
<file path=[Content_Types].xml><?xml version="1.0" encoding="utf-8"?>
<Types xmlns="http://schemas.openxmlformats.org/package/2006/content-types">
  <Default Extension="mp3" ContentType="audio/mpeg"/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dp" ContentType="image/vnd.ms-photo"/>
  <Default Extension="mp4" ContentType="video/mp4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7" r:id="rId1"/>
  </p:sldMasterIdLst>
  <p:notesMasterIdLst>
    <p:notesMasterId r:id="rId28"/>
  </p:notesMasterIdLst>
  <p:sldIdLst>
    <p:sldId id="317" r:id="rId2"/>
    <p:sldId id="263" r:id="rId3"/>
    <p:sldId id="314" r:id="rId4"/>
    <p:sldId id="315" r:id="rId5"/>
    <p:sldId id="326" r:id="rId6"/>
    <p:sldId id="316" r:id="rId7"/>
    <p:sldId id="256" r:id="rId8"/>
    <p:sldId id="258" r:id="rId9"/>
    <p:sldId id="259" r:id="rId10"/>
    <p:sldId id="267" r:id="rId11"/>
    <p:sldId id="318" r:id="rId12"/>
    <p:sldId id="327" r:id="rId13"/>
    <p:sldId id="319" r:id="rId14"/>
    <p:sldId id="320" r:id="rId15"/>
    <p:sldId id="264" r:id="rId16"/>
    <p:sldId id="268" r:id="rId17"/>
    <p:sldId id="321" r:id="rId18"/>
    <p:sldId id="257" r:id="rId19"/>
    <p:sldId id="322" r:id="rId20"/>
    <p:sldId id="262" r:id="rId21"/>
    <p:sldId id="323" r:id="rId22"/>
    <p:sldId id="324" r:id="rId23"/>
    <p:sldId id="272" r:id="rId24"/>
    <p:sldId id="260" r:id="rId25"/>
    <p:sldId id="261" r:id="rId26"/>
    <p:sldId id="325" r:id="rId27"/>
  </p:sldIdLst>
  <p:sldSz cx="9144000" cy="5143500" type="screen16x9"/>
  <p:notesSz cx="6858000" cy="9144000"/>
  <p:embeddedFontLst>
    <p:embeddedFont>
      <p:font typeface="Mongolian Baiti" panose="03000500000000000000" pitchFamily="66" charset="0"/>
      <p:regular r:id="rId29"/>
    </p:embeddedFont>
    <p:embeddedFont>
      <p:font typeface="Bahnschrift" panose="020B0502040204020203" pitchFamily="34" charset="0"/>
      <p:regular r:id="rId30"/>
      <p:bold r:id="rId31"/>
    </p:embeddedFont>
    <p:embeddedFont>
      <p:font typeface="Anaheim" panose="020B0604020202020204" charset="0"/>
      <p:regular r:id="rId32"/>
    </p:embeddedFont>
    <p:embeddedFont>
      <p:font typeface="Montserrat" panose="020B0604020202020204" charset="0"/>
      <p:regular r:id="rId33"/>
      <p:bold r:id="rId34"/>
      <p:italic r:id="rId35"/>
      <p:boldItalic r:id="rId36"/>
    </p:embeddedFont>
    <p:embeddedFont>
      <p:font typeface="Work Sans" panose="020B0604020202020204" charset="0"/>
      <p:regular r:id="rId37"/>
      <p:bold r:id="rId38"/>
      <p:italic r:id="rId39"/>
      <p:boldItalic r:id="rId40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AD4F0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696EA537-D8B7-48F4-8E96-C1478CBCB8D6}">
  <a:tblStyle styleId="{696EA537-D8B7-48F4-8E96-C1478CBCB8D6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2441" autoAdjust="0"/>
    <p:restoredTop sz="94660"/>
  </p:normalViewPr>
  <p:slideViewPr>
    <p:cSldViewPr snapToGrid="0">
      <p:cViewPr>
        <p:scale>
          <a:sx n="75" d="100"/>
          <a:sy n="75" d="100"/>
        </p:scale>
        <p:origin x="715" y="44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11.fntdata"/><Relationship Id="rId21" Type="http://schemas.openxmlformats.org/officeDocument/2006/relationships/slide" Target="slides/slide20.xml"/><Relationship Id="rId34" Type="http://schemas.openxmlformats.org/officeDocument/2006/relationships/font" Target="fonts/font6.fntdata"/><Relationship Id="rId42" Type="http://schemas.openxmlformats.org/officeDocument/2006/relationships/viewProps" Target="view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font" Target="fonts/font1.fntdata"/><Relationship Id="rId41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font" Target="fonts/font4.fntdata"/><Relationship Id="rId37" Type="http://schemas.openxmlformats.org/officeDocument/2006/relationships/font" Target="fonts/font9.fntdata"/><Relationship Id="rId40" Type="http://schemas.openxmlformats.org/officeDocument/2006/relationships/font" Target="fonts/font12.fntdata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notesMaster" Target="notesMasters/notesMaster1.xml"/><Relationship Id="rId36" Type="http://schemas.openxmlformats.org/officeDocument/2006/relationships/font" Target="fonts/font8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3.fntdata"/><Relationship Id="rId44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font" Target="fonts/font2.fntdata"/><Relationship Id="rId35" Type="http://schemas.openxmlformats.org/officeDocument/2006/relationships/font" Target="fonts/font7.fntdata"/><Relationship Id="rId43" Type="http://schemas.openxmlformats.org/officeDocument/2006/relationships/theme" Target="theme/theme1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font" Target="fonts/font5.fntdata"/><Relationship Id="rId38" Type="http://schemas.openxmlformats.org/officeDocument/2006/relationships/font" Target="fonts/font10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74" name="Google Shape;9574;g11e0ef24b59_0_67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575" name="Google Shape;9575;g11e0ef24b59_0_67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5025934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96" name="Google Shape;7096;g11e0ef24b59_0_103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97" name="Google Shape;7097;g11e0ef24b59_0_103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9" name="Google Shape;7519;g11e0ef24b59_0_11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20" name="Google Shape;7520;g11e0ef24b59_0_11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6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00" name="Google Shape;5700;gad36770f4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01" name="Google Shape;5701;gad36770f4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00" name="Google Shape;6600;g11e0ef24b59_0_97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601" name="Google Shape;6601;g11e0ef24b59_0_97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80" name="Google Shape;9080;g11e0ef24b59_0_114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81" name="Google Shape;9081;g11e0ef24b59_0_114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/>
              <a:t>Fast</a:t>
            </a:r>
            <a:r>
              <a:rPr lang="en-US" baseline="0" dirty="0" smtClean="0"/>
              <a:t> version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80858283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80" name="Google Shape;9080;g11e0ef24b59_0_114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81" name="Google Shape;9081;g11e0ef24b59_0_114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/>
              <a:t>Fast</a:t>
            </a:r>
            <a:r>
              <a:rPr lang="en-US" baseline="0" dirty="0" smtClean="0"/>
              <a:t> version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34958264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72" name="Google Shape;8672;g11e0ef24b59_0_40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73" name="Google Shape;8673;g11e0ef24b59_0_40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87" name="Google Shape;6587;g1003d90df77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88" name="Google Shape;6588;g1003d90df77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93" name="Google Shape;6593;g11e0ef24b59_0_357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94" name="Google Shape;6594;g11e0ef24b59_0_357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7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0" name="Google Shape;9720;g11e0ef24b59_0_50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21" name="Google Shape;9721;g11e0ef24b59_0_50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1341299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9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44" name="Google Shape;6944;g1185c551acd_0_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945" name="Google Shape;6945;g1185c551acd_0_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9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44" name="Google Shape;6944;g1185c551acd_0_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945" name="Google Shape;6945;g1185c551acd_0_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58814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9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44" name="Google Shape;6944;g1185c551acd_0_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945" name="Google Shape;6945;g1185c551acd_0_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143541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9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44" name="Google Shape;6944;g1185c551acd_0_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945" name="Google Shape;6945;g1185c551acd_0_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8632877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56" name="Google Shape;5556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57" name="Google Shape;5557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09" name="Google Shape;5709;g1003d90df77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10" name="Google Shape;5710;g1003d90df77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4" name="Google Shape;5864;g1185c551acd_0_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65" name="Google Shape;5865;g1185c551acd_0_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92" name="Google Shape;7292;g11e0ef24b59_0_108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93" name="Google Shape;7293;g11e0ef24b59_0_108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bg>
      <p:bgPr>
        <a:gradFill>
          <a:gsLst>
            <a:gs pos="0">
              <a:schemeClr val="accent1"/>
            </a:gs>
            <a:gs pos="50000">
              <a:schemeClr val="accent1"/>
            </a:gs>
            <a:gs pos="100000">
              <a:schemeClr val="accent2"/>
            </a:gs>
          </a:gsLst>
          <a:lin ang="2700006" scaled="0"/>
        </a:gra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subTitle" idx="1"/>
          </p:nvPr>
        </p:nvSpPr>
        <p:spPr>
          <a:xfrm rot="-490">
            <a:off x="720000" y="3047538"/>
            <a:ext cx="4206000" cy="45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720000" y="540000"/>
            <a:ext cx="5266500" cy="245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>
            <a:off x="-980440" y="560089"/>
            <a:ext cx="10963541" cy="7167757"/>
            <a:chOff x="-980440" y="407689"/>
            <a:chExt cx="10963541" cy="7167757"/>
          </a:xfrm>
        </p:grpSpPr>
        <p:sp>
          <p:nvSpPr>
            <p:cNvPr id="12" name="Google Shape;12;p2"/>
            <p:cNvSpPr/>
            <p:nvPr/>
          </p:nvSpPr>
          <p:spPr>
            <a:xfrm>
              <a:off x="3237339" y="407689"/>
              <a:ext cx="6745763" cy="3389308"/>
            </a:xfrm>
            <a:custGeom>
              <a:avLst/>
              <a:gdLst/>
              <a:ahLst/>
              <a:cxnLst/>
              <a:rect l="l" t="t" r="r" b="b"/>
              <a:pathLst>
                <a:path w="44257" h="22237" extrusionOk="0">
                  <a:moveTo>
                    <a:pt x="27817" y="14395"/>
                  </a:moveTo>
                  <a:lnTo>
                    <a:pt x="27817" y="14395"/>
                  </a:lnTo>
                  <a:cubicBezTo>
                    <a:pt x="27273" y="14619"/>
                    <a:pt x="26729" y="14845"/>
                    <a:pt x="26186" y="15071"/>
                  </a:cubicBezTo>
                  <a:lnTo>
                    <a:pt x="26186" y="15071"/>
                  </a:lnTo>
                  <a:cubicBezTo>
                    <a:pt x="26780" y="14971"/>
                    <a:pt x="27337" y="14780"/>
                    <a:pt x="27817" y="14395"/>
                  </a:cubicBezTo>
                  <a:close/>
                  <a:moveTo>
                    <a:pt x="41482" y="0"/>
                  </a:moveTo>
                  <a:cubicBezTo>
                    <a:pt x="41376" y="0"/>
                    <a:pt x="41269" y="17"/>
                    <a:pt x="41169" y="49"/>
                  </a:cubicBezTo>
                  <a:cubicBezTo>
                    <a:pt x="40166" y="361"/>
                    <a:pt x="39938" y="1700"/>
                    <a:pt x="39142" y="2385"/>
                  </a:cubicBezTo>
                  <a:cubicBezTo>
                    <a:pt x="38718" y="2748"/>
                    <a:pt x="38136" y="2910"/>
                    <a:pt x="37651" y="3178"/>
                  </a:cubicBezTo>
                  <a:cubicBezTo>
                    <a:pt x="36627" y="3747"/>
                    <a:pt x="35586" y="4524"/>
                    <a:pt x="35284" y="5683"/>
                  </a:cubicBezTo>
                  <a:cubicBezTo>
                    <a:pt x="35188" y="6055"/>
                    <a:pt x="35172" y="6454"/>
                    <a:pt x="35005" y="6800"/>
                  </a:cubicBezTo>
                  <a:cubicBezTo>
                    <a:pt x="34698" y="7429"/>
                    <a:pt x="33932" y="7780"/>
                    <a:pt x="33779" y="8467"/>
                  </a:cubicBezTo>
                  <a:cubicBezTo>
                    <a:pt x="33715" y="8754"/>
                    <a:pt x="33773" y="9058"/>
                    <a:pt x="33704" y="9343"/>
                  </a:cubicBezTo>
                  <a:cubicBezTo>
                    <a:pt x="33627" y="9650"/>
                    <a:pt x="33409" y="9902"/>
                    <a:pt x="33192" y="10130"/>
                  </a:cubicBezTo>
                  <a:cubicBezTo>
                    <a:pt x="31897" y="11499"/>
                    <a:pt x="30349" y="12611"/>
                    <a:pt x="28657" y="13393"/>
                  </a:cubicBezTo>
                  <a:cubicBezTo>
                    <a:pt x="30226" y="12729"/>
                    <a:pt x="31700" y="11849"/>
                    <a:pt x="33033" y="10793"/>
                  </a:cubicBezTo>
                  <a:cubicBezTo>
                    <a:pt x="33650" y="10302"/>
                    <a:pt x="34096" y="9778"/>
                    <a:pt x="34613" y="9203"/>
                  </a:cubicBezTo>
                  <a:cubicBezTo>
                    <a:pt x="35113" y="8647"/>
                    <a:pt x="35823" y="7869"/>
                    <a:pt x="36044" y="7139"/>
                  </a:cubicBezTo>
                  <a:lnTo>
                    <a:pt x="36044" y="7139"/>
                  </a:lnTo>
                  <a:cubicBezTo>
                    <a:pt x="35841" y="7811"/>
                    <a:pt x="35630" y="8499"/>
                    <a:pt x="35202" y="9054"/>
                  </a:cubicBezTo>
                  <a:cubicBezTo>
                    <a:pt x="35035" y="9271"/>
                    <a:pt x="34825" y="9501"/>
                    <a:pt x="34855" y="9772"/>
                  </a:cubicBezTo>
                  <a:cubicBezTo>
                    <a:pt x="34877" y="9960"/>
                    <a:pt x="35015" y="10134"/>
                    <a:pt x="34981" y="10318"/>
                  </a:cubicBezTo>
                  <a:cubicBezTo>
                    <a:pt x="34931" y="10602"/>
                    <a:pt x="34563" y="10663"/>
                    <a:pt x="34287" y="10737"/>
                  </a:cubicBezTo>
                  <a:cubicBezTo>
                    <a:pt x="33159" y="11043"/>
                    <a:pt x="33358" y="12261"/>
                    <a:pt x="32545" y="12873"/>
                  </a:cubicBezTo>
                  <a:cubicBezTo>
                    <a:pt x="32128" y="13185"/>
                    <a:pt x="31573" y="13250"/>
                    <a:pt x="31155" y="13563"/>
                  </a:cubicBezTo>
                  <a:cubicBezTo>
                    <a:pt x="30608" y="13969"/>
                    <a:pt x="30346" y="14755"/>
                    <a:pt x="29713" y="14991"/>
                  </a:cubicBezTo>
                  <a:cubicBezTo>
                    <a:pt x="29421" y="15100"/>
                    <a:pt x="29100" y="15067"/>
                    <a:pt x="28791" y="15095"/>
                  </a:cubicBezTo>
                  <a:cubicBezTo>
                    <a:pt x="27311" y="15225"/>
                    <a:pt x="26005" y="16693"/>
                    <a:pt x="24627" y="16693"/>
                  </a:cubicBezTo>
                  <a:cubicBezTo>
                    <a:pt x="24424" y="16693"/>
                    <a:pt x="24220" y="16661"/>
                    <a:pt x="24013" y="16589"/>
                  </a:cubicBezTo>
                  <a:cubicBezTo>
                    <a:pt x="24675" y="16425"/>
                    <a:pt x="25307" y="16126"/>
                    <a:pt x="25859" y="15712"/>
                  </a:cubicBezTo>
                  <a:lnTo>
                    <a:pt x="25859" y="15712"/>
                  </a:lnTo>
                  <a:cubicBezTo>
                    <a:pt x="24872" y="15956"/>
                    <a:pt x="23883" y="16197"/>
                    <a:pt x="22895" y="16439"/>
                  </a:cubicBezTo>
                  <a:cubicBezTo>
                    <a:pt x="23992" y="15983"/>
                    <a:pt x="25089" y="15526"/>
                    <a:pt x="26186" y="15071"/>
                  </a:cubicBezTo>
                  <a:lnTo>
                    <a:pt x="26186" y="15071"/>
                  </a:lnTo>
                  <a:cubicBezTo>
                    <a:pt x="24608" y="15335"/>
                    <a:pt x="22768" y="14957"/>
                    <a:pt x="21427" y="15885"/>
                  </a:cubicBezTo>
                  <a:cubicBezTo>
                    <a:pt x="21004" y="16176"/>
                    <a:pt x="20636" y="16596"/>
                    <a:pt x="20136" y="16693"/>
                  </a:cubicBezTo>
                  <a:cubicBezTo>
                    <a:pt x="20047" y="16711"/>
                    <a:pt x="19958" y="16717"/>
                    <a:pt x="19868" y="16717"/>
                  </a:cubicBezTo>
                  <a:cubicBezTo>
                    <a:pt x="19660" y="16717"/>
                    <a:pt x="19450" y="16684"/>
                    <a:pt x="19242" y="16679"/>
                  </a:cubicBezTo>
                  <a:cubicBezTo>
                    <a:pt x="19219" y="16678"/>
                    <a:pt x="19196" y="16678"/>
                    <a:pt x="19173" y="16678"/>
                  </a:cubicBezTo>
                  <a:cubicBezTo>
                    <a:pt x="17193" y="16678"/>
                    <a:pt x="15786" y="19014"/>
                    <a:pt x="13799" y="19187"/>
                  </a:cubicBezTo>
                  <a:cubicBezTo>
                    <a:pt x="13717" y="19194"/>
                    <a:pt x="13634" y="19197"/>
                    <a:pt x="13552" y="19197"/>
                  </a:cubicBezTo>
                  <a:cubicBezTo>
                    <a:pt x="12651" y="19197"/>
                    <a:pt x="11732" y="18811"/>
                    <a:pt x="10858" y="18811"/>
                  </a:cubicBezTo>
                  <a:cubicBezTo>
                    <a:pt x="10564" y="18811"/>
                    <a:pt x="10274" y="18855"/>
                    <a:pt x="9993" y="18972"/>
                  </a:cubicBezTo>
                  <a:cubicBezTo>
                    <a:pt x="9508" y="19174"/>
                    <a:pt x="9470" y="19900"/>
                    <a:pt x="8924" y="20033"/>
                  </a:cubicBezTo>
                  <a:cubicBezTo>
                    <a:pt x="8869" y="20047"/>
                    <a:pt x="8815" y="20053"/>
                    <a:pt x="8760" y="20053"/>
                  </a:cubicBezTo>
                  <a:cubicBezTo>
                    <a:pt x="8553" y="20053"/>
                    <a:pt x="8344" y="19974"/>
                    <a:pt x="8132" y="19958"/>
                  </a:cubicBezTo>
                  <a:cubicBezTo>
                    <a:pt x="8110" y="19956"/>
                    <a:pt x="8087" y="19955"/>
                    <a:pt x="8064" y="19955"/>
                  </a:cubicBezTo>
                  <a:cubicBezTo>
                    <a:pt x="7664" y="19955"/>
                    <a:pt x="7268" y="20203"/>
                    <a:pt x="7090" y="20574"/>
                  </a:cubicBezTo>
                  <a:cubicBezTo>
                    <a:pt x="7067" y="20473"/>
                    <a:pt x="6971" y="20426"/>
                    <a:pt x="6868" y="20426"/>
                  </a:cubicBezTo>
                  <a:cubicBezTo>
                    <a:pt x="6797" y="20426"/>
                    <a:pt x="6724" y="20448"/>
                    <a:pt x="6667" y="20488"/>
                  </a:cubicBezTo>
                  <a:cubicBezTo>
                    <a:pt x="6528" y="20585"/>
                    <a:pt x="6442" y="20749"/>
                    <a:pt x="6309" y="20857"/>
                  </a:cubicBezTo>
                  <a:cubicBezTo>
                    <a:pt x="6203" y="20940"/>
                    <a:pt x="6076" y="20983"/>
                    <a:pt x="5950" y="21021"/>
                  </a:cubicBezTo>
                  <a:cubicBezTo>
                    <a:pt x="4037" y="21609"/>
                    <a:pt x="1984" y="21310"/>
                    <a:pt x="0" y="21542"/>
                  </a:cubicBezTo>
                  <a:cubicBezTo>
                    <a:pt x="1020" y="21597"/>
                    <a:pt x="2046" y="21651"/>
                    <a:pt x="3069" y="21651"/>
                  </a:cubicBezTo>
                  <a:cubicBezTo>
                    <a:pt x="4226" y="21651"/>
                    <a:pt x="5380" y="21582"/>
                    <a:pt x="6519" y="21366"/>
                  </a:cubicBezTo>
                  <a:cubicBezTo>
                    <a:pt x="6628" y="21345"/>
                    <a:pt x="6739" y="21323"/>
                    <a:pt x="6849" y="21323"/>
                  </a:cubicBezTo>
                  <a:cubicBezTo>
                    <a:pt x="6883" y="21323"/>
                    <a:pt x="6917" y="21325"/>
                    <a:pt x="6950" y="21330"/>
                  </a:cubicBezTo>
                  <a:cubicBezTo>
                    <a:pt x="7103" y="21350"/>
                    <a:pt x="7242" y="21426"/>
                    <a:pt x="7388" y="21475"/>
                  </a:cubicBezTo>
                  <a:cubicBezTo>
                    <a:pt x="7517" y="21519"/>
                    <a:pt x="7653" y="21540"/>
                    <a:pt x="7790" y="21540"/>
                  </a:cubicBezTo>
                  <a:cubicBezTo>
                    <a:pt x="8025" y="21540"/>
                    <a:pt x="8261" y="21477"/>
                    <a:pt x="8465" y="21353"/>
                  </a:cubicBezTo>
                  <a:cubicBezTo>
                    <a:pt x="8588" y="21279"/>
                    <a:pt x="8702" y="21181"/>
                    <a:pt x="8838" y="21136"/>
                  </a:cubicBezTo>
                  <a:cubicBezTo>
                    <a:pt x="8914" y="21111"/>
                    <a:pt x="8991" y="21102"/>
                    <a:pt x="9070" y="21102"/>
                  </a:cubicBezTo>
                  <a:cubicBezTo>
                    <a:pt x="9178" y="21102"/>
                    <a:pt x="9289" y="21118"/>
                    <a:pt x="9397" y="21128"/>
                  </a:cubicBezTo>
                  <a:cubicBezTo>
                    <a:pt x="9507" y="21139"/>
                    <a:pt x="9617" y="21145"/>
                    <a:pt x="9728" y="21145"/>
                  </a:cubicBezTo>
                  <a:cubicBezTo>
                    <a:pt x="10050" y="21145"/>
                    <a:pt x="10372" y="21098"/>
                    <a:pt x="10681" y="21005"/>
                  </a:cubicBezTo>
                  <a:lnTo>
                    <a:pt x="10681" y="21005"/>
                  </a:lnTo>
                  <a:cubicBezTo>
                    <a:pt x="10495" y="21438"/>
                    <a:pt x="9999" y="21631"/>
                    <a:pt x="9543" y="21673"/>
                  </a:cubicBezTo>
                  <a:cubicBezTo>
                    <a:pt x="9281" y="21696"/>
                    <a:pt x="9011" y="21686"/>
                    <a:pt x="8764" y="21776"/>
                  </a:cubicBezTo>
                  <a:cubicBezTo>
                    <a:pt x="8641" y="21820"/>
                    <a:pt x="8526" y="21889"/>
                    <a:pt x="8404" y="21943"/>
                  </a:cubicBezTo>
                  <a:cubicBezTo>
                    <a:pt x="7907" y="22164"/>
                    <a:pt x="7337" y="22109"/>
                    <a:pt x="6811" y="22236"/>
                  </a:cubicBezTo>
                  <a:cubicBezTo>
                    <a:pt x="8002" y="22222"/>
                    <a:pt x="9214" y="22203"/>
                    <a:pt x="10354" y="21841"/>
                  </a:cubicBezTo>
                  <a:cubicBezTo>
                    <a:pt x="10558" y="21779"/>
                    <a:pt x="10761" y="21702"/>
                    <a:pt x="10973" y="21693"/>
                  </a:cubicBezTo>
                  <a:cubicBezTo>
                    <a:pt x="10990" y="21692"/>
                    <a:pt x="11008" y="21692"/>
                    <a:pt x="11026" y="21692"/>
                  </a:cubicBezTo>
                  <a:cubicBezTo>
                    <a:pt x="11173" y="21692"/>
                    <a:pt x="11324" y="21718"/>
                    <a:pt x="11470" y="21718"/>
                  </a:cubicBezTo>
                  <a:cubicBezTo>
                    <a:pt x="11550" y="21718"/>
                    <a:pt x="11629" y="21710"/>
                    <a:pt x="11706" y="21686"/>
                  </a:cubicBezTo>
                  <a:cubicBezTo>
                    <a:pt x="11856" y="21638"/>
                    <a:pt x="11981" y="21533"/>
                    <a:pt x="12119" y="21461"/>
                  </a:cubicBezTo>
                  <a:cubicBezTo>
                    <a:pt x="12227" y="21403"/>
                    <a:pt x="12341" y="21382"/>
                    <a:pt x="12457" y="21382"/>
                  </a:cubicBezTo>
                  <a:cubicBezTo>
                    <a:pt x="12722" y="21382"/>
                    <a:pt x="12999" y="21492"/>
                    <a:pt x="13253" y="21528"/>
                  </a:cubicBezTo>
                  <a:cubicBezTo>
                    <a:pt x="13353" y="21542"/>
                    <a:pt x="13453" y="21548"/>
                    <a:pt x="13553" y="21548"/>
                  </a:cubicBezTo>
                  <a:cubicBezTo>
                    <a:pt x="13736" y="21548"/>
                    <a:pt x="13920" y="21529"/>
                    <a:pt x="14102" y="21510"/>
                  </a:cubicBezTo>
                  <a:cubicBezTo>
                    <a:pt x="15024" y="21416"/>
                    <a:pt x="15948" y="21323"/>
                    <a:pt x="16870" y="21228"/>
                  </a:cubicBezTo>
                  <a:cubicBezTo>
                    <a:pt x="18104" y="21104"/>
                    <a:pt x="19387" y="20961"/>
                    <a:pt x="20442" y="20290"/>
                  </a:cubicBezTo>
                  <a:cubicBezTo>
                    <a:pt x="20755" y="20090"/>
                    <a:pt x="21052" y="19843"/>
                    <a:pt x="21411" y="19756"/>
                  </a:cubicBezTo>
                  <a:cubicBezTo>
                    <a:pt x="21518" y="19730"/>
                    <a:pt x="21627" y="19719"/>
                    <a:pt x="21737" y="19719"/>
                  </a:cubicBezTo>
                  <a:cubicBezTo>
                    <a:pt x="22266" y="19719"/>
                    <a:pt x="22819" y="19967"/>
                    <a:pt x="23329" y="19967"/>
                  </a:cubicBezTo>
                  <a:cubicBezTo>
                    <a:pt x="23521" y="19967"/>
                    <a:pt x="23706" y="19932"/>
                    <a:pt x="23883" y="19836"/>
                  </a:cubicBezTo>
                  <a:cubicBezTo>
                    <a:pt x="24156" y="19685"/>
                    <a:pt x="24353" y="19406"/>
                    <a:pt x="24638" y="19281"/>
                  </a:cubicBezTo>
                  <a:cubicBezTo>
                    <a:pt x="24773" y="19222"/>
                    <a:pt x="24917" y="19202"/>
                    <a:pt x="25063" y="19202"/>
                  </a:cubicBezTo>
                  <a:cubicBezTo>
                    <a:pt x="25250" y="19202"/>
                    <a:pt x="25441" y="19234"/>
                    <a:pt x="25627" y="19256"/>
                  </a:cubicBezTo>
                  <a:cubicBezTo>
                    <a:pt x="25857" y="19286"/>
                    <a:pt x="26089" y="19300"/>
                    <a:pt x="26321" y="19300"/>
                  </a:cubicBezTo>
                  <a:cubicBezTo>
                    <a:pt x="27024" y="19300"/>
                    <a:pt x="27728" y="19167"/>
                    <a:pt x="28387" y="18910"/>
                  </a:cubicBezTo>
                  <a:lnTo>
                    <a:pt x="28387" y="18910"/>
                  </a:lnTo>
                  <a:cubicBezTo>
                    <a:pt x="26883" y="19626"/>
                    <a:pt x="25378" y="20340"/>
                    <a:pt x="23874" y="21056"/>
                  </a:cubicBezTo>
                  <a:cubicBezTo>
                    <a:pt x="27149" y="20803"/>
                    <a:pt x="29942" y="18513"/>
                    <a:pt x="33124" y="17666"/>
                  </a:cubicBezTo>
                  <a:cubicBezTo>
                    <a:pt x="33720" y="17510"/>
                    <a:pt x="34343" y="17396"/>
                    <a:pt x="34865" y="17062"/>
                  </a:cubicBezTo>
                  <a:cubicBezTo>
                    <a:pt x="35337" y="16762"/>
                    <a:pt x="35690" y="16301"/>
                    <a:pt x="36036" y="15854"/>
                  </a:cubicBezTo>
                  <a:cubicBezTo>
                    <a:pt x="37099" y="14469"/>
                    <a:pt x="39971" y="12015"/>
                    <a:pt x="40460" y="10005"/>
                  </a:cubicBezTo>
                  <a:lnTo>
                    <a:pt x="40460" y="10005"/>
                  </a:lnTo>
                  <a:cubicBezTo>
                    <a:pt x="39522" y="11958"/>
                    <a:pt x="36765" y="14573"/>
                    <a:pt x="35602" y="14777"/>
                  </a:cubicBezTo>
                  <a:cubicBezTo>
                    <a:pt x="36328" y="14527"/>
                    <a:pt x="37473" y="13134"/>
                    <a:pt x="37784" y="12414"/>
                  </a:cubicBezTo>
                  <a:cubicBezTo>
                    <a:pt x="38021" y="11862"/>
                    <a:pt x="37980" y="11193"/>
                    <a:pt x="38337" y="10693"/>
                  </a:cubicBezTo>
                  <a:cubicBezTo>
                    <a:pt x="38602" y="10324"/>
                    <a:pt x="39101" y="10162"/>
                    <a:pt x="39277" y="9720"/>
                  </a:cubicBezTo>
                  <a:cubicBezTo>
                    <a:pt x="39371" y="9481"/>
                    <a:pt x="39339" y="9212"/>
                    <a:pt x="39331" y="8953"/>
                  </a:cubicBezTo>
                  <a:cubicBezTo>
                    <a:pt x="39321" y="8696"/>
                    <a:pt x="39348" y="8412"/>
                    <a:pt x="39528" y="8230"/>
                  </a:cubicBezTo>
                  <a:cubicBezTo>
                    <a:pt x="39666" y="8089"/>
                    <a:pt x="39865" y="8043"/>
                    <a:pt x="40051" y="7980"/>
                  </a:cubicBezTo>
                  <a:cubicBezTo>
                    <a:pt x="41083" y="7638"/>
                    <a:pt x="41451" y="6778"/>
                    <a:pt x="42116" y="6026"/>
                  </a:cubicBezTo>
                  <a:cubicBezTo>
                    <a:pt x="42634" y="5442"/>
                    <a:pt x="43638" y="5247"/>
                    <a:pt x="44014" y="4564"/>
                  </a:cubicBezTo>
                  <a:cubicBezTo>
                    <a:pt x="44256" y="4116"/>
                    <a:pt x="44101" y="3556"/>
                    <a:pt x="43847" y="3116"/>
                  </a:cubicBezTo>
                  <a:cubicBezTo>
                    <a:pt x="43405" y="2350"/>
                    <a:pt x="42690" y="1746"/>
                    <a:pt x="42373" y="920"/>
                  </a:cubicBezTo>
                  <a:cubicBezTo>
                    <a:pt x="42268" y="653"/>
                    <a:pt x="42200" y="354"/>
                    <a:pt x="41982" y="168"/>
                  </a:cubicBezTo>
                  <a:cubicBezTo>
                    <a:pt x="41844" y="51"/>
                    <a:pt x="41664" y="0"/>
                    <a:pt x="41482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-858961" y="1199664"/>
              <a:ext cx="2640567" cy="2202738"/>
            </a:xfrm>
            <a:custGeom>
              <a:avLst/>
              <a:gdLst/>
              <a:ahLst/>
              <a:cxnLst/>
              <a:rect l="l" t="t" r="r" b="b"/>
              <a:pathLst>
                <a:path w="17324" h="14452" extrusionOk="0">
                  <a:moveTo>
                    <a:pt x="0" y="1"/>
                  </a:moveTo>
                  <a:lnTo>
                    <a:pt x="0" y="1"/>
                  </a:lnTo>
                  <a:cubicBezTo>
                    <a:pt x="456" y="2179"/>
                    <a:pt x="1240" y="4361"/>
                    <a:pt x="2771" y="5978"/>
                  </a:cubicBezTo>
                  <a:cubicBezTo>
                    <a:pt x="2916" y="6130"/>
                    <a:pt x="3070" y="6281"/>
                    <a:pt x="3166" y="6470"/>
                  </a:cubicBezTo>
                  <a:cubicBezTo>
                    <a:pt x="3345" y="6811"/>
                    <a:pt x="3307" y="7219"/>
                    <a:pt x="3308" y="7604"/>
                  </a:cubicBezTo>
                  <a:cubicBezTo>
                    <a:pt x="3311" y="7989"/>
                    <a:pt x="3387" y="8420"/>
                    <a:pt x="3699" y="8645"/>
                  </a:cubicBezTo>
                  <a:cubicBezTo>
                    <a:pt x="3851" y="8754"/>
                    <a:pt x="4069" y="8830"/>
                    <a:pt x="4104" y="9014"/>
                  </a:cubicBezTo>
                  <a:cubicBezTo>
                    <a:pt x="4127" y="9139"/>
                    <a:pt x="4050" y="9265"/>
                    <a:pt x="4058" y="9393"/>
                  </a:cubicBezTo>
                  <a:cubicBezTo>
                    <a:pt x="4082" y="9785"/>
                    <a:pt x="4752" y="9769"/>
                    <a:pt x="4917" y="10125"/>
                  </a:cubicBezTo>
                  <a:cubicBezTo>
                    <a:pt x="3230" y="9594"/>
                    <a:pt x="1621" y="8083"/>
                    <a:pt x="580" y="7199"/>
                  </a:cubicBezTo>
                  <a:lnTo>
                    <a:pt x="580" y="7199"/>
                  </a:lnTo>
                  <a:cubicBezTo>
                    <a:pt x="1593" y="8654"/>
                    <a:pt x="3422" y="10225"/>
                    <a:pt x="5302" y="10982"/>
                  </a:cubicBezTo>
                  <a:cubicBezTo>
                    <a:pt x="5572" y="11091"/>
                    <a:pt x="5855" y="11176"/>
                    <a:pt x="6095" y="11341"/>
                  </a:cubicBezTo>
                  <a:cubicBezTo>
                    <a:pt x="6275" y="11461"/>
                    <a:pt x="6422" y="11621"/>
                    <a:pt x="6584" y="11765"/>
                  </a:cubicBezTo>
                  <a:cubicBezTo>
                    <a:pt x="7313" y="12404"/>
                    <a:pt x="8254" y="12502"/>
                    <a:pt x="9179" y="12592"/>
                  </a:cubicBezTo>
                  <a:cubicBezTo>
                    <a:pt x="9380" y="12613"/>
                    <a:pt x="9601" y="12621"/>
                    <a:pt x="9814" y="12648"/>
                  </a:cubicBezTo>
                  <a:cubicBezTo>
                    <a:pt x="9993" y="12669"/>
                    <a:pt x="10168" y="12700"/>
                    <a:pt x="10337" y="12758"/>
                  </a:cubicBezTo>
                  <a:cubicBezTo>
                    <a:pt x="10688" y="12890"/>
                    <a:pt x="10952" y="13195"/>
                    <a:pt x="11326" y="13289"/>
                  </a:cubicBezTo>
                  <a:cubicBezTo>
                    <a:pt x="11441" y="13318"/>
                    <a:pt x="11561" y="13325"/>
                    <a:pt x="11681" y="13325"/>
                  </a:cubicBezTo>
                  <a:cubicBezTo>
                    <a:pt x="11773" y="13325"/>
                    <a:pt x="11865" y="13321"/>
                    <a:pt x="11956" y="13321"/>
                  </a:cubicBezTo>
                  <a:cubicBezTo>
                    <a:pt x="12063" y="13321"/>
                    <a:pt x="12170" y="13326"/>
                    <a:pt x="12274" y="13347"/>
                  </a:cubicBezTo>
                  <a:cubicBezTo>
                    <a:pt x="12537" y="13403"/>
                    <a:pt x="12765" y="13557"/>
                    <a:pt x="13007" y="13674"/>
                  </a:cubicBezTo>
                  <a:cubicBezTo>
                    <a:pt x="13537" y="13934"/>
                    <a:pt x="14133" y="14024"/>
                    <a:pt x="14716" y="14108"/>
                  </a:cubicBezTo>
                  <a:cubicBezTo>
                    <a:pt x="15585" y="14232"/>
                    <a:pt x="16453" y="14347"/>
                    <a:pt x="17323" y="14451"/>
                  </a:cubicBezTo>
                  <a:cubicBezTo>
                    <a:pt x="16474" y="14290"/>
                    <a:pt x="15636" y="14071"/>
                    <a:pt x="14815" y="13792"/>
                  </a:cubicBezTo>
                  <a:cubicBezTo>
                    <a:pt x="14246" y="13600"/>
                    <a:pt x="13789" y="13406"/>
                    <a:pt x="13606" y="12848"/>
                  </a:cubicBezTo>
                  <a:cubicBezTo>
                    <a:pt x="13360" y="12107"/>
                    <a:pt x="13081" y="12521"/>
                    <a:pt x="12499" y="12235"/>
                  </a:cubicBezTo>
                  <a:cubicBezTo>
                    <a:pt x="12203" y="12088"/>
                    <a:pt x="12155" y="11699"/>
                    <a:pt x="12027" y="11396"/>
                  </a:cubicBezTo>
                  <a:cubicBezTo>
                    <a:pt x="11820" y="10905"/>
                    <a:pt x="11299" y="10570"/>
                    <a:pt x="10768" y="10570"/>
                  </a:cubicBezTo>
                  <a:cubicBezTo>
                    <a:pt x="10731" y="10570"/>
                    <a:pt x="10693" y="10572"/>
                    <a:pt x="10655" y="10575"/>
                  </a:cubicBezTo>
                  <a:cubicBezTo>
                    <a:pt x="10515" y="10589"/>
                    <a:pt x="10357" y="10616"/>
                    <a:pt x="10212" y="10616"/>
                  </a:cubicBezTo>
                  <a:cubicBezTo>
                    <a:pt x="10040" y="10616"/>
                    <a:pt x="9887" y="10578"/>
                    <a:pt x="9802" y="10436"/>
                  </a:cubicBezTo>
                  <a:cubicBezTo>
                    <a:pt x="9759" y="10362"/>
                    <a:pt x="9749" y="10273"/>
                    <a:pt x="9743" y="10186"/>
                  </a:cubicBezTo>
                  <a:cubicBezTo>
                    <a:pt x="9711" y="9649"/>
                    <a:pt x="9859" y="9097"/>
                    <a:pt x="9723" y="8574"/>
                  </a:cubicBezTo>
                  <a:cubicBezTo>
                    <a:pt x="9580" y="8033"/>
                    <a:pt x="9113" y="7588"/>
                    <a:pt x="8565" y="7475"/>
                  </a:cubicBezTo>
                  <a:cubicBezTo>
                    <a:pt x="8450" y="7451"/>
                    <a:pt x="8333" y="7441"/>
                    <a:pt x="8216" y="7441"/>
                  </a:cubicBezTo>
                  <a:cubicBezTo>
                    <a:pt x="7896" y="7441"/>
                    <a:pt x="7572" y="7517"/>
                    <a:pt x="7258" y="7591"/>
                  </a:cubicBezTo>
                  <a:cubicBezTo>
                    <a:pt x="7341" y="7449"/>
                    <a:pt x="7202" y="7270"/>
                    <a:pt x="7049" y="7203"/>
                  </a:cubicBezTo>
                  <a:cubicBezTo>
                    <a:pt x="6898" y="7137"/>
                    <a:pt x="6719" y="7112"/>
                    <a:pt x="6605" y="6991"/>
                  </a:cubicBezTo>
                  <a:cubicBezTo>
                    <a:pt x="6374" y="6743"/>
                    <a:pt x="6568" y="6262"/>
                    <a:pt x="6307" y="6049"/>
                  </a:cubicBezTo>
                  <a:cubicBezTo>
                    <a:pt x="6197" y="5959"/>
                    <a:pt x="6044" y="5953"/>
                    <a:pt x="5909" y="5908"/>
                  </a:cubicBezTo>
                  <a:cubicBezTo>
                    <a:pt x="5497" y="5774"/>
                    <a:pt x="5292" y="5305"/>
                    <a:pt x="5253" y="4876"/>
                  </a:cubicBezTo>
                  <a:cubicBezTo>
                    <a:pt x="5212" y="4431"/>
                    <a:pt x="5386" y="3792"/>
                    <a:pt x="5154" y="3400"/>
                  </a:cubicBezTo>
                  <a:cubicBezTo>
                    <a:pt x="5006" y="3151"/>
                    <a:pt x="4681" y="2994"/>
                    <a:pt x="4379" y="2994"/>
                  </a:cubicBezTo>
                  <a:cubicBezTo>
                    <a:pt x="4270" y="2994"/>
                    <a:pt x="4164" y="3015"/>
                    <a:pt x="4071" y="3059"/>
                  </a:cubicBezTo>
                  <a:cubicBezTo>
                    <a:pt x="3985" y="3100"/>
                    <a:pt x="3904" y="3158"/>
                    <a:pt x="3809" y="3162"/>
                  </a:cubicBezTo>
                  <a:cubicBezTo>
                    <a:pt x="3805" y="3162"/>
                    <a:pt x="3800" y="3162"/>
                    <a:pt x="3795" y="3162"/>
                  </a:cubicBezTo>
                  <a:cubicBezTo>
                    <a:pt x="3699" y="3162"/>
                    <a:pt x="3609" y="3107"/>
                    <a:pt x="3529" y="3050"/>
                  </a:cubicBezTo>
                  <a:cubicBezTo>
                    <a:pt x="2905" y="2609"/>
                    <a:pt x="2409" y="1984"/>
                    <a:pt x="2125" y="1274"/>
                  </a:cubicBezTo>
                  <a:lnTo>
                    <a:pt x="2125" y="1274"/>
                  </a:lnTo>
                  <a:cubicBezTo>
                    <a:pt x="2341" y="2029"/>
                    <a:pt x="2887" y="2641"/>
                    <a:pt x="3442" y="3197"/>
                  </a:cubicBezTo>
                  <a:cubicBezTo>
                    <a:pt x="3747" y="3502"/>
                    <a:pt x="4071" y="3817"/>
                    <a:pt x="4196" y="4229"/>
                  </a:cubicBezTo>
                  <a:cubicBezTo>
                    <a:pt x="4168" y="4235"/>
                    <a:pt x="4141" y="4238"/>
                    <a:pt x="4114" y="4238"/>
                  </a:cubicBezTo>
                  <a:cubicBezTo>
                    <a:pt x="3948" y="4238"/>
                    <a:pt x="3788" y="4136"/>
                    <a:pt x="3651" y="4033"/>
                  </a:cubicBezTo>
                  <a:cubicBezTo>
                    <a:pt x="2179" y="2954"/>
                    <a:pt x="928" y="1572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-940048" y="2513526"/>
              <a:ext cx="3164291" cy="1452234"/>
            </a:xfrm>
            <a:custGeom>
              <a:avLst/>
              <a:gdLst/>
              <a:ahLst/>
              <a:cxnLst/>
              <a:rect l="l" t="t" r="r" b="b"/>
              <a:pathLst>
                <a:path w="20760" h="9528" extrusionOk="0">
                  <a:moveTo>
                    <a:pt x="1" y="1"/>
                  </a:moveTo>
                  <a:lnTo>
                    <a:pt x="1" y="1"/>
                  </a:lnTo>
                  <a:cubicBezTo>
                    <a:pt x="788" y="1639"/>
                    <a:pt x="2273" y="2809"/>
                    <a:pt x="3723" y="3904"/>
                  </a:cubicBezTo>
                  <a:cubicBezTo>
                    <a:pt x="2825" y="3734"/>
                    <a:pt x="1982" y="3288"/>
                    <a:pt x="1335" y="2644"/>
                  </a:cubicBezTo>
                  <a:lnTo>
                    <a:pt x="1335" y="2644"/>
                  </a:lnTo>
                  <a:cubicBezTo>
                    <a:pt x="1857" y="3310"/>
                    <a:pt x="2446" y="3922"/>
                    <a:pt x="3094" y="4466"/>
                  </a:cubicBezTo>
                  <a:cubicBezTo>
                    <a:pt x="3200" y="4553"/>
                    <a:pt x="3307" y="4642"/>
                    <a:pt x="3368" y="4764"/>
                  </a:cubicBezTo>
                  <a:cubicBezTo>
                    <a:pt x="3464" y="4953"/>
                    <a:pt x="3425" y="5178"/>
                    <a:pt x="3429" y="5390"/>
                  </a:cubicBezTo>
                  <a:cubicBezTo>
                    <a:pt x="3451" y="6403"/>
                    <a:pt x="4259" y="6544"/>
                    <a:pt x="4960" y="6942"/>
                  </a:cubicBezTo>
                  <a:cubicBezTo>
                    <a:pt x="5706" y="7365"/>
                    <a:pt x="5991" y="8316"/>
                    <a:pt x="6809" y="8718"/>
                  </a:cubicBezTo>
                  <a:cubicBezTo>
                    <a:pt x="6967" y="8796"/>
                    <a:pt x="7154" y="8847"/>
                    <a:pt x="7331" y="8847"/>
                  </a:cubicBezTo>
                  <a:cubicBezTo>
                    <a:pt x="7516" y="8847"/>
                    <a:pt x="7689" y="8791"/>
                    <a:pt x="7808" y="8650"/>
                  </a:cubicBezTo>
                  <a:cubicBezTo>
                    <a:pt x="7885" y="8560"/>
                    <a:pt x="7941" y="8433"/>
                    <a:pt x="8054" y="8407"/>
                  </a:cubicBezTo>
                  <a:cubicBezTo>
                    <a:pt x="8070" y="8404"/>
                    <a:pt x="8086" y="8402"/>
                    <a:pt x="8102" y="8402"/>
                  </a:cubicBezTo>
                  <a:cubicBezTo>
                    <a:pt x="8148" y="8402"/>
                    <a:pt x="8196" y="8416"/>
                    <a:pt x="8239" y="8433"/>
                  </a:cubicBezTo>
                  <a:cubicBezTo>
                    <a:pt x="8560" y="8561"/>
                    <a:pt x="8808" y="8821"/>
                    <a:pt x="9088" y="9024"/>
                  </a:cubicBezTo>
                  <a:cubicBezTo>
                    <a:pt x="9554" y="9363"/>
                    <a:pt x="10127" y="9528"/>
                    <a:pt x="10701" y="9528"/>
                  </a:cubicBezTo>
                  <a:cubicBezTo>
                    <a:pt x="11487" y="9528"/>
                    <a:pt x="12278" y="9220"/>
                    <a:pt x="12804" y="8634"/>
                  </a:cubicBezTo>
                  <a:cubicBezTo>
                    <a:pt x="12931" y="8491"/>
                    <a:pt x="13047" y="8335"/>
                    <a:pt x="13211" y="8237"/>
                  </a:cubicBezTo>
                  <a:cubicBezTo>
                    <a:pt x="13354" y="8152"/>
                    <a:pt x="13523" y="8123"/>
                    <a:pt x="13692" y="8123"/>
                  </a:cubicBezTo>
                  <a:cubicBezTo>
                    <a:pt x="13751" y="8123"/>
                    <a:pt x="13811" y="8127"/>
                    <a:pt x="13869" y="8133"/>
                  </a:cubicBezTo>
                  <a:cubicBezTo>
                    <a:pt x="14689" y="8221"/>
                    <a:pt x="15424" y="8760"/>
                    <a:pt x="16248" y="8760"/>
                  </a:cubicBezTo>
                  <a:cubicBezTo>
                    <a:pt x="16251" y="8760"/>
                    <a:pt x="16254" y="8760"/>
                    <a:pt x="16258" y="8760"/>
                  </a:cubicBezTo>
                  <a:cubicBezTo>
                    <a:pt x="16589" y="8759"/>
                    <a:pt x="16910" y="8670"/>
                    <a:pt x="17236" y="8619"/>
                  </a:cubicBezTo>
                  <a:cubicBezTo>
                    <a:pt x="17548" y="8570"/>
                    <a:pt x="17863" y="8555"/>
                    <a:pt x="18179" y="8555"/>
                  </a:cubicBezTo>
                  <a:cubicBezTo>
                    <a:pt x="18432" y="8555"/>
                    <a:pt x="18685" y="8565"/>
                    <a:pt x="18937" y="8574"/>
                  </a:cubicBezTo>
                  <a:cubicBezTo>
                    <a:pt x="19544" y="8596"/>
                    <a:pt x="20151" y="8619"/>
                    <a:pt x="20759" y="8642"/>
                  </a:cubicBezTo>
                  <a:cubicBezTo>
                    <a:pt x="19699" y="8213"/>
                    <a:pt x="18514" y="8281"/>
                    <a:pt x="17374" y="8189"/>
                  </a:cubicBezTo>
                  <a:cubicBezTo>
                    <a:pt x="16654" y="8128"/>
                    <a:pt x="15940" y="8002"/>
                    <a:pt x="15244" y="7809"/>
                  </a:cubicBezTo>
                  <a:lnTo>
                    <a:pt x="15244" y="7809"/>
                  </a:lnTo>
                  <a:cubicBezTo>
                    <a:pt x="15333" y="7810"/>
                    <a:pt x="15421" y="7811"/>
                    <a:pt x="15509" y="7811"/>
                  </a:cubicBezTo>
                  <a:cubicBezTo>
                    <a:pt x="16686" y="7811"/>
                    <a:pt x="17861" y="7703"/>
                    <a:pt x="19020" y="7492"/>
                  </a:cubicBezTo>
                  <a:lnTo>
                    <a:pt x="19020" y="7492"/>
                  </a:lnTo>
                  <a:cubicBezTo>
                    <a:pt x="18679" y="7507"/>
                    <a:pt x="18338" y="7515"/>
                    <a:pt x="17997" y="7515"/>
                  </a:cubicBezTo>
                  <a:cubicBezTo>
                    <a:pt x="16608" y="7515"/>
                    <a:pt x="15218" y="7391"/>
                    <a:pt x="13852" y="7145"/>
                  </a:cubicBezTo>
                  <a:cubicBezTo>
                    <a:pt x="14605" y="7138"/>
                    <a:pt x="15357" y="7132"/>
                    <a:pt x="16111" y="7125"/>
                  </a:cubicBezTo>
                  <a:cubicBezTo>
                    <a:pt x="15048" y="7058"/>
                    <a:pt x="13989" y="6926"/>
                    <a:pt x="12942" y="6730"/>
                  </a:cubicBezTo>
                  <a:cubicBezTo>
                    <a:pt x="12681" y="6681"/>
                    <a:pt x="12407" y="6621"/>
                    <a:pt x="12203" y="6450"/>
                  </a:cubicBezTo>
                  <a:cubicBezTo>
                    <a:pt x="11930" y="6223"/>
                    <a:pt x="11778" y="5801"/>
                    <a:pt x="11426" y="5764"/>
                  </a:cubicBezTo>
                  <a:cubicBezTo>
                    <a:pt x="11408" y="5762"/>
                    <a:pt x="11389" y="5761"/>
                    <a:pt x="11370" y="5761"/>
                  </a:cubicBezTo>
                  <a:cubicBezTo>
                    <a:pt x="11233" y="5761"/>
                    <a:pt x="11087" y="5808"/>
                    <a:pt x="10958" y="5808"/>
                  </a:cubicBezTo>
                  <a:cubicBezTo>
                    <a:pt x="10881" y="5808"/>
                    <a:pt x="10810" y="5791"/>
                    <a:pt x="10751" y="5737"/>
                  </a:cubicBezTo>
                  <a:cubicBezTo>
                    <a:pt x="10689" y="5677"/>
                    <a:pt x="10661" y="5590"/>
                    <a:pt x="10631" y="5510"/>
                  </a:cubicBezTo>
                  <a:cubicBezTo>
                    <a:pt x="10424" y="4979"/>
                    <a:pt x="9858" y="4626"/>
                    <a:pt x="9294" y="4626"/>
                  </a:cubicBezTo>
                  <a:cubicBezTo>
                    <a:pt x="9166" y="4626"/>
                    <a:pt x="9038" y="4644"/>
                    <a:pt x="8914" y="4682"/>
                  </a:cubicBezTo>
                  <a:cubicBezTo>
                    <a:pt x="8722" y="4743"/>
                    <a:pt x="8536" y="4846"/>
                    <a:pt x="8337" y="4846"/>
                  </a:cubicBezTo>
                  <a:cubicBezTo>
                    <a:pt x="8326" y="4846"/>
                    <a:pt x="8316" y="4846"/>
                    <a:pt x="8306" y="4845"/>
                  </a:cubicBezTo>
                  <a:cubicBezTo>
                    <a:pt x="8053" y="4835"/>
                    <a:pt x="7847" y="4656"/>
                    <a:pt x="7645" y="4505"/>
                  </a:cubicBezTo>
                  <a:cubicBezTo>
                    <a:pt x="7095" y="4094"/>
                    <a:pt x="6551" y="3631"/>
                    <a:pt x="5836" y="3585"/>
                  </a:cubicBezTo>
                  <a:cubicBezTo>
                    <a:pt x="5763" y="3580"/>
                    <a:pt x="5690" y="3579"/>
                    <a:pt x="5616" y="3579"/>
                  </a:cubicBezTo>
                  <a:cubicBezTo>
                    <a:pt x="5555" y="3579"/>
                    <a:pt x="5494" y="3580"/>
                    <a:pt x="5433" y="3580"/>
                  </a:cubicBezTo>
                  <a:cubicBezTo>
                    <a:pt x="5256" y="3580"/>
                    <a:pt x="5080" y="3573"/>
                    <a:pt x="4912" y="3524"/>
                  </a:cubicBezTo>
                  <a:cubicBezTo>
                    <a:pt x="4460" y="3391"/>
                    <a:pt x="4160" y="2986"/>
                    <a:pt x="3832" y="2651"/>
                  </a:cubicBezTo>
                  <a:cubicBezTo>
                    <a:pt x="3567" y="2380"/>
                    <a:pt x="3208" y="2133"/>
                    <a:pt x="2847" y="2133"/>
                  </a:cubicBezTo>
                  <a:cubicBezTo>
                    <a:pt x="2762" y="2133"/>
                    <a:pt x="2676" y="2147"/>
                    <a:pt x="2591" y="2177"/>
                  </a:cubicBezTo>
                  <a:cubicBezTo>
                    <a:pt x="2488" y="2215"/>
                    <a:pt x="2391" y="2278"/>
                    <a:pt x="2282" y="2292"/>
                  </a:cubicBezTo>
                  <a:cubicBezTo>
                    <a:pt x="2267" y="2294"/>
                    <a:pt x="2252" y="2295"/>
                    <a:pt x="2237" y="2295"/>
                  </a:cubicBezTo>
                  <a:cubicBezTo>
                    <a:pt x="2037" y="2295"/>
                    <a:pt x="1861" y="2137"/>
                    <a:pt x="1717" y="1989"/>
                  </a:cubicBezTo>
                  <a:cubicBezTo>
                    <a:pt x="1109" y="1358"/>
                    <a:pt x="537" y="695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889993" y="2065573"/>
              <a:ext cx="3613633" cy="1475249"/>
            </a:xfrm>
            <a:custGeom>
              <a:avLst/>
              <a:gdLst/>
              <a:ahLst/>
              <a:cxnLst/>
              <a:rect l="l" t="t" r="r" b="b"/>
              <a:pathLst>
                <a:path w="23708" h="9679" extrusionOk="0">
                  <a:moveTo>
                    <a:pt x="3536" y="7484"/>
                  </a:moveTo>
                  <a:lnTo>
                    <a:pt x="3536" y="7484"/>
                  </a:lnTo>
                  <a:cubicBezTo>
                    <a:pt x="3534" y="7484"/>
                    <a:pt x="3533" y="7484"/>
                    <a:pt x="3532" y="7484"/>
                  </a:cubicBezTo>
                  <a:cubicBezTo>
                    <a:pt x="3533" y="7484"/>
                    <a:pt x="3534" y="7484"/>
                    <a:pt x="3536" y="7484"/>
                  </a:cubicBezTo>
                  <a:close/>
                  <a:moveTo>
                    <a:pt x="23708" y="0"/>
                  </a:moveTo>
                  <a:lnTo>
                    <a:pt x="23708" y="0"/>
                  </a:lnTo>
                  <a:cubicBezTo>
                    <a:pt x="23133" y="412"/>
                    <a:pt x="22511" y="841"/>
                    <a:pt x="21806" y="864"/>
                  </a:cubicBezTo>
                  <a:cubicBezTo>
                    <a:pt x="21773" y="865"/>
                    <a:pt x="21740" y="865"/>
                    <a:pt x="21706" y="865"/>
                  </a:cubicBezTo>
                  <a:cubicBezTo>
                    <a:pt x="21664" y="865"/>
                    <a:pt x="21621" y="865"/>
                    <a:pt x="21578" y="865"/>
                  </a:cubicBezTo>
                  <a:cubicBezTo>
                    <a:pt x="21382" y="865"/>
                    <a:pt x="21189" y="875"/>
                    <a:pt x="21037" y="989"/>
                  </a:cubicBezTo>
                  <a:cubicBezTo>
                    <a:pt x="20905" y="1088"/>
                    <a:pt x="20791" y="1266"/>
                    <a:pt x="20638" y="1266"/>
                  </a:cubicBezTo>
                  <a:cubicBezTo>
                    <a:pt x="20623" y="1266"/>
                    <a:pt x="20607" y="1264"/>
                    <a:pt x="20592" y="1261"/>
                  </a:cubicBezTo>
                  <a:cubicBezTo>
                    <a:pt x="20499" y="1239"/>
                    <a:pt x="20439" y="1156"/>
                    <a:pt x="20369" y="1091"/>
                  </a:cubicBezTo>
                  <a:cubicBezTo>
                    <a:pt x="20230" y="962"/>
                    <a:pt x="20054" y="911"/>
                    <a:pt x="19868" y="911"/>
                  </a:cubicBezTo>
                  <a:cubicBezTo>
                    <a:pt x="19619" y="911"/>
                    <a:pt x="19354" y="1002"/>
                    <a:pt x="19134" y="1127"/>
                  </a:cubicBezTo>
                  <a:cubicBezTo>
                    <a:pt x="18599" y="1432"/>
                    <a:pt x="18162" y="1902"/>
                    <a:pt x="17896" y="2456"/>
                  </a:cubicBezTo>
                  <a:cubicBezTo>
                    <a:pt x="17756" y="2752"/>
                    <a:pt x="17623" y="3108"/>
                    <a:pt x="17313" y="3214"/>
                  </a:cubicBezTo>
                  <a:cubicBezTo>
                    <a:pt x="17245" y="3237"/>
                    <a:pt x="17177" y="3245"/>
                    <a:pt x="17107" y="3245"/>
                  </a:cubicBezTo>
                  <a:cubicBezTo>
                    <a:pt x="16906" y="3245"/>
                    <a:pt x="16697" y="3175"/>
                    <a:pt x="16494" y="3175"/>
                  </a:cubicBezTo>
                  <a:cubicBezTo>
                    <a:pt x="16440" y="3175"/>
                    <a:pt x="16387" y="3180"/>
                    <a:pt x="16334" y="3192"/>
                  </a:cubicBezTo>
                  <a:cubicBezTo>
                    <a:pt x="15907" y="3293"/>
                    <a:pt x="15653" y="3855"/>
                    <a:pt x="15223" y="3855"/>
                  </a:cubicBezTo>
                  <a:cubicBezTo>
                    <a:pt x="15213" y="3855"/>
                    <a:pt x="15203" y="3855"/>
                    <a:pt x="15193" y="3854"/>
                  </a:cubicBezTo>
                  <a:cubicBezTo>
                    <a:pt x="14986" y="3841"/>
                    <a:pt x="14816" y="3696"/>
                    <a:pt x="14647" y="3580"/>
                  </a:cubicBezTo>
                  <a:cubicBezTo>
                    <a:pt x="14231" y="3299"/>
                    <a:pt x="13733" y="3174"/>
                    <a:pt x="13229" y="3174"/>
                  </a:cubicBezTo>
                  <a:cubicBezTo>
                    <a:pt x="12912" y="3174"/>
                    <a:pt x="12592" y="3223"/>
                    <a:pt x="12290" y="3315"/>
                  </a:cubicBezTo>
                  <a:cubicBezTo>
                    <a:pt x="11510" y="3555"/>
                    <a:pt x="10829" y="4049"/>
                    <a:pt x="10231" y="4603"/>
                  </a:cubicBezTo>
                  <a:cubicBezTo>
                    <a:pt x="9950" y="4863"/>
                    <a:pt x="9670" y="5147"/>
                    <a:pt x="9311" y="5276"/>
                  </a:cubicBezTo>
                  <a:cubicBezTo>
                    <a:pt x="9113" y="5347"/>
                    <a:pt x="8888" y="5375"/>
                    <a:pt x="8669" y="5375"/>
                  </a:cubicBezTo>
                  <a:cubicBezTo>
                    <a:pt x="8573" y="5375"/>
                    <a:pt x="8479" y="5370"/>
                    <a:pt x="8388" y="5360"/>
                  </a:cubicBezTo>
                  <a:cubicBezTo>
                    <a:pt x="8259" y="5347"/>
                    <a:pt x="8123" y="5322"/>
                    <a:pt x="7992" y="5322"/>
                  </a:cubicBezTo>
                  <a:cubicBezTo>
                    <a:pt x="7851" y="5322"/>
                    <a:pt x="7714" y="5352"/>
                    <a:pt x="7595" y="5460"/>
                  </a:cubicBezTo>
                  <a:cubicBezTo>
                    <a:pt x="7532" y="5517"/>
                    <a:pt x="7487" y="5588"/>
                    <a:pt x="7428" y="5646"/>
                  </a:cubicBezTo>
                  <a:cubicBezTo>
                    <a:pt x="7246" y="5816"/>
                    <a:pt x="6968" y="5817"/>
                    <a:pt x="6731" y="5889"/>
                  </a:cubicBezTo>
                  <a:cubicBezTo>
                    <a:pt x="6400" y="5987"/>
                    <a:pt x="6133" y="6224"/>
                    <a:pt x="5857" y="6432"/>
                  </a:cubicBezTo>
                  <a:cubicBezTo>
                    <a:pt x="5174" y="6946"/>
                    <a:pt x="4375" y="7309"/>
                    <a:pt x="3536" y="7484"/>
                  </a:cubicBezTo>
                  <a:lnTo>
                    <a:pt x="3536" y="7484"/>
                  </a:lnTo>
                  <a:cubicBezTo>
                    <a:pt x="3875" y="7414"/>
                    <a:pt x="4253" y="7478"/>
                    <a:pt x="4605" y="7406"/>
                  </a:cubicBezTo>
                  <a:cubicBezTo>
                    <a:pt x="4916" y="7342"/>
                    <a:pt x="5221" y="7323"/>
                    <a:pt x="5528" y="7254"/>
                  </a:cubicBezTo>
                  <a:cubicBezTo>
                    <a:pt x="6278" y="7084"/>
                    <a:pt x="7017" y="6870"/>
                    <a:pt x="7740" y="6606"/>
                  </a:cubicBezTo>
                  <a:lnTo>
                    <a:pt x="7740" y="6606"/>
                  </a:lnTo>
                  <a:cubicBezTo>
                    <a:pt x="6728" y="7265"/>
                    <a:pt x="5572" y="7662"/>
                    <a:pt x="4429" y="8054"/>
                  </a:cubicBezTo>
                  <a:cubicBezTo>
                    <a:pt x="5077" y="7920"/>
                    <a:pt x="5723" y="7775"/>
                    <a:pt x="6365" y="7618"/>
                  </a:cubicBezTo>
                  <a:cubicBezTo>
                    <a:pt x="6856" y="7499"/>
                    <a:pt x="7434" y="7250"/>
                    <a:pt x="7955" y="7250"/>
                  </a:cubicBezTo>
                  <a:cubicBezTo>
                    <a:pt x="7995" y="7250"/>
                    <a:pt x="8035" y="7252"/>
                    <a:pt x="8074" y="7255"/>
                  </a:cubicBezTo>
                  <a:cubicBezTo>
                    <a:pt x="7894" y="7524"/>
                    <a:pt x="7540" y="7609"/>
                    <a:pt x="7219" y="7644"/>
                  </a:cubicBezTo>
                  <a:cubicBezTo>
                    <a:pt x="6898" y="7679"/>
                    <a:pt x="6552" y="7694"/>
                    <a:pt x="6291" y="7882"/>
                  </a:cubicBezTo>
                  <a:cubicBezTo>
                    <a:pt x="6176" y="7964"/>
                    <a:pt x="6086" y="8076"/>
                    <a:pt x="5964" y="8147"/>
                  </a:cubicBezTo>
                  <a:cubicBezTo>
                    <a:pt x="5803" y="8243"/>
                    <a:pt x="5604" y="8256"/>
                    <a:pt x="5425" y="8311"/>
                  </a:cubicBezTo>
                  <a:cubicBezTo>
                    <a:pt x="5144" y="8395"/>
                    <a:pt x="4905" y="8584"/>
                    <a:pt x="4644" y="8720"/>
                  </a:cubicBezTo>
                  <a:cubicBezTo>
                    <a:pt x="4258" y="8922"/>
                    <a:pt x="3667" y="9037"/>
                    <a:pt x="3231" y="9054"/>
                  </a:cubicBezTo>
                  <a:cubicBezTo>
                    <a:pt x="2127" y="9099"/>
                    <a:pt x="1125" y="9339"/>
                    <a:pt x="0" y="9679"/>
                  </a:cubicBezTo>
                  <a:cubicBezTo>
                    <a:pt x="2740" y="9321"/>
                    <a:pt x="5173" y="8935"/>
                    <a:pt x="7621" y="8067"/>
                  </a:cubicBezTo>
                  <a:cubicBezTo>
                    <a:pt x="8360" y="7805"/>
                    <a:pt x="9093" y="7495"/>
                    <a:pt x="9875" y="7415"/>
                  </a:cubicBezTo>
                  <a:cubicBezTo>
                    <a:pt x="10049" y="7397"/>
                    <a:pt x="10223" y="7391"/>
                    <a:pt x="10398" y="7391"/>
                  </a:cubicBezTo>
                  <a:cubicBezTo>
                    <a:pt x="10759" y="7391"/>
                    <a:pt x="11120" y="7417"/>
                    <a:pt x="11483" y="7417"/>
                  </a:cubicBezTo>
                  <a:cubicBezTo>
                    <a:pt x="11566" y="7417"/>
                    <a:pt x="11650" y="7415"/>
                    <a:pt x="11733" y="7412"/>
                  </a:cubicBezTo>
                  <a:cubicBezTo>
                    <a:pt x="12352" y="7386"/>
                    <a:pt x="13006" y="7226"/>
                    <a:pt x="13430" y="6776"/>
                  </a:cubicBezTo>
                  <a:cubicBezTo>
                    <a:pt x="13563" y="6636"/>
                    <a:pt x="13679" y="6464"/>
                    <a:pt x="13861" y="6403"/>
                  </a:cubicBezTo>
                  <a:cubicBezTo>
                    <a:pt x="13922" y="6382"/>
                    <a:pt x="13985" y="6375"/>
                    <a:pt x="14049" y="6375"/>
                  </a:cubicBezTo>
                  <a:cubicBezTo>
                    <a:pt x="14115" y="6375"/>
                    <a:pt x="14182" y="6382"/>
                    <a:pt x="14247" y="6390"/>
                  </a:cubicBezTo>
                  <a:cubicBezTo>
                    <a:pt x="14398" y="6406"/>
                    <a:pt x="14555" y="6417"/>
                    <a:pt x="14712" y="6417"/>
                  </a:cubicBezTo>
                  <a:cubicBezTo>
                    <a:pt x="15178" y="6417"/>
                    <a:pt x="15642" y="6318"/>
                    <a:pt x="15911" y="5958"/>
                  </a:cubicBezTo>
                  <a:cubicBezTo>
                    <a:pt x="15985" y="5858"/>
                    <a:pt x="16042" y="5740"/>
                    <a:pt x="16131" y="5650"/>
                  </a:cubicBezTo>
                  <a:cubicBezTo>
                    <a:pt x="16258" y="5526"/>
                    <a:pt x="16436" y="5469"/>
                    <a:pt x="16605" y="5415"/>
                  </a:cubicBezTo>
                  <a:cubicBezTo>
                    <a:pt x="17819" y="5025"/>
                    <a:pt x="18977" y="4458"/>
                    <a:pt x="20030" y="3736"/>
                  </a:cubicBezTo>
                  <a:lnTo>
                    <a:pt x="20030" y="3736"/>
                  </a:lnTo>
                  <a:cubicBezTo>
                    <a:pt x="18936" y="4307"/>
                    <a:pt x="14661" y="6061"/>
                    <a:pt x="12744" y="6163"/>
                  </a:cubicBezTo>
                  <a:cubicBezTo>
                    <a:pt x="15455" y="5549"/>
                    <a:pt x="18415" y="4015"/>
                    <a:pt x="19227" y="3421"/>
                  </a:cubicBezTo>
                  <a:cubicBezTo>
                    <a:pt x="19709" y="3068"/>
                    <a:pt x="20384" y="2817"/>
                    <a:pt x="20767" y="2358"/>
                  </a:cubicBezTo>
                  <a:cubicBezTo>
                    <a:pt x="21148" y="1901"/>
                    <a:pt x="21493" y="1371"/>
                    <a:pt x="22003" y="1044"/>
                  </a:cubicBezTo>
                  <a:cubicBezTo>
                    <a:pt x="22265" y="877"/>
                    <a:pt x="22561" y="835"/>
                    <a:pt x="22824" y="680"/>
                  </a:cubicBezTo>
                  <a:cubicBezTo>
                    <a:pt x="23147" y="495"/>
                    <a:pt x="23442" y="263"/>
                    <a:pt x="23708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2680395" y="2863483"/>
              <a:ext cx="1234165" cy="392627"/>
            </a:xfrm>
            <a:custGeom>
              <a:avLst/>
              <a:gdLst/>
              <a:ahLst/>
              <a:cxnLst/>
              <a:rect l="l" t="t" r="r" b="b"/>
              <a:pathLst>
                <a:path w="8097" h="2576" extrusionOk="0">
                  <a:moveTo>
                    <a:pt x="6808" y="1"/>
                  </a:moveTo>
                  <a:cubicBezTo>
                    <a:pt x="6376" y="321"/>
                    <a:pt x="5613" y="445"/>
                    <a:pt x="5130" y="689"/>
                  </a:cubicBezTo>
                  <a:cubicBezTo>
                    <a:pt x="4671" y="921"/>
                    <a:pt x="4572" y="1139"/>
                    <a:pt x="4046" y="1201"/>
                  </a:cubicBezTo>
                  <a:cubicBezTo>
                    <a:pt x="3852" y="1223"/>
                    <a:pt x="3425" y="1262"/>
                    <a:pt x="3258" y="1364"/>
                  </a:cubicBezTo>
                  <a:cubicBezTo>
                    <a:pt x="3068" y="1479"/>
                    <a:pt x="2944" y="1721"/>
                    <a:pt x="2724" y="1743"/>
                  </a:cubicBezTo>
                  <a:cubicBezTo>
                    <a:pt x="2710" y="1745"/>
                    <a:pt x="2695" y="1746"/>
                    <a:pt x="2681" y="1746"/>
                  </a:cubicBezTo>
                  <a:cubicBezTo>
                    <a:pt x="2641" y="1746"/>
                    <a:pt x="2600" y="1740"/>
                    <a:pt x="2560" y="1740"/>
                  </a:cubicBezTo>
                  <a:cubicBezTo>
                    <a:pt x="2556" y="1740"/>
                    <a:pt x="2553" y="1740"/>
                    <a:pt x="2549" y="1740"/>
                  </a:cubicBezTo>
                  <a:cubicBezTo>
                    <a:pt x="2372" y="1743"/>
                    <a:pt x="2220" y="1858"/>
                    <a:pt x="2080" y="1967"/>
                  </a:cubicBezTo>
                  <a:cubicBezTo>
                    <a:pt x="1777" y="2205"/>
                    <a:pt x="1581" y="2199"/>
                    <a:pt x="1222" y="2315"/>
                  </a:cubicBezTo>
                  <a:cubicBezTo>
                    <a:pt x="826" y="2445"/>
                    <a:pt x="409" y="2497"/>
                    <a:pt x="1" y="2575"/>
                  </a:cubicBezTo>
                  <a:cubicBezTo>
                    <a:pt x="2879" y="2336"/>
                    <a:pt x="5695" y="1779"/>
                    <a:pt x="8097" y="519"/>
                  </a:cubicBezTo>
                  <a:lnTo>
                    <a:pt x="8097" y="519"/>
                  </a:lnTo>
                  <a:cubicBezTo>
                    <a:pt x="7548" y="599"/>
                    <a:pt x="7138" y="863"/>
                    <a:pt x="6563" y="975"/>
                  </a:cubicBezTo>
                  <a:cubicBezTo>
                    <a:pt x="6546" y="979"/>
                    <a:pt x="6526" y="980"/>
                    <a:pt x="6502" y="980"/>
                  </a:cubicBezTo>
                  <a:cubicBezTo>
                    <a:pt x="6338" y="980"/>
                    <a:pt x="6030" y="904"/>
                    <a:pt x="5865" y="904"/>
                  </a:cubicBezTo>
                  <a:cubicBezTo>
                    <a:pt x="5841" y="904"/>
                    <a:pt x="5821" y="906"/>
                    <a:pt x="5804" y="910"/>
                  </a:cubicBezTo>
                  <a:cubicBezTo>
                    <a:pt x="5594" y="956"/>
                    <a:pt x="5420" y="1095"/>
                    <a:pt x="5233" y="1199"/>
                  </a:cubicBezTo>
                  <a:cubicBezTo>
                    <a:pt x="4965" y="1349"/>
                    <a:pt x="4655" y="1428"/>
                    <a:pt x="4345" y="1428"/>
                  </a:cubicBezTo>
                  <a:cubicBezTo>
                    <a:pt x="4258" y="1428"/>
                    <a:pt x="4171" y="1422"/>
                    <a:pt x="4084" y="1409"/>
                  </a:cubicBezTo>
                  <a:cubicBezTo>
                    <a:pt x="5021" y="1125"/>
                    <a:pt x="5985" y="615"/>
                    <a:pt x="6808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-425782" y="2722037"/>
              <a:ext cx="9938404" cy="2283214"/>
            </a:xfrm>
            <a:custGeom>
              <a:avLst/>
              <a:gdLst/>
              <a:ahLst/>
              <a:cxnLst/>
              <a:rect l="l" t="t" r="r" b="b"/>
              <a:pathLst>
                <a:path w="65203" h="14980" extrusionOk="0">
                  <a:moveTo>
                    <a:pt x="59048" y="0"/>
                  </a:moveTo>
                  <a:cubicBezTo>
                    <a:pt x="58560" y="0"/>
                    <a:pt x="58096" y="228"/>
                    <a:pt x="57658" y="457"/>
                  </a:cubicBezTo>
                  <a:cubicBezTo>
                    <a:pt x="57631" y="471"/>
                    <a:pt x="57602" y="489"/>
                    <a:pt x="57572" y="503"/>
                  </a:cubicBezTo>
                  <a:cubicBezTo>
                    <a:pt x="57545" y="519"/>
                    <a:pt x="57514" y="535"/>
                    <a:pt x="57485" y="551"/>
                  </a:cubicBezTo>
                  <a:cubicBezTo>
                    <a:pt x="57188" y="715"/>
                    <a:pt x="56833" y="924"/>
                    <a:pt x="56441" y="1168"/>
                  </a:cubicBezTo>
                  <a:cubicBezTo>
                    <a:pt x="56402" y="1193"/>
                    <a:pt x="56361" y="1218"/>
                    <a:pt x="56322" y="1244"/>
                  </a:cubicBezTo>
                  <a:cubicBezTo>
                    <a:pt x="56200" y="1318"/>
                    <a:pt x="56077" y="1396"/>
                    <a:pt x="55952" y="1477"/>
                  </a:cubicBezTo>
                  <a:cubicBezTo>
                    <a:pt x="55891" y="1517"/>
                    <a:pt x="55828" y="1557"/>
                    <a:pt x="55766" y="1597"/>
                  </a:cubicBezTo>
                  <a:cubicBezTo>
                    <a:pt x="55702" y="1637"/>
                    <a:pt x="55641" y="1679"/>
                    <a:pt x="55576" y="1720"/>
                  </a:cubicBezTo>
                  <a:cubicBezTo>
                    <a:pt x="55519" y="1756"/>
                    <a:pt x="55462" y="1795"/>
                    <a:pt x="55407" y="1832"/>
                  </a:cubicBezTo>
                  <a:cubicBezTo>
                    <a:pt x="55309" y="1894"/>
                    <a:pt x="55208" y="1960"/>
                    <a:pt x="55110" y="2028"/>
                  </a:cubicBezTo>
                  <a:cubicBezTo>
                    <a:pt x="55022" y="2086"/>
                    <a:pt x="54932" y="2141"/>
                    <a:pt x="54844" y="2202"/>
                  </a:cubicBezTo>
                  <a:cubicBezTo>
                    <a:pt x="54623" y="2349"/>
                    <a:pt x="54398" y="2500"/>
                    <a:pt x="54169" y="2654"/>
                  </a:cubicBezTo>
                  <a:cubicBezTo>
                    <a:pt x="54054" y="2732"/>
                    <a:pt x="53936" y="2809"/>
                    <a:pt x="53819" y="2889"/>
                  </a:cubicBezTo>
                  <a:lnTo>
                    <a:pt x="53732" y="2950"/>
                  </a:lnTo>
                  <a:cubicBezTo>
                    <a:pt x="53626" y="3020"/>
                    <a:pt x="53519" y="3092"/>
                    <a:pt x="53413" y="3163"/>
                  </a:cubicBezTo>
                  <a:cubicBezTo>
                    <a:pt x="53296" y="3243"/>
                    <a:pt x="53178" y="3323"/>
                    <a:pt x="53059" y="3404"/>
                  </a:cubicBezTo>
                  <a:cubicBezTo>
                    <a:pt x="52162" y="4019"/>
                    <a:pt x="51248" y="4649"/>
                    <a:pt x="50413" y="5223"/>
                  </a:cubicBezTo>
                  <a:cubicBezTo>
                    <a:pt x="50317" y="5288"/>
                    <a:pt x="50220" y="5353"/>
                    <a:pt x="50126" y="5419"/>
                  </a:cubicBezTo>
                  <a:cubicBezTo>
                    <a:pt x="49885" y="5581"/>
                    <a:pt x="49651" y="5741"/>
                    <a:pt x="49427" y="5892"/>
                  </a:cubicBezTo>
                  <a:cubicBezTo>
                    <a:pt x="49424" y="5893"/>
                    <a:pt x="49422" y="5893"/>
                    <a:pt x="49420" y="5895"/>
                  </a:cubicBezTo>
                  <a:lnTo>
                    <a:pt x="49420" y="5898"/>
                  </a:lnTo>
                  <a:cubicBezTo>
                    <a:pt x="49392" y="5915"/>
                    <a:pt x="49363" y="5934"/>
                    <a:pt x="49337" y="5953"/>
                  </a:cubicBezTo>
                  <a:cubicBezTo>
                    <a:pt x="49315" y="5968"/>
                    <a:pt x="49294" y="5981"/>
                    <a:pt x="49273" y="5995"/>
                  </a:cubicBezTo>
                  <a:cubicBezTo>
                    <a:pt x="49262" y="6002"/>
                    <a:pt x="49250" y="6011"/>
                    <a:pt x="49239" y="6018"/>
                  </a:cubicBezTo>
                  <a:cubicBezTo>
                    <a:pt x="49218" y="6033"/>
                    <a:pt x="49201" y="6046"/>
                    <a:pt x="49180" y="6059"/>
                  </a:cubicBezTo>
                  <a:cubicBezTo>
                    <a:pt x="49159" y="6072"/>
                    <a:pt x="49138" y="6087"/>
                    <a:pt x="49119" y="6098"/>
                  </a:cubicBezTo>
                  <a:lnTo>
                    <a:pt x="49119" y="6101"/>
                  </a:lnTo>
                  <a:cubicBezTo>
                    <a:pt x="49114" y="6104"/>
                    <a:pt x="49106" y="6108"/>
                    <a:pt x="49101" y="6111"/>
                  </a:cubicBezTo>
                  <a:cubicBezTo>
                    <a:pt x="49073" y="6132"/>
                    <a:pt x="49044" y="6149"/>
                    <a:pt x="49018" y="6168"/>
                  </a:cubicBezTo>
                  <a:lnTo>
                    <a:pt x="49018" y="6169"/>
                  </a:lnTo>
                  <a:cubicBezTo>
                    <a:pt x="48979" y="6196"/>
                    <a:pt x="48939" y="6220"/>
                    <a:pt x="48903" y="6246"/>
                  </a:cubicBezTo>
                  <a:cubicBezTo>
                    <a:pt x="48870" y="6270"/>
                    <a:pt x="48836" y="6290"/>
                    <a:pt x="48804" y="6312"/>
                  </a:cubicBezTo>
                  <a:cubicBezTo>
                    <a:pt x="48735" y="6358"/>
                    <a:pt x="48666" y="6403"/>
                    <a:pt x="48600" y="6447"/>
                  </a:cubicBezTo>
                  <a:cubicBezTo>
                    <a:pt x="48553" y="6479"/>
                    <a:pt x="48507" y="6509"/>
                    <a:pt x="48462" y="6538"/>
                  </a:cubicBezTo>
                  <a:cubicBezTo>
                    <a:pt x="48148" y="6743"/>
                    <a:pt x="47871" y="6919"/>
                    <a:pt x="47641" y="7060"/>
                  </a:cubicBezTo>
                  <a:cubicBezTo>
                    <a:pt x="47583" y="7092"/>
                    <a:pt x="47531" y="7125"/>
                    <a:pt x="47480" y="7154"/>
                  </a:cubicBezTo>
                  <a:cubicBezTo>
                    <a:pt x="47342" y="7234"/>
                    <a:pt x="47226" y="7296"/>
                    <a:pt x="47134" y="7338"/>
                  </a:cubicBezTo>
                  <a:cubicBezTo>
                    <a:pt x="47117" y="7347"/>
                    <a:pt x="47098" y="7354"/>
                    <a:pt x="47082" y="7362"/>
                  </a:cubicBezTo>
                  <a:cubicBezTo>
                    <a:pt x="47023" y="7388"/>
                    <a:pt x="46975" y="7401"/>
                    <a:pt x="46946" y="7402"/>
                  </a:cubicBezTo>
                  <a:cubicBezTo>
                    <a:pt x="46933" y="7403"/>
                    <a:pt x="46918" y="7403"/>
                    <a:pt x="46902" y="7403"/>
                  </a:cubicBezTo>
                  <a:cubicBezTo>
                    <a:pt x="46886" y="7403"/>
                    <a:pt x="46870" y="7403"/>
                    <a:pt x="46854" y="7402"/>
                  </a:cubicBezTo>
                  <a:cubicBezTo>
                    <a:pt x="46420" y="7394"/>
                    <a:pt x="45637" y="7221"/>
                    <a:pt x="44860" y="6916"/>
                  </a:cubicBezTo>
                  <a:cubicBezTo>
                    <a:pt x="44854" y="6916"/>
                    <a:pt x="44852" y="6914"/>
                    <a:pt x="44847" y="6911"/>
                  </a:cubicBezTo>
                  <a:cubicBezTo>
                    <a:pt x="44814" y="6900"/>
                    <a:pt x="44779" y="6885"/>
                    <a:pt x="44744" y="6871"/>
                  </a:cubicBezTo>
                  <a:cubicBezTo>
                    <a:pt x="44715" y="6859"/>
                    <a:pt x="44685" y="6846"/>
                    <a:pt x="44656" y="6834"/>
                  </a:cubicBezTo>
                  <a:lnTo>
                    <a:pt x="44579" y="6801"/>
                  </a:lnTo>
                  <a:lnTo>
                    <a:pt x="44448" y="6742"/>
                  </a:lnTo>
                  <a:cubicBezTo>
                    <a:pt x="44439" y="6737"/>
                    <a:pt x="44432" y="6734"/>
                    <a:pt x="44425" y="6730"/>
                  </a:cubicBezTo>
                  <a:cubicBezTo>
                    <a:pt x="44131" y="6595"/>
                    <a:pt x="43850" y="6438"/>
                    <a:pt x="43598" y="6265"/>
                  </a:cubicBezTo>
                  <a:cubicBezTo>
                    <a:pt x="42691" y="5641"/>
                    <a:pt x="40980" y="4668"/>
                    <a:pt x="40341" y="4518"/>
                  </a:cubicBezTo>
                  <a:cubicBezTo>
                    <a:pt x="40292" y="4505"/>
                    <a:pt x="40247" y="4498"/>
                    <a:pt x="40210" y="4498"/>
                  </a:cubicBezTo>
                  <a:cubicBezTo>
                    <a:pt x="40210" y="4498"/>
                    <a:pt x="40209" y="4498"/>
                    <a:pt x="40208" y="4498"/>
                  </a:cubicBezTo>
                  <a:cubicBezTo>
                    <a:pt x="40149" y="4498"/>
                    <a:pt x="40006" y="4552"/>
                    <a:pt x="39804" y="4649"/>
                  </a:cubicBezTo>
                  <a:cubicBezTo>
                    <a:pt x="39784" y="4658"/>
                    <a:pt x="39763" y="4666"/>
                    <a:pt x="39743" y="4678"/>
                  </a:cubicBezTo>
                  <a:cubicBezTo>
                    <a:pt x="39717" y="4688"/>
                    <a:pt x="39689" y="4703"/>
                    <a:pt x="39660" y="4717"/>
                  </a:cubicBezTo>
                  <a:cubicBezTo>
                    <a:pt x="39596" y="4751"/>
                    <a:pt x="39529" y="4784"/>
                    <a:pt x="39457" y="4820"/>
                  </a:cubicBezTo>
                  <a:cubicBezTo>
                    <a:pt x="39355" y="4871"/>
                    <a:pt x="39245" y="4929"/>
                    <a:pt x="39129" y="4993"/>
                  </a:cubicBezTo>
                  <a:cubicBezTo>
                    <a:pt x="39052" y="5034"/>
                    <a:pt x="38973" y="5077"/>
                    <a:pt x="38892" y="5121"/>
                  </a:cubicBezTo>
                  <a:cubicBezTo>
                    <a:pt x="38857" y="5138"/>
                    <a:pt x="38825" y="5157"/>
                    <a:pt x="38790" y="5176"/>
                  </a:cubicBezTo>
                  <a:cubicBezTo>
                    <a:pt x="38760" y="5194"/>
                    <a:pt x="38726" y="5211"/>
                    <a:pt x="38694" y="5230"/>
                  </a:cubicBezTo>
                  <a:cubicBezTo>
                    <a:pt x="38668" y="5241"/>
                    <a:pt x="38644" y="5256"/>
                    <a:pt x="38617" y="5270"/>
                  </a:cubicBezTo>
                  <a:cubicBezTo>
                    <a:pt x="38571" y="5297"/>
                    <a:pt x="38523" y="5324"/>
                    <a:pt x="38475" y="5350"/>
                  </a:cubicBezTo>
                  <a:cubicBezTo>
                    <a:pt x="37604" y="5835"/>
                    <a:pt x="36536" y="6457"/>
                    <a:pt x="35582" y="7009"/>
                  </a:cubicBezTo>
                  <a:cubicBezTo>
                    <a:pt x="35546" y="7032"/>
                    <a:pt x="35507" y="7054"/>
                    <a:pt x="35471" y="7074"/>
                  </a:cubicBezTo>
                  <a:cubicBezTo>
                    <a:pt x="35064" y="7309"/>
                    <a:pt x="34681" y="7532"/>
                    <a:pt x="34345" y="7723"/>
                  </a:cubicBezTo>
                  <a:cubicBezTo>
                    <a:pt x="34307" y="7746"/>
                    <a:pt x="34267" y="7768"/>
                    <a:pt x="34230" y="7789"/>
                  </a:cubicBezTo>
                  <a:cubicBezTo>
                    <a:pt x="34222" y="7794"/>
                    <a:pt x="34210" y="7802"/>
                    <a:pt x="34201" y="7805"/>
                  </a:cubicBezTo>
                  <a:cubicBezTo>
                    <a:pt x="34149" y="7836"/>
                    <a:pt x="34098" y="7863"/>
                    <a:pt x="34049" y="7892"/>
                  </a:cubicBezTo>
                  <a:cubicBezTo>
                    <a:pt x="33650" y="8117"/>
                    <a:pt x="33349" y="8284"/>
                    <a:pt x="33198" y="8353"/>
                  </a:cubicBezTo>
                  <a:cubicBezTo>
                    <a:pt x="33146" y="8377"/>
                    <a:pt x="33111" y="8390"/>
                    <a:pt x="33096" y="8390"/>
                  </a:cubicBezTo>
                  <a:cubicBezTo>
                    <a:pt x="32572" y="8381"/>
                    <a:pt x="31034" y="7468"/>
                    <a:pt x="30028" y="6866"/>
                  </a:cubicBezTo>
                  <a:cubicBezTo>
                    <a:pt x="29232" y="6392"/>
                    <a:pt x="28404" y="5760"/>
                    <a:pt x="27941" y="5626"/>
                  </a:cubicBezTo>
                  <a:cubicBezTo>
                    <a:pt x="27883" y="5610"/>
                    <a:pt x="27831" y="5600"/>
                    <a:pt x="27784" y="5600"/>
                  </a:cubicBezTo>
                  <a:cubicBezTo>
                    <a:pt x="27373" y="5600"/>
                    <a:pt x="23699" y="7822"/>
                    <a:pt x="21881" y="8727"/>
                  </a:cubicBezTo>
                  <a:cubicBezTo>
                    <a:pt x="21826" y="8754"/>
                    <a:pt x="21771" y="8782"/>
                    <a:pt x="21714" y="8807"/>
                  </a:cubicBezTo>
                  <a:cubicBezTo>
                    <a:pt x="21706" y="8812"/>
                    <a:pt x="21695" y="8818"/>
                    <a:pt x="21685" y="8821"/>
                  </a:cubicBezTo>
                  <a:cubicBezTo>
                    <a:pt x="21634" y="8846"/>
                    <a:pt x="21587" y="8867"/>
                    <a:pt x="21536" y="8889"/>
                  </a:cubicBezTo>
                  <a:cubicBezTo>
                    <a:pt x="21515" y="8898"/>
                    <a:pt x="21494" y="8907"/>
                    <a:pt x="21473" y="8915"/>
                  </a:cubicBezTo>
                  <a:cubicBezTo>
                    <a:pt x="21441" y="8933"/>
                    <a:pt x="21405" y="8947"/>
                    <a:pt x="21370" y="8962"/>
                  </a:cubicBezTo>
                  <a:cubicBezTo>
                    <a:pt x="21335" y="8974"/>
                    <a:pt x="21300" y="8988"/>
                    <a:pt x="21267" y="9003"/>
                  </a:cubicBezTo>
                  <a:cubicBezTo>
                    <a:pt x="21116" y="9065"/>
                    <a:pt x="20958" y="9126"/>
                    <a:pt x="20797" y="9188"/>
                  </a:cubicBezTo>
                  <a:cubicBezTo>
                    <a:pt x="20727" y="9216"/>
                    <a:pt x="20659" y="9241"/>
                    <a:pt x="20587" y="9267"/>
                  </a:cubicBezTo>
                  <a:cubicBezTo>
                    <a:pt x="20516" y="9292"/>
                    <a:pt x="20449" y="9318"/>
                    <a:pt x="20378" y="9342"/>
                  </a:cubicBezTo>
                  <a:cubicBezTo>
                    <a:pt x="20245" y="9390"/>
                    <a:pt x="20110" y="9438"/>
                    <a:pt x="19975" y="9485"/>
                  </a:cubicBezTo>
                  <a:cubicBezTo>
                    <a:pt x="19970" y="9486"/>
                    <a:pt x="19962" y="9489"/>
                    <a:pt x="19947" y="9493"/>
                  </a:cubicBezTo>
                  <a:cubicBezTo>
                    <a:pt x="19365" y="9689"/>
                    <a:pt x="18816" y="9852"/>
                    <a:pt x="18473" y="9935"/>
                  </a:cubicBezTo>
                  <a:cubicBezTo>
                    <a:pt x="18320" y="9971"/>
                    <a:pt x="18207" y="9993"/>
                    <a:pt x="18152" y="9993"/>
                  </a:cubicBezTo>
                  <a:cubicBezTo>
                    <a:pt x="18150" y="9993"/>
                    <a:pt x="18148" y="9993"/>
                    <a:pt x="18146" y="9993"/>
                  </a:cubicBezTo>
                  <a:cubicBezTo>
                    <a:pt x="17837" y="9987"/>
                    <a:pt x="16373" y="9554"/>
                    <a:pt x="15746" y="9116"/>
                  </a:cubicBezTo>
                  <a:cubicBezTo>
                    <a:pt x="15531" y="8965"/>
                    <a:pt x="15214" y="8804"/>
                    <a:pt x="14986" y="8716"/>
                  </a:cubicBezTo>
                  <a:cubicBezTo>
                    <a:pt x="14888" y="8679"/>
                    <a:pt x="14806" y="8657"/>
                    <a:pt x="14756" y="8653"/>
                  </a:cubicBezTo>
                  <a:cubicBezTo>
                    <a:pt x="14754" y="8652"/>
                    <a:pt x="14752" y="8652"/>
                    <a:pt x="14750" y="8652"/>
                  </a:cubicBezTo>
                  <a:cubicBezTo>
                    <a:pt x="14576" y="8652"/>
                    <a:pt x="14153" y="9000"/>
                    <a:pt x="13871" y="9181"/>
                  </a:cubicBezTo>
                  <a:cubicBezTo>
                    <a:pt x="13476" y="9437"/>
                    <a:pt x="12827" y="9848"/>
                    <a:pt x="12827" y="9848"/>
                  </a:cubicBezTo>
                  <a:cubicBezTo>
                    <a:pt x="12827" y="9848"/>
                    <a:pt x="11397" y="9016"/>
                    <a:pt x="10777" y="8549"/>
                  </a:cubicBezTo>
                  <a:cubicBezTo>
                    <a:pt x="10746" y="8528"/>
                    <a:pt x="10714" y="8502"/>
                    <a:pt x="10684" y="8478"/>
                  </a:cubicBezTo>
                  <a:cubicBezTo>
                    <a:pt x="10655" y="8457"/>
                    <a:pt x="10624" y="8432"/>
                    <a:pt x="10591" y="8406"/>
                  </a:cubicBezTo>
                  <a:cubicBezTo>
                    <a:pt x="10525" y="8353"/>
                    <a:pt x="10456" y="8297"/>
                    <a:pt x="10380" y="8237"/>
                  </a:cubicBezTo>
                  <a:cubicBezTo>
                    <a:pt x="10351" y="8214"/>
                    <a:pt x="10322" y="8189"/>
                    <a:pt x="10292" y="8165"/>
                  </a:cubicBezTo>
                  <a:cubicBezTo>
                    <a:pt x="10268" y="8144"/>
                    <a:pt x="10239" y="8123"/>
                    <a:pt x="10213" y="8099"/>
                  </a:cubicBezTo>
                  <a:cubicBezTo>
                    <a:pt x="10154" y="8050"/>
                    <a:pt x="10093" y="7999"/>
                    <a:pt x="10029" y="7947"/>
                  </a:cubicBezTo>
                  <a:cubicBezTo>
                    <a:pt x="9611" y="7597"/>
                    <a:pt x="9130" y="7180"/>
                    <a:pt x="8674" y="6792"/>
                  </a:cubicBezTo>
                  <a:cubicBezTo>
                    <a:pt x="8575" y="6705"/>
                    <a:pt x="8475" y="6620"/>
                    <a:pt x="8376" y="6538"/>
                  </a:cubicBezTo>
                  <a:cubicBezTo>
                    <a:pt x="8301" y="6474"/>
                    <a:pt x="8224" y="6410"/>
                    <a:pt x="8151" y="6349"/>
                  </a:cubicBezTo>
                  <a:cubicBezTo>
                    <a:pt x="8076" y="6286"/>
                    <a:pt x="8002" y="6225"/>
                    <a:pt x="7929" y="6164"/>
                  </a:cubicBezTo>
                  <a:cubicBezTo>
                    <a:pt x="7771" y="6036"/>
                    <a:pt x="7625" y="5921"/>
                    <a:pt x="7498" y="5822"/>
                  </a:cubicBezTo>
                  <a:cubicBezTo>
                    <a:pt x="7466" y="5798"/>
                    <a:pt x="7435" y="5774"/>
                    <a:pt x="7406" y="5754"/>
                  </a:cubicBezTo>
                  <a:cubicBezTo>
                    <a:pt x="7374" y="5732"/>
                    <a:pt x="7345" y="5711"/>
                    <a:pt x="7319" y="5690"/>
                  </a:cubicBezTo>
                  <a:cubicBezTo>
                    <a:pt x="7278" y="5661"/>
                    <a:pt x="7242" y="5636"/>
                    <a:pt x="7207" y="5615"/>
                  </a:cubicBezTo>
                  <a:cubicBezTo>
                    <a:pt x="7196" y="5607"/>
                    <a:pt x="7184" y="5600"/>
                    <a:pt x="7174" y="5593"/>
                  </a:cubicBezTo>
                  <a:cubicBezTo>
                    <a:pt x="7152" y="5578"/>
                    <a:pt x="7132" y="5565"/>
                    <a:pt x="7111" y="5557"/>
                  </a:cubicBezTo>
                  <a:cubicBezTo>
                    <a:pt x="7055" y="5523"/>
                    <a:pt x="7011" y="5506"/>
                    <a:pt x="6985" y="5506"/>
                  </a:cubicBezTo>
                  <a:cubicBezTo>
                    <a:pt x="6985" y="5506"/>
                    <a:pt x="6984" y="5506"/>
                    <a:pt x="6984" y="5506"/>
                  </a:cubicBezTo>
                  <a:cubicBezTo>
                    <a:pt x="6667" y="5506"/>
                    <a:pt x="4233" y="7481"/>
                    <a:pt x="4146" y="7489"/>
                  </a:cubicBezTo>
                  <a:cubicBezTo>
                    <a:pt x="4129" y="7489"/>
                    <a:pt x="4034" y="7420"/>
                    <a:pt x="3879" y="7295"/>
                  </a:cubicBezTo>
                  <a:cubicBezTo>
                    <a:pt x="3853" y="7274"/>
                    <a:pt x="3824" y="7251"/>
                    <a:pt x="3795" y="7228"/>
                  </a:cubicBezTo>
                  <a:cubicBezTo>
                    <a:pt x="3700" y="7154"/>
                    <a:pt x="3583" y="7055"/>
                    <a:pt x="3443" y="6940"/>
                  </a:cubicBezTo>
                  <a:cubicBezTo>
                    <a:pt x="3420" y="6923"/>
                    <a:pt x="3395" y="6901"/>
                    <a:pt x="3371" y="6881"/>
                  </a:cubicBezTo>
                  <a:cubicBezTo>
                    <a:pt x="3350" y="6865"/>
                    <a:pt x="3323" y="6842"/>
                    <a:pt x="3289" y="6814"/>
                  </a:cubicBezTo>
                  <a:cubicBezTo>
                    <a:pt x="3233" y="6766"/>
                    <a:pt x="3170" y="6718"/>
                    <a:pt x="3108" y="6663"/>
                  </a:cubicBezTo>
                  <a:cubicBezTo>
                    <a:pt x="2890" y="6486"/>
                    <a:pt x="2640" y="6278"/>
                    <a:pt x="2369" y="6058"/>
                  </a:cubicBezTo>
                  <a:cubicBezTo>
                    <a:pt x="2312" y="6010"/>
                    <a:pt x="2254" y="5965"/>
                    <a:pt x="2196" y="5915"/>
                  </a:cubicBezTo>
                  <a:cubicBezTo>
                    <a:pt x="1891" y="5668"/>
                    <a:pt x="1564" y="5404"/>
                    <a:pt x="1224" y="5135"/>
                  </a:cubicBezTo>
                  <a:cubicBezTo>
                    <a:pt x="1188" y="5106"/>
                    <a:pt x="1152" y="5079"/>
                    <a:pt x="1115" y="5050"/>
                  </a:cubicBezTo>
                  <a:cubicBezTo>
                    <a:pt x="745" y="4758"/>
                    <a:pt x="366" y="4465"/>
                    <a:pt x="0" y="4193"/>
                  </a:cubicBezTo>
                  <a:lnTo>
                    <a:pt x="0" y="14315"/>
                  </a:lnTo>
                  <a:cubicBezTo>
                    <a:pt x="1555" y="14403"/>
                    <a:pt x="3112" y="14483"/>
                    <a:pt x="4670" y="14554"/>
                  </a:cubicBezTo>
                  <a:cubicBezTo>
                    <a:pt x="4672" y="14556"/>
                    <a:pt x="4673" y="14556"/>
                    <a:pt x="4676" y="14556"/>
                  </a:cubicBezTo>
                  <a:cubicBezTo>
                    <a:pt x="4833" y="14563"/>
                    <a:pt x="4991" y="14570"/>
                    <a:pt x="5150" y="14576"/>
                  </a:cubicBezTo>
                  <a:cubicBezTo>
                    <a:pt x="5180" y="14577"/>
                    <a:pt x="5211" y="14579"/>
                    <a:pt x="5242" y="14579"/>
                  </a:cubicBezTo>
                  <a:cubicBezTo>
                    <a:pt x="5295" y="14583"/>
                    <a:pt x="5346" y="14585"/>
                    <a:pt x="5398" y="14586"/>
                  </a:cubicBezTo>
                  <a:cubicBezTo>
                    <a:pt x="5439" y="14590"/>
                    <a:pt x="5478" y="14592"/>
                    <a:pt x="5518" y="14592"/>
                  </a:cubicBezTo>
                  <a:cubicBezTo>
                    <a:pt x="5572" y="14596"/>
                    <a:pt x="5624" y="14598"/>
                    <a:pt x="5680" y="14599"/>
                  </a:cubicBezTo>
                  <a:cubicBezTo>
                    <a:pt x="5770" y="14605"/>
                    <a:pt x="5863" y="14611"/>
                    <a:pt x="5954" y="14612"/>
                  </a:cubicBezTo>
                  <a:cubicBezTo>
                    <a:pt x="5977" y="14614"/>
                    <a:pt x="6002" y="14615"/>
                    <a:pt x="6027" y="14615"/>
                  </a:cubicBezTo>
                  <a:cubicBezTo>
                    <a:pt x="6082" y="14619"/>
                    <a:pt x="6137" y="14621"/>
                    <a:pt x="6194" y="14622"/>
                  </a:cubicBezTo>
                  <a:cubicBezTo>
                    <a:pt x="6218" y="14625"/>
                    <a:pt x="6247" y="14625"/>
                    <a:pt x="6274" y="14627"/>
                  </a:cubicBezTo>
                  <a:cubicBezTo>
                    <a:pt x="7149" y="14663"/>
                    <a:pt x="8023" y="14695"/>
                    <a:pt x="8899" y="14727"/>
                  </a:cubicBezTo>
                  <a:cubicBezTo>
                    <a:pt x="9979" y="14765"/>
                    <a:pt x="11060" y="14797"/>
                    <a:pt x="12140" y="14826"/>
                  </a:cubicBezTo>
                  <a:cubicBezTo>
                    <a:pt x="12145" y="14826"/>
                    <a:pt x="12150" y="14827"/>
                    <a:pt x="12155" y="14827"/>
                  </a:cubicBezTo>
                  <a:cubicBezTo>
                    <a:pt x="12158" y="14827"/>
                    <a:pt x="12161" y="14827"/>
                    <a:pt x="12163" y="14826"/>
                  </a:cubicBezTo>
                  <a:cubicBezTo>
                    <a:pt x="12285" y="14830"/>
                    <a:pt x="12409" y="14833"/>
                    <a:pt x="12529" y="14836"/>
                  </a:cubicBezTo>
                  <a:cubicBezTo>
                    <a:pt x="12541" y="14837"/>
                    <a:pt x="12551" y="14837"/>
                    <a:pt x="12564" y="14837"/>
                  </a:cubicBezTo>
                  <a:lnTo>
                    <a:pt x="12566" y="14837"/>
                  </a:lnTo>
                  <a:cubicBezTo>
                    <a:pt x="12663" y="14840"/>
                    <a:pt x="12759" y="14843"/>
                    <a:pt x="12856" y="14845"/>
                  </a:cubicBezTo>
                  <a:cubicBezTo>
                    <a:pt x="12927" y="14847"/>
                    <a:pt x="12998" y="14850"/>
                    <a:pt x="13071" y="14850"/>
                  </a:cubicBezTo>
                  <a:cubicBezTo>
                    <a:pt x="13081" y="14852"/>
                    <a:pt x="13092" y="14853"/>
                    <a:pt x="13103" y="14853"/>
                  </a:cubicBezTo>
                  <a:cubicBezTo>
                    <a:pt x="13110" y="14853"/>
                    <a:pt x="13118" y="14852"/>
                    <a:pt x="13125" y="14852"/>
                  </a:cubicBezTo>
                  <a:cubicBezTo>
                    <a:pt x="13164" y="14853"/>
                    <a:pt x="13202" y="14855"/>
                    <a:pt x="13241" y="14855"/>
                  </a:cubicBezTo>
                  <a:cubicBezTo>
                    <a:pt x="13277" y="14858"/>
                    <a:pt x="13316" y="14859"/>
                    <a:pt x="13353" y="14859"/>
                  </a:cubicBezTo>
                  <a:cubicBezTo>
                    <a:pt x="13369" y="14860"/>
                    <a:pt x="13386" y="14861"/>
                    <a:pt x="13404" y="14861"/>
                  </a:cubicBezTo>
                  <a:cubicBezTo>
                    <a:pt x="13411" y="14861"/>
                    <a:pt x="13418" y="14861"/>
                    <a:pt x="13425" y="14861"/>
                  </a:cubicBezTo>
                  <a:cubicBezTo>
                    <a:pt x="13473" y="14862"/>
                    <a:pt x="13523" y="14862"/>
                    <a:pt x="13572" y="14865"/>
                  </a:cubicBezTo>
                  <a:cubicBezTo>
                    <a:pt x="13589" y="14866"/>
                    <a:pt x="13608" y="14866"/>
                    <a:pt x="13626" y="14866"/>
                  </a:cubicBezTo>
                  <a:cubicBezTo>
                    <a:pt x="13672" y="14868"/>
                    <a:pt x="13719" y="14868"/>
                    <a:pt x="13764" y="14869"/>
                  </a:cubicBezTo>
                  <a:cubicBezTo>
                    <a:pt x="13816" y="14872"/>
                    <a:pt x="13864" y="14872"/>
                    <a:pt x="13915" y="14874"/>
                  </a:cubicBezTo>
                  <a:cubicBezTo>
                    <a:pt x="13973" y="14875"/>
                    <a:pt x="14031" y="14877"/>
                    <a:pt x="14090" y="14877"/>
                  </a:cubicBezTo>
                  <a:cubicBezTo>
                    <a:pt x="14117" y="14879"/>
                    <a:pt x="14143" y="14879"/>
                    <a:pt x="14167" y="14879"/>
                  </a:cubicBezTo>
                  <a:cubicBezTo>
                    <a:pt x="14218" y="14881"/>
                    <a:pt x="14271" y="14882"/>
                    <a:pt x="14324" y="14882"/>
                  </a:cubicBezTo>
                  <a:cubicBezTo>
                    <a:pt x="14362" y="14882"/>
                    <a:pt x="14404" y="14884"/>
                    <a:pt x="14443" y="14884"/>
                  </a:cubicBezTo>
                  <a:cubicBezTo>
                    <a:pt x="14501" y="14887"/>
                    <a:pt x="14561" y="14888"/>
                    <a:pt x="14622" y="14888"/>
                  </a:cubicBezTo>
                  <a:cubicBezTo>
                    <a:pt x="14645" y="14890"/>
                    <a:pt x="14670" y="14890"/>
                    <a:pt x="14695" y="14890"/>
                  </a:cubicBezTo>
                  <a:cubicBezTo>
                    <a:pt x="15297" y="14903"/>
                    <a:pt x="15897" y="14913"/>
                    <a:pt x="16503" y="14923"/>
                  </a:cubicBezTo>
                  <a:cubicBezTo>
                    <a:pt x="16516" y="14925"/>
                    <a:pt x="16530" y="14925"/>
                    <a:pt x="16545" y="14925"/>
                  </a:cubicBezTo>
                  <a:cubicBezTo>
                    <a:pt x="16555" y="14925"/>
                    <a:pt x="16566" y="14925"/>
                    <a:pt x="16577" y="14924"/>
                  </a:cubicBezTo>
                  <a:cubicBezTo>
                    <a:pt x="16640" y="14926"/>
                    <a:pt x="16706" y="14927"/>
                    <a:pt x="16771" y="14927"/>
                  </a:cubicBezTo>
                  <a:cubicBezTo>
                    <a:pt x="16799" y="14928"/>
                    <a:pt x="16828" y="14930"/>
                    <a:pt x="16857" y="14930"/>
                  </a:cubicBezTo>
                  <a:cubicBezTo>
                    <a:pt x="16870" y="14930"/>
                    <a:pt x="16883" y="14930"/>
                    <a:pt x="16896" y="14929"/>
                  </a:cubicBezTo>
                  <a:cubicBezTo>
                    <a:pt x="16943" y="14932"/>
                    <a:pt x="16990" y="14932"/>
                    <a:pt x="17035" y="14932"/>
                  </a:cubicBezTo>
                  <a:cubicBezTo>
                    <a:pt x="17073" y="14933"/>
                    <a:pt x="17114" y="14933"/>
                    <a:pt x="17152" y="14933"/>
                  </a:cubicBezTo>
                  <a:cubicBezTo>
                    <a:pt x="17177" y="14934"/>
                    <a:pt x="17205" y="14935"/>
                    <a:pt x="17232" y="14935"/>
                  </a:cubicBezTo>
                  <a:cubicBezTo>
                    <a:pt x="17243" y="14935"/>
                    <a:pt x="17254" y="14935"/>
                    <a:pt x="17265" y="14935"/>
                  </a:cubicBezTo>
                  <a:cubicBezTo>
                    <a:pt x="17329" y="14936"/>
                    <a:pt x="17397" y="14939"/>
                    <a:pt x="17462" y="14939"/>
                  </a:cubicBezTo>
                  <a:cubicBezTo>
                    <a:pt x="17494" y="14940"/>
                    <a:pt x="17528" y="14940"/>
                    <a:pt x="17561" y="14940"/>
                  </a:cubicBezTo>
                  <a:cubicBezTo>
                    <a:pt x="17640" y="14942"/>
                    <a:pt x="17719" y="14943"/>
                    <a:pt x="17798" y="14943"/>
                  </a:cubicBezTo>
                  <a:cubicBezTo>
                    <a:pt x="17821" y="14946"/>
                    <a:pt x="17847" y="14946"/>
                    <a:pt x="17870" y="14946"/>
                  </a:cubicBezTo>
                  <a:cubicBezTo>
                    <a:pt x="17936" y="14946"/>
                    <a:pt x="18003" y="14948"/>
                    <a:pt x="18068" y="14948"/>
                  </a:cubicBezTo>
                  <a:cubicBezTo>
                    <a:pt x="18082" y="14948"/>
                    <a:pt x="18095" y="14949"/>
                    <a:pt x="18108" y="14949"/>
                  </a:cubicBezTo>
                  <a:cubicBezTo>
                    <a:pt x="18121" y="14949"/>
                    <a:pt x="18133" y="14948"/>
                    <a:pt x="18146" y="14948"/>
                  </a:cubicBezTo>
                  <a:cubicBezTo>
                    <a:pt x="19813" y="14969"/>
                    <a:pt x="21480" y="14979"/>
                    <a:pt x="23146" y="14979"/>
                  </a:cubicBezTo>
                  <a:cubicBezTo>
                    <a:pt x="26181" y="14979"/>
                    <a:pt x="29216" y="14944"/>
                    <a:pt x="32250" y="14875"/>
                  </a:cubicBezTo>
                  <a:cubicBezTo>
                    <a:pt x="32258" y="14875"/>
                    <a:pt x="32263" y="14875"/>
                    <a:pt x="32270" y="14874"/>
                  </a:cubicBezTo>
                  <a:cubicBezTo>
                    <a:pt x="32350" y="14871"/>
                    <a:pt x="32431" y="14869"/>
                    <a:pt x="32514" y="14868"/>
                  </a:cubicBezTo>
                  <a:lnTo>
                    <a:pt x="32515" y="14868"/>
                  </a:lnTo>
                  <a:cubicBezTo>
                    <a:pt x="32530" y="14868"/>
                    <a:pt x="32543" y="14868"/>
                    <a:pt x="32555" y="14866"/>
                  </a:cubicBezTo>
                  <a:cubicBezTo>
                    <a:pt x="32735" y="14862"/>
                    <a:pt x="32913" y="14859"/>
                    <a:pt x="33091" y="14853"/>
                  </a:cubicBezTo>
                  <a:cubicBezTo>
                    <a:pt x="33125" y="14853"/>
                    <a:pt x="33162" y="14852"/>
                    <a:pt x="33197" y="14849"/>
                  </a:cubicBezTo>
                  <a:cubicBezTo>
                    <a:pt x="33284" y="14847"/>
                    <a:pt x="33372" y="14846"/>
                    <a:pt x="33461" y="14842"/>
                  </a:cubicBezTo>
                  <a:cubicBezTo>
                    <a:pt x="33472" y="14842"/>
                    <a:pt x="33483" y="14842"/>
                    <a:pt x="33493" y="14840"/>
                  </a:cubicBezTo>
                  <a:cubicBezTo>
                    <a:pt x="33581" y="14839"/>
                    <a:pt x="33670" y="14837"/>
                    <a:pt x="33759" y="14833"/>
                  </a:cubicBezTo>
                  <a:cubicBezTo>
                    <a:pt x="33815" y="14833"/>
                    <a:pt x="33872" y="14832"/>
                    <a:pt x="33928" y="14830"/>
                  </a:cubicBezTo>
                  <a:lnTo>
                    <a:pt x="33930" y="14830"/>
                  </a:lnTo>
                  <a:cubicBezTo>
                    <a:pt x="34004" y="14827"/>
                    <a:pt x="34077" y="14826"/>
                    <a:pt x="34151" y="14824"/>
                  </a:cubicBezTo>
                  <a:cubicBezTo>
                    <a:pt x="34194" y="14823"/>
                    <a:pt x="34236" y="14823"/>
                    <a:pt x="34278" y="14820"/>
                  </a:cubicBezTo>
                  <a:cubicBezTo>
                    <a:pt x="34360" y="14818"/>
                    <a:pt x="34441" y="14817"/>
                    <a:pt x="34524" y="14813"/>
                  </a:cubicBezTo>
                  <a:cubicBezTo>
                    <a:pt x="34618" y="14811"/>
                    <a:pt x="34710" y="14808"/>
                    <a:pt x="34804" y="14804"/>
                  </a:cubicBezTo>
                  <a:cubicBezTo>
                    <a:pt x="34853" y="14804"/>
                    <a:pt x="34901" y="14804"/>
                    <a:pt x="34949" y="14801"/>
                  </a:cubicBezTo>
                  <a:cubicBezTo>
                    <a:pt x="35042" y="14801"/>
                    <a:pt x="35132" y="14797"/>
                    <a:pt x="35225" y="14794"/>
                  </a:cubicBezTo>
                  <a:cubicBezTo>
                    <a:pt x="35246" y="14794"/>
                    <a:pt x="35266" y="14794"/>
                    <a:pt x="35286" y="14791"/>
                  </a:cubicBezTo>
                  <a:cubicBezTo>
                    <a:pt x="35350" y="14789"/>
                    <a:pt x="35414" y="14789"/>
                    <a:pt x="35479" y="14786"/>
                  </a:cubicBezTo>
                  <a:cubicBezTo>
                    <a:pt x="35517" y="14786"/>
                    <a:pt x="35556" y="14784"/>
                    <a:pt x="35593" y="14782"/>
                  </a:cubicBezTo>
                  <a:cubicBezTo>
                    <a:pt x="35704" y="14779"/>
                    <a:pt x="35819" y="14775"/>
                    <a:pt x="35931" y="14772"/>
                  </a:cubicBezTo>
                  <a:cubicBezTo>
                    <a:pt x="35934" y="14772"/>
                    <a:pt x="35938" y="14773"/>
                    <a:pt x="35941" y="14773"/>
                  </a:cubicBezTo>
                  <a:cubicBezTo>
                    <a:pt x="35948" y="14773"/>
                    <a:pt x="35955" y="14772"/>
                    <a:pt x="35961" y="14772"/>
                  </a:cubicBezTo>
                  <a:cubicBezTo>
                    <a:pt x="36400" y="14757"/>
                    <a:pt x="36841" y="14743"/>
                    <a:pt x="37283" y="14726"/>
                  </a:cubicBezTo>
                  <a:cubicBezTo>
                    <a:pt x="37290" y="14726"/>
                    <a:pt x="37299" y="14726"/>
                    <a:pt x="37306" y="14724"/>
                  </a:cubicBezTo>
                  <a:cubicBezTo>
                    <a:pt x="37432" y="14721"/>
                    <a:pt x="37559" y="14715"/>
                    <a:pt x="37685" y="14711"/>
                  </a:cubicBezTo>
                  <a:cubicBezTo>
                    <a:pt x="37691" y="14711"/>
                    <a:pt x="37698" y="14711"/>
                    <a:pt x="37704" y="14710"/>
                  </a:cubicBezTo>
                  <a:cubicBezTo>
                    <a:pt x="37720" y="14710"/>
                    <a:pt x="37735" y="14710"/>
                    <a:pt x="37751" y="14708"/>
                  </a:cubicBezTo>
                  <a:cubicBezTo>
                    <a:pt x="39497" y="14644"/>
                    <a:pt x="41244" y="14570"/>
                    <a:pt x="42990" y="14461"/>
                  </a:cubicBezTo>
                  <a:cubicBezTo>
                    <a:pt x="46726" y="14230"/>
                    <a:pt x="50454" y="13848"/>
                    <a:pt x="54125" y="13108"/>
                  </a:cubicBezTo>
                  <a:cubicBezTo>
                    <a:pt x="57821" y="12363"/>
                    <a:pt x="61464" y="11253"/>
                    <a:pt x="65202" y="10825"/>
                  </a:cubicBezTo>
                  <a:lnTo>
                    <a:pt x="65202" y="3669"/>
                  </a:lnTo>
                  <a:cubicBezTo>
                    <a:pt x="63654" y="2654"/>
                    <a:pt x="62105" y="1637"/>
                    <a:pt x="60555" y="615"/>
                  </a:cubicBezTo>
                  <a:cubicBezTo>
                    <a:pt x="60120" y="330"/>
                    <a:pt x="59659" y="34"/>
                    <a:pt x="59147" y="4"/>
                  </a:cubicBezTo>
                  <a:cubicBezTo>
                    <a:pt x="59136" y="4"/>
                    <a:pt x="59129" y="2"/>
                    <a:pt x="59122" y="2"/>
                  </a:cubicBezTo>
                  <a:cubicBezTo>
                    <a:pt x="59097" y="1"/>
                    <a:pt x="59073" y="0"/>
                    <a:pt x="590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2208501" y="3576047"/>
              <a:ext cx="1659881" cy="720325"/>
            </a:xfrm>
            <a:custGeom>
              <a:avLst/>
              <a:gdLst/>
              <a:ahLst/>
              <a:cxnLst/>
              <a:rect l="l" t="t" r="r" b="b"/>
              <a:pathLst>
                <a:path w="10890" h="4726" extrusionOk="0">
                  <a:moveTo>
                    <a:pt x="10506" y="0"/>
                  </a:moveTo>
                  <a:cubicBezTo>
                    <a:pt x="10093" y="0"/>
                    <a:pt x="6419" y="2222"/>
                    <a:pt x="4603" y="3127"/>
                  </a:cubicBezTo>
                  <a:cubicBezTo>
                    <a:pt x="4118" y="3369"/>
                    <a:pt x="3608" y="3562"/>
                    <a:pt x="3100" y="3744"/>
                  </a:cubicBezTo>
                  <a:cubicBezTo>
                    <a:pt x="2966" y="3792"/>
                    <a:pt x="2830" y="3840"/>
                    <a:pt x="2693" y="3885"/>
                  </a:cubicBezTo>
                  <a:cubicBezTo>
                    <a:pt x="2612" y="3912"/>
                    <a:pt x="1" y="4691"/>
                    <a:pt x="1" y="4691"/>
                  </a:cubicBezTo>
                  <a:cubicBezTo>
                    <a:pt x="1" y="4691"/>
                    <a:pt x="2103" y="4278"/>
                    <a:pt x="2212" y="4252"/>
                  </a:cubicBezTo>
                  <a:cubicBezTo>
                    <a:pt x="3097" y="4028"/>
                    <a:pt x="5917" y="3318"/>
                    <a:pt x="5917" y="3318"/>
                  </a:cubicBezTo>
                  <a:lnTo>
                    <a:pt x="5917" y="3318"/>
                  </a:lnTo>
                  <a:cubicBezTo>
                    <a:pt x="5917" y="3318"/>
                    <a:pt x="4543" y="4184"/>
                    <a:pt x="4457" y="4227"/>
                  </a:cubicBezTo>
                  <a:cubicBezTo>
                    <a:pt x="4372" y="4274"/>
                    <a:pt x="4295" y="4394"/>
                    <a:pt x="4365" y="4460"/>
                  </a:cubicBezTo>
                  <a:cubicBezTo>
                    <a:pt x="4386" y="4480"/>
                    <a:pt x="4415" y="4487"/>
                    <a:pt x="4444" y="4493"/>
                  </a:cubicBezTo>
                  <a:cubicBezTo>
                    <a:pt x="4797" y="4569"/>
                    <a:pt x="5144" y="4605"/>
                    <a:pt x="5488" y="4605"/>
                  </a:cubicBezTo>
                  <a:cubicBezTo>
                    <a:pt x="6172" y="4605"/>
                    <a:pt x="6840" y="4462"/>
                    <a:pt x="7506" y="4205"/>
                  </a:cubicBezTo>
                  <a:lnTo>
                    <a:pt x="7506" y="4205"/>
                  </a:lnTo>
                  <a:cubicBezTo>
                    <a:pt x="7366" y="4433"/>
                    <a:pt x="7138" y="4583"/>
                    <a:pt x="6917" y="4725"/>
                  </a:cubicBezTo>
                  <a:cubicBezTo>
                    <a:pt x="7840" y="4355"/>
                    <a:pt x="8760" y="3985"/>
                    <a:pt x="9682" y="3614"/>
                  </a:cubicBezTo>
                  <a:cubicBezTo>
                    <a:pt x="9910" y="3523"/>
                    <a:pt x="10159" y="3414"/>
                    <a:pt x="10273" y="3188"/>
                  </a:cubicBezTo>
                  <a:cubicBezTo>
                    <a:pt x="10301" y="3135"/>
                    <a:pt x="10318" y="3073"/>
                    <a:pt x="10301" y="3018"/>
                  </a:cubicBezTo>
                  <a:cubicBezTo>
                    <a:pt x="10275" y="2932"/>
                    <a:pt x="10181" y="2900"/>
                    <a:pt x="10091" y="2900"/>
                  </a:cubicBezTo>
                  <a:cubicBezTo>
                    <a:pt x="10075" y="2900"/>
                    <a:pt x="10058" y="2901"/>
                    <a:pt x="10042" y="2903"/>
                  </a:cubicBezTo>
                  <a:cubicBezTo>
                    <a:pt x="9981" y="2911"/>
                    <a:pt x="9916" y="2926"/>
                    <a:pt x="9854" y="2926"/>
                  </a:cubicBezTo>
                  <a:cubicBezTo>
                    <a:pt x="9816" y="2926"/>
                    <a:pt x="9778" y="2921"/>
                    <a:pt x="9743" y="2904"/>
                  </a:cubicBezTo>
                  <a:cubicBezTo>
                    <a:pt x="9671" y="2870"/>
                    <a:pt x="9621" y="2793"/>
                    <a:pt x="9546" y="2761"/>
                  </a:cubicBezTo>
                  <a:cubicBezTo>
                    <a:pt x="9519" y="2750"/>
                    <a:pt x="9491" y="2746"/>
                    <a:pt x="9461" y="2746"/>
                  </a:cubicBezTo>
                  <a:cubicBezTo>
                    <a:pt x="9427" y="2746"/>
                    <a:pt x="9392" y="2751"/>
                    <a:pt x="9358" y="2758"/>
                  </a:cubicBezTo>
                  <a:cubicBezTo>
                    <a:pt x="8953" y="2823"/>
                    <a:pt x="8551" y="2890"/>
                    <a:pt x="8146" y="2955"/>
                  </a:cubicBezTo>
                  <a:cubicBezTo>
                    <a:pt x="8428" y="2816"/>
                    <a:pt x="8706" y="2673"/>
                    <a:pt x="8988" y="2534"/>
                  </a:cubicBezTo>
                  <a:cubicBezTo>
                    <a:pt x="8754" y="2511"/>
                    <a:pt x="8518" y="2485"/>
                    <a:pt x="8284" y="2460"/>
                  </a:cubicBezTo>
                  <a:cubicBezTo>
                    <a:pt x="9106" y="2133"/>
                    <a:pt x="9904" y="1737"/>
                    <a:pt x="10667" y="1278"/>
                  </a:cubicBezTo>
                  <a:cubicBezTo>
                    <a:pt x="10774" y="1214"/>
                    <a:pt x="10889" y="1066"/>
                    <a:pt x="10795" y="985"/>
                  </a:cubicBezTo>
                  <a:lnTo>
                    <a:pt x="10795" y="985"/>
                  </a:lnTo>
                  <a:cubicBezTo>
                    <a:pt x="10397" y="1053"/>
                    <a:pt x="10002" y="1120"/>
                    <a:pt x="9604" y="1189"/>
                  </a:cubicBezTo>
                  <a:cubicBezTo>
                    <a:pt x="9875" y="1018"/>
                    <a:pt x="10147" y="850"/>
                    <a:pt x="10419" y="681"/>
                  </a:cubicBezTo>
                  <a:cubicBezTo>
                    <a:pt x="10317" y="661"/>
                    <a:pt x="10215" y="643"/>
                    <a:pt x="10114" y="623"/>
                  </a:cubicBezTo>
                  <a:cubicBezTo>
                    <a:pt x="10307" y="430"/>
                    <a:pt x="10482" y="227"/>
                    <a:pt x="10663" y="28"/>
                  </a:cubicBezTo>
                  <a:cubicBezTo>
                    <a:pt x="10603" y="12"/>
                    <a:pt x="10551" y="0"/>
                    <a:pt x="10506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541631" y="3569188"/>
              <a:ext cx="988460" cy="780378"/>
            </a:xfrm>
            <a:custGeom>
              <a:avLst/>
              <a:gdLst/>
              <a:ahLst/>
              <a:cxnLst/>
              <a:rect l="l" t="t" r="r" b="b"/>
              <a:pathLst>
                <a:path w="6485" h="5120" extrusionOk="0">
                  <a:moveTo>
                    <a:pt x="770" y="0"/>
                  </a:moveTo>
                  <a:cubicBezTo>
                    <a:pt x="770" y="45"/>
                    <a:pt x="776" y="90"/>
                    <a:pt x="791" y="131"/>
                  </a:cubicBezTo>
                  <a:cubicBezTo>
                    <a:pt x="836" y="256"/>
                    <a:pt x="931" y="350"/>
                    <a:pt x="1024" y="439"/>
                  </a:cubicBezTo>
                  <a:cubicBezTo>
                    <a:pt x="1019" y="437"/>
                    <a:pt x="1014" y="436"/>
                    <a:pt x="1009" y="436"/>
                  </a:cubicBezTo>
                  <a:cubicBezTo>
                    <a:pt x="975" y="436"/>
                    <a:pt x="945" y="479"/>
                    <a:pt x="952" y="517"/>
                  </a:cubicBezTo>
                  <a:cubicBezTo>
                    <a:pt x="959" y="561"/>
                    <a:pt x="991" y="594"/>
                    <a:pt x="1024" y="623"/>
                  </a:cubicBezTo>
                  <a:cubicBezTo>
                    <a:pt x="1219" y="799"/>
                    <a:pt x="1412" y="974"/>
                    <a:pt x="1607" y="1149"/>
                  </a:cubicBezTo>
                  <a:cubicBezTo>
                    <a:pt x="1444" y="1089"/>
                    <a:pt x="1280" y="1027"/>
                    <a:pt x="1117" y="967"/>
                  </a:cubicBezTo>
                  <a:lnTo>
                    <a:pt x="1117" y="967"/>
                  </a:lnTo>
                  <a:cubicBezTo>
                    <a:pt x="1091" y="1030"/>
                    <a:pt x="1141" y="1095"/>
                    <a:pt x="1186" y="1143"/>
                  </a:cubicBezTo>
                  <a:lnTo>
                    <a:pt x="1894" y="1883"/>
                  </a:lnTo>
                  <a:cubicBezTo>
                    <a:pt x="1578" y="1772"/>
                    <a:pt x="1264" y="1657"/>
                    <a:pt x="949" y="1545"/>
                  </a:cubicBezTo>
                  <a:lnTo>
                    <a:pt x="949" y="1545"/>
                  </a:lnTo>
                  <a:cubicBezTo>
                    <a:pt x="1232" y="1931"/>
                    <a:pt x="1852" y="2000"/>
                    <a:pt x="2005" y="2460"/>
                  </a:cubicBezTo>
                  <a:cubicBezTo>
                    <a:pt x="1852" y="2405"/>
                    <a:pt x="1698" y="2351"/>
                    <a:pt x="1546" y="2296"/>
                  </a:cubicBezTo>
                  <a:lnTo>
                    <a:pt x="1546" y="2296"/>
                  </a:lnTo>
                  <a:cubicBezTo>
                    <a:pt x="1533" y="2592"/>
                    <a:pt x="2034" y="2668"/>
                    <a:pt x="2051" y="2964"/>
                  </a:cubicBezTo>
                  <a:cubicBezTo>
                    <a:pt x="1992" y="2975"/>
                    <a:pt x="1934" y="2979"/>
                    <a:pt x="1875" y="2979"/>
                  </a:cubicBezTo>
                  <a:cubicBezTo>
                    <a:pt x="1589" y="2979"/>
                    <a:pt x="1305" y="2865"/>
                    <a:pt x="1036" y="2752"/>
                  </a:cubicBezTo>
                  <a:lnTo>
                    <a:pt x="1" y="2322"/>
                  </a:lnTo>
                  <a:lnTo>
                    <a:pt x="1" y="2322"/>
                  </a:lnTo>
                  <a:cubicBezTo>
                    <a:pt x="356" y="2576"/>
                    <a:pt x="714" y="2830"/>
                    <a:pt x="1069" y="3084"/>
                  </a:cubicBezTo>
                  <a:cubicBezTo>
                    <a:pt x="1106" y="3111"/>
                    <a:pt x="1146" y="3140"/>
                    <a:pt x="1156" y="3185"/>
                  </a:cubicBezTo>
                  <a:cubicBezTo>
                    <a:pt x="1164" y="3214"/>
                    <a:pt x="1156" y="3246"/>
                    <a:pt x="1162" y="3275"/>
                  </a:cubicBezTo>
                  <a:cubicBezTo>
                    <a:pt x="1177" y="3346"/>
                    <a:pt x="1249" y="3379"/>
                    <a:pt x="1315" y="3402"/>
                  </a:cubicBezTo>
                  <a:cubicBezTo>
                    <a:pt x="1824" y="3596"/>
                    <a:pt x="2337" y="3786"/>
                    <a:pt x="2847" y="3979"/>
                  </a:cubicBezTo>
                  <a:cubicBezTo>
                    <a:pt x="3297" y="4147"/>
                    <a:pt x="3747" y="4250"/>
                    <a:pt x="4161" y="4503"/>
                  </a:cubicBezTo>
                  <a:cubicBezTo>
                    <a:pt x="4155" y="4503"/>
                    <a:pt x="4149" y="4503"/>
                    <a:pt x="4143" y="4503"/>
                  </a:cubicBezTo>
                  <a:cubicBezTo>
                    <a:pt x="3932" y="4503"/>
                    <a:pt x="3741" y="4383"/>
                    <a:pt x="3544" y="4301"/>
                  </a:cubicBezTo>
                  <a:cubicBezTo>
                    <a:pt x="3288" y="4197"/>
                    <a:pt x="3014" y="4159"/>
                    <a:pt x="2741" y="4118"/>
                  </a:cubicBezTo>
                  <a:cubicBezTo>
                    <a:pt x="2352" y="4062"/>
                    <a:pt x="1960" y="4008"/>
                    <a:pt x="1569" y="3951"/>
                  </a:cubicBezTo>
                  <a:lnTo>
                    <a:pt x="1569" y="3951"/>
                  </a:lnTo>
                  <a:cubicBezTo>
                    <a:pt x="2054" y="4213"/>
                    <a:pt x="2542" y="4476"/>
                    <a:pt x="3063" y="4647"/>
                  </a:cubicBezTo>
                  <a:cubicBezTo>
                    <a:pt x="3458" y="4776"/>
                    <a:pt x="3869" y="4850"/>
                    <a:pt x="4263" y="4979"/>
                  </a:cubicBezTo>
                  <a:cubicBezTo>
                    <a:pt x="4451" y="5040"/>
                    <a:pt x="4443" y="5071"/>
                    <a:pt x="4637" y="5115"/>
                  </a:cubicBezTo>
                  <a:cubicBezTo>
                    <a:pt x="4651" y="5118"/>
                    <a:pt x="4667" y="5119"/>
                    <a:pt x="4685" y="5119"/>
                  </a:cubicBezTo>
                  <a:cubicBezTo>
                    <a:pt x="5101" y="5119"/>
                    <a:pt x="6484" y="4293"/>
                    <a:pt x="6484" y="4293"/>
                  </a:cubicBezTo>
                  <a:cubicBezTo>
                    <a:pt x="6484" y="4293"/>
                    <a:pt x="5054" y="3462"/>
                    <a:pt x="4434" y="2994"/>
                  </a:cubicBezTo>
                  <a:cubicBezTo>
                    <a:pt x="3522" y="2309"/>
                    <a:pt x="1373" y="340"/>
                    <a:pt x="770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-425629" y="3360830"/>
              <a:ext cx="632249" cy="602506"/>
            </a:xfrm>
            <a:custGeom>
              <a:avLst/>
              <a:gdLst/>
              <a:ahLst/>
              <a:cxnLst/>
              <a:rect l="l" t="t" r="r" b="b"/>
              <a:pathLst>
                <a:path w="4148" h="3953" extrusionOk="0">
                  <a:moveTo>
                    <a:pt x="1" y="1"/>
                  </a:moveTo>
                  <a:lnTo>
                    <a:pt x="1" y="359"/>
                  </a:lnTo>
                  <a:cubicBezTo>
                    <a:pt x="462" y="780"/>
                    <a:pt x="936" y="1184"/>
                    <a:pt x="1424" y="1569"/>
                  </a:cubicBezTo>
                  <a:cubicBezTo>
                    <a:pt x="981" y="1409"/>
                    <a:pt x="538" y="1249"/>
                    <a:pt x="94" y="1091"/>
                  </a:cubicBezTo>
                  <a:lnTo>
                    <a:pt x="94" y="1091"/>
                  </a:lnTo>
                  <a:cubicBezTo>
                    <a:pt x="259" y="1434"/>
                    <a:pt x="634" y="1592"/>
                    <a:pt x="972" y="1747"/>
                  </a:cubicBezTo>
                  <a:cubicBezTo>
                    <a:pt x="1727" y="2100"/>
                    <a:pt x="2430" y="2580"/>
                    <a:pt x="3040" y="3166"/>
                  </a:cubicBezTo>
                  <a:cubicBezTo>
                    <a:pt x="3044" y="3169"/>
                    <a:pt x="3049" y="3174"/>
                    <a:pt x="3052" y="3176"/>
                  </a:cubicBezTo>
                  <a:cubicBezTo>
                    <a:pt x="3020" y="3171"/>
                    <a:pt x="2989" y="3163"/>
                    <a:pt x="2957" y="3156"/>
                  </a:cubicBezTo>
                  <a:lnTo>
                    <a:pt x="2956" y="3156"/>
                  </a:lnTo>
                  <a:cubicBezTo>
                    <a:pt x="2651" y="3088"/>
                    <a:pt x="2355" y="2973"/>
                    <a:pt x="2079" y="2822"/>
                  </a:cubicBezTo>
                  <a:lnTo>
                    <a:pt x="2079" y="2822"/>
                  </a:lnTo>
                  <a:cubicBezTo>
                    <a:pt x="2083" y="2909"/>
                    <a:pt x="2053" y="2999"/>
                    <a:pt x="1994" y="3065"/>
                  </a:cubicBezTo>
                  <a:cubicBezTo>
                    <a:pt x="2016" y="3075"/>
                    <a:pt x="2038" y="3086"/>
                    <a:pt x="2060" y="3098"/>
                  </a:cubicBezTo>
                  <a:cubicBezTo>
                    <a:pt x="2418" y="3284"/>
                    <a:pt x="2747" y="3534"/>
                    <a:pt x="3025" y="3837"/>
                  </a:cubicBezTo>
                  <a:cubicBezTo>
                    <a:pt x="3072" y="3889"/>
                    <a:pt x="3124" y="3945"/>
                    <a:pt x="3192" y="3952"/>
                  </a:cubicBezTo>
                  <a:cubicBezTo>
                    <a:pt x="3195" y="3952"/>
                    <a:pt x="3198" y="3952"/>
                    <a:pt x="3200" y="3952"/>
                  </a:cubicBezTo>
                  <a:cubicBezTo>
                    <a:pt x="3246" y="3952"/>
                    <a:pt x="3291" y="3929"/>
                    <a:pt x="3333" y="3907"/>
                  </a:cubicBezTo>
                  <a:cubicBezTo>
                    <a:pt x="3461" y="3837"/>
                    <a:pt x="3654" y="3696"/>
                    <a:pt x="3821" y="3567"/>
                  </a:cubicBezTo>
                  <a:cubicBezTo>
                    <a:pt x="4001" y="3429"/>
                    <a:pt x="4148" y="3306"/>
                    <a:pt x="4148" y="3300"/>
                  </a:cubicBezTo>
                  <a:cubicBezTo>
                    <a:pt x="4132" y="3300"/>
                    <a:pt x="4038" y="3232"/>
                    <a:pt x="3879" y="3102"/>
                  </a:cubicBezTo>
                  <a:cubicBezTo>
                    <a:pt x="3855" y="3082"/>
                    <a:pt x="3826" y="3059"/>
                    <a:pt x="3797" y="3036"/>
                  </a:cubicBezTo>
                  <a:cubicBezTo>
                    <a:pt x="3702" y="2960"/>
                    <a:pt x="3585" y="2863"/>
                    <a:pt x="3444" y="2748"/>
                  </a:cubicBezTo>
                  <a:cubicBezTo>
                    <a:pt x="3420" y="2731"/>
                    <a:pt x="3397" y="2709"/>
                    <a:pt x="3371" y="2688"/>
                  </a:cubicBezTo>
                  <a:cubicBezTo>
                    <a:pt x="3352" y="2673"/>
                    <a:pt x="3325" y="2648"/>
                    <a:pt x="3290" y="2622"/>
                  </a:cubicBezTo>
                  <a:cubicBezTo>
                    <a:pt x="3232" y="2572"/>
                    <a:pt x="3171" y="2521"/>
                    <a:pt x="3108" y="2471"/>
                  </a:cubicBezTo>
                  <a:cubicBezTo>
                    <a:pt x="2890" y="2292"/>
                    <a:pt x="2642" y="2086"/>
                    <a:pt x="2369" y="1864"/>
                  </a:cubicBezTo>
                  <a:cubicBezTo>
                    <a:pt x="2314" y="1817"/>
                    <a:pt x="2256" y="1772"/>
                    <a:pt x="2198" y="1723"/>
                  </a:cubicBezTo>
                  <a:cubicBezTo>
                    <a:pt x="1893" y="1476"/>
                    <a:pt x="1566" y="1210"/>
                    <a:pt x="1226" y="942"/>
                  </a:cubicBezTo>
                  <a:cubicBezTo>
                    <a:pt x="1190" y="912"/>
                    <a:pt x="1154" y="886"/>
                    <a:pt x="1117" y="857"/>
                  </a:cubicBezTo>
                  <a:cubicBezTo>
                    <a:pt x="747" y="564"/>
                    <a:pt x="368" y="272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6759014" y="2723409"/>
              <a:ext cx="1919914" cy="1138406"/>
            </a:xfrm>
            <a:custGeom>
              <a:avLst/>
              <a:gdLst/>
              <a:ahLst/>
              <a:cxnLst/>
              <a:rect l="l" t="t" r="r" b="b"/>
              <a:pathLst>
                <a:path w="12596" h="7469" extrusionOk="0">
                  <a:moveTo>
                    <a:pt x="12595" y="1261"/>
                  </a:moveTo>
                  <a:cubicBezTo>
                    <a:pt x="12595" y="1261"/>
                    <a:pt x="12595" y="1261"/>
                    <a:pt x="12595" y="1261"/>
                  </a:cubicBezTo>
                  <a:cubicBezTo>
                    <a:pt x="12595" y="1261"/>
                    <a:pt x="12595" y="1261"/>
                    <a:pt x="12595" y="1261"/>
                  </a:cubicBezTo>
                  <a:close/>
                  <a:moveTo>
                    <a:pt x="11916" y="0"/>
                  </a:moveTo>
                  <a:cubicBezTo>
                    <a:pt x="11427" y="0"/>
                    <a:pt x="10960" y="229"/>
                    <a:pt x="10520" y="458"/>
                  </a:cubicBezTo>
                  <a:cubicBezTo>
                    <a:pt x="8098" y="1718"/>
                    <a:pt x="1334" y="6712"/>
                    <a:pt x="1" y="7335"/>
                  </a:cubicBezTo>
                  <a:cubicBezTo>
                    <a:pt x="352" y="7429"/>
                    <a:pt x="739" y="7468"/>
                    <a:pt x="1138" y="7468"/>
                  </a:cubicBezTo>
                  <a:cubicBezTo>
                    <a:pt x="2004" y="7468"/>
                    <a:pt x="2927" y="7280"/>
                    <a:pt x="3665" y="7045"/>
                  </a:cubicBezTo>
                  <a:cubicBezTo>
                    <a:pt x="4388" y="6812"/>
                    <a:pt x="5106" y="6558"/>
                    <a:pt x="5793" y="6224"/>
                  </a:cubicBezTo>
                  <a:cubicBezTo>
                    <a:pt x="6668" y="5803"/>
                    <a:pt x="7485" y="5259"/>
                    <a:pt x="8218" y="4612"/>
                  </a:cubicBezTo>
                  <a:cubicBezTo>
                    <a:pt x="8494" y="4368"/>
                    <a:pt x="8759" y="4111"/>
                    <a:pt x="9010" y="3841"/>
                  </a:cubicBezTo>
                  <a:lnTo>
                    <a:pt x="9010" y="3841"/>
                  </a:lnTo>
                  <a:cubicBezTo>
                    <a:pt x="8661" y="3889"/>
                    <a:pt x="8313" y="3939"/>
                    <a:pt x="7963" y="3988"/>
                  </a:cubicBezTo>
                  <a:cubicBezTo>
                    <a:pt x="8828" y="3554"/>
                    <a:pt x="9761" y="3176"/>
                    <a:pt x="10588" y="2666"/>
                  </a:cubicBezTo>
                  <a:cubicBezTo>
                    <a:pt x="10786" y="2545"/>
                    <a:pt x="12414" y="1258"/>
                    <a:pt x="12584" y="1258"/>
                  </a:cubicBezTo>
                  <a:cubicBezTo>
                    <a:pt x="12589" y="1258"/>
                    <a:pt x="12593" y="1259"/>
                    <a:pt x="12595" y="1261"/>
                  </a:cubicBezTo>
                  <a:lnTo>
                    <a:pt x="12595" y="1261"/>
                  </a:lnTo>
                  <a:cubicBezTo>
                    <a:pt x="12469" y="1155"/>
                    <a:pt x="12308" y="1101"/>
                    <a:pt x="12146" y="1101"/>
                  </a:cubicBezTo>
                  <a:cubicBezTo>
                    <a:pt x="12015" y="1101"/>
                    <a:pt x="11884" y="1137"/>
                    <a:pt x="11772" y="1210"/>
                  </a:cubicBezTo>
                  <a:cubicBezTo>
                    <a:pt x="11801" y="1104"/>
                    <a:pt x="11830" y="995"/>
                    <a:pt x="11858" y="888"/>
                  </a:cubicBezTo>
                  <a:lnTo>
                    <a:pt x="11858" y="888"/>
                  </a:lnTo>
                  <a:cubicBezTo>
                    <a:pt x="11489" y="988"/>
                    <a:pt x="11121" y="1087"/>
                    <a:pt x="10751" y="1187"/>
                  </a:cubicBezTo>
                  <a:cubicBezTo>
                    <a:pt x="10941" y="998"/>
                    <a:pt x="11949" y="392"/>
                    <a:pt x="11985" y="2"/>
                  </a:cubicBezTo>
                  <a:cubicBezTo>
                    <a:pt x="11962" y="1"/>
                    <a:pt x="11939" y="0"/>
                    <a:pt x="11916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825468" y="4050988"/>
              <a:ext cx="529363" cy="281210"/>
            </a:xfrm>
            <a:custGeom>
              <a:avLst/>
              <a:gdLst/>
              <a:ahLst/>
              <a:cxnLst/>
              <a:rect l="l" t="t" r="r" b="b"/>
              <a:pathLst>
                <a:path w="3473" h="1845" extrusionOk="0">
                  <a:moveTo>
                    <a:pt x="1336" y="1769"/>
                  </a:moveTo>
                  <a:cubicBezTo>
                    <a:pt x="1381" y="1791"/>
                    <a:pt x="1428" y="1814"/>
                    <a:pt x="1478" y="1823"/>
                  </a:cubicBezTo>
                  <a:cubicBezTo>
                    <a:pt x="1599" y="1845"/>
                    <a:pt x="1751" y="1804"/>
                    <a:pt x="1870" y="1775"/>
                  </a:cubicBezTo>
                  <a:cubicBezTo>
                    <a:pt x="2509" y="1617"/>
                    <a:pt x="3472" y="1280"/>
                    <a:pt x="3381" y="1278"/>
                  </a:cubicBezTo>
                  <a:cubicBezTo>
                    <a:pt x="3071" y="1274"/>
                    <a:pt x="1606" y="841"/>
                    <a:pt x="980" y="403"/>
                  </a:cubicBezTo>
                  <a:cubicBezTo>
                    <a:pt x="764" y="252"/>
                    <a:pt x="449" y="88"/>
                    <a:pt x="219" y="0"/>
                  </a:cubicBezTo>
                  <a:cubicBezTo>
                    <a:pt x="241" y="34"/>
                    <a:pt x="263" y="64"/>
                    <a:pt x="289" y="92"/>
                  </a:cubicBezTo>
                  <a:cubicBezTo>
                    <a:pt x="317" y="122"/>
                    <a:pt x="349" y="150"/>
                    <a:pt x="370" y="186"/>
                  </a:cubicBezTo>
                  <a:cubicBezTo>
                    <a:pt x="338" y="180"/>
                    <a:pt x="305" y="178"/>
                    <a:pt x="270" y="172"/>
                  </a:cubicBezTo>
                  <a:cubicBezTo>
                    <a:pt x="336" y="228"/>
                    <a:pt x="398" y="294"/>
                    <a:pt x="452" y="362"/>
                  </a:cubicBezTo>
                  <a:cubicBezTo>
                    <a:pt x="473" y="391"/>
                    <a:pt x="495" y="420"/>
                    <a:pt x="510" y="453"/>
                  </a:cubicBezTo>
                  <a:cubicBezTo>
                    <a:pt x="523" y="478"/>
                    <a:pt x="530" y="507"/>
                    <a:pt x="542" y="533"/>
                  </a:cubicBezTo>
                  <a:cubicBezTo>
                    <a:pt x="572" y="606"/>
                    <a:pt x="626" y="664"/>
                    <a:pt x="681" y="719"/>
                  </a:cubicBezTo>
                  <a:cubicBezTo>
                    <a:pt x="619" y="703"/>
                    <a:pt x="558" y="686"/>
                    <a:pt x="495" y="668"/>
                  </a:cubicBezTo>
                  <a:cubicBezTo>
                    <a:pt x="478" y="664"/>
                    <a:pt x="459" y="660"/>
                    <a:pt x="443" y="668"/>
                  </a:cubicBezTo>
                  <a:cubicBezTo>
                    <a:pt x="433" y="676"/>
                    <a:pt x="426" y="689"/>
                    <a:pt x="414" y="690"/>
                  </a:cubicBezTo>
                  <a:cubicBezTo>
                    <a:pt x="405" y="693"/>
                    <a:pt x="398" y="689"/>
                    <a:pt x="389" y="686"/>
                  </a:cubicBezTo>
                  <a:cubicBezTo>
                    <a:pt x="334" y="661"/>
                    <a:pt x="280" y="639"/>
                    <a:pt x="224" y="616"/>
                  </a:cubicBezTo>
                  <a:cubicBezTo>
                    <a:pt x="244" y="642"/>
                    <a:pt x="325" y="724"/>
                    <a:pt x="324" y="754"/>
                  </a:cubicBezTo>
                  <a:cubicBezTo>
                    <a:pt x="324" y="787"/>
                    <a:pt x="280" y="795"/>
                    <a:pt x="254" y="812"/>
                  </a:cubicBezTo>
                  <a:cubicBezTo>
                    <a:pt x="182" y="867"/>
                    <a:pt x="110" y="928"/>
                    <a:pt x="42" y="986"/>
                  </a:cubicBezTo>
                  <a:cubicBezTo>
                    <a:pt x="29" y="998"/>
                    <a:pt x="16" y="1008"/>
                    <a:pt x="12" y="1023"/>
                  </a:cubicBezTo>
                  <a:cubicBezTo>
                    <a:pt x="0" y="1049"/>
                    <a:pt x="13" y="1078"/>
                    <a:pt x="31" y="1095"/>
                  </a:cubicBezTo>
                  <a:cubicBezTo>
                    <a:pt x="51" y="1114"/>
                    <a:pt x="74" y="1123"/>
                    <a:pt x="100" y="1132"/>
                  </a:cubicBezTo>
                  <a:cubicBezTo>
                    <a:pt x="324" y="1211"/>
                    <a:pt x="873" y="1297"/>
                    <a:pt x="1095" y="1386"/>
                  </a:cubicBezTo>
                  <a:cubicBezTo>
                    <a:pt x="1144" y="1406"/>
                    <a:pt x="1202" y="1442"/>
                    <a:pt x="1191" y="1495"/>
                  </a:cubicBezTo>
                  <a:cubicBezTo>
                    <a:pt x="1188" y="1511"/>
                    <a:pt x="1178" y="1525"/>
                    <a:pt x="1176" y="1543"/>
                  </a:cubicBezTo>
                  <a:cubicBezTo>
                    <a:pt x="1173" y="1579"/>
                    <a:pt x="1204" y="1605"/>
                    <a:pt x="1233" y="1625"/>
                  </a:cubicBezTo>
                  <a:cubicBezTo>
                    <a:pt x="1153" y="1612"/>
                    <a:pt x="1075" y="1598"/>
                    <a:pt x="995" y="1586"/>
                  </a:cubicBezTo>
                  <a:cubicBezTo>
                    <a:pt x="1108" y="1653"/>
                    <a:pt x="1221" y="1712"/>
                    <a:pt x="1336" y="1769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635035" y="3408842"/>
              <a:ext cx="1275167" cy="814214"/>
            </a:xfrm>
            <a:custGeom>
              <a:avLst/>
              <a:gdLst/>
              <a:ahLst/>
              <a:cxnLst/>
              <a:rect l="l" t="t" r="r" b="b"/>
              <a:pathLst>
                <a:path w="8366" h="5342" extrusionOk="0">
                  <a:moveTo>
                    <a:pt x="7009" y="1"/>
                  </a:moveTo>
                  <a:cubicBezTo>
                    <a:pt x="6529" y="1"/>
                    <a:pt x="856" y="3463"/>
                    <a:pt x="1" y="3856"/>
                  </a:cubicBezTo>
                  <a:cubicBezTo>
                    <a:pt x="387" y="3994"/>
                    <a:pt x="781" y="4104"/>
                    <a:pt x="1177" y="4213"/>
                  </a:cubicBezTo>
                  <a:cubicBezTo>
                    <a:pt x="2173" y="4479"/>
                    <a:pt x="4876" y="5342"/>
                    <a:pt x="4876" y="5342"/>
                  </a:cubicBezTo>
                  <a:cubicBezTo>
                    <a:pt x="4876" y="5342"/>
                    <a:pt x="7307" y="3802"/>
                    <a:pt x="8104" y="3267"/>
                  </a:cubicBezTo>
                  <a:cubicBezTo>
                    <a:pt x="8226" y="3185"/>
                    <a:pt x="8365" y="3062"/>
                    <a:pt x="8330" y="2914"/>
                  </a:cubicBezTo>
                  <a:lnTo>
                    <a:pt x="8330" y="2914"/>
                  </a:lnTo>
                  <a:cubicBezTo>
                    <a:pt x="8102" y="2941"/>
                    <a:pt x="7874" y="2992"/>
                    <a:pt x="7655" y="3069"/>
                  </a:cubicBezTo>
                  <a:cubicBezTo>
                    <a:pt x="7715" y="2935"/>
                    <a:pt x="7806" y="2819"/>
                    <a:pt x="7918" y="2734"/>
                  </a:cubicBezTo>
                  <a:lnTo>
                    <a:pt x="7918" y="2734"/>
                  </a:lnTo>
                  <a:cubicBezTo>
                    <a:pt x="7741" y="2753"/>
                    <a:pt x="7565" y="2773"/>
                    <a:pt x="7386" y="2790"/>
                  </a:cubicBezTo>
                  <a:cubicBezTo>
                    <a:pt x="7234" y="2478"/>
                    <a:pt x="7190" y="2108"/>
                    <a:pt x="7269" y="1768"/>
                  </a:cubicBezTo>
                  <a:cubicBezTo>
                    <a:pt x="7141" y="1753"/>
                    <a:pt x="7015" y="1742"/>
                    <a:pt x="6887" y="1727"/>
                  </a:cubicBezTo>
                  <a:cubicBezTo>
                    <a:pt x="7007" y="1582"/>
                    <a:pt x="7119" y="1430"/>
                    <a:pt x="7227" y="1273"/>
                  </a:cubicBezTo>
                  <a:lnTo>
                    <a:pt x="7108" y="1235"/>
                  </a:lnTo>
                  <a:cubicBezTo>
                    <a:pt x="7125" y="1177"/>
                    <a:pt x="7141" y="1120"/>
                    <a:pt x="7160" y="1062"/>
                  </a:cubicBezTo>
                  <a:lnTo>
                    <a:pt x="7160" y="1062"/>
                  </a:lnTo>
                  <a:cubicBezTo>
                    <a:pt x="6842" y="1106"/>
                    <a:pt x="6522" y="1152"/>
                    <a:pt x="6204" y="1196"/>
                  </a:cubicBezTo>
                  <a:cubicBezTo>
                    <a:pt x="6472" y="1004"/>
                    <a:pt x="6689" y="740"/>
                    <a:pt x="6830" y="436"/>
                  </a:cubicBezTo>
                  <a:lnTo>
                    <a:pt x="6830" y="436"/>
                  </a:lnTo>
                  <a:cubicBezTo>
                    <a:pt x="6800" y="451"/>
                    <a:pt x="6766" y="458"/>
                    <a:pt x="6732" y="458"/>
                  </a:cubicBezTo>
                  <a:cubicBezTo>
                    <a:pt x="6696" y="458"/>
                    <a:pt x="6660" y="450"/>
                    <a:pt x="6627" y="435"/>
                  </a:cubicBezTo>
                  <a:cubicBezTo>
                    <a:pt x="6833" y="348"/>
                    <a:pt x="7048" y="198"/>
                    <a:pt x="7145" y="21"/>
                  </a:cubicBezTo>
                  <a:cubicBezTo>
                    <a:pt x="7095" y="8"/>
                    <a:pt x="7048" y="1"/>
                    <a:pt x="7012" y="1"/>
                  </a:cubicBezTo>
                  <a:cubicBezTo>
                    <a:pt x="7011" y="1"/>
                    <a:pt x="7010" y="1"/>
                    <a:pt x="7009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-425629" y="3620249"/>
              <a:ext cx="9938252" cy="1598097"/>
            </a:xfrm>
            <a:custGeom>
              <a:avLst/>
              <a:gdLst/>
              <a:ahLst/>
              <a:cxnLst/>
              <a:rect l="l" t="t" r="r" b="b"/>
              <a:pathLst>
                <a:path w="65202" h="10485" extrusionOk="0">
                  <a:moveTo>
                    <a:pt x="60508" y="1"/>
                  </a:moveTo>
                  <a:cubicBezTo>
                    <a:pt x="60261" y="1"/>
                    <a:pt x="60006" y="11"/>
                    <a:pt x="59742" y="37"/>
                  </a:cubicBezTo>
                  <a:cubicBezTo>
                    <a:pt x="58366" y="172"/>
                    <a:pt x="56992" y="474"/>
                    <a:pt x="55615" y="474"/>
                  </a:cubicBezTo>
                  <a:cubicBezTo>
                    <a:pt x="55400" y="474"/>
                    <a:pt x="55185" y="467"/>
                    <a:pt x="54971" y="451"/>
                  </a:cubicBezTo>
                  <a:cubicBezTo>
                    <a:pt x="54275" y="397"/>
                    <a:pt x="53635" y="333"/>
                    <a:pt x="53003" y="313"/>
                  </a:cubicBezTo>
                  <a:lnTo>
                    <a:pt x="53002" y="313"/>
                  </a:lnTo>
                  <a:cubicBezTo>
                    <a:pt x="52846" y="307"/>
                    <a:pt x="52691" y="304"/>
                    <a:pt x="52536" y="304"/>
                  </a:cubicBezTo>
                  <a:cubicBezTo>
                    <a:pt x="52095" y="304"/>
                    <a:pt x="51654" y="330"/>
                    <a:pt x="51195" y="400"/>
                  </a:cubicBezTo>
                  <a:lnTo>
                    <a:pt x="51157" y="406"/>
                  </a:lnTo>
                  <a:cubicBezTo>
                    <a:pt x="51115" y="413"/>
                    <a:pt x="51075" y="417"/>
                    <a:pt x="51034" y="426"/>
                  </a:cubicBezTo>
                  <a:cubicBezTo>
                    <a:pt x="51027" y="427"/>
                    <a:pt x="51016" y="427"/>
                    <a:pt x="51008" y="429"/>
                  </a:cubicBezTo>
                  <a:lnTo>
                    <a:pt x="50893" y="451"/>
                  </a:lnTo>
                  <a:cubicBezTo>
                    <a:pt x="50860" y="456"/>
                    <a:pt x="50823" y="464"/>
                    <a:pt x="50788" y="471"/>
                  </a:cubicBezTo>
                  <a:cubicBezTo>
                    <a:pt x="50759" y="478"/>
                    <a:pt x="50729" y="483"/>
                    <a:pt x="50700" y="490"/>
                  </a:cubicBezTo>
                  <a:cubicBezTo>
                    <a:pt x="50668" y="496"/>
                    <a:pt x="50637" y="503"/>
                    <a:pt x="50607" y="510"/>
                  </a:cubicBezTo>
                  <a:cubicBezTo>
                    <a:pt x="50572" y="517"/>
                    <a:pt x="50540" y="525"/>
                    <a:pt x="50505" y="533"/>
                  </a:cubicBezTo>
                  <a:cubicBezTo>
                    <a:pt x="50492" y="536"/>
                    <a:pt x="50478" y="539"/>
                    <a:pt x="50463" y="544"/>
                  </a:cubicBezTo>
                  <a:cubicBezTo>
                    <a:pt x="49332" y="822"/>
                    <a:pt x="48283" y="1241"/>
                    <a:pt x="47168" y="1463"/>
                  </a:cubicBezTo>
                  <a:lnTo>
                    <a:pt x="47167" y="1463"/>
                  </a:lnTo>
                  <a:cubicBezTo>
                    <a:pt x="47139" y="1467"/>
                    <a:pt x="47113" y="1473"/>
                    <a:pt x="47085" y="1477"/>
                  </a:cubicBezTo>
                  <a:cubicBezTo>
                    <a:pt x="47008" y="1492"/>
                    <a:pt x="46933" y="1505"/>
                    <a:pt x="46856" y="1518"/>
                  </a:cubicBezTo>
                  <a:cubicBezTo>
                    <a:pt x="46496" y="1578"/>
                    <a:pt x="46126" y="1614"/>
                    <a:pt x="45744" y="1618"/>
                  </a:cubicBezTo>
                  <a:cubicBezTo>
                    <a:pt x="45712" y="1618"/>
                    <a:pt x="45680" y="1619"/>
                    <a:pt x="45649" y="1619"/>
                  </a:cubicBezTo>
                  <a:cubicBezTo>
                    <a:pt x="44965" y="1619"/>
                    <a:pt x="44495" y="1544"/>
                    <a:pt x="44023" y="1469"/>
                  </a:cubicBezTo>
                  <a:cubicBezTo>
                    <a:pt x="44021" y="1467"/>
                    <a:pt x="44017" y="1467"/>
                    <a:pt x="44014" y="1467"/>
                  </a:cubicBezTo>
                  <a:cubicBezTo>
                    <a:pt x="43956" y="1456"/>
                    <a:pt x="43896" y="1447"/>
                    <a:pt x="43835" y="1438"/>
                  </a:cubicBezTo>
                  <a:cubicBezTo>
                    <a:pt x="43814" y="1437"/>
                    <a:pt x="43792" y="1432"/>
                    <a:pt x="43769" y="1429"/>
                  </a:cubicBezTo>
                  <a:lnTo>
                    <a:pt x="43654" y="1412"/>
                  </a:lnTo>
                  <a:cubicBezTo>
                    <a:pt x="43621" y="1408"/>
                    <a:pt x="43586" y="1402"/>
                    <a:pt x="43549" y="1397"/>
                  </a:cubicBezTo>
                  <a:cubicBezTo>
                    <a:pt x="43509" y="1393"/>
                    <a:pt x="43468" y="1387"/>
                    <a:pt x="43426" y="1381"/>
                  </a:cubicBezTo>
                  <a:cubicBezTo>
                    <a:pt x="43384" y="1376"/>
                    <a:pt x="43340" y="1371"/>
                    <a:pt x="43295" y="1367"/>
                  </a:cubicBezTo>
                  <a:lnTo>
                    <a:pt x="43240" y="1361"/>
                  </a:lnTo>
                  <a:cubicBezTo>
                    <a:pt x="42986" y="1335"/>
                    <a:pt x="42703" y="1316"/>
                    <a:pt x="42372" y="1315"/>
                  </a:cubicBezTo>
                  <a:cubicBezTo>
                    <a:pt x="42352" y="1314"/>
                    <a:pt x="42333" y="1314"/>
                    <a:pt x="42314" y="1314"/>
                  </a:cubicBezTo>
                  <a:cubicBezTo>
                    <a:pt x="41874" y="1314"/>
                    <a:pt x="41443" y="1362"/>
                    <a:pt x="41017" y="1442"/>
                  </a:cubicBezTo>
                  <a:cubicBezTo>
                    <a:pt x="39244" y="1771"/>
                    <a:pt x="37552" y="2646"/>
                    <a:pt x="35760" y="3008"/>
                  </a:cubicBezTo>
                  <a:cubicBezTo>
                    <a:pt x="35612" y="3037"/>
                    <a:pt x="35459" y="3067"/>
                    <a:pt x="35303" y="3094"/>
                  </a:cubicBezTo>
                  <a:lnTo>
                    <a:pt x="35301" y="3094"/>
                  </a:lnTo>
                  <a:cubicBezTo>
                    <a:pt x="34873" y="3166"/>
                    <a:pt x="34424" y="3217"/>
                    <a:pt x="33988" y="3217"/>
                  </a:cubicBezTo>
                  <a:cubicBezTo>
                    <a:pt x="33773" y="3217"/>
                    <a:pt x="33562" y="3205"/>
                    <a:pt x="33358" y="3176"/>
                  </a:cubicBezTo>
                  <a:cubicBezTo>
                    <a:pt x="32664" y="3079"/>
                    <a:pt x="32041" y="2796"/>
                    <a:pt x="31316" y="2789"/>
                  </a:cubicBezTo>
                  <a:cubicBezTo>
                    <a:pt x="31097" y="2784"/>
                    <a:pt x="30860" y="2796"/>
                    <a:pt x="30669" y="2686"/>
                  </a:cubicBezTo>
                  <a:cubicBezTo>
                    <a:pt x="30554" y="2617"/>
                    <a:pt x="30467" y="2516"/>
                    <a:pt x="30373" y="2424"/>
                  </a:cubicBezTo>
                  <a:cubicBezTo>
                    <a:pt x="29979" y="2039"/>
                    <a:pt x="29429" y="1843"/>
                    <a:pt x="28880" y="1843"/>
                  </a:cubicBezTo>
                  <a:cubicBezTo>
                    <a:pt x="28408" y="1843"/>
                    <a:pt x="27937" y="1988"/>
                    <a:pt x="27567" y="2283"/>
                  </a:cubicBezTo>
                  <a:cubicBezTo>
                    <a:pt x="27489" y="2346"/>
                    <a:pt x="27409" y="2418"/>
                    <a:pt x="27310" y="2433"/>
                  </a:cubicBezTo>
                  <a:cubicBezTo>
                    <a:pt x="27297" y="2435"/>
                    <a:pt x="27284" y="2436"/>
                    <a:pt x="27272" y="2436"/>
                  </a:cubicBezTo>
                  <a:cubicBezTo>
                    <a:pt x="27147" y="2436"/>
                    <a:pt x="27032" y="2350"/>
                    <a:pt x="26916" y="2296"/>
                  </a:cubicBezTo>
                  <a:cubicBezTo>
                    <a:pt x="26782" y="2234"/>
                    <a:pt x="26642" y="2208"/>
                    <a:pt x="26498" y="2208"/>
                  </a:cubicBezTo>
                  <a:cubicBezTo>
                    <a:pt x="26402" y="2208"/>
                    <a:pt x="26304" y="2219"/>
                    <a:pt x="26206" y="2240"/>
                  </a:cubicBezTo>
                  <a:lnTo>
                    <a:pt x="26205" y="2240"/>
                  </a:lnTo>
                  <a:cubicBezTo>
                    <a:pt x="25999" y="2282"/>
                    <a:pt x="25791" y="2363"/>
                    <a:pt x="25601" y="2450"/>
                  </a:cubicBezTo>
                  <a:cubicBezTo>
                    <a:pt x="24962" y="2741"/>
                    <a:pt x="24353" y="3101"/>
                    <a:pt x="23788" y="3518"/>
                  </a:cubicBezTo>
                  <a:cubicBezTo>
                    <a:pt x="23549" y="3695"/>
                    <a:pt x="23314" y="3885"/>
                    <a:pt x="23033" y="3985"/>
                  </a:cubicBezTo>
                  <a:cubicBezTo>
                    <a:pt x="22589" y="4148"/>
                    <a:pt x="22089" y="4062"/>
                    <a:pt x="21622" y="4130"/>
                  </a:cubicBezTo>
                  <a:cubicBezTo>
                    <a:pt x="21556" y="4138"/>
                    <a:pt x="21491" y="4149"/>
                    <a:pt x="21426" y="4167"/>
                  </a:cubicBezTo>
                  <a:cubicBezTo>
                    <a:pt x="20984" y="4279"/>
                    <a:pt x="20570" y="4569"/>
                    <a:pt x="20199" y="4822"/>
                  </a:cubicBezTo>
                  <a:cubicBezTo>
                    <a:pt x="19953" y="4987"/>
                    <a:pt x="19708" y="5323"/>
                    <a:pt x="19422" y="5410"/>
                  </a:cubicBezTo>
                  <a:cubicBezTo>
                    <a:pt x="19361" y="5428"/>
                    <a:pt x="19296" y="5436"/>
                    <a:pt x="19229" y="5436"/>
                  </a:cubicBezTo>
                  <a:cubicBezTo>
                    <a:pt x="18871" y="5436"/>
                    <a:pt x="18448" y="5208"/>
                    <a:pt x="18124" y="5147"/>
                  </a:cubicBezTo>
                  <a:cubicBezTo>
                    <a:pt x="17917" y="5108"/>
                    <a:pt x="17708" y="5082"/>
                    <a:pt x="17499" y="5082"/>
                  </a:cubicBezTo>
                  <a:cubicBezTo>
                    <a:pt x="17259" y="5082"/>
                    <a:pt x="17021" y="5116"/>
                    <a:pt x="16792" y="5202"/>
                  </a:cubicBezTo>
                  <a:cubicBezTo>
                    <a:pt x="16336" y="5372"/>
                    <a:pt x="15950" y="5732"/>
                    <a:pt x="15466" y="5795"/>
                  </a:cubicBezTo>
                  <a:cubicBezTo>
                    <a:pt x="15414" y="5801"/>
                    <a:pt x="15361" y="5804"/>
                    <a:pt x="15308" y="5804"/>
                  </a:cubicBezTo>
                  <a:cubicBezTo>
                    <a:pt x="15140" y="5804"/>
                    <a:pt x="14971" y="5774"/>
                    <a:pt x="14807" y="5738"/>
                  </a:cubicBezTo>
                  <a:cubicBezTo>
                    <a:pt x="14123" y="5590"/>
                    <a:pt x="13461" y="5344"/>
                    <a:pt x="12845" y="5009"/>
                  </a:cubicBezTo>
                  <a:cubicBezTo>
                    <a:pt x="12504" y="4822"/>
                    <a:pt x="12174" y="4607"/>
                    <a:pt x="11797" y="4518"/>
                  </a:cubicBezTo>
                  <a:lnTo>
                    <a:pt x="11794" y="4518"/>
                  </a:lnTo>
                  <a:cubicBezTo>
                    <a:pt x="11693" y="4494"/>
                    <a:pt x="11588" y="4482"/>
                    <a:pt x="11483" y="4482"/>
                  </a:cubicBezTo>
                  <a:cubicBezTo>
                    <a:pt x="11229" y="4482"/>
                    <a:pt x="10976" y="4555"/>
                    <a:pt x="10797" y="4723"/>
                  </a:cubicBezTo>
                  <a:cubicBezTo>
                    <a:pt x="10774" y="4748"/>
                    <a:pt x="10751" y="4771"/>
                    <a:pt x="10731" y="4795"/>
                  </a:cubicBezTo>
                  <a:cubicBezTo>
                    <a:pt x="10702" y="4748"/>
                    <a:pt x="10668" y="4700"/>
                    <a:pt x="10632" y="4655"/>
                  </a:cubicBezTo>
                  <a:cubicBezTo>
                    <a:pt x="10330" y="4268"/>
                    <a:pt x="9841" y="4037"/>
                    <a:pt x="9352" y="4037"/>
                  </a:cubicBezTo>
                  <a:cubicBezTo>
                    <a:pt x="9262" y="4037"/>
                    <a:pt x="9172" y="4044"/>
                    <a:pt x="9082" y="4061"/>
                  </a:cubicBezTo>
                  <a:cubicBezTo>
                    <a:pt x="9011" y="4074"/>
                    <a:pt x="8940" y="4090"/>
                    <a:pt x="8870" y="4103"/>
                  </a:cubicBezTo>
                  <a:lnTo>
                    <a:pt x="8868" y="4103"/>
                  </a:lnTo>
                  <a:cubicBezTo>
                    <a:pt x="8829" y="4109"/>
                    <a:pt x="8790" y="4113"/>
                    <a:pt x="8752" y="4113"/>
                  </a:cubicBezTo>
                  <a:cubicBezTo>
                    <a:pt x="8710" y="4113"/>
                    <a:pt x="8669" y="4108"/>
                    <a:pt x="8628" y="4097"/>
                  </a:cubicBezTo>
                  <a:cubicBezTo>
                    <a:pt x="8483" y="4058"/>
                    <a:pt x="8374" y="3937"/>
                    <a:pt x="8284" y="3815"/>
                  </a:cubicBezTo>
                  <a:lnTo>
                    <a:pt x="8284" y="3814"/>
                  </a:lnTo>
                  <a:cubicBezTo>
                    <a:pt x="8278" y="3808"/>
                    <a:pt x="8275" y="3805"/>
                    <a:pt x="8271" y="3799"/>
                  </a:cubicBezTo>
                  <a:cubicBezTo>
                    <a:pt x="8234" y="3750"/>
                    <a:pt x="8202" y="3702"/>
                    <a:pt x="8168" y="3653"/>
                  </a:cubicBezTo>
                  <a:cubicBezTo>
                    <a:pt x="8050" y="3477"/>
                    <a:pt x="7941" y="3297"/>
                    <a:pt x="7818" y="3126"/>
                  </a:cubicBezTo>
                  <a:cubicBezTo>
                    <a:pt x="7746" y="3027"/>
                    <a:pt x="7669" y="2928"/>
                    <a:pt x="7587" y="2839"/>
                  </a:cubicBezTo>
                  <a:cubicBezTo>
                    <a:pt x="7420" y="2659"/>
                    <a:pt x="7208" y="2507"/>
                    <a:pt x="6975" y="2434"/>
                  </a:cubicBezTo>
                  <a:lnTo>
                    <a:pt x="6972" y="2434"/>
                  </a:lnTo>
                  <a:cubicBezTo>
                    <a:pt x="6877" y="2402"/>
                    <a:pt x="6778" y="2384"/>
                    <a:pt x="6678" y="2384"/>
                  </a:cubicBezTo>
                  <a:cubicBezTo>
                    <a:pt x="6633" y="2384"/>
                    <a:pt x="6589" y="2387"/>
                    <a:pt x="6544" y="2395"/>
                  </a:cubicBezTo>
                  <a:cubicBezTo>
                    <a:pt x="6075" y="2468"/>
                    <a:pt x="5719" y="2922"/>
                    <a:pt x="5244" y="2947"/>
                  </a:cubicBezTo>
                  <a:cubicBezTo>
                    <a:pt x="5231" y="2948"/>
                    <a:pt x="5218" y="2948"/>
                    <a:pt x="5205" y="2948"/>
                  </a:cubicBezTo>
                  <a:cubicBezTo>
                    <a:pt x="4611" y="2948"/>
                    <a:pt x="4276" y="2301"/>
                    <a:pt x="3821" y="1865"/>
                  </a:cubicBezTo>
                  <a:cubicBezTo>
                    <a:pt x="3683" y="1736"/>
                    <a:pt x="3538" y="1624"/>
                    <a:pt x="3370" y="1553"/>
                  </a:cubicBezTo>
                  <a:cubicBezTo>
                    <a:pt x="3262" y="1506"/>
                    <a:pt x="3152" y="1482"/>
                    <a:pt x="3037" y="1466"/>
                  </a:cubicBezTo>
                  <a:cubicBezTo>
                    <a:pt x="3011" y="1464"/>
                    <a:pt x="2983" y="1460"/>
                    <a:pt x="2956" y="1456"/>
                  </a:cubicBezTo>
                  <a:lnTo>
                    <a:pt x="2954" y="1456"/>
                  </a:lnTo>
                  <a:cubicBezTo>
                    <a:pt x="2863" y="1445"/>
                    <a:pt x="2771" y="1440"/>
                    <a:pt x="2680" y="1437"/>
                  </a:cubicBezTo>
                  <a:cubicBezTo>
                    <a:pt x="2475" y="1425"/>
                    <a:pt x="2267" y="1413"/>
                    <a:pt x="2060" y="1399"/>
                  </a:cubicBezTo>
                  <a:cubicBezTo>
                    <a:pt x="1382" y="1352"/>
                    <a:pt x="692" y="1300"/>
                    <a:pt x="1" y="1271"/>
                  </a:cubicBezTo>
                  <a:lnTo>
                    <a:pt x="1" y="6969"/>
                  </a:lnTo>
                  <a:cubicBezTo>
                    <a:pt x="53" y="6982"/>
                    <a:pt x="108" y="6997"/>
                    <a:pt x="162" y="7011"/>
                  </a:cubicBezTo>
                  <a:cubicBezTo>
                    <a:pt x="223" y="7026"/>
                    <a:pt x="282" y="7042"/>
                    <a:pt x="342" y="7057"/>
                  </a:cubicBezTo>
                  <a:cubicBezTo>
                    <a:pt x="351" y="7058"/>
                    <a:pt x="358" y="7059"/>
                    <a:pt x="365" y="7062"/>
                  </a:cubicBezTo>
                  <a:cubicBezTo>
                    <a:pt x="442" y="7084"/>
                    <a:pt x="521" y="7103"/>
                    <a:pt x="597" y="7122"/>
                  </a:cubicBezTo>
                  <a:cubicBezTo>
                    <a:pt x="631" y="7131"/>
                    <a:pt x="661" y="7138"/>
                    <a:pt x="692" y="7145"/>
                  </a:cubicBezTo>
                  <a:cubicBezTo>
                    <a:pt x="733" y="7157"/>
                    <a:pt x="772" y="7165"/>
                    <a:pt x="812" y="7174"/>
                  </a:cubicBezTo>
                  <a:lnTo>
                    <a:pt x="814" y="7174"/>
                  </a:lnTo>
                  <a:cubicBezTo>
                    <a:pt x="869" y="7189"/>
                    <a:pt x="920" y="7202"/>
                    <a:pt x="974" y="7215"/>
                  </a:cubicBezTo>
                  <a:cubicBezTo>
                    <a:pt x="995" y="7219"/>
                    <a:pt x="1017" y="7226"/>
                    <a:pt x="1040" y="7231"/>
                  </a:cubicBezTo>
                  <a:cubicBezTo>
                    <a:pt x="1120" y="7251"/>
                    <a:pt x="1203" y="7270"/>
                    <a:pt x="1283" y="7290"/>
                  </a:cubicBezTo>
                  <a:cubicBezTo>
                    <a:pt x="1290" y="7290"/>
                    <a:pt x="1295" y="7292"/>
                    <a:pt x="1300" y="7295"/>
                  </a:cubicBezTo>
                  <a:cubicBezTo>
                    <a:pt x="1360" y="7306"/>
                    <a:pt x="1421" y="7321"/>
                    <a:pt x="1480" y="7335"/>
                  </a:cubicBezTo>
                  <a:cubicBezTo>
                    <a:pt x="1524" y="7348"/>
                    <a:pt x="1569" y="7357"/>
                    <a:pt x="1613" y="7369"/>
                  </a:cubicBezTo>
                  <a:cubicBezTo>
                    <a:pt x="1662" y="7379"/>
                    <a:pt x="1708" y="7392"/>
                    <a:pt x="1758" y="7404"/>
                  </a:cubicBezTo>
                  <a:cubicBezTo>
                    <a:pt x="1793" y="7412"/>
                    <a:pt x="1829" y="7421"/>
                    <a:pt x="1864" y="7428"/>
                  </a:cubicBezTo>
                  <a:cubicBezTo>
                    <a:pt x="1919" y="7443"/>
                    <a:pt x="1974" y="7456"/>
                    <a:pt x="2031" y="7469"/>
                  </a:cubicBezTo>
                  <a:lnTo>
                    <a:pt x="2032" y="7469"/>
                  </a:lnTo>
                  <a:cubicBezTo>
                    <a:pt x="2093" y="7483"/>
                    <a:pt x="2154" y="7498"/>
                    <a:pt x="2215" y="7512"/>
                  </a:cubicBezTo>
                  <a:cubicBezTo>
                    <a:pt x="2241" y="7517"/>
                    <a:pt x="2267" y="7524"/>
                    <a:pt x="2294" y="7530"/>
                  </a:cubicBezTo>
                  <a:cubicBezTo>
                    <a:pt x="2359" y="7544"/>
                    <a:pt x="2426" y="7560"/>
                    <a:pt x="2491" y="7575"/>
                  </a:cubicBezTo>
                  <a:cubicBezTo>
                    <a:pt x="2497" y="7578"/>
                    <a:pt x="2500" y="7578"/>
                    <a:pt x="2506" y="7579"/>
                  </a:cubicBezTo>
                  <a:cubicBezTo>
                    <a:pt x="2556" y="7592"/>
                    <a:pt x="2609" y="7603"/>
                    <a:pt x="2660" y="7616"/>
                  </a:cubicBezTo>
                  <a:cubicBezTo>
                    <a:pt x="2713" y="7626"/>
                    <a:pt x="2761" y="7637"/>
                    <a:pt x="2812" y="7650"/>
                  </a:cubicBezTo>
                  <a:cubicBezTo>
                    <a:pt x="2869" y="7662"/>
                    <a:pt x="2924" y="7675"/>
                    <a:pt x="2979" y="7688"/>
                  </a:cubicBezTo>
                  <a:lnTo>
                    <a:pt x="2982" y="7688"/>
                  </a:lnTo>
                  <a:cubicBezTo>
                    <a:pt x="3001" y="7691"/>
                    <a:pt x="3021" y="7697"/>
                    <a:pt x="3041" y="7701"/>
                  </a:cubicBezTo>
                  <a:cubicBezTo>
                    <a:pt x="3092" y="7711"/>
                    <a:pt x="3145" y="7725"/>
                    <a:pt x="3195" y="7735"/>
                  </a:cubicBezTo>
                  <a:cubicBezTo>
                    <a:pt x="3237" y="7745"/>
                    <a:pt x="3277" y="7754"/>
                    <a:pt x="3319" y="7762"/>
                  </a:cubicBezTo>
                  <a:cubicBezTo>
                    <a:pt x="3357" y="7771"/>
                    <a:pt x="3393" y="7778"/>
                    <a:pt x="3429" y="7785"/>
                  </a:cubicBezTo>
                  <a:cubicBezTo>
                    <a:pt x="3479" y="7797"/>
                    <a:pt x="3524" y="7807"/>
                    <a:pt x="3573" y="7817"/>
                  </a:cubicBezTo>
                  <a:cubicBezTo>
                    <a:pt x="3599" y="7825"/>
                    <a:pt x="3625" y="7829"/>
                    <a:pt x="3651" y="7835"/>
                  </a:cubicBezTo>
                  <a:cubicBezTo>
                    <a:pt x="3717" y="7848"/>
                    <a:pt x="3782" y="7862"/>
                    <a:pt x="3847" y="7877"/>
                  </a:cubicBezTo>
                  <a:cubicBezTo>
                    <a:pt x="3860" y="7880"/>
                    <a:pt x="3872" y="7883"/>
                    <a:pt x="3885" y="7886"/>
                  </a:cubicBezTo>
                  <a:lnTo>
                    <a:pt x="4038" y="7919"/>
                  </a:lnTo>
                  <a:cubicBezTo>
                    <a:pt x="4088" y="7929"/>
                    <a:pt x="4138" y="7938"/>
                    <a:pt x="4189" y="7950"/>
                  </a:cubicBezTo>
                  <a:cubicBezTo>
                    <a:pt x="4232" y="7960"/>
                    <a:pt x="4276" y="7970"/>
                    <a:pt x="4321" y="7979"/>
                  </a:cubicBezTo>
                  <a:cubicBezTo>
                    <a:pt x="4385" y="7993"/>
                    <a:pt x="4446" y="8006"/>
                    <a:pt x="4510" y="8018"/>
                  </a:cubicBezTo>
                  <a:cubicBezTo>
                    <a:pt x="4521" y="8022"/>
                    <a:pt x="4531" y="8024"/>
                    <a:pt x="4543" y="8025"/>
                  </a:cubicBezTo>
                  <a:cubicBezTo>
                    <a:pt x="4620" y="8043"/>
                    <a:pt x="4700" y="8059"/>
                    <a:pt x="4778" y="8074"/>
                  </a:cubicBezTo>
                  <a:lnTo>
                    <a:pt x="4833" y="8086"/>
                  </a:lnTo>
                  <a:cubicBezTo>
                    <a:pt x="4900" y="8101"/>
                    <a:pt x="4967" y="8115"/>
                    <a:pt x="5034" y="8127"/>
                  </a:cubicBezTo>
                  <a:cubicBezTo>
                    <a:pt x="5037" y="8127"/>
                    <a:pt x="5038" y="8130"/>
                    <a:pt x="5040" y="8130"/>
                  </a:cubicBezTo>
                  <a:cubicBezTo>
                    <a:pt x="6323" y="8391"/>
                    <a:pt x="7610" y="8625"/>
                    <a:pt x="8901" y="8837"/>
                  </a:cubicBezTo>
                  <a:cubicBezTo>
                    <a:pt x="9843" y="8994"/>
                    <a:pt x="10789" y="9135"/>
                    <a:pt x="11734" y="9265"/>
                  </a:cubicBezTo>
                  <a:cubicBezTo>
                    <a:pt x="11750" y="9270"/>
                    <a:pt x="11767" y="9271"/>
                    <a:pt x="11783" y="9273"/>
                  </a:cubicBezTo>
                  <a:cubicBezTo>
                    <a:pt x="11842" y="9281"/>
                    <a:pt x="11900" y="9288"/>
                    <a:pt x="11956" y="9296"/>
                  </a:cubicBezTo>
                  <a:cubicBezTo>
                    <a:pt x="11965" y="9299"/>
                    <a:pt x="11974" y="9300"/>
                    <a:pt x="11982" y="9300"/>
                  </a:cubicBezTo>
                  <a:cubicBezTo>
                    <a:pt x="12016" y="9306"/>
                    <a:pt x="12046" y="9309"/>
                    <a:pt x="12077" y="9313"/>
                  </a:cubicBezTo>
                  <a:cubicBezTo>
                    <a:pt x="12133" y="9320"/>
                    <a:pt x="12190" y="9328"/>
                    <a:pt x="12244" y="9335"/>
                  </a:cubicBezTo>
                  <a:cubicBezTo>
                    <a:pt x="12264" y="9338"/>
                    <a:pt x="12286" y="9342"/>
                    <a:pt x="12306" y="9344"/>
                  </a:cubicBezTo>
                  <a:cubicBezTo>
                    <a:pt x="12350" y="9349"/>
                    <a:pt x="12393" y="9357"/>
                    <a:pt x="12437" y="9361"/>
                  </a:cubicBezTo>
                  <a:cubicBezTo>
                    <a:pt x="12446" y="9364"/>
                    <a:pt x="12453" y="9364"/>
                    <a:pt x="12462" y="9365"/>
                  </a:cubicBezTo>
                  <a:cubicBezTo>
                    <a:pt x="12626" y="9387"/>
                    <a:pt x="12788" y="9409"/>
                    <a:pt x="12952" y="9429"/>
                  </a:cubicBezTo>
                  <a:cubicBezTo>
                    <a:pt x="12967" y="9429"/>
                    <a:pt x="12980" y="9431"/>
                    <a:pt x="12992" y="9432"/>
                  </a:cubicBezTo>
                  <a:cubicBezTo>
                    <a:pt x="14834" y="9666"/>
                    <a:pt x="16683" y="9855"/>
                    <a:pt x="18536" y="10006"/>
                  </a:cubicBezTo>
                  <a:cubicBezTo>
                    <a:pt x="18543" y="10007"/>
                    <a:pt x="18551" y="10007"/>
                    <a:pt x="18558" y="10007"/>
                  </a:cubicBezTo>
                  <a:cubicBezTo>
                    <a:pt x="18749" y="10025"/>
                    <a:pt x="18944" y="10039"/>
                    <a:pt x="19139" y="10054"/>
                  </a:cubicBezTo>
                  <a:cubicBezTo>
                    <a:pt x="19146" y="10054"/>
                    <a:pt x="19155" y="10055"/>
                    <a:pt x="19163" y="10055"/>
                  </a:cubicBezTo>
                  <a:cubicBezTo>
                    <a:pt x="19255" y="10062"/>
                    <a:pt x="19343" y="10068"/>
                    <a:pt x="19432" y="10076"/>
                  </a:cubicBezTo>
                  <a:lnTo>
                    <a:pt x="19435" y="10076"/>
                  </a:lnTo>
                  <a:cubicBezTo>
                    <a:pt x="19449" y="10077"/>
                    <a:pt x="19464" y="10077"/>
                    <a:pt x="19478" y="10078"/>
                  </a:cubicBezTo>
                  <a:cubicBezTo>
                    <a:pt x="19538" y="10083"/>
                    <a:pt x="19598" y="10087"/>
                    <a:pt x="19657" y="10092"/>
                  </a:cubicBezTo>
                  <a:lnTo>
                    <a:pt x="19660" y="10092"/>
                  </a:lnTo>
                  <a:cubicBezTo>
                    <a:pt x="19685" y="10093"/>
                    <a:pt x="19712" y="10094"/>
                    <a:pt x="19740" y="10097"/>
                  </a:cubicBezTo>
                  <a:cubicBezTo>
                    <a:pt x="19808" y="10102"/>
                    <a:pt x="19878" y="10107"/>
                    <a:pt x="19947" y="10112"/>
                  </a:cubicBezTo>
                  <a:cubicBezTo>
                    <a:pt x="20008" y="10116"/>
                    <a:pt x="20068" y="10121"/>
                    <a:pt x="20128" y="10123"/>
                  </a:cubicBezTo>
                  <a:cubicBezTo>
                    <a:pt x="20149" y="10126"/>
                    <a:pt x="20171" y="10128"/>
                    <a:pt x="20191" y="10128"/>
                  </a:cubicBezTo>
                  <a:lnTo>
                    <a:pt x="20344" y="10138"/>
                  </a:lnTo>
                  <a:cubicBezTo>
                    <a:pt x="20408" y="10142"/>
                    <a:pt x="20470" y="10148"/>
                    <a:pt x="20534" y="10151"/>
                  </a:cubicBezTo>
                  <a:cubicBezTo>
                    <a:pt x="20608" y="10157"/>
                    <a:pt x="20684" y="10160"/>
                    <a:pt x="20758" y="10166"/>
                  </a:cubicBezTo>
                  <a:cubicBezTo>
                    <a:pt x="20780" y="10167"/>
                    <a:pt x="20800" y="10167"/>
                    <a:pt x="20819" y="10170"/>
                  </a:cubicBezTo>
                  <a:cubicBezTo>
                    <a:pt x="20925" y="10177"/>
                    <a:pt x="21029" y="10182"/>
                    <a:pt x="21134" y="10189"/>
                  </a:cubicBezTo>
                  <a:cubicBezTo>
                    <a:pt x="21177" y="10193"/>
                    <a:pt x="21221" y="10195"/>
                    <a:pt x="21265" y="10199"/>
                  </a:cubicBezTo>
                  <a:cubicBezTo>
                    <a:pt x="22502" y="10274"/>
                    <a:pt x="23742" y="10334"/>
                    <a:pt x="24982" y="10378"/>
                  </a:cubicBezTo>
                  <a:cubicBezTo>
                    <a:pt x="24994" y="10378"/>
                    <a:pt x="25005" y="10378"/>
                    <a:pt x="25018" y="10381"/>
                  </a:cubicBezTo>
                  <a:cubicBezTo>
                    <a:pt x="25065" y="10381"/>
                    <a:pt x="25113" y="10382"/>
                    <a:pt x="25161" y="10383"/>
                  </a:cubicBezTo>
                  <a:cubicBezTo>
                    <a:pt x="25178" y="10383"/>
                    <a:pt x="25193" y="10383"/>
                    <a:pt x="25209" y="10385"/>
                  </a:cubicBezTo>
                  <a:cubicBezTo>
                    <a:pt x="25283" y="10388"/>
                    <a:pt x="25355" y="10389"/>
                    <a:pt x="25429" y="10392"/>
                  </a:cubicBezTo>
                  <a:cubicBezTo>
                    <a:pt x="25447" y="10392"/>
                    <a:pt x="25464" y="10395"/>
                    <a:pt x="25480" y="10395"/>
                  </a:cubicBezTo>
                  <a:cubicBezTo>
                    <a:pt x="25580" y="10396"/>
                    <a:pt x="25682" y="10399"/>
                    <a:pt x="25782" y="10404"/>
                  </a:cubicBezTo>
                  <a:lnTo>
                    <a:pt x="25797" y="10404"/>
                  </a:lnTo>
                  <a:cubicBezTo>
                    <a:pt x="26116" y="10412"/>
                    <a:pt x="26434" y="10421"/>
                    <a:pt x="26754" y="10428"/>
                  </a:cubicBezTo>
                  <a:cubicBezTo>
                    <a:pt x="26755" y="10430"/>
                    <a:pt x="26756" y="10431"/>
                    <a:pt x="26758" y="10431"/>
                  </a:cubicBezTo>
                  <a:cubicBezTo>
                    <a:pt x="26759" y="10431"/>
                    <a:pt x="26760" y="10430"/>
                    <a:pt x="26762" y="10428"/>
                  </a:cubicBezTo>
                  <a:lnTo>
                    <a:pt x="26764" y="10428"/>
                  </a:lnTo>
                  <a:cubicBezTo>
                    <a:pt x="26848" y="10433"/>
                    <a:pt x="26929" y="10434"/>
                    <a:pt x="27012" y="10436"/>
                  </a:cubicBezTo>
                  <a:cubicBezTo>
                    <a:pt x="27033" y="10439"/>
                    <a:pt x="27051" y="10439"/>
                    <a:pt x="27070" y="10439"/>
                  </a:cubicBezTo>
                  <a:cubicBezTo>
                    <a:pt x="27124" y="10440"/>
                    <a:pt x="27178" y="10440"/>
                    <a:pt x="27233" y="10441"/>
                  </a:cubicBezTo>
                  <a:cubicBezTo>
                    <a:pt x="27245" y="10441"/>
                    <a:pt x="27259" y="10443"/>
                    <a:pt x="27272" y="10443"/>
                  </a:cubicBezTo>
                  <a:cubicBezTo>
                    <a:pt x="27351" y="10443"/>
                    <a:pt x="27426" y="10446"/>
                    <a:pt x="27505" y="10447"/>
                  </a:cubicBezTo>
                  <a:lnTo>
                    <a:pt x="27506" y="10447"/>
                  </a:lnTo>
                  <a:cubicBezTo>
                    <a:pt x="27539" y="10447"/>
                    <a:pt x="27571" y="10447"/>
                    <a:pt x="27606" y="10449"/>
                  </a:cubicBezTo>
                  <a:cubicBezTo>
                    <a:pt x="27648" y="10450"/>
                    <a:pt x="27692" y="10450"/>
                    <a:pt x="27735" y="10453"/>
                  </a:cubicBezTo>
                  <a:cubicBezTo>
                    <a:pt x="27804" y="10455"/>
                    <a:pt x="27875" y="10455"/>
                    <a:pt x="27946" y="10456"/>
                  </a:cubicBezTo>
                  <a:cubicBezTo>
                    <a:pt x="27981" y="10456"/>
                    <a:pt x="28014" y="10456"/>
                    <a:pt x="28051" y="10457"/>
                  </a:cubicBezTo>
                  <a:cubicBezTo>
                    <a:pt x="28106" y="10457"/>
                    <a:pt x="28164" y="10457"/>
                    <a:pt x="28220" y="10460"/>
                  </a:cubicBezTo>
                  <a:cubicBezTo>
                    <a:pt x="28257" y="10460"/>
                    <a:pt x="28293" y="10460"/>
                    <a:pt x="28329" y="10462"/>
                  </a:cubicBezTo>
                  <a:cubicBezTo>
                    <a:pt x="28345" y="10462"/>
                    <a:pt x="28361" y="10462"/>
                    <a:pt x="28377" y="10463"/>
                  </a:cubicBezTo>
                  <a:cubicBezTo>
                    <a:pt x="28464" y="10465"/>
                    <a:pt x="28552" y="10465"/>
                    <a:pt x="28639" y="10468"/>
                  </a:cubicBezTo>
                  <a:cubicBezTo>
                    <a:pt x="28674" y="10468"/>
                    <a:pt x="28708" y="10469"/>
                    <a:pt x="28745" y="10469"/>
                  </a:cubicBezTo>
                  <a:cubicBezTo>
                    <a:pt x="28817" y="10469"/>
                    <a:pt x="28890" y="10471"/>
                    <a:pt x="28962" y="10471"/>
                  </a:cubicBezTo>
                  <a:cubicBezTo>
                    <a:pt x="28978" y="10472"/>
                    <a:pt x="28994" y="10472"/>
                    <a:pt x="29013" y="10472"/>
                  </a:cubicBezTo>
                  <a:cubicBezTo>
                    <a:pt x="29093" y="10472"/>
                    <a:pt x="29174" y="10473"/>
                    <a:pt x="29256" y="10473"/>
                  </a:cubicBezTo>
                  <a:cubicBezTo>
                    <a:pt x="29312" y="10473"/>
                    <a:pt x="29369" y="10476"/>
                    <a:pt x="29426" y="10476"/>
                  </a:cubicBezTo>
                  <a:cubicBezTo>
                    <a:pt x="29469" y="10476"/>
                    <a:pt x="29513" y="10478"/>
                    <a:pt x="29556" y="10478"/>
                  </a:cubicBezTo>
                  <a:cubicBezTo>
                    <a:pt x="30061" y="10482"/>
                    <a:pt x="30566" y="10484"/>
                    <a:pt x="31071" y="10484"/>
                  </a:cubicBezTo>
                  <a:cubicBezTo>
                    <a:pt x="32445" y="10484"/>
                    <a:pt x="33820" y="10469"/>
                    <a:pt x="35195" y="10440"/>
                  </a:cubicBezTo>
                  <a:cubicBezTo>
                    <a:pt x="35311" y="10437"/>
                    <a:pt x="35430" y="10434"/>
                    <a:pt x="35547" y="10433"/>
                  </a:cubicBezTo>
                  <a:cubicBezTo>
                    <a:pt x="36042" y="10421"/>
                    <a:pt x="36537" y="10408"/>
                    <a:pt x="37032" y="10394"/>
                  </a:cubicBezTo>
                  <a:cubicBezTo>
                    <a:pt x="37188" y="10389"/>
                    <a:pt x="37341" y="10383"/>
                    <a:pt x="37494" y="10379"/>
                  </a:cubicBezTo>
                  <a:cubicBezTo>
                    <a:pt x="37777" y="10370"/>
                    <a:pt x="38060" y="10360"/>
                    <a:pt x="38342" y="10350"/>
                  </a:cubicBezTo>
                  <a:cubicBezTo>
                    <a:pt x="38750" y="10335"/>
                    <a:pt x="39157" y="10321"/>
                    <a:pt x="39565" y="10305"/>
                  </a:cubicBezTo>
                  <a:cubicBezTo>
                    <a:pt x="39748" y="10298"/>
                    <a:pt x="39934" y="10290"/>
                    <a:pt x="40118" y="10283"/>
                  </a:cubicBezTo>
                  <a:cubicBezTo>
                    <a:pt x="40156" y="10282"/>
                    <a:pt x="40195" y="10280"/>
                    <a:pt x="40234" y="10277"/>
                  </a:cubicBezTo>
                  <a:cubicBezTo>
                    <a:pt x="42057" y="10202"/>
                    <a:pt x="43876" y="10103"/>
                    <a:pt x="45693" y="9993"/>
                  </a:cubicBezTo>
                  <a:cubicBezTo>
                    <a:pt x="46085" y="9970"/>
                    <a:pt x="46478" y="9943"/>
                    <a:pt x="46872" y="9919"/>
                  </a:cubicBezTo>
                  <a:cubicBezTo>
                    <a:pt x="46879" y="9919"/>
                    <a:pt x="46889" y="9919"/>
                    <a:pt x="46898" y="9917"/>
                  </a:cubicBezTo>
                  <a:cubicBezTo>
                    <a:pt x="53032" y="9512"/>
                    <a:pt x="59194" y="8862"/>
                    <a:pt x="65043" y="6901"/>
                  </a:cubicBezTo>
                  <a:cubicBezTo>
                    <a:pt x="65095" y="6884"/>
                    <a:pt x="65146" y="6865"/>
                    <a:pt x="65201" y="6847"/>
                  </a:cubicBezTo>
                  <a:lnTo>
                    <a:pt x="65201" y="796"/>
                  </a:lnTo>
                  <a:cubicBezTo>
                    <a:pt x="64749" y="718"/>
                    <a:pt x="64289" y="658"/>
                    <a:pt x="63824" y="551"/>
                  </a:cubicBezTo>
                  <a:cubicBezTo>
                    <a:pt x="63348" y="435"/>
                    <a:pt x="62899" y="321"/>
                    <a:pt x="62458" y="228"/>
                  </a:cubicBezTo>
                  <a:cubicBezTo>
                    <a:pt x="62457" y="228"/>
                    <a:pt x="62452" y="227"/>
                    <a:pt x="62449" y="227"/>
                  </a:cubicBezTo>
                  <a:cubicBezTo>
                    <a:pt x="62382" y="212"/>
                    <a:pt x="62317" y="199"/>
                    <a:pt x="62252" y="188"/>
                  </a:cubicBezTo>
                  <a:cubicBezTo>
                    <a:pt x="62233" y="185"/>
                    <a:pt x="62217" y="182"/>
                    <a:pt x="62198" y="178"/>
                  </a:cubicBezTo>
                  <a:cubicBezTo>
                    <a:pt x="62147" y="167"/>
                    <a:pt x="62095" y="159"/>
                    <a:pt x="62044" y="149"/>
                  </a:cubicBezTo>
                  <a:cubicBezTo>
                    <a:pt x="62012" y="141"/>
                    <a:pt x="61980" y="137"/>
                    <a:pt x="61950" y="131"/>
                  </a:cubicBezTo>
                  <a:cubicBezTo>
                    <a:pt x="61912" y="125"/>
                    <a:pt x="61874" y="118"/>
                    <a:pt x="61835" y="112"/>
                  </a:cubicBezTo>
                  <a:cubicBezTo>
                    <a:pt x="61790" y="106"/>
                    <a:pt x="61746" y="99"/>
                    <a:pt x="61701" y="93"/>
                  </a:cubicBezTo>
                  <a:cubicBezTo>
                    <a:pt x="61678" y="89"/>
                    <a:pt x="61652" y="86"/>
                    <a:pt x="61627" y="82"/>
                  </a:cubicBezTo>
                  <a:cubicBezTo>
                    <a:pt x="61585" y="75"/>
                    <a:pt x="61542" y="70"/>
                    <a:pt x="61498" y="66"/>
                  </a:cubicBezTo>
                  <a:cubicBezTo>
                    <a:pt x="61476" y="63"/>
                    <a:pt x="61455" y="60"/>
                    <a:pt x="61433" y="59"/>
                  </a:cubicBezTo>
                  <a:cubicBezTo>
                    <a:pt x="61370" y="50"/>
                    <a:pt x="61309" y="43"/>
                    <a:pt x="61247" y="38"/>
                  </a:cubicBezTo>
                  <a:cubicBezTo>
                    <a:pt x="61229" y="35"/>
                    <a:pt x="61211" y="35"/>
                    <a:pt x="61193" y="34"/>
                  </a:cubicBezTo>
                  <a:cubicBezTo>
                    <a:pt x="61121" y="27"/>
                    <a:pt x="61048" y="21"/>
                    <a:pt x="60975" y="16"/>
                  </a:cubicBezTo>
                  <a:cubicBezTo>
                    <a:pt x="60968" y="16"/>
                    <a:pt x="60962" y="15"/>
                    <a:pt x="60955" y="15"/>
                  </a:cubicBezTo>
                  <a:cubicBezTo>
                    <a:pt x="60910" y="12"/>
                    <a:pt x="60862" y="9"/>
                    <a:pt x="60817" y="8"/>
                  </a:cubicBezTo>
                  <a:cubicBezTo>
                    <a:pt x="60814" y="7"/>
                    <a:pt x="60812" y="7"/>
                    <a:pt x="60809" y="7"/>
                  </a:cubicBezTo>
                  <a:cubicBezTo>
                    <a:pt x="60807" y="7"/>
                    <a:pt x="60804" y="7"/>
                    <a:pt x="60801" y="8"/>
                  </a:cubicBezTo>
                  <a:cubicBezTo>
                    <a:pt x="60756" y="3"/>
                    <a:pt x="60708" y="3"/>
                    <a:pt x="60662" y="2"/>
                  </a:cubicBezTo>
                  <a:lnTo>
                    <a:pt x="60647" y="2"/>
                  </a:lnTo>
                  <a:cubicBezTo>
                    <a:pt x="60601" y="1"/>
                    <a:pt x="60555" y="1"/>
                    <a:pt x="6050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28627"/>
                    <a:alpha val="52510"/>
                  </a:srgbClr>
                </a:gs>
                <a:gs pos="50000">
                  <a:srgbClr val="FFFFFF">
                    <a:alpha val="28627"/>
                    <a:alpha val="52510"/>
                  </a:srgbClr>
                </a:gs>
                <a:gs pos="100000">
                  <a:srgbClr val="FFFFFF">
                    <a:alpha val="52549"/>
                    <a:alpha val="5251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-424715" y="3536113"/>
              <a:ext cx="9938099" cy="1895616"/>
            </a:xfrm>
            <a:custGeom>
              <a:avLst/>
              <a:gdLst/>
              <a:ahLst/>
              <a:cxnLst/>
              <a:rect l="l" t="t" r="r" b="b"/>
              <a:pathLst>
                <a:path w="65201" h="12437" extrusionOk="0">
                  <a:moveTo>
                    <a:pt x="50907" y="1552"/>
                  </a:moveTo>
                  <a:lnTo>
                    <a:pt x="50904" y="1570"/>
                  </a:lnTo>
                  <a:cubicBezTo>
                    <a:pt x="50893" y="1568"/>
                    <a:pt x="50880" y="1562"/>
                    <a:pt x="50870" y="1556"/>
                  </a:cubicBezTo>
                  <a:lnTo>
                    <a:pt x="50907" y="1552"/>
                  </a:lnTo>
                  <a:close/>
                  <a:moveTo>
                    <a:pt x="51253" y="1675"/>
                  </a:moveTo>
                  <a:lnTo>
                    <a:pt x="51246" y="1711"/>
                  </a:lnTo>
                  <a:cubicBezTo>
                    <a:pt x="51225" y="1701"/>
                    <a:pt x="51204" y="1692"/>
                    <a:pt x="51183" y="1685"/>
                  </a:cubicBezTo>
                  <a:lnTo>
                    <a:pt x="51253" y="1675"/>
                  </a:lnTo>
                  <a:close/>
                  <a:moveTo>
                    <a:pt x="51529" y="1784"/>
                  </a:moveTo>
                  <a:lnTo>
                    <a:pt x="51522" y="1827"/>
                  </a:lnTo>
                  <a:cubicBezTo>
                    <a:pt x="51517" y="1825"/>
                    <a:pt x="51511" y="1823"/>
                    <a:pt x="51509" y="1822"/>
                  </a:cubicBezTo>
                  <a:lnTo>
                    <a:pt x="51503" y="1787"/>
                  </a:lnTo>
                  <a:lnTo>
                    <a:pt x="51529" y="1784"/>
                  </a:lnTo>
                  <a:close/>
                  <a:moveTo>
                    <a:pt x="52184" y="2061"/>
                  </a:moveTo>
                  <a:lnTo>
                    <a:pt x="52178" y="2089"/>
                  </a:lnTo>
                  <a:cubicBezTo>
                    <a:pt x="52162" y="2083"/>
                    <a:pt x="52143" y="2077"/>
                    <a:pt x="52127" y="2070"/>
                  </a:cubicBezTo>
                  <a:lnTo>
                    <a:pt x="52184" y="2061"/>
                  </a:lnTo>
                  <a:close/>
                  <a:moveTo>
                    <a:pt x="64556" y="1"/>
                  </a:moveTo>
                  <a:lnTo>
                    <a:pt x="64507" y="291"/>
                  </a:lnTo>
                  <a:lnTo>
                    <a:pt x="64465" y="88"/>
                  </a:lnTo>
                  <a:lnTo>
                    <a:pt x="64399" y="480"/>
                  </a:lnTo>
                  <a:lnTo>
                    <a:pt x="64311" y="37"/>
                  </a:lnTo>
                  <a:lnTo>
                    <a:pt x="64251" y="394"/>
                  </a:lnTo>
                  <a:lnTo>
                    <a:pt x="64196" y="130"/>
                  </a:lnTo>
                  <a:lnTo>
                    <a:pt x="64125" y="550"/>
                  </a:lnTo>
                  <a:lnTo>
                    <a:pt x="64042" y="130"/>
                  </a:lnTo>
                  <a:lnTo>
                    <a:pt x="63926" y="821"/>
                  </a:lnTo>
                  <a:cubicBezTo>
                    <a:pt x="63920" y="823"/>
                    <a:pt x="63914" y="823"/>
                    <a:pt x="63910" y="823"/>
                  </a:cubicBezTo>
                  <a:lnTo>
                    <a:pt x="63775" y="156"/>
                  </a:lnTo>
                  <a:lnTo>
                    <a:pt x="63705" y="576"/>
                  </a:lnTo>
                  <a:lnTo>
                    <a:pt x="63620" y="156"/>
                  </a:lnTo>
                  <a:lnTo>
                    <a:pt x="63518" y="762"/>
                  </a:lnTo>
                  <a:lnTo>
                    <a:pt x="63396" y="156"/>
                  </a:lnTo>
                  <a:lnTo>
                    <a:pt x="63293" y="773"/>
                  </a:lnTo>
                  <a:lnTo>
                    <a:pt x="63166" y="156"/>
                  </a:lnTo>
                  <a:lnTo>
                    <a:pt x="63100" y="561"/>
                  </a:lnTo>
                  <a:lnTo>
                    <a:pt x="63013" y="127"/>
                  </a:lnTo>
                  <a:lnTo>
                    <a:pt x="62912" y="712"/>
                  </a:lnTo>
                  <a:lnTo>
                    <a:pt x="62786" y="86"/>
                  </a:lnTo>
                  <a:lnTo>
                    <a:pt x="62677" y="733"/>
                  </a:lnTo>
                  <a:lnTo>
                    <a:pt x="62561" y="155"/>
                  </a:lnTo>
                  <a:lnTo>
                    <a:pt x="62458" y="773"/>
                  </a:lnTo>
                  <a:lnTo>
                    <a:pt x="62453" y="801"/>
                  </a:lnTo>
                  <a:lnTo>
                    <a:pt x="62448" y="772"/>
                  </a:lnTo>
                  <a:lnTo>
                    <a:pt x="62337" y="226"/>
                  </a:lnTo>
                  <a:lnTo>
                    <a:pt x="62250" y="733"/>
                  </a:lnTo>
                  <a:lnTo>
                    <a:pt x="62227" y="872"/>
                  </a:lnTo>
                  <a:lnTo>
                    <a:pt x="62198" y="724"/>
                  </a:lnTo>
                  <a:lnTo>
                    <a:pt x="62111" y="295"/>
                  </a:lnTo>
                  <a:lnTo>
                    <a:pt x="62044" y="695"/>
                  </a:lnTo>
                  <a:lnTo>
                    <a:pt x="62002" y="942"/>
                  </a:lnTo>
                  <a:lnTo>
                    <a:pt x="61950" y="676"/>
                  </a:lnTo>
                  <a:lnTo>
                    <a:pt x="61886" y="364"/>
                  </a:lnTo>
                  <a:lnTo>
                    <a:pt x="61835" y="660"/>
                  </a:lnTo>
                  <a:lnTo>
                    <a:pt x="61775" y="1010"/>
                  </a:lnTo>
                  <a:lnTo>
                    <a:pt x="61698" y="638"/>
                  </a:lnTo>
                  <a:lnTo>
                    <a:pt x="61658" y="433"/>
                  </a:lnTo>
                  <a:lnTo>
                    <a:pt x="61624" y="627"/>
                  </a:lnTo>
                  <a:lnTo>
                    <a:pt x="61568" y="968"/>
                  </a:lnTo>
                  <a:lnTo>
                    <a:pt x="61495" y="611"/>
                  </a:lnTo>
                  <a:lnTo>
                    <a:pt x="61459" y="433"/>
                  </a:lnTo>
                  <a:lnTo>
                    <a:pt x="61430" y="602"/>
                  </a:lnTo>
                  <a:lnTo>
                    <a:pt x="61348" y="1088"/>
                  </a:lnTo>
                  <a:lnTo>
                    <a:pt x="61245" y="582"/>
                  </a:lnTo>
                  <a:lnTo>
                    <a:pt x="61213" y="430"/>
                  </a:lnTo>
                  <a:lnTo>
                    <a:pt x="61190" y="576"/>
                  </a:lnTo>
                  <a:lnTo>
                    <a:pt x="61093" y="1154"/>
                  </a:lnTo>
                  <a:lnTo>
                    <a:pt x="60972" y="560"/>
                  </a:lnTo>
                  <a:lnTo>
                    <a:pt x="60962" y="505"/>
                  </a:lnTo>
                  <a:lnTo>
                    <a:pt x="60952" y="555"/>
                  </a:lnTo>
                  <a:lnTo>
                    <a:pt x="60891" y="924"/>
                  </a:lnTo>
                  <a:lnTo>
                    <a:pt x="60814" y="548"/>
                  </a:lnTo>
                  <a:lnTo>
                    <a:pt x="60805" y="503"/>
                  </a:lnTo>
                  <a:lnTo>
                    <a:pt x="60798" y="548"/>
                  </a:lnTo>
                  <a:lnTo>
                    <a:pt x="60734" y="924"/>
                  </a:lnTo>
                  <a:lnTo>
                    <a:pt x="60659" y="544"/>
                  </a:lnTo>
                  <a:lnTo>
                    <a:pt x="60651" y="503"/>
                  </a:lnTo>
                  <a:lnTo>
                    <a:pt x="60644" y="544"/>
                  </a:lnTo>
                  <a:lnTo>
                    <a:pt x="60522" y="1263"/>
                  </a:lnTo>
                  <a:lnTo>
                    <a:pt x="60399" y="650"/>
                  </a:lnTo>
                  <a:lnTo>
                    <a:pt x="60381" y="762"/>
                  </a:lnTo>
                  <a:lnTo>
                    <a:pt x="60339" y="555"/>
                  </a:lnTo>
                  <a:lnTo>
                    <a:pt x="60232" y="1187"/>
                  </a:lnTo>
                  <a:lnTo>
                    <a:pt x="60105" y="555"/>
                  </a:lnTo>
                  <a:lnTo>
                    <a:pt x="60046" y="911"/>
                  </a:lnTo>
                  <a:lnTo>
                    <a:pt x="59991" y="648"/>
                  </a:lnTo>
                  <a:lnTo>
                    <a:pt x="59903" y="1162"/>
                  </a:lnTo>
                  <a:lnTo>
                    <a:pt x="59793" y="609"/>
                  </a:lnTo>
                  <a:lnTo>
                    <a:pt x="59712" y="1090"/>
                  </a:lnTo>
                  <a:lnTo>
                    <a:pt x="59635" y="719"/>
                  </a:lnTo>
                  <a:lnTo>
                    <a:pt x="59559" y="1178"/>
                  </a:lnTo>
                  <a:lnTo>
                    <a:pt x="59481" y="792"/>
                  </a:lnTo>
                  <a:lnTo>
                    <a:pt x="59357" y="1521"/>
                  </a:lnTo>
                  <a:lnTo>
                    <a:pt x="59211" y="792"/>
                  </a:lnTo>
                  <a:lnTo>
                    <a:pt x="59105" y="1425"/>
                  </a:lnTo>
                  <a:lnTo>
                    <a:pt x="59005" y="936"/>
                  </a:lnTo>
                  <a:lnTo>
                    <a:pt x="58917" y="1451"/>
                  </a:lnTo>
                  <a:lnTo>
                    <a:pt x="58798" y="860"/>
                  </a:lnTo>
                  <a:lnTo>
                    <a:pt x="58673" y="1605"/>
                  </a:lnTo>
                  <a:lnTo>
                    <a:pt x="58547" y="988"/>
                  </a:lnTo>
                  <a:lnTo>
                    <a:pt x="58459" y="1514"/>
                  </a:lnTo>
                  <a:lnTo>
                    <a:pt x="58342" y="933"/>
                  </a:lnTo>
                  <a:lnTo>
                    <a:pt x="58249" y="1485"/>
                  </a:lnTo>
                  <a:lnTo>
                    <a:pt x="58161" y="1040"/>
                  </a:lnTo>
                  <a:lnTo>
                    <a:pt x="58093" y="1448"/>
                  </a:lnTo>
                  <a:lnTo>
                    <a:pt x="58005" y="1019"/>
                  </a:lnTo>
                  <a:lnTo>
                    <a:pt x="57869" y="1819"/>
                  </a:lnTo>
                  <a:cubicBezTo>
                    <a:pt x="57868" y="1819"/>
                    <a:pt x="57868" y="1819"/>
                    <a:pt x="57865" y="1822"/>
                  </a:cubicBezTo>
                  <a:lnTo>
                    <a:pt x="57746" y="1226"/>
                  </a:lnTo>
                  <a:lnTo>
                    <a:pt x="57651" y="1790"/>
                  </a:lnTo>
                  <a:lnTo>
                    <a:pt x="57522" y="1154"/>
                  </a:lnTo>
                  <a:lnTo>
                    <a:pt x="57422" y="1753"/>
                  </a:lnTo>
                  <a:lnTo>
                    <a:pt x="57330" y="1295"/>
                  </a:lnTo>
                  <a:lnTo>
                    <a:pt x="57240" y="1816"/>
                  </a:lnTo>
                  <a:lnTo>
                    <a:pt x="57121" y="1226"/>
                  </a:lnTo>
                  <a:lnTo>
                    <a:pt x="57022" y="1804"/>
                  </a:lnTo>
                  <a:lnTo>
                    <a:pt x="56913" y="1270"/>
                  </a:lnTo>
                  <a:lnTo>
                    <a:pt x="56797" y="1970"/>
                  </a:lnTo>
                  <a:lnTo>
                    <a:pt x="56667" y="1329"/>
                  </a:lnTo>
                  <a:lnTo>
                    <a:pt x="56590" y="1801"/>
                  </a:lnTo>
                  <a:lnTo>
                    <a:pt x="56513" y="1424"/>
                  </a:lnTo>
                  <a:lnTo>
                    <a:pt x="56391" y="2143"/>
                  </a:lnTo>
                  <a:cubicBezTo>
                    <a:pt x="56383" y="2144"/>
                    <a:pt x="56376" y="2145"/>
                    <a:pt x="56372" y="2148"/>
                  </a:cubicBezTo>
                  <a:lnTo>
                    <a:pt x="56224" y="1424"/>
                  </a:lnTo>
                  <a:lnTo>
                    <a:pt x="56126" y="1999"/>
                  </a:lnTo>
                  <a:lnTo>
                    <a:pt x="56028" y="1517"/>
                  </a:lnTo>
                  <a:lnTo>
                    <a:pt x="55925" y="2134"/>
                  </a:lnTo>
                  <a:lnTo>
                    <a:pt x="55829" y="1658"/>
                  </a:lnTo>
                  <a:lnTo>
                    <a:pt x="55743" y="2166"/>
                  </a:lnTo>
                  <a:lnTo>
                    <a:pt x="55617" y="1543"/>
                  </a:lnTo>
                  <a:lnTo>
                    <a:pt x="55482" y="2346"/>
                  </a:lnTo>
                  <a:lnTo>
                    <a:pt x="55364" y="1761"/>
                  </a:lnTo>
                  <a:lnTo>
                    <a:pt x="55264" y="2347"/>
                  </a:lnTo>
                  <a:lnTo>
                    <a:pt x="55133" y="1701"/>
                  </a:lnTo>
                  <a:lnTo>
                    <a:pt x="55018" y="2376"/>
                  </a:lnTo>
                  <a:lnTo>
                    <a:pt x="54902" y="1803"/>
                  </a:lnTo>
                  <a:lnTo>
                    <a:pt x="54825" y="2267"/>
                  </a:lnTo>
                  <a:lnTo>
                    <a:pt x="54822" y="2272"/>
                  </a:lnTo>
                  <a:lnTo>
                    <a:pt x="54819" y="2251"/>
                  </a:lnTo>
                  <a:lnTo>
                    <a:pt x="54721" y="1761"/>
                  </a:lnTo>
                  <a:lnTo>
                    <a:pt x="54639" y="2250"/>
                  </a:lnTo>
                  <a:lnTo>
                    <a:pt x="54565" y="1884"/>
                  </a:lnTo>
                  <a:lnTo>
                    <a:pt x="54506" y="2237"/>
                  </a:lnTo>
                  <a:lnTo>
                    <a:pt x="54477" y="2405"/>
                  </a:lnTo>
                  <a:lnTo>
                    <a:pt x="54452" y="2291"/>
                  </a:lnTo>
                  <a:lnTo>
                    <a:pt x="54346" y="1761"/>
                  </a:lnTo>
                  <a:lnTo>
                    <a:pt x="54247" y="2340"/>
                  </a:lnTo>
                  <a:lnTo>
                    <a:pt x="54138" y="1803"/>
                  </a:lnTo>
                  <a:lnTo>
                    <a:pt x="54079" y="2153"/>
                  </a:lnTo>
                  <a:lnTo>
                    <a:pt x="54053" y="2304"/>
                  </a:lnTo>
                  <a:lnTo>
                    <a:pt x="54048" y="2275"/>
                  </a:lnTo>
                  <a:lnTo>
                    <a:pt x="53932" y="1704"/>
                  </a:lnTo>
                  <a:lnTo>
                    <a:pt x="53845" y="2225"/>
                  </a:lnTo>
                  <a:lnTo>
                    <a:pt x="53739" y="1704"/>
                  </a:lnTo>
                  <a:lnTo>
                    <a:pt x="53678" y="2076"/>
                  </a:lnTo>
                  <a:lnTo>
                    <a:pt x="53623" y="1803"/>
                  </a:lnTo>
                  <a:lnTo>
                    <a:pt x="53534" y="2324"/>
                  </a:lnTo>
                  <a:lnTo>
                    <a:pt x="53428" y="1803"/>
                  </a:lnTo>
                  <a:lnTo>
                    <a:pt x="53396" y="1999"/>
                  </a:lnTo>
                  <a:lnTo>
                    <a:pt x="53360" y="2222"/>
                  </a:lnTo>
                  <a:lnTo>
                    <a:pt x="53341" y="2135"/>
                  </a:lnTo>
                  <a:lnTo>
                    <a:pt x="53274" y="1801"/>
                  </a:lnTo>
                  <a:lnTo>
                    <a:pt x="53221" y="2124"/>
                  </a:lnTo>
                  <a:lnTo>
                    <a:pt x="53120" y="1626"/>
                  </a:lnTo>
                  <a:lnTo>
                    <a:pt x="53032" y="2151"/>
                  </a:lnTo>
                  <a:lnTo>
                    <a:pt x="52908" y="1541"/>
                  </a:lnTo>
                  <a:lnTo>
                    <a:pt x="52817" y="2083"/>
                  </a:lnTo>
                  <a:lnTo>
                    <a:pt x="52808" y="2143"/>
                  </a:lnTo>
                  <a:lnTo>
                    <a:pt x="52785" y="2061"/>
                  </a:lnTo>
                  <a:lnTo>
                    <a:pt x="52641" y="1578"/>
                  </a:lnTo>
                  <a:lnTo>
                    <a:pt x="52590" y="1870"/>
                  </a:lnTo>
                  <a:lnTo>
                    <a:pt x="52589" y="1883"/>
                  </a:lnTo>
                  <a:lnTo>
                    <a:pt x="52574" y="1807"/>
                  </a:lnTo>
                  <a:lnTo>
                    <a:pt x="52484" y="1367"/>
                  </a:lnTo>
                  <a:lnTo>
                    <a:pt x="52409" y="1822"/>
                  </a:lnTo>
                  <a:lnTo>
                    <a:pt x="52309" y="1325"/>
                  </a:lnTo>
                  <a:lnTo>
                    <a:pt x="52226" y="1825"/>
                  </a:lnTo>
                  <a:lnTo>
                    <a:pt x="52107" y="1244"/>
                  </a:lnTo>
                  <a:lnTo>
                    <a:pt x="52104" y="1223"/>
                  </a:lnTo>
                  <a:lnTo>
                    <a:pt x="52100" y="1248"/>
                  </a:lnTo>
                  <a:lnTo>
                    <a:pt x="52002" y="1826"/>
                  </a:lnTo>
                  <a:lnTo>
                    <a:pt x="51902" y="1324"/>
                  </a:lnTo>
                  <a:lnTo>
                    <a:pt x="51882" y="1223"/>
                  </a:lnTo>
                  <a:lnTo>
                    <a:pt x="51863" y="1341"/>
                  </a:lnTo>
                  <a:lnTo>
                    <a:pt x="51779" y="1832"/>
                  </a:lnTo>
                  <a:lnTo>
                    <a:pt x="51691" y="1402"/>
                  </a:lnTo>
                  <a:lnTo>
                    <a:pt x="51639" y="1144"/>
                  </a:lnTo>
                  <a:lnTo>
                    <a:pt x="51603" y="1364"/>
                  </a:lnTo>
                  <a:lnTo>
                    <a:pt x="51516" y="933"/>
                  </a:lnTo>
                  <a:lnTo>
                    <a:pt x="51434" y="1418"/>
                  </a:lnTo>
                  <a:lnTo>
                    <a:pt x="51359" y="1052"/>
                  </a:lnTo>
                  <a:lnTo>
                    <a:pt x="51298" y="1424"/>
                  </a:lnTo>
                  <a:lnTo>
                    <a:pt x="51198" y="933"/>
                  </a:lnTo>
                  <a:lnTo>
                    <a:pt x="51177" y="831"/>
                  </a:lnTo>
                  <a:lnTo>
                    <a:pt x="51160" y="939"/>
                  </a:lnTo>
                  <a:lnTo>
                    <a:pt x="51102" y="1284"/>
                  </a:lnTo>
                  <a:lnTo>
                    <a:pt x="51037" y="959"/>
                  </a:lnTo>
                  <a:lnTo>
                    <a:pt x="51022" y="892"/>
                  </a:lnTo>
                  <a:lnTo>
                    <a:pt x="51009" y="965"/>
                  </a:lnTo>
                  <a:lnTo>
                    <a:pt x="50955" y="1286"/>
                  </a:lnTo>
                  <a:lnTo>
                    <a:pt x="50894" y="988"/>
                  </a:lnTo>
                  <a:lnTo>
                    <a:pt x="50839" y="712"/>
                  </a:lnTo>
                  <a:lnTo>
                    <a:pt x="50788" y="1010"/>
                  </a:lnTo>
                  <a:lnTo>
                    <a:pt x="50746" y="1264"/>
                  </a:lnTo>
                  <a:lnTo>
                    <a:pt x="50698" y="1030"/>
                  </a:lnTo>
                  <a:lnTo>
                    <a:pt x="50650" y="792"/>
                  </a:lnTo>
                  <a:lnTo>
                    <a:pt x="50607" y="1049"/>
                  </a:lnTo>
                  <a:lnTo>
                    <a:pt x="50557" y="1337"/>
                  </a:lnTo>
                  <a:lnTo>
                    <a:pt x="50502" y="1074"/>
                  </a:lnTo>
                  <a:lnTo>
                    <a:pt x="50430" y="712"/>
                  </a:lnTo>
                  <a:lnTo>
                    <a:pt x="50369" y="1083"/>
                  </a:lnTo>
                  <a:lnTo>
                    <a:pt x="50276" y="621"/>
                  </a:lnTo>
                  <a:lnTo>
                    <a:pt x="50204" y="1040"/>
                  </a:lnTo>
                  <a:lnTo>
                    <a:pt x="50122" y="621"/>
                  </a:lnTo>
                  <a:lnTo>
                    <a:pt x="50049" y="1055"/>
                  </a:lnTo>
                  <a:lnTo>
                    <a:pt x="49965" y="647"/>
                  </a:lnTo>
                  <a:lnTo>
                    <a:pt x="49875" y="1187"/>
                  </a:lnTo>
                  <a:lnTo>
                    <a:pt x="49735" y="502"/>
                  </a:lnTo>
                  <a:lnTo>
                    <a:pt x="49679" y="836"/>
                  </a:lnTo>
                  <a:lnTo>
                    <a:pt x="49616" y="532"/>
                  </a:lnTo>
                  <a:lnTo>
                    <a:pt x="49528" y="1053"/>
                  </a:lnTo>
                  <a:lnTo>
                    <a:pt x="49426" y="547"/>
                  </a:lnTo>
                  <a:lnTo>
                    <a:pt x="49423" y="532"/>
                  </a:lnTo>
                  <a:lnTo>
                    <a:pt x="49419" y="552"/>
                  </a:lnTo>
                  <a:lnTo>
                    <a:pt x="49419" y="554"/>
                  </a:lnTo>
                  <a:lnTo>
                    <a:pt x="49375" y="812"/>
                  </a:lnTo>
                  <a:lnTo>
                    <a:pt x="49336" y="612"/>
                  </a:lnTo>
                  <a:lnTo>
                    <a:pt x="49304" y="461"/>
                  </a:lnTo>
                  <a:lnTo>
                    <a:pt x="49272" y="653"/>
                  </a:lnTo>
                  <a:lnTo>
                    <a:pt x="49272" y="654"/>
                  </a:lnTo>
                  <a:lnTo>
                    <a:pt x="49223" y="940"/>
                  </a:lnTo>
                  <a:lnTo>
                    <a:pt x="49178" y="718"/>
                  </a:lnTo>
                  <a:lnTo>
                    <a:pt x="49149" y="570"/>
                  </a:lnTo>
                  <a:lnTo>
                    <a:pt x="49118" y="757"/>
                  </a:lnTo>
                  <a:lnTo>
                    <a:pt x="49118" y="759"/>
                  </a:lnTo>
                  <a:lnTo>
                    <a:pt x="49065" y="1068"/>
                  </a:lnTo>
                  <a:lnTo>
                    <a:pt x="49017" y="827"/>
                  </a:lnTo>
                  <a:lnTo>
                    <a:pt x="49017" y="824"/>
                  </a:lnTo>
                  <a:lnTo>
                    <a:pt x="48927" y="385"/>
                  </a:lnTo>
                  <a:lnTo>
                    <a:pt x="48845" y="868"/>
                  </a:lnTo>
                  <a:lnTo>
                    <a:pt x="48771" y="502"/>
                  </a:lnTo>
                  <a:lnTo>
                    <a:pt x="48687" y="995"/>
                  </a:lnTo>
                  <a:lnTo>
                    <a:pt x="48553" y="333"/>
                  </a:lnTo>
                  <a:lnTo>
                    <a:pt x="48504" y="625"/>
                  </a:lnTo>
                  <a:lnTo>
                    <a:pt x="48459" y="403"/>
                  </a:lnTo>
                  <a:lnTo>
                    <a:pt x="48394" y="785"/>
                  </a:lnTo>
                  <a:lnTo>
                    <a:pt x="48302" y="333"/>
                  </a:lnTo>
                  <a:lnTo>
                    <a:pt x="48222" y="805"/>
                  </a:lnTo>
                  <a:lnTo>
                    <a:pt x="48147" y="429"/>
                  </a:lnTo>
                  <a:lnTo>
                    <a:pt x="48052" y="987"/>
                  </a:lnTo>
                  <a:lnTo>
                    <a:pt x="47936" y="403"/>
                  </a:lnTo>
                  <a:lnTo>
                    <a:pt x="47821" y="1075"/>
                  </a:lnTo>
                  <a:lnTo>
                    <a:pt x="47819" y="1075"/>
                  </a:lnTo>
                  <a:lnTo>
                    <a:pt x="47688" y="428"/>
                  </a:lnTo>
                  <a:lnTo>
                    <a:pt x="47593" y="982"/>
                  </a:lnTo>
                  <a:lnTo>
                    <a:pt x="47480" y="428"/>
                  </a:lnTo>
                  <a:lnTo>
                    <a:pt x="47386" y="994"/>
                  </a:lnTo>
                  <a:lnTo>
                    <a:pt x="47278" y="461"/>
                  </a:lnTo>
                  <a:lnTo>
                    <a:pt x="47184" y="1020"/>
                  </a:lnTo>
                  <a:lnTo>
                    <a:pt x="47079" y="502"/>
                  </a:lnTo>
                  <a:lnTo>
                    <a:pt x="47013" y="900"/>
                  </a:lnTo>
                  <a:lnTo>
                    <a:pt x="46923" y="460"/>
                  </a:lnTo>
                  <a:lnTo>
                    <a:pt x="46824" y="1053"/>
                  </a:lnTo>
                  <a:lnTo>
                    <a:pt x="46740" y="645"/>
                  </a:lnTo>
                  <a:lnTo>
                    <a:pt x="46651" y="1170"/>
                  </a:lnTo>
                  <a:lnTo>
                    <a:pt x="46541" y="619"/>
                  </a:lnTo>
                  <a:lnTo>
                    <a:pt x="46432" y="1270"/>
                  </a:lnTo>
                  <a:lnTo>
                    <a:pt x="46327" y="763"/>
                  </a:lnTo>
                  <a:lnTo>
                    <a:pt x="46230" y="1345"/>
                  </a:lnTo>
                  <a:lnTo>
                    <a:pt x="46228" y="1345"/>
                  </a:lnTo>
                  <a:lnTo>
                    <a:pt x="46101" y="708"/>
                  </a:lnTo>
                  <a:lnTo>
                    <a:pt x="46034" y="1106"/>
                  </a:lnTo>
                  <a:lnTo>
                    <a:pt x="45983" y="857"/>
                  </a:lnTo>
                  <a:lnTo>
                    <a:pt x="45887" y="1427"/>
                  </a:lnTo>
                  <a:lnTo>
                    <a:pt x="45772" y="857"/>
                  </a:lnTo>
                  <a:lnTo>
                    <a:pt x="45664" y="1499"/>
                  </a:lnTo>
                  <a:cubicBezTo>
                    <a:pt x="45656" y="1502"/>
                    <a:pt x="45651" y="1504"/>
                    <a:pt x="45643" y="1505"/>
                  </a:cubicBezTo>
                  <a:lnTo>
                    <a:pt x="45550" y="1049"/>
                  </a:lnTo>
                  <a:lnTo>
                    <a:pt x="45463" y="1560"/>
                  </a:lnTo>
                  <a:cubicBezTo>
                    <a:pt x="45459" y="1562"/>
                    <a:pt x="45453" y="1563"/>
                    <a:pt x="45447" y="1563"/>
                  </a:cubicBezTo>
                  <a:lnTo>
                    <a:pt x="45325" y="962"/>
                  </a:lnTo>
                  <a:lnTo>
                    <a:pt x="45222" y="1578"/>
                  </a:lnTo>
                  <a:lnTo>
                    <a:pt x="45126" y="1103"/>
                  </a:lnTo>
                  <a:lnTo>
                    <a:pt x="45045" y="1579"/>
                  </a:lnTo>
                  <a:lnTo>
                    <a:pt x="44943" y="1075"/>
                  </a:lnTo>
                  <a:lnTo>
                    <a:pt x="44859" y="1568"/>
                  </a:lnTo>
                  <a:lnTo>
                    <a:pt x="44853" y="1598"/>
                  </a:lnTo>
                  <a:lnTo>
                    <a:pt x="44846" y="1563"/>
                  </a:lnTo>
                  <a:lnTo>
                    <a:pt x="44786" y="1264"/>
                  </a:lnTo>
                  <a:lnTo>
                    <a:pt x="44743" y="1521"/>
                  </a:lnTo>
                  <a:lnTo>
                    <a:pt x="44707" y="1743"/>
                  </a:lnTo>
                  <a:lnTo>
                    <a:pt x="44654" y="1485"/>
                  </a:lnTo>
                  <a:lnTo>
                    <a:pt x="44609" y="1264"/>
                  </a:lnTo>
                  <a:lnTo>
                    <a:pt x="44577" y="1453"/>
                  </a:lnTo>
                  <a:lnTo>
                    <a:pt x="44524" y="1775"/>
                  </a:lnTo>
                  <a:lnTo>
                    <a:pt x="44445" y="1393"/>
                  </a:lnTo>
                  <a:lnTo>
                    <a:pt x="44431" y="1324"/>
                  </a:lnTo>
                  <a:lnTo>
                    <a:pt x="44422" y="1382"/>
                  </a:lnTo>
                  <a:lnTo>
                    <a:pt x="44344" y="1845"/>
                  </a:lnTo>
                  <a:lnTo>
                    <a:pt x="44277" y="1509"/>
                  </a:lnTo>
                  <a:lnTo>
                    <a:pt x="44214" y="1867"/>
                  </a:lnTo>
                  <a:lnTo>
                    <a:pt x="44120" y="1395"/>
                  </a:lnTo>
                  <a:lnTo>
                    <a:pt x="44018" y="2005"/>
                  </a:lnTo>
                  <a:lnTo>
                    <a:pt x="44015" y="2028"/>
                  </a:lnTo>
                  <a:lnTo>
                    <a:pt x="44010" y="2005"/>
                  </a:lnTo>
                  <a:lnTo>
                    <a:pt x="43909" y="1509"/>
                  </a:lnTo>
                  <a:lnTo>
                    <a:pt x="43832" y="1976"/>
                  </a:lnTo>
                  <a:lnTo>
                    <a:pt x="43803" y="2150"/>
                  </a:lnTo>
                  <a:lnTo>
                    <a:pt x="43800" y="2150"/>
                  </a:lnTo>
                  <a:lnTo>
                    <a:pt x="43764" y="1967"/>
                  </a:lnTo>
                  <a:lnTo>
                    <a:pt x="43710" y="1698"/>
                  </a:lnTo>
                  <a:lnTo>
                    <a:pt x="43651" y="1951"/>
                  </a:lnTo>
                  <a:lnTo>
                    <a:pt x="43603" y="2148"/>
                  </a:lnTo>
                  <a:lnTo>
                    <a:pt x="43543" y="1936"/>
                  </a:lnTo>
                  <a:lnTo>
                    <a:pt x="43465" y="1655"/>
                  </a:lnTo>
                  <a:lnTo>
                    <a:pt x="43420" y="1919"/>
                  </a:lnTo>
                  <a:lnTo>
                    <a:pt x="43362" y="2266"/>
                  </a:lnTo>
                  <a:lnTo>
                    <a:pt x="43289" y="1904"/>
                  </a:lnTo>
                  <a:lnTo>
                    <a:pt x="43260" y="1758"/>
                  </a:lnTo>
                  <a:lnTo>
                    <a:pt x="43237" y="1899"/>
                  </a:lnTo>
                  <a:lnTo>
                    <a:pt x="43151" y="2403"/>
                  </a:lnTo>
                  <a:lnTo>
                    <a:pt x="43048" y="1893"/>
                  </a:lnTo>
                  <a:lnTo>
                    <a:pt x="42979" y="2297"/>
                  </a:lnTo>
                  <a:lnTo>
                    <a:pt x="42925" y="2028"/>
                  </a:lnTo>
                  <a:lnTo>
                    <a:pt x="42845" y="2504"/>
                  </a:lnTo>
                  <a:lnTo>
                    <a:pt x="42736" y="1968"/>
                  </a:lnTo>
                  <a:lnTo>
                    <a:pt x="42627" y="2620"/>
                  </a:lnTo>
                  <a:lnTo>
                    <a:pt x="42507" y="2028"/>
                  </a:lnTo>
                  <a:lnTo>
                    <a:pt x="42409" y="2612"/>
                  </a:lnTo>
                  <a:lnTo>
                    <a:pt x="42311" y="2132"/>
                  </a:lnTo>
                  <a:lnTo>
                    <a:pt x="42213" y="2707"/>
                  </a:lnTo>
                  <a:lnTo>
                    <a:pt x="42123" y="2260"/>
                  </a:lnTo>
                  <a:lnTo>
                    <a:pt x="42020" y="2870"/>
                  </a:lnTo>
                  <a:cubicBezTo>
                    <a:pt x="42014" y="2873"/>
                    <a:pt x="42011" y="2874"/>
                    <a:pt x="42006" y="2876"/>
                  </a:cubicBezTo>
                  <a:lnTo>
                    <a:pt x="41881" y="2260"/>
                  </a:lnTo>
                  <a:lnTo>
                    <a:pt x="41701" y="2988"/>
                  </a:lnTo>
                  <a:lnTo>
                    <a:pt x="41615" y="2564"/>
                  </a:lnTo>
                  <a:lnTo>
                    <a:pt x="41531" y="3071"/>
                  </a:lnTo>
                  <a:cubicBezTo>
                    <a:pt x="41526" y="3072"/>
                    <a:pt x="41523" y="3072"/>
                    <a:pt x="41521" y="3073"/>
                  </a:cubicBezTo>
                  <a:lnTo>
                    <a:pt x="41396" y="2462"/>
                  </a:lnTo>
                  <a:lnTo>
                    <a:pt x="41287" y="3110"/>
                  </a:lnTo>
                  <a:lnTo>
                    <a:pt x="41189" y="2631"/>
                  </a:lnTo>
                  <a:lnTo>
                    <a:pt x="41102" y="3152"/>
                  </a:lnTo>
                  <a:lnTo>
                    <a:pt x="40995" y="2622"/>
                  </a:lnTo>
                  <a:lnTo>
                    <a:pt x="40989" y="2594"/>
                  </a:lnTo>
                  <a:lnTo>
                    <a:pt x="40983" y="2629"/>
                  </a:lnTo>
                  <a:lnTo>
                    <a:pt x="40880" y="3240"/>
                  </a:lnTo>
                  <a:lnTo>
                    <a:pt x="40783" y="2760"/>
                  </a:lnTo>
                  <a:lnTo>
                    <a:pt x="40700" y="3248"/>
                  </a:lnTo>
                  <a:lnTo>
                    <a:pt x="40623" y="2866"/>
                  </a:lnTo>
                  <a:lnTo>
                    <a:pt x="40588" y="2696"/>
                  </a:lnTo>
                  <a:lnTo>
                    <a:pt x="40552" y="2909"/>
                  </a:lnTo>
                  <a:lnTo>
                    <a:pt x="40481" y="3328"/>
                  </a:lnTo>
                  <a:lnTo>
                    <a:pt x="40414" y="2998"/>
                  </a:lnTo>
                  <a:lnTo>
                    <a:pt x="40381" y="2837"/>
                  </a:lnTo>
                  <a:lnTo>
                    <a:pt x="40347" y="3041"/>
                  </a:lnTo>
                  <a:lnTo>
                    <a:pt x="40315" y="3230"/>
                  </a:lnTo>
                  <a:lnTo>
                    <a:pt x="40286" y="3081"/>
                  </a:lnTo>
                  <a:lnTo>
                    <a:pt x="40227" y="2789"/>
                  </a:lnTo>
                  <a:lnTo>
                    <a:pt x="40166" y="3159"/>
                  </a:lnTo>
                  <a:lnTo>
                    <a:pt x="40105" y="3508"/>
                  </a:lnTo>
                  <a:lnTo>
                    <a:pt x="40050" y="3233"/>
                  </a:lnTo>
                  <a:lnTo>
                    <a:pt x="40050" y="3232"/>
                  </a:lnTo>
                  <a:lnTo>
                    <a:pt x="40002" y="2998"/>
                  </a:lnTo>
                  <a:lnTo>
                    <a:pt x="39951" y="3294"/>
                  </a:lnTo>
                  <a:lnTo>
                    <a:pt x="39906" y="3570"/>
                  </a:lnTo>
                  <a:lnTo>
                    <a:pt x="39862" y="3352"/>
                  </a:lnTo>
                  <a:lnTo>
                    <a:pt x="39790" y="2998"/>
                  </a:lnTo>
                  <a:lnTo>
                    <a:pt x="39713" y="3448"/>
                  </a:lnTo>
                  <a:lnTo>
                    <a:pt x="39688" y="3596"/>
                  </a:lnTo>
                  <a:lnTo>
                    <a:pt x="39665" y="3480"/>
                  </a:lnTo>
                  <a:lnTo>
                    <a:pt x="39665" y="3479"/>
                  </a:lnTo>
                  <a:lnTo>
                    <a:pt x="39607" y="3192"/>
                  </a:lnTo>
                  <a:lnTo>
                    <a:pt x="39553" y="3505"/>
                  </a:lnTo>
                  <a:lnTo>
                    <a:pt x="39477" y="3129"/>
                  </a:lnTo>
                  <a:lnTo>
                    <a:pt x="39389" y="3654"/>
                  </a:lnTo>
                  <a:lnTo>
                    <a:pt x="39389" y="3657"/>
                  </a:lnTo>
                  <a:lnTo>
                    <a:pt x="39377" y="3723"/>
                  </a:lnTo>
                  <a:lnTo>
                    <a:pt x="39367" y="3669"/>
                  </a:lnTo>
                  <a:lnTo>
                    <a:pt x="39296" y="3313"/>
                  </a:lnTo>
                  <a:lnTo>
                    <a:pt x="39219" y="3763"/>
                  </a:lnTo>
                  <a:lnTo>
                    <a:pt x="39219" y="3766"/>
                  </a:lnTo>
                  <a:lnTo>
                    <a:pt x="39194" y="3923"/>
                  </a:lnTo>
                  <a:lnTo>
                    <a:pt x="39168" y="3798"/>
                  </a:lnTo>
                  <a:lnTo>
                    <a:pt x="39107" y="3499"/>
                  </a:lnTo>
                  <a:lnTo>
                    <a:pt x="39043" y="3878"/>
                  </a:lnTo>
                  <a:lnTo>
                    <a:pt x="39027" y="3974"/>
                  </a:lnTo>
                  <a:lnTo>
                    <a:pt x="39013" y="3898"/>
                  </a:lnTo>
                  <a:lnTo>
                    <a:pt x="38902" y="3349"/>
                  </a:lnTo>
                  <a:lnTo>
                    <a:pt x="38786" y="4041"/>
                  </a:lnTo>
                  <a:lnTo>
                    <a:pt x="38786" y="4043"/>
                  </a:lnTo>
                  <a:lnTo>
                    <a:pt x="38776" y="4091"/>
                  </a:lnTo>
                  <a:lnTo>
                    <a:pt x="38769" y="4052"/>
                  </a:lnTo>
                  <a:lnTo>
                    <a:pt x="38677" y="3602"/>
                  </a:lnTo>
                  <a:lnTo>
                    <a:pt x="38590" y="4116"/>
                  </a:lnTo>
                  <a:lnTo>
                    <a:pt x="38464" y="3496"/>
                  </a:lnTo>
                  <a:lnTo>
                    <a:pt x="38355" y="4139"/>
                  </a:lnTo>
                  <a:lnTo>
                    <a:pt x="38258" y="3654"/>
                  </a:lnTo>
                  <a:lnTo>
                    <a:pt x="38163" y="4213"/>
                  </a:lnTo>
                  <a:lnTo>
                    <a:pt x="38040" y="3602"/>
                  </a:lnTo>
                  <a:lnTo>
                    <a:pt x="37912" y="4356"/>
                  </a:lnTo>
                  <a:cubicBezTo>
                    <a:pt x="37910" y="4356"/>
                    <a:pt x="37909" y="4356"/>
                    <a:pt x="37909" y="4357"/>
                  </a:cubicBezTo>
                  <a:lnTo>
                    <a:pt x="37793" y="3784"/>
                  </a:lnTo>
                  <a:lnTo>
                    <a:pt x="37713" y="4257"/>
                  </a:lnTo>
                  <a:lnTo>
                    <a:pt x="37610" y="3749"/>
                  </a:lnTo>
                  <a:lnTo>
                    <a:pt x="37511" y="4322"/>
                  </a:lnTo>
                  <a:lnTo>
                    <a:pt x="37418" y="3866"/>
                  </a:lnTo>
                  <a:lnTo>
                    <a:pt x="37351" y="4270"/>
                  </a:lnTo>
                  <a:lnTo>
                    <a:pt x="37264" y="3836"/>
                  </a:lnTo>
                  <a:lnTo>
                    <a:pt x="37205" y="4186"/>
                  </a:lnTo>
                  <a:lnTo>
                    <a:pt x="37139" y="3865"/>
                  </a:lnTo>
                  <a:lnTo>
                    <a:pt x="37084" y="4189"/>
                  </a:lnTo>
                  <a:lnTo>
                    <a:pt x="37062" y="4321"/>
                  </a:lnTo>
                  <a:lnTo>
                    <a:pt x="37032" y="4171"/>
                  </a:lnTo>
                  <a:lnTo>
                    <a:pt x="36983" y="3930"/>
                  </a:lnTo>
                  <a:lnTo>
                    <a:pt x="36946" y="4145"/>
                  </a:lnTo>
                  <a:lnTo>
                    <a:pt x="36879" y="4542"/>
                  </a:lnTo>
                  <a:lnTo>
                    <a:pt x="36791" y="4096"/>
                  </a:lnTo>
                  <a:lnTo>
                    <a:pt x="36771" y="4001"/>
                  </a:lnTo>
                  <a:lnTo>
                    <a:pt x="36756" y="4087"/>
                  </a:lnTo>
                  <a:lnTo>
                    <a:pt x="36659" y="4668"/>
                  </a:lnTo>
                  <a:cubicBezTo>
                    <a:pt x="36651" y="4669"/>
                    <a:pt x="36641" y="4671"/>
                    <a:pt x="36634" y="4672"/>
                  </a:cubicBezTo>
                  <a:lnTo>
                    <a:pt x="36535" y="4181"/>
                  </a:lnTo>
                  <a:lnTo>
                    <a:pt x="36479" y="4520"/>
                  </a:lnTo>
                  <a:lnTo>
                    <a:pt x="36380" y="4036"/>
                  </a:lnTo>
                  <a:lnTo>
                    <a:pt x="36278" y="4640"/>
                  </a:lnTo>
                  <a:lnTo>
                    <a:pt x="36187" y="4183"/>
                  </a:lnTo>
                  <a:lnTo>
                    <a:pt x="36124" y="4553"/>
                  </a:lnTo>
                  <a:lnTo>
                    <a:pt x="36031" y="4091"/>
                  </a:lnTo>
                  <a:lnTo>
                    <a:pt x="35944" y="4610"/>
                  </a:lnTo>
                  <a:lnTo>
                    <a:pt x="35876" y="4271"/>
                  </a:lnTo>
                  <a:lnTo>
                    <a:pt x="35814" y="4643"/>
                  </a:lnTo>
                  <a:lnTo>
                    <a:pt x="35722" y="4183"/>
                  </a:lnTo>
                  <a:lnTo>
                    <a:pt x="35639" y="4668"/>
                  </a:lnTo>
                  <a:lnTo>
                    <a:pt x="35567" y="4300"/>
                  </a:lnTo>
                  <a:lnTo>
                    <a:pt x="35516" y="4604"/>
                  </a:lnTo>
                  <a:lnTo>
                    <a:pt x="35439" y="4218"/>
                  </a:lnTo>
                  <a:lnTo>
                    <a:pt x="35355" y="4719"/>
                  </a:lnTo>
                  <a:lnTo>
                    <a:pt x="35284" y="4364"/>
                  </a:lnTo>
                  <a:lnTo>
                    <a:pt x="35215" y="4770"/>
                  </a:lnTo>
                  <a:lnTo>
                    <a:pt x="35128" y="4337"/>
                  </a:lnTo>
                  <a:lnTo>
                    <a:pt x="35050" y="4809"/>
                  </a:lnTo>
                  <a:lnTo>
                    <a:pt x="34974" y="4433"/>
                  </a:lnTo>
                  <a:lnTo>
                    <a:pt x="34902" y="4865"/>
                  </a:lnTo>
                  <a:lnTo>
                    <a:pt x="34796" y="4337"/>
                  </a:lnTo>
                  <a:lnTo>
                    <a:pt x="34742" y="4653"/>
                  </a:lnTo>
                  <a:lnTo>
                    <a:pt x="34678" y="4337"/>
                  </a:lnTo>
                  <a:lnTo>
                    <a:pt x="34569" y="4977"/>
                  </a:lnTo>
                  <a:lnTo>
                    <a:pt x="34438" y="4337"/>
                  </a:lnTo>
                  <a:lnTo>
                    <a:pt x="34357" y="4828"/>
                  </a:lnTo>
                  <a:lnTo>
                    <a:pt x="34284" y="4467"/>
                  </a:lnTo>
                  <a:lnTo>
                    <a:pt x="34164" y="5067"/>
                  </a:lnTo>
                  <a:lnTo>
                    <a:pt x="34019" y="4467"/>
                  </a:lnTo>
                  <a:lnTo>
                    <a:pt x="33940" y="4931"/>
                  </a:lnTo>
                  <a:lnTo>
                    <a:pt x="33849" y="4467"/>
                  </a:lnTo>
                  <a:lnTo>
                    <a:pt x="33792" y="4796"/>
                  </a:lnTo>
                  <a:lnTo>
                    <a:pt x="33737" y="4523"/>
                  </a:lnTo>
                  <a:lnTo>
                    <a:pt x="33677" y="4871"/>
                  </a:lnTo>
                  <a:lnTo>
                    <a:pt x="33580" y="4392"/>
                  </a:lnTo>
                  <a:lnTo>
                    <a:pt x="33468" y="5050"/>
                  </a:lnTo>
                  <a:lnTo>
                    <a:pt x="33343" y="4433"/>
                  </a:lnTo>
                  <a:lnTo>
                    <a:pt x="33255" y="4960"/>
                  </a:lnTo>
                  <a:lnTo>
                    <a:pt x="33149" y="4433"/>
                  </a:lnTo>
                  <a:lnTo>
                    <a:pt x="33024" y="5173"/>
                  </a:lnTo>
                  <a:lnTo>
                    <a:pt x="33023" y="5173"/>
                  </a:lnTo>
                  <a:lnTo>
                    <a:pt x="32890" y="4524"/>
                  </a:lnTo>
                  <a:lnTo>
                    <a:pt x="32819" y="4944"/>
                  </a:lnTo>
                  <a:lnTo>
                    <a:pt x="32734" y="4524"/>
                  </a:lnTo>
                  <a:lnTo>
                    <a:pt x="32661" y="4958"/>
                  </a:lnTo>
                  <a:lnTo>
                    <a:pt x="32546" y="4393"/>
                  </a:lnTo>
                  <a:lnTo>
                    <a:pt x="32430" y="5090"/>
                  </a:lnTo>
                  <a:lnTo>
                    <a:pt x="32296" y="4436"/>
                  </a:lnTo>
                  <a:lnTo>
                    <a:pt x="32215" y="4918"/>
                  </a:lnTo>
                  <a:lnTo>
                    <a:pt x="32103" y="4366"/>
                  </a:lnTo>
                  <a:lnTo>
                    <a:pt x="32016" y="4887"/>
                  </a:lnTo>
                  <a:lnTo>
                    <a:pt x="31906" y="4341"/>
                  </a:lnTo>
                  <a:lnTo>
                    <a:pt x="31797" y="4989"/>
                  </a:lnTo>
                  <a:lnTo>
                    <a:pt x="31678" y="4395"/>
                  </a:lnTo>
                  <a:lnTo>
                    <a:pt x="31573" y="4999"/>
                  </a:lnTo>
                  <a:lnTo>
                    <a:pt x="31453" y="4395"/>
                  </a:lnTo>
                  <a:lnTo>
                    <a:pt x="31384" y="4786"/>
                  </a:lnTo>
                  <a:lnTo>
                    <a:pt x="31296" y="4341"/>
                  </a:lnTo>
                  <a:lnTo>
                    <a:pt x="31236" y="4694"/>
                  </a:lnTo>
                  <a:lnTo>
                    <a:pt x="31141" y="4219"/>
                  </a:lnTo>
                  <a:lnTo>
                    <a:pt x="31017" y="4954"/>
                  </a:lnTo>
                  <a:cubicBezTo>
                    <a:pt x="31014" y="4953"/>
                    <a:pt x="31013" y="4953"/>
                    <a:pt x="31013" y="4953"/>
                  </a:cubicBezTo>
                  <a:lnTo>
                    <a:pt x="30860" y="4197"/>
                  </a:lnTo>
                  <a:lnTo>
                    <a:pt x="30772" y="4729"/>
                  </a:lnTo>
                  <a:lnTo>
                    <a:pt x="30651" y="4139"/>
                  </a:lnTo>
                  <a:lnTo>
                    <a:pt x="30545" y="4777"/>
                  </a:lnTo>
                  <a:lnTo>
                    <a:pt x="30429" y="4197"/>
                  </a:lnTo>
                  <a:lnTo>
                    <a:pt x="30380" y="4494"/>
                  </a:lnTo>
                  <a:lnTo>
                    <a:pt x="30298" y="4094"/>
                  </a:lnTo>
                  <a:lnTo>
                    <a:pt x="30186" y="4752"/>
                  </a:lnTo>
                  <a:lnTo>
                    <a:pt x="30069" y="4167"/>
                  </a:lnTo>
                  <a:lnTo>
                    <a:pt x="29990" y="4629"/>
                  </a:lnTo>
                  <a:lnTo>
                    <a:pt x="29915" y="4247"/>
                  </a:lnTo>
                  <a:lnTo>
                    <a:pt x="29834" y="4726"/>
                  </a:lnTo>
                  <a:lnTo>
                    <a:pt x="29726" y="4196"/>
                  </a:lnTo>
                  <a:lnTo>
                    <a:pt x="29633" y="4743"/>
                  </a:lnTo>
                  <a:lnTo>
                    <a:pt x="29533" y="4245"/>
                  </a:lnTo>
                  <a:lnTo>
                    <a:pt x="29472" y="4620"/>
                  </a:lnTo>
                  <a:lnTo>
                    <a:pt x="29379" y="4163"/>
                  </a:lnTo>
                  <a:lnTo>
                    <a:pt x="29314" y="4543"/>
                  </a:lnTo>
                  <a:lnTo>
                    <a:pt x="29224" y="4090"/>
                  </a:lnTo>
                  <a:lnTo>
                    <a:pt x="29153" y="4510"/>
                  </a:lnTo>
                  <a:lnTo>
                    <a:pt x="29067" y="4090"/>
                  </a:lnTo>
                  <a:lnTo>
                    <a:pt x="29017" y="4385"/>
                  </a:lnTo>
                  <a:lnTo>
                    <a:pt x="28930" y="3958"/>
                  </a:lnTo>
                  <a:lnTo>
                    <a:pt x="28856" y="4401"/>
                  </a:lnTo>
                  <a:lnTo>
                    <a:pt x="28775" y="4001"/>
                  </a:lnTo>
                  <a:lnTo>
                    <a:pt x="28704" y="4421"/>
                  </a:lnTo>
                  <a:lnTo>
                    <a:pt x="28621" y="4001"/>
                  </a:lnTo>
                  <a:lnTo>
                    <a:pt x="28528" y="4543"/>
                  </a:lnTo>
                  <a:lnTo>
                    <a:pt x="28437" y="4090"/>
                  </a:lnTo>
                  <a:lnTo>
                    <a:pt x="28335" y="4693"/>
                  </a:lnTo>
                  <a:lnTo>
                    <a:pt x="28238" y="4216"/>
                  </a:lnTo>
                  <a:lnTo>
                    <a:pt x="28168" y="4624"/>
                  </a:lnTo>
                  <a:lnTo>
                    <a:pt x="28081" y="4194"/>
                  </a:lnTo>
                  <a:lnTo>
                    <a:pt x="27972" y="4835"/>
                  </a:lnTo>
                  <a:lnTo>
                    <a:pt x="27873" y="4337"/>
                  </a:lnTo>
                  <a:lnTo>
                    <a:pt x="27805" y="4735"/>
                  </a:lnTo>
                  <a:lnTo>
                    <a:pt x="27716" y="4295"/>
                  </a:lnTo>
                  <a:lnTo>
                    <a:pt x="27664" y="4604"/>
                  </a:lnTo>
                  <a:lnTo>
                    <a:pt x="27591" y="4242"/>
                  </a:lnTo>
                  <a:lnTo>
                    <a:pt x="27490" y="4849"/>
                  </a:lnTo>
                  <a:lnTo>
                    <a:pt x="27379" y="4295"/>
                  </a:lnTo>
                  <a:lnTo>
                    <a:pt x="27271" y="4935"/>
                  </a:lnTo>
                  <a:lnTo>
                    <a:pt x="27176" y="4460"/>
                  </a:lnTo>
                  <a:lnTo>
                    <a:pt x="27125" y="4761"/>
                  </a:lnTo>
                  <a:lnTo>
                    <a:pt x="27040" y="4337"/>
                  </a:lnTo>
                  <a:lnTo>
                    <a:pt x="26989" y="4639"/>
                  </a:lnTo>
                  <a:lnTo>
                    <a:pt x="26919" y="4295"/>
                  </a:lnTo>
                  <a:lnTo>
                    <a:pt x="26836" y="4791"/>
                  </a:lnTo>
                  <a:lnTo>
                    <a:pt x="26764" y="4433"/>
                  </a:lnTo>
                  <a:lnTo>
                    <a:pt x="26693" y="4852"/>
                  </a:lnTo>
                  <a:lnTo>
                    <a:pt x="26607" y="4433"/>
                  </a:lnTo>
                  <a:lnTo>
                    <a:pt x="26517" y="4974"/>
                  </a:lnTo>
                  <a:lnTo>
                    <a:pt x="26424" y="4523"/>
                  </a:lnTo>
                  <a:lnTo>
                    <a:pt x="26363" y="4893"/>
                  </a:lnTo>
                  <a:lnTo>
                    <a:pt x="26270" y="4431"/>
                  </a:lnTo>
                  <a:lnTo>
                    <a:pt x="26192" y="4900"/>
                  </a:lnTo>
                  <a:lnTo>
                    <a:pt x="26116" y="4523"/>
                  </a:lnTo>
                  <a:lnTo>
                    <a:pt x="26051" y="4907"/>
                  </a:lnTo>
                  <a:lnTo>
                    <a:pt x="25959" y="4459"/>
                  </a:lnTo>
                  <a:lnTo>
                    <a:pt x="25859" y="5057"/>
                  </a:lnTo>
                  <a:lnTo>
                    <a:pt x="25772" y="4627"/>
                  </a:lnTo>
                  <a:lnTo>
                    <a:pt x="25705" y="5031"/>
                  </a:lnTo>
                  <a:lnTo>
                    <a:pt x="25617" y="4597"/>
                  </a:lnTo>
                  <a:lnTo>
                    <a:pt x="25532" y="5089"/>
                  </a:lnTo>
                  <a:lnTo>
                    <a:pt x="25460" y="4729"/>
                  </a:lnTo>
                  <a:lnTo>
                    <a:pt x="25378" y="5210"/>
                  </a:lnTo>
                  <a:lnTo>
                    <a:pt x="25269" y="4677"/>
                  </a:lnTo>
                  <a:lnTo>
                    <a:pt x="25188" y="5163"/>
                  </a:lnTo>
                  <a:lnTo>
                    <a:pt x="25116" y="4799"/>
                  </a:lnTo>
                  <a:lnTo>
                    <a:pt x="25063" y="5112"/>
                  </a:lnTo>
                  <a:lnTo>
                    <a:pt x="24985" y="4729"/>
                  </a:lnTo>
                  <a:lnTo>
                    <a:pt x="24901" y="5224"/>
                  </a:lnTo>
                  <a:lnTo>
                    <a:pt x="24828" y="4867"/>
                  </a:lnTo>
                  <a:lnTo>
                    <a:pt x="24763" y="5250"/>
                  </a:lnTo>
                  <a:lnTo>
                    <a:pt x="24673" y="4800"/>
                  </a:lnTo>
                  <a:lnTo>
                    <a:pt x="24591" y="5287"/>
                  </a:lnTo>
                  <a:lnTo>
                    <a:pt x="24519" y="4923"/>
                  </a:lnTo>
                  <a:lnTo>
                    <a:pt x="24404" y="5600"/>
                  </a:lnTo>
                  <a:lnTo>
                    <a:pt x="24289" y="5031"/>
                  </a:lnTo>
                  <a:lnTo>
                    <a:pt x="24189" y="5623"/>
                  </a:lnTo>
                  <a:lnTo>
                    <a:pt x="24098" y="5165"/>
                  </a:lnTo>
                  <a:lnTo>
                    <a:pt x="24021" y="5615"/>
                  </a:lnTo>
                  <a:lnTo>
                    <a:pt x="23919" y="5112"/>
                  </a:lnTo>
                  <a:lnTo>
                    <a:pt x="23803" y="5808"/>
                  </a:lnTo>
                  <a:lnTo>
                    <a:pt x="23695" y="5278"/>
                  </a:lnTo>
                  <a:lnTo>
                    <a:pt x="23607" y="5802"/>
                  </a:lnTo>
                  <a:lnTo>
                    <a:pt x="23492" y="5234"/>
                  </a:lnTo>
                  <a:lnTo>
                    <a:pt x="23382" y="5892"/>
                  </a:lnTo>
                  <a:lnTo>
                    <a:pt x="23273" y="5358"/>
                  </a:lnTo>
                  <a:lnTo>
                    <a:pt x="23168" y="5979"/>
                  </a:lnTo>
                  <a:lnTo>
                    <a:pt x="23078" y="5544"/>
                  </a:lnTo>
                  <a:lnTo>
                    <a:pt x="23013" y="5936"/>
                  </a:lnTo>
                  <a:lnTo>
                    <a:pt x="22924" y="5493"/>
                  </a:lnTo>
                  <a:lnTo>
                    <a:pt x="22849" y="5940"/>
                  </a:lnTo>
                  <a:lnTo>
                    <a:pt x="22766" y="5542"/>
                  </a:lnTo>
                  <a:lnTo>
                    <a:pt x="22657" y="6196"/>
                  </a:lnTo>
                  <a:lnTo>
                    <a:pt x="22560" y="5709"/>
                  </a:lnTo>
                  <a:lnTo>
                    <a:pt x="22452" y="6345"/>
                  </a:lnTo>
                  <a:lnTo>
                    <a:pt x="22351" y="5841"/>
                  </a:lnTo>
                  <a:lnTo>
                    <a:pt x="22262" y="6376"/>
                  </a:lnTo>
                  <a:lnTo>
                    <a:pt x="22197" y="6049"/>
                  </a:lnTo>
                  <a:lnTo>
                    <a:pt x="22140" y="6383"/>
                  </a:lnTo>
                  <a:lnTo>
                    <a:pt x="22040" y="5892"/>
                  </a:lnTo>
                  <a:lnTo>
                    <a:pt x="21950" y="6429"/>
                  </a:lnTo>
                  <a:lnTo>
                    <a:pt x="21848" y="5924"/>
                  </a:lnTo>
                  <a:lnTo>
                    <a:pt x="21739" y="6570"/>
                  </a:lnTo>
                  <a:lnTo>
                    <a:pt x="21629" y="6026"/>
                  </a:lnTo>
                  <a:lnTo>
                    <a:pt x="21530" y="6609"/>
                  </a:lnTo>
                  <a:lnTo>
                    <a:pt x="21436" y="6142"/>
                  </a:lnTo>
                  <a:lnTo>
                    <a:pt x="21376" y="6499"/>
                  </a:lnTo>
                  <a:lnTo>
                    <a:pt x="21282" y="6027"/>
                  </a:lnTo>
                  <a:lnTo>
                    <a:pt x="21203" y="6485"/>
                  </a:lnTo>
                  <a:lnTo>
                    <a:pt x="21125" y="6095"/>
                  </a:lnTo>
                  <a:lnTo>
                    <a:pt x="21048" y="6563"/>
                  </a:lnTo>
                  <a:lnTo>
                    <a:pt x="20971" y="6180"/>
                  </a:lnTo>
                  <a:lnTo>
                    <a:pt x="20846" y="6916"/>
                  </a:lnTo>
                  <a:cubicBezTo>
                    <a:pt x="20842" y="6919"/>
                    <a:pt x="20839" y="6919"/>
                    <a:pt x="20835" y="6920"/>
                  </a:cubicBezTo>
                  <a:lnTo>
                    <a:pt x="20715" y="6326"/>
                  </a:lnTo>
                  <a:lnTo>
                    <a:pt x="20621" y="6891"/>
                  </a:lnTo>
                  <a:lnTo>
                    <a:pt x="20534" y="6458"/>
                  </a:lnTo>
                  <a:lnTo>
                    <a:pt x="20472" y="6824"/>
                  </a:lnTo>
                  <a:lnTo>
                    <a:pt x="20377" y="6357"/>
                  </a:lnTo>
                  <a:lnTo>
                    <a:pt x="20268" y="6996"/>
                  </a:lnTo>
                  <a:lnTo>
                    <a:pt x="20180" y="6550"/>
                  </a:lnTo>
                  <a:lnTo>
                    <a:pt x="20116" y="6920"/>
                  </a:lnTo>
                  <a:lnTo>
                    <a:pt x="20024" y="6458"/>
                  </a:lnTo>
                  <a:lnTo>
                    <a:pt x="19941" y="6942"/>
                  </a:lnTo>
                  <a:lnTo>
                    <a:pt x="19867" y="6573"/>
                  </a:lnTo>
                  <a:lnTo>
                    <a:pt x="19799" y="6978"/>
                  </a:lnTo>
                  <a:lnTo>
                    <a:pt x="19712" y="6548"/>
                  </a:lnTo>
                  <a:lnTo>
                    <a:pt x="19619" y="7103"/>
                  </a:lnTo>
                  <a:lnTo>
                    <a:pt x="19519" y="6611"/>
                  </a:lnTo>
                  <a:lnTo>
                    <a:pt x="19409" y="7264"/>
                  </a:lnTo>
                  <a:cubicBezTo>
                    <a:pt x="19407" y="7267"/>
                    <a:pt x="19404" y="7267"/>
                    <a:pt x="19403" y="7267"/>
                  </a:cubicBezTo>
                  <a:lnTo>
                    <a:pt x="19294" y="6730"/>
                  </a:lnTo>
                  <a:lnTo>
                    <a:pt x="19212" y="7209"/>
                  </a:lnTo>
                  <a:lnTo>
                    <a:pt x="19136" y="6836"/>
                  </a:lnTo>
                  <a:lnTo>
                    <a:pt x="19085" y="7134"/>
                  </a:lnTo>
                  <a:lnTo>
                    <a:pt x="19016" y="6789"/>
                  </a:lnTo>
                  <a:lnTo>
                    <a:pt x="18957" y="7138"/>
                  </a:lnTo>
                  <a:lnTo>
                    <a:pt x="18858" y="6659"/>
                  </a:lnTo>
                  <a:lnTo>
                    <a:pt x="18770" y="7192"/>
                  </a:lnTo>
                  <a:lnTo>
                    <a:pt x="18666" y="6682"/>
                  </a:lnTo>
                  <a:lnTo>
                    <a:pt x="18588" y="7144"/>
                  </a:lnTo>
                  <a:lnTo>
                    <a:pt x="18510" y="6756"/>
                  </a:lnTo>
                  <a:lnTo>
                    <a:pt x="18443" y="7148"/>
                  </a:lnTo>
                  <a:lnTo>
                    <a:pt x="18354" y="6705"/>
                  </a:lnTo>
                  <a:lnTo>
                    <a:pt x="18283" y="7125"/>
                  </a:lnTo>
                  <a:lnTo>
                    <a:pt x="18199" y="6705"/>
                  </a:lnTo>
                  <a:lnTo>
                    <a:pt x="18132" y="7097"/>
                  </a:lnTo>
                  <a:lnTo>
                    <a:pt x="18044" y="6657"/>
                  </a:lnTo>
                  <a:lnTo>
                    <a:pt x="17977" y="7065"/>
                  </a:lnTo>
                  <a:lnTo>
                    <a:pt x="17890" y="6636"/>
                  </a:lnTo>
                  <a:lnTo>
                    <a:pt x="17818" y="7054"/>
                  </a:lnTo>
                  <a:lnTo>
                    <a:pt x="17734" y="6636"/>
                  </a:lnTo>
                  <a:lnTo>
                    <a:pt x="17654" y="7103"/>
                  </a:lnTo>
                  <a:lnTo>
                    <a:pt x="17579" y="6726"/>
                  </a:lnTo>
                  <a:lnTo>
                    <a:pt x="17524" y="7047"/>
                  </a:lnTo>
                  <a:lnTo>
                    <a:pt x="17464" y="6756"/>
                  </a:lnTo>
                  <a:lnTo>
                    <a:pt x="17418" y="7036"/>
                  </a:lnTo>
                  <a:lnTo>
                    <a:pt x="17341" y="6659"/>
                  </a:lnTo>
                  <a:lnTo>
                    <a:pt x="17274" y="7052"/>
                  </a:lnTo>
                  <a:lnTo>
                    <a:pt x="17185" y="6611"/>
                  </a:lnTo>
                  <a:lnTo>
                    <a:pt x="17110" y="7058"/>
                  </a:lnTo>
                  <a:lnTo>
                    <a:pt x="17028" y="6659"/>
                  </a:lnTo>
                  <a:lnTo>
                    <a:pt x="16925" y="7264"/>
                  </a:lnTo>
                  <a:lnTo>
                    <a:pt x="16830" y="6789"/>
                  </a:lnTo>
                  <a:lnTo>
                    <a:pt x="16723" y="7415"/>
                  </a:lnTo>
                  <a:lnTo>
                    <a:pt x="16619" y="6891"/>
                  </a:lnTo>
                  <a:lnTo>
                    <a:pt x="16527" y="7430"/>
                  </a:lnTo>
                  <a:cubicBezTo>
                    <a:pt x="16520" y="7430"/>
                    <a:pt x="16514" y="7431"/>
                    <a:pt x="16510" y="7431"/>
                  </a:cubicBezTo>
                  <a:lnTo>
                    <a:pt x="16410" y="6941"/>
                  </a:lnTo>
                  <a:lnTo>
                    <a:pt x="16343" y="7334"/>
                  </a:lnTo>
                  <a:lnTo>
                    <a:pt x="16253" y="6893"/>
                  </a:lnTo>
                  <a:lnTo>
                    <a:pt x="16164" y="7417"/>
                  </a:lnTo>
                  <a:lnTo>
                    <a:pt x="16076" y="6981"/>
                  </a:lnTo>
                  <a:lnTo>
                    <a:pt x="16019" y="7321"/>
                  </a:lnTo>
                  <a:lnTo>
                    <a:pt x="15922" y="6836"/>
                  </a:lnTo>
                  <a:lnTo>
                    <a:pt x="15851" y="7256"/>
                  </a:lnTo>
                  <a:lnTo>
                    <a:pt x="15767" y="6836"/>
                  </a:lnTo>
                  <a:lnTo>
                    <a:pt x="15704" y="7214"/>
                  </a:lnTo>
                  <a:lnTo>
                    <a:pt x="15611" y="6759"/>
                  </a:lnTo>
                  <a:lnTo>
                    <a:pt x="15539" y="7196"/>
                  </a:lnTo>
                  <a:lnTo>
                    <a:pt x="15457" y="6791"/>
                  </a:lnTo>
                  <a:lnTo>
                    <a:pt x="15401" y="7119"/>
                  </a:lnTo>
                  <a:lnTo>
                    <a:pt x="15322" y="6731"/>
                  </a:lnTo>
                  <a:lnTo>
                    <a:pt x="15247" y="7184"/>
                  </a:lnTo>
                  <a:lnTo>
                    <a:pt x="15167" y="6792"/>
                  </a:lnTo>
                  <a:lnTo>
                    <a:pt x="15072" y="7356"/>
                  </a:lnTo>
                  <a:lnTo>
                    <a:pt x="14979" y="6897"/>
                  </a:lnTo>
                  <a:lnTo>
                    <a:pt x="14917" y="7261"/>
                  </a:lnTo>
                  <a:lnTo>
                    <a:pt x="14823" y="6795"/>
                  </a:lnTo>
                  <a:lnTo>
                    <a:pt x="14738" y="7301"/>
                  </a:lnTo>
                  <a:lnTo>
                    <a:pt x="14634" y="6795"/>
                  </a:lnTo>
                  <a:lnTo>
                    <a:pt x="14574" y="7155"/>
                  </a:lnTo>
                  <a:lnTo>
                    <a:pt x="14480" y="6688"/>
                  </a:lnTo>
                  <a:lnTo>
                    <a:pt x="14387" y="7234"/>
                  </a:lnTo>
                  <a:lnTo>
                    <a:pt x="14288" y="6734"/>
                  </a:lnTo>
                  <a:lnTo>
                    <a:pt x="14189" y="7318"/>
                  </a:lnTo>
                  <a:lnTo>
                    <a:pt x="14085" y="6797"/>
                  </a:lnTo>
                  <a:lnTo>
                    <a:pt x="14027" y="7145"/>
                  </a:lnTo>
                  <a:lnTo>
                    <a:pt x="13928" y="6666"/>
                  </a:lnTo>
                  <a:lnTo>
                    <a:pt x="13831" y="7248"/>
                  </a:lnTo>
                  <a:cubicBezTo>
                    <a:pt x="13828" y="7247"/>
                    <a:pt x="13828" y="7247"/>
                    <a:pt x="13826" y="7247"/>
                  </a:cubicBezTo>
                  <a:lnTo>
                    <a:pt x="13736" y="6797"/>
                  </a:lnTo>
                  <a:lnTo>
                    <a:pt x="13687" y="7083"/>
                  </a:lnTo>
                  <a:lnTo>
                    <a:pt x="13580" y="6553"/>
                  </a:lnTo>
                  <a:lnTo>
                    <a:pt x="13504" y="7009"/>
                  </a:lnTo>
                  <a:lnTo>
                    <a:pt x="13426" y="6617"/>
                  </a:lnTo>
                  <a:lnTo>
                    <a:pt x="13366" y="6971"/>
                  </a:lnTo>
                  <a:lnTo>
                    <a:pt x="13269" y="6495"/>
                  </a:lnTo>
                  <a:lnTo>
                    <a:pt x="13199" y="6914"/>
                  </a:lnTo>
                  <a:lnTo>
                    <a:pt x="13115" y="6495"/>
                  </a:lnTo>
                  <a:lnTo>
                    <a:pt x="13051" y="6868"/>
                  </a:lnTo>
                  <a:lnTo>
                    <a:pt x="12960" y="6408"/>
                  </a:lnTo>
                  <a:lnTo>
                    <a:pt x="12888" y="6827"/>
                  </a:lnTo>
                  <a:lnTo>
                    <a:pt x="12803" y="6408"/>
                  </a:lnTo>
                  <a:lnTo>
                    <a:pt x="12742" y="6769"/>
                  </a:lnTo>
                  <a:lnTo>
                    <a:pt x="12647" y="6302"/>
                  </a:lnTo>
                  <a:lnTo>
                    <a:pt x="12570" y="6755"/>
                  </a:lnTo>
                  <a:lnTo>
                    <a:pt x="12490" y="6363"/>
                  </a:lnTo>
                  <a:lnTo>
                    <a:pt x="12431" y="6724"/>
                  </a:lnTo>
                  <a:lnTo>
                    <a:pt x="12337" y="6255"/>
                  </a:lnTo>
                  <a:lnTo>
                    <a:pt x="12249" y="6774"/>
                  </a:lnTo>
                  <a:lnTo>
                    <a:pt x="12155" y="6302"/>
                  </a:lnTo>
                  <a:lnTo>
                    <a:pt x="12088" y="6695"/>
                  </a:lnTo>
                  <a:lnTo>
                    <a:pt x="11998" y="6254"/>
                  </a:lnTo>
                  <a:lnTo>
                    <a:pt x="11933" y="6636"/>
                  </a:lnTo>
                  <a:lnTo>
                    <a:pt x="11843" y="6182"/>
                  </a:lnTo>
                  <a:lnTo>
                    <a:pt x="11756" y="6701"/>
                  </a:lnTo>
                  <a:lnTo>
                    <a:pt x="11661" y="6230"/>
                  </a:lnTo>
                  <a:lnTo>
                    <a:pt x="11583" y="6688"/>
                  </a:lnTo>
                  <a:lnTo>
                    <a:pt x="11504" y="6299"/>
                  </a:lnTo>
                  <a:lnTo>
                    <a:pt x="11443" y="6668"/>
                  </a:lnTo>
                  <a:lnTo>
                    <a:pt x="11349" y="6204"/>
                  </a:lnTo>
                  <a:lnTo>
                    <a:pt x="11268" y="6683"/>
                  </a:lnTo>
                  <a:lnTo>
                    <a:pt x="11166" y="6181"/>
                  </a:lnTo>
                  <a:lnTo>
                    <a:pt x="11083" y="6665"/>
                  </a:lnTo>
                  <a:lnTo>
                    <a:pt x="11009" y="6297"/>
                  </a:lnTo>
                  <a:lnTo>
                    <a:pt x="10953" y="6630"/>
                  </a:lnTo>
                  <a:lnTo>
                    <a:pt x="10865" y="6204"/>
                  </a:lnTo>
                  <a:lnTo>
                    <a:pt x="10826" y="6448"/>
                  </a:lnTo>
                  <a:lnTo>
                    <a:pt x="10764" y="6151"/>
                  </a:lnTo>
                  <a:lnTo>
                    <a:pt x="10719" y="6419"/>
                  </a:lnTo>
                  <a:lnTo>
                    <a:pt x="10646" y="6059"/>
                  </a:lnTo>
                  <a:lnTo>
                    <a:pt x="10574" y="6493"/>
                  </a:lnTo>
                  <a:lnTo>
                    <a:pt x="10492" y="6085"/>
                  </a:lnTo>
                  <a:lnTo>
                    <a:pt x="10434" y="6425"/>
                  </a:lnTo>
                  <a:lnTo>
                    <a:pt x="10356" y="6037"/>
                  </a:lnTo>
                  <a:lnTo>
                    <a:pt x="10280" y="6495"/>
                  </a:lnTo>
                  <a:lnTo>
                    <a:pt x="10202" y="6107"/>
                  </a:lnTo>
                  <a:lnTo>
                    <a:pt x="10152" y="6392"/>
                  </a:lnTo>
                  <a:lnTo>
                    <a:pt x="10086" y="6059"/>
                  </a:lnTo>
                  <a:lnTo>
                    <a:pt x="10026" y="6410"/>
                  </a:lnTo>
                  <a:lnTo>
                    <a:pt x="9965" y="6117"/>
                  </a:lnTo>
                  <a:lnTo>
                    <a:pt x="9891" y="6563"/>
                  </a:lnTo>
                  <a:lnTo>
                    <a:pt x="9810" y="6165"/>
                  </a:lnTo>
                  <a:lnTo>
                    <a:pt x="9731" y="6633"/>
                  </a:lnTo>
                  <a:lnTo>
                    <a:pt x="9656" y="6252"/>
                  </a:lnTo>
                  <a:lnTo>
                    <a:pt x="9606" y="6543"/>
                  </a:lnTo>
                  <a:lnTo>
                    <a:pt x="9534" y="6181"/>
                  </a:lnTo>
                  <a:lnTo>
                    <a:pt x="9477" y="6512"/>
                  </a:lnTo>
                  <a:lnTo>
                    <a:pt x="9390" y="6084"/>
                  </a:lnTo>
                  <a:lnTo>
                    <a:pt x="9317" y="6515"/>
                  </a:lnTo>
                  <a:lnTo>
                    <a:pt x="9235" y="6106"/>
                  </a:lnTo>
                  <a:lnTo>
                    <a:pt x="9171" y="6479"/>
                  </a:lnTo>
                  <a:lnTo>
                    <a:pt x="9078" y="6021"/>
                  </a:lnTo>
                  <a:lnTo>
                    <a:pt x="9011" y="6415"/>
                  </a:lnTo>
                  <a:lnTo>
                    <a:pt x="8938" y="6059"/>
                  </a:lnTo>
                  <a:lnTo>
                    <a:pt x="8889" y="6349"/>
                  </a:lnTo>
                  <a:lnTo>
                    <a:pt x="8824" y="6023"/>
                  </a:lnTo>
                  <a:lnTo>
                    <a:pt x="8748" y="6477"/>
                  </a:lnTo>
                  <a:lnTo>
                    <a:pt x="8668" y="6085"/>
                  </a:lnTo>
                  <a:lnTo>
                    <a:pt x="8619" y="6377"/>
                  </a:lnTo>
                  <a:lnTo>
                    <a:pt x="8542" y="6001"/>
                  </a:lnTo>
                  <a:lnTo>
                    <a:pt x="8469" y="6432"/>
                  </a:lnTo>
                  <a:lnTo>
                    <a:pt x="8387" y="6020"/>
                  </a:lnTo>
                  <a:lnTo>
                    <a:pt x="8298" y="6556"/>
                  </a:lnTo>
                  <a:lnTo>
                    <a:pt x="8215" y="6149"/>
                  </a:lnTo>
                  <a:lnTo>
                    <a:pt x="8156" y="6499"/>
                  </a:lnTo>
                  <a:lnTo>
                    <a:pt x="8058" y="6021"/>
                  </a:lnTo>
                  <a:lnTo>
                    <a:pt x="8011" y="6299"/>
                  </a:lnTo>
                  <a:lnTo>
                    <a:pt x="7939" y="5946"/>
                  </a:lnTo>
                  <a:lnTo>
                    <a:pt x="7874" y="6332"/>
                  </a:lnTo>
                  <a:lnTo>
                    <a:pt x="7807" y="6000"/>
                  </a:lnTo>
                  <a:lnTo>
                    <a:pt x="7751" y="6334"/>
                  </a:lnTo>
                  <a:lnTo>
                    <a:pt x="7674" y="5943"/>
                  </a:lnTo>
                  <a:lnTo>
                    <a:pt x="7605" y="6341"/>
                  </a:lnTo>
                  <a:lnTo>
                    <a:pt x="7533" y="5985"/>
                  </a:lnTo>
                  <a:lnTo>
                    <a:pt x="7470" y="6357"/>
                  </a:lnTo>
                  <a:lnTo>
                    <a:pt x="7377" y="5899"/>
                  </a:lnTo>
                  <a:lnTo>
                    <a:pt x="7305" y="6332"/>
                  </a:lnTo>
                  <a:lnTo>
                    <a:pt x="7303" y="6345"/>
                  </a:lnTo>
                  <a:lnTo>
                    <a:pt x="7279" y="6232"/>
                  </a:lnTo>
                  <a:lnTo>
                    <a:pt x="7221" y="5946"/>
                  </a:lnTo>
                  <a:lnTo>
                    <a:pt x="7167" y="6274"/>
                  </a:lnTo>
                  <a:lnTo>
                    <a:pt x="7100" y="5946"/>
                  </a:lnTo>
                  <a:lnTo>
                    <a:pt x="7052" y="6223"/>
                  </a:lnTo>
                  <a:lnTo>
                    <a:pt x="6985" y="5885"/>
                  </a:lnTo>
                  <a:lnTo>
                    <a:pt x="6971" y="5975"/>
                  </a:lnTo>
                  <a:lnTo>
                    <a:pt x="6971" y="5976"/>
                  </a:lnTo>
                  <a:lnTo>
                    <a:pt x="6914" y="6306"/>
                  </a:lnTo>
                  <a:lnTo>
                    <a:pt x="6828" y="5888"/>
                  </a:lnTo>
                  <a:lnTo>
                    <a:pt x="6783" y="6156"/>
                  </a:lnTo>
                  <a:lnTo>
                    <a:pt x="6712" y="5811"/>
                  </a:lnTo>
                  <a:lnTo>
                    <a:pt x="6647" y="6197"/>
                  </a:lnTo>
                  <a:lnTo>
                    <a:pt x="6557" y="5751"/>
                  </a:lnTo>
                  <a:lnTo>
                    <a:pt x="6492" y="6139"/>
                  </a:lnTo>
                  <a:lnTo>
                    <a:pt x="6483" y="6196"/>
                  </a:lnTo>
                  <a:lnTo>
                    <a:pt x="6403" y="5796"/>
                  </a:lnTo>
                  <a:lnTo>
                    <a:pt x="6354" y="6079"/>
                  </a:lnTo>
                  <a:lnTo>
                    <a:pt x="6339" y="6007"/>
                  </a:lnTo>
                  <a:lnTo>
                    <a:pt x="6277" y="5702"/>
                  </a:lnTo>
                  <a:lnTo>
                    <a:pt x="6269" y="5738"/>
                  </a:lnTo>
                  <a:lnTo>
                    <a:pt x="6216" y="6063"/>
                  </a:lnTo>
                  <a:lnTo>
                    <a:pt x="6201" y="5986"/>
                  </a:lnTo>
                  <a:lnTo>
                    <a:pt x="6143" y="5702"/>
                  </a:lnTo>
                  <a:lnTo>
                    <a:pt x="6136" y="5738"/>
                  </a:lnTo>
                  <a:lnTo>
                    <a:pt x="6095" y="5979"/>
                  </a:lnTo>
                  <a:lnTo>
                    <a:pt x="6081" y="5907"/>
                  </a:lnTo>
                  <a:lnTo>
                    <a:pt x="6025" y="5631"/>
                  </a:lnTo>
                  <a:lnTo>
                    <a:pt x="6020" y="5663"/>
                  </a:lnTo>
                  <a:lnTo>
                    <a:pt x="5969" y="5965"/>
                  </a:lnTo>
                  <a:lnTo>
                    <a:pt x="5902" y="5631"/>
                  </a:lnTo>
                  <a:lnTo>
                    <a:pt x="5866" y="5851"/>
                  </a:lnTo>
                  <a:lnTo>
                    <a:pt x="5841" y="5735"/>
                  </a:lnTo>
                  <a:lnTo>
                    <a:pt x="5809" y="5573"/>
                  </a:lnTo>
                  <a:lnTo>
                    <a:pt x="5793" y="5670"/>
                  </a:lnTo>
                  <a:lnTo>
                    <a:pt x="5751" y="5917"/>
                  </a:lnTo>
                  <a:lnTo>
                    <a:pt x="5716" y="5742"/>
                  </a:lnTo>
                  <a:lnTo>
                    <a:pt x="5665" y="5496"/>
                  </a:lnTo>
                  <a:lnTo>
                    <a:pt x="5635" y="5677"/>
                  </a:lnTo>
                  <a:lnTo>
                    <a:pt x="5622" y="5758"/>
                  </a:lnTo>
                  <a:lnTo>
                    <a:pt x="5587" y="5590"/>
                  </a:lnTo>
                  <a:lnTo>
                    <a:pt x="5542" y="5365"/>
                  </a:lnTo>
                  <a:lnTo>
                    <a:pt x="5507" y="5564"/>
                  </a:lnTo>
                  <a:lnTo>
                    <a:pt x="5475" y="5760"/>
                  </a:lnTo>
                  <a:lnTo>
                    <a:pt x="5434" y="5558"/>
                  </a:lnTo>
                  <a:lnTo>
                    <a:pt x="5386" y="5321"/>
                  </a:lnTo>
                  <a:lnTo>
                    <a:pt x="5373" y="5391"/>
                  </a:lnTo>
                  <a:lnTo>
                    <a:pt x="5321" y="5700"/>
                  </a:lnTo>
                  <a:lnTo>
                    <a:pt x="5296" y="5583"/>
                  </a:lnTo>
                  <a:lnTo>
                    <a:pt x="5235" y="5272"/>
                  </a:lnTo>
                  <a:lnTo>
                    <a:pt x="5228" y="5311"/>
                  </a:lnTo>
                  <a:lnTo>
                    <a:pt x="5161" y="5709"/>
                  </a:lnTo>
                  <a:lnTo>
                    <a:pt x="5092" y="5372"/>
                  </a:lnTo>
                  <a:lnTo>
                    <a:pt x="5077" y="5302"/>
                  </a:lnTo>
                  <a:lnTo>
                    <a:pt x="5057" y="5426"/>
                  </a:lnTo>
                  <a:lnTo>
                    <a:pt x="5039" y="5535"/>
                  </a:lnTo>
                  <a:lnTo>
                    <a:pt x="4996" y="5318"/>
                  </a:lnTo>
                  <a:lnTo>
                    <a:pt x="4923" y="5757"/>
                  </a:lnTo>
                  <a:lnTo>
                    <a:pt x="4842" y="5355"/>
                  </a:lnTo>
                  <a:lnTo>
                    <a:pt x="4839" y="5352"/>
                  </a:lnTo>
                  <a:lnTo>
                    <a:pt x="4817" y="5478"/>
                  </a:lnTo>
                  <a:lnTo>
                    <a:pt x="4762" y="5811"/>
                  </a:lnTo>
                  <a:lnTo>
                    <a:pt x="4684" y="5424"/>
                  </a:lnTo>
                  <a:lnTo>
                    <a:pt x="4627" y="5761"/>
                  </a:lnTo>
                  <a:lnTo>
                    <a:pt x="4530" y="5272"/>
                  </a:lnTo>
                  <a:lnTo>
                    <a:pt x="4461" y="5664"/>
                  </a:lnTo>
                  <a:lnTo>
                    <a:pt x="4389" y="5304"/>
                  </a:lnTo>
                  <a:lnTo>
                    <a:pt x="4373" y="5221"/>
                  </a:lnTo>
                  <a:lnTo>
                    <a:pt x="4344" y="5390"/>
                  </a:lnTo>
                  <a:lnTo>
                    <a:pt x="4313" y="5580"/>
                  </a:lnTo>
                  <a:lnTo>
                    <a:pt x="4248" y="5257"/>
                  </a:lnTo>
                  <a:lnTo>
                    <a:pt x="4219" y="5111"/>
                  </a:lnTo>
                  <a:lnTo>
                    <a:pt x="4178" y="5352"/>
                  </a:lnTo>
                  <a:lnTo>
                    <a:pt x="4155" y="5497"/>
                  </a:lnTo>
                  <a:lnTo>
                    <a:pt x="4088" y="5165"/>
                  </a:lnTo>
                  <a:lnTo>
                    <a:pt x="4084" y="5141"/>
                  </a:lnTo>
                  <a:lnTo>
                    <a:pt x="4062" y="5273"/>
                  </a:lnTo>
                  <a:lnTo>
                    <a:pt x="4032" y="5459"/>
                  </a:lnTo>
                  <a:lnTo>
                    <a:pt x="3965" y="5128"/>
                  </a:lnTo>
                  <a:lnTo>
                    <a:pt x="3930" y="4954"/>
                  </a:lnTo>
                  <a:lnTo>
                    <a:pt x="3895" y="5156"/>
                  </a:lnTo>
                  <a:lnTo>
                    <a:pt x="3862" y="5362"/>
                  </a:lnTo>
                  <a:lnTo>
                    <a:pt x="3830" y="5205"/>
                  </a:lnTo>
                  <a:lnTo>
                    <a:pt x="3775" y="4931"/>
                  </a:lnTo>
                  <a:lnTo>
                    <a:pt x="3753" y="5057"/>
                  </a:lnTo>
                  <a:lnTo>
                    <a:pt x="3721" y="5244"/>
                  </a:lnTo>
                  <a:lnTo>
                    <a:pt x="3698" y="5128"/>
                  </a:lnTo>
                  <a:lnTo>
                    <a:pt x="3637" y="4816"/>
                  </a:lnTo>
                  <a:lnTo>
                    <a:pt x="3600" y="5027"/>
                  </a:lnTo>
                  <a:lnTo>
                    <a:pt x="3571" y="5202"/>
                  </a:lnTo>
                  <a:lnTo>
                    <a:pt x="3561" y="5159"/>
                  </a:lnTo>
                  <a:lnTo>
                    <a:pt x="3480" y="4756"/>
                  </a:lnTo>
                  <a:lnTo>
                    <a:pt x="3448" y="4951"/>
                  </a:lnTo>
                  <a:lnTo>
                    <a:pt x="3428" y="5072"/>
                  </a:lnTo>
                  <a:lnTo>
                    <a:pt x="3416" y="5018"/>
                  </a:lnTo>
                  <a:lnTo>
                    <a:pt x="3326" y="4566"/>
                  </a:lnTo>
                  <a:lnTo>
                    <a:pt x="3263" y="4931"/>
                  </a:lnTo>
                  <a:lnTo>
                    <a:pt x="3186" y="4544"/>
                  </a:lnTo>
                  <a:lnTo>
                    <a:pt x="3130" y="4881"/>
                  </a:lnTo>
                  <a:lnTo>
                    <a:pt x="3066" y="4566"/>
                  </a:lnTo>
                  <a:lnTo>
                    <a:pt x="3006" y="4915"/>
                  </a:lnTo>
                  <a:lnTo>
                    <a:pt x="2908" y="4433"/>
                  </a:lnTo>
                  <a:lnTo>
                    <a:pt x="2854" y="4756"/>
                  </a:lnTo>
                  <a:lnTo>
                    <a:pt x="2752" y="4255"/>
                  </a:lnTo>
                  <a:lnTo>
                    <a:pt x="2688" y="4633"/>
                  </a:lnTo>
                  <a:lnTo>
                    <a:pt x="2613" y="4255"/>
                  </a:lnTo>
                  <a:lnTo>
                    <a:pt x="2552" y="4614"/>
                  </a:lnTo>
                  <a:lnTo>
                    <a:pt x="2479" y="4255"/>
                  </a:lnTo>
                  <a:lnTo>
                    <a:pt x="2434" y="4526"/>
                  </a:lnTo>
                  <a:lnTo>
                    <a:pt x="2360" y="4154"/>
                  </a:lnTo>
                  <a:lnTo>
                    <a:pt x="2318" y="4407"/>
                  </a:lnTo>
                  <a:lnTo>
                    <a:pt x="2245" y="4051"/>
                  </a:lnTo>
                  <a:lnTo>
                    <a:pt x="2184" y="4421"/>
                  </a:lnTo>
                  <a:lnTo>
                    <a:pt x="2116" y="4084"/>
                  </a:lnTo>
                  <a:lnTo>
                    <a:pt x="2044" y="4511"/>
                  </a:lnTo>
                  <a:lnTo>
                    <a:pt x="1961" y="4097"/>
                  </a:lnTo>
                  <a:lnTo>
                    <a:pt x="1913" y="4377"/>
                  </a:lnTo>
                  <a:lnTo>
                    <a:pt x="1826" y="3951"/>
                  </a:lnTo>
                  <a:lnTo>
                    <a:pt x="1781" y="4219"/>
                  </a:lnTo>
                  <a:lnTo>
                    <a:pt x="1708" y="3862"/>
                  </a:lnTo>
                  <a:lnTo>
                    <a:pt x="1649" y="4212"/>
                  </a:lnTo>
                  <a:lnTo>
                    <a:pt x="1582" y="3874"/>
                  </a:lnTo>
                  <a:lnTo>
                    <a:pt x="1548" y="4068"/>
                  </a:lnTo>
                  <a:lnTo>
                    <a:pt x="1487" y="3760"/>
                  </a:lnTo>
                  <a:lnTo>
                    <a:pt x="1431" y="4084"/>
                  </a:lnTo>
                  <a:lnTo>
                    <a:pt x="1347" y="3666"/>
                  </a:lnTo>
                  <a:lnTo>
                    <a:pt x="1306" y="3920"/>
                  </a:lnTo>
                  <a:lnTo>
                    <a:pt x="1251" y="3654"/>
                  </a:lnTo>
                  <a:lnTo>
                    <a:pt x="1180" y="4074"/>
                  </a:lnTo>
                  <a:lnTo>
                    <a:pt x="1097" y="3654"/>
                  </a:lnTo>
                  <a:lnTo>
                    <a:pt x="1034" y="4014"/>
                  </a:lnTo>
                  <a:lnTo>
                    <a:pt x="940" y="3544"/>
                  </a:lnTo>
                  <a:lnTo>
                    <a:pt x="873" y="3945"/>
                  </a:lnTo>
                  <a:cubicBezTo>
                    <a:pt x="844" y="3927"/>
                    <a:pt x="814" y="3910"/>
                    <a:pt x="785" y="3892"/>
                  </a:cubicBezTo>
                  <a:lnTo>
                    <a:pt x="452" y="4273"/>
                  </a:lnTo>
                  <a:lnTo>
                    <a:pt x="424" y="4305"/>
                  </a:lnTo>
                  <a:lnTo>
                    <a:pt x="345" y="4396"/>
                  </a:lnTo>
                  <a:lnTo>
                    <a:pt x="0" y="4791"/>
                  </a:lnTo>
                  <a:lnTo>
                    <a:pt x="0" y="12437"/>
                  </a:lnTo>
                  <a:lnTo>
                    <a:pt x="65201" y="12437"/>
                  </a:lnTo>
                  <a:lnTo>
                    <a:pt x="65201" y="454"/>
                  </a:lnTo>
                  <a:lnTo>
                    <a:pt x="65111" y="37"/>
                  </a:lnTo>
                  <a:lnTo>
                    <a:pt x="65016" y="595"/>
                  </a:lnTo>
                  <a:lnTo>
                    <a:pt x="64913" y="75"/>
                  </a:lnTo>
                  <a:lnTo>
                    <a:pt x="64819" y="629"/>
                  </a:lnTo>
                  <a:lnTo>
                    <a:pt x="64710" y="88"/>
                  </a:lnTo>
                  <a:lnTo>
                    <a:pt x="64648" y="460"/>
                  </a:lnTo>
                  <a:lnTo>
                    <a:pt x="6455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-427763" y="3803001"/>
              <a:ext cx="9938099" cy="1845319"/>
            </a:xfrm>
            <a:custGeom>
              <a:avLst/>
              <a:gdLst/>
              <a:ahLst/>
              <a:cxnLst/>
              <a:rect l="l" t="t" r="r" b="b"/>
              <a:pathLst>
                <a:path w="65201" h="12107" extrusionOk="0">
                  <a:moveTo>
                    <a:pt x="54577" y="1211"/>
                  </a:moveTo>
                  <a:lnTo>
                    <a:pt x="54572" y="1228"/>
                  </a:lnTo>
                  <a:cubicBezTo>
                    <a:pt x="54562" y="1225"/>
                    <a:pt x="54549" y="1219"/>
                    <a:pt x="54537" y="1216"/>
                  </a:cubicBezTo>
                  <a:lnTo>
                    <a:pt x="54577" y="1211"/>
                  </a:lnTo>
                  <a:close/>
                  <a:moveTo>
                    <a:pt x="54919" y="1334"/>
                  </a:moveTo>
                  <a:lnTo>
                    <a:pt x="54912" y="1370"/>
                  </a:lnTo>
                  <a:cubicBezTo>
                    <a:pt x="54892" y="1362"/>
                    <a:pt x="54870" y="1354"/>
                    <a:pt x="54850" y="1344"/>
                  </a:cubicBezTo>
                  <a:lnTo>
                    <a:pt x="54919" y="1334"/>
                  </a:lnTo>
                  <a:close/>
                  <a:moveTo>
                    <a:pt x="55195" y="1443"/>
                  </a:moveTo>
                  <a:lnTo>
                    <a:pt x="55188" y="1485"/>
                  </a:lnTo>
                  <a:cubicBezTo>
                    <a:pt x="55184" y="1482"/>
                    <a:pt x="55179" y="1481"/>
                    <a:pt x="55175" y="1479"/>
                  </a:cubicBezTo>
                  <a:lnTo>
                    <a:pt x="55168" y="1444"/>
                  </a:lnTo>
                  <a:lnTo>
                    <a:pt x="55195" y="1443"/>
                  </a:lnTo>
                  <a:close/>
                  <a:moveTo>
                    <a:pt x="55850" y="1720"/>
                  </a:moveTo>
                  <a:lnTo>
                    <a:pt x="55847" y="1748"/>
                  </a:lnTo>
                  <a:cubicBezTo>
                    <a:pt x="55830" y="1742"/>
                    <a:pt x="55812" y="1735"/>
                    <a:pt x="55796" y="1729"/>
                  </a:cubicBezTo>
                  <a:lnTo>
                    <a:pt x="55850" y="1720"/>
                  </a:lnTo>
                  <a:close/>
                  <a:moveTo>
                    <a:pt x="51974" y="1"/>
                  </a:moveTo>
                  <a:lnTo>
                    <a:pt x="51894" y="473"/>
                  </a:lnTo>
                  <a:lnTo>
                    <a:pt x="51819" y="97"/>
                  </a:lnTo>
                  <a:lnTo>
                    <a:pt x="51725" y="656"/>
                  </a:lnTo>
                  <a:lnTo>
                    <a:pt x="51608" y="74"/>
                  </a:lnTo>
                  <a:lnTo>
                    <a:pt x="51494" y="746"/>
                  </a:lnTo>
                  <a:lnTo>
                    <a:pt x="51491" y="746"/>
                  </a:lnTo>
                  <a:lnTo>
                    <a:pt x="51360" y="97"/>
                  </a:lnTo>
                  <a:lnTo>
                    <a:pt x="51266" y="653"/>
                  </a:lnTo>
                  <a:lnTo>
                    <a:pt x="51152" y="97"/>
                  </a:lnTo>
                  <a:lnTo>
                    <a:pt x="51058" y="663"/>
                  </a:lnTo>
                  <a:lnTo>
                    <a:pt x="50951" y="132"/>
                  </a:lnTo>
                  <a:lnTo>
                    <a:pt x="50856" y="691"/>
                  </a:lnTo>
                  <a:lnTo>
                    <a:pt x="50752" y="172"/>
                  </a:lnTo>
                  <a:lnTo>
                    <a:pt x="50685" y="570"/>
                  </a:lnTo>
                  <a:lnTo>
                    <a:pt x="50595" y="130"/>
                  </a:lnTo>
                  <a:lnTo>
                    <a:pt x="50496" y="724"/>
                  </a:lnTo>
                  <a:lnTo>
                    <a:pt x="50413" y="316"/>
                  </a:lnTo>
                  <a:lnTo>
                    <a:pt x="50325" y="840"/>
                  </a:lnTo>
                  <a:lnTo>
                    <a:pt x="50214" y="291"/>
                  </a:lnTo>
                  <a:lnTo>
                    <a:pt x="50105" y="942"/>
                  </a:lnTo>
                  <a:lnTo>
                    <a:pt x="50002" y="435"/>
                  </a:lnTo>
                  <a:lnTo>
                    <a:pt x="49904" y="1017"/>
                  </a:lnTo>
                  <a:cubicBezTo>
                    <a:pt x="49904" y="1017"/>
                    <a:pt x="49904" y="1019"/>
                    <a:pt x="49902" y="1019"/>
                  </a:cubicBezTo>
                  <a:lnTo>
                    <a:pt x="49774" y="383"/>
                  </a:lnTo>
                  <a:lnTo>
                    <a:pt x="49708" y="779"/>
                  </a:lnTo>
                  <a:lnTo>
                    <a:pt x="49657" y="531"/>
                  </a:lnTo>
                  <a:lnTo>
                    <a:pt x="49561" y="1103"/>
                  </a:lnTo>
                  <a:lnTo>
                    <a:pt x="49445" y="531"/>
                  </a:lnTo>
                  <a:lnTo>
                    <a:pt x="49336" y="1174"/>
                  </a:lnTo>
                  <a:cubicBezTo>
                    <a:pt x="49328" y="1176"/>
                    <a:pt x="49323" y="1177"/>
                    <a:pt x="49315" y="1179"/>
                  </a:cubicBezTo>
                  <a:lnTo>
                    <a:pt x="49222" y="726"/>
                  </a:lnTo>
                  <a:lnTo>
                    <a:pt x="49135" y="1234"/>
                  </a:lnTo>
                  <a:lnTo>
                    <a:pt x="49119" y="1240"/>
                  </a:lnTo>
                  <a:lnTo>
                    <a:pt x="48997" y="637"/>
                  </a:lnTo>
                  <a:lnTo>
                    <a:pt x="48894" y="1254"/>
                  </a:lnTo>
                  <a:lnTo>
                    <a:pt x="48798" y="778"/>
                  </a:lnTo>
                  <a:lnTo>
                    <a:pt x="48717" y="1256"/>
                  </a:lnTo>
                  <a:lnTo>
                    <a:pt x="48615" y="750"/>
                  </a:lnTo>
                  <a:lnTo>
                    <a:pt x="48525" y="1273"/>
                  </a:lnTo>
                  <a:lnTo>
                    <a:pt x="48459" y="939"/>
                  </a:lnTo>
                  <a:lnTo>
                    <a:pt x="48379" y="1418"/>
                  </a:lnTo>
                  <a:lnTo>
                    <a:pt x="48281" y="939"/>
                  </a:lnTo>
                  <a:lnTo>
                    <a:pt x="48194" y="1450"/>
                  </a:lnTo>
                  <a:lnTo>
                    <a:pt x="48103" y="997"/>
                  </a:lnTo>
                  <a:lnTo>
                    <a:pt x="48014" y="1518"/>
                  </a:lnTo>
                  <a:lnTo>
                    <a:pt x="47947" y="1184"/>
                  </a:lnTo>
                  <a:lnTo>
                    <a:pt x="47885" y="1542"/>
                  </a:lnTo>
                  <a:lnTo>
                    <a:pt x="47791" y="1070"/>
                  </a:lnTo>
                  <a:lnTo>
                    <a:pt x="47683" y="1704"/>
                  </a:lnTo>
                  <a:lnTo>
                    <a:pt x="47579" y="1184"/>
                  </a:lnTo>
                  <a:lnTo>
                    <a:pt x="47471" y="1825"/>
                  </a:lnTo>
                  <a:lnTo>
                    <a:pt x="47470" y="1825"/>
                  </a:lnTo>
                  <a:lnTo>
                    <a:pt x="47377" y="1373"/>
                  </a:lnTo>
                  <a:lnTo>
                    <a:pt x="47272" y="1823"/>
                  </a:lnTo>
                  <a:lnTo>
                    <a:pt x="47134" y="1328"/>
                  </a:lnTo>
                  <a:lnTo>
                    <a:pt x="47030" y="1940"/>
                  </a:lnTo>
                  <a:lnTo>
                    <a:pt x="46927" y="1430"/>
                  </a:lnTo>
                  <a:lnTo>
                    <a:pt x="46818" y="2076"/>
                  </a:lnTo>
                  <a:lnTo>
                    <a:pt x="46715" y="1566"/>
                  </a:lnTo>
                  <a:lnTo>
                    <a:pt x="46645" y="1970"/>
                  </a:lnTo>
                  <a:lnTo>
                    <a:pt x="46591" y="1701"/>
                  </a:lnTo>
                  <a:lnTo>
                    <a:pt x="46511" y="2178"/>
                  </a:lnTo>
                  <a:lnTo>
                    <a:pt x="46402" y="1642"/>
                  </a:lnTo>
                  <a:lnTo>
                    <a:pt x="46293" y="2294"/>
                  </a:lnTo>
                  <a:lnTo>
                    <a:pt x="46173" y="1700"/>
                  </a:lnTo>
                  <a:lnTo>
                    <a:pt x="46076" y="2285"/>
                  </a:lnTo>
                  <a:lnTo>
                    <a:pt x="45977" y="1803"/>
                  </a:lnTo>
                  <a:lnTo>
                    <a:pt x="45880" y="2380"/>
                  </a:lnTo>
                  <a:lnTo>
                    <a:pt x="45791" y="1932"/>
                  </a:lnTo>
                  <a:lnTo>
                    <a:pt x="45686" y="2544"/>
                  </a:lnTo>
                  <a:cubicBezTo>
                    <a:pt x="45682" y="2547"/>
                    <a:pt x="45678" y="2548"/>
                    <a:pt x="45672" y="2549"/>
                  </a:cubicBezTo>
                  <a:lnTo>
                    <a:pt x="45547" y="1932"/>
                  </a:lnTo>
                  <a:lnTo>
                    <a:pt x="45367" y="2660"/>
                  </a:lnTo>
                  <a:lnTo>
                    <a:pt x="45283" y="2236"/>
                  </a:lnTo>
                  <a:lnTo>
                    <a:pt x="45197" y="2743"/>
                  </a:lnTo>
                  <a:cubicBezTo>
                    <a:pt x="45193" y="2744"/>
                    <a:pt x="45190" y="2744"/>
                    <a:pt x="45188" y="2746"/>
                  </a:cubicBezTo>
                  <a:lnTo>
                    <a:pt x="45062" y="2134"/>
                  </a:lnTo>
                  <a:lnTo>
                    <a:pt x="44953" y="2782"/>
                  </a:lnTo>
                  <a:lnTo>
                    <a:pt x="44856" y="2303"/>
                  </a:lnTo>
                  <a:lnTo>
                    <a:pt x="44769" y="2824"/>
                  </a:lnTo>
                  <a:lnTo>
                    <a:pt x="44655" y="2266"/>
                  </a:lnTo>
                  <a:lnTo>
                    <a:pt x="44547" y="2913"/>
                  </a:lnTo>
                  <a:lnTo>
                    <a:pt x="44449" y="2432"/>
                  </a:lnTo>
                  <a:lnTo>
                    <a:pt x="44368" y="2921"/>
                  </a:lnTo>
                  <a:lnTo>
                    <a:pt x="44256" y="2368"/>
                  </a:lnTo>
                  <a:lnTo>
                    <a:pt x="44150" y="3001"/>
                  </a:lnTo>
                  <a:lnTo>
                    <a:pt x="44050" y="2510"/>
                  </a:lnTo>
                  <a:lnTo>
                    <a:pt x="43983" y="2904"/>
                  </a:lnTo>
                  <a:lnTo>
                    <a:pt x="43893" y="2462"/>
                  </a:lnTo>
                  <a:lnTo>
                    <a:pt x="43773" y="3180"/>
                  </a:lnTo>
                  <a:lnTo>
                    <a:pt x="43668" y="2671"/>
                  </a:lnTo>
                  <a:lnTo>
                    <a:pt x="43572" y="3244"/>
                  </a:lnTo>
                  <a:lnTo>
                    <a:pt x="43456" y="2671"/>
                  </a:lnTo>
                  <a:lnTo>
                    <a:pt x="43356" y="3270"/>
                  </a:lnTo>
                  <a:lnTo>
                    <a:pt x="43274" y="2866"/>
                  </a:lnTo>
                  <a:lnTo>
                    <a:pt x="43222" y="3178"/>
                  </a:lnTo>
                  <a:lnTo>
                    <a:pt x="43145" y="2802"/>
                  </a:lnTo>
                  <a:lnTo>
                    <a:pt x="43046" y="3396"/>
                  </a:lnTo>
                  <a:lnTo>
                    <a:pt x="42964" y="2988"/>
                  </a:lnTo>
                  <a:lnTo>
                    <a:pt x="42861" y="3595"/>
                  </a:lnTo>
                  <a:lnTo>
                    <a:pt x="42773" y="3171"/>
                  </a:lnTo>
                  <a:lnTo>
                    <a:pt x="42694" y="3646"/>
                  </a:lnTo>
                  <a:lnTo>
                    <a:pt x="42569" y="3024"/>
                  </a:lnTo>
                  <a:lnTo>
                    <a:pt x="42444" y="3765"/>
                  </a:lnTo>
                  <a:lnTo>
                    <a:pt x="42344" y="3276"/>
                  </a:lnTo>
                  <a:lnTo>
                    <a:pt x="42256" y="3791"/>
                  </a:lnTo>
                  <a:lnTo>
                    <a:pt x="42132" y="3171"/>
                  </a:lnTo>
                  <a:lnTo>
                    <a:pt x="42023" y="3813"/>
                  </a:lnTo>
                  <a:lnTo>
                    <a:pt x="41924" y="3331"/>
                  </a:lnTo>
                  <a:lnTo>
                    <a:pt x="41830" y="3888"/>
                  </a:lnTo>
                  <a:lnTo>
                    <a:pt x="41706" y="3276"/>
                  </a:lnTo>
                  <a:lnTo>
                    <a:pt x="41580" y="4029"/>
                  </a:lnTo>
                  <a:cubicBezTo>
                    <a:pt x="41577" y="4031"/>
                    <a:pt x="41577" y="4031"/>
                    <a:pt x="41575" y="4031"/>
                  </a:cubicBezTo>
                  <a:lnTo>
                    <a:pt x="41459" y="3457"/>
                  </a:lnTo>
                  <a:lnTo>
                    <a:pt x="41381" y="3929"/>
                  </a:lnTo>
                  <a:lnTo>
                    <a:pt x="41278" y="3421"/>
                  </a:lnTo>
                  <a:lnTo>
                    <a:pt x="41180" y="3993"/>
                  </a:lnTo>
                  <a:lnTo>
                    <a:pt x="41087" y="3537"/>
                  </a:lnTo>
                  <a:lnTo>
                    <a:pt x="41021" y="3941"/>
                  </a:lnTo>
                  <a:lnTo>
                    <a:pt x="40934" y="3506"/>
                  </a:lnTo>
                  <a:lnTo>
                    <a:pt x="40873" y="3856"/>
                  </a:lnTo>
                  <a:lnTo>
                    <a:pt x="40807" y="3536"/>
                  </a:lnTo>
                  <a:lnTo>
                    <a:pt x="40732" y="3991"/>
                  </a:lnTo>
                  <a:lnTo>
                    <a:pt x="40652" y="3601"/>
                  </a:lnTo>
                  <a:lnTo>
                    <a:pt x="40549" y="4214"/>
                  </a:lnTo>
                  <a:lnTo>
                    <a:pt x="40437" y="3672"/>
                  </a:lnTo>
                  <a:lnTo>
                    <a:pt x="40327" y="4340"/>
                  </a:lnTo>
                  <a:cubicBezTo>
                    <a:pt x="40318" y="4341"/>
                    <a:pt x="40311" y="4343"/>
                    <a:pt x="40303" y="4343"/>
                  </a:cubicBezTo>
                  <a:lnTo>
                    <a:pt x="40203" y="3854"/>
                  </a:lnTo>
                  <a:lnTo>
                    <a:pt x="40146" y="4192"/>
                  </a:lnTo>
                  <a:lnTo>
                    <a:pt x="40049" y="3705"/>
                  </a:lnTo>
                  <a:lnTo>
                    <a:pt x="39948" y="4311"/>
                  </a:lnTo>
                  <a:lnTo>
                    <a:pt x="39855" y="3854"/>
                  </a:lnTo>
                  <a:lnTo>
                    <a:pt x="39794" y="4224"/>
                  </a:lnTo>
                  <a:lnTo>
                    <a:pt x="39701" y="3762"/>
                  </a:lnTo>
                  <a:lnTo>
                    <a:pt x="39614" y="4282"/>
                  </a:lnTo>
                  <a:lnTo>
                    <a:pt x="39544" y="3942"/>
                  </a:lnTo>
                  <a:lnTo>
                    <a:pt x="39483" y="4314"/>
                  </a:lnTo>
                  <a:lnTo>
                    <a:pt x="39390" y="3855"/>
                  </a:lnTo>
                  <a:lnTo>
                    <a:pt x="39309" y="4337"/>
                  </a:lnTo>
                  <a:lnTo>
                    <a:pt x="39236" y="3971"/>
                  </a:lnTo>
                  <a:lnTo>
                    <a:pt x="39185" y="4276"/>
                  </a:lnTo>
                  <a:lnTo>
                    <a:pt x="39107" y="3890"/>
                  </a:lnTo>
                  <a:lnTo>
                    <a:pt x="39024" y="4388"/>
                  </a:lnTo>
                  <a:lnTo>
                    <a:pt x="38953" y="4037"/>
                  </a:lnTo>
                  <a:lnTo>
                    <a:pt x="38883" y="4442"/>
                  </a:lnTo>
                  <a:lnTo>
                    <a:pt x="38796" y="4010"/>
                  </a:lnTo>
                  <a:lnTo>
                    <a:pt x="38719" y="4482"/>
                  </a:lnTo>
                  <a:lnTo>
                    <a:pt x="38642" y="4108"/>
                  </a:lnTo>
                  <a:lnTo>
                    <a:pt x="38569" y="4539"/>
                  </a:lnTo>
                  <a:lnTo>
                    <a:pt x="38465" y="4013"/>
                  </a:lnTo>
                  <a:lnTo>
                    <a:pt x="38410" y="4327"/>
                  </a:lnTo>
                  <a:lnTo>
                    <a:pt x="38346" y="4013"/>
                  </a:lnTo>
                  <a:lnTo>
                    <a:pt x="38237" y="4654"/>
                  </a:lnTo>
                  <a:lnTo>
                    <a:pt x="38106" y="4013"/>
                  </a:lnTo>
                  <a:lnTo>
                    <a:pt x="38025" y="4503"/>
                  </a:lnTo>
                  <a:lnTo>
                    <a:pt x="37952" y="4141"/>
                  </a:lnTo>
                  <a:lnTo>
                    <a:pt x="37833" y="4741"/>
                  </a:lnTo>
                  <a:lnTo>
                    <a:pt x="37688" y="4141"/>
                  </a:lnTo>
                  <a:lnTo>
                    <a:pt x="37610" y="4604"/>
                  </a:lnTo>
                  <a:lnTo>
                    <a:pt x="37517" y="4141"/>
                  </a:lnTo>
                  <a:lnTo>
                    <a:pt x="37460" y="4471"/>
                  </a:lnTo>
                  <a:lnTo>
                    <a:pt x="37406" y="4196"/>
                  </a:lnTo>
                  <a:lnTo>
                    <a:pt x="37347" y="4545"/>
                  </a:lnTo>
                  <a:lnTo>
                    <a:pt x="37248" y="4066"/>
                  </a:lnTo>
                  <a:lnTo>
                    <a:pt x="37138" y="4725"/>
                  </a:lnTo>
                  <a:lnTo>
                    <a:pt x="37013" y="4108"/>
                  </a:lnTo>
                  <a:lnTo>
                    <a:pt x="36923" y="4633"/>
                  </a:lnTo>
                  <a:lnTo>
                    <a:pt x="36818" y="4108"/>
                  </a:lnTo>
                  <a:lnTo>
                    <a:pt x="36693" y="4848"/>
                  </a:lnTo>
                  <a:lnTo>
                    <a:pt x="36690" y="4848"/>
                  </a:lnTo>
                  <a:lnTo>
                    <a:pt x="36558" y="4198"/>
                  </a:lnTo>
                  <a:lnTo>
                    <a:pt x="36487" y="4617"/>
                  </a:lnTo>
                  <a:lnTo>
                    <a:pt x="36403" y="4198"/>
                  </a:lnTo>
                  <a:lnTo>
                    <a:pt x="36330" y="4633"/>
                  </a:lnTo>
                  <a:lnTo>
                    <a:pt x="36215" y="4067"/>
                  </a:lnTo>
                  <a:lnTo>
                    <a:pt x="36099" y="4764"/>
                  </a:lnTo>
                  <a:lnTo>
                    <a:pt x="35967" y="4109"/>
                  </a:lnTo>
                  <a:lnTo>
                    <a:pt x="35884" y="4591"/>
                  </a:lnTo>
                  <a:lnTo>
                    <a:pt x="35774" y="4039"/>
                  </a:lnTo>
                  <a:lnTo>
                    <a:pt x="35687" y="4559"/>
                  </a:lnTo>
                  <a:lnTo>
                    <a:pt x="35577" y="4013"/>
                  </a:lnTo>
                  <a:lnTo>
                    <a:pt x="35468" y="4661"/>
                  </a:lnTo>
                  <a:lnTo>
                    <a:pt x="35347" y="4066"/>
                  </a:lnTo>
                  <a:lnTo>
                    <a:pt x="35244" y="4670"/>
                  </a:lnTo>
                  <a:lnTo>
                    <a:pt x="35122" y="4066"/>
                  </a:lnTo>
                  <a:lnTo>
                    <a:pt x="35055" y="4456"/>
                  </a:lnTo>
                  <a:lnTo>
                    <a:pt x="34967" y="4010"/>
                  </a:lnTo>
                  <a:lnTo>
                    <a:pt x="34907" y="4363"/>
                  </a:lnTo>
                  <a:lnTo>
                    <a:pt x="34810" y="3887"/>
                  </a:lnTo>
                  <a:lnTo>
                    <a:pt x="34686" y="4623"/>
                  </a:lnTo>
                  <a:lnTo>
                    <a:pt x="34682" y="4623"/>
                  </a:lnTo>
                  <a:lnTo>
                    <a:pt x="34530" y="3868"/>
                  </a:lnTo>
                  <a:lnTo>
                    <a:pt x="34440" y="4400"/>
                  </a:lnTo>
                  <a:lnTo>
                    <a:pt x="34320" y="3811"/>
                  </a:lnTo>
                  <a:lnTo>
                    <a:pt x="34213" y="4449"/>
                  </a:lnTo>
                  <a:lnTo>
                    <a:pt x="34097" y="3870"/>
                  </a:lnTo>
                  <a:lnTo>
                    <a:pt x="34047" y="4166"/>
                  </a:lnTo>
                  <a:lnTo>
                    <a:pt x="33966" y="3766"/>
                  </a:lnTo>
                  <a:lnTo>
                    <a:pt x="33856" y="4424"/>
                  </a:lnTo>
                  <a:lnTo>
                    <a:pt x="33738" y="3839"/>
                  </a:lnTo>
                  <a:lnTo>
                    <a:pt x="33660" y="4304"/>
                  </a:lnTo>
                  <a:lnTo>
                    <a:pt x="33583" y="3920"/>
                  </a:lnTo>
                  <a:lnTo>
                    <a:pt x="33501" y="4400"/>
                  </a:lnTo>
                  <a:lnTo>
                    <a:pt x="33394" y="3870"/>
                  </a:lnTo>
                  <a:lnTo>
                    <a:pt x="33302" y="4417"/>
                  </a:lnTo>
                  <a:lnTo>
                    <a:pt x="33202" y="3920"/>
                  </a:lnTo>
                  <a:lnTo>
                    <a:pt x="33138" y="4296"/>
                  </a:lnTo>
                  <a:lnTo>
                    <a:pt x="33045" y="3839"/>
                  </a:lnTo>
                  <a:lnTo>
                    <a:pt x="32980" y="4219"/>
                  </a:lnTo>
                  <a:lnTo>
                    <a:pt x="32890" y="3768"/>
                  </a:lnTo>
                  <a:lnTo>
                    <a:pt x="32819" y="4188"/>
                  </a:lnTo>
                  <a:lnTo>
                    <a:pt x="32733" y="3768"/>
                  </a:lnTo>
                  <a:lnTo>
                    <a:pt x="32685" y="4061"/>
                  </a:lnTo>
                  <a:lnTo>
                    <a:pt x="32598" y="3637"/>
                  </a:lnTo>
                  <a:lnTo>
                    <a:pt x="32523" y="4080"/>
                  </a:lnTo>
                  <a:lnTo>
                    <a:pt x="32441" y="3679"/>
                  </a:lnTo>
                  <a:lnTo>
                    <a:pt x="32370" y="4097"/>
                  </a:lnTo>
                  <a:lnTo>
                    <a:pt x="32287" y="3679"/>
                  </a:lnTo>
                  <a:lnTo>
                    <a:pt x="32194" y="4219"/>
                  </a:lnTo>
                  <a:lnTo>
                    <a:pt x="32104" y="3768"/>
                  </a:lnTo>
                  <a:lnTo>
                    <a:pt x="32003" y="4371"/>
                  </a:lnTo>
                  <a:lnTo>
                    <a:pt x="31904" y="3893"/>
                  </a:lnTo>
                  <a:lnTo>
                    <a:pt x="31836" y="4301"/>
                  </a:lnTo>
                  <a:lnTo>
                    <a:pt x="31749" y="3871"/>
                  </a:lnTo>
                  <a:lnTo>
                    <a:pt x="31640" y="4514"/>
                  </a:lnTo>
                  <a:lnTo>
                    <a:pt x="31540" y="4016"/>
                  </a:lnTo>
                  <a:lnTo>
                    <a:pt x="31473" y="4414"/>
                  </a:lnTo>
                  <a:lnTo>
                    <a:pt x="31383" y="3974"/>
                  </a:lnTo>
                  <a:lnTo>
                    <a:pt x="31330" y="4283"/>
                  </a:lnTo>
                  <a:lnTo>
                    <a:pt x="31258" y="3922"/>
                  </a:lnTo>
                  <a:lnTo>
                    <a:pt x="31156" y="4526"/>
                  </a:lnTo>
                  <a:lnTo>
                    <a:pt x="31046" y="3974"/>
                  </a:lnTo>
                  <a:lnTo>
                    <a:pt x="30937" y="4612"/>
                  </a:lnTo>
                  <a:lnTo>
                    <a:pt x="30843" y="4138"/>
                  </a:lnTo>
                  <a:lnTo>
                    <a:pt x="30792" y="4436"/>
                  </a:lnTo>
                  <a:lnTo>
                    <a:pt x="30706" y="4015"/>
                  </a:lnTo>
                  <a:lnTo>
                    <a:pt x="30655" y="4315"/>
                  </a:lnTo>
                  <a:lnTo>
                    <a:pt x="30587" y="3973"/>
                  </a:lnTo>
                  <a:lnTo>
                    <a:pt x="30503" y="4466"/>
                  </a:lnTo>
                  <a:lnTo>
                    <a:pt x="30430" y="4109"/>
                  </a:lnTo>
                  <a:lnTo>
                    <a:pt x="30359" y="4529"/>
                  </a:lnTo>
                  <a:lnTo>
                    <a:pt x="30275" y="4109"/>
                  </a:lnTo>
                  <a:lnTo>
                    <a:pt x="30183" y="4649"/>
                  </a:lnTo>
                  <a:lnTo>
                    <a:pt x="30090" y="4198"/>
                  </a:lnTo>
                  <a:lnTo>
                    <a:pt x="30029" y="4568"/>
                  </a:lnTo>
                  <a:lnTo>
                    <a:pt x="29936" y="4108"/>
                  </a:lnTo>
                  <a:lnTo>
                    <a:pt x="29858" y="4575"/>
                  </a:lnTo>
                  <a:lnTo>
                    <a:pt x="29782" y="4196"/>
                  </a:lnTo>
                  <a:lnTo>
                    <a:pt x="29717" y="4583"/>
                  </a:lnTo>
                  <a:lnTo>
                    <a:pt x="29626" y="4134"/>
                  </a:lnTo>
                  <a:lnTo>
                    <a:pt x="29527" y="4732"/>
                  </a:lnTo>
                  <a:lnTo>
                    <a:pt x="29440" y="4301"/>
                  </a:lnTo>
                  <a:lnTo>
                    <a:pt x="29371" y="4704"/>
                  </a:lnTo>
                  <a:lnTo>
                    <a:pt x="29283" y="4270"/>
                  </a:lnTo>
                  <a:lnTo>
                    <a:pt x="29200" y="4764"/>
                  </a:lnTo>
                  <a:lnTo>
                    <a:pt x="29128" y="4405"/>
                  </a:lnTo>
                  <a:lnTo>
                    <a:pt x="29045" y="4885"/>
                  </a:lnTo>
                  <a:lnTo>
                    <a:pt x="28936" y="4352"/>
                  </a:lnTo>
                  <a:lnTo>
                    <a:pt x="28855" y="4838"/>
                  </a:lnTo>
                  <a:lnTo>
                    <a:pt x="28782" y="4474"/>
                  </a:lnTo>
                  <a:lnTo>
                    <a:pt x="28730" y="4787"/>
                  </a:lnTo>
                  <a:lnTo>
                    <a:pt x="28651" y="4405"/>
                  </a:lnTo>
                  <a:lnTo>
                    <a:pt x="28568" y="4899"/>
                  </a:lnTo>
                  <a:lnTo>
                    <a:pt x="28496" y="4540"/>
                  </a:lnTo>
                  <a:lnTo>
                    <a:pt x="28430" y="4924"/>
                  </a:lnTo>
                  <a:lnTo>
                    <a:pt x="28339" y="4474"/>
                  </a:lnTo>
                  <a:lnTo>
                    <a:pt x="28258" y="4962"/>
                  </a:lnTo>
                  <a:lnTo>
                    <a:pt x="28185" y="4597"/>
                  </a:lnTo>
                  <a:lnTo>
                    <a:pt x="28070" y="5274"/>
                  </a:lnTo>
                  <a:lnTo>
                    <a:pt x="27956" y="4704"/>
                  </a:lnTo>
                  <a:lnTo>
                    <a:pt x="27857" y="5298"/>
                  </a:lnTo>
                  <a:lnTo>
                    <a:pt x="27764" y="4838"/>
                  </a:lnTo>
                  <a:lnTo>
                    <a:pt x="27687" y="5288"/>
                  </a:lnTo>
                  <a:lnTo>
                    <a:pt x="27585" y="4786"/>
                  </a:lnTo>
                  <a:lnTo>
                    <a:pt x="27469" y="5481"/>
                  </a:lnTo>
                  <a:lnTo>
                    <a:pt x="27363" y="4953"/>
                  </a:lnTo>
                  <a:lnTo>
                    <a:pt x="27273" y="5477"/>
                  </a:lnTo>
                  <a:lnTo>
                    <a:pt x="27160" y="4908"/>
                  </a:lnTo>
                  <a:lnTo>
                    <a:pt x="27048" y="5567"/>
                  </a:lnTo>
                  <a:lnTo>
                    <a:pt x="26942" y="5031"/>
                  </a:lnTo>
                  <a:lnTo>
                    <a:pt x="26836" y="5654"/>
                  </a:lnTo>
                  <a:lnTo>
                    <a:pt x="26747" y="5219"/>
                  </a:lnTo>
                  <a:lnTo>
                    <a:pt x="26682" y="5611"/>
                  </a:lnTo>
                  <a:lnTo>
                    <a:pt x="26593" y="5169"/>
                  </a:lnTo>
                  <a:lnTo>
                    <a:pt x="26517" y="5615"/>
                  </a:lnTo>
                  <a:lnTo>
                    <a:pt x="26435" y="5219"/>
                  </a:lnTo>
                  <a:lnTo>
                    <a:pt x="26326" y="5872"/>
                  </a:lnTo>
                  <a:lnTo>
                    <a:pt x="26228" y="5386"/>
                  </a:lnTo>
                  <a:lnTo>
                    <a:pt x="26122" y="6020"/>
                  </a:lnTo>
                  <a:lnTo>
                    <a:pt x="26020" y="5518"/>
                  </a:lnTo>
                  <a:lnTo>
                    <a:pt x="25930" y="6049"/>
                  </a:lnTo>
                  <a:lnTo>
                    <a:pt x="25863" y="5722"/>
                  </a:lnTo>
                  <a:lnTo>
                    <a:pt x="25806" y="6056"/>
                  </a:lnTo>
                  <a:lnTo>
                    <a:pt x="25708" y="5567"/>
                  </a:lnTo>
                  <a:lnTo>
                    <a:pt x="25616" y="6104"/>
                  </a:lnTo>
                  <a:lnTo>
                    <a:pt x="25515" y="5599"/>
                  </a:lnTo>
                  <a:lnTo>
                    <a:pt x="25406" y="6245"/>
                  </a:lnTo>
                  <a:lnTo>
                    <a:pt x="25295" y="5701"/>
                  </a:lnTo>
                  <a:lnTo>
                    <a:pt x="25197" y="6283"/>
                  </a:lnTo>
                  <a:lnTo>
                    <a:pt x="25102" y="5815"/>
                  </a:lnTo>
                  <a:lnTo>
                    <a:pt x="25043" y="6171"/>
                  </a:lnTo>
                  <a:lnTo>
                    <a:pt x="24947" y="5699"/>
                  </a:lnTo>
                  <a:lnTo>
                    <a:pt x="24870" y="6157"/>
                  </a:lnTo>
                  <a:lnTo>
                    <a:pt x="24793" y="5767"/>
                  </a:lnTo>
                  <a:lnTo>
                    <a:pt x="24714" y="6235"/>
                  </a:lnTo>
                  <a:lnTo>
                    <a:pt x="24637" y="5853"/>
                  </a:lnTo>
                  <a:lnTo>
                    <a:pt x="24513" y="6588"/>
                  </a:lnTo>
                  <a:cubicBezTo>
                    <a:pt x="24510" y="6591"/>
                    <a:pt x="24505" y="6592"/>
                    <a:pt x="24502" y="6592"/>
                  </a:cubicBezTo>
                  <a:lnTo>
                    <a:pt x="24382" y="5997"/>
                  </a:lnTo>
                  <a:lnTo>
                    <a:pt x="24287" y="6562"/>
                  </a:lnTo>
                  <a:lnTo>
                    <a:pt x="24200" y="6131"/>
                  </a:lnTo>
                  <a:lnTo>
                    <a:pt x="24139" y="6496"/>
                  </a:lnTo>
                  <a:lnTo>
                    <a:pt x="24045" y="6029"/>
                  </a:lnTo>
                  <a:lnTo>
                    <a:pt x="23936" y="6668"/>
                  </a:lnTo>
                  <a:lnTo>
                    <a:pt x="23845" y="6221"/>
                  </a:lnTo>
                  <a:lnTo>
                    <a:pt x="23784" y="6592"/>
                  </a:lnTo>
                  <a:lnTo>
                    <a:pt x="23691" y="6131"/>
                  </a:lnTo>
                  <a:lnTo>
                    <a:pt x="23609" y="6614"/>
                  </a:lnTo>
                  <a:lnTo>
                    <a:pt x="23534" y="6247"/>
                  </a:lnTo>
                  <a:lnTo>
                    <a:pt x="23466" y="6652"/>
                  </a:lnTo>
                  <a:lnTo>
                    <a:pt x="23378" y="6221"/>
                  </a:lnTo>
                  <a:lnTo>
                    <a:pt x="23285" y="6775"/>
                  </a:lnTo>
                  <a:lnTo>
                    <a:pt x="23185" y="6286"/>
                  </a:lnTo>
                  <a:lnTo>
                    <a:pt x="23075" y="6939"/>
                  </a:lnTo>
                  <a:cubicBezTo>
                    <a:pt x="23073" y="6939"/>
                    <a:pt x="23072" y="6939"/>
                    <a:pt x="23069" y="6941"/>
                  </a:cubicBezTo>
                  <a:lnTo>
                    <a:pt x="22960" y="6404"/>
                  </a:lnTo>
                  <a:lnTo>
                    <a:pt x="22879" y="6881"/>
                  </a:lnTo>
                  <a:lnTo>
                    <a:pt x="22803" y="6511"/>
                  </a:lnTo>
                  <a:lnTo>
                    <a:pt x="22753" y="6809"/>
                  </a:lnTo>
                  <a:lnTo>
                    <a:pt x="22683" y="6463"/>
                  </a:lnTo>
                  <a:lnTo>
                    <a:pt x="22623" y="6812"/>
                  </a:lnTo>
                  <a:lnTo>
                    <a:pt x="22525" y="6332"/>
                  </a:lnTo>
                  <a:lnTo>
                    <a:pt x="22436" y="6867"/>
                  </a:lnTo>
                  <a:lnTo>
                    <a:pt x="22333" y="6356"/>
                  </a:lnTo>
                  <a:lnTo>
                    <a:pt x="22254" y="6817"/>
                  </a:lnTo>
                  <a:lnTo>
                    <a:pt x="22176" y="6431"/>
                  </a:lnTo>
                  <a:lnTo>
                    <a:pt x="22111" y="6823"/>
                  </a:lnTo>
                  <a:lnTo>
                    <a:pt x="22022" y="6380"/>
                  </a:lnTo>
                  <a:lnTo>
                    <a:pt x="21951" y="6799"/>
                  </a:lnTo>
                  <a:lnTo>
                    <a:pt x="21868" y="6380"/>
                  </a:lnTo>
                  <a:lnTo>
                    <a:pt x="21801" y="6774"/>
                  </a:lnTo>
                  <a:lnTo>
                    <a:pt x="21711" y="6332"/>
                  </a:lnTo>
                  <a:lnTo>
                    <a:pt x="21643" y="6740"/>
                  </a:lnTo>
                  <a:lnTo>
                    <a:pt x="21556" y="6311"/>
                  </a:lnTo>
                  <a:lnTo>
                    <a:pt x="21485" y="6730"/>
                  </a:lnTo>
                  <a:lnTo>
                    <a:pt x="21402" y="6311"/>
                  </a:lnTo>
                  <a:lnTo>
                    <a:pt x="21322" y="6781"/>
                  </a:lnTo>
                  <a:lnTo>
                    <a:pt x="21245" y="6404"/>
                  </a:lnTo>
                  <a:lnTo>
                    <a:pt x="21191" y="6723"/>
                  </a:lnTo>
                  <a:lnTo>
                    <a:pt x="21130" y="6433"/>
                  </a:lnTo>
                  <a:lnTo>
                    <a:pt x="21084" y="6711"/>
                  </a:lnTo>
                  <a:lnTo>
                    <a:pt x="21007" y="6334"/>
                  </a:lnTo>
                  <a:lnTo>
                    <a:pt x="20940" y="6729"/>
                  </a:lnTo>
                  <a:lnTo>
                    <a:pt x="20852" y="6287"/>
                  </a:lnTo>
                  <a:lnTo>
                    <a:pt x="20775" y="6732"/>
                  </a:lnTo>
                  <a:lnTo>
                    <a:pt x="20695" y="6334"/>
                  </a:lnTo>
                  <a:lnTo>
                    <a:pt x="20592" y="6941"/>
                  </a:lnTo>
                  <a:lnTo>
                    <a:pt x="20496" y="6465"/>
                  </a:lnTo>
                  <a:lnTo>
                    <a:pt x="20390" y="7092"/>
                  </a:lnTo>
                  <a:lnTo>
                    <a:pt x="20285" y="6566"/>
                  </a:lnTo>
                  <a:lnTo>
                    <a:pt x="20194" y="7106"/>
                  </a:lnTo>
                  <a:cubicBezTo>
                    <a:pt x="20187" y="7108"/>
                    <a:pt x="20182" y="7108"/>
                    <a:pt x="20176" y="7108"/>
                  </a:cubicBezTo>
                  <a:lnTo>
                    <a:pt x="20076" y="6614"/>
                  </a:lnTo>
                  <a:lnTo>
                    <a:pt x="20009" y="7008"/>
                  </a:lnTo>
                  <a:lnTo>
                    <a:pt x="19921" y="6566"/>
                  </a:lnTo>
                  <a:lnTo>
                    <a:pt x="19831" y="7093"/>
                  </a:lnTo>
                  <a:lnTo>
                    <a:pt x="19742" y="6656"/>
                  </a:lnTo>
                  <a:lnTo>
                    <a:pt x="19686" y="6997"/>
                  </a:lnTo>
                  <a:lnTo>
                    <a:pt x="19588" y="6512"/>
                  </a:lnTo>
                  <a:lnTo>
                    <a:pt x="19517" y="6932"/>
                  </a:lnTo>
                  <a:lnTo>
                    <a:pt x="19434" y="6512"/>
                  </a:lnTo>
                  <a:lnTo>
                    <a:pt x="19369" y="6890"/>
                  </a:lnTo>
                  <a:lnTo>
                    <a:pt x="19276" y="6434"/>
                  </a:lnTo>
                  <a:lnTo>
                    <a:pt x="19203" y="6871"/>
                  </a:lnTo>
                  <a:lnTo>
                    <a:pt x="19122" y="6467"/>
                  </a:lnTo>
                  <a:lnTo>
                    <a:pt x="19065" y="6796"/>
                  </a:lnTo>
                  <a:lnTo>
                    <a:pt x="18987" y="6406"/>
                  </a:lnTo>
                  <a:lnTo>
                    <a:pt x="18912" y="6860"/>
                  </a:lnTo>
                  <a:lnTo>
                    <a:pt x="18833" y="6467"/>
                  </a:lnTo>
                  <a:lnTo>
                    <a:pt x="18739" y="7029"/>
                  </a:lnTo>
                  <a:lnTo>
                    <a:pt x="18646" y="6569"/>
                  </a:lnTo>
                  <a:lnTo>
                    <a:pt x="18585" y="6934"/>
                  </a:lnTo>
                  <a:lnTo>
                    <a:pt x="18490" y="6467"/>
                  </a:lnTo>
                  <a:lnTo>
                    <a:pt x="18405" y="6973"/>
                  </a:lnTo>
                  <a:lnTo>
                    <a:pt x="18302" y="6467"/>
                  </a:lnTo>
                  <a:lnTo>
                    <a:pt x="18241" y="6828"/>
                  </a:lnTo>
                  <a:lnTo>
                    <a:pt x="18146" y="6360"/>
                  </a:lnTo>
                  <a:lnTo>
                    <a:pt x="18055" y="6906"/>
                  </a:lnTo>
                  <a:lnTo>
                    <a:pt x="17953" y="6406"/>
                  </a:lnTo>
                  <a:lnTo>
                    <a:pt x="17854" y="6990"/>
                  </a:lnTo>
                  <a:lnTo>
                    <a:pt x="17750" y="6469"/>
                  </a:lnTo>
                  <a:lnTo>
                    <a:pt x="17689" y="6817"/>
                  </a:lnTo>
                  <a:lnTo>
                    <a:pt x="17593" y="6338"/>
                  </a:lnTo>
                  <a:lnTo>
                    <a:pt x="17496" y="6919"/>
                  </a:lnTo>
                  <a:cubicBezTo>
                    <a:pt x="17493" y="6919"/>
                    <a:pt x="17493" y="6918"/>
                    <a:pt x="17491" y="6918"/>
                  </a:cubicBezTo>
                  <a:lnTo>
                    <a:pt x="17401" y="6467"/>
                  </a:lnTo>
                  <a:lnTo>
                    <a:pt x="17352" y="6753"/>
                  </a:lnTo>
                  <a:lnTo>
                    <a:pt x="17244" y="6223"/>
                  </a:lnTo>
                  <a:lnTo>
                    <a:pt x="17169" y="6679"/>
                  </a:lnTo>
                  <a:lnTo>
                    <a:pt x="17089" y="6289"/>
                  </a:lnTo>
                  <a:lnTo>
                    <a:pt x="17028" y="6642"/>
                  </a:lnTo>
                  <a:lnTo>
                    <a:pt x="16932" y="6165"/>
                  </a:lnTo>
                  <a:lnTo>
                    <a:pt x="16861" y="6585"/>
                  </a:lnTo>
                  <a:lnTo>
                    <a:pt x="16778" y="6165"/>
                  </a:lnTo>
                  <a:lnTo>
                    <a:pt x="16714" y="6537"/>
                  </a:lnTo>
                  <a:lnTo>
                    <a:pt x="16622" y="6080"/>
                  </a:lnTo>
                  <a:lnTo>
                    <a:pt x="16552" y="6499"/>
                  </a:lnTo>
                  <a:lnTo>
                    <a:pt x="16466" y="6080"/>
                  </a:lnTo>
                  <a:lnTo>
                    <a:pt x="16404" y="6441"/>
                  </a:lnTo>
                  <a:lnTo>
                    <a:pt x="16309" y="5974"/>
                  </a:lnTo>
                  <a:lnTo>
                    <a:pt x="16234" y="6425"/>
                  </a:lnTo>
                  <a:lnTo>
                    <a:pt x="16154" y="6033"/>
                  </a:lnTo>
                  <a:lnTo>
                    <a:pt x="16094" y="6395"/>
                  </a:lnTo>
                  <a:lnTo>
                    <a:pt x="16000" y="5926"/>
                  </a:lnTo>
                  <a:lnTo>
                    <a:pt x="15913" y="6441"/>
                  </a:lnTo>
                  <a:lnTo>
                    <a:pt x="15818" y="5971"/>
                  </a:lnTo>
                  <a:lnTo>
                    <a:pt x="15750" y="6366"/>
                  </a:lnTo>
                  <a:lnTo>
                    <a:pt x="15662" y="5924"/>
                  </a:lnTo>
                  <a:lnTo>
                    <a:pt x="15596" y="6305"/>
                  </a:lnTo>
                  <a:lnTo>
                    <a:pt x="15506" y="5853"/>
                  </a:lnTo>
                  <a:lnTo>
                    <a:pt x="15419" y="6370"/>
                  </a:lnTo>
                  <a:lnTo>
                    <a:pt x="15325" y="5901"/>
                  </a:lnTo>
                  <a:lnTo>
                    <a:pt x="15246" y="6359"/>
                  </a:lnTo>
                  <a:lnTo>
                    <a:pt x="15168" y="5969"/>
                  </a:lnTo>
                  <a:lnTo>
                    <a:pt x="15107" y="6337"/>
                  </a:lnTo>
                  <a:lnTo>
                    <a:pt x="15013" y="5873"/>
                  </a:lnTo>
                  <a:lnTo>
                    <a:pt x="14930" y="6353"/>
                  </a:lnTo>
                  <a:lnTo>
                    <a:pt x="14828" y="5850"/>
                  </a:lnTo>
                  <a:lnTo>
                    <a:pt x="14747" y="6332"/>
                  </a:lnTo>
                  <a:lnTo>
                    <a:pt x="14673" y="5966"/>
                  </a:lnTo>
                  <a:lnTo>
                    <a:pt x="14616" y="6298"/>
                  </a:lnTo>
                  <a:lnTo>
                    <a:pt x="14529" y="5872"/>
                  </a:lnTo>
                  <a:lnTo>
                    <a:pt x="14487" y="6115"/>
                  </a:lnTo>
                  <a:lnTo>
                    <a:pt x="14427" y="5817"/>
                  </a:lnTo>
                  <a:lnTo>
                    <a:pt x="14382" y="6087"/>
                  </a:lnTo>
                  <a:lnTo>
                    <a:pt x="14310" y="5727"/>
                  </a:lnTo>
                  <a:lnTo>
                    <a:pt x="14237" y="6160"/>
                  </a:lnTo>
                  <a:lnTo>
                    <a:pt x="14156" y="5752"/>
                  </a:lnTo>
                  <a:lnTo>
                    <a:pt x="14098" y="6091"/>
                  </a:lnTo>
                  <a:lnTo>
                    <a:pt x="14019" y="5705"/>
                  </a:lnTo>
                  <a:lnTo>
                    <a:pt x="13942" y="6162"/>
                  </a:lnTo>
                  <a:lnTo>
                    <a:pt x="13865" y="5773"/>
                  </a:lnTo>
                  <a:lnTo>
                    <a:pt x="13816" y="6058"/>
                  </a:lnTo>
                  <a:lnTo>
                    <a:pt x="13749" y="5727"/>
                  </a:lnTo>
                  <a:lnTo>
                    <a:pt x="13688" y="6077"/>
                  </a:lnTo>
                  <a:lnTo>
                    <a:pt x="13629" y="5785"/>
                  </a:lnTo>
                  <a:lnTo>
                    <a:pt x="13553" y="6229"/>
                  </a:lnTo>
                  <a:lnTo>
                    <a:pt x="13473" y="5831"/>
                  </a:lnTo>
                  <a:lnTo>
                    <a:pt x="13395" y="6300"/>
                  </a:lnTo>
                  <a:lnTo>
                    <a:pt x="13316" y="5920"/>
                  </a:lnTo>
                  <a:lnTo>
                    <a:pt x="13267" y="6209"/>
                  </a:lnTo>
                  <a:lnTo>
                    <a:pt x="13194" y="5850"/>
                  </a:lnTo>
                  <a:lnTo>
                    <a:pt x="13139" y="6178"/>
                  </a:lnTo>
                  <a:lnTo>
                    <a:pt x="13052" y="5750"/>
                  </a:lnTo>
                  <a:lnTo>
                    <a:pt x="12980" y="6181"/>
                  </a:lnTo>
                  <a:lnTo>
                    <a:pt x="12895" y="5772"/>
                  </a:lnTo>
                  <a:lnTo>
                    <a:pt x="12831" y="6145"/>
                  </a:lnTo>
                  <a:lnTo>
                    <a:pt x="12740" y="5688"/>
                  </a:lnTo>
                  <a:lnTo>
                    <a:pt x="12672" y="6083"/>
                  </a:lnTo>
                  <a:lnTo>
                    <a:pt x="12599" y="5727"/>
                  </a:lnTo>
                  <a:lnTo>
                    <a:pt x="12551" y="6017"/>
                  </a:lnTo>
                  <a:lnTo>
                    <a:pt x="12486" y="5691"/>
                  </a:lnTo>
                  <a:lnTo>
                    <a:pt x="12409" y="6144"/>
                  </a:lnTo>
                  <a:lnTo>
                    <a:pt x="12329" y="5752"/>
                  </a:lnTo>
                  <a:lnTo>
                    <a:pt x="12280" y="6043"/>
                  </a:lnTo>
                  <a:lnTo>
                    <a:pt x="12204" y="5670"/>
                  </a:lnTo>
                  <a:lnTo>
                    <a:pt x="12131" y="6100"/>
                  </a:lnTo>
                  <a:lnTo>
                    <a:pt x="12047" y="5688"/>
                  </a:lnTo>
                  <a:lnTo>
                    <a:pt x="11959" y="6223"/>
                  </a:lnTo>
                  <a:lnTo>
                    <a:pt x="11877" y="5817"/>
                  </a:lnTo>
                  <a:lnTo>
                    <a:pt x="11818" y="6167"/>
                  </a:lnTo>
                  <a:lnTo>
                    <a:pt x="11719" y="5691"/>
                  </a:lnTo>
                  <a:lnTo>
                    <a:pt x="11673" y="5969"/>
                  </a:lnTo>
                  <a:lnTo>
                    <a:pt x="11601" y="5615"/>
                  </a:lnTo>
                  <a:lnTo>
                    <a:pt x="11536" y="6003"/>
                  </a:lnTo>
                  <a:lnTo>
                    <a:pt x="11469" y="5672"/>
                  </a:lnTo>
                  <a:lnTo>
                    <a:pt x="11413" y="6006"/>
                  </a:lnTo>
                  <a:lnTo>
                    <a:pt x="11334" y="5615"/>
                  </a:lnTo>
                  <a:lnTo>
                    <a:pt x="11267" y="6011"/>
                  </a:lnTo>
                  <a:lnTo>
                    <a:pt x="11195" y="5656"/>
                  </a:lnTo>
                  <a:lnTo>
                    <a:pt x="11131" y="6029"/>
                  </a:lnTo>
                  <a:lnTo>
                    <a:pt x="11038" y="5571"/>
                  </a:lnTo>
                  <a:lnTo>
                    <a:pt x="10962" y="6017"/>
                  </a:lnTo>
                  <a:lnTo>
                    <a:pt x="10881" y="5618"/>
                  </a:lnTo>
                  <a:lnTo>
                    <a:pt x="10826" y="5946"/>
                  </a:lnTo>
                  <a:lnTo>
                    <a:pt x="10759" y="5618"/>
                  </a:lnTo>
                  <a:lnTo>
                    <a:pt x="10711" y="5894"/>
                  </a:lnTo>
                  <a:lnTo>
                    <a:pt x="10644" y="5555"/>
                  </a:lnTo>
                  <a:lnTo>
                    <a:pt x="10573" y="5975"/>
                  </a:lnTo>
                  <a:lnTo>
                    <a:pt x="10489" y="5555"/>
                  </a:lnTo>
                  <a:lnTo>
                    <a:pt x="10443" y="5824"/>
                  </a:lnTo>
                  <a:lnTo>
                    <a:pt x="10373" y="5480"/>
                  </a:lnTo>
                  <a:lnTo>
                    <a:pt x="10308" y="5866"/>
                  </a:lnTo>
                  <a:lnTo>
                    <a:pt x="10216" y="5418"/>
                  </a:lnTo>
                  <a:lnTo>
                    <a:pt x="10141" y="5862"/>
                  </a:lnTo>
                  <a:lnTo>
                    <a:pt x="10058" y="5463"/>
                  </a:lnTo>
                  <a:lnTo>
                    <a:pt x="10011" y="5746"/>
                  </a:lnTo>
                  <a:lnTo>
                    <a:pt x="9934" y="5371"/>
                  </a:lnTo>
                  <a:lnTo>
                    <a:pt x="9875" y="5730"/>
                  </a:lnTo>
                  <a:lnTo>
                    <a:pt x="9802" y="5371"/>
                  </a:lnTo>
                  <a:lnTo>
                    <a:pt x="9756" y="5648"/>
                  </a:lnTo>
                  <a:lnTo>
                    <a:pt x="9685" y="5298"/>
                  </a:lnTo>
                  <a:lnTo>
                    <a:pt x="9628" y="5632"/>
                  </a:lnTo>
                  <a:lnTo>
                    <a:pt x="9561" y="5298"/>
                  </a:lnTo>
                  <a:lnTo>
                    <a:pt x="9525" y="5519"/>
                  </a:lnTo>
                  <a:lnTo>
                    <a:pt x="9468" y="5242"/>
                  </a:lnTo>
                  <a:lnTo>
                    <a:pt x="9410" y="5585"/>
                  </a:lnTo>
                  <a:lnTo>
                    <a:pt x="9324" y="5162"/>
                  </a:lnTo>
                  <a:lnTo>
                    <a:pt x="9281" y="5425"/>
                  </a:lnTo>
                  <a:lnTo>
                    <a:pt x="9201" y="5031"/>
                  </a:lnTo>
                  <a:lnTo>
                    <a:pt x="9134" y="5425"/>
                  </a:lnTo>
                  <a:lnTo>
                    <a:pt x="9046" y="4983"/>
                  </a:lnTo>
                  <a:lnTo>
                    <a:pt x="8980" y="5365"/>
                  </a:lnTo>
                  <a:lnTo>
                    <a:pt x="8893" y="4937"/>
                  </a:lnTo>
                  <a:lnTo>
                    <a:pt x="8819" y="5372"/>
                  </a:lnTo>
                  <a:lnTo>
                    <a:pt x="8736" y="4967"/>
                  </a:lnTo>
                  <a:lnTo>
                    <a:pt x="8699" y="5200"/>
                  </a:lnTo>
                  <a:lnTo>
                    <a:pt x="8655" y="4983"/>
                  </a:lnTo>
                  <a:lnTo>
                    <a:pt x="8581" y="5422"/>
                  </a:lnTo>
                  <a:lnTo>
                    <a:pt x="8500" y="5017"/>
                  </a:lnTo>
                  <a:lnTo>
                    <a:pt x="8423" y="5477"/>
                  </a:lnTo>
                  <a:lnTo>
                    <a:pt x="8344" y="5091"/>
                  </a:lnTo>
                  <a:lnTo>
                    <a:pt x="8289" y="5429"/>
                  </a:lnTo>
                  <a:lnTo>
                    <a:pt x="8190" y="4940"/>
                  </a:lnTo>
                  <a:lnTo>
                    <a:pt x="8123" y="5332"/>
                  </a:lnTo>
                  <a:lnTo>
                    <a:pt x="8035" y="4889"/>
                  </a:lnTo>
                  <a:lnTo>
                    <a:pt x="7974" y="5249"/>
                  </a:lnTo>
                  <a:lnTo>
                    <a:pt x="7880" y="4779"/>
                  </a:lnTo>
                  <a:lnTo>
                    <a:pt x="7814" y="5163"/>
                  </a:lnTo>
                  <a:lnTo>
                    <a:pt x="7742" y="4809"/>
                  </a:lnTo>
                  <a:lnTo>
                    <a:pt x="7688" y="5127"/>
                  </a:lnTo>
                  <a:lnTo>
                    <a:pt x="7586" y="4623"/>
                  </a:lnTo>
                  <a:lnTo>
                    <a:pt x="7516" y="5031"/>
                  </a:lnTo>
                  <a:lnTo>
                    <a:pt x="7429" y="4601"/>
                  </a:lnTo>
                  <a:lnTo>
                    <a:pt x="7377" y="4915"/>
                  </a:lnTo>
                  <a:lnTo>
                    <a:pt x="7313" y="4597"/>
                  </a:lnTo>
                  <a:lnTo>
                    <a:pt x="7290" y="4485"/>
                  </a:lnTo>
                  <a:lnTo>
                    <a:pt x="7288" y="4497"/>
                  </a:lnTo>
                  <a:lnTo>
                    <a:pt x="7225" y="4873"/>
                  </a:lnTo>
                  <a:lnTo>
                    <a:pt x="7135" y="4427"/>
                  </a:lnTo>
                  <a:lnTo>
                    <a:pt x="7079" y="4744"/>
                  </a:lnTo>
                  <a:lnTo>
                    <a:pt x="6978" y="4240"/>
                  </a:lnTo>
                  <a:lnTo>
                    <a:pt x="6921" y="4569"/>
                  </a:lnTo>
                  <a:lnTo>
                    <a:pt x="6917" y="4604"/>
                  </a:lnTo>
                  <a:lnTo>
                    <a:pt x="6838" y="4218"/>
                  </a:lnTo>
                  <a:lnTo>
                    <a:pt x="6782" y="4555"/>
                  </a:lnTo>
                  <a:lnTo>
                    <a:pt x="6718" y="4241"/>
                  </a:lnTo>
                  <a:lnTo>
                    <a:pt x="6658" y="4588"/>
                  </a:lnTo>
                  <a:lnTo>
                    <a:pt x="6561" y="4109"/>
                  </a:lnTo>
                  <a:lnTo>
                    <a:pt x="6506" y="4431"/>
                  </a:lnTo>
                  <a:lnTo>
                    <a:pt x="6500" y="4402"/>
                  </a:lnTo>
                  <a:lnTo>
                    <a:pt x="6406" y="3930"/>
                  </a:lnTo>
                  <a:lnTo>
                    <a:pt x="6350" y="4272"/>
                  </a:lnTo>
                  <a:lnTo>
                    <a:pt x="6343" y="4308"/>
                  </a:lnTo>
                  <a:lnTo>
                    <a:pt x="6281" y="4003"/>
                  </a:lnTo>
                  <a:lnTo>
                    <a:pt x="6266" y="3930"/>
                  </a:lnTo>
                  <a:lnTo>
                    <a:pt x="6212" y="4253"/>
                  </a:lnTo>
                  <a:lnTo>
                    <a:pt x="6205" y="4291"/>
                  </a:lnTo>
                  <a:lnTo>
                    <a:pt x="6147" y="4003"/>
                  </a:lnTo>
                  <a:lnTo>
                    <a:pt x="6133" y="3930"/>
                  </a:lnTo>
                  <a:lnTo>
                    <a:pt x="6092" y="4173"/>
                  </a:lnTo>
                  <a:lnTo>
                    <a:pt x="6086" y="4202"/>
                  </a:lnTo>
                  <a:lnTo>
                    <a:pt x="6031" y="3928"/>
                  </a:lnTo>
                  <a:lnTo>
                    <a:pt x="6011" y="3829"/>
                  </a:lnTo>
                  <a:lnTo>
                    <a:pt x="5968" y="4082"/>
                  </a:lnTo>
                  <a:lnTo>
                    <a:pt x="5896" y="3726"/>
                  </a:lnTo>
                  <a:lnTo>
                    <a:pt x="5851" y="4000"/>
                  </a:lnTo>
                  <a:lnTo>
                    <a:pt x="5835" y="4096"/>
                  </a:lnTo>
                  <a:lnTo>
                    <a:pt x="5801" y="3935"/>
                  </a:lnTo>
                  <a:lnTo>
                    <a:pt x="5767" y="3761"/>
                  </a:lnTo>
                  <a:lnTo>
                    <a:pt x="5726" y="4007"/>
                  </a:lnTo>
                  <a:lnTo>
                    <a:pt x="5694" y="4188"/>
                  </a:lnTo>
                  <a:lnTo>
                    <a:pt x="5643" y="3941"/>
                  </a:lnTo>
                  <a:lnTo>
                    <a:pt x="5610" y="3774"/>
                  </a:lnTo>
                  <a:lnTo>
                    <a:pt x="5597" y="3854"/>
                  </a:lnTo>
                  <a:lnTo>
                    <a:pt x="5562" y="4052"/>
                  </a:lnTo>
                  <a:lnTo>
                    <a:pt x="5517" y="3827"/>
                  </a:lnTo>
                  <a:lnTo>
                    <a:pt x="5476" y="3626"/>
                  </a:lnTo>
                  <a:lnTo>
                    <a:pt x="5444" y="3822"/>
                  </a:lnTo>
                  <a:lnTo>
                    <a:pt x="5431" y="3894"/>
                  </a:lnTo>
                  <a:lnTo>
                    <a:pt x="5382" y="3655"/>
                  </a:lnTo>
                  <a:lnTo>
                    <a:pt x="5359" y="3537"/>
                  </a:lnTo>
                  <a:lnTo>
                    <a:pt x="5306" y="3846"/>
                  </a:lnTo>
                  <a:lnTo>
                    <a:pt x="5299" y="3885"/>
                  </a:lnTo>
                  <a:lnTo>
                    <a:pt x="5237" y="3573"/>
                  </a:lnTo>
                  <a:lnTo>
                    <a:pt x="5232" y="3549"/>
                  </a:lnTo>
                  <a:lnTo>
                    <a:pt x="5199" y="3742"/>
                  </a:lnTo>
                  <a:lnTo>
                    <a:pt x="5135" y="3434"/>
                  </a:lnTo>
                  <a:lnTo>
                    <a:pt x="5102" y="3636"/>
                  </a:lnTo>
                  <a:lnTo>
                    <a:pt x="5081" y="3759"/>
                  </a:lnTo>
                  <a:lnTo>
                    <a:pt x="5067" y="3689"/>
                  </a:lnTo>
                  <a:lnTo>
                    <a:pt x="4996" y="3339"/>
                  </a:lnTo>
                  <a:lnTo>
                    <a:pt x="4953" y="3592"/>
                  </a:lnTo>
                  <a:lnTo>
                    <a:pt x="4900" y="3326"/>
                  </a:lnTo>
                  <a:lnTo>
                    <a:pt x="4850" y="3618"/>
                  </a:lnTo>
                  <a:lnTo>
                    <a:pt x="4829" y="3746"/>
                  </a:lnTo>
                  <a:lnTo>
                    <a:pt x="4827" y="3742"/>
                  </a:lnTo>
                  <a:lnTo>
                    <a:pt x="4743" y="3326"/>
                  </a:lnTo>
                  <a:lnTo>
                    <a:pt x="4683" y="3687"/>
                  </a:lnTo>
                  <a:lnTo>
                    <a:pt x="4589" y="3216"/>
                  </a:lnTo>
                  <a:lnTo>
                    <a:pt x="4524" y="3608"/>
                  </a:lnTo>
                  <a:lnTo>
                    <a:pt x="4448" y="3280"/>
                  </a:lnTo>
                  <a:lnTo>
                    <a:pt x="4399" y="3566"/>
                  </a:lnTo>
                  <a:lnTo>
                    <a:pt x="4391" y="3608"/>
                  </a:lnTo>
                  <a:lnTo>
                    <a:pt x="4354" y="3652"/>
                  </a:lnTo>
                  <a:lnTo>
                    <a:pt x="4329" y="3679"/>
                  </a:lnTo>
                  <a:lnTo>
                    <a:pt x="4275" y="3408"/>
                  </a:lnTo>
                  <a:lnTo>
                    <a:pt x="4256" y="3520"/>
                  </a:lnTo>
                  <a:lnTo>
                    <a:pt x="4217" y="3759"/>
                  </a:lnTo>
                  <a:lnTo>
                    <a:pt x="4188" y="3614"/>
                  </a:lnTo>
                  <a:lnTo>
                    <a:pt x="4121" y="3281"/>
                  </a:lnTo>
                  <a:lnTo>
                    <a:pt x="4095" y="3428"/>
                  </a:lnTo>
                  <a:lnTo>
                    <a:pt x="4073" y="3560"/>
                  </a:lnTo>
                  <a:lnTo>
                    <a:pt x="4071" y="3537"/>
                  </a:lnTo>
                  <a:lnTo>
                    <a:pt x="4002" y="3207"/>
                  </a:lnTo>
                  <a:lnTo>
                    <a:pt x="3972" y="3392"/>
                  </a:lnTo>
                  <a:lnTo>
                    <a:pt x="3937" y="3592"/>
                  </a:lnTo>
                  <a:lnTo>
                    <a:pt x="3904" y="3418"/>
                  </a:lnTo>
                  <a:lnTo>
                    <a:pt x="3872" y="3261"/>
                  </a:lnTo>
                  <a:lnTo>
                    <a:pt x="3838" y="3466"/>
                  </a:lnTo>
                  <a:lnTo>
                    <a:pt x="3816" y="3594"/>
                  </a:lnTo>
                  <a:lnTo>
                    <a:pt x="3760" y="3319"/>
                  </a:lnTo>
                  <a:lnTo>
                    <a:pt x="3737" y="3203"/>
                  </a:lnTo>
                  <a:lnTo>
                    <a:pt x="3705" y="3389"/>
                  </a:lnTo>
                  <a:lnTo>
                    <a:pt x="3671" y="3599"/>
                  </a:lnTo>
                  <a:lnTo>
                    <a:pt x="3607" y="3289"/>
                  </a:lnTo>
                  <a:lnTo>
                    <a:pt x="3599" y="3244"/>
                  </a:lnTo>
                  <a:lnTo>
                    <a:pt x="3570" y="3421"/>
                  </a:lnTo>
                  <a:lnTo>
                    <a:pt x="3536" y="3617"/>
                  </a:lnTo>
                  <a:lnTo>
                    <a:pt x="3455" y="3212"/>
                  </a:lnTo>
                  <a:lnTo>
                    <a:pt x="3443" y="3158"/>
                  </a:lnTo>
                  <a:lnTo>
                    <a:pt x="3424" y="3280"/>
                  </a:lnTo>
                  <a:lnTo>
                    <a:pt x="3369" y="3601"/>
                  </a:lnTo>
                  <a:lnTo>
                    <a:pt x="3288" y="3202"/>
                  </a:lnTo>
                  <a:lnTo>
                    <a:pt x="3231" y="3530"/>
                  </a:lnTo>
                  <a:lnTo>
                    <a:pt x="3164" y="3202"/>
                  </a:lnTo>
                  <a:lnTo>
                    <a:pt x="3119" y="3477"/>
                  </a:lnTo>
                  <a:lnTo>
                    <a:pt x="3050" y="3139"/>
                  </a:lnTo>
                  <a:lnTo>
                    <a:pt x="2978" y="3559"/>
                  </a:lnTo>
                  <a:lnTo>
                    <a:pt x="2896" y="3139"/>
                  </a:lnTo>
                  <a:lnTo>
                    <a:pt x="2851" y="3408"/>
                  </a:lnTo>
                  <a:lnTo>
                    <a:pt x="2780" y="3064"/>
                  </a:lnTo>
                  <a:lnTo>
                    <a:pt x="2714" y="3450"/>
                  </a:lnTo>
                  <a:lnTo>
                    <a:pt x="2623" y="3004"/>
                  </a:lnTo>
                  <a:lnTo>
                    <a:pt x="2549" y="3448"/>
                  </a:lnTo>
                  <a:lnTo>
                    <a:pt x="2467" y="3049"/>
                  </a:lnTo>
                  <a:lnTo>
                    <a:pt x="2418" y="3332"/>
                  </a:lnTo>
                  <a:lnTo>
                    <a:pt x="2342" y="2956"/>
                  </a:lnTo>
                  <a:lnTo>
                    <a:pt x="2280" y="3316"/>
                  </a:lnTo>
                  <a:lnTo>
                    <a:pt x="2207" y="2956"/>
                  </a:lnTo>
                  <a:lnTo>
                    <a:pt x="2161" y="3232"/>
                  </a:lnTo>
                  <a:lnTo>
                    <a:pt x="2090" y="2882"/>
                  </a:lnTo>
                  <a:lnTo>
                    <a:pt x="2033" y="3216"/>
                  </a:lnTo>
                  <a:lnTo>
                    <a:pt x="1966" y="2882"/>
                  </a:lnTo>
                  <a:lnTo>
                    <a:pt x="1930" y="3101"/>
                  </a:lnTo>
                  <a:lnTo>
                    <a:pt x="1873" y="2824"/>
                  </a:lnTo>
                  <a:lnTo>
                    <a:pt x="1817" y="3167"/>
                  </a:lnTo>
                  <a:lnTo>
                    <a:pt x="1733" y="2746"/>
                  </a:lnTo>
                  <a:lnTo>
                    <a:pt x="1686" y="3008"/>
                  </a:lnTo>
                  <a:lnTo>
                    <a:pt x="1606" y="2616"/>
                  </a:lnTo>
                  <a:lnTo>
                    <a:pt x="1541" y="3011"/>
                  </a:lnTo>
                  <a:lnTo>
                    <a:pt x="1452" y="2570"/>
                  </a:lnTo>
                  <a:lnTo>
                    <a:pt x="1387" y="2950"/>
                  </a:lnTo>
                  <a:lnTo>
                    <a:pt x="1300" y="2522"/>
                  </a:lnTo>
                  <a:lnTo>
                    <a:pt x="1227" y="2958"/>
                  </a:lnTo>
                  <a:lnTo>
                    <a:pt x="1146" y="2554"/>
                  </a:lnTo>
                  <a:lnTo>
                    <a:pt x="1105" y="2786"/>
                  </a:lnTo>
                  <a:lnTo>
                    <a:pt x="1062" y="2570"/>
                  </a:lnTo>
                  <a:lnTo>
                    <a:pt x="989" y="3007"/>
                  </a:lnTo>
                  <a:lnTo>
                    <a:pt x="908" y="2602"/>
                  </a:lnTo>
                  <a:lnTo>
                    <a:pt x="829" y="3064"/>
                  </a:lnTo>
                  <a:lnTo>
                    <a:pt x="752" y="2677"/>
                  </a:lnTo>
                  <a:lnTo>
                    <a:pt x="696" y="3014"/>
                  </a:lnTo>
                  <a:lnTo>
                    <a:pt x="595" y="2526"/>
                  </a:lnTo>
                  <a:lnTo>
                    <a:pt x="530" y="2918"/>
                  </a:lnTo>
                  <a:lnTo>
                    <a:pt x="452" y="2535"/>
                  </a:lnTo>
                  <a:lnTo>
                    <a:pt x="440" y="2475"/>
                  </a:lnTo>
                  <a:lnTo>
                    <a:pt x="426" y="2565"/>
                  </a:lnTo>
                  <a:lnTo>
                    <a:pt x="379" y="2834"/>
                  </a:lnTo>
                  <a:lnTo>
                    <a:pt x="346" y="2658"/>
                  </a:lnTo>
                  <a:lnTo>
                    <a:pt x="285" y="2365"/>
                  </a:lnTo>
                  <a:lnTo>
                    <a:pt x="219" y="2751"/>
                  </a:lnTo>
                  <a:lnTo>
                    <a:pt x="150" y="2397"/>
                  </a:lnTo>
                  <a:lnTo>
                    <a:pt x="94" y="2715"/>
                  </a:lnTo>
                  <a:lnTo>
                    <a:pt x="0" y="2252"/>
                  </a:lnTo>
                  <a:lnTo>
                    <a:pt x="0" y="12106"/>
                  </a:lnTo>
                  <a:lnTo>
                    <a:pt x="65201" y="12106"/>
                  </a:lnTo>
                  <a:lnTo>
                    <a:pt x="65201" y="554"/>
                  </a:lnTo>
                  <a:lnTo>
                    <a:pt x="65124" y="94"/>
                  </a:lnTo>
                  <a:lnTo>
                    <a:pt x="65013" y="752"/>
                  </a:lnTo>
                  <a:lnTo>
                    <a:pt x="64881" y="94"/>
                  </a:lnTo>
                  <a:lnTo>
                    <a:pt x="64759" y="817"/>
                  </a:lnTo>
                  <a:lnTo>
                    <a:pt x="64628" y="171"/>
                  </a:lnTo>
                  <a:lnTo>
                    <a:pt x="64557" y="589"/>
                  </a:lnTo>
                  <a:lnTo>
                    <a:pt x="64472" y="171"/>
                  </a:lnTo>
                  <a:lnTo>
                    <a:pt x="64402" y="589"/>
                  </a:lnTo>
                  <a:lnTo>
                    <a:pt x="64318" y="171"/>
                  </a:lnTo>
                  <a:lnTo>
                    <a:pt x="64191" y="929"/>
                  </a:lnTo>
                  <a:lnTo>
                    <a:pt x="64068" y="318"/>
                  </a:lnTo>
                  <a:lnTo>
                    <a:pt x="64049" y="426"/>
                  </a:lnTo>
                  <a:lnTo>
                    <a:pt x="64008" y="223"/>
                  </a:lnTo>
                  <a:lnTo>
                    <a:pt x="63901" y="855"/>
                  </a:lnTo>
                  <a:lnTo>
                    <a:pt x="63773" y="223"/>
                  </a:lnTo>
                  <a:lnTo>
                    <a:pt x="63714" y="579"/>
                  </a:lnTo>
                  <a:lnTo>
                    <a:pt x="63660" y="318"/>
                  </a:lnTo>
                  <a:lnTo>
                    <a:pt x="63573" y="829"/>
                  </a:lnTo>
                  <a:lnTo>
                    <a:pt x="63461" y="275"/>
                  </a:lnTo>
                  <a:lnTo>
                    <a:pt x="63380" y="755"/>
                  </a:lnTo>
                  <a:lnTo>
                    <a:pt x="63304" y="384"/>
                  </a:lnTo>
                  <a:lnTo>
                    <a:pt x="63227" y="843"/>
                  </a:lnTo>
                  <a:lnTo>
                    <a:pt x="63149" y="457"/>
                  </a:lnTo>
                  <a:lnTo>
                    <a:pt x="63025" y="1187"/>
                  </a:lnTo>
                  <a:lnTo>
                    <a:pt x="62879" y="457"/>
                  </a:lnTo>
                  <a:lnTo>
                    <a:pt x="62771" y="1090"/>
                  </a:lnTo>
                  <a:lnTo>
                    <a:pt x="62674" y="601"/>
                  </a:lnTo>
                  <a:lnTo>
                    <a:pt x="62587" y="1116"/>
                  </a:lnTo>
                  <a:lnTo>
                    <a:pt x="62466" y="527"/>
                  </a:lnTo>
                  <a:lnTo>
                    <a:pt x="62341" y="1270"/>
                  </a:lnTo>
                  <a:lnTo>
                    <a:pt x="62216" y="654"/>
                  </a:lnTo>
                  <a:lnTo>
                    <a:pt x="62128" y="1182"/>
                  </a:lnTo>
                  <a:lnTo>
                    <a:pt x="62012" y="602"/>
                  </a:lnTo>
                  <a:lnTo>
                    <a:pt x="61919" y="1153"/>
                  </a:lnTo>
                  <a:lnTo>
                    <a:pt x="61830" y="707"/>
                  </a:lnTo>
                  <a:lnTo>
                    <a:pt x="61760" y="1115"/>
                  </a:lnTo>
                  <a:lnTo>
                    <a:pt x="61673" y="683"/>
                  </a:lnTo>
                  <a:lnTo>
                    <a:pt x="61537" y="1484"/>
                  </a:lnTo>
                  <a:cubicBezTo>
                    <a:pt x="61535" y="1487"/>
                    <a:pt x="61535" y="1487"/>
                    <a:pt x="61534" y="1487"/>
                  </a:cubicBezTo>
                  <a:lnTo>
                    <a:pt x="61413" y="891"/>
                  </a:lnTo>
                  <a:lnTo>
                    <a:pt x="61319" y="1455"/>
                  </a:lnTo>
                  <a:lnTo>
                    <a:pt x="61191" y="819"/>
                  </a:lnTo>
                  <a:lnTo>
                    <a:pt x="61091" y="1418"/>
                  </a:lnTo>
                  <a:lnTo>
                    <a:pt x="60997" y="958"/>
                  </a:lnTo>
                  <a:lnTo>
                    <a:pt x="60909" y="1481"/>
                  </a:lnTo>
                  <a:lnTo>
                    <a:pt x="60789" y="888"/>
                  </a:lnTo>
                  <a:lnTo>
                    <a:pt x="60692" y="1469"/>
                  </a:lnTo>
                  <a:lnTo>
                    <a:pt x="60583" y="935"/>
                  </a:lnTo>
                  <a:lnTo>
                    <a:pt x="60467" y="1633"/>
                  </a:lnTo>
                  <a:lnTo>
                    <a:pt x="60336" y="993"/>
                  </a:lnTo>
                  <a:lnTo>
                    <a:pt x="60256" y="1465"/>
                  </a:lnTo>
                  <a:lnTo>
                    <a:pt x="60179" y="1089"/>
                  </a:lnTo>
                  <a:lnTo>
                    <a:pt x="60058" y="1807"/>
                  </a:lnTo>
                  <a:cubicBezTo>
                    <a:pt x="60051" y="1809"/>
                    <a:pt x="60044" y="1810"/>
                    <a:pt x="60038" y="1813"/>
                  </a:cubicBezTo>
                  <a:lnTo>
                    <a:pt x="59891" y="1089"/>
                  </a:lnTo>
                  <a:lnTo>
                    <a:pt x="59793" y="1664"/>
                  </a:lnTo>
                  <a:lnTo>
                    <a:pt x="59695" y="1183"/>
                  </a:lnTo>
                  <a:lnTo>
                    <a:pt x="59591" y="1800"/>
                  </a:lnTo>
                  <a:lnTo>
                    <a:pt x="59495" y="1324"/>
                  </a:lnTo>
                  <a:lnTo>
                    <a:pt x="59409" y="1835"/>
                  </a:lnTo>
                  <a:lnTo>
                    <a:pt x="59283" y="1212"/>
                  </a:lnTo>
                  <a:lnTo>
                    <a:pt x="59148" y="2012"/>
                  </a:lnTo>
                  <a:lnTo>
                    <a:pt x="59030" y="1428"/>
                  </a:lnTo>
                  <a:lnTo>
                    <a:pt x="58930" y="2017"/>
                  </a:lnTo>
                  <a:lnTo>
                    <a:pt x="58799" y="1370"/>
                  </a:lnTo>
                  <a:lnTo>
                    <a:pt x="58686" y="2043"/>
                  </a:lnTo>
                  <a:lnTo>
                    <a:pt x="58570" y="1469"/>
                  </a:lnTo>
                  <a:lnTo>
                    <a:pt x="58490" y="1940"/>
                  </a:lnTo>
                  <a:lnTo>
                    <a:pt x="58386" y="1428"/>
                  </a:lnTo>
                  <a:lnTo>
                    <a:pt x="58304" y="1916"/>
                  </a:lnTo>
                  <a:lnTo>
                    <a:pt x="58230" y="1552"/>
                  </a:lnTo>
                  <a:lnTo>
                    <a:pt x="58143" y="2072"/>
                  </a:lnTo>
                  <a:lnTo>
                    <a:pt x="58012" y="1428"/>
                  </a:lnTo>
                  <a:lnTo>
                    <a:pt x="57914" y="2006"/>
                  </a:lnTo>
                  <a:lnTo>
                    <a:pt x="57805" y="1469"/>
                  </a:lnTo>
                  <a:lnTo>
                    <a:pt x="57721" y="1973"/>
                  </a:lnTo>
                  <a:lnTo>
                    <a:pt x="57599" y="1372"/>
                  </a:lnTo>
                  <a:lnTo>
                    <a:pt x="57511" y="1893"/>
                  </a:lnTo>
                  <a:lnTo>
                    <a:pt x="57405" y="1372"/>
                  </a:lnTo>
                  <a:lnTo>
                    <a:pt x="57344" y="1744"/>
                  </a:lnTo>
                  <a:lnTo>
                    <a:pt x="57288" y="1472"/>
                  </a:lnTo>
                  <a:lnTo>
                    <a:pt x="57201" y="1993"/>
                  </a:lnTo>
                  <a:lnTo>
                    <a:pt x="57096" y="1472"/>
                  </a:lnTo>
                  <a:lnTo>
                    <a:pt x="57025" y="1890"/>
                  </a:lnTo>
                  <a:lnTo>
                    <a:pt x="56939" y="1472"/>
                  </a:lnTo>
                  <a:lnTo>
                    <a:pt x="56886" y="1794"/>
                  </a:lnTo>
                  <a:lnTo>
                    <a:pt x="56785" y="1296"/>
                  </a:lnTo>
                  <a:lnTo>
                    <a:pt x="56697" y="1822"/>
                  </a:lnTo>
                  <a:lnTo>
                    <a:pt x="56575" y="1212"/>
                  </a:lnTo>
                  <a:lnTo>
                    <a:pt x="56475" y="1812"/>
                  </a:lnTo>
                  <a:lnTo>
                    <a:pt x="56306" y="1248"/>
                  </a:lnTo>
                  <a:lnTo>
                    <a:pt x="56255" y="1553"/>
                  </a:lnTo>
                  <a:lnTo>
                    <a:pt x="56152" y="1038"/>
                  </a:lnTo>
                  <a:lnTo>
                    <a:pt x="56075" y="1491"/>
                  </a:lnTo>
                  <a:lnTo>
                    <a:pt x="55975" y="996"/>
                  </a:lnTo>
                  <a:lnTo>
                    <a:pt x="55892" y="1495"/>
                  </a:lnTo>
                  <a:lnTo>
                    <a:pt x="55770" y="893"/>
                  </a:lnTo>
                  <a:lnTo>
                    <a:pt x="55669" y="1497"/>
                  </a:lnTo>
                  <a:lnTo>
                    <a:pt x="55547" y="893"/>
                  </a:lnTo>
                  <a:lnTo>
                    <a:pt x="55445" y="1501"/>
                  </a:lnTo>
                  <a:lnTo>
                    <a:pt x="55306" y="814"/>
                  </a:lnTo>
                  <a:lnTo>
                    <a:pt x="55269" y="1032"/>
                  </a:lnTo>
                  <a:lnTo>
                    <a:pt x="55182" y="604"/>
                  </a:lnTo>
                  <a:lnTo>
                    <a:pt x="55101" y="1089"/>
                  </a:lnTo>
                  <a:lnTo>
                    <a:pt x="55027" y="724"/>
                  </a:lnTo>
                  <a:lnTo>
                    <a:pt x="54964" y="1096"/>
                  </a:lnTo>
                  <a:lnTo>
                    <a:pt x="54848" y="527"/>
                  </a:lnTo>
                  <a:lnTo>
                    <a:pt x="54845" y="506"/>
                  </a:lnTo>
                  <a:lnTo>
                    <a:pt x="54842" y="509"/>
                  </a:lnTo>
                  <a:lnTo>
                    <a:pt x="54768" y="956"/>
                  </a:lnTo>
                  <a:lnTo>
                    <a:pt x="54688" y="563"/>
                  </a:lnTo>
                  <a:lnTo>
                    <a:pt x="54622" y="956"/>
                  </a:lnTo>
                  <a:lnTo>
                    <a:pt x="54529" y="495"/>
                  </a:lnTo>
                  <a:lnTo>
                    <a:pt x="54505" y="381"/>
                  </a:lnTo>
                  <a:lnTo>
                    <a:pt x="54476" y="550"/>
                  </a:lnTo>
                  <a:lnTo>
                    <a:pt x="54411" y="933"/>
                  </a:lnTo>
                  <a:lnTo>
                    <a:pt x="54317" y="461"/>
                  </a:lnTo>
                  <a:lnTo>
                    <a:pt x="54224" y="1006"/>
                  </a:lnTo>
                  <a:lnTo>
                    <a:pt x="54102" y="412"/>
                  </a:lnTo>
                  <a:lnTo>
                    <a:pt x="54097" y="383"/>
                  </a:lnTo>
                  <a:lnTo>
                    <a:pt x="54071" y="534"/>
                  </a:lnTo>
                  <a:lnTo>
                    <a:pt x="54035" y="752"/>
                  </a:lnTo>
                  <a:lnTo>
                    <a:pt x="53942" y="290"/>
                  </a:lnTo>
                  <a:lnTo>
                    <a:pt x="53872" y="710"/>
                  </a:lnTo>
                  <a:lnTo>
                    <a:pt x="53788" y="290"/>
                  </a:lnTo>
                  <a:lnTo>
                    <a:pt x="53715" y="724"/>
                  </a:lnTo>
                  <a:lnTo>
                    <a:pt x="53633" y="316"/>
                  </a:lnTo>
                  <a:lnTo>
                    <a:pt x="53541" y="856"/>
                  </a:lnTo>
                  <a:lnTo>
                    <a:pt x="53419" y="257"/>
                  </a:lnTo>
                  <a:lnTo>
                    <a:pt x="53402" y="171"/>
                  </a:lnTo>
                  <a:lnTo>
                    <a:pt x="53365" y="393"/>
                  </a:lnTo>
                  <a:lnTo>
                    <a:pt x="53347" y="503"/>
                  </a:lnTo>
                  <a:lnTo>
                    <a:pt x="53286" y="201"/>
                  </a:lnTo>
                  <a:lnTo>
                    <a:pt x="53197" y="721"/>
                  </a:lnTo>
                  <a:lnTo>
                    <a:pt x="53091" y="201"/>
                  </a:lnTo>
                  <a:lnTo>
                    <a:pt x="53045" y="480"/>
                  </a:lnTo>
                  <a:lnTo>
                    <a:pt x="52973" y="130"/>
                  </a:lnTo>
                  <a:lnTo>
                    <a:pt x="52892" y="609"/>
                  </a:lnTo>
                  <a:lnTo>
                    <a:pt x="52837" y="342"/>
                  </a:lnTo>
                  <a:lnTo>
                    <a:pt x="52817" y="239"/>
                  </a:lnTo>
                  <a:lnTo>
                    <a:pt x="52805" y="319"/>
                  </a:lnTo>
                  <a:lnTo>
                    <a:pt x="52734" y="734"/>
                  </a:lnTo>
                  <a:lnTo>
                    <a:pt x="52612" y="130"/>
                  </a:lnTo>
                  <a:lnTo>
                    <a:pt x="52597" y="55"/>
                  </a:lnTo>
                  <a:lnTo>
                    <a:pt x="52596" y="66"/>
                  </a:lnTo>
                  <a:lnTo>
                    <a:pt x="52517" y="538"/>
                  </a:lnTo>
                  <a:lnTo>
                    <a:pt x="52443" y="172"/>
                  </a:lnTo>
                  <a:lnTo>
                    <a:pt x="52359" y="665"/>
                  </a:lnTo>
                  <a:lnTo>
                    <a:pt x="52226" y="1"/>
                  </a:lnTo>
                  <a:lnTo>
                    <a:pt x="52176" y="293"/>
                  </a:lnTo>
                  <a:lnTo>
                    <a:pt x="52131" y="72"/>
                  </a:lnTo>
                  <a:lnTo>
                    <a:pt x="52066" y="453"/>
                  </a:lnTo>
                  <a:lnTo>
                    <a:pt x="5197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-425324" y="4615400"/>
              <a:ext cx="8962900" cy="1609681"/>
            </a:xfrm>
            <a:custGeom>
              <a:avLst/>
              <a:gdLst/>
              <a:ahLst/>
              <a:cxnLst/>
              <a:rect l="l" t="t" r="r" b="b"/>
              <a:pathLst>
                <a:path w="58803" h="10561" extrusionOk="0">
                  <a:moveTo>
                    <a:pt x="65" y="0"/>
                  </a:moveTo>
                  <a:lnTo>
                    <a:pt x="0" y="391"/>
                  </a:lnTo>
                  <a:lnTo>
                    <a:pt x="0" y="10560"/>
                  </a:lnTo>
                  <a:lnTo>
                    <a:pt x="58802" y="10560"/>
                  </a:lnTo>
                  <a:cubicBezTo>
                    <a:pt x="57825" y="9357"/>
                    <a:pt x="56816" y="7803"/>
                    <a:pt x="55658" y="6769"/>
                  </a:cubicBezTo>
                  <a:cubicBezTo>
                    <a:pt x="55128" y="6295"/>
                    <a:pt x="54562" y="5927"/>
                    <a:pt x="53952" y="5748"/>
                  </a:cubicBezTo>
                  <a:cubicBezTo>
                    <a:pt x="53524" y="5622"/>
                    <a:pt x="53111" y="5491"/>
                    <a:pt x="52708" y="5359"/>
                  </a:cubicBezTo>
                  <a:cubicBezTo>
                    <a:pt x="50991" y="4798"/>
                    <a:pt x="49468" y="4203"/>
                    <a:pt x="47892" y="3693"/>
                  </a:cubicBezTo>
                  <a:cubicBezTo>
                    <a:pt x="47599" y="3596"/>
                    <a:pt x="47303" y="3506"/>
                    <a:pt x="47001" y="3417"/>
                  </a:cubicBezTo>
                  <a:lnTo>
                    <a:pt x="46909" y="3390"/>
                  </a:lnTo>
                  <a:cubicBezTo>
                    <a:pt x="45763" y="3056"/>
                    <a:pt x="44567" y="2780"/>
                    <a:pt x="43228" y="2601"/>
                  </a:cubicBezTo>
                  <a:cubicBezTo>
                    <a:pt x="43222" y="2600"/>
                    <a:pt x="43215" y="2600"/>
                    <a:pt x="43208" y="2598"/>
                  </a:cubicBezTo>
                  <a:lnTo>
                    <a:pt x="43109" y="2587"/>
                  </a:lnTo>
                  <a:lnTo>
                    <a:pt x="43107" y="2575"/>
                  </a:lnTo>
                  <a:lnTo>
                    <a:pt x="42999" y="2041"/>
                  </a:lnTo>
                  <a:lnTo>
                    <a:pt x="42775" y="934"/>
                  </a:lnTo>
                  <a:lnTo>
                    <a:pt x="42621" y="1853"/>
                  </a:lnTo>
                  <a:lnTo>
                    <a:pt x="42409" y="808"/>
                  </a:lnTo>
                  <a:lnTo>
                    <a:pt x="42300" y="1458"/>
                  </a:lnTo>
                  <a:lnTo>
                    <a:pt x="42142" y="673"/>
                  </a:lnTo>
                  <a:lnTo>
                    <a:pt x="42134" y="644"/>
                  </a:lnTo>
                  <a:lnTo>
                    <a:pt x="42129" y="674"/>
                  </a:lnTo>
                  <a:lnTo>
                    <a:pt x="41983" y="1531"/>
                  </a:lnTo>
                  <a:lnTo>
                    <a:pt x="41844" y="841"/>
                  </a:lnTo>
                  <a:lnTo>
                    <a:pt x="41763" y="1326"/>
                  </a:lnTo>
                  <a:lnTo>
                    <a:pt x="41645" y="740"/>
                  </a:lnTo>
                  <a:lnTo>
                    <a:pt x="41618" y="607"/>
                  </a:lnTo>
                  <a:lnTo>
                    <a:pt x="41594" y="748"/>
                  </a:lnTo>
                  <a:lnTo>
                    <a:pt x="41465" y="1515"/>
                  </a:lnTo>
                  <a:lnTo>
                    <a:pt x="41318" y="789"/>
                  </a:lnTo>
                  <a:lnTo>
                    <a:pt x="41308" y="740"/>
                  </a:lnTo>
                  <a:lnTo>
                    <a:pt x="41299" y="790"/>
                  </a:lnTo>
                  <a:lnTo>
                    <a:pt x="41217" y="1290"/>
                  </a:lnTo>
                  <a:lnTo>
                    <a:pt x="41132" y="877"/>
                  </a:lnTo>
                  <a:lnTo>
                    <a:pt x="41044" y="1399"/>
                  </a:lnTo>
                  <a:lnTo>
                    <a:pt x="40950" y="931"/>
                  </a:lnTo>
                  <a:lnTo>
                    <a:pt x="40868" y="1421"/>
                  </a:lnTo>
                  <a:lnTo>
                    <a:pt x="40756" y="866"/>
                  </a:lnTo>
                  <a:lnTo>
                    <a:pt x="40737" y="771"/>
                  </a:lnTo>
                  <a:lnTo>
                    <a:pt x="40719" y="872"/>
                  </a:lnTo>
                  <a:lnTo>
                    <a:pt x="40578" y="1715"/>
                  </a:lnTo>
                  <a:lnTo>
                    <a:pt x="40425" y="959"/>
                  </a:lnTo>
                  <a:lnTo>
                    <a:pt x="40292" y="1752"/>
                  </a:lnTo>
                  <a:lnTo>
                    <a:pt x="40203" y="1312"/>
                  </a:lnTo>
                  <a:lnTo>
                    <a:pt x="40144" y="1665"/>
                  </a:lnTo>
                  <a:lnTo>
                    <a:pt x="40001" y="972"/>
                  </a:lnTo>
                  <a:lnTo>
                    <a:pt x="39990" y="905"/>
                  </a:lnTo>
                  <a:lnTo>
                    <a:pt x="39977" y="975"/>
                  </a:lnTo>
                  <a:lnTo>
                    <a:pt x="39871" y="1604"/>
                  </a:lnTo>
                  <a:lnTo>
                    <a:pt x="39754" y="1029"/>
                  </a:lnTo>
                  <a:lnTo>
                    <a:pt x="39653" y="1628"/>
                  </a:lnTo>
                  <a:lnTo>
                    <a:pt x="39548" y="1110"/>
                  </a:lnTo>
                  <a:lnTo>
                    <a:pt x="39541" y="1075"/>
                  </a:lnTo>
                  <a:lnTo>
                    <a:pt x="39534" y="1117"/>
                  </a:lnTo>
                  <a:lnTo>
                    <a:pt x="39431" y="1734"/>
                  </a:lnTo>
                  <a:lnTo>
                    <a:pt x="39330" y="1241"/>
                  </a:lnTo>
                  <a:lnTo>
                    <a:pt x="39266" y="930"/>
                  </a:lnTo>
                  <a:lnTo>
                    <a:pt x="39207" y="1290"/>
                  </a:lnTo>
                  <a:lnTo>
                    <a:pt x="39136" y="1714"/>
                  </a:lnTo>
                  <a:lnTo>
                    <a:pt x="39075" y="2076"/>
                  </a:lnTo>
                  <a:lnTo>
                    <a:pt x="38996" y="1683"/>
                  </a:lnTo>
                  <a:lnTo>
                    <a:pt x="38922" y="1319"/>
                  </a:lnTo>
                  <a:lnTo>
                    <a:pt x="38873" y="1075"/>
                  </a:lnTo>
                  <a:lnTo>
                    <a:pt x="38829" y="1329"/>
                  </a:lnTo>
                  <a:lnTo>
                    <a:pt x="38777" y="1638"/>
                  </a:lnTo>
                  <a:lnTo>
                    <a:pt x="38673" y="2248"/>
                  </a:lnTo>
                  <a:lnTo>
                    <a:pt x="38542" y="1598"/>
                  </a:lnTo>
                  <a:lnTo>
                    <a:pt x="38495" y="1370"/>
                  </a:lnTo>
                  <a:lnTo>
                    <a:pt x="38475" y="1270"/>
                  </a:lnTo>
                  <a:lnTo>
                    <a:pt x="38458" y="1373"/>
                  </a:lnTo>
                  <a:lnTo>
                    <a:pt x="38418" y="1598"/>
                  </a:lnTo>
                  <a:lnTo>
                    <a:pt x="38330" y="2125"/>
                  </a:lnTo>
                  <a:lnTo>
                    <a:pt x="38225" y="1601"/>
                  </a:lnTo>
                  <a:lnTo>
                    <a:pt x="38201" y="1484"/>
                  </a:lnTo>
                  <a:lnTo>
                    <a:pt x="38182" y="1601"/>
                  </a:lnTo>
                  <a:lnTo>
                    <a:pt x="38076" y="2222"/>
                  </a:lnTo>
                  <a:lnTo>
                    <a:pt x="37951" y="1602"/>
                  </a:lnTo>
                  <a:lnTo>
                    <a:pt x="37920" y="1453"/>
                  </a:lnTo>
                  <a:lnTo>
                    <a:pt x="37884" y="1270"/>
                  </a:lnTo>
                  <a:lnTo>
                    <a:pt x="37851" y="1466"/>
                  </a:lnTo>
                  <a:lnTo>
                    <a:pt x="37827" y="1602"/>
                  </a:lnTo>
                  <a:lnTo>
                    <a:pt x="37785" y="1850"/>
                  </a:lnTo>
                  <a:lnTo>
                    <a:pt x="37772" y="1929"/>
                  </a:lnTo>
                  <a:lnTo>
                    <a:pt x="37713" y="2288"/>
                  </a:lnTo>
                  <a:lnTo>
                    <a:pt x="37705" y="2337"/>
                  </a:lnTo>
                  <a:lnTo>
                    <a:pt x="37697" y="2290"/>
                  </a:lnTo>
                  <a:lnTo>
                    <a:pt x="37662" y="2118"/>
                  </a:lnTo>
                  <a:lnTo>
                    <a:pt x="37608" y="1852"/>
                  </a:lnTo>
                  <a:lnTo>
                    <a:pt x="37559" y="1605"/>
                  </a:lnTo>
                  <a:lnTo>
                    <a:pt x="37544" y="1531"/>
                  </a:lnTo>
                  <a:lnTo>
                    <a:pt x="37492" y="1271"/>
                  </a:lnTo>
                  <a:lnTo>
                    <a:pt x="37444" y="1554"/>
                  </a:lnTo>
                  <a:lnTo>
                    <a:pt x="37435" y="1605"/>
                  </a:lnTo>
                  <a:lnTo>
                    <a:pt x="37393" y="1852"/>
                  </a:lnTo>
                  <a:lnTo>
                    <a:pt x="37334" y="2205"/>
                  </a:lnTo>
                  <a:lnTo>
                    <a:pt x="37318" y="2302"/>
                  </a:lnTo>
                  <a:lnTo>
                    <a:pt x="37306" y="2366"/>
                  </a:lnTo>
                  <a:lnTo>
                    <a:pt x="37293" y="2305"/>
                  </a:lnTo>
                  <a:lnTo>
                    <a:pt x="37264" y="2164"/>
                  </a:lnTo>
                  <a:lnTo>
                    <a:pt x="37203" y="1852"/>
                  </a:lnTo>
                  <a:lnTo>
                    <a:pt x="37155" y="1622"/>
                  </a:lnTo>
                  <a:lnTo>
                    <a:pt x="37154" y="1608"/>
                  </a:lnTo>
                  <a:lnTo>
                    <a:pt x="37068" y="1187"/>
                  </a:lnTo>
                  <a:lnTo>
                    <a:pt x="36998" y="1609"/>
                  </a:lnTo>
                  <a:lnTo>
                    <a:pt x="36988" y="1659"/>
                  </a:lnTo>
                  <a:lnTo>
                    <a:pt x="36956" y="1852"/>
                  </a:lnTo>
                  <a:lnTo>
                    <a:pt x="36920" y="2067"/>
                  </a:lnTo>
                  <a:lnTo>
                    <a:pt x="36915" y="2089"/>
                  </a:lnTo>
                  <a:lnTo>
                    <a:pt x="36913" y="2065"/>
                  </a:lnTo>
                  <a:lnTo>
                    <a:pt x="36869" y="1852"/>
                  </a:lnTo>
                  <a:lnTo>
                    <a:pt x="36836" y="1689"/>
                  </a:lnTo>
                  <a:lnTo>
                    <a:pt x="36820" y="1611"/>
                  </a:lnTo>
                  <a:lnTo>
                    <a:pt x="36795" y="1486"/>
                  </a:lnTo>
                  <a:lnTo>
                    <a:pt x="36775" y="1611"/>
                  </a:lnTo>
                  <a:lnTo>
                    <a:pt x="36759" y="1704"/>
                  </a:lnTo>
                  <a:lnTo>
                    <a:pt x="36732" y="1855"/>
                  </a:lnTo>
                  <a:lnTo>
                    <a:pt x="36703" y="2033"/>
                  </a:lnTo>
                  <a:lnTo>
                    <a:pt x="36683" y="2154"/>
                  </a:lnTo>
                  <a:lnTo>
                    <a:pt x="36658" y="2029"/>
                  </a:lnTo>
                  <a:lnTo>
                    <a:pt x="36622" y="1855"/>
                  </a:lnTo>
                  <a:lnTo>
                    <a:pt x="36599" y="1731"/>
                  </a:lnTo>
                  <a:lnTo>
                    <a:pt x="36574" y="1612"/>
                  </a:lnTo>
                  <a:lnTo>
                    <a:pt x="36499" y="1235"/>
                  </a:lnTo>
                  <a:lnTo>
                    <a:pt x="36435" y="1615"/>
                  </a:lnTo>
                  <a:lnTo>
                    <a:pt x="36410" y="1760"/>
                  </a:lnTo>
                  <a:lnTo>
                    <a:pt x="36396" y="1855"/>
                  </a:lnTo>
                  <a:lnTo>
                    <a:pt x="36371" y="1990"/>
                  </a:lnTo>
                  <a:lnTo>
                    <a:pt x="36340" y="2179"/>
                  </a:lnTo>
                  <a:lnTo>
                    <a:pt x="36301" y="1981"/>
                  </a:lnTo>
                  <a:lnTo>
                    <a:pt x="36275" y="1856"/>
                  </a:lnTo>
                  <a:lnTo>
                    <a:pt x="36260" y="1779"/>
                  </a:lnTo>
                  <a:lnTo>
                    <a:pt x="36229" y="1617"/>
                  </a:lnTo>
                  <a:lnTo>
                    <a:pt x="36157" y="1274"/>
                  </a:lnTo>
                  <a:lnTo>
                    <a:pt x="36099" y="1617"/>
                  </a:lnTo>
                  <a:lnTo>
                    <a:pt x="36069" y="1804"/>
                  </a:lnTo>
                  <a:lnTo>
                    <a:pt x="36059" y="1855"/>
                  </a:lnTo>
                  <a:lnTo>
                    <a:pt x="36044" y="1946"/>
                  </a:lnTo>
                  <a:lnTo>
                    <a:pt x="36003" y="2199"/>
                  </a:lnTo>
                  <a:lnTo>
                    <a:pt x="35977" y="2351"/>
                  </a:lnTo>
                  <a:lnTo>
                    <a:pt x="35964" y="2431"/>
                  </a:lnTo>
                  <a:lnTo>
                    <a:pt x="35948" y="2351"/>
                  </a:lnTo>
                  <a:lnTo>
                    <a:pt x="35913" y="2184"/>
                  </a:lnTo>
                  <a:lnTo>
                    <a:pt x="35861" y="1924"/>
                  </a:lnTo>
                  <a:lnTo>
                    <a:pt x="35847" y="1856"/>
                  </a:lnTo>
                  <a:lnTo>
                    <a:pt x="35841" y="1830"/>
                  </a:lnTo>
                  <a:lnTo>
                    <a:pt x="35797" y="1618"/>
                  </a:lnTo>
                  <a:lnTo>
                    <a:pt x="35761" y="1441"/>
                  </a:lnTo>
                  <a:lnTo>
                    <a:pt x="35732" y="1618"/>
                  </a:lnTo>
                  <a:lnTo>
                    <a:pt x="35694" y="1845"/>
                  </a:lnTo>
                  <a:lnTo>
                    <a:pt x="35693" y="1855"/>
                  </a:lnTo>
                  <a:lnTo>
                    <a:pt x="35685" y="1900"/>
                  </a:lnTo>
                  <a:lnTo>
                    <a:pt x="35665" y="2017"/>
                  </a:lnTo>
                  <a:lnTo>
                    <a:pt x="35645" y="2132"/>
                  </a:lnTo>
                  <a:lnTo>
                    <a:pt x="35607" y="2363"/>
                  </a:lnTo>
                  <a:lnTo>
                    <a:pt x="35556" y="2668"/>
                  </a:lnTo>
                  <a:lnTo>
                    <a:pt x="35495" y="2366"/>
                  </a:lnTo>
                  <a:lnTo>
                    <a:pt x="35439" y="2084"/>
                  </a:lnTo>
                  <a:lnTo>
                    <a:pt x="35389" y="1843"/>
                  </a:lnTo>
                  <a:lnTo>
                    <a:pt x="35353" y="2061"/>
                  </a:lnTo>
                  <a:lnTo>
                    <a:pt x="35301" y="2370"/>
                  </a:lnTo>
                  <a:lnTo>
                    <a:pt x="35273" y="2531"/>
                  </a:lnTo>
                  <a:lnTo>
                    <a:pt x="35243" y="2372"/>
                  </a:lnTo>
                  <a:lnTo>
                    <a:pt x="35168" y="2004"/>
                  </a:lnTo>
                  <a:lnTo>
                    <a:pt x="35092" y="1630"/>
                  </a:lnTo>
                  <a:lnTo>
                    <a:pt x="35035" y="1961"/>
                  </a:lnTo>
                  <a:lnTo>
                    <a:pt x="34965" y="2379"/>
                  </a:lnTo>
                  <a:lnTo>
                    <a:pt x="34900" y="2771"/>
                  </a:lnTo>
                  <a:lnTo>
                    <a:pt x="34821" y="2385"/>
                  </a:lnTo>
                  <a:lnTo>
                    <a:pt x="34712" y="1845"/>
                  </a:lnTo>
                  <a:lnTo>
                    <a:pt x="34669" y="1630"/>
                  </a:lnTo>
                  <a:lnTo>
                    <a:pt x="34638" y="1816"/>
                  </a:lnTo>
                  <a:lnTo>
                    <a:pt x="34540" y="2392"/>
                  </a:lnTo>
                  <a:lnTo>
                    <a:pt x="34479" y="2755"/>
                  </a:lnTo>
                  <a:lnTo>
                    <a:pt x="34428" y="3054"/>
                  </a:lnTo>
                  <a:lnTo>
                    <a:pt x="34328" y="2563"/>
                  </a:lnTo>
                  <a:lnTo>
                    <a:pt x="34293" y="2401"/>
                  </a:lnTo>
                  <a:lnTo>
                    <a:pt x="34225" y="2058"/>
                  </a:lnTo>
                  <a:lnTo>
                    <a:pt x="34182" y="2312"/>
                  </a:lnTo>
                  <a:lnTo>
                    <a:pt x="34168" y="2402"/>
                  </a:lnTo>
                  <a:lnTo>
                    <a:pt x="34104" y="2780"/>
                  </a:lnTo>
                  <a:lnTo>
                    <a:pt x="34066" y="3006"/>
                  </a:lnTo>
                  <a:lnTo>
                    <a:pt x="33989" y="2626"/>
                  </a:lnTo>
                  <a:lnTo>
                    <a:pt x="33946" y="2410"/>
                  </a:lnTo>
                  <a:lnTo>
                    <a:pt x="33944" y="2410"/>
                  </a:lnTo>
                  <a:lnTo>
                    <a:pt x="33851" y="1952"/>
                  </a:lnTo>
                  <a:lnTo>
                    <a:pt x="33785" y="2346"/>
                  </a:lnTo>
                  <a:lnTo>
                    <a:pt x="33774" y="2414"/>
                  </a:lnTo>
                  <a:lnTo>
                    <a:pt x="33652" y="3136"/>
                  </a:lnTo>
                  <a:lnTo>
                    <a:pt x="33507" y="2418"/>
                  </a:lnTo>
                  <a:lnTo>
                    <a:pt x="33491" y="2337"/>
                  </a:lnTo>
                  <a:lnTo>
                    <a:pt x="33477" y="2421"/>
                  </a:lnTo>
                  <a:lnTo>
                    <a:pt x="33355" y="3140"/>
                  </a:lnTo>
                  <a:lnTo>
                    <a:pt x="33210" y="2428"/>
                  </a:lnTo>
                  <a:lnTo>
                    <a:pt x="33153" y="2145"/>
                  </a:lnTo>
                  <a:lnTo>
                    <a:pt x="33103" y="2431"/>
                  </a:lnTo>
                  <a:lnTo>
                    <a:pt x="32961" y="3285"/>
                  </a:lnTo>
                  <a:lnTo>
                    <a:pt x="32803" y="2505"/>
                  </a:lnTo>
                  <a:lnTo>
                    <a:pt x="32703" y="3101"/>
                  </a:lnTo>
                  <a:lnTo>
                    <a:pt x="32571" y="2443"/>
                  </a:lnTo>
                  <a:lnTo>
                    <a:pt x="32549" y="2337"/>
                  </a:lnTo>
                  <a:lnTo>
                    <a:pt x="32530" y="2444"/>
                  </a:lnTo>
                  <a:lnTo>
                    <a:pt x="32528" y="2444"/>
                  </a:lnTo>
                  <a:lnTo>
                    <a:pt x="32418" y="3108"/>
                  </a:lnTo>
                  <a:lnTo>
                    <a:pt x="32286" y="2450"/>
                  </a:lnTo>
                  <a:lnTo>
                    <a:pt x="32274" y="2395"/>
                  </a:lnTo>
                  <a:lnTo>
                    <a:pt x="32266" y="2450"/>
                  </a:lnTo>
                  <a:lnTo>
                    <a:pt x="32087" y="3506"/>
                  </a:lnTo>
                  <a:lnTo>
                    <a:pt x="31937" y="2770"/>
                  </a:lnTo>
                  <a:lnTo>
                    <a:pt x="31847" y="3304"/>
                  </a:lnTo>
                  <a:lnTo>
                    <a:pt x="31695" y="2549"/>
                  </a:lnTo>
                  <a:lnTo>
                    <a:pt x="31524" y="3568"/>
                  </a:lnTo>
                  <a:lnTo>
                    <a:pt x="31346" y="2691"/>
                  </a:lnTo>
                  <a:lnTo>
                    <a:pt x="31169" y="3747"/>
                  </a:lnTo>
                  <a:lnTo>
                    <a:pt x="30991" y="2871"/>
                  </a:lnTo>
                  <a:lnTo>
                    <a:pt x="30812" y="3943"/>
                  </a:lnTo>
                  <a:lnTo>
                    <a:pt x="30661" y="3207"/>
                  </a:lnTo>
                  <a:lnTo>
                    <a:pt x="30567" y="3772"/>
                  </a:lnTo>
                  <a:lnTo>
                    <a:pt x="30414" y="3012"/>
                  </a:lnTo>
                  <a:lnTo>
                    <a:pt x="30262" y="3914"/>
                  </a:lnTo>
                  <a:lnTo>
                    <a:pt x="30140" y="3310"/>
                  </a:lnTo>
                  <a:lnTo>
                    <a:pt x="30068" y="3728"/>
                  </a:lnTo>
                  <a:lnTo>
                    <a:pt x="29945" y="3118"/>
                  </a:lnTo>
                  <a:lnTo>
                    <a:pt x="29806" y="3943"/>
                  </a:lnTo>
                  <a:lnTo>
                    <a:pt x="29679" y="3310"/>
                  </a:lnTo>
                  <a:lnTo>
                    <a:pt x="29572" y="3943"/>
                  </a:lnTo>
                  <a:lnTo>
                    <a:pt x="29512" y="4297"/>
                  </a:lnTo>
                  <a:lnTo>
                    <a:pt x="29440" y="3943"/>
                  </a:lnTo>
                  <a:lnTo>
                    <a:pt x="29347" y="3490"/>
                  </a:lnTo>
                  <a:lnTo>
                    <a:pt x="29270" y="3942"/>
                  </a:lnTo>
                  <a:lnTo>
                    <a:pt x="29159" y="4601"/>
                  </a:lnTo>
                  <a:lnTo>
                    <a:pt x="29027" y="3940"/>
                  </a:lnTo>
                  <a:lnTo>
                    <a:pt x="28998" y="3801"/>
                  </a:lnTo>
                  <a:lnTo>
                    <a:pt x="28975" y="3939"/>
                  </a:lnTo>
                  <a:lnTo>
                    <a:pt x="28876" y="4522"/>
                  </a:lnTo>
                  <a:lnTo>
                    <a:pt x="28757" y="3936"/>
                  </a:lnTo>
                  <a:lnTo>
                    <a:pt x="28699" y="3648"/>
                  </a:lnTo>
                  <a:lnTo>
                    <a:pt x="28650" y="3934"/>
                  </a:lnTo>
                  <a:lnTo>
                    <a:pt x="28529" y="4637"/>
                  </a:lnTo>
                  <a:lnTo>
                    <a:pt x="28388" y="3931"/>
                  </a:lnTo>
                  <a:lnTo>
                    <a:pt x="28362" y="3801"/>
                  </a:lnTo>
                  <a:lnTo>
                    <a:pt x="28340" y="3931"/>
                  </a:lnTo>
                  <a:lnTo>
                    <a:pt x="28292" y="4222"/>
                  </a:lnTo>
                  <a:lnTo>
                    <a:pt x="28231" y="3928"/>
                  </a:lnTo>
                  <a:lnTo>
                    <a:pt x="28140" y="3471"/>
                  </a:lnTo>
                  <a:lnTo>
                    <a:pt x="28063" y="3927"/>
                  </a:lnTo>
                  <a:lnTo>
                    <a:pt x="28014" y="4212"/>
                  </a:lnTo>
                  <a:lnTo>
                    <a:pt x="27956" y="3926"/>
                  </a:lnTo>
                  <a:lnTo>
                    <a:pt x="27839" y="3355"/>
                  </a:lnTo>
                  <a:lnTo>
                    <a:pt x="27745" y="3921"/>
                  </a:lnTo>
                  <a:lnTo>
                    <a:pt x="27685" y="4268"/>
                  </a:lnTo>
                  <a:lnTo>
                    <a:pt x="27614" y="3918"/>
                  </a:lnTo>
                  <a:lnTo>
                    <a:pt x="27561" y="3647"/>
                  </a:lnTo>
                  <a:lnTo>
                    <a:pt x="27516" y="3915"/>
                  </a:lnTo>
                  <a:lnTo>
                    <a:pt x="27513" y="3915"/>
                  </a:lnTo>
                  <a:lnTo>
                    <a:pt x="27408" y="4538"/>
                  </a:lnTo>
                  <a:lnTo>
                    <a:pt x="27280" y="3911"/>
                  </a:lnTo>
                  <a:lnTo>
                    <a:pt x="27259" y="3801"/>
                  </a:lnTo>
                  <a:lnTo>
                    <a:pt x="27241" y="3910"/>
                  </a:lnTo>
                  <a:lnTo>
                    <a:pt x="27169" y="4342"/>
                  </a:lnTo>
                  <a:lnTo>
                    <a:pt x="27080" y="3904"/>
                  </a:lnTo>
                  <a:lnTo>
                    <a:pt x="27048" y="3747"/>
                  </a:lnTo>
                  <a:lnTo>
                    <a:pt x="27023" y="3904"/>
                  </a:lnTo>
                  <a:lnTo>
                    <a:pt x="26910" y="4570"/>
                  </a:lnTo>
                  <a:lnTo>
                    <a:pt x="26775" y="3898"/>
                  </a:lnTo>
                  <a:lnTo>
                    <a:pt x="26772" y="3898"/>
                  </a:lnTo>
                  <a:lnTo>
                    <a:pt x="26769" y="3875"/>
                  </a:lnTo>
                  <a:lnTo>
                    <a:pt x="26765" y="3898"/>
                  </a:lnTo>
                  <a:lnTo>
                    <a:pt x="26683" y="4389"/>
                  </a:lnTo>
                  <a:lnTo>
                    <a:pt x="26591" y="3936"/>
                  </a:lnTo>
                  <a:lnTo>
                    <a:pt x="26480" y="4596"/>
                  </a:lnTo>
                  <a:lnTo>
                    <a:pt x="26376" y="4072"/>
                  </a:lnTo>
                  <a:lnTo>
                    <a:pt x="26255" y="4777"/>
                  </a:lnTo>
                  <a:lnTo>
                    <a:pt x="26094" y="3979"/>
                  </a:lnTo>
                  <a:lnTo>
                    <a:pt x="25973" y="4694"/>
                  </a:lnTo>
                  <a:lnTo>
                    <a:pt x="25806" y="3873"/>
                  </a:lnTo>
                  <a:lnTo>
                    <a:pt x="25799" y="3837"/>
                  </a:lnTo>
                  <a:lnTo>
                    <a:pt x="25792" y="3873"/>
                  </a:lnTo>
                  <a:lnTo>
                    <a:pt x="25657" y="4682"/>
                  </a:lnTo>
                  <a:lnTo>
                    <a:pt x="25490" y="3862"/>
                  </a:lnTo>
                  <a:lnTo>
                    <a:pt x="25462" y="3725"/>
                  </a:lnTo>
                  <a:lnTo>
                    <a:pt x="25439" y="3862"/>
                  </a:lnTo>
                  <a:lnTo>
                    <a:pt x="25339" y="4457"/>
                  </a:lnTo>
                  <a:lnTo>
                    <a:pt x="25217" y="3853"/>
                  </a:lnTo>
                  <a:lnTo>
                    <a:pt x="25192" y="3725"/>
                  </a:lnTo>
                  <a:lnTo>
                    <a:pt x="25172" y="3852"/>
                  </a:lnTo>
                  <a:lnTo>
                    <a:pt x="25106" y="4233"/>
                  </a:lnTo>
                  <a:lnTo>
                    <a:pt x="25028" y="3847"/>
                  </a:lnTo>
                  <a:lnTo>
                    <a:pt x="25008" y="3750"/>
                  </a:lnTo>
                  <a:lnTo>
                    <a:pt x="24992" y="3844"/>
                  </a:lnTo>
                  <a:lnTo>
                    <a:pt x="24823" y="4842"/>
                  </a:lnTo>
                  <a:lnTo>
                    <a:pt x="24672" y="4093"/>
                  </a:lnTo>
                  <a:lnTo>
                    <a:pt x="24556" y="4778"/>
                  </a:lnTo>
                  <a:lnTo>
                    <a:pt x="24449" y="4252"/>
                  </a:lnTo>
                  <a:lnTo>
                    <a:pt x="24330" y="4971"/>
                  </a:lnTo>
                  <a:lnTo>
                    <a:pt x="24219" y="4421"/>
                  </a:lnTo>
                  <a:lnTo>
                    <a:pt x="24061" y="5354"/>
                  </a:lnTo>
                  <a:lnTo>
                    <a:pt x="24048" y="5430"/>
                  </a:lnTo>
                  <a:lnTo>
                    <a:pt x="24033" y="5354"/>
                  </a:lnTo>
                  <a:lnTo>
                    <a:pt x="23882" y="4608"/>
                  </a:lnTo>
                  <a:lnTo>
                    <a:pt x="23757" y="5354"/>
                  </a:lnTo>
                  <a:lnTo>
                    <a:pt x="23744" y="5430"/>
                  </a:lnTo>
                  <a:lnTo>
                    <a:pt x="23730" y="5354"/>
                  </a:lnTo>
                  <a:lnTo>
                    <a:pt x="23577" y="4608"/>
                  </a:lnTo>
                  <a:lnTo>
                    <a:pt x="23452" y="5346"/>
                  </a:lnTo>
                  <a:lnTo>
                    <a:pt x="23248" y="4332"/>
                  </a:lnTo>
                  <a:lnTo>
                    <a:pt x="23095" y="5233"/>
                  </a:lnTo>
                  <a:lnTo>
                    <a:pt x="22922" y="4376"/>
                  </a:lnTo>
                  <a:lnTo>
                    <a:pt x="22786" y="5177"/>
                  </a:lnTo>
                  <a:lnTo>
                    <a:pt x="22568" y="4093"/>
                  </a:lnTo>
                  <a:lnTo>
                    <a:pt x="22358" y="5334"/>
                  </a:lnTo>
                  <a:lnTo>
                    <a:pt x="22137" y="4242"/>
                  </a:lnTo>
                  <a:lnTo>
                    <a:pt x="22002" y="5039"/>
                  </a:lnTo>
                  <a:lnTo>
                    <a:pt x="21816" y="4111"/>
                  </a:lnTo>
                  <a:lnTo>
                    <a:pt x="21701" y="4790"/>
                  </a:lnTo>
                  <a:lnTo>
                    <a:pt x="21523" y="3907"/>
                  </a:lnTo>
                  <a:lnTo>
                    <a:pt x="21434" y="4441"/>
                  </a:lnTo>
                  <a:lnTo>
                    <a:pt x="21276" y="3664"/>
                  </a:lnTo>
                  <a:lnTo>
                    <a:pt x="21203" y="3308"/>
                  </a:lnTo>
                  <a:lnTo>
                    <a:pt x="21144" y="3657"/>
                  </a:lnTo>
                  <a:lnTo>
                    <a:pt x="21003" y="4498"/>
                  </a:lnTo>
                  <a:lnTo>
                    <a:pt x="20830" y="3638"/>
                  </a:lnTo>
                  <a:lnTo>
                    <a:pt x="20795" y="3471"/>
                  </a:lnTo>
                  <a:lnTo>
                    <a:pt x="20767" y="3635"/>
                  </a:lnTo>
                  <a:lnTo>
                    <a:pt x="20669" y="4225"/>
                  </a:lnTo>
                  <a:lnTo>
                    <a:pt x="20547" y="3619"/>
                  </a:lnTo>
                  <a:lnTo>
                    <a:pt x="20441" y="3098"/>
                  </a:lnTo>
                  <a:lnTo>
                    <a:pt x="20356" y="3606"/>
                  </a:lnTo>
                  <a:lnTo>
                    <a:pt x="20287" y="4014"/>
                  </a:lnTo>
                  <a:lnTo>
                    <a:pt x="20204" y="3594"/>
                  </a:lnTo>
                  <a:lnTo>
                    <a:pt x="20169" y="3423"/>
                  </a:lnTo>
                  <a:lnTo>
                    <a:pt x="20140" y="3592"/>
                  </a:lnTo>
                  <a:lnTo>
                    <a:pt x="20059" y="4069"/>
                  </a:lnTo>
                  <a:lnTo>
                    <a:pt x="19959" y="3578"/>
                  </a:lnTo>
                  <a:lnTo>
                    <a:pt x="19844" y="3009"/>
                  </a:lnTo>
                  <a:lnTo>
                    <a:pt x="19749" y="3564"/>
                  </a:lnTo>
                  <a:lnTo>
                    <a:pt x="19713" y="3776"/>
                  </a:lnTo>
                  <a:lnTo>
                    <a:pt x="19670" y="3558"/>
                  </a:lnTo>
                  <a:lnTo>
                    <a:pt x="19668" y="3558"/>
                  </a:lnTo>
                  <a:lnTo>
                    <a:pt x="19568" y="3064"/>
                  </a:lnTo>
                  <a:lnTo>
                    <a:pt x="19487" y="3547"/>
                  </a:lnTo>
                  <a:lnTo>
                    <a:pt x="19466" y="3664"/>
                  </a:lnTo>
                  <a:lnTo>
                    <a:pt x="19443" y="3542"/>
                  </a:lnTo>
                  <a:lnTo>
                    <a:pt x="19442" y="3542"/>
                  </a:lnTo>
                  <a:lnTo>
                    <a:pt x="19293" y="2809"/>
                  </a:lnTo>
                  <a:lnTo>
                    <a:pt x="19174" y="3520"/>
                  </a:lnTo>
                  <a:lnTo>
                    <a:pt x="19161" y="3592"/>
                  </a:lnTo>
                  <a:lnTo>
                    <a:pt x="19147" y="3519"/>
                  </a:lnTo>
                  <a:lnTo>
                    <a:pt x="19015" y="2858"/>
                  </a:lnTo>
                  <a:lnTo>
                    <a:pt x="18909" y="3477"/>
                  </a:lnTo>
                  <a:lnTo>
                    <a:pt x="18720" y="2547"/>
                  </a:lnTo>
                  <a:lnTo>
                    <a:pt x="18564" y="3474"/>
                  </a:lnTo>
                  <a:lnTo>
                    <a:pt x="18556" y="3529"/>
                  </a:lnTo>
                  <a:lnTo>
                    <a:pt x="18543" y="3474"/>
                  </a:lnTo>
                  <a:lnTo>
                    <a:pt x="18370" y="2626"/>
                  </a:lnTo>
                  <a:lnTo>
                    <a:pt x="18281" y="3162"/>
                  </a:lnTo>
                  <a:lnTo>
                    <a:pt x="18152" y="2523"/>
                  </a:lnTo>
                  <a:lnTo>
                    <a:pt x="18110" y="2315"/>
                  </a:lnTo>
                  <a:lnTo>
                    <a:pt x="18077" y="2523"/>
                  </a:lnTo>
                  <a:lnTo>
                    <a:pt x="17987" y="3057"/>
                  </a:lnTo>
                  <a:lnTo>
                    <a:pt x="17878" y="2520"/>
                  </a:lnTo>
                  <a:lnTo>
                    <a:pt x="17838" y="2322"/>
                  </a:lnTo>
                  <a:lnTo>
                    <a:pt x="17805" y="2518"/>
                  </a:lnTo>
                  <a:lnTo>
                    <a:pt x="17699" y="3152"/>
                  </a:lnTo>
                  <a:lnTo>
                    <a:pt x="17570" y="2516"/>
                  </a:lnTo>
                  <a:lnTo>
                    <a:pt x="17515" y="2244"/>
                  </a:lnTo>
                  <a:lnTo>
                    <a:pt x="17470" y="2513"/>
                  </a:lnTo>
                  <a:lnTo>
                    <a:pt x="17381" y="3047"/>
                  </a:lnTo>
                  <a:lnTo>
                    <a:pt x="17272" y="2510"/>
                  </a:lnTo>
                  <a:lnTo>
                    <a:pt x="17210" y="2208"/>
                  </a:lnTo>
                  <a:lnTo>
                    <a:pt x="17159" y="2510"/>
                  </a:lnTo>
                  <a:lnTo>
                    <a:pt x="17107" y="2822"/>
                  </a:lnTo>
                  <a:lnTo>
                    <a:pt x="17043" y="2508"/>
                  </a:lnTo>
                  <a:lnTo>
                    <a:pt x="16967" y="2132"/>
                  </a:lnTo>
                  <a:lnTo>
                    <a:pt x="16903" y="2505"/>
                  </a:lnTo>
                  <a:lnTo>
                    <a:pt x="16847" y="2844"/>
                  </a:lnTo>
                  <a:lnTo>
                    <a:pt x="16778" y="2504"/>
                  </a:lnTo>
                  <a:lnTo>
                    <a:pt x="16672" y="1978"/>
                  </a:lnTo>
                  <a:lnTo>
                    <a:pt x="16584" y="2502"/>
                  </a:lnTo>
                  <a:lnTo>
                    <a:pt x="16549" y="2700"/>
                  </a:lnTo>
                  <a:lnTo>
                    <a:pt x="16510" y="2501"/>
                  </a:lnTo>
                  <a:lnTo>
                    <a:pt x="16404" y="1978"/>
                  </a:lnTo>
                  <a:lnTo>
                    <a:pt x="16328" y="2433"/>
                  </a:lnTo>
                  <a:lnTo>
                    <a:pt x="16218" y="1887"/>
                  </a:lnTo>
                  <a:lnTo>
                    <a:pt x="16123" y="2450"/>
                  </a:lnTo>
                  <a:lnTo>
                    <a:pt x="16009" y="1887"/>
                  </a:lnTo>
                  <a:lnTo>
                    <a:pt x="15914" y="2444"/>
                  </a:lnTo>
                  <a:lnTo>
                    <a:pt x="15792" y="1843"/>
                  </a:lnTo>
                  <a:lnTo>
                    <a:pt x="15714" y="2302"/>
                  </a:lnTo>
                  <a:lnTo>
                    <a:pt x="15612" y="1794"/>
                  </a:lnTo>
                  <a:lnTo>
                    <a:pt x="15553" y="2150"/>
                  </a:lnTo>
                  <a:lnTo>
                    <a:pt x="15470" y="1743"/>
                  </a:lnTo>
                  <a:lnTo>
                    <a:pt x="15354" y="2433"/>
                  </a:lnTo>
                  <a:lnTo>
                    <a:pt x="15217" y="1757"/>
                  </a:lnTo>
                  <a:lnTo>
                    <a:pt x="15137" y="2229"/>
                  </a:lnTo>
                  <a:lnTo>
                    <a:pt x="15075" y="1920"/>
                  </a:lnTo>
                  <a:lnTo>
                    <a:pt x="15024" y="2215"/>
                  </a:lnTo>
                  <a:lnTo>
                    <a:pt x="14949" y="1843"/>
                  </a:lnTo>
                  <a:lnTo>
                    <a:pt x="14870" y="2312"/>
                  </a:lnTo>
                  <a:lnTo>
                    <a:pt x="14792" y="1922"/>
                  </a:lnTo>
                  <a:lnTo>
                    <a:pt x="14700" y="2468"/>
                  </a:lnTo>
                  <a:lnTo>
                    <a:pt x="14667" y="2662"/>
                  </a:lnTo>
                  <a:lnTo>
                    <a:pt x="14628" y="2466"/>
                  </a:lnTo>
                  <a:lnTo>
                    <a:pt x="14529" y="1985"/>
                  </a:lnTo>
                  <a:lnTo>
                    <a:pt x="14448" y="2462"/>
                  </a:lnTo>
                  <a:lnTo>
                    <a:pt x="14392" y="2786"/>
                  </a:lnTo>
                  <a:lnTo>
                    <a:pt x="14327" y="2460"/>
                  </a:lnTo>
                  <a:lnTo>
                    <a:pt x="14243" y="2038"/>
                  </a:lnTo>
                  <a:lnTo>
                    <a:pt x="14172" y="2457"/>
                  </a:lnTo>
                  <a:lnTo>
                    <a:pt x="14137" y="2658"/>
                  </a:lnTo>
                  <a:lnTo>
                    <a:pt x="14095" y="2453"/>
                  </a:lnTo>
                  <a:lnTo>
                    <a:pt x="13999" y="1975"/>
                  </a:lnTo>
                  <a:lnTo>
                    <a:pt x="13919" y="2450"/>
                  </a:lnTo>
                  <a:lnTo>
                    <a:pt x="13852" y="2852"/>
                  </a:lnTo>
                  <a:lnTo>
                    <a:pt x="13771" y="2446"/>
                  </a:lnTo>
                  <a:lnTo>
                    <a:pt x="13694" y="2076"/>
                  </a:lnTo>
                  <a:lnTo>
                    <a:pt x="13633" y="2443"/>
                  </a:lnTo>
                  <a:lnTo>
                    <a:pt x="13608" y="2585"/>
                  </a:lnTo>
                  <a:lnTo>
                    <a:pt x="13579" y="2440"/>
                  </a:lnTo>
                  <a:lnTo>
                    <a:pt x="13499" y="2044"/>
                  </a:lnTo>
                  <a:lnTo>
                    <a:pt x="13433" y="2436"/>
                  </a:lnTo>
                  <a:lnTo>
                    <a:pt x="13401" y="2627"/>
                  </a:lnTo>
                  <a:lnTo>
                    <a:pt x="13360" y="2433"/>
                  </a:lnTo>
                  <a:lnTo>
                    <a:pt x="13299" y="2128"/>
                  </a:lnTo>
                  <a:lnTo>
                    <a:pt x="13248" y="2430"/>
                  </a:lnTo>
                  <a:lnTo>
                    <a:pt x="13194" y="2738"/>
                  </a:lnTo>
                  <a:lnTo>
                    <a:pt x="13132" y="2425"/>
                  </a:lnTo>
                  <a:lnTo>
                    <a:pt x="13103" y="2279"/>
                  </a:lnTo>
                  <a:lnTo>
                    <a:pt x="13078" y="2424"/>
                  </a:lnTo>
                  <a:lnTo>
                    <a:pt x="12998" y="2895"/>
                  </a:lnTo>
                  <a:lnTo>
                    <a:pt x="12981" y="2998"/>
                  </a:lnTo>
                  <a:lnTo>
                    <a:pt x="12959" y="2889"/>
                  </a:lnTo>
                  <a:lnTo>
                    <a:pt x="12865" y="2417"/>
                  </a:lnTo>
                  <a:lnTo>
                    <a:pt x="12802" y="2780"/>
                  </a:lnTo>
                  <a:lnTo>
                    <a:pt x="12728" y="2417"/>
                  </a:lnTo>
                  <a:lnTo>
                    <a:pt x="12657" y="2831"/>
                  </a:lnTo>
                  <a:lnTo>
                    <a:pt x="12574" y="2410"/>
                  </a:lnTo>
                  <a:lnTo>
                    <a:pt x="12573" y="2410"/>
                  </a:lnTo>
                  <a:lnTo>
                    <a:pt x="12554" y="2315"/>
                  </a:lnTo>
                  <a:lnTo>
                    <a:pt x="12539" y="2410"/>
                  </a:lnTo>
                  <a:lnTo>
                    <a:pt x="12468" y="2825"/>
                  </a:lnTo>
                  <a:lnTo>
                    <a:pt x="12458" y="2890"/>
                  </a:lnTo>
                  <a:lnTo>
                    <a:pt x="12444" y="2823"/>
                  </a:lnTo>
                  <a:lnTo>
                    <a:pt x="12371" y="2462"/>
                  </a:lnTo>
                  <a:lnTo>
                    <a:pt x="12314" y="2807"/>
                  </a:lnTo>
                  <a:lnTo>
                    <a:pt x="12287" y="2969"/>
                  </a:lnTo>
                  <a:lnTo>
                    <a:pt x="12253" y="2800"/>
                  </a:lnTo>
                  <a:lnTo>
                    <a:pt x="12174" y="2404"/>
                  </a:lnTo>
                  <a:lnTo>
                    <a:pt x="12160" y="2343"/>
                  </a:lnTo>
                  <a:lnTo>
                    <a:pt x="12149" y="2404"/>
                  </a:lnTo>
                  <a:lnTo>
                    <a:pt x="12088" y="2778"/>
                  </a:lnTo>
                  <a:lnTo>
                    <a:pt x="12046" y="3025"/>
                  </a:lnTo>
                  <a:lnTo>
                    <a:pt x="11993" y="2765"/>
                  </a:lnTo>
                  <a:lnTo>
                    <a:pt x="11979" y="2687"/>
                  </a:lnTo>
                  <a:lnTo>
                    <a:pt x="11966" y="2761"/>
                  </a:lnTo>
                  <a:lnTo>
                    <a:pt x="11890" y="3214"/>
                  </a:lnTo>
                  <a:lnTo>
                    <a:pt x="11793" y="2741"/>
                  </a:lnTo>
                  <a:lnTo>
                    <a:pt x="11767" y="2604"/>
                  </a:lnTo>
                  <a:lnTo>
                    <a:pt x="11745" y="2730"/>
                  </a:lnTo>
                  <a:lnTo>
                    <a:pt x="11659" y="3236"/>
                  </a:lnTo>
                  <a:lnTo>
                    <a:pt x="11582" y="2858"/>
                  </a:lnTo>
                  <a:lnTo>
                    <a:pt x="11516" y="3252"/>
                  </a:lnTo>
                  <a:lnTo>
                    <a:pt x="11420" y="2773"/>
                  </a:lnTo>
                  <a:lnTo>
                    <a:pt x="11357" y="3137"/>
                  </a:lnTo>
                  <a:lnTo>
                    <a:pt x="11285" y="2773"/>
                  </a:lnTo>
                  <a:lnTo>
                    <a:pt x="11164" y="3493"/>
                  </a:lnTo>
                  <a:lnTo>
                    <a:pt x="11042" y="2892"/>
                  </a:lnTo>
                  <a:lnTo>
                    <a:pt x="10939" y="3500"/>
                  </a:lnTo>
                  <a:lnTo>
                    <a:pt x="10862" y="3130"/>
                  </a:lnTo>
                  <a:lnTo>
                    <a:pt x="10781" y="3621"/>
                  </a:lnTo>
                  <a:lnTo>
                    <a:pt x="10644" y="2950"/>
                  </a:lnTo>
                  <a:lnTo>
                    <a:pt x="10582" y="3330"/>
                  </a:lnTo>
                  <a:lnTo>
                    <a:pt x="10492" y="2892"/>
                  </a:lnTo>
                  <a:lnTo>
                    <a:pt x="10376" y="3580"/>
                  </a:lnTo>
                  <a:lnTo>
                    <a:pt x="10249" y="2950"/>
                  </a:lnTo>
                  <a:lnTo>
                    <a:pt x="10156" y="3507"/>
                  </a:lnTo>
                  <a:lnTo>
                    <a:pt x="10074" y="3093"/>
                  </a:lnTo>
                  <a:lnTo>
                    <a:pt x="9939" y="3892"/>
                  </a:lnTo>
                  <a:lnTo>
                    <a:pt x="9793" y="3173"/>
                  </a:lnTo>
                  <a:lnTo>
                    <a:pt x="9674" y="3885"/>
                  </a:lnTo>
                  <a:lnTo>
                    <a:pt x="9494" y="3001"/>
                  </a:lnTo>
                  <a:lnTo>
                    <a:pt x="9427" y="3403"/>
                  </a:lnTo>
                  <a:lnTo>
                    <a:pt x="9365" y="3093"/>
                  </a:lnTo>
                  <a:lnTo>
                    <a:pt x="9258" y="3731"/>
                  </a:lnTo>
                  <a:lnTo>
                    <a:pt x="9101" y="2950"/>
                  </a:lnTo>
                  <a:lnTo>
                    <a:pt x="8989" y="3606"/>
                  </a:lnTo>
                  <a:lnTo>
                    <a:pt x="8844" y="2892"/>
                  </a:lnTo>
                  <a:lnTo>
                    <a:pt x="8732" y="3560"/>
                  </a:lnTo>
                  <a:lnTo>
                    <a:pt x="8630" y="3056"/>
                  </a:lnTo>
                  <a:lnTo>
                    <a:pt x="8534" y="3625"/>
                  </a:lnTo>
                  <a:lnTo>
                    <a:pt x="8369" y="2809"/>
                  </a:lnTo>
                  <a:lnTo>
                    <a:pt x="8222" y="3674"/>
                  </a:lnTo>
                  <a:lnTo>
                    <a:pt x="8074" y="2950"/>
                  </a:lnTo>
                  <a:lnTo>
                    <a:pt x="8016" y="3295"/>
                  </a:lnTo>
                  <a:lnTo>
                    <a:pt x="7895" y="2688"/>
                  </a:lnTo>
                  <a:lnTo>
                    <a:pt x="7811" y="3192"/>
                  </a:lnTo>
                  <a:lnTo>
                    <a:pt x="7723" y="2745"/>
                  </a:lnTo>
                  <a:lnTo>
                    <a:pt x="7606" y="3435"/>
                  </a:lnTo>
                  <a:lnTo>
                    <a:pt x="7439" y="2606"/>
                  </a:lnTo>
                  <a:lnTo>
                    <a:pt x="7288" y="3499"/>
                  </a:lnTo>
                  <a:lnTo>
                    <a:pt x="7105" y="2598"/>
                  </a:lnTo>
                  <a:lnTo>
                    <a:pt x="6984" y="3320"/>
                  </a:lnTo>
                  <a:lnTo>
                    <a:pt x="6846" y="2640"/>
                  </a:lnTo>
                  <a:lnTo>
                    <a:pt x="6715" y="3419"/>
                  </a:lnTo>
                  <a:cubicBezTo>
                    <a:pt x="6705" y="3414"/>
                    <a:pt x="6695" y="3411"/>
                    <a:pt x="6684" y="3407"/>
                  </a:cubicBezTo>
                  <a:lnTo>
                    <a:pt x="6520" y="2598"/>
                  </a:lnTo>
                  <a:lnTo>
                    <a:pt x="6448" y="3021"/>
                  </a:lnTo>
                  <a:lnTo>
                    <a:pt x="6285" y="2206"/>
                  </a:lnTo>
                  <a:lnTo>
                    <a:pt x="6241" y="1991"/>
                  </a:lnTo>
                  <a:lnTo>
                    <a:pt x="6205" y="2202"/>
                  </a:lnTo>
                  <a:lnTo>
                    <a:pt x="6131" y="2648"/>
                  </a:lnTo>
                  <a:lnTo>
                    <a:pt x="6038" y="2195"/>
                  </a:lnTo>
                  <a:lnTo>
                    <a:pt x="5997" y="1996"/>
                  </a:lnTo>
                  <a:lnTo>
                    <a:pt x="5966" y="2192"/>
                  </a:lnTo>
                  <a:lnTo>
                    <a:pt x="5842" y="2925"/>
                  </a:lnTo>
                  <a:lnTo>
                    <a:pt x="5691" y="2180"/>
                  </a:lnTo>
                  <a:lnTo>
                    <a:pt x="5603" y="1744"/>
                  </a:lnTo>
                  <a:lnTo>
                    <a:pt x="5530" y="2176"/>
                  </a:lnTo>
                  <a:lnTo>
                    <a:pt x="5475" y="2497"/>
                  </a:lnTo>
                  <a:lnTo>
                    <a:pt x="5409" y="2170"/>
                  </a:lnTo>
                  <a:lnTo>
                    <a:pt x="5322" y="1744"/>
                  </a:lnTo>
                  <a:lnTo>
                    <a:pt x="5251" y="2163"/>
                  </a:lnTo>
                  <a:lnTo>
                    <a:pt x="5210" y="2410"/>
                  </a:lnTo>
                  <a:lnTo>
                    <a:pt x="5160" y="2158"/>
                  </a:lnTo>
                  <a:lnTo>
                    <a:pt x="5046" y="1599"/>
                  </a:lnTo>
                  <a:lnTo>
                    <a:pt x="5043" y="1585"/>
                  </a:lnTo>
                  <a:lnTo>
                    <a:pt x="5041" y="1598"/>
                  </a:lnTo>
                  <a:lnTo>
                    <a:pt x="4953" y="2118"/>
                  </a:lnTo>
                  <a:lnTo>
                    <a:pt x="4840" y="1556"/>
                  </a:lnTo>
                  <a:lnTo>
                    <a:pt x="4808" y="1402"/>
                  </a:lnTo>
                  <a:lnTo>
                    <a:pt x="4785" y="1545"/>
                  </a:lnTo>
                  <a:lnTo>
                    <a:pt x="4685" y="2139"/>
                  </a:lnTo>
                  <a:lnTo>
                    <a:pt x="4683" y="2154"/>
                  </a:lnTo>
                  <a:lnTo>
                    <a:pt x="4680" y="2139"/>
                  </a:lnTo>
                  <a:lnTo>
                    <a:pt x="4550" y="1498"/>
                  </a:lnTo>
                  <a:lnTo>
                    <a:pt x="4531" y="1403"/>
                  </a:lnTo>
                  <a:lnTo>
                    <a:pt x="4516" y="1490"/>
                  </a:lnTo>
                  <a:lnTo>
                    <a:pt x="4435" y="1977"/>
                  </a:lnTo>
                  <a:lnTo>
                    <a:pt x="4329" y="1451"/>
                  </a:lnTo>
                  <a:lnTo>
                    <a:pt x="4253" y="1079"/>
                  </a:lnTo>
                  <a:lnTo>
                    <a:pt x="4195" y="1422"/>
                  </a:lnTo>
                  <a:lnTo>
                    <a:pt x="4130" y="1810"/>
                  </a:lnTo>
                  <a:lnTo>
                    <a:pt x="4044" y="1392"/>
                  </a:lnTo>
                  <a:lnTo>
                    <a:pt x="3957" y="963"/>
                  </a:lnTo>
                  <a:lnTo>
                    <a:pt x="3890" y="1357"/>
                  </a:lnTo>
                  <a:lnTo>
                    <a:pt x="3874" y="1457"/>
                  </a:lnTo>
                  <a:lnTo>
                    <a:pt x="3853" y="1348"/>
                  </a:lnTo>
                  <a:lnTo>
                    <a:pt x="3741" y="801"/>
                  </a:lnTo>
                  <a:lnTo>
                    <a:pt x="3657" y="1304"/>
                  </a:lnTo>
                  <a:lnTo>
                    <a:pt x="3622" y="1505"/>
                  </a:lnTo>
                  <a:lnTo>
                    <a:pt x="3577" y="1286"/>
                  </a:lnTo>
                  <a:lnTo>
                    <a:pt x="3494" y="885"/>
                  </a:lnTo>
                  <a:lnTo>
                    <a:pt x="3433" y="1255"/>
                  </a:lnTo>
                  <a:lnTo>
                    <a:pt x="3384" y="1541"/>
                  </a:lnTo>
                  <a:lnTo>
                    <a:pt x="3323" y="1229"/>
                  </a:lnTo>
                  <a:lnTo>
                    <a:pt x="3251" y="885"/>
                  </a:lnTo>
                  <a:lnTo>
                    <a:pt x="3198" y="1203"/>
                  </a:lnTo>
                  <a:lnTo>
                    <a:pt x="3129" y="1599"/>
                  </a:lnTo>
                  <a:lnTo>
                    <a:pt x="3042" y="1169"/>
                  </a:lnTo>
                  <a:lnTo>
                    <a:pt x="3009" y="1002"/>
                  </a:lnTo>
                  <a:lnTo>
                    <a:pt x="2983" y="1155"/>
                  </a:lnTo>
                  <a:lnTo>
                    <a:pt x="2981" y="1155"/>
                  </a:lnTo>
                  <a:lnTo>
                    <a:pt x="2909" y="1588"/>
                  </a:lnTo>
                  <a:lnTo>
                    <a:pt x="2814" y="1117"/>
                  </a:lnTo>
                  <a:lnTo>
                    <a:pt x="2727" y="690"/>
                  </a:lnTo>
                  <a:lnTo>
                    <a:pt x="2662" y="1082"/>
                  </a:lnTo>
                  <a:lnTo>
                    <a:pt x="2595" y="1476"/>
                  </a:lnTo>
                  <a:lnTo>
                    <a:pt x="2508" y="1046"/>
                  </a:lnTo>
                  <a:lnTo>
                    <a:pt x="2498" y="1002"/>
                  </a:lnTo>
                  <a:lnTo>
                    <a:pt x="2491" y="1043"/>
                  </a:lnTo>
                  <a:lnTo>
                    <a:pt x="2403" y="1548"/>
                  </a:lnTo>
                  <a:lnTo>
                    <a:pt x="2293" y="997"/>
                  </a:lnTo>
                  <a:lnTo>
                    <a:pt x="2248" y="774"/>
                  </a:lnTo>
                  <a:lnTo>
                    <a:pt x="2213" y="979"/>
                  </a:lnTo>
                  <a:lnTo>
                    <a:pt x="2133" y="1451"/>
                  </a:lnTo>
                  <a:lnTo>
                    <a:pt x="2030" y="936"/>
                  </a:lnTo>
                  <a:lnTo>
                    <a:pt x="2029" y="936"/>
                  </a:lnTo>
                  <a:lnTo>
                    <a:pt x="1934" y="464"/>
                  </a:lnTo>
                  <a:lnTo>
                    <a:pt x="1862" y="895"/>
                  </a:lnTo>
                  <a:lnTo>
                    <a:pt x="1815" y="1169"/>
                  </a:lnTo>
                  <a:lnTo>
                    <a:pt x="1756" y="872"/>
                  </a:lnTo>
                  <a:lnTo>
                    <a:pt x="1673" y="465"/>
                  </a:lnTo>
                  <a:lnTo>
                    <a:pt x="1611" y="837"/>
                  </a:lnTo>
                  <a:lnTo>
                    <a:pt x="1552" y="1178"/>
                  </a:lnTo>
                  <a:lnTo>
                    <a:pt x="1477" y="805"/>
                  </a:lnTo>
                  <a:lnTo>
                    <a:pt x="1375" y="302"/>
                  </a:lnTo>
                  <a:lnTo>
                    <a:pt x="1297" y="763"/>
                  </a:lnTo>
                  <a:lnTo>
                    <a:pt x="1290" y="806"/>
                  </a:lnTo>
                  <a:lnTo>
                    <a:pt x="1281" y="757"/>
                  </a:lnTo>
                  <a:lnTo>
                    <a:pt x="1144" y="82"/>
                  </a:lnTo>
                  <a:lnTo>
                    <a:pt x="1041" y="697"/>
                  </a:lnTo>
                  <a:lnTo>
                    <a:pt x="1012" y="870"/>
                  </a:lnTo>
                  <a:lnTo>
                    <a:pt x="973" y="681"/>
                  </a:lnTo>
                  <a:lnTo>
                    <a:pt x="883" y="231"/>
                  </a:lnTo>
                  <a:lnTo>
                    <a:pt x="813" y="642"/>
                  </a:lnTo>
                  <a:lnTo>
                    <a:pt x="812" y="642"/>
                  </a:lnTo>
                  <a:lnTo>
                    <a:pt x="761" y="949"/>
                  </a:lnTo>
                  <a:lnTo>
                    <a:pt x="694" y="610"/>
                  </a:lnTo>
                  <a:lnTo>
                    <a:pt x="639" y="346"/>
                  </a:lnTo>
                  <a:lnTo>
                    <a:pt x="600" y="587"/>
                  </a:lnTo>
                  <a:lnTo>
                    <a:pt x="513" y="1097"/>
                  </a:lnTo>
                  <a:cubicBezTo>
                    <a:pt x="500" y="1094"/>
                    <a:pt x="489" y="1088"/>
                    <a:pt x="478" y="1085"/>
                  </a:cubicBezTo>
                  <a:lnTo>
                    <a:pt x="366" y="528"/>
                  </a:lnTo>
                  <a:lnTo>
                    <a:pt x="353" y="465"/>
                  </a:lnTo>
                  <a:lnTo>
                    <a:pt x="344" y="522"/>
                  </a:lnTo>
                  <a:lnTo>
                    <a:pt x="266" y="983"/>
                  </a:lnTo>
                  <a:lnTo>
                    <a:pt x="163" y="475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-423343" y="5158778"/>
              <a:ext cx="6454483" cy="1066313"/>
            </a:xfrm>
            <a:custGeom>
              <a:avLst/>
              <a:gdLst/>
              <a:ahLst/>
              <a:cxnLst/>
              <a:rect l="l" t="t" r="r" b="b"/>
              <a:pathLst>
                <a:path w="42346" h="6996" extrusionOk="0">
                  <a:moveTo>
                    <a:pt x="38436" y="3584"/>
                  </a:moveTo>
                  <a:lnTo>
                    <a:pt x="38429" y="3628"/>
                  </a:lnTo>
                  <a:cubicBezTo>
                    <a:pt x="38378" y="3613"/>
                    <a:pt x="38328" y="3599"/>
                    <a:pt x="38278" y="3584"/>
                  </a:cubicBezTo>
                  <a:close/>
                  <a:moveTo>
                    <a:pt x="12897" y="0"/>
                  </a:moveTo>
                  <a:lnTo>
                    <a:pt x="12807" y="544"/>
                  </a:lnTo>
                  <a:lnTo>
                    <a:pt x="12712" y="56"/>
                  </a:lnTo>
                  <a:lnTo>
                    <a:pt x="12627" y="570"/>
                  </a:lnTo>
                  <a:lnTo>
                    <a:pt x="12526" y="56"/>
                  </a:lnTo>
                  <a:lnTo>
                    <a:pt x="12419" y="697"/>
                  </a:lnTo>
                  <a:cubicBezTo>
                    <a:pt x="12412" y="700"/>
                    <a:pt x="12407" y="700"/>
                    <a:pt x="12400" y="702"/>
                  </a:cubicBezTo>
                  <a:lnTo>
                    <a:pt x="12274" y="56"/>
                  </a:lnTo>
                  <a:lnTo>
                    <a:pt x="12204" y="477"/>
                  </a:lnTo>
                  <a:lnTo>
                    <a:pt x="12156" y="236"/>
                  </a:lnTo>
                  <a:lnTo>
                    <a:pt x="12073" y="731"/>
                  </a:lnTo>
                  <a:lnTo>
                    <a:pt x="11969" y="202"/>
                  </a:lnTo>
                  <a:lnTo>
                    <a:pt x="11858" y="875"/>
                  </a:lnTo>
                  <a:lnTo>
                    <a:pt x="11821" y="891"/>
                  </a:lnTo>
                  <a:lnTo>
                    <a:pt x="11710" y="323"/>
                  </a:lnTo>
                  <a:lnTo>
                    <a:pt x="11632" y="787"/>
                  </a:lnTo>
                  <a:lnTo>
                    <a:pt x="11523" y="233"/>
                  </a:lnTo>
                  <a:lnTo>
                    <a:pt x="11445" y="711"/>
                  </a:lnTo>
                  <a:lnTo>
                    <a:pt x="11384" y="391"/>
                  </a:lnTo>
                  <a:lnTo>
                    <a:pt x="11282" y="1001"/>
                  </a:lnTo>
                  <a:lnTo>
                    <a:pt x="11198" y="571"/>
                  </a:lnTo>
                  <a:lnTo>
                    <a:pt x="11124" y="1020"/>
                  </a:lnTo>
                  <a:lnTo>
                    <a:pt x="11013" y="451"/>
                  </a:lnTo>
                  <a:lnTo>
                    <a:pt x="10907" y="1079"/>
                  </a:lnTo>
                  <a:lnTo>
                    <a:pt x="10827" y="664"/>
                  </a:lnTo>
                  <a:lnTo>
                    <a:pt x="10749" y="1126"/>
                  </a:lnTo>
                  <a:lnTo>
                    <a:pt x="10640" y="570"/>
                  </a:lnTo>
                  <a:lnTo>
                    <a:pt x="10531" y="1223"/>
                  </a:lnTo>
                  <a:lnTo>
                    <a:pt x="10456" y="831"/>
                  </a:lnTo>
                  <a:lnTo>
                    <a:pt x="10363" y="1383"/>
                  </a:lnTo>
                  <a:lnTo>
                    <a:pt x="10238" y="744"/>
                  </a:lnTo>
                  <a:lnTo>
                    <a:pt x="10128" y="1406"/>
                  </a:lnTo>
                  <a:lnTo>
                    <a:pt x="10052" y="1021"/>
                  </a:lnTo>
                  <a:lnTo>
                    <a:pt x="9949" y="1638"/>
                  </a:lnTo>
                  <a:cubicBezTo>
                    <a:pt x="9942" y="1640"/>
                    <a:pt x="9934" y="1644"/>
                    <a:pt x="9927" y="1646"/>
                  </a:cubicBezTo>
                  <a:lnTo>
                    <a:pt x="9805" y="1021"/>
                  </a:lnTo>
                  <a:lnTo>
                    <a:pt x="9699" y="1660"/>
                  </a:lnTo>
                  <a:lnTo>
                    <a:pt x="9621" y="1255"/>
                  </a:lnTo>
                  <a:lnTo>
                    <a:pt x="9532" y="1789"/>
                  </a:lnTo>
                  <a:cubicBezTo>
                    <a:pt x="9522" y="1792"/>
                    <a:pt x="9512" y="1797"/>
                    <a:pt x="9500" y="1801"/>
                  </a:cubicBezTo>
                  <a:lnTo>
                    <a:pt x="9499" y="1789"/>
                  </a:lnTo>
                  <a:lnTo>
                    <a:pt x="9383" y="1194"/>
                  </a:lnTo>
                  <a:lnTo>
                    <a:pt x="9285" y="1789"/>
                  </a:lnTo>
                  <a:lnTo>
                    <a:pt x="9271" y="1881"/>
                  </a:lnTo>
                  <a:lnTo>
                    <a:pt x="9252" y="1789"/>
                  </a:lnTo>
                  <a:lnTo>
                    <a:pt x="9152" y="1283"/>
                  </a:lnTo>
                  <a:lnTo>
                    <a:pt x="9079" y="1718"/>
                  </a:lnTo>
                  <a:lnTo>
                    <a:pt x="8967" y="1139"/>
                  </a:lnTo>
                  <a:lnTo>
                    <a:pt x="8873" y="1707"/>
                  </a:lnTo>
                  <a:lnTo>
                    <a:pt x="8781" y="1241"/>
                  </a:lnTo>
                  <a:lnTo>
                    <a:pt x="8691" y="1787"/>
                  </a:lnTo>
                  <a:lnTo>
                    <a:pt x="8687" y="1813"/>
                  </a:lnTo>
                  <a:lnTo>
                    <a:pt x="8684" y="1787"/>
                  </a:lnTo>
                  <a:lnTo>
                    <a:pt x="8568" y="1191"/>
                  </a:lnTo>
                  <a:lnTo>
                    <a:pt x="8468" y="1787"/>
                  </a:lnTo>
                  <a:lnTo>
                    <a:pt x="8462" y="1819"/>
                  </a:lnTo>
                  <a:lnTo>
                    <a:pt x="8458" y="1787"/>
                  </a:lnTo>
                  <a:lnTo>
                    <a:pt x="8381" y="1402"/>
                  </a:lnTo>
                  <a:lnTo>
                    <a:pt x="8315" y="1787"/>
                  </a:lnTo>
                  <a:lnTo>
                    <a:pt x="8291" y="1949"/>
                  </a:lnTo>
                  <a:lnTo>
                    <a:pt x="8259" y="1787"/>
                  </a:lnTo>
                  <a:lnTo>
                    <a:pt x="8171" y="1342"/>
                  </a:lnTo>
                  <a:lnTo>
                    <a:pt x="8099" y="1787"/>
                  </a:lnTo>
                  <a:lnTo>
                    <a:pt x="8070" y="1956"/>
                  </a:lnTo>
                  <a:lnTo>
                    <a:pt x="8038" y="1787"/>
                  </a:lnTo>
                  <a:lnTo>
                    <a:pt x="7987" y="1531"/>
                  </a:lnTo>
                  <a:lnTo>
                    <a:pt x="7945" y="1787"/>
                  </a:lnTo>
                  <a:lnTo>
                    <a:pt x="7887" y="2138"/>
                  </a:lnTo>
                  <a:lnTo>
                    <a:pt x="7820" y="1787"/>
                  </a:lnTo>
                  <a:lnTo>
                    <a:pt x="7804" y="1704"/>
                  </a:lnTo>
                  <a:lnTo>
                    <a:pt x="7790" y="1787"/>
                  </a:lnTo>
                  <a:lnTo>
                    <a:pt x="7727" y="2157"/>
                  </a:lnTo>
                  <a:lnTo>
                    <a:pt x="7654" y="1787"/>
                  </a:lnTo>
                  <a:lnTo>
                    <a:pt x="7617" y="1593"/>
                  </a:lnTo>
                  <a:lnTo>
                    <a:pt x="7586" y="1787"/>
                  </a:lnTo>
                  <a:lnTo>
                    <a:pt x="7503" y="2279"/>
                  </a:lnTo>
                  <a:lnTo>
                    <a:pt x="7434" y="1914"/>
                  </a:lnTo>
                  <a:lnTo>
                    <a:pt x="7320" y="2591"/>
                  </a:lnTo>
                  <a:lnTo>
                    <a:pt x="7209" y="2012"/>
                  </a:lnTo>
                  <a:lnTo>
                    <a:pt x="7107" y="2622"/>
                  </a:lnTo>
                  <a:lnTo>
                    <a:pt x="7023" y="2192"/>
                  </a:lnTo>
                  <a:lnTo>
                    <a:pt x="6912" y="2857"/>
                  </a:lnTo>
                  <a:cubicBezTo>
                    <a:pt x="6911" y="2858"/>
                    <a:pt x="6907" y="2858"/>
                    <a:pt x="6905" y="2860"/>
                  </a:cubicBezTo>
                  <a:lnTo>
                    <a:pt x="6769" y="2163"/>
                  </a:lnTo>
                  <a:lnTo>
                    <a:pt x="6666" y="2787"/>
                  </a:lnTo>
                  <a:lnTo>
                    <a:pt x="6584" y="2370"/>
                  </a:lnTo>
                  <a:lnTo>
                    <a:pt x="6472" y="3033"/>
                  </a:lnTo>
                  <a:cubicBezTo>
                    <a:pt x="6470" y="3034"/>
                    <a:pt x="6464" y="3035"/>
                    <a:pt x="6458" y="3038"/>
                  </a:cubicBezTo>
                  <a:lnTo>
                    <a:pt x="6361" y="2527"/>
                  </a:lnTo>
                  <a:lnTo>
                    <a:pt x="6281" y="3005"/>
                  </a:lnTo>
                  <a:lnTo>
                    <a:pt x="6175" y="2460"/>
                  </a:lnTo>
                  <a:lnTo>
                    <a:pt x="6076" y="3062"/>
                  </a:lnTo>
                  <a:lnTo>
                    <a:pt x="5990" y="2622"/>
                  </a:lnTo>
                  <a:lnTo>
                    <a:pt x="5897" y="3170"/>
                  </a:lnTo>
                  <a:lnTo>
                    <a:pt x="5772" y="2527"/>
                  </a:lnTo>
                  <a:lnTo>
                    <a:pt x="5669" y="3150"/>
                  </a:lnTo>
                  <a:lnTo>
                    <a:pt x="5587" y="2733"/>
                  </a:lnTo>
                  <a:lnTo>
                    <a:pt x="5511" y="3185"/>
                  </a:lnTo>
                  <a:lnTo>
                    <a:pt x="5401" y="2620"/>
                  </a:lnTo>
                  <a:lnTo>
                    <a:pt x="5321" y="3099"/>
                  </a:lnTo>
                  <a:lnTo>
                    <a:pt x="5215" y="2559"/>
                  </a:lnTo>
                  <a:lnTo>
                    <a:pt x="5161" y="2880"/>
                  </a:lnTo>
                  <a:lnTo>
                    <a:pt x="5110" y="2622"/>
                  </a:lnTo>
                  <a:lnTo>
                    <a:pt x="5013" y="3200"/>
                  </a:lnTo>
                  <a:lnTo>
                    <a:pt x="4994" y="3322"/>
                  </a:lnTo>
                  <a:lnTo>
                    <a:pt x="4969" y="3200"/>
                  </a:lnTo>
                  <a:lnTo>
                    <a:pt x="4887" y="2771"/>
                  </a:lnTo>
                  <a:lnTo>
                    <a:pt x="4816" y="3200"/>
                  </a:lnTo>
                  <a:lnTo>
                    <a:pt x="4781" y="3406"/>
                  </a:lnTo>
                  <a:lnTo>
                    <a:pt x="4741" y="3200"/>
                  </a:lnTo>
                  <a:lnTo>
                    <a:pt x="4647" y="2706"/>
                  </a:lnTo>
                  <a:lnTo>
                    <a:pt x="4563" y="3200"/>
                  </a:lnTo>
                  <a:lnTo>
                    <a:pt x="4544" y="3319"/>
                  </a:lnTo>
                  <a:lnTo>
                    <a:pt x="4519" y="3200"/>
                  </a:lnTo>
                  <a:lnTo>
                    <a:pt x="4429" y="2733"/>
                  </a:lnTo>
                  <a:lnTo>
                    <a:pt x="4351" y="3200"/>
                  </a:lnTo>
                  <a:lnTo>
                    <a:pt x="4300" y="3500"/>
                  </a:lnTo>
                  <a:lnTo>
                    <a:pt x="4294" y="3500"/>
                  </a:lnTo>
                  <a:lnTo>
                    <a:pt x="4235" y="3200"/>
                  </a:lnTo>
                  <a:lnTo>
                    <a:pt x="4166" y="2845"/>
                  </a:lnTo>
                  <a:lnTo>
                    <a:pt x="4105" y="3200"/>
                  </a:lnTo>
                  <a:lnTo>
                    <a:pt x="4076" y="3377"/>
                  </a:lnTo>
                  <a:lnTo>
                    <a:pt x="4043" y="3200"/>
                  </a:lnTo>
                  <a:lnTo>
                    <a:pt x="3949" y="2706"/>
                  </a:lnTo>
                  <a:lnTo>
                    <a:pt x="3866" y="3200"/>
                  </a:lnTo>
                  <a:lnTo>
                    <a:pt x="3837" y="3367"/>
                  </a:lnTo>
                  <a:lnTo>
                    <a:pt x="3805" y="3200"/>
                  </a:lnTo>
                  <a:lnTo>
                    <a:pt x="3710" y="2706"/>
                  </a:lnTo>
                  <a:lnTo>
                    <a:pt x="3641" y="3123"/>
                  </a:lnTo>
                  <a:lnTo>
                    <a:pt x="3525" y="2527"/>
                  </a:lnTo>
                  <a:lnTo>
                    <a:pt x="3414" y="3200"/>
                  </a:lnTo>
                  <a:lnTo>
                    <a:pt x="3400" y="3288"/>
                  </a:lnTo>
                  <a:lnTo>
                    <a:pt x="3382" y="3200"/>
                  </a:lnTo>
                  <a:lnTo>
                    <a:pt x="3269" y="2622"/>
                  </a:lnTo>
                  <a:lnTo>
                    <a:pt x="3191" y="3085"/>
                  </a:lnTo>
                  <a:lnTo>
                    <a:pt x="3085" y="2527"/>
                  </a:lnTo>
                  <a:lnTo>
                    <a:pt x="2973" y="3200"/>
                  </a:lnTo>
                  <a:lnTo>
                    <a:pt x="2949" y="3340"/>
                  </a:lnTo>
                  <a:lnTo>
                    <a:pt x="2922" y="3200"/>
                  </a:lnTo>
                  <a:lnTo>
                    <a:pt x="2797" y="2561"/>
                  </a:lnTo>
                  <a:lnTo>
                    <a:pt x="2692" y="3200"/>
                  </a:lnTo>
                  <a:lnTo>
                    <a:pt x="2682" y="3259"/>
                  </a:lnTo>
                  <a:lnTo>
                    <a:pt x="2671" y="3200"/>
                  </a:lnTo>
                  <a:lnTo>
                    <a:pt x="2569" y="2677"/>
                  </a:lnTo>
                  <a:lnTo>
                    <a:pt x="2482" y="3200"/>
                  </a:lnTo>
                  <a:lnTo>
                    <a:pt x="2456" y="3353"/>
                  </a:lnTo>
                  <a:lnTo>
                    <a:pt x="2427" y="3200"/>
                  </a:lnTo>
                  <a:lnTo>
                    <a:pt x="2302" y="2561"/>
                  </a:lnTo>
                  <a:lnTo>
                    <a:pt x="2199" y="3181"/>
                  </a:lnTo>
                  <a:lnTo>
                    <a:pt x="2040" y="2372"/>
                  </a:lnTo>
                  <a:lnTo>
                    <a:pt x="1949" y="2918"/>
                  </a:lnTo>
                  <a:lnTo>
                    <a:pt x="1855" y="2433"/>
                  </a:lnTo>
                  <a:lnTo>
                    <a:pt x="1737" y="3147"/>
                  </a:lnTo>
                  <a:lnTo>
                    <a:pt x="1618" y="2532"/>
                  </a:lnTo>
                  <a:lnTo>
                    <a:pt x="1518" y="3140"/>
                  </a:lnTo>
                  <a:lnTo>
                    <a:pt x="1380" y="2433"/>
                  </a:lnTo>
                  <a:lnTo>
                    <a:pt x="1280" y="3040"/>
                  </a:lnTo>
                  <a:lnTo>
                    <a:pt x="1142" y="2334"/>
                  </a:lnTo>
                  <a:lnTo>
                    <a:pt x="1041" y="2932"/>
                  </a:lnTo>
                  <a:lnTo>
                    <a:pt x="911" y="2259"/>
                  </a:lnTo>
                  <a:lnTo>
                    <a:pt x="837" y="2706"/>
                  </a:lnTo>
                  <a:lnTo>
                    <a:pt x="771" y="2372"/>
                  </a:lnTo>
                  <a:lnTo>
                    <a:pt x="703" y="2789"/>
                  </a:lnTo>
                  <a:lnTo>
                    <a:pt x="587" y="2193"/>
                  </a:lnTo>
                  <a:lnTo>
                    <a:pt x="494" y="2755"/>
                  </a:lnTo>
                  <a:lnTo>
                    <a:pt x="401" y="2283"/>
                  </a:lnTo>
                  <a:lnTo>
                    <a:pt x="334" y="2687"/>
                  </a:lnTo>
                  <a:lnTo>
                    <a:pt x="217" y="2081"/>
                  </a:lnTo>
                  <a:lnTo>
                    <a:pt x="124" y="2639"/>
                  </a:lnTo>
                  <a:lnTo>
                    <a:pt x="31" y="2164"/>
                  </a:lnTo>
                  <a:lnTo>
                    <a:pt x="0" y="2350"/>
                  </a:lnTo>
                  <a:lnTo>
                    <a:pt x="0" y="6995"/>
                  </a:lnTo>
                  <a:lnTo>
                    <a:pt x="41477" y="6995"/>
                  </a:lnTo>
                  <a:lnTo>
                    <a:pt x="42345" y="6068"/>
                  </a:lnTo>
                  <a:cubicBezTo>
                    <a:pt x="42229" y="5872"/>
                    <a:pt x="42126" y="5693"/>
                    <a:pt x="42018" y="5532"/>
                  </a:cubicBezTo>
                  <a:cubicBezTo>
                    <a:pt x="41770" y="5153"/>
                    <a:pt x="41497" y="4861"/>
                    <a:pt x="41167" y="4626"/>
                  </a:cubicBezTo>
                  <a:cubicBezTo>
                    <a:pt x="41079" y="4563"/>
                    <a:pt x="40986" y="4505"/>
                    <a:pt x="40887" y="4450"/>
                  </a:cubicBezTo>
                  <a:cubicBezTo>
                    <a:pt x="40884" y="4448"/>
                    <a:pt x="40878" y="4444"/>
                    <a:pt x="40876" y="4443"/>
                  </a:cubicBezTo>
                  <a:cubicBezTo>
                    <a:pt x="40788" y="4393"/>
                    <a:pt x="40695" y="4348"/>
                    <a:pt x="40600" y="4306"/>
                  </a:cubicBezTo>
                  <a:cubicBezTo>
                    <a:pt x="40595" y="4305"/>
                    <a:pt x="40589" y="4303"/>
                    <a:pt x="40587" y="4299"/>
                  </a:cubicBezTo>
                  <a:cubicBezTo>
                    <a:pt x="40386" y="4210"/>
                    <a:pt x="40167" y="4132"/>
                    <a:pt x="39921" y="4064"/>
                  </a:cubicBezTo>
                  <a:cubicBezTo>
                    <a:pt x="39919" y="4062"/>
                    <a:pt x="39913" y="4059"/>
                    <a:pt x="39907" y="4059"/>
                  </a:cubicBezTo>
                  <a:cubicBezTo>
                    <a:pt x="39878" y="4052"/>
                    <a:pt x="39847" y="4043"/>
                    <a:pt x="39818" y="4035"/>
                  </a:cubicBezTo>
                  <a:lnTo>
                    <a:pt x="39795" y="3910"/>
                  </a:lnTo>
                  <a:lnTo>
                    <a:pt x="39657" y="3201"/>
                  </a:lnTo>
                  <a:lnTo>
                    <a:pt x="39621" y="3012"/>
                  </a:lnTo>
                  <a:lnTo>
                    <a:pt x="39612" y="3070"/>
                  </a:lnTo>
                  <a:lnTo>
                    <a:pt x="39590" y="3201"/>
                  </a:lnTo>
                  <a:lnTo>
                    <a:pt x="39579" y="3268"/>
                  </a:lnTo>
                  <a:lnTo>
                    <a:pt x="39535" y="3531"/>
                  </a:lnTo>
                  <a:lnTo>
                    <a:pt x="39470" y="3200"/>
                  </a:lnTo>
                  <a:lnTo>
                    <a:pt x="39416" y="2913"/>
                  </a:lnTo>
                  <a:lnTo>
                    <a:pt x="39368" y="3200"/>
                  </a:lnTo>
                  <a:lnTo>
                    <a:pt x="39345" y="3345"/>
                  </a:lnTo>
                  <a:lnTo>
                    <a:pt x="39322" y="3486"/>
                  </a:lnTo>
                  <a:lnTo>
                    <a:pt x="39272" y="3239"/>
                  </a:lnTo>
                  <a:lnTo>
                    <a:pt x="39265" y="3197"/>
                  </a:lnTo>
                  <a:lnTo>
                    <a:pt x="39208" y="2912"/>
                  </a:lnTo>
                  <a:lnTo>
                    <a:pt x="39179" y="3085"/>
                  </a:lnTo>
                  <a:lnTo>
                    <a:pt x="39161" y="3197"/>
                  </a:lnTo>
                  <a:lnTo>
                    <a:pt x="39127" y="3406"/>
                  </a:lnTo>
                  <a:lnTo>
                    <a:pt x="39086" y="3197"/>
                  </a:lnTo>
                  <a:lnTo>
                    <a:pt x="39004" y="2767"/>
                  </a:lnTo>
                  <a:lnTo>
                    <a:pt x="38931" y="3197"/>
                  </a:lnTo>
                  <a:lnTo>
                    <a:pt x="38927" y="3218"/>
                  </a:lnTo>
                  <a:lnTo>
                    <a:pt x="38924" y="3197"/>
                  </a:lnTo>
                  <a:lnTo>
                    <a:pt x="38840" y="2767"/>
                  </a:lnTo>
                  <a:lnTo>
                    <a:pt x="38770" y="3197"/>
                  </a:lnTo>
                  <a:lnTo>
                    <a:pt x="38735" y="3397"/>
                  </a:lnTo>
                  <a:lnTo>
                    <a:pt x="38694" y="3197"/>
                  </a:lnTo>
                  <a:lnTo>
                    <a:pt x="38590" y="2655"/>
                  </a:lnTo>
                  <a:lnTo>
                    <a:pt x="38561" y="2826"/>
                  </a:lnTo>
                  <a:lnTo>
                    <a:pt x="38498" y="3197"/>
                  </a:lnTo>
                  <a:lnTo>
                    <a:pt x="38459" y="3441"/>
                  </a:lnTo>
                  <a:lnTo>
                    <a:pt x="38411" y="3197"/>
                  </a:lnTo>
                  <a:lnTo>
                    <a:pt x="38265" y="2439"/>
                  </a:lnTo>
                  <a:lnTo>
                    <a:pt x="38160" y="3066"/>
                  </a:lnTo>
                  <a:lnTo>
                    <a:pt x="38057" y="2543"/>
                  </a:lnTo>
                  <a:lnTo>
                    <a:pt x="37981" y="2999"/>
                  </a:lnTo>
                  <a:lnTo>
                    <a:pt x="37948" y="3197"/>
                  </a:lnTo>
                  <a:lnTo>
                    <a:pt x="37919" y="3367"/>
                  </a:lnTo>
                  <a:lnTo>
                    <a:pt x="37912" y="3407"/>
                  </a:lnTo>
                  <a:lnTo>
                    <a:pt x="37900" y="3340"/>
                  </a:lnTo>
                  <a:lnTo>
                    <a:pt x="37872" y="3195"/>
                  </a:lnTo>
                  <a:lnTo>
                    <a:pt x="37794" y="2797"/>
                  </a:lnTo>
                  <a:lnTo>
                    <a:pt x="37711" y="2369"/>
                  </a:lnTo>
                  <a:lnTo>
                    <a:pt x="37655" y="2701"/>
                  </a:lnTo>
                  <a:lnTo>
                    <a:pt x="37604" y="3005"/>
                  </a:lnTo>
                  <a:lnTo>
                    <a:pt x="37573" y="3195"/>
                  </a:lnTo>
                  <a:lnTo>
                    <a:pt x="37549" y="3337"/>
                  </a:lnTo>
                  <a:lnTo>
                    <a:pt x="37522" y="3195"/>
                  </a:lnTo>
                  <a:lnTo>
                    <a:pt x="37451" y="2826"/>
                  </a:lnTo>
                  <a:lnTo>
                    <a:pt x="37389" y="2517"/>
                  </a:lnTo>
                  <a:lnTo>
                    <a:pt x="37374" y="2437"/>
                  </a:lnTo>
                  <a:lnTo>
                    <a:pt x="37366" y="2498"/>
                  </a:lnTo>
                  <a:lnTo>
                    <a:pt x="37334" y="2688"/>
                  </a:lnTo>
                  <a:lnTo>
                    <a:pt x="37249" y="3194"/>
                  </a:lnTo>
                  <a:lnTo>
                    <a:pt x="37239" y="3261"/>
                  </a:lnTo>
                  <a:lnTo>
                    <a:pt x="37226" y="3194"/>
                  </a:lnTo>
                  <a:lnTo>
                    <a:pt x="37088" y="2488"/>
                  </a:lnTo>
                  <a:lnTo>
                    <a:pt x="37046" y="2272"/>
                  </a:lnTo>
                  <a:lnTo>
                    <a:pt x="37032" y="2192"/>
                  </a:lnTo>
                  <a:lnTo>
                    <a:pt x="37023" y="2253"/>
                  </a:lnTo>
                  <a:lnTo>
                    <a:pt x="36995" y="2417"/>
                  </a:lnTo>
                  <a:lnTo>
                    <a:pt x="36888" y="3057"/>
                  </a:lnTo>
                  <a:lnTo>
                    <a:pt x="36735" y="2270"/>
                  </a:lnTo>
                  <a:lnTo>
                    <a:pt x="36625" y="2928"/>
                  </a:lnTo>
                  <a:lnTo>
                    <a:pt x="36445" y="2006"/>
                  </a:lnTo>
                  <a:lnTo>
                    <a:pt x="36438" y="1967"/>
                  </a:lnTo>
                  <a:lnTo>
                    <a:pt x="36433" y="1996"/>
                  </a:lnTo>
                  <a:lnTo>
                    <a:pt x="36278" y="2927"/>
                  </a:lnTo>
                  <a:lnTo>
                    <a:pt x="36102" y="2023"/>
                  </a:lnTo>
                  <a:lnTo>
                    <a:pt x="35999" y="2645"/>
                  </a:lnTo>
                  <a:lnTo>
                    <a:pt x="35834" y="1795"/>
                  </a:lnTo>
                  <a:lnTo>
                    <a:pt x="35688" y="2672"/>
                  </a:lnTo>
                  <a:lnTo>
                    <a:pt x="35519" y="1795"/>
                  </a:lnTo>
                  <a:lnTo>
                    <a:pt x="35414" y="2410"/>
                  </a:lnTo>
                  <a:lnTo>
                    <a:pt x="35293" y="1784"/>
                  </a:lnTo>
                  <a:lnTo>
                    <a:pt x="35276" y="1699"/>
                  </a:lnTo>
                  <a:lnTo>
                    <a:pt x="35261" y="1784"/>
                  </a:lnTo>
                  <a:lnTo>
                    <a:pt x="35174" y="2308"/>
                  </a:lnTo>
                  <a:lnTo>
                    <a:pt x="35073" y="1784"/>
                  </a:lnTo>
                  <a:lnTo>
                    <a:pt x="35070" y="1766"/>
                  </a:lnTo>
                  <a:lnTo>
                    <a:pt x="35068" y="1784"/>
                  </a:lnTo>
                  <a:lnTo>
                    <a:pt x="34988" y="2259"/>
                  </a:lnTo>
                  <a:lnTo>
                    <a:pt x="34896" y="1784"/>
                  </a:lnTo>
                  <a:lnTo>
                    <a:pt x="34865" y="1620"/>
                  </a:lnTo>
                  <a:lnTo>
                    <a:pt x="34837" y="1784"/>
                  </a:lnTo>
                  <a:lnTo>
                    <a:pt x="34760" y="2235"/>
                  </a:lnTo>
                  <a:lnTo>
                    <a:pt x="34673" y="1784"/>
                  </a:lnTo>
                  <a:lnTo>
                    <a:pt x="34657" y="1699"/>
                  </a:lnTo>
                  <a:lnTo>
                    <a:pt x="34643" y="1784"/>
                  </a:lnTo>
                  <a:lnTo>
                    <a:pt x="34592" y="2096"/>
                  </a:lnTo>
                  <a:lnTo>
                    <a:pt x="34532" y="1784"/>
                  </a:lnTo>
                  <a:lnTo>
                    <a:pt x="34496" y="1595"/>
                  </a:lnTo>
                  <a:lnTo>
                    <a:pt x="34466" y="1784"/>
                  </a:lnTo>
                  <a:lnTo>
                    <a:pt x="34409" y="2118"/>
                  </a:lnTo>
                  <a:lnTo>
                    <a:pt x="34344" y="1784"/>
                  </a:lnTo>
                  <a:lnTo>
                    <a:pt x="34289" y="1508"/>
                  </a:lnTo>
                  <a:lnTo>
                    <a:pt x="34244" y="1784"/>
                  </a:lnTo>
                  <a:lnTo>
                    <a:pt x="34129" y="2460"/>
                  </a:lnTo>
                  <a:lnTo>
                    <a:pt x="33998" y="1784"/>
                  </a:lnTo>
                  <a:lnTo>
                    <a:pt x="33982" y="1699"/>
                  </a:lnTo>
                  <a:lnTo>
                    <a:pt x="33968" y="1784"/>
                  </a:lnTo>
                  <a:lnTo>
                    <a:pt x="33838" y="2561"/>
                  </a:lnTo>
                  <a:lnTo>
                    <a:pt x="33689" y="1784"/>
                  </a:lnTo>
                  <a:lnTo>
                    <a:pt x="33684" y="1766"/>
                  </a:lnTo>
                  <a:lnTo>
                    <a:pt x="33682" y="1784"/>
                  </a:lnTo>
                  <a:lnTo>
                    <a:pt x="33541" y="2624"/>
                  </a:lnTo>
                  <a:lnTo>
                    <a:pt x="33401" y="1910"/>
                  </a:lnTo>
                  <a:lnTo>
                    <a:pt x="33265" y="2729"/>
                  </a:lnTo>
                  <a:lnTo>
                    <a:pt x="33082" y="1785"/>
                  </a:lnTo>
                  <a:lnTo>
                    <a:pt x="33079" y="1769"/>
                  </a:lnTo>
                  <a:lnTo>
                    <a:pt x="33076" y="1785"/>
                  </a:lnTo>
                  <a:lnTo>
                    <a:pt x="32915" y="2746"/>
                  </a:lnTo>
                  <a:lnTo>
                    <a:pt x="32732" y="1800"/>
                  </a:lnTo>
                  <a:lnTo>
                    <a:pt x="32621" y="2463"/>
                  </a:lnTo>
                  <a:lnTo>
                    <a:pt x="32527" y="1972"/>
                  </a:lnTo>
                  <a:lnTo>
                    <a:pt x="32412" y="2655"/>
                  </a:lnTo>
                  <a:lnTo>
                    <a:pt x="32267" y="1914"/>
                  </a:lnTo>
                  <a:lnTo>
                    <a:pt x="32122" y="2786"/>
                  </a:lnTo>
                  <a:lnTo>
                    <a:pt x="31985" y="2083"/>
                  </a:lnTo>
                  <a:lnTo>
                    <a:pt x="31818" y="3083"/>
                  </a:lnTo>
                  <a:lnTo>
                    <a:pt x="31663" y="2277"/>
                  </a:lnTo>
                  <a:lnTo>
                    <a:pt x="31541" y="2999"/>
                  </a:lnTo>
                  <a:lnTo>
                    <a:pt x="31380" y="2170"/>
                  </a:lnTo>
                  <a:lnTo>
                    <a:pt x="31238" y="3025"/>
                  </a:lnTo>
                  <a:lnTo>
                    <a:pt x="31105" y="2343"/>
                  </a:lnTo>
                  <a:lnTo>
                    <a:pt x="30982" y="3086"/>
                  </a:lnTo>
                  <a:lnTo>
                    <a:pt x="30837" y="2343"/>
                  </a:lnTo>
                  <a:lnTo>
                    <a:pt x="30705" y="3137"/>
                  </a:lnTo>
                  <a:lnTo>
                    <a:pt x="30577" y="2488"/>
                  </a:lnTo>
                  <a:lnTo>
                    <a:pt x="30459" y="3200"/>
                  </a:lnTo>
                  <a:lnTo>
                    <a:pt x="30430" y="3371"/>
                  </a:lnTo>
                  <a:lnTo>
                    <a:pt x="30395" y="3200"/>
                  </a:lnTo>
                  <a:lnTo>
                    <a:pt x="30298" y="2700"/>
                  </a:lnTo>
                  <a:lnTo>
                    <a:pt x="30214" y="3200"/>
                  </a:lnTo>
                  <a:lnTo>
                    <a:pt x="30183" y="3390"/>
                  </a:lnTo>
                  <a:lnTo>
                    <a:pt x="30147" y="3200"/>
                  </a:lnTo>
                  <a:lnTo>
                    <a:pt x="30031" y="2601"/>
                  </a:lnTo>
                  <a:lnTo>
                    <a:pt x="29931" y="3200"/>
                  </a:lnTo>
                  <a:lnTo>
                    <a:pt x="29894" y="3426"/>
                  </a:lnTo>
                  <a:lnTo>
                    <a:pt x="29851" y="3200"/>
                  </a:lnTo>
                  <a:lnTo>
                    <a:pt x="29753" y="2700"/>
                  </a:lnTo>
                  <a:lnTo>
                    <a:pt x="29669" y="3200"/>
                  </a:lnTo>
                  <a:lnTo>
                    <a:pt x="29652" y="3308"/>
                  </a:lnTo>
                  <a:lnTo>
                    <a:pt x="29631" y="3200"/>
                  </a:lnTo>
                  <a:lnTo>
                    <a:pt x="29504" y="2546"/>
                  </a:lnTo>
                  <a:lnTo>
                    <a:pt x="29419" y="3062"/>
                  </a:lnTo>
                  <a:lnTo>
                    <a:pt x="29299" y="2440"/>
                  </a:lnTo>
                  <a:lnTo>
                    <a:pt x="29189" y="3099"/>
                  </a:lnTo>
                  <a:lnTo>
                    <a:pt x="29093" y="2604"/>
                  </a:lnTo>
                  <a:lnTo>
                    <a:pt x="28993" y="3201"/>
                  </a:lnTo>
                  <a:lnTo>
                    <a:pt x="28942" y="3510"/>
                  </a:lnTo>
                  <a:lnTo>
                    <a:pt x="28882" y="3201"/>
                  </a:lnTo>
                  <a:lnTo>
                    <a:pt x="28776" y="2658"/>
                  </a:lnTo>
                  <a:lnTo>
                    <a:pt x="28686" y="3201"/>
                  </a:lnTo>
                  <a:lnTo>
                    <a:pt x="28637" y="3497"/>
                  </a:lnTo>
                  <a:lnTo>
                    <a:pt x="28632" y="3497"/>
                  </a:lnTo>
                  <a:lnTo>
                    <a:pt x="28574" y="3201"/>
                  </a:lnTo>
                  <a:lnTo>
                    <a:pt x="28470" y="2658"/>
                  </a:lnTo>
                  <a:lnTo>
                    <a:pt x="28378" y="3201"/>
                  </a:lnTo>
                  <a:lnTo>
                    <a:pt x="28338" y="3452"/>
                  </a:lnTo>
                  <a:cubicBezTo>
                    <a:pt x="28338" y="3452"/>
                    <a:pt x="28335" y="3452"/>
                    <a:pt x="28335" y="3449"/>
                  </a:cubicBezTo>
                  <a:lnTo>
                    <a:pt x="28287" y="3201"/>
                  </a:lnTo>
                  <a:lnTo>
                    <a:pt x="28197" y="2745"/>
                  </a:lnTo>
                  <a:lnTo>
                    <a:pt x="28130" y="3155"/>
                  </a:lnTo>
                  <a:lnTo>
                    <a:pt x="27992" y="2443"/>
                  </a:lnTo>
                  <a:lnTo>
                    <a:pt x="27896" y="3012"/>
                  </a:lnTo>
                  <a:lnTo>
                    <a:pt x="27786" y="2443"/>
                  </a:lnTo>
                  <a:lnTo>
                    <a:pt x="27665" y="3162"/>
                  </a:lnTo>
                  <a:lnTo>
                    <a:pt x="27507" y="2346"/>
                  </a:lnTo>
                  <a:lnTo>
                    <a:pt x="27411" y="2924"/>
                  </a:lnTo>
                  <a:lnTo>
                    <a:pt x="27248" y="2087"/>
                  </a:lnTo>
                  <a:lnTo>
                    <a:pt x="27112" y="2908"/>
                  </a:lnTo>
                  <a:lnTo>
                    <a:pt x="26961" y="2131"/>
                  </a:lnTo>
                  <a:lnTo>
                    <a:pt x="26868" y="2683"/>
                  </a:lnTo>
                  <a:lnTo>
                    <a:pt x="26711" y="1871"/>
                  </a:lnTo>
                  <a:lnTo>
                    <a:pt x="26592" y="2578"/>
                  </a:lnTo>
                  <a:lnTo>
                    <a:pt x="26443" y="1804"/>
                  </a:lnTo>
                  <a:lnTo>
                    <a:pt x="26337" y="2437"/>
                  </a:lnTo>
                  <a:lnTo>
                    <a:pt x="26235" y="1917"/>
                  </a:lnTo>
                  <a:lnTo>
                    <a:pt x="26130" y="2552"/>
                  </a:lnTo>
                  <a:lnTo>
                    <a:pt x="26030" y="2032"/>
                  </a:lnTo>
                  <a:lnTo>
                    <a:pt x="25902" y="2796"/>
                  </a:lnTo>
                  <a:cubicBezTo>
                    <a:pt x="25885" y="2794"/>
                    <a:pt x="25865" y="2794"/>
                    <a:pt x="25847" y="2793"/>
                  </a:cubicBezTo>
                  <a:lnTo>
                    <a:pt x="25732" y="2200"/>
                  </a:lnTo>
                  <a:lnTo>
                    <a:pt x="25648" y="2697"/>
                  </a:lnTo>
                  <a:lnTo>
                    <a:pt x="25525" y="2062"/>
                  </a:lnTo>
                  <a:lnTo>
                    <a:pt x="25406" y="2780"/>
                  </a:lnTo>
                  <a:lnTo>
                    <a:pt x="25398" y="2780"/>
                  </a:lnTo>
                  <a:lnTo>
                    <a:pt x="25285" y="2200"/>
                  </a:lnTo>
                  <a:lnTo>
                    <a:pt x="25188" y="2791"/>
                  </a:lnTo>
                  <a:lnTo>
                    <a:pt x="25182" y="2791"/>
                  </a:lnTo>
                  <a:lnTo>
                    <a:pt x="25041" y="2062"/>
                  </a:lnTo>
                  <a:lnTo>
                    <a:pt x="24918" y="2807"/>
                  </a:lnTo>
                  <a:cubicBezTo>
                    <a:pt x="24910" y="2807"/>
                    <a:pt x="24903" y="2809"/>
                    <a:pt x="24896" y="2809"/>
                  </a:cubicBezTo>
                  <a:lnTo>
                    <a:pt x="24777" y="2200"/>
                  </a:lnTo>
                  <a:lnTo>
                    <a:pt x="24674" y="2828"/>
                  </a:lnTo>
                  <a:lnTo>
                    <a:pt x="24671" y="2828"/>
                  </a:lnTo>
                  <a:lnTo>
                    <a:pt x="24526" y="2089"/>
                  </a:lnTo>
                  <a:lnTo>
                    <a:pt x="24421" y="2706"/>
                  </a:lnTo>
                  <a:lnTo>
                    <a:pt x="24318" y="2174"/>
                  </a:lnTo>
                  <a:lnTo>
                    <a:pt x="24213" y="2807"/>
                  </a:lnTo>
                  <a:lnTo>
                    <a:pt x="24073" y="2089"/>
                  </a:lnTo>
                  <a:lnTo>
                    <a:pt x="23952" y="2813"/>
                  </a:lnTo>
                  <a:lnTo>
                    <a:pt x="23839" y="2234"/>
                  </a:lnTo>
                  <a:lnTo>
                    <a:pt x="23750" y="2774"/>
                  </a:lnTo>
                  <a:lnTo>
                    <a:pt x="23634" y="2176"/>
                  </a:lnTo>
                  <a:lnTo>
                    <a:pt x="23503" y="2961"/>
                  </a:lnTo>
                  <a:lnTo>
                    <a:pt x="23502" y="2961"/>
                  </a:lnTo>
                  <a:lnTo>
                    <a:pt x="23368" y="2283"/>
                  </a:lnTo>
                  <a:lnTo>
                    <a:pt x="23271" y="2868"/>
                  </a:lnTo>
                  <a:lnTo>
                    <a:pt x="23148" y="2234"/>
                  </a:lnTo>
                  <a:lnTo>
                    <a:pt x="23042" y="2866"/>
                  </a:lnTo>
                  <a:lnTo>
                    <a:pt x="22943" y="2346"/>
                  </a:lnTo>
                  <a:lnTo>
                    <a:pt x="22835" y="2990"/>
                  </a:lnTo>
                  <a:lnTo>
                    <a:pt x="22696" y="2279"/>
                  </a:lnTo>
                  <a:lnTo>
                    <a:pt x="22562" y="3079"/>
                  </a:lnTo>
                  <a:lnTo>
                    <a:pt x="22439" y="2440"/>
                  </a:lnTo>
                  <a:lnTo>
                    <a:pt x="22327" y="3118"/>
                  </a:lnTo>
                  <a:lnTo>
                    <a:pt x="22182" y="2373"/>
                  </a:lnTo>
                  <a:lnTo>
                    <a:pt x="22045" y="3191"/>
                  </a:lnTo>
                  <a:cubicBezTo>
                    <a:pt x="22044" y="3191"/>
                    <a:pt x="22044" y="3192"/>
                    <a:pt x="22042" y="3192"/>
                  </a:cubicBezTo>
                  <a:lnTo>
                    <a:pt x="21906" y="2489"/>
                  </a:lnTo>
                  <a:lnTo>
                    <a:pt x="21846" y="2844"/>
                  </a:lnTo>
                  <a:lnTo>
                    <a:pt x="21768" y="2443"/>
                  </a:lnTo>
                  <a:lnTo>
                    <a:pt x="21640" y="3201"/>
                  </a:lnTo>
                  <a:lnTo>
                    <a:pt x="21632" y="3261"/>
                  </a:lnTo>
                  <a:lnTo>
                    <a:pt x="21618" y="3201"/>
                  </a:lnTo>
                  <a:lnTo>
                    <a:pt x="21492" y="2548"/>
                  </a:lnTo>
                  <a:lnTo>
                    <a:pt x="21383" y="3201"/>
                  </a:lnTo>
                  <a:lnTo>
                    <a:pt x="21369" y="3290"/>
                  </a:lnTo>
                  <a:lnTo>
                    <a:pt x="21350" y="3201"/>
                  </a:lnTo>
                  <a:lnTo>
                    <a:pt x="21239" y="2633"/>
                  </a:lnTo>
                  <a:lnTo>
                    <a:pt x="21152" y="3157"/>
                  </a:lnTo>
                  <a:lnTo>
                    <a:pt x="21033" y="2546"/>
                  </a:lnTo>
                  <a:lnTo>
                    <a:pt x="20924" y="3200"/>
                  </a:lnTo>
                  <a:lnTo>
                    <a:pt x="20900" y="3339"/>
                  </a:lnTo>
                  <a:lnTo>
                    <a:pt x="20873" y="3200"/>
                  </a:lnTo>
                  <a:lnTo>
                    <a:pt x="20765" y="2632"/>
                  </a:lnTo>
                  <a:lnTo>
                    <a:pt x="20670" y="3200"/>
                  </a:lnTo>
                  <a:lnTo>
                    <a:pt x="20638" y="3388"/>
                  </a:lnTo>
                  <a:lnTo>
                    <a:pt x="20602" y="3200"/>
                  </a:lnTo>
                  <a:lnTo>
                    <a:pt x="20513" y="2744"/>
                  </a:lnTo>
                  <a:lnTo>
                    <a:pt x="20438" y="3200"/>
                  </a:lnTo>
                  <a:lnTo>
                    <a:pt x="20396" y="3448"/>
                  </a:lnTo>
                  <a:lnTo>
                    <a:pt x="20346" y="3200"/>
                  </a:lnTo>
                  <a:lnTo>
                    <a:pt x="20280" y="2850"/>
                  </a:lnTo>
                  <a:lnTo>
                    <a:pt x="20221" y="3200"/>
                  </a:lnTo>
                  <a:lnTo>
                    <a:pt x="20185" y="3423"/>
                  </a:lnTo>
                  <a:lnTo>
                    <a:pt x="20142" y="3200"/>
                  </a:lnTo>
                  <a:lnTo>
                    <a:pt x="20053" y="2744"/>
                  </a:lnTo>
                  <a:lnTo>
                    <a:pt x="19976" y="3200"/>
                  </a:lnTo>
                  <a:lnTo>
                    <a:pt x="19947" y="3372"/>
                  </a:lnTo>
                  <a:lnTo>
                    <a:pt x="19912" y="3200"/>
                  </a:lnTo>
                  <a:lnTo>
                    <a:pt x="19845" y="2850"/>
                  </a:lnTo>
                  <a:lnTo>
                    <a:pt x="19787" y="3200"/>
                  </a:lnTo>
                  <a:lnTo>
                    <a:pt x="19760" y="3362"/>
                  </a:lnTo>
                  <a:lnTo>
                    <a:pt x="19729" y="3200"/>
                  </a:lnTo>
                  <a:lnTo>
                    <a:pt x="19619" y="2632"/>
                  </a:lnTo>
                  <a:lnTo>
                    <a:pt x="19524" y="3200"/>
                  </a:lnTo>
                  <a:lnTo>
                    <a:pt x="19520" y="3216"/>
                  </a:lnTo>
                  <a:lnTo>
                    <a:pt x="19517" y="3200"/>
                  </a:lnTo>
                  <a:lnTo>
                    <a:pt x="19411" y="2656"/>
                  </a:lnTo>
                  <a:lnTo>
                    <a:pt x="19324" y="3186"/>
                  </a:lnTo>
                  <a:lnTo>
                    <a:pt x="19206" y="2581"/>
                  </a:lnTo>
                  <a:lnTo>
                    <a:pt x="19113" y="3134"/>
                  </a:lnTo>
                  <a:lnTo>
                    <a:pt x="19000" y="2548"/>
                  </a:lnTo>
                  <a:lnTo>
                    <a:pt x="18929" y="2976"/>
                  </a:lnTo>
                  <a:lnTo>
                    <a:pt x="18793" y="2280"/>
                  </a:lnTo>
                  <a:lnTo>
                    <a:pt x="18682" y="2945"/>
                  </a:lnTo>
                  <a:lnTo>
                    <a:pt x="18553" y="2280"/>
                  </a:lnTo>
                  <a:lnTo>
                    <a:pt x="18467" y="2794"/>
                  </a:lnTo>
                  <a:lnTo>
                    <a:pt x="18347" y="2174"/>
                  </a:lnTo>
                  <a:lnTo>
                    <a:pt x="18241" y="2810"/>
                  </a:lnTo>
                  <a:lnTo>
                    <a:pt x="18096" y="2062"/>
                  </a:lnTo>
                  <a:lnTo>
                    <a:pt x="18013" y="2568"/>
                  </a:lnTo>
                  <a:lnTo>
                    <a:pt x="17936" y="2174"/>
                  </a:lnTo>
                  <a:lnTo>
                    <a:pt x="17857" y="2636"/>
                  </a:lnTo>
                  <a:lnTo>
                    <a:pt x="17775" y="2200"/>
                  </a:lnTo>
                  <a:lnTo>
                    <a:pt x="17716" y="2546"/>
                  </a:lnTo>
                  <a:lnTo>
                    <a:pt x="17613" y="2009"/>
                  </a:lnTo>
                  <a:lnTo>
                    <a:pt x="17536" y="2457"/>
                  </a:lnTo>
                  <a:lnTo>
                    <a:pt x="17433" y="1920"/>
                  </a:lnTo>
                  <a:lnTo>
                    <a:pt x="17345" y="2453"/>
                  </a:lnTo>
                  <a:lnTo>
                    <a:pt x="17215" y="1792"/>
                  </a:lnTo>
                  <a:lnTo>
                    <a:pt x="17200" y="1710"/>
                  </a:lnTo>
                  <a:lnTo>
                    <a:pt x="17185" y="1792"/>
                  </a:lnTo>
                  <a:lnTo>
                    <a:pt x="17079" y="2433"/>
                  </a:lnTo>
                  <a:lnTo>
                    <a:pt x="16954" y="1792"/>
                  </a:lnTo>
                  <a:lnTo>
                    <a:pt x="16947" y="1758"/>
                  </a:lnTo>
                  <a:lnTo>
                    <a:pt x="16941" y="1792"/>
                  </a:lnTo>
                  <a:lnTo>
                    <a:pt x="16870" y="2211"/>
                  </a:lnTo>
                  <a:lnTo>
                    <a:pt x="16789" y="1792"/>
                  </a:lnTo>
                  <a:lnTo>
                    <a:pt x="16738" y="1537"/>
                  </a:lnTo>
                  <a:lnTo>
                    <a:pt x="16696" y="1792"/>
                  </a:lnTo>
                  <a:lnTo>
                    <a:pt x="16643" y="2109"/>
                  </a:lnTo>
                  <a:lnTo>
                    <a:pt x="16582" y="1792"/>
                  </a:lnTo>
                  <a:lnTo>
                    <a:pt x="16533" y="1537"/>
                  </a:lnTo>
                  <a:lnTo>
                    <a:pt x="16491" y="1792"/>
                  </a:lnTo>
                  <a:lnTo>
                    <a:pt x="16469" y="1923"/>
                  </a:lnTo>
                  <a:lnTo>
                    <a:pt x="16444" y="1792"/>
                  </a:lnTo>
                  <a:lnTo>
                    <a:pt x="16357" y="1349"/>
                  </a:lnTo>
                  <a:lnTo>
                    <a:pt x="16282" y="1792"/>
                  </a:lnTo>
                  <a:lnTo>
                    <a:pt x="16260" y="1920"/>
                  </a:lnTo>
                  <a:lnTo>
                    <a:pt x="16235" y="1792"/>
                  </a:lnTo>
                  <a:lnTo>
                    <a:pt x="16150" y="1349"/>
                  </a:lnTo>
                  <a:lnTo>
                    <a:pt x="16077" y="1792"/>
                  </a:lnTo>
                  <a:lnTo>
                    <a:pt x="16067" y="1855"/>
                  </a:lnTo>
                  <a:lnTo>
                    <a:pt x="16054" y="1792"/>
                  </a:lnTo>
                  <a:lnTo>
                    <a:pt x="15943" y="1228"/>
                  </a:lnTo>
                  <a:lnTo>
                    <a:pt x="15849" y="1792"/>
                  </a:lnTo>
                  <a:lnTo>
                    <a:pt x="15846" y="1800"/>
                  </a:lnTo>
                  <a:lnTo>
                    <a:pt x="15845" y="1792"/>
                  </a:lnTo>
                  <a:lnTo>
                    <a:pt x="15736" y="1228"/>
                  </a:lnTo>
                  <a:lnTo>
                    <a:pt x="15670" y="1615"/>
                  </a:lnTo>
                  <a:lnTo>
                    <a:pt x="15567" y="1085"/>
                  </a:lnTo>
                  <a:lnTo>
                    <a:pt x="15473" y="1656"/>
                  </a:lnTo>
                  <a:lnTo>
                    <a:pt x="15363" y="1085"/>
                  </a:lnTo>
                  <a:lnTo>
                    <a:pt x="15278" y="1593"/>
                  </a:lnTo>
                  <a:lnTo>
                    <a:pt x="15156" y="966"/>
                  </a:lnTo>
                  <a:lnTo>
                    <a:pt x="15055" y="1576"/>
                  </a:lnTo>
                  <a:lnTo>
                    <a:pt x="14909" y="835"/>
                  </a:lnTo>
                  <a:lnTo>
                    <a:pt x="14805" y="1473"/>
                  </a:lnTo>
                  <a:cubicBezTo>
                    <a:pt x="14803" y="1473"/>
                    <a:pt x="14801" y="1471"/>
                    <a:pt x="14799" y="1471"/>
                  </a:cubicBezTo>
                  <a:lnTo>
                    <a:pt x="14666" y="780"/>
                  </a:lnTo>
                  <a:lnTo>
                    <a:pt x="14571" y="1344"/>
                  </a:lnTo>
                  <a:lnTo>
                    <a:pt x="14438" y="658"/>
                  </a:lnTo>
                  <a:lnTo>
                    <a:pt x="14362" y="1123"/>
                  </a:lnTo>
                  <a:lnTo>
                    <a:pt x="14253" y="570"/>
                  </a:lnTo>
                  <a:lnTo>
                    <a:pt x="14165" y="1107"/>
                  </a:lnTo>
                  <a:lnTo>
                    <a:pt x="14050" y="513"/>
                  </a:lnTo>
                  <a:lnTo>
                    <a:pt x="13964" y="1024"/>
                  </a:lnTo>
                  <a:lnTo>
                    <a:pt x="13842" y="393"/>
                  </a:lnTo>
                  <a:lnTo>
                    <a:pt x="13745" y="981"/>
                  </a:lnTo>
                  <a:lnTo>
                    <a:pt x="13605" y="266"/>
                  </a:lnTo>
                  <a:lnTo>
                    <a:pt x="13520" y="780"/>
                  </a:lnTo>
                  <a:lnTo>
                    <a:pt x="13420" y="266"/>
                  </a:lnTo>
                  <a:lnTo>
                    <a:pt x="13359" y="632"/>
                  </a:lnTo>
                  <a:lnTo>
                    <a:pt x="13266" y="153"/>
                  </a:lnTo>
                  <a:lnTo>
                    <a:pt x="13177" y="695"/>
                  </a:lnTo>
                  <a:lnTo>
                    <a:pt x="13083" y="204"/>
                  </a:lnTo>
                  <a:lnTo>
                    <a:pt x="13014" y="607"/>
                  </a:lnTo>
                  <a:lnTo>
                    <a:pt x="1289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-980440" y="2708145"/>
              <a:ext cx="5560830" cy="4867300"/>
            </a:xfrm>
            <a:custGeom>
              <a:avLst/>
              <a:gdLst/>
              <a:ahLst/>
              <a:cxnLst/>
              <a:rect l="l" t="t" r="r" b="b"/>
              <a:pathLst>
                <a:path w="36483" h="31934" extrusionOk="0">
                  <a:moveTo>
                    <a:pt x="6209" y="252"/>
                  </a:moveTo>
                  <a:lnTo>
                    <a:pt x="6212" y="332"/>
                  </a:lnTo>
                  <a:cubicBezTo>
                    <a:pt x="6212" y="304"/>
                    <a:pt x="6211" y="277"/>
                    <a:pt x="6209" y="252"/>
                  </a:cubicBezTo>
                  <a:close/>
                  <a:moveTo>
                    <a:pt x="6305" y="1472"/>
                  </a:moveTo>
                  <a:lnTo>
                    <a:pt x="6305" y="1713"/>
                  </a:lnTo>
                  <a:cubicBezTo>
                    <a:pt x="6305" y="1714"/>
                    <a:pt x="6305" y="1721"/>
                    <a:pt x="6304" y="1734"/>
                  </a:cubicBezTo>
                  <a:lnTo>
                    <a:pt x="6304" y="1734"/>
                  </a:lnTo>
                  <a:cubicBezTo>
                    <a:pt x="6291" y="1705"/>
                    <a:pt x="6279" y="1676"/>
                    <a:pt x="6269" y="1646"/>
                  </a:cubicBezTo>
                  <a:lnTo>
                    <a:pt x="6269" y="1646"/>
                  </a:lnTo>
                  <a:cubicBezTo>
                    <a:pt x="6264" y="1663"/>
                    <a:pt x="6259" y="1679"/>
                    <a:pt x="6254" y="1695"/>
                  </a:cubicBezTo>
                  <a:lnTo>
                    <a:pt x="6254" y="1695"/>
                  </a:lnTo>
                  <a:lnTo>
                    <a:pt x="6252" y="1593"/>
                  </a:lnTo>
                  <a:lnTo>
                    <a:pt x="6252" y="1593"/>
                  </a:lnTo>
                  <a:cubicBezTo>
                    <a:pt x="6257" y="1611"/>
                    <a:pt x="6263" y="1629"/>
                    <a:pt x="6269" y="1646"/>
                  </a:cubicBezTo>
                  <a:lnTo>
                    <a:pt x="6269" y="1646"/>
                  </a:lnTo>
                  <a:cubicBezTo>
                    <a:pt x="6284" y="1592"/>
                    <a:pt x="6297" y="1535"/>
                    <a:pt x="6305" y="1472"/>
                  </a:cubicBezTo>
                  <a:close/>
                  <a:moveTo>
                    <a:pt x="6103" y="2641"/>
                  </a:moveTo>
                  <a:cubicBezTo>
                    <a:pt x="6103" y="2644"/>
                    <a:pt x="6106" y="2650"/>
                    <a:pt x="6106" y="2653"/>
                  </a:cubicBezTo>
                  <a:cubicBezTo>
                    <a:pt x="6099" y="2657"/>
                    <a:pt x="6092" y="2663"/>
                    <a:pt x="6086" y="2667"/>
                  </a:cubicBezTo>
                  <a:cubicBezTo>
                    <a:pt x="6092" y="2658"/>
                    <a:pt x="6099" y="2650"/>
                    <a:pt x="6103" y="2641"/>
                  </a:cubicBezTo>
                  <a:close/>
                  <a:moveTo>
                    <a:pt x="6305" y="2870"/>
                  </a:moveTo>
                  <a:lnTo>
                    <a:pt x="6305" y="2921"/>
                  </a:lnTo>
                  <a:lnTo>
                    <a:pt x="6300" y="2921"/>
                  </a:lnTo>
                  <a:cubicBezTo>
                    <a:pt x="6289" y="2946"/>
                    <a:pt x="6275" y="2968"/>
                    <a:pt x="6263" y="2991"/>
                  </a:cubicBezTo>
                  <a:cubicBezTo>
                    <a:pt x="6275" y="2931"/>
                    <a:pt x="6286" y="2910"/>
                    <a:pt x="6305" y="2870"/>
                  </a:cubicBezTo>
                  <a:close/>
                  <a:moveTo>
                    <a:pt x="3315" y="3190"/>
                  </a:moveTo>
                  <a:lnTo>
                    <a:pt x="3320" y="3263"/>
                  </a:lnTo>
                  <a:cubicBezTo>
                    <a:pt x="3320" y="3238"/>
                    <a:pt x="3318" y="3215"/>
                    <a:pt x="3315" y="3190"/>
                  </a:cubicBezTo>
                  <a:close/>
                  <a:moveTo>
                    <a:pt x="6432" y="4137"/>
                  </a:moveTo>
                  <a:cubicBezTo>
                    <a:pt x="6442" y="4173"/>
                    <a:pt x="6452" y="4206"/>
                    <a:pt x="6465" y="4241"/>
                  </a:cubicBezTo>
                  <a:lnTo>
                    <a:pt x="6432" y="4160"/>
                  </a:lnTo>
                  <a:lnTo>
                    <a:pt x="6432" y="4137"/>
                  </a:lnTo>
                  <a:close/>
                  <a:moveTo>
                    <a:pt x="6305" y="4256"/>
                  </a:moveTo>
                  <a:lnTo>
                    <a:pt x="6304" y="4287"/>
                  </a:lnTo>
                  <a:lnTo>
                    <a:pt x="6304" y="4287"/>
                  </a:lnTo>
                  <a:cubicBezTo>
                    <a:pt x="6305" y="4277"/>
                    <a:pt x="6305" y="4267"/>
                    <a:pt x="6305" y="4257"/>
                  </a:cubicBezTo>
                  <a:lnTo>
                    <a:pt x="6305" y="4289"/>
                  </a:lnTo>
                  <a:cubicBezTo>
                    <a:pt x="6305" y="4298"/>
                    <a:pt x="6304" y="4305"/>
                    <a:pt x="6302" y="4312"/>
                  </a:cubicBezTo>
                  <a:lnTo>
                    <a:pt x="6304" y="4287"/>
                  </a:lnTo>
                  <a:lnTo>
                    <a:pt x="6304" y="4287"/>
                  </a:lnTo>
                  <a:cubicBezTo>
                    <a:pt x="6303" y="4298"/>
                    <a:pt x="6301" y="4309"/>
                    <a:pt x="6300" y="4320"/>
                  </a:cubicBezTo>
                  <a:cubicBezTo>
                    <a:pt x="6268" y="4485"/>
                    <a:pt x="6227" y="4641"/>
                    <a:pt x="6182" y="4792"/>
                  </a:cubicBezTo>
                  <a:cubicBezTo>
                    <a:pt x="6160" y="4844"/>
                    <a:pt x="6134" y="4895"/>
                    <a:pt x="6108" y="4946"/>
                  </a:cubicBezTo>
                  <a:lnTo>
                    <a:pt x="6076" y="4959"/>
                  </a:lnTo>
                  <a:cubicBezTo>
                    <a:pt x="6176" y="4729"/>
                    <a:pt x="6256" y="4497"/>
                    <a:pt x="6305" y="4256"/>
                  </a:cubicBezTo>
                  <a:close/>
                  <a:moveTo>
                    <a:pt x="6487" y="4304"/>
                  </a:moveTo>
                  <a:cubicBezTo>
                    <a:pt x="6530" y="4416"/>
                    <a:pt x="6586" y="4524"/>
                    <a:pt x="6647" y="4623"/>
                  </a:cubicBezTo>
                  <a:cubicBezTo>
                    <a:pt x="6706" y="4718"/>
                    <a:pt x="6763" y="4773"/>
                    <a:pt x="6795" y="4885"/>
                  </a:cubicBezTo>
                  <a:cubicBezTo>
                    <a:pt x="6805" y="4917"/>
                    <a:pt x="6812" y="4950"/>
                    <a:pt x="6819" y="4982"/>
                  </a:cubicBezTo>
                  <a:cubicBezTo>
                    <a:pt x="6710" y="4816"/>
                    <a:pt x="6613" y="4645"/>
                    <a:pt x="6543" y="4459"/>
                  </a:cubicBezTo>
                  <a:cubicBezTo>
                    <a:pt x="6523" y="4408"/>
                    <a:pt x="6504" y="4356"/>
                    <a:pt x="6487" y="4304"/>
                  </a:cubicBezTo>
                  <a:close/>
                  <a:moveTo>
                    <a:pt x="5968" y="4995"/>
                  </a:moveTo>
                  <a:lnTo>
                    <a:pt x="5968" y="4995"/>
                  </a:lnTo>
                  <a:cubicBezTo>
                    <a:pt x="5967" y="4996"/>
                    <a:pt x="5967" y="4998"/>
                    <a:pt x="5966" y="5001"/>
                  </a:cubicBezTo>
                  <a:lnTo>
                    <a:pt x="5958" y="5002"/>
                  </a:lnTo>
                  <a:cubicBezTo>
                    <a:pt x="5962" y="5001"/>
                    <a:pt x="5965" y="4997"/>
                    <a:pt x="5968" y="4995"/>
                  </a:cubicBezTo>
                  <a:close/>
                  <a:moveTo>
                    <a:pt x="7007" y="4975"/>
                  </a:moveTo>
                  <a:cubicBezTo>
                    <a:pt x="7072" y="5104"/>
                    <a:pt x="7097" y="5252"/>
                    <a:pt x="7137" y="5393"/>
                  </a:cubicBezTo>
                  <a:cubicBezTo>
                    <a:pt x="7079" y="5325"/>
                    <a:pt x="7021" y="5256"/>
                    <a:pt x="6966" y="5185"/>
                  </a:cubicBezTo>
                  <a:cubicBezTo>
                    <a:pt x="6970" y="5172"/>
                    <a:pt x="6972" y="5161"/>
                    <a:pt x="6973" y="5147"/>
                  </a:cubicBezTo>
                  <a:cubicBezTo>
                    <a:pt x="6976" y="5088"/>
                    <a:pt x="6970" y="5023"/>
                    <a:pt x="7007" y="4975"/>
                  </a:cubicBezTo>
                  <a:close/>
                  <a:moveTo>
                    <a:pt x="3237" y="5393"/>
                  </a:moveTo>
                  <a:cubicBezTo>
                    <a:pt x="3237" y="5396"/>
                    <a:pt x="3240" y="5400"/>
                    <a:pt x="3240" y="5404"/>
                  </a:cubicBezTo>
                  <a:cubicBezTo>
                    <a:pt x="3233" y="5410"/>
                    <a:pt x="3225" y="5416"/>
                    <a:pt x="3217" y="5422"/>
                  </a:cubicBezTo>
                  <a:cubicBezTo>
                    <a:pt x="3222" y="5412"/>
                    <a:pt x="3231" y="5403"/>
                    <a:pt x="3237" y="5393"/>
                  </a:cubicBezTo>
                  <a:close/>
                  <a:moveTo>
                    <a:pt x="6182" y="5388"/>
                  </a:moveTo>
                  <a:cubicBezTo>
                    <a:pt x="6188" y="5393"/>
                    <a:pt x="6191" y="5400"/>
                    <a:pt x="6195" y="5403"/>
                  </a:cubicBezTo>
                  <a:cubicBezTo>
                    <a:pt x="6186" y="5436"/>
                    <a:pt x="6175" y="5465"/>
                    <a:pt x="6162" y="5495"/>
                  </a:cubicBezTo>
                  <a:cubicBezTo>
                    <a:pt x="6162" y="5458"/>
                    <a:pt x="6169" y="5423"/>
                    <a:pt x="6182" y="5388"/>
                  </a:cubicBezTo>
                  <a:close/>
                  <a:moveTo>
                    <a:pt x="3424" y="5605"/>
                  </a:moveTo>
                  <a:lnTo>
                    <a:pt x="3424" y="5651"/>
                  </a:lnTo>
                  <a:lnTo>
                    <a:pt x="3418" y="5651"/>
                  </a:lnTo>
                  <a:cubicBezTo>
                    <a:pt x="3408" y="5673"/>
                    <a:pt x="3395" y="5693"/>
                    <a:pt x="3385" y="5715"/>
                  </a:cubicBezTo>
                  <a:cubicBezTo>
                    <a:pt x="3395" y="5659"/>
                    <a:pt x="3407" y="5641"/>
                    <a:pt x="3424" y="5605"/>
                  </a:cubicBezTo>
                  <a:close/>
                  <a:moveTo>
                    <a:pt x="6472" y="5499"/>
                  </a:moveTo>
                  <a:cubicBezTo>
                    <a:pt x="6488" y="5548"/>
                    <a:pt x="6507" y="5593"/>
                    <a:pt x="6522" y="5637"/>
                  </a:cubicBezTo>
                  <a:cubicBezTo>
                    <a:pt x="6535" y="5673"/>
                    <a:pt x="6549" y="5708"/>
                    <a:pt x="6564" y="5743"/>
                  </a:cubicBezTo>
                  <a:cubicBezTo>
                    <a:pt x="6530" y="5670"/>
                    <a:pt x="6501" y="5593"/>
                    <a:pt x="6472" y="5512"/>
                  </a:cubicBezTo>
                  <a:lnTo>
                    <a:pt x="6472" y="5499"/>
                  </a:lnTo>
                  <a:close/>
                  <a:moveTo>
                    <a:pt x="6005" y="6122"/>
                  </a:moveTo>
                  <a:cubicBezTo>
                    <a:pt x="5958" y="6152"/>
                    <a:pt x="5913" y="6181"/>
                    <a:pt x="5867" y="6209"/>
                  </a:cubicBezTo>
                  <a:cubicBezTo>
                    <a:pt x="5871" y="6196"/>
                    <a:pt x="5876" y="6181"/>
                    <a:pt x="5877" y="6167"/>
                  </a:cubicBezTo>
                  <a:cubicBezTo>
                    <a:pt x="5884" y="6165"/>
                    <a:pt x="5893" y="6164"/>
                    <a:pt x="5900" y="6162"/>
                  </a:cubicBezTo>
                  <a:cubicBezTo>
                    <a:pt x="5902" y="6165"/>
                    <a:pt x="5905" y="6166"/>
                    <a:pt x="5908" y="6166"/>
                  </a:cubicBezTo>
                  <a:cubicBezTo>
                    <a:pt x="5916" y="6166"/>
                    <a:pt x="5924" y="6160"/>
                    <a:pt x="5929" y="6151"/>
                  </a:cubicBezTo>
                  <a:cubicBezTo>
                    <a:pt x="5955" y="6142"/>
                    <a:pt x="5980" y="6133"/>
                    <a:pt x="6005" y="6122"/>
                  </a:cubicBezTo>
                  <a:close/>
                  <a:moveTo>
                    <a:pt x="5825" y="6181"/>
                  </a:moveTo>
                  <a:lnTo>
                    <a:pt x="5825" y="6235"/>
                  </a:lnTo>
                  <a:cubicBezTo>
                    <a:pt x="5738" y="6283"/>
                    <a:pt x="5649" y="6325"/>
                    <a:pt x="5556" y="6363"/>
                  </a:cubicBezTo>
                  <a:cubicBezTo>
                    <a:pt x="5566" y="6351"/>
                    <a:pt x="5576" y="6338"/>
                    <a:pt x="5587" y="6325"/>
                  </a:cubicBezTo>
                  <a:lnTo>
                    <a:pt x="5679" y="6200"/>
                  </a:lnTo>
                  <a:cubicBezTo>
                    <a:pt x="5729" y="6199"/>
                    <a:pt x="5777" y="6193"/>
                    <a:pt x="5825" y="6181"/>
                  </a:cubicBezTo>
                  <a:close/>
                  <a:moveTo>
                    <a:pt x="5970" y="6405"/>
                  </a:moveTo>
                  <a:lnTo>
                    <a:pt x="5970" y="6405"/>
                  </a:lnTo>
                  <a:cubicBezTo>
                    <a:pt x="5883" y="6547"/>
                    <a:pt x="5783" y="6681"/>
                    <a:pt x="5672" y="6809"/>
                  </a:cubicBezTo>
                  <a:cubicBezTo>
                    <a:pt x="5682" y="6788"/>
                    <a:pt x="5690" y="6762"/>
                    <a:pt x="5697" y="6743"/>
                  </a:cubicBezTo>
                  <a:cubicBezTo>
                    <a:pt x="5738" y="6617"/>
                    <a:pt x="5867" y="6501"/>
                    <a:pt x="5970" y="6405"/>
                  </a:cubicBezTo>
                  <a:close/>
                  <a:moveTo>
                    <a:pt x="9644" y="6784"/>
                  </a:moveTo>
                  <a:lnTo>
                    <a:pt x="9647" y="6857"/>
                  </a:lnTo>
                  <a:cubicBezTo>
                    <a:pt x="9647" y="6832"/>
                    <a:pt x="9645" y="6809"/>
                    <a:pt x="9644" y="6784"/>
                  </a:cubicBezTo>
                  <a:close/>
                  <a:moveTo>
                    <a:pt x="3540" y="6768"/>
                  </a:moveTo>
                  <a:cubicBezTo>
                    <a:pt x="3551" y="6801"/>
                    <a:pt x="3561" y="6832"/>
                    <a:pt x="3572" y="6864"/>
                  </a:cubicBezTo>
                  <a:cubicBezTo>
                    <a:pt x="3561" y="6839"/>
                    <a:pt x="3552" y="6816"/>
                    <a:pt x="3540" y="6790"/>
                  </a:cubicBezTo>
                  <a:lnTo>
                    <a:pt x="3540" y="6768"/>
                  </a:lnTo>
                  <a:close/>
                  <a:moveTo>
                    <a:pt x="6073" y="6915"/>
                  </a:moveTo>
                  <a:cubicBezTo>
                    <a:pt x="6088" y="6936"/>
                    <a:pt x="6102" y="6961"/>
                    <a:pt x="6117" y="6983"/>
                  </a:cubicBezTo>
                  <a:cubicBezTo>
                    <a:pt x="6115" y="7024"/>
                    <a:pt x="6111" y="7067"/>
                    <a:pt x="6109" y="7109"/>
                  </a:cubicBezTo>
                  <a:cubicBezTo>
                    <a:pt x="6080" y="7157"/>
                    <a:pt x="6050" y="7204"/>
                    <a:pt x="6016" y="7252"/>
                  </a:cubicBezTo>
                  <a:cubicBezTo>
                    <a:pt x="6050" y="7140"/>
                    <a:pt x="6069" y="7028"/>
                    <a:pt x="6073" y="6915"/>
                  </a:cubicBezTo>
                  <a:close/>
                  <a:moveTo>
                    <a:pt x="6740" y="6436"/>
                  </a:moveTo>
                  <a:lnTo>
                    <a:pt x="6740" y="6436"/>
                  </a:lnTo>
                  <a:cubicBezTo>
                    <a:pt x="6799" y="6492"/>
                    <a:pt x="6816" y="6579"/>
                    <a:pt x="6843" y="6661"/>
                  </a:cubicBezTo>
                  <a:cubicBezTo>
                    <a:pt x="6904" y="6854"/>
                    <a:pt x="7018" y="7031"/>
                    <a:pt x="7178" y="7140"/>
                  </a:cubicBezTo>
                  <a:cubicBezTo>
                    <a:pt x="7193" y="7102"/>
                    <a:pt x="7178" y="7058"/>
                    <a:pt x="7164" y="7021"/>
                  </a:cubicBezTo>
                  <a:cubicBezTo>
                    <a:pt x="7140" y="6955"/>
                    <a:pt x="7116" y="6891"/>
                    <a:pt x="7091" y="6826"/>
                  </a:cubicBezTo>
                  <a:lnTo>
                    <a:pt x="7091" y="6826"/>
                  </a:lnTo>
                  <a:cubicBezTo>
                    <a:pt x="7211" y="7009"/>
                    <a:pt x="7329" y="7191"/>
                    <a:pt x="7470" y="7349"/>
                  </a:cubicBezTo>
                  <a:cubicBezTo>
                    <a:pt x="7316" y="7284"/>
                    <a:pt x="7162" y="7196"/>
                    <a:pt x="7042" y="7086"/>
                  </a:cubicBezTo>
                  <a:cubicBezTo>
                    <a:pt x="6909" y="6963"/>
                    <a:pt x="6831" y="6781"/>
                    <a:pt x="6751" y="6620"/>
                  </a:cubicBezTo>
                  <a:cubicBezTo>
                    <a:pt x="6744" y="6607"/>
                    <a:pt x="6740" y="6592"/>
                    <a:pt x="6732" y="6579"/>
                  </a:cubicBezTo>
                  <a:lnTo>
                    <a:pt x="6732" y="6579"/>
                  </a:lnTo>
                  <a:cubicBezTo>
                    <a:pt x="6740" y="6591"/>
                    <a:pt x="6747" y="6601"/>
                    <a:pt x="6754" y="6610"/>
                  </a:cubicBezTo>
                  <a:cubicBezTo>
                    <a:pt x="6766" y="6552"/>
                    <a:pt x="6761" y="6491"/>
                    <a:pt x="6740" y="6436"/>
                  </a:cubicBezTo>
                  <a:close/>
                  <a:moveTo>
                    <a:pt x="3424" y="6878"/>
                  </a:moveTo>
                  <a:lnTo>
                    <a:pt x="3424" y="6910"/>
                  </a:lnTo>
                  <a:cubicBezTo>
                    <a:pt x="3423" y="6918"/>
                    <a:pt x="3423" y="6925"/>
                    <a:pt x="3421" y="6929"/>
                  </a:cubicBezTo>
                  <a:lnTo>
                    <a:pt x="3423" y="6909"/>
                  </a:lnTo>
                  <a:lnTo>
                    <a:pt x="3423" y="6909"/>
                  </a:lnTo>
                  <a:cubicBezTo>
                    <a:pt x="3421" y="6918"/>
                    <a:pt x="3420" y="6928"/>
                    <a:pt x="3418" y="6936"/>
                  </a:cubicBezTo>
                  <a:cubicBezTo>
                    <a:pt x="3389" y="7089"/>
                    <a:pt x="3352" y="7233"/>
                    <a:pt x="3312" y="7371"/>
                  </a:cubicBezTo>
                  <a:cubicBezTo>
                    <a:pt x="3292" y="7420"/>
                    <a:pt x="3269" y="7467"/>
                    <a:pt x="3243" y="7513"/>
                  </a:cubicBezTo>
                  <a:lnTo>
                    <a:pt x="3214" y="7523"/>
                  </a:lnTo>
                  <a:cubicBezTo>
                    <a:pt x="3306" y="7314"/>
                    <a:pt x="3379" y="7101"/>
                    <a:pt x="3424" y="6882"/>
                  </a:cubicBezTo>
                  <a:lnTo>
                    <a:pt x="3424" y="6882"/>
                  </a:lnTo>
                  <a:lnTo>
                    <a:pt x="3423" y="6909"/>
                  </a:lnTo>
                  <a:lnTo>
                    <a:pt x="3423" y="6909"/>
                  </a:lnTo>
                  <a:cubicBezTo>
                    <a:pt x="3424" y="6900"/>
                    <a:pt x="3424" y="6891"/>
                    <a:pt x="3424" y="6881"/>
                  </a:cubicBezTo>
                  <a:lnTo>
                    <a:pt x="3424" y="6881"/>
                  </a:lnTo>
                  <a:cubicBezTo>
                    <a:pt x="3424" y="6882"/>
                    <a:pt x="3424" y="6882"/>
                    <a:pt x="3424" y="6882"/>
                  </a:cubicBezTo>
                  <a:lnTo>
                    <a:pt x="3424" y="6882"/>
                  </a:lnTo>
                  <a:lnTo>
                    <a:pt x="3424" y="6878"/>
                  </a:lnTo>
                  <a:close/>
                  <a:moveTo>
                    <a:pt x="6764" y="7196"/>
                  </a:moveTo>
                  <a:cubicBezTo>
                    <a:pt x="6783" y="7311"/>
                    <a:pt x="6812" y="7422"/>
                    <a:pt x="6851" y="7530"/>
                  </a:cubicBezTo>
                  <a:cubicBezTo>
                    <a:pt x="6821" y="7496"/>
                    <a:pt x="6792" y="7462"/>
                    <a:pt x="6763" y="7426"/>
                  </a:cubicBezTo>
                  <a:cubicBezTo>
                    <a:pt x="6763" y="7349"/>
                    <a:pt x="6763" y="7273"/>
                    <a:pt x="6764" y="7196"/>
                  </a:cubicBezTo>
                  <a:close/>
                  <a:moveTo>
                    <a:pt x="3590" y="6921"/>
                  </a:moveTo>
                  <a:cubicBezTo>
                    <a:pt x="3632" y="7027"/>
                    <a:pt x="3683" y="7125"/>
                    <a:pt x="3739" y="7217"/>
                  </a:cubicBezTo>
                  <a:cubicBezTo>
                    <a:pt x="3793" y="7304"/>
                    <a:pt x="3845" y="7355"/>
                    <a:pt x="3874" y="7456"/>
                  </a:cubicBezTo>
                  <a:cubicBezTo>
                    <a:pt x="3885" y="7485"/>
                    <a:pt x="3889" y="7516"/>
                    <a:pt x="3896" y="7545"/>
                  </a:cubicBezTo>
                  <a:cubicBezTo>
                    <a:pt x="3795" y="7394"/>
                    <a:pt x="3707" y="7234"/>
                    <a:pt x="3642" y="7064"/>
                  </a:cubicBezTo>
                  <a:cubicBezTo>
                    <a:pt x="3625" y="7016"/>
                    <a:pt x="3609" y="6970"/>
                    <a:pt x="3590" y="6921"/>
                  </a:cubicBezTo>
                  <a:close/>
                  <a:moveTo>
                    <a:pt x="3112" y="7559"/>
                  </a:moveTo>
                  <a:cubicBezTo>
                    <a:pt x="3112" y="7561"/>
                    <a:pt x="3111" y="7562"/>
                    <a:pt x="3111" y="7564"/>
                  </a:cubicBezTo>
                  <a:lnTo>
                    <a:pt x="3105" y="7565"/>
                  </a:lnTo>
                  <a:cubicBezTo>
                    <a:pt x="3108" y="7564"/>
                    <a:pt x="3110" y="7562"/>
                    <a:pt x="3112" y="7559"/>
                  </a:cubicBezTo>
                  <a:close/>
                  <a:moveTo>
                    <a:pt x="4548" y="7747"/>
                  </a:moveTo>
                  <a:lnTo>
                    <a:pt x="4548" y="7747"/>
                  </a:lnTo>
                  <a:cubicBezTo>
                    <a:pt x="4612" y="7764"/>
                    <a:pt x="4676" y="7776"/>
                    <a:pt x="4741" y="7777"/>
                  </a:cubicBezTo>
                  <a:cubicBezTo>
                    <a:pt x="4715" y="7799"/>
                    <a:pt x="4692" y="7819"/>
                    <a:pt x="4666" y="7841"/>
                  </a:cubicBezTo>
                  <a:cubicBezTo>
                    <a:pt x="4628" y="7811"/>
                    <a:pt x="4590" y="7777"/>
                    <a:pt x="4548" y="7747"/>
                  </a:cubicBezTo>
                  <a:close/>
                  <a:moveTo>
                    <a:pt x="4069" y="7538"/>
                  </a:moveTo>
                  <a:cubicBezTo>
                    <a:pt x="4129" y="7655"/>
                    <a:pt x="4153" y="7793"/>
                    <a:pt x="4190" y="7923"/>
                  </a:cubicBezTo>
                  <a:cubicBezTo>
                    <a:pt x="4134" y="7860"/>
                    <a:pt x="4082" y="7798"/>
                    <a:pt x="4033" y="7732"/>
                  </a:cubicBezTo>
                  <a:cubicBezTo>
                    <a:pt x="4034" y="7721"/>
                    <a:pt x="4039" y="7710"/>
                    <a:pt x="4039" y="7697"/>
                  </a:cubicBezTo>
                  <a:cubicBezTo>
                    <a:pt x="4041" y="7644"/>
                    <a:pt x="4034" y="7583"/>
                    <a:pt x="4069" y="7538"/>
                  </a:cubicBezTo>
                  <a:close/>
                  <a:moveTo>
                    <a:pt x="6539" y="7718"/>
                  </a:moveTo>
                  <a:cubicBezTo>
                    <a:pt x="6545" y="7729"/>
                    <a:pt x="6549" y="7742"/>
                    <a:pt x="6554" y="7756"/>
                  </a:cubicBezTo>
                  <a:cubicBezTo>
                    <a:pt x="6557" y="7805"/>
                    <a:pt x="6561" y="7851"/>
                    <a:pt x="6567" y="7899"/>
                  </a:cubicBezTo>
                  <a:lnTo>
                    <a:pt x="6546" y="7944"/>
                  </a:lnTo>
                  <a:lnTo>
                    <a:pt x="6539" y="7718"/>
                  </a:lnTo>
                  <a:close/>
                  <a:moveTo>
                    <a:pt x="4454" y="7837"/>
                  </a:moveTo>
                  <a:lnTo>
                    <a:pt x="4454" y="7837"/>
                  </a:lnTo>
                  <a:cubicBezTo>
                    <a:pt x="4490" y="7869"/>
                    <a:pt x="4528" y="7898"/>
                    <a:pt x="4569" y="7927"/>
                  </a:cubicBezTo>
                  <a:cubicBezTo>
                    <a:pt x="4555" y="7937"/>
                    <a:pt x="4541" y="7947"/>
                    <a:pt x="4528" y="7960"/>
                  </a:cubicBezTo>
                  <a:cubicBezTo>
                    <a:pt x="4505" y="7920"/>
                    <a:pt x="4481" y="7877"/>
                    <a:pt x="4454" y="7837"/>
                  </a:cubicBezTo>
                  <a:close/>
                  <a:moveTo>
                    <a:pt x="7307" y="7774"/>
                  </a:moveTo>
                  <a:cubicBezTo>
                    <a:pt x="7342" y="7850"/>
                    <a:pt x="7381" y="7921"/>
                    <a:pt x="7429" y="7986"/>
                  </a:cubicBezTo>
                  <a:cubicBezTo>
                    <a:pt x="7394" y="7968"/>
                    <a:pt x="7363" y="7949"/>
                    <a:pt x="7329" y="7927"/>
                  </a:cubicBezTo>
                  <a:lnTo>
                    <a:pt x="7307" y="7774"/>
                  </a:lnTo>
                  <a:close/>
                  <a:moveTo>
                    <a:pt x="3312" y="7921"/>
                  </a:moveTo>
                  <a:cubicBezTo>
                    <a:pt x="3318" y="7924"/>
                    <a:pt x="3320" y="7930"/>
                    <a:pt x="3326" y="7936"/>
                  </a:cubicBezTo>
                  <a:cubicBezTo>
                    <a:pt x="3314" y="7963"/>
                    <a:pt x="3305" y="7992"/>
                    <a:pt x="3294" y="8017"/>
                  </a:cubicBezTo>
                  <a:cubicBezTo>
                    <a:pt x="3294" y="7984"/>
                    <a:pt x="3299" y="7952"/>
                    <a:pt x="3312" y="7921"/>
                  </a:cubicBezTo>
                  <a:close/>
                  <a:moveTo>
                    <a:pt x="9701" y="8078"/>
                  </a:moveTo>
                  <a:lnTo>
                    <a:pt x="9701" y="8078"/>
                  </a:lnTo>
                  <a:cubicBezTo>
                    <a:pt x="9700" y="8082"/>
                    <a:pt x="9699" y="8085"/>
                    <a:pt x="9698" y="8089"/>
                  </a:cubicBezTo>
                  <a:lnTo>
                    <a:pt x="9698" y="8089"/>
                  </a:lnTo>
                  <a:cubicBezTo>
                    <a:pt x="9698" y="8088"/>
                    <a:pt x="9698" y="8087"/>
                    <a:pt x="9698" y="8087"/>
                  </a:cubicBezTo>
                  <a:lnTo>
                    <a:pt x="9693" y="8107"/>
                  </a:lnTo>
                  <a:lnTo>
                    <a:pt x="9693" y="8107"/>
                  </a:lnTo>
                  <a:cubicBezTo>
                    <a:pt x="9695" y="8101"/>
                    <a:pt x="9696" y="8095"/>
                    <a:pt x="9698" y="8089"/>
                  </a:cubicBezTo>
                  <a:lnTo>
                    <a:pt x="9698" y="8089"/>
                  </a:lnTo>
                  <a:cubicBezTo>
                    <a:pt x="9706" y="8110"/>
                    <a:pt x="9713" y="8131"/>
                    <a:pt x="9722" y="8152"/>
                  </a:cubicBezTo>
                  <a:lnTo>
                    <a:pt x="9722" y="8152"/>
                  </a:lnTo>
                  <a:cubicBezTo>
                    <a:pt x="9723" y="8147"/>
                    <a:pt x="9724" y="8143"/>
                    <a:pt x="9725" y="8138"/>
                  </a:cubicBezTo>
                  <a:lnTo>
                    <a:pt x="9725" y="8138"/>
                  </a:lnTo>
                  <a:cubicBezTo>
                    <a:pt x="9725" y="8138"/>
                    <a:pt x="9725" y="8138"/>
                    <a:pt x="9725" y="8138"/>
                  </a:cubicBezTo>
                  <a:lnTo>
                    <a:pt x="9725" y="8138"/>
                  </a:lnTo>
                  <a:lnTo>
                    <a:pt x="9725" y="8137"/>
                  </a:lnTo>
                  <a:cubicBezTo>
                    <a:pt x="9725" y="8138"/>
                    <a:pt x="9725" y="8138"/>
                    <a:pt x="9725" y="8138"/>
                  </a:cubicBezTo>
                  <a:lnTo>
                    <a:pt x="9725" y="8138"/>
                  </a:lnTo>
                  <a:cubicBezTo>
                    <a:pt x="9717" y="8118"/>
                    <a:pt x="9709" y="8099"/>
                    <a:pt x="9701" y="8078"/>
                  </a:cubicBezTo>
                  <a:close/>
                  <a:moveTo>
                    <a:pt x="3580" y="8024"/>
                  </a:moveTo>
                  <a:cubicBezTo>
                    <a:pt x="3596" y="8068"/>
                    <a:pt x="3610" y="8110"/>
                    <a:pt x="3625" y="8149"/>
                  </a:cubicBezTo>
                  <a:lnTo>
                    <a:pt x="3662" y="8248"/>
                  </a:lnTo>
                  <a:cubicBezTo>
                    <a:pt x="3633" y="8181"/>
                    <a:pt x="3604" y="8110"/>
                    <a:pt x="3580" y="8036"/>
                  </a:cubicBezTo>
                  <a:lnTo>
                    <a:pt x="3580" y="8024"/>
                  </a:lnTo>
                  <a:close/>
                  <a:moveTo>
                    <a:pt x="5848" y="7130"/>
                  </a:moveTo>
                  <a:cubicBezTo>
                    <a:pt x="5874" y="7225"/>
                    <a:pt x="5886" y="7326"/>
                    <a:pt x="5889" y="7426"/>
                  </a:cubicBezTo>
                  <a:cubicBezTo>
                    <a:pt x="5790" y="7546"/>
                    <a:pt x="5682" y="7663"/>
                    <a:pt x="5566" y="7770"/>
                  </a:cubicBezTo>
                  <a:cubicBezTo>
                    <a:pt x="5616" y="7776"/>
                    <a:pt x="5663" y="7793"/>
                    <a:pt x="5704" y="7821"/>
                  </a:cubicBezTo>
                  <a:cubicBezTo>
                    <a:pt x="5421" y="8081"/>
                    <a:pt x="5019" y="8140"/>
                    <a:pt x="4661" y="8286"/>
                  </a:cubicBezTo>
                  <a:cubicBezTo>
                    <a:pt x="4635" y="8196"/>
                    <a:pt x="4601" y="8108"/>
                    <a:pt x="4561" y="8023"/>
                  </a:cubicBezTo>
                  <a:lnTo>
                    <a:pt x="4561" y="8023"/>
                  </a:lnTo>
                  <a:cubicBezTo>
                    <a:pt x="4567" y="8023"/>
                    <a:pt x="4573" y="8023"/>
                    <a:pt x="4579" y="8023"/>
                  </a:cubicBezTo>
                  <a:cubicBezTo>
                    <a:pt x="4613" y="8023"/>
                    <a:pt x="4649" y="8016"/>
                    <a:pt x="4685" y="8004"/>
                  </a:cubicBezTo>
                  <a:cubicBezTo>
                    <a:pt x="4717" y="8024"/>
                    <a:pt x="4750" y="8046"/>
                    <a:pt x="4785" y="8065"/>
                  </a:cubicBezTo>
                  <a:cubicBezTo>
                    <a:pt x="4807" y="8077"/>
                    <a:pt x="4835" y="8087"/>
                    <a:pt x="4860" y="8087"/>
                  </a:cubicBezTo>
                  <a:cubicBezTo>
                    <a:pt x="4880" y="8087"/>
                    <a:pt x="4898" y="8081"/>
                    <a:pt x="4910" y="8065"/>
                  </a:cubicBezTo>
                  <a:cubicBezTo>
                    <a:pt x="4871" y="8024"/>
                    <a:pt x="4833" y="7988"/>
                    <a:pt x="4795" y="7953"/>
                  </a:cubicBezTo>
                  <a:cubicBezTo>
                    <a:pt x="4802" y="7950"/>
                    <a:pt x="4810" y="7946"/>
                    <a:pt x="4815" y="7943"/>
                  </a:cubicBezTo>
                  <a:cubicBezTo>
                    <a:pt x="5070" y="7799"/>
                    <a:pt x="5312" y="7641"/>
                    <a:pt x="5543" y="7471"/>
                  </a:cubicBezTo>
                  <a:lnTo>
                    <a:pt x="5543" y="7471"/>
                  </a:lnTo>
                  <a:cubicBezTo>
                    <a:pt x="5418" y="7631"/>
                    <a:pt x="5311" y="7801"/>
                    <a:pt x="5228" y="7982"/>
                  </a:cubicBezTo>
                  <a:cubicBezTo>
                    <a:pt x="5547" y="7785"/>
                    <a:pt x="5774" y="7472"/>
                    <a:pt x="5848" y="7130"/>
                  </a:cubicBezTo>
                  <a:close/>
                  <a:moveTo>
                    <a:pt x="4378" y="7870"/>
                  </a:moveTo>
                  <a:cubicBezTo>
                    <a:pt x="4441" y="8024"/>
                    <a:pt x="4538" y="8166"/>
                    <a:pt x="4656" y="8284"/>
                  </a:cubicBezTo>
                  <a:lnTo>
                    <a:pt x="4569" y="8322"/>
                  </a:lnTo>
                  <a:cubicBezTo>
                    <a:pt x="4499" y="8255"/>
                    <a:pt x="4432" y="8185"/>
                    <a:pt x="4365" y="8117"/>
                  </a:cubicBezTo>
                  <a:cubicBezTo>
                    <a:pt x="4386" y="8037"/>
                    <a:pt x="4388" y="7952"/>
                    <a:pt x="4378" y="7870"/>
                  </a:cubicBezTo>
                  <a:close/>
                  <a:moveTo>
                    <a:pt x="6115" y="7774"/>
                  </a:moveTo>
                  <a:lnTo>
                    <a:pt x="6115" y="7774"/>
                  </a:lnTo>
                  <a:cubicBezTo>
                    <a:pt x="6114" y="7799"/>
                    <a:pt x="6111" y="7821"/>
                    <a:pt x="6109" y="7844"/>
                  </a:cubicBezTo>
                  <a:cubicBezTo>
                    <a:pt x="6027" y="8030"/>
                    <a:pt x="5919" y="8191"/>
                    <a:pt x="5796" y="8336"/>
                  </a:cubicBezTo>
                  <a:cubicBezTo>
                    <a:pt x="5810" y="8287"/>
                    <a:pt x="5826" y="8238"/>
                    <a:pt x="5841" y="8190"/>
                  </a:cubicBezTo>
                  <a:cubicBezTo>
                    <a:pt x="5854" y="8148"/>
                    <a:pt x="5868" y="8104"/>
                    <a:pt x="5897" y="8072"/>
                  </a:cubicBezTo>
                  <a:cubicBezTo>
                    <a:pt x="5925" y="8040"/>
                    <a:pt x="5963" y="8023"/>
                    <a:pt x="5993" y="7995"/>
                  </a:cubicBezTo>
                  <a:cubicBezTo>
                    <a:pt x="6051" y="7944"/>
                    <a:pt x="6082" y="7870"/>
                    <a:pt x="6108" y="7798"/>
                  </a:cubicBezTo>
                  <a:cubicBezTo>
                    <a:pt x="6111" y="7790"/>
                    <a:pt x="6114" y="7782"/>
                    <a:pt x="6115" y="7774"/>
                  </a:cubicBezTo>
                  <a:close/>
                  <a:moveTo>
                    <a:pt x="7113" y="8146"/>
                  </a:moveTo>
                  <a:lnTo>
                    <a:pt x="7200" y="8364"/>
                  </a:lnTo>
                  <a:cubicBezTo>
                    <a:pt x="7158" y="8319"/>
                    <a:pt x="7119" y="8272"/>
                    <a:pt x="7079" y="8227"/>
                  </a:cubicBezTo>
                  <a:cubicBezTo>
                    <a:pt x="7090" y="8200"/>
                    <a:pt x="7104" y="8175"/>
                    <a:pt x="7113" y="8146"/>
                  </a:cubicBezTo>
                  <a:close/>
                  <a:moveTo>
                    <a:pt x="5026" y="8319"/>
                  </a:moveTo>
                  <a:cubicBezTo>
                    <a:pt x="4930" y="8377"/>
                    <a:pt x="4831" y="8435"/>
                    <a:pt x="4736" y="8495"/>
                  </a:cubicBezTo>
                  <a:cubicBezTo>
                    <a:pt x="4701" y="8454"/>
                    <a:pt x="4664" y="8416"/>
                    <a:pt x="4627" y="8378"/>
                  </a:cubicBezTo>
                  <a:cubicBezTo>
                    <a:pt x="4759" y="8358"/>
                    <a:pt x="4892" y="8338"/>
                    <a:pt x="5026" y="8319"/>
                  </a:cubicBezTo>
                  <a:close/>
                  <a:moveTo>
                    <a:pt x="9740" y="7891"/>
                  </a:moveTo>
                  <a:lnTo>
                    <a:pt x="9740" y="8127"/>
                  </a:lnTo>
                  <a:cubicBezTo>
                    <a:pt x="9740" y="8128"/>
                    <a:pt x="9739" y="8141"/>
                    <a:pt x="9736" y="8163"/>
                  </a:cubicBezTo>
                  <a:lnTo>
                    <a:pt x="9736" y="8163"/>
                  </a:lnTo>
                  <a:cubicBezTo>
                    <a:pt x="9733" y="8155"/>
                    <a:pt x="9729" y="8147"/>
                    <a:pt x="9725" y="8138"/>
                  </a:cubicBezTo>
                  <a:lnTo>
                    <a:pt x="9725" y="8138"/>
                  </a:lnTo>
                  <a:lnTo>
                    <a:pt x="9725" y="8160"/>
                  </a:lnTo>
                  <a:lnTo>
                    <a:pt x="9725" y="8160"/>
                  </a:lnTo>
                  <a:cubicBezTo>
                    <a:pt x="9724" y="8157"/>
                    <a:pt x="9723" y="8154"/>
                    <a:pt x="9722" y="8152"/>
                  </a:cubicBezTo>
                  <a:lnTo>
                    <a:pt x="9722" y="8152"/>
                  </a:lnTo>
                  <a:cubicBezTo>
                    <a:pt x="9683" y="8311"/>
                    <a:pt x="9585" y="8451"/>
                    <a:pt x="9475" y="8580"/>
                  </a:cubicBezTo>
                  <a:cubicBezTo>
                    <a:pt x="9533" y="8443"/>
                    <a:pt x="9625" y="8309"/>
                    <a:pt x="9686" y="8128"/>
                  </a:cubicBezTo>
                  <a:lnTo>
                    <a:pt x="9686" y="8128"/>
                  </a:lnTo>
                  <a:lnTo>
                    <a:pt x="9686" y="8135"/>
                  </a:lnTo>
                  <a:lnTo>
                    <a:pt x="9693" y="8107"/>
                  </a:lnTo>
                  <a:lnTo>
                    <a:pt x="9693" y="8107"/>
                  </a:lnTo>
                  <a:cubicBezTo>
                    <a:pt x="9690" y="8114"/>
                    <a:pt x="9688" y="8121"/>
                    <a:pt x="9686" y="8128"/>
                  </a:cubicBezTo>
                  <a:lnTo>
                    <a:pt x="9686" y="8128"/>
                  </a:lnTo>
                  <a:lnTo>
                    <a:pt x="9682" y="8018"/>
                  </a:lnTo>
                  <a:lnTo>
                    <a:pt x="9682" y="8018"/>
                  </a:lnTo>
                  <a:cubicBezTo>
                    <a:pt x="9688" y="8039"/>
                    <a:pt x="9694" y="8059"/>
                    <a:pt x="9701" y="8078"/>
                  </a:cubicBezTo>
                  <a:lnTo>
                    <a:pt x="9701" y="8078"/>
                  </a:lnTo>
                  <a:cubicBezTo>
                    <a:pt x="9718" y="8021"/>
                    <a:pt x="9731" y="7959"/>
                    <a:pt x="9740" y="7891"/>
                  </a:cubicBezTo>
                  <a:close/>
                  <a:moveTo>
                    <a:pt x="6204" y="8280"/>
                  </a:moveTo>
                  <a:lnTo>
                    <a:pt x="6204" y="8280"/>
                  </a:lnTo>
                  <a:cubicBezTo>
                    <a:pt x="6196" y="8315"/>
                    <a:pt x="6189" y="8351"/>
                    <a:pt x="6182" y="8386"/>
                  </a:cubicBezTo>
                  <a:cubicBezTo>
                    <a:pt x="6144" y="8466"/>
                    <a:pt x="6108" y="8544"/>
                    <a:pt x="6070" y="8624"/>
                  </a:cubicBezTo>
                  <a:cubicBezTo>
                    <a:pt x="6089" y="8559"/>
                    <a:pt x="6111" y="8493"/>
                    <a:pt x="6131" y="8428"/>
                  </a:cubicBezTo>
                  <a:cubicBezTo>
                    <a:pt x="6157" y="8380"/>
                    <a:pt x="6182" y="8331"/>
                    <a:pt x="6204" y="8280"/>
                  </a:cubicBezTo>
                  <a:close/>
                  <a:moveTo>
                    <a:pt x="4281" y="8262"/>
                  </a:moveTo>
                  <a:lnTo>
                    <a:pt x="4281" y="8262"/>
                  </a:lnTo>
                  <a:cubicBezTo>
                    <a:pt x="4361" y="8389"/>
                    <a:pt x="4470" y="8496"/>
                    <a:pt x="4598" y="8577"/>
                  </a:cubicBezTo>
                  <a:cubicBezTo>
                    <a:pt x="4555" y="8604"/>
                    <a:pt x="4512" y="8628"/>
                    <a:pt x="4470" y="8654"/>
                  </a:cubicBezTo>
                  <a:cubicBezTo>
                    <a:pt x="4422" y="8614"/>
                    <a:pt x="4373" y="8573"/>
                    <a:pt x="4323" y="8531"/>
                  </a:cubicBezTo>
                  <a:cubicBezTo>
                    <a:pt x="4309" y="8441"/>
                    <a:pt x="4294" y="8351"/>
                    <a:pt x="4281" y="8262"/>
                  </a:cubicBezTo>
                  <a:close/>
                  <a:moveTo>
                    <a:pt x="3148" y="8593"/>
                  </a:moveTo>
                  <a:cubicBezTo>
                    <a:pt x="3109" y="8621"/>
                    <a:pt x="3066" y="8647"/>
                    <a:pt x="3022" y="8672"/>
                  </a:cubicBezTo>
                  <a:cubicBezTo>
                    <a:pt x="3025" y="8662"/>
                    <a:pt x="3025" y="8649"/>
                    <a:pt x="3029" y="8637"/>
                  </a:cubicBezTo>
                  <a:cubicBezTo>
                    <a:pt x="3037" y="8636"/>
                    <a:pt x="3045" y="8634"/>
                    <a:pt x="3053" y="8630"/>
                  </a:cubicBezTo>
                  <a:cubicBezTo>
                    <a:pt x="3055" y="8633"/>
                    <a:pt x="3058" y="8635"/>
                    <a:pt x="3061" y="8635"/>
                  </a:cubicBezTo>
                  <a:cubicBezTo>
                    <a:pt x="3068" y="8635"/>
                    <a:pt x="3075" y="8629"/>
                    <a:pt x="3080" y="8621"/>
                  </a:cubicBezTo>
                  <a:cubicBezTo>
                    <a:pt x="3103" y="8614"/>
                    <a:pt x="3127" y="8605"/>
                    <a:pt x="3148" y="8593"/>
                  </a:cubicBezTo>
                  <a:close/>
                  <a:moveTo>
                    <a:pt x="2981" y="8649"/>
                  </a:moveTo>
                  <a:lnTo>
                    <a:pt x="2981" y="8695"/>
                  </a:lnTo>
                  <a:cubicBezTo>
                    <a:pt x="2901" y="8743"/>
                    <a:pt x="2820" y="8781"/>
                    <a:pt x="2737" y="8816"/>
                  </a:cubicBezTo>
                  <a:cubicBezTo>
                    <a:pt x="2746" y="8805"/>
                    <a:pt x="2755" y="8794"/>
                    <a:pt x="2764" y="8781"/>
                  </a:cubicBezTo>
                  <a:cubicBezTo>
                    <a:pt x="2793" y="8743"/>
                    <a:pt x="2820" y="8705"/>
                    <a:pt x="2849" y="8665"/>
                  </a:cubicBezTo>
                  <a:cubicBezTo>
                    <a:pt x="2894" y="8663"/>
                    <a:pt x="2938" y="8657"/>
                    <a:pt x="2981" y="8649"/>
                  </a:cubicBezTo>
                  <a:close/>
                  <a:moveTo>
                    <a:pt x="5633" y="8155"/>
                  </a:moveTo>
                  <a:cubicBezTo>
                    <a:pt x="5624" y="8284"/>
                    <a:pt x="5616" y="8410"/>
                    <a:pt x="5607" y="8538"/>
                  </a:cubicBezTo>
                  <a:cubicBezTo>
                    <a:pt x="5472" y="8666"/>
                    <a:pt x="5325" y="8785"/>
                    <a:pt x="5173" y="8897"/>
                  </a:cubicBezTo>
                  <a:cubicBezTo>
                    <a:pt x="5210" y="8837"/>
                    <a:pt x="5245" y="8776"/>
                    <a:pt x="5276" y="8714"/>
                  </a:cubicBezTo>
                  <a:cubicBezTo>
                    <a:pt x="5376" y="8515"/>
                    <a:pt x="5463" y="8300"/>
                    <a:pt x="5633" y="8155"/>
                  </a:cubicBezTo>
                  <a:close/>
                  <a:moveTo>
                    <a:pt x="5017" y="8548"/>
                  </a:moveTo>
                  <a:lnTo>
                    <a:pt x="5017" y="8548"/>
                  </a:lnTo>
                  <a:cubicBezTo>
                    <a:pt x="4956" y="8672"/>
                    <a:pt x="4895" y="8795"/>
                    <a:pt x="4833" y="8919"/>
                  </a:cubicBezTo>
                  <a:cubicBezTo>
                    <a:pt x="4765" y="8875"/>
                    <a:pt x="4698" y="8829"/>
                    <a:pt x="4630" y="8779"/>
                  </a:cubicBezTo>
                  <a:cubicBezTo>
                    <a:pt x="4688" y="8746"/>
                    <a:pt x="4749" y="8714"/>
                    <a:pt x="4804" y="8679"/>
                  </a:cubicBezTo>
                  <a:cubicBezTo>
                    <a:pt x="4824" y="8686"/>
                    <a:pt x="4843" y="8694"/>
                    <a:pt x="4862" y="8699"/>
                  </a:cubicBezTo>
                  <a:cubicBezTo>
                    <a:pt x="4858" y="8685"/>
                    <a:pt x="4847" y="8672"/>
                    <a:pt x="4840" y="8657"/>
                  </a:cubicBezTo>
                  <a:cubicBezTo>
                    <a:pt x="4898" y="8621"/>
                    <a:pt x="4959" y="8586"/>
                    <a:pt x="5017" y="8548"/>
                  </a:cubicBezTo>
                  <a:close/>
                  <a:moveTo>
                    <a:pt x="9552" y="8980"/>
                  </a:moveTo>
                  <a:cubicBezTo>
                    <a:pt x="9552" y="8983"/>
                    <a:pt x="9555" y="8987"/>
                    <a:pt x="9555" y="8991"/>
                  </a:cubicBezTo>
                  <a:cubicBezTo>
                    <a:pt x="9545" y="8997"/>
                    <a:pt x="9538" y="9003"/>
                    <a:pt x="9531" y="9009"/>
                  </a:cubicBezTo>
                  <a:cubicBezTo>
                    <a:pt x="9538" y="8999"/>
                    <a:pt x="9545" y="8990"/>
                    <a:pt x="9552" y="8980"/>
                  </a:cubicBezTo>
                  <a:close/>
                  <a:moveTo>
                    <a:pt x="3824" y="8884"/>
                  </a:moveTo>
                  <a:cubicBezTo>
                    <a:pt x="3867" y="8926"/>
                    <a:pt x="3887" y="8985"/>
                    <a:pt x="3906" y="9046"/>
                  </a:cubicBezTo>
                  <a:cubicBezTo>
                    <a:pt x="3889" y="9062"/>
                    <a:pt x="3873" y="9081"/>
                    <a:pt x="3857" y="9099"/>
                  </a:cubicBezTo>
                  <a:cubicBezTo>
                    <a:pt x="3850" y="9084"/>
                    <a:pt x="3842" y="9068"/>
                    <a:pt x="3835" y="9054"/>
                  </a:cubicBezTo>
                  <a:lnTo>
                    <a:pt x="3818" y="9016"/>
                  </a:lnTo>
                  <a:lnTo>
                    <a:pt x="3818" y="9016"/>
                  </a:lnTo>
                  <a:cubicBezTo>
                    <a:pt x="3825" y="9025"/>
                    <a:pt x="3831" y="9035"/>
                    <a:pt x="3838" y="9045"/>
                  </a:cubicBezTo>
                  <a:cubicBezTo>
                    <a:pt x="3850" y="8991"/>
                    <a:pt x="3845" y="8933"/>
                    <a:pt x="3824" y="8884"/>
                  </a:cubicBezTo>
                  <a:close/>
                  <a:moveTo>
                    <a:pt x="13157" y="9106"/>
                  </a:moveTo>
                  <a:lnTo>
                    <a:pt x="13160" y="9170"/>
                  </a:lnTo>
                  <a:cubicBezTo>
                    <a:pt x="13160" y="9148"/>
                    <a:pt x="13158" y="9126"/>
                    <a:pt x="13157" y="9106"/>
                  </a:cubicBezTo>
                  <a:close/>
                  <a:moveTo>
                    <a:pt x="6305" y="9157"/>
                  </a:moveTo>
                  <a:lnTo>
                    <a:pt x="6305" y="9170"/>
                  </a:lnTo>
                  <a:cubicBezTo>
                    <a:pt x="6304" y="9172"/>
                    <a:pt x="6303" y="9174"/>
                    <a:pt x="6303" y="9175"/>
                  </a:cubicBezTo>
                  <a:lnTo>
                    <a:pt x="6303" y="9175"/>
                  </a:lnTo>
                  <a:cubicBezTo>
                    <a:pt x="6304" y="9170"/>
                    <a:pt x="6305" y="9163"/>
                    <a:pt x="6305" y="9157"/>
                  </a:cubicBezTo>
                  <a:close/>
                  <a:moveTo>
                    <a:pt x="6562" y="8498"/>
                  </a:moveTo>
                  <a:lnTo>
                    <a:pt x="6562" y="8498"/>
                  </a:lnTo>
                  <a:cubicBezTo>
                    <a:pt x="6589" y="8736"/>
                    <a:pt x="6619" y="8972"/>
                    <a:pt x="6667" y="9205"/>
                  </a:cubicBezTo>
                  <a:cubicBezTo>
                    <a:pt x="6636" y="9090"/>
                    <a:pt x="6610" y="8988"/>
                    <a:pt x="6589" y="8904"/>
                  </a:cubicBezTo>
                  <a:lnTo>
                    <a:pt x="6577" y="8977"/>
                  </a:lnTo>
                  <a:lnTo>
                    <a:pt x="6562" y="8498"/>
                  </a:lnTo>
                  <a:close/>
                  <a:moveTo>
                    <a:pt x="5630" y="8849"/>
                  </a:moveTo>
                  <a:cubicBezTo>
                    <a:pt x="5547" y="8972"/>
                    <a:pt x="5462" y="9093"/>
                    <a:pt x="5375" y="9213"/>
                  </a:cubicBezTo>
                  <a:cubicBezTo>
                    <a:pt x="5354" y="9200"/>
                    <a:pt x="5332" y="9187"/>
                    <a:pt x="5312" y="9177"/>
                  </a:cubicBezTo>
                  <a:cubicBezTo>
                    <a:pt x="5425" y="9071"/>
                    <a:pt x="5533" y="8962"/>
                    <a:pt x="5630" y="8849"/>
                  </a:cubicBezTo>
                  <a:close/>
                  <a:moveTo>
                    <a:pt x="3116" y="8855"/>
                  </a:moveTo>
                  <a:cubicBezTo>
                    <a:pt x="3037" y="8984"/>
                    <a:pt x="2944" y="9109"/>
                    <a:pt x="2842" y="9227"/>
                  </a:cubicBezTo>
                  <a:cubicBezTo>
                    <a:pt x="2851" y="9208"/>
                    <a:pt x="2861" y="9184"/>
                    <a:pt x="2865" y="9166"/>
                  </a:cubicBezTo>
                  <a:cubicBezTo>
                    <a:pt x="2901" y="9051"/>
                    <a:pt x="3021" y="8945"/>
                    <a:pt x="3116" y="8855"/>
                  </a:cubicBezTo>
                  <a:close/>
                  <a:moveTo>
                    <a:pt x="9740" y="9192"/>
                  </a:moveTo>
                  <a:lnTo>
                    <a:pt x="9740" y="9238"/>
                  </a:lnTo>
                  <a:lnTo>
                    <a:pt x="9734" y="9238"/>
                  </a:lnTo>
                  <a:cubicBezTo>
                    <a:pt x="9724" y="9260"/>
                    <a:pt x="9711" y="9280"/>
                    <a:pt x="9700" y="9302"/>
                  </a:cubicBezTo>
                  <a:cubicBezTo>
                    <a:pt x="9711" y="9245"/>
                    <a:pt x="9722" y="9228"/>
                    <a:pt x="9740" y="9192"/>
                  </a:cubicBezTo>
                  <a:close/>
                  <a:moveTo>
                    <a:pt x="4352" y="8925"/>
                  </a:moveTo>
                  <a:cubicBezTo>
                    <a:pt x="4439" y="9003"/>
                    <a:pt x="4542" y="9060"/>
                    <a:pt x="4656" y="9089"/>
                  </a:cubicBezTo>
                  <a:cubicBezTo>
                    <a:pt x="4641" y="9031"/>
                    <a:pt x="4614" y="8974"/>
                    <a:pt x="4579" y="8925"/>
                  </a:cubicBezTo>
                  <a:lnTo>
                    <a:pt x="4579" y="8925"/>
                  </a:lnTo>
                  <a:cubicBezTo>
                    <a:pt x="4635" y="8983"/>
                    <a:pt x="4693" y="9039"/>
                    <a:pt x="4753" y="9090"/>
                  </a:cubicBezTo>
                  <a:cubicBezTo>
                    <a:pt x="4744" y="9125"/>
                    <a:pt x="4744" y="9161"/>
                    <a:pt x="4760" y="9182"/>
                  </a:cubicBezTo>
                  <a:cubicBezTo>
                    <a:pt x="4680" y="9237"/>
                    <a:pt x="4601" y="9290"/>
                    <a:pt x="4522" y="9346"/>
                  </a:cubicBezTo>
                  <a:cubicBezTo>
                    <a:pt x="4442" y="9282"/>
                    <a:pt x="4368" y="9211"/>
                    <a:pt x="4297" y="9135"/>
                  </a:cubicBezTo>
                  <a:lnTo>
                    <a:pt x="4297" y="9135"/>
                  </a:lnTo>
                  <a:cubicBezTo>
                    <a:pt x="4323" y="9144"/>
                    <a:pt x="4346" y="9151"/>
                    <a:pt x="4374" y="9157"/>
                  </a:cubicBezTo>
                  <a:cubicBezTo>
                    <a:pt x="4349" y="9090"/>
                    <a:pt x="4325" y="9019"/>
                    <a:pt x="4300" y="8951"/>
                  </a:cubicBezTo>
                  <a:cubicBezTo>
                    <a:pt x="4317" y="8940"/>
                    <a:pt x="4333" y="8933"/>
                    <a:pt x="4352" y="8925"/>
                  </a:cubicBezTo>
                  <a:close/>
                  <a:moveTo>
                    <a:pt x="4839" y="9395"/>
                  </a:moveTo>
                  <a:lnTo>
                    <a:pt x="4839" y="9395"/>
                  </a:lnTo>
                  <a:cubicBezTo>
                    <a:pt x="4802" y="9430"/>
                    <a:pt x="4765" y="9462"/>
                    <a:pt x="4727" y="9497"/>
                  </a:cubicBezTo>
                  <a:cubicBezTo>
                    <a:pt x="4707" y="9482"/>
                    <a:pt x="4685" y="9469"/>
                    <a:pt x="4664" y="9455"/>
                  </a:cubicBezTo>
                  <a:cubicBezTo>
                    <a:pt x="4724" y="9440"/>
                    <a:pt x="4785" y="9423"/>
                    <a:pt x="4839" y="9395"/>
                  </a:cubicBezTo>
                  <a:close/>
                  <a:moveTo>
                    <a:pt x="6907" y="9394"/>
                  </a:moveTo>
                  <a:cubicBezTo>
                    <a:pt x="6915" y="9431"/>
                    <a:pt x="6927" y="9468"/>
                    <a:pt x="6938" y="9504"/>
                  </a:cubicBezTo>
                  <a:cubicBezTo>
                    <a:pt x="6927" y="9485"/>
                    <a:pt x="6915" y="9469"/>
                    <a:pt x="6904" y="9452"/>
                  </a:cubicBezTo>
                  <a:cubicBezTo>
                    <a:pt x="6904" y="9431"/>
                    <a:pt x="6904" y="9411"/>
                    <a:pt x="6907" y="9394"/>
                  </a:cubicBezTo>
                  <a:close/>
                  <a:moveTo>
                    <a:pt x="3211" y="9324"/>
                  </a:moveTo>
                  <a:cubicBezTo>
                    <a:pt x="3222" y="9344"/>
                    <a:pt x="3237" y="9366"/>
                    <a:pt x="3250" y="9386"/>
                  </a:cubicBezTo>
                  <a:cubicBezTo>
                    <a:pt x="3249" y="9424"/>
                    <a:pt x="3247" y="9463"/>
                    <a:pt x="3244" y="9502"/>
                  </a:cubicBezTo>
                  <a:cubicBezTo>
                    <a:pt x="3218" y="9546"/>
                    <a:pt x="3189" y="9590"/>
                    <a:pt x="3160" y="9630"/>
                  </a:cubicBezTo>
                  <a:cubicBezTo>
                    <a:pt x="3190" y="9533"/>
                    <a:pt x="3206" y="9430"/>
                    <a:pt x="3211" y="9324"/>
                  </a:cubicBezTo>
                  <a:close/>
                  <a:moveTo>
                    <a:pt x="5160" y="9314"/>
                  </a:moveTo>
                  <a:cubicBezTo>
                    <a:pt x="5202" y="9324"/>
                    <a:pt x="5245" y="9330"/>
                    <a:pt x="5287" y="9331"/>
                  </a:cubicBezTo>
                  <a:cubicBezTo>
                    <a:pt x="5202" y="9446"/>
                    <a:pt x="5112" y="9561"/>
                    <a:pt x="5020" y="9674"/>
                  </a:cubicBezTo>
                  <a:cubicBezTo>
                    <a:pt x="4959" y="9640"/>
                    <a:pt x="4898" y="9606"/>
                    <a:pt x="4839" y="9569"/>
                  </a:cubicBezTo>
                  <a:cubicBezTo>
                    <a:pt x="4949" y="9488"/>
                    <a:pt x="5056" y="9402"/>
                    <a:pt x="5160" y="9314"/>
                  </a:cubicBezTo>
                  <a:close/>
                  <a:moveTo>
                    <a:pt x="3927" y="9112"/>
                  </a:moveTo>
                  <a:cubicBezTo>
                    <a:pt x="3985" y="9280"/>
                    <a:pt x="4085" y="9434"/>
                    <a:pt x="4227" y="9532"/>
                  </a:cubicBezTo>
                  <a:cubicBezTo>
                    <a:pt x="4242" y="9497"/>
                    <a:pt x="4227" y="9456"/>
                    <a:pt x="4214" y="9420"/>
                  </a:cubicBezTo>
                  <a:cubicBezTo>
                    <a:pt x="4192" y="9360"/>
                    <a:pt x="4169" y="9302"/>
                    <a:pt x="4147" y="9243"/>
                  </a:cubicBezTo>
                  <a:lnTo>
                    <a:pt x="4147" y="9243"/>
                  </a:lnTo>
                  <a:cubicBezTo>
                    <a:pt x="4252" y="9404"/>
                    <a:pt x="4358" y="9562"/>
                    <a:pt x="4481" y="9706"/>
                  </a:cubicBezTo>
                  <a:cubicBezTo>
                    <a:pt x="4477" y="9709"/>
                    <a:pt x="4474" y="9710"/>
                    <a:pt x="4470" y="9714"/>
                  </a:cubicBezTo>
                  <a:cubicBezTo>
                    <a:pt x="4338" y="9653"/>
                    <a:pt x="4206" y="9578"/>
                    <a:pt x="4101" y="9482"/>
                  </a:cubicBezTo>
                  <a:cubicBezTo>
                    <a:pt x="4002" y="9389"/>
                    <a:pt x="3937" y="9258"/>
                    <a:pt x="3874" y="9134"/>
                  </a:cubicBezTo>
                  <a:cubicBezTo>
                    <a:pt x="3893" y="9126"/>
                    <a:pt x="3909" y="9119"/>
                    <a:pt x="3927" y="9112"/>
                  </a:cubicBezTo>
                  <a:close/>
                  <a:moveTo>
                    <a:pt x="5582" y="9642"/>
                  </a:moveTo>
                  <a:cubicBezTo>
                    <a:pt x="5587" y="9665"/>
                    <a:pt x="5591" y="9688"/>
                    <a:pt x="5602" y="9709"/>
                  </a:cubicBezTo>
                  <a:cubicBezTo>
                    <a:pt x="5579" y="9730"/>
                    <a:pt x="5556" y="9752"/>
                    <a:pt x="5530" y="9774"/>
                  </a:cubicBezTo>
                  <a:cubicBezTo>
                    <a:pt x="5550" y="9730"/>
                    <a:pt x="5566" y="9687"/>
                    <a:pt x="5582" y="9642"/>
                  </a:cubicBezTo>
                  <a:close/>
                  <a:moveTo>
                    <a:pt x="5494" y="9613"/>
                  </a:moveTo>
                  <a:lnTo>
                    <a:pt x="5494" y="9613"/>
                  </a:lnTo>
                  <a:cubicBezTo>
                    <a:pt x="5454" y="9694"/>
                    <a:pt x="5414" y="9778"/>
                    <a:pt x="5375" y="9860"/>
                  </a:cubicBezTo>
                  <a:lnTo>
                    <a:pt x="5319" y="9832"/>
                  </a:lnTo>
                  <a:cubicBezTo>
                    <a:pt x="5382" y="9761"/>
                    <a:pt x="5440" y="9688"/>
                    <a:pt x="5494" y="9613"/>
                  </a:cubicBezTo>
                  <a:close/>
                  <a:moveTo>
                    <a:pt x="3848" y="9584"/>
                  </a:moveTo>
                  <a:cubicBezTo>
                    <a:pt x="3864" y="9688"/>
                    <a:pt x="3890" y="9790"/>
                    <a:pt x="3927" y="9890"/>
                  </a:cubicBezTo>
                  <a:cubicBezTo>
                    <a:pt x="3899" y="9860"/>
                    <a:pt x="3872" y="9826"/>
                    <a:pt x="3845" y="9794"/>
                  </a:cubicBezTo>
                  <a:cubicBezTo>
                    <a:pt x="3845" y="9723"/>
                    <a:pt x="3845" y="9655"/>
                    <a:pt x="3848" y="9584"/>
                  </a:cubicBezTo>
                  <a:close/>
                  <a:moveTo>
                    <a:pt x="4728" y="9649"/>
                  </a:moveTo>
                  <a:cubicBezTo>
                    <a:pt x="4792" y="9700"/>
                    <a:pt x="4859" y="9745"/>
                    <a:pt x="4930" y="9787"/>
                  </a:cubicBezTo>
                  <a:cubicBezTo>
                    <a:pt x="4855" y="9877"/>
                    <a:pt x="4781" y="9969"/>
                    <a:pt x="4705" y="10057"/>
                  </a:cubicBezTo>
                  <a:cubicBezTo>
                    <a:pt x="4601" y="9998"/>
                    <a:pt x="4503" y="9932"/>
                    <a:pt x="4418" y="9851"/>
                  </a:cubicBezTo>
                  <a:cubicBezTo>
                    <a:pt x="4454" y="9829"/>
                    <a:pt x="4489" y="9807"/>
                    <a:pt x="4525" y="9783"/>
                  </a:cubicBezTo>
                  <a:cubicBezTo>
                    <a:pt x="4532" y="9780"/>
                    <a:pt x="4540" y="9775"/>
                    <a:pt x="4544" y="9773"/>
                  </a:cubicBezTo>
                  <a:cubicBezTo>
                    <a:pt x="4577" y="9805"/>
                    <a:pt x="4608" y="9839"/>
                    <a:pt x="4644" y="9870"/>
                  </a:cubicBezTo>
                  <a:cubicBezTo>
                    <a:pt x="4674" y="9895"/>
                    <a:pt x="4717" y="9914"/>
                    <a:pt x="4753" y="9914"/>
                  </a:cubicBezTo>
                  <a:cubicBezTo>
                    <a:pt x="4784" y="9914"/>
                    <a:pt x="4809" y="9900"/>
                    <a:pt x="4814" y="9866"/>
                  </a:cubicBezTo>
                  <a:cubicBezTo>
                    <a:pt x="4815" y="9844"/>
                    <a:pt x="4807" y="9822"/>
                    <a:pt x="4795" y="9802"/>
                  </a:cubicBezTo>
                  <a:cubicBezTo>
                    <a:pt x="4770" y="9752"/>
                    <a:pt x="4738" y="9707"/>
                    <a:pt x="4708" y="9662"/>
                  </a:cubicBezTo>
                  <a:cubicBezTo>
                    <a:pt x="4715" y="9658"/>
                    <a:pt x="4721" y="9652"/>
                    <a:pt x="4728" y="9649"/>
                  </a:cubicBezTo>
                  <a:close/>
                  <a:moveTo>
                    <a:pt x="6305" y="10085"/>
                  </a:moveTo>
                  <a:lnTo>
                    <a:pt x="6305" y="10120"/>
                  </a:lnTo>
                  <a:lnTo>
                    <a:pt x="6298" y="10115"/>
                  </a:lnTo>
                  <a:cubicBezTo>
                    <a:pt x="6302" y="10105"/>
                    <a:pt x="6304" y="10095"/>
                    <a:pt x="6305" y="10085"/>
                  </a:cubicBezTo>
                  <a:close/>
                  <a:moveTo>
                    <a:pt x="5375" y="9860"/>
                  </a:moveTo>
                  <a:lnTo>
                    <a:pt x="5375" y="9860"/>
                  </a:lnTo>
                  <a:cubicBezTo>
                    <a:pt x="5360" y="9889"/>
                    <a:pt x="5347" y="9916"/>
                    <a:pt x="5332" y="9944"/>
                  </a:cubicBezTo>
                  <a:cubicBezTo>
                    <a:pt x="5221" y="10040"/>
                    <a:pt x="5104" y="10130"/>
                    <a:pt x="4985" y="10215"/>
                  </a:cubicBezTo>
                  <a:cubicBezTo>
                    <a:pt x="4974" y="10208"/>
                    <a:pt x="4959" y="10198"/>
                    <a:pt x="4946" y="10191"/>
                  </a:cubicBezTo>
                  <a:cubicBezTo>
                    <a:pt x="5051" y="10107"/>
                    <a:pt x="5151" y="10015"/>
                    <a:pt x="5244" y="9918"/>
                  </a:cubicBezTo>
                  <a:cubicBezTo>
                    <a:pt x="5248" y="9918"/>
                    <a:pt x="5253" y="9918"/>
                    <a:pt x="5257" y="9918"/>
                  </a:cubicBezTo>
                  <a:cubicBezTo>
                    <a:pt x="5305" y="9918"/>
                    <a:pt x="5349" y="9903"/>
                    <a:pt x="5375" y="9860"/>
                  </a:cubicBezTo>
                  <a:close/>
                  <a:moveTo>
                    <a:pt x="6224" y="9855"/>
                  </a:moveTo>
                  <a:cubicBezTo>
                    <a:pt x="6188" y="9953"/>
                    <a:pt x="6140" y="10056"/>
                    <a:pt x="6082" y="10165"/>
                  </a:cubicBezTo>
                  <a:lnTo>
                    <a:pt x="6021" y="10223"/>
                  </a:lnTo>
                  <a:cubicBezTo>
                    <a:pt x="6095" y="10105"/>
                    <a:pt x="6162" y="9980"/>
                    <a:pt x="6224" y="9855"/>
                  </a:cubicBezTo>
                  <a:close/>
                  <a:moveTo>
                    <a:pt x="13231" y="10066"/>
                  </a:moveTo>
                  <a:lnTo>
                    <a:pt x="13231" y="10269"/>
                  </a:lnTo>
                  <a:lnTo>
                    <a:pt x="13231" y="10269"/>
                  </a:lnTo>
                  <a:cubicBezTo>
                    <a:pt x="13220" y="10247"/>
                    <a:pt x="13210" y="10223"/>
                    <a:pt x="13202" y="10200"/>
                  </a:cubicBezTo>
                  <a:lnTo>
                    <a:pt x="13202" y="10200"/>
                  </a:lnTo>
                  <a:cubicBezTo>
                    <a:pt x="13200" y="10206"/>
                    <a:pt x="13198" y="10213"/>
                    <a:pt x="13196" y="10219"/>
                  </a:cubicBezTo>
                  <a:lnTo>
                    <a:pt x="13196" y="10219"/>
                  </a:lnTo>
                  <a:lnTo>
                    <a:pt x="13194" y="10179"/>
                  </a:lnTo>
                  <a:lnTo>
                    <a:pt x="13194" y="10179"/>
                  </a:lnTo>
                  <a:cubicBezTo>
                    <a:pt x="13197" y="10186"/>
                    <a:pt x="13199" y="10193"/>
                    <a:pt x="13202" y="10200"/>
                  </a:cubicBezTo>
                  <a:lnTo>
                    <a:pt x="13202" y="10200"/>
                  </a:lnTo>
                  <a:cubicBezTo>
                    <a:pt x="13214" y="10158"/>
                    <a:pt x="13224" y="10114"/>
                    <a:pt x="13231" y="10066"/>
                  </a:cubicBezTo>
                  <a:close/>
                  <a:moveTo>
                    <a:pt x="3641" y="10063"/>
                  </a:moveTo>
                  <a:lnTo>
                    <a:pt x="3641" y="10063"/>
                  </a:lnTo>
                  <a:cubicBezTo>
                    <a:pt x="3645" y="10073"/>
                    <a:pt x="3649" y="10086"/>
                    <a:pt x="3654" y="10098"/>
                  </a:cubicBezTo>
                  <a:cubicBezTo>
                    <a:pt x="3655" y="10143"/>
                    <a:pt x="3661" y="10186"/>
                    <a:pt x="3667" y="10230"/>
                  </a:cubicBezTo>
                  <a:lnTo>
                    <a:pt x="3648" y="10272"/>
                  </a:lnTo>
                  <a:lnTo>
                    <a:pt x="3641" y="10063"/>
                  </a:lnTo>
                  <a:close/>
                  <a:moveTo>
                    <a:pt x="4348" y="10115"/>
                  </a:moveTo>
                  <a:cubicBezTo>
                    <a:pt x="4378" y="10185"/>
                    <a:pt x="4416" y="10250"/>
                    <a:pt x="4460" y="10310"/>
                  </a:cubicBezTo>
                  <a:cubicBezTo>
                    <a:pt x="4429" y="10294"/>
                    <a:pt x="4397" y="10274"/>
                    <a:pt x="4368" y="10255"/>
                  </a:cubicBezTo>
                  <a:cubicBezTo>
                    <a:pt x="4361" y="10208"/>
                    <a:pt x="4357" y="10160"/>
                    <a:pt x="4348" y="10115"/>
                  </a:cubicBezTo>
                  <a:close/>
                  <a:moveTo>
                    <a:pt x="6285" y="10172"/>
                  </a:moveTo>
                  <a:cubicBezTo>
                    <a:pt x="6281" y="10227"/>
                    <a:pt x="6275" y="10284"/>
                    <a:pt x="6268" y="10340"/>
                  </a:cubicBezTo>
                  <a:lnTo>
                    <a:pt x="6244" y="10335"/>
                  </a:lnTo>
                  <a:cubicBezTo>
                    <a:pt x="6259" y="10282"/>
                    <a:pt x="6270" y="10226"/>
                    <a:pt x="6285" y="10172"/>
                  </a:cubicBezTo>
                  <a:close/>
                  <a:moveTo>
                    <a:pt x="7445" y="9926"/>
                  </a:moveTo>
                  <a:lnTo>
                    <a:pt x="7593" y="10139"/>
                  </a:lnTo>
                  <a:cubicBezTo>
                    <a:pt x="7599" y="10143"/>
                    <a:pt x="7605" y="10144"/>
                    <a:pt x="7611" y="10146"/>
                  </a:cubicBezTo>
                  <a:cubicBezTo>
                    <a:pt x="7628" y="10189"/>
                    <a:pt x="7644" y="10234"/>
                    <a:pt x="7676" y="10279"/>
                  </a:cubicBezTo>
                  <a:cubicBezTo>
                    <a:pt x="7692" y="10300"/>
                    <a:pt x="7708" y="10323"/>
                    <a:pt x="7724" y="10342"/>
                  </a:cubicBezTo>
                  <a:cubicBezTo>
                    <a:pt x="7640" y="10266"/>
                    <a:pt x="7557" y="10186"/>
                    <a:pt x="7477" y="10107"/>
                  </a:cubicBezTo>
                  <a:cubicBezTo>
                    <a:pt x="7464" y="10047"/>
                    <a:pt x="7453" y="9986"/>
                    <a:pt x="7445" y="9926"/>
                  </a:cubicBezTo>
                  <a:close/>
                  <a:moveTo>
                    <a:pt x="4817" y="10288"/>
                  </a:moveTo>
                  <a:cubicBezTo>
                    <a:pt x="4831" y="10294"/>
                    <a:pt x="4846" y="10298"/>
                    <a:pt x="4859" y="10304"/>
                  </a:cubicBezTo>
                  <a:cubicBezTo>
                    <a:pt x="4830" y="10326"/>
                    <a:pt x="4798" y="10348"/>
                    <a:pt x="4766" y="10368"/>
                  </a:cubicBezTo>
                  <a:cubicBezTo>
                    <a:pt x="4760" y="10356"/>
                    <a:pt x="4753" y="10346"/>
                    <a:pt x="4749" y="10337"/>
                  </a:cubicBezTo>
                  <a:cubicBezTo>
                    <a:pt x="4772" y="10320"/>
                    <a:pt x="4794" y="10304"/>
                    <a:pt x="4817" y="10288"/>
                  </a:cubicBezTo>
                  <a:close/>
                  <a:moveTo>
                    <a:pt x="9854" y="10355"/>
                  </a:moveTo>
                  <a:cubicBezTo>
                    <a:pt x="9863" y="10388"/>
                    <a:pt x="9875" y="10419"/>
                    <a:pt x="9885" y="10451"/>
                  </a:cubicBezTo>
                  <a:cubicBezTo>
                    <a:pt x="9876" y="10426"/>
                    <a:pt x="9865" y="10403"/>
                    <a:pt x="9854" y="10377"/>
                  </a:cubicBezTo>
                  <a:lnTo>
                    <a:pt x="9854" y="10355"/>
                  </a:lnTo>
                  <a:close/>
                  <a:moveTo>
                    <a:pt x="20298" y="10400"/>
                  </a:moveTo>
                  <a:lnTo>
                    <a:pt x="20303" y="10473"/>
                  </a:lnTo>
                  <a:cubicBezTo>
                    <a:pt x="20303" y="10448"/>
                    <a:pt x="20301" y="10423"/>
                    <a:pt x="20298" y="10400"/>
                  </a:cubicBezTo>
                  <a:close/>
                  <a:moveTo>
                    <a:pt x="9740" y="10465"/>
                  </a:moveTo>
                  <a:lnTo>
                    <a:pt x="9738" y="10492"/>
                  </a:lnTo>
                  <a:lnTo>
                    <a:pt x="9738" y="10492"/>
                  </a:lnTo>
                  <a:cubicBezTo>
                    <a:pt x="9739" y="10483"/>
                    <a:pt x="9740" y="10475"/>
                    <a:pt x="9740" y="10465"/>
                  </a:cubicBezTo>
                  <a:close/>
                  <a:moveTo>
                    <a:pt x="3249" y="10118"/>
                  </a:moveTo>
                  <a:lnTo>
                    <a:pt x="3249" y="10118"/>
                  </a:lnTo>
                  <a:cubicBezTo>
                    <a:pt x="3247" y="10140"/>
                    <a:pt x="3246" y="10160"/>
                    <a:pt x="3243" y="10182"/>
                  </a:cubicBezTo>
                  <a:cubicBezTo>
                    <a:pt x="3167" y="10352"/>
                    <a:pt x="3068" y="10502"/>
                    <a:pt x="2955" y="10637"/>
                  </a:cubicBezTo>
                  <a:cubicBezTo>
                    <a:pt x="2970" y="10587"/>
                    <a:pt x="2983" y="10542"/>
                    <a:pt x="2999" y="10499"/>
                  </a:cubicBezTo>
                  <a:cubicBezTo>
                    <a:pt x="3010" y="10461"/>
                    <a:pt x="3023" y="10420"/>
                    <a:pt x="3050" y="10391"/>
                  </a:cubicBezTo>
                  <a:cubicBezTo>
                    <a:pt x="3074" y="10364"/>
                    <a:pt x="3109" y="10346"/>
                    <a:pt x="3137" y="10321"/>
                  </a:cubicBezTo>
                  <a:cubicBezTo>
                    <a:pt x="3190" y="10276"/>
                    <a:pt x="3218" y="10205"/>
                    <a:pt x="3241" y="10140"/>
                  </a:cubicBezTo>
                  <a:cubicBezTo>
                    <a:pt x="3243" y="10133"/>
                    <a:pt x="3246" y="10125"/>
                    <a:pt x="3249" y="10118"/>
                  </a:cubicBezTo>
                  <a:close/>
                  <a:moveTo>
                    <a:pt x="4677" y="10613"/>
                  </a:moveTo>
                  <a:lnTo>
                    <a:pt x="4677" y="10613"/>
                  </a:lnTo>
                  <a:cubicBezTo>
                    <a:pt x="4666" y="10622"/>
                    <a:pt x="4656" y="10629"/>
                    <a:pt x="4647" y="10637"/>
                  </a:cubicBezTo>
                  <a:cubicBezTo>
                    <a:pt x="4644" y="10635"/>
                    <a:pt x="4641" y="10635"/>
                    <a:pt x="4640" y="10632"/>
                  </a:cubicBezTo>
                  <a:cubicBezTo>
                    <a:pt x="4651" y="10625"/>
                    <a:pt x="4664" y="10618"/>
                    <a:pt x="4677" y="10613"/>
                  </a:cubicBezTo>
                  <a:close/>
                  <a:moveTo>
                    <a:pt x="4166" y="10457"/>
                  </a:moveTo>
                  <a:cubicBezTo>
                    <a:pt x="4187" y="10507"/>
                    <a:pt x="4208" y="10560"/>
                    <a:pt x="4229" y="10610"/>
                  </a:cubicBezTo>
                  <a:lnTo>
                    <a:pt x="4224" y="10615"/>
                  </a:lnTo>
                  <a:cubicBezTo>
                    <a:pt x="4227" y="10615"/>
                    <a:pt x="4227" y="10615"/>
                    <a:pt x="4229" y="10613"/>
                  </a:cubicBezTo>
                  <a:cubicBezTo>
                    <a:pt x="4235" y="10628"/>
                    <a:pt x="4240" y="10642"/>
                    <a:pt x="4248" y="10657"/>
                  </a:cubicBezTo>
                  <a:cubicBezTo>
                    <a:pt x="4208" y="10615"/>
                    <a:pt x="4172" y="10573"/>
                    <a:pt x="4136" y="10531"/>
                  </a:cubicBezTo>
                  <a:cubicBezTo>
                    <a:pt x="4147" y="10506"/>
                    <a:pt x="4161" y="10483"/>
                    <a:pt x="4166" y="10457"/>
                  </a:cubicBezTo>
                  <a:close/>
                  <a:moveTo>
                    <a:pt x="4476" y="10743"/>
                  </a:moveTo>
                  <a:lnTo>
                    <a:pt x="4484" y="10753"/>
                  </a:lnTo>
                  <a:cubicBezTo>
                    <a:pt x="4483" y="10754"/>
                    <a:pt x="4483" y="10754"/>
                    <a:pt x="4481" y="10754"/>
                  </a:cubicBezTo>
                  <a:cubicBezTo>
                    <a:pt x="4480" y="10753"/>
                    <a:pt x="4477" y="10747"/>
                    <a:pt x="4476" y="10743"/>
                  </a:cubicBezTo>
                  <a:close/>
                  <a:moveTo>
                    <a:pt x="7393" y="10448"/>
                  </a:moveTo>
                  <a:lnTo>
                    <a:pt x="7393" y="10448"/>
                  </a:lnTo>
                  <a:cubicBezTo>
                    <a:pt x="7489" y="10577"/>
                    <a:pt x="7598" y="10698"/>
                    <a:pt x="7708" y="10815"/>
                  </a:cubicBezTo>
                  <a:cubicBezTo>
                    <a:pt x="7643" y="10798"/>
                    <a:pt x="7579" y="10772"/>
                    <a:pt x="7518" y="10743"/>
                  </a:cubicBezTo>
                  <a:cubicBezTo>
                    <a:pt x="7476" y="10645"/>
                    <a:pt x="7434" y="10545"/>
                    <a:pt x="7393" y="10448"/>
                  </a:cubicBezTo>
                  <a:close/>
                  <a:moveTo>
                    <a:pt x="7821" y="10767"/>
                  </a:moveTo>
                  <a:lnTo>
                    <a:pt x="7821" y="10767"/>
                  </a:lnTo>
                  <a:cubicBezTo>
                    <a:pt x="7871" y="10804"/>
                    <a:pt x="7919" y="10841"/>
                    <a:pt x="7968" y="10878"/>
                  </a:cubicBezTo>
                  <a:cubicBezTo>
                    <a:pt x="7929" y="10869"/>
                    <a:pt x="7890" y="10860"/>
                    <a:pt x="7852" y="10852"/>
                  </a:cubicBezTo>
                  <a:cubicBezTo>
                    <a:pt x="7849" y="10821"/>
                    <a:pt x="7839" y="10792"/>
                    <a:pt x="7821" y="10767"/>
                  </a:cubicBezTo>
                  <a:close/>
                  <a:moveTo>
                    <a:pt x="3330" y="10580"/>
                  </a:moveTo>
                  <a:lnTo>
                    <a:pt x="3330" y="10580"/>
                  </a:lnTo>
                  <a:cubicBezTo>
                    <a:pt x="3323" y="10613"/>
                    <a:pt x="3318" y="10645"/>
                    <a:pt x="3310" y="10676"/>
                  </a:cubicBezTo>
                  <a:cubicBezTo>
                    <a:pt x="3276" y="10748"/>
                    <a:pt x="3241" y="10821"/>
                    <a:pt x="3206" y="10897"/>
                  </a:cubicBezTo>
                  <a:cubicBezTo>
                    <a:pt x="3227" y="10836"/>
                    <a:pt x="3246" y="10776"/>
                    <a:pt x="3263" y="10716"/>
                  </a:cubicBezTo>
                  <a:cubicBezTo>
                    <a:pt x="3289" y="10673"/>
                    <a:pt x="3310" y="10628"/>
                    <a:pt x="3330" y="10580"/>
                  </a:cubicBezTo>
                  <a:close/>
                  <a:moveTo>
                    <a:pt x="9339" y="10587"/>
                  </a:moveTo>
                  <a:lnTo>
                    <a:pt x="9339" y="10587"/>
                  </a:lnTo>
                  <a:cubicBezTo>
                    <a:pt x="9239" y="10724"/>
                    <a:pt x="9130" y="10852"/>
                    <a:pt x="9012" y="10973"/>
                  </a:cubicBezTo>
                  <a:cubicBezTo>
                    <a:pt x="8969" y="10955"/>
                    <a:pt x="8925" y="10937"/>
                    <a:pt x="8880" y="10923"/>
                  </a:cubicBezTo>
                  <a:cubicBezTo>
                    <a:pt x="8976" y="10857"/>
                    <a:pt x="9072" y="10791"/>
                    <a:pt x="9166" y="10722"/>
                  </a:cubicBezTo>
                  <a:cubicBezTo>
                    <a:pt x="9224" y="10680"/>
                    <a:pt x="9282" y="10634"/>
                    <a:pt x="9339" y="10587"/>
                  </a:cubicBezTo>
                  <a:close/>
                  <a:moveTo>
                    <a:pt x="4637" y="10997"/>
                  </a:moveTo>
                  <a:cubicBezTo>
                    <a:pt x="4630" y="11005"/>
                    <a:pt x="4622" y="11013"/>
                    <a:pt x="4616" y="11019"/>
                  </a:cubicBezTo>
                  <a:cubicBezTo>
                    <a:pt x="4614" y="11016"/>
                    <a:pt x="4611" y="11011"/>
                    <a:pt x="4606" y="11010"/>
                  </a:cubicBezTo>
                  <a:cubicBezTo>
                    <a:pt x="4615" y="11005"/>
                    <a:pt x="4627" y="11001"/>
                    <a:pt x="4637" y="10997"/>
                  </a:cubicBezTo>
                  <a:close/>
                  <a:moveTo>
                    <a:pt x="13045" y="11017"/>
                  </a:moveTo>
                  <a:cubicBezTo>
                    <a:pt x="13045" y="11021"/>
                    <a:pt x="13048" y="11024"/>
                    <a:pt x="13048" y="11029"/>
                  </a:cubicBezTo>
                  <a:cubicBezTo>
                    <a:pt x="13038" y="11033"/>
                    <a:pt x="13030" y="11037"/>
                    <a:pt x="13023" y="11043"/>
                  </a:cubicBezTo>
                  <a:cubicBezTo>
                    <a:pt x="13030" y="11033"/>
                    <a:pt x="13038" y="11026"/>
                    <a:pt x="13045" y="11017"/>
                  </a:cubicBezTo>
                  <a:close/>
                  <a:moveTo>
                    <a:pt x="9224" y="10995"/>
                  </a:moveTo>
                  <a:lnTo>
                    <a:pt x="9165" y="11066"/>
                  </a:lnTo>
                  <a:cubicBezTo>
                    <a:pt x="9156" y="11061"/>
                    <a:pt x="9149" y="11058"/>
                    <a:pt x="9143" y="11052"/>
                  </a:cubicBezTo>
                  <a:cubicBezTo>
                    <a:pt x="9170" y="11033"/>
                    <a:pt x="9197" y="11016"/>
                    <a:pt x="9224" y="10995"/>
                  </a:cubicBezTo>
                  <a:close/>
                  <a:moveTo>
                    <a:pt x="9740" y="10465"/>
                  </a:moveTo>
                  <a:lnTo>
                    <a:pt x="9740" y="10497"/>
                  </a:lnTo>
                  <a:cubicBezTo>
                    <a:pt x="9738" y="10504"/>
                    <a:pt x="9738" y="10512"/>
                    <a:pt x="9737" y="10516"/>
                  </a:cubicBezTo>
                  <a:lnTo>
                    <a:pt x="9738" y="10492"/>
                  </a:lnTo>
                  <a:lnTo>
                    <a:pt x="9738" y="10492"/>
                  </a:lnTo>
                  <a:cubicBezTo>
                    <a:pt x="9737" y="10503"/>
                    <a:pt x="9735" y="10512"/>
                    <a:pt x="9734" y="10522"/>
                  </a:cubicBezTo>
                  <a:cubicBezTo>
                    <a:pt x="9705" y="10674"/>
                    <a:pt x="9667" y="10818"/>
                    <a:pt x="9628" y="10956"/>
                  </a:cubicBezTo>
                  <a:cubicBezTo>
                    <a:pt x="9608" y="11005"/>
                    <a:pt x="9584" y="11052"/>
                    <a:pt x="9558" y="11097"/>
                  </a:cubicBezTo>
                  <a:lnTo>
                    <a:pt x="9529" y="11109"/>
                  </a:lnTo>
                  <a:cubicBezTo>
                    <a:pt x="9621" y="10901"/>
                    <a:pt x="9695" y="10687"/>
                    <a:pt x="9740" y="10465"/>
                  </a:cubicBezTo>
                  <a:close/>
                  <a:moveTo>
                    <a:pt x="9904" y="10506"/>
                  </a:moveTo>
                  <a:cubicBezTo>
                    <a:pt x="9947" y="10610"/>
                    <a:pt x="9995" y="10712"/>
                    <a:pt x="10052" y="10802"/>
                  </a:cubicBezTo>
                  <a:cubicBezTo>
                    <a:pt x="10107" y="10889"/>
                    <a:pt x="10159" y="10940"/>
                    <a:pt x="10188" y="11042"/>
                  </a:cubicBezTo>
                  <a:cubicBezTo>
                    <a:pt x="10197" y="11069"/>
                    <a:pt x="10203" y="11101"/>
                    <a:pt x="10210" y="11130"/>
                  </a:cubicBezTo>
                  <a:cubicBezTo>
                    <a:pt x="10109" y="10979"/>
                    <a:pt x="10021" y="10820"/>
                    <a:pt x="9956" y="10650"/>
                  </a:cubicBezTo>
                  <a:cubicBezTo>
                    <a:pt x="9937" y="10602"/>
                    <a:pt x="9921" y="10555"/>
                    <a:pt x="9904" y="10506"/>
                  </a:cubicBezTo>
                  <a:close/>
                  <a:moveTo>
                    <a:pt x="2807" y="10465"/>
                  </a:moveTo>
                  <a:lnTo>
                    <a:pt x="2807" y="10465"/>
                  </a:lnTo>
                  <a:cubicBezTo>
                    <a:pt x="2798" y="10584"/>
                    <a:pt x="2790" y="10700"/>
                    <a:pt x="2781" y="10818"/>
                  </a:cubicBezTo>
                  <a:cubicBezTo>
                    <a:pt x="2656" y="10937"/>
                    <a:pt x="2521" y="11045"/>
                    <a:pt x="2383" y="11148"/>
                  </a:cubicBezTo>
                  <a:cubicBezTo>
                    <a:pt x="2419" y="11094"/>
                    <a:pt x="2450" y="11036"/>
                    <a:pt x="2479" y="10979"/>
                  </a:cubicBezTo>
                  <a:cubicBezTo>
                    <a:pt x="2570" y="10796"/>
                    <a:pt x="2652" y="10597"/>
                    <a:pt x="2807" y="10465"/>
                  </a:cubicBezTo>
                  <a:close/>
                  <a:moveTo>
                    <a:pt x="9429" y="11142"/>
                  </a:moveTo>
                  <a:cubicBezTo>
                    <a:pt x="9427" y="11145"/>
                    <a:pt x="9427" y="11148"/>
                    <a:pt x="9426" y="11151"/>
                  </a:cubicBezTo>
                  <a:lnTo>
                    <a:pt x="9420" y="11152"/>
                  </a:lnTo>
                  <a:lnTo>
                    <a:pt x="9429" y="11142"/>
                  </a:lnTo>
                  <a:close/>
                  <a:moveTo>
                    <a:pt x="3662" y="10780"/>
                  </a:moveTo>
                  <a:lnTo>
                    <a:pt x="3662" y="10780"/>
                  </a:lnTo>
                  <a:cubicBezTo>
                    <a:pt x="3677" y="10913"/>
                    <a:pt x="3693" y="11045"/>
                    <a:pt x="3713" y="11175"/>
                  </a:cubicBezTo>
                  <a:cubicBezTo>
                    <a:pt x="3706" y="11177"/>
                    <a:pt x="3699" y="11181"/>
                    <a:pt x="3693" y="11184"/>
                  </a:cubicBezTo>
                  <a:cubicBezTo>
                    <a:pt x="3691" y="11175"/>
                    <a:pt x="3689" y="11165"/>
                    <a:pt x="3686" y="11155"/>
                  </a:cubicBezTo>
                  <a:lnTo>
                    <a:pt x="3681" y="11190"/>
                  </a:lnTo>
                  <a:cubicBezTo>
                    <a:pt x="3678" y="11190"/>
                    <a:pt x="3677" y="11191"/>
                    <a:pt x="3675" y="11191"/>
                  </a:cubicBezTo>
                  <a:lnTo>
                    <a:pt x="3662" y="10780"/>
                  </a:lnTo>
                  <a:close/>
                  <a:moveTo>
                    <a:pt x="4911" y="11119"/>
                  </a:moveTo>
                  <a:cubicBezTo>
                    <a:pt x="4924" y="11129"/>
                    <a:pt x="4937" y="11136"/>
                    <a:pt x="4948" y="11143"/>
                  </a:cubicBezTo>
                  <a:cubicBezTo>
                    <a:pt x="4919" y="11170"/>
                    <a:pt x="4888" y="11194"/>
                    <a:pt x="4858" y="11219"/>
                  </a:cubicBezTo>
                  <a:cubicBezTo>
                    <a:pt x="4839" y="11204"/>
                    <a:pt x="4821" y="11191"/>
                    <a:pt x="4802" y="11177"/>
                  </a:cubicBezTo>
                  <a:cubicBezTo>
                    <a:pt x="4840" y="11159"/>
                    <a:pt x="4875" y="11139"/>
                    <a:pt x="4911" y="11119"/>
                  </a:cubicBezTo>
                  <a:close/>
                  <a:moveTo>
                    <a:pt x="8134" y="10706"/>
                  </a:moveTo>
                  <a:lnTo>
                    <a:pt x="8134" y="10706"/>
                  </a:lnTo>
                  <a:cubicBezTo>
                    <a:pt x="8322" y="10805"/>
                    <a:pt x="8510" y="10908"/>
                    <a:pt x="8696" y="11010"/>
                  </a:cubicBezTo>
                  <a:cubicBezTo>
                    <a:pt x="8700" y="11017"/>
                    <a:pt x="8707" y="11021"/>
                    <a:pt x="8716" y="11021"/>
                  </a:cubicBezTo>
                  <a:cubicBezTo>
                    <a:pt x="8771" y="11050"/>
                    <a:pt x="8832" y="11080"/>
                    <a:pt x="8892" y="11097"/>
                  </a:cubicBezTo>
                  <a:cubicBezTo>
                    <a:pt x="8831" y="11155"/>
                    <a:pt x="8767" y="11207"/>
                    <a:pt x="8701" y="11262"/>
                  </a:cubicBezTo>
                  <a:cubicBezTo>
                    <a:pt x="8611" y="11187"/>
                    <a:pt x="8521" y="11109"/>
                    <a:pt x="8431" y="11032"/>
                  </a:cubicBezTo>
                  <a:lnTo>
                    <a:pt x="8437" y="11032"/>
                  </a:lnTo>
                  <a:cubicBezTo>
                    <a:pt x="8433" y="11030"/>
                    <a:pt x="8427" y="11029"/>
                    <a:pt x="8424" y="11026"/>
                  </a:cubicBezTo>
                  <a:cubicBezTo>
                    <a:pt x="8389" y="10997"/>
                    <a:pt x="8354" y="10966"/>
                    <a:pt x="8318" y="10937"/>
                  </a:cubicBezTo>
                  <a:cubicBezTo>
                    <a:pt x="8243" y="10872"/>
                    <a:pt x="8163" y="10801"/>
                    <a:pt x="8134" y="10706"/>
                  </a:cubicBezTo>
                  <a:close/>
                  <a:moveTo>
                    <a:pt x="13232" y="11203"/>
                  </a:moveTo>
                  <a:lnTo>
                    <a:pt x="13232" y="11242"/>
                  </a:lnTo>
                  <a:lnTo>
                    <a:pt x="13226" y="11242"/>
                  </a:lnTo>
                  <a:cubicBezTo>
                    <a:pt x="13216" y="11261"/>
                    <a:pt x="13203" y="11278"/>
                    <a:pt x="13193" y="11299"/>
                  </a:cubicBezTo>
                  <a:cubicBezTo>
                    <a:pt x="13203" y="11249"/>
                    <a:pt x="13215" y="11233"/>
                    <a:pt x="13232" y="11203"/>
                  </a:cubicBezTo>
                  <a:close/>
                  <a:moveTo>
                    <a:pt x="5131" y="11244"/>
                  </a:moveTo>
                  <a:cubicBezTo>
                    <a:pt x="5135" y="11247"/>
                    <a:pt x="5136" y="11247"/>
                    <a:pt x="5141" y="11248"/>
                  </a:cubicBezTo>
                  <a:cubicBezTo>
                    <a:pt x="5115" y="11293"/>
                    <a:pt x="5094" y="11341"/>
                    <a:pt x="5087" y="11389"/>
                  </a:cubicBezTo>
                  <a:cubicBezTo>
                    <a:pt x="5062" y="11373"/>
                    <a:pt x="5039" y="11357"/>
                    <a:pt x="5016" y="11339"/>
                  </a:cubicBezTo>
                  <a:cubicBezTo>
                    <a:pt x="5022" y="11334"/>
                    <a:pt x="5029" y="11329"/>
                    <a:pt x="5035" y="11323"/>
                  </a:cubicBezTo>
                  <a:cubicBezTo>
                    <a:pt x="5068" y="11299"/>
                    <a:pt x="5099" y="11271"/>
                    <a:pt x="5131" y="11244"/>
                  </a:cubicBezTo>
                  <a:close/>
                  <a:moveTo>
                    <a:pt x="3424" y="11387"/>
                  </a:moveTo>
                  <a:lnTo>
                    <a:pt x="3424" y="11399"/>
                  </a:lnTo>
                  <a:cubicBezTo>
                    <a:pt x="3423" y="11400"/>
                    <a:pt x="3423" y="11405"/>
                    <a:pt x="3421" y="11406"/>
                  </a:cubicBezTo>
                  <a:cubicBezTo>
                    <a:pt x="3423" y="11400"/>
                    <a:pt x="3424" y="11393"/>
                    <a:pt x="3424" y="11387"/>
                  </a:cubicBezTo>
                  <a:close/>
                  <a:moveTo>
                    <a:pt x="9141" y="11094"/>
                  </a:moveTo>
                  <a:cubicBezTo>
                    <a:pt x="9051" y="11197"/>
                    <a:pt x="8961" y="11303"/>
                    <a:pt x="8873" y="11408"/>
                  </a:cubicBezTo>
                  <a:cubicBezTo>
                    <a:pt x="8822" y="11364"/>
                    <a:pt x="8773" y="11322"/>
                    <a:pt x="8722" y="11278"/>
                  </a:cubicBezTo>
                  <a:cubicBezTo>
                    <a:pt x="8834" y="11241"/>
                    <a:pt x="8940" y="11183"/>
                    <a:pt x="9041" y="11119"/>
                  </a:cubicBezTo>
                  <a:cubicBezTo>
                    <a:pt x="9076" y="11117"/>
                    <a:pt x="9109" y="11109"/>
                    <a:pt x="9141" y="11094"/>
                  </a:cubicBezTo>
                  <a:close/>
                  <a:moveTo>
                    <a:pt x="3732" y="11292"/>
                  </a:moveTo>
                  <a:cubicBezTo>
                    <a:pt x="3739" y="11337"/>
                    <a:pt x="3748" y="11384"/>
                    <a:pt x="3757" y="11429"/>
                  </a:cubicBezTo>
                  <a:cubicBezTo>
                    <a:pt x="3744" y="11380"/>
                    <a:pt x="3732" y="11335"/>
                    <a:pt x="3720" y="11292"/>
                  </a:cubicBezTo>
                  <a:close/>
                  <a:moveTo>
                    <a:pt x="5295" y="11337"/>
                  </a:moveTo>
                  <a:lnTo>
                    <a:pt x="5295" y="11337"/>
                  </a:lnTo>
                  <a:cubicBezTo>
                    <a:pt x="5260" y="11379"/>
                    <a:pt x="5228" y="11421"/>
                    <a:pt x="5193" y="11463"/>
                  </a:cubicBezTo>
                  <a:cubicBezTo>
                    <a:pt x="5173" y="11448"/>
                    <a:pt x="5151" y="11432"/>
                    <a:pt x="5131" y="11421"/>
                  </a:cubicBezTo>
                  <a:cubicBezTo>
                    <a:pt x="5189" y="11399"/>
                    <a:pt x="5244" y="11371"/>
                    <a:pt x="5295" y="11337"/>
                  </a:cubicBezTo>
                  <a:close/>
                  <a:moveTo>
                    <a:pt x="10383" y="11125"/>
                  </a:moveTo>
                  <a:cubicBezTo>
                    <a:pt x="10443" y="11242"/>
                    <a:pt x="10466" y="11380"/>
                    <a:pt x="10502" y="11509"/>
                  </a:cubicBezTo>
                  <a:cubicBezTo>
                    <a:pt x="10448" y="11447"/>
                    <a:pt x="10395" y="11384"/>
                    <a:pt x="10347" y="11319"/>
                  </a:cubicBezTo>
                  <a:cubicBezTo>
                    <a:pt x="10350" y="11307"/>
                    <a:pt x="10351" y="11297"/>
                    <a:pt x="10351" y="11284"/>
                  </a:cubicBezTo>
                  <a:cubicBezTo>
                    <a:pt x="10355" y="11231"/>
                    <a:pt x="10348" y="11170"/>
                    <a:pt x="10383" y="11125"/>
                  </a:cubicBezTo>
                  <a:close/>
                  <a:moveTo>
                    <a:pt x="7604" y="10971"/>
                  </a:moveTo>
                  <a:cubicBezTo>
                    <a:pt x="7609" y="10973"/>
                    <a:pt x="7614" y="10979"/>
                    <a:pt x="7620" y="10984"/>
                  </a:cubicBezTo>
                  <a:lnTo>
                    <a:pt x="7614" y="10972"/>
                  </a:lnTo>
                  <a:lnTo>
                    <a:pt x="7614" y="10972"/>
                  </a:lnTo>
                  <a:cubicBezTo>
                    <a:pt x="7795" y="11001"/>
                    <a:pt x="7981" y="11020"/>
                    <a:pt x="8166" y="11027"/>
                  </a:cubicBezTo>
                  <a:cubicBezTo>
                    <a:pt x="8205" y="11056"/>
                    <a:pt x="8243" y="11085"/>
                    <a:pt x="8280" y="11111"/>
                  </a:cubicBezTo>
                  <a:cubicBezTo>
                    <a:pt x="8455" y="11245"/>
                    <a:pt x="8638" y="11379"/>
                    <a:pt x="8847" y="11437"/>
                  </a:cubicBezTo>
                  <a:cubicBezTo>
                    <a:pt x="8815" y="11474"/>
                    <a:pt x="8781" y="11514"/>
                    <a:pt x="8751" y="11551"/>
                  </a:cubicBezTo>
                  <a:cubicBezTo>
                    <a:pt x="8722" y="11535"/>
                    <a:pt x="8693" y="11522"/>
                    <a:pt x="8664" y="11506"/>
                  </a:cubicBezTo>
                  <a:cubicBezTo>
                    <a:pt x="8309" y="11310"/>
                    <a:pt x="7920" y="11235"/>
                    <a:pt x="7598" y="10971"/>
                  </a:cubicBezTo>
                  <a:close/>
                  <a:moveTo>
                    <a:pt x="4113" y="11204"/>
                  </a:moveTo>
                  <a:cubicBezTo>
                    <a:pt x="4208" y="11322"/>
                    <a:pt x="4314" y="11435"/>
                    <a:pt x="4429" y="11540"/>
                  </a:cubicBezTo>
                  <a:cubicBezTo>
                    <a:pt x="4403" y="11557"/>
                    <a:pt x="4378" y="11575"/>
                    <a:pt x="4352" y="11591"/>
                  </a:cubicBezTo>
                  <a:cubicBezTo>
                    <a:pt x="4259" y="11473"/>
                    <a:pt x="4178" y="11344"/>
                    <a:pt x="4104" y="11209"/>
                  </a:cubicBezTo>
                  <a:cubicBezTo>
                    <a:pt x="4107" y="11206"/>
                    <a:pt x="4108" y="11204"/>
                    <a:pt x="4113" y="11204"/>
                  </a:cubicBezTo>
                  <a:close/>
                  <a:moveTo>
                    <a:pt x="9625" y="11508"/>
                  </a:moveTo>
                  <a:cubicBezTo>
                    <a:pt x="9631" y="11511"/>
                    <a:pt x="9632" y="11517"/>
                    <a:pt x="9638" y="11522"/>
                  </a:cubicBezTo>
                  <a:cubicBezTo>
                    <a:pt x="9628" y="11550"/>
                    <a:pt x="9618" y="11576"/>
                    <a:pt x="9608" y="11604"/>
                  </a:cubicBezTo>
                  <a:cubicBezTo>
                    <a:pt x="9608" y="11570"/>
                    <a:pt x="9613" y="11538"/>
                    <a:pt x="9625" y="11508"/>
                  </a:cubicBezTo>
                  <a:close/>
                  <a:moveTo>
                    <a:pt x="4917" y="11530"/>
                  </a:moveTo>
                  <a:lnTo>
                    <a:pt x="4917" y="11530"/>
                  </a:lnTo>
                  <a:cubicBezTo>
                    <a:pt x="4966" y="11557"/>
                    <a:pt x="5016" y="11583"/>
                    <a:pt x="5065" y="11611"/>
                  </a:cubicBezTo>
                  <a:cubicBezTo>
                    <a:pt x="5061" y="11618"/>
                    <a:pt x="5055" y="11624"/>
                    <a:pt x="5048" y="11631"/>
                  </a:cubicBezTo>
                  <a:cubicBezTo>
                    <a:pt x="5004" y="11596"/>
                    <a:pt x="4961" y="11562"/>
                    <a:pt x="4917" y="11530"/>
                  </a:cubicBezTo>
                  <a:close/>
                  <a:moveTo>
                    <a:pt x="7182" y="11431"/>
                  </a:moveTo>
                  <a:lnTo>
                    <a:pt x="7182" y="11431"/>
                  </a:lnTo>
                  <a:cubicBezTo>
                    <a:pt x="7235" y="11504"/>
                    <a:pt x="7288" y="11576"/>
                    <a:pt x="7342" y="11647"/>
                  </a:cubicBezTo>
                  <a:cubicBezTo>
                    <a:pt x="7293" y="11598"/>
                    <a:pt x="7243" y="11550"/>
                    <a:pt x="7197" y="11499"/>
                  </a:cubicBezTo>
                  <a:cubicBezTo>
                    <a:pt x="7191" y="11477"/>
                    <a:pt x="7188" y="11456"/>
                    <a:pt x="7182" y="11431"/>
                  </a:cubicBezTo>
                  <a:close/>
                  <a:moveTo>
                    <a:pt x="8507" y="11586"/>
                  </a:moveTo>
                  <a:lnTo>
                    <a:pt x="8507" y="11586"/>
                  </a:lnTo>
                  <a:cubicBezTo>
                    <a:pt x="8536" y="11601"/>
                    <a:pt x="8563" y="11617"/>
                    <a:pt x="8592" y="11631"/>
                  </a:cubicBezTo>
                  <a:cubicBezTo>
                    <a:pt x="8577" y="11639"/>
                    <a:pt x="8558" y="11646"/>
                    <a:pt x="8542" y="11653"/>
                  </a:cubicBezTo>
                  <a:cubicBezTo>
                    <a:pt x="8527" y="11631"/>
                    <a:pt x="8517" y="11610"/>
                    <a:pt x="8507" y="11586"/>
                  </a:cubicBezTo>
                  <a:close/>
                  <a:moveTo>
                    <a:pt x="3975" y="11604"/>
                  </a:moveTo>
                  <a:cubicBezTo>
                    <a:pt x="3983" y="11640"/>
                    <a:pt x="3994" y="11673"/>
                    <a:pt x="4005" y="11705"/>
                  </a:cubicBezTo>
                  <a:cubicBezTo>
                    <a:pt x="3996" y="11689"/>
                    <a:pt x="3986" y="11673"/>
                    <a:pt x="3975" y="11659"/>
                  </a:cubicBezTo>
                  <a:lnTo>
                    <a:pt x="3975" y="11604"/>
                  </a:lnTo>
                  <a:close/>
                  <a:moveTo>
                    <a:pt x="8720" y="11718"/>
                  </a:moveTo>
                  <a:lnTo>
                    <a:pt x="8720" y="11718"/>
                  </a:lnTo>
                  <a:cubicBezTo>
                    <a:pt x="8736" y="11743"/>
                    <a:pt x="8717" y="11775"/>
                    <a:pt x="8694" y="11797"/>
                  </a:cubicBezTo>
                  <a:cubicBezTo>
                    <a:pt x="8672" y="11785"/>
                    <a:pt x="8655" y="11771"/>
                    <a:pt x="8636" y="11756"/>
                  </a:cubicBezTo>
                  <a:cubicBezTo>
                    <a:pt x="8665" y="11747"/>
                    <a:pt x="8694" y="11734"/>
                    <a:pt x="8720" y="11718"/>
                  </a:cubicBezTo>
                  <a:close/>
                  <a:moveTo>
                    <a:pt x="16892" y="11771"/>
                  </a:moveTo>
                  <a:cubicBezTo>
                    <a:pt x="16897" y="11779"/>
                    <a:pt x="16906" y="11787"/>
                    <a:pt x="16913" y="11797"/>
                  </a:cubicBezTo>
                  <a:cubicBezTo>
                    <a:pt x="16906" y="11791"/>
                    <a:pt x="16899" y="11787"/>
                    <a:pt x="16890" y="11782"/>
                  </a:cubicBezTo>
                  <a:cubicBezTo>
                    <a:pt x="16890" y="11778"/>
                    <a:pt x="16892" y="11775"/>
                    <a:pt x="16892" y="11771"/>
                  </a:cubicBezTo>
                  <a:close/>
                  <a:moveTo>
                    <a:pt x="5267" y="11777"/>
                  </a:moveTo>
                  <a:cubicBezTo>
                    <a:pt x="5267" y="11784"/>
                    <a:pt x="5266" y="11793"/>
                    <a:pt x="5266" y="11800"/>
                  </a:cubicBezTo>
                  <a:cubicBezTo>
                    <a:pt x="5261" y="11797"/>
                    <a:pt x="5258" y="11794"/>
                    <a:pt x="5254" y="11791"/>
                  </a:cubicBezTo>
                  <a:cubicBezTo>
                    <a:pt x="5258" y="11785"/>
                    <a:pt x="5264" y="11782"/>
                    <a:pt x="5267" y="11777"/>
                  </a:cubicBezTo>
                  <a:close/>
                  <a:moveTo>
                    <a:pt x="4590" y="11682"/>
                  </a:moveTo>
                  <a:cubicBezTo>
                    <a:pt x="4650" y="11733"/>
                    <a:pt x="4714" y="11779"/>
                    <a:pt x="4775" y="11827"/>
                  </a:cubicBezTo>
                  <a:cubicBezTo>
                    <a:pt x="4772" y="11826"/>
                    <a:pt x="4769" y="11826"/>
                    <a:pt x="4766" y="11823"/>
                  </a:cubicBezTo>
                  <a:cubicBezTo>
                    <a:pt x="4682" y="11794"/>
                    <a:pt x="4601" y="11761"/>
                    <a:pt x="4521" y="11721"/>
                  </a:cubicBezTo>
                  <a:cubicBezTo>
                    <a:pt x="4544" y="11711"/>
                    <a:pt x="4567" y="11697"/>
                    <a:pt x="4590" y="11682"/>
                  </a:cubicBezTo>
                  <a:close/>
                  <a:moveTo>
                    <a:pt x="9892" y="11611"/>
                  </a:moveTo>
                  <a:cubicBezTo>
                    <a:pt x="9908" y="11655"/>
                    <a:pt x="9923" y="11697"/>
                    <a:pt x="9937" y="11736"/>
                  </a:cubicBezTo>
                  <a:lnTo>
                    <a:pt x="9976" y="11835"/>
                  </a:lnTo>
                  <a:cubicBezTo>
                    <a:pt x="9947" y="11768"/>
                    <a:pt x="9920" y="11697"/>
                    <a:pt x="9892" y="11623"/>
                  </a:cubicBezTo>
                  <a:lnTo>
                    <a:pt x="9892" y="11611"/>
                  </a:lnTo>
                  <a:close/>
                  <a:moveTo>
                    <a:pt x="4721" y="11588"/>
                  </a:moveTo>
                  <a:cubicBezTo>
                    <a:pt x="4782" y="11655"/>
                    <a:pt x="4846" y="11718"/>
                    <a:pt x="4916" y="11779"/>
                  </a:cubicBezTo>
                  <a:cubicBezTo>
                    <a:pt x="4891" y="11806"/>
                    <a:pt x="4868" y="11830"/>
                    <a:pt x="4846" y="11852"/>
                  </a:cubicBezTo>
                  <a:cubicBezTo>
                    <a:pt x="4831" y="11848"/>
                    <a:pt x="4818" y="11843"/>
                    <a:pt x="4807" y="11838"/>
                  </a:cubicBezTo>
                  <a:cubicBezTo>
                    <a:pt x="4756" y="11771"/>
                    <a:pt x="4712" y="11698"/>
                    <a:pt x="4673" y="11624"/>
                  </a:cubicBezTo>
                  <a:cubicBezTo>
                    <a:pt x="4689" y="11611"/>
                    <a:pt x="4705" y="11599"/>
                    <a:pt x="4721" y="11588"/>
                  </a:cubicBezTo>
                  <a:close/>
                  <a:moveTo>
                    <a:pt x="8251" y="11678"/>
                  </a:moveTo>
                  <a:lnTo>
                    <a:pt x="8251" y="11678"/>
                  </a:lnTo>
                  <a:cubicBezTo>
                    <a:pt x="8296" y="11697"/>
                    <a:pt x="8344" y="11710"/>
                    <a:pt x="8391" y="11726"/>
                  </a:cubicBezTo>
                  <a:cubicBezTo>
                    <a:pt x="8430" y="11749"/>
                    <a:pt x="8475" y="11762"/>
                    <a:pt x="8520" y="11768"/>
                  </a:cubicBezTo>
                  <a:cubicBezTo>
                    <a:pt x="8575" y="11782"/>
                    <a:pt x="8629" y="11795"/>
                    <a:pt x="8684" y="11808"/>
                  </a:cubicBezTo>
                  <a:cubicBezTo>
                    <a:pt x="8643" y="11843"/>
                    <a:pt x="8601" y="11880"/>
                    <a:pt x="8562" y="11914"/>
                  </a:cubicBezTo>
                  <a:cubicBezTo>
                    <a:pt x="8513" y="11878"/>
                    <a:pt x="8256" y="11739"/>
                    <a:pt x="8251" y="11678"/>
                  </a:cubicBezTo>
                  <a:close/>
                  <a:moveTo>
                    <a:pt x="2761" y="11833"/>
                  </a:moveTo>
                  <a:cubicBezTo>
                    <a:pt x="2762" y="11855"/>
                    <a:pt x="2765" y="11878"/>
                    <a:pt x="2777" y="11894"/>
                  </a:cubicBezTo>
                  <a:cubicBezTo>
                    <a:pt x="2756" y="11914"/>
                    <a:pt x="2733" y="11935"/>
                    <a:pt x="2711" y="11954"/>
                  </a:cubicBezTo>
                  <a:cubicBezTo>
                    <a:pt x="2729" y="11914"/>
                    <a:pt x="2746" y="11872"/>
                    <a:pt x="2761" y="11833"/>
                  </a:cubicBezTo>
                  <a:close/>
                  <a:moveTo>
                    <a:pt x="5107" y="11936"/>
                  </a:moveTo>
                  <a:cubicBezTo>
                    <a:pt x="5119" y="11945"/>
                    <a:pt x="5131" y="11952"/>
                    <a:pt x="5142" y="11960"/>
                  </a:cubicBezTo>
                  <a:cubicBezTo>
                    <a:pt x="5136" y="11967"/>
                    <a:pt x="5131" y="11973"/>
                    <a:pt x="5123" y="11977"/>
                  </a:cubicBezTo>
                  <a:cubicBezTo>
                    <a:pt x="5113" y="11968"/>
                    <a:pt x="5100" y="11961"/>
                    <a:pt x="5087" y="11954"/>
                  </a:cubicBezTo>
                  <a:cubicBezTo>
                    <a:pt x="5094" y="11948"/>
                    <a:pt x="5100" y="11941"/>
                    <a:pt x="5107" y="11936"/>
                  </a:cubicBezTo>
                  <a:close/>
                  <a:moveTo>
                    <a:pt x="16704" y="11954"/>
                  </a:moveTo>
                  <a:cubicBezTo>
                    <a:pt x="16722" y="11986"/>
                    <a:pt x="16733" y="12000"/>
                    <a:pt x="16745" y="12048"/>
                  </a:cubicBezTo>
                  <a:cubicBezTo>
                    <a:pt x="16733" y="12031"/>
                    <a:pt x="16722" y="12012"/>
                    <a:pt x="16710" y="11994"/>
                  </a:cubicBezTo>
                  <a:lnTo>
                    <a:pt x="16704" y="11994"/>
                  </a:lnTo>
                  <a:lnTo>
                    <a:pt x="16704" y="11954"/>
                  </a:lnTo>
                  <a:close/>
                  <a:moveTo>
                    <a:pt x="25721" y="12032"/>
                  </a:moveTo>
                  <a:lnTo>
                    <a:pt x="25725" y="12105"/>
                  </a:lnTo>
                  <a:cubicBezTo>
                    <a:pt x="25725" y="12079"/>
                    <a:pt x="25722" y="12055"/>
                    <a:pt x="25721" y="12032"/>
                  </a:cubicBezTo>
                  <a:close/>
                  <a:moveTo>
                    <a:pt x="5033" y="12070"/>
                  </a:moveTo>
                  <a:cubicBezTo>
                    <a:pt x="5004" y="12099"/>
                    <a:pt x="4974" y="12127"/>
                    <a:pt x="4945" y="12154"/>
                  </a:cubicBezTo>
                  <a:cubicBezTo>
                    <a:pt x="4926" y="12148"/>
                    <a:pt x="4905" y="12141"/>
                    <a:pt x="4888" y="12135"/>
                  </a:cubicBezTo>
                  <a:cubicBezTo>
                    <a:pt x="4884" y="12134"/>
                    <a:pt x="4882" y="12131"/>
                    <a:pt x="4879" y="12128"/>
                  </a:cubicBezTo>
                  <a:lnTo>
                    <a:pt x="4949" y="12074"/>
                  </a:lnTo>
                  <a:cubicBezTo>
                    <a:pt x="4977" y="12073"/>
                    <a:pt x="5006" y="12073"/>
                    <a:pt x="5033" y="12070"/>
                  </a:cubicBezTo>
                  <a:close/>
                  <a:moveTo>
                    <a:pt x="4474" y="12096"/>
                  </a:moveTo>
                  <a:lnTo>
                    <a:pt x="4512" y="12150"/>
                  </a:lnTo>
                  <a:cubicBezTo>
                    <a:pt x="4503" y="12157"/>
                    <a:pt x="4494" y="12164"/>
                    <a:pt x="4484" y="12174"/>
                  </a:cubicBezTo>
                  <a:cubicBezTo>
                    <a:pt x="4481" y="12148"/>
                    <a:pt x="4476" y="12121"/>
                    <a:pt x="4474" y="12096"/>
                  </a:cubicBezTo>
                  <a:close/>
                  <a:moveTo>
                    <a:pt x="9396" y="11689"/>
                  </a:moveTo>
                  <a:lnTo>
                    <a:pt x="9396" y="11689"/>
                  </a:lnTo>
                  <a:cubicBezTo>
                    <a:pt x="9369" y="11777"/>
                    <a:pt x="9337" y="11859"/>
                    <a:pt x="9290" y="11936"/>
                  </a:cubicBezTo>
                  <a:cubicBezTo>
                    <a:pt x="9221" y="12048"/>
                    <a:pt x="9127" y="12142"/>
                    <a:pt x="9030" y="12235"/>
                  </a:cubicBezTo>
                  <a:lnTo>
                    <a:pt x="8964" y="12192"/>
                  </a:lnTo>
                  <a:cubicBezTo>
                    <a:pt x="9108" y="12060"/>
                    <a:pt x="9233" y="11909"/>
                    <a:pt x="9337" y="11742"/>
                  </a:cubicBezTo>
                  <a:cubicBezTo>
                    <a:pt x="9356" y="11726"/>
                    <a:pt x="9377" y="11707"/>
                    <a:pt x="9396" y="11689"/>
                  </a:cubicBezTo>
                  <a:close/>
                  <a:moveTo>
                    <a:pt x="9462" y="12180"/>
                  </a:moveTo>
                  <a:lnTo>
                    <a:pt x="9462" y="12180"/>
                  </a:lnTo>
                  <a:cubicBezTo>
                    <a:pt x="9422" y="12211"/>
                    <a:pt x="9378" y="12234"/>
                    <a:pt x="9337" y="12259"/>
                  </a:cubicBezTo>
                  <a:cubicBezTo>
                    <a:pt x="9340" y="12248"/>
                    <a:pt x="9340" y="12235"/>
                    <a:pt x="9342" y="12224"/>
                  </a:cubicBezTo>
                  <a:cubicBezTo>
                    <a:pt x="9349" y="12222"/>
                    <a:pt x="9359" y="12221"/>
                    <a:pt x="9366" y="12217"/>
                  </a:cubicBezTo>
                  <a:cubicBezTo>
                    <a:pt x="9369" y="12220"/>
                    <a:pt x="9372" y="12221"/>
                    <a:pt x="9375" y="12221"/>
                  </a:cubicBezTo>
                  <a:cubicBezTo>
                    <a:pt x="9381" y="12221"/>
                    <a:pt x="9388" y="12216"/>
                    <a:pt x="9393" y="12208"/>
                  </a:cubicBezTo>
                  <a:cubicBezTo>
                    <a:pt x="9417" y="12201"/>
                    <a:pt x="9441" y="12192"/>
                    <a:pt x="9462" y="12180"/>
                  </a:cubicBezTo>
                  <a:close/>
                  <a:moveTo>
                    <a:pt x="3424" y="12241"/>
                  </a:moveTo>
                  <a:lnTo>
                    <a:pt x="3424" y="12272"/>
                  </a:lnTo>
                  <a:lnTo>
                    <a:pt x="3417" y="12270"/>
                  </a:lnTo>
                  <a:cubicBezTo>
                    <a:pt x="3420" y="12262"/>
                    <a:pt x="3423" y="12251"/>
                    <a:pt x="3424" y="12241"/>
                  </a:cubicBezTo>
                  <a:close/>
                  <a:moveTo>
                    <a:pt x="13347" y="12218"/>
                  </a:moveTo>
                  <a:cubicBezTo>
                    <a:pt x="13356" y="12247"/>
                    <a:pt x="13367" y="12273"/>
                    <a:pt x="13377" y="12301"/>
                  </a:cubicBezTo>
                  <a:cubicBezTo>
                    <a:pt x="13369" y="12279"/>
                    <a:pt x="13357" y="12257"/>
                    <a:pt x="13347" y="12235"/>
                  </a:cubicBezTo>
                  <a:lnTo>
                    <a:pt x="13347" y="12218"/>
                  </a:lnTo>
                  <a:close/>
                  <a:moveTo>
                    <a:pt x="8497" y="12154"/>
                  </a:moveTo>
                  <a:cubicBezTo>
                    <a:pt x="8547" y="12189"/>
                    <a:pt x="8597" y="12225"/>
                    <a:pt x="8648" y="12259"/>
                  </a:cubicBezTo>
                  <a:lnTo>
                    <a:pt x="8630" y="12280"/>
                  </a:lnTo>
                  <a:cubicBezTo>
                    <a:pt x="8623" y="12292"/>
                    <a:pt x="8616" y="12304"/>
                    <a:pt x="8608" y="12317"/>
                  </a:cubicBezTo>
                  <a:cubicBezTo>
                    <a:pt x="8568" y="12264"/>
                    <a:pt x="8524" y="12214"/>
                    <a:pt x="8481" y="12163"/>
                  </a:cubicBezTo>
                  <a:cubicBezTo>
                    <a:pt x="8485" y="12158"/>
                    <a:pt x="8491" y="12156"/>
                    <a:pt x="8497" y="12154"/>
                  </a:cubicBezTo>
                  <a:close/>
                  <a:moveTo>
                    <a:pt x="13232" y="12314"/>
                  </a:moveTo>
                  <a:lnTo>
                    <a:pt x="13231" y="12333"/>
                  </a:lnTo>
                  <a:lnTo>
                    <a:pt x="13231" y="12333"/>
                  </a:lnTo>
                  <a:cubicBezTo>
                    <a:pt x="13232" y="12327"/>
                    <a:pt x="13232" y="12320"/>
                    <a:pt x="13232" y="12314"/>
                  </a:cubicBezTo>
                  <a:close/>
                  <a:moveTo>
                    <a:pt x="9295" y="12237"/>
                  </a:moveTo>
                  <a:lnTo>
                    <a:pt x="9295" y="12285"/>
                  </a:lnTo>
                  <a:cubicBezTo>
                    <a:pt x="9259" y="12304"/>
                    <a:pt x="9223" y="12323"/>
                    <a:pt x="9186" y="12339"/>
                  </a:cubicBezTo>
                  <a:cubicBezTo>
                    <a:pt x="9168" y="12327"/>
                    <a:pt x="9149" y="12314"/>
                    <a:pt x="9128" y="12301"/>
                  </a:cubicBezTo>
                  <a:cubicBezTo>
                    <a:pt x="9139" y="12285"/>
                    <a:pt x="9152" y="12270"/>
                    <a:pt x="9162" y="12254"/>
                  </a:cubicBezTo>
                  <a:cubicBezTo>
                    <a:pt x="9208" y="12251"/>
                    <a:pt x="9252" y="12247"/>
                    <a:pt x="9295" y="12237"/>
                  </a:cubicBezTo>
                  <a:close/>
                  <a:moveTo>
                    <a:pt x="3350" y="12029"/>
                  </a:moveTo>
                  <a:cubicBezTo>
                    <a:pt x="3318" y="12118"/>
                    <a:pt x="3272" y="12212"/>
                    <a:pt x="3220" y="12312"/>
                  </a:cubicBezTo>
                  <a:lnTo>
                    <a:pt x="3163" y="12366"/>
                  </a:lnTo>
                  <a:cubicBezTo>
                    <a:pt x="3231" y="12257"/>
                    <a:pt x="3294" y="12145"/>
                    <a:pt x="3350" y="12029"/>
                  </a:cubicBezTo>
                  <a:close/>
                  <a:moveTo>
                    <a:pt x="9287" y="12381"/>
                  </a:moveTo>
                  <a:cubicBezTo>
                    <a:pt x="9281" y="12385"/>
                    <a:pt x="9275" y="12389"/>
                    <a:pt x="9269" y="12394"/>
                  </a:cubicBezTo>
                  <a:cubicBezTo>
                    <a:pt x="9268" y="12392"/>
                    <a:pt x="9266" y="12392"/>
                    <a:pt x="9265" y="12389"/>
                  </a:cubicBezTo>
                  <a:cubicBezTo>
                    <a:pt x="9272" y="12388"/>
                    <a:pt x="9279" y="12385"/>
                    <a:pt x="9287" y="12381"/>
                  </a:cubicBezTo>
                  <a:close/>
                  <a:moveTo>
                    <a:pt x="4625" y="12296"/>
                  </a:moveTo>
                  <a:cubicBezTo>
                    <a:pt x="4637" y="12330"/>
                    <a:pt x="4650" y="12363"/>
                    <a:pt x="4669" y="12394"/>
                  </a:cubicBezTo>
                  <a:cubicBezTo>
                    <a:pt x="4663" y="12397"/>
                    <a:pt x="4657" y="12402"/>
                    <a:pt x="4651" y="12405"/>
                  </a:cubicBezTo>
                  <a:cubicBezTo>
                    <a:pt x="4625" y="12381"/>
                    <a:pt x="4598" y="12355"/>
                    <a:pt x="4570" y="12328"/>
                  </a:cubicBezTo>
                  <a:cubicBezTo>
                    <a:pt x="4589" y="12317"/>
                    <a:pt x="4606" y="12308"/>
                    <a:pt x="4625" y="12296"/>
                  </a:cubicBezTo>
                  <a:close/>
                  <a:moveTo>
                    <a:pt x="7711" y="12387"/>
                  </a:moveTo>
                  <a:lnTo>
                    <a:pt x="7711" y="12387"/>
                  </a:lnTo>
                  <a:cubicBezTo>
                    <a:pt x="7723" y="12399"/>
                    <a:pt x="7734" y="12412"/>
                    <a:pt x="7744" y="12424"/>
                  </a:cubicBezTo>
                  <a:cubicBezTo>
                    <a:pt x="7743" y="12423"/>
                    <a:pt x="7742" y="12423"/>
                    <a:pt x="7739" y="12421"/>
                  </a:cubicBezTo>
                  <a:cubicBezTo>
                    <a:pt x="7729" y="12409"/>
                    <a:pt x="7721" y="12397"/>
                    <a:pt x="7711" y="12387"/>
                  </a:cubicBezTo>
                  <a:close/>
                  <a:moveTo>
                    <a:pt x="6305" y="12048"/>
                  </a:moveTo>
                  <a:lnTo>
                    <a:pt x="6305" y="12222"/>
                  </a:lnTo>
                  <a:cubicBezTo>
                    <a:pt x="6278" y="12299"/>
                    <a:pt x="6249" y="12372"/>
                    <a:pt x="6214" y="12440"/>
                  </a:cubicBezTo>
                  <a:cubicBezTo>
                    <a:pt x="6249" y="12312"/>
                    <a:pt x="6281" y="12182"/>
                    <a:pt x="6305" y="12048"/>
                  </a:cubicBezTo>
                  <a:close/>
                  <a:moveTo>
                    <a:pt x="3407" y="12321"/>
                  </a:moveTo>
                  <a:lnTo>
                    <a:pt x="3407" y="12321"/>
                  </a:lnTo>
                  <a:cubicBezTo>
                    <a:pt x="3401" y="12372"/>
                    <a:pt x="3395" y="12424"/>
                    <a:pt x="3391" y="12476"/>
                  </a:cubicBezTo>
                  <a:lnTo>
                    <a:pt x="3369" y="12472"/>
                  </a:lnTo>
                  <a:cubicBezTo>
                    <a:pt x="3381" y="12423"/>
                    <a:pt x="3394" y="12372"/>
                    <a:pt x="3407" y="12321"/>
                  </a:cubicBezTo>
                  <a:close/>
                  <a:moveTo>
                    <a:pt x="9429" y="12440"/>
                  </a:moveTo>
                  <a:cubicBezTo>
                    <a:pt x="9422" y="12453"/>
                    <a:pt x="9413" y="12466"/>
                    <a:pt x="9406" y="12478"/>
                  </a:cubicBezTo>
                  <a:cubicBezTo>
                    <a:pt x="9405" y="12478"/>
                    <a:pt x="9405" y="12478"/>
                    <a:pt x="9404" y="12478"/>
                  </a:cubicBezTo>
                  <a:cubicBezTo>
                    <a:pt x="9402" y="12478"/>
                    <a:pt x="9398" y="12475"/>
                    <a:pt x="9396" y="12474"/>
                  </a:cubicBezTo>
                  <a:cubicBezTo>
                    <a:pt x="9406" y="12462"/>
                    <a:pt x="9419" y="12452"/>
                    <a:pt x="9429" y="12440"/>
                  </a:cubicBezTo>
                  <a:close/>
                  <a:moveTo>
                    <a:pt x="5046" y="12466"/>
                  </a:moveTo>
                  <a:cubicBezTo>
                    <a:pt x="5056" y="12469"/>
                    <a:pt x="5065" y="12472"/>
                    <a:pt x="5077" y="12475"/>
                  </a:cubicBezTo>
                  <a:cubicBezTo>
                    <a:pt x="5046" y="12497"/>
                    <a:pt x="5016" y="12519"/>
                    <a:pt x="4985" y="12540"/>
                  </a:cubicBezTo>
                  <a:cubicBezTo>
                    <a:pt x="4982" y="12535"/>
                    <a:pt x="4977" y="12530"/>
                    <a:pt x="4974" y="12524"/>
                  </a:cubicBezTo>
                  <a:cubicBezTo>
                    <a:pt x="4997" y="12504"/>
                    <a:pt x="5020" y="12484"/>
                    <a:pt x="5046" y="12466"/>
                  </a:cubicBezTo>
                  <a:close/>
                  <a:moveTo>
                    <a:pt x="4423" y="12574"/>
                  </a:moveTo>
                  <a:lnTo>
                    <a:pt x="4423" y="12574"/>
                  </a:lnTo>
                  <a:cubicBezTo>
                    <a:pt x="4425" y="12575"/>
                    <a:pt x="4426" y="12577"/>
                    <a:pt x="4426" y="12578"/>
                  </a:cubicBezTo>
                  <a:cubicBezTo>
                    <a:pt x="4425" y="12578"/>
                    <a:pt x="4423" y="12575"/>
                    <a:pt x="4423" y="12574"/>
                  </a:cubicBezTo>
                  <a:close/>
                  <a:moveTo>
                    <a:pt x="20163" y="12597"/>
                  </a:moveTo>
                  <a:cubicBezTo>
                    <a:pt x="20163" y="12600"/>
                    <a:pt x="20165" y="12604"/>
                    <a:pt x="20165" y="12610"/>
                  </a:cubicBezTo>
                  <a:cubicBezTo>
                    <a:pt x="20156" y="12614"/>
                    <a:pt x="20149" y="12620"/>
                    <a:pt x="20142" y="12626"/>
                  </a:cubicBezTo>
                  <a:cubicBezTo>
                    <a:pt x="20149" y="12617"/>
                    <a:pt x="20156" y="12607"/>
                    <a:pt x="20163" y="12597"/>
                  </a:cubicBezTo>
                  <a:close/>
                  <a:moveTo>
                    <a:pt x="7447" y="11546"/>
                  </a:moveTo>
                  <a:cubicBezTo>
                    <a:pt x="7657" y="11813"/>
                    <a:pt x="7914" y="12045"/>
                    <a:pt x="8200" y="12235"/>
                  </a:cubicBezTo>
                  <a:cubicBezTo>
                    <a:pt x="8190" y="12244"/>
                    <a:pt x="8180" y="12253"/>
                    <a:pt x="8170" y="12260"/>
                  </a:cubicBezTo>
                  <a:cubicBezTo>
                    <a:pt x="8190" y="12259"/>
                    <a:pt x="8211" y="12257"/>
                    <a:pt x="8235" y="12256"/>
                  </a:cubicBezTo>
                  <a:cubicBezTo>
                    <a:pt x="8330" y="12315"/>
                    <a:pt x="8425" y="12370"/>
                    <a:pt x="8526" y="12421"/>
                  </a:cubicBezTo>
                  <a:cubicBezTo>
                    <a:pt x="8579" y="12447"/>
                    <a:pt x="8637" y="12472"/>
                    <a:pt x="8696" y="12472"/>
                  </a:cubicBezTo>
                  <a:cubicBezTo>
                    <a:pt x="8707" y="12472"/>
                    <a:pt x="8719" y="12471"/>
                    <a:pt x="8730" y="12469"/>
                  </a:cubicBezTo>
                  <a:cubicBezTo>
                    <a:pt x="8716" y="12452"/>
                    <a:pt x="8701" y="12431"/>
                    <a:pt x="8687" y="12413"/>
                  </a:cubicBezTo>
                  <a:lnTo>
                    <a:pt x="8698" y="12408"/>
                  </a:lnTo>
                  <a:cubicBezTo>
                    <a:pt x="8728" y="12388"/>
                    <a:pt x="8754" y="12366"/>
                    <a:pt x="8783" y="12346"/>
                  </a:cubicBezTo>
                  <a:cubicBezTo>
                    <a:pt x="8815" y="12365"/>
                    <a:pt x="8845" y="12384"/>
                    <a:pt x="8876" y="12402"/>
                  </a:cubicBezTo>
                  <a:cubicBezTo>
                    <a:pt x="8852" y="12430"/>
                    <a:pt x="8831" y="12459"/>
                    <a:pt x="8810" y="12488"/>
                  </a:cubicBezTo>
                  <a:cubicBezTo>
                    <a:pt x="8757" y="12503"/>
                    <a:pt x="8701" y="12517"/>
                    <a:pt x="8645" y="12527"/>
                  </a:cubicBezTo>
                  <a:cubicBezTo>
                    <a:pt x="8561" y="12543"/>
                    <a:pt x="8460" y="12565"/>
                    <a:pt x="8411" y="12630"/>
                  </a:cubicBezTo>
                  <a:cubicBezTo>
                    <a:pt x="8147" y="12420"/>
                    <a:pt x="7897" y="12190"/>
                    <a:pt x="7654" y="11954"/>
                  </a:cubicBezTo>
                  <a:lnTo>
                    <a:pt x="7654" y="11954"/>
                  </a:lnTo>
                  <a:cubicBezTo>
                    <a:pt x="7663" y="11955"/>
                    <a:pt x="7670" y="11958"/>
                    <a:pt x="7679" y="11960"/>
                  </a:cubicBezTo>
                  <a:cubicBezTo>
                    <a:pt x="7689" y="11936"/>
                    <a:pt x="7676" y="11910"/>
                    <a:pt x="7662" y="11888"/>
                  </a:cubicBezTo>
                  <a:cubicBezTo>
                    <a:pt x="7591" y="11774"/>
                    <a:pt x="7518" y="11660"/>
                    <a:pt x="7447" y="11546"/>
                  </a:cubicBezTo>
                  <a:close/>
                  <a:moveTo>
                    <a:pt x="5141" y="12633"/>
                  </a:moveTo>
                  <a:lnTo>
                    <a:pt x="5141" y="12633"/>
                  </a:lnTo>
                  <a:cubicBezTo>
                    <a:pt x="5120" y="12651"/>
                    <a:pt x="5100" y="12668"/>
                    <a:pt x="5080" y="12686"/>
                  </a:cubicBezTo>
                  <a:cubicBezTo>
                    <a:pt x="5080" y="12675"/>
                    <a:pt x="5078" y="12662"/>
                    <a:pt x="5072" y="12654"/>
                  </a:cubicBezTo>
                  <a:cubicBezTo>
                    <a:pt x="5094" y="12646"/>
                    <a:pt x="5119" y="12641"/>
                    <a:pt x="5141" y="12633"/>
                  </a:cubicBezTo>
                  <a:close/>
                  <a:moveTo>
                    <a:pt x="4975" y="12677"/>
                  </a:moveTo>
                  <a:cubicBezTo>
                    <a:pt x="5000" y="12690"/>
                    <a:pt x="5027" y="12700"/>
                    <a:pt x="5052" y="12707"/>
                  </a:cubicBezTo>
                  <a:cubicBezTo>
                    <a:pt x="5049" y="12712"/>
                    <a:pt x="5043" y="12715"/>
                    <a:pt x="5041" y="12719"/>
                  </a:cubicBezTo>
                  <a:cubicBezTo>
                    <a:pt x="5019" y="12703"/>
                    <a:pt x="4997" y="12691"/>
                    <a:pt x="4975" y="12677"/>
                  </a:cubicBezTo>
                  <a:close/>
                  <a:moveTo>
                    <a:pt x="9290" y="12578"/>
                  </a:moveTo>
                  <a:cubicBezTo>
                    <a:pt x="9303" y="12582"/>
                    <a:pt x="9317" y="12588"/>
                    <a:pt x="9330" y="12591"/>
                  </a:cubicBezTo>
                  <a:cubicBezTo>
                    <a:pt x="9275" y="12667"/>
                    <a:pt x="9217" y="12742"/>
                    <a:pt x="9156" y="12812"/>
                  </a:cubicBezTo>
                  <a:cubicBezTo>
                    <a:pt x="9166" y="12795"/>
                    <a:pt x="9173" y="12773"/>
                    <a:pt x="9179" y="12752"/>
                  </a:cubicBezTo>
                  <a:cubicBezTo>
                    <a:pt x="9199" y="12693"/>
                    <a:pt x="9240" y="12635"/>
                    <a:pt x="9290" y="12578"/>
                  </a:cubicBezTo>
                  <a:close/>
                  <a:moveTo>
                    <a:pt x="9050" y="12487"/>
                  </a:moveTo>
                  <a:cubicBezTo>
                    <a:pt x="9073" y="12497"/>
                    <a:pt x="9098" y="12508"/>
                    <a:pt x="9123" y="12517"/>
                  </a:cubicBezTo>
                  <a:cubicBezTo>
                    <a:pt x="9001" y="12622"/>
                    <a:pt x="8877" y="12723"/>
                    <a:pt x="8757" y="12828"/>
                  </a:cubicBezTo>
                  <a:lnTo>
                    <a:pt x="8717" y="12860"/>
                  </a:lnTo>
                  <a:cubicBezTo>
                    <a:pt x="8624" y="12793"/>
                    <a:pt x="8533" y="12722"/>
                    <a:pt x="8441" y="12651"/>
                  </a:cubicBezTo>
                  <a:cubicBezTo>
                    <a:pt x="8545" y="12635"/>
                    <a:pt x="8645" y="12613"/>
                    <a:pt x="8746" y="12585"/>
                  </a:cubicBezTo>
                  <a:lnTo>
                    <a:pt x="8746" y="12585"/>
                  </a:lnTo>
                  <a:cubicBezTo>
                    <a:pt x="8745" y="12591"/>
                    <a:pt x="8742" y="12597"/>
                    <a:pt x="8738" y="12603"/>
                  </a:cubicBezTo>
                  <a:cubicBezTo>
                    <a:pt x="8797" y="12597"/>
                    <a:pt x="8852" y="12574"/>
                    <a:pt x="8902" y="12540"/>
                  </a:cubicBezTo>
                  <a:cubicBezTo>
                    <a:pt x="8953" y="12524"/>
                    <a:pt x="9001" y="12506"/>
                    <a:pt x="9050" y="12487"/>
                  </a:cubicBezTo>
                  <a:close/>
                  <a:moveTo>
                    <a:pt x="13232" y="12312"/>
                  </a:moveTo>
                  <a:cubicBezTo>
                    <a:pt x="13232" y="12313"/>
                    <a:pt x="13232" y="12313"/>
                    <a:pt x="13232" y="12314"/>
                  </a:cubicBezTo>
                  <a:lnTo>
                    <a:pt x="13232" y="12314"/>
                  </a:lnTo>
                  <a:lnTo>
                    <a:pt x="13232" y="12314"/>
                  </a:lnTo>
                  <a:lnTo>
                    <a:pt x="13232" y="12340"/>
                  </a:lnTo>
                  <a:cubicBezTo>
                    <a:pt x="13231" y="12344"/>
                    <a:pt x="13230" y="12348"/>
                    <a:pt x="13230" y="12352"/>
                  </a:cubicBezTo>
                  <a:lnTo>
                    <a:pt x="13230" y="12352"/>
                  </a:lnTo>
                  <a:lnTo>
                    <a:pt x="13231" y="12333"/>
                  </a:lnTo>
                  <a:lnTo>
                    <a:pt x="13231" y="12333"/>
                  </a:lnTo>
                  <a:cubicBezTo>
                    <a:pt x="13230" y="12343"/>
                    <a:pt x="13228" y="12353"/>
                    <a:pt x="13226" y="12363"/>
                  </a:cubicBezTo>
                  <a:cubicBezTo>
                    <a:pt x="13197" y="12495"/>
                    <a:pt x="13160" y="12620"/>
                    <a:pt x="13120" y="12742"/>
                  </a:cubicBezTo>
                  <a:cubicBezTo>
                    <a:pt x="13100" y="12784"/>
                    <a:pt x="13077" y="12825"/>
                    <a:pt x="13051" y="12866"/>
                  </a:cubicBezTo>
                  <a:lnTo>
                    <a:pt x="13022" y="12874"/>
                  </a:lnTo>
                  <a:cubicBezTo>
                    <a:pt x="13113" y="12693"/>
                    <a:pt x="13187" y="12506"/>
                    <a:pt x="13232" y="12312"/>
                  </a:cubicBezTo>
                  <a:close/>
                  <a:moveTo>
                    <a:pt x="4818" y="12867"/>
                  </a:moveTo>
                  <a:lnTo>
                    <a:pt x="4840" y="12883"/>
                  </a:lnTo>
                  <a:cubicBezTo>
                    <a:pt x="4837" y="12885"/>
                    <a:pt x="4833" y="12889"/>
                    <a:pt x="4831" y="12890"/>
                  </a:cubicBezTo>
                  <a:cubicBezTo>
                    <a:pt x="4826" y="12883"/>
                    <a:pt x="4824" y="12876"/>
                    <a:pt x="4818" y="12867"/>
                  </a:cubicBezTo>
                  <a:close/>
                  <a:moveTo>
                    <a:pt x="13396" y="12349"/>
                  </a:moveTo>
                  <a:cubicBezTo>
                    <a:pt x="13440" y="12440"/>
                    <a:pt x="13488" y="12527"/>
                    <a:pt x="13544" y="12606"/>
                  </a:cubicBezTo>
                  <a:cubicBezTo>
                    <a:pt x="13600" y="12683"/>
                    <a:pt x="13652" y="12726"/>
                    <a:pt x="13681" y="12815"/>
                  </a:cubicBezTo>
                  <a:cubicBezTo>
                    <a:pt x="13690" y="12840"/>
                    <a:pt x="13695" y="12867"/>
                    <a:pt x="13703" y="12893"/>
                  </a:cubicBezTo>
                  <a:cubicBezTo>
                    <a:pt x="13601" y="12760"/>
                    <a:pt x="13514" y="12622"/>
                    <a:pt x="13449" y="12474"/>
                  </a:cubicBezTo>
                  <a:cubicBezTo>
                    <a:pt x="13430" y="12431"/>
                    <a:pt x="13414" y="12389"/>
                    <a:pt x="13396" y="12349"/>
                  </a:cubicBezTo>
                  <a:close/>
                  <a:moveTo>
                    <a:pt x="4599" y="12786"/>
                  </a:moveTo>
                  <a:cubicBezTo>
                    <a:pt x="4637" y="12829"/>
                    <a:pt x="4676" y="12869"/>
                    <a:pt x="4715" y="12911"/>
                  </a:cubicBezTo>
                  <a:cubicBezTo>
                    <a:pt x="4653" y="12895"/>
                    <a:pt x="4596" y="12873"/>
                    <a:pt x="4540" y="12845"/>
                  </a:cubicBezTo>
                  <a:cubicBezTo>
                    <a:pt x="4538" y="12840"/>
                    <a:pt x="4534" y="12835"/>
                    <a:pt x="4532" y="12828"/>
                  </a:cubicBezTo>
                  <a:cubicBezTo>
                    <a:pt x="4555" y="12815"/>
                    <a:pt x="4577" y="12800"/>
                    <a:pt x="4599" y="12786"/>
                  </a:cubicBezTo>
                  <a:close/>
                  <a:moveTo>
                    <a:pt x="12920" y="12905"/>
                  </a:moveTo>
                  <a:cubicBezTo>
                    <a:pt x="12920" y="12906"/>
                    <a:pt x="12920" y="12907"/>
                    <a:pt x="12918" y="12909"/>
                  </a:cubicBezTo>
                  <a:lnTo>
                    <a:pt x="12911" y="12911"/>
                  </a:lnTo>
                  <a:cubicBezTo>
                    <a:pt x="12914" y="12909"/>
                    <a:pt x="12918" y="12908"/>
                    <a:pt x="12920" y="12905"/>
                  </a:cubicBezTo>
                  <a:close/>
                  <a:moveTo>
                    <a:pt x="20349" y="12810"/>
                  </a:moveTo>
                  <a:lnTo>
                    <a:pt x="20349" y="12858"/>
                  </a:lnTo>
                  <a:lnTo>
                    <a:pt x="20345" y="12858"/>
                  </a:lnTo>
                  <a:cubicBezTo>
                    <a:pt x="20333" y="12880"/>
                    <a:pt x="20320" y="12901"/>
                    <a:pt x="20310" y="12921"/>
                  </a:cubicBezTo>
                  <a:cubicBezTo>
                    <a:pt x="20320" y="12864"/>
                    <a:pt x="20332" y="12845"/>
                    <a:pt x="20349" y="12810"/>
                  </a:cubicBezTo>
                  <a:close/>
                  <a:moveTo>
                    <a:pt x="6015" y="12633"/>
                  </a:moveTo>
                  <a:cubicBezTo>
                    <a:pt x="6016" y="12677"/>
                    <a:pt x="6022" y="12718"/>
                    <a:pt x="6027" y="12761"/>
                  </a:cubicBezTo>
                  <a:cubicBezTo>
                    <a:pt x="5968" y="12845"/>
                    <a:pt x="5905" y="12924"/>
                    <a:pt x="5841" y="12998"/>
                  </a:cubicBezTo>
                  <a:cubicBezTo>
                    <a:pt x="5857" y="12946"/>
                    <a:pt x="5876" y="12890"/>
                    <a:pt x="5891" y="12838"/>
                  </a:cubicBezTo>
                  <a:cubicBezTo>
                    <a:pt x="5936" y="12773"/>
                    <a:pt x="5979" y="12703"/>
                    <a:pt x="6015" y="12633"/>
                  </a:cubicBezTo>
                  <a:close/>
                  <a:moveTo>
                    <a:pt x="9523" y="12911"/>
                  </a:moveTo>
                  <a:cubicBezTo>
                    <a:pt x="9529" y="12919"/>
                    <a:pt x="9535" y="12927"/>
                    <a:pt x="9541" y="12937"/>
                  </a:cubicBezTo>
                  <a:cubicBezTo>
                    <a:pt x="9533" y="12967"/>
                    <a:pt x="9522" y="12998"/>
                    <a:pt x="9513" y="13027"/>
                  </a:cubicBezTo>
                  <a:cubicBezTo>
                    <a:pt x="9519" y="12989"/>
                    <a:pt x="9523" y="12951"/>
                    <a:pt x="9523" y="12911"/>
                  </a:cubicBezTo>
                  <a:close/>
                  <a:moveTo>
                    <a:pt x="9063" y="12749"/>
                  </a:moveTo>
                  <a:lnTo>
                    <a:pt x="9063" y="12749"/>
                  </a:lnTo>
                  <a:cubicBezTo>
                    <a:pt x="9059" y="12789"/>
                    <a:pt x="9066" y="12844"/>
                    <a:pt x="9107" y="12848"/>
                  </a:cubicBezTo>
                  <a:cubicBezTo>
                    <a:pt x="9109" y="12849"/>
                    <a:pt x="9111" y="12849"/>
                    <a:pt x="9113" y="12849"/>
                  </a:cubicBezTo>
                  <a:cubicBezTo>
                    <a:pt x="9119" y="12849"/>
                    <a:pt x="9126" y="12846"/>
                    <a:pt x="9131" y="12844"/>
                  </a:cubicBezTo>
                  <a:lnTo>
                    <a:pt x="9131" y="12844"/>
                  </a:lnTo>
                  <a:cubicBezTo>
                    <a:pt x="9072" y="12908"/>
                    <a:pt x="9012" y="12969"/>
                    <a:pt x="8948" y="13028"/>
                  </a:cubicBezTo>
                  <a:cubicBezTo>
                    <a:pt x="8928" y="13014"/>
                    <a:pt x="8911" y="12999"/>
                    <a:pt x="8890" y="12986"/>
                  </a:cubicBezTo>
                  <a:cubicBezTo>
                    <a:pt x="8892" y="12983"/>
                    <a:pt x="8895" y="12979"/>
                    <a:pt x="8897" y="12976"/>
                  </a:cubicBezTo>
                  <a:cubicBezTo>
                    <a:pt x="8942" y="12893"/>
                    <a:pt x="8985" y="12802"/>
                    <a:pt x="9063" y="12749"/>
                  </a:cubicBezTo>
                  <a:close/>
                  <a:moveTo>
                    <a:pt x="16588" y="12951"/>
                  </a:moveTo>
                  <a:lnTo>
                    <a:pt x="16588" y="12969"/>
                  </a:lnTo>
                  <a:cubicBezTo>
                    <a:pt x="16578" y="12991"/>
                    <a:pt x="16568" y="13011"/>
                    <a:pt x="16558" y="13033"/>
                  </a:cubicBezTo>
                  <a:cubicBezTo>
                    <a:pt x="16569" y="13005"/>
                    <a:pt x="16579" y="12977"/>
                    <a:pt x="16588" y="12951"/>
                  </a:cubicBezTo>
                  <a:close/>
                  <a:moveTo>
                    <a:pt x="16704" y="13046"/>
                  </a:moveTo>
                  <a:cubicBezTo>
                    <a:pt x="16705" y="13054"/>
                    <a:pt x="16705" y="13062"/>
                    <a:pt x="16707" y="13069"/>
                  </a:cubicBezTo>
                  <a:lnTo>
                    <a:pt x="16707" y="13069"/>
                  </a:lnTo>
                  <a:lnTo>
                    <a:pt x="16704" y="13046"/>
                  </a:lnTo>
                  <a:close/>
                  <a:moveTo>
                    <a:pt x="8195" y="12879"/>
                  </a:moveTo>
                  <a:cubicBezTo>
                    <a:pt x="8227" y="12890"/>
                    <a:pt x="8256" y="12903"/>
                    <a:pt x="8286" y="12916"/>
                  </a:cubicBezTo>
                  <a:cubicBezTo>
                    <a:pt x="8353" y="12963"/>
                    <a:pt x="8423" y="13007"/>
                    <a:pt x="8495" y="13046"/>
                  </a:cubicBezTo>
                  <a:cubicBezTo>
                    <a:pt x="8476" y="13057"/>
                    <a:pt x="8459" y="13070"/>
                    <a:pt x="8440" y="13082"/>
                  </a:cubicBezTo>
                  <a:cubicBezTo>
                    <a:pt x="8324" y="13046"/>
                    <a:pt x="8206" y="13004"/>
                    <a:pt x="8137" y="12909"/>
                  </a:cubicBezTo>
                  <a:cubicBezTo>
                    <a:pt x="8157" y="12901"/>
                    <a:pt x="8176" y="12889"/>
                    <a:pt x="8195" y="12879"/>
                  </a:cubicBezTo>
                  <a:close/>
                  <a:moveTo>
                    <a:pt x="8579" y="13091"/>
                  </a:moveTo>
                  <a:cubicBezTo>
                    <a:pt x="8620" y="13111"/>
                    <a:pt x="8662" y="13127"/>
                    <a:pt x="8706" y="13143"/>
                  </a:cubicBezTo>
                  <a:cubicBezTo>
                    <a:pt x="8703" y="13150"/>
                    <a:pt x="8700" y="13158"/>
                    <a:pt x="8696" y="13165"/>
                  </a:cubicBezTo>
                  <a:cubicBezTo>
                    <a:pt x="8707" y="13163"/>
                    <a:pt x="8716" y="13156"/>
                    <a:pt x="8726" y="13152"/>
                  </a:cubicBezTo>
                  <a:cubicBezTo>
                    <a:pt x="8745" y="13159"/>
                    <a:pt x="8761" y="13165"/>
                    <a:pt x="8780" y="13171"/>
                  </a:cubicBezTo>
                  <a:cubicBezTo>
                    <a:pt x="8759" y="13188"/>
                    <a:pt x="8738" y="13205"/>
                    <a:pt x="8716" y="13221"/>
                  </a:cubicBezTo>
                  <a:cubicBezTo>
                    <a:pt x="8669" y="13175"/>
                    <a:pt x="8608" y="13144"/>
                    <a:pt x="8542" y="13120"/>
                  </a:cubicBezTo>
                  <a:cubicBezTo>
                    <a:pt x="8555" y="13111"/>
                    <a:pt x="8566" y="13099"/>
                    <a:pt x="8579" y="13091"/>
                  </a:cubicBezTo>
                  <a:close/>
                  <a:moveTo>
                    <a:pt x="13875" y="12889"/>
                  </a:moveTo>
                  <a:cubicBezTo>
                    <a:pt x="13935" y="12992"/>
                    <a:pt x="13958" y="13113"/>
                    <a:pt x="13995" y="13224"/>
                  </a:cubicBezTo>
                  <a:cubicBezTo>
                    <a:pt x="13941" y="13171"/>
                    <a:pt x="13887" y="13115"/>
                    <a:pt x="13839" y="13060"/>
                  </a:cubicBezTo>
                  <a:cubicBezTo>
                    <a:pt x="13842" y="13047"/>
                    <a:pt x="13843" y="13038"/>
                    <a:pt x="13843" y="13027"/>
                  </a:cubicBezTo>
                  <a:cubicBezTo>
                    <a:pt x="13848" y="12980"/>
                    <a:pt x="13841" y="12927"/>
                    <a:pt x="13875" y="12889"/>
                  </a:cubicBezTo>
                  <a:close/>
                  <a:moveTo>
                    <a:pt x="5661" y="13111"/>
                  </a:moveTo>
                  <a:lnTo>
                    <a:pt x="5694" y="13127"/>
                  </a:lnTo>
                  <a:cubicBezTo>
                    <a:pt x="5693" y="13139"/>
                    <a:pt x="5688" y="13152"/>
                    <a:pt x="5687" y="13165"/>
                  </a:cubicBezTo>
                  <a:cubicBezTo>
                    <a:pt x="5650" y="13203"/>
                    <a:pt x="5613" y="13239"/>
                    <a:pt x="5576" y="13275"/>
                  </a:cubicBezTo>
                  <a:cubicBezTo>
                    <a:pt x="5559" y="13264"/>
                    <a:pt x="5544" y="13248"/>
                    <a:pt x="5528" y="13236"/>
                  </a:cubicBezTo>
                  <a:cubicBezTo>
                    <a:pt x="5573" y="13195"/>
                    <a:pt x="5618" y="13152"/>
                    <a:pt x="5661" y="13111"/>
                  </a:cubicBezTo>
                  <a:close/>
                  <a:moveTo>
                    <a:pt x="13117" y="13221"/>
                  </a:moveTo>
                  <a:cubicBezTo>
                    <a:pt x="13123" y="13224"/>
                    <a:pt x="13125" y="13229"/>
                    <a:pt x="13129" y="13235"/>
                  </a:cubicBezTo>
                  <a:cubicBezTo>
                    <a:pt x="13120" y="13258"/>
                    <a:pt x="13110" y="13281"/>
                    <a:pt x="13100" y="13304"/>
                  </a:cubicBezTo>
                  <a:cubicBezTo>
                    <a:pt x="13100" y="13275"/>
                    <a:pt x="13106" y="13249"/>
                    <a:pt x="13117" y="13221"/>
                  </a:cubicBezTo>
                  <a:close/>
                  <a:moveTo>
                    <a:pt x="10138" y="12471"/>
                  </a:moveTo>
                  <a:lnTo>
                    <a:pt x="10138" y="12471"/>
                  </a:lnTo>
                  <a:cubicBezTo>
                    <a:pt x="10191" y="12522"/>
                    <a:pt x="10210" y="12604"/>
                    <a:pt x="10233" y="12678"/>
                  </a:cubicBezTo>
                  <a:cubicBezTo>
                    <a:pt x="10290" y="12857"/>
                    <a:pt x="10395" y="13020"/>
                    <a:pt x="10543" y="13120"/>
                  </a:cubicBezTo>
                  <a:cubicBezTo>
                    <a:pt x="10557" y="13085"/>
                    <a:pt x="10543" y="13046"/>
                    <a:pt x="10530" y="13009"/>
                  </a:cubicBezTo>
                  <a:cubicBezTo>
                    <a:pt x="10508" y="12948"/>
                    <a:pt x="10485" y="12889"/>
                    <a:pt x="10463" y="12831"/>
                  </a:cubicBezTo>
                  <a:lnTo>
                    <a:pt x="10463" y="12831"/>
                  </a:lnTo>
                  <a:cubicBezTo>
                    <a:pt x="10573" y="12999"/>
                    <a:pt x="10681" y="13165"/>
                    <a:pt x="10813" y="13311"/>
                  </a:cubicBezTo>
                  <a:cubicBezTo>
                    <a:pt x="10671" y="13252"/>
                    <a:pt x="10530" y="13172"/>
                    <a:pt x="10419" y="13069"/>
                  </a:cubicBezTo>
                  <a:cubicBezTo>
                    <a:pt x="10297" y="12956"/>
                    <a:pt x="10226" y="12789"/>
                    <a:pt x="10152" y="12641"/>
                  </a:cubicBezTo>
                  <a:cubicBezTo>
                    <a:pt x="10143" y="12628"/>
                    <a:pt x="10138" y="12614"/>
                    <a:pt x="10132" y="12603"/>
                  </a:cubicBezTo>
                  <a:lnTo>
                    <a:pt x="10132" y="12603"/>
                  </a:lnTo>
                  <a:cubicBezTo>
                    <a:pt x="10139" y="12612"/>
                    <a:pt x="10145" y="12622"/>
                    <a:pt x="10152" y="12630"/>
                  </a:cubicBezTo>
                  <a:cubicBezTo>
                    <a:pt x="10162" y="12578"/>
                    <a:pt x="10159" y="12520"/>
                    <a:pt x="10138" y="12471"/>
                  </a:cubicBezTo>
                  <a:close/>
                  <a:moveTo>
                    <a:pt x="23744" y="13301"/>
                  </a:moveTo>
                  <a:lnTo>
                    <a:pt x="23747" y="13374"/>
                  </a:lnTo>
                  <a:cubicBezTo>
                    <a:pt x="23747" y="13348"/>
                    <a:pt x="23746" y="13325"/>
                    <a:pt x="23744" y="13301"/>
                  </a:cubicBezTo>
                  <a:close/>
                  <a:moveTo>
                    <a:pt x="8909" y="13210"/>
                  </a:moveTo>
                  <a:cubicBezTo>
                    <a:pt x="8825" y="13275"/>
                    <a:pt x="8744" y="13343"/>
                    <a:pt x="8662" y="13406"/>
                  </a:cubicBezTo>
                  <a:cubicBezTo>
                    <a:pt x="8640" y="13381"/>
                    <a:pt x="8620" y="13361"/>
                    <a:pt x="8607" y="13345"/>
                  </a:cubicBezTo>
                  <a:cubicBezTo>
                    <a:pt x="8716" y="13320"/>
                    <a:pt x="8822" y="13275"/>
                    <a:pt x="8909" y="13210"/>
                  </a:cubicBezTo>
                  <a:close/>
                  <a:moveTo>
                    <a:pt x="5427" y="13322"/>
                  </a:moveTo>
                  <a:lnTo>
                    <a:pt x="5486" y="13359"/>
                  </a:lnTo>
                  <a:cubicBezTo>
                    <a:pt x="5454" y="13390"/>
                    <a:pt x="5424" y="13419"/>
                    <a:pt x="5390" y="13449"/>
                  </a:cubicBezTo>
                  <a:cubicBezTo>
                    <a:pt x="5363" y="13439"/>
                    <a:pt x="5338" y="13426"/>
                    <a:pt x="5311" y="13416"/>
                  </a:cubicBezTo>
                  <a:cubicBezTo>
                    <a:pt x="5351" y="13384"/>
                    <a:pt x="5389" y="13354"/>
                    <a:pt x="5427" y="13322"/>
                  </a:cubicBezTo>
                  <a:close/>
                  <a:moveTo>
                    <a:pt x="10162" y="13169"/>
                  </a:moveTo>
                  <a:cubicBezTo>
                    <a:pt x="10180" y="13274"/>
                    <a:pt x="10206" y="13375"/>
                    <a:pt x="10242" y="13476"/>
                  </a:cubicBezTo>
                  <a:cubicBezTo>
                    <a:pt x="10213" y="13447"/>
                    <a:pt x="10187" y="13413"/>
                    <a:pt x="10161" y="13380"/>
                  </a:cubicBezTo>
                  <a:cubicBezTo>
                    <a:pt x="10161" y="13309"/>
                    <a:pt x="10161" y="13239"/>
                    <a:pt x="10162" y="13169"/>
                  </a:cubicBezTo>
                  <a:close/>
                  <a:moveTo>
                    <a:pt x="13385" y="13310"/>
                  </a:moveTo>
                  <a:cubicBezTo>
                    <a:pt x="13401" y="13348"/>
                    <a:pt x="13415" y="13384"/>
                    <a:pt x="13430" y="13419"/>
                  </a:cubicBezTo>
                  <a:cubicBezTo>
                    <a:pt x="13443" y="13448"/>
                    <a:pt x="13456" y="13476"/>
                    <a:pt x="13469" y="13505"/>
                  </a:cubicBezTo>
                  <a:cubicBezTo>
                    <a:pt x="13440" y="13447"/>
                    <a:pt x="13411" y="13386"/>
                    <a:pt x="13385" y="13319"/>
                  </a:cubicBezTo>
                  <a:lnTo>
                    <a:pt x="13385" y="13310"/>
                  </a:lnTo>
                  <a:close/>
                  <a:moveTo>
                    <a:pt x="16704" y="13043"/>
                  </a:moveTo>
                  <a:lnTo>
                    <a:pt x="16704" y="13043"/>
                  </a:lnTo>
                  <a:cubicBezTo>
                    <a:pt x="16751" y="13235"/>
                    <a:pt x="16825" y="13417"/>
                    <a:pt x="16915" y="13598"/>
                  </a:cubicBezTo>
                  <a:lnTo>
                    <a:pt x="16886" y="13587"/>
                  </a:lnTo>
                  <a:cubicBezTo>
                    <a:pt x="16861" y="13548"/>
                    <a:pt x="16838" y="13508"/>
                    <a:pt x="16818" y="13467"/>
                  </a:cubicBezTo>
                  <a:cubicBezTo>
                    <a:pt x="16775" y="13348"/>
                    <a:pt x="16739" y="13224"/>
                    <a:pt x="16710" y="13094"/>
                  </a:cubicBezTo>
                  <a:cubicBezTo>
                    <a:pt x="16709" y="13086"/>
                    <a:pt x="16708" y="13078"/>
                    <a:pt x="16707" y="13069"/>
                  </a:cubicBezTo>
                  <a:lnTo>
                    <a:pt x="16707" y="13069"/>
                  </a:lnTo>
                  <a:lnTo>
                    <a:pt x="16709" y="13089"/>
                  </a:lnTo>
                  <a:cubicBezTo>
                    <a:pt x="16707" y="13083"/>
                    <a:pt x="16707" y="13078"/>
                    <a:pt x="16704" y="13070"/>
                  </a:cubicBezTo>
                  <a:lnTo>
                    <a:pt x="16704" y="13046"/>
                  </a:lnTo>
                  <a:lnTo>
                    <a:pt x="16704" y="13046"/>
                  </a:lnTo>
                  <a:lnTo>
                    <a:pt x="16704" y="13046"/>
                  </a:lnTo>
                  <a:cubicBezTo>
                    <a:pt x="16704" y="13045"/>
                    <a:pt x="16704" y="13044"/>
                    <a:pt x="16704" y="13043"/>
                  </a:cubicBezTo>
                  <a:close/>
                  <a:moveTo>
                    <a:pt x="16537" y="13081"/>
                  </a:moveTo>
                  <a:lnTo>
                    <a:pt x="16537" y="13081"/>
                  </a:lnTo>
                  <a:cubicBezTo>
                    <a:pt x="16521" y="13123"/>
                    <a:pt x="16504" y="13163"/>
                    <a:pt x="16485" y="13203"/>
                  </a:cubicBezTo>
                  <a:cubicBezTo>
                    <a:pt x="16420" y="13348"/>
                    <a:pt x="16332" y="13486"/>
                    <a:pt x="16231" y="13615"/>
                  </a:cubicBezTo>
                  <a:cubicBezTo>
                    <a:pt x="16240" y="13590"/>
                    <a:pt x="16245" y="13564"/>
                    <a:pt x="16254" y="13538"/>
                  </a:cubicBezTo>
                  <a:cubicBezTo>
                    <a:pt x="16283" y="13451"/>
                    <a:pt x="16337" y="13409"/>
                    <a:pt x="16391" y="13333"/>
                  </a:cubicBezTo>
                  <a:cubicBezTo>
                    <a:pt x="16447" y="13258"/>
                    <a:pt x="16497" y="13171"/>
                    <a:pt x="16537" y="13081"/>
                  </a:cubicBezTo>
                  <a:close/>
                  <a:moveTo>
                    <a:pt x="17014" y="13627"/>
                  </a:moveTo>
                  <a:cubicBezTo>
                    <a:pt x="17016" y="13628"/>
                    <a:pt x="17021" y="13629"/>
                    <a:pt x="17024" y="13634"/>
                  </a:cubicBezTo>
                  <a:lnTo>
                    <a:pt x="17016" y="13631"/>
                  </a:lnTo>
                  <a:cubicBezTo>
                    <a:pt x="17015" y="13629"/>
                    <a:pt x="17015" y="13628"/>
                    <a:pt x="17014" y="13627"/>
                  </a:cubicBezTo>
                  <a:close/>
                  <a:moveTo>
                    <a:pt x="9035" y="13420"/>
                  </a:moveTo>
                  <a:lnTo>
                    <a:pt x="9035" y="13420"/>
                  </a:lnTo>
                  <a:cubicBezTo>
                    <a:pt x="8982" y="13490"/>
                    <a:pt x="8932" y="13563"/>
                    <a:pt x="8884" y="13635"/>
                  </a:cubicBezTo>
                  <a:cubicBezTo>
                    <a:pt x="8881" y="13634"/>
                    <a:pt x="8880" y="13631"/>
                    <a:pt x="8876" y="13629"/>
                  </a:cubicBezTo>
                  <a:cubicBezTo>
                    <a:pt x="8867" y="13624"/>
                    <a:pt x="8845" y="13602"/>
                    <a:pt x="8816" y="13573"/>
                  </a:cubicBezTo>
                  <a:cubicBezTo>
                    <a:pt x="8890" y="13522"/>
                    <a:pt x="8963" y="13474"/>
                    <a:pt x="9035" y="13420"/>
                  </a:cubicBezTo>
                  <a:close/>
                  <a:moveTo>
                    <a:pt x="28923" y="13580"/>
                  </a:moveTo>
                  <a:lnTo>
                    <a:pt x="28927" y="13653"/>
                  </a:lnTo>
                  <a:cubicBezTo>
                    <a:pt x="28927" y="13628"/>
                    <a:pt x="28924" y="13603"/>
                    <a:pt x="28923" y="13580"/>
                  </a:cubicBezTo>
                  <a:close/>
                  <a:moveTo>
                    <a:pt x="9317" y="13107"/>
                  </a:moveTo>
                  <a:cubicBezTo>
                    <a:pt x="9339" y="13191"/>
                    <a:pt x="9349" y="13275"/>
                    <a:pt x="9352" y="13361"/>
                  </a:cubicBezTo>
                  <a:cubicBezTo>
                    <a:pt x="9265" y="13490"/>
                    <a:pt x="9160" y="13600"/>
                    <a:pt x="9057" y="13695"/>
                  </a:cubicBezTo>
                  <a:cubicBezTo>
                    <a:pt x="9102" y="13701"/>
                    <a:pt x="9146" y="13717"/>
                    <a:pt x="9185" y="13743"/>
                  </a:cubicBezTo>
                  <a:cubicBezTo>
                    <a:pt x="9175" y="13751"/>
                    <a:pt x="9165" y="13759"/>
                    <a:pt x="9153" y="13767"/>
                  </a:cubicBezTo>
                  <a:cubicBezTo>
                    <a:pt x="9098" y="13746"/>
                    <a:pt x="9043" y="13722"/>
                    <a:pt x="8989" y="13695"/>
                  </a:cubicBezTo>
                  <a:cubicBezTo>
                    <a:pt x="9152" y="13529"/>
                    <a:pt x="9269" y="13325"/>
                    <a:pt x="9317" y="13107"/>
                  </a:cubicBezTo>
                  <a:close/>
                  <a:moveTo>
                    <a:pt x="25751" y="13129"/>
                  </a:moveTo>
                  <a:lnTo>
                    <a:pt x="25751" y="13367"/>
                  </a:lnTo>
                  <a:cubicBezTo>
                    <a:pt x="25751" y="13367"/>
                    <a:pt x="25747" y="13432"/>
                    <a:pt x="25737" y="13521"/>
                  </a:cubicBezTo>
                  <a:lnTo>
                    <a:pt x="25737" y="13375"/>
                  </a:lnTo>
                  <a:cubicBezTo>
                    <a:pt x="25700" y="13542"/>
                    <a:pt x="25602" y="13686"/>
                    <a:pt x="25487" y="13818"/>
                  </a:cubicBezTo>
                  <a:cubicBezTo>
                    <a:pt x="25567" y="13628"/>
                    <a:pt x="25713" y="13442"/>
                    <a:pt x="25751" y="13129"/>
                  </a:cubicBezTo>
                  <a:close/>
                  <a:moveTo>
                    <a:pt x="9955" y="13647"/>
                  </a:moveTo>
                  <a:cubicBezTo>
                    <a:pt x="9958" y="13659"/>
                    <a:pt x="9963" y="13672"/>
                    <a:pt x="9966" y="13682"/>
                  </a:cubicBezTo>
                  <a:cubicBezTo>
                    <a:pt x="9969" y="13728"/>
                    <a:pt x="9973" y="13772"/>
                    <a:pt x="9979" y="13815"/>
                  </a:cubicBezTo>
                  <a:lnTo>
                    <a:pt x="9960" y="13856"/>
                  </a:lnTo>
                  <a:lnTo>
                    <a:pt x="9955" y="13647"/>
                  </a:lnTo>
                  <a:close/>
                  <a:moveTo>
                    <a:pt x="12955" y="13807"/>
                  </a:moveTo>
                  <a:lnTo>
                    <a:pt x="12955" y="13807"/>
                  </a:lnTo>
                  <a:cubicBezTo>
                    <a:pt x="12914" y="13831"/>
                    <a:pt x="12871" y="13853"/>
                    <a:pt x="12827" y="13875"/>
                  </a:cubicBezTo>
                  <a:cubicBezTo>
                    <a:pt x="12833" y="13865"/>
                    <a:pt x="12833" y="13856"/>
                    <a:pt x="12834" y="13846"/>
                  </a:cubicBezTo>
                  <a:cubicBezTo>
                    <a:pt x="12842" y="13844"/>
                    <a:pt x="12852" y="13842"/>
                    <a:pt x="12859" y="13840"/>
                  </a:cubicBezTo>
                  <a:cubicBezTo>
                    <a:pt x="12861" y="13842"/>
                    <a:pt x="12864" y="13843"/>
                    <a:pt x="12867" y="13843"/>
                  </a:cubicBezTo>
                  <a:cubicBezTo>
                    <a:pt x="12873" y="13843"/>
                    <a:pt x="12880" y="13838"/>
                    <a:pt x="12885" y="13831"/>
                  </a:cubicBezTo>
                  <a:cubicBezTo>
                    <a:pt x="12910" y="13824"/>
                    <a:pt x="12933" y="13817"/>
                    <a:pt x="12955" y="13807"/>
                  </a:cubicBezTo>
                  <a:close/>
                  <a:moveTo>
                    <a:pt x="5481" y="13831"/>
                  </a:moveTo>
                  <a:cubicBezTo>
                    <a:pt x="5469" y="13849"/>
                    <a:pt x="5456" y="13868"/>
                    <a:pt x="5443" y="13888"/>
                  </a:cubicBezTo>
                  <a:cubicBezTo>
                    <a:pt x="5437" y="13884"/>
                    <a:pt x="5434" y="13882"/>
                    <a:pt x="5428" y="13878"/>
                  </a:cubicBezTo>
                  <a:cubicBezTo>
                    <a:pt x="5447" y="13862"/>
                    <a:pt x="5463" y="13846"/>
                    <a:pt x="5481" y="13831"/>
                  </a:cubicBezTo>
                  <a:close/>
                  <a:moveTo>
                    <a:pt x="10662" y="13702"/>
                  </a:moveTo>
                  <a:cubicBezTo>
                    <a:pt x="10691" y="13772"/>
                    <a:pt x="10729" y="13837"/>
                    <a:pt x="10772" y="13897"/>
                  </a:cubicBezTo>
                  <a:cubicBezTo>
                    <a:pt x="10742" y="13881"/>
                    <a:pt x="10711" y="13860"/>
                    <a:pt x="10682" y="13842"/>
                  </a:cubicBezTo>
                  <a:cubicBezTo>
                    <a:pt x="10675" y="13795"/>
                    <a:pt x="10669" y="13747"/>
                    <a:pt x="10662" y="13702"/>
                  </a:cubicBezTo>
                  <a:close/>
                  <a:moveTo>
                    <a:pt x="7432" y="13645"/>
                  </a:moveTo>
                  <a:cubicBezTo>
                    <a:pt x="7469" y="13737"/>
                    <a:pt x="7509" y="13826"/>
                    <a:pt x="7548" y="13913"/>
                  </a:cubicBezTo>
                  <a:cubicBezTo>
                    <a:pt x="7506" y="13846"/>
                    <a:pt x="7467" y="13779"/>
                    <a:pt x="7429" y="13709"/>
                  </a:cubicBezTo>
                  <a:cubicBezTo>
                    <a:pt x="7431" y="13688"/>
                    <a:pt x="7432" y="13667"/>
                    <a:pt x="7432" y="13645"/>
                  </a:cubicBezTo>
                  <a:close/>
                  <a:moveTo>
                    <a:pt x="9564" y="13704"/>
                  </a:moveTo>
                  <a:lnTo>
                    <a:pt x="9564" y="13704"/>
                  </a:lnTo>
                  <a:cubicBezTo>
                    <a:pt x="9557" y="13772"/>
                    <a:pt x="9551" y="13840"/>
                    <a:pt x="9544" y="13910"/>
                  </a:cubicBezTo>
                  <a:cubicBezTo>
                    <a:pt x="9541" y="13918"/>
                    <a:pt x="9535" y="13926"/>
                    <a:pt x="9531" y="13934"/>
                  </a:cubicBezTo>
                  <a:cubicBezTo>
                    <a:pt x="9507" y="13921"/>
                    <a:pt x="9484" y="13911"/>
                    <a:pt x="9461" y="13898"/>
                  </a:cubicBezTo>
                  <a:cubicBezTo>
                    <a:pt x="9507" y="13853"/>
                    <a:pt x="9535" y="13789"/>
                    <a:pt x="9557" y="13725"/>
                  </a:cubicBezTo>
                  <a:cubicBezTo>
                    <a:pt x="9558" y="13718"/>
                    <a:pt x="9560" y="13711"/>
                    <a:pt x="9564" y="13704"/>
                  </a:cubicBezTo>
                  <a:close/>
                  <a:moveTo>
                    <a:pt x="16061" y="13609"/>
                  </a:moveTo>
                  <a:cubicBezTo>
                    <a:pt x="16093" y="13647"/>
                    <a:pt x="16087" y="13699"/>
                    <a:pt x="16091" y="13746"/>
                  </a:cubicBezTo>
                  <a:cubicBezTo>
                    <a:pt x="16091" y="13756"/>
                    <a:pt x="16094" y="13766"/>
                    <a:pt x="16097" y="13776"/>
                  </a:cubicBezTo>
                  <a:cubicBezTo>
                    <a:pt x="16046" y="13833"/>
                    <a:pt x="15993" y="13885"/>
                    <a:pt x="15940" y="13940"/>
                  </a:cubicBezTo>
                  <a:cubicBezTo>
                    <a:pt x="15977" y="13828"/>
                    <a:pt x="16000" y="13711"/>
                    <a:pt x="16061" y="13609"/>
                  </a:cubicBezTo>
                  <a:close/>
                  <a:moveTo>
                    <a:pt x="8728" y="13987"/>
                  </a:moveTo>
                  <a:lnTo>
                    <a:pt x="8728" y="13987"/>
                  </a:lnTo>
                  <a:cubicBezTo>
                    <a:pt x="8730" y="13990"/>
                    <a:pt x="8732" y="13991"/>
                    <a:pt x="8735" y="13993"/>
                  </a:cubicBezTo>
                  <a:cubicBezTo>
                    <a:pt x="8732" y="13993"/>
                    <a:pt x="8732" y="13993"/>
                    <a:pt x="8730" y="13994"/>
                  </a:cubicBezTo>
                  <a:cubicBezTo>
                    <a:pt x="8729" y="13993"/>
                    <a:pt x="8729" y="13988"/>
                    <a:pt x="8728" y="13987"/>
                  </a:cubicBezTo>
                  <a:close/>
                  <a:moveTo>
                    <a:pt x="12788" y="13857"/>
                  </a:moveTo>
                  <a:lnTo>
                    <a:pt x="12788" y="13900"/>
                  </a:lnTo>
                  <a:cubicBezTo>
                    <a:pt x="12709" y="13936"/>
                    <a:pt x="12628" y="13971"/>
                    <a:pt x="12542" y="14001"/>
                  </a:cubicBezTo>
                  <a:cubicBezTo>
                    <a:pt x="12551" y="13993"/>
                    <a:pt x="12561" y="13982"/>
                    <a:pt x="12570" y="13972"/>
                  </a:cubicBezTo>
                  <a:cubicBezTo>
                    <a:pt x="12599" y="13940"/>
                    <a:pt x="12627" y="13905"/>
                    <a:pt x="12656" y="13873"/>
                  </a:cubicBezTo>
                  <a:cubicBezTo>
                    <a:pt x="12701" y="13871"/>
                    <a:pt x="12744" y="13868"/>
                    <a:pt x="12788" y="13857"/>
                  </a:cubicBezTo>
                  <a:close/>
                  <a:moveTo>
                    <a:pt x="16819" y="13936"/>
                  </a:moveTo>
                  <a:cubicBezTo>
                    <a:pt x="16832" y="13962"/>
                    <a:pt x="16838" y="13991"/>
                    <a:pt x="16838" y="14019"/>
                  </a:cubicBezTo>
                  <a:cubicBezTo>
                    <a:pt x="16825" y="13997"/>
                    <a:pt x="16816" y="13972"/>
                    <a:pt x="16806" y="13949"/>
                  </a:cubicBezTo>
                  <a:cubicBezTo>
                    <a:pt x="16810" y="13946"/>
                    <a:pt x="16813" y="13940"/>
                    <a:pt x="16819" y="13936"/>
                  </a:cubicBezTo>
                  <a:close/>
                  <a:moveTo>
                    <a:pt x="4717" y="13853"/>
                  </a:moveTo>
                  <a:cubicBezTo>
                    <a:pt x="4733" y="13869"/>
                    <a:pt x="4750" y="13884"/>
                    <a:pt x="4766" y="13900"/>
                  </a:cubicBezTo>
                  <a:cubicBezTo>
                    <a:pt x="4757" y="13918"/>
                    <a:pt x="4747" y="13934"/>
                    <a:pt x="4738" y="13953"/>
                  </a:cubicBezTo>
                  <a:cubicBezTo>
                    <a:pt x="4759" y="13946"/>
                    <a:pt x="4778" y="13936"/>
                    <a:pt x="4795" y="13929"/>
                  </a:cubicBezTo>
                  <a:cubicBezTo>
                    <a:pt x="4807" y="13940"/>
                    <a:pt x="4818" y="13949"/>
                    <a:pt x="4830" y="13959"/>
                  </a:cubicBezTo>
                  <a:cubicBezTo>
                    <a:pt x="4801" y="13985"/>
                    <a:pt x="4772" y="14009"/>
                    <a:pt x="4741" y="14032"/>
                  </a:cubicBezTo>
                  <a:cubicBezTo>
                    <a:pt x="4715" y="14007"/>
                    <a:pt x="4689" y="13984"/>
                    <a:pt x="4663" y="13958"/>
                  </a:cubicBezTo>
                  <a:lnTo>
                    <a:pt x="4663" y="13958"/>
                  </a:lnTo>
                  <a:cubicBezTo>
                    <a:pt x="4670" y="13959"/>
                    <a:pt x="4677" y="13962"/>
                    <a:pt x="4686" y="13962"/>
                  </a:cubicBezTo>
                  <a:cubicBezTo>
                    <a:pt x="4693" y="13937"/>
                    <a:pt x="4680" y="13914"/>
                    <a:pt x="4670" y="13897"/>
                  </a:cubicBezTo>
                  <a:cubicBezTo>
                    <a:pt x="4669" y="13892"/>
                    <a:pt x="4666" y="13889"/>
                    <a:pt x="4664" y="13888"/>
                  </a:cubicBezTo>
                  <a:cubicBezTo>
                    <a:pt x="4683" y="13876"/>
                    <a:pt x="4699" y="13863"/>
                    <a:pt x="4717" y="13853"/>
                  </a:cubicBezTo>
                  <a:close/>
                  <a:moveTo>
                    <a:pt x="20464" y="13972"/>
                  </a:moveTo>
                  <a:cubicBezTo>
                    <a:pt x="20473" y="14006"/>
                    <a:pt x="20484" y="14036"/>
                    <a:pt x="20494" y="14070"/>
                  </a:cubicBezTo>
                  <a:cubicBezTo>
                    <a:pt x="20486" y="14045"/>
                    <a:pt x="20476" y="14020"/>
                    <a:pt x="20464" y="13994"/>
                  </a:cubicBezTo>
                  <a:lnTo>
                    <a:pt x="20464" y="13972"/>
                  </a:lnTo>
                  <a:close/>
                  <a:moveTo>
                    <a:pt x="5921" y="13805"/>
                  </a:moveTo>
                  <a:cubicBezTo>
                    <a:pt x="5896" y="13849"/>
                    <a:pt x="5871" y="13892"/>
                    <a:pt x="5846" y="13934"/>
                  </a:cubicBezTo>
                  <a:cubicBezTo>
                    <a:pt x="5813" y="13990"/>
                    <a:pt x="5777" y="14040"/>
                    <a:pt x="5738" y="14087"/>
                  </a:cubicBezTo>
                  <a:cubicBezTo>
                    <a:pt x="5723" y="14078"/>
                    <a:pt x="5709" y="14067"/>
                    <a:pt x="5694" y="14056"/>
                  </a:cubicBezTo>
                  <a:cubicBezTo>
                    <a:pt x="5719" y="14027"/>
                    <a:pt x="5743" y="13997"/>
                    <a:pt x="5768" y="13965"/>
                  </a:cubicBezTo>
                  <a:cubicBezTo>
                    <a:pt x="5819" y="13913"/>
                    <a:pt x="5868" y="13859"/>
                    <a:pt x="5918" y="13805"/>
                  </a:cubicBezTo>
                  <a:close/>
                  <a:moveTo>
                    <a:pt x="20349" y="14086"/>
                  </a:moveTo>
                  <a:lnTo>
                    <a:pt x="20348" y="14112"/>
                  </a:lnTo>
                  <a:lnTo>
                    <a:pt x="20348" y="14112"/>
                  </a:lnTo>
                  <a:cubicBezTo>
                    <a:pt x="20348" y="14104"/>
                    <a:pt x="20349" y="14095"/>
                    <a:pt x="20349" y="14086"/>
                  </a:cubicBezTo>
                  <a:close/>
                  <a:moveTo>
                    <a:pt x="9323" y="14049"/>
                  </a:moveTo>
                  <a:cubicBezTo>
                    <a:pt x="9359" y="14065"/>
                    <a:pt x="9393" y="14083"/>
                    <a:pt x="9427" y="14103"/>
                  </a:cubicBezTo>
                  <a:cubicBezTo>
                    <a:pt x="9413" y="14125"/>
                    <a:pt x="9398" y="14145"/>
                    <a:pt x="9382" y="14167"/>
                  </a:cubicBezTo>
                  <a:cubicBezTo>
                    <a:pt x="9362" y="14122"/>
                    <a:pt x="9340" y="14080"/>
                    <a:pt x="9320" y="14056"/>
                  </a:cubicBezTo>
                  <a:cubicBezTo>
                    <a:pt x="9320" y="14055"/>
                    <a:pt x="9323" y="14051"/>
                    <a:pt x="9323" y="14049"/>
                  </a:cubicBezTo>
                  <a:close/>
                  <a:moveTo>
                    <a:pt x="22076" y="14178"/>
                  </a:moveTo>
                  <a:cubicBezTo>
                    <a:pt x="22076" y="14181"/>
                    <a:pt x="22077" y="14186"/>
                    <a:pt x="22077" y="14190"/>
                  </a:cubicBezTo>
                  <a:cubicBezTo>
                    <a:pt x="22070" y="14196"/>
                    <a:pt x="22063" y="14202"/>
                    <a:pt x="22054" y="14207"/>
                  </a:cubicBezTo>
                  <a:cubicBezTo>
                    <a:pt x="22061" y="14196"/>
                    <a:pt x="22070" y="14189"/>
                    <a:pt x="22076" y="14178"/>
                  </a:cubicBezTo>
                  <a:close/>
                  <a:moveTo>
                    <a:pt x="16550" y="14026"/>
                  </a:moveTo>
                  <a:lnTo>
                    <a:pt x="16550" y="14035"/>
                  </a:lnTo>
                  <a:cubicBezTo>
                    <a:pt x="16526" y="14100"/>
                    <a:pt x="16497" y="14160"/>
                    <a:pt x="16468" y="14216"/>
                  </a:cubicBezTo>
                  <a:cubicBezTo>
                    <a:pt x="16479" y="14189"/>
                    <a:pt x="16494" y="14160"/>
                    <a:pt x="16505" y="14132"/>
                  </a:cubicBezTo>
                  <a:cubicBezTo>
                    <a:pt x="16520" y="14100"/>
                    <a:pt x="16534" y="14064"/>
                    <a:pt x="16550" y="14026"/>
                  </a:cubicBezTo>
                  <a:close/>
                  <a:moveTo>
                    <a:pt x="10480" y="14043"/>
                  </a:moveTo>
                  <a:cubicBezTo>
                    <a:pt x="10508" y="14110"/>
                    <a:pt x="10533" y="14176"/>
                    <a:pt x="10560" y="14244"/>
                  </a:cubicBezTo>
                  <a:cubicBezTo>
                    <a:pt x="10522" y="14203"/>
                    <a:pt x="10486" y="14160"/>
                    <a:pt x="10450" y="14117"/>
                  </a:cubicBezTo>
                  <a:cubicBezTo>
                    <a:pt x="10460" y="14093"/>
                    <a:pt x="10473" y="14070"/>
                    <a:pt x="10480" y="14043"/>
                  </a:cubicBezTo>
                  <a:close/>
                  <a:moveTo>
                    <a:pt x="25565" y="14216"/>
                  </a:moveTo>
                  <a:cubicBezTo>
                    <a:pt x="25565" y="14219"/>
                    <a:pt x="25567" y="14223"/>
                    <a:pt x="25567" y="14228"/>
                  </a:cubicBezTo>
                  <a:cubicBezTo>
                    <a:pt x="25560" y="14234"/>
                    <a:pt x="25551" y="14239"/>
                    <a:pt x="25544" y="14245"/>
                  </a:cubicBezTo>
                  <a:cubicBezTo>
                    <a:pt x="25551" y="14236"/>
                    <a:pt x="25558" y="14226"/>
                    <a:pt x="25565" y="14216"/>
                  </a:cubicBezTo>
                  <a:close/>
                  <a:moveTo>
                    <a:pt x="5550" y="14219"/>
                  </a:moveTo>
                  <a:cubicBezTo>
                    <a:pt x="5559" y="14226"/>
                    <a:pt x="5571" y="14232"/>
                    <a:pt x="5579" y="14239"/>
                  </a:cubicBezTo>
                  <a:cubicBezTo>
                    <a:pt x="5565" y="14252"/>
                    <a:pt x="5549" y="14264"/>
                    <a:pt x="5533" y="14277"/>
                  </a:cubicBezTo>
                  <a:lnTo>
                    <a:pt x="5515" y="14255"/>
                  </a:lnTo>
                  <a:cubicBezTo>
                    <a:pt x="5527" y="14244"/>
                    <a:pt x="5540" y="14232"/>
                    <a:pt x="5550" y="14219"/>
                  </a:cubicBezTo>
                  <a:close/>
                  <a:moveTo>
                    <a:pt x="12921" y="14036"/>
                  </a:moveTo>
                  <a:cubicBezTo>
                    <a:pt x="12842" y="14151"/>
                    <a:pt x="12750" y="14257"/>
                    <a:pt x="12648" y="14360"/>
                  </a:cubicBezTo>
                  <a:cubicBezTo>
                    <a:pt x="12659" y="14343"/>
                    <a:pt x="12666" y="14324"/>
                    <a:pt x="12672" y="14306"/>
                  </a:cubicBezTo>
                  <a:cubicBezTo>
                    <a:pt x="12708" y="14207"/>
                    <a:pt x="12826" y="14113"/>
                    <a:pt x="12921" y="14036"/>
                  </a:cubicBezTo>
                  <a:close/>
                  <a:moveTo>
                    <a:pt x="5412" y="14358"/>
                  </a:moveTo>
                  <a:cubicBezTo>
                    <a:pt x="5414" y="14358"/>
                    <a:pt x="5414" y="14361"/>
                    <a:pt x="5415" y="14361"/>
                  </a:cubicBezTo>
                  <a:cubicBezTo>
                    <a:pt x="5409" y="14364"/>
                    <a:pt x="5404" y="14370"/>
                    <a:pt x="5396" y="14373"/>
                  </a:cubicBezTo>
                  <a:cubicBezTo>
                    <a:pt x="5402" y="14369"/>
                    <a:pt x="5406" y="14364"/>
                    <a:pt x="5412" y="14358"/>
                  </a:cubicBezTo>
                  <a:close/>
                  <a:moveTo>
                    <a:pt x="5129" y="14189"/>
                  </a:moveTo>
                  <a:cubicBezTo>
                    <a:pt x="5155" y="14207"/>
                    <a:pt x="5180" y="14223"/>
                    <a:pt x="5208" y="14239"/>
                  </a:cubicBezTo>
                  <a:cubicBezTo>
                    <a:pt x="5187" y="14268"/>
                    <a:pt x="5167" y="14297"/>
                    <a:pt x="5149" y="14327"/>
                  </a:cubicBezTo>
                  <a:cubicBezTo>
                    <a:pt x="5138" y="14343"/>
                    <a:pt x="5128" y="14360"/>
                    <a:pt x="5119" y="14376"/>
                  </a:cubicBezTo>
                  <a:cubicBezTo>
                    <a:pt x="5088" y="14354"/>
                    <a:pt x="5062" y="14328"/>
                    <a:pt x="5036" y="14305"/>
                  </a:cubicBezTo>
                  <a:cubicBezTo>
                    <a:pt x="5065" y="14266"/>
                    <a:pt x="5097" y="14226"/>
                    <a:pt x="5129" y="14189"/>
                  </a:cubicBezTo>
                  <a:close/>
                  <a:moveTo>
                    <a:pt x="8986" y="14207"/>
                  </a:moveTo>
                  <a:cubicBezTo>
                    <a:pt x="9025" y="14236"/>
                    <a:pt x="9064" y="14264"/>
                    <a:pt x="9105" y="14290"/>
                  </a:cubicBezTo>
                  <a:cubicBezTo>
                    <a:pt x="9101" y="14328"/>
                    <a:pt x="9099" y="14369"/>
                    <a:pt x="9095" y="14406"/>
                  </a:cubicBezTo>
                  <a:cubicBezTo>
                    <a:pt x="9037" y="14370"/>
                    <a:pt x="8983" y="14335"/>
                    <a:pt x="8928" y="14297"/>
                  </a:cubicBezTo>
                  <a:cubicBezTo>
                    <a:pt x="8947" y="14267"/>
                    <a:pt x="8964" y="14236"/>
                    <a:pt x="8986" y="14207"/>
                  </a:cubicBezTo>
                  <a:close/>
                  <a:moveTo>
                    <a:pt x="3424" y="14049"/>
                  </a:moveTo>
                  <a:lnTo>
                    <a:pt x="3424" y="14209"/>
                  </a:lnTo>
                  <a:cubicBezTo>
                    <a:pt x="3400" y="14277"/>
                    <a:pt x="3372" y="14345"/>
                    <a:pt x="3341" y="14409"/>
                  </a:cubicBezTo>
                  <a:cubicBezTo>
                    <a:pt x="3372" y="14290"/>
                    <a:pt x="3400" y="14171"/>
                    <a:pt x="3424" y="14049"/>
                  </a:cubicBezTo>
                  <a:close/>
                  <a:moveTo>
                    <a:pt x="5324" y="14412"/>
                  </a:moveTo>
                  <a:lnTo>
                    <a:pt x="5324" y="14421"/>
                  </a:lnTo>
                  <a:cubicBezTo>
                    <a:pt x="5318" y="14425"/>
                    <a:pt x="5311" y="14428"/>
                    <a:pt x="5303" y="14433"/>
                  </a:cubicBezTo>
                  <a:cubicBezTo>
                    <a:pt x="5311" y="14425"/>
                    <a:pt x="5318" y="14419"/>
                    <a:pt x="5324" y="14412"/>
                  </a:cubicBezTo>
                  <a:close/>
                  <a:moveTo>
                    <a:pt x="9625" y="14207"/>
                  </a:moveTo>
                  <a:lnTo>
                    <a:pt x="9637" y="14212"/>
                  </a:lnTo>
                  <a:cubicBezTo>
                    <a:pt x="9632" y="14231"/>
                    <a:pt x="9629" y="14248"/>
                    <a:pt x="9625" y="14266"/>
                  </a:cubicBezTo>
                  <a:cubicBezTo>
                    <a:pt x="9592" y="14338"/>
                    <a:pt x="9557" y="14411"/>
                    <a:pt x="9522" y="14485"/>
                  </a:cubicBezTo>
                  <a:cubicBezTo>
                    <a:pt x="9542" y="14425"/>
                    <a:pt x="9560" y="14364"/>
                    <a:pt x="9579" y="14305"/>
                  </a:cubicBezTo>
                  <a:cubicBezTo>
                    <a:pt x="9594" y="14273"/>
                    <a:pt x="9610" y="14239"/>
                    <a:pt x="9625" y="14207"/>
                  </a:cubicBezTo>
                  <a:close/>
                  <a:moveTo>
                    <a:pt x="22265" y="14390"/>
                  </a:moveTo>
                  <a:lnTo>
                    <a:pt x="22265" y="14437"/>
                  </a:lnTo>
                  <a:lnTo>
                    <a:pt x="22259" y="14437"/>
                  </a:lnTo>
                  <a:cubicBezTo>
                    <a:pt x="22249" y="14459"/>
                    <a:pt x="22236" y="14479"/>
                    <a:pt x="22225" y="14501"/>
                  </a:cubicBezTo>
                  <a:cubicBezTo>
                    <a:pt x="22236" y="14444"/>
                    <a:pt x="22247" y="14427"/>
                    <a:pt x="22265" y="14390"/>
                  </a:cubicBezTo>
                  <a:close/>
                  <a:moveTo>
                    <a:pt x="25751" y="14430"/>
                  </a:moveTo>
                  <a:lnTo>
                    <a:pt x="25751" y="14478"/>
                  </a:lnTo>
                  <a:lnTo>
                    <a:pt x="25747" y="14478"/>
                  </a:lnTo>
                  <a:cubicBezTo>
                    <a:pt x="25735" y="14499"/>
                    <a:pt x="25722" y="14520"/>
                    <a:pt x="25712" y="14541"/>
                  </a:cubicBezTo>
                  <a:cubicBezTo>
                    <a:pt x="25722" y="14485"/>
                    <a:pt x="25735" y="14464"/>
                    <a:pt x="25751" y="14430"/>
                  </a:cubicBezTo>
                  <a:close/>
                  <a:moveTo>
                    <a:pt x="16979" y="14512"/>
                  </a:moveTo>
                  <a:cubicBezTo>
                    <a:pt x="17002" y="14523"/>
                    <a:pt x="17027" y="14530"/>
                    <a:pt x="17050" y="14537"/>
                  </a:cubicBezTo>
                  <a:cubicBezTo>
                    <a:pt x="17055" y="14543"/>
                    <a:pt x="17062" y="14548"/>
                    <a:pt x="17069" y="14548"/>
                  </a:cubicBezTo>
                  <a:cubicBezTo>
                    <a:pt x="17072" y="14548"/>
                    <a:pt x="17075" y="14547"/>
                    <a:pt x="17077" y="14544"/>
                  </a:cubicBezTo>
                  <a:cubicBezTo>
                    <a:pt x="17085" y="14546"/>
                    <a:pt x="17093" y="14547"/>
                    <a:pt x="17101" y="14550"/>
                  </a:cubicBezTo>
                  <a:cubicBezTo>
                    <a:pt x="17102" y="14559"/>
                    <a:pt x="17104" y="14570"/>
                    <a:pt x="17106" y="14579"/>
                  </a:cubicBezTo>
                  <a:cubicBezTo>
                    <a:pt x="17064" y="14557"/>
                    <a:pt x="17021" y="14537"/>
                    <a:pt x="16979" y="14512"/>
                  </a:cubicBezTo>
                  <a:close/>
                  <a:moveTo>
                    <a:pt x="8942" y="14435"/>
                  </a:moveTo>
                  <a:cubicBezTo>
                    <a:pt x="8976" y="14441"/>
                    <a:pt x="9011" y="14445"/>
                    <a:pt x="9046" y="14445"/>
                  </a:cubicBezTo>
                  <a:cubicBezTo>
                    <a:pt x="9062" y="14445"/>
                    <a:pt x="9078" y="14445"/>
                    <a:pt x="9093" y="14443"/>
                  </a:cubicBezTo>
                  <a:lnTo>
                    <a:pt x="9093" y="14443"/>
                  </a:lnTo>
                  <a:cubicBezTo>
                    <a:pt x="9092" y="14459"/>
                    <a:pt x="9091" y="14478"/>
                    <a:pt x="9088" y="14494"/>
                  </a:cubicBezTo>
                  <a:cubicBezTo>
                    <a:pt x="9057" y="14523"/>
                    <a:pt x="9025" y="14552"/>
                    <a:pt x="8992" y="14581"/>
                  </a:cubicBezTo>
                  <a:cubicBezTo>
                    <a:pt x="8977" y="14531"/>
                    <a:pt x="8961" y="14485"/>
                    <a:pt x="8942" y="14435"/>
                  </a:cubicBezTo>
                  <a:close/>
                  <a:moveTo>
                    <a:pt x="32550" y="13942"/>
                  </a:moveTo>
                  <a:lnTo>
                    <a:pt x="32550" y="14180"/>
                  </a:lnTo>
                  <a:cubicBezTo>
                    <a:pt x="32552" y="14181"/>
                    <a:pt x="32546" y="14245"/>
                    <a:pt x="32536" y="14334"/>
                  </a:cubicBezTo>
                  <a:lnTo>
                    <a:pt x="32536" y="14189"/>
                  </a:lnTo>
                  <a:cubicBezTo>
                    <a:pt x="32499" y="14356"/>
                    <a:pt x="32399" y="14499"/>
                    <a:pt x="32284" y="14631"/>
                  </a:cubicBezTo>
                  <a:cubicBezTo>
                    <a:pt x="32364" y="14441"/>
                    <a:pt x="32511" y="14255"/>
                    <a:pt x="32550" y="13942"/>
                  </a:cubicBezTo>
                  <a:close/>
                  <a:moveTo>
                    <a:pt x="7161" y="14234"/>
                  </a:moveTo>
                  <a:cubicBezTo>
                    <a:pt x="7267" y="14376"/>
                    <a:pt x="7381" y="14512"/>
                    <a:pt x="7502" y="14643"/>
                  </a:cubicBezTo>
                  <a:cubicBezTo>
                    <a:pt x="7432" y="14586"/>
                    <a:pt x="7365" y="14528"/>
                    <a:pt x="7306" y="14466"/>
                  </a:cubicBezTo>
                  <a:cubicBezTo>
                    <a:pt x="7241" y="14399"/>
                    <a:pt x="7198" y="14318"/>
                    <a:pt x="7161" y="14234"/>
                  </a:cubicBezTo>
                  <a:close/>
                  <a:moveTo>
                    <a:pt x="17147" y="14560"/>
                  </a:moveTo>
                  <a:cubicBezTo>
                    <a:pt x="17191" y="14570"/>
                    <a:pt x="17237" y="14573"/>
                    <a:pt x="17281" y="14575"/>
                  </a:cubicBezTo>
                  <a:cubicBezTo>
                    <a:pt x="17310" y="14608"/>
                    <a:pt x="17336" y="14643"/>
                    <a:pt x="17365" y="14674"/>
                  </a:cubicBezTo>
                  <a:cubicBezTo>
                    <a:pt x="17375" y="14682"/>
                    <a:pt x="17384" y="14694"/>
                    <a:pt x="17393" y="14703"/>
                  </a:cubicBezTo>
                  <a:cubicBezTo>
                    <a:pt x="17310" y="14674"/>
                    <a:pt x="17226" y="14639"/>
                    <a:pt x="17147" y="14601"/>
                  </a:cubicBezTo>
                  <a:lnTo>
                    <a:pt x="17147" y="14560"/>
                  </a:lnTo>
                  <a:close/>
                  <a:moveTo>
                    <a:pt x="13016" y="14444"/>
                  </a:moveTo>
                  <a:cubicBezTo>
                    <a:pt x="13029" y="14463"/>
                    <a:pt x="13042" y="14480"/>
                    <a:pt x="13056" y="14499"/>
                  </a:cubicBezTo>
                  <a:cubicBezTo>
                    <a:pt x="13055" y="14534"/>
                    <a:pt x="13052" y="14566"/>
                    <a:pt x="13051" y="14601"/>
                  </a:cubicBezTo>
                  <a:cubicBezTo>
                    <a:pt x="13023" y="14639"/>
                    <a:pt x="12994" y="14677"/>
                    <a:pt x="12965" y="14713"/>
                  </a:cubicBezTo>
                  <a:cubicBezTo>
                    <a:pt x="12997" y="14624"/>
                    <a:pt x="13014" y="14536"/>
                    <a:pt x="13016" y="14444"/>
                  </a:cubicBezTo>
                  <a:close/>
                  <a:moveTo>
                    <a:pt x="20349" y="14083"/>
                  </a:moveTo>
                  <a:cubicBezTo>
                    <a:pt x="20349" y="14084"/>
                    <a:pt x="20349" y="14085"/>
                    <a:pt x="20349" y="14086"/>
                  </a:cubicBezTo>
                  <a:lnTo>
                    <a:pt x="20349" y="14086"/>
                  </a:lnTo>
                  <a:lnTo>
                    <a:pt x="20349" y="14085"/>
                  </a:lnTo>
                  <a:lnTo>
                    <a:pt x="20349" y="14116"/>
                  </a:lnTo>
                  <a:cubicBezTo>
                    <a:pt x="20348" y="14120"/>
                    <a:pt x="20347" y="14125"/>
                    <a:pt x="20347" y="14129"/>
                  </a:cubicBezTo>
                  <a:lnTo>
                    <a:pt x="20347" y="14129"/>
                  </a:lnTo>
                  <a:lnTo>
                    <a:pt x="20348" y="14112"/>
                  </a:lnTo>
                  <a:lnTo>
                    <a:pt x="20348" y="14112"/>
                  </a:lnTo>
                  <a:cubicBezTo>
                    <a:pt x="20347" y="14122"/>
                    <a:pt x="20346" y="14132"/>
                    <a:pt x="20345" y="14141"/>
                  </a:cubicBezTo>
                  <a:cubicBezTo>
                    <a:pt x="20316" y="14293"/>
                    <a:pt x="20277" y="14437"/>
                    <a:pt x="20237" y="14575"/>
                  </a:cubicBezTo>
                  <a:cubicBezTo>
                    <a:pt x="20217" y="14624"/>
                    <a:pt x="20194" y="14672"/>
                    <a:pt x="20168" y="14717"/>
                  </a:cubicBezTo>
                  <a:lnTo>
                    <a:pt x="20139" y="14727"/>
                  </a:lnTo>
                  <a:cubicBezTo>
                    <a:pt x="20230" y="14518"/>
                    <a:pt x="20304" y="14305"/>
                    <a:pt x="20349" y="14083"/>
                  </a:cubicBezTo>
                  <a:close/>
                  <a:moveTo>
                    <a:pt x="20513" y="14125"/>
                  </a:moveTo>
                  <a:cubicBezTo>
                    <a:pt x="20557" y="14231"/>
                    <a:pt x="20606" y="14331"/>
                    <a:pt x="20661" y="14421"/>
                  </a:cubicBezTo>
                  <a:cubicBezTo>
                    <a:pt x="20717" y="14508"/>
                    <a:pt x="20769" y="14559"/>
                    <a:pt x="20798" y="14661"/>
                  </a:cubicBezTo>
                  <a:cubicBezTo>
                    <a:pt x="20807" y="14690"/>
                    <a:pt x="20812" y="14720"/>
                    <a:pt x="20820" y="14749"/>
                  </a:cubicBezTo>
                  <a:cubicBezTo>
                    <a:pt x="20718" y="14600"/>
                    <a:pt x="20631" y="14440"/>
                    <a:pt x="20566" y="14268"/>
                  </a:cubicBezTo>
                  <a:cubicBezTo>
                    <a:pt x="20548" y="14222"/>
                    <a:pt x="20531" y="14174"/>
                    <a:pt x="20513" y="14125"/>
                  </a:cubicBezTo>
                  <a:close/>
                  <a:moveTo>
                    <a:pt x="20040" y="14762"/>
                  </a:moveTo>
                  <a:cubicBezTo>
                    <a:pt x="20037" y="14764"/>
                    <a:pt x="20037" y="14768"/>
                    <a:pt x="20036" y="14769"/>
                  </a:cubicBezTo>
                  <a:lnTo>
                    <a:pt x="20030" y="14771"/>
                  </a:lnTo>
                  <a:cubicBezTo>
                    <a:pt x="20034" y="14768"/>
                    <a:pt x="20036" y="14764"/>
                    <a:pt x="20040" y="14762"/>
                  </a:cubicBezTo>
                  <a:close/>
                  <a:moveTo>
                    <a:pt x="13630" y="14059"/>
                  </a:moveTo>
                  <a:cubicBezTo>
                    <a:pt x="13684" y="14106"/>
                    <a:pt x="13703" y="14176"/>
                    <a:pt x="13726" y="14239"/>
                  </a:cubicBezTo>
                  <a:cubicBezTo>
                    <a:pt x="13783" y="14393"/>
                    <a:pt x="13887" y="14536"/>
                    <a:pt x="14035" y="14623"/>
                  </a:cubicBezTo>
                  <a:cubicBezTo>
                    <a:pt x="14050" y="14592"/>
                    <a:pt x="14035" y="14557"/>
                    <a:pt x="14022" y="14527"/>
                  </a:cubicBezTo>
                  <a:cubicBezTo>
                    <a:pt x="14000" y="14473"/>
                    <a:pt x="13977" y="14422"/>
                    <a:pt x="13955" y="14370"/>
                  </a:cubicBezTo>
                  <a:lnTo>
                    <a:pt x="13955" y="14370"/>
                  </a:lnTo>
                  <a:cubicBezTo>
                    <a:pt x="14066" y="14517"/>
                    <a:pt x="14173" y="14662"/>
                    <a:pt x="14305" y="14790"/>
                  </a:cubicBezTo>
                  <a:cubicBezTo>
                    <a:pt x="14163" y="14736"/>
                    <a:pt x="14022" y="14668"/>
                    <a:pt x="13912" y="14578"/>
                  </a:cubicBezTo>
                  <a:cubicBezTo>
                    <a:pt x="13790" y="14479"/>
                    <a:pt x="13719" y="14332"/>
                    <a:pt x="13645" y="14203"/>
                  </a:cubicBezTo>
                  <a:cubicBezTo>
                    <a:pt x="13636" y="14196"/>
                    <a:pt x="13630" y="14186"/>
                    <a:pt x="13624" y="14174"/>
                  </a:cubicBezTo>
                  <a:lnTo>
                    <a:pt x="13624" y="14174"/>
                  </a:lnTo>
                  <a:cubicBezTo>
                    <a:pt x="13631" y="14183"/>
                    <a:pt x="13637" y="14190"/>
                    <a:pt x="13645" y="14200"/>
                  </a:cubicBezTo>
                  <a:cubicBezTo>
                    <a:pt x="13655" y="14154"/>
                    <a:pt x="13652" y="14103"/>
                    <a:pt x="13630" y="14059"/>
                  </a:cubicBezTo>
                  <a:close/>
                  <a:moveTo>
                    <a:pt x="8279" y="14679"/>
                  </a:moveTo>
                  <a:lnTo>
                    <a:pt x="8279" y="14679"/>
                  </a:lnTo>
                  <a:cubicBezTo>
                    <a:pt x="8306" y="14719"/>
                    <a:pt x="8335" y="14755"/>
                    <a:pt x="8366" y="14793"/>
                  </a:cubicBezTo>
                  <a:cubicBezTo>
                    <a:pt x="8365" y="14798"/>
                    <a:pt x="8360" y="14804"/>
                    <a:pt x="8359" y="14810"/>
                  </a:cubicBezTo>
                  <a:cubicBezTo>
                    <a:pt x="8331" y="14767"/>
                    <a:pt x="8306" y="14723"/>
                    <a:pt x="8279" y="14679"/>
                  </a:cubicBezTo>
                  <a:close/>
                  <a:moveTo>
                    <a:pt x="3156" y="14585"/>
                  </a:moveTo>
                  <a:cubicBezTo>
                    <a:pt x="3159" y="14624"/>
                    <a:pt x="3161" y="14665"/>
                    <a:pt x="3167" y="14703"/>
                  </a:cubicBezTo>
                  <a:cubicBezTo>
                    <a:pt x="3115" y="14778"/>
                    <a:pt x="3055" y="14851"/>
                    <a:pt x="2996" y="14920"/>
                  </a:cubicBezTo>
                  <a:cubicBezTo>
                    <a:pt x="3013" y="14871"/>
                    <a:pt x="3028" y="14822"/>
                    <a:pt x="3042" y="14774"/>
                  </a:cubicBezTo>
                  <a:cubicBezTo>
                    <a:pt x="3083" y="14713"/>
                    <a:pt x="3122" y="14650"/>
                    <a:pt x="3156" y="14585"/>
                  </a:cubicBezTo>
                  <a:close/>
                  <a:moveTo>
                    <a:pt x="22265" y="14036"/>
                  </a:moveTo>
                  <a:lnTo>
                    <a:pt x="22265" y="14239"/>
                  </a:lnTo>
                  <a:cubicBezTo>
                    <a:pt x="22251" y="14290"/>
                    <a:pt x="22234" y="14337"/>
                    <a:pt x="22206" y="14386"/>
                  </a:cubicBezTo>
                  <a:cubicBezTo>
                    <a:pt x="22121" y="14540"/>
                    <a:pt x="21994" y="14668"/>
                    <a:pt x="21871" y="14793"/>
                  </a:cubicBezTo>
                  <a:cubicBezTo>
                    <a:pt x="21826" y="14838"/>
                    <a:pt x="21782" y="14884"/>
                    <a:pt x="21736" y="14929"/>
                  </a:cubicBezTo>
                  <a:cubicBezTo>
                    <a:pt x="21674" y="14894"/>
                    <a:pt x="21610" y="14859"/>
                    <a:pt x="21546" y="14823"/>
                  </a:cubicBezTo>
                  <a:cubicBezTo>
                    <a:pt x="21434" y="14762"/>
                    <a:pt x="21319" y="14700"/>
                    <a:pt x="21218" y="14623"/>
                  </a:cubicBezTo>
                  <a:cubicBezTo>
                    <a:pt x="21052" y="14496"/>
                    <a:pt x="20934" y="14337"/>
                    <a:pt x="20804" y="14180"/>
                  </a:cubicBezTo>
                  <a:cubicBezTo>
                    <a:pt x="20798" y="14173"/>
                    <a:pt x="20791" y="14165"/>
                    <a:pt x="20785" y="14158"/>
                  </a:cubicBezTo>
                  <a:lnTo>
                    <a:pt x="20785" y="14158"/>
                  </a:lnTo>
                  <a:cubicBezTo>
                    <a:pt x="20817" y="14186"/>
                    <a:pt x="20849" y="14209"/>
                    <a:pt x="20884" y="14232"/>
                  </a:cubicBezTo>
                  <a:cubicBezTo>
                    <a:pt x="21065" y="14360"/>
                    <a:pt x="21260" y="14486"/>
                    <a:pt x="21479" y="14512"/>
                  </a:cubicBezTo>
                  <a:cubicBezTo>
                    <a:pt x="21483" y="14513"/>
                    <a:pt x="21487" y="14513"/>
                    <a:pt x="21491" y="14513"/>
                  </a:cubicBezTo>
                  <a:cubicBezTo>
                    <a:pt x="21504" y="14513"/>
                    <a:pt x="21517" y="14511"/>
                    <a:pt x="21528" y="14507"/>
                  </a:cubicBezTo>
                  <a:lnTo>
                    <a:pt x="21528" y="14507"/>
                  </a:lnTo>
                  <a:cubicBezTo>
                    <a:pt x="21502" y="14523"/>
                    <a:pt x="21480" y="14543"/>
                    <a:pt x="21464" y="14568"/>
                  </a:cubicBezTo>
                  <a:cubicBezTo>
                    <a:pt x="21602" y="14559"/>
                    <a:pt x="21736" y="14512"/>
                    <a:pt x="21851" y="14434"/>
                  </a:cubicBezTo>
                  <a:lnTo>
                    <a:pt x="21851" y="14434"/>
                  </a:lnTo>
                  <a:cubicBezTo>
                    <a:pt x="21862" y="14443"/>
                    <a:pt x="21855" y="14462"/>
                    <a:pt x="21848" y="14473"/>
                  </a:cubicBezTo>
                  <a:cubicBezTo>
                    <a:pt x="21782" y="14570"/>
                    <a:pt x="21719" y="14666"/>
                    <a:pt x="21653" y="14764"/>
                  </a:cubicBezTo>
                  <a:cubicBezTo>
                    <a:pt x="21705" y="14761"/>
                    <a:pt x="21755" y="14733"/>
                    <a:pt x="21797" y="14703"/>
                  </a:cubicBezTo>
                  <a:cubicBezTo>
                    <a:pt x="21923" y="14611"/>
                    <a:pt x="22026" y="14491"/>
                    <a:pt x="22102" y="14351"/>
                  </a:cubicBezTo>
                  <a:lnTo>
                    <a:pt x="22102" y="14357"/>
                  </a:lnTo>
                  <a:cubicBezTo>
                    <a:pt x="22201" y="14286"/>
                    <a:pt x="22240" y="14161"/>
                    <a:pt x="22263" y="14038"/>
                  </a:cubicBezTo>
                  <a:lnTo>
                    <a:pt x="22265" y="14036"/>
                  </a:lnTo>
                  <a:close/>
                  <a:moveTo>
                    <a:pt x="13655" y="14669"/>
                  </a:moveTo>
                  <a:cubicBezTo>
                    <a:pt x="13672" y="14761"/>
                    <a:pt x="13698" y="14849"/>
                    <a:pt x="13735" y="14936"/>
                  </a:cubicBezTo>
                  <a:cubicBezTo>
                    <a:pt x="13706" y="14909"/>
                    <a:pt x="13679" y="14881"/>
                    <a:pt x="13653" y="14854"/>
                  </a:cubicBezTo>
                  <a:cubicBezTo>
                    <a:pt x="13653" y="14791"/>
                    <a:pt x="13653" y="14732"/>
                    <a:pt x="13655" y="14669"/>
                  </a:cubicBezTo>
                  <a:close/>
                  <a:moveTo>
                    <a:pt x="8510" y="14942"/>
                  </a:moveTo>
                  <a:cubicBezTo>
                    <a:pt x="8492" y="14954"/>
                    <a:pt x="8476" y="14965"/>
                    <a:pt x="8460" y="14977"/>
                  </a:cubicBezTo>
                  <a:cubicBezTo>
                    <a:pt x="8476" y="14965"/>
                    <a:pt x="8492" y="14952"/>
                    <a:pt x="8510" y="14942"/>
                  </a:cubicBezTo>
                  <a:close/>
                  <a:moveTo>
                    <a:pt x="9976" y="14369"/>
                  </a:moveTo>
                  <a:lnTo>
                    <a:pt x="9976" y="14369"/>
                  </a:lnTo>
                  <a:cubicBezTo>
                    <a:pt x="10000" y="14588"/>
                    <a:pt x="10027" y="14804"/>
                    <a:pt x="10072" y="15018"/>
                  </a:cubicBezTo>
                  <a:cubicBezTo>
                    <a:pt x="10043" y="14913"/>
                    <a:pt x="10017" y="14819"/>
                    <a:pt x="10000" y="14742"/>
                  </a:cubicBezTo>
                  <a:lnTo>
                    <a:pt x="9988" y="14809"/>
                  </a:lnTo>
                  <a:lnTo>
                    <a:pt x="9976" y="14369"/>
                  </a:lnTo>
                  <a:close/>
                  <a:moveTo>
                    <a:pt x="8896" y="15006"/>
                  </a:moveTo>
                  <a:cubicBezTo>
                    <a:pt x="8884" y="15021"/>
                    <a:pt x="8874" y="15037"/>
                    <a:pt x="8863" y="15053"/>
                  </a:cubicBezTo>
                  <a:cubicBezTo>
                    <a:pt x="8861" y="15050"/>
                    <a:pt x="8858" y="15045"/>
                    <a:pt x="8855" y="15044"/>
                  </a:cubicBezTo>
                  <a:cubicBezTo>
                    <a:pt x="8868" y="15031"/>
                    <a:pt x="8883" y="15018"/>
                    <a:pt x="8896" y="15006"/>
                  </a:cubicBezTo>
                  <a:close/>
                  <a:moveTo>
                    <a:pt x="17014" y="14737"/>
                  </a:moveTo>
                  <a:lnTo>
                    <a:pt x="17014" y="14737"/>
                  </a:lnTo>
                  <a:cubicBezTo>
                    <a:pt x="17109" y="14813"/>
                    <a:pt x="17227" y="14904"/>
                    <a:pt x="17263" y="15002"/>
                  </a:cubicBezTo>
                  <a:cubicBezTo>
                    <a:pt x="17269" y="15018"/>
                    <a:pt x="17276" y="15038"/>
                    <a:pt x="17288" y="15054"/>
                  </a:cubicBezTo>
                  <a:cubicBezTo>
                    <a:pt x="17186" y="14955"/>
                    <a:pt x="17093" y="14848"/>
                    <a:pt x="17014" y="14737"/>
                  </a:cubicBezTo>
                  <a:close/>
                  <a:moveTo>
                    <a:pt x="21475" y="14952"/>
                  </a:moveTo>
                  <a:cubicBezTo>
                    <a:pt x="21544" y="14973"/>
                    <a:pt x="21615" y="14981"/>
                    <a:pt x="21685" y="14983"/>
                  </a:cubicBezTo>
                  <a:lnTo>
                    <a:pt x="21610" y="15060"/>
                  </a:lnTo>
                  <a:cubicBezTo>
                    <a:pt x="21566" y="15024"/>
                    <a:pt x="21521" y="14986"/>
                    <a:pt x="21475" y="14952"/>
                  </a:cubicBezTo>
                  <a:close/>
                  <a:moveTo>
                    <a:pt x="32364" y="15031"/>
                  </a:moveTo>
                  <a:cubicBezTo>
                    <a:pt x="32364" y="15035"/>
                    <a:pt x="32366" y="15038"/>
                    <a:pt x="32366" y="15044"/>
                  </a:cubicBezTo>
                  <a:cubicBezTo>
                    <a:pt x="32357" y="15050"/>
                    <a:pt x="32350" y="15054"/>
                    <a:pt x="32343" y="15060"/>
                  </a:cubicBezTo>
                  <a:cubicBezTo>
                    <a:pt x="32350" y="15051"/>
                    <a:pt x="32357" y="15042"/>
                    <a:pt x="32364" y="15031"/>
                  </a:cubicBezTo>
                  <a:close/>
                  <a:moveTo>
                    <a:pt x="8209" y="14923"/>
                  </a:moveTo>
                  <a:lnTo>
                    <a:pt x="8209" y="14923"/>
                  </a:lnTo>
                  <a:cubicBezTo>
                    <a:pt x="8229" y="14945"/>
                    <a:pt x="8248" y="14967"/>
                    <a:pt x="8267" y="14989"/>
                  </a:cubicBezTo>
                  <a:cubicBezTo>
                    <a:pt x="8289" y="15013"/>
                    <a:pt x="8315" y="15037"/>
                    <a:pt x="8340" y="15058"/>
                  </a:cubicBezTo>
                  <a:cubicBezTo>
                    <a:pt x="8331" y="15066"/>
                    <a:pt x="8319" y="15071"/>
                    <a:pt x="8311" y="15079"/>
                  </a:cubicBezTo>
                  <a:cubicBezTo>
                    <a:pt x="8277" y="15026"/>
                    <a:pt x="8243" y="14974"/>
                    <a:pt x="8209" y="14923"/>
                  </a:cubicBezTo>
                  <a:close/>
                  <a:moveTo>
                    <a:pt x="23779" y="14399"/>
                  </a:moveTo>
                  <a:lnTo>
                    <a:pt x="23779" y="14637"/>
                  </a:lnTo>
                  <a:cubicBezTo>
                    <a:pt x="23779" y="14639"/>
                    <a:pt x="23773" y="14703"/>
                    <a:pt x="23765" y="14791"/>
                  </a:cubicBezTo>
                  <a:lnTo>
                    <a:pt x="23765" y="14646"/>
                  </a:lnTo>
                  <a:cubicBezTo>
                    <a:pt x="23728" y="14813"/>
                    <a:pt x="23628" y="14957"/>
                    <a:pt x="23513" y="15089"/>
                  </a:cubicBezTo>
                  <a:cubicBezTo>
                    <a:pt x="23593" y="14899"/>
                    <a:pt x="23740" y="14713"/>
                    <a:pt x="23779" y="14399"/>
                  </a:cubicBezTo>
                  <a:close/>
                  <a:moveTo>
                    <a:pt x="20992" y="14742"/>
                  </a:moveTo>
                  <a:cubicBezTo>
                    <a:pt x="21052" y="14861"/>
                    <a:pt x="21075" y="14999"/>
                    <a:pt x="21112" y="15127"/>
                  </a:cubicBezTo>
                  <a:cubicBezTo>
                    <a:pt x="21059" y="15067"/>
                    <a:pt x="21007" y="15003"/>
                    <a:pt x="20956" y="14938"/>
                  </a:cubicBezTo>
                  <a:cubicBezTo>
                    <a:pt x="20959" y="14926"/>
                    <a:pt x="20962" y="14915"/>
                    <a:pt x="20962" y="14902"/>
                  </a:cubicBezTo>
                  <a:cubicBezTo>
                    <a:pt x="20965" y="14848"/>
                    <a:pt x="20958" y="14788"/>
                    <a:pt x="20992" y="14742"/>
                  </a:cubicBezTo>
                  <a:close/>
                  <a:moveTo>
                    <a:pt x="21691" y="15121"/>
                  </a:moveTo>
                  <a:cubicBezTo>
                    <a:pt x="21691" y="15125"/>
                    <a:pt x="21690" y="15127"/>
                    <a:pt x="21691" y="15131"/>
                  </a:cubicBezTo>
                  <a:cubicBezTo>
                    <a:pt x="21690" y="15130"/>
                    <a:pt x="21688" y="15127"/>
                    <a:pt x="21685" y="15127"/>
                  </a:cubicBezTo>
                  <a:lnTo>
                    <a:pt x="21691" y="15121"/>
                  </a:lnTo>
                  <a:close/>
                  <a:moveTo>
                    <a:pt x="21379" y="15041"/>
                  </a:moveTo>
                  <a:lnTo>
                    <a:pt x="21379" y="15041"/>
                  </a:lnTo>
                  <a:cubicBezTo>
                    <a:pt x="21422" y="15082"/>
                    <a:pt x="21470" y="15118"/>
                    <a:pt x="21518" y="15153"/>
                  </a:cubicBezTo>
                  <a:cubicBezTo>
                    <a:pt x="21502" y="15169"/>
                    <a:pt x="21486" y="15185"/>
                    <a:pt x="21472" y="15201"/>
                  </a:cubicBezTo>
                  <a:cubicBezTo>
                    <a:pt x="21444" y="15147"/>
                    <a:pt x="21414" y="15092"/>
                    <a:pt x="21379" y="15041"/>
                  </a:cubicBezTo>
                  <a:close/>
                  <a:moveTo>
                    <a:pt x="20236" y="15127"/>
                  </a:moveTo>
                  <a:cubicBezTo>
                    <a:pt x="20240" y="15131"/>
                    <a:pt x="20243" y="15135"/>
                    <a:pt x="20248" y="15141"/>
                  </a:cubicBezTo>
                  <a:cubicBezTo>
                    <a:pt x="20237" y="15169"/>
                    <a:pt x="20229" y="15196"/>
                    <a:pt x="20217" y="15224"/>
                  </a:cubicBezTo>
                  <a:cubicBezTo>
                    <a:pt x="20217" y="15191"/>
                    <a:pt x="20223" y="15159"/>
                    <a:pt x="20236" y="15127"/>
                  </a:cubicBezTo>
                  <a:close/>
                  <a:moveTo>
                    <a:pt x="23463" y="14981"/>
                  </a:moveTo>
                  <a:cubicBezTo>
                    <a:pt x="23483" y="15018"/>
                    <a:pt x="23497" y="15057"/>
                    <a:pt x="23511" y="15096"/>
                  </a:cubicBezTo>
                  <a:cubicBezTo>
                    <a:pt x="23471" y="15140"/>
                    <a:pt x="23434" y="15182"/>
                    <a:pt x="23396" y="15224"/>
                  </a:cubicBezTo>
                  <a:cubicBezTo>
                    <a:pt x="23352" y="15196"/>
                    <a:pt x="23309" y="15167"/>
                    <a:pt x="23265" y="15137"/>
                  </a:cubicBezTo>
                  <a:cubicBezTo>
                    <a:pt x="23287" y="15132"/>
                    <a:pt x="23310" y="15125"/>
                    <a:pt x="23332" y="15112"/>
                  </a:cubicBezTo>
                  <a:cubicBezTo>
                    <a:pt x="23384" y="15082"/>
                    <a:pt x="23425" y="15031"/>
                    <a:pt x="23463" y="14981"/>
                  </a:cubicBezTo>
                  <a:close/>
                  <a:moveTo>
                    <a:pt x="13449" y="15087"/>
                  </a:moveTo>
                  <a:cubicBezTo>
                    <a:pt x="13451" y="15098"/>
                    <a:pt x="13457" y="15108"/>
                    <a:pt x="13462" y="15118"/>
                  </a:cubicBezTo>
                  <a:cubicBezTo>
                    <a:pt x="13462" y="15156"/>
                    <a:pt x="13466" y="15195"/>
                    <a:pt x="13472" y="15233"/>
                  </a:cubicBezTo>
                  <a:lnTo>
                    <a:pt x="13454" y="15269"/>
                  </a:lnTo>
                  <a:lnTo>
                    <a:pt x="13449" y="15087"/>
                  </a:lnTo>
                  <a:close/>
                  <a:moveTo>
                    <a:pt x="10290" y="15191"/>
                  </a:moveTo>
                  <a:cubicBezTo>
                    <a:pt x="10297" y="15224"/>
                    <a:pt x="10306" y="15253"/>
                    <a:pt x="10318" y="15284"/>
                  </a:cubicBezTo>
                  <a:cubicBezTo>
                    <a:pt x="10315" y="15281"/>
                    <a:pt x="10313" y="15281"/>
                    <a:pt x="10312" y="15279"/>
                  </a:cubicBezTo>
                  <a:cubicBezTo>
                    <a:pt x="10305" y="15268"/>
                    <a:pt x="10297" y="15256"/>
                    <a:pt x="10290" y="15244"/>
                  </a:cubicBezTo>
                  <a:lnTo>
                    <a:pt x="10290" y="15191"/>
                  </a:lnTo>
                  <a:close/>
                  <a:moveTo>
                    <a:pt x="14154" y="15132"/>
                  </a:moveTo>
                  <a:cubicBezTo>
                    <a:pt x="14183" y="15192"/>
                    <a:pt x="14221" y="15249"/>
                    <a:pt x="14265" y="15301"/>
                  </a:cubicBezTo>
                  <a:cubicBezTo>
                    <a:pt x="14234" y="15286"/>
                    <a:pt x="14204" y="15270"/>
                    <a:pt x="14175" y="15254"/>
                  </a:cubicBezTo>
                  <a:cubicBezTo>
                    <a:pt x="14167" y="15214"/>
                    <a:pt x="14160" y="15175"/>
                    <a:pt x="14154" y="15132"/>
                  </a:cubicBezTo>
                  <a:close/>
                  <a:moveTo>
                    <a:pt x="21300" y="15074"/>
                  </a:moveTo>
                  <a:lnTo>
                    <a:pt x="21300" y="15074"/>
                  </a:lnTo>
                  <a:cubicBezTo>
                    <a:pt x="21328" y="15141"/>
                    <a:pt x="21364" y="15205"/>
                    <a:pt x="21402" y="15268"/>
                  </a:cubicBezTo>
                  <a:cubicBezTo>
                    <a:pt x="21376" y="15297"/>
                    <a:pt x="21347" y="15323"/>
                    <a:pt x="21319" y="15352"/>
                  </a:cubicBezTo>
                  <a:cubicBezTo>
                    <a:pt x="21310" y="15342"/>
                    <a:pt x="21299" y="15333"/>
                    <a:pt x="21290" y="15321"/>
                  </a:cubicBezTo>
                  <a:cubicBezTo>
                    <a:pt x="21308" y="15241"/>
                    <a:pt x="21312" y="15156"/>
                    <a:pt x="21300" y="15074"/>
                  </a:cubicBezTo>
                  <a:close/>
                  <a:moveTo>
                    <a:pt x="32552" y="15243"/>
                  </a:moveTo>
                  <a:lnTo>
                    <a:pt x="32552" y="15291"/>
                  </a:lnTo>
                  <a:lnTo>
                    <a:pt x="32546" y="15291"/>
                  </a:lnTo>
                  <a:cubicBezTo>
                    <a:pt x="32536" y="15313"/>
                    <a:pt x="32523" y="15333"/>
                    <a:pt x="32511" y="15353"/>
                  </a:cubicBezTo>
                  <a:cubicBezTo>
                    <a:pt x="32523" y="15298"/>
                    <a:pt x="32533" y="15279"/>
                    <a:pt x="32552" y="15243"/>
                  </a:cubicBezTo>
                  <a:close/>
                  <a:moveTo>
                    <a:pt x="8764" y="15130"/>
                  </a:moveTo>
                  <a:cubicBezTo>
                    <a:pt x="8774" y="15134"/>
                    <a:pt x="8783" y="15140"/>
                    <a:pt x="8794" y="15147"/>
                  </a:cubicBezTo>
                  <a:cubicBezTo>
                    <a:pt x="8739" y="15217"/>
                    <a:pt x="8685" y="15285"/>
                    <a:pt x="8630" y="15356"/>
                  </a:cubicBezTo>
                  <a:cubicBezTo>
                    <a:pt x="8598" y="15344"/>
                    <a:pt x="8563" y="15334"/>
                    <a:pt x="8531" y="15323"/>
                  </a:cubicBezTo>
                  <a:cubicBezTo>
                    <a:pt x="8611" y="15262"/>
                    <a:pt x="8688" y="15196"/>
                    <a:pt x="8764" y="15130"/>
                  </a:cubicBezTo>
                  <a:close/>
                  <a:moveTo>
                    <a:pt x="28937" y="14669"/>
                  </a:moveTo>
                  <a:lnTo>
                    <a:pt x="28937" y="14907"/>
                  </a:lnTo>
                  <a:cubicBezTo>
                    <a:pt x="28937" y="14909"/>
                    <a:pt x="28931" y="14973"/>
                    <a:pt x="28923" y="15061"/>
                  </a:cubicBezTo>
                  <a:lnTo>
                    <a:pt x="28923" y="14916"/>
                  </a:lnTo>
                  <a:cubicBezTo>
                    <a:pt x="28886" y="15083"/>
                    <a:pt x="28786" y="15227"/>
                    <a:pt x="28673" y="15359"/>
                  </a:cubicBezTo>
                  <a:cubicBezTo>
                    <a:pt x="28751" y="15169"/>
                    <a:pt x="28899" y="14984"/>
                    <a:pt x="28937" y="14669"/>
                  </a:cubicBezTo>
                  <a:close/>
                  <a:moveTo>
                    <a:pt x="16921" y="15138"/>
                  </a:moveTo>
                  <a:cubicBezTo>
                    <a:pt x="16921" y="15227"/>
                    <a:pt x="16939" y="15315"/>
                    <a:pt x="16971" y="15401"/>
                  </a:cubicBezTo>
                  <a:cubicBezTo>
                    <a:pt x="16942" y="15365"/>
                    <a:pt x="16913" y="15329"/>
                    <a:pt x="16886" y="15291"/>
                  </a:cubicBezTo>
                  <a:cubicBezTo>
                    <a:pt x="16884" y="15257"/>
                    <a:pt x="16883" y="15224"/>
                    <a:pt x="16881" y="15191"/>
                  </a:cubicBezTo>
                  <a:cubicBezTo>
                    <a:pt x="16893" y="15173"/>
                    <a:pt x="16908" y="15156"/>
                    <a:pt x="16921" y="15138"/>
                  </a:cubicBezTo>
                  <a:close/>
                  <a:moveTo>
                    <a:pt x="10395" y="14752"/>
                  </a:moveTo>
                  <a:lnTo>
                    <a:pt x="10395" y="14752"/>
                  </a:lnTo>
                  <a:cubicBezTo>
                    <a:pt x="10589" y="15002"/>
                    <a:pt x="10830" y="15224"/>
                    <a:pt x="11089" y="15414"/>
                  </a:cubicBezTo>
                  <a:cubicBezTo>
                    <a:pt x="11084" y="15413"/>
                    <a:pt x="11083" y="15413"/>
                    <a:pt x="11080" y="15410"/>
                  </a:cubicBezTo>
                  <a:cubicBezTo>
                    <a:pt x="10958" y="15369"/>
                    <a:pt x="10840" y="15315"/>
                    <a:pt x="10729" y="15254"/>
                  </a:cubicBezTo>
                  <a:cubicBezTo>
                    <a:pt x="10713" y="15234"/>
                    <a:pt x="10697" y="15217"/>
                    <a:pt x="10681" y="15196"/>
                  </a:cubicBezTo>
                  <a:cubicBezTo>
                    <a:pt x="10572" y="15061"/>
                    <a:pt x="10479" y="14912"/>
                    <a:pt x="10395" y="14752"/>
                  </a:cubicBezTo>
                  <a:close/>
                  <a:moveTo>
                    <a:pt x="21597" y="15204"/>
                  </a:moveTo>
                  <a:cubicBezTo>
                    <a:pt x="21611" y="15212"/>
                    <a:pt x="21626" y="15221"/>
                    <a:pt x="21642" y="15231"/>
                  </a:cubicBezTo>
                  <a:cubicBezTo>
                    <a:pt x="21633" y="15241"/>
                    <a:pt x="21621" y="15250"/>
                    <a:pt x="21613" y="15260"/>
                  </a:cubicBezTo>
                  <a:cubicBezTo>
                    <a:pt x="21576" y="15298"/>
                    <a:pt x="21540" y="15358"/>
                    <a:pt x="21572" y="15403"/>
                  </a:cubicBezTo>
                  <a:cubicBezTo>
                    <a:pt x="21584" y="15395"/>
                    <a:pt x="21595" y="15388"/>
                    <a:pt x="21608" y="15381"/>
                  </a:cubicBezTo>
                  <a:lnTo>
                    <a:pt x="21608" y="15381"/>
                  </a:lnTo>
                  <a:cubicBezTo>
                    <a:pt x="21605" y="15384"/>
                    <a:pt x="21604" y="15387"/>
                    <a:pt x="21601" y="15388"/>
                  </a:cubicBezTo>
                  <a:cubicBezTo>
                    <a:pt x="21588" y="15401"/>
                    <a:pt x="21575" y="15416"/>
                    <a:pt x="21562" y="15430"/>
                  </a:cubicBezTo>
                  <a:cubicBezTo>
                    <a:pt x="21544" y="15376"/>
                    <a:pt x="21525" y="15321"/>
                    <a:pt x="21502" y="15270"/>
                  </a:cubicBezTo>
                  <a:cubicBezTo>
                    <a:pt x="21536" y="15250"/>
                    <a:pt x="21566" y="15227"/>
                    <a:pt x="21597" y="15204"/>
                  </a:cubicBezTo>
                  <a:close/>
                  <a:moveTo>
                    <a:pt x="20502" y="15228"/>
                  </a:moveTo>
                  <a:cubicBezTo>
                    <a:pt x="20519" y="15272"/>
                    <a:pt x="20534" y="15314"/>
                    <a:pt x="20548" y="15355"/>
                  </a:cubicBezTo>
                  <a:lnTo>
                    <a:pt x="20586" y="15452"/>
                  </a:lnTo>
                  <a:cubicBezTo>
                    <a:pt x="20557" y="15387"/>
                    <a:pt x="20528" y="15315"/>
                    <a:pt x="20502" y="15240"/>
                  </a:cubicBezTo>
                  <a:lnTo>
                    <a:pt x="20502" y="15228"/>
                  </a:lnTo>
                  <a:close/>
                  <a:moveTo>
                    <a:pt x="8992" y="15392"/>
                  </a:moveTo>
                  <a:cubicBezTo>
                    <a:pt x="8980" y="15414"/>
                    <a:pt x="8970" y="15436"/>
                    <a:pt x="8961" y="15458"/>
                  </a:cubicBezTo>
                  <a:cubicBezTo>
                    <a:pt x="8956" y="15456"/>
                    <a:pt x="8953" y="15453"/>
                    <a:pt x="8947" y="15453"/>
                  </a:cubicBezTo>
                  <a:cubicBezTo>
                    <a:pt x="8961" y="15432"/>
                    <a:pt x="8977" y="15413"/>
                    <a:pt x="8992" y="15392"/>
                  </a:cubicBezTo>
                  <a:close/>
                  <a:moveTo>
                    <a:pt x="16309" y="14762"/>
                  </a:moveTo>
                  <a:cubicBezTo>
                    <a:pt x="16289" y="14804"/>
                    <a:pt x="16283" y="14854"/>
                    <a:pt x="16295" y="14899"/>
                  </a:cubicBezTo>
                  <a:cubicBezTo>
                    <a:pt x="16299" y="14894"/>
                    <a:pt x="16303" y="14888"/>
                    <a:pt x="16307" y="14883"/>
                  </a:cubicBezTo>
                  <a:lnTo>
                    <a:pt x="16307" y="14883"/>
                  </a:lnTo>
                  <a:cubicBezTo>
                    <a:pt x="16302" y="14890"/>
                    <a:pt x="16299" y="14898"/>
                    <a:pt x="16295" y="14906"/>
                  </a:cubicBezTo>
                  <a:cubicBezTo>
                    <a:pt x="16221" y="15032"/>
                    <a:pt x="16150" y="15176"/>
                    <a:pt x="16028" y="15272"/>
                  </a:cubicBezTo>
                  <a:cubicBezTo>
                    <a:pt x="15917" y="15359"/>
                    <a:pt x="15775" y="15429"/>
                    <a:pt x="15634" y="15481"/>
                  </a:cubicBezTo>
                  <a:cubicBezTo>
                    <a:pt x="15765" y="15356"/>
                    <a:pt x="15874" y="15212"/>
                    <a:pt x="15984" y="15069"/>
                  </a:cubicBezTo>
                  <a:lnTo>
                    <a:pt x="15984" y="15069"/>
                  </a:lnTo>
                  <a:cubicBezTo>
                    <a:pt x="15962" y="15119"/>
                    <a:pt x="15939" y="15170"/>
                    <a:pt x="15917" y="15221"/>
                  </a:cubicBezTo>
                  <a:cubicBezTo>
                    <a:pt x="15904" y="15253"/>
                    <a:pt x="15890" y="15285"/>
                    <a:pt x="15904" y="15315"/>
                  </a:cubicBezTo>
                  <a:cubicBezTo>
                    <a:pt x="16051" y="15231"/>
                    <a:pt x="16157" y="15090"/>
                    <a:pt x="16213" y="14938"/>
                  </a:cubicBezTo>
                  <a:cubicBezTo>
                    <a:pt x="16237" y="14874"/>
                    <a:pt x="16254" y="14806"/>
                    <a:pt x="16309" y="14762"/>
                  </a:cubicBezTo>
                  <a:close/>
                  <a:moveTo>
                    <a:pt x="9073" y="15417"/>
                  </a:moveTo>
                  <a:cubicBezTo>
                    <a:pt x="9078" y="15442"/>
                    <a:pt x="9080" y="15462"/>
                    <a:pt x="9092" y="15481"/>
                  </a:cubicBezTo>
                  <a:cubicBezTo>
                    <a:pt x="9088" y="15484"/>
                    <a:pt x="9083" y="15488"/>
                    <a:pt x="9079" y="15491"/>
                  </a:cubicBezTo>
                  <a:cubicBezTo>
                    <a:pt x="9069" y="15488"/>
                    <a:pt x="9059" y="15487"/>
                    <a:pt x="9048" y="15482"/>
                  </a:cubicBezTo>
                  <a:cubicBezTo>
                    <a:pt x="9057" y="15461"/>
                    <a:pt x="9066" y="15439"/>
                    <a:pt x="9073" y="15417"/>
                  </a:cubicBezTo>
                  <a:close/>
                  <a:moveTo>
                    <a:pt x="23592" y="15488"/>
                  </a:moveTo>
                  <a:cubicBezTo>
                    <a:pt x="23592" y="15494"/>
                    <a:pt x="23592" y="15497"/>
                    <a:pt x="23593" y="15501"/>
                  </a:cubicBezTo>
                  <a:cubicBezTo>
                    <a:pt x="23586" y="15507"/>
                    <a:pt x="23579" y="15511"/>
                    <a:pt x="23570" y="15517"/>
                  </a:cubicBezTo>
                  <a:cubicBezTo>
                    <a:pt x="23577" y="15509"/>
                    <a:pt x="23585" y="15500"/>
                    <a:pt x="23592" y="15488"/>
                  </a:cubicBezTo>
                  <a:close/>
                  <a:moveTo>
                    <a:pt x="12810" y="14617"/>
                  </a:moveTo>
                  <a:cubicBezTo>
                    <a:pt x="12833" y="14695"/>
                    <a:pt x="12844" y="14775"/>
                    <a:pt x="12846" y="14855"/>
                  </a:cubicBezTo>
                  <a:cubicBezTo>
                    <a:pt x="12754" y="14952"/>
                    <a:pt x="12657" y="15045"/>
                    <a:pt x="12550" y="15131"/>
                  </a:cubicBezTo>
                  <a:cubicBezTo>
                    <a:pt x="12595" y="15134"/>
                    <a:pt x="12638" y="15148"/>
                    <a:pt x="12677" y="15170"/>
                  </a:cubicBezTo>
                  <a:cubicBezTo>
                    <a:pt x="12426" y="15371"/>
                    <a:pt x="12076" y="15423"/>
                    <a:pt x="11758" y="15527"/>
                  </a:cubicBezTo>
                  <a:cubicBezTo>
                    <a:pt x="11584" y="15390"/>
                    <a:pt x="11408" y="15254"/>
                    <a:pt x="11234" y="15117"/>
                  </a:cubicBezTo>
                  <a:lnTo>
                    <a:pt x="11234" y="15117"/>
                  </a:lnTo>
                  <a:cubicBezTo>
                    <a:pt x="11344" y="15180"/>
                    <a:pt x="11465" y="15247"/>
                    <a:pt x="11585" y="15289"/>
                  </a:cubicBezTo>
                  <a:cubicBezTo>
                    <a:pt x="11575" y="15297"/>
                    <a:pt x="11564" y="15304"/>
                    <a:pt x="11555" y="15313"/>
                  </a:cubicBezTo>
                  <a:cubicBezTo>
                    <a:pt x="11582" y="15325"/>
                    <a:pt x="11611" y="15331"/>
                    <a:pt x="11640" y="15331"/>
                  </a:cubicBezTo>
                  <a:cubicBezTo>
                    <a:pt x="11664" y="15331"/>
                    <a:pt x="11688" y="15327"/>
                    <a:pt x="11713" y="15321"/>
                  </a:cubicBezTo>
                  <a:cubicBezTo>
                    <a:pt x="11756" y="15329"/>
                    <a:pt x="11799" y="15334"/>
                    <a:pt x="11842" y="15334"/>
                  </a:cubicBezTo>
                  <a:cubicBezTo>
                    <a:pt x="11882" y="15334"/>
                    <a:pt x="11922" y="15330"/>
                    <a:pt x="11961" y="15320"/>
                  </a:cubicBezTo>
                  <a:lnTo>
                    <a:pt x="11864" y="15265"/>
                  </a:lnTo>
                  <a:cubicBezTo>
                    <a:pt x="12094" y="15151"/>
                    <a:pt x="12317" y="15025"/>
                    <a:pt x="12528" y="14890"/>
                  </a:cubicBezTo>
                  <a:lnTo>
                    <a:pt x="12528" y="14890"/>
                  </a:lnTo>
                  <a:cubicBezTo>
                    <a:pt x="12412" y="15016"/>
                    <a:pt x="12316" y="15154"/>
                    <a:pt x="12237" y="15299"/>
                  </a:cubicBezTo>
                  <a:cubicBezTo>
                    <a:pt x="12532" y="15141"/>
                    <a:pt x="12740" y="14891"/>
                    <a:pt x="12810" y="14617"/>
                  </a:cubicBezTo>
                  <a:close/>
                  <a:moveTo>
                    <a:pt x="13055" y="15134"/>
                  </a:moveTo>
                  <a:lnTo>
                    <a:pt x="13055" y="15134"/>
                  </a:lnTo>
                  <a:cubicBezTo>
                    <a:pt x="13052" y="15153"/>
                    <a:pt x="13052" y="15170"/>
                    <a:pt x="13051" y="15189"/>
                  </a:cubicBezTo>
                  <a:cubicBezTo>
                    <a:pt x="12975" y="15336"/>
                    <a:pt x="12876" y="15466"/>
                    <a:pt x="12762" y="15584"/>
                  </a:cubicBezTo>
                  <a:cubicBezTo>
                    <a:pt x="12776" y="15545"/>
                    <a:pt x="12789" y="15507"/>
                    <a:pt x="12804" y="15466"/>
                  </a:cubicBezTo>
                  <a:cubicBezTo>
                    <a:pt x="12817" y="15435"/>
                    <a:pt x="12830" y="15400"/>
                    <a:pt x="12855" y="15372"/>
                  </a:cubicBezTo>
                  <a:cubicBezTo>
                    <a:pt x="12881" y="15349"/>
                    <a:pt x="12914" y="15333"/>
                    <a:pt x="12942" y="15313"/>
                  </a:cubicBezTo>
                  <a:cubicBezTo>
                    <a:pt x="12997" y="15272"/>
                    <a:pt x="13023" y="15212"/>
                    <a:pt x="13048" y="15154"/>
                  </a:cubicBezTo>
                  <a:cubicBezTo>
                    <a:pt x="13049" y="15148"/>
                    <a:pt x="13051" y="15141"/>
                    <a:pt x="13055" y="15134"/>
                  </a:cubicBezTo>
                  <a:close/>
                  <a:moveTo>
                    <a:pt x="6021" y="15405"/>
                  </a:moveTo>
                  <a:cubicBezTo>
                    <a:pt x="6022" y="15408"/>
                    <a:pt x="6022" y="15414"/>
                    <a:pt x="6024" y="15417"/>
                  </a:cubicBezTo>
                  <a:cubicBezTo>
                    <a:pt x="6006" y="15480"/>
                    <a:pt x="5987" y="15539"/>
                    <a:pt x="5970" y="15597"/>
                  </a:cubicBezTo>
                  <a:cubicBezTo>
                    <a:pt x="5964" y="15596"/>
                    <a:pt x="5957" y="15591"/>
                    <a:pt x="5951" y="15588"/>
                  </a:cubicBezTo>
                  <a:cubicBezTo>
                    <a:pt x="5970" y="15525"/>
                    <a:pt x="5992" y="15462"/>
                    <a:pt x="6021" y="15405"/>
                  </a:cubicBezTo>
                  <a:close/>
                  <a:moveTo>
                    <a:pt x="13973" y="15430"/>
                  </a:moveTo>
                  <a:cubicBezTo>
                    <a:pt x="14000" y="15488"/>
                    <a:pt x="14025" y="15546"/>
                    <a:pt x="14053" y="15604"/>
                  </a:cubicBezTo>
                  <a:cubicBezTo>
                    <a:pt x="14015" y="15570"/>
                    <a:pt x="13979" y="15532"/>
                    <a:pt x="13942" y="15496"/>
                  </a:cubicBezTo>
                  <a:cubicBezTo>
                    <a:pt x="13952" y="15474"/>
                    <a:pt x="13965" y="15452"/>
                    <a:pt x="13973" y="15430"/>
                  </a:cubicBezTo>
                  <a:close/>
                  <a:moveTo>
                    <a:pt x="16282" y="15359"/>
                  </a:moveTo>
                  <a:cubicBezTo>
                    <a:pt x="16283" y="15420"/>
                    <a:pt x="16283" y="15480"/>
                    <a:pt x="16283" y="15539"/>
                  </a:cubicBezTo>
                  <a:cubicBezTo>
                    <a:pt x="16257" y="15568"/>
                    <a:pt x="16229" y="15596"/>
                    <a:pt x="16202" y="15623"/>
                  </a:cubicBezTo>
                  <a:cubicBezTo>
                    <a:pt x="16238" y="15538"/>
                    <a:pt x="16266" y="15451"/>
                    <a:pt x="16282" y="15359"/>
                  </a:cubicBezTo>
                  <a:close/>
                  <a:moveTo>
                    <a:pt x="10913" y="15031"/>
                  </a:moveTo>
                  <a:cubicBezTo>
                    <a:pt x="11092" y="15257"/>
                    <a:pt x="11308" y="15453"/>
                    <a:pt x="11548" y="15612"/>
                  </a:cubicBezTo>
                  <a:cubicBezTo>
                    <a:pt x="11535" y="15618"/>
                    <a:pt x="11520" y="15625"/>
                    <a:pt x="11508" y="15631"/>
                  </a:cubicBezTo>
                  <a:cubicBezTo>
                    <a:pt x="11411" y="15519"/>
                    <a:pt x="11262" y="15472"/>
                    <a:pt x="11119" y="15424"/>
                  </a:cubicBezTo>
                  <a:cubicBezTo>
                    <a:pt x="11031" y="15307"/>
                    <a:pt x="10958" y="15172"/>
                    <a:pt x="10913" y="15031"/>
                  </a:cubicBezTo>
                  <a:close/>
                  <a:moveTo>
                    <a:pt x="12053" y="15568"/>
                  </a:moveTo>
                  <a:cubicBezTo>
                    <a:pt x="12004" y="15594"/>
                    <a:pt x="11956" y="15619"/>
                    <a:pt x="11908" y="15644"/>
                  </a:cubicBezTo>
                  <a:cubicBezTo>
                    <a:pt x="11887" y="15628"/>
                    <a:pt x="11867" y="15612"/>
                    <a:pt x="11845" y="15596"/>
                  </a:cubicBezTo>
                  <a:lnTo>
                    <a:pt x="12053" y="15568"/>
                  </a:lnTo>
                  <a:close/>
                  <a:moveTo>
                    <a:pt x="22379" y="15554"/>
                  </a:moveTo>
                  <a:cubicBezTo>
                    <a:pt x="22388" y="15587"/>
                    <a:pt x="22400" y="15618"/>
                    <a:pt x="22410" y="15649"/>
                  </a:cubicBezTo>
                  <a:cubicBezTo>
                    <a:pt x="22400" y="15626"/>
                    <a:pt x="22389" y="15602"/>
                    <a:pt x="22379" y="15575"/>
                  </a:cubicBezTo>
                  <a:lnTo>
                    <a:pt x="22379" y="15554"/>
                  </a:lnTo>
                  <a:close/>
                  <a:moveTo>
                    <a:pt x="25866" y="15594"/>
                  </a:moveTo>
                  <a:cubicBezTo>
                    <a:pt x="25878" y="15626"/>
                    <a:pt x="25886" y="15660"/>
                    <a:pt x="25896" y="15690"/>
                  </a:cubicBezTo>
                  <a:cubicBezTo>
                    <a:pt x="25888" y="15664"/>
                    <a:pt x="25878" y="15639"/>
                    <a:pt x="25866" y="15616"/>
                  </a:cubicBezTo>
                  <a:lnTo>
                    <a:pt x="25866" y="15594"/>
                  </a:lnTo>
                  <a:close/>
                  <a:moveTo>
                    <a:pt x="22561" y="14864"/>
                  </a:moveTo>
                  <a:lnTo>
                    <a:pt x="22561" y="14864"/>
                  </a:lnTo>
                  <a:cubicBezTo>
                    <a:pt x="22661" y="14996"/>
                    <a:pt x="22777" y="15108"/>
                    <a:pt x="22909" y="15196"/>
                  </a:cubicBezTo>
                  <a:cubicBezTo>
                    <a:pt x="22941" y="15217"/>
                    <a:pt x="22977" y="15237"/>
                    <a:pt x="23013" y="15237"/>
                  </a:cubicBezTo>
                  <a:cubicBezTo>
                    <a:pt x="23018" y="15237"/>
                    <a:pt x="23023" y="15237"/>
                    <a:pt x="23028" y="15236"/>
                  </a:cubicBezTo>
                  <a:cubicBezTo>
                    <a:pt x="23067" y="15229"/>
                    <a:pt x="23100" y="15189"/>
                    <a:pt x="23090" y="15155"/>
                  </a:cubicBezTo>
                  <a:lnTo>
                    <a:pt x="23090" y="15155"/>
                  </a:lnTo>
                  <a:cubicBezTo>
                    <a:pt x="23132" y="15237"/>
                    <a:pt x="23215" y="15293"/>
                    <a:pt x="23307" y="15314"/>
                  </a:cubicBezTo>
                  <a:cubicBezTo>
                    <a:pt x="23267" y="15358"/>
                    <a:pt x="23224" y="15401"/>
                    <a:pt x="23185" y="15445"/>
                  </a:cubicBezTo>
                  <a:cubicBezTo>
                    <a:pt x="23190" y="15448"/>
                    <a:pt x="23196" y="15449"/>
                    <a:pt x="23202" y="15449"/>
                  </a:cubicBezTo>
                  <a:cubicBezTo>
                    <a:pt x="23216" y="15449"/>
                    <a:pt x="23232" y="15442"/>
                    <a:pt x="23245" y="15435"/>
                  </a:cubicBezTo>
                  <a:cubicBezTo>
                    <a:pt x="23297" y="15400"/>
                    <a:pt x="23346" y="15363"/>
                    <a:pt x="23396" y="15323"/>
                  </a:cubicBezTo>
                  <a:cubicBezTo>
                    <a:pt x="23435" y="15321"/>
                    <a:pt x="23474" y="15313"/>
                    <a:pt x="23508" y="15294"/>
                  </a:cubicBezTo>
                  <a:cubicBezTo>
                    <a:pt x="23492" y="15285"/>
                    <a:pt x="23477" y="15275"/>
                    <a:pt x="23463" y="15265"/>
                  </a:cubicBezTo>
                  <a:cubicBezTo>
                    <a:pt x="23483" y="15249"/>
                    <a:pt x="23500" y="15233"/>
                    <a:pt x="23521" y="15217"/>
                  </a:cubicBezTo>
                  <a:cubicBezTo>
                    <a:pt x="23580" y="15163"/>
                    <a:pt x="23641" y="15111"/>
                    <a:pt x="23686" y="15047"/>
                  </a:cubicBezTo>
                  <a:cubicBezTo>
                    <a:pt x="23709" y="15016"/>
                    <a:pt x="23730" y="14980"/>
                    <a:pt x="23743" y="14944"/>
                  </a:cubicBezTo>
                  <a:lnTo>
                    <a:pt x="23743" y="14944"/>
                  </a:lnTo>
                  <a:cubicBezTo>
                    <a:pt x="23723" y="15079"/>
                    <a:pt x="23693" y="15220"/>
                    <a:pt x="23653" y="15285"/>
                  </a:cubicBezTo>
                  <a:cubicBezTo>
                    <a:pt x="23566" y="15430"/>
                    <a:pt x="23441" y="15548"/>
                    <a:pt x="23314" y="15661"/>
                  </a:cubicBezTo>
                  <a:cubicBezTo>
                    <a:pt x="23329" y="15661"/>
                    <a:pt x="23344" y="15655"/>
                    <a:pt x="23355" y="15652"/>
                  </a:cubicBezTo>
                  <a:lnTo>
                    <a:pt x="23355" y="15652"/>
                  </a:lnTo>
                  <a:cubicBezTo>
                    <a:pt x="23332" y="15664"/>
                    <a:pt x="23309" y="15678"/>
                    <a:pt x="23283" y="15692"/>
                  </a:cubicBezTo>
                  <a:cubicBezTo>
                    <a:pt x="23207" y="15635"/>
                    <a:pt x="23114" y="15599"/>
                    <a:pt x="23028" y="15552"/>
                  </a:cubicBezTo>
                  <a:cubicBezTo>
                    <a:pt x="22956" y="15511"/>
                    <a:pt x="22889" y="15465"/>
                    <a:pt x="22825" y="15413"/>
                  </a:cubicBezTo>
                  <a:cubicBezTo>
                    <a:pt x="22786" y="15359"/>
                    <a:pt x="22745" y="15305"/>
                    <a:pt x="22706" y="15253"/>
                  </a:cubicBezTo>
                  <a:cubicBezTo>
                    <a:pt x="22708" y="15253"/>
                    <a:pt x="22710" y="15253"/>
                    <a:pt x="22711" y="15253"/>
                  </a:cubicBezTo>
                  <a:cubicBezTo>
                    <a:pt x="22792" y="15253"/>
                    <a:pt x="22858" y="15317"/>
                    <a:pt x="22919" y="15371"/>
                  </a:cubicBezTo>
                  <a:cubicBezTo>
                    <a:pt x="22966" y="15409"/>
                    <a:pt x="23027" y="15445"/>
                    <a:pt x="23084" y="15445"/>
                  </a:cubicBezTo>
                  <a:cubicBezTo>
                    <a:pt x="23106" y="15445"/>
                    <a:pt x="23128" y="15439"/>
                    <a:pt x="23147" y="15427"/>
                  </a:cubicBezTo>
                  <a:cubicBezTo>
                    <a:pt x="23069" y="15321"/>
                    <a:pt x="22937" y="15276"/>
                    <a:pt x="22829" y="15202"/>
                  </a:cubicBezTo>
                  <a:cubicBezTo>
                    <a:pt x="22709" y="15118"/>
                    <a:pt x="22622" y="14999"/>
                    <a:pt x="22561" y="14864"/>
                  </a:cubicBezTo>
                  <a:close/>
                  <a:moveTo>
                    <a:pt x="22103" y="15032"/>
                  </a:moveTo>
                  <a:lnTo>
                    <a:pt x="22103" y="15032"/>
                  </a:lnTo>
                  <a:cubicBezTo>
                    <a:pt x="21994" y="15253"/>
                    <a:pt x="21857" y="15462"/>
                    <a:pt x="21719" y="15652"/>
                  </a:cubicBezTo>
                  <a:cubicBezTo>
                    <a:pt x="21698" y="15668"/>
                    <a:pt x="21678" y="15683"/>
                    <a:pt x="21659" y="15699"/>
                  </a:cubicBezTo>
                  <a:cubicBezTo>
                    <a:pt x="21610" y="15642"/>
                    <a:pt x="21554" y="15590"/>
                    <a:pt x="21502" y="15538"/>
                  </a:cubicBezTo>
                  <a:cubicBezTo>
                    <a:pt x="21444" y="15481"/>
                    <a:pt x="21386" y="15423"/>
                    <a:pt x="21329" y="15363"/>
                  </a:cubicBezTo>
                  <a:cubicBezTo>
                    <a:pt x="21364" y="15349"/>
                    <a:pt x="21399" y="15330"/>
                    <a:pt x="21432" y="15313"/>
                  </a:cubicBezTo>
                  <a:cubicBezTo>
                    <a:pt x="21467" y="15363"/>
                    <a:pt x="21508" y="15410"/>
                    <a:pt x="21549" y="15453"/>
                  </a:cubicBezTo>
                  <a:cubicBezTo>
                    <a:pt x="21540" y="15466"/>
                    <a:pt x="21533" y="15481"/>
                    <a:pt x="21527" y="15497"/>
                  </a:cubicBezTo>
                  <a:cubicBezTo>
                    <a:pt x="21538" y="15501"/>
                    <a:pt x="21550" y="15503"/>
                    <a:pt x="21561" y="15503"/>
                  </a:cubicBezTo>
                  <a:cubicBezTo>
                    <a:pt x="21612" y="15503"/>
                    <a:pt x="21660" y="15468"/>
                    <a:pt x="21703" y="15436"/>
                  </a:cubicBezTo>
                  <a:cubicBezTo>
                    <a:pt x="21848" y="15314"/>
                    <a:pt x="21987" y="15183"/>
                    <a:pt x="22103" y="15032"/>
                  </a:cubicBezTo>
                  <a:close/>
                  <a:moveTo>
                    <a:pt x="8780" y="15654"/>
                  </a:moveTo>
                  <a:cubicBezTo>
                    <a:pt x="8807" y="15660"/>
                    <a:pt x="8832" y="15664"/>
                    <a:pt x="8860" y="15668"/>
                  </a:cubicBezTo>
                  <a:cubicBezTo>
                    <a:pt x="8854" y="15678"/>
                    <a:pt x="8851" y="15689"/>
                    <a:pt x="8845" y="15699"/>
                  </a:cubicBezTo>
                  <a:cubicBezTo>
                    <a:pt x="8839" y="15702"/>
                    <a:pt x="8835" y="15708"/>
                    <a:pt x="8831" y="15712"/>
                  </a:cubicBezTo>
                  <a:cubicBezTo>
                    <a:pt x="8805" y="15700"/>
                    <a:pt x="8781" y="15689"/>
                    <a:pt x="8758" y="15677"/>
                  </a:cubicBezTo>
                  <a:cubicBezTo>
                    <a:pt x="8765" y="15670"/>
                    <a:pt x="8773" y="15661"/>
                    <a:pt x="8780" y="15654"/>
                  </a:cubicBezTo>
                  <a:close/>
                  <a:moveTo>
                    <a:pt x="25751" y="15705"/>
                  </a:moveTo>
                  <a:lnTo>
                    <a:pt x="25750" y="15733"/>
                  </a:lnTo>
                  <a:lnTo>
                    <a:pt x="25750" y="15733"/>
                  </a:lnTo>
                  <a:cubicBezTo>
                    <a:pt x="25750" y="15724"/>
                    <a:pt x="25751" y="15715"/>
                    <a:pt x="25751" y="15705"/>
                  </a:cubicBezTo>
                  <a:close/>
                  <a:moveTo>
                    <a:pt x="22967" y="15667"/>
                  </a:moveTo>
                  <a:lnTo>
                    <a:pt x="22967" y="15667"/>
                  </a:lnTo>
                  <a:cubicBezTo>
                    <a:pt x="23040" y="15696"/>
                    <a:pt x="23114" y="15725"/>
                    <a:pt x="23191" y="15742"/>
                  </a:cubicBezTo>
                  <a:cubicBezTo>
                    <a:pt x="23178" y="15748"/>
                    <a:pt x="23165" y="15755"/>
                    <a:pt x="23152" y="15761"/>
                  </a:cubicBezTo>
                  <a:cubicBezTo>
                    <a:pt x="23140" y="15766"/>
                    <a:pt x="23129" y="15771"/>
                    <a:pt x="23116" y="15777"/>
                  </a:cubicBezTo>
                  <a:cubicBezTo>
                    <a:pt x="23068" y="15741"/>
                    <a:pt x="23017" y="15703"/>
                    <a:pt x="22967" y="15667"/>
                  </a:cubicBezTo>
                  <a:close/>
                  <a:moveTo>
                    <a:pt x="28750" y="15758"/>
                  </a:moveTo>
                  <a:cubicBezTo>
                    <a:pt x="28750" y="15763"/>
                    <a:pt x="28753" y="15766"/>
                    <a:pt x="28753" y="15771"/>
                  </a:cubicBezTo>
                  <a:cubicBezTo>
                    <a:pt x="28746" y="15777"/>
                    <a:pt x="28735" y="15783"/>
                    <a:pt x="28728" y="15787"/>
                  </a:cubicBezTo>
                  <a:cubicBezTo>
                    <a:pt x="28735" y="15779"/>
                    <a:pt x="28743" y="15770"/>
                    <a:pt x="28750" y="15758"/>
                  </a:cubicBezTo>
                  <a:close/>
                  <a:moveTo>
                    <a:pt x="23779" y="15703"/>
                  </a:moveTo>
                  <a:lnTo>
                    <a:pt x="23779" y="15750"/>
                  </a:lnTo>
                  <a:lnTo>
                    <a:pt x="23773" y="15750"/>
                  </a:lnTo>
                  <a:cubicBezTo>
                    <a:pt x="23762" y="15771"/>
                    <a:pt x="23750" y="15792"/>
                    <a:pt x="23739" y="15814"/>
                  </a:cubicBezTo>
                  <a:cubicBezTo>
                    <a:pt x="23750" y="15757"/>
                    <a:pt x="23760" y="15739"/>
                    <a:pt x="23779" y="15703"/>
                  </a:cubicBezTo>
                  <a:close/>
                  <a:moveTo>
                    <a:pt x="13136" y="15541"/>
                  </a:moveTo>
                  <a:lnTo>
                    <a:pt x="13136" y="15541"/>
                  </a:lnTo>
                  <a:cubicBezTo>
                    <a:pt x="13129" y="15568"/>
                    <a:pt x="13123" y="15596"/>
                    <a:pt x="13117" y="15625"/>
                  </a:cubicBezTo>
                  <a:lnTo>
                    <a:pt x="13014" y="15815"/>
                  </a:lnTo>
                  <a:cubicBezTo>
                    <a:pt x="13035" y="15763"/>
                    <a:pt x="13052" y="15709"/>
                    <a:pt x="13071" y="15660"/>
                  </a:cubicBezTo>
                  <a:cubicBezTo>
                    <a:pt x="13094" y="15619"/>
                    <a:pt x="13116" y="15581"/>
                    <a:pt x="13136" y="15541"/>
                  </a:cubicBezTo>
                  <a:close/>
                  <a:moveTo>
                    <a:pt x="11578" y="15631"/>
                  </a:moveTo>
                  <a:cubicBezTo>
                    <a:pt x="11633" y="15664"/>
                    <a:pt x="11690" y="15697"/>
                    <a:pt x="11748" y="15728"/>
                  </a:cubicBezTo>
                  <a:cubicBezTo>
                    <a:pt x="11680" y="15763"/>
                    <a:pt x="11614" y="15799"/>
                    <a:pt x="11548" y="15834"/>
                  </a:cubicBezTo>
                  <a:cubicBezTo>
                    <a:pt x="11431" y="15795"/>
                    <a:pt x="11315" y="15758"/>
                    <a:pt x="11199" y="15721"/>
                  </a:cubicBezTo>
                  <a:cubicBezTo>
                    <a:pt x="11177" y="15703"/>
                    <a:pt x="11156" y="15683"/>
                    <a:pt x="11134" y="15664"/>
                  </a:cubicBezTo>
                  <a:cubicBezTo>
                    <a:pt x="11264" y="15660"/>
                    <a:pt x="11395" y="15654"/>
                    <a:pt x="11524" y="15647"/>
                  </a:cubicBezTo>
                  <a:lnTo>
                    <a:pt x="11517" y="15639"/>
                  </a:lnTo>
                  <a:cubicBezTo>
                    <a:pt x="11537" y="15635"/>
                    <a:pt x="11559" y="15633"/>
                    <a:pt x="11578" y="15631"/>
                  </a:cubicBezTo>
                  <a:close/>
                  <a:moveTo>
                    <a:pt x="9740" y="15827"/>
                  </a:moveTo>
                  <a:lnTo>
                    <a:pt x="9740" y="15857"/>
                  </a:lnTo>
                  <a:lnTo>
                    <a:pt x="9732" y="15856"/>
                  </a:lnTo>
                  <a:cubicBezTo>
                    <a:pt x="9734" y="15845"/>
                    <a:pt x="9738" y="15837"/>
                    <a:pt x="9740" y="15827"/>
                  </a:cubicBezTo>
                  <a:close/>
                  <a:moveTo>
                    <a:pt x="21206" y="15466"/>
                  </a:moveTo>
                  <a:lnTo>
                    <a:pt x="21206" y="15466"/>
                  </a:lnTo>
                  <a:cubicBezTo>
                    <a:pt x="21286" y="15596"/>
                    <a:pt x="21399" y="15705"/>
                    <a:pt x="21528" y="15786"/>
                  </a:cubicBezTo>
                  <a:cubicBezTo>
                    <a:pt x="21485" y="15812"/>
                    <a:pt x="21441" y="15837"/>
                    <a:pt x="21395" y="15859"/>
                  </a:cubicBezTo>
                  <a:cubicBezTo>
                    <a:pt x="21347" y="15819"/>
                    <a:pt x="21297" y="15777"/>
                    <a:pt x="21248" y="15735"/>
                  </a:cubicBezTo>
                  <a:cubicBezTo>
                    <a:pt x="21234" y="15647"/>
                    <a:pt x="21219" y="15555"/>
                    <a:pt x="21206" y="15466"/>
                  </a:cubicBezTo>
                  <a:close/>
                  <a:moveTo>
                    <a:pt x="20072" y="15799"/>
                  </a:moveTo>
                  <a:cubicBezTo>
                    <a:pt x="20033" y="15825"/>
                    <a:pt x="19989" y="15851"/>
                    <a:pt x="19945" y="15877"/>
                  </a:cubicBezTo>
                  <a:cubicBezTo>
                    <a:pt x="19950" y="15866"/>
                    <a:pt x="19950" y="15856"/>
                    <a:pt x="19953" y="15843"/>
                  </a:cubicBezTo>
                  <a:cubicBezTo>
                    <a:pt x="19960" y="15841"/>
                    <a:pt x="19969" y="15838"/>
                    <a:pt x="19976" y="15835"/>
                  </a:cubicBezTo>
                  <a:cubicBezTo>
                    <a:pt x="19978" y="15838"/>
                    <a:pt x="19981" y="15839"/>
                    <a:pt x="19984" y="15839"/>
                  </a:cubicBezTo>
                  <a:cubicBezTo>
                    <a:pt x="19991" y="15839"/>
                    <a:pt x="19999" y="15833"/>
                    <a:pt x="20004" y="15825"/>
                  </a:cubicBezTo>
                  <a:cubicBezTo>
                    <a:pt x="20027" y="15818"/>
                    <a:pt x="20050" y="15809"/>
                    <a:pt x="20072" y="15799"/>
                  </a:cubicBezTo>
                  <a:close/>
                  <a:moveTo>
                    <a:pt x="21865" y="15786"/>
                  </a:moveTo>
                  <a:lnTo>
                    <a:pt x="21865" y="15786"/>
                  </a:lnTo>
                  <a:cubicBezTo>
                    <a:pt x="21838" y="15822"/>
                    <a:pt x="21811" y="15859"/>
                    <a:pt x="21784" y="15893"/>
                  </a:cubicBezTo>
                  <a:cubicBezTo>
                    <a:pt x="21778" y="15882"/>
                    <a:pt x="21771" y="15873"/>
                    <a:pt x="21768" y="15864"/>
                  </a:cubicBezTo>
                  <a:cubicBezTo>
                    <a:pt x="21800" y="15838"/>
                    <a:pt x="21833" y="15814"/>
                    <a:pt x="21865" y="15786"/>
                  </a:cubicBezTo>
                  <a:close/>
                  <a:moveTo>
                    <a:pt x="23367" y="15747"/>
                  </a:moveTo>
                  <a:cubicBezTo>
                    <a:pt x="23377" y="15755"/>
                    <a:pt x="23370" y="15773"/>
                    <a:pt x="23361" y="15786"/>
                  </a:cubicBezTo>
                  <a:cubicBezTo>
                    <a:pt x="23336" y="15824"/>
                    <a:pt x="23310" y="15861"/>
                    <a:pt x="23283" y="15901"/>
                  </a:cubicBezTo>
                  <a:cubicBezTo>
                    <a:pt x="23252" y="15879"/>
                    <a:pt x="23223" y="15856"/>
                    <a:pt x="23192" y="15834"/>
                  </a:cubicBezTo>
                  <a:cubicBezTo>
                    <a:pt x="23245" y="15814"/>
                    <a:pt x="23296" y="15787"/>
                    <a:pt x="23344" y="15758"/>
                  </a:cubicBezTo>
                  <a:lnTo>
                    <a:pt x="23358" y="15758"/>
                  </a:lnTo>
                  <a:lnTo>
                    <a:pt x="23352" y="15754"/>
                  </a:lnTo>
                  <a:cubicBezTo>
                    <a:pt x="23355" y="15750"/>
                    <a:pt x="23361" y="15748"/>
                    <a:pt x="23367" y="15747"/>
                  </a:cubicBezTo>
                  <a:close/>
                  <a:moveTo>
                    <a:pt x="21528" y="15904"/>
                  </a:moveTo>
                  <a:lnTo>
                    <a:pt x="21528" y="15904"/>
                  </a:lnTo>
                  <a:cubicBezTo>
                    <a:pt x="21518" y="15918"/>
                    <a:pt x="21509" y="15930"/>
                    <a:pt x="21501" y="15943"/>
                  </a:cubicBezTo>
                  <a:cubicBezTo>
                    <a:pt x="21492" y="15934"/>
                    <a:pt x="21485" y="15930"/>
                    <a:pt x="21475" y="15922"/>
                  </a:cubicBezTo>
                  <a:cubicBezTo>
                    <a:pt x="21493" y="15917"/>
                    <a:pt x="21511" y="15911"/>
                    <a:pt x="21528" y="15904"/>
                  </a:cubicBezTo>
                  <a:close/>
                  <a:moveTo>
                    <a:pt x="16491" y="15771"/>
                  </a:moveTo>
                  <a:lnTo>
                    <a:pt x="16484" y="15950"/>
                  </a:lnTo>
                  <a:lnTo>
                    <a:pt x="16465" y="15914"/>
                  </a:lnTo>
                  <a:cubicBezTo>
                    <a:pt x="16470" y="15875"/>
                    <a:pt x="16476" y="15838"/>
                    <a:pt x="16478" y="15800"/>
                  </a:cubicBezTo>
                  <a:cubicBezTo>
                    <a:pt x="16482" y="15792"/>
                    <a:pt x="16486" y="15780"/>
                    <a:pt x="16491" y="15771"/>
                  </a:cubicBezTo>
                  <a:close/>
                  <a:moveTo>
                    <a:pt x="9664" y="15616"/>
                  </a:moveTo>
                  <a:cubicBezTo>
                    <a:pt x="9629" y="15705"/>
                    <a:pt x="9586" y="15800"/>
                    <a:pt x="9533" y="15901"/>
                  </a:cubicBezTo>
                  <a:lnTo>
                    <a:pt x="9477" y="15953"/>
                  </a:lnTo>
                  <a:cubicBezTo>
                    <a:pt x="9544" y="15844"/>
                    <a:pt x="9608" y="15732"/>
                    <a:pt x="9664" y="15616"/>
                  </a:cubicBezTo>
                  <a:close/>
                  <a:moveTo>
                    <a:pt x="14482" y="14691"/>
                  </a:moveTo>
                  <a:lnTo>
                    <a:pt x="14482" y="14691"/>
                  </a:lnTo>
                  <a:cubicBezTo>
                    <a:pt x="14623" y="14796"/>
                    <a:pt x="14777" y="14878"/>
                    <a:pt x="14943" y="14938"/>
                  </a:cubicBezTo>
                  <a:cubicBezTo>
                    <a:pt x="14951" y="14942"/>
                    <a:pt x="14959" y="14944"/>
                    <a:pt x="14967" y="14948"/>
                  </a:cubicBezTo>
                  <a:cubicBezTo>
                    <a:pt x="14883" y="14981"/>
                    <a:pt x="14802" y="15018"/>
                    <a:pt x="14725" y="15061"/>
                  </a:cubicBezTo>
                  <a:cubicBezTo>
                    <a:pt x="14710" y="15069"/>
                    <a:pt x="14693" y="15080"/>
                    <a:pt x="14690" y="15095"/>
                  </a:cubicBezTo>
                  <a:cubicBezTo>
                    <a:pt x="14683" y="15125"/>
                    <a:pt x="14729" y="15144"/>
                    <a:pt x="14766" y="15146"/>
                  </a:cubicBezTo>
                  <a:cubicBezTo>
                    <a:pt x="14782" y="15147"/>
                    <a:pt x="14799" y="15147"/>
                    <a:pt x="14816" y="15147"/>
                  </a:cubicBezTo>
                  <a:cubicBezTo>
                    <a:pt x="14976" y="15147"/>
                    <a:pt x="15132" y="15093"/>
                    <a:pt x="15265" y="15016"/>
                  </a:cubicBezTo>
                  <a:cubicBezTo>
                    <a:pt x="15371" y="14955"/>
                    <a:pt x="15466" y="14880"/>
                    <a:pt x="15554" y="14800"/>
                  </a:cubicBezTo>
                  <a:lnTo>
                    <a:pt x="15554" y="14800"/>
                  </a:lnTo>
                  <a:cubicBezTo>
                    <a:pt x="15519" y="14842"/>
                    <a:pt x="15492" y="14890"/>
                    <a:pt x="15477" y="14941"/>
                  </a:cubicBezTo>
                  <a:cubicBezTo>
                    <a:pt x="15637" y="14906"/>
                    <a:pt x="15781" y="14822"/>
                    <a:pt x="15881" y="14710"/>
                  </a:cubicBezTo>
                  <a:lnTo>
                    <a:pt x="15881" y="14710"/>
                  </a:lnTo>
                  <a:cubicBezTo>
                    <a:pt x="15840" y="14806"/>
                    <a:pt x="15800" y="14902"/>
                    <a:pt x="15759" y="15000"/>
                  </a:cubicBezTo>
                  <a:cubicBezTo>
                    <a:pt x="15786" y="14996"/>
                    <a:pt x="15811" y="14989"/>
                    <a:pt x="15836" y="14981"/>
                  </a:cubicBezTo>
                  <a:lnTo>
                    <a:pt x="15836" y="14981"/>
                  </a:lnTo>
                  <a:cubicBezTo>
                    <a:pt x="15535" y="15260"/>
                    <a:pt x="15143" y="15432"/>
                    <a:pt x="14758" y="15599"/>
                  </a:cubicBezTo>
                  <a:cubicBezTo>
                    <a:pt x="14782" y="15637"/>
                    <a:pt x="14825" y="15650"/>
                    <a:pt x="14873" y="15650"/>
                  </a:cubicBezTo>
                  <a:cubicBezTo>
                    <a:pt x="14915" y="15650"/>
                    <a:pt x="14960" y="15640"/>
                    <a:pt x="14998" y="15626"/>
                  </a:cubicBezTo>
                  <a:cubicBezTo>
                    <a:pt x="15164" y="15567"/>
                    <a:pt x="15317" y="15485"/>
                    <a:pt x="15458" y="15385"/>
                  </a:cubicBezTo>
                  <a:lnTo>
                    <a:pt x="15458" y="15385"/>
                  </a:lnTo>
                  <a:cubicBezTo>
                    <a:pt x="15415" y="15437"/>
                    <a:pt x="15374" y="15494"/>
                    <a:pt x="15338" y="15552"/>
                  </a:cubicBezTo>
                  <a:cubicBezTo>
                    <a:pt x="15326" y="15568"/>
                    <a:pt x="15317" y="15587"/>
                    <a:pt x="15319" y="15606"/>
                  </a:cubicBezTo>
                  <a:cubicBezTo>
                    <a:pt x="15322" y="15635"/>
                    <a:pt x="15347" y="15647"/>
                    <a:pt x="15378" y="15647"/>
                  </a:cubicBezTo>
                  <a:cubicBezTo>
                    <a:pt x="15414" y="15647"/>
                    <a:pt x="15459" y="15631"/>
                    <a:pt x="15489" y="15610"/>
                  </a:cubicBezTo>
                  <a:cubicBezTo>
                    <a:pt x="15525" y="15584"/>
                    <a:pt x="15556" y="15555"/>
                    <a:pt x="15588" y="15526"/>
                  </a:cubicBezTo>
                  <a:cubicBezTo>
                    <a:pt x="15630" y="15545"/>
                    <a:pt x="15676" y="15555"/>
                    <a:pt x="15723" y="15555"/>
                  </a:cubicBezTo>
                  <a:cubicBezTo>
                    <a:pt x="15737" y="15555"/>
                    <a:pt x="15751" y="15554"/>
                    <a:pt x="15765" y="15552"/>
                  </a:cubicBezTo>
                  <a:lnTo>
                    <a:pt x="15765" y="15552"/>
                  </a:lnTo>
                  <a:cubicBezTo>
                    <a:pt x="15573" y="15737"/>
                    <a:pt x="15287" y="15821"/>
                    <a:pt x="15049" y="15959"/>
                  </a:cubicBezTo>
                  <a:cubicBezTo>
                    <a:pt x="14933" y="15902"/>
                    <a:pt x="14815" y="15848"/>
                    <a:pt x="14696" y="15800"/>
                  </a:cubicBezTo>
                  <a:lnTo>
                    <a:pt x="14696" y="15800"/>
                  </a:lnTo>
                  <a:cubicBezTo>
                    <a:pt x="14730" y="15804"/>
                    <a:pt x="14765" y="15806"/>
                    <a:pt x="14800" y="15806"/>
                  </a:cubicBezTo>
                  <a:cubicBezTo>
                    <a:pt x="14868" y="15806"/>
                    <a:pt x="14936" y="15799"/>
                    <a:pt x="15002" y="15785"/>
                  </a:cubicBezTo>
                  <a:cubicBezTo>
                    <a:pt x="14824" y="15628"/>
                    <a:pt x="14498" y="15670"/>
                    <a:pt x="14320" y="15514"/>
                  </a:cubicBezTo>
                  <a:lnTo>
                    <a:pt x="14320" y="15514"/>
                  </a:lnTo>
                  <a:cubicBezTo>
                    <a:pt x="14335" y="15515"/>
                    <a:pt x="14351" y="15516"/>
                    <a:pt x="14366" y="15516"/>
                  </a:cubicBezTo>
                  <a:cubicBezTo>
                    <a:pt x="14408" y="15516"/>
                    <a:pt x="14449" y="15513"/>
                    <a:pt x="14491" y="15509"/>
                  </a:cubicBezTo>
                  <a:cubicBezTo>
                    <a:pt x="14561" y="15554"/>
                    <a:pt x="14633" y="15594"/>
                    <a:pt x="14713" y="15625"/>
                  </a:cubicBezTo>
                  <a:cubicBezTo>
                    <a:pt x="14699" y="15590"/>
                    <a:pt x="14676" y="15536"/>
                    <a:pt x="14647" y="15480"/>
                  </a:cubicBezTo>
                  <a:cubicBezTo>
                    <a:pt x="14668" y="15474"/>
                    <a:pt x="14692" y="15468"/>
                    <a:pt x="14712" y="15459"/>
                  </a:cubicBezTo>
                  <a:cubicBezTo>
                    <a:pt x="14680" y="15452"/>
                    <a:pt x="14651" y="15443"/>
                    <a:pt x="14623" y="15436"/>
                  </a:cubicBezTo>
                  <a:cubicBezTo>
                    <a:pt x="14570" y="15340"/>
                    <a:pt x="14504" y="15241"/>
                    <a:pt x="14445" y="15211"/>
                  </a:cubicBezTo>
                  <a:lnTo>
                    <a:pt x="14445" y="15211"/>
                  </a:lnTo>
                  <a:cubicBezTo>
                    <a:pt x="14628" y="15304"/>
                    <a:pt x="14832" y="15362"/>
                    <a:pt x="15043" y="15379"/>
                  </a:cubicBezTo>
                  <a:cubicBezTo>
                    <a:pt x="14787" y="15169"/>
                    <a:pt x="14410" y="15093"/>
                    <a:pt x="14177" y="14862"/>
                  </a:cubicBezTo>
                  <a:lnTo>
                    <a:pt x="14177" y="14862"/>
                  </a:lnTo>
                  <a:cubicBezTo>
                    <a:pt x="14191" y="14864"/>
                    <a:pt x="14205" y="14865"/>
                    <a:pt x="14219" y="14865"/>
                  </a:cubicBezTo>
                  <a:cubicBezTo>
                    <a:pt x="14266" y="14865"/>
                    <a:pt x="14312" y="14855"/>
                    <a:pt x="14353" y="14836"/>
                  </a:cubicBezTo>
                  <a:cubicBezTo>
                    <a:pt x="14385" y="14864"/>
                    <a:pt x="14416" y="14893"/>
                    <a:pt x="14452" y="14920"/>
                  </a:cubicBezTo>
                  <a:cubicBezTo>
                    <a:pt x="14482" y="14942"/>
                    <a:pt x="14526" y="14957"/>
                    <a:pt x="14561" y="14957"/>
                  </a:cubicBezTo>
                  <a:cubicBezTo>
                    <a:pt x="14592" y="14957"/>
                    <a:pt x="14616" y="14946"/>
                    <a:pt x="14620" y="14916"/>
                  </a:cubicBezTo>
                  <a:cubicBezTo>
                    <a:pt x="14623" y="14897"/>
                    <a:pt x="14613" y="14878"/>
                    <a:pt x="14603" y="14862"/>
                  </a:cubicBezTo>
                  <a:cubicBezTo>
                    <a:pt x="14567" y="14804"/>
                    <a:pt x="14526" y="14746"/>
                    <a:pt x="14482" y="14691"/>
                  </a:cubicBezTo>
                  <a:close/>
                  <a:moveTo>
                    <a:pt x="12025" y="15792"/>
                  </a:moveTo>
                  <a:lnTo>
                    <a:pt x="12025" y="15792"/>
                  </a:lnTo>
                  <a:cubicBezTo>
                    <a:pt x="11992" y="15848"/>
                    <a:pt x="11960" y="15904"/>
                    <a:pt x="11930" y="15962"/>
                  </a:cubicBezTo>
                  <a:cubicBezTo>
                    <a:pt x="11896" y="15950"/>
                    <a:pt x="11861" y="15938"/>
                    <a:pt x="11828" y="15928"/>
                  </a:cubicBezTo>
                  <a:lnTo>
                    <a:pt x="11761" y="15906"/>
                  </a:lnTo>
                  <a:cubicBezTo>
                    <a:pt x="11828" y="15872"/>
                    <a:pt x="11893" y="15837"/>
                    <a:pt x="11956" y="15802"/>
                  </a:cubicBezTo>
                  <a:cubicBezTo>
                    <a:pt x="11980" y="15802"/>
                    <a:pt x="12004" y="15799"/>
                    <a:pt x="12025" y="15792"/>
                  </a:cubicBezTo>
                  <a:close/>
                  <a:moveTo>
                    <a:pt x="15782" y="15815"/>
                  </a:moveTo>
                  <a:lnTo>
                    <a:pt x="15782" y="15815"/>
                  </a:lnTo>
                  <a:cubicBezTo>
                    <a:pt x="15775" y="15856"/>
                    <a:pt x="15768" y="15895"/>
                    <a:pt x="15763" y="15934"/>
                  </a:cubicBezTo>
                  <a:cubicBezTo>
                    <a:pt x="15731" y="15951"/>
                    <a:pt x="15702" y="15967"/>
                    <a:pt x="15672" y="15982"/>
                  </a:cubicBezTo>
                  <a:cubicBezTo>
                    <a:pt x="15715" y="15930"/>
                    <a:pt x="15753" y="15875"/>
                    <a:pt x="15782" y="15815"/>
                  </a:cubicBezTo>
                  <a:close/>
                  <a:moveTo>
                    <a:pt x="11196" y="15997"/>
                  </a:moveTo>
                  <a:cubicBezTo>
                    <a:pt x="11205" y="16002"/>
                    <a:pt x="11218" y="16005"/>
                    <a:pt x="11228" y="16010"/>
                  </a:cubicBezTo>
                  <a:cubicBezTo>
                    <a:pt x="11222" y="16012"/>
                    <a:pt x="11218" y="16017"/>
                    <a:pt x="11212" y="16018"/>
                  </a:cubicBezTo>
                  <a:lnTo>
                    <a:pt x="11196" y="15997"/>
                  </a:lnTo>
                  <a:close/>
                  <a:moveTo>
                    <a:pt x="19905" y="15854"/>
                  </a:moveTo>
                  <a:lnTo>
                    <a:pt x="19905" y="15902"/>
                  </a:lnTo>
                  <a:cubicBezTo>
                    <a:pt x="19826" y="15947"/>
                    <a:pt x="19745" y="15988"/>
                    <a:pt x="19659" y="16023"/>
                  </a:cubicBezTo>
                  <a:cubicBezTo>
                    <a:pt x="19670" y="16011"/>
                    <a:pt x="19678" y="16001"/>
                    <a:pt x="19687" y="15988"/>
                  </a:cubicBezTo>
                  <a:cubicBezTo>
                    <a:pt x="19716" y="15950"/>
                    <a:pt x="19744" y="15911"/>
                    <a:pt x="19773" y="15872"/>
                  </a:cubicBezTo>
                  <a:cubicBezTo>
                    <a:pt x="19818" y="15870"/>
                    <a:pt x="19861" y="15864"/>
                    <a:pt x="19905" y="15854"/>
                  </a:cubicBezTo>
                  <a:close/>
                  <a:moveTo>
                    <a:pt x="12615" y="15437"/>
                  </a:moveTo>
                  <a:lnTo>
                    <a:pt x="12615" y="15437"/>
                  </a:lnTo>
                  <a:cubicBezTo>
                    <a:pt x="12605" y="15541"/>
                    <a:pt x="12598" y="15642"/>
                    <a:pt x="12587" y="15747"/>
                  </a:cubicBezTo>
                  <a:cubicBezTo>
                    <a:pt x="12464" y="15850"/>
                    <a:pt x="12329" y="15944"/>
                    <a:pt x="12191" y="16033"/>
                  </a:cubicBezTo>
                  <a:cubicBezTo>
                    <a:pt x="12227" y="15986"/>
                    <a:pt x="12258" y="15936"/>
                    <a:pt x="12287" y="15886"/>
                  </a:cubicBezTo>
                  <a:cubicBezTo>
                    <a:pt x="12377" y="15726"/>
                    <a:pt x="12460" y="15554"/>
                    <a:pt x="12615" y="15437"/>
                  </a:cubicBezTo>
                  <a:close/>
                  <a:moveTo>
                    <a:pt x="23779" y="15349"/>
                  </a:moveTo>
                  <a:lnTo>
                    <a:pt x="23779" y="15554"/>
                  </a:lnTo>
                  <a:cubicBezTo>
                    <a:pt x="23766" y="15604"/>
                    <a:pt x="23747" y="15652"/>
                    <a:pt x="23721" y="15700"/>
                  </a:cubicBezTo>
                  <a:cubicBezTo>
                    <a:pt x="23651" y="15825"/>
                    <a:pt x="23556" y="15933"/>
                    <a:pt x="23455" y="16034"/>
                  </a:cubicBezTo>
                  <a:cubicBezTo>
                    <a:pt x="23448" y="16026"/>
                    <a:pt x="23439" y="16017"/>
                    <a:pt x="23428" y="16010"/>
                  </a:cubicBezTo>
                  <a:cubicBezTo>
                    <a:pt x="23409" y="15995"/>
                    <a:pt x="23390" y="15981"/>
                    <a:pt x="23370" y="15966"/>
                  </a:cubicBezTo>
                  <a:cubicBezTo>
                    <a:pt x="23470" y="15882"/>
                    <a:pt x="23554" y="15779"/>
                    <a:pt x="23615" y="15664"/>
                  </a:cubicBezTo>
                  <a:lnTo>
                    <a:pt x="23615" y="15670"/>
                  </a:lnTo>
                  <a:cubicBezTo>
                    <a:pt x="23715" y="15599"/>
                    <a:pt x="23753" y="15474"/>
                    <a:pt x="23776" y="15350"/>
                  </a:cubicBezTo>
                  <a:lnTo>
                    <a:pt x="23779" y="15349"/>
                  </a:lnTo>
                  <a:close/>
                  <a:moveTo>
                    <a:pt x="21736" y="15888"/>
                  </a:moveTo>
                  <a:cubicBezTo>
                    <a:pt x="21749" y="15892"/>
                    <a:pt x="21764" y="15896"/>
                    <a:pt x="21777" y="15901"/>
                  </a:cubicBezTo>
                  <a:cubicBezTo>
                    <a:pt x="21735" y="15953"/>
                    <a:pt x="21695" y="16004"/>
                    <a:pt x="21652" y="16055"/>
                  </a:cubicBezTo>
                  <a:cubicBezTo>
                    <a:pt x="21626" y="16039"/>
                    <a:pt x="21602" y="16020"/>
                    <a:pt x="21576" y="16002"/>
                  </a:cubicBezTo>
                  <a:cubicBezTo>
                    <a:pt x="21615" y="15975"/>
                    <a:pt x="21653" y="15950"/>
                    <a:pt x="21691" y="15922"/>
                  </a:cubicBezTo>
                  <a:cubicBezTo>
                    <a:pt x="21705" y="15911"/>
                    <a:pt x="21721" y="15898"/>
                    <a:pt x="21736" y="15888"/>
                  </a:cubicBezTo>
                  <a:close/>
                  <a:moveTo>
                    <a:pt x="9719" y="15906"/>
                  </a:moveTo>
                  <a:lnTo>
                    <a:pt x="9719" y="15906"/>
                  </a:lnTo>
                  <a:cubicBezTo>
                    <a:pt x="9715" y="15957"/>
                    <a:pt x="9709" y="16010"/>
                    <a:pt x="9703" y="16062"/>
                  </a:cubicBezTo>
                  <a:lnTo>
                    <a:pt x="9682" y="16056"/>
                  </a:lnTo>
                  <a:cubicBezTo>
                    <a:pt x="9695" y="16008"/>
                    <a:pt x="9706" y="15957"/>
                    <a:pt x="9719" y="15906"/>
                  </a:cubicBezTo>
                  <a:close/>
                  <a:moveTo>
                    <a:pt x="5794" y="15954"/>
                  </a:moveTo>
                  <a:cubicBezTo>
                    <a:pt x="5800" y="15962"/>
                    <a:pt x="5810" y="15967"/>
                    <a:pt x="5817" y="15975"/>
                  </a:cubicBezTo>
                  <a:cubicBezTo>
                    <a:pt x="5803" y="16004"/>
                    <a:pt x="5788" y="16034"/>
                    <a:pt x="5774" y="16063"/>
                  </a:cubicBezTo>
                  <a:cubicBezTo>
                    <a:pt x="5772" y="16059"/>
                    <a:pt x="5769" y="16053"/>
                    <a:pt x="5767" y="16047"/>
                  </a:cubicBezTo>
                  <a:lnTo>
                    <a:pt x="5794" y="15954"/>
                  </a:lnTo>
                  <a:close/>
                  <a:moveTo>
                    <a:pt x="10787" y="15680"/>
                  </a:moveTo>
                  <a:lnTo>
                    <a:pt x="10923" y="15877"/>
                  </a:lnTo>
                  <a:cubicBezTo>
                    <a:pt x="10929" y="15879"/>
                    <a:pt x="10932" y="15882"/>
                    <a:pt x="10938" y="15885"/>
                  </a:cubicBezTo>
                  <a:cubicBezTo>
                    <a:pt x="10954" y="15924"/>
                    <a:pt x="10968" y="15966"/>
                    <a:pt x="10997" y="16005"/>
                  </a:cubicBezTo>
                  <a:cubicBezTo>
                    <a:pt x="11012" y="16026"/>
                    <a:pt x="11026" y="16046"/>
                    <a:pt x="11044" y="16063"/>
                  </a:cubicBezTo>
                  <a:cubicBezTo>
                    <a:pt x="10965" y="15995"/>
                    <a:pt x="10891" y="15920"/>
                    <a:pt x="10816" y="15845"/>
                  </a:cubicBezTo>
                  <a:cubicBezTo>
                    <a:pt x="10806" y="15792"/>
                    <a:pt x="10794" y="15737"/>
                    <a:pt x="10787" y="15680"/>
                  </a:cubicBezTo>
                  <a:close/>
                  <a:moveTo>
                    <a:pt x="7910" y="15735"/>
                  </a:moveTo>
                  <a:cubicBezTo>
                    <a:pt x="7980" y="15815"/>
                    <a:pt x="8049" y="15892"/>
                    <a:pt x="8125" y="15967"/>
                  </a:cubicBezTo>
                  <a:lnTo>
                    <a:pt x="8026" y="16082"/>
                  </a:lnTo>
                  <a:cubicBezTo>
                    <a:pt x="7974" y="15973"/>
                    <a:pt x="7930" y="15860"/>
                    <a:pt x="7893" y="15747"/>
                  </a:cubicBezTo>
                  <a:cubicBezTo>
                    <a:pt x="7897" y="15742"/>
                    <a:pt x="7904" y="15739"/>
                    <a:pt x="7910" y="15735"/>
                  </a:cubicBezTo>
                  <a:close/>
                  <a:moveTo>
                    <a:pt x="28937" y="15973"/>
                  </a:moveTo>
                  <a:lnTo>
                    <a:pt x="28937" y="16020"/>
                  </a:lnTo>
                  <a:lnTo>
                    <a:pt x="28931" y="16020"/>
                  </a:lnTo>
                  <a:cubicBezTo>
                    <a:pt x="28921" y="16042"/>
                    <a:pt x="28908" y="16062"/>
                    <a:pt x="28898" y="16084"/>
                  </a:cubicBezTo>
                  <a:cubicBezTo>
                    <a:pt x="28908" y="16027"/>
                    <a:pt x="28920" y="16010"/>
                    <a:pt x="28937" y="15973"/>
                  </a:cubicBezTo>
                  <a:close/>
                  <a:moveTo>
                    <a:pt x="15493" y="15888"/>
                  </a:moveTo>
                  <a:lnTo>
                    <a:pt x="15493" y="15888"/>
                  </a:lnTo>
                  <a:cubicBezTo>
                    <a:pt x="15432" y="15918"/>
                    <a:pt x="15372" y="16009"/>
                    <a:pt x="15319" y="16098"/>
                  </a:cubicBezTo>
                  <a:cubicBezTo>
                    <a:pt x="15267" y="16069"/>
                    <a:pt x="15211" y="16039"/>
                    <a:pt x="15155" y="16010"/>
                  </a:cubicBezTo>
                  <a:cubicBezTo>
                    <a:pt x="15272" y="15981"/>
                    <a:pt x="15386" y="15940"/>
                    <a:pt x="15493" y="15888"/>
                  </a:cubicBezTo>
                  <a:close/>
                  <a:moveTo>
                    <a:pt x="6305" y="15981"/>
                  </a:moveTo>
                  <a:lnTo>
                    <a:pt x="6305" y="16124"/>
                  </a:lnTo>
                  <a:cubicBezTo>
                    <a:pt x="6304" y="16114"/>
                    <a:pt x="6300" y="16104"/>
                    <a:pt x="6295" y="16092"/>
                  </a:cubicBezTo>
                  <a:cubicBezTo>
                    <a:pt x="6297" y="16062"/>
                    <a:pt x="6297" y="16031"/>
                    <a:pt x="6298" y="16002"/>
                  </a:cubicBezTo>
                  <a:cubicBezTo>
                    <a:pt x="6300" y="15995"/>
                    <a:pt x="6304" y="15988"/>
                    <a:pt x="6305" y="15981"/>
                  </a:cubicBezTo>
                  <a:close/>
                  <a:moveTo>
                    <a:pt x="8251" y="16092"/>
                  </a:moveTo>
                  <a:cubicBezTo>
                    <a:pt x="8260" y="16100"/>
                    <a:pt x="8267" y="16108"/>
                    <a:pt x="8277" y="16116"/>
                  </a:cubicBezTo>
                  <a:cubicBezTo>
                    <a:pt x="8247" y="16136"/>
                    <a:pt x="8216" y="16158"/>
                    <a:pt x="8184" y="16178"/>
                  </a:cubicBezTo>
                  <a:lnTo>
                    <a:pt x="8141" y="16162"/>
                  </a:lnTo>
                  <a:cubicBezTo>
                    <a:pt x="8179" y="16140"/>
                    <a:pt x="8215" y="16116"/>
                    <a:pt x="8251" y="16092"/>
                  </a:cubicBezTo>
                  <a:close/>
                  <a:moveTo>
                    <a:pt x="21502" y="16132"/>
                  </a:moveTo>
                  <a:lnTo>
                    <a:pt x="21540" y="16169"/>
                  </a:lnTo>
                  <a:lnTo>
                    <a:pt x="21531" y="16178"/>
                  </a:lnTo>
                  <a:cubicBezTo>
                    <a:pt x="21523" y="16162"/>
                    <a:pt x="21514" y="16145"/>
                    <a:pt x="21502" y="16132"/>
                  </a:cubicBezTo>
                  <a:close/>
                  <a:moveTo>
                    <a:pt x="3074" y="15654"/>
                  </a:moveTo>
                  <a:lnTo>
                    <a:pt x="3074" y="15654"/>
                  </a:lnTo>
                  <a:cubicBezTo>
                    <a:pt x="3051" y="15697"/>
                    <a:pt x="3028" y="15739"/>
                    <a:pt x="3002" y="15783"/>
                  </a:cubicBezTo>
                  <a:cubicBezTo>
                    <a:pt x="2899" y="15954"/>
                    <a:pt x="2750" y="16081"/>
                    <a:pt x="2588" y="16185"/>
                  </a:cubicBezTo>
                  <a:cubicBezTo>
                    <a:pt x="2711" y="16069"/>
                    <a:pt x="2826" y="15944"/>
                    <a:pt x="2929" y="15812"/>
                  </a:cubicBezTo>
                  <a:cubicBezTo>
                    <a:pt x="2978" y="15758"/>
                    <a:pt x="3026" y="15706"/>
                    <a:pt x="3074" y="15654"/>
                  </a:cubicBezTo>
                  <a:close/>
                  <a:moveTo>
                    <a:pt x="21175" y="16026"/>
                  </a:moveTo>
                  <a:lnTo>
                    <a:pt x="21175" y="16026"/>
                  </a:lnTo>
                  <a:cubicBezTo>
                    <a:pt x="21212" y="16071"/>
                    <a:pt x="21252" y="16110"/>
                    <a:pt x="21296" y="16146"/>
                  </a:cubicBezTo>
                  <a:cubicBezTo>
                    <a:pt x="21276" y="16161"/>
                    <a:pt x="21255" y="16172"/>
                    <a:pt x="21234" y="16185"/>
                  </a:cubicBezTo>
                  <a:cubicBezTo>
                    <a:pt x="21213" y="16133"/>
                    <a:pt x="21196" y="16078"/>
                    <a:pt x="21175" y="16026"/>
                  </a:cubicBezTo>
                  <a:close/>
                  <a:moveTo>
                    <a:pt x="5559" y="16225"/>
                  </a:moveTo>
                  <a:lnTo>
                    <a:pt x="5559" y="16233"/>
                  </a:lnTo>
                  <a:cubicBezTo>
                    <a:pt x="5557" y="16233"/>
                    <a:pt x="5557" y="16230"/>
                    <a:pt x="5556" y="16230"/>
                  </a:cubicBezTo>
                  <a:cubicBezTo>
                    <a:pt x="5556" y="16229"/>
                    <a:pt x="5557" y="16227"/>
                    <a:pt x="5559" y="16225"/>
                  </a:cubicBezTo>
                  <a:close/>
                  <a:moveTo>
                    <a:pt x="2522" y="16220"/>
                  </a:moveTo>
                  <a:lnTo>
                    <a:pt x="2522" y="16227"/>
                  </a:lnTo>
                  <a:cubicBezTo>
                    <a:pt x="2517" y="16230"/>
                    <a:pt x="2509" y="16235"/>
                    <a:pt x="2502" y="16238"/>
                  </a:cubicBezTo>
                  <a:cubicBezTo>
                    <a:pt x="2509" y="16233"/>
                    <a:pt x="2515" y="16225"/>
                    <a:pt x="2522" y="16220"/>
                  </a:cubicBezTo>
                  <a:close/>
                  <a:moveTo>
                    <a:pt x="13232" y="16242"/>
                  </a:moveTo>
                  <a:lnTo>
                    <a:pt x="13232" y="16252"/>
                  </a:lnTo>
                  <a:cubicBezTo>
                    <a:pt x="13231" y="16252"/>
                    <a:pt x="13231" y="16253"/>
                    <a:pt x="13230" y="16255"/>
                  </a:cubicBezTo>
                  <a:lnTo>
                    <a:pt x="13230" y="16255"/>
                  </a:lnTo>
                  <a:cubicBezTo>
                    <a:pt x="13231" y="16250"/>
                    <a:pt x="13232" y="16247"/>
                    <a:pt x="13232" y="16242"/>
                  </a:cubicBezTo>
                  <a:close/>
                  <a:moveTo>
                    <a:pt x="16879" y="15814"/>
                  </a:moveTo>
                  <a:cubicBezTo>
                    <a:pt x="16881" y="15819"/>
                    <a:pt x="16883" y="15825"/>
                    <a:pt x="16886" y="15831"/>
                  </a:cubicBezTo>
                  <a:cubicBezTo>
                    <a:pt x="16910" y="15889"/>
                    <a:pt x="16937" y="15947"/>
                    <a:pt x="16992" y="15988"/>
                  </a:cubicBezTo>
                  <a:cubicBezTo>
                    <a:pt x="17021" y="16010"/>
                    <a:pt x="17056" y="16024"/>
                    <a:pt x="17079" y="16047"/>
                  </a:cubicBezTo>
                  <a:cubicBezTo>
                    <a:pt x="17108" y="16076"/>
                    <a:pt x="17121" y="16110"/>
                    <a:pt x="17131" y="16142"/>
                  </a:cubicBezTo>
                  <a:cubicBezTo>
                    <a:pt x="17146" y="16179"/>
                    <a:pt x="17159" y="16217"/>
                    <a:pt x="17173" y="16256"/>
                  </a:cubicBezTo>
                  <a:cubicBezTo>
                    <a:pt x="17059" y="16142"/>
                    <a:pt x="16961" y="16012"/>
                    <a:pt x="16884" y="15867"/>
                  </a:cubicBezTo>
                  <a:lnTo>
                    <a:pt x="16879" y="15814"/>
                  </a:lnTo>
                  <a:close/>
                  <a:moveTo>
                    <a:pt x="22697" y="15742"/>
                  </a:moveTo>
                  <a:cubicBezTo>
                    <a:pt x="22729" y="15766"/>
                    <a:pt x="22764" y="15792"/>
                    <a:pt x="22796" y="15814"/>
                  </a:cubicBezTo>
                  <a:cubicBezTo>
                    <a:pt x="22919" y="15901"/>
                    <a:pt x="23050" y="15986"/>
                    <a:pt x="23191" y="16040"/>
                  </a:cubicBezTo>
                  <a:cubicBezTo>
                    <a:pt x="23184" y="16052"/>
                    <a:pt x="23174" y="16063"/>
                    <a:pt x="23166" y="16075"/>
                  </a:cubicBezTo>
                  <a:cubicBezTo>
                    <a:pt x="23191" y="16073"/>
                    <a:pt x="23214" y="16066"/>
                    <a:pt x="23236" y="16056"/>
                  </a:cubicBezTo>
                  <a:cubicBezTo>
                    <a:pt x="23287" y="16073"/>
                    <a:pt x="23339" y="16085"/>
                    <a:pt x="23391" y="16091"/>
                  </a:cubicBezTo>
                  <a:lnTo>
                    <a:pt x="23399" y="16091"/>
                  </a:lnTo>
                  <a:lnTo>
                    <a:pt x="23384" y="16105"/>
                  </a:lnTo>
                  <a:cubicBezTo>
                    <a:pt x="23332" y="16161"/>
                    <a:pt x="23278" y="16214"/>
                    <a:pt x="23224" y="16267"/>
                  </a:cubicBezTo>
                  <a:cubicBezTo>
                    <a:pt x="23192" y="16249"/>
                    <a:pt x="23159" y="16229"/>
                    <a:pt x="23129" y="16207"/>
                  </a:cubicBezTo>
                  <a:cubicBezTo>
                    <a:pt x="22963" y="16082"/>
                    <a:pt x="22845" y="15922"/>
                    <a:pt x="22715" y="15764"/>
                  </a:cubicBezTo>
                  <a:cubicBezTo>
                    <a:pt x="22709" y="15757"/>
                    <a:pt x="22702" y="15750"/>
                    <a:pt x="22697" y="15742"/>
                  </a:cubicBezTo>
                  <a:close/>
                  <a:moveTo>
                    <a:pt x="13469" y="15712"/>
                  </a:moveTo>
                  <a:lnTo>
                    <a:pt x="13469" y="15712"/>
                  </a:lnTo>
                  <a:cubicBezTo>
                    <a:pt x="13492" y="15902"/>
                    <a:pt x="13520" y="16091"/>
                    <a:pt x="13565" y="16278"/>
                  </a:cubicBezTo>
                  <a:cubicBezTo>
                    <a:pt x="13536" y="16187"/>
                    <a:pt x="13509" y="16105"/>
                    <a:pt x="13492" y="16039"/>
                  </a:cubicBezTo>
                  <a:lnTo>
                    <a:pt x="13480" y="16097"/>
                  </a:lnTo>
                  <a:lnTo>
                    <a:pt x="13469" y="15712"/>
                  </a:lnTo>
                  <a:close/>
                  <a:moveTo>
                    <a:pt x="15962" y="16107"/>
                  </a:moveTo>
                  <a:cubicBezTo>
                    <a:pt x="15971" y="16129"/>
                    <a:pt x="15984" y="16149"/>
                    <a:pt x="15993" y="16171"/>
                  </a:cubicBezTo>
                  <a:cubicBezTo>
                    <a:pt x="15956" y="16207"/>
                    <a:pt x="15920" y="16243"/>
                    <a:pt x="15882" y="16278"/>
                  </a:cubicBezTo>
                  <a:cubicBezTo>
                    <a:pt x="15910" y="16222"/>
                    <a:pt x="15935" y="16164"/>
                    <a:pt x="15962" y="16107"/>
                  </a:cubicBezTo>
                  <a:close/>
                  <a:moveTo>
                    <a:pt x="22263" y="15664"/>
                  </a:moveTo>
                  <a:lnTo>
                    <a:pt x="22263" y="15665"/>
                  </a:lnTo>
                  <a:lnTo>
                    <a:pt x="22260" y="15698"/>
                  </a:lnTo>
                  <a:lnTo>
                    <a:pt x="22260" y="15698"/>
                  </a:lnTo>
                  <a:cubicBezTo>
                    <a:pt x="22262" y="15688"/>
                    <a:pt x="22263" y="15677"/>
                    <a:pt x="22263" y="15667"/>
                  </a:cubicBezTo>
                  <a:lnTo>
                    <a:pt x="22263" y="15697"/>
                  </a:lnTo>
                  <a:cubicBezTo>
                    <a:pt x="22263" y="15703"/>
                    <a:pt x="22262" y="15710"/>
                    <a:pt x="22259" y="15716"/>
                  </a:cubicBezTo>
                  <a:lnTo>
                    <a:pt x="22260" y="15698"/>
                  </a:lnTo>
                  <a:lnTo>
                    <a:pt x="22260" y="15698"/>
                  </a:lnTo>
                  <a:cubicBezTo>
                    <a:pt x="22259" y="15706"/>
                    <a:pt x="22258" y="15714"/>
                    <a:pt x="22257" y="15722"/>
                  </a:cubicBezTo>
                  <a:cubicBezTo>
                    <a:pt x="22228" y="15875"/>
                    <a:pt x="22192" y="16018"/>
                    <a:pt x="22150" y="16156"/>
                  </a:cubicBezTo>
                  <a:cubicBezTo>
                    <a:pt x="22131" y="16206"/>
                    <a:pt x="22106" y="16252"/>
                    <a:pt x="22082" y="16299"/>
                  </a:cubicBezTo>
                  <a:lnTo>
                    <a:pt x="22077" y="16300"/>
                  </a:lnTo>
                  <a:cubicBezTo>
                    <a:pt x="22073" y="16296"/>
                    <a:pt x="22066" y="16294"/>
                    <a:pt x="22060" y="16291"/>
                  </a:cubicBezTo>
                  <a:cubicBezTo>
                    <a:pt x="22147" y="16088"/>
                    <a:pt x="22220" y="15879"/>
                    <a:pt x="22263" y="15664"/>
                  </a:cubicBezTo>
                  <a:close/>
                  <a:moveTo>
                    <a:pt x="22429" y="15706"/>
                  </a:moveTo>
                  <a:lnTo>
                    <a:pt x="22429" y="15706"/>
                  </a:lnTo>
                  <a:cubicBezTo>
                    <a:pt x="22469" y="15812"/>
                    <a:pt x="22520" y="15911"/>
                    <a:pt x="22577" y="16002"/>
                  </a:cubicBezTo>
                  <a:cubicBezTo>
                    <a:pt x="22632" y="16089"/>
                    <a:pt x="22684" y="16140"/>
                    <a:pt x="22713" y="16242"/>
                  </a:cubicBezTo>
                  <a:cubicBezTo>
                    <a:pt x="22722" y="16271"/>
                    <a:pt x="22728" y="16301"/>
                    <a:pt x="22735" y="16331"/>
                  </a:cubicBezTo>
                  <a:cubicBezTo>
                    <a:pt x="22633" y="16179"/>
                    <a:pt x="22546" y="16020"/>
                    <a:pt x="22481" y="15850"/>
                  </a:cubicBezTo>
                  <a:cubicBezTo>
                    <a:pt x="22462" y="15802"/>
                    <a:pt x="22446" y="15755"/>
                    <a:pt x="22429" y="15706"/>
                  </a:cubicBezTo>
                  <a:close/>
                  <a:moveTo>
                    <a:pt x="8205" y="16339"/>
                  </a:moveTo>
                  <a:cubicBezTo>
                    <a:pt x="8202" y="16342"/>
                    <a:pt x="8199" y="16344"/>
                    <a:pt x="8198" y="16345"/>
                  </a:cubicBezTo>
                  <a:cubicBezTo>
                    <a:pt x="8195" y="16344"/>
                    <a:pt x="8193" y="16342"/>
                    <a:pt x="8190" y="16339"/>
                  </a:cubicBezTo>
                  <a:close/>
                  <a:moveTo>
                    <a:pt x="25751" y="15703"/>
                  </a:moveTo>
                  <a:lnTo>
                    <a:pt x="25751" y="15703"/>
                  </a:lnTo>
                  <a:cubicBezTo>
                    <a:pt x="25751" y="15704"/>
                    <a:pt x="25751" y="15704"/>
                    <a:pt x="25751" y="15705"/>
                  </a:cubicBezTo>
                  <a:lnTo>
                    <a:pt x="25751" y="15705"/>
                  </a:lnTo>
                  <a:lnTo>
                    <a:pt x="25751" y="15705"/>
                  </a:lnTo>
                  <a:lnTo>
                    <a:pt x="25751" y="15735"/>
                  </a:lnTo>
                  <a:cubicBezTo>
                    <a:pt x="25751" y="15742"/>
                    <a:pt x="25750" y="15750"/>
                    <a:pt x="25748" y="15755"/>
                  </a:cubicBezTo>
                  <a:lnTo>
                    <a:pt x="25750" y="15733"/>
                  </a:lnTo>
                  <a:lnTo>
                    <a:pt x="25750" y="15733"/>
                  </a:lnTo>
                  <a:cubicBezTo>
                    <a:pt x="25749" y="15743"/>
                    <a:pt x="25748" y="15752"/>
                    <a:pt x="25747" y="15761"/>
                  </a:cubicBezTo>
                  <a:cubicBezTo>
                    <a:pt x="25716" y="15914"/>
                    <a:pt x="25679" y="16056"/>
                    <a:pt x="25639" y="16194"/>
                  </a:cubicBezTo>
                  <a:cubicBezTo>
                    <a:pt x="25619" y="16243"/>
                    <a:pt x="25596" y="16291"/>
                    <a:pt x="25570" y="16336"/>
                  </a:cubicBezTo>
                  <a:lnTo>
                    <a:pt x="25541" y="16346"/>
                  </a:lnTo>
                  <a:cubicBezTo>
                    <a:pt x="25634" y="16140"/>
                    <a:pt x="25706" y="15924"/>
                    <a:pt x="25751" y="15703"/>
                  </a:cubicBezTo>
                  <a:close/>
                  <a:moveTo>
                    <a:pt x="14282" y="15681"/>
                  </a:moveTo>
                  <a:cubicBezTo>
                    <a:pt x="14446" y="15821"/>
                    <a:pt x="14616" y="15962"/>
                    <a:pt x="14814" y="16063"/>
                  </a:cubicBezTo>
                  <a:cubicBezTo>
                    <a:pt x="14953" y="16134"/>
                    <a:pt x="15111" y="16185"/>
                    <a:pt x="15271" y="16197"/>
                  </a:cubicBezTo>
                  <a:cubicBezTo>
                    <a:pt x="15252" y="16235"/>
                    <a:pt x="15236" y="16270"/>
                    <a:pt x="15227" y="16293"/>
                  </a:cubicBezTo>
                  <a:cubicBezTo>
                    <a:pt x="15296" y="16267"/>
                    <a:pt x="15361" y="16233"/>
                    <a:pt x="15423" y="16194"/>
                  </a:cubicBezTo>
                  <a:cubicBezTo>
                    <a:pt x="15441" y="16193"/>
                    <a:pt x="15460" y="16191"/>
                    <a:pt x="15476" y="16188"/>
                  </a:cubicBezTo>
                  <a:cubicBezTo>
                    <a:pt x="15470" y="16185"/>
                    <a:pt x="15466" y="16181"/>
                    <a:pt x="15460" y="16179"/>
                  </a:cubicBezTo>
                  <a:lnTo>
                    <a:pt x="15460" y="16179"/>
                  </a:lnTo>
                  <a:cubicBezTo>
                    <a:pt x="15500" y="16184"/>
                    <a:pt x="15541" y="16186"/>
                    <a:pt x="15582" y="16186"/>
                  </a:cubicBezTo>
                  <a:cubicBezTo>
                    <a:pt x="15595" y="16186"/>
                    <a:pt x="15607" y="16186"/>
                    <a:pt x="15619" y="16185"/>
                  </a:cubicBezTo>
                  <a:lnTo>
                    <a:pt x="15619" y="16185"/>
                  </a:lnTo>
                  <a:cubicBezTo>
                    <a:pt x="15487" y="16300"/>
                    <a:pt x="15274" y="16306"/>
                    <a:pt x="15100" y="16364"/>
                  </a:cubicBezTo>
                  <a:cubicBezTo>
                    <a:pt x="14838" y="16220"/>
                    <a:pt x="14591" y="16056"/>
                    <a:pt x="14363" y="15875"/>
                  </a:cubicBezTo>
                  <a:cubicBezTo>
                    <a:pt x="14344" y="15808"/>
                    <a:pt x="14320" y="15742"/>
                    <a:pt x="14282" y="15681"/>
                  </a:cubicBezTo>
                  <a:close/>
                  <a:moveTo>
                    <a:pt x="25917" y="15744"/>
                  </a:moveTo>
                  <a:cubicBezTo>
                    <a:pt x="25959" y="15850"/>
                    <a:pt x="26008" y="15950"/>
                    <a:pt x="26066" y="16040"/>
                  </a:cubicBezTo>
                  <a:cubicBezTo>
                    <a:pt x="26120" y="16127"/>
                    <a:pt x="26172" y="16178"/>
                    <a:pt x="26201" y="16280"/>
                  </a:cubicBezTo>
                  <a:cubicBezTo>
                    <a:pt x="26212" y="16309"/>
                    <a:pt x="26216" y="16339"/>
                    <a:pt x="26223" y="16368"/>
                  </a:cubicBezTo>
                  <a:cubicBezTo>
                    <a:pt x="26121" y="16217"/>
                    <a:pt x="26034" y="16059"/>
                    <a:pt x="25969" y="15888"/>
                  </a:cubicBezTo>
                  <a:cubicBezTo>
                    <a:pt x="25952" y="15841"/>
                    <a:pt x="25936" y="15793"/>
                    <a:pt x="25917" y="15744"/>
                  </a:cubicBezTo>
                  <a:close/>
                  <a:moveTo>
                    <a:pt x="25439" y="16384"/>
                  </a:moveTo>
                  <a:cubicBezTo>
                    <a:pt x="25439" y="16386"/>
                    <a:pt x="25438" y="16388"/>
                    <a:pt x="25438" y="16389"/>
                  </a:cubicBezTo>
                  <a:lnTo>
                    <a:pt x="25432" y="16390"/>
                  </a:lnTo>
                  <a:cubicBezTo>
                    <a:pt x="25435" y="16388"/>
                    <a:pt x="25437" y="16387"/>
                    <a:pt x="25439" y="16384"/>
                  </a:cubicBezTo>
                  <a:close/>
                  <a:moveTo>
                    <a:pt x="21332" y="16177"/>
                  </a:moveTo>
                  <a:cubicBezTo>
                    <a:pt x="21371" y="16206"/>
                    <a:pt x="21415" y="16232"/>
                    <a:pt x="21460" y="16254"/>
                  </a:cubicBezTo>
                  <a:cubicBezTo>
                    <a:pt x="21405" y="16309"/>
                    <a:pt x="21347" y="16361"/>
                    <a:pt x="21286" y="16410"/>
                  </a:cubicBezTo>
                  <a:cubicBezTo>
                    <a:pt x="21264" y="16387"/>
                    <a:pt x="21242" y="16365"/>
                    <a:pt x="21223" y="16344"/>
                  </a:cubicBezTo>
                  <a:lnTo>
                    <a:pt x="21223" y="16344"/>
                  </a:lnTo>
                  <a:cubicBezTo>
                    <a:pt x="21248" y="16352"/>
                    <a:pt x="21271" y="16360"/>
                    <a:pt x="21299" y="16365"/>
                  </a:cubicBezTo>
                  <a:cubicBezTo>
                    <a:pt x="21281" y="16316"/>
                    <a:pt x="21264" y="16268"/>
                    <a:pt x="21247" y="16220"/>
                  </a:cubicBezTo>
                  <a:cubicBezTo>
                    <a:pt x="21260" y="16220"/>
                    <a:pt x="21274" y="16216"/>
                    <a:pt x="21284" y="16209"/>
                  </a:cubicBezTo>
                  <a:cubicBezTo>
                    <a:pt x="21300" y="16198"/>
                    <a:pt x="21315" y="16187"/>
                    <a:pt x="21332" y="16177"/>
                  </a:cubicBezTo>
                  <a:close/>
                  <a:moveTo>
                    <a:pt x="11404" y="16069"/>
                  </a:moveTo>
                  <a:cubicBezTo>
                    <a:pt x="11532" y="16142"/>
                    <a:pt x="11664" y="16204"/>
                    <a:pt x="11803" y="16245"/>
                  </a:cubicBezTo>
                  <a:cubicBezTo>
                    <a:pt x="11806" y="16252"/>
                    <a:pt x="11808" y="16258"/>
                    <a:pt x="11810" y="16264"/>
                  </a:cubicBezTo>
                  <a:cubicBezTo>
                    <a:pt x="11723" y="16315"/>
                    <a:pt x="11636" y="16367"/>
                    <a:pt x="11553" y="16419"/>
                  </a:cubicBezTo>
                  <a:cubicBezTo>
                    <a:pt x="11461" y="16374"/>
                    <a:pt x="11373" y="16323"/>
                    <a:pt x="11291" y="16264"/>
                  </a:cubicBezTo>
                  <a:lnTo>
                    <a:pt x="11291" y="16264"/>
                  </a:lnTo>
                  <a:cubicBezTo>
                    <a:pt x="11324" y="16280"/>
                    <a:pt x="11359" y="16294"/>
                    <a:pt x="11395" y="16306"/>
                  </a:cubicBezTo>
                  <a:cubicBezTo>
                    <a:pt x="11395" y="16284"/>
                    <a:pt x="11397" y="16245"/>
                    <a:pt x="11381" y="16227"/>
                  </a:cubicBezTo>
                  <a:cubicBezTo>
                    <a:pt x="11350" y="16191"/>
                    <a:pt x="11321" y="16153"/>
                    <a:pt x="11291" y="16117"/>
                  </a:cubicBezTo>
                  <a:cubicBezTo>
                    <a:pt x="11328" y="16103"/>
                    <a:pt x="11366" y="16085"/>
                    <a:pt x="11404" y="16069"/>
                  </a:cubicBezTo>
                  <a:close/>
                  <a:moveTo>
                    <a:pt x="20040" y="16060"/>
                  </a:moveTo>
                  <a:cubicBezTo>
                    <a:pt x="19960" y="16191"/>
                    <a:pt x="19867" y="16315"/>
                    <a:pt x="19765" y="16432"/>
                  </a:cubicBezTo>
                  <a:cubicBezTo>
                    <a:pt x="19776" y="16412"/>
                    <a:pt x="19783" y="16390"/>
                    <a:pt x="19789" y="16370"/>
                  </a:cubicBezTo>
                  <a:cubicBezTo>
                    <a:pt x="19825" y="16256"/>
                    <a:pt x="19943" y="16149"/>
                    <a:pt x="20040" y="16060"/>
                  </a:cubicBezTo>
                  <a:close/>
                  <a:moveTo>
                    <a:pt x="23615" y="16344"/>
                  </a:moveTo>
                  <a:lnTo>
                    <a:pt x="23615" y="16344"/>
                  </a:lnTo>
                  <a:cubicBezTo>
                    <a:pt x="23598" y="16383"/>
                    <a:pt x="23577" y="16422"/>
                    <a:pt x="23556" y="16461"/>
                  </a:cubicBezTo>
                  <a:cubicBezTo>
                    <a:pt x="23547" y="16458"/>
                    <a:pt x="23540" y="16452"/>
                    <a:pt x="23529" y="16447"/>
                  </a:cubicBezTo>
                  <a:cubicBezTo>
                    <a:pt x="23558" y="16415"/>
                    <a:pt x="23587" y="16378"/>
                    <a:pt x="23615" y="16344"/>
                  </a:cubicBezTo>
                  <a:close/>
                  <a:moveTo>
                    <a:pt x="2668" y="15686"/>
                  </a:moveTo>
                  <a:lnTo>
                    <a:pt x="2668" y="15686"/>
                  </a:lnTo>
                  <a:cubicBezTo>
                    <a:pt x="2566" y="15838"/>
                    <a:pt x="2463" y="15991"/>
                    <a:pt x="2361" y="16143"/>
                  </a:cubicBezTo>
                  <a:cubicBezTo>
                    <a:pt x="2321" y="16201"/>
                    <a:pt x="2280" y="16270"/>
                    <a:pt x="2290" y="16339"/>
                  </a:cubicBezTo>
                  <a:cubicBezTo>
                    <a:pt x="2297" y="16342"/>
                    <a:pt x="2305" y="16342"/>
                    <a:pt x="2312" y="16344"/>
                  </a:cubicBezTo>
                  <a:cubicBezTo>
                    <a:pt x="2225" y="16387"/>
                    <a:pt x="2136" y="16431"/>
                    <a:pt x="2051" y="16471"/>
                  </a:cubicBezTo>
                  <a:cubicBezTo>
                    <a:pt x="2071" y="16431"/>
                    <a:pt x="2091" y="16390"/>
                    <a:pt x="2112" y="16351"/>
                  </a:cubicBezTo>
                  <a:cubicBezTo>
                    <a:pt x="2242" y="16100"/>
                    <a:pt x="2456" y="15877"/>
                    <a:pt x="2668" y="15686"/>
                  </a:cubicBezTo>
                  <a:close/>
                  <a:moveTo>
                    <a:pt x="11423" y="16397"/>
                  </a:moveTo>
                  <a:lnTo>
                    <a:pt x="11423" y="16397"/>
                  </a:lnTo>
                  <a:cubicBezTo>
                    <a:pt x="11452" y="16415"/>
                    <a:pt x="11482" y="16431"/>
                    <a:pt x="11511" y="16447"/>
                  </a:cubicBezTo>
                  <a:cubicBezTo>
                    <a:pt x="11494" y="16455"/>
                    <a:pt x="11476" y="16466"/>
                    <a:pt x="11462" y="16476"/>
                  </a:cubicBezTo>
                  <a:cubicBezTo>
                    <a:pt x="11446" y="16452"/>
                    <a:pt x="11430" y="16425"/>
                    <a:pt x="11423" y="16397"/>
                  </a:cubicBezTo>
                  <a:close/>
                  <a:moveTo>
                    <a:pt x="32666" y="16407"/>
                  </a:moveTo>
                  <a:cubicBezTo>
                    <a:pt x="32673" y="16432"/>
                    <a:pt x="32681" y="16458"/>
                    <a:pt x="32690" y="16483"/>
                  </a:cubicBezTo>
                  <a:lnTo>
                    <a:pt x="32690" y="16483"/>
                  </a:lnTo>
                  <a:cubicBezTo>
                    <a:pt x="32682" y="16464"/>
                    <a:pt x="32674" y="16446"/>
                    <a:pt x="32666" y="16429"/>
                  </a:cubicBezTo>
                  <a:lnTo>
                    <a:pt x="32666" y="16407"/>
                  </a:lnTo>
                  <a:close/>
                  <a:moveTo>
                    <a:pt x="16799" y="16216"/>
                  </a:moveTo>
                  <a:lnTo>
                    <a:pt x="16799" y="16216"/>
                  </a:lnTo>
                  <a:cubicBezTo>
                    <a:pt x="16819" y="16255"/>
                    <a:pt x="16841" y="16293"/>
                    <a:pt x="16864" y="16331"/>
                  </a:cubicBezTo>
                  <a:cubicBezTo>
                    <a:pt x="16883" y="16381"/>
                    <a:pt x="16903" y="16434"/>
                    <a:pt x="16921" y="16484"/>
                  </a:cubicBezTo>
                  <a:cubicBezTo>
                    <a:pt x="16886" y="16423"/>
                    <a:pt x="16852" y="16360"/>
                    <a:pt x="16818" y="16297"/>
                  </a:cubicBezTo>
                  <a:cubicBezTo>
                    <a:pt x="16810" y="16271"/>
                    <a:pt x="16804" y="16243"/>
                    <a:pt x="16799" y="16216"/>
                  </a:cubicBezTo>
                  <a:close/>
                  <a:moveTo>
                    <a:pt x="10736" y="16162"/>
                  </a:moveTo>
                  <a:cubicBezTo>
                    <a:pt x="10827" y="16278"/>
                    <a:pt x="10928" y="16390"/>
                    <a:pt x="11029" y="16499"/>
                  </a:cubicBezTo>
                  <a:cubicBezTo>
                    <a:pt x="10968" y="16482"/>
                    <a:pt x="10909" y="16460"/>
                    <a:pt x="10852" y="16434"/>
                  </a:cubicBezTo>
                  <a:cubicBezTo>
                    <a:pt x="10814" y="16344"/>
                    <a:pt x="10775" y="16252"/>
                    <a:pt x="10736" y="16162"/>
                  </a:cubicBezTo>
                  <a:close/>
                  <a:moveTo>
                    <a:pt x="11882" y="16432"/>
                  </a:moveTo>
                  <a:lnTo>
                    <a:pt x="11882" y="16432"/>
                  </a:lnTo>
                  <a:cubicBezTo>
                    <a:pt x="11850" y="16458"/>
                    <a:pt x="11813" y="16483"/>
                    <a:pt x="11779" y="16509"/>
                  </a:cubicBezTo>
                  <a:lnTo>
                    <a:pt x="11757" y="16503"/>
                  </a:lnTo>
                  <a:cubicBezTo>
                    <a:pt x="11738" y="16498"/>
                    <a:pt x="11722" y="16489"/>
                    <a:pt x="11704" y="16483"/>
                  </a:cubicBezTo>
                  <a:cubicBezTo>
                    <a:pt x="11765" y="16473"/>
                    <a:pt x="11825" y="16455"/>
                    <a:pt x="11882" y="16432"/>
                  </a:cubicBezTo>
                  <a:close/>
                  <a:moveTo>
                    <a:pt x="13783" y="16431"/>
                  </a:moveTo>
                  <a:cubicBezTo>
                    <a:pt x="13791" y="16463"/>
                    <a:pt x="13804" y="16495"/>
                    <a:pt x="13817" y="16524"/>
                  </a:cubicBezTo>
                  <a:cubicBezTo>
                    <a:pt x="13806" y="16509"/>
                    <a:pt x="13793" y="16492"/>
                    <a:pt x="13783" y="16477"/>
                  </a:cubicBezTo>
                  <a:lnTo>
                    <a:pt x="13783" y="16431"/>
                  </a:lnTo>
                  <a:close/>
                  <a:moveTo>
                    <a:pt x="6305" y="16219"/>
                  </a:moveTo>
                  <a:lnTo>
                    <a:pt x="6305" y="16489"/>
                  </a:lnTo>
                  <a:cubicBezTo>
                    <a:pt x="6297" y="16505"/>
                    <a:pt x="6285" y="16524"/>
                    <a:pt x="6276" y="16540"/>
                  </a:cubicBezTo>
                  <a:cubicBezTo>
                    <a:pt x="6284" y="16434"/>
                    <a:pt x="6286" y="16328"/>
                    <a:pt x="6291" y="16220"/>
                  </a:cubicBezTo>
                  <a:cubicBezTo>
                    <a:pt x="6297" y="16220"/>
                    <a:pt x="6302" y="16219"/>
                    <a:pt x="6305" y="16219"/>
                  </a:cubicBezTo>
                  <a:close/>
                  <a:moveTo>
                    <a:pt x="21642" y="16265"/>
                  </a:moveTo>
                  <a:cubicBezTo>
                    <a:pt x="21650" y="16272"/>
                    <a:pt x="21658" y="16280"/>
                    <a:pt x="21668" y="16287"/>
                  </a:cubicBezTo>
                  <a:cubicBezTo>
                    <a:pt x="21594" y="16376"/>
                    <a:pt x="21518" y="16463"/>
                    <a:pt x="21444" y="16550"/>
                  </a:cubicBezTo>
                  <a:cubicBezTo>
                    <a:pt x="21405" y="16518"/>
                    <a:pt x="21364" y="16483"/>
                    <a:pt x="21324" y="16447"/>
                  </a:cubicBezTo>
                  <a:cubicBezTo>
                    <a:pt x="21435" y="16397"/>
                    <a:pt x="21540" y="16335"/>
                    <a:pt x="21642" y="16265"/>
                  </a:cubicBezTo>
                  <a:close/>
                  <a:moveTo>
                    <a:pt x="32552" y="16519"/>
                  </a:moveTo>
                  <a:lnTo>
                    <a:pt x="32549" y="16550"/>
                  </a:lnTo>
                  <a:lnTo>
                    <a:pt x="32549" y="16550"/>
                  </a:lnTo>
                  <a:cubicBezTo>
                    <a:pt x="32550" y="16540"/>
                    <a:pt x="32552" y="16530"/>
                    <a:pt x="32552" y="16519"/>
                  </a:cubicBezTo>
                  <a:close/>
                  <a:moveTo>
                    <a:pt x="11134" y="16455"/>
                  </a:moveTo>
                  <a:cubicBezTo>
                    <a:pt x="11177" y="16489"/>
                    <a:pt x="11222" y="16524"/>
                    <a:pt x="11269" y="16557"/>
                  </a:cubicBezTo>
                  <a:cubicBezTo>
                    <a:pt x="11233" y="16550"/>
                    <a:pt x="11196" y="16541"/>
                    <a:pt x="11161" y="16534"/>
                  </a:cubicBezTo>
                  <a:cubicBezTo>
                    <a:pt x="11157" y="16506"/>
                    <a:pt x="11148" y="16479"/>
                    <a:pt x="11134" y="16455"/>
                  </a:cubicBezTo>
                  <a:close/>
                  <a:moveTo>
                    <a:pt x="14725" y="16364"/>
                  </a:moveTo>
                  <a:lnTo>
                    <a:pt x="14725" y="16364"/>
                  </a:lnTo>
                  <a:cubicBezTo>
                    <a:pt x="14844" y="16425"/>
                    <a:pt x="14975" y="16487"/>
                    <a:pt x="15107" y="16524"/>
                  </a:cubicBezTo>
                  <a:cubicBezTo>
                    <a:pt x="15076" y="16535"/>
                    <a:pt x="15046" y="16548"/>
                    <a:pt x="15015" y="16563"/>
                  </a:cubicBezTo>
                  <a:cubicBezTo>
                    <a:pt x="14918" y="16496"/>
                    <a:pt x="14821" y="16431"/>
                    <a:pt x="14725" y="16364"/>
                  </a:cubicBezTo>
                  <a:close/>
                  <a:moveTo>
                    <a:pt x="25236" y="16235"/>
                  </a:moveTo>
                  <a:cubicBezTo>
                    <a:pt x="25141" y="16345"/>
                    <a:pt x="25050" y="16454"/>
                    <a:pt x="24955" y="16564"/>
                  </a:cubicBezTo>
                  <a:cubicBezTo>
                    <a:pt x="24912" y="16537"/>
                    <a:pt x="24868" y="16511"/>
                    <a:pt x="24826" y="16483"/>
                  </a:cubicBezTo>
                  <a:cubicBezTo>
                    <a:pt x="24971" y="16418"/>
                    <a:pt x="25104" y="16325"/>
                    <a:pt x="25236" y="16235"/>
                  </a:cubicBezTo>
                  <a:close/>
                  <a:moveTo>
                    <a:pt x="22908" y="16323"/>
                  </a:moveTo>
                  <a:cubicBezTo>
                    <a:pt x="22938" y="16386"/>
                    <a:pt x="22960" y="16451"/>
                    <a:pt x="22978" y="16518"/>
                  </a:cubicBezTo>
                  <a:cubicBezTo>
                    <a:pt x="22957" y="16537"/>
                    <a:pt x="22938" y="16557"/>
                    <a:pt x="22919" y="16577"/>
                  </a:cubicBezTo>
                  <a:cubicBezTo>
                    <a:pt x="22902" y="16560"/>
                    <a:pt x="22886" y="16540"/>
                    <a:pt x="22872" y="16519"/>
                  </a:cubicBezTo>
                  <a:cubicBezTo>
                    <a:pt x="22874" y="16506"/>
                    <a:pt x="22876" y="16496"/>
                    <a:pt x="22876" y="16483"/>
                  </a:cubicBezTo>
                  <a:cubicBezTo>
                    <a:pt x="22880" y="16429"/>
                    <a:pt x="22873" y="16368"/>
                    <a:pt x="22908" y="16323"/>
                  </a:cubicBezTo>
                  <a:close/>
                  <a:moveTo>
                    <a:pt x="12609" y="15992"/>
                  </a:moveTo>
                  <a:cubicBezTo>
                    <a:pt x="12449" y="16200"/>
                    <a:pt x="12280" y="16402"/>
                    <a:pt x="12101" y="16598"/>
                  </a:cubicBezTo>
                  <a:cubicBezTo>
                    <a:pt x="12041" y="16579"/>
                    <a:pt x="11980" y="16563"/>
                    <a:pt x="11918" y="16547"/>
                  </a:cubicBezTo>
                  <a:cubicBezTo>
                    <a:pt x="12171" y="16381"/>
                    <a:pt x="12406" y="16194"/>
                    <a:pt x="12609" y="15992"/>
                  </a:cubicBezTo>
                  <a:close/>
                  <a:moveTo>
                    <a:pt x="23439" y="16544"/>
                  </a:moveTo>
                  <a:cubicBezTo>
                    <a:pt x="23461" y="16550"/>
                    <a:pt x="23481" y="16554"/>
                    <a:pt x="23502" y="16556"/>
                  </a:cubicBezTo>
                  <a:cubicBezTo>
                    <a:pt x="23493" y="16572"/>
                    <a:pt x="23484" y="16586"/>
                    <a:pt x="23476" y="16601"/>
                  </a:cubicBezTo>
                  <a:cubicBezTo>
                    <a:pt x="23457" y="16588"/>
                    <a:pt x="23441" y="16574"/>
                    <a:pt x="23423" y="16560"/>
                  </a:cubicBezTo>
                  <a:cubicBezTo>
                    <a:pt x="23428" y="16554"/>
                    <a:pt x="23434" y="16548"/>
                    <a:pt x="23439" y="16544"/>
                  </a:cubicBezTo>
                  <a:close/>
                  <a:moveTo>
                    <a:pt x="13887" y="16047"/>
                  </a:moveTo>
                  <a:cubicBezTo>
                    <a:pt x="14080" y="16265"/>
                    <a:pt x="14323" y="16458"/>
                    <a:pt x="14581" y="16625"/>
                  </a:cubicBezTo>
                  <a:cubicBezTo>
                    <a:pt x="14577" y="16625"/>
                    <a:pt x="14575" y="16622"/>
                    <a:pt x="14572" y="16622"/>
                  </a:cubicBezTo>
                  <a:cubicBezTo>
                    <a:pt x="14449" y="16585"/>
                    <a:pt x="14329" y="16535"/>
                    <a:pt x="14214" y="16480"/>
                  </a:cubicBezTo>
                  <a:lnTo>
                    <a:pt x="14170" y="16437"/>
                  </a:lnTo>
                  <a:cubicBezTo>
                    <a:pt x="14066" y="16320"/>
                    <a:pt x="13971" y="16187"/>
                    <a:pt x="13887" y="16047"/>
                  </a:cubicBezTo>
                  <a:close/>
                  <a:moveTo>
                    <a:pt x="5392" y="16499"/>
                  </a:moveTo>
                  <a:cubicBezTo>
                    <a:pt x="5415" y="16515"/>
                    <a:pt x="5440" y="16532"/>
                    <a:pt x="5465" y="16548"/>
                  </a:cubicBezTo>
                  <a:cubicBezTo>
                    <a:pt x="5467" y="16550"/>
                    <a:pt x="5469" y="16550"/>
                    <a:pt x="5472" y="16551"/>
                  </a:cubicBezTo>
                  <a:cubicBezTo>
                    <a:pt x="5451" y="16579"/>
                    <a:pt x="5431" y="16606"/>
                    <a:pt x="5411" y="16633"/>
                  </a:cubicBezTo>
                  <a:cubicBezTo>
                    <a:pt x="5389" y="16608"/>
                    <a:pt x="5369" y="16583"/>
                    <a:pt x="5351" y="16560"/>
                  </a:cubicBezTo>
                  <a:cubicBezTo>
                    <a:pt x="5366" y="16540"/>
                    <a:pt x="5380" y="16519"/>
                    <a:pt x="5392" y="16499"/>
                  </a:cubicBezTo>
                  <a:close/>
                  <a:moveTo>
                    <a:pt x="11475" y="16490"/>
                  </a:moveTo>
                  <a:lnTo>
                    <a:pt x="11475" y="16490"/>
                  </a:lnTo>
                  <a:cubicBezTo>
                    <a:pt x="11506" y="16494"/>
                    <a:pt x="11536" y="16495"/>
                    <a:pt x="11568" y="16495"/>
                  </a:cubicBezTo>
                  <a:cubicBezTo>
                    <a:pt x="11578" y="16495"/>
                    <a:pt x="11589" y="16495"/>
                    <a:pt x="11600" y="16495"/>
                  </a:cubicBezTo>
                  <a:cubicBezTo>
                    <a:pt x="11639" y="16515"/>
                    <a:pt x="11678" y="16535"/>
                    <a:pt x="11716" y="16557"/>
                  </a:cubicBezTo>
                  <a:cubicBezTo>
                    <a:pt x="11684" y="16583"/>
                    <a:pt x="11651" y="16608"/>
                    <a:pt x="11619" y="16633"/>
                  </a:cubicBezTo>
                  <a:cubicBezTo>
                    <a:pt x="11610" y="16624"/>
                    <a:pt x="11600" y="16617"/>
                    <a:pt x="11593" y="16611"/>
                  </a:cubicBezTo>
                  <a:cubicBezTo>
                    <a:pt x="11552" y="16574"/>
                    <a:pt x="11508" y="16535"/>
                    <a:pt x="11475" y="16490"/>
                  </a:cubicBezTo>
                  <a:close/>
                  <a:moveTo>
                    <a:pt x="14405" y="16293"/>
                  </a:moveTo>
                  <a:lnTo>
                    <a:pt x="14405" y="16293"/>
                  </a:lnTo>
                  <a:cubicBezTo>
                    <a:pt x="14529" y="16426"/>
                    <a:pt x="14668" y="16547"/>
                    <a:pt x="14821" y="16656"/>
                  </a:cubicBezTo>
                  <a:cubicBezTo>
                    <a:pt x="14802" y="16665"/>
                    <a:pt x="14786" y="16673"/>
                    <a:pt x="14769" y="16683"/>
                  </a:cubicBezTo>
                  <a:cubicBezTo>
                    <a:pt x="14718" y="16665"/>
                    <a:pt x="14664" y="16650"/>
                    <a:pt x="14612" y="16635"/>
                  </a:cubicBezTo>
                  <a:cubicBezTo>
                    <a:pt x="14523" y="16532"/>
                    <a:pt x="14450" y="16416"/>
                    <a:pt x="14405" y="16293"/>
                  </a:cubicBezTo>
                  <a:close/>
                  <a:moveTo>
                    <a:pt x="17321" y="16114"/>
                  </a:moveTo>
                  <a:lnTo>
                    <a:pt x="17321" y="16114"/>
                  </a:lnTo>
                  <a:cubicBezTo>
                    <a:pt x="17478" y="16229"/>
                    <a:pt x="17560" y="16397"/>
                    <a:pt x="17651" y="16554"/>
                  </a:cubicBezTo>
                  <a:cubicBezTo>
                    <a:pt x="17680" y="16604"/>
                    <a:pt x="17711" y="16651"/>
                    <a:pt x="17747" y="16699"/>
                  </a:cubicBezTo>
                  <a:cubicBezTo>
                    <a:pt x="17607" y="16612"/>
                    <a:pt x="17472" y="16519"/>
                    <a:pt x="17349" y="16416"/>
                  </a:cubicBezTo>
                  <a:cubicBezTo>
                    <a:pt x="17340" y="16316"/>
                    <a:pt x="17332" y="16214"/>
                    <a:pt x="17321" y="16114"/>
                  </a:cubicBezTo>
                  <a:close/>
                  <a:moveTo>
                    <a:pt x="22996" y="16593"/>
                  </a:moveTo>
                  <a:cubicBezTo>
                    <a:pt x="23005" y="16633"/>
                    <a:pt x="23017" y="16672"/>
                    <a:pt x="23027" y="16708"/>
                  </a:cubicBezTo>
                  <a:cubicBezTo>
                    <a:pt x="23002" y="16679"/>
                    <a:pt x="22976" y="16649"/>
                    <a:pt x="22953" y="16619"/>
                  </a:cubicBezTo>
                  <a:cubicBezTo>
                    <a:pt x="22967" y="16612"/>
                    <a:pt x="22982" y="16604"/>
                    <a:pt x="22996" y="16593"/>
                  </a:cubicBezTo>
                  <a:close/>
                  <a:moveTo>
                    <a:pt x="12569" y="16628"/>
                  </a:moveTo>
                  <a:cubicBezTo>
                    <a:pt x="12570" y="16649"/>
                    <a:pt x="12573" y="16666"/>
                    <a:pt x="12584" y="16683"/>
                  </a:cubicBezTo>
                  <a:cubicBezTo>
                    <a:pt x="12563" y="16701"/>
                    <a:pt x="12541" y="16717"/>
                    <a:pt x="12519" y="16736"/>
                  </a:cubicBezTo>
                  <a:cubicBezTo>
                    <a:pt x="12537" y="16701"/>
                    <a:pt x="12554" y="16665"/>
                    <a:pt x="12569" y="16628"/>
                  </a:cubicBezTo>
                  <a:close/>
                  <a:moveTo>
                    <a:pt x="26396" y="16362"/>
                  </a:moveTo>
                  <a:cubicBezTo>
                    <a:pt x="26455" y="16482"/>
                    <a:pt x="26480" y="16619"/>
                    <a:pt x="26516" y="16747"/>
                  </a:cubicBezTo>
                  <a:cubicBezTo>
                    <a:pt x="26461" y="16686"/>
                    <a:pt x="26409" y="16622"/>
                    <a:pt x="26360" y="16557"/>
                  </a:cubicBezTo>
                  <a:cubicBezTo>
                    <a:pt x="26361" y="16547"/>
                    <a:pt x="26365" y="16534"/>
                    <a:pt x="26365" y="16524"/>
                  </a:cubicBezTo>
                  <a:cubicBezTo>
                    <a:pt x="26368" y="16468"/>
                    <a:pt x="26361" y="16409"/>
                    <a:pt x="26396" y="16362"/>
                  </a:cubicBezTo>
                  <a:close/>
                  <a:moveTo>
                    <a:pt x="15656" y="16354"/>
                  </a:moveTo>
                  <a:lnTo>
                    <a:pt x="15656" y="16354"/>
                  </a:lnTo>
                  <a:cubicBezTo>
                    <a:pt x="15619" y="16415"/>
                    <a:pt x="15593" y="16479"/>
                    <a:pt x="15574" y="16544"/>
                  </a:cubicBezTo>
                  <a:cubicBezTo>
                    <a:pt x="15482" y="16615"/>
                    <a:pt x="15387" y="16685"/>
                    <a:pt x="15288" y="16750"/>
                  </a:cubicBezTo>
                  <a:cubicBezTo>
                    <a:pt x="15258" y="16728"/>
                    <a:pt x="15227" y="16708"/>
                    <a:pt x="15197" y="16686"/>
                  </a:cubicBezTo>
                  <a:cubicBezTo>
                    <a:pt x="15271" y="16644"/>
                    <a:pt x="15342" y="16599"/>
                    <a:pt x="15409" y="16548"/>
                  </a:cubicBezTo>
                  <a:cubicBezTo>
                    <a:pt x="15425" y="16547"/>
                    <a:pt x="15439" y="16545"/>
                    <a:pt x="15455" y="16543"/>
                  </a:cubicBezTo>
                  <a:cubicBezTo>
                    <a:pt x="15448" y="16540"/>
                    <a:pt x="15439" y="16535"/>
                    <a:pt x="15432" y="16532"/>
                  </a:cubicBezTo>
                  <a:cubicBezTo>
                    <a:pt x="15509" y="16474"/>
                    <a:pt x="15582" y="16415"/>
                    <a:pt x="15656" y="16354"/>
                  </a:cubicBezTo>
                  <a:close/>
                  <a:moveTo>
                    <a:pt x="23325" y="16649"/>
                  </a:moveTo>
                  <a:cubicBezTo>
                    <a:pt x="23351" y="16670"/>
                    <a:pt x="23377" y="16691"/>
                    <a:pt x="23405" y="16712"/>
                  </a:cubicBezTo>
                  <a:cubicBezTo>
                    <a:pt x="23396" y="16728"/>
                    <a:pt x="23384" y="16744"/>
                    <a:pt x="23374" y="16760"/>
                  </a:cubicBezTo>
                  <a:cubicBezTo>
                    <a:pt x="23355" y="16725"/>
                    <a:pt x="23336" y="16692"/>
                    <a:pt x="23314" y="16659"/>
                  </a:cubicBezTo>
                  <a:lnTo>
                    <a:pt x="23325" y="16649"/>
                  </a:lnTo>
                  <a:close/>
                  <a:moveTo>
                    <a:pt x="22148" y="16707"/>
                  </a:moveTo>
                  <a:cubicBezTo>
                    <a:pt x="22154" y="16712"/>
                    <a:pt x="22157" y="16717"/>
                    <a:pt x="22161" y="16721"/>
                  </a:cubicBezTo>
                  <a:cubicBezTo>
                    <a:pt x="22153" y="16749"/>
                    <a:pt x="22141" y="16775"/>
                    <a:pt x="22131" y="16802"/>
                  </a:cubicBezTo>
                  <a:cubicBezTo>
                    <a:pt x="22131" y="16769"/>
                    <a:pt x="22135" y="16737"/>
                    <a:pt x="22148" y="16707"/>
                  </a:cubicBezTo>
                  <a:close/>
                  <a:moveTo>
                    <a:pt x="20747" y="16091"/>
                  </a:moveTo>
                  <a:cubicBezTo>
                    <a:pt x="20802" y="16142"/>
                    <a:pt x="20820" y="16223"/>
                    <a:pt x="20843" y="16297"/>
                  </a:cubicBezTo>
                  <a:cubicBezTo>
                    <a:pt x="20900" y="16476"/>
                    <a:pt x="21006" y="16640"/>
                    <a:pt x="21152" y="16739"/>
                  </a:cubicBezTo>
                  <a:cubicBezTo>
                    <a:pt x="21167" y="16705"/>
                    <a:pt x="21152" y="16665"/>
                    <a:pt x="21139" y="16628"/>
                  </a:cubicBezTo>
                  <a:cubicBezTo>
                    <a:pt x="21117" y="16569"/>
                    <a:pt x="21094" y="16511"/>
                    <a:pt x="21072" y="16451"/>
                  </a:cubicBezTo>
                  <a:lnTo>
                    <a:pt x="21072" y="16451"/>
                  </a:lnTo>
                  <a:cubicBezTo>
                    <a:pt x="21139" y="16551"/>
                    <a:pt x="21206" y="16653"/>
                    <a:pt x="21277" y="16750"/>
                  </a:cubicBezTo>
                  <a:cubicBezTo>
                    <a:pt x="21271" y="16756"/>
                    <a:pt x="21267" y="16762"/>
                    <a:pt x="21261" y="16768"/>
                  </a:cubicBezTo>
                  <a:cubicBezTo>
                    <a:pt x="21234" y="16781"/>
                    <a:pt x="21209" y="16792"/>
                    <a:pt x="21181" y="16804"/>
                  </a:cubicBezTo>
                  <a:cubicBezTo>
                    <a:pt x="21126" y="16769"/>
                    <a:pt x="21074" y="16731"/>
                    <a:pt x="21027" y="16688"/>
                  </a:cubicBezTo>
                  <a:cubicBezTo>
                    <a:pt x="20905" y="16574"/>
                    <a:pt x="20834" y="16406"/>
                    <a:pt x="20760" y="16258"/>
                  </a:cubicBezTo>
                  <a:cubicBezTo>
                    <a:pt x="20754" y="16245"/>
                    <a:pt x="20749" y="16233"/>
                    <a:pt x="20741" y="16222"/>
                  </a:cubicBezTo>
                  <a:lnTo>
                    <a:pt x="20741" y="16222"/>
                  </a:lnTo>
                  <a:cubicBezTo>
                    <a:pt x="20749" y="16230"/>
                    <a:pt x="20754" y="16242"/>
                    <a:pt x="20762" y="16251"/>
                  </a:cubicBezTo>
                  <a:cubicBezTo>
                    <a:pt x="20773" y="16198"/>
                    <a:pt x="20769" y="16140"/>
                    <a:pt x="20747" y="16091"/>
                  </a:cubicBezTo>
                  <a:close/>
                  <a:moveTo>
                    <a:pt x="20134" y="16531"/>
                  </a:moveTo>
                  <a:cubicBezTo>
                    <a:pt x="20146" y="16550"/>
                    <a:pt x="20160" y="16572"/>
                    <a:pt x="20173" y="16592"/>
                  </a:cubicBezTo>
                  <a:cubicBezTo>
                    <a:pt x="20172" y="16630"/>
                    <a:pt x="20171" y="16670"/>
                    <a:pt x="20168" y="16708"/>
                  </a:cubicBezTo>
                  <a:cubicBezTo>
                    <a:pt x="20142" y="16752"/>
                    <a:pt x="20111" y="16795"/>
                    <a:pt x="20083" y="16837"/>
                  </a:cubicBezTo>
                  <a:cubicBezTo>
                    <a:pt x="20114" y="16737"/>
                    <a:pt x="20131" y="16634"/>
                    <a:pt x="20134" y="16531"/>
                  </a:cubicBezTo>
                  <a:close/>
                  <a:moveTo>
                    <a:pt x="5268" y="16670"/>
                  </a:moveTo>
                  <a:cubicBezTo>
                    <a:pt x="5295" y="16686"/>
                    <a:pt x="5319" y="16699"/>
                    <a:pt x="5345" y="16714"/>
                  </a:cubicBezTo>
                  <a:cubicBezTo>
                    <a:pt x="5309" y="16757"/>
                    <a:pt x="5268" y="16801"/>
                    <a:pt x="5231" y="16842"/>
                  </a:cubicBezTo>
                  <a:cubicBezTo>
                    <a:pt x="5208" y="16833"/>
                    <a:pt x="5183" y="16824"/>
                    <a:pt x="5160" y="16814"/>
                  </a:cubicBezTo>
                  <a:cubicBezTo>
                    <a:pt x="5196" y="16765"/>
                    <a:pt x="5232" y="16717"/>
                    <a:pt x="5268" y="16670"/>
                  </a:cubicBezTo>
                  <a:close/>
                  <a:moveTo>
                    <a:pt x="25638" y="16746"/>
                  </a:moveTo>
                  <a:cubicBezTo>
                    <a:pt x="25642" y="16750"/>
                    <a:pt x="25644" y="16755"/>
                    <a:pt x="25650" y="16760"/>
                  </a:cubicBezTo>
                  <a:cubicBezTo>
                    <a:pt x="25641" y="16788"/>
                    <a:pt x="25632" y="16816"/>
                    <a:pt x="25619" y="16842"/>
                  </a:cubicBezTo>
                  <a:cubicBezTo>
                    <a:pt x="25619" y="16810"/>
                    <a:pt x="25625" y="16778"/>
                    <a:pt x="25638" y="16746"/>
                  </a:cubicBezTo>
                  <a:close/>
                  <a:moveTo>
                    <a:pt x="11818" y="16609"/>
                  </a:moveTo>
                  <a:cubicBezTo>
                    <a:pt x="11860" y="16634"/>
                    <a:pt x="11903" y="16657"/>
                    <a:pt x="11946" y="16679"/>
                  </a:cubicBezTo>
                  <a:cubicBezTo>
                    <a:pt x="11961" y="16688"/>
                    <a:pt x="11979" y="16696"/>
                    <a:pt x="11998" y="16707"/>
                  </a:cubicBezTo>
                  <a:cubicBezTo>
                    <a:pt x="11954" y="16756"/>
                    <a:pt x="11912" y="16801"/>
                    <a:pt x="11869" y="16846"/>
                  </a:cubicBezTo>
                  <a:cubicBezTo>
                    <a:pt x="11810" y="16795"/>
                    <a:pt x="11752" y="16746"/>
                    <a:pt x="11694" y="16695"/>
                  </a:cubicBezTo>
                  <a:lnTo>
                    <a:pt x="11700" y="16695"/>
                  </a:lnTo>
                  <a:lnTo>
                    <a:pt x="11688" y="16689"/>
                  </a:lnTo>
                  <a:lnTo>
                    <a:pt x="11687" y="16688"/>
                  </a:lnTo>
                  <a:cubicBezTo>
                    <a:pt x="11731" y="16663"/>
                    <a:pt x="11774" y="16637"/>
                    <a:pt x="11818" y="16609"/>
                  </a:cubicBezTo>
                  <a:close/>
                  <a:moveTo>
                    <a:pt x="10932" y="16641"/>
                  </a:moveTo>
                  <a:cubicBezTo>
                    <a:pt x="10938" y="16644"/>
                    <a:pt x="10942" y="16649"/>
                    <a:pt x="10946" y="16651"/>
                  </a:cubicBezTo>
                  <a:cubicBezTo>
                    <a:pt x="10945" y="16649"/>
                    <a:pt x="10944" y="16644"/>
                    <a:pt x="10944" y="16641"/>
                  </a:cubicBezTo>
                  <a:lnTo>
                    <a:pt x="10944" y="16641"/>
                  </a:lnTo>
                  <a:cubicBezTo>
                    <a:pt x="11111" y="16669"/>
                    <a:pt x="11280" y="16685"/>
                    <a:pt x="11450" y="16689"/>
                  </a:cubicBezTo>
                  <a:cubicBezTo>
                    <a:pt x="11465" y="16701"/>
                    <a:pt x="11479" y="16711"/>
                    <a:pt x="11491" y="16723"/>
                  </a:cubicBezTo>
                  <a:cubicBezTo>
                    <a:pt x="11426" y="16772"/>
                    <a:pt x="11357" y="16816"/>
                    <a:pt x="11291" y="16861"/>
                  </a:cubicBezTo>
                  <a:cubicBezTo>
                    <a:pt x="11164" y="16802"/>
                    <a:pt x="11041" y="16736"/>
                    <a:pt x="10928" y="16641"/>
                  </a:cubicBezTo>
                  <a:close/>
                  <a:moveTo>
                    <a:pt x="24078" y="16178"/>
                  </a:moveTo>
                  <a:lnTo>
                    <a:pt x="24078" y="16178"/>
                  </a:lnTo>
                  <a:cubicBezTo>
                    <a:pt x="24174" y="16307"/>
                    <a:pt x="24292" y="16419"/>
                    <a:pt x="24425" y="16509"/>
                  </a:cubicBezTo>
                  <a:cubicBezTo>
                    <a:pt x="24457" y="16529"/>
                    <a:pt x="24492" y="16550"/>
                    <a:pt x="24528" y="16550"/>
                  </a:cubicBezTo>
                  <a:cubicBezTo>
                    <a:pt x="24534" y="16550"/>
                    <a:pt x="24539" y="16549"/>
                    <a:pt x="24544" y="16548"/>
                  </a:cubicBezTo>
                  <a:cubicBezTo>
                    <a:pt x="24583" y="16542"/>
                    <a:pt x="24616" y="16501"/>
                    <a:pt x="24606" y="16467"/>
                  </a:cubicBezTo>
                  <a:lnTo>
                    <a:pt x="24606" y="16467"/>
                  </a:lnTo>
                  <a:cubicBezTo>
                    <a:pt x="24660" y="16572"/>
                    <a:pt x="24776" y="16634"/>
                    <a:pt x="24893" y="16635"/>
                  </a:cubicBezTo>
                  <a:cubicBezTo>
                    <a:pt x="24847" y="16692"/>
                    <a:pt x="24797" y="16749"/>
                    <a:pt x="24749" y="16804"/>
                  </a:cubicBezTo>
                  <a:cubicBezTo>
                    <a:pt x="24694" y="16832"/>
                    <a:pt x="24636" y="16858"/>
                    <a:pt x="24575" y="16881"/>
                  </a:cubicBezTo>
                  <a:cubicBezTo>
                    <a:pt x="24566" y="16875"/>
                    <a:pt x="24556" y="16872"/>
                    <a:pt x="24546" y="16866"/>
                  </a:cubicBezTo>
                  <a:cubicBezTo>
                    <a:pt x="24473" y="16826"/>
                    <a:pt x="24406" y="16779"/>
                    <a:pt x="24343" y="16727"/>
                  </a:cubicBezTo>
                  <a:cubicBezTo>
                    <a:pt x="24303" y="16673"/>
                    <a:pt x="24263" y="16619"/>
                    <a:pt x="24224" y="16567"/>
                  </a:cubicBezTo>
                  <a:cubicBezTo>
                    <a:pt x="24225" y="16567"/>
                    <a:pt x="24227" y="16567"/>
                    <a:pt x="24229" y="16567"/>
                  </a:cubicBezTo>
                  <a:cubicBezTo>
                    <a:pt x="24309" y="16567"/>
                    <a:pt x="24376" y="16631"/>
                    <a:pt x="24437" y="16685"/>
                  </a:cubicBezTo>
                  <a:cubicBezTo>
                    <a:pt x="24483" y="16724"/>
                    <a:pt x="24545" y="16759"/>
                    <a:pt x="24602" y="16759"/>
                  </a:cubicBezTo>
                  <a:cubicBezTo>
                    <a:pt x="24624" y="16759"/>
                    <a:pt x="24645" y="16754"/>
                    <a:pt x="24665" y="16741"/>
                  </a:cubicBezTo>
                  <a:cubicBezTo>
                    <a:pt x="24587" y="16635"/>
                    <a:pt x="24454" y="16590"/>
                    <a:pt x="24347" y="16515"/>
                  </a:cubicBezTo>
                  <a:cubicBezTo>
                    <a:pt x="24226" y="16432"/>
                    <a:pt x="24139" y="16313"/>
                    <a:pt x="24078" y="16178"/>
                  </a:cubicBezTo>
                  <a:close/>
                  <a:moveTo>
                    <a:pt x="2110" y="16630"/>
                  </a:moveTo>
                  <a:lnTo>
                    <a:pt x="2110" y="16630"/>
                  </a:lnTo>
                  <a:cubicBezTo>
                    <a:pt x="2011" y="16721"/>
                    <a:pt x="1907" y="16811"/>
                    <a:pt x="1804" y="16898"/>
                  </a:cubicBezTo>
                  <a:cubicBezTo>
                    <a:pt x="1860" y="16811"/>
                    <a:pt x="1911" y="16723"/>
                    <a:pt x="1962" y="16633"/>
                  </a:cubicBezTo>
                  <a:cubicBezTo>
                    <a:pt x="1979" y="16633"/>
                    <a:pt x="1997" y="16633"/>
                    <a:pt x="2016" y="16633"/>
                  </a:cubicBezTo>
                  <a:cubicBezTo>
                    <a:pt x="2047" y="16633"/>
                    <a:pt x="2079" y="16632"/>
                    <a:pt x="2110" y="16630"/>
                  </a:cubicBezTo>
                  <a:close/>
                  <a:moveTo>
                    <a:pt x="5990" y="16882"/>
                  </a:moveTo>
                  <a:cubicBezTo>
                    <a:pt x="5992" y="16887"/>
                    <a:pt x="5995" y="16890"/>
                    <a:pt x="5999" y="16894"/>
                  </a:cubicBezTo>
                  <a:lnTo>
                    <a:pt x="5987" y="16904"/>
                  </a:lnTo>
                  <a:cubicBezTo>
                    <a:pt x="5987" y="16897"/>
                    <a:pt x="5990" y="16890"/>
                    <a:pt x="5990" y="16882"/>
                  </a:cubicBezTo>
                  <a:close/>
                  <a:moveTo>
                    <a:pt x="16704" y="16904"/>
                  </a:moveTo>
                  <a:cubicBezTo>
                    <a:pt x="16707" y="16910"/>
                    <a:pt x="16709" y="16914"/>
                    <a:pt x="16709" y="16920"/>
                  </a:cubicBezTo>
                  <a:cubicBezTo>
                    <a:pt x="16707" y="16919"/>
                    <a:pt x="16707" y="16917"/>
                    <a:pt x="16704" y="16914"/>
                  </a:cubicBezTo>
                  <a:lnTo>
                    <a:pt x="16704" y="16904"/>
                  </a:lnTo>
                  <a:close/>
                  <a:moveTo>
                    <a:pt x="8677" y="16877"/>
                  </a:moveTo>
                  <a:lnTo>
                    <a:pt x="8677" y="16877"/>
                  </a:lnTo>
                  <a:cubicBezTo>
                    <a:pt x="8665" y="16895"/>
                    <a:pt x="8655" y="16913"/>
                    <a:pt x="8645" y="16932"/>
                  </a:cubicBezTo>
                  <a:cubicBezTo>
                    <a:pt x="8640" y="16927"/>
                    <a:pt x="8635" y="16923"/>
                    <a:pt x="8629" y="16917"/>
                  </a:cubicBezTo>
                  <a:cubicBezTo>
                    <a:pt x="8645" y="16904"/>
                    <a:pt x="8662" y="16891"/>
                    <a:pt x="8677" y="16877"/>
                  </a:cubicBezTo>
                  <a:close/>
                  <a:moveTo>
                    <a:pt x="16468" y="16383"/>
                  </a:moveTo>
                  <a:lnTo>
                    <a:pt x="16454" y="16763"/>
                  </a:lnTo>
                  <a:lnTo>
                    <a:pt x="16443" y="16705"/>
                  </a:lnTo>
                  <a:cubicBezTo>
                    <a:pt x="16425" y="16771"/>
                    <a:pt x="16399" y="16852"/>
                    <a:pt x="16370" y="16939"/>
                  </a:cubicBezTo>
                  <a:cubicBezTo>
                    <a:pt x="16414" y="16757"/>
                    <a:pt x="16443" y="16570"/>
                    <a:pt x="16468" y="16383"/>
                  </a:cubicBezTo>
                  <a:close/>
                  <a:moveTo>
                    <a:pt x="23243" y="16720"/>
                  </a:moveTo>
                  <a:cubicBezTo>
                    <a:pt x="23265" y="16763"/>
                    <a:pt x="23287" y="16807"/>
                    <a:pt x="23314" y="16846"/>
                  </a:cubicBezTo>
                  <a:cubicBezTo>
                    <a:pt x="23293" y="16881"/>
                    <a:pt x="23268" y="16913"/>
                    <a:pt x="23245" y="16946"/>
                  </a:cubicBezTo>
                  <a:cubicBezTo>
                    <a:pt x="23230" y="16932"/>
                    <a:pt x="23217" y="16917"/>
                    <a:pt x="23203" y="16903"/>
                  </a:cubicBezTo>
                  <a:cubicBezTo>
                    <a:pt x="23214" y="16847"/>
                    <a:pt x="23222" y="16794"/>
                    <a:pt x="23220" y="16739"/>
                  </a:cubicBezTo>
                  <a:cubicBezTo>
                    <a:pt x="23229" y="16731"/>
                    <a:pt x="23236" y="16724"/>
                    <a:pt x="23243" y="16720"/>
                  </a:cubicBezTo>
                  <a:close/>
                  <a:moveTo>
                    <a:pt x="23895" y="16866"/>
                  </a:moveTo>
                  <a:cubicBezTo>
                    <a:pt x="23904" y="16898"/>
                    <a:pt x="23914" y="16930"/>
                    <a:pt x="23926" y="16962"/>
                  </a:cubicBezTo>
                  <a:cubicBezTo>
                    <a:pt x="23914" y="16938"/>
                    <a:pt x="23906" y="16911"/>
                    <a:pt x="23895" y="16888"/>
                  </a:cubicBezTo>
                  <a:lnTo>
                    <a:pt x="23895" y="16866"/>
                  </a:lnTo>
                  <a:close/>
                  <a:moveTo>
                    <a:pt x="15010" y="16779"/>
                  </a:moveTo>
                  <a:cubicBezTo>
                    <a:pt x="15052" y="16804"/>
                    <a:pt x="15095" y="16824"/>
                    <a:pt x="15139" y="16847"/>
                  </a:cubicBezTo>
                  <a:cubicBezTo>
                    <a:pt x="15075" y="16888"/>
                    <a:pt x="15008" y="16927"/>
                    <a:pt x="14943" y="16964"/>
                  </a:cubicBezTo>
                  <a:cubicBezTo>
                    <a:pt x="14859" y="16940"/>
                    <a:pt x="14777" y="16917"/>
                    <a:pt x="14693" y="16894"/>
                  </a:cubicBezTo>
                  <a:lnTo>
                    <a:pt x="14649" y="16861"/>
                  </a:lnTo>
                  <a:cubicBezTo>
                    <a:pt x="14708" y="16858"/>
                    <a:pt x="14764" y="16850"/>
                    <a:pt x="14821" y="16837"/>
                  </a:cubicBezTo>
                  <a:cubicBezTo>
                    <a:pt x="14886" y="16834"/>
                    <a:pt x="14953" y="16832"/>
                    <a:pt x="15018" y="16830"/>
                  </a:cubicBezTo>
                  <a:cubicBezTo>
                    <a:pt x="15005" y="16816"/>
                    <a:pt x="14994" y="16802"/>
                    <a:pt x="14979" y="16791"/>
                  </a:cubicBezTo>
                  <a:cubicBezTo>
                    <a:pt x="14989" y="16788"/>
                    <a:pt x="15001" y="16782"/>
                    <a:pt x="15010" y="16779"/>
                  </a:cubicBezTo>
                  <a:close/>
                  <a:moveTo>
                    <a:pt x="24732" y="16955"/>
                  </a:moveTo>
                  <a:cubicBezTo>
                    <a:pt x="24733" y="16956"/>
                    <a:pt x="24733" y="16961"/>
                    <a:pt x="24733" y="16964"/>
                  </a:cubicBezTo>
                  <a:cubicBezTo>
                    <a:pt x="24732" y="16962"/>
                    <a:pt x="24727" y="16961"/>
                    <a:pt x="24726" y="16959"/>
                  </a:cubicBezTo>
                  <a:cubicBezTo>
                    <a:pt x="24727" y="16956"/>
                    <a:pt x="24730" y="16956"/>
                    <a:pt x="24732" y="16955"/>
                  </a:cubicBezTo>
                  <a:close/>
                  <a:moveTo>
                    <a:pt x="23779" y="16977"/>
                  </a:moveTo>
                  <a:lnTo>
                    <a:pt x="23776" y="17008"/>
                  </a:lnTo>
                  <a:lnTo>
                    <a:pt x="23776" y="17008"/>
                  </a:lnTo>
                  <a:cubicBezTo>
                    <a:pt x="23778" y="16998"/>
                    <a:pt x="23779" y="16988"/>
                    <a:pt x="23779" y="16977"/>
                  </a:cubicBezTo>
                  <a:close/>
                  <a:moveTo>
                    <a:pt x="13232" y="16984"/>
                  </a:moveTo>
                  <a:lnTo>
                    <a:pt x="13232" y="17012"/>
                  </a:lnTo>
                  <a:lnTo>
                    <a:pt x="13225" y="17010"/>
                  </a:lnTo>
                  <a:cubicBezTo>
                    <a:pt x="13226" y="17000"/>
                    <a:pt x="13231" y="16993"/>
                    <a:pt x="13232" y="16984"/>
                  </a:cubicBezTo>
                  <a:close/>
                  <a:moveTo>
                    <a:pt x="8809" y="16978"/>
                  </a:moveTo>
                  <a:lnTo>
                    <a:pt x="8809" y="16978"/>
                  </a:lnTo>
                  <a:cubicBezTo>
                    <a:pt x="8797" y="16993"/>
                    <a:pt x="8787" y="17006"/>
                    <a:pt x="8775" y="17020"/>
                  </a:cubicBezTo>
                  <a:cubicBezTo>
                    <a:pt x="8771" y="17017"/>
                    <a:pt x="8764" y="17013"/>
                    <a:pt x="8758" y="17010"/>
                  </a:cubicBezTo>
                  <a:cubicBezTo>
                    <a:pt x="8774" y="16999"/>
                    <a:pt x="8793" y="16990"/>
                    <a:pt x="8809" y="16978"/>
                  </a:cubicBezTo>
                  <a:close/>
                  <a:moveTo>
                    <a:pt x="6917" y="16423"/>
                  </a:moveTo>
                  <a:lnTo>
                    <a:pt x="6917" y="16423"/>
                  </a:lnTo>
                  <a:cubicBezTo>
                    <a:pt x="7021" y="16605"/>
                    <a:pt x="7047" y="16814"/>
                    <a:pt x="7066" y="17023"/>
                  </a:cubicBezTo>
                  <a:cubicBezTo>
                    <a:pt x="6989" y="16946"/>
                    <a:pt x="6917" y="16863"/>
                    <a:pt x="6854" y="16775"/>
                  </a:cubicBezTo>
                  <a:cubicBezTo>
                    <a:pt x="6898" y="16665"/>
                    <a:pt x="6920" y="16545"/>
                    <a:pt x="6917" y="16423"/>
                  </a:cubicBezTo>
                  <a:close/>
                  <a:moveTo>
                    <a:pt x="11548" y="16768"/>
                  </a:moveTo>
                  <a:cubicBezTo>
                    <a:pt x="11549" y="16769"/>
                    <a:pt x="11552" y="16772"/>
                    <a:pt x="11555" y="16773"/>
                  </a:cubicBezTo>
                  <a:cubicBezTo>
                    <a:pt x="11629" y="16830"/>
                    <a:pt x="11706" y="16887"/>
                    <a:pt x="11786" y="16938"/>
                  </a:cubicBezTo>
                  <a:cubicBezTo>
                    <a:pt x="11752" y="16968"/>
                    <a:pt x="11722" y="16999"/>
                    <a:pt x="11691" y="17032"/>
                  </a:cubicBezTo>
                  <a:cubicBezTo>
                    <a:pt x="11571" y="16978"/>
                    <a:pt x="11450" y="16932"/>
                    <a:pt x="11330" y="16878"/>
                  </a:cubicBezTo>
                  <a:cubicBezTo>
                    <a:pt x="11402" y="16845"/>
                    <a:pt x="11475" y="16805"/>
                    <a:pt x="11548" y="16768"/>
                  </a:cubicBezTo>
                  <a:close/>
                  <a:moveTo>
                    <a:pt x="22417" y="16810"/>
                  </a:moveTo>
                  <a:cubicBezTo>
                    <a:pt x="22433" y="16853"/>
                    <a:pt x="22448" y="16895"/>
                    <a:pt x="22462" y="16935"/>
                  </a:cubicBezTo>
                  <a:lnTo>
                    <a:pt x="22501" y="17033"/>
                  </a:lnTo>
                  <a:cubicBezTo>
                    <a:pt x="22472" y="16968"/>
                    <a:pt x="22443" y="16897"/>
                    <a:pt x="22417" y="16821"/>
                  </a:cubicBezTo>
                  <a:lnTo>
                    <a:pt x="22417" y="16810"/>
                  </a:lnTo>
                  <a:close/>
                  <a:moveTo>
                    <a:pt x="15211" y="17026"/>
                  </a:moveTo>
                  <a:lnTo>
                    <a:pt x="15194" y="17036"/>
                  </a:lnTo>
                  <a:cubicBezTo>
                    <a:pt x="15194" y="17035"/>
                    <a:pt x="15193" y="17035"/>
                    <a:pt x="15191" y="17035"/>
                  </a:cubicBezTo>
                  <a:cubicBezTo>
                    <a:pt x="15198" y="17032"/>
                    <a:pt x="15204" y="17028"/>
                    <a:pt x="15211" y="17026"/>
                  </a:cubicBezTo>
                  <a:close/>
                  <a:moveTo>
                    <a:pt x="12484" y="16605"/>
                  </a:moveTo>
                  <a:cubicBezTo>
                    <a:pt x="12435" y="16694"/>
                    <a:pt x="12384" y="16782"/>
                    <a:pt x="12336" y="16871"/>
                  </a:cubicBezTo>
                  <a:cubicBezTo>
                    <a:pt x="12256" y="16929"/>
                    <a:pt x="12176" y="16984"/>
                    <a:pt x="12094" y="17038"/>
                  </a:cubicBezTo>
                  <a:cubicBezTo>
                    <a:pt x="12083" y="17029"/>
                    <a:pt x="12072" y="17020"/>
                    <a:pt x="12062" y="17009"/>
                  </a:cubicBezTo>
                  <a:cubicBezTo>
                    <a:pt x="12169" y="16927"/>
                    <a:pt x="12271" y="16840"/>
                    <a:pt x="12361" y="16744"/>
                  </a:cubicBezTo>
                  <a:cubicBezTo>
                    <a:pt x="12367" y="16741"/>
                    <a:pt x="12372" y="16739"/>
                    <a:pt x="12377" y="16736"/>
                  </a:cubicBezTo>
                  <a:cubicBezTo>
                    <a:pt x="12375" y="16736"/>
                    <a:pt x="12374" y="16736"/>
                    <a:pt x="12372" y="16733"/>
                  </a:cubicBezTo>
                  <a:cubicBezTo>
                    <a:pt x="12412" y="16692"/>
                    <a:pt x="12448" y="16650"/>
                    <a:pt x="12484" y="16605"/>
                  </a:cubicBezTo>
                  <a:close/>
                  <a:moveTo>
                    <a:pt x="5839" y="17026"/>
                  </a:moveTo>
                  <a:cubicBezTo>
                    <a:pt x="5839" y="17033"/>
                    <a:pt x="5838" y="17041"/>
                    <a:pt x="5835" y="17048"/>
                  </a:cubicBezTo>
                  <a:lnTo>
                    <a:pt x="5809" y="17070"/>
                  </a:lnTo>
                  <a:cubicBezTo>
                    <a:pt x="5819" y="17055"/>
                    <a:pt x="5830" y="17041"/>
                    <a:pt x="5839" y="17026"/>
                  </a:cubicBezTo>
                  <a:close/>
                  <a:moveTo>
                    <a:pt x="25907" y="16847"/>
                  </a:moveTo>
                  <a:cubicBezTo>
                    <a:pt x="25921" y="16891"/>
                    <a:pt x="25937" y="16935"/>
                    <a:pt x="25952" y="16974"/>
                  </a:cubicBezTo>
                  <a:lnTo>
                    <a:pt x="25989" y="17071"/>
                  </a:lnTo>
                  <a:cubicBezTo>
                    <a:pt x="25960" y="17006"/>
                    <a:pt x="25931" y="16935"/>
                    <a:pt x="25907" y="16859"/>
                  </a:cubicBezTo>
                  <a:lnTo>
                    <a:pt x="25907" y="16847"/>
                  </a:lnTo>
                  <a:close/>
                  <a:moveTo>
                    <a:pt x="13157" y="16801"/>
                  </a:moveTo>
                  <a:cubicBezTo>
                    <a:pt x="13123" y="16877"/>
                    <a:pt x="13078" y="16961"/>
                    <a:pt x="13026" y="17048"/>
                  </a:cubicBezTo>
                  <a:lnTo>
                    <a:pt x="12969" y="17094"/>
                  </a:lnTo>
                  <a:cubicBezTo>
                    <a:pt x="13036" y="17000"/>
                    <a:pt x="13100" y="16903"/>
                    <a:pt x="13157" y="16801"/>
                  </a:cubicBezTo>
                  <a:close/>
                  <a:moveTo>
                    <a:pt x="20770" y="16788"/>
                  </a:moveTo>
                  <a:cubicBezTo>
                    <a:pt x="20789" y="16894"/>
                    <a:pt x="20817" y="16996"/>
                    <a:pt x="20850" y="17094"/>
                  </a:cubicBezTo>
                  <a:cubicBezTo>
                    <a:pt x="20824" y="17064"/>
                    <a:pt x="20796" y="17032"/>
                    <a:pt x="20769" y="16999"/>
                  </a:cubicBezTo>
                  <a:cubicBezTo>
                    <a:pt x="20769" y="16927"/>
                    <a:pt x="20769" y="16859"/>
                    <a:pt x="20770" y="16788"/>
                  </a:cubicBezTo>
                  <a:close/>
                  <a:moveTo>
                    <a:pt x="24517" y="17004"/>
                  </a:moveTo>
                  <a:cubicBezTo>
                    <a:pt x="24530" y="17006"/>
                    <a:pt x="24543" y="17006"/>
                    <a:pt x="24556" y="17006"/>
                  </a:cubicBezTo>
                  <a:cubicBezTo>
                    <a:pt x="24601" y="17023"/>
                    <a:pt x="24645" y="17039"/>
                    <a:pt x="24691" y="17051"/>
                  </a:cubicBezTo>
                  <a:cubicBezTo>
                    <a:pt x="24675" y="17065"/>
                    <a:pt x="24659" y="17080"/>
                    <a:pt x="24640" y="17094"/>
                  </a:cubicBezTo>
                  <a:cubicBezTo>
                    <a:pt x="24600" y="17064"/>
                    <a:pt x="24558" y="17033"/>
                    <a:pt x="24517" y="17004"/>
                  </a:cubicBezTo>
                  <a:close/>
                  <a:moveTo>
                    <a:pt x="15531" y="16953"/>
                  </a:moveTo>
                  <a:lnTo>
                    <a:pt x="15531" y="16953"/>
                  </a:lnTo>
                  <a:cubicBezTo>
                    <a:pt x="15511" y="17007"/>
                    <a:pt x="15483" y="17059"/>
                    <a:pt x="15452" y="17112"/>
                  </a:cubicBezTo>
                  <a:cubicBezTo>
                    <a:pt x="15431" y="17105"/>
                    <a:pt x="15410" y="17096"/>
                    <a:pt x="15389" y="17090"/>
                  </a:cubicBezTo>
                  <a:cubicBezTo>
                    <a:pt x="15438" y="17044"/>
                    <a:pt x="15484" y="17000"/>
                    <a:pt x="15531" y="16953"/>
                  </a:cubicBezTo>
                  <a:close/>
                  <a:moveTo>
                    <a:pt x="12011" y="17049"/>
                  </a:moveTo>
                  <a:cubicBezTo>
                    <a:pt x="12025" y="17055"/>
                    <a:pt x="12041" y="17059"/>
                    <a:pt x="12057" y="17065"/>
                  </a:cubicBezTo>
                  <a:cubicBezTo>
                    <a:pt x="12012" y="17093"/>
                    <a:pt x="11970" y="17119"/>
                    <a:pt x="11927" y="17145"/>
                  </a:cubicBezTo>
                  <a:cubicBezTo>
                    <a:pt x="11919" y="17142"/>
                    <a:pt x="11915" y="17138"/>
                    <a:pt x="11908" y="17135"/>
                  </a:cubicBezTo>
                  <a:cubicBezTo>
                    <a:pt x="11903" y="17134"/>
                    <a:pt x="11898" y="17131"/>
                    <a:pt x="11895" y="17128"/>
                  </a:cubicBezTo>
                  <a:cubicBezTo>
                    <a:pt x="11934" y="17102"/>
                    <a:pt x="11973" y="17077"/>
                    <a:pt x="12011" y="17049"/>
                  </a:cubicBezTo>
                  <a:close/>
                  <a:moveTo>
                    <a:pt x="32552" y="16518"/>
                  </a:moveTo>
                  <a:cubicBezTo>
                    <a:pt x="32552" y="16518"/>
                    <a:pt x="32552" y="16519"/>
                    <a:pt x="32552" y="16519"/>
                  </a:cubicBezTo>
                  <a:lnTo>
                    <a:pt x="32552" y="16519"/>
                  </a:lnTo>
                  <a:lnTo>
                    <a:pt x="32552" y="16519"/>
                  </a:lnTo>
                  <a:lnTo>
                    <a:pt x="32552" y="16550"/>
                  </a:lnTo>
                  <a:cubicBezTo>
                    <a:pt x="32551" y="16554"/>
                    <a:pt x="32549" y="16559"/>
                    <a:pt x="32548" y="16565"/>
                  </a:cubicBezTo>
                  <a:lnTo>
                    <a:pt x="32548" y="16565"/>
                  </a:lnTo>
                  <a:lnTo>
                    <a:pt x="32549" y="16550"/>
                  </a:lnTo>
                  <a:lnTo>
                    <a:pt x="32549" y="16550"/>
                  </a:lnTo>
                  <a:cubicBezTo>
                    <a:pt x="32548" y="16559"/>
                    <a:pt x="32547" y="16567"/>
                    <a:pt x="32546" y="16576"/>
                  </a:cubicBezTo>
                  <a:cubicBezTo>
                    <a:pt x="32517" y="16728"/>
                    <a:pt x="32479" y="16872"/>
                    <a:pt x="32438" y="17010"/>
                  </a:cubicBezTo>
                  <a:cubicBezTo>
                    <a:pt x="32420" y="17058"/>
                    <a:pt x="32395" y="17106"/>
                    <a:pt x="32370" y="17151"/>
                  </a:cubicBezTo>
                  <a:lnTo>
                    <a:pt x="32341" y="17163"/>
                  </a:lnTo>
                  <a:cubicBezTo>
                    <a:pt x="32431" y="16953"/>
                    <a:pt x="32507" y="16739"/>
                    <a:pt x="32552" y="16518"/>
                  </a:cubicBezTo>
                  <a:close/>
                  <a:moveTo>
                    <a:pt x="14279" y="16858"/>
                  </a:moveTo>
                  <a:lnTo>
                    <a:pt x="14416" y="17028"/>
                  </a:lnTo>
                  <a:cubicBezTo>
                    <a:pt x="14421" y="17029"/>
                    <a:pt x="14424" y="17032"/>
                    <a:pt x="14430" y="17033"/>
                  </a:cubicBezTo>
                  <a:cubicBezTo>
                    <a:pt x="14446" y="17070"/>
                    <a:pt x="14461" y="17105"/>
                    <a:pt x="14490" y="17141"/>
                  </a:cubicBezTo>
                  <a:cubicBezTo>
                    <a:pt x="14501" y="17152"/>
                    <a:pt x="14514" y="17166"/>
                    <a:pt x="14525" y="17177"/>
                  </a:cubicBezTo>
                  <a:cubicBezTo>
                    <a:pt x="14525" y="17179"/>
                    <a:pt x="14523" y="17180"/>
                    <a:pt x="14522" y="17180"/>
                  </a:cubicBezTo>
                  <a:cubicBezTo>
                    <a:pt x="14449" y="17122"/>
                    <a:pt x="14378" y="17062"/>
                    <a:pt x="14308" y="17003"/>
                  </a:cubicBezTo>
                  <a:cubicBezTo>
                    <a:pt x="14297" y="16955"/>
                    <a:pt x="14285" y="16906"/>
                    <a:pt x="14279" y="16858"/>
                  </a:cubicBezTo>
                  <a:close/>
                  <a:moveTo>
                    <a:pt x="16152" y="17090"/>
                  </a:moveTo>
                  <a:lnTo>
                    <a:pt x="16152" y="17135"/>
                  </a:lnTo>
                  <a:cubicBezTo>
                    <a:pt x="16142" y="17151"/>
                    <a:pt x="16131" y="17166"/>
                    <a:pt x="16119" y="17180"/>
                  </a:cubicBezTo>
                  <a:cubicBezTo>
                    <a:pt x="16131" y="17151"/>
                    <a:pt x="16144" y="17122"/>
                    <a:pt x="16152" y="17090"/>
                  </a:cubicBezTo>
                  <a:close/>
                  <a:moveTo>
                    <a:pt x="32714" y="16557"/>
                  </a:moveTo>
                  <a:cubicBezTo>
                    <a:pt x="32758" y="16665"/>
                    <a:pt x="32807" y="16765"/>
                    <a:pt x="32864" y="16853"/>
                  </a:cubicBezTo>
                  <a:cubicBezTo>
                    <a:pt x="32918" y="16940"/>
                    <a:pt x="32971" y="16991"/>
                    <a:pt x="33000" y="17093"/>
                  </a:cubicBezTo>
                  <a:cubicBezTo>
                    <a:pt x="33009" y="17122"/>
                    <a:pt x="33015" y="17152"/>
                    <a:pt x="33022" y="17181"/>
                  </a:cubicBezTo>
                  <a:cubicBezTo>
                    <a:pt x="32921" y="17032"/>
                    <a:pt x="32833" y="16872"/>
                    <a:pt x="32768" y="16701"/>
                  </a:cubicBezTo>
                  <a:cubicBezTo>
                    <a:pt x="32749" y="16654"/>
                    <a:pt x="32733" y="16606"/>
                    <a:pt x="32714" y="16557"/>
                  </a:cubicBezTo>
                  <a:close/>
                  <a:moveTo>
                    <a:pt x="13212" y="17055"/>
                  </a:moveTo>
                  <a:lnTo>
                    <a:pt x="13212" y="17055"/>
                  </a:lnTo>
                  <a:cubicBezTo>
                    <a:pt x="13207" y="17100"/>
                    <a:pt x="13202" y="17144"/>
                    <a:pt x="13196" y="17192"/>
                  </a:cubicBezTo>
                  <a:lnTo>
                    <a:pt x="13174" y="17186"/>
                  </a:lnTo>
                  <a:cubicBezTo>
                    <a:pt x="13187" y="17144"/>
                    <a:pt x="13200" y="17099"/>
                    <a:pt x="13212" y="17055"/>
                  </a:cubicBezTo>
                  <a:close/>
                  <a:moveTo>
                    <a:pt x="16048" y="16714"/>
                  </a:moveTo>
                  <a:lnTo>
                    <a:pt x="16048" y="16714"/>
                  </a:lnTo>
                  <a:cubicBezTo>
                    <a:pt x="15964" y="16850"/>
                    <a:pt x="15872" y="16980"/>
                    <a:pt x="15763" y="17094"/>
                  </a:cubicBezTo>
                  <a:lnTo>
                    <a:pt x="15720" y="17138"/>
                  </a:lnTo>
                  <a:cubicBezTo>
                    <a:pt x="15683" y="17157"/>
                    <a:pt x="15647" y="17174"/>
                    <a:pt x="15608" y="17192"/>
                  </a:cubicBezTo>
                  <a:cubicBezTo>
                    <a:pt x="15604" y="17186"/>
                    <a:pt x="15598" y="17181"/>
                    <a:pt x="15590" y="17177"/>
                  </a:cubicBezTo>
                  <a:cubicBezTo>
                    <a:pt x="15576" y="17167"/>
                    <a:pt x="15561" y="17160"/>
                    <a:pt x="15545" y="17151"/>
                  </a:cubicBezTo>
                  <a:cubicBezTo>
                    <a:pt x="15731" y="17020"/>
                    <a:pt x="15904" y="16874"/>
                    <a:pt x="16048" y="16714"/>
                  </a:cubicBezTo>
                  <a:close/>
                  <a:moveTo>
                    <a:pt x="32241" y="17195"/>
                  </a:moveTo>
                  <a:lnTo>
                    <a:pt x="32241" y="17195"/>
                  </a:lnTo>
                  <a:cubicBezTo>
                    <a:pt x="32239" y="17196"/>
                    <a:pt x="32239" y="17200"/>
                    <a:pt x="32238" y="17202"/>
                  </a:cubicBezTo>
                  <a:lnTo>
                    <a:pt x="32232" y="17203"/>
                  </a:lnTo>
                  <a:lnTo>
                    <a:pt x="32232" y="17203"/>
                  </a:lnTo>
                  <a:lnTo>
                    <a:pt x="32241" y="17195"/>
                  </a:lnTo>
                  <a:close/>
                  <a:moveTo>
                    <a:pt x="11763" y="17208"/>
                  </a:moveTo>
                  <a:lnTo>
                    <a:pt x="11795" y="17224"/>
                  </a:lnTo>
                  <a:cubicBezTo>
                    <a:pt x="11789" y="17226"/>
                    <a:pt x="11784" y="17231"/>
                    <a:pt x="11777" y="17232"/>
                  </a:cubicBezTo>
                  <a:cubicBezTo>
                    <a:pt x="11773" y="17224"/>
                    <a:pt x="11765" y="17216"/>
                    <a:pt x="11763" y="17208"/>
                  </a:cubicBezTo>
                  <a:close/>
                  <a:moveTo>
                    <a:pt x="29053" y="17136"/>
                  </a:moveTo>
                  <a:cubicBezTo>
                    <a:pt x="29062" y="17170"/>
                    <a:pt x="29074" y="17200"/>
                    <a:pt x="29084" y="17232"/>
                  </a:cubicBezTo>
                  <a:cubicBezTo>
                    <a:pt x="29074" y="17208"/>
                    <a:pt x="29065" y="17181"/>
                    <a:pt x="29053" y="17158"/>
                  </a:cubicBezTo>
                  <a:lnTo>
                    <a:pt x="29053" y="17136"/>
                  </a:lnTo>
                  <a:close/>
                  <a:moveTo>
                    <a:pt x="10544" y="17065"/>
                  </a:moveTo>
                  <a:cubicBezTo>
                    <a:pt x="10594" y="17132"/>
                    <a:pt x="10641" y="17199"/>
                    <a:pt x="10691" y="17266"/>
                  </a:cubicBezTo>
                  <a:cubicBezTo>
                    <a:pt x="10646" y="17221"/>
                    <a:pt x="10602" y="17174"/>
                    <a:pt x="10557" y="17129"/>
                  </a:cubicBezTo>
                  <a:cubicBezTo>
                    <a:pt x="10553" y="17107"/>
                    <a:pt x="10550" y="17087"/>
                    <a:pt x="10544" y="17065"/>
                  </a:cubicBezTo>
                  <a:close/>
                  <a:moveTo>
                    <a:pt x="15328" y="17260"/>
                  </a:moveTo>
                  <a:lnTo>
                    <a:pt x="15328" y="17260"/>
                  </a:lnTo>
                  <a:cubicBezTo>
                    <a:pt x="15335" y="17261"/>
                    <a:pt x="15339" y="17261"/>
                    <a:pt x="15346" y="17261"/>
                  </a:cubicBezTo>
                  <a:lnTo>
                    <a:pt x="15342" y="17267"/>
                  </a:lnTo>
                  <a:cubicBezTo>
                    <a:pt x="15336" y="17266"/>
                    <a:pt x="15331" y="17261"/>
                    <a:pt x="15328" y="17260"/>
                  </a:cubicBezTo>
                  <a:close/>
                  <a:moveTo>
                    <a:pt x="28937" y="17247"/>
                  </a:moveTo>
                  <a:lnTo>
                    <a:pt x="28936" y="17274"/>
                  </a:lnTo>
                  <a:lnTo>
                    <a:pt x="28936" y="17274"/>
                  </a:lnTo>
                  <a:cubicBezTo>
                    <a:pt x="28937" y="17265"/>
                    <a:pt x="28937" y="17256"/>
                    <a:pt x="28937" y="17247"/>
                  </a:cubicBezTo>
                  <a:close/>
                  <a:moveTo>
                    <a:pt x="3161" y="17135"/>
                  </a:moveTo>
                  <a:cubicBezTo>
                    <a:pt x="3163" y="17138"/>
                    <a:pt x="3163" y="17144"/>
                    <a:pt x="3164" y="17148"/>
                  </a:cubicBezTo>
                  <a:cubicBezTo>
                    <a:pt x="3154" y="17186"/>
                    <a:pt x="3144" y="17225"/>
                    <a:pt x="3131" y="17264"/>
                  </a:cubicBezTo>
                  <a:cubicBezTo>
                    <a:pt x="3124" y="17267"/>
                    <a:pt x="3115" y="17272"/>
                    <a:pt x="3108" y="17274"/>
                  </a:cubicBezTo>
                  <a:cubicBezTo>
                    <a:pt x="3122" y="17228"/>
                    <a:pt x="3140" y="17180"/>
                    <a:pt x="3161" y="17135"/>
                  </a:cubicBezTo>
                  <a:close/>
                  <a:moveTo>
                    <a:pt x="15397" y="17266"/>
                  </a:moveTo>
                  <a:cubicBezTo>
                    <a:pt x="15387" y="17269"/>
                    <a:pt x="15376" y="17274"/>
                    <a:pt x="15364" y="17279"/>
                  </a:cubicBezTo>
                  <a:cubicBezTo>
                    <a:pt x="15361" y="17279"/>
                    <a:pt x="15361" y="17276"/>
                    <a:pt x="15360" y="17276"/>
                  </a:cubicBezTo>
                  <a:cubicBezTo>
                    <a:pt x="15365" y="17273"/>
                    <a:pt x="15373" y="17269"/>
                    <a:pt x="15378" y="17266"/>
                  </a:cubicBezTo>
                  <a:close/>
                  <a:moveTo>
                    <a:pt x="14838" y="17180"/>
                  </a:moveTo>
                  <a:cubicBezTo>
                    <a:pt x="14857" y="17186"/>
                    <a:pt x="14875" y="17189"/>
                    <a:pt x="14893" y="17193"/>
                  </a:cubicBezTo>
                  <a:cubicBezTo>
                    <a:pt x="14906" y="17200"/>
                    <a:pt x="14921" y="17206"/>
                    <a:pt x="14936" y="17213"/>
                  </a:cubicBezTo>
                  <a:cubicBezTo>
                    <a:pt x="14896" y="17235"/>
                    <a:pt x="14863" y="17258"/>
                    <a:pt x="14827" y="17283"/>
                  </a:cubicBezTo>
                  <a:cubicBezTo>
                    <a:pt x="14800" y="17257"/>
                    <a:pt x="14773" y="17228"/>
                    <a:pt x="14748" y="17200"/>
                  </a:cubicBezTo>
                  <a:cubicBezTo>
                    <a:pt x="14779" y="17195"/>
                    <a:pt x="14808" y="17187"/>
                    <a:pt x="14838" y="17180"/>
                  </a:cubicBezTo>
                  <a:close/>
                  <a:moveTo>
                    <a:pt x="24212" y="17054"/>
                  </a:moveTo>
                  <a:lnTo>
                    <a:pt x="24212" y="17054"/>
                  </a:lnTo>
                  <a:cubicBezTo>
                    <a:pt x="24245" y="17077"/>
                    <a:pt x="24280" y="17102"/>
                    <a:pt x="24312" y="17123"/>
                  </a:cubicBezTo>
                  <a:cubicBezTo>
                    <a:pt x="24367" y="17163"/>
                    <a:pt x="24421" y="17200"/>
                    <a:pt x="24478" y="17235"/>
                  </a:cubicBezTo>
                  <a:cubicBezTo>
                    <a:pt x="24456" y="17254"/>
                    <a:pt x="24434" y="17273"/>
                    <a:pt x="24412" y="17293"/>
                  </a:cubicBezTo>
                  <a:cubicBezTo>
                    <a:pt x="24350" y="17222"/>
                    <a:pt x="24292" y="17150"/>
                    <a:pt x="24231" y="17075"/>
                  </a:cubicBezTo>
                  <a:cubicBezTo>
                    <a:pt x="24225" y="17068"/>
                    <a:pt x="24218" y="17059"/>
                    <a:pt x="24212" y="17054"/>
                  </a:cubicBezTo>
                  <a:close/>
                  <a:moveTo>
                    <a:pt x="21838" y="16983"/>
                  </a:moveTo>
                  <a:cubicBezTo>
                    <a:pt x="21851" y="16990"/>
                    <a:pt x="21865" y="16997"/>
                    <a:pt x="21878" y="17006"/>
                  </a:cubicBezTo>
                  <a:cubicBezTo>
                    <a:pt x="21859" y="17051"/>
                    <a:pt x="21841" y="17094"/>
                    <a:pt x="21814" y="17136"/>
                  </a:cubicBezTo>
                  <a:cubicBezTo>
                    <a:pt x="21778" y="17195"/>
                    <a:pt x="21736" y="17245"/>
                    <a:pt x="21691" y="17296"/>
                  </a:cubicBezTo>
                  <a:cubicBezTo>
                    <a:pt x="21668" y="17283"/>
                    <a:pt x="21646" y="17272"/>
                    <a:pt x="21624" y="17258"/>
                  </a:cubicBezTo>
                  <a:cubicBezTo>
                    <a:pt x="21703" y="17171"/>
                    <a:pt x="21775" y="17080"/>
                    <a:pt x="21838" y="16983"/>
                  </a:cubicBezTo>
                  <a:close/>
                  <a:moveTo>
                    <a:pt x="23243" y="17206"/>
                  </a:moveTo>
                  <a:cubicBezTo>
                    <a:pt x="23252" y="17216"/>
                    <a:pt x="23264" y="17225"/>
                    <a:pt x="23274" y="17237"/>
                  </a:cubicBezTo>
                  <a:cubicBezTo>
                    <a:pt x="23245" y="17269"/>
                    <a:pt x="23217" y="17305"/>
                    <a:pt x="23188" y="17338"/>
                  </a:cubicBezTo>
                  <a:cubicBezTo>
                    <a:pt x="23179" y="17331"/>
                    <a:pt x="23171" y="17324"/>
                    <a:pt x="23163" y="17317"/>
                  </a:cubicBezTo>
                  <a:cubicBezTo>
                    <a:pt x="23162" y="17301"/>
                    <a:pt x="23158" y="17286"/>
                    <a:pt x="23156" y="17269"/>
                  </a:cubicBezTo>
                  <a:cubicBezTo>
                    <a:pt x="23172" y="17257"/>
                    <a:pt x="23191" y="17245"/>
                    <a:pt x="23207" y="17232"/>
                  </a:cubicBezTo>
                  <a:cubicBezTo>
                    <a:pt x="23220" y="17224"/>
                    <a:pt x="23230" y="17215"/>
                    <a:pt x="23243" y="17206"/>
                  </a:cubicBezTo>
                  <a:close/>
                  <a:moveTo>
                    <a:pt x="11568" y="17305"/>
                  </a:moveTo>
                  <a:cubicBezTo>
                    <a:pt x="11584" y="17312"/>
                    <a:pt x="11600" y="17317"/>
                    <a:pt x="11617" y="17324"/>
                  </a:cubicBezTo>
                  <a:cubicBezTo>
                    <a:pt x="11600" y="17333"/>
                    <a:pt x="11585" y="17340"/>
                    <a:pt x="11569" y="17347"/>
                  </a:cubicBezTo>
                  <a:cubicBezTo>
                    <a:pt x="11556" y="17337"/>
                    <a:pt x="11548" y="17327"/>
                    <a:pt x="11540" y="17318"/>
                  </a:cubicBezTo>
                  <a:cubicBezTo>
                    <a:pt x="11549" y="17315"/>
                    <a:pt x="11558" y="17309"/>
                    <a:pt x="11568" y="17305"/>
                  </a:cubicBezTo>
                  <a:close/>
                  <a:moveTo>
                    <a:pt x="17368" y="17286"/>
                  </a:moveTo>
                  <a:cubicBezTo>
                    <a:pt x="17384" y="17319"/>
                    <a:pt x="17400" y="17354"/>
                    <a:pt x="17419" y="17389"/>
                  </a:cubicBezTo>
                  <a:cubicBezTo>
                    <a:pt x="17397" y="17373"/>
                    <a:pt x="17375" y="17354"/>
                    <a:pt x="17350" y="17338"/>
                  </a:cubicBezTo>
                  <a:cubicBezTo>
                    <a:pt x="17362" y="17324"/>
                    <a:pt x="17365" y="17303"/>
                    <a:pt x="17368" y="17286"/>
                  </a:cubicBezTo>
                  <a:close/>
                  <a:moveTo>
                    <a:pt x="7469" y="16988"/>
                  </a:moveTo>
                  <a:cubicBezTo>
                    <a:pt x="7599" y="17075"/>
                    <a:pt x="7711" y="17181"/>
                    <a:pt x="7810" y="17298"/>
                  </a:cubicBezTo>
                  <a:cubicBezTo>
                    <a:pt x="7752" y="17337"/>
                    <a:pt x="7694" y="17375"/>
                    <a:pt x="7634" y="17412"/>
                  </a:cubicBezTo>
                  <a:cubicBezTo>
                    <a:pt x="7547" y="17287"/>
                    <a:pt x="7487" y="17141"/>
                    <a:pt x="7469" y="16988"/>
                  </a:cubicBezTo>
                  <a:close/>
                  <a:moveTo>
                    <a:pt x="21563" y="17408"/>
                  </a:moveTo>
                  <a:cubicBezTo>
                    <a:pt x="21567" y="17410"/>
                    <a:pt x="21571" y="17412"/>
                    <a:pt x="21576" y="17414"/>
                  </a:cubicBezTo>
                  <a:lnTo>
                    <a:pt x="21573" y="17418"/>
                  </a:lnTo>
                  <a:cubicBezTo>
                    <a:pt x="21569" y="17415"/>
                    <a:pt x="21566" y="17411"/>
                    <a:pt x="21563" y="17408"/>
                  </a:cubicBezTo>
                  <a:close/>
                  <a:moveTo>
                    <a:pt x="21987" y="17380"/>
                  </a:moveTo>
                  <a:cubicBezTo>
                    <a:pt x="21964" y="17396"/>
                    <a:pt x="21939" y="17409"/>
                    <a:pt x="21916" y="17424"/>
                  </a:cubicBezTo>
                  <a:cubicBezTo>
                    <a:pt x="21915" y="17421"/>
                    <a:pt x="21910" y="17420"/>
                    <a:pt x="21907" y="17418"/>
                  </a:cubicBezTo>
                  <a:cubicBezTo>
                    <a:pt x="21910" y="17417"/>
                    <a:pt x="21916" y="17411"/>
                    <a:pt x="21917" y="17407"/>
                  </a:cubicBezTo>
                  <a:cubicBezTo>
                    <a:pt x="21942" y="17399"/>
                    <a:pt x="21965" y="17391"/>
                    <a:pt x="21987" y="17380"/>
                  </a:cubicBezTo>
                  <a:close/>
                  <a:moveTo>
                    <a:pt x="11734" y="17407"/>
                  </a:moveTo>
                  <a:cubicBezTo>
                    <a:pt x="11720" y="17417"/>
                    <a:pt x="11706" y="17425"/>
                    <a:pt x="11693" y="17434"/>
                  </a:cubicBezTo>
                  <a:cubicBezTo>
                    <a:pt x="11691" y="17433"/>
                    <a:pt x="11687" y="17431"/>
                    <a:pt x="11686" y="17428"/>
                  </a:cubicBezTo>
                  <a:cubicBezTo>
                    <a:pt x="11702" y="17421"/>
                    <a:pt x="11719" y="17414"/>
                    <a:pt x="11734" y="17407"/>
                  </a:cubicBezTo>
                  <a:close/>
                  <a:moveTo>
                    <a:pt x="23779" y="16977"/>
                  </a:moveTo>
                  <a:lnTo>
                    <a:pt x="23779" y="17007"/>
                  </a:lnTo>
                  <a:cubicBezTo>
                    <a:pt x="23776" y="17014"/>
                    <a:pt x="23776" y="17022"/>
                    <a:pt x="23775" y="17028"/>
                  </a:cubicBezTo>
                  <a:lnTo>
                    <a:pt x="23776" y="17008"/>
                  </a:lnTo>
                  <a:lnTo>
                    <a:pt x="23776" y="17008"/>
                  </a:lnTo>
                  <a:cubicBezTo>
                    <a:pt x="23775" y="17017"/>
                    <a:pt x="23774" y="17026"/>
                    <a:pt x="23773" y="17035"/>
                  </a:cubicBezTo>
                  <a:cubicBezTo>
                    <a:pt x="23746" y="17174"/>
                    <a:pt x="23711" y="17305"/>
                    <a:pt x="23675" y="17434"/>
                  </a:cubicBezTo>
                  <a:cubicBezTo>
                    <a:pt x="23670" y="17421"/>
                    <a:pt x="23664" y="17411"/>
                    <a:pt x="23657" y="17398"/>
                  </a:cubicBezTo>
                  <a:cubicBezTo>
                    <a:pt x="23708" y="17260"/>
                    <a:pt x="23750" y="17119"/>
                    <a:pt x="23779" y="16977"/>
                  </a:cubicBezTo>
                  <a:close/>
                  <a:moveTo>
                    <a:pt x="3083" y="17366"/>
                  </a:moveTo>
                  <a:cubicBezTo>
                    <a:pt x="3087" y="17366"/>
                    <a:pt x="3092" y="17367"/>
                    <a:pt x="3096" y="17367"/>
                  </a:cubicBezTo>
                  <a:cubicBezTo>
                    <a:pt x="3087" y="17391"/>
                    <a:pt x="3080" y="17414"/>
                    <a:pt x="3071" y="17439"/>
                  </a:cubicBezTo>
                  <a:cubicBezTo>
                    <a:pt x="3074" y="17414"/>
                    <a:pt x="3077" y="17389"/>
                    <a:pt x="3083" y="17366"/>
                  </a:cubicBezTo>
                  <a:close/>
                  <a:moveTo>
                    <a:pt x="15136" y="17298"/>
                  </a:moveTo>
                  <a:cubicBezTo>
                    <a:pt x="15162" y="17308"/>
                    <a:pt x="15187" y="17317"/>
                    <a:pt x="15211" y="17324"/>
                  </a:cubicBezTo>
                  <a:cubicBezTo>
                    <a:pt x="15111" y="17354"/>
                    <a:pt x="15017" y="17392"/>
                    <a:pt x="14946" y="17456"/>
                  </a:cubicBezTo>
                  <a:cubicBezTo>
                    <a:pt x="14934" y="17450"/>
                    <a:pt x="14924" y="17446"/>
                    <a:pt x="14915" y="17440"/>
                  </a:cubicBezTo>
                  <a:cubicBezTo>
                    <a:pt x="14989" y="17396"/>
                    <a:pt x="15063" y="17348"/>
                    <a:pt x="15136" y="17298"/>
                  </a:cubicBezTo>
                  <a:close/>
                  <a:moveTo>
                    <a:pt x="20566" y="17267"/>
                  </a:moveTo>
                  <a:lnTo>
                    <a:pt x="20566" y="17267"/>
                  </a:lnTo>
                  <a:cubicBezTo>
                    <a:pt x="20570" y="17279"/>
                    <a:pt x="20574" y="17290"/>
                    <a:pt x="20579" y="17302"/>
                  </a:cubicBezTo>
                  <a:cubicBezTo>
                    <a:pt x="20580" y="17347"/>
                    <a:pt x="20586" y="17391"/>
                    <a:pt x="20592" y="17434"/>
                  </a:cubicBezTo>
                  <a:lnTo>
                    <a:pt x="20571" y="17476"/>
                  </a:lnTo>
                  <a:lnTo>
                    <a:pt x="20566" y="17267"/>
                  </a:lnTo>
                  <a:close/>
                  <a:moveTo>
                    <a:pt x="25474" y="17420"/>
                  </a:moveTo>
                  <a:cubicBezTo>
                    <a:pt x="25436" y="17449"/>
                    <a:pt x="25393" y="17472"/>
                    <a:pt x="25349" y="17498"/>
                  </a:cubicBezTo>
                  <a:cubicBezTo>
                    <a:pt x="25352" y="17486"/>
                    <a:pt x="25352" y="17475"/>
                    <a:pt x="25355" y="17463"/>
                  </a:cubicBezTo>
                  <a:cubicBezTo>
                    <a:pt x="25362" y="17462"/>
                    <a:pt x="25371" y="17460"/>
                    <a:pt x="25378" y="17456"/>
                  </a:cubicBezTo>
                  <a:cubicBezTo>
                    <a:pt x="25380" y="17459"/>
                    <a:pt x="25383" y="17460"/>
                    <a:pt x="25386" y="17460"/>
                  </a:cubicBezTo>
                  <a:cubicBezTo>
                    <a:pt x="25393" y="17460"/>
                    <a:pt x="25401" y="17454"/>
                    <a:pt x="25406" y="17447"/>
                  </a:cubicBezTo>
                  <a:cubicBezTo>
                    <a:pt x="25429" y="17440"/>
                    <a:pt x="25452" y="17431"/>
                    <a:pt x="25474" y="17420"/>
                  </a:cubicBezTo>
                  <a:close/>
                  <a:moveTo>
                    <a:pt x="21370" y="17498"/>
                  </a:moveTo>
                  <a:cubicBezTo>
                    <a:pt x="21373" y="17504"/>
                    <a:pt x="21379" y="17508"/>
                    <a:pt x="21383" y="17515"/>
                  </a:cubicBezTo>
                  <a:cubicBezTo>
                    <a:pt x="21376" y="17513"/>
                    <a:pt x="21369" y="17507"/>
                    <a:pt x="21361" y="17504"/>
                  </a:cubicBezTo>
                  <a:cubicBezTo>
                    <a:pt x="21363" y="17501"/>
                    <a:pt x="21366" y="17500"/>
                    <a:pt x="21370" y="17498"/>
                  </a:cubicBezTo>
                  <a:close/>
                  <a:moveTo>
                    <a:pt x="24588" y="17347"/>
                  </a:moveTo>
                  <a:cubicBezTo>
                    <a:pt x="24605" y="17368"/>
                    <a:pt x="24633" y="17377"/>
                    <a:pt x="24663" y="17377"/>
                  </a:cubicBezTo>
                  <a:cubicBezTo>
                    <a:pt x="24687" y="17377"/>
                    <a:pt x="24713" y="17371"/>
                    <a:pt x="24738" y="17363"/>
                  </a:cubicBezTo>
                  <a:cubicBezTo>
                    <a:pt x="24742" y="17366"/>
                    <a:pt x="24746" y="17367"/>
                    <a:pt x="24752" y="17369"/>
                  </a:cubicBezTo>
                  <a:cubicBezTo>
                    <a:pt x="24716" y="17418"/>
                    <a:pt x="24680" y="17468"/>
                    <a:pt x="24645" y="17518"/>
                  </a:cubicBezTo>
                  <a:cubicBezTo>
                    <a:pt x="24594" y="17479"/>
                    <a:pt x="24549" y="17439"/>
                    <a:pt x="24505" y="17395"/>
                  </a:cubicBezTo>
                  <a:cubicBezTo>
                    <a:pt x="24531" y="17380"/>
                    <a:pt x="24560" y="17363"/>
                    <a:pt x="24588" y="17347"/>
                  </a:cubicBezTo>
                  <a:close/>
                  <a:moveTo>
                    <a:pt x="14228" y="17274"/>
                  </a:moveTo>
                  <a:cubicBezTo>
                    <a:pt x="14304" y="17360"/>
                    <a:pt x="14385" y="17441"/>
                    <a:pt x="14468" y="17521"/>
                  </a:cubicBezTo>
                  <a:cubicBezTo>
                    <a:pt x="14458" y="17529"/>
                    <a:pt x="14446" y="17536"/>
                    <a:pt x="14435" y="17545"/>
                  </a:cubicBezTo>
                  <a:cubicBezTo>
                    <a:pt x="14403" y="17536"/>
                    <a:pt x="14374" y="17526"/>
                    <a:pt x="14344" y="17513"/>
                  </a:cubicBezTo>
                  <a:cubicBezTo>
                    <a:pt x="14307" y="17434"/>
                    <a:pt x="14269" y="17354"/>
                    <a:pt x="14228" y="17274"/>
                  </a:cubicBezTo>
                  <a:close/>
                  <a:moveTo>
                    <a:pt x="2231" y="17340"/>
                  </a:moveTo>
                  <a:lnTo>
                    <a:pt x="2191" y="17443"/>
                  </a:lnTo>
                  <a:cubicBezTo>
                    <a:pt x="2125" y="17486"/>
                    <a:pt x="2055" y="17521"/>
                    <a:pt x="1982" y="17549"/>
                  </a:cubicBezTo>
                  <a:cubicBezTo>
                    <a:pt x="2066" y="17482"/>
                    <a:pt x="2148" y="17411"/>
                    <a:pt x="2231" y="17340"/>
                  </a:cubicBezTo>
                  <a:close/>
                  <a:moveTo>
                    <a:pt x="21676" y="17465"/>
                  </a:moveTo>
                  <a:cubicBezTo>
                    <a:pt x="21710" y="17479"/>
                    <a:pt x="21743" y="17494"/>
                    <a:pt x="21777" y="17507"/>
                  </a:cubicBezTo>
                  <a:cubicBezTo>
                    <a:pt x="21746" y="17523"/>
                    <a:pt x="21711" y="17537"/>
                    <a:pt x="21681" y="17555"/>
                  </a:cubicBezTo>
                  <a:cubicBezTo>
                    <a:pt x="21671" y="17536"/>
                    <a:pt x="21660" y="17520"/>
                    <a:pt x="21649" y="17504"/>
                  </a:cubicBezTo>
                  <a:lnTo>
                    <a:pt x="21676" y="17465"/>
                  </a:lnTo>
                  <a:close/>
                  <a:moveTo>
                    <a:pt x="15011" y="17486"/>
                  </a:moveTo>
                  <a:lnTo>
                    <a:pt x="15011" y="17486"/>
                  </a:lnTo>
                  <a:cubicBezTo>
                    <a:pt x="15110" y="17491"/>
                    <a:pt x="15209" y="17494"/>
                    <a:pt x="15307" y="17498"/>
                  </a:cubicBezTo>
                  <a:cubicBezTo>
                    <a:pt x="15287" y="17513"/>
                    <a:pt x="15265" y="17529"/>
                    <a:pt x="15242" y="17545"/>
                  </a:cubicBezTo>
                  <a:cubicBezTo>
                    <a:pt x="15227" y="17549"/>
                    <a:pt x="15213" y="17552"/>
                    <a:pt x="15198" y="17558"/>
                  </a:cubicBezTo>
                  <a:cubicBezTo>
                    <a:pt x="15133" y="17537"/>
                    <a:pt x="15071" y="17514"/>
                    <a:pt x="15011" y="17486"/>
                  </a:cubicBezTo>
                  <a:close/>
                  <a:moveTo>
                    <a:pt x="33196" y="17177"/>
                  </a:moveTo>
                  <a:cubicBezTo>
                    <a:pt x="33256" y="17295"/>
                    <a:pt x="33279" y="17433"/>
                    <a:pt x="33315" y="17562"/>
                  </a:cubicBezTo>
                  <a:cubicBezTo>
                    <a:pt x="33262" y="17500"/>
                    <a:pt x="33208" y="17436"/>
                    <a:pt x="33160" y="17370"/>
                  </a:cubicBezTo>
                  <a:cubicBezTo>
                    <a:pt x="33162" y="17360"/>
                    <a:pt x="33163" y="17348"/>
                    <a:pt x="33164" y="17337"/>
                  </a:cubicBezTo>
                  <a:cubicBezTo>
                    <a:pt x="33169" y="17282"/>
                    <a:pt x="33162" y="17222"/>
                    <a:pt x="33196" y="17177"/>
                  </a:cubicBezTo>
                  <a:close/>
                  <a:moveTo>
                    <a:pt x="14915" y="17482"/>
                  </a:moveTo>
                  <a:cubicBezTo>
                    <a:pt x="14982" y="17514"/>
                    <a:pt x="15052" y="17547"/>
                    <a:pt x="15120" y="17579"/>
                  </a:cubicBezTo>
                  <a:cubicBezTo>
                    <a:pt x="15084" y="17588"/>
                    <a:pt x="15047" y="17600"/>
                    <a:pt x="15012" y="17608"/>
                  </a:cubicBezTo>
                  <a:cubicBezTo>
                    <a:pt x="14969" y="17572"/>
                    <a:pt x="14933" y="17530"/>
                    <a:pt x="14915" y="17482"/>
                  </a:cubicBezTo>
                  <a:close/>
                  <a:moveTo>
                    <a:pt x="14671" y="17563"/>
                  </a:moveTo>
                  <a:cubicBezTo>
                    <a:pt x="14700" y="17581"/>
                    <a:pt x="14729" y="17601"/>
                    <a:pt x="14761" y="17621"/>
                  </a:cubicBezTo>
                  <a:cubicBezTo>
                    <a:pt x="14725" y="17614"/>
                    <a:pt x="14689" y="17607"/>
                    <a:pt x="14654" y="17600"/>
                  </a:cubicBezTo>
                  <a:cubicBezTo>
                    <a:pt x="14652" y="17591"/>
                    <a:pt x="14649" y="17581"/>
                    <a:pt x="14647" y="17574"/>
                  </a:cubicBezTo>
                  <a:cubicBezTo>
                    <a:pt x="14652" y="17572"/>
                    <a:pt x="14660" y="17569"/>
                    <a:pt x="14664" y="17566"/>
                  </a:cubicBezTo>
                  <a:cubicBezTo>
                    <a:pt x="14667" y="17565"/>
                    <a:pt x="14670" y="17565"/>
                    <a:pt x="14671" y="17563"/>
                  </a:cubicBezTo>
                  <a:close/>
                  <a:moveTo>
                    <a:pt x="23634" y="17462"/>
                  </a:moveTo>
                  <a:cubicBezTo>
                    <a:pt x="23644" y="17465"/>
                    <a:pt x="23653" y="17469"/>
                    <a:pt x="23664" y="17472"/>
                  </a:cubicBezTo>
                  <a:cubicBezTo>
                    <a:pt x="23644" y="17520"/>
                    <a:pt x="23621" y="17566"/>
                    <a:pt x="23598" y="17610"/>
                  </a:cubicBezTo>
                  <a:lnTo>
                    <a:pt x="23569" y="17621"/>
                  </a:lnTo>
                  <a:cubicBezTo>
                    <a:pt x="23592" y="17569"/>
                    <a:pt x="23614" y="17514"/>
                    <a:pt x="23634" y="17462"/>
                  </a:cubicBezTo>
                  <a:close/>
                  <a:moveTo>
                    <a:pt x="23943" y="17016"/>
                  </a:moveTo>
                  <a:cubicBezTo>
                    <a:pt x="23985" y="17122"/>
                    <a:pt x="24035" y="17224"/>
                    <a:pt x="24093" y="17312"/>
                  </a:cubicBezTo>
                  <a:cubicBezTo>
                    <a:pt x="24132" y="17376"/>
                    <a:pt x="24171" y="17420"/>
                    <a:pt x="24200" y="17479"/>
                  </a:cubicBezTo>
                  <a:cubicBezTo>
                    <a:pt x="24194" y="17485"/>
                    <a:pt x="24187" y="17491"/>
                    <a:pt x="24181" y="17497"/>
                  </a:cubicBezTo>
                  <a:cubicBezTo>
                    <a:pt x="24190" y="17497"/>
                    <a:pt x="24197" y="17494"/>
                    <a:pt x="24208" y="17494"/>
                  </a:cubicBezTo>
                  <a:cubicBezTo>
                    <a:pt x="24216" y="17513"/>
                    <a:pt x="24224" y="17530"/>
                    <a:pt x="24228" y="17552"/>
                  </a:cubicBezTo>
                  <a:cubicBezTo>
                    <a:pt x="24238" y="17581"/>
                    <a:pt x="24244" y="17613"/>
                    <a:pt x="24250" y="17642"/>
                  </a:cubicBezTo>
                  <a:cubicBezTo>
                    <a:pt x="24148" y="17491"/>
                    <a:pt x="24062" y="17331"/>
                    <a:pt x="23996" y="17160"/>
                  </a:cubicBezTo>
                  <a:cubicBezTo>
                    <a:pt x="23978" y="17113"/>
                    <a:pt x="23962" y="17065"/>
                    <a:pt x="23943" y="17016"/>
                  </a:cubicBezTo>
                  <a:close/>
                  <a:moveTo>
                    <a:pt x="25308" y="17473"/>
                  </a:moveTo>
                  <a:lnTo>
                    <a:pt x="25308" y="17521"/>
                  </a:lnTo>
                  <a:cubicBezTo>
                    <a:pt x="25228" y="17566"/>
                    <a:pt x="25147" y="17607"/>
                    <a:pt x="25064" y="17642"/>
                  </a:cubicBezTo>
                  <a:cubicBezTo>
                    <a:pt x="25073" y="17630"/>
                    <a:pt x="25082" y="17620"/>
                    <a:pt x="25090" y="17607"/>
                  </a:cubicBezTo>
                  <a:cubicBezTo>
                    <a:pt x="25120" y="17569"/>
                    <a:pt x="25147" y="17530"/>
                    <a:pt x="25176" y="17491"/>
                  </a:cubicBezTo>
                  <a:cubicBezTo>
                    <a:pt x="25221" y="17489"/>
                    <a:pt x="25265" y="17484"/>
                    <a:pt x="25308" y="17473"/>
                  </a:cubicBezTo>
                  <a:close/>
                  <a:moveTo>
                    <a:pt x="21811" y="17581"/>
                  </a:moveTo>
                  <a:lnTo>
                    <a:pt x="21811" y="17581"/>
                  </a:lnTo>
                  <a:cubicBezTo>
                    <a:pt x="21784" y="17606"/>
                    <a:pt x="21756" y="17627"/>
                    <a:pt x="21732" y="17649"/>
                  </a:cubicBezTo>
                  <a:cubicBezTo>
                    <a:pt x="21727" y="17639"/>
                    <a:pt x="21724" y="17632"/>
                    <a:pt x="21719" y="17623"/>
                  </a:cubicBezTo>
                  <a:cubicBezTo>
                    <a:pt x="21749" y="17608"/>
                    <a:pt x="21780" y="17595"/>
                    <a:pt x="21811" y="17581"/>
                  </a:cubicBezTo>
                  <a:close/>
                  <a:moveTo>
                    <a:pt x="32437" y="17559"/>
                  </a:moveTo>
                  <a:cubicBezTo>
                    <a:pt x="32443" y="17563"/>
                    <a:pt x="32444" y="17569"/>
                    <a:pt x="32449" y="17574"/>
                  </a:cubicBezTo>
                  <a:cubicBezTo>
                    <a:pt x="32438" y="17601"/>
                    <a:pt x="32430" y="17630"/>
                    <a:pt x="32420" y="17656"/>
                  </a:cubicBezTo>
                  <a:cubicBezTo>
                    <a:pt x="32420" y="17623"/>
                    <a:pt x="32427" y="17591"/>
                    <a:pt x="32437" y="17559"/>
                  </a:cubicBezTo>
                  <a:close/>
                  <a:moveTo>
                    <a:pt x="16704" y="17635"/>
                  </a:moveTo>
                  <a:cubicBezTo>
                    <a:pt x="16707" y="17643"/>
                    <a:pt x="16710" y="17651"/>
                    <a:pt x="16712" y="17658"/>
                  </a:cubicBezTo>
                  <a:lnTo>
                    <a:pt x="16704" y="17659"/>
                  </a:lnTo>
                  <a:lnTo>
                    <a:pt x="16704" y="17635"/>
                  </a:lnTo>
                  <a:close/>
                  <a:moveTo>
                    <a:pt x="15656" y="17508"/>
                  </a:moveTo>
                  <a:lnTo>
                    <a:pt x="15656" y="17508"/>
                  </a:lnTo>
                  <a:cubicBezTo>
                    <a:pt x="15649" y="17556"/>
                    <a:pt x="15640" y="17603"/>
                    <a:pt x="15627" y="17651"/>
                  </a:cubicBezTo>
                  <a:cubicBezTo>
                    <a:pt x="15622" y="17653"/>
                    <a:pt x="15619" y="17658"/>
                    <a:pt x="15614" y="17661"/>
                  </a:cubicBezTo>
                  <a:cubicBezTo>
                    <a:pt x="15592" y="17656"/>
                    <a:pt x="15570" y="17649"/>
                    <a:pt x="15547" y="17643"/>
                  </a:cubicBezTo>
                  <a:lnTo>
                    <a:pt x="15656" y="17508"/>
                  </a:lnTo>
                  <a:close/>
                  <a:moveTo>
                    <a:pt x="25408" y="16930"/>
                  </a:moveTo>
                  <a:cubicBezTo>
                    <a:pt x="25381" y="17014"/>
                    <a:pt x="25349" y="17099"/>
                    <a:pt x="25301" y="17177"/>
                  </a:cubicBezTo>
                  <a:cubicBezTo>
                    <a:pt x="25189" y="17362"/>
                    <a:pt x="25002" y="17497"/>
                    <a:pt x="24865" y="17661"/>
                  </a:cubicBezTo>
                  <a:cubicBezTo>
                    <a:pt x="24833" y="17643"/>
                    <a:pt x="24800" y="17621"/>
                    <a:pt x="24768" y="17601"/>
                  </a:cubicBezTo>
                  <a:cubicBezTo>
                    <a:pt x="25002" y="17436"/>
                    <a:pt x="25199" y="17224"/>
                    <a:pt x="25350" y="16983"/>
                  </a:cubicBezTo>
                  <a:cubicBezTo>
                    <a:pt x="25371" y="16964"/>
                    <a:pt x="25391" y="16946"/>
                    <a:pt x="25408" y="16930"/>
                  </a:cubicBezTo>
                  <a:close/>
                  <a:moveTo>
                    <a:pt x="23100" y="17616"/>
                  </a:moveTo>
                  <a:cubicBezTo>
                    <a:pt x="23111" y="17630"/>
                    <a:pt x="23123" y="17643"/>
                    <a:pt x="23136" y="17656"/>
                  </a:cubicBezTo>
                  <a:cubicBezTo>
                    <a:pt x="23130" y="17664"/>
                    <a:pt x="23123" y="17671"/>
                    <a:pt x="23118" y="17678"/>
                  </a:cubicBezTo>
                  <a:cubicBezTo>
                    <a:pt x="23111" y="17658"/>
                    <a:pt x="23104" y="17637"/>
                    <a:pt x="23097" y="17620"/>
                  </a:cubicBezTo>
                  <a:cubicBezTo>
                    <a:pt x="23098" y="17617"/>
                    <a:pt x="23100" y="17617"/>
                    <a:pt x="23100" y="17616"/>
                  </a:cubicBezTo>
                  <a:close/>
                  <a:moveTo>
                    <a:pt x="10785" y="17166"/>
                  </a:moveTo>
                  <a:cubicBezTo>
                    <a:pt x="10930" y="17351"/>
                    <a:pt x="11099" y="17515"/>
                    <a:pt x="11288" y="17664"/>
                  </a:cubicBezTo>
                  <a:cubicBezTo>
                    <a:pt x="11247" y="17682"/>
                    <a:pt x="11206" y="17703"/>
                    <a:pt x="11164" y="17722"/>
                  </a:cubicBezTo>
                  <a:cubicBezTo>
                    <a:pt x="11102" y="17664"/>
                    <a:pt x="11038" y="17603"/>
                    <a:pt x="10975" y="17543"/>
                  </a:cubicBezTo>
                  <a:lnTo>
                    <a:pt x="10975" y="17543"/>
                  </a:lnTo>
                  <a:cubicBezTo>
                    <a:pt x="10983" y="17545"/>
                    <a:pt x="10990" y="17547"/>
                    <a:pt x="11000" y="17547"/>
                  </a:cubicBezTo>
                  <a:cubicBezTo>
                    <a:pt x="11009" y="17526"/>
                    <a:pt x="10996" y="17501"/>
                    <a:pt x="10983" y="17482"/>
                  </a:cubicBezTo>
                  <a:cubicBezTo>
                    <a:pt x="10917" y="17376"/>
                    <a:pt x="10851" y="17272"/>
                    <a:pt x="10785" y="17166"/>
                  </a:cubicBezTo>
                  <a:close/>
                  <a:moveTo>
                    <a:pt x="12123" y="17719"/>
                  </a:moveTo>
                  <a:lnTo>
                    <a:pt x="12123" y="17719"/>
                  </a:lnTo>
                  <a:cubicBezTo>
                    <a:pt x="12121" y="17722"/>
                    <a:pt x="12120" y="17722"/>
                    <a:pt x="12120" y="17723"/>
                  </a:cubicBezTo>
                  <a:lnTo>
                    <a:pt x="12120" y="17723"/>
                  </a:lnTo>
                  <a:cubicBezTo>
                    <a:pt x="12120" y="17722"/>
                    <a:pt x="12121" y="17719"/>
                    <a:pt x="12123" y="17719"/>
                  </a:cubicBezTo>
                  <a:close/>
                  <a:moveTo>
                    <a:pt x="7374" y="17138"/>
                  </a:moveTo>
                  <a:lnTo>
                    <a:pt x="7374" y="17138"/>
                  </a:lnTo>
                  <a:cubicBezTo>
                    <a:pt x="7474" y="17251"/>
                    <a:pt x="7576" y="17363"/>
                    <a:pt x="7676" y="17475"/>
                  </a:cubicBezTo>
                  <a:cubicBezTo>
                    <a:pt x="7662" y="17456"/>
                    <a:pt x="7649" y="17436"/>
                    <a:pt x="7636" y="17418"/>
                  </a:cubicBezTo>
                  <a:lnTo>
                    <a:pt x="7636" y="17418"/>
                  </a:lnTo>
                  <a:cubicBezTo>
                    <a:pt x="7676" y="17429"/>
                    <a:pt x="7717" y="17434"/>
                    <a:pt x="7758" y="17434"/>
                  </a:cubicBezTo>
                  <a:cubicBezTo>
                    <a:pt x="7807" y="17434"/>
                    <a:pt x="7855" y="17427"/>
                    <a:pt x="7903" y="17414"/>
                  </a:cubicBezTo>
                  <a:cubicBezTo>
                    <a:pt x="7975" y="17508"/>
                    <a:pt x="8042" y="17608"/>
                    <a:pt x="8107" y="17710"/>
                  </a:cubicBezTo>
                  <a:cubicBezTo>
                    <a:pt x="8103" y="17716"/>
                    <a:pt x="8096" y="17722"/>
                    <a:pt x="8090" y="17726"/>
                  </a:cubicBezTo>
                  <a:cubicBezTo>
                    <a:pt x="7864" y="17620"/>
                    <a:pt x="7647" y="17494"/>
                    <a:pt x="7444" y="17348"/>
                  </a:cubicBezTo>
                  <a:cubicBezTo>
                    <a:pt x="7431" y="17340"/>
                    <a:pt x="7416" y="17330"/>
                    <a:pt x="7403" y="17318"/>
                  </a:cubicBezTo>
                  <a:cubicBezTo>
                    <a:pt x="7394" y="17258"/>
                    <a:pt x="7386" y="17199"/>
                    <a:pt x="7374" y="17138"/>
                  </a:cubicBezTo>
                  <a:close/>
                  <a:moveTo>
                    <a:pt x="16781" y="17454"/>
                  </a:moveTo>
                  <a:cubicBezTo>
                    <a:pt x="16838" y="17552"/>
                    <a:pt x="16899" y="17649"/>
                    <a:pt x="16969" y="17743"/>
                  </a:cubicBezTo>
                  <a:lnTo>
                    <a:pt x="16912" y="17697"/>
                  </a:lnTo>
                  <a:cubicBezTo>
                    <a:pt x="16857" y="17610"/>
                    <a:pt x="16813" y="17530"/>
                    <a:pt x="16781" y="17454"/>
                  </a:cubicBezTo>
                  <a:close/>
                  <a:moveTo>
                    <a:pt x="21090" y="17661"/>
                  </a:moveTo>
                  <a:cubicBezTo>
                    <a:pt x="21100" y="17685"/>
                    <a:pt x="21110" y="17709"/>
                    <a:pt x="21119" y="17733"/>
                  </a:cubicBezTo>
                  <a:cubicBezTo>
                    <a:pt x="21103" y="17738"/>
                    <a:pt x="21085" y="17741"/>
                    <a:pt x="21068" y="17746"/>
                  </a:cubicBezTo>
                  <a:cubicBezTo>
                    <a:pt x="21065" y="17743"/>
                    <a:pt x="21064" y="17739"/>
                    <a:pt x="21059" y="17736"/>
                  </a:cubicBezTo>
                  <a:cubicBezTo>
                    <a:pt x="21071" y="17712"/>
                    <a:pt x="21081" y="17687"/>
                    <a:pt x="21090" y="17661"/>
                  </a:cubicBezTo>
                  <a:close/>
                  <a:moveTo>
                    <a:pt x="14427" y="17694"/>
                  </a:moveTo>
                  <a:cubicBezTo>
                    <a:pt x="14432" y="17697"/>
                    <a:pt x="14436" y="17701"/>
                    <a:pt x="14442" y="17704"/>
                  </a:cubicBezTo>
                  <a:cubicBezTo>
                    <a:pt x="14439" y="17701"/>
                    <a:pt x="14437" y="17700"/>
                    <a:pt x="14437" y="17696"/>
                  </a:cubicBezTo>
                  <a:lnTo>
                    <a:pt x="14437" y="17696"/>
                  </a:lnTo>
                  <a:cubicBezTo>
                    <a:pt x="14496" y="17704"/>
                    <a:pt x="14555" y="17712"/>
                    <a:pt x="14617" y="17717"/>
                  </a:cubicBezTo>
                  <a:lnTo>
                    <a:pt x="14617" y="17717"/>
                  </a:lnTo>
                  <a:lnTo>
                    <a:pt x="14617" y="17717"/>
                  </a:lnTo>
                  <a:cubicBezTo>
                    <a:pt x="14617" y="17717"/>
                    <a:pt x="14617" y="17717"/>
                    <a:pt x="14617" y="17718"/>
                  </a:cubicBezTo>
                  <a:lnTo>
                    <a:pt x="14617" y="17718"/>
                  </a:lnTo>
                  <a:lnTo>
                    <a:pt x="14509" y="17751"/>
                  </a:lnTo>
                  <a:cubicBezTo>
                    <a:pt x="14480" y="17732"/>
                    <a:pt x="14449" y="17714"/>
                    <a:pt x="14421" y="17694"/>
                  </a:cubicBezTo>
                  <a:close/>
                  <a:moveTo>
                    <a:pt x="8459" y="17682"/>
                  </a:moveTo>
                  <a:cubicBezTo>
                    <a:pt x="8471" y="17694"/>
                    <a:pt x="8484" y="17707"/>
                    <a:pt x="8497" y="17717"/>
                  </a:cubicBezTo>
                  <a:cubicBezTo>
                    <a:pt x="8481" y="17733"/>
                    <a:pt x="8466" y="17748"/>
                    <a:pt x="8449" y="17762"/>
                  </a:cubicBezTo>
                  <a:cubicBezTo>
                    <a:pt x="8439" y="17746"/>
                    <a:pt x="8430" y="17729"/>
                    <a:pt x="8418" y="17712"/>
                  </a:cubicBezTo>
                  <a:cubicBezTo>
                    <a:pt x="8431" y="17703"/>
                    <a:pt x="8446" y="17694"/>
                    <a:pt x="8459" y="17682"/>
                  </a:cubicBezTo>
                  <a:close/>
                  <a:moveTo>
                    <a:pt x="3007" y="17449"/>
                  </a:moveTo>
                  <a:cubicBezTo>
                    <a:pt x="3018" y="17470"/>
                    <a:pt x="3029" y="17492"/>
                    <a:pt x="3038" y="17514"/>
                  </a:cubicBezTo>
                  <a:cubicBezTo>
                    <a:pt x="3002" y="17607"/>
                    <a:pt x="2958" y="17697"/>
                    <a:pt x="2910" y="17787"/>
                  </a:cubicBezTo>
                  <a:cubicBezTo>
                    <a:pt x="2942" y="17674"/>
                    <a:pt x="2974" y="17562"/>
                    <a:pt x="3007" y="17449"/>
                  </a:cubicBezTo>
                  <a:close/>
                  <a:moveTo>
                    <a:pt x="15249" y="17781"/>
                  </a:moveTo>
                  <a:lnTo>
                    <a:pt x="15243" y="17787"/>
                  </a:lnTo>
                  <a:cubicBezTo>
                    <a:pt x="15242" y="17787"/>
                    <a:pt x="15242" y="17784"/>
                    <a:pt x="15240" y="17784"/>
                  </a:cubicBezTo>
                  <a:cubicBezTo>
                    <a:pt x="15243" y="17783"/>
                    <a:pt x="15245" y="17781"/>
                    <a:pt x="15249" y="17781"/>
                  </a:cubicBezTo>
                  <a:close/>
                  <a:moveTo>
                    <a:pt x="25300" y="17620"/>
                  </a:moveTo>
                  <a:lnTo>
                    <a:pt x="25098" y="17788"/>
                  </a:lnTo>
                  <a:cubicBezTo>
                    <a:pt x="25072" y="17774"/>
                    <a:pt x="25044" y="17758"/>
                    <a:pt x="25016" y="17743"/>
                  </a:cubicBezTo>
                  <a:cubicBezTo>
                    <a:pt x="25112" y="17707"/>
                    <a:pt x="25207" y="17666"/>
                    <a:pt x="25300" y="17620"/>
                  </a:cubicBezTo>
                  <a:close/>
                  <a:moveTo>
                    <a:pt x="21605" y="17745"/>
                  </a:moveTo>
                  <a:cubicBezTo>
                    <a:pt x="21608" y="17746"/>
                    <a:pt x="21610" y="17746"/>
                    <a:pt x="21611" y="17748"/>
                  </a:cubicBezTo>
                  <a:cubicBezTo>
                    <a:pt x="21584" y="17773"/>
                    <a:pt x="21554" y="17796"/>
                    <a:pt x="21528" y="17819"/>
                  </a:cubicBezTo>
                  <a:cubicBezTo>
                    <a:pt x="21495" y="17802"/>
                    <a:pt x="21463" y="17780"/>
                    <a:pt x="21435" y="17752"/>
                  </a:cubicBezTo>
                  <a:lnTo>
                    <a:pt x="21435" y="17752"/>
                  </a:lnTo>
                  <a:cubicBezTo>
                    <a:pt x="21453" y="17753"/>
                    <a:pt x="21470" y="17754"/>
                    <a:pt x="21487" y="17754"/>
                  </a:cubicBezTo>
                  <a:cubicBezTo>
                    <a:pt x="21527" y="17754"/>
                    <a:pt x="21567" y="17751"/>
                    <a:pt x="21605" y="17745"/>
                  </a:cubicBezTo>
                  <a:close/>
                  <a:moveTo>
                    <a:pt x="16723" y="17703"/>
                  </a:moveTo>
                  <a:cubicBezTo>
                    <a:pt x="16736" y="17746"/>
                    <a:pt x="16748" y="17790"/>
                    <a:pt x="16761" y="17832"/>
                  </a:cubicBezTo>
                  <a:lnTo>
                    <a:pt x="16739" y="17838"/>
                  </a:lnTo>
                  <a:cubicBezTo>
                    <a:pt x="16732" y="17791"/>
                    <a:pt x="16726" y="17748"/>
                    <a:pt x="16723" y="17703"/>
                  </a:cubicBezTo>
                  <a:close/>
                  <a:moveTo>
                    <a:pt x="20172" y="17324"/>
                  </a:moveTo>
                  <a:cubicBezTo>
                    <a:pt x="20172" y="17341"/>
                    <a:pt x="20171" y="17363"/>
                    <a:pt x="20168" y="17383"/>
                  </a:cubicBezTo>
                  <a:cubicBezTo>
                    <a:pt x="20092" y="17552"/>
                    <a:pt x="19993" y="17703"/>
                    <a:pt x="19880" y="17838"/>
                  </a:cubicBezTo>
                  <a:cubicBezTo>
                    <a:pt x="19895" y="17791"/>
                    <a:pt x="19906" y="17748"/>
                    <a:pt x="19921" y="17703"/>
                  </a:cubicBezTo>
                  <a:cubicBezTo>
                    <a:pt x="19934" y="17665"/>
                    <a:pt x="19947" y="17624"/>
                    <a:pt x="19972" y="17595"/>
                  </a:cubicBezTo>
                  <a:cubicBezTo>
                    <a:pt x="19998" y="17569"/>
                    <a:pt x="20033" y="17550"/>
                    <a:pt x="20059" y="17527"/>
                  </a:cubicBezTo>
                  <a:cubicBezTo>
                    <a:pt x="20114" y="17481"/>
                    <a:pt x="20142" y="17411"/>
                    <a:pt x="20165" y="17346"/>
                  </a:cubicBezTo>
                  <a:cubicBezTo>
                    <a:pt x="20166" y="17338"/>
                    <a:pt x="20168" y="17331"/>
                    <a:pt x="20172" y="17324"/>
                  </a:cubicBezTo>
                  <a:close/>
                  <a:moveTo>
                    <a:pt x="15474" y="17746"/>
                  </a:moveTo>
                  <a:cubicBezTo>
                    <a:pt x="15483" y="17751"/>
                    <a:pt x="15492" y="17754"/>
                    <a:pt x="15499" y="17758"/>
                  </a:cubicBezTo>
                  <a:cubicBezTo>
                    <a:pt x="15463" y="17787"/>
                    <a:pt x="15426" y="17816"/>
                    <a:pt x="15390" y="17842"/>
                  </a:cubicBezTo>
                  <a:cubicBezTo>
                    <a:pt x="15410" y="17825"/>
                    <a:pt x="15429" y="17809"/>
                    <a:pt x="15445" y="17788"/>
                  </a:cubicBezTo>
                  <a:cubicBezTo>
                    <a:pt x="15455" y="17774"/>
                    <a:pt x="15466" y="17761"/>
                    <a:pt x="15474" y="17746"/>
                  </a:cubicBezTo>
                  <a:close/>
                  <a:moveTo>
                    <a:pt x="21954" y="17642"/>
                  </a:moveTo>
                  <a:lnTo>
                    <a:pt x="21954" y="17642"/>
                  </a:lnTo>
                  <a:cubicBezTo>
                    <a:pt x="21910" y="17710"/>
                    <a:pt x="21865" y="17780"/>
                    <a:pt x="21814" y="17847"/>
                  </a:cubicBezTo>
                  <a:cubicBezTo>
                    <a:pt x="21809" y="17832"/>
                    <a:pt x="21804" y="17816"/>
                    <a:pt x="21797" y="17799"/>
                  </a:cubicBezTo>
                  <a:cubicBezTo>
                    <a:pt x="21845" y="17743"/>
                    <a:pt x="21902" y="17688"/>
                    <a:pt x="21954" y="17642"/>
                  </a:cubicBezTo>
                  <a:close/>
                  <a:moveTo>
                    <a:pt x="21154" y="17819"/>
                  </a:moveTo>
                  <a:lnTo>
                    <a:pt x="21170" y="17863"/>
                  </a:lnTo>
                  <a:cubicBezTo>
                    <a:pt x="21158" y="17849"/>
                    <a:pt x="21146" y="17835"/>
                    <a:pt x="21136" y="17823"/>
                  </a:cubicBezTo>
                  <a:cubicBezTo>
                    <a:pt x="21141" y="17820"/>
                    <a:pt x="21148" y="17820"/>
                    <a:pt x="21154" y="17819"/>
                  </a:cubicBezTo>
                  <a:close/>
                  <a:moveTo>
                    <a:pt x="24422" y="17636"/>
                  </a:moveTo>
                  <a:cubicBezTo>
                    <a:pt x="24452" y="17690"/>
                    <a:pt x="24472" y="17751"/>
                    <a:pt x="24488" y="17812"/>
                  </a:cubicBezTo>
                  <a:cubicBezTo>
                    <a:pt x="24459" y="17826"/>
                    <a:pt x="24436" y="17844"/>
                    <a:pt x="24418" y="17870"/>
                  </a:cubicBezTo>
                  <a:cubicBezTo>
                    <a:pt x="24406" y="17857"/>
                    <a:pt x="24396" y="17844"/>
                    <a:pt x="24386" y="17829"/>
                  </a:cubicBezTo>
                  <a:cubicBezTo>
                    <a:pt x="24389" y="17819"/>
                    <a:pt x="24391" y="17809"/>
                    <a:pt x="24392" y="17796"/>
                  </a:cubicBezTo>
                  <a:cubicBezTo>
                    <a:pt x="24396" y="17741"/>
                    <a:pt x="24389" y="17681"/>
                    <a:pt x="24422" y="17636"/>
                  </a:cubicBezTo>
                  <a:close/>
                  <a:moveTo>
                    <a:pt x="32704" y="17661"/>
                  </a:moveTo>
                  <a:cubicBezTo>
                    <a:pt x="32720" y="17707"/>
                    <a:pt x="32735" y="17748"/>
                    <a:pt x="32749" y="17787"/>
                  </a:cubicBezTo>
                  <a:lnTo>
                    <a:pt x="32787" y="17884"/>
                  </a:lnTo>
                  <a:cubicBezTo>
                    <a:pt x="32758" y="17819"/>
                    <a:pt x="32729" y="17748"/>
                    <a:pt x="32704" y="17672"/>
                  </a:cubicBezTo>
                  <a:lnTo>
                    <a:pt x="32704" y="17661"/>
                  </a:lnTo>
                  <a:close/>
                  <a:moveTo>
                    <a:pt x="28937" y="17247"/>
                  </a:moveTo>
                  <a:lnTo>
                    <a:pt x="28937" y="17279"/>
                  </a:lnTo>
                  <a:cubicBezTo>
                    <a:pt x="28936" y="17286"/>
                    <a:pt x="28936" y="17293"/>
                    <a:pt x="28934" y="17298"/>
                  </a:cubicBezTo>
                  <a:lnTo>
                    <a:pt x="28936" y="17274"/>
                  </a:lnTo>
                  <a:lnTo>
                    <a:pt x="28936" y="17274"/>
                  </a:lnTo>
                  <a:cubicBezTo>
                    <a:pt x="28935" y="17284"/>
                    <a:pt x="28933" y="17294"/>
                    <a:pt x="28931" y="17303"/>
                  </a:cubicBezTo>
                  <a:cubicBezTo>
                    <a:pt x="28902" y="17456"/>
                    <a:pt x="28865" y="17600"/>
                    <a:pt x="28825" y="17738"/>
                  </a:cubicBezTo>
                  <a:cubicBezTo>
                    <a:pt x="28805" y="17787"/>
                    <a:pt x="28782" y="17833"/>
                    <a:pt x="28756" y="17879"/>
                  </a:cubicBezTo>
                  <a:lnTo>
                    <a:pt x="28727" y="17890"/>
                  </a:lnTo>
                  <a:cubicBezTo>
                    <a:pt x="28818" y="17682"/>
                    <a:pt x="28892" y="17468"/>
                    <a:pt x="28937" y="17247"/>
                  </a:cubicBezTo>
                  <a:close/>
                  <a:moveTo>
                    <a:pt x="24905" y="17845"/>
                  </a:moveTo>
                  <a:lnTo>
                    <a:pt x="24905" y="17845"/>
                  </a:lnTo>
                  <a:cubicBezTo>
                    <a:pt x="24937" y="17854"/>
                    <a:pt x="24971" y="17861"/>
                    <a:pt x="25006" y="17867"/>
                  </a:cubicBezTo>
                  <a:cubicBezTo>
                    <a:pt x="24993" y="17877"/>
                    <a:pt x="24982" y="17886"/>
                    <a:pt x="24970" y="17897"/>
                  </a:cubicBezTo>
                  <a:cubicBezTo>
                    <a:pt x="24948" y="17881"/>
                    <a:pt x="24926" y="17861"/>
                    <a:pt x="24905" y="17845"/>
                  </a:cubicBezTo>
                  <a:close/>
                  <a:moveTo>
                    <a:pt x="9727" y="17693"/>
                  </a:moveTo>
                  <a:cubicBezTo>
                    <a:pt x="9731" y="17693"/>
                    <a:pt x="9737" y="17694"/>
                    <a:pt x="9740" y="17694"/>
                  </a:cubicBezTo>
                  <a:lnTo>
                    <a:pt x="9740" y="17796"/>
                  </a:lnTo>
                  <a:cubicBezTo>
                    <a:pt x="9727" y="17832"/>
                    <a:pt x="9712" y="17868"/>
                    <a:pt x="9698" y="17903"/>
                  </a:cubicBezTo>
                  <a:lnTo>
                    <a:pt x="9682" y="17892"/>
                  </a:lnTo>
                  <a:cubicBezTo>
                    <a:pt x="9698" y="17825"/>
                    <a:pt x="9712" y="17758"/>
                    <a:pt x="9727" y="17693"/>
                  </a:cubicBezTo>
                  <a:close/>
                  <a:moveTo>
                    <a:pt x="21761" y="17845"/>
                  </a:moveTo>
                  <a:cubicBezTo>
                    <a:pt x="21772" y="17852"/>
                    <a:pt x="21787" y="17857"/>
                    <a:pt x="21800" y="17864"/>
                  </a:cubicBezTo>
                  <a:cubicBezTo>
                    <a:pt x="21790" y="17877"/>
                    <a:pt x="21780" y="17892"/>
                    <a:pt x="21769" y="17905"/>
                  </a:cubicBezTo>
                  <a:cubicBezTo>
                    <a:pt x="21756" y="17903"/>
                    <a:pt x="21742" y="17897"/>
                    <a:pt x="21729" y="17893"/>
                  </a:cubicBezTo>
                  <a:cubicBezTo>
                    <a:pt x="21739" y="17877"/>
                    <a:pt x="21749" y="17861"/>
                    <a:pt x="21761" y="17845"/>
                  </a:cubicBezTo>
                  <a:close/>
                  <a:moveTo>
                    <a:pt x="7827" y="17788"/>
                  </a:moveTo>
                  <a:cubicBezTo>
                    <a:pt x="7872" y="17806"/>
                    <a:pt x="7917" y="17823"/>
                    <a:pt x="7962" y="17839"/>
                  </a:cubicBezTo>
                  <a:cubicBezTo>
                    <a:pt x="7940" y="17861"/>
                    <a:pt x="7920" y="17883"/>
                    <a:pt x="7901" y="17906"/>
                  </a:cubicBezTo>
                  <a:cubicBezTo>
                    <a:pt x="7868" y="17877"/>
                    <a:pt x="7842" y="17839"/>
                    <a:pt x="7827" y="17788"/>
                  </a:cubicBezTo>
                  <a:close/>
                  <a:moveTo>
                    <a:pt x="11905" y="17835"/>
                  </a:moveTo>
                  <a:cubicBezTo>
                    <a:pt x="11918" y="17845"/>
                    <a:pt x="11931" y="17854"/>
                    <a:pt x="11944" y="17861"/>
                  </a:cubicBezTo>
                  <a:cubicBezTo>
                    <a:pt x="11924" y="17877"/>
                    <a:pt x="11902" y="17892"/>
                    <a:pt x="11880" y="17908"/>
                  </a:cubicBezTo>
                  <a:cubicBezTo>
                    <a:pt x="11867" y="17893"/>
                    <a:pt x="11857" y="17877"/>
                    <a:pt x="11845" y="17863"/>
                  </a:cubicBezTo>
                  <a:lnTo>
                    <a:pt x="11905" y="17835"/>
                  </a:lnTo>
                  <a:close/>
                  <a:moveTo>
                    <a:pt x="29103" y="17287"/>
                  </a:moveTo>
                  <a:cubicBezTo>
                    <a:pt x="29145" y="17392"/>
                    <a:pt x="29193" y="17494"/>
                    <a:pt x="29251" y="17584"/>
                  </a:cubicBezTo>
                  <a:cubicBezTo>
                    <a:pt x="29306" y="17671"/>
                    <a:pt x="29358" y="17722"/>
                    <a:pt x="29387" y="17823"/>
                  </a:cubicBezTo>
                  <a:cubicBezTo>
                    <a:pt x="29396" y="17852"/>
                    <a:pt x="29402" y="17883"/>
                    <a:pt x="29409" y="17912"/>
                  </a:cubicBezTo>
                  <a:cubicBezTo>
                    <a:pt x="29308" y="17761"/>
                    <a:pt x="29220" y="17601"/>
                    <a:pt x="29155" y="17431"/>
                  </a:cubicBezTo>
                  <a:cubicBezTo>
                    <a:pt x="29138" y="17383"/>
                    <a:pt x="29120" y="17337"/>
                    <a:pt x="29103" y="17287"/>
                  </a:cubicBezTo>
                  <a:close/>
                  <a:moveTo>
                    <a:pt x="28626" y="17926"/>
                  </a:moveTo>
                  <a:cubicBezTo>
                    <a:pt x="28625" y="17928"/>
                    <a:pt x="28625" y="17930"/>
                    <a:pt x="28624" y="17932"/>
                  </a:cubicBezTo>
                  <a:lnTo>
                    <a:pt x="28618" y="17934"/>
                  </a:lnTo>
                  <a:cubicBezTo>
                    <a:pt x="28621" y="17930"/>
                    <a:pt x="28624" y="17928"/>
                    <a:pt x="28626" y="17926"/>
                  </a:cubicBezTo>
                  <a:close/>
                  <a:moveTo>
                    <a:pt x="8703" y="17908"/>
                  </a:moveTo>
                  <a:cubicBezTo>
                    <a:pt x="8714" y="17913"/>
                    <a:pt x="8725" y="17919"/>
                    <a:pt x="8735" y="17922"/>
                  </a:cubicBezTo>
                  <a:cubicBezTo>
                    <a:pt x="8722" y="17934"/>
                    <a:pt x="8709" y="17942"/>
                    <a:pt x="8698" y="17951"/>
                  </a:cubicBezTo>
                  <a:cubicBezTo>
                    <a:pt x="8687" y="17948"/>
                    <a:pt x="8674" y="17947"/>
                    <a:pt x="8664" y="17942"/>
                  </a:cubicBezTo>
                  <a:cubicBezTo>
                    <a:pt x="8677" y="17932"/>
                    <a:pt x="8688" y="17921"/>
                    <a:pt x="8703" y="17908"/>
                  </a:cubicBezTo>
                  <a:close/>
                  <a:moveTo>
                    <a:pt x="11051" y="17966"/>
                  </a:moveTo>
                  <a:lnTo>
                    <a:pt x="11051" y="17966"/>
                  </a:lnTo>
                  <a:cubicBezTo>
                    <a:pt x="11054" y="17970"/>
                    <a:pt x="11058" y="17974"/>
                    <a:pt x="11061" y="17977"/>
                  </a:cubicBezTo>
                  <a:cubicBezTo>
                    <a:pt x="11061" y="17977"/>
                    <a:pt x="11060" y="17977"/>
                    <a:pt x="11058" y="17976"/>
                  </a:cubicBezTo>
                  <a:cubicBezTo>
                    <a:pt x="11056" y="17973"/>
                    <a:pt x="11053" y="17969"/>
                    <a:pt x="11051" y="17966"/>
                  </a:cubicBezTo>
                  <a:close/>
                  <a:moveTo>
                    <a:pt x="15078" y="17828"/>
                  </a:moveTo>
                  <a:cubicBezTo>
                    <a:pt x="15104" y="17845"/>
                    <a:pt x="15129" y="17861"/>
                    <a:pt x="15156" y="17877"/>
                  </a:cubicBezTo>
                  <a:cubicBezTo>
                    <a:pt x="15126" y="17910"/>
                    <a:pt x="15095" y="17942"/>
                    <a:pt x="15063" y="17973"/>
                  </a:cubicBezTo>
                  <a:cubicBezTo>
                    <a:pt x="15060" y="17977"/>
                    <a:pt x="15060" y="17980"/>
                    <a:pt x="15058" y="17985"/>
                  </a:cubicBezTo>
                  <a:cubicBezTo>
                    <a:pt x="14994" y="17964"/>
                    <a:pt x="14930" y="17941"/>
                    <a:pt x="14864" y="17918"/>
                  </a:cubicBezTo>
                  <a:cubicBezTo>
                    <a:pt x="14925" y="17893"/>
                    <a:pt x="14983" y="17867"/>
                    <a:pt x="15043" y="17838"/>
                  </a:cubicBezTo>
                  <a:cubicBezTo>
                    <a:pt x="15055" y="17833"/>
                    <a:pt x="15068" y="17832"/>
                    <a:pt x="15078" y="17828"/>
                  </a:cubicBezTo>
                  <a:close/>
                  <a:moveTo>
                    <a:pt x="24807" y="17934"/>
                  </a:moveTo>
                  <a:lnTo>
                    <a:pt x="24807" y="17934"/>
                  </a:lnTo>
                  <a:cubicBezTo>
                    <a:pt x="24828" y="17951"/>
                    <a:pt x="24849" y="17964"/>
                    <a:pt x="24870" y="17980"/>
                  </a:cubicBezTo>
                  <a:cubicBezTo>
                    <a:pt x="24862" y="17986"/>
                    <a:pt x="24855" y="17992"/>
                    <a:pt x="24849" y="17999"/>
                  </a:cubicBezTo>
                  <a:cubicBezTo>
                    <a:pt x="24835" y="17977"/>
                    <a:pt x="24822" y="17955"/>
                    <a:pt x="24807" y="17934"/>
                  </a:cubicBezTo>
                  <a:close/>
                  <a:moveTo>
                    <a:pt x="15156" y="18006"/>
                  </a:moveTo>
                  <a:cubicBezTo>
                    <a:pt x="15150" y="18009"/>
                    <a:pt x="15143" y="18014"/>
                    <a:pt x="15139" y="18016"/>
                  </a:cubicBezTo>
                  <a:cubicBezTo>
                    <a:pt x="15136" y="18016"/>
                    <a:pt x="15134" y="18015"/>
                    <a:pt x="15133" y="18015"/>
                  </a:cubicBezTo>
                  <a:cubicBezTo>
                    <a:pt x="15140" y="18012"/>
                    <a:pt x="15149" y="18009"/>
                    <a:pt x="15156" y="18006"/>
                  </a:cubicBezTo>
                  <a:close/>
                  <a:moveTo>
                    <a:pt x="24507" y="17883"/>
                  </a:moveTo>
                  <a:cubicBezTo>
                    <a:pt x="24520" y="17929"/>
                    <a:pt x="24530" y="17976"/>
                    <a:pt x="24543" y="18022"/>
                  </a:cubicBezTo>
                  <a:cubicBezTo>
                    <a:pt x="24507" y="17980"/>
                    <a:pt x="24472" y="17940"/>
                    <a:pt x="24437" y="17896"/>
                  </a:cubicBezTo>
                  <a:cubicBezTo>
                    <a:pt x="24459" y="17892"/>
                    <a:pt x="24483" y="17886"/>
                    <a:pt x="24507" y="17883"/>
                  </a:cubicBezTo>
                  <a:close/>
                  <a:moveTo>
                    <a:pt x="8604" y="17995"/>
                  </a:moveTo>
                  <a:cubicBezTo>
                    <a:pt x="8616" y="17998"/>
                    <a:pt x="8630" y="17998"/>
                    <a:pt x="8643" y="17998"/>
                  </a:cubicBezTo>
                  <a:cubicBezTo>
                    <a:pt x="8630" y="18008"/>
                    <a:pt x="8616" y="18019"/>
                    <a:pt x="8604" y="18030"/>
                  </a:cubicBezTo>
                  <a:cubicBezTo>
                    <a:pt x="8600" y="18021"/>
                    <a:pt x="8594" y="18014"/>
                    <a:pt x="8591" y="18006"/>
                  </a:cubicBezTo>
                  <a:cubicBezTo>
                    <a:pt x="8594" y="18002"/>
                    <a:pt x="8600" y="17999"/>
                    <a:pt x="8604" y="17995"/>
                  </a:cubicBezTo>
                  <a:close/>
                  <a:moveTo>
                    <a:pt x="8134" y="17897"/>
                  </a:moveTo>
                  <a:cubicBezTo>
                    <a:pt x="8171" y="17910"/>
                    <a:pt x="8209" y="17921"/>
                    <a:pt x="8248" y="17932"/>
                  </a:cubicBezTo>
                  <a:lnTo>
                    <a:pt x="8250" y="17934"/>
                  </a:lnTo>
                  <a:cubicBezTo>
                    <a:pt x="8209" y="17966"/>
                    <a:pt x="8170" y="18002"/>
                    <a:pt x="8128" y="18034"/>
                  </a:cubicBezTo>
                  <a:cubicBezTo>
                    <a:pt x="8084" y="18009"/>
                    <a:pt x="8038" y="17992"/>
                    <a:pt x="7994" y="17969"/>
                  </a:cubicBezTo>
                  <a:cubicBezTo>
                    <a:pt x="8041" y="17947"/>
                    <a:pt x="8089" y="17922"/>
                    <a:pt x="8134" y="17897"/>
                  </a:cubicBezTo>
                  <a:close/>
                  <a:moveTo>
                    <a:pt x="25443" y="17681"/>
                  </a:moveTo>
                  <a:cubicBezTo>
                    <a:pt x="25363" y="17810"/>
                    <a:pt x="25271" y="17935"/>
                    <a:pt x="25169" y="18051"/>
                  </a:cubicBezTo>
                  <a:cubicBezTo>
                    <a:pt x="25178" y="18034"/>
                    <a:pt x="25188" y="18009"/>
                    <a:pt x="25192" y="17992"/>
                  </a:cubicBezTo>
                  <a:cubicBezTo>
                    <a:pt x="25228" y="17877"/>
                    <a:pt x="25347" y="17770"/>
                    <a:pt x="25443" y="17681"/>
                  </a:cubicBezTo>
                  <a:close/>
                  <a:moveTo>
                    <a:pt x="22661" y="17672"/>
                  </a:moveTo>
                  <a:lnTo>
                    <a:pt x="22661" y="17672"/>
                  </a:lnTo>
                  <a:cubicBezTo>
                    <a:pt x="22691" y="17701"/>
                    <a:pt x="22712" y="17743"/>
                    <a:pt x="22726" y="17784"/>
                  </a:cubicBezTo>
                  <a:cubicBezTo>
                    <a:pt x="22715" y="17793"/>
                    <a:pt x="22706" y="17803"/>
                    <a:pt x="22697" y="17810"/>
                  </a:cubicBezTo>
                  <a:cubicBezTo>
                    <a:pt x="22707" y="17806"/>
                    <a:pt x="22721" y="17803"/>
                    <a:pt x="22731" y="17799"/>
                  </a:cubicBezTo>
                  <a:cubicBezTo>
                    <a:pt x="22741" y="17825"/>
                    <a:pt x="22748" y="17852"/>
                    <a:pt x="22757" y="17877"/>
                  </a:cubicBezTo>
                  <a:cubicBezTo>
                    <a:pt x="22773" y="17928"/>
                    <a:pt x="22795" y="17979"/>
                    <a:pt x="22818" y="18025"/>
                  </a:cubicBezTo>
                  <a:lnTo>
                    <a:pt x="22786" y="18064"/>
                  </a:lnTo>
                  <a:cubicBezTo>
                    <a:pt x="22748" y="17990"/>
                    <a:pt x="22712" y="17912"/>
                    <a:pt x="22673" y="17839"/>
                  </a:cubicBezTo>
                  <a:cubicBezTo>
                    <a:pt x="22668" y="17826"/>
                    <a:pt x="22662" y="17813"/>
                    <a:pt x="22655" y="17803"/>
                  </a:cubicBezTo>
                  <a:lnTo>
                    <a:pt x="22655" y="17803"/>
                  </a:lnTo>
                  <a:cubicBezTo>
                    <a:pt x="22662" y="17812"/>
                    <a:pt x="22668" y="17823"/>
                    <a:pt x="22676" y="17832"/>
                  </a:cubicBezTo>
                  <a:cubicBezTo>
                    <a:pt x="22686" y="17780"/>
                    <a:pt x="22683" y="17722"/>
                    <a:pt x="22661" y="17672"/>
                  </a:cubicBezTo>
                  <a:close/>
                  <a:moveTo>
                    <a:pt x="15707" y="17919"/>
                  </a:moveTo>
                  <a:lnTo>
                    <a:pt x="15707" y="17919"/>
                  </a:lnTo>
                  <a:cubicBezTo>
                    <a:pt x="15680" y="17971"/>
                    <a:pt x="15656" y="18022"/>
                    <a:pt x="15630" y="18073"/>
                  </a:cubicBezTo>
                  <a:cubicBezTo>
                    <a:pt x="15615" y="18063"/>
                    <a:pt x="15604" y="18053"/>
                    <a:pt x="15589" y="18043"/>
                  </a:cubicBezTo>
                  <a:cubicBezTo>
                    <a:pt x="15628" y="18002"/>
                    <a:pt x="15669" y="17961"/>
                    <a:pt x="15707" y="17919"/>
                  </a:cubicBezTo>
                  <a:close/>
                  <a:moveTo>
                    <a:pt x="24732" y="17969"/>
                  </a:moveTo>
                  <a:lnTo>
                    <a:pt x="24732" y="17969"/>
                  </a:lnTo>
                  <a:cubicBezTo>
                    <a:pt x="24745" y="17999"/>
                    <a:pt x="24761" y="18030"/>
                    <a:pt x="24775" y="18060"/>
                  </a:cubicBezTo>
                  <a:cubicBezTo>
                    <a:pt x="24772" y="18061"/>
                    <a:pt x="24771" y="18064"/>
                    <a:pt x="24768" y="18066"/>
                  </a:cubicBezTo>
                  <a:cubicBezTo>
                    <a:pt x="24756" y="18075"/>
                    <a:pt x="24746" y="18086"/>
                    <a:pt x="24733" y="18095"/>
                  </a:cubicBezTo>
                  <a:cubicBezTo>
                    <a:pt x="24738" y="18053"/>
                    <a:pt x="24738" y="18009"/>
                    <a:pt x="24732" y="17969"/>
                  </a:cubicBezTo>
                  <a:close/>
                  <a:moveTo>
                    <a:pt x="11468" y="17791"/>
                  </a:moveTo>
                  <a:cubicBezTo>
                    <a:pt x="11504" y="17816"/>
                    <a:pt x="11540" y="17839"/>
                    <a:pt x="11577" y="17861"/>
                  </a:cubicBezTo>
                  <a:cubicBezTo>
                    <a:pt x="11549" y="17905"/>
                    <a:pt x="11526" y="17950"/>
                    <a:pt x="11511" y="17999"/>
                  </a:cubicBezTo>
                  <a:cubicBezTo>
                    <a:pt x="11574" y="17977"/>
                    <a:pt x="11635" y="17954"/>
                    <a:pt x="11694" y="17928"/>
                  </a:cubicBezTo>
                  <a:cubicBezTo>
                    <a:pt x="11722" y="17942"/>
                    <a:pt x="11751" y="17958"/>
                    <a:pt x="11780" y="17973"/>
                  </a:cubicBezTo>
                  <a:cubicBezTo>
                    <a:pt x="11781" y="17973"/>
                    <a:pt x="11784" y="17976"/>
                    <a:pt x="11784" y="17976"/>
                  </a:cubicBezTo>
                  <a:cubicBezTo>
                    <a:pt x="11720" y="18016"/>
                    <a:pt x="11657" y="18059"/>
                    <a:pt x="11591" y="18096"/>
                  </a:cubicBezTo>
                  <a:cubicBezTo>
                    <a:pt x="11494" y="18016"/>
                    <a:pt x="11398" y="17935"/>
                    <a:pt x="11307" y="17849"/>
                  </a:cubicBezTo>
                  <a:cubicBezTo>
                    <a:pt x="11360" y="17833"/>
                    <a:pt x="11414" y="17813"/>
                    <a:pt x="11468" y="17791"/>
                  </a:cubicBezTo>
                  <a:close/>
                  <a:moveTo>
                    <a:pt x="20255" y="17784"/>
                  </a:moveTo>
                  <a:cubicBezTo>
                    <a:pt x="20248" y="17818"/>
                    <a:pt x="20243" y="17849"/>
                    <a:pt x="20234" y="17881"/>
                  </a:cubicBezTo>
                  <a:cubicBezTo>
                    <a:pt x="20201" y="17954"/>
                    <a:pt x="20166" y="18027"/>
                    <a:pt x="20131" y="18101"/>
                  </a:cubicBezTo>
                  <a:cubicBezTo>
                    <a:pt x="20152" y="18041"/>
                    <a:pt x="20171" y="17980"/>
                    <a:pt x="20188" y="17921"/>
                  </a:cubicBezTo>
                  <a:cubicBezTo>
                    <a:pt x="20211" y="17877"/>
                    <a:pt x="20236" y="17832"/>
                    <a:pt x="20255" y="17784"/>
                  </a:cubicBezTo>
                  <a:close/>
                  <a:moveTo>
                    <a:pt x="23664" y="18019"/>
                  </a:moveTo>
                  <a:cubicBezTo>
                    <a:pt x="23670" y="18022"/>
                    <a:pt x="23672" y="18028"/>
                    <a:pt x="23678" y="18034"/>
                  </a:cubicBezTo>
                  <a:cubicBezTo>
                    <a:pt x="23667" y="18060"/>
                    <a:pt x="23657" y="18088"/>
                    <a:pt x="23646" y="18115"/>
                  </a:cubicBezTo>
                  <a:cubicBezTo>
                    <a:pt x="23646" y="18082"/>
                    <a:pt x="23653" y="18050"/>
                    <a:pt x="23664" y="18019"/>
                  </a:cubicBezTo>
                  <a:close/>
                  <a:moveTo>
                    <a:pt x="19670" y="16367"/>
                  </a:moveTo>
                  <a:cubicBezTo>
                    <a:pt x="19665" y="16406"/>
                    <a:pt x="19672" y="16461"/>
                    <a:pt x="19713" y="16467"/>
                  </a:cubicBezTo>
                  <a:cubicBezTo>
                    <a:pt x="19715" y="16467"/>
                    <a:pt x="19716" y="16467"/>
                    <a:pt x="19718" y="16467"/>
                  </a:cubicBezTo>
                  <a:cubicBezTo>
                    <a:pt x="19725" y="16467"/>
                    <a:pt x="19732" y="16465"/>
                    <a:pt x="19738" y="16461"/>
                  </a:cubicBezTo>
                  <a:lnTo>
                    <a:pt x="19738" y="16461"/>
                  </a:lnTo>
                  <a:cubicBezTo>
                    <a:pt x="19561" y="16659"/>
                    <a:pt x="19352" y="16834"/>
                    <a:pt x="19119" y="16980"/>
                  </a:cubicBezTo>
                  <a:cubicBezTo>
                    <a:pt x="19264" y="16965"/>
                    <a:pt x="19402" y="16913"/>
                    <a:pt x="19514" y="16832"/>
                  </a:cubicBezTo>
                  <a:lnTo>
                    <a:pt x="19514" y="16832"/>
                  </a:lnTo>
                  <a:cubicBezTo>
                    <a:pt x="19222" y="17052"/>
                    <a:pt x="18941" y="17286"/>
                    <a:pt x="18670" y="17527"/>
                  </a:cubicBezTo>
                  <a:cubicBezTo>
                    <a:pt x="18698" y="17542"/>
                    <a:pt x="18727" y="17548"/>
                    <a:pt x="18758" y="17548"/>
                  </a:cubicBezTo>
                  <a:cubicBezTo>
                    <a:pt x="18831" y="17548"/>
                    <a:pt x="18910" y="17512"/>
                    <a:pt x="18975" y="17476"/>
                  </a:cubicBezTo>
                  <a:cubicBezTo>
                    <a:pt x="19208" y="17344"/>
                    <a:pt x="19433" y="17199"/>
                    <a:pt x="19645" y="17041"/>
                  </a:cubicBezTo>
                  <a:lnTo>
                    <a:pt x="19645" y="17041"/>
                  </a:lnTo>
                  <a:cubicBezTo>
                    <a:pt x="19529" y="17187"/>
                    <a:pt x="19433" y="17346"/>
                    <a:pt x="19354" y="17511"/>
                  </a:cubicBezTo>
                  <a:cubicBezTo>
                    <a:pt x="19649" y="17330"/>
                    <a:pt x="19857" y="17041"/>
                    <a:pt x="19927" y="16727"/>
                  </a:cubicBezTo>
                  <a:cubicBezTo>
                    <a:pt x="19950" y="16816"/>
                    <a:pt x="19961" y="16906"/>
                    <a:pt x="19963" y="16999"/>
                  </a:cubicBezTo>
                  <a:cubicBezTo>
                    <a:pt x="19871" y="17112"/>
                    <a:pt x="19774" y="17218"/>
                    <a:pt x="19667" y="17315"/>
                  </a:cubicBezTo>
                  <a:cubicBezTo>
                    <a:pt x="19712" y="17319"/>
                    <a:pt x="19755" y="17337"/>
                    <a:pt x="19794" y="17362"/>
                  </a:cubicBezTo>
                  <a:cubicBezTo>
                    <a:pt x="19469" y="17659"/>
                    <a:pt x="18970" y="17671"/>
                    <a:pt x="18598" y="17908"/>
                  </a:cubicBezTo>
                  <a:cubicBezTo>
                    <a:pt x="18788" y="17879"/>
                    <a:pt x="18981" y="17849"/>
                    <a:pt x="19171" y="17820"/>
                  </a:cubicBezTo>
                  <a:lnTo>
                    <a:pt x="19171" y="17820"/>
                  </a:lnTo>
                  <a:cubicBezTo>
                    <a:pt x="18999" y="17925"/>
                    <a:pt x="18829" y="18030"/>
                    <a:pt x="18656" y="18133"/>
                  </a:cubicBezTo>
                  <a:cubicBezTo>
                    <a:pt x="18283" y="17963"/>
                    <a:pt x="17928" y="17758"/>
                    <a:pt x="17602" y="17526"/>
                  </a:cubicBezTo>
                  <a:cubicBezTo>
                    <a:pt x="17552" y="17437"/>
                    <a:pt x="17501" y="17351"/>
                    <a:pt x="17452" y="17263"/>
                  </a:cubicBezTo>
                  <a:lnTo>
                    <a:pt x="17452" y="17263"/>
                  </a:lnTo>
                  <a:cubicBezTo>
                    <a:pt x="17743" y="17614"/>
                    <a:pt x="18154" y="17892"/>
                    <a:pt x="18620" y="18053"/>
                  </a:cubicBezTo>
                  <a:cubicBezTo>
                    <a:pt x="18167" y="17607"/>
                    <a:pt x="17712" y="17152"/>
                    <a:pt x="17327" y="16663"/>
                  </a:cubicBezTo>
                  <a:lnTo>
                    <a:pt x="17327" y="16663"/>
                  </a:lnTo>
                  <a:cubicBezTo>
                    <a:pt x="17734" y="17059"/>
                    <a:pt x="18275" y="17401"/>
                    <a:pt x="18813" y="17623"/>
                  </a:cubicBezTo>
                  <a:cubicBezTo>
                    <a:pt x="18547" y="17457"/>
                    <a:pt x="18293" y="17280"/>
                    <a:pt x="18053" y="17091"/>
                  </a:cubicBezTo>
                  <a:lnTo>
                    <a:pt x="18053" y="17091"/>
                  </a:lnTo>
                  <a:cubicBezTo>
                    <a:pt x="18150" y="17133"/>
                    <a:pt x="18258" y="17155"/>
                    <a:pt x="18367" y="17155"/>
                  </a:cubicBezTo>
                  <a:cubicBezTo>
                    <a:pt x="18409" y="17155"/>
                    <a:pt x="18451" y="17152"/>
                    <a:pt x="18493" y="17145"/>
                  </a:cubicBezTo>
                  <a:cubicBezTo>
                    <a:pt x="18374" y="17071"/>
                    <a:pt x="18251" y="16999"/>
                    <a:pt x="18126" y="16926"/>
                  </a:cubicBezTo>
                  <a:cubicBezTo>
                    <a:pt x="18148" y="16901"/>
                    <a:pt x="18138" y="16852"/>
                    <a:pt x="18119" y="16818"/>
                  </a:cubicBezTo>
                  <a:cubicBezTo>
                    <a:pt x="18043" y="16688"/>
                    <a:pt x="17966" y="16557"/>
                    <a:pt x="17891" y="16425"/>
                  </a:cubicBezTo>
                  <a:lnTo>
                    <a:pt x="17891" y="16425"/>
                  </a:lnTo>
                  <a:cubicBezTo>
                    <a:pt x="18239" y="16619"/>
                    <a:pt x="18611" y="16781"/>
                    <a:pt x="19002" y="16906"/>
                  </a:cubicBezTo>
                  <a:cubicBezTo>
                    <a:pt x="18977" y="16877"/>
                    <a:pt x="18951" y="16852"/>
                    <a:pt x="18922" y="16826"/>
                  </a:cubicBezTo>
                  <a:cubicBezTo>
                    <a:pt x="19003" y="16818"/>
                    <a:pt x="19083" y="16782"/>
                    <a:pt x="19151" y="16739"/>
                  </a:cubicBezTo>
                  <a:cubicBezTo>
                    <a:pt x="19243" y="16680"/>
                    <a:pt x="19322" y="16606"/>
                    <a:pt x="19413" y="16547"/>
                  </a:cubicBezTo>
                  <a:lnTo>
                    <a:pt x="19413" y="16547"/>
                  </a:lnTo>
                  <a:cubicBezTo>
                    <a:pt x="19369" y="16621"/>
                    <a:pt x="19336" y="16701"/>
                    <a:pt x="19307" y="16785"/>
                  </a:cubicBezTo>
                  <a:cubicBezTo>
                    <a:pt x="19398" y="16763"/>
                    <a:pt x="19459" y="16678"/>
                    <a:pt x="19504" y="16593"/>
                  </a:cubicBezTo>
                  <a:cubicBezTo>
                    <a:pt x="19549" y="16511"/>
                    <a:pt x="19591" y="16419"/>
                    <a:pt x="19670" y="16367"/>
                  </a:cubicBezTo>
                  <a:close/>
                  <a:moveTo>
                    <a:pt x="5467" y="17987"/>
                  </a:moveTo>
                  <a:cubicBezTo>
                    <a:pt x="5476" y="17995"/>
                    <a:pt x="5485" y="18005"/>
                    <a:pt x="5496" y="18012"/>
                  </a:cubicBezTo>
                  <a:cubicBezTo>
                    <a:pt x="5489" y="18046"/>
                    <a:pt x="5483" y="18079"/>
                    <a:pt x="5482" y="18115"/>
                  </a:cubicBezTo>
                  <a:cubicBezTo>
                    <a:pt x="5486" y="18114"/>
                    <a:pt x="5491" y="18109"/>
                    <a:pt x="5496" y="18108"/>
                  </a:cubicBezTo>
                  <a:lnTo>
                    <a:pt x="5496" y="18108"/>
                  </a:lnTo>
                  <a:cubicBezTo>
                    <a:pt x="5482" y="18125"/>
                    <a:pt x="5467" y="18146"/>
                    <a:pt x="5453" y="18163"/>
                  </a:cubicBezTo>
                  <a:lnTo>
                    <a:pt x="5435" y="18159"/>
                  </a:lnTo>
                  <a:cubicBezTo>
                    <a:pt x="5405" y="18146"/>
                    <a:pt x="5373" y="18131"/>
                    <a:pt x="5341" y="18117"/>
                  </a:cubicBezTo>
                  <a:cubicBezTo>
                    <a:pt x="5382" y="18073"/>
                    <a:pt x="5424" y="18031"/>
                    <a:pt x="5467" y="17987"/>
                  </a:cubicBezTo>
                  <a:close/>
                  <a:moveTo>
                    <a:pt x="3424" y="17714"/>
                  </a:moveTo>
                  <a:lnTo>
                    <a:pt x="3424" y="18131"/>
                  </a:lnTo>
                  <a:cubicBezTo>
                    <a:pt x="3416" y="18147"/>
                    <a:pt x="3407" y="18162"/>
                    <a:pt x="3398" y="18179"/>
                  </a:cubicBezTo>
                  <a:cubicBezTo>
                    <a:pt x="3408" y="18025"/>
                    <a:pt x="3410" y="17871"/>
                    <a:pt x="3417" y="17717"/>
                  </a:cubicBezTo>
                  <a:cubicBezTo>
                    <a:pt x="3420" y="17716"/>
                    <a:pt x="3423" y="17714"/>
                    <a:pt x="3424" y="17714"/>
                  </a:cubicBezTo>
                  <a:close/>
                  <a:moveTo>
                    <a:pt x="15563" y="18067"/>
                  </a:moveTo>
                  <a:cubicBezTo>
                    <a:pt x="15583" y="18073"/>
                    <a:pt x="15605" y="18077"/>
                    <a:pt x="15627" y="18080"/>
                  </a:cubicBezTo>
                  <a:cubicBezTo>
                    <a:pt x="15614" y="18104"/>
                    <a:pt x="15604" y="18130"/>
                    <a:pt x="15590" y="18153"/>
                  </a:cubicBezTo>
                  <a:cubicBezTo>
                    <a:pt x="15567" y="18162"/>
                    <a:pt x="15545" y="18170"/>
                    <a:pt x="15521" y="18179"/>
                  </a:cubicBezTo>
                  <a:lnTo>
                    <a:pt x="15473" y="18157"/>
                  </a:lnTo>
                  <a:cubicBezTo>
                    <a:pt x="15503" y="18128"/>
                    <a:pt x="15534" y="18099"/>
                    <a:pt x="15563" y="18067"/>
                  </a:cubicBezTo>
                  <a:close/>
                  <a:moveTo>
                    <a:pt x="8398" y="18157"/>
                  </a:moveTo>
                  <a:cubicBezTo>
                    <a:pt x="8401" y="18160"/>
                    <a:pt x="8402" y="18165"/>
                    <a:pt x="8405" y="18167"/>
                  </a:cubicBezTo>
                  <a:cubicBezTo>
                    <a:pt x="8396" y="18173"/>
                    <a:pt x="8388" y="18181"/>
                    <a:pt x="8379" y="18186"/>
                  </a:cubicBezTo>
                  <a:cubicBezTo>
                    <a:pt x="8375" y="18183"/>
                    <a:pt x="8372" y="18181"/>
                    <a:pt x="8367" y="18179"/>
                  </a:cubicBezTo>
                  <a:cubicBezTo>
                    <a:pt x="8379" y="18170"/>
                    <a:pt x="8388" y="18163"/>
                    <a:pt x="8398" y="18157"/>
                  </a:cubicBezTo>
                  <a:close/>
                  <a:moveTo>
                    <a:pt x="21495" y="18041"/>
                  </a:moveTo>
                  <a:cubicBezTo>
                    <a:pt x="21524" y="18067"/>
                    <a:pt x="21552" y="18093"/>
                    <a:pt x="21581" y="18118"/>
                  </a:cubicBezTo>
                  <a:cubicBezTo>
                    <a:pt x="21557" y="18144"/>
                    <a:pt x="21531" y="18169"/>
                    <a:pt x="21507" y="18194"/>
                  </a:cubicBezTo>
                  <a:cubicBezTo>
                    <a:pt x="21496" y="18186"/>
                    <a:pt x="21488" y="18179"/>
                    <a:pt x="21480" y="18172"/>
                  </a:cubicBezTo>
                  <a:cubicBezTo>
                    <a:pt x="21475" y="18146"/>
                    <a:pt x="21467" y="18122"/>
                    <a:pt x="21460" y="18099"/>
                  </a:cubicBezTo>
                  <a:cubicBezTo>
                    <a:pt x="21472" y="18079"/>
                    <a:pt x="21485" y="18059"/>
                    <a:pt x="21495" y="18041"/>
                  </a:cubicBezTo>
                  <a:close/>
                  <a:moveTo>
                    <a:pt x="22047" y="18109"/>
                  </a:moveTo>
                  <a:cubicBezTo>
                    <a:pt x="22060" y="18130"/>
                    <a:pt x="22074" y="18152"/>
                    <a:pt x="22086" y="18172"/>
                  </a:cubicBezTo>
                  <a:cubicBezTo>
                    <a:pt x="22087" y="18188"/>
                    <a:pt x="22087" y="18204"/>
                    <a:pt x="22084" y="18220"/>
                  </a:cubicBezTo>
                  <a:cubicBezTo>
                    <a:pt x="22070" y="18213"/>
                    <a:pt x="22055" y="18204"/>
                    <a:pt x="22039" y="18195"/>
                  </a:cubicBezTo>
                  <a:cubicBezTo>
                    <a:pt x="22044" y="18166"/>
                    <a:pt x="22047" y="18138"/>
                    <a:pt x="22047" y="18109"/>
                  </a:cubicBezTo>
                  <a:close/>
                  <a:moveTo>
                    <a:pt x="18203" y="18050"/>
                  </a:moveTo>
                  <a:lnTo>
                    <a:pt x="18203" y="18050"/>
                  </a:lnTo>
                  <a:cubicBezTo>
                    <a:pt x="18326" y="18105"/>
                    <a:pt x="18462" y="18162"/>
                    <a:pt x="18597" y="18162"/>
                  </a:cubicBezTo>
                  <a:cubicBezTo>
                    <a:pt x="18600" y="18162"/>
                    <a:pt x="18603" y="18162"/>
                    <a:pt x="18607" y="18162"/>
                  </a:cubicBezTo>
                  <a:lnTo>
                    <a:pt x="18607" y="18162"/>
                  </a:lnTo>
                  <a:cubicBezTo>
                    <a:pt x="18580" y="18179"/>
                    <a:pt x="18554" y="18195"/>
                    <a:pt x="18527" y="18211"/>
                  </a:cubicBezTo>
                  <a:cubicBezTo>
                    <a:pt x="18518" y="18217"/>
                    <a:pt x="18509" y="18221"/>
                    <a:pt x="18498" y="18228"/>
                  </a:cubicBezTo>
                  <a:cubicBezTo>
                    <a:pt x="18396" y="18173"/>
                    <a:pt x="18297" y="18115"/>
                    <a:pt x="18203" y="18050"/>
                  </a:cubicBezTo>
                  <a:close/>
                  <a:moveTo>
                    <a:pt x="8444" y="18220"/>
                  </a:moveTo>
                  <a:cubicBezTo>
                    <a:pt x="8446" y="18226"/>
                    <a:pt x="8449" y="18230"/>
                    <a:pt x="8452" y="18233"/>
                  </a:cubicBezTo>
                  <a:lnTo>
                    <a:pt x="8434" y="18223"/>
                  </a:lnTo>
                  <a:cubicBezTo>
                    <a:pt x="8439" y="18223"/>
                    <a:pt x="8440" y="18223"/>
                    <a:pt x="8444" y="18220"/>
                  </a:cubicBezTo>
                  <a:close/>
                  <a:moveTo>
                    <a:pt x="15274" y="18197"/>
                  </a:moveTo>
                  <a:cubicBezTo>
                    <a:pt x="15280" y="18198"/>
                    <a:pt x="15285" y="18202"/>
                    <a:pt x="15293" y="18204"/>
                  </a:cubicBezTo>
                  <a:cubicBezTo>
                    <a:pt x="15288" y="18213"/>
                    <a:pt x="15287" y="18224"/>
                    <a:pt x="15285" y="18234"/>
                  </a:cubicBezTo>
                  <a:cubicBezTo>
                    <a:pt x="15278" y="18224"/>
                    <a:pt x="15271" y="18213"/>
                    <a:pt x="15265" y="18202"/>
                  </a:cubicBezTo>
                  <a:cubicBezTo>
                    <a:pt x="15270" y="18199"/>
                    <a:pt x="15271" y="18198"/>
                    <a:pt x="15274" y="18197"/>
                  </a:cubicBezTo>
                  <a:close/>
                  <a:moveTo>
                    <a:pt x="14037" y="18064"/>
                  </a:moveTo>
                  <a:lnTo>
                    <a:pt x="14183" y="18239"/>
                  </a:lnTo>
                  <a:cubicBezTo>
                    <a:pt x="14138" y="18198"/>
                    <a:pt x="14095" y="18159"/>
                    <a:pt x="14050" y="18118"/>
                  </a:cubicBezTo>
                  <a:cubicBezTo>
                    <a:pt x="14045" y="18101"/>
                    <a:pt x="14042" y="18082"/>
                    <a:pt x="14037" y="18064"/>
                  </a:cubicBezTo>
                  <a:close/>
                  <a:moveTo>
                    <a:pt x="24989" y="18073"/>
                  </a:moveTo>
                  <a:cubicBezTo>
                    <a:pt x="25022" y="18095"/>
                    <a:pt x="25057" y="18115"/>
                    <a:pt x="25093" y="18136"/>
                  </a:cubicBezTo>
                  <a:cubicBezTo>
                    <a:pt x="25054" y="18175"/>
                    <a:pt x="25014" y="18217"/>
                    <a:pt x="24971" y="18255"/>
                  </a:cubicBezTo>
                  <a:cubicBezTo>
                    <a:pt x="24960" y="18224"/>
                    <a:pt x="24948" y="18194"/>
                    <a:pt x="24934" y="18165"/>
                  </a:cubicBezTo>
                  <a:cubicBezTo>
                    <a:pt x="24950" y="18133"/>
                    <a:pt x="24967" y="18102"/>
                    <a:pt x="24989" y="18073"/>
                  </a:cubicBezTo>
                  <a:close/>
                  <a:moveTo>
                    <a:pt x="24815" y="18166"/>
                  </a:moveTo>
                  <a:lnTo>
                    <a:pt x="24767" y="18263"/>
                  </a:lnTo>
                  <a:cubicBezTo>
                    <a:pt x="24755" y="18252"/>
                    <a:pt x="24742" y="18240"/>
                    <a:pt x="24732" y="18227"/>
                  </a:cubicBezTo>
                  <a:cubicBezTo>
                    <a:pt x="24759" y="18205"/>
                    <a:pt x="24786" y="18186"/>
                    <a:pt x="24815" y="18166"/>
                  </a:cubicBezTo>
                  <a:close/>
                  <a:moveTo>
                    <a:pt x="14278" y="18153"/>
                  </a:moveTo>
                  <a:lnTo>
                    <a:pt x="14278" y="18153"/>
                  </a:lnTo>
                  <a:cubicBezTo>
                    <a:pt x="14318" y="18197"/>
                    <a:pt x="14358" y="18239"/>
                    <a:pt x="14401" y="18278"/>
                  </a:cubicBezTo>
                  <a:cubicBezTo>
                    <a:pt x="14392" y="18281"/>
                    <a:pt x="14384" y="18282"/>
                    <a:pt x="14374" y="18285"/>
                  </a:cubicBezTo>
                  <a:cubicBezTo>
                    <a:pt x="14342" y="18242"/>
                    <a:pt x="14311" y="18197"/>
                    <a:pt x="14278" y="18153"/>
                  </a:cubicBezTo>
                  <a:close/>
                  <a:moveTo>
                    <a:pt x="29582" y="17906"/>
                  </a:moveTo>
                  <a:cubicBezTo>
                    <a:pt x="29642" y="18024"/>
                    <a:pt x="29665" y="18162"/>
                    <a:pt x="29701" y="18291"/>
                  </a:cubicBezTo>
                  <a:cubicBezTo>
                    <a:pt x="29647" y="18228"/>
                    <a:pt x="29595" y="18166"/>
                    <a:pt x="29546" y="18101"/>
                  </a:cubicBezTo>
                  <a:cubicBezTo>
                    <a:pt x="29547" y="18089"/>
                    <a:pt x="29549" y="18077"/>
                    <a:pt x="29551" y="18066"/>
                  </a:cubicBezTo>
                  <a:cubicBezTo>
                    <a:pt x="29554" y="18012"/>
                    <a:pt x="29547" y="17951"/>
                    <a:pt x="29582" y="17906"/>
                  </a:cubicBezTo>
                  <a:close/>
                  <a:moveTo>
                    <a:pt x="32274" y="18233"/>
                  </a:moveTo>
                  <a:lnTo>
                    <a:pt x="32274" y="18233"/>
                  </a:lnTo>
                  <a:cubicBezTo>
                    <a:pt x="32234" y="18260"/>
                    <a:pt x="32190" y="18285"/>
                    <a:pt x="32147" y="18311"/>
                  </a:cubicBezTo>
                  <a:cubicBezTo>
                    <a:pt x="32152" y="18300"/>
                    <a:pt x="32152" y="18288"/>
                    <a:pt x="32154" y="18276"/>
                  </a:cubicBezTo>
                  <a:cubicBezTo>
                    <a:pt x="32161" y="18275"/>
                    <a:pt x="32170" y="18274"/>
                    <a:pt x="32177" y="18269"/>
                  </a:cubicBezTo>
                  <a:cubicBezTo>
                    <a:pt x="32179" y="18272"/>
                    <a:pt x="32182" y="18273"/>
                    <a:pt x="32185" y="18273"/>
                  </a:cubicBezTo>
                  <a:cubicBezTo>
                    <a:pt x="32192" y="18273"/>
                    <a:pt x="32200" y="18267"/>
                    <a:pt x="32205" y="18260"/>
                  </a:cubicBezTo>
                  <a:cubicBezTo>
                    <a:pt x="32228" y="18253"/>
                    <a:pt x="32253" y="18243"/>
                    <a:pt x="32274" y="18233"/>
                  </a:cubicBezTo>
                  <a:close/>
                  <a:moveTo>
                    <a:pt x="23932" y="18121"/>
                  </a:moveTo>
                  <a:cubicBezTo>
                    <a:pt x="23948" y="18165"/>
                    <a:pt x="23962" y="18205"/>
                    <a:pt x="23977" y="18246"/>
                  </a:cubicBezTo>
                  <a:lnTo>
                    <a:pt x="24014" y="18343"/>
                  </a:lnTo>
                  <a:cubicBezTo>
                    <a:pt x="23985" y="18278"/>
                    <a:pt x="23958" y="18208"/>
                    <a:pt x="23932" y="18131"/>
                  </a:cubicBezTo>
                  <a:lnTo>
                    <a:pt x="23932" y="18121"/>
                  </a:lnTo>
                  <a:close/>
                  <a:moveTo>
                    <a:pt x="19732" y="17671"/>
                  </a:moveTo>
                  <a:lnTo>
                    <a:pt x="19732" y="17671"/>
                  </a:lnTo>
                  <a:cubicBezTo>
                    <a:pt x="19723" y="17788"/>
                    <a:pt x="19715" y="17905"/>
                    <a:pt x="19706" y="18022"/>
                  </a:cubicBezTo>
                  <a:cubicBezTo>
                    <a:pt x="19582" y="18143"/>
                    <a:pt x="19446" y="18252"/>
                    <a:pt x="19308" y="18353"/>
                  </a:cubicBezTo>
                  <a:cubicBezTo>
                    <a:pt x="19344" y="18298"/>
                    <a:pt x="19375" y="18240"/>
                    <a:pt x="19404" y="18183"/>
                  </a:cubicBezTo>
                  <a:cubicBezTo>
                    <a:pt x="19495" y="18000"/>
                    <a:pt x="19577" y="17803"/>
                    <a:pt x="19732" y="17671"/>
                  </a:cubicBezTo>
                  <a:close/>
                  <a:moveTo>
                    <a:pt x="24890" y="18244"/>
                  </a:moveTo>
                  <a:cubicBezTo>
                    <a:pt x="24902" y="18260"/>
                    <a:pt x="24915" y="18278"/>
                    <a:pt x="24928" y="18295"/>
                  </a:cubicBezTo>
                  <a:cubicBezTo>
                    <a:pt x="24905" y="18314"/>
                    <a:pt x="24883" y="18336"/>
                    <a:pt x="24857" y="18356"/>
                  </a:cubicBezTo>
                  <a:lnTo>
                    <a:pt x="24828" y="18327"/>
                  </a:lnTo>
                  <a:cubicBezTo>
                    <a:pt x="24854" y="18303"/>
                    <a:pt x="24873" y="18274"/>
                    <a:pt x="24890" y="18244"/>
                  </a:cubicBezTo>
                  <a:close/>
                  <a:moveTo>
                    <a:pt x="12094" y="17951"/>
                  </a:moveTo>
                  <a:cubicBezTo>
                    <a:pt x="12105" y="17957"/>
                    <a:pt x="12115" y="17963"/>
                    <a:pt x="12124" y="17969"/>
                  </a:cubicBezTo>
                  <a:cubicBezTo>
                    <a:pt x="12110" y="18000"/>
                    <a:pt x="12101" y="18034"/>
                    <a:pt x="12102" y="18067"/>
                  </a:cubicBezTo>
                  <a:cubicBezTo>
                    <a:pt x="12146" y="18056"/>
                    <a:pt x="12187" y="18038"/>
                    <a:pt x="12227" y="18021"/>
                  </a:cubicBezTo>
                  <a:lnTo>
                    <a:pt x="12253" y="18031"/>
                  </a:lnTo>
                  <a:cubicBezTo>
                    <a:pt x="12143" y="18157"/>
                    <a:pt x="12033" y="18268"/>
                    <a:pt x="11931" y="18361"/>
                  </a:cubicBezTo>
                  <a:cubicBezTo>
                    <a:pt x="11866" y="18313"/>
                    <a:pt x="11800" y="18262"/>
                    <a:pt x="11735" y="18213"/>
                  </a:cubicBezTo>
                  <a:cubicBezTo>
                    <a:pt x="11847" y="18138"/>
                    <a:pt x="11953" y="18053"/>
                    <a:pt x="12060" y="17977"/>
                  </a:cubicBezTo>
                  <a:cubicBezTo>
                    <a:pt x="12072" y="17969"/>
                    <a:pt x="12083" y="17961"/>
                    <a:pt x="12094" y="17951"/>
                  </a:cubicBezTo>
                  <a:close/>
                  <a:moveTo>
                    <a:pt x="15516" y="18333"/>
                  </a:moveTo>
                  <a:cubicBezTo>
                    <a:pt x="15496" y="18348"/>
                    <a:pt x="15476" y="18358"/>
                    <a:pt x="15455" y="18371"/>
                  </a:cubicBezTo>
                  <a:cubicBezTo>
                    <a:pt x="15438" y="18364"/>
                    <a:pt x="15419" y="18356"/>
                    <a:pt x="15403" y="18346"/>
                  </a:cubicBezTo>
                  <a:lnTo>
                    <a:pt x="15502" y="18334"/>
                  </a:lnTo>
                  <a:lnTo>
                    <a:pt x="15502" y="18334"/>
                  </a:lnTo>
                  <a:cubicBezTo>
                    <a:pt x="15499" y="18339"/>
                    <a:pt x="15498" y="18340"/>
                    <a:pt x="15498" y="18343"/>
                  </a:cubicBezTo>
                  <a:cubicBezTo>
                    <a:pt x="15502" y="18340"/>
                    <a:pt x="15506" y="18336"/>
                    <a:pt x="15511" y="18333"/>
                  </a:cubicBezTo>
                  <a:close/>
                  <a:moveTo>
                    <a:pt x="18236" y="18350"/>
                  </a:moveTo>
                  <a:lnTo>
                    <a:pt x="18236" y="18350"/>
                  </a:lnTo>
                  <a:cubicBezTo>
                    <a:pt x="18255" y="18356"/>
                    <a:pt x="18271" y="18361"/>
                    <a:pt x="18290" y="18365"/>
                  </a:cubicBezTo>
                  <a:cubicBezTo>
                    <a:pt x="18283" y="18371"/>
                    <a:pt x="18277" y="18375"/>
                    <a:pt x="18270" y="18378"/>
                  </a:cubicBezTo>
                  <a:cubicBezTo>
                    <a:pt x="18261" y="18369"/>
                    <a:pt x="18248" y="18361"/>
                    <a:pt x="18236" y="18350"/>
                  </a:cubicBezTo>
                  <a:close/>
                  <a:moveTo>
                    <a:pt x="28823" y="18289"/>
                  </a:moveTo>
                  <a:cubicBezTo>
                    <a:pt x="28828" y="18292"/>
                    <a:pt x="28830" y="18298"/>
                    <a:pt x="28836" y="18304"/>
                  </a:cubicBezTo>
                  <a:cubicBezTo>
                    <a:pt x="28827" y="18332"/>
                    <a:pt x="28818" y="18358"/>
                    <a:pt x="28805" y="18385"/>
                  </a:cubicBezTo>
                  <a:cubicBezTo>
                    <a:pt x="28805" y="18352"/>
                    <a:pt x="28811" y="18320"/>
                    <a:pt x="28823" y="18289"/>
                  </a:cubicBezTo>
                  <a:close/>
                  <a:moveTo>
                    <a:pt x="7194" y="17825"/>
                  </a:moveTo>
                  <a:cubicBezTo>
                    <a:pt x="7216" y="17848"/>
                    <a:pt x="7241" y="17871"/>
                    <a:pt x="7264" y="17893"/>
                  </a:cubicBezTo>
                  <a:cubicBezTo>
                    <a:pt x="7313" y="17970"/>
                    <a:pt x="7373" y="18037"/>
                    <a:pt x="7448" y="18088"/>
                  </a:cubicBezTo>
                  <a:lnTo>
                    <a:pt x="7448" y="18075"/>
                  </a:lnTo>
                  <a:cubicBezTo>
                    <a:pt x="7534" y="18159"/>
                    <a:pt x="7628" y="18237"/>
                    <a:pt x="7726" y="18313"/>
                  </a:cubicBezTo>
                  <a:cubicBezTo>
                    <a:pt x="7686" y="18339"/>
                    <a:pt x="7647" y="18364"/>
                    <a:pt x="7611" y="18388"/>
                  </a:cubicBezTo>
                  <a:cubicBezTo>
                    <a:pt x="7556" y="18340"/>
                    <a:pt x="7505" y="18289"/>
                    <a:pt x="7461" y="18236"/>
                  </a:cubicBezTo>
                  <a:cubicBezTo>
                    <a:pt x="7377" y="18134"/>
                    <a:pt x="7309" y="18021"/>
                    <a:pt x="7242" y="17906"/>
                  </a:cubicBezTo>
                  <a:cubicBezTo>
                    <a:pt x="7226" y="17879"/>
                    <a:pt x="7211" y="17852"/>
                    <a:pt x="7194" y="17825"/>
                  </a:cubicBezTo>
                  <a:close/>
                  <a:moveTo>
                    <a:pt x="19163" y="18031"/>
                  </a:moveTo>
                  <a:cubicBezTo>
                    <a:pt x="19097" y="18167"/>
                    <a:pt x="19028" y="18304"/>
                    <a:pt x="18961" y="18440"/>
                  </a:cubicBezTo>
                  <a:cubicBezTo>
                    <a:pt x="18865" y="18400"/>
                    <a:pt x="18771" y="18358"/>
                    <a:pt x="18676" y="18314"/>
                  </a:cubicBezTo>
                  <a:cubicBezTo>
                    <a:pt x="18843" y="18227"/>
                    <a:pt x="19006" y="18134"/>
                    <a:pt x="19163" y="18031"/>
                  </a:cubicBezTo>
                  <a:close/>
                  <a:moveTo>
                    <a:pt x="15352" y="18350"/>
                  </a:moveTo>
                  <a:lnTo>
                    <a:pt x="15451" y="18372"/>
                  </a:lnTo>
                  <a:cubicBezTo>
                    <a:pt x="15403" y="18401"/>
                    <a:pt x="15357" y="18427"/>
                    <a:pt x="15307" y="18451"/>
                  </a:cubicBezTo>
                  <a:cubicBezTo>
                    <a:pt x="15307" y="18451"/>
                    <a:pt x="15306" y="18451"/>
                    <a:pt x="15306" y="18449"/>
                  </a:cubicBezTo>
                  <a:cubicBezTo>
                    <a:pt x="15285" y="18436"/>
                    <a:pt x="15219" y="18404"/>
                    <a:pt x="15156" y="18368"/>
                  </a:cubicBezTo>
                  <a:cubicBezTo>
                    <a:pt x="15222" y="18364"/>
                    <a:pt x="15287" y="18356"/>
                    <a:pt x="15352" y="18350"/>
                  </a:cubicBezTo>
                  <a:close/>
                  <a:moveTo>
                    <a:pt x="32107" y="18288"/>
                  </a:moveTo>
                  <a:lnTo>
                    <a:pt x="32107" y="18334"/>
                  </a:lnTo>
                  <a:cubicBezTo>
                    <a:pt x="32029" y="18382"/>
                    <a:pt x="31948" y="18420"/>
                    <a:pt x="31862" y="18455"/>
                  </a:cubicBezTo>
                  <a:cubicBezTo>
                    <a:pt x="31871" y="18443"/>
                    <a:pt x="31879" y="18433"/>
                    <a:pt x="31889" y="18420"/>
                  </a:cubicBezTo>
                  <a:cubicBezTo>
                    <a:pt x="31919" y="18382"/>
                    <a:pt x="31945" y="18343"/>
                    <a:pt x="31974" y="18304"/>
                  </a:cubicBezTo>
                  <a:cubicBezTo>
                    <a:pt x="32020" y="18303"/>
                    <a:pt x="32064" y="18297"/>
                    <a:pt x="32107" y="18288"/>
                  </a:cubicBezTo>
                  <a:close/>
                  <a:moveTo>
                    <a:pt x="25538" y="18150"/>
                  </a:moveTo>
                  <a:cubicBezTo>
                    <a:pt x="25551" y="18169"/>
                    <a:pt x="25565" y="18191"/>
                    <a:pt x="25577" y="18211"/>
                  </a:cubicBezTo>
                  <a:cubicBezTo>
                    <a:pt x="25575" y="18249"/>
                    <a:pt x="25574" y="18289"/>
                    <a:pt x="25571" y="18327"/>
                  </a:cubicBezTo>
                  <a:cubicBezTo>
                    <a:pt x="25545" y="18371"/>
                    <a:pt x="25516" y="18414"/>
                    <a:pt x="25487" y="18456"/>
                  </a:cubicBezTo>
                  <a:cubicBezTo>
                    <a:pt x="25516" y="18356"/>
                    <a:pt x="25533" y="18253"/>
                    <a:pt x="25538" y="18150"/>
                  </a:cubicBezTo>
                  <a:close/>
                  <a:moveTo>
                    <a:pt x="21838" y="18324"/>
                  </a:moveTo>
                  <a:cubicBezTo>
                    <a:pt x="21842" y="18326"/>
                    <a:pt x="21845" y="18329"/>
                    <a:pt x="21849" y="18332"/>
                  </a:cubicBezTo>
                  <a:cubicBezTo>
                    <a:pt x="21859" y="18385"/>
                    <a:pt x="21870" y="18440"/>
                    <a:pt x="21874" y="18494"/>
                  </a:cubicBezTo>
                  <a:lnTo>
                    <a:pt x="21804" y="18440"/>
                  </a:lnTo>
                  <a:cubicBezTo>
                    <a:pt x="21816" y="18401"/>
                    <a:pt x="21829" y="18364"/>
                    <a:pt x="21838" y="18324"/>
                  </a:cubicBezTo>
                  <a:close/>
                  <a:moveTo>
                    <a:pt x="23264" y="18422"/>
                  </a:moveTo>
                  <a:cubicBezTo>
                    <a:pt x="23278" y="18440"/>
                    <a:pt x="23294" y="18459"/>
                    <a:pt x="23309" y="18478"/>
                  </a:cubicBezTo>
                  <a:lnTo>
                    <a:pt x="23297" y="18494"/>
                  </a:lnTo>
                  <a:lnTo>
                    <a:pt x="23232" y="18461"/>
                  </a:lnTo>
                  <a:cubicBezTo>
                    <a:pt x="23243" y="18449"/>
                    <a:pt x="23252" y="18435"/>
                    <a:pt x="23264" y="18422"/>
                  </a:cubicBezTo>
                  <a:close/>
                  <a:moveTo>
                    <a:pt x="9377" y="18332"/>
                  </a:moveTo>
                  <a:lnTo>
                    <a:pt x="9432" y="18358"/>
                  </a:lnTo>
                  <a:cubicBezTo>
                    <a:pt x="9393" y="18409"/>
                    <a:pt x="9353" y="18458"/>
                    <a:pt x="9311" y="18506"/>
                  </a:cubicBezTo>
                  <a:cubicBezTo>
                    <a:pt x="9326" y="18458"/>
                    <a:pt x="9342" y="18409"/>
                    <a:pt x="9356" y="18361"/>
                  </a:cubicBezTo>
                  <a:cubicBezTo>
                    <a:pt x="9364" y="18350"/>
                    <a:pt x="9369" y="18342"/>
                    <a:pt x="9377" y="18332"/>
                  </a:cubicBezTo>
                  <a:close/>
                  <a:moveTo>
                    <a:pt x="12275" y="18340"/>
                  </a:moveTo>
                  <a:cubicBezTo>
                    <a:pt x="12275" y="18352"/>
                    <a:pt x="12272" y="18368"/>
                    <a:pt x="12272" y="18380"/>
                  </a:cubicBezTo>
                  <a:cubicBezTo>
                    <a:pt x="12227" y="18423"/>
                    <a:pt x="12181" y="18467"/>
                    <a:pt x="12136" y="18509"/>
                  </a:cubicBezTo>
                  <a:cubicBezTo>
                    <a:pt x="12127" y="18501"/>
                    <a:pt x="12115" y="18494"/>
                    <a:pt x="12107" y="18487"/>
                  </a:cubicBezTo>
                  <a:cubicBezTo>
                    <a:pt x="12165" y="18442"/>
                    <a:pt x="12223" y="18393"/>
                    <a:pt x="12275" y="18340"/>
                  </a:cubicBezTo>
                  <a:close/>
                  <a:moveTo>
                    <a:pt x="24633" y="18361"/>
                  </a:moveTo>
                  <a:lnTo>
                    <a:pt x="24633" y="18361"/>
                  </a:lnTo>
                  <a:cubicBezTo>
                    <a:pt x="24659" y="18398"/>
                    <a:pt x="24687" y="18433"/>
                    <a:pt x="24716" y="18470"/>
                  </a:cubicBezTo>
                  <a:cubicBezTo>
                    <a:pt x="24697" y="18484"/>
                    <a:pt x="24677" y="18496"/>
                    <a:pt x="24658" y="18510"/>
                  </a:cubicBezTo>
                  <a:cubicBezTo>
                    <a:pt x="24650" y="18459"/>
                    <a:pt x="24640" y="18409"/>
                    <a:pt x="24633" y="18361"/>
                  </a:cubicBezTo>
                  <a:close/>
                  <a:moveTo>
                    <a:pt x="3134" y="18461"/>
                  </a:moveTo>
                  <a:cubicBezTo>
                    <a:pt x="3138" y="18474"/>
                    <a:pt x="3140" y="18487"/>
                    <a:pt x="3144" y="18500"/>
                  </a:cubicBezTo>
                  <a:cubicBezTo>
                    <a:pt x="3140" y="18506"/>
                    <a:pt x="3137" y="18509"/>
                    <a:pt x="3131" y="18513"/>
                  </a:cubicBezTo>
                  <a:cubicBezTo>
                    <a:pt x="3131" y="18496"/>
                    <a:pt x="3134" y="18478"/>
                    <a:pt x="3134" y="18461"/>
                  </a:cubicBezTo>
                  <a:close/>
                  <a:moveTo>
                    <a:pt x="21007" y="18371"/>
                  </a:moveTo>
                  <a:cubicBezTo>
                    <a:pt x="21042" y="18416"/>
                    <a:pt x="21080" y="18462"/>
                    <a:pt x="21119" y="18507"/>
                  </a:cubicBezTo>
                  <a:cubicBezTo>
                    <a:pt x="21110" y="18513"/>
                    <a:pt x="21101" y="18520"/>
                    <a:pt x="21093" y="18525"/>
                  </a:cubicBezTo>
                  <a:cubicBezTo>
                    <a:pt x="21064" y="18474"/>
                    <a:pt x="21035" y="18423"/>
                    <a:pt x="21007" y="18371"/>
                  </a:cubicBezTo>
                  <a:close/>
                  <a:moveTo>
                    <a:pt x="14497" y="18369"/>
                  </a:moveTo>
                  <a:cubicBezTo>
                    <a:pt x="14539" y="18406"/>
                    <a:pt x="14581" y="18440"/>
                    <a:pt x="14625" y="18474"/>
                  </a:cubicBezTo>
                  <a:cubicBezTo>
                    <a:pt x="14594" y="18493"/>
                    <a:pt x="14565" y="18515"/>
                    <a:pt x="14536" y="18536"/>
                  </a:cubicBezTo>
                  <a:cubicBezTo>
                    <a:pt x="14511" y="18516"/>
                    <a:pt x="14488" y="18499"/>
                    <a:pt x="14465" y="18478"/>
                  </a:cubicBezTo>
                  <a:lnTo>
                    <a:pt x="14465" y="18478"/>
                  </a:lnTo>
                  <a:cubicBezTo>
                    <a:pt x="14474" y="18480"/>
                    <a:pt x="14481" y="18484"/>
                    <a:pt x="14493" y="18486"/>
                  </a:cubicBezTo>
                  <a:cubicBezTo>
                    <a:pt x="14501" y="18467"/>
                    <a:pt x="14488" y="18445"/>
                    <a:pt x="14475" y="18429"/>
                  </a:cubicBezTo>
                  <a:lnTo>
                    <a:pt x="14449" y="18391"/>
                  </a:lnTo>
                  <a:lnTo>
                    <a:pt x="14497" y="18369"/>
                  </a:lnTo>
                  <a:close/>
                  <a:moveTo>
                    <a:pt x="26151" y="17710"/>
                  </a:moveTo>
                  <a:cubicBezTo>
                    <a:pt x="26206" y="17761"/>
                    <a:pt x="26223" y="17842"/>
                    <a:pt x="26248" y="17916"/>
                  </a:cubicBezTo>
                  <a:cubicBezTo>
                    <a:pt x="26303" y="18093"/>
                    <a:pt x="26408" y="18256"/>
                    <a:pt x="26554" y="18356"/>
                  </a:cubicBezTo>
                  <a:cubicBezTo>
                    <a:pt x="26569" y="18321"/>
                    <a:pt x="26554" y="18282"/>
                    <a:pt x="26541" y="18246"/>
                  </a:cubicBezTo>
                  <a:cubicBezTo>
                    <a:pt x="26519" y="18186"/>
                    <a:pt x="26496" y="18128"/>
                    <a:pt x="26474" y="18067"/>
                  </a:cubicBezTo>
                  <a:lnTo>
                    <a:pt x="26474" y="18067"/>
                  </a:lnTo>
                  <a:cubicBezTo>
                    <a:pt x="26585" y="18237"/>
                    <a:pt x="26692" y="18401"/>
                    <a:pt x="26824" y="18549"/>
                  </a:cubicBezTo>
                  <a:cubicBezTo>
                    <a:pt x="26683" y="18488"/>
                    <a:pt x="26541" y="18409"/>
                    <a:pt x="26431" y="18305"/>
                  </a:cubicBezTo>
                  <a:cubicBezTo>
                    <a:pt x="26309" y="18194"/>
                    <a:pt x="26238" y="18025"/>
                    <a:pt x="26164" y="17877"/>
                  </a:cubicBezTo>
                  <a:cubicBezTo>
                    <a:pt x="26158" y="17864"/>
                    <a:pt x="26153" y="17852"/>
                    <a:pt x="26146" y="17841"/>
                  </a:cubicBezTo>
                  <a:lnTo>
                    <a:pt x="26146" y="17841"/>
                  </a:lnTo>
                  <a:cubicBezTo>
                    <a:pt x="26153" y="17849"/>
                    <a:pt x="26158" y="17861"/>
                    <a:pt x="26165" y="17870"/>
                  </a:cubicBezTo>
                  <a:cubicBezTo>
                    <a:pt x="26177" y="17818"/>
                    <a:pt x="26172" y="17759"/>
                    <a:pt x="26151" y="17710"/>
                  </a:cubicBezTo>
                  <a:close/>
                  <a:moveTo>
                    <a:pt x="17814" y="18355"/>
                  </a:moveTo>
                  <a:lnTo>
                    <a:pt x="17814" y="18355"/>
                  </a:lnTo>
                  <a:cubicBezTo>
                    <a:pt x="17914" y="18413"/>
                    <a:pt x="18018" y="18464"/>
                    <a:pt x="18126" y="18510"/>
                  </a:cubicBezTo>
                  <a:cubicBezTo>
                    <a:pt x="18110" y="18528"/>
                    <a:pt x="18095" y="18544"/>
                    <a:pt x="18082" y="18561"/>
                  </a:cubicBezTo>
                  <a:cubicBezTo>
                    <a:pt x="18037" y="18531"/>
                    <a:pt x="17994" y="18500"/>
                    <a:pt x="17952" y="18465"/>
                  </a:cubicBezTo>
                  <a:cubicBezTo>
                    <a:pt x="17905" y="18427"/>
                    <a:pt x="17857" y="18393"/>
                    <a:pt x="17814" y="18355"/>
                  </a:cubicBezTo>
                  <a:close/>
                  <a:moveTo>
                    <a:pt x="11476" y="18398"/>
                  </a:moveTo>
                  <a:cubicBezTo>
                    <a:pt x="11504" y="18411"/>
                    <a:pt x="11533" y="18422"/>
                    <a:pt x="11561" y="18435"/>
                  </a:cubicBezTo>
                  <a:cubicBezTo>
                    <a:pt x="11613" y="18472"/>
                    <a:pt x="11667" y="18507"/>
                    <a:pt x="11723" y="18538"/>
                  </a:cubicBezTo>
                  <a:lnTo>
                    <a:pt x="11697" y="18560"/>
                  </a:lnTo>
                  <a:cubicBezTo>
                    <a:pt x="11690" y="18565"/>
                    <a:pt x="11680" y="18570"/>
                    <a:pt x="11673" y="18578"/>
                  </a:cubicBezTo>
                  <a:cubicBezTo>
                    <a:pt x="11575" y="18542"/>
                    <a:pt x="11482" y="18503"/>
                    <a:pt x="11424" y="18426"/>
                  </a:cubicBezTo>
                  <a:cubicBezTo>
                    <a:pt x="11443" y="18416"/>
                    <a:pt x="11461" y="18407"/>
                    <a:pt x="11476" y="18398"/>
                  </a:cubicBezTo>
                  <a:close/>
                  <a:moveTo>
                    <a:pt x="8142" y="18326"/>
                  </a:moveTo>
                  <a:cubicBezTo>
                    <a:pt x="8192" y="18375"/>
                    <a:pt x="8247" y="18420"/>
                    <a:pt x="8311" y="18462"/>
                  </a:cubicBezTo>
                  <a:cubicBezTo>
                    <a:pt x="8253" y="18506"/>
                    <a:pt x="8195" y="18547"/>
                    <a:pt x="8135" y="18587"/>
                  </a:cubicBezTo>
                  <a:cubicBezTo>
                    <a:pt x="8129" y="18506"/>
                    <a:pt x="8122" y="18423"/>
                    <a:pt x="8118" y="18342"/>
                  </a:cubicBezTo>
                  <a:cubicBezTo>
                    <a:pt x="8126" y="18336"/>
                    <a:pt x="8134" y="18332"/>
                    <a:pt x="8142" y="18326"/>
                  </a:cubicBezTo>
                  <a:close/>
                  <a:moveTo>
                    <a:pt x="23207" y="18587"/>
                  </a:moveTo>
                  <a:lnTo>
                    <a:pt x="23207" y="18587"/>
                  </a:lnTo>
                  <a:cubicBezTo>
                    <a:pt x="23213" y="18589"/>
                    <a:pt x="23217" y="18589"/>
                    <a:pt x="23223" y="18589"/>
                  </a:cubicBezTo>
                  <a:cubicBezTo>
                    <a:pt x="23222" y="18590"/>
                    <a:pt x="23220" y="18594"/>
                    <a:pt x="23216" y="18596"/>
                  </a:cubicBezTo>
                  <a:lnTo>
                    <a:pt x="23207" y="18587"/>
                  </a:lnTo>
                  <a:close/>
                  <a:moveTo>
                    <a:pt x="20349" y="18593"/>
                  </a:moveTo>
                  <a:lnTo>
                    <a:pt x="20349" y="18603"/>
                  </a:lnTo>
                  <a:cubicBezTo>
                    <a:pt x="20348" y="18604"/>
                    <a:pt x="20348" y="18606"/>
                    <a:pt x="20347" y="18607"/>
                  </a:cubicBezTo>
                  <a:lnTo>
                    <a:pt x="20347" y="18607"/>
                  </a:lnTo>
                  <a:cubicBezTo>
                    <a:pt x="20348" y="18602"/>
                    <a:pt x="20349" y="18597"/>
                    <a:pt x="20349" y="18593"/>
                  </a:cubicBezTo>
                  <a:close/>
                  <a:moveTo>
                    <a:pt x="9185" y="18571"/>
                  </a:moveTo>
                  <a:cubicBezTo>
                    <a:pt x="9182" y="18583"/>
                    <a:pt x="9181" y="18597"/>
                    <a:pt x="9179" y="18610"/>
                  </a:cubicBezTo>
                  <a:cubicBezTo>
                    <a:pt x="9172" y="18607"/>
                    <a:pt x="9165" y="18603"/>
                    <a:pt x="9156" y="18600"/>
                  </a:cubicBezTo>
                  <a:lnTo>
                    <a:pt x="9185" y="18571"/>
                  </a:lnTo>
                  <a:close/>
                  <a:moveTo>
                    <a:pt x="29091" y="18391"/>
                  </a:moveTo>
                  <a:cubicBezTo>
                    <a:pt x="29109" y="18435"/>
                    <a:pt x="29123" y="18477"/>
                    <a:pt x="29138" y="18516"/>
                  </a:cubicBezTo>
                  <a:lnTo>
                    <a:pt x="29175" y="18615"/>
                  </a:lnTo>
                  <a:cubicBezTo>
                    <a:pt x="29145" y="18549"/>
                    <a:pt x="29117" y="18478"/>
                    <a:pt x="29091" y="18401"/>
                  </a:cubicBezTo>
                  <a:lnTo>
                    <a:pt x="29091" y="18391"/>
                  </a:lnTo>
                  <a:close/>
                  <a:moveTo>
                    <a:pt x="21151" y="18542"/>
                  </a:moveTo>
                  <a:lnTo>
                    <a:pt x="21199" y="18596"/>
                  </a:lnTo>
                  <a:cubicBezTo>
                    <a:pt x="21184" y="18607"/>
                    <a:pt x="21170" y="18619"/>
                    <a:pt x="21155" y="18631"/>
                  </a:cubicBezTo>
                  <a:cubicBezTo>
                    <a:pt x="21139" y="18605"/>
                    <a:pt x="21123" y="18578"/>
                    <a:pt x="21104" y="18551"/>
                  </a:cubicBezTo>
                  <a:cubicBezTo>
                    <a:pt x="21122" y="18547"/>
                    <a:pt x="21136" y="18545"/>
                    <a:pt x="21151" y="18542"/>
                  </a:cubicBezTo>
                  <a:close/>
                  <a:moveTo>
                    <a:pt x="20586" y="17986"/>
                  </a:moveTo>
                  <a:cubicBezTo>
                    <a:pt x="20609" y="18205"/>
                    <a:pt x="20637" y="18422"/>
                    <a:pt x="20682" y="18637"/>
                  </a:cubicBezTo>
                  <a:cubicBezTo>
                    <a:pt x="20653" y="18531"/>
                    <a:pt x="20629" y="18436"/>
                    <a:pt x="20609" y="18361"/>
                  </a:cubicBezTo>
                  <a:lnTo>
                    <a:pt x="20597" y="18427"/>
                  </a:lnTo>
                  <a:lnTo>
                    <a:pt x="20586" y="17986"/>
                  </a:lnTo>
                  <a:close/>
                  <a:moveTo>
                    <a:pt x="24775" y="18532"/>
                  </a:moveTo>
                  <a:lnTo>
                    <a:pt x="24793" y="18551"/>
                  </a:lnTo>
                  <a:cubicBezTo>
                    <a:pt x="24756" y="18578"/>
                    <a:pt x="24723" y="18607"/>
                    <a:pt x="24687" y="18637"/>
                  </a:cubicBezTo>
                  <a:cubicBezTo>
                    <a:pt x="24682" y="18634"/>
                    <a:pt x="24681" y="18631"/>
                    <a:pt x="24677" y="18629"/>
                  </a:cubicBezTo>
                  <a:cubicBezTo>
                    <a:pt x="24674" y="18610"/>
                    <a:pt x="24672" y="18590"/>
                    <a:pt x="24668" y="18573"/>
                  </a:cubicBezTo>
                  <a:cubicBezTo>
                    <a:pt x="24704" y="18560"/>
                    <a:pt x="24740" y="18547"/>
                    <a:pt x="24775" y="18532"/>
                  </a:cubicBezTo>
                  <a:close/>
                  <a:moveTo>
                    <a:pt x="21523" y="18648"/>
                  </a:moveTo>
                  <a:lnTo>
                    <a:pt x="21523" y="18648"/>
                  </a:lnTo>
                  <a:cubicBezTo>
                    <a:pt x="21525" y="18654"/>
                    <a:pt x="21528" y="18655"/>
                    <a:pt x="21531" y="18660"/>
                  </a:cubicBezTo>
                  <a:lnTo>
                    <a:pt x="21528" y="18663"/>
                  </a:lnTo>
                  <a:cubicBezTo>
                    <a:pt x="21525" y="18658"/>
                    <a:pt x="21524" y="18654"/>
                    <a:pt x="21523" y="18648"/>
                  </a:cubicBezTo>
                  <a:close/>
                  <a:moveTo>
                    <a:pt x="2996" y="18625"/>
                  </a:moveTo>
                  <a:cubicBezTo>
                    <a:pt x="2996" y="18632"/>
                    <a:pt x="2994" y="18638"/>
                    <a:pt x="2993" y="18645"/>
                  </a:cubicBezTo>
                  <a:cubicBezTo>
                    <a:pt x="2986" y="18653"/>
                    <a:pt x="2977" y="18660"/>
                    <a:pt x="2967" y="18666"/>
                  </a:cubicBezTo>
                  <a:cubicBezTo>
                    <a:pt x="2977" y="18653"/>
                    <a:pt x="2987" y="18639"/>
                    <a:pt x="2996" y="18625"/>
                  </a:cubicBezTo>
                  <a:close/>
                  <a:moveTo>
                    <a:pt x="22752" y="18641"/>
                  </a:moveTo>
                  <a:cubicBezTo>
                    <a:pt x="22755" y="18648"/>
                    <a:pt x="22758" y="18658"/>
                    <a:pt x="22760" y="18666"/>
                  </a:cubicBezTo>
                  <a:lnTo>
                    <a:pt x="22760" y="18666"/>
                  </a:lnTo>
                  <a:cubicBezTo>
                    <a:pt x="22760" y="18667"/>
                    <a:pt x="22759" y="18668"/>
                    <a:pt x="22758" y="18668"/>
                  </a:cubicBezTo>
                  <a:cubicBezTo>
                    <a:pt x="22751" y="18661"/>
                    <a:pt x="22745" y="18653"/>
                    <a:pt x="22738" y="18645"/>
                  </a:cubicBezTo>
                  <a:cubicBezTo>
                    <a:pt x="22744" y="18644"/>
                    <a:pt x="22748" y="18644"/>
                    <a:pt x="22752" y="18641"/>
                  </a:cubicBezTo>
                  <a:close/>
                  <a:moveTo>
                    <a:pt x="14722" y="18547"/>
                  </a:moveTo>
                  <a:cubicBezTo>
                    <a:pt x="14763" y="18576"/>
                    <a:pt x="14805" y="18603"/>
                    <a:pt x="14845" y="18631"/>
                  </a:cubicBezTo>
                  <a:cubicBezTo>
                    <a:pt x="14800" y="18647"/>
                    <a:pt x="14755" y="18663"/>
                    <a:pt x="14710" y="18682"/>
                  </a:cubicBezTo>
                  <a:lnTo>
                    <a:pt x="14617" y="18605"/>
                  </a:lnTo>
                  <a:cubicBezTo>
                    <a:pt x="14654" y="18587"/>
                    <a:pt x="14690" y="18567"/>
                    <a:pt x="14722" y="18547"/>
                  </a:cubicBezTo>
                  <a:close/>
                  <a:moveTo>
                    <a:pt x="7914" y="18456"/>
                  </a:moveTo>
                  <a:cubicBezTo>
                    <a:pt x="7981" y="18506"/>
                    <a:pt x="8049" y="18552"/>
                    <a:pt x="8121" y="18597"/>
                  </a:cubicBezTo>
                  <a:cubicBezTo>
                    <a:pt x="8077" y="18626"/>
                    <a:pt x="8032" y="18655"/>
                    <a:pt x="7987" y="18684"/>
                  </a:cubicBezTo>
                  <a:cubicBezTo>
                    <a:pt x="7916" y="18634"/>
                    <a:pt x="7845" y="18581"/>
                    <a:pt x="7773" y="18528"/>
                  </a:cubicBezTo>
                  <a:cubicBezTo>
                    <a:pt x="7821" y="18506"/>
                    <a:pt x="7866" y="18480"/>
                    <a:pt x="7914" y="18456"/>
                  </a:cubicBezTo>
                  <a:close/>
                  <a:moveTo>
                    <a:pt x="11912" y="18625"/>
                  </a:moveTo>
                  <a:cubicBezTo>
                    <a:pt x="11931" y="18637"/>
                    <a:pt x="11948" y="18644"/>
                    <a:pt x="11969" y="18648"/>
                  </a:cubicBezTo>
                  <a:cubicBezTo>
                    <a:pt x="11954" y="18661"/>
                    <a:pt x="11940" y="18674"/>
                    <a:pt x="11925" y="18684"/>
                  </a:cubicBezTo>
                  <a:cubicBezTo>
                    <a:pt x="11909" y="18673"/>
                    <a:pt x="11893" y="18661"/>
                    <a:pt x="11873" y="18651"/>
                  </a:cubicBezTo>
                  <a:cubicBezTo>
                    <a:pt x="11886" y="18641"/>
                    <a:pt x="11901" y="18634"/>
                    <a:pt x="11912" y="18625"/>
                  </a:cubicBezTo>
                  <a:close/>
                  <a:moveTo>
                    <a:pt x="26175" y="18407"/>
                  </a:moveTo>
                  <a:cubicBezTo>
                    <a:pt x="26191" y="18513"/>
                    <a:pt x="26219" y="18615"/>
                    <a:pt x="26255" y="18714"/>
                  </a:cubicBezTo>
                  <a:cubicBezTo>
                    <a:pt x="26226" y="18683"/>
                    <a:pt x="26198" y="18651"/>
                    <a:pt x="26172" y="18618"/>
                  </a:cubicBezTo>
                  <a:cubicBezTo>
                    <a:pt x="26172" y="18547"/>
                    <a:pt x="26172" y="18478"/>
                    <a:pt x="26175" y="18407"/>
                  </a:cubicBezTo>
                  <a:close/>
                  <a:moveTo>
                    <a:pt x="23500" y="18692"/>
                  </a:moveTo>
                  <a:cubicBezTo>
                    <a:pt x="23470" y="18716"/>
                    <a:pt x="23435" y="18734"/>
                    <a:pt x="23402" y="18756"/>
                  </a:cubicBezTo>
                  <a:cubicBezTo>
                    <a:pt x="23394" y="18750"/>
                    <a:pt x="23389" y="18745"/>
                    <a:pt x="23381" y="18741"/>
                  </a:cubicBezTo>
                  <a:lnTo>
                    <a:pt x="23381" y="18735"/>
                  </a:lnTo>
                  <a:cubicBezTo>
                    <a:pt x="23389" y="18734"/>
                    <a:pt x="23397" y="18732"/>
                    <a:pt x="23405" y="18728"/>
                  </a:cubicBezTo>
                  <a:cubicBezTo>
                    <a:pt x="23407" y="18731"/>
                    <a:pt x="23410" y="18732"/>
                    <a:pt x="23413" y="18732"/>
                  </a:cubicBezTo>
                  <a:cubicBezTo>
                    <a:pt x="23419" y="18732"/>
                    <a:pt x="23427" y="18726"/>
                    <a:pt x="23432" y="18719"/>
                  </a:cubicBezTo>
                  <a:cubicBezTo>
                    <a:pt x="23455" y="18712"/>
                    <a:pt x="23479" y="18703"/>
                    <a:pt x="23500" y="18692"/>
                  </a:cubicBezTo>
                  <a:close/>
                  <a:moveTo>
                    <a:pt x="15898" y="18692"/>
                  </a:moveTo>
                  <a:lnTo>
                    <a:pt x="15898" y="18692"/>
                  </a:lnTo>
                  <a:cubicBezTo>
                    <a:pt x="15894" y="18712"/>
                    <a:pt x="15890" y="18731"/>
                    <a:pt x="15887" y="18748"/>
                  </a:cubicBezTo>
                  <a:cubicBezTo>
                    <a:pt x="15875" y="18757"/>
                    <a:pt x="15865" y="18767"/>
                    <a:pt x="15855" y="18776"/>
                  </a:cubicBezTo>
                  <a:cubicBezTo>
                    <a:pt x="15850" y="18772"/>
                    <a:pt x="15845" y="18769"/>
                    <a:pt x="15837" y="18764"/>
                  </a:cubicBezTo>
                  <a:cubicBezTo>
                    <a:pt x="15858" y="18741"/>
                    <a:pt x="15879" y="18718"/>
                    <a:pt x="15898" y="18692"/>
                  </a:cubicBezTo>
                  <a:close/>
                  <a:moveTo>
                    <a:pt x="25330" y="18346"/>
                  </a:moveTo>
                  <a:cubicBezTo>
                    <a:pt x="25355" y="18435"/>
                    <a:pt x="25365" y="18525"/>
                    <a:pt x="25366" y="18618"/>
                  </a:cubicBezTo>
                  <a:cubicBezTo>
                    <a:pt x="25318" y="18677"/>
                    <a:pt x="25268" y="18735"/>
                    <a:pt x="25214" y="18792"/>
                  </a:cubicBezTo>
                  <a:cubicBezTo>
                    <a:pt x="25204" y="18764"/>
                    <a:pt x="25191" y="18741"/>
                    <a:pt x="25176" y="18716"/>
                  </a:cubicBezTo>
                  <a:cubicBezTo>
                    <a:pt x="25249" y="18600"/>
                    <a:pt x="25301" y="18477"/>
                    <a:pt x="25330" y="18346"/>
                  </a:cubicBezTo>
                  <a:close/>
                  <a:moveTo>
                    <a:pt x="24992" y="18699"/>
                  </a:moveTo>
                  <a:cubicBezTo>
                    <a:pt x="24999" y="18703"/>
                    <a:pt x="25003" y="18706"/>
                    <a:pt x="25011" y="18711"/>
                  </a:cubicBezTo>
                  <a:cubicBezTo>
                    <a:pt x="24982" y="18750"/>
                    <a:pt x="24953" y="18790"/>
                    <a:pt x="24926" y="18833"/>
                  </a:cubicBezTo>
                  <a:cubicBezTo>
                    <a:pt x="24906" y="18817"/>
                    <a:pt x="24886" y="18801"/>
                    <a:pt x="24865" y="18786"/>
                  </a:cubicBezTo>
                  <a:cubicBezTo>
                    <a:pt x="24907" y="18757"/>
                    <a:pt x="24951" y="18728"/>
                    <a:pt x="24992" y="18699"/>
                  </a:cubicBezTo>
                  <a:close/>
                  <a:moveTo>
                    <a:pt x="20900" y="18808"/>
                  </a:moveTo>
                  <a:cubicBezTo>
                    <a:pt x="20901" y="18818"/>
                    <a:pt x="20905" y="18825"/>
                    <a:pt x="20907" y="18833"/>
                  </a:cubicBezTo>
                  <a:cubicBezTo>
                    <a:pt x="20905" y="18835"/>
                    <a:pt x="20904" y="18837"/>
                    <a:pt x="20900" y="18840"/>
                  </a:cubicBezTo>
                  <a:lnTo>
                    <a:pt x="20900" y="18808"/>
                  </a:lnTo>
                  <a:close/>
                  <a:moveTo>
                    <a:pt x="18457" y="18423"/>
                  </a:moveTo>
                  <a:cubicBezTo>
                    <a:pt x="18605" y="18484"/>
                    <a:pt x="18759" y="18533"/>
                    <a:pt x="18916" y="18562"/>
                  </a:cubicBezTo>
                  <a:cubicBezTo>
                    <a:pt x="18914" y="18584"/>
                    <a:pt x="18917" y="18603"/>
                    <a:pt x="18926" y="18618"/>
                  </a:cubicBezTo>
                  <a:cubicBezTo>
                    <a:pt x="18807" y="18699"/>
                    <a:pt x="18689" y="18779"/>
                    <a:pt x="18576" y="18863"/>
                  </a:cubicBezTo>
                  <a:cubicBezTo>
                    <a:pt x="18415" y="18772"/>
                    <a:pt x="18251" y="18679"/>
                    <a:pt x="18101" y="18574"/>
                  </a:cubicBezTo>
                  <a:cubicBezTo>
                    <a:pt x="18130" y="18562"/>
                    <a:pt x="18159" y="18551"/>
                    <a:pt x="18188" y="18538"/>
                  </a:cubicBezTo>
                  <a:cubicBezTo>
                    <a:pt x="18265" y="18573"/>
                    <a:pt x="18345" y="18603"/>
                    <a:pt x="18425" y="18631"/>
                  </a:cubicBezTo>
                  <a:cubicBezTo>
                    <a:pt x="18408" y="18576"/>
                    <a:pt x="18381" y="18523"/>
                    <a:pt x="18348" y="18474"/>
                  </a:cubicBezTo>
                  <a:cubicBezTo>
                    <a:pt x="18384" y="18458"/>
                    <a:pt x="18421" y="18440"/>
                    <a:pt x="18457" y="18423"/>
                  </a:cubicBezTo>
                  <a:close/>
                  <a:moveTo>
                    <a:pt x="21624" y="18770"/>
                  </a:moveTo>
                  <a:cubicBezTo>
                    <a:pt x="21636" y="18785"/>
                    <a:pt x="21650" y="18799"/>
                    <a:pt x="21666" y="18814"/>
                  </a:cubicBezTo>
                  <a:cubicBezTo>
                    <a:pt x="21649" y="18830"/>
                    <a:pt x="21633" y="18849"/>
                    <a:pt x="21614" y="18865"/>
                  </a:cubicBezTo>
                  <a:cubicBezTo>
                    <a:pt x="21605" y="18847"/>
                    <a:pt x="21597" y="18828"/>
                    <a:pt x="21589" y="18812"/>
                  </a:cubicBezTo>
                  <a:cubicBezTo>
                    <a:pt x="21601" y="18798"/>
                    <a:pt x="21613" y="18785"/>
                    <a:pt x="21624" y="18770"/>
                  </a:cubicBezTo>
                  <a:close/>
                  <a:moveTo>
                    <a:pt x="32241" y="18494"/>
                  </a:moveTo>
                  <a:lnTo>
                    <a:pt x="32241" y="18494"/>
                  </a:lnTo>
                  <a:cubicBezTo>
                    <a:pt x="32161" y="18623"/>
                    <a:pt x="32071" y="18748"/>
                    <a:pt x="31966" y="18865"/>
                  </a:cubicBezTo>
                  <a:cubicBezTo>
                    <a:pt x="31977" y="18847"/>
                    <a:pt x="31985" y="18822"/>
                    <a:pt x="31991" y="18805"/>
                  </a:cubicBezTo>
                  <a:cubicBezTo>
                    <a:pt x="32027" y="18690"/>
                    <a:pt x="32145" y="18583"/>
                    <a:pt x="32241" y="18494"/>
                  </a:cubicBezTo>
                  <a:close/>
                  <a:moveTo>
                    <a:pt x="13232" y="18558"/>
                  </a:moveTo>
                  <a:lnTo>
                    <a:pt x="13232" y="18698"/>
                  </a:lnTo>
                  <a:cubicBezTo>
                    <a:pt x="13207" y="18761"/>
                    <a:pt x="13180" y="18820"/>
                    <a:pt x="13149" y="18873"/>
                  </a:cubicBezTo>
                  <a:cubicBezTo>
                    <a:pt x="13180" y="18770"/>
                    <a:pt x="13207" y="18666"/>
                    <a:pt x="13232" y="18558"/>
                  </a:cubicBezTo>
                  <a:close/>
                  <a:moveTo>
                    <a:pt x="21364" y="18754"/>
                  </a:moveTo>
                  <a:lnTo>
                    <a:pt x="21424" y="18808"/>
                  </a:lnTo>
                  <a:cubicBezTo>
                    <a:pt x="21408" y="18837"/>
                    <a:pt x="21392" y="18865"/>
                    <a:pt x="21376" y="18892"/>
                  </a:cubicBezTo>
                  <a:cubicBezTo>
                    <a:pt x="21363" y="18885"/>
                    <a:pt x="21351" y="18879"/>
                    <a:pt x="21340" y="18872"/>
                  </a:cubicBezTo>
                  <a:cubicBezTo>
                    <a:pt x="21322" y="18851"/>
                    <a:pt x="21306" y="18834"/>
                    <a:pt x="21290" y="18814"/>
                  </a:cubicBezTo>
                  <a:cubicBezTo>
                    <a:pt x="21289" y="18812"/>
                    <a:pt x="21289" y="18811"/>
                    <a:pt x="21286" y="18808"/>
                  </a:cubicBezTo>
                  <a:cubicBezTo>
                    <a:pt x="21313" y="18790"/>
                    <a:pt x="21337" y="18772"/>
                    <a:pt x="21364" y="18754"/>
                  </a:cubicBezTo>
                  <a:close/>
                  <a:moveTo>
                    <a:pt x="22477" y="18849"/>
                  </a:moveTo>
                  <a:cubicBezTo>
                    <a:pt x="22481" y="18859"/>
                    <a:pt x="22485" y="18872"/>
                    <a:pt x="22490" y="18883"/>
                  </a:cubicBezTo>
                  <a:lnTo>
                    <a:pt x="22490" y="18892"/>
                  </a:lnTo>
                  <a:cubicBezTo>
                    <a:pt x="22488" y="18891"/>
                    <a:pt x="22484" y="18888"/>
                    <a:pt x="22479" y="18886"/>
                  </a:cubicBezTo>
                  <a:lnTo>
                    <a:pt x="22477" y="18849"/>
                  </a:lnTo>
                  <a:close/>
                  <a:moveTo>
                    <a:pt x="6021" y="18538"/>
                  </a:moveTo>
                  <a:cubicBezTo>
                    <a:pt x="6064" y="18663"/>
                    <a:pt x="6109" y="18790"/>
                    <a:pt x="6153" y="18915"/>
                  </a:cubicBezTo>
                  <a:cubicBezTo>
                    <a:pt x="6077" y="18869"/>
                    <a:pt x="6000" y="18820"/>
                    <a:pt x="5926" y="18769"/>
                  </a:cubicBezTo>
                  <a:cubicBezTo>
                    <a:pt x="5944" y="18690"/>
                    <a:pt x="5976" y="18612"/>
                    <a:pt x="6021" y="18538"/>
                  </a:cubicBezTo>
                  <a:close/>
                  <a:moveTo>
                    <a:pt x="22087" y="18902"/>
                  </a:moveTo>
                  <a:lnTo>
                    <a:pt x="22087" y="18902"/>
                  </a:lnTo>
                  <a:cubicBezTo>
                    <a:pt x="22087" y="18910"/>
                    <a:pt x="22084" y="18917"/>
                    <a:pt x="22084" y="18924"/>
                  </a:cubicBezTo>
                  <a:lnTo>
                    <a:pt x="22082" y="18921"/>
                  </a:lnTo>
                  <a:cubicBezTo>
                    <a:pt x="22083" y="18914"/>
                    <a:pt x="22084" y="18908"/>
                    <a:pt x="22087" y="18902"/>
                  </a:cubicBezTo>
                  <a:close/>
                  <a:moveTo>
                    <a:pt x="21640" y="18908"/>
                  </a:moveTo>
                  <a:cubicBezTo>
                    <a:pt x="21663" y="18915"/>
                    <a:pt x="21688" y="18927"/>
                    <a:pt x="21707" y="18941"/>
                  </a:cubicBezTo>
                  <a:cubicBezTo>
                    <a:pt x="21698" y="18952"/>
                    <a:pt x="21688" y="18959"/>
                    <a:pt x="21676" y="18968"/>
                  </a:cubicBezTo>
                  <a:cubicBezTo>
                    <a:pt x="21663" y="18949"/>
                    <a:pt x="21653" y="18928"/>
                    <a:pt x="21640" y="18908"/>
                  </a:cubicBezTo>
                  <a:close/>
                  <a:moveTo>
                    <a:pt x="12194" y="18799"/>
                  </a:moveTo>
                  <a:cubicBezTo>
                    <a:pt x="12205" y="18805"/>
                    <a:pt x="12214" y="18808"/>
                    <a:pt x="12224" y="18812"/>
                  </a:cubicBezTo>
                  <a:cubicBezTo>
                    <a:pt x="12150" y="18869"/>
                    <a:pt x="12070" y="18921"/>
                    <a:pt x="11988" y="18972"/>
                  </a:cubicBezTo>
                  <a:cubicBezTo>
                    <a:pt x="11983" y="18968"/>
                    <a:pt x="11980" y="18963"/>
                    <a:pt x="11975" y="18959"/>
                  </a:cubicBezTo>
                  <a:cubicBezTo>
                    <a:pt x="12050" y="18908"/>
                    <a:pt x="12123" y="18854"/>
                    <a:pt x="12194" y="18799"/>
                  </a:cubicBezTo>
                  <a:close/>
                  <a:moveTo>
                    <a:pt x="4646" y="18711"/>
                  </a:moveTo>
                  <a:cubicBezTo>
                    <a:pt x="4696" y="18756"/>
                    <a:pt x="4746" y="18804"/>
                    <a:pt x="4789" y="18854"/>
                  </a:cubicBezTo>
                  <a:cubicBezTo>
                    <a:pt x="4743" y="18898"/>
                    <a:pt x="4695" y="18941"/>
                    <a:pt x="4650" y="18985"/>
                  </a:cubicBezTo>
                  <a:cubicBezTo>
                    <a:pt x="4621" y="18944"/>
                    <a:pt x="4596" y="18901"/>
                    <a:pt x="4576" y="18857"/>
                  </a:cubicBezTo>
                  <a:cubicBezTo>
                    <a:pt x="4586" y="18805"/>
                    <a:pt x="4609" y="18754"/>
                    <a:pt x="4646" y="18711"/>
                  </a:cubicBezTo>
                  <a:close/>
                  <a:moveTo>
                    <a:pt x="18999" y="18811"/>
                  </a:moveTo>
                  <a:lnTo>
                    <a:pt x="18999" y="18811"/>
                  </a:lnTo>
                  <a:cubicBezTo>
                    <a:pt x="18933" y="18872"/>
                    <a:pt x="18864" y="18928"/>
                    <a:pt x="18795" y="18987"/>
                  </a:cubicBezTo>
                  <a:cubicBezTo>
                    <a:pt x="18737" y="18953"/>
                    <a:pt x="18682" y="18921"/>
                    <a:pt x="18624" y="18889"/>
                  </a:cubicBezTo>
                  <a:cubicBezTo>
                    <a:pt x="18617" y="18886"/>
                    <a:pt x="18611" y="18882"/>
                    <a:pt x="18604" y="18879"/>
                  </a:cubicBezTo>
                  <a:lnTo>
                    <a:pt x="18604" y="18879"/>
                  </a:lnTo>
                  <a:cubicBezTo>
                    <a:pt x="18631" y="18882"/>
                    <a:pt x="18658" y="18883"/>
                    <a:pt x="18685" y="18883"/>
                  </a:cubicBezTo>
                  <a:cubicBezTo>
                    <a:pt x="18794" y="18883"/>
                    <a:pt x="18902" y="18860"/>
                    <a:pt x="18999" y="18811"/>
                  </a:cubicBezTo>
                  <a:close/>
                  <a:moveTo>
                    <a:pt x="23207" y="18946"/>
                  </a:moveTo>
                  <a:cubicBezTo>
                    <a:pt x="23213" y="18957"/>
                    <a:pt x="23217" y="18968"/>
                    <a:pt x="23223" y="18978"/>
                  </a:cubicBezTo>
                  <a:cubicBezTo>
                    <a:pt x="23216" y="18985"/>
                    <a:pt x="23207" y="18992"/>
                    <a:pt x="23200" y="19000"/>
                  </a:cubicBezTo>
                  <a:cubicBezTo>
                    <a:pt x="23198" y="18985"/>
                    <a:pt x="23195" y="18968"/>
                    <a:pt x="23192" y="18953"/>
                  </a:cubicBezTo>
                  <a:cubicBezTo>
                    <a:pt x="23198" y="18952"/>
                    <a:pt x="23201" y="18949"/>
                    <a:pt x="23207" y="18946"/>
                  </a:cubicBezTo>
                  <a:close/>
                  <a:moveTo>
                    <a:pt x="21517" y="18891"/>
                  </a:moveTo>
                  <a:cubicBezTo>
                    <a:pt x="21559" y="18924"/>
                    <a:pt x="21602" y="18959"/>
                    <a:pt x="21646" y="18992"/>
                  </a:cubicBezTo>
                  <a:cubicBezTo>
                    <a:pt x="21640" y="18997"/>
                    <a:pt x="21633" y="19001"/>
                    <a:pt x="21627" y="19004"/>
                  </a:cubicBezTo>
                  <a:cubicBezTo>
                    <a:pt x="21573" y="18985"/>
                    <a:pt x="21521" y="18962"/>
                    <a:pt x="21467" y="18937"/>
                  </a:cubicBezTo>
                  <a:cubicBezTo>
                    <a:pt x="21486" y="18924"/>
                    <a:pt x="21502" y="18907"/>
                    <a:pt x="21517" y="18891"/>
                  </a:cubicBezTo>
                  <a:close/>
                  <a:moveTo>
                    <a:pt x="25138" y="18770"/>
                  </a:moveTo>
                  <a:cubicBezTo>
                    <a:pt x="25162" y="18779"/>
                    <a:pt x="25185" y="18786"/>
                    <a:pt x="25208" y="18793"/>
                  </a:cubicBezTo>
                  <a:cubicBezTo>
                    <a:pt x="25163" y="18841"/>
                    <a:pt x="25117" y="18888"/>
                    <a:pt x="25067" y="18934"/>
                  </a:cubicBezTo>
                  <a:cubicBezTo>
                    <a:pt x="25117" y="18939"/>
                    <a:pt x="25160" y="18956"/>
                    <a:pt x="25196" y="18981"/>
                  </a:cubicBezTo>
                  <a:cubicBezTo>
                    <a:pt x="25188" y="18989"/>
                    <a:pt x="25176" y="18997"/>
                    <a:pt x="25167" y="19004"/>
                  </a:cubicBezTo>
                  <a:cubicBezTo>
                    <a:pt x="25120" y="18973"/>
                    <a:pt x="25073" y="18941"/>
                    <a:pt x="25025" y="18908"/>
                  </a:cubicBezTo>
                  <a:cubicBezTo>
                    <a:pt x="25067" y="18865"/>
                    <a:pt x="25104" y="18820"/>
                    <a:pt x="25138" y="18770"/>
                  </a:cubicBezTo>
                  <a:close/>
                  <a:moveTo>
                    <a:pt x="4567" y="18905"/>
                  </a:moveTo>
                  <a:cubicBezTo>
                    <a:pt x="4592" y="18934"/>
                    <a:pt x="4618" y="18963"/>
                    <a:pt x="4644" y="18992"/>
                  </a:cubicBezTo>
                  <a:cubicBezTo>
                    <a:pt x="4635" y="19001"/>
                    <a:pt x="4627" y="19011"/>
                    <a:pt x="4615" y="19021"/>
                  </a:cubicBezTo>
                  <a:cubicBezTo>
                    <a:pt x="4598" y="19008"/>
                    <a:pt x="4577" y="18995"/>
                    <a:pt x="4560" y="18982"/>
                  </a:cubicBezTo>
                  <a:cubicBezTo>
                    <a:pt x="4561" y="18956"/>
                    <a:pt x="4564" y="18930"/>
                    <a:pt x="4567" y="18905"/>
                  </a:cubicBezTo>
                  <a:close/>
                  <a:moveTo>
                    <a:pt x="28661" y="18963"/>
                  </a:moveTo>
                  <a:lnTo>
                    <a:pt x="28661" y="18963"/>
                  </a:lnTo>
                  <a:cubicBezTo>
                    <a:pt x="28622" y="18989"/>
                    <a:pt x="28579" y="19016"/>
                    <a:pt x="28535" y="19040"/>
                  </a:cubicBezTo>
                  <a:cubicBezTo>
                    <a:pt x="28538" y="19030"/>
                    <a:pt x="28538" y="19017"/>
                    <a:pt x="28542" y="19007"/>
                  </a:cubicBezTo>
                  <a:cubicBezTo>
                    <a:pt x="28548" y="19004"/>
                    <a:pt x="28558" y="19002"/>
                    <a:pt x="28565" y="19000"/>
                  </a:cubicBezTo>
                  <a:cubicBezTo>
                    <a:pt x="28568" y="19002"/>
                    <a:pt x="28570" y="19003"/>
                    <a:pt x="28573" y="19003"/>
                  </a:cubicBezTo>
                  <a:cubicBezTo>
                    <a:pt x="28580" y="19003"/>
                    <a:pt x="28588" y="18997"/>
                    <a:pt x="28593" y="18989"/>
                  </a:cubicBezTo>
                  <a:cubicBezTo>
                    <a:pt x="28616" y="18982"/>
                    <a:pt x="28640" y="18973"/>
                    <a:pt x="28661" y="18963"/>
                  </a:cubicBezTo>
                  <a:close/>
                  <a:moveTo>
                    <a:pt x="24179" y="18982"/>
                  </a:moveTo>
                  <a:lnTo>
                    <a:pt x="24179" y="18982"/>
                  </a:lnTo>
                  <a:cubicBezTo>
                    <a:pt x="24193" y="18995"/>
                    <a:pt x="24203" y="19011"/>
                    <a:pt x="24215" y="19029"/>
                  </a:cubicBezTo>
                  <a:cubicBezTo>
                    <a:pt x="24208" y="19033"/>
                    <a:pt x="24202" y="19039"/>
                    <a:pt x="24194" y="19045"/>
                  </a:cubicBezTo>
                  <a:cubicBezTo>
                    <a:pt x="24190" y="19023"/>
                    <a:pt x="24186" y="19002"/>
                    <a:pt x="24179" y="18982"/>
                  </a:cubicBezTo>
                  <a:close/>
                  <a:moveTo>
                    <a:pt x="22495" y="18950"/>
                  </a:moveTo>
                  <a:cubicBezTo>
                    <a:pt x="22497" y="18972"/>
                    <a:pt x="22501" y="18994"/>
                    <a:pt x="22503" y="19016"/>
                  </a:cubicBezTo>
                  <a:lnTo>
                    <a:pt x="22484" y="19058"/>
                  </a:lnTo>
                  <a:lnTo>
                    <a:pt x="22481" y="18952"/>
                  </a:lnTo>
                  <a:cubicBezTo>
                    <a:pt x="22487" y="18952"/>
                    <a:pt x="22491" y="18950"/>
                    <a:pt x="22495" y="18950"/>
                  </a:cubicBezTo>
                  <a:close/>
                  <a:moveTo>
                    <a:pt x="12159" y="19026"/>
                  </a:moveTo>
                  <a:cubicBezTo>
                    <a:pt x="12137" y="19045"/>
                    <a:pt x="12114" y="19059"/>
                    <a:pt x="12092" y="19075"/>
                  </a:cubicBezTo>
                  <a:cubicBezTo>
                    <a:pt x="12085" y="19068"/>
                    <a:pt x="12076" y="19061"/>
                    <a:pt x="12065" y="19050"/>
                  </a:cubicBezTo>
                  <a:cubicBezTo>
                    <a:pt x="12097" y="19045"/>
                    <a:pt x="12127" y="19036"/>
                    <a:pt x="12159" y="19026"/>
                  </a:cubicBezTo>
                  <a:close/>
                  <a:moveTo>
                    <a:pt x="25968" y="18886"/>
                  </a:moveTo>
                  <a:lnTo>
                    <a:pt x="25968" y="18886"/>
                  </a:lnTo>
                  <a:cubicBezTo>
                    <a:pt x="25970" y="18898"/>
                    <a:pt x="25976" y="18910"/>
                    <a:pt x="25981" y="18921"/>
                  </a:cubicBezTo>
                  <a:cubicBezTo>
                    <a:pt x="25982" y="18966"/>
                    <a:pt x="25988" y="19010"/>
                    <a:pt x="25992" y="19053"/>
                  </a:cubicBezTo>
                  <a:lnTo>
                    <a:pt x="25973" y="19095"/>
                  </a:lnTo>
                  <a:lnTo>
                    <a:pt x="25968" y="18886"/>
                  </a:lnTo>
                  <a:close/>
                  <a:moveTo>
                    <a:pt x="24931" y="19024"/>
                  </a:moveTo>
                  <a:cubicBezTo>
                    <a:pt x="24960" y="19053"/>
                    <a:pt x="24989" y="19081"/>
                    <a:pt x="25018" y="19110"/>
                  </a:cubicBezTo>
                  <a:cubicBezTo>
                    <a:pt x="25009" y="19116"/>
                    <a:pt x="24999" y="19120"/>
                    <a:pt x="24987" y="19126"/>
                  </a:cubicBezTo>
                  <a:cubicBezTo>
                    <a:pt x="24973" y="19090"/>
                    <a:pt x="24955" y="19055"/>
                    <a:pt x="24931" y="19024"/>
                  </a:cubicBezTo>
                  <a:close/>
                  <a:moveTo>
                    <a:pt x="26676" y="18941"/>
                  </a:moveTo>
                  <a:cubicBezTo>
                    <a:pt x="26705" y="19010"/>
                    <a:pt x="26743" y="19074"/>
                    <a:pt x="26787" y="19135"/>
                  </a:cubicBezTo>
                  <a:cubicBezTo>
                    <a:pt x="26756" y="19119"/>
                    <a:pt x="26724" y="19098"/>
                    <a:pt x="26695" y="19081"/>
                  </a:cubicBezTo>
                  <a:cubicBezTo>
                    <a:pt x="26688" y="19033"/>
                    <a:pt x="26683" y="18987"/>
                    <a:pt x="26676" y="18941"/>
                  </a:cubicBezTo>
                  <a:close/>
                  <a:moveTo>
                    <a:pt x="21980" y="19101"/>
                  </a:moveTo>
                  <a:cubicBezTo>
                    <a:pt x="21987" y="19106"/>
                    <a:pt x="21996" y="19113"/>
                    <a:pt x="22003" y="19119"/>
                  </a:cubicBezTo>
                  <a:cubicBezTo>
                    <a:pt x="21997" y="19127"/>
                    <a:pt x="21994" y="19138"/>
                    <a:pt x="21989" y="19145"/>
                  </a:cubicBezTo>
                  <a:cubicBezTo>
                    <a:pt x="21976" y="19138"/>
                    <a:pt x="21961" y="19130"/>
                    <a:pt x="21949" y="19124"/>
                  </a:cubicBezTo>
                  <a:cubicBezTo>
                    <a:pt x="21958" y="19119"/>
                    <a:pt x="21967" y="19113"/>
                    <a:pt x="21974" y="19106"/>
                  </a:cubicBezTo>
                  <a:lnTo>
                    <a:pt x="21980" y="19101"/>
                  </a:lnTo>
                  <a:close/>
                  <a:moveTo>
                    <a:pt x="9085" y="18670"/>
                  </a:moveTo>
                  <a:lnTo>
                    <a:pt x="9139" y="18692"/>
                  </a:lnTo>
                  <a:cubicBezTo>
                    <a:pt x="8998" y="18833"/>
                    <a:pt x="8854" y="18959"/>
                    <a:pt x="8723" y="19081"/>
                  </a:cubicBezTo>
                  <a:cubicBezTo>
                    <a:pt x="8700" y="19103"/>
                    <a:pt x="8674" y="19126"/>
                    <a:pt x="8649" y="19149"/>
                  </a:cubicBezTo>
                  <a:cubicBezTo>
                    <a:pt x="8645" y="19148"/>
                    <a:pt x="8642" y="19146"/>
                    <a:pt x="8640" y="19145"/>
                  </a:cubicBezTo>
                  <a:cubicBezTo>
                    <a:pt x="8710" y="19068"/>
                    <a:pt x="8773" y="18981"/>
                    <a:pt x="8825" y="18891"/>
                  </a:cubicBezTo>
                  <a:cubicBezTo>
                    <a:pt x="8913" y="18821"/>
                    <a:pt x="9001" y="18748"/>
                    <a:pt x="9085" y="18670"/>
                  </a:cubicBezTo>
                  <a:close/>
                  <a:moveTo>
                    <a:pt x="19684" y="19037"/>
                  </a:moveTo>
                  <a:cubicBezTo>
                    <a:pt x="19687" y="19059"/>
                    <a:pt x="19691" y="19081"/>
                    <a:pt x="19702" y="19098"/>
                  </a:cubicBezTo>
                  <a:cubicBezTo>
                    <a:pt x="19680" y="19119"/>
                    <a:pt x="19658" y="19139"/>
                    <a:pt x="19635" y="19159"/>
                  </a:cubicBezTo>
                  <a:cubicBezTo>
                    <a:pt x="19652" y="19119"/>
                    <a:pt x="19670" y="19077"/>
                    <a:pt x="19684" y="19037"/>
                  </a:cubicBezTo>
                  <a:close/>
                  <a:moveTo>
                    <a:pt x="15599" y="18843"/>
                  </a:moveTo>
                  <a:lnTo>
                    <a:pt x="15611" y="18849"/>
                  </a:lnTo>
                  <a:cubicBezTo>
                    <a:pt x="15561" y="18915"/>
                    <a:pt x="15511" y="18985"/>
                    <a:pt x="15461" y="19052"/>
                  </a:cubicBezTo>
                  <a:cubicBezTo>
                    <a:pt x="15448" y="19068"/>
                    <a:pt x="15437" y="19088"/>
                    <a:pt x="15445" y="19108"/>
                  </a:cubicBezTo>
                  <a:cubicBezTo>
                    <a:pt x="15454" y="19108"/>
                    <a:pt x="15463" y="19104"/>
                    <a:pt x="15473" y="19103"/>
                  </a:cubicBezTo>
                  <a:lnTo>
                    <a:pt x="15473" y="19103"/>
                  </a:lnTo>
                  <a:cubicBezTo>
                    <a:pt x="15445" y="19126"/>
                    <a:pt x="15416" y="19148"/>
                    <a:pt x="15389" y="19171"/>
                  </a:cubicBezTo>
                  <a:lnTo>
                    <a:pt x="15296" y="19111"/>
                  </a:lnTo>
                  <a:cubicBezTo>
                    <a:pt x="15403" y="19026"/>
                    <a:pt x="15505" y="18937"/>
                    <a:pt x="15599" y="18843"/>
                  </a:cubicBezTo>
                  <a:close/>
                  <a:moveTo>
                    <a:pt x="4959" y="19069"/>
                  </a:moveTo>
                  <a:cubicBezTo>
                    <a:pt x="4962" y="19074"/>
                    <a:pt x="4964" y="19079"/>
                    <a:pt x="4968" y="19082"/>
                  </a:cubicBezTo>
                  <a:cubicBezTo>
                    <a:pt x="4937" y="19111"/>
                    <a:pt x="4904" y="19142"/>
                    <a:pt x="4875" y="19174"/>
                  </a:cubicBezTo>
                  <a:cubicBezTo>
                    <a:pt x="4858" y="19162"/>
                    <a:pt x="4840" y="19154"/>
                    <a:pt x="4823" y="19145"/>
                  </a:cubicBezTo>
                  <a:cubicBezTo>
                    <a:pt x="4868" y="19120"/>
                    <a:pt x="4916" y="19095"/>
                    <a:pt x="4959" y="19069"/>
                  </a:cubicBezTo>
                  <a:close/>
                  <a:moveTo>
                    <a:pt x="6269" y="18522"/>
                  </a:moveTo>
                  <a:cubicBezTo>
                    <a:pt x="6289" y="18684"/>
                    <a:pt x="6321" y="18841"/>
                    <a:pt x="6398" y="18989"/>
                  </a:cubicBezTo>
                  <a:cubicBezTo>
                    <a:pt x="6435" y="18927"/>
                    <a:pt x="6468" y="18865"/>
                    <a:pt x="6504" y="18801"/>
                  </a:cubicBezTo>
                  <a:cubicBezTo>
                    <a:pt x="6535" y="18927"/>
                    <a:pt x="6561" y="19050"/>
                    <a:pt x="6590" y="19175"/>
                  </a:cubicBezTo>
                  <a:cubicBezTo>
                    <a:pt x="6496" y="19123"/>
                    <a:pt x="6401" y="19068"/>
                    <a:pt x="6308" y="19011"/>
                  </a:cubicBezTo>
                  <a:cubicBezTo>
                    <a:pt x="6302" y="18941"/>
                    <a:pt x="6272" y="18873"/>
                    <a:pt x="6263" y="18804"/>
                  </a:cubicBezTo>
                  <a:cubicBezTo>
                    <a:pt x="6250" y="18711"/>
                    <a:pt x="6249" y="18610"/>
                    <a:pt x="6269" y="18522"/>
                  </a:cubicBezTo>
                  <a:close/>
                  <a:moveTo>
                    <a:pt x="25575" y="18943"/>
                  </a:moveTo>
                  <a:cubicBezTo>
                    <a:pt x="25574" y="18965"/>
                    <a:pt x="25573" y="18985"/>
                    <a:pt x="25570" y="19007"/>
                  </a:cubicBezTo>
                  <a:cubicBezTo>
                    <a:pt x="25544" y="19065"/>
                    <a:pt x="25514" y="19123"/>
                    <a:pt x="25481" y="19178"/>
                  </a:cubicBezTo>
                  <a:cubicBezTo>
                    <a:pt x="25468" y="19174"/>
                    <a:pt x="25456" y="19167"/>
                    <a:pt x="25443" y="19161"/>
                  </a:cubicBezTo>
                  <a:cubicBezTo>
                    <a:pt x="25451" y="19155"/>
                    <a:pt x="25456" y="19152"/>
                    <a:pt x="25464" y="19146"/>
                  </a:cubicBezTo>
                  <a:cubicBezTo>
                    <a:pt x="25517" y="19101"/>
                    <a:pt x="25545" y="19030"/>
                    <a:pt x="25568" y="18965"/>
                  </a:cubicBezTo>
                  <a:cubicBezTo>
                    <a:pt x="25570" y="18957"/>
                    <a:pt x="25573" y="18950"/>
                    <a:pt x="25575" y="18943"/>
                  </a:cubicBezTo>
                  <a:close/>
                  <a:moveTo>
                    <a:pt x="28494" y="19017"/>
                  </a:moveTo>
                  <a:lnTo>
                    <a:pt x="28494" y="19063"/>
                  </a:lnTo>
                  <a:cubicBezTo>
                    <a:pt x="28414" y="19110"/>
                    <a:pt x="28333" y="19149"/>
                    <a:pt x="28249" y="19184"/>
                  </a:cubicBezTo>
                  <a:cubicBezTo>
                    <a:pt x="28259" y="19174"/>
                    <a:pt x="28268" y="19162"/>
                    <a:pt x="28277" y="19149"/>
                  </a:cubicBezTo>
                  <a:cubicBezTo>
                    <a:pt x="28306" y="19111"/>
                    <a:pt x="28333" y="19074"/>
                    <a:pt x="28362" y="19033"/>
                  </a:cubicBezTo>
                  <a:cubicBezTo>
                    <a:pt x="28407" y="19032"/>
                    <a:pt x="28451" y="19026"/>
                    <a:pt x="28494" y="19017"/>
                  </a:cubicBezTo>
                  <a:close/>
                  <a:moveTo>
                    <a:pt x="6169" y="19149"/>
                  </a:moveTo>
                  <a:cubicBezTo>
                    <a:pt x="6195" y="19155"/>
                    <a:pt x="6217" y="19159"/>
                    <a:pt x="6240" y="19164"/>
                  </a:cubicBezTo>
                  <a:cubicBezTo>
                    <a:pt x="6247" y="19184"/>
                    <a:pt x="6255" y="19204"/>
                    <a:pt x="6260" y="19225"/>
                  </a:cubicBezTo>
                  <a:cubicBezTo>
                    <a:pt x="6230" y="19200"/>
                    <a:pt x="6201" y="19175"/>
                    <a:pt x="6169" y="19149"/>
                  </a:cubicBezTo>
                  <a:close/>
                  <a:moveTo>
                    <a:pt x="24630" y="18943"/>
                  </a:moveTo>
                  <a:cubicBezTo>
                    <a:pt x="24674" y="18995"/>
                    <a:pt x="24725" y="19045"/>
                    <a:pt x="24783" y="19082"/>
                  </a:cubicBezTo>
                  <a:cubicBezTo>
                    <a:pt x="24775" y="19097"/>
                    <a:pt x="24767" y="19113"/>
                    <a:pt x="24759" y="19127"/>
                  </a:cubicBezTo>
                  <a:cubicBezTo>
                    <a:pt x="24775" y="19119"/>
                    <a:pt x="24790" y="19106"/>
                    <a:pt x="24806" y="19095"/>
                  </a:cubicBezTo>
                  <a:cubicBezTo>
                    <a:pt x="24844" y="19119"/>
                    <a:pt x="24884" y="19139"/>
                    <a:pt x="24928" y="19155"/>
                  </a:cubicBezTo>
                  <a:cubicBezTo>
                    <a:pt x="24861" y="19190"/>
                    <a:pt x="24791" y="19214"/>
                    <a:pt x="24723" y="19241"/>
                  </a:cubicBezTo>
                  <a:cubicBezTo>
                    <a:pt x="24688" y="19145"/>
                    <a:pt x="24653" y="19046"/>
                    <a:pt x="24619" y="18950"/>
                  </a:cubicBezTo>
                  <a:cubicBezTo>
                    <a:pt x="24623" y="18949"/>
                    <a:pt x="24626" y="18946"/>
                    <a:pt x="24630" y="18943"/>
                  </a:cubicBezTo>
                  <a:close/>
                  <a:moveTo>
                    <a:pt x="24652" y="19235"/>
                  </a:moveTo>
                  <a:lnTo>
                    <a:pt x="24652" y="19235"/>
                  </a:lnTo>
                  <a:cubicBezTo>
                    <a:pt x="24666" y="19241"/>
                    <a:pt x="24682" y="19244"/>
                    <a:pt x="24698" y="19248"/>
                  </a:cubicBezTo>
                  <a:cubicBezTo>
                    <a:pt x="24690" y="19251"/>
                    <a:pt x="24681" y="19255"/>
                    <a:pt x="24674" y="19257"/>
                  </a:cubicBezTo>
                  <a:lnTo>
                    <a:pt x="24652" y="19235"/>
                  </a:lnTo>
                  <a:close/>
                  <a:moveTo>
                    <a:pt x="32335" y="18963"/>
                  </a:moveTo>
                  <a:cubicBezTo>
                    <a:pt x="32348" y="18982"/>
                    <a:pt x="32363" y="19004"/>
                    <a:pt x="32376" y="19024"/>
                  </a:cubicBezTo>
                  <a:cubicBezTo>
                    <a:pt x="32373" y="19062"/>
                    <a:pt x="32372" y="19103"/>
                    <a:pt x="32370" y="19140"/>
                  </a:cubicBezTo>
                  <a:cubicBezTo>
                    <a:pt x="32343" y="19184"/>
                    <a:pt x="32314" y="19228"/>
                    <a:pt x="32284" y="19270"/>
                  </a:cubicBezTo>
                  <a:cubicBezTo>
                    <a:pt x="32315" y="19171"/>
                    <a:pt x="32334" y="19068"/>
                    <a:pt x="32335" y="18963"/>
                  </a:cubicBezTo>
                  <a:close/>
                  <a:moveTo>
                    <a:pt x="5100" y="19283"/>
                  </a:moveTo>
                  <a:cubicBezTo>
                    <a:pt x="5100" y="19284"/>
                    <a:pt x="5102" y="19286"/>
                    <a:pt x="5102" y="19286"/>
                  </a:cubicBezTo>
                  <a:cubicBezTo>
                    <a:pt x="5102" y="19286"/>
                    <a:pt x="5100" y="19284"/>
                    <a:pt x="5099" y="19284"/>
                  </a:cubicBezTo>
                  <a:lnTo>
                    <a:pt x="5100" y="19283"/>
                  </a:lnTo>
                  <a:close/>
                  <a:moveTo>
                    <a:pt x="17767" y="18535"/>
                  </a:moveTo>
                  <a:lnTo>
                    <a:pt x="17767" y="18535"/>
                  </a:lnTo>
                  <a:cubicBezTo>
                    <a:pt x="17804" y="18560"/>
                    <a:pt x="17837" y="18587"/>
                    <a:pt x="17873" y="18610"/>
                  </a:cubicBezTo>
                  <a:cubicBezTo>
                    <a:pt x="18055" y="18734"/>
                    <a:pt x="18225" y="18888"/>
                    <a:pt x="18444" y="18966"/>
                  </a:cubicBezTo>
                  <a:cubicBezTo>
                    <a:pt x="18517" y="18993"/>
                    <a:pt x="18598" y="19009"/>
                    <a:pt x="18679" y="19009"/>
                  </a:cubicBezTo>
                  <a:cubicBezTo>
                    <a:pt x="18713" y="19009"/>
                    <a:pt x="18747" y="19006"/>
                    <a:pt x="18781" y="19000"/>
                  </a:cubicBezTo>
                  <a:lnTo>
                    <a:pt x="18781" y="19000"/>
                  </a:lnTo>
                  <a:cubicBezTo>
                    <a:pt x="18660" y="19103"/>
                    <a:pt x="18537" y="19204"/>
                    <a:pt x="18409" y="19300"/>
                  </a:cubicBezTo>
                  <a:cubicBezTo>
                    <a:pt x="18355" y="19258"/>
                    <a:pt x="18294" y="19219"/>
                    <a:pt x="18239" y="19178"/>
                  </a:cubicBezTo>
                  <a:cubicBezTo>
                    <a:pt x="18084" y="19069"/>
                    <a:pt x="17863" y="18863"/>
                    <a:pt x="17634" y="18619"/>
                  </a:cubicBezTo>
                  <a:lnTo>
                    <a:pt x="17634" y="18619"/>
                  </a:lnTo>
                  <a:cubicBezTo>
                    <a:pt x="17695" y="18654"/>
                    <a:pt x="17757" y="18682"/>
                    <a:pt x="17828" y="18699"/>
                  </a:cubicBezTo>
                  <a:cubicBezTo>
                    <a:pt x="17833" y="18641"/>
                    <a:pt x="17805" y="18586"/>
                    <a:pt x="17767" y="18535"/>
                  </a:cubicBezTo>
                  <a:close/>
                  <a:moveTo>
                    <a:pt x="6850" y="18008"/>
                  </a:moveTo>
                  <a:lnTo>
                    <a:pt x="6850" y="18008"/>
                  </a:lnTo>
                  <a:cubicBezTo>
                    <a:pt x="7010" y="18310"/>
                    <a:pt x="7191" y="18605"/>
                    <a:pt x="7396" y="18894"/>
                  </a:cubicBezTo>
                  <a:cubicBezTo>
                    <a:pt x="7415" y="18920"/>
                    <a:pt x="7438" y="18946"/>
                    <a:pt x="7466" y="18969"/>
                  </a:cubicBezTo>
                  <a:lnTo>
                    <a:pt x="7444" y="18981"/>
                  </a:lnTo>
                  <a:cubicBezTo>
                    <a:pt x="7389" y="19005"/>
                    <a:pt x="7322" y="19050"/>
                    <a:pt x="7335" y="19110"/>
                  </a:cubicBezTo>
                  <a:cubicBezTo>
                    <a:pt x="7487" y="19095"/>
                    <a:pt x="7640" y="19062"/>
                    <a:pt x="7785" y="19011"/>
                  </a:cubicBezTo>
                  <a:lnTo>
                    <a:pt x="7785" y="19011"/>
                  </a:lnTo>
                  <a:cubicBezTo>
                    <a:pt x="7726" y="19146"/>
                    <a:pt x="7551" y="19201"/>
                    <a:pt x="7471" y="19318"/>
                  </a:cubicBezTo>
                  <a:cubicBezTo>
                    <a:pt x="7442" y="19236"/>
                    <a:pt x="7364" y="19162"/>
                    <a:pt x="7300" y="19097"/>
                  </a:cubicBezTo>
                  <a:cubicBezTo>
                    <a:pt x="7193" y="18987"/>
                    <a:pt x="7113" y="18851"/>
                    <a:pt x="7046" y="18715"/>
                  </a:cubicBezTo>
                  <a:cubicBezTo>
                    <a:pt x="6972" y="18565"/>
                    <a:pt x="6908" y="18407"/>
                    <a:pt x="6857" y="18246"/>
                  </a:cubicBezTo>
                  <a:lnTo>
                    <a:pt x="6850" y="18008"/>
                  </a:lnTo>
                  <a:close/>
                  <a:moveTo>
                    <a:pt x="12962" y="19029"/>
                  </a:moveTo>
                  <a:cubicBezTo>
                    <a:pt x="12963" y="19062"/>
                    <a:pt x="12968" y="19097"/>
                    <a:pt x="12972" y="19132"/>
                  </a:cubicBezTo>
                  <a:cubicBezTo>
                    <a:pt x="12920" y="19197"/>
                    <a:pt x="12862" y="19261"/>
                    <a:pt x="12802" y="19321"/>
                  </a:cubicBezTo>
                  <a:cubicBezTo>
                    <a:pt x="12818" y="19278"/>
                    <a:pt x="12833" y="19235"/>
                    <a:pt x="12847" y="19191"/>
                  </a:cubicBezTo>
                  <a:cubicBezTo>
                    <a:pt x="12889" y="19139"/>
                    <a:pt x="12927" y="19084"/>
                    <a:pt x="12962" y="19029"/>
                  </a:cubicBezTo>
                  <a:close/>
                  <a:moveTo>
                    <a:pt x="8982" y="19273"/>
                  </a:moveTo>
                  <a:lnTo>
                    <a:pt x="8982" y="19273"/>
                  </a:lnTo>
                  <a:cubicBezTo>
                    <a:pt x="8969" y="19293"/>
                    <a:pt x="8956" y="19313"/>
                    <a:pt x="8941" y="19331"/>
                  </a:cubicBezTo>
                  <a:cubicBezTo>
                    <a:pt x="8935" y="19328"/>
                    <a:pt x="8932" y="19326"/>
                    <a:pt x="8926" y="19322"/>
                  </a:cubicBezTo>
                  <a:lnTo>
                    <a:pt x="8982" y="19273"/>
                  </a:lnTo>
                  <a:close/>
                  <a:moveTo>
                    <a:pt x="21906" y="19277"/>
                  </a:moveTo>
                  <a:cubicBezTo>
                    <a:pt x="21887" y="19302"/>
                    <a:pt x="21867" y="19328"/>
                    <a:pt x="21849" y="19351"/>
                  </a:cubicBezTo>
                  <a:cubicBezTo>
                    <a:pt x="21841" y="19348"/>
                    <a:pt x="21829" y="19345"/>
                    <a:pt x="21820" y="19342"/>
                  </a:cubicBezTo>
                  <a:cubicBezTo>
                    <a:pt x="21823" y="19323"/>
                    <a:pt x="21829" y="19305"/>
                    <a:pt x="21836" y="19284"/>
                  </a:cubicBezTo>
                  <a:cubicBezTo>
                    <a:pt x="21836" y="19283"/>
                    <a:pt x="21836" y="19283"/>
                    <a:pt x="21838" y="19280"/>
                  </a:cubicBezTo>
                  <a:cubicBezTo>
                    <a:pt x="21859" y="19278"/>
                    <a:pt x="21884" y="19278"/>
                    <a:pt x="21906" y="19277"/>
                  </a:cubicBezTo>
                  <a:close/>
                  <a:moveTo>
                    <a:pt x="32950" y="18523"/>
                  </a:moveTo>
                  <a:lnTo>
                    <a:pt x="32950" y="18523"/>
                  </a:lnTo>
                  <a:cubicBezTo>
                    <a:pt x="33003" y="18574"/>
                    <a:pt x="33022" y="18655"/>
                    <a:pt x="33045" y="18731"/>
                  </a:cubicBezTo>
                  <a:cubicBezTo>
                    <a:pt x="33102" y="18908"/>
                    <a:pt x="33207" y="19069"/>
                    <a:pt x="33353" y="19171"/>
                  </a:cubicBezTo>
                  <a:cubicBezTo>
                    <a:pt x="33368" y="19138"/>
                    <a:pt x="33353" y="19097"/>
                    <a:pt x="33342" y="19061"/>
                  </a:cubicBezTo>
                  <a:cubicBezTo>
                    <a:pt x="33320" y="19001"/>
                    <a:pt x="33295" y="18943"/>
                    <a:pt x="33273" y="18883"/>
                  </a:cubicBezTo>
                  <a:lnTo>
                    <a:pt x="33273" y="18883"/>
                  </a:lnTo>
                  <a:cubicBezTo>
                    <a:pt x="33385" y="19052"/>
                    <a:pt x="33491" y="19217"/>
                    <a:pt x="33625" y="19364"/>
                  </a:cubicBezTo>
                  <a:cubicBezTo>
                    <a:pt x="33482" y="19305"/>
                    <a:pt x="33342" y="19225"/>
                    <a:pt x="33230" y="19120"/>
                  </a:cubicBezTo>
                  <a:cubicBezTo>
                    <a:pt x="33109" y="19008"/>
                    <a:pt x="33038" y="18841"/>
                    <a:pt x="32964" y="18692"/>
                  </a:cubicBezTo>
                  <a:cubicBezTo>
                    <a:pt x="32954" y="18680"/>
                    <a:pt x="32950" y="18667"/>
                    <a:pt x="32944" y="18654"/>
                  </a:cubicBezTo>
                  <a:lnTo>
                    <a:pt x="32944" y="18654"/>
                  </a:lnTo>
                  <a:cubicBezTo>
                    <a:pt x="32951" y="18663"/>
                    <a:pt x="32957" y="18674"/>
                    <a:pt x="32964" y="18683"/>
                  </a:cubicBezTo>
                  <a:cubicBezTo>
                    <a:pt x="32976" y="18631"/>
                    <a:pt x="32971" y="18573"/>
                    <a:pt x="32950" y="18523"/>
                  </a:cubicBezTo>
                  <a:close/>
                  <a:moveTo>
                    <a:pt x="15068" y="19264"/>
                  </a:moveTo>
                  <a:cubicBezTo>
                    <a:pt x="15107" y="19287"/>
                    <a:pt x="15148" y="19309"/>
                    <a:pt x="15187" y="19329"/>
                  </a:cubicBezTo>
                  <a:cubicBezTo>
                    <a:pt x="15169" y="19344"/>
                    <a:pt x="15153" y="19357"/>
                    <a:pt x="15134" y="19368"/>
                  </a:cubicBezTo>
                  <a:cubicBezTo>
                    <a:pt x="15082" y="19352"/>
                    <a:pt x="15033" y="19332"/>
                    <a:pt x="14991" y="19307"/>
                  </a:cubicBezTo>
                  <a:lnTo>
                    <a:pt x="15068" y="19264"/>
                  </a:lnTo>
                  <a:close/>
                  <a:moveTo>
                    <a:pt x="24261" y="19149"/>
                  </a:moveTo>
                  <a:cubicBezTo>
                    <a:pt x="24266" y="19162"/>
                    <a:pt x="24269" y="19177"/>
                    <a:pt x="24274" y="19190"/>
                  </a:cubicBezTo>
                  <a:cubicBezTo>
                    <a:pt x="24295" y="19251"/>
                    <a:pt x="24321" y="19309"/>
                    <a:pt x="24353" y="19366"/>
                  </a:cubicBezTo>
                  <a:cubicBezTo>
                    <a:pt x="24338" y="19371"/>
                    <a:pt x="24324" y="19377"/>
                    <a:pt x="24306" y="19381"/>
                  </a:cubicBezTo>
                  <a:cubicBezTo>
                    <a:pt x="24267" y="19312"/>
                    <a:pt x="24232" y="19236"/>
                    <a:pt x="24196" y="19167"/>
                  </a:cubicBezTo>
                  <a:cubicBezTo>
                    <a:pt x="24218" y="19161"/>
                    <a:pt x="24240" y="19156"/>
                    <a:pt x="24261" y="19149"/>
                  </a:cubicBezTo>
                  <a:close/>
                  <a:moveTo>
                    <a:pt x="8318" y="19262"/>
                  </a:moveTo>
                  <a:cubicBezTo>
                    <a:pt x="8328" y="19268"/>
                    <a:pt x="8338" y="19273"/>
                    <a:pt x="8350" y="19280"/>
                  </a:cubicBezTo>
                  <a:cubicBezTo>
                    <a:pt x="8331" y="19315"/>
                    <a:pt x="8314" y="19350"/>
                    <a:pt x="8296" y="19384"/>
                  </a:cubicBezTo>
                  <a:cubicBezTo>
                    <a:pt x="8343" y="19367"/>
                    <a:pt x="8383" y="19345"/>
                    <a:pt x="8424" y="19322"/>
                  </a:cubicBezTo>
                  <a:cubicBezTo>
                    <a:pt x="8431" y="19325"/>
                    <a:pt x="8439" y="19331"/>
                    <a:pt x="8446" y="19335"/>
                  </a:cubicBezTo>
                  <a:cubicBezTo>
                    <a:pt x="8404" y="19371"/>
                    <a:pt x="8360" y="19408"/>
                    <a:pt x="8317" y="19441"/>
                  </a:cubicBezTo>
                  <a:cubicBezTo>
                    <a:pt x="8293" y="19397"/>
                    <a:pt x="8267" y="19354"/>
                    <a:pt x="8244" y="19313"/>
                  </a:cubicBezTo>
                  <a:cubicBezTo>
                    <a:pt x="8267" y="19294"/>
                    <a:pt x="8293" y="19278"/>
                    <a:pt x="8318" y="19262"/>
                  </a:cubicBezTo>
                  <a:close/>
                  <a:moveTo>
                    <a:pt x="23036" y="19321"/>
                  </a:moveTo>
                  <a:cubicBezTo>
                    <a:pt x="23053" y="19360"/>
                    <a:pt x="23069" y="19402"/>
                    <a:pt x="23085" y="19442"/>
                  </a:cubicBezTo>
                  <a:cubicBezTo>
                    <a:pt x="23060" y="19413"/>
                    <a:pt x="23034" y="19384"/>
                    <a:pt x="23010" y="19357"/>
                  </a:cubicBezTo>
                  <a:cubicBezTo>
                    <a:pt x="23018" y="19344"/>
                    <a:pt x="23027" y="19331"/>
                    <a:pt x="23036" y="19321"/>
                  </a:cubicBezTo>
                  <a:close/>
                  <a:moveTo>
                    <a:pt x="22169" y="19366"/>
                  </a:moveTo>
                  <a:lnTo>
                    <a:pt x="22169" y="19366"/>
                  </a:lnTo>
                  <a:cubicBezTo>
                    <a:pt x="22163" y="19395"/>
                    <a:pt x="22157" y="19422"/>
                    <a:pt x="22153" y="19451"/>
                  </a:cubicBezTo>
                  <a:cubicBezTo>
                    <a:pt x="22145" y="19450"/>
                    <a:pt x="22138" y="19447"/>
                    <a:pt x="22131" y="19444"/>
                  </a:cubicBezTo>
                  <a:cubicBezTo>
                    <a:pt x="22143" y="19418"/>
                    <a:pt x="22157" y="19393"/>
                    <a:pt x="22169" y="19366"/>
                  </a:cubicBezTo>
                  <a:close/>
                  <a:moveTo>
                    <a:pt x="25320" y="19332"/>
                  </a:moveTo>
                  <a:cubicBezTo>
                    <a:pt x="25334" y="19341"/>
                    <a:pt x="25347" y="19348"/>
                    <a:pt x="25362" y="19352"/>
                  </a:cubicBezTo>
                  <a:cubicBezTo>
                    <a:pt x="25336" y="19389"/>
                    <a:pt x="25311" y="19424"/>
                    <a:pt x="25282" y="19457"/>
                  </a:cubicBezTo>
                  <a:cubicBezTo>
                    <a:pt x="25294" y="19415"/>
                    <a:pt x="25307" y="19374"/>
                    <a:pt x="25320" y="19332"/>
                  </a:cubicBezTo>
                  <a:close/>
                  <a:moveTo>
                    <a:pt x="24566" y="19442"/>
                  </a:moveTo>
                  <a:cubicBezTo>
                    <a:pt x="24566" y="19442"/>
                    <a:pt x="24566" y="19444"/>
                    <a:pt x="24568" y="19444"/>
                  </a:cubicBezTo>
                  <a:cubicBezTo>
                    <a:pt x="24560" y="19447"/>
                    <a:pt x="24553" y="19453"/>
                    <a:pt x="24544" y="19458"/>
                  </a:cubicBezTo>
                  <a:cubicBezTo>
                    <a:pt x="24543" y="19454"/>
                    <a:pt x="24542" y="19450"/>
                    <a:pt x="24539" y="19445"/>
                  </a:cubicBezTo>
                  <a:cubicBezTo>
                    <a:pt x="24549" y="19444"/>
                    <a:pt x="24558" y="19442"/>
                    <a:pt x="24566" y="19442"/>
                  </a:cubicBezTo>
                  <a:close/>
                  <a:moveTo>
                    <a:pt x="23563" y="19422"/>
                  </a:moveTo>
                  <a:cubicBezTo>
                    <a:pt x="23570" y="19435"/>
                    <a:pt x="23579" y="19447"/>
                    <a:pt x="23586" y="19460"/>
                  </a:cubicBezTo>
                  <a:cubicBezTo>
                    <a:pt x="23579" y="19457"/>
                    <a:pt x="23570" y="19453"/>
                    <a:pt x="23561" y="19451"/>
                  </a:cubicBezTo>
                  <a:cubicBezTo>
                    <a:pt x="23561" y="19442"/>
                    <a:pt x="23563" y="19431"/>
                    <a:pt x="23563" y="19422"/>
                  </a:cubicBezTo>
                  <a:close/>
                  <a:moveTo>
                    <a:pt x="20349" y="19444"/>
                  </a:moveTo>
                  <a:lnTo>
                    <a:pt x="20349" y="19474"/>
                  </a:lnTo>
                  <a:lnTo>
                    <a:pt x="20342" y="19473"/>
                  </a:lnTo>
                  <a:cubicBezTo>
                    <a:pt x="20345" y="19464"/>
                    <a:pt x="20348" y="19454"/>
                    <a:pt x="20349" y="19444"/>
                  </a:cubicBezTo>
                  <a:close/>
                  <a:moveTo>
                    <a:pt x="26492" y="19283"/>
                  </a:moveTo>
                  <a:cubicBezTo>
                    <a:pt x="26519" y="19350"/>
                    <a:pt x="26546" y="19415"/>
                    <a:pt x="26572" y="19482"/>
                  </a:cubicBezTo>
                  <a:cubicBezTo>
                    <a:pt x="26535" y="19440"/>
                    <a:pt x="26498" y="19399"/>
                    <a:pt x="26461" y="19357"/>
                  </a:cubicBezTo>
                  <a:cubicBezTo>
                    <a:pt x="26473" y="19331"/>
                    <a:pt x="26485" y="19307"/>
                    <a:pt x="26492" y="19283"/>
                  </a:cubicBezTo>
                  <a:close/>
                  <a:moveTo>
                    <a:pt x="5510" y="19326"/>
                  </a:moveTo>
                  <a:cubicBezTo>
                    <a:pt x="5560" y="19370"/>
                    <a:pt x="5614" y="19411"/>
                    <a:pt x="5668" y="19453"/>
                  </a:cubicBezTo>
                  <a:cubicBezTo>
                    <a:pt x="5666" y="19464"/>
                    <a:pt x="5665" y="19474"/>
                    <a:pt x="5663" y="19488"/>
                  </a:cubicBezTo>
                  <a:cubicBezTo>
                    <a:pt x="5607" y="19473"/>
                    <a:pt x="5550" y="19454"/>
                    <a:pt x="5494" y="19437"/>
                  </a:cubicBezTo>
                  <a:cubicBezTo>
                    <a:pt x="5499" y="19400"/>
                    <a:pt x="5505" y="19363"/>
                    <a:pt x="5510" y="19326"/>
                  </a:cubicBezTo>
                  <a:close/>
                  <a:moveTo>
                    <a:pt x="16704" y="19181"/>
                  </a:moveTo>
                  <a:cubicBezTo>
                    <a:pt x="16730" y="19284"/>
                    <a:pt x="16758" y="19387"/>
                    <a:pt x="16788" y="19490"/>
                  </a:cubicBezTo>
                  <a:cubicBezTo>
                    <a:pt x="16758" y="19437"/>
                    <a:pt x="16729" y="19379"/>
                    <a:pt x="16704" y="19319"/>
                  </a:cubicBezTo>
                  <a:lnTo>
                    <a:pt x="16704" y="19181"/>
                  </a:lnTo>
                  <a:close/>
                  <a:moveTo>
                    <a:pt x="4968" y="19380"/>
                  </a:moveTo>
                  <a:cubicBezTo>
                    <a:pt x="4997" y="19392"/>
                    <a:pt x="5025" y="19400"/>
                    <a:pt x="5052" y="19409"/>
                  </a:cubicBezTo>
                  <a:cubicBezTo>
                    <a:pt x="5033" y="19438"/>
                    <a:pt x="5013" y="19469"/>
                    <a:pt x="4991" y="19498"/>
                  </a:cubicBezTo>
                  <a:cubicBezTo>
                    <a:pt x="4955" y="19480"/>
                    <a:pt x="4919" y="19460"/>
                    <a:pt x="4889" y="19432"/>
                  </a:cubicBezTo>
                  <a:cubicBezTo>
                    <a:pt x="4914" y="19415"/>
                    <a:pt x="4942" y="19399"/>
                    <a:pt x="4968" y="19380"/>
                  </a:cubicBezTo>
                  <a:close/>
                  <a:moveTo>
                    <a:pt x="9387" y="19241"/>
                  </a:moveTo>
                  <a:cubicBezTo>
                    <a:pt x="9366" y="19284"/>
                    <a:pt x="9340" y="19326"/>
                    <a:pt x="9316" y="19370"/>
                  </a:cubicBezTo>
                  <a:cubicBezTo>
                    <a:pt x="9288" y="19416"/>
                    <a:pt x="9255" y="19460"/>
                    <a:pt x="9223" y="19501"/>
                  </a:cubicBezTo>
                  <a:cubicBezTo>
                    <a:pt x="9208" y="19490"/>
                    <a:pt x="9195" y="19483"/>
                    <a:pt x="9181" y="19474"/>
                  </a:cubicBezTo>
                  <a:cubicBezTo>
                    <a:pt x="9202" y="19450"/>
                    <a:pt x="9223" y="19424"/>
                    <a:pt x="9242" y="19399"/>
                  </a:cubicBezTo>
                  <a:cubicBezTo>
                    <a:pt x="9291" y="19345"/>
                    <a:pt x="9340" y="19293"/>
                    <a:pt x="9387" y="19241"/>
                  </a:cubicBezTo>
                  <a:close/>
                  <a:moveTo>
                    <a:pt x="6278" y="19174"/>
                  </a:moveTo>
                  <a:lnTo>
                    <a:pt x="6604" y="19244"/>
                  </a:lnTo>
                  <a:cubicBezTo>
                    <a:pt x="6625" y="19331"/>
                    <a:pt x="6645" y="19418"/>
                    <a:pt x="6665" y="19508"/>
                  </a:cubicBezTo>
                  <a:cubicBezTo>
                    <a:pt x="6526" y="19422"/>
                    <a:pt x="6392" y="19329"/>
                    <a:pt x="6266" y="19228"/>
                  </a:cubicBezTo>
                  <a:cubicBezTo>
                    <a:pt x="6268" y="19214"/>
                    <a:pt x="6270" y="19197"/>
                    <a:pt x="6278" y="19174"/>
                  </a:cubicBezTo>
                  <a:close/>
                  <a:moveTo>
                    <a:pt x="32974" y="19220"/>
                  </a:moveTo>
                  <a:cubicBezTo>
                    <a:pt x="32990" y="19326"/>
                    <a:pt x="33018" y="19428"/>
                    <a:pt x="33054" y="19527"/>
                  </a:cubicBezTo>
                  <a:cubicBezTo>
                    <a:pt x="33025" y="19498"/>
                    <a:pt x="32997" y="19466"/>
                    <a:pt x="32973" y="19431"/>
                  </a:cubicBezTo>
                  <a:cubicBezTo>
                    <a:pt x="32973" y="19360"/>
                    <a:pt x="32973" y="19291"/>
                    <a:pt x="32974" y="19220"/>
                  </a:cubicBezTo>
                  <a:close/>
                  <a:moveTo>
                    <a:pt x="24414" y="19464"/>
                  </a:moveTo>
                  <a:cubicBezTo>
                    <a:pt x="24427" y="19480"/>
                    <a:pt x="24440" y="19496"/>
                    <a:pt x="24454" y="19512"/>
                  </a:cubicBezTo>
                  <a:cubicBezTo>
                    <a:pt x="24441" y="19519"/>
                    <a:pt x="24430" y="19527"/>
                    <a:pt x="24418" y="19534"/>
                  </a:cubicBezTo>
                  <a:cubicBezTo>
                    <a:pt x="24399" y="19515"/>
                    <a:pt x="24382" y="19495"/>
                    <a:pt x="24364" y="19472"/>
                  </a:cubicBezTo>
                  <a:cubicBezTo>
                    <a:pt x="24382" y="19469"/>
                    <a:pt x="24398" y="19466"/>
                    <a:pt x="24414" y="19464"/>
                  </a:cubicBezTo>
                  <a:close/>
                  <a:moveTo>
                    <a:pt x="12544" y="19488"/>
                  </a:moveTo>
                  <a:cubicBezTo>
                    <a:pt x="12561" y="19496"/>
                    <a:pt x="12577" y="19503"/>
                    <a:pt x="12593" y="19512"/>
                  </a:cubicBezTo>
                  <a:cubicBezTo>
                    <a:pt x="12580" y="19525"/>
                    <a:pt x="12566" y="19537"/>
                    <a:pt x="12554" y="19547"/>
                  </a:cubicBezTo>
                  <a:cubicBezTo>
                    <a:pt x="12544" y="19531"/>
                    <a:pt x="12537" y="19514"/>
                    <a:pt x="12528" y="19502"/>
                  </a:cubicBezTo>
                  <a:cubicBezTo>
                    <a:pt x="12534" y="19498"/>
                    <a:pt x="12539" y="19493"/>
                    <a:pt x="12544" y="19488"/>
                  </a:cubicBezTo>
                  <a:close/>
                  <a:moveTo>
                    <a:pt x="20274" y="19235"/>
                  </a:moveTo>
                  <a:cubicBezTo>
                    <a:pt x="20240" y="19323"/>
                    <a:pt x="20195" y="19418"/>
                    <a:pt x="20143" y="19518"/>
                  </a:cubicBezTo>
                  <a:lnTo>
                    <a:pt x="20086" y="19573"/>
                  </a:lnTo>
                  <a:cubicBezTo>
                    <a:pt x="20153" y="19464"/>
                    <a:pt x="20217" y="19351"/>
                    <a:pt x="20274" y="19235"/>
                  </a:cubicBezTo>
                  <a:close/>
                  <a:moveTo>
                    <a:pt x="28629" y="19225"/>
                  </a:moveTo>
                  <a:lnTo>
                    <a:pt x="28629" y="19225"/>
                  </a:lnTo>
                  <a:cubicBezTo>
                    <a:pt x="28550" y="19355"/>
                    <a:pt x="28457" y="19479"/>
                    <a:pt x="28355" y="19596"/>
                  </a:cubicBezTo>
                  <a:cubicBezTo>
                    <a:pt x="28364" y="19576"/>
                    <a:pt x="28371" y="19553"/>
                    <a:pt x="28378" y="19534"/>
                  </a:cubicBezTo>
                  <a:cubicBezTo>
                    <a:pt x="28414" y="19421"/>
                    <a:pt x="28532" y="19313"/>
                    <a:pt x="28629" y="19225"/>
                  </a:cubicBezTo>
                  <a:close/>
                  <a:moveTo>
                    <a:pt x="25134" y="19290"/>
                  </a:moveTo>
                  <a:lnTo>
                    <a:pt x="25134" y="19290"/>
                  </a:lnTo>
                  <a:cubicBezTo>
                    <a:pt x="25127" y="19396"/>
                    <a:pt x="25118" y="19505"/>
                    <a:pt x="25111" y="19612"/>
                  </a:cubicBezTo>
                  <a:cubicBezTo>
                    <a:pt x="25059" y="19580"/>
                    <a:pt x="25008" y="19544"/>
                    <a:pt x="24958" y="19508"/>
                  </a:cubicBezTo>
                  <a:cubicBezTo>
                    <a:pt x="25008" y="19425"/>
                    <a:pt x="25061" y="19351"/>
                    <a:pt x="25134" y="19290"/>
                  </a:cubicBezTo>
                  <a:close/>
                  <a:moveTo>
                    <a:pt x="6837" y="18975"/>
                  </a:moveTo>
                  <a:cubicBezTo>
                    <a:pt x="7049" y="19127"/>
                    <a:pt x="7262" y="19280"/>
                    <a:pt x="7476" y="19432"/>
                  </a:cubicBezTo>
                  <a:cubicBezTo>
                    <a:pt x="7482" y="19418"/>
                    <a:pt x="7483" y="19403"/>
                    <a:pt x="7484" y="19389"/>
                  </a:cubicBezTo>
                  <a:cubicBezTo>
                    <a:pt x="7493" y="19390"/>
                    <a:pt x="7502" y="19390"/>
                    <a:pt x="7510" y="19390"/>
                  </a:cubicBezTo>
                  <a:cubicBezTo>
                    <a:pt x="7530" y="19390"/>
                    <a:pt x="7549" y="19388"/>
                    <a:pt x="7569" y="19386"/>
                  </a:cubicBezTo>
                  <a:lnTo>
                    <a:pt x="7569" y="19386"/>
                  </a:lnTo>
                  <a:cubicBezTo>
                    <a:pt x="7466" y="19460"/>
                    <a:pt x="7365" y="19534"/>
                    <a:pt x="7270" y="19614"/>
                  </a:cubicBezTo>
                  <a:cubicBezTo>
                    <a:pt x="7239" y="19573"/>
                    <a:pt x="7206" y="19533"/>
                    <a:pt x="7174" y="19495"/>
                  </a:cubicBezTo>
                  <a:cubicBezTo>
                    <a:pt x="7034" y="19338"/>
                    <a:pt x="6879" y="19181"/>
                    <a:pt x="6837" y="18975"/>
                  </a:cubicBezTo>
                  <a:close/>
                  <a:moveTo>
                    <a:pt x="21492" y="19435"/>
                  </a:moveTo>
                  <a:lnTo>
                    <a:pt x="21536" y="19496"/>
                  </a:lnTo>
                  <a:cubicBezTo>
                    <a:pt x="21540" y="19498"/>
                    <a:pt x="21544" y="19502"/>
                    <a:pt x="21550" y="19503"/>
                  </a:cubicBezTo>
                  <a:cubicBezTo>
                    <a:pt x="21565" y="19541"/>
                    <a:pt x="21581" y="19582"/>
                    <a:pt x="21605" y="19620"/>
                  </a:cubicBezTo>
                  <a:lnTo>
                    <a:pt x="21595" y="19631"/>
                  </a:lnTo>
                  <a:cubicBezTo>
                    <a:pt x="21547" y="19588"/>
                    <a:pt x="21501" y="19541"/>
                    <a:pt x="21456" y="19495"/>
                  </a:cubicBezTo>
                  <a:cubicBezTo>
                    <a:pt x="21466" y="19473"/>
                    <a:pt x="21479" y="19453"/>
                    <a:pt x="21492" y="19435"/>
                  </a:cubicBezTo>
                  <a:close/>
                  <a:moveTo>
                    <a:pt x="23358" y="19618"/>
                  </a:moveTo>
                  <a:cubicBezTo>
                    <a:pt x="23359" y="19625"/>
                    <a:pt x="23359" y="19631"/>
                    <a:pt x="23361" y="19639"/>
                  </a:cubicBezTo>
                  <a:cubicBezTo>
                    <a:pt x="23359" y="19633"/>
                    <a:pt x="23358" y="19628"/>
                    <a:pt x="23355" y="19624"/>
                  </a:cubicBezTo>
                  <a:cubicBezTo>
                    <a:pt x="23355" y="19621"/>
                    <a:pt x="23358" y="19620"/>
                    <a:pt x="23358" y="19618"/>
                  </a:cubicBezTo>
                  <a:close/>
                  <a:moveTo>
                    <a:pt x="5205" y="19454"/>
                  </a:moveTo>
                  <a:cubicBezTo>
                    <a:pt x="5208" y="19454"/>
                    <a:pt x="5209" y="19457"/>
                    <a:pt x="5210" y="19457"/>
                  </a:cubicBezTo>
                  <a:cubicBezTo>
                    <a:pt x="5222" y="19474"/>
                    <a:pt x="5232" y="19493"/>
                    <a:pt x="5245" y="19509"/>
                  </a:cubicBezTo>
                  <a:cubicBezTo>
                    <a:pt x="5247" y="19553"/>
                    <a:pt x="5248" y="19596"/>
                    <a:pt x="5253" y="19640"/>
                  </a:cubicBezTo>
                  <a:cubicBezTo>
                    <a:pt x="5213" y="19618"/>
                    <a:pt x="5174" y="19595"/>
                    <a:pt x="5135" y="19570"/>
                  </a:cubicBezTo>
                  <a:cubicBezTo>
                    <a:pt x="5160" y="19533"/>
                    <a:pt x="5183" y="19495"/>
                    <a:pt x="5205" y="19454"/>
                  </a:cubicBezTo>
                  <a:close/>
                  <a:moveTo>
                    <a:pt x="24566" y="19653"/>
                  </a:moveTo>
                  <a:lnTo>
                    <a:pt x="24560" y="19663"/>
                  </a:lnTo>
                  <a:cubicBezTo>
                    <a:pt x="24559" y="19662"/>
                    <a:pt x="24558" y="19660"/>
                    <a:pt x="24555" y="19660"/>
                  </a:cubicBezTo>
                  <a:cubicBezTo>
                    <a:pt x="24559" y="19656"/>
                    <a:pt x="24563" y="19655"/>
                    <a:pt x="24566" y="19653"/>
                  </a:cubicBezTo>
                  <a:close/>
                  <a:moveTo>
                    <a:pt x="20330" y="19525"/>
                  </a:moveTo>
                  <a:lnTo>
                    <a:pt x="20330" y="19525"/>
                  </a:lnTo>
                  <a:cubicBezTo>
                    <a:pt x="20324" y="19576"/>
                    <a:pt x="20319" y="19628"/>
                    <a:pt x="20313" y="19682"/>
                  </a:cubicBezTo>
                  <a:lnTo>
                    <a:pt x="20291" y="19676"/>
                  </a:lnTo>
                  <a:cubicBezTo>
                    <a:pt x="20304" y="19627"/>
                    <a:pt x="20317" y="19576"/>
                    <a:pt x="20330" y="19525"/>
                  </a:cubicBezTo>
                  <a:close/>
                  <a:moveTo>
                    <a:pt x="6851" y="19483"/>
                  </a:moveTo>
                  <a:cubicBezTo>
                    <a:pt x="6886" y="19554"/>
                    <a:pt x="6927" y="19621"/>
                    <a:pt x="6973" y="19684"/>
                  </a:cubicBezTo>
                  <a:cubicBezTo>
                    <a:pt x="6938" y="19665"/>
                    <a:pt x="6902" y="19646"/>
                    <a:pt x="6866" y="19625"/>
                  </a:cubicBezTo>
                  <a:cubicBezTo>
                    <a:pt x="6862" y="19578"/>
                    <a:pt x="6857" y="19531"/>
                    <a:pt x="6851" y="19483"/>
                  </a:cubicBezTo>
                  <a:close/>
                  <a:moveTo>
                    <a:pt x="19728" y="18307"/>
                  </a:moveTo>
                  <a:lnTo>
                    <a:pt x="19728" y="18307"/>
                  </a:lnTo>
                  <a:cubicBezTo>
                    <a:pt x="19397" y="18799"/>
                    <a:pt x="19016" y="19261"/>
                    <a:pt x="18627" y="19711"/>
                  </a:cubicBezTo>
                  <a:cubicBezTo>
                    <a:pt x="18271" y="19512"/>
                    <a:pt x="17949" y="19273"/>
                    <a:pt x="17666" y="19004"/>
                  </a:cubicBezTo>
                  <a:cubicBezTo>
                    <a:pt x="17663" y="18992"/>
                    <a:pt x="17661" y="18979"/>
                    <a:pt x="17661" y="18965"/>
                  </a:cubicBezTo>
                  <a:lnTo>
                    <a:pt x="17661" y="18965"/>
                  </a:lnTo>
                  <a:cubicBezTo>
                    <a:pt x="17840" y="19135"/>
                    <a:pt x="18052" y="19280"/>
                    <a:pt x="18287" y="19395"/>
                  </a:cubicBezTo>
                  <a:cubicBezTo>
                    <a:pt x="18273" y="19406"/>
                    <a:pt x="18258" y="19418"/>
                    <a:pt x="18242" y="19429"/>
                  </a:cubicBezTo>
                  <a:cubicBezTo>
                    <a:pt x="18261" y="19421"/>
                    <a:pt x="18280" y="19409"/>
                    <a:pt x="18299" y="19400"/>
                  </a:cubicBezTo>
                  <a:cubicBezTo>
                    <a:pt x="18408" y="19453"/>
                    <a:pt x="18519" y="19501"/>
                    <a:pt x="18636" y="19538"/>
                  </a:cubicBezTo>
                  <a:cubicBezTo>
                    <a:pt x="18591" y="19457"/>
                    <a:pt x="18522" y="19389"/>
                    <a:pt x="18442" y="19326"/>
                  </a:cubicBezTo>
                  <a:cubicBezTo>
                    <a:pt x="18910" y="19069"/>
                    <a:pt x="19369" y="18712"/>
                    <a:pt x="19728" y="18307"/>
                  </a:cubicBezTo>
                  <a:close/>
                  <a:moveTo>
                    <a:pt x="25028" y="19705"/>
                  </a:moveTo>
                  <a:lnTo>
                    <a:pt x="25028" y="19705"/>
                  </a:lnTo>
                  <a:cubicBezTo>
                    <a:pt x="25029" y="19707"/>
                    <a:pt x="25032" y="19708"/>
                    <a:pt x="25035" y="19711"/>
                  </a:cubicBezTo>
                  <a:lnTo>
                    <a:pt x="25032" y="19713"/>
                  </a:lnTo>
                  <a:cubicBezTo>
                    <a:pt x="25031" y="19711"/>
                    <a:pt x="25029" y="19707"/>
                    <a:pt x="25028" y="19705"/>
                  </a:cubicBezTo>
                  <a:close/>
                  <a:moveTo>
                    <a:pt x="25654" y="19428"/>
                  </a:moveTo>
                  <a:cubicBezTo>
                    <a:pt x="25648" y="19453"/>
                    <a:pt x="25644" y="19476"/>
                    <a:pt x="25639" y="19502"/>
                  </a:cubicBezTo>
                  <a:cubicBezTo>
                    <a:pt x="25605" y="19575"/>
                    <a:pt x="25570" y="19647"/>
                    <a:pt x="25535" y="19721"/>
                  </a:cubicBezTo>
                  <a:cubicBezTo>
                    <a:pt x="25555" y="19662"/>
                    <a:pt x="25574" y="19602"/>
                    <a:pt x="25591" y="19541"/>
                  </a:cubicBezTo>
                  <a:cubicBezTo>
                    <a:pt x="25610" y="19503"/>
                    <a:pt x="25631" y="19466"/>
                    <a:pt x="25647" y="19428"/>
                  </a:cubicBezTo>
                  <a:close/>
                  <a:moveTo>
                    <a:pt x="23515" y="19718"/>
                  </a:moveTo>
                  <a:cubicBezTo>
                    <a:pt x="23518" y="19718"/>
                    <a:pt x="23518" y="19720"/>
                    <a:pt x="23518" y="19720"/>
                  </a:cubicBezTo>
                  <a:cubicBezTo>
                    <a:pt x="23518" y="19723"/>
                    <a:pt x="23513" y="19727"/>
                    <a:pt x="23512" y="19730"/>
                  </a:cubicBezTo>
                  <a:cubicBezTo>
                    <a:pt x="23513" y="19727"/>
                    <a:pt x="23515" y="19723"/>
                    <a:pt x="23515" y="19718"/>
                  </a:cubicBezTo>
                  <a:close/>
                  <a:moveTo>
                    <a:pt x="9054" y="19621"/>
                  </a:moveTo>
                  <a:cubicBezTo>
                    <a:pt x="9066" y="19627"/>
                    <a:pt x="9078" y="19631"/>
                    <a:pt x="9091" y="19636"/>
                  </a:cubicBezTo>
                  <a:cubicBezTo>
                    <a:pt x="9030" y="19685"/>
                    <a:pt x="8969" y="19730"/>
                    <a:pt x="8903" y="19772"/>
                  </a:cubicBezTo>
                  <a:cubicBezTo>
                    <a:pt x="8954" y="19723"/>
                    <a:pt x="9005" y="19675"/>
                    <a:pt x="9054" y="19621"/>
                  </a:cubicBezTo>
                  <a:close/>
                  <a:moveTo>
                    <a:pt x="19601" y="19010"/>
                  </a:moveTo>
                  <a:lnTo>
                    <a:pt x="19601" y="19010"/>
                  </a:lnTo>
                  <a:cubicBezTo>
                    <a:pt x="19553" y="19111"/>
                    <a:pt x="19503" y="19213"/>
                    <a:pt x="19453" y="19316"/>
                  </a:cubicBezTo>
                  <a:cubicBezTo>
                    <a:pt x="19243" y="19493"/>
                    <a:pt x="19019" y="19655"/>
                    <a:pt x="18787" y="19801"/>
                  </a:cubicBezTo>
                  <a:cubicBezTo>
                    <a:pt x="18774" y="19794"/>
                    <a:pt x="18762" y="19787"/>
                    <a:pt x="18750" y="19779"/>
                  </a:cubicBezTo>
                  <a:cubicBezTo>
                    <a:pt x="19086" y="19589"/>
                    <a:pt x="19381" y="19326"/>
                    <a:pt x="19601" y="19010"/>
                  </a:cubicBezTo>
                  <a:close/>
                  <a:moveTo>
                    <a:pt x="22522" y="19769"/>
                  </a:moveTo>
                  <a:lnTo>
                    <a:pt x="22527" y="19807"/>
                  </a:lnTo>
                  <a:cubicBezTo>
                    <a:pt x="22520" y="19801"/>
                    <a:pt x="22513" y="19798"/>
                    <a:pt x="22506" y="19795"/>
                  </a:cubicBezTo>
                  <a:lnTo>
                    <a:pt x="22506" y="19769"/>
                  </a:lnTo>
                  <a:close/>
                  <a:moveTo>
                    <a:pt x="24817" y="19779"/>
                  </a:moveTo>
                  <a:cubicBezTo>
                    <a:pt x="24828" y="19794"/>
                    <a:pt x="24839" y="19808"/>
                    <a:pt x="24851" y="19822"/>
                  </a:cubicBezTo>
                  <a:cubicBezTo>
                    <a:pt x="24836" y="19816"/>
                    <a:pt x="24820" y="19810"/>
                    <a:pt x="24806" y="19803"/>
                  </a:cubicBezTo>
                  <a:cubicBezTo>
                    <a:pt x="24810" y="19795"/>
                    <a:pt x="24813" y="19788"/>
                    <a:pt x="24817" y="19779"/>
                  </a:cubicBezTo>
                  <a:close/>
                  <a:moveTo>
                    <a:pt x="21348" y="19778"/>
                  </a:moveTo>
                  <a:cubicBezTo>
                    <a:pt x="21357" y="19791"/>
                    <a:pt x="21369" y="19801"/>
                    <a:pt x="21377" y="19814"/>
                  </a:cubicBezTo>
                  <a:cubicBezTo>
                    <a:pt x="21373" y="19817"/>
                    <a:pt x="21370" y="19820"/>
                    <a:pt x="21366" y="19823"/>
                  </a:cubicBezTo>
                  <a:cubicBezTo>
                    <a:pt x="21361" y="19808"/>
                    <a:pt x="21354" y="19794"/>
                    <a:pt x="21348" y="19778"/>
                  </a:cubicBezTo>
                  <a:close/>
                  <a:moveTo>
                    <a:pt x="8836" y="19807"/>
                  </a:moveTo>
                  <a:lnTo>
                    <a:pt x="8836" y="19814"/>
                  </a:lnTo>
                  <a:cubicBezTo>
                    <a:pt x="8831" y="19817"/>
                    <a:pt x="8823" y="19822"/>
                    <a:pt x="8816" y="19824"/>
                  </a:cubicBezTo>
                  <a:cubicBezTo>
                    <a:pt x="8823" y="19820"/>
                    <a:pt x="8829" y="19813"/>
                    <a:pt x="8836" y="19807"/>
                  </a:cubicBezTo>
                  <a:close/>
                  <a:moveTo>
                    <a:pt x="12295" y="19684"/>
                  </a:moveTo>
                  <a:cubicBezTo>
                    <a:pt x="12311" y="19694"/>
                    <a:pt x="12330" y="19705"/>
                    <a:pt x="12346" y="19715"/>
                  </a:cubicBezTo>
                  <a:cubicBezTo>
                    <a:pt x="12301" y="19752"/>
                    <a:pt x="12258" y="19787"/>
                    <a:pt x="12216" y="19822"/>
                  </a:cubicBezTo>
                  <a:cubicBezTo>
                    <a:pt x="12203" y="19832"/>
                    <a:pt x="12188" y="19843"/>
                    <a:pt x="12174" y="19853"/>
                  </a:cubicBezTo>
                  <a:cubicBezTo>
                    <a:pt x="12172" y="19849"/>
                    <a:pt x="12171" y="19845"/>
                    <a:pt x="12169" y="19839"/>
                  </a:cubicBezTo>
                  <a:cubicBezTo>
                    <a:pt x="12216" y="19791"/>
                    <a:pt x="12258" y="19737"/>
                    <a:pt x="12295" y="19684"/>
                  </a:cubicBezTo>
                  <a:close/>
                  <a:moveTo>
                    <a:pt x="6164" y="19489"/>
                  </a:moveTo>
                  <a:cubicBezTo>
                    <a:pt x="6342" y="19548"/>
                    <a:pt x="6522" y="19607"/>
                    <a:pt x="6699" y="19668"/>
                  </a:cubicBezTo>
                  <a:cubicBezTo>
                    <a:pt x="6718" y="19743"/>
                    <a:pt x="6734" y="19822"/>
                    <a:pt x="6753" y="19897"/>
                  </a:cubicBezTo>
                  <a:cubicBezTo>
                    <a:pt x="6557" y="19765"/>
                    <a:pt x="6356" y="19631"/>
                    <a:pt x="6159" y="19498"/>
                  </a:cubicBezTo>
                  <a:cubicBezTo>
                    <a:pt x="6160" y="19495"/>
                    <a:pt x="6162" y="19493"/>
                    <a:pt x="6164" y="19489"/>
                  </a:cubicBezTo>
                  <a:close/>
                  <a:moveTo>
                    <a:pt x="32765" y="19700"/>
                  </a:moveTo>
                  <a:cubicBezTo>
                    <a:pt x="32769" y="19711"/>
                    <a:pt x="32775" y="19723"/>
                    <a:pt x="32778" y="19734"/>
                  </a:cubicBezTo>
                  <a:cubicBezTo>
                    <a:pt x="32780" y="19779"/>
                    <a:pt x="32785" y="19823"/>
                    <a:pt x="32791" y="19867"/>
                  </a:cubicBezTo>
                  <a:lnTo>
                    <a:pt x="32772" y="19909"/>
                  </a:lnTo>
                  <a:lnTo>
                    <a:pt x="32765" y="19700"/>
                  </a:lnTo>
                  <a:close/>
                  <a:moveTo>
                    <a:pt x="16971" y="19641"/>
                  </a:moveTo>
                  <a:cubicBezTo>
                    <a:pt x="17006" y="19698"/>
                    <a:pt x="17044" y="19750"/>
                    <a:pt x="17086" y="19803"/>
                  </a:cubicBezTo>
                  <a:cubicBezTo>
                    <a:pt x="17101" y="19845"/>
                    <a:pt x="17117" y="19887"/>
                    <a:pt x="17131" y="19929"/>
                  </a:cubicBezTo>
                  <a:cubicBezTo>
                    <a:pt x="17072" y="19871"/>
                    <a:pt x="17014" y="19808"/>
                    <a:pt x="16961" y="19743"/>
                  </a:cubicBezTo>
                  <a:cubicBezTo>
                    <a:pt x="16966" y="19708"/>
                    <a:pt x="16970" y="19675"/>
                    <a:pt x="16971" y="19641"/>
                  </a:cubicBezTo>
                  <a:close/>
                  <a:moveTo>
                    <a:pt x="24807" y="19900"/>
                  </a:moveTo>
                  <a:lnTo>
                    <a:pt x="24807" y="19900"/>
                  </a:lnTo>
                  <a:cubicBezTo>
                    <a:pt x="24791" y="19912"/>
                    <a:pt x="24775" y="19923"/>
                    <a:pt x="24759" y="19936"/>
                  </a:cubicBezTo>
                  <a:lnTo>
                    <a:pt x="24742" y="19919"/>
                  </a:lnTo>
                  <a:cubicBezTo>
                    <a:pt x="24746" y="19913"/>
                    <a:pt x="24749" y="19907"/>
                    <a:pt x="24754" y="19901"/>
                  </a:cubicBezTo>
                  <a:cubicBezTo>
                    <a:pt x="24771" y="19901"/>
                    <a:pt x="24790" y="19901"/>
                    <a:pt x="24807" y="19900"/>
                  </a:cubicBezTo>
                  <a:close/>
                  <a:moveTo>
                    <a:pt x="33474" y="19755"/>
                  </a:moveTo>
                  <a:cubicBezTo>
                    <a:pt x="33503" y="19823"/>
                    <a:pt x="33541" y="19888"/>
                    <a:pt x="33584" y="19948"/>
                  </a:cubicBezTo>
                  <a:cubicBezTo>
                    <a:pt x="33554" y="19932"/>
                    <a:pt x="33523" y="19912"/>
                    <a:pt x="33494" y="19894"/>
                  </a:cubicBezTo>
                  <a:cubicBezTo>
                    <a:pt x="33487" y="19846"/>
                    <a:pt x="33481" y="19800"/>
                    <a:pt x="33474" y="19755"/>
                  </a:cubicBezTo>
                  <a:close/>
                  <a:moveTo>
                    <a:pt x="8064" y="19425"/>
                  </a:moveTo>
                  <a:cubicBezTo>
                    <a:pt x="8100" y="19466"/>
                    <a:pt x="8141" y="19502"/>
                    <a:pt x="8187" y="19534"/>
                  </a:cubicBezTo>
                  <a:cubicBezTo>
                    <a:pt x="8166" y="19551"/>
                    <a:pt x="8144" y="19567"/>
                    <a:pt x="8121" y="19582"/>
                  </a:cubicBezTo>
                  <a:cubicBezTo>
                    <a:pt x="7903" y="19721"/>
                    <a:pt x="7654" y="19835"/>
                    <a:pt x="7418" y="19954"/>
                  </a:cubicBezTo>
                  <a:cubicBezTo>
                    <a:pt x="7410" y="19890"/>
                    <a:pt x="7393" y="19830"/>
                    <a:pt x="7364" y="19772"/>
                  </a:cubicBezTo>
                  <a:cubicBezTo>
                    <a:pt x="7609" y="19684"/>
                    <a:pt x="7842" y="19563"/>
                    <a:pt x="8064" y="19425"/>
                  </a:cubicBezTo>
                  <a:close/>
                  <a:moveTo>
                    <a:pt x="24238" y="19851"/>
                  </a:moveTo>
                  <a:cubicBezTo>
                    <a:pt x="24247" y="19887"/>
                    <a:pt x="24258" y="19923"/>
                    <a:pt x="24270" y="19958"/>
                  </a:cubicBezTo>
                  <a:cubicBezTo>
                    <a:pt x="24260" y="19951"/>
                    <a:pt x="24251" y="19945"/>
                    <a:pt x="24240" y="19939"/>
                  </a:cubicBezTo>
                  <a:cubicBezTo>
                    <a:pt x="24226" y="19923"/>
                    <a:pt x="24212" y="19909"/>
                    <a:pt x="24200" y="19890"/>
                  </a:cubicBezTo>
                  <a:lnTo>
                    <a:pt x="24200" y="19871"/>
                  </a:lnTo>
                  <a:cubicBezTo>
                    <a:pt x="24212" y="19864"/>
                    <a:pt x="24225" y="19858"/>
                    <a:pt x="24238" y="19851"/>
                  </a:cubicBezTo>
                  <a:close/>
                  <a:moveTo>
                    <a:pt x="28724" y="19692"/>
                  </a:moveTo>
                  <a:cubicBezTo>
                    <a:pt x="28735" y="19713"/>
                    <a:pt x="28750" y="19734"/>
                    <a:pt x="28763" y="19755"/>
                  </a:cubicBezTo>
                  <a:cubicBezTo>
                    <a:pt x="28762" y="19792"/>
                    <a:pt x="28760" y="19832"/>
                    <a:pt x="28757" y="19871"/>
                  </a:cubicBezTo>
                  <a:cubicBezTo>
                    <a:pt x="28730" y="19914"/>
                    <a:pt x="28701" y="19958"/>
                    <a:pt x="28673" y="19999"/>
                  </a:cubicBezTo>
                  <a:cubicBezTo>
                    <a:pt x="28702" y="19900"/>
                    <a:pt x="28719" y="19795"/>
                    <a:pt x="28724" y="19692"/>
                  </a:cubicBezTo>
                  <a:close/>
                  <a:moveTo>
                    <a:pt x="17740" y="19415"/>
                  </a:moveTo>
                  <a:cubicBezTo>
                    <a:pt x="17966" y="19591"/>
                    <a:pt x="18219" y="19743"/>
                    <a:pt x="18489" y="19867"/>
                  </a:cubicBezTo>
                  <a:cubicBezTo>
                    <a:pt x="18472" y="19888"/>
                    <a:pt x="18451" y="19910"/>
                    <a:pt x="18432" y="19932"/>
                  </a:cubicBezTo>
                  <a:cubicBezTo>
                    <a:pt x="18467" y="19917"/>
                    <a:pt x="18501" y="19901"/>
                    <a:pt x="18534" y="19887"/>
                  </a:cubicBezTo>
                  <a:cubicBezTo>
                    <a:pt x="18554" y="19896"/>
                    <a:pt x="18576" y="19904"/>
                    <a:pt x="18596" y="19914"/>
                  </a:cubicBezTo>
                  <a:cubicBezTo>
                    <a:pt x="18524" y="19955"/>
                    <a:pt x="18450" y="19997"/>
                    <a:pt x="18374" y="20038"/>
                  </a:cubicBezTo>
                  <a:cubicBezTo>
                    <a:pt x="18162" y="19919"/>
                    <a:pt x="17960" y="19787"/>
                    <a:pt x="17774" y="19640"/>
                  </a:cubicBezTo>
                  <a:lnTo>
                    <a:pt x="17774" y="19640"/>
                  </a:lnTo>
                  <a:cubicBezTo>
                    <a:pt x="17863" y="19663"/>
                    <a:pt x="17955" y="19687"/>
                    <a:pt x="18046" y="19687"/>
                  </a:cubicBezTo>
                  <a:cubicBezTo>
                    <a:pt x="18068" y="19687"/>
                    <a:pt x="18091" y="19685"/>
                    <a:pt x="18113" y="19682"/>
                  </a:cubicBezTo>
                  <a:cubicBezTo>
                    <a:pt x="17973" y="19607"/>
                    <a:pt x="17837" y="19522"/>
                    <a:pt x="17709" y="19428"/>
                  </a:cubicBezTo>
                  <a:cubicBezTo>
                    <a:pt x="17719" y="19424"/>
                    <a:pt x="17731" y="19421"/>
                    <a:pt x="17740" y="19415"/>
                  </a:cubicBezTo>
                  <a:close/>
                  <a:moveTo>
                    <a:pt x="22509" y="19887"/>
                  </a:moveTo>
                  <a:lnTo>
                    <a:pt x="22509" y="19887"/>
                  </a:lnTo>
                  <a:cubicBezTo>
                    <a:pt x="22520" y="19890"/>
                    <a:pt x="22530" y="19894"/>
                    <a:pt x="22540" y="19896"/>
                  </a:cubicBezTo>
                  <a:cubicBezTo>
                    <a:pt x="22546" y="19939"/>
                    <a:pt x="22554" y="19984"/>
                    <a:pt x="22561" y="20028"/>
                  </a:cubicBezTo>
                  <a:cubicBezTo>
                    <a:pt x="22556" y="20032"/>
                    <a:pt x="22552" y="20035"/>
                    <a:pt x="22548" y="20038"/>
                  </a:cubicBezTo>
                  <a:cubicBezTo>
                    <a:pt x="22539" y="20003"/>
                    <a:pt x="22530" y="19970"/>
                    <a:pt x="22523" y="19939"/>
                  </a:cubicBezTo>
                  <a:lnTo>
                    <a:pt x="22511" y="20006"/>
                  </a:lnTo>
                  <a:lnTo>
                    <a:pt x="22509" y="19887"/>
                  </a:lnTo>
                  <a:close/>
                  <a:moveTo>
                    <a:pt x="28256" y="19530"/>
                  </a:moveTo>
                  <a:cubicBezTo>
                    <a:pt x="28253" y="19569"/>
                    <a:pt x="28261" y="19623"/>
                    <a:pt x="28300" y="19628"/>
                  </a:cubicBezTo>
                  <a:cubicBezTo>
                    <a:pt x="28302" y="19629"/>
                    <a:pt x="28304" y="19629"/>
                    <a:pt x="28306" y="19629"/>
                  </a:cubicBezTo>
                  <a:cubicBezTo>
                    <a:pt x="28314" y="19629"/>
                    <a:pt x="28320" y="19626"/>
                    <a:pt x="28326" y="19623"/>
                  </a:cubicBezTo>
                  <a:lnTo>
                    <a:pt x="28326" y="19623"/>
                  </a:lnTo>
                  <a:cubicBezTo>
                    <a:pt x="28184" y="19781"/>
                    <a:pt x="28021" y="19925"/>
                    <a:pt x="27842" y="20051"/>
                  </a:cubicBezTo>
                  <a:cubicBezTo>
                    <a:pt x="27784" y="20013"/>
                    <a:pt x="27725" y="19977"/>
                    <a:pt x="27667" y="19941"/>
                  </a:cubicBezTo>
                  <a:cubicBezTo>
                    <a:pt x="27694" y="19930"/>
                    <a:pt x="27717" y="19916"/>
                    <a:pt x="27739" y="19901"/>
                  </a:cubicBezTo>
                  <a:cubicBezTo>
                    <a:pt x="27831" y="19843"/>
                    <a:pt x="27911" y="19768"/>
                    <a:pt x="28001" y="19708"/>
                  </a:cubicBezTo>
                  <a:lnTo>
                    <a:pt x="28001" y="19708"/>
                  </a:lnTo>
                  <a:cubicBezTo>
                    <a:pt x="27957" y="19784"/>
                    <a:pt x="27922" y="19864"/>
                    <a:pt x="27893" y="19946"/>
                  </a:cubicBezTo>
                  <a:cubicBezTo>
                    <a:pt x="27986" y="19925"/>
                    <a:pt x="28046" y="19839"/>
                    <a:pt x="28092" y="19756"/>
                  </a:cubicBezTo>
                  <a:cubicBezTo>
                    <a:pt x="28137" y="19672"/>
                    <a:pt x="28179" y="19582"/>
                    <a:pt x="28256" y="19530"/>
                  </a:cubicBezTo>
                  <a:close/>
                  <a:moveTo>
                    <a:pt x="8757" y="19490"/>
                  </a:moveTo>
                  <a:cubicBezTo>
                    <a:pt x="8775" y="19501"/>
                    <a:pt x="8796" y="19511"/>
                    <a:pt x="8816" y="19519"/>
                  </a:cubicBezTo>
                  <a:cubicBezTo>
                    <a:pt x="8768" y="19589"/>
                    <a:pt x="8722" y="19659"/>
                    <a:pt x="8677" y="19729"/>
                  </a:cubicBezTo>
                  <a:cubicBezTo>
                    <a:pt x="8636" y="19787"/>
                    <a:pt x="8594" y="19853"/>
                    <a:pt x="8606" y="19925"/>
                  </a:cubicBezTo>
                  <a:cubicBezTo>
                    <a:pt x="8611" y="19926"/>
                    <a:pt x="8619" y="19929"/>
                    <a:pt x="8626" y="19929"/>
                  </a:cubicBezTo>
                  <a:cubicBezTo>
                    <a:pt x="8539" y="19973"/>
                    <a:pt x="8449" y="20016"/>
                    <a:pt x="8365" y="20057"/>
                  </a:cubicBezTo>
                  <a:cubicBezTo>
                    <a:pt x="8386" y="20018"/>
                    <a:pt x="8405" y="19977"/>
                    <a:pt x="8427" y="19936"/>
                  </a:cubicBezTo>
                  <a:cubicBezTo>
                    <a:pt x="8511" y="19776"/>
                    <a:pt x="8627" y="19627"/>
                    <a:pt x="8757" y="19490"/>
                  </a:cubicBezTo>
                  <a:close/>
                  <a:moveTo>
                    <a:pt x="22966" y="20006"/>
                  </a:moveTo>
                  <a:cubicBezTo>
                    <a:pt x="22975" y="20018"/>
                    <a:pt x="22983" y="20031"/>
                    <a:pt x="22992" y="20041"/>
                  </a:cubicBezTo>
                  <a:cubicBezTo>
                    <a:pt x="22989" y="20048"/>
                    <a:pt x="22983" y="20057"/>
                    <a:pt x="22980" y="20063"/>
                  </a:cubicBezTo>
                  <a:cubicBezTo>
                    <a:pt x="22970" y="20048"/>
                    <a:pt x="22963" y="20032"/>
                    <a:pt x="22954" y="20016"/>
                  </a:cubicBezTo>
                  <a:cubicBezTo>
                    <a:pt x="22959" y="20012"/>
                    <a:pt x="22962" y="20010"/>
                    <a:pt x="22966" y="20006"/>
                  </a:cubicBezTo>
                  <a:close/>
                  <a:moveTo>
                    <a:pt x="21536" y="20006"/>
                  </a:moveTo>
                  <a:cubicBezTo>
                    <a:pt x="21540" y="20012"/>
                    <a:pt x="21546" y="20018"/>
                    <a:pt x="21552" y="20025"/>
                  </a:cubicBezTo>
                  <a:cubicBezTo>
                    <a:pt x="21538" y="20041"/>
                    <a:pt x="21525" y="20060"/>
                    <a:pt x="21515" y="20076"/>
                  </a:cubicBezTo>
                  <a:cubicBezTo>
                    <a:pt x="21504" y="20071"/>
                    <a:pt x="21493" y="20067"/>
                    <a:pt x="21482" y="20061"/>
                  </a:cubicBezTo>
                  <a:cubicBezTo>
                    <a:pt x="21501" y="20042"/>
                    <a:pt x="21517" y="20025"/>
                    <a:pt x="21536" y="20006"/>
                  </a:cubicBezTo>
                  <a:close/>
                  <a:moveTo>
                    <a:pt x="12474" y="19987"/>
                  </a:moveTo>
                  <a:lnTo>
                    <a:pt x="12474" y="19987"/>
                  </a:lnTo>
                  <a:cubicBezTo>
                    <a:pt x="12449" y="20018"/>
                    <a:pt x="12426" y="20047"/>
                    <a:pt x="12404" y="20077"/>
                  </a:cubicBezTo>
                  <a:cubicBezTo>
                    <a:pt x="12396" y="20074"/>
                    <a:pt x="12387" y="20068"/>
                    <a:pt x="12377" y="20064"/>
                  </a:cubicBezTo>
                  <a:cubicBezTo>
                    <a:pt x="12409" y="20038"/>
                    <a:pt x="12441" y="20012"/>
                    <a:pt x="12474" y="19987"/>
                  </a:cubicBezTo>
                  <a:close/>
                  <a:moveTo>
                    <a:pt x="29335" y="19252"/>
                  </a:moveTo>
                  <a:lnTo>
                    <a:pt x="29335" y="19252"/>
                  </a:lnTo>
                  <a:cubicBezTo>
                    <a:pt x="29389" y="19305"/>
                    <a:pt x="29408" y="19386"/>
                    <a:pt x="29431" y="19460"/>
                  </a:cubicBezTo>
                  <a:cubicBezTo>
                    <a:pt x="29488" y="19639"/>
                    <a:pt x="29592" y="19800"/>
                    <a:pt x="29740" y="19901"/>
                  </a:cubicBezTo>
                  <a:cubicBezTo>
                    <a:pt x="29755" y="19867"/>
                    <a:pt x="29740" y="19827"/>
                    <a:pt x="29727" y="19791"/>
                  </a:cubicBezTo>
                  <a:cubicBezTo>
                    <a:pt x="29705" y="19730"/>
                    <a:pt x="29682" y="19670"/>
                    <a:pt x="29660" y="19612"/>
                  </a:cubicBezTo>
                  <a:lnTo>
                    <a:pt x="29660" y="19612"/>
                  </a:lnTo>
                  <a:cubicBezTo>
                    <a:pt x="29771" y="19781"/>
                    <a:pt x="29878" y="19946"/>
                    <a:pt x="30010" y="20093"/>
                  </a:cubicBezTo>
                  <a:cubicBezTo>
                    <a:pt x="29868" y="20034"/>
                    <a:pt x="29727" y="19954"/>
                    <a:pt x="29617" y="19851"/>
                  </a:cubicBezTo>
                  <a:cubicBezTo>
                    <a:pt x="29495" y="19737"/>
                    <a:pt x="29424" y="19570"/>
                    <a:pt x="29350" y="19422"/>
                  </a:cubicBezTo>
                  <a:cubicBezTo>
                    <a:pt x="29342" y="19408"/>
                    <a:pt x="29337" y="19396"/>
                    <a:pt x="29329" y="19384"/>
                  </a:cubicBezTo>
                  <a:lnTo>
                    <a:pt x="29329" y="19384"/>
                  </a:lnTo>
                  <a:cubicBezTo>
                    <a:pt x="29337" y="19393"/>
                    <a:pt x="29342" y="19403"/>
                    <a:pt x="29350" y="19413"/>
                  </a:cubicBezTo>
                  <a:cubicBezTo>
                    <a:pt x="29360" y="19360"/>
                    <a:pt x="29357" y="19302"/>
                    <a:pt x="29335" y="19252"/>
                  </a:cubicBezTo>
                  <a:close/>
                  <a:moveTo>
                    <a:pt x="25061" y="20003"/>
                  </a:moveTo>
                  <a:cubicBezTo>
                    <a:pt x="25067" y="20004"/>
                    <a:pt x="25072" y="20006"/>
                    <a:pt x="25076" y="20006"/>
                  </a:cubicBezTo>
                  <a:cubicBezTo>
                    <a:pt x="25051" y="20045"/>
                    <a:pt x="25025" y="20083"/>
                    <a:pt x="24999" y="20119"/>
                  </a:cubicBezTo>
                  <a:cubicBezTo>
                    <a:pt x="24989" y="20113"/>
                    <a:pt x="24979" y="20106"/>
                    <a:pt x="24970" y="20100"/>
                  </a:cubicBezTo>
                  <a:lnTo>
                    <a:pt x="25061" y="20003"/>
                  </a:lnTo>
                  <a:close/>
                  <a:moveTo>
                    <a:pt x="28107" y="19991"/>
                  </a:moveTo>
                  <a:cubicBezTo>
                    <a:pt x="28051" y="20034"/>
                    <a:pt x="28001" y="20077"/>
                    <a:pt x="27947" y="20119"/>
                  </a:cubicBezTo>
                  <a:cubicBezTo>
                    <a:pt x="27935" y="20112"/>
                    <a:pt x="27922" y="20105"/>
                    <a:pt x="27912" y="20096"/>
                  </a:cubicBezTo>
                  <a:cubicBezTo>
                    <a:pt x="27983" y="20070"/>
                    <a:pt x="28049" y="20035"/>
                    <a:pt x="28107" y="19991"/>
                  </a:cubicBezTo>
                  <a:close/>
                  <a:moveTo>
                    <a:pt x="18758" y="19977"/>
                  </a:moveTo>
                  <a:cubicBezTo>
                    <a:pt x="18765" y="19980"/>
                    <a:pt x="18772" y="19983"/>
                    <a:pt x="18779" y="19984"/>
                  </a:cubicBezTo>
                  <a:cubicBezTo>
                    <a:pt x="18707" y="20038"/>
                    <a:pt x="18636" y="20086"/>
                    <a:pt x="18562" y="20134"/>
                  </a:cubicBezTo>
                  <a:cubicBezTo>
                    <a:pt x="18515" y="20110"/>
                    <a:pt x="18469" y="20086"/>
                    <a:pt x="18424" y="20061"/>
                  </a:cubicBezTo>
                  <a:lnTo>
                    <a:pt x="18424" y="20061"/>
                  </a:lnTo>
                  <a:cubicBezTo>
                    <a:pt x="18434" y="20062"/>
                    <a:pt x="18445" y="20062"/>
                    <a:pt x="18456" y="20062"/>
                  </a:cubicBezTo>
                  <a:cubicBezTo>
                    <a:pt x="18558" y="20062"/>
                    <a:pt x="18660" y="20026"/>
                    <a:pt x="18758" y="19977"/>
                  </a:cubicBezTo>
                  <a:close/>
                  <a:moveTo>
                    <a:pt x="22263" y="20173"/>
                  </a:moveTo>
                  <a:lnTo>
                    <a:pt x="22263" y="20185"/>
                  </a:lnTo>
                  <a:cubicBezTo>
                    <a:pt x="22263" y="20186"/>
                    <a:pt x="22262" y="20190"/>
                    <a:pt x="22259" y="20192"/>
                  </a:cubicBezTo>
                  <a:cubicBezTo>
                    <a:pt x="22262" y="20186"/>
                    <a:pt x="22263" y="20179"/>
                    <a:pt x="22263" y="20173"/>
                  </a:cubicBezTo>
                  <a:close/>
                  <a:moveTo>
                    <a:pt x="11665" y="20061"/>
                  </a:moveTo>
                  <a:cubicBezTo>
                    <a:pt x="11704" y="20084"/>
                    <a:pt x="11742" y="20110"/>
                    <a:pt x="11779" y="20134"/>
                  </a:cubicBezTo>
                  <a:cubicBezTo>
                    <a:pt x="11784" y="20137"/>
                    <a:pt x="11789" y="20141"/>
                    <a:pt x="11795" y="20142"/>
                  </a:cubicBezTo>
                  <a:cubicBezTo>
                    <a:pt x="11765" y="20163"/>
                    <a:pt x="11736" y="20180"/>
                    <a:pt x="11707" y="20199"/>
                  </a:cubicBezTo>
                  <a:cubicBezTo>
                    <a:pt x="11674" y="20161"/>
                    <a:pt x="11646" y="20125"/>
                    <a:pt x="11622" y="20086"/>
                  </a:cubicBezTo>
                  <a:cubicBezTo>
                    <a:pt x="11636" y="20077"/>
                    <a:pt x="11651" y="20070"/>
                    <a:pt x="11665" y="20061"/>
                  </a:cubicBezTo>
                  <a:close/>
                  <a:moveTo>
                    <a:pt x="12881" y="19959"/>
                  </a:moveTo>
                  <a:cubicBezTo>
                    <a:pt x="12856" y="19997"/>
                    <a:pt x="12831" y="20034"/>
                    <a:pt x="12805" y="20071"/>
                  </a:cubicBezTo>
                  <a:cubicBezTo>
                    <a:pt x="12772" y="20126"/>
                    <a:pt x="12725" y="20173"/>
                    <a:pt x="12679" y="20219"/>
                  </a:cubicBezTo>
                  <a:cubicBezTo>
                    <a:pt x="12666" y="20212"/>
                    <a:pt x="12653" y="20203"/>
                    <a:pt x="12641" y="20199"/>
                  </a:cubicBezTo>
                  <a:cubicBezTo>
                    <a:pt x="12673" y="20166"/>
                    <a:pt x="12704" y="20132"/>
                    <a:pt x="12735" y="20097"/>
                  </a:cubicBezTo>
                  <a:cubicBezTo>
                    <a:pt x="12783" y="20052"/>
                    <a:pt x="12833" y="20006"/>
                    <a:pt x="12881" y="19959"/>
                  </a:cubicBezTo>
                  <a:close/>
                  <a:moveTo>
                    <a:pt x="23993" y="20158"/>
                  </a:moveTo>
                  <a:lnTo>
                    <a:pt x="23993" y="20158"/>
                  </a:lnTo>
                  <a:cubicBezTo>
                    <a:pt x="23996" y="20170"/>
                    <a:pt x="24001" y="20183"/>
                    <a:pt x="24006" y="20193"/>
                  </a:cubicBezTo>
                  <a:cubicBezTo>
                    <a:pt x="24006" y="20206"/>
                    <a:pt x="24006" y="20219"/>
                    <a:pt x="24007" y="20230"/>
                  </a:cubicBezTo>
                  <a:cubicBezTo>
                    <a:pt x="24004" y="20228"/>
                    <a:pt x="24000" y="20227"/>
                    <a:pt x="23994" y="20222"/>
                  </a:cubicBezTo>
                  <a:lnTo>
                    <a:pt x="23993" y="20158"/>
                  </a:lnTo>
                  <a:close/>
                  <a:moveTo>
                    <a:pt x="25751" y="20212"/>
                  </a:moveTo>
                  <a:lnTo>
                    <a:pt x="25751" y="20222"/>
                  </a:lnTo>
                  <a:cubicBezTo>
                    <a:pt x="25750" y="20224"/>
                    <a:pt x="25750" y="20228"/>
                    <a:pt x="25748" y="20230"/>
                  </a:cubicBezTo>
                  <a:cubicBezTo>
                    <a:pt x="25750" y="20224"/>
                    <a:pt x="25751" y="20219"/>
                    <a:pt x="25751" y="20212"/>
                  </a:cubicBezTo>
                  <a:close/>
                  <a:moveTo>
                    <a:pt x="25988" y="19605"/>
                  </a:moveTo>
                  <a:cubicBezTo>
                    <a:pt x="26011" y="19824"/>
                    <a:pt x="26040" y="20041"/>
                    <a:pt x="26084" y="20253"/>
                  </a:cubicBezTo>
                  <a:cubicBezTo>
                    <a:pt x="26055" y="20150"/>
                    <a:pt x="26031" y="20055"/>
                    <a:pt x="26011" y="19980"/>
                  </a:cubicBezTo>
                  <a:lnTo>
                    <a:pt x="26001" y="20047"/>
                  </a:lnTo>
                  <a:lnTo>
                    <a:pt x="25988" y="19605"/>
                  </a:lnTo>
                  <a:close/>
                  <a:moveTo>
                    <a:pt x="2697" y="19467"/>
                  </a:moveTo>
                  <a:cubicBezTo>
                    <a:pt x="2681" y="19519"/>
                    <a:pt x="2669" y="19573"/>
                    <a:pt x="2666" y="19627"/>
                  </a:cubicBezTo>
                  <a:cubicBezTo>
                    <a:pt x="2672" y="19625"/>
                    <a:pt x="2675" y="19624"/>
                    <a:pt x="2681" y="19620"/>
                  </a:cubicBezTo>
                  <a:lnTo>
                    <a:pt x="2681" y="19620"/>
                  </a:lnTo>
                  <a:cubicBezTo>
                    <a:pt x="2506" y="19839"/>
                    <a:pt x="2309" y="20052"/>
                    <a:pt x="2088" y="20253"/>
                  </a:cubicBezTo>
                  <a:cubicBezTo>
                    <a:pt x="2087" y="20254"/>
                    <a:pt x="2087" y="20255"/>
                    <a:pt x="2086" y="20256"/>
                  </a:cubicBezTo>
                  <a:lnTo>
                    <a:pt x="2086" y="20256"/>
                  </a:lnTo>
                  <a:cubicBezTo>
                    <a:pt x="2162" y="20098"/>
                    <a:pt x="2324" y="19903"/>
                    <a:pt x="2392" y="19807"/>
                  </a:cubicBezTo>
                  <a:cubicBezTo>
                    <a:pt x="2477" y="19685"/>
                    <a:pt x="2588" y="19576"/>
                    <a:pt x="2697" y="19467"/>
                  </a:cubicBezTo>
                  <a:close/>
                  <a:moveTo>
                    <a:pt x="29360" y="19951"/>
                  </a:moveTo>
                  <a:cubicBezTo>
                    <a:pt x="29377" y="20055"/>
                    <a:pt x="29403" y="20157"/>
                    <a:pt x="29440" y="20257"/>
                  </a:cubicBezTo>
                  <a:cubicBezTo>
                    <a:pt x="29411" y="20227"/>
                    <a:pt x="29384" y="20193"/>
                    <a:pt x="29358" y="20161"/>
                  </a:cubicBezTo>
                  <a:cubicBezTo>
                    <a:pt x="29358" y="20090"/>
                    <a:pt x="29358" y="20020"/>
                    <a:pt x="29360" y="19951"/>
                  </a:cubicBezTo>
                  <a:close/>
                  <a:moveTo>
                    <a:pt x="32373" y="19758"/>
                  </a:moveTo>
                  <a:cubicBezTo>
                    <a:pt x="32372" y="19779"/>
                    <a:pt x="32370" y="19800"/>
                    <a:pt x="32369" y="19822"/>
                  </a:cubicBezTo>
                  <a:cubicBezTo>
                    <a:pt x="32292" y="19990"/>
                    <a:pt x="32194" y="20141"/>
                    <a:pt x="32080" y="20275"/>
                  </a:cubicBezTo>
                  <a:cubicBezTo>
                    <a:pt x="32096" y="20227"/>
                    <a:pt x="32109" y="20180"/>
                    <a:pt x="32123" y="20137"/>
                  </a:cubicBezTo>
                  <a:cubicBezTo>
                    <a:pt x="32136" y="20099"/>
                    <a:pt x="32148" y="20058"/>
                    <a:pt x="32174" y="20031"/>
                  </a:cubicBezTo>
                  <a:cubicBezTo>
                    <a:pt x="32199" y="20003"/>
                    <a:pt x="32234" y="19984"/>
                    <a:pt x="32261" y="19961"/>
                  </a:cubicBezTo>
                  <a:cubicBezTo>
                    <a:pt x="32315" y="19916"/>
                    <a:pt x="32343" y="19845"/>
                    <a:pt x="32366" y="19779"/>
                  </a:cubicBezTo>
                  <a:cubicBezTo>
                    <a:pt x="32369" y="19772"/>
                    <a:pt x="32370" y="19765"/>
                    <a:pt x="32373" y="19758"/>
                  </a:cubicBezTo>
                  <a:close/>
                  <a:moveTo>
                    <a:pt x="33292" y="20096"/>
                  </a:moveTo>
                  <a:cubicBezTo>
                    <a:pt x="33320" y="20163"/>
                    <a:pt x="33345" y="20230"/>
                    <a:pt x="33372" y="20295"/>
                  </a:cubicBezTo>
                  <a:cubicBezTo>
                    <a:pt x="33334" y="20253"/>
                    <a:pt x="33298" y="20212"/>
                    <a:pt x="33262" y="20170"/>
                  </a:cubicBezTo>
                  <a:cubicBezTo>
                    <a:pt x="33272" y="20144"/>
                    <a:pt x="33285" y="20121"/>
                    <a:pt x="33292" y="20096"/>
                  </a:cubicBezTo>
                  <a:close/>
                  <a:moveTo>
                    <a:pt x="23085" y="20147"/>
                  </a:moveTo>
                  <a:cubicBezTo>
                    <a:pt x="23097" y="20158"/>
                    <a:pt x="23108" y="20171"/>
                    <a:pt x="23120" y="20185"/>
                  </a:cubicBezTo>
                  <a:lnTo>
                    <a:pt x="23097" y="20208"/>
                  </a:lnTo>
                  <a:cubicBezTo>
                    <a:pt x="23118" y="20209"/>
                    <a:pt x="23137" y="20215"/>
                    <a:pt x="23158" y="20222"/>
                  </a:cubicBezTo>
                  <a:cubicBezTo>
                    <a:pt x="23174" y="20238"/>
                    <a:pt x="23188" y="20256"/>
                    <a:pt x="23206" y="20270"/>
                  </a:cubicBezTo>
                  <a:cubicBezTo>
                    <a:pt x="23187" y="20286"/>
                    <a:pt x="23166" y="20301"/>
                    <a:pt x="23145" y="20317"/>
                  </a:cubicBezTo>
                  <a:cubicBezTo>
                    <a:pt x="23113" y="20273"/>
                    <a:pt x="23082" y="20228"/>
                    <a:pt x="23053" y="20183"/>
                  </a:cubicBezTo>
                  <a:cubicBezTo>
                    <a:pt x="23063" y="20170"/>
                    <a:pt x="23075" y="20158"/>
                    <a:pt x="23085" y="20147"/>
                  </a:cubicBezTo>
                  <a:close/>
                  <a:moveTo>
                    <a:pt x="12529" y="20304"/>
                  </a:moveTo>
                  <a:cubicBezTo>
                    <a:pt x="12539" y="20309"/>
                    <a:pt x="12547" y="20315"/>
                    <a:pt x="12555" y="20321"/>
                  </a:cubicBezTo>
                  <a:cubicBezTo>
                    <a:pt x="12539" y="20333"/>
                    <a:pt x="12521" y="20344"/>
                    <a:pt x="12505" y="20354"/>
                  </a:cubicBezTo>
                  <a:cubicBezTo>
                    <a:pt x="12500" y="20349"/>
                    <a:pt x="12496" y="20344"/>
                    <a:pt x="12492" y="20338"/>
                  </a:cubicBezTo>
                  <a:cubicBezTo>
                    <a:pt x="12505" y="20328"/>
                    <a:pt x="12518" y="20317"/>
                    <a:pt x="12529" y="20304"/>
                  </a:cubicBezTo>
                  <a:close/>
                  <a:moveTo>
                    <a:pt x="11462" y="20170"/>
                  </a:moveTo>
                  <a:cubicBezTo>
                    <a:pt x="11506" y="20205"/>
                    <a:pt x="11552" y="20235"/>
                    <a:pt x="11598" y="20264"/>
                  </a:cubicBezTo>
                  <a:cubicBezTo>
                    <a:pt x="11540" y="20296"/>
                    <a:pt x="11479" y="20328"/>
                    <a:pt x="11417" y="20357"/>
                  </a:cubicBezTo>
                  <a:cubicBezTo>
                    <a:pt x="11400" y="20330"/>
                    <a:pt x="11381" y="20301"/>
                    <a:pt x="11363" y="20273"/>
                  </a:cubicBezTo>
                  <a:lnTo>
                    <a:pt x="11363" y="20273"/>
                  </a:lnTo>
                  <a:cubicBezTo>
                    <a:pt x="11367" y="20273"/>
                    <a:pt x="11372" y="20274"/>
                    <a:pt x="11376" y="20274"/>
                  </a:cubicBezTo>
                  <a:cubicBezTo>
                    <a:pt x="11391" y="20274"/>
                    <a:pt x="11406" y="20271"/>
                    <a:pt x="11421" y="20266"/>
                  </a:cubicBezTo>
                  <a:cubicBezTo>
                    <a:pt x="11410" y="20248"/>
                    <a:pt x="11397" y="20230"/>
                    <a:pt x="11386" y="20209"/>
                  </a:cubicBezTo>
                  <a:cubicBezTo>
                    <a:pt x="11411" y="20198"/>
                    <a:pt x="11437" y="20183"/>
                    <a:pt x="11462" y="20170"/>
                  </a:cubicBezTo>
                  <a:close/>
                  <a:moveTo>
                    <a:pt x="26803" y="19569"/>
                  </a:moveTo>
                  <a:lnTo>
                    <a:pt x="26803" y="19569"/>
                  </a:lnTo>
                  <a:cubicBezTo>
                    <a:pt x="26968" y="19729"/>
                    <a:pt x="27137" y="19890"/>
                    <a:pt x="27334" y="20009"/>
                  </a:cubicBezTo>
                  <a:cubicBezTo>
                    <a:pt x="27495" y="20101"/>
                    <a:pt x="27678" y="20165"/>
                    <a:pt x="27861" y="20165"/>
                  </a:cubicBezTo>
                  <a:cubicBezTo>
                    <a:pt x="27871" y="20165"/>
                    <a:pt x="27880" y="20165"/>
                    <a:pt x="27890" y="20164"/>
                  </a:cubicBezTo>
                  <a:lnTo>
                    <a:pt x="27890" y="20164"/>
                  </a:lnTo>
                  <a:cubicBezTo>
                    <a:pt x="27806" y="20231"/>
                    <a:pt x="27722" y="20296"/>
                    <a:pt x="27639" y="20366"/>
                  </a:cubicBezTo>
                  <a:cubicBezTo>
                    <a:pt x="27370" y="20199"/>
                    <a:pt x="27116" y="20006"/>
                    <a:pt x="26884" y="19792"/>
                  </a:cubicBezTo>
                  <a:cubicBezTo>
                    <a:pt x="26866" y="19715"/>
                    <a:pt x="26840" y="19640"/>
                    <a:pt x="26803" y="19569"/>
                  </a:cubicBezTo>
                  <a:close/>
                  <a:moveTo>
                    <a:pt x="24749" y="20309"/>
                  </a:moveTo>
                  <a:cubicBezTo>
                    <a:pt x="24765" y="20337"/>
                    <a:pt x="24783" y="20366"/>
                    <a:pt x="24800" y="20391"/>
                  </a:cubicBezTo>
                  <a:cubicBezTo>
                    <a:pt x="24799" y="20394"/>
                    <a:pt x="24797" y="20397"/>
                    <a:pt x="24796" y="20398"/>
                  </a:cubicBezTo>
                  <a:cubicBezTo>
                    <a:pt x="24770" y="20383"/>
                    <a:pt x="24746" y="20369"/>
                    <a:pt x="24720" y="20353"/>
                  </a:cubicBezTo>
                  <a:cubicBezTo>
                    <a:pt x="24720" y="20347"/>
                    <a:pt x="24719" y="20343"/>
                    <a:pt x="24719" y="20337"/>
                  </a:cubicBezTo>
                  <a:cubicBezTo>
                    <a:pt x="24730" y="20328"/>
                    <a:pt x="24739" y="20318"/>
                    <a:pt x="24749" y="20309"/>
                  </a:cubicBezTo>
                  <a:close/>
                  <a:moveTo>
                    <a:pt x="19241" y="20288"/>
                  </a:moveTo>
                  <a:lnTo>
                    <a:pt x="19241" y="20288"/>
                  </a:lnTo>
                  <a:cubicBezTo>
                    <a:pt x="19198" y="20330"/>
                    <a:pt x="19151" y="20372"/>
                    <a:pt x="19106" y="20413"/>
                  </a:cubicBezTo>
                  <a:cubicBezTo>
                    <a:pt x="19103" y="20402"/>
                    <a:pt x="19096" y="20394"/>
                    <a:pt x="19086" y="20383"/>
                  </a:cubicBezTo>
                  <a:cubicBezTo>
                    <a:pt x="19140" y="20353"/>
                    <a:pt x="19192" y="20321"/>
                    <a:pt x="19241" y="20288"/>
                  </a:cubicBezTo>
                  <a:close/>
                  <a:moveTo>
                    <a:pt x="18656" y="20362"/>
                  </a:moveTo>
                  <a:cubicBezTo>
                    <a:pt x="18684" y="20368"/>
                    <a:pt x="18711" y="20373"/>
                    <a:pt x="18736" y="20381"/>
                  </a:cubicBezTo>
                  <a:cubicBezTo>
                    <a:pt x="18727" y="20395"/>
                    <a:pt x="18715" y="20410"/>
                    <a:pt x="18707" y="20424"/>
                  </a:cubicBezTo>
                  <a:cubicBezTo>
                    <a:pt x="18686" y="20405"/>
                    <a:pt x="18669" y="20386"/>
                    <a:pt x="18656" y="20362"/>
                  </a:cubicBezTo>
                  <a:close/>
                  <a:moveTo>
                    <a:pt x="23541" y="20353"/>
                  </a:moveTo>
                  <a:cubicBezTo>
                    <a:pt x="23544" y="20357"/>
                    <a:pt x="23548" y="20360"/>
                    <a:pt x="23551" y="20366"/>
                  </a:cubicBezTo>
                  <a:cubicBezTo>
                    <a:pt x="23542" y="20388"/>
                    <a:pt x="23532" y="20408"/>
                    <a:pt x="23521" y="20427"/>
                  </a:cubicBezTo>
                  <a:cubicBezTo>
                    <a:pt x="23515" y="20418"/>
                    <a:pt x="23512" y="20410"/>
                    <a:pt x="23506" y="20398"/>
                  </a:cubicBezTo>
                  <a:cubicBezTo>
                    <a:pt x="23519" y="20383"/>
                    <a:pt x="23532" y="20369"/>
                    <a:pt x="23541" y="20353"/>
                  </a:cubicBezTo>
                  <a:close/>
                  <a:moveTo>
                    <a:pt x="22815" y="20395"/>
                  </a:moveTo>
                  <a:cubicBezTo>
                    <a:pt x="22824" y="20424"/>
                    <a:pt x="22831" y="20452"/>
                    <a:pt x="22840" y="20478"/>
                  </a:cubicBezTo>
                  <a:cubicBezTo>
                    <a:pt x="22838" y="20478"/>
                    <a:pt x="22838" y="20481"/>
                    <a:pt x="22837" y="20481"/>
                  </a:cubicBezTo>
                  <a:cubicBezTo>
                    <a:pt x="22828" y="20469"/>
                    <a:pt x="22822" y="20456"/>
                    <a:pt x="22813" y="20444"/>
                  </a:cubicBezTo>
                  <a:lnTo>
                    <a:pt x="22813" y="20395"/>
                  </a:lnTo>
                  <a:close/>
                  <a:moveTo>
                    <a:pt x="8424" y="20216"/>
                  </a:moveTo>
                  <a:lnTo>
                    <a:pt x="8424" y="20216"/>
                  </a:lnTo>
                  <a:cubicBezTo>
                    <a:pt x="8324" y="20308"/>
                    <a:pt x="8222" y="20398"/>
                    <a:pt x="8118" y="20485"/>
                  </a:cubicBezTo>
                  <a:cubicBezTo>
                    <a:pt x="8173" y="20398"/>
                    <a:pt x="8224" y="20309"/>
                    <a:pt x="8274" y="20219"/>
                  </a:cubicBezTo>
                  <a:cubicBezTo>
                    <a:pt x="8293" y="20220"/>
                    <a:pt x="8311" y="20220"/>
                    <a:pt x="8329" y="20220"/>
                  </a:cubicBezTo>
                  <a:cubicBezTo>
                    <a:pt x="8361" y="20220"/>
                    <a:pt x="8393" y="20219"/>
                    <a:pt x="8424" y="20216"/>
                  </a:cubicBezTo>
                  <a:close/>
                  <a:moveTo>
                    <a:pt x="17259" y="19984"/>
                  </a:moveTo>
                  <a:lnTo>
                    <a:pt x="17259" y="19984"/>
                  </a:lnTo>
                  <a:cubicBezTo>
                    <a:pt x="17368" y="20083"/>
                    <a:pt x="17493" y="20171"/>
                    <a:pt x="17619" y="20257"/>
                  </a:cubicBezTo>
                  <a:cubicBezTo>
                    <a:pt x="17682" y="20346"/>
                    <a:pt x="17754" y="20433"/>
                    <a:pt x="17840" y="20505"/>
                  </a:cubicBezTo>
                  <a:cubicBezTo>
                    <a:pt x="17837" y="20507"/>
                    <a:pt x="17834" y="20507"/>
                    <a:pt x="17833" y="20510"/>
                  </a:cubicBezTo>
                  <a:cubicBezTo>
                    <a:pt x="17793" y="20481"/>
                    <a:pt x="17757" y="20449"/>
                    <a:pt x="17721" y="20420"/>
                  </a:cubicBezTo>
                  <a:cubicBezTo>
                    <a:pt x="17580" y="20308"/>
                    <a:pt x="17423" y="20192"/>
                    <a:pt x="17275" y="20061"/>
                  </a:cubicBezTo>
                  <a:cubicBezTo>
                    <a:pt x="17269" y="20035"/>
                    <a:pt x="17262" y="20010"/>
                    <a:pt x="17259" y="19984"/>
                  </a:cubicBezTo>
                  <a:close/>
                  <a:moveTo>
                    <a:pt x="27245" y="20353"/>
                  </a:moveTo>
                  <a:cubicBezTo>
                    <a:pt x="27327" y="20401"/>
                    <a:pt x="27411" y="20447"/>
                    <a:pt x="27498" y="20485"/>
                  </a:cubicBezTo>
                  <a:cubicBezTo>
                    <a:pt x="27485" y="20497"/>
                    <a:pt x="27471" y="20507"/>
                    <a:pt x="27457" y="20520"/>
                  </a:cubicBezTo>
                  <a:cubicBezTo>
                    <a:pt x="27388" y="20463"/>
                    <a:pt x="27317" y="20410"/>
                    <a:pt x="27245" y="20353"/>
                  </a:cubicBezTo>
                  <a:close/>
                  <a:moveTo>
                    <a:pt x="2027" y="20086"/>
                  </a:moveTo>
                  <a:cubicBezTo>
                    <a:pt x="2030" y="20157"/>
                    <a:pt x="2035" y="20228"/>
                    <a:pt x="2037" y="20301"/>
                  </a:cubicBezTo>
                  <a:cubicBezTo>
                    <a:pt x="1956" y="20373"/>
                    <a:pt x="1875" y="20449"/>
                    <a:pt x="1808" y="20529"/>
                  </a:cubicBezTo>
                  <a:cubicBezTo>
                    <a:pt x="1818" y="20468"/>
                    <a:pt x="1818" y="20404"/>
                    <a:pt x="1825" y="20343"/>
                  </a:cubicBezTo>
                  <a:cubicBezTo>
                    <a:pt x="1840" y="20243"/>
                    <a:pt x="1895" y="20132"/>
                    <a:pt x="2027" y="20086"/>
                  </a:cubicBezTo>
                  <a:close/>
                  <a:moveTo>
                    <a:pt x="26302" y="20427"/>
                  </a:moveTo>
                  <a:cubicBezTo>
                    <a:pt x="26310" y="20463"/>
                    <a:pt x="26320" y="20497"/>
                    <a:pt x="26332" y="20529"/>
                  </a:cubicBezTo>
                  <a:cubicBezTo>
                    <a:pt x="26322" y="20514"/>
                    <a:pt x="26313" y="20498"/>
                    <a:pt x="26302" y="20482"/>
                  </a:cubicBezTo>
                  <a:lnTo>
                    <a:pt x="26302" y="20427"/>
                  </a:lnTo>
                  <a:close/>
                  <a:moveTo>
                    <a:pt x="32457" y="20219"/>
                  </a:moveTo>
                  <a:lnTo>
                    <a:pt x="32457" y="20219"/>
                  </a:lnTo>
                  <a:cubicBezTo>
                    <a:pt x="32450" y="20251"/>
                    <a:pt x="32444" y="20285"/>
                    <a:pt x="32437" y="20315"/>
                  </a:cubicBezTo>
                  <a:cubicBezTo>
                    <a:pt x="32402" y="20388"/>
                    <a:pt x="32369" y="20460"/>
                    <a:pt x="32334" y="20535"/>
                  </a:cubicBezTo>
                  <a:cubicBezTo>
                    <a:pt x="32354" y="20475"/>
                    <a:pt x="32372" y="20415"/>
                    <a:pt x="32390" y="20354"/>
                  </a:cubicBezTo>
                  <a:cubicBezTo>
                    <a:pt x="32414" y="20311"/>
                    <a:pt x="32437" y="20266"/>
                    <a:pt x="32457" y="20219"/>
                  </a:cubicBezTo>
                  <a:close/>
                  <a:moveTo>
                    <a:pt x="23426" y="20466"/>
                  </a:moveTo>
                  <a:cubicBezTo>
                    <a:pt x="23442" y="20478"/>
                    <a:pt x="23457" y="20491"/>
                    <a:pt x="23474" y="20504"/>
                  </a:cubicBezTo>
                  <a:cubicBezTo>
                    <a:pt x="23464" y="20520"/>
                    <a:pt x="23455" y="20535"/>
                    <a:pt x="23447" y="20548"/>
                  </a:cubicBezTo>
                  <a:cubicBezTo>
                    <a:pt x="23425" y="20539"/>
                    <a:pt x="23405" y="20529"/>
                    <a:pt x="23383" y="20519"/>
                  </a:cubicBezTo>
                  <a:cubicBezTo>
                    <a:pt x="23389" y="20507"/>
                    <a:pt x="23394" y="20497"/>
                    <a:pt x="23403" y="20485"/>
                  </a:cubicBezTo>
                  <a:cubicBezTo>
                    <a:pt x="23410" y="20478"/>
                    <a:pt x="23419" y="20471"/>
                    <a:pt x="23426" y="20466"/>
                  </a:cubicBezTo>
                  <a:close/>
                  <a:moveTo>
                    <a:pt x="19006" y="20431"/>
                  </a:moveTo>
                  <a:cubicBezTo>
                    <a:pt x="19031" y="20434"/>
                    <a:pt x="19052" y="20439"/>
                    <a:pt x="19076" y="20440"/>
                  </a:cubicBezTo>
                  <a:cubicBezTo>
                    <a:pt x="19025" y="20485"/>
                    <a:pt x="18973" y="20529"/>
                    <a:pt x="18917" y="20571"/>
                  </a:cubicBezTo>
                  <a:cubicBezTo>
                    <a:pt x="18893" y="20553"/>
                    <a:pt x="18867" y="20535"/>
                    <a:pt x="18837" y="20517"/>
                  </a:cubicBezTo>
                  <a:cubicBezTo>
                    <a:pt x="18894" y="20489"/>
                    <a:pt x="18951" y="20460"/>
                    <a:pt x="19006" y="20431"/>
                  </a:cubicBezTo>
                  <a:close/>
                  <a:moveTo>
                    <a:pt x="29152" y="20430"/>
                  </a:moveTo>
                  <a:cubicBezTo>
                    <a:pt x="29155" y="20440"/>
                    <a:pt x="29161" y="20453"/>
                    <a:pt x="29164" y="20463"/>
                  </a:cubicBezTo>
                  <a:cubicBezTo>
                    <a:pt x="29167" y="20510"/>
                    <a:pt x="29171" y="20553"/>
                    <a:pt x="29177" y="20597"/>
                  </a:cubicBezTo>
                  <a:lnTo>
                    <a:pt x="29159" y="20638"/>
                  </a:lnTo>
                  <a:lnTo>
                    <a:pt x="29152" y="20430"/>
                  </a:lnTo>
                  <a:close/>
                  <a:moveTo>
                    <a:pt x="26409" y="19990"/>
                  </a:moveTo>
                  <a:lnTo>
                    <a:pt x="26409" y="19990"/>
                  </a:lnTo>
                  <a:cubicBezTo>
                    <a:pt x="26601" y="20238"/>
                    <a:pt x="26845" y="20460"/>
                    <a:pt x="27102" y="20652"/>
                  </a:cubicBezTo>
                  <a:cubicBezTo>
                    <a:pt x="27099" y="20651"/>
                    <a:pt x="27097" y="20651"/>
                    <a:pt x="27093" y="20649"/>
                  </a:cubicBezTo>
                  <a:cubicBezTo>
                    <a:pt x="26971" y="20607"/>
                    <a:pt x="26853" y="20555"/>
                    <a:pt x="26743" y="20492"/>
                  </a:cubicBezTo>
                  <a:cubicBezTo>
                    <a:pt x="26727" y="20474"/>
                    <a:pt x="26710" y="20455"/>
                    <a:pt x="26694" y="20434"/>
                  </a:cubicBezTo>
                  <a:cubicBezTo>
                    <a:pt x="26585" y="20301"/>
                    <a:pt x="26492" y="20150"/>
                    <a:pt x="26409" y="19990"/>
                  </a:cubicBezTo>
                  <a:close/>
                  <a:moveTo>
                    <a:pt x="12144" y="20277"/>
                  </a:moveTo>
                  <a:cubicBezTo>
                    <a:pt x="12160" y="20301"/>
                    <a:pt x="12179" y="20322"/>
                    <a:pt x="12195" y="20346"/>
                  </a:cubicBezTo>
                  <a:cubicBezTo>
                    <a:pt x="12185" y="20359"/>
                    <a:pt x="12175" y="20373"/>
                    <a:pt x="12165" y="20386"/>
                  </a:cubicBezTo>
                  <a:cubicBezTo>
                    <a:pt x="12126" y="20437"/>
                    <a:pt x="12083" y="20495"/>
                    <a:pt x="12094" y="20556"/>
                  </a:cubicBezTo>
                  <a:cubicBezTo>
                    <a:pt x="12101" y="20558"/>
                    <a:pt x="12108" y="20558"/>
                    <a:pt x="12115" y="20558"/>
                  </a:cubicBezTo>
                  <a:cubicBezTo>
                    <a:pt x="12031" y="20597"/>
                    <a:pt x="11944" y="20633"/>
                    <a:pt x="11858" y="20670"/>
                  </a:cubicBezTo>
                  <a:lnTo>
                    <a:pt x="11857" y="20670"/>
                  </a:lnTo>
                  <a:cubicBezTo>
                    <a:pt x="11876" y="20635"/>
                    <a:pt x="11898" y="20600"/>
                    <a:pt x="11918" y="20565"/>
                  </a:cubicBezTo>
                  <a:cubicBezTo>
                    <a:pt x="11977" y="20463"/>
                    <a:pt x="12057" y="20368"/>
                    <a:pt x="12144" y="20277"/>
                  </a:cubicBezTo>
                  <a:close/>
                  <a:moveTo>
                    <a:pt x="29861" y="20484"/>
                  </a:moveTo>
                  <a:lnTo>
                    <a:pt x="29861" y="20484"/>
                  </a:lnTo>
                  <a:cubicBezTo>
                    <a:pt x="29890" y="20553"/>
                    <a:pt x="29929" y="20616"/>
                    <a:pt x="29973" y="20678"/>
                  </a:cubicBezTo>
                  <a:cubicBezTo>
                    <a:pt x="29941" y="20662"/>
                    <a:pt x="29910" y="20642"/>
                    <a:pt x="29881" y="20623"/>
                  </a:cubicBezTo>
                  <a:cubicBezTo>
                    <a:pt x="29874" y="20577"/>
                    <a:pt x="29868" y="20529"/>
                    <a:pt x="29861" y="20484"/>
                  </a:cubicBezTo>
                  <a:close/>
                  <a:moveTo>
                    <a:pt x="24520" y="20555"/>
                  </a:moveTo>
                  <a:cubicBezTo>
                    <a:pt x="24537" y="20598"/>
                    <a:pt x="24553" y="20642"/>
                    <a:pt x="24572" y="20684"/>
                  </a:cubicBezTo>
                  <a:cubicBezTo>
                    <a:pt x="24566" y="20691"/>
                    <a:pt x="24560" y="20699"/>
                    <a:pt x="24556" y="20703"/>
                  </a:cubicBezTo>
                  <a:cubicBezTo>
                    <a:pt x="24534" y="20678"/>
                    <a:pt x="24510" y="20655"/>
                    <a:pt x="24488" y="20629"/>
                  </a:cubicBezTo>
                  <a:cubicBezTo>
                    <a:pt x="24499" y="20604"/>
                    <a:pt x="24513" y="20580"/>
                    <a:pt x="24520" y="20555"/>
                  </a:cubicBezTo>
                  <a:close/>
                  <a:moveTo>
                    <a:pt x="25000" y="20642"/>
                  </a:moveTo>
                  <a:cubicBezTo>
                    <a:pt x="24987" y="20667"/>
                    <a:pt x="24977" y="20691"/>
                    <a:pt x="24964" y="20716"/>
                  </a:cubicBezTo>
                  <a:cubicBezTo>
                    <a:pt x="24958" y="20713"/>
                    <a:pt x="24953" y="20710"/>
                    <a:pt x="24948" y="20707"/>
                  </a:cubicBezTo>
                  <a:cubicBezTo>
                    <a:pt x="24964" y="20686"/>
                    <a:pt x="24982" y="20664"/>
                    <a:pt x="24996" y="20642"/>
                  </a:cubicBezTo>
                  <a:close/>
                  <a:moveTo>
                    <a:pt x="25082" y="20674"/>
                  </a:moveTo>
                  <a:cubicBezTo>
                    <a:pt x="25086" y="20677"/>
                    <a:pt x="25089" y="20678"/>
                    <a:pt x="25090" y="20680"/>
                  </a:cubicBezTo>
                  <a:cubicBezTo>
                    <a:pt x="25093" y="20694"/>
                    <a:pt x="25098" y="20709"/>
                    <a:pt x="25105" y="20720"/>
                  </a:cubicBezTo>
                  <a:lnTo>
                    <a:pt x="25061" y="20758"/>
                  </a:lnTo>
                  <a:cubicBezTo>
                    <a:pt x="25059" y="20757"/>
                    <a:pt x="25053" y="20754"/>
                    <a:pt x="25050" y="20754"/>
                  </a:cubicBezTo>
                  <a:cubicBezTo>
                    <a:pt x="25060" y="20728"/>
                    <a:pt x="25072" y="20702"/>
                    <a:pt x="25082" y="20674"/>
                  </a:cubicBezTo>
                  <a:close/>
                  <a:moveTo>
                    <a:pt x="31933" y="20105"/>
                  </a:moveTo>
                  <a:cubicBezTo>
                    <a:pt x="31923" y="20222"/>
                    <a:pt x="31914" y="20338"/>
                    <a:pt x="31905" y="20456"/>
                  </a:cubicBezTo>
                  <a:cubicBezTo>
                    <a:pt x="31782" y="20577"/>
                    <a:pt x="31646" y="20684"/>
                    <a:pt x="31508" y="20787"/>
                  </a:cubicBezTo>
                  <a:cubicBezTo>
                    <a:pt x="31544" y="20732"/>
                    <a:pt x="31577" y="20674"/>
                    <a:pt x="31603" y="20619"/>
                  </a:cubicBezTo>
                  <a:cubicBezTo>
                    <a:pt x="31695" y="20434"/>
                    <a:pt x="31776" y="20237"/>
                    <a:pt x="31933" y="20105"/>
                  </a:cubicBezTo>
                  <a:close/>
                  <a:moveTo>
                    <a:pt x="21395" y="20784"/>
                  </a:moveTo>
                  <a:lnTo>
                    <a:pt x="21395" y="20784"/>
                  </a:lnTo>
                  <a:cubicBezTo>
                    <a:pt x="21401" y="20793"/>
                    <a:pt x="21406" y="20797"/>
                    <a:pt x="21412" y="20805"/>
                  </a:cubicBezTo>
                  <a:cubicBezTo>
                    <a:pt x="21412" y="20808"/>
                    <a:pt x="21412" y="20808"/>
                    <a:pt x="21409" y="20809"/>
                  </a:cubicBezTo>
                  <a:cubicBezTo>
                    <a:pt x="21405" y="20802"/>
                    <a:pt x="21401" y="20793"/>
                    <a:pt x="21395" y="20784"/>
                  </a:cubicBezTo>
                  <a:close/>
                  <a:moveTo>
                    <a:pt x="28515" y="19888"/>
                  </a:moveTo>
                  <a:cubicBezTo>
                    <a:pt x="28538" y="19977"/>
                    <a:pt x="28550" y="20068"/>
                    <a:pt x="28551" y="20161"/>
                  </a:cubicBezTo>
                  <a:cubicBezTo>
                    <a:pt x="28459" y="20273"/>
                    <a:pt x="28362" y="20381"/>
                    <a:pt x="28255" y="20476"/>
                  </a:cubicBezTo>
                  <a:cubicBezTo>
                    <a:pt x="28300" y="20482"/>
                    <a:pt x="28346" y="20498"/>
                    <a:pt x="28383" y="20524"/>
                  </a:cubicBezTo>
                  <a:cubicBezTo>
                    <a:pt x="28226" y="20667"/>
                    <a:pt x="28030" y="20744"/>
                    <a:pt x="27828" y="20810"/>
                  </a:cubicBezTo>
                  <a:cubicBezTo>
                    <a:pt x="27748" y="20749"/>
                    <a:pt x="27668" y="20686"/>
                    <a:pt x="27588" y="20623"/>
                  </a:cubicBezTo>
                  <a:cubicBezTo>
                    <a:pt x="27627" y="20601"/>
                    <a:pt x="27664" y="20578"/>
                    <a:pt x="27700" y="20556"/>
                  </a:cubicBezTo>
                  <a:cubicBezTo>
                    <a:pt x="27749" y="20567"/>
                    <a:pt x="27798" y="20574"/>
                    <a:pt x="27847" y="20574"/>
                  </a:cubicBezTo>
                  <a:cubicBezTo>
                    <a:pt x="27890" y="20574"/>
                    <a:pt x="27932" y="20569"/>
                    <a:pt x="27973" y="20558"/>
                  </a:cubicBezTo>
                  <a:cubicBezTo>
                    <a:pt x="27925" y="20533"/>
                    <a:pt x="27877" y="20504"/>
                    <a:pt x="27831" y="20476"/>
                  </a:cubicBezTo>
                  <a:cubicBezTo>
                    <a:pt x="27969" y="20389"/>
                    <a:pt x="28104" y="20299"/>
                    <a:pt x="28233" y="20202"/>
                  </a:cubicBezTo>
                  <a:lnTo>
                    <a:pt x="28233" y="20202"/>
                  </a:lnTo>
                  <a:cubicBezTo>
                    <a:pt x="28117" y="20350"/>
                    <a:pt x="28021" y="20507"/>
                    <a:pt x="27943" y="20672"/>
                  </a:cubicBezTo>
                  <a:cubicBezTo>
                    <a:pt x="28237" y="20491"/>
                    <a:pt x="28445" y="20202"/>
                    <a:pt x="28515" y="19888"/>
                  </a:cubicBezTo>
                  <a:close/>
                  <a:moveTo>
                    <a:pt x="19286" y="20498"/>
                  </a:moveTo>
                  <a:cubicBezTo>
                    <a:pt x="19248" y="20558"/>
                    <a:pt x="19221" y="20623"/>
                    <a:pt x="19222" y="20693"/>
                  </a:cubicBezTo>
                  <a:cubicBezTo>
                    <a:pt x="19293" y="20671"/>
                    <a:pt x="19357" y="20638"/>
                    <a:pt x="19417" y="20598"/>
                  </a:cubicBezTo>
                  <a:lnTo>
                    <a:pt x="19417" y="20598"/>
                  </a:lnTo>
                  <a:cubicBezTo>
                    <a:pt x="19337" y="20699"/>
                    <a:pt x="19257" y="20794"/>
                    <a:pt x="19179" y="20882"/>
                  </a:cubicBezTo>
                  <a:cubicBezTo>
                    <a:pt x="19115" y="20837"/>
                    <a:pt x="19049" y="20793"/>
                    <a:pt x="18984" y="20751"/>
                  </a:cubicBezTo>
                  <a:cubicBezTo>
                    <a:pt x="19049" y="20694"/>
                    <a:pt x="19113" y="20638"/>
                    <a:pt x="19179" y="20587"/>
                  </a:cubicBezTo>
                  <a:cubicBezTo>
                    <a:pt x="19215" y="20558"/>
                    <a:pt x="19251" y="20527"/>
                    <a:pt x="19286" y="20498"/>
                  </a:cubicBezTo>
                  <a:close/>
                  <a:moveTo>
                    <a:pt x="21290" y="20869"/>
                  </a:moveTo>
                  <a:lnTo>
                    <a:pt x="21300" y="20884"/>
                  </a:lnTo>
                  <a:cubicBezTo>
                    <a:pt x="21297" y="20880"/>
                    <a:pt x="21292" y="20874"/>
                    <a:pt x="21289" y="20870"/>
                  </a:cubicBezTo>
                  <a:lnTo>
                    <a:pt x="21290" y="20869"/>
                  </a:lnTo>
                  <a:close/>
                  <a:moveTo>
                    <a:pt x="14922" y="20802"/>
                  </a:moveTo>
                  <a:cubicBezTo>
                    <a:pt x="14920" y="20821"/>
                    <a:pt x="14920" y="20839"/>
                    <a:pt x="14918" y="20860"/>
                  </a:cubicBezTo>
                  <a:cubicBezTo>
                    <a:pt x="14906" y="20870"/>
                    <a:pt x="14892" y="20879"/>
                    <a:pt x="14879" y="20889"/>
                  </a:cubicBezTo>
                  <a:cubicBezTo>
                    <a:pt x="14870" y="20880"/>
                    <a:pt x="14863" y="20870"/>
                    <a:pt x="14856" y="20860"/>
                  </a:cubicBezTo>
                  <a:lnTo>
                    <a:pt x="14856" y="20860"/>
                  </a:lnTo>
                  <a:cubicBezTo>
                    <a:pt x="14860" y="20860"/>
                    <a:pt x="14864" y="20860"/>
                    <a:pt x="14868" y="20860"/>
                  </a:cubicBezTo>
                  <a:cubicBezTo>
                    <a:pt x="14883" y="20860"/>
                    <a:pt x="14898" y="20858"/>
                    <a:pt x="14914" y="20853"/>
                  </a:cubicBezTo>
                  <a:cubicBezTo>
                    <a:pt x="14906" y="20841"/>
                    <a:pt x="14896" y="20829"/>
                    <a:pt x="14889" y="20818"/>
                  </a:cubicBezTo>
                  <a:lnTo>
                    <a:pt x="14922" y="20802"/>
                  </a:lnTo>
                  <a:close/>
                  <a:moveTo>
                    <a:pt x="30148" y="20569"/>
                  </a:moveTo>
                  <a:cubicBezTo>
                    <a:pt x="30282" y="20645"/>
                    <a:pt x="30430" y="20702"/>
                    <a:pt x="30583" y="20736"/>
                  </a:cubicBezTo>
                  <a:cubicBezTo>
                    <a:pt x="30504" y="20787"/>
                    <a:pt x="30427" y="20844"/>
                    <a:pt x="30362" y="20906"/>
                  </a:cubicBezTo>
                  <a:cubicBezTo>
                    <a:pt x="30359" y="20896"/>
                    <a:pt x="30353" y="20887"/>
                    <a:pt x="30350" y="20876"/>
                  </a:cubicBezTo>
                  <a:cubicBezTo>
                    <a:pt x="30372" y="20869"/>
                    <a:pt x="30395" y="20863"/>
                    <a:pt x="30416" y="20854"/>
                  </a:cubicBezTo>
                  <a:cubicBezTo>
                    <a:pt x="30384" y="20847"/>
                    <a:pt x="30355" y="20837"/>
                    <a:pt x="30325" y="20826"/>
                  </a:cubicBezTo>
                  <a:cubicBezTo>
                    <a:pt x="30273" y="20716"/>
                    <a:pt x="30208" y="20606"/>
                    <a:pt x="30148" y="20569"/>
                  </a:cubicBezTo>
                  <a:close/>
                  <a:moveTo>
                    <a:pt x="18072" y="20543"/>
                  </a:moveTo>
                  <a:cubicBezTo>
                    <a:pt x="18235" y="20642"/>
                    <a:pt x="18402" y="20735"/>
                    <a:pt x="18576" y="20816"/>
                  </a:cubicBezTo>
                  <a:cubicBezTo>
                    <a:pt x="18530" y="20847"/>
                    <a:pt x="18483" y="20877"/>
                    <a:pt x="18437" y="20909"/>
                  </a:cubicBezTo>
                  <a:cubicBezTo>
                    <a:pt x="18399" y="20889"/>
                    <a:pt x="18358" y="20870"/>
                    <a:pt x="18321" y="20851"/>
                  </a:cubicBezTo>
                  <a:cubicBezTo>
                    <a:pt x="18171" y="20768"/>
                    <a:pt x="18033" y="20667"/>
                    <a:pt x="17899" y="20564"/>
                  </a:cubicBezTo>
                  <a:cubicBezTo>
                    <a:pt x="17905" y="20562"/>
                    <a:pt x="17907" y="20561"/>
                    <a:pt x="17910" y="20561"/>
                  </a:cubicBezTo>
                  <a:cubicBezTo>
                    <a:pt x="17981" y="20611"/>
                    <a:pt x="18059" y="20651"/>
                    <a:pt x="18148" y="20678"/>
                  </a:cubicBezTo>
                  <a:cubicBezTo>
                    <a:pt x="18123" y="20633"/>
                    <a:pt x="18095" y="20587"/>
                    <a:pt x="18068" y="20543"/>
                  </a:cubicBezTo>
                  <a:close/>
                  <a:moveTo>
                    <a:pt x="24833" y="20845"/>
                  </a:moveTo>
                  <a:cubicBezTo>
                    <a:pt x="24848" y="20860"/>
                    <a:pt x="24864" y="20874"/>
                    <a:pt x="24878" y="20889"/>
                  </a:cubicBezTo>
                  <a:cubicBezTo>
                    <a:pt x="24873" y="20899"/>
                    <a:pt x="24870" y="20911"/>
                    <a:pt x="24864" y="20921"/>
                  </a:cubicBezTo>
                  <a:cubicBezTo>
                    <a:pt x="24854" y="20896"/>
                    <a:pt x="24844" y="20870"/>
                    <a:pt x="24832" y="20847"/>
                  </a:cubicBezTo>
                  <a:lnTo>
                    <a:pt x="24833" y="20845"/>
                  </a:lnTo>
                  <a:close/>
                  <a:moveTo>
                    <a:pt x="22138" y="20912"/>
                  </a:moveTo>
                  <a:cubicBezTo>
                    <a:pt x="22140" y="20914"/>
                    <a:pt x="22143" y="20914"/>
                    <a:pt x="22144" y="20914"/>
                  </a:cubicBezTo>
                  <a:cubicBezTo>
                    <a:pt x="22147" y="20918"/>
                    <a:pt x="22145" y="20919"/>
                    <a:pt x="22143" y="20924"/>
                  </a:cubicBezTo>
                  <a:cubicBezTo>
                    <a:pt x="22141" y="20919"/>
                    <a:pt x="22140" y="20916"/>
                    <a:pt x="22138" y="20914"/>
                  </a:cubicBezTo>
                  <a:lnTo>
                    <a:pt x="22138" y="20912"/>
                  </a:lnTo>
                  <a:close/>
                  <a:moveTo>
                    <a:pt x="26925" y="20270"/>
                  </a:moveTo>
                  <a:lnTo>
                    <a:pt x="26925" y="20270"/>
                  </a:lnTo>
                  <a:cubicBezTo>
                    <a:pt x="27036" y="20411"/>
                    <a:pt x="27164" y="20540"/>
                    <a:pt x="27301" y="20655"/>
                  </a:cubicBezTo>
                  <a:cubicBezTo>
                    <a:pt x="27288" y="20665"/>
                    <a:pt x="27273" y="20675"/>
                    <a:pt x="27260" y="20688"/>
                  </a:cubicBezTo>
                  <a:cubicBezTo>
                    <a:pt x="27286" y="20703"/>
                    <a:pt x="27315" y="20710"/>
                    <a:pt x="27343" y="20710"/>
                  </a:cubicBezTo>
                  <a:cubicBezTo>
                    <a:pt x="27351" y="20710"/>
                    <a:pt x="27358" y="20710"/>
                    <a:pt x="27366" y="20709"/>
                  </a:cubicBezTo>
                  <a:cubicBezTo>
                    <a:pt x="27443" y="20771"/>
                    <a:pt x="27526" y="20829"/>
                    <a:pt x="27610" y="20882"/>
                  </a:cubicBezTo>
                  <a:cubicBezTo>
                    <a:pt x="27511" y="20914"/>
                    <a:pt x="27412" y="20950"/>
                    <a:pt x="27320" y="20996"/>
                  </a:cubicBezTo>
                  <a:cubicBezTo>
                    <a:pt x="27283" y="20985"/>
                    <a:pt x="27250" y="20972"/>
                    <a:pt x="27214" y="20961"/>
                  </a:cubicBezTo>
                  <a:cubicBezTo>
                    <a:pt x="27192" y="20943"/>
                    <a:pt x="27170" y="20924"/>
                    <a:pt x="27148" y="20905"/>
                  </a:cubicBezTo>
                  <a:cubicBezTo>
                    <a:pt x="27279" y="20899"/>
                    <a:pt x="27410" y="20895"/>
                    <a:pt x="27537" y="20887"/>
                  </a:cubicBezTo>
                  <a:cubicBezTo>
                    <a:pt x="27442" y="20761"/>
                    <a:pt x="27282" y="20715"/>
                    <a:pt x="27131" y="20664"/>
                  </a:cubicBezTo>
                  <a:cubicBezTo>
                    <a:pt x="27042" y="20546"/>
                    <a:pt x="26970" y="20411"/>
                    <a:pt x="26925" y="20270"/>
                  </a:cubicBezTo>
                  <a:close/>
                  <a:moveTo>
                    <a:pt x="28760" y="20485"/>
                  </a:moveTo>
                  <a:lnTo>
                    <a:pt x="28760" y="20485"/>
                  </a:lnTo>
                  <a:cubicBezTo>
                    <a:pt x="28757" y="20507"/>
                    <a:pt x="28756" y="20527"/>
                    <a:pt x="28754" y="20549"/>
                  </a:cubicBezTo>
                  <a:cubicBezTo>
                    <a:pt x="28677" y="20717"/>
                    <a:pt x="28580" y="20869"/>
                    <a:pt x="28465" y="21004"/>
                  </a:cubicBezTo>
                  <a:cubicBezTo>
                    <a:pt x="28481" y="20956"/>
                    <a:pt x="28496" y="20911"/>
                    <a:pt x="28509" y="20866"/>
                  </a:cubicBezTo>
                  <a:cubicBezTo>
                    <a:pt x="28522" y="20826"/>
                    <a:pt x="28535" y="20787"/>
                    <a:pt x="28560" y="20758"/>
                  </a:cubicBezTo>
                  <a:cubicBezTo>
                    <a:pt x="28586" y="20731"/>
                    <a:pt x="28619" y="20713"/>
                    <a:pt x="28647" y="20688"/>
                  </a:cubicBezTo>
                  <a:cubicBezTo>
                    <a:pt x="28702" y="20643"/>
                    <a:pt x="28728" y="20572"/>
                    <a:pt x="28753" y="20507"/>
                  </a:cubicBezTo>
                  <a:cubicBezTo>
                    <a:pt x="28754" y="20500"/>
                    <a:pt x="28756" y="20492"/>
                    <a:pt x="28760" y="20485"/>
                  </a:cubicBezTo>
                  <a:close/>
                  <a:moveTo>
                    <a:pt x="17053" y="20556"/>
                  </a:moveTo>
                  <a:lnTo>
                    <a:pt x="17053" y="20556"/>
                  </a:lnTo>
                  <a:cubicBezTo>
                    <a:pt x="17102" y="20601"/>
                    <a:pt x="17150" y="20648"/>
                    <a:pt x="17198" y="20691"/>
                  </a:cubicBezTo>
                  <a:cubicBezTo>
                    <a:pt x="17303" y="20805"/>
                    <a:pt x="17416" y="20912"/>
                    <a:pt x="17539" y="21011"/>
                  </a:cubicBezTo>
                  <a:cubicBezTo>
                    <a:pt x="17378" y="20921"/>
                    <a:pt x="17231" y="20815"/>
                    <a:pt x="17128" y="20667"/>
                  </a:cubicBezTo>
                  <a:cubicBezTo>
                    <a:pt x="17102" y="20630"/>
                    <a:pt x="17079" y="20594"/>
                    <a:pt x="17053" y="20556"/>
                  </a:cubicBezTo>
                  <a:close/>
                  <a:moveTo>
                    <a:pt x="24016" y="20877"/>
                  </a:moveTo>
                  <a:lnTo>
                    <a:pt x="24016" y="20877"/>
                  </a:lnTo>
                  <a:cubicBezTo>
                    <a:pt x="24022" y="20925"/>
                    <a:pt x="24027" y="20975"/>
                    <a:pt x="24033" y="21021"/>
                  </a:cubicBezTo>
                  <a:cubicBezTo>
                    <a:pt x="24027" y="21020"/>
                    <a:pt x="24023" y="21018"/>
                    <a:pt x="24020" y="21018"/>
                  </a:cubicBezTo>
                  <a:lnTo>
                    <a:pt x="24016" y="20877"/>
                  </a:lnTo>
                  <a:close/>
                  <a:moveTo>
                    <a:pt x="9475" y="20722"/>
                  </a:moveTo>
                  <a:cubicBezTo>
                    <a:pt x="9477" y="20725"/>
                    <a:pt x="9477" y="20731"/>
                    <a:pt x="9478" y="20735"/>
                  </a:cubicBezTo>
                  <a:cubicBezTo>
                    <a:pt x="9454" y="20832"/>
                    <a:pt x="9420" y="20928"/>
                    <a:pt x="9384" y="21025"/>
                  </a:cubicBezTo>
                  <a:cubicBezTo>
                    <a:pt x="9397" y="20919"/>
                    <a:pt x="9427" y="20816"/>
                    <a:pt x="9475" y="20722"/>
                  </a:cubicBezTo>
                  <a:close/>
                  <a:moveTo>
                    <a:pt x="29679" y="20825"/>
                  </a:moveTo>
                  <a:cubicBezTo>
                    <a:pt x="29705" y="20890"/>
                    <a:pt x="29733" y="20957"/>
                    <a:pt x="29759" y="21025"/>
                  </a:cubicBezTo>
                  <a:cubicBezTo>
                    <a:pt x="29721" y="20983"/>
                    <a:pt x="29685" y="20941"/>
                    <a:pt x="29649" y="20899"/>
                  </a:cubicBezTo>
                  <a:cubicBezTo>
                    <a:pt x="29660" y="20874"/>
                    <a:pt x="29672" y="20851"/>
                    <a:pt x="29679" y="20825"/>
                  </a:cubicBezTo>
                  <a:close/>
                  <a:moveTo>
                    <a:pt x="32552" y="21027"/>
                  </a:moveTo>
                  <a:lnTo>
                    <a:pt x="32552" y="21037"/>
                  </a:lnTo>
                  <a:cubicBezTo>
                    <a:pt x="32551" y="21038"/>
                    <a:pt x="32550" y="21040"/>
                    <a:pt x="32549" y="21041"/>
                  </a:cubicBezTo>
                  <a:lnTo>
                    <a:pt x="32549" y="21041"/>
                  </a:lnTo>
                  <a:cubicBezTo>
                    <a:pt x="32551" y="21036"/>
                    <a:pt x="32552" y="21031"/>
                    <a:pt x="32552" y="21027"/>
                  </a:cubicBezTo>
                  <a:close/>
                  <a:moveTo>
                    <a:pt x="19394" y="21001"/>
                  </a:moveTo>
                  <a:cubicBezTo>
                    <a:pt x="19394" y="21015"/>
                    <a:pt x="19389" y="21030"/>
                    <a:pt x="19389" y="21044"/>
                  </a:cubicBezTo>
                  <a:cubicBezTo>
                    <a:pt x="19382" y="21040"/>
                    <a:pt x="19376" y="21033"/>
                    <a:pt x="19369" y="21027"/>
                  </a:cubicBezTo>
                  <a:cubicBezTo>
                    <a:pt x="19376" y="21020"/>
                    <a:pt x="19386" y="21011"/>
                    <a:pt x="19394" y="21001"/>
                  </a:cubicBezTo>
                  <a:close/>
                  <a:moveTo>
                    <a:pt x="17607" y="21041"/>
                  </a:moveTo>
                  <a:cubicBezTo>
                    <a:pt x="17615" y="21047"/>
                    <a:pt x="17619" y="21051"/>
                    <a:pt x="17626" y="21057"/>
                  </a:cubicBezTo>
                  <a:cubicBezTo>
                    <a:pt x="17622" y="21054"/>
                    <a:pt x="17615" y="21051"/>
                    <a:pt x="17607" y="21049"/>
                  </a:cubicBezTo>
                  <a:lnTo>
                    <a:pt x="17607" y="21041"/>
                  </a:lnTo>
                  <a:close/>
                  <a:moveTo>
                    <a:pt x="32787" y="20420"/>
                  </a:moveTo>
                  <a:cubicBezTo>
                    <a:pt x="32812" y="20639"/>
                    <a:pt x="32838" y="20855"/>
                    <a:pt x="32884" y="21070"/>
                  </a:cubicBezTo>
                  <a:cubicBezTo>
                    <a:pt x="32855" y="20964"/>
                    <a:pt x="32830" y="20870"/>
                    <a:pt x="32812" y="20794"/>
                  </a:cubicBezTo>
                  <a:lnTo>
                    <a:pt x="32800" y="20861"/>
                  </a:lnTo>
                  <a:lnTo>
                    <a:pt x="32787" y="20420"/>
                  </a:lnTo>
                  <a:close/>
                  <a:moveTo>
                    <a:pt x="27760" y="20983"/>
                  </a:moveTo>
                  <a:lnTo>
                    <a:pt x="27760" y="20983"/>
                  </a:lnTo>
                  <a:cubicBezTo>
                    <a:pt x="27704" y="21015"/>
                    <a:pt x="27649" y="21050"/>
                    <a:pt x="27594" y="21083"/>
                  </a:cubicBezTo>
                  <a:cubicBezTo>
                    <a:pt x="27542" y="21066"/>
                    <a:pt x="27489" y="21049"/>
                    <a:pt x="27434" y="21033"/>
                  </a:cubicBezTo>
                  <a:cubicBezTo>
                    <a:pt x="27543" y="21015"/>
                    <a:pt x="27651" y="20999"/>
                    <a:pt x="27760" y="20983"/>
                  </a:cubicBezTo>
                  <a:close/>
                  <a:moveTo>
                    <a:pt x="25751" y="21065"/>
                  </a:moveTo>
                  <a:lnTo>
                    <a:pt x="25751" y="21095"/>
                  </a:lnTo>
                  <a:lnTo>
                    <a:pt x="25744" y="21094"/>
                  </a:lnTo>
                  <a:cubicBezTo>
                    <a:pt x="25748" y="21083"/>
                    <a:pt x="25750" y="21073"/>
                    <a:pt x="25751" y="21065"/>
                  </a:cubicBezTo>
                  <a:close/>
                  <a:moveTo>
                    <a:pt x="25676" y="20854"/>
                  </a:moveTo>
                  <a:cubicBezTo>
                    <a:pt x="25642" y="20941"/>
                    <a:pt x="25602" y="21034"/>
                    <a:pt x="25548" y="21130"/>
                  </a:cubicBezTo>
                  <a:cubicBezTo>
                    <a:pt x="25544" y="21127"/>
                    <a:pt x="25538" y="21123"/>
                    <a:pt x="25530" y="21121"/>
                  </a:cubicBezTo>
                  <a:cubicBezTo>
                    <a:pt x="25584" y="21034"/>
                    <a:pt x="25632" y="20945"/>
                    <a:pt x="25676" y="20854"/>
                  </a:cubicBezTo>
                  <a:close/>
                  <a:moveTo>
                    <a:pt x="18784" y="20906"/>
                  </a:moveTo>
                  <a:cubicBezTo>
                    <a:pt x="18875" y="20945"/>
                    <a:pt x="18970" y="20977"/>
                    <a:pt x="19067" y="21008"/>
                  </a:cubicBezTo>
                  <a:cubicBezTo>
                    <a:pt x="19025" y="21054"/>
                    <a:pt x="18983" y="21095"/>
                    <a:pt x="18945" y="21131"/>
                  </a:cubicBezTo>
                  <a:cubicBezTo>
                    <a:pt x="18836" y="21086"/>
                    <a:pt x="18729" y="21041"/>
                    <a:pt x="18624" y="20993"/>
                  </a:cubicBezTo>
                  <a:cubicBezTo>
                    <a:pt x="18679" y="20970"/>
                    <a:pt x="18733" y="20940"/>
                    <a:pt x="18784" y="20906"/>
                  </a:cubicBezTo>
                  <a:close/>
                  <a:moveTo>
                    <a:pt x="8543" y="20927"/>
                  </a:moveTo>
                  <a:lnTo>
                    <a:pt x="8505" y="21030"/>
                  </a:lnTo>
                  <a:cubicBezTo>
                    <a:pt x="8439" y="21073"/>
                    <a:pt x="8369" y="21108"/>
                    <a:pt x="8295" y="21136"/>
                  </a:cubicBezTo>
                  <a:cubicBezTo>
                    <a:pt x="8380" y="21069"/>
                    <a:pt x="8462" y="20998"/>
                    <a:pt x="8543" y="20927"/>
                  </a:cubicBezTo>
                  <a:close/>
                  <a:moveTo>
                    <a:pt x="15265" y="21092"/>
                  </a:moveTo>
                  <a:lnTo>
                    <a:pt x="15216" y="21163"/>
                  </a:lnTo>
                  <a:cubicBezTo>
                    <a:pt x="15213" y="21160"/>
                    <a:pt x="15211" y="21160"/>
                    <a:pt x="15207" y="21159"/>
                  </a:cubicBezTo>
                  <a:cubicBezTo>
                    <a:pt x="15227" y="21137"/>
                    <a:pt x="15248" y="21115"/>
                    <a:pt x="15265" y="21092"/>
                  </a:cubicBezTo>
                  <a:close/>
                  <a:moveTo>
                    <a:pt x="11185" y="20992"/>
                  </a:moveTo>
                  <a:lnTo>
                    <a:pt x="11185" y="20992"/>
                  </a:lnTo>
                  <a:cubicBezTo>
                    <a:pt x="11218" y="21030"/>
                    <a:pt x="11256" y="21069"/>
                    <a:pt x="11291" y="21108"/>
                  </a:cubicBezTo>
                  <a:cubicBezTo>
                    <a:pt x="11278" y="21131"/>
                    <a:pt x="11263" y="21156"/>
                    <a:pt x="11250" y="21179"/>
                  </a:cubicBezTo>
                  <a:cubicBezTo>
                    <a:pt x="11227" y="21117"/>
                    <a:pt x="11203" y="21056"/>
                    <a:pt x="11185" y="20992"/>
                  </a:cubicBezTo>
                  <a:close/>
                  <a:moveTo>
                    <a:pt x="25734" y="21144"/>
                  </a:moveTo>
                  <a:lnTo>
                    <a:pt x="25734" y="21144"/>
                  </a:lnTo>
                  <a:cubicBezTo>
                    <a:pt x="25729" y="21173"/>
                    <a:pt x="25727" y="21203"/>
                    <a:pt x="25725" y="21232"/>
                  </a:cubicBezTo>
                  <a:cubicBezTo>
                    <a:pt x="25721" y="21230"/>
                    <a:pt x="25718" y="21229"/>
                    <a:pt x="25713" y="21224"/>
                  </a:cubicBezTo>
                  <a:cubicBezTo>
                    <a:pt x="25721" y="21200"/>
                    <a:pt x="25727" y="21172"/>
                    <a:pt x="25734" y="21144"/>
                  </a:cubicBezTo>
                  <a:close/>
                  <a:moveTo>
                    <a:pt x="17464" y="20584"/>
                  </a:moveTo>
                  <a:lnTo>
                    <a:pt x="17464" y="20584"/>
                  </a:lnTo>
                  <a:cubicBezTo>
                    <a:pt x="17676" y="20747"/>
                    <a:pt x="17888" y="20938"/>
                    <a:pt x="18018" y="21152"/>
                  </a:cubicBezTo>
                  <a:cubicBezTo>
                    <a:pt x="18040" y="21187"/>
                    <a:pt x="18061" y="21221"/>
                    <a:pt x="18082" y="21255"/>
                  </a:cubicBezTo>
                  <a:cubicBezTo>
                    <a:pt x="17994" y="21217"/>
                    <a:pt x="17905" y="21181"/>
                    <a:pt x="17815" y="21143"/>
                  </a:cubicBezTo>
                  <a:cubicBezTo>
                    <a:pt x="17822" y="21143"/>
                    <a:pt x="17828" y="21144"/>
                    <a:pt x="17834" y="21144"/>
                  </a:cubicBezTo>
                  <a:cubicBezTo>
                    <a:pt x="17837" y="21144"/>
                    <a:pt x="17840" y="21143"/>
                    <a:pt x="17843" y="21143"/>
                  </a:cubicBezTo>
                  <a:cubicBezTo>
                    <a:pt x="17850" y="21083"/>
                    <a:pt x="17808" y="21027"/>
                    <a:pt x="17770" y="20976"/>
                  </a:cubicBezTo>
                  <a:cubicBezTo>
                    <a:pt x="17668" y="20845"/>
                    <a:pt x="17565" y="20715"/>
                    <a:pt x="17464" y="20584"/>
                  </a:cubicBezTo>
                  <a:close/>
                  <a:moveTo>
                    <a:pt x="28843" y="20948"/>
                  </a:moveTo>
                  <a:lnTo>
                    <a:pt x="28843" y="20948"/>
                  </a:lnTo>
                  <a:cubicBezTo>
                    <a:pt x="28836" y="20982"/>
                    <a:pt x="28830" y="21014"/>
                    <a:pt x="28823" y="21044"/>
                  </a:cubicBezTo>
                  <a:cubicBezTo>
                    <a:pt x="28789" y="21117"/>
                    <a:pt x="28754" y="21189"/>
                    <a:pt x="28719" y="21265"/>
                  </a:cubicBezTo>
                  <a:cubicBezTo>
                    <a:pt x="28740" y="21204"/>
                    <a:pt x="28757" y="21144"/>
                    <a:pt x="28776" y="21085"/>
                  </a:cubicBezTo>
                  <a:cubicBezTo>
                    <a:pt x="28799" y="21040"/>
                    <a:pt x="28823" y="20993"/>
                    <a:pt x="28843" y="20948"/>
                  </a:cubicBezTo>
                  <a:close/>
                  <a:moveTo>
                    <a:pt x="18704" y="21229"/>
                  </a:moveTo>
                  <a:cubicBezTo>
                    <a:pt x="18743" y="21233"/>
                    <a:pt x="18785" y="21237"/>
                    <a:pt x="18827" y="21239"/>
                  </a:cubicBezTo>
                  <a:cubicBezTo>
                    <a:pt x="18823" y="21243"/>
                    <a:pt x="18817" y="21248"/>
                    <a:pt x="18814" y="21250"/>
                  </a:cubicBezTo>
                  <a:cubicBezTo>
                    <a:pt x="18806" y="21258"/>
                    <a:pt x="18795" y="21265"/>
                    <a:pt x="18788" y="21272"/>
                  </a:cubicBezTo>
                  <a:cubicBezTo>
                    <a:pt x="18759" y="21258"/>
                    <a:pt x="18733" y="21243"/>
                    <a:pt x="18704" y="21229"/>
                  </a:cubicBezTo>
                  <a:close/>
                  <a:moveTo>
                    <a:pt x="27208" y="21237"/>
                  </a:moveTo>
                  <a:cubicBezTo>
                    <a:pt x="27235" y="21248"/>
                    <a:pt x="27264" y="21258"/>
                    <a:pt x="27293" y="21266"/>
                  </a:cubicBezTo>
                  <a:cubicBezTo>
                    <a:pt x="27277" y="21275"/>
                    <a:pt x="27266" y="21282"/>
                    <a:pt x="27251" y="21291"/>
                  </a:cubicBezTo>
                  <a:cubicBezTo>
                    <a:pt x="27237" y="21272"/>
                    <a:pt x="27222" y="21255"/>
                    <a:pt x="27208" y="21237"/>
                  </a:cubicBezTo>
                  <a:close/>
                  <a:moveTo>
                    <a:pt x="26801" y="20919"/>
                  </a:moveTo>
                  <a:lnTo>
                    <a:pt x="26938" y="21115"/>
                  </a:lnTo>
                  <a:cubicBezTo>
                    <a:pt x="26942" y="21117"/>
                    <a:pt x="26946" y="21121"/>
                    <a:pt x="26952" y="21123"/>
                  </a:cubicBezTo>
                  <a:cubicBezTo>
                    <a:pt x="26968" y="21163"/>
                    <a:pt x="26983" y="21204"/>
                    <a:pt x="27012" y="21245"/>
                  </a:cubicBezTo>
                  <a:cubicBezTo>
                    <a:pt x="27026" y="21265"/>
                    <a:pt x="27041" y="21284"/>
                    <a:pt x="27057" y="21303"/>
                  </a:cubicBezTo>
                  <a:cubicBezTo>
                    <a:pt x="26978" y="21233"/>
                    <a:pt x="26904" y="21159"/>
                    <a:pt x="26830" y="21085"/>
                  </a:cubicBezTo>
                  <a:cubicBezTo>
                    <a:pt x="26817" y="21030"/>
                    <a:pt x="26807" y="20976"/>
                    <a:pt x="26801" y="20919"/>
                  </a:cubicBezTo>
                  <a:close/>
                  <a:moveTo>
                    <a:pt x="28320" y="20834"/>
                  </a:moveTo>
                  <a:lnTo>
                    <a:pt x="28320" y="20834"/>
                  </a:lnTo>
                  <a:cubicBezTo>
                    <a:pt x="28311" y="20950"/>
                    <a:pt x="28303" y="21069"/>
                    <a:pt x="28292" y="21187"/>
                  </a:cubicBezTo>
                  <a:cubicBezTo>
                    <a:pt x="28245" y="21233"/>
                    <a:pt x="28194" y="21279"/>
                    <a:pt x="28143" y="21323"/>
                  </a:cubicBezTo>
                  <a:cubicBezTo>
                    <a:pt x="28137" y="21309"/>
                    <a:pt x="28125" y="21295"/>
                    <a:pt x="28111" y="21287"/>
                  </a:cubicBezTo>
                  <a:cubicBezTo>
                    <a:pt x="28089" y="21269"/>
                    <a:pt x="28066" y="21255"/>
                    <a:pt x="28043" y="21243"/>
                  </a:cubicBezTo>
                  <a:cubicBezTo>
                    <a:pt x="28115" y="21092"/>
                    <a:pt x="28194" y="20941"/>
                    <a:pt x="28320" y="20834"/>
                  </a:cubicBezTo>
                  <a:close/>
                  <a:moveTo>
                    <a:pt x="33102" y="21243"/>
                  </a:moveTo>
                  <a:cubicBezTo>
                    <a:pt x="33111" y="21277"/>
                    <a:pt x="33121" y="21311"/>
                    <a:pt x="33133" y="21345"/>
                  </a:cubicBezTo>
                  <a:cubicBezTo>
                    <a:pt x="33121" y="21329"/>
                    <a:pt x="33112" y="21313"/>
                    <a:pt x="33102" y="21297"/>
                  </a:cubicBezTo>
                  <a:lnTo>
                    <a:pt x="33102" y="21243"/>
                  </a:lnTo>
                  <a:close/>
                  <a:moveTo>
                    <a:pt x="9323" y="21036"/>
                  </a:moveTo>
                  <a:cubicBezTo>
                    <a:pt x="9333" y="21057"/>
                    <a:pt x="9345" y="21079"/>
                    <a:pt x="9353" y="21101"/>
                  </a:cubicBezTo>
                  <a:cubicBezTo>
                    <a:pt x="9316" y="21194"/>
                    <a:pt x="9274" y="21284"/>
                    <a:pt x="9226" y="21374"/>
                  </a:cubicBezTo>
                  <a:cubicBezTo>
                    <a:pt x="9258" y="21261"/>
                    <a:pt x="9290" y="21149"/>
                    <a:pt x="9323" y="21036"/>
                  </a:cubicBezTo>
                  <a:close/>
                  <a:moveTo>
                    <a:pt x="19322" y="21076"/>
                  </a:moveTo>
                  <a:cubicBezTo>
                    <a:pt x="19333" y="21078"/>
                    <a:pt x="19346" y="21081"/>
                    <a:pt x="19357" y="21083"/>
                  </a:cubicBezTo>
                  <a:cubicBezTo>
                    <a:pt x="19256" y="21195"/>
                    <a:pt x="19150" y="21303"/>
                    <a:pt x="19038" y="21403"/>
                  </a:cubicBezTo>
                  <a:cubicBezTo>
                    <a:pt x="19018" y="21391"/>
                    <a:pt x="18996" y="21381"/>
                    <a:pt x="18975" y="21370"/>
                  </a:cubicBezTo>
                  <a:cubicBezTo>
                    <a:pt x="19100" y="21282"/>
                    <a:pt x="19215" y="21185"/>
                    <a:pt x="19322" y="21076"/>
                  </a:cubicBezTo>
                  <a:close/>
                  <a:moveTo>
                    <a:pt x="12969" y="21250"/>
                  </a:moveTo>
                  <a:cubicBezTo>
                    <a:pt x="12971" y="21253"/>
                    <a:pt x="12971" y="21258"/>
                    <a:pt x="12972" y="21261"/>
                  </a:cubicBezTo>
                  <a:cubicBezTo>
                    <a:pt x="12955" y="21317"/>
                    <a:pt x="12934" y="21371"/>
                    <a:pt x="12913" y="21426"/>
                  </a:cubicBezTo>
                  <a:cubicBezTo>
                    <a:pt x="12907" y="21422"/>
                    <a:pt x="12904" y="21419"/>
                    <a:pt x="12898" y="21417"/>
                  </a:cubicBezTo>
                  <a:cubicBezTo>
                    <a:pt x="12914" y="21359"/>
                    <a:pt x="12937" y="21303"/>
                    <a:pt x="12969" y="21250"/>
                  </a:cubicBezTo>
                  <a:close/>
                  <a:moveTo>
                    <a:pt x="27969" y="21390"/>
                  </a:moveTo>
                  <a:cubicBezTo>
                    <a:pt x="27993" y="21391"/>
                    <a:pt x="28019" y="21391"/>
                    <a:pt x="28044" y="21393"/>
                  </a:cubicBezTo>
                  <a:lnTo>
                    <a:pt x="28057" y="21393"/>
                  </a:lnTo>
                  <a:cubicBezTo>
                    <a:pt x="28031" y="21413"/>
                    <a:pt x="28006" y="21433"/>
                    <a:pt x="27979" y="21454"/>
                  </a:cubicBezTo>
                  <a:cubicBezTo>
                    <a:pt x="27969" y="21446"/>
                    <a:pt x="27957" y="21439"/>
                    <a:pt x="27944" y="21433"/>
                  </a:cubicBezTo>
                  <a:cubicBezTo>
                    <a:pt x="27951" y="21419"/>
                    <a:pt x="27961" y="21404"/>
                    <a:pt x="27969" y="21390"/>
                  </a:cubicBezTo>
                  <a:close/>
                  <a:moveTo>
                    <a:pt x="33207" y="20805"/>
                  </a:moveTo>
                  <a:lnTo>
                    <a:pt x="33207" y="20805"/>
                  </a:lnTo>
                  <a:cubicBezTo>
                    <a:pt x="33400" y="21054"/>
                    <a:pt x="33642" y="21275"/>
                    <a:pt x="33901" y="21468"/>
                  </a:cubicBezTo>
                  <a:cubicBezTo>
                    <a:pt x="33896" y="21465"/>
                    <a:pt x="33895" y="21465"/>
                    <a:pt x="33891" y="21464"/>
                  </a:cubicBezTo>
                  <a:cubicBezTo>
                    <a:pt x="33770" y="21422"/>
                    <a:pt x="33651" y="21370"/>
                    <a:pt x="33541" y="21309"/>
                  </a:cubicBezTo>
                  <a:cubicBezTo>
                    <a:pt x="33525" y="21288"/>
                    <a:pt x="33509" y="21268"/>
                    <a:pt x="33491" y="21250"/>
                  </a:cubicBezTo>
                  <a:cubicBezTo>
                    <a:pt x="33382" y="21115"/>
                    <a:pt x="33291" y="20964"/>
                    <a:pt x="33207" y="20805"/>
                  </a:cubicBezTo>
                  <a:close/>
                  <a:moveTo>
                    <a:pt x="24094" y="21432"/>
                  </a:moveTo>
                  <a:cubicBezTo>
                    <a:pt x="24096" y="21446"/>
                    <a:pt x="24100" y="21461"/>
                    <a:pt x="24102" y="21476"/>
                  </a:cubicBezTo>
                  <a:cubicBezTo>
                    <a:pt x="24100" y="21476"/>
                    <a:pt x="24099" y="21477"/>
                    <a:pt x="24099" y="21477"/>
                  </a:cubicBezTo>
                  <a:cubicBezTo>
                    <a:pt x="24094" y="21462"/>
                    <a:pt x="24091" y="21448"/>
                    <a:pt x="24087" y="21435"/>
                  </a:cubicBezTo>
                  <a:cubicBezTo>
                    <a:pt x="24088" y="21433"/>
                    <a:pt x="24093" y="21433"/>
                    <a:pt x="24094" y="21432"/>
                  </a:cubicBezTo>
                  <a:close/>
                  <a:moveTo>
                    <a:pt x="18476" y="21400"/>
                  </a:moveTo>
                  <a:lnTo>
                    <a:pt x="18476" y="21400"/>
                  </a:lnTo>
                  <a:cubicBezTo>
                    <a:pt x="18512" y="21417"/>
                    <a:pt x="18547" y="21432"/>
                    <a:pt x="18583" y="21448"/>
                  </a:cubicBezTo>
                  <a:cubicBezTo>
                    <a:pt x="18567" y="21464"/>
                    <a:pt x="18550" y="21480"/>
                    <a:pt x="18534" y="21499"/>
                  </a:cubicBezTo>
                  <a:cubicBezTo>
                    <a:pt x="18515" y="21465"/>
                    <a:pt x="18496" y="21433"/>
                    <a:pt x="18476" y="21400"/>
                  </a:cubicBezTo>
                  <a:close/>
                  <a:moveTo>
                    <a:pt x="31368" y="20466"/>
                  </a:moveTo>
                  <a:cubicBezTo>
                    <a:pt x="31291" y="20619"/>
                    <a:pt x="31216" y="20773"/>
                    <a:pt x="31139" y="20925"/>
                  </a:cubicBezTo>
                  <a:cubicBezTo>
                    <a:pt x="31120" y="20963"/>
                    <a:pt x="31110" y="21021"/>
                    <a:pt x="31130" y="21050"/>
                  </a:cubicBezTo>
                  <a:cubicBezTo>
                    <a:pt x="31005" y="21136"/>
                    <a:pt x="30882" y="21218"/>
                    <a:pt x="30764" y="21309"/>
                  </a:cubicBezTo>
                  <a:cubicBezTo>
                    <a:pt x="30804" y="21316"/>
                    <a:pt x="30844" y="21319"/>
                    <a:pt x="30885" y="21319"/>
                  </a:cubicBezTo>
                  <a:cubicBezTo>
                    <a:pt x="30995" y="21319"/>
                    <a:pt x="31105" y="21293"/>
                    <a:pt x="31203" y="21245"/>
                  </a:cubicBezTo>
                  <a:lnTo>
                    <a:pt x="31203" y="21245"/>
                  </a:lnTo>
                  <a:cubicBezTo>
                    <a:pt x="31102" y="21335"/>
                    <a:pt x="31001" y="21425"/>
                    <a:pt x="30896" y="21512"/>
                  </a:cubicBezTo>
                  <a:cubicBezTo>
                    <a:pt x="30735" y="21413"/>
                    <a:pt x="30569" y="21324"/>
                    <a:pt x="30398" y="21245"/>
                  </a:cubicBezTo>
                  <a:lnTo>
                    <a:pt x="30398" y="21245"/>
                  </a:lnTo>
                  <a:cubicBezTo>
                    <a:pt x="30433" y="21249"/>
                    <a:pt x="30468" y="21251"/>
                    <a:pt x="30503" y="21251"/>
                  </a:cubicBezTo>
                  <a:cubicBezTo>
                    <a:pt x="30572" y="21251"/>
                    <a:pt x="30640" y="21243"/>
                    <a:pt x="30706" y="21226"/>
                  </a:cubicBezTo>
                  <a:cubicBezTo>
                    <a:pt x="30527" y="21047"/>
                    <a:pt x="30202" y="21095"/>
                    <a:pt x="30023" y="20918"/>
                  </a:cubicBezTo>
                  <a:lnTo>
                    <a:pt x="30023" y="20918"/>
                  </a:lnTo>
                  <a:cubicBezTo>
                    <a:pt x="30033" y="20918"/>
                    <a:pt x="30042" y="20918"/>
                    <a:pt x="30051" y="20918"/>
                  </a:cubicBezTo>
                  <a:cubicBezTo>
                    <a:pt x="30098" y="20918"/>
                    <a:pt x="30146" y="20915"/>
                    <a:pt x="30193" y="20909"/>
                  </a:cubicBezTo>
                  <a:cubicBezTo>
                    <a:pt x="30227" y="20934"/>
                    <a:pt x="30260" y="20957"/>
                    <a:pt x="30296" y="20979"/>
                  </a:cubicBezTo>
                  <a:cubicBezTo>
                    <a:pt x="30282" y="20996"/>
                    <a:pt x="30267" y="21011"/>
                    <a:pt x="30254" y="21028"/>
                  </a:cubicBezTo>
                  <a:cubicBezTo>
                    <a:pt x="30280" y="21020"/>
                    <a:pt x="30304" y="21008"/>
                    <a:pt x="30330" y="20998"/>
                  </a:cubicBezTo>
                  <a:cubicBezTo>
                    <a:pt x="30359" y="21014"/>
                    <a:pt x="30388" y="21028"/>
                    <a:pt x="30417" y="21041"/>
                  </a:cubicBezTo>
                  <a:cubicBezTo>
                    <a:pt x="30410" y="21022"/>
                    <a:pt x="30401" y="20999"/>
                    <a:pt x="30391" y="20975"/>
                  </a:cubicBezTo>
                  <a:cubicBezTo>
                    <a:pt x="30732" y="20837"/>
                    <a:pt x="31059" y="20667"/>
                    <a:pt x="31368" y="20466"/>
                  </a:cubicBezTo>
                  <a:close/>
                  <a:moveTo>
                    <a:pt x="27903" y="21505"/>
                  </a:moveTo>
                  <a:cubicBezTo>
                    <a:pt x="27905" y="21505"/>
                    <a:pt x="27906" y="21506"/>
                    <a:pt x="27908" y="21506"/>
                  </a:cubicBezTo>
                  <a:cubicBezTo>
                    <a:pt x="27903" y="21509"/>
                    <a:pt x="27899" y="21513"/>
                    <a:pt x="27896" y="21515"/>
                  </a:cubicBezTo>
                  <a:cubicBezTo>
                    <a:pt x="27897" y="21512"/>
                    <a:pt x="27900" y="21507"/>
                    <a:pt x="27903" y="21505"/>
                  </a:cubicBezTo>
                  <a:close/>
                  <a:moveTo>
                    <a:pt x="19311" y="21526"/>
                  </a:moveTo>
                  <a:cubicBezTo>
                    <a:pt x="19322" y="21534"/>
                    <a:pt x="19333" y="21537"/>
                    <a:pt x="19344" y="21541"/>
                  </a:cubicBezTo>
                  <a:cubicBezTo>
                    <a:pt x="19337" y="21548"/>
                    <a:pt x="19328" y="21552"/>
                    <a:pt x="19318" y="21560"/>
                  </a:cubicBezTo>
                  <a:lnTo>
                    <a:pt x="19292" y="21544"/>
                  </a:lnTo>
                  <a:cubicBezTo>
                    <a:pt x="19299" y="21538"/>
                    <a:pt x="19307" y="21531"/>
                    <a:pt x="19311" y="21526"/>
                  </a:cubicBezTo>
                  <a:close/>
                  <a:moveTo>
                    <a:pt x="26750" y="21399"/>
                  </a:moveTo>
                  <a:lnTo>
                    <a:pt x="26750" y="21399"/>
                  </a:lnTo>
                  <a:cubicBezTo>
                    <a:pt x="26787" y="21446"/>
                    <a:pt x="26826" y="21491"/>
                    <a:pt x="26865" y="21537"/>
                  </a:cubicBezTo>
                  <a:cubicBezTo>
                    <a:pt x="26850" y="21548"/>
                    <a:pt x="26837" y="21560"/>
                    <a:pt x="26823" y="21571"/>
                  </a:cubicBezTo>
                  <a:cubicBezTo>
                    <a:pt x="26800" y="21513"/>
                    <a:pt x="26774" y="21457"/>
                    <a:pt x="26750" y="21399"/>
                  </a:cubicBezTo>
                  <a:close/>
                  <a:moveTo>
                    <a:pt x="31887" y="21471"/>
                  </a:moveTo>
                  <a:cubicBezTo>
                    <a:pt x="31889" y="21493"/>
                    <a:pt x="31892" y="21516"/>
                    <a:pt x="31904" y="21534"/>
                  </a:cubicBezTo>
                  <a:lnTo>
                    <a:pt x="31839" y="21593"/>
                  </a:lnTo>
                  <a:cubicBezTo>
                    <a:pt x="31856" y="21552"/>
                    <a:pt x="31872" y="21512"/>
                    <a:pt x="31887" y="21471"/>
                  </a:cubicBezTo>
                  <a:close/>
                  <a:moveTo>
                    <a:pt x="11806" y="21596"/>
                  </a:moveTo>
                  <a:lnTo>
                    <a:pt x="11810" y="21602"/>
                  </a:lnTo>
                  <a:cubicBezTo>
                    <a:pt x="11803" y="21606"/>
                    <a:pt x="11796" y="21608"/>
                    <a:pt x="11787" y="21609"/>
                  </a:cubicBezTo>
                  <a:cubicBezTo>
                    <a:pt x="11793" y="21606"/>
                    <a:pt x="11800" y="21600"/>
                    <a:pt x="11806" y="21596"/>
                  </a:cubicBezTo>
                  <a:close/>
                  <a:moveTo>
                    <a:pt x="20349" y="21253"/>
                  </a:moveTo>
                  <a:lnTo>
                    <a:pt x="20349" y="21415"/>
                  </a:lnTo>
                  <a:cubicBezTo>
                    <a:pt x="20324" y="21483"/>
                    <a:pt x="20297" y="21550"/>
                    <a:pt x="20266" y="21615"/>
                  </a:cubicBezTo>
                  <a:cubicBezTo>
                    <a:pt x="20297" y="21494"/>
                    <a:pt x="20324" y="21375"/>
                    <a:pt x="20349" y="21253"/>
                  </a:cubicBezTo>
                  <a:close/>
                  <a:moveTo>
                    <a:pt x="18018" y="21393"/>
                  </a:moveTo>
                  <a:lnTo>
                    <a:pt x="18018" y="21393"/>
                  </a:lnTo>
                  <a:cubicBezTo>
                    <a:pt x="18050" y="21395"/>
                    <a:pt x="18082" y="21397"/>
                    <a:pt x="18113" y="21397"/>
                  </a:cubicBezTo>
                  <a:cubicBezTo>
                    <a:pt x="18132" y="21397"/>
                    <a:pt x="18150" y="21396"/>
                    <a:pt x="18168" y="21396"/>
                  </a:cubicBezTo>
                  <a:cubicBezTo>
                    <a:pt x="18219" y="21473"/>
                    <a:pt x="18270" y="21548"/>
                    <a:pt x="18326" y="21622"/>
                  </a:cubicBezTo>
                  <a:cubicBezTo>
                    <a:pt x="18222" y="21548"/>
                    <a:pt x="18119" y="21470"/>
                    <a:pt x="18018" y="21393"/>
                  </a:cubicBezTo>
                  <a:close/>
                  <a:moveTo>
                    <a:pt x="14696" y="21502"/>
                  </a:moveTo>
                  <a:cubicBezTo>
                    <a:pt x="14729" y="21538"/>
                    <a:pt x="14769" y="21573"/>
                    <a:pt x="14805" y="21608"/>
                  </a:cubicBezTo>
                  <a:lnTo>
                    <a:pt x="14734" y="21629"/>
                  </a:lnTo>
                  <a:cubicBezTo>
                    <a:pt x="14715" y="21587"/>
                    <a:pt x="14699" y="21548"/>
                    <a:pt x="14684" y="21506"/>
                  </a:cubicBezTo>
                  <a:cubicBezTo>
                    <a:pt x="14689" y="21505"/>
                    <a:pt x="14692" y="21505"/>
                    <a:pt x="14696" y="21502"/>
                  </a:cubicBezTo>
                  <a:close/>
                  <a:moveTo>
                    <a:pt x="27500" y="21349"/>
                  </a:moveTo>
                  <a:cubicBezTo>
                    <a:pt x="27548" y="21375"/>
                    <a:pt x="27594" y="21397"/>
                    <a:pt x="27642" y="21417"/>
                  </a:cubicBezTo>
                  <a:lnTo>
                    <a:pt x="27533" y="21640"/>
                  </a:lnTo>
                  <a:cubicBezTo>
                    <a:pt x="27453" y="21599"/>
                    <a:pt x="27376" y="21552"/>
                    <a:pt x="27302" y="21500"/>
                  </a:cubicBezTo>
                  <a:lnTo>
                    <a:pt x="27302" y="21500"/>
                  </a:lnTo>
                  <a:cubicBezTo>
                    <a:pt x="27337" y="21516"/>
                    <a:pt x="27370" y="21531"/>
                    <a:pt x="27407" y="21542"/>
                  </a:cubicBezTo>
                  <a:cubicBezTo>
                    <a:pt x="27407" y="21521"/>
                    <a:pt x="27410" y="21483"/>
                    <a:pt x="27392" y="21464"/>
                  </a:cubicBezTo>
                  <a:cubicBezTo>
                    <a:pt x="27382" y="21451"/>
                    <a:pt x="27373" y="21439"/>
                    <a:pt x="27362" y="21426"/>
                  </a:cubicBezTo>
                  <a:cubicBezTo>
                    <a:pt x="27407" y="21400"/>
                    <a:pt x="27455" y="21377"/>
                    <a:pt x="27500" y="21349"/>
                  </a:cubicBezTo>
                  <a:close/>
                  <a:moveTo>
                    <a:pt x="18740" y="21516"/>
                  </a:moveTo>
                  <a:cubicBezTo>
                    <a:pt x="18774" y="21534"/>
                    <a:pt x="18810" y="21547"/>
                    <a:pt x="18845" y="21564"/>
                  </a:cubicBezTo>
                  <a:cubicBezTo>
                    <a:pt x="18784" y="21612"/>
                    <a:pt x="18721" y="21661"/>
                    <a:pt x="18660" y="21709"/>
                  </a:cubicBezTo>
                  <a:cubicBezTo>
                    <a:pt x="18636" y="21672"/>
                    <a:pt x="18614" y="21632"/>
                    <a:pt x="18591" y="21595"/>
                  </a:cubicBezTo>
                  <a:cubicBezTo>
                    <a:pt x="18641" y="21570"/>
                    <a:pt x="18691" y="21544"/>
                    <a:pt x="18740" y="21516"/>
                  </a:cubicBezTo>
                  <a:close/>
                  <a:moveTo>
                    <a:pt x="14744" y="21651"/>
                  </a:moveTo>
                  <a:cubicBezTo>
                    <a:pt x="14783" y="21654"/>
                    <a:pt x="14821" y="21657"/>
                    <a:pt x="14859" y="21660"/>
                  </a:cubicBezTo>
                  <a:cubicBezTo>
                    <a:pt x="14864" y="21664"/>
                    <a:pt x="14867" y="21669"/>
                    <a:pt x="14873" y="21673"/>
                  </a:cubicBezTo>
                  <a:cubicBezTo>
                    <a:pt x="14843" y="21689"/>
                    <a:pt x="14808" y="21705"/>
                    <a:pt x="14776" y="21718"/>
                  </a:cubicBezTo>
                  <a:cubicBezTo>
                    <a:pt x="14764" y="21696"/>
                    <a:pt x="14755" y="21674"/>
                    <a:pt x="14744" y="21651"/>
                  </a:cubicBezTo>
                  <a:close/>
                  <a:moveTo>
                    <a:pt x="26945" y="21635"/>
                  </a:moveTo>
                  <a:cubicBezTo>
                    <a:pt x="26975" y="21672"/>
                    <a:pt x="27010" y="21703"/>
                    <a:pt x="27042" y="21738"/>
                  </a:cubicBezTo>
                  <a:cubicBezTo>
                    <a:pt x="26981" y="21719"/>
                    <a:pt x="26923" y="21698"/>
                    <a:pt x="26866" y="21672"/>
                  </a:cubicBezTo>
                  <a:cubicBezTo>
                    <a:pt x="26866" y="21669"/>
                    <a:pt x="26865" y="21667"/>
                    <a:pt x="26865" y="21667"/>
                  </a:cubicBezTo>
                  <a:cubicBezTo>
                    <a:pt x="26891" y="21657"/>
                    <a:pt x="26917" y="21645"/>
                    <a:pt x="26945" y="21635"/>
                  </a:cubicBezTo>
                  <a:close/>
                  <a:moveTo>
                    <a:pt x="29989" y="21112"/>
                  </a:moveTo>
                  <a:lnTo>
                    <a:pt x="29989" y="21112"/>
                  </a:lnTo>
                  <a:cubicBezTo>
                    <a:pt x="30154" y="21272"/>
                    <a:pt x="30323" y="21433"/>
                    <a:pt x="30520" y="21551"/>
                  </a:cubicBezTo>
                  <a:cubicBezTo>
                    <a:pt x="30585" y="21589"/>
                    <a:pt x="30654" y="21622"/>
                    <a:pt x="30725" y="21647"/>
                  </a:cubicBezTo>
                  <a:cubicBezTo>
                    <a:pt x="30680" y="21683"/>
                    <a:pt x="30635" y="21718"/>
                    <a:pt x="30590" y="21753"/>
                  </a:cubicBezTo>
                  <a:cubicBezTo>
                    <a:pt x="30408" y="21625"/>
                    <a:pt x="30234" y="21486"/>
                    <a:pt x="30070" y="21335"/>
                  </a:cubicBezTo>
                  <a:cubicBezTo>
                    <a:pt x="30052" y="21259"/>
                    <a:pt x="30026" y="21182"/>
                    <a:pt x="29989" y="21112"/>
                  </a:cubicBezTo>
                  <a:close/>
                  <a:moveTo>
                    <a:pt x="27433" y="21635"/>
                  </a:moveTo>
                  <a:lnTo>
                    <a:pt x="27433" y="21635"/>
                  </a:lnTo>
                  <a:cubicBezTo>
                    <a:pt x="27460" y="21650"/>
                    <a:pt x="27485" y="21664"/>
                    <a:pt x="27513" y="21679"/>
                  </a:cubicBezTo>
                  <a:cubicBezTo>
                    <a:pt x="27505" y="21703"/>
                    <a:pt x="27501" y="21731"/>
                    <a:pt x="27505" y="21754"/>
                  </a:cubicBezTo>
                  <a:cubicBezTo>
                    <a:pt x="27475" y="21718"/>
                    <a:pt x="27447" y="21680"/>
                    <a:pt x="27433" y="21635"/>
                  </a:cubicBezTo>
                  <a:close/>
                  <a:moveTo>
                    <a:pt x="9740" y="21252"/>
                  </a:moveTo>
                  <a:lnTo>
                    <a:pt x="9740" y="21718"/>
                  </a:lnTo>
                  <a:cubicBezTo>
                    <a:pt x="9731" y="21734"/>
                    <a:pt x="9722" y="21749"/>
                    <a:pt x="9712" y="21766"/>
                  </a:cubicBezTo>
                  <a:cubicBezTo>
                    <a:pt x="9724" y="21602"/>
                    <a:pt x="9725" y="21436"/>
                    <a:pt x="9734" y="21272"/>
                  </a:cubicBezTo>
                  <a:cubicBezTo>
                    <a:pt x="9737" y="21265"/>
                    <a:pt x="9738" y="21259"/>
                    <a:pt x="9740" y="21252"/>
                  </a:cubicBezTo>
                  <a:close/>
                  <a:moveTo>
                    <a:pt x="28937" y="21754"/>
                  </a:moveTo>
                  <a:lnTo>
                    <a:pt x="28937" y="21766"/>
                  </a:lnTo>
                  <a:cubicBezTo>
                    <a:pt x="28936" y="21767"/>
                    <a:pt x="28936" y="21770"/>
                    <a:pt x="28934" y="21773"/>
                  </a:cubicBezTo>
                  <a:cubicBezTo>
                    <a:pt x="28936" y="21767"/>
                    <a:pt x="28937" y="21760"/>
                    <a:pt x="28937" y="21754"/>
                  </a:cubicBezTo>
                  <a:close/>
                  <a:moveTo>
                    <a:pt x="12808" y="21545"/>
                  </a:moveTo>
                  <a:cubicBezTo>
                    <a:pt x="12815" y="21545"/>
                    <a:pt x="12823" y="21545"/>
                    <a:pt x="12830" y="21548"/>
                  </a:cubicBezTo>
                  <a:cubicBezTo>
                    <a:pt x="12834" y="21558"/>
                    <a:pt x="12842" y="21570"/>
                    <a:pt x="12847" y="21580"/>
                  </a:cubicBezTo>
                  <a:cubicBezTo>
                    <a:pt x="12812" y="21651"/>
                    <a:pt x="12776" y="21719"/>
                    <a:pt x="12737" y="21788"/>
                  </a:cubicBezTo>
                  <a:cubicBezTo>
                    <a:pt x="12735" y="21785"/>
                    <a:pt x="12731" y="21785"/>
                    <a:pt x="12730" y="21783"/>
                  </a:cubicBezTo>
                  <a:cubicBezTo>
                    <a:pt x="12754" y="21703"/>
                    <a:pt x="12781" y="21625"/>
                    <a:pt x="12808" y="21545"/>
                  </a:cubicBezTo>
                  <a:close/>
                  <a:moveTo>
                    <a:pt x="27145" y="21692"/>
                  </a:moveTo>
                  <a:cubicBezTo>
                    <a:pt x="27189" y="21727"/>
                    <a:pt x="27235" y="21760"/>
                    <a:pt x="27280" y="21795"/>
                  </a:cubicBezTo>
                  <a:cubicBezTo>
                    <a:pt x="27244" y="21788"/>
                    <a:pt x="27208" y="21778"/>
                    <a:pt x="27173" y="21770"/>
                  </a:cubicBezTo>
                  <a:cubicBezTo>
                    <a:pt x="27170" y="21744"/>
                    <a:pt x="27160" y="21717"/>
                    <a:pt x="27145" y="21692"/>
                  </a:cubicBezTo>
                  <a:close/>
                  <a:moveTo>
                    <a:pt x="29174" y="21147"/>
                  </a:moveTo>
                  <a:lnTo>
                    <a:pt x="29174" y="21147"/>
                  </a:lnTo>
                  <a:cubicBezTo>
                    <a:pt x="29197" y="21368"/>
                    <a:pt x="29225" y="21583"/>
                    <a:pt x="29270" y="21798"/>
                  </a:cubicBezTo>
                  <a:cubicBezTo>
                    <a:pt x="29241" y="21693"/>
                    <a:pt x="29218" y="21600"/>
                    <a:pt x="29197" y="21522"/>
                  </a:cubicBezTo>
                  <a:lnTo>
                    <a:pt x="29186" y="21589"/>
                  </a:lnTo>
                  <a:lnTo>
                    <a:pt x="29174" y="21147"/>
                  </a:lnTo>
                  <a:close/>
                  <a:moveTo>
                    <a:pt x="28314" y="21471"/>
                  </a:moveTo>
                  <a:lnTo>
                    <a:pt x="28314" y="21471"/>
                  </a:lnTo>
                  <a:cubicBezTo>
                    <a:pt x="28234" y="21589"/>
                    <a:pt x="28153" y="21708"/>
                    <a:pt x="28067" y="21821"/>
                  </a:cubicBezTo>
                  <a:cubicBezTo>
                    <a:pt x="28043" y="21814"/>
                    <a:pt x="28017" y="21807"/>
                    <a:pt x="27992" y="21802"/>
                  </a:cubicBezTo>
                  <a:cubicBezTo>
                    <a:pt x="28107" y="21696"/>
                    <a:pt x="28216" y="21586"/>
                    <a:pt x="28314" y="21471"/>
                  </a:cubicBezTo>
                  <a:close/>
                  <a:moveTo>
                    <a:pt x="32552" y="21878"/>
                  </a:moveTo>
                  <a:lnTo>
                    <a:pt x="32552" y="21908"/>
                  </a:lnTo>
                  <a:lnTo>
                    <a:pt x="32544" y="21907"/>
                  </a:lnTo>
                  <a:cubicBezTo>
                    <a:pt x="32546" y="21898"/>
                    <a:pt x="32550" y="21889"/>
                    <a:pt x="32552" y="21878"/>
                  </a:cubicBezTo>
                  <a:close/>
                  <a:moveTo>
                    <a:pt x="20081" y="21789"/>
                  </a:moveTo>
                  <a:cubicBezTo>
                    <a:pt x="20083" y="21828"/>
                    <a:pt x="20086" y="21869"/>
                    <a:pt x="20092" y="21907"/>
                  </a:cubicBezTo>
                  <a:cubicBezTo>
                    <a:pt x="20085" y="21918"/>
                    <a:pt x="20078" y="21927"/>
                    <a:pt x="20070" y="21936"/>
                  </a:cubicBezTo>
                  <a:cubicBezTo>
                    <a:pt x="20034" y="21955"/>
                    <a:pt x="19999" y="21971"/>
                    <a:pt x="19963" y="21988"/>
                  </a:cubicBezTo>
                  <a:cubicBezTo>
                    <a:pt x="19964" y="21985"/>
                    <a:pt x="19964" y="21981"/>
                    <a:pt x="19967" y="21978"/>
                  </a:cubicBezTo>
                  <a:cubicBezTo>
                    <a:pt x="20008" y="21918"/>
                    <a:pt x="20047" y="21855"/>
                    <a:pt x="20081" y="21789"/>
                  </a:cubicBezTo>
                  <a:close/>
                  <a:moveTo>
                    <a:pt x="31929" y="20742"/>
                  </a:moveTo>
                  <a:cubicBezTo>
                    <a:pt x="31637" y="21178"/>
                    <a:pt x="31304" y="21587"/>
                    <a:pt x="30963" y="21988"/>
                  </a:cubicBezTo>
                  <a:cubicBezTo>
                    <a:pt x="30847" y="21921"/>
                    <a:pt x="30732" y="21849"/>
                    <a:pt x="30622" y="21773"/>
                  </a:cubicBezTo>
                  <a:cubicBezTo>
                    <a:pt x="30681" y="21740"/>
                    <a:pt x="30742" y="21705"/>
                    <a:pt x="30802" y="21672"/>
                  </a:cubicBezTo>
                  <a:cubicBezTo>
                    <a:pt x="30885" y="21694"/>
                    <a:pt x="30970" y="21707"/>
                    <a:pt x="31054" y="21707"/>
                  </a:cubicBezTo>
                  <a:cubicBezTo>
                    <a:pt x="31097" y="21707"/>
                    <a:pt x="31140" y="21704"/>
                    <a:pt x="31182" y="21696"/>
                  </a:cubicBezTo>
                  <a:cubicBezTo>
                    <a:pt x="31115" y="21650"/>
                    <a:pt x="31049" y="21603"/>
                    <a:pt x="30979" y="21560"/>
                  </a:cubicBezTo>
                  <a:cubicBezTo>
                    <a:pt x="31327" y="21332"/>
                    <a:pt x="31659" y="21050"/>
                    <a:pt x="31929" y="20742"/>
                  </a:cubicBezTo>
                  <a:close/>
                  <a:moveTo>
                    <a:pt x="19126" y="21689"/>
                  </a:moveTo>
                  <a:cubicBezTo>
                    <a:pt x="19134" y="21692"/>
                    <a:pt x="19140" y="21695"/>
                    <a:pt x="19147" y="21698"/>
                  </a:cubicBezTo>
                  <a:cubicBezTo>
                    <a:pt x="19079" y="21747"/>
                    <a:pt x="19010" y="21795"/>
                    <a:pt x="18939" y="21837"/>
                  </a:cubicBezTo>
                  <a:cubicBezTo>
                    <a:pt x="18963" y="21841"/>
                    <a:pt x="18986" y="21843"/>
                    <a:pt x="19010" y="21843"/>
                  </a:cubicBezTo>
                  <a:cubicBezTo>
                    <a:pt x="19101" y="21843"/>
                    <a:pt x="19191" y="21816"/>
                    <a:pt x="19279" y="21789"/>
                  </a:cubicBezTo>
                  <a:lnTo>
                    <a:pt x="19279" y="21789"/>
                  </a:lnTo>
                  <a:cubicBezTo>
                    <a:pt x="19198" y="21863"/>
                    <a:pt x="19112" y="21934"/>
                    <a:pt x="19025" y="22003"/>
                  </a:cubicBezTo>
                  <a:cubicBezTo>
                    <a:pt x="18948" y="21977"/>
                    <a:pt x="18875" y="21945"/>
                    <a:pt x="18807" y="21913"/>
                  </a:cubicBezTo>
                  <a:cubicBezTo>
                    <a:pt x="18916" y="21843"/>
                    <a:pt x="19023" y="21769"/>
                    <a:pt x="19126" y="21689"/>
                  </a:cubicBezTo>
                  <a:close/>
                  <a:moveTo>
                    <a:pt x="32475" y="21667"/>
                  </a:moveTo>
                  <a:cubicBezTo>
                    <a:pt x="32441" y="21756"/>
                    <a:pt x="32398" y="21853"/>
                    <a:pt x="32344" y="21952"/>
                  </a:cubicBezTo>
                  <a:lnTo>
                    <a:pt x="32287" y="22006"/>
                  </a:lnTo>
                  <a:cubicBezTo>
                    <a:pt x="32356" y="21897"/>
                    <a:pt x="32418" y="21783"/>
                    <a:pt x="32475" y="21667"/>
                  </a:cubicBezTo>
                  <a:close/>
                  <a:moveTo>
                    <a:pt x="26940" y="21878"/>
                  </a:moveTo>
                  <a:lnTo>
                    <a:pt x="26940" y="21878"/>
                  </a:lnTo>
                  <a:cubicBezTo>
                    <a:pt x="26941" y="21879"/>
                    <a:pt x="26942" y="21879"/>
                    <a:pt x="26945" y="21879"/>
                  </a:cubicBezTo>
                  <a:cubicBezTo>
                    <a:pt x="26949" y="21884"/>
                    <a:pt x="26954" y="21886"/>
                    <a:pt x="26959" y="21891"/>
                  </a:cubicBezTo>
                  <a:cubicBezTo>
                    <a:pt x="26956" y="21886"/>
                    <a:pt x="26955" y="21884"/>
                    <a:pt x="26955" y="21879"/>
                  </a:cubicBezTo>
                  <a:lnTo>
                    <a:pt x="26955" y="21879"/>
                  </a:lnTo>
                  <a:cubicBezTo>
                    <a:pt x="27071" y="21898"/>
                    <a:pt x="27189" y="21913"/>
                    <a:pt x="27308" y="21921"/>
                  </a:cubicBezTo>
                  <a:cubicBezTo>
                    <a:pt x="27259" y="21956"/>
                    <a:pt x="27209" y="21991"/>
                    <a:pt x="27160" y="22027"/>
                  </a:cubicBezTo>
                  <a:cubicBezTo>
                    <a:pt x="27085" y="21985"/>
                    <a:pt x="27009" y="21936"/>
                    <a:pt x="26940" y="21878"/>
                  </a:cubicBezTo>
                  <a:close/>
                  <a:moveTo>
                    <a:pt x="29488" y="21971"/>
                  </a:moveTo>
                  <a:cubicBezTo>
                    <a:pt x="29496" y="22007"/>
                    <a:pt x="29505" y="22039"/>
                    <a:pt x="29518" y="22072"/>
                  </a:cubicBezTo>
                  <a:cubicBezTo>
                    <a:pt x="29508" y="22058"/>
                    <a:pt x="29498" y="22042"/>
                    <a:pt x="29488" y="22024"/>
                  </a:cubicBezTo>
                  <a:lnTo>
                    <a:pt x="29488" y="21971"/>
                  </a:lnTo>
                  <a:close/>
                  <a:moveTo>
                    <a:pt x="27896" y="21886"/>
                  </a:moveTo>
                  <a:cubicBezTo>
                    <a:pt x="27915" y="21898"/>
                    <a:pt x="27937" y="21908"/>
                    <a:pt x="27957" y="21921"/>
                  </a:cubicBezTo>
                  <a:cubicBezTo>
                    <a:pt x="27966" y="21927"/>
                    <a:pt x="27976" y="21930"/>
                    <a:pt x="27985" y="21936"/>
                  </a:cubicBezTo>
                  <a:cubicBezTo>
                    <a:pt x="27948" y="21985"/>
                    <a:pt x="27911" y="22032"/>
                    <a:pt x="27871" y="22080"/>
                  </a:cubicBezTo>
                  <a:cubicBezTo>
                    <a:pt x="27838" y="22051"/>
                    <a:pt x="27803" y="22022"/>
                    <a:pt x="27770" y="21992"/>
                  </a:cubicBezTo>
                  <a:cubicBezTo>
                    <a:pt x="27813" y="21956"/>
                    <a:pt x="27855" y="21921"/>
                    <a:pt x="27896" y="21886"/>
                  </a:cubicBezTo>
                  <a:close/>
                  <a:moveTo>
                    <a:pt x="16969" y="21824"/>
                  </a:moveTo>
                  <a:cubicBezTo>
                    <a:pt x="17015" y="21905"/>
                    <a:pt x="17046" y="21992"/>
                    <a:pt x="17059" y="22083"/>
                  </a:cubicBezTo>
                  <a:cubicBezTo>
                    <a:pt x="17022" y="22003"/>
                    <a:pt x="16992" y="21920"/>
                    <a:pt x="16964" y="21834"/>
                  </a:cubicBezTo>
                  <a:cubicBezTo>
                    <a:pt x="16966" y="21831"/>
                    <a:pt x="16966" y="21827"/>
                    <a:pt x="16969" y="21824"/>
                  </a:cubicBezTo>
                  <a:close/>
                  <a:moveTo>
                    <a:pt x="9449" y="22049"/>
                  </a:moveTo>
                  <a:cubicBezTo>
                    <a:pt x="9452" y="22061"/>
                    <a:pt x="9455" y="22074"/>
                    <a:pt x="9458" y="22087"/>
                  </a:cubicBezTo>
                  <a:lnTo>
                    <a:pt x="9446" y="22100"/>
                  </a:lnTo>
                  <a:cubicBezTo>
                    <a:pt x="9446" y="22083"/>
                    <a:pt x="9449" y="22065"/>
                    <a:pt x="9449" y="22049"/>
                  </a:cubicBezTo>
                  <a:close/>
                  <a:moveTo>
                    <a:pt x="32531" y="21959"/>
                  </a:moveTo>
                  <a:lnTo>
                    <a:pt x="32531" y="21959"/>
                  </a:lnTo>
                  <a:cubicBezTo>
                    <a:pt x="32526" y="22010"/>
                    <a:pt x="32521" y="22064"/>
                    <a:pt x="32515" y="22116"/>
                  </a:cubicBezTo>
                  <a:lnTo>
                    <a:pt x="32494" y="22110"/>
                  </a:lnTo>
                  <a:cubicBezTo>
                    <a:pt x="32508" y="22061"/>
                    <a:pt x="32518" y="22008"/>
                    <a:pt x="32531" y="21959"/>
                  </a:cubicBezTo>
                  <a:close/>
                  <a:moveTo>
                    <a:pt x="33600" y="21734"/>
                  </a:moveTo>
                  <a:lnTo>
                    <a:pt x="33737" y="21930"/>
                  </a:lnTo>
                  <a:cubicBezTo>
                    <a:pt x="33742" y="21933"/>
                    <a:pt x="33745" y="21936"/>
                    <a:pt x="33751" y="21937"/>
                  </a:cubicBezTo>
                  <a:cubicBezTo>
                    <a:pt x="33767" y="21978"/>
                    <a:pt x="33782" y="22020"/>
                    <a:pt x="33811" y="22059"/>
                  </a:cubicBezTo>
                  <a:cubicBezTo>
                    <a:pt x="33825" y="22080"/>
                    <a:pt x="33840" y="22100"/>
                    <a:pt x="33857" y="22117"/>
                  </a:cubicBezTo>
                  <a:cubicBezTo>
                    <a:pt x="33779" y="22046"/>
                    <a:pt x="33702" y="21974"/>
                    <a:pt x="33629" y="21900"/>
                  </a:cubicBezTo>
                  <a:cubicBezTo>
                    <a:pt x="33618" y="21846"/>
                    <a:pt x="33606" y="21789"/>
                    <a:pt x="33600" y="21734"/>
                  </a:cubicBezTo>
                  <a:close/>
                  <a:moveTo>
                    <a:pt x="15259" y="22053"/>
                  </a:moveTo>
                  <a:cubicBezTo>
                    <a:pt x="15251" y="22081"/>
                    <a:pt x="15240" y="22109"/>
                    <a:pt x="15227" y="22136"/>
                  </a:cubicBezTo>
                  <a:cubicBezTo>
                    <a:pt x="15214" y="22132"/>
                    <a:pt x="15201" y="22126"/>
                    <a:pt x="15190" y="22122"/>
                  </a:cubicBezTo>
                  <a:cubicBezTo>
                    <a:pt x="15213" y="22100"/>
                    <a:pt x="15238" y="22078"/>
                    <a:pt x="15259" y="22053"/>
                  </a:cubicBezTo>
                  <a:close/>
                  <a:moveTo>
                    <a:pt x="27542" y="21992"/>
                  </a:moveTo>
                  <a:cubicBezTo>
                    <a:pt x="27545" y="21995"/>
                    <a:pt x="27550" y="22000"/>
                    <a:pt x="27555" y="22001"/>
                  </a:cubicBezTo>
                  <a:cubicBezTo>
                    <a:pt x="27501" y="22049"/>
                    <a:pt x="27449" y="22094"/>
                    <a:pt x="27395" y="22139"/>
                  </a:cubicBezTo>
                  <a:cubicBezTo>
                    <a:pt x="27324" y="22109"/>
                    <a:pt x="27253" y="22075"/>
                    <a:pt x="27182" y="22039"/>
                  </a:cubicBezTo>
                  <a:lnTo>
                    <a:pt x="27182" y="22039"/>
                  </a:lnTo>
                  <a:cubicBezTo>
                    <a:pt x="27212" y="22043"/>
                    <a:pt x="27243" y="22045"/>
                    <a:pt x="27273" y="22045"/>
                  </a:cubicBezTo>
                  <a:cubicBezTo>
                    <a:pt x="27366" y="22045"/>
                    <a:pt x="27457" y="22026"/>
                    <a:pt x="27542" y="21992"/>
                  </a:cubicBezTo>
                  <a:close/>
                  <a:moveTo>
                    <a:pt x="17901" y="22000"/>
                  </a:moveTo>
                  <a:lnTo>
                    <a:pt x="17901" y="22000"/>
                  </a:lnTo>
                  <a:cubicBezTo>
                    <a:pt x="17957" y="22042"/>
                    <a:pt x="18014" y="22085"/>
                    <a:pt x="18074" y="22126"/>
                  </a:cubicBezTo>
                  <a:lnTo>
                    <a:pt x="18055" y="22145"/>
                  </a:lnTo>
                  <a:cubicBezTo>
                    <a:pt x="18016" y="22129"/>
                    <a:pt x="17978" y="22110"/>
                    <a:pt x="17939" y="22088"/>
                  </a:cubicBezTo>
                  <a:cubicBezTo>
                    <a:pt x="17927" y="22059"/>
                    <a:pt x="17914" y="22029"/>
                    <a:pt x="17901" y="22000"/>
                  </a:cubicBezTo>
                  <a:close/>
                  <a:moveTo>
                    <a:pt x="13232" y="21718"/>
                  </a:moveTo>
                  <a:lnTo>
                    <a:pt x="13232" y="22117"/>
                  </a:lnTo>
                  <a:cubicBezTo>
                    <a:pt x="13223" y="22130"/>
                    <a:pt x="13215" y="22145"/>
                    <a:pt x="13205" y="22158"/>
                  </a:cubicBezTo>
                  <a:cubicBezTo>
                    <a:pt x="13216" y="22016"/>
                    <a:pt x="13218" y="21870"/>
                    <a:pt x="13226" y="21727"/>
                  </a:cubicBezTo>
                  <a:cubicBezTo>
                    <a:pt x="13229" y="21725"/>
                    <a:pt x="13229" y="21722"/>
                    <a:pt x="13231" y="21719"/>
                  </a:cubicBezTo>
                  <a:lnTo>
                    <a:pt x="13232" y="21718"/>
                  </a:lnTo>
                  <a:close/>
                  <a:moveTo>
                    <a:pt x="30432" y="21897"/>
                  </a:moveTo>
                  <a:lnTo>
                    <a:pt x="30432" y="21897"/>
                  </a:lnTo>
                  <a:cubicBezTo>
                    <a:pt x="30569" y="21977"/>
                    <a:pt x="30718" y="22058"/>
                    <a:pt x="30873" y="22096"/>
                  </a:cubicBezTo>
                  <a:lnTo>
                    <a:pt x="30796" y="22183"/>
                  </a:lnTo>
                  <a:cubicBezTo>
                    <a:pt x="30674" y="22087"/>
                    <a:pt x="30553" y="21992"/>
                    <a:pt x="30432" y="21897"/>
                  </a:cubicBezTo>
                  <a:close/>
                  <a:moveTo>
                    <a:pt x="29595" y="21534"/>
                  </a:moveTo>
                  <a:lnTo>
                    <a:pt x="29595" y="21534"/>
                  </a:lnTo>
                  <a:cubicBezTo>
                    <a:pt x="29787" y="21782"/>
                    <a:pt x="30031" y="22003"/>
                    <a:pt x="30288" y="22196"/>
                  </a:cubicBezTo>
                  <a:cubicBezTo>
                    <a:pt x="30285" y="22194"/>
                    <a:pt x="30282" y="22194"/>
                    <a:pt x="30279" y="22191"/>
                  </a:cubicBezTo>
                  <a:cubicBezTo>
                    <a:pt x="30157" y="22151"/>
                    <a:pt x="30039" y="22097"/>
                    <a:pt x="29928" y="22036"/>
                  </a:cubicBezTo>
                  <a:cubicBezTo>
                    <a:pt x="29912" y="22016"/>
                    <a:pt x="29896" y="21998"/>
                    <a:pt x="29880" y="21978"/>
                  </a:cubicBezTo>
                  <a:cubicBezTo>
                    <a:pt x="29771" y="21846"/>
                    <a:pt x="29678" y="21693"/>
                    <a:pt x="29595" y="21534"/>
                  </a:cubicBezTo>
                  <a:close/>
                  <a:moveTo>
                    <a:pt x="10303" y="21658"/>
                  </a:moveTo>
                  <a:cubicBezTo>
                    <a:pt x="10398" y="21825"/>
                    <a:pt x="10422" y="22017"/>
                    <a:pt x="10438" y="22212"/>
                  </a:cubicBezTo>
                  <a:cubicBezTo>
                    <a:pt x="10368" y="22139"/>
                    <a:pt x="10300" y="22065"/>
                    <a:pt x="10242" y="21981"/>
                  </a:cubicBezTo>
                  <a:cubicBezTo>
                    <a:pt x="10281" y="21878"/>
                    <a:pt x="10303" y="21769"/>
                    <a:pt x="10303" y="21658"/>
                  </a:cubicBezTo>
                  <a:close/>
                  <a:moveTo>
                    <a:pt x="10808" y="22180"/>
                  </a:moveTo>
                  <a:lnTo>
                    <a:pt x="10808" y="22180"/>
                  </a:lnTo>
                  <a:cubicBezTo>
                    <a:pt x="10826" y="22190"/>
                    <a:pt x="10842" y="22203"/>
                    <a:pt x="10858" y="22216"/>
                  </a:cubicBezTo>
                  <a:cubicBezTo>
                    <a:pt x="10845" y="22220"/>
                    <a:pt x="10833" y="22225"/>
                    <a:pt x="10820" y="22231"/>
                  </a:cubicBezTo>
                  <a:cubicBezTo>
                    <a:pt x="10816" y="22212"/>
                    <a:pt x="10813" y="22196"/>
                    <a:pt x="10808" y="22180"/>
                  </a:cubicBezTo>
                  <a:close/>
                  <a:moveTo>
                    <a:pt x="18503" y="22094"/>
                  </a:moveTo>
                  <a:lnTo>
                    <a:pt x="18503" y="22094"/>
                  </a:lnTo>
                  <a:cubicBezTo>
                    <a:pt x="18609" y="22103"/>
                    <a:pt x="18715" y="22126"/>
                    <a:pt x="18821" y="22152"/>
                  </a:cubicBezTo>
                  <a:cubicBezTo>
                    <a:pt x="18779" y="22183"/>
                    <a:pt x="18737" y="22212"/>
                    <a:pt x="18694" y="22241"/>
                  </a:cubicBezTo>
                  <a:lnTo>
                    <a:pt x="18503" y="22094"/>
                  </a:lnTo>
                  <a:close/>
                  <a:moveTo>
                    <a:pt x="9311" y="22212"/>
                  </a:moveTo>
                  <a:lnTo>
                    <a:pt x="9311" y="22212"/>
                  </a:lnTo>
                  <a:cubicBezTo>
                    <a:pt x="9310" y="22219"/>
                    <a:pt x="9308" y="22225"/>
                    <a:pt x="9305" y="22232"/>
                  </a:cubicBezTo>
                  <a:cubicBezTo>
                    <a:pt x="9298" y="22239"/>
                    <a:pt x="9290" y="22247"/>
                    <a:pt x="9282" y="22252"/>
                  </a:cubicBezTo>
                  <a:cubicBezTo>
                    <a:pt x="9291" y="22239"/>
                    <a:pt x="9303" y="22226"/>
                    <a:pt x="9311" y="22212"/>
                  </a:cubicBezTo>
                  <a:close/>
                  <a:moveTo>
                    <a:pt x="27659" y="22080"/>
                  </a:moveTo>
                  <a:cubicBezTo>
                    <a:pt x="27704" y="22112"/>
                    <a:pt x="27752" y="22145"/>
                    <a:pt x="27799" y="22174"/>
                  </a:cubicBezTo>
                  <a:cubicBezTo>
                    <a:pt x="27773" y="22206"/>
                    <a:pt x="27745" y="22241"/>
                    <a:pt x="27719" y="22273"/>
                  </a:cubicBezTo>
                  <a:cubicBezTo>
                    <a:pt x="27651" y="22245"/>
                    <a:pt x="27581" y="22216"/>
                    <a:pt x="27513" y="22189"/>
                  </a:cubicBezTo>
                  <a:cubicBezTo>
                    <a:pt x="27562" y="22154"/>
                    <a:pt x="27610" y="22116"/>
                    <a:pt x="27659" y="22080"/>
                  </a:cubicBezTo>
                  <a:close/>
                  <a:moveTo>
                    <a:pt x="31805" y="21444"/>
                  </a:moveTo>
                  <a:cubicBezTo>
                    <a:pt x="31754" y="21545"/>
                    <a:pt x="31704" y="21650"/>
                    <a:pt x="31654" y="21751"/>
                  </a:cubicBezTo>
                  <a:cubicBezTo>
                    <a:pt x="31422" y="21943"/>
                    <a:pt x="31175" y="22122"/>
                    <a:pt x="30918" y="22279"/>
                  </a:cubicBezTo>
                  <a:cubicBezTo>
                    <a:pt x="30906" y="22270"/>
                    <a:pt x="30893" y="22261"/>
                    <a:pt x="30883" y="22252"/>
                  </a:cubicBezTo>
                  <a:cubicBezTo>
                    <a:pt x="30967" y="22209"/>
                    <a:pt x="31049" y="22161"/>
                    <a:pt x="31126" y="22107"/>
                  </a:cubicBezTo>
                  <a:cubicBezTo>
                    <a:pt x="31137" y="22104"/>
                    <a:pt x="31150" y="22104"/>
                    <a:pt x="31160" y="22101"/>
                  </a:cubicBezTo>
                  <a:cubicBezTo>
                    <a:pt x="31155" y="22100"/>
                    <a:pt x="31152" y="22096"/>
                    <a:pt x="31146" y="22091"/>
                  </a:cubicBezTo>
                  <a:cubicBezTo>
                    <a:pt x="31400" y="21916"/>
                    <a:pt x="31625" y="21696"/>
                    <a:pt x="31805" y="21444"/>
                  </a:cubicBezTo>
                  <a:close/>
                  <a:moveTo>
                    <a:pt x="28191" y="22173"/>
                  </a:moveTo>
                  <a:cubicBezTo>
                    <a:pt x="28172" y="22213"/>
                    <a:pt x="28152" y="22255"/>
                    <a:pt x="28131" y="22296"/>
                  </a:cubicBezTo>
                  <a:cubicBezTo>
                    <a:pt x="28123" y="22292"/>
                    <a:pt x="28117" y="22286"/>
                    <a:pt x="28110" y="22279"/>
                  </a:cubicBezTo>
                  <a:cubicBezTo>
                    <a:pt x="28137" y="22245"/>
                    <a:pt x="28166" y="22209"/>
                    <a:pt x="28191" y="22173"/>
                  </a:cubicBezTo>
                  <a:close/>
                  <a:moveTo>
                    <a:pt x="28274" y="22199"/>
                  </a:moveTo>
                  <a:cubicBezTo>
                    <a:pt x="28275" y="22220"/>
                    <a:pt x="28278" y="22245"/>
                    <a:pt x="28290" y="22261"/>
                  </a:cubicBezTo>
                  <a:cubicBezTo>
                    <a:pt x="28269" y="22283"/>
                    <a:pt x="28246" y="22303"/>
                    <a:pt x="28224" y="22321"/>
                  </a:cubicBezTo>
                  <a:cubicBezTo>
                    <a:pt x="28242" y="22281"/>
                    <a:pt x="28258" y="22239"/>
                    <a:pt x="28274" y="22199"/>
                  </a:cubicBezTo>
                  <a:close/>
                  <a:moveTo>
                    <a:pt x="13796" y="22065"/>
                  </a:moveTo>
                  <a:cubicBezTo>
                    <a:pt x="13836" y="22130"/>
                    <a:pt x="13864" y="22199"/>
                    <a:pt x="13884" y="22270"/>
                  </a:cubicBezTo>
                  <a:lnTo>
                    <a:pt x="13742" y="22329"/>
                  </a:lnTo>
                  <a:cubicBezTo>
                    <a:pt x="13777" y="22247"/>
                    <a:pt x="13796" y="22155"/>
                    <a:pt x="13796" y="22065"/>
                  </a:cubicBezTo>
                  <a:close/>
                  <a:moveTo>
                    <a:pt x="30112" y="21812"/>
                  </a:moveTo>
                  <a:cubicBezTo>
                    <a:pt x="30270" y="22013"/>
                    <a:pt x="30456" y="22189"/>
                    <a:pt x="30664" y="22335"/>
                  </a:cubicBezTo>
                  <a:cubicBezTo>
                    <a:pt x="30658" y="22342"/>
                    <a:pt x="30652" y="22348"/>
                    <a:pt x="30648" y="22356"/>
                  </a:cubicBezTo>
                  <a:cubicBezTo>
                    <a:pt x="30555" y="22284"/>
                    <a:pt x="30433" y="22247"/>
                    <a:pt x="30318" y="22206"/>
                  </a:cubicBezTo>
                  <a:cubicBezTo>
                    <a:pt x="30230" y="22088"/>
                    <a:pt x="30157" y="21955"/>
                    <a:pt x="30112" y="21812"/>
                  </a:cubicBezTo>
                  <a:close/>
                  <a:moveTo>
                    <a:pt x="31053" y="22364"/>
                  </a:moveTo>
                  <a:cubicBezTo>
                    <a:pt x="31050" y="22369"/>
                    <a:pt x="31044" y="22371"/>
                    <a:pt x="31041" y="22373"/>
                  </a:cubicBezTo>
                  <a:cubicBezTo>
                    <a:pt x="31040" y="22373"/>
                    <a:pt x="31037" y="22371"/>
                    <a:pt x="31037" y="22371"/>
                  </a:cubicBezTo>
                  <a:cubicBezTo>
                    <a:pt x="31043" y="22370"/>
                    <a:pt x="31049" y="22366"/>
                    <a:pt x="31053" y="22364"/>
                  </a:cubicBezTo>
                  <a:close/>
                  <a:moveTo>
                    <a:pt x="12544" y="21905"/>
                  </a:moveTo>
                  <a:cubicBezTo>
                    <a:pt x="12542" y="21962"/>
                    <a:pt x="12542" y="22017"/>
                    <a:pt x="12541" y="22074"/>
                  </a:cubicBezTo>
                  <a:cubicBezTo>
                    <a:pt x="12457" y="22180"/>
                    <a:pt x="12367" y="22281"/>
                    <a:pt x="12268" y="22376"/>
                  </a:cubicBezTo>
                  <a:cubicBezTo>
                    <a:pt x="12250" y="22363"/>
                    <a:pt x="12230" y="22350"/>
                    <a:pt x="12213" y="22337"/>
                  </a:cubicBezTo>
                  <a:cubicBezTo>
                    <a:pt x="12333" y="22202"/>
                    <a:pt x="12449" y="22061"/>
                    <a:pt x="12544" y="21905"/>
                  </a:cubicBezTo>
                  <a:close/>
                  <a:moveTo>
                    <a:pt x="17121" y="22093"/>
                  </a:moveTo>
                  <a:cubicBezTo>
                    <a:pt x="17154" y="22189"/>
                    <a:pt x="17186" y="22284"/>
                    <a:pt x="17217" y="22380"/>
                  </a:cubicBezTo>
                  <a:cubicBezTo>
                    <a:pt x="17172" y="22306"/>
                    <a:pt x="17128" y="22228"/>
                    <a:pt x="17089" y="22148"/>
                  </a:cubicBezTo>
                  <a:cubicBezTo>
                    <a:pt x="17101" y="22130"/>
                    <a:pt x="17111" y="22112"/>
                    <a:pt x="17121" y="22093"/>
                  </a:cubicBezTo>
                  <a:close/>
                  <a:moveTo>
                    <a:pt x="30680" y="22347"/>
                  </a:moveTo>
                  <a:lnTo>
                    <a:pt x="30735" y="22385"/>
                  </a:lnTo>
                  <a:cubicBezTo>
                    <a:pt x="30723" y="22392"/>
                    <a:pt x="30710" y="22398"/>
                    <a:pt x="30700" y="22402"/>
                  </a:cubicBezTo>
                  <a:cubicBezTo>
                    <a:pt x="30687" y="22387"/>
                    <a:pt x="30671" y="22373"/>
                    <a:pt x="30652" y="22358"/>
                  </a:cubicBezTo>
                  <a:cubicBezTo>
                    <a:pt x="30662" y="22356"/>
                    <a:pt x="30671" y="22350"/>
                    <a:pt x="30680" y="22347"/>
                  </a:cubicBezTo>
                  <a:close/>
                  <a:moveTo>
                    <a:pt x="28088" y="22308"/>
                  </a:moveTo>
                  <a:cubicBezTo>
                    <a:pt x="28096" y="22312"/>
                    <a:pt x="28110" y="22313"/>
                    <a:pt x="28121" y="22318"/>
                  </a:cubicBezTo>
                  <a:cubicBezTo>
                    <a:pt x="28101" y="22358"/>
                    <a:pt x="28079" y="22402"/>
                    <a:pt x="28059" y="22444"/>
                  </a:cubicBezTo>
                  <a:cubicBezTo>
                    <a:pt x="28038" y="22434"/>
                    <a:pt x="28017" y="22422"/>
                    <a:pt x="27998" y="22412"/>
                  </a:cubicBezTo>
                  <a:cubicBezTo>
                    <a:pt x="28028" y="22377"/>
                    <a:pt x="28059" y="22344"/>
                    <a:pt x="28088" y="22308"/>
                  </a:cubicBezTo>
                  <a:close/>
                  <a:moveTo>
                    <a:pt x="18184" y="22351"/>
                  </a:moveTo>
                  <a:lnTo>
                    <a:pt x="18184" y="22351"/>
                  </a:lnTo>
                  <a:cubicBezTo>
                    <a:pt x="18254" y="22370"/>
                    <a:pt x="18327" y="22379"/>
                    <a:pt x="18400" y="22379"/>
                  </a:cubicBezTo>
                  <a:cubicBezTo>
                    <a:pt x="18426" y="22379"/>
                    <a:pt x="18452" y="22378"/>
                    <a:pt x="18479" y="22376"/>
                  </a:cubicBezTo>
                  <a:lnTo>
                    <a:pt x="18479" y="22376"/>
                  </a:lnTo>
                  <a:cubicBezTo>
                    <a:pt x="18437" y="22399"/>
                    <a:pt x="18395" y="22424"/>
                    <a:pt x="18352" y="22446"/>
                  </a:cubicBezTo>
                  <a:cubicBezTo>
                    <a:pt x="18297" y="22415"/>
                    <a:pt x="18239" y="22385"/>
                    <a:pt x="18184" y="22351"/>
                  </a:cubicBezTo>
                  <a:close/>
                  <a:moveTo>
                    <a:pt x="12942" y="22406"/>
                  </a:moveTo>
                  <a:cubicBezTo>
                    <a:pt x="12946" y="22417"/>
                    <a:pt x="12948" y="22428"/>
                    <a:pt x="12950" y="22438"/>
                  </a:cubicBezTo>
                  <a:cubicBezTo>
                    <a:pt x="12948" y="22443"/>
                    <a:pt x="12942" y="22446"/>
                    <a:pt x="12939" y="22450"/>
                  </a:cubicBezTo>
                  <a:cubicBezTo>
                    <a:pt x="12939" y="22435"/>
                    <a:pt x="12942" y="22421"/>
                    <a:pt x="12942" y="22406"/>
                  </a:cubicBezTo>
                  <a:close/>
                  <a:moveTo>
                    <a:pt x="10958" y="22412"/>
                  </a:moveTo>
                  <a:cubicBezTo>
                    <a:pt x="10936" y="22427"/>
                    <a:pt x="10914" y="22438"/>
                    <a:pt x="10893" y="22451"/>
                  </a:cubicBezTo>
                  <a:cubicBezTo>
                    <a:pt x="10887" y="22438"/>
                    <a:pt x="10880" y="22428"/>
                    <a:pt x="10874" y="22415"/>
                  </a:cubicBezTo>
                  <a:cubicBezTo>
                    <a:pt x="10901" y="22414"/>
                    <a:pt x="10930" y="22412"/>
                    <a:pt x="10958" y="22412"/>
                  </a:cubicBezTo>
                  <a:close/>
                  <a:moveTo>
                    <a:pt x="26557" y="22303"/>
                  </a:moveTo>
                  <a:lnTo>
                    <a:pt x="26557" y="22303"/>
                  </a:lnTo>
                  <a:cubicBezTo>
                    <a:pt x="26607" y="22370"/>
                    <a:pt x="26656" y="22435"/>
                    <a:pt x="26705" y="22502"/>
                  </a:cubicBezTo>
                  <a:cubicBezTo>
                    <a:pt x="26659" y="22459"/>
                    <a:pt x="26614" y="22414"/>
                    <a:pt x="26570" y="22366"/>
                  </a:cubicBezTo>
                  <a:cubicBezTo>
                    <a:pt x="26567" y="22344"/>
                    <a:pt x="26563" y="22325"/>
                    <a:pt x="26557" y="22303"/>
                  </a:cubicBezTo>
                  <a:close/>
                  <a:moveTo>
                    <a:pt x="10816" y="22419"/>
                  </a:moveTo>
                  <a:cubicBezTo>
                    <a:pt x="10830" y="22435"/>
                    <a:pt x="10848" y="22453"/>
                    <a:pt x="10862" y="22470"/>
                  </a:cubicBezTo>
                  <a:lnTo>
                    <a:pt x="10791" y="22514"/>
                  </a:lnTo>
                  <a:cubicBezTo>
                    <a:pt x="10790" y="22511"/>
                    <a:pt x="10787" y="22509"/>
                    <a:pt x="10785" y="22509"/>
                  </a:cubicBezTo>
                  <a:cubicBezTo>
                    <a:pt x="10772" y="22501"/>
                    <a:pt x="10762" y="22492"/>
                    <a:pt x="10749" y="22482"/>
                  </a:cubicBezTo>
                  <a:cubicBezTo>
                    <a:pt x="10746" y="22463"/>
                    <a:pt x="10743" y="22444"/>
                    <a:pt x="10740" y="22424"/>
                  </a:cubicBezTo>
                  <a:cubicBezTo>
                    <a:pt x="10765" y="22421"/>
                    <a:pt x="10791" y="22419"/>
                    <a:pt x="10816" y="22419"/>
                  </a:cubicBezTo>
                  <a:close/>
                  <a:moveTo>
                    <a:pt x="13926" y="22493"/>
                  </a:moveTo>
                  <a:lnTo>
                    <a:pt x="13931" y="22547"/>
                  </a:lnTo>
                  <a:cubicBezTo>
                    <a:pt x="13913" y="22533"/>
                    <a:pt x="13897" y="22517"/>
                    <a:pt x="13880" y="22501"/>
                  </a:cubicBezTo>
                  <a:cubicBezTo>
                    <a:pt x="13894" y="22499"/>
                    <a:pt x="13909" y="22495"/>
                    <a:pt x="13926" y="22493"/>
                  </a:cubicBezTo>
                  <a:close/>
                  <a:moveTo>
                    <a:pt x="26800" y="22406"/>
                  </a:moveTo>
                  <a:lnTo>
                    <a:pt x="26800" y="22406"/>
                  </a:lnTo>
                  <a:cubicBezTo>
                    <a:pt x="26833" y="22450"/>
                    <a:pt x="26869" y="22493"/>
                    <a:pt x="26906" y="22536"/>
                  </a:cubicBezTo>
                  <a:cubicBezTo>
                    <a:pt x="26900" y="22540"/>
                    <a:pt x="26894" y="22544"/>
                    <a:pt x="26888" y="22550"/>
                  </a:cubicBezTo>
                  <a:cubicBezTo>
                    <a:pt x="26859" y="22501"/>
                    <a:pt x="26829" y="22453"/>
                    <a:pt x="26800" y="22406"/>
                  </a:cubicBezTo>
                  <a:close/>
                  <a:moveTo>
                    <a:pt x="33548" y="22212"/>
                  </a:moveTo>
                  <a:lnTo>
                    <a:pt x="33548" y="22212"/>
                  </a:lnTo>
                  <a:cubicBezTo>
                    <a:pt x="33639" y="22329"/>
                    <a:pt x="33737" y="22443"/>
                    <a:pt x="33840" y="22552"/>
                  </a:cubicBezTo>
                  <a:cubicBezTo>
                    <a:pt x="33780" y="22533"/>
                    <a:pt x="33721" y="22511"/>
                    <a:pt x="33664" y="22485"/>
                  </a:cubicBezTo>
                  <a:cubicBezTo>
                    <a:pt x="33626" y="22393"/>
                    <a:pt x="33588" y="22303"/>
                    <a:pt x="33548" y="22212"/>
                  </a:cubicBezTo>
                  <a:close/>
                  <a:moveTo>
                    <a:pt x="12804" y="22550"/>
                  </a:moveTo>
                  <a:lnTo>
                    <a:pt x="12798" y="22566"/>
                  </a:lnTo>
                  <a:cubicBezTo>
                    <a:pt x="12791" y="22572"/>
                    <a:pt x="12782" y="22579"/>
                    <a:pt x="12775" y="22584"/>
                  </a:cubicBezTo>
                  <a:cubicBezTo>
                    <a:pt x="12783" y="22573"/>
                    <a:pt x="12795" y="22560"/>
                    <a:pt x="12804" y="22550"/>
                  </a:cubicBezTo>
                  <a:close/>
                  <a:moveTo>
                    <a:pt x="27903" y="22511"/>
                  </a:moveTo>
                  <a:cubicBezTo>
                    <a:pt x="27925" y="22523"/>
                    <a:pt x="27944" y="22531"/>
                    <a:pt x="27966" y="22543"/>
                  </a:cubicBezTo>
                  <a:cubicBezTo>
                    <a:pt x="27943" y="22562"/>
                    <a:pt x="27918" y="22581"/>
                    <a:pt x="27892" y="22601"/>
                  </a:cubicBezTo>
                  <a:cubicBezTo>
                    <a:pt x="27877" y="22588"/>
                    <a:pt x="27863" y="22576"/>
                    <a:pt x="27850" y="22562"/>
                  </a:cubicBezTo>
                  <a:cubicBezTo>
                    <a:pt x="27868" y="22546"/>
                    <a:pt x="27884" y="22528"/>
                    <a:pt x="27903" y="22511"/>
                  </a:cubicBezTo>
                  <a:close/>
                  <a:moveTo>
                    <a:pt x="30649" y="22434"/>
                  </a:moveTo>
                  <a:cubicBezTo>
                    <a:pt x="30617" y="22450"/>
                    <a:pt x="30588" y="22467"/>
                    <a:pt x="30558" y="22485"/>
                  </a:cubicBezTo>
                  <a:cubicBezTo>
                    <a:pt x="30591" y="22493"/>
                    <a:pt x="30624" y="22497"/>
                    <a:pt x="30656" y="22497"/>
                  </a:cubicBezTo>
                  <a:cubicBezTo>
                    <a:pt x="30721" y="22497"/>
                    <a:pt x="30786" y="22482"/>
                    <a:pt x="30851" y="22459"/>
                  </a:cubicBezTo>
                  <a:cubicBezTo>
                    <a:pt x="30866" y="22467"/>
                    <a:pt x="30880" y="22475"/>
                    <a:pt x="30893" y="22482"/>
                  </a:cubicBezTo>
                  <a:cubicBezTo>
                    <a:pt x="30831" y="22524"/>
                    <a:pt x="30768" y="22565"/>
                    <a:pt x="30703" y="22602"/>
                  </a:cubicBezTo>
                  <a:lnTo>
                    <a:pt x="30398" y="22504"/>
                  </a:lnTo>
                  <a:cubicBezTo>
                    <a:pt x="30376" y="22486"/>
                    <a:pt x="30355" y="22466"/>
                    <a:pt x="30333" y="22448"/>
                  </a:cubicBezTo>
                  <a:cubicBezTo>
                    <a:pt x="30439" y="22443"/>
                    <a:pt x="30543" y="22438"/>
                    <a:pt x="30649" y="22434"/>
                  </a:cubicBezTo>
                  <a:close/>
                  <a:moveTo>
                    <a:pt x="33946" y="22508"/>
                  </a:moveTo>
                  <a:cubicBezTo>
                    <a:pt x="33989" y="22540"/>
                    <a:pt x="34034" y="22575"/>
                    <a:pt x="34079" y="22610"/>
                  </a:cubicBezTo>
                  <a:cubicBezTo>
                    <a:pt x="34043" y="22602"/>
                    <a:pt x="34007" y="22594"/>
                    <a:pt x="33973" y="22586"/>
                  </a:cubicBezTo>
                  <a:cubicBezTo>
                    <a:pt x="33969" y="22559"/>
                    <a:pt x="33960" y="22531"/>
                    <a:pt x="33946" y="22508"/>
                  </a:cubicBezTo>
                  <a:close/>
                  <a:moveTo>
                    <a:pt x="28937" y="22608"/>
                  </a:moveTo>
                  <a:lnTo>
                    <a:pt x="28937" y="22639"/>
                  </a:lnTo>
                  <a:lnTo>
                    <a:pt x="28930" y="22637"/>
                  </a:lnTo>
                  <a:cubicBezTo>
                    <a:pt x="28931" y="22627"/>
                    <a:pt x="28936" y="22618"/>
                    <a:pt x="28937" y="22608"/>
                  </a:cubicBezTo>
                  <a:close/>
                  <a:moveTo>
                    <a:pt x="14228" y="22649"/>
                  </a:moveTo>
                  <a:cubicBezTo>
                    <a:pt x="14231" y="22652"/>
                    <a:pt x="14231" y="22653"/>
                    <a:pt x="14233" y="22653"/>
                  </a:cubicBezTo>
                  <a:cubicBezTo>
                    <a:pt x="14228" y="22659"/>
                    <a:pt x="14225" y="22663"/>
                    <a:pt x="14221" y="22668"/>
                  </a:cubicBezTo>
                  <a:cubicBezTo>
                    <a:pt x="14220" y="22662"/>
                    <a:pt x="14220" y="22659"/>
                    <a:pt x="14220" y="22653"/>
                  </a:cubicBezTo>
                  <a:cubicBezTo>
                    <a:pt x="14224" y="22652"/>
                    <a:pt x="14227" y="22649"/>
                    <a:pt x="14228" y="22649"/>
                  </a:cubicBezTo>
                  <a:close/>
                  <a:moveTo>
                    <a:pt x="24777" y="22671"/>
                  </a:moveTo>
                  <a:lnTo>
                    <a:pt x="24777" y="22671"/>
                  </a:lnTo>
                  <a:cubicBezTo>
                    <a:pt x="24778" y="22674"/>
                    <a:pt x="24781" y="22676"/>
                    <a:pt x="24783" y="22678"/>
                  </a:cubicBezTo>
                  <a:lnTo>
                    <a:pt x="24781" y="22681"/>
                  </a:lnTo>
                  <a:cubicBezTo>
                    <a:pt x="24778" y="22676"/>
                    <a:pt x="24778" y="22675"/>
                    <a:pt x="24777" y="22671"/>
                  </a:cubicBezTo>
                  <a:close/>
                  <a:moveTo>
                    <a:pt x="27796" y="22615"/>
                  </a:moveTo>
                  <a:cubicBezTo>
                    <a:pt x="27816" y="22620"/>
                    <a:pt x="27835" y="22624"/>
                    <a:pt x="27855" y="22630"/>
                  </a:cubicBezTo>
                  <a:cubicBezTo>
                    <a:pt x="27823" y="22653"/>
                    <a:pt x="27790" y="22678"/>
                    <a:pt x="27758" y="22704"/>
                  </a:cubicBezTo>
                  <a:cubicBezTo>
                    <a:pt x="27745" y="22697"/>
                    <a:pt x="27732" y="22688"/>
                    <a:pt x="27717" y="22681"/>
                  </a:cubicBezTo>
                  <a:cubicBezTo>
                    <a:pt x="27744" y="22659"/>
                    <a:pt x="27770" y="22636"/>
                    <a:pt x="27796" y="22615"/>
                  </a:cubicBezTo>
                  <a:close/>
                  <a:moveTo>
                    <a:pt x="16704" y="22277"/>
                  </a:moveTo>
                  <a:lnTo>
                    <a:pt x="16710" y="22293"/>
                  </a:lnTo>
                  <a:cubicBezTo>
                    <a:pt x="16717" y="22435"/>
                    <a:pt x="16722" y="22576"/>
                    <a:pt x="16732" y="22717"/>
                  </a:cubicBezTo>
                  <a:cubicBezTo>
                    <a:pt x="16722" y="22704"/>
                    <a:pt x="16714" y="22691"/>
                    <a:pt x="16704" y="22676"/>
                  </a:cubicBezTo>
                  <a:lnTo>
                    <a:pt x="16704" y="22277"/>
                  </a:lnTo>
                  <a:close/>
                  <a:moveTo>
                    <a:pt x="28863" y="22398"/>
                  </a:moveTo>
                  <a:lnTo>
                    <a:pt x="28863" y="22398"/>
                  </a:lnTo>
                  <a:cubicBezTo>
                    <a:pt x="28828" y="22486"/>
                    <a:pt x="28785" y="22581"/>
                    <a:pt x="28732" y="22682"/>
                  </a:cubicBezTo>
                  <a:lnTo>
                    <a:pt x="28676" y="22735"/>
                  </a:lnTo>
                  <a:cubicBezTo>
                    <a:pt x="28743" y="22626"/>
                    <a:pt x="28807" y="22514"/>
                    <a:pt x="28863" y="22398"/>
                  </a:cubicBezTo>
                  <a:close/>
                  <a:moveTo>
                    <a:pt x="14504" y="22662"/>
                  </a:moveTo>
                  <a:cubicBezTo>
                    <a:pt x="14533" y="22685"/>
                    <a:pt x="14561" y="22711"/>
                    <a:pt x="14587" y="22739"/>
                  </a:cubicBezTo>
                  <a:cubicBezTo>
                    <a:pt x="14529" y="22758"/>
                    <a:pt x="14468" y="22780"/>
                    <a:pt x="14410" y="22800"/>
                  </a:cubicBezTo>
                  <a:cubicBezTo>
                    <a:pt x="14400" y="22782"/>
                    <a:pt x="14387" y="22764"/>
                    <a:pt x="14378" y="22743"/>
                  </a:cubicBezTo>
                  <a:cubicBezTo>
                    <a:pt x="14421" y="22719"/>
                    <a:pt x="14464" y="22690"/>
                    <a:pt x="14504" y="22662"/>
                  </a:cubicBezTo>
                  <a:close/>
                  <a:moveTo>
                    <a:pt x="11270" y="22649"/>
                  </a:moveTo>
                  <a:cubicBezTo>
                    <a:pt x="11291" y="22676"/>
                    <a:pt x="11308" y="22705"/>
                    <a:pt x="11328" y="22733"/>
                  </a:cubicBezTo>
                  <a:cubicBezTo>
                    <a:pt x="11309" y="22756"/>
                    <a:pt x="11294" y="22780"/>
                    <a:pt x="11278" y="22804"/>
                  </a:cubicBezTo>
                  <a:cubicBezTo>
                    <a:pt x="11234" y="22784"/>
                    <a:pt x="11193" y="22762"/>
                    <a:pt x="11156" y="22740"/>
                  </a:cubicBezTo>
                  <a:cubicBezTo>
                    <a:pt x="11193" y="22711"/>
                    <a:pt x="11233" y="22681"/>
                    <a:pt x="11270" y="22649"/>
                  </a:cubicBezTo>
                  <a:close/>
                  <a:moveTo>
                    <a:pt x="19796" y="22189"/>
                  </a:moveTo>
                  <a:cubicBezTo>
                    <a:pt x="19790" y="22219"/>
                    <a:pt x="19786" y="22248"/>
                    <a:pt x="19780" y="22277"/>
                  </a:cubicBezTo>
                  <a:cubicBezTo>
                    <a:pt x="19630" y="22431"/>
                    <a:pt x="19475" y="22568"/>
                    <a:pt x="19333" y="22700"/>
                  </a:cubicBezTo>
                  <a:cubicBezTo>
                    <a:pt x="19292" y="22739"/>
                    <a:pt x="19248" y="22778"/>
                    <a:pt x="19205" y="22819"/>
                  </a:cubicBezTo>
                  <a:cubicBezTo>
                    <a:pt x="19202" y="22819"/>
                    <a:pt x="19199" y="22816"/>
                    <a:pt x="19198" y="22814"/>
                  </a:cubicBezTo>
                  <a:cubicBezTo>
                    <a:pt x="19289" y="22726"/>
                    <a:pt x="19368" y="22618"/>
                    <a:pt x="19434" y="22508"/>
                  </a:cubicBezTo>
                  <a:cubicBezTo>
                    <a:pt x="19562" y="22408"/>
                    <a:pt x="19686" y="22306"/>
                    <a:pt x="19796" y="22189"/>
                  </a:cubicBezTo>
                  <a:close/>
                  <a:moveTo>
                    <a:pt x="11607" y="22713"/>
                  </a:moveTo>
                  <a:lnTo>
                    <a:pt x="11607" y="22713"/>
                  </a:lnTo>
                  <a:cubicBezTo>
                    <a:pt x="11633" y="22739"/>
                    <a:pt x="11659" y="22762"/>
                    <a:pt x="11687" y="22785"/>
                  </a:cubicBezTo>
                  <a:cubicBezTo>
                    <a:pt x="11684" y="22794"/>
                    <a:pt x="11683" y="22801"/>
                    <a:pt x="11678" y="22811"/>
                  </a:cubicBezTo>
                  <a:cubicBezTo>
                    <a:pt x="11677" y="22811"/>
                    <a:pt x="11677" y="22811"/>
                    <a:pt x="11675" y="22813"/>
                  </a:cubicBezTo>
                  <a:cubicBezTo>
                    <a:pt x="11675" y="22813"/>
                    <a:pt x="11677" y="22813"/>
                    <a:pt x="11678" y="22811"/>
                  </a:cubicBezTo>
                  <a:lnTo>
                    <a:pt x="11678" y="22811"/>
                  </a:lnTo>
                  <a:cubicBezTo>
                    <a:pt x="11677" y="22816"/>
                    <a:pt x="11675" y="22820"/>
                    <a:pt x="11673" y="22826"/>
                  </a:cubicBezTo>
                  <a:cubicBezTo>
                    <a:pt x="11651" y="22787"/>
                    <a:pt x="11629" y="22751"/>
                    <a:pt x="11607" y="22713"/>
                  </a:cubicBezTo>
                  <a:close/>
                  <a:moveTo>
                    <a:pt x="14344" y="22764"/>
                  </a:moveTo>
                  <a:lnTo>
                    <a:pt x="14388" y="22807"/>
                  </a:lnTo>
                  <a:cubicBezTo>
                    <a:pt x="14365" y="22814"/>
                    <a:pt x="14342" y="22823"/>
                    <a:pt x="14320" y="22830"/>
                  </a:cubicBezTo>
                  <a:cubicBezTo>
                    <a:pt x="14305" y="22822"/>
                    <a:pt x="14292" y="22814"/>
                    <a:pt x="14278" y="22806"/>
                  </a:cubicBezTo>
                  <a:cubicBezTo>
                    <a:pt x="14276" y="22806"/>
                    <a:pt x="14276" y="22804"/>
                    <a:pt x="14275" y="22804"/>
                  </a:cubicBezTo>
                  <a:cubicBezTo>
                    <a:pt x="14299" y="22791"/>
                    <a:pt x="14323" y="22778"/>
                    <a:pt x="14344" y="22764"/>
                  </a:cubicBezTo>
                  <a:close/>
                  <a:moveTo>
                    <a:pt x="31442" y="22720"/>
                  </a:moveTo>
                  <a:lnTo>
                    <a:pt x="31442" y="22720"/>
                  </a:lnTo>
                  <a:cubicBezTo>
                    <a:pt x="31400" y="22761"/>
                    <a:pt x="31357" y="22800"/>
                    <a:pt x="31312" y="22842"/>
                  </a:cubicBezTo>
                  <a:cubicBezTo>
                    <a:pt x="31306" y="22836"/>
                    <a:pt x="31301" y="22833"/>
                    <a:pt x="31296" y="22827"/>
                  </a:cubicBezTo>
                  <a:cubicBezTo>
                    <a:pt x="31294" y="22826"/>
                    <a:pt x="31288" y="22823"/>
                    <a:pt x="31284" y="22820"/>
                  </a:cubicBezTo>
                  <a:cubicBezTo>
                    <a:pt x="31339" y="22790"/>
                    <a:pt x="31391" y="22756"/>
                    <a:pt x="31442" y="22720"/>
                  </a:cubicBezTo>
                  <a:close/>
                  <a:moveTo>
                    <a:pt x="28917" y="22688"/>
                  </a:moveTo>
                  <a:lnTo>
                    <a:pt x="28917" y="22688"/>
                  </a:lnTo>
                  <a:cubicBezTo>
                    <a:pt x="28913" y="22739"/>
                    <a:pt x="28907" y="22791"/>
                    <a:pt x="28901" y="22843"/>
                  </a:cubicBezTo>
                  <a:lnTo>
                    <a:pt x="28879" y="22838"/>
                  </a:lnTo>
                  <a:cubicBezTo>
                    <a:pt x="28892" y="22790"/>
                    <a:pt x="28905" y="22739"/>
                    <a:pt x="28917" y="22688"/>
                  </a:cubicBezTo>
                  <a:close/>
                  <a:moveTo>
                    <a:pt x="29987" y="22463"/>
                  </a:moveTo>
                  <a:lnTo>
                    <a:pt x="30122" y="22659"/>
                  </a:lnTo>
                  <a:cubicBezTo>
                    <a:pt x="30128" y="22660"/>
                    <a:pt x="30132" y="22663"/>
                    <a:pt x="30137" y="22666"/>
                  </a:cubicBezTo>
                  <a:cubicBezTo>
                    <a:pt x="30154" y="22705"/>
                    <a:pt x="30169" y="22748"/>
                    <a:pt x="30198" y="22787"/>
                  </a:cubicBezTo>
                  <a:cubicBezTo>
                    <a:pt x="30212" y="22807"/>
                    <a:pt x="30227" y="22826"/>
                    <a:pt x="30243" y="22845"/>
                  </a:cubicBezTo>
                  <a:cubicBezTo>
                    <a:pt x="30164" y="22777"/>
                    <a:pt x="30090" y="22703"/>
                    <a:pt x="30016" y="22627"/>
                  </a:cubicBezTo>
                  <a:cubicBezTo>
                    <a:pt x="30003" y="22573"/>
                    <a:pt x="29992" y="22518"/>
                    <a:pt x="29987" y="22463"/>
                  </a:cubicBezTo>
                  <a:close/>
                  <a:moveTo>
                    <a:pt x="11738" y="22835"/>
                  </a:moveTo>
                  <a:cubicBezTo>
                    <a:pt x="11757" y="22851"/>
                    <a:pt x="11774" y="22870"/>
                    <a:pt x="11793" y="22886"/>
                  </a:cubicBezTo>
                  <a:cubicBezTo>
                    <a:pt x="11771" y="22894"/>
                    <a:pt x="11748" y="22906"/>
                    <a:pt x="11726" y="22916"/>
                  </a:cubicBezTo>
                  <a:lnTo>
                    <a:pt x="11687" y="22851"/>
                  </a:lnTo>
                  <a:cubicBezTo>
                    <a:pt x="11704" y="22848"/>
                    <a:pt x="11722" y="22842"/>
                    <a:pt x="11738" y="22835"/>
                  </a:cubicBezTo>
                  <a:close/>
                  <a:moveTo>
                    <a:pt x="16142" y="22626"/>
                  </a:moveTo>
                  <a:cubicBezTo>
                    <a:pt x="16141" y="22720"/>
                    <a:pt x="16164" y="22814"/>
                    <a:pt x="16202" y="22902"/>
                  </a:cubicBezTo>
                  <a:cubicBezTo>
                    <a:pt x="16196" y="22909"/>
                    <a:pt x="16192" y="22915"/>
                    <a:pt x="16186" y="22920"/>
                  </a:cubicBezTo>
                  <a:cubicBezTo>
                    <a:pt x="16138" y="22896"/>
                    <a:pt x="16093" y="22872"/>
                    <a:pt x="16048" y="22848"/>
                  </a:cubicBezTo>
                  <a:cubicBezTo>
                    <a:pt x="16065" y="22771"/>
                    <a:pt x="16094" y="22697"/>
                    <a:pt x="16142" y="22626"/>
                  </a:cubicBezTo>
                  <a:close/>
                  <a:moveTo>
                    <a:pt x="26920" y="22546"/>
                  </a:moveTo>
                  <a:cubicBezTo>
                    <a:pt x="27019" y="22655"/>
                    <a:pt x="27123" y="22756"/>
                    <a:pt x="27237" y="22849"/>
                  </a:cubicBezTo>
                  <a:cubicBezTo>
                    <a:pt x="27211" y="22880"/>
                    <a:pt x="27184" y="22909"/>
                    <a:pt x="27158" y="22939"/>
                  </a:cubicBezTo>
                  <a:cubicBezTo>
                    <a:pt x="27100" y="22888"/>
                    <a:pt x="27044" y="22835"/>
                    <a:pt x="26990" y="22782"/>
                  </a:cubicBezTo>
                  <a:lnTo>
                    <a:pt x="26990" y="22782"/>
                  </a:lnTo>
                  <a:cubicBezTo>
                    <a:pt x="26997" y="22784"/>
                    <a:pt x="27004" y="22785"/>
                    <a:pt x="27013" y="22785"/>
                  </a:cubicBezTo>
                  <a:cubicBezTo>
                    <a:pt x="27022" y="22764"/>
                    <a:pt x="27010" y="22740"/>
                    <a:pt x="26997" y="22720"/>
                  </a:cubicBezTo>
                  <a:cubicBezTo>
                    <a:pt x="26962" y="22666"/>
                    <a:pt x="26930" y="22613"/>
                    <a:pt x="26897" y="22559"/>
                  </a:cubicBezTo>
                  <a:cubicBezTo>
                    <a:pt x="26904" y="22554"/>
                    <a:pt x="26913" y="22552"/>
                    <a:pt x="26920" y="22546"/>
                  </a:cubicBezTo>
                  <a:close/>
                  <a:moveTo>
                    <a:pt x="11138" y="22915"/>
                  </a:moveTo>
                  <a:lnTo>
                    <a:pt x="11138" y="22915"/>
                  </a:lnTo>
                  <a:cubicBezTo>
                    <a:pt x="11156" y="22922"/>
                    <a:pt x="11172" y="22926"/>
                    <a:pt x="11190" y="22935"/>
                  </a:cubicBezTo>
                  <a:cubicBezTo>
                    <a:pt x="11182" y="22947"/>
                    <a:pt x="11174" y="22964"/>
                    <a:pt x="11169" y="22978"/>
                  </a:cubicBezTo>
                  <a:cubicBezTo>
                    <a:pt x="11156" y="22960"/>
                    <a:pt x="11145" y="22939"/>
                    <a:pt x="11138" y="22915"/>
                  </a:cubicBezTo>
                  <a:close/>
                  <a:moveTo>
                    <a:pt x="29936" y="22942"/>
                  </a:moveTo>
                  <a:lnTo>
                    <a:pt x="29962" y="22974"/>
                  </a:lnTo>
                  <a:lnTo>
                    <a:pt x="29952" y="22980"/>
                  </a:lnTo>
                  <a:lnTo>
                    <a:pt x="29936" y="22942"/>
                  </a:lnTo>
                  <a:close/>
                  <a:moveTo>
                    <a:pt x="18988" y="22965"/>
                  </a:moveTo>
                  <a:cubicBezTo>
                    <a:pt x="19004" y="22965"/>
                    <a:pt x="19020" y="22967"/>
                    <a:pt x="19038" y="22967"/>
                  </a:cubicBezTo>
                  <a:cubicBezTo>
                    <a:pt x="19031" y="22974"/>
                    <a:pt x="19020" y="22980"/>
                    <a:pt x="19013" y="22986"/>
                  </a:cubicBezTo>
                  <a:cubicBezTo>
                    <a:pt x="19003" y="22978"/>
                    <a:pt x="18991" y="22973"/>
                    <a:pt x="18983" y="22967"/>
                  </a:cubicBezTo>
                  <a:cubicBezTo>
                    <a:pt x="18984" y="22965"/>
                    <a:pt x="18987" y="22965"/>
                    <a:pt x="18988" y="22965"/>
                  </a:cubicBezTo>
                  <a:close/>
                  <a:moveTo>
                    <a:pt x="31081" y="22929"/>
                  </a:moveTo>
                  <a:cubicBezTo>
                    <a:pt x="31123" y="22932"/>
                    <a:pt x="31165" y="22932"/>
                    <a:pt x="31207" y="22935"/>
                  </a:cubicBezTo>
                  <a:cubicBezTo>
                    <a:pt x="31185" y="22951"/>
                    <a:pt x="31166" y="22968"/>
                    <a:pt x="31146" y="22986"/>
                  </a:cubicBezTo>
                  <a:cubicBezTo>
                    <a:pt x="31120" y="22971"/>
                    <a:pt x="31092" y="22958"/>
                    <a:pt x="31066" y="22944"/>
                  </a:cubicBezTo>
                  <a:cubicBezTo>
                    <a:pt x="31065" y="22942"/>
                    <a:pt x="31063" y="22942"/>
                    <a:pt x="31062" y="22939"/>
                  </a:cubicBezTo>
                  <a:cubicBezTo>
                    <a:pt x="31069" y="22936"/>
                    <a:pt x="31076" y="22932"/>
                    <a:pt x="31081" y="22929"/>
                  </a:cubicBezTo>
                  <a:close/>
                  <a:moveTo>
                    <a:pt x="14472" y="22880"/>
                  </a:moveTo>
                  <a:cubicBezTo>
                    <a:pt x="14559" y="22880"/>
                    <a:pt x="14631" y="22880"/>
                    <a:pt x="14631" y="22881"/>
                  </a:cubicBezTo>
                  <a:cubicBezTo>
                    <a:pt x="14660" y="22915"/>
                    <a:pt x="14641" y="22951"/>
                    <a:pt x="14603" y="22987"/>
                  </a:cubicBezTo>
                  <a:cubicBezTo>
                    <a:pt x="14533" y="22952"/>
                    <a:pt x="14468" y="22918"/>
                    <a:pt x="14403" y="22880"/>
                  </a:cubicBezTo>
                  <a:lnTo>
                    <a:pt x="14465" y="22880"/>
                  </a:lnTo>
                  <a:cubicBezTo>
                    <a:pt x="14474" y="22888"/>
                    <a:pt x="14482" y="22899"/>
                    <a:pt x="14494" y="22907"/>
                  </a:cubicBezTo>
                  <a:lnTo>
                    <a:pt x="14472" y="22880"/>
                  </a:lnTo>
                  <a:close/>
                  <a:moveTo>
                    <a:pt x="25751" y="22872"/>
                  </a:moveTo>
                  <a:lnTo>
                    <a:pt x="25751" y="22997"/>
                  </a:lnTo>
                  <a:cubicBezTo>
                    <a:pt x="25742" y="22994"/>
                    <a:pt x="25735" y="22990"/>
                    <a:pt x="25727" y="22989"/>
                  </a:cubicBezTo>
                  <a:cubicBezTo>
                    <a:pt x="25735" y="22949"/>
                    <a:pt x="25744" y="22910"/>
                    <a:pt x="25751" y="22872"/>
                  </a:cubicBezTo>
                  <a:close/>
                  <a:moveTo>
                    <a:pt x="16993" y="22960"/>
                  </a:moveTo>
                  <a:cubicBezTo>
                    <a:pt x="16993" y="22974"/>
                    <a:pt x="16998" y="22989"/>
                    <a:pt x="16998" y="23003"/>
                  </a:cubicBezTo>
                  <a:cubicBezTo>
                    <a:pt x="16993" y="23000"/>
                    <a:pt x="16987" y="22996"/>
                    <a:pt x="16985" y="22993"/>
                  </a:cubicBezTo>
                  <a:cubicBezTo>
                    <a:pt x="16987" y="22981"/>
                    <a:pt x="16990" y="22971"/>
                    <a:pt x="16993" y="22960"/>
                  </a:cubicBezTo>
                  <a:close/>
                  <a:moveTo>
                    <a:pt x="27347" y="22938"/>
                  </a:moveTo>
                  <a:cubicBezTo>
                    <a:pt x="27359" y="22945"/>
                    <a:pt x="27367" y="22954"/>
                    <a:pt x="27378" y="22961"/>
                  </a:cubicBezTo>
                  <a:cubicBezTo>
                    <a:pt x="27338" y="22987"/>
                    <a:pt x="27298" y="23010"/>
                    <a:pt x="27257" y="23037"/>
                  </a:cubicBezTo>
                  <a:cubicBezTo>
                    <a:pt x="27245" y="23025"/>
                    <a:pt x="27232" y="23016"/>
                    <a:pt x="27222" y="23005"/>
                  </a:cubicBezTo>
                  <a:cubicBezTo>
                    <a:pt x="27266" y="22983"/>
                    <a:pt x="27308" y="22961"/>
                    <a:pt x="27347" y="22938"/>
                  </a:cubicBezTo>
                  <a:close/>
                  <a:moveTo>
                    <a:pt x="16014" y="23012"/>
                  </a:moveTo>
                  <a:cubicBezTo>
                    <a:pt x="16039" y="23016"/>
                    <a:pt x="16064" y="23022"/>
                    <a:pt x="16087" y="23025"/>
                  </a:cubicBezTo>
                  <a:cubicBezTo>
                    <a:pt x="16077" y="23037"/>
                    <a:pt x="16064" y="23047"/>
                    <a:pt x="16051" y="23058"/>
                  </a:cubicBezTo>
                  <a:lnTo>
                    <a:pt x="16013" y="23031"/>
                  </a:lnTo>
                  <a:cubicBezTo>
                    <a:pt x="16013" y="23025"/>
                    <a:pt x="16014" y="23018"/>
                    <a:pt x="16014" y="23012"/>
                  </a:cubicBezTo>
                  <a:close/>
                  <a:moveTo>
                    <a:pt x="11331" y="22981"/>
                  </a:moveTo>
                  <a:cubicBezTo>
                    <a:pt x="11386" y="22999"/>
                    <a:pt x="11440" y="23018"/>
                    <a:pt x="11495" y="23034"/>
                  </a:cubicBezTo>
                  <a:cubicBezTo>
                    <a:pt x="11450" y="23060"/>
                    <a:pt x="11408" y="23087"/>
                    <a:pt x="11368" y="23114"/>
                  </a:cubicBezTo>
                  <a:cubicBezTo>
                    <a:pt x="11327" y="23095"/>
                    <a:pt x="11283" y="23076"/>
                    <a:pt x="11247" y="23051"/>
                  </a:cubicBezTo>
                  <a:cubicBezTo>
                    <a:pt x="11278" y="23032"/>
                    <a:pt x="11305" y="23008"/>
                    <a:pt x="11331" y="22981"/>
                  </a:cubicBezTo>
                  <a:close/>
                  <a:moveTo>
                    <a:pt x="10242" y="23112"/>
                  </a:moveTo>
                  <a:cubicBezTo>
                    <a:pt x="10242" y="23119"/>
                    <a:pt x="10246" y="23124"/>
                    <a:pt x="10248" y="23127"/>
                  </a:cubicBezTo>
                  <a:cubicBezTo>
                    <a:pt x="10246" y="23128"/>
                    <a:pt x="10245" y="23132"/>
                    <a:pt x="10242" y="23134"/>
                  </a:cubicBezTo>
                  <a:lnTo>
                    <a:pt x="10242" y="23112"/>
                  </a:lnTo>
                  <a:close/>
                  <a:moveTo>
                    <a:pt x="17133" y="23102"/>
                  </a:moveTo>
                  <a:lnTo>
                    <a:pt x="17133" y="23102"/>
                  </a:lnTo>
                  <a:cubicBezTo>
                    <a:pt x="17143" y="23112"/>
                    <a:pt x="17153" y="23124"/>
                    <a:pt x="17162" y="23135"/>
                  </a:cubicBezTo>
                  <a:cubicBezTo>
                    <a:pt x="17153" y="23128"/>
                    <a:pt x="17144" y="23124"/>
                    <a:pt x="17137" y="23118"/>
                  </a:cubicBezTo>
                  <a:cubicBezTo>
                    <a:pt x="17136" y="23112"/>
                    <a:pt x="17133" y="23106"/>
                    <a:pt x="17133" y="23102"/>
                  </a:cubicBezTo>
                  <a:close/>
                  <a:moveTo>
                    <a:pt x="27440" y="23092"/>
                  </a:moveTo>
                  <a:lnTo>
                    <a:pt x="27440" y="23092"/>
                  </a:lnTo>
                  <a:cubicBezTo>
                    <a:pt x="27418" y="23111"/>
                    <a:pt x="27396" y="23125"/>
                    <a:pt x="27375" y="23141"/>
                  </a:cubicBezTo>
                  <a:lnTo>
                    <a:pt x="27363" y="23131"/>
                  </a:lnTo>
                  <a:lnTo>
                    <a:pt x="27440" y="23092"/>
                  </a:lnTo>
                  <a:close/>
                  <a:moveTo>
                    <a:pt x="17391" y="22470"/>
                  </a:moveTo>
                  <a:cubicBezTo>
                    <a:pt x="17549" y="22724"/>
                    <a:pt x="17767" y="22936"/>
                    <a:pt x="17971" y="23161"/>
                  </a:cubicBezTo>
                  <a:cubicBezTo>
                    <a:pt x="17966" y="23164"/>
                    <a:pt x="17963" y="23167"/>
                    <a:pt x="17959" y="23170"/>
                  </a:cubicBezTo>
                  <a:cubicBezTo>
                    <a:pt x="17743" y="23016"/>
                    <a:pt x="17552" y="22835"/>
                    <a:pt x="17394" y="22634"/>
                  </a:cubicBezTo>
                  <a:cubicBezTo>
                    <a:pt x="17394" y="22579"/>
                    <a:pt x="17393" y="22524"/>
                    <a:pt x="17391" y="22470"/>
                  </a:cubicBezTo>
                  <a:close/>
                  <a:moveTo>
                    <a:pt x="25713" y="23045"/>
                  </a:moveTo>
                  <a:cubicBezTo>
                    <a:pt x="25722" y="23051"/>
                    <a:pt x="25732" y="23055"/>
                    <a:pt x="25742" y="23061"/>
                  </a:cubicBezTo>
                  <a:cubicBezTo>
                    <a:pt x="25728" y="23102"/>
                    <a:pt x="25712" y="23140"/>
                    <a:pt x="25696" y="23176"/>
                  </a:cubicBezTo>
                  <a:cubicBezTo>
                    <a:pt x="25692" y="23175"/>
                    <a:pt x="25690" y="23170"/>
                    <a:pt x="25686" y="23169"/>
                  </a:cubicBezTo>
                  <a:cubicBezTo>
                    <a:pt x="25696" y="23127"/>
                    <a:pt x="25705" y="23087"/>
                    <a:pt x="25713" y="23045"/>
                  </a:cubicBezTo>
                  <a:close/>
                  <a:moveTo>
                    <a:pt x="19593" y="22890"/>
                  </a:moveTo>
                  <a:cubicBezTo>
                    <a:pt x="19524" y="22993"/>
                    <a:pt x="19455" y="23092"/>
                    <a:pt x="19388" y="23193"/>
                  </a:cubicBezTo>
                  <a:cubicBezTo>
                    <a:pt x="19365" y="23183"/>
                    <a:pt x="19343" y="23170"/>
                    <a:pt x="19321" y="23160"/>
                  </a:cubicBezTo>
                  <a:cubicBezTo>
                    <a:pt x="19405" y="23063"/>
                    <a:pt x="19500" y="22974"/>
                    <a:pt x="19593" y="22890"/>
                  </a:cubicBezTo>
                  <a:close/>
                  <a:moveTo>
                    <a:pt x="30638" y="22870"/>
                  </a:moveTo>
                  <a:cubicBezTo>
                    <a:pt x="30707" y="22907"/>
                    <a:pt x="30780" y="22944"/>
                    <a:pt x="30853" y="22974"/>
                  </a:cubicBezTo>
                  <a:cubicBezTo>
                    <a:pt x="30844" y="22997"/>
                    <a:pt x="30834" y="23019"/>
                    <a:pt x="30826" y="23044"/>
                  </a:cubicBezTo>
                  <a:cubicBezTo>
                    <a:pt x="30860" y="23031"/>
                    <a:pt x="30892" y="23015"/>
                    <a:pt x="30925" y="23000"/>
                  </a:cubicBezTo>
                  <a:cubicBezTo>
                    <a:pt x="30975" y="23018"/>
                    <a:pt x="31021" y="23031"/>
                    <a:pt x="31069" y="23044"/>
                  </a:cubicBezTo>
                  <a:cubicBezTo>
                    <a:pt x="30983" y="23106"/>
                    <a:pt x="30898" y="23169"/>
                    <a:pt x="30809" y="23227"/>
                  </a:cubicBezTo>
                  <a:cubicBezTo>
                    <a:pt x="30694" y="23177"/>
                    <a:pt x="30587" y="23114"/>
                    <a:pt x="30485" y="23044"/>
                  </a:cubicBezTo>
                  <a:lnTo>
                    <a:pt x="30485" y="23044"/>
                  </a:lnTo>
                  <a:cubicBezTo>
                    <a:pt x="30520" y="23060"/>
                    <a:pt x="30555" y="23074"/>
                    <a:pt x="30591" y="23085"/>
                  </a:cubicBezTo>
                  <a:cubicBezTo>
                    <a:pt x="30591" y="23063"/>
                    <a:pt x="30593" y="23025"/>
                    <a:pt x="30577" y="23008"/>
                  </a:cubicBezTo>
                  <a:cubicBezTo>
                    <a:pt x="30553" y="22978"/>
                    <a:pt x="30527" y="22947"/>
                    <a:pt x="30504" y="22918"/>
                  </a:cubicBezTo>
                  <a:cubicBezTo>
                    <a:pt x="30549" y="22903"/>
                    <a:pt x="30593" y="22887"/>
                    <a:pt x="30638" y="22870"/>
                  </a:cubicBezTo>
                  <a:close/>
                  <a:moveTo>
                    <a:pt x="18562" y="23112"/>
                  </a:moveTo>
                  <a:cubicBezTo>
                    <a:pt x="18605" y="23150"/>
                    <a:pt x="18649" y="23186"/>
                    <a:pt x="18694" y="23222"/>
                  </a:cubicBezTo>
                  <a:cubicBezTo>
                    <a:pt x="18665" y="23241"/>
                    <a:pt x="18634" y="23259"/>
                    <a:pt x="18604" y="23276"/>
                  </a:cubicBezTo>
                  <a:cubicBezTo>
                    <a:pt x="18570" y="23233"/>
                    <a:pt x="18540" y="23186"/>
                    <a:pt x="18512" y="23141"/>
                  </a:cubicBezTo>
                  <a:cubicBezTo>
                    <a:pt x="18528" y="23132"/>
                    <a:pt x="18546" y="23121"/>
                    <a:pt x="18562" y="23112"/>
                  </a:cubicBezTo>
                  <a:close/>
                  <a:moveTo>
                    <a:pt x="14047" y="23189"/>
                  </a:moveTo>
                  <a:cubicBezTo>
                    <a:pt x="14067" y="23206"/>
                    <a:pt x="14089" y="23225"/>
                    <a:pt x="14111" y="23244"/>
                  </a:cubicBezTo>
                  <a:cubicBezTo>
                    <a:pt x="14117" y="23252"/>
                    <a:pt x="14122" y="23262"/>
                    <a:pt x="14127" y="23266"/>
                  </a:cubicBezTo>
                  <a:cubicBezTo>
                    <a:pt x="14119" y="23270"/>
                    <a:pt x="14115" y="23273"/>
                    <a:pt x="14108" y="23278"/>
                  </a:cubicBezTo>
                  <a:cubicBezTo>
                    <a:pt x="14102" y="23270"/>
                    <a:pt x="14096" y="23262"/>
                    <a:pt x="14090" y="23253"/>
                  </a:cubicBezTo>
                  <a:lnTo>
                    <a:pt x="14047" y="23189"/>
                  </a:lnTo>
                  <a:close/>
                  <a:moveTo>
                    <a:pt x="29977" y="22990"/>
                  </a:moveTo>
                  <a:cubicBezTo>
                    <a:pt x="30057" y="23090"/>
                    <a:pt x="30141" y="23186"/>
                    <a:pt x="30228" y="23279"/>
                  </a:cubicBezTo>
                  <a:cubicBezTo>
                    <a:pt x="30169" y="23262"/>
                    <a:pt x="30108" y="23240"/>
                    <a:pt x="30052" y="23214"/>
                  </a:cubicBezTo>
                  <a:cubicBezTo>
                    <a:pt x="30021" y="23140"/>
                    <a:pt x="29989" y="23066"/>
                    <a:pt x="29958" y="22990"/>
                  </a:cubicBezTo>
                  <a:close/>
                  <a:moveTo>
                    <a:pt x="17600" y="23118"/>
                  </a:moveTo>
                  <a:cubicBezTo>
                    <a:pt x="17696" y="23154"/>
                    <a:pt x="17793" y="23189"/>
                    <a:pt x="17891" y="23225"/>
                  </a:cubicBezTo>
                  <a:cubicBezTo>
                    <a:pt x="17869" y="23243"/>
                    <a:pt x="17844" y="23263"/>
                    <a:pt x="17822" y="23281"/>
                  </a:cubicBezTo>
                  <a:cubicBezTo>
                    <a:pt x="17741" y="23236"/>
                    <a:pt x="17663" y="23183"/>
                    <a:pt x="17600" y="23118"/>
                  </a:cubicBezTo>
                  <a:close/>
                  <a:moveTo>
                    <a:pt x="19998" y="22858"/>
                  </a:moveTo>
                  <a:cubicBezTo>
                    <a:pt x="19975" y="22902"/>
                    <a:pt x="19948" y="22944"/>
                    <a:pt x="19924" y="22987"/>
                  </a:cubicBezTo>
                  <a:cubicBezTo>
                    <a:pt x="19853" y="23111"/>
                    <a:pt x="19754" y="23211"/>
                    <a:pt x="19645" y="23295"/>
                  </a:cubicBezTo>
                  <a:lnTo>
                    <a:pt x="19619" y="23285"/>
                  </a:lnTo>
                  <a:cubicBezTo>
                    <a:pt x="19702" y="23199"/>
                    <a:pt x="19780" y="23111"/>
                    <a:pt x="19853" y="23016"/>
                  </a:cubicBezTo>
                  <a:cubicBezTo>
                    <a:pt x="19902" y="22963"/>
                    <a:pt x="19950" y="22910"/>
                    <a:pt x="19998" y="22858"/>
                  </a:cubicBezTo>
                  <a:close/>
                  <a:moveTo>
                    <a:pt x="30620" y="23177"/>
                  </a:moveTo>
                  <a:cubicBezTo>
                    <a:pt x="30667" y="23205"/>
                    <a:pt x="30716" y="23230"/>
                    <a:pt x="30766" y="23257"/>
                  </a:cubicBezTo>
                  <a:cubicBezTo>
                    <a:pt x="30742" y="23272"/>
                    <a:pt x="30720" y="23288"/>
                    <a:pt x="30696" y="23302"/>
                  </a:cubicBezTo>
                  <a:cubicBezTo>
                    <a:pt x="30662" y="23266"/>
                    <a:pt x="30635" y="23227"/>
                    <a:pt x="30620" y="23177"/>
                  </a:cubicBezTo>
                  <a:close/>
                  <a:moveTo>
                    <a:pt x="15415" y="23227"/>
                  </a:moveTo>
                  <a:cubicBezTo>
                    <a:pt x="15458" y="23256"/>
                    <a:pt x="15499" y="23286"/>
                    <a:pt x="15545" y="23315"/>
                  </a:cubicBezTo>
                  <a:cubicBezTo>
                    <a:pt x="15545" y="23315"/>
                    <a:pt x="15545" y="23317"/>
                    <a:pt x="15543" y="23317"/>
                  </a:cubicBezTo>
                  <a:cubicBezTo>
                    <a:pt x="15483" y="23305"/>
                    <a:pt x="15423" y="23291"/>
                    <a:pt x="15364" y="23273"/>
                  </a:cubicBezTo>
                  <a:cubicBezTo>
                    <a:pt x="15380" y="23257"/>
                    <a:pt x="15397" y="23243"/>
                    <a:pt x="15415" y="23227"/>
                  </a:cubicBezTo>
                  <a:close/>
                  <a:moveTo>
                    <a:pt x="33356" y="23118"/>
                  </a:moveTo>
                  <a:lnTo>
                    <a:pt x="33356" y="23118"/>
                  </a:lnTo>
                  <a:cubicBezTo>
                    <a:pt x="33404" y="23185"/>
                    <a:pt x="33453" y="23250"/>
                    <a:pt x="33503" y="23317"/>
                  </a:cubicBezTo>
                  <a:cubicBezTo>
                    <a:pt x="33458" y="23272"/>
                    <a:pt x="33414" y="23227"/>
                    <a:pt x="33368" y="23182"/>
                  </a:cubicBezTo>
                  <a:cubicBezTo>
                    <a:pt x="33365" y="23160"/>
                    <a:pt x="33361" y="23140"/>
                    <a:pt x="33356" y="23118"/>
                  </a:cubicBezTo>
                  <a:close/>
                  <a:moveTo>
                    <a:pt x="30331" y="23236"/>
                  </a:moveTo>
                  <a:cubicBezTo>
                    <a:pt x="30375" y="23270"/>
                    <a:pt x="30420" y="23302"/>
                    <a:pt x="30466" y="23337"/>
                  </a:cubicBezTo>
                  <a:cubicBezTo>
                    <a:pt x="30430" y="23330"/>
                    <a:pt x="30394" y="23321"/>
                    <a:pt x="30359" y="23314"/>
                  </a:cubicBezTo>
                  <a:cubicBezTo>
                    <a:pt x="30355" y="23286"/>
                    <a:pt x="30346" y="23259"/>
                    <a:pt x="30331" y="23236"/>
                  </a:cubicBezTo>
                  <a:close/>
                  <a:moveTo>
                    <a:pt x="19243" y="23307"/>
                  </a:moveTo>
                  <a:cubicBezTo>
                    <a:pt x="19260" y="23312"/>
                    <a:pt x="19280" y="23317"/>
                    <a:pt x="19301" y="23323"/>
                  </a:cubicBezTo>
                  <a:cubicBezTo>
                    <a:pt x="19295" y="23331"/>
                    <a:pt x="19289" y="23339"/>
                    <a:pt x="19285" y="23349"/>
                  </a:cubicBezTo>
                  <a:cubicBezTo>
                    <a:pt x="19285" y="23349"/>
                    <a:pt x="19282" y="23350"/>
                    <a:pt x="19282" y="23352"/>
                  </a:cubicBezTo>
                  <a:cubicBezTo>
                    <a:pt x="19267" y="23337"/>
                    <a:pt x="19256" y="23323"/>
                    <a:pt x="19243" y="23307"/>
                  </a:cubicBezTo>
                  <a:close/>
                  <a:moveTo>
                    <a:pt x="31487" y="22931"/>
                  </a:moveTo>
                  <a:lnTo>
                    <a:pt x="31487" y="22931"/>
                  </a:lnTo>
                  <a:cubicBezTo>
                    <a:pt x="31449" y="22990"/>
                    <a:pt x="31422" y="23055"/>
                    <a:pt x="31425" y="23125"/>
                  </a:cubicBezTo>
                  <a:cubicBezTo>
                    <a:pt x="31494" y="23103"/>
                    <a:pt x="31558" y="23070"/>
                    <a:pt x="31618" y="23031"/>
                  </a:cubicBezTo>
                  <a:lnTo>
                    <a:pt x="31618" y="23031"/>
                  </a:lnTo>
                  <a:cubicBezTo>
                    <a:pt x="31515" y="23160"/>
                    <a:pt x="31413" y="23281"/>
                    <a:pt x="31317" y="23385"/>
                  </a:cubicBezTo>
                  <a:cubicBezTo>
                    <a:pt x="31224" y="23353"/>
                    <a:pt x="31126" y="23331"/>
                    <a:pt x="31030" y="23307"/>
                  </a:cubicBezTo>
                  <a:cubicBezTo>
                    <a:pt x="31153" y="23218"/>
                    <a:pt x="31265" y="23111"/>
                    <a:pt x="31381" y="23019"/>
                  </a:cubicBezTo>
                  <a:cubicBezTo>
                    <a:pt x="31418" y="22990"/>
                    <a:pt x="31454" y="22960"/>
                    <a:pt x="31487" y="22931"/>
                  </a:cubicBezTo>
                  <a:close/>
                  <a:moveTo>
                    <a:pt x="19548" y="23368"/>
                  </a:moveTo>
                  <a:cubicBezTo>
                    <a:pt x="19536" y="23375"/>
                    <a:pt x="19524" y="23382"/>
                    <a:pt x="19513" y="23389"/>
                  </a:cubicBezTo>
                  <a:cubicBezTo>
                    <a:pt x="19520" y="23382"/>
                    <a:pt x="19529" y="23375"/>
                    <a:pt x="19536" y="23368"/>
                  </a:cubicBezTo>
                  <a:close/>
                  <a:moveTo>
                    <a:pt x="25485" y="23410"/>
                  </a:moveTo>
                  <a:cubicBezTo>
                    <a:pt x="25485" y="23418"/>
                    <a:pt x="25485" y="23430"/>
                    <a:pt x="25487" y="23439"/>
                  </a:cubicBezTo>
                  <a:cubicBezTo>
                    <a:pt x="25481" y="23437"/>
                    <a:pt x="25478" y="23436"/>
                    <a:pt x="25472" y="23433"/>
                  </a:cubicBezTo>
                  <a:cubicBezTo>
                    <a:pt x="25475" y="23426"/>
                    <a:pt x="25480" y="23417"/>
                    <a:pt x="25485" y="23410"/>
                  </a:cubicBezTo>
                  <a:close/>
                  <a:moveTo>
                    <a:pt x="19446" y="23424"/>
                  </a:moveTo>
                  <a:lnTo>
                    <a:pt x="19446" y="23432"/>
                  </a:lnTo>
                  <a:cubicBezTo>
                    <a:pt x="19440" y="23436"/>
                    <a:pt x="19433" y="23439"/>
                    <a:pt x="19426" y="23443"/>
                  </a:cubicBezTo>
                  <a:cubicBezTo>
                    <a:pt x="19433" y="23437"/>
                    <a:pt x="19440" y="23432"/>
                    <a:pt x="19446" y="23424"/>
                  </a:cubicBezTo>
                  <a:close/>
                  <a:moveTo>
                    <a:pt x="10653" y="23060"/>
                  </a:moveTo>
                  <a:cubicBezTo>
                    <a:pt x="10691" y="23109"/>
                    <a:pt x="10736" y="23154"/>
                    <a:pt x="10790" y="23189"/>
                  </a:cubicBezTo>
                  <a:lnTo>
                    <a:pt x="10790" y="23177"/>
                  </a:lnTo>
                  <a:cubicBezTo>
                    <a:pt x="10865" y="23249"/>
                    <a:pt x="10946" y="23315"/>
                    <a:pt x="11031" y="23382"/>
                  </a:cubicBezTo>
                  <a:cubicBezTo>
                    <a:pt x="11015" y="23400"/>
                    <a:pt x="11000" y="23416"/>
                    <a:pt x="10986" y="23430"/>
                  </a:cubicBezTo>
                  <a:cubicBezTo>
                    <a:pt x="10965" y="23437"/>
                    <a:pt x="10945" y="23446"/>
                    <a:pt x="10928" y="23453"/>
                  </a:cubicBezTo>
                  <a:cubicBezTo>
                    <a:pt x="10881" y="23411"/>
                    <a:pt x="10840" y="23371"/>
                    <a:pt x="10801" y="23324"/>
                  </a:cubicBezTo>
                  <a:cubicBezTo>
                    <a:pt x="10736" y="23247"/>
                    <a:pt x="10682" y="23160"/>
                    <a:pt x="10630" y="23073"/>
                  </a:cubicBezTo>
                  <a:cubicBezTo>
                    <a:pt x="10637" y="23069"/>
                    <a:pt x="10644" y="23063"/>
                    <a:pt x="10653" y="23060"/>
                  </a:cubicBezTo>
                  <a:close/>
                  <a:moveTo>
                    <a:pt x="18312" y="23249"/>
                  </a:moveTo>
                  <a:lnTo>
                    <a:pt x="18437" y="23368"/>
                  </a:lnTo>
                  <a:cubicBezTo>
                    <a:pt x="18370" y="23401"/>
                    <a:pt x="18302" y="23436"/>
                    <a:pt x="18233" y="23469"/>
                  </a:cubicBezTo>
                  <a:cubicBezTo>
                    <a:pt x="18162" y="23437"/>
                    <a:pt x="18090" y="23407"/>
                    <a:pt x="18017" y="23375"/>
                  </a:cubicBezTo>
                  <a:lnTo>
                    <a:pt x="18126" y="23331"/>
                  </a:lnTo>
                  <a:cubicBezTo>
                    <a:pt x="18167" y="23368"/>
                    <a:pt x="18213" y="23400"/>
                    <a:pt x="18271" y="23400"/>
                  </a:cubicBezTo>
                  <a:cubicBezTo>
                    <a:pt x="18265" y="23387"/>
                    <a:pt x="18262" y="23373"/>
                    <a:pt x="18257" y="23359"/>
                  </a:cubicBezTo>
                  <a:lnTo>
                    <a:pt x="18257" y="23359"/>
                  </a:lnTo>
                  <a:cubicBezTo>
                    <a:pt x="18258" y="23359"/>
                    <a:pt x="18258" y="23360"/>
                    <a:pt x="18261" y="23360"/>
                  </a:cubicBezTo>
                  <a:cubicBezTo>
                    <a:pt x="18258" y="23359"/>
                    <a:pt x="18258" y="23359"/>
                    <a:pt x="18257" y="23359"/>
                  </a:cubicBezTo>
                  <a:cubicBezTo>
                    <a:pt x="18248" y="23336"/>
                    <a:pt x="18239" y="23312"/>
                    <a:pt x="18229" y="23286"/>
                  </a:cubicBezTo>
                  <a:lnTo>
                    <a:pt x="18312" y="23249"/>
                  </a:lnTo>
                  <a:close/>
                  <a:moveTo>
                    <a:pt x="13733" y="23336"/>
                  </a:moveTo>
                  <a:cubicBezTo>
                    <a:pt x="13755" y="23372"/>
                    <a:pt x="13777" y="23408"/>
                    <a:pt x="13798" y="23443"/>
                  </a:cubicBezTo>
                  <a:cubicBezTo>
                    <a:pt x="13778" y="23453"/>
                    <a:pt x="13759" y="23462"/>
                    <a:pt x="13737" y="23474"/>
                  </a:cubicBezTo>
                  <a:lnTo>
                    <a:pt x="13733" y="23336"/>
                  </a:lnTo>
                  <a:close/>
                  <a:moveTo>
                    <a:pt x="15541" y="23321"/>
                  </a:moveTo>
                  <a:lnTo>
                    <a:pt x="15541" y="23321"/>
                  </a:lnTo>
                  <a:cubicBezTo>
                    <a:pt x="15513" y="23368"/>
                    <a:pt x="15482" y="23411"/>
                    <a:pt x="15444" y="23453"/>
                  </a:cubicBezTo>
                  <a:cubicBezTo>
                    <a:pt x="15484" y="23414"/>
                    <a:pt x="15528" y="23372"/>
                    <a:pt x="15570" y="23331"/>
                  </a:cubicBezTo>
                  <a:cubicBezTo>
                    <a:pt x="15590" y="23344"/>
                    <a:pt x="15612" y="23358"/>
                    <a:pt x="15633" y="23371"/>
                  </a:cubicBezTo>
                  <a:cubicBezTo>
                    <a:pt x="15567" y="23410"/>
                    <a:pt x="15499" y="23446"/>
                    <a:pt x="15432" y="23482"/>
                  </a:cubicBezTo>
                  <a:cubicBezTo>
                    <a:pt x="15397" y="23430"/>
                    <a:pt x="15361" y="23378"/>
                    <a:pt x="15328" y="23324"/>
                  </a:cubicBezTo>
                  <a:lnTo>
                    <a:pt x="15328" y="23324"/>
                  </a:lnTo>
                  <a:cubicBezTo>
                    <a:pt x="15358" y="23326"/>
                    <a:pt x="15389" y="23327"/>
                    <a:pt x="15420" y="23327"/>
                  </a:cubicBezTo>
                  <a:cubicBezTo>
                    <a:pt x="15460" y="23327"/>
                    <a:pt x="15500" y="23325"/>
                    <a:pt x="15541" y="23321"/>
                  </a:cubicBezTo>
                  <a:close/>
                  <a:moveTo>
                    <a:pt x="27831" y="23450"/>
                  </a:moveTo>
                  <a:lnTo>
                    <a:pt x="27831" y="23450"/>
                  </a:lnTo>
                  <a:cubicBezTo>
                    <a:pt x="27818" y="23461"/>
                    <a:pt x="27805" y="23474"/>
                    <a:pt x="27794" y="23484"/>
                  </a:cubicBezTo>
                  <a:cubicBezTo>
                    <a:pt x="27791" y="23482"/>
                    <a:pt x="27789" y="23481"/>
                    <a:pt x="27787" y="23479"/>
                  </a:cubicBezTo>
                  <a:cubicBezTo>
                    <a:pt x="27802" y="23469"/>
                    <a:pt x="27816" y="23461"/>
                    <a:pt x="27831" y="23450"/>
                  </a:cubicBezTo>
                  <a:close/>
                  <a:moveTo>
                    <a:pt x="31595" y="23436"/>
                  </a:moveTo>
                  <a:cubicBezTo>
                    <a:pt x="31595" y="23450"/>
                    <a:pt x="31592" y="23466"/>
                    <a:pt x="31592" y="23481"/>
                  </a:cubicBezTo>
                  <a:cubicBezTo>
                    <a:pt x="31582" y="23490"/>
                    <a:pt x="31573" y="23501"/>
                    <a:pt x="31564" y="23510"/>
                  </a:cubicBezTo>
                  <a:cubicBezTo>
                    <a:pt x="31557" y="23504"/>
                    <a:pt x="31548" y="23498"/>
                    <a:pt x="31541" y="23494"/>
                  </a:cubicBezTo>
                  <a:cubicBezTo>
                    <a:pt x="31558" y="23474"/>
                    <a:pt x="31579" y="23455"/>
                    <a:pt x="31595" y="23436"/>
                  </a:cubicBezTo>
                  <a:close/>
                  <a:moveTo>
                    <a:pt x="15172" y="23477"/>
                  </a:moveTo>
                  <a:cubicBezTo>
                    <a:pt x="15182" y="23490"/>
                    <a:pt x="15191" y="23501"/>
                    <a:pt x="15201" y="23513"/>
                  </a:cubicBezTo>
                  <a:cubicBezTo>
                    <a:pt x="15190" y="23506"/>
                    <a:pt x="15175" y="23498"/>
                    <a:pt x="15162" y="23491"/>
                  </a:cubicBezTo>
                  <a:cubicBezTo>
                    <a:pt x="15165" y="23487"/>
                    <a:pt x="15169" y="23481"/>
                    <a:pt x="15172" y="23477"/>
                  </a:cubicBezTo>
                  <a:close/>
                  <a:moveTo>
                    <a:pt x="12435" y="23343"/>
                  </a:moveTo>
                  <a:cubicBezTo>
                    <a:pt x="12449" y="23352"/>
                    <a:pt x="12464" y="23360"/>
                    <a:pt x="12481" y="23371"/>
                  </a:cubicBezTo>
                  <a:cubicBezTo>
                    <a:pt x="12477" y="23388"/>
                    <a:pt x="12476" y="23404"/>
                    <a:pt x="12476" y="23423"/>
                  </a:cubicBezTo>
                  <a:cubicBezTo>
                    <a:pt x="12481" y="23421"/>
                    <a:pt x="12484" y="23418"/>
                    <a:pt x="12489" y="23417"/>
                  </a:cubicBezTo>
                  <a:lnTo>
                    <a:pt x="12489" y="23417"/>
                  </a:lnTo>
                  <a:cubicBezTo>
                    <a:pt x="12423" y="23487"/>
                    <a:pt x="12355" y="23556"/>
                    <a:pt x="12285" y="23626"/>
                  </a:cubicBezTo>
                  <a:cubicBezTo>
                    <a:pt x="12253" y="23612"/>
                    <a:pt x="12224" y="23597"/>
                    <a:pt x="12194" y="23583"/>
                  </a:cubicBezTo>
                  <a:lnTo>
                    <a:pt x="12198" y="23578"/>
                  </a:lnTo>
                  <a:cubicBezTo>
                    <a:pt x="12265" y="23495"/>
                    <a:pt x="12348" y="23417"/>
                    <a:pt x="12435" y="23343"/>
                  </a:cubicBezTo>
                  <a:close/>
                  <a:moveTo>
                    <a:pt x="30954" y="23360"/>
                  </a:moveTo>
                  <a:lnTo>
                    <a:pt x="31145" y="23465"/>
                  </a:lnTo>
                  <a:cubicBezTo>
                    <a:pt x="31166" y="23477"/>
                    <a:pt x="31190" y="23488"/>
                    <a:pt x="31214" y="23498"/>
                  </a:cubicBezTo>
                  <a:cubicBezTo>
                    <a:pt x="31163" y="23549"/>
                    <a:pt x="31117" y="23596"/>
                    <a:pt x="31073" y="23633"/>
                  </a:cubicBezTo>
                  <a:cubicBezTo>
                    <a:pt x="31014" y="23583"/>
                    <a:pt x="30954" y="23530"/>
                    <a:pt x="30892" y="23479"/>
                  </a:cubicBezTo>
                  <a:lnTo>
                    <a:pt x="30898" y="23479"/>
                  </a:lnTo>
                  <a:cubicBezTo>
                    <a:pt x="30895" y="23475"/>
                    <a:pt x="30890" y="23475"/>
                    <a:pt x="30885" y="23474"/>
                  </a:cubicBezTo>
                  <a:cubicBezTo>
                    <a:pt x="30867" y="23458"/>
                    <a:pt x="30848" y="23443"/>
                    <a:pt x="30831" y="23426"/>
                  </a:cubicBezTo>
                  <a:cubicBezTo>
                    <a:pt x="30873" y="23408"/>
                    <a:pt x="30914" y="23385"/>
                    <a:pt x="30954" y="23360"/>
                  </a:cubicBezTo>
                  <a:close/>
                  <a:moveTo>
                    <a:pt x="21870" y="23593"/>
                  </a:moveTo>
                  <a:cubicBezTo>
                    <a:pt x="21878" y="23604"/>
                    <a:pt x="21888" y="23617"/>
                    <a:pt x="21900" y="23628"/>
                  </a:cubicBezTo>
                  <a:cubicBezTo>
                    <a:pt x="21896" y="23633"/>
                    <a:pt x="21891" y="23641"/>
                    <a:pt x="21886" y="23646"/>
                  </a:cubicBezTo>
                  <a:cubicBezTo>
                    <a:pt x="21878" y="23635"/>
                    <a:pt x="21871" y="23622"/>
                    <a:pt x="21864" y="23612"/>
                  </a:cubicBezTo>
                  <a:cubicBezTo>
                    <a:pt x="21865" y="23606"/>
                    <a:pt x="21867" y="23599"/>
                    <a:pt x="21870" y="23593"/>
                  </a:cubicBezTo>
                  <a:close/>
                  <a:moveTo>
                    <a:pt x="13877" y="23564"/>
                  </a:moveTo>
                  <a:cubicBezTo>
                    <a:pt x="13884" y="23574"/>
                    <a:pt x="13891" y="23583"/>
                    <a:pt x="13897" y="23593"/>
                  </a:cubicBezTo>
                  <a:cubicBezTo>
                    <a:pt x="13862" y="23617"/>
                    <a:pt x="13829" y="23641"/>
                    <a:pt x="13793" y="23664"/>
                  </a:cubicBezTo>
                  <a:cubicBezTo>
                    <a:pt x="13783" y="23639"/>
                    <a:pt x="13771" y="23613"/>
                    <a:pt x="13762" y="23585"/>
                  </a:cubicBezTo>
                  <a:lnTo>
                    <a:pt x="13877" y="23564"/>
                  </a:lnTo>
                  <a:close/>
                  <a:moveTo>
                    <a:pt x="19074" y="23488"/>
                  </a:moveTo>
                  <a:cubicBezTo>
                    <a:pt x="19115" y="23513"/>
                    <a:pt x="19158" y="23539"/>
                    <a:pt x="19202" y="23562"/>
                  </a:cubicBezTo>
                  <a:cubicBezTo>
                    <a:pt x="19125" y="23600"/>
                    <a:pt x="19048" y="23639"/>
                    <a:pt x="18973" y="23677"/>
                  </a:cubicBezTo>
                  <a:cubicBezTo>
                    <a:pt x="18994" y="23635"/>
                    <a:pt x="19016" y="23596"/>
                    <a:pt x="19035" y="23555"/>
                  </a:cubicBezTo>
                  <a:cubicBezTo>
                    <a:pt x="19048" y="23532"/>
                    <a:pt x="19061" y="23510"/>
                    <a:pt x="19074" y="23488"/>
                  </a:cubicBezTo>
                  <a:close/>
                  <a:moveTo>
                    <a:pt x="12166" y="23671"/>
                  </a:moveTo>
                  <a:lnTo>
                    <a:pt x="12166" y="23671"/>
                  </a:lnTo>
                  <a:cubicBezTo>
                    <a:pt x="12181" y="23678"/>
                    <a:pt x="12198" y="23684"/>
                    <a:pt x="12214" y="23692"/>
                  </a:cubicBezTo>
                  <a:cubicBezTo>
                    <a:pt x="12203" y="23702"/>
                    <a:pt x="12191" y="23713"/>
                    <a:pt x="12179" y="23723"/>
                  </a:cubicBezTo>
                  <a:cubicBezTo>
                    <a:pt x="12178" y="23706"/>
                    <a:pt x="12174" y="23687"/>
                    <a:pt x="12166" y="23671"/>
                  </a:cubicBezTo>
                  <a:close/>
                  <a:moveTo>
                    <a:pt x="27501" y="23642"/>
                  </a:moveTo>
                  <a:cubicBezTo>
                    <a:pt x="27526" y="23654"/>
                    <a:pt x="27549" y="23662"/>
                    <a:pt x="27572" y="23673"/>
                  </a:cubicBezTo>
                  <a:cubicBezTo>
                    <a:pt x="27574" y="23676"/>
                    <a:pt x="27575" y="23676"/>
                    <a:pt x="27578" y="23677"/>
                  </a:cubicBezTo>
                  <a:cubicBezTo>
                    <a:pt x="27553" y="23694"/>
                    <a:pt x="27532" y="23715"/>
                    <a:pt x="27508" y="23734"/>
                  </a:cubicBezTo>
                  <a:cubicBezTo>
                    <a:pt x="27485" y="23715"/>
                    <a:pt x="27463" y="23694"/>
                    <a:pt x="27443" y="23671"/>
                  </a:cubicBezTo>
                  <a:cubicBezTo>
                    <a:pt x="27463" y="23662"/>
                    <a:pt x="27484" y="23651"/>
                    <a:pt x="27501" y="23642"/>
                  </a:cubicBezTo>
                  <a:close/>
                  <a:moveTo>
                    <a:pt x="15307" y="23702"/>
                  </a:moveTo>
                  <a:lnTo>
                    <a:pt x="15307" y="23702"/>
                  </a:lnTo>
                  <a:cubicBezTo>
                    <a:pt x="15300" y="23723"/>
                    <a:pt x="15288" y="23742"/>
                    <a:pt x="15277" y="23758"/>
                  </a:cubicBezTo>
                  <a:cubicBezTo>
                    <a:pt x="15270" y="23744"/>
                    <a:pt x="15264" y="23729"/>
                    <a:pt x="15258" y="23716"/>
                  </a:cubicBezTo>
                  <a:cubicBezTo>
                    <a:pt x="15274" y="23712"/>
                    <a:pt x="15291" y="23706"/>
                    <a:pt x="15307" y="23702"/>
                  </a:cubicBezTo>
                  <a:close/>
                  <a:moveTo>
                    <a:pt x="14664" y="23665"/>
                  </a:moveTo>
                  <a:cubicBezTo>
                    <a:pt x="14683" y="23677"/>
                    <a:pt x="14703" y="23687"/>
                    <a:pt x="14721" y="23700"/>
                  </a:cubicBezTo>
                  <a:cubicBezTo>
                    <a:pt x="14700" y="23729"/>
                    <a:pt x="14681" y="23760"/>
                    <a:pt x="14661" y="23789"/>
                  </a:cubicBezTo>
                  <a:cubicBezTo>
                    <a:pt x="14655" y="23792"/>
                    <a:pt x="14652" y="23792"/>
                    <a:pt x="14647" y="23793"/>
                  </a:cubicBezTo>
                  <a:lnTo>
                    <a:pt x="14565" y="23738"/>
                  </a:lnTo>
                  <a:cubicBezTo>
                    <a:pt x="14597" y="23715"/>
                    <a:pt x="14632" y="23692"/>
                    <a:pt x="14664" y="23665"/>
                  </a:cubicBezTo>
                  <a:close/>
                  <a:moveTo>
                    <a:pt x="15888" y="23731"/>
                  </a:moveTo>
                  <a:cubicBezTo>
                    <a:pt x="15874" y="23752"/>
                    <a:pt x="15859" y="23773"/>
                    <a:pt x="15845" y="23795"/>
                  </a:cubicBezTo>
                  <a:cubicBezTo>
                    <a:pt x="15843" y="23798"/>
                    <a:pt x="15840" y="23802"/>
                    <a:pt x="15837" y="23803"/>
                  </a:cubicBezTo>
                  <a:cubicBezTo>
                    <a:pt x="15830" y="23800"/>
                    <a:pt x="15823" y="23798"/>
                    <a:pt x="15817" y="23796"/>
                  </a:cubicBezTo>
                  <a:cubicBezTo>
                    <a:pt x="15818" y="23793"/>
                    <a:pt x="15823" y="23789"/>
                    <a:pt x="15824" y="23786"/>
                  </a:cubicBezTo>
                  <a:cubicBezTo>
                    <a:pt x="15846" y="23767"/>
                    <a:pt x="15868" y="23750"/>
                    <a:pt x="15888" y="23731"/>
                  </a:cubicBezTo>
                  <a:close/>
                  <a:moveTo>
                    <a:pt x="30129" y="23423"/>
                  </a:moveTo>
                  <a:cubicBezTo>
                    <a:pt x="30135" y="23426"/>
                    <a:pt x="30140" y="23430"/>
                    <a:pt x="30144" y="23434"/>
                  </a:cubicBezTo>
                  <a:cubicBezTo>
                    <a:pt x="30143" y="23432"/>
                    <a:pt x="30141" y="23427"/>
                    <a:pt x="30141" y="23424"/>
                  </a:cubicBezTo>
                  <a:lnTo>
                    <a:pt x="30141" y="23424"/>
                  </a:lnTo>
                  <a:cubicBezTo>
                    <a:pt x="30244" y="23440"/>
                    <a:pt x="30347" y="23453"/>
                    <a:pt x="30453" y="23462"/>
                  </a:cubicBezTo>
                  <a:cubicBezTo>
                    <a:pt x="30449" y="23464"/>
                    <a:pt x="30447" y="23466"/>
                    <a:pt x="30445" y="23468"/>
                  </a:cubicBezTo>
                  <a:cubicBezTo>
                    <a:pt x="30483" y="23479"/>
                    <a:pt x="30522" y="23484"/>
                    <a:pt x="30562" y="23484"/>
                  </a:cubicBezTo>
                  <a:cubicBezTo>
                    <a:pt x="30592" y="23484"/>
                    <a:pt x="30622" y="23482"/>
                    <a:pt x="30652" y="23477"/>
                  </a:cubicBezTo>
                  <a:cubicBezTo>
                    <a:pt x="30686" y="23503"/>
                    <a:pt x="30720" y="23527"/>
                    <a:pt x="30752" y="23554"/>
                  </a:cubicBezTo>
                  <a:cubicBezTo>
                    <a:pt x="30825" y="23607"/>
                    <a:pt x="30902" y="23664"/>
                    <a:pt x="30979" y="23713"/>
                  </a:cubicBezTo>
                  <a:cubicBezTo>
                    <a:pt x="30943" y="23744"/>
                    <a:pt x="30906" y="23773"/>
                    <a:pt x="30870" y="23803"/>
                  </a:cubicBezTo>
                  <a:cubicBezTo>
                    <a:pt x="30614" y="23694"/>
                    <a:pt x="30352" y="23610"/>
                    <a:pt x="30125" y="23423"/>
                  </a:cubicBezTo>
                  <a:close/>
                  <a:moveTo>
                    <a:pt x="31542" y="23538"/>
                  </a:moveTo>
                  <a:lnTo>
                    <a:pt x="31542" y="23538"/>
                  </a:lnTo>
                  <a:cubicBezTo>
                    <a:pt x="31457" y="23629"/>
                    <a:pt x="31367" y="23719"/>
                    <a:pt x="31274" y="23803"/>
                  </a:cubicBezTo>
                  <a:lnTo>
                    <a:pt x="31230" y="23766"/>
                  </a:lnTo>
                  <a:cubicBezTo>
                    <a:pt x="31317" y="23702"/>
                    <a:pt x="31399" y="23632"/>
                    <a:pt x="31477" y="23556"/>
                  </a:cubicBezTo>
                  <a:cubicBezTo>
                    <a:pt x="31499" y="23555"/>
                    <a:pt x="31521" y="23548"/>
                    <a:pt x="31542" y="23538"/>
                  </a:cubicBezTo>
                  <a:close/>
                  <a:moveTo>
                    <a:pt x="9011" y="23054"/>
                  </a:moveTo>
                  <a:lnTo>
                    <a:pt x="9011" y="23054"/>
                  </a:lnTo>
                  <a:cubicBezTo>
                    <a:pt x="8993" y="23106"/>
                    <a:pt x="8983" y="23160"/>
                    <a:pt x="8979" y="23214"/>
                  </a:cubicBezTo>
                  <a:cubicBezTo>
                    <a:pt x="8984" y="23212"/>
                    <a:pt x="8989" y="23211"/>
                    <a:pt x="8992" y="23208"/>
                  </a:cubicBezTo>
                  <a:lnTo>
                    <a:pt x="8992" y="23208"/>
                  </a:lnTo>
                  <a:cubicBezTo>
                    <a:pt x="8818" y="23427"/>
                    <a:pt x="8621" y="23640"/>
                    <a:pt x="8402" y="23840"/>
                  </a:cubicBezTo>
                  <a:cubicBezTo>
                    <a:pt x="8400" y="23841"/>
                    <a:pt x="8399" y="23842"/>
                    <a:pt x="8399" y="23843"/>
                  </a:cubicBezTo>
                  <a:lnTo>
                    <a:pt x="8399" y="23843"/>
                  </a:lnTo>
                  <a:cubicBezTo>
                    <a:pt x="8476" y="23685"/>
                    <a:pt x="8636" y="23489"/>
                    <a:pt x="8706" y="23394"/>
                  </a:cubicBezTo>
                  <a:cubicBezTo>
                    <a:pt x="8790" y="23272"/>
                    <a:pt x="8902" y="23163"/>
                    <a:pt x="9011" y="23054"/>
                  </a:cubicBezTo>
                  <a:close/>
                  <a:moveTo>
                    <a:pt x="14002" y="23829"/>
                  </a:moveTo>
                  <a:cubicBezTo>
                    <a:pt x="13970" y="23847"/>
                    <a:pt x="13936" y="23867"/>
                    <a:pt x="13906" y="23886"/>
                  </a:cubicBezTo>
                  <a:cubicBezTo>
                    <a:pt x="13900" y="23879"/>
                    <a:pt x="13897" y="23869"/>
                    <a:pt x="13893" y="23860"/>
                  </a:cubicBezTo>
                  <a:cubicBezTo>
                    <a:pt x="13928" y="23850"/>
                    <a:pt x="13964" y="23840"/>
                    <a:pt x="14002" y="23829"/>
                  </a:cubicBezTo>
                  <a:close/>
                  <a:moveTo>
                    <a:pt x="27738" y="23774"/>
                  </a:moveTo>
                  <a:cubicBezTo>
                    <a:pt x="27762" y="23789"/>
                    <a:pt x="27789" y="23802"/>
                    <a:pt x="27816" y="23816"/>
                  </a:cubicBezTo>
                  <a:cubicBezTo>
                    <a:pt x="27813" y="23829"/>
                    <a:pt x="27813" y="23843"/>
                    <a:pt x="27813" y="23854"/>
                  </a:cubicBezTo>
                  <a:cubicBezTo>
                    <a:pt x="27828" y="23850"/>
                    <a:pt x="27842" y="23843"/>
                    <a:pt x="27857" y="23837"/>
                  </a:cubicBezTo>
                  <a:cubicBezTo>
                    <a:pt x="27879" y="23847"/>
                    <a:pt x="27900" y="23857"/>
                    <a:pt x="27922" y="23866"/>
                  </a:cubicBezTo>
                  <a:cubicBezTo>
                    <a:pt x="27913" y="23876"/>
                    <a:pt x="27905" y="23886"/>
                    <a:pt x="27897" y="23896"/>
                  </a:cubicBezTo>
                  <a:cubicBezTo>
                    <a:pt x="27834" y="23861"/>
                    <a:pt x="27760" y="23838"/>
                    <a:pt x="27688" y="23815"/>
                  </a:cubicBezTo>
                  <a:cubicBezTo>
                    <a:pt x="27704" y="23802"/>
                    <a:pt x="27722" y="23787"/>
                    <a:pt x="27738" y="23774"/>
                  </a:cubicBezTo>
                  <a:close/>
                  <a:moveTo>
                    <a:pt x="31165" y="23813"/>
                  </a:moveTo>
                  <a:cubicBezTo>
                    <a:pt x="31187" y="23824"/>
                    <a:pt x="31211" y="23831"/>
                    <a:pt x="31236" y="23840"/>
                  </a:cubicBezTo>
                  <a:cubicBezTo>
                    <a:pt x="31201" y="23870"/>
                    <a:pt x="31165" y="23898"/>
                    <a:pt x="31130" y="23930"/>
                  </a:cubicBezTo>
                  <a:cubicBezTo>
                    <a:pt x="31121" y="23924"/>
                    <a:pt x="31114" y="23919"/>
                    <a:pt x="31105" y="23917"/>
                  </a:cubicBezTo>
                  <a:cubicBezTo>
                    <a:pt x="31086" y="23905"/>
                    <a:pt x="31069" y="23898"/>
                    <a:pt x="31050" y="23888"/>
                  </a:cubicBezTo>
                  <a:cubicBezTo>
                    <a:pt x="31088" y="23864"/>
                    <a:pt x="31127" y="23838"/>
                    <a:pt x="31165" y="23813"/>
                  </a:cubicBezTo>
                  <a:close/>
                  <a:moveTo>
                    <a:pt x="19034" y="23835"/>
                  </a:moveTo>
                  <a:lnTo>
                    <a:pt x="19034" y="23835"/>
                  </a:lnTo>
                  <a:cubicBezTo>
                    <a:pt x="18997" y="23869"/>
                    <a:pt x="18959" y="23904"/>
                    <a:pt x="18922" y="23937"/>
                  </a:cubicBezTo>
                  <a:cubicBezTo>
                    <a:pt x="18901" y="23917"/>
                    <a:pt x="18882" y="23896"/>
                    <a:pt x="18861" y="23879"/>
                  </a:cubicBezTo>
                  <a:cubicBezTo>
                    <a:pt x="18868" y="23864"/>
                    <a:pt x="18877" y="23851"/>
                    <a:pt x="18885" y="23837"/>
                  </a:cubicBezTo>
                  <a:cubicBezTo>
                    <a:pt x="18905" y="23837"/>
                    <a:pt x="18926" y="23838"/>
                    <a:pt x="18946" y="23838"/>
                  </a:cubicBezTo>
                  <a:cubicBezTo>
                    <a:pt x="18975" y="23838"/>
                    <a:pt x="19005" y="23837"/>
                    <a:pt x="19034" y="23835"/>
                  </a:cubicBezTo>
                  <a:close/>
                  <a:moveTo>
                    <a:pt x="16202" y="23873"/>
                  </a:moveTo>
                  <a:lnTo>
                    <a:pt x="16200" y="23938"/>
                  </a:lnTo>
                  <a:cubicBezTo>
                    <a:pt x="16189" y="23934"/>
                    <a:pt x="16180" y="23931"/>
                    <a:pt x="16170" y="23927"/>
                  </a:cubicBezTo>
                  <a:lnTo>
                    <a:pt x="16202" y="23873"/>
                  </a:lnTo>
                  <a:close/>
                  <a:moveTo>
                    <a:pt x="15165" y="23744"/>
                  </a:moveTo>
                  <a:cubicBezTo>
                    <a:pt x="15193" y="23757"/>
                    <a:pt x="15223" y="23767"/>
                    <a:pt x="15252" y="23780"/>
                  </a:cubicBezTo>
                  <a:cubicBezTo>
                    <a:pt x="15193" y="23835"/>
                    <a:pt x="15100" y="23860"/>
                    <a:pt x="15020" y="23896"/>
                  </a:cubicBezTo>
                  <a:cubicBezTo>
                    <a:pt x="14982" y="23915"/>
                    <a:pt x="14944" y="23937"/>
                    <a:pt x="14906" y="23956"/>
                  </a:cubicBezTo>
                  <a:cubicBezTo>
                    <a:pt x="14885" y="23941"/>
                    <a:pt x="14863" y="23930"/>
                    <a:pt x="14841" y="23915"/>
                  </a:cubicBezTo>
                  <a:cubicBezTo>
                    <a:pt x="14867" y="23880"/>
                    <a:pt x="14893" y="23845"/>
                    <a:pt x="14918" y="23811"/>
                  </a:cubicBezTo>
                  <a:cubicBezTo>
                    <a:pt x="15002" y="23792"/>
                    <a:pt x="15084" y="23770"/>
                    <a:pt x="15165" y="23744"/>
                  </a:cubicBezTo>
                  <a:close/>
                  <a:moveTo>
                    <a:pt x="12085" y="23710"/>
                  </a:moveTo>
                  <a:cubicBezTo>
                    <a:pt x="12105" y="23725"/>
                    <a:pt x="12126" y="23739"/>
                    <a:pt x="12147" y="23754"/>
                  </a:cubicBezTo>
                  <a:cubicBezTo>
                    <a:pt x="12065" y="23825"/>
                    <a:pt x="11983" y="23898"/>
                    <a:pt x="11895" y="23967"/>
                  </a:cubicBezTo>
                  <a:cubicBezTo>
                    <a:pt x="11894" y="23968"/>
                    <a:pt x="11892" y="23969"/>
                    <a:pt x="11891" y="23969"/>
                  </a:cubicBezTo>
                  <a:lnTo>
                    <a:pt x="11891" y="23969"/>
                  </a:lnTo>
                  <a:cubicBezTo>
                    <a:pt x="11939" y="23887"/>
                    <a:pt x="12014" y="23790"/>
                    <a:pt x="12085" y="23710"/>
                  </a:cubicBezTo>
                  <a:close/>
                  <a:moveTo>
                    <a:pt x="13194" y="23745"/>
                  </a:moveTo>
                  <a:cubicBezTo>
                    <a:pt x="13205" y="23821"/>
                    <a:pt x="13222" y="23893"/>
                    <a:pt x="13245" y="23963"/>
                  </a:cubicBezTo>
                  <a:cubicBezTo>
                    <a:pt x="13229" y="23970"/>
                    <a:pt x="13210" y="23980"/>
                    <a:pt x="13194" y="23988"/>
                  </a:cubicBezTo>
                  <a:cubicBezTo>
                    <a:pt x="13194" y="23983"/>
                    <a:pt x="13193" y="23978"/>
                    <a:pt x="13190" y="23973"/>
                  </a:cubicBezTo>
                  <a:cubicBezTo>
                    <a:pt x="13180" y="23898"/>
                    <a:pt x="13176" y="23818"/>
                    <a:pt x="13194" y="23745"/>
                  </a:cubicBezTo>
                  <a:close/>
                  <a:moveTo>
                    <a:pt x="10248" y="23186"/>
                  </a:moveTo>
                  <a:cubicBezTo>
                    <a:pt x="10255" y="23192"/>
                    <a:pt x="10270" y="23196"/>
                    <a:pt x="10284" y="23198"/>
                  </a:cubicBezTo>
                  <a:cubicBezTo>
                    <a:pt x="10364" y="23344"/>
                    <a:pt x="10450" y="23488"/>
                    <a:pt x="10543" y="23633"/>
                  </a:cubicBezTo>
                  <a:cubicBezTo>
                    <a:pt x="10525" y="23644"/>
                    <a:pt x="10511" y="23657"/>
                    <a:pt x="10502" y="23671"/>
                  </a:cubicBezTo>
                  <a:cubicBezTo>
                    <a:pt x="10477" y="23706"/>
                    <a:pt x="10477" y="23758"/>
                    <a:pt x="10515" y="23782"/>
                  </a:cubicBezTo>
                  <a:cubicBezTo>
                    <a:pt x="10530" y="23792"/>
                    <a:pt x="10550" y="23796"/>
                    <a:pt x="10567" y="23799"/>
                  </a:cubicBezTo>
                  <a:cubicBezTo>
                    <a:pt x="10598" y="23803"/>
                    <a:pt x="10630" y="23808"/>
                    <a:pt x="10660" y="23809"/>
                  </a:cubicBezTo>
                  <a:cubicBezTo>
                    <a:pt x="10685" y="23845"/>
                    <a:pt x="10710" y="23882"/>
                    <a:pt x="10736" y="23918"/>
                  </a:cubicBezTo>
                  <a:cubicBezTo>
                    <a:pt x="10676" y="23941"/>
                    <a:pt x="10615" y="23966"/>
                    <a:pt x="10554" y="23989"/>
                  </a:cubicBezTo>
                  <a:cubicBezTo>
                    <a:pt x="10506" y="23918"/>
                    <a:pt x="10463" y="23844"/>
                    <a:pt x="10424" y="23766"/>
                  </a:cubicBezTo>
                  <a:cubicBezTo>
                    <a:pt x="10355" y="23626"/>
                    <a:pt x="10297" y="23482"/>
                    <a:pt x="10252" y="23334"/>
                  </a:cubicBezTo>
                  <a:lnTo>
                    <a:pt x="10248" y="23186"/>
                  </a:lnTo>
                  <a:close/>
                  <a:moveTo>
                    <a:pt x="33838" y="23995"/>
                  </a:moveTo>
                  <a:cubicBezTo>
                    <a:pt x="33851" y="24005"/>
                    <a:pt x="33862" y="24018"/>
                    <a:pt x="33873" y="24031"/>
                  </a:cubicBezTo>
                  <a:cubicBezTo>
                    <a:pt x="33872" y="24031"/>
                    <a:pt x="33869" y="24028"/>
                    <a:pt x="33867" y="24028"/>
                  </a:cubicBezTo>
                  <a:cubicBezTo>
                    <a:pt x="33859" y="24017"/>
                    <a:pt x="33850" y="24005"/>
                    <a:pt x="33838" y="23995"/>
                  </a:cubicBezTo>
                  <a:close/>
                  <a:moveTo>
                    <a:pt x="25060" y="23941"/>
                  </a:moveTo>
                  <a:cubicBezTo>
                    <a:pt x="25073" y="23954"/>
                    <a:pt x="25086" y="23967"/>
                    <a:pt x="25101" y="23980"/>
                  </a:cubicBezTo>
                  <a:cubicBezTo>
                    <a:pt x="25080" y="23999"/>
                    <a:pt x="25060" y="24018"/>
                    <a:pt x="25040" y="24039"/>
                  </a:cubicBezTo>
                  <a:cubicBezTo>
                    <a:pt x="25038" y="24024"/>
                    <a:pt x="25029" y="24007"/>
                    <a:pt x="25022" y="23995"/>
                  </a:cubicBezTo>
                  <a:cubicBezTo>
                    <a:pt x="25021" y="23989"/>
                    <a:pt x="25018" y="23985"/>
                    <a:pt x="25015" y="23982"/>
                  </a:cubicBezTo>
                  <a:cubicBezTo>
                    <a:pt x="25029" y="23969"/>
                    <a:pt x="25045" y="23954"/>
                    <a:pt x="25060" y="23941"/>
                  </a:cubicBezTo>
                  <a:close/>
                  <a:moveTo>
                    <a:pt x="29743" y="23845"/>
                  </a:moveTo>
                  <a:lnTo>
                    <a:pt x="29743" y="23845"/>
                  </a:lnTo>
                  <a:cubicBezTo>
                    <a:pt x="29791" y="23912"/>
                    <a:pt x="29842" y="23980"/>
                    <a:pt x="29890" y="24046"/>
                  </a:cubicBezTo>
                  <a:cubicBezTo>
                    <a:pt x="29845" y="23999"/>
                    <a:pt x="29800" y="23954"/>
                    <a:pt x="29756" y="23909"/>
                  </a:cubicBezTo>
                  <a:cubicBezTo>
                    <a:pt x="29752" y="23888"/>
                    <a:pt x="29749" y="23867"/>
                    <a:pt x="29743" y="23845"/>
                  </a:cubicBezTo>
                  <a:close/>
                  <a:moveTo>
                    <a:pt x="30962" y="23989"/>
                  </a:moveTo>
                  <a:cubicBezTo>
                    <a:pt x="30982" y="23999"/>
                    <a:pt x="30999" y="24010"/>
                    <a:pt x="31020" y="24020"/>
                  </a:cubicBezTo>
                  <a:cubicBezTo>
                    <a:pt x="31008" y="24027"/>
                    <a:pt x="30999" y="24036"/>
                    <a:pt x="30991" y="24046"/>
                  </a:cubicBezTo>
                  <a:cubicBezTo>
                    <a:pt x="30979" y="24026"/>
                    <a:pt x="30969" y="24007"/>
                    <a:pt x="30962" y="23989"/>
                  </a:cubicBezTo>
                  <a:close/>
                  <a:moveTo>
                    <a:pt x="32552" y="23686"/>
                  </a:moveTo>
                  <a:lnTo>
                    <a:pt x="32552" y="23847"/>
                  </a:lnTo>
                  <a:cubicBezTo>
                    <a:pt x="32526" y="23917"/>
                    <a:pt x="32499" y="23983"/>
                    <a:pt x="32467" y="24049"/>
                  </a:cubicBezTo>
                  <a:cubicBezTo>
                    <a:pt x="32499" y="23927"/>
                    <a:pt x="32526" y="23808"/>
                    <a:pt x="32552" y="23686"/>
                  </a:cubicBezTo>
                  <a:close/>
                  <a:moveTo>
                    <a:pt x="25015" y="24053"/>
                  </a:moveTo>
                  <a:cubicBezTo>
                    <a:pt x="25018" y="24055"/>
                    <a:pt x="25021" y="24055"/>
                    <a:pt x="25022" y="24055"/>
                  </a:cubicBezTo>
                  <a:cubicBezTo>
                    <a:pt x="25021" y="24055"/>
                    <a:pt x="25021" y="24056"/>
                    <a:pt x="25018" y="24056"/>
                  </a:cubicBezTo>
                  <a:lnTo>
                    <a:pt x="25015" y="24053"/>
                  </a:lnTo>
                  <a:close/>
                  <a:moveTo>
                    <a:pt x="11834" y="23821"/>
                  </a:moveTo>
                  <a:cubicBezTo>
                    <a:pt x="11838" y="23882"/>
                    <a:pt x="11841" y="23944"/>
                    <a:pt x="11845" y="24007"/>
                  </a:cubicBezTo>
                  <a:cubicBezTo>
                    <a:pt x="11816" y="24028"/>
                    <a:pt x="11789" y="24053"/>
                    <a:pt x="11760" y="24075"/>
                  </a:cubicBezTo>
                  <a:cubicBezTo>
                    <a:pt x="11722" y="24049"/>
                    <a:pt x="11684" y="24021"/>
                    <a:pt x="11646" y="23995"/>
                  </a:cubicBezTo>
                  <a:cubicBezTo>
                    <a:pt x="11671" y="23922"/>
                    <a:pt x="11725" y="23853"/>
                    <a:pt x="11834" y="23821"/>
                  </a:cubicBezTo>
                  <a:close/>
                  <a:moveTo>
                    <a:pt x="31513" y="23960"/>
                  </a:moveTo>
                  <a:cubicBezTo>
                    <a:pt x="31524" y="23967"/>
                    <a:pt x="31535" y="23970"/>
                    <a:pt x="31545" y="23975"/>
                  </a:cubicBezTo>
                  <a:cubicBezTo>
                    <a:pt x="31505" y="24011"/>
                    <a:pt x="31461" y="24046"/>
                    <a:pt x="31416" y="24078"/>
                  </a:cubicBezTo>
                  <a:cubicBezTo>
                    <a:pt x="31407" y="24072"/>
                    <a:pt x="31400" y="24069"/>
                    <a:pt x="31393" y="24065"/>
                  </a:cubicBezTo>
                  <a:lnTo>
                    <a:pt x="31391" y="24065"/>
                  </a:lnTo>
                  <a:cubicBezTo>
                    <a:pt x="31433" y="24031"/>
                    <a:pt x="31473" y="23996"/>
                    <a:pt x="31513" y="23960"/>
                  </a:cubicBezTo>
                  <a:close/>
                  <a:moveTo>
                    <a:pt x="10228" y="24005"/>
                  </a:moveTo>
                  <a:lnTo>
                    <a:pt x="10321" y="24071"/>
                  </a:lnTo>
                  <a:cubicBezTo>
                    <a:pt x="10297" y="24078"/>
                    <a:pt x="10277" y="24086"/>
                    <a:pt x="10255" y="24094"/>
                  </a:cubicBezTo>
                  <a:cubicBezTo>
                    <a:pt x="10245" y="24065"/>
                    <a:pt x="10233" y="24036"/>
                    <a:pt x="10228" y="24005"/>
                  </a:cubicBezTo>
                  <a:close/>
                  <a:moveTo>
                    <a:pt x="8343" y="23673"/>
                  </a:moveTo>
                  <a:cubicBezTo>
                    <a:pt x="8346" y="23744"/>
                    <a:pt x="8350" y="23815"/>
                    <a:pt x="8353" y="23888"/>
                  </a:cubicBezTo>
                  <a:cubicBezTo>
                    <a:pt x="8272" y="23960"/>
                    <a:pt x="8190" y="24036"/>
                    <a:pt x="8122" y="24116"/>
                  </a:cubicBezTo>
                  <a:cubicBezTo>
                    <a:pt x="8134" y="24055"/>
                    <a:pt x="8134" y="23991"/>
                    <a:pt x="8141" y="23930"/>
                  </a:cubicBezTo>
                  <a:cubicBezTo>
                    <a:pt x="8155" y="23829"/>
                    <a:pt x="8209" y="23719"/>
                    <a:pt x="8343" y="23673"/>
                  </a:cubicBezTo>
                  <a:close/>
                  <a:moveTo>
                    <a:pt x="17430" y="23822"/>
                  </a:moveTo>
                  <a:lnTo>
                    <a:pt x="17430" y="23822"/>
                  </a:lnTo>
                  <a:cubicBezTo>
                    <a:pt x="17522" y="23898"/>
                    <a:pt x="17612" y="23976"/>
                    <a:pt x="17690" y="24060"/>
                  </a:cubicBezTo>
                  <a:cubicBezTo>
                    <a:pt x="17666" y="24079"/>
                    <a:pt x="17638" y="24098"/>
                    <a:pt x="17610" y="24118"/>
                  </a:cubicBezTo>
                  <a:cubicBezTo>
                    <a:pt x="17554" y="24063"/>
                    <a:pt x="17501" y="24010"/>
                    <a:pt x="17449" y="23953"/>
                  </a:cubicBezTo>
                  <a:lnTo>
                    <a:pt x="17449" y="23953"/>
                  </a:lnTo>
                  <a:cubicBezTo>
                    <a:pt x="17455" y="23954"/>
                    <a:pt x="17458" y="23956"/>
                    <a:pt x="17462" y="23959"/>
                  </a:cubicBezTo>
                  <a:cubicBezTo>
                    <a:pt x="17459" y="23911"/>
                    <a:pt x="17448" y="23866"/>
                    <a:pt x="17430" y="23822"/>
                  </a:cubicBezTo>
                  <a:close/>
                  <a:moveTo>
                    <a:pt x="12969" y="23760"/>
                  </a:moveTo>
                  <a:cubicBezTo>
                    <a:pt x="13007" y="23854"/>
                    <a:pt x="13045" y="23947"/>
                    <a:pt x="13084" y="24041"/>
                  </a:cubicBezTo>
                  <a:cubicBezTo>
                    <a:pt x="13013" y="24075"/>
                    <a:pt x="12943" y="24105"/>
                    <a:pt x="12873" y="24136"/>
                  </a:cubicBezTo>
                  <a:cubicBezTo>
                    <a:pt x="12853" y="24014"/>
                    <a:pt x="12884" y="23883"/>
                    <a:pt x="12969" y="23760"/>
                  </a:cubicBezTo>
                  <a:close/>
                  <a:moveTo>
                    <a:pt x="30728" y="24072"/>
                  </a:moveTo>
                  <a:cubicBezTo>
                    <a:pt x="30779" y="24092"/>
                    <a:pt x="30831" y="24108"/>
                    <a:pt x="30883" y="24126"/>
                  </a:cubicBezTo>
                  <a:cubicBezTo>
                    <a:pt x="30863" y="24142"/>
                    <a:pt x="30844" y="24155"/>
                    <a:pt x="30824" y="24169"/>
                  </a:cubicBezTo>
                  <a:cubicBezTo>
                    <a:pt x="30771" y="24133"/>
                    <a:pt x="30729" y="24097"/>
                    <a:pt x="30728" y="24072"/>
                  </a:cubicBezTo>
                  <a:close/>
                  <a:moveTo>
                    <a:pt x="27983" y="24165"/>
                  </a:moveTo>
                  <a:cubicBezTo>
                    <a:pt x="27983" y="24172"/>
                    <a:pt x="27980" y="24179"/>
                    <a:pt x="27980" y="24188"/>
                  </a:cubicBezTo>
                  <a:cubicBezTo>
                    <a:pt x="27977" y="24185"/>
                    <a:pt x="27973" y="24181"/>
                    <a:pt x="27972" y="24178"/>
                  </a:cubicBezTo>
                  <a:cubicBezTo>
                    <a:pt x="27973" y="24172"/>
                    <a:pt x="27977" y="24169"/>
                    <a:pt x="27983" y="24165"/>
                  </a:cubicBezTo>
                  <a:close/>
                  <a:moveTo>
                    <a:pt x="10805" y="24137"/>
                  </a:moveTo>
                  <a:lnTo>
                    <a:pt x="10805" y="24137"/>
                  </a:lnTo>
                  <a:cubicBezTo>
                    <a:pt x="10779" y="24154"/>
                    <a:pt x="10753" y="24173"/>
                    <a:pt x="10727" y="24192"/>
                  </a:cubicBezTo>
                  <a:lnTo>
                    <a:pt x="10717" y="24181"/>
                  </a:lnTo>
                  <a:cubicBezTo>
                    <a:pt x="10749" y="24168"/>
                    <a:pt x="10779" y="24153"/>
                    <a:pt x="10805" y="24137"/>
                  </a:cubicBezTo>
                  <a:close/>
                  <a:moveTo>
                    <a:pt x="12038" y="24163"/>
                  </a:moveTo>
                  <a:lnTo>
                    <a:pt x="12038" y="24163"/>
                  </a:lnTo>
                  <a:cubicBezTo>
                    <a:pt x="12018" y="24179"/>
                    <a:pt x="11998" y="24198"/>
                    <a:pt x="11976" y="24216"/>
                  </a:cubicBezTo>
                  <a:cubicBezTo>
                    <a:pt x="11969" y="24213"/>
                    <a:pt x="11961" y="24207"/>
                    <a:pt x="11954" y="24203"/>
                  </a:cubicBezTo>
                  <a:cubicBezTo>
                    <a:pt x="11982" y="24191"/>
                    <a:pt x="12011" y="24178"/>
                    <a:pt x="12038" y="24163"/>
                  </a:cubicBezTo>
                  <a:close/>
                  <a:moveTo>
                    <a:pt x="15760" y="23859"/>
                  </a:moveTo>
                  <a:lnTo>
                    <a:pt x="15794" y="23869"/>
                  </a:lnTo>
                  <a:cubicBezTo>
                    <a:pt x="15749" y="23933"/>
                    <a:pt x="15699" y="23996"/>
                    <a:pt x="15643" y="24055"/>
                  </a:cubicBezTo>
                  <a:cubicBezTo>
                    <a:pt x="15572" y="24126"/>
                    <a:pt x="15487" y="24192"/>
                    <a:pt x="15394" y="24253"/>
                  </a:cubicBezTo>
                  <a:cubicBezTo>
                    <a:pt x="15358" y="24232"/>
                    <a:pt x="15320" y="24213"/>
                    <a:pt x="15284" y="24191"/>
                  </a:cubicBezTo>
                  <a:cubicBezTo>
                    <a:pt x="15416" y="24107"/>
                    <a:pt x="15540" y="24020"/>
                    <a:pt x="15654" y="23930"/>
                  </a:cubicBezTo>
                  <a:lnTo>
                    <a:pt x="15654" y="23938"/>
                  </a:lnTo>
                  <a:cubicBezTo>
                    <a:pt x="15694" y="23915"/>
                    <a:pt x="15728" y="23888"/>
                    <a:pt x="15760" y="23859"/>
                  </a:cubicBezTo>
                  <a:close/>
                  <a:moveTo>
                    <a:pt x="14182" y="23978"/>
                  </a:moveTo>
                  <a:cubicBezTo>
                    <a:pt x="14199" y="23999"/>
                    <a:pt x="14217" y="24024"/>
                    <a:pt x="14234" y="24046"/>
                  </a:cubicBezTo>
                  <a:cubicBezTo>
                    <a:pt x="14272" y="24092"/>
                    <a:pt x="14330" y="24145"/>
                    <a:pt x="14414" y="24147"/>
                  </a:cubicBezTo>
                  <a:cubicBezTo>
                    <a:pt x="14395" y="24172"/>
                    <a:pt x="14378" y="24200"/>
                    <a:pt x="14359" y="24224"/>
                  </a:cubicBezTo>
                  <a:cubicBezTo>
                    <a:pt x="14315" y="24243"/>
                    <a:pt x="14272" y="24264"/>
                    <a:pt x="14228" y="24281"/>
                  </a:cubicBezTo>
                  <a:cubicBezTo>
                    <a:pt x="14204" y="24256"/>
                    <a:pt x="14175" y="24230"/>
                    <a:pt x="14147" y="24207"/>
                  </a:cubicBezTo>
                  <a:cubicBezTo>
                    <a:pt x="14098" y="24163"/>
                    <a:pt x="14054" y="24114"/>
                    <a:pt x="14016" y="24062"/>
                  </a:cubicBezTo>
                  <a:cubicBezTo>
                    <a:pt x="14073" y="24036"/>
                    <a:pt x="14127" y="24007"/>
                    <a:pt x="14182" y="23978"/>
                  </a:cubicBezTo>
                  <a:close/>
                  <a:moveTo>
                    <a:pt x="13421" y="23994"/>
                  </a:moveTo>
                  <a:cubicBezTo>
                    <a:pt x="13434" y="24043"/>
                    <a:pt x="13447" y="24092"/>
                    <a:pt x="13459" y="24143"/>
                  </a:cubicBezTo>
                  <a:cubicBezTo>
                    <a:pt x="13372" y="24192"/>
                    <a:pt x="13284" y="24243"/>
                    <a:pt x="13197" y="24293"/>
                  </a:cubicBezTo>
                  <a:cubicBezTo>
                    <a:pt x="13209" y="24252"/>
                    <a:pt x="13236" y="24185"/>
                    <a:pt x="13236" y="24159"/>
                  </a:cubicBezTo>
                  <a:cubicBezTo>
                    <a:pt x="13234" y="24123"/>
                    <a:pt x="13223" y="24088"/>
                    <a:pt x="13212" y="24052"/>
                  </a:cubicBezTo>
                  <a:lnTo>
                    <a:pt x="13273" y="24036"/>
                  </a:lnTo>
                  <a:cubicBezTo>
                    <a:pt x="13284" y="24065"/>
                    <a:pt x="13299" y="24092"/>
                    <a:pt x="13316" y="24121"/>
                  </a:cubicBezTo>
                  <a:cubicBezTo>
                    <a:pt x="13341" y="24081"/>
                    <a:pt x="13369" y="24041"/>
                    <a:pt x="13393" y="24001"/>
                  </a:cubicBezTo>
                  <a:cubicBezTo>
                    <a:pt x="13403" y="23999"/>
                    <a:pt x="13412" y="23996"/>
                    <a:pt x="13421" y="23994"/>
                  </a:cubicBezTo>
                  <a:close/>
                  <a:moveTo>
                    <a:pt x="11440" y="24174"/>
                  </a:moveTo>
                  <a:cubicBezTo>
                    <a:pt x="11455" y="24184"/>
                    <a:pt x="11468" y="24192"/>
                    <a:pt x="11482" y="24201"/>
                  </a:cubicBezTo>
                  <a:cubicBezTo>
                    <a:pt x="11503" y="24229"/>
                    <a:pt x="11524" y="24256"/>
                    <a:pt x="11549" y="24281"/>
                  </a:cubicBezTo>
                  <a:cubicBezTo>
                    <a:pt x="11540" y="24294"/>
                    <a:pt x="11533" y="24309"/>
                    <a:pt x="11524" y="24322"/>
                  </a:cubicBezTo>
                  <a:cubicBezTo>
                    <a:pt x="11497" y="24272"/>
                    <a:pt x="11469" y="24223"/>
                    <a:pt x="11440" y="24174"/>
                  </a:cubicBezTo>
                  <a:close/>
                  <a:moveTo>
                    <a:pt x="12220" y="24288"/>
                  </a:moveTo>
                  <a:lnTo>
                    <a:pt x="12220" y="24288"/>
                  </a:lnTo>
                  <a:cubicBezTo>
                    <a:pt x="12205" y="24304"/>
                    <a:pt x="12191" y="24323"/>
                    <a:pt x="12176" y="24339"/>
                  </a:cubicBezTo>
                  <a:cubicBezTo>
                    <a:pt x="12171" y="24336"/>
                    <a:pt x="12166" y="24333"/>
                    <a:pt x="12162" y="24330"/>
                  </a:cubicBezTo>
                  <a:cubicBezTo>
                    <a:pt x="12181" y="24316"/>
                    <a:pt x="12200" y="24301"/>
                    <a:pt x="12220" y="24288"/>
                  </a:cubicBezTo>
                  <a:close/>
                  <a:moveTo>
                    <a:pt x="13800" y="24162"/>
                  </a:moveTo>
                  <a:cubicBezTo>
                    <a:pt x="13894" y="24220"/>
                    <a:pt x="13989" y="24280"/>
                    <a:pt x="14083" y="24338"/>
                  </a:cubicBezTo>
                  <a:cubicBezTo>
                    <a:pt x="14024" y="24361"/>
                    <a:pt x="13965" y="24383"/>
                    <a:pt x="13906" y="24405"/>
                  </a:cubicBezTo>
                  <a:cubicBezTo>
                    <a:pt x="13842" y="24338"/>
                    <a:pt x="13783" y="24267"/>
                    <a:pt x="13746" y="24187"/>
                  </a:cubicBezTo>
                  <a:cubicBezTo>
                    <a:pt x="13764" y="24179"/>
                    <a:pt x="13783" y="24171"/>
                    <a:pt x="13800" y="24162"/>
                  </a:cubicBezTo>
                  <a:close/>
                  <a:moveTo>
                    <a:pt x="31297" y="24142"/>
                  </a:moveTo>
                  <a:cubicBezTo>
                    <a:pt x="31304" y="24143"/>
                    <a:pt x="31312" y="24145"/>
                    <a:pt x="31320" y="24149"/>
                  </a:cubicBezTo>
                  <a:cubicBezTo>
                    <a:pt x="31261" y="24191"/>
                    <a:pt x="31201" y="24232"/>
                    <a:pt x="31139" y="24271"/>
                  </a:cubicBezTo>
                  <a:cubicBezTo>
                    <a:pt x="31162" y="24275"/>
                    <a:pt x="31185" y="24276"/>
                    <a:pt x="31208" y="24276"/>
                  </a:cubicBezTo>
                  <a:cubicBezTo>
                    <a:pt x="31299" y="24276"/>
                    <a:pt x="31390" y="24249"/>
                    <a:pt x="31479" y="24222"/>
                  </a:cubicBezTo>
                  <a:lnTo>
                    <a:pt x="31479" y="24222"/>
                  </a:lnTo>
                  <a:cubicBezTo>
                    <a:pt x="31396" y="24297"/>
                    <a:pt x="31310" y="24368"/>
                    <a:pt x="31223" y="24438"/>
                  </a:cubicBezTo>
                  <a:cubicBezTo>
                    <a:pt x="31166" y="24397"/>
                    <a:pt x="31108" y="24358"/>
                    <a:pt x="31052" y="24317"/>
                  </a:cubicBezTo>
                  <a:cubicBezTo>
                    <a:pt x="31136" y="24264"/>
                    <a:pt x="31219" y="24203"/>
                    <a:pt x="31297" y="24142"/>
                  </a:cubicBezTo>
                  <a:close/>
                  <a:moveTo>
                    <a:pt x="14933" y="24259"/>
                  </a:moveTo>
                  <a:lnTo>
                    <a:pt x="14933" y="24259"/>
                  </a:lnTo>
                  <a:cubicBezTo>
                    <a:pt x="14962" y="24275"/>
                    <a:pt x="14994" y="24293"/>
                    <a:pt x="15023" y="24309"/>
                  </a:cubicBezTo>
                  <a:cubicBezTo>
                    <a:pt x="15020" y="24322"/>
                    <a:pt x="15020" y="24333"/>
                    <a:pt x="15018" y="24345"/>
                  </a:cubicBezTo>
                  <a:cubicBezTo>
                    <a:pt x="15031" y="24338"/>
                    <a:pt x="15040" y="24332"/>
                    <a:pt x="15053" y="24325"/>
                  </a:cubicBezTo>
                  <a:cubicBezTo>
                    <a:pt x="15095" y="24346"/>
                    <a:pt x="15137" y="24368"/>
                    <a:pt x="15179" y="24390"/>
                  </a:cubicBezTo>
                  <a:cubicBezTo>
                    <a:pt x="15143" y="24413"/>
                    <a:pt x="15104" y="24439"/>
                    <a:pt x="15066" y="24463"/>
                  </a:cubicBezTo>
                  <a:cubicBezTo>
                    <a:pt x="15023" y="24396"/>
                    <a:pt x="14979" y="24326"/>
                    <a:pt x="14933" y="24259"/>
                  </a:cubicBezTo>
                  <a:close/>
                  <a:moveTo>
                    <a:pt x="20085" y="24339"/>
                  </a:moveTo>
                  <a:cubicBezTo>
                    <a:pt x="20086" y="24342"/>
                    <a:pt x="20086" y="24348"/>
                    <a:pt x="20088" y="24352"/>
                  </a:cubicBezTo>
                  <a:cubicBezTo>
                    <a:pt x="20081" y="24384"/>
                    <a:pt x="20070" y="24416"/>
                    <a:pt x="20062" y="24448"/>
                  </a:cubicBezTo>
                  <a:cubicBezTo>
                    <a:pt x="20051" y="24457"/>
                    <a:pt x="20041" y="24464"/>
                    <a:pt x="20033" y="24474"/>
                  </a:cubicBezTo>
                  <a:cubicBezTo>
                    <a:pt x="20047" y="24428"/>
                    <a:pt x="20063" y="24383"/>
                    <a:pt x="20085" y="24339"/>
                  </a:cubicBezTo>
                  <a:close/>
                  <a:moveTo>
                    <a:pt x="29983" y="23947"/>
                  </a:moveTo>
                  <a:cubicBezTo>
                    <a:pt x="30119" y="24121"/>
                    <a:pt x="30278" y="24280"/>
                    <a:pt x="30453" y="24419"/>
                  </a:cubicBezTo>
                  <a:cubicBezTo>
                    <a:pt x="30418" y="24442"/>
                    <a:pt x="30384" y="24467"/>
                    <a:pt x="30352" y="24493"/>
                  </a:cubicBezTo>
                  <a:cubicBezTo>
                    <a:pt x="30294" y="24438"/>
                    <a:pt x="30234" y="24381"/>
                    <a:pt x="30173" y="24325"/>
                  </a:cubicBezTo>
                  <a:lnTo>
                    <a:pt x="30173" y="24325"/>
                  </a:lnTo>
                  <a:cubicBezTo>
                    <a:pt x="30180" y="24326"/>
                    <a:pt x="30188" y="24329"/>
                    <a:pt x="30198" y="24329"/>
                  </a:cubicBezTo>
                  <a:cubicBezTo>
                    <a:pt x="30206" y="24307"/>
                    <a:pt x="30193" y="24283"/>
                    <a:pt x="30180" y="24264"/>
                  </a:cubicBezTo>
                  <a:cubicBezTo>
                    <a:pt x="30115" y="24158"/>
                    <a:pt x="30048" y="24053"/>
                    <a:pt x="29983" y="23947"/>
                  </a:cubicBezTo>
                  <a:close/>
                  <a:moveTo>
                    <a:pt x="17840" y="24227"/>
                  </a:moveTo>
                  <a:cubicBezTo>
                    <a:pt x="17912" y="24309"/>
                    <a:pt x="17997" y="24410"/>
                    <a:pt x="18046" y="24497"/>
                  </a:cubicBezTo>
                  <a:cubicBezTo>
                    <a:pt x="18045" y="24496"/>
                    <a:pt x="18043" y="24496"/>
                    <a:pt x="18043" y="24493"/>
                  </a:cubicBezTo>
                  <a:cubicBezTo>
                    <a:pt x="17946" y="24419"/>
                    <a:pt x="17857" y="24341"/>
                    <a:pt x="17769" y="24264"/>
                  </a:cubicBezTo>
                  <a:cubicBezTo>
                    <a:pt x="17790" y="24252"/>
                    <a:pt x="17815" y="24239"/>
                    <a:pt x="17840" y="24227"/>
                  </a:cubicBezTo>
                  <a:close/>
                  <a:moveTo>
                    <a:pt x="18101" y="24351"/>
                  </a:moveTo>
                  <a:cubicBezTo>
                    <a:pt x="18168" y="24370"/>
                    <a:pt x="18214" y="24403"/>
                    <a:pt x="18246" y="24442"/>
                  </a:cubicBezTo>
                  <a:cubicBezTo>
                    <a:pt x="18196" y="24470"/>
                    <a:pt x="18145" y="24497"/>
                    <a:pt x="18091" y="24521"/>
                  </a:cubicBezTo>
                  <a:cubicBezTo>
                    <a:pt x="18095" y="24464"/>
                    <a:pt x="18097" y="24406"/>
                    <a:pt x="18101" y="24351"/>
                  </a:cubicBezTo>
                  <a:close/>
                  <a:moveTo>
                    <a:pt x="16199" y="23969"/>
                  </a:moveTo>
                  <a:lnTo>
                    <a:pt x="16195" y="24060"/>
                  </a:lnTo>
                  <a:cubicBezTo>
                    <a:pt x="16150" y="24187"/>
                    <a:pt x="16091" y="24310"/>
                    <a:pt x="16022" y="24431"/>
                  </a:cubicBezTo>
                  <a:cubicBezTo>
                    <a:pt x="15998" y="24470"/>
                    <a:pt x="15974" y="24511"/>
                    <a:pt x="15946" y="24548"/>
                  </a:cubicBezTo>
                  <a:cubicBezTo>
                    <a:pt x="15894" y="24519"/>
                    <a:pt x="15839" y="24492"/>
                    <a:pt x="15786" y="24464"/>
                  </a:cubicBezTo>
                  <a:cubicBezTo>
                    <a:pt x="15916" y="24301"/>
                    <a:pt x="16035" y="24137"/>
                    <a:pt x="16142" y="23970"/>
                  </a:cubicBezTo>
                  <a:cubicBezTo>
                    <a:pt x="16151" y="23972"/>
                    <a:pt x="16161" y="23972"/>
                    <a:pt x="16170" y="23972"/>
                  </a:cubicBezTo>
                  <a:cubicBezTo>
                    <a:pt x="16181" y="23972"/>
                    <a:pt x="16191" y="23971"/>
                    <a:pt x="16199" y="23969"/>
                  </a:cubicBezTo>
                  <a:close/>
                  <a:moveTo>
                    <a:pt x="32283" y="24223"/>
                  </a:moveTo>
                  <a:cubicBezTo>
                    <a:pt x="32284" y="24264"/>
                    <a:pt x="32289" y="24303"/>
                    <a:pt x="32293" y="24341"/>
                  </a:cubicBezTo>
                  <a:cubicBezTo>
                    <a:pt x="32239" y="24418"/>
                    <a:pt x="32183" y="24490"/>
                    <a:pt x="32123" y="24557"/>
                  </a:cubicBezTo>
                  <a:cubicBezTo>
                    <a:pt x="32139" y="24508"/>
                    <a:pt x="32154" y="24460"/>
                    <a:pt x="32168" y="24410"/>
                  </a:cubicBezTo>
                  <a:cubicBezTo>
                    <a:pt x="32210" y="24351"/>
                    <a:pt x="32248" y="24288"/>
                    <a:pt x="32283" y="24223"/>
                  </a:cubicBezTo>
                  <a:close/>
                  <a:moveTo>
                    <a:pt x="30887" y="24463"/>
                  </a:moveTo>
                  <a:lnTo>
                    <a:pt x="30887" y="24463"/>
                  </a:lnTo>
                  <a:cubicBezTo>
                    <a:pt x="30938" y="24500"/>
                    <a:pt x="30991" y="24537"/>
                    <a:pt x="31041" y="24573"/>
                  </a:cubicBezTo>
                  <a:cubicBezTo>
                    <a:pt x="31030" y="24583"/>
                    <a:pt x="31018" y="24590"/>
                    <a:pt x="31005" y="24599"/>
                  </a:cubicBezTo>
                  <a:cubicBezTo>
                    <a:pt x="30967" y="24554"/>
                    <a:pt x="30927" y="24506"/>
                    <a:pt x="30887" y="24463"/>
                  </a:cubicBezTo>
                  <a:close/>
                  <a:moveTo>
                    <a:pt x="21794" y="24608"/>
                  </a:moveTo>
                  <a:cubicBezTo>
                    <a:pt x="21798" y="24612"/>
                    <a:pt x="21800" y="24615"/>
                    <a:pt x="21804" y="24619"/>
                  </a:cubicBezTo>
                  <a:cubicBezTo>
                    <a:pt x="21801" y="24621"/>
                    <a:pt x="21800" y="24622"/>
                    <a:pt x="21800" y="24624"/>
                  </a:cubicBezTo>
                  <a:lnTo>
                    <a:pt x="21794" y="24608"/>
                  </a:lnTo>
                  <a:close/>
                  <a:moveTo>
                    <a:pt x="12612" y="24079"/>
                  </a:moveTo>
                  <a:cubicBezTo>
                    <a:pt x="12738" y="24232"/>
                    <a:pt x="12634" y="24442"/>
                    <a:pt x="12629" y="24630"/>
                  </a:cubicBezTo>
                  <a:cubicBezTo>
                    <a:pt x="12583" y="24592"/>
                    <a:pt x="12532" y="24556"/>
                    <a:pt x="12477" y="24521"/>
                  </a:cubicBezTo>
                  <a:cubicBezTo>
                    <a:pt x="12506" y="24374"/>
                    <a:pt x="12510" y="24222"/>
                    <a:pt x="12612" y="24079"/>
                  </a:cubicBezTo>
                  <a:close/>
                  <a:moveTo>
                    <a:pt x="20004" y="24587"/>
                  </a:moveTo>
                  <a:cubicBezTo>
                    <a:pt x="20006" y="24587"/>
                    <a:pt x="20011" y="24587"/>
                    <a:pt x="20012" y="24590"/>
                  </a:cubicBezTo>
                  <a:cubicBezTo>
                    <a:pt x="20006" y="24608"/>
                    <a:pt x="20001" y="24627"/>
                    <a:pt x="19993" y="24643"/>
                  </a:cubicBezTo>
                  <a:cubicBezTo>
                    <a:pt x="19996" y="24624"/>
                    <a:pt x="19999" y="24606"/>
                    <a:pt x="20004" y="24587"/>
                  </a:cubicBezTo>
                  <a:close/>
                  <a:moveTo>
                    <a:pt x="19932" y="24653"/>
                  </a:moveTo>
                  <a:cubicBezTo>
                    <a:pt x="19938" y="24666"/>
                    <a:pt x="19943" y="24678"/>
                    <a:pt x="19950" y="24689"/>
                  </a:cubicBezTo>
                  <a:cubicBezTo>
                    <a:pt x="19943" y="24695"/>
                    <a:pt x="19938" y="24701"/>
                    <a:pt x="19931" y="24704"/>
                  </a:cubicBezTo>
                  <a:cubicBezTo>
                    <a:pt x="19927" y="24702"/>
                    <a:pt x="19924" y="24701"/>
                    <a:pt x="19919" y="24701"/>
                  </a:cubicBezTo>
                  <a:cubicBezTo>
                    <a:pt x="19925" y="24685"/>
                    <a:pt x="19928" y="24670"/>
                    <a:pt x="19932" y="24653"/>
                  </a:cubicBezTo>
                  <a:close/>
                  <a:moveTo>
                    <a:pt x="28937" y="24415"/>
                  </a:moveTo>
                  <a:lnTo>
                    <a:pt x="28937" y="24576"/>
                  </a:lnTo>
                  <a:cubicBezTo>
                    <a:pt x="28921" y="24619"/>
                    <a:pt x="28905" y="24663"/>
                    <a:pt x="28886" y="24704"/>
                  </a:cubicBezTo>
                  <a:cubicBezTo>
                    <a:pt x="28884" y="24702"/>
                    <a:pt x="28879" y="24698"/>
                    <a:pt x="28873" y="24696"/>
                  </a:cubicBezTo>
                  <a:cubicBezTo>
                    <a:pt x="28895" y="24605"/>
                    <a:pt x="28917" y="24509"/>
                    <a:pt x="28937" y="24415"/>
                  </a:cubicBezTo>
                  <a:close/>
                  <a:moveTo>
                    <a:pt x="16215" y="24637"/>
                  </a:moveTo>
                  <a:lnTo>
                    <a:pt x="16215" y="24637"/>
                  </a:lnTo>
                  <a:cubicBezTo>
                    <a:pt x="16209" y="24660"/>
                    <a:pt x="16200" y="24686"/>
                    <a:pt x="16189" y="24709"/>
                  </a:cubicBezTo>
                  <a:cubicBezTo>
                    <a:pt x="16177" y="24699"/>
                    <a:pt x="16164" y="24688"/>
                    <a:pt x="16150" y="24678"/>
                  </a:cubicBezTo>
                  <a:cubicBezTo>
                    <a:pt x="16171" y="24664"/>
                    <a:pt x="16193" y="24650"/>
                    <a:pt x="16215" y="24637"/>
                  </a:cubicBezTo>
                  <a:close/>
                  <a:moveTo>
                    <a:pt x="18316" y="24701"/>
                  </a:moveTo>
                  <a:cubicBezTo>
                    <a:pt x="18319" y="24709"/>
                    <a:pt x="18321" y="24721"/>
                    <a:pt x="18322" y="24730"/>
                  </a:cubicBezTo>
                  <a:cubicBezTo>
                    <a:pt x="18313" y="24723"/>
                    <a:pt x="18306" y="24714"/>
                    <a:pt x="18299" y="24707"/>
                  </a:cubicBezTo>
                  <a:cubicBezTo>
                    <a:pt x="18305" y="24704"/>
                    <a:pt x="18312" y="24702"/>
                    <a:pt x="18316" y="24701"/>
                  </a:cubicBezTo>
                  <a:close/>
                  <a:moveTo>
                    <a:pt x="18970" y="24701"/>
                  </a:moveTo>
                  <a:lnTo>
                    <a:pt x="18991" y="24717"/>
                  </a:lnTo>
                  <a:cubicBezTo>
                    <a:pt x="18968" y="24730"/>
                    <a:pt x="18945" y="24739"/>
                    <a:pt x="18922" y="24747"/>
                  </a:cubicBezTo>
                  <a:cubicBezTo>
                    <a:pt x="18922" y="24746"/>
                    <a:pt x="18919" y="24744"/>
                    <a:pt x="18919" y="24741"/>
                  </a:cubicBezTo>
                  <a:cubicBezTo>
                    <a:pt x="18935" y="24727"/>
                    <a:pt x="18954" y="24715"/>
                    <a:pt x="18970" y="24701"/>
                  </a:cubicBezTo>
                  <a:close/>
                  <a:moveTo>
                    <a:pt x="30237" y="24733"/>
                  </a:moveTo>
                  <a:cubicBezTo>
                    <a:pt x="30244" y="24742"/>
                    <a:pt x="30253" y="24750"/>
                    <a:pt x="30260" y="24759"/>
                  </a:cubicBezTo>
                  <a:cubicBezTo>
                    <a:pt x="30259" y="24759"/>
                    <a:pt x="30257" y="24757"/>
                    <a:pt x="30256" y="24757"/>
                  </a:cubicBezTo>
                  <a:cubicBezTo>
                    <a:pt x="30249" y="24748"/>
                    <a:pt x="30243" y="24740"/>
                    <a:pt x="30237" y="24733"/>
                  </a:cubicBezTo>
                  <a:close/>
                  <a:moveTo>
                    <a:pt x="30635" y="24554"/>
                  </a:moveTo>
                  <a:cubicBezTo>
                    <a:pt x="30709" y="24605"/>
                    <a:pt x="30786" y="24651"/>
                    <a:pt x="30863" y="24695"/>
                  </a:cubicBezTo>
                  <a:cubicBezTo>
                    <a:pt x="30809" y="24731"/>
                    <a:pt x="30751" y="24766"/>
                    <a:pt x="30694" y="24801"/>
                  </a:cubicBezTo>
                  <a:cubicBezTo>
                    <a:pt x="30626" y="24743"/>
                    <a:pt x="30556" y="24680"/>
                    <a:pt x="30490" y="24621"/>
                  </a:cubicBezTo>
                  <a:cubicBezTo>
                    <a:pt x="30539" y="24599"/>
                    <a:pt x="30587" y="24577"/>
                    <a:pt x="30635" y="24554"/>
                  </a:cubicBezTo>
                  <a:close/>
                  <a:moveTo>
                    <a:pt x="18548" y="24656"/>
                  </a:moveTo>
                  <a:lnTo>
                    <a:pt x="18548" y="24656"/>
                  </a:lnTo>
                  <a:cubicBezTo>
                    <a:pt x="18495" y="24704"/>
                    <a:pt x="18440" y="24753"/>
                    <a:pt x="18384" y="24802"/>
                  </a:cubicBezTo>
                  <a:cubicBezTo>
                    <a:pt x="18429" y="24759"/>
                    <a:pt x="18466" y="24711"/>
                    <a:pt x="18489" y="24663"/>
                  </a:cubicBezTo>
                  <a:cubicBezTo>
                    <a:pt x="18509" y="24659"/>
                    <a:pt x="18530" y="24657"/>
                    <a:pt x="18548" y="24656"/>
                  </a:cubicBezTo>
                  <a:close/>
                  <a:moveTo>
                    <a:pt x="31998" y="24622"/>
                  </a:moveTo>
                  <a:lnTo>
                    <a:pt x="31998" y="24622"/>
                  </a:lnTo>
                  <a:cubicBezTo>
                    <a:pt x="31993" y="24653"/>
                    <a:pt x="31987" y="24682"/>
                    <a:pt x="31981" y="24714"/>
                  </a:cubicBezTo>
                  <a:cubicBezTo>
                    <a:pt x="31936" y="24759"/>
                    <a:pt x="31892" y="24804"/>
                    <a:pt x="31847" y="24847"/>
                  </a:cubicBezTo>
                  <a:cubicBezTo>
                    <a:pt x="31828" y="24837"/>
                    <a:pt x="31813" y="24826"/>
                    <a:pt x="31795" y="24815"/>
                  </a:cubicBezTo>
                  <a:cubicBezTo>
                    <a:pt x="31863" y="24753"/>
                    <a:pt x="31933" y="24689"/>
                    <a:pt x="31998" y="24622"/>
                  </a:cubicBezTo>
                  <a:close/>
                  <a:moveTo>
                    <a:pt x="27696" y="24863"/>
                  </a:moveTo>
                  <a:cubicBezTo>
                    <a:pt x="27701" y="24869"/>
                    <a:pt x="27704" y="24874"/>
                    <a:pt x="27710" y="24876"/>
                  </a:cubicBezTo>
                  <a:cubicBezTo>
                    <a:pt x="27688" y="24891"/>
                    <a:pt x="27667" y="24907"/>
                    <a:pt x="27645" y="24921"/>
                  </a:cubicBezTo>
                  <a:cubicBezTo>
                    <a:pt x="27642" y="24919"/>
                    <a:pt x="27636" y="24914"/>
                    <a:pt x="27630" y="24911"/>
                  </a:cubicBezTo>
                  <a:cubicBezTo>
                    <a:pt x="27652" y="24895"/>
                    <a:pt x="27674" y="24881"/>
                    <a:pt x="27696" y="24863"/>
                  </a:cubicBezTo>
                  <a:close/>
                  <a:moveTo>
                    <a:pt x="14648" y="24178"/>
                  </a:moveTo>
                  <a:cubicBezTo>
                    <a:pt x="14661" y="24198"/>
                    <a:pt x="14671" y="24216"/>
                    <a:pt x="14684" y="24236"/>
                  </a:cubicBezTo>
                  <a:cubicBezTo>
                    <a:pt x="14674" y="24267"/>
                    <a:pt x="14661" y="24296"/>
                    <a:pt x="14647" y="24326"/>
                  </a:cubicBezTo>
                  <a:cubicBezTo>
                    <a:pt x="14671" y="24317"/>
                    <a:pt x="14696" y="24309"/>
                    <a:pt x="14721" y="24297"/>
                  </a:cubicBezTo>
                  <a:cubicBezTo>
                    <a:pt x="14739" y="24326"/>
                    <a:pt x="14755" y="24355"/>
                    <a:pt x="14777" y="24384"/>
                  </a:cubicBezTo>
                  <a:cubicBezTo>
                    <a:pt x="14816" y="24441"/>
                    <a:pt x="14870" y="24497"/>
                    <a:pt x="14938" y="24542"/>
                  </a:cubicBezTo>
                  <a:cubicBezTo>
                    <a:pt x="14718" y="24680"/>
                    <a:pt x="14490" y="24808"/>
                    <a:pt x="14256" y="24927"/>
                  </a:cubicBezTo>
                  <a:cubicBezTo>
                    <a:pt x="14253" y="24779"/>
                    <a:pt x="14144" y="24641"/>
                    <a:pt x="14026" y="24528"/>
                  </a:cubicBezTo>
                  <a:cubicBezTo>
                    <a:pt x="14003" y="24505"/>
                    <a:pt x="13979" y="24481"/>
                    <a:pt x="13954" y="24457"/>
                  </a:cubicBezTo>
                  <a:cubicBezTo>
                    <a:pt x="14025" y="24438"/>
                    <a:pt x="14096" y="24415"/>
                    <a:pt x="14166" y="24390"/>
                  </a:cubicBezTo>
                  <a:cubicBezTo>
                    <a:pt x="14212" y="24419"/>
                    <a:pt x="14260" y="24448"/>
                    <a:pt x="14307" y="24479"/>
                  </a:cubicBezTo>
                  <a:cubicBezTo>
                    <a:pt x="14315" y="24455"/>
                    <a:pt x="14315" y="24434"/>
                    <a:pt x="14313" y="24412"/>
                  </a:cubicBezTo>
                  <a:cubicBezTo>
                    <a:pt x="14410" y="24355"/>
                    <a:pt x="14497" y="24290"/>
                    <a:pt x="14575" y="24216"/>
                  </a:cubicBezTo>
                  <a:cubicBezTo>
                    <a:pt x="14599" y="24203"/>
                    <a:pt x="14625" y="24191"/>
                    <a:pt x="14648" y="24178"/>
                  </a:cubicBezTo>
                  <a:close/>
                  <a:moveTo>
                    <a:pt x="20349" y="24869"/>
                  </a:moveTo>
                  <a:lnTo>
                    <a:pt x="20349" y="24949"/>
                  </a:lnTo>
                  <a:cubicBezTo>
                    <a:pt x="20346" y="24951"/>
                    <a:pt x="20345" y="24953"/>
                    <a:pt x="20340" y="24955"/>
                  </a:cubicBezTo>
                  <a:cubicBezTo>
                    <a:pt x="20340" y="24933"/>
                    <a:pt x="20342" y="24911"/>
                    <a:pt x="20345" y="24890"/>
                  </a:cubicBezTo>
                  <a:cubicBezTo>
                    <a:pt x="20346" y="24882"/>
                    <a:pt x="20348" y="24875"/>
                    <a:pt x="20349" y="24869"/>
                  </a:cubicBezTo>
                  <a:close/>
                  <a:moveTo>
                    <a:pt x="18069" y="24768"/>
                  </a:moveTo>
                  <a:cubicBezTo>
                    <a:pt x="18148" y="24804"/>
                    <a:pt x="18228" y="24837"/>
                    <a:pt x="18312" y="24869"/>
                  </a:cubicBezTo>
                  <a:cubicBezTo>
                    <a:pt x="18307" y="24872"/>
                    <a:pt x="18302" y="24876"/>
                    <a:pt x="18299" y="24882"/>
                  </a:cubicBezTo>
                  <a:cubicBezTo>
                    <a:pt x="18297" y="24884"/>
                    <a:pt x="18293" y="24884"/>
                    <a:pt x="18291" y="24884"/>
                  </a:cubicBezTo>
                  <a:cubicBezTo>
                    <a:pt x="18291" y="24885"/>
                    <a:pt x="18293" y="24885"/>
                    <a:pt x="18293" y="24885"/>
                  </a:cubicBezTo>
                  <a:cubicBezTo>
                    <a:pt x="18262" y="24913"/>
                    <a:pt x="18232" y="24940"/>
                    <a:pt x="18200" y="24969"/>
                  </a:cubicBezTo>
                  <a:cubicBezTo>
                    <a:pt x="18142" y="24906"/>
                    <a:pt x="18079" y="24842"/>
                    <a:pt x="18010" y="24782"/>
                  </a:cubicBezTo>
                  <a:cubicBezTo>
                    <a:pt x="18030" y="24779"/>
                    <a:pt x="18050" y="24773"/>
                    <a:pt x="18069" y="24768"/>
                  </a:cubicBezTo>
                  <a:close/>
                  <a:moveTo>
                    <a:pt x="27810" y="24969"/>
                  </a:moveTo>
                  <a:cubicBezTo>
                    <a:pt x="27816" y="24975"/>
                    <a:pt x="27821" y="24980"/>
                    <a:pt x="27828" y="24985"/>
                  </a:cubicBezTo>
                  <a:cubicBezTo>
                    <a:pt x="27818" y="24993"/>
                    <a:pt x="27806" y="25001"/>
                    <a:pt x="27796" y="25013"/>
                  </a:cubicBezTo>
                  <a:cubicBezTo>
                    <a:pt x="27780" y="25004"/>
                    <a:pt x="27761" y="24994"/>
                    <a:pt x="27745" y="24985"/>
                  </a:cubicBezTo>
                  <a:lnTo>
                    <a:pt x="27810" y="24969"/>
                  </a:lnTo>
                  <a:close/>
                  <a:moveTo>
                    <a:pt x="28669" y="24951"/>
                  </a:moveTo>
                  <a:cubicBezTo>
                    <a:pt x="28670" y="24991"/>
                    <a:pt x="28674" y="25030"/>
                    <a:pt x="28680" y="25070"/>
                  </a:cubicBezTo>
                  <a:cubicBezTo>
                    <a:pt x="28626" y="25147"/>
                    <a:pt x="28568" y="25219"/>
                    <a:pt x="28509" y="25287"/>
                  </a:cubicBezTo>
                  <a:cubicBezTo>
                    <a:pt x="28525" y="25238"/>
                    <a:pt x="28539" y="25189"/>
                    <a:pt x="28554" y="25139"/>
                  </a:cubicBezTo>
                  <a:cubicBezTo>
                    <a:pt x="28576" y="25109"/>
                    <a:pt x="28596" y="25077"/>
                    <a:pt x="28616" y="25043"/>
                  </a:cubicBezTo>
                  <a:cubicBezTo>
                    <a:pt x="28632" y="25043"/>
                    <a:pt x="28647" y="25042"/>
                    <a:pt x="28660" y="25036"/>
                  </a:cubicBezTo>
                  <a:cubicBezTo>
                    <a:pt x="28657" y="25027"/>
                    <a:pt x="28653" y="25012"/>
                    <a:pt x="28647" y="24991"/>
                  </a:cubicBezTo>
                  <a:cubicBezTo>
                    <a:pt x="28654" y="24978"/>
                    <a:pt x="28661" y="24964"/>
                    <a:pt x="28669" y="24951"/>
                  </a:cubicBezTo>
                  <a:close/>
                  <a:moveTo>
                    <a:pt x="31683" y="24904"/>
                  </a:moveTo>
                  <a:cubicBezTo>
                    <a:pt x="31709" y="24911"/>
                    <a:pt x="31737" y="24919"/>
                    <a:pt x="31762" y="24924"/>
                  </a:cubicBezTo>
                  <a:cubicBezTo>
                    <a:pt x="31683" y="24997"/>
                    <a:pt x="31608" y="25065"/>
                    <a:pt x="31534" y="25132"/>
                  </a:cubicBezTo>
                  <a:cubicBezTo>
                    <a:pt x="31473" y="25189"/>
                    <a:pt x="31412" y="25245"/>
                    <a:pt x="31348" y="25303"/>
                  </a:cubicBezTo>
                  <a:lnTo>
                    <a:pt x="31342" y="25298"/>
                  </a:lnTo>
                  <a:cubicBezTo>
                    <a:pt x="31461" y="25202"/>
                    <a:pt x="31557" y="25074"/>
                    <a:pt x="31635" y="24942"/>
                  </a:cubicBezTo>
                  <a:lnTo>
                    <a:pt x="31683" y="24904"/>
                  </a:lnTo>
                  <a:close/>
                  <a:moveTo>
                    <a:pt x="27238" y="25171"/>
                  </a:moveTo>
                  <a:cubicBezTo>
                    <a:pt x="27283" y="25229"/>
                    <a:pt x="27333" y="25283"/>
                    <a:pt x="27388" y="25332"/>
                  </a:cubicBezTo>
                  <a:cubicBezTo>
                    <a:pt x="27373" y="25341"/>
                    <a:pt x="27360" y="25353"/>
                    <a:pt x="27346" y="25361"/>
                  </a:cubicBezTo>
                  <a:cubicBezTo>
                    <a:pt x="27308" y="25299"/>
                    <a:pt x="27269" y="25238"/>
                    <a:pt x="27232" y="25174"/>
                  </a:cubicBezTo>
                  <a:cubicBezTo>
                    <a:pt x="27235" y="25173"/>
                    <a:pt x="27237" y="25171"/>
                    <a:pt x="27238" y="25171"/>
                  </a:cubicBezTo>
                  <a:close/>
                  <a:moveTo>
                    <a:pt x="17718" y="24808"/>
                  </a:moveTo>
                  <a:lnTo>
                    <a:pt x="17718" y="24808"/>
                  </a:lnTo>
                  <a:cubicBezTo>
                    <a:pt x="17857" y="24906"/>
                    <a:pt x="18007" y="25000"/>
                    <a:pt x="18171" y="25084"/>
                  </a:cubicBezTo>
                  <a:cubicBezTo>
                    <a:pt x="18181" y="25088"/>
                    <a:pt x="18190" y="25094"/>
                    <a:pt x="18200" y="25099"/>
                  </a:cubicBezTo>
                  <a:cubicBezTo>
                    <a:pt x="18257" y="25125"/>
                    <a:pt x="18312" y="25152"/>
                    <a:pt x="18371" y="25180"/>
                  </a:cubicBezTo>
                  <a:cubicBezTo>
                    <a:pt x="18351" y="25151"/>
                    <a:pt x="18329" y="25122"/>
                    <a:pt x="18307" y="25094"/>
                  </a:cubicBezTo>
                  <a:cubicBezTo>
                    <a:pt x="18400" y="25067"/>
                    <a:pt x="18486" y="25027"/>
                    <a:pt x="18569" y="24982"/>
                  </a:cubicBezTo>
                  <a:cubicBezTo>
                    <a:pt x="18599" y="24986"/>
                    <a:pt x="18629" y="24988"/>
                    <a:pt x="18659" y="24988"/>
                  </a:cubicBezTo>
                  <a:cubicBezTo>
                    <a:pt x="18730" y="24988"/>
                    <a:pt x="18801" y="24978"/>
                    <a:pt x="18868" y="24956"/>
                  </a:cubicBezTo>
                  <a:lnTo>
                    <a:pt x="18868" y="24956"/>
                  </a:lnTo>
                  <a:cubicBezTo>
                    <a:pt x="18643" y="25113"/>
                    <a:pt x="18403" y="25251"/>
                    <a:pt x="18155" y="25367"/>
                  </a:cubicBezTo>
                  <a:cubicBezTo>
                    <a:pt x="18047" y="25216"/>
                    <a:pt x="17936" y="25067"/>
                    <a:pt x="17812" y="24920"/>
                  </a:cubicBezTo>
                  <a:cubicBezTo>
                    <a:pt x="17782" y="24882"/>
                    <a:pt x="17748" y="24846"/>
                    <a:pt x="17718" y="24808"/>
                  </a:cubicBezTo>
                  <a:close/>
                  <a:moveTo>
                    <a:pt x="20949" y="25415"/>
                  </a:moveTo>
                  <a:cubicBezTo>
                    <a:pt x="20929" y="25434"/>
                    <a:pt x="20908" y="25450"/>
                    <a:pt x="20891" y="25469"/>
                  </a:cubicBezTo>
                  <a:cubicBezTo>
                    <a:pt x="20894" y="25452"/>
                    <a:pt x="20900" y="25434"/>
                    <a:pt x="20901" y="25418"/>
                  </a:cubicBezTo>
                  <a:cubicBezTo>
                    <a:pt x="20918" y="25418"/>
                    <a:pt x="20933" y="25418"/>
                    <a:pt x="20949" y="25415"/>
                  </a:cubicBezTo>
                  <a:close/>
                  <a:moveTo>
                    <a:pt x="31036" y="25376"/>
                  </a:moveTo>
                  <a:cubicBezTo>
                    <a:pt x="31063" y="25388"/>
                    <a:pt x="31091" y="25401"/>
                    <a:pt x="31120" y="25412"/>
                  </a:cubicBezTo>
                  <a:lnTo>
                    <a:pt x="31108" y="25434"/>
                  </a:lnTo>
                  <a:cubicBezTo>
                    <a:pt x="31120" y="25430"/>
                    <a:pt x="31130" y="25424"/>
                    <a:pt x="31142" y="25420"/>
                  </a:cubicBezTo>
                  <a:cubicBezTo>
                    <a:pt x="31159" y="25427"/>
                    <a:pt x="31175" y="25431"/>
                    <a:pt x="31194" y="25438"/>
                  </a:cubicBezTo>
                  <a:cubicBezTo>
                    <a:pt x="31178" y="25453"/>
                    <a:pt x="31159" y="25466"/>
                    <a:pt x="31143" y="25481"/>
                  </a:cubicBezTo>
                  <a:cubicBezTo>
                    <a:pt x="31101" y="25447"/>
                    <a:pt x="31052" y="25421"/>
                    <a:pt x="30998" y="25401"/>
                  </a:cubicBezTo>
                  <a:cubicBezTo>
                    <a:pt x="31011" y="25392"/>
                    <a:pt x="31023" y="25385"/>
                    <a:pt x="31036" y="25376"/>
                  </a:cubicBezTo>
                  <a:close/>
                  <a:moveTo>
                    <a:pt x="20059" y="25666"/>
                  </a:moveTo>
                  <a:cubicBezTo>
                    <a:pt x="20063" y="25680"/>
                    <a:pt x="20065" y="25691"/>
                    <a:pt x="20069" y="25704"/>
                  </a:cubicBezTo>
                  <a:cubicBezTo>
                    <a:pt x="20065" y="25710"/>
                    <a:pt x="20059" y="25713"/>
                    <a:pt x="20056" y="25717"/>
                  </a:cubicBezTo>
                  <a:cubicBezTo>
                    <a:pt x="20056" y="25701"/>
                    <a:pt x="20059" y="25682"/>
                    <a:pt x="20059" y="25666"/>
                  </a:cubicBezTo>
                  <a:close/>
                  <a:moveTo>
                    <a:pt x="32199" y="25292"/>
                  </a:moveTo>
                  <a:cubicBezTo>
                    <a:pt x="32177" y="25335"/>
                    <a:pt x="32152" y="25377"/>
                    <a:pt x="32126" y="25421"/>
                  </a:cubicBezTo>
                  <a:cubicBezTo>
                    <a:pt x="32023" y="25594"/>
                    <a:pt x="31876" y="25719"/>
                    <a:pt x="31712" y="25825"/>
                  </a:cubicBezTo>
                  <a:cubicBezTo>
                    <a:pt x="31836" y="25709"/>
                    <a:pt x="31950" y="25582"/>
                    <a:pt x="32054" y="25450"/>
                  </a:cubicBezTo>
                  <a:cubicBezTo>
                    <a:pt x="32103" y="25398"/>
                    <a:pt x="32152" y="25346"/>
                    <a:pt x="32199" y="25292"/>
                  </a:cubicBezTo>
                  <a:close/>
                  <a:moveTo>
                    <a:pt x="19921" y="25829"/>
                  </a:moveTo>
                  <a:lnTo>
                    <a:pt x="19921" y="25829"/>
                  </a:lnTo>
                  <a:cubicBezTo>
                    <a:pt x="19919" y="25836"/>
                    <a:pt x="19918" y="25844"/>
                    <a:pt x="19916" y="25849"/>
                  </a:cubicBezTo>
                  <a:cubicBezTo>
                    <a:pt x="19909" y="25857"/>
                    <a:pt x="19899" y="25864"/>
                    <a:pt x="19892" y="25870"/>
                  </a:cubicBezTo>
                  <a:cubicBezTo>
                    <a:pt x="19902" y="25857"/>
                    <a:pt x="19912" y="25844"/>
                    <a:pt x="19921" y="25829"/>
                  </a:cubicBezTo>
                  <a:close/>
                  <a:moveTo>
                    <a:pt x="31647" y="25858"/>
                  </a:moveTo>
                  <a:lnTo>
                    <a:pt x="31647" y="25865"/>
                  </a:lnTo>
                  <a:cubicBezTo>
                    <a:pt x="31643" y="25870"/>
                    <a:pt x="31635" y="25873"/>
                    <a:pt x="31630" y="25877"/>
                  </a:cubicBezTo>
                  <a:cubicBezTo>
                    <a:pt x="31635" y="25871"/>
                    <a:pt x="31640" y="25864"/>
                    <a:pt x="31647" y="25858"/>
                  </a:cubicBezTo>
                  <a:close/>
                  <a:moveTo>
                    <a:pt x="28181" y="25543"/>
                  </a:moveTo>
                  <a:cubicBezTo>
                    <a:pt x="28194" y="25559"/>
                    <a:pt x="28204" y="25575"/>
                    <a:pt x="28217" y="25589"/>
                  </a:cubicBezTo>
                  <a:cubicBezTo>
                    <a:pt x="28115" y="25687"/>
                    <a:pt x="28015" y="25775"/>
                    <a:pt x="27921" y="25862"/>
                  </a:cubicBezTo>
                  <a:cubicBezTo>
                    <a:pt x="27905" y="25877"/>
                    <a:pt x="27889" y="25893"/>
                    <a:pt x="27871" y="25907"/>
                  </a:cubicBezTo>
                  <a:cubicBezTo>
                    <a:pt x="27867" y="25906"/>
                    <a:pt x="27861" y="25905"/>
                    <a:pt x="27857" y="25902"/>
                  </a:cubicBezTo>
                  <a:cubicBezTo>
                    <a:pt x="27919" y="25831"/>
                    <a:pt x="27976" y="25751"/>
                    <a:pt x="28022" y="25669"/>
                  </a:cubicBezTo>
                  <a:cubicBezTo>
                    <a:pt x="28075" y="25627"/>
                    <a:pt x="28128" y="25587"/>
                    <a:pt x="28181" y="25543"/>
                  </a:cubicBezTo>
                  <a:close/>
                  <a:moveTo>
                    <a:pt x="34333" y="25581"/>
                  </a:moveTo>
                  <a:lnTo>
                    <a:pt x="34333" y="25581"/>
                  </a:lnTo>
                  <a:cubicBezTo>
                    <a:pt x="34377" y="25608"/>
                    <a:pt x="34425" y="25633"/>
                    <a:pt x="34471" y="25653"/>
                  </a:cubicBezTo>
                  <a:cubicBezTo>
                    <a:pt x="34572" y="25756"/>
                    <a:pt x="34685" y="25848"/>
                    <a:pt x="34804" y="25928"/>
                  </a:cubicBezTo>
                  <a:cubicBezTo>
                    <a:pt x="34667" y="25865"/>
                    <a:pt x="34534" y="25806"/>
                    <a:pt x="34413" y="25716"/>
                  </a:cubicBezTo>
                  <a:cubicBezTo>
                    <a:pt x="34387" y="25694"/>
                    <a:pt x="34361" y="25672"/>
                    <a:pt x="34338" y="25648"/>
                  </a:cubicBezTo>
                  <a:cubicBezTo>
                    <a:pt x="34336" y="25626"/>
                    <a:pt x="34336" y="25603"/>
                    <a:pt x="34333" y="25581"/>
                  </a:cubicBezTo>
                  <a:close/>
                  <a:moveTo>
                    <a:pt x="31795" y="25325"/>
                  </a:moveTo>
                  <a:cubicBezTo>
                    <a:pt x="31689" y="25478"/>
                    <a:pt x="31587" y="25630"/>
                    <a:pt x="31486" y="25783"/>
                  </a:cubicBezTo>
                  <a:cubicBezTo>
                    <a:pt x="31455" y="25829"/>
                    <a:pt x="31422" y="25880"/>
                    <a:pt x="31418" y="25935"/>
                  </a:cubicBezTo>
                  <a:cubicBezTo>
                    <a:pt x="31378" y="25916"/>
                    <a:pt x="31342" y="25897"/>
                    <a:pt x="31309" y="25873"/>
                  </a:cubicBezTo>
                  <a:cubicBezTo>
                    <a:pt x="31439" y="25669"/>
                    <a:pt x="31616" y="25485"/>
                    <a:pt x="31795" y="25325"/>
                  </a:cubicBezTo>
                  <a:close/>
                  <a:moveTo>
                    <a:pt x="28587" y="26022"/>
                  </a:moveTo>
                  <a:lnTo>
                    <a:pt x="28587" y="26022"/>
                  </a:lnTo>
                  <a:cubicBezTo>
                    <a:pt x="28571" y="26051"/>
                    <a:pt x="28554" y="26080"/>
                    <a:pt x="28536" y="26111"/>
                  </a:cubicBezTo>
                  <a:cubicBezTo>
                    <a:pt x="28529" y="26109"/>
                    <a:pt x="28520" y="26105"/>
                    <a:pt x="28513" y="26104"/>
                  </a:cubicBezTo>
                  <a:cubicBezTo>
                    <a:pt x="28538" y="26076"/>
                    <a:pt x="28561" y="26050"/>
                    <a:pt x="28587" y="26022"/>
                  </a:cubicBezTo>
                  <a:close/>
                  <a:moveTo>
                    <a:pt x="28037" y="26189"/>
                  </a:moveTo>
                  <a:cubicBezTo>
                    <a:pt x="28050" y="26192"/>
                    <a:pt x="28066" y="26195"/>
                    <a:pt x="28082" y="26198"/>
                  </a:cubicBezTo>
                  <a:cubicBezTo>
                    <a:pt x="28075" y="26211"/>
                    <a:pt x="28066" y="26221"/>
                    <a:pt x="28059" y="26234"/>
                  </a:cubicBezTo>
                  <a:cubicBezTo>
                    <a:pt x="28043" y="26227"/>
                    <a:pt x="28028" y="26220"/>
                    <a:pt x="28014" y="26212"/>
                  </a:cubicBezTo>
                  <a:lnTo>
                    <a:pt x="28037" y="26189"/>
                  </a:lnTo>
                  <a:close/>
                  <a:moveTo>
                    <a:pt x="21845" y="26236"/>
                  </a:moveTo>
                  <a:cubicBezTo>
                    <a:pt x="21849" y="26246"/>
                    <a:pt x="21855" y="26255"/>
                    <a:pt x="21858" y="26263"/>
                  </a:cubicBezTo>
                  <a:cubicBezTo>
                    <a:pt x="21851" y="26268"/>
                    <a:pt x="21843" y="26271"/>
                    <a:pt x="21835" y="26276"/>
                  </a:cubicBezTo>
                  <a:cubicBezTo>
                    <a:pt x="21838" y="26263"/>
                    <a:pt x="21842" y="26249"/>
                    <a:pt x="21845" y="26236"/>
                  </a:cubicBezTo>
                  <a:close/>
                  <a:moveTo>
                    <a:pt x="31236" y="26269"/>
                  </a:moveTo>
                  <a:cubicBezTo>
                    <a:pt x="31229" y="26275"/>
                    <a:pt x="31221" y="26282"/>
                    <a:pt x="31214" y="26287"/>
                  </a:cubicBezTo>
                  <a:cubicBezTo>
                    <a:pt x="31210" y="26282"/>
                    <a:pt x="31207" y="26275"/>
                    <a:pt x="31204" y="26269"/>
                  </a:cubicBezTo>
                  <a:close/>
                  <a:moveTo>
                    <a:pt x="28462" y="26221"/>
                  </a:moveTo>
                  <a:cubicBezTo>
                    <a:pt x="28426" y="26275"/>
                    <a:pt x="28384" y="26321"/>
                    <a:pt x="28339" y="26366"/>
                  </a:cubicBezTo>
                  <a:cubicBezTo>
                    <a:pt x="28326" y="26362"/>
                    <a:pt x="28313" y="26355"/>
                    <a:pt x="28300" y="26349"/>
                  </a:cubicBezTo>
                  <a:cubicBezTo>
                    <a:pt x="28336" y="26308"/>
                    <a:pt x="28372" y="26268"/>
                    <a:pt x="28406" y="26224"/>
                  </a:cubicBezTo>
                  <a:cubicBezTo>
                    <a:pt x="28423" y="26224"/>
                    <a:pt x="28444" y="26221"/>
                    <a:pt x="28462" y="26221"/>
                  </a:cubicBezTo>
                  <a:close/>
                  <a:moveTo>
                    <a:pt x="30720" y="26308"/>
                  </a:moveTo>
                  <a:lnTo>
                    <a:pt x="30720" y="26308"/>
                  </a:lnTo>
                  <a:cubicBezTo>
                    <a:pt x="30731" y="26316"/>
                    <a:pt x="30742" y="26321"/>
                    <a:pt x="30752" y="26329"/>
                  </a:cubicBezTo>
                  <a:cubicBezTo>
                    <a:pt x="30744" y="26345"/>
                    <a:pt x="30736" y="26363"/>
                    <a:pt x="30728" y="26379"/>
                  </a:cubicBezTo>
                  <a:lnTo>
                    <a:pt x="30723" y="26377"/>
                  </a:lnTo>
                  <a:cubicBezTo>
                    <a:pt x="30723" y="26355"/>
                    <a:pt x="30722" y="26333"/>
                    <a:pt x="30720" y="26308"/>
                  </a:cubicBezTo>
                  <a:close/>
                  <a:moveTo>
                    <a:pt x="27211" y="26246"/>
                  </a:moveTo>
                  <a:cubicBezTo>
                    <a:pt x="27245" y="26285"/>
                    <a:pt x="27282" y="26326"/>
                    <a:pt x="27318" y="26363"/>
                  </a:cubicBezTo>
                  <a:cubicBezTo>
                    <a:pt x="27301" y="26377"/>
                    <a:pt x="27276" y="26388"/>
                    <a:pt x="27257" y="26401"/>
                  </a:cubicBezTo>
                  <a:cubicBezTo>
                    <a:pt x="27237" y="26350"/>
                    <a:pt x="27218" y="26298"/>
                    <a:pt x="27202" y="26246"/>
                  </a:cubicBezTo>
                  <a:close/>
                  <a:moveTo>
                    <a:pt x="25282" y="26464"/>
                  </a:moveTo>
                  <a:cubicBezTo>
                    <a:pt x="25287" y="26472"/>
                    <a:pt x="25294" y="26480"/>
                    <a:pt x="25301" y="26487"/>
                  </a:cubicBezTo>
                  <a:cubicBezTo>
                    <a:pt x="25300" y="26493"/>
                    <a:pt x="25297" y="26497"/>
                    <a:pt x="25294" y="26503"/>
                  </a:cubicBezTo>
                  <a:lnTo>
                    <a:pt x="25278" y="26475"/>
                  </a:lnTo>
                  <a:cubicBezTo>
                    <a:pt x="25279" y="26472"/>
                    <a:pt x="25279" y="26467"/>
                    <a:pt x="25282" y="26464"/>
                  </a:cubicBezTo>
                  <a:close/>
                  <a:moveTo>
                    <a:pt x="30964" y="26481"/>
                  </a:moveTo>
                  <a:cubicBezTo>
                    <a:pt x="30970" y="26484"/>
                    <a:pt x="30975" y="26490"/>
                    <a:pt x="30979" y="26496"/>
                  </a:cubicBezTo>
                  <a:cubicBezTo>
                    <a:pt x="30964" y="26509"/>
                    <a:pt x="30950" y="26519"/>
                    <a:pt x="30935" y="26532"/>
                  </a:cubicBezTo>
                  <a:lnTo>
                    <a:pt x="30934" y="26530"/>
                  </a:lnTo>
                  <a:cubicBezTo>
                    <a:pt x="30943" y="26515"/>
                    <a:pt x="30954" y="26497"/>
                    <a:pt x="30964" y="26481"/>
                  </a:cubicBezTo>
                  <a:close/>
                  <a:moveTo>
                    <a:pt x="21762" y="26538"/>
                  </a:moveTo>
                  <a:cubicBezTo>
                    <a:pt x="21764" y="26538"/>
                    <a:pt x="21765" y="26539"/>
                    <a:pt x="21768" y="26539"/>
                  </a:cubicBezTo>
                  <a:cubicBezTo>
                    <a:pt x="21768" y="26541"/>
                    <a:pt x="21765" y="26544"/>
                    <a:pt x="21765" y="26544"/>
                  </a:cubicBezTo>
                  <a:cubicBezTo>
                    <a:pt x="21762" y="26545"/>
                    <a:pt x="21761" y="26546"/>
                    <a:pt x="21756" y="26548"/>
                  </a:cubicBezTo>
                  <a:cubicBezTo>
                    <a:pt x="21758" y="26545"/>
                    <a:pt x="21758" y="26541"/>
                    <a:pt x="21761" y="26538"/>
                  </a:cubicBezTo>
                  <a:close/>
                  <a:moveTo>
                    <a:pt x="25742" y="26596"/>
                  </a:moveTo>
                  <a:cubicBezTo>
                    <a:pt x="25747" y="26597"/>
                    <a:pt x="25750" y="26599"/>
                    <a:pt x="25754" y="26603"/>
                  </a:cubicBezTo>
                  <a:lnTo>
                    <a:pt x="25754" y="26719"/>
                  </a:lnTo>
                  <a:cubicBezTo>
                    <a:pt x="25748" y="26712"/>
                    <a:pt x="25742" y="26708"/>
                    <a:pt x="25740" y="26703"/>
                  </a:cubicBezTo>
                  <a:cubicBezTo>
                    <a:pt x="25741" y="26667"/>
                    <a:pt x="25741" y="26632"/>
                    <a:pt x="25742" y="26596"/>
                  </a:cubicBezTo>
                  <a:close/>
                  <a:moveTo>
                    <a:pt x="27643" y="26684"/>
                  </a:moveTo>
                  <a:cubicBezTo>
                    <a:pt x="27671" y="26711"/>
                    <a:pt x="27700" y="26732"/>
                    <a:pt x="27726" y="26757"/>
                  </a:cubicBezTo>
                  <a:cubicBezTo>
                    <a:pt x="27693" y="26744"/>
                    <a:pt x="27658" y="26734"/>
                    <a:pt x="27623" y="26721"/>
                  </a:cubicBezTo>
                  <a:cubicBezTo>
                    <a:pt x="27623" y="26719"/>
                    <a:pt x="27624" y="26719"/>
                    <a:pt x="27624" y="26718"/>
                  </a:cubicBezTo>
                  <a:cubicBezTo>
                    <a:pt x="27630" y="26706"/>
                    <a:pt x="27638" y="26696"/>
                    <a:pt x="27643" y="26684"/>
                  </a:cubicBezTo>
                  <a:close/>
                  <a:moveTo>
                    <a:pt x="27604" y="26817"/>
                  </a:moveTo>
                  <a:lnTo>
                    <a:pt x="27562" y="26838"/>
                  </a:lnTo>
                  <a:cubicBezTo>
                    <a:pt x="27563" y="26831"/>
                    <a:pt x="27566" y="26827"/>
                    <a:pt x="27571" y="26821"/>
                  </a:cubicBezTo>
                  <a:cubicBezTo>
                    <a:pt x="27581" y="26821"/>
                    <a:pt x="27593" y="26819"/>
                    <a:pt x="27604" y="26817"/>
                  </a:cubicBezTo>
                  <a:close/>
                  <a:moveTo>
                    <a:pt x="30375" y="26648"/>
                  </a:moveTo>
                  <a:cubicBezTo>
                    <a:pt x="30416" y="26706"/>
                    <a:pt x="30461" y="26761"/>
                    <a:pt x="30507" y="26812"/>
                  </a:cubicBezTo>
                  <a:cubicBezTo>
                    <a:pt x="30503" y="26821"/>
                    <a:pt x="30497" y="26831"/>
                    <a:pt x="30492" y="26841"/>
                  </a:cubicBezTo>
                  <a:cubicBezTo>
                    <a:pt x="30453" y="26777"/>
                    <a:pt x="30416" y="26712"/>
                    <a:pt x="30375" y="26648"/>
                  </a:cubicBezTo>
                  <a:close/>
                  <a:moveTo>
                    <a:pt x="22250" y="26838"/>
                  </a:moveTo>
                  <a:cubicBezTo>
                    <a:pt x="22256" y="26846"/>
                    <a:pt x="22259" y="26851"/>
                    <a:pt x="22263" y="26857"/>
                  </a:cubicBezTo>
                  <a:lnTo>
                    <a:pt x="22263" y="26902"/>
                  </a:lnTo>
                  <a:cubicBezTo>
                    <a:pt x="22256" y="26896"/>
                    <a:pt x="22249" y="26894"/>
                    <a:pt x="22240" y="26888"/>
                  </a:cubicBezTo>
                  <a:cubicBezTo>
                    <a:pt x="22240" y="26878"/>
                    <a:pt x="22241" y="26866"/>
                    <a:pt x="22241" y="26856"/>
                  </a:cubicBezTo>
                  <a:cubicBezTo>
                    <a:pt x="22244" y="26850"/>
                    <a:pt x="22249" y="26844"/>
                    <a:pt x="22250" y="26838"/>
                  </a:cubicBezTo>
                  <a:close/>
                  <a:moveTo>
                    <a:pt x="25734" y="26830"/>
                  </a:moveTo>
                  <a:cubicBezTo>
                    <a:pt x="25740" y="26834"/>
                    <a:pt x="25747" y="26835"/>
                    <a:pt x="25751" y="26838"/>
                  </a:cubicBezTo>
                  <a:lnTo>
                    <a:pt x="25751" y="26957"/>
                  </a:lnTo>
                  <a:cubicBezTo>
                    <a:pt x="25744" y="26969"/>
                    <a:pt x="25737" y="26984"/>
                    <a:pt x="25728" y="26997"/>
                  </a:cubicBezTo>
                  <a:cubicBezTo>
                    <a:pt x="25727" y="26997"/>
                    <a:pt x="25727" y="26997"/>
                    <a:pt x="25725" y="26995"/>
                  </a:cubicBezTo>
                  <a:cubicBezTo>
                    <a:pt x="25728" y="26940"/>
                    <a:pt x="25732" y="26886"/>
                    <a:pt x="25734" y="26830"/>
                  </a:cubicBezTo>
                  <a:close/>
                  <a:moveTo>
                    <a:pt x="32286" y="26773"/>
                  </a:moveTo>
                  <a:cubicBezTo>
                    <a:pt x="32289" y="26777"/>
                    <a:pt x="32289" y="26783"/>
                    <a:pt x="32290" y="26786"/>
                  </a:cubicBezTo>
                  <a:cubicBezTo>
                    <a:pt x="32264" y="26885"/>
                    <a:pt x="32232" y="26982"/>
                    <a:pt x="32196" y="27076"/>
                  </a:cubicBezTo>
                  <a:cubicBezTo>
                    <a:pt x="32209" y="26972"/>
                    <a:pt x="32239" y="26867"/>
                    <a:pt x="32286" y="26773"/>
                  </a:cubicBezTo>
                  <a:close/>
                  <a:moveTo>
                    <a:pt x="32133" y="27088"/>
                  </a:moveTo>
                  <a:cubicBezTo>
                    <a:pt x="32145" y="27110"/>
                    <a:pt x="32155" y="27132"/>
                    <a:pt x="32165" y="27153"/>
                  </a:cubicBezTo>
                  <a:lnTo>
                    <a:pt x="32165" y="27155"/>
                  </a:lnTo>
                  <a:cubicBezTo>
                    <a:pt x="32151" y="27148"/>
                    <a:pt x="32136" y="27139"/>
                    <a:pt x="32122" y="27132"/>
                  </a:cubicBezTo>
                  <a:cubicBezTo>
                    <a:pt x="32125" y="27117"/>
                    <a:pt x="32131" y="27103"/>
                    <a:pt x="32133" y="27088"/>
                  </a:cubicBezTo>
                  <a:close/>
                  <a:moveTo>
                    <a:pt x="30752" y="27090"/>
                  </a:moveTo>
                  <a:lnTo>
                    <a:pt x="30752" y="27090"/>
                  </a:lnTo>
                  <a:cubicBezTo>
                    <a:pt x="30722" y="27119"/>
                    <a:pt x="30689" y="27146"/>
                    <a:pt x="30658" y="27174"/>
                  </a:cubicBezTo>
                  <a:cubicBezTo>
                    <a:pt x="30649" y="27171"/>
                    <a:pt x="30641" y="27165"/>
                    <a:pt x="30630" y="27162"/>
                  </a:cubicBezTo>
                  <a:cubicBezTo>
                    <a:pt x="30620" y="27148"/>
                    <a:pt x="30612" y="27132"/>
                    <a:pt x="30600" y="27117"/>
                  </a:cubicBezTo>
                  <a:cubicBezTo>
                    <a:pt x="30651" y="27104"/>
                    <a:pt x="30702" y="27095"/>
                    <a:pt x="30752" y="27090"/>
                  </a:cubicBezTo>
                  <a:close/>
                  <a:moveTo>
                    <a:pt x="31312" y="27015"/>
                  </a:moveTo>
                  <a:cubicBezTo>
                    <a:pt x="31317" y="27024"/>
                    <a:pt x="31326" y="27033"/>
                    <a:pt x="31332" y="27042"/>
                  </a:cubicBezTo>
                  <a:cubicBezTo>
                    <a:pt x="31326" y="27055"/>
                    <a:pt x="31323" y="27069"/>
                    <a:pt x="31317" y="27082"/>
                  </a:cubicBezTo>
                  <a:cubicBezTo>
                    <a:pt x="31251" y="27126"/>
                    <a:pt x="31181" y="27161"/>
                    <a:pt x="31107" y="27187"/>
                  </a:cubicBezTo>
                  <a:cubicBezTo>
                    <a:pt x="31175" y="27132"/>
                    <a:pt x="31245" y="27075"/>
                    <a:pt x="31312" y="27015"/>
                  </a:cubicBezTo>
                  <a:close/>
                  <a:moveTo>
                    <a:pt x="26310" y="26944"/>
                  </a:moveTo>
                  <a:lnTo>
                    <a:pt x="26365" y="27004"/>
                  </a:lnTo>
                  <a:cubicBezTo>
                    <a:pt x="26381" y="27047"/>
                    <a:pt x="26395" y="27091"/>
                    <a:pt x="26405" y="27136"/>
                  </a:cubicBezTo>
                  <a:cubicBezTo>
                    <a:pt x="26358" y="27168"/>
                    <a:pt x="26313" y="27200"/>
                    <a:pt x="26265" y="27233"/>
                  </a:cubicBezTo>
                  <a:cubicBezTo>
                    <a:pt x="26262" y="27229"/>
                    <a:pt x="26258" y="27223"/>
                    <a:pt x="26255" y="27219"/>
                  </a:cubicBezTo>
                  <a:cubicBezTo>
                    <a:pt x="26287" y="27132"/>
                    <a:pt x="26307" y="27039"/>
                    <a:pt x="26310" y="26944"/>
                  </a:cubicBezTo>
                  <a:close/>
                  <a:moveTo>
                    <a:pt x="32080" y="27281"/>
                  </a:moveTo>
                  <a:cubicBezTo>
                    <a:pt x="32088" y="27286"/>
                    <a:pt x="32096" y="27289"/>
                    <a:pt x="32104" y="27293"/>
                  </a:cubicBezTo>
                  <a:cubicBezTo>
                    <a:pt x="32083" y="27338"/>
                    <a:pt x="32059" y="27381"/>
                    <a:pt x="32038" y="27425"/>
                  </a:cubicBezTo>
                  <a:cubicBezTo>
                    <a:pt x="32051" y="27379"/>
                    <a:pt x="32065" y="27329"/>
                    <a:pt x="32080" y="27281"/>
                  </a:cubicBezTo>
                  <a:close/>
                  <a:moveTo>
                    <a:pt x="31070" y="27390"/>
                  </a:moveTo>
                  <a:lnTo>
                    <a:pt x="31005" y="27434"/>
                  </a:lnTo>
                  <a:cubicBezTo>
                    <a:pt x="30989" y="27429"/>
                    <a:pt x="30970" y="27422"/>
                    <a:pt x="30954" y="27416"/>
                  </a:cubicBezTo>
                  <a:cubicBezTo>
                    <a:pt x="30992" y="27409"/>
                    <a:pt x="31033" y="27402"/>
                    <a:pt x="31070" y="27390"/>
                  </a:cubicBezTo>
                  <a:close/>
                  <a:moveTo>
                    <a:pt x="21165" y="27270"/>
                  </a:moveTo>
                  <a:lnTo>
                    <a:pt x="21197" y="27318"/>
                  </a:lnTo>
                  <a:cubicBezTo>
                    <a:pt x="21154" y="27361"/>
                    <a:pt x="21110" y="27403"/>
                    <a:pt x="21065" y="27444"/>
                  </a:cubicBezTo>
                  <a:cubicBezTo>
                    <a:pt x="21059" y="27434"/>
                    <a:pt x="21056" y="27425"/>
                    <a:pt x="21051" y="27415"/>
                  </a:cubicBezTo>
                  <a:cubicBezTo>
                    <a:pt x="21087" y="27367"/>
                    <a:pt x="21125" y="27318"/>
                    <a:pt x="21165" y="27270"/>
                  </a:cubicBezTo>
                  <a:close/>
                  <a:moveTo>
                    <a:pt x="19620" y="26674"/>
                  </a:moveTo>
                  <a:cubicBezTo>
                    <a:pt x="19604" y="26727"/>
                    <a:pt x="19593" y="26779"/>
                    <a:pt x="19590" y="26834"/>
                  </a:cubicBezTo>
                  <a:lnTo>
                    <a:pt x="19604" y="26827"/>
                  </a:lnTo>
                  <a:lnTo>
                    <a:pt x="19604" y="26827"/>
                  </a:lnTo>
                  <a:cubicBezTo>
                    <a:pt x="19430" y="27046"/>
                    <a:pt x="19231" y="27258"/>
                    <a:pt x="19012" y="27460"/>
                  </a:cubicBezTo>
                  <a:cubicBezTo>
                    <a:pt x="19011" y="27461"/>
                    <a:pt x="19010" y="27461"/>
                    <a:pt x="19009" y="27462"/>
                  </a:cubicBezTo>
                  <a:lnTo>
                    <a:pt x="19009" y="27462"/>
                  </a:lnTo>
                  <a:cubicBezTo>
                    <a:pt x="19085" y="27305"/>
                    <a:pt x="19246" y="27110"/>
                    <a:pt x="19315" y="27013"/>
                  </a:cubicBezTo>
                  <a:cubicBezTo>
                    <a:pt x="19399" y="26892"/>
                    <a:pt x="19511" y="26783"/>
                    <a:pt x="19620" y="26674"/>
                  </a:cubicBezTo>
                  <a:close/>
                  <a:moveTo>
                    <a:pt x="21293" y="27463"/>
                  </a:moveTo>
                  <a:cubicBezTo>
                    <a:pt x="21299" y="27473"/>
                    <a:pt x="21306" y="27482"/>
                    <a:pt x="21312" y="27490"/>
                  </a:cubicBezTo>
                  <a:cubicBezTo>
                    <a:pt x="21310" y="27492"/>
                    <a:pt x="21310" y="27495"/>
                    <a:pt x="21308" y="27495"/>
                  </a:cubicBezTo>
                  <a:cubicBezTo>
                    <a:pt x="21286" y="27502"/>
                    <a:pt x="21263" y="27511"/>
                    <a:pt x="21241" y="27516"/>
                  </a:cubicBezTo>
                  <a:cubicBezTo>
                    <a:pt x="21203" y="27525"/>
                    <a:pt x="21162" y="27537"/>
                    <a:pt x="21126" y="27554"/>
                  </a:cubicBezTo>
                  <a:cubicBezTo>
                    <a:pt x="21123" y="27548"/>
                    <a:pt x="21122" y="27543"/>
                    <a:pt x="21117" y="27540"/>
                  </a:cubicBezTo>
                  <a:cubicBezTo>
                    <a:pt x="21175" y="27514"/>
                    <a:pt x="21235" y="27489"/>
                    <a:pt x="21293" y="27463"/>
                  </a:cubicBezTo>
                  <a:close/>
                  <a:moveTo>
                    <a:pt x="33997" y="27042"/>
                  </a:moveTo>
                  <a:lnTo>
                    <a:pt x="33997" y="27042"/>
                  </a:lnTo>
                  <a:cubicBezTo>
                    <a:pt x="34158" y="27233"/>
                    <a:pt x="34336" y="27408"/>
                    <a:pt x="34527" y="27570"/>
                  </a:cubicBezTo>
                  <a:cubicBezTo>
                    <a:pt x="34402" y="27527"/>
                    <a:pt x="34274" y="27483"/>
                    <a:pt x="34150" y="27431"/>
                  </a:cubicBezTo>
                  <a:cubicBezTo>
                    <a:pt x="34089" y="27306"/>
                    <a:pt x="34039" y="27175"/>
                    <a:pt x="33997" y="27042"/>
                  </a:cubicBezTo>
                  <a:close/>
                  <a:moveTo>
                    <a:pt x="26823" y="27416"/>
                  </a:moveTo>
                  <a:lnTo>
                    <a:pt x="26823" y="27416"/>
                  </a:lnTo>
                  <a:cubicBezTo>
                    <a:pt x="26858" y="27438"/>
                    <a:pt x="26890" y="27463"/>
                    <a:pt x="26920" y="27489"/>
                  </a:cubicBezTo>
                  <a:cubicBezTo>
                    <a:pt x="26904" y="27519"/>
                    <a:pt x="26888" y="27553"/>
                    <a:pt x="26874" y="27583"/>
                  </a:cubicBezTo>
                  <a:cubicBezTo>
                    <a:pt x="26869" y="27585"/>
                    <a:pt x="26868" y="27586"/>
                    <a:pt x="26864" y="27589"/>
                  </a:cubicBezTo>
                  <a:cubicBezTo>
                    <a:pt x="26845" y="27532"/>
                    <a:pt x="26830" y="27476"/>
                    <a:pt x="26823" y="27416"/>
                  </a:cubicBezTo>
                  <a:close/>
                  <a:moveTo>
                    <a:pt x="20364" y="27466"/>
                  </a:moveTo>
                  <a:cubicBezTo>
                    <a:pt x="20374" y="27498"/>
                    <a:pt x="20384" y="27528"/>
                    <a:pt x="20397" y="27560"/>
                  </a:cubicBezTo>
                  <a:cubicBezTo>
                    <a:pt x="20383" y="27585"/>
                    <a:pt x="20367" y="27612"/>
                    <a:pt x="20348" y="27640"/>
                  </a:cubicBezTo>
                  <a:cubicBezTo>
                    <a:pt x="20340" y="27596"/>
                    <a:pt x="20327" y="27554"/>
                    <a:pt x="20317" y="27512"/>
                  </a:cubicBezTo>
                  <a:cubicBezTo>
                    <a:pt x="20333" y="27496"/>
                    <a:pt x="20349" y="27482"/>
                    <a:pt x="20364" y="27466"/>
                  </a:cubicBezTo>
                  <a:close/>
                  <a:moveTo>
                    <a:pt x="26736" y="27553"/>
                  </a:moveTo>
                  <a:cubicBezTo>
                    <a:pt x="26758" y="27576"/>
                    <a:pt x="26779" y="27599"/>
                    <a:pt x="26800" y="27622"/>
                  </a:cubicBezTo>
                  <a:lnTo>
                    <a:pt x="26750" y="27650"/>
                  </a:lnTo>
                  <a:cubicBezTo>
                    <a:pt x="26746" y="27618"/>
                    <a:pt x="26743" y="27585"/>
                    <a:pt x="26736" y="27553"/>
                  </a:cubicBezTo>
                  <a:close/>
                  <a:moveTo>
                    <a:pt x="31847" y="27553"/>
                  </a:moveTo>
                  <a:cubicBezTo>
                    <a:pt x="31853" y="27556"/>
                    <a:pt x="31856" y="27557"/>
                    <a:pt x="31862" y="27562"/>
                  </a:cubicBezTo>
                  <a:cubicBezTo>
                    <a:pt x="31862" y="27607"/>
                    <a:pt x="31862" y="27650"/>
                    <a:pt x="31860" y="27695"/>
                  </a:cubicBezTo>
                  <a:cubicBezTo>
                    <a:pt x="31833" y="27686"/>
                    <a:pt x="31805" y="27679"/>
                    <a:pt x="31778" y="27670"/>
                  </a:cubicBezTo>
                  <a:cubicBezTo>
                    <a:pt x="31802" y="27633"/>
                    <a:pt x="31826" y="27592"/>
                    <a:pt x="31847" y="27553"/>
                  </a:cubicBezTo>
                  <a:close/>
                  <a:moveTo>
                    <a:pt x="19725" y="27650"/>
                  </a:moveTo>
                  <a:lnTo>
                    <a:pt x="19725" y="27650"/>
                  </a:lnTo>
                  <a:cubicBezTo>
                    <a:pt x="19709" y="27679"/>
                    <a:pt x="19687" y="27705"/>
                    <a:pt x="19665" y="27729"/>
                  </a:cubicBezTo>
                  <a:cubicBezTo>
                    <a:pt x="19672" y="27707"/>
                    <a:pt x="19681" y="27685"/>
                    <a:pt x="19690" y="27663"/>
                  </a:cubicBezTo>
                  <a:cubicBezTo>
                    <a:pt x="19702" y="27657"/>
                    <a:pt x="19715" y="27656"/>
                    <a:pt x="19725" y="27650"/>
                  </a:cubicBezTo>
                  <a:close/>
                  <a:moveTo>
                    <a:pt x="18952" y="27291"/>
                  </a:moveTo>
                  <a:cubicBezTo>
                    <a:pt x="18955" y="27361"/>
                    <a:pt x="18959" y="27432"/>
                    <a:pt x="18962" y="27505"/>
                  </a:cubicBezTo>
                  <a:cubicBezTo>
                    <a:pt x="18881" y="27577"/>
                    <a:pt x="18800" y="27654"/>
                    <a:pt x="18733" y="27734"/>
                  </a:cubicBezTo>
                  <a:cubicBezTo>
                    <a:pt x="18743" y="27672"/>
                    <a:pt x="18743" y="27608"/>
                    <a:pt x="18750" y="27547"/>
                  </a:cubicBezTo>
                  <a:cubicBezTo>
                    <a:pt x="18765" y="27447"/>
                    <a:pt x="18820" y="27336"/>
                    <a:pt x="18952" y="27291"/>
                  </a:cubicBezTo>
                  <a:close/>
                  <a:moveTo>
                    <a:pt x="20870" y="27649"/>
                  </a:moveTo>
                  <a:cubicBezTo>
                    <a:pt x="20905" y="27672"/>
                    <a:pt x="20937" y="27698"/>
                    <a:pt x="20972" y="27721"/>
                  </a:cubicBezTo>
                  <a:cubicBezTo>
                    <a:pt x="20945" y="27736"/>
                    <a:pt x="20916" y="27750"/>
                    <a:pt x="20886" y="27765"/>
                  </a:cubicBezTo>
                  <a:cubicBezTo>
                    <a:pt x="20872" y="27736"/>
                    <a:pt x="20860" y="27705"/>
                    <a:pt x="20850" y="27672"/>
                  </a:cubicBezTo>
                  <a:cubicBezTo>
                    <a:pt x="20857" y="27665"/>
                    <a:pt x="20865" y="27656"/>
                    <a:pt x="20870" y="27649"/>
                  </a:cubicBezTo>
                  <a:close/>
                  <a:moveTo>
                    <a:pt x="30382" y="27772"/>
                  </a:moveTo>
                  <a:lnTo>
                    <a:pt x="30394" y="27782"/>
                  </a:lnTo>
                  <a:cubicBezTo>
                    <a:pt x="30391" y="27785"/>
                    <a:pt x="30389" y="27785"/>
                    <a:pt x="30388" y="27787"/>
                  </a:cubicBezTo>
                  <a:cubicBezTo>
                    <a:pt x="30385" y="27781"/>
                    <a:pt x="30384" y="27778"/>
                    <a:pt x="30382" y="27772"/>
                  </a:cubicBezTo>
                  <a:close/>
                  <a:moveTo>
                    <a:pt x="28674" y="27503"/>
                  </a:moveTo>
                  <a:cubicBezTo>
                    <a:pt x="28676" y="27506"/>
                    <a:pt x="28676" y="27512"/>
                    <a:pt x="28677" y="27516"/>
                  </a:cubicBezTo>
                  <a:cubicBezTo>
                    <a:pt x="28651" y="27614"/>
                    <a:pt x="28619" y="27710"/>
                    <a:pt x="28583" y="27807"/>
                  </a:cubicBezTo>
                  <a:cubicBezTo>
                    <a:pt x="28596" y="27701"/>
                    <a:pt x="28626" y="27598"/>
                    <a:pt x="28674" y="27503"/>
                  </a:cubicBezTo>
                  <a:close/>
                  <a:moveTo>
                    <a:pt x="32552" y="27302"/>
                  </a:moveTo>
                  <a:lnTo>
                    <a:pt x="32552" y="27768"/>
                  </a:lnTo>
                  <a:cubicBezTo>
                    <a:pt x="32543" y="27785"/>
                    <a:pt x="32533" y="27800"/>
                    <a:pt x="32524" y="27816"/>
                  </a:cubicBezTo>
                  <a:cubicBezTo>
                    <a:pt x="32536" y="27652"/>
                    <a:pt x="32537" y="27487"/>
                    <a:pt x="32546" y="27322"/>
                  </a:cubicBezTo>
                  <a:cubicBezTo>
                    <a:pt x="32546" y="27316"/>
                    <a:pt x="32550" y="27309"/>
                    <a:pt x="32552" y="27302"/>
                  </a:cubicBezTo>
                  <a:close/>
                  <a:moveTo>
                    <a:pt x="27141" y="27819"/>
                  </a:moveTo>
                  <a:lnTo>
                    <a:pt x="27141" y="27819"/>
                  </a:lnTo>
                  <a:cubicBezTo>
                    <a:pt x="27106" y="27848"/>
                    <a:pt x="27073" y="27877"/>
                    <a:pt x="27042" y="27906"/>
                  </a:cubicBezTo>
                  <a:cubicBezTo>
                    <a:pt x="27013" y="27888"/>
                    <a:pt x="26984" y="27872"/>
                    <a:pt x="26955" y="27852"/>
                  </a:cubicBezTo>
                  <a:cubicBezTo>
                    <a:pt x="26970" y="27848"/>
                    <a:pt x="26983" y="27845"/>
                    <a:pt x="26997" y="27843"/>
                  </a:cubicBezTo>
                  <a:cubicBezTo>
                    <a:pt x="27003" y="27850"/>
                    <a:pt x="27010" y="27855"/>
                    <a:pt x="27015" y="27862"/>
                  </a:cubicBezTo>
                  <a:cubicBezTo>
                    <a:pt x="27010" y="27855"/>
                    <a:pt x="27006" y="27848"/>
                    <a:pt x="27000" y="27843"/>
                  </a:cubicBezTo>
                  <a:cubicBezTo>
                    <a:pt x="27048" y="27832"/>
                    <a:pt x="27093" y="27824"/>
                    <a:pt x="27141" y="27819"/>
                  </a:cubicBezTo>
                  <a:close/>
                  <a:moveTo>
                    <a:pt x="31839" y="27750"/>
                  </a:moveTo>
                  <a:lnTo>
                    <a:pt x="31839" y="27750"/>
                  </a:lnTo>
                  <a:cubicBezTo>
                    <a:pt x="31783" y="27830"/>
                    <a:pt x="31725" y="27904"/>
                    <a:pt x="31664" y="27977"/>
                  </a:cubicBezTo>
                  <a:cubicBezTo>
                    <a:pt x="31640" y="27964"/>
                    <a:pt x="31616" y="27954"/>
                    <a:pt x="31592" y="27941"/>
                  </a:cubicBezTo>
                  <a:cubicBezTo>
                    <a:pt x="31634" y="27882"/>
                    <a:pt x="31679" y="27823"/>
                    <a:pt x="31720" y="27760"/>
                  </a:cubicBezTo>
                  <a:cubicBezTo>
                    <a:pt x="31760" y="27759"/>
                    <a:pt x="31798" y="27755"/>
                    <a:pt x="31839" y="27750"/>
                  </a:cubicBezTo>
                  <a:close/>
                  <a:moveTo>
                    <a:pt x="28499" y="27974"/>
                  </a:moveTo>
                  <a:cubicBezTo>
                    <a:pt x="28502" y="27975"/>
                    <a:pt x="28507" y="27975"/>
                    <a:pt x="28510" y="27977"/>
                  </a:cubicBezTo>
                  <a:cubicBezTo>
                    <a:pt x="28510" y="27978"/>
                    <a:pt x="28509" y="27981"/>
                    <a:pt x="28509" y="27983"/>
                  </a:cubicBezTo>
                  <a:cubicBezTo>
                    <a:pt x="28506" y="27978"/>
                    <a:pt x="28502" y="27977"/>
                    <a:pt x="28499" y="27974"/>
                  </a:cubicBezTo>
                  <a:close/>
                  <a:moveTo>
                    <a:pt x="35098" y="28019"/>
                  </a:moveTo>
                  <a:lnTo>
                    <a:pt x="35098" y="28019"/>
                  </a:lnTo>
                  <a:cubicBezTo>
                    <a:pt x="35098" y="28019"/>
                    <a:pt x="35098" y="28019"/>
                    <a:pt x="35099" y="28019"/>
                  </a:cubicBezTo>
                  <a:cubicBezTo>
                    <a:pt x="35099" y="28019"/>
                    <a:pt x="35098" y="28019"/>
                    <a:pt x="35098" y="28019"/>
                  </a:cubicBezTo>
                  <a:close/>
                  <a:moveTo>
                    <a:pt x="32261" y="28100"/>
                  </a:moveTo>
                  <a:cubicBezTo>
                    <a:pt x="32264" y="28113"/>
                    <a:pt x="32267" y="28126"/>
                    <a:pt x="32270" y="28138"/>
                  </a:cubicBezTo>
                  <a:cubicBezTo>
                    <a:pt x="32267" y="28144"/>
                    <a:pt x="32261" y="28148"/>
                    <a:pt x="32257" y="28151"/>
                  </a:cubicBezTo>
                  <a:cubicBezTo>
                    <a:pt x="32257" y="28135"/>
                    <a:pt x="32261" y="28116"/>
                    <a:pt x="32261" y="28100"/>
                  </a:cubicBezTo>
                  <a:close/>
                  <a:moveTo>
                    <a:pt x="23759" y="28148"/>
                  </a:moveTo>
                  <a:cubicBezTo>
                    <a:pt x="23766" y="28150"/>
                    <a:pt x="23772" y="28153"/>
                    <a:pt x="23779" y="28155"/>
                  </a:cubicBezTo>
                  <a:lnTo>
                    <a:pt x="23779" y="28184"/>
                  </a:lnTo>
                  <a:cubicBezTo>
                    <a:pt x="23772" y="28192"/>
                    <a:pt x="23765" y="28199"/>
                    <a:pt x="23754" y="28206"/>
                  </a:cubicBezTo>
                  <a:cubicBezTo>
                    <a:pt x="23757" y="28186"/>
                    <a:pt x="23757" y="28167"/>
                    <a:pt x="23759" y="28148"/>
                  </a:cubicBezTo>
                  <a:close/>
                  <a:moveTo>
                    <a:pt x="31390" y="28202"/>
                  </a:moveTo>
                  <a:cubicBezTo>
                    <a:pt x="31406" y="28208"/>
                    <a:pt x="31422" y="28211"/>
                    <a:pt x="31439" y="28216"/>
                  </a:cubicBezTo>
                  <a:cubicBezTo>
                    <a:pt x="31433" y="28221"/>
                    <a:pt x="31428" y="28225"/>
                    <a:pt x="31422" y="28231"/>
                  </a:cubicBezTo>
                  <a:cubicBezTo>
                    <a:pt x="31410" y="28222"/>
                    <a:pt x="31397" y="28215"/>
                    <a:pt x="31384" y="28208"/>
                  </a:cubicBezTo>
                  <a:lnTo>
                    <a:pt x="31390" y="28202"/>
                  </a:lnTo>
                  <a:close/>
                  <a:moveTo>
                    <a:pt x="30780" y="28184"/>
                  </a:moveTo>
                  <a:cubicBezTo>
                    <a:pt x="30783" y="28186"/>
                    <a:pt x="30786" y="28189"/>
                    <a:pt x="30789" y="28192"/>
                  </a:cubicBezTo>
                  <a:cubicBezTo>
                    <a:pt x="30783" y="28211"/>
                    <a:pt x="30779" y="28231"/>
                    <a:pt x="30771" y="28250"/>
                  </a:cubicBezTo>
                  <a:cubicBezTo>
                    <a:pt x="30757" y="28245"/>
                    <a:pt x="30744" y="28243"/>
                    <a:pt x="30731" y="28237"/>
                  </a:cubicBezTo>
                  <a:cubicBezTo>
                    <a:pt x="30747" y="28218"/>
                    <a:pt x="30764" y="28202"/>
                    <a:pt x="30780" y="28184"/>
                  </a:cubicBezTo>
                  <a:close/>
                  <a:moveTo>
                    <a:pt x="33112" y="27710"/>
                  </a:moveTo>
                  <a:lnTo>
                    <a:pt x="33112" y="27710"/>
                  </a:lnTo>
                  <a:cubicBezTo>
                    <a:pt x="33207" y="27877"/>
                    <a:pt x="33233" y="28070"/>
                    <a:pt x="33249" y="28263"/>
                  </a:cubicBezTo>
                  <a:cubicBezTo>
                    <a:pt x="33179" y="28192"/>
                    <a:pt x="33112" y="28115"/>
                    <a:pt x="33053" y="28033"/>
                  </a:cubicBezTo>
                  <a:cubicBezTo>
                    <a:pt x="33092" y="27930"/>
                    <a:pt x="33114" y="27821"/>
                    <a:pt x="33112" y="27710"/>
                  </a:cubicBezTo>
                  <a:close/>
                  <a:moveTo>
                    <a:pt x="27150" y="28151"/>
                  </a:moveTo>
                  <a:lnTo>
                    <a:pt x="27150" y="28151"/>
                  </a:lnTo>
                  <a:cubicBezTo>
                    <a:pt x="27203" y="28171"/>
                    <a:pt x="27259" y="28190"/>
                    <a:pt x="27315" y="28211"/>
                  </a:cubicBezTo>
                  <a:cubicBezTo>
                    <a:pt x="27286" y="28231"/>
                    <a:pt x="27257" y="28250"/>
                    <a:pt x="27228" y="28267"/>
                  </a:cubicBezTo>
                  <a:cubicBezTo>
                    <a:pt x="27193" y="28238"/>
                    <a:pt x="27164" y="28202"/>
                    <a:pt x="27150" y="28151"/>
                  </a:cubicBezTo>
                  <a:close/>
                  <a:moveTo>
                    <a:pt x="28931" y="28068"/>
                  </a:moveTo>
                  <a:cubicBezTo>
                    <a:pt x="28934" y="28068"/>
                    <a:pt x="28937" y="28070"/>
                    <a:pt x="28939" y="28070"/>
                  </a:cubicBezTo>
                  <a:lnTo>
                    <a:pt x="28939" y="28298"/>
                  </a:lnTo>
                  <a:lnTo>
                    <a:pt x="28937" y="28298"/>
                  </a:lnTo>
                  <a:cubicBezTo>
                    <a:pt x="28931" y="28295"/>
                    <a:pt x="28927" y="28293"/>
                    <a:pt x="28923" y="28289"/>
                  </a:cubicBezTo>
                  <a:cubicBezTo>
                    <a:pt x="28924" y="28215"/>
                    <a:pt x="28929" y="28142"/>
                    <a:pt x="28931" y="28068"/>
                  </a:cubicBezTo>
                  <a:close/>
                  <a:moveTo>
                    <a:pt x="21536" y="28254"/>
                  </a:moveTo>
                  <a:lnTo>
                    <a:pt x="21536" y="28254"/>
                  </a:lnTo>
                  <a:cubicBezTo>
                    <a:pt x="21531" y="28266"/>
                    <a:pt x="21528" y="28279"/>
                    <a:pt x="21525" y="28289"/>
                  </a:cubicBezTo>
                  <a:cubicBezTo>
                    <a:pt x="21511" y="28296"/>
                    <a:pt x="21496" y="28302"/>
                    <a:pt x="21482" y="28308"/>
                  </a:cubicBezTo>
                  <a:cubicBezTo>
                    <a:pt x="21499" y="28289"/>
                    <a:pt x="21517" y="28272"/>
                    <a:pt x="21536" y="28254"/>
                  </a:cubicBezTo>
                  <a:close/>
                  <a:moveTo>
                    <a:pt x="31654" y="28283"/>
                  </a:moveTo>
                  <a:cubicBezTo>
                    <a:pt x="31632" y="28311"/>
                    <a:pt x="31609" y="28337"/>
                    <a:pt x="31585" y="28359"/>
                  </a:cubicBezTo>
                  <a:cubicBezTo>
                    <a:pt x="31573" y="28349"/>
                    <a:pt x="31560" y="28338"/>
                    <a:pt x="31550" y="28330"/>
                  </a:cubicBezTo>
                  <a:cubicBezTo>
                    <a:pt x="31585" y="28315"/>
                    <a:pt x="31621" y="28298"/>
                    <a:pt x="31654" y="28283"/>
                  </a:cubicBezTo>
                  <a:close/>
                  <a:moveTo>
                    <a:pt x="30671" y="28362"/>
                  </a:moveTo>
                  <a:cubicBezTo>
                    <a:pt x="30686" y="28362"/>
                    <a:pt x="30700" y="28362"/>
                    <a:pt x="30716" y="28363"/>
                  </a:cubicBezTo>
                  <a:cubicBezTo>
                    <a:pt x="30710" y="28373"/>
                    <a:pt x="30707" y="28381"/>
                    <a:pt x="30702" y="28389"/>
                  </a:cubicBezTo>
                  <a:cubicBezTo>
                    <a:pt x="30690" y="28381"/>
                    <a:pt x="30680" y="28373"/>
                    <a:pt x="30671" y="28362"/>
                  </a:cubicBezTo>
                  <a:close/>
                  <a:moveTo>
                    <a:pt x="26255" y="28405"/>
                  </a:moveTo>
                  <a:lnTo>
                    <a:pt x="26293" y="28427"/>
                  </a:lnTo>
                  <a:cubicBezTo>
                    <a:pt x="26300" y="28442"/>
                    <a:pt x="26309" y="28456"/>
                    <a:pt x="26316" y="28471"/>
                  </a:cubicBezTo>
                  <a:cubicBezTo>
                    <a:pt x="26296" y="28463"/>
                    <a:pt x="26277" y="28455"/>
                    <a:pt x="26257" y="28447"/>
                  </a:cubicBezTo>
                  <a:lnTo>
                    <a:pt x="26255" y="28405"/>
                  </a:lnTo>
                  <a:close/>
                  <a:moveTo>
                    <a:pt x="31404" y="28462"/>
                  </a:moveTo>
                  <a:cubicBezTo>
                    <a:pt x="31413" y="28468"/>
                    <a:pt x="31422" y="28472"/>
                    <a:pt x="31429" y="28476"/>
                  </a:cubicBezTo>
                  <a:cubicBezTo>
                    <a:pt x="31426" y="28478"/>
                    <a:pt x="31420" y="28482"/>
                    <a:pt x="31418" y="28484"/>
                  </a:cubicBezTo>
                  <a:cubicBezTo>
                    <a:pt x="31413" y="28476"/>
                    <a:pt x="31407" y="28471"/>
                    <a:pt x="31404" y="28462"/>
                  </a:cubicBezTo>
                  <a:close/>
                  <a:moveTo>
                    <a:pt x="26685" y="28382"/>
                  </a:moveTo>
                  <a:lnTo>
                    <a:pt x="26685" y="28382"/>
                  </a:lnTo>
                  <a:cubicBezTo>
                    <a:pt x="26710" y="28389"/>
                    <a:pt x="26736" y="28392"/>
                    <a:pt x="26763" y="28396"/>
                  </a:cubicBezTo>
                  <a:cubicBezTo>
                    <a:pt x="26775" y="28407"/>
                    <a:pt x="26788" y="28418"/>
                    <a:pt x="26803" y="28427"/>
                  </a:cubicBezTo>
                  <a:lnTo>
                    <a:pt x="26803" y="28417"/>
                  </a:lnTo>
                  <a:lnTo>
                    <a:pt x="26862" y="28471"/>
                  </a:lnTo>
                  <a:lnTo>
                    <a:pt x="26775" y="28514"/>
                  </a:lnTo>
                  <a:cubicBezTo>
                    <a:pt x="26743" y="28472"/>
                    <a:pt x="26714" y="28427"/>
                    <a:pt x="26685" y="28382"/>
                  </a:cubicBezTo>
                  <a:close/>
                  <a:moveTo>
                    <a:pt x="28915" y="28455"/>
                  </a:moveTo>
                  <a:cubicBezTo>
                    <a:pt x="28923" y="28456"/>
                    <a:pt x="28930" y="28460"/>
                    <a:pt x="28937" y="28462"/>
                  </a:cubicBezTo>
                  <a:lnTo>
                    <a:pt x="28937" y="28498"/>
                  </a:lnTo>
                  <a:cubicBezTo>
                    <a:pt x="28929" y="28514"/>
                    <a:pt x="28920" y="28529"/>
                    <a:pt x="28910" y="28545"/>
                  </a:cubicBezTo>
                  <a:cubicBezTo>
                    <a:pt x="28913" y="28514"/>
                    <a:pt x="28914" y="28485"/>
                    <a:pt x="28915" y="28455"/>
                  </a:cubicBezTo>
                  <a:close/>
                  <a:moveTo>
                    <a:pt x="30999" y="28373"/>
                  </a:moveTo>
                  <a:cubicBezTo>
                    <a:pt x="31014" y="28383"/>
                    <a:pt x="31027" y="28396"/>
                    <a:pt x="31041" y="28407"/>
                  </a:cubicBezTo>
                  <a:cubicBezTo>
                    <a:pt x="31033" y="28455"/>
                    <a:pt x="31020" y="28501"/>
                    <a:pt x="31005" y="28548"/>
                  </a:cubicBezTo>
                  <a:lnTo>
                    <a:pt x="30950" y="28526"/>
                  </a:lnTo>
                  <a:cubicBezTo>
                    <a:pt x="30928" y="28516"/>
                    <a:pt x="30909" y="28507"/>
                    <a:pt x="30887" y="28498"/>
                  </a:cubicBezTo>
                  <a:cubicBezTo>
                    <a:pt x="30924" y="28457"/>
                    <a:pt x="30962" y="28417"/>
                    <a:pt x="30999" y="28373"/>
                  </a:cubicBezTo>
                  <a:close/>
                  <a:moveTo>
                    <a:pt x="29501" y="28440"/>
                  </a:moveTo>
                  <a:cubicBezTo>
                    <a:pt x="29517" y="28468"/>
                    <a:pt x="29530" y="28497"/>
                    <a:pt x="29541" y="28526"/>
                  </a:cubicBezTo>
                  <a:cubicBezTo>
                    <a:pt x="29525" y="28534"/>
                    <a:pt x="29508" y="28543"/>
                    <a:pt x="29491" y="28556"/>
                  </a:cubicBezTo>
                  <a:cubicBezTo>
                    <a:pt x="29496" y="28518"/>
                    <a:pt x="29501" y="28478"/>
                    <a:pt x="29501" y="28440"/>
                  </a:cubicBezTo>
                  <a:close/>
                  <a:moveTo>
                    <a:pt x="22815" y="28407"/>
                  </a:moveTo>
                  <a:cubicBezTo>
                    <a:pt x="22828" y="28431"/>
                    <a:pt x="22843" y="28455"/>
                    <a:pt x="22854" y="28478"/>
                  </a:cubicBezTo>
                  <a:cubicBezTo>
                    <a:pt x="22831" y="28505"/>
                    <a:pt x="22806" y="28533"/>
                    <a:pt x="22782" y="28559"/>
                  </a:cubicBezTo>
                  <a:lnTo>
                    <a:pt x="22771" y="28533"/>
                  </a:lnTo>
                  <a:lnTo>
                    <a:pt x="22770" y="28468"/>
                  </a:lnTo>
                  <a:cubicBezTo>
                    <a:pt x="22784" y="28447"/>
                    <a:pt x="22799" y="28427"/>
                    <a:pt x="22815" y="28407"/>
                  </a:cubicBezTo>
                  <a:close/>
                  <a:moveTo>
                    <a:pt x="21379" y="28572"/>
                  </a:moveTo>
                  <a:cubicBezTo>
                    <a:pt x="21379" y="28574"/>
                    <a:pt x="21377" y="28578"/>
                    <a:pt x="21373" y="28579"/>
                  </a:cubicBezTo>
                  <a:lnTo>
                    <a:pt x="21373" y="28572"/>
                  </a:lnTo>
                  <a:close/>
                  <a:moveTo>
                    <a:pt x="31160" y="28500"/>
                  </a:moveTo>
                  <a:cubicBezTo>
                    <a:pt x="31194" y="28526"/>
                    <a:pt x="31226" y="28550"/>
                    <a:pt x="31261" y="28574"/>
                  </a:cubicBezTo>
                  <a:lnTo>
                    <a:pt x="31174" y="28617"/>
                  </a:lnTo>
                  <a:cubicBezTo>
                    <a:pt x="31143" y="28606"/>
                    <a:pt x="31110" y="28593"/>
                    <a:pt x="31079" y="28579"/>
                  </a:cubicBezTo>
                  <a:cubicBezTo>
                    <a:pt x="31110" y="28558"/>
                    <a:pt x="31137" y="28529"/>
                    <a:pt x="31160" y="28500"/>
                  </a:cubicBezTo>
                  <a:close/>
                  <a:moveTo>
                    <a:pt x="29491" y="28559"/>
                  </a:moveTo>
                  <a:cubicBezTo>
                    <a:pt x="29512" y="28565"/>
                    <a:pt x="29534" y="28566"/>
                    <a:pt x="29559" y="28569"/>
                  </a:cubicBezTo>
                  <a:cubicBezTo>
                    <a:pt x="29569" y="28598"/>
                    <a:pt x="29578" y="28629"/>
                    <a:pt x="29585" y="28658"/>
                  </a:cubicBezTo>
                  <a:cubicBezTo>
                    <a:pt x="29551" y="28639"/>
                    <a:pt x="29518" y="28623"/>
                    <a:pt x="29483" y="28606"/>
                  </a:cubicBezTo>
                  <a:cubicBezTo>
                    <a:pt x="29488" y="28591"/>
                    <a:pt x="29489" y="28577"/>
                    <a:pt x="29491" y="28559"/>
                  </a:cubicBezTo>
                  <a:close/>
                  <a:moveTo>
                    <a:pt x="28166" y="28402"/>
                  </a:moveTo>
                  <a:lnTo>
                    <a:pt x="28242" y="28456"/>
                  </a:lnTo>
                  <a:cubicBezTo>
                    <a:pt x="28186" y="28540"/>
                    <a:pt x="28123" y="28622"/>
                    <a:pt x="28057" y="28700"/>
                  </a:cubicBezTo>
                  <a:cubicBezTo>
                    <a:pt x="28043" y="28674"/>
                    <a:pt x="28028" y="28651"/>
                    <a:pt x="28014" y="28624"/>
                  </a:cubicBezTo>
                  <a:cubicBezTo>
                    <a:pt x="28066" y="28552"/>
                    <a:pt x="28117" y="28478"/>
                    <a:pt x="28166" y="28402"/>
                  </a:cubicBezTo>
                  <a:close/>
                  <a:moveTo>
                    <a:pt x="26257" y="28469"/>
                  </a:moveTo>
                  <a:lnTo>
                    <a:pt x="26257" y="28469"/>
                  </a:lnTo>
                  <a:cubicBezTo>
                    <a:pt x="26284" y="28471"/>
                    <a:pt x="26306" y="28471"/>
                    <a:pt x="26318" y="28472"/>
                  </a:cubicBezTo>
                  <a:cubicBezTo>
                    <a:pt x="26354" y="28537"/>
                    <a:pt x="26390" y="28603"/>
                    <a:pt x="26429" y="28667"/>
                  </a:cubicBezTo>
                  <a:cubicBezTo>
                    <a:pt x="26426" y="28667"/>
                    <a:pt x="26425" y="28668"/>
                    <a:pt x="26422" y="28668"/>
                  </a:cubicBezTo>
                  <a:cubicBezTo>
                    <a:pt x="26386" y="28683"/>
                    <a:pt x="26345" y="28699"/>
                    <a:pt x="26310" y="28717"/>
                  </a:cubicBezTo>
                  <a:cubicBezTo>
                    <a:pt x="26293" y="28668"/>
                    <a:pt x="26277" y="28619"/>
                    <a:pt x="26259" y="28569"/>
                  </a:cubicBezTo>
                  <a:lnTo>
                    <a:pt x="26257" y="28469"/>
                  </a:lnTo>
                  <a:close/>
                  <a:moveTo>
                    <a:pt x="22882" y="28744"/>
                  </a:moveTo>
                  <a:lnTo>
                    <a:pt x="22882" y="28744"/>
                  </a:lnTo>
                  <a:cubicBezTo>
                    <a:pt x="22874" y="28752"/>
                    <a:pt x="22866" y="28760"/>
                    <a:pt x="22858" y="28768"/>
                  </a:cubicBezTo>
                  <a:cubicBezTo>
                    <a:pt x="22857" y="28765"/>
                    <a:pt x="22854" y="28760"/>
                    <a:pt x="22853" y="28755"/>
                  </a:cubicBezTo>
                  <a:cubicBezTo>
                    <a:pt x="22864" y="28752"/>
                    <a:pt x="22873" y="28748"/>
                    <a:pt x="22882" y="28744"/>
                  </a:cubicBezTo>
                  <a:close/>
                  <a:moveTo>
                    <a:pt x="21308" y="28579"/>
                  </a:moveTo>
                  <a:cubicBezTo>
                    <a:pt x="21325" y="28588"/>
                    <a:pt x="21341" y="28598"/>
                    <a:pt x="21357" y="28606"/>
                  </a:cubicBezTo>
                  <a:cubicBezTo>
                    <a:pt x="21306" y="28658"/>
                    <a:pt x="21255" y="28715"/>
                    <a:pt x="21203" y="28768"/>
                  </a:cubicBezTo>
                  <a:cubicBezTo>
                    <a:pt x="21161" y="28794"/>
                    <a:pt x="21122" y="28821"/>
                    <a:pt x="21078" y="28844"/>
                  </a:cubicBezTo>
                  <a:cubicBezTo>
                    <a:pt x="21061" y="28854"/>
                    <a:pt x="21045" y="28860"/>
                    <a:pt x="21029" y="28868"/>
                  </a:cubicBezTo>
                  <a:cubicBezTo>
                    <a:pt x="21103" y="28761"/>
                    <a:pt x="21187" y="28658"/>
                    <a:pt x="21231" y="28594"/>
                  </a:cubicBezTo>
                  <a:cubicBezTo>
                    <a:pt x="21234" y="28591"/>
                    <a:pt x="21235" y="28587"/>
                    <a:pt x="21239" y="28584"/>
                  </a:cubicBezTo>
                  <a:cubicBezTo>
                    <a:pt x="21263" y="28581"/>
                    <a:pt x="21284" y="28579"/>
                    <a:pt x="21308" y="28579"/>
                  </a:cubicBezTo>
                  <a:close/>
                  <a:moveTo>
                    <a:pt x="28647" y="28831"/>
                  </a:moveTo>
                  <a:cubicBezTo>
                    <a:pt x="28651" y="28842"/>
                    <a:pt x="28653" y="28855"/>
                    <a:pt x="28656" y="28868"/>
                  </a:cubicBezTo>
                  <a:lnTo>
                    <a:pt x="28644" y="28882"/>
                  </a:lnTo>
                  <a:cubicBezTo>
                    <a:pt x="28644" y="28864"/>
                    <a:pt x="28647" y="28847"/>
                    <a:pt x="28647" y="28831"/>
                  </a:cubicBezTo>
                  <a:close/>
                  <a:moveTo>
                    <a:pt x="29476" y="28642"/>
                  </a:moveTo>
                  <a:lnTo>
                    <a:pt x="29591" y="28680"/>
                  </a:lnTo>
                  <a:cubicBezTo>
                    <a:pt x="29605" y="28739"/>
                    <a:pt x="29617" y="28802"/>
                    <a:pt x="29624" y="28864"/>
                  </a:cubicBezTo>
                  <a:cubicBezTo>
                    <a:pt x="29604" y="28883"/>
                    <a:pt x="29588" y="28903"/>
                    <a:pt x="29570" y="28925"/>
                  </a:cubicBezTo>
                  <a:cubicBezTo>
                    <a:pt x="29524" y="28874"/>
                    <a:pt x="29480" y="28819"/>
                    <a:pt x="29440" y="28762"/>
                  </a:cubicBezTo>
                  <a:cubicBezTo>
                    <a:pt x="29454" y="28723"/>
                    <a:pt x="29467" y="28683"/>
                    <a:pt x="29476" y="28642"/>
                  </a:cubicBezTo>
                  <a:close/>
                  <a:moveTo>
                    <a:pt x="33622" y="28231"/>
                  </a:moveTo>
                  <a:cubicBezTo>
                    <a:pt x="33882" y="28402"/>
                    <a:pt x="34060" y="28659"/>
                    <a:pt x="34230" y="28925"/>
                  </a:cubicBezTo>
                  <a:cubicBezTo>
                    <a:pt x="34007" y="28825"/>
                    <a:pt x="33795" y="28701"/>
                    <a:pt x="33597" y="28559"/>
                  </a:cubicBezTo>
                  <a:cubicBezTo>
                    <a:pt x="33584" y="28550"/>
                    <a:pt x="33574" y="28542"/>
                    <a:pt x="33561" y="28533"/>
                  </a:cubicBezTo>
                  <a:cubicBezTo>
                    <a:pt x="33554" y="28478"/>
                    <a:pt x="33545" y="28421"/>
                    <a:pt x="33535" y="28367"/>
                  </a:cubicBezTo>
                  <a:lnTo>
                    <a:pt x="33535" y="28367"/>
                  </a:lnTo>
                  <a:cubicBezTo>
                    <a:pt x="33628" y="28471"/>
                    <a:pt x="33721" y="28574"/>
                    <a:pt x="33814" y="28675"/>
                  </a:cubicBezTo>
                  <a:cubicBezTo>
                    <a:pt x="33709" y="28549"/>
                    <a:pt x="33642" y="28392"/>
                    <a:pt x="33622" y="28231"/>
                  </a:cubicBezTo>
                  <a:close/>
                  <a:moveTo>
                    <a:pt x="26535" y="28842"/>
                  </a:moveTo>
                  <a:cubicBezTo>
                    <a:pt x="26548" y="28861"/>
                    <a:pt x="26560" y="28882"/>
                    <a:pt x="26572" y="28899"/>
                  </a:cubicBezTo>
                  <a:cubicBezTo>
                    <a:pt x="26532" y="28927"/>
                    <a:pt x="26495" y="28956"/>
                    <a:pt x="26454" y="28983"/>
                  </a:cubicBezTo>
                  <a:cubicBezTo>
                    <a:pt x="26440" y="28972"/>
                    <a:pt x="26425" y="28963"/>
                    <a:pt x="26410" y="28954"/>
                  </a:cubicBezTo>
                  <a:cubicBezTo>
                    <a:pt x="26395" y="28921"/>
                    <a:pt x="26380" y="28889"/>
                    <a:pt x="26365" y="28854"/>
                  </a:cubicBezTo>
                  <a:cubicBezTo>
                    <a:pt x="26424" y="28850"/>
                    <a:pt x="26480" y="28847"/>
                    <a:pt x="26535" y="28842"/>
                  </a:cubicBezTo>
                  <a:close/>
                  <a:moveTo>
                    <a:pt x="22233" y="28823"/>
                  </a:moveTo>
                  <a:cubicBezTo>
                    <a:pt x="22237" y="28861"/>
                    <a:pt x="22244" y="28897"/>
                    <a:pt x="22251" y="28934"/>
                  </a:cubicBezTo>
                  <a:cubicBezTo>
                    <a:pt x="22244" y="28964"/>
                    <a:pt x="22236" y="28993"/>
                    <a:pt x="22225" y="29024"/>
                  </a:cubicBezTo>
                  <a:cubicBezTo>
                    <a:pt x="22222" y="29024"/>
                    <a:pt x="22222" y="29024"/>
                    <a:pt x="22221" y="29027"/>
                  </a:cubicBezTo>
                  <a:cubicBezTo>
                    <a:pt x="22222" y="29027"/>
                    <a:pt x="22222" y="29024"/>
                    <a:pt x="22225" y="29024"/>
                  </a:cubicBezTo>
                  <a:lnTo>
                    <a:pt x="22225" y="29024"/>
                  </a:lnTo>
                  <a:cubicBezTo>
                    <a:pt x="22222" y="29028"/>
                    <a:pt x="22222" y="29031"/>
                    <a:pt x="22221" y="29034"/>
                  </a:cubicBezTo>
                  <a:cubicBezTo>
                    <a:pt x="22214" y="28970"/>
                    <a:pt x="22211" y="28903"/>
                    <a:pt x="22218" y="28839"/>
                  </a:cubicBezTo>
                  <a:cubicBezTo>
                    <a:pt x="22222" y="28834"/>
                    <a:pt x="22227" y="28828"/>
                    <a:pt x="22233" y="28823"/>
                  </a:cubicBezTo>
                  <a:close/>
                  <a:moveTo>
                    <a:pt x="28486" y="29028"/>
                  </a:moveTo>
                  <a:lnTo>
                    <a:pt x="28480" y="29034"/>
                  </a:lnTo>
                  <a:cubicBezTo>
                    <a:pt x="28481" y="29031"/>
                    <a:pt x="28481" y="29030"/>
                    <a:pt x="28484" y="29028"/>
                  </a:cubicBezTo>
                  <a:close/>
                  <a:moveTo>
                    <a:pt x="20930" y="29035"/>
                  </a:moveTo>
                  <a:cubicBezTo>
                    <a:pt x="20930" y="29037"/>
                    <a:pt x="20929" y="29038"/>
                    <a:pt x="20927" y="29038"/>
                  </a:cubicBezTo>
                  <a:cubicBezTo>
                    <a:pt x="20926" y="29039"/>
                    <a:pt x="20926" y="29040"/>
                    <a:pt x="20925" y="29040"/>
                  </a:cubicBezTo>
                  <a:lnTo>
                    <a:pt x="20925" y="29040"/>
                  </a:lnTo>
                  <a:cubicBezTo>
                    <a:pt x="20926" y="29038"/>
                    <a:pt x="20926" y="29036"/>
                    <a:pt x="20927" y="29035"/>
                  </a:cubicBezTo>
                  <a:close/>
                  <a:moveTo>
                    <a:pt x="22445" y="29043"/>
                  </a:moveTo>
                  <a:cubicBezTo>
                    <a:pt x="22446" y="29046"/>
                    <a:pt x="22448" y="29050"/>
                    <a:pt x="22448" y="29051"/>
                  </a:cubicBezTo>
                  <a:lnTo>
                    <a:pt x="22437" y="29057"/>
                  </a:lnTo>
                  <a:cubicBezTo>
                    <a:pt x="22439" y="29051"/>
                    <a:pt x="22443" y="29049"/>
                    <a:pt x="22445" y="29043"/>
                  </a:cubicBezTo>
                  <a:close/>
                  <a:moveTo>
                    <a:pt x="27446" y="29035"/>
                  </a:moveTo>
                  <a:cubicBezTo>
                    <a:pt x="27443" y="29049"/>
                    <a:pt x="27440" y="29063"/>
                    <a:pt x="27439" y="29075"/>
                  </a:cubicBezTo>
                  <a:cubicBezTo>
                    <a:pt x="27433" y="29072"/>
                    <a:pt x="27427" y="29066"/>
                    <a:pt x="27421" y="29063"/>
                  </a:cubicBezTo>
                  <a:cubicBezTo>
                    <a:pt x="27428" y="29053"/>
                    <a:pt x="27436" y="29044"/>
                    <a:pt x="27446" y="29035"/>
                  </a:cubicBezTo>
                  <a:close/>
                  <a:moveTo>
                    <a:pt x="27900" y="28773"/>
                  </a:moveTo>
                  <a:cubicBezTo>
                    <a:pt x="27918" y="28789"/>
                    <a:pt x="27934" y="28805"/>
                    <a:pt x="27948" y="28821"/>
                  </a:cubicBezTo>
                  <a:cubicBezTo>
                    <a:pt x="27850" y="28927"/>
                    <a:pt x="27745" y="29024"/>
                    <a:pt x="27632" y="29115"/>
                  </a:cubicBezTo>
                  <a:cubicBezTo>
                    <a:pt x="27722" y="28999"/>
                    <a:pt x="27812" y="28886"/>
                    <a:pt x="27900" y="28773"/>
                  </a:cubicBezTo>
                  <a:close/>
                  <a:moveTo>
                    <a:pt x="34418" y="28765"/>
                  </a:moveTo>
                  <a:cubicBezTo>
                    <a:pt x="34557" y="28903"/>
                    <a:pt x="34710" y="29031"/>
                    <a:pt x="34869" y="29147"/>
                  </a:cubicBezTo>
                  <a:cubicBezTo>
                    <a:pt x="34776" y="29124"/>
                    <a:pt x="34686" y="29096"/>
                    <a:pt x="34595" y="29067"/>
                  </a:cubicBezTo>
                  <a:cubicBezTo>
                    <a:pt x="34535" y="28966"/>
                    <a:pt x="34477" y="28867"/>
                    <a:pt x="34418" y="28765"/>
                  </a:cubicBezTo>
                  <a:close/>
                  <a:moveTo>
                    <a:pt x="22283" y="29051"/>
                  </a:moveTo>
                  <a:cubicBezTo>
                    <a:pt x="22291" y="29075"/>
                    <a:pt x="22298" y="29101"/>
                    <a:pt x="22307" y="29124"/>
                  </a:cubicBezTo>
                  <a:cubicBezTo>
                    <a:pt x="22286" y="29136"/>
                    <a:pt x="22269" y="29144"/>
                    <a:pt x="22249" y="29155"/>
                  </a:cubicBezTo>
                  <a:cubicBezTo>
                    <a:pt x="22241" y="29125"/>
                    <a:pt x="22233" y="29096"/>
                    <a:pt x="22227" y="29070"/>
                  </a:cubicBezTo>
                  <a:cubicBezTo>
                    <a:pt x="22247" y="29066"/>
                    <a:pt x="22265" y="29060"/>
                    <a:pt x="22283" y="29051"/>
                  </a:cubicBezTo>
                  <a:close/>
                  <a:moveTo>
                    <a:pt x="25133" y="29208"/>
                  </a:moveTo>
                  <a:cubicBezTo>
                    <a:pt x="25137" y="29211"/>
                    <a:pt x="25138" y="29217"/>
                    <a:pt x="25141" y="29223"/>
                  </a:cubicBezTo>
                  <a:cubicBezTo>
                    <a:pt x="25138" y="29220"/>
                    <a:pt x="25133" y="29218"/>
                    <a:pt x="25130" y="29216"/>
                  </a:cubicBezTo>
                  <a:cubicBezTo>
                    <a:pt x="25131" y="29213"/>
                    <a:pt x="25131" y="29210"/>
                    <a:pt x="25133" y="29208"/>
                  </a:cubicBezTo>
                  <a:close/>
                  <a:moveTo>
                    <a:pt x="28041" y="29014"/>
                  </a:moveTo>
                  <a:cubicBezTo>
                    <a:pt x="27950" y="29123"/>
                    <a:pt x="27834" y="29198"/>
                    <a:pt x="27709" y="29268"/>
                  </a:cubicBezTo>
                  <a:cubicBezTo>
                    <a:pt x="27675" y="29243"/>
                    <a:pt x="27642" y="29220"/>
                    <a:pt x="27609" y="29197"/>
                  </a:cubicBezTo>
                  <a:cubicBezTo>
                    <a:pt x="27754" y="29137"/>
                    <a:pt x="27897" y="29075"/>
                    <a:pt x="28041" y="29014"/>
                  </a:cubicBezTo>
                  <a:close/>
                  <a:moveTo>
                    <a:pt x="27042" y="29189"/>
                  </a:moveTo>
                  <a:lnTo>
                    <a:pt x="27042" y="29189"/>
                  </a:lnTo>
                  <a:cubicBezTo>
                    <a:pt x="27020" y="29224"/>
                    <a:pt x="26999" y="29256"/>
                    <a:pt x="26977" y="29291"/>
                  </a:cubicBezTo>
                  <a:cubicBezTo>
                    <a:pt x="26968" y="29285"/>
                    <a:pt x="26956" y="29281"/>
                    <a:pt x="26948" y="29275"/>
                  </a:cubicBezTo>
                  <a:cubicBezTo>
                    <a:pt x="26971" y="29242"/>
                    <a:pt x="27003" y="29213"/>
                    <a:pt x="27042" y="29189"/>
                  </a:cubicBezTo>
                  <a:close/>
                  <a:moveTo>
                    <a:pt x="20865" y="28871"/>
                  </a:moveTo>
                  <a:cubicBezTo>
                    <a:pt x="20868" y="28893"/>
                    <a:pt x="20868" y="28915"/>
                    <a:pt x="20869" y="28935"/>
                  </a:cubicBezTo>
                  <a:cubicBezTo>
                    <a:pt x="20814" y="28958"/>
                    <a:pt x="20760" y="28985"/>
                    <a:pt x="20712" y="29019"/>
                  </a:cubicBezTo>
                  <a:cubicBezTo>
                    <a:pt x="20764" y="29031"/>
                    <a:pt x="20820" y="29037"/>
                    <a:pt x="20873" y="29037"/>
                  </a:cubicBezTo>
                  <a:cubicBezTo>
                    <a:pt x="20873" y="29053"/>
                    <a:pt x="20876" y="29070"/>
                    <a:pt x="20876" y="29085"/>
                  </a:cubicBezTo>
                  <a:cubicBezTo>
                    <a:pt x="20795" y="29159"/>
                    <a:pt x="20712" y="29234"/>
                    <a:pt x="20645" y="29314"/>
                  </a:cubicBezTo>
                  <a:cubicBezTo>
                    <a:pt x="20657" y="29253"/>
                    <a:pt x="20657" y="29189"/>
                    <a:pt x="20664" y="29128"/>
                  </a:cubicBezTo>
                  <a:cubicBezTo>
                    <a:pt x="20679" y="29027"/>
                    <a:pt x="20733" y="28918"/>
                    <a:pt x="20865" y="28871"/>
                  </a:cubicBezTo>
                  <a:close/>
                  <a:moveTo>
                    <a:pt x="31821" y="29107"/>
                  </a:moveTo>
                  <a:lnTo>
                    <a:pt x="31821" y="29107"/>
                  </a:lnTo>
                  <a:cubicBezTo>
                    <a:pt x="31805" y="29159"/>
                    <a:pt x="31795" y="29211"/>
                    <a:pt x="31791" y="29266"/>
                  </a:cubicBezTo>
                  <a:cubicBezTo>
                    <a:pt x="31797" y="29263"/>
                    <a:pt x="31802" y="29262"/>
                    <a:pt x="31805" y="29259"/>
                  </a:cubicBezTo>
                  <a:lnTo>
                    <a:pt x="31805" y="29259"/>
                  </a:lnTo>
                  <a:cubicBezTo>
                    <a:pt x="31785" y="29284"/>
                    <a:pt x="31766" y="29310"/>
                    <a:pt x="31746" y="29333"/>
                  </a:cubicBezTo>
                  <a:cubicBezTo>
                    <a:pt x="31715" y="29314"/>
                    <a:pt x="31686" y="29295"/>
                    <a:pt x="31654" y="29277"/>
                  </a:cubicBezTo>
                  <a:cubicBezTo>
                    <a:pt x="31709" y="29218"/>
                    <a:pt x="31766" y="29162"/>
                    <a:pt x="31821" y="29107"/>
                  </a:cubicBezTo>
                  <a:close/>
                  <a:moveTo>
                    <a:pt x="30006" y="28958"/>
                  </a:moveTo>
                  <a:lnTo>
                    <a:pt x="30006" y="28958"/>
                  </a:lnTo>
                  <a:cubicBezTo>
                    <a:pt x="30129" y="29038"/>
                    <a:pt x="30234" y="29139"/>
                    <a:pt x="30325" y="29249"/>
                  </a:cubicBezTo>
                  <a:cubicBezTo>
                    <a:pt x="30318" y="29259"/>
                    <a:pt x="30311" y="29268"/>
                    <a:pt x="30302" y="29275"/>
                  </a:cubicBezTo>
                  <a:cubicBezTo>
                    <a:pt x="30253" y="29298"/>
                    <a:pt x="30205" y="29322"/>
                    <a:pt x="30157" y="29346"/>
                  </a:cubicBezTo>
                  <a:cubicBezTo>
                    <a:pt x="30077" y="29231"/>
                    <a:pt x="30025" y="29096"/>
                    <a:pt x="30006" y="28958"/>
                  </a:cubicBezTo>
                  <a:close/>
                  <a:moveTo>
                    <a:pt x="22073" y="29006"/>
                  </a:moveTo>
                  <a:cubicBezTo>
                    <a:pt x="22098" y="29078"/>
                    <a:pt x="22121" y="29146"/>
                    <a:pt x="22147" y="29217"/>
                  </a:cubicBezTo>
                  <a:cubicBezTo>
                    <a:pt x="22074" y="29259"/>
                    <a:pt x="22003" y="29306"/>
                    <a:pt x="21936" y="29356"/>
                  </a:cubicBezTo>
                  <a:cubicBezTo>
                    <a:pt x="21916" y="29306"/>
                    <a:pt x="21906" y="29252"/>
                    <a:pt x="21902" y="29197"/>
                  </a:cubicBezTo>
                  <a:cubicBezTo>
                    <a:pt x="21958" y="29133"/>
                    <a:pt x="22016" y="29070"/>
                    <a:pt x="22073" y="29006"/>
                  </a:cubicBezTo>
                  <a:close/>
                  <a:moveTo>
                    <a:pt x="29923" y="29095"/>
                  </a:moveTo>
                  <a:lnTo>
                    <a:pt x="30151" y="29351"/>
                  </a:lnTo>
                  <a:lnTo>
                    <a:pt x="30108" y="29372"/>
                  </a:lnTo>
                  <a:cubicBezTo>
                    <a:pt x="30067" y="29346"/>
                    <a:pt x="30026" y="29319"/>
                    <a:pt x="29984" y="29290"/>
                  </a:cubicBezTo>
                  <a:cubicBezTo>
                    <a:pt x="29973" y="29281"/>
                    <a:pt x="29960" y="29269"/>
                    <a:pt x="29948" y="29261"/>
                  </a:cubicBezTo>
                  <a:cubicBezTo>
                    <a:pt x="29941" y="29205"/>
                    <a:pt x="29932" y="29150"/>
                    <a:pt x="29923" y="29095"/>
                  </a:cubicBezTo>
                  <a:close/>
                  <a:moveTo>
                    <a:pt x="33949" y="28966"/>
                  </a:moveTo>
                  <a:cubicBezTo>
                    <a:pt x="34076" y="29014"/>
                    <a:pt x="34206" y="29060"/>
                    <a:pt x="34338" y="29095"/>
                  </a:cubicBezTo>
                  <a:cubicBezTo>
                    <a:pt x="34397" y="29189"/>
                    <a:pt x="34460" y="29284"/>
                    <a:pt x="34525" y="29372"/>
                  </a:cubicBezTo>
                  <a:cubicBezTo>
                    <a:pt x="34428" y="29313"/>
                    <a:pt x="34333" y="29249"/>
                    <a:pt x="34236" y="29195"/>
                  </a:cubicBezTo>
                  <a:cubicBezTo>
                    <a:pt x="34126" y="29133"/>
                    <a:pt x="33989" y="29107"/>
                    <a:pt x="33949" y="28966"/>
                  </a:cubicBezTo>
                  <a:close/>
                  <a:moveTo>
                    <a:pt x="27138" y="29378"/>
                  </a:moveTo>
                  <a:cubicBezTo>
                    <a:pt x="27138" y="29378"/>
                    <a:pt x="27140" y="29380"/>
                    <a:pt x="27142" y="29380"/>
                  </a:cubicBezTo>
                  <a:cubicBezTo>
                    <a:pt x="27140" y="29379"/>
                    <a:pt x="27139" y="29378"/>
                    <a:pt x="27138" y="29378"/>
                  </a:cubicBezTo>
                  <a:close/>
                  <a:moveTo>
                    <a:pt x="25394" y="29290"/>
                  </a:moveTo>
                  <a:lnTo>
                    <a:pt x="25394" y="29290"/>
                  </a:lnTo>
                  <a:cubicBezTo>
                    <a:pt x="25416" y="29320"/>
                    <a:pt x="25436" y="29351"/>
                    <a:pt x="25456" y="29384"/>
                  </a:cubicBezTo>
                  <a:cubicBezTo>
                    <a:pt x="25442" y="29377"/>
                    <a:pt x="25424" y="29369"/>
                    <a:pt x="25410" y="29362"/>
                  </a:cubicBezTo>
                  <a:cubicBezTo>
                    <a:pt x="25403" y="29339"/>
                    <a:pt x="25400" y="29313"/>
                    <a:pt x="25394" y="29290"/>
                  </a:cubicBezTo>
                  <a:close/>
                  <a:moveTo>
                    <a:pt x="25176" y="29423"/>
                  </a:moveTo>
                  <a:cubicBezTo>
                    <a:pt x="25182" y="29428"/>
                    <a:pt x="25189" y="29429"/>
                    <a:pt x="25195" y="29430"/>
                  </a:cubicBezTo>
                  <a:cubicBezTo>
                    <a:pt x="25195" y="29442"/>
                    <a:pt x="25195" y="29452"/>
                    <a:pt x="25192" y="29464"/>
                  </a:cubicBezTo>
                  <a:cubicBezTo>
                    <a:pt x="25188" y="29451"/>
                    <a:pt x="25182" y="29438"/>
                    <a:pt x="25176" y="29423"/>
                  </a:cubicBezTo>
                  <a:close/>
                  <a:moveTo>
                    <a:pt x="26759" y="29298"/>
                  </a:moveTo>
                  <a:cubicBezTo>
                    <a:pt x="26823" y="29311"/>
                    <a:pt x="26884" y="29326"/>
                    <a:pt x="26948" y="29339"/>
                  </a:cubicBezTo>
                  <a:cubicBezTo>
                    <a:pt x="26914" y="29393"/>
                    <a:pt x="26887" y="29448"/>
                    <a:pt x="26864" y="29506"/>
                  </a:cubicBezTo>
                  <a:cubicBezTo>
                    <a:pt x="26810" y="29470"/>
                    <a:pt x="26755" y="29430"/>
                    <a:pt x="26702" y="29391"/>
                  </a:cubicBezTo>
                  <a:lnTo>
                    <a:pt x="26676" y="29364"/>
                  </a:lnTo>
                  <a:cubicBezTo>
                    <a:pt x="26705" y="29342"/>
                    <a:pt x="26731" y="29320"/>
                    <a:pt x="26759" y="29298"/>
                  </a:cubicBezTo>
                  <a:close/>
                  <a:moveTo>
                    <a:pt x="25754" y="29324"/>
                  </a:moveTo>
                  <a:cubicBezTo>
                    <a:pt x="25846" y="29407"/>
                    <a:pt x="25940" y="29489"/>
                    <a:pt x="26040" y="29565"/>
                  </a:cubicBezTo>
                  <a:cubicBezTo>
                    <a:pt x="26033" y="29573"/>
                    <a:pt x="26026" y="29580"/>
                    <a:pt x="26018" y="29586"/>
                  </a:cubicBezTo>
                  <a:cubicBezTo>
                    <a:pt x="25953" y="29567"/>
                    <a:pt x="25888" y="29550"/>
                    <a:pt x="25824" y="29528"/>
                  </a:cubicBezTo>
                  <a:cubicBezTo>
                    <a:pt x="25795" y="29478"/>
                    <a:pt x="25769" y="29430"/>
                    <a:pt x="25740" y="29383"/>
                  </a:cubicBezTo>
                  <a:cubicBezTo>
                    <a:pt x="25744" y="29361"/>
                    <a:pt x="25750" y="29340"/>
                    <a:pt x="25754" y="29324"/>
                  </a:cubicBezTo>
                  <a:close/>
                  <a:moveTo>
                    <a:pt x="23009" y="29608"/>
                  </a:moveTo>
                  <a:cubicBezTo>
                    <a:pt x="23007" y="29611"/>
                    <a:pt x="23005" y="29612"/>
                    <a:pt x="23004" y="29616"/>
                  </a:cubicBezTo>
                  <a:lnTo>
                    <a:pt x="23002" y="29615"/>
                  </a:lnTo>
                  <a:lnTo>
                    <a:pt x="23009" y="29608"/>
                  </a:lnTo>
                  <a:close/>
                  <a:moveTo>
                    <a:pt x="27177" y="29335"/>
                  </a:moveTo>
                  <a:cubicBezTo>
                    <a:pt x="27209" y="29393"/>
                    <a:pt x="27237" y="29451"/>
                    <a:pt x="27267" y="29509"/>
                  </a:cubicBezTo>
                  <a:cubicBezTo>
                    <a:pt x="27202" y="29550"/>
                    <a:pt x="27138" y="29593"/>
                    <a:pt x="27077" y="29640"/>
                  </a:cubicBezTo>
                  <a:cubicBezTo>
                    <a:pt x="27036" y="29616"/>
                    <a:pt x="26997" y="29590"/>
                    <a:pt x="26956" y="29565"/>
                  </a:cubicBezTo>
                  <a:cubicBezTo>
                    <a:pt x="26990" y="29542"/>
                    <a:pt x="27019" y="29510"/>
                    <a:pt x="27045" y="29480"/>
                  </a:cubicBezTo>
                  <a:cubicBezTo>
                    <a:pt x="27077" y="29445"/>
                    <a:pt x="27106" y="29413"/>
                    <a:pt x="27137" y="29378"/>
                  </a:cubicBezTo>
                  <a:cubicBezTo>
                    <a:pt x="27137" y="29378"/>
                    <a:pt x="27138" y="29378"/>
                    <a:pt x="27138" y="29378"/>
                  </a:cubicBezTo>
                  <a:lnTo>
                    <a:pt x="27138" y="29378"/>
                  </a:lnTo>
                  <a:cubicBezTo>
                    <a:pt x="27138" y="29378"/>
                    <a:pt x="27138" y="29378"/>
                    <a:pt x="27138" y="29378"/>
                  </a:cubicBezTo>
                  <a:lnTo>
                    <a:pt x="27177" y="29335"/>
                  </a:lnTo>
                  <a:close/>
                  <a:moveTo>
                    <a:pt x="25873" y="29612"/>
                  </a:moveTo>
                  <a:cubicBezTo>
                    <a:pt x="25901" y="29615"/>
                    <a:pt x="25931" y="29617"/>
                    <a:pt x="25959" y="29617"/>
                  </a:cubicBezTo>
                  <a:cubicBezTo>
                    <a:pt x="25969" y="29617"/>
                    <a:pt x="25978" y="29617"/>
                    <a:pt x="25988" y="29616"/>
                  </a:cubicBezTo>
                  <a:lnTo>
                    <a:pt x="25988" y="29616"/>
                  </a:lnTo>
                  <a:cubicBezTo>
                    <a:pt x="25965" y="29641"/>
                    <a:pt x="25943" y="29669"/>
                    <a:pt x="25924" y="29699"/>
                  </a:cubicBezTo>
                  <a:cubicBezTo>
                    <a:pt x="25908" y="29670"/>
                    <a:pt x="25889" y="29641"/>
                    <a:pt x="25873" y="29612"/>
                  </a:cubicBezTo>
                  <a:close/>
                  <a:moveTo>
                    <a:pt x="21644" y="29168"/>
                  </a:moveTo>
                  <a:cubicBezTo>
                    <a:pt x="21669" y="29202"/>
                    <a:pt x="21684" y="29239"/>
                    <a:pt x="21692" y="29278"/>
                  </a:cubicBezTo>
                  <a:cubicBezTo>
                    <a:pt x="21687" y="29298"/>
                    <a:pt x="21681" y="29316"/>
                    <a:pt x="21676" y="29336"/>
                  </a:cubicBezTo>
                  <a:cubicBezTo>
                    <a:pt x="21685" y="29336"/>
                    <a:pt x="21692" y="29336"/>
                    <a:pt x="21703" y="29335"/>
                  </a:cubicBezTo>
                  <a:lnTo>
                    <a:pt x="21703" y="29335"/>
                  </a:lnTo>
                  <a:cubicBezTo>
                    <a:pt x="21710" y="29409"/>
                    <a:pt x="21700" y="29487"/>
                    <a:pt x="21688" y="29567"/>
                  </a:cubicBezTo>
                  <a:cubicBezTo>
                    <a:pt x="21633" y="29619"/>
                    <a:pt x="21581" y="29676"/>
                    <a:pt x="21531" y="29734"/>
                  </a:cubicBezTo>
                  <a:cubicBezTo>
                    <a:pt x="21518" y="29740"/>
                    <a:pt x="21507" y="29744"/>
                    <a:pt x="21493" y="29751"/>
                  </a:cubicBezTo>
                  <a:cubicBezTo>
                    <a:pt x="21538" y="29560"/>
                    <a:pt x="21525" y="29356"/>
                    <a:pt x="21644" y="29168"/>
                  </a:cubicBezTo>
                  <a:close/>
                  <a:moveTo>
                    <a:pt x="26482" y="29573"/>
                  </a:moveTo>
                  <a:lnTo>
                    <a:pt x="26482" y="29573"/>
                  </a:lnTo>
                  <a:cubicBezTo>
                    <a:pt x="26641" y="29625"/>
                    <a:pt x="26800" y="29677"/>
                    <a:pt x="26959" y="29731"/>
                  </a:cubicBezTo>
                  <a:cubicBezTo>
                    <a:pt x="26923" y="29763"/>
                    <a:pt x="26890" y="29796"/>
                    <a:pt x="26858" y="29827"/>
                  </a:cubicBezTo>
                  <a:cubicBezTo>
                    <a:pt x="26731" y="29741"/>
                    <a:pt x="26607" y="29658"/>
                    <a:pt x="26482" y="29573"/>
                  </a:cubicBezTo>
                  <a:close/>
                  <a:moveTo>
                    <a:pt x="25501" y="29536"/>
                  </a:moveTo>
                  <a:lnTo>
                    <a:pt x="25501" y="29536"/>
                  </a:lnTo>
                  <a:cubicBezTo>
                    <a:pt x="25523" y="29544"/>
                    <a:pt x="25545" y="29550"/>
                    <a:pt x="25565" y="29554"/>
                  </a:cubicBezTo>
                  <a:cubicBezTo>
                    <a:pt x="25625" y="29648"/>
                    <a:pt x="25686" y="29743"/>
                    <a:pt x="25751" y="29833"/>
                  </a:cubicBezTo>
                  <a:cubicBezTo>
                    <a:pt x="25700" y="29801"/>
                    <a:pt x="25652" y="29769"/>
                    <a:pt x="25603" y="29735"/>
                  </a:cubicBezTo>
                  <a:cubicBezTo>
                    <a:pt x="25616" y="29727"/>
                    <a:pt x="25625" y="29714"/>
                    <a:pt x="25628" y="29702"/>
                  </a:cubicBezTo>
                  <a:cubicBezTo>
                    <a:pt x="25634" y="29673"/>
                    <a:pt x="25606" y="29648"/>
                    <a:pt x="25583" y="29626"/>
                  </a:cubicBezTo>
                  <a:cubicBezTo>
                    <a:pt x="25552" y="29600"/>
                    <a:pt x="25525" y="29568"/>
                    <a:pt x="25501" y="29536"/>
                  </a:cubicBezTo>
                  <a:close/>
                  <a:moveTo>
                    <a:pt x="31095" y="29753"/>
                  </a:moveTo>
                  <a:cubicBezTo>
                    <a:pt x="31115" y="29769"/>
                    <a:pt x="31137" y="29786"/>
                    <a:pt x="31158" y="29804"/>
                  </a:cubicBezTo>
                  <a:cubicBezTo>
                    <a:pt x="31158" y="29820"/>
                    <a:pt x="31159" y="29836"/>
                    <a:pt x="31159" y="29852"/>
                  </a:cubicBezTo>
                  <a:cubicBezTo>
                    <a:pt x="31114" y="29840"/>
                    <a:pt x="31069" y="29827"/>
                    <a:pt x="31025" y="29812"/>
                  </a:cubicBezTo>
                  <a:cubicBezTo>
                    <a:pt x="31044" y="29789"/>
                    <a:pt x="31066" y="29769"/>
                    <a:pt x="31095" y="29753"/>
                  </a:cubicBezTo>
                  <a:close/>
                  <a:moveTo>
                    <a:pt x="31230" y="29859"/>
                  </a:moveTo>
                  <a:cubicBezTo>
                    <a:pt x="31233" y="29863"/>
                    <a:pt x="31237" y="29865"/>
                    <a:pt x="31240" y="29869"/>
                  </a:cubicBezTo>
                  <a:lnTo>
                    <a:pt x="31236" y="29873"/>
                  </a:lnTo>
                  <a:cubicBezTo>
                    <a:pt x="31232" y="29870"/>
                    <a:pt x="31229" y="29869"/>
                    <a:pt x="31224" y="29869"/>
                  </a:cubicBezTo>
                  <a:cubicBezTo>
                    <a:pt x="31226" y="29865"/>
                    <a:pt x="31229" y="29862"/>
                    <a:pt x="31230" y="29859"/>
                  </a:cubicBezTo>
                  <a:close/>
                  <a:moveTo>
                    <a:pt x="31226" y="29881"/>
                  </a:moveTo>
                  <a:lnTo>
                    <a:pt x="31216" y="29892"/>
                  </a:lnTo>
                  <a:cubicBezTo>
                    <a:pt x="31215" y="29893"/>
                    <a:pt x="31213" y="29894"/>
                    <a:pt x="31212" y="29894"/>
                  </a:cubicBezTo>
                  <a:lnTo>
                    <a:pt x="31212" y="29894"/>
                  </a:lnTo>
                  <a:cubicBezTo>
                    <a:pt x="31214" y="29889"/>
                    <a:pt x="31217" y="29886"/>
                    <a:pt x="31219" y="29881"/>
                  </a:cubicBezTo>
                  <a:close/>
                  <a:moveTo>
                    <a:pt x="29752" y="29728"/>
                  </a:moveTo>
                  <a:lnTo>
                    <a:pt x="29752" y="29728"/>
                  </a:lnTo>
                  <a:cubicBezTo>
                    <a:pt x="29772" y="29750"/>
                    <a:pt x="29794" y="29770"/>
                    <a:pt x="29816" y="29792"/>
                  </a:cubicBezTo>
                  <a:cubicBezTo>
                    <a:pt x="29842" y="29830"/>
                    <a:pt x="29868" y="29869"/>
                    <a:pt x="29901" y="29899"/>
                  </a:cubicBezTo>
                  <a:cubicBezTo>
                    <a:pt x="29890" y="29907"/>
                    <a:pt x="29878" y="29913"/>
                    <a:pt x="29865" y="29917"/>
                  </a:cubicBezTo>
                  <a:cubicBezTo>
                    <a:pt x="29842" y="29879"/>
                    <a:pt x="29820" y="29841"/>
                    <a:pt x="29795" y="29804"/>
                  </a:cubicBezTo>
                  <a:cubicBezTo>
                    <a:pt x="29781" y="29778"/>
                    <a:pt x="29766" y="29754"/>
                    <a:pt x="29752" y="29728"/>
                  </a:cubicBezTo>
                  <a:close/>
                  <a:moveTo>
                    <a:pt x="30725" y="29930"/>
                  </a:moveTo>
                  <a:cubicBezTo>
                    <a:pt x="30728" y="29950"/>
                    <a:pt x="30731" y="29969"/>
                    <a:pt x="30736" y="29990"/>
                  </a:cubicBezTo>
                  <a:cubicBezTo>
                    <a:pt x="30722" y="29981"/>
                    <a:pt x="30709" y="29974"/>
                    <a:pt x="30694" y="29965"/>
                  </a:cubicBezTo>
                  <a:cubicBezTo>
                    <a:pt x="30703" y="29953"/>
                    <a:pt x="30715" y="29943"/>
                    <a:pt x="30725" y="29930"/>
                  </a:cubicBezTo>
                  <a:close/>
                  <a:moveTo>
                    <a:pt x="22832" y="29792"/>
                  </a:moveTo>
                  <a:cubicBezTo>
                    <a:pt x="22853" y="29823"/>
                    <a:pt x="22874" y="29852"/>
                    <a:pt x="22896" y="29881"/>
                  </a:cubicBezTo>
                  <a:cubicBezTo>
                    <a:pt x="22866" y="29920"/>
                    <a:pt x="22832" y="29958"/>
                    <a:pt x="22799" y="29994"/>
                  </a:cubicBezTo>
                  <a:cubicBezTo>
                    <a:pt x="22793" y="29946"/>
                    <a:pt x="22789" y="29899"/>
                    <a:pt x="22784" y="29852"/>
                  </a:cubicBezTo>
                  <a:lnTo>
                    <a:pt x="22832" y="29792"/>
                  </a:lnTo>
                  <a:close/>
                  <a:moveTo>
                    <a:pt x="31033" y="29884"/>
                  </a:moveTo>
                  <a:cubicBezTo>
                    <a:pt x="31058" y="29885"/>
                    <a:pt x="31084" y="29886"/>
                    <a:pt x="31109" y="29886"/>
                  </a:cubicBezTo>
                  <a:cubicBezTo>
                    <a:pt x="31127" y="29886"/>
                    <a:pt x="31145" y="29886"/>
                    <a:pt x="31163" y="29885"/>
                  </a:cubicBezTo>
                  <a:cubicBezTo>
                    <a:pt x="31163" y="29902"/>
                    <a:pt x="31165" y="29920"/>
                    <a:pt x="31165" y="29937"/>
                  </a:cubicBezTo>
                  <a:lnTo>
                    <a:pt x="31099" y="29997"/>
                  </a:lnTo>
                  <a:cubicBezTo>
                    <a:pt x="31078" y="29959"/>
                    <a:pt x="31054" y="29921"/>
                    <a:pt x="31033" y="29884"/>
                  </a:cubicBezTo>
                  <a:close/>
                  <a:moveTo>
                    <a:pt x="32286" y="29653"/>
                  </a:moveTo>
                  <a:lnTo>
                    <a:pt x="32412" y="30011"/>
                  </a:lnTo>
                  <a:cubicBezTo>
                    <a:pt x="32341" y="29972"/>
                    <a:pt x="32270" y="29930"/>
                    <a:pt x="32197" y="29886"/>
                  </a:cubicBezTo>
                  <a:cubicBezTo>
                    <a:pt x="32212" y="29808"/>
                    <a:pt x="32241" y="29731"/>
                    <a:pt x="32286" y="29653"/>
                  </a:cubicBezTo>
                  <a:close/>
                  <a:moveTo>
                    <a:pt x="24340" y="29734"/>
                  </a:moveTo>
                  <a:cubicBezTo>
                    <a:pt x="24369" y="29786"/>
                    <a:pt x="24399" y="29841"/>
                    <a:pt x="24430" y="29894"/>
                  </a:cubicBezTo>
                  <a:cubicBezTo>
                    <a:pt x="24404" y="29937"/>
                    <a:pt x="24376" y="29979"/>
                    <a:pt x="24348" y="30021"/>
                  </a:cubicBezTo>
                  <a:cubicBezTo>
                    <a:pt x="24327" y="29963"/>
                    <a:pt x="24305" y="29902"/>
                    <a:pt x="24287" y="29843"/>
                  </a:cubicBezTo>
                  <a:lnTo>
                    <a:pt x="24285" y="29769"/>
                  </a:lnTo>
                  <a:cubicBezTo>
                    <a:pt x="24303" y="29757"/>
                    <a:pt x="24321" y="29747"/>
                    <a:pt x="24340" y="29734"/>
                  </a:cubicBezTo>
                  <a:close/>
                  <a:moveTo>
                    <a:pt x="25933" y="29712"/>
                  </a:moveTo>
                  <a:cubicBezTo>
                    <a:pt x="25955" y="29731"/>
                    <a:pt x="25982" y="29738"/>
                    <a:pt x="26012" y="29738"/>
                  </a:cubicBezTo>
                  <a:cubicBezTo>
                    <a:pt x="26034" y="29738"/>
                    <a:pt x="26057" y="29734"/>
                    <a:pt x="26081" y="29728"/>
                  </a:cubicBezTo>
                  <a:cubicBezTo>
                    <a:pt x="26106" y="29837"/>
                    <a:pt x="26129" y="29946"/>
                    <a:pt x="26155" y="30053"/>
                  </a:cubicBezTo>
                  <a:cubicBezTo>
                    <a:pt x="26143" y="30048"/>
                    <a:pt x="26135" y="30043"/>
                    <a:pt x="26124" y="30039"/>
                  </a:cubicBezTo>
                  <a:lnTo>
                    <a:pt x="25933" y="29712"/>
                  </a:lnTo>
                  <a:close/>
                  <a:moveTo>
                    <a:pt x="31930" y="30021"/>
                  </a:moveTo>
                  <a:cubicBezTo>
                    <a:pt x="31937" y="30032"/>
                    <a:pt x="31943" y="30042"/>
                    <a:pt x="31950" y="30053"/>
                  </a:cubicBezTo>
                  <a:cubicBezTo>
                    <a:pt x="31942" y="30048"/>
                    <a:pt x="31933" y="30040"/>
                    <a:pt x="31923" y="30036"/>
                  </a:cubicBezTo>
                  <a:cubicBezTo>
                    <a:pt x="31927" y="30030"/>
                    <a:pt x="31929" y="30026"/>
                    <a:pt x="31930" y="30021"/>
                  </a:cubicBezTo>
                  <a:close/>
                  <a:moveTo>
                    <a:pt x="29440" y="29895"/>
                  </a:moveTo>
                  <a:lnTo>
                    <a:pt x="29440" y="29895"/>
                  </a:lnTo>
                  <a:cubicBezTo>
                    <a:pt x="29467" y="29950"/>
                    <a:pt x="29496" y="30003"/>
                    <a:pt x="29527" y="30058"/>
                  </a:cubicBezTo>
                  <a:cubicBezTo>
                    <a:pt x="29498" y="30066"/>
                    <a:pt x="29473" y="30077"/>
                    <a:pt x="29445" y="30088"/>
                  </a:cubicBezTo>
                  <a:lnTo>
                    <a:pt x="29440" y="29895"/>
                  </a:lnTo>
                  <a:close/>
                  <a:moveTo>
                    <a:pt x="30128" y="30082"/>
                  </a:moveTo>
                  <a:lnTo>
                    <a:pt x="30129" y="30084"/>
                  </a:lnTo>
                  <a:cubicBezTo>
                    <a:pt x="30098" y="30109"/>
                    <a:pt x="30070" y="30130"/>
                    <a:pt x="30042" y="30154"/>
                  </a:cubicBezTo>
                  <a:cubicBezTo>
                    <a:pt x="30039" y="30148"/>
                    <a:pt x="30034" y="30145"/>
                    <a:pt x="30031" y="30139"/>
                  </a:cubicBezTo>
                  <a:cubicBezTo>
                    <a:pt x="30064" y="30123"/>
                    <a:pt x="30098" y="30104"/>
                    <a:pt x="30128" y="30082"/>
                  </a:cubicBezTo>
                  <a:close/>
                  <a:moveTo>
                    <a:pt x="26255" y="29718"/>
                  </a:moveTo>
                  <a:cubicBezTo>
                    <a:pt x="26257" y="29718"/>
                    <a:pt x="26258" y="29719"/>
                    <a:pt x="26258" y="29719"/>
                  </a:cubicBezTo>
                  <a:cubicBezTo>
                    <a:pt x="26325" y="29857"/>
                    <a:pt x="26422" y="29979"/>
                    <a:pt x="26538" y="30080"/>
                  </a:cubicBezTo>
                  <a:cubicBezTo>
                    <a:pt x="26483" y="30106"/>
                    <a:pt x="26431" y="30133"/>
                    <a:pt x="26379" y="30161"/>
                  </a:cubicBezTo>
                  <a:cubicBezTo>
                    <a:pt x="26351" y="30148"/>
                    <a:pt x="26323" y="30138"/>
                    <a:pt x="26296" y="30125"/>
                  </a:cubicBezTo>
                  <a:cubicBezTo>
                    <a:pt x="26281" y="29988"/>
                    <a:pt x="26270" y="29854"/>
                    <a:pt x="26255" y="29718"/>
                  </a:cubicBezTo>
                  <a:close/>
                  <a:moveTo>
                    <a:pt x="32514" y="29640"/>
                  </a:moveTo>
                  <a:cubicBezTo>
                    <a:pt x="32533" y="29791"/>
                    <a:pt x="32562" y="29933"/>
                    <a:pt x="32633" y="30069"/>
                  </a:cubicBezTo>
                  <a:cubicBezTo>
                    <a:pt x="32666" y="30011"/>
                    <a:pt x="32698" y="29953"/>
                    <a:pt x="32732" y="29897"/>
                  </a:cubicBezTo>
                  <a:cubicBezTo>
                    <a:pt x="32755" y="30005"/>
                    <a:pt x="32780" y="30113"/>
                    <a:pt x="32804" y="30222"/>
                  </a:cubicBezTo>
                  <a:cubicBezTo>
                    <a:pt x="32722" y="30177"/>
                    <a:pt x="32637" y="30133"/>
                    <a:pt x="32552" y="30088"/>
                  </a:cubicBezTo>
                  <a:cubicBezTo>
                    <a:pt x="32544" y="30024"/>
                    <a:pt x="32518" y="29963"/>
                    <a:pt x="32510" y="29899"/>
                  </a:cubicBezTo>
                  <a:cubicBezTo>
                    <a:pt x="32499" y="29814"/>
                    <a:pt x="32495" y="29724"/>
                    <a:pt x="32514" y="29640"/>
                  </a:cubicBezTo>
                  <a:close/>
                  <a:moveTo>
                    <a:pt x="31359" y="30117"/>
                  </a:moveTo>
                  <a:lnTo>
                    <a:pt x="31359" y="30117"/>
                  </a:lnTo>
                  <a:cubicBezTo>
                    <a:pt x="31317" y="30155"/>
                    <a:pt x="31277" y="30196"/>
                    <a:pt x="31239" y="30233"/>
                  </a:cubicBezTo>
                  <a:cubicBezTo>
                    <a:pt x="31232" y="30220"/>
                    <a:pt x="31224" y="30207"/>
                    <a:pt x="31216" y="30196"/>
                  </a:cubicBezTo>
                  <a:cubicBezTo>
                    <a:pt x="31262" y="30170"/>
                    <a:pt x="31312" y="30145"/>
                    <a:pt x="31359" y="30117"/>
                  </a:cubicBezTo>
                  <a:close/>
                  <a:moveTo>
                    <a:pt x="26219" y="30220"/>
                  </a:moveTo>
                  <a:cubicBezTo>
                    <a:pt x="26226" y="30227"/>
                    <a:pt x="26235" y="30231"/>
                    <a:pt x="26245" y="30231"/>
                  </a:cubicBezTo>
                  <a:cubicBezTo>
                    <a:pt x="26248" y="30231"/>
                    <a:pt x="26252" y="30230"/>
                    <a:pt x="26255" y="30229"/>
                  </a:cubicBezTo>
                  <a:lnTo>
                    <a:pt x="26255" y="30229"/>
                  </a:lnTo>
                  <a:cubicBezTo>
                    <a:pt x="26238" y="30241"/>
                    <a:pt x="26223" y="30255"/>
                    <a:pt x="26211" y="30272"/>
                  </a:cubicBezTo>
                  <a:lnTo>
                    <a:pt x="26211" y="30272"/>
                  </a:lnTo>
                  <a:cubicBezTo>
                    <a:pt x="26221" y="30257"/>
                    <a:pt x="26221" y="30238"/>
                    <a:pt x="26219" y="30220"/>
                  </a:cubicBezTo>
                  <a:close/>
                  <a:moveTo>
                    <a:pt x="32379" y="30277"/>
                  </a:moveTo>
                  <a:lnTo>
                    <a:pt x="32379" y="30277"/>
                  </a:lnTo>
                  <a:cubicBezTo>
                    <a:pt x="32379" y="30277"/>
                    <a:pt x="32379" y="30277"/>
                    <a:pt x="32379" y="30277"/>
                  </a:cubicBezTo>
                  <a:lnTo>
                    <a:pt x="32379" y="30277"/>
                  </a:lnTo>
                  <a:close/>
                  <a:moveTo>
                    <a:pt x="22665" y="30011"/>
                  </a:moveTo>
                  <a:cubicBezTo>
                    <a:pt x="22673" y="30040"/>
                    <a:pt x="22678" y="30072"/>
                    <a:pt x="22686" y="30101"/>
                  </a:cubicBezTo>
                  <a:cubicBezTo>
                    <a:pt x="22686" y="30104"/>
                    <a:pt x="22687" y="30109"/>
                    <a:pt x="22690" y="30111"/>
                  </a:cubicBezTo>
                  <a:cubicBezTo>
                    <a:pt x="22610" y="30191"/>
                    <a:pt x="22527" y="30273"/>
                    <a:pt x="22443" y="30351"/>
                  </a:cubicBezTo>
                  <a:cubicBezTo>
                    <a:pt x="22442" y="30352"/>
                    <a:pt x="22441" y="30352"/>
                    <a:pt x="22440" y="30352"/>
                  </a:cubicBezTo>
                  <a:lnTo>
                    <a:pt x="22440" y="30352"/>
                  </a:lnTo>
                  <a:cubicBezTo>
                    <a:pt x="22496" y="30240"/>
                    <a:pt x="22591" y="30111"/>
                    <a:pt x="22665" y="30011"/>
                  </a:cubicBezTo>
                  <a:close/>
                  <a:moveTo>
                    <a:pt x="30241" y="30175"/>
                  </a:moveTo>
                  <a:cubicBezTo>
                    <a:pt x="30266" y="30196"/>
                    <a:pt x="30292" y="30215"/>
                    <a:pt x="30317" y="30233"/>
                  </a:cubicBezTo>
                  <a:cubicBezTo>
                    <a:pt x="30301" y="30277"/>
                    <a:pt x="30289" y="30321"/>
                    <a:pt x="30280" y="30366"/>
                  </a:cubicBezTo>
                  <a:cubicBezTo>
                    <a:pt x="30234" y="30331"/>
                    <a:pt x="30190" y="30294"/>
                    <a:pt x="30148" y="30257"/>
                  </a:cubicBezTo>
                  <a:lnTo>
                    <a:pt x="30241" y="30175"/>
                  </a:lnTo>
                  <a:close/>
                  <a:moveTo>
                    <a:pt x="31541" y="30261"/>
                  </a:moveTo>
                  <a:lnTo>
                    <a:pt x="31541" y="30261"/>
                  </a:lnTo>
                  <a:cubicBezTo>
                    <a:pt x="31508" y="30305"/>
                    <a:pt x="31476" y="30345"/>
                    <a:pt x="31447" y="30389"/>
                  </a:cubicBezTo>
                  <a:cubicBezTo>
                    <a:pt x="31432" y="30382"/>
                    <a:pt x="31416" y="30374"/>
                    <a:pt x="31404" y="30367"/>
                  </a:cubicBezTo>
                  <a:cubicBezTo>
                    <a:pt x="31451" y="30334"/>
                    <a:pt x="31497" y="30297"/>
                    <a:pt x="31541" y="30261"/>
                  </a:cubicBezTo>
                  <a:close/>
                  <a:moveTo>
                    <a:pt x="31573" y="30435"/>
                  </a:moveTo>
                  <a:lnTo>
                    <a:pt x="31573" y="30450"/>
                  </a:lnTo>
                  <a:cubicBezTo>
                    <a:pt x="31573" y="30447"/>
                    <a:pt x="31571" y="30445"/>
                    <a:pt x="31567" y="30445"/>
                  </a:cubicBezTo>
                  <a:lnTo>
                    <a:pt x="31573" y="30435"/>
                  </a:lnTo>
                  <a:close/>
                  <a:moveTo>
                    <a:pt x="31367" y="30453"/>
                  </a:moveTo>
                  <a:lnTo>
                    <a:pt x="31367" y="30453"/>
                  </a:lnTo>
                  <a:cubicBezTo>
                    <a:pt x="31375" y="30457"/>
                    <a:pt x="31384" y="30460"/>
                    <a:pt x="31396" y="30464"/>
                  </a:cubicBezTo>
                  <a:cubicBezTo>
                    <a:pt x="31388" y="30473"/>
                    <a:pt x="31383" y="30480"/>
                    <a:pt x="31377" y="30489"/>
                  </a:cubicBezTo>
                  <a:cubicBezTo>
                    <a:pt x="31375" y="30476"/>
                    <a:pt x="31370" y="30466"/>
                    <a:pt x="31367" y="30453"/>
                  </a:cubicBezTo>
                  <a:close/>
                  <a:moveTo>
                    <a:pt x="28210" y="29836"/>
                  </a:moveTo>
                  <a:lnTo>
                    <a:pt x="28210" y="29836"/>
                  </a:lnTo>
                  <a:cubicBezTo>
                    <a:pt x="28194" y="29888"/>
                    <a:pt x="28182" y="29942"/>
                    <a:pt x="28179" y="29995"/>
                  </a:cubicBezTo>
                  <a:cubicBezTo>
                    <a:pt x="28184" y="29994"/>
                    <a:pt x="28188" y="29990"/>
                    <a:pt x="28194" y="29988"/>
                  </a:cubicBezTo>
                  <a:lnTo>
                    <a:pt x="28194" y="29988"/>
                  </a:lnTo>
                  <a:cubicBezTo>
                    <a:pt x="28019" y="30207"/>
                    <a:pt x="27821" y="30421"/>
                    <a:pt x="27601" y="30621"/>
                  </a:cubicBezTo>
                  <a:cubicBezTo>
                    <a:pt x="27600" y="30623"/>
                    <a:pt x="27600" y="30624"/>
                    <a:pt x="27599" y="30624"/>
                  </a:cubicBezTo>
                  <a:lnTo>
                    <a:pt x="27599" y="30624"/>
                  </a:lnTo>
                  <a:cubicBezTo>
                    <a:pt x="27675" y="30466"/>
                    <a:pt x="27835" y="30271"/>
                    <a:pt x="27905" y="30175"/>
                  </a:cubicBezTo>
                  <a:cubicBezTo>
                    <a:pt x="27989" y="30053"/>
                    <a:pt x="28101" y="29944"/>
                    <a:pt x="28210" y="29836"/>
                  </a:cubicBezTo>
                  <a:close/>
                  <a:moveTo>
                    <a:pt x="22381" y="30183"/>
                  </a:moveTo>
                  <a:cubicBezTo>
                    <a:pt x="22385" y="30254"/>
                    <a:pt x="22388" y="30324"/>
                    <a:pt x="22392" y="30396"/>
                  </a:cubicBezTo>
                  <a:cubicBezTo>
                    <a:pt x="22310" y="30472"/>
                    <a:pt x="22228" y="30546"/>
                    <a:pt x="22161" y="30626"/>
                  </a:cubicBezTo>
                  <a:cubicBezTo>
                    <a:pt x="22172" y="30563"/>
                    <a:pt x="22172" y="30501"/>
                    <a:pt x="22179" y="30438"/>
                  </a:cubicBezTo>
                  <a:cubicBezTo>
                    <a:pt x="22193" y="30338"/>
                    <a:pt x="22249" y="30228"/>
                    <a:pt x="22381" y="30183"/>
                  </a:cubicBezTo>
                  <a:close/>
                  <a:moveTo>
                    <a:pt x="24963" y="29863"/>
                  </a:moveTo>
                  <a:lnTo>
                    <a:pt x="25076" y="29901"/>
                  </a:lnTo>
                  <a:cubicBezTo>
                    <a:pt x="25105" y="29924"/>
                    <a:pt x="25134" y="29946"/>
                    <a:pt x="25163" y="29968"/>
                  </a:cubicBezTo>
                  <a:cubicBezTo>
                    <a:pt x="25169" y="29987"/>
                    <a:pt x="25175" y="30003"/>
                    <a:pt x="25182" y="30019"/>
                  </a:cubicBezTo>
                  <a:cubicBezTo>
                    <a:pt x="25189" y="30011"/>
                    <a:pt x="25195" y="30004"/>
                    <a:pt x="25199" y="29995"/>
                  </a:cubicBezTo>
                  <a:cubicBezTo>
                    <a:pt x="25285" y="30058"/>
                    <a:pt x="25372" y="30119"/>
                    <a:pt x="25464" y="30177"/>
                  </a:cubicBezTo>
                  <a:cubicBezTo>
                    <a:pt x="25456" y="30082"/>
                    <a:pt x="25451" y="29988"/>
                    <a:pt x="25443" y="29894"/>
                  </a:cubicBezTo>
                  <a:lnTo>
                    <a:pt x="25443" y="29894"/>
                  </a:lnTo>
                  <a:cubicBezTo>
                    <a:pt x="25541" y="30000"/>
                    <a:pt x="25679" y="30090"/>
                    <a:pt x="25838" y="30154"/>
                  </a:cubicBezTo>
                  <a:cubicBezTo>
                    <a:pt x="25809" y="30082"/>
                    <a:pt x="25790" y="30011"/>
                    <a:pt x="25776" y="29942"/>
                  </a:cubicBezTo>
                  <a:lnTo>
                    <a:pt x="25776" y="29942"/>
                  </a:lnTo>
                  <a:cubicBezTo>
                    <a:pt x="25819" y="29971"/>
                    <a:pt x="25864" y="29997"/>
                    <a:pt x="25909" y="30024"/>
                  </a:cubicBezTo>
                  <a:cubicBezTo>
                    <a:pt x="25998" y="30120"/>
                    <a:pt x="26097" y="30207"/>
                    <a:pt x="26209" y="30278"/>
                  </a:cubicBezTo>
                  <a:cubicBezTo>
                    <a:pt x="26184" y="30319"/>
                    <a:pt x="26184" y="30379"/>
                    <a:pt x="26222" y="30406"/>
                  </a:cubicBezTo>
                  <a:cubicBezTo>
                    <a:pt x="26236" y="30416"/>
                    <a:pt x="26257" y="30422"/>
                    <a:pt x="26274" y="30425"/>
                  </a:cubicBezTo>
                  <a:cubicBezTo>
                    <a:pt x="26336" y="30438"/>
                    <a:pt x="26398" y="30444"/>
                    <a:pt x="26461" y="30444"/>
                  </a:cubicBezTo>
                  <a:cubicBezTo>
                    <a:pt x="26562" y="30444"/>
                    <a:pt x="26663" y="30429"/>
                    <a:pt x="26763" y="30403"/>
                  </a:cubicBezTo>
                  <a:lnTo>
                    <a:pt x="26763" y="30403"/>
                  </a:lnTo>
                  <a:cubicBezTo>
                    <a:pt x="26525" y="30530"/>
                    <a:pt x="26280" y="30639"/>
                    <a:pt x="26033" y="30737"/>
                  </a:cubicBezTo>
                  <a:cubicBezTo>
                    <a:pt x="25856" y="30626"/>
                    <a:pt x="25681" y="30509"/>
                    <a:pt x="25512" y="30385"/>
                  </a:cubicBezTo>
                  <a:cubicBezTo>
                    <a:pt x="25327" y="30247"/>
                    <a:pt x="25104" y="30103"/>
                    <a:pt x="24934" y="29936"/>
                  </a:cubicBezTo>
                  <a:cubicBezTo>
                    <a:pt x="24944" y="29913"/>
                    <a:pt x="24953" y="29886"/>
                    <a:pt x="24963" y="29863"/>
                  </a:cubicBezTo>
                  <a:close/>
                  <a:moveTo>
                    <a:pt x="27540" y="30453"/>
                  </a:moveTo>
                  <a:cubicBezTo>
                    <a:pt x="27543" y="30524"/>
                    <a:pt x="27548" y="30595"/>
                    <a:pt x="27550" y="30668"/>
                  </a:cubicBezTo>
                  <a:cubicBezTo>
                    <a:pt x="27469" y="30742"/>
                    <a:pt x="27388" y="30816"/>
                    <a:pt x="27320" y="30896"/>
                  </a:cubicBezTo>
                  <a:cubicBezTo>
                    <a:pt x="27331" y="30835"/>
                    <a:pt x="27331" y="30771"/>
                    <a:pt x="27338" y="30708"/>
                  </a:cubicBezTo>
                  <a:cubicBezTo>
                    <a:pt x="27353" y="30610"/>
                    <a:pt x="27407" y="30498"/>
                    <a:pt x="27540" y="30453"/>
                  </a:cubicBezTo>
                  <a:close/>
                  <a:moveTo>
                    <a:pt x="26524" y="30807"/>
                  </a:moveTo>
                  <a:cubicBezTo>
                    <a:pt x="26467" y="30849"/>
                    <a:pt x="26415" y="30894"/>
                    <a:pt x="26365" y="30941"/>
                  </a:cubicBezTo>
                  <a:cubicBezTo>
                    <a:pt x="26347" y="30931"/>
                    <a:pt x="26331" y="30922"/>
                    <a:pt x="26313" y="30910"/>
                  </a:cubicBezTo>
                  <a:cubicBezTo>
                    <a:pt x="26390" y="30883"/>
                    <a:pt x="26463" y="30851"/>
                    <a:pt x="26524" y="30807"/>
                  </a:cubicBezTo>
                  <a:close/>
                  <a:moveTo>
                    <a:pt x="25481" y="30687"/>
                  </a:moveTo>
                  <a:cubicBezTo>
                    <a:pt x="25568" y="30745"/>
                    <a:pt x="25660" y="30797"/>
                    <a:pt x="25751" y="30851"/>
                  </a:cubicBezTo>
                  <a:cubicBezTo>
                    <a:pt x="25718" y="30864"/>
                    <a:pt x="25681" y="30878"/>
                    <a:pt x="25660" y="30909"/>
                  </a:cubicBezTo>
                  <a:cubicBezTo>
                    <a:pt x="25642" y="30931"/>
                    <a:pt x="25639" y="30960"/>
                    <a:pt x="25648" y="30983"/>
                  </a:cubicBezTo>
                  <a:cubicBezTo>
                    <a:pt x="25591" y="30885"/>
                    <a:pt x="25538" y="30785"/>
                    <a:pt x="25481" y="30687"/>
                  </a:cubicBezTo>
                  <a:close/>
                  <a:moveTo>
                    <a:pt x="6202" y="1"/>
                  </a:moveTo>
                  <a:lnTo>
                    <a:pt x="6202" y="473"/>
                  </a:lnTo>
                  <a:cubicBezTo>
                    <a:pt x="6169" y="711"/>
                    <a:pt x="6072" y="971"/>
                    <a:pt x="5932" y="1119"/>
                  </a:cubicBezTo>
                  <a:cubicBezTo>
                    <a:pt x="5954" y="1140"/>
                    <a:pt x="5982" y="1149"/>
                    <a:pt x="6011" y="1149"/>
                  </a:cubicBezTo>
                  <a:cubicBezTo>
                    <a:pt x="6066" y="1149"/>
                    <a:pt x="6125" y="1117"/>
                    <a:pt x="6157" y="1070"/>
                  </a:cubicBezTo>
                  <a:cubicBezTo>
                    <a:pt x="6180" y="1036"/>
                    <a:pt x="6194" y="997"/>
                    <a:pt x="6202" y="958"/>
                  </a:cubicBezTo>
                  <a:lnTo>
                    <a:pt x="6202" y="1105"/>
                  </a:lnTo>
                  <a:cubicBezTo>
                    <a:pt x="6162" y="1324"/>
                    <a:pt x="6064" y="1597"/>
                    <a:pt x="5992" y="1719"/>
                  </a:cubicBezTo>
                  <a:cubicBezTo>
                    <a:pt x="5871" y="1916"/>
                    <a:pt x="5711" y="2089"/>
                    <a:pt x="5523" y="2221"/>
                  </a:cubicBezTo>
                  <a:cubicBezTo>
                    <a:pt x="5547" y="2237"/>
                    <a:pt x="5575" y="2244"/>
                    <a:pt x="5604" y="2244"/>
                  </a:cubicBezTo>
                  <a:cubicBezTo>
                    <a:pt x="5643" y="2244"/>
                    <a:pt x="5682" y="2232"/>
                    <a:pt x="5714" y="2213"/>
                  </a:cubicBezTo>
                  <a:cubicBezTo>
                    <a:pt x="5769" y="2178"/>
                    <a:pt x="5813" y="2123"/>
                    <a:pt x="5855" y="2070"/>
                  </a:cubicBezTo>
                  <a:cubicBezTo>
                    <a:pt x="5877" y="2111"/>
                    <a:pt x="5893" y="2152"/>
                    <a:pt x="5906" y="2194"/>
                  </a:cubicBezTo>
                  <a:cubicBezTo>
                    <a:pt x="5867" y="2242"/>
                    <a:pt x="5823" y="2287"/>
                    <a:pt x="5781" y="2332"/>
                  </a:cubicBezTo>
                  <a:cubicBezTo>
                    <a:pt x="5704" y="2413"/>
                    <a:pt x="5630" y="2496"/>
                    <a:pt x="5555" y="2577"/>
                  </a:cubicBezTo>
                  <a:cubicBezTo>
                    <a:pt x="5560" y="2581"/>
                    <a:pt x="5566" y="2583"/>
                    <a:pt x="5573" y="2583"/>
                  </a:cubicBezTo>
                  <a:cubicBezTo>
                    <a:pt x="5588" y="2583"/>
                    <a:pt x="5606" y="2573"/>
                    <a:pt x="5620" y="2564"/>
                  </a:cubicBezTo>
                  <a:cubicBezTo>
                    <a:pt x="5726" y="2496"/>
                    <a:pt x="5823" y="2412"/>
                    <a:pt x="5919" y="2329"/>
                  </a:cubicBezTo>
                  <a:cubicBezTo>
                    <a:pt x="5984" y="2272"/>
                    <a:pt x="6048" y="2214"/>
                    <a:pt x="6099" y="2144"/>
                  </a:cubicBezTo>
                  <a:cubicBezTo>
                    <a:pt x="6124" y="2111"/>
                    <a:pt x="6146" y="2072"/>
                    <a:pt x="6160" y="2033"/>
                  </a:cubicBezTo>
                  <a:lnTo>
                    <a:pt x="6160" y="2033"/>
                  </a:lnTo>
                  <a:cubicBezTo>
                    <a:pt x="6138" y="2178"/>
                    <a:pt x="6106" y="2332"/>
                    <a:pt x="6064" y="2404"/>
                  </a:cubicBezTo>
                  <a:cubicBezTo>
                    <a:pt x="5970" y="2563"/>
                    <a:pt x="5833" y="2689"/>
                    <a:pt x="5695" y="2812"/>
                  </a:cubicBezTo>
                  <a:cubicBezTo>
                    <a:pt x="5709" y="2812"/>
                    <a:pt x="5723" y="2809"/>
                    <a:pt x="5736" y="2808"/>
                  </a:cubicBezTo>
                  <a:lnTo>
                    <a:pt x="5736" y="2808"/>
                  </a:lnTo>
                  <a:cubicBezTo>
                    <a:pt x="5665" y="2847"/>
                    <a:pt x="5592" y="2885"/>
                    <a:pt x="5520" y="2918"/>
                  </a:cubicBezTo>
                  <a:cubicBezTo>
                    <a:pt x="5449" y="2949"/>
                    <a:pt x="5370" y="2982"/>
                    <a:pt x="5331" y="3048"/>
                  </a:cubicBezTo>
                  <a:cubicBezTo>
                    <a:pt x="5482" y="3037"/>
                    <a:pt x="5629" y="2987"/>
                    <a:pt x="5752" y="2902"/>
                  </a:cubicBezTo>
                  <a:lnTo>
                    <a:pt x="5752" y="2902"/>
                  </a:lnTo>
                  <a:cubicBezTo>
                    <a:pt x="5765" y="2913"/>
                    <a:pt x="5755" y="2933"/>
                    <a:pt x="5746" y="2946"/>
                  </a:cubicBezTo>
                  <a:cubicBezTo>
                    <a:pt x="5675" y="3051"/>
                    <a:pt x="5605" y="3157"/>
                    <a:pt x="5536" y="3261"/>
                  </a:cubicBezTo>
                  <a:cubicBezTo>
                    <a:pt x="5594" y="3258"/>
                    <a:pt x="5645" y="3226"/>
                    <a:pt x="5693" y="3194"/>
                  </a:cubicBezTo>
                  <a:cubicBezTo>
                    <a:pt x="5830" y="3096"/>
                    <a:pt x="5942" y="2963"/>
                    <a:pt x="6022" y="2812"/>
                  </a:cubicBezTo>
                  <a:lnTo>
                    <a:pt x="6022" y="2818"/>
                  </a:lnTo>
                  <a:cubicBezTo>
                    <a:pt x="6131" y="2743"/>
                    <a:pt x="6172" y="2605"/>
                    <a:pt x="6198" y="2471"/>
                  </a:cubicBezTo>
                  <a:lnTo>
                    <a:pt x="6201" y="2470"/>
                  </a:lnTo>
                  <a:lnTo>
                    <a:pt x="6201" y="2692"/>
                  </a:lnTo>
                  <a:cubicBezTo>
                    <a:pt x="6188" y="2746"/>
                    <a:pt x="6167" y="2798"/>
                    <a:pt x="6138" y="2853"/>
                  </a:cubicBezTo>
                  <a:cubicBezTo>
                    <a:pt x="6044" y="3020"/>
                    <a:pt x="5907" y="3159"/>
                    <a:pt x="5774" y="3296"/>
                  </a:cubicBezTo>
                  <a:lnTo>
                    <a:pt x="5148" y="3928"/>
                  </a:lnTo>
                  <a:cubicBezTo>
                    <a:pt x="5308" y="3864"/>
                    <a:pt x="5456" y="3768"/>
                    <a:pt x="5579" y="3647"/>
                  </a:cubicBezTo>
                  <a:lnTo>
                    <a:pt x="5579" y="3647"/>
                  </a:lnTo>
                  <a:cubicBezTo>
                    <a:pt x="5588" y="3705"/>
                    <a:pt x="5537" y="3755"/>
                    <a:pt x="5496" y="3797"/>
                  </a:cubicBezTo>
                  <a:cubicBezTo>
                    <a:pt x="5454" y="3839"/>
                    <a:pt x="5417" y="3904"/>
                    <a:pt x="5449" y="3952"/>
                  </a:cubicBezTo>
                  <a:cubicBezTo>
                    <a:pt x="5463" y="3945"/>
                    <a:pt x="5476" y="3937"/>
                    <a:pt x="5489" y="3929"/>
                  </a:cubicBezTo>
                  <a:lnTo>
                    <a:pt x="5489" y="3929"/>
                  </a:lnTo>
                  <a:cubicBezTo>
                    <a:pt x="5486" y="3931"/>
                    <a:pt x="5485" y="3935"/>
                    <a:pt x="5482" y="3936"/>
                  </a:cubicBezTo>
                  <a:cubicBezTo>
                    <a:pt x="5447" y="3971"/>
                    <a:pt x="5412" y="4009"/>
                    <a:pt x="5398" y="4054"/>
                  </a:cubicBezTo>
                  <a:cubicBezTo>
                    <a:pt x="5410" y="4059"/>
                    <a:pt x="5423" y="4061"/>
                    <a:pt x="5436" y="4061"/>
                  </a:cubicBezTo>
                  <a:cubicBezTo>
                    <a:pt x="5490" y="4061"/>
                    <a:pt x="5543" y="4022"/>
                    <a:pt x="5587" y="3987"/>
                  </a:cubicBezTo>
                  <a:cubicBezTo>
                    <a:pt x="5745" y="3855"/>
                    <a:pt x="5897" y="3713"/>
                    <a:pt x="6022" y="3550"/>
                  </a:cubicBezTo>
                  <a:lnTo>
                    <a:pt x="6022" y="3550"/>
                  </a:lnTo>
                  <a:cubicBezTo>
                    <a:pt x="5907" y="3790"/>
                    <a:pt x="5758" y="4021"/>
                    <a:pt x="5608" y="4224"/>
                  </a:cubicBezTo>
                  <a:cubicBezTo>
                    <a:pt x="5453" y="4352"/>
                    <a:pt x="5276" y="4453"/>
                    <a:pt x="5087" y="4523"/>
                  </a:cubicBezTo>
                  <a:cubicBezTo>
                    <a:pt x="5121" y="4539"/>
                    <a:pt x="5157" y="4546"/>
                    <a:pt x="5194" y="4546"/>
                  </a:cubicBezTo>
                  <a:cubicBezTo>
                    <a:pt x="5263" y="4546"/>
                    <a:pt x="5335" y="4523"/>
                    <a:pt x="5399" y="4500"/>
                  </a:cubicBezTo>
                  <a:lnTo>
                    <a:pt x="5399" y="4500"/>
                  </a:lnTo>
                  <a:cubicBezTo>
                    <a:pt x="5315" y="4630"/>
                    <a:pt x="5199" y="4741"/>
                    <a:pt x="5062" y="4816"/>
                  </a:cubicBezTo>
                  <a:cubicBezTo>
                    <a:pt x="5059" y="4834"/>
                    <a:pt x="5073" y="4841"/>
                    <a:pt x="5090" y="4841"/>
                  </a:cubicBezTo>
                  <a:cubicBezTo>
                    <a:pt x="5105" y="4841"/>
                    <a:pt x="5124" y="4836"/>
                    <a:pt x="5136" y="4828"/>
                  </a:cubicBezTo>
                  <a:cubicBezTo>
                    <a:pt x="5286" y="4726"/>
                    <a:pt x="5433" y="4623"/>
                    <a:pt x="5578" y="4516"/>
                  </a:cubicBezTo>
                  <a:cubicBezTo>
                    <a:pt x="5642" y="4468"/>
                    <a:pt x="5707" y="4420"/>
                    <a:pt x="5768" y="4366"/>
                  </a:cubicBezTo>
                  <a:lnTo>
                    <a:pt x="5768" y="4366"/>
                  </a:lnTo>
                  <a:cubicBezTo>
                    <a:pt x="5557" y="4657"/>
                    <a:pt x="5308" y="4921"/>
                    <a:pt x="5026" y="5143"/>
                  </a:cubicBezTo>
                  <a:cubicBezTo>
                    <a:pt x="5251" y="5082"/>
                    <a:pt x="5447" y="4947"/>
                    <a:pt x="5637" y="4815"/>
                  </a:cubicBezTo>
                  <a:lnTo>
                    <a:pt x="5637" y="4815"/>
                  </a:lnTo>
                  <a:lnTo>
                    <a:pt x="5109" y="5436"/>
                  </a:lnTo>
                  <a:cubicBezTo>
                    <a:pt x="4982" y="5496"/>
                    <a:pt x="4850" y="5548"/>
                    <a:pt x="4720" y="5599"/>
                  </a:cubicBezTo>
                  <a:cubicBezTo>
                    <a:pt x="4774" y="5635"/>
                    <a:pt x="4839" y="5654"/>
                    <a:pt x="4905" y="5654"/>
                  </a:cubicBezTo>
                  <a:cubicBezTo>
                    <a:pt x="4970" y="5654"/>
                    <a:pt x="5035" y="5635"/>
                    <a:pt x="5090" y="5599"/>
                  </a:cubicBezTo>
                  <a:lnTo>
                    <a:pt x="5090" y="5599"/>
                  </a:lnTo>
                  <a:cubicBezTo>
                    <a:pt x="5112" y="5630"/>
                    <a:pt x="5080" y="5670"/>
                    <a:pt x="5051" y="5695"/>
                  </a:cubicBezTo>
                  <a:lnTo>
                    <a:pt x="4490" y="6186"/>
                  </a:lnTo>
                  <a:cubicBezTo>
                    <a:pt x="4499" y="6186"/>
                    <a:pt x="4508" y="6187"/>
                    <a:pt x="4517" y="6187"/>
                  </a:cubicBezTo>
                  <a:cubicBezTo>
                    <a:pt x="4618" y="6187"/>
                    <a:pt x="4716" y="6144"/>
                    <a:pt x="4807" y="6094"/>
                  </a:cubicBezTo>
                  <a:cubicBezTo>
                    <a:pt x="4850" y="6072"/>
                    <a:pt x="4891" y="6048"/>
                    <a:pt x="4933" y="6025"/>
                  </a:cubicBezTo>
                  <a:cubicBezTo>
                    <a:pt x="4952" y="6048"/>
                    <a:pt x="4982" y="6057"/>
                    <a:pt x="5016" y="6057"/>
                  </a:cubicBezTo>
                  <a:cubicBezTo>
                    <a:pt x="5050" y="6057"/>
                    <a:pt x="5088" y="6047"/>
                    <a:pt x="5120" y="6033"/>
                  </a:cubicBezTo>
                  <a:lnTo>
                    <a:pt x="5120" y="6033"/>
                  </a:lnTo>
                  <a:cubicBezTo>
                    <a:pt x="5078" y="6091"/>
                    <a:pt x="5035" y="6149"/>
                    <a:pt x="4995" y="6209"/>
                  </a:cubicBezTo>
                  <a:cubicBezTo>
                    <a:pt x="4977" y="6237"/>
                    <a:pt x="4959" y="6264"/>
                    <a:pt x="4956" y="6296"/>
                  </a:cubicBezTo>
                  <a:cubicBezTo>
                    <a:pt x="4955" y="6329"/>
                    <a:pt x="4975" y="6363"/>
                    <a:pt x="5006" y="6367"/>
                  </a:cubicBezTo>
                  <a:cubicBezTo>
                    <a:pt x="5007" y="6367"/>
                    <a:pt x="5008" y="6367"/>
                    <a:pt x="5010" y="6367"/>
                  </a:cubicBezTo>
                  <a:cubicBezTo>
                    <a:pt x="5029" y="6367"/>
                    <a:pt x="5047" y="6358"/>
                    <a:pt x="5064" y="6347"/>
                  </a:cubicBezTo>
                  <a:cubicBezTo>
                    <a:pt x="5347" y="6162"/>
                    <a:pt x="5585" y="5913"/>
                    <a:pt x="5762" y="5627"/>
                  </a:cubicBezTo>
                  <a:cubicBezTo>
                    <a:pt x="5784" y="5608"/>
                    <a:pt x="5806" y="5589"/>
                    <a:pt x="5826" y="5569"/>
                  </a:cubicBezTo>
                  <a:lnTo>
                    <a:pt x="5826" y="5569"/>
                  </a:lnTo>
                  <a:cubicBezTo>
                    <a:pt x="5796" y="5662"/>
                    <a:pt x="5761" y="5752"/>
                    <a:pt x="5710" y="5836"/>
                  </a:cubicBezTo>
                  <a:cubicBezTo>
                    <a:pt x="5572" y="6062"/>
                    <a:pt x="5334" y="6218"/>
                    <a:pt x="5184" y="6433"/>
                  </a:cubicBezTo>
                  <a:cubicBezTo>
                    <a:pt x="5126" y="6449"/>
                    <a:pt x="5065" y="6463"/>
                    <a:pt x="5006" y="6475"/>
                  </a:cubicBezTo>
                  <a:cubicBezTo>
                    <a:pt x="4898" y="6494"/>
                    <a:pt x="4770" y="6521"/>
                    <a:pt x="4728" y="6624"/>
                  </a:cubicBezTo>
                  <a:cubicBezTo>
                    <a:pt x="4859" y="6607"/>
                    <a:pt x="4990" y="6579"/>
                    <a:pt x="5116" y="6543"/>
                  </a:cubicBezTo>
                  <a:lnTo>
                    <a:pt x="5116" y="6543"/>
                  </a:lnTo>
                  <a:cubicBezTo>
                    <a:pt x="5113" y="6549"/>
                    <a:pt x="5109" y="6555"/>
                    <a:pt x="5107" y="6562"/>
                  </a:cubicBezTo>
                  <a:cubicBezTo>
                    <a:pt x="5173" y="6555"/>
                    <a:pt x="5232" y="6528"/>
                    <a:pt x="5286" y="6494"/>
                  </a:cubicBezTo>
                  <a:cubicBezTo>
                    <a:pt x="5428" y="6447"/>
                    <a:pt x="5571" y="6389"/>
                    <a:pt x="5704" y="6319"/>
                  </a:cubicBezTo>
                  <a:lnTo>
                    <a:pt x="5704" y="6319"/>
                  </a:lnTo>
                  <a:cubicBezTo>
                    <a:pt x="5514" y="6483"/>
                    <a:pt x="5319" y="6639"/>
                    <a:pt x="5128" y="6804"/>
                  </a:cubicBezTo>
                  <a:cubicBezTo>
                    <a:pt x="4998" y="6915"/>
                    <a:pt x="4853" y="7058"/>
                    <a:pt x="4699" y="7133"/>
                  </a:cubicBezTo>
                  <a:cubicBezTo>
                    <a:pt x="4647" y="7159"/>
                    <a:pt x="4601" y="7166"/>
                    <a:pt x="4563" y="7218"/>
                  </a:cubicBezTo>
                  <a:cubicBezTo>
                    <a:pt x="4578" y="7220"/>
                    <a:pt x="4594" y="7221"/>
                    <a:pt x="4610" y="7221"/>
                  </a:cubicBezTo>
                  <a:cubicBezTo>
                    <a:pt x="4710" y="7221"/>
                    <a:pt x="4810" y="7179"/>
                    <a:pt x="4895" y="7124"/>
                  </a:cubicBezTo>
                  <a:cubicBezTo>
                    <a:pt x="4995" y="7060"/>
                    <a:pt x="5083" y="6979"/>
                    <a:pt x="5180" y="6915"/>
                  </a:cubicBezTo>
                  <a:lnTo>
                    <a:pt x="5180" y="6915"/>
                  </a:lnTo>
                  <a:cubicBezTo>
                    <a:pt x="5133" y="6997"/>
                    <a:pt x="5094" y="7085"/>
                    <a:pt x="5064" y="7173"/>
                  </a:cubicBezTo>
                  <a:cubicBezTo>
                    <a:pt x="5164" y="7150"/>
                    <a:pt x="5231" y="7057"/>
                    <a:pt x="5280" y="6966"/>
                  </a:cubicBezTo>
                  <a:cubicBezTo>
                    <a:pt x="5329" y="6876"/>
                    <a:pt x="5375" y="6777"/>
                    <a:pt x="5460" y="6722"/>
                  </a:cubicBezTo>
                  <a:lnTo>
                    <a:pt x="5460" y="6722"/>
                  </a:lnTo>
                  <a:cubicBezTo>
                    <a:pt x="5456" y="6765"/>
                    <a:pt x="5463" y="6825"/>
                    <a:pt x="5507" y="6830"/>
                  </a:cubicBezTo>
                  <a:cubicBezTo>
                    <a:pt x="5508" y="6831"/>
                    <a:pt x="5510" y="6831"/>
                    <a:pt x="5511" y="6831"/>
                  </a:cubicBezTo>
                  <a:cubicBezTo>
                    <a:pt x="5520" y="6831"/>
                    <a:pt x="5527" y="6827"/>
                    <a:pt x="5534" y="6825"/>
                  </a:cubicBezTo>
                  <a:lnTo>
                    <a:pt x="5534" y="6825"/>
                  </a:lnTo>
                  <a:cubicBezTo>
                    <a:pt x="5341" y="7038"/>
                    <a:pt x="5115" y="7230"/>
                    <a:pt x="4862" y="7387"/>
                  </a:cubicBezTo>
                  <a:cubicBezTo>
                    <a:pt x="5020" y="7371"/>
                    <a:pt x="5171" y="7314"/>
                    <a:pt x="5295" y="7224"/>
                  </a:cubicBezTo>
                  <a:lnTo>
                    <a:pt x="5295" y="7224"/>
                  </a:lnTo>
                  <a:cubicBezTo>
                    <a:pt x="5090" y="7379"/>
                    <a:pt x="4891" y="7542"/>
                    <a:pt x="4698" y="7705"/>
                  </a:cubicBezTo>
                  <a:cubicBezTo>
                    <a:pt x="4635" y="7670"/>
                    <a:pt x="4574" y="7638"/>
                    <a:pt x="4512" y="7603"/>
                  </a:cubicBezTo>
                  <a:cubicBezTo>
                    <a:pt x="4400" y="7542"/>
                    <a:pt x="4285" y="7480"/>
                    <a:pt x="4184" y="7401"/>
                  </a:cubicBezTo>
                  <a:cubicBezTo>
                    <a:pt x="4018" y="7276"/>
                    <a:pt x="3901" y="7117"/>
                    <a:pt x="3770" y="6958"/>
                  </a:cubicBezTo>
                  <a:cubicBezTo>
                    <a:pt x="3764" y="6951"/>
                    <a:pt x="3757" y="6944"/>
                    <a:pt x="3751" y="6936"/>
                  </a:cubicBezTo>
                  <a:lnTo>
                    <a:pt x="3751" y="6936"/>
                  </a:lnTo>
                  <a:cubicBezTo>
                    <a:pt x="3784" y="6961"/>
                    <a:pt x="3819" y="6986"/>
                    <a:pt x="3851" y="7008"/>
                  </a:cubicBezTo>
                  <a:cubicBezTo>
                    <a:pt x="4033" y="7135"/>
                    <a:pt x="4227" y="7262"/>
                    <a:pt x="4447" y="7288"/>
                  </a:cubicBezTo>
                  <a:cubicBezTo>
                    <a:pt x="4451" y="7288"/>
                    <a:pt x="4455" y="7289"/>
                    <a:pt x="4460" y="7289"/>
                  </a:cubicBezTo>
                  <a:cubicBezTo>
                    <a:pt x="4485" y="7289"/>
                    <a:pt x="4513" y="7281"/>
                    <a:pt x="4518" y="7259"/>
                  </a:cubicBezTo>
                  <a:cubicBezTo>
                    <a:pt x="4524" y="7237"/>
                    <a:pt x="4502" y="7218"/>
                    <a:pt x="4483" y="7204"/>
                  </a:cubicBezTo>
                  <a:cubicBezTo>
                    <a:pt x="4329" y="7089"/>
                    <a:pt x="4175" y="6976"/>
                    <a:pt x="4020" y="6860"/>
                  </a:cubicBezTo>
                  <a:lnTo>
                    <a:pt x="4020" y="6860"/>
                  </a:lnTo>
                  <a:cubicBezTo>
                    <a:pt x="4137" y="6907"/>
                    <a:pt x="4257" y="6955"/>
                    <a:pt x="4381" y="6955"/>
                  </a:cubicBezTo>
                  <a:cubicBezTo>
                    <a:pt x="4390" y="6955"/>
                    <a:pt x="4400" y="6955"/>
                    <a:pt x="4410" y="6954"/>
                  </a:cubicBezTo>
                  <a:cubicBezTo>
                    <a:pt x="4325" y="6857"/>
                    <a:pt x="4198" y="6810"/>
                    <a:pt x="4084" y="6748"/>
                  </a:cubicBezTo>
                  <a:cubicBezTo>
                    <a:pt x="4011" y="6709"/>
                    <a:pt x="3944" y="6661"/>
                    <a:pt x="3880" y="6608"/>
                  </a:cubicBezTo>
                  <a:cubicBezTo>
                    <a:pt x="3841" y="6556"/>
                    <a:pt x="3800" y="6501"/>
                    <a:pt x="3761" y="6449"/>
                  </a:cubicBezTo>
                  <a:cubicBezTo>
                    <a:pt x="3762" y="6449"/>
                    <a:pt x="3763" y="6449"/>
                    <a:pt x="3764" y="6449"/>
                  </a:cubicBezTo>
                  <a:cubicBezTo>
                    <a:pt x="3845" y="6449"/>
                    <a:pt x="3911" y="6513"/>
                    <a:pt x="3975" y="6566"/>
                  </a:cubicBezTo>
                  <a:cubicBezTo>
                    <a:pt x="4021" y="6606"/>
                    <a:pt x="4082" y="6640"/>
                    <a:pt x="4138" y="6640"/>
                  </a:cubicBezTo>
                  <a:cubicBezTo>
                    <a:pt x="4160" y="6640"/>
                    <a:pt x="4182" y="6635"/>
                    <a:pt x="4201" y="6623"/>
                  </a:cubicBezTo>
                  <a:cubicBezTo>
                    <a:pt x="4124" y="6518"/>
                    <a:pt x="3991" y="6472"/>
                    <a:pt x="3885" y="6398"/>
                  </a:cubicBezTo>
                  <a:cubicBezTo>
                    <a:pt x="3764" y="6315"/>
                    <a:pt x="3677" y="6194"/>
                    <a:pt x="3616" y="6061"/>
                  </a:cubicBezTo>
                  <a:lnTo>
                    <a:pt x="3616" y="6061"/>
                  </a:lnTo>
                  <a:cubicBezTo>
                    <a:pt x="3712" y="6187"/>
                    <a:pt x="3829" y="6300"/>
                    <a:pt x="3962" y="6389"/>
                  </a:cubicBezTo>
                  <a:cubicBezTo>
                    <a:pt x="3993" y="6409"/>
                    <a:pt x="4029" y="6430"/>
                    <a:pt x="4066" y="6430"/>
                  </a:cubicBezTo>
                  <a:cubicBezTo>
                    <a:pt x="4071" y="6430"/>
                    <a:pt x="4077" y="6429"/>
                    <a:pt x="4082" y="6428"/>
                  </a:cubicBezTo>
                  <a:cubicBezTo>
                    <a:pt x="4120" y="6422"/>
                    <a:pt x="4152" y="6383"/>
                    <a:pt x="4143" y="6349"/>
                  </a:cubicBezTo>
                  <a:lnTo>
                    <a:pt x="4143" y="6349"/>
                  </a:lnTo>
                  <a:cubicBezTo>
                    <a:pt x="4197" y="6453"/>
                    <a:pt x="4314" y="6517"/>
                    <a:pt x="4430" y="6517"/>
                  </a:cubicBezTo>
                  <a:cubicBezTo>
                    <a:pt x="4475" y="6517"/>
                    <a:pt x="4520" y="6507"/>
                    <a:pt x="4561" y="6486"/>
                  </a:cubicBezTo>
                  <a:cubicBezTo>
                    <a:pt x="4310" y="6334"/>
                    <a:pt x="4066" y="6167"/>
                    <a:pt x="3860" y="5961"/>
                  </a:cubicBezTo>
                  <a:cubicBezTo>
                    <a:pt x="3678" y="5778"/>
                    <a:pt x="3479" y="5473"/>
                    <a:pt x="3384" y="5207"/>
                  </a:cubicBezTo>
                  <a:lnTo>
                    <a:pt x="3381" y="5129"/>
                  </a:lnTo>
                  <a:lnTo>
                    <a:pt x="3381" y="5129"/>
                  </a:lnTo>
                  <a:cubicBezTo>
                    <a:pt x="3487" y="5367"/>
                    <a:pt x="3642" y="5547"/>
                    <a:pt x="3835" y="5707"/>
                  </a:cubicBezTo>
                  <a:cubicBezTo>
                    <a:pt x="3873" y="5738"/>
                    <a:pt x="3915" y="5770"/>
                    <a:pt x="3964" y="5781"/>
                  </a:cubicBezTo>
                  <a:cubicBezTo>
                    <a:pt x="3969" y="5782"/>
                    <a:pt x="3974" y="5783"/>
                    <a:pt x="3978" y="5783"/>
                  </a:cubicBezTo>
                  <a:cubicBezTo>
                    <a:pt x="3986" y="5783"/>
                    <a:pt x="3993" y="5781"/>
                    <a:pt x="3998" y="5773"/>
                  </a:cubicBezTo>
                  <a:cubicBezTo>
                    <a:pt x="4005" y="5763"/>
                    <a:pt x="4001" y="5749"/>
                    <a:pt x="3994" y="5737"/>
                  </a:cubicBezTo>
                  <a:cubicBezTo>
                    <a:pt x="3966" y="5686"/>
                    <a:pt x="3938" y="5635"/>
                    <a:pt x="3911" y="5583"/>
                  </a:cubicBezTo>
                  <a:lnTo>
                    <a:pt x="3911" y="5583"/>
                  </a:lnTo>
                  <a:cubicBezTo>
                    <a:pt x="4030" y="5626"/>
                    <a:pt x="4124" y="5743"/>
                    <a:pt x="4244" y="5743"/>
                  </a:cubicBezTo>
                  <a:cubicBezTo>
                    <a:pt x="4252" y="5743"/>
                    <a:pt x="4259" y="5742"/>
                    <a:pt x="4267" y="5741"/>
                  </a:cubicBezTo>
                  <a:cubicBezTo>
                    <a:pt x="4066" y="5627"/>
                    <a:pt x="3860" y="5510"/>
                    <a:pt x="3689" y="5354"/>
                  </a:cubicBezTo>
                  <a:cubicBezTo>
                    <a:pt x="3558" y="5235"/>
                    <a:pt x="3445" y="5088"/>
                    <a:pt x="3381" y="4924"/>
                  </a:cubicBezTo>
                  <a:lnTo>
                    <a:pt x="3381" y="4924"/>
                  </a:lnTo>
                  <a:cubicBezTo>
                    <a:pt x="3392" y="4938"/>
                    <a:pt x="3402" y="4951"/>
                    <a:pt x="3414" y="4964"/>
                  </a:cubicBezTo>
                  <a:cubicBezTo>
                    <a:pt x="3472" y="5025"/>
                    <a:pt x="3545" y="5070"/>
                    <a:pt x="3616" y="5117"/>
                  </a:cubicBezTo>
                  <a:cubicBezTo>
                    <a:pt x="3755" y="5206"/>
                    <a:pt x="3910" y="5292"/>
                    <a:pt x="4075" y="5292"/>
                  </a:cubicBezTo>
                  <a:cubicBezTo>
                    <a:pt x="4085" y="5292"/>
                    <a:pt x="4095" y="5292"/>
                    <a:pt x="4105" y="5291"/>
                  </a:cubicBezTo>
                  <a:cubicBezTo>
                    <a:pt x="3803" y="5159"/>
                    <a:pt x="3554" y="4911"/>
                    <a:pt x="3418" y="4612"/>
                  </a:cubicBezTo>
                  <a:lnTo>
                    <a:pt x="3418" y="4612"/>
                  </a:lnTo>
                  <a:cubicBezTo>
                    <a:pt x="3416" y="4635"/>
                    <a:pt x="3413" y="4664"/>
                    <a:pt x="3410" y="4696"/>
                  </a:cubicBezTo>
                  <a:lnTo>
                    <a:pt x="3410" y="4594"/>
                  </a:lnTo>
                  <a:lnTo>
                    <a:pt x="3410" y="4594"/>
                  </a:lnTo>
                  <a:cubicBezTo>
                    <a:pt x="3412" y="4600"/>
                    <a:pt x="3415" y="4606"/>
                    <a:pt x="3418" y="4612"/>
                  </a:cubicBezTo>
                  <a:lnTo>
                    <a:pt x="3418" y="4612"/>
                  </a:lnTo>
                  <a:cubicBezTo>
                    <a:pt x="3418" y="4605"/>
                    <a:pt x="3419" y="4598"/>
                    <a:pt x="3420" y="4592"/>
                  </a:cubicBezTo>
                  <a:lnTo>
                    <a:pt x="3420" y="4592"/>
                  </a:lnTo>
                  <a:cubicBezTo>
                    <a:pt x="3480" y="4713"/>
                    <a:pt x="3564" y="4822"/>
                    <a:pt x="3670" y="4908"/>
                  </a:cubicBezTo>
                  <a:cubicBezTo>
                    <a:pt x="3675" y="4842"/>
                    <a:pt x="3683" y="4779"/>
                    <a:pt x="3689" y="4713"/>
                  </a:cubicBezTo>
                  <a:cubicBezTo>
                    <a:pt x="3773" y="4763"/>
                    <a:pt x="3821" y="4857"/>
                    <a:pt x="3885" y="4930"/>
                  </a:cubicBezTo>
                  <a:cubicBezTo>
                    <a:pt x="3932" y="4984"/>
                    <a:pt x="4004" y="5028"/>
                    <a:pt x="4071" y="5028"/>
                  </a:cubicBezTo>
                  <a:cubicBezTo>
                    <a:pt x="4096" y="5028"/>
                    <a:pt x="4121" y="5022"/>
                    <a:pt x="4143" y="5008"/>
                  </a:cubicBezTo>
                  <a:cubicBezTo>
                    <a:pt x="3917" y="4827"/>
                    <a:pt x="3697" y="4628"/>
                    <a:pt x="3540" y="4385"/>
                  </a:cubicBezTo>
                  <a:cubicBezTo>
                    <a:pt x="3452" y="4246"/>
                    <a:pt x="3376" y="4079"/>
                    <a:pt x="3337" y="3907"/>
                  </a:cubicBezTo>
                  <a:lnTo>
                    <a:pt x="3323" y="3422"/>
                  </a:lnTo>
                  <a:cubicBezTo>
                    <a:pt x="3326" y="3414"/>
                    <a:pt x="3326" y="3405"/>
                    <a:pt x="3327" y="3396"/>
                  </a:cubicBezTo>
                  <a:lnTo>
                    <a:pt x="3320" y="3263"/>
                  </a:lnTo>
                  <a:cubicBezTo>
                    <a:pt x="3320" y="3268"/>
                    <a:pt x="3320" y="3273"/>
                    <a:pt x="3318" y="3277"/>
                  </a:cubicBezTo>
                  <a:lnTo>
                    <a:pt x="3315" y="3190"/>
                  </a:lnTo>
                  <a:lnTo>
                    <a:pt x="3308" y="2960"/>
                  </a:lnTo>
                  <a:lnTo>
                    <a:pt x="3308" y="3393"/>
                  </a:lnTo>
                  <a:cubicBezTo>
                    <a:pt x="3279" y="3611"/>
                    <a:pt x="3189" y="3851"/>
                    <a:pt x="3060" y="3987"/>
                  </a:cubicBezTo>
                  <a:cubicBezTo>
                    <a:pt x="3080" y="4006"/>
                    <a:pt x="3106" y="4015"/>
                    <a:pt x="3133" y="4015"/>
                  </a:cubicBezTo>
                  <a:cubicBezTo>
                    <a:pt x="3183" y="4015"/>
                    <a:pt x="3237" y="3986"/>
                    <a:pt x="3267" y="3942"/>
                  </a:cubicBezTo>
                  <a:cubicBezTo>
                    <a:pt x="3289" y="3912"/>
                    <a:pt x="3299" y="3875"/>
                    <a:pt x="3308" y="3839"/>
                  </a:cubicBezTo>
                  <a:lnTo>
                    <a:pt x="3308" y="3974"/>
                  </a:lnTo>
                  <a:cubicBezTo>
                    <a:pt x="3272" y="4177"/>
                    <a:pt x="3182" y="4429"/>
                    <a:pt x="3116" y="4538"/>
                  </a:cubicBezTo>
                  <a:cubicBezTo>
                    <a:pt x="3007" y="4719"/>
                    <a:pt x="2858" y="4879"/>
                    <a:pt x="2687" y="5001"/>
                  </a:cubicBezTo>
                  <a:cubicBezTo>
                    <a:pt x="2709" y="5014"/>
                    <a:pt x="2735" y="5021"/>
                    <a:pt x="2761" y="5021"/>
                  </a:cubicBezTo>
                  <a:cubicBezTo>
                    <a:pt x="2796" y="5021"/>
                    <a:pt x="2832" y="5010"/>
                    <a:pt x="2862" y="4991"/>
                  </a:cubicBezTo>
                  <a:cubicBezTo>
                    <a:pt x="2915" y="4960"/>
                    <a:pt x="2955" y="4909"/>
                    <a:pt x="2993" y="4860"/>
                  </a:cubicBezTo>
                  <a:cubicBezTo>
                    <a:pt x="3013" y="4896"/>
                    <a:pt x="3028" y="4935"/>
                    <a:pt x="3039" y="4975"/>
                  </a:cubicBezTo>
                  <a:cubicBezTo>
                    <a:pt x="3002" y="5018"/>
                    <a:pt x="2964" y="5060"/>
                    <a:pt x="2926" y="5102"/>
                  </a:cubicBezTo>
                  <a:cubicBezTo>
                    <a:pt x="2856" y="5176"/>
                    <a:pt x="2785" y="5251"/>
                    <a:pt x="2717" y="5328"/>
                  </a:cubicBezTo>
                  <a:cubicBezTo>
                    <a:pt x="2722" y="5330"/>
                    <a:pt x="2728" y="5332"/>
                    <a:pt x="2734" y="5332"/>
                  </a:cubicBezTo>
                  <a:cubicBezTo>
                    <a:pt x="2748" y="5332"/>
                    <a:pt x="2764" y="5324"/>
                    <a:pt x="2777" y="5316"/>
                  </a:cubicBezTo>
                  <a:cubicBezTo>
                    <a:pt x="2875" y="5252"/>
                    <a:pt x="2964" y="5176"/>
                    <a:pt x="3053" y="5098"/>
                  </a:cubicBezTo>
                  <a:cubicBezTo>
                    <a:pt x="3112" y="5046"/>
                    <a:pt x="3173" y="4994"/>
                    <a:pt x="3218" y="4930"/>
                  </a:cubicBezTo>
                  <a:cubicBezTo>
                    <a:pt x="3230" y="4914"/>
                    <a:pt x="3241" y="4897"/>
                    <a:pt x="3251" y="4879"/>
                  </a:cubicBezTo>
                  <a:lnTo>
                    <a:pt x="3251" y="4879"/>
                  </a:lnTo>
                  <a:cubicBezTo>
                    <a:pt x="3222" y="4918"/>
                    <a:pt x="3192" y="4956"/>
                    <a:pt x="3160" y="4994"/>
                  </a:cubicBezTo>
                  <a:cubicBezTo>
                    <a:pt x="3220" y="4849"/>
                    <a:pt x="3318" y="4709"/>
                    <a:pt x="3379" y="4516"/>
                  </a:cubicBezTo>
                  <a:lnTo>
                    <a:pt x="3379" y="4516"/>
                  </a:lnTo>
                  <a:cubicBezTo>
                    <a:pt x="3386" y="4537"/>
                    <a:pt x="3394" y="4558"/>
                    <a:pt x="3403" y="4578"/>
                  </a:cubicBezTo>
                  <a:lnTo>
                    <a:pt x="3403" y="4578"/>
                  </a:lnTo>
                  <a:cubicBezTo>
                    <a:pt x="3404" y="4574"/>
                    <a:pt x="3405" y="4569"/>
                    <a:pt x="3406" y="4565"/>
                  </a:cubicBezTo>
                  <a:lnTo>
                    <a:pt x="3406" y="4565"/>
                  </a:lnTo>
                  <a:cubicBezTo>
                    <a:pt x="3408" y="4567"/>
                    <a:pt x="3409" y="4569"/>
                    <a:pt x="3410" y="4572"/>
                  </a:cubicBezTo>
                  <a:lnTo>
                    <a:pt x="3410" y="4572"/>
                  </a:lnTo>
                  <a:lnTo>
                    <a:pt x="3410" y="4551"/>
                  </a:lnTo>
                  <a:cubicBezTo>
                    <a:pt x="3409" y="4555"/>
                    <a:pt x="3408" y="4560"/>
                    <a:pt x="3406" y="4565"/>
                  </a:cubicBezTo>
                  <a:lnTo>
                    <a:pt x="3406" y="4565"/>
                  </a:lnTo>
                  <a:cubicBezTo>
                    <a:pt x="3398" y="4545"/>
                    <a:pt x="3389" y="4526"/>
                    <a:pt x="3382" y="4506"/>
                  </a:cubicBezTo>
                  <a:lnTo>
                    <a:pt x="3382" y="4506"/>
                  </a:lnTo>
                  <a:cubicBezTo>
                    <a:pt x="3381" y="4509"/>
                    <a:pt x="3380" y="4512"/>
                    <a:pt x="3379" y="4516"/>
                  </a:cubicBezTo>
                  <a:lnTo>
                    <a:pt x="3379" y="4516"/>
                  </a:lnTo>
                  <a:cubicBezTo>
                    <a:pt x="3376" y="4508"/>
                    <a:pt x="3373" y="4500"/>
                    <a:pt x="3371" y="4493"/>
                  </a:cubicBezTo>
                  <a:lnTo>
                    <a:pt x="3357" y="4540"/>
                  </a:lnTo>
                  <a:lnTo>
                    <a:pt x="3355" y="4424"/>
                  </a:lnTo>
                  <a:lnTo>
                    <a:pt x="3355" y="4424"/>
                  </a:lnTo>
                  <a:cubicBezTo>
                    <a:pt x="3362" y="4452"/>
                    <a:pt x="3372" y="4479"/>
                    <a:pt x="3382" y="4506"/>
                  </a:cubicBezTo>
                  <a:lnTo>
                    <a:pt x="3382" y="4506"/>
                  </a:lnTo>
                  <a:cubicBezTo>
                    <a:pt x="3400" y="4444"/>
                    <a:pt x="3415" y="4378"/>
                    <a:pt x="3424" y="4304"/>
                  </a:cubicBezTo>
                  <a:lnTo>
                    <a:pt x="3424" y="4540"/>
                  </a:lnTo>
                  <a:cubicBezTo>
                    <a:pt x="3424" y="4542"/>
                    <a:pt x="3423" y="4561"/>
                    <a:pt x="3420" y="4592"/>
                  </a:cubicBezTo>
                  <a:lnTo>
                    <a:pt x="3420" y="4592"/>
                  </a:lnTo>
                  <a:cubicBezTo>
                    <a:pt x="3416" y="4586"/>
                    <a:pt x="3413" y="4579"/>
                    <a:pt x="3410" y="4572"/>
                  </a:cubicBezTo>
                  <a:lnTo>
                    <a:pt x="3410" y="4572"/>
                  </a:lnTo>
                  <a:lnTo>
                    <a:pt x="3410" y="4594"/>
                  </a:lnTo>
                  <a:lnTo>
                    <a:pt x="3410" y="4594"/>
                  </a:lnTo>
                  <a:cubicBezTo>
                    <a:pt x="3407" y="4589"/>
                    <a:pt x="3405" y="4583"/>
                    <a:pt x="3403" y="4578"/>
                  </a:cubicBezTo>
                  <a:lnTo>
                    <a:pt x="3403" y="4578"/>
                  </a:lnTo>
                  <a:cubicBezTo>
                    <a:pt x="3377" y="4676"/>
                    <a:pt x="3330" y="4766"/>
                    <a:pt x="3271" y="4851"/>
                  </a:cubicBezTo>
                  <a:lnTo>
                    <a:pt x="3271" y="4851"/>
                  </a:lnTo>
                  <a:cubicBezTo>
                    <a:pt x="3272" y="4843"/>
                    <a:pt x="3273" y="4835"/>
                    <a:pt x="3275" y="4827"/>
                  </a:cubicBezTo>
                  <a:lnTo>
                    <a:pt x="3275" y="4827"/>
                  </a:lnTo>
                  <a:cubicBezTo>
                    <a:pt x="3268" y="4844"/>
                    <a:pt x="3260" y="4862"/>
                    <a:pt x="3251" y="4879"/>
                  </a:cubicBezTo>
                  <a:lnTo>
                    <a:pt x="3251" y="4879"/>
                  </a:lnTo>
                  <a:cubicBezTo>
                    <a:pt x="3258" y="4870"/>
                    <a:pt x="3264" y="4860"/>
                    <a:pt x="3271" y="4851"/>
                  </a:cubicBezTo>
                  <a:lnTo>
                    <a:pt x="3271" y="4851"/>
                  </a:lnTo>
                  <a:cubicBezTo>
                    <a:pt x="3251" y="4977"/>
                    <a:pt x="3223" y="5106"/>
                    <a:pt x="3185" y="5168"/>
                  </a:cubicBezTo>
                  <a:cubicBezTo>
                    <a:pt x="3098" y="5313"/>
                    <a:pt x="2973" y="5431"/>
                    <a:pt x="2846" y="5542"/>
                  </a:cubicBezTo>
                  <a:cubicBezTo>
                    <a:pt x="2861" y="5542"/>
                    <a:pt x="2875" y="5538"/>
                    <a:pt x="2887" y="5534"/>
                  </a:cubicBezTo>
                  <a:lnTo>
                    <a:pt x="2887" y="5534"/>
                  </a:lnTo>
                  <a:cubicBezTo>
                    <a:pt x="2820" y="5571"/>
                    <a:pt x="2753" y="5608"/>
                    <a:pt x="2682" y="5640"/>
                  </a:cubicBezTo>
                  <a:cubicBezTo>
                    <a:pt x="2617" y="5669"/>
                    <a:pt x="2546" y="5698"/>
                    <a:pt x="2508" y="5759"/>
                  </a:cubicBezTo>
                  <a:cubicBezTo>
                    <a:pt x="2646" y="5750"/>
                    <a:pt x="2781" y="5702"/>
                    <a:pt x="2894" y="5625"/>
                  </a:cubicBezTo>
                  <a:lnTo>
                    <a:pt x="2894" y="5625"/>
                  </a:lnTo>
                  <a:cubicBezTo>
                    <a:pt x="2906" y="5634"/>
                    <a:pt x="2899" y="5651"/>
                    <a:pt x="2891" y="5664"/>
                  </a:cubicBezTo>
                  <a:cubicBezTo>
                    <a:pt x="2826" y="5760"/>
                    <a:pt x="2762" y="5858"/>
                    <a:pt x="2697" y="5955"/>
                  </a:cubicBezTo>
                  <a:cubicBezTo>
                    <a:pt x="2749" y="5952"/>
                    <a:pt x="2798" y="5924"/>
                    <a:pt x="2840" y="5894"/>
                  </a:cubicBezTo>
                  <a:cubicBezTo>
                    <a:pt x="2967" y="5802"/>
                    <a:pt x="3071" y="5680"/>
                    <a:pt x="3145" y="5542"/>
                  </a:cubicBezTo>
                  <a:lnTo>
                    <a:pt x="3145" y="5548"/>
                  </a:lnTo>
                  <a:cubicBezTo>
                    <a:pt x="3246" y="5477"/>
                    <a:pt x="3283" y="5352"/>
                    <a:pt x="3307" y="5229"/>
                  </a:cubicBezTo>
                  <a:lnTo>
                    <a:pt x="3308" y="5227"/>
                  </a:lnTo>
                  <a:lnTo>
                    <a:pt x="3308" y="5431"/>
                  </a:lnTo>
                  <a:cubicBezTo>
                    <a:pt x="3296" y="5481"/>
                    <a:pt x="3278" y="5528"/>
                    <a:pt x="3250" y="5577"/>
                  </a:cubicBezTo>
                  <a:cubicBezTo>
                    <a:pt x="3166" y="5731"/>
                    <a:pt x="3038" y="5859"/>
                    <a:pt x="2915" y="5984"/>
                  </a:cubicBezTo>
                  <a:cubicBezTo>
                    <a:pt x="2723" y="6178"/>
                    <a:pt x="2531" y="6373"/>
                    <a:pt x="2339" y="6565"/>
                  </a:cubicBezTo>
                  <a:cubicBezTo>
                    <a:pt x="2486" y="6507"/>
                    <a:pt x="2623" y="6418"/>
                    <a:pt x="2737" y="6309"/>
                  </a:cubicBezTo>
                  <a:lnTo>
                    <a:pt x="2737" y="6309"/>
                  </a:lnTo>
                  <a:cubicBezTo>
                    <a:pt x="2745" y="6363"/>
                    <a:pt x="2697" y="6406"/>
                    <a:pt x="2659" y="6446"/>
                  </a:cubicBezTo>
                  <a:cubicBezTo>
                    <a:pt x="2621" y="6483"/>
                    <a:pt x="2585" y="6544"/>
                    <a:pt x="2617" y="6588"/>
                  </a:cubicBezTo>
                  <a:cubicBezTo>
                    <a:pt x="2630" y="6581"/>
                    <a:pt x="2640" y="6573"/>
                    <a:pt x="2653" y="6566"/>
                  </a:cubicBezTo>
                  <a:lnTo>
                    <a:pt x="2653" y="6566"/>
                  </a:lnTo>
                  <a:cubicBezTo>
                    <a:pt x="2652" y="6569"/>
                    <a:pt x="2650" y="6572"/>
                    <a:pt x="2646" y="6573"/>
                  </a:cubicBezTo>
                  <a:cubicBezTo>
                    <a:pt x="2615" y="6607"/>
                    <a:pt x="2582" y="6639"/>
                    <a:pt x="2570" y="6682"/>
                  </a:cubicBezTo>
                  <a:cubicBezTo>
                    <a:pt x="2582" y="6686"/>
                    <a:pt x="2593" y="6688"/>
                    <a:pt x="2604" y="6688"/>
                  </a:cubicBezTo>
                  <a:cubicBezTo>
                    <a:pt x="2654" y="6688"/>
                    <a:pt x="2703" y="6653"/>
                    <a:pt x="2745" y="6621"/>
                  </a:cubicBezTo>
                  <a:cubicBezTo>
                    <a:pt x="2890" y="6499"/>
                    <a:pt x="3029" y="6369"/>
                    <a:pt x="3145" y="6218"/>
                  </a:cubicBezTo>
                  <a:lnTo>
                    <a:pt x="3145" y="6218"/>
                  </a:lnTo>
                  <a:cubicBezTo>
                    <a:pt x="3039" y="6440"/>
                    <a:pt x="2900" y="6650"/>
                    <a:pt x="2764" y="6838"/>
                  </a:cubicBezTo>
                  <a:cubicBezTo>
                    <a:pt x="2621" y="6955"/>
                    <a:pt x="2459" y="7050"/>
                    <a:pt x="2284" y="7114"/>
                  </a:cubicBezTo>
                  <a:cubicBezTo>
                    <a:pt x="2315" y="7129"/>
                    <a:pt x="2348" y="7134"/>
                    <a:pt x="2381" y="7134"/>
                  </a:cubicBezTo>
                  <a:cubicBezTo>
                    <a:pt x="2445" y="7134"/>
                    <a:pt x="2511" y="7113"/>
                    <a:pt x="2573" y="7092"/>
                  </a:cubicBezTo>
                  <a:lnTo>
                    <a:pt x="2573" y="7092"/>
                  </a:lnTo>
                  <a:cubicBezTo>
                    <a:pt x="2495" y="7212"/>
                    <a:pt x="2389" y="7313"/>
                    <a:pt x="2263" y="7384"/>
                  </a:cubicBezTo>
                  <a:cubicBezTo>
                    <a:pt x="2260" y="7400"/>
                    <a:pt x="2273" y="7406"/>
                    <a:pt x="2290" y="7406"/>
                  </a:cubicBezTo>
                  <a:cubicBezTo>
                    <a:pt x="2304" y="7406"/>
                    <a:pt x="2320" y="7402"/>
                    <a:pt x="2332" y="7394"/>
                  </a:cubicBezTo>
                  <a:cubicBezTo>
                    <a:pt x="2470" y="7302"/>
                    <a:pt x="2604" y="7205"/>
                    <a:pt x="2739" y="7108"/>
                  </a:cubicBezTo>
                  <a:cubicBezTo>
                    <a:pt x="2797" y="7066"/>
                    <a:pt x="2855" y="7021"/>
                    <a:pt x="2912" y="6973"/>
                  </a:cubicBezTo>
                  <a:lnTo>
                    <a:pt x="2912" y="6973"/>
                  </a:lnTo>
                  <a:cubicBezTo>
                    <a:pt x="2719" y="7240"/>
                    <a:pt x="2491" y="7481"/>
                    <a:pt x="2231" y="7684"/>
                  </a:cubicBezTo>
                  <a:cubicBezTo>
                    <a:pt x="2437" y="7629"/>
                    <a:pt x="2617" y="7506"/>
                    <a:pt x="2793" y="7382"/>
                  </a:cubicBezTo>
                  <a:lnTo>
                    <a:pt x="2793" y="7382"/>
                  </a:lnTo>
                  <a:cubicBezTo>
                    <a:pt x="2631" y="7573"/>
                    <a:pt x="2469" y="7763"/>
                    <a:pt x="2306" y="7953"/>
                  </a:cubicBezTo>
                  <a:cubicBezTo>
                    <a:pt x="2188" y="8008"/>
                    <a:pt x="2066" y="8058"/>
                    <a:pt x="1947" y="8104"/>
                  </a:cubicBezTo>
                  <a:cubicBezTo>
                    <a:pt x="1998" y="8137"/>
                    <a:pt x="2058" y="8154"/>
                    <a:pt x="2118" y="8154"/>
                  </a:cubicBezTo>
                  <a:cubicBezTo>
                    <a:pt x="2178" y="8154"/>
                    <a:pt x="2239" y="8137"/>
                    <a:pt x="2289" y="8104"/>
                  </a:cubicBezTo>
                  <a:lnTo>
                    <a:pt x="2289" y="8104"/>
                  </a:lnTo>
                  <a:cubicBezTo>
                    <a:pt x="2309" y="8133"/>
                    <a:pt x="2280" y="8169"/>
                    <a:pt x="2254" y="8193"/>
                  </a:cubicBezTo>
                  <a:cubicBezTo>
                    <a:pt x="2081" y="8344"/>
                    <a:pt x="1911" y="8493"/>
                    <a:pt x="1738" y="8643"/>
                  </a:cubicBezTo>
                  <a:cubicBezTo>
                    <a:pt x="1746" y="8643"/>
                    <a:pt x="1753" y="8644"/>
                    <a:pt x="1761" y="8644"/>
                  </a:cubicBezTo>
                  <a:cubicBezTo>
                    <a:pt x="1855" y="8644"/>
                    <a:pt x="1945" y="8603"/>
                    <a:pt x="2029" y="8560"/>
                  </a:cubicBezTo>
                  <a:cubicBezTo>
                    <a:pt x="2069" y="8540"/>
                    <a:pt x="2107" y="8516"/>
                    <a:pt x="2145" y="8495"/>
                  </a:cubicBezTo>
                  <a:cubicBezTo>
                    <a:pt x="2163" y="8516"/>
                    <a:pt x="2191" y="8524"/>
                    <a:pt x="2221" y="8524"/>
                  </a:cubicBezTo>
                  <a:cubicBezTo>
                    <a:pt x="2253" y="8524"/>
                    <a:pt x="2288" y="8515"/>
                    <a:pt x="2318" y="8503"/>
                  </a:cubicBezTo>
                  <a:lnTo>
                    <a:pt x="2318" y="8503"/>
                  </a:lnTo>
                  <a:cubicBezTo>
                    <a:pt x="2277" y="8559"/>
                    <a:pt x="2239" y="8611"/>
                    <a:pt x="2202" y="8665"/>
                  </a:cubicBezTo>
                  <a:cubicBezTo>
                    <a:pt x="2186" y="8689"/>
                    <a:pt x="2168" y="8715"/>
                    <a:pt x="2167" y="8744"/>
                  </a:cubicBezTo>
                  <a:cubicBezTo>
                    <a:pt x="2165" y="8773"/>
                    <a:pt x="2183" y="8807"/>
                    <a:pt x="2212" y="8810"/>
                  </a:cubicBezTo>
                  <a:cubicBezTo>
                    <a:pt x="2214" y="8810"/>
                    <a:pt x="2216" y="8810"/>
                    <a:pt x="2218" y="8810"/>
                  </a:cubicBezTo>
                  <a:cubicBezTo>
                    <a:pt x="2234" y="8810"/>
                    <a:pt x="2250" y="8800"/>
                    <a:pt x="2265" y="8791"/>
                  </a:cubicBezTo>
                  <a:cubicBezTo>
                    <a:pt x="2524" y="8621"/>
                    <a:pt x="2745" y="8392"/>
                    <a:pt x="2907" y="8127"/>
                  </a:cubicBezTo>
                  <a:cubicBezTo>
                    <a:pt x="2928" y="8111"/>
                    <a:pt x="2948" y="8094"/>
                    <a:pt x="2965" y="8075"/>
                  </a:cubicBezTo>
                  <a:lnTo>
                    <a:pt x="2965" y="8075"/>
                  </a:lnTo>
                  <a:cubicBezTo>
                    <a:pt x="2938" y="8161"/>
                    <a:pt x="2906" y="8243"/>
                    <a:pt x="2858" y="8322"/>
                  </a:cubicBezTo>
                  <a:cubicBezTo>
                    <a:pt x="2732" y="8531"/>
                    <a:pt x="2514" y="8672"/>
                    <a:pt x="2376" y="8871"/>
                  </a:cubicBezTo>
                  <a:cubicBezTo>
                    <a:pt x="2321" y="8885"/>
                    <a:pt x="2267" y="8900"/>
                    <a:pt x="2210" y="8910"/>
                  </a:cubicBezTo>
                  <a:cubicBezTo>
                    <a:pt x="2110" y="8929"/>
                    <a:pt x="1992" y="8954"/>
                    <a:pt x="1955" y="9048"/>
                  </a:cubicBezTo>
                  <a:cubicBezTo>
                    <a:pt x="2077" y="9032"/>
                    <a:pt x="2194" y="9006"/>
                    <a:pt x="2312" y="8974"/>
                  </a:cubicBezTo>
                  <a:lnTo>
                    <a:pt x="2312" y="8974"/>
                  </a:lnTo>
                  <a:cubicBezTo>
                    <a:pt x="2310" y="8980"/>
                    <a:pt x="2306" y="8984"/>
                    <a:pt x="2303" y="8990"/>
                  </a:cubicBezTo>
                  <a:cubicBezTo>
                    <a:pt x="2363" y="8984"/>
                    <a:pt x="2418" y="8961"/>
                    <a:pt x="2466" y="8929"/>
                  </a:cubicBezTo>
                  <a:cubicBezTo>
                    <a:pt x="2599" y="8885"/>
                    <a:pt x="2727" y="8832"/>
                    <a:pt x="2851" y="8769"/>
                  </a:cubicBezTo>
                  <a:lnTo>
                    <a:pt x="2851" y="8769"/>
                  </a:lnTo>
                  <a:cubicBezTo>
                    <a:pt x="2675" y="8919"/>
                    <a:pt x="2498" y="9062"/>
                    <a:pt x="2321" y="9215"/>
                  </a:cubicBezTo>
                  <a:cubicBezTo>
                    <a:pt x="2202" y="9317"/>
                    <a:pt x="2069" y="9449"/>
                    <a:pt x="1927" y="9517"/>
                  </a:cubicBezTo>
                  <a:cubicBezTo>
                    <a:pt x="1878" y="9540"/>
                    <a:pt x="1837" y="9547"/>
                    <a:pt x="1802" y="9594"/>
                  </a:cubicBezTo>
                  <a:cubicBezTo>
                    <a:pt x="1816" y="9596"/>
                    <a:pt x="1830" y="9597"/>
                    <a:pt x="1844" y="9597"/>
                  </a:cubicBezTo>
                  <a:cubicBezTo>
                    <a:pt x="1937" y="9597"/>
                    <a:pt x="2028" y="9557"/>
                    <a:pt x="2109" y="9507"/>
                  </a:cubicBezTo>
                  <a:cubicBezTo>
                    <a:pt x="2200" y="9449"/>
                    <a:pt x="2280" y="9375"/>
                    <a:pt x="2370" y="9315"/>
                  </a:cubicBezTo>
                  <a:lnTo>
                    <a:pt x="2370" y="9315"/>
                  </a:lnTo>
                  <a:cubicBezTo>
                    <a:pt x="2326" y="9389"/>
                    <a:pt x="2292" y="9469"/>
                    <a:pt x="2263" y="9553"/>
                  </a:cubicBezTo>
                  <a:cubicBezTo>
                    <a:pt x="2355" y="9532"/>
                    <a:pt x="2415" y="9446"/>
                    <a:pt x="2461" y="9362"/>
                  </a:cubicBezTo>
                  <a:cubicBezTo>
                    <a:pt x="2506" y="9279"/>
                    <a:pt x="2549" y="9187"/>
                    <a:pt x="2626" y="9135"/>
                  </a:cubicBezTo>
                  <a:lnTo>
                    <a:pt x="2626" y="9135"/>
                  </a:lnTo>
                  <a:cubicBezTo>
                    <a:pt x="2623" y="9176"/>
                    <a:pt x="2630" y="9229"/>
                    <a:pt x="2669" y="9235"/>
                  </a:cubicBezTo>
                  <a:cubicBezTo>
                    <a:pt x="2671" y="9236"/>
                    <a:pt x="2673" y="9236"/>
                    <a:pt x="2674" y="9236"/>
                  </a:cubicBezTo>
                  <a:cubicBezTo>
                    <a:pt x="2682" y="9236"/>
                    <a:pt x="2689" y="9233"/>
                    <a:pt x="2695" y="9229"/>
                  </a:cubicBezTo>
                  <a:lnTo>
                    <a:pt x="2695" y="9229"/>
                  </a:lnTo>
                  <a:cubicBezTo>
                    <a:pt x="2517" y="9427"/>
                    <a:pt x="2309" y="9604"/>
                    <a:pt x="2077" y="9749"/>
                  </a:cubicBezTo>
                  <a:cubicBezTo>
                    <a:pt x="2222" y="9735"/>
                    <a:pt x="2360" y="9681"/>
                    <a:pt x="2472" y="9600"/>
                  </a:cubicBezTo>
                  <a:lnTo>
                    <a:pt x="2472" y="9600"/>
                  </a:lnTo>
                  <a:cubicBezTo>
                    <a:pt x="2180" y="9822"/>
                    <a:pt x="1898" y="10054"/>
                    <a:pt x="1628" y="10295"/>
                  </a:cubicBezTo>
                  <a:cubicBezTo>
                    <a:pt x="1655" y="10310"/>
                    <a:pt x="1685" y="10316"/>
                    <a:pt x="1715" y="10316"/>
                  </a:cubicBezTo>
                  <a:cubicBezTo>
                    <a:pt x="1788" y="10316"/>
                    <a:pt x="1867" y="10280"/>
                    <a:pt x="1933" y="10245"/>
                  </a:cubicBezTo>
                  <a:cubicBezTo>
                    <a:pt x="2165" y="10112"/>
                    <a:pt x="2390" y="9967"/>
                    <a:pt x="2602" y="9809"/>
                  </a:cubicBezTo>
                  <a:lnTo>
                    <a:pt x="2602" y="9809"/>
                  </a:lnTo>
                  <a:cubicBezTo>
                    <a:pt x="2486" y="9956"/>
                    <a:pt x="2390" y="10114"/>
                    <a:pt x="2312" y="10279"/>
                  </a:cubicBezTo>
                  <a:cubicBezTo>
                    <a:pt x="2607" y="10098"/>
                    <a:pt x="2814" y="9809"/>
                    <a:pt x="2884" y="9495"/>
                  </a:cubicBezTo>
                  <a:cubicBezTo>
                    <a:pt x="2907" y="9584"/>
                    <a:pt x="2919" y="9674"/>
                    <a:pt x="2920" y="9767"/>
                  </a:cubicBezTo>
                  <a:cubicBezTo>
                    <a:pt x="2829" y="9880"/>
                    <a:pt x="2732" y="9986"/>
                    <a:pt x="2624" y="10083"/>
                  </a:cubicBezTo>
                  <a:cubicBezTo>
                    <a:pt x="2669" y="10088"/>
                    <a:pt x="2713" y="10105"/>
                    <a:pt x="2752" y="10130"/>
                  </a:cubicBezTo>
                  <a:cubicBezTo>
                    <a:pt x="2427" y="10427"/>
                    <a:pt x="1927" y="10439"/>
                    <a:pt x="1555" y="10676"/>
                  </a:cubicBezTo>
                  <a:cubicBezTo>
                    <a:pt x="1746" y="10647"/>
                    <a:pt x="1939" y="10618"/>
                    <a:pt x="2129" y="10589"/>
                  </a:cubicBezTo>
                  <a:lnTo>
                    <a:pt x="2129" y="10589"/>
                  </a:lnTo>
                  <a:cubicBezTo>
                    <a:pt x="1914" y="10718"/>
                    <a:pt x="1701" y="10849"/>
                    <a:pt x="1484" y="10979"/>
                  </a:cubicBezTo>
                  <a:cubicBezTo>
                    <a:pt x="1308" y="11087"/>
                    <a:pt x="1128" y="11197"/>
                    <a:pt x="1009" y="11364"/>
                  </a:cubicBezTo>
                  <a:cubicBezTo>
                    <a:pt x="1398" y="11219"/>
                    <a:pt x="1772" y="11030"/>
                    <a:pt x="2120" y="10802"/>
                  </a:cubicBezTo>
                  <a:lnTo>
                    <a:pt x="2120" y="10802"/>
                  </a:lnTo>
                  <a:cubicBezTo>
                    <a:pt x="2043" y="10955"/>
                    <a:pt x="1968" y="11109"/>
                    <a:pt x="1891" y="11261"/>
                  </a:cubicBezTo>
                  <a:cubicBezTo>
                    <a:pt x="1870" y="11299"/>
                    <a:pt x="1862" y="11357"/>
                    <a:pt x="1882" y="11386"/>
                  </a:cubicBezTo>
                  <a:cubicBezTo>
                    <a:pt x="1757" y="11472"/>
                    <a:pt x="1634" y="11554"/>
                    <a:pt x="1515" y="11644"/>
                  </a:cubicBezTo>
                  <a:cubicBezTo>
                    <a:pt x="1555" y="11651"/>
                    <a:pt x="1596" y="11655"/>
                    <a:pt x="1636" y="11655"/>
                  </a:cubicBezTo>
                  <a:cubicBezTo>
                    <a:pt x="1746" y="11655"/>
                    <a:pt x="1856" y="11629"/>
                    <a:pt x="1955" y="11581"/>
                  </a:cubicBezTo>
                  <a:lnTo>
                    <a:pt x="1955" y="11581"/>
                  </a:lnTo>
                  <a:cubicBezTo>
                    <a:pt x="1715" y="11801"/>
                    <a:pt x="1461" y="12009"/>
                    <a:pt x="1198" y="12201"/>
                  </a:cubicBezTo>
                  <a:cubicBezTo>
                    <a:pt x="1735" y="11941"/>
                    <a:pt x="2276" y="11541"/>
                    <a:pt x="2682" y="11080"/>
                  </a:cubicBezTo>
                  <a:lnTo>
                    <a:pt x="2682" y="11080"/>
                  </a:lnTo>
                  <a:cubicBezTo>
                    <a:pt x="2297" y="11653"/>
                    <a:pt x="1844" y="12183"/>
                    <a:pt x="1390" y="12703"/>
                  </a:cubicBezTo>
                  <a:cubicBezTo>
                    <a:pt x="1856" y="12514"/>
                    <a:pt x="2267" y="12192"/>
                    <a:pt x="2557" y="11781"/>
                  </a:cubicBezTo>
                  <a:lnTo>
                    <a:pt x="2557" y="11781"/>
                  </a:lnTo>
                  <a:cubicBezTo>
                    <a:pt x="2508" y="11883"/>
                    <a:pt x="2457" y="11984"/>
                    <a:pt x="2408" y="12089"/>
                  </a:cubicBezTo>
                  <a:cubicBezTo>
                    <a:pt x="2069" y="12369"/>
                    <a:pt x="1702" y="12616"/>
                    <a:pt x="1311" y="12822"/>
                  </a:cubicBezTo>
                  <a:cubicBezTo>
                    <a:pt x="1345" y="12831"/>
                    <a:pt x="1378" y="12835"/>
                    <a:pt x="1411" y="12835"/>
                  </a:cubicBezTo>
                  <a:cubicBezTo>
                    <a:pt x="1548" y="12835"/>
                    <a:pt x="1683" y="12768"/>
                    <a:pt x="1808" y="12702"/>
                  </a:cubicBezTo>
                  <a:lnTo>
                    <a:pt x="1808" y="12702"/>
                  </a:lnTo>
                  <a:cubicBezTo>
                    <a:pt x="1471" y="12970"/>
                    <a:pt x="1076" y="13150"/>
                    <a:pt x="685" y="13326"/>
                  </a:cubicBezTo>
                  <a:cubicBezTo>
                    <a:pt x="730" y="13332"/>
                    <a:pt x="774" y="13335"/>
                    <a:pt x="819" y="13335"/>
                  </a:cubicBezTo>
                  <a:cubicBezTo>
                    <a:pt x="1096" y="13335"/>
                    <a:pt x="1365" y="13228"/>
                    <a:pt x="1622" y="13105"/>
                  </a:cubicBezTo>
                  <a:cubicBezTo>
                    <a:pt x="1673" y="13091"/>
                    <a:pt x="1722" y="13072"/>
                    <a:pt x="1772" y="13056"/>
                  </a:cubicBezTo>
                  <a:lnTo>
                    <a:pt x="1772" y="13056"/>
                  </a:lnTo>
                  <a:cubicBezTo>
                    <a:pt x="1685" y="13147"/>
                    <a:pt x="1619" y="13259"/>
                    <a:pt x="1586" y="13381"/>
                  </a:cubicBezTo>
                  <a:cubicBezTo>
                    <a:pt x="1798" y="13294"/>
                    <a:pt x="2007" y="13187"/>
                    <a:pt x="2197" y="13060"/>
                  </a:cubicBezTo>
                  <a:lnTo>
                    <a:pt x="2197" y="13060"/>
                  </a:lnTo>
                  <a:cubicBezTo>
                    <a:pt x="2152" y="13104"/>
                    <a:pt x="2107" y="13144"/>
                    <a:pt x="2059" y="13188"/>
                  </a:cubicBezTo>
                  <a:cubicBezTo>
                    <a:pt x="1854" y="13377"/>
                    <a:pt x="1621" y="13529"/>
                    <a:pt x="1387" y="13685"/>
                  </a:cubicBezTo>
                  <a:cubicBezTo>
                    <a:pt x="1324" y="13725"/>
                    <a:pt x="1261" y="13766"/>
                    <a:pt x="1200" y="13808"/>
                  </a:cubicBezTo>
                  <a:cubicBezTo>
                    <a:pt x="1241" y="13820"/>
                    <a:pt x="1284" y="13825"/>
                    <a:pt x="1327" y="13825"/>
                  </a:cubicBezTo>
                  <a:cubicBezTo>
                    <a:pt x="1409" y="13825"/>
                    <a:pt x="1491" y="13806"/>
                    <a:pt x="1565" y="13775"/>
                  </a:cubicBezTo>
                  <a:cubicBezTo>
                    <a:pt x="1786" y="13685"/>
                    <a:pt x="1955" y="13505"/>
                    <a:pt x="2136" y="13359"/>
                  </a:cubicBezTo>
                  <a:cubicBezTo>
                    <a:pt x="2172" y="13330"/>
                    <a:pt x="2209" y="13300"/>
                    <a:pt x="2244" y="13271"/>
                  </a:cubicBezTo>
                  <a:lnTo>
                    <a:pt x="2244" y="13271"/>
                  </a:lnTo>
                  <a:cubicBezTo>
                    <a:pt x="2204" y="13330"/>
                    <a:pt x="2178" y="13396"/>
                    <a:pt x="2180" y="13464"/>
                  </a:cubicBezTo>
                  <a:cubicBezTo>
                    <a:pt x="2251" y="13442"/>
                    <a:pt x="2313" y="13410"/>
                    <a:pt x="2374" y="13370"/>
                  </a:cubicBezTo>
                  <a:lnTo>
                    <a:pt x="2374" y="13370"/>
                  </a:lnTo>
                  <a:cubicBezTo>
                    <a:pt x="2145" y="13656"/>
                    <a:pt x="1924" y="13897"/>
                    <a:pt x="1769" y="14023"/>
                  </a:cubicBezTo>
                  <a:cubicBezTo>
                    <a:pt x="1619" y="14146"/>
                    <a:pt x="1454" y="14268"/>
                    <a:pt x="1372" y="14443"/>
                  </a:cubicBezTo>
                  <a:cubicBezTo>
                    <a:pt x="1746" y="14297"/>
                    <a:pt x="2084" y="14067"/>
                    <a:pt x="2348" y="13775"/>
                  </a:cubicBezTo>
                  <a:lnTo>
                    <a:pt x="2348" y="13775"/>
                  </a:lnTo>
                  <a:cubicBezTo>
                    <a:pt x="2348" y="13789"/>
                    <a:pt x="2345" y="13805"/>
                    <a:pt x="2345" y="13820"/>
                  </a:cubicBezTo>
                  <a:cubicBezTo>
                    <a:pt x="2059" y="14136"/>
                    <a:pt x="1732" y="14418"/>
                    <a:pt x="1375" y="14650"/>
                  </a:cubicBezTo>
                  <a:cubicBezTo>
                    <a:pt x="1230" y="14742"/>
                    <a:pt x="1078" y="14832"/>
                    <a:pt x="966" y="14960"/>
                  </a:cubicBezTo>
                  <a:cubicBezTo>
                    <a:pt x="945" y="14981"/>
                    <a:pt x="927" y="15015"/>
                    <a:pt x="944" y="15038"/>
                  </a:cubicBezTo>
                  <a:cubicBezTo>
                    <a:pt x="952" y="15051"/>
                    <a:pt x="965" y="15056"/>
                    <a:pt x="980" y="15056"/>
                  </a:cubicBezTo>
                  <a:cubicBezTo>
                    <a:pt x="996" y="15056"/>
                    <a:pt x="1012" y="15051"/>
                    <a:pt x="1027" y="15045"/>
                  </a:cubicBezTo>
                  <a:cubicBezTo>
                    <a:pt x="1484" y="14883"/>
                    <a:pt x="1907" y="14624"/>
                    <a:pt x="2267" y="14297"/>
                  </a:cubicBezTo>
                  <a:cubicBezTo>
                    <a:pt x="2277" y="14303"/>
                    <a:pt x="2289" y="14309"/>
                    <a:pt x="2297" y="14312"/>
                  </a:cubicBezTo>
                  <a:cubicBezTo>
                    <a:pt x="2171" y="14421"/>
                    <a:pt x="2035" y="14521"/>
                    <a:pt x="1891" y="14608"/>
                  </a:cubicBezTo>
                  <a:cubicBezTo>
                    <a:pt x="1914" y="14612"/>
                    <a:pt x="1938" y="14614"/>
                    <a:pt x="1961" y="14614"/>
                  </a:cubicBezTo>
                  <a:cubicBezTo>
                    <a:pt x="2052" y="14614"/>
                    <a:pt x="2143" y="14587"/>
                    <a:pt x="2231" y="14559"/>
                  </a:cubicBezTo>
                  <a:lnTo>
                    <a:pt x="2231" y="14559"/>
                  </a:lnTo>
                  <a:cubicBezTo>
                    <a:pt x="1866" y="14890"/>
                    <a:pt x="1452" y="15163"/>
                    <a:pt x="1006" y="15371"/>
                  </a:cubicBezTo>
                  <a:cubicBezTo>
                    <a:pt x="953" y="15395"/>
                    <a:pt x="886" y="15439"/>
                    <a:pt x="898" y="15500"/>
                  </a:cubicBezTo>
                  <a:cubicBezTo>
                    <a:pt x="1050" y="15485"/>
                    <a:pt x="1202" y="15452"/>
                    <a:pt x="1348" y="15401"/>
                  </a:cubicBezTo>
                  <a:lnTo>
                    <a:pt x="1348" y="15401"/>
                  </a:lnTo>
                  <a:cubicBezTo>
                    <a:pt x="1279" y="15559"/>
                    <a:pt x="1049" y="15609"/>
                    <a:pt x="1004" y="15773"/>
                  </a:cubicBezTo>
                  <a:cubicBezTo>
                    <a:pt x="1026" y="15778"/>
                    <a:pt x="1050" y="15781"/>
                    <a:pt x="1073" y="15781"/>
                  </a:cubicBezTo>
                  <a:cubicBezTo>
                    <a:pt x="1092" y="15781"/>
                    <a:pt x="1111" y="15779"/>
                    <a:pt x="1130" y="15776"/>
                  </a:cubicBezTo>
                  <a:lnTo>
                    <a:pt x="1130" y="15776"/>
                  </a:lnTo>
                  <a:cubicBezTo>
                    <a:pt x="922" y="15925"/>
                    <a:pt x="720" y="16084"/>
                    <a:pt x="546" y="16271"/>
                  </a:cubicBezTo>
                  <a:cubicBezTo>
                    <a:pt x="1054" y="16168"/>
                    <a:pt x="1512" y="15908"/>
                    <a:pt x="1940" y="15609"/>
                  </a:cubicBezTo>
                  <a:lnTo>
                    <a:pt x="1940" y="15609"/>
                  </a:lnTo>
                  <a:cubicBezTo>
                    <a:pt x="1911" y="15663"/>
                    <a:pt x="1884" y="15718"/>
                    <a:pt x="1856" y="15771"/>
                  </a:cubicBezTo>
                  <a:cubicBezTo>
                    <a:pt x="2088" y="15690"/>
                    <a:pt x="2260" y="15490"/>
                    <a:pt x="2385" y="15278"/>
                  </a:cubicBezTo>
                  <a:cubicBezTo>
                    <a:pt x="2512" y="15177"/>
                    <a:pt x="2636" y="15076"/>
                    <a:pt x="2746" y="14958"/>
                  </a:cubicBezTo>
                  <a:lnTo>
                    <a:pt x="2746" y="14958"/>
                  </a:lnTo>
                  <a:cubicBezTo>
                    <a:pt x="2740" y="14989"/>
                    <a:pt x="2734" y="15018"/>
                    <a:pt x="2730" y="15050"/>
                  </a:cubicBezTo>
                  <a:cubicBezTo>
                    <a:pt x="2581" y="15202"/>
                    <a:pt x="2427" y="15337"/>
                    <a:pt x="2283" y="15471"/>
                  </a:cubicBezTo>
                  <a:cubicBezTo>
                    <a:pt x="2096" y="15642"/>
                    <a:pt x="1899" y="15834"/>
                    <a:pt x="1682" y="15972"/>
                  </a:cubicBezTo>
                  <a:cubicBezTo>
                    <a:pt x="1428" y="16133"/>
                    <a:pt x="1136" y="16258"/>
                    <a:pt x="868" y="16400"/>
                  </a:cubicBezTo>
                  <a:cubicBezTo>
                    <a:pt x="952" y="16419"/>
                    <a:pt x="1038" y="16429"/>
                    <a:pt x="1124" y="16429"/>
                  </a:cubicBezTo>
                  <a:cubicBezTo>
                    <a:pt x="1183" y="16429"/>
                    <a:pt x="1242" y="16424"/>
                    <a:pt x="1301" y="16415"/>
                  </a:cubicBezTo>
                  <a:lnTo>
                    <a:pt x="1301" y="16415"/>
                  </a:lnTo>
                  <a:cubicBezTo>
                    <a:pt x="954" y="16625"/>
                    <a:pt x="604" y="16836"/>
                    <a:pt x="293" y="17093"/>
                  </a:cubicBezTo>
                  <a:cubicBezTo>
                    <a:pt x="334" y="17119"/>
                    <a:pt x="378" y="17129"/>
                    <a:pt x="425" y="17129"/>
                  </a:cubicBezTo>
                  <a:cubicBezTo>
                    <a:pt x="522" y="17129"/>
                    <a:pt x="626" y="17084"/>
                    <a:pt x="715" y="17039"/>
                  </a:cubicBezTo>
                  <a:cubicBezTo>
                    <a:pt x="988" y="16898"/>
                    <a:pt x="1258" y="16757"/>
                    <a:pt x="1529" y="16618"/>
                  </a:cubicBezTo>
                  <a:lnTo>
                    <a:pt x="1529" y="16618"/>
                  </a:lnTo>
                  <a:cubicBezTo>
                    <a:pt x="1432" y="16810"/>
                    <a:pt x="1336" y="17003"/>
                    <a:pt x="1237" y="17193"/>
                  </a:cubicBezTo>
                  <a:cubicBezTo>
                    <a:pt x="1089" y="17280"/>
                    <a:pt x="932" y="17353"/>
                    <a:pt x="764" y="17395"/>
                  </a:cubicBezTo>
                  <a:cubicBezTo>
                    <a:pt x="675" y="17418"/>
                    <a:pt x="564" y="17450"/>
                    <a:pt x="549" y="17542"/>
                  </a:cubicBezTo>
                  <a:cubicBezTo>
                    <a:pt x="617" y="17568"/>
                    <a:pt x="685" y="17579"/>
                    <a:pt x="755" y="17579"/>
                  </a:cubicBezTo>
                  <a:cubicBezTo>
                    <a:pt x="998" y="17579"/>
                    <a:pt x="1251" y="17451"/>
                    <a:pt x="1503" y="17427"/>
                  </a:cubicBezTo>
                  <a:lnTo>
                    <a:pt x="1503" y="17427"/>
                  </a:lnTo>
                  <a:cubicBezTo>
                    <a:pt x="1419" y="17504"/>
                    <a:pt x="1333" y="17578"/>
                    <a:pt x="1250" y="17653"/>
                  </a:cubicBezTo>
                  <a:cubicBezTo>
                    <a:pt x="1249" y="17656"/>
                    <a:pt x="1245" y="17656"/>
                    <a:pt x="1243" y="17656"/>
                  </a:cubicBezTo>
                  <a:cubicBezTo>
                    <a:pt x="1245" y="17656"/>
                    <a:pt x="1245" y="17658"/>
                    <a:pt x="1246" y="17658"/>
                  </a:cubicBezTo>
                  <a:lnTo>
                    <a:pt x="1143" y="17751"/>
                  </a:lnTo>
                  <a:cubicBezTo>
                    <a:pt x="1125" y="17767"/>
                    <a:pt x="1105" y="17787"/>
                    <a:pt x="1101" y="17812"/>
                  </a:cubicBezTo>
                  <a:cubicBezTo>
                    <a:pt x="1098" y="17858"/>
                    <a:pt x="1147" y="17878"/>
                    <a:pt x="1196" y="17878"/>
                  </a:cubicBezTo>
                  <a:cubicBezTo>
                    <a:pt x="1215" y="17878"/>
                    <a:pt x="1234" y="17875"/>
                    <a:pt x="1250" y="17870"/>
                  </a:cubicBezTo>
                  <a:cubicBezTo>
                    <a:pt x="1345" y="17841"/>
                    <a:pt x="1433" y="17802"/>
                    <a:pt x="1520" y="17754"/>
                  </a:cubicBezTo>
                  <a:cubicBezTo>
                    <a:pt x="1552" y="17758"/>
                    <a:pt x="1584" y="17760"/>
                    <a:pt x="1616" y="17760"/>
                  </a:cubicBezTo>
                  <a:cubicBezTo>
                    <a:pt x="1685" y="17760"/>
                    <a:pt x="1754" y="17750"/>
                    <a:pt x="1820" y="17729"/>
                  </a:cubicBezTo>
                  <a:lnTo>
                    <a:pt x="1820" y="17729"/>
                  </a:lnTo>
                  <a:cubicBezTo>
                    <a:pt x="1499" y="17951"/>
                    <a:pt x="1150" y="18137"/>
                    <a:pt x="786" y="18278"/>
                  </a:cubicBezTo>
                  <a:cubicBezTo>
                    <a:pt x="683" y="18319"/>
                    <a:pt x="564" y="18369"/>
                    <a:pt x="537" y="18478"/>
                  </a:cubicBezTo>
                  <a:cubicBezTo>
                    <a:pt x="700" y="18467"/>
                    <a:pt x="867" y="18451"/>
                    <a:pt x="1028" y="18443"/>
                  </a:cubicBezTo>
                  <a:lnTo>
                    <a:pt x="1028" y="18443"/>
                  </a:lnTo>
                  <a:cubicBezTo>
                    <a:pt x="890" y="18545"/>
                    <a:pt x="751" y="18641"/>
                    <a:pt x="600" y="18724"/>
                  </a:cubicBezTo>
                  <a:cubicBezTo>
                    <a:pt x="484" y="18786"/>
                    <a:pt x="344" y="18820"/>
                    <a:pt x="237" y="18898"/>
                  </a:cubicBezTo>
                  <a:cubicBezTo>
                    <a:pt x="295" y="18911"/>
                    <a:pt x="355" y="18918"/>
                    <a:pt x="415" y="18918"/>
                  </a:cubicBezTo>
                  <a:cubicBezTo>
                    <a:pt x="535" y="18918"/>
                    <a:pt x="656" y="18892"/>
                    <a:pt x="764" y="18841"/>
                  </a:cubicBezTo>
                  <a:lnTo>
                    <a:pt x="764" y="18841"/>
                  </a:lnTo>
                  <a:cubicBezTo>
                    <a:pt x="648" y="19032"/>
                    <a:pt x="397" y="19119"/>
                    <a:pt x="286" y="19313"/>
                  </a:cubicBezTo>
                  <a:cubicBezTo>
                    <a:pt x="309" y="19339"/>
                    <a:pt x="341" y="19349"/>
                    <a:pt x="375" y="19349"/>
                  </a:cubicBezTo>
                  <a:cubicBezTo>
                    <a:pt x="427" y="19349"/>
                    <a:pt x="484" y="19327"/>
                    <a:pt x="530" y="19302"/>
                  </a:cubicBezTo>
                  <a:cubicBezTo>
                    <a:pt x="909" y="19098"/>
                    <a:pt x="1263" y="18825"/>
                    <a:pt x="1550" y="18503"/>
                  </a:cubicBezTo>
                  <a:lnTo>
                    <a:pt x="1550" y="18503"/>
                  </a:lnTo>
                  <a:cubicBezTo>
                    <a:pt x="1489" y="18763"/>
                    <a:pt x="1246" y="18953"/>
                    <a:pt x="1202" y="19217"/>
                  </a:cubicBezTo>
                  <a:cubicBezTo>
                    <a:pt x="1204" y="19217"/>
                    <a:pt x="1206" y="19217"/>
                    <a:pt x="1208" y="19217"/>
                  </a:cubicBezTo>
                  <a:cubicBezTo>
                    <a:pt x="1290" y="19217"/>
                    <a:pt x="1356" y="19152"/>
                    <a:pt x="1412" y="19090"/>
                  </a:cubicBezTo>
                  <a:cubicBezTo>
                    <a:pt x="1544" y="18941"/>
                    <a:pt x="1679" y="18792"/>
                    <a:pt x="1811" y="18644"/>
                  </a:cubicBezTo>
                  <a:lnTo>
                    <a:pt x="1811" y="18644"/>
                  </a:lnTo>
                  <a:cubicBezTo>
                    <a:pt x="1801" y="18731"/>
                    <a:pt x="1779" y="18818"/>
                    <a:pt x="1750" y="18901"/>
                  </a:cubicBezTo>
                  <a:cubicBezTo>
                    <a:pt x="1744" y="18915"/>
                    <a:pt x="1740" y="18931"/>
                    <a:pt x="1735" y="18946"/>
                  </a:cubicBezTo>
                  <a:cubicBezTo>
                    <a:pt x="1809" y="18946"/>
                    <a:pt x="1868" y="18891"/>
                    <a:pt x="1914" y="18830"/>
                  </a:cubicBezTo>
                  <a:cubicBezTo>
                    <a:pt x="1984" y="18800"/>
                    <a:pt x="2055" y="18770"/>
                    <a:pt x="2126" y="18740"/>
                  </a:cubicBezTo>
                  <a:lnTo>
                    <a:pt x="2126" y="18740"/>
                  </a:lnTo>
                  <a:cubicBezTo>
                    <a:pt x="2124" y="18742"/>
                    <a:pt x="2122" y="18745"/>
                    <a:pt x="2120" y="18747"/>
                  </a:cubicBezTo>
                  <a:cubicBezTo>
                    <a:pt x="2124" y="18744"/>
                    <a:pt x="2129" y="18740"/>
                    <a:pt x="2133" y="18737"/>
                  </a:cubicBezTo>
                  <a:lnTo>
                    <a:pt x="2133" y="18737"/>
                  </a:lnTo>
                  <a:cubicBezTo>
                    <a:pt x="2130" y="18738"/>
                    <a:pt x="2128" y="18739"/>
                    <a:pt x="2126" y="18740"/>
                  </a:cubicBezTo>
                  <a:lnTo>
                    <a:pt x="2126" y="18740"/>
                  </a:lnTo>
                  <a:cubicBezTo>
                    <a:pt x="2338" y="18461"/>
                    <a:pt x="2569" y="18201"/>
                    <a:pt x="2737" y="17889"/>
                  </a:cubicBezTo>
                  <a:lnTo>
                    <a:pt x="2737" y="17889"/>
                  </a:lnTo>
                  <a:cubicBezTo>
                    <a:pt x="2737" y="17951"/>
                    <a:pt x="2734" y="18016"/>
                    <a:pt x="2734" y="18080"/>
                  </a:cubicBezTo>
                  <a:cubicBezTo>
                    <a:pt x="2568" y="18327"/>
                    <a:pt x="2364" y="18550"/>
                    <a:pt x="2133" y="18737"/>
                  </a:cubicBezTo>
                  <a:lnTo>
                    <a:pt x="2133" y="18737"/>
                  </a:lnTo>
                  <a:cubicBezTo>
                    <a:pt x="2224" y="18698"/>
                    <a:pt x="2316" y="18659"/>
                    <a:pt x="2406" y="18619"/>
                  </a:cubicBezTo>
                  <a:lnTo>
                    <a:pt x="2406" y="18619"/>
                  </a:lnTo>
                  <a:cubicBezTo>
                    <a:pt x="2236" y="18822"/>
                    <a:pt x="1972" y="18921"/>
                    <a:pt x="1738" y="19048"/>
                  </a:cubicBezTo>
                  <a:cubicBezTo>
                    <a:pt x="1478" y="19191"/>
                    <a:pt x="1246" y="19384"/>
                    <a:pt x="1054" y="19611"/>
                  </a:cubicBezTo>
                  <a:cubicBezTo>
                    <a:pt x="927" y="19670"/>
                    <a:pt x="803" y="19733"/>
                    <a:pt x="680" y="19798"/>
                  </a:cubicBezTo>
                  <a:cubicBezTo>
                    <a:pt x="639" y="19820"/>
                    <a:pt x="597" y="19845"/>
                    <a:pt x="571" y="19885"/>
                  </a:cubicBezTo>
                  <a:cubicBezTo>
                    <a:pt x="546" y="19925"/>
                    <a:pt x="546" y="19984"/>
                    <a:pt x="584" y="20012"/>
                  </a:cubicBezTo>
                  <a:cubicBezTo>
                    <a:pt x="598" y="20023"/>
                    <a:pt x="619" y="20028"/>
                    <a:pt x="636" y="20032"/>
                  </a:cubicBezTo>
                  <a:cubicBezTo>
                    <a:pt x="697" y="20044"/>
                    <a:pt x="759" y="20050"/>
                    <a:pt x="821" y="20050"/>
                  </a:cubicBezTo>
                  <a:cubicBezTo>
                    <a:pt x="922" y="20050"/>
                    <a:pt x="1024" y="20035"/>
                    <a:pt x="1125" y="20010"/>
                  </a:cubicBezTo>
                  <a:lnTo>
                    <a:pt x="1125" y="20010"/>
                  </a:lnTo>
                  <a:cubicBezTo>
                    <a:pt x="803" y="20180"/>
                    <a:pt x="462" y="20318"/>
                    <a:pt x="123" y="20452"/>
                  </a:cubicBezTo>
                  <a:cubicBezTo>
                    <a:pt x="87" y="20466"/>
                    <a:pt x="47" y="20482"/>
                    <a:pt x="23" y="20513"/>
                  </a:cubicBezTo>
                  <a:cubicBezTo>
                    <a:pt x="0" y="20543"/>
                    <a:pt x="0" y="20597"/>
                    <a:pt x="33" y="20616"/>
                  </a:cubicBezTo>
                  <a:cubicBezTo>
                    <a:pt x="45" y="20622"/>
                    <a:pt x="58" y="20625"/>
                    <a:pt x="71" y="20625"/>
                  </a:cubicBezTo>
                  <a:cubicBezTo>
                    <a:pt x="81" y="20625"/>
                    <a:pt x="91" y="20624"/>
                    <a:pt x="102" y="20622"/>
                  </a:cubicBezTo>
                  <a:cubicBezTo>
                    <a:pt x="341" y="20591"/>
                    <a:pt x="679" y="20561"/>
                    <a:pt x="882" y="20414"/>
                  </a:cubicBezTo>
                  <a:lnTo>
                    <a:pt x="882" y="20414"/>
                  </a:lnTo>
                  <a:cubicBezTo>
                    <a:pt x="666" y="20574"/>
                    <a:pt x="512" y="20776"/>
                    <a:pt x="446" y="20989"/>
                  </a:cubicBezTo>
                  <a:cubicBezTo>
                    <a:pt x="690" y="20773"/>
                    <a:pt x="934" y="20558"/>
                    <a:pt x="1178" y="20343"/>
                  </a:cubicBezTo>
                  <a:lnTo>
                    <a:pt x="1178" y="20343"/>
                  </a:lnTo>
                  <a:cubicBezTo>
                    <a:pt x="1092" y="20475"/>
                    <a:pt x="1038" y="20619"/>
                    <a:pt x="1018" y="20761"/>
                  </a:cubicBezTo>
                  <a:cubicBezTo>
                    <a:pt x="1171" y="20594"/>
                    <a:pt x="1323" y="20427"/>
                    <a:pt x="1477" y="20263"/>
                  </a:cubicBezTo>
                  <a:cubicBezTo>
                    <a:pt x="1484" y="20375"/>
                    <a:pt x="1536" y="20488"/>
                    <a:pt x="1622" y="20584"/>
                  </a:cubicBezTo>
                  <a:cubicBezTo>
                    <a:pt x="1593" y="20629"/>
                    <a:pt x="1570" y="20678"/>
                    <a:pt x="1555" y="20728"/>
                  </a:cubicBezTo>
                  <a:cubicBezTo>
                    <a:pt x="1751" y="20643"/>
                    <a:pt x="1936" y="20550"/>
                    <a:pt x="2110" y="20449"/>
                  </a:cubicBezTo>
                  <a:lnTo>
                    <a:pt x="2110" y="20449"/>
                  </a:lnTo>
                  <a:cubicBezTo>
                    <a:pt x="1914" y="20626"/>
                    <a:pt x="1754" y="20822"/>
                    <a:pt x="1637" y="21027"/>
                  </a:cubicBezTo>
                  <a:cubicBezTo>
                    <a:pt x="1882" y="20902"/>
                    <a:pt x="2098" y="20754"/>
                    <a:pt x="2290" y="20593"/>
                  </a:cubicBezTo>
                  <a:lnTo>
                    <a:pt x="2290" y="20593"/>
                  </a:lnTo>
                  <a:cubicBezTo>
                    <a:pt x="2258" y="20636"/>
                    <a:pt x="2226" y="20680"/>
                    <a:pt x="2196" y="20723"/>
                  </a:cubicBezTo>
                  <a:cubicBezTo>
                    <a:pt x="2000" y="20999"/>
                    <a:pt x="1824" y="21281"/>
                    <a:pt x="1667" y="21564"/>
                  </a:cubicBezTo>
                  <a:cubicBezTo>
                    <a:pt x="1950" y="21323"/>
                    <a:pt x="2175" y="21050"/>
                    <a:pt x="2326" y="20767"/>
                  </a:cubicBezTo>
                  <a:lnTo>
                    <a:pt x="2326" y="20767"/>
                  </a:lnTo>
                  <a:cubicBezTo>
                    <a:pt x="2324" y="20931"/>
                    <a:pt x="2335" y="21094"/>
                    <a:pt x="2364" y="21252"/>
                  </a:cubicBezTo>
                  <a:cubicBezTo>
                    <a:pt x="2636" y="20983"/>
                    <a:pt x="2499" y="20649"/>
                    <a:pt x="2684" y="20354"/>
                  </a:cubicBezTo>
                  <a:lnTo>
                    <a:pt x="2684" y="20354"/>
                  </a:lnTo>
                  <a:cubicBezTo>
                    <a:pt x="2848" y="20580"/>
                    <a:pt x="2623" y="20918"/>
                    <a:pt x="2732" y="21166"/>
                  </a:cubicBezTo>
                  <a:cubicBezTo>
                    <a:pt x="2825" y="21069"/>
                    <a:pt x="2883" y="20957"/>
                    <a:pt x="2900" y="20851"/>
                  </a:cubicBezTo>
                  <a:cubicBezTo>
                    <a:pt x="2935" y="20882"/>
                    <a:pt x="2974" y="20912"/>
                    <a:pt x="3031" y="20919"/>
                  </a:cubicBezTo>
                  <a:cubicBezTo>
                    <a:pt x="3036" y="20920"/>
                    <a:pt x="3042" y="20920"/>
                    <a:pt x="3049" y="20920"/>
                  </a:cubicBezTo>
                  <a:cubicBezTo>
                    <a:pt x="3104" y="20920"/>
                    <a:pt x="3170" y="20892"/>
                    <a:pt x="3177" y="20851"/>
                  </a:cubicBezTo>
                  <a:cubicBezTo>
                    <a:pt x="3185" y="20819"/>
                    <a:pt x="3159" y="20796"/>
                    <a:pt x="3134" y="20774"/>
                  </a:cubicBezTo>
                  <a:cubicBezTo>
                    <a:pt x="2912" y="20577"/>
                    <a:pt x="2875" y="20267"/>
                    <a:pt x="3039" y="19988"/>
                  </a:cubicBezTo>
                  <a:lnTo>
                    <a:pt x="3039" y="19988"/>
                  </a:lnTo>
                  <a:cubicBezTo>
                    <a:pt x="3115" y="20202"/>
                    <a:pt x="3190" y="20417"/>
                    <a:pt x="3265" y="20630"/>
                  </a:cubicBezTo>
                  <a:cubicBezTo>
                    <a:pt x="3260" y="20613"/>
                    <a:pt x="3307" y="20485"/>
                    <a:pt x="3307" y="20447"/>
                  </a:cubicBezTo>
                  <a:cubicBezTo>
                    <a:pt x="3305" y="20375"/>
                    <a:pt x="3272" y="20304"/>
                    <a:pt x="3262" y="20234"/>
                  </a:cubicBezTo>
                  <a:cubicBezTo>
                    <a:pt x="3250" y="20148"/>
                    <a:pt x="3247" y="20057"/>
                    <a:pt x="3265" y="19974"/>
                  </a:cubicBezTo>
                  <a:cubicBezTo>
                    <a:pt x="3285" y="20125"/>
                    <a:pt x="3314" y="20267"/>
                    <a:pt x="3385" y="20404"/>
                  </a:cubicBezTo>
                  <a:cubicBezTo>
                    <a:pt x="3417" y="20346"/>
                    <a:pt x="3450" y="20288"/>
                    <a:pt x="3482" y="20231"/>
                  </a:cubicBezTo>
                  <a:lnTo>
                    <a:pt x="3722" y="21288"/>
                  </a:lnTo>
                  <a:cubicBezTo>
                    <a:pt x="3732" y="21329"/>
                    <a:pt x="3757" y="21380"/>
                    <a:pt x="3794" y="21380"/>
                  </a:cubicBezTo>
                  <a:cubicBezTo>
                    <a:pt x="3798" y="21380"/>
                    <a:pt x="3802" y="21379"/>
                    <a:pt x="3806" y="21378"/>
                  </a:cubicBezTo>
                  <a:cubicBezTo>
                    <a:pt x="3845" y="21368"/>
                    <a:pt x="3850" y="21316"/>
                    <a:pt x="3845" y="21275"/>
                  </a:cubicBezTo>
                  <a:cubicBezTo>
                    <a:pt x="3831" y="21137"/>
                    <a:pt x="3816" y="20999"/>
                    <a:pt x="3802" y="20860"/>
                  </a:cubicBezTo>
                  <a:lnTo>
                    <a:pt x="3802" y="20860"/>
                  </a:lnTo>
                  <a:cubicBezTo>
                    <a:pt x="3909" y="21086"/>
                    <a:pt x="4098" y="21274"/>
                    <a:pt x="4325" y="21381"/>
                  </a:cubicBezTo>
                  <a:cubicBezTo>
                    <a:pt x="4346" y="21189"/>
                    <a:pt x="4226" y="21014"/>
                    <a:pt x="4098" y="20870"/>
                  </a:cubicBezTo>
                  <a:cubicBezTo>
                    <a:pt x="3972" y="20728"/>
                    <a:pt x="3828" y="20582"/>
                    <a:pt x="3790" y="20394"/>
                  </a:cubicBezTo>
                  <a:lnTo>
                    <a:pt x="3790" y="20394"/>
                  </a:lnTo>
                  <a:cubicBezTo>
                    <a:pt x="3986" y="20533"/>
                    <a:pt x="4182" y="20672"/>
                    <a:pt x="4375" y="20813"/>
                  </a:cubicBezTo>
                  <a:cubicBezTo>
                    <a:pt x="4418" y="20697"/>
                    <a:pt x="4301" y="20593"/>
                    <a:pt x="4216" y="20504"/>
                  </a:cubicBezTo>
                  <a:cubicBezTo>
                    <a:pt x="4118" y="20402"/>
                    <a:pt x="4046" y="20279"/>
                    <a:pt x="3982" y="20151"/>
                  </a:cubicBezTo>
                  <a:cubicBezTo>
                    <a:pt x="3914" y="20012"/>
                    <a:pt x="3856" y="19868"/>
                    <a:pt x="3809" y="19720"/>
                  </a:cubicBezTo>
                  <a:lnTo>
                    <a:pt x="3802" y="19502"/>
                  </a:lnTo>
                  <a:lnTo>
                    <a:pt x="3802" y="19502"/>
                  </a:lnTo>
                  <a:cubicBezTo>
                    <a:pt x="3947" y="19778"/>
                    <a:pt x="4114" y="20051"/>
                    <a:pt x="4303" y="20317"/>
                  </a:cubicBezTo>
                  <a:cubicBezTo>
                    <a:pt x="4343" y="20370"/>
                    <a:pt x="4402" y="20434"/>
                    <a:pt x="4486" y="20434"/>
                  </a:cubicBezTo>
                  <a:cubicBezTo>
                    <a:pt x="4487" y="20434"/>
                    <a:pt x="4488" y="20434"/>
                    <a:pt x="4489" y="20434"/>
                  </a:cubicBezTo>
                  <a:cubicBezTo>
                    <a:pt x="4513" y="20391"/>
                    <a:pt x="4557" y="20353"/>
                    <a:pt x="4614" y="20324"/>
                  </a:cubicBezTo>
                  <a:cubicBezTo>
                    <a:pt x="4722" y="20442"/>
                    <a:pt x="4766" y="20578"/>
                    <a:pt x="4844" y="20704"/>
                  </a:cubicBezTo>
                  <a:cubicBezTo>
                    <a:pt x="4923" y="20832"/>
                    <a:pt x="5056" y="20961"/>
                    <a:pt x="5250" y="20998"/>
                  </a:cubicBezTo>
                  <a:lnTo>
                    <a:pt x="5004" y="20562"/>
                  </a:lnTo>
                  <a:lnTo>
                    <a:pt x="5004" y="20562"/>
                  </a:lnTo>
                  <a:cubicBezTo>
                    <a:pt x="5388" y="20813"/>
                    <a:pt x="5839" y="21017"/>
                    <a:pt x="6324" y="21152"/>
                  </a:cubicBezTo>
                  <a:cubicBezTo>
                    <a:pt x="6212" y="20998"/>
                    <a:pt x="6005" y="20884"/>
                    <a:pt x="5812" y="20773"/>
                  </a:cubicBezTo>
                  <a:cubicBezTo>
                    <a:pt x="5544" y="20616"/>
                    <a:pt x="5286" y="20446"/>
                    <a:pt x="5036" y="20260"/>
                  </a:cubicBezTo>
                  <a:cubicBezTo>
                    <a:pt x="4919" y="20173"/>
                    <a:pt x="4786" y="20083"/>
                    <a:pt x="4661" y="19986"/>
                  </a:cubicBezTo>
                  <a:cubicBezTo>
                    <a:pt x="4675" y="19972"/>
                    <a:pt x="4688" y="19958"/>
                    <a:pt x="4701" y="19944"/>
                  </a:cubicBezTo>
                  <a:lnTo>
                    <a:pt x="4701" y="19944"/>
                  </a:lnTo>
                  <a:cubicBezTo>
                    <a:pt x="4702" y="19945"/>
                    <a:pt x="4704" y="19947"/>
                    <a:pt x="4705" y="19948"/>
                  </a:cubicBezTo>
                  <a:lnTo>
                    <a:pt x="4718" y="19926"/>
                  </a:lnTo>
                  <a:lnTo>
                    <a:pt x="4718" y="19926"/>
                  </a:lnTo>
                  <a:cubicBezTo>
                    <a:pt x="4712" y="19932"/>
                    <a:pt x="4706" y="19938"/>
                    <a:pt x="4701" y="19944"/>
                  </a:cubicBezTo>
                  <a:lnTo>
                    <a:pt x="4701" y="19944"/>
                  </a:lnTo>
                  <a:cubicBezTo>
                    <a:pt x="4622" y="19880"/>
                    <a:pt x="4549" y="19813"/>
                    <a:pt x="4487" y="19740"/>
                  </a:cubicBezTo>
                  <a:cubicBezTo>
                    <a:pt x="4409" y="19647"/>
                    <a:pt x="4346" y="19541"/>
                    <a:pt x="4285" y="19437"/>
                  </a:cubicBezTo>
                  <a:cubicBezTo>
                    <a:pt x="4271" y="19411"/>
                    <a:pt x="4256" y="19387"/>
                    <a:pt x="4242" y="19363"/>
                  </a:cubicBezTo>
                  <a:lnTo>
                    <a:pt x="4242" y="19363"/>
                  </a:lnTo>
                  <a:cubicBezTo>
                    <a:pt x="4262" y="19384"/>
                    <a:pt x="4284" y="19403"/>
                    <a:pt x="4306" y="19425"/>
                  </a:cubicBezTo>
                  <a:cubicBezTo>
                    <a:pt x="4351" y="19495"/>
                    <a:pt x="4404" y="19556"/>
                    <a:pt x="4476" y="19604"/>
                  </a:cubicBezTo>
                  <a:lnTo>
                    <a:pt x="4476" y="19592"/>
                  </a:lnTo>
                  <a:lnTo>
                    <a:pt x="4519" y="19631"/>
                  </a:lnTo>
                  <a:cubicBezTo>
                    <a:pt x="4512" y="19643"/>
                    <a:pt x="4503" y="19656"/>
                    <a:pt x="4496" y="19668"/>
                  </a:cubicBezTo>
                  <a:cubicBezTo>
                    <a:pt x="4510" y="19660"/>
                    <a:pt x="4522" y="19653"/>
                    <a:pt x="4535" y="19646"/>
                  </a:cubicBezTo>
                  <a:cubicBezTo>
                    <a:pt x="4609" y="19713"/>
                    <a:pt x="4688" y="19776"/>
                    <a:pt x="4769" y="19839"/>
                  </a:cubicBezTo>
                  <a:lnTo>
                    <a:pt x="4718" y="19926"/>
                  </a:lnTo>
                  <a:lnTo>
                    <a:pt x="4718" y="19926"/>
                  </a:lnTo>
                  <a:cubicBezTo>
                    <a:pt x="4728" y="19915"/>
                    <a:pt x="4738" y="19904"/>
                    <a:pt x="4749" y="19893"/>
                  </a:cubicBezTo>
                  <a:cubicBezTo>
                    <a:pt x="4824" y="19948"/>
                    <a:pt x="4904" y="20003"/>
                    <a:pt x="4985" y="20054"/>
                  </a:cubicBezTo>
                  <a:cubicBezTo>
                    <a:pt x="4978" y="19959"/>
                    <a:pt x="4974" y="19865"/>
                    <a:pt x="4966" y="19771"/>
                  </a:cubicBezTo>
                  <a:lnTo>
                    <a:pt x="4966" y="19771"/>
                  </a:lnTo>
                  <a:cubicBezTo>
                    <a:pt x="5064" y="19875"/>
                    <a:pt x="5202" y="19967"/>
                    <a:pt x="5361" y="20031"/>
                  </a:cubicBezTo>
                  <a:cubicBezTo>
                    <a:pt x="5332" y="19959"/>
                    <a:pt x="5312" y="19888"/>
                    <a:pt x="5298" y="19817"/>
                  </a:cubicBezTo>
                  <a:lnTo>
                    <a:pt x="5298" y="19817"/>
                  </a:lnTo>
                  <a:cubicBezTo>
                    <a:pt x="5341" y="19846"/>
                    <a:pt x="5388" y="19874"/>
                    <a:pt x="5433" y="19901"/>
                  </a:cubicBezTo>
                  <a:cubicBezTo>
                    <a:pt x="5521" y="19999"/>
                    <a:pt x="5620" y="20084"/>
                    <a:pt x="5732" y="20155"/>
                  </a:cubicBezTo>
                  <a:cubicBezTo>
                    <a:pt x="5752" y="20128"/>
                    <a:pt x="5745" y="20092"/>
                    <a:pt x="5730" y="20060"/>
                  </a:cubicBezTo>
                  <a:lnTo>
                    <a:pt x="5730" y="20060"/>
                  </a:lnTo>
                  <a:cubicBezTo>
                    <a:pt x="5874" y="20125"/>
                    <a:pt x="6027" y="20180"/>
                    <a:pt x="6183" y="20227"/>
                  </a:cubicBezTo>
                  <a:cubicBezTo>
                    <a:pt x="6200" y="20231"/>
                    <a:pt x="6219" y="20233"/>
                    <a:pt x="6237" y="20233"/>
                  </a:cubicBezTo>
                  <a:cubicBezTo>
                    <a:pt x="6272" y="20233"/>
                    <a:pt x="6302" y="20224"/>
                    <a:pt x="6292" y="20202"/>
                  </a:cubicBezTo>
                  <a:cubicBezTo>
                    <a:pt x="6073" y="20118"/>
                    <a:pt x="5857" y="20020"/>
                    <a:pt x="5649" y="19916"/>
                  </a:cubicBezTo>
                  <a:cubicBezTo>
                    <a:pt x="5623" y="19872"/>
                    <a:pt x="5598" y="19829"/>
                    <a:pt x="5571" y="19782"/>
                  </a:cubicBezTo>
                  <a:cubicBezTo>
                    <a:pt x="5593" y="19758"/>
                    <a:pt x="5614" y="19733"/>
                    <a:pt x="5632" y="19707"/>
                  </a:cubicBezTo>
                  <a:lnTo>
                    <a:pt x="5632" y="19707"/>
                  </a:lnTo>
                  <a:cubicBezTo>
                    <a:pt x="5643" y="19725"/>
                    <a:pt x="5653" y="19743"/>
                    <a:pt x="5663" y="19762"/>
                  </a:cubicBezTo>
                  <a:cubicBezTo>
                    <a:pt x="5657" y="19735"/>
                    <a:pt x="5653" y="19707"/>
                    <a:pt x="5651" y="19679"/>
                  </a:cubicBezTo>
                  <a:lnTo>
                    <a:pt x="5651" y="19679"/>
                  </a:lnTo>
                  <a:cubicBezTo>
                    <a:pt x="5645" y="19689"/>
                    <a:pt x="5639" y="19698"/>
                    <a:pt x="5632" y="19707"/>
                  </a:cubicBezTo>
                  <a:lnTo>
                    <a:pt x="5632" y="19707"/>
                  </a:lnTo>
                  <a:cubicBezTo>
                    <a:pt x="5596" y="19643"/>
                    <a:pt x="5558" y="19579"/>
                    <a:pt x="5520" y="19515"/>
                  </a:cubicBezTo>
                  <a:lnTo>
                    <a:pt x="5520" y="19515"/>
                  </a:lnTo>
                  <a:cubicBezTo>
                    <a:pt x="5546" y="19517"/>
                    <a:pt x="5573" y="19518"/>
                    <a:pt x="5601" y="19518"/>
                  </a:cubicBezTo>
                  <a:cubicBezTo>
                    <a:pt x="5620" y="19518"/>
                    <a:pt x="5639" y="19517"/>
                    <a:pt x="5658" y="19517"/>
                  </a:cubicBezTo>
                  <a:lnTo>
                    <a:pt x="5658" y="19517"/>
                  </a:lnTo>
                  <a:cubicBezTo>
                    <a:pt x="5650" y="19573"/>
                    <a:pt x="5647" y="19627"/>
                    <a:pt x="5651" y="19679"/>
                  </a:cubicBezTo>
                  <a:lnTo>
                    <a:pt x="5651" y="19679"/>
                  </a:lnTo>
                  <a:cubicBezTo>
                    <a:pt x="5678" y="19637"/>
                    <a:pt x="5701" y="19593"/>
                    <a:pt x="5717" y="19550"/>
                  </a:cubicBezTo>
                  <a:cubicBezTo>
                    <a:pt x="6122" y="19830"/>
                    <a:pt x="6575" y="20039"/>
                    <a:pt x="7053" y="20157"/>
                  </a:cubicBezTo>
                  <a:cubicBezTo>
                    <a:pt x="6960" y="20095"/>
                    <a:pt x="6869" y="20032"/>
                    <a:pt x="6776" y="19970"/>
                  </a:cubicBezTo>
                  <a:cubicBezTo>
                    <a:pt x="6779" y="19949"/>
                    <a:pt x="6779" y="19930"/>
                    <a:pt x="6777" y="19910"/>
                  </a:cubicBezTo>
                  <a:cubicBezTo>
                    <a:pt x="6770" y="19839"/>
                    <a:pt x="6763" y="19771"/>
                    <a:pt x="6756" y="19700"/>
                  </a:cubicBezTo>
                  <a:lnTo>
                    <a:pt x="6756" y="19700"/>
                  </a:lnTo>
                  <a:cubicBezTo>
                    <a:pt x="6818" y="19720"/>
                    <a:pt x="6877" y="19739"/>
                    <a:pt x="6938" y="19759"/>
                  </a:cubicBezTo>
                  <a:cubicBezTo>
                    <a:pt x="6943" y="19763"/>
                    <a:pt x="6944" y="19766"/>
                    <a:pt x="6949" y="19768"/>
                  </a:cubicBezTo>
                  <a:cubicBezTo>
                    <a:pt x="6920" y="19797"/>
                    <a:pt x="6892" y="19824"/>
                    <a:pt x="6863" y="19855"/>
                  </a:cubicBezTo>
                  <a:cubicBezTo>
                    <a:pt x="6909" y="19846"/>
                    <a:pt x="6953" y="19832"/>
                    <a:pt x="7001" y="19822"/>
                  </a:cubicBezTo>
                  <a:cubicBezTo>
                    <a:pt x="7065" y="19880"/>
                    <a:pt x="7132" y="19932"/>
                    <a:pt x="7206" y="19974"/>
                  </a:cubicBezTo>
                  <a:cubicBezTo>
                    <a:pt x="7200" y="19977"/>
                    <a:pt x="7193" y="19978"/>
                    <a:pt x="7188" y="19983"/>
                  </a:cubicBezTo>
                  <a:cubicBezTo>
                    <a:pt x="7204" y="19986"/>
                    <a:pt x="7222" y="19990"/>
                    <a:pt x="7241" y="19991"/>
                  </a:cubicBezTo>
                  <a:cubicBezTo>
                    <a:pt x="7261" y="20003"/>
                    <a:pt x="7278" y="20013"/>
                    <a:pt x="7299" y="20022"/>
                  </a:cubicBezTo>
                  <a:lnTo>
                    <a:pt x="7299" y="20003"/>
                  </a:lnTo>
                  <a:cubicBezTo>
                    <a:pt x="7344" y="20009"/>
                    <a:pt x="7390" y="20012"/>
                    <a:pt x="7436" y="20012"/>
                  </a:cubicBezTo>
                  <a:cubicBezTo>
                    <a:pt x="7497" y="20012"/>
                    <a:pt x="7558" y="20007"/>
                    <a:pt x="7618" y="19997"/>
                  </a:cubicBezTo>
                  <a:lnTo>
                    <a:pt x="7618" y="19997"/>
                  </a:lnTo>
                  <a:cubicBezTo>
                    <a:pt x="7271" y="20208"/>
                    <a:pt x="6921" y="20418"/>
                    <a:pt x="6610" y="20675"/>
                  </a:cubicBezTo>
                  <a:cubicBezTo>
                    <a:pt x="6650" y="20701"/>
                    <a:pt x="6695" y="20712"/>
                    <a:pt x="6742" y="20712"/>
                  </a:cubicBezTo>
                  <a:cubicBezTo>
                    <a:pt x="6838" y="20712"/>
                    <a:pt x="6943" y="20667"/>
                    <a:pt x="7031" y="20622"/>
                  </a:cubicBezTo>
                  <a:cubicBezTo>
                    <a:pt x="7304" y="20482"/>
                    <a:pt x="7575" y="20340"/>
                    <a:pt x="7846" y="20201"/>
                  </a:cubicBezTo>
                  <a:lnTo>
                    <a:pt x="7846" y="20201"/>
                  </a:lnTo>
                  <a:cubicBezTo>
                    <a:pt x="7749" y="20392"/>
                    <a:pt x="7653" y="20585"/>
                    <a:pt x="7554" y="20776"/>
                  </a:cubicBezTo>
                  <a:cubicBezTo>
                    <a:pt x="7406" y="20863"/>
                    <a:pt x="7249" y="20935"/>
                    <a:pt x="7081" y="20977"/>
                  </a:cubicBezTo>
                  <a:cubicBezTo>
                    <a:pt x="6992" y="21001"/>
                    <a:pt x="6880" y="21034"/>
                    <a:pt x="6866" y="21124"/>
                  </a:cubicBezTo>
                  <a:cubicBezTo>
                    <a:pt x="6934" y="21151"/>
                    <a:pt x="7003" y="21162"/>
                    <a:pt x="7074" y="21162"/>
                  </a:cubicBezTo>
                  <a:cubicBezTo>
                    <a:pt x="7316" y="21162"/>
                    <a:pt x="7569" y="21034"/>
                    <a:pt x="7820" y="21009"/>
                  </a:cubicBezTo>
                  <a:lnTo>
                    <a:pt x="7820" y="21009"/>
                  </a:lnTo>
                  <a:cubicBezTo>
                    <a:pt x="7736" y="21086"/>
                    <a:pt x="7650" y="21160"/>
                    <a:pt x="7567" y="21237"/>
                  </a:cubicBezTo>
                  <a:cubicBezTo>
                    <a:pt x="7566" y="21239"/>
                    <a:pt x="7561" y="21239"/>
                    <a:pt x="7560" y="21239"/>
                  </a:cubicBezTo>
                  <a:cubicBezTo>
                    <a:pt x="7561" y="21239"/>
                    <a:pt x="7561" y="21240"/>
                    <a:pt x="7563" y="21240"/>
                  </a:cubicBezTo>
                  <a:lnTo>
                    <a:pt x="7460" y="21333"/>
                  </a:lnTo>
                  <a:cubicBezTo>
                    <a:pt x="7442" y="21349"/>
                    <a:pt x="7422" y="21370"/>
                    <a:pt x="7418" y="21394"/>
                  </a:cubicBezTo>
                  <a:cubicBezTo>
                    <a:pt x="7415" y="21441"/>
                    <a:pt x="7463" y="21460"/>
                    <a:pt x="7513" y="21460"/>
                  </a:cubicBezTo>
                  <a:cubicBezTo>
                    <a:pt x="7532" y="21460"/>
                    <a:pt x="7551" y="21457"/>
                    <a:pt x="7567" y="21452"/>
                  </a:cubicBezTo>
                  <a:cubicBezTo>
                    <a:pt x="7662" y="21423"/>
                    <a:pt x="7750" y="21384"/>
                    <a:pt x="7837" y="21336"/>
                  </a:cubicBezTo>
                  <a:cubicBezTo>
                    <a:pt x="7869" y="21340"/>
                    <a:pt x="7901" y="21342"/>
                    <a:pt x="7932" y="21342"/>
                  </a:cubicBezTo>
                  <a:cubicBezTo>
                    <a:pt x="8002" y="21342"/>
                    <a:pt x="8071" y="21332"/>
                    <a:pt x="8137" y="21311"/>
                  </a:cubicBezTo>
                  <a:lnTo>
                    <a:pt x="8137" y="21311"/>
                  </a:lnTo>
                  <a:cubicBezTo>
                    <a:pt x="7816" y="21535"/>
                    <a:pt x="7467" y="21719"/>
                    <a:pt x="7103" y="21862"/>
                  </a:cubicBezTo>
                  <a:cubicBezTo>
                    <a:pt x="6999" y="21901"/>
                    <a:pt x="6880" y="21952"/>
                    <a:pt x="6854" y="22061"/>
                  </a:cubicBezTo>
                  <a:cubicBezTo>
                    <a:pt x="7017" y="22051"/>
                    <a:pt x="7184" y="22033"/>
                    <a:pt x="7345" y="22026"/>
                  </a:cubicBezTo>
                  <a:lnTo>
                    <a:pt x="7345" y="22026"/>
                  </a:lnTo>
                  <a:cubicBezTo>
                    <a:pt x="7207" y="22128"/>
                    <a:pt x="7068" y="22225"/>
                    <a:pt x="6917" y="22306"/>
                  </a:cubicBezTo>
                  <a:cubicBezTo>
                    <a:pt x="6801" y="22370"/>
                    <a:pt x="6661" y="22402"/>
                    <a:pt x="6554" y="22480"/>
                  </a:cubicBezTo>
                  <a:cubicBezTo>
                    <a:pt x="6612" y="22495"/>
                    <a:pt x="6673" y="22502"/>
                    <a:pt x="6734" y="22502"/>
                  </a:cubicBezTo>
                  <a:cubicBezTo>
                    <a:pt x="6854" y="22502"/>
                    <a:pt x="6974" y="22475"/>
                    <a:pt x="7081" y="22424"/>
                  </a:cubicBezTo>
                  <a:lnTo>
                    <a:pt x="7081" y="22424"/>
                  </a:lnTo>
                  <a:cubicBezTo>
                    <a:pt x="6965" y="22614"/>
                    <a:pt x="6713" y="22701"/>
                    <a:pt x="6603" y="22896"/>
                  </a:cubicBezTo>
                  <a:cubicBezTo>
                    <a:pt x="6626" y="22922"/>
                    <a:pt x="6658" y="22931"/>
                    <a:pt x="6693" y="22931"/>
                  </a:cubicBezTo>
                  <a:cubicBezTo>
                    <a:pt x="6744" y="22931"/>
                    <a:pt x="6801" y="22910"/>
                    <a:pt x="6847" y="22886"/>
                  </a:cubicBezTo>
                  <a:cubicBezTo>
                    <a:pt x="7226" y="22682"/>
                    <a:pt x="7580" y="22408"/>
                    <a:pt x="7866" y="22087"/>
                  </a:cubicBezTo>
                  <a:lnTo>
                    <a:pt x="7866" y="22087"/>
                  </a:lnTo>
                  <a:cubicBezTo>
                    <a:pt x="7805" y="22345"/>
                    <a:pt x="7563" y="22537"/>
                    <a:pt x="7519" y="22800"/>
                  </a:cubicBezTo>
                  <a:cubicBezTo>
                    <a:pt x="7521" y="22800"/>
                    <a:pt x="7523" y="22800"/>
                    <a:pt x="7525" y="22800"/>
                  </a:cubicBezTo>
                  <a:cubicBezTo>
                    <a:pt x="7606" y="22800"/>
                    <a:pt x="7673" y="22735"/>
                    <a:pt x="7728" y="22672"/>
                  </a:cubicBezTo>
                  <a:cubicBezTo>
                    <a:pt x="7861" y="22524"/>
                    <a:pt x="7996" y="22374"/>
                    <a:pt x="8128" y="22226"/>
                  </a:cubicBezTo>
                  <a:lnTo>
                    <a:pt x="8128" y="22226"/>
                  </a:lnTo>
                  <a:cubicBezTo>
                    <a:pt x="8118" y="22313"/>
                    <a:pt x="8096" y="22401"/>
                    <a:pt x="8067" y="22483"/>
                  </a:cubicBezTo>
                  <a:cubicBezTo>
                    <a:pt x="8061" y="22498"/>
                    <a:pt x="8057" y="22515"/>
                    <a:pt x="8052" y="22530"/>
                  </a:cubicBezTo>
                  <a:cubicBezTo>
                    <a:pt x="8126" y="22530"/>
                    <a:pt x="8184" y="22473"/>
                    <a:pt x="8231" y="22414"/>
                  </a:cubicBezTo>
                  <a:cubicBezTo>
                    <a:pt x="8301" y="22383"/>
                    <a:pt x="8371" y="22353"/>
                    <a:pt x="8441" y="22324"/>
                  </a:cubicBezTo>
                  <a:lnTo>
                    <a:pt x="8441" y="22324"/>
                  </a:lnTo>
                  <a:cubicBezTo>
                    <a:pt x="8438" y="22327"/>
                    <a:pt x="8435" y="22330"/>
                    <a:pt x="8433" y="22334"/>
                  </a:cubicBezTo>
                  <a:cubicBezTo>
                    <a:pt x="8439" y="22329"/>
                    <a:pt x="8445" y="22324"/>
                    <a:pt x="8451" y="22319"/>
                  </a:cubicBezTo>
                  <a:lnTo>
                    <a:pt x="8451" y="22319"/>
                  </a:lnTo>
                  <a:cubicBezTo>
                    <a:pt x="8448" y="22321"/>
                    <a:pt x="8444" y="22322"/>
                    <a:pt x="8441" y="22324"/>
                  </a:cubicBezTo>
                  <a:lnTo>
                    <a:pt x="8441" y="22324"/>
                  </a:lnTo>
                  <a:cubicBezTo>
                    <a:pt x="8653" y="22046"/>
                    <a:pt x="8885" y="21787"/>
                    <a:pt x="9050" y="21474"/>
                  </a:cubicBezTo>
                  <a:lnTo>
                    <a:pt x="9050" y="21474"/>
                  </a:lnTo>
                  <a:cubicBezTo>
                    <a:pt x="9050" y="21538"/>
                    <a:pt x="9050" y="21602"/>
                    <a:pt x="9048" y="21667"/>
                  </a:cubicBezTo>
                  <a:cubicBezTo>
                    <a:pt x="8882" y="21912"/>
                    <a:pt x="8682" y="22133"/>
                    <a:pt x="8451" y="22319"/>
                  </a:cubicBezTo>
                  <a:lnTo>
                    <a:pt x="8451" y="22319"/>
                  </a:lnTo>
                  <a:cubicBezTo>
                    <a:pt x="8542" y="22280"/>
                    <a:pt x="8633" y="22242"/>
                    <a:pt x="8723" y="22203"/>
                  </a:cubicBezTo>
                  <a:lnTo>
                    <a:pt x="8723" y="22203"/>
                  </a:lnTo>
                  <a:cubicBezTo>
                    <a:pt x="8553" y="22406"/>
                    <a:pt x="8289" y="22504"/>
                    <a:pt x="8055" y="22631"/>
                  </a:cubicBezTo>
                  <a:cubicBezTo>
                    <a:pt x="7795" y="22774"/>
                    <a:pt x="7563" y="22967"/>
                    <a:pt x="7371" y="23193"/>
                  </a:cubicBezTo>
                  <a:cubicBezTo>
                    <a:pt x="7243" y="23253"/>
                    <a:pt x="7120" y="23315"/>
                    <a:pt x="6997" y="23381"/>
                  </a:cubicBezTo>
                  <a:cubicBezTo>
                    <a:pt x="6956" y="23403"/>
                    <a:pt x="6914" y="23427"/>
                    <a:pt x="6888" y="23468"/>
                  </a:cubicBezTo>
                  <a:cubicBezTo>
                    <a:pt x="6863" y="23507"/>
                    <a:pt x="6863" y="23568"/>
                    <a:pt x="6901" y="23594"/>
                  </a:cubicBezTo>
                  <a:cubicBezTo>
                    <a:pt x="6915" y="23606"/>
                    <a:pt x="6936" y="23612"/>
                    <a:pt x="6953" y="23615"/>
                  </a:cubicBezTo>
                  <a:cubicBezTo>
                    <a:pt x="7015" y="23627"/>
                    <a:pt x="7077" y="23633"/>
                    <a:pt x="7140" y="23633"/>
                  </a:cubicBezTo>
                  <a:cubicBezTo>
                    <a:pt x="7241" y="23633"/>
                    <a:pt x="7342" y="23618"/>
                    <a:pt x="7442" y="23593"/>
                  </a:cubicBezTo>
                  <a:lnTo>
                    <a:pt x="7442" y="23593"/>
                  </a:lnTo>
                  <a:cubicBezTo>
                    <a:pt x="7120" y="23764"/>
                    <a:pt x="6779" y="23902"/>
                    <a:pt x="6440" y="24034"/>
                  </a:cubicBezTo>
                  <a:cubicBezTo>
                    <a:pt x="6404" y="24049"/>
                    <a:pt x="6363" y="24065"/>
                    <a:pt x="6340" y="24095"/>
                  </a:cubicBezTo>
                  <a:cubicBezTo>
                    <a:pt x="6317" y="24127"/>
                    <a:pt x="6317" y="24179"/>
                    <a:pt x="6350" y="24200"/>
                  </a:cubicBezTo>
                  <a:cubicBezTo>
                    <a:pt x="6362" y="24205"/>
                    <a:pt x="6374" y="24207"/>
                    <a:pt x="6386" y="24207"/>
                  </a:cubicBezTo>
                  <a:cubicBezTo>
                    <a:pt x="6397" y="24207"/>
                    <a:pt x="6408" y="24206"/>
                    <a:pt x="6419" y="24204"/>
                  </a:cubicBezTo>
                  <a:cubicBezTo>
                    <a:pt x="6658" y="24174"/>
                    <a:pt x="6996" y="24144"/>
                    <a:pt x="7199" y="23996"/>
                  </a:cubicBezTo>
                  <a:lnTo>
                    <a:pt x="7199" y="23996"/>
                  </a:lnTo>
                  <a:cubicBezTo>
                    <a:pt x="6982" y="24157"/>
                    <a:pt x="6829" y="24358"/>
                    <a:pt x="6763" y="24572"/>
                  </a:cubicBezTo>
                  <a:cubicBezTo>
                    <a:pt x="7007" y="24355"/>
                    <a:pt x="7251" y="24142"/>
                    <a:pt x="7495" y="23925"/>
                  </a:cubicBezTo>
                  <a:lnTo>
                    <a:pt x="7495" y="23925"/>
                  </a:lnTo>
                  <a:cubicBezTo>
                    <a:pt x="7409" y="24057"/>
                    <a:pt x="7355" y="24201"/>
                    <a:pt x="7335" y="24345"/>
                  </a:cubicBezTo>
                  <a:cubicBezTo>
                    <a:pt x="7487" y="24178"/>
                    <a:pt x="7640" y="24011"/>
                    <a:pt x="7794" y="23845"/>
                  </a:cubicBezTo>
                  <a:cubicBezTo>
                    <a:pt x="7801" y="23957"/>
                    <a:pt x="7853" y="24071"/>
                    <a:pt x="7939" y="24166"/>
                  </a:cubicBezTo>
                  <a:cubicBezTo>
                    <a:pt x="7910" y="24211"/>
                    <a:pt x="7887" y="24261"/>
                    <a:pt x="7872" y="24310"/>
                  </a:cubicBezTo>
                  <a:cubicBezTo>
                    <a:pt x="8068" y="24226"/>
                    <a:pt x="8253" y="24134"/>
                    <a:pt x="8427" y="24033"/>
                  </a:cubicBezTo>
                  <a:lnTo>
                    <a:pt x="8427" y="24033"/>
                  </a:lnTo>
                  <a:cubicBezTo>
                    <a:pt x="8231" y="24208"/>
                    <a:pt x="8071" y="24405"/>
                    <a:pt x="7954" y="24609"/>
                  </a:cubicBezTo>
                  <a:cubicBezTo>
                    <a:pt x="8199" y="24484"/>
                    <a:pt x="8415" y="24338"/>
                    <a:pt x="8607" y="24175"/>
                  </a:cubicBezTo>
                  <a:lnTo>
                    <a:pt x="8607" y="24175"/>
                  </a:lnTo>
                  <a:cubicBezTo>
                    <a:pt x="8575" y="24219"/>
                    <a:pt x="8543" y="24262"/>
                    <a:pt x="8513" y="24306"/>
                  </a:cubicBezTo>
                  <a:cubicBezTo>
                    <a:pt x="8317" y="24582"/>
                    <a:pt x="8141" y="24863"/>
                    <a:pt x="7984" y="25147"/>
                  </a:cubicBezTo>
                  <a:cubicBezTo>
                    <a:pt x="8267" y="24906"/>
                    <a:pt x="8492" y="24633"/>
                    <a:pt x="8643" y="24349"/>
                  </a:cubicBezTo>
                  <a:lnTo>
                    <a:pt x="8643" y="24349"/>
                  </a:lnTo>
                  <a:cubicBezTo>
                    <a:pt x="8640" y="24513"/>
                    <a:pt x="8652" y="24676"/>
                    <a:pt x="8681" y="24834"/>
                  </a:cubicBezTo>
                  <a:cubicBezTo>
                    <a:pt x="8953" y="24566"/>
                    <a:pt x="8816" y="24232"/>
                    <a:pt x="9001" y="23938"/>
                  </a:cubicBezTo>
                  <a:lnTo>
                    <a:pt x="9001" y="23938"/>
                  </a:lnTo>
                  <a:cubicBezTo>
                    <a:pt x="9165" y="24163"/>
                    <a:pt x="8940" y="24500"/>
                    <a:pt x="9048" y="24749"/>
                  </a:cubicBezTo>
                  <a:cubicBezTo>
                    <a:pt x="9141" y="24651"/>
                    <a:pt x="9199" y="24541"/>
                    <a:pt x="9217" y="24434"/>
                  </a:cubicBezTo>
                  <a:cubicBezTo>
                    <a:pt x="9252" y="24464"/>
                    <a:pt x="9291" y="24495"/>
                    <a:pt x="9348" y="24502"/>
                  </a:cubicBezTo>
                  <a:cubicBezTo>
                    <a:pt x="9353" y="24503"/>
                    <a:pt x="9359" y="24503"/>
                    <a:pt x="9365" y="24503"/>
                  </a:cubicBezTo>
                  <a:cubicBezTo>
                    <a:pt x="9421" y="24503"/>
                    <a:pt x="9486" y="24474"/>
                    <a:pt x="9494" y="24434"/>
                  </a:cubicBezTo>
                  <a:cubicBezTo>
                    <a:pt x="9502" y="24403"/>
                    <a:pt x="9475" y="24378"/>
                    <a:pt x="9451" y="24357"/>
                  </a:cubicBezTo>
                  <a:cubicBezTo>
                    <a:pt x="9229" y="24159"/>
                    <a:pt x="9192" y="23851"/>
                    <a:pt x="9356" y="23571"/>
                  </a:cubicBezTo>
                  <a:lnTo>
                    <a:pt x="9356" y="23571"/>
                  </a:lnTo>
                  <a:cubicBezTo>
                    <a:pt x="9432" y="23786"/>
                    <a:pt x="9507" y="23999"/>
                    <a:pt x="9581" y="24214"/>
                  </a:cubicBezTo>
                  <a:cubicBezTo>
                    <a:pt x="9577" y="24195"/>
                    <a:pt x="9624" y="24069"/>
                    <a:pt x="9624" y="24030"/>
                  </a:cubicBezTo>
                  <a:cubicBezTo>
                    <a:pt x="9622" y="23957"/>
                    <a:pt x="9589" y="23888"/>
                    <a:pt x="9579" y="23816"/>
                  </a:cubicBezTo>
                  <a:cubicBezTo>
                    <a:pt x="9567" y="23731"/>
                    <a:pt x="9564" y="23641"/>
                    <a:pt x="9581" y="23556"/>
                  </a:cubicBezTo>
                  <a:cubicBezTo>
                    <a:pt x="9602" y="23707"/>
                    <a:pt x="9631" y="23851"/>
                    <a:pt x="9702" y="23986"/>
                  </a:cubicBezTo>
                  <a:cubicBezTo>
                    <a:pt x="9734" y="23928"/>
                    <a:pt x="9767" y="23870"/>
                    <a:pt x="9799" y="23815"/>
                  </a:cubicBezTo>
                  <a:cubicBezTo>
                    <a:pt x="9825" y="23927"/>
                    <a:pt x="9850" y="24041"/>
                    <a:pt x="9876" y="24153"/>
                  </a:cubicBezTo>
                  <a:cubicBezTo>
                    <a:pt x="9857" y="24163"/>
                    <a:pt x="9843" y="24172"/>
                    <a:pt x="9831" y="24187"/>
                  </a:cubicBezTo>
                  <a:cubicBezTo>
                    <a:pt x="9806" y="24214"/>
                    <a:pt x="9806" y="24259"/>
                    <a:pt x="9841" y="24277"/>
                  </a:cubicBezTo>
                  <a:cubicBezTo>
                    <a:pt x="9852" y="24283"/>
                    <a:pt x="9864" y="24284"/>
                    <a:pt x="9877" y="24284"/>
                  </a:cubicBezTo>
                  <a:cubicBezTo>
                    <a:pt x="9886" y="24284"/>
                    <a:pt x="9896" y="24283"/>
                    <a:pt x="9905" y="24283"/>
                  </a:cubicBezTo>
                  <a:cubicBezTo>
                    <a:pt x="9949" y="24479"/>
                    <a:pt x="9994" y="24675"/>
                    <a:pt x="10037" y="24871"/>
                  </a:cubicBezTo>
                  <a:cubicBezTo>
                    <a:pt x="10048" y="24912"/>
                    <a:pt x="10073" y="24964"/>
                    <a:pt x="10110" y="24964"/>
                  </a:cubicBezTo>
                  <a:cubicBezTo>
                    <a:pt x="10114" y="24964"/>
                    <a:pt x="10118" y="24963"/>
                    <a:pt x="10122" y="24962"/>
                  </a:cubicBezTo>
                  <a:cubicBezTo>
                    <a:pt x="10161" y="24951"/>
                    <a:pt x="10165" y="24898"/>
                    <a:pt x="10161" y="24858"/>
                  </a:cubicBezTo>
                  <a:cubicBezTo>
                    <a:pt x="10146" y="24720"/>
                    <a:pt x="10132" y="24582"/>
                    <a:pt x="10117" y="24442"/>
                  </a:cubicBezTo>
                  <a:lnTo>
                    <a:pt x="10117" y="24442"/>
                  </a:lnTo>
                  <a:cubicBezTo>
                    <a:pt x="10225" y="24669"/>
                    <a:pt x="10413" y="24856"/>
                    <a:pt x="10640" y="24964"/>
                  </a:cubicBezTo>
                  <a:cubicBezTo>
                    <a:pt x="10662" y="24781"/>
                    <a:pt x="10550" y="24609"/>
                    <a:pt x="10428" y="24470"/>
                  </a:cubicBezTo>
                  <a:cubicBezTo>
                    <a:pt x="10447" y="24455"/>
                    <a:pt x="10466" y="24440"/>
                    <a:pt x="10485" y="24425"/>
                  </a:cubicBezTo>
                  <a:lnTo>
                    <a:pt x="10485" y="24425"/>
                  </a:lnTo>
                  <a:cubicBezTo>
                    <a:pt x="10486" y="24426"/>
                    <a:pt x="10487" y="24427"/>
                    <a:pt x="10488" y="24428"/>
                  </a:cubicBezTo>
                  <a:cubicBezTo>
                    <a:pt x="10490" y="24424"/>
                    <a:pt x="10493" y="24421"/>
                    <a:pt x="10495" y="24418"/>
                  </a:cubicBezTo>
                  <a:lnTo>
                    <a:pt x="10495" y="24418"/>
                  </a:lnTo>
                  <a:cubicBezTo>
                    <a:pt x="10492" y="24420"/>
                    <a:pt x="10489" y="24423"/>
                    <a:pt x="10485" y="24425"/>
                  </a:cubicBezTo>
                  <a:lnTo>
                    <a:pt x="10485" y="24425"/>
                  </a:lnTo>
                  <a:cubicBezTo>
                    <a:pt x="10441" y="24375"/>
                    <a:pt x="10398" y="24325"/>
                    <a:pt x="10358" y="24274"/>
                  </a:cubicBezTo>
                  <a:cubicBezTo>
                    <a:pt x="10422" y="24264"/>
                    <a:pt x="10488" y="24252"/>
                    <a:pt x="10550" y="24236"/>
                  </a:cubicBezTo>
                  <a:cubicBezTo>
                    <a:pt x="10573" y="24252"/>
                    <a:pt x="10595" y="24268"/>
                    <a:pt x="10618" y="24285"/>
                  </a:cubicBezTo>
                  <a:cubicBezTo>
                    <a:pt x="10571" y="24327"/>
                    <a:pt x="10530" y="24373"/>
                    <a:pt x="10495" y="24418"/>
                  </a:cubicBezTo>
                  <a:lnTo>
                    <a:pt x="10495" y="24418"/>
                  </a:lnTo>
                  <a:cubicBezTo>
                    <a:pt x="10532" y="24389"/>
                    <a:pt x="10568" y="24361"/>
                    <a:pt x="10604" y="24333"/>
                  </a:cubicBezTo>
                  <a:cubicBezTo>
                    <a:pt x="10633" y="24355"/>
                    <a:pt x="10662" y="24375"/>
                    <a:pt x="10691" y="24397"/>
                  </a:cubicBezTo>
                  <a:cubicBezTo>
                    <a:pt x="10705" y="24355"/>
                    <a:pt x="10700" y="24313"/>
                    <a:pt x="10682" y="24274"/>
                  </a:cubicBezTo>
                  <a:cubicBezTo>
                    <a:pt x="10782" y="24195"/>
                    <a:pt x="10884" y="24120"/>
                    <a:pt x="10983" y="24041"/>
                  </a:cubicBezTo>
                  <a:lnTo>
                    <a:pt x="10983" y="24041"/>
                  </a:lnTo>
                  <a:cubicBezTo>
                    <a:pt x="10899" y="24158"/>
                    <a:pt x="10843" y="24281"/>
                    <a:pt x="10823" y="24407"/>
                  </a:cubicBezTo>
                  <a:cubicBezTo>
                    <a:pt x="10910" y="24325"/>
                    <a:pt x="11000" y="24240"/>
                    <a:pt x="11087" y="24158"/>
                  </a:cubicBezTo>
                  <a:cubicBezTo>
                    <a:pt x="11109" y="24203"/>
                    <a:pt x="11132" y="24246"/>
                    <a:pt x="11160" y="24290"/>
                  </a:cubicBezTo>
                  <a:cubicBezTo>
                    <a:pt x="11228" y="24400"/>
                    <a:pt x="11339" y="24513"/>
                    <a:pt x="11495" y="24564"/>
                  </a:cubicBezTo>
                  <a:cubicBezTo>
                    <a:pt x="11476" y="24587"/>
                    <a:pt x="11459" y="24611"/>
                    <a:pt x="11443" y="24637"/>
                  </a:cubicBezTo>
                  <a:cubicBezTo>
                    <a:pt x="11482" y="24618"/>
                    <a:pt x="11520" y="24599"/>
                    <a:pt x="11559" y="24580"/>
                  </a:cubicBezTo>
                  <a:cubicBezTo>
                    <a:pt x="11561" y="24580"/>
                    <a:pt x="11562" y="24582"/>
                    <a:pt x="11564" y="24582"/>
                  </a:cubicBezTo>
                  <a:cubicBezTo>
                    <a:pt x="11564" y="24580"/>
                    <a:pt x="11562" y="24580"/>
                    <a:pt x="11562" y="24579"/>
                  </a:cubicBezTo>
                  <a:cubicBezTo>
                    <a:pt x="11590" y="24565"/>
                    <a:pt x="11617" y="24551"/>
                    <a:pt x="11645" y="24537"/>
                  </a:cubicBezTo>
                  <a:lnTo>
                    <a:pt x="11645" y="24537"/>
                  </a:lnTo>
                  <a:cubicBezTo>
                    <a:pt x="11647" y="24541"/>
                    <a:pt x="11649" y="24545"/>
                    <a:pt x="11651" y="24548"/>
                  </a:cubicBezTo>
                  <a:cubicBezTo>
                    <a:pt x="11658" y="24540"/>
                    <a:pt x="11665" y="24532"/>
                    <a:pt x="11671" y="24523"/>
                  </a:cubicBezTo>
                  <a:lnTo>
                    <a:pt x="11671" y="24523"/>
                  </a:lnTo>
                  <a:cubicBezTo>
                    <a:pt x="11663" y="24528"/>
                    <a:pt x="11654" y="24533"/>
                    <a:pt x="11645" y="24537"/>
                  </a:cubicBezTo>
                  <a:lnTo>
                    <a:pt x="11645" y="24537"/>
                  </a:lnTo>
                  <a:cubicBezTo>
                    <a:pt x="11615" y="24484"/>
                    <a:pt x="11586" y="24430"/>
                    <a:pt x="11555" y="24377"/>
                  </a:cubicBezTo>
                  <a:cubicBezTo>
                    <a:pt x="11600" y="24361"/>
                    <a:pt x="11643" y="24342"/>
                    <a:pt x="11687" y="24325"/>
                  </a:cubicBezTo>
                  <a:lnTo>
                    <a:pt x="11796" y="24384"/>
                  </a:lnTo>
                  <a:cubicBezTo>
                    <a:pt x="11751" y="24430"/>
                    <a:pt x="11711" y="24476"/>
                    <a:pt x="11671" y="24523"/>
                  </a:cubicBezTo>
                  <a:lnTo>
                    <a:pt x="11671" y="24523"/>
                  </a:lnTo>
                  <a:cubicBezTo>
                    <a:pt x="11726" y="24494"/>
                    <a:pt x="11779" y="24464"/>
                    <a:pt x="11831" y="24434"/>
                  </a:cubicBezTo>
                  <a:cubicBezTo>
                    <a:pt x="11860" y="24448"/>
                    <a:pt x="11889" y="24461"/>
                    <a:pt x="11919" y="24476"/>
                  </a:cubicBezTo>
                  <a:cubicBezTo>
                    <a:pt x="11757" y="24682"/>
                    <a:pt x="11606" y="24892"/>
                    <a:pt x="11474" y="25104"/>
                  </a:cubicBezTo>
                  <a:cubicBezTo>
                    <a:pt x="11709" y="24929"/>
                    <a:pt x="11905" y="24734"/>
                    <a:pt x="12050" y="24531"/>
                  </a:cubicBezTo>
                  <a:cubicBezTo>
                    <a:pt x="12079" y="24544"/>
                    <a:pt x="12108" y="24556"/>
                    <a:pt x="12137" y="24567"/>
                  </a:cubicBezTo>
                  <a:cubicBezTo>
                    <a:pt x="12143" y="24657"/>
                    <a:pt x="12152" y="24746"/>
                    <a:pt x="12171" y="24833"/>
                  </a:cubicBezTo>
                  <a:cubicBezTo>
                    <a:pt x="12243" y="24769"/>
                    <a:pt x="12285" y="24702"/>
                    <a:pt x="12314" y="24633"/>
                  </a:cubicBezTo>
                  <a:cubicBezTo>
                    <a:pt x="12381" y="24657"/>
                    <a:pt x="12448" y="24679"/>
                    <a:pt x="12515" y="24698"/>
                  </a:cubicBezTo>
                  <a:cubicBezTo>
                    <a:pt x="12521" y="24718"/>
                    <a:pt x="12526" y="24739"/>
                    <a:pt x="12535" y="24756"/>
                  </a:cubicBezTo>
                  <a:cubicBezTo>
                    <a:pt x="12550" y="24744"/>
                    <a:pt x="12561" y="24730"/>
                    <a:pt x="12573" y="24717"/>
                  </a:cubicBezTo>
                  <a:cubicBezTo>
                    <a:pt x="12595" y="24723"/>
                    <a:pt x="12615" y="24730"/>
                    <a:pt x="12635" y="24734"/>
                  </a:cubicBezTo>
                  <a:cubicBezTo>
                    <a:pt x="12624" y="24718"/>
                    <a:pt x="12612" y="24704"/>
                    <a:pt x="12598" y="24689"/>
                  </a:cubicBezTo>
                  <a:cubicBezTo>
                    <a:pt x="12651" y="24622"/>
                    <a:pt x="12688" y="24551"/>
                    <a:pt x="12701" y="24480"/>
                  </a:cubicBezTo>
                  <a:cubicBezTo>
                    <a:pt x="12735" y="24506"/>
                    <a:pt x="12775" y="24535"/>
                    <a:pt x="12831" y="24541"/>
                  </a:cubicBezTo>
                  <a:cubicBezTo>
                    <a:pt x="12836" y="24541"/>
                    <a:pt x="12840" y="24542"/>
                    <a:pt x="12845" y="24542"/>
                  </a:cubicBezTo>
                  <a:cubicBezTo>
                    <a:pt x="12901" y="24542"/>
                    <a:pt x="12970" y="24518"/>
                    <a:pt x="12978" y="24480"/>
                  </a:cubicBezTo>
                  <a:cubicBezTo>
                    <a:pt x="12985" y="24454"/>
                    <a:pt x="12958" y="24434"/>
                    <a:pt x="12934" y="24415"/>
                  </a:cubicBezTo>
                  <a:cubicBezTo>
                    <a:pt x="12921" y="24406"/>
                    <a:pt x="12913" y="24396"/>
                    <a:pt x="12902" y="24384"/>
                  </a:cubicBezTo>
                  <a:cubicBezTo>
                    <a:pt x="12929" y="24378"/>
                    <a:pt x="12955" y="24372"/>
                    <a:pt x="12981" y="24365"/>
                  </a:cubicBezTo>
                  <a:lnTo>
                    <a:pt x="12981" y="24365"/>
                  </a:lnTo>
                  <a:cubicBezTo>
                    <a:pt x="12991" y="24377"/>
                    <a:pt x="13002" y="24388"/>
                    <a:pt x="13013" y="24399"/>
                  </a:cubicBezTo>
                  <a:cubicBezTo>
                    <a:pt x="13060" y="24373"/>
                    <a:pt x="13106" y="24346"/>
                    <a:pt x="13153" y="24320"/>
                  </a:cubicBezTo>
                  <a:lnTo>
                    <a:pt x="13153" y="24320"/>
                  </a:lnTo>
                  <a:cubicBezTo>
                    <a:pt x="13096" y="24336"/>
                    <a:pt x="13039" y="24351"/>
                    <a:pt x="12981" y="24365"/>
                  </a:cubicBezTo>
                  <a:lnTo>
                    <a:pt x="12981" y="24365"/>
                  </a:lnTo>
                  <a:cubicBezTo>
                    <a:pt x="12924" y="24301"/>
                    <a:pt x="12888" y="24228"/>
                    <a:pt x="12875" y="24149"/>
                  </a:cubicBezTo>
                  <a:cubicBezTo>
                    <a:pt x="12949" y="24127"/>
                    <a:pt x="13026" y="24105"/>
                    <a:pt x="13100" y="24085"/>
                  </a:cubicBezTo>
                  <a:cubicBezTo>
                    <a:pt x="13129" y="24156"/>
                    <a:pt x="13158" y="24229"/>
                    <a:pt x="13187" y="24300"/>
                  </a:cubicBezTo>
                  <a:cubicBezTo>
                    <a:pt x="13176" y="24306"/>
                    <a:pt x="13164" y="24313"/>
                    <a:pt x="13153" y="24320"/>
                  </a:cubicBezTo>
                  <a:lnTo>
                    <a:pt x="13153" y="24320"/>
                  </a:lnTo>
                  <a:cubicBezTo>
                    <a:pt x="13225" y="24299"/>
                    <a:pt x="13297" y="24276"/>
                    <a:pt x="13367" y="24252"/>
                  </a:cubicBezTo>
                  <a:lnTo>
                    <a:pt x="13524" y="24862"/>
                  </a:lnTo>
                  <a:cubicBezTo>
                    <a:pt x="13535" y="24898"/>
                    <a:pt x="13560" y="24943"/>
                    <a:pt x="13598" y="24943"/>
                  </a:cubicBezTo>
                  <a:cubicBezTo>
                    <a:pt x="13601" y="24943"/>
                    <a:pt x="13605" y="24942"/>
                    <a:pt x="13608" y="24942"/>
                  </a:cubicBezTo>
                  <a:cubicBezTo>
                    <a:pt x="13647" y="24933"/>
                    <a:pt x="13652" y="24885"/>
                    <a:pt x="13647" y="24850"/>
                  </a:cubicBezTo>
                  <a:cubicBezTo>
                    <a:pt x="13633" y="24731"/>
                    <a:pt x="13618" y="24609"/>
                    <a:pt x="13604" y="24490"/>
                  </a:cubicBezTo>
                  <a:lnTo>
                    <a:pt x="13604" y="24490"/>
                  </a:lnTo>
                  <a:cubicBezTo>
                    <a:pt x="13704" y="24673"/>
                    <a:pt x="13875" y="24827"/>
                    <a:pt x="14082" y="24923"/>
                  </a:cubicBezTo>
                  <a:cubicBezTo>
                    <a:pt x="14076" y="24927"/>
                    <a:pt x="14071" y="24929"/>
                    <a:pt x="14066" y="24933"/>
                  </a:cubicBezTo>
                  <a:cubicBezTo>
                    <a:pt x="13873" y="25029"/>
                    <a:pt x="13665" y="25125"/>
                    <a:pt x="13553" y="25257"/>
                  </a:cubicBezTo>
                  <a:cubicBezTo>
                    <a:pt x="14038" y="25141"/>
                    <a:pt x="14490" y="24969"/>
                    <a:pt x="14873" y="24753"/>
                  </a:cubicBezTo>
                  <a:lnTo>
                    <a:pt x="14873" y="24753"/>
                  </a:lnTo>
                  <a:cubicBezTo>
                    <a:pt x="14792" y="24876"/>
                    <a:pt x="14710" y="25001"/>
                    <a:pt x="14628" y="25125"/>
                  </a:cubicBezTo>
                  <a:cubicBezTo>
                    <a:pt x="14821" y="25094"/>
                    <a:pt x="14954" y="24984"/>
                    <a:pt x="15033" y="24876"/>
                  </a:cubicBezTo>
                  <a:cubicBezTo>
                    <a:pt x="15111" y="24768"/>
                    <a:pt x="15155" y="24651"/>
                    <a:pt x="15264" y="24551"/>
                  </a:cubicBezTo>
                  <a:cubicBezTo>
                    <a:pt x="15317" y="24574"/>
                    <a:pt x="15361" y="24608"/>
                    <a:pt x="15389" y="24646"/>
                  </a:cubicBezTo>
                  <a:cubicBezTo>
                    <a:pt x="15458" y="24646"/>
                    <a:pt x="15511" y="24611"/>
                    <a:pt x="15548" y="24572"/>
                  </a:cubicBezTo>
                  <a:cubicBezTo>
                    <a:pt x="15608" y="24593"/>
                    <a:pt x="15670" y="24615"/>
                    <a:pt x="15731" y="24633"/>
                  </a:cubicBezTo>
                  <a:cubicBezTo>
                    <a:pt x="15710" y="24657"/>
                    <a:pt x="15686" y="24680"/>
                    <a:pt x="15662" y="24702"/>
                  </a:cubicBezTo>
                  <a:cubicBezTo>
                    <a:pt x="15576" y="24778"/>
                    <a:pt x="15460" y="24868"/>
                    <a:pt x="15502" y="24966"/>
                  </a:cubicBezTo>
                  <a:cubicBezTo>
                    <a:pt x="15649" y="24876"/>
                    <a:pt x="15795" y="24788"/>
                    <a:pt x="15942" y="24696"/>
                  </a:cubicBezTo>
                  <a:cubicBezTo>
                    <a:pt x="15975" y="24705"/>
                    <a:pt x="16007" y="24712"/>
                    <a:pt x="16041" y="24723"/>
                  </a:cubicBezTo>
                  <a:cubicBezTo>
                    <a:pt x="15977" y="24831"/>
                    <a:pt x="15874" y="24923"/>
                    <a:pt x="15779" y="25016"/>
                  </a:cubicBezTo>
                  <a:cubicBezTo>
                    <a:pt x="15651" y="25139"/>
                    <a:pt x="15531" y="25290"/>
                    <a:pt x="15553" y="25453"/>
                  </a:cubicBezTo>
                  <a:cubicBezTo>
                    <a:pt x="15779" y="25363"/>
                    <a:pt x="15967" y="25202"/>
                    <a:pt x="16075" y="25007"/>
                  </a:cubicBezTo>
                  <a:lnTo>
                    <a:pt x="16075" y="25007"/>
                  </a:lnTo>
                  <a:cubicBezTo>
                    <a:pt x="16061" y="25125"/>
                    <a:pt x="16046" y="25245"/>
                    <a:pt x="16032" y="25363"/>
                  </a:cubicBezTo>
                  <a:cubicBezTo>
                    <a:pt x="16028" y="25398"/>
                    <a:pt x="16032" y="25443"/>
                    <a:pt x="16071" y="25452"/>
                  </a:cubicBezTo>
                  <a:cubicBezTo>
                    <a:pt x="16076" y="25453"/>
                    <a:pt x="16080" y="25453"/>
                    <a:pt x="16084" y="25453"/>
                  </a:cubicBezTo>
                  <a:cubicBezTo>
                    <a:pt x="16122" y="25453"/>
                    <a:pt x="16146" y="25410"/>
                    <a:pt x="16155" y="25373"/>
                  </a:cubicBezTo>
                  <a:lnTo>
                    <a:pt x="16395" y="24470"/>
                  </a:lnTo>
                  <a:cubicBezTo>
                    <a:pt x="16427" y="24519"/>
                    <a:pt x="16460" y="24567"/>
                    <a:pt x="16492" y="24618"/>
                  </a:cubicBezTo>
                  <a:cubicBezTo>
                    <a:pt x="16563" y="24502"/>
                    <a:pt x="16592" y="24378"/>
                    <a:pt x="16613" y="24251"/>
                  </a:cubicBezTo>
                  <a:cubicBezTo>
                    <a:pt x="16630" y="24320"/>
                    <a:pt x="16629" y="24399"/>
                    <a:pt x="16616" y="24471"/>
                  </a:cubicBezTo>
                  <a:cubicBezTo>
                    <a:pt x="16607" y="24534"/>
                    <a:pt x="16572" y="24593"/>
                    <a:pt x="16571" y="24654"/>
                  </a:cubicBezTo>
                  <a:cubicBezTo>
                    <a:pt x="16571" y="24688"/>
                    <a:pt x="16617" y="24797"/>
                    <a:pt x="16613" y="24813"/>
                  </a:cubicBezTo>
                  <a:cubicBezTo>
                    <a:pt x="16687" y="24630"/>
                    <a:pt x="16762" y="24447"/>
                    <a:pt x="16838" y="24262"/>
                  </a:cubicBezTo>
                  <a:lnTo>
                    <a:pt x="16838" y="24262"/>
                  </a:lnTo>
                  <a:cubicBezTo>
                    <a:pt x="17002" y="24502"/>
                    <a:pt x="16966" y="24768"/>
                    <a:pt x="16743" y="24936"/>
                  </a:cubicBezTo>
                  <a:cubicBezTo>
                    <a:pt x="16719" y="24955"/>
                    <a:pt x="16693" y="24974"/>
                    <a:pt x="16700" y="25001"/>
                  </a:cubicBezTo>
                  <a:cubicBezTo>
                    <a:pt x="16709" y="25036"/>
                    <a:pt x="16776" y="25060"/>
                    <a:pt x="16830" y="25060"/>
                  </a:cubicBezTo>
                  <a:cubicBezTo>
                    <a:pt x="16836" y="25060"/>
                    <a:pt x="16841" y="25060"/>
                    <a:pt x="16847" y="25059"/>
                  </a:cubicBezTo>
                  <a:cubicBezTo>
                    <a:pt x="16905" y="25054"/>
                    <a:pt x="16942" y="25027"/>
                    <a:pt x="16977" y="25001"/>
                  </a:cubicBezTo>
                  <a:cubicBezTo>
                    <a:pt x="16995" y="25094"/>
                    <a:pt x="17053" y="25189"/>
                    <a:pt x="17146" y="25271"/>
                  </a:cubicBezTo>
                  <a:cubicBezTo>
                    <a:pt x="17256" y="25059"/>
                    <a:pt x="17030" y="24770"/>
                    <a:pt x="17194" y="24577"/>
                  </a:cubicBezTo>
                  <a:lnTo>
                    <a:pt x="17194" y="24577"/>
                  </a:lnTo>
                  <a:cubicBezTo>
                    <a:pt x="17377" y="24829"/>
                    <a:pt x="17242" y="25115"/>
                    <a:pt x="17513" y="25344"/>
                  </a:cubicBezTo>
                  <a:cubicBezTo>
                    <a:pt x="17542" y="25209"/>
                    <a:pt x="17554" y="25071"/>
                    <a:pt x="17551" y="24930"/>
                  </a:cubicBezTo>
                  <a:lnTo>
                    <a:pt x="17551" y="24930"/>
                  </a:lnTo>
                  <a:cubicBezTo>
                    <a:pt x="17647" y="25087"/>
                    <a:pt x="17776" y="25240"/>
                    <a:pt x="17930" y="25383"/>
                  </a:cubicBezTo>
                  <a:cubicBezTo>
                    <a:pt x="17856" y="25415"/>
                    <a:pt x="17779" y="25449"/>
                    <a:pt x="17703" y="25479"/>
                  </a:cubicBezTo>
                  <a:cubicBezTo>
                    <a:pt x="17600" y="25518"/>
                    <a:pt x="17481" y="25569"/>
                    <a:pt x="17455" y="25678"/>
                  </a:cubicBezTo>
                  <a:cubicBezTo>
                    <a:pt x="17618" y="25668"/>
                    <a:pt x="17785" y="25652"/>
                    <a:pt x="17946" y="25645"/>
                  </a:cubicBezTo>
                  <a:lnTo>
                    <a:pt x="17946" y="25645"/>
                  </a:lnTo>
                  <a:cubicBezTo>
                    <a:pt x="17808" y="25746"/>
                    <a:pt x="17668" y="25842"/>
                    <a:pt x="17517" y="25923"/>
                  </a:cubicBezTo>
                  <a:cubicBezTo>
                    <a:pt x="17401" y="25987"/>
                    <a:pt x="17262" y="26019"/>
                    <a:pt x="17154" y="26098"/>
                  </a:cubicBezTo>
                  <a:cubicBezTo>
                    <a:pt x="17213" y="26112"/>
                    <a:pt x="17274" y="26119"/>
                    <a:pt x="17335" y="26119"/>
                  </a:cubicBezTo>
                  <a:cubicBezTo>
                    <a:pt x="17455" y="26119"/>
                    <a:pt x="17575" y="26092"/>
                    <a:pt x="17682" y="26041"/>
                  </a:cubicBezTo>
                  <a:lnTo>
                    <a:pt x="17682" y="26041"/>
                  </a:lnTo>
                  <a:cubicBezTo>
                    <a:pt x="17565" y="26233"/>
                    <a:pt x="17314" y="26320"/>
                    <a:pt x="17204" y="26513"/>
                  </a:cubicBezTo>
                  <a:cubicBezTo>
                    <a:pt x="17227" y="26539"/>
                    <a:pt x="17260" y="26549"/>
                    <a:pt x="17295" y="26549"/>
                  </a:cubicBezTo>
                  <a:cubicBezTo>
                    <a:pt x="17345" y="26549"/>
                    <a:pt x="17402" y="26528"/>
                    <a:pt x="17448" y="26503"/>
                  </a:cubicBezTo>
                  <a:cubicBezTo>
                    <a:pt x="17827" y="26300"/>
                    <a:pt x="18181" y="26025"/>
                    <a:pt x="18467" y="25704"/>
                  </a:cubicBezTo>
                  <a:lnTo>
                    <a:pt x="18467" y="25704"/>
                  </a:lnTo>
                  <a:cubicBezTo>
                    <a:pt x="18406" y="25964"/>
                    <a:pt x="18164" y="26154"/>
                    <a:pt x="18120" y="26417"/>
                  </a:cubicBezTo>
                  <a:cubicBezTo>
                    <a:pt x="18123" y="26417"/>
                    <a:pt x="18125" y="26417"/>
                    <a:pt x="18128" y="26417"/>
                  </a:cubicBezTo>
                  <a:cubicBezTo>
                    <a:pt x="18208" y="26417"/>
                    <a:pt x="18274" y="26351"/>
                    <a:pt x="18329" y="26291"/>
                  </a:cubicBezTo>
                  <a:cubicBezTo>
                    <a:pt x="18461" y="26141"/>
                    <a:pt x="18596" y="25993"/>
                    <a:pt x="18729" y="25844"/>
                  </a:cubicBezTo>
                  <a:lnTo>
                    <a:pt x="18729" y="25844"/>
                  </a:lnTo>
                  <a:cubicBezTo>
                    <a:pt x="18718" y="25931"/>
                    <a:pt x="18697" y="26018"/>
                    <a:pt x="18668" y="26102"/>
                  </a:cubicBezTo>
                  <a:cubicBezTo>
                    <a:pt x="18662" y="26117"/>
                    <a:pt x="18657" y="26133"/>
                    <a:pt x="18653" y="26147"/>
                  </a:cubicBezTo>
                  <a:cubicBezTo>
                    <a:pt x="18727" y="26147"/>
                    <a:pt x="18785" y="26090"/>
                    <a:pt x="18832" y="26031"/>
                  </a:cubicBezTo>
                  <a:cubicBezTo>
                    <a:pt x="18906" y="25999"/>
                    <a:pt x="18980" y="25968"/>
                    <a:pt x="19054" y="25936"/>
                  </a:cubicBezTo>
                  <a:lnTo>
                    <a:pt x="19054" y="25936"/>
                  </a:lnTo>
                  <a:cubicBezTo>
                    <a:pt x="19050" y="25941"/>
                    <a:pt x="19046" y="25946"/>
                    <a:pt x="19042" y="25951"/>
                  </a:cubicBezTo>
                  <a:cubicBezTo>
                    <a:pt x="19051" y="25944"/>
                    <a:pt x="19060" y="25937"/>
                    <a:pt x="19069" y="25929"/>
                  </a:cubicBezTo>
                  <a:lnTo>
                    <a:pt x="19069" y="25929"/>
                  </a:lnTo>
                  <a:cubicBezTo>
                    <a:pt x="19064" y="25932"/>
                    <a:pt x="19059" y="25934"/>
                    <a:pt x="19054" y="25936"/>
                  </a:cubicBezTo>
                  <a:lnTo>
                    <a:pt x="19054" y="25936"/>
                  </a:lnTo>
                  <a:cubicBezTo>
                    <a:pt x="19265" y="25660"/>
                    <a:pt x="19494" y="25402"/>
                    <a:pt x="19659" y="25093"/>
                  </a:cubicBezTo>
                  <a:lnTo>
                    <a:pt x="19659" y="25093"/>
                  </a:lnTo>
                  <a:cubicBezTo>
                    <a:pt x="19662" y="25157"/>
                    <a:pt x="19659" y="25222"/>
                    <a:pt x="19658" y="25285"/>
                  </a:cubicBezTo>
                  <a:cubicBezTo>
                    <a:pt x="19494" y="25526"/>
                    <a:pt x="19296" y="25744"/>
                    <a:pt x="19069" y="25929"/>
                  </a:cubicBezTo>
                  <a:lnTo>
                    <a:pt x="19069" y="25929"/>
                  </a:lnTo>
                  <a:cubicBezTo>
                    <a:pt x="19100" y="25916"/>
                    <a:pt x="19132" y="25902"/>
                    <a:pt x="19163" y="25889"/>
                  </a:cubicBezTo>
                  <a:cubicBezTo>
                    <a:pt x="19186" y="25899"/>
                    <a:pt x="19212" y="25906"/>
                    <a:pt x="19238" y="25907"/>
                  </a:cubicBezTo>
                  <a:cubicBezTo>
                    <a:pt x="19071" y="26054"/>
                    <a:pt x="18853" y="26141"/>
                    <a:pt x="18656" y="26250"/>
                  </a:cubicBezTo>
                  <a:cubicBezTo>
                    <a:pt x="18396" y="26394"/>
                    <a:pt x="18164" y="26586"/>
                    <a:pt x="17972" y="26814"/>
                  </a:cubicBezTo>
                  <a:cubicBezTo>
                    <a:pt x="17844" y="26873"/>
                    <a:pt x="17721" y="26934"/>
                    <a:pt x="17597" y="27000"/>
                  </a:cubicBezTo>
                  <a:cubicBezTo>
                    <a:pt x="17557" y="27021"/>
                    <a:pt x="17515" y="27047"/>
                    <a:pt x="17488" y="27087"/>
                  </a:cubicBezTo>
                  <a:cubicBezTo>
                    <a:pt x="17464" y="27127"/>
                    <a:pt x="17464" y="27187"/>
                    <a:pt x="17501" y="27214"/>
                  </a:cubicBezTo>
                  <a:cubicBezTo>
                    <a:pt x="17516" y="27225"/>
                    <a:pt x="17536" y="27230"/>
                    <a:pt x="17554" y="27235"/>
                  </a:cubicBezTo>
                  <a:cubicBezTo>
                    <a:pt x="17615" y="27247"/>
                    <a:pt x="17677" y="27252"/>
                    <a:pt x="17738" y="27252"/>
                  </a:cubicBezTo>
                  <a:cubicBezTo>
                    <a:pt x="17840" y="27252"/>
                    <a:pt x="17942" y="27237"/>
                    <a:pt x="18043" y="27213"/>
                  </a:cubicBezTo>
                  <a:lnTo>
                    <a:pt x="18043" y="27213"/>
                  </a:lnTo>
                  <a:cubicBezTo>
                    <a:pt x="17721" y="27383"/>
                    <a:pt x="17380" y="27521"/>
                    <a:pt x="17041" y="27653"/>
                  </a:cubicBezTo>
                  <a:cubicBezTo>
                    <a:pt x="17005" y="27668"/>
                    <a:pt x="16964" y="27685"/>
                    <a:pt x="16941" y="27715"/>
                  </a:cubicBezTo>
                  <a:cubicBezTo>
                    <a:pt x="16918" y="27746"/>
                    <a:pt x="16918" y="27798"/>
                    <a:pt x="16951" y="27819"/>
                  </a:cubicBezTo>
                  <a:cubicBezTo>
                    <a:pt x="16962" y="27825"/>
                    <a:pt x="16974" y="27827"/>
                    <a:pt x="16987" y="27827"/>
                  </a:cubicBezTo>
                  <a:cubicBezTo>
                    <a:pt x="16998" y="27827"/>
                    <a:pt x="17008" y="27826"/>
                    <a:pt x="17019" y="27824"/>
                  </a:cubicBezTo>
                  <a:cubicBezTo>
                    <a:pt x="17259" y="27794"/>
                    <a:pt x="17600" y="27762"/>
                    <a:pt x="17803" y="27614"/>
                  </a:cubicBezTo>
                  <a:lnTo>
                    <a:pt x="17803" y="27614"/>
                  </a:lnTo>
                  <a:cubicBezTo>
                    <a:pt x="17585" y="27775"/>
                    <a:pt x="17430" y="27978"/>
                    <a:pt x="17364" y="28190"/>
                  </a:cubicBezTo>
                  <a:cubicBezTo>
                    <a:pt x="17607" y="27975"/>
                    <a:pt x="17851" y="27760"/>
                    <a:pt x="18095" y="27544"/>
                  </a:cubicBezTo>
                  <a:lnTo>
                    <a:pt x="18095" y="27544"/>
                  </a:lnTo>
                  <a:cubicBezTo>
                    <a:pt x="18010" y="27678"/>
                    <a:pt x="17956" y="27820"/>
                    <a:pt x="17936" y="27964"/>
                  </a:cubicBezTo>
                  <a:cubicBezTo>
                    <a:pt x="18088" y="27797"/>
                    <a:pt x="18241" y="27630"/>
                    <a:pt x="18395" y="27464"/>
                  </a:cubicBezTo>
                  <a:cubicBezTo>
                    <a:pt x="18402" y="27577"/>
                    <a:pt x="18454" y="27689"/>
                    <a:pt x="18540" y="27787"/>
                  </a:cubicBezTo>
                  <a:cubicBezTo>
                    <a:pt x="18511" y="27832"/>
                    <a:pt x="18487" y="27881"/>
                    <a:pt x="18473" y="27929"/>
                  </a:cubicBezTo>
                  <a:cubicBezTo>
                    <a:pt x="18669" y="27846"/>
                    <a:pt x="18853" y="27753"/>
                    <a:pt x="19028" y="27652"/>
                  </a:cubicBezTo>
                  <a:lnTo>
                    <a:pt x="19028" y="27652"/>
                  </a:lnTo>
                  <a:cubicBezTo>
                    <a:pt x="18832" y="27827"/>
                    <a:pt x="18672" y="28023"/>
                    <a:pt x="18554" y="28230"/>
                  </a:cubicBezTo>
                  <a:cubicBezTo>
                    <a:pt x="18800" y="28103"/>
                    <a:pt x="19016" y="27956"/>
                    <a:pt x="19208" y="27795"/>
                  </a:cubicBezTo>
                  <a:lnTo>
                    <a:pt x="19208" y="27795"/>
                  </a:lnTo>
                  <a:cubicBezTo>
                    <a:pt x="19176" y="27839"/>
                    <a:pt x="19144" y="27882"/>
                    <a:pt x="19113" y="27926"/>
                  </a:cubicBezTo>
                  <a:cubicBezTo>
                    <a:pt x="18917" y="28202"/>
                    <a:pt x="18742" y="28484"/>
                    <a:pt x="18585" y="28767"/>
                  </a:cubicBezTo>
                  <a:cubicBezTo>
                    <a:pt x="18820" y="28566"/>
                    <a:pt x="19013" y="28347"/>
                    <a:pt x="19158" y="28116"/>
                  </a:cubicBezTo>
                  <a:cubicBezTo>
                    <a:pt x="19175" y="28123"/>
                    <a:pt x="19192" y="28126"/>
                    <a:pt x="19210" y="28126"/>
                  </a:cubicBezTo>
                  <a:cubicBezTo>
                    <a:pt x="19223" y="28126"/>
                    <a:pt x="19236" y="28124"/>
                    <a:pt x="19250" y="28122"/>
                  </a:cubicBezTo>
                  <a:cubicBezTo>
                    <a:pt x="19256" y="28234"/>
                    <a:pt x="19264" y="28346"/>
                    <a:pt x="19282" y="28455"/>
                  </a:cubicBezTo>
                  <a:cubicBezTo>
                    <a:pt x="19417" y="28321"/>
                    <a:pt x="19452" y="28171"/>
                    <a:pt x="19474" y="28019"/>
                  </a:cubicBezTo>
                  <a:cubicBezTo>
                    <a:pt x="19533" y="27984"/>
                    <a:pt x="19593" y="27948"/>
                    <a:pt x="19651" y="27910"/>
                  </a:cubicBezTo>
                  <a:lnTo>
                    <a:pt x="19651" y="27910"/>
                  </a:lnTo>
                  <a:cubicBezTo>
                    <a:pt x="19629" y="28067"/>
                    <a:pt x="19587" y="28232"/>
                    <a:pt x="19648" y="28369"/>
                  </a:cubicBezTo>
                  <a:cubicBezTo>
                    <a:pt x="19739" y="28270"/>
                    <a:pt x="19797" y="28160"/>
                    <a:pt x="19816" y="28052"/>
                  </a:cubicBezTo>
                  <a:cubicBezTo>
                    <a:pt x="19851" y="28084"/>
                    <a:pt x="19890" y="28115"/>
                    <a:pt x="19947" y="28122"/>
                  </a:cubicBezTo>
                  <a:cubicBezTo>
                    <a:pt x="19953" y="28123"/>
                    <a:pt x="19959" y="28123"/>
                    <a:pt x="19965" y="28123"/>
                  </a:cubicBezTo>
                  <a:cubicBezTo>
                    <a:pt x="20020" y="28123"/>
                    <a:pt x="20086" y="28094"/>
                    <a:pt x="20094" y="28052"/>
                  </a:cubicBezTo>
                  <a:cubicBezTo>
                    <a:pt x="20099" y="28029"/>
                    <a:pt x="20085" y="28012"/>
                    <a:pt x="20066" y="27993"/>
                  </a:cubicBezTo>
                  <a:cubicBezTo>
                    <a:pt x="20091" y="27988"/>
                    <a:pt x="20115" y="27977"/>
                    <a:pt x="20137" y="27963"/>
                  </a:cubicBezTo>
                  <a:lnTo>
                    <a:pt x="20137" y="27963"/>
                  </a:lnTo>
                  <a:cubicBezTo>
                    <a:pt x="20147" y="27975"/>
                    <a:pt x="20159" y="27986"/>
                    <a:pt x="20171" y="27997"/>
                  </a:cubicBezTo>
                  <a:cubicBezTo>
                    <a:pt x="20177" y="27970"/>
                    <a:pt x="20185" y="27943"/>
                    <a:pt x="20194" y="27917"/>
                  </a:cubicBezTo>
                  <a:lnTo>
                    <a:pt x="20194" y="27917"/>
                  </a:lnTo>
                  <a:cubicBezTo>
                    <a:pt x="20176" y="27934"/>
                    <a:pt x="20157" y="27950"/>
                    <a:pt x="20137" y="27963"/>
                  </a:cubicBezTo>
                  <a:lnTo>
                    <a:pt x="20137" y="27963"/>
                  </a:lnTo>
                  <a:cubicBezTo>
                    <a:pt x="20083" y="27906"/>
                    <a:pt x="20043" y="27840"/>
                    <a:pt x="20018" y="27771"/>
                  </a:cubicBezTo>
                  <a:cubicBezTo>
                    <a:pt x="20086" y="27717"/>
                    <a:pt x="20153" y="27662"/>
                    <a:pt x="20218" y="27604"/>
                  </a:cubicBezTo>
                  <a:cubicBezTo>
                    <a:pt x="20237" y="27654"/>
                    <a:pt x="20255" y="27707"/>
                    <a:pt x="20274" y="27758"/>
                  </a:cubicBezTo>
                  <a:cubicBezTo>
                    <a:pt x="20243" y="27808"/>
                    <a:pt x="20215" y="27861"/>
                    <a:pt x="20194" y="27917"/>
                  </a:cubicBezTo>
                  <a:lnTo>
                    <a:pt x="20194" y="27917"/>
                  </a:lnTo>
                  <a:cubicBezTo>
                    <a:pt x="20211" y="27901"/>
                    <a:pt x="20226" y="27885"/>
                    <a:pt x="20240" y="27869"/>
                  </a:cubicBezTo>
                  <a:cubicBezTo>
                    <a:pt x="20310" y="27794"/>
                    <a:pt x="20378" y="27715"/>
                    <a:pt x="20448" y="27638"/>
                  </a:cubicBezTo>
                  <a:cubicBezTo>
                    <a:pt x="20465" y="27717"/>
                    <a:pt x="20483" y="27795"/>
                    <a:pt x="20500" y="27874"/>
                  </a:cubicBezTo>
                  <a:cubicBezTo>
                    <a:pt x="20268" y="28012"/>
                    <a:pt x="20059" y="28187"/>
                    <a:pt x="19884" y="28392"/>
                  </a:cubicBezTo>
                  <a:cubicBezTo>
                    <a:pt x="19760" y="28452"/>
                    <a:pt x="19635" y="28514"/>
                    <a:pt x="19511" y="28579"/>
                  </a:cubicBezTo>
                  <a:cubicBezTo>
                    <a:pt x="19469" y="28601"/>
                    <a:pt x="19427" y="28626"/>
                    <a:pt x="19402" y="28667"/>
                  </a:cubicBezTo>
                  <a:cubicBezTo>
                    <a:pt x="19376" y="28706"/>
                    <a:pt x="19376" y="28767"/>
                    <a:pt x="19415" y="28793"/>
                  </a:cubicBezTo>
                  <a:cubicBezTo>
                    <a:pt x="19430" y="28805"/>
                    <a:pt x="19449" y="28810"/>
                    <a:pt x="19468" y="28813"/>
                  </a:cubicBezTo>
                  <a:cubicBezTo>
                    <a:pt x="19529" y="28826"/>
                    <a:pt x="19591" y="28832"/>
                    <a:pt x="19654" y="28832"/>
                  </a:cubicBezTo>
                  <a:cubicBezTo>
                    <a:pt x="19755" y="28832"/>
                    <a:pt x="19856" y="28817"/>
                    <a:pt x="19956" y="28791"/>
                  </a:cubicBezTo>
                  <a:lnTo>
                    <a:pt x="19956" y="28791"/>
                  </a:lnTo>
                  <a:cubicBezTo>
                    <a:pt x="19635" y="28963"/>
                    <a:pt x="19293" y="29101"/>
                    <a:pt x="18954" y="29233"/>
                  </a:cubicBezTo>
                  <a:cubicBezTo>
                    <a:pt x="18917" y="29247"/>
                    <a:pt x="18878" y="29263"/>
                    <a:pt x="18853" y="29294"/>
                  </a:cubicBezTo>
                  <a:cubicBezTo>
                    <a:pt x="18830" y="29326"/>
                    <a:pt x="18830" y="29378"/>
                    <a:pt x="18865" y="29398"/>
                  </a:cubicBezTo>
                  <a:cubicBezTo>
                    <a:pt x="18876" y="29404"/>
                    <a:pt x="18888" y="29406"/>
                    <a:pt x="18901" y="29406"/>
                  </a:cubicBezTo>
                  <a:cubicBezTo>
                    <a:pt x="18911" y="29406"/>
                    <a:pt x="18921" y="29405"/>
                    <a:pt x="18932" y="29403"/>
                  </a:cubicBezTo>
                  <a:cubicBezTo>
                    <a:pt x="19170" y="29373"/>
                    <a:pt x="19509" y="29343"/>
                    <a:pt x="19710" y="29196"/>
                  </a:cubicBezTo>
                  <a:lnTo>
                    <a:pt x="19710" y="29196"/>
                  </a:lnTo>
                  <a:cubicBezTo>
                    <a:pt x="19495" y="29357"/>
                    <a:pt x="19344" y="29558"/>
                    <a:pt x="19277" y="29770"/>
                  </a:cubicBezTo>
                  <a:cubicBezTo>
                    <a:pt x="19520" y="29554"/>
                    <a:pt x="19765" y="29340"/>
                    <a:pt x="20008" y="29124"/>
                  </a:cubicBezTo>
                  <a:lnTo>
                    <a:pt x="20008" y="29124"/>
                  </a:lnTo>
                  <a:cubicBezTo>
                    <a:pt x="19924" y="29256"/>
                    <a:pt x="19869" y="29400"/>
                    <a:pt x="19848" y="29544"/>
                  </a:cubicBezTo>
                  <a:cubicBezTo>
                    <a:pt x="20001" y="29377"/>
                    <a:pt x="20153" y="29210"/>
                    <a:pt x="20309" y="29044"/>
                  </a:cubicBezTo>
                  <a:cubicBezTo>
                    <a:pt x="20316" y="29156"/>
                    <a:pt x="20368" y="29269"/>
                    <a:pt x="20454" y="29365"/>
                  </a:cubicBezTo>
                  <a:cubicBezTo>
                    <a:pt x="20425" y="29410"/>
                    <a:pt x="20400" y="29459"/>
                    <a:pt x="20385" y="29509"/>
                  </a:cubicBezTo>
                  <a:cubicBezTo>
                    <a:pt x="20471" y="29473"/>
                    <a:pt x="20555" y="29432"/>
                    <a:pt x="20637" y="29393"/>
                  </a:cubicBezTo>
                  <a:lnTo>
                    <a:pt x="20637" y="29393"/>
                  </a:lnTo>
                  <a:cubicBezTo>
                    <a:pt x="20635" y="29394"/>
                    <a:pt x="20632" y="29396"/>
                    <a:pt x="20631" y="29400"/>
                  </a:cubicBezTo>
                  <a:cubicBezTo>
                    <a:pt x="20655" y="29426"/>
                    <a:pt x="20688" y="29435"/>
                    <a:pt x="20723" y="29435"/>
                  </a:cubicBezTo>
                  <a:cubicBezTo>
                    <a:pt x="20729" y="29435"/>
                    <a:pt x="20734" y="29435"/>
                    <a:pt x="20740" y="29435"/>
                  </a:cubicBezTo>
                  <a:lnTo>
                    <a:pt x="20740" y="29435"/>
                  </a:lnTo>
                  <a:cubicBezTo>
                    <a:pt x="20635" y="29554"/>
                    <a:pt x="20541" y="29677"/>
                    <a:pt x="20465" y="29808"/>
                  </a:cubicBezTo>
                  <a:cubicBezTo>
                    <a:pt x="20711" y="29683"/>
                    <a:pt x="20927" y="29536"/>
                    <a:pt x="21119" y="29374"/>
                  </a:cubicBezTo>
                  <a:lnTo>
                    <a:pt x="21119" y="29374"/>
                  </a:lnTo>
                  <a:cubicBezTo>
                    <a:pt x="21087" y="29417"/>
                    <a:pt x="21056" y="29461"/>
                    <a:pt x="21024" y="29504"/>
                  </a:cubicBezTo>
                  <a:cubicBezTo>
                    <a:pt x="20828" y="29780"/>
                    <a:pt x="20653" y="30062"/>
                    <a:pt x="20497" y="30345"/>
                  </a:cubicBezTo>
                  <a:cubicBezTo>
                    <a:pt x="20780" y="30104"/>
                    <a:pt x="21006" y="29831"/>
                    <a:pt x="21155" y="29548"/>
                  </a:cubicBezTo>
                  <a:lnTo>
                    <a:pt x="21155" y="29548"/>
                  </a:lnTo>
                  <a:cubicBezTo>
                    <a:pt x="21154" y="29640"/>
                    <a:pt x="21158" y="29728"/>
                    <a:pt x="21167" y="29817"/>
                  </a:cubicBezTo>
                  <a:cubicBezTo>
                    <a:pt x="21119" y="29841"/>
                    <a:pt x="21072" y="29865"/>
                    <a:pt x="21024" y="29889"/>
                  </a:cubicBezTo>
                  <a:cubicBezTo>
                    <a:pt x="20984" y="29911"/>
                    <a:pt x="20942" y="29937"/>
                    <a:pt x="20916" y="29976"/>
                  </a:cubicBezTo>
                  <a:cubicBezTo>
                    <a:pt x="20891" y="30017"/>
                    <a:pt x="20891" y="30077"/>
                    <a:pt x="20929" y="30104"/>
                  </a:cubicBezTo>
                  <a:cubicBezTo>
                    <a:pt x="20943" y="30114"/>
                    <a:pt x="20963" y="30120"/>
                    <a:pt x="20981" y="30125"/>
                  </a:cubicBezTo>
                  <a:cubicBezTo>
                    <a:pt x="21042" y="30137"/>
                    <a:pt x="21104" y="30142"/>
                    <a:pt x="21165" y="30142"/>
                  </a:cubicBezTo>
                  <a:cubicBezTo>
                    <a:pt x="21267" y="30142"/>
                    <a:pt x="21369" y="30127"/>
                    <a:pt x="21470" y="30103"/>
                  </a:cubicBezTo>
                  <a:lnTo>
                    <a:pt x="21470" y="30103"/>
                  </a:lnTo>
                  <a:cubicBezTo>
                    <a:pt x="21148" y="30273"/>
                    <a:pt x="20807" y="30411"/>
                    <a:pt x="20468" y="30543"/>
                  </a:cubicBezTo>
                  <a:cubicBezTo>
                    <a:pt x="20432" y="30557"/>
                    <a:pt x="20391" y="30575"/>
                    <a:pt x="20368" y="30605"/>
                  </a:cubicBezTo>
                  <a:cubicBezTo>
                    <a:pt x="20345" y="30636"/>
                    <a:pt x="20345" y="30688"/>
                    <a:pt x="20378" y="30708"/>
                  </a:cubicBezTo>
                  <a:cubicBezTo>
                    <a:pt x="20390" y="30715"/>
                    <a:pt x="20403" y="30717"/>
                    <a:pt x="20417" y="30717"/>
                  </a:cubicBezTo>
                  <a:cubicBezTo>
                    <a:pt x="20427" y="30717"/>
                    <a:pt x="20436" y="30716"/>
                    <a:pt x="20446" y="30716"/>
                  </a:cubicBezTo>
                  <a:cubicBezTo>
                    <a:pt x="20685" y="30685"/>
                    <a:pt x="21024" y="30655"/>
                    <a:pt x="21227" y="30508"/>
                  </a:cubicBezTo>
                  <a:lnTo>
                    <a:pt x="21227" y="30508"/>
                  </a:lnTo>
                  <a:cubicBezTo>
                    <a:pt x="21010" y="30668"/>
                    <a:pt x="20857" y="30870"/>
                    <a:pt x="20791" y="31083"/>
                  </a:cubicBezTo>
                  <a:cubicBezTo>
                    <a:pt x="21035" y="30867"/>
                    <a:pt x="21279" y="30652"/>
                    <a:pt x="21523" y="30437"/>
                  </a:cubicBezTo>
                  <a:lnTo>
                    <a:pt x="21523" y="30437"/>
                  </a:lnTo>
                  <a:cubicBezTo>
                    <a:pt x="21437" y="30569"/>
                    <a:pt x="21383" y="30713"/>
                    <a:pt x="21363" y="30855"/>
                  </a:cubicBezTo>
                  <a:cubicBezTo>
                    <a:pt x="21515" y="30688"/>
                    <a:pt x="21668" y="30521"/>
                    <a:pt x="21822" y="30357"/>
                  </a:cubicBezTo>
                  <a:cubicBezTo>
                    <a:pt x="21829" y="30469"/>
                    <a:pt x="21881" y="30582"/>
                    <a:pt x="21967" y="30678"/>
                  </a:cubicBezTo>
                  <a:cubicBezTo>
                    <a:pt x="21938" y="30723"/>
                    <a:pt x="21915" y="30772"/>
                    <a:pt x="21900" y="30822"/>
                  </a:cubicBezTo>
                  <a:cubicBezTo>
                    <a:pt x="22096" y="30737"/>
                    <a:pt x="22281" y="30644"/>
                    <a:pt x="22455" y="30543"/>
                  </a:cubicBezTo>
                  <a:lnTo>
                    <a:pt x="22455" y="30543"/>
                  </a:lnTo>
                  <a:cubicBezTo>
                    <a:pt x="22259" y="30720"/>
                    <a:pt x="22099" y="30916"/>
                    <a:pt x="21981" y="31121"/>
                  </a:cubicBezTo>
                  <a:cubicBezTo>
                    <a:pt x="22227" y="30996"/>
                    <a:pt x="22443" y="30848"/>
                    <a:pt x="22635" y="30687"/>
                  </a:cubicBezTo>
                  <a:lnTo>
                    <a:pt x="22635" y="30687"/>
                  </a:lnTo>
                  <a:cubicBezTo>
                    <a:pt x="22603" y="30730"/>
                    <a:pt x="22571" y="30774"/>
                    <a:pt x="22540" y="30817"/>
                  </a:cubicBezTo>
                  <a:cubicBezTo>
                    <a:pt x="22344" y="31093"/>
                    <a:pt x="22169" y="31375"/>
                    <a:pt x="22012" y="31658"/>
                  </a:cubicBezTo>
                  <a:cubicBezTo>
                    <a:pt x="22295" y="31417"/>
                    <a:pt x="22520" y="31144"/>
                    <a:pt x="22671" y="30861"/>
                  </a:cubicBezTo>
                  <a:lnTo>
                    <a:pt x="22671" y="30861"/>
                  </a:lnTo>
                  <a:cubicBezTo>
                    <a:pt x="22668" y="31025"/>
                    <a:pt x="22680" y="31188"/>
                    <a:pt x="22709" y="31346"/>
                  </a:cubicBezTo>
                  <a:cubicBezTo>
                    <a:pt x="22980" y="31077"/>
                    <a:pt x="22844" y="30743"/>
                    <a:pt x="23028" y="30448"/>
                  </a:cubicBezTo>
                  <a:lnTo>
                    <a:pt x="23028" y="30448"/>
                  </a:lnTo>
                  <a:cubicBezTo>
                    <a:pt x="23192" y="30673"/>
                    <a:pt x="22967" y="31012"/>
                    <a:pt x="23076" y="31260"/>
                  </a:cubicBezTo>
                  <a:cubicBezTo>
                    <a:pt x="23169" y="31163"/>
                    <a:pt x="23227" y="31051"/>
                    <a:pt x="23245" y="30945"/>
                  </a:cubicBezTo>
                  <a:cubicBezTo>
                    <a:pt x="23280" y="30976"/>
                    <a:pt x="23319" y="31006"/>
                    <a:pt x="23375" y="31013"/>
                  </a:cubicBezTo>
                  <a:cubicBezTo>
                    <a:pt x="23381" y="31014"/>
                    <a:pt x="23387" y="31014"/>
                    <a:pt x="23393" y="31014"/>
                  </a:cubicBezTo>
                  <a:cubicBezTo>
                    <a:pt x="23449" y="31014"/>
                    <a:pt x="23514" y="30986"/>
                    <a:pt x="23522" y="30945"/>
                  </a:cubicBezTo>
                  <a:cubicBezTo>
                    <a:pt x="23529" y="30913"/>
                    <a:pt x="23503" y="30890"/>
                    <a:pt x="23479" y="30868"/>
                  </a:cubicBezTo>
                  <a:cubicBezTo>
                    <a:pt x="23256" y="30671"/>
                    <a:pt x="23220" y="30361"/>
                    <a:pt x="23384" y="30082"/>
                  </a:cubicBezTo>
                  <a:lnTo>
                    <a:pt x="23384" y="30082"/>
                  </a:lnTo>
                  <a:cubicBezTo>
                    <a:pt x="23460" y="30296"/>
                    <a:pt x="23535" y="30511"/>
                    <a:pt x="23609" y="30724"/>
                  </a:cubicBezTo>
                  <a:cubicBezTo>
                    <a:pt x="23605" y="30707"/>
                    <a:pt x="23651" y="30579"/>
                    <a:pt x="23651" y="30541"/>
                  </a:cubicBezTo>
                  <a:cubicBezTo>
                    <a:pt x="23650" y="30469"/>
                    <a:pt x="23617" y="30398"/>
                    <a:pt x="23606" y="30328"/>
                  </a:cubicBezTo>
                  <a:cubicBezTo>
                    <a:pt x="23595" y="30242"/>
                    <a:pt x="23592" y="30151"/>
                    <a:pt x="23609" y="30068"/>
                  </a:cubicBezTo>
                  <a:cubicBezTo>
                    <a:pt x="23630" y="30219"/>
                    <a:pt x="23659" y="30361"/>
                    <a:pt x="23730" y="30498"/>
                  </a:cubicBezTo>
                  <a:cubicBezTo>
                    <a:pt x="23762" y="30440"/>
                    <a:pt x="23795" y="30382"/>
                    <a:pt x="23827" y="30325"/>
                  </a:cubicBezTo>
                  <a:lnTo>
                    <a:pt x="24067" y="31382"/>
                  </a:lnTo>
                  <a:cubicBezTo>
                    <a:pt x="24077" y="31423"/>
                    <a:pt x="24102" y="31474"/>
                    <a:pt x="24139" y="31474"/>
                  </a:cubicBezTo>
                  <a:cubicBezTo>
                    <a:pt x="24143" y="31474"/>
                    <a:pt x="24147" y="31473"/>
                    <a:pt x="24151" y="31472"/>
                  </a:cubicBezTo>
                  <a:cubicBezTo>
                    <a:pt x="24190" y="31462"/>
                    <a:pt x="24194" y="31410"/>
                    <a:pt x="24190" y="31369"/>
                  </a:cubicBezTo>
                  <a:cubicBezTo>
                    <a:pt x="24176" y="31231"/>
                    <a:pt x="24161" y="31093"/>
                    <a:pt x="24147" y="30954"/>
                  </a:cubicBezTo>
                  <a:lnTo>
                    <a:pt x="24147" y="30954"/>
                  </a:lnTo>
                  <a:cubicBezTo>
                    <a:pt x="24254" y="31180"/>
                    <a:pt x="24443" y="31368"/>
                    <a:pt x="24669" y="31475"/>
                  </a:cubicBezTo>
                  <a:cubicBezTo>
                    <a:pt x="24691" y="31283"/>
                    <a:pt x="24571" y="31108"/>
                    <a:pt x="24443" y="30964"/>
                  </a:cubicBezTo>
                  <a:cubicBezTo>
                    <a:pt x="24316" y="30822"/>
                    <a:pt x="24173" y="30676"/>
                    <a:pt x="24135" y="30488"/>
                  </a:cubicBezTo>
                  <a:lnTo>
                    <a:pt x="24135" y="30488"/>
                  </a:lnTo>
                  <a:cubicBezTo>
                    <a:pt x="24331" y="30627"/>
                    <a:pt x="24527" y="30766"/>
                    <a:pt x="24720" y="30909"/>
                  </a:cubicBezTo>
                  <a:cubicBezTo>
                    <a:pt x="24762" y="30793"/>
                    <a:pt x="24646" y="30687"/>
                    <a:pt x="24560" y="30598"/>
                  </a:cubicBezTo>
                  <a:cubicBezTo>
                    <a:pt x="24463" y="30496"/>
                    <a:pt x="24391" y="30373"/>
                    <a:pt x="24327" y="30245"/>
                  </a:cubicBezTo>
                  <a:cubicBezTo>
                    <a:pt x="24305" y="30202"/>
                    <a:pt x="24285" y="30158"/>
                    <a:pt x="24267" y="30114"/>
                  </a:cubicBezTo>
                  <a:cubicBezTo>
                    <a:pt x="24303" y="30075"/>
                    <a:pt x="24340" y="30033"/>
                    <a:pt x="24372" y="29994"/>
                  </a:cubicBezTo>
                  <a:cubicBezTo>
                    <a:pt x="24459" y="30135"/>
                    <a:pt x="24550" y="30274"/>
                    <a:pt x="24648" y="30412"/>
                  </a:cubicBezTo>
                  <a:cubicBezTo>
                    <a:pt x="24688" y="30467"/>
                    <a:pt x="24746" y="30531"/>
                    <a:pt x="24831" y="30531"/>
                  </a:cubicBezTo>
                  <a:cubicBezTo>
                    <a:pt x="24832" y="30531"/>
                    <a:pt x="24832" y="30531"/>
                    <a:pt x="24833" y="30531"/>
                  </a:cubicBezTo>
                  <a:cubicBezTo>
                    <a:pt x="24858" y="30488"/>
                    <a:pt x="24902" y="30448"/>
                    <a:pt x="24958" y="30419"/>
                  </a:cubicBezTo>
                  <a:cubicBezTo>
                    <a:pt x="25067" y="30538"/>
                    <a:pt x="25111" y="30673"/>
                    <a:pt x="25189" y="30801"/>
                  </a:cubicBezTo>
                  <a:cubicBezTo>
                    <a:pt x="25268" y="30928"/>
                    <a:pt x="25401" y="31057"/>
                    <a:pt x="25594" y="31093"/>
                  </a:cubicBezTo>
                  <a:cubicBezTo>
                    <a:pt x="25570" y="31054"/>
                    <a:pt x="25548" y="31012"/>
                    <a:pt x="25525" y="30971"/>
                  </a:cubicBezTo>
                  <a:lnTo>
                    <a:pt x="25525" y="30971"/>
                  </a:lnTo>
                  <a:cubicBezTo>
                    <a:pt x="25529" y="30977"/>
                    <a:pt x="25532" y="30981"/>
                    <a:pt x="25538" y="30984"/>
                  </a:cubicBezTo>
                  <a:cubicBezTo>
                    <a:pt x="25549" y="30991"/>
                    <a:pt x="25561" y="30993"/>
                    <a:pt x="25574" y="30993"/>
                  </a:cubicBezTo>
                  <a:cubicBezTo>
                    <a:pt x="25584" y="30993"/>
                    <a:pt x="25594" y="30991"/>
                    <a:pt x="25605" y="30990"/>
                  </a:cubicBezTo>
                  <a:cubicBezTo>
                    <a:pt x="25686" y="30978"/>
                    <a:pt x="25783" y="30968"/>
                    <a:pt x="25879" y="30954"/>
                  </a:cubicBezTo>
                  <a:cubicBezTo>
                    <a:pt x="25953" y="30990"/>
                    <a:pt x="26031" y="31022"/>
                    <a:pt x="26110" y="31055"/>
                  </a:cubicBezTo>
                  <a:cubicBezTo>
                    <a:pt x="26037" y="31151"/>
                    <a:pt x="25982" y="31253"/>
                    <a:pt x="25950" y="31359"/>
                  </a:cubicBezTo>
                  <a:cubicBezTo>
                    <a:pt x="26046" y="31275"/>
                    <a:pt x="26140" y="31189"/>
                    <a:pt x="26236" y="31106"/>
                  </a:cubicBezTo>
                  <a:cubicBezTo>
                    <a:pt x="26376" y="31159"/>
                    <a:pt x="26521" y="31208"/>
                    <a:pt x="26669" y="31247"/>
                  </a:cubicBezTo>
                  <a:cubicBezTo>
                    <a:pt x="26634" y="31199"/>
                    <a:pt x="26589" y="31156"/>
                    <a:pt x="26538" y="31113"/>
                  </a:cubicBezTo>
                  <a:cubicBezTo>
                    <a:pt x="26551" y="31099"/>
                    <a:pt x="26565" y="31085"/>
                    <a:pt x="26578" y="31071"/>
                  </a:cubicBezTo>
                  <a:lnTo>
                    <a:pt x="26578" y="31071"/>
                  </a:lnTo>
                  <a:cubicBezTo>
                    <a:pt x="26606" y="31090"/>
                    <a:pt x="26634" y="31111"/>
                    <a:pt x="26659" y="31132"/>
                  </a:cubicBezTo>
                  <a:cubicBezTo>
                    <a:pt x="26671" y="31058"/>
                    <a:pt x="26693" y="30984"/>
                    <a:pt x="26723" y="30911"/>
                  </a:cubicBezTo>
                  <a:lnTo>
                    <a:pt x="26723" y="30911"/>
                  </a:lnTo>
                  <a:cubicBezTo>
                    <a:pt x="26675" y="30964"/>
                    <a:pt x="26626" y="31018"/>
                    <a:pt x="26578" y="31071"/>
                  </a:cubicBezTo>
                  <a:lnTo>
                    <a:pt x="26578" y="31071"/>
                  </a:lnTo>
                  <a:cubicBezTo>
                    <a:pt x="26552" y="31053"/>
                    <a:pt x="26525" y="31036"/>
                    <a:pt x="26498" y="31019"/>
                  </a:cubicBezTo>
                  <a:cubicBezTo>
                    <a:pt x="26604" y="30926"/>
                    <a:pt x="26708" y="30832"/>
                    <a:pt x="26814" y="30740"/>
                  </a:cubicBezTo>
                  <a:lnTo>
                    <a:pt x="26814" y="30740"/>
                  </a:lnTo>
                  <a:cubicBezTo>
                    <a:pt x="26779" y="30796"/>
                    <a:pt x="26748" y="30853"/>
                    <a:pt x="26723" y="30911"/>
                  </a:cubicBezTo>
                  <a:lnTo>
                    <a:pt x="26723" y="30911"/>
                  </a:lnTo>
                  <a:cubicBezTo>
                    <a:pt x="26808" y="30818"/>
                    <a:pt x="26893" y="30725"/>
                    <a:pt x="26978" y="30633"/>
                  </a:cubicBezTo>
                  <a:cubicBezTo>
                    <a:pt x="26986" y="30745"/>
                    <a:pt x="27039" y="30858"/>
                    <a:pt x="27123" y="30954"/>
                  </a:cubicBezTo>
                  <a:cubicBezTo>
                    <a:pt x="27094" y="30999"/>
                    <a:pt x="27071" y="31048"/>
                    <a:pt x="27057" y="31098"/>
                  </a:cubicBezTo>
                  <a:cubicBezTo>
                    <a:pt x="27253" y="31013"/>
                    <a:pt x="27439" y="30920"/>
                    <a:pt x="27613" y="30819"/>
                  </a:cubicBezTo>
                  <a:lnTo>
                    <a:pt x="27613" y="30819"/>
                  </a:lnTo>
                  <a:cubicBezTo>
                    <a:pt x="27417" y="30996"/>
                    <a:pt x="27257" y="31192"/>
                    <a:pt x="27138" y="31397"/>
                  </a:cubicBezTo>
                  <a:cubicBezTo>
                    <a:pt x="27383" y="31272"/>
                    <a:pt x="27600" y="31124"/>
                    <a:pt x="27791" y="30962"/>
                  </a:cubicBezTo>
                  <a:lnTo>
                    <a:pt x="27791" y="30962"/>
                  </a:lnTo>
                  <a:cubicBezTo>
                    <a:pt x="27760" y="31006"/>
                    <a:pt x="27729" y="31050"/>
                    <a:pt x="27697" y="31093"/>
                  </a:cubicBezTo>
                  <a:cubicBezTo>
                    <a:pt x="27501" y="31369"/>
                    <a:pt x="27325" y="31651"/>
                    <a:pt x="27170" y="31934"/>
                  </a:cubicBezTo>
                  <a:cubicBezTo>
                    <a:pt x="27453" y="31693"/>
                    <a:pt x="27678" y="31420"/>
                    <a:pt x="27828" y="31137"/>
                  </a:cubicBezTo>
                  <a:lnTo>
                    <a:pt x="27828" y="31137"/>
                  </a:lnTo>
                  <a:cubicBezTo>
                    <a:pt x="27825" y="31301"/>
                    <a:pt x="27838" y="31463"/>
                    <a:pt x="27867" y="31622"/>
                  </a:cubicBezTo>
                  <a:cubicBezTo>
                    <a:pt x="28137" y="31353"/>
                    <a:pt x="28001" y="31019"/>
                    <a:pt x="28186" y="30724"/>
                  </a:cubicBezTo>
                  <a:lnTo>
                    <a:pt x="28186" y="30724"/>
                  </a:lnTo>
                  <a:cubicBezTo>
                    <a:pt x="28349" y="30949"/>
                    <a:pt x="28124" y="31288"/>
                    <a:pt x="28233" y="31536"/>
                  </a:cubicBezTo>
                  <a:cubicBezTo>
                    <a:pt x="28326" y="31439"/>
                    <a:pt x="28384" y="31327"/>
                    <a:pt x="28401" y="31221"/>
                  </a:cubicBezTo>
                  <a:cubicBezTo>
                    <a:pt x="28436" y="31251"/>
                    <a:pt x="28477" y="31282"/>
                    <a:pt x="28532" y="31289"/>
                  </a:cubicBezTo>
                  <a:cubicBezTo>
                    <a:pt x="28538" y="31290"/>
                    <a:pt x="28544" y="31290"/>
                    <a:pt x="28550" y="31290"/>
                  </a:cubicBezTo>
                  <a:cubicBezTo>
                    <a:pt x="28605" y="31290"/>
                    <a:pt x="28671" y="31261"/>
                    <a:pt x="28680" y="31221"/>
                  </a:cubicBezTo>
                  <a:cubicBezTo>
                    <a:pt x="28687" y="31189"/>
                    <a:pt x="28660" y="31166"/>
                    <a:pt x="28637" y="31144"/>
                  </a:cubicBezTo>
                  <a:cubicBezTo>
                    <a:pt x="28413" y="30946"/>
                    <a:pt x="28377" y="30637"/>
                    <a:pt x="28542" y="30358"/>
                  </a:cubicBezTo>
                  <a:lnTo>
                    <a:pt x="28542" y="30358"/>
                  </a:lnTo>
                  <a:cubicBezTo>
                    <a:pt x="28616" y="30572"/>
                    <a:pt x="28692" y="30787"/>
                    <a:pt x="28767" y="31000"/>
                  </a:cubicBezTo>
                  <a:cubicBezTo>
                    <a:pt x="28762" y="30983"/>
                    <a:pt x="28808" y="30855"/>
                    <a:pt x="28808" y="30817"/>
                  </a:cubicBezTo>
                  <a:cubicBezTo>
                    <a:pt x="28807" y="30745"/>
                    <a:pt x="28775" y="30673"/>
                    <a:pt x="28763" y="30604"/>
                  </a:cubicBezTo>
                  <a:cubicBezTo>
                    <a:pt x="28753" y="30518"/>
                    <a:pt x="28748" y="30427"/>
                    <a:pt x="28767" y="30344"/>
                  </a:cubicBezTo>
                  <a:cubicBezTo>
                    <a:pt x="28786" y="30495"/>
                    <a:pt x="28815" y="30637"/>
                    <a:pt x="28886" y="30774"/>
                  </a:cubicBezTo>
                  <a:cubicBezTo>
                    <a:pt x="28920" y="30716"/>
                    <a:pt x="28952" y="30658"/>
                    <a:pt x="28985" y="30601"/>
                  </a:cubicBezTo>
                  <a:lnTo>
                    <a:pt x="29225" y="31658"/>
                  </a:lnTo>
                  <a:cubicBezTo>
                    <a:pt x="29234" y="31699"/>
                    <a:pt x="29258" y="31750"/>
                    <a:pt x="29295" y="31750"/>
                  </a:cubicBezTo>
                  <a:cubicBezTo>
                    <a:pt x="29299" y="31750"/>
                    <a:pt x="29303" y="31749"/>
                    <a:pt x="29308" y="31748"/>
                  </a:cubicBezTo>
                  <a:cubicBezTo>
                    <a:pt x="29348" y="31738"/>
                    <a:pt x="29351" y="31686"/>
                    <a:pt x="29348" y="31645"/>
                  </a:cubicBezTo>
                  <a:cubicBezTo>
                    <a:pt x="29334" y="31507"/>
                    <a:pt x="29319" y="31369"/>
                    <a:pt x="29305" y="31230"/>
                  </a:cubicBezTo>
                  <a:lnTo>
                    <a:pt x="29305" y="31230"/>
                  </a:lnTo>
                  <a:cubicBezTo>
                    <a:pt x="29411" y="31456"/>
                    <a:pt x="29599" y="31644"/>
                    <a:pt x="29827" y="31751"/>
                  </a:cubicBezTo>
                  <a:cubicBezTo>
                    <a:pt x="29849" y="31559"/>
                    <a:pt x="29727" y="31384"/>
                    <a:pt x="29599" y="31240"/>
                  </a:cubicBezTo>
                  <a:cubicBezTo>
                    <a:pt x="29473" y="31098"/>
                    <a:pt x="29329" y="30952"/>
                    <a:pt x="29292" y="30764"/>
                  </a:cubicBezTo>
                  <a:lnTo>
                    <a:pt x="29292" y="30764"/>
                  </a:lnTo>
                  <a:cubicBezTo>
                    <a:pt x="29488" y="30903"/>
                    <a:pt x="29684" y="31042"/>
                    <a:pt x="29878" y="31182"/>
                  </a:cubicBezTo>
                  <a:cubicBezTo>
                    <a:pt x="29919" y="31066"/>
                    <a:pt x="29803" y="30961"/>
                    <a:pt x="29718" y="30872"/>
                  </a:cubicBezTo>
                  <a:cubicBezTo>
                    <a:pt x="29620" y="30771"/>
                    <a:pt x="29547" y="30647"/>
                    <a:pt x="29483" y="30520"/>
                  </a:cubicBezTo>
                  <a:cubicBezTo>
                    <a:pt x="29438" y="30431"/>
                    <a:pt x="29400" y="30338"/>
                    <a:pt x="29364" y="30244"/>
                  </a:cubicBezTo>
                  <a:cubicBezTo>
                    <a:pt x="29409" y="30238"/>
                    <a:pt x="29457" y="30231"/>
                    <a:pt x="29504" y="30223"/>
                  </a:cubicBezTo>
                  <a:cubicBezTo>
                    <a:pt x="29549" y="30299"/>
                    <a:pt x="29595" y="30371"/>
                    <a:pt x="29643" y="30445"/>
                  </a:cubicBezTo>
                  <a:cubicBezTo>
                    <a:pt x="29610" y="30505"/>
                    <a:pt x="29581" y="30567"/>
                    <a:pt x="29560" y="30630"/>
                  </a:cubicBezTo>
                  <a:cubicBezTo>
                    <a:pt x="29604" y="30592"/>
                    <a:pt x="29647" y="30554"/>
                    <a:pt x="29689" y="30517"/>
                  </a:cubicBezTo>
                  <a:cubicBezTo>
                    <a:pt x="29727" y="30572"/>
                    <a:pt x="29765" y="30628"/>
                    <a:pt x="29806" y="30685"/>
                  </a:cubicBezTo>
                  <a:cubicBezTo>
                    <a:pt x="29844" y="30738"/>
                    <a:pt x="29903" y="30803"/>
                    <a:pt x="29987" y="30803"/>
                  </a:cubicBezTo>
                  <a:cubicBezTo>
                    <a:pt x="29988" y="30803"/>
                    <a:pt x="29989" y="30803"/>
                    <a:pt x="29990" y="30803"/>
                  </a:cubicBezTo>
                  <a:cubicBezTo>
                    <a:pt x="30016" y="30759"/>
                    <a:pt x="30060" y="30721"/>
                    <a:pt x="30115" y="30692"/>
                  </a:cubicBezTo>
                  <a:cubicBezTo>
                    <a:pt x="30224" y="30810"/>
                    <a:pt x="30267" y="30946"/>
                    <a:pt x="30346" y="31073"/>
                  </a:cubicBezTo>
                  <a:cubicBezTo>
                    <a:pt x="30424" y="31201"/>
                    <a:pt x="30558" y="31330"/>
                    <a:pt x="30751" y="31366"/>
                  </a:cubicBezTo>
                  <a:lnTo>
                    <a:pt x="30506" y="30931"/>
                  </a:lnTo>
                  <a:lnTo>
                    <a:pt x="30506" y="30931"/>
                  </a:lnTo>
                  <a:cubicBezTo>
                    <a:pt x="30609" y="30997"/>
                    <a:pt x="30716" y="31063"/>
                    <a:pt x="30829" y="31122"/>
                  </a:cubicBezTo>
                  <a:cubicBezTo>
                    <a:pt x="30812" y="31150"/>
                    <a:pt x="30796" y="31179"/>
                    <a:pt x="30781" y="31206"/>
                  </a:cubicBezTo>
                  <a:cubicBezTo>
                    <a:pt x="30809" y="31185"/>
                    <a:pt x="30832" y="31160"/>
                    <a:pt x="30858" y="31137"/>
                  </a:cubicBezTo>
                  <a:cubicBezTo>
                    <a:pt x="31156" y="31294"/>
                    <a:pt x="31483" y="31424"/>
                    <a:pt x="31826" y="31520"/>
                  </a:cubicBezTo>
                  <a:cubicBezTo>
                    <a:pt x="31715" y="31366"/>
                    <a:pt x="31506" y="31253"/>
                    <a:pt x="31313" y="31141"/>
                  </a:cubicBezTo>
                  <a:cubicBezTo>
                    <a:pt x="31219" y="31086"/>
                    <a:pt x="31127" y="31026"/>
                    <a:pt x="31034" y="30967"/>
                  </a:cubicBezTo>
                  <a:cubicBezTo>
                    <a:pt x="31045" y="30955"/>
                    <a:pt x="31057" y="30943"/>
                    <a:pt x="31068" y="30930"/>
                  </a:cubicBezTo>
                  <a:lnTo>
                    <a:pt x="31068" y="30930"/>
                  </a:lnTo>
                  <a:cubicBezTo>
                    <a:pt x="31073" y="30934"/>
                    <a:pt x="31078" y="30937"/>
                    <a:pt x="31084" y="30941"/>
                  </a:cubicBezTo>
                  <a:cubicBezTo>
                    <a:pt x="31103" y="30909"/>
                    <a:pt x="31122" y="30878"/>
                    <a:pt x="31141" y="30846"/>
                  </a:cubicBezTo>
                  <a:lnTo>
                    <a:pt x="31141" y="30846"/>
                  </a:lnTo>
                  <a:cubicBezTo>
                    <a:pt x="31117" y="30875"/>
                    <a:pt x="31093" y="30903"/>
                    <a:pt x="31068" y="30930"/>
                  </a:cubicBezTo>
                  <a:lnTo>
                    <a:pt x="31068" y="30930"/>
                  </a:lnTo>
                  <a:cubicBezTo>
                    <a:pt x="30932" y="30843"/>
                    <a:pt x="30800" y="30751"/>
                    <a:pt x="30671" y="30655"/>
                  </a:cubicBezTo>
                  <a:cubicBezTo>
                    <a:pt x="30556" y="30569"/>
                    <a:pt x="30427" y="30482"/>
                    <a:pt x="30307" y="30387"/>
                  </a:cubicBezTo>
                  <a:cubicBezTo>
                    <a:pt x="30336" y="30357"/>
                    <a:pt x="30363" y="30324"/>
                    <a:pt x="30394" y="30293"/>
                  </a:cubicBezTo>
                  <a:cubicBezTo>
                    <a:pt x="30468" y="30345"/>
                    <a:pt x="30542" y="30399"/>
                    <a:pt x="30620" y="30447"/>
                  </a:cubicBezTo>
                  <a:cubicBezTo>
                    <a:pt x="30613" y="30353"/>
                    <a:pt x="30607" y="30258"/>
                    <a:pt x="30600" y="30164"/>
                  </a:cubicBezTo>
                  <a:lnTo>
                    <a:pt x="30600" y="30164"/>
                  </a:lnTo>
                  <a:cubicBezTo>
                    <a:pt x="30659" y="30229"/>
                    <a:pt x="30738" y="30287"/>
                    <a:pt x="30824" y="30338"/>
                  </a:cubicBezTo>
                  <a:cubicBezTo>
                    <a:pt x="30816" y="30357"/>
                    <a:pt x="30808" y="30377"/>
                    <a:pt x="30803" y="30395"/>
                  </a:cubicBezTo>
                  <a:cubicBezTo>
                    <a:pt x="30825" y="30386"/>
                    <a:pt x="30847" y="30374"/>
                    <a:pt x="30869" y="30364"/>
                  </a:cubicBezTo>
                  <a:cubicBezTo>
                    <a:pt x="30908" y="30386"/>
                    <a:pt x="30950" y="30406"/>
                    <a:pt x="30993" y="30422"/>
                  </a:cubicBezTo>
                  <a:cubicBezTo>
                    <a:pt x="30980" y="30389"/>
                    <a:pt x="30969" y="30355"/>
                    <a:pt x="30957" y="30321"/>
                  </a:cubicBezTo>
                  <a:cubicBezTo>
                    <a:pt x="30986" y="30308"/>
                    <a:pt x="31015" y="30294"/>
                    <a:pt x="31044" y="30280"/>
                  </a:cubicBezTo>
                  <a:cubicBezTo>
                    <a:pt x="31052" y="30284"/>
                    <a:pt x="31057" y="30287"/>
                    <a:pt x="31065" y="30293"/>
                  </a:cubicBezTo>
                  <a:cubicBezTo>
                    <a:pt x="31085" y="30315"/>
                    <a:pt x="31105" y="30335"/>
                    <a:pt x="31124" y="30355"/>
                  </a:cubicBezTo>
                  <a:cubicBezTo>
                    <a:pt x="31033" y="30464"/>
                    <a:pt x="30950" y="30576"/>
                    <a:pt x="30883" y="30692"/>
                  </a:cubicBezTo>
                  <a:cubicBezTo>
                    <a:pt x="31015" y="30626"/>
                    <a:pt x="31137" y="30552"/>
                    <a:pt x="31255" y="30472"/>
                  </a:cubicBezTo>
                  <a:cubicBezTo>
                    <a:pt x="31284" y="30493"/>
                    <a:pt x="31313" y="30512"/>
                    <a:pt x="31343" y="30533"/>
                  </a:cubicBezTo>
                  <a:cubicBezTo>
                    <a:pt x="31274" y="30638"/>
                    <a:pt x="31206" y="30741"/>
                    <a:pt x="31141" y="30846"/>
                  </a:cubicBezTo>
                  <a:lnTo>
                    <a:pt x="31141" y="30846"/>
                  </a:lnTo>
                  <a:cubicBezTo>
                    <a:pt x="31237" y="30732"/>
                    <a:pt x="31322" y="30615"/>
                    <a:pt x="31393" y="30495"/>
                  </a:cubicBezTo>
                  <a:cubicBezTo>
                    <a:pt x="31412" y="30502"/>
                    <a:pt x="31428" y="30509"/>
                    <a:pt x="31444" y="30517"/>
                  </a:cubicBezTo>
                  <a:cubicBezTo>
                    <a:pt x="31448" y="30643"/>
                    <a:pt x="31457" y="30771"/>
                    <a:pt x="31479" y="30894"/>
                  </a:cubicBezTo>
                  <a:cubicBezTo>
                    <a:pt x="31577" y="30797"/>
                    <a:pt x="31621" y="30692"/>
                    <a:pt x="31646" y="30583"/>
                  </a:cubicBezTo>
                  <a:cubicBezTo>
                    <a:pt x="31659" y="30586"/>
                    <a:pt x="31672" y="30592"/>
                    <a:pt x="31683" y="30597"/>
                  </a:cubicBezTo>
                  <a:cubicBezTo>
                    <a:pt x="31699" y="30600"/>
                    <a:pt x="31718" y="30603"/>
                    <a:pt x="31736" y="30603"/>
                  </a:cubicBezTo>
                  <a:cubicBezTo>
                    <a:pt x="31771" y="30603"/>
                    <a:pt x="31802" y="30594"/>
                    <a:pt x="31792" y="30572"/>
                  </a:cubicBezTo>
                  <a:cubicBezTo>
                    <a:pt x="31747" y="30556"/>
                    <a:pt x="31704" y="30536"/>
                    <a:pt x="31660" y="30518"/>
                  </a:cubicBezTo>
                  <a:cubicBezTo>
                    <a:pt x="31679" y="30416"/>
                    <a:pt x="31688" y="30315"/>
                    <a:pt x="31711" y="30213"/>
                  </a:cubicBezTo>
                  <a:cubicBezTo>
                    <a:pt x="31759" y="30236"/>
                    <a:pt x="31807" y="30260"/>
                    <a:pt x="31856" y="30281"/>
                  </a:cubicBezTo>
                  <a:cubicBezTo>
                    <a:pt x="31840" y="30460"/>
                    <a:pt x="31776" y="30652"/>
                    <a:pt x="31846" y="30809"/>
                  </a:cubicBezTo>
                  <a:cubicBezTo>
                    <a:pt x="31937" y="30710"/>
                    <a:pt x="31995" y="30599"/>
                    <a:pt x="32014" y="30492"/>
                  </a:cubicBezTo>
                  <a:cubicBezTo>
                    <a:pt x="32049" y="30524"/>
                    <a:pt x="32088" y="30554"/>
                    <a:pt x="32145" y="30562"/>
                  </a:cubicBezTo>
                  <a:cubicBezTo>
                    <a:pt x="32151" y="30562"/>
                    <a:pt x="32157" y="30563"/>
                    <a:pt x="32163" y="30563"/>
                  </a:cubicBezTo>
                  <a:cubicBezTo>
                    <a:pt x="32218" y="30563"/>
                    <a:pt x="32284" y="30534"/>
                    <a:pt x="32292" y="30492"/>
                  </a:cubicBezTo>
                  <a:cubicBezTo>
                    <a:pt x="32296" y="30476"/>
                    <a:pt x="32289" y="30460"/>
                    <a:pt x="32277" y="30447"/>
                  </a:cubicBezTo>
                  <a:lnTo>
                    <a:pt x="32277" y="30447"/>
                  </a:lnTo>
                  <a:cubicBezTo>
                    <a:pt x="32369" y="30476"/>
                    <a:pt x="32459" y="30504"/>
                    <a:pt x="32552" y="30527"/>
                  </a:cubicBezTo>
                  <a:cubicBezTo>
                    <a:pt x="32402" y="30427"/>
                    <a:pt x="32254" y="30325"/>
                    <a:pt x="32104" y="30226"/>
                  </a:cubicBezTo>
                  <a:cubicBezTo>
                    <a:pt x="32072" y="30157"/>
                    <a:pt x="32056" y="30081"/>
                    <a:pt x="32052" y="30004"/>
                  </a:cubicBezTo>
                  <a:lnTo>
                    <a:pt x="32052" y="30004"/>
                  </a:lnTo>
                  <a:lnTo>
                    <a:pt x="32314" y="30091"/>
                  </a:lnTo>
                  <a:lnTo>
                    <a:pt x="32379" y="30277"/>
                  </a:lnTo>
                  <a:lnTo>
                    <a:pt x="32379" y="30277"/>
                  </a:lnTo>
                  <a:cubicBezTo>
                    <a:pt x="32374" y="30261"/>
                    <a:pt x="32405" y="30178"/>
                    <a:pt x="32415" y="30126"/>
                  </a:cubicBezTo>
                  <a:cubicBezTo>
                    <a:pt x="32502" y="30155"/>
                    <a:pt x="32588" y="30184"/>
                    <a:pt x="32675" y="30213"/>
                  </a:cubicBezTo>
                  <a:cubicBezTo>
                    <a:pt x="32729" y="30453"/>
                    <a:pt x="32784" y="30692"/>
                    <a:pt x="32838" y="30933"/>
                  </a:cubicBezTo>
                  <a:cubicBezTo>
                    <a:pt x="32848" y="30974"/>
                    <a:pt x="32873" y="31026"/>
                    <a:pt x="32911" y="31026"/>
                  </a:cubicBezTo>
                  <a:cubicBezTo>
                    <a:pt x="32914" y="31026"/>
                    <a:pt x="32918" y="31026"/>
                    <a:pt x="32922" y="31025"/>
                  </a:cubicBezTo>
                  <a:cubicBezTo>
                    <a:pt x="32961" y="31013"/>
                    <a:pt x="32966" y="30961"/>
                    <a:pt x="32961" y="30920"/>
                  </a:cubicBezTo>
                  <a:cubicBezTo>
                    <a:pt x="32947" y="30782"/>
                    <a:pt x="32932" y="30644"/>
                    <a:pt x="32918" y="30505"/>
                  </a:cubicBezTo>
                  <a:lnTo>
                    <a:pt x="32918" y="30505"/>
                  </a:lnTo>
                  <a:cubicBezTo>
                    <a:pt x="33025" y="30732"/>
                    <a:pt x="33214" y="30919"/>
                    <a:pt x="33440" y="31026"/>
                  </a:cubicBezTo>
                  <a:cubicBezTo>
                    <a:pt x="33462" y="30836"/>
                    <a:pt x="33342" y="30659"/>
                    <a:pt x="33214" y="30517"/>
                  </a:cubicBezTo>
                  <a:cubicBezTo>
                    <a:pt x="33088" y="30373"/>
                    <a:pt x="32944" y="30228"/>
                    <a:pt x="32906" y="30039"/>
                  </a:cubicBezTo>
                  <a:lnTo>
                    <a:pt x="32906" y="30039"/>
                  </a:lnTo>
                  <a:cubicBezTo>
                    <a:pt x="33102" y="30178"/>
                    <a:pt x="33298" y="30318"/>
                    <a:pt x="33491" y="30459"/>
                  </a:cubicBezTo>
                  <a:cubicBezTo>
                    <a:pt x="33533" y="30342"/>
                    <a:pt x="33417" y="30236"/>
                    <a:pt x="33331" y="30148"/>
                  </a:cubicBezTo>
                  <a:cubicBezTo>
                    <a:pt x="33234" y="30046"/>
                    <a:pt x="33162" y="29923"/>
                    <a:pt x="33098" y="29795"/>
                  </a:cubicBezTo>
                  <a:cubicBezTo>
                    <a:pt x="33029" y="29656"/>
                    <a:pt x="32971" y="29512"/>
                    <a:pt x="32925" y="29364"/>
                  </a:cubicBezTo>
                  <a:lnTo>
                    <a:pt x="32918" y="29146"/>
                  </a:lnTo>
                  <a:lnTo>
                    <a:pt x="32918" y="29146"/>
                  </a:lnTo>
                  <a:cubicBezTo>
                    <a:pt x="33063" y="29422"/>
                    <a:pt x="33230" y="29696"/>
                    <a:pt x="33419" y="29960"/>
                  </a:cubicBezTo>
                  <a:cubicBezTo>
                    <a:pt x="33458" y="30014"/>
                    <a:pt x="33516" y="30078"/>
                    <a:pt x="33599" y="30078"/>
                  </a:cubicBezTo>
                  <a:cubicBezTo>
                    <a:pt x="33601" y="30078"/>
                    <a:pt x="33603" y="30078"/>
                    <a:pt x="33604" y="30078"/>
                  </a:cubicBezTo>
                  <a:cubicBezTo>
                    <a:pt x="33629" y="30035"/>
                    <a:pt x="33673" y="29997"/>
                    <a:pt x="33729" y="29968"/>
                  </a:cubicBezTo>
                  <a:cubicBezTo>
                    <a:pt x="33838" y="30085"/>
                    <a:pt x="33882" y="30222"/>
                    <a:pt x="33960" y="30350"/>
                  </a:cubicBezTo>
                  <a:cubicBezTo>
                    <a:pt x="34039" y="30476"/>
                    <a:pt x="34172" y="30605"/>
                    <a:pt x="34365" y="30642"/>
                  </a:cubicBezTo>
                  <a:lnTo>
                    <a:pt x="34120" y="30206"/>
                  </a:lnTo>
                  <a:lnTo>
                    <a:pt x="34120" y="30206"/>
                  </a:lnTo>
                  <a:cubicBezTo>
                    <a:pt x="34503" y="30459"/>
                    <a:pt x="34955" y="30662"/>
                    <a:pt x="35440" y="30795"/>
                  </a:cubicBezTo>
                  <a:cubicBezTo>
                    <a:pt x="35328" y="30642"/>
                    <a:pt x="35121" y="30528"/>
                    <a:pt x="34927" y="30416"/>
                  </a:cubicBezTo>
                  <a:cubicBezTo>
                    <a:pt x="34660" y="30260"/>
                    <a:pt x="34402" y="30090"/>
                    <a:pt x="34152" y="29904"/>
                  </a:cubicBezTo>
                  <a:cubicBezTo>
                    <a:pt x="33931" y="29740"/>
                    <a:pt x="33657" y="29568"/>
                    <a:pt x="33480" y="29358"/>
                  </a:cubicBezTo>
                  <a:cubicBezTo>
                    <a:pt x="33401" y="29265"/>
                    <a:pt x="33339" y="29160"/>
                    <a:pt x="33278" y="29054"/>
                  </a:cubicBezTo>
                  <a:cubicBezTo>
                    <a:pt x="33263" y="29030"/>
                    <a:pt x="33249" y="29006"/>
                    <a:pt x="33234" y="28980"/>
                  </a:cubicBezTo>
                  <a:lnTo>
                    <a:pt x="33234" y="28980"/>
                  </a:lnTo>
                  <a:cubicBezTo>
                    <a:pt x="33255" y="29002"/>
                    <a:pt x="33276" y="29022"/>
                    <a:pt x="33298" y="29044"/>
                  </a:cubicBezTo>
                  <a:cubicBezTo>
                    <a:pt x="33343" y="29112"/>
                    <a:pt x="33397" y="29175"/>
                    <a:pt x="33468" y="29221"/>
                  </a:cubicBezTo>
                  <a:lnTo>
                    <a:pt x="33468" y="29211"/>
                  </a:lnTo>
                  <a:cubicBezTo>
                    <a:pt x="33657" y="29385"/>
                    <a:pt x="33869" y="29548"/>
                    <a:pt x="34101" y="29698"/>
                  </a:cubicBezTo>
                  <a:cubicBezTo>
                    <a:pt x="34094" y="29603"/>
                    <a:pt x="34089" y="29509"/>
                    <a:pt x="34082" y="29414"/>
                  </a:cubicBezTo>
                  <a:lnTo>
                    <a:pt x="34082" y="29414"/>
                  </a:lnTo>
                  <a:cubicBezTo>
                    <a:pt x="34180" y="29519"/>
                    <a:pt x="34317" y="29611"/>
                    <a:pt x="34477" y="29674"/>
                  </a:cubicBezTo>
                  <a:cubicBezTo>
                    <a:pt x="34448" y="29603"/>
                    <a:pt x="34428" y="29532"/>
                    <a:pt x="34413" y="29461"/>
                  </a:cubicBezTo>
                  <a:lnTo>
                    <a:pt x="34413" y="29461"/>
                  </a:lnTo>
                  <a:cubicBezTo>
                    <a:pt x="34457" y="29490"/>
                    <a:pt x="34503" y="29518"/>
                    <a:pt x="34548" y="29545"/>
                  </a:cubicBezTo>
                  <a:cubicBezTo>
                    <a:pt x="34637" y="29642"/>
                    <a:pt x="34736" y="29728"/>
                    <a:pt x="34848" y="29799"/>
                  </a:cubicBezTo>
                  <a:cubicBezTo>
                    <a:pt x="34868" y="29772"/>
                    <a:pt x="34861" y="29735"/>
                    <a:pt x="34846" y="29703"/>
                  </a:cubicBezTo>
                  <a:lnTo>
                    <a:pt x="34846" y="29703"/>
                  </a:lnTo>
                  <a:cubicBezTo>
                    <a:pt x="34990" y="29769"/>
                    <a:pt x="35142" y="29824"/>
                    <a:pt x="35299" y="29870"/>
                  </a:cubicBezTo>
                  <a:cubicBezTo>
                    <a:pt x="35315" y="29874"/>
                    <a:pt x="35334" y="29877"/>
                    <a:pt x="35352" y="29877"/>
                  </a:cubicBezTo>
                  <a:cubicBezTo>
                    <a:pt x="35387" y="29877"/>
                    <a:pt x="35418" y="29868"/>
                    <a:pt x="35408" y="29846"/>
                  </a:cubicBezTo>
                  <a:cubicBezTo>
                    <a:pt x="35189" y="29762"/>
                    <a:pt x="34972" y="29664"/>
                    <a:pt x="34765" y="29560"/>
                  </a:cubicBezTo>
                  <a:cubicBezTo>
                    <a:pt x="34681" y="29417"/>
                    <a:pt x="34598" y="29275"/>
                    <a:pt x="34514" y="29133"/>
                  </a:cubicBezTo>
                  <a:lnTo>
                    <a:pt x="34514" y="29133"/>
                  </a:lnTo>
                  <a:cubicBezTo>
                    <a:pt x="34645" y="29149"/>
                    <a:pt x="34724" y="29155"/>
                    <a:pt x="34782" y="29155"/>
                  </a:cubicBezTo>
                  <a:cubicBezTo>
                    <a:pt x="34816" y="29155"/>
                    <a:pt x="34844" y="29153"/>
                    <a:pt x="34871" y="29150"/>
                  </a:cubicBezTo>
                  <a:cubicBezTo>
                    <a:pt x="35298" y="29461"/>
                    <a:pt x="35786" y="29695"/>
                    <a:pt x="36300" y="29821"/>
                  </a:cubicBezTo>
                  <a:cubicBezTo>
                    <a:pt x="35951" y="29586"/>
                    <a:pt x="35603" y="29351"/>
                    <a:pt x="35254" y="29115"/>
                  </a:cubicBezTo>
                  <a:lnTo>
                    <a:pt x="35254" y="29115"/>
                  </a:lnTo>
                  <a:cubicBezTo>
                    <a:pt x="35665" y="29252"/>
                    <a:pt x="36073" y="29387"/>
                    <a:pt x="36483" y="29523"/>
                  </a:cubicBezTo>
                  <a:cubicBezTo>
                    <a:pt x="36067" y="29311"/>
                    <a:pt x="35648" y="29095"/>
                    <a:pt x="35296" y="28789"/>
                  </a:cubicBezTo>
                  <a:lnTo>
                    <a:pt x="35296" y="28789"/>
                  </a:lnTo>
                  <a:cubicBezTo>
                    <a:pt x="35501" y="28834"/>
                    <a:pt x="35709" y="28877"/>
                    <a:pt x="35913" y="28922"/>
                  </a:cubicBezTo>
                  <a:cubicBezTo>
                    <a:pt x="35565" y="28739"/>
                    <a:pt x="35229" y="28536"/>
                    <a:pt x="34906" y="28311"/>
                  </a:cubicBezTo>
                  <a:cubicBezTo>
                    <a:pt x="34842" y="28266"/>
                    <a:pt x="34543" y="28119"/>
                    <a:pt x="34624" y="28010"/>
                  </a:cubicBezTo>
                  <a:cubicBezTo>
                    <a:pt x="34625" y="28009"/>
                    <a:pt x="34676" y="28008"/>
                    <a:pt x="34743" y="28008"/>
                  </a:cubicBezTo>
                  <a:cubicBezTo>
                    <a:pt x="34877" y="28008"/>
                    <a:pt x="35077" y="28011"/>
                    <a:pt x="35098" y="28019"/>
                  </a:cubicBezTo>
                  <a:lnTo>
                    <a:pt x="35098" y="28019"/>
                  </a:lnTo>
                  <a:cubicBezTo>
                    <a:pt x="34918" y="27946"/>
                    <a:pt x="34738" y="27872"/>
                    <a:pt x="34561" y="27800"/>
                  </a:cubicBezTo>
                  <a:cubicBezTo>
                    <a:pt x="34460" y="27758"/>
                    <a:pt x="34355" y="27714"/>
                    <a:pt x="34283" y="27634"/>
                  </a:cubicBezTo>
                  <a:lnTo>
                    <a:pt x="34283" y="27634"/>
                  </a:lnTo>
                  <a:cubicBezTo>
                    <a:pt x="34302" y="27636"/>
                    <a:pt x="34321" y="27637"/>
                    <a:pt x="34340" y="27637"/>
                  </a:cubicBezTo>
                  <a:cubicBezTo>
                    <a:pt x="34412" y="27637"/>
                    <a:pt x="34484" y="27622"/>
                    <a:pt x="34548" y="27593"/>
                  </a:cubicBezTo>
                  <a:cubicBezTo>
                    <a:pt x="34663" y="27691"/>
                    <a:pt x="34781" y="27785"/>
                    <a:pt x="34903" y="27869"/>
                  </a:cubicBezTo>
                  <a:cubicBezTo>
                    <a:pt x="35016" y="27949"/>
                    <a:pt x="35142" y="28028"/>
                    <a:pt x="35283" y="28047"/>
                  </a:cubicBezTo>
                  <a:cubicBezTo>
                    <a:pt x="35304" y="27909"/>
                    <a:pt x="35070" y="27866"/>
                    <a:pt x="35016" y="27736"/>
                  </a:cubicBezTo>
                  <a:lnTo>
                    <a:pt x="35016" y="27736"/>
                  </a:lnTo>
                  <a:cubicBezTo>
                    <a:pt x="35211" y="27841"/>
                    <a:pt x="35424" y="27950"/>
                    <a:pt x="35643" y="27950"/>
                  </a:cubicBezTo>
                  <a:cubicBezTo>
                    <a:pt x="35677" y="27950"/>
                    <a:pt x="35711" y="27948"/>
                    <a:pt x="35745" y="27942"/>
                  </a:cubicBezTo>
                  <a:cubicBezTo>
                    <a:pt x="35585" y="27859"/>
                    <a:pt x="35415" y="27782"/>
                    <a:pt x="35266" y="27685"/>
                  </a:cubicBezTo>
                  <a:cubicBezTo>
                    <a:pt x="35169" y="27622"/>
                    <a:pt x="35060" y="27497"/>
                    <a:pt x="34952" y="27461"/>
                  </a:cubicBezTo>
                  <a:lnTo>
                    <a:pt x="34952" y="27461"/>
                  </a:lnTo>
                  <a:cubicBezTo>
                    <a:pt x="35235" y="27553"/>
                    <a:pt x="35531" y="27605"/>
                    <a:pt x="35829" y="27615"/>
                  </a:cubicBezTo>
                  <a:cubicBezTo>
                    <a:pt x="35807" y="27525"/>
                    <a:pt x="35716" y="27470"/>
                    <a:pt x="35632" y="27426"/>
                  </a:cubicBezTo>
                  <a:cubicBezTo>
                    <a:pt x="35331" y="27273"/>
                    <a:pt x="35028" y="27126"/>
                    <a:pt x="34721" y="26984"/>
                  </a:cubicBezTo>
                  <a:lnTo>
                    <a:pt x="34721" y="26984"/>
                  </a:lnTo>
                  <a:cubicBezTo>
                    <a:pt x="34882" y="27020"/>
                    <a:pt x="35048" y="27039"/>
                    <a:pt x="35214" y="27039"/>
                  </a:cubicBezTo>
                  <a:cubicBezTo>
                    <a:pt x="35342" y="27039"/>
                    <a:pt x="35471" y="27028"/>
                    <a:pt x="35597" y="27005"/>
                  </a:cubicBezTo>
                  <a:cubicBezTo>
                    <a:pt x="35312" y="26918"/>
                    <a:pt x="35028" y="26831"/>
                    <a:pt x="34743" y="26747"/>
                  </a:cubicBezTo>
                  <a:cubicBezTo>
                    <a:pt x="34609" y="26706"/>
                    <a:pt x="34476" y="26664"/>
                    <a:pt x="34361" y="26586"/>
                  </a:cubicBezTo>
                  <a:cubicBezTo>
                    <a:pt x="34435" y="26581"/>
                    <a:pt x="34512" y="26575"/>
                    <a:pt x="34586" y="26570"/>
                  </a:cubicBezTo>
                  <a:cubicBezTo>
                    <a:pt x="34471" y="26532"/>
                    <a:pt x="34358" y="26487"/>
                    <a:pt x="34245" y="26436"/>
                  </a:cubicBezTo>
                  <a:cubicBezTo>
                    <a:pt x="34222" y="26401"/>
                    <a:pt x="34200" y="26365"/>
                    <a:pt x="34177" y="26330"/>
                  </a:cubicBezTo>
                  <a:lnTo>
                    <a:pt x="34177" y="26330"/>
                  </a:lnTo>
                  <a:cubicBezTo>
                    <a:pt x="34181" y="26330"/>
                    <a:pt x="34185" y="26331"/>
                    <a:pt x="34189" y="26331"/>
                  </a:cubicBezTo>
                  <a:cubicBezTo>
                    <a:pt x="34204" y="26331"/>
                    <a:pt x="34219" y="26328"/>
                    <a:pt x="34235" y="26323"/>
                  </a:cubicBezTo>
                  <a:cubicBezTo>
                    <a:pt x="34152" y="26189"/>
                    <a:pt x="34072" y="26056"/>
                    <a:pt x="33991" y="25922"/>
                  </a:cubicBezTo>
                  <a:lnTo>
                    <a:pt x="33991" y="25922"/>
                  </a:lnTo>
                  <a:cubicBezTo>
                    <a:pt x="34162" y="26172"/>
                    <a:pt x="34418" y="26363"/>
                    <a:pt x="34707" y="26458"/>
                  </a:cubicBezTo>
                  <a:cubicBezTo>
                    <a:pt x="34612" y="26346"/>
                    <a:pt x="34450" y="26208"/>
                    <a:pt x="34402" y="26074"/>
                  </a:cubicBezTo>
                  <a:lnTo>
                    <a:pt x="34402" y="26074"/>
                  </a:lnTo>
                  <a:cubicBezTo>
                    <a:pt x="34467" y="26104"/>
                    <a:pt x="34529" y="26150"/>
                    <a:pt x="34593" y="26189"/>
                  </a:cubicBezTo>
                  <a:cubicBezTo>
                    <a:pt x="34638" y="26217"/>
                    <a:pt x="34686" y="26246"/>
                    <a:pt x="34737" y="26246"/>
                  </a:cubicBezTo>
                  <a:cubicBezTo>
                    <a:pt x="34744" y="26246"/>
                    <a:pt x="34752" y="26246"/>
                    <a:pt x="34759" y="26244"/>
                  </a:cubicBezTo>
                  <a:cubicBezTo>
                    <a:pt x="34810" y="26237"/>
                    <a:pt x="34849" y="26178"/>
                    <a:pt x="34833" y="26134"/>
                  </a:cubicBezTo>
                  <a:lnTo>
                    <a:pt x="34833" y="26134"/>
                  </a:lnTo>
                  <a:cubicBezTo>
                    <a:pt x="34962" y="26363"/>
                    <a:pt x="35131" y="26567"/>
                    <a:pt x="35334" y="26734"/>
                  </a:cubicBezTo>
                  <a:cubicBezTo>
                    <a:pt x="35447" y="26825"/>
                    <a:pt x="35578" y="26909"/>
                    <a:pt x="35723" y="26912"/>
                  </a:cubicBezTo>
                  <a:cubicBezTo>
                    <a:pt x="35668" y="26655"/>
                    <a:pt x="35353" y="26535"/>
                    <a:pt x="35244" y="26295"/>
                  </a:cubicBezTo>
                  <a:lnTo>
                    <a:pt x="35244" y="26295"/>
                  </a:lnTo>
                  <a:cubicBezTo>
                    <a:pt x="35491" y="26458"/>
                    <a:pt x="35748" y="26625"/>
                    <a:pt x="36040" y="26657"/>
                  </a:cubicBezTo>
                  <a:cubicBezTo>
                    <a:pt x="36053" y="26593"/>
                    <a:pt x="35987" y="26545"/>
                    <a:pt x="35931" y="26513"/>
                  </a:cubicBezTo>
                  <a:cubicBezTo>
                    <a:pt x="35637" y="26348"/>
                    <a:pt x="35335" y="26191"/>
                    <a:pt x="35030" y="26041"/>
                  </a:cubicBezTo>
                  <a:cubicBezTo>
                    <a:pt x="34971" y="25844"/>
                    <a:pt x="34888" y="25652"/>
                    <a:pt x="34781" y="25473"/>
                  </a:cubicBezTo>
                  <a:lnTo>
                    <a:pt x="34781" y="25473"/>
                  </a:lnTo>
                  <a:cubicBezTo>
                    <a:pt x="34896" y="25581"/>
                    <a:pt x="35211" y="25865"/>
                    <a:pt x="35409" y="25865"/>
                  </a:cubicBezTo>
                  <a:cubicBezTo>
                    <a:pt x="35428" y="25865"/>
                    <a:pt x="35445" y="25862"/>
                    <a:pt x="35462" y="25857"/>
                  </a:cubicBezTo>
                  <a:cubicBezTo>
                    <a:pt x="35447" y="25799"/>
                    <a:pt x="35362" y="25546"/>
                    <a:pt x="35307" y="25518"/>
                  </a:cubicBezTo>
                  <a:lnTo>
                    <a:pt x="35307" y="25518"/>
                  </a:lnTo>
                  <a:cubicBezTo>
                    <a:pt x="35530" y="25631"/>
                    <a:pt x="35772" y="25795"/>
                    <a:pt x="36031" y="25795"/>
                  </a:cubicBezTo>
                  <a:cubicBezTo>
                    <a:pt x="36040" y="25795"/>
                    <a:pt x="36048" y="25795"/>
                    <a:pt x="36057" y="25794"/>
                  </a:cubicBezTo>
                  <a:cubicBezTo>
                    <a:pt x="35806" y="25594"/>
                    <a:pt x="35582" y="25431"/>
                    <a:pt x="35283" y="25315"/>
                  </a:cubicBezTo>
                  <a:cubicBezTo>
                    <a:pt x="35158" y="25267"/>
                    <a:pt x="35029" y="25224"/>
                    <a:pt x="34917" y="25147"/>
                  </a:cubicBezTo>
                  <a:cubicBezTo>
                    <a:pt x="34885" y="25125"/>
                    <a:pt x="34646" y="24865"/>
                    <a:pt x="34651" y="24863"/>
                  </a:cubicBezTo>
                  <a:cubicBezTo>
                    <a:pt x="34707" y="24853"/>
                    <a:pt x="34762" y="24842"/>
                    <a:pt x="34817" y="24829"/>
                  </a:cubicBezTo>
                  <a:cubicBezTo>
                    <a:pt x="34707" y="24630"/>
                    <a:pt x="34373" y="24667"/>
                    <a:pt x="34238" y="24483"/>
                  </a:cubicBezTo>
                  <a:cubicBezTo>
                    <a:pt x="34256" y="24473"/>
                    <a:pt x="34274" y="24464"/>
                    <a:pt x="34290" y="24455"/>
                  </a:cubicBezTo>
                  <a:cubicBezTo>
                    <a:pt x="34317" y="24468"/>
                    <a:pt x="34347" y="24479"/>
                    <a:pt x="34374" y="24492"/>
                  </a:cubicBezTo>
                  <a:cubicBezTo>
                    <a:pt x="34583" y="24638"/>
                    <a:pt x="34816" y="24746"/>
                    <a:pt x="35067" y="24778"/>
                  </a:cubicBezTo>
                  <a:cubicBezTo>
                    <a:pt x="35074" y="24779"/>
                    <a:pt x="35081" y="24780"/>
                    <a:pt x="35088" y="24780"/>
                  </a:cubicBezTo>
                  <a:cubicBezTo>
                    <a:pt x="35099" y="24780"/>
                    <a:pt x="35109" y="24778"/>
                    <a:pt x="35118" y="24770"/>
                  </a:cubicBezTo>
                  <a:cubicBezTo>
                    <a:pt x="35152" y="24746"/>
                    <a:pt x="35116" y="24691"/>
                    <a:pt x="35081" y="24666"/>
                  </a:cubicBezTo>
                  <a:cubicBezTo>
                    <a:pt x="34882" y="24519"/>
                    <a:pt x="34679" y="24377"/>
                    <a:pt x="34484" y="24224"/>
                  </a:cubicBezTo>
                  <a:cubicBezTo>
                    <a:pt x="34239" y="24033"/>
                    <a:pt x="34013" y="23818"/>
                    <a:pt x="33789" y="23601"/>
                  </a:cubicBezTo>
                  <a:lnTo>
                    <a:pt x="33789" y="23601"/>
                  </a:lnTo>
                  <a:cubicBezTo>
                    <a:pt x="33796" y="23604"/>
                    <a:pt x="33803" y="23606"/>
                    <a:pt x="33814" y="23606"/>
                  </a:cubicBezTo>
                  <a:cubicBezTo>
                    <a:pt x="33822" y="23584"/>
                    <a:pt x="33809" y="23561"/>
                    <a:pt x="33796" y="23540"/>
                  </a:cubicBezTo>
                  <a:cubicBezTo>
                    <a:pt x="33731" y="23434"/>
                    <a:pt x="33664" y="23330"/>
                    <a:pt x="33599" y="23224"/>
                  </a:cubicBezTo>
                  <a:lnTo>
                    <a:pt x="33599" y="23224"/>
                  </a:lnTo>
                  <a:cubicBezTo>
                    <a:pt x="33862" y="23558"/>
                    <a:pt x="34203" y="23838"/>
                    <a:pt x="34592" y="24033"/>
                  </a:cubicBezTo>
                  <a:cubicBezTo>
                    <a:pt x="34639" y="24056"/>
                    <a:pt x="34692" y="24080"/>
                    <a:pt x="34745" y="24080"/>
                  </a:cubicBezTo>
                  <a:cubicBezTo>
                    <a:pt x="34757" y="24080"/>
                    <a:pt x="34769" y="24079"/>
                    <a:pt x="34781" y="24076"/>
                  </a:cubicBezTo>
                  <a:cubicBezTo>
                    <a:pt x="34694" y="23960"/>
                    <a:pt x="34602" y="23847"/>
                    <a:pt x="34505" y="23738"/>
                  </a:cubicBezTo>
                  <a:lnTo>
                    <a:pt x="34505" y="23738"/>
                  </a:lnTo>
                  <a:cubicBezTo>
                    <a:pt x="34837" y="23991"/>
                    <a:pt x="35218" y="24226"/>
                    <a:pt x="35643" y="24236"/>
                  </a:cubicBezTo>
                  <a:cubicBezTo>
                    <a:pt x="35411" y="24095"/>
                    <a:pt x="35183" y="23949"/>
                    <a:pt x="34961" y="23798"/>
                  </a:cubicBezTo>
                  <a:cubicBezTo>
                    <a:pt x="34848" y="23722"/>
                    <a:pt x="34737" y="23645"/>
                    <a:pt x="34628" y="23565"/>
                  </a:cubicBezTo>
                  <a:cubicBezTo>
                    <a:pt x="34583" y="23533"/>
                    <a:pt x="34345" y="23404"/>
                    <a:pt x="34344" y="23350"/>
                  </a:cubicBezTo>
                  <a:lnTo>
                    <a:pt x="34344" y="23350"/>
                  </a:lnTo>
                  <a:cubicBezTo>
                    <a:pt x="34490" y="23405"/>
                    <a:pt x="34641" y="23449"/>
                    <a:pt x="34795" y="23482"/>
                  </a:cubicBezTo>
                  <a:cubicBezTo>
                    <a:pt x="34696" y="23440"/>
                    <a:pt x="34617" y="23360"/>
                    <a:pt x="34579" y="23265"/>
                  </a:cubicBezTo>
                  <a:lnTo>
                    <a:pt x="34579" y="23265"/>
                  </a:lnTo>
                  <a:cubicBezTo>
                    <a:pt x="34760" y="23362"/>
                    <a:pt x="34960" y="23462"/>
                    <a:pt x="35165" y="23462"/>
                  </a:cubicBezTo>
                  <a:cubicBezTo>
                    <a:pt x="35196" y="23462"/>
                    <a:pt x="35227" y="23460"/>
                    <a:pt x="35258" y="23455"/>
                  </a:cubicBezTo>
                  <a:lnTo>
                    <a:pt x="35258" y="23455"/>
                  </a:lnTo>
                  <a:cubicBezTo>
                    <a:pt x="35256" y="23455"/>
                    <a:pt x="35254" y="23455"/>
                    <a:pt x="35251" y="23455"/>
                  </a:cubicBezTo>
                  <a:cubicBezTo>
                    <a:pt x="35191" y="23455"/>
                    <a:pt x="35062" y="23367"/>
                    <a:pt x="35013" y="23343"/>
                  </a:cubicBezTo>
                  <a:cubicBezTo>
                    <a:pt x="34914" y="23295"/>
                    <a:pt x="34818" y="23244"/>
                    <a:pt x="34723" y="23192"/>
                  </a:cubicBezTo>
                  <a:cubicBezTo>
                    <a:pt x="34397" y="23010"/>
                    <a:pt x="34040" y="22944"/>
                    <a:pt x="33742" y="22700"/>
                  </a:cubicBezTo>
                  <a:lnTo>
                    <a:pt x="33748" y="22700"/>
                  </a:lnTo>
                  <a:cubicBezTo>
                    <a:pt x="33753" y="22704"/>
                    <a:pt x="33757" y="22707"/>
                    <a:pt x="33763" y="22711"/>
                  </a:cubicBezTo>
                  <a:cubicBezTo>
                    <a:pt x="33760" y="22707"/>
                    <a:pt x="33758" y="22704"/>
                    <a:pt x="33758" y="22700"/>
                  </a:cubicBezTo>
                  <a:lnTo>
                    <a:pt x="33758" y="22700"/>
                  </a:lnTo>
                  <a:cubicBezTo>
                    <a:pt x="33925" y="22727"/>
                    <a:pt x="34097" y="22743"/>
                    <a:pt x="34265" y="22749"/>
                  </a:cubicBezTo>
                  <a:cubicBezTo>
                    <a:pt x="34300" y="22777"/>
                    <a:pt x="34336" y="22801"/>
                    <a:pt x="34370" y="22829"/>
                  </a:cubicBezTo>
                  <a:cubicBezTo>
                    <a:pt x="34551" y="22965"/>
                    <a:pt x="34743" y="23106"/>
                    <a:pt x="34968" y="23144"/>
                  </a:cubicBezTo>
                  <a:lnTo>
                    <a:pt x="34511" y="22752"/>
                  </a:lnTo>
                  <a:lnTo>
                    <a:pt x="34515" y="22752"/>
                  </a:lnTo>
                  <a:lnTo>
                    <a:pt x="34505" y="22748"/>
                  </a:lnTo>
                  <a:cubicBezTo>
                    <a:pt x="34471" y="22720"/>
                    <a:pt x="34441" y="22692"/>
                    <a:pt x="34409" y="22665"/>
                  </a:cubicBezTo>
                  <a:cubicBezTo>
                    <a:pt x="34339" y="22605"/>
                    <a:pt x="34265" y="22540"/>
                    <a:pt x="34238" y="22453"/>
                  </a:cubicBezTo>
                  <a:lnTo>
                    <a:pt x="34238" y="22453"/>
                  </a:lnTo>
                  <a:cubicBezTo>
                    <a:pt x="34412" y="22547"/>
                    <a:pt x="34586" y="22643"/>
                    <a:pt x="34762" y="22737"/>
                  </a:cubicBezTo>
                  <a:cubicBezTo>
                    <a:pt x="34852" y="22786"/>
                    <a:pt x="34960" y="22835"/>
                    <a:pt x="35059" y="22835"/>
                  </a:cubicBezTo>
                  <a:cubicBezTo>
                    <a:pt x="35107" y="22835"/>
                    <a:pt x="35154" y="22823"/>
                    <a:pt x="35195" y="22794"/>
                  </a:cubicBezTo>
                  <a:cubicBezTo>
                    <a:pt x="35026" y="22649"/>
                    <a:pt x="34788" y="22627"/>
                    <a:pt x="34576" y="22560"/>
                  </a:cubicBezTo>
                  <a:cubicBezTo>
                    <a:pt x="34405" y="22505"/>
                    <a:pt x="34251" y="22422"/>
                    <a:pt x="34107" y="22319"/>
                  </a:cubicBezTo>
                  <a:lnTo>
                    <a:pt x="34107" y="22319"/>
                  </a:lnTo>
                  <a:cubicBezTo>
                    <a:pt x="34142" y="22335"/>
                    <a:pt x="34177" y="22350"/>
                    <a:pt x="34213" y="22360"/>
                  </a:cubicBezTo>
                  <a:cubicBezTo>
                    <a:pt x="34213" y="22338"/>
                    <a:pt x="34214" y="22300"/>
                    <a:pt x="34198" y="22283"/>
                  </a:cubicBezTo>
                  <a:cubicBezTo>
                    <a:pt x="34136" y="22206"/>
                    <a:pt x="34075" y="22130"/>
                    <a:pt x="34013" y="22055"/>
                  </a:cubicBezTo>
                  <a:lnTo>
                    <a:pt x="34013" y="22055"/>
                  </a:lnTo>
                  <a:cubicBezTo>
                    <a:pt x="34079" y="22081"/>
                    <a:pt x="34149" y="22103"/>
                    <a:pt x="34217" y="22120"/>
                  </a:cubicBezTo>
                  <a:cubicBezTo>
                    <a:pt x="34434" y="22248"/>
                    <a:pt x="34666" y="22338"/>
                    <a:pt x="34913" y="22358"/>
                  </a:cubicBezTo>
                  <a:cubicBezTo>
                    <a:pt x="34848" y="22297"/>
                    <a:pt x="34765" y="22258"/>
                    <a:pt x="34685" y="22218"/>
                  </a:cubicBezTo>
                  <a:cubicBezTo>
                    <a:pt x="34673" y="22212"/>
                    <a:pt x="34663" y="22204"/>
                    <a:pt x="34651" y="22199"/>
                  </a:cubicBezTo>
                  <a:lnTo>
                    <a:pt x="34651" y="22199"/>
                  </a:lnTo>
                  <a:cubicBezTo>
                    <a:pt x="34717" y="22204"/>
                    <a:pt x="34782" y="22210"/>
                    <a:pt x="34849" y="22210"/>
                  </a:cubicBezTo>
                  <a:cubicBezTo>
                    <a:pt x="34895" y="22210"/>
                    <a:pt x="34958" y="22190"/>
                    <a:pt x="34949" y="22145"/>
                  </a:cubicBezTo>
                  <a:cubicBezTo>
                    <a:pt x="34946" y="22126"/>
                    <a:pt x="34932" y="22113"/>
                    <a:pt x="34917" y="22103"/>
                  </a:cubicBezTo>
                  <a:cubicBezTo>
                    <a:pt x="34837" y="22043"/>
                    <a:pt x="34740" y="22011"/>
                    <a:pt x="34644" y="21981"/>
                  </a:cubicBezTo>
                  <a:cubicBezTo>
                    <a:pt x="34435" y="21914"/>
                    <a:pt x="34227" y="21847"/>
                    <a:pt x="34018" y="21778"/>
                  </a:cubicBezTo>
                  <a:cubicBezTo>
                    <a:pt x="33997" y="21760"/>
                    <a:pt x="33975" y="21740"/>
                    <a:pt x="33953" y="21721"/>
                  </a:cubicBezTo>
                  <a:cubicBezTo>
                    <a:pt x="34084" y="21717"/>
                    <a:pt x="34214" y="21711"/>
                    <a:pt x="34344" y="21703"/>
                  </a:cubicBezTo>
                  <a:cubicBezTo>
                    <a:pt x="34246" y="21579"/>
                    <a:pt x="34087" y="21531"/>
                    <a:pt x="33937" y="21480"/>
                  </a:cubicBezTo>
                  <a:cubicBezTo>
                    <a:pt x="33847" y="21362"/>
                    <a:pt x="33774" y="21227"/>
                    <a:pt x="33729" y="21086"/>
                  </a:cubicBezTo>
                  <a:lnTo>
                    <a:pt x="33729" y="21086"/>
                  </a:lnTo>
                  <a:cubicBezTo>
                    <a:pt x="33963" y="21383"/>
                    <a:pt x="34261" y="21627"/>
                    <a:pt x="34595" y="21801"/>
                  </a:cubicBezTo>
                  <a:cubicBezTo>
                    <a:pt x="34651" y="21830"/>
                    <a:pt x="34718" y="21856"/>
                    <a:pt x="34778" y="21856"/>
                  </a:cubicBezTo>
                  <a:cubicBezTo>
                    <a:pt x="34816" y="21856"/>
                    <a:pt x="34851" y="21846"/>
                    <a:pt x="34881" y="21821"/>
                  </a:cubicBezTo>
                  <a:cubicBezTo>
                    <a:pt x="34602" y="21603"/>
                    <a:pt x="34326" y="21385"/>
                    <a:pt x="34049" y="21169"/>
                  </a:cubicBezTo>
                  <a:lnTo>
                    <a:pt x="34049" y="21169"/>
                  </a:lnTo>
                  <a:cubicBezTo>
                    <a:pt x="34235" y="21278"/>
                    <a:pt x="34442" y="21390"/>
                    <a:pt x="34652" y="21390"/>
                  </a:cubicBezTo>
                  <a:cubicBezTo>
                    <a:pt x="34695" y="21390"/>
                    <a:pt x="34737" y="21385"/>
                    <a:pt x="34779" y="21375"/>
                  </a:cubicBezTo>
                  <a:cubicBezTo>
                    <a:pt x="34383" y="21168"/>
                    <a:pt x="34017" y="20908"/>
                    <a:pt x="33687" y="20609"/>
                  </a:cubicBezTo>
                  <a:cubicBezTo>
                    <a:pt x="33670" y="20533"/>
                    <a:pt x="33644" y="20456"/>
                    <a:pt x="33606" y="20385"/>
                  </a:cubicBezTo>
                  <a:lnTo>
                    <a:pt x="33606" y="20385"/>
                  </a:lnTo>
                  <a:cubicBezTo>
                    <a:pt x="33771" y="20545"/>
                    <a:pt x="33940" y="20707"/>
                    <a:pt x="34137" y="20825"/>
                  </a:cubicBezTo>
                  <a:cubicBezTo>
                    <a:pt x="34297" y="20918"/>
                    <a:pt x="34480" y="20982"/>
                    <a:pt x="34663" y="20982"/>
                  </a:cubicBezTo>
                  <a:cubicBezTo>
                    <a:pt x="34708" y="20982"/>
                    <a:pt x="34753" y="20978"/>
                    <a:pt x="34798" y="20970"/>
                  </a:cubicBezTo>
                  <a:cubicBezTo>
                    <a:pt x="34551" y="20796"/>
                    <a:pt x="34288" y="20643"/>
                    <a:pt x="34014" y="20519"/>
                  </a:cubicBezTo>
                  <a:lnTo>
                    <a:pt x="34014" y="20519"/>
                  </a:lnTo>
                  <a:cubicBezTo>
                    <a:pt x="34049" y="20523"/>
                    <a:pt x="34084" y="20525"/>
                    <a:pt x="34119" y="20525"/>
                  </a:cubicBezTo>
                  <a:cubicBezTo>
                    <a:pt x="34187" y="20525"/>
                    <a:pt x="34255" y="20517"/>
                    <a:pt x="34320" y="20500"/>
                  </a:cubicBezTo>
                  <a:cubicBezTo>
                    <a:pt x="34143" y="20320"/>
                    <a:pt x="33818" y="20369"/>
                    <a:pt x="33638" y="20192"/>
                  </a:cubicBezTo>
                  <a:lnTo>
                    <a:pt x="33638" y="20192"/>
                  </a:lnTo>
                  <a:cubicBezTo>
                    <a:pt x="33653" y="20193"/>
                    <a:pt x="33668" y="20193"/>
                    <a:pt x="33683" y="20193"/>
                  </a:cubicBezTo>
                  <a:cubicBezTo>
                    <a:pt x="33725" y="20193"/>
                    <a:pt x="33768" y="20190"/>
                    <a:pt x="33811" y="20185"/>
                  </a:cubicBezTo>
                  <a:cubicBezTo>
                    <a:pt x="33880" y="20237"/>
                    <a:pt x="33953" y="20282"/>
                    <a:pt x="34033" y="20317"/>
                  </a:cubicBezTo>
                  <a:cubicBezTo>
                    <a:pt x="34018" y="20276"/>
                    <a:pt x="33994" y="20215"/>
                    <a:pt x="33965" y="20150"/>
                  </a:cubicBezTo>
                  <a:cubicBezTo>
                    <a:pt x="33986" y="20142"/>
                    <a:pt x="34011" y="20137"/>
                    <a:pt x="34030" y="20128"/>
                  </a:cubicBezTo>
                  <a:cubicBezTo>
                    <a:pt x="33999" y="20121"/>
                    <a:pt x="33970" y="20109"/>
                    <a:pt x="33941" y="20100"/>
                  </a:cubicBezTo>
                  <a:cubicBezTo>
                    <a:pt x="33889" y="19990"/>
                    <a:pt x="33824" y="19880"/>
                    <a:pt x="33764" y="19843"/>
                  </a:cubicBezTo>
                  <a:lnTo>
                    <a:pt x="33764" y="19843"/>
                  </a:lnTo>
                  <a:cubicBezTo>
                    <a:pt x="33947" y="19948"/>
                    <a:pt x="34152" y="20015"/>
                    <a:pt x="34362" y="20036"/>
                  </a:cubicBezTo>
                  <a:cubicBezTo>
                    <a:pt x="34107" y="19795"/>
                    <a:pt x="33729" y="19707"/>
                    <a:pt x="33497" y="19444"/>
                  </a:cubicBezTo>
                  <a:lnTo>
                    <a:pt x="33497" y="19444"/>
                  </a:lnTo>
                  <a:cubicBezTo>
                    <a:pt x="33510" y="19446"/>
                    <a:pt x="33524" y="19447"/>
                    <a:pt x="33537" y="19447"/>
                  </a:cubicBezTo>
                  <a:cubicBezTo>
                    <a:pt x="33584" y="19447"/>
                    <a:pt x="33631" y="19435"/>
                    <a:pt x="33673" y="19415"/>
                  </a:cubicBezTo>
                  <a:cubicBezTo>
                    <a:pt x="33706" y="19447"/>
                    <a:pt x="33737" y="19482"/>
                    <a:pt x="33773" y="19512"/>
                  </a:cubicBezTo>
                  <a:cubicBezTo>
                    <a:pt x="33802" y="19538"/>
                    <a:pt x="33846" y="19556"/>
                    <a:pt x="33881" y="19556"/>
                  </a:cubicBezTo>
                  <a:cubicBezTo>
                    <a:pt x="33912" y="19556"/>
                    <a:pt x="33937" y="19542"/>
                    <a:pt x="33941" y="19506"/>
                  </a:cubicBezTo>
                  <a:cubicBezTo>
                    <a:pt x="33944" y="19485"/>
                    <a:pt x="33934" y="19463"/>
                    <a:pt x="33924" y="19444"/>
                  </a:cubicBezTo>
                  <a:cubicBezTo>
                    <a:pt x="33888" y="19376"/>
                    <a:pt x="33847" y="19310"/>
                    <a:pt x="33803" y="19249"/>
                  </a:cubicBezTo>
                  <a:lnTo>
                    <a:pt x="33803" y="19249"/>
                  </a:lnTo>
                  <a:cubicBezTo>
                    <a:pt x="33943" y="19367"/>
                    <a:pt x="34098" y="19463"/>
                    <a:pt x="34264" y="19533"/>
                  </a:cubicBezTo>
                  <a:cubicBezTo>
                    <a:pt x="34302" y="19549"/>
                    <a:pt x="34347" y="19561"/>
                    <a:pt x="34389" y="19561"/>
                  </a:cubicBezTo>
                  <a:cubicBezTo>
                    <a:pt x="34437" y="19561"/>
                    <a:pt x="34480" y="19545"/>
                    <a:pt x="34502" y="19502"/>
                  </a:cubicBezTo>
                  <a:cubicBezTo>
                    <a:pt x="34120" y="19306"/>
                    <a:pt x="33728" y="19104"/>
                    <a:pt x="33426" y="18780"/>
                  </a:cubicBezTo>
                  <a:lnTo>
                    <a:pt x="33426" y="18780"/>
                  </a:lnTo>
                  <a:cubicBezTo>
                    <a:pt x="33452" y="18790"/>
                    <a:pt x="33475" y="18798"/>
                    <a:pt x="33503" y="18802"/>
                  </a:cubicBezTo>
                  <a:cubicBezTo>
                    <a:pt x="33462" y="18690"/>
                    <a:pt x="33420" y="18577"/>
                    <a:pt x="33381" y="18464"/>
                  </a:cubicBezTo>
                  <a:lnTo>
                    <a:pt x="33381" y="18464"/>
                  </a:lnTo>
                  <a:cubicBezTo>
                    <a:pt x="33478" y="18594"/>
                    <a:pt x="33623" y="18690"/>
                    <a:pt x="33783" y="18732"/>
                  </a:cubicBezTo>
                  <a:cubicBezTo>
                    <a:pt x="33769" y="18674"/>
                    <a:pt x="33742" y="18618"/>
                    <a:pt x="33708" y="18568"/>
                  </a:cubicBezTo>
                  <a:lnTo>
                    <a:pt x="33708" y="18568"/>
                  </a:lnTo>
                  <a:cubicBezTo>
                    <a:pt x="33796" y="18661"/>
                    <a:pt x="33889" y="18748"/>
                    <a:pt x="33997" y="18821"/>
                  </a:cubicBezTo>
                  <a:cubicBezTo>
                    <a:pt x="34130" y="18912"/>
                    <a:pt x="34285" y="18974"/>
                    <a:pt x="34445" y="18974"/>
                  </a:cubicBezTo>
                  <a:cubicBezTo>
                    <a:pt x="34462" y="18974"/>
                    <a:pt x="34478" y="18973"/>
                    <a:pt x="34495" y="18972"/>
                  </a:cubicBezTo>
                  <a:cubicBezTo>
                    <a:pt x="34531" y="18968"/>
                    <a:pt x="34579" y="18947"/>
                    <a:pt x="34572" y="18911"/>
                  </a:cubicBezTo>
                  <a:cubicBezTo>
                    <a:pt x="34567" y="18895"/>
                    <a:pt x="34551" y="18882"/>
                    <a:pt x="34537" y="18873"/>
                  </a:cubicBezTo>
                  <a:cubicBezTo>
                    <a:pt x="34397" y="18786"/>
                    <a:pt x="34246" y="18721"/>
                    <a:pt x="34101" y="18642"/>
                  </a:cubicBezTo>
                  <a:cubicBezTo>
                    <a:pt x="33867" y="18515"/>
                    <a:pt x="33657" y="18349"/>
                    <a:pt x="33453" y="18173"/>
                  </a:cubicBezTo>
                  <a:cubicBezTo>
                    <a:pt x="33439" y="18083"/>
                    <a:pt x="33424" y="17993"/>
                    <a:pt x="33411" y="17905"/>
                  </a:cubicBezTo>
                  <a:lnTo>
                    <a:pt x="33411" y="17905"/>
                  </a:lnTo>
                  <a:cubicBezTo>
                    <a:pt x="33543" y="18115"/>
                    <a:pt x="33754" y="18272"/>
                    <a:pt x="33992" y="18342"/>
                  </a:cubicBezTo>
                  <a:cubicBezTo>
                    <a:pt x="33936" y="18197"/>
                    <a:pt x="33819" y="18083"/>
                    <a:pt x="33708" y="17974"/>
                  </a:cubicBezTo>
                  <a:cubicBezTo>
                    <a:pt x="33636" y="17906"/>
                    <a:pt x="33565" y="17833"/>
                    <a:pt x="33496" y="17761"/>
                  </a:cubicBezTo>
                  <a:cubicBezTo>
                    <a:pt x="33513" y="17680"/>
                    <a:pt x="33517" y="17595"/>
                    <a:pt x="33506" y="17514"/>
                  </a:cubicBezTo>
                  <a:lnTo>
                    <a:pt x="33506" y="17514"/>
                  </a:lnTo>
                  <a:cubicBezTo>
                    <a:pt x="33571" y="17672"/>
                    <a:pt x="33667" y="17815"/>
                    <a:pt x="33789" y="17935"/>
                  </a:cubicBezTo>
                  <a:cubicBezTo>
                    <a:pt x="33745" y="17774"/>
                    <a:pt x="33676" y="17619"/>
                    <a:pt x="33583" y="17481"/>
                  </a:cubicBezTo>
                  <a:lnTo>
                    <a:pt x="33583" y="17481"/>
                  </a:lnTo>
                  <a:cubicBezTo>
                    <a:pt x="33680" y="17571"/>
                    <a:pt x="33792" y="17646"/>
                    <a:pt x="33909" y="17706"/>
                  </a:cubicBezTo>
                  <a:cubicBezTo>
                    <a:pt x="33931" y="17718"/>
                    <a:pt x="33959" y="17728"/>
                    <a:pt x="33984" y="17728"/>
                  </a:cubicBezTo>
                  <a:cubicBezTo>
                    <a:pt x="34004" y="17728"/>
                    <a:pt x="34022" y="17722"/>
                    <a:pt x="34034" y="17706"/>
                  </a:cubicBezTo>
                  <a:cubicBezTo>
                    <a:pt x="33925" y="17590"/>
                    <a:pt x="33806" y="17485"/>
                    <a:pt x="33677" y="17392"/>
                  </a:cubicBezTo>
                  <a:lnTo>
                    <a:pt x="33677" y="17392"/>
                  </a:lnTo>
                  <a:cubicBezTo>
                    <a:pt x="33752" y="17415"/>
                    <a:pt x="33830" y="17425"/>
                    <a:pt x="33908" y="17425"/>
                  </a:cubicBezTo>
                  <a:cubicBezTo>
                    <a:pt x="33945" y="17425"/>
                    <a:pt x="33983" y="17423"/>
                    <a:pt x="34020" y="17418"/>
                  </a:cubicBezTo>
                  <a:cubicBezTo>
                    <a:pt x="33930" y="17367"/>
                    <a:pt x="33837" y="17318"/>
                    <a:pt x="33745" y="17267"/>
                  </a:cubicBezTo>
                  <a:cubicBezTo>
                    <a:pt x="33634" y="17205"/>
                    <a:pt x="33519" y="17144"/>
                    <a:pt x="33417" y="17065"/>
                  </a:cubicBezTo>
                  <a:cubicBezTo>
                    <a:pt x="33252" y="16940"/>
                    <a:pt x="33134" y="16781"/>
                    <a:pt x="33003" y="16622"/>
                  </a:cubicBezTo>
                  <a:cubicBezTo>
                    <a:pt x="32997" y="16615"/>
                    <a:pt x="32990" y="16608"/>
                    <a:pt x="32984" y="16601"/>
                  </a:cubicBezTo>
                  <a:lnTo>
                    <a:pt x="32984" y="16601"/>
                  </a:lnTo>
                  <a:cubicBezTo>
                    <a:pt x="33018" y="16624"/>
                    <a:pt x="33053" y="16650"/>
                    <a:pt x="33085" y="16672"/>
                  </a:cubicBezTo>
                  <a:cubicBezTo>
                    <a:pt x="33266" y="16798"/>
                    <a:pt x="33461" y="16926"/>
                    <a:pt x="33680" y="16951"/>
                  </a:cubicBezTo>
                  <a:cubicBezTo>
                    <a:pt x="33685" y="16951"/>
                    <a:pt x="33691" y="16952"/>
                    <a:pt x="33697" y="16952"/>
                  </a:cubicBezTo>
                  <a:cubicBezTo>
                    <a:pt x="33721" y="16952"/>
                    <a:pt x="33746" y="16944"/>
                    <a:pt x="33751" y="16922"/>
                  </a:cubicBezTo>
                  <a:cubicBezTo>
                    <a:pt x="33757" y="16900"/>
                    <a:pt x="33735" y="16882"/>
                    <a:pt x="33716" y="16868"/>
                  </a:cubicBezTo>
                  <a:cubicBezTo>
                    <a:pt x="33562" y="16753"/>
                    <a:pt x="33408" y="16638"/>
                    <a:pt x="33253" y="16522"/>
                  </a:cubicBezTo>
                  <a:lnTo>
                    <a:pt x="33253" y="16522"/>
                  </a:lnTo>
                  <a:cubicBezTo>
                    <a:pt x="33369" y="16569"/>
                    <a:pt x="33488" y="16618"/>
                    <a:pt x="33610" y="16618"/>
                  </a:cubicBezTo>
                  <a:cubicBezTo>
                    <a:pt x="33621" y="16618"/>
                    <a:pt x="33633" y="16617"/>
                    <a:pt x="33644" y="16617"/>
                  </a:cubicBezTo>
                  <a:cubicBezTo>
                    <a:pt x="33558" y="16521"/>
                    <a:pt x="33432" y="16474"/>
                    <a:pt x="33317" y="16412"/>
                  </a:cubicBezTo>
                  <a:cubicBezTo>
                    <a:pt x="33244" y="16373"/>
                    <a:pt x="33178" y="16325"/>
                    <a:pt x="33114" y="16272"/>
                  </a:cubicBezTo>
                  <a:cubicBezTo>
                    <a:pt x="33074" y="16220"/>
                    <a:pt x="33034" y="16165"/>
                    <a:pt x="32995" y="16113"/>
                  </a:cubicBezTo>
                  <a:cubicBezTo>
                    <a:pt x="32995" y="16113"/>
                    <a:pt x="32996" y="16113"/>
                    <a:pt x="32997" y="16113"/>
                  </a:cubicBezTo>
                  <a:cubicBezTo>
                    <a:pt x="33079" y="16113"/>
                    <a:pt x="33145" y="16177"/>
                    <a:pt x="33208" y="16230"/>
                  </a:cubicBezTo>
                  <a:cubicBezTo>
                    <a:pt x="33254" y="16270"/>
                    <a:pt x="33315" y="16304"/>
                    <a:pt x="33372" y="16304"/>
                  </a:cubicBezTo>
                  <a:cubicBezTo>
                    <a:pt x="33394" y="16304"/>
                    <a:pt x="33415" y="16299"/>
                    <a:pt x="33435" y="16287"/>
                  </a:cubicBezTo>
                  <a:cubicBezTo>
                    <a:pt x="33358" y="16181"/>
                    <a:pt x="33224" y="16136"/>
                    <a:pt x="33118" y="16062"/>
                  </a:cubicBezTo>
                  <a:cubicBezTo>
                    <a:pt x="32997" y="15978"/>
                    <a:pt x="32910" y="15859"/>
                    <a:pt x="32849" y="15724"/>
                  </a:cubicBezTo>
                  <a:lnTo>
                    <a:pt x="32849" y="15724"/>
                  </a:lnTo>
                  <a:cubicBezTo>
                    <a:pt x="32945" y="15851"/>
                    <a:pt x="33063" y="15963"/>
                    <a:pt x="33195" y="16053"/>
                  </a:cubicBezTo>
                  <a:cubicBezTo>
                    <a:pt x="33227" y="16073"/>
                    <a:pt x="33263" y="16094"/>
                    <a:pt x="33299" y="16094"/>
                  </a:cubicBezTo>
                  <a:cubicBezTo>
                    <a:pt x="33305" y="16094"/>
                    <a:pt x="33310" y="16093"/>
                    <a:pt x="33315" y="16092"/>
                  </a:cubicBezTo>
                  <a:cubicBezTo>
                    <a:pt x="33354" y="16086"/>
                    <a:pt x="33387" y="16045"/>
                    <a:pt x="33377" y="16011"/>
                  </a:cubicBezTo>
                  <a:lnTo>
                    <a:pt x="33377" y="16011"/>
                  </a:lnTo>
                  <a:cubicBezTo>
                    <a:pt x="33430" y="16116"/>
                    <a:pt x="33548" y="16181"/>
                    <a:pt x="33664" y="16181"/>
                  </a:cubicBezTo>
                  <a:cubicBezTo>
                    <a:pt x="33709" y="16181"/>
                    <a:pt x="33754" y="16171"/>
                    <a:pt x="33795" y="16150"/>
                  </a:cubicBezTo>
                  <a:cubicBezTo>
                    <a:pt x="33543" y="15998"/>
                    <a:pt x="33300" y="15831"/>
                    <a:pt x="33093" y="15625"/>
                  </a:cubicBezTo>
                  <a:cubicBezTo>
                    <a:pt x="32912" y="15440"/>
                    <a:pt x="32713" y="15135"/>
                    <a:pt x="32617" y="14871"/>
                  </a:cubicBezTo>
                  <a:lnTo>
                    <a:pt x="32614" y="14793"/>
                  </a:lnTo>
                  <a:lnTo>
                    <a:pt x="32614" y="14793"/>
                  </a:lnTo>
                  <a:cubicBezTo>
                    <a:pt x="32720" y="15031"/>
                    <a:pt x="32875" y="15211"/>
                    <a:pt x="33069" y="15371"/>
                  </a:cubicBezTo>
                  <a:cubicBezTo>
                    <a:pt x="33106" y="15403"/>
                    <a:pt x="33148" y="15433"/>
                    <a:pt x="33198" y="15445"/>
                  </a:cubicBezTo>
                  <a:cubicBezTo>
                    <a:pt x="33202" y="15445"/>
                    <a:pt x="33206" y="15446"/>
                    <a:pt x="33211" y="15446"/>
                  </a:cubicBezTo>
                  <a:cubicBezTo>
                    <a:pt x="33219" y="15446"/>
                    <a:pt x="33227" y="15444"/>
                    <a:pt x="33231" y="15437"/>
                  </a:cubicBezTo>
                  <a:cubicBezTo>
                    <a:pt x="33239" y="15426"/>
                    <a:pt x="33234" y="15411"/>
                    <a:pt x="33227" y="15401"/>
                  </a:cubicBezTo>
                  <a:cubicBezTo>
                    <a:pt x="33199" y="15350"/>
                    <a:pt x="33172" y="15299"/>
                    <a:pt x="33144" y="15247"/>
                  </a:cubicBezTo>
                  <a:lnTo>
                    <a:pt x="33144" y="15247"/>
                  </a:lnTo>
                  <a:cubicBezTo>
                    <a:pt x="33263" y="15289"/>
                    <a:pt x="33357" y="15406"/>
                    <a:pt x="33476" y="15406"/>
                  </a:cubicBezTo>
                  <a:cubicBezTo>
                    <a:pt x="33484" y="15406"/>
                    <a:pt x="33492" y="15405"/>
                    <a:pt x="33500" y="15404"/>
                  </a:cubicBezTo>
                  <a:cubicBezTo>
                    <a:pt x="33300" y="15291"/>
                    <a:pt x="33093" y="15175"/>
                    <a:pt x="32922" y="15018"/>
                  </a:cubicBezTo>
                  <a:cubicBezTo>
                    <a:pt x="32791" y="14899"/>
                    <a:pt x="32678" y="14751"/>
                    <a:pt x="32614" y="14588"/>
                  </a:cubicBezTo>
                  <a:lnTo>
                    <a:pt x="32614" y="14588"/>
                  </a:lnTo>
                  <a:cubicBezTo>
                    <a:pt x="32626" y="14602"/>
                    <a:pt x="32636" y="14616"/>
                    <a:pt x="32648" y="14627"/>
                  </a:cubicBezTo>
                  <a:cubicBezTo>
                    <a:pt x="32706" y="14690"/>
                    <a:pt x="32778" y="14735"/>
                    <a:pt x="32849" y="14780"/>
                  </a:cubicBezTo>
                  <a:cubicBezTo>
                    <a:pt x="32988" y="14868"/>
                    <a:pt x="33142" y="14955"/>
                    <a:pt x="33305" y="14955"/>
                  </a:cubicBezTo>
                  <a:cubicBezTo>
                    <a:pt x="33316" y="14955"/>
                    <a:pt x="33328" y="14955"/>
                    <a:pt x="33339" y="14954"/>
                  </a:cubicBezTo>
                  <a:cubicBezTo>
                    <a:pt x="32997" y="14806"/>
                    <a:pt x="32724" y="14508"/>
                    <a:pt x="32604" y="14155"/>
                  </a:cubicBezTo>
                  <a:lnTo>
                    <a:pt x="32591" y="14205"/>
                  </a:lnTo>
                  <a:lnTo>
                    <a:pt x="32588" y="14088"/>
                  </a:lnTo>
                  <a:lnTo>
                    <a:pt x="32588" y="14088"/>
                  </a:lnTo>
                  <a:cubicBezTo>
                    <a:pt x="32642" y="14276"/>
                    <a:pt x="32751" y="14449"/>
                    <a:pt x="32903" y="14572"/>
                  </a:cubicBezTo>
                  <a:cubicBezTo>
                    <a:pt x="32909" y="14507"/>
                    <a:pt x="32916" y="14443"/>
                    <a:pt x="32922" y="14377"/>
                  </a:cubicBezTo>
                  <a:cubicBezTo>
                    <a:pt x="33008" y="14427"/>
                    <a:pt x="33054" y="14521"/>
                    <a:pt x="33118" y="14594"/>
                  </a:cubicBezTo>
                  <a:cubicBezTo>
                    <a:pt x="33165" y="14647"/>
                    <a:pt x="33236" y="14692"/>
                    <a:pt x="33304" y="14692"/>
                  </a:cubicBezTo>
                  <a:cubicBezTo>
                    <a:pt x="33330" y="14692"/>
                    <a:pt x="33355" y="14685"/>
                    <a:pt x="33378" y="14671"/>
                  </a:cubicBezTo>
                  <a:cubicBezTo>
                    <a:pt x="33150" y="14489"/>
                    <a:pt x="32931" y="14292"/>
                    <a:pt x="32775" y="14049"/>
                  </a:cubicBezTo>
                  <a:cubicBezTo>
                    <a:pt x="32685" y="13908"/>
                    <a:pt x="32610" y="13741"/>
                    <a:pt x="32572" y="13571"/>
                  </a:cubicBezTo>
                  <a:lnTo>
                    <a:pt x="32557" y="13086"/>
                  </a:lnTo>
                  <a:cubicBezTo>
                    <a:pt x="32559" y="13078"/>
                    <a:pt x="32559" y="13069"/>
                    <a:pt x="32560" y="13059"/>
                  </a:cubicBezTo>
                  <a:lnTo>
                    <a:pt x="32553" y="12927"/>
                  </a:lnTo>
                  <a:cubicBezTo>
                    <a:pt x="32553" y="12932"/>
                    <a:pt x="32553" y="12935"/>
                    <a:pt x="32552" y="12941"/>
                  </a:cubicBezTo>
                  <a:lnTo>
                    <a:pt x="32550" y="12854"/>
                  </a:lnTo>
                  <a:lnTo>
                    <a:pt x="32543" y="12623"/>
                  </a:lnTo>
                  <a:lnTo>
                    <a:pt x="32543" y="13057"/>
                  </a:lnTo>
                  <a:cubicBezTo>
                    <a:pt x="32514" y="13275"/>
                    <a:pt x="32422" y="13515"/>
                    <a:pt x="32293" y="13651"/>
                  </a:cubicBezTo>
                  <a:cubicBezTo>
                    <a:pt x="32313" y="13670"/>
                    <a:pt x="32340" y="13678"/>
                    <a:pt x="32367" y="13678"/>
                  </a:cubicBezTo>
                  <a:cubicBezTo>
                    <a:pt x="32417" y="13678"/>
                    <a:pt x="32472" y="13650"/>
                    <a:pt x="32501" y="13606"/>
                  </a:cubicBezTo>
                  <a:cubicBezTo>
                    <a:pt x="32523" y="13574"/>
                    <a:pt x="32533" y="13538"/>
                    <a:pt x="32543" y="13502"/>
                  </a:cubicBezTo>
                  <a:lnTo>
                    <a:pt x="32543" y="13638"/>
                  </a:lnTo>
                  <a:cubicBezTo>
                    <a:pt x="32507" y="13842"/>
                    <a:pt x="32415" y="14093"/>
                    <a:pt x="32350" y="14202"/>
                  </a:cubicBezTo>
                  <a:cubicBezTo>
                    <a:pt x="32241" y="14383"/>
                    <a:pt x="32093" y="14543"/>
                    <a:pt x="31920" y="14663"/>
                  </a:cubicBezTo>
                  <a:cubicBezTo>
                    <a:pt x="31943" y="14678"/>
                    <a:pt x="31969" y="14685"/>
                    <a:pt x="31996" y="14685"/>
                  </a:cubicBezTo>
                  <a:cubicBezTo>
                    <a:pt x="32031" y="14685"/>
                    <a:pt x="32066" y="14674"/>
                    <a:pt x="32096" y="14655"/>
                  </a:cubicBezTo>
                  <a:cubicBezTo>
                    <a:pt x="32148" y="14624"/>
                    <a:pt x="32189" y="14573"/>
                    <a:pt x="32226" y="14524"/>
                  </a:cubicBezTo>
                  <a:cubicBezTo>
                    <a:pt x="32247" y="14560"/>
                    <a:pt x="32261" y="14598"/>
                    <a:pt x="32274" y="14639"/>
                  </a:cubicBezTo>
                  <a:cubicBezTo>
                    <a:pt x="32235" y="14682"/>
                    <a:pt x="32197" y="14724"/>
                    <a:pt x="32160" y="14765"/>
                  </a:cubicBezTo>
                  <a:cubicBezTo>
                    <a:pt x="32090" y="14841"/>
                    <a:pt x="32020" y="14915"/>
                    <a:pt x="31950" y="14990"/>
                  </a:cubicBezTo>
                  <a:cubicBezTo>
                    <a:pt x="31956" y="14994"/>
                    <a:pt x="31962" y="14995"/>
                    <a:pt x="31968" y="14995"/>
                  </a:cubicBezTo>
                  <a:cubicBezTo>
                    <a:pt x="31983" y="14995"/>
                    <a:pt x="31998" y="14987"/>
                    <a:pt x="32010" y="14980"/>
                  </a:cubicBezTo>
                  <a:cubicBezTo>
                    <a:pt x="32109" y="14916"/>
                    <a:pt x="32197" y="14841"/>
                    <a:pt x="32286" y="14762"/>
                  </a:cubicBezTo>
                  <a:cubicBezTo>
                    <a:pt x="32347" y="14710"/>
                    <a:pt x="32406" y="14656"/>
                    <a:pt x="32451" y="14594"/>
                  </a:cubicBezTo>
                  <a:cubicBezTo>
                    <a:pt x="32475" y="14562"/>
                    <a:pt x="32495" y="14525"/>
                    <a:pt x="32508" y="14489"/>
                  </a:cubicBezTo>
                  <a:lnTo>
                    <a:pt x="32508" y="14489"/>
                  </a:lnTo>
                  <a:cubicBezTo>
                    <a:pt x="32488" y="14624"/>
                    <a:pt x="32459" y="14765"/>
                    <a:pt x="32420" y="14830"/>
                  </a:cubicBezTo>
                  <a:cubicBezTo>
                    <a:pt x="32332" y="14976"/>
                    <a:pt x="32206" y="15095"/>
                    <a:pt x="32080" y="15207"/>
                  </a:cubicBezTo>
                  <a:cubicBezTo>
                    <a:pt x="32094" y="15207"/>
                    <a:pt x="32109" y="15201"/>
                    <a:pt x="32122" y="15198"/>
                  </a:cubicBezTo>
                  <a:lnTo>
                    <a:pt x="32122" y="15198"/>
                  </a:lnTo>
                  <a:cubicBezTo>
                    <a:pt x="32054" y="15236"/>
                    <a:pt x="31987" y="15272"/>
                    <a:pt x="31916" y="15302"/>
                  </a:cubicBezTo>
                  <a:cubicBezTo>
                    <a:pt x="31850" y="15331"/>
                    <a:pt x="31781" y="15360"/>
                    <a:pt x="31741" y="15423"/>
                  </a:cubicBezTo>
                  <a:cubicBezTo>
                    <a:pt x="31879" y="15414"/>
                    <a:pt x="32014" y="15366"/>
                    <a:pt x="32129" y="15288"/>
                  </a:cubicBezTo>
                  <a:lnTo>
                    <a:pt x="32129" y="15288"/>
                  </a:lnTo>
                  <a:cubicBezTo>
                    <a:pt x="32139" y="15298"/>
                    <a:pt x="32132" y="15315"/>
                    <a:pt x="32125" y="15329"/>
                  </a:cubicBezTo>
                  <a:cubicBezTo>
                    <a:pt x="32059" y="15424"/>
                    <a:pt x="31995" y="15520"/>
                    <a:pt x="31930" y="15619"/>
                  </a:cubicBezTo>
                  <a:cubicBezTo>
                    <a:pt x="31984" y="15615"/>
                    <a:pt x="32032" y="15588"/>
                    <a:pt x="32074" y="15557"/>
                  </a:cubicBezTo>
                  <a:cubicBezTo>
                    <a:pt x="32202" y="15466"/>
                    <a:pt x="32305" y="15344"/>
                    <a:pt x="32379" y="15207"/>
                  </a:cubicBezTo>
                  <a:lnTo>
                    <a:pt x="32379" y="15212"/>
                  </a:lnTo>
                  <a:cubicBezTo>
                    <a:pt x="32479" y="15141"/>
                    <a:pt x="32517" y="15016"/>
                    <a:pt x="32540" y="14893"/>
                  </a:cubicBezTo>
                  <a:lnTo>
                    <a:pt x="32543" y="14891"/>
                  </a:lnTo>
                  <a:lnTo>
                    <a:pt x="32543" y="15095"/>
                  </a:lnTo>
                  <a:cubicBezTo>
                    <a:pt x="32530" y="15146"/>
                    <a:pt x="32511" y="15192"/>
                    <a:pt x="32485" y="15241"/>
                  </a:cubicBezTo>
                  <a:cubicBezTo>
                    <a:pt x="32399" y="15395"/>
                    <a:pt x="32271" y="15523"/>
                    <a:pt x="32148" y="15648"/>
                  </a:cubicBezTo>
                  <a:cubicBezTo>
                    <a:pt x="31956" y="15843"/>
                    <a:pt x="31766" y="16036"/>
                    <a:pt x="31573" y="16229"/>
                  </a:cubicBezTo>
                  <a:cubicBezTo>
                    <a:pt x="31720" y="16171"/>
                    <a:pt x="31856" y="16082"/>
                    <a:pt x="31971" y="15973"/>
                  </a:cubicBezTo>
                  <a:lnTo>
                    <a:pt x="31971" y="15973"/>
                  </a:lnTo>
                  <a:cubicBezTo>
                    <a:pt x="31978" y="16027"/>
                    <a:pt x="31930" y="16071"/>
                    <a:pt x="31892" y="16108"/>
                  </a:cubicBezTo>
                  <a:cubicBezTo>
                    <a:pt x="31855" y="16148"/>
                    <a:pt x="31818" y="16209"/>
                    <a:pt x="31850" y="16252"/>
                  </a:cubicBezTo>
                  <a:cubicBezTo>
                    <a:pt x="31863" y="16245"/>
                    <a:pt x="31875" y="16238"/>
                    <a:pt x="31887" y="16230"/>
                  </a:cubicBezTo>
                  <a:lnTo>
                    <a:pt x="31887" y="16230"/>
                  </a:lnTo>
                  <a:cubicBezTo>
                    <a:pt x="31885" y="16232"/>
                    <a:pt x="31884" y="16236"/>
                    <a:pt x="31879" y="16238"/>
                  </a:cubicBezTo>
                  <a:cubicBezTo>
                    <a:pt x="31849" y="16271"/>
                    <a:pt x="31817" y="16303"/>
                    <a:pt x="31804" y="16346"/>
                  </a:cubicBezTo>
                  <a:cubicBezTo>
                    <a:pt x="31815" y="16351"/>
                    <a:pt x="31826" y="16352"/>
                    <a:pt x="31838" y="16352"/>
                  </a:cubicBezTo>
                  <a:cubicBezTo>
                    <a:pt x="31887" y="16352"/>
                    <a:pt x="31937" y="16317"/>
                    <a:pt x="31978" y="16285"/>
                  </a:cubicBezTo>
                  <a:cubicBezTo>
                    <a:pt x="32123" y="16164"/>
                    <a:pt x="32263" y="16033"/>
                    <a:pt x="32379" y="15882"/>
                  </a:cubicBezTo>
                  <a:lnTo>
                    <a:pt x="32379" y="15882"/>
                  </a:lnTo>
                  <a:cubicBezTo>
                    <a:pt x="32274" y="16104"/>
                    <a:pt x="32133" y="16315"/>
                    <a:pt x="31998" y="16500"/>
                  </a:cubicBezTo>
                  <a:cubicBezTo>
                    <a:pt x="31855" y="16619"/>
                    <a:pt x="31693" y="16714"/>
                    <a:pt x="31519" y="16776"/>
                  </a:cubicBezTo>
                  <a:cubicBezTo>
                    <a:pt x="31550" y="16791"/>
                    <a:pt x="31583" y="16797"/>
                    <a:pt x="31616" y="16797"/>
                  </a:cubicBezTo>
                  <a:cubicBezTo>
                    <a:pt x="31679" y="16797"/>
                    <a:pt x="31745" y="16776"/>
                    <a:pt x="31807" y="16755"/>
                  </a:cubicBezTo>
                  <a:lnTo>
                    <a:pt x="31807" y="16755"/>
                  </a:lnTo>
                  <a:cubicBezTo>
                    <a:pt x="31730" y="16877"/>
                    <a:pt x="31622" y="16977"/>
                    <a:pt x="31497" y="17048"/>
                  </a:cubicBezTo>
                  <a:cubicBezTo>
                    <a:pt x="31494" y="17064"/>
                    <a:pt x="31507" y="17070"/>
                    <a:pt x="31524" y="17070"/>
                  </a:cubicBezTo>
                  <a:cubicBezTo>
                    <a:pt x="31538" y="17070"/>
                    <a:pt x="31554" y="17065"/>
                    <a:pt x="31566" y="17058"/>
                  </a:cubicBezTo>
                  <a:cubicBezTo>
                    <a:pt x="31704" y="16965"/>
                    <a:pt x="31839" y="16869"/>
                    <a:pt x="31972" y="16772"/>
                  </a:cubicBezTo>
                  <a:cubicBezTo>
                    <a:pt x="32030" y="16730"/>
                    <a:pt x="32088" y="16685"/>
                    <a:pt x="32145" y="16637"/>
                  </a:cubicBezTo>
                  <a:lnTo>
                    <a:pt x="32145" y="16637"/>
                  </a:lnTo>
                  <a:cubicBezTo>
                    <a:pt x="31952" y="16904"/>
                    <a:pt x="31724" y="17145"/>
                    <a:pt x="31464" y="17348"/>
                  </a:cubicBezTo>
                  <a:cubicBezTo>
                    <a:pt x="31672" y="17292"/>
                    <a:pt x="31850" y="17168"/>
                    <a:pt x="32027" y="17045"/>
                  </a:cubicBezTo>
                  <a:lnTo>
                    <a:pt x="32027" y="17045"/>
                  </a:lnTo>
                  <a:cubicBezTo>
                    <a:pt x="31865" y="17237"/>
                    <a:pt x="31702" y="17427"/>
                    <a:pt x="31541" y="17617"/>
                  </a:cubicBezTo>
                  <a:cubicBezTo>
                    <a:pt x="31422" y="17672"/>
                    <a:pt x="31301" y="17720"/>
                    <a:pt x="31181" y="17768"/>
                  </a:cubicBezTo>
                  <a:cubicBezTo>
                    <a:pt x="31231" y="17802"/>
                    <a:pt x="31291" y="17818"/>
                    <a:pt x="31351" y="17818"/>
                  </a:cubicBezTo>
                  <a:cubicBezTo>
                    <a:pt x="31412" y="17818"/>
                    <a:pt x="31472" y="17802"/>
                    <a:pt x="31522" y="17768"/>
                  </a:cubicBezTo>
                  <a:lnTo>
                    <a:pt x="31522" y="17768"/>
                  </a:lnTo>
                  <a:cubicBezTo>
                    <a:pt x="31542" y="17797"/>
                    <a:pt x="31513" y="17833"/>
                    <a:pt x="31487" y="17857"/>
                  </a:cubicBezTo>
                  <a:cubicBezTo>
                    <a:pt x="31316" y="18008"/>
                    <a:pt x="31145" y="18156"/>
                    <a:pt x="30972" y="18307"/>
                  </a:cubicBezTo>
                  <a:cubicBezTo>
                    <a:pt x="30979" y="18307"/>
                    <a:pt x="30987" y="18308"/>
                    <a:pt x="30994" y="18308"/>
                  </a:cubicBezTo>
                  <a:cubicBezTo>
                    <a:pt x="31088" y="18308"/>
                    <a:pt x="31179" y="18267"/>
                    <a:pt x="31262" y="18224"/>
                  </a:cubicBezTo>
                  <a:cubicBezTo>
                    <a:pt x="31303" y="18204"/>
                    <a:pt x="31341" y="18181"/>
                    <a:pt x="31378" y="18159"/>
                  </a:cubicBezTo>
                  <a:cubicBezTo>
                    <a:pt x="31396" y="18180"/>
                    <a:pt x="31424" y="18188"/>
                    <a:pt x="31455" y="18188"/>
                  </a:cubicBezTo>
                  <a:cubicBezTo>
                    <a:pt x="31486" y="18188"/>
                    <a:pt x="31521" y="18179"/>
                    <a:pt x="31551" y="18167"/>
                  </a:cubicBezTo>
                  <a:lnTo>
                    <a:pt x="31551" y="18167"/>
                  </a:lnTo>
                  <a:cubicBezTo>
                    <a:pt x="31512" y="18221"/>
                    <a:pt x="31473" y="18275"/>
                    <a:pt x="31435" y="18329"/>
                  </a:cubicBezTo>
                  <a:cubicBezTo>
                    <a:pt x="31419" y="18352"/>
                    <a:pt x="31403" y="18380"/>
                    <a:pt x="31400" y="18409"/>
                  </a:cubicBezTo>
                  <a:cubicBezTo>
                    <a:pt x="31399" y="18438"/>
                    <a:pt x="31418" y="18471"/>
                    <a:pt x="31447" y="18474"/>
                  </a:cubicBezTo>
                  <a:cubicBezTo>
                    <a:pt x="31448" y="18474"/>
                    <a:pt x="31449" y="18474"/>
                    <a:pt x="31450" y="18474"/>
                  </a:cubicBezTo>
                  <a:cubicBezTo>
                    <a:pt x="31466" y="18474"/>
                    <a:pt x="31484" y="18464"/>
                    <a:pt x="31499" y="18454"/>
                  </a:cubicBezTo>
                  <a:cubicBezTo>
                    <a:pt x="31759" y="18285"/>
                    <a:pt x="31978" y="18054"/>
                    <a:pt x="32141" y="17791"/>
                  </a:cubicBezTo>
                  <a:cubicBezTo>
                    <a:pt x="32161" y="17775"/>
                    <a:pt x="32181" y="17757"/>
                    <a:pt x="32199" y="17739"/>
                  </a:cubicBezTo>
                  <a:lnTo>
                    <a:pt x="32199" y="17739"/>
                  </a:lnTo>
                  <a:cubicBezTo>
                    <a:pt x="32173" y="17825"/>
                    <a:pt x="32139" y="17908"/>
                    <a:pt x="32093" y="17986"/>
                  </a:cubicBezTo>
                  <a:cubicBezTo>
                    <a:pt x="31965" y="18195"/>
                    <a:pt x="31747" y="18336"/>
                    <a:pt x="31609" y="18533"/>
                  </a:cubicBezTo>
                  <a:cubicBezTo>
                    <a:pt x="31555" y="18548"/>
                    <a:pt x="31500" y="18562"/>
                    <a:pt x="31444" y="18574"/>
                  </a:cubicBezTo>
                  <a:cubicBezTo>
                    <a:pt x="31345" y="18592"/>
                    <a:pt x="31226" y="18618"/>
                    <a:pt x="31188" y="18712"/>
                  </a:cubicBezTo>
                  <a:cubicBezTo>
                    <a:pt x="31310" y="18696"/>
                    <a:pt x="31428" y="18670"/>
                    <a:pt x="31545" y="18638"/>
                  </a:cubicBezTo>
                  <a:lnTo>
                    <a:pt x="31545" y="18638"/>
                  </a:lnTo>
                  <a:cubicBezTo>
                    <a:pt x="31544" y="18642"/>
                    <a:pt x="31541" y="18648"/>
                    <a:pt x="31537" y="18654"/>
                  </a:cubicBezTo>
                  <a:cubicBezTo>
                    <a:pt x="31596" y="18648"/>
                    <a:pt x="31651" y="18625"/>
                    <a:pt x="31701" y="18592"/>
                  </a:cubicBezTo>
                  <a:cubicBezTo>
                    <a:pt x="31833" y="18548"/>
                    <a:pt x="31962" y="18496"/>
                    <a:pt x="32086" y="18432"/>
                  </a:cubicBezTo>
                  <a:lnTo>
                    <a:pt x="32086" y="18432"/>
                  </a:lnTo>
                  <a:cubicBezTo>
                    <a:pt x="31908" y="18583"/>
                    <a:pt x="31731" y="18727"/>
                    <a:pt x="31555" y="18879"/>
                  </a:cubicBezTo>
                  <a:cubicBezTo>
                    <a:pt x="31435" y="18981"/>
                    <a:pt x="31303" y="19113"/>
                    <a:pt x="31160" y="19180"/>
                  </a:cubicBezTo>
                  <a:cubicBezTo>
                    <a:pt x="31113" y="19204"/>
                    <a:pt x="31070" y="19212"/>
                    <a:pt x="31036" y="19258"/>
                  </a:cubicBezTo>
                  <a:cubicBezTo>
                    <a:pt x="31050" y="19260"/>
                    <a:pt x="31064" y="19261"/>
                    <a:pt x="31078" y="19261"/>
                  </a:cubicBezTo>
                  <a:cubicBezTo>
                    <a:pt x="31171" y="19261"/>
                    <a:pt x="31263" y="19221"/>
                    <a:pt x="31342" y="19171"/>
                  </a:cubicBezTo>
                  <a:cubicBezTo>
                    <a:pt x="31433" y="19113"/>
                    <a:pt x="31513" y="19039"/>
                    <a:pt x="31603" y="18979"/>
                  </a:cubicBezTo>
                  <a:lnTo>
                    <a:pt x="31603" y="18979"/>
                  </a:lnTo>
                  <a:cubicBezTo>
                    <a:pt x="31560" y="19053"/>
                    <a:pt x="31526" y="19133"/>
                    <a:pt x="31497" y="19216"/>
                  </a:cubicBezTo>
                  <a:cubicBezTo>
                    <a:pt x="31589" y="19194"/>
                    <a:pt x="31650" y="19110"/>
                    <a:pt x="31695" y="19026"/>
                  </a:cubicBezTo>
                  <a:cubicBezTo>
                    <a:pt x="31740" y="18943"/>
                    <a:pt x="31782" y="18851"/>
                    <a:pt x="31860" y="18799"/>
                  </a:cubicBezTo>
                  <a:lnTo>
                    <a:pt x="31860" y="18799"/>
                  </a:lnTo>
                  <a:cubicBezTo>
                    <a:pt x="31856" y="18838"/>
                    <a:pt x="31863" y="18894"/>
                    <a:pt x="31904" y="18899"/>
                  </a:cubicBezTo>
                  <a:cubicBezTo>
                    <a:pt x="31905" y="18900"/>
                    <a:pt x="31906" y="18900"/>
                    <a:pt x="31908" y="18900"/>
                  </a:cubicBezTo>
                  <a:cubicBezTo>
                    <a:pt x="31915" y="18900"/>
                    <a:pt x="31922" y="18896"/>
                    <a:pt x="31929" y="18894"/>
                  </a:cubicBezTo>
                  <a:lnTo>
                    <a:pt x="31929" y="18894"/>
                  </a:lnTo>
                  <a:cubicBezTo>
                    <a:pt x="31752" y="19091"/>
                    <a:pt x="31542" y="19267"/>
                    <a:pt x="31310" y="19412"/>
                  </a:cubicBezTo>
                  <a:cubicBezTo>
                    <a:pt x="31455" y="19397"/>
                    <a:pt x="31593" y="19345"/>
                    <a:pt x="31705" y="19264"/>
                  </a:cubicBezTo>
                  <a:lnTo>
                    <a:pt x="31705" y="19264"/>
                  </a:lnTo>
                  <a:cubicBezTo>
                    <a:pt x="31413" y="19485"/>
                    <a:pt x="31131" y="19717"/>
                    <a:pt x="30861" y="19959"/>
                  </a:cubicBezTo>
                  <a:cubicBezTo>
                    <a:pt x="30889" y="19974"/>
                    <a:pt x="30918" y="19981"/>
                    <a:pt x="30948" y="19981"/>
                  </a:cubicBezTo>
                  <a:cubicBezTo>
                    <a:pt x="31022" y="19981"/>
                    <a:pt x="31101" y="19945"/>
                    <a:pt x="31166" y="19909"/>
                  </a:cubicBezTo>
                  <a:cubicBezTo>
                    <a:pt x="31399" y="19775"/>
                    <a:pt x="31624" y="19630"/>
                    <a:pt x="31836" y="19473"/>
                  </a:cubicBezTo>
                  <a:lnTo>
                    <a:pt x="31836" y="19473"/>
                  </a:lnTo>
                  <a:cubicBezTo>
                    <a:pt x="31720" y="19620"/>
                    <a:pt x="31624" y="19778"/>
                    <a:pt x="31545" y="19942"/>
                  </a:cubicBezTo>
                  <a:cubicBezTo>
                    <a:pt x="31840" y="19761"/>
                    <a:pt x="32049" y="19473"/>
                    <a:pt x="32117" y="19158"/>
                  </a:cubicBezTo>
                  <a:cubicBezTo>
                    <a:pt x="32141" y="19248"/>
                    <a:pt x="32152" y="19338"/>
                    <a:pt x="32154" y="19431"/>
                  </a:cubicBezTo>
                  <a:cubicBezTo>
                    <a:pt x="32064" y="19543"/>
                    <a:pt x="31965" y="19650"/>
                    <a:pt x="31858" y="19746"/>
                  </a:cubicBezTo>
                  <a:cubicBezTo>
                    <a:pt x="31904" y="19752"/>
                    <a:pt x="31946" y="19768"/>
                    <a:pt x="31985" y="19794"/>
                  </a:cubicBezTo>
                  <a:cubicBezTo>
                    <a:pt x="31660" y="20092"/>
                    <a:pt x="31160" y="20102"/>
                    <a:pt x="30789" y="20340"/>
                  </a:cubicBezTo>
                  <a:cubicBezTo>
                    <a:pt x="30979" y="20311"/>
                    <a:pt x="31172" y="20282"/>
                    <a:pt x="31362" y="20253"/>
                  </a:cubicBezTo>
                  <a:lnTo>
                    <a:pt x="31362" y="20253"/>
                  </a:lnTo>
                  <a:cubicBezTo>
                    <a:pt x="31149" y="20383"/>
                    <a:pt x="30934" y="20513"/>
                    <a:pt x="30718" y="20643"/>
                  </a:cubicBezTo>
                  <a:cubicBezTo>
                    <a:pt x="30694" y="20658"/>
                    <a:pt x="30670" y="20674"/>
                    <a:pt x="30645" y="20688"/>
                  </a:cubicBezTo>
                  <a:cubicBezTo>
                    <a:pt x="30397" y="20500"/>
                    <a:pt x="30076" y="20404"/>
                    <a:pt x="29871" y="20170"/>
                  </a:cubicBezTo>
                  <a:lnTo>
                    <a:pt x="29871" y="20170"/>
                  </a:lnTo>
                  <a:cubicBezTo>
                    <a:pt x="29884" y="20172"/>
                    <a:pt x="29897" y="20173"/>
                    <a:pt x="29911" y="20173"/>
                  </a:cubicBezTo>
                  <a:cubicBezTo>
                    <a:pt x="29957" y="20173"/>
                    <a:pt x="30004" y="20161"/>
                    <a:pt x="30047" y="20141"/>
                  </a:cubicBezTo>
                  <a:cubicBezTo>
                    <a:pt x="30079" y="20173"/>
                    <a:pt x="30111" y="20208"/>
                    <a:pt x="30147" y="20238"/>
                  </a:cubicBezTo>
                  <a:cubicBezTo>
                    <a:pt x="30175" y="20264"/>
                    <a:pt x="30219" y="20282"/>
                    <a:pt x="30254" y="20282"/>
                  </a:cubicBezTo>
                  <a:cubicBezTo>
                    <a:pt x="30286" y="20282"/>
                    <a:pt x="30311" y="20268"/>
                    <a:pt x="30315" y="20232"/>
                  </a:cubicBezTo>
                  <a:cubicBezTo>
                    <a:pt x="30317" y="20211"/>
                    <a:pt x="30308" y="20189"/>
                    <a:pt x="30296" y="20170"/>
                  </a:cubicBezTo>
                  <a:cubicBezTo>
                    <a:pt x="30260" y="20102"/>
                    <a:pt x="30221" y="20036"/>
                    <a:pt x="30177" y="19975"/>
                  </a:cubicBezTo>
                  <a:lnTo>
                    <a:pt x="30177" y="19975"/>
                  </a:lnTo>
                  <a:cubicBezTo>
                    <a:pt x="30317" y="20093"/>
                    <a:pt x="30471" y="20189"/>
                    <a:pt x="30636" y="20259"/>
                  </a:cubicBezTo>
                  <a:cubicBezTo>
                    <a:pt x="30674" y="20275"/>
                    <a:pt x="30720" y="20287"/>
                    <a:pt x="30762" y="20287"/>
                  </a:cubicBezTo>
                  <a:cubicBezTo>
                    <a:pt x="30809" y="20287"/>
                    <a:pt x="30853" y="20271"/>
                    <a:pt x="30876" y="20228"/>
                  </a:cubicBezTo>
                  <a:cubicBezTo>
                    <a:pt x="30492" y="20032"/>
                    <a:pt x="30100" y="19830"/>
                    <a:pt x="29800" y="19506"/>
                  </a:cubicBezTo>
                  <a:lnTo>
                    <a:pt x="29800" y="19506"/>
                  </a:lnTo>
                  <a:cubicBezTo>
                    <a:pt x="29825" y="19517"/>
                    <a:pt x="29849" y="19524"/>
                    <a:pt x="29875" y="19528"/>
                  </a:cubicBezTo>
                  <a:cubicBezTo>
                    <a:pt x="29836" y="19416"/>
                    <a:pt x="29794" y="19303"/>
                    <a:pt x="29755" y="19190"/>
                  </a:cubicBezTo>
                  <a:lnTo>
                    <a:pt x="29755" y="19190"/>
                  </a:lnTo>
                  <a:cubicBezTo>
                    <a:pt x="29852" y="19321"/>
                    <a:pt x="29997" y="19416"/>
                    <a:pt x="30157" y="19458"/>
                  </a:cubicBezTo>
                  <a:cubicBezTo>
                    <a:pt x="30143" y="19400"/>
                    <a:pt x="30115" y="19344"/>
                    <a:pt x="30082" y="19294"/>
                  </a:cubicBezTo>
                  <a:lnTo>
                    <a:pt x="30082" y="19294"/>
                  </a:lnTo>
                  <a:cubicBezTo>
                    <a:pt x="30170" y="19387"/>
                    <a:pt x="30263" y="19474"/>
                    <a:pt x="30369" y="19547"/>
                  </a:cubicBezTo>
                  <a:cubicBezTo>
                    <a:pt x="30503" y="19638"/>
                    <a:pt x="30658" y="19700"/>
                    <a:pt x="30819" y="19700"/>
                  </a:cubicBezTo>
                  <a:cubicBezTo>
                    <a:pt x="30835" y="19700"/>
                    <a:pt x="30852" y="19699"/>
                    <a:pt x="30869" y="19698"/>
                  </a:cubicBezTo>
                  <a:cubicBezTo>
                    <a:pt x="30905" y="19694"/>
                    <a:pt x="30953" y="19673"/>
                    <a:pt x="30944" y="19637"/>
                  </a:cubicBezTo>
                  <a:cubicBezTo>
                    <a:pt x="30941" y="19621"/>
                    <a:pt x="30925" y="19608"/>
                    <a:pt x="30911" y="19599"/>
                  </a:cubicBezTo>
                  <a:cubicBezTo>
                    <a:pt x="30771" y="19512"/>
                    <a:pt x="30620" y="19447"/>
                    <a:pt x="30475" y="19368"/>
                  </a:cubicBezTo>
                  <a:cubicBezTo>
                    <a:pt x="30241" y="19241"/>
                    <a:pt x="30031" y="19075"/>
                    <a:pt x="29827" y="18899"/>
                  </a:cubicBezTo>
                  <a:cubicBezTo>
                    <a:pt x="29813" y="18809"/>
                    <a:pt x="29798" y="18719"/>
                    <a:pt x="29785" y="18631"/>
                  </a:cubicBezTo>
                  <a:lnTo>
                    <a:pt x="29785" y="18631"/>
                  </a:lnTo>
                  <a:cubicBezTo>
                    <a:pt x="29917" y="18841"/>
                    <a:pt x="30128" y="18998"/>
                    <a:pt x="30366" y="19068"/>
                  </a:cubicBezTo>
                  <a:cubicBezTo>
                    <a:pt x="30310" y="18923"/>
                    <a:pt x="30193" y="18809"/>
                    <a:pt x="30082" y="18700"/>
                  </a:cubicBezTo>
                  <a:cubicBezTo>
                    <a:pt x="30010" y="18632"/>
                    <a:pt x="29939" y="18560"/>
                    <a:pt x="29868" y="18487"/>
                  </a:cubicBezTo>
                  <a:cubicBezTo>
                    <a:pt x="29887" y="18406"/>
                    <a:pt x="29890" y="18321"/>
                    <a:pt x="29880" y="18240"/>
                  </a:cubicBezTo>
                  <a:lnTo>
                    <a:pt x="29880" y="18240"/>
                  </a:lnTo>
                  <a:cubicBezTo>
                    <a:pt x="29945" y="18398"/>
                    <a:pt x="30041" y="18541"/>
                    <a:pt x="30163" y="18661"/>
                  </a:cubicBezTo>
                  <a:cubicBezTo>
                    <a:pt x="30119" y="18500"/>
                    <a:pt x="30048" y="18345"/>
                    <a:pt x="29955" y="18207"/>
                  </a:cubicBezTo>
                  <a:lnTo>
                    <a:pt x="29955" y="18207"/>
                  </a:lnTo>
                  <a:cubicBezTo>
                    <a:pt x="30054" y="18297"/>
                    <a:pt x="30164" y="18372"/>
                    <a:pt x="30282" y="18432"/>
                  </a:cubicBezTo>
                  <a:cubicBezTo>
                    <a:pt x="30305" y="18444"/>
                    <a:pt x="30333" y="18454"/>
                    <a:pt x="30358" y="18454"/>
                  </a:cubicBezTo>
                  <a:cubicBezTo>
                    <a:pt x="30378" y="18454"/>
                    <a:pt x="30396" y="18448"/>
                    <a:pt x="30408" y="18432"/>
                  </a:cubicBezTo>
                  <a:cubicBezTo>
                    <a:pt x="30299" y="18316"/>
                    <a:pt x="30179" y="18211"/>
                    <a:pt x="30050" y="18118"/>
                  </a:cubicBezTo>
                  <a:lnTo>
                    <a:pt x="30050" y="18118"/>
                  </a:lnTo>
                  <a:cubicBezTo>
                    <a:pt x="30125" y="18141"/>
                    <a:pt x="30204" y="18151"/>
                    <a:pt x="30282" y="18151"/>
                  </a:cubicBezTo>
                  <a:cubicBezTo>
                    <a:pt x="30319" y="18151"/>
                    <a:pt x="30357" y="18149"/>
                    <a:pt x="30394" y="18144"/>
                  </a:cubicBezTo>
                  <a:cubicBezTo>
                    <a:pt x="30302" y="18093"/>
                    <a:pt x="30209" y="18044"/>
                    <a:pt x="30119" y="17993"/>
                  </a:cubicBezTo>
                  <a:cubicBezTo>
                    <a:pt x="30006" y="17931"/>
                    <a:pt x="29893" y="17870"/>
                    <a:pt x="29791" y="17791"/>
                  </a:cubicBezTo>
                  <a:cubicBezTo>
                    <a:pt x="29626" y="17666"/>
                    <a:pt x="29508" y="17507"/>
                    <a:pt x="29377" y="17348"/>
                  </a:cubicBezTo>
                  <a:cubicBezTo>
                    <a:pt x="29371" y="17341"/>
                    <a:pt x="29364" y="17334"/>
                    <a:pt x="29358" y="17327"/>
                  </a:cubicBezTo>
                  <a:lnTo>
                    <a:pt x="29358" y="17327"/>
                  </a:lnTo>
                  <a:cubicBezTo>
                    <a:pt x="29392" y="17350"/>
                    <a:pt x="29425" y="17376"/>
                    <a:pt x="29459" y="17398"/>
                  </a:cubicBezTo>
                  <a:cubicBezTo>
                    <a:pt x="29640" y="17524"/>
                    <a:pt x="29835" y="17652"/>
                    <a:pt x="30054" y="17677"/>
                  </a:cubicBezTo>
                  <a:cubicBezTo>
                    <a:pt x="30059" y="17678"/>
                    <a:pt x="30065" y="17678"/>
                    <a:pt x="30071" y="17678"/>
                  </a:cubicBezTo>
                  <a:cubicBezTo>
                    <a:pt x="30095" y="17678"/>
                    <a:pt x="30120" y="17670"/>
                    <a:pt x="30125" y="17648"/>
                  </a:cubicBezTo>
                  <a:cubicBezTo>
                    <a:pt x="30129" y="17626"/>
                    <a:pt x="30108" y="17608"/>
                    <a:pt x="30090" y="17594"/>
                  </a:cubicBezTo>
                  <a:cubicBezTo>
                    <a:pt x="29936" y="17479"/>
                    <a:pt x="29781" y="17364"/>
                    <a:pt x="29627" y="17248"/>
                  </a:cubicBezTo>
                  <a:lnTo>
                    <a:pt x="29627" y="17248"/>
                  </a:lnTo>
                  <a:cubicBezTo>
                    <a:pt x="29742" y="17295"/>
                    <a:pt x="29861" y="17344"/>
                    <a:pt x="29984" y="17344"/>
                  </a:cubicBezTo>
                  <a:cubicBezTo>
                    <a:pt x="29995" y="17344"/>
                    <a:pt x="30006" y="17344"/>
                    <a:pt x="30018" y="17343"/>
                  </a:cubicBezTo>
                  <a:cubicBezTo>
                    <a:pt x="29932" y="17247"/>
                    <a:pt x="29806" y="17200"/>
                    <a:pt x="29691" y="17138"/>
                  </a:cubicBezTo>
                  <a:cubicBezTo>
                    <a:pt x="29618" y="17099"/>
                    <a:pt x="29551" y="17051"/>
                    <a:pt x="29488" y="16999"/>
                  </a:cubicBezTo>
                  <a:cubicBezTo>
                    <a:pt x="29447" y="16946"/>
                    <a:pt x="29408" y="16891"/>
                    <a:pt x="29367" y="16839"/>
                  </a:cubicBezTo>
                  <a:cubicBezTo>
                    <a:pt x="29368" y="16839"/>
                    <a:pt x="29369" y="16839"/>
                    <a:pt x="29370" y="16839"/>
                  </a:cubicBezTo>
                  <a:cubicBezTo>
                    <a:pt x="29453" y="16839"/>
                    <a:pt x="29519" y="16903"/>
                    <a:pt x="29582" y="16956"/>
                  </a:cubicBezTo>
                  <a:cubicBezTo>
                    <a:pt x="29628" y="16996"/>
                    <a:pt x="29688" y="17031"/>
                    <a:pt x="29745" y="17031"/>
                  </a:cubicBezTo>
                  <a:cubicBezTo>
                    <a:pt x="29767" y="17031"/>
                    <a:pt x="29789" y="17025"/>
                    <a:pt x="29809" y="17013"/>
                  </a:cubicBezTo>
                  <a:cubicBezTo>
                    <a:pt x="29730" y="16907"/>
                    <a:pt x="29598" y="16862"/>
                    <a:pt x="29491" y="16788"/>
                  </a:cubicBezTo>
                  <a:cubicBezTo>
                    <a:pt x="29371" y="16704"/>
                    <a:pt x="29284" y="16585"/>
                    <a:pt x="29222" y="16450"/>
                  </a:cubicBezTo>
                  <a:lnTo>
                    <a:pt x="29222" y="16450"/>
                  </a:lnTo>
                  <a:cubicBezTo>
                    <a:pt x="29319" y="16577"/>
                    <a:pt x="29437" y="16689"/>
                    <a:pt x="29569" y="16779"/>
                  </a:cubicBezTo>
                  <a:cubicBezTo>
                    <a:pt x="29601" y="16800"/>
                    <a:pt x="29637" y="16820"/>
                    <a:pt x="29673" y="16820"/>
                  </a:cubicBezTo>
                  <a:cubicBezTo>
                    <a:pt x="29679" y="16820"/>
                    <a:pt x="29684" y="16819"/>
                    <a:pt x="29689" y="16818"/>
                  </a:cubicBezTo>
                  <a:cubicBezTo>
                    <a:pt x="29727" y="16812"/>
                    <a:pt x="29760" y="16773"/>
                    <a:pt x="29750" y="16739"/>
                  </a:cubicBezTo>
                  <a:lnTo>
                    <a:pt x="29750" y="16739"/>
                  </a:lnTo>
                  <a:cubicBezTo>
                    <a:pt x="29805" y="16842"/>
                    <a:pt x="29922" y="16907"/>
                    <a:pt x="30038" y="16907"/>
                  </a:cubicBezTo>
                  <a:cubicBezTo>
                    <a:pt x="30083" y="16907"/>
                    <a:pt x="30128" y="16897"/>
                    <a:pt x="30169" y="16877"/>
                  </a:cubicBezTo>
                  <a:cubicBezTo>
                    <a:pt x="29917" y="16724"/>
                    <a:pt x="29672" y="16557"/>
                    <a:pt x="29467" y="16351"/>
                  </a:cubicBezTo>
                  <a:cubicBezTo>
                    <a:pt x="29286" y="16166"/>
                    <a:pt x="29087" y="15861"/>
                    <a:pt x="28990" y="15597"/>
                  </a:cubicBezTo>
                  <a:lnTo>
                    <a:pt x="28988" y="15519"/>
                  </a:lnTo>
                  <a:lnTo>
                    <a:pt x="28988" y="15519"/>
                  </a:lnTo>
                  <a:cubicBezTo>
                    <a:pt x="29093" y="15757"/>
                    <a:pt x="29249" y="15937"/>
                    <a:pt x="29441" y="16097"/>
                  </a:cubicBezTo>
                  <a:cubicBezTo>
                    <a:pt x="29480" y="16129"/>
                    <a:pt x="29521" y="16159"/>
                    <a:pt x="29570" y="16171"/>
                  </a:cubicBezTo>
                  <a:cubicBezTo>
                    <a:pt x="29575" y="16172"/>
                    <a:pt x="29580" y="16172"/>
                    <a:pt x="29584" y="16172"/>
                  </a:cubicBezTo>
                  <a:cubicBezTo>
                    <a:pt x="29593" y="16172"/>
                    <a:pt x="29600" y="16170"/>
                    <a:pt x="29605" y="16164"/>
                  </a:cubicBezTo>
                  <a:cubicBezTo>
                    <a:pt x="29612" y="16152"/>
                    <a:pt x="29607" y="16137"/>
                    <a:pt x="29599" y="16127"/>
                  </a:cubicBezTo>
                  <a:cubicBezTo>
                    <a:pt x="29572" y="16076"/>
                    <a:pt x="29546" y="16026"/>
                    <a:pt x="29518" y="15973"/>
                  </a:cubicBezTo>
                  <a:lnTo>
                    <a:pt x="29518" y="15973"/>
                  </a:lnTo>
                  <a:cubicBezTo>
                    <a:pt x="29635" y="16015"/>
                    <a:pt x="29731" y="16132"/>
                    <a:pt x="29850" y="16132"/>
                  </a:cubicBezTo>
                  <a:cubicBezTo>
                    <a:pt x="29858" y="16132"/>
                    <a:pt x="29866" y="16131"/>
                    <a:pt x="29874" y="16130"/>
                  </a:cubicBezTo>
                  <a:cubicBezTo>
                    <a:pt x="29672" y="16017"/>
                    <a:pt x="29467" y="15901"/>
                    <a:pt x="29294" y="15744"/>
                  </a:cubicBezTo>
                  <a:cubicBezTo>
                    <a:pt x="29164" y="15625"/>
                    <a:pt x="29052" y="15477"/>
                    <a:pt x="28988" y="15314"/>
                  </a:cubicBezTo>
                  <a:lnTo>
                    <a:pt x="28988" y="15314"/>
                  </a:lnTo>
                  <a:cubicBezTo>
                    <a:pt x="29000" y="15329"/>
                    <a:pt x="29010" y="15342"/>
                    <a:pt x="29021" y="15353"/>
                  </a:cubicBezTo>
                  <a:cubicBezTo>
                    <a:pt x="29080" y="15416"/>
                    <a:pt x="29152" y="15461"/>
                    <a:pt x="29222" y="15506"/>
                  </a:cubicBezTo>
                  <a:cubicBezTo>
                    <a:pt x="29362" y="15594"/>
                    <a:pt x="29516" y="15681"/>
                    <a:pt x="29679" y="15681"/>
                  </a:cubicBezTo>
                  <a:cubicBezTo>
                    <a:pt x="29690" y="15681"/>
                    <a:pt x="29702" y="15681"/>
                    <a:pt x="29713" y="15680"/>
                  </a:cubicBezTo>
                  <a:cubicBezTo>
                    <a:pt x="29371" y="15532"/>
                    <a:pt x="29097" y="15234"/>
                    <a:pt x="28978" y="14881"/>
                  </a:cubicBezTo>
                  <a:lnTo>
                    <a:pt x="28965" y="14931"/>
                  </a:lnTo>
                  <a:lnTo>
                    <a:pt x="28960" y="14814"/>
                  </a:lnTo>
                  <a:lnTo>
                    <a:pt x="28960" y="14814"/>
                  </a:lnTo>
                  <a:cubicBezTo>
                    <a:pt x="29016" y="15002"/>
                    <a:pt x="29125" y="15175"/>
                    <a:pt x="29277" y="15298"/>
                  </a:cubicBezTo>
                  <a:cubicBezTo>
                    <a:pt x="29283" y="15233"/>
                    <a:pt x="29290" y="15169"/>
                    <a:pt x="29294" y="15103"/>
                  </a:cubicBezTo>
                  <a:cubicBezTo>
                    <a:pt x="29380" y="15154"/>
                    <a:pt x="29428" y="15247"/>
                    <a:pt x="29491" y="15320"/>
                  </a:cubicBezTo>
                  <a:cubicBezTo>
                    <a:pt x="29538" y="15373"/>
                    <a:pt x="29610" y="15418"/>
                    <a:pt x="29677" y="15418"/>
                  </a:cubicBezTo>
                  <a:cubicBezTo>
                    <a:pt x="29703" y="15418"/>
                    <a:pt x="29728" y="15412"/>
                    <a:pt x="29750" y="15397"/>
                  </a:cubicBezTo>
                  <a:cubicBezTo>
                    <a:pt x="29524" y="15215"/>
                    <a:pt x="29305" y="15018"/>
                    <a:pt x="29148" y="14775"/>
                  </a:cubicBezTo>
                  <a:cubicBezTo>
                    <a:pt x="29059" y="14634"/>
                    <a:pt x="28982" y="14467"/>
                    <a:pt x="28944" y="14297"/>
                  </a:cubicBezTo>
                  <a:lnTo>
                    <a:pt x="28930" y="13812"/>
                  </a:lnTo>
                  <a:cubicBezTo>
                    <a:pt x="28931" y="13804"/>
                    <a:pt x="28931" y="13795"/>
                    <a:pt x="28934" y="13785"/>
                  </a:cubicBezTo>
                  <a:lnTo>
                    <a:pt x="28927" y="13653"/>
                  </a:lnTo>
                  <a:cubicBezTo>
                    <a:pt x="28927" y="13659"/>
                    <a:pt x="28927" y="13661"/>
                    <a:pt x="28924" y="13667"/>
                  </a:cubicBezTo>
                  <a:lnTo>
                    <a:pt x="28923" y="13580"/>
                  </a:lnTo>
                  <a:lnTo>
                    <a:pt x="28915" y="13349"/>
                  </a:lnTo>
                  <a:lnTo>
                    <a:pt x="28915" y="13783"/>
                  </a:lnTo>
                  <a:cubicBezTo>
                    <a:pt x="28886" y="14001"/>
                    <a:pt x="28796" y="14241"/>
                    <a:pt x="28667" y="14377"/>
                  </a:cubicBezTo>
                  <a:cubicBezTo>
                    <a:pt x="28687" y="14396"/>
                    <a:pt x="28713" y="14404"/>
                    <a:pt x="28740" y="14404"/>
                  </a:cubicBezTo>
                  <a:cubicBezTo>
                    <a:pt x="28790" y="14404"/>
                    <a:pt x="28844" y="14376"/>
                    <a:pt x="28873" y="14332"/>
                  </a:cubicBezTo>
                  <a:cubicBezTo>
                    <a:pt x="28895" y="14300"/>
                    <a:pt x="28907" y="14264"/>
                    <a:pt x="28915" y="14228"/>
                  </a:cubicBezTo>
                  <a:lnTo>
                    <a:pt x="28915" y="14364"/>
                  </a:lnTo>
                  <a:cubicBezTo>
                    <a:pt x="28879" y="14568"/>
                    <a:pt x="28789" y="14819"/>
                    <a:pt x="28724" y="14928"/>
                  </a:cubicBezTo>
                  <a:cubicBezTo>
                    <a:pt x="28615" y="15109"/>
                    <a:pt x="28465" y="15269"/>
                    <a:pt x="28292" y="15390"/>
                  </a:cubicBezTo>
                  <a:cubicBezTo>
                    <a:pt x="28316" y="15404"/>
                    <a:pt x="28342" y="15411"/>
                    <a:pt x="28369" y="15411"/>
                  </a:cubicBezTo>
                  <a:cubicBezTo>
                    <a:pt x="28404" y="15411"/>
                    <a:pt x="28439" y="15400"/>
                    <a:pt x="28470" y="15381"/>
                  </a:cubicBezTo>
                  <a:cubicBezTo>
                    <a:pt x="28522" y="15350"/>
                    <a:pt x="28561" y="15299"/>
                    <a:pt x="28600" y="15250"/>
                  </a:cubicBezTo>
                  <a:cubicBezTo>
                    <a:pt x="28619" y="15286"/>
                    <a:pt x="28634" y="15324"/>
                    <a:pt x="28647" y="15365"/>
                  </a:cubicBezTo>
                  <a:cubicBezTo>
                    <a:pt x="28609" y="15408"/>
                    <a:pt x="28571" y="15451"/>
                    <a:pt x="28532" y="15491"/>
                  </a:cubicBezTo>
                  <a:cubicBezTo>
                    <a:pt x="28464" y="15567"/>
                    <a:pt x="28393" y="15641"/>
                    <a:pt x="28324" y="15716"/>
                  </a:cubicBezTo>
                  <a:cubicBezTo>
                    <a:pt x="28330" y="15720"/>
                    <a:pt x="28335" y="15721"/>
                    <a:pt x="28341" y="15721"/>
                  </a:cubicBezTo>
                  <a:cubicBezTo>
                    <a:pt x="28355" y="15721"/>
                    <a:pt x="28371" y="15713"/>
                    <a:pt x="28384" y="15706"/>
                  </a:cubicBezTo>
                  <a:cubicBezTo>
                    <a:pt x="28481" y="15642"/>
                    <a:pt x="28571" y="15567"/>
                    <a:pt x="28660" y="15488"/>
                  </a:cubicBezTo>
                  <a:cubicBezTo>
                    <a:pt x="28719" y="15436"/>
                    <a:pt x="28779" y="15382"/>
                    <a:pt x="28825" y="15320"/>
                  </a:cubicBezTo>
                  <a:cubicBezTo>
                    <a:pt x="28849" y="15288"/>
                    <a:pt x="28869" y="15252"/>
                    <a:pt x="28881" y="15215"/>
                  </a:cubicBezTo>
                  <a:lnTo>
                    <a:pt x="28881" y="15215"/>
                  </a:lnTo>
                  <a:cubicBezTo>
                    <a:pt x="28862" y="15350"/>
                    <a:pt x="28833" y="15491"/>
                    <a:pt x="28792" y="15557"/>
                  </a:cubicBezTo>
                  <a:cubicBezTo>
                    <a:pt x="28705" y="15702"/>
                    <a:pt x="28580" y="15821"/>
                    <a:pt x="28452" y="15933"/>
                  </a:cubicBezTo>
                  <a:cubicBezTo>
                    <a:pt x="28467" y="15933"/>
                    <a:pt x="28481" y="15927"/>
                    <a:pt x="28494" y="15924"/>
                  </a:cubicBezTo>
                  <a:lnTo>
                    <a:pt x="28494" y="15924"/>
                  </a:lnTo>
                  <a:cubicBezTo>
                    <a:pt x="28428" y="15962"/>
                    <a:pt x="28361" y="15998"/>
                    <a:pt x="28290" y="16028"/>
                  </a:cubicBezTo>
                  <a:cubicBezTo>
                    <a:pt x="28224" y="16058"/>
                    <a:pt x="28153" y="16087"/>
                    <a:pt x="28115" y="16149"/>
                  </a:cubicBezTo>
                  <a:cubicBezTo>
                    <a:pt x="28253" y="16140"/>
                    <a:pt x="28387" y="16092"/>
                    <a:pt x="28502" y="16014"/>
                  </a:cubicBezTo>
                  <a:lnTo>
                    <a:pt x="28502" y="16014"/>
                  </a:lnTo>
                  <a:cubicBezTo>
                    <a:pt x="28513" y="16024"/>
                    <a:pt x="28506" y="16042"/>
                    <a:pt x="28499" y="16055"/>
                  </a:cubicBezTo>
                  <a:cubicBezTo>
                    <a:pt x="28433" y="16150"/>
                    <a:pt x="28369" y="16246"/>
                    <a:pt x="28304" y="16345"/>
                  </a:cubicBezTo>
                  <a:cubicBezTo>
                    <a:pt x="28356" y="16341"/>
                    <a:pt x="28406" y="16315"/>
                    <a:pt x="28448" y="16283"/>
                  </a:cubicBezTo>
                  <a:cubicBezTo>
                    <a:pt x="28574" y="16193"/>
                    <a:pt x="28677" y="16071"/>
                    <a:pt x="28753" y="15933"/>
                  </a:cubicBezTo>
                  <a:lnTo>
                    <a:pt x="28753" y="15938"/>
                  </a:lnTo>
                  <a:cubicBezTo>
                    <a:pt x="28852" y="15867"/>
                    <a:pt x="28891" y="15742"/>
                    <a:pt x="28914" y="15619"/>
                  </a:cubicBezTo>
                  <a:lnTo>
                    <a:pt x="28915" y="15618"/>
                  </a:lnTo>
                  <a:lnTo>
                    <a:pt x="28915" y="15821"/>
                  </a:lnTo>
                  <a:cubicBezTo>
                    <a:pt x="28902" y="15872"/>
                    <a:pt x="28885" y="15918"/>
                    <a:pt x="28857" y="15967"/>
                  </a:cubicBezTo>
                  <a:cubicBezTo>
                    <a:pt x="28772" y="16121"/>
                    <a:pt x="28645" y="16249"/>
                    <a:pt x="28522" y="16374"/>
                  </a:cubicBezTo>
                  <a:cubicBezTo>
                    <a:pt x="28329" y="16569"/>
                    <a:pt x="28139" y="16762"/>
                    <a:pt x="27947" y="16955"/>
                  </a:cubicBezTo>
                  <a:cubicBezTo>
                    <a:pt x="28094" y="16897"/>
                    <a:pt x="28230" y="16808"/>
                    <a:pt x="28343" y="16699"/>
                  </a:cubicBezTo>
                  <a:lnTo>
                    <a:pt x="28343" y="16699"/>
                  </a:lnTo>
                  <a:cubicBezTo>
                    <a:pt x="28351" y="16753"/>
                    <a:pt x="28304" y="16797"/>
                    <a:pt x="28266" y="16834"/>
                  </a:cubicBezTo>
                  <a:cubicBezTo>
                    <a:pt x="28227" y="16874"/>
                    <a:pt x="28191" y="16935"/>
                    <a:pt x="28224" y="16978"/>
                  </a:cubicBezTo>
                  <a:cubicBezTo>
                    <a:pt x="28237" y="16971"/>
                    <a:pt x="28247" y="16964"/>
                    <a:pt x="28261" y="16956"/>
                  </a:cubicBezTo>
                  <a:lnTo>
                    <a:pt x="28261" y="16956"/>
                  </a:lnTo>
                  <a:cubicBezTo>
                    <a:pt x="28259" y="16958"/>
                    <a:pt x="28256" y="16962"/>
                    <a:pt x="28253" y="16964"/>
                  </a:cubicBezTo>
                  <a:cubicBezTo>
                    <a:pt x="28223" y="16997"/>
                    <a:pt x="28189" y="17029"/>
                    <a:pt x="28176" y="17073"/>
                  </a:cubicBezTo>
                  <a:cubicBezTo>
                    <a:pt x="28188" y="17077"/>
                    <a:pt x="28199" y="17078"/>
                    <a:pt x="28211" y="17078"/>
                  </a:cubicBezTo>
                  <a:cubicBezTo>
                    <a:pt x="28261" y="17078"/>
                    <a:pt x="28309" y="17044"/>
                    <a:pt x="28351" y="17012"/>
                  </a:cubicBezTo>
                  <a:cubicBezTo>
                    <a:pt x="28496" y="16890"/>
                    <a:pt x="28637" y="16759"/>
                    <a:pt x="28753" y="16608"/>
                  </a:cubicBezTo>
                  <a:lnTo>
                    <a:pt x="28753" y="16608"/>
                  </a:lnTo>
                  <a:cubicBezTo>
                    <a:pt x="28647" y="16830"/>
                    <a:pt x="28507" y="17041"/>
                    <a:pt x="28371" y="17226"/>
                  </a:cubicBezTo>
                  <a:cubicBezTo>
                    <a:pt x="28227" y="17346"/>
                    <a:pt x="28066" y="17440"/>
                    <a:pt x="27892" y="17502"/>
                  </a:cubicBezTo>
                  <a:cubicBezTo>
                    <a:pt x="27922" y="17518"/>
                    <a:pt x="27955" y="17524"/>
                    <a:pt x="27989" y="17524"/>
                  </a:cubicBezTo>
                  <a:cubicBezTo>
                    <a:pt x="28053" y="17524"/>
                    <a:pt x="28119" y="17502"/>
                    <a:pt x="28181" y="17481"/>
                  </a:cubicBezTo>
                  <a:lnTo>
                    <a:pt x="28181" y="17481"/>
                  </a:lnTo>
                  <a:cubicBezTo>
                    <a:pt x="28102" y="17603"/>
                    <a:pt x="27995" y="17703"/>
                    <a:pt x="27870" y="17774"/>
                  </a:cubicBezTo>
                  <a:cubicBezTo>
                    <a:pt x="27867" y="17790"/>
                    <a:pt x="27880" y="17796"/>
                    <a:pt x="27897" y="17796"/>
                  </a:cubicBezTo>
                  <a:cubicBezTo>
                    <a:pt x="27911" y="17796"/>
                    <a:pt x="27928" y="17791"/>
                    <a:pt x="27940" y="17784"/>
                  </a:cubicBezTo>
                  <a:cubicBezTo>
                    <a:pt x="28078" y="17691"/>
                    <a:pt x="28211" y="17595"/>
                    <a:pt x="28346" y="17498"/>
                  </a:cubicBezTo>
                  <a:cubicBezTo>
                    <a:pt x="28404" y="17456"/>
                    <a:pt x="28462" y="17411"/>
                    <a:pt x="28518" y="17363"/>
                  </a:cubicBezTo>
                  <a:lnTo>
                    <a:pt x="28518" y="17363"/>
                  </a:lnTo>
                  <a:cubicBezTo>
                    <a:pt x="28326" y="17630"/>
                    <a:pt x="28096" y="17871"/>
                    <a:pt x="27838" y="18075"/>
                  </a:cubicBezTo>
                  <a:cubicBezTo>
                    <a:pt x="28044" y="18018"/>
                    <a:pt x="28224" y="17894"/>
                    <a:pt x="28400" y="17771"/>
                  </a:cubicBezTo>
                  <a:lnTo>
                    <a:pt x="28400" y="17771"/>
                  </a:lnTo>
                  <a:cubicBezTo>
                    <a:pt x="28239" y="17963"/>
                    <a:pt x="28075" y="18153"/>
                    <a:pt x="27913" y="18343"/>
                  </a:cubicBezTo>
                  <a:cubicBezTo>
                    <a:pt x="27796" y="18398"/>
                    <a:pt x="27674" y="18446"/>
                    <a:pt x="27555" y="18494"/>
                  </a:cubicBezTo>
                  <a:cubicBezTo>
                    <a:pt x="27604" y="18528"/>
                    <a:pt x="27664" y="18544"/>
                    <a:pt x="27725" y="18544"/>
                  </a:cubicBezTo>
                  <a:cubicBezTo>
                    <a:pt x="27785" y="18544"/>
                    <a:pt x="27846" y="18528"/>
                    <a:pt x="27896" y="18494"/>
                  </a:cubicBezTo>
                  <a:lnTo>
                    <a:pt x="27896" y="18494"/>
                  </a:lnTo>
                  <a:cubicBezTo>
                    <a:pt x="27915" y="18523"/>
                    <a:pt x="27886" y="18560"/>
                    <a:pt x="27861" y="18583"/>
                  </a:cubicBezTo>
                  <a:cubicBezTo>
                    <a:pt x="27688" y="18734"/>
                    <a:pt x="27518" y="18882"/>
                    <a:pt x="27346" y="19033"/>
                  </a:cubicBezTo>
                  <a:cubicBezTo>
                    <a:pt x="27353" y="19034"/>
                    <a:pt x="27361" y="19034"/>
                    <a:pt x="27368" y="19034"/>
                  </a:cubicBezTo>
                  <a:cubicBezTo>
                    <a:pt x="27462" y="19034"/>
                    <a:pt x="27551" y="18993"/>
                    <a:pt x="27636" y="18950"/>
                  </a:cubicBezTo>
                  <a:cubicBezTo>
                    <a:pt x="27675" y="18930"/>
                    <a:pt x="27715" y="18907"/>
                    <a:pt x="27752" y="18885"/>
                  </a:cubicBezTo>
                  <a:cubicBezTo>
                    <a:pt x="27770" y="18906"/>
                    <a:pt x="27798" y="18914"/>
                    <a:pt x="27828" y="18914"/>
                  </a:cubicBezTo>
                  <a:cubicBezTo>
                    <a:pt x="27860" y="18914"/>
                    <a:pt x="27895" y="18905"/>
                    <a:pt x="27925" y="18894"/>
                  </a:cubicBezTo>
                  <a:lnTo>
                    <a:pt x="27925" y="18894"/>
                  </a:lnTo>
                  <a:cubicBezTo>
                    <a:pt x="27884" y="18947"/>
                    <a:pt x="27847" y="19001"/>
                    <a:pt x="27809" y="19055"/>
                  </a:cubicBezTo>
                  <a:cubicBezTo>
                    <a:pt x="27791" y="19078"/>
                    <a:pt x="27776" y="19106"/>
                    <a:pt x="27774" y="19135"/>
                  </a:cubicBezTo>
                  <a:cubicBezTo>
                    <a:pt x="27773" y="19164"/>
                    <a:pt x="27790" y="19197"/>
                    <a:pt x="27819" y="19200"/>
                  </a:cubicBezTo>
                  <a:cubicBezTo>
                    <a:pt x="27820" y="19200"/>
                    <a:pt x="27821" y="19200"/>
                    <a:pt x="27823" y="19200"/>
                  </a:cubicBezTo>
                  <a:cubicBezTo>
                    <a:pt x="27840" y="19200"/>
                    <a:pt x="27856" y="19191"/>
                    <a:pt x="27871" y="19180"/>
                  </a:cubicBezTo>
                  <a:cubicBezTo>
                    <a:pt x="28131" y="19011"/>
                    <a:pt x="28351" y="18780"/>
                    <a:pt x="28515" y="18517"/>
                  </a:cubicBezTo>
                  <a:cubicBezTo>
                    <a:pt x="28535" y="18501"/>
                    <a:pt x="28554" y="18483"/>
                    <a:pt x="28573" y="18465"/>
                  </a:cubicBezTo>
                  <a:lnTo>
                    <a:pt x="28573" y="18465"/>
                  </a:lnTo>
                  <a:cubicBezTo>
                    <a:pt x="28545" y="18551"/>
                    <a:pt x="28513" y="18634"/>
                    <a:pt x="28465" y="18712"/>
                  </a:cubicBezTo>
                  <a:cubicBezTo>
                    <a:pt x="28339" y="18921"/>
                    <a:pt x="28121" y="19062"/>
                    <a:pt x="27983" y="19260"/>
                  </a:cubicBezTo>
                  <a:cubicBezTo>
                    <a:pt x="27928" y="19274"/>
                    <a:pt x="27874" y="19289"/>
                    <a:pt x="27818" y="19300"/>
                  </a:cubicBezTo>
                  <a:cubicBezTo>
                    <a:pt x="27717" y="19318"/>
                    <a:pt x="27600" y="19344"/>
                    <a:pt x="27562" y="19438"/>
                  </a:cubicBezTo>
                  <a:cubicBezTo>
                    <a:pt x="27683" y="19422"/>
                    <a:pt x="27802" y="19396"/>
                    <a:pt x="27919" y="19364"/>
                  </a:cubicBezTo>
                  <a:lnTo>
                    <a:pt x="27919" y="19364"/>
                  </a:lnTo>
                  <a:cubicBezTo>
                    <a:pt x="27918" y="19368"/>
                    <a:pt x="27913" y="19374"/>
                    <a:pt x="27911" y="19380"/>
                  </a:cubicBezTo>
                  <a:cubicBezTo>
                    <a:pt x="27970" y="19374"/>
                    <a:pt x="28024" y="19351"/>
                    <a:pt x="28073" y="19318"/>
                  </a:cubicBezTo>
                  <a:cubicBezTo>
                    <a:pt x="28205" y="19274"/>
                    <a:pt x="28335" y="19222"/>
                    <a:pt x="28458" y="19158"/>
                  </a:cubicBezTo>
                  <a:lnTo>
                    <a:pt x="28458" y="19158"/>
                  </a:lnTo>
                  <a:cubicBezTo>
                    <a:pt x="28282" y="19309"/>
                    <a:pt x="28104" y="19453"/>
                    <a:pt x="27928" y="19605"/>
                  </a:cubicBezTo>
                  <a:cubicBezTo>
                    <a:pt x="27818" y="19701"/>
                    <a:pt x="27694" y="19819"/>
                    <a:pt x="27562" y="19890"/>
                  </a:cubicBezTo>
                  <a:cubicBezTo>
                    <a:pt x="27439" y="19822"/>
                    <a:pt x="27312" y="19756"/>
                    <a:pt x="27186" y="19695"/>
                  </a:cubicBezTo>
                  <a:lnTo>
                    <a:pt x="27186" y="19695"/>
                  </a:lnTo>
                  <a:cubicBezTo>
                    <a:pt x="27221" y="19700"/>
                    <a:pt x="27257" y="19702"/>
                    <a:pt x="27292" y="19702"/>
                  </a:cubicBezTo>
                  <a:cubicBezTo>
                    <a:pt x="27359" y="19702"/>
                    <a:pt x="27427" y="19694"/>
                    <a:pt x="27492" y="19678"/>
                  </a:cubicBezTo>
                  <a:cubicBezTo>
                    <a:pt x="27315" y="19498"/>
                    <a:pt x="26990" y="19547"/>
                    <a:pt x="26810" y="19368"/>
                  </a:cubicBezTo>
                  <a:lnTo>
                    <a:pt x="26810" y="19368"/>
                  </a:lnTo>
                  <a:cubicBezTo>
                    <a:pt x="26826" y="19370"/>
                    <a:pt x="26842" y="19370"/>
                    <a:pt x="26858" y="19370"/>
                  </a:cubicBezTo>
                  <a:cubicBezTo>
                    <a:pt x="26899" y="19370"/>
                    <a:pt x="26941" y="19366"/>
                    <a:pt x="26983" y="19361"/>
                  </a:cubicBezTo>
                  <a:cubicBezTo>
                    <a:pt x="27051" y="19415"/>
                    <a:pt x="27123" y="19460"/>
                    <a:pt x="27203" y="19495"/>
                  </a:cubicBezTo>
                  <a:cubicBezTo>
                    <a:pt x="27189" y="19454"/>
                    <a:pt x="27166" y="19393"/>
                    <a:pt x="27137" y="19328"/>
                  </a:cubicBezTo>
                  <a:cubicBezTo>
                    <a:pt x="27158" y="19321"/>
                    <a:pt x="27182" y="19315"/>
                    <a:pt x="27202" y="19306"/>
                  </a:cubicBezTo>
                  <a:cubicBezTo>
                    <a:pt x="27171" y="19299"/>
                    <a:pt x="27142" y="19287"/>
                    <a:pt x="27113" y="19278"/>
                  </a:cubicBezTo>
                  <a:cubicBezTo>
                    <a:pt x="27061" y="19168"/>
                    <a:pt x="26996" y="19056"/>
                    <a:pt x="26935" y="19020"/>
                  </a:cubicBezTo>
                  <a:lnTo>
                    <a:pt x="26935" y="19020"/>
                  </a:lnTo>
                  <a:cubicBezTo>
                    <a:pt x="27119" y="19126"/>
                    <a:pt x="27324" y="19193"/>
                    <a:pt x="27534" y="19214"/>
                  </a:cubicBezTo>
                  <a:cubicBezTo>
                    <a:pt x="27279" y="18973"/>
                    <a:pt x="26901" y="18885"/>
                    <a:pt x="26669" y="18621"/>
                  </a:cubicBezTo>
                  <a:lnTo>
                    <a:pt x="26669" y="18621"/>
                  </a:lnTo>
                  <a:cubicBezTo>
                    <a:pt x="26683" y="18623"/>
                    <a:pt x="26698" y="18624"/>
                    <a:pt x="26712" y="18624"/>
                  </a:cubicBezTo>
                  <a:cubicBezTo>
                    <a:pt x="26758" y="18624"/>
                    <a:pt x="26803" y="18612"/>
                    <a:pt x="26845" y="18592"/>
                  </a:cubicBezTo>
                  <a:cubicBezTo>
                    <a:pt x="26877" y="18625"/>
                    <a:pt x="26909" y="18660"/>
                    <a:pt x="26945" y="18690"/>
                  </a:cubicBezTo>
                  <a:cubicBezTo>
                    <a:pt x="26974" y="18715"/>
                    <a:pt x="27017" y="18733"/>
                    <a:pt x="27053" y="18733"/>
                  </a:cubicBezTo>
                  <a:cubicBezTo>
                    <a:pt x="27084" y="18733"/>
                    <a:pt x="27109" y="18720"/>
                    <a:pt x="27113" y="18684"/>
                  </a:cubicBezTo>
                  <a:cubicBezTo>
                    <a:pt x="27115" y="18663"/>
                    <a:pt x="27106" y="18641"/>
                    <a:pt x="27094" y="18621"/>
                  </a:cubicBezTo>
                  <a:cubicBezTo>
                    <a:pt x="27058" y="18554"/>
                    <a:pt x="27019" y="18488"/>
                    <a:pt x="26975" y="18427"/>
                  </a:cubicBezTo>
                  <a:lnTo>
                    <a:pt x="26975" y="18427"/>
                  </a:lnTo>
                  <a:cubicBezTo>
                    <a:pt x="27115" y="18545"/>
                    <a:pt x="27269" y="18641"/>
                    <a:pt x="27434" y="18711"/>
                  </a:cubicBezTo>
                  <a:cubicBezTo>
                    <a:pt x="27472" y="18726"/>
                    <a:pt x="27518" y="18738"/>
                    <a:pt x="27560" y="18738"/>
                  </a:cubicBezTo>
                  <a:cubicBezTo>
                    <a:pt x="27607" y="18738"/>
                    <a:pt x="27651" y="18723"/>
                    <a:pt x="27674" y="18679"/>
                  </a:cubicBezTo>
                  <a:cubicBezTo>
                    <a:pt x="27290" y="18483"/>
                    <a:pt x="26898" y="18282"/>
                    <a:pt x="26598" y="17958"/>
                  </a:cubicBezTo>
                  <a:lnTo>
                    <a:pt x="26598" y="17958"/>
                  </a:lnTo>
                  <a:cubicBezTo>
                    <a:pt x="26622" y="17969"/>
                    <a:pt x="26647" y="17976"/>
                    <a:pt x="26673" y="17980"/>
                  </a:cubicBezTo>
                  <a:cubicBezTo>
                    <a:pt x="26634" y="17868"/>
                    <a:pt x="26592" y="17755"/>
                    <a:pt x="26553" y="17642"/>
                  </a:cubicBezTo>
                  <a:lnTo>
                    <a:pt x="26553" y="17642"/>
                  </a:lnTo>
                  <a:cubicBezTo>
                    <a:pt x="26650" y="17771"/>
                    <a:pt x="26795" y="17868"/>
                    <a:pt x="26955" y="17910"/>
                  </a:cubicBezTo>
                  <a:cubicBezTo>
                    <a:pt x="26941" y="17852"/>
                    <a:pt x="26913" y="17796"/>
                    <a:pt x="26880" y="17746"/>
                  </a:cubicBezTo>
                  <a:lnTo>
                    <a:pt x="26880" y="17746"/>
                  </a:lnTo>
                  <a:cubicBezTo>
                    <a:pt x="26968" y="17839"/>
                    <a:pt x="27061" y="17926"/>
                    <a:pt x="27167" y="17999"/>
                  </a:cubicBezTo>
                  <a:cubicBezTo>
                    <a:pt x="27301" y="18090"/>
                    <a:pt x="27457" y="18152"/>
                    <a:pt x="27617" y="18152"/>
                  </a:cubicBezTo>
                  <a:cubicBezTo>
                    <a:pt x="27634" y="18152"/>
                    <a:pt x="27650" y="18151"/>
                    <a:pt x="27667" y="18150"/>
                  </a:cubicBezTo>
                  <a:cubicBezTo>
                    <a:pt x="27703" y="18146"/>
                    <a:pt x="27751" y="18125"/>
                    <a:pt x="27744" y="18089"/>
                  </a:cubicBezTo>
                  <a:cubicBezTo>
                    <a:pt x="27739" y="18073"/>
                    <a:pt x="27723" y="18060"/>
                    <a:pt x="27709" y="18051"/>
                  </a:cubicBezTo>
                  <a:cubicBezTo>
                    <a:pt x="27569" y="17964"/>
                    <a:pt x="27418" y="17899"/>
                    <a:pt x="27273" y="17820"/>
                  </a:cubicBezTo>
                  <a:cubicBezTo>
                    <a:pt x="27039" y="17693"/>
                    <a:pt x="26829" y="17527"/>
                    <a:pt x="26625" y="17351"/>
                  </a:cubicBezTo>
                  <a:cubicBezTo>
                    <a:pt x="26611" y="17261"/>
                    <a:pt x="26596" y="17171"/>
                    <a:pt x="26583" y="17083"/>
                  </a:cubicBezTo>
                  <a:lnTo>
                    <a:pt x="26583" y="17083"/>
                  </a:lnTo>
                  <a:cubicBezTo>
                    <a:pt x="26715" y="17293"/>
                    <a:pt x="26926" y="17450"/>
                    <a:pt x="27164" y="17520"/>
                  </a:cubicBezTo>
                  <a:cubicBezTo>
                    <a:pt x="27108" y="17375"/>
                    <a:pt x="26991" y="17261"/>
                    <a:pt x="26880" y="17152"/>
                  </a:cubicBezTo>
                  <a:cubicBezTo>
                    <a:pt x="26808" y="17084"/>
                    <a:pt x="26737" y="17012"/>
                    <a:pt x="26666" y="16939"/>
                  </a:cubicBezTo>
                  <a:cubicBezTo>
                    <a:pt x="26685" y="16858"/>
                    <a:pt x="26688" y="16773"/>
                    <a:pt x="26678" y="16692"/>
                  </a:cubicBezTo>
                  <a:lnTo>
                    <a:pt x="26678" y="16692"/>
                  </a:lnTo>
                  <a:cubicBezTo>
                    <a:pt x="26743" y="16850"/>
                    <a:pt x="26839" y="16993"/>
                    <a:pt x="26961" y="17113"/>
                  </a:cubicBezTo>
                  <a:cubicBezTo>
                    <a:pt x="26917" y="16951"/>
                    <a:pt x="26846" y="16797"/>
                    <a:pt x="26753" y="16659"/>
                  </a:cubicBezTo>
                  <a:lnTo>
                    <a:pt x="26753" y="16659"/>
                  </a:lnTo>
                  <a:cubicBezTo>
                    <a:pt x="26853" y="16749"/>
                    <a:pt x="26962" y="16824"/>
                    <a:pt x="27080" y="16884"/>
                  </a:cubicBezTo>
                  <a:cubicBezTo>
                    <a:pt x="27103" y="16896"/>
                    <a:pt x="27131" y="16906"/>
                    <a:pt x="27156" y="16906"/>
                  </a:cubicBezTo>
                  <a:cubicBezTo>
                    <a:pt x="27176" y="16906"/>
                    <a:pt x="27194" y="16900"/>
                    <a:pt x="27206" y="16884"/>
                  </a:cubicBezTo>
                  <a:cubicBezTo>
                    <a:pt x="27097" y="16768"/>
                    <a:pt x="26977" y="16663"/>
                    <a:pt x="26848" y="16570"/>
                  </a:cubicBezTo>
                  <a:lnTo>
                    <a:pt x="26848" y="16570"/>
                  </a:lnTo>
                  <a:cubicBezTo>
                    <a:pt x="26923" y="16593"/>
                    <a:pt x="27002" y="16603"/>
                    <a:pt x="27080" y="16603"/>
                  </a:cubicBezTo>
                  <a:cubicBezTo>
                    <a:pt x="27118" y="16603"/>
                    <a:pt x="27155" y="16600"/>
                    <a:pt x="27192" y="16596"/>
                  </a:cubicBezTo>
                  <a:cubicBezTo>
                    <a:pt x="27100" y="16544"/>
                    <a:pt x="27007" y="16496"/>
                    <a:pt x="26917" y="16445"/>
                  </a:cubicBezTo>
                  <a:cubicBezTo>
                    <a:pt x="26804" y="16383"/>
                    <a:pt x="26691" y="16322"/>
                    <a:pt x="26589" y="16243"/>
                  </a:cubicBezTo>
                  <a:cubicBezTo>
                    <a:pt x="26424" y="16118"/>
                    <a:pt x="26306" y="15959"/>
                    <a:pt x="26175" y="15800"/>
                  </a:cubicBezTo>
                  <a:cubicBezTo>
                    <a:pt x="26169" y="15793"/>
                    <a:pt x="26162" y="15786"/>
                    <a:pt x="26156" y="15779"/>
                  </a:cubicBezTo>
                  <a:lnTo>
                    <a:pt x="26156" y="15779"/>
                  </a:lnTo>
                  <a:cubicBezTo>
                    <a:pt x="26190" y="15802"/>
                    <a:pt x="26223" y="15828"/>
                    <a:pt x="26257" y="15850"/>
                  </a:cubicBezTo>
                  <a:cubicBezTo>
                    <a:pt x="26438" y="15976"/>
                    <a:pt x="26633" y="16104"/>
                    <a:pt x="26852" y="16129"/>
                  </a:cubicBezTo>
                  <a:cubicBezTo>
                    <a:pt x="26857" y="16130"/>
                    <a:pt x="26863" y="16130"/>
                    <a:pt x="26869" y="16130"/>
                  </a:cubicBezTo>
                  <a:cubicBezTo>
                    <a:pt x="26893" y="16130"/>
                    <a:pt x="26918" y="16122"/>
                    <a:pt x="26923" y="16100"/>
                  </a:cubicBezTo>
                  <a:cubicBezTo>
                    <a:pt x="26927" y="16078"/>
                    <a:pt x="26906" y="16060"/>
                    <a:pt x="26888" y="16046"/>
                  </a:cubicBezTo>
                  <a:cubicBezTo>
                    <a:pt x="26734" y="15931"/>
                    <a:pt x="26579" y="15816"/>
                    <a:pt x="26425" y="15700"/>
                  </a:cubicBezTo>
                  <a:lnTo>
                    <a:pt x="26425" y="15700"/>
                  </a:lnTo>
                  <a:cubicBezTo>
                    <a:pt x="26540" y="15747"/>
                    <a:pt x="26659" y="15796"/>
                    <a:pt x="26782" y="15796"/>
                  </a:cubicBezTo>
                  <a:cubicBezTo>
                    <a:pt x="26793" y="15796"/>
                    <a:pt x="26804" y="15796"/>
                    <a:pt x="26816" y="15795"/>
                  </a:cubicBezTo>
                  <a:cubicBezTo>
                    <a:pt x="26730" y="15699"/>
                    <a:pt x="26604" y="15652"/>
                    <a:pt x="26489" y="15590"/>
                  </a:cubicBezTo>
                  <a:cubicBezTo>
                    <a:pt x="26416" y="15551"/>
                    <a:pt x="26349" y="15503"/>
                    <a:pt x="26286" y="15451"/>
                  </a:cubicBezTo>
                  <a:cubicBezTo>
                    <a:pt x="26245" y="15398"/>
                    <a:pt x="26206" y="15343"/>
                    <a:pt x="26165" y="15291"/>
                  </a:cubicBezTo>
                  <a:cubicBezTo>
                    <a:pt x="26166" y="15291"/>
                    <a:pt x="26167" y="15291"/>
                    <a:pt x="26168" y="15291"/>
                  </a:cubicBezTo>
                  <a:cubicBezTo>
                    <a:pt x="26251" y="15291"/>
                    <a:pt x="26317" y="15354"/>
                    <a:pt x="26380" y="15408"/>
                  </a:cubicBezTo>
                  <a:cubicBezTo>
                    <a:pt x="26426" y="15447"/>
                    <a:pt x="26487" y="15482"/>
                    <a:pt x="26544" y="15482"/>
                  </a:cubicBezTo>
                  <a:cubicBezTo>
                    <a:pt x="26565" y="15482"/>
                    <a:pt x="26587" y="15477"/>
                    <a:pt x="26607" y="15465"/>
                  </a:cubicBezTo>
                  <a:cubicBezTo>
                    <a:pt x="26528" y="15359"/>
                    <a:pt x="26396" y="15314"/>
                    <a:pt x="26288" y="15240"/>
                  </a:cubicBezTo>
                  <a:cubicBezTo>
                    <a:pt x="26169" y="15156"/>
                    <a:pt x="26082" y="15037"/>
                    <a:pt x="26020" y="14902"/>
                  </a:cubicBezTo>
                  <a:lnTo>
                    <a:pt x="26020" y="14902"/>
                  </a:lnTo>
                  <a:cubicBezTo>
                    <a:pt x="26117" y="15029"/>
                    <a:pt x="26235" y="15141"/>
                    <a:pt x="26367" y="15230"/>
                  </a:cubicBezTo>
                  <a:cubicBezTo>
                    <a:pt x="26399" y="15251"/>
                    <a:pt x="26435" y="15272"/>
                    <a:pt x="26471" y="15272"/>
                  </a:cubicBezTo>
                  <a:cubicBezTo>
                    <a:pt x="26477" y="15272"/>
                    <a:pt x="26482" y="15271"/>
                    <a:pt x="26487" y="15270"/>
                  </a:cubicBezTo>
                  <a:cubicBezTo>
                    <a:pt x="26525" y="15264"/>
                    <a:pt x="26558" y="15225"/>
                    <a:pt x="26548" y="15191"/>
                  </a:cubicBezTo>
                  <a:lnTo>
                    <a:pt x="26548" y="15191"/>
                  </a:lnTo>
                  <a:cubicBezTo>
                    <a:pt x="26603" y="15294"/>
                    <a:pt x="26720" y="15358"/>
                    <a:pt x="26837" y="15358"/>
                  </a:cubicBezTo>
                  <a:cubicBezTo>
                    <a:pt x="26881" y="15358"/>
                    <a:pt x="26926" y="15349"/>
                    <a:pt x="26967" y="15329"/>
                  </a:cubicBezTo>
                  <a:cubicBezTo>
                    <a:pt x="26715" y="15176"/>
                    <a:pt x="26470" y="15009"/>
                    <a:pt x="26265" y="14801"/>
                  </a:cubicBezTo>
                  <a:cubicBezTo>
                    <a:pt x="26084" y="14618"/>
                    <a:pt x="25885" y="14313"/>
                    <a:pt x="25788" y="14049"/>
                  </a:cubicBezTo>
                  <a:lnTo>
                    <a:pt x="25786" y="13971"/>
                  </a:lnTo>
                  <a:lnTo>
                    <a:pt x="25786" y="13971"/>
                  </a:lnTo>
                  <a:cubicBezTo>
                    <a:pt x="25892" y="14209"/>
                    <a:pt x="26047" y="14388"/>
                    <a:pt x="26241" y="14547"/>
                  </a:cubicBezTo>
                  <a:cubicBezTo>
                    <a:pt x="26278" y="14581"/>
                    <a:pt x="26320" y="14611"/>
                    <a:pt x="26368" y="14623"/>
                  </a:cubicBezTo>
                  <a:cubicBezTo>
                    <a:pt x="26373" y="14624"/>
                    <a:pt x="26378" y="14624"/>
                    <a:pt x="26382" y="14624"/>
                  </a:cubicBezTo>
                  <a:cubicBezTo>
                    <a:pt x="26391" y="14624"/>
                    <a:pt x="26398" y="14622"/>
                    <a:pt x="26403" y="14616"/>
                  </a:cubicBezTo>
                  <a:cubicBezTo>
                    <a:pt x="26410" y="14604"/>
                    <a:pt x="26405" y="14589"/>
                    <a:pt x="26397" y="14579"/>
                  </a:cubicBezTo>
                  <a:cubicBezTo>
                    <a:pt x="26371" y="14528"/>
                    <a:pt x="26344" y="14478"/>
                    <a:pt x="26316" y="14424"/>
                  </a:cubicBezTo>
                  <a:lnTo>
                    <a:pt x="26316" y="14424"/>
                  </a:lnTo>
                  <a:cubicBezTo>
                    <a:pt x="26434" y="14468"/>
                    <a:pt x="26529" y="14583"/>
                    <a:pt x="26649" y="14583"/>
                  </a:cubicBezTo>
                  <a:cubicBezTo>
                    <a:pt x="26657" y="14583"/>
                    <a:pt x="26664" y="14583"/>
                    <a:pt x="26672" y="14582"/>
                  </a:cubicBezTo>
                  <a:cubicBezTo>
                    <a:pt x="26470" y="14467"/>
                    <a:pt x="26265" y="14351"/>
                    <a:pt x="26092" y="14196"/>
                  </a:cubicBezTo>
                  <a:cubicBezTo>
                    <a:pt x="25962" y="14075"/>
                    <a:pt x="25850" y="13929"/>
                    <a:pt x="25786" y="13766"/>
                  </a:cubicBezTo>
                  <a:lnTo>
                    <a:pt x="25786" y="13766"/>
                  </a:lnTo>
                  <a:cubicBezTo>
                    <a:pt x="25798" y="13781"/>
                    <a:pt x="25808" y="13792"/>
                    <a:pt x="25819" y="13805"/>
                  </a:cubicBezTo>
                  <a:cubicBezTo>
                    <a:pt x="25878" y="13868"/>
                    <a:pt x="25947" y="13913"/>
                    <a:pt x="26020" y="13958"/>
                  </a:cubicBezTo>
                  <a:cubicBezTo>
                    <a:pt x="26160" y="14046"/>
                    <a:pt x="26314" y="14133"/>
                    <a:pt x="26477" y="14133"/>
                  </a:cubicBezTo>
                  <a:cubicBezTo>
                    <a:pt x="26488" y="14133"/>
                    <a:pt x="26499" y="14133"/>
                    <a:pt x="26511" y="14132"/>
                  </a:cubicBezTo>
                  <a:cubicBezTo>
                    <a:pt x="26169" y="13984"/>
                    <a:pt x="25895" y="13686"/>
                    <a:pt x="25776" y="13333"/>
                  </a:cubicBezTo>
                  <a:lnTo>
                    <a:pt x="25763" y="13383"/>
                  </a:lnTo>
                  <a:lnTo>
                    <a:pt x="25758" y="13266"/>
                  </a:lnTo>
                  <a:lnTo>
                    <a:pt x="25758" y="13266"/>
                  </a:lnTo>
                  <a:cubicBezTo>
                    <a:pt x="25814" y="13454"/>
                    <a:pt x="25924" y="13625"/>
                    <a:pt x="26075" y="13749"/>
                  </a:cubicBezTo>
                  <a:cubicBezTo>
                    <a:pt x="26081" y="13683"/>
                    <a:pt x="26088" y="13621"/>
                    <a:pt x="26092" y="13555"/>
                  </a:cubicBezTo>
                  <a:cubicBezTo>
                    <a:pt x="26178" y="13603"/>
                    <a:pt x="26226" y="13698"/>
                    <a:pt x="26288" y="13770"/>
                  </a:cubicBezTo>
                  <a:cubicBezTo>
                    <a:pt x="26336" y="13825"/>
                    <a:pt x="26408" y="13869"/>
                    <a:pt x="26476" y="13869"/>
                  </a:cubicBezTo>
                  <a:cubicBezTo>
                    <a:pt x="26501" y="13869"/>
                    <a:pt x="26526" y="13863"/>
                    <a:pt x="26548" y="13849"/>
                  </a:cubicBezTo>
                  <a:cubicBezTo>
                    <a:pt x="26322" y="13667"/>
                    <a:pt x="26103" y="13470"/>
                    <a:pt x="25946" y="13226"/>
                  </a:cubicBezTo>
                  <a:cubicBezTo>
                    <a:pt x="25857" y="13086"/>
                    <a:pt x="25780" y="12919"/>
                    <a:pt x="25742" y="12749"/>
                  </a:cubicBezTo>
                  <a:lnTo>
                    <a:pt x="25728" y="12264"/>
                  </a:lnTo>
                  <a:cubicBezTo>
                    <a:pt x="25729" y="12256"/>
                    <a:pt x="25729" y="12246"/>
                    <a:pt x="25732" y="12237"/>
                  </a:cubicBezTo>
                  <a:lnTo>
                    <a:pt x="25725" y="12105"/>
                  </a:lnTo>
                  <a:cubicBezTo>
                    <a:pt x="25725" y="12111"/>
                    <a:pt x="25725" y="12113"/>
                    <a:pt x="25722" y="12119"/>
                  </a:cubicBezTo>
                  <a:lnTo>
                    <a:pt x="25721" y="12032"/>
                  </a:lnTo>
                  <a:lnTo>
                    <a:pt x="25713" y="11801"/>
                  </a:lnTo>
                  <a:lnTo>
                    <a:pt x="25713" y="12235"/>
                  </a:lnTo>
                  <a:cubicBezTo>
                    <a:pt x="25684" y="12453"/>
                    <a:pt x="25594" y="12693"/>
                    <a:pt x="25465" y="12829"/>
                  </a:cubicBezTo>
                  <a:cubicBezTo>
                    <a:pt x="25485" y="12848"/>
                    <a:pt x="25511" y="12856"/>
                    <a:pt x="25538" y="12856"/>
                  </a:cubicBezTo>
                  <a:cubicBezTo>
                    <a:pt x="25588" y="12856"/>
                    <a:pt x="25642" y="12827"/>
                    <a:pt x="25671" y="12783"/>
                  </a:cubicBezTo>
                  <a:cubicBezTo>
                    <a:pt x="25693" y="12752"/>
                    <a:pt x="25705" y="12716"/>
                    <a:pt x="25713" y="12680"/>
                  </a:cubicBezTo>
                  <a:lnTo>
                    <a:pt x="25713" y="12816"/>
                  </a:lnTo>
                  <a:cubicBezTo>
                    <a:pt x="25677" y="13020"/>
                    <a:pt x="25587" y="13269"/>
                    <a:pt x="25522" y="13378"/>
                  </a:cubicBezTo>
                  <a:cubicBezTo>
                    <a:pt x="25413" y="13560"/>
                    <a:pt x="25263" y="13720"/>
                    <a:pt x="25090" y="13842"/>
                  </a:cubicBezTo>
                  <a:cubicBezTo>
                    <a:pt x="25114" y="13856"/>
                    <a:pt x="25140" y="13862"/>
                    <a:pt x="25166" y="13862"/>
                  </a:cubicBezTo>
                  <a:cubicBezTo>
                    <a:pt x="25201" y="13862"/>
                    <a:pt x="25237" y="13851"/>
                    <a:pt x="25268" y="13833"/>
                  </a:cubicBezTo>
                  <a:cubicBezTo>
                    <a:pt x="25320" y="13802"/>
                    <a:pt x="25359" y="13751"/>
                    <a:pt x="25398" y="13702"/>
                  </a:cubicBezTo>
                  <a:cubicBezTo>
                    <a:pt x="25417" y="13738"/>
                    <a:pt x="25432" y="13776"/>
                    <a:pt x="25445" y="13817"/>
                  </a:cubicBezTo>
                  <a:cubicBezTo>
                    <a:pt x="25407" y="13860"/>
                    <a:pt x="25369" y="13901"/>
                    <a:pt x="25330" y="13943"/>
                  </a:cubicBezTo>
                  <a:cubicBezTo>
                    <a:pt x="25262" y="14017"/>
                    <a:pt x="25191" y="14093"/>
                    <a:pt x="25122" y="14168"/>
                  </a:cubicBezTo>
                  <a:cubicBezTo>
                    <a:pt x="25128" y="14172"/>
                    <a:pt x="25133" y="14173"/>
                    <a:pt x="25139" y="14173"/>
                  </a:cubicBezTo>
                  <a:cubicBezTo>
                    <a:pt x="25153" y="14173"/>
                    <a:pt x="25169" y="14165"/>
                    <a:pt x="25182" y="14158"/>
                  </a:cubicBezTo>
                  <a:cubicBezTo>
                    <a:pt x="25279" y="14094"/>
                    <a:pt x="25369" y="14019"/>
                    <a:pt x="25458" y="13940"/>
                  </a:cubicBezTo>
                  <a:cubicBezTo>
                    <a:pt x="25517" y="13887"/>
                    <a:pt x="25577" y="13834"/>
                    <a:pt x="25623" y="13770"/>
                  </a:cubicBezTo>
                  <a:cubicBezTo>
                    <a:pt x="25647" y="13740"/>
                    <a:pt x="25667" y="13704"/>
                    <a:pt x="25679" y="13667"/>
                  </a:cubicBezTo>
                  <a:lnTo>
                    <a:pt x="25679" y="13667"/>
                  </a:lnTo>
                  <a:cubicBezTo>
                    <a:pt x="25660" y="13802"/>
                    <a:pt x="25631" y="13943"/>
                    <a:pt x="25590" y="14009"/>
                  </a:cubicBezTo>
                  <a:cubicBezTo>
                    <a:pt x="25503" y="14154"/>
                    <a:pt x="25378" y="14273"/>
                    <a:pt x="25250" y="14385"/>
                  </a:cubicBezTo>
                  <a:cubicBezTo>
                    <a:pt x="25265" y="14385"/>
                    <a:pt x="25279" y="14379"/>
                    <a:pt x="25292" y="14376"/>
                  </a:cubicBezTo>
                  <a:lnTo>
                    <a:pt x="25292" y="14376"/>
                  </a:lnTo>
                  <a:cubicBezTo>
                    <a:pt x="25226" y="14414"/>
                    <a:pt x="25159" y="14450"/>
                    <a:pt x="25088" y="14480"/>
                  </a:cubicBezTo>
                  <a:cubicBezTo>
                    <a:pt x="25022" y="14510"/>
                    <a:pt x="24951" y="14539"/>
                    <a:pt x="24913" y="14601"/>
                  </a:cubicBezTo>
                  <a:cubicBezTo>
                    <a:pt x="25051" y="14591"/>
                    <a:pt x="25185" y="14544"/>
                    <a:pt x="25300" y="14466"/>
                  </a:cubicBezTo>
                  <a:lnTo>
                    <a:pt x="25300" y="14466"/>
                  </a:lnTo>
                  <a:cubicBezTo>
                    <a:pt x="25311" y="14475"/>
                    <a:pt x="25304" y="14494"/>
                    <a:pt x="25297" y="14507"/>
                  </a:cubicBezTo>
                  <a:cubicBezTo>
                    <a:pt x="25231" y="14602"/>
                    <a:pt x="25167" y="14698"/>
                    <a:pt x="25102" y="14797"/>
                  </a:cubicBezTo>
                  <a:cubicBezTo>
                    <a:pt x="25154" y="14793"/>
                    <a:pt x="25204" y="14765"/>
                    <a:pt x="25246" y="14735"/>
                  </a:cubicBezTo>
                  <a:cubicBezTo>
                    <a:pt x="25372" y="14645"/>
                    <a:pt x="25475" y="14523"/>
                    <a:pt x="25551" y="14385"/>
                  </a:cubicBezTo>
                  <a:lnTo>
                    <a:pt x="25551" y="14390"/>
                  </a:lnTo>
                  <a:cubicBezTo>
                    <a:pt x="25650" y="14319"/>
                    <a:pt x="25689" y="14194"/>
                    <a:pt x="25712" y="14071"/>
                  </a:cubicBezTo>
                  <a:lnTo>
                    <a:pt x="25713" y="14068"/>
                  </a:lnTo>
                  <a:lnTo>
                    <a:pt x="25713" y="14271"/>
                  </a:lnTo>
                  <a:cubicBezTo>
                    <a:pt x="25700" y="14322"/>
                    <a:pt x="25683" y="14370"/>
                    <a:pt x="25655" y="14419"/>
                  </a:cubicBezTo>
                  <a:cubicBezTo>
                    <a:pt x="25570" y="14573"/>
                    <a:pt x="25443" y="14700"/>
                    <a:pt x="25320" y="14826"/>
                  </a:cubicBezTo>
                  <a:cubicBezTo>
                    <a:pt x="25127" y="15019"/>
                    <a:pt x="24937" y="15214"/>
                    <a:pt x="24745" y="15407"/>
                  </a:cubicBezTo>
                  <a:cubicBezTo>
                    <a:pt x="24892" y="15349"/>
                    <a:pt x="25028" y="15259"/>
                    <a:pt x="25141" y="15150"/>
                  </a:cubicBezTo>
                  <a:lnTo>
                    <a:pt x="25141" y="15150"/>
                  </a:lnTo>
                  <a:cubicBezTo>
                    <a:pt x="25149" y="15205"/>
                    <a:pt x="25102" y="15249"/>
                    <a:pt x="25064" y="15286"/>
                  </a:cubicBezTo>
                  <a:cubicBezTo>
                    <a:pt x="25025" y="15324"/>
                    <a:pt x="24989" y="15387"/>
                    <a:pt x="25022" y="15430"/>
                  </a:cubicBezTo>
                  <a:cubicBezTo>
                    <a:pt x="25035" y="15423"/>
                    <a:pt x="25045" y="15416"/>
                    <a:pt x="25059" y="15408"/>
                  </a:cubicBezTo>
                  <a:lnTo>
                    <a:pt x="25059" y="15408"/>
                  </a:lnTo>
                  <a:cubicBezTo>
                    <a:pt x="25057" y="15410"/>
                    <a:pt x="25054" y="15414"/>
                    <a:pt x="25053" y="15416"/>
                  </a:cubicBezTo>
                  <a:cubicBezTo>
                    <a:pt x="25022" y="15449"/>
                    <a:pt x="24989" y="15481"/>
                    <a:pt x="24977" y="15525"/>
                  </a:cubicBezTo>
                  <a:cubicBezTo>
                    <a:pt x="24988" y="15529"/>
                    <a:pt x="25000" y="15530"/>
                    <a:pt x="25011" y="15530"/>
                  </a:cubicBezTo>
                  <a:cubicBezTo>
                    <a:pt x="25061" y="15530"/>
                    <a:pt x="25110" y="15495"/>
                    <a:pt x="25151" y="15462"/>
                  </a:cubicBezTo>
                  <a:cubicBezTo>
                    <a:pt x="25297" y="15342"/>
                    <a:pt x="25436" y="15211"/>
                    <a:pt x="25552" y="15060"/>
                  </a:cubicBezTo>
                  <a:lnTo>
                    <a:pt x="25552" y="15060"/>
                  </a:lnTo>
                  <a:cubicBezTo>
                    <a:pt x="25446" y="15281"/>
                    <a:pt x="25307" y="15493"/>
                    <a:pt x="25170" y="15678"/>
                  </a:cubicBezTo>
                  <a:cubicBezTo>
                    <a:pt x="25028" y="15798"/>
                    <a:pt x="24865" y="15891"/>
                    <a:pt x="24691" y="15954"/>
                  </a:cubicBezTo>
                  <a:cubicBezTo>
                    <a:pt x="24722" y="15970"/>
                    <a:pt x="24756" y="15976"/>
                    <a:pt x="24789" y="15976"/>
                  </a:cubicBezTo>
                  <a:cubicBezTo>
                    <a:pt x="24853" y="15976"/>
                    <a:pt x="24919" y="15954"/>
                    <a:pt x="24980" y="15933"/>
                  </a:cubicBezTo>
                  <a:lnTo>
                    <a:pt x="24980" y="15933"/>
                  </a:lnTo>
                  <a:cubicBezTo>
                    <a:pt x="24902" y="16055"/>
                    <a:pt x="24796" y="16155"/>
                    <a:pt x="24669" y="16225"/>
                  </a:cubicBezTo>
                  <a:cubicBezTo>
                    <a:pt x="24667" y="16241"/>
                    <a:pt x="24681" y="16247"/>
                    <a:pt x="24698" y="16247"/>
                  </a:cubicBezTo>
                  <a:cubicBezTo>
                    <a:pt x="24712" y="16247"/>
                    <a:pt x="24727" y="16243"/>
                    <a:pt x="24739" y="16236"/>
                  </a:cubicBezTo>
                  <a:cubicBezTo>
                    <a:pt x="24877" y="16143"/>
                    <a:pt x="25011" y="16047"/>
                    <a:pt x="25146" y="15949"/>
                  </a:cubicBezTo>
                  <a:cubicBezTo>
                    <a:pt x="25204" y="15908"/>
                    <a:pt x="25262" y="15861"/>
                    <a:pt x="25318" y="15815"/>
                  </a:cubicBezTo>
                  <a:lnTo>
                    <a:pt x="25318" y="15815"/>
                  </a:lnTo>
                  <a:cubicBezTo>
                    <a:pt x="25151" y="16046"/>
                    <a:pt x="24957" y="16252"/>
                    <a:pt x="24740" y="16438"/>
                  </a:cubicBezTo>
                  <a:cubicBezTo>
                    <a:pt x="24579" y="16329"/>
                    <a:pt x="24425" y="16209"/>
                    <a:pt x="24289" y="16071"/>
                  </a:cubicBezTo>
                  <a:cubicBezTo>
                    <a:pt x="24107" y="15888"/>
                    <a:pt x="23907" y="15583"/>
                    <a:pt x="23811" y="15317"/>
                  </a:cubicBezTo>
                  <a:lnTo>
                    <a:pt x="23810" y="15240"/>
                  </a:lnTo>
                  <a:lnTo>
                    <a:pt x="23810" y="15240"/>
                  </a:lnTo>
                  <a:cubicBezTo>
                    <a:pt x="23914" y="15477"/>
                    <a:pt x="24071" y="15657"/>
                    <a:pt x="24263" y="15816"/>
                  </a:cubicBezTo>
                  <a:cubicBezTo>
                    <a:pt x="24302" y="15850"/>
                    <a:pt x="24343" y="15880"/>
                    <a:pt x="24392" y="15891"/>
                  </a:cubicBezTo>
                  <a:cubicBezTo>
                    <a:pt x="24397" y="15892"/>
                    <a:pt x="24402" y="15893"/>
                    <a:pt x="24407" y="15893"/>
                  </a:cubicBezTo>
                  <a:cubicBezTo>
                    <a:pt x="24415" y="15893"/>
                    <a:pt x="24422" y="15890"/>
                    <a:pt x="24427" y="15883"/>
                  </a:cubicBezTo>
                  <a:cubicBezTo>
                    <a:pt x="24434" y="15873"/>
                    <a:pt x="24428" y="15859"/>
                    <a:pt x="24421" y="15847"/>
                  </a:cubicBezTo>
                  <a:cubicBezTo>
                    <a:pt x="24393" y="15796"/>
                    <a:pt x="24367" y="15745"/>
                    <a:pt x="24340" y="15693"/>
                  </a:cubicBezTo>
                  <a:lnTo>
                    <a:pt x="24340" y="15693"/>
                  </a:lnTo>
                  <a:cubicBezTo>
                    <a:pt x="24457" y="15735"/>
                    <a:pt x="24553" y="15853"/>
                    <a:pt x="24673" y="15853"/>
                  </a:cubicBezTo>
                  <a:cubicBezTo>
                    <a:pt x="24681" y="15853"/>
                    <a:pt x="24688" y="15852"/>
                    <a:pt x="24695" y="15851"/>
                  </a:cubicBezTo>
                  <a:cubicBezTo>
                    <a:pt x="24494" y="15737"/>
                    <a:pt x="24289" y="15620"/>
                    <a:pt x="24116" y="15465"/>
                  </a:cubicBezTo>
                  <a:cubicBezTo>
                    <a:pt x="23985" y="15344"/>
                    <a:pt x="23874" y="15198"/>
                    <a:pt x="23810" y="15034"/>
                  </a:cubicBezTo>
                  <a:lnTo>
                    <a:pt x="23810" y="15034"/>
                  </a:lnTo>
                  <a:cubicBezTo>
                    <a:pt x="23820" y="15048"/>
                    <a:pt x="23831" y="15061"/>
                    <a:pt x="23842" y="15074"/>
                  </a:cubicBezTo>
                  <a:cubicBezTo>
                    <a:pt x="23900" y="15135"/>
                    <a:pt x="23971" y="15182"/>
                    <a:pt x="24043" y="15227"/>
                  </a:cubicBezTo>
                  <a:cubicBezTo>
                    <a:pt x="24184" y="15315"/>
                    <a:pt x="24336" y="15402"/>
                    <a:pt x="24501" y="15402"/>
                  </a:cubicBezTo>
                  <a:cubicBezTo>
                    <a:pt x="24512" y="15402"/>
                    <a:pt x="24523" y="15402"/>
                    <a:pt x="24534" y="15401"/>
                  </a:cubicBezTo>
                  <a:cubicBezTo>
                    <a:pt x="24193" y="15252"/>
                    <a:pt x="23919" y="14954"/>
                    <a:pt x="23798" y="14602"/>
                  </a:cubicBezTo>
                  <a:lnTo>
                    <a:pt x="23786" y="14652"/>
                  </a:lnTo>
                  <a:lnTo>
                    <a:pt x="23782" y="14536"/>
                  </a:lnTo>
                  <a:lnTo>
                    <a:pt x="23782" y="14536"/>
                  </a:lnTo>
                  <a:cubicBezTo>
                    <a:pt x="23837" y="14722"/>
                    <a:pt x="23946" y="14894"/>
                    <a:pt x="24099" y="15018"/>
                  </a:cubicBezTo>
                  <a:cubicBezTo>
                    <a:pt x="24103" y="14952"/>
                    <a:pt x="24110" y="14889"/>
                    <a:pt x="24116" y="14823"/>
                  </a:cubicBezTo>
                  <a:cubicBezTo>
                    <a:pt x="24202" y="14873"/>
                    <a:pt x="24248" y="14967"/>
                    <a:pt x="24312" y="15040"/>
                  </a:cubicBezTo>
                  <a:cubicBezTo>
                    <a:pt x="24360" y="15094"/>
                    <a:pt x="24431" y="15138"/>
                    <a:pt x="24499" y="15138"/>
                  </a:cubicBezTo>
                  <a:cubicBezTo>
                    <a:pt x="24525" y="15138"/>
                    <a:pt x="24549" y="15132"/>
                    <a:pt x="24572" y="15118"/>
                  </a:cubicBezTo>
                  <a:cubicBezTo>
                    <a:pt x="24346" y="14936"/>
                    <a:pt x="24125" y="14739"/>
                    <a:pt x="23969" y="14495"/>
                  </a:cubicBezTo>
                  <a:cubicBezTo>
                    <a:pt x="23881" y="14356"/>
                    <a:pt x="23804" y="14189"/>
                    <a:pt x="23766" y="14017"/>
                  </a:cubicBezTo>
                  <a:lnTo>
                    <a:pt x="23752" y="13534"/>
                  </a:lnTo>
                  <a:cubicBezTo>
                    <a:pt x="23753" y="13523"/>
                    <a:pt x="23753" y="13515"/>
                    <a:pt x="23754" y="13506"/>
                  </a:cubicBezTo>
                  <a:lnTo>
                    <a:pt x="23747" y="13374"/>
                  </a:lnTo>
                  <a:cubicBezTo>
                    <a:pt x="23747" y="13378"/>
                    <a:pt x="23747" y="13383"/>
                    <a:pt x="23746" y="13388"/>
                  </a:cubicBezTo>
                  <a:lnTo>
                    <a:pt x="23744" y="13301"/>
                  </a:lnTo>
                  <a:lnTo>
                    <a:pt x="23737" y="13070"/>
                  </a:lnTo>
                  <a:lnTo>
                    <a:pt x="23737" y="13505"/>
                  </a:lnTo>
                  <a:cubicBezTo>
                    <a:pt x="23708" y="13722"/>
                    <a:pt x="23617" y="13962"/>
                    <a:pt x="23489" y="14097"/>
                  </a:cubicBezTo>
                  <a:cubicBezTo>
                    <a:pt x="23509" y="14116"/>
                    <a:pt x="23535" y="14125"/>
                    <a:pt x="23562" y="14125"/>
                  </a:cubicBezTo>
                  <a:cubicBezTo>
                    <a:pt x="23612" y="14125"/>
                    <a:pt x="23666" y="14096"/>
                    <a:pt x="23695" y="14052"/>
                  </a:cubicBezTo>
                  <a:cubicBezTo>
                    <a:pt x="23717" y="14022"/>
                    <a:pt x="23728" y="13985"/>
                    <a:pt x="23737" y="13949"/>
                  </a:cubicBezTo>
                  <a:lnTo>
                    <a:pt x="23737" y="14085"/>
                  </a:lnTo>
                  <a:cubicBezTo>
                    <a:pt x="23701" y="14289"/>
                    <a:pt x="23609" y="14539"/>
                    <a:pt x="23544" y="14647"/>
                  </a:cubicBezTo>
                  <a:cubicBezTo>
                    <a:pt x="23442" y="14814"/>
                    <a:pt x="23309" y="14961"/>
                    <a:pt x="23155" y="15080"/>
                  </a:cubicBezTo>
                  <a:cubicBezTo>
                    <a:pt x="23018" y="14983"/>
                    <a:pt x="22886" y="14878"/>
                    <a:pt x="22767" y="14758"/>
                  </a:cubicBezTo>
                  <a:cubicBezTo>
                    <a:pt x="22585" y="14575"/>
                    <a:pt x="22387" y="14270"/>
                    <a:pt x="22291" y="14006"/>
                  </a:cubicBezTo>
                  <a:lnTo>
                    <a:pt x="22288" y="13927"/>
                  </a:lnTo>
                  <a:lnTo>
                    <a:pt x="22288" y="13927"/>
                  </a:lnTo>
                  <a:cubicBezTo>
                    <a:pt x="22394" y="14165"/>
                    <a:pt x="22549" y="14344"/>
                    <a:pt x="22742" y="14504"/>
                  </a:cubicBezTo>
                  <a:cubicBezTo>
                    <a:pt x="22780" y="14537"/>
                    <a:pt x="22822" y="14568"/>
                    <a:pt x="22872" y="14579"/>
                  </a:cubicBezTo>
                  <a:cubicBezTo>
                    <a:pt x="22876" y="14580"/>
                    <a:pt x="22880" y="14581"/>
                    <a:pt x="22884" y="14581"/>
                  </a:cubicBezTo>
                  <a:cubicBezTo>
                    <a:pt x="22892" y="14581"/>
                    <a:pt x="22900" y="14579"/>
                    <a:pt x="22905" y="14572"/>
                  </a:cubicBezTo>
                  <a:cubicBezTo>
                    <a:pt x="22912" y="14560"/>
                    <a:pt x="22908" y="14546"/>
                    <a:pt x="22901" y="14536"/>
                  </a:cubicBezTo>
                  <a:cubicBezTo>
                    <a:pt x="22873" y="14485"/>
                    <a:pt x="22845" y="14434"/>
                    <a:pt x="22818" y="14380"/>
                  </a:cubicBezTo>
                  <a:lnTo>
                    <a:pt x="22818" y="14380"/>
                  </a:lnTo>
                  <a:cubicBezTo>
                    <a:pt x="22937" y="14424"/>
                    <a:pt x="23031" y="14540"/>
                    <a:pt x="23151" y="14540"/>
                  </a:cubicBezTo>
                  <a:cubicBezTo>
                    <a:pt x="23159" y="14540"/>
                    <a:pt x="23166" y="14539"/>
                    <a:pt x="23174" y="14539"/>
                  </a:cubicBezTo>
                  <a:cubicBezTo>
                    <a:pt x="22973" y="14424"/>
                    <a:pt x="22767" y="14308"/>
                    <a:pt x="22596" y="14152"/>
                  </a:cubicBezTo>
                  <a:cubicBezTo>
                    <a:pt x="22465" y="14032"/>
                    <a:pt x="22352" y="13885"/>
                    <a:pt x="22288" y="13722"/>
                  </a:cubicBezTo>
                  <a:lnTo>
                    <a:pt x="22288" y="13722"/>
                  </a:lnTo>
                  <a:cubicBezTo>
                    <a:pt x="22299" y="13737"/>
                    <a:pt x="22310" y="13749"/>
                    <a:pt x="22321" y="13762"/>
                  </a:cubicBezTo>
                  <a:cubicBezTo>
                    <a:pt x="22379" y="13824"/>
                    <a:pt x="22450" y="13869"/>
                    <a:pt x="22523" y="13914"/>
                  </a:cubicBezTo>
                  <a:cubicBezTo>
                    <a:pt x="22662" y="14003"/>
                    <a:pt x="22816" y="14090"/>
                    <a:pt x="22979" y="14090"/>
                  </a:cubicBezTo>
                  <a:cubicBezTo>
                    <a:pt x="22990" y="14090"/>
                    <a:pt x="23001" y="14089"/>
                    <a:pt x="23012" y="14088"/>
                  </a:cubicBezTo>
                  <a:cubicBezTo>
                    <a:pt x="22671" y="13940"/>
                    <a:pt x="22397" y="13643"/>
                    <a:pt x="22278" y="13290"/>
                  </a:cubicBezTo>
                  <a:lnTo>
                    <a:pt x="22265" y="13339"/>
                  </a:lnTo>
                  <a:lnTo>
                    <a:pt x="22264" y="13329"/>
                  </a:lnTo>
                  <a:lnTo>
                    <a:pt x="22264" y="13329"/>
                  </a:lnTo>
                  <a:cubicBezTo>
                    <a:pt x="22263" y="13344"/>
                    <a:pt x="22258" y="13402"/>
                    <a:pt x="22250" y="13481"/>
                  </a:cubicBezTo>
                  <a:lnTo>
                    <a:pt x="22250" y="13336"/>
                  </a:lnTo>
                  <a:cubicBezTo>
                    <a:pt x="22212" y="13502"/>
                    <a:pt x="22112" y="13645"/>
                    <a:pt x="22000" y="13779"/>
                  </a:cubicBezTo>
                  <a:cubicBezTo>
                    <a:pt x="22080" y="13587"/>
                    <a:pt x="22227" y="13403"/>
                    <a:pt x="22265" y="13089"/>
                  </a:cubicBezTo>
                  <a:lnTo>
                    <a:pt x="22265" y="13233"/>
                  </a:lnTo>
                  <a:lnTo>
                    <a:pt x="22265" y="13233"/>
                  </a:lnTo>
                  <a:cubicBezTo>
                    <a:pt x="22264" y="13230"/>
                    <a:pt x="22263" y="13226"/>
                    <a:pt x="22262" y="13223"/>
                  </a:cubicBezTo>
                  <a:lnTo>
                    <a:pt x="22262" y="13223"/>
                  </a:lnTo>
                  <a:lnTo>
                    <a:pt x="22264" y="13329"/>
                  </a:lnTo>
                  <a:lnTo>
                    <a:pt x="22264" y="13329"/>
                  </a:lnTo>
                  <a:cubicBezTo>
                    <a:pt x="22264" y="13328"/>
                    <a:pt x="22265" y="13326"/>
                    <a:pt x="22265" y="13326"/>
                  </a:cubicBezTo>
                  <a:lnTo>
                    <a:pt x="22265" y="13233"/>
                  </a:lnTo>
                  <a:lnTo>
                    <a:pt x="22265" y="13233"/>
                  </a:lnTo>
                  <a:cubicBezTo>
                    <a:pt x="22319" y="13416"/>
                    <a:pt x="22427" y="13584"/>
                    <a:pt x="22577" y="13705"/>
                  </a:cubicBezTo>
                  <a:cubicBezTo>
                    <a:pt x="22583" y="13640"/>
                    <a:pt x="22590" y="13577"/>
                    <a:pt x="22596" y="13512"/>
                  </a:cubicBezTo>
                  <a:cubicBezTo>
                    <a:pt x="22680" y="13563"/>
                    <a:pt x="22728" y="13654"/>
                    <a:pt x="22792" y="13727"/>
                  </a:cubicBezTo>
                  <a:cubicBezTo>
                    <a:pt x="22839" y="13782"/>
                    <a:pt x="22910" y="13826"/>
                    <a:pt x="22978" y="13826"/>
                  </a:cubicBezTo>
                  <a:cubicBezTo>
                    <a:pt x="23003" y="13826"/>
                    <a:pt x="23028" y="13820"/>
                    <a:pt x="23050" y="13805"/>
                  </a:cubicBezTo>
                  <a:cubicBezTo>
                    <a:pt x="22824" y="13624"/>
                    <a:pt x="22604" y="13426"/>
                    <a:pt x="22448" y="13182"/>
                  </a:cubicBezTo>
                  <a:cubicBezTo>
                    <a:pt x="22359" y="13043"/>
                    <a:pt x="22283" y="12876"/>
                    <a:pt x="22244" y="12706"/>
                  </a:cubicBezTo>
                  <a:lnTo>
                    <a:pt x="22230" y="12221"/>
                  </a:lnTo>
                  <a:cubicBezTo>
                    <a:pt x="22233" y="12212"/>
                    <a:pt x="22233" y="12202"/>
                    <a:pt x="22234" y="12193"/>
                  </a:cubicBezTo>
                  <a:lnTo>
                    <a:pt x="22227" y="12061"/>
                  </a:lnTo>
                  <a:cubicBezTo>
                    <a:pt x="22227" y="12067"/>
                    <a:pt x="22227" y="12070"/>
                    <a:pt x="22225" y="12076"/>
                  </a:cubicBezTo>
                  <a:lnTo>
                    <a:pt x="22222" y="11987"/>
                  </a:lnTo>
                  <a:lnTo>
                    <a:pt x="22227" y="12060"/>
                  </a:lnTo>
                  <a:cubicBezTo>
                    <a:pt x="22227" y="12034"/>
                    <a:pt x="22225" y="12010"/>
                    <a:pt x="22222" y="11984"/>
                  </a:cubicBezTo>
                  <a:lnTo>
                    <a:pt x="22215" y="11755"/>
                  </a:lnTo>
                  <a:lnTo>
                    <a:pt x="22215" y="12188"/>
                  </a:lnTo>
                  <a:cubicBezTo>
                    <a:pt x="22186" y="12405"/>
                    <a:pt x="22096" y="12645"/>
                    <a:pt x="21967" y="12781"/>
                  </a:cubicBezTo>
                  <a:cubicBezTo>
                    <a:pt x="21987" y="12801"/>
                    <a:pt x="22013" y="12809"/>
                    <a:pt x="22040" y="12809"/>
                  </a:cubicBezTo>
                  <a:cubicBezTo>
                    <a:pt x="22090" y="12809"/>
                    <a:pt x="22144" y="12780"/>
                    <a:pt x="22175" y="12736"/>
                  </a:cubicBezTo>
                  <a:cubicBezTo>
                    <a:pt x="22196" y="12706"/>
                    <a:pt x="22206" y="12670"/>
                    <a:pt x="22215" y="12633"/>
                  </a:cubicBezTo>
                  <a:lnTo>
                    <a:pt x="22215" y="12768"/>
                  </a:lnTo>
                  <a:cubicBezTo>
                    <a:pt x="22179" y="12972"/>
                    <a:pt x="22089" y="13223"/>
                    <a:pt x="22024" y="13332"/>
                  </a:cubicBezTo>
                  <a:cubicBezTo>
                    <a:pt x="21915" y="13513"/>
                    <a:pt x="21765" y="13673"/>
                    <a:pt x="21594" y="13795"/>
                  </a:cubicBezTo>
                  <a:cubicBezTo>
                    <a:pt x="21616" y="13809"/>
                    <a:pt x="21642" y="13815"/>
                    <a:pt x="21668" y="13815"/>
                  </a:cubicBezTo>
                  <a:cubicBezTo>
                    <a:pt x="21704" y="13815"/>
                    <a:pt x="21740" y="13804"/>
                    <a:pt x="21769" y="13785"/>
                  </a:cubicBezTo>
                  <a:cubicBezTo>
                    <a:pt x="21822" y="13754"/>
                    <a:pt x="21862" y="13704"/>
                    <a:pt x="21900" y="13654"/>
                  </a:cubicBezTo>
                  <a:cubicBezTo>
                    <a:pt x="21920" y="13690"/>
                    <a:pt x="21935" y="13730"/>
                    <a:pt x="21947" y="13769"/>
                  </a:cubicBezTo>
                  <a:cubicBezTo>
                    <a:pt x="21909" y="13812"/>
                    <a:pt x="21871" y="13855"/>
                    <a:pt x="21833" y="13897"/>
                  </a:cubicBezTo>
                  <a:cubicBezTo>
                    <a:pt x="21764" y="13971"/>
                    <a:pt x="21692" y="14045"/>
                    <a:pt x="21624" y="14122"/>
                  </a:cubicBezTo>
                  <a:cubicBezTo>
                    <a:pt x="21629" y="14125"/>
                    <a:pt x="21635" y="14126"/>
                    <a:pt x="21641" y="14126"/>
                  </a:cubicBezTo>
                  <a:cubicBezTo>
                    <a:pt x="21655" y="14126"/>
                    <a:pt x="21671" y="14118"/>
                    <a:pt x="21684" y="14110"/>
                  </a:cubicBezTo>
                  <a:cubicBezTo>
                    <a:pt x="21782" y="14046"/>
                    <a:pt x="21871" y="13971"/>
                    <a:pt x="21960" y="13892"/>
                  </a:cubicBezTo>
                  <a:cubicBezTo>
                    <a:pt x="22019" y="13840"/>
                    <a:pt x="22080" y="13788"/>
                    <a:pt x="22125" y="13724"/>
                  </a:cubicBezTo>
                  <a:cubicBezTo>
                    <a:pt x="22148" y="13693"/>
                    <a:pt x="22169" y="13657"/>
                    <a:pt x="22182" y="13621"/>
                  </a:cubicBezTo>
                  <a:lnTo>
                    <a:pt x="22182" y="13621"/>
                  </a:lnTo>
                  <a:cubicBezTo>
                    <a:pt x="22161" y="13754"/>
                    <a:pt x="22132" y="13897"/>
                    <a:pt x="22092" y="13962"/>
                  </a:cubicBezTo>
                  <a:cubicBezTo>
                    <a:pt x="22005" y="14107"/>
                    <a:pt x="21880" y="14225"/>
                    <a:pt x="21753" y="14337"/>
                  </a:cubicBezTo>
                  <a:cubicBezTo>
                    <a:pt x="21768" y="14337"/>
                    <a:pt x="21782" y="14332"/>
                    <a:pt x="21794" y="14328"/>
                  </a:cubicBezTo>
                  <a:lnTo>
                    <a:pt x="21794" y="14328"/>
                  </a:lnTo>
                  <a:cubicBezTo>
                    <a:pt x="21727" y="14366"/>
                    <a:pt x="21660" y="14402"/>
                    <a:pt x="21589" y="14434"/>
                  </a:cubicBezTo>
                  <a:cubicBezTo>
                    <a:pt x="21557" y="14449"/>
                    <a:pt x="21524" y="14463"/>
                    <a:pt x="21493" y="14480"/>
                  </a:cubicBezTo>
                  <a:cubicBezTo>
                    <a:pt x="21496" y="14478"/>
                    <a:pt x="21499" y="14473"/>
                    <a:pt x="21501" y="14469"/>
                  </a:cubicBezTo>
                  <a:cubicBezTo>
                    <a:pt x="21507" y="14447"/>
                    <a:pt x="21485" y="14428"/>
                    <a:pt x="21466" y="14414"/>
                  </a:cubicBezTo>
                  <a:cubicBezTo>
                    <a:pt x="21312" y="14299"/>
                    <a:pt x="21158" y="14186"/>
                    <a:pt x="21003" y="14070"/>
                  </a:cubicBezTo>
                  <a:lnTo>
                    <a:pt x="21003" y="14070"/>
                  </a:lnTo>
                  <a:cubicBezTo>
                    <a:pt x="21120" y="14117"/>
                    <a:pt x="21240" y="14165"/>
                    <a:pt x="21364" y="14165"/>
                  </a:cubicBezTo>
                  <a:cubicBezTo>
                    <a:pt x="21373" y="14165"/>
                    <a:pt x="21383" y="14165"/>
                    <a:pt x="21393" y="14164"/>
                  </a:cubicBezTo>
                  <a:cubicBezTo>
                    <a:pt x="21308" y="14067"/>
                    <a:pt x="21181" y="14020"/>
                    <a:pt x="21067" y="13958"/>
                  </a:cubicBezTo>
                  <a:cubicBezTo>
                    <a:pt x="20994" y="13918"/>
                    <a:pt x="20927" y="13871"/>
                    <a:pt x="20863" y="13818"/>
                  </a:cubicBezTo>
                  <a:cubicBezTo>
                    <a:pt x="20824" y="13766"/>
                    <a:pt x="20783" y="13711"/>
                    <a:pt x="20744" y="13659"/>
                  </a:cubicBezTo>
                  <a:cubicBezTo>
                    <a:pt x="20745" y="13659"/>
                    <a:pt x="20746" y="13659"/>
                    <a:pt x="20747" y="13659"/>
                  </a:cubicBezTo>
                  <a:cubicBezTo>
                    <a:pt x="20828" y="13659"/>
                    <a:pt x="20894" y="13723"/>
                    <a:pt x="20958" y="13776"/>
                  </a:cubicBezTo>
                  <a:cubicBezTo>
                    <a:pt x="21004" y="13816"/>
                    <a:pt x="21065" y="13850"/>
                    <a:pt x="21121" y="13850"/>
                  </a:cubicBezTo>
                  <a:cubicBezTo>
                    <a:pt x="21143" y="13850"/>
                    <a:pt x="21165" y="13845"/>
                    <a:pt x="21184" y="13833"/>
                  </a:cubicBezTo>
                  <a:cubicBezTo>
                    <a:pt x="21107" y="13727"/>
                    <a:pt x="20974" y="13682"/>
                    <a:pt x="20868" y="13608"/>
                  </a:cubicBezTo>
                  <a:cubicBezTo>
                    <a:pt x="20747" y="13523"/>
                    <a:pt x="20660" y="13404"/>
                    <a:pt x="20599" y="13269"/>
                  </a:cubicBezTo>
                  <a:lnTo>
                    <a:pt x="20599" y="13269"/>
                  </a:lnTo>
                  <a:cubicBezTo>
                    <a:pt x="20695" y="13397"/>
                    <a:pt x="20812" y="13509"/>
                    <a:pt x="20945" y="13599"/>
                  </a:cubicBezTo>
                  <a:cubicBezTo>
                    <a:pt x="20976" y="13619"/>
                    <a:pt x="21012" y="13640"/>
                    <a:pt x="21049" y="13640"/>
                  </a:cubicBezTo>
                  <a:cubicBezTo>
                    <a:pt x="21054" y="13640"/>
                    <a:pt x="21060" y="13639"/>
                    <a:pt x="21065" y="13638"/>
                  </a:cubicBezTo>
                  <a:cubicBezTo>
                    <a:pt x="21103" y="13632"/>
                    <a:pt x="21136" y="13592"/>
                    <a:pt x="21126" y="13558"/>
                  </a:cubicBezTo>
                  <a:lnTo>
                    <a:pt x="21126" y="13558"/>
                  </a:lnTo>
                  <a:cubicBezTo>
                    <a:pt x="21180" y="13662"/>
                    <a:pt x="21298" y="13727"/>
                    <a:pt x="21414" y="13727"/>
                  </a:cubicBezTo>
                  <a:cubicBezTo>
                    <a:pt x="21459" y="13727"/>
                    <a:pt x="21504" y="13717"/>
                    <a:pt x="21544" y="13696"/>
                  </a:cubicBezTo>
                  <a:cubicBezTo>
                    <a:pt x="21293" y="13544"/>
                    <a:pt x="21049" y="13377"/>
                    <a:pt x="20843" y="13171"/>
                  </a:cubicBezTo>
                  <a:cubicBezTo>
                    <a:pt x="20661" y="12986"/>
                    <a:pt x="20462" y="12681"/>
                    <a:pt x="20367" y="12417"/>
                  </a:cubicBezTo>
                  <a:lnTo>
                    <a:pt x="20364" y="12339"/>
                  </a:lnTo>
                  <a:lnTo>
                    <a:pt x="20364" y="12339"/>
                  </a:lnTo>
                  <a:cubicBezTo>
                    <a:pt x="20470" y="12577"/>
                    <a:pt x="20625" y="12757"/>
                    <a:pt x="20818" y="12916"/>
                  </a:cubicBezTo>
                  <a:cubicBezTo>
                    <a:pt x="20856" y="12948"/>
                    <a:pt x="20898" y="12979"/>
                    <a:pt x="20947" y="12991"/>
                  </a:cubicBezTo>
                  <a:cubicBezTo>
                    <a:pt x="20952" y="12991"/>
                    <a:pt x="20956" y="12992"/>
                    <a:pt x="20960" y="12992"/>
                  </a:cubicBezTo>
                  <a:cubicBezTo>
                    <a:pt x="20968" y="12992"/>
                    <a:pt x="20976" y="12990"/>
                    <a:pt x="20981" y="12983"/>
                  </a:cubicBezTo>
                  <a:cubicBezTo>
                    <a:pt x="20988" y="12972"/>
                    <a:pt x="20984" y="12957"/>
                    <a:pt x="20977" y="12947"/>
                  </a:cubicBezTo>
                  <a:cubicBezTo>
                    <a:pt x="20949" y="12896"/>
                    <a:pt x="20921" y="12845"/>
                    <a:pt x="20894" y="12793"/>
                  </a:cubicBezTo>
                  <a:lnTo>
                    <a:pt x="20894" y="12793"/>
                  </a:lnTo>
                  <a:cubicBezTo>
                    <a:pt x="21012" y="12835"/>
                    <a:pt x="21106" y="12951"/>
                    <a:pt x="21225" y="12951"/>
                  </a:cubicBezTo>
                  <a:cubicBezTo>
                    <a:pt x="21233" y="12951"/>
                    <a:pt x="21241" y="12951"/>
                    <a:pt x="21250" y="12950"/>
                  </a:cubicBezTo>
                  <a:cubicBezTo>
                    <a:pt x="21049" y="12837"/>
                    <a:pt x="20843" y="12720"/>
                    <a:pt x="20672" y="12564"/>
                  </a:cubicBezTo>
                  <a:cubicBezTo>
                    <a:pt x="20541" y="12445"/>
                    <a:pt x="20428" y="12296"/>
                    <a:pt x="20364" y="12134"/>
                  </a:cubicBezTo>
                  <a:lnTo>
                    <a:pt x="20364" y="12134"/>
                  </a:lnTo>
                  <a:cubicBezTo>
                    <a:pt x="20375" y="12148"/>
                    <a:pt x="20385" y="12161"/>
                    <a:pt x="20397" y="12173"/>
                  </a:cubicBezTo>
                  <a:cubicBezTo>
                    <a:pt x="20455" y="12235"/>
                    <a:pt x="20526" y="12280"/>
                    <a:pt x="20599" y="12325"/>
                  </a:cubicBezTo>
                  <a:cubicBezTo>
                    <a:pt x="20738" y="12414"/>
                    <a:pt x="20892" y="12501"/>
                    <a:pt x="21055" y="12501"/>
                  </a:cubicBezTo>
                  <a:cubicBezTo>
                    <a:pt x="21066" y="12501"/>
                    <a:pt x="21077" y="12501"/>
                    <a:pt x="21088" y="12500"/>
                  </a:cubicBezTo>
                  <a:cubicBezTo>
                    <a:pt x="20747" y="12352"/>
                    <a:pt x="20473" y="12054"/>
                    <a:pt x="20354" y="11701"/>
                  </a:cubicBezTo>
                  <a:lnTo>
                    <a:pt x="20349" y="11717"/>
                  </a:lnTo>
                  <a:lnTo>
                    <a:pt x="20349" y="11746"/>
                  </a:lnTo>
                  <a:cubicBezTo>
                    <a:pt x="20349" y="11747"/>
                    <a:pt x="20345" y="11811"/>
                    <a:pt x="20335" y="11900"/>
                  </a:cubicBezTo>
                  <a:lnTo>
                    <a:pt x="20335" y="11755"/>
                  </a:lnTo>
                  <a:cubicBezTo>
                    <a:pt x="20298" y="11922"/>
                    <a:pt x="20200" y="12066"/>
                    <a:pt x="20085" y="12198"/>
                  </a:cubicBezTo>
                  <a:cubicBezTo>
                    <a:pt x="20165" y="12007"/>
                    <a:pt x="20311" y="11822"/>
                    <a:pt x="20349" y="11508"/>
                  </a:cubicBezTo>
                  <a:lnTo>
                    <a:pt x="20349" y="11672"/>
                  </a:lnTo>
                  <a:lnTo>
                    <a:pt x="20349" y="11672"/>
                  </a:lnTo>
                  <a:cubicBezTo>
                    <a:pt x="20345" y="11659"/>
                    <a:pt x="20341" y="11647"/>
                    <a:pt x="20338" y="11634"/>
                  </a:cubicBezTo>
                  <a:lnTo>
                    <a:pt x="20338" y="11634"/>
                  </a:lnTo>
                  <a:lnTo>
                    <a:pt x="20340" y="11750"/>
                  </a:lnTo>
                  <a:lnTo>
                    <a:pt x="20349" y="11717"/>
                  </a:lnTo>
                  <a:lnTo>
                    <a:pt x="20349" y="11672"/>
                  </a:lnTo>
                  <a:lnTo>
                    <a:pt x="20349" y="11672"/>
                  </a:lnTo>
                  <a:cubicBezTo>
                    <a:pt x="20406" y="11845"/>
                    <a:pt x="20510" y="12003"/>
                    <a:pt x="20653" y="12118"/>
                  </a:cubicBezTo>
                  <a:cubicBezTo>
                    <a:pt x="20658" y="12052"/>
                    <a:pt x="20666" y="11989"/>
                    <a:pt x="20672" y="11923"/>
                  </a:cubicBezTo>
                  <a:cubicBezTo>
                    <a:pt x="20756" y="11973"/>
                    <a:pt x="20804" y="12067"/>
                    <a:pt x="20868" y="12140"/>
                  </a:cubicBezTo>
                  <a:cubicBezTo>
                    <a:pt x="20915" y="12193"/>
                    <a:pt x="20986" y="12238"/>
                    <a:pt x="21053" y="12238"/>
                  </a:cubicBezTo>
                  <a:cubicBezTo>
                    <a:pt x="21078" y="12238"/>
                    <a:pt x="21103" y="12231"/>
                    <a:pt x="21126" y="12217"/>
                  </a:cubicBezTo>
                  <a:cubicBezTo>
                    <a:pt x="20900" y="12035"/>
                    <a:pt x="20680" y="11838"/>
                    <a:pt x="20523" y="11595"/>
                  </a:cubicBezTo>
                  <a:cubicBezTo>
                    <a:pt x="20435" y="11454"/>
                    <a:pt x="20359" y="11287"/>
                    <a:pt x="20320" y="11117"/>
                  </a:cubicBezTo>
                  <a:lnTo>
                    <a:pt x="20306" y="10632"/>
                  </a:lnTo>
                  <a:cubicBezTo>
                    <a:pt x="20309" y="10624"/>
                    <a:pt x="20309" y="10615"/>
                    <a:pt x="20310" y="10605"/>
                  </a:cubicBezTo>
                  <a:lnTo>
                    <a:pt x="20303" y="10473"/>
                  </a:lnTo>
                  <a:cubicBezTo>
                    <a:pt x="20303" y="10478"/>
                    <a:pt x="20303" y="10481"/>
                    <a:pt x="20301" y="10487"/>
                  </a:cubicBezTo>
                  <a:lnTo>
                    <a:pt x="20298" y="10400"/>
                  </a:lnTo>
                  <a:lnTo>
                    <a:pt x="20291" y="10169"/>
                  </a:lnTo>
                  <a:lnTo>
                    <a:pt x="20291" y="10603"/>
                  </a:lnTo>
                  <a:cubicBezTo>
                    <a:pt x="20262" y="10821"/>
                    <a:pt x="20172" y="11061"/>
                    <a:pt x="20043" y="11197"/>
                  </a:cubicBezTo>
                  <a:cubicBezTo>
                    <a:pt x="20063" y="11216"/>
                    <a:pt x="20089" y="11224"/>
                    <a:pt x="20116" y="11224"/>
                  </a:cubicBezTo>
                  <a:cubicBezTo>
                    <a:pt x="20166" y="11224"/>
                    <a:pt x="20220" y="11196"/>
                    <a:pt x="20250" y="11152"/>
                  </a:cubicBezTo>
                  <a:cubicBezTo>
                    <a:pt x="20272" y="11120"/>
                    <a:pt x="20282" y="11084"/>
                    <a:pt x="20291" y="11048"/>
                  </a:cubicBezTo>
                  <a:lnTo>
                    <a:pt x="20291" y="11184"/>
                  </a:lnTo>
                  <a:cubicBezTo>
                    <a:pt x="20255" y="11387"/>
                    <a:pt x="20165" y="11639"/>
                    <a:pt x="20099" y="11747"/>
                  </a:cubicBezTo>
                  <a:cubicBezTo>
                    <a:pt x="19990" y="11929"/>
                    <a:pt x="19841" y="12089"/>
                    <a:pt x="19670" y="12209"/>
                  </a:cubicBezTo>
                  <a:cubicBezTo>
                    <a:pt x="19692" y="12224"/>
                    <a:pt x="19719" y="12230"/>
                    <a:pt x="19746" y="12230"/>
                  </a:cubicBezTo>
                  <a:cubicBezTo>
                    <a:pt x="19780" y="12230"/>
                    <a:pt x="19816" y="12219"/>
                    <a:pt x="19845" y="12201"/>
                  </a:cubicBezTo>
                  <a:cubicBezTo>
                    <a:pt x="19898" y="12170"/>
                    <a:pt x="19938" y="12119"/>
                    <a:pt x="19976" y="12070"/>
                  </a:cubicBezTo>
                  <a:cubicBezTo>
                    <a:pt x="19996" y="12106"/>
                    <a:pt x="20011" y="12144"/>
                    <a:pt x="20022" y="12185"/>
                  </a:cubicBezTo>
                  <a:cubicBezTo>
                    <a:pt x="19985" y="12228"/>
                    <a:pt x="19947" y="12270"/>
                    <a:pt x="19909" y="12311"/>
                  </a:cubicBezTo>
                  <a:cubicBezTo>
                    <a:pt x="19839" y="12386"/>
                    <a:pt x="19768" y="12461"/>
                    <a:pt x="19700" y="12536"/>
                  </a:cubicBezTo>
                  <a:cubicBezTo>
                    <a:pt x="19705" y="12539"/>
                    <a:pt x="19711" y="12541"/>
                    <a:pt x="19717" y="12541"/>
                  </a:cubicBezTo>
                  <a:cubicBezTo>
                    <a:pt x="19731" y="12541"/>
                    <a:pt x="19747" y="12533"/>
                    <a:pt x="19760" y="12526"/>
                  </a:cubicBezTo>
                  <a:cubicBezTo>
                    <a:pt x="19858" y="12462"/>
                    <a:pt x="19947" y="12386"/>
                    <a:pt x="20036" y="12308"/>
                  </a:cubicBezTo>
                  <a:cubicBezTo>
                    <a:pt x="20095" y="12256"/>
                    <a:pt x="20156" y="12202"/>
                    <a:pt x="20201" y="12140"/>
                  </a:cubicBezTo>
                  <a:cubicBezTo>
                    <a:pt x="20224" y="12108"/>
                    <a:pt x="20245" y="12071"/>
                    <a:pt x="20258" y="12035"/>
                  </a:cubicBezTo>
                  <a:lnTo>
                    <a:pt x="20258" y="12035"/>
                  </a:lnTo>
                  <a:cubicBezTo>
                    <a:pt x="20237" y="12170"/>
                    <a:pt x="20208" y="12311"/>
                    <a:pt x="20168" y="12376"/>
                  </a:cubicBezTo>
                  <a:cubicBezTo>
                    <a:pt x="20081" y="12522"/>
                    <a:pt x="19956" y="12641"/>
                    <a:pt x="19829" y="12752"/>
                  </a:cubicBezTo>
                  <a:cubicBezTo>
                    <a:pt x="19844" y="12752"/>
                    <a:pt x="19858" y="12747"/>
                    <a:pt x="19870" y="12744"/>
                  </a:cubicBezTo>
                  <a:lnTo>
                    <a:pt x="19870" y="12744"/>
                  </a:lnTo>
                  <a:cubicBezTo>
                    <a:pt x="19803" y="12781"/>
                    <a:pt x="19736" y="12818"/>
                    <a:pt x="19665" y="12848"/>
                  </a:cubicBezTo>
                  <a:cubicBezTo>
                    <a:pt x="19600" y="12877"/>
                    <a:pt x="19529" y="12906"/>
                    <a:pt x="19491" y="12969"/>
                  </a:cubicBezTo>
                  <a:cubicBezTo>
                    <a:pt x="19629" y="12960"/>
                    <a:pt x="19764" y="12912"/>
                    <a:pt x="19877" y="12834"/>
                  </a:cubicBezTo>
                  <a:lnTo>
                    <a:pt x="19877" y="12834"/>
                  </a:lnTo>
                  <a:cubicBezTo>
                    <a:pt x="19889" y="12844"/>
                    <a:pt x="19882" y="12861"/>
                    <a:pt x="19874" y="12874"/>
                  </a:cubicBezTo>
                  <a:cubicBezTo>
                    <a:pt x="19809" y="12970"/>
                    <a:pt x="19745" y="13066"/>
                    <a:pt x="19680" y="13165"/>
                  </a:cubicBezTo>
                  <a:cubicBezTo>
                    <a:pt x="19732" y="13160"/>
                    <a:pt x="19781" y="13134"/>
                    <a:pt x="19823" y="13102"/>
                  </a:cubicBezTo>
                  <a:cubicBezTo>
                    <a:pt x="19950" y="13012"/>
                    <a:pt x="20054" y="12890"/>
                    <a:pt x="20128" y="12752"/>
                  </a:cubicBezTo>
                  <a:lnTo>
                    <a:pt x="20128" y="12758"/>
                  </a:lnTo>
                  <a:cubicBezTo>
                    <a:pt x="20229" y="12687"/>
                    <a:pt x="20266" y="12562"/>
                    <a:pt x="20290" y="12439"/>
                  </a:cubicBezTo>
                  <a:lnTo>
                    <a:pt x="20291" y="12437"/>
                  </a:lnTo>
                  <a:lnTo>
                    <a:pt x="20291" y="12641"/>
                  </a:lnTo>
                  <a:cubicBezTo>
                    <a:pt x="20279" y="12691"/>
                    <a:pt x="20261" y="12738"/>
                    <a:pt x="20233" y="12787"/>
                  </a:cubicBezTo>
                  <a:cubicBezTo>
                    <a:pt x="20149" y="12941"/>
                    <a:pt x="20021" y="13069"/>
                    <a:pt x="19898" y="13194"/>
                  </a:cubicBezTo>
                  <a:cubicBezTo>
                    <a:pt x="19706" y="13388"/>
                    <a:pt x="19514" y="13582"/>
                    <a:pt x="19322" y="13775"/>
                  </a:cubicBezTo>
                  <a:cubicBezTo>
                    <a:pt x="19469" y="13717"/>
                    <a:pt x="19606" y="13628"/>
                    <a:pt x="19720" y="13519"/>
                  </a:cubicBezTo>
                  <a:lnTo>
                    <a:pt x="19720" y="13519"/>
                  </a:lnTo>
                  <a:cubicBezTo>
                    <a:pt x="19728" y="13573"/>
                    <a:pt x="19680" y="13616"/>
                    <a:pt x="19642" y="13654"/>
                  </a:cubicBezTo>
                  <a:cubicBezTo>
                    <a:pt x="19604" y="13693"/>
                    <a:pt x="19568" y="13754"/>
                    <a:pt x="19600" y="13798"/>
                  </a:cubicBezTo>
                  <a:cubicBezTo>
                    <a:pt x="19613" y="13791"/>
                    <a:pt x="19623" y="13783"/>
                    <a:pt x="19636" y="13776"/>
                  </a:cubicBezTo>
                  <a:lnTo>
                    <a:pt x="19636" y="13776"/>
                  </a:lnTo>
                  <a:cubicBezTo>
                    <a:pt x="19635" y="13778"/>
                    <a:pt x="19633" y="13782"/>
                    <a:pt x="19629" y="13783"/>
                  </a:cubicBezTo>
                  <a:cubicBezTo>
                    <a:pt x="19598" y="13817"/>
                    <a:pt x="19565" y="13849"/>
                    <a:pt x="19553" y="13892"/>
                  </a:cubicBezTo>
                  <a:cubicBezTo>
                    <a:pt x="19565" y="13896"/>
                    <a:pt x="19576" y="13898"/>
                    <a:pt x="19587" y="13898"/>
                  </a:cubicBezTo>
                  <a:cubicBezTo>
                    <a:pt x="19637" y="13898"/>
                    <a:pt x="19686" y="13863"/>
                    <a:pt x="19728" y="13831"/>
                  </a:cubicBezTo>
                  <a:cubicBezTo>
                    <a:pt x="19873" y="13709"/>
                    <a:pt x="20012" y="13579"/>
                    <a:pt x="20128" y="13428"/>
                  </a:cubicBezTo>
                  <a:lnTo>
                    <a:pt x="20128" y="13428"/>
                  </a:lnTo>
                  <a:cubicBezTo>
                    <a:pt x="20022" y="13650"/>
                    <a:pt x="19883" y="13860"/>
                    <a:pt x="19747" y="14046"/>
                  </a:cubicBezTo>
                  <a:cubicBezTo>
                    <a:pt x="19604" y="14165"/>
                    <a:pt x="19442" y="14260"/>
                    <a:pt x="19267" y="14322"/>
                  </a:cubicBezTo>
                  <a:cubicBezTo>
                    <a:pt x="19299" y="14337"/>
                    <a:pt x="19332" y="14343"/>
                    <a:pt x="19365" y="14343"/>
                  </a:cubicBezTo>
                  <a:cubicBezTo>
                    <a:pt x="19429" y="14343"/>
                    <a:pt x="19495" y="14322"/>
                    <a:pt x="19556" y="14300"/>
                  </a:cubicBezTo>
                  <a:lnTo>
                    <a:pt x="19556" y="14300"/>
                  </a:lnTo>
                  <a:cubicBezTo>
                    <a:pt x="19478" y="14422"/>
                    <a:pt x="19372" y="14523"/>
                    <a:pt x="19246" y="14594"/>
                  </a:cubicBezTo>
                  <a:cubicBezTo>
                    <a:pt x="19243" y="14609"/>
                    <a:pt x="19256" y="14616"/>
                    <a:pt x="19273" y="14616"/>
                  </a:cubicBezTo>
                  <a:cubicBezTo>
                    <a:pt x="19287" y="14616"/>
                    <a:pt x="19303" y="14611"/>
                    <a:pt x="19315" y="14604"/>
                  </a:cubicBezTo>
                  <a:cubicBezTo>
                    <a:pt x="19453" y="14511"/>
                    <a:pt x="19587" y="14415"/>
                    <a:pt x="19722" y="14318"/>
                  </a:cubicBezTo>
                  <a:cubicBezTo>
                    <a:pt x="19780" y="14276"/>
                    <a:pt x="19838" y="14231"/>
                    <a:pt x="19895" y="14183"/>
                  </a:cubicBezTo>
                  <a:lnTo>
                    <a:pt x="19895" y="14183"/>
                  </a:lnTo>
                  <a:cubicBezTo>
                    <a:pt x="19702" y="14450"/>
                    <a:pt x="19474" y="14691"/>
                    <a:pt x="19214" y="14894"/>
                  </a:cubicBezTo>
                  <a:cubicBezTo>
                    <a:pt x="19420" y="14838"/>
                    <a:pt x="19600" y="14714"/>
                    <a:pt x="19776" y="14591"/>
                  </a:cubicBezTo>
                  <a:lnTo>
                    <a:pt x="19776" y="14591"/>
                  </a:lnTo>
                  <a:cubicBezTo>
                    <a:pt x="19614" y="14783"/>
                    <a:pt x="19452" y="14973"/>
                    <a:pt x="19289" y="15163"/>
                  </a:cubicBezTo>
                  <a:cubicBezTo>
                    <a:pt x="19171" y="15218"/>
                    <a:pt x="19049" y="15266"/>
                    <a:pt x="18930" y="15314"/>
                  </a:cubicBezTo>
                  <a:cubicBezTo>
                    <a:pt x="18981" y="15347"/>
                    <a:pt x="19041" y="15364"/>
                    <a:pt x="19101" y="15364"/>
                  </a:cubicBezTo>
                  <a:cubicBezTo>
                    <a:pt x="19161" y="15364"/>
                    <a:pt x="19222" y="15347"/>
                    <a:pt x="19272" y="15314"/>
                  </a:cubicBezTo>
                  <a:lnTo>
                    <a:pt x="19272" y="15314"/>
                  </a:lnTo>
                  <a:cubicBezTo>
                    <a:pt x="19292" y="15343"/>
                    <a:pt x="19263" y="15379"/>
                    <a:pt x="19237" y="15403"/>
                  </a:cubicBezTo>
                  <a:cubicBezTo>
                    <a:pt x="19064" y="15554"/>
                    <a:pt x="18894" y="15702"/>
                    <a:pt x="18721" y="15853"/>
                  </a:cubicBezTo>
                  <a:cubicBezTo>
                    <a:pt x="18729" y="15853"/>
                    <a:pt x="18736" y="15854"/>
                    <a:pt x="18744" y="15854"/>
                  </a:cubicBezTo>
                  <a:cubicBezTo>
                    <a:pt x="18838" y="15854"/>
                    <a:pt x="18928" y="15813"/>
                    <a:pt x="19012" y="15770"/>
                  </a:cubicBezTo>
                  <a:cubicBezTo>
                    <a:pt x="19052" y="15750"/>
                    <a:pt x="19090" y="15726"/>
                    <a:pt x="19128" y="15705"/>
                  </a:cubicBezTo>
                  <a:cubicBezTo>
                    <a:pt x="19146" y="15726"/>
                    <a:pt x="19174" y="15734"/>
                    <a:pt x="19204" y="15734"/>
                  </a:cubicBezTo>
                  <a:cubicBezTo>
                    <a:pt x="19236" y="15734"/>
                    <a:pt x="19271" y="15725"/>
                    <a:pt x="19301" y="15713"/>
                  </a:cubicBezTo>
                  <a:lnTo>
                    <a:pt x="19301" y="15713"/>
                  </a:lnTo>
                  <a:cubicBezTo>
                    <a:pt x="19260" y="15769"/>
                    <a:pt x="19222" y="15821"/>
                    <a:pt x="19185" y="15875"/>
                  </a:cubicBezTo>
                  <a:cubicBezTo>
                    <a:pt x="19169" y="15899"/>
                    <a:pt x="19151" y="15925"/>
                    <a:pt x="19150" y="15954"/>
                  </a:cubicBezTo>
                  <a:cubicBezTo>
                    <a:pt x="19148" y="15983"/>
                    <a:pt x="19166" y="16017"/>
                    <a:pt x="19195" y="16020"/>
                  </a:cubicBezTo>
                  <a:cubicBezTo>
                    <a:pt x="19197" y="16020"/>
                    <a:pt x="19199" y="16020"/>
                    <a:pt x="19201" y="16020"/>
                  </a:cubicBezTo>
                  <a:cubicBezTo>
                    <a:pt x="19217" y="16020"/>
                    <a:pt x="19233" y="16010"/>
                    <a:pt x="19248" y="16001"/>
                  </a:cubicBezTo>
                  <a:cubicBezTo>
                    <a:pt x="19507" y="15831"/>
                    <a:pt x="19728" y="15602"/>
                    <a:pt x="19890" y="15337"/>
                  </a:cubicBezTo>
                  <a:cubicBezTo>
                    <a:pt x="19911" y="15321"/>
                    <a:pt x="19931" y="15304"/>
                    <a:pt x="19948" y="15285"/>
                  </a:cubicBezTo>
                  <a:lnTo>
                    <a:pt x="19948" y="15285"/>
                  </a:lnTo>
                  <a:cubicBezTo>
                    <a:pt x="19921" y="15371"/>
                    <a:pt x="19889" y="15453"/>
                    <a:pt x="19841" y="15532"/>
                  </a:cubicBezTo>
                  <a:cubicBezTo>
                    <a:pt x="19715" y="15741"/>
                    <a:pt x="19497" y="15882"/>
                    <a:pt x="19359" y="16079"/>
                  </a:cubicBezTo>
                  <a:cubicBezTo>
                    <a:pt x="19304" y="16095"/>
                    <a:pt x="19250" y="16108"/>
                    <a:pt x="19193" y="16120"/>
                  </a:cubicBezTo>
                  <a:cubicBezTo>
                    <a:pt x="19093" y="16137"/>
                    <a:pt x="18975" y="16164"/>
                    <a:pt x="18938" y="16258"/>
                  </a:cubicBezTo>
                  <a:cubicBezTo>
                    <a:pt x="19060" y="16242"/>
                    <a:pt x="19177" y="16216"/>
                    <a:pt x="19295" y="16184"/>
                  </a:cubicBezTo>
                  <a:lnTo>
                    <a:pt x="19295" y="16184"/>
                  </a:lnTo>
                  <a:cubicBezTo>
                    <a:pt x="19293" y="16188"/>
                    <a:pt x="19289" y="16194"/>
                    <a:pt x="19286" y="16200"/>
                  </a:cubicBezTo>
                  <a:cubicBezTo>
                    <a:pt x="19346" y="16194"/>
                    <a:pt x="19401" y="16171"/>
                    <a:pt x="19449" y="16137"/>
                  </a:cubicBezTo>
                  <a:cubicBezTo>
                    <a:pt x="19582" y="16094"/>
                    <a:pt x="19710" y="16042"/>
                    <a:pt x="19834" y="15978"/>
                  </a:cubicBezTo>
                  <a:lnTo>
                    <a:pt x="19834" y="15978"/>
                  </a:lnTo>
                  <a:cubicBezTo>
                    <a:pt x="19658" y="16129"/>
                    <a:pt x="19481" y="16272"/>
                    <a:pt x="19304" y="16425"/>
                  </a:cubicBezTo>
                  <a:cubicBezTo>
                    <a:pt x="19185" y="16527"/>
                    <a:pt x="19052" y="16659"/>
                    <a:pt x="18910" y="16725"/>
                  </a:cubicBezTo>
                  <a:cubicBezTo>
                    <a:pt x="18875" y="16743"/>
                    <a:pt x="18846" y="16752"/>
                    <a:pt x="18820" y="16769"/>
                  </a:cubicBezTo>
                  <a:cubicBezTo>
                    <a:pt x="18714" y="16686"/>
                    <a:pt x="18589" y="16619"/>
                    <a:pt x="18464" y="16554"/>
                  </a:cubicBezTo>
                  <a:cubicBezTo>
                    <a:pt x="18249" y="16442"/>
                    <a:pt x="18036" y="16332"/>
                    <a:pt x="17820" y="16220"/>
                  </a:cubicBezTo>
                  <a:lnTo>
                    <a:pt x="17820" y="16220"/>
                  </a:lnTo>
                  <a:cubicBezTo>
                    <a:pt x="18010" y="16245"/>
                    <a:pt x="18203" y="16268"/>
                    <a:pt x="18393" y="16294"/>
                  </a:cubicBezTo>
                  <a:cubicBezTo>
                    <a:pt x="18021" y="16091"/>
                    <a:pt x="17522" y="16082"/>
                    <a:pt x="17197" y="15825"/>
                  </a:cubicBezTo>
                  <a:cubicBezTo>
                    <a:pt x="17234" y="15803"/>
                    <a:pt x="17278" y="15789"/>
                    <a:pt x="17324" y="15786"/>
                  </a:cubicBezTo>
                  <a:cubicBezTo>
                    <a:pt x="17217" y="15702"/>
                    <a:pt x="17118" y="15612"/>
                    <a:pt x="17028" y="15516"/>
                  </a:cubicBezTo>
                  <a:cubicBezTo>
                    <a:pt x="17028" y="15437"/>
                    <a:pt x="17041" y="15359"/>
                    <a:pt x="17064" y="15284"/>
                  </a:cubicBezTo>
                  <a:cubicBezTo>
                    <a:pt x="17133" y="15552"/>
                    <a:pt x="17342" y="15799"/>
                    <a:pt x="17637" y="15954"/>
                  </a:cubicBezTo>
                  <a:cubicBezTo>
                    <a:pt x="17558" y="15814"/>
                    <a:pt x="17462" y="15677"/>
                    <a:pt x="17346" y="15552"/>
                  </a:cubicBezTo>
                  <a:lnTo>
                    <a:pt x="17346" y="15552"/>
                  </a:lnTo>
                  <a:cubicBezTo>
                    <a:pt x="17558" y="15686"/>
                    <a:pt x="17782" y="15811"/>
                    <a:pt x="18016" y="15924"/>
                  </a:cubicBezTo>
                  <a:cubicBezTo>
                    <a:pt x="18081" y="15956"/>
                    <a:pt x="18158" y="15986"/>
                    <a:pt x="18232" y="15986"/>
                  </a:cubicBezTo>
                  <a:cubicBezTo>
                    <a:pt x="18262" y="15986"/>
                    <a:pt x="18292" y="15980"/>
                    <a:pt x="18321" y="15967"/>
                  </a:cubicBezTo>
                  <a:cubicBezTo>
                    <a:pt x="18050" y="15760"/>
                    <a:pt x="17767" y="15562"/>
                    <a:pt x="17477" y="15372"/>
                  </a:cubicBezTo>
                  <a:lnTo>
                    <a:pt x="17477" y="15372"/>
                  </a:lnTo>
                  <a:cubicBezTo>
                    <a:pt x="17589" y="15443"/>
                    <a:pt x="17728" y="15488"/>
                    <a:pt x="17872" y="15501"/>
                  </a:cubicBezTo>
                  <a:cubicBezTo>
                    <a:pt x="17639" y="15378"/>
                    <a:pt x="17430" y="15227"/>
                    <a:pt x="17253" y="15056"/>
                  </a:cubicBezTo>
                  <a:lnTo>
                    <a:pt x="17253" y="15056"/>
                  </a:lnTo>
                  <a:cubicBezTo>
                    <a:pt x="17260" y="15060"/>
                    <a:pt x="17269" y="15061"/>
                    <a:pt x="17278" y="15061"/>
                  </a:cubicBezTo>
                  <a:cubicBezTo>
                    <a:pt x="17319" y="15056"/>
                    <a:pt x="17326" y="15011"/>
                    <a:pt x="17321" y="14976"/>
                  </a:cubicBezTo>
                  <a:lnTo>
                    <a:pt x="17321" y="14976"/>
                  </a:lnTo>
                  <a:cubicBezTo>
                    <a:pt x="17401" y="15019"/>
                    <a:pt x="17442" y="15098"/>
                    <a:pt x="17487" y="15170"/>
                  </a:cubicBezTo>
                  <a:cubicBezTo>
                    <a:pt x="17532" y="15241"/>
                    <a:pt x="17593" y="15315"/>
                    <a:pt x="17684" y="15334"/>
                  </a:cubicBezTo>
                  <a:cubicBezTo>
                    <a:pt x="17658" y="15263"/>
                    <a:pt x="17622" y="15196"/>
                    <a:pt x="17578" y="15131"/>
                  </a:cubicBezTo>
                  <a:lnTo>
                    <a:pt x="17578" y="15131"/>
                  </a:lnTo>
                  <a:cubicBezTo>
                    <a:pt x="17668" y="15182"/>
                    <a:pt x="17748" y="15244"/>
                    <a:pt x="17840" y="15294"/>
                  </a:cubicBezTo>
                  <a:cubicBezTo>
                    <a:pt x="17917" y="15337"/>
                    <a:pt x="18008" y="15370"/>
                    <a:pt x="18101" y="15370"/>
                  </a:cubicBezTo>
                  <a:cubicBezTo>
                    <a:pt x="18116" y="15370"/>
                    <a:pt x="18131" y="15370"/>
                    <a:pt x="18146" y="15368"/>
                  </a:cubicBezTo>
                  <a:cubicBezTo>
                    <a:pt x="18111" y="15329"/>
                    <a:pt x="18069" y="15321"/>
                    <a:pt x="18021" y="15301"/>
                  </a:cubicBezTo>
                  <a:cubicBezTo>
                    <a:pt x="17878" y="15243"/>
                    <a:pt x="17745" y="15131"/>
                    <a:pt x="17626" y="15044"/>
                  </a:cubicBezTo>
                  <a:cubicBezTo>
                    <a:pt x="17451" y="14913"/>
                    <a:pt x="17271" y="14791"/>
                    <a:pt x="17096" y="14662"/>
                  </a:cubicBezTo>
                  <a:lnTo>
                    <a:pt x="17096" y="14662"/>
                  </a:lnTo>
                  <a:cubicBezTo>
                    <a:pt x="17220" y="14717"/>
                    <a:pt x="17350" y="14762"/>
                    <a:pt x="17481" y="14800"/>
                  </a:cubicBezTo>
                  <a:cubicBezTo>
                    <a:pt x="17531" y="14829"/>
                    <a:pt x="17586" y="14849"/>
                    <a:pt x="17645" y="14852"/>
                  </a:cubicBezTo>
                  <a:cubicBezTo>
                    <a:pt x="17644" y="14848"/>
                    <a:pt x="17639" y="14844"/>
                    <a:pt x="17637" y="14838"/>
                  </a:cubicBezTo>
                  <a:lnTo>
                    <a:pt x="17637" y="14838"/>
                  </a:lnTo>
                  <a:cubicBezTo>
                    <a:pt x="17754" y="14865"/>
                    <a:pt x="17873" y="14889"/>
                    <a:pt x="17994" y="14902"/>
                  </a:cubicBezTo>
                  <a:cubicBezTo>
                    <a:pt x="17956" y="14822"/>
                    <a:pt x="17837" y="14800"/>
                    <a:pt x="17738" y="14784"/>
                  </a:cubicBezTo>
                  <a:cubicBezTo>
                    <a:pt x="17682" y="14775"/>
                    <a:pt x="17626" y="14762"/>
                    <a:pt x="17573" y="14749"/>
                  </a:cubicBezTo>
                  <a:cubicBezTo>
                    <a:pt x="17435" y="14581"/>
                    <a:pt x="17217" y="14459"/>
                    <a:pt x="17089" y="14282"/>
                  </a:cubicBezTo>
                  <a:cubicBezTo>
                    <a:pt x="17043" y="14216"/>
                    <a:pt x="17012" y="14144"/>
                    <a:pt x="16983" y="14071"/>
                  </a:cubicBezTo>
                  <a:lnTo>
                    <a:pt x="16983" y="14071"/>
                  </a:lnTo>
                  <a:cubicBezTo>
                    <a:pt x="17002" y="14085"/>
                    <a:pt x="17021" y="14101"/>
                    <a:pt x="17041" y="14116"/>
                  </a:cubicBezTo>
                  <a:cubicBezTo>
                    <a:pt x="17205" y="14341"/>
                    <a:pt x="17423" y="14539"/>
                    <a:pt x="17683" y="14684"/>
                  </a:cubicBezTo>
                  <a:cubicBezTo>
                    <a:pt x="17697" y="14691"/>
                    <a:pt x="17713" y="14700"/>
                    <a:pt x="17729" y="14700"/>
                  </a:cubicBezTo>
                  <a:cubicBezTo>
                    <a:pt x="17731" y="14700"/>
                    <a:pt x="17733" y="14700"/>
                    <a:pt x="17735" y="14700"/>
                  </a:cubicBezTo>
                  <a:cubicBezTo>
                    <a:pt x="17764" y="14698"/>
                    <a:pt x="17783" y="14669"/>
                    <a:pt x="17782" y="14645"/>
                  </a:cubicBezTo>
                  <a:cubicBezTo>
                    <a:pt x="17779" y="14618"/>
                    <a:pt x="17763" y="14597"/>
                    <a:pt x="17747" y="14575"/>
                  </a:cubicBezTo>
                  <a:cubicBezTo>
                    <a:pt x="17709" y="14528"/>
                    <a:pt x="17670" y="14482"/>
                    <a:pt x="17631" y="14435"/>
                  </a:cubicBezTo>
                  <a:lnTo>
                    <a:pt x="17631" y="14435"/>
                  </a:lnTo>
                  <a:cubicBezTo>
                    <a:pt x="17660" y="14446"/>
                    <a:pt x="17696" y="14454"/>
                    <a:pt x="17728" y="14454"/>
                  </a:cubicBezTo>
                  <a:cubicBezTo>
                    <a:pt x="17758" y="14454"/>
                    <a:pt x="17786" y="14447"/>
                    <a:pt x="17804" y="14428"/>
                  </a:cubicBezTo>
                  <a:cubicBezTo>
                    <a:pt x="17841" y="14449"/>
                    <a:pt x="17879" y="14466"/>
                    <a:pt x="17920" y="14485"/>
                  </a:cubicBezTo>
                  <a:cubicBezTo>
                    <a:pt x="18002" y="14521"/>
                    <a:pt x="18092" y="14555"/>
                    <a:pt x="18185" y="14555"/>
                  </a:cubicBezTo>
                  <a:cubicBezTo>
                    <a:pt x="18193" y="14555"/>
                    <a:pt x="18202" y="14555"/>
                    <a:pt x="18210" y="14555"/>
                  </a:cubicBezTo>
                  <a:cubicBezTo>
                    <a:pt x="18037" y="14427"/>
                    <a:pt x="17866" y="14297"/>
                    <a:pt x="17695" y="14170"/>
                  </a:cubicBezTo>
                  <a:cubicBezTo>
                    <a:pt x="17667" y="14151"/>
                    <a:pt x="17639" y="14119"/>
                    <a:pt x="17660" y="14094"/>
                  </a:cubicBezTo>
                  <a:lnTo>
                    <a:pt x="17660" y="14094"/>
                  </a:lnTo>
                  <a:cubicBezTo>
                    <a:pt x="17710" y="14123"/>
                    <a:pt x="17770" y="14138"/>
                    <a:pt x="17830" y="14138"/>
                  </a:cubicBezTo>
                  <a:cubicBezTo>
                    <a:pt x="17891" y="14138"/>
                    <a:pt x="17951" y="14123"/>
                    <a:pt x="18001" y="14094"/>
                  </a:cubicBezTo>
                  <a:cubicBezTo>
                    <a:pt x="17880" y="14055"/>
                    <a:pt x="17760" y="14013"/>
                    <a:pt x="17641" y="13965"/>
                  </a:cubicBezTo>
                  <a:cubicBezTo>
                    <a:pt x="17480" y="13802"/>
                    <a:pt x="17317" y="13638"/>
                    <a:pt x="17154" y="13477"/>
                  </a:cubicBezTo>
                  <a:lnTo>
                    <a:pt x="17154" y="13477"/>
                  </a:lnTo>
                  <a:cubicBezTo>
                    <a:pt x="17332" y="13583"/>
                    <a:pt x="17513" y="13688"/>
                    <a:pt x="17718" y="13737"/>
                  </a:cubicBezTo>
                  <a:cubicBezTo>
                    <a:pt x="17458" y="13563"/>
                    <a:pt x="17231" y="13355"/>
                    <a:pt x="17037" y="13129"/>
                  </a:cubicBezTo>
                  <a:lnTo>
                    <a:pt x="17037" y="13129"/>
                  </a:lnTo>
                  <a:cubicBezTo>
                    <a:pt x="17093" y="13168"/>
                    <a:pt x="17152" y="13207"/>
                    <a:pt x="17210" y="13243"/>
                  </a:cubicBezTo>
                  <a:cubicBezTo>
                    <a:pt x="17343" y="13326"/>
                    <a:pt x="17478" y="13410"/>
                    <a:pt x="17616" y="13490"/>
                  </a:cubicBezTo>
                  <a:cubicBezTo>
                    <a:pt x="17627" y="13497"/>
                    <a:pt x="17644" y="13501"/>
                    <a:pt x="17658" y="13501"/>
                  </a:cubicBezTo>
                  <a:cubicBezTo>
                    <a:pt x="17674" y="13501"/>
                    <a:pt x="17688" y="13495"/>
                    <a:pt x="17684" y="13481"/>
                  </a:cubicBezTo>
                  <a:cubicBezTo>
                    <a:pt x="17560" y="13420"/>
                    <a:pt x="17452" y="13333"/>
                    <a:pt x="17375" y="13230"/>
                  </a:cubicBezTo>
                  <a:lnTo>
                    <a:pt x="17375" y="13230"/>
                  </a:lnTo>
                  <a:cubicBezTo>
                    <a:pt x="17435" y="13249"/>
                    <a:pt x="17503" y="13268"/>
                    <a:pt x="17567" y="13268"/>
                  </a:cubicBezTo>
                  <a:cubicBezTo>
                    <a:pt x="17600" y="13268"/>
                    <a:pt x="17632" y="13263"/>
                    <a:pt x="17663" y="13250"/>
                  </a:cubicBezTo>
                  <a:cubicBezTo>
                    <a:pt x="17488" y="13195"/>
                    <a:pt x="17327" y="13114"/>
                    <a:pt x="17183" y="13014"/>
                  </a:cubicBezTo>
                  <a:cubicBezTo>
                    <a:pt x="17048" y="12854"/>
                    <a:pt x="16908" y="12673"/>
                    <a:pt x="16803" y="12484"/>
                  </a:cubicBezTo>
                  <a:lnTo>
                    <a:pt x="16803" y="12484"/>
                  </a:lnTo>
                  <a:cubicBezTo>
                    <a:pt x="16918" y="12613"/>
                    <a:pt x="17057" y="12726"/>
                    <a:pt x="17204" y="12829"/>
                  </a:cubicBezTo>
                  <a:cubicBezTo>
                    <a:pt x="17244" y="12858"/>
                    <a:pt x="17294" y="12888"/>
                    <a:pt x="17344" y="12888"/>
                  </a:cubicBezTo>
                  <a:cubicBezTo>
                    <a:pt x="17355" y="12888"/>
                    <a:pt x="17367" y="12887"/>
                    <a:pt x="17378" y="12883"/>
                  </a:cubicBezTo>
                  <a:cubicBezTo>
                    <a:pt x="17365" y="12847"/>
                    <a:pt x="17333" y="12818"/>
                    <a:pt x="17303" y="12792"/>
                  </a:cubicBezTo>
                  <a:cubicBezTo>
                    <a:pt x="17300" y="12789"/>
                    <a:pt x="17298" y="12787"/>
                    <a:pt x="17295" y="12786"/>
                  </a:cubicBezTo>
                  <a:lnTo>
                    <a:pt x="17295" y="12786"/>
                  </a:lnTo>
                  <a:cubicBezTo>
                    <a:pt x="17307" y="12792"/>
                    <a:pt x="17319" y="12797"/>
                    <a:pt x="17332" y="12803"/>
                  </a:cubicBezTo>
                  <a:cubicBezTo>
                    <a:pt x="17362" y="12765"/>
                    <a:pt x="17327" y="12713"/>
                    <a:pt x="17289" y="12680"/>
                  </a:cubicBezTo>
                  <a:cubicBezTo>
                    <a:pt x="17252" y="12648"/>
                    <a:pt x="17204" y="12609"/>
                    <a:pt x="17211" y="12562"/>
                  </a:cubicBezTo>
                  <a:lnTo>
                    <a:pt x="17211" y="12562"/>
                  </a:lnTo>
                  <a:cubicBezTo>
                    <a:pt x="17326" y="12657"/>
                    <a:pt x="17462" y="12731"/>
                    <a:pt x="17609" y="12781"/>
                  </a:cubicBezTo>
                  <a:cubicBezTo>
                    <a:pt x="17416" y="12616"/>
                    <a:pt x="17226" y="12449"/>
                    <a:pt x="17034" y="12285"/>
                  </a:cubicBezTo>
                  <a:cubicBezTo>
                    <a:pt x="16910" y="12177"/>
                    <a:pt x="16783" y="12068"/>
                    <a:pt x="16697" y="11936"/>
                  </a:cubicBezTo>
                  <a:cubicBezTo>
                    <a:pt x="16671" y="11894"/>
                    <a:pt x="16652" y="11852"/>
                    <a:pt x="16639" y="11808"/>
                  </a:cubicBezTo>
                  <a:lnTo>
                    <a:pt x="16639" y="11634"/>
                  </a:lnTo>
                  <a:lnTo>
                    <a:pt x="16642" y="11634"/>
                  </a:lnTo>
                  <a:cubicBezTo>
                    <a:pt x="16665" y="11740"/>
                    <a:pt x="16703" y="11846"/>
                    <a:pt x="16803" y="11907"/>
                  </a:cubicBezTo>
                  <a:lnTo>
                    <a:pt x="16803" y="11901"/>
                  </a:lnTo>
                  <a:cubicBezTo>
                    <a:pt x="16876" y="12019"/>
                    <a:pt x="16980" y="12122"/>
                    <a:pt x="17108" y="12201"/>
                  </a:cubicBezTo>
                  <a:cubicBezTo>
                    <a:pt x="17152" y="12227"/>
                    <a:pt x="17198" y="12251"/>
                    <a:pt x="17252" y="12253"/>
                  </a:cubicBezTo>
                  <a:cubicBezTo>
                    <a:pt x="17186" y="12170"/>
                    <a:pt x="17122" y="12089"/>
                    <a:pt x="17057" y="12005"/>
                  </a:cubicBezTo>
                  <a:cubicBezTo>
                    <a:pt x="17048" y="11994"/>
                    <a:pt x="17041" y="11977"/>
                    <a:pt x="17053" y="11970"/>
                  </a:cubicBezTo>
                  <a:lnTo>
                    <a:pt x="17053" y="11970"/>
                  </a:lnTo>
                  <a:cubicBezTo>
                    <a:pt x="17167" y="12038"/>
                    <a:pt x="17303" y="12077"/>
                    <a:pt x="17440" y="12084"/>
                  </a:cubicBezTo>
                  <a:cubicBezTo>
                    <a:pt x="17401" y="12032"/>
                    <a:pt x="17332" y="12006"/>
                    <a:pt x="17266" y="11983"/>
                  </a:cubicBezTo>
                  <a:cubicBezTo>
                    <a:pt x="17195" y="11957"/>
                    <a:pt x="17128" y="11925"/>
                    <a:pt x="17060" y="11893"/>
                  </a:cubicBezTo>
                  <a:lnTo>
                    <a:pt x="17060" y="11893"/>
                  </a:lnTo>
                  <a:cubicBezTo>
                    <a:pt x="17075" y="11894"/>
                    <a:pt x="17088" y="11899"/>
                    <a:pt x="17102" y="11900"/>
                  </a:cubicBezTo>
                  <a:cubicBezTo>
                    <a:pt x="16976" y="11804"/>
                    <a:pt x="16849" y="11704"/>
                    <a:pt x="16762" y="11579"/>
                  </a:cubicBezTo>
                  <a:cubicBezTo>
                    <a:pt x="16723" y="11522"/>
                    <a:pt x="16694" y="11400"/>
                    <a:pt x="16674" y="11286"/>
                  </a:cubicBezTo>
                  <a:lnTo>
                    <a:pt x="16674" y="11286"/>
                  </a:lnTo>
                  <a:cubicBezTo>
                    <a:pt x="16688" y="11318"/>
                    <a:pt x="16707" y="11348"/>
                    <a:pt x="16730" y="11376"/>
                  </a:cubicBezTo>
                  <a:cubicBezTo>
                    <a:pt x="16777" y="11429"/>
                    <a:pt x="16838" y="11474"/>
                    <a:pt x="16896" y="11518"/>
                  </a:cubicBezTo>
                  <a:cubicBezTo>
                    <a:pt x="16985" y="11583"/>
                    <a:pt x="17072" y="11652"/>
                    <a:pt x="17172" y="11705"/>
                  </a:cubicBezTo>
                  <a:cubicBezTo>
                    <a:pt x="17183" y="11713"/>
                    <a:pt x="17198" y="11720"/>
                    <a:pt x="17211" y="11720"/>
                  </a:cubicBezTo>
                  <a:cubicBezTo>
                    <a:pt x="17218" y="11720"/>
                    <a:pt x="17225" y="11718"/>
                    <a:pt x="17231" y="11714"/>
                  </a:cubicBezTo>
                  <a:cubicBezTo>
                    <a:pt x="17162" y="11652"/>
                    <a:pt x="17092" y="11586"/>
                    <a:pt x="17022" y="11522"/>
                  </a:cubicBezTo>
                  <a:cubicBezTo>
                    <a:pt x="16985" y="11486"/>
                    <a:pt x="16944" y="11451"/>
                    <a:pt x="16908" y="11414"/>
                  </a:cubicBezTo>
                  <a:cubicBezTo>
                    <a:pt x="16912" y="11401"/>
                    <a:pt x="16916" y="11389"/>
                    <a:pt x="16921" y="11378"/>
                  </a:cubicBezTo>
                  <a:lnTo>
                    <a:pt x="16921" y="11378"/>
                  </a:lnTo>
                  <a:cubicBezTo>
                    <a:pt x="16937" y="11395"/>
                    <a:pt x="16953" y="11411"/>
                    <a:pt x="16970" y="11428"/>
                  </a:cubicBezTo>
                  <a:cubicBezTo>
                    <a:pt x="16958" y="11404"/>
                    <a:pt x="16945" y="11380"/>
                    <a:pt x="16931" y="11357"/>
                  </a:cubicBezTo>
                  <a:lnTo>
                    <a:pt x="16931" y="11357"/>
                  </a:lnTo>
                  <a:cubicBezTo>
                    <a:pt x="16928" y="11364"/>
                    <a:pt x="16925" y="11371"/>
                    <a:pt x="16921" y="11378"/>
                  </a:cubicBezTo>
                  <a:lnTo>
                    <a:pt x="16921" y="11378"/>
                  </a:lnTo>
                  <a:cubicBezTo>
                    <a:pt x="16829" y="11279"/>
                    <a:pt x="16752" y="11173"/>
                    <a:pt x="16719" y="11049"/>
                  </a:cubicBezTo>
                  <a:lnTo>
                    <a:pt x="16719" y="11174"/>
                  </a:lnTo>
                  <a:cubicBezTo>
                    <a:pt x="16709" y="11097"/>
                    <a:pt x="16704" y="11042"/>
                    <a:pt x="16704" y="11042"/>
                  </a:cubicBezTo>
                  <a:lnTo>
                    <a:pt x="16704" y="10838"/>
                  </a:lnTo>
                  <a:cubicBezTo>
                    <a:pt x="16738" y="11068"/>
                    <a:pt x="16850" y="11216"/>
                    <a:pt x="16931" y="11357"/>
                  </a:cubicBezTo>
                  <a:lnTo>
                    <a:pt x="16931" y="11357"/>
                  </a:lnTo>
                  <a:cubicBezTo>
                    <a:pt x="16939" y="11342"/>
                    <a:pt x="16947" y="11329"/>
                    <a:pt x="16955" y="11315"/>
                  </a:cubicBezTo>
                  <a:cubicBezTo>
                    <a:pt x="16993" y="11357"/>
                    <a:pt x="17034" y="11399"/>
                    <a:pt x="17086" y="11427"/>
                  </a:cubicBezTo>
                  <a:cubicBezTo>
                    <a:pt x="17116" y="11442"/>
                    <a:pt x="17153" y="11451"/>
                    <a:pt x="17188" y="11451"/>
                  </a:cubicBezTo>
                  <a:cubicBezTo>
                    <a:pt x="17214" y="11451"/>
                    <a:pt x="17240" y="11446"/>
                    <a:pt x="17262" y="11434"/>
                  </a:cubicBezTo>
                  <a:cubicBezTo>
                    <a:pt x="17089" y="11328"/>
                    <a:pt x="16941" y="11191"/>
                    <a:pt x="16832" y="11037"/>
                  </a:cubicBezTo>
                  <a:cubicBezTo>
                    <a:pt x="16765" y="10943"/>
                    <a:pt x="16674" y="10725"/>
                    <a:pt x="16639" y="10551"/>
                  </a:cubicBezTo>
                  <a:lnTo>
                    <a:pt x="16639" y="10545"/>
                  </a:lnTo>
                  <a:cubicBezTo>
                    <a:pt x="16674" y="10602"/>
                    <a:pt x="16704" y="10658"/>
                    <a:pt x="16739" y="10715"/>
                  </a:cubicBezTo>
                  <a:cubicBezTo>
                    <a:pt x="16794" y="10804"/>
                    <a:pt x="16864" y="10891"/>
                    <a:pt x="16970" y="10936"/>
                  </a:cubicBezTo>
                  <a:cubicBezTo>
                    <a:pt x="16910" y="10782"/>
                    <a:pt x="16825" y="10637"/>
                    <a:pt x="16716" y="10504"/>
                  </a:cubicBezTo>
                  <a:lnTo>
                    <a:pt x="16716" y="10504"/>
                  </a:lnTo>
                  <a:cubicBezTo>
                    <a:pt x="16788" y="10560"/>
                    <a:pt x="16871" y="10606"/>
                    <a:pt x="16963" y="10640"/>
                  </a:cubicBezTo>
                  <a:cubicBezTo>
                    <a:pt x="16925" y="10565"/>
                    <a:pt x="16855" y="10529"/>
                    <a:pt x="16803" y="10470"/>
                  </a:cubicBezTo>
                  <a:cubicBezTo>
                    <a:pt x="16754" y="10414"/>
                    <a:pt x="16725" y="10339"/>
                    <a:pt x="16700" y="10275"/>
                  </a:cubicBezTo>
                  <a:cubicBezTo>
                    <a:pt x="16674" y="10210"/>
                    <a:pt x="16652" y="10141"/>
                    <a:pt x="16642" y="10072"/>
                  </a:cubicBezTo>
                  <a:lnTo>
                    <a:pt x="16642" y="9687"/>
                  </a:lnTo>
                  <a:lnTo>
                    <a:pt x="16636" y="9861"/>
                  </a:lnTo>
                  <a:lnTo>
                    <a:pt x="16613" y="9892"/>
                  </a:lnTo>
                  <a:cubicBezTo>
                    <a:pt x="16558" y="10124"/>
                    <a:pt x="16456" y="10349"/>
                    <a:pt x="16317" y="10555"/>
                  </a:cubicBezTo>
                  <a:cubicBezTo>
                    <a:pt x="16258" y="10638"/>
                    <a:pt x="16193" y="10719"/>
                    <a:pt x="16126" y="10799"/>
                  </a:cubicBezTo>
                  <a:cubicBezTo>
                    <a:pt x="16327" y="10754"/>
                    <a:pt x="16499" y="10621"/>
                    <a:pt x="16574" y="10454"/>
                  </a:cubicBezTo>
                  <a:cubicBezTo>
                    <a:pt x="16588" y="10470"/>
                    <a:pt x="16601" y="10486"/>
                    <a:pt x="16614" y="10504"/>
                  </a:cubicBezTo>
                  <a:cubicBezTo>
                    <a:pt x="16574" y="10650"/>
                    <a:pt x="16501" y="10791"/>
                    <a:pt x="16412" y="10908"/>
                  </a:cubicBezTo>
                  <a:cubicBezTo>
                    <a:pt x="16257" y="11117"/>
                    <a:pt x="16036" y="11286"/>
                    <a:pt x="15810" y="11443"/>
                  </a:cubicBezTo>
                  <a:cubicBezTo>
                    <a:pt x="15832" y="11454"/>
                    <a:pt x="15857" y="11459"/>
                    <a:pt x="15882" y="11459"/>
                  </a:cubicBezTo>
                  <a:cubicBezTo>
                    <a:pt x="15950" y="11459"/>
                    <a:pt x="16022" y="11421"/>
                    <a:pt x="16070" y="11376"/>
                  </a:cubicBezTo>
                  <a:cubicBezTo>
                    <a:pt x="16135" y="11312"/>
                    <a:pt x="16181" y="11232"/>
                    <a:pt x="16266" y="11190"/>
                  </a:cubicBezTo>
                  <a:cubicBezTo>
                    <a:pt x="16272" y="11247"/>
                    <a:pt x="16279" y="11300"/>
                    <a:pt x="16283" y="11357"/>
                  </a:cubicBezTo>
                  <a:cubicBezTo>
                    <a:pt x="16436" y="11252"/>
                    <a:pt x="16545" y="11104"/>
                    <a:pt x="16600" y="10944"/>
                  </a:cubicBezTo>
                  <a:lnTo>
                    <a:pt x="16600" y="10944"/>
                  </a:lnTo>
                  <a:lnTo>
                    <a:pt x="16595" y="11045"/>
                  </a:lnTo>
                  <a:lnTo>
                    <a:pt x="16584" y="11003"/>
                  </a:lnTo>
                  <a:cubicBezTo>
                    <a:pt x="16462" y="11305"/>
                    <a:pt x="16189" y="11559"/>
                    <a:pt x="15847" y="11685"/>
                  </a:cubicBezTo>
                  <a:cubicBezTo>
                    <a:pt x="15859" y="11686"/>
                    <a:pt x="15871" y="11686"/>
                    <a:pt x="15882" y="11686"/>
                  </a:cubicBezTo>
                  <a:cubicBezTo>
                    <a:pt x="16046" y="11686"/>
                    <a:pt x="16199" y="11612"/>
                    <a:pt x="16338" y="11537"/>
                  </a:cubicBezTo>
                  <a:cubicBezTo>
                    <a:pt x="16409" y="11499"/>
                    <a:pt x="16482" y="11459"/>
                    <a:pt x="16540" y="11406"/>
                  </a:cubicBezTo>
                  <a:cubicBezTo>
                    <a:pt x="16552" y="11395"/>
                    <a:pt x="16563" y="11384"/>
                    <a:pt x="16572" y="11371"/>
                  </a:cubicBezTo>
                  <a:lnTo>
                    <a:pt x="16572" y="11371"/>
                  </a:lnTo>
                  <a:cubicBezTo>
                    <a:pt x="16508" y="11514"/>
                    <a:pt x="16398" y="11639"/>
                    <a:pt x="16266" y="11740"/>
                  </a:cubicBezTo>
                  <a:cubicBezTo>
                    <a:pt x="16093" y="11874"/>
                    <a:pt x="15890" y="11974"/>
                    <a:pt x="15686" y="12073"/>
                  </a:cubicBezTo>
                  <a:cubicBezTo>
                    <a:pt x="15694" y="12074"/>
                    <a:pt x="15702" y="12074"/>
                    <a:pt x="15710" y="12074"/>
                  </a:cubicBezTo>
                  <a:cubicBezTo>
                    <a:pt x="15829" y="12074"/>
                    <a:pt x="15926" y="11973"/>
                    <a:pt x="16042" y="11938"/>
                  </a:cubicBezTo>
                  <a:lnTo>
                    <a:pt x="16042" y="11938"/>
                  </a:lnTo>
                  <a:lnTo>
                    <a:pt x="15961" y="12068"/>
                  </a:lnTo>
                  <a:cubicBezTo>
                    <a:pt x="15955" y="12077"/>
                    <a:pt x="15948" y="12090"/>
                    <a:pt x="15955" y="12099"/>
                  </a:cubicBezTo>
                  <a:cubicBezTo>
                    <a:pt x="15960" y="12106"/>
                    <a:pt x="15968" y="12108"/>
                    <a:pt x="15977" y="12108"/>
                  </a:cubicBezTo>
                  <a:cubicBezTo>
                    <a:pt x="15981" y="12108"/>
                    <a:pt x="15986" y="12107"/>
                    <a:pt x="15990" y="12106"/>
                  </a:cubicBezTo>
                  <a:cubicBezTo>
                    <a:pt x="16039" y="12097"/>
                    <a:pt x="16080" y="12070"/>
                    <a:pt x="16119" y="12044"/>
                  </a:cubicBezTo>
                  <a:cubicBezTo>
                    <a:pt x="16311" y="11907"/>
                    <a:pt x="16468" y="11753"/>
                    <a:pt x="16572" y="11550"/>
                  </a:cubicBezTo>
                  <a:lnTo>
                    <a:pt x="16572" y="11550"/>
                  </a:lnTo>
                  <a:lnTo>
                    <a:pt x="16571" y="11617"/>
                  </a:lnTo>
                  <a:cubicBezTo>
                    <a:pt x="16475" y="11842"/>
                    <a:pt x="16276" y="12103"/>
                    <a:pt x="16093" y="12262"/>
                  </a:cubicBezTo>
                  <a:cubicBezTo>
                    <a:pt x="15887" y="12439"/>
                    <a:pt x="15643" y="12582"/>
                    <a:pt x="15393" y="12713"/>
                  </a:cubicBezTo>
                  <a:cubicBezTo>
                    <a:pt x="15433" y="12730"/>
                    <a:pt x="15477" y="12738"/>
                    <a:pt x="15521" y="12738"/>
                  </a:cubicBezTo>
                  <a:cubicBezTo>
                    <a:pt x="15638" y="12738"/>
                    <a:pt x="15758" y="12683"/>
                    <a:pt x="15811" y="12594"/>
                  </a:cubicBezTo>
                  <a:lnTo>
                    <a:pt x="15811" y="12594"/>
                  </a:lnTo>
                  <a:cubicBezTo>
                    <a:pt x="15801" y="12623"/>
                    <a:pt x="15834" y="12657"/>
                    <a:pt x="15872" y="12662"/>
                  </a:cubicBezTo>
                  <a:cubicBezTo>
                    <a:pt x="15877" y="12663"/>
                    <a:pt x="15882" y="12663"/>
                    <a:pt x="15887" y="12663"/>
                  </a:cubicBezTo>
                  <a:cubicBezTo>
                    <a:pt x="15925" y="12663"/>
                    <a:pt x="15959" y="12645"/>
                    <a:pt x="15991" y="12628"/>
                  </a:cubicBezTo>
                  <a:cubicBezTo>
                    <a:pt x="16123" y="12552"/>
                    <a:pt x="16240" y="12458"/>
                    <a:pt x="16337" y="12349"/>
                  </a:cubicBezTo>
                  <a:lnTo>
                    <a:pt x="16337" y="12349"/>
                  </a:lnTo>
                  <a:cubicBezTo>
                    <a:pt x="16276" y="12462"/>
                    <a:pt x="16189" y="12564"/>
                    <a:pt x="16070" y="12635"/>
                  </a:cubicBezTo>
                  <a:cubicBezTo>
                    <a:pt x="15962" y="12699"/>
                    <a:pt x="15830" y="12738"/>
                    <a:pt x="15752" y="12828"/>
                  </a:cubicBezTo>
                  <a:cubicBezTo>
                    <a:pt x="15771" y="12838"/>
                    <a:pt x="15792" y="12842"/>
                    <a:pt x="15813" y="12842"/>
                  </a:cubicBezTo>
                  <a:cubicBezTo>
                    <a:pt x="15871" y="12842"/>
                    <a:pt x="15933" y="12811"/>
                    <a:pt x="15978" y="12779"/>
                  </a:cubicBezTo>
                  <a:cubicBezTo>
                    <a:pt x="16041" y="12734"/>
                    <a:pt x="16107" y="12677"/>
                    <a:pt x="16190" y="12677"/>
                  </a:cubicBezTo>
                  <a:cubicBezTo>
                    <a:pt x="16191" y="12677"/>
                    <a:pt x="16192" y="12677"/>
                    <a:pt x="16193" y="12677"/>
                  </a:cubicBezTo>
                  <a:cubicBezTo>
                    <a:pt x="16155" y="12720"/>
                    <a:pt x="16115" y="12764"/>
                    <a:pt x="16077" y="12808"/>
                  </a:cubicBezTo>
                  <a:cubicBezTo>
                    <a:pt x="16012" y="12854"/>
                    <a:pt x="15945" y="12898"/>
                    <a:pt x="15869" y="12932"/>
                  </a:cubicBezTo>
                  <a:cubicBezTo>
                    <a:pt x="15757" y="12985"/>
                    <a:pt x="15628" y="13025"/>
                    <a:pt x="15543" y="13108"/>
                  </a:cubicBezTo>
                  <a:cubicBezTo>
                    <a:pt x="15555" y="13109"/>
                    <a:pt x="15568" y="13110"/>
                    <a:pt x="15581" y="13110"/>
                  </a:cubicBezTo>
                  <a:cubicBezTo>
                    <a:pt x="15702" y="13110"/>
                    <a:pt x="15820" y="13068"/>
                    <a:pt x="15933" y="13028"/>
                  </a:cubicBezTo>
                  <a:lnTo>
                    <a:pt x="15933" y="13028"/>
                  </a:lnTo>
                  <a:lnTo>
                    <a:pt x="15470" y="13323"/>
                  </a:lnTo>
                  <a:cubicBezTo>
                    <a:pt x="15452" y="13333"/>
                    <a:pt x="15432" y="13351"/>
                    <a:pt x="15437" y="13370"/>
                  </a:cubicBezTo>
                  <a:cubicBezTo>
                    <a:pt x="15440" y="13391"/>
                    <a:pt x="15470" y="13396"/>
                    <a:pt x="15495" y="13396"/>
                  </a:cubicBezTo>
                  <a:cubicBezTo>
                    <a:pt x="15499" y="13396"/>
                    <a:pt x="15503" y="13396"/>
                    <a:pt x="15506" y="13396"/>
                  </a:cubicBezTo>
                  <a:cubicBezTo>
                    <a:pt x="15727" y="13374"/>
                    <a:pt x="15920" y="13265"/>
                    <a:pt x="16102" y="13156"/>
                  </a:cubicBezTo>
                  <a:cubicBezTo>
                    <a:pt x="16135" y="13136"/>
                    <a:pt x="16170" y="13115"/>
                    <a:pt x="16202" y="13094"/>
                  </a:cubicBezTo>
                  <a:lnTo>
                    <a:pt x="16202" y="13094"/>
                  </a:lnTo>
                  <a:lnTo>
                    <a:pt x="16184" y="13113"/>
                  </a:lnTo>
                  <a:cubicBezTo>
                    <a:pt x="16054" y="13246"/>
                    <a:pt x="15935" y="13384"/>
                    <a:pt x="15771" y="13492"/>
                  </a:cubicBezTo>
                  <a:cubicBezTo>
                    <a:pt x="15669" y="13558"/>
                    <a:pt x="15554" y="13612"/>
                    <a:pt x="15441" y="13664"/>
                  </a:cubicBezTo>
                  <a:cubicBezTo>
                    <a:pt x="15351" y="13708"/>
                    <a:pt x="15258" y="13750"/>
                    <a:pt x="15168" y="13794"/>
                  </a:cubicBezTo>
                  <a:cubicBezTo>
                    <a:pt x="15203" y="13797"/>
                    <a:pt x="15238" y="13799"/>
                    <a:pt x="15274" y="13799"/>
                  </a:cubicBezTo>
                  <a:cubicBezTo>
                    <a:pt x="15354" y="13799"/>
                    <a:pt x="15434" y="13790"/>
                    <a:pt x="15511" y="13772"/>
                  </a:cubicBezTo>
                  <a:lnTo>
                    <a:pt x="15511" y="13772"/>
                  </a:lnTo>
                  <a:cubicBezTo>
                    <a:pt x="15381" y="13852"/>
                    <a:pt x="15262" y="13942"/>
                    <a:pt x="15153" y="14040"/>
                  </a:cubicBezTo>
                  <a:cubicBezTo>
                    <a:pt x="15165" y="14054"/>
                    <a:pt x="15182" y="14059"/>
                    <a:pt x="15202" y="14059"/>
                  </a:cubicBezTo>
                  <a:cubicBezTo>
                    <a:pt x="15227" y="14059"/>
                    <a:pt x="15255" y="14050"/>
                    <a:pt x="15278" y="14040"/>
                  </a:cubicBezTo>
                  <a:cubicBezTo>
                    <a:pt x="15396" y="13987"/>
                    <a:pt x="15506" y="13924"/>
                    <a:pt x="15605" y="13847"/>
                  </a:cubicBezTo>
                  <a:lnTo>
                    <a:pt x="15605" y="13847"/>
                  </a:lnTo>
                  <a:cubicBezTo>
                    <a:pt x="15512" y="13965"/>
                    <a:pt x="15441" y="14099"/>
                    <a:pt x="15397" y="14236"/>
                  </a:cubicBezTo>
                  <a:cubicBezTo>
                    <a:pt x="15519" y="14135"/>
                    <a:pt x="15615" y="14011"/>
                    <a:pt x="15680" y="13876"/>
                  </a:cubicBezTo>
                  <a:lnTo>
                    <a:pt x="15680" y="13876"/>
                  </a:lnTo>
                  <a:cubicBezTo>
                    <a:pt x="15670" y="13948"/>
                    <a:pt x="15673" y="14019"/>
                    <a:pt x="15692" y="14088"/>
                  </a:cubicBezTo>
                  <a:cubicBezTo>
                    <a:pt x="15622" y="14151"/>
                    <a:pt x="15553" y="14212"/>
                    <a:pt x="15480" y="14273"/>
                  </a:cubicBezTo>
                  <a:cubicBezTo>
                    <a:pt x="15367" y="14364"/>
                    <a:pt x="15251" y="14462"/>
                    <a:pt x="15194" y="14586"/>
                  </a:cubicBezTo>
                  <a:cubicBezTo>
                    <a:pt x="15432" y="14528"/>
                    <a:pt x="15644" y="14392"/>
                    <a:pt x="15775" y="14212"/>
                  </a:cubicBezTo>
                  <a:lnTo>
                    <a:pt x="15775" y="14212"/>
                  </a:lnTo>
                  <a:cubicBezTo>
                    <a:pt x="15760" y="14289"/>
                    <a:pt x="15746" y="14364"/>
                    <a:pt x="15734" y="14441"/>
                  </a:cubicBezTo>
                  <a:cubicBezTo>
                    <a:pt x="15531" y="14592"/>
                    <a:pt x="15322" y="14735"/>
                    <a:pt x="15085" y="14844"/>
                  </a:cubicBezTo>
                  <a:cubicBezTo>
                    <a:pt x="15071" y="14851"/>
                    <a:pt x="15056" y="14857"/>
                    <a:pt x="15042" y="14864"/>
                  </a:cubicBezTo>
                  <a:cubicBezTo>
                    <a:pt x="14678" y="14703"/>
                    <a:pt x="14315" y="14530"/>
                    <a:pt x="14032" y="14266"/>
                  </a:cubicBezTo>
                  <a:lnTo>
                    <a:pt x="14032" y="14266"/>
                  </a:lnTo>
                  <a:cubicBezTo>
                    <a:pt x="14058" y="14273"/>
                    <a:pt x="14082" y="14280"/>
                    <a:pt x="14109" y="14283"/>
                  </a:cubicBezTo>
                  <a:cubicBezTo>
                    <a:pt x="14069" y="14186"/>
                    <a:pt x="14028" y="14087"/>
                    <a:pt x="13987" y="13987"/>
                  </a:cubicBezTo>
                  <a:lnTo>
                    <a:pt x="13987" y="13987"/>
                  </a:lnTo>
                  <a:cubicBezTo>
                    <a:pt x="14086" y="14101"/>
                    <a:pt x="14231" y="14186"/>
                    <a:pt x="14391" y="14222"/>
                  </a:cubicBezTo>
                  <a:cubicBezTo>
                    <a:pt x="14376" y="14171"/>
                    <a:pt x="14349" y="14122"/>
                    <a:pt x="14314" y="14080"/>
                  </a:cubicBezTo>
                  <a:lnTo>
                    <a:pt x="14314" y="14080"/>
                  </a:lnTo>
                  <a:cubicBezTo>
                    <a:pt x="14403" y="14160"/>
                    <a:pt x="14496" y="14236"/>
                    <a:pt x="14603" y="14299"/>
                  </a:cubicBezTo>
                  <a:cubicBezTo>
                    <a:pt x="14738" y="14378"/>
                    <a:pt x="14898" y="14434"/>
                    <a:pt x="15062" y="14434"/>
                  </a:cubicBezTo>
                  <a:cubicBezTo>
                    <a:pt x="15075" y="14434"/>
                    <a:pt x="15089" y="14433"/>
                    <a:pt x="15103" y="14433"/>
                  </a:cubicBezTo>
                  <a:cubicBezTo>
                    <a:pt x="15139" y="14430"/>
                    <a:pt x="15185" y="14411"/>
                    <a:pt x="15178" y="14379"/>
                  </a:cubicBezTo>
                  <a:cubicBezTo>
                    <a:pt x="15175" y="14364"/>
                    <a:pt x="15158" y="14354"/>
                    <a:pt x="15143" y="14347"/>
                  </a:cubicBezTo>
                  <a:cubicBezTo>
                    <a:pt x="15004" y="14270"/>
                    <a:pt x="14853" y="14215"/>
                    <a:pt x="14708" y="14145"/>
                  </a:cubicBezTo>
                  <a:cubicBezTo>
                    <a:pt x="14474" y="14033"/>
                    <a:pt x="14263" y="13888"/>
                    <a:pt x="14060" y="13736"/>
                  </a:cubicBezTo>
                  <a:cubicBezTo>
                    <a:pt x="14045" y="13657"/>
                    <a:pt x="14031" y="13579"/>
                    <a:pt x="14018" y="13500"/>
                  </a:cubicBezTo>
                  <a:lnTo>
                    <a:pt x="14018" y="13500"/>
                  </a:lnTo>
                  <a:cubicBezTo>
                    <a:pt x="14151" y="13685"/>
                    <a:pt x="14362" y="13823"/>
                    <a:pt x="14599" y="13882"/>
                  </a:cubicBezTo>
                  <a:cubicBezTo>
                    <a:pt x="14543" y="13754"/>
                    <a:pt x="14427" y="13657"/>
                    <a:pt x="14314" y="13563"/>
                  </a:cubicBezTo>
                  <a:cubicBezTo>
                    <a:pt x="14243" y="13503"/>
                    <a:pt x="14173" y="13439"/>
                    <a:pt x="14102" y="13375"/>
                  </a:cubicBezTo>
                  <a:cubicBezTo>
                    <a:pt x="14119" y="13304"/>
                    <a:pt x="14124" y="13232"/>
                    <a:pt x="14112" y="13159"/>
                  </a:cubicBezTo>
                  <a:lnTo>
                    <a:pt x="14112" y="13159"/>
                  </a:lnTo>
                  <a:cubicBezTo>
                    <a:pt x="14177" y="13297"/>
                    <a:pt x="14275" y="13423"/>
                    <a:pt x="14395" y="13526"/>
                  </a:cubicBezTo>
                  <a:cubicBezTo>
                    <a:pt x="14352" y="13387"/>
                    <a:pt x="14282" y="13252"/>
                    <a:pt x="14189" y="13130"/>
                  </a:cubicBezTo>
                  <a:lnTo>
                    <a:pt x="14189" y="13130"/>
                  </a:lnTo>
                  <a:cubicBezTo>
                    <a:pt x="14289" y="13208"/>
                    <a:pt x="14398" y="13274"/>
                    <a:pt x="14516" y="13326"/>
                  </a:cubicBezTo>
                  <a:cubicBezTo>
                    <a:pt x="14538" y="13337"/>
                    <a:pt x="14566" y="13346"/>
                    <a:pt x="14592" y="13346"/>
                  </a:cubicBezTo>
                  <a:cubicBezTo>
                    <a:pt x="14611" y="13346"/>
                    <a:pt x="14629" y="13340"/>
                    <a:pt x="14641" y="13326"/>
                  </a:cubicBezTo>
                  <a:cubicBezTo>
                    <a:pt x="14532" y="13224"/>
                    <a:pt x="14413" y="13134"/>
                    <a:pt x="14284" y="13053"/>
                  </a:cubicBezTo>
                  <a:lnTo>
                    <a:pt x="14284" y="13053"/>
                  </a:lnTo>
                  <a:cubicBezTo>
                    <a:pt x="14360" y="13071"/>
                    <a:pt x="14440" y="13080"/>
                    <a:pt x="14520" y="13080"/>
                  </a:cubicBezTo>
                  <a:cubicBezTo>
                    <a:pt x="14555" y="13080"/>
                    <a:pt x="14591" y="13078"/>
                    <a:pt x="14626" y="13075"/>
                  </a:cubicBezTo>
                  <a:cubicBezTo>
                    <a:pt x="14536" y="13031"/>
                    <a:pt x="14443" y="12988"/>
                    <a:pt x="14352" y="12944"/>
                  </a:cubicBezTo>
                  <a:cubicBezTo>
                    <a:pt x="14240" y="12889"/>
                    <a:pt x="14125" y="12837"/>
                    <a:pt x="14024" y="12767"/>
                  </a:cubicBezTo>
                  <a:cubicBezTo>
                    <a:pt x="13858" y="12658"/>
                    <a:pt x="13740" y="12519"/>
                    <a:pt x="13610" y="12381"/>
                  </a:cubicBezTo>
                  <a:cubicBezTo>
                    <a:pt x="13604" y="12373"/>
                    <a:pt x="13597" y="12368"/>
                    <a:pt x="13592" y="12363"/>
                  </a:cubicBezTo>
                  <a:lnTo>
                    <a:pt x="13592" y="12363"/>
                  </a:lnTo>
                  <a:cubicBezTo>
                    <a:pt x="13624" y="12385"/>
                    <a:pt x="13659" y="12404"/>
                    <a:pt x="13691" y="12424"/>
                  </a:cubicBezTo>
                  <a:cubicBezTo>
                    <a:pt x="13873" y="12535"/>
                    <a:pt x="14067" y="12646"/>
                    <a:pt x="14286" y="12668"/>
                  </a:cubicBezTo>
                  <a:cubicBezTo>
                    <a:pt x="14291" y="12669"/>
                    <a:pt x="14295" y="12669"/>
                    <a:pt x="14300" y="12669"/>
                  </a:cubicBezTo>
                  <a:cubicBezTo>
                    <a:pt x="14325" y="12669"/>
                    <a:pt x="14353" y="12662"/>
                    <a:pt x="14358" y="12642"/>
                  </a:cubicBezTo>
                  <a:cubicBezTo>
                    <a:pt x="14363" y="12622"/>
                    <a:pt x="14342" y="12606"/>
                    <a:pt x="14323" y="12596"/>
                  </a:cubicBezTo>
                  <a:lnTo>
                    <a:pt x="13861" y="12295"/>
                  </a:lnTo>
                  <a:lnTo>
                    <a:pt x="13861" y="12295"/>
                  </a:lnTo>
                  <a:cubicBezTo>
                    <a:pt x="13975" y="12338"/>
                    <a:pt x="14094" y="12379"/>
                    <a:pt x="14216" y="12379"/>
                  </a:cubicBezTo>
                  <a:cubicBezTo>
                    <a:pt x="14228" y="12379"/>
                    <a:pt x="14239" y="12378"/>
                    <a:pt x="14250" y="12378"/>
                  </a:cubicBezTo>
                  <a:cubicBezTo>
                    <a:pt x="14166" y="12292"/>
                    <a:pt x="14038" y="12254"/>
                    <a:pt x="13923" y="12199"/>
                  </a:cubicBezTo>
                  <a:cubicBezTo>
                    <a:pt x="13849" y="12163"/>
                    <a:pt x="13783" y="12119"/>
                    <a:pt x="13717" y="12073"/>
                  </a:cubicBezTo>
                  <a:cubicBezTo>
                    <a:pt x="13679" y="12026"/>
                    <a:pt x="13639" y="11983"/>
                    <a:pt x="13601" y="11938"/>
                  </a:cubicBezTo>
                  <a:cubicBezTo>
                    <a:pt x="13602" y="11938"/>
                    <a:pt x="13603" y="11938"/>
                    <a:pt x="13604" y="11938"/>
                  </a:cubicBezTo>
                  <a:cubicBezTo>
                    <a:pt x="13685" y="11938"/>
                    <a:pt x="13753" y="11995"/>
                    <a:pt x="13814" y="12041"/>
                  </a:cubicBezTo>
                  <a:cubicBezTo>
                    <a:pt x="13860" y="12075"/>
                    <a:pt x="13922" y="12105"/>
                    <a:pt x="13979" y="12105"/>
                  </a:cubicBezTo>
                  <a:cubicBezTo>
                    <a:pt x="14001" y="12105"/>
                    <a:pt x="14023" y="12101"/>
                    <a:pt x="14042" y="12090"/>
                  </a:cubicBezTo>
                  <a:cubicBezTo>
                    <a:pt x="13964" y="12000"/>
                    <a:pt x="13832" y="11960"/>
                    <a:pt x="13724" y="11894"/>
                  </a:cubicBezTo>
                  <a:cubicBezTo>
                    <a:pt x="13604" y="11822"/>
                    <a:pt x="13517" y="11718"/>
                    <a:pt x="13457" y="11602"/>
                  </a:cubicBezTo>
                  <a:lnTo>
                    <a:pt x="13457" y="11602"/>
                  </a:lnTo>
                  <a:cubicBezTo>
                    <a:pt x="13553" y="11713"/>
                    <a:pt x="13669" y="11811"/>
                    <a:pt x="13803" y="11887"/>
                  </a:cubicBezTo>
                  <a:cubicBezTo>
                    <a:pt x="13835" y="11906"/>
                    <a:pt x="13870" y="11924"/>
                    <a:pt x="13907" y="11924"/>
                  </a:cubicBezTo>
                  <a:cubicBezTo>
                    <a:pt x="13912" y="11924"/>
                    <a:pt x="13917" y="11924"/>
                    <a:pt x="13922" y="11923"/>
                  </a:cubicBezTo>
                  <a:cubicBezTo>
                    <a:pt x="13960" y="11918"/>
                    <a:pt x="13993" y="11883"/>
                    <a:pt x="13983" y="11854"/>
                  </a:cubicBezTo>
                  <a:lnTo>
                    <a:pt x="13983" y="11854"/>
                  </a:lnTo>
                  <a:cubicBezTo>
                    <a:pt x="14037" y="11945"/>
                    <a:pt x="14156" y="12000"/>
                    <a:pt x="14273" y="12000"/>
                  </a:cubicBezTo>
                  <a:cubicBezTo>
                    <a:pt x="14317" y="12000"/>
                    <a:pt x="14361" y="11992"/>
                    <a:pt x="14401" y="11975"/>
                  </a:cubicBezTo>
                  <a:cubicBezTo>
                    <a:pt x="14151" y="11843"/>
                    <a:pt x="13906" y="11698"/>
                    <a:pt x="13701" y="11517"/>
                  </a:cubicBezTo>
                  <a:cubicBezTo>
                    <a:pt x="13520" y="11357"/>
                    <a:pt x="13319" y="11090"/>
                    <a:pt x="13223" y="10862"/>
                  </a:cubicBezTo>
                  <a:lnTo>
                    <a:pt x="13222" y="10795"/>
                  </a:lnTo>
                  <a:lnTo>
                    <a:pt x="13222" y="10795"/>
                  </a:lnTo>
                  <a:cubicBezTo>
                    <a:pt x="13327" y="11001"/>
                    <a:pt x="13483" y="11158"/>
                    <a:pt x="13675" y="11297"/>
                  </a:cubicBezTo>
                  <a:cubicBezTo>
                    <a:pt x="13713" y="11323"/>
                    <a:pt x="13755" y="11353"/>
                    <a:pt x="13804" y="11363"/>
                  </a:cubicBezTo>
                  <a:cubicBezTo>
                    <a:pt x="13808" y="11363"/>
                    <a:pt x="13812" y="11363"/>
                    <a:pt x="13816" y="11363"/>
                  </a:cubicBezTo>
                  <a:cubicBezTo>
                    <a:pt x="13825" y="11363"/>
                    <a:pt x="13834" y="11362"/>
                    <a:pt x="13839" y="11355"/>
                  </a:cubicBezTo>
                  <a:cubicBezTo>
                    <a:pt x="13846" y="11345"/>
                    <a:pt x="13841" y="11334"/>
                    <a:pt x="13833" y="11322"/>
                  </a:cubicBezTo>
                  <a:cubicBezTo>
                    <a:pt x="13806" y="11277"/>
                    <a:pt x="13778" y="11233"/>
                    <a:pt x="13752" y="11188"/>
                  </a:cubicBezTo>
                  <a:lnTo>
                    <a:pt x="13752" y="11188"/>
                  </a:lnTo>
                  <a:cubicBezTo>
                    <a:pt x="13871" y="11226"/>
                    <a:pt x="13967" y="11327"/>
                    <a:pt x="14089" y="11327"/>
                  </a:cubicBezTo>
                  <a:cubicBezTo>
                    <a:pt x="14095" y="11327"/>
                    <a:pt x="14101" y="11327"/>
                    <a:pt x="14108" y="11326"/>
                  </a:cubicBezTo>
                  <a:cubicBezTo>
                    <a:pt x="13906" y="11226"/>
                    <a:pt x="13701" y="11125"/>
                    <a:pt x="13528" y="10988"/>
                  </a:cubicBezTo>
                  <a:cubicBezTo>
                    <a:pt x="13398" y="10885"/>
                    <a:pt x="13284" y="10756"/>
                    <a:pt x="13222" y="10612"/>
                  </a:cubicBezTo>
                  <a:lnTo>
                    <a:pt x="13222" y="10612"/>
                  </a:lnTo>
                  <a:cubicBezTo>
                    <a:pt x="13232" y="10625"/>
                    <a:pt x="13244" y="10637"/>
                    <a:pt x="13254" y="10647"/>
                  </a:cubicBezTo>
                  <a:cubicBezTo>
                    <a:pt x="13312" y="10699"/>
                    <a:pt x="13383" y="10741"/>
                    <a:pt x="13456" y="10779"/>
                  </a:cubicBezTo>
                  <a:cubicBezTo>
                    <a:pt x="13595" y="10857"/>
                    <a:pt x="13751" y="10934"/>
                    <a:pt x="13915" y="10934"/>
                  </a:cubicBezTo>
                  <a:cubicBezTo>
                    <a:pt x="13925" y="10934"/>
                    <a:pt x="13935" y="10933"/>
                    <a:pt x="13945" y="10933"/>
                  </a:cubicBezTo>
                  <a:cubicBezTo>
                    <a:pt x="13622" y="10809"/>
                    <a:pt x="13360" y="10570"/>
                    <a:pt x="13230" y="10285"/>
                  </a:cubicBezTo>
                  <a:lnTo>
                    <a:pt x="13230" y="10285"/>
                  </a:lnTo>
                  <a:cubicBezTo>
                    <a:pt x="13229" y="10305"/>
                    <a:pt x="13224" y="10352"/>
                    <a:pt x="13216" y="10410"/>
                  </a:cubicBezTo>
                  <a:lnTo>
                    <a:pt x="13216" y="10282"/>
                  </a:lnTo>
                  <a:cubicBezTo>
                    <a:pt x="13180" y="10427"/>
                    <a:pt x="13080" y="10552"/>
                    <a:pt x="12965" y="10667"/>
                  </a:cubicBezTo>
                  <a:cubicBezTo>
                    <a:pt x="13029" y="10534"/>
                    <a:pt x="13136" y="10405"/>
                    <a:pt x="13196" y="10219"/>
                  </a:cubicBezTo>
                  <a:lnTo>
                    <a:pt x="13196" y="10219"/>
                  </a:lnTo>
                  <a:lnTo>
                    <a:pt x="13197" y="10281"/>
                  </a:lnTo>
                  <a:lnTo>
                    <a:pt x="13210" y="10237"/>
                  </a:lnTo>
                  <a:cubicBezTo>
                    <a:pt x="13217" y="10253"/>
                    <a:pt x="13223" y="10269"/>
                    <a:pt x="13230" y="10285"/>
                  </a:cubicBezTo>
                  <a:lnTo>
                    <a:pt x="13230" y="10285"/>
                  </a:lnTo>
                  <a:cubicBezTo>
                    <a:pt x="13231" y="10278"/>
                    <a:pt x="13231" y="10274"/>
                    <a:pt x="13231" y="10274"/>
                  </a:cubicBezTo>
                  <a:lnTo>
                    <a:pt x="13231" y="10269"/>
                  </a:lnTo>
                  <a:lnTo>
                    <a:pt x="13231" y="10269"/>
                  </a:lnTo>
                  <a:cubicBezTo>
                    <a:pt x="13291" y="10397"/>
                    <a:pt x="13388" y="10513"/>
                    <a:pt x="13509" y="10600"/>
                  </a:cubicBezTo>
                  <a:cubicBezTo>
                    <a:pt x="13515" y="10544"/>
                    <a:pt x="13523" y="10487"/>
                    <a:pt x="13528" y="10430"/>
                  </a:cubicBezTo>
                  <a:cubicBezTo>
                    <a:pt x="13614" y="10474"/>
                    <a:pt x="13661" y="10557"/>
                    <a:pt x="13724" y="10619"/>
                  </a:cubicBezTo>
                  <a:cubicBezTo>
                    <a:pt x="13773" y="10666"/>
                    <a:pt x="13845" y="10705"/>
                    <a:pt x="13914" y="10705"/>
                  </a:cubicBezTo>
                  <a:cubicBezTo>
                    <a:pt x="13938" y="10705"/>
                    <a:pt x="13962" y="10700"/>
                    <a:pt x="13984" y="10689"/>
                  </a:cubicBezTo>
                  <a:cubicBezTo>
                    <a:pt x="13756" y="10531"/>
                    <a:pt x="13537" y="10359"/>
                    <a:pt x="13382" y="10146"/>
                  </a:cubicBezTo>
                  <a:cubicBezTo>
                    <a:pt x="13292" y="10025"/>
                    <a:pt x="13216" y="9877"/>
                    <a:pt x="13178" y="9729"/>
                  </a:cubicBezTo>
                  <a:lnTo>
                    <a:pt x="13164" y="9308"/>
                  </a:lnTo>
                  <a:cubicBezTo>
                    <a:pt x="13165" y="9301"/>
                    <a:pt x="13165" y="9290"/>
                    <a:pt x="13167" y="9283"/>
                  </a:cubicBezTo>
                  <a:lnTo>
                    <a:pt x="13160" y="9170"/>
                  </a:lnTo>
                  <a:cubicBezTo>
                    <a:pt x="13160" y="9173"/>
                    <a:pt x="13160" y="9179"/>
                    <a:pt x="13158" y="9182"/>
                  </a:cubicBezTo>
                  <a:lnTo>
                    <a:pt x="13157" y="9106"/>
                  </a:lnTo>
                  <a:lnTo>
                    <a:pt x="13149" y="8904"/>
                  </a:lnTo>
                  <a:lnTo>
                    <a:pt x="13149" y="9283"/>
                  </a:lnTo>
                  <a:cubicBezTo>
                    <a:pt x="13120" y="9475"/>
                    <a:pt x="13029" y="9681"/>
                    <a:pt x="12900" y="9802"/>
                  </a:cubicBezTo>
                  <a:cubicBezTo>
                    <a:pt x="12920" y="9818"/>
                    <a:pt x="12945" y="9825"/>
                    <a:pt x="12972" y="9825"/>
                  </a:cubicBezTo>
                  <a:cubicBezTo>
                    <a:pt x="13023" y="9825"/>
                    <a:pt x="13078" y="9799"/>
                    <a:pt x="13107" y="9761"/>
                  </a:cubicBezTo>
                  <a:cubicBezTo>
                    <a:pt x="13129" y="9735"/>
                    <a:pt x="13139" y="9703"/>
                    <a:pt x="13149" y="9671"/>
                  </a:cubicBezTo>
                  <a:lnTo>
                    <a:pt x="13149" y="9786"/>
                  </a:lnTo>
                  <a:cubicBezTo>
                    <a:pt x="13113" y="9963"/>
                    <a:pt x="13023" y="10182"/>
                    <a:pt x="12956" y="10281"/>
                  </a:cubicBezTo>
                  <a:cubicBezTo>
                    <a:pt x="12847" y="10439"/>
                    <a:pt x="12699" y="10577"/>
                    <a:pt x="12526" y="10683"/>
                  </a:cubicBezTo>
                  <a:cubicBezTo>
                    <a:pt x="12549" y="10696"/>
                    <a:pt x="12575" y="10701"/>
                    <a:pt x="12601" y="10701"/>
                  </a:cubicBezTo>
                  <a:cubicBezTo>
                    <a:pt x="12637" y="10701"/>
                    <a:pt x="12672" y="10692"/>
                    <a:pt x="12702" y="10676"/>
                  </a:cubicBezTo>
                  <a:cubicBezTo>
                    <a:pt x="12754" y="10650"/>
                    <a:pt x="12795" y="10606"/>
                    <a:pt x="12833" y="10564"/>
                  </a:cubicBezTo>
                  <a:cubicBezTo>
                    <a:pt x="12853" y="10594"/>
                    <a:pt x="12868" y="10629"/>
                    <a:pt x="12881" y="10664"/>
                  </a:cubicBezTo>
                  <a:cubicBezTo>
                    <a:pt x="12842" y="10702"/>
                    <a:pt x="12804" y="10738"/>
                    <a:pt x="12766" y="10775"/>
                  </a:cubicBezTo>
                  <a:cubicBezTo>
                    <a:pt x="12696" y="10840"/>
                    <a:pt x="12627" y="10905"/>
                    <a:pt x="12557" y="10971"/>
                  </a:cubicBezTo>
                  <a:cubicBezTo>
                    <a:pt x="12562" y="10974"/>
                    <a:pt x="12568" y="10975"/>
                    <a:pt x="12575" y="10975"/>
                  </a:cubicBezTo>
                  <a:cubicBezTo>
                    <a:pt x="12589" y="10975"/>
                    <a:pt x="12604" y="10968"/>
                    <a:pt x="12616" y="10962"/>
                  </a:cubicBezTo>
                  <a:cubicBezTo>
                    <a:pt x="12715" y="10907"/>
                    <a:pt x="12804" y="10840"/>
                    <a:pt x="12892" y="10773"/>
                  </a:cubicBezTo>
                  <a:cubicBezTo>
                    <a:pt x="12953" y="10727"/>
                    <a:pt x="13013" y="10682"/>
                    <a:pt x="13058" y="10625"/>
                  </a:cubicBezTo>
                  <a:cubicBezTo>
                    <a:pt x="13081" y="10599"/>
                    <a:pt x="13101" y="10567"/>
                    <a:pt x="13115" y="10535"/>
                  </a:cubicBezTo>
                  <a:lnTo>
                    <a:pt x="13115" y="10535"/>
                  </a:lnTo>
                  <a:cubicBezTo>
                    <a:pt x="13094" y="10651"/>
                    <a:pt x="13065" y="10775"/>
                    <a:pt x="13026" y="10833"/>
                  </a:cubicBezTo>
                  <a:cubicBezTo>
                    <a:pt x="12939" y="10959"/>
                    <a:pt x="12812" y="11061"/>
                    <a:pt x="12686" y="11159"/>
                  </a:cubicBezTo>
                  <a:cubicBezTo>
                    <a:pt x="12701" y="11159"/>
                    <a:pt x="12715" y="11154"/>
                    <a:pt x="12728" y="11152"/>
                  </a:cubicBezTo>
                  <a:lnTo>
                    <a:pt x="12728" y="11152"/>
                  </a:lnTo>
                  <a:cubicBezTo>
                    <a:pt x="12660" y="11184"/>
                    <a:pt x="12593" y="11216"/>
                    <a:pt x="12522" y="11242"/>
                  </a:cubicBezTo>
                  <a:cubicBezTo>
                    <a:pt x="12457" y="11268"/>
                    <a:pt x="12387" y="11293"/>
                    <a:pt x="12348" y="11347"/>
                  </a:cubicBezTo>
                  <a:cubicBezTo>
                    <a:pt x="12486" y="11339"/>
                    <a:pt x="12621" y="11297"/>
                    <a:pt x="12735" y="11231"/>
                  </a:cubicBezTo>
                  <a:lnTo>
                    <a:pt x="12735" y="11231"/>
                  </a:lnTo>
                  <a:cubicBezTo>
                    <a:pt x="12746" y="11238"/>
                    <a:pt x="12738" y="11254"/>
                    <a:pt x="12731" y="11264"/>
                  </a:cubicBezTo>
                  <a:cubicBezTo>
                    <a:pt x="12666" y="11348"/>
                    <a:pt x="12602" y="11434"/>
                    <a:pt x="12537" y="11517"/>
                  </a:cubicBezTo>
                  <a:cubicBezTo>
                    <a:pt x="12590" y="11514"/>
                    <a:pt x="12638" y="11489"/>
                    <a:pt x="12680" y="11463"/>
                  </a:cubicBezTo>
                  <a:cubicBezTo>
                    <a:pt x="12808" y="11384"/>
                    <a:pt x="12911" y="11277"/>
                    <a:pt x="12985" y="11158"/>
                  </a:cubicBezTo>
                  <a:lnTo>
                    <a:pt x="12985" y="11162"/>
                  </a:lnTo>
                  <a:cubicBezTo>
                    <a:pt x="13085" y="11101"/>
                    <a:pt x="13123" y="10992"/>
                    <a:pt x="13146" y="10885"/>
                  </a:cubicBezTo>
                  <a:lnTo>
                    <a:pt x="13149" y="10885"/>
                  </a:lnTo>
                  <a:lnTo>
                    <a:pt x="13149" y="11061"/>
                  </a:lnTo>
                  <a:cubicBezTo>
                    <a:pt x="13136" y="11104"/>
                    <a:pt x="13117" y="11146"/>
                    <a:pt x="13091" y="11190"/>
                  </a:cubicBezTo>
                  <a:cubicBezTo>
                    <a:pt x="13006" y="11323"/>
                    <a:pt x="12878" y="11435"/>
                    <a:pt x="12754" y="11544"/>
                  </a:cubicBezTo>
                  <a:cubicBezTo>
                    <a:pt x="12563" y="11713"/>
                    <a:pt x="12372" y="11881"/>
                    <a:pt x="12179" y="12050"/>
                  </a:cubicBezTo>
                  <a:cubicBezTo>
                    <a:pt x="12326" y="11999"/>
                    <a:pt x="12462" y="11923"/>
                    <a:pt x="12577" y="11827"/>
                  </a:cubicBezTo>
                  <a:lnTo>
                    <a:pt x="12577" y="11827"/>
                  </a:lnTo>
                  <a:cubicBezTo>
                    <a:pt x="12584" y="11874"/>
                    <a:pt x="12537" y="11912"/>
                    <a:pt x="12499" y="11946"/>
                  </a:cubicBezTo>
                  <a:cubicBezTo>
                    <a:pt x="12461" y="11981"/>
                    <a:pt x="12425" y="12034"/>
                    <a:pt x="12457" y="12071"/>
                  </a:cubicBezTo>
                  <a:cubicBezTo>
                    <a:pt x="12470" y="12067"/>
                    <a:pt x="12481" y="12060"/>
                    <a:pt x="12493" y="12052"/>
                  </a:cubicBezTo>
                  <a:lnTo>
                    <a:pt x="12493" y="12052"/>
                  </a:lnTo>
                  <a:cubicBezTo>
                    <a:pt x="12492" y="12054"/>
                    <a:pt x="12490" y="12055"/>
                    <a:pt x="12486" y="12058"/>
                  </a:cubicBezTo>
                  <a:cubicBezTo>
                    <a:pt x="12455" y="12086"/>
                    <a:pt x="12423" y="12115"/>
                    <a:pt x="12410" y="12151"/>
                  </a:cubicBezTo>
                  <a:cubicBezTo>
                    <a:pt x="12422" y="12155"/>
                    <a:pt x="12433" y="12156"/>
                    <a:pt x="12445" y="12156"/>
                  </a:cubicBezTo>
                  <a:cubicBezTo>
                    <a:pt x="12494" y="12156"/>
                    <a:pt x="12543" y="12127"/>
                    <a:pt x="12584" y="12097"/>
                  </a:cubicBezTo>
                  <a:cubicBezTo>
                    <a:pt x="12730" y="11991"/>
                    <a:pt x="12869" y="11878"/>
                    <a:pt x="12985" y="11747"/>
                  </a:cubicBezTo>
                  <a:lnTo>
                    <a:pt x="12985" y="11747"/>
                  </a:lnTo>
                  <a:cubicBezTo>
                    <a:pt x="12881" y="11939"/>
                    <a:pt x="12740" y="12122"/>
                    <a:pt x="12605" y="12286"/>
                  </a:cubicBezTo>
                  <a:cubicBezTo>
                    <a:pt x="12461" y="12389"/>
                    <a:pt x="12300" y="12471"/>
                    <a:pt x="12126" y="12527"/>
                  </a:cubicBezTo>
                  <a:cubicBezTo>
                    <a:pt x="12156" y="12540"/>
                    <a:pt x="12188" y="12545"/>
                    <a:pt x="12221" y="12545"/>
                  </a:cubicBezTo>
                  <a:cubicBezTo>
                    <a:pt x="12284" y="12545"/>
                    <a:pt x="12351" y="12526"/>
                    <a:pt x="12413" y="12507"/>
                  </a:cubicBezTo>
                  <a:lnTo>
                    <a:pt x="12413" y="12507"/>
                  </a:lnTo>
                  <a:cubicBezTo>
                    <a:pt x="12336" y="12613"/>
                    <a:pt x="12229" y="12702"/>
                    <a:pt x="12104" y="12764"/>
                  </a:cubicBezTo>
                  <a:cubicBezTo>
                    <a:pt x="12101" y="12778"/>
                    <a:pt x="12114" y="12783"/>
                    <a:pt x="12131" y="12783"/>
                  </a:cubicBezTo>
                  <a:cubicBezTo>
                    <a:pt x="12145" y="12783"/>
                    <a:pt x="12161" y="12779"/>
                    <a:pt x="12172" y="12773"/>
                  </a:cubicBezTo>
                  <a:cubicBezTo>
                    <a:pt x="12310" y="12691"/>
                    <a:pt x="12445" y="12607"/>
                    <a:pt x="12579" y="12522"/>
                  </a:cubicBezTo>
                  <a:cubicBezTo>
                    <a:pt x="12637" y="12485"/>
                    <a:pt x="12695" y="12446"/>
                    <a:pt x="12751" y="12405"/>
                  </a:cubicBezTo>
                  <a:lnTo>
                    <a:pt x="12751" y="12405"/>
                  </a:lnTo>
                  <a:cubicBezTo>
                    <a:pt x="12558" y="12638"/>
                    <a:pt x="12330" y="12848"/>
                    <a:pt x="12070" y="13025"/>
                  </a:cubicBezTo>
                  <a:cubicBezTo>
                    <a:pt x="12278" y="12976"/>
                    <a:pt x="12457" y="12867"/>
                    <a:pt x="12634" y="12761"/>
                  </a:cubicBezTo>
                  <a:lnTo>
                    <a:pt x="12634" y="12761"/>
                  </a:lnTo>
                  <a:cubicBezTo>
                    <a:pt x="12471" y="12927"/>
                    <a:pt x="12309" y="13094"/>
                    <a:pt x="12147" y="13259"/>
                  </a:cubicBezTo>
                  <a:cubicBezTo>
                    <a:pt x="12028" y="13306"/>
                    <a:pt x="11908" y="13349"/>
                    <a:pt x="11787" y="13390"/>
                  </a:cubicBezTo>
                  <a:cubicBezTo>
                    <a:pt x="11837" y="13419"/>
                    <a:pt x="11898" y="13433"/>
                    <a:pt x="11958" y="13433"/>
                  </a:cubicBezTo>
                  <a:cubicBezTo>
                    <a:pt x="12018" y="13433"/>
                    <a:pt x="12078" y="13419"/>
                    <a:pt x="12128" y="13390"/>
                  </a:cubicBezTo>
                  <a:lnTo>
                    <a:pt x="12128" y="13390"/>
                  </a:lnTo>
                  <a:cubicBezTo>
                    <a:pt x="12149" y="13415"/>
                    <a:pt x="12120" y="13448"/>
                    <a:pt x="12094" y="13468"/>
                  </a:cubicBezTo>
                  <a:cubicBezTo>
                    <a:pt x="11922" y="13599"/>
                    <a:pt x="11751" y="13730"/>
                    <a:pt x="11578" y="13860"/>
                  </a:cubicBezTo>
                  <a:cubicBezTo>
                    <a:pt x="11586" y="13861"/>
                    <a:pt x="11595" y="13861"/>
                    <a:pt x="11603" y="13861"/>
                  </a:cubicBezTo>
                  <a:cubicBezTo>
                    <a:pt x="11696" y="13861"/>
                    <a:pt x="11786" y="13825"/>
                    <a:pt x="11869" y="13788"/>
                  </a:cubicBezTo>
                  <a:cubicBezTo>
                    <a:pt x="11909" y="13769"/>
                    <a:pt x="11947" y="13751"/>
                    <a:pt x="11985" y="13731"/>
                  </a:cubicBezTo>
                  <a:cubicBezTo>
                    <a:pt x="12003" y="13750"/>
                    <a:pt x="12031" y="13757"/>
                    <a:pt x="12062" y="13757"/>
                  </a:cubicBezTo>
                  <a:cubicBezTo>
                    <a:pt x="12094" y="13757"/>
                    <a:pt x="12128" y="13749"/>
                    <a:pt x="12158" y="13738"/>
                  </a:cubicBezTo>
                  <a:lnTo>
                    <a:pt x="12158" y="13738"/>
                  </a:lnTo>
                  <a:cubicBezTo>
                    <a:pt x="12118" y="13785"/>
                    <a:pt x="12079" y="13833"/>
                    <a:pt x="12041" y="13879"/>
                  </a:cubicBezTo>
                  <a:cubicBezTo>
                    <a:pt x="12025" y="13901"/>
                    <a:pt x="12009" y="13923"/>
                    <a:pt x="12007" y="13949"/>
                  </a:cubicBezTo>
                  <a:cubicBezTo>
                    <a:pt x="12005" y="13974"/>
                    <a:pt x="12024" y="14003"/>
                    <a:pt x="12053" y="14006"/>
                  </a:cubicBezTo>
                  <a:cubicBezTo>
                    <a:pt x="12054" y="14006"/>
                    <a:pt x="12056" y="14006"/>
                    <a:pt x="12057" y="14006"/>
                  </a:cubicBezTo>
                  <a:cubicBezTo>
                    <a:pt x="12073" y="14006"/>
                    <a:pt x="12090" y="13998"/>
                    <a:pt x="12105" y="13988"/>
                  </a:cubicBezTo>
                  <a:cubicBezTo>
                    <a:pt x="12365" y="13842"/>
                    <a:pt x="12584" y="13640"/>
                    <a:pt x="12747" y="13412"/>
                  </a:cubicBezTo>
                  <a:cubicBezTo>
                    <a:pt x="12767" y="13397"/>
                    <a:pt x="12788" y="13381"/>
                    <a:pt x="12805" y="13367"/>
                  </a:cubicBezTo>
                  <a:lnTo>
                    <a:pt x="12805" y="13367"/>
                  </a:lnTo>
                  <a:cubicBezTo>
                    <a:pt x="12779" y="13441"/>
                    <a:pt x="12746" y="13513"/>
                    <a:pt x="12699" y="13580"/>
                  </a:cubicBezTo>
                  <a:cubicBezTo>
                    <a:pt x="12571" y="13762"/>
                    <a:pt x="12354" y="13885"/>
                    <a:pt x="12216" y="14058"/>
                  </a:cubicBezTo>
                  <a:cubicBezTo>
                    <a:pt x="12162" y="14071"/>
                    <a:pt x="12107" y="14083"/>
                    <a:pt x="12050" y="14093"/>
                  </a:cubicBezTo>
                  <a:cubicBezTo>
                    <a:pt x="11951" y="14109"/>
                    <a:pt x="11832" y="14130"/>
                    <a:pt x="11795" y="14212"/>
                  </a:cubicBezTo>
                  <a:cubicBezTo>
                    <a:pt x="11916" y="14197"/>
                    <a:pt x="12034" y="14176"/>
                    <a:pt x="12152" y="14146"/>
                  </a:cubicBezTo>
                  <a:lnTo>
                    <a:pt x="12152" y="14146"/>
                  </a:lnTo>
                  <a:cubicBezTo>
                    <a:pt x="12150" y="14152"/>
                    <a:pt x="12147" y="14155"/>
                    <a:pt x="12143" y="14161"/>
                  </a:cubicBezTo>
                  <a:cubicBezTo>
                    <a:pt x="12203" y="14155"/>
                    <a:pt x="12258" y="14136"/>
                    <a:pt x="12307" y="14107"/>
                  </a:cubicBezTo>
                  <a:cubicBezTo>
                    <a:pt x="12439" y="14070"/>
                    <a:pt x="12569" y="14023"/>
                    <a:pt x="12692" y="13968"/>
                  </a:cubicBezTo>
                  <a:lnTo>
                    <a:pt x="12692" y="13968"/>
                  </a:lnTo>
                  <a:cubicBezTo>
                    <a:pt x="12515" y="14099"/>
                    <a:pt x="12338" y="14223"/>
                    <a:pt x="12162" y="14356"/>
                  </a:cubicBezTo>
                  <a:cubicBezTo>
                    <a:pt x="12041" y="14444"/>
                    <a:pt x="11909" y="14559"/>
                    <a:pt x="11767" y="14618"/>
                  </a:cubicBezTo>
                  <a:cubicBezTo>
                    <a:pt x="11719" y="14639"/>
                    <a:pt x="11677" y="14646"/>
                    <a:pt x="11642" y="14687"/>
                  </a:cubicBezTo>
                  <a:cubicBezTo>
                    <a:pt x="11655" y="14688"/>
                    <a:pt x="11669" y="14689"/>
                    <a:pt x="11682" y="14689"/>
                  </a:cubicBezTo>
                  <a:cubicBezTo>
                    <a:pt x="11776" y="14689"/>
                    <a:pt x="11868" y="14654"/>
                    <a:pt x="11948" y="14610"/>
                  </a:cubicBezTo>
                  <a:cubicBezTo>
                    <a:pt x="12040" y="14559"/>
                    <a:pt x="12120" y="14494"/>
                    <a:pt x="12210" y="14443"/>
                  </a:cubicBezTo>
                  <a:lnTo>
                    <a:pt x="12210" y="14443"/>
                  </a:lnTo>
                  <a:cubicBezTo>
                    <a:pt x="12166" y="14508"/>
                    <a:pt x="12133" y="14578"/>
                    <a:pt x="12104" y="14650"/>
                  </a:cubicBezTo>
                  <a:cubicBezTo>
                    <a:pt x="12195" y="14631"/>
                    <a:pt x="12256" y="14556"/>
                    <a:pt x="12301" y="14485"/>
                  </a:cubicBezTo>
                  <a:cubicBezTo>
                    <a:pt x="12346" y="14412"/>
                    <a:pt x="12388" y="14332"/>
                    <a:pt x="12467" y="14289"/>
                  </a:cubicBezTo>
                  <a:lnTo>
                    <a:pt x="12467" y="14289"/>
                  </a:lnTo>
                  <a:cubicBezTo>
                    <a:pt x="12462" y="14324"/>
                    <a:pt x="12470" y="14370"/>
                    <a:pt x="12510" y="14376"/>
                  </a:cubicBezTo>
                  <a:cubicBezTo>
                    <a:pt x="12512" y="14376"/>
                    <a:pt x="12514" y="14376"/>
                    <a:pt x="12515" y="14376"/>
                  </a:cubicBezTo>
                  <a:cubicBezTo>
                    <a:pt x="12522" y="14376"/>
                    <a:pt x="12529" y="14374"/>
                    <a:pt x="12535" y="14370"/>
                  </a:cubicBezTo>
                  <a:lnTo>
                    <a:pt x="12535" y="14370"/>
                  </a:lnTo>
                  <a:cubicBezTo>
                    <a:pt x="12358" y="14543"/>
                    <a:pt x="12149" y="14695"/>
                    <a:pt x="11916" y="14822"/>
                  </a:cubicBezTo>
                  <a:cubicBezTo>
                    <a:pt x="12062" y="14810"/>
                    <a:pt x="12200" y="14764"/>
                    <a:pt x="12311" y="14691"/>
                  </a:cubicBezTo>
                  <a:lnTo>
                    <a:pt x="12311" y="14691"/>
                  </a:lnTo>
                  <a:cubicBezTo>
                    <a:pt x="12079" y="14846"/>
                    <a:pt x="11857" y="15006"/>
                    <a:pt x="11636" y="15170"/>
                  </a:cubicBezTo>
                  <a:cubicBezTo>
                    <a:pt x="11331" y="14989"/>
                    <a:pt x="11045" y="14778"/>
                    <a:pt x="10782" y="14539"/>
                  </a:cubicBezTo>
                  <a:cubicBezTo>
                    <a:pt x="10763" y="14463"/>
                    <a:pt x="10739" y="14386"/>
                    <a:pt x="10700" y="14316"/>
                  </a:cubicBezTo>
                  <a:lnTo>
                    <a:pt x="10700" y="14316"/>
                  </a:lnTo>
                  <a:cubicBezTo>
                    <a:pt x="10865" y="14476"/>
                    <a:pt x="11034" y="14637"/>
                    <a:pt x="11233" y="14755"/>
                  </a:cubicBezTo>
                  <a:cubicBezTo>
                    <a:pt x="11391" y="14848"/>
                    <a:pt x="11574" y="14912"/>
                    <a:pt x="11758" y="14912"/>
                  </a:cubicBezTo>
                  <a:cubicBezTo>
                    <a:pt x="11803" y="14912"/>
                    <a:pt x="11848" y="14908"/>
                    <a:pt x="11893" y="14900"/>
                  </a:cubicBezTo>
                  <a:cubicBezTo>
                    <a:pt x="11646" y="14726"/>
                    <a:pt x="11382" y="14573"/>
                    <a:pt x="11109" y="14449"/>
                  </a:cubicBezTo>
                  <a:lnTo>
                    <a:pt x="11109" y="14449"/>
                  </a:lnTo>
                  <a:cubicBezTo>
                    <a:pt x="11144" y="14453"/>
                    <a:pt x="11179" y="14455"/>
                    <a:pt x="11214" y="14455"/>
                  </a:cubicBezTo>
                  <a:cubicBezTo>
                    <a:pt x="11282" y="14455"/>
                    <a:pt x="11350" y="14447"/>
                    <a:pt x="11415" y="14430"/>
                  </a:cubicBezTo>
                  <a:cubicBezTo>
                    <a:pt x="11237" y="14251"/>
                    <a:pt x="10913" y="14299"/>
                    <a:pt x="10733" y="14122"/>
                  </a:cubicBezTo>
                  <a:lnTo>
                    <a:pt x="10733" y="14122"/>
                  </a:lnTo>
                  <a:cubicBezTo>
                    <a:pt x="10748" y="14123"/>
                    <a:pt x="10763" y="14123"/>
                    <a:pt x="10778" y="14123"/>
                  </a:cubicBezTo>
                  <a:cubicBezTo>
                    <a:pt x="10820" y="14123"/>
                    <a:pt x="10863" y="14120"/>
                    <a:pt x="10906" y="14115"/>
                  </a:cubicBezTo>
                  <a:cubicBezTo>
                    <a:pt x="10974" y="14167"/>
                    <a:pt x="11047" y="14212"/>
                    <a:pt x="11127" y="14247"/>
                  </a:cubicBezTo>
                  <a:cubicBezTo>
                    <a:pt x="11112" y="14207"/>
                    <a:pt x="11089" y="14145"/>
                    <a:pt x="11060" y="14080"/>
                  </a:cubicBezTo>
                  <a:cubicBezTo>
                    <a:pt x="11081" y="14072"/>
                    <a:pt x="11105" y="14067"/>
                    <a:pt x="11125" y="14058"/>
                  </a:cubicBezTo>
                  <a:cubicBezTo>
                    <a:pt x="11095" y="14051"/>
                    <a:pt x="11066" y="14040"/>
                    <a:pt x="11036" y="14030"/>
                  </a:cubicBezTo>
                  <a:cubicBezTo>
                    <a:pt x="10983" y="13920"/>
                    <a:pt x="10917" y="13810"/>
                    <a:pt x="10858" y="13773"/>
                  </a:cubicBezTo>
                  <a:lnTo>
                    <a:pt x="10858" y="13773"/>
                  </a:lnTo>
                  <a:cubicBezTo>
                    <a:pt x="11041" y="13878"/>
                    <a:pt x="11247" y="13946"/>
                    <a:pt x="11458" y="13968"/>
                  </a:cubicBezTo>
                  <a:cubicBezTo>
                    <a:pt x="11201" y="13725"/>
                    <a:pt x="10823" y="13637"/>
                    <a:pt x="10591" y="13374"/>
                  </a:cubicBezTo>
                  <a:lnTo>
                    <a:pt x="10591" y="13374"/>
                  </a:lnTo>
                  <a:cubicBezTo>
                    <a:pt x="10605" y="13376"/>
                    <a:pt x="10619" y="13377"/>
                    <a:pt x="10633" y="13377"/>
                  </a:cubicBezTo>
                  <a:cubicBezTo>
                    <a:pt x="10680" y="13377"/>
                    <a:pt x="10725" y="13366"/>
                    <a:pt x="10768" y="13345"/>
                  </a:cubicBezTo>
                  <a:cubicBezTo>
                    <a:pt x="10800" y="13377"/>
                    <a:pt x="10830" y="13412"/>
                    <a:pt x="10867" y="13442"/>
                  </a:cubicBezTo>
                  <a:cubicBezTo>
                    <a:pt x="10896" y="13468"/>
                    <a:pt x="10940" y="13486"/>
                    <a:pt x="10976" y="13486"/>
                  </a:cubicBezTo>
                  <a:cubicBezTo>
                    <a:pt x="11007" y="13486"/>
                    <a:pt x="11032" y="13472"/>
                    <a:pt x="11036" y="13438"/>
                  </a:cubicBezTo>
                  <a:cubicBezTo>
                    <a:pt x="11038" y="13416"/>
                    <a:pt x="11029" y="13394"/>
                    <a:pt x="11018" y="13374"/>
                  </a:cubicBezTo>
                  <a:cubicBezTo>
                    <a:pt x="10981" y="13307"/>
                    <a:pt x="10942" y="13242"/>
                    <a:pt x="10899" y="13179"/>
                  </a:cubicBezTo>
                  <a:lnTo>
                    <a:pt x="10899" y="13179"/>
                  </a:lnTo>
                  <a:cubicBezTo>
                    <a:pt x="11038" y="13297"/>
                    <a:pt x="11192" y="13394"/>
                    <a:pt x="11357" y="13462"/>
                  </a:cubicBezTo>
                  <a:cubicBezTo>
                    <a:pt x="11395" y="13479"/>
                    <a:pt x="11441" y="13491"/>
                    <a:pt x="11483" y="13491"/>
                  </a:cubicBezTo>
                  <a:cubicBezTo>
                    <a:pt x="11531" y="13491"/>
                    <a:pt x="11574" y="13475"/>
                    <a:pt x="11597" y="13432"/>
                  </a:cubicBezTo>
                  <a:cubicBezTo>
                    <a:pt x="11214" y="13236"/>
                    <a:pt x="10822" y="13034"/>
                    <a:pt x="10521" y="12712"/>
                  </a:cubicBezTo>
                  <a:lnTo>
                    <a:pt x="10521" y="12712"/>
                  </a:lnTo>
                  <a:cubicBezTo>
                    <a:pt x="10546" y="12720"/>
                    <a:pt x="10569" y="12728"/>
                    <a:pt x="10596" y="12734"/>
                  </a:cubicBezTo>
                  <a:cubicBezTo>
                    <a:pt x="10557" y="12620"/>
                    <a:pt x="10515" y="12508"/>
                    <a:pt x="10474" y="12394"/>
                  </a:cubicBezTo>
                  <a:lnTo>
                    <a:pt x="10474" y="12394"/>
                  </a:lnTo>
                  <a:cubicBezTo>
                    <a:pt x="10573" y="12524"/>
                    <a:pt x="10718" y="12620"/>
                    <a:pt x="10878" y="12662"/>
                  </a:cubicBezTo>
                  <a:cubicBezTo>
                    <a:pt x="10864" y="12604"/>
                    <a:pt x="10836" y="12548"/>
                    <a:pt x="10801" y="12498"/>
                  </a:cubicBezTo>
                  <a:lnTo>
                    <a:pt x="10801" y="12498"/>
                  </a:lnTo>
                  <a:cubicBezTo>
                    <a:pt x="10891" y="12591"/>
                    <a:pt x="10983" y="12678"/>
                    <a:pt x="11090" y="12751"/>
                  </a:cubicBezTo>
                  <a:cubicBezTo>
                    <a:pt x="11223" y="12842"/>
                    <a:pt x="11379" y="12904"/>
                    <a:pt x="11540" y="12904"/>
                  </a:cubicBezTo>
                  <a:cubicBezTo>
                    <a:pt x="11556" y="12904"/>
                    <a:pt x="11573" y="12903"/>
                    <a:pt x="11590" y="12902"/>
                  </a:cubicBezTo>
                  <a:cubicBezTo>
                    <a:pt x="11626" y="12898"/>
                    <a:pt x="11673" y="12879"/>
                    <a:pt x="11665" y="12842"/>
                  </a:cubicBezTo>
                  <a:cubicBezTo>
                    <a:pt x="11662" y="12825"/>
                    <a:pt x="11646" y="12813"/>
                    <a:pt x="11632" y="12803"/>
                  </a:cubicBezTo>
                  <a:cubicBezTo>
                    <a:pt x="11491" y="12716"/>
                    <a:pt x="11341" y="12651"/>
                    <a:pt x="11196" y="12574"/>
                  </a:cubicBezTo>
                  <a:cubicBezTo>
                    <a:pt x="10961" y="12445"/>
                    <a:pt x="10750" y="12279"/>
                    <a:pt x="10547" y="12103"/>
                  </a:cubicBezTo>
                  <a:cubicBezTo>
                    <a:pt x="10533" y="12015"/>
                    <a:pt x="10518" y="11923"/>
                    <a:pt x="10506" y="11835"/>
                  </a:cubicBezTo>
                  <a:lnTo>
                    <a:pt x="10506" y="11835"/>
                  </a:lnTo>
                  <a:cubicBezTo>
                    <a:pt x="10639" y="12045"/>
                    <a:pt x="10849" y="12203"/>
                    <a:pt x="11087" y="12272"/>
                  </a:cubicBezTo>
                  <a:cubicBezTo>
                    <a:pt x="11031" y="12127"/>
                    <a:pt x="10914" y="12015"/>
                    <a:pt x="10801" y="11906"/>
                  </a:cubicBezTo>
                  <a:cubicBezTo>
                    <a:pt x="10732" y="11836"/>
                    <a:pt x="10660" y="11763"/>
                    <a:pt x="10589" y="11691"/>
                  </a:cubicBezTo>
                  <a:cubicBezTo>
                    <a:pt x="10608" y="11610"/>
                    <a:pt x="10611" y="11525"/>
                    <a:pt x="10601" y="11444"/>
                  </a:cubicBezTo>
                  <a:lnTo>
                    <a:pt x="10601" y="11444"/>
                  </a:lnTo>
                  <a:cubicBezTo>
                    <a:pt x="10666" y="11602"/>
                    <a:pt x="10762" y="11746"/>
                    <a:pt x="10884" y="11865"/>
                  </a:cubicBezTo>
                  <a:cubicBezTo>
                    <a:pt x="10840" y="11704"/>
                    <a:pt x="10769" y="11550"/>
                    <a:pt x="10676" y="11412"/>
                  </a:cubicBezTo>
                  <a:lnTo>
                    <a:pt x="10676" y="11412"/>
                  </a:lnTo>
                  <a:cubicBezTo>
                    <a:pt x="10775" y="11501"/>
                    <a:pt x="10885" y="11576"/>
                    <a:pt x="11003" y="11637"/>
                  </a:cubicBezTo>
                  <a:cubicBezTo>
                    <a:pt x="11026" y="11649"/>
                    <a:pt x="11054" y="11659"/>
                    <a:pt x="11079" y="11659"/>
                  </a:cubicBezTo>
                  <a:cubicBezTo>
                    <a:pt x="11099" y="11659"/>
                    <a:pt x="11116" y="11653"/>
                    <a:pt x="11128" y="11637"/>
                  </a:cubicBezTo>
                  <a:cubicBezTo>
                    <a:pt x="11019" y="11521"/>
                    <a:pt x="10900" y="11415"/>
                    <a:pt x="10771" y="11322"/>
                  </a:cubicBezTo>
                  <a:lnTo>
                    <a:pt x="10771" y="11322"/>
                  </a:lnTo>
                  <a:cubicBezTo>
                    <a:pt x="10845" y="11345"/>
                    <a:pt x="10924" y="11355"/>
                    <a:pt x="11002" y="11355"/>
                  </a:cubicBezTo>
                  <a:cubicBezTo>
                    <a:pt x="11040" y="11355"/>
                    <a:pt x="11077" y="11353"/>
                    <a:pt x="11113" y="11348"/>
                  </a:cubicBezTo>
                  <a:cubicBezTo>
                    <a:pt x="11023" y="11297"/>
                    <a:pt x="10930" y="11248"/>
                    <a:pt x="10840" y="11197"/>
                  </a:cubicBezTo>
                  <a:cubicBezTo>
                    <a:pt x="10727" y="11136"/>
                    <a:pt x="10612" y="11074"/>
                    <a:pt x="10511" y="10995"/>
                  </a:cubicBezTo>
                  <a:cubicBezTo>
                    <a:pt x="10347" y="10870"/>
                    <a:pt x="10228" y="10711"/>
                    <a:pt x="10097" y="10552"/>
                  </a:cubicBezTo>
                  <a:cubicBezTo>
                    <a:pt x="10093" y="10545"/>
                    <a:pt x="10085" y="10538"/>
                    <a:pt x="10080" y="10531"/>
                  </a:cubicBezTo>
                  <a:lnTo>
                    <a:pt x="10080" y="10531"/>
                  </a:lnTo>
                  <a:cubicBezTo>
                    <a:pt x="10111" y="10555"/>
                    <a:pt x="10146" y="10580"/>
                    <a:pt x="10180" y="10602"/>
                  </a:cubicBezTo>
                  <a:cubicBezTo>
                    <a:pt x="10361" y="10730"/>
                    <a:pt x="10554" y="10856"/>
                    <a:pt x="10775" y="10882"/>
                  </a:cubicBezTo>
                  <a:cubicBezTo>
                    <a:pt x="10779" y="10882"/>
                    <a:pt x="10783" y="10883"/>
                    <a:pt x="10788" y="10883"/>
                  </a:cubicBezTo>
                  <a:cubicBezTo>
                    <a:pt x="10812" y="10883"/>
                    <a:pt x="10841" y="10875"/>
                    <a:pt x="10845" y="10853"/>
                  </a:cubicBezTo>
                  <a:cubicBezTo>
                    <a:pt x="10851" y="10831"/>
                    <a:pt x="10829" y="10812"/>
                    <a:pt x="10811" y="10798"/>
                  </a:cubicBezTo>
                  <a:cubicBezTo>
                    <a:pt x="10656" y="10683"/>
                    <a:pt x="10502" y="10570"/>
                    <a:pt x="10348" y="10454"/>
                  </a:cubicBezTo>
                  <a:lnTo>
                    <a:pt x="10348" y="10454"/>
                  </a:lnTo>
                  <a:cubicBezTo>
                    <a:pt x="10464" y="10501"/>
                    <a:pt x="10584" y="10549"/>
                    <a:pt x="10709" y="10549"/>
                  </a:cubicBezTo>
                  <a:cubicBezTo>
                    <a:pt x="10719" y="10549"/>
                    <a:pt x="10729" y="10549"/>
                    <a:pt x="10739" y="10548"/>
                  </a:cubicBezTo>
                  <a:cubicBezTo>
                    <a:pt x="10653" y="10451"/>
                    <a:pt x="10525" y="10404"/>
                    <a:pt x="10412" y="10342"/>
                  </a:cubicBezTo>
                  <a:cubicBezTo>
                    <a:pt x="10339" y="10303"/>
                    <a:pt x="10271" y="10255"/>
                    <a:pt x="10209" y="10202"/>
                  </a:cubicBezTo>
                  <a:cubicBezTo>
                    <a:pt x="10168" y="10150"/>
                    <a:pt x="10129" y="10095"/>
                    <a:pt x="10088" y="10043"/>
                  </a:cubicBezTo>
                  <a:cubicBezTo>
                    <a:pt x="10089" y="10043"/>
                    <a:pt x="10090" y="10043"/>
                    <a:pt x="10091" y="10043"/>
                  </a:cubicBezTo>
                  <a:cubicBezTo>
                    <a:pt x="10174" y="10043"/>
                    <a:pt x="10240" y="10107"/>
                    <a:pt x="10303" y="10160"/>
                  </a:cubicBezTo>
                  <a:cubicBezTo>
                    <a:pt x="10348" y="10200"/>
                    <a:pt x="10409" y="10234"/>
                    <a:pt x="10466" y="10234"/>
                  </a:cubicBezTo>
                  <a:cubicBezTo>
                    <a:pt x="10488" y="10234"/>
                    <a:pt x="10510" y="10229"/>
                    <a:pt x="10530" y="10217"/>
                  </a:cubicBezTo>
                  <a:cubicBezTo>
                    <a:pt x="10451" y="10112"/>
                    <a:pt x="10319" y="10066"/>
                    <a:pt x="10212" y="9992"/>
                  </a:cubicBezTo>
                  <a:cubicBezTo>
                    <a:pt x="10093" y="9909"/>
                    <a:pt x="10005" y="9789"/>
                    <a:pt x="9943" y="9655"/>
                  </a:cubicBezTo>
                  <a:lnTo>
                    <a:pt x="9943" y="9655"/>
                  </a:lnTo>
                  <a:cubicBezTo>
                    <a:pt x="10039" y="9781"/>
                    <a:pt x="10158" y="9895"/>
                    <a:pt x="10290" y="9983"/>
                  </a:cubicBezTo>
                  <a:cubicBezTo>
                    <a:pt x="10322" y="10003"/>
                    <a:pt x="10358" y="10024"/>
                    <a:pt x="10394" y="10024"/>
                  </a:cubicBezTo>
                  <a:cubicBezTo>
                    <a:pt x="10399" y="10024"/>
                    <a:pt x="10404" y="10023"/>
                    <a:pt x="10409" y="10022"/>
                  </a:cubicBezTo>
                  <a:cubicBezTo>
                    <a:pt x="10448" y="10016"/>
                    <a:pt x="10480" y="9976"/>
                    <a:pt x="10471" y="9941"/>
                  </a:cubicBezTo>
                  <a:lnTo>
                    <a:pt x="10471" y="9941"/>
                  </a:lnTo>
                  <a:cubicBezTo>
                    <a:pt x="10524" y="10047"/>
                    <a:pt x="10642" y="10110"/>
                    <a:pt x="10758" y="10110"/>
                  </a:cubicBezTo>
                  <a:cubicBezTo>
                    <a:pt x="10803" y="10110"/>
                    <a:pt x="10848" y="10101"/>
                    <a:pt x="10888" y="10080"/>
                  </a:cubicBezTo>
                  <a:cubicBezTo>
                    <a:pt x="10639" y="9928"/>
                    <a:pt x="10393" y="9761"/>
                    <a:pt x="10188" y="9555"/>
                  </a:cubicBezTo>
                  <a:cubicBezTo>
                    <a:pt x="10007" y="9372"/>
                    <a:pt x="9806" y="9067"/>
                    <a:pt x="9711" y="8801"/>
                  </a:cubicBezTo>
                  <a:lnTo>
                    <a:pt x="9709" y="8723"/>
                  </a:lnTo>
                  <a:lnTo>
                    <a:pt x="9709" y="8723"/>
                  </a:lnTo>
                  <a:cubicBezTo>
                    <a:pt x="9814" y="8961"/>
                    <a:pt x="9971" y="9141"/>
                    <a:pt x="10162" y="9301"/>
                  </a:cubicBezTo>
                  <a:cubicBezTo>
                    <a:pt x="10201" y="9333"/>
                    <a:pt x="10242" y="9365"/>
                    <a:pt x="10292" y="9375"/>
                  </a:cubicBezTo>
                  <a:cubicBezTo>
                    <a:pt x="10296" y="9376"/>
                    <a:pt x="10302" y="9377"/>
                    <a:pt x="10307" y="9377"/>
                  </a:cubicBezTo>
                  <a:cubicBezTo>
                    <a:pt x="10315" y="9377"/>
                    <a:pt x="10322" y="9375"/>
                    <a:pt x="10326" y="9367"/>
                  </a:cubicBezTo>
                  <a:cubicBezTo>
                    <a:pt x="10334" y="9357"/>
                    <a:pt x="10328" y="9343"/>
                    <a:pt x="10321" y="9331"/>
                  </a:cubicBezTo>
                  <a:cubicBezTo>
                    <a:pt x="10293" y="9280"/>
                    <a:pt x="10267" y="9229"/>
                    <a:pt x="10239" y="9177"/>
                  </a:cubicBezTo>
                  <a:lnTo>
                    <a:pt x="10239" y="9177"/>
                  </a:lnTo>
                  <a:cubicBezTo>
                    <a:pt x="10357" y="9220"/>
                    <a:pt x="10453" y="9337"/>
                    <a:pt x="10573" y="9337"/>
                  </a:cubicBezTo>
                  <a:cubicBezTo>
                    <a:pt x="10580" y="9337"/>
                    <a:pt x="10587" y="9336"/>
                    <a:pt x="10595" y="9335"/>
                  </a:cubicBezTo>
                  <a:cubicBezTo>
                    <a:pt x="10393" y="9221"/>
                    <a:pt x="10188" y="9105"/>
                    <a:pt x="10016" y="8948"/>
                  </a:cubicBezTo>
                  <a:cubicBezTo>
                    <a:pt x="9885" y="8829"/>
                    <a:pt x="9773" y="8682"/>
                    <a:pt x="9709" y="8518"/>
                  </a:cubicBezTo>
                  <a:lnTo>
                    <a:pt x="9709" y="8518"/>
                  </a:lnTo>
                  <a:cubicBezTo>
                    <a:pt x="9719" y="8532"/>
                    <a:pt x="9731" y="8545"/>
                    <a:pt x="9741" y="8559"/>
                  </a:cubicBezTo>
                  <a:cubicBezTo>
                    <a:pt x="9799" y="8620"/>
                    <a:pt x="9870" y="8665"/>
                    <a:pt x="9943" y="8711"/>
                  </a:cubicBezTo>
                  <a:cubicBezTo>
                    <a:pt x="10084" y="8800"/>
                    <a:pt x="10238" y="8886"/>
                    <a:pt x="10403" y="8886"/>
                  </a:cubicBezTo>
                  <a:cubicBezTo>
                    <a:pt x="10413" y="8886"/>
                    <a:pt x="10424" y="8886"/>
                    <a:pt x="10434" y="8885"/>
                  </a:cubicBezTo>
                  <a:cubicBezTo>
                    <a:pt x="10124" y="8749"/>
                    <a:pt x="9869" y="8492"/>
                    <a:pt x="9735" y="8182"/>
                  </a:cubicBezTo>
                  <a:lnTo>
                    <a:pt x="9735" y="8182"/>
                  </a:lnTo>
                  <a:cubicBezTo>
                    <a:pt x="9732" y="8209"/>
                    <a:pt x="9729" y="8243"/>
                    <a:pt x="9725" y="8283"/>
                  </a:cubicBezTo>
                  <a:lnTo>
                    <a:pt x="9725" y="8160"/>
                  </a:lnTo>
                  <a:lnTo>
                    <a:pt x="9725" y="8160"/>
                  </a:lnTo>
                  <a:cubicBezTo>
                    <a:pt x="9728" y="8167"/>
                    <a:pt x="9731" y="8175"/>
                    <a:pt x="9735" y="8182"/>
                  </a:cubicBezTo>
                  <a:lnTo>
                    <a:pt x="9735" y="8182"/>
                  </a:lnTo>
                  <a:cubicBezTo>
                    <a:pt x="9735" y="8175"/>
                    <a:pt x="9736" y="8169"/>
                    <a:pt x="9736" y="8163"/>
                  </a:cubicBezTo>
                  <a:lnTo>
                    <a:pt x="9736" y="8163"/>
                  </a:lnTo>
                  <a:cubicBezTo>
                    <a:pt x="9797" y="8294"/>
                    <a:pt x="9886" y="8411"/>
                    <a:pt x="9998" y="8502"/>
                  </a:cubicBezTo>
                  <a:cubicBezTo>
                    <a:pt x="10003" y="8437"/>
                    <a:pt x="10010" y="8373"/>
                    <a:pt x="10016" y="8307"/>
                  </a:cubicBezTo>
                  <a:cubicBezTo>
                    <a:pt x="10101" y="8358"/>
                    <a:pt x="10148" y="8451"/>
                    <a:pt x="10212" y="8524"/>
                  </a:cubicBezTo>
                  <a:cubicBezTo>
                    <a:pt x="10259" y="8578"/>
                    <a:pt x="10331" y="8622"/>
                    <a:pt x="10399" y="8622"/>
                  </a:cubicBezTo>
                  <a:cubicBezTo>
                    <a:pt x="10424" y="8622"/>
                    <a:pt x="10449" y="8616"/>
                    <a:pt x="10472" y="8602"/>
                  </a:cubicBezTo>
                  <a:cubicBezTo>
                    <a:pt x="10245" y="8421"/>
                    <a:pt x="10024" y="8222"/>
                    <a:pt x="9869" y="7979"/>
                  </a:cubicBezTo>
                  <a:cubicBezTo>
                    <a:pt x="9780" y="7840"/>
                    <a:pt x="9703" y="7673"/>
                    <a:pt x="9666" y="7501"/>
                  </a:cubicBezTo>
                  <a:lnTo>
                    <a:pt x="9651" y="7016"/>
                  </a:lnTo>
                  <a:cubicBezTo>
                    <a:pt x="9653" y="7008"/>
                    <a:pt x="9653" y="6999"/>
                    <a:pt x="9654" y="6990"/>
                  </a:cubicBezTo>
                  <a:lnTo>
                    <a:pt x="9647" y="6857"/>
                  </a:lnTo>
                  <a:cubicBezTo>
                    <a:pt x="9647" y="6862"/>
                    <a:pt x="9647" y="6867"/>
                    <a:pt x="9645" y="6871"/>
                  </a:cubicBezTo>
                  <a:lnTo>
                    <a:pt x="9644" y="6784"/>
                  </a:lnTo>
                  <a:lnTo>
                    <a:pt x="9637" y="6555"/>
                  </a:lnTo>
                  <a:lnTo>
                    <a:pt x="9637" y="6987"/>
                  </a:lnTo>
                  <a:cubicBezTo>
                    <a:pt x="9608" y="7205"/>
                    <a:pt x="9516" y="7445"/>
                    <a:pt x="9388" y="7581"/>
                  </a:cubicBezTo>
                  <a:cubicBezTo>
                    <a:pt x="9409" y="7601"/>
                    <a:pt x="9434" y="7609"/>
                    <a:pt x="9461" y="7609"/>
                  </a:cubicBezTo>
                  <a:cubicBezTo>
                    <a:pt x="9511" y="7609"/>
                    <a:pt x="9565" y="7580"/>
                    <a:pt x="9594" y="7536"/>
                  </a:cubicBezTo>
                  <a:cubicBezTo>
                    <a:pt x="9616" y="7506"/>
                    <a:pt x="9628" y="7469"/>
                    <a:pt x="9637" y="7433"/>
                  </a:cubicBezTo>
                  <a:lnTo>
                    <a:pt x="9637" y="7568"/>
                  </a:lnTo>
                  <a:cubicBezTo>
                    <a:pt x="9600" y="7771"/>
                    <a:pt x="9509" y="8023"/>
                    <a:pt x="9443" y="8132"/>
                  </a:cubicBezTo>
                  <a:cubicBezTo>
                    <a:pt x="9335" y="8313"/>
                    <a:pt x="9186" y="8473"/>
                    <a:pt x="9014" y="8595"/>
                  </a:cubicBezTo>
                  <a:cubicBezTo>
                    <a:pt x="9036" y="8609"/>
                    <a:pt x="9062" y="8615"/>
                    <a:pt x="9088" y="8615"/>
                  </a:cubicBezTo>
                  <a:cubicBezTo>
                    <a:pt x="9123" y="8615"/>
                    <a:pt x="9159" y="8604"/>
                    <a:pt x="9189" y="8585"/>
                  </a:cubicBezTo>
                  <a:cubicBezTo>
                    <a:pt x="9243" y="8554"/>
                    <a:pt x="9282" y="8503"/>
                    <a:pt x="9320" y="8454"/>
                  </a:cubicBezTo>
                  <a:cubicBezTo>
                    <a:pt x="9340" y="8490"/>
                    <a:pt x="9355" y="8530"/>
                    <a:pt x="9368" y="8569"/>
                  </a:cubicBezTo>
                  <a:cubicBezTo>
                    <a:pt x="9330" y="8612"/>
                    <a:pt x="9291" y="8654"/>
                    <a:pt x="9253" y="8697"/>
                  </a:cubicBezTo>
                  <a:cubicBezTo>
                    <a:pt x="9185" y="8771"/>
                    <a:pt x="9114" y="8845"/>
                    <a:pt x="9044" y="8922"/>
                  </a:cubicBezTo>
                  <a:cubicBezTo>
                    <a:pt x="9050" y="8925"/>
                    <a:pt x="9055" y="8926"/>
                    <a:pt x="9061" y="8926"/>
                  </a:cubicBezTo>
                  <a:cubicBezTo>
                    <a:pt x="9076" y="8926"/>
                    <a:pt x="9092" y="8918"/>
                    <a:pt x="9105" y="8910"/>
                  </a:cubicBezTo>
                  <a:cubicBezTo>
                    <a:pt x="9202" y="8846"/>
                    <a:pt x="9291" y="8771"/>
                    <a:pt x="9381" y="8692"/>
                  </a:cubicBezTo>
                  <a:cubicBezTo>
                    <a:pt x="9441" y="8640"/>
                    <a:pt x="9500" y="8588"/>
                    <a:pt x="9545" y="8524"/>
                  </a:cubicBezTo>
                  <a:cubicBezTo>
                    <a:pt x="9570" y="8493"/>
                    <a:pt x="9589" y="8457"/>
                    <a:pt x="9602" y="8421"/>
                  </a:cubicBezTo>
                  <a:lnTo>
                    <a:pt x="9602" y="8421"/>
                  </a:lnTo>
                  <a:cubicBezTo>
                    <a:pt x="9581" y="8554"/>
                    <a:pt x="9552" y="8697"/>
                    <a:pt x="9513" y="8762"/>
                  </a:cubicBezTo>
                  <a:cubicBezTo>
                    <a:pt x="9426" y="8907"/>
                    <a:pt x="9301" y="9025"/>
                    <a:pt x="9173" y="9137"/>
                  </a:cubicBezTo>
                  <a:cubicBezTo>
                    <a:pt x="9188" y="9137"/>
                    <a:pt x="9202" y="9132"/>
                    <a:pt x="9215" y="9128"/>
                  </a:cubicBezTo>
                  <a:lnTo>
                    <a:pt x="9215" y="9128"/>
                  </a:lnTo>
                  <a:cubicBezTo>
                    <a:pt x="9149" y="9166"/>
                    <a:pt x="9080" y="9202"/>
                    <a:pt x="9011" y="9234"/>
                  </a:cubicBezTo>
                  <a:cubicBezTo>
                    <a:pt x="8945" y="9263"/>
                    <a:pt x="8874" y="9292"/>
                    <a:pt x="8836" y="9353"/>
                  </a:cubicBezTo>
                  <a:cubicBezTo>
                    <a:pt x="8974" y="9344"/>
                    <a:pt x="9108" y="9296"/>
                    <a:pt x="9223" y="9219"/>
                  </a:cubicBezTo>
                  <a:lnTo>
                    <a:pt x="9223" y="9219"/>
                  </a:lnTo>
                  <a:cubicBezTo>
                    <a:pt x="9233" y="9228"/>
                    <a:pt x="9226" y="9245"/>
                    <a:pt x="9218" y="9258"/>
                  </a:cubicBezTo>
                  <a:cubicBezTo>
                    <a:pt x="9153" y="9354"/>
                    <a:pt x="9091" y="9452"/>
                    <a:pt x="9025" y="9549"/>
                  </a:cubicBezTo>
                  <a:cubicBezTo>
                    <a:pt x="9078" y="9546"/>
                    <a:pt x="9127" y="9518"/>
                    <a:pt x="9168" y="9488"/>
                  </a:cubicBezTo>
                  <a:cubicBezTo>
                    <a:pt x="9295" y="9396"/>
                    <a:pt x="9398" y="9274"/>
                    <a:pt x="9472" y="9137"/>
                  </a:cubicBezTo>
                  <a:lnTo>
                    <a:pt x="9472" y="9142"/>
                  </a:lnTo>
                  <a:cubicBezTo>
                    <a:pt x="9573" y="9071"/>
                    <a:pt x="9610" y="8946"/>
                    <a:pt x="9635" y="8823"/>
                  </a:cubicBezTo>
                  <a:lnTo>
                    <a:pt x="9637" y="8821"/>
                  </a:lnTo>
                  <a:lnTo>
                    <a:pt x="9637" y="9025"/>
                  </a:lnTo>
                  <a:cubicBezTo>
                    <a:pt x="9624" y="9076"/>
                    <a:pt x="9606" y="9122"/>
                    <a:pt x="9579" y="9171"/>
                  </a:cubicBezTo>
                  <a:cubicBezTo>
                    <a:pt x="9493" y="9325"/>
                    <a:pt x="9366" y="9453"/>
                    <a:pt x="9243" y="9578"/>
                  </a:cubicBezTo>
                  <a:cubicBezTo>
                    <a:pt x="9050" y="9773"/>
                    <a:pt x="8860" y="9967"/>
                    <a:pt x="8667" y="10159"/>
                  </a:cubicBezTo>
                  <a:cubicBezTo>
                    <a:pt x="8815" y="10101"/>
                    <a:pt x="8950" y="10012"/>
                    <a:pt x="9064" y="9903"/>
                  </a:cubicBezTo>
                  <a:lnTo>
                    <a:pt x="9064" y="9903"/>
                  </a:lnTo>
                  <a:cubicBezTo>
                    <a:pt x="9072" y="9957"/>
                    <a:pt x="9025" y="10001"/>
                    <a:pt x="8986" y="10040"/>
                  </a:cubicBezTo>
                  <a:cubicBezTo>
                    <a:pt x="8948" y="10078"/>
                    <a:pt x="8912" y="10139"/>
                    <a:pt x="8945" y="10182"/>
                  </a:cubicBezTo>
                  <a:cubicBezTo>
                    <a:pt x="8957" y="10175"/>
                    <a:pt x="8969" y="10168"/>
                    <a:pt x="8982" y="10160"/>
                  </a:cubicBezTo>
                  <a:lnTo>
                    <a:pt x="8982" y="10160"/>
                  </a:lnTo>
                  <a:cubicBezTo>
                    <a:pt x="8979" y="10163"/>
                    <a:pt x="8977" y="10166"/>
                    <a:pt x="8974" y="10168"/>
                  </a:cubicBezTo>
                  <a:cubicBezTo>
                    <a:pt x="8942" y="10201"/>
                    <a:pt x="8911" y="10233"/>
                    <a:pt x="8897" y="10276"/>
                  </a:cubicBezTo>
                  <a:cubicBezTo>
                    <a:pt x="8909" y="10280"/>
                    <a:pt x="8920" y="10282"/>
                    <a:pt x="8932" y="10282"/>
                  </a:cubicBezTo>
                  <a:cubicBezTo>
                    <a:pt x="8982" y="10282"/>
                    <a:pt x="9030" y="10247"/>
                    <a:pt x="9072" y="10215"/>
                  </a:cubicBezTo>
                  <a:cubicBezTo>
                    <a:pt x="9217" y="10093"/>
                    <a:pt x="9356" y="9963"/>
                    <a:pt x="9472" y="9812"/>
                  </a:cubicBezTo>
                  <a:lnTo>
                    <a:pt x="9472" y="9812"/>
                  </a:lnTo>
                  <a:cubicBezTo>
                    <a:pt x="9368" y="10034"/>
                    <a:pt x="9229" y="10245"/>
                    <a:pt x="9092" y="10432"/>
                  </a:cubicBezTo>
                  <a:cubicBezTo>
                    <a:pt x="8948" y="10549"/>
                    <a:pt x="8787" y="10644"/>
                    <a:pt x="8613" y="10708"/>
                  </a:cubicBezTo>
                  <a:cubicBezTo>
                    <a:pt x="8643" y="10723"/>
                    <a:pt x="8676" y="10729"/>
                    <a:pt x="8709" y="10729"/>
                  </a:cubicBezTo>
                  <a:cubicBezTo>
                    <a:pt x="8773" y="10729"/>
                    <a:pt x="8840" y="10707"/>
                    <a:pt x="8902" y="10686"/>
                  </a:cubicBezTo>
                  <a:lnTo>
                    <a:pt x="8902" y="10686"/>
                  </a:lnTo>
                  <a:cubicBezTo>
                    <a:pt x="8852" y="10761"/>
                    <a:pt x="8790" y="10828"/>
                    <a:pt x="8720" y="10886"/>
                  </a:cubicBezTo>
                  <a:cubicBezTo>
                    <a:pt x="8613" y="10856"/>
                    <a:pt x="8502" y="10833"/>
                    <a:pt x="8396" y="10799"/>
                  </a:cubicBezTo>
                  <a:cubicBezTo>
                    <a:pt x="8212" y="10741"/>
                    <a:pt x="8045" y="10650"/>
                    <a:pt x="7887" y="10538"/>
                  </a:cubicBezTo>
                  <a:lnTo>
                    <a:pt x="7887" y="10538"/>
                  </a:lnTo>
                  <a:cubicBezTo>
                    <a:pt x="7923" y="10557"/>
                    <a:pt x="7961" y="10573"/>
                    <a:pt x="8001" y="10584"/>
                  </a:cubicBezTo>
                  <a:cubicBezTo>
                    <a:pt x="8001" y="10560"/>
                    <a:pt x="8003" y="10520"/>
                    <a:pt x="7987" y="10499"/>
                  </a:cubicBezTo>
                  <a:cubicBezTo>
                    <a:pt x="7919" y="10417"/>
                    <a:pt x="7852" y="10333"/>
                    <a:pt x="7785" y="10252"/>
                  </a:cubicBezTo>
                  <a:lnTo>
                    <a:pt x="7785" y="10252"/>
                  </a:lnTo>
                  <a:cubicBezTo>
                    <a:pt x="7858" y="10279"/>
                    <a:pt x="7932" y="10303"/>
                    <a:pt x="8009" y="10324"/>
                  </a:cubicBezTo>
                  <a:cubicBezTo>
                    <a:pt x="8243" y="10462"/>
                    <a:pt x="8497" y="10560"/>
                    <a:pt x="8765" y="10584"/>
                  </a:cubicBezTo>
                  <a:cubicBezTo>
                    <a:pt x="8694" y="10516"/>
                    <a:pt x="8604" y="10475"/>
                    <a:pt x="8517" y="10429"/>
                  </a:cubicBezTo>
                  <a:cubicBezTo>
                    <a:pt x="8504" y="10425"/>
                    <a:pt x="8492" y="10417"/>
                    <a:pt x="8481" y="10410"/>
                  </a:cubicBezTo>
                  <a:lnTo>
                    <a:pt x="8481" y="10410"/>
                  </a:lnTo>
                  <a:cubicBezTo>
                    <a:pt x="8550" y="10417"/>
                    <a:pt x="8623" y="10420"/>
                    <a:pt x="8694" y="10420"/>
                  </a:cubicBezTo>
                  <a:cubicBezTo>
                    <a:pt x="8744" y="10420"/>
                    <a:pt x="8812" y="10398"/>
                    <a:pt x="8803" y="10349"/>
                  </a:cubicBezTo>
                  <a:cubicBezTo>
                    <a:pt x="8800" y="10330"/>
                    <a:pt x="8783" y="10316"/>
                    <a:pt x="8767" y="10304"/>
                  </a:cubicBezTo>
                  <a:cubicBezTo>
                    <a:pt x="8680" y="10239"/>
                    <a:pt x="8575" y="10204"/>
                    <a:pt x="8471" y="10172"/>
                  </a:cubicBezTo>
                  <a:cubicBezTo>
                    <a:pt x="8244" y="10099"/>
                    <a:pt x="8017" y="10025"/>
                    <a:pt x="7791" y="9953"/>
                  </a:cubicBezTo>
                  <a:cubicBezTo>
                    <a:pt x="7766" y="9932"/>
                    <a:pt x="7743" y="9912"/>
                    <a:pt x="7720" y="9890"/>
                  </a:cubicBezTo>
                  <a:cubicBezTo>
                    <a:pt x="7861" y="9884"/>
                    <a:pt x="8003" y="9877"/>
                    <a:pt x="8144" y="9873"/>
                  </a:cubicBezTo>
                  <a:cubicBezTo>
                    <a:pt x="8041" y="9736"/>
                    <a:pt x="7866" y="9684"/>
                    <a:pt x="7704" y="9629"/>
                  </a:cubicBezTo>
                  <a:cubicBezTo>
                    <a:pt x="7697" y="9620"/>
                    <a:pt x="7691" y="9612"/>
                    <a:pt x="7685" y="9603"/>
                  </a:cubicBezTo>
                  <a:lnTo>
                    <a:pt x="7685" y="9603"/>
                  </a:lnTo>
                  <a:cubicBezTo>
                    <a:pt x="7711" y="9614"/>
                    <a:pt x="7738" y="9624"/>
                    <a:pt x="7765" y="9633"/>
                  </a:cubicBezTo>
                  <a:cubicBezTo>
                    <a:pt x="7769" y="9635"/>
                    <a:pt x="7771" y="9635"/>
                    <a:pt x="7773" y="9636"/>
                  </a:cubicBezTo>
                  <a:cubicBezTo>
                    <a:pt x="7726" y="9601"/>
                    <a:pt x="7679" y="9565"/>
                    <a:pt x="7633" y="9528"/>
                  </a:cubicBezTo>
                  <a:lnTo>
                    <a:pt x="7633" y="9528"/>
                  </a:lnTo>
                  <a:cubicBezTo>
                    <a:pt x="7650" y="9553"/>
                    <a:pt x="7667" y="9579"/>
                    <a:pt x="7685" y="9603"/>
                  </a:cubicBezTo>
                  <a:lnTo>
                    <a:pt x="7685" y="9603"/>
                  </a:lnTo>
                  <a:cubicBezTo>
                    <a:pt x="7581" y="9563"/>
                    <a:pt x="7480" y="9515"/>
                    <a:pt x="7384" y="9462"/>
                  </a:cubicBezTo>
                  <a:cubicBezTo>
                    <a:pt x="7365" y="9440"/>
                    <a:pt x="7348" y="9420"/>
                    <a:pt x="7331" y="9399"/>
                  </a:cubicBezTo>
                  <a:cubicBezTo>
                    <a:pt x="7213" y="9254"/>
                    <a:pt x="7111" y="9090"/>
                    <a:pt x="7021" y="8916"/>
                  </a:cubicBezTo>
                  <a:lnTo>
                    <a:pt x="7021" y="8916"/>
                  </a:lnTo>
                  <a:cubicBezTo>
                    <a:pt x="7194" y="9142"/>
                    <a:pt x="7406" y="9345"/>
                    <a:pt x="7633" y="9528"/>
                  </a:cubicBezTo>
                  <a:lnTo>
                    <a:pt x="7633" y="9528"/>
                  </a:lnTo>
                  <a:cubicBezTo>
                    <a:pt x="7568" y="9425"/>
                    <a:pt x="7517" y="9315"/>
                    <a:pt x="7479" y="9200"/>
                  </a:cubicBezTo>
                  <a:lnTo>
                    <a:pt x="7479" y="9200"/>
                  </a:lnTo>
                  <a:cubicBezTo>
                    <a:pt x="7733" y="9521"/>
                    <a:pt x="8055" y="9789"/>
                    <a:pt x="8420" y="9979"/>
                  </a:cubicBezTo>
                  <a:cubicBezTo>
                    <a:pt x="8481" y="10010"/>
                    <a:pt x="8554" y="10039"/>
                    <a:pt x="8620" y="10039"/>
                  </a:cubicBezTo>
                  <a:cubicBezTo>
                    <a:pt x="8661" y="10039"/>
                    <a:pt x="8699" y="10028"/>
                    <a:pt x="8730" y="10001"/>
                  </a:cubicBezTo>
                  <a:cubicBezTo>
                    <a:pt x="8430" y="9765"/>
                    <a:pt x="8128" y="9527"/>
                    <a:pt x="7827" y="9292"/>
                  </a:cubicBezTo>
                  <a:lnTo>
                    <a:pt x="7827" y="9292"/>
                  </a:lnTo>
                  <a:cubicBezTo>
                    <a:pt x="8029" y="9409"/>
                    <a:pt x="8253" y="9530"/>
                    <a:pt x="8481" y="9530"/>
                  </a:cubicBezTo>
                  <a:cubicBezTo>
                    <a:pt x="8527" y="9530"/>
                    <a:pt x="8574" y="9525"/>
                    <a:pt x="8620" y="9514"/>
                  </a:cubicBezTo>
                  <a:cubicBezTo>
                    <a:pt x="8190" y="9289"/>
                    <a:pt x="7792" y="9009"/>
                    <a:pt x="7432" y="8682"/>
                  </a:cubicBezTo>
                  <a:cubicBezTo>
                    <a:pt x="7413" y="8598"/>
                    <a:pt x="7384" y="8516"/>
                    <a:pt x="7345" y="8439"/>
                  </a:cubicBezTo>
                  <a:lnTo>
                    <a:pt x="7345" y="8439"/>
                  </a:lnTo>
                  <a:cubicBezTo>
                    <a:pt x="7525" y="8614"/>
                    <a:pt x="7708" y="8791"/>
                    <a:pt x="7924" y="8917"/>
                  </a:cubicBezTo>
                  <a:cubicBezTo>
                    <a:pt x="8098" y="9020"/>
                    <a:pt x="8297" y="9089"/>
                    <a:pt x="8496" y="9089"/>
                  </a:cubicBezTo>
                  <a:cubicBezTo>
                    <a:pt x="8545" y="9089"/>
                    <a:pt x="8594" y="9084"/>
                    <a:pt x="8643" y="9076"/>
                  </a:cubicBezTo>
                  <a:cubicBezTo>
                    <a:pt x="8375" y="8885"/>
                    <a:pt x="8090" y="8721"/>
                    <a:pt x="7791" y="8583"/>
                  </a:cubicBezTo>
                  <a:lnTo>
                    <a:pt x="7791" y="8583"/>
                  </a:lnTo>
                  <a:cubicBezTo>
                    <a:pt x="7828" y="8588"/>
                    <a:pt x="7866" y="8591"/>
                    <a:pt x="7904" y="8591"/>
                  </a:cubicBezTo>
                  <a:cubicBezTo>
                    <a:pt x="7978" y="8591"/>
                    <a:pt x="8053" y="8581"/>
                    <a:pt x="8125" y="8563"/>
                  </a:cubicBezTo>
                  <a:cubicBezTo>
                    <a:pt x="7930" y="8370"/>
                    <a:pt x="7577" y="8422"/>
                    <a:pt x="7384" y="8227"/>
                  </a:cubicBezTo>
                  <a:lnTo>
                    <a:pt x="7384" y="8227"/>
                  </a:lnTo>
                  <a:cubicBezTo>
                    <a:pt x="7401" y="8229"/>
                    <a:pt x="7418" y="8229"/>
                    <a:pt x="7435" y="8229"/>
                  </a:cubicBezTo>
                  <a:cubicBezTo>
                    <a:pt x="7480" y="8229"/>
                    <a:pt x="7526" y="8225"/>
                    <a:pt x="7570" y="8220"/>
                  </a:cubicBezTo>
                  <a:cubicBezTo>
                    <a:pt x="7646" y="8278"/>
                    <a:pt x="7726" y="8328"/>
                    <a:pt x="7813" y="8365"/>
                  </a:cubicBezTo>
                  <a:cubicBezTo>
                    <a:pt x="7795" y="8322"/>
                    <a:pt x="7771" y="8255"/>
                    <a:pt x="7740" y="8184"/>
                  </a:cubicBezTo>
                  <a:cubicBezTo>
                    <a:pt x="7763" y="8177"/>
                    <a:pt x="7788" y="8169"/>
                    <a:pt x="7813" y="8161"/>
                  </a:cubicBezTo>
                  <a:cubicBezTo>
                    <a:pt x="7779" y="8152"/>
                    <a:pt x="7749" y="8140"/>
                    <a:pt x="7715" y="8132"/>
                  </a:cubicBezTo>
                  <a:cubicBezTo>
                    <a:pt x="7660" y="8011"/>
                    <a:pt x="7589" y="7891"/>
                    <a:pt x="7522" y="7851"/>
                  </a:cubicBezTo>
                  <a:lnTo>
                    <a:pt x="7522" y="7851"/>
                  </a:lnTo>
                  <a:cubicBezTo>
                    <a:pt x="7721" y="7966"/>
                    <a:pt x="7945" y="8039"/>
                    <a:pt x="8173" y="8062"/>
                  </a:cubicBezTo>
                  <a:cubicBezTo>
                    <a:pt x="7895" y="7801"/>
                    <a:pt x="7486" y="7705"/>
                    <a:pt x="7233" y="7419"/>
                  </a:cubicBezTo>
                  <a:lnTo>
                    <a:pt x="7233" y="7419"/>
                  </a:lnTo>
                  <a:cubicBezTo>
                    <a:pt x="7248" y="7421"/>
                    <a:pt x="7263" y="7422"/>
                    <a:pt x="7278" y="7422"/>
                  </a:cubicBezTo>
                  <a:cubicBezTo>
                    <a:pt x="7328" y="7422"/>
                    <a:pt x="7379" y="7409"/>
                    <a:pt x="7425" y="7385"/>
                  </a:cubicBezTo>
                  <a:cubicBezTo>
                    <a:pt x="7460" y="7422"/>
                    <a:pt x="7495" y="7458"/>
                    <a:pt x="7532" y="7491"/>
                  </a:cubicBezTo>
                  <a:cubicBezTo>
                    <a:pt x="7563" y="7518"/>
                    <a:pt x="7611" y="7538"/>
                    <a:pt x="7650" y="7538"/>
                  </a:cubicBezTo>
                  <a:cubicBezTo>
                    <a:pt x="7684" y="7538"/>
                    <a:pt x="7711" y="7523"/>
                    <a:pt x="7715" y="7485"/>
                  </a:cubicBezTo>
                  <a:cubicBezTo>
                    <a:pt x="7718" y="7462"/>
                    <a:pt x="7707" y="7437"/>
                    <a:pt x="7697" y="7416"/>
                  </a:cubicBezTo>
                  <a:cubicBezTo>
                    <a:pt x="7656" y="7343"/>
                    <a:pt x="7612" y="7273"/>
                    <a:pt x="7566" y="7204"/>
                  </a:cubicBezTo>
                  <a:lnTo>
                    <a:pt x="7566" y="7204"/>
                  </a:lnTo>
                  <a:cubicBezTo>
                    <a:pt x="7715" y="7333"/>
                    <a:pt x="7885" y="7436"/>
                    <a:pt x="8064" y="7510"/>
                  </a:cubicBezTo>
                  <a:cubicBezTo>
                    <a:pt x="8106" y="7529"/>
                    <a:pt x="8156" y="7542"/>
                    <a:pt x="8202" y="7542"/>
                  </a:cubicBezTo>
                  <a:cubicBezTo>
                    <a:pt x="8253" y="7542"/>
                    <a:pt x="8299" y="7525"/>
                    <a:pt x="8324" y="7478"/>
                  </a:cubicBezTo>
                  <a:cubicBezTo>
                    <a:pt x="7907" y="7266"/>
                    <a:pt x="7480" y="7045"/>
                    <a:pt x="7155" y="6694"/>
                  </a:cubicBezTo>
                  <a:lnTo>
                    <a:pt x="7155" y="6694"/>
                  </a:lnTo>
                  <a:cubicBezTo>
                    <a:pt x="7182" y="6704"/>
                    <a:pt x="7210" y="6711"/>
                    <a:pt x="7239" y="6717"/>
                  </a:cubicBezTo>
                  <a:cubicBezTo>
                    <a:pt x="7196" y="6594"/>
                    <a:pt x="7152" y="6472"/>
                    <a:pt x="7105" y="6348"/>
                  </a:cubicBezTo>
                  <a:lnTo>
                    <a:pt x="7105" y="6348"/>
                  </a:lnTo>
                  <a:cubicBezTo>
                    <a:pt x="7213" y="6492"/>
                    <a:pt x="7371" y="6595"/>
                    <a:pt x="7544" y="6642"/>
                  </a:cubicBezTo>
                  <a:cubicBezTo>
                    <a:pt x="7527" y="6578"/>
                    <a:pt x="7498" y="6518"/>
                    <a:pt x="7460" y="6463"/>
                  </a:cubicBezTo>
                  <a:lnTo>
                    <a:pt x="7460" y="6463"/>
                  </a:lnTo>
                  <a:cubicBezTo>
                    <a:pt x="7556" y="6563"/>
                    <a:pt x="7657" y="6659"/>
                    <a:pt x="7773" y="6738"/>
                  </a:cubicBezTo>
                  <a:cubicBezTo>
                    <a:pt x="7920" y="6836"/>
                    <a:pt x="8092" y="6905"/>
                    <a:pt x="8266" y="6905"/>
                  </a:cubicBezTo>
                  <a:cubicBezTo>
                    <a:pt x="8283" y="6905"/>
                    <a:pt x="8299" y="6904"/>
                    <a:pt x="8315" y="6903"/>
                  </a:cubicBezTo>
                  <a:cubicBezTo>
                    <a:pt x="8354" y="6899"/>
                    <a:pt x="8405" y="6877"/>
                    <a:pt x="8396" y="6838"/>
                  </a:cubicBezTo>
                  <a:cubicBezTo>
                    <a:pt x="8394" y="6819"/>
                    <a:pt x="8375" y="6806"/>
                    <a:pt x="8359" y="6797"/>
                  </a:cubicBezTo>
                  <a:cubicBezTo>
                    <a:pt x="8208" y="6703"/>
                    <a:pt x="8042" y="6632"/>
                    <a:pt x="7885" y="6547"/>
                  </a:cubicBezTo>
                  <a:cubicBezTo>
                    <a:pt x="7631" y="6406"/>
                    <a:pt x="7402" y="6228"/>
                    <a:pt x="7181" y="6035"/>
                  </a:cubicBezTo>
                  <a:cubicBezTo>
                    <a:pt x="7164" y="5937"/>
                    <a:pt x="7149" y="5840"/>
                    <a:pt x="7133" y="5743"/>
                  </a:cubicBezTo>
                  <a:lnTo>
                    <a:pt x="7133" y="5743"/>
                  </a:lnTo>
                  <a:cubicBezTo>
                    <a:pt x="7277" y="5971"/>
                    <a:pt x="7508" y="6144"/>
                    <a:pt x="7765" y="6218"/>
                  </a:cubicBezTo>
                  <a:cubicBezTo>
                    <a:pt x="7704" y="6061"/>
                    <a:pt x="7576" y="5937"/>
                    <a:pt x="7454" y="5818"/>
                  </a:cubicBezTo>
                  <a:cubicBezTo>
                    <a:pt x="7377" y="5743"/>
                    <a:pt x="7300" y="5664"/>
                    <a:pt x="7225" y="5586"/>
                  </a:cubicBezTo>
                  <a:cubicBezTo>
                    <a:pt x="7243" y="5497"/>
                    <a:pt x="7248" y="5407"/>
                    <a:pt x="7236" y="5317"/>
                  </a:cubicBezTo>
                  <a:lnTo>
                    <a:pt x="7236" y="5317"/>
                  </a:lnTo>
                  <a:cubicBezTo>
                    <a:pt x="7307" y="5489"/>
                    <a:pt x="7413" y="5644"/>
                    <a:pt x="7545" y="5775"/>
                  </a:cubicBezTo>
                  <a:cubicBezTo>
                    <a:pt x="7498" y="5599"/>
                    <a:pt x="7422" y="5432"/>
                    <a:pt x="7320" y="5281"/>
                  </a:cubicBezTo>
                  <a:lnTo>
                    <a:pt x="7320" y="5281"/>
                  </a:lnTo>
                  <a:cubicBezTo>
                    <a:pt x="7428" y="5378"/>
                    <a:pt x="7547" y="5461"/>
                    <a:pt x="7676" y="5526"/>
                  </a:cubicBezTo>
                  <a:cubicBezTo>
                    <a:pt x="7701" y="5540"/>
                    <a:pt x="7732" y="5551"/>
                    <a:pt x="7760" y="5551"/>
                  </a:cubicBezTo>
                  <a:cubicBezTo>
                    <a:pt x="7781" y="5551"/>
                    <a:pt x="7800" y="5544"/>
                    <a:pt x="7813" y="5526"/>
                  </a:cubicBezTo>
                  <a:cubicBezTo>
                    <a:pt x="7694" y="5400"/>
                    <a:pt x="7563" y="5285"/>
                    <a:pt x="7424" y="5184"/>
                  </a:cubicBezTo>
                  <a:lnTo>
                    <a:pt x="7424" y="5184"/>
                  </a:lnTo>
                  <a:cubicBezTo>
                    <a:pt x="7506" y="5207"/>
                    <a:pt x="7591" y="5219"/>
                    <a:pt x="7677" y="5219"/>
                  </a:cubicBezTo>
                  <a:cubicBezTo>
                    <a:pt x="7717" y="5219"/>
                    <a:pt x="7758" y="5216"/>
                    <a:pt x="7798" y="5211"/>
                  </a:cubicBezTo>
                  <a:cubicBezTo>
                    <a:pt x="7698" y="5156"/>
                    <a:pt x="7599" y="5102"/>
                    <a:pt x="7500" y="5047"/>
                  </a:cubicBezTo>
                  <a:cubicBezTo>
                    <a:pt x="7377" y="4980"/>
                    <a:pt x="7254" y="4914"/>
                    <a:pt x="7142" y="4828"/>
                  </a:cubicBezTo>
                  <a:cubicBezTo>
                    <a:pt x="6963" y="4691"/>
                    <a:pt x="6834" y="4517"/>
                    <a:pt x="6692" y="4347"/>
                  </a:cubicBezTo>
                  <a:cubicBezTo>
                    <a:pt x="6684" y="4340"/>
                    <a:pt x="6677" y="4330"/>
                    <a:pt x="6673" y="4323"/>
                  </a:cubicBezTo>
                  <a:lnTo>
                    <a:pt x="6673" y="4323"/>
                  </a:lnTo>
                  <a:cubicBezTo>
                    <a:pt x="6709" y="4350"/>
                    <a:pt x="6745" y="4376"/>
                    <a:pt x="6782" y="4401"/>
                  </a:cubicBezTo>
                  <a:cubicBezTo>
                    <a:pt x="6979" y="4539"/>
                    <a:pt x="7190" y="4678"/>
                    <a:pt x="7429" y="4706"/>
                  </a:cubicBezTo>
                  <a:cubicBezTo>
                    <a:pt x="7435" y="4707"/>
                    <a:pt x="7441" y="4707"/>
                    <a:pt x="7448" y="4707"/>
                  </a:cubicBezTo>
                  <a:cubicBezTo>
                    <a:pt x="7474" y="4707"/>
                    <a:pt x="7501" y="4699"/>
                    <a:pt x="7505" y="4675"/>
                  </a:cubicBezTo>
                  <a:cubicBezTo>
                    <a:pt x="7511" y="4652"/>
                    <a:pt x="7489" y="4632"/>
                    <a:pt x="7469" y="4616"/>
                  </a:cubicBezTo>
                  <a:cubicBezTo>
                    <a:pt x="7302" y="4490"/>
                    <a:pt x="7133" y="4366"/>
                    <a:pt x="6966" y="4241"/>
                  </a:cubicBezTo>
                  <a:lnTo>
                    <a:pt x="6966" y="4241"/>
                  </a:lnTo>
                  <a:cubicBezTo>
                    <a:pt x="7090" y="4293"/>
                    <a:pt x="7218" y="4344"/>
                    <a:pt x="7352" y="4344"/>
                  </a:cubicBezTo>
                  <a:cubicBezTo>
                    <a:pt x="7365" y="4344"/>
                    <a:pt x="7378" y="4344"/>
                    <a:pt x="7392" y="4343"/>
                  </a:cubicBezTo>
                  <a:cubicBezTo>
                    <a:pt x="7299" y="4238"/>
                    <a:pt x="7159" y="4189"/>
                    <a:pt x="7037" y="4119"/>
                  </a:cubicBezTo>
                  <a:cubicBezTo>
                    <a:pt x="6959" y="4076"/>
                    <a:pt x="6885" y="4023"/>
                    <a:pt x="6815" y="3967"/>
                  </a:cubicBezTo>
                  <a:cubicBezTo>
                    <a:pt x="6771" y="3909"/>
                    <a:pt x="6728" y="3851"/>
                    <a:pt x="6684" y="3795"/>
                  </a:cubicBezTo>
                  <a:cubicBezTo>
                    <a:pt x="6686" y="3795"/>
                    <a:pt x="6688" y="3795"/>
                    <a:pt x="6690" y="3795"/>
                  </a:cubicBezTo>
                  <a:cubicBezTo>
                    <a:pt x="6779" y="3795"/>
                    <a:pt x="6850" y="3866"/>
                    <a:pt x="6917" y="3923"/>
                  </a:cubicBezTo>
                  <a:cubicBezTo>
                    <a:pt x="6967" y="3965"/>
                    <a:pt x="7034" y="4004"/>
                    <a:pt x="7096" y="4004"/>
                  </a:cubicBezTo>
                  <a:cubicBezTo>
                    <a:pt x="7120" y="4004"/>
                    <a:pt x="7143" y="3998"/>
                    <a:pt x="7164" y="3986"/>
                  </a:cubicBezTo>
                  <a:cubicBezTo>
                    <a:pt x="7079" y="3871"/>
                    <a:pt x="6936" y="3822"/>
                    <a:pt x="6819" y="3740"/>
                  </a:cubicBezTo>
                  <a:cubicBezTo>
                    <a:pt x="6689" y="3650"/>
                    <a:pt x="6594" y="3520"/>
                    <a:pt x="6528" y="3374"/>
                  </a:cubicBezTo>
                  <a:lnTo>
                    <a:pt x="6528" y="3374"/>
                  </a:lnTo>
                  <a:cubicBezTo>
                    <a:pt x="6632" y="3512"/>
                    <a:pt x="6760" y="3636"/>
                    <a:pt x="6905" y="3732"/>
                  </a:cubicBezTo>
                  <a:cubicBezTo>
                    <a:pt x="6940" y="3753"/>
                    <a:pt x="6978" y="3776"/>
                    <a:pt x="7019" y="3776"/>
                  </a:cubicBezTo>
                  <a:cubicBezTo>
                    <a:pt x="7025" y="3776"/>
                    <a:pt x="7030" y="3776"/>
                    <a:pt x="7036" y="3775"/>
                  </a:cubicBezTo>
                  <a:cubicBezTo>
                    <a:pt x="7078" y="3769"/>
                    <a:pt x="7112" y="3722"/>
                    <a:pt x="7101" y="3685"/>
                  </a:cubicBezTo>
                  <a:lnTo>
                    <a:pt x="7101" y="3685"/>
                  </a:lnTo>
                  <a:cubicBezTo>
                    <a:pt x="7159" y="3801"/>
                    <a:pt x="7289" y="3872"/>
                    <a:pt x="7418" y="3872"/>
                  </a:cubicBezTo>
                  <a:cubicBezTo>
                    <a:pt x="7466" y="3872"/>
                    <a:pt x="7515" y="3862"/>
                    <a:pt x="7559" y="3840"/>
                  </a:cubicBezTo>
                  <a:cubicBezTo>
                    <a:pt x="7286" y="3675"/>
                    <a:pt x="7021" y="3493"/>
                    <a:pt x="6796" y="3267"/>
                  </a:cubicBezTo>
                  <a:cubicBezTo>
                    <a:pt x="6597" y="3066"/>
                    <a:pt x="6382" y="2735"/>
                    <a:pt x="6276" y="2448"/>
                  </a:cubicBezTo>
                  <a:lnTo>
                    <a:pt x="6275" y="2362"/>
                  </a:lnTo>
                  <a:lnTo>
                    <a:pt x="6275" y="2362"/>
                  </a:lnTo>
                  <a:cubicBezTo>
                    <a:pt x="6390" y="2621"/>
                    <a:pt x="6559" y="2817"/>
                    <a:pt x="6769" y="2990"/>
                  </a:cubicBezTo>
                  <a:cubicBezTo>
                    <a:pt x="6811" y="3023"/>
                    <a:pt x="6856" y="3058"/>
                    <a:pt x="6909" y="3069"/>
                  </a:cubicBezTo>
                  <a:cubicBezTo>
                    <a:pt x="6914" y="3070"/>
                    <a:pt x="6919" y="3071"/>
                    <a:pt x="6924" y="3071"/>
                  </a:cubicBezTo>
                  <a:cubicBezTo>
                    <a:pt x="6934" y="3071"/>
                    <a:pt x="6944" y="3068"/>
                    <a:pt x="6949" y="3059"/>
                  </a:cubicBezTo>
                  <a:cubicBezTo>
                    <a:pt x="6956" y="3049"/>
                    <a:pt x="6950" y="3033"/>
                    <a:pt x="6943" y="3020"/>
                  </a:cubicBezTo>
                  <a:cubicBezTo>
                    <a:pt x="6914" y="2963"/>
                    <a:pt x="6885" y="2910"/>
                    <a:pt x="6854" y="2853"/>
                  </a:cubicBezTo>
                  <a:lnTo>
                    <a:pt x="6854" y="2853"/>
                  </a:lnTo>
                  <a:cubicBezTo>
                    <a:pt x="6981" y="2899"/>
                    <a:pt x="7084" y="3025"/>
                    <a:pt x="7215" y="3025"/>
                  </a:cubicBezTo>
                  <a:cubicBezTo>
                    <a:pt x="7224" y="3025"/>
                    <a:pt x="7233" y="3024"/>
                    <a:pt x="7242" y="3023"/>
                  </a:cubicBezTo>
                  <a:cubicBezTo>
                    <a:pt x="7023" y="2898"/>
                    <a:pt x="6801" y="2773"/>
                    <a:pt x="6612" y="2602"/>
                  </a:cubicBezTo>
                  <a:cubicBezTo>
                    <a:pt x="6469" y="2471"/>
                    <a:pt x="6347" y="2314"/>
                    <a:pt x="6281" y="2134"/>
                  </a:cubicBezTo>
                  <a:lnTo>
                    <a:pt x="6281" y="2134"/>
                  </a:lnTo>
                  <a:cubicBezTo>
                    <a:pt x="6291" y="2149"/>
                    <a:pt x="6304" y="2165"/>
                    <a:pt x="6317" y="2178"/>
                  </a:cubicBezTo>
                  <a:cubicBezTo>
                    <a:pt x="6379" y="2245"/>
                    <a:pt x="6458" y="2295"/>
                    <a:pt x="6536" y="2343"/>
                  </a:cubicBezTo>
                  <a:cubicBezTo>
                    <a:pt x="6688" y="2438"/>
                    <a:pt x="6854" y="2533"/>
                    <a:pt x="7032" y="2533"/>
                  </a:cubicBezTo>
                  <a:cubicBezTo>
                    <a:pt x="7044" y="2533"/>
                    <a:pt x="7057" y="2533"/>
                    <a:pt x="7069" y="2532"/>
                  </a:cubicBezTo>
                  <a:cubicBezTo>
                    <a:pt x="6727" y="2382"/>
                    <a:pt x="6447" y="2095"/>
                    <a:pt x="6302" y="1750"/>
                  </a:cubicBezTo>
                  <a:lnTo>
                    <a:pt x="6302" y="1750"/>
                  </a:lnTo>
                  <a:cubicBezTo>
                    <a:pt x="6299" y="1781"/>
                    <a:pt x="6295" y="1827"/>
                    <a:pt x="6289" y="1882"/>
                  </a:cubicBezTo>
                  <a:lnTo>
                    <a:pt x="6289" y="1723"/>
                  </a:lnTo>
                  <a:cubicBezTo>
                    <a:pt x="6249" y="1908"/>
                    <a:pt x="6140" y="2062"/>
                    <a:pt x="6016" y="2205"/>
                  </a:cubicBezTo>
                  <a:cubicBezTo>
                    <a:pt x="6081" y="2050"/>
                    <a:pt x="6186" y="1901"/>
                    <a:pt x="6254" y="1695"/>
                  </a:cubicBezTo>
                  <a:lnTo>
                    <a:pt x="6254" y="1695"/>
                  </a:lnTo>
                  <a:lnTo>
                    <a:pt x="6255" y="1719"/>
                  </a:lnTo>
                  <a:lnTo>
                    <a:pt x="6269" y="1664"/>
                  </a:lnTo>
                  <a:cubicBezTo>
                    <a:pt x="6279" y="1693"/>
                    <a:pt x="6290" y="1722"/>
                    <a:pt x="6302" y="1750"/>
                  </a:cubicBezTo>
                  <a:lnTo>
                    <a:pt x="6302" y="1750"/>
                  </a:lnTo>
                  <a:cubicBezTo>
                    <a:pt x="6303" y="1744"/>
                    <a:pt x="6303" y="1739"/>
                    <a:pt x="6304" y="1734"/>
                  </a:cubicBezTo>
                  <a:lnTo>
                    <a:pt x="6304" y="1734"/>
                  </a:lnTo>
                  <a:cubicBezTo>
                    <a:pt x="6370" y="1882"/>
                    <a:pt x="6468" y="2015"/>
                    <a:pt x="6596" y="2118"/>
                  </a:cubicBezTo>
                  <a:cubicBezTo>
                    <a:pt x="6603" y="2047"/>
                    <a:pt x="6609" y="1976"/>
                    <a:pt x="6616" y="1905"/>
                  </a:cubicBezTo>
                  <a:cubicBezTo>
                    <a:pt x="6709" y="1960"/>
                    <a:pt x="6760" y="2062"/>
                    <a:pt x="6830" y="2141"/>
                  </a:cubicBezTo>
                  <a:cubicBezTo>
                    <a:pt x="6882" y="2200"/>
                    <a:pt x="6960" y="2248"/>
                    <a:pt x="7034" y="2248"/>
                  </a:cubicBezTo>
                  <a:cubicBezTo>
                    <a:pt x="7061" y="2248"/>
                    <a:pt x="7087" y="2242"/>
                    <a:pt x="7111" y="2227"/>
                  </a:cubicBezTo>
                  <a:cubicBezTo>
                    <a:pt x="6864" y="2028"/>
                    <a:pt x="6626" y="1815"/>
                    <a:pt x="6456" y="1549"/>
                  </a:cubicBezTo>
                  <a:cubicBezTo>
                    <a:pt x="6358" y="1397"/>
                    <a:pt x="6276" y="1215"/>
                    <a:pt x="6234" y="1031"/>
                  </a:cubicBezTo>
                  <a:lnTo>
                    <a:pt x="6218" y="503"/>
                  </a:lnTo>
                  <a:cubicBezTo>
                    <a:pt x="6220" y="495"/>
                    <a:pt x="6220" y="485"/>
                    <a:pt x="6223" y="474"/>
                  </a:cubicBezTo>
                  <a:lnTo>
                    <a:pt x="6215" y="332"/>
                  </a:lnTo>
                  <a:cubicBezTo>
                    <a:pt x="6215" y="336"/>
                    <a:pt x="6212" y="342"/>
                    <a:pt x="6212" y="348"/>
                  </a:cubicBezTo>
                  <a:lnTo>
                    <a:pt x="6209" y="252"/>
                  </a:lnTo>
                  <a:lnTo>
                    <a:pt x="620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982065" y="5657497"/>
              <a:ext cx="610" cy="11126"/>
            </a:xfrm>
            <a:custGeom>
              <a:avLst/>
              <a:gdLst/>
              <a:ahLst/>
              <a:cxnLst/>
              <a:rect l="l" t="t" r="r" b="b"/>
              <a:pathLst>
                <a:path w="4" h="73" extrusionOk="0">
                  <a:moveTo>
                    <a:pt x="1" y="0"/>
                  </a:moveTo>
                  <a:lnTo>
                    <a:pt x="4" y="73"/>
                  </a:lnTo>
                  <a:cubicBezTo>
                    <a:pt x="4" y="47"/>
                    <a:pt x="2" y="23"/>
                    <a:pt x="1" y="0"/>
                  </a:cubicBezTo>
                  <a:close/>
                </a:path>
              </a:pathLst>
            </a:custGeom>
            <a:solidFill>
              <a:srgbClr val="1804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628176" y="4837629"/>
              <a:ext cx="2442875" cy="1387457"/>
            </a:xfrm>
            <a:custGeom>
              <a:avLst/>
              <a:gdLst/>
              <a:ahLst/>
              <a:cxnLst/>
              <a:rect l="l" t="t" r="r" b="b"/>
              <a:pathLst>
                <a:path w="16027" h="9103" extrusionOk="0">
                  <a:moveTo>
                    <a:pt x="1" y="0"/>
                  </a:moveTo>
                  <a:cubicBezTo>
                    <a:pt x="1" y="0"/>
                    <a:pt x="285" y="423"/>
                    <a:pt x="612" y="880"/>
                  </a:cubicBezTo>
                  <a:cubicBezTo>
                    <a:pt x="628" y="902"/>
                    <a:pt x="644" y="927"/>
                    <a:pt x="662" y="947"/>
                  </a:cubicBezTo>
                  <a:cubicBezTo>
                    <a:pt x="712" y="1018"/>
                    <a:pt x="765" y="1089"/>
                    <a:pt x="815" y="1161"/>
                  </a:cubicBezTo>
                  <a:cubicBezTo>
                    <a:pt x="853" y="1213"/>
                    <a:pt x="891" y="1265"/>
                    <a:pt x="930" y="1316"/>
                  </a:cubicBezTo>
                  <a:cubicBezTo>
                    <a:pt x="1196" y="1673"/>
                    <a:pt x="1438" y="1971"/>
                    <a:pt x="1523" y="2000"/>
                  </a:cubicBezTo>
                  <a:cubicBezTo>
                    <a:pt x="1605" y="2029"/>
                    <a:pt x="1813" y="2221"/>
                    <a:pt x="2041" y="2449"/>
                  </a:cubicBezTo>
                  <a:cubicBezTo>
                    <a:pt x="2423" y="2835"/>
                    <a:pt x="2864" y="3326"/>
                    <a:pt x="2864" y="3326"/>
                  </a:cubicBezTo>
                  <a:cubicBezTo>
                    <a:pt x="2864" y="3326"/>
                    <a:pt x="3029" y="3668"/>
                    <a:pt x="3148" y="3895"/>
                  </a:cubicBezTo>
                  <a:cubicBezTo>
                    <a:pt x="3197" y="3989"/>
                    <a:pt x="3239" y="4065"/>
                    <a:pt x="3258" y="4084"/>
                  </a:cubicBezTo>
                  <a:cubicBezTo>
                    <a:pt x="3264" y="4090"/>
                    <a:pt x="3275" y="4098"/>
                    <a:pt x="3287" y="4110"/>
                  </a:cubicBezTo>
                  <a:cubicBezTo>
                    <a:pt x="3291" y="4113"/>
                    <a:pt x="3294" y="4117"/>
                    <a:pt x="3300" y="4120"/>
                  </a:cubicBezTo>
                  <a:cubicBezTo>
                    <a:pt x="3402" y="4203"/>
                    <a:pt x="3650" y="4384"/>
                    <a:pt x="3852" y="4531"/>
                  </a:cubicBezTo>
                  <a:cubicBezTo>
                    <a:pt x="3885" y="4554"/>
                    <a:pt x="3917" y="4578"/>
                    <a:pt x="3946" y="4599"/>
                  </a:cubicBezTo>
                  <a:cubicBezTo>
                    <a:pt x="4061" y="4682"/>
                    <a:pt x="4142" y="4742"/>
                    <a:pt x="4142" y="4742"/>
                  </a:cubicBezTo>
                  <a:cubicBezTo>
                    <a:pt x="4142" y="4742"/>
                    <a:pt x="4163" y="4765"/>
                    <a:pt x="4192" y="4801"/>
                  </a:cubicBezTo>
                  <a:cubicBezTo>
                    <a:pt x="4224" y="4836"/>
                    <a:pt x="4264" y="4885"/>
                    <a:pt x="4311" y="4938"/>
                  </a:cubicBezTo>
                  <a:cubicBezTo>
                    <a:pt x="4360" y="4996"/>
                    <a:pt x="4412" y="5058"/>
                    <a:pt x="4463" y="5116"/>
                  </a:cubicBezTo>
                  <a:cubicBezTo>
                    <a:pt x="4529" y="5189"/>
                    <a:pt x="4587" y="5254"/>
                    <a:pt x="4622" y="5291"/>
                  </a:cubicBezTo>
                  <a:cubicBezTo>
                    <a:pt x="4626" y="5293"/>
                    <a:pt x="4630" y="5299"/>
                    <a:pt x="4636" y="5307"/>
                  </a:cubicBezTo>
                  <a:cubicBezTo>
                    <a:pt x="4664" y="5338"/>
                    <a:pt x="4707" y="5389"/>
                    <a:pt x="4757" y="5452"/>
                  </a:cubicBezTo>
                  <a:cubicBezTo>
                    <a:pt x="4764" y="5460"/>
                    <a:pt x="4768" y="5468"/>
                    <a:pt x="4775" y="5476"/>
                  </a:cubicBezTo>
                  <a:cubicBezTo>
                    <a:pt x="4957" y="5704"/>
                    <a:pt x="5217" y="6053"/>
                    <a:pt x="5266" y="6136"/>
                  </a:cubicBezTo>
                  <a:cubicBezTo>
                    <a:pt x="5281" y="6159"/>
                    <a:pt x="5326" y="6214"/>
                    <a:pt x="5388" y="6282"/>
                  </a:cubicBezTo>
                  <a:cubicBezTo>
                    <a:pt x="5571" y="6491"/>
                    <a:pt x="5908" y="6846"/>
                    <a:pt x="6049" y="6992"/>
                  </a:cubicBezTo>
                  <a:cubicBezTo>
                    <a:pt x="6088" y="7035"/>
                    <a:pt x="6111" y="7058"/>
                    <a:pt x="6111" y="7058"/>
                  </a:cubicBezTo>
                  <a:lnTo>
                    <a:pt x="6228" y="7244"/>
                  </a:lnTo>
                  <a:lnTo>
                    <a:pt x="6713" y="8010"/>
                  </a:lnTo>
                  <a:lnTo>
                    <a:pt x="7504" y="9102"/>
                  </a:lnTo>
                  <a:lnTo>
                    <a:pt x="16027" y="9102"/>
                  </a:lnTo>
                  <a:lnTo>
                    <a:pt x="15304" y="5298"/>
                  </a:lnTo>
                  <a:lnTo>
                    <a:pt x="15038" y="3889"/>
                  </a:lnTo>
                  <a:lnTo>
                    <a:pt x="14721" y="2222"/>
                  </a:lnTo>
                  <a:lnTo>
                    <a:pt x="14705" y="2135"/>
                  </a:lnTo>
                  <a:lnTo>
                    <a:pt x="13830" y="1946"/>
                  </a:lnTo>
                  <a:lnTo>
                    <a:pt x="13711" y="1922"/>
                  </a:lnTo>
                  <a:lnTo>
                    <a:pt x="10057" y="1132"/>
                  </a:lnTo>
                  <a:lnTo>
                    <a:pt x="9936" y="1105"/>
                  </a:lnTo>
                  <a:lnTo>
                    <a:pt x="7948" y="676"/>
                  </a:lnTo>
                  <a:lnTo>
                    <a:pt x="5963" y="247"/>
                  </a:lnTo>
                  <a:lnTo>
                    <a:pt x="5824" y="217"/>
                  </a:lnTo>
                  <a:lnTo>
                    <a:pt x="5606" y="169"/>
                  </a:lnTo>
                  <a:lnTo>
                    <a:pt x="5419" y="130"/>
                  </a:lnTo>
                  <a:lnTo>
                    <a:pt x="5371" y="130"/>
                  </a:lnTo>
                  <a:lnTo>
                    <a:pt x="5250" y="131"/>
                  </a:lnTo>
                  <a:lnTo>
                    <a:pt x="5056" y="132"/>
                  </a:lnTo>
                  <a:lnTo>
                    <a:pt x="5014" y="132"/>
                  </a:lnTo>
                  <a:lnTo>
                    <a:pt x="4783" y="135"/>
                  </a:lnTo>
                  <a:lnTo>
                    <a:pt x="4659" y="135"/>
                  </a:lnTo>
                  <a:lnTo>
                    <a:pt x="4389" y="137"/>
                  </a:lnTo>
                  <a:lnTo>
                    <a:pt x="4264" y="137"/>
                  </a:lnTo>
                  <a:lnTo>
                    <a:pt x="4052" y="138"/>
                  </a:lnTo>
                  <a:lnTo>
                    <a:pt x="3983" y="138"/>
                  </a:lnTo>
                  <a:lnTo>
                    <a:pt x="3827" y="140"/>
                  </a:lnTo>
                  <a:lnTo>
                    <a:pt x="3649" y="143"/>
                  </a:lnTo>
                  <a:lnTo>
                    <a:pt x="3604" y="143"/>
                  </a:lnTo>
                  <a:lnTo>
                    <a:pt x="3402" y="144"/>
                  </a:lnTo>
                  <a:lnTo>
                    <a:pt x="3262" y="146"/>
                  </a:lnTo>
                  <a:lnTo>
                    <a:pt x="3053" y="147"/>
                  </a:lnTo>
                  <a:lnTo>
                    <a:pt x="2927" y="150"/>
                  </a:lnTo>
                  <a:lnTo>
                    <a:pt x="2625" y="151"/>
                  </a:lnTo>
                  <a:lnTo>
                    <a:pt x="2559" y="153"/>
                  </a:lnTo>
                  <a:lnTo>
                    <a:pt x="2146" y="154"/>
                  </a:lnTo>
                  <a:lnTo>
                    <a:pt x="567" y="4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4628176" y="4838544"/>
              <a:ext cx="821557" cy="957182"/>
            </a:xfrm>
            <a:custGeom>
              <a:avLst/>
              <a:gdLst/>
              <a:ahLst/>
              <a:cxnLst/>
              <a:rect l="l" t="t" r="r" b="b"/>
              <a:pathLst>
                <a:path w="5390" h="6280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300" y="1923"/>
                    <a:pt x="1523" y="1998"/>
                  </a:cubicBezTo>
                  <a:cubicBezTo>
                    <a:pt x="1746" y="2075"/>
                    <a:pt x="2864" y="3321"/>
                    <a:pt x="2864" y="3321"/>
                  </a:cubicBezTo>
                  <a:cubicBezTo>
                    <a:pt x="2864" y="3321"/>
                    <a:pt x="3191" y="4011"/>
                    <a:pt x="3258" y="4082"/>
                  </a:cubicBezTo>
                  <a:cubicBezTo>
                    <a:pt x="3326" y="4152"/>
                    <a:pt x="4142" y="4737"/>
                    <a:pt x="4142" y="4737"/>
                  </a:cubicBezTo>
                  <a:cubicBezTo>
                    <a:pt x="4142" y="4737"/>
                    <a:pt x="4511" y="5170"/>
                    <a:pt x="4623" y="5286"/>
                  </a:cubicBezTo>
                  <a:cubicBezTo>
                    <a:pt x="4735" y="5402"/>
                    <a:pt x="5202" y="6015"/>
                    <a:pt x="5269" y="6131"/>
                  </a:cubicBezTo>
                  <a:cubicBezTo>
                    <a:pt x="5284" y="6156"/>
                    <a:pt x="5330" y="6210"/>
                    <a:pt x="5390" y="6279"/>
                  </a:cubicBezTo>
                  <a:lnTo>
                    <a:pt x="4790" y="5001"/>
                  </a:lnTo>
                  <a:lnTo>
                    <a:pt x="3489" y="4091"/>
                  </a:lnTo>
                  <a:lnTo>
                    <a:pt x="2742" y="2724"/>
                  </a:lnTo>
                  <a:lnTo>
                    <a:pt x="2159" y="2251"/>
                  </a:lnTo>
                  <a:lnTo>
                    <a:pt x="1687" y="1233"/>
                  </a:lnTo>
                  <a:lnTo>
                    <a:pt x="1804" y="1927"/>
                  </a:lnTo>
                  <a:lnTo>
                    <a:pt x="1128" y="1066"/>
                  </a:lnTo>
                  <a:lnTo>
                    <a:pt x="567" y="3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5369701" y="5015503"/>
              <a:ext cx="456810" cy="935539"/>
            </a:xfrm>
            <a:custGeom>
              <a:avLst/>
              <a:gdLst/>
              <a:ahLst/>
              <a:cxnLst/>
              <a:rect l="l" t="t" r="r" b="b"/>
              <a:pathLst>
                <a:path w="2997" h="6138" extrusionOk="0">
                  <a:moveTo>
                    <a:pt x="1397" y="1"/>
                  </a:moveTo>
                  <a:lnTo>
                    <a:pt x="1" y="220"/>
                  </a:lnTo>
                  <a:lnTo>
                    <a:pt x="381" y="1389"/>
                  </a:lnTo>
                  <a:lnTo>
                    <a:pt x="1079" y="2696"/>
                  </a:lnTo>
                  <a:lnTo>
                    <a:pt x="1602" y="4309"/>
                  </a:lnTo>
                  <a:lnTo>
                    <a:pt x="1602" y="2949"/>
                  </a:lnTo>
                  <a:lnTo>
                    <a:pt x="1289" y="1608"/>
                  </a:lnTo>
                  <a:lnTo>
                    <a:pt x="1978" y="2539"/>
                  </a:lnTo>
                  <a:lnTo>
                    <a:pt x="2160" y="3264"/>
                  </a:lnTo>
                  <a:lnTo>
                    <a:pt x="2288" y="3946"/>
                  </a:lnTo>
                  <a:lnTo>
                    <a:pt x="2667" y="5552"/>
                  </a:lnTo>
                  <a:lnTo>
                    <a:pt x="2996" y="6138"/>
                  </a:lnTo>
                  <a:lnTo>
                    <a:pt x="2282" y="1466"/>
                  </a:lnTo>
                  <a:lnTo>
                    <a:pt x="1855" y="683"/>
                  </a:lnTo>
                  <a:lnTo>
                    <a:pt x="13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5343790" y="5216241"/>
              <a:ext cx="638345" cy="788608"/>
            </a:xfrm>
            <a:custGeom>
              <a:avLst/>
              <a:gdLst/>
              <a:ahLst/>
              <a:cxnLst/>
              <a:rect l="l" t="t" r="r" b="b"/>
              <a:pathLst>
                <a:path w="4188" h="5174" extrusionOk="0">
                  <a:moveTo>
                    <a:pt x="1" y="1"/>
                  </a:moveTo>
                  <a:lnTo>
                    <a:pt x="1" y="1"/>
                  </a:lnTo>
                  <a:cubicBezTo>
                    <a:pt x="364" y="673"/>
                    <a:pt x="666" y="2165"/>
                    <a:pt x="666" y="2165"/>
                  </a:cubicBezTo>
                  <a:lnTo>
                    <a:pt x="869" y="3207"/>
                  </a:lnTo>
                  <a:cubicBezTo>
                    <a:pt x="869" y="3207"/>
                    <a:pt x="1088" y="3527"/>
                    <a:pt x="1212" y="3679"/>
                  </a:cubicBezTo>
                  <a:cubicBezTo>
                    <a:pt x="1550" y="4093"/>
                    <a:pt x="1833" y="4546"/>
                    <a:pt x="2054" y="5028"/>
                  </a:cubicBezTo>
                  <a:lnTo>
                    <a:pt x="3266" y="5111"/>
                  </a:lnTo>
                  <a:lnTo>
                    <a:pt x="3266" y="5111"/>
                  </a:lnTo>
                  <a:cubicBezTo>
                    <a:pt x="2777" y="4521"/>
                    <a:pt x="2285" y="3932"/>
                    <a:pt x="1797" y="3344"/>
                  </a:cubicBezTo>
                  <a:cubicBezTo>
                    <a:pt x="1522" y="3013"/>
                    <a:pt x="1238" y="2661"/>
                    <a:pt x="1177" y="2243"/>
                  </a:cubicBezTo>
                  <a:cubicBezTo>
                    <a:pt x="1152" y="2075"/>
                    <a:pt x="1125" y="1736"/>
                    <a:pt x="1125" y="1736"/>
                  </a:cubicBezTo>
                  <a:lnTo>
                    <a:pt x="956" y="1363"/>
                  </a:lnTo>
                  <a:cubicBezTo>
                    <a:pt x="956" y="1363"/>
                    <a:pt x="359" y="428"/>
                    <a:pt x="1" y="1"/>
                  </a:cubicBezTo>
                  <a:close/>
                  <a:moveTo>
                    <a:pt x="3266" y="5111"/>
                  </a:moveTo>
                  <a:cubicBezTo>
                    <a:pt x="3276" y="5123"/>
                    <a:pt x="3286" y="5134"/>
                    <a:pt x="3296" y="5146"/>
                  </a:cubicBezTo>
                  <a:cubicBezTo>
                    <a:pt x="3306" y="5136"/>
                    <a:pt x="3316" y="5126"/>
                    <a:pt x="3325" y="5115"/>
                  </a:cubicBezTo>
                  <a:lnTo>
                    <a:pt x="3325" y="5115"/>
                  </a:lnTo>
                  <a:lnTo>
                    <a:pt x="3266" y="5111"/>
                  </a:lnTo>
                  <a:close/>
                  <a:moveTo>
                    <a:pt x="2256" y="458"/>
                  </a:moveTo>
                  <a:lnTo>
                    <a:pt x="2648" y="2825"/>
                  </a:lnTo>
                  <a:cubicBezTo>
                    <a:pt x="2648" y="2825"/>
                    <a:pt x="3120" y="3755"/>
                    <a:pt x="3323" y="4234"/>
                  </a:cubicBezTo>
                  <a:cubicBezTo>
                    <a:pt x="3444" y="4521"/>
                    <a:pt x="3526" y="4883"/>
                    <a:pt x="3325" y="5115"/>
                  </a:cubicBezTo>
                  <a:lnTo>
                    <a:pt x="3325" y="5115"/>
                  </a:lnTo>
                  <a:lnTo>
                    <a:pt x="4187" y="5174"/>
                  </a:lnTo>
                  <a:cubicBezTo>
                    <a:pt x="4067" y="4858"/>
                    <a:pt x="3191" y="2997"/>
                    <a:pt x="3191" y="2997"/>
                  </a:cubicBezTo>
                  <a:lnTo>
                    <a:pt x="2256" y="458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4994747" y="4897378"/>
              <a:ext cx="365357" cy="588027"/>
            </a:xfrm>
            <a:custGeom>
              <a:avLst/>
              <a:gdLst/>
              <a:ahLst/>
              <a:cxnLst/>
              <a:rect l="l" t="t" r="r" b="b"/>
              <a:pathLst>
                <a:path w="2397" h="3858" extrusionOk="0">
                  <a:moveTo>
                    <a:pt x="1" y="0"/>
                  </a:moveTo>
                  <a:lnTo>
                    <a:pt x="356" y="681"/>
                  </a:lnTo>
                  <a:lnTo>
                    <a:pt x="1569" y="2128"/>
                  </a:lnTo>
                  <a:lnTo>
                    <a:pt x="1983" y="3035"/>
                  </a:lnTo>
                  <a:lnTo>
                    <a:pt x="2397" y="3857"/>
                  </a:lnTo>
                  <a:lnTo>
                    <a:pt x="1865" y="1730"/>
                  </a:lnTo>
                  <a:lnTo>
                    <a:pt x="1607" y="1069"/>
                  </a:lnTo>
                  <a:lnTo>
                    <a:pt x="22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5844186" y="5557052"/>
              <a:ext cx="822777" cy="668046"/>
            </a:xfrm>
            <a:custGeom>
              <a:avLst/>
              <a:gdLst/>
              <a:ahLst/>
              <a:cxnLst/>
              <a:rect l="l" t="t" r="r" b="b"/>
              <a:pathLst>
                <a:path w="5398" h="4383" extrusionOk="0">
                  <a:moveTo>
                    <a:pt x="75" y="0"/>
                  </a:moveTo>
                  <a:cubicBezTo>
                    <a:pt x="1" y="0"/>
                    <a:pt x="288" y="462"/>
                    <a:pt x="367" y="588"/>
                  </a:cubicBezTo>
                  <a:cubicBezTo>
                    <a:pt x="380" y="607"/>
                    <a:pt x="387" y="618"/>
                    <a:pt x="387" y="618"/>
                  </a:cubicBezTo>
                  <a:cubicBezTo>
                    <a:pt x="387" y="618"/>
                    <a:pt x="483" y="958"/>
                    <a:pt x="602" y="1321"/>
                  </a:cubicBezTo>
                  <a:cubicBezTo>
                    <a:pt x="634" y="1416"/>
                    <a:pt x="667" y="1512"/>
                    <a:pt x="701" y="1604"/>
                  </a:cubicBezTo>
                  <a:cubicBezTo>
                    <a:pt x="797" y="1872"/>
                    <a:pt x="898" y="2104"/>
                    <a:pt x="971" y="2165"/>
                  </a:cubicBezTo>
                  <a:cubicBezTo>
                    <a:pt x="1167" y="2331"/>
                    <a:pt x="1632" y="2911"/>
                    <a:pt x="1632" y="2911"/>
                  </a:cubicBezTo>
                  <a:lnTo>
                    <a:pt x="2040" y="4382"/>
                  </a:lnTo>
                  <a:lnTo>
                    <a:pt x="4867" y="4382"/>
                  </a:lnTo>
                  <a:lnTo>
                    <a:pt x="5397" y="3173"/>
                  </a:lnTo>
                  <a:lnTo>
                    <a:pt x="5203" y="761"/>
                  </a:lnTo>
                  <a:lnTo>
                    <a:pt x="4642" y="588"/>
                  </a:lnTo>
                  <a:lnTo>
                    <a:pt x="3441" y="222"/>
                  </a:lnTo>
                  <a:cubicBezTo>
                    <a:pt x="3441" y="222"/>
                    <a:pt x="2224" y="151"/>
                    <a:pt x="1254" y="88"/>
                  </a:cubicBezTo>
                  <a:cubicBezTo>
                    <a:pt x="688" y="52"/>
                    <a:pt x="207" y="20"/>
                    <a:pt x="101" y="6"/>
                  </a:cubicBezTo>
                  <a:cubicBezTo>
                    <a:pt x="94" y="4"/>
                    <a:pt x="90" y="4"/>
                    <a:pt x="82" y="1"/>
                  </a:cubicBezTo>
                  <a:cubicBezTo>
                    <a:pt x="80" y="1"/>
                    <a:pt x="77" y="0"/>
                    <a:pt x="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4305654" y="4490111"/>
              <a:ext cx="5252175" cy="1734968"/>
            </a:xfrm>
            <a:custGeom>
              <a:avLst/>
              <a:gdLst/>
              <a:ahLst/>
              <a:cxnLst/>
              <a:rect l="l" t="t" r="r" b="b"/>
              <a:pathLst>
                <a:path w="34458" h="11383" extrusionOk="0">
                  <a:moveTo>
                    <a:pt x="34286" y="0"/>
                  </a:moveTo>
                  <a:lnTo>
                    <a:pt x="34166" y="8"/>
                  </a:lnTo>
                  <a:lnTo>
                    <a:pt x="28347" y="308"/>
                  </a:lnTo>
                  <a:lnTo>
                    <a:pt x="26378" y="413"/>
                  </a:lnTo>
                  <a:cubicBezTo>
                    <a:pt x="26378" y="413"/>
                    <a:pt x="24446" y="757"/>
                    <a:pt x="23941" y="757"/>
                  </a:cubicBezTo>
                  <a:cubicBezTo>
                    <a:pt x="23920" y="757"/>
                    <a:pt x="23902" y="757"/>
                    <a:pt x="23886" y="756"/>
                  </a:cubicBezTo>
                  <a:cubicBezTo>
                    <a:pt x="22546" y="648"/>
                    <a:pt x="20034" y="413"/>
                    <a:pt x="20034" y="413"/>
                  </a:cubicBezTo>
                  <a:cubicBezTo>
                    <a:pt x="20034" y="413"/>
                    <a:pt x="18857" y="727"/>
                    <a:pt x="18259" y="843"/>
                  </a:cubicBezTo>
                  <a:cubicBezTo>
                    <a:pt x="17505" y="989"/>
                    <a:pt x="16730" y="1010"/>
                    <a:pt x="15959" y="1040"/>
                  </a:cubicBezTo>
                  <a:cubicBezTo>
                    <a:pt x="15563" y="1056"/>
                    <a:pt x="15207" y="1062"/>
                    <a:pt x="14878" y="1062"/>
                  </a:cubicBezTo>
                  <a:cubicBezTo>
                    <a:pt x="13883" y="1062"/>
                    <a:pt x="13131" y="1007"/>
                    <a:pt x="12249" y="1007"/>
                  </a:cubicBezTo>
                  <a:cubicBezTo>
                    <a:pt x="11696" y="1007"/>
                    <a:pt x="11093" y="1029"/>
                    <a:pt x="10346" y="1100"/>
                  </a:cubicBezTo>
                  <a:cubicBezTo>
                    <a:pt x="10089" y="1126"/>
                    <a:pt x="8103" y="1422"/>
                    <a:pt x="7846" y="1445"/>
                  </a:cubicBezTo>
                  <a:cubicBezTo>
                    <a:pt x="7536" y="1474"/>
                    <a:pt x="7320" y="1694"/>
                    <a:pt x="7159" y="1753"/>
                  </a:cubicBezTo>
                  <a:cubicBezTo>
                    <a:pt x="4856" y="1974"/>
                    <a:pt x="4421" y="2064"/>
                    <a:pt x="2120" y="2283"/>
                  </a:cubicBezTo>
                  <a:cubicBezTo>
                    <a:pt x="2352" y="2315"/>
                    <a:pt x="2548" y="2349"/>
                    <a:pt x="2719" y="2383"/>
                  </a:cubicBezTo>
                  <a:cubicBezTo>
                    <a:pt x="3093" y="2462"/>
                    <a:pt x="3345" y="2549"/>
                    <a:pt x="3581" y="2636"/>
                  </a:cubicBezTo>
                  <a:cubicBezTo>
                    <a:pt x="3607" y="2646"/>
                    <a:pt x="3631" y="2656"/>
                    <a:pt x="3658" y="2665"/>
                  </a:cubicBezTo>
                  <a:cubicBezTo>
                    <a:pt x="3762" y="2703"/>
                    <a:pt x="3867" y="2744"/>
                    <a:pt x="3980" y="2781"/>
                  </a:cubicBezTo>
                  <a:cubicBezTo>
                    <a:pt x="4022" y="2796"/>
                    <a:pt x="4066" y="2810"/>
                    <a:pt x="4111" y="2825"/>
                  </a:cubicBezTo>
                  <a:cubicBezTo>
                    <a:pt x="4169" y="2842"/>
                    <a:pt x="4231" y="2861"/>
                    <a:pt x="4296" y="2879"/>
                  </a:cubicBezTo>
                  <a:cubicBezTo>
                    <a:pt x="4324" y="2886"/>
                    <a:pt x="4353" y="2893"/>
                    <a:pt x="4382" y="2900"/>
                  </a:cubicBezTo>
                  <a:cubicBezTo>
                    <a:pt x="4447" y="2918"/>
                    <a:pt x="4516" y="2934"/>
                    <a:pt x="4588" y="2950"/>
                  </a:cubicBezTo>
                  <a:cubicBezTo>
                    <a:pt x="4617" y="2956"/>
                    <a:pt x="4646" y="2963"/>
                    <a:pt x="4677" y="2969"/>
                  </a:cubicBezTo>
                  <a:cubicBezTo>
                    <a:pt x="4735" y="2980"/>
                    <a:pt x="4793" y="2992"/>
                    <a:pt x="4857" y="3002"/>
                  </a:cubicBezTo>
                  <a:cubicBezTo>
                    <a:pt x="4886" y="3008"/>
                    <a:pt x="4915" y="3014"/>
                    <a:pt x="4946" y="3017"/>
                  </a:cubicBezTo>
                  <a:cubicBezTo>
                    <a:pt x="5040" y="3034"/>
                    <a:pt x="5139" y="3049"/>
                    <a:pt x="5248" y="3063"/>
                  </a:cubicBezTo>
                  <a:cubicBezTo>
                    <a:pt x="5378" y="3080"/>
                    <a:pt x="5519" y="3102"/>
                    <a:pt x="5641" y="3146"/>
                  </a:cubicBezTo>
                  <a:cubicBezTo>
                    <a:pt x="5736" y="3181"/>
                    <a:pt x="5820" y="3226"/>
                    <a:pt x="5885" y="3295"/>
                  </a:cubicBezTo>
                  <a:cubicBezTo>
                    <a:pt x="6004" y="3423"/>
                    <a:pt x="6026" y="3603"/>
                    <a:pt x="6129" y="3746"/>
                  </a:cubicBezTo>
                  <a:cubicBezTo>
                    <a:pt x="6273" y="3939"/>
                    <a:pt x="6543" y="4024"/>
                    <a:pt x="6796" y="4098"/>
                  </a:cubicBezTo>
                  <a:cubicBezTo>
                    <a:pt x="6918" y="4135"/>
                    <a:pt x="7037" y="4171"/>
                    <a:pt x="7159" y="4207"/>
                  </a:cubicBezTo>
                  <a:cubicBezTo>
                    <a:pt x="7613" y="4345"/>
                    <a:pt x="8066" y="4491"/>
                    <a:pt x="8528" y="4602"/>
                  </a:cubicBezTo>
                  <a:cubicBezTo>
                    <a:pt x="8604" y="4621"/>
                    <a:pt x="8682" y="4640"/>
                    <a:pt x="8760" y="4656"/>
                  </a:cubicBezTo>
                  <a:cubicBezTo>
                    <a:pt x="8913" y="4689"/>
                    <a:pt x="9061" y="4742"/>
                    <a:pt x="9206" y="4809"/>
                  </a:cubicBezTo>
                  <a:cubicBezTo>
                    <a:pt x="9588" y="4983"/>
                    <a:pt x="9944" y="5249"/>
                    <a:pt x="10260" y="5474"/>
                  </a:cubicBezTo>
                  <a:cubicBezTo>
                    <a:pt x="10351" y="5535"/>
                    <a:pt x="10439" y="5600"/>
                    <a:pt x="10542" y="5642"/>
                  </a:cubicBezTo>
                  <a:cubicBezTo>
                    <a:pt x="10629" y="5678"/>
                    <a:pt x="10725" y="5699"/>
                    <a:pt x="10820" y="5718"/>
                  </a:cubicBezTo>
                  <a:cubicBezTo>
                    <a:pt x="11676" y="5890"/>
                    <a:pt x="12536" y="6066"/>
                    <a:pt x="13403" y="6181"/>
                  </a:cubicBezTo>
                  <a:cubicBezTo>
                    <a:pt x="13509" y="6195"/>
                    <a:pt x="13612" y="6207"/>
                    <a:pt x="13715" y="6219"/>
                  </a:cubicBezTo>
                  <a:cubicBezTo>
                    <a:pt x="13677" y="6229"/>
                    <a:pt x="13641" y="6236"/>
                    <a:pt x="13606" y="6243"/>
                  </a:cubicBezTo>
                  <a:cubicBezTo>
                    <a:pt x="12465" y="6495"/>
                    <a:pt x="11321" y="6749"/>
                    <a:pt x="10178" y="7003"/>
                  </a:cubicBezTo>
                  <a:cubicBezTo>
                    <a:pt x="10185" y="7006"/>
                    <a:pt x="10191" y="7006"/>
                    <a:pt x="10198" y="7007"/>
                  </a:cubicBezTo>
                  <a:cubicBezTo>
                    <a:pt x="10452" y="7058"/>
                    <a:pt x="10709" y="7109"/>
                    <a:pt x="10965" y="7160"/>
                  </a:cubicBezTo>
                  <a:cubicBezTo>
                    <a:pt x="11152" y="7196"/>
                    <a:pt x="11355" y="7241"/>
                    <a:pt x="11469" y="7376"/>
                  </a:cubicBezTo>
                  <a:cubicBezTo>
                    <a:pt x="11508" y="7422"/>
                    <a:pt x="11531" y="7478"/>
                    <a:pt x="11580" y="7517"/>
                  </a:cubicBezTo>
                  <a:cubicBezTo>
                    <a:pt x="11631" y="7559"/>
                    <a:pt x="11701" y="7576"/>
                    <a:pt x="11769" y="7589"/>
                  </a:cubicBezTo>
                  <a:cubicBezTo>
                    <a:pt x="11790" y="7591"/>
                    <a:pt x="11810" y="7595"/>
                    <a:pt x="11829" y="7598"/>
                  </a:cubicBezTo>
                  <a:cubicBezTo>
                    <a:pt x="12185" y="7655"/>
                    <a:pt x="12951" y="7649"/>
                    <a:pt x="13221" y="7857"/>
                  </a:cubicBezTo>
                  <a:cubicBezTo>
                    <a:pt x="13060" y="7939"/>
                    <a:pt x="12797" y="7961"/>
                    <a:pt x="12606" y="8002"/>
                  </a:cubicBezTo>
                  <a:cubicBezTo>
                    <a:pt x="11374" y="8263"/>
                    <a:pt x="11531" y="8167"/>
                    <a:pt x="10699" y="8324"/>
                  </a:cubicBezTo>
                  <a:cubicBezTo>
                    <a:pt x="10587" y="8346"/>
                    <a:pt x="10459" y="8372"/>
                    <a:pt x="10307" y="8403"/>
                  </a:cubicBezTo>
                  <a:cubicBezTo>
                    <a:pt x="10268" y="8410"/>
                    <a:pt x="10229" y="8419"/>
                    <a:pt x="10186" y="8429"/>
                  </a:cubicBezTo>
                  <a:lnTo>
                    <a:pt x="9926" y="8538"/>
                  </a:lnTo>
                  <a:lnTo>
                    <a:pt x="9828" y="8580"/>
                  </a:lnTo>
                  <a:lnTo>
                    <a:pt x="9575" y="8684"/>
                  </a:lnTo>
                  <a:lnTo>
                    <a:pt x="9563" y="8689"/>
                  </a:lnTo>
                  <a:lnTo>
                    <a:pt x="9218" y="8834"/>
                  </a:lnTo>
                  <a:lnTo>
                    <a:pt x="8511" y="9129"/>
                  </a:lnTo>
                  <a:lnTo>
                    <a:pt x="8166" y="9274"/>
                  </a:lnTo>
                  <a:lnTo>
                    <a:pt x="7925" y="9374"/>
                  </a:lnTo>
                  <a:lnTo>
                    <a:pt x="6584" y="9409"/>
                  </a:lnTo>
                  <a:lnTo>
                    <a:pt x="4087" y="10819"/>
                  </a:lnTo>
                  <a:lnTo>
                    <a:pt x="1" y="11382"/>
                  </a:lnTo>
                  <a:lnTo>
                    <a:pt x="34160" y="11382"/>
                  </a:lnTo>
                  <a:lnTo>
                    <a:pt x="34160" y="416"/>
                  </a:lnTo>
                  <a:lnTo>
                    <a:pt x="34458" y="401"/>
                  </a:lnTo>
                  <a:lnTo>
                    <a:pt x="342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305654" y="5441823"/>
              <a:ext cx="2109680" cy="783426"/>
            </a:xfrm>
            <a:custGeom>
              <a:avLst/>
              <a:gdLst/>
              <a:ahLst/>
              <a:cxnLst/>
              <a:rect l="l" t="t" r="r" b="b"/>
              <a:pathLst>
                <a:path w="13841" h="5140" extrusionOk="0">
                  <a:moveTo>
                    <a:pt x="13606" y="1"/>
                  </a:moveTo>
                  <a:cubicBezTo>
                    <a:pt x="12465" y="253"/>
                    <a:pt x="11321" y="508"/>
                    <a:pt x="10178" y="762"/>
                  </a:cubicBezTo>
                  <a:cubicBezTo>
                    <a:pt x="10185" y="763"/>
                    <a:pt x="10191" y="763"/>
                    <a:pt x="10198" y="765"/>
                  </a:cubicBezTo>
                  <a:cubicBezTo>
                    <a:pt x="10452" y="815"/>
                    <a:pt x="10709" y="866"/>
                    <a:pt x="10965" y="917"/>
                  </a:cubicBezTo>
                  <a:cubicBezTo>
                    <a:pt x="11152" y="953"/>
                    <a:pt x="11355" y="998"/>
                    <a:pt x="11469" y="1133"/>
                  </a:cubicBezTo>
                  <a:cubicBezTo>
                    <a:pt x="11508" y="1180"/>
                    <a:pt x="11531" y="1235"/>
                    <a:pt x="11580" y="1274"/>
                  </a:cubicBezTo>
                  <a:cubicBezTo>
                    <a:pt x="11631" y="1316"/>
                    <a:pt x="11701" y="1335"/>
                    <a:pt x="11769" y="1347"/>
                  </a:cubicBezTo>
                  <a:cubicBezTo>
                    <a:pt x="11790" y="1350"/>
                    <a:pt x="11810" y="1353"/>
                    <a:pt x="11829" y="1357"/>
                  </a:cubicBezTo>
                  <a:cubicBezTo>
                    <a:pt x="12185" y="1412"/>
                    <a:pt x="12951" y="1408"/>
                    <a:pt x="13221" y="1614"/>
                  </a:cubicBezTo>
                  <a:cubicBezTo>
                    <a:pt x="13060" y="1698"/>
                    <a:pt x="12797" y="1720"/>
                    <a:pt x="12606" y="1759"/>
                  </a:cubicBezTo>
                  <a:cubicBezTo>
                    <a:pt x="11374" y="2021"/>
                    <a:pt x="11531" y="1925"/>
                    <a:pt x="10699" y="2083"/>
                  </a:cubicBezTo>
                  <a:cubicBezTo>
                    <a:pt x="10587" y="2105"/>
                    <a:pt x="10458" y="2130"/>
                    <a:pt x="10307" y="2160"/>
                  </a:cubicBezTo>
                  <a:cubicBezTo>
                    <a:pt x="10268" y="2167"/>
                    <a:pt x="10229" y="2178"/>
                    <a:pt x="10186" y="2186"/>
                  </a:cubicBezTo>
                  <a:lnTo>
                    <a:pt x="9926" y="2295"/>
                  </a:lnTo>
                  <a:lnTo>
                    <a:pt x="9826" y="2337"/>
                  </a:lnTo>
                  <a:lnTo>
                    <a:pt x="9575" y="2442"/>
                  </a:lnTo>
                  <a:lnTo>
                    <a:pt x="9563" y="2446"/>
                  </a:lnTo>
                  <a:lnTo>
                    <a:pt x="9216" y="2591"/>
                  </a:lnTo>
                  <a:lnTo>
                    <a:pt x="8511" y="2886"/>
                  </a:lnTo>
                  <a:lnTo>
                    <a:pt x="8166" y="3031"/>
                  </a:lnTo>
                  <a:lnTo>
                    <a:pt x="7924" y="3132"/>
                  </a:lnTo>
                  <a:lnTo>
                    <a:pt x="6584" y="3166"/>
                  </a:lnTo>
                  <a:lnTo>
                    <a:pt x="4087" y="4576"/>
                  </a:lnTo>
                  <a:lnTo>
                    <a:pt x="1" y="5140"/>
                  </a:lnTo>
                  <a:lnTo>
                    <a:pt x="1174" y="5140"/>
                  </a:lnTo>
                  <a:cubicBezTo>
                    <a:pt x="2613" y="4925"/>
                    <a:pt x="4050" y="4709"/>
                    <a:pt x="4050" y="4709"/>
                  </a:cubicBezTo>
                  <a:cubicBezTo>
                    <a:pt x="4050" y="4709"/>
                    <a:pt x="4873" y="4665"/>
                    <a:pt x="5815" y="4065"/>
                  </a:cubicBezTo>
                  <a:cubicBezTo>
                    <a:pt x="6112" y="3877"/>
                    <a:pt x="6717" y="3458"/>
                    <a:pt x="6717" y="3458"/>
                  </a:cubicBezTo>
                  <a:cubicBezTo>
                    <a:pt x="6717" y="3458"/>
                    <a:pt x="7433" y="3340"/>
                    <a:pt x="7712" y="3340"/>
                  </a:cubicBezTo>
                  <a:cubicBezTo>
                    <a:pt x="7733" y="3340"/>
                    <a:pt x="7752" y="3341"/>
                    <a:pt x="7767" y="3342"/>
                  </a:cubicBezTo>
                  <a:cubicBezTo>
                    <a:pt x="7811" y="3346"/>
                    <a:pt x="7854" y="3348"/>
                    <a:pt x="7897" y="3348"/>
                  </a:cubicBezTo>
                  <a:cubicBezTo>
                    <a:pt x="8049" y="3348"/>
                    <a:pt x="8197" y="3323"/>
                    <a:pt x="8344" y="3281"/>
                  </a:cubicBezTo>
                  <a:cubicBezTo>
                    <a:pt x="8455" y="3249"/>
                    <a:pt x="8564" y="3209"/>
                    <a:pt x="8670" y="3162"/>
                  </a:cubicBezTo>
                  <a:cubicBezTo>
                    <a:pt x="8913" y="3058"/>
                    <a:pt x="9150" y="2922"/>
                    <a:pt x="9389" y="2799"/>
                  </a:cubicBezTo>
                  <a:cubicBezTo>
                    <a:pt x="9469" y="2758"/>
                    <a:pt x="9549" y="2716"/>
                    <a:pt x="9632" y="2680"/>
                  </a:cubicBezTo>
                  <a:cubicBezTo>
                    <a:pt x="9704" y="2647"/>
                    <a:pt x="9777" y="2616"/>
                    <a:pt x="9850" y="2587"/>
                  </a:cubicBezTo>
                  <a:cubicBezTo>
                    <a:pt x="9850" y="2587"/>
                    <a:pt x="9850" y="2586"/>
                    <a:pt x="9851" y="2586"/>
                  </a:cubicBezTo>
                  <a:cubicBezTo>
                    <a:pt x="9857" y="2586"/>
                    <a:pt x="9860" y="2584"/>
                    <a:pt x="9864" y="2583"/>
                  </a:cubicBezTo>
                  <a:cubicBezTo>
                    <a:pt x="9922" y="2558"/>
                    <a:pt x="9977" y="2541"/>
                    <a:pt x="10035" y="2522"/>
                  </a:cubicBezTo>
                  <a:cubicBezTo>
                    <a:pt x="10165" y="2482"/>
                    <a:pt x="10297" y="2449"/>
                    <a:pt x="10430" y="2421"/>
                  </a:cubicBezTo>
                  <a:cubicBezTo>
                    <a:pt x="10549" y="2397"/>
                    <a:pt x="10671" y="2376"/>
                    <a:pt x="10795" y="2360"/>
                  </a:cubicBezTo>
                  <a:cubicBezTo>
                    <a:pt x="11033" y="2326"/>
                    <a:pt x="11274" y="2301"/>
                    <a:pt x="11514" y="2266"/>
                  </a:cubicBezTo>
                  <a:cubicBezTo>
                    <a:pt x="12307" y="2157"/>
                    <a:pt x="13063" y="1857"/>
                    <a:pt x="13840" y="1666"/>
                  </a:cubicBezTo>
                  <a:cubicBezTo>
                    <a:pt x="13666" y="1560"/>
                    <a:pt x="13526" y="1568"/>
                    <a:pt x="13336" y="1502"/>
                  </a:cubicBezTo>
                  <a:cubicBezTo>
                    <a:pt x="13220" y="1459"/>
                    <a:pt x="13085" y="1402"/>
                    <a:pt x="12946" y="1347"/>
                  </a:cubicBezTo>
                  <a:cubicBezTo>
                    <a:pt x="12763" y="1274"/>
                    <a:pt x="12569" y="1212"/>
                    <a:pt x="12407" y="1199"/>
                  </a:cubicBezTo>
                  <a:cubicBezTo>
                    <a:pt x="12269" y="1190"/>
                    <a:pt x="11920" y="1205"/>
                    <a:pt x="11775" y="1176"/>
                  </a:cubicBezTo>
                  <a:cubicBezTo>
                    <a:pt x="11579" y="1136"/>
                    <a:pt x="11563" y="972"/>
                    <a:pt x="11350" y="849"/>
                  </a:cubicBezTo>
                  <a:cubicBezTo>
                    <a:pt x="11276" y="805"/>
                    <a:pt x="11178" y="766"/>
                    <a:pt x="11037" y="741"/>
                  </a:cubicBezTo>
                  <a:cubicBezTo>
                    <a:pt x="12180" y="487"/>
                    <a:pt x="12516" y="253"/>
                    <a:pt x="13606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627718" y="4489654"/>
              <a:ext cx="4930106" cy="947884"/>
            </a:xfrm>
            <a:custGeom>
              <a:avLst/>
              <a:gdLst/>
              <a:ahLst/>
              <a:cxnLst/>
              <a:rect l="l" t="t" r="r" b="b"/>
              <a:pathLst>
                <a:path w="32345" h="6219" extrusionOk="0">
                  <a:moveTo>
                    <a:pt x="32169" y="1"/>
                  </a:moveTo>
                  <a:lnTo>
                    <a:pt x="32047" y="8"/>
                  </a:lnTo>
                  <a:lnTo>
                    <a:pt x="26230" y="308"/>
                  </a:lnTo>
                  <a:lnTo>
                    <a:pt x="24259" y="412"/>
                  </a:lnTo>
                  <a:cubicBezTo>
                    <a:pt x="24259" y="412"/>
                    <a:pt x="22327" y="757"/>
                    <a:pt x="21822" y="757"/>
                  </a:cubicBezTo>
                  <a:cubicBezTo>
                    <a:pt x="21801" y="757"/>
                    <a:pt x="21783" y="757"/>
                    <a:pt x="21767" y="756"/>
                  </a:cubicBezTo>
                  <a:cubicBezTo>
                    <a:pt x="20428" y="648"/>
                    <a:pt x="17916" y="412"/>
                    <a:pt x="17916" y="412"/>
                  </a:cubicBezTo>
                  <a:cubicBezTo>
                    <a:pt x="17916" y="412"/>
                    <a:pt x="16740" y="727"/>
                    <a:pt x="16140" y="843"/>
                  </a:cubicBezTo>
                  <a:cubicBezTo>
                    <a:pt x="15386" y="989"/>
                    <a:pt x="14612" y="1010"/>
                    <a:pt x="13840" y="1040"/>
                  </a:cubicBezTo>
                  <a:cubicBezTo>
                    <a:pt x="13446" y="1056"/>
                    <a:pt x="13093" y="1062"/>
                    <a:pt x="12765" y="1062"/>
                  </a:cubicBezTo>
                  <a:cubicBezTo>
                    <a:pt x="11768" y="1062"/>
                    <a:pt x="11015" y="1006"/>
                    <a:pt x="10131" y="1006"/>
                  </a:cubicBezTo>
                  <a:cubicBezTo>
                    <a:pt x="9579" y="1006"/>
                    <a:pt x="8975" y="1028"/>
                    <a:pt x="8227" y="1100"/>
                  </a:cubicBezTo>
                  <a:cubicBezTo>
                    <a:pt x="7970" y="1126"/>
                    <a:pt x="5984" y="1421"/>
                    <a:pt x="5727" y="1445"/>
                  </a:cubicBezTo>
                  <a:cubicBezTo>
                    <a:pt x="5417" y="1474"/>
                    <a:pt x="5203" y="1694"/>
                    <a:pt x="5040" y="1753"/>
                  </a:cubicBezTo>
                  <a:cubicBezTo>
                    <a:pt x="2737" y="1973"/>
                    <a:pt x="2303" y="2064"/>
                    <a:pt x="1" y="2283"/>
                  </a:cubicBezTo>
                  <a:cubicBezTo>
                    <a:pt x="233" y="2314"/>
                    <a:pt x="429" y="2349"/>
                    <a:pt x="601" y="2384"/>
                  </a:cubicBezTo>
                  <a:cubicBezTo>
                    <a:pt x="974" y="2462"/>
                    <a:pt x="1226" y="2549"/>
                    <a:pt x="1463" y="2636"/>
                  </a:cubicBezTo>
                  <a:cubicBezTo>
                    <a:pt x="1488" y="2646"/>
                    <a:pt x="1514" y="2655"/>
                    <a:pt x="1539" y="2665"/>
                  </a:cubicBezTo>
                  <a:cubicBezTo>
                    <a:pt x="1645" y="2703"/>
                    <a:pt x="1748" y="2742"/>
                    <a:pt x="1863" y="2781"/>
                  </a:cubicBezTo>
                  <a:cubicBezTo>
                    <a:pt x="1903" y="2796"/>
                    <a:pt x="1947" y="2810"/>
                    <a:pt x="1993" y="2825"/>
                  </a:cubicBezTo>
                  <a:cubicBezTo>
                    <a:pt x="2051" y="2842"/>
                    <a:pt x="2112" y="2861"/>
                    <a:pt x="2178" y="2879"/>
                  </a:cubicBezTo>
                  <a:cubicBezTo>
                    <a:pt x="2205" y="2886"/>
                    <a:pt x="2234" y="2893"/>
                    <a:pt x="2263" y="2901"/>
                  </a:cubicBezTo>
                  <a:cubicBezTo>
                    <a:pt x="2329" y="2916"/>
                    <a:pt x="2397" y="2932"/>
                    <a:pt x="2470" y="2950"/>
                  </a:cubicBezTo>
                  <a:cubicBezTo>
                    <a:pt x="2499" y="2956"/>
                    <a:pt x="2528" y="2962"/>
                    <a:pt x="2560" y="2967"/>
                  </a:cubicBezTo>
                  <a:cubicBezTo>
                    <a:pt x="2618" y="2980"/>
                    <a:pt x="2676" y="2992"/>
                    <a:pt x="2738" y="3002"/>
                  </a:cubicBezTo>
                  <a:cubicBezTo>
                    <a:pt x="2767" y="3008"/>
                    <a:pt x="2796" y="3014"/>
                    <a:pt x="2828" y="3017"/>
                  </a:cubicBezTo>
                  <a:cubicBezTo>
                    <a:pt x="2923" y="3033"/>
                    <a:pt x="3020" y="3047"/>
                    <a:pt x="3129" y="3062"/>
                  </a:cubicBezTo>
                  <a:cubicBezTo>
                    <a:pt x="3260" y="3081"/>
                    <a:pt x="3402" y="3102"/>
                    <a:pt x="3522" y="3146"/>
                  </a:cubicBezTo>
                  <a:cubicBezTo>
                    <a:pt x="3617" y="3179"/>
                    <a:pt x="3701" y="3226"/>
                    <a:pt x="3766" y="3294"/>
                  </a:cubicBezTo>
                  <a:cubicBezTo>
                    <a:pt x="3885" y="3423"/>
                    <a:pt x="3907" y="3603"/>
                    <a:pt x="4012" y="3744"/>
                  </a:cubicBezTo>
                  <a:cubicBezTo>
                    <a:pt x="4154" y="3939"/>
                    <a:pt x="4426" y="4024"/>
                    <a:pt x="4677" y="4099"/>
                  </a:cubicBezTo>
                  <a:cubicBezTo>
                    <a:pt x="4799" y="4135"/>
                    <a:pt x="4919" y="4171"/>
                    <a:pt x="5040" y="4207"/>
                  </a:cubicBezTo>
                  <a:cubicBezTo>
                    <a:pt x="5494" y="4345"/>
                    <a:pt x="5947" y="4491"/>
                    <a:pt x="6409" y="4601"/>
                  </a:cubicBezTo>
                  <a:cubicBezTo>
                    <a:pt x="6485" y="4621"/>
                    <a:pt x="6563" y="4639"/>
                    <a:pt x="6642" y="4656"/>
                  </a:cubicBezTo>
                  <a:cubicBezTo>
                    <a:pt x="6794" y="4688"/>
                    <a:pt x="6942" y="4742"/>
                    <a:pt x="7087" y="4809"/>
                  </a:cubicBezTo>
                  <a:cubicBezTo>
                    <a:pt x="7469" y="4983"/>
                    <a:pt x="7825" y="5247"/>
                    <a:pt x="8143" y="5472"/>
                  </a:cubicBezTo>
                  <a:cubicBezTo>
                    <a:pt x="8232" y="5535"/>
                    <a:pt x="8320" y="5600"/>
                    <a:pt x="8423" y="5642"/>
                  </a:cubicBezTo>
                  <a:cubicBezTo>
                    <a:pt x="8511" y="5678"/>
                    <a:pt x="8608" y="5697"/>
                    <a:pt x="8702" y="5718"/>
                  </a:cubicBezTo>
                  <a:cubicBezTo>
                    <a:pt x="9559" y="5891"/>
                    <a:pt x="10417" y="6066"/>
                    <a:pt x="11284" y="6181"/>
                  </a:cubicBezTo>
                  <a:cubicBezTo>
                    <a:pt x="11369" y="6193"/>
                    <a:pt x="11452" y="6201"/>
                    <a:pt x="11535" y="6211"/>
                  </a:cubicBezTo>
                  <a:lnTo>
                    <a:pt x="11535" y="6211"/>
                  </a:lnTo>
                  <a:cubicBezTo>
                    <a:pt x="11460" y="6202"/>
                    <a:pt x="11386" y="6192"/>
                    <a:pt x="11313" y="6181"/>
                  </a:cubicBezTo>
                  <a:cubicBezTo>
                    <a:pt x="10462" y="6050"/>
                    <a:pt x="9730" y="5790"/>
                    <a:pt x="8866" y="5615"/>
                  </a:cubicBezTo>
                  <a:cubicBezTo>
                    <a:pt x="8772" y="5594"/>
                    <a:pt x="8676" y="5574"/>
                    <a:pt x="8589" y="5538"/>
                  </a:cubicBezTo>
                  <a:cubicBezTo>
                    <a:pt x="8486" y="5497"/>
                    <a:pt x="8397" y="5432"/>
                    <a:pt x="8307" y="5369"/>
                  </a:cubicBezTo>
                  <a:cubicBezTo>
                    <a:pt x="7869" y="5058"/>
                    <a:pt x="7885" y="4748"/>
                    <a:pt x="7331" y="4629"/>
                  </a:cubicBezTo>
                  <a:cubicBezTo>
                    <a:pt x="7240" y="4608"/>
                    <a:pt x="7157" y="4591"/>
                    <a:pt x="7079" y="4572"/>
                  </a:cubicBezTo>
                  <a:cubicBezTo>
                    <a:pt x="7032" y="4562"/>
                    <a:pt x="6986" y="4550"/>
                    <a:pt x="6942" y="4541"/>
                  </a:cubicBezTo>
                  <a:cubicBezTo>
                    <a:pt x="6521" y="4446"/>
                    <a:pt x="6229" y="4361"/>
                    <a:pt x="5721" y="4213"/>
                  </a:cubicBezTo>
                  <a:cubicBezTo>
                    <a:pt x="5567" y="4168"/>
                    <a:pt x="5242" y="4107"/>
                    <a:pt x="4982" y="4024"/>
                  </a:cubicBezTo>
                  <a:cubicBezTo>
                    <a:pt x="4821" y="3972"/>
                    <a:pt x="4684" y="3910"/>
                    <a:pt x="4629" y="3836"/>
                  </a:cubicBezTo>
                  <a:cubicBezTo>
                    <a:pt x="4524" y="3696"/>
                    <a:pt x="4521" y="3628"/>
                    <a:pt x="4401" y="3500"/>
                  </a:cubicBezTo>
                  <a:cubicBezTo>
                    <a:pt x="4320" y="3413"/>
                    <a:pt x="4331" y="3322"/>
                    <a:pt x="4318" y="3235"/>
                  </a:cubicBezTo>
                  <a:cubicBezTo>
                    <a:pt x="4312" y="3197"/>
                    <a:pt x="4302" y="3156"/>
                    <a:pt x="4276" y="3120"/>
                  </a:cubicBezTo>
                  <a:cubicBezTo>
                    <a:pt x="4256" y="3094"/>
                    <a:pt x="4225" y="3065"/>
                    <a:pt x="4183" y="3037"/>
                  </a:cubicBezTo>
                  <a:cubicBezTo>
                    <a:pt x="4179" y="3036"/>
                    <a:pt x="4173" y="3031"/>
                    <a:pt x="4167" y="3028"/>
                  </a:cubicBezTo>
                  <a:cubicBezTo>
                    <a:pt x="4144" y="3014"/>
                    <a:pt x="4122" y="3001"/>
                    <a:pt x="4099" y="2988"/>
                  </a:cubicBezTo>
                  <a:cubicBezTo>
                    <a:pt x="4022" y="2946"/>
                    <a:pt x="3936" y="2921"/>
                    <a:pt x="3753" y="2890"/>
                  </a:cubicBezTo>
                  <a:cubicBezTo>
                    <a:pt x="3752" y="2890"/>
                    <a:pt x="3747" y="2890"/>
                    <a:pt x="3746" y="2887"/>
                  </a:cubicBezTo>
                  <a:cubicBezTo>
                    <a:pt x="3686" y="2880"/>
                    <a:pt x="3617" y="2870"/>
                    <a:pt x="3535" y="2857"/>
                  </a:cubicBezTo>
                  <a:cubicBezTo>
                    <a:pt x="3521" y="2855"/>
                    <a:pt x="3506" y="2854"/>
                    <a:pt x="3490" y="2851"/>
                  </a:cubicBezTo>
                  <a:cubicBezTo>
                    <a:pt x="3409" y="2840"/>
                    <a:pt x="3315" y="2826"/>
                    <a:pt x="3203" y="2812"/>
                  </a:cubicBezTo>
                  <a:cubicBezTo>
                    <a:pt x="3180" y="2810"/>
                    <a:pt x="3156" y="2806"/>
                    <a:pt x="3130" y="2803"/>
                  </a:cubicBezTo>
                  <a:cubicBezTo>
                    <a:pt x="3050" y="2793"/>
                    <a:pt x="2966" y="2783"/>
                    <a:pt x="2873" y="2770"/>
                  </a:cubicBezTo>
                  <a:cubicBezTo>
                    <a:pt x="2815" y="2763"/>
                    <a:pt x="2756" y="2754"/>
                    <a:pt x="2690" y="2747"/>
                  </a:cubicBezTo>
                  <a:cubicBezTo>
                    <a:pt x="2634" y="2738"/>
                    <a:pt x="2576" y="2731"/>
                    <a:pt x="2513" y="2722"/>
                  </a:cubicBezTo>
                  <a:cubicBezTo>
                    <a:pt x="2487" y="2718"/>
                    <a:pt x="2455" y="2713"/>
                    <a:pt x="2426" y="2710"/>
                  </a:cubicBezTo>
                  <a:cubicBezTo>
                    <a:pt x="2380" y="2703"/>
                    <a:pt x="2332" y="2697"/>
                    <a:pt x="2281" y="2690"/>
                  </a:cubicBezTo>
                  <a:cubicBezTo>
                    <a:pt x="2324" y="2684"/>
                    <a:pt x="2368" y="2681"/>
                    <a:pt x="2410" y="2677"/>
                  </a:cubicBezTo>
                  <a:cubicBezTo>
                    <a:pt x="2417" y="2677"/>
                    <a:pt x="2423" y="2675"/>
                    <a:pt x="2429" y="2675"/>
                  </a:cubicBezTo>
                  <a:cubicBezTo>
                    <a:pt x="2461" y="2674"/>
                    <a:pt x="2494" y="2670"/>
                    <a:pt x="2525" y="2667"/>
                  </a:cubicBezTo>
                  <a:cubicBezTo>
                    <a:pt x="2576" y="2661"/>
                    <a:pt x="2625" y="2655"/>
                    <a:pt x="2671" y="2652"/>
                  </a:cubicBezTo>
                  <a:cubicBezTo>
                    <a:pt x="2751" y="2645"/>
                    <a:pt x="2828" y="2636"/>
                    <a:pt x="2898" y="2626"/>
                  </a:cubicBezTo>
                  <a:cubicBezTo>
                    <a:pt x="2966" y="2619"/>
                    <a:pt x="3032" y="2612"/>
                    <a:pt x="3091" y="2603"/>
                  </a:cubicBezTo>
                  <a:cubicBezTo>
                    <a:pt x="3143" y="2596"/>
                    <a:pt x="3193" y="2590"/>
                    <a:pt x="3242" y="2582"/>
                  </a:cubicBezTo>
                  <a:cubicBezTo>
                    <a:pt x="3309" y="2572"/>
                    <a:pt x="3370" y="2564"/>
                    <a:pt x="3431" y="2553"/>
                  </a:cubicBezTo>
                  <a:cubicBezTo>
                    <a:pt x="3489" y="2546"/>
                    <a:pt x="3541" y="2537"/>
                    <a:pt x="3592" y="2529"/>
                  </a:cubicBezTo>
                  <a:cubicBezTo>
                    <a:pt x="3620" y="2523"/>
                    <a:pt x="3644" y="2517"/>
                    <a:pt x="3670" y="2514"/>
                  </a:cubicBezTo>
                  <a:cubicBezTo>
                    <a:pt x="3724" y="2503"/>
                    <a:pt x="3774" y="2494"/>
                    <a:pt x="3823" y="2484"/>
                  </a:cubicBezTo>
                  <a:cubicBezTo>
                    <a:pt x="3881" y="2472"/>
                    <a:pt x="3936" y="2459"/>
                    <a:pt x="3990" y="2447"/>
                  </a:cubicBezTo>
                  <a:cubicBezTo>
                    <a:pt x="4013" y="2442"/>
                    <a:pt x="4035" y="2436"/>
                    <a:pt x="4057" y="2431"/>
                  </a:cubicBezTo>
                  <a:cubicBezTo>
                    <a:pt x="4131" y="2413"/>
                    <a:pt x="4203" y="2395"/>
                    <a:pt x="4277" y="2378"/>
                  </a:cubicBezTo>
                  <a:cubicBezTo>
                    <a:pt x="4311" y="2369"/>
                    <a:pt x="4343" y="2362"/>
                    <a:pt x="4378" y="2355"/>
                  </a:cubicBezTo>
                  <a:cubicBezTo>
                    <a:pt x="4471" y="2333"/>
                    <a:pt x="4571" y="2311"/>
                    <a:pt x="4687" y="2291"/>
                  </a:cubicBezTo>
                  <a:cubicBezTo>
                    <a:pt x="4710" y="2286"/>
                    <a:pt x="4733" y="2282"/>
                    <a:pt x="4757" y="2278"/>
                  </a:cubicBezTo>
                  <a:cubicBezTo>
                    <a:pt x="4905" y="2253"/>
                    <a:pt x="5079" y="2225"/>
                    <a:pt x="5294" y="2198"/>
                  </a:cubicBezTo>
                  <a:cubicBezTo>
                    <a:pt x="5306" y="2198"/>
                    <a:pt x="5319" y="2196"/>
                    <a:pt x="5330" y="2195"/>
                  </a:cubicBezTo>
                  <a:cubicBezTo>
                    <a:pt x="5432" y="2180"/>
                    <a:pt x="5544" y="2167"/>
                    <a:pt x="5664" y="2154"/>
                  </a:cubicBezTo>
                  <a:cubicBezTo>
                    <a:pt x="5696" y="2153"/>
                    <a:pt x="5727" y="2150"/>
                    <a:pt x="5757" y="2145"/>
                  </a:cubicBezTo>
                  <a:cubicBezTo>
                    <a:pt x="5846" y="2137"/>
                    <a:pt x="5940" y="2125"/>
                    <a:pt x="6042" y="2116"/>
                  </a:cubicBezTo>
                  <a:cubicBezTo>
                    <a:pt x="6053" y="2115"/>
                    <a:pt x="6064" y="2115"/>
                    <a:pt x="6075" y="2113"/>
                  </a:cubicBezTo>
                  <a:cubicBezTo>
                    <a:pt x="6104" y="2102"/>
                    <a:pt x="6133" y="2087"/>
                    <a:pt x="6165" y="2067"/>
                  </a:cubicBezTo>
                  <a:cubicBezTo>
                    <a:pt x="6226" y="2034"/>
                    <a:pt x="6293" y="1987"/>
                    <a:pt x="6369" y="1942"/>
                  </a:cubicBezTo>
                  <a:cubicBezTo>
                    <a:pt x="6374" y="1941"/>
                    <a:pt x="6380" y="1936"/>
                    <a:pt x="6383" y="1935"/>
                  </a:cubicBezTo>
                  <a:cubicBezTo>
                    <a:pt x="6492" y="1874"/>
                    <a:pt x="6615" y="1819"/>
                    <a:pt x="6761" y="1804"/>
                  </a:cubicBezTo>
                  <a:cubicBezTo>
                    <a:pt x="6774" y="1803"/>
                    <a:pt x="6793" y="1801"/>
                    <a:pt x="6811" y="1798"/>
                  </a:cubicBezTo>
                  <a:cubicBezTo>
                    <a:pt x="6819" y="1797"/>
                    <a:pt x="6829" y="1797"/>
                    <a:pt x="6838" y="1795"/>
                  </a:cubicBezTo>
                  <a:cubicBezTo>
                    <a:pt x="6977" y="1779"/>
                    <a:pt x="7247" y="1740"/>
                    <a:pt x="7556" y="1697"/>
                  </a:cubicBezTo>
                  <a:cubicBezTo>
                    <a:pt x="7567" y="1695"/>
                    <a:pt x="7580" y="1694"/>
                    <a:pt x="7593" y="1692"/>
                  </a:cubicBezTo>
                  <a:cubicBezTo>
                    <a:pt x="7767" y="1666"/>
                    <a:pt x="7951" y="1639"/>
                    <a:pt x="8136" y="1614"/>
                  </a:cubicBezTo>
                  <a:cubicBezTo>
                    <a:pt x="8140" y="1614"/>
                    <a:pt x="8146" y="1612"/>
                    <a:pt x="8153" y="1612"/>
                  </a:cubicBezTo>
                  <a:cubicBezTo>
                    <a:pt x="8246" y="1598"/>
                    <a:pt x="8341" y="1585"/>
                    <a:pt x="8429" y="1572"/>
                  </a:cubicBezTo>
                  <a:cubicBezTo>
                    <a:pt x="8445" y="1570"/>
                    <a:pt x="8463" y="1569"/>
                    <a:pt x="8480" y="1565"/>
                  </a:cubicBezTo>
                  <a:cubicBezTo>
                    <a:pt x="8662" y="1540"/>
                    <a:pt x="8829" y="1515"/>
                    <a:pt x="8964" y="1498"/>
                  </a:cubicBezTo>
                  <a:cubicBezTo>
                    <a:pt x="8968" y="1498"/>
                    <a:pt x="8972" y="1498"/>
                    <a:pt x="8975" y="1496"/>
                  </a:cubicBezTo>
                  <a:cubicBezTo>
                    <a:pt x="9113" y="1477"/>
                    <a:pt x="9215" y="1463"/>
                    <a:pt x="9261" y="1460"/>
                  </a:cubicBezTo>
                  <a:cubicBezTo>
                    <a:pt x="10009" y="1388"/>
                    <a:pt x="10613" y="1366"/>
                    <a:pt x="11166" y="1366"/>
                  </a:cubicBezTo>
                  <a:cubicBezTo>
                    <a:pt x="12045" y="1366"/>
                    <a:pt x="12794" y="1422"/>
                    <a:pt x="13785" y="1422"/>
                  </a:cubicBezTo>
                  <a:cubicBezTo>
                    <a:pt x="14116" y="1422"/>
                    <a:pt x="14475" y="1416"/>
                    <a:pt x="14874" y="1399"/>
                  </a:cubicBezTo>
                  <a:cubicBezTo>
                    <a:pt x="15645" y="1368"/>
                    <a:pt x="16422" y="1348"/>
                    <a:pt x="17173" y="1201"/>
                  </a:cubicBezTo>
                  <a:cubicBezTo>
                    <a:pt x="17772" y="1084"/>
                    <a:pt x="18949" y="772"/>
                    <a:pt x="18949" y="772"/>
                  </a:cubicBezTo>
                  <a:cubicBezTo>
                    <a:pt x="18949" y="772"/>
                    <a:pt x="21461" y="1007"/>
                    <a:pt x="22800" y="1113"/>
                  </a:cubicBezTo>
                  <a:lnTo>
                    <a:pt x="22811" y="1113"/>
                  </a:lnTo>
                  <a:cubicBezTo>
                    <a:pt x="22825" y="1114"/>
                    <a:pt x="22841" y="1114"/>
                    <a:pt x="22858" y="1114"/>
                  </a:cubicBezTo>
                  <a:cubicBezTo>
                    <a:pt x="23368" y="1114"/>
                    <a:pt x="25293" y="772"/>
                    <a:pt x="25293" y="772"/>
                  </a:cubicBezTo>
                  <a:lnTo>
                    <a:pt x="32047" y="419"/>
                  </a:lnTo>
                  <a:lnTo>
                    <a:pt x="32345" y="404"/>
                  </a:lnTo>
                  <a:lnTo>
                    <a:pt x="32169" y="1"/>
                  </a:lnTo>
                  <a:close/>
                  <a:moveTo>
                    <a:pt x="11535" y="6211"/>
                  </a:moveTo>
                  <a:cubicBezTo>
                    <a:pt x="11556" y="6214"/>
                    <a:pt x="11576" y="6216"/>
                    <a:pt x="11596" y="6219"/>
                  </a:cubicBezTo>
                  <a:cubicBezTo>
                    <a:pt x="11576" y="6216"/>
                    <a:pt x="11556" y="6214"/>
                    <a:pt x="11535" y="621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8964690" y="2818062"/>
              <a:ext cx="873381" cy="2426487"/>
            </a:xfrm>
            <a:custGeom>
              <a:avLst/>
              <a:gdLst/>
              <a:ahLst/>
              <a:cxnLst/>
              <a:rect l="l" t="t" r="r" b="b"/>
              <a:pathLst>
                <a:path w="5730" h="15920" extrusionOk="0">
                  <a:moveTo>
                    <a:pt x="2889" y="200"/>
                  </a:moveTo>
                  <a:lnTo>
                    <a:pt x="2892" y="261"/>
                  </a:lnTo>
                  <a:cubicBezTo>
                    <a:pt x="2892" y="239"/>
                    <a:pt x="2890" y="219"/>
                    <a:pt x="2889" y="200"/>
                  </a:cubicBezTo>
                  <a:close/>
                  <a:moveTo>
                    <a:pt x="2874" y="3342"/>
                  </a:moveTo>
                  <a:lnTo>
                    <a:pt x="2871" y="3375"/>
                  </a:lnTo>
                  <a:lnTo>
                    <a:pt x="2871" y="3375"/>
                  </a:lnTo>
                  <a:cubicBezTo>
                    <a:pt x="2872" y="3365"/>
                    <a:pt x="2874" y="3354"/>
                    <a:pt x="2874" y="3342"/>
                  </a:cubicBezTo>
                  <a:close/>
                  <a:moveTo>
                    <a:pt x="2871" y="3375"/>
                  </a:moveTo>
                  <a:lnTo>
                    <a:pt x="2871" y="3375"/>
                  </a:lnTo>
                  <a:cubicBezTo>
                    <a:pt x="2871" y="3379"/>
                    <a:pt x="2870" y="3382"/>
                    <a:pt x="2870" y="3385"/>
                  </a:cubicBezTo>
                  <a:lnTo>
                    <a:pt x="2870" y="3385"/>
                  </a:lnTo>
                  <a:lnTo>
                    <a:pt x="2871" y="3375"/>
                  </a:lnTo>
                  <a:close/>
                  <a:moveTo>
                    <a:pt x="2874" y="3341"/>
                  </a:moveTo>
                  <a:cubicBezTo>
                    <a:pt x="2874" y="3341"/>
                    <a:pt x="2874" y="3342"/>
                    <a:pt x="2874" y="3342"/>
                  </a:cubicBezTo>
                  <a:lnTo>
                    <a:pt x="2874" y="3342"/>
                  </a:lnTo>
                  <a:lnTo>
                    <a:pt x="2874" y="3342"/>
                  </a:lnTo>
                  <a:lnTo>
                    <a:pt x="2874" y="3368"/>
                  </a:lnTo>
                  <a:cubicBezTo>
                    <a:pt x="2871" y="3374"/>
                    <a:pt x="2871" y="3378"/>
                    <a:pt x="2870" y="3386"/>
                  </a:cubicBezTo>
                  <a:lnTo>
                    <a:pt x="2870" y="3386"/>
                  </a:lnTo>
                  <a:cubicBezTo>
                    <a:pt x="2870" y="3386"/>
                    <a:pt x="2870" y="3385"/>
                    <a:pt x="2870" y="3385"/>
                  </a:cubicBezTo>
                  <a:lnTo>
                    <a:pt x="2870" y="3385"/>
                  </a:lnTo>
                  <a:lnTo>
                    <a:pt x="2870" y="3387"/>
                  </a:lnTo>
                  <a:cubicBezTo>
                    <a:pt x="2870" y="3387"/>
                    <a:pt x="2870" y="3387"/>
                    <a:pt x="2870" y="3386"/>
                  </a:cubicBezTo>
                  <a:lnTo>
                    <a:pt x="2870" y="3386"/>
                  </a:lnTo>
                  <a:cubicBezTo>
                    <a:pt x="2870" y="3388"/>
                    <a:pt x="2870" y="3390"/>
                    <a:pt x="2870" y="3392"/>
                  </a:cubicBezTo>
                  <a:cubicBezTo>
                    <a:pt x="2845" y="3522"/>
                    <a:pt x="2812" y="3644"/>
                    <a:pt x="2777" y="3765"/>
                  </a:cubicBezTo>
                  <a:cubicBezTo>
                    <a:pt x="2739" y="3851"/>
                    <a:pt x="2694" y="3935"/>
                    <a:pt x="2642" y="4010"/>
                  </a:cubicBezTo>
                  <a:cubicBezTo>
                    <a:pt x="2744" y="3794"/>
                    <a:pt x="2826" y="3572"/>
                    <a:pt x="2874" y="3341"/>
                  </a:cubicBezTo>
                  <a:close/>
                  <a:moveTo>
                    <a:pt x="2778" y="4234"/>
                  </a:moveTo>
                  <a:lnTo>
                    <a:pt x="2778" y="4234"/>
                  </a:lnTo>
                  <a:cubicBezTo>
                    <a:pt x="2815" y="4267"/>
                    <a:pt x="2826" y="4318"/>
                    <a:pt x="2853" y="4360"/>
                  </a:cubicBezTo>
                  <a:cubicBezTo>
                    <a:pt x="2860" y="4370"/>
                    <a:pt x="2867" y="4379"/>
                    <a:pt x="2876" y="4389"/>
                  </a:cubicBezTo>
                  <a:lnTo>
                    <a:pt x="2876" y="4484"/>
                  </a:lnTo>
                  <a:lnTo>
                    <a:pt x="2868" y="4523"/>
                  </a:lnTo>
                  <a:cubicBezTo>
                    <a:pt x="2867" y="4524"/>
                    <a:pt x="2867" y="4527"/>
                    <a:pt x="2866" y="4529"/>
                  </a:cubicBezTo>
                  <a:cubicBezTo>
                    <a:pt x="2854" y="4520"/>
                    <a:pt x="2847" y="4513"/>
                    <a:pt x="2839" y="4507"/>
                  </a:cubicBezTo>
                  <a:cubicBezTo>
                    <a:pt x="2767" y="4440"/>
                    <a:pt x="2742" y="4327"/>
                    <a:pt x="2778" y="4234"/>
                  </a:cubicBezTo>
                  <a:close/>
                  <a:moveTo>
                    <a:pt x="2729" y="4484"/>
                  </a:moveTo>
                  <a:lnTo>
                    <a:pt x="2729" y="4484"/>
                  </a:lnTo>
                  <a:cubicBezTo>
                    <a:pt x="2757" y="4520"/>
                    <a:pt x="2793" y="4549"/>
                    <a:pt x="2832" y="4571"/>
                  </a:cubicBezTo>
                  <a:cubicBezTo>
                    <a:pt x="2800" y="4616"/>
                    <a:pt x="2767" y="4661"/>
                    <a:pt x="2732" y="4704"/>
                  </a:cubicBezTo>
                  <a:cubicBezTo>
                    <a:pt x="2732" y="4630"/>
                    <a:pt x="2731" y="4558"/>
                    <a:pt x="2729" y="4484"/>
                  </a:cubicBezTo>
                  <a:close/>
                  <a:moveTo>
                    <a:pt x="2874" y="7196"/>
                  </a:moveTo>
                  <a:lnTo>
                    <a:pt x="2874" y="7206"/>
                  </a:lnTo>
                  <a:cubicBezTo>
                    <a:pt x="2871" y="7208"/>
                    <a:pt x="2871" y="7209"/>
                    <a:pt x="2870" y="7211"/>
                  </a:cubicBezTo>
                  <a:cubicBezTo>
                    <a:pt x="2871" y="7208"/>
                    <a:pt x="2871" y="7202"/>
                    <a:pt x="2874" y="7196"/>
                  </a:cubicBezTo>
                  <a:close/>
                  <a:moveTo>
                    <a:pt x="2871" y="7934"/>
                  </a:moveTo>
                  <a:cubicBezTo>
                    <a:pt x="2871" y="7940"/>
                    <a:pt x="2874" y="7947"/>
                    <a:pt x="2874" y="7951"/>
                  </a:cubicBezTo>
                  <a:lnTo>
                    <a:pt x="2874" y="7953"/>
                  </a:lnTo>
                  <a:lnTo>
                    <a:pt x="2868" y="7951"/>
                  </a:lnTo>
                  <a:cubicBezTo>
                    <a:pt x="2868" y="7944"/>
                    <a:pt x="2870" y="7940"/>
                    <a:pt x="2871" y="7934"/>
                  </a:cubicBezTo>
                  <a:close/>
                  <a:moveTo>
                    <a:pt x="2858" y="7995"/>
                  </a:moveTo>
                  <a:lnTo>
                    <a:pt x="2858" y="7995"/>
                  </a:lnTo>
                  <a:cubicBezTo>
                    <a:pt x="2822" y="8384"/>
                    <a:pt x="2731" y="8853"/>
                    <a:pt x="2508" y="9174"/>
                  </a:cubicBezTo>
                  <a:cubicBezTo>
                    <a:pt x="2478" y="9218"/>
                    <a:pt x="2446" y="9261"/>
                    <a:pt x="2411" y="9305"/>
                  </a:cubicBezTo>
                  <a:cubicBezTo>
                    <a:pt x="2417" y="9293"/>
                    <a:pt x="2424" y="9280"/>
                    <a:pt x="2427" y="9270"/>
                  </a:cubicBezTo>
                  <a:cubicBezTo>
                    <a:pt x="2575" y="8830"/>
                    <a:pt x="2744" y="8458"/>
                    <a:pt x="2858" y="7995"/>
                  </a:cubicBezTo>
                  <a:close/>
                  <a:moveTo>
                    <a:pt x="2874" y="9473"/>
                  </a:moveTo>
                  <a:lnTo>
                    <a:pt x="2874" y="9610"/>
                  </a:lnTo>
                  <a:cubicBezTo>
                    <a:pt x="2853" y="9669"/>
                    <a:pt x="2829" y="9726"/>
                    <a:pt x="2803" y="9781"/>
                  </a:cubicBezTo>
                  <a:cubicBezTo>
                    <a:pt x="2829" y="9679"/>
                    <a:pt x="2854" y="9576"/>
                    <a:pt x="2874" y="9473"/>
                  </a:cubicBezTo>
                  <a:close/>
                  <a:moveTo>
                    <a:pt x="2643" y="9758"/>
                  </a:moveTo>
                  <a:lnTo>
                    <a:pt x="2643" y="9758"/>
                  </a:lnTo>
                  <a:cubicBezTo>
                    <a:pt x="2640" y="9849"/>
                    <a:pt x="2643" y="9941"/>
                    <a:pt x="2655" y="10032"/>
                  </a:cubicBezTo>
                  <a:cubicBezTo>
                    <a:pt x="2609" y="10098"/>
                    <a:pt x="2561" y="10159"/>
                    <a:pt x="2507" y="10217"/>
                  </a:cubicBezTo>
                  <a:cubicBezTo>
                    <a:pt x="2556" y="10067"/>
                    <a:pt x="2601" y="9912"/>
                    <a:pt x="2643" y="9758"/>
                  </a:cubicBezTo>
                  <a:close/>
                  <a:moveTo>
                    <a:pt x="3243" y="10834"/>
                  </a:moveTo>
                  <a:cubicBezTo>
                    <a:pt x="3317" y="10985"/>
                    <a:pt x="3400" y="11130"/>
                    <a:pt x="3497" y="11268"/>
                  </a:cubicBezTo>
                  <a:lnTo>
                    <a:pt x="3461" y="11267"/>
                  </a:lnTo>
                  <a:cubicBezTo>
                    <a:pt x="3397" y="11180"/>
                    <a:pt x="3364" y="11072"/>
                    <a:pt x="3311" y="10975"/>
                  </a:cubicBezTo>
                  <a:cubicBezTo>
                    <a:pt x="3288" y="10928"/>
                    <a:pt x="3265" y="10882"/>
                    <a:pt x="3243" y="10834"/>
                  </a:cubicBezTo>
                  <a:close/>
                  <a:moveTo>
                    <a:pt x="2699" y="10600"/>
                  </a:moveTo>
                  <a:cubicBezTo>
                    <a:pt x="2642" y="10722"/>
                    <a:pt x="2580" y="10840"/>
                    <a:pt x="2511" y="10954"/>
                  </a:cubicBezTo>
                  <a:cubicBezTo>
                    <a:pt x="2420" y="11106"/>
                    <a:pt x="2293" y="11214"/>
                    <a:pt x="2150" y="11303"/>
                  </a:cubicBezTo>
                  <a:cubicBezTo>
                    <a:pt x="2367" y="11101"/>
                    <a:pt x="2553" y="10862"/>
                    <a:pt x="2699" y="10600"/>
                  </a:cubicBezTo>
                  <a:close/>
                  <a:moveTo>
                    <a:pt x="2807" y="11023"/>
                  </a:moveTo>
                  <a:lnTo>
                    <a:pt x="2807" y="11023"/>
                  </a:lnTo>
                  <a:cubicBezTo>
                    <a:pt x="2794" y="11137"/>
                    <a:pt x="2774" y="11252"/>
                    <a:pt x="2749" y="11364"/>
                  </a:cubicBezTo>
                  <a:cubicBezTo>
                    <a:pt x="2703" y="11413"/>
                    <a:pt x="2656" y="11461"/>
                    <a:pt x="2606" y="11506"/>
                  </a:cubicBezTo>
                  <a:cubicBezTo>
                    <a:pt x="2635" y="11374"/>
                    <a:pt x="2672" y="11245"/>
                    <a:pt x="2747" y="11135"/>
                  </a:cubicBezTo>
                  <a:cubicBezTo>
                    <a:pt x="2771" y="11098"/>
                    <a:pt x="2790" y="11062"/>
                    <a:pt x="2807" y="11023"/>
                  </a:cubicBezTo>
                  <a:close/>
                  <a:moveTo>
                    <a:pt x="2275" y="10830"/>
                  </a:moveTo>
                  <a:cubicBezTo>
                    <a:pt x="2337" y="11002"/>
                    <a:pt x="2103" y="11156"/>
                    <a:pt x="2100" y="11338"/>
                  </a:cubicBezTo>
                  <a:cubicBezTo>
                    <a:pt x="1971" y="11413"/>
                    <a:pt x="1832" y="11479"/>
                    <a:pt x="1697" y="11544"/>
                  </a:cubicBezTo>
                  <a:lnTo>
                    <a:pt x="1750" y="11441"/>
                  </a:lnTo>
                  <a:cubicBezTo>
                    <a:pt x="1872" y="11207"/>
                    <a:pt x="2077" y="10999"/>
                    <a:pt x="2275" y="10830"/>
                  </a:cubicBezTo>
                  <a:close/>
                  <a:moveTo>
                    <a:pt x="1749" y="11681"/>
                  </a:moveTo>
                  <a:lnTo>
                    <a:pt x="1749" y="11681"/>
                  </a:lnTo>
                  <a:cubicBezTo>
                    <a:pt x="1663" y="11759"/>
                    <a:pt x="1576" y="11834"/>
                    <a:pt x="1486" y="11909"/>
                  </a:cubicBezTo>
                  <a:cubicBezTo>
                    <a:pt x="1534" y="11836"/>
                    <a:pt x="1578" y="11760"/>
                    <a:pt x="1621" y="11682"/>
                  </a:cubicBezTo>
                  <a:cubicBezTo>
                    <a:pt x="1639" y="11683"/>
                    <a:pt x="1656" y="11683"/>
                    <a:pt x="1674" y="11683"/>
                  </a:cubicBezTo>
                  <a:cubicBezTo>
                    <a:pt x="1699" y="11683"/>
                    <a:pt x="1724" y="11682"/>
                    <a:pt x="1749" y="11681"/>
                  </a:cubicBezTo>
                  <a:close/>
                  <a:moveTo>
                    <a:pt x="3789" y="11383"/>
                  </a:moveTo>
                  <a:cubicBezTo>
                    <a:pt x="3936" y="11595"/>
                    <a:pt x="4154" y="11759"/>
                    <a:pt x="4401" y="11839"/>
                  </a:cubicBezTo>
                  <a:cubicBezTo>
                    <a:pt x="4321" y="11744"/>
                    <a:pt x="4181" y="11625"/>
                    <a:pt x="4139" y="11512"/>
                  </a:cubicBezTo>
                  <a:lnTo>
                    <a:pt x="4139" y="11512"/>
                  </a:lnTo>
                  <a:cubicBezTo>
                    <a:pt x="4196" y="11537"/>
                    <a:pt x="4249" y="11575"/>
                    <a:pt x="4303" y="11609"/>
                  </a:cubicBezTo>
                  <a:cubicBezTo>
                    <a:pt x="4341" y="11634"/>
                    <a:pt x="4382" y="11659"/>
                    <a:pt x="4425" y="11659"/>
                  </a:cubicBezTo>
                  <a:cubicBezTo>
                    <a:pt x="4432" y="11659"/>
                    <a:pt x="4438" y="11658"/>
                    <a:pt x="4444" y="11657"/>
                  </a:cubicBezTo>
                  <a:cubicBezTo>
                    <a:pt x="4488" y="11650"/>
                    <a:pt x="4522" y="11599"/>
                    <a:pt x="4508" y="11563"/>
                  </a:cubicBezTo>
                  <a:lnTo>
                    <a:pt x="4508" y="11563"/>
                  </a:lnTo>
                  <a:cubicBezTo>
                    <a:pt x="4617" y="11756"/>
                    <a:pt x="4764" y="11933"/>
                    <a:pt x="4936" y="12074"/>
                  </a:cubicBezTo>
                  <a:cubicBezTo>
                    <a:pt x="4987" y="12116"/>
                    <a:pt x="5045" y="12155"/>
                    <a:pt x="5105" y="12184"/>
                  </a:cubicBezTo>
                  <a:cubicBezTo>
                    <a:pt x="4931" y="12132"/>
                    <a:pt x="4758" y="12080"/>
                    <a:pt x="4583" y="12028"/>
                  </a:cubicBezTo>
                  <a:cubicBezTo>
                    <a:pt x="4472" y="11993"/>
                    <a:pt x="4355" y="11956"/>
                    <a:pt x="4257" y="11891"/>
                  </a:cubicBezTo>
                  <a:cubicBezTo>
                    <a:pt x="4321" y="11885"/>
                    <a:pt x="4386" y="11882"/>
                    <a:pt x="4450" y="11877"/>
                  </a:cubicBezTo>
                  <a:cubicBezTo>
                    <a:pt x="4284" y="11821"/>
                    <a:pt x="4116" y="11749"/>
                    <a:pt x="3958" y="11660"/>
                  </a:cubicBezTo>
                  <a:lnTo>
                    <a:pt x="3789" y="11383"/>
                  </a:lnTo>
                  <a:close/>
                  <a:moveTo>
                    <a:pt x="1819" y="12373"/>
                  </a:moveTo>
                  <a:lnTo>
                    <a:pt x="1819" y="12373"/>
                  </a:lnTo>
                  <a:cubicBezTo>
                    <a:pt x="1817" y="12379"/>
                    <a:pt x="1816" y="12382"/>
                    <a:pt x="1814" y="12388"/>
                  </a:cubicBezTo>
                  <a:cubicBezTo>
                    <a:pt x="1765" y="12405"/>
                    <a:pt x="1718" y="12423"/>
                    <a:pt x="1670" y="12441"/>
                  </a:cubicBezTo>
                  <a:lnTo>
                    <a:pt x="1742" y="12381"/>
                  </a:lnTo>
                  <a:cubicBezTo>
                    <a:pt x="1766" y="12381"/>
                    <a:pt x="1794" y="12378"/>
                    <a:pt x="1819" y="12373"/>
                  </a:cubicBezTo>
                  <a:close/>
                  <a:moveTo>
                    <a:pt x="3984" y="12322"/>
                  </a:moveTo>
                  <a:lnTo>
                    <a:pt x="3984" y="12322"/>
                  </a:lnTo>
                  <a:cubicBezTo>
                    <a:pt x="4114" y="12472"/>
                    <a:pt x="4255" y="12611"/>
                    <a:pt x="4406" y="12741"/>
                  </a:cubicBezTo>
                  <a:cubicBezTo>
                    <a:pt x="4293" y="12699"/>
                    <a:pt x="4183" y="12654"/>
                    <a:pt x="4078" y="12600"/>
                  </a:cubicBezTo>
                  <a:cubicBezTo>
                    <a:pt x="4046" y="12508"/>
                    <a:pt x="4016" y="12415"/>
                    <a:pt x="3984" y="12322"/>
                  </a:cubicBezTo>
                  <a:close/>
                  <a:moveTo>
                    <a:pt x="2325" y="13162"/>
                  </a:moveTo>
                  <a:cubicBezTo>
                    <a:pt x="2218" y="13394"/>
                    <a:pt x="2036" y="13605"/>
                    <a:pt x="1804" y="13762"/>
                  </a:cubicBezTo>
                  <a:cubicBezTo>
                    <a:pt x="2000" y="13638"/>
                    <a:pt x="2196" y="13518"/>
                    <a:pt x="2392" y="13394"/>
                  </a:cubicBezTo>
                  <a:lnTo>
                    <a:pt x="2392" y="13394"/>
                  </a:lnTo>
                  <a:cubicBezTo>
                    <a:pt x="2334" y="13468"/>
                    <a:pt x="2279" y="13547"/>
                    <a:pt x="2222" y="13622"/>
                  </a:cubicBezTo>
                  <a:cubicBezTo>
                    <a:pt x="1991" y="13776"/>
                    <a:pt x="1743" y="13904"/>
                    <a:pt x="1498" y="14036"/>
                  </a:cubicBezTo>
                  <a:cubicBezTo>
                    <a:pt x="1609" y="13870"/>
                    <a:pt x="1708" y="13702"/>
                    <a:pt x="1813" y="13534"/>
                  </a:cubicBezTo>
                  <a:cubicBezTo>
                    <a:pt x="1866" y="13474"/>
                    <a:pt x="1922" y="13412"/>
                    <a:pt x="1975" y="13352"/>
                  </a:cubicBezTo>
                  <a:lnTo>
                    <a:pt x="1975" y="13352"/>
                  </a:lnTo>
                  <a:cubicBezTo>
                    <a:pt x="1964" y="13441"/>
                    <a:pt x="1943" y="13531"/>
                    <a:pt x="1910" y="13613"/>
                  </a:cubicBezTo>
                  <a:cubicBezTo>
                    <a:pt x="1984" y="13613"/>
                    <a:pt x="2039" y="13548"/>
                    <a:pt x="2083" y="13488"/>
                  </a:cubicBezTo>
                  <a:cubicBezTo>
                    <a:pt x="2163" y="13380"/>
                    <a:pt x="2246" y="13271"/>
                    <a:pt x="2325" y="13162"/>
                  </a:cubicBezTo>
                  <a:close/>
                  <a:moveTo>
                    <a:pt x="4182" y="14115"/>
                  </a:moveTo>
                  <a:lnTo>
                    <a:pt x="4188" y="14122"/>
                  </a:lnTo>
                  <a:cubicBezTo>
                    <a:pt x="4186" y="14120"/>
                    <a:pt x="4184" y="14120"/>
                    <a:pt x="4181" y="14119"/>
                  </a:cubicBezTo>
                  <a:cubicBezTo>
                    <a:pt x="4182" y="14117"/>
                    <a:pt x="4182" y="14116"/>
                    <a:pt x="4182" y="14115"/>
                  </a:cubicBezTo>
                  <a:close/>
                  <a:moveTo>
                    <a:pt x="1663" y="14149"/>
                  </a:moveTo>
                  <a:lnTo>
                    <a:pt x="1663" y="14149"/>
                  </a:lnTo>
                  <a:cubicBezTo>
                    <a:pt x="1442" y="14348"/>
                    <a:pt x="1190" y="14506"/>
                    <a:pt x="924" y="14642"/>
                  </a:cubicBezTo>
                  <a:cubicBezTo>
                    <a:pt x="1072" y="14534"/>
                    <a:pt x="1197" y="14412"/>
                    <a:pt x="1309" y="14280"/>
                  </a:cubicBezTo>
                  <a:cubicBezTo>
                    <a:pt x="1437" y="14265"/>
                    <a:pt x="1559" y="14222"/>
                    <a:pt x="1663" y="14149"/>
                  </a:cubicBezTo>
                  <a:close/>
                  <a:moveTo>
                    <a:pt x="2244" y="14127"/>
                  </a:moveTo>
                  <a:cubicBezTo>
                    <a:pt x="2232" y="14165"/>
                    <a:pt x="2224" y="14206"/>
                    <a:pt x="2222" y="14245"/>
                  </a:cubicBezTo>
                  <a:lnTo>
                    <a:pt x="2232" y="14239"/>
                  </a:lnTo>
                  <a:lnTo>
                    <a:pt x="2232" y="14239"/>
                  </a:lnTo>
                  <a:cubicBezTo>
                    <a:pt x="2089" y="14427"/>
                    <a:pt x="1919" y="14608"/>
                    <a:pt x="1730" y="14778"/>
                  </a:cubicBezTo>
                  <a:lnTo>
                    <a:pt x="1727" y="14782"/>
                  </a:lnTo>
                  <a:cubicBezTo>
                    <a:pt x="1792" y="14646"/>
                    <a:pt x="1930" y="14480"/>
                    <a:pt x="1988" y="14398"/>
                  </a:cubicBezTo>
                  <a:cubicBezTo>
                    <a:pt x="2047" y="14315"/>
                    <a:pt x="2119" y="14238"/>
                    <a:pt x="2193" y="14164"/>
                  </a:cubicBezTo>
                  <a:cubicBezTo>
                    <a:pt x="2209" y="14151"/>
                    <a:pt x="2228" y="14138"/>
                    <a:pt x="2244" y="14127"/>
                  </a:cubicBezTo>
                  <a:close/>
                  <a:moveTo>
                    <a:pt x="1679" y="14636"/>
                  </a:moveTo>
                  <a:cubicBezTo>
                    <a:pt x="1684" y="14697"/>
                    <a:pt x="1685" y="14758"/>
                    <a:pt x="1689" y="14819"/>
                  </a:cubicBezTo>
                  <a:cubicBezTo>
                    <a:pt x="1618" y="14883"/>
                    <a:pt x="1547" y="14948"/>
                    <a:pt x="1489" y="15016"/>
                  </a:cubicBezTo>
                  <a:cubicBezTo>
                    <a:pt x="1498" y="14964"/>
                    <a:pt x="1501" y="14910"/>
                    <a:pt x="1508" y="14855"/>
                  </a:cubicBezTo>
                  <a:cubicBezTo>
                    <a:pt x="1519" y="14769"/>
                    <a:pt x="1566" y="14675"/>
                    <a:pt x="1679" y="14636"/>
                  </a:cubicBezTo>
                  <a:close/>
                  <a:moveTo>
                    <a:pt x="2649" y="14576"/>
                  </a:moveTo>
                  <a:lnTo>
                    <a:pt x="2649" y="14576"/>
                  </a:lnTo>
                  <a:cubicBezTo>
                    <a:pt x="2684" y="14672"/>
                    <a:pt x="2716" y="14769"/>
                    <a:pt x="2751" y="14867"/>
                  </a:cubicBezTo>
                  <a:cubicBezTo>
                    <a:pt x="2751" y="15000"/>
                    <a:pt x="2751" y="15137"/>
                    <a:pt x="2752" y="15270"/>
                  </a:cubicBezTo>
                  <a:cubicBezTo>
                    <a:pt x="2745" y="15263"/>
                    <a:pt x="2738" y="15254"/>
                    <a:pt x="2729" y="15249"/>
                  </a:cubicBezTo>
                  <a:cubicBezTo>
                    <a:pt x="2539" y="15080"/>
                    <a:pt x="2507" y="14816"/>
                    <a:pt x="2649" y="14576"/>
                  </a:cubicBezTo>
                  <a:close/>
                  <a:moveTo>
                    <a:pt x="2883" y="1"/>
                  </a:moveTo>
                  <a:lnTo>
                    <a:pt x="2883" y="374"/>
                  </a:lnTo>
                  <a:cubicBezTo>
                    <a:pt x="2857" y="560"/>
                    <a:pt x="2780" y="763"/>
                    <a:pt x="2671" y="882"/>
                  </a:cubicBezTo>
                  <a:cubicBezTo>
                    <a:pt x="2689" y="898"/>
                    <a:pt x="2710" y="905"/>
                    <a:pt x="2733" y="905"/>
                  </a:cubicBezTo>
                  <a:cubicBezTo>
                    <a:pt x="2776" y="905"/>
                    <a:pt x="2822" y="880"/>
                    <a:pt x="2848" y="843"/>
                  </a:cubicBezTo>
                  <a:cubicBezTo>
                    <a:pt x="2867" y="817"/>
                    <a:pt x="2877" y="785"/>
                    <a:pt x="2883" y="755"/>
                  </a:cubicBezTo>
                  <a:lnTo>
                    <a:pt x="2883" y="868"/>
                  </a:lnTo>
                  <a:cubicBezTo>
                    <a:pt x="2853" y="1042"/>
                    <a:pt x="2776" y="1257"/>
                    <a:pt x="2717" y="1354"/>
                  </a:cubicBezTo>
                  <a:cubicBezTo>
                    <a:pt x="2623" y="1510"/>
                    <a:pt x="2498" y="1645"/>
                    <a:pt x="2349" y="1749"/>
                  </a:cubicBezTo>
                  <a:cubicBezTo>
                    <a:pt x="2369" y="1762"/>
                    <a:pt x="2391" y="1767"/>
                    <a:pt x="2414" y="1767"/>
                  </a:cubicBezTo>
                  <a:cubicBezTo>
                    <a:pt x="2444" y="1767"/>
                    <a:pt x="2474" y="1758"/>
                    <a:pt x="2500" y="1742"/>
                  </a:cubicBezTo>
                  <a:cubicBezTo>
                    <a:pt x="2545" y="1714"/>
                    <a:pt x="2580" y="1672"/>
                    <a:pt x="2613" y="1632"/>
                  </a:cubicBezTo>
                  <a:cubicBezTo>
                    <a:pt x="2630" y="1662"/>
                    <a:pt x="2643" y="1697"/>
                    <a:pt x="2654" y="1732"/>
                  </a:cubicBezTo>
                  <a:cubicBezTo>
                    <a:pt x="2722" y="1563"/>
                    <a:pt x="2850" y="1407"/>
                    <a:pt x="2884" y="1134"/>
                  </a:cubicBezTo>
                  <a:lnTo>
                    <a:pt x="2884" y="1337"/>
                  </a:lnTo>
                  <a:cubicBezTo>
                    <a:pt x="2884" y="1341"/>
                    <a:pt x="2853" y="1770"/>
                    <a:pt x="2780" y="1894"/>
                  </a:cubicBezTo>
                  <a:cubicBezTo>
                    <a:pt x="2704" y="2019"/>
                    <a:pt x="2598" y="2120"/>
                    <a:pt x="2489" y="2215"/>
                  </a:cubicBezTo>
                  <a:cubicBezTo>
                    <a:pt x="2585" y="2211"/>
                    <a:pt x="2678" y="2153"/>
                    <a:pt x="2725" y="2067"/>
                  </a:cubicBezTo>
                  <a:cubicBezTo>
                    <a:pt x="2732" y="2118"/>
                    <a:pt x="2739" y="2170"/>
                    <a:pt x="2747" y="2221"/>
                  </a:cubicBezTo>
                  <a:cubicBezTo>
                    <a:pt x="2834" y="2159"/>
                    <a:pt x="2864" y="2048"/>
                    <a:pt x="2886" y="1944"/>
                  </a:cubicBezTo>
                  <a:lnTo>
                    <a:pt x="2886" y="2121"/>
                  </a:lnTo>
                  <a:cubicBezTo>
                    <a:pt x="2876" y="2165"/>
                    <a:pt x="2861" y="2207"/>
                    <a:pt x="2838" y="2249"/>
                  </a:cubicBezTo>
                  <a:cubicBezTo>
                    <a:pt x="2762" y="2381"/>
                    <a:pt x="2656" y="2490"/>
                    <a:pt x="2550" y="2597"/>
                  </a:cubicBezTo>
                  <a:cubicBezTo>
                    <a:pt x="2388" y="2761"/>
                    <a:pt x="2222" y="2930"/>
                    <a:pt x="2058" y="3094"/>
                  </a:cubicBezTo>
                  <a:cubicBezTo>
                    <a:pt x="2185" y="3043"/>
                    <a:pt x="2301" y="2969"/>
                    <a:pt x="2398" y="2875"/>
                  </a:cubicBezTo>
                  <a:lnTo>
                    <a:pt x="2398" y="2875"/>
                  </a:lnTo>
                  <a:cubicBezTo>
                    <a:pt x="2405" y="2920"/>
                    <a:pt x="2366" y="2959"/>
                    <a:pt x="2331" y="2992"/>
                  </a:cubicBezTo>
                  <a:cubicBezTo>
                    <a:pt x="2298" y="3026"/>
                    <a:pt x="2267" y="3078"/>
                    <a:pt x="2295" y="3116"/>
                  </a:cubicBezTo>
                  <a:cubicBezTo>
                    <a:pt x="2594" y="2955"/>
                    <a:pt x="2802" y="2700"/>
                    <a:pt x="2850" y="2364"/>
                  </a:cubicBezTo>
                  <a:cubicBezTo>
                    <a:pt x="2860" y="2300"/>
                    <a:pt x="2870" y="2285"/>
                    <a:pt x="2886" y="2250"/>
                  </a:cubicBezTo>
                  <a:lnTo>
                    <a:pt x="2886" y="2342"/>
                  </a:lnTo>
                  <a:cubicBezTo>
                    <a:pt x="2841" y="2716"/>
                    <a:pt x="2593" y="3100"/>
                    <a:pt x="2369" y="3397"/>
                  </a:cubicBezTo>
                  <a:cubicBezTo>
                    <a:pt x="2521" y="3345"/>
                    <a:pt x="2646" y="3216"/>
                    <a:pt x="2696" y="3062"/>
                  </a:cubicBezTo>
                  <a:cubicBezTo>
                    <a:pt x="2707" y="3094"/>
                    <a:pt x="2716" y="3127"/>
                    <a:pt x="2726" y="3159"/>
                  </a:cubicBezTo>
                  <a:cubicBezTo>
                    <a:pt x="2709" y="3194"/>
                    <a:pt x="2690" y="3228"/>
                    <a:pt x="2671" y="3258"/>
                  </a:cubicBezTo>
                  <a:cubicBezTo>
                    <a:pt x="2484" y="3562"/>
                    <a:pt x="2243" y="3832"/>
                    <a:pt x="1962" y="4051"/>
                  </a:cubicBezTo>
                  <a:cubicBezTo>
                    <a:pt x="2138" y="4002"/>
                    <a:pt x="2293" y="3897"/>
                    <a:pt x="2443" y="3794"/>
                  </a:cubicBezTo>
                  <a:lnTo>
                    <a:pt x="2443" y="3794"/>
                  </a:lnTo>
                  <a:cubicBezTo>
                    <a:pt x="2301" y="3962"/>
                    <a:pt x="2155" y="4132"/>
                    <a:pt x="2012" y="4302"/>
                  </a:cubicBezTo>
                  <a:cubicBezTo>
                    <a:pt x="2244" y="4231"/>
                    <a:pt x="2456" y="4099"/>
                    <a:pt x="2622" y="3919"/>
                  </a:cubicBezTo>
                  <a:lnTo>
                    <a:pt x="2622" y="3919"/>
                  </a:lnTo>
                  <a:cubicBezTo>
                    <a:pt x="2565" y="4055"/>
                    <a:pt x="2491" y="4183"/>
                    <a:pt x="2404" y="4304"/>
                  </a:cubicBezTo>
                  <a:cubicBezTo>
                    <a:pt x="2206" y="4500"/>
                    <a:pt x="1997" y="4640"/>
                    <a:pt x="1882" y="4732"/>
                  </a:cubicBezTo>
                  <a:cubicBezTo>
                    <a:pt x="1896" y="4761"/>
                    <a:pt x="1923" y="4771"/>
                    <a:pt x="1955" y="4771"/>
                  </a:cubicBezTo>
                  <a:cubicBezTo>
                    <a:pt x="1985" y="4771"/>
                    <a:pt x="2019" y="4762"/>
                    <a:pt x="2047" y="4749"/>
                  </a:cubicBezTo>
                  <a:cubicBezTo>
                    <a:pt x="2247" y="4661"/>
                    <a:pt x="2433" y="4537"/>
                    <a:pt x="2594" y="4386"/>
                  </a:cubicBezTo>
                  <a:lnTo>
                    <a:pt x="2594" y="4386"/>
                  </a:lnTo>
                  <a:cubicBezTo>
                    <a:pt x="2571" y="4459"/>
                    <a:pt x="2543" y="4532"/>
                    <a:pt x="2504" y="4597"/>
                  </a:cubicBezTo>
                  <a:cubicBezTo>
                    <a:pt x="2375" y="4810"/>
                    <a:pt x="2134" y="4943"/>
                    <a:pt x="2029" y="5169"/>
                  </a:cubicBezTo>
                  <a:cubicBezTo>
                    <a:pt x="2151" y="5156"/>
                    <a:pt x="2247" y="5065"/>
                    <a:pt x="2322" y="4967"/>
                  </a:cubicBezTo>
                  <a:cubicBezTo>
                    <a:pt x="2381" y="4892"/>
                    <a:pt x="2428" y="4807"/>
                    <a:pt x="2508" y="4752"/>
                  </a:cubicBezTo>
                  <a:lnTo>
                    <a:pt x="2508" y="4959"/>
                  </a:lnTo>
                  <a:cubicBezTo>
                    <a:pt x="2537" y="4906"/>
                    <a:pt x="2556" y="4847"/>
                    <a:pt x="2559" y="4786"/>
                  </a:cubicBezTo>
                  <a:cubicBezTo>
                    <a:pt x="2571" y="4800"/>
                    <a:pt x="2574" y="4821"/>
                    <a:pt x="2569" y="4839"/>
                  </a:cubicBezTo>
                  <a:cubicBezTo>
                    <a:pt x="2571" y="4842"/>
                    <a:pt x="2573" y="4843"/>
                    <a:pt x="2576" y="4843"/>
                  </a:cubicBezTo>
                  <a:cubicBezTo>
                    <a:pt x="2583" y="4843"/>
                    <a:pt x="2592" y="4834"/>
                    <a:pt x="2595" y="4825"/>
                  </a:cubicBezTo>
                  <a:cubicBezTo>
                    <a:pt x="2639" y="4723"/>
                    <a:pt x="2620" y="4597"/>
                    <a:pt x="2680" y="4503"/>
                  </a:cubicBezTo>
                  <a:cubicBezTo>
                    <a:pt x="2715" y="4581"/>
                    <a:pt x="2683" y="4675"/>
                    <a:pt x="2701" y="4760"/>
                  </a:cubicBezTo>
                  <a:cubicBezTo>
                    <a:pt x="2603" y="4877"/>
                    <a:pt x="2500" y="4992"/>
                    <a:pt x="2392" y="5098"/>
                  </a:cubicBezTo>
                  <a:cubicBezTo>
                    <a:pt x="2282" y="5211"/>
                    <a:pt x="2167" y="5320"/>
                    <a:pt x="2047" y="5423"/>
                  </a:cubicBezTo>
                  <a:cubicBezTo>
                    <a:pt x="1945" y="5510"/>
                    <a:pt x="1830" y="5624"/>
                    <a:pt x="1708" y="5682"/>
                  </a:cubicBezTo>
                  <a:cubicBezTo>
                    <a:pt x="1666" y="5701"/>
                    <a:pt x="1630" y="5706"/>
                    <a:pt x="1601" y="5748"/>
                  </a:cubicBezTo>
                  <a:cubicBezTo>
                    <a:pt x="1614" y="5750"/>
                    <a:pt x="1627" y="5751"/>
                    <a:pt x="1639" y="5751"/>
                  </a:cubicBezTo>
                  <a:cubicBezTo>
                    <a:pt x="1719" y="5751"/>
                    <a:pt x="1796" y="5718"/>
                    <a:pt x="1862" y="5674"/>
                  </a:cubicBezTo>
                  <a:cubicBezTo>
                    <a:pt x="1941" y="5624"/>
                    <a:pt x="2010" y="5560"/>
                    <a:pt x="2087" y="5510"/>
                  </a:cubicBezTo>
                  <a:lnTo>
                    <a:pt x="2087" y="5510"/>
                  </a:lnTo>
                  <a:cubicBezTo>
                    <a:pt x="2051" y="5574"/>
                    <a:pt x="2020" y="5642"/>
                    <a:pt x="1997" y="5714"/>
                  </a:cubicBezTo>
                  <a:cubicBezTo>
                    <a:pt x="2076" y="5696"/>
                    <a:pt x="2128" y="5621"/>
                    <a:pt x="2166" y="5551"/>
                  </a:cubicBezTo>
                  <a:cubicBezTo>
                    <a:pt x="2203" y="5480"/>
                    <a:pt x="2240" y="5401"/>
                    <a:pt x="2308" y="5358"/>
                  </a:cubicBezTo>
                  <a:lnTo>
                    <a:pt x="2308" y="5358"/>
                  </a:lnTo>
                  <a:cubicBezTo>
                    <a:pt x="2304" y="5393"/>
                    <a:pt x="2311" y="5439"/>
                    <a:pt x="2344" y="5444"/>
                  </a:cubicBezTo>
                  <a:cubicBezTo>
                    <a:pt x="2346" y="5444"/>
                    <a:pt x="2348" y="5444"/>
                    <a:pt x="2350" y="5444"/>
                  </a:cubicBezTo>
                  <a:cubicBezTo>
                    <a:pt x="2384" y="5444"/>
                    <a:pt x="2397" y="5397"/>
                    <a:pt x="2407" y="5362"/>
                  </a:cubicBezTo>
                  <a:cubicBezTo>
                    <a:pt x="2443" y="5246"/>
                    <a:pt x="2578" y="5139"/>
                    <a:pt x="2664" y="5057"/>
                  </a:cubicBezTo>
                  <a:cubicBezTo>
                    <a:pt x="2690" y="5030"/>
                    <a:pt x="2717" y="5001"/>
                    <a:pt x="2744" y="4970"/>
                  </a:cubicBezTo>
                  <a:lnTo>
                    <a:pt x="2744" y="4970"/>
                  </a:lnTo>
                  <a:cubicBezTo>
                    <a:pt x="2555" y="5374"/>
                    <a:pt x="2237" y="5730"/>
                    <a:pt x="1836" y="5981"/>
                  </a:cubicBezTo>
                  <a:cubicBezTo>
                    <a:pt x="1959" y="5968"/>
                    <a:pt x="2079" y="5923"/>
                    <a:pt x="2174" y="5852"/>
                  </a:cubicBezTo>
                  <a:lnTo>
                    <a:pt x="2174" y="5852"/>
                  </a:lnTo>
                  <a:cubicBezTo>
                    <a:pt x="1926" y="6040"/>
                    <a:pt x="1685" y="6241"/>
                    <a:pt x="1453" y="6447"/>
                  </a:cubicBezTo>
                  <a:cubicBezTo>
                    <a:pt x="1476" y="6460"/>
                    <a:pt x="1501" y="6465"/>
                    <a:pt x="1527" y="6465"/>
                  </a:cubicBezTo>
                  <a:cubicBezTo>
                    <a:pt x="1590" y="6465"/>
                    <a:pt x="1657" y="6434"/>
                    <a:pt x="1713" y="6403"/>
                  </a:cubicBezTo>
                  <a:cubicBezTo>
                    <a:pt x="1912" y="6292"/>
                    <a:pt x="2102" y="6168"/>
                    <a:pt x="2283" y="6032"/>
                  </a:cubicBezTo>
                  <a:lnTo>
                    <a:pt x="2283" y="6032"/>
                  </a:lnTo>
                  <a:cubicBezTo>
                    <a:pt x="2186" y="6157"/>
                    <a:pt x="2102" y="6292"/>
                    <a:pt x="2035" y="6432"/>
                  </a:cubicBezTo>
                  <a:cubicBezTo>
                    <a:pt x="2286" y="6277"/>
                    <a:pt x="2465" y="6032"/>
                    <a:pt x="2523" y="5763"/>
                  </a:cubicBezTo>
                  <a:cubicBezTo>
                    <a:pt x="2552" y="5870"/>
                    <a:pt x="2562" y="5981"/>
                    <a:pt x="2550" y="6090"/>
                  </a:cubicBezTo>
                  <a:cubicBezTo>
                    <a:pt x="2645" y="5939"/>
                    <a:pt x="2696" y="5766"/>
                    <a:pt x="2701" y="5595"/>
                  </a:cubicBezTo>
                  <a:cubicBezTo>
                    <a:pt x="2710" y="5606"/>
                    <a:pt x="2717" y="5621"/>
                    <a:pt x="2726" y="5634"/>
                  </a:cubicBezTo>
                  <a:cubicBezTo>
                    <a:pt x="2722" y="5718"/>
                    <a:pt x="2710" y="5801"/>
                    <a:pt x="2683" y="5879"/>
                  </a:cubicBezTo>
                  <a:cubicBezTo>
                    <a:pt x="2654" y="5965"/>
                    <a:pt x="2603" y="6046"/>
                    <a:pt x="2603" y="6136"/>
                  </a:cubicBezTo>
                  <a:cubicBezTo>
                    <a:pt x="2672" y="6119"/>
                    <a:pt x="2726" y="6061"/>
                    <a:pt x="2745" y="5994"/>
                  </a:cubicBezTo>
                  <a:lnTo>
                    <a:pt x="2745" y="5994"/>
                  </a:lnTo>
                  <a:cubicBezTo>
                    <a:pt x="2741" y="6049"/>
                    <a:pt x="2736" y="6106"/>
                    <a:pt x="2731" y="6164"/>
                  </a:cubicBezTo>
                  <a:cubicBezTo>
                    <a:pt x="2456" y="6774"/>
                    <a:pt x="1845" y="7076"/>
                    <a:pt x="1357" y="7439"/>
                  </a:cubicBezTo>
                  <a:cubicBezTo>
                    <a:pt x="1391" y="7445"/>
                    <a:pt x="1425" y="7448"/>
                    <a:pt x="1460" y="7448"/>
                  </a:cubicBezTo>
                  <a:cubicBezTo>
                    <a:pt x="1553" y="7448"/>
                    <a:pt x="1647" y="7426"/>
                    <a:pt x="1731" y="7384"/>
                  </a:cubicBezTo>
                  <a:lnTo>
                    <a:pt x="1731" y="7384"/>
                  </a:lnTo>
                  <a:cubicBezTo>
                    <a:pt x="1527" y="7572"/>
                    <a:pt x="1310" y="7751"/>
                    <a:pt x="1084" y="7914"/>
                  </a:cubicBezTo>
                  <a:cubicBezTo>
                    <a:pt x="1543" y="7693"/>
                    <a:pt x="2006" y="7352"/>
                    <a:pt x="2353" y="6954"/>
                  </a:cubicBezTo>
                  <a:lnTo>
                    <a:pt x="2353" y="6954"/>
                  </a:lnTo>
                  <a:cubicBezTo>
                    <a:pt x="2025" y="7443"/>
                    <a:pt x="1636" y="7898"/>
                    <a:pt x="1248" y="8344"/>
                  </a:cubicBezTo>
                  <a:cubicBezTo>
                    <a:pt x="1647" y="8182"/>
                    <a:pt x="1997" y="7906"/>
                    <a:pt x="2246" y="7555"/>
                  </a:cubicBezTo>
                  <a:lnTo>
                    <a:pt x="2246" y="7555"/>
                  </a:lnTo>
                  <a:cubicBezTo>
                    <a:pt x="2160" y="7731"/>
                    <a:pt x="2076" y="7905"/>
                    <a:pt x="1990" y="8081"/>
                  </a:cubicBezTo>
                  <a:cubicBezTo>
                    <a:pt x="2145" y="7933"/>
                    <a:pt x="2264" y="7745"/>
                    <a:pt x="2331" y="7542"/>
                  </a:cubicBezTo>
                  <a:cubicBezTo>
                    <a:pt x="2344" y="7632"/>
                    <a:pt x="2353" y="7725"/>
                    <a:pt x="2360" y="7816"/>
                  </a:cubicBezTo>
                  <a:cubicBezTo>
                    <a:pt x="2492" y="7420"/>
                    <a:pt x="2622" y="7022"/>
                    <a:pt x="2747" y="6626"/>
                  </a:cubicBezTo>
                  <a:cubicBezTo>
                    <a:pt x="2767" y="6586"/>
                    <a:pt x="2787" y="6549"/>
                    <a:pt x="2803" y="6511"/>
                  </a:cubicBezTo>
                  <a:lnTo>
                    <a:pt x="2803" y="6511"/>
                  </a:lnTo>
                  <a:cubicBezTo>
                    <a:pt x="2719" y="6926"/>
                    <a:pt x="2614" y="7346"/>
                    <a:pt x="2511" y="7729"/>
                  </a:cubicBezTo>
                  <a:cubicBezTo>
                    <a:pt x="2537" y="7703"/>
                    <a:pt x="2564" y="7678"/>
                    <a:pt x="2588" y="7652"/>
                  </a:cubicBezTo>
                  <a:lnTo>
                    <a:pt x="2588" y="7652"/>
                  </a:lnTo>
                  <a:cubicBezTo>
                    <a:pt x="2246" y="8065"/>
                    <a:pt x="1800" y="8349"/>
                    <a:pt x="1374" y="8709"/>
                  </a:cubicBezTo>
                  <a:cubicBezTo>
                    <a:pt x="1691" y="8623"/>
                    <a:pt x="1987" y="8473"/>
                    <a:pt x="2239" y="8269"/>
                  </a:cubicBezTo>
                  <a:lnTo>
                    <a:pt x="2239" y="8269"/>
                  </a:lnTo>
                  <a:cubicBezTo>
                    <a:pt x="2164" y="8331"/>
                    <a:pt x="2111" y="8452"/>
                    <a:pt x="2048" y="8528"/>
                  </a:cubicBezTo>
                  <a:cubicBezTo>
                    <a:pt x="1977" y="8612"/>
                    <a:pt x="1898" y="8682"/>
                    <a:pt x="1817" y="8757"/>
                  </a:cubicBezTo>
                  <a:cubicBezTo>
                    <a:pt x="1643" y="8920"/>
                    <a:pt x="1441" y="9051"/>
                    <a:pt x="1242" y="9181"/>
                  </a:cubicBezTo>
                  <a:cubicBezTo>
                    <a:pt x="1190" y="9215"/>
                    <a:pt x="1135" y="9251"/>
                    <a:pt x="1082" y="9286"/>
                  </a:cubicBezTo>
                  <a:cubicBezTo>
                    <a:pt x="1118" y="9297"/>
                    <a:pt x="1155" y="9301"/>
                    <a:pt x="1192" y="9301"/>
                  </a:cubicBezTo>
                  <a:cubicBezTo>
                    <a:pt x="1262" y="9301"/>
                    <a:pt x="1333" y="9284"/>
                    <a:pt x="1396" y="9257"/>
                  </a:cubicBezTo>
                  <a:cubicBezTo>
                    <a:pt x="1583" y="9178"/>
                    <a:pt x="1729" y="9025"/>
                    <a:pt x="1882" y="8901"/>
                  </a:cubicBezTo>
                  <a:cubicBezTo>
                    <a:pt x="2051" y="8768"/>
                    <a:pt x="2208" y="8618"/>
                    <a:pt x="2347" y="8458"/>
                  </a:cubicBezTo>
                  <a:cubicBezTo>
                    <a:pt x="2536" y="8242"/>
                    <a:pt x="2694" y="8002"/>
                    <a:pt x="2819" y="7747"/>
                  </a:cubicBezTo>
                  <a:lnTo>
                    <a:pt x="2819" y="7747"/>
                  </a:lnTo>
                  <a:cubicBezTo>
                    <a:pt x="2609" y="8300"/>
                    <a:pt x="1903" y="9196"/>
                    <a:pt x="1570" y="9469"/>
                  </a:cubicBezTo>
                  <a:cubicBezTo>
                    <a:pt x="1441" y="9576"/>
                    <a:pt x="1300" y="9679"/>
                    <a:pt x="1230" y="9829"/>
                  </a:cubicBezTo>
                  <a:cubicBezTo>
                    <a:pt x="1550" y="9706"/>
                    <a:pt x="1839" y="9508"/>
                    <a:pt x="2065" y="9257"/>
                  </a:cubicBezTo>
                  <a:lnTo>
                    <a:pt x="2065" y="9257"/>
                  </a:lnTo>
                  <a:cubicBezTo>
                    <a:pt x="2058" y="9380"/>
                    <a:pt x="2033" y="9504"/>
                    <a:pt x="1988" y="9620"/>
                  </a:cubicBezTo>
                  <a:cubicBezTo>
                    <a:pt x="2115" y="9527"/>
                    <a:pt x="2211" y="9395"/>
                    <a:pt x="2259" y="9248"/>
                  </a:cubicBezTo>
                  <a:cubicBezTo>
                    <a:pt x="2298" y="9270"/>
                    <a:pt x="2318" y="9321"/>
                    <a:pt x="2304" y="9363"/>
                  </a:cubicBezTo>
                  <a:cubicBezTo>
                    <a:pt x="2313" y="9370"/>
                    <a:pt x="2323" y="9373"/>
                    <a:pt x="2333" y="9373"/>
                  </a:cubicBezTo>
                  <a:cubicBezTo>
                    <a:pt x="2348" y="9373"/>
                    <a:pt x="2364" y="9366"/>
                    <a:pt x="2378" y="9356"/>
                  </a:cubicBezTo>
                  <a:lnTo>
                    <a:pt x="2378" y="9356"/>
                  </a:lnTo>
                  <a:cubicBezTo>
                    <a:pt x="2180" y="9597"/>
                    <a:pt x="1942" y="9807"/>
                    <a:pt x="1676" y="9970"/>
                  </a:cubicBezTo>
                  <a:cubicBezTo>
                    <a:pt x="1696" y="9974"/>
                    <a:pt x="1717" y="9975"/>
                    <a:pt x="1737" y="9975"/>
                  </a:cubicBezTo>
                  <a:cubicBezTo>
                    <a:pt x="1814" y="9975"/>
                    <a:pt x="1892" y="9952"/>
                    <a:pt x="1967" y="9929"/>
                  </a:cubicBezTo>
                  <a:lnTo>
                    <a:pt x="1967" y="9929"/>
                  </a:lnTo>
                  <a:cubicBezTo>
                    <a:pt x="1654" y="10210"/>
                    <a:pt x="1300" y="10446"/>
                    <a:pt x="918" y="10622"/>
                  </a:cubicBezTo>
                  <a:cubicBezTo>
                    <a:pt x="872" y="10644"/>
                    <a:pt x="815" y="10680"/>
                    <a:pt x="827" y="10731"/>
                  </a:cubicBezTo>
                  <a:cubicBezTo>
                    <a:pt x="957" y="10718"/>
                    <a:pt x="1088" y="10689"/>
                    <a:pt x="1212" y="10648"/>
                  </a:cubicBezTo>
                  <a:lnTo>
                    <a:pt x="1212" y="10648"/>
                  </a:lnTo>
                  <a:cubicBezTo>
                    <a:pt x="1151" y="10782"/>
                    <a:pt x="955" y="10824"/>
                    <a:pt x="915" y="10965"/>
                  </a:cubicBezTo>
                  <a:cubicBezTo>
                    <a:pt x="935" y="10969"/>
                    <a:pt x="955" y="10971"/>
                    <a:pt x="974" y="10971"/>
                  </a:cubicBezTo>
                  <a:cubicBezTo>
                    <a:pt x="1060" y="10971"/>
                    <a:pt x="1145" y="10932"/>
                    <a:pt x="1222" y="10892"/>
                  </a:cubicBezTo>
                  <a:cubicBezTo>
                    <a:pt x="1554" y="10716"/>
                    <a:pt x="1866" y="10452"/>
                    <a:pt x="2131" y="10185"/>
                  </a:cubicBezTo>
                  <a:lnTo>
                    <a:pt x="2131" y="10185"/>
                  </a:lnTo>
                  <a:cubicBezTo>
                    <a:pt x="1941" y="10424"/>
                    <a:pt x="1778" y="10687"/>
                    <a:pt x="1647" y="10965"/>
                  </a:cubicBezTo>
                  <a:cubicBezTo>
                    <a:pt x="1853" y="10892"/>
                    <a:pt x="2004" y="10711"/>
                    <a:pt x="2113" y="10520"/>
                  </a:cubicBezTo>
                  <a:cubicBezTo>
                    <a:pt x="2222" y="10330"/>
                    <a:pt x="2302" y="10122"/>
                    <a:pt x="2426" y="9941"/>
                  </a:cubicBezTo>
                  <a:lnTo>
                    <a:pt x="2426" y="9941"/>
                  </a:lnTo>
                  <a:cubicBezTo>
                    <a:pt x="2433" y="10077"/>
                    <a:pt x="2421" y="10215"/>
                    <a:pt x="2392" y="10347"/>
                  </a:cubicBezTo>
                  <a:cubicBezTo>
                    <a:pt x="2266" y="10478"/>
                    <a:pt x="2134" y="10594"/>
                    <a:pt x="2012" y="10708"/>
                  </a:cubicBezTo>
                  <a:cubicBezTo>
                    <a:pt x="1852" y="10854"/>
                    <a:pt x="1684" y="11018"/>
                    <a:pt x="1498" y="11136"/>
                  </a:cubicBezTo>
                  <a:cubicBezTo>
                    <a:pt x="1280" y="11274"/>
                    <a:pt x="1032" y="11381"/>
                    <a:pt x="801" y="11500"/>
                  </a:cubicBezTo>
                  <a:cubicBezTo>
                    <a:pt x="872" y="11518"/>
                    <a:pt x="944" y="11526"/>
                    <a:pt x="1017" y="11526"/>
                  </a:cubicBezTo>
                  <a:cubicBezTo>
                    <a:pt x="1068" y="11526"/>
                    <a:pt x="1119" y="11522"/>
                    <a:pt x="1169" y="11514"/>
                  </a:cubicBezTo>
                  <a:lnTo>
                    <a:pt x="1169" y="11514"/>
                  </a:lnTo>
                  <a:cubicBezTo>
                    <a:pt x="872" y="11694"/>
                    <a:pt x="574" y="11875"/>
                    <a:pt x="307" y="12094"/>
                  </a:cubicBezTo>
                  <a:cubicBezTo>
                    <a:pt x="341" y="12116"/>
                    <a:pt x="379" y="12125"/>
                    <a:pt x="418" y="12125"/>
                  </a:cubicBezTo>
                  <a:cubicBezTo>
                    <a:pt x="501" y="12125"/>
                    <a:pt x="590" y="12086"/>
                    <a:pt x="667" y="12047"/>
                  </a:cubicBezTo>
                  <a:lnTo>
                    <a:pt x="1364" y="11688"/>
                  </a:lnTo>
                  <a:lnTo>
                    <a:pt x="1364" y="11688"/>
                  </a:lnTo>
                  <a:cubicBezTo>
                    <a:pt x="1280" y="11850"/>
                    <a:pt x="1197" y="12016"/>
                    <a:pt x="1113" y="12180"/>
                  </a:cubicBezTo>
                  <a:cubicBezTo>
                    <a:pt x="986" y="12254"/>
                    <a:pt x="851" y="12315"/>
                    <a:pt x="708" y="12351"/>
                  </a:cubicBezTo>
                  <a:cubicBezTo>
                    <a:pt x="632" y="12372"/>
                    <a:pt x="538" y="12399"/>
                    <a:pt x="525" y="12478"/>
                  </a:cubicBezTo>
                  <a:cubicBezTo>
                    <a:pt x="583" y="12501"/>
                    <a:pt x="642" y="12510"/>
                    <a:pt x="702" y="12510"/>
                  </a:cubicBezTo>
                  <a:cubicBezTo>
                    <a:pt x="909" y="12510"/>
                    <a:pt x="1125" y="12400"/>
                    <a:pt x="1339" y="12379"/>
                  </a:cubicBezTo>
                  <a:lnTo>
                    <a:pt x="1339" y="12379"/>
                  </a:lnTo>
                  <a:cubicBezTo>
                    <a:pt x="1236" y="12472"/>
                    <a:pt x="1135" y="12565"/>
                    <a:pt x="1032" y="12655"/>
                  </a:cubicBezTo>
                  <a:cubicBezTo>
                    <a:pt x="1020" y="12664"/>
                    <a:pt x="1011" y="12675"/>
                    <a:pt x="1004" y="12688"/>
                  </a:cubicBezTo>
                  <a:cubicBezTo>
                    <a:pt x="667" y="12819"/>
                    <a:pt x="330" y="12957"/>
                    <a:pt x="0" y="13098"/>
                  </a:cubicBezTo>
                  <a:cubicBezTo>
                    <a:pt x="517" y="13062"/>
                    <a:pt x="1030" y="12974"/>
                    <a:pt x="1521" y="12838"/>
                  </a:cubicBezTo>
                  <a:lnTo>
                    <a:pt x="1521" y="12838"/>
                  </a:lnTo>
                  <a:cubicBezTo>
                    <a:pt x="1518" y="12842"/>
                    <a:pt x="1517" y="12845"/>
                    <a:pt x="1512" y="12850"/>
                  </a:cubicBezTo>
                  <a:cubicBezTo>
                    <a:pt x="1380" y="12918"/>
                    <a:pt x="1244" y="12980"/>
                    <a:pt x="1104" y="13034"/>
                  </a:cubicBezTo>
                  <a:cubicBezTo>
                    <a:pt x="1016" y="13069"/>
                    <a:pt x="915" y="13112"/>
                    <a:pt x="889" y="13205"/>
                  </a:cubicBezTo>
                  <a:cubicBezTo>
                    <a:pt x="997" y="13198"/>
                    <a:pt x="1106" y="13189"/>
                    <a:pt x="1213" y="13182"/>
                  </a:cubicBezTo>
                  <a:lnTo>
                    <a:pt x="1213" y="13182"/>
                  </a:lnTo>
                  <a:cubicBezTo>
                    <a:pt x="1168" y="13233"/>
                    <a:pt x="1120" y="13285"/>
                    <a:pt x="1075" y="13336"/>
                  </a:cubicBezTo>
                  <a:cubicBezTo>
                    <a:pt x="1032" y="13364"/>
                    <a:pt x="989" y="13390"/>
                    <a:pt x="944" y="13414"/>
                  </a:cubicBezTo>
                  <a:cubicBezTo>
                    <a:pt x="844" y="13468"/>
                    <a:pt x="725" y="13497"/>
                    <a:pt x="634" y="13563"/>
                  </a:cubicBezTo>
                  <a:cubicBezTo>
                    <a:pt x="685" y="13574"/>
                    <a:pt x="739" y="13580"/>
                    <a:pt x="793" y="13580"/>
                  </a:cubicBezTo>
                  <a:cubicBezTo>
                    <a:pt x="815" y="13580"/>
                    <a:pt x="836" y="13579"/>
                    <a:pt x="857" y="13577"/>
                  </a:cubicBezTo>
                  <a:lnTo>
                    <a:pt x="857" y="13577"/>
                  </a:lnTo>
                  <a:cubicBezTo>
                    <a:pt x="677" y="13777"/>
                    <a:pt x="497" y="13976"/>
                    <a:pt x="320" y="14177"/>
                  </a:cubicBezTo>
                  <a:cubicBezTo>
                    <a:pt x="478" y="14098"/>
                    <a:pt x="638" y="14021"/>
                    <a:pt x="795" y="13944"/>
                  </a:cubicBezTo>
                  <a:cubicBezTo>
                    <a:pt x="827" y="13937"/>
                    <a:pt x="857" y="13924"/>
                    <a:pt x="885" y="13910"/>
                  </a:cubicBezTo>
                  <a:cubicBezTo>
                    <a:pt x="915" y="13894"/>
                    <a:pt x="946" y="13873"/>
                    <a:pt x="976" y="13854"/>
                  </a:cubicBezTo>
                  <a:lnTo>
                    <a:pt x="1402" y="13648"/>
                  </a:lnTo>
                  <a:lnTo>
                    <a:pt x="1402" y="13648"/>
                  </a:lnTo>
                  <a:cubicBezTo>
                    <a:pt x="1248" y="13969"/>
                    <a:pt x="1055" y="14276"/>
                    <a:pt x="828" y="14565"/>
                  </a:cubicBezTo>
                  <a:cubicBezTo>
                    <a:pt x="793" y="14608"/>
                    <a:pt x="761" y="14665"/>
                    <a:pt x="783" y="14708"/>
                  </a:cubicBezTo>
                  <a:cubicBezTo>
                    <a:pt x="580" y="14803"/>
                    <a:pt x="369" y="14888"/>
                    <a:pt x="160" y="14968"/>
                  </a:cubicBezTo>
                  <a:cubicBezTo>
                    <a:pt x="130" y="14980"/>
                    <a:pt x="95" y="14993"/>
                    <a:pt x="75" y="15021"/>
                  </a:cubicBezTo>
                  <a:cubicBezTo>
                    <a:pt x="54" y="15048"/>
                    <a:pt x="54" y="15093"/>
                    <a:pt x="83" y="15109"/>
                  </a:cubicBezTo>
                  <a:cubicBezTo>
                    <a:pt x="94" y="15115"/>
                    <a:pt x="107" y="15116"/>
                    <a:pt x="119" y="15116"/>
                  </a:cubicBezTo>
                  <a:cubicBezTo>
                    <a:pt x="126" y="15116"/>
                    <a:pt x="133" y="15115"/>
                    <a:pt x="140" y="15115"/>
                  </a:cubicBezTo>
                  <a:cubicBezTo>
                    <a:pt x="342" y="15089"/>
                    <a:pt x="634" y="15063"/>
                    <a:pt x="806" y="14938"/>
                  </a:cubicBezTo>
                  <a:lnTo>
                    <a:pt x="806" y="14938"/>
                  </a:lnTo>
                  <a:cubicBezTo>
                    <a:pt x="622" y="15075"/>
                    <a:pt x="492" y="15248"/>
                    <a:pt x="435" y="15429"/>
                  </a:cubicBezTo>
                  <a:cubicBezTo>
                    <a:pt x="642" y="15244"/>
                    <a:pt x="851" y="15060"/>
                    <a:pt x="1061" y="14875"/>
                  </a:cubicBezTo>
                  <a:lnTo>
                    <a:pt x="1061" y="14875"/>
                  </a:lnTo>
                  <a:cubicBezTo>
                    <a:pt x="988" y="14990"/>
                    <a:pt x="940" y="15111"/>
                    <a:pt x="924" y="15234"/>
                  </a:cubicBezTo>
                  <a:cubicBezTo>
                    <a:pt x="1055" y="15092"/>
                    <a:pt x="1185" y="14949"/>
                    <a:pt x="1316" y="14806"/>
                  </a:cubicBezTo>
                  <a:cubicBezTo>
                    <a:pt x="1323" y="14903"/>
                    <a:pt x="1367" y="14999"/>
                    <a:pt x="1440" y="15080"/>
                  </a:cubicBezTo>
                  <a:cubicBezTo>
                    <a:pt x="1415" y="15121"/>
                    <a:pt x="1395" y="15160"/>
                    <a:pt x="1383" y="15203"/>
                  </a:cubicBezTo>
                  <a:cubicBezTo>
                    <a:pt x="1550" y="15132"/>
                    <a:pt x="1710" y="15052"/>
                    <a:pt x="1858" y="14965"/>
                  </a:cubicBezTo>
                  <a:lnTo>
                    <a:pt x="1858" y="14965"/>
                  </a:lnTo>
                  <a:cubicBezTo>
                    <a:pt x="1691" y="15116"/>
                    <a:pt x="1554" y="15283"/>
                    <a:pt x="1453" y="15459"/>
                  </a:cubicBezTo>
                  <a:cubicBezTo>
                    <a:pt x="1662" y="15353"/>
                    <a:pt x="1846" y="15227"/>
                    <a:pt x="2012" y="15089"/>
                  </a:cubicBezTo>
                  <a:lnTo>
                    <a:pt x="2012" y="15089"/>
                  </a:lnTo>
                  <a:cubicBezTo>
                    <a:pt x="1984" y="15125"/>
                    <a:pt x="1957" y="15164"/>
                    <a:pt x="1930" y="15201"/>
                  </a:cubicBezTo>
                  <a:cubicBezTo>
                    <a:pt x="1760" y="15436"/>
                    <a:pt x="1611" y="15675"/>
                    <a:pt x="1477" y="15919"/>
                  </a:cubicBezTo>
                  <a:cubicBezTo>
                    <a:pt x="1720" y="15712"/>
                    <a:pt x="1913" y="15479"/>
                    <a:pt x="2042" y="15237"/>
                  </a:cubicBezTo>
                  <a:lnTo>
                    <a:pt x="2042" y="15237"/>
                  </a:lnTo>
                  <a:cubicBezTo>
                    <a:pt x="2041" y="15376"/>
                    <a:pt x="2051" y="15516"/>
                    <a:pt x="2076" y="15651"/>
                  </a:cubicBezTo>
                  <a:cubicBezTo>
                    <a:pt x="2305" y="15421"/>
                    <a:pt x="2189" y="15135"/>
                    <a:pt x="2347" y="14884"/>
                  </a:cubicBezTo>
                  <a:lnTo>
                    <a:pt x="2347" y="14884"/>
                  </a:lnTo>
                  <a:cubicBezTo>
                    <a:pt x="2487" y="15077"/>
                    <a:pt x="2295" y="15365"/>
                    <a:pt x="2388" y="15578"/>
                  </a:cubicBezTo>
                  <a:cubicBezTo>
                    <a:pt x="2465" y="15494"/>
                    <a:pt x="2516" y="15400"/>
                    <a:pt x="2530" y="15307"/>
                  </a:cubicBezTo>
                  <a:cubicBezTo>
                    <a:pt x="2562" y="15333"/>
                    <a:pt x="2594" y="15360"/>
                    <a:pt x="2643" y="15365"/>
                  </a:cubicBezTo>
                  <a:cubicBezTo>
                    <a:pt x="2649" y="15365"/>
                    <a:pt x="2654" y="15366"/>
                    <a:pt x="2660" y="15366"/>
                  </a:cubicBezTo>
                  <a:cubicBezTo>
                    <a:pt x="2694" y="15366"/>
                    <a:pt x="2734" y="15351"/>
                    <a:pt x="2755" y="15331"/>
                  </a:cubicBezTo>
                  <a:lnTo>
                    <a:pt x="2755" y="15481"/>
                  </a:lnTo>
                  <a:cubicBezTo>
                    <a:pt x="2784" y="15357"/>
                    <a:pt x="2812" y="15234"/>
                    <a:pt x="2841" y="15109"/>
                  </a:cubicBezTo>
                  <a:cubicBezTo>
                    <a:pt x="2842" y="15113"/>
                    <a:pt x="2842" y="15116"/>
                    <a:pt x="2845" y="15121"/>
                  </a:cubicBezTo>
                  <a:cubicBezTo>
                    <a:pt x="2839" y="15103"/>
                    <a:pt x="2882" y="14994"/>
                    <a:pt x="2882" y="14962"/>
                  </a:cubicBezTo>
                  <a:cubicBezTo>
                    <a:pt x="2882" y="14957"/>
                    <a:pt x="2879" y="14951"/>
                    <a:pt x="2879" y="14946"/>
                  </a:cubicBezTo>
                  <a:cubicBezTo>
                    <a:pt x="2889" y="14906"/>
                    <a:pt x="2898" y="14867"/>
                    <a:pt x="2906" y="14824"/>
                  </a:cubicBezTo>
                  <a:cubicBezTo>
                    <a:pt x="2919" y="14856"/>
                    <a:pt x="2932" y="14891"/>
                    <a:pt x="2948" y="14922"/>
                  </a:cubicBezTo>
                  <a:cubicBezTo>
                    <a:pt x="2976" y="14874"/>
                    <a:pt x="3005" y="14824"/>
                    <a:pt x="3031" y="14774"/>
                  </a:cubicBezTo>
                  <a:cubicBezTo>
                    <a:pt x="3101" y="15074"/>
                    <a:pt x="3168" y="15376"/>
                    <a:pt x="3237" y="15677"/>
                  </a:cubicBezTo>
                  <a:cubicBezTo>
                    <a:pt x="3245" y="15713"/>
                    <a:pt x="3266" y="15756"/>
                    <a:pt x="3300" y="15756"/>
                  </a:cubicBezTo>
                  <a:cubicBezTo>
                    <a:pt x="3303" y="15756"/>
                    <a:pt x="3307" y="15756"/>
                    <a:pt x="3310" y="15755"/>
                  </a:cubicBezTo>
                  <a:cubicBezTo>
                    <a:pt x="3342" y="15747"/>
                    <a:pt x="3346" y="15702"/>
                    <a:pt x="3342" y="15667"/>
                  </a:cubicBezTo>
                  <a:cubicBezTo>
                    <a:pt x="3329" y="15549"/>
                    <a:pt x="3319" y="15430"/>
                    <a:pt x="3306" y="15311"/>
                  </a:cubicBezTo>
                  <a:lnTo>
                    <a:pt x="3306" y="15311"/>
                  </a:lnTo>
                  <a:cubicBezTo>
                    <a:pt x="3399" y="15506"/>
                    <a:pt x="3558" y="15665"/>
                    <a:pt x="3753" y="15755"/>
                  </a:cubicBezTo>
                  <a:cubicBezTo>
                    <a:pt x="3770" y="15593"/>
                    <a:pt x="3667" y="15442"/>
                    <a:pt x="3558" y="15318"/>
                  </a:cubicBezTo>
                  <a:cubicBezTo>
                    <a:pt x="3449" y="15195"/>
                    <a:pt x="3326" y="15071"/>
                    <a:pt x="3293" y="14910"/>
                  </a:cubicBezTo>
                  <a:lnTo>
                    <a:pt x="3293" y="14910"/>
                  </a:lnTo>
                  <a:cubicBezTo>
                    <a:pt x="3460" y="15029"/>
                    <a:pt x="3627" y="15150"/>
                    <a:pt x="3796" y="15269"/>
                  </a:cubicBezTo>
                  <a:cubicBezTo>
                    <a:pt x="3830" y="15169"/>
                    <a:pt x="3733" y="15080"/>
                    <a:pt x="3660" y="15005"/>
                  </a:cubicBezTo>
                  <a:cubicBezTo>
                    <a:pt x="3576" y="14917"/>
                    <a:pt x="3513" y="14811"/>
                    <a:pt x="3460" y="14703"/>
                  </a:cubicBezTo>
                  <a:cubicBezTo>
                    <a:pt x="3400" y="14583"/>
                    <a:pt x="3351" y="14460"/>
                    <a:pt x="3311" y="14332"/>
                  </a:cubicBezTo>
                  <a:lnTo>
                    <a:pt x="3307" y="14191"/>
                  </a:lnTo>
                  <a:lnTo>
                    <a:pt x="3307" y="14191"/>
                  </a:lnTo>
                  <a:cubicBezTo>
                    <a:pt x="3380" y="14331"/>
                    <a:pt x="3467" y="14464"/>
                    <a:pt x="3567" y="14592"/>
                  </a:cubicBezTo>
                  <a:cubicBezTo>
                    <a:pt x="3622" y="14675"/>
                    <a:pt x="3676" y="14761"/>
                    <a:pt x="3735" y="14845"/>
                  </a:cubicBezTo>
                  <a:cubicBezTo>
                    <a:pt x="3769" y="14891"/>
                    <a:pt x="3821" y="14946"/>
                    <a:pt x="3894" y="14946"/>
                  </a:cubicBezTo>
                  <a:cubicBezTo>
                    <a:pt x="3915" y="14907"/>
                    <a:pt x="3953" y="14875"/>
                    <a:pt x="4001" y="14852"/>
                  </a:cubicBezTo>
                  <a:cubicBezTo>
                    <a:pt x="4096" y="14951"/>
                    <a:pt x="4132" y="15067"/>
                    <a:pt x="4199" y="15176"/>
                  </a:cubicBezTo>
                  <a:cubicBezTo>
                    <a:pt x="4265" y="15285"/>
                    <a:pt x="4380" y="15397"/>
                    <a:pt x="4546" y="15426"/>
                  </a:cubicBezTo>
                  <a:cubicBezTo>
                    <a:pt x="4475" y="15302"/>
                    <a:pt x="4406" y="15176"/>
                    <a:pt x="4335" y="15052"/>
                  </a:cubicBezTo>
                  <a:lnTo>
                    <a:pt x="4335" y="15052"/>
                  </a:lnTo>
                  <a:cubicBezTo>
                    <a:pt x="4662" y="15269"/>
                    <a:pt x="5048" y="15442"/>
                    <a:pt x="5463" y="15558"/>
                  </a:cubicBezTo>
                  <a:cubicBezTo>
                    <a:pt x="5369" y="15426"/>
                    <a:pt x="5192" y="15328"/>
                    <a:pt x="5026" y="15233"/>
                  </a:cubicBezTo>
                  <a:cubicBezTo>
                    <a:pt x="4823" y="15113"/>
                    <a:pt x="4626" y="14984"/>
                    <a:pt x="4435" y="14845"/>
                  </a:cubicBezTo>
                  <a:cubicBezTo>
                    <a:pt x="4393" y="14718"/>
                    <a:pt x="4351" y="14592"/>
                    <a:pt x="4309" y="14467"/>
                  </a:cubicBezTo>
                  <a:cubicBezTo>
                    <a:pt x="4308" y="14435"/>
                    <a:pt x="4306" y="14406"/>
                    <a:pt x="4302" y="14376"/>
                  </a:cubicBezTo>
                  <a:lnTo>
                    <a:pt x="4302" y="14376"/>
                  </a:lnTo>
                  <a:cubicBezTo>
                    <a:pt x="4386" y="14467"/>
                    <a:pt x="4504" y="14544"/>
                    <a:pt x="4640" y="14598"/>
                  </a:cubicBezTo>
                  <a:cubicBezTo>
                    <a:pt x="4617" y="14537"/>
                    <a:pt x="4598" y="14477"/>
                    <a:pt x="4585" y="14416"/>
                  </a:cubicBezTo>
                  <a:lnTo>
                    <a:pt x="4585" y="14416"/>
                  </a:lnTo>
                  <a:cubicBezTo>
                    <a:pt x="4803" y="14565"/>
                    <a:pt x="5063" y="14685"/>
                    <a:pt x="5344" y="14765"/>
                  </a:cubicBezTo>
                  <a:cubicBezTo>
                    <a:pt x="5358" y="14768"/>
                    <a:pt x="5374" y="14770"/>
                    <a:pt x="5389" y="14770"/>
                  </a:cubicBezTo>
                  <a:cubicBezTo>
                    <a:pt x="5419" y="14770"/>
                    <a:pt x="5445" y="14763"/>
                    <a:pt x="5437" y="14745"/>
                  </a:cubicBezTo>
                  <a:cubicBezTo>
                    <a:pt x="5170" y="14642"/>
                    <a:pt x="4909" y="14520"/>
                    <a:pt x="4660" y="14377"/>
                  </a:cubicBezTo>
                  <a:cubicBezTo>
                    <a:pt x="4621" y="14355"/>
                    <a:pt x="4585" y="14332"/>
                    <a:pt x="4549" y="14309"/>
                  </a:cubicBezTo>
                  <a:cubicBezTo>
                    <a:pt x="4547" y="14244"/>
                    <a:pt x="4541" y="14178"/>
                    <a:pt x="4534" y="14113"/>
                  </a:cubicBezTo>
                  <a:lnTo>
                    <a:pt x="4534" y="14113"/>
                  </a:lnTo>
                  <a:cubicBezTo>
                    <a:pt x="4608" y="14127"/>
                    <a:pt x="4682" y="14136"/>
                    <a:pt x="4755" y="14136"/>
                  </a:cubicBezTo>
                  <a:cubicBezTo>
                    <a:pt x="4793" y="14136"/>
                    <a:pt x="4830" y="14134"/>
                    <a:pt x="4868" y="14129"/>
                  </a:cubicBezTo>
                  <a:cubicBezTo>
                    <a:pt x="4750" y="14100"/>
                    <a:pt x="4636" y="14064"/>
                    <a:pt x="4522" y="14021"/>
                  </a:cubicBezTo>
                  <a:cubicBezTo>
                    <a:pt x="4515" y="13978"/>
                    <a:pt x="4508" y="13934"/>
                    <a:pt x="4498" y="13891"/>
                  </a:cubicBezTo>
                  <a:lnTo>
                    <a:pt x="4498" y="13891"/>
                  </a:lnTo>
                  <a:cubicBezTo>
                    <a:pt x="4595" y="13960"/>
                    <a:pt x="4707" y="14007"/>
                    <a:pt x="4825" y="14011"/>
                  </a:cubicBezTo>
                  <a:cubicBezTo>
                    <a:pt x="4721" y="13875"/>
                    <a:pt x="4618" y="13741"/>
                    <a:pt x="4517" y="13605"/>
                  </a:cubicBezTo>
                  <a:cubicBezTo>
                    <a:pt x="4464" y="13535"/>
                    <a:pt x="4408" y="13451"/>
                    <a:pt x="4432" y="13368"/>
                  </a:cubicBezTo>
                  <a:lnTo>
                    <a:pt x="4432" y="13368"/>
                  </a:lnTo>
                  <a:cubicBezTo>
                    <a:pt x="4582" y="13433"/>
                    <a:pt x="4719" y="13531"/>
                    <a:pt x="4827" y="13650"/>
                  </a:cubicBezTo>
                  <a:cubicBezTo>
                    <a:pt x="4933" y="13767"/>
                    <a:pt x="5028" y="13917"/>
                    <a:pt x="5183" y="13955"/>
                  </a:cubicBezTo>
                  <a:cubicBezTo>
                    <a:pt x="5143" y="13825"/>
                    <a:pt x="5089" y="13701"/>
                    <a:pt x="5019" y="13584"/>
                  </a:cubicBezTo>
                  <a:lnTo>
                    <a:pt x="5019" y="13584"/>
                  </a:lnTo>
                  <a:cubicBezTo>
                    <a:pt x="5202" y="13727"/>
                    <a:pt x="5424" y="13815"/>
                    <a:pt x="5655" y="13843"/>
                  </a:cubicBezTo>
                  <a:cubicBezTo>
                    <a:pt x="5612" y="13801"/>
                    <a:pt x="5548" y="13772"/>
                    <a:pt x="5490" y="13743"/>
                  </a:cubicBezTo>
                  <a:cubicBezTo>
                    <a:pt x="5157" y="13583"/>
                    <a:pt x="4849" y="13378"/>
                    <a:pt x="4572" y="13136"/>
                  </a:cubicBezTo>
                  <a:lnTo>
                    <a:pt x="4572" y="13136"/>
                  </a:lnTo>
                  <a:cubicBezTo>
                    <a:pt x="4679" y="13170"/>
                    <a:pt x="4791" y="13186"/>
                    <a:pt x="4903" y="13186"/>
                  </a:cubicBezTo>
                  <a:cubicBezTo>
                    <a:pt x="4953" y="13186"/>
                    <a:pt x="5004" y="13183"/>
                    <a:pt x="5054" y="13176"/>
                  </a:cubicBezTo>
                  <a:cubicBezTo>
                    <a:pt x="4902" y="13114"/>
                    <a:pt x="4748" y="13050"/>
                    <a:pt x="4595" y="12989"/>
                  </a:cubicBezTo>
                  <a:cubicBezTo>
                    <a:pt x="4508" y="12954"/>
                    <a:pt x="4419" y="12916"/>
                    <a:pt x="4357" y="12847"/>
                  </a:cubicBezTo>
                  <a:lnTo>
                    <a:pt x="4357" y="12847"/>
                  </a:lnTo>
                  <a:cubicBezTo>
                    <a:pt x="4375" y="12849"/>
                    <a:pt x="4392" y="12850"/>
                    <a:pt x="4409" y="12850"/>
                  </a:cubicBezTo>
                  <a:cubicBezTo>
                    <a:pt x="4446" y="12850"/>
                    <a:pt x="4483" y="12845"/>
                    <a:pt x="4518" y="12835"/>
                  </a:cubicBezTo>
                  <a:cubicBezTo>
                    <a:pt x="4586" y="12889"/>
                    <a:pt x="4655" y="12940"/>
                    <a:pt x="4726" y="12989"/>
                  </a:cubicBezTo>
                  <a:cubicBezTo>
                    <a:pt x="4823" y="13057"/>
                    <a:pt x="4931" y="13125"/>
                    <a:pt x="5053" y="13140"/>
                  </a:cubicBezTo>
                  <a:cubicBezTo>
                    <a:pt x="5070" y="13021"/>
                    <a:pt x="4868" y="12985"/>
                    <a:pt x="4823" y="12874"/>
                  </a:cubicBezTo>
                  <a:lnTo>
                    <a:pt x="4823" y="12874"/>
                  </a:lnTo>
                  <a:cubicBezTo>
                    <a:pt x="4990" y="12963"/>
                    <a:pt x="5172" y="13057"/>
                    <a:pt x="5359" y="13057"/>
                  </a:cubicBezTo>
                  <a:cubicBezTo>
                    <a:pt x="5388" y="13057"/>
                    <a:pt x="5417" y="13055"/>
                    <a:pt x="5446" y="13050"/>
                  </a:cubicBezTo>
                  <a:cubicBezTo>
                    <a:pt x="5310" y="12980"/>
                    <a:pt x="5164" y="12915"/>
                    <a:pt x="5035" y="12831"/>
                  </a:cubicBezTo>
                  <a:cubicBezTo>
                    <a:pt x="4952" y="12777"/>
                    <a:pt x="4858" y="12669"/>
                    <a:pt x="4765" y="12639"/>
                  </a:cubicBezTo>
                  <a:lnTo>
                    <a:pt x="4765" y="12639"/>
                  </a:lnTo>
                  <a:cubicBezTo>
                    <a:pt x="5009" y="12719"/>
                    <a:pt x="5263" y="12764"/>
                    <a:pt x="5519" y="12773"/>
                  </a:cubicBezTo>
                  <a:cubicBezTo>
                    <a:pt x="5498" y="12694"/>
                    <a:pt x="5420" y="12649"/>
                    <a:pt x="5347" y="12611"/>
                  </a:cubicBezTo>
                  <a:cubicBezTo>
                    <a:pt x="5090" y="12479"/>
                    <a:pt x="4830" y="12353"/>
                    <a:pt x="4568" y="12234"/>
                  </a:cubicBezTo>
                  <a:lnTo>
                    <a:pt x="4568" y="12234"/>
                  </a:lnTo>
                  <a:cubicBezTo>
                    <a:pt x="4704" y="12265"/>
                    <a:pt x="4845" y="12281"/>
                    <a:pt x="4985" y="12281"/>
                  </a:cubicBezTo>
                  <a:cubicBezTo>
                    <a:pt x="5096" y="12281"/>
                    <a:pt x="5207" y="12271"/>
                    <a:pt x="5317" y="12251"/>
                  </a:cubicBezTo>
                  <a:cubicBezTo>
                    <a:pt x="5288" y="12243"/>
                    <a:pt x="5260" y="12235"/>
                    <a:pt x="5231" y="12227"/>
                  </a:cubicBezTo>
                  <a:lnTo>
                    <a:pt x="5231" y="12227"/>
                  </a:lnTo>
                  <a:cubicBezTo>
                    <a:pt x="5244" y="12228"/>
                    <a:pt x="5256" y="12229"/>
                    <a:pt x="5267" y="12229"/>
                  </a:cubicBezTo>
                  <a:cubicBezTo>
                    <a:pt x="5222" y="12009"/>
                    <a:pt x="4952" y="11907"/>
                    <a:pt x="4858" y="11702"/>
                  </a:cubicBezTo>
                  <a:lnTo>
                    <a:pt x="4858" y="11702"/>
                  </a:lnTo>
                  <a:cubicBezTo>
                    <a:pt x="5069" y="11840"/>
                    <a:pt x="5289" y="11983"/>
                    <a:pt x="5540" y="12010"/>
                  </a:cubicBezTo>
                  <a:cubicBezTo>
                    <a:pt x="5551" y="11956"/>
                    <a:pt x="5495" y="11914"/>
                    <a:pt x="5448" y="11887"/>
                  </a:cubicBezTo>
                  <a:cubicBezTo>
                    <a:pt x="5154" y="11720"/>
                    <a:pt x="4852" y="11561"/>
                    <a:pt x="4546" y="11416"/>
                  </a:cubicBezTo>
                  <a:cubicBezTo>
                    <a:pt x="4409" y="11352"/>
                    <a:pt x="4273" y="11299"/>
                    <a:pt x="4152" y="11209"/>
                  </a:cubicBezTo>
                  <a:cubicBezTo>
                    <a:pt x="4040" y="11124"/>
                    <a:pt x="3967" y="11012"/>
                    <a:pt x="3867" y="10921"/>
                  </a:cubicBezTo>
                  <a:lnTo>
                    <a:pt x="3867" y="10921"/>
                  </a:lnTo>
                  <a:cubicBezTo>
                    <a:pt x="4015" y="11056"/>
                    <a:pt x="4194" y="11198"/>
                    <a:pt x="4386" y="11198"/>
                  </a:cubicBezTo>
                  <a:cubicBezTo>
                    <a:pt x="4412" y="11198"/>
                    <a:pt x="4439" y="11195"/>
                    <a:pt x="4466" y="11190"/>
                  </a:cubicBezTo>
                  <a:cubicBezTo>
                    <a:pt x="3805" y="10798"/>
                    <a:pt x="3413" y="10211"/>
                    <a:pt x="3160" y="9531"/>
                  </a:cubicBezTo>
                  <a:lnTo>
                    <a:pt x="3159" y="9460"/>
                  </a:lnTo>
                  <a:lnTo>
                    <a:pt x="3159" y="9460"/>
                  </a:lnTo>
                  <a:cubicBezTo>
                    <a:pt x="3247" y="9664"/>
                    <a:pt x="3358" y="9860"/>
                    <a:pt x="3489" y="10043"/>
                  </a:cubicBezTo>
                  <a:cubicBezTo>
                    <a:pt x="3618" y="10224"/>
                    <a:pt x="3778" y="10374"/>
                    <a:pt x="3920" y="10542"/>
                  </a:cubicBezTo>
                  <a:cubicBezTo>
                    <a:pt x="4077" y="10731"/>
                    <a:pt x="4258" y="10899"/>
                    <a:pt x="4460" y="11045"/>
                  </a:cubicBezTo>
                  <a:cubicBezTo>
                    <a:pt x="4480" y="11059"/>
                    <a:pt x="4508" y="11071"/>
                    <a:pt x="4531" y="11071"/>
                  </a:cubicBezTo>
                  <a:cubicBezTo>
                    <a:pt x="4546" y="11071"/>
                    <a:pt x="4559" y="11066"/>
                    <a:pt x="4566" y="11052"/>
                  </a:cubicBezTo>
                  <a:cubicBezTo>
                    <a:pt x="4575" y="11034"/>
                    <a:pt x="4563" y="11010"/>
                    <a:pt x="4553" y="10992"/>
                  </a:cubicBezTo>
                  <a:cubicBezTo>
                    <a:pt x="4488" y="10882"/>
                    <a:pt x="4424" y="10773"/>
                    <a:pt x="4358" y="10661"/>
                  </a:cubicBezTo>
                  <a:lnTo>
                    <a:pt x="4358" y="10661"/>
                  </a:lnTo>
                  <a:lnTo>
                    <a:pt x="4544" y="10835"/>
                  </a:lnTo>
                  <a:cubicBezTo>
                    <a:pt x="4700" y="10984"/>
                    <a:pt x="4858" y="11132"/>
                    <a:pt x="5035" y="11255"/>
                  </a:cubicBezTo>
                  <a:cubicBezTo>
                    <a:pt x="5079" y="11284"/>
                    <a:pt x="5131" y="11314"/>
                    <a:pt x="5183" y="11314"/>
                  </a:cubicBezTo>
                  <a:cubicBezTo>
                    <a:pt x="5198" y="11314"/>
                    <a:pt x="5212" y="11312"/>
                    <a:pt x="5227" y="11306"/>
                  </a:cubicBezTo>
                  <a:cubicBezTo>
                    <a:pt x="5183" y="11216"/>
                    <a:pt x="5141" y="11124"/>
                    <a:pt x="5098" y="11036"/>
                  </a:cubicBezTo>
                  <a:lnTo>
                    <a:pt x="5098" y="11036"/>
                  </a:lnTo>
                  <a:cubicBezTo>
                    <a:pt x="5286" y="11133"/>
                    <a:pt x="5489" y="11272"/>
                    <a:pt x="5707" y="11272"/>
                  </a:cubicBezTo>
                  <a:cubicBezTo>
                    <a:pt x="5714" y="11272"/>
                    <a:pt x="5722" y="11271"/>
                    <a:pt x="5729" y="11271"/>
                  </a:cubicBezTo>
                  <a:cubicBezTo>
                    <a:pt x="5519" y="11100"/>
                    <a:pt x="5330" y="10962"/>
                    <a:pt x="5077" y="10862"/>
                  </a:cubicBezTo>
                  <a:cubicBezTo>
                    <a:pt x="4925" y="10802"/>
                    <a:pt x="4777" y="10729"/>
                    <a:pt x="4634" y="10645"/>
                  </a:cubicBezTo>
                  <a:cubicBezTo>
                    <a:pt x="4511" y="10574"/>
                    <a:pt x="4387" y="10446"/>
                    <a:pt x="4258" y="10391"/>
                  </a:cubicBezTo>
                  <a:lnTo>
                    <a:pt x="4258" y="10391"/>
                  </a:lnTo>
                  <a:cubicBezTo>
                    <a:pt x="4356" y="10432"/>
                    <a:pt x="4462" y="10473"/>
                    <a:pt x="4565" y="10473"/>
                  </a:cubicBezTo>
                  <a:cubicBezTo>
                    <a:pt x="4607" y="10473"/>
                    <a:pt x="4649" y="10466"/>
                    <a:pt x="4689" y="10449"/>
                  </a:cubicBezTo>
                  <a:cubicBezTo>
                    <a:pt x="4149" y="10207"/>
                    <a:pt x="3674" y="9819"/>
                    <a:pt x="3311" y="9347"/>
                  </a:cubicBezTo>
                  <a:lnTo>
                    <a:pt x="3311" y="9347"/>
                  </a:lnTo>
                  <a:cubicBezTo>
                    <a:pt x="3627" y="9707"/>
                    <a:pt x="4030" y="9998"/>
                    <a:pt x="4482" y="10179"/>
                  </a:cubicBezTo>
                  <a:cubicBezTo>
                    <a:pt x="4529" y="10198"/>
                    <a:pt x="4584" y="10214"/>
                    <a:pt x="4634" y="10214"/>
                  </a:cubicBezTo>
                  <a:cubicBezTo>
                    <a:pt x="4678" y="10214"/>
                    <a:pt x="4717" y="10202"/>
                    <a:pt x="4745" y="10170"/>
                  </a:cubicBezTo>
                  <a:cubicBezTo>
                    <a:pt x="4546" y="10063"/>
                    <a:pt x="4355" y="9926"/>
                    <a:pt x="4149" y="9839"/>
                  </a:cubicBezTo>
                  <a:cubicBezTo>
                    <a:pt x="3966" y="9761"/>
                    <a:pt x="3794" y="9650"/>
                    <a:pt x="3640" y="9526"/>
                  </a:cubicBezTo>
                  <a:cubicBezTo>
                    <a:pt x="3448" y="9369"/>
                    <a:pt x="3278" y="9184"/>
                    <a:pt x="3144" y="8977"/>
                  </a:cubicBezTo>
                  <a:lnTo>
                    <a:pt x="3140" y="8866"/>
                  </a:lnTo>
                  <a:lnTo>
                    <a:pt x="3140" y="8866"/>
                  </a:lnTo>
                  <a:cubicBezTo>
                    <a:pt x="3195" y="8961"/>
                    <a:pt x="3261" y="9048"/>
                    <a:pt x="3336" y="9128"/>
                  </a:cubicBezTo>
                  <a:cubicBezTo>
                    <a:pt x="3365" y="9158"/>
                    <a:pt x="3399" y="9187"/>
                    <a:pt x="3441" y="9199"/>
                  </a:cubicBezTo>
                  <a:cubicBezTo>
                    <a:pt x="3438" y="9128"/>
                    <a:pt x="3429" y="9057"/>
                    <a:pt x="3412" y="8988"/>
                  </a:cubicBezTo>
                  <a:lnTo>
                    <a:pt x="3412" y="8988"/>
                  </a:lnTo>
                  <a:cubicBezTo>
                    <a:pt x="3478" y="9081"/>
                    <a:pt x="3545" y="9173"/>
                    <a:pt x="3615" y="9264"/>
                  </a:cubicBezTo>
                  <a:cubicBezTo>
                    <a:pt x="3661" y="9325"/>
                    <a:pt x="3719" y="9393"/>
                    <a:pt x="3799" y="9401"/>
                  </a:cubicBezTo>
                  <a:cubicBezTo>
                    <a:pt x="3807" y="9382"/>
                    <a:pt x="3796" y="9361"/>
                    <a:pt x="3785" y="9344"/>
                  </a:cubicBezTo>
                  <a:cubicBezTo>
                    <a:pt x="3728" y="9255"/>
                    <a:pt x="3673" y="9164"/>
                    <a:pt x="3616" y="9075"/>
                  </a:cubicBezTo>
                  <a:lnTo>
                    <a:pt x="3616" y="9075"/>
                  </a:lnTo>
                  <a:cubicBezTo>
                    <a:pt x="3841" y="9361"/>
                    <a:pt x="4133" y="9600"/>
                    <a:pt x="4466" y="9765"/>
                  </a:cubicBezTo>
                  <a:cubicBezTo>
                    <a:pt x="4506" y="9787"/>
                    <a:pt x="4551" y="9806"/>
                    <a:pt x="4596" y="9806"/>
                  </a:cubicBezTo>
                  <a:cubicBezTo>
                    <a:pt x="4607" y="9806"/>
                    <a:pt x="4617" y="9805"/>
                    <a:pt x="4627" y="9803"/>
                  </a:cubicBezTo>
                  <a:cubicBezTo>
                    <a:pt x="4553" y="9703"/>
                    <a:pt x="4475" y="9607"/>
                    <a:pt x="4392" y="9514"/>
                  </a:cubicBezTo>
                  <a:lnTo>
                    <a:pt x="4392" y="9514"/>
                  </a:lnTo>
                  <a:cubicBezTo>
                    <a:pt x="4675" y="9730"/>
                    <a:pt x="5002" y="9932"/>
                    <a:pt x="5365" y="9939"/>
                  </a:cubicBezTo>
                  <a:cubicBezTo>
                    <a:pt x="5166" y="9819"/>
                    <a:pt x="4973" y="9694"/>
                    <a:pt x="4780" y="9565"/>
                  </a:cubicBezTo>
                  <a:cubicBezTo>
                    <a:pt x="4684" y="9501"/>
                    <a:pt x="4589" y="9434"/>
                    <a:pt x="4496" y="9367"/>
                  </a:cubicBezTo>
                  <a:cubicBezTo>
                    <a:pt x="4459" y="9340"/>
                    <a:pt x="4255" y="9229"/>
                    <a:pt x="4251" y="9183"/>
                  </a:cubicBezTo>
                  <a:lnTo>
                    <a:pt x="4251" y="9183"/>
                  </a:lnTo>
                  <a:cubicBezTo>
                    <a:pt x="4377" y="9229"/>
                    <a:pt x="4505" y="9267"/>
                    <a:pt x="4639" y="9295"/>
                  </a:cubicBezTo>
                  <a:cubicBezTo>
                    <a:pt x="4553" y="9260"/>
                    <a:pt x="4486" y="9192"/>
                    <a:pt x="4453" y="9107"/>
                  </a:cubicBezTo>
                  <a:lnTo>
                    <a:pt x="4453" y="9107"/>
                  </a:lnTo>
                  <a:cubicBezTo>
                    <a:pt x="4608" y="9191"/>
                    <a:pt x="4777" y="9277"/>
                    <a:pt x="4950" y="9277"/>
                  </a:cubicBezTo>
                  <a:cubicBezTo>
                    <a:pt x="4978" y="9277"/>
                    <a:pt x="5005" y="9275"/>
                    <a:pt x="5032" y="9270"/>
                  </a:cubicBezTo>
                  <a:lnTo>
                    <a:pt x="5032" y="9270"/>
                  </a:lnTo>
                  <a:cubicBezTo>
                    <a:pt x="5030" y="9270"/>
                    <a:pt x="5028" y="9270"/>
                    <a:pt x="5026" y="9270"/>
                  </a:cubicBezTo>
                  <a:cubicBezTo>
                    <a:pt x="4974" y="9270"/>
                    <a:pt x="4863" y="9195"/>
                    <a:pt x="4823" y="9174"/>
                  </a:cubicBezTo>
                  <a:cubicBezTo>
                    <a:pt x="4740" y="9133"/>
                    <a:pt x="4656" y="9090"/>
                    <a:pt x="4576" y="9045"/>
                  </a:cubicBezTo>
                  <a:cubicBezTo>
                    <a:pt x="4299" y="8891"/>
                    <a:pt x="3992" y="8833"/>
                    <a:pt x="3738" y="8624"/>
                  </a:cubicBezTo>
                  <a:lnTo>
                    <a:pt x="3738" y="8624"/>
                  </a:lnTo>
                  <a:cubicBezTo>
                    <a:pt x="3933" y="8655"/>
                    <a:pt x="4129" y="8671"/>
                    <a:pt x="4327" y="8671"/>
                  </a:cubicBezTo>
                  <a:cubicBezTo>
                    <a:pt x="4351" y="8671"/>
                    <a:pt x="4375" y="8671"/>
                    <a:pt x="4399" y="8670"/>
                  </a:cubicBezTo>
                  <a:cubicBezTo>
                    <a:pt x="4159" y="8537"/>
                    <a:pt x="3854" y="8557"/>
                    <a:pt x="3618" y="8416"/>
                  </a:cubicBezTo>
                  <a:cubicBezTo>
                    <a:pt x="3375" y="8272"/>
                    <a:pt x="3216" y="7999"/>
                    <a:pt x="3108" y="7719"/>
                  </a:cubicBezTo>
                  <a:lnTo>
                    <a:pt x="3102" y="7564"/>
                  </a:lnTo>
                  <a:lnTo>
                    <a:pt x="3102" y="7564"/>
                  </a:lnTo>
                  <a:cubicBezTo>
                    <a:pt x="3133" y="7660"/>
                    <a:pt x="3166" y="7754"/>
                    <a:pt x="3210" y="7847"/>
                  </a:cubicBezTo>
                  <a:cubicBezTo>
                    <a:pt x="3211" y="7709"/>
                    <a:pt x="3213" y="7568"/>
                    <a:pt x="3217" y="7430"/>
                  </a:cubicBezTo>
                  <a:cubicBezTo>
                    <a:pt x="3262" y="7623"/>
                    <a:pt x="3364" y="7755"/>
                    <a:pt x="3449" y="7927"/>
                  </a:cubicBezTo>
                  <a:cubicBezTo>
                    <a:pt x="3544" y="8118"/>
                    <a:pt x="3647" y="8291"/>
                    <a:pt x="3804" y="8439"/>
                  </a:cubicBezTo>
                  <a:cubicBezTo>
                    <a:pt x="3830" y="8394"/>
                    <a:pt x="3804" y="8336"/>
                    <a:pt x="3779" y="8290"/>
                  </a:cubicBezTo>
                  <a:cubicBezTo>
                    <a:pt x="3704" y="8146"/>
                    <a:pt x="3656" y="7986"/>
                    <a:pt x="3640" y="7825"/>
                  </a:cubicBezTo>
                  <a:lnTo>
                    <a:pt x="3640" y="7825"/>
                  </a:lnTo>
                  <a:cubicBezTo>
                    <a:pt x="3642" y="7845"/>
                    <a:pt x="3728" y="7928"/>
                    <a:pt x="3743" y="7957"/>
                  </a:cubicBezTo>
                  <a:cubicBezTo>
                    <a:pt x="3775" y="8011"/>
                    <a:pt x="3783" y="8069"/>
                    <a:pt x="3823" y="8126"/>
                  </a:cubicBezTo>
                  <a:cubicBezTo>
                    <a:pt x="3907" y="8242"/>
                    <a:pt x="4023" y="8342"/>
                    <a:pt x="4161" y="8380"/>
                  </a:cubicBezTo>
                  <a:cubicBezTo>
                    <a:pt x="4161" y="8359"/>
                    <a:pt x="4162" y="8329"/>
                    <a:pt x="4148" y="8313"/>
                  </a:cubicBezTo>
                  <a:cubicBezTo>
                    <a:pt x="4053" y="8197"/>
                    <a:pt x="3958" y="8079"/>
                    <a:pt x="3863" y="7963"/>
                  </a:cubicBezTo>
                  <a:lnTo>
                    <a:pt x="3863" y="7963"/>
                  </a:lnTo>
                  <a:cubicBezTo>
                    <a:pt x="4123" y="8174"/>
                    <a:pt x="4428" y="8349"/>
                    <a:pt x="4759" y="8378"/>
                  </a:cubicBezTo>
                  <a:cubicBezTo>
                    <a:pt x="4704" y="8326"/>
                    <a:pt x="4633" y="8293"/>
                    <a:pt x="4566" y="8256"/>
                  </a:cubicBezTo>
                  <a:cubicBezTo>
                    <a:pt x="4174" y="8057"/>
                    <a:pt x="3827" y="7774"/>
                    <a:pt x="3551" y="7433"/>
                  </a:cubicBezTo>
                  <a:cubicBezTo>
                    <a:pt x="3397" y="7241"/>
                    <a:pt x="3275" y="7012"/>
                    <a:pt x="3179" y="6769"/>
                  </a:cubicBezTo>
                  <a:lnTo>
                    <a:pt x="3179" y="6769"/>
                  </a:lnTo>
                  <a:cubicBezTo>
                    <a:pt x="3365" y="7095"/>
                    <a:pt x="3656" y="7372"/>
                    <a:pt x="3972" y="7601"/>
                  </a:cubicBezTo>
                  <a:cubicBezTo>
                    <a:pt x="3886" y="7494"/>
                    <a:pt x="3820" y="7371"/>
                    <a:pt x="3778" y="7241"/>
                  </a:cubicBezTo>
                  <a:lnTo>
                    <a:pt x="3778" y="7241"/>
                  </a:lnTo>
                  <a:cubicBezTo>
                    <a:pt x="3978" y="7494"/>
                    <a:pt x="4232" y="7705"/>
                    <a:pt x="4518" y="7854"/>
                  </a:cubicBezTo>
                  <a:cubicBezTo>
                    <a:pt x="4566" y="7878"/>
                    <a:pt x="4623" y="7901"/>
                    <a:pt x="4675" y="7901"/>
                  </a:cubicBezTo>
                  <a:cubicBezTo>
                    <a:pt x="4707" y="7901"/>
                    <a:pt x="4737" y="7892"/>
                    <a:pt x="4762" y="7870"/>
                  </a:cubicBezTo>
                  <a:cubicBezTo>
                    <a:pt x="4524" y="7684"/>
                    <a:pt x="4287" y="7498"/>
                    <a:pt x="4051" y="7312"/>
                  </a:cubicBezTo>
                  <a:lnTo>
                    <a:pt x="4051" y="7312"/>
                  </a:lnTo>
                  <a:cubicBezTo>
                    <a:pt x="4210" y="7404"/>
                    <a:pt x="4387" y="7500"/>
                    <a:pt x="4567" y="7500"/>
                  </a:cubicBezTo>
                  <a:cubicBezTo>
                    <a:pt x="4603" y="7500"/>
                    <a:pt x="4639" y="7497"/>
                    <a:pt x="4675" y="7488"/>
                  </a:cubicBezTo>
                  <a:cubicBezTo>
                    <a:pt x="4026" y="7151"/>
                    <a:pt x="3467" y="6646"/>
                    <a:pt x="3059" y="6040"/>
                  </a:cubicBezTo>
                  <a:lnTo>
                    <a:pt x="3049" y="5705"/>
                  </a:lnTo>
                  <a:lnTo>
                    <a:pt x="3049" y="5705"/>
                  </a:lnTo>
                  <a:cubicBezTo>
                    <a:pt x="3101" y="5846"/>
                    <a:pt x="3165" y="5982"/>
                    <a:pt x="3242" y="6113"/>
                  </a:cubicBezTo>
                  <a:cubicBezTo>
                    <a:pt x="3234" y="5959"/>
                    <a:pt x="3233" y="5804"/>
                    <a:pt x="3237" y="5650"/>
                  </a:cubicBezTo>
                  <a:lnTo>
                    <a:pt x="3237" y="5650"/>
                  </a:lnTo>
                  <a:cubicBezTo>
                    <a:pt x="3291" y="5988"/>
                    <a:pt x="3467" y="6305"/>
                    <a:pt x="3725" y="6530"/>
                  </a:cubicBezTo>
                  <a:cubicBezTo>
                    <a:pt x="3705" y="6389"/>
                    <a:pt x="3685" y="6245"/>
                    <a:pt x="3666" y="6104"/>
                  </a:cubicBezTo>
                  <a:lnTo>
                    <a:pt x="3666" y="6104"/>
                  </a:lnTo>
                  <a:cubicBezTo>
                    <a:pt x="3756" y="6315"/>
                    <a:pt x="3930" y="6489"/>
                    <a:pt x="4141" y="6581"/>
                  </a:cubicBezTo>
                  <a:cubicBezTo>
                    <a:pt x="4091" y="6446"/>
                    <a:pt x="3994" y="6334"/>
                    <a:pt x="3902" y="6220"/>
                  </a:cubicBezTo>
                  <a:cubicBezTo>
                    <a:pt x="3644" y="5897"/>
                    <a:pt x="3399" y="5541"/>
                    <a:pt x="3213" y="5162"/>
                  </a:cubicBezTo>
                  <a:lnTo>
                    <a:pt x="3213" y="5162"/>
                  </a:lnTo>
                  <a:cubicBezTo>
                    <a:pt x="3218" y="5171"/>
                    <a:pt x="3224" y="5178"/>
                    <a:pt x="3232" y="5187"/>
                  </a:cubicBezTo>
                  <a:cubicBezTo>
                    <a:pt x="3242" y="5141"/>
                    <a:pt x="3237" y="5092"/>
                    <a:pt x="3218" y="5051"/>
                  </a:cubicBezTo>
                  <a:lnTo>
                    <a:pt x="3218" y="5051"/>
                  </a:lnTo>
                  <a:cubicBezTo>
                    <a:pt x="3266" y="5095"/>
                    <a:pt x="3281" y="5163"/>
                    <a:pt x="3300" y="5227"/>
                  </a:cubicBezTo>
                  <a:cubicBezTo>
                    <a:pt x="3348" y="5380"/>
                    <a:pt x="3438" y="5518"/>
                    <a:pt x="3564" y="5603"/>
                  </a:cubicBezTo>
                  <a:cubicBezTo>
                    <a:pt x="3574" y="5574"/>
                    <a:pt x="3564" y="5539"/>
                    <a:pt x="3552" y="5509"/>
                  </a:cubicBezTo>
                  <a:cubicBezTo>
                    <a:pt x="3535" y="5458"/>
                    <a:pt x="3515" y="5407"/>
                    <a:pt x="3494" y="5356"/>
                  </a:cubicBezTo>
                  <a:lnTo>
                    <a:pt x="3494" y="5356"/>
                  </a:lnTo>
                  <a:cubicBezTo>
                    <a:pt x="3622" y="5550"/>
                    <a:pt x="3746" y="5741"/>
                    <a:pt x="3920" y="5894"/>
                  </a:cubicBezTo>
                  <a:cubicBezTo>
                    <a:pt x="3944" y="5915"/>
                    <a:pt x="3982" y="5930"/>
                    <a:pt x="4013" y="5930"/>
                  </a:cubicBezTo>
                  <a:cubicBezTo>
                    <a:pt x="4039" y="5930"/>
                    <a:pt x="4060" y="5919"/>
                    <a:pt x="4062" y="5889"/>
                  </a:cubicBezTo>
                  <a:cubicBezTo>
                    <a:pt x="4065" y="5869"/>
                    <a:pt x="4055" y="5852"/>
                    <a:pt x="4046" y="5836"/>
                  </a:cubicBezTo>
                  <a:cubicBezTo>
                    <a:pt x="4016" y="5778"/>
                    <a:pt x="3981" y="5721"/>
                    <a:pt x="3945" y="5669"/>
                  </a:cubicBezTo>
                  <a:lnTo>
                    <a:pt x="3945" y="5669"/>
                  </a:lnTo>
                  <a:cubicBezTo>
                    <a:pt x="4065" y="5770"/>
                    <a:pt x="4197" y="5852"/>
                    <a:pt x="4337" y="5910"/>
                  </a:cubicBezTo>
                  <a:cubicBezTo>
                    <a:pt x="4370" y="5923"/>
                    <a:pt x="4409" y="5934"/>
                    <a:pt x="4445" y="5934"/>
                  </a:cubicBezTo>
                  <a:cubicBezTo>
                    <a:pt x="4485" y="5934"/>
                    <a:pt x="4521" y="5920"/>
                    <a:pt x="4541" y="5884"/>
                  </a:cubicBezTo>
                  <a:cubicBezTo>
                    <a:pt x="4204" y="5714"/>
                    <a:pt x="3862" y="5535"/>
                    <a:pt x="3602" y="5245"/>
                  </a:cubicBezTo>
                  <a:cubicBezTo>
                    <a:pt x="3372" y="4989"/>
                    <a:pt x="3159" y="4757"/>
                    <a:pt x="3006" y="4322"/>
                  </a:cubicBezTo>
                  <a:lnTo>
                    <a:pt x="2992" y="3839"/>
                  </a:lnTo>
                  <a:lnTo>
                    <a:pt x="2992" y="3839"/>
                  </a:lnTo>
                  <a:cubicBezTo>
                    <a:pt x="3028" y="4081"/>
                    <a:pt x="3066" y="4327"/>
                    <a:pt x="3179" y="4545"/>
                  </a:cubicBezTo>
                  <a:cubicBezTo>
                    <a:pt x="3239" y="4662"/>
                    <a:pt x="3320" y="4770"/>
                    <a:pt x="3416" y="4860"/>
                  </a:cubicBezTo>
                  <a:cubicBezTo>
                    <a:pt x="3416" y="4773"/>
                    <a:pt x="3422" y="4684"/>
                    <a:pt x="3433" y="4597"/>
                  </a:cubicBezTo>
                  <a:cubicBezTo>
                    <a:pt x="3513" y="4703"/>
                    <a:pt x="3593" y="4809"/>
                    <a:pt x="3673" y="4915"/>
                  </a:cubicBezTo>
                  <a:cubicBezTo>
                    <a:pt x="3651" y="4783"/>
                    <a:pt x="3631" y="4648"/>
                    <a:pt x="3609" y="4516"/>
                  </a:cubicBezTo>
                  <a:lnTo>
                    <a:pt x="3609" y="4516"/>
                  </a:lnTo>
                  <a:cubicBezTo>
                    <a:pt x="3721" y="4696"/>
                    <a:pt x="3902" y="4831"/>
                    <a:pt x="4106" y="4889"/>
                  </a:cubicBezTo>
                  <a:cubicBezTo>
                    <a:pt x="4059" y="4764"/>
                    <a:pt x="3958" y="4668"/>
                    <a:pt x="3863" y="4575"/>
                  </a:cubicBezTo>
                  <a:cubicBezTo>
                    <a:pt x="3539" y="4260"/>
                    <a:pt x="3226" y="3914"/>
                    <a:pt x="3065" y="3492"/>
                  </a:cubicBezTo>
                  <a:cubicBezTo>
                    <a:pt x="3035" y="3415"/>
                    <a:pt x="3008" y="3335"/>
                    <a:pt x="2977" y="3259"/>
                  </a:cubicBezTo>
                  <a:lnTo>
                    <a:pt x="2977" y="3232"/>
                  </a:lnTo>
                  <a:cubicBezTo>
                    <a:pt x="3063" y="3509"/>
                    <a:pt x="3240" y="3806"/>
                    <a:pt x="3419" y="4007"/>
                  </a:cubicBezTo>
                  <a:cubicBezTo>
                    <a:pt x="3433" y="3949"/>
                    <a:pt x="3445" y="3891"/>
                    <a:pt x="3460" y="3833"/>
                  </a:cubicBezTo>
                  <a:cubicBezTo>
                    <a:pt x="3518" y="4007"/>
                    <a:pt x="3645" y="4155"/>
                    <a:pt x="3807" y="4243"/>
                  </a:cubicBezTo>
                  <a:cubicBezTo>
                    <a:pt x="3807" y="4170"/>
                    <a:pt x="3794" y="4100"/>
                    <a:pt x="3769" y="4032"/>
                  </a:cubicBezTo>
                  <a:lnTo>
                    <a:pt x="3769" y="4032"/>
                  </a:lnTo>
                  <a:cubicBezTo>
                    <a:pt x="3844" y="4144"/>
                    <a:pt x="3975" y="4216"/>
                    <a:pt x="4110" y="4221"/>
                  </a:cubicBezTo>
                  <a:cubicBezTo>
                    <a:pt x="4039" y="4125"/>
                    <a:pt x="3924" y="4074"/>
                    <a:pt x="3823" y="4013"/>
                  </a:cubicBezTo>
                  <a:cubicBezTo>
                    <a:pt x="3535" y="3839"/>
                    <a:pt x="3327" y="3559"/>
                    <a:pt x="3130" y="3289"/>
                  </a:cubicBezTo>
                  <a:cubicBezTo>
                    <a:pt x="3094" y="3239"/>
                    <a:pt x="3057" y="3190"/>
                    <a:pt x="3022" y="3142"/>
                  </a:cubicBezTo>
                  <a:cubicBezTo>
                    <a:pt x="3028" y="3087"/>
                    <a:pt x="3031" y="3034"/>
                    <a:pt x="3037" y="2979"/>
                  </a:cubicBezTo>
                  <a:cubicBezTo>
                    <a:pt x="3088" y="3103"/>
                    <a:pt x="3172" y="3210"/>
                    <a:pt x="3277" y="3290"/>
                  </a:cubicBezTo>
                  <a:cubicBezTo>
                    <a:pt x="3290" y="3300"/>
                    <a:pt x="3308" y="3309"/>
                    <a:pt x="3324" y="3309"/>
                  </a:cubicBezTo>
                  <a:cubicBezTo>
                    <a:pt x="3333" y="3309"/>
                    <a:pt x="3342" y="3305"/>
                    <a:pt x="3348" y="3297"/>
                  </a:cubicBezTo>
                  <a:cubicBezTo>
                    <a:pt x="3361" y="3280"/>
                    <a:pt x="3348" y="3255"/>
                    <a:pt x="3333" y="3238"/>
                  </a:cubicBezTo>
                  <a:cubicBezTo>
                    <a:pt x="3297" y="3190"/>
                    <a:pt x="3261" y="3142"/>
                    <a:pt x="3224" y="3094"/>
                  </a:cubicBezTo>
                  <a:cubicBezTo>
                    <a:pt x="3225" y="3094"/>
                    <a:pt x="3226" y="3094"/>
                    <a:pt x="3227" y="3094"/>
                  </a:cubicBezTo>
                  <a:cubicBezTo>
                    <a:pt x="3297" y="3094"/>
                    <a:pt x="3354" y="3150"/>
                    <a:pt x="3407" y="3196"/>
                  </a:cubicBezTo>
                  <a:cubicBezTo>
                    <a:pt x="3447" y="3228"/>
                    <a:pt x="3499" y="3259"/>
                    <a:pt x="3549" y="3259"/>
                  </a:cubicBezTo>
                  <a:cubicBezTo>
                    <a:pt x="3567" y="3259"/>
                    <a:pt x="3585" y="3255"/>
                    <a:pt x="3602" y="3245"/>
                  </a:cubicBezTo>
                  <a:cubicBezTo>
                    <a:pt x="3535" y="3156"/>
                    <a:pt x="3422" y="3116"/>
                    <a:pt x="3329" y="3052"/>
                  </a:cubicBezTo>
                  <a:cubicBezTo>
                    <a:pt x="3191" y="2956"/>
                    <a:pt x="3102" y="2802"/>
                    <a:pt x="3053" y="2641"/>
                  </a:cubicBezTo>
                  <a:cubicBezTo>
                    <a:pt x="3022" y="2536"/>
                    <a:pt x="2980" y="2427"/>
                    <a:pt x="2950" y="2321"/>
                  </a:cubicBezTo>
                  <a:lnTo>
                    <a:pt x="2950" y="2307"/>
                  </a:lnTo>
                  <a:cubicBezTo>
                    <a:pt x="3038" y="2561"/>
                    <a:pt x="3210" y="2786"/>
                    <a:pt x="3433" y="2934"/>
                  </a:cubicBezTo>
                  <a:cubicBezTo>
                    <a:pt x="3460" y="2952"/>
                    <a:pt x="3491" y="2970"/>
                    <a:pt x="3523" y="2970"/>
                  </a:cubicBezTo>
                  <a:cubicBezTo>
                    <a:pt x="3528" y="2970"/>
                    <a:pt x="3532" y="2970"/>
                    <a:pt x="3536" y="2969"/>
                  </a:cubicBezTo>
                  <a:cubicBezTo>
                    <a:pt x="3569" y="2964"/>
                    <a:pt x="3596" y="2928"/>
                    <a:pt x="3588" y="2900"/>
                  </a:cubicBezTo>
                  <a:lnTo>
                    <a:pt x="3588" y="2900"/>
                  </a:lnTo>
                  <a:cubicBezTo>
                    <a:pt x="3634" y="2989"/>
                    <a:pt x="3736" y="3045"/>
                    <a:pt x="3836" y="3045"/>
                  </a:cubicBezTo>
                  <a:cubicBezTo>
                    <a:pt x="3874" y="3045"/>
                    <a:pt x="3912" y="3037"/>
                    <a:pt x="3946" y="3020"/>
                  </a:cubicBezTo>
                  <a:cubicBezTo>
                    <a:pt x="3733" y="2889"/>
                    <a:pt x="3523" y="2747"/>
                    <a:pt x="3348" y="2570"/>
                  </a:cubicBezTo>
                  <a:cubicBezTo>
                    <a:pt x="3191" y="2413"/>
                    <a:pt x="3022" y="2151"/>
                    <a:pt x="2940" y="1925"/>
                  </a:cubicBezTo>
                  <a:lnTo>
                    <a:pt x="2937" y="1858"/>
                  </a:lnTo>
                  <a:lnTo>
                    <a:pt x="2937" y="1858"/>
                  </a:lnTo>
                  <a:cubicBezTo>
                    <a:pt x="3028" y="2061"/>
                    <a:pt x="3160" y="2214"/>
                    <a:pt x="3326" y="2352"/>
                  </a:cubicBezTo>
                  <a:cubicBezTo>
                    <a:pt x="3358" y="2379"/>
                    <a:pt x="3394" y="2406"/>
                    <a:pt x="3436" y="2416"/>
                  </a:cubicBezTo>
                  <a:cubicBezTo>
                    <a:pt x="3440" y="2416"/>
                    <a:pt x="3443" y="2417"/>
                    <a:pt x="3446" y="2417"/>
                  </a:cubicBezTo>
                  <a:cubicBezTo>
                    <a:pt x="3454" y="2417"/>
                    <a:pt x="3462" y="2415"/>
                    <a:pt x="3467" y="2409"/>
                  </a:cubicBezTo>
                  <a:cubicBezTo>
                    <a:pt x="3473" y="2398"/>
                    <a:pt x="3470" y="2387"/>
                    <a:pt x="3464" y="2377"/>
                  </a:cubicBezTo>
                  <a:cubicBezTo>
                    <a:pt x="3441" y="2333"/>
                    <a:pt x="3419" y="2289"/>
                    <a:pt x="3394" y="2246"/>
                  </a:cubicBezTo>
                  <a:lnTo>
                    <a:pt x="3394" y="2246"/>
                  </a:lnTo>
                  <a:cubicBezTo>
                    <a:pt x="3495" y="2283"/>
                    <a:pt x="3577" y="2382"/>
                    <a:pt x="3679" y="2382"/>
                  </a:cubicBezTo>
                  <a:cubicBezTo>
                    <a:pt x="3686" y="2382"/>
                    <a:pt x="3692" y="2382"/>
                    <a:pt x="3699" y="2381"/>
                  </a:cubicBezTo>
                  <a:cubicBezTo>
                    <a:pt x="3528" y="2282"/>
                    <a:pt x="3351" y="2183"/>
                    <a:pt x="3204" y="2048"/>
                  </a:cubicBezTo>
                  <a:cubicBezTo>
                    <a:pt x="3082" y="1938"/>
                    <a:pt x="2983" y="1802"/>
                    <a:pt x="2932" y="1648"/>
                  </a:cubicBezTo>
                  <a:lnTo>
                    <a:pt x="2919" y="1256"/>
                  </a:lnTo>
                  <a:lnTo>
                    <a:pt x="2919" y="1256"/>
                  </a:lnTo>
                  <a:cubicBezTo>
                    <a:pt x="2966" y="1415"/>
                    <a:pt x="3059" y="1562"/>
                    <a:pt x="3189" y="1668"/>
                  </a:cubicBezTo>
                  <a:cubicBezTo>
                    <a:pt x="3195" y="1611"/>
                    <a:pt x="3201" y="1558"/>
                    <a:pt x="3205" y="1501"/>
                  </a:cubicBezTo>
                  <a:cubicBezTo>
                    <a:pt x="3278" y="1544"/>
                    <a:pt x="3319" y="1623"/>
                    <a:pt x="3375" y="1685"/>
                  </a:cubicBezTo>
                  <a:cubicBezTo>
                    <a:pt x="3416" y="1732"/>
                    <a:pt x="3477" y="1770"/>
                    <a:pt x="3535" y="1770"/>
                  </a:cubicBezTo>
                  <a:cubicBezTo>
                    <a:pt x="3556" y="1770"/>
                    <a:pt x="3577" y="1765"/>
                    <a:pt x="3596" y="1754"/>
                  </a:cubicBezTo>
                  <a:cubicBezTo>
                    <a:pt x="3401" y="1598"/>
                    <a:pt x="3216" y="1428"/>
                    <a:pt x="3080" y="1219"/>
                  </a:cubicBezTo>
                  <a:cubicBezTo>
                    <a:pt x="3005" y="1100"/>
                    <a:pt x="2941" y="956"/>
                    <a:pt x="2906" y="811"/>
                  </a:cubicBezTo>
                  <a:lnTo>
                    <a:pt x="2893" y="397"/>
                  </a:lnTo>
                  <a:cubicBezTo>
                    <a:pt x="2896" y="390"/>
                    <a:pt x="2896" y="380"/>
                    <a:pt x="2896" y="374"/>
                  </a:cubicBezTo>
                  <a:lnTo>
                    <a:pt x="2890" y="261"/>
                  </a:lnTo>
                  <a:lnTo>
                    <a:pt x="2890" y="274"/>
                  </a:lnTo>
                  <a:lnTo>
                    <a:pt x="2889" y="200"/>
                  </a:lnTo>
                  <a:lnTo>
                    <a:pt x="288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9223500" y="4915363"/>
              <a:ext cx="16462" cy="10212"/>
            </a:xfrm>
            <a:custGeom>
              <a:avLst/>
              <a:gdLst/>
              <a:ahLst/>
              <a:cxnLst/>
              <a:rect l="l" t="t" r="r" b="b"/>
              <a:pathLst>
                <a:path w="108" h="67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1" y="22"/>
                    <a:pt x="35" y="47"/>
                    <a:pt x="0" y="67"/>
                  </a:cubicBezTo>
                  <a:cubicBezTo>
                    <a:pt x="36" y="47"/>
                    <a:pt x="73" y="25"/>
                    <a:pt x="108" y="0"/>
                  </a:cubicBezTo>
                  <a:close/>
                </a:path>
              </a:pathLst>
            </a:custGeom>
            <a:solidFill>
              <a:srgbClr val="6B1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678719" y="2403939"/>
              <a:ext cx="1322722" cy="2413379"/>
            </a:xfrm>
            <a:custGeom>
              <a:avLst/>
              <a:gdLst/>
              <a:ahLst/>
              <a:cxnLst/>
              <a:rect l="l" t="t" r="r" b="b"/>
              <a:pathLst>
                <a:path w="8678" h="15834" extrusionOk="0">
                  <a:moveTo>
                    <a:pt x="5511" y="197"/>
                  </a:moveTo>
                  <a:lnTo>
                    <a:pt x="5514" y="259"/>
                  </a:lnTo>
                  <a:cubicBezTo>
                    <a:pt x="5514" y="237"/>
                    <a:pt x="5513" y="217"/>
                    <a:pt x="5511" y="197"/>
                  </a:cubicBezTo>
                  <a:close/>
                  <a:moveTo>
                    <a:pt x="5510" y="3328"/>
                  </a:moveTo>
                  <a:lnTo>
                    <a:pt x="5507" y="3355"/>
                  </a:lnTo>
                  <a:lnTo>
                    <a:pt x="5507" y="3355"/>
                  </a:lnTo>
                  <a:cubicBezTo>
                    <a:pt x="5509" y="3347"/>
                    <a:pt x="5510" y="3338"/>
                    <a:pt x="5510" y="3328"/>
                  </a:cubicBezTo>
                  <a:close/>
                  <a:moveTo>
                    <a:pt x="5510" y="3326"/>
                  </a:moveTo>
                  <a:lnTo>
                    <a:pt x="5510" y="3326"/>
                  </a:lnTo>
                  <a:cubicBezTo>
                    <a:pt x="5510" y="3327"/>
                    <a:pt x="5510" y="3327"/>
                    <a:pt x="5510" y="3328"/>
                  </a:cubicBezTo>
                  <a:lnTo>
                    <a:pt x="5510" y="3328"/>
                  </a:lnTo>
                  <a:lnTo>
                    <a:pt x="5510" y="3328"/>
                  </a:lnTo>
                  <a:lnTo>
                    <a:pt x="5510" y="3354"/>
                  </a:lnTo>
                  <a:cubicBezTo>
                    <a:pt x="5507" y="3360"/>
                    <a:pt x="5507" y="3364"/>
                    <a:pt x="5506" y="3371"/>
                  </a:cubicBezTo>
                  <a:lnTo>
                    <a:pt x="5507" y="3355"/>
                  </a:lnTo>
                  <a:lnTo>
                    <a:pt x="5507" y="3355"/>
                  </a:lnTo>
                  <a:cubicBezTo>
                    <a:pt x="5506" y="3363"/>
                    <a:pt x="5505" y="3370"/>
                    <a:pt x="5504" y="3377"/>
                  </a:cubicBezTo>
                  <a:cubicBezTo>
                    <a:pt x="5477" y="3506"/>
                    <a:pt x="5440" y="3630"/>
                    <a:pt x="5402" y="3747"/>
                  </a:cubicBezTo>
                  <a:cubicBezTo>
                    <a:pt x="5360" y="3834"/>
                    <a:pt x="5308" y="3916"/>
                    <a:pt x="5250" y="3993"/>
                  </a:cubicBezTo>
                  <a:cubicBezTo>
                    <a:pt x="5363" y="3776"/>
                    <a:pt x="5458" y="3557"/>
                    <a:pt x="5510" y="3326"/>
                  </a:cubicBezTo>
                  <a:close/>
                  <a:moveTo>
                    <a:pt x="5401" y="4213"/>
                  </a:moveTo>
                  <a:cubicBezTo>
                    <a:pt x="5440" y="4247"/>
                    <a:pt x="5455" y="4298"/>
                    <a:pt x="5482" y="4340"/>
                  </a:cubicBezTo>
                  <a:cubicBezTo>
                    <a:pt x="5490" y="4350"/>
                    <a:pt x="5498" y="4359"/>
                    <a:pt x="5508" y="4369"/>
                  </a:cubicBezTo>
                  <a:lnTo>
                    <a:pt x="5508" y="4463"/>
                  </a:lnTo>
                  <a:lnTo>
                    <a:pt x="5498" y="4502"/>
                  </a:lnTo>
                  <a:cubicBezTo>
                    <a:pt x="5497" y="4504"/>
                    <a:pt x="5495" y="4507"/>
                    <a:pt x="5495" y="4508"/>
                  </a:cubicBezTo>
                  <a:cubicBezTo>
                    <a:pt x="5488" y="4499"/>
                    <a:pt x="5479" y="4492"/>
                    <a:pt x="5469" y="4485"/>
                  </a:cubicBezTo>
                  <a:cubicBezTo>
                    <a:pt x="5388" y="4417"/>
                    <a:pt x="5360" y="4305"/>
                    <a:pt x="5401" y="4213"/>
                  </a:cubicBezTo>
                  <a:close/>
                  <a:moveTo>
                    <a:pt x="2208" y="4530"/>
                  </a:moveTo>
                  <a:lnTo>
                    <a:pt x="2208" y="4546"/>
                  </a:lnTo>
                  <a:lnTo>
                    <a:pt x="2208" y="4546"/>
                  </a:lnTo>
                  <a:cubicBezTo>
                    <a:pt x="2208" y="4540"/>
                    <a:pt x="2208" y="4535"/>
                    <a:pt x="2208" y="4530"/>
                  </a:cubicBezTo>
                  <a:close/>
                  <a:moveTo>
                    <a:pt x="2208" y="4551"/>
                  </a:moveTo>
                  <a:lnTo>
                    <a:pt x="2209" y="4575"/>
                  </a:lnTo>
                  <a:cubicBezTo>
                    <a:pt x="2209" y="4567"/>
                    <a:pt x="2209" y="4559"/>
                    <a:pt x="2208" y="4551"/>
                  </a:cubicBezTo>
                  <a:close/>
                  <a:moveTo>
                    <a:pt x="5349" y="4463"/>
                  </a:moveTo>
                  <a:lnTo>
                    <a:pt x="5349" y="4463"/>
                  </a:lnTo>
                  <a:cubicBezTo>
                    <a:pt x="5379" y="4499"/>
                    <a:pt x="5418" y="4529"/>
                    <a:pt x="5462" y="4550"/>
                  </a:cubicBezTo>
                  <a:cubicBezTo>
                    <a:pt x="5426" y="4595"/>
                    <a:pt x="5389" y="4639"/>
                    <a:pt x="5352" y="4682"/>
                  </a:cubicBezTo>
                  <a:cubicBezTo>
                    <a:pt x="5352" y="4610"/>
                    <a:pt x="5350" y="4536"/>
                    <a:pt x="5349" y="4463"/>
                  </a:cubicBezTo>
                  <a:close/>
                  <a:moveTo>
                    <a:pt x="2205" y="6782"/>
                  </a:moveTo>
                  <a:lnTo>
                    <a:pt x="2205" y="6784"/>
                  </a:lnTo>
                  <a:cubicBezTo>
                    <a:pt x="2205" y="6786"/>
                    <a:pt x="2204" y="6788"/>
                    <a:pt x="2203" y="6790"/>
                  </a:cubicBezTo>
                  <a:lnTo>
                    <a:pt x="2203" y="6790"/>
                  </a:lnTo>
                  <a:cubicBezTo>
                    <a:pt x="2204" y="6788"/>
                    <a:pt x="2204" y="6785"/>
                    <a:pt x="2205" y="6782"/>
                  </a:cubicBezTo>
                  <a:close/>
                  <a:moveTo>
                    <a:pt x="5510" y="7161"/>
                  </a:moveTo>
                  <a:lnTo>
                    <a:pt x="5510" y="7171"/>
                  </a:lnTo>
                  <a:cubicBezTo>
                    <a:pt x="5507" y="7173"/>
                    <a:pt x="5507" y="7174"/>
                    <a:pt x="5506" y="7176"/>
                  </a:cubicBezTo>
                  <a:cubicBezTo>
                    <a:pt x="5506" y="7173"/>
                    <a:pt x="5508" y="7167"/>
                    <a:pt x="5510" y="7161"/>
                  </a:cubicBezTo>
                  <a:close/>
                  <a:moveTo>
                    <a:pt x="2202" y="6795"/>
                  </a:moveTo>
                  <a:lnTo>
                    <a:pt x="2202" y="6795"/>
                  </a:lnTo>
                  <a:cubicBezTo>
                    <a:pt x="2202" y="6795"/>
                    <a:pt x="2202" y="6795"/>
                    <a:pt x="2202" y="6795"/>
                  </a:cubicBezTo>
                  <a:cubicBezTo>
                    <a:pt x="2182" y="6897"/>
                    <a:pt x="2157" y="6993"/>
                    <a:pt x="2128" y="7086"/>
                  </a:cubicBezTo>
                  <a:cubicBezTo>
                    <a:pt x="2099" y="7147"/>
                    <a:pt x="2062" y="7206"/>
                    <a:pt x="2020" y="7261"/>
                  </a:cubicBezTo>
                  <a:cubicBezTo>
                    <a:pt x="2101" y="7112"/>
                    <a:pt x="2165" y="6956"/>
                    <a:pt x="2202" y="6795"/>
                  </a:cubicBezTo>
                  <a:close/>
                  <a:moveTo>
                    <a:pt x="2128" y="7421"/>
                  </a:moveTo>
                  <a:lnTo>
                    <a:pt x="2128" y="7421"/>
                  </a:lnTo>
                  <a:cubicBezTo>
                    <a:pt x="2157" y="7444"/>
                    <a:pt x="2166" y="7481"/>
                    <a:pt x="2186" y="7510"/>
                  </a:cubicBezTo>
                  <a:cubicBezTo>
                    <a:pt x="2192" y="7517"/>
                    <a:pt x="2198" y="7524"/>
                    <a:pt x="2205" y="7530"/>
                  </a:cubicBezTo>
                  <a:lnTo>
                    <a:pt x="2205" y="7597"/>
                  </a:lnTo>
                  <a:lnTo>
                    <a:pt x="2199" y="7626"/>
                  </a:lnTo>
                  <a:lnTo>
                    <a:pt x="2195" y="7630"/>
                  </a:lnTo>
                  <a:cubicBezTo>
                    <a:pt x="2190" y="7626"/>
                    <a:pt x="2183" y="7622"/>
                    <a:pt x="2177" y="7616"/>
                  </a:cubicBezTo>
                  <a:cubicBezTo>
                    <a:pt x="2121" y="7568"/>
                    <a:pt x="2100" y="7487"/>
                    <a:pt x="2128" y="7421"/>
                  </a:cubicBezTo>
                  <a:close/>
                  <a:moveTo>
                    <a:pt x="2092" y="7600"/>
                  </a:moveTo>
                  <a:lnTo>
                    <a:pt x="2092" y="7600"/>
                  </a:lnTo>
                  <a:cubicBezTo>
                    <a:pt x="2113" y="7625"/>
                    <a:pt x="2142" y="7645"/>
                    <a:pt x="2173" y="7661"/>
                  </a:cubicBezTo>
                  <a:cubicBezTo>
                    <a:pt x="2148" y="7694"/>
                    <a:pt x="2122" y="7726"/>
                    <a:pt x="2093" y="7760"/>
                  </a:cubicBezTo>
                  <a:cubicBezTo>
                    <a:pt x="2093" y="7706"/>
                    <a:pt x="2092" y="7654"/>
                    <a:pt x="2092" y="7600"/>
                  </a:cubicBezTo>
                  <a:close/>
                  <a:moveTo>
                    <a:pt x="5508" y="7895"/>
                  </a:moveTo>
                  <a:cubicBezTo>
                    <a:pt x="5508" y="7900"/>
                    <a:pt x="5510" y="7908"/>
                    <a:pt x="5510" y="7913"/>
                  </a:cubicBezTo>
                  <a:lnTo>
                    <a:pt x="5510" y="7915"/>
                  </a:lnTo>
                  <a:lnTo>
                    <a:pt x="5503" y="7913"/>
                  </a:lnTo>
                  <a:cubicBezTo>
                    <a:pt x="5504" y="7906"/>
                    <a:pt x="5506" y="7900"/>
                    <a:pt x="5508" y="7895"/>
                  </a:cubicBezTo>
                  <a:close/>
                  <a:moveTo>
                    <a:pt x="7902" y="9219"/>
                  </a:moveTo>
                  <a:lnTo>
                    <a:pt x="7902" y="9219"/>
                  </a:lnTo>
                  <a:cubicBezTo>
                    <a:pt x="7902" y="9219"/>
                    <a:pt x="7902" y="9219"/>
                    <a:pt x="7902" y="9219"/>
                  </a:cubicBezTo>
                  <a:lnTo>
                    <a:pt x="7902" y="9219"/>
                  </a:lnTo>
                  <a:cubicBezTo>
                    <a:pt x="7902" y="9219"/>
                    <a:pt x="7902" y="9219"/>
                    <a:pt x="7902" y="9219"/>
                  </a:cubicBezTo>
                  <a:close/>
                  <a:moveTo>
                    <a:pt x="5490" y="7956"/>
                  </a:moveTo>
                  <a:lnTo>
                    <a:pt x="5490" y="7956"/>
                  </a:lnTo>
                  <a:cubicBezTo>
                    <a:pt x="5447" y="8342"/>
                    <a:pt x="5349" y="8808"/>
                    <a:pt x="5103" y="9126"/>
                  </a:cubicBezTo>
                  <a:cubicBezTo>
                    <a:pt x="5070" y="9170"/>
                    <a:pt x="5034" y="9212"/>
                    <a:pt x="4998" y="9253"/>
                  </a:cubicBezTo>
                  <a:lnTo>
                    <a:pt x="4998" y="9253"/>
                  </a:lnTo>
                  <a:cubicBezTo>
                    <a:pt x="5005" y="9244"/>
                    <a:pt x="5009" y="9233"/>
                    <a:pt x="5012" y="9223"/>
                  </a:cubicBezTo>
                  <a:cubicBezTo>
                    <a:pt x="5176" y="8786"/>
                    <a:pt x="5365" y="8416"/>
                    <a:pt x="5490" y="7956"/>
                  </a:cubicBezTo>
                  <a:close/>
                  <a:moveTo>
                    <a:pt x="2205" y="9533"/>
                  </a:moveTo>
                  <a:lnTo>
                    <a:pt x="2205" y="9547"/>
                  </a:lnTo>
                  <a:cubicBezTo>
                    <a:pt x="2202" y="9549"/>
                    <a:pt x="2200" y="9553"/>
                    <a:pt x="2199" y="9554"/>
                  </a:cubicBezTo>
                  <a:lnTo>
                    <a:pt x="2205" y="9533"/>
                  </a:lnTo>
                  <a:close/>
                  <a:moveTo>
                    <a:pt x="5510" y="9424"/>
                  </a:moveTo>
                  <a:lnTo>
                    <a:pt x="5510" y="9562"/>
                  </a:lnTo>
                  <a:cubicBezTo>
                    <a:pt x="5487" y="9621"/>
                    <a:pt x="5459" y="9678"/>
                    <a:pt x="5430" y="9732"/>
                  </a:cubicBezTo>
                  <a:cubicBezTo>
                    <a:pt x="5459" y="9630"/>
                    <a:pt x="5487" y="9527"/>
                    <a:pt x="5510" y="9424"/>
                  </a:cubicBezTo>
                  <a:close/>
                  <a:moveTo>
                    <a:pt x="2202" y="10066"/>
                  </a:moveTo>
                  <a:cubicBezTo>
                    <a:pt x="2202" y="10070"/>
                    <a:pt x="2202" y="10076"/>
                    <a:pt x="2205" y="10079"/>
                  </a:cubicBezTo>
                  <a:lnTo>
                    <a:pt x="2199" y="10077"/>
                  </a:lnTo>
                  <a:cubicBezTo>
                    <a:pt x="2200" y="10076"/>
                    <a:pt x="2202" y="10070"/>
                    <a:pt x="2202" y="10066"/>
                  </a:cubicBezTo>
                  <a:close/>
                  <a:moveTo>
                    <a:pt x="5251" y="9710"/>
                  </a:moveTo>
                  <a:cubicBezTo>
                    <a:pt x="5246" y="9801"/>
                    <a:pt x="5251" y="9894"/>
                    <a:pt x="5265" y="9983"/>
                  </a:cubicBezTo>
                  <a:cubicBezTo>
                    <a:pt x="5214" y="10048"/>
                    <a:pt x="5160" y="10108"/>
                    <a:pt x="5100" y="10167"/>
                  </a:cubicBezTo>
                  <a:cubicBezTo>
                    <a:pt x="5156" y="10018"/>
                    <a:pt x="5206" y="9865"/>
                    <a:pt x="5251" y="9710"/>
                  </a:cubicBezTo>
                  <a:close/>
                  <a:moveTo>
                    <a:pt x="2882" y="10559"/>
                  </a:moveTo>
                  <a:lnTo>
                    <a:pt x="2882" y="10559"/>
                  </a:lnTo>
                  <a:cubicBezTo>
                    <a:pt x="3014" y="10580"/>
                    <a:pt x="3150" y="10588"/>
                    <a:pt x="3288" y="10591"/>
                  </a:cubicBezTo>
                  <a:cubicBezTo>
                    <a:pt x="3247" y="10613"/>
                    <a:pt x="3216" y="10644"/>
                    <a:pt x="3224" y="10681"/>
                  </a:cubicBezTo>
                  <a:cubicBezTo>
                    <a:pt x="3369" y="10668"/>
                    <a:pt x="3515" y="10639"/>
                    <a:pt x="3653" y="10599"/>
                  </a:cubicBezTo>
                  <a:lnTo>
                    <a:pt x="3653" y="10599"/>
                  </a:lnTo>
                  <a:cubicBezTo>
                    <a:pt x="3608" y="10689"/>
                    <a:pt x="3493" y="10738"/>
                    <a:pt x="3410" y="10805"/>
                  </a:cubicBezTo>
                  <a:cubicBezTo>
                    <a:pt x="3229" y="10732"/>
                    <a:pt x="3041" y="10681"/>
                    <a:pt x="2882" y="10559"/>
                  </a:cubicBezTo>
                  <a:close/>
                  <a:moveTo>
                    <a:pt x="3892" y="11024"/>
                  </a:moveTo>
                  <a:cubicBezTo>
                    <a:pt x="3892" y="11024"/>
                    <a:pt x="3892" y="11024"/>
                    <a:pt x="3891" y="11024"/>
                  </a:cubicBezTo>
                  <a:lnTo>
                    <a:pt x="3891" y="11024"/>
                  </a:lnTo>
                  <a:cubicBezTo>
                    <a:pt x="3892" y="11024"/>
                    <a:pt x="3892" y="11024"/>
                    <a:pt x="3892" y="11024"/>
                  </a:cubicBezTo>
                  <a:close/>
                  <a:moveTo>
                    <a:pt x="2192" y="10109"/>
                  </a:moveTo>
                  <a:lnTo>
                    <a:pt x="2192" y="10109"/>
                  </a:lnTo>
                  <a:cubicBezTo>
                    <a:pt x="2163" y="10388"/>
                    <a:pt x="2092" y="10723"/>
                    <a:pt x="1919" y="10951"/>
                  </a:cubicBezTo>
                  <a:cubicBezTo>
                    <a:pt x="1897" y="10980"/>
                    <a:pt x="1874" y="11007"/>
                    <a:pt x="1850" y="11034"/>
                  </a:cubicBezTo>
                  <a:cubicBezTo>
                    <a:pt x="1852" y="11030"/>
                    <a:pt x="1853" y="11027"/>
                    <a:pt x="1856" y="11021"/>
                  </a:cubicBezTo>
                  <a:cubicBezTo>
                    <a:pt x="1972" y="10707"/>
                    <a:pt x="2103" y="10440"/>
                    <a:pt x="2192" y="10109"/>
                  </a:cubicBezTo>
                  <a:close/>
                  <a:moveTo>
                    <a:pt x="5000" y="9896"/>
                  </a:moveTo>
                  <a:cubicBezTo>
                    <a:pt x="5009" y="10031"/>
                    <a:pt x="4996" y="10167"/>
                    <a:pt x="4965" y="10299"/>
                  </a:cubicBezTo>
                  <a:cubicBezTo>
                    <a:pt x="4823" y="10429"/>
                    <a:pt x="4676" y="10545"/>
                    <a:pt x="4543" y="10658"/>
                  </a:cubicBezTo>
                  <a:cubicBezTo>
                    <a:pt x="4364" y="10805"/>
                    <a:pt x="4177" y="10966"/>
                    <a:pt x="3972" y="11084"/>
                  </a:cubicBezTo>
                  <a:cubicBezTo>
                    <a:pt x="3882" y="11134"/>
                    <a:pt x="3785" y="11182"/>
                    <a:pt x="3687" y="11227"/>
                  </a:cubicBezTo>
                  <a:cubicBezTo>
                    <a:pt x="3615" y="11182"/>
                    <a:pt x="3544" y="11137"/>
                    <a:pt x="3473" y="11091"/>
                  </a:cubicBezTo>
                  <a:cubicBezTo>
                    <a:pt x="3442" y="11072"/>
                    <a:pt x="3284" y="10994"/>
                    <a:pt x="3282" y="10959"/>
                  </a:cubicBezTo>
                  <a:lnTo>
                    <a:pt x="3282" y="10959"/>
                  </a:lnTo>
                  <a:cubicBezTo>
                    <a:pt x="3381" y="10994"/>
                    <a:pt x="3483" y="11021"/>
                    <a:pt x="3584" y="11041"/>
                  </a:cubicBezTo>
                  <a:cubicBezTo>
                    <a:pt x="3522" y="11017"/>
                    <a:pt x="3473" y="10972"/>
                    <a:pt x="3446" y="10919"/>
                  </a:cubicBezTo>
                  <a:cubicBezTo>
                    <a:pt x="3449" y="10919"/>
                    <a:pt x="3455" y="10918"/>
                    <a:pt x="3458" y="10918"/>
                  </a:cubicBezTo>
                  <a:cubicBezTo>
                    <a:pt x="3575" y="10973"/>
                    <a:pt x="3701" y="11028"/>
                    <a:pt x="3831" y="11028"/>
                  </a:cubicBezTo>
                  <a:cubicBezTo>
                    <a:pt x="3851" y="11028"/>
                    <a:pt x="3871" y="11027"/>
                    <a:pt x="3891" y="11024"/>
                  </a:cubicBezTo>
                  <a:lnTo>
                    <a:pt x="3891" y="11024"/>
                  </a:lnTo>
                  <a:cubicBezTo>
                    <a:pt x="3890" y="11024"/>
                    <a:pt x="3888" y="11024"/>
                    <a:pt x="3887" y="11024"/>
                  </a:cubicBezTo>
                  <a:cubicBezTo>
                    <a:pt x="3847" y="11024"/>
                    <a:pt x="3760" y="10971"/>
                    <a:pt x="3730" y="10956"/>
                  </a:cubicBezTo>
                  <a:cubicBezTo>
                    <a:pt x="3679" y="10933"/>
                    <a:pt x="3628" y="10908"/>
                    <a:pt x="3577" y="10883"/>
                  </a:cubicBezTo>
                  <a:cubicBezTo>
                    <a:pt x="3608" y="10872"/>
                    <a:pt x="3637" y="10857"/>
                    <a:pt x="3666" y="10845"/>
                  </a:cubicBezTo>
                  <a:cubicBezTo>
                    <a:pt x="4035" y="10667"/>
                    <a:pt x="4380" y="10402"/>
                    <a:pt x="4675" y="10137"/>
                  </a:cubicBezTo>
                  <a:lnTo>
                    <a:pt x="4675" y="10137"/>
                  </a:lnTo>
                  <a:cubicBezTo>
                    <a:pt x="4463" y="10376"/>
                    <a:pt x="4281" y="10636"/>
                    <a:pt x="4136" y="10914"/>
                  </a:cubicBezTo>
                  <a:cubicBezTo>
                    <a:pt x="4366" y="10841"/>
                    <a:pt x="4531" y="10660"/>
                    <a:pt x="4653" y="10471"/>
                  </a:cubicBezTo>
                  <a:cubicBezTo>
                    <a:pt x="4775" y="10282"/>
                    <a:pt x="4862" y="10074"/>
                    <a:pt x="5000" y="9896"/>
                  </a:cubicBezTo>
                  <a:close/>
                  <a:moveTo>
                    <a:pt x="5308" y="10559"/>
                  </a:moveTo>
                  <a:cubicBezTo>
                    <a:pt x="5249" y="10675"/>
                    <a:pt x="5179" y="10790"/>
                    <a:pt x="5105" y="10901"/>
                  </a:cubicBezTo>
                  <a:cubicBezTo>
                    <a:pt x="5007" y="11049"/>
                    <a:pt x="4867" y="11155"/>
                    <a:pt x="4713" y="11245"/>
                  </a:cubicBezTo>
                  <a:cubicBezTo>
                    <a:pt x="4949" y="11044"/>
                    <a:pt x="5150" y="10812"/>
                    <a:pt x="5308" y="10559"/>
                  </a:cubicBezTo>
                  <a:close/>
                  <a:moveTo>
                    <a:pt x="3391" y="11195"/>
                  </a:moveTo>
                  <a:lnTo>
                    <a:pt x="3391" y="11195"/>
                  </a:lnTo>
                  <a:cubicBezTo>
                    <a:pt x="3441" y="11230"/>
                    <a:pt x="3491" y="11262"/>
                    <a:pt x="3542" y="11293"/>
                  </a:cubicBezTo>
                  <a:cubicBezTo>
                    <a:pt x="3526" y="11300"/>
                    <a:pt x="3512" y="11306"/>
                    <a:pt x="3497" y="11313"/>
                  </a:cubicBezTo>
                  <a:cubicBezTo>
                    <a:pt x="3462" y="11274"/>
                    <a:pt x="3428" y="11233"/>
                    <a:pt x="3391" y="11195"/>
                  </a:cubicBezTo>
                  <a:close/>
                  <a:moveTo>
                    <a:pt x="5980" y="10890"/>
                  </a:moveTo>
                  <a:cubicBezTo>
                    <a:pt x="6076" y="11051"/>
                    <a:pt x="6187" y="11207"/>
                    <a:pt x="6312" y="11351"/>
                  </a:cubicBezTo>
                  <a:cubicBezTo>
                    <a:pt x="6274" y="11320"/>
                    <a:pt x="6237" y="11290"/>
                    <a:pt x="6203" y="11259"/>
                  </a:cubicBezTo>
                  <a:cubicBezTo>
                    <a:pt x="6099" y="11165"/>
                    <a:pt x="6065" y="11037"/>
                    <a:pt x="5996" y="10921"/>
                  </a:cubicBezTo>
                  <a:cubicBezTo>
                    <a:pt x="5991" y="10911"/>
                    <a:pt x="5985" y="10900"/>
                    <a:pt x="5980" y="10890"/>
                  </a:cubicBezTo>
                  <a:close/>
                  <a:moveTo>
                    <a:pt x="2205" y="11166"/>
                  </a:moveTo>
                  <a:lnTo>
                    <a:pt x="2205" y="11259"/>
                  </a:lnTo>
                  <a:cubicBezTo>
                    <a:pt x="2187" y="11298"/>
                    <a:pt x="2171" y="11339"/>
                    <a:pt x="2151" y="11377"/>
                  </a:cubicBezTo>
                  <a:cubicBezTo>
                    <a:pt x="2171" y="11307"/>
                    <a:pt x="2187" y="11237"/>
                    <a:pt x="2205" y="11166"/>
                  </a:cubicBezTo>
                  <a:close/>
                  <a:moveTo>
                    <a:pt x="2411" y="10731"/>
                  </a:moveTo>
                  <a:lnTo>
                    <a:pt x="2411" y="10731"/>
                  </a:lnTo>
                  <a:cubicBezTo>
                    <a:pt x="2459" y="10796"/>
                    <a:pt x="2507" y="10861"/>
                    <a:pt x="2568" y="10919"/>
                  </a:cubicBezTo>
                  <a:cubicBezTo>
                    <a:pt x="2590" y="10941"/>
                    <a:pt x="2614" y="10963"/>
                    <a:pt x="2648" y="10970"/>
                  </a:cubicBezTo>
                  <a:cubicBezTo>
                    <a:pt x="2645" y="10919"/>
                    <a:pt x="2638" y="10869"/>
                    <a:pt x="2623" y="10819"/>
                  </a:cubicBezTo>
                  <a:lnTo>
                    <a:pt x="2623" y="10819"/>
                  </a:lnTo>
                  <a:cubicBezTo>
                    <a:pt x="2675" y="10885"/>
                    <a:pt x="2729" y="10951"/>
                    <a:pt x="2781" y="11017"/>
                  </a:cubicBezTo>
                  <a:cubicBezTo>
                    <a:pt x="2818" y="11060"/>
                    <a:pt x="2863" y="11110"/>
                    <a:pt x="2927" y="11115"/>
                  </a:cubicBezTo>
                  <a:cubicBezTo>
                    <a:pt x="2932" y="11102"/>
                    <a:pt x="2925" y="11088"/>
                    <a:pt x="2915" y="11075"/>
                  </a:cubicBezTo>
                  <a:cubicBezTo>
                    <a:pt x="2871" y="11012"/>
                    <a:pt x="2828" y="10947"/>
                    <a:pt x="2783" y="10883"/>
                  </a:cubicBezTo>
                  <a:lnTo>
                    <a:pt x="2783" y="10883"/>
                  </a:lnTo>
                  <a:cubicBezTo>
                    <a:pt x="2950" y="11075"/>
                    <a:pt x="3162" y="11237"/>
                    <a:pt x="3406" y="11355"/>
                  </a:cubicBezTo>
                  <a:cubicBezTo>
                    <a:pt x="3343" y="11383"/>
                    <a:pt x="3282" y="11412"/>
                    <a:pt x="3220" y="11438"/>
                  </a:cubicBezTo>
                  <a:cubicBezTo>
                    <a:pt x="3213" y="11436"/>
                    <a:pt x="3208" y="11434"/>
                    <a:pt x="3202" y="11429"/>
                  </a:cubicBezTo>
                  <a:cubicBezTo>
                    <a:pt x="3059" y="11373"/>
                    <a:pt x="2925" y="11296"/>
                    <a:pt x="2803" y="11206"/>
                  </a:cubicBezTo>
                  <a:cubicBezTo>
                    <a:pt x="2652" y="11095"/>
                    <a:pt x="2521" y="10962"/>
                    <a:pt x="2414" y="10813"/>
                  </a:cubicBezTo>
                  <a:lnTo>
                    <a:pt x="2411" y="10731"/>
                  </a:lnTo>
                  <a:close/>
                  <a:moveTo>
                    <a:pt x="4843" y="10776"/>
                  </a:moveTo>
                  <a:lnTo>
                    <a:pt x="4843" y="10776"/>
                  </a:lnTo>
                  <a:cubicBezTo>
                    <a:pt x="4913" y="10949"/>
                    <a:pt x="4652" y="11100"/>
                    <a:pt x="4652" y="11281"/>
                  </a:cubicBezTo>
                  <a:cubicBezTo>
                    <a:pt x="4508" y="11357"/>
                    <a:pt x="4351" y="11420"/>
                    <a:pt x="4202" y="11487"/>
                  </a:cubicBezTo>
                  <a:lnTo>
                    <a:pt x="4261" y="11384"/>
                  </a:lnTo>
                  <a:cubicBezTo>
                    <a:pt x="4398" y="11152"/>
                    <a:pt x="4624" y="10944"/>
                    <a:pt x="4843" y="10776"/>
                  </a:cubicBezTo>
                  <a:close/>
                  <a:moveTo>
                    <a:pt x="5898" y="11518"/>
                  </a:moveTo>
                  <a:cubicBezTo>
                    <a:pt x="5901" y="11524"/>
                    <a:pt x="5902" y="11531"/>
                    <a:pt x="5903" y="11537"/>
                  </a:cubicBezTo>
                  <a:cubicBezTo>
                    <a:pt x="5902" y="11532"/>
                    <a:pt x="5899" y="11531"/>
                    <a:pt x="5898" y="11528"/>
                  </a:cubicBezTo>
                  <a:lnTo>
                    <a:pt x="5898" y="11518"/>
                  </a:lnTo>
                  <a:close/>
                  <a:moveTo>
                    <a:pt x="3275" y="11458"/>
                  </a:moveTo>
                  <a:lnTo>
                    <a:pt x="3275" y="11458"/>
                  </a:lnTo>
                  <a:cubicBezTo>
                    <a:pt x="3333" y="11467"/>
                    <a:pt x="3391" y="11471"/>
                    <a:pt x="3449" y="11471"/>
                  </a:cubicBezTo>
                  <a:cubicBezTo>
                    <a:pt x="3503" y="11471"/>
                    <a:pt x="3556" y="11467"/>
                    <a:pt x="3609" y="11458"/>
                  </a:cubicBezTo>
                  <a:lnTo>
                    <a:pt x="3609" y="11458"/>
                  </a:lnTo>
                  <a:cubicBezTo>
                    <a:pt x="3557" y="11487"/>
                    <a:pt x="3502" y="11516"/>
                    <a:pt x="3449" y="11545"/>
                  </a:cubicBezTo>
                  <a:cubicBezTo>
                    <a:pt x="3393" y="11515"/>
                    <a:pt x="3335" y="11486"/>
                    <a:pt x="3275" y="11458"/>
                  </a:cubicBezTo>
                  <a:close/>
                  <a:moveTo>
                    <a:pt x="2569" y="11100"/>
                  </a:moveTo>
                  <a:lnTo>
                    <a:pt x="2569" y="11100"/>
                  </a:lnTo>
                  <a:cubicBezTo>
                    <a:pt x="2780" y="11313"/>
                    <a:pt x="3037" y="11489"/>
                    <a:pt x="3326" y="11615"/>
                  </a:cubicBezTo>
                  <a:cubicBezTo>
                    <a:pt x="3295" y="11631"/>
                    <a:pt x="3266" y="11648"/>
                    <a:pt x="3236" y="11666"/>
                  </a:cubicBezTo>
                  <a:cubicBezTo>
                    <a:pt x="2983" y="11510"/>
                    <a:pt x="2757" y="11319"/>
                    <a:pt x="2569" y="11100"/>
                  </a:cubicBezTo>
                  <a:close/>
                  <a:moveTo>
                    <a:pt x="2025" y="11371"/>
                  </a:moveTo>
                  <a:lnTo>
                    <a:pt x="2025" y="11371"/>
                  </a:lnTo>
                  <a:cubicBezTo>
                    <a:pt x="2020" y="11436"/>
                    <a:pt x="2023" y="11502"/>
                    <a:pt x="2032" y="11567"/>
                  </a:cubicBezTo>
                  <a:cubicBezTo>
                    <a:pt x="1996" y="11615"/>
                    <a:pt x="1958" y="11659"/>
                    <a:pt x="1917" y="11699"/>
                  </a:cubicBezTo>
                  <a:cubicBezTo>
                    <a:pt x="1955" y="11590"/>
                    <a:pt x="1991" y="11481"/>
                    <a:pt x="2025" y="11371"/>
                  </a:cubicBezTo>
                  <a:close/>
                  <a:moveTo>
                    <a:pt x="4260" y="11624"/>
                  </a:moveTo>
                  <a:lnTo>
                    <a:pt x="4260" y="11624"/>
                  </a:lnTo>
                  <a:cubicBezTo>
                    <a:pt x="4162" y="11699"/>
                    <a:pt x="4066" y="11778"/>
                    <a:pt x="3966" y="11852"/>
                  </a:cubicBezTo>
                  <a:cubicBezTo>
                    <a:pt x="4020" y="11778"/>
                    <a:pt x="4071" y="11702"/>
                    <a:pt x="4117" y="11625"/>
                  </a:cubicBezTo>
                  <a:cubicBezTo>
                    <a:pt x="4137" y="11626"/>
                    <a:pt x="4157" y="11626"/>
                    <a:pt x="4176" y="11626"/>
                  </a:cubicBezTo>
                  <a:cubicBezTo>
                    <a:pt x="4204" y="11626"/>
                    <a:pt x="4232" y="11625"/>
                    <a:pt x="4260" y="11624"/>
                  </a:cubicBezTo>
                  <a:close/>
                  <a:moveTo>
                    <a:pt x="2430" y="11158"/>
                  </a:moveTo>
                  <a:lnTo>
                    <a:pt x="2430" y="11158"/>
                  </a:lnTo>
                  <a:cubicBezTo>
                    <a:pt x="2498" y="11303"/>
                    <a:pt x="2585" y="11442"/>
                    <a:pt x="2687" y="11573"/>
                  </a:cubicBezTo>
                  <a:cubicBezTo>
                    <a:pt x="2762" y="11670"/>
                    <a:pt x="2852" y="11754"/>
                    <a:pt x="2940" y="11842"/>
                  </a:cubicBezTo>
                  <a:cubicBezTo>
                    <a:pt x="2906" y="11863"/>
                    <a:pt x="2874" y="11884"/>
                    <a:pt x="2844" y="11905"/>
                  </a:cubicBezTo>
                  <a:cubicBezTo>
                    <a:pt x="2665" y="11698"/>
                    <a:pt x="2533" y="11463"/>
                    <a:pt x="2431" y="11208"/>
                  </a:cubicBezTo>
                  <a:lnTo>
                    <a:pt x="2430" y="11158"/>
                  </a:lnTo>
                  <a:close/>
                  <a:moveTo>
                    <a:pt x="3827" y="11630"/>
                  </a:moveTo>
                  <a:lnTo>
                    <a:pt x="3827" y="11630"/>
                  </a:lnTo>
                  <a:cubicBezTo>
                    <a:pt x="3754" y="11757"/>
                    <a:pt x="3682" y="11885"/>
                    <a:pt x="3609" y="12014"/>
                  </a:cubicBezTo>
                  <a:cubicBezTo>
                    <a:pt x="3600" y="12010"/>
                    <a:pt x="3593" y="12007"/>
                    <a:pt x="3584" y="12001"/>
                  </a:cubicBezTo>
                  <a:cubicBezTo>
                    <a:pt x="3507" y="11959"/>
                    <a:pt x="3429" y="11894"/>
                    <a:pt x="3349" y="11850"/>
                  </a:cubicBezTo>
                  <a:cubicBezTo>
                    <a:pt x="3352" y="11850"/>
                    <a:pt x="3355" y="11849"/>
                    <a:pt x="3359" y="11847"/>
                  </a:cubicBezTo>
                  <a:cubicBezTo>
                    <a:pt x="3415" y="11866"/>
                    <a:pt x="3473" y="11880"/>
                    <a:pt x="3529" y="11880"/>
                  </a:cubicBezTo>
                  <a:cubicBezTo>
                    <a:pt x="3562" y="11880"/>
                    <a:pt x="3594" y="11875"/>
                    <a:pt x="3625" y="11863"/>
                  </a:cubicBezTo>
                  <a:cubicBezTo>
                    <a:pt x="3574" y="11842"/>
                    <a:pt x="3523" y="11818"/>
                    <a:pt x="3475" y="11792"/>
                  </a:cubicBezTo>
                  <a:cubicBezTo>
                    <a:pt x="3593" y="11738"/>
                    <a:pt x="3709" y="11683"/>
                    <a:pt x="3827" y="11630"/>
                  </a:cubicBezTo>
                  <a:close/>
                  <a:moveTo>
                    <a:pt x="6522" y="11323"/>
                  </a:moveTo>
                  <a:cubicBezTo>
                    <a:pt x="6689" y="11538"/>
                    <a:pt x="6933" y="11699"/>
                    <a:pt x="7205" y="11779"/>
                  </a:cubicBezTo>
                  <a:cubicBezTo>
                    <a:pt x="7116" y="11685"/>
                    <a:pt x="6962" y="11567"/>
                    <a:pt x="6914" y="11454"/>
                  </a:cubicBezTo>
                  <a:lnTo>
                    <a:pt x="6914" y="11454"/>
                  </a:lnTo>
                  <a:cubicBezTo>
                    <a:pt x="6978" y="11480"/>
                    <a:pt x="7038" y="11518"/>
                    <a:pt x="7096" y="11553"/>
                  </a:cubicBezTo>
                  <a:cubicBezTo>
                    <a:pt x="7137" y="11576"/>
                    <a:pt x="7182" y="11601"/>
                    <a:pt x="7229" y="11601"/>
                  </a:cubicBezTo>
                  <a:cubicBezTo>
                    <a:pt x="7237" y="11601"/>
                    <a:pt x="7245" y="11600"/>
                    <a:pt x="7253" y="11599"/>
                  </a:cubicBezTo>
                  <a:cubicBezTo>
                    <a:pt x="7299" y="11592"/>
                    <a:pt x="7340" y="11544"/>
                    <a:pt x="7324" y="11505"/>
                  </a:cubicBezTo>
                  <a:lnTo>
                    <a:pt x="7324" y="11505"/>
                  </a:lnTo>
                  <a:cubicBezTo>
                    <a:pt x="7444" y="11699"/>
                    <a:pt x="7607" y="11874"/>
                    <a:pt x="7799" y="12013"/>
                  </a:cubicBezTo>
                  <a:cubicBezTo>
                    <a:pt x="7857" y="12055"/>
                    <a:pt x="7919" y="12096"/>
                    <a:pt x="7986" y="12125"/>
                  </a:cubicBezTo>
                  <a:lnTo>
                    <a:pt x="7408" y="11966"/>
                  </a:lnTo>
                  <a:cubicBezTo>
                    <a:pt x="7283" y="11932"/>
                    <a:pt x="7154" y="11897"/>
                    <a:pt x="7045" y="11830"/>
                  </a:cubicBezTo>
                  <a:cubicBezTo>
                    <a:pt x="7116" y="11824"/>
                    <a:pt x="7189" y="11821"/>
                    <a:pt x="7260" y="11815"/>
                  </a:cubicBezTo>
                  <a:cubicBezTo>
                    <a:pt x="7077" y="11762"/>
                    <a:pt x="6889" y="11689"/>
                    <a:pt x="6711" y="11599"/>
                  </a:cubicBezTo>
                  <a:cubicBezTo>
                    <a:pt x="6648" y="11508"/>
                    <a:pt x="6586" y="11415"/>
                    <a:pt x="6522" y="11323"/>
                  </a:cubicBezTo>
                  <a:close/>
                  <a:moveTo>
                    <a:pt x="3367" y="12016"/>
                  </a:moveTo>
                  <a:lnTo>
                    <a:pt x="3367" y="12016"/>
                  </a:lnTo>
                  <a:cubicBezTo>
                    <a:pt x="3414" y="12058"/>
                    <a:pt x="3462" y="12099"/>
                    <a:pt x="3512" y="12141"/>
                  </a:cubicBezTo>
                  <a:cubicBezTo>
                    <a:pt x="3494" y="12148"/>
                    <a:pt x="3478" y="12157"/>
                    <a:pt x="3462" y="12164"/>
                  </a:cubicBezTo>
                  <a:cubicBezTo>
                    <a:pt x="3429" y="12113"/>
                    <a:pt x="3397" y="12065"/>
                    <a:pt x="3367" y="12016"/>
                  </a:cubicBezTo>
                  <a:close/>
                  <a:moveTo>
                    <a:pt x="5436" y="10969"/>
                  </a:moveTo>
                  <a:lnTo>
                    <a:pt x="5436" y="10969"/>
                  </a:lnTo>
                  <a:cubicBezTo>
                    <a:pt x="5418" y="11100"/>
                    <a:pt x="5395" y="11230"/>
                    <a:pt x="5359" y="11358"/>
                  </a:cubicBezTo>
                  <a:cubicBezTo>
                    <a:pt x="5323" y="11492"/>
                    <a:pt x="5276" y="11624"/>
                    <a:pt x="5256" y="11760"/>
                  </a:cubicBezTo>
                  <a:cubicBezTo>
                    <a:pt x="5151" y="11914"/>
                    <a:pt x="5026" y="12055"/>
                    <a:pt x="4880" y="12164"/>
                  </a:cubicBezTo>
                  <a:cubicBezTo>
                    <a:pt x="4883" y="12152"/>
                    <a:pt x="4885" y="12139"/>
                    <a:pt x="4887" y="12126"/>
                  </a:cubicBezTo>
                  <a:cubicBezTo>
                    <a:pt x="4909" y="11974"/>
                    <a:pt x="4885" y="11813"/>
                    <a:pt x="4944" y="11667"/>
                  </a:cubicBezTo>
                  <a:cubicBezTo>
                    <a:pt x="4991" y="11747"/>
                    <a:pt x="5044" y="11827"/>
                    <a:pt x="5096" y="11907"/>
                  </a:cubicBezTo>
                  <a:cubicBezTo>
                    <a:pt x="5121" y="11876"/>
                    <a:pt x="5129" y="11836"/>
                    <a:pt x="5140" y="11797"/>
                  </a:cubicBezTo>
                  <a:cubicBezTo>
                    <a:pt x="5193" y="11553"/>
                    <a:pt x="5212" y="11288"/>
                    <a:pt x="5368" y="11078"/>
                  </a:cubicBezTo>
                  <a:cubicBezTo>
                    <a:pt x="5394" y="11043"/>
                    <a:pt x="5416" y="11007"/>
                    <a:pt x="5436" y="10969"/>
                  </a:cubicBezTo>
                  <a:close/>
                  <a:moveTo>
                    <a:pt x="3070" y="11981"/>
                  </a:moveTo>
                  <a:cubicBezTo>
                    <a:pt x="3153" y="12065"/>
                    <a:pt x="3245" y="12142"/>
                    <a:pt x="3340" y="12215"/>
                  </a:cubicBezTo>
                  <a:cubicBezTo>
                    <a:pt x="3304" y="12229"/>
                    <a:pt x="3266" y="12244"/>
                    <a:pt x="3229" y="12255"/>
                  </a:cubicBezTo>
                  <a:cubicBezTo>
                    <a:pt x="3128" y="12184"/>
                    <a:pt x="3040" y="12109"/>
                    <a:pt x="2957" y="12029"/>
                  </a:cubicBezTo>
                  <a:cubicBezTo>
                    <a:pt x="2990" y="12016"/>
                    <a:pt x="3021" y="12003"/>
                    <a:pt x="3050" y="11990"/>
                  </a:cubicBezTo>
                  <a:cubicBezTo>
                    <a:pt x="3057" y="11987"/>
                    <a:pt x="3064" y="11985"/>
                    <a:pt x="3070" y="11981"/>
                  </a:cubicBezTo>
                  <a:close/>
                  <a:moveTo>
                    <a:pt x="6134" y="11717"/>
                  </a:moveTo>
                  <a:lnTo>
                    <a:pt x="6134" y="11717"/>
                  </a:lnTo>
                  <a:cubicBezTo>
                    <a:pt x="6249" y="11889"/>
                    <a:pt x="6316" y="12083"/>
                    <a:pt x="6425" y="12261"/>
                  </a:cubicBezTo>
                  <a:cubicBezTo>
                    <a:pt x="6431" y="12271"/>
                    <a:pt x="6438" y="12280"/>
                    <a:pt x="6445" y="12292"/>
                  </a:cubicBezTo>
                  <a:cubicBezTo>
                    <a:pt x="6339" y="12196"/>
                    <a:pt x="6287" y="12091"/>
                    <a:pt x="6206" y="11978"/>
                  </a:cubicBezTo>
                  <a:cubicBezTo>
                    <a:pt x="6188" y="11958"/>
                    <a:pt x="6174" y="11936"/>
                    <a:pt x="6158" y="11916"/>
                  </a:cubicBezTo>
                  <a:cubicBezTo>
                    <a:pt x="6150" y="11849"/>
                    <a:pt x="6142" y="11783"/>
                    <a:pt x="6134" y="11717"/>
                  </a:cubicBezTo>
                  <a:close/>
                  <a:moveTo>
                    <a:pt x="2983" y="12203"/>
                  </a:moveTo>
                  <a:cubicBezTo>
                    <a:pt x="3021" y="12235"/>
                    <a:pt x="3060" y="12264"/>
                    <a:pt x="3102" y="12292"/>
                  </a:cubicBezTo>
                  <a:cubicBezTo>
                    <a:pt x="3101" y="12292"/>
                    <a:pt x="3099" y="12293"/>
                    <a:pt x="3098" y="12293"/>
                  </a:cubicBezTo>
                  <a:cubicBezTo>
                    <a:pt x="3092" y="12295"/>
                    <a:pt x="3086" y="12295"/>
                    <a:pt x="3080" y="12298"/>
                  </a:cubicBezTo>
                  <a:cubicBezTo>
                    <a:pt x="3050" y="12266"/>
                    <a:pt x="3018" y="12232"/>
                    <a:pt x="2983" y="12203"/>
                  </a:cubicBezTo>
                  <a:close/>
                  <a:moveTo>
                    <a:pt x="4717" y="12149"/>
                  </a:moveTo>
                  <a:lnTo>
                    <a:pt x="4662" y="12292"/>
                  </a:lnTo>
                  <a:cubicBezTo>
                    <a:pt x="4630" y="12306"/>
                    <a:pt x="4598" y="12319"/>
                    <a:pt x="4565" y="12330"/>
                  </a:cubicBezTo>
                  <a:cubicBezTo>
                    <a:pt x="4618" y="12271"/>
                    <a:pt x="4668" y="12210"/>
                    <a:pt x="4717" y="12149"/>
                  </a:cubicBezTo>
                  <a:close/>
                  <a:moveTo>
                    <a:pt x="4373" y="12226"/>
                  </a:moveTo>
                  <a:lnTo>
                    <a:pt x="4373" y="12226"/>
                  </a:lnTo>
                  <a:cubicBezTo>
                    <a:pt x="4354" y="12271"/>
                    <a:pt x="4335" y="12319"/>
                    <a:pt x="4318" y="12364"/>
                  </a:cubicBezTo>
                  <a:cubicBezTo>
                    <a:pt x="4296" y="12350"/>
                    <a:pt x="4271" y="12335"/>
                    <a:pt x="4249" y="12321"/>
                  </a:cubicBezTo>
                  <a:cubicBezTo>
                    <a:pt x="4292" y="12289"/>
                    <a:pt x="4332" y="12257"/>
                    <a:pt x="4373" y="12226"/>
                  </a:cubicBezTo>
                  <a:close/>
                  <a:moveTo>
                    <a:pt x="4161" y="12386"/>
                  </a:moveTo>
                  <a:cubicBezTo>
                    <a:pt x="4170" y="12389"/>
                    <a:pt x="4181" y="12395"/>
                    <a:pt x="4190" y="12399"/>
                  </a:cubicBezTo>
                  <a:cubicBezTo>
                    <a:pt x="4170" y="12401"/>
                    <a:pt x="4152" y="12404"/>
                    <a:pt x="4132" y="12406"/>
                  </a:cubicBezTo>
                  <a:cubicBezTo>
                    <a:pt x="4143" y="12401"/>
                    <a:pt x="4152" y="12393"/>
                    <a:pt x="4161" y="12386"/>
                  </a:cubicBezTo>
                  <a:close/>
                  <a:moveTo>
                    <a:pt x="2068" y="11974"/>
                  </a:moveTo>
                  <a:lnTo>
                    <a:pt x="2068" y="11974"/>
                  </a:lnTo>
                  <a:cubicBezTo>
                    <a:pt x="2025" y="12061"/>
                    <a:pt x="1975" y="12145"/>
                    <a:pt x="1922" y="12226"/>
                  </a:cubicBezTo>
                  <a:cubicBezTo>
                    <a:pt x="1850" y="12334"/>
                    <a:pt x="1750" y="12411"/>
                    <a:pt x="1640" y="12476"/>
                  </a:cubicBezTo>
                  <a:cubicBezTo>
                    <a:pt x="1808" y="12330"/>
                    <a:pt x="1954" y="12160"/>
                    <a:pt x="2068" y="11974"/>
                  </a:cubicBezTo>
                  <a:close/>
                  <a:moveTo>
                    <a:pt x="2495" y="12139"/>
                  </a:moveTo>
                  <a:cubicBezTo>
                    <a:pt x="2571" y="12284"/>
                    <a:pt x="2664" y="12422"/>
                    <a:pt x="2771" y="12549"/>
                  </a:cubicBezTo>
                  <a:cubicBezTo>
                    <a:pt x="2744" y="12527"/>
                    <a:pt x="2717" y="12505"/>
                    <a:pt x="2693" y="12482"/>
                  </a:cubicBezTo>
                  <a:cubicBezTo>
                    <a:pt x="2620" y="12415"/>
                    <a:pt x="2594" y="12322"/>
                    <a:pt x="2548" y="12239"/>
                  </a:cubicBezTo>
                  <a:cubicBezTo>
                    <a:pt x="2529" y="12206"/>
                    <a:pt x="2511" y="12171"/>
                    <a:pt x="2495" y="12139"/>
                  </a:cubicBezTo>
                  <a:close/>
                  <a:moveTo>
                    <a:pt x="3738" y="12328"/>
                  </a:moveTo>
                  <a:cubicBezTo>
                    <a:pt x="3747" y="12335"/>
                    <a:pt x="3756" y="12343"/>
                    <a:pt x="3766" y="12348"/>
                  </a:cubicBezTo>
                  <a:cubicBezTo>
                    <a:pt x="3680" y="12417"/>
                    <a:pt x="3595" y="12485"/>
                    <a:pt x="3509" y="12553"/>
                  </a:cubicBezTo>
                  <a:cubicBezTo>
                    <a:pt x="3420" y="12515"/>
                    <a:pt x="3333" y="12481"/>
                    <a:pt x="3252" y="12433"/>
                  </a:cubicBezTo>
                  <a:cubicBezTo>
                    <a:pt x="3311" y="12422"/>
                    <a:pt x="3374" y="12408"/>
                    <a:pt x="3435" y="12393"/>
                  </a:cubicBezTo>
                  <a:cubicBezTo>
                    <a:pt x="3441" y="12393"/>
                    <a:pt x="3446" y="12393"/>
                    <a:pt x="3449" y="12392"/>
                  </a:cubicBezTo>
                  <a:cubicBezTo>
                    <a:pt x="3448" y="12392"/>
                    <a:pt x="3448" y="12389"/>
                    <a:pt x="3446" y="12389"/>
                  </a:cubicBezTo>
                  <a:cubicBezTo>
                    <a:pt x="3544" y="12367"/>
                    <a:pt x="3640" y="12343"/>
                    <a:pt x="3738" y="12328"/>
                  </a:cubicBezTo>
                  <a:close/>
                  <a:moveTo>
                    <a:pt x="1736" y="12135"/>
                  </a:moveTo>
                  <a:lnTo>
                    <a:pt x="1736" y="12135"/>
                  </a:lnTo>
                  <a:cubicBezTo>
                    <a:pt x="1784" y="12258"/>
                    <a:pt x="1604" y="12367"/>
                    <a:pt x="1602" y="12498"/>
                  </a:cubicBezTo>
                  <a:cubicBezTo>
                    <a:pt x="1501" y="12553"/>
                    <a:pt x="1389" y="12600"/>
                    <a:pt x="1284" y="12648"/>
                  </a:cubicBezTo>
                  <a:cubicBezTo>
                    <a:pt x="1299" y="12621"/>
                    <a:pt x="1313" y="12598"/>
                    <a:pt x="1328" y="12573"/>
                  </a:cubicBezTo>
                  <a:cubicBezTo>
                    <a:pt x="1422" y="12406"/>
                    <a:pt x="1582" y="12258"/>
                    <a:pt x="1736" y="12135"/>
                  </a:cubicBezTo>
                  <a:close/>
                  <a:moveTo>
                    <a:pt x="6702" y="12222"/>
                  </a:moveTo>
                  <a:lnTo>
                    <a:pt x="6702" y="12222"/>
                  </a:lnTo>
                  <a:cubicBezTo>
                    <a:pt x="6856" y="12386"/>
                    <a:pt x="7029" y="12537"/>
                    <a:pt x="7210" y="12677"/>
                  </a:cubicBezTo>
                  <a:cubicBezTo>
                    <a:pt x="7086" y="12634"/>
                    <a:pt x="6958" y="12589"/>
                    <a:pt x="6839" y="12534"/>
                  </a:cubicBezTo>
                  <a:cubicBezTo>
                    <a:pt x="6783" y="12433"/>
                    <a:pt x="6738" y="12330"/>
                    <a:pt x="6702" y="12222"/>
                  </a:cubicBezTo>
                  <a:close/>
                  <a:moveTo>
                    <a:pt x="2478" y="12669"/>
                  </a:moveTo>
                  <a:cubicBezTo>
                    <a:pt x="2481" y="12672"/>
                    <a:pt x="2481" y="12678"/>
                    <a:pt x="2482" y="12684"/>
                  </a:cubicBezTo>
                  <a:cubicBezTo>
                    <a:pt x="2481" y="12682"/>
                    <a:pt x="2481" y="12678"/>
                    <a:pt x="2478" y="12677"/>
                  </a:cubicBezTo>
                  <a:lnTo>
                    <a:pt x="2478" y="12669"/>
                  </a:lnTo>
                  <a:close/>
                  <a:moveTo>
                    <a:pt x="4042" y="12475"/>
                  </a:moveTo>
                  <a:cubicBezTo>
                    <a:pt x="4109" y="12502"/>
                    <a:pt x="4180" y="12520"/>
                    <a:pt x="4252" y="12526"/>
                  </a:cubicBezTo>
                  <a:cubicBezTo>
                    <a:pt x="4248" y="12534"/>
                    <a:pt x="4245" y="12546"/>
                    <a:pt x="4239" y="12555"/>
                  </a:cubicBezTo>
                  <a:cubicBezTo>
                    <a:pt x="4261" y="12547"/>
                    <a:pt x="4281" y="12539"/>
                    <a:pt x="4300" y="12530"/>
                  </a:cubicBezTo>
                  <a:cubicBezTo>
                    <a:pt x="4306" y="12530"/>
                    <a:pt x="4313" y="12530"/>
                    <a:pt x="4319" y="12530"/>
                  </a:cubicBezTo>
                  <a:cubicBezTo>
                    <a:pt x="4388" y="12530"/>
                    <a:pt x="4456" y="12522"/>
                    <a:pt x="4522" y="12504"/>
                  </a:cubicBezTo>
                  <a:lnTo>
                    <a:pt x="4522" y="12504"/>
                  </a:lnTo>
                  <a:cubicBezTo>
                    <a:pt x="4355" y="12607"/>
                    <a:pt x="4181" y="12700"/>
                    <a:pt x="4001" y="12784"/>
                  </a:cubicBezTo>
                  <a:cubicBezTo>
                    <a:pt x="3905" y="12736"/>
                    <a:pt x="3807" y="12691"/>
                    <a:pt x="3711" y="12646"/>
                  </a:cubicBezTo>
                  <a:cubicBezTo>
                    <a:pt x="3824" y="12600"/>
                    <a:pt x="3929" y="12542"/>
                    <a:pt x="4029" y="12476"/>
                  </a:cubicBezTo>
                  <a:cubicBezTo>
                    <a:pt x="4032" y="12476"/>
                    <a:pt x="4037" y="12476"/>
                    <a:pt x="4042" y="12475"/>
                  </a:cubicBezTo>
                  <a:close/>
                  <a:moveTo>
                    <a:pt x="3759" y="12758"/>
                  </a:moveTo>
                  <a:lnTo>
                    <a:pt x="3759" y="12758"/>
                  </a:lnTo>
                  <a:cubicBezTo>
                    <a:pt x="3802" y="12784"/>
                    <a:pt x="3843" y="12809"/>
                    <a:pt x="3889" y="12835"/>
                  </a:cubicBezTo>
                  <a:cubicBezTo>
                    <a:pt x="3869" y="12844"/>
                    <a:pt x="3853" y="12851"/>
                    <a:pt x="3834" y="12858"/>
                  </a:cubicBezTo>
                  <a:cubicBezTo>
                    <a:pt x="3804" y="12828"/>
                    <a:pt x="3776" y="12794"/>
                    <a:pt x="3759" y="12758"/>
                  </a:cubicBezTo>
                  <a:close/>
                  <a:moveTo>
                    <a:pt x="1326" y="12743"/>
                  </a:moveTo>
                  <a:cubicBezTo>
                    <a:pt x="1258" y="12800"/>
                    <a:pt x="1190" y="12854"/>
                    <a:pt x="1119" y="12909"/>
                  </a:cubicBezTo>
                  <a:cubicBezTo>
                    <a:pt x="1155" y="12857"/>
                    <a:pt x="1191" y="12801"/>
                    <a:pt x="1226" y="12745"/>
                  </a:cubicBezTo>
                  <a:cubicBezTo>
                    <a:pt x="1240" y="12746"/>
                    <a:pt x="1255" y="12747"/>
                    <a:pt x="1270" y="12747"/>
                  </a:cubicBezTo>
                  <a:cubicBezTo>
                    <a:pt x="1289" y="12747"/>
                    <a:pt x="1308" y="12746"/>
                    <a:pt x="1326" y="12743"/>
                  </a:cubicBezTo>
                  <a:close/>
                  <a:moveTo>
                    <a:pt x="5510" y="12431"/>
                  </a:moveTo>
                  <a:lnTo>
                    <a:pt x="5510" y="12900"/>
                  </a:lnTo>
                  <a:cubicBezTo>
                    <a:pt x="5500" y="12912"/>
                    <a:pt x="5494" y="12926"/>
                    <a:pt x="5484" y="12939"/>
                  </a:cubicBezTo>
                  <a:cubicBezTo>
                    <a:pt x="5495" y="12772"/>
                    <a:pt x="5495" y="12600"/>
                    <a:pt x="5510" y="12431"/>
                  </a:cubicBezTo>
                  <a:close/>
                  <a:moveTo>
                    <a:pt x="2921" y="12530"/>
                  </a:moveTo>
                  <a:cubicBezTo>
                    <a:pt x="3035" y="12682"/>
                    <a:pt x="3207" y="12800"/>
                    <a:pt x="3398" y="12857"/>
                  </a:cubicBezTo>
                  <a:cubicBezTo>
                    <a:pt x="3337" y="12788"/>
                    <a:pt x="3226" y="12703"/>
                    <a:pt x="3195" y="12621"/>
                  </a:cubicBezTo>
                  <a:lnTo>
                    <a:pt x="3195" y="12621"/>
                  </a:lnTo>
                  <a:cubicBezTo>
                    <a:pt x="3239" y="12640"/>
                    <a:pt x="3282" y="12666"/>
                    <a:pt x="3324" y="12693"/>
                  </a:cubicBezTo>
                  <a:cubicBezTo>
                    <a:pt x="3353" y="12710"/>
                    <a:pt x="3386" y="12728"/>
                    <a:pt x="3421" y="12728"/>
                  </a:cubicBezTo>
                  <a:cubicBezTo>
                    <a:pt x="3426" y="12728"/>
                    <a:pt x="3430" y="12728"/>
                    <a:pt x="3435" y="12727"/>
                  </a:cubicBezTo>
                  <a:cubicBezTo>
                    <a:pt x="3454" y="12726"/>
                    <a:pt x="3468" y="12713"/>
                    <a:pt x="3477" y="12698"/>
                  </a:cubicBezTo>
                  <a:cubicBezTo>
                    <a:pt x="3487" y="12700"/>
                    <a:pt x="3500" y="12701"/>
                    <a:pt x="3513" y="12701"/>
                  </a:cubicBezTo>
                  <a:cubicBezTo>
                    <a:pt x="3564" y="12778"/>
                    <a:pt x="3624" y="12849"/>
                    <a:pt x="3690" y="12915"/>
                  </a:cubicBezTo>
                  <a:cubicBezTo>
                    <a:pt x="3638" y="12937"/>
                    <a:pt x="3589" y="12955"/>
                    <a:pt x="3538" y="12973"/>
                  </a:cubicBezTo>
                  <a:cubicBezTo>
                    <a:pt x="3529" y="12976"/>
                    <a:pt x="3519" y="12980"/>
                    <a:pt x="3509" y="12983"/>
                  </a:cubicBezTo>
                  <a:cubicBezTo>
                    <a:pt x="3430" y="12961"/>
                    <a:pt x="3353" y="12937"/>
                    <a:pt x="3288" y="12894"/>
                  </a:cubicBezTo>
                  <a:cubicBezTo>
                    <a:pt x="3339" y="12890"/>
                    <a:pt x="3388" y="12887"/>
                    <a:pt x="3439" y="12883"/>
                  </a:cubicBezTo>
                  <a:cubicBezTo>
                    <a:pt x="3310" y="12845"/>
                    <a:pt x="3178" y="12793"/>
                    <a:pt x="3054" y="12729"/>
                  </a:cubicBezTo>
                  <a:cubicBezTo>
                    <a:pt x="3011" y="12662"/>
                    <a:pt x="2964" y="12597"/>
                    <a:pt x="2921" y="12530"/>
                  </a:cubicBezTo>
                  <a:close/>
                  <a:moveTo>
                    <a:pt x="2154" y="12273"/>
                  </a:moveTo>
                  <a:lnTo>
                    <a:pt x="2154" y="12273"/>
                  </a:lnTo>
                  <a:cubicBezTo>
                    <a:pt x="2141" y="12367"/>
                    <a:pt x="2123" y="12462"/>
                    <a:pt x="2099" y="12555"/>
                  </a:cubicBezTo>
                  <a:cubicBezTo>
                    <a:pt x="2074" y="12649"/>
                    <a:pt x="2041" y="12745"/>
                    <a:pt x="2026" y="12841"/>
                  </a:cubicBezTo>
                  <a:cubicBezTo>
                    <a:pt x="1954" y="12952"/>
                    <a:pt x="1865" y="13056"/>
                    <a:pt x="1762" y="13134"/>
                  </a:cubicBezTo>
                  <a:lnTo>
                    <a:pt x="1766" y="13106"/>
                  </a:lnTo>
                  <a:cubicBezTo>
                    <a:pt x="1784" y="12996"/>
                    <a:pt x="1765" y="12881"/>
                    <a:pt x="1807" y="12777"/>
                  </a:cubicBezTo>
                  <a:cubicBezTo>
                    <a:pt x="1842" y="12835"/>
                    <a:pt x="1878" y="12890"/>
                    <a:pt x="1914" y="12948"/>
                  </a:cubicBezTo>
                  <a:cubicBezTo>
                    <a:pt x="1932" y="12925"/>
                    <a:pt x="1939" y="12897"/>
                    <a:pt x="1945" y="12868"/>
                  </a:cubicBezTo>
                  <a:cubicBezTo>
                    <a:pt x="1983" y="12693"/>
                    <a:pt x="1996" y="12504"/>
                    <a:pt x="2106" y="12353"/>
                  </a:cubicBezTo>
                  <a:cubicBezTo>
                    <a:pt x="2123" y="12328"/>
                    <a:pt x="2139" y="12300"/>
                    <a:pt x="2154" y="12273"/>
                  </a:cubicBezTo>
                  <a:close/>
                  <a:moveTo>
                    <a:pt x="6088" y="12825"/>
                  </a:moveTo>
                  <a:lnTo>
                    <a:pt x="6088" y="12825"/>
                  </a:lnTo>
                  <a:cubicBezTo>
                    <a:pt x="6123" y="12941"/>
                    <a:pt x="6066" y="13061"/>
                    <a:pt x="6039" y="13185"/>
                  </a:cubicBezTo>
                  <a:lnTo>
                    <a:pt x="5983" y="13125"/>
                  </a:lnTo>
                  <a:cubicBezTo>
                    <a:pt x="5970" y="13108"/>
                    <a:pt x="5962" y="13092"/>
                    <a:pt x="5948" y="13076"/>
                  </a:cubicBezTo>
                  <a:lnTo>
                    <a:pt x="5951" y="13043"/>
                  </a:lnTo>
                  <a:cubicBezTo>
                    <a:pt x="5956" y="13034"/>
                    <a:pt x="5962" y="13025"/>
                    <a:pt x="5966" y="13018"/>
                  </a:cubicBezTo>
                  <a:cubicBezTo>
                    <a:pt x="5996" y="12948"/>
                    <a:pt x="6007" y="12858"/>
                    <a:pt x="6088" y="12825"/>
                  </a:cubicBezTo>
                  <a:close/>
                  <a:moveTo>
                    <a:pt x="3528" y="13140"/>
                  </a:moveTo>
                  <a:cubicBezTo>
                    <a:pt x="3580" y="13150"/>
                    <a:pt x="3635" y="13157"/>
                    <a:pt x="3687" y="13164"/>
                  </a:cubicBezTo>
                  <a:lnTo>
                    <a:pt x="3644" y="13192"/>
                  </a:lnTo>
                  <a:cubicBezTo>
                    <a:pt x="3606" y="13173"/>
                    <a:pt x="3567" y="13156"/>
                    <a:pt x="3528" y="13140"/>
                  </a:cubicBezTo>
                  <a:close/>
                  <a:moveTo>
                    <a:pt x="2645" y="12813"/>
                  </a:moveTo>
                  <a:lnTo>
                    <a:pt x="2645" y="12813"/>
                  </a:lnTo>
                  <a:cubicBezTo>
                    <a:pt x="2725" y="12938"/>
                    <a:pt x="2774" y="13076"/>
                    <a:pt x="2848" y="13202"/>
                  </a:cubicBezTo>
                  <a:lnTo>
                    <a:pt x="2860" y="13220"/>
                  </a:lnTo>
                  <a:cubicBezTo>
                    <a:pt x="2789" y="13151"/>
                    <a:pt x="2751" y="13077"/>
                    <a:pt x="2694" y="12997"/>
                  </a:cubicBezTo>
                  <a:cubicBezTo>
                    <a:pt x="2684" y="12984"/>
                    <a:pt x="2672" y="12970"/>
                    <a:pt x="2662" y="12955"/>
                  </a:cubicBezTo>
                  <a:cubicBezTo>
                    <a:pt x="2656" y="12909"/>
                    <a:pt x="2651" y="12860"/>
                    <a:pt x="2645" y="12813"/>
                  </a:cubicBezTo>
                  <a:close/>
                  <a:moveTo>
                    <a:pt x="5234" y="13180"/>
                  </a:moveTo>
                  <a:cubicBezTo>
                    <a:pt x="5237" y="13192"/>
                    <a:pt x="5240" y="13202"/>
                    <a:pt x="5243" y="13214"/>
                  </a:cubicBezTo>
                  <a:cubicBezTo>
                    <a:pt x="5240" y="13217"/>
                    <a:pt x="5234" y="13221"/>
                    <a:pt x="5230" y="13224"/>
                  </a:cubicBezTo>
                  <a:cubicBezTo>
                    <a:pt x="5230" y="13210"/>
                    <a:pt x="5234" y="13195"/>
                    <a:pt x="5234" y="13180"/>
                  </a:cubicBezTo>
                  <a:close/>
                  <a:moveTo>
                    <a:pt x="1647" y="13122"/>
                  </a:moveTo>
                  <a:lnTo>
                    <a:pt x="1647" y="13122"/>
                  </a:lnTo>
                  <a:cubicBezTo>
                    <a:pt x="1634" y="13157"/>
                    <a:pt x="1621" y="13191"/>
                    <a:pt x="1609" y="13224"/>
                  </a:cubicBezTo>
                  <a:cubicBezTo>
                    <a:pt x="1588" y="13236"/>
                    <a:pt x="1563" y="13244"/>
                    <a:pt x="1540" y="13252"/>
                  </a:cubicBezTo>
                  <a:cubicBezTo>
                    <a:pt x="1577" y="13210"/>
                    <a:pt x="1612" y="13166"/>
                    <a:pt x="1647" y="13122"/>
                  </a:cubicBezTo>
                  <a:close/>
                  <a:moveTo>
                    <a:pt x="1406" y="13179"/>
                  </a:moveTo>
                  <a:lnTo>
                    <a:pt x="1406" y="13179"/>
                  </a:lnTo>
                  <a:cubicBezTo>
                    <a:pt x="1392" y="13217"/>
                    <a:pt x="1377" y="13253"/>
                    <a:pt x="1360" y="13292"/>
                  </a:cubicBezTo>
                  <a:cubicBezTo>
                    <a:pt x="1319" y="13297"/>
                    <a:pt x="1277" y="13301"/>
                    <a:pt x="1236" y="13308"/>
                  </a:cubicBezTo>
                  <a:cubicBezTo>
                    <a:pt x="1294" y="13266"/>
                    <a:pt x="1351" y="13223"/>
                    <a:pt x="1406" y="13179"/>
                  </a:cubicBezTo>
                  <a:close/>
                  <a:moveTo>
                    <a:pt x="6179" y="13159"/>
                  </a:moveTo>
                  <a:cubicBezTo>
                    <a:pt x="6214" y="13230"/>
                    <a:pt x="6230" y="13305"/>
                    <a:pt x="6245" y="13382"/>
                  </a:cubicBezTo>
                  <a:cubicBezTo>
                    <a:pt x="6208" y="13353"/>
                    <a:pt x="6176" y="13320"/>
                    <a:pt x="6142" y="13289"/>
                  </a:cubicBezTo>
                  <a:cubicBezTo>
                    <a:pt x="6156" y="13249"/>
                    <a:pt x="6171" y="13205"/>
                    <a:pt x="6179" y="13159"/>
                  </a:cubicBezTo>
                  <a:close/>
                  <a:moveTo>
                    <a:pt x="4263" y="13164"/>
                  </a:moveTo>
                  <a:cubicBezTo>
                    <a:pt x="4239" y="13252"/>
                    <a:pt x="4188" y="13330"/>
                    <a:pt x="4133" y="13408"/>
                  </a:cubicBezTo>
                  <a:cubicBezTo>
                    <a:pt x="4103" y="13394"/>
                    <a:pt x="4072" y="13381"/>
                    <a:pt x="4042" y="13366"/>
                  </a:cubicBezTo>
                  <a:cubicBezTo>
                    <a:pt x="4119" y="13302"/>
                    <a:pt x="4191" y="13234"/>
                    <a:pt x="4263" y="13164"/>
                  </a:cubicBezTo>
                  <a:close/>
                  <a:moveTo>
                    <a:pt x="3043" y="13176"/>
                  </a:moveTo>
                  <a:cubicBezTo>
                    <a:pt x="3114" y="13250"/>
                    <a:pt x="3188" y="13321"/>
                    <a:pt x="3266" y="13390"/>
                  </a:cubicBezTo>
                  <a:cubicBezTo>
                    <a:pt x="3240" y="13401"/>
                    <a:pt x="3214" y="13410"/>
                    <a:pt x="3186" y="13420"/>
                  </a:cubicBezTo>
                  <a:cubicBezTo>
                    <a:pt x="3172" y="13416"/>
                    <a:pt x="3157" y="13408"/>
                    <a:pt x="3143" y="13401"/>
                  </a:cubicBezTo>
                  <a:cubicBezTo>
                    <a:pt x="3105" y="13329"/>
                    <a:pt x="3070" y="13252"/>
                    <a:pt x="3043" y="13176"/>
                  </a:cubicBezTo>
                  <a:close/>
                  <a:moveTo>
                    <a:pt x="3391" y="13491"/>
                  </a:moveTo>
                  <a:cubicBezTo>
                    <a:pt x="3396" y="13496"/>
                    <a:pt x="3398" y="13498"/>
                    <a:pt x="3403" y="13500"/>
                  </a:cubicBezTo>
                  <a:cubicBezTo>
                    <a:pt x="3396" y="13498"/>
                    <a:pt x="3388" y="13496"/>
                    <a:pt x="3381" y="13493"/>
                  </a:cubicBezTo>
                  <a:cubicBezTo>
                    <a:pt x="3384" y="13493"/>
                    <a:pt x="3388" y="13491"/>
                    <a:pt x="3391" y="13491"/>
                  </a:cubicBezTo>
                  <a:close/>
                  <a:moveTo>
                    <a:pt x="3362" y="13577"/>
                  </a:moveTo>
                  <a:lnTo>
                    <a:pt x="3362" y="13577"/>
                  </a:lnTo>
                  <a:cubicBezTo>
                    <a:pt x="3367" y="13578"/>
                    <a:pt x="3371" y="13578"/>
                    <a:pt x="3375" y="13578"/>
                  </a:cubicBezTo>
                  <a:cubicBezTo>
                    <a:pt x="3379" y="13578"/>
                    <a:pt x="3383" y="13578"/>
                    <a:pt x="3388" y="13578"/>
                  </a:cubicBezTo>
                  <a:cubicBezTo>
                    <a:pt x="3384" y="13583"/>
                    <a:pt x="3381" y="13586"/>
                    <a:pt x="3375" y="13587"/>
                  </a:cubicBezTo>
                  <a:cubicBezTo>
                    <a:pt x="3371" y="13584"/>
                    <a:pt x="3367" y="13580"/>
                    <a:pt x="3362" y="13577"/>
                  </a:cubicBezTo>
                  <a:close/>
                  <a:moveTo>
                    <a:pt x="3892" y="13481"/>
                  </a:moveTo>
                  <a:cubicBezTo>
                    <a:pt x="3949" y="13491"/>
                    <a:pt x="4005" y="13500"/>
                    <a:pt x="4061" y="13507"/>
                  </a:cubicBezTo>
                  <a:cubicBezTo>
                    <a:pt x="4036" y="13544"/>
                    <a:pt x="4010" y="13580"/>
                    <a:pt x="3991" y="13619"/>
                  </a:cubicBezTo>
                  <a:cubicBezTo>
                    <a:pt x="3958" y="13602"/>
                    <a:pt x="3923" y="13586"/>
                    <a:pt x="3892" y="13568"/>
                  </a:cubicBezTo>
                  <a:cubicBezTo>
                    <a:pt x="3875" y="13557"/>
                    <a:pt x="3854" y="13542"/>
                    <a:pt x="3833" y="13526"/>
                  </a:cubicBezTo>
                  <a:cubicBezTo>
                    <a:pt x="3854" y="13510"/>
                    <a:pt x="3872" y="13496"/>
                    <a:pt x="3892" y="13481"/>
                  </a:cubicBezTo>
                  <a:close/>
                  <a:moveTo>
                    <a:pt x="2205" y="13326"/>
                  </a:moveTo>
                  <a:lnTo>
                    <a:pt x="2205" y="13663"/>
                  </a:lnTo>
                  <a:cubicBezTo>
                    <a:pt x="2199" y="13671"/>
                    <a:pt x="2192" y="13681"/>
                    <a:pt x="2186" y="13692"/>
                  </a:cubicBezTo>
                  <a:cubicBezTo>
                    <a:pt x="2195" y="13571"/>
                    <a:pt x="2195" y="13448"/>
                    <a:pt x="2205" y="13326"/>
                  </a:cubicBezTo>
                  <a:close/>
                  <a:moveTo>
                    <a:pt x="6374" y="12897"/>
                  </a:moveTo>
                  <a:cubicBezTo>
                    <a:pt x="6686" y="13082"/>
                    <a:pt x="6622" y="13554"/>
                    <a:pt x="6875" y="13780"/>
                  </a:cubicBezTo>
                  <a:cubicBezTo>
                    <a:pt x="6746" y="13718"/>
                    <a:pt x="6622" y="13650"/>
                    <a:pt x="6505" y="13573"/>
                  </a:cubicBezTo>
                  <a:cubicBezTo>
                    <a:pt x="6479" y="13557"/>
                    <a:pt x="6455" y="13538"/>
                    <a:pt x="6431" y="13522"/>
                  </a:cubicBezTo>
                  <a:cubicBezTo>
                    <a:pt x="6406" y="13471"/>
                    <a:pt x="6383" y="13420"/>
                    <a:pt x="6362" y="13368"/>
                  </a:cubicBezTo>
                  <a:cubicBezTo>
                    <a:pt x="6303" y="13215"/>
                    <a:pt x="6274" y="13034"/>
                    <a:pt x="6374" y="12897"/>
                  </a:cubicBezTo>
                  <a:close/>
                  <a:moveTo>
                    <a:pt x="2613" y="13606"/>
                  </a:moveTo>
                  <a:lnTo>
                    <a:pt x="2613" y="13606"/>
                  </a:lnTo>
                  <a:cubicBezTo>
                    <a:pt x="2636" y="13689"/>
                    <a:pt x="2598" y="13776"/>
                    <a:pt x="2578" y="13863"/>
                  </a:cubicBezTo>
                  <a:lnTo>
                    <a:pt x="2540" y="13819"/>
                  </a:lnTo>
                  <a:cubicBezTo>
                    <a:pt x="2532" y="13809"/>
                    <a:pt x="2524" y="13796"/>
                    <a:pt x="2517" y="13786"/>
                  </a:cubicBezTo>
                  <a:lnTo>
                    <a:pt x="2514" y="13764"/>
                  </a:lnTo>
                  <a:cubicBezTo>
                    <a:pt x="2518" y="13758"/>
                    <a:pt x="2521" y="13753"/>
                    <a:pt x="2526" y="13745"/>
                  </a:cubicBezTo>
                  <a:cubicBezTo>
                    <a:pt x="2548" y="13696"/>
                    <a:pt x="2555" y="13631"/>
                    <a:pt x="2613" y="13606"/>
                  </a:cubicBezTo>
                  <a:close/>
                  <a:moveTo>
                    <a:pt x="2010" y="13866"/>
                  </a:moveTo>
                  <a:cubicBezTo>
                    <a:pt x="2012" y="13873"/>
                    <a:pt x="2013" y="13880"/>
                    <a:pt x="2017" y="13889"/>
                  </a:cubicBezTo>
                  <a:cubicBezTo>
                    <a:pt x="2013" y="13892"/>
                    <a:pt x="2012" y="13895"/>
                    <a:pt x="2009" y="13896"/>
                  </a:cubicBezTo>
                  <a:cubicBezTo>
                    <a:pt x="2009" y="13885"/>
                    <a:pt x="2010" y="13875"/>
                    <a:pt x="2010" y="13866"/>
                  </a:cubicBezTo>
                  <a:close/>
                  <a:moveTo>
                    <a:pt x="2677" y="13848"/>
                  </a:moveTo>
                  <a:cubicBezTo>
                    <a:pt x="2700" y="13899"/>
                    <a:pt x="2710" y="13954"/>
                    <a:pt x="2722" y="14008"/>
                  </a:cubicBezTo>
                  <a:cubicBezTo>
                    <a:pt x="2696" y="13986"/>
                    <a:pt x="2672" y="13965"/>
                    <a:pt x="2649" y="13941"/>
                  </a:cubicBezTo>
                  <a:cubicBezTo>
                    <a:pt x="2659" y="13912"/>
                    <a:pt x="2669" y="13882"/>
                    <a:pt x="2677" y="13848"/>
                  </a:cubicBezTo>
                  <a:close/>
                  <a:moveTo>
                    <a:pt x="5237" y="12611"/>
                  </a:moveTo>
                  <a:cubicBezTo>
                    <a:pt x="5193" y="12716"/>
                    <a:pt x="5141" y="12816"/>
                    <a:pt x="5076" y="12912"/>
                  </a:cubicBezTo>
                  <a:cubicBezTo>
                    <a:pt x="5022" y="12992"/>
                    <a:pt x="4960" y="13070"/>
                    <a:pt x="4936" y="13162"/>
                  </a:cubicBezTo>
                  <a:cubicBezTo>
                    <a:pt x="4929" y="13188"/>
                    <a:pt x="4932" y="13227"/>
                    <a:pt x="4964" y="13234"/>
                  </a:cubicBezTo>
                  <a:cubicBezTo>
                    <a:pt x="4967" y="13235"/>
                    <a:pt x="4969" y="13235"/>
                    <a:pt x="4972" y="13235"/>
                  </a:cubicBezTo>
                  <a:cubicBezTo>
                    <a:pt x="4989" y="13235"/>
                    <a:pt x="5005" y="13225"/>
                    <a:pt x="5019" y="13214"/>
                  </a:cubicBezTo>
                  <a:cubicBezTo>
                    <a:pt x="5067" y="13178"/>
                    <a:pt x="5109" y="13134"/>
                    <a:pt x="5145" y="13089"/>
                  </a:cubicBezTo>
                  <a:lnTo>
                    <a:pt x="5145" y="13089"/>
                  </a:lnTo>
                  <a:cubicBezTo>
                    <a:pt x="5135" y="13172"/>
                    <a:pt x="5118" y="13256"/>
                    <a:pt x="5098" y="13339"/>
                  </a:cubicBezTo>
                  <a:cubicBezTo>
                    <a:pt x="5022" y="13398"/>
                    <a:pt x="4942" y="13455"/>
                    <a:pt x="4859" y="13507"/>
                  </a:cubicBezTo>
                  <a:cubicBezTo>
                    <a:pt x="4547" y="13703"/>
                    <a:pt x="4202" y="13853"/>
                    <a:pt x="3865" y="14018"/>
                  </a:cubicBezTo>
                  <a:cubicBezTo>
                    <a:pt x="3748" y="13947"/>
                    <a:pt x="3637" y="13869"/>
                    <a:pt x="3531" y="13786"/>
                  </a:cubicBezTo>
                  <a:lnTo>
                    <a:pt x="3531" y="13786"/>
                  </a:lnTo>
                  <a:cubicBezTo>
                    <a:pt x="3616" y="13810"/>
                    <a:pt x="3707" y="13822"/>
                    <a:pt x="3796" y="13822"/>
                  </a:cubicBezTo>
                  <a:cubicBezTo>
                    <a:pt x="3834" y="13822"/>
                    <a:pt x="3871" y="13819"/>
                    <a:pt x="3908" y="13815"/>
                  </a:cubicBezTo>
                  <a:cubicBezTo>
                    <a:pt x="3799" y="13773"/>
                    <a:pt x="3689" y="13732"/>
                    <a:pt x="3580" y="13692"/>
                  </a:cubicBezTo>
                  <a:cubicBezTo>
                    <a:pt x="3595" y="13681"/>
                    <a:pt x="3609" y="13671"/>
                    <a:pt x="3625" y="13663"/>
                  </a:cubicBezTo>
                  <a:cubicBezTo>
                    <a:pt x="3635" y="13667"/>
                    <a:pt x="3644" y="13674"/>
                    <a:pt x="3653" y="13680"/>
                  </a:cubicBezTo>
                  <a:cubicBezTo>
                    <a:pt x="3730" y="13729"/>
                    <a:pt x="3812" y="13776"/>
                    <a:pt x="3907" y="13787"/>
                  </a:cubicBezTo>
                  <a:cubicBezTo>
                    <a:pt x="3921" y="13703"/>
                    <a:pt x="3763" y="13677"/>
                    <a:pt x="3727" y="13599"/>
                  </a:cubicBezTo>
                  <a:lnTo>
                    <a:pt x="3727" y="13599"/>
                  </a:lnTo>
                  <a:cubicBezTo>
                    <a:pt x="3799" y="13635"/>
                    <a:pt x="3876" y="13671"/>
                    <a:pt x="3955" y="13696"/>
                  </a:cubicBezTo>
                  <a:cubicBezTo>
                    <a:pt x="3944" y="13722"/>
                    <a:pt x="3936" y="13745"/>
                    <a:pt x="3933" y="13773"/>
                  </a:cubicBezTo>
                  <a:cubicBezTo>
                    <a:pt x="3934" y="13773"/>
                    <a:pt x="3936" y="13773"/>
                    <a:pt x="3937" y="13773"/>
                  </a:cubicBezTo>
                  <a:cubicBezTo>
                    <a:pt x="3984" y="13773"/>
                    <a:pt x="4026" y="13752"/>
                    <a:pt x="4065" y="13724"/>
                  </a:cubicBezTo>
                  <a:cubicBezTo>
                    <a:pt x="4092" y="13728"/>
                    <a:pt x="4120" y="13730"/>
                    <a:pt x="4147" y="13730"/>
                  </a:cubicBezTo>
                  <a:cubicBezTo>
                    <a:pt x="4169" y="13730"/>
                    <a:pt x="4192" y="13728"/>
                    <a:pt x="4213" y="13725"/>
                  </a:cubicBezTo>
                  <a:cubicBezTo>
                    <a:pt x="4181" y="13709"/>
                    <a:pt x="4148" y="13695"/>
                    <a:pt x="4116" y="13680"/>
                  </a:cubicBezTo>
                  <a:cubicBezTo>
                    <a:pt x="4122" y="13674"/>
                    <a:pt x="4126" y="13671"/>
                    <a:pt x="4130" y="13665"/>
                  </a:cubicBezTo>
                  <a:lnTo>
                    <a:pt x="4270" y="13526"/>
                  </a:lnTo>
                  <a:lnTo>
                    <a:pt x="4509" y="13286"/>
                  </a:lnTo>
                  <a:lnTo>
                    <a:pt x="4509" y="13286"/>
                  </a:lnTo>
                  <a:cubicBezTo>
                    <a:pt x="4496" y="13375"/>
                    <a:pt x="4473" y="13462"/>
                    <a:pt x="4437" y="13546"/>
                  </a:cubicBezTo>
                  <a:cubicBezTo>
                    <a:pt x="4518" y="13546"/>
                    <a:pt x="4581" y="13481"/>
                    <a:pt x="4630" y="13423"/>
                  </a:cubicBezTo>
                  <a:cubicBezTo>
                    <a:pt x="4843" y="13162"/>
                    <a:pt x="5077" y="12903"/>
                    <a:pt x="5237" y="12611"/>
                  </a:cubicBezTo>
                  <a:close/>
                  <a:moveTo>
                    <a:pt x="4161" y="14076"/>
                  </a:moveTo>
                  <a:lnTo>
                    <a:pt x="4161" y="14076"/>
                  </a:lnTo>
                  <a:cubicBezTo>
                    <a:pt x="4136" y="14098"/>
                    <a:pt x="4109" y="14117"/>
                    <a:pt x="4081" y="14137"/>
                  </a:cubicBezTo>
                  <a:cubicBezTo>
                    <a:pt x="4075" y="14135"/>
                    <a:pt x="4068" y="14132"/>
                    <a:pt x="4064" y="14129"/>
                  </a:cubicBezTo>
                  <a:cubicBezTo>
                    <a:pt x="4097" y="14113"/>
                    <a:pt x="4130" y="14095"/>
                    <a:pt x="4161" y="14076"/>
                  </a:cubicBezTo>
                  <a:close/>
                  <a:moveTo>
                    <a:pt x="3962" y="14166"/>
                  </a:moveTo>
                  <a:cubicBezTo>
                    <a:pt x="3978" y="14175"/>
                    <a:pt x="3992" y="14185"/>
                    <a:pt x="4008" y="14193"/>
                  </a:cubicBezTo>
                  <a:cubicBezTo>
                    <a:pt x="3987" y="14209"/>
                    <a:pt x="3965" y="14223"/>
                    <a:pt x="3943" y="14238"/>
                  </a:cubicBezTo>
                  <a:cubicBezTo>
                    <a:pt x="3934" y="14219"/>
                    <a:pt x="3923" y="14201"/>
                    <a:pt x="3913" y="14181"/>
                  </a:cubicBezTo>
                  <a:cubicBezTo>
                    <a:pt x="3929" y="14178"/>
                    <a:pt x="3944" y="14172"/>
                    <a:pt x="3962" y="14166"/>
                  </a:cubicBezTo>
                  <a:close/>
                  <a:moveTo>
                    <a:pt x="2812" y="13660"/>
                  </a:moveTo>
                  <a:cubicBezTo>
                    <a:pt x="3033" y="13790"/>
                    <a:pt x="2989" y="14127"/>
                    <a:pt x="3160" y="14290"/>
                  </a:cubicBezTo>
                  <a:cubicBezTo>
                    <a:pt x="3072" y="14246"/>
                    <a:pt x="2986" y="14200"/>
                    <a:pt x="2905" y="14145"/>
                  </a:cubicBezTo>
                  <a:cubicBezTo>
                    <a:pt x="2887" y="14135"/>
                    <a:pt x="2870" y="14121"/>
                    <a:pt x="2852" y="14108"/>
                  </a:cubicBezTo>
                  <a:cubicBezTo>
                    <a:pt x="2836" y="14072"/>
                    <a:pt x="2819" y="14036"/>
                    <a:pt x="2805" y="13998"/>
                  </a:cubicBezTo>
                  <a:cubicBezTo>
                    <a:pt x="2761" y="13888"/>
                    <a:pt x="2744" y="13758"/>
                    <a:pt x="2812" y="13660"/>
                  </a:cubicBezTo>
                  <a:close/>
                  <a:moveTo>
                    <a:pt x="3416" y="13962"/>
                  </a:moveTo>
                  <a:lnTo>
                    <a:pt x="3416" y="13962"/>
                  </a:lnTo>
                  <a:cubicBezTo>
                    <a:pt x="3510" y="13999"/>
                    <a:pt x="3597" y="14052"/>
                    <a:pt x="3673" y="14116"/>
                  </a:cubicBezTo>
                  <a:cubicBezTo>
                    <a:pt x="3638" y="14136"/>
                    <a:pt x="3602" y="14178"/>
                    <a:pt x="3631" y="14203"/>
                  </a:cubicBezTo>
                  <a:cubicBezTo>
                    <a:pt x="3644" y="14214"/>
                    <a:pt x="3661" y="14214"/>
                    <a:pt x="3679" y="14214"/>
                  </a:cubicBezTo>
                  <a:cubicBezTo>
                    <a:pt x="3708" y="14214"/>
                    <a:pt x="3737" y="14210"/>
                    <a:pt x="3766" y="14209"/>
                  </a:cubicBezTo>
                  <a:cubicBezTo>
                    <a:pt x="3792" y="14239"/>
                    <a:pt x="3821" y="14270"/>
                    <a:pt x="3853" y="14297"/>
                  </a:cubicBezTo>
                  <a:cubicBezTo>
                    <a:pt x="3802" y="14328"/>
                    <a:pt x="3751" y="14358"/>
                    <a:pt x="3696" y="14389"/>
                  </a:cubicBezTo>
                  <a:cubicBezTo>
                    <a:pt x="3625" y="14303"/>
                    <a:pt x="3552" y="14216"/>
                    <a:pt x="3483" y="14130"/>
                  </a:cubicBezTo>
                  <a:cubicBezTo>
                    <a:pt x="3441" y="14081"/>
                    <a:pt x="3397" y="14021"/>
                    <a:pt x="3416" y="13962"/>
                  </a:cubicBezTo>
                  <a:close/>
                  <a:moveTo>
                    <a:pt x="3157" y="13954"/>
                  </a:moveTo>
                  <a:lnTo>
                    <a:pt x="3157" y="13954"/>
                  </a:lnTo>
                  <a:cubicBezTo>
                    <a:pt x="3221" y="14062"/>
                    <a:pt x="3284" y="14172"/>
                    <a:pt x="3375" y="14261"/>
                  </a:cubicBezTo>
                  <a:cubicBezTo>
                    <a:pt x="3451" y="14335"/>
                    <a:pt x="3550" y="14392"/>
                    <a:pt x="3657" y="14412"/>
                  </a:cubicBezTo>
                  <a:lnTo>
                    <a:pt x="3574" y="14455"/>
                  </a:lnTo>
                  <a:cubicBezTo>
                    <a:pt x="3451" y="14419"/>
                    <a:pt x="3333" y="14371"/>
                    <a:pt x="3217" y="14318"/>
                  </a:cubicBezTo>
                  <a:cubicBezTo>
                    <a:pt x="3181" y="14200"/>
                    <a:pt x="3144" y="14076"/>
                    <a:pt x="3157" y="13954"/>
                  </a:cubicBezTo>
                  <a:close/>
                  <a:moveTo>
                    <a:pt x="3139" y="14393"/>
                  </a:moveTo>
                  <a:lnTo>
                    <a:pt x="3139" y="14393"/>
                  </a:lnTo>
                  <a:cubicBezTo>
                    <a:pt x="3255" y="14434"/>
                    <a:pt x="3375" y="14471"/>
                    <a:pt x="3497" y="14493"/>
                  </a:cubicBezTo>
                  <a:cubicBezTo>
                    <a:pt x="3455" y="14514"/>
                    <a:pt x="3413" y="14535"/>
                    <a:pt x="3369" y="14556"/>
                  </a:cubicBezTo>
                  <a:cubicBezTo>
                    <a:pt x="3356" y="14548"/>
                    <a:pt x="3345" y="14540"/>
                    <a:pt x="3330" y="14534"/>
                  </a:cubicBezTo>
                  <a:cubicBezTo>
                    <a:pt x="3255" y="14498"/>
                    <a:pt x="3165" y="14479"/>
                    <a:pt x="3139" y="14393"/>
                  </a:cubicBezTo>
                  <a:close/>
                  <a:moveTo>
                    <a:pt x="4816" y="14037"/>
                  </a:moveTo>
                  <a:lnTo>
                    <a:pt x="4816" y="14037"/>
                  </a:lnTo>
                  <a:cubicBezTo>
                    <a:pt x="4800" y="14081"/>
                    <a:pt x="4790" y="14127"/>
                    <a:pt x="4787" y="14174"/>
                  </a:cubicBezTo>
                  <a:cubicBezTo>
                    <a:pt x="4791" y="14172"/>
                    <a:pt x="4797" y="14171"/>
                    <a:pt x="4800" y="14168"/>
                  </a:cubicBezTo>
                  <a:lnTo>
                    <a:pt x="4800" y="14168"/>
                  </a:lnTo>
                  <a:cubicBezTo>
                    <a:pt x="4634" y="14355"/>
                    <a:pt x="4445" y="14537"/>
                    <a:pt x="4238" y="14708"/>
                  </a:cubicBezTo>
                  <a:lnTo>
                    <a:pt x="4233" y="14711"/>
                  </a:lnTo>
                  <a:cubicBezTo>
                    <a:pt x="4308" y="14573"/>
                    <a:pt x="4463" y="14408"/>
                    <a:pt x="4525" y="14326"/>
                  </a:cubicBezTo>
                  <a:cubicBezTo>
                    <a:pt x="4608" y="14223"/>
                    <a:pt x="4711" y="14130"/>
                    <a:pt x="4816" y="14037"/>
                  </a:cubicBezTo>
                  <a:close/>
                  <a:moveTo>
                    <a:pt x="2751" y="14415"/>
                  </a:moveTo>
                  <a:lnTo>
                    <a:pt x="2751" y="14415"/>
                  </a:lnTo>
                  <a:cubicBezTo>
                    <a:pt x="2845" y="14509"/>
                    <a:pt x="2953" y="14599"/>
                    <a:pt x="3070" y="14683"/>
                  </a:cubicBezTo>
                  <a:cubicBezTo>
                    <a:pt x="3043" y="14695"/>
                    <a:pt x="3015" y="14705"/>
                    <a:pt x="2990" y="14717"/>
                  </a:cubicBezTo>
                  <a:cubicBezTo>
                    <a:pt x="2963" y="14691"/>
                    <a:pt x="2935" y="14669"/>
                    <a:pt x="2913" y="14646"/>
                  </a:cubicBezTo>
                  <a:cubicBezTo>
                    <a:pt x="2861" y="14589"/>
                    <a:pt x="2819" y="14524"/>
                    <a:pt x="2780" y="14461"/>
                  </a:cubicBezTo>
                  <a:cubicBezTo>
                    <a:pt x="2771" y="14447"/>
                    <a:pt x="2761" y="14429"/>
                    <a:pt x="2751" y="14415"/>
                  </a:cubicBezTo>
                  <a:close/>
                  <a:moveTo>
                    <a:pt x="3775" y="14739"/>
                  </a:moveTo>
                  <a:cubicBezTo>
                    <a:pt x="3775" y="14749"/>
                    <a:pt x="3777" y="14758"/>
                    <a:pt x="3780" y="14769"/>
                  </a:cubicBezTo>
                  <a:cubicBezTo>
                    <a:pt x="3770" y="14766"/>
                    <a:pt x="3763" y="14762"/>
                    <a:pt x="3754" y="14756"/>
                  </a:cubicBezTo>
                  <a:cubicBezTo>
                    <a:pt x="3760" y="14752"/>
                    <a:pt x="3767" y="14744"/>
                    <a:pt x="3775" y="14739"/>
                  </a:cubicBezTo>
                  <a:close/>
                  <a:moveTo>
                    <a:pt x="3216" y="14864"/>
                  </a:moveTo>
                  <a:lnTo>
                    <a:pt x="3216" y="14864"/>
                  </a:lnTo>
                  <a:cubicBezTo>
                    <a:pt x="3211" y="14866"/>
                    <a:pt x="3207" y="14869"/>
                    <a:pt x="3202" y="14872"/>
                  </a:cubicBezTo>
                  <a:cubicBezTo>
                    <a:pt x="3202" y="14872"/>
                    <a:pt x="3201" y="14872"/>
                    <a:pt x="3201" y="14871"/>
                  </a:cubicBezTo>
                  <a:cubicBezTo>
                    <a:pt x="3204" y="14869"/>
                    <a:pt x="3210" y="14865"/>
                    <a:pt x="3216" y="14864"/>
                  </a:cubicBezTo>
                  <a:close/>
                  <a:moveTo>
                    <a:pt x="2539" y="14514"/>
                  </a:moveTo>
                  <a:lnTo>
                    <a:pt x="2539" y="14514"/>
                  </a:lnTo>
                  <a:cubicBezTo>
                    <a:pt x="2597" y="14612"/>
                    <a:pt x="2658" y="14714"/>
                    <a:pt x="2725" y="14813"/>
                  </a:cubicBezTo>
                  <a:cubicBezTo>
                    <a:pt x="2669" y="14833"/>
                    <a:pt x="2609" y="14855"/>
                    <a:pt x="2550" y="14875"/>
                  </a:cubicBezTo>
                  <a:lnTo>
                    <a:pt x="2539" y="14514"/>
                  </a:lnTo>
                  <a:close/>
                  <a:moveTo>
                    <a:pt x="4183" y="14563"/>
                  </a:moveTo>
                  <a:cubicBezTo>
                    <a:pt x="4187" y="14622"/>
                    <a:pt x="4190" y="14683"/>
                    <a:pt x="4191" y="14744"/>
                  </a:cubicBezTo>
                  <a:cubicBezTo>
                    <a:pt x="4138" y="14788"/>
                    <a:pt x="4085" y="14833"/>
                    <a:pt x="4035" y="14878"/>
                  </a:cubicBezTo>
                  <a:cubicBezTo>
                    <a:pt x="4016" y="14871"/>
                    <a:pt x="4000" y="14865"/>
                    <a:pt x="3981" y="14858"/>
                  </a:cubicBezTo>
                  <a:cubicBezTo>
                    <a:pt x="3984" y="14833"/>
                    <a:pt x="3987" y="14805"/>
                    <a:pt x="3991" y="14781"/>
                  </a:cubicBezTo>
                  <a:cubicBezTo>
                    <a:pt x="4003" y="14695"/>
                    <a:pt x="4056" y="14601"/>
                    <a:pt x="4183" y="14563"/>
                  </a:cubicBezTo>
                  <a:close/>
                  <a:moveTo>
                    <a:pt x="3976" y="14913"/>
                  </a:moveTo>
                  <a:lnTo>
                    <a:pt x="3992" y="14919"/>
                  </a:lnTo>
                  <a:cubicBezTo>
                    <a:pt x="3985" y="14926"/>
                    <a:pt x="3978" y="14935"/>
                    <a:pt x="3971" y="14942"/>
                  </a:cubicBezTo>
                  <a:cubicBezTo>
                    <a:pt x="3972" y="14933"/>
                    <a:pt x="3976" y="14923"/>
                    <a:pt x="3976" y="14913"/>
                  </a:cubicBezTo>
                  <a:close/>
                  <a:moveTo>
                    <a:pt x="1721" y="14477"/>
                  </a:moveTo>
                  <a:lnTo>
                    <a:pt x="1721" y="14477"/>
                  </a:lnTo>
                  <a:cubicBezTo>
                    <a:pt x="1710" y="14509"/>
                    <a:pt x="1701" y="14543"/>
                    <a:pt x="1699" y="14577"/>
                  </a:cubicBezTo>
                  <a:lnTo>
                    <a:pt x="1711" y="14572"/>
                  </a:lnTo>
                  <a:lnTo>
                    <a:pt x="1711" y="14572"/>
                  </a:lnTo>
                  <a:cubicBezTo>
                    <a:pt x="1591" y="14705"/>
                    <a:pt x="1458" y="14836"/>
                    <a:pt x="1312" y="14959"/>
                  </a:cubicBezTo>
                  <a:lnTo>
                    <a:pt x="1309" y="14962"/>
                  </a:lnTo>
                  <a:cubicBezTo>
                    <a:pt x="1360" y="14865"/>
                    <a:pt x="1469" y="14746"/>
                    <a:pt x="1515" y="14686"/>
                  </a:cubicBezTo>
                  <a:cubicBezTo>
                    <a:pt x="1573" y="14611"/>
                    <a:pt x="1647" y="14544"/>
                    <a:pt x="1721" y="14477"/>
                  </a:cubicBezTo>
                  <a:close/>
                  <a:moveTo>
                    <a:pt x="3490" y="14805"/>
                  </a:moveTo>
                  <a:lnTo>
                    <a:pt x="3490" y="14805"/>
                  </a:lnTo>
                  <a:cubicBezTo>
                    <a:pt x="3446" y="14865"/>
                    <a:pt x="3412" y="14929"/>
                    <a:pt x="3385" y="14993"/>
                  </a:cubicBezTo>
                  <a:cubicBezTo>
                    <a:pt x="3378" y="14987"/>
                    <a:pt x="3371" y="14984"/>
                    <a:pt x="3362" y="14978"/>
                  </a:cubicBezTo>
                  <a:cubicBezTo>
                    <a:pt x="3346" y="14967"/>
                    <a:pt x="3330" y="14956"/>
                    <a:pt x="3311" y="14945"/>
                  </a:cubicBezTo>
                  <a:cubicBezTo>
                    <a:pt x="3371" y="14900"/>
                    <a:pt x="3432" y="14853"/>
                    <a:pt x="3490" y="14805"/>
                  </a:cubicBezTo>
                  <a:close/>
                  <a:moveTo>
                    <a:pt x="5481" y="15038"/>
                  </a:moveTo>
                  <a:lnTo>
                    <a:pt x="5481" y="15038"/>
                  </a:lnTo>
                  <a:cubicBezTo>
                    <a:pt x="5481" y="15038"/>
                    <a:pt x="5481" y="15038"/>
                    <a:pt x="5481" y="15038"/>
                  </a:cubicBezTo>
                  <a:cubicBezTo>
                    <a:pt x="5481" y="15038"/>
                    <a:pt x="5481" y="15038"/>
                    <a:pt x="5481" y="15038"/>
                  </a:cubicBezTo>
                  <a:close/>
                  <a:moveTo>
                    <a:pt x="1271" y="14856"/>
                  </a:moveTo>
                  <a:cubicBezTo>
                    <a:pt x="1273" y="14900"/>
                    <a:pt x="1275" y="14943"/>
                    <a:pt x="1278" y="14987"/>
                  </a:cubicBezTo>
                  <a:cubicBezTo>
                    <a:pt x="1222" y="15032"/>
                    <a:pt x="1168" y="15080"/>
                    <a:pt x="1123" y="15129"/>
                  </a:cubicBezTo>
                  <a:cubicBezTo>
                    <a:pt x="1130" y="15090"/>
                    <a:pt x="1130" y="15051"/>
                    <a:pt x="1137" y="15012"/>
                  </a:cubicBezTo>
                  <a:cubicBezTo>
                    <a:pt x="1146" y="14951"/>
                    <a:pt x="1182" y="14884"/>
                    <a:pt x="1271" y="14856"/>
                  </a:cubicBezTo>
                  <a:close/>
                  <a:moveTo>
                    <a:pt x="3709" y="14804"/>
                  </a:moveTo>
                  <a:cubicBezTo>
                    <a:pt x="3740" y="14819"/>
                    <a:pt x="3769" y="14833"/>
                    <a:pt x="3802" y="14848"/>
                  </a:cubicBezTo>
                  <a:cubicBezTo>
                    <a:pt x="3825" y="14906"/>
                    <a:pt x="3862" y="14962"/>
                    <a:pt x="3913" y="15015"/>
                  </a:cubicBezTo>
                  <a:cubicBezTo>
                    <a:pt x="3885" y="15054"/>
                    <a:pt x="3862" y="15094"/>
                    <a:pt x="3849" y="15137"/>
                  </a:cubicBezTo>
                  <a:cubicBezTo>
                    <a:pt x="4035" y="15065"/>
                    <a:pt x="4210" y="14986"/>
                    <a:pt x="4376" y="14898"/>
                  </a:cubicBezTo>
                  <a:lnTo>
                    <a:pt x="4376" y="14898"/>
                  </a:lnTo>
                  <a:cubicBezTo>
                    <a:pt x="4209" y="15035"/>
                    <a:pt x="4071" y="15182"/>
                    <a:pt x="3962" y="15337"/>
                  </a:cubicBezTo>
                  <a:lnTo>
                    <a:pt x="3879" y="15293"/>
                  </a:lnTo>
                  <a:cubicBezTo>
                    <a:pt x="3738" y="15216"/>
                    <a:pt x="3599" y="15131"/>
                    <a:pt x="3462" y="15044"/>
                  </a:cubicBezTo>
                  <a:cubicBezTo>
                    <a:pt x="3544" y="14964"/>
                    <a:pt x="3625" y="14884"/>
                    <a:pt x="3709" y="14804"/>
                  </a:cubicBezTo>
                  <a:close/>
                  <a:moveTo>
                    <a:pt x="4546" y="15017"/>
                  </a:moveTo>
                  <a:cubicBezTo>
                    <a:pt x="4515" y="15054"/>
                    <a:pt x="4486" y="15093"/>
                    <a:pt x="4456" y="15129"/>
                  </a:cubicBezTo>
                  <a:cubicBezTo>
                    <a:pt x="4363" y="15248"/>
                    <a:pt x="4271" y="15369"/>
                    <a:pt x="4188" y="15488"/>
                  </a:cubicBezTo>
                  <a:cubicBezTo>
                    <a:pt x="4136" y="15437"/>
                    <a:pt x="4068" y="15394"/>
                    <a:pt x="3994" y="15351"/>
                  </a:cubicBezTo>
                  <a:cubicBezTo>
                    <a:pt x="4197" y="15253"/>
                    <a:pt x="4380" y="15139"/>
                    <a:pt x="4546" y="15017"/>
                  </a:cubicBezTo>
                  <a:close/>
                  <a:moveTo>
                    <a:pt x="5504" y="1"/>
                  </a:moveTo>
                  <a:lnTo>
                    <a:pt x="5504" y="371"/>
                  </a:lnTo>
                  <a:cubicBezTo>
                    <a:pt x="5477" y="557"/>
                    <a:pt x="5389" y="760"/>
                    <a:pt x="5267" y="876"/>
                  </a:cubicBezTo>
                  <a:cubicBezTo>
                    <a:pt x="5287" y="892"/>
                    <a:pt x="5312" y="899"/>
                    <a:pt x="5337" y="899"/>
                  </a:cubicBezTo>
                  <a:cubicBezTo>
                    <a:pt x="5386" y="899"/>
                    <a:pt x="5438" y="874"/>
                    <a:pt x="5466" y="837"/>
                  </a:cubicBezTo>
                  <a:cubicBezTo>
                    <a:pt x="5485" y="811"/>
                    <a:pt x="5498" y="782"/>
                    <a:pt x="5506" y="749"/>
                  </a:cubicBezTo>
                  <a:lnTo>
                    <a:pt x="5506" y="862"/>
                  </a:lnTo>
                  <a:cubicBezTo>
                    <a:pt x="5471" y="1033"/>
                    <a:pt x="5386" y="1250"/>
                    <a:pt x="5323" y="1344"/>
                  </a:cubicBezTo>
                  <a:cubicBezTo>
                    <a:pt x="5219" y="1498"/>
                    <a:pt x="5077" y="1634"/>
                    <a:pt x="4915" y="1737"/>
                  </a:cubicBezTo>
                  <a:cubicBezTo>
                    <a:pt x="4935" y="1749"/>
                    <a:pt x="4960" y="1755"/>
                    <a:pt x="4986" y="1755"/>
                  </a:cubicBezTo>
                  <a:cubicBezTo>
                    <a:pt x="5019" y="1755"/>
                    <a:pt x="5053" y="1746"/>
                    <a:pt x="5082" y="1730"/>
                  </a:cubicBezTo>
                  <a:cubicBezTo>
                    <a:pt x="5132" y="1704"/>
                    <a:pt x="5169" y="1662"/>
                    <a:pt x="5205" y="1620"/>
                  </a:cubicBezTo>
                  <a:cubicBezTo>
                    <a:pt x="5224" y="1650"/>
                    <a:pt x="5238" y="1685"/>
                    <a:pt x="5250" y="1720"/>
                  </a:cubicBezTo>
                  <a:cubicBezTo>
                    <a:pt x="5324" y="1554"/>
                    <a:pt x="5468" y="1396"/>
                    <a:pt x="5506" y="1125"/>
                  </a:cubicBezTo>
                  <a:lnTo>
                    <a:pt x="5506" y="1328"/>
                  </a:lnTo>
                  <a:cubicBezTo>
                    <a:pt x="5506" y="1329"/>
                    <a:pt x="5469" y="1758"/>
                    <a:pt x="5388" y="1881"/>
                  </a:cubicBezTo>
                  <a:cubicBezTo>
                    <a:pt x="5307" y="2005"/>
                    <a:pt x="5186" y="2105"/>
                    <a:pt x="5064" y="2201"/>
                  </a:cubicBezTo>
                  <a:cubicBezTo>
                    <a:pt x="5172" y="2195"/>
                    <a:pt x="5275" y="2137"/>
                    <a:pt x="5325" y="2053"/>
                  </a:cubicBezTo>
                  <a:cubicBezTo>
                    <a:pt x="5333" y="2103"/>
                    <a:pt x="5343" y="2154"/>
                    <a:pt x="5350" y="2207"/>
                  </a:cubicBezTo>
                  <a:cubicBezTo>
                    <a:pt x="5446" y="2144"/>
                    <a:pt x="5481" y="2035"/>
                    <a:pt x="5504" y="1931"/>
                  </a:cubicBezTo>
                  <a:lnTo>
                    <a:pt x="5504" y="2108"/>
                  </a:lnTo>
                  <a:cubicBezTo>
                    <a:pt x="5492" y="2150"/>
                    <a:pt x="5475" y="2192"/>
                    <a:pt x="5449" y="2234"/>
                  </a:cubicBezTo>
                  <a:cubicBezTo>
                    <a:pt x="5368" y="2365"/>
                    <a:pt x="5249" y="2474"/>
                    <a:pt x="5129" y="2580"/>
                  </a:cubicBezTo>
                  <a:cubicBezTo>
                    <a:pt x="4948" y="2745"/>
                    <a:pt x="4765" y="2911"/>
                    <a:pt x="4583" y="3076"/>
                  </a:cubicBezTo>
                  <a:cubicBezTo>
                    <a:pt x="4723" y="3026"/>
                    <a:pt x="4852" y="2950"/>
                    <a:pt x="4961" y="2859"/>
                  </a:cubicBezTo>
                  <a:lnTo>
                    <a:pt x="4961" y="2859"/>
                  </a:lnTo>
                  <a:cubicBezTo>
                    <a:pt x="4968" y="2904"/>
                    <a:pt x="4925" y="2941"/>
                    <a:pt x="4887" y="2975"/>
                  </a:cubicBezTo>
                  <a:cubicBezTo>
                    <a:pt x="4851" y="3007"/>
                    <a:pt x="4817" y="3059"/>
                    <a:pt x="4846" y="3098"/>
                  </a:cubicBezTo>
                  <a:cubicBezTo>
                    <a:pt x="5180" y="2938"/>
                    <a:pt x="5410" y="2684"/>
                    <a:pt x="5463" y="2347"/>
                  </a:cubicBezTo>
                  <a:cubicBezTo>
                    <a:pt x="5475" y="2285"/>
                    <a:pt x="5485" y="2270"/>
                    <a:pt x="5506" y="2237"/>
                  </a:cubicBezTo>
                  <a:lnTo>
                    <a:pt x="5506" y="2344"/>
                  </a:lnTo>
                  <a:cubicBezTo>
                    <a:pt x="5449" y="2713"/>
                    <a:pt x="5176" y="3087"/>
                    <a:pt x="4931" y="3378"/>
                  </a:cubicBezTo>
                  <a:cubicBezTo>
                    <a:pt x="5100" y="3326"/>
                    <a:pt x="5238" y="3200"/>
                    <a:pt x="5294" y="3044"/>
                  </a:cubicBezTo>
                  <a:cubicBezTo>
                    <a:pt x="5304" y="3078"/>
                    <a:pt x="5315" y="3110"/>
                    <a:pt x="5328" y="3143"/>
                  </a:cubicBezTo>
                  <a:cubicBezTo>
                    <a:pt x="5308" y="3175"/>
                    <a:pt x="5288" y="3210"/>
                    <a:pt x="5266" y="3240"/>
                  </a:cubicBezTo>
                  <a:cubicBezTo>
                    <a:pt x="5057" y="3542"/>
                    <a:pt x="4791" y="3811"/>
                    <a:pt x="4480" y="4030"/>
                  </a:cubicBezTo>
                  <a:cubicBezTo>
                    <a:pt x="4676" y="3984"/>
                    <a:pt x="4849" y="3876"/>
                    <a:pt x="5016" y="3773"/>
                  </a:cubicBezTo>
                  <a:lnTo>
                    <a:pt x="5016" y="3773"/>
                  </a:lnTo>
                  <a:cubicBezTo>
                    <a:pt x="4856" y="3942"/>
                    <a:pt x="4694" y="4110"/>
                    <a:pt x="4534" y="4279"/>
                  </a:cubicBezTo>
                  <a:cubicBezTo>
                    <a:pt x="4793" y="4209"/>
                    <a:pt x="5028" y="4075"/>
                    <a:pt x="5212" y="3898"/>
                  </a:cubicBezTo>
                  <a:lnTo>
                    <a:pt x="5212" y="3898"/>
                  </a:lnTo>
                  <a:cubicBezTo>
                    <a:pt x="5148" y="4035"/>
                    <a:pt x="5067" y="4161"/>
                    <a:pt x="4970" y="4282"/>
                  </a:cubicBezTo>
                  <a:cubicBezTo>
                    <a:pt x="4750" y="4475"/>
                    <a:pt x="4520" y="4617"/>
                    <a:pt x="4392" y="4707"/>
                  </a:cubicBezTo>
                  <a:cubicBezTo>
                    <a:pt x="4407" y="4736"/>
                    <a:pt x="4438" y="4746"/>
                    <a:pt x="4474" y="4746"/>
                  </a:cubicBezTo>
                  <a:cubicBezTo>
                    <a:pt x="4507" y="4746"/>
                    <a:pt x="4543" y="4737"/>
                    <a:pt x="4573" y="4726"/>
                  </a:cubicBezTo>
                  <a:cubicBezTo>
                    <a:pt x="4795" y="4637"/>
                    <a:pt x="5003" y="4514"/>
                    <a:pt x="5183" y="4364"/>
                  </a:cubicBezTo>
                  <a:lnTo>
                    <a:pt x="5183" y="4364"/>
                  </a:lnTo>
                  <a:cubicBezTo>
                    <a:pt x="5156" y="4437"/>
                    <a:pt x="5125" y="4508"/>
                    <a:pt x="5082" y="4574"/>
                  </a:cubicBezTo>
                  <a:cubicBezTo>
                    <a:pt x="4938" y="4784"/>
                    <a:pt x="4669" y="4916"/>
                    <a:pt x="4554" y="5141"/>
                  </a:cubicBezTo>
                  <a:cubicBezTo>
                    <a:pt x="4689" y="5128"/>
                    <a:pt x="4795" y="5038"/>
                    <a:pt x="4878" y="4942"/>
                  </a:cubicBezTo>
                  <a:cubicBezTo>
                    <a:pt x="4941" y="4867"/>
                    <a:pt x="4997" y="4783"/>
                    <a:pt x="5084" y="4726"/>
                  </a:cubicBezTo>
                  <a:lnTo>
                    <a:pt x="5084" y="4931"/>
                  </a:lnTo>
                  <a:cubicBezTo>
                    <a:pt x="5118" y="4878"/>
                    <a:pt x="5137" y="4819"/>
                    <a:pt x="5141" y="4758"/>
                  </a:cubicBezTo>
                  <a:cubicBezTo>
                    <a:pt x="5154" y="4772"/>
                    <a:pt x="5157" y="4793"/>
                    <a:pt x="5151" y="4812"/>
                  </a:cubicBezTo>
                  <a:cubicBezTo>
                    <a:pt x="5154" y="4814"/>
                    <a:pt x="5157" y="4815"/>
                    <a:pt x="5160" y="4815"/>
                  </a:cubicBezTo>
                  <a:cubicBezTo>
                    <a:pt x="5169" y="4815"/>
                    <a:pt x="5179" y="4806"/>
                    <a:pt x="5183" y="4797"/>
                  </a:cubicBezTo>
                  <a:cubicBezTo>
                    <a:pt x="5231" y="4696"/>
                    <a:pt x="5208" y="4572"/>
                    <a:pt x="5275" y="4478"/>
                  </a:cubicBezTo>
                  <a:cubicBezTo>
                    <a:pt x="5315" y="4555"/>
                    <a:pt x="5279" y="4649"/>
                    <a:pt x="5299" y="4733"/>
                  </a:cubicBezTo>
                  <a:cubicBezTo>
                    <a:pt x="5190" y="4851"/>
                    <a:pt x="5074" y="4964"/>
                    <a:pt x="4955" y="5073"/>
                  </a:cubicBezTo>
                  <a:cubicBezTo>
                    <a:pt x="4832" y="5185"/>
                    <a:pt x="4705" y="5292"/>
                    <a:pt x="4570" y="5395"/>
                  </a:cubicBezTo>
                  <a:cubicBezTo>
                    <a:pt x="4459" y="5483"/>
                    <a:pt x="4331" y="5596"/>
                    <a:pt x="4196" y="5651"/>
                  </a:cubicBezTo>
                  <a:cubicBezTo>
                    <a:pt x="4148" y="5671"/>
                    <a:pt x="4109" y="5677"/>
                    <a:pt x="4075" y="5719"/>
                  </a:cubicBezTo>
                  <a:cubicBezTo>
                    <a:pt x="4088" y="5721"/>
                    <a:pt x="4101" y="5721"/>
                    <a:pt x="4114" y="5721"/>
                  </a:cubicBezTo>
                  <a:cubicBezTo>
                    <a:pt x="4203" y="5721"/>
                    <a:pt x="4291" y="5688"/>
                    <a:pt x="4366" y="5644"/>
                  </a:cubicBezTo>
                  <a:cubicBezTo>
                    <a:pt x="4453" y="5596"/>
                    <a:pt x="4530" y="5532"/>
                    <a:pt x="4614" y="5481"/>
                  </a:cubicBezTo>
                  <a:lnTo>
                    <a:pt x="4614" y="5481"/>
                  </a:lnTo>
                  <a:cubicBezTo>
                    <a:pt x="4573" y="5545"/>
                    <a:pt x="4540" y="5613"/>
                    <a:pt x="4512" y="5683"/>
                  </a:cubicBezTo>
                  <a:cubicBezTo>
                    <a:pt x="4599" y="5664"/>
                    <a:pt x="4658" y="5591"/>
                    <a:pt x="4701" y="5520"/>
                  </a:cubicBezTo>
                  <a:cubicBezTo>
                    <a:pt x="4745" y="5451"/>
                    <a:pt x="4784" y="5372"/>
                    <a:pt x="4859" y="5329"/>
                  </a:cubicBezTo>
                  <a:lnTo>
                    <a:pt x="4859" y="5329"/>
                  </a:lnTo>
                  <a:cubicBezTo>
                    <a:pt x="4856" y="5363"/>
                    <a:pt x="4864" y="5409"/>
                    <a:pt x="4901" y="5414"/>
                  </a:cubicBezTo>
                  <a:cubicBezTo>
                    <a:pt x="4903" y="5415"/>
                    <a:pt x="4905" y="5415"/>
                    <a:pt x="4906" y="5415"/>
                  </a:cubicBezTo>
                  <a:cubicBezTo>
                    <a:pt x="4945" y="5415"/>
                    <a:pt x="4960" y="5366"/>
                    <a:pt x="4973" y="5332"/>
                  </a:cubicBezTo>
                  <a:cubicBezTo>
                    <a:pt x="5013" y="5218"/>
                    <a:pt x="5163" y="5111"/>
                    <a:pt x="5257" y="5030"/>
                  </a:cubicBezTo>
                  <a:cubicBezTo>
                    <a:pt x="5288" y="5002"/>
                    <a:pt x="5317" y="4973"/>
                    <a:pt x="5346" y="4939"/>
                  </a:cubicBezTo>
                  <a:lnTo>
                    <a:pt x="5346" y="4939"/>
                  </a:lnTo>
                  <a:cubicBezTo>
                    <a:pt x="5135" y="5343"/>
                    <a:pt x="4784" y="5697"/>
                    <a:pt x="4337" y="5947"/>
                  </a:cubicBezTo>
                  <a:cubicBezTo>
                    <a:pt x="4475" y="5934"/>
                    <a:pt x="4607" y="5891"/>
                    <a:pt x="4714" y="5821"/>
                  </a:cubicBezTo>
                  <a:lnTo>
                    <a:pt x="4714" y="5821"/>
                  </a:lnTo>
                  <a:cubicBezTo>
                    <a:pt x="4437" y="6010"/>
                    <a:pt x="4170" y="6207"/>
                    <a:pt x="3913" y="6412"/>
                  </a:cubicBezTo>
                  <a:cubicBezTo>
                    <a:pt x="3938" y="6425"/>
                    <a:pt x="3966" y="6430"/>
                    <a:pt x="3995" y="6430"/>
                  </a:cubicBezTo>
                  <a:cubicBezTo>
                    <a:pt x="4065" y="6430"/>
                    <a:pt x="4138" y="6399"/>
                    <a:pt x="4200" y="6368"/>
                  </a:cubicBezTo>
                  <a:cubicBezTo>
                    <a:pt x="4422" y="6257"/>
                    <a:pt x="4634" y="6133"/>
                    <a:pt x="4836" y="5998"/>
                  </a:cubicBezTo>
                  <a:lnTo>
                    <a:pt x="4836" y="5998"/>
                  </a:lnTo>
                  <a:cubicBezTo>
                    <a:pt x="4727" y="6123"/>
                    <a:pt x="4634" y="6258"/>
                    <a:pt x="4560" y="6397"/>
                  </a:cubicBezTo>
                  <a:cubicBezTo>
                    <a:pt x="4839" y="6244"/>
                    <a:pt x="5038" y="5998"/>
                    <a:pt x="5103" y="5731"/>
                  </a:cubicBezTo>
                  <a:cubicBezTo>
                    <a:pt x="5134" y="5838"/>
                    <a:pt x="5144" y="5947"/>
                    <a:pt x="5134" y="6056"/>
                  </a:cubicBezTo>
                  <a:cubicBezTo>
                    <a:pt x="5237" y="5905"/>
                    <a:pt x="5295" y="5735"/>
                    <a:pt x="5301" y="5564"/>
                  </a:cubicBezTo>
                  <a:cubicBezTo>
                    <a:pt x="5310" y="5577"/>
                    <a:pt x="5318" y="5591"/>
                    <a:pt x="5330" y="5605"/>
                  </a:cubicBezTo>
                  <a:cubicBezTo>
                    <a:pt x="5324" y="5687"/>
                    <a:pt x="5311" y="5770"/>
                    <a:pt x="5282" y="5847"/>
                  </a:cubicBezTo>
                  <a:cubicBezTo>
                    <a:pt x="5250" y="5933"/>
                    <a:pt x="5193" y="6013"/>
                    <a:pt x="5193" y="6104"/>
                  </a:cubicBezTo>
                  <a:cubicBezTo>
                    <a:pt x="5270" y="6085"/>
                    <a:pt x="5330" y="6027"/>
                    <a:pt x="5350" y="5960"/>
                  </a:cubicBezTo>
                  <a:lnTo>
                    <a:pt x="5350" y="5960"/>
                  </a:lnTo>
                  <a:cubicBezTo>
                    <a:pt x="5346" y="6017"/>
                    <a:pt x="5340" y="6072"/>
                    <a:pt x="5333" y="6129"/>
                  </a:cubicBezTo>
                  <a:cubicBezTo>
                    <a:pt x="5028" y="6736"/>
                    <a:pt x="4350" y="7035"/>
                    <a:pt x="3807" y="7397"/>
                  </a:cubicBezTo>
                  <a:cubicBezTo>
                    <a:pt x="3845" y="7402"/>
                    <a:pt x="3883" y="7405"/>
                    <a:pt x="3922" y="7405"/>
                  </a:cubicBezTo>
                  <a:cubicBezTo>
                    <a:pt x="4027" y="7405"/>
                    <a:pt x="4130" y="7384"/>
                    <a:pt x="4225" y="7341"/>
                  </a:cubicBezTo>
                  <a:lnTo>
                    <a:pt x="4225" y="7341"/>
                  </a:lnTo>
                  <a:cubicBezTo>
                    <a:pt x="3995" y="7530"/>
                    <a:pt x="3756" y="7706"/>
                    <a:pt x="3506" y="7870"/>
                  </a:cubicBezTo>
                  <a:cubicBezTo>
                    <a:pt x="4016" y="7651"/>
                    <a:pt x="4530" y="7309"/>
                    <a:pt x="4916" y="6914"/>
                  </a:cubicBezTo>
                  <a:lnTo>
                    <a:pt x="4916" y="6914"/>
                  </a:lnTo>
                  <a:cubicBezTo>
                    <a:pt x="4551" y="7404"/>
                    <a:pt x="4119" y="7854"/>
                    <a:pt x="3689" y="8298"/>
                  </a:cubicBezTo>
                  <a:cubicBezTo>
                    <a:pt x="4132" y="8139"/>
                    <a:pt x="4522" y="7863"/>
                    <a:pt x="4798" y="7514"/>
                  </a:cubicBezTo>
                  <a:lnTo>
                    <a:pt x="4798" y="7514"/>
                  </a:lnTo>
                  <a:cubicBezTo>
                    <a:pt x="4704" y="7688"/>
                    <a:pt x="4607" y="7863"/>
                    <a:pt x="4512" y="8037"/>
                  </a:cubicBezTo>
                  <a:cubicBezTo>
                    <a:pt x="4685" y="7890"/>
                    <a:pt x="4817" y="7703"/>
                    <a:pt x="4893" y="7500"/>
                  </a:cubicBezTo>
                  <a:cubicBezTo>
                    <a:pt x="4904" y="7590"/>
                    <a:pt x="4916" y="7681"/>
                    <a:pt x="4925" y="7771"/>
                  </a:cubicBezTo>
                  <a:cubicBezTo>
                    <a:pt x="5071" y="7378"/>
                    <a:pt x="5215" y="6983"/>
                    <a:pt x="5355" y="6586"/>
                  </a:cubicBezTo>
                  <a:cubicBezTo>
                    <a:pt x="5376" y="6548"/>
                    <a:pt x="5398" y="6512"/>
                    <a:pt x="5417" y="6471"/>
                  </a:cubicBezTo>
                  <a:lnTo>
                    <a:pt x="5417" y="6471"/>
                  </a:lnTo>
                  <a:cubicBezTo>
                    <a:pt x="5324" y="6885"/>
                    <a:pt x="5206" y="7304"/>
                    <a:pt x="5092" y="7684"/>
                  </a:cubicBezTo>
                  <a:cubicBezTo>
                    <a:pt x="5122" y="7659"/>
                    <a:pt x="5151" y="7636"/>
                    <a:pt x="5179" y="7609"/>
                  </a:cubicBezTo>
                  <a:lnTo>
                    <a:pt x="5179" y="7609"/>
                  </a:lnTo>
                  <a:cubicBezTo>
                    <a:pt x="4798" y="8018"/>
                    <a:pt x="4302" y="8301"/>
                    <a:pt x="3830" y="8660"/>
                  </a:cubicBezTo>
                  <a:cubicBezTo>
                    <a:pt x="4182" y="8574"/>
                    <a:pt x="4514" y="8422"/>
                    <a:pt x="4793" y="8221"/>
                  </a:cubicBezTo>
                  <a:lnTo>
                    <a:pt x="4793" y="8221"/>
                  </a:lnTo>
                  <a:cubicBezTo>
                    <a:pt x="4711" y="8281"/>
                    <a:pt x="4647" y="8406"/>
                    <a:pt x="4578" y="8480"/>
                  </a:cubicBezTo>
                  <a:cubicBezTo>
                    <a:pt x="4501" y="8566"/>
                    <a:pt x="4414" y="8634"/>
                    <a:pt x="4322" y="8708"/>
                  </a:cubicBezTo>
                  <a:cubicBezTo>
                    <a:pt x="4127" y="8868"/>
                    <a:pt x="3905" y="8998"/>
                    <a:pt x="3683" y="9129"/>
                  </a:cubicBezTo>
                  <a:cubicBezTo>
                    <a:pt x="3624" y="9164"/>
                    <a:pt x="3565" y="9199"/>
                    <a:pt x="3506" y="9235"/>
                  </a:cubicBezTo>
                  <a:cubicBezTo>
                    <a:pt x="3545" y="9245"/>
                    <a:pt x="3586" y="9250"/>
                    <a:pt x="3628" y="9250"/>
                  </a:cubicBezTo>
                  <a:cubicBezTo>
                    <a:pt x="3705" y="9250"/>
                    <a:pt x="3783" y="9233"/>
                    <a:pt x="3854" y="9206"/>
                  </a:cubicBezTo>
                  <a:cubicBezTo>
                    <a:pt x="4062" y="9129"/>
                    <a:pt x="4222" y="8975"/>
                    <a:pt x="4395" y="8852"/>
                  </a:cubicBezTo>
                  <a:cubicBezTo>
                    <a:pt x="4582" y="8719"/>
                    <a:pt x="4756" y="8570"/>
                    <a:pt x="4910" y="8410"/>
                  </a:cubicBezTo>
                  <a:cubicBezTo>
                    <a:pt x="5119" y="8195"/>
                    <a:pt x="5295" y="7957"/>
                    <a:pt x="5434" y="7703"/>
                  </a:cubicBezTo>
                  <a:lnTo>
                    <a:pt x="5434" y="7703"/>
                  </a:lnTo>
                  <a:cubicBezTo>
                    <a:pt x="5201" y="8255"/>
                    <a:pt x="4416" y="9143"/>
                    <a:pt x="4048" y="9418"/>
                  </a:cubicBezTo>
                  <a:cubicBezTo>
                    <a:pt x="3905" y="9524"/>
                    <a:pt x="3748" y="9627"/>
                    <a:pt x="3670" y="9775"/>
                  </a:cubicBezTo>
                  <a:cubicBezTo>
                    <a:pt x="4026" y="9652"/>
                    <a:pt x="4348" y="9456"/>
                    <a:pt x="4598" y="9207"/>
                  </a:cubicBezTo>
                  <a:lnTo>
                    <a:pt x="4598" y="9207"/>
                  </a:lnTo>
                  <a:cubicBezTo>
                    <a:pt x="4591" y="9331"/>
                    <a:pt x="4562" y="9453"/>
                    <a:pt x="4512" y="9569"/>
                  </a:cubicBezTo>
                  <a:cubicBezTo>
                    <a:pt x="4655" y="9476"/>
                    <a:pt x="4759" y="9345"/>
                    <a:pt x="4813" y="9199"/>
                  </a:cubicBezTo>
                  <a:cubicBezTo>
                    <a:pt x="4858" y="9220"/>
                    <a:pt x="4880" y="9271"/>
                    <a:pt x="4864" y="9313"/>
                  </a:cubicBezTo>
                  <a:cubicBezTo>
                    <a:pt x="4874" y="9320"/>
                    <a:pt x="4885" y="9323"/>
                    <a:pt x="4896" y="9323"/>
                  </a:cubicBezTo>
                  <a:cubicBezTo>
                    <a:pt x="4913" y="9323"/>
                    <a:pt x="4930" y="9317"/>
                    <a:pt x="4946" y="9306"/>
                  </a:cubicBezTo>
                  <a:lnTo>
                    <a:pt x="4946" y="9306"/>
                  </a:lnTo>
                  <a:cubicBezTo>
                    <a:pt x="4726" y="9547"/>
                    <a:pt x="4461" y="9756"/>
                    <a:pt x="4167" y="9919"/>
                  </a:cubicBezTo>
                  <a:cubicBezTo>
                    <a:pt x="4188" y="9922"/>
                    <a:pt x="4209" y="9923"/>
                    <a:pt x="4230" y="9923"/>
                  </a:cubicBezTo>
                  <a:cubicBezTo>
                    <a:pt x="4316" y="9923"/>
                    <a:pt x="4405" y="9900"/>
                    <a:pt x="4488" y="9877"/>
                  </a:cubicBezTo>
                  <a:lnTo>
                    <a:pt x="4488" y="9877"/>
                  </a:lnTo>
                  <a:cubicBezTo>
                    <a:pt x="4145" y="10156"/>
                    <a:pt x="3754" y="10388"/>
                    <a:pt x="3335" y="10562"/>
                  </a:cubicBezTo>
                  <a:cubicBezTo>
                    <a:pt x="3159" y="10494"/>
                    <a:pt x="2950" y="10494"/>
                    <a:pt x="2784" y="10405"/>
                  </a:cubicBezTo>
                  <a:cubicBezTo>
                    <a:pt x="2594" y="10302"/>
                    <a:pt x="2469" y="10105"/>
                    <a:pt x="2385" y="9904"/>
                  </a:cubicBezTo>
                  <a:lnTo>
                    <a:pt x="2382" y="9795"/>
                  </a:lnTo>
                  <a:lnTo>
                    <a:pt x="2382" y="9795"/>
                  </a:lnTo>
                  <a:cubicBezTo>
                    <a:pt x="2405" y="9865"/>
                    <a:pt x="2433" y="9932"/>
                    <a:pt x="2465" y="9999"/>
                  </a:cubicBezTo>
                  <a:cubicBezTo>
                    <a:pt x="2468" y="9899"/>
                    <a:pt x="2469" y="9801"/>
                    <a:pt x="2471" y="9701"/>
                  </a:cubicBezTo>
                  <a:cubicBezTo>
                    <a:pt x="2507" y="9839"/>
                    <a:pt x="2585" y="9933"/>
                    <a:pt x="2652" y="10055"/>
                  </a:cubicBezTo>
                  <a:cubicBezTo>
                    <a:pt x="2726" y="10193"/>
                    <a:pt x="2806" y="10317"/>
                    <a:pt x="2928" y="10424"/>
                  </a:cubicBezTo>
                  <a:cubicBezTo>
                    <a:pt x="2950" y="10391"/>
                    <a:pt x="2928" y="10349"/>
                    <a:pt x="2908" y="10317"/>
                  </a:cubicBezTo>
                  <a:cubicBezTo>
                    <a:pt x="2850" y="10214"/>
                    <a:pt x="2812" y="10100"/>
                    <a:pt x="2799" y="9984"/>
                  </a:cubicBezTo>
                  <a:lnTo>
                    <a:pt x="2799" y="9984"/>
                  </a:lnTo>
                  <a:cubicBezTo>
                    <a:pt x="2802" y="9999"/>
                    <a:pt x="2868" y="10058"/>
                    <a:pt x="2882" y="10079"/>
                  </a:cubicBezTo>
                  <a:cubicBezTo>
                    <a:pt x="2905" y="10119"/>
                    <a:pt x="2912" y="10159"/>
                    <a:pt x="2944" y="10199"/>
                  </a:cubicBezTo>
                  <a:cubicBezTo>
                    <a:pt x="3009" y="10281"/>
                    <a:pt x="3101" y="10353"/>
                    <a:pt x="3210" y="10381"/>
                  </a:cubicBezTo>
                  <a:cubicBezTo>
                    <a:pt x="3210" y="10366"/>
                    <a:pt x="3211" y="10344"/>
                    <a:pt x="3201" y="10333"/>
                  </a:cubicBezTo>
                  <a:lnTo>
                    <a:pt x="2977" y="10083"/>
                  </a:lnTo>
                  <a:lnTo>
                    <a:pt x="2977" y="10083"/>
                  </a:lnTo>
                  <a:cubicBezTo>
                    <a:pt x="3181" y="10233"/>
                    <a:pt x="3419" y="10359"/>
                    <a:pt x="3677" y="10381"/>
                  </a:cubicBezTo>
                  <a:cubicBezTo>
                    <a:pt x="3634" y="10341"/>
                    <a:pt x="3580" y="10318"/>
                    <a:pt x="3525" y="10294"/>
                  </a:cubicBezTo>
                  <a:cubicBezTo>
                    <a:pt x="3220" y="10150"/>
                    <a:pt x="2948" y="9948"/>
                    <a:pt x="2732" y="9703"/>
                  </a:cubicBezTo>
                  <a:cubicBezTo>
                    <a:pt x="2613" y="9567"/>
                    <a:pt x="2516" y="9402"/>
                    <a:pt x="2440" y="9229"/>
                  </a:cubicBezTo>
                  <a:lnTo>
                    <a:pt x="2440" y="9229"/>
                  </a:lnTo>
                  <a:cubicBezTo>
                    <a:pt x="2587" y="9461"/>
                    <a:pt x="2813" y="9662"/>
                    <a:pt x="3059" y="9823"/>
                  </a:cubicBezTo>
                  <a:cubicBezTo>
                    <a:pt x="2992" y="9746"/>
                    <a:pt x="2941" y="9659"/>
                    <a:pt x="2906" y="9565"/>
                  </a:cubicBezTo>
                  <a:lnTo>
                    <a:pt x="2906" y="9565"/>
                  </a:lnTo>
                  <a:cubicBezTo>
                    <a:pt x="3063" y="9745"/>
                    <a:pt x="3262" y="9896"/>
                    <a:pt x="3486" y="10003"/>
                  </a:cubicBezTo>
                  <a:cubicBezTo>
                    <a:pt x="3522" y="10021"/>
                    <a:pt x="3566" y="10037"/>
                    <a:pt x="3607" y="10037"/>
                  </a:cubicBezTo>
                  <a:cubicBezTo>
                    <a:pt x="3632" y="10037"/>
                    <a:pt x="3656" y="10030"/>
                    <a:pt x="3676" y="10015"/>
                  </a:cubicBezTo>
                  <a:cubicBezTo>
                    <a:pt x="3491" y="9883"/>
                    <a:pt x="3306" y="9750"/>
                    <a:pt x="3121" y="9615"/>
                  </a:cubicBezTo>
                  <a:lnTo>
                    <a:pt x="3121" y="9615"/>
                  </a:lnTo>
                  <a:cubicBezTo>
                    <a:pt x="3245" y="9682"/>
                    <a:pt x="3384" y="9751"/>
                    <a:pt x="3523" y="9751"/>
                  </a:cubicBezTo>
                  <a:cubicBezTo>
                    <a:pt x="3552" y="9751"/>
                    <a:pt x="3580" y="9748"/>
                    <a:pt x="3609" y="9742"/>
                  </a:cubicBezTo>
                  <a:cubicBezTo>
                    <a:pt x="3102" y="9499"/>
                    <a:pt x="2665" y="9139"/>
                    <a:pt x="2346" y="8706"/>
                  </a:cubicBezTo>
                  <a:lnTo>
                    <a:pt x="2338" y="8467"/>
                  </a:lnTo>
                  <a:lnTo>
                    <a:pt x="2338" y="8467"/>
                  </a:lnTo>
                  <a:cubicBezTo>
                    <a:pt x="2378" y="8568"/>
                    <a:pt x="2428" y="8667"/>
                    <a:pt x="2491" y="8759"/>
                  </a:cubicBezTo>
                  <a:cubicBezTo>
                    <a:pt x="2485" y="8648"/>
                    <a:pt x="2484" y="8538"/>
                    <a:pt x="2485" y="8429"/>
                  </a:cubicBezTo>
                  <a:lnTo>
                    <a:pt x="2485" y="8429"/>
                  </a:lnTo>
                  <a:cubicBezTo>
                    <a:pt x="2527" y="8670"/>
                    <a:pt x="2665" y="8897"/>
                    <a:pt x="2867" y="9059"/>
                  </a:cubicBezTo>
                  <a:cubicBezTo>
                    <a:pt x="2850" y="8958"/>
                    <a:pt x="2835" y="8856"/>
                    <a:pt x="2819" y="8754"/>
                  </a:cubicBezTo>
                  <a:lnTo>
                    <a:pt x="2819" y="8754"/>
                  </a:lnTo>
                  <a:cubicBezTo>
                    <a:pt x="2890" y="8904"/>
                    <a:pt x="3027" y="9030"/>
                    <a:pt x="3191" y="9096"/>
                  </a:cubicBezTo>
                  <a:cubicBezTo>
                    <a:pt x="3153" y="8997"/>
                    <a:pt x="3075" y="8918"/>
                    <a:pt x="3005" y="8837"/>
                  </a:cubicBezTo>
                  <a:cubicBezTo>
                    <a:pt x="2803" y="8606"/>
                    <a:pt x="2614" y="8355"/>
                    <a:pt x="2469" y="8086"/>
                  </a:cubicBezTo>
                  <a:lnTo>
                    <a:pt x="2469" y="8086"/>
                  </a:lnTo>
                  <a:cubicBezTo>
                    <a:pt x="2472" y="8089"/>
                    <a:pt x="2476" y="8095"/>
                    <a:pt x="2479" y="8101"/>
                  </a:cubicBezTo>
                  <a:cubicBezTo>
                    <a:pt x="2487" y="8067"/>
                    <a:pt x="2484" y="8033"/>
                    <a:pt x="2471" y="8002"/>
                  </a:cubicBezTo>
                  <a:lnTo>
                    <a:pt x="2471" y="8002"/>
                  </a:lnTo>
                  <a:cubicBezTo>
                    <a:pt x="2507" y="8033"/>
                    <a:pt x="2520" y="8083"/>
                    <a:pt x="2534" y="8127"/>
                  </a:cubicBezTo>
                  <a:cubicBezTo>
                    <a:pt x="2572" y="8236"/>
                    <a:pt x="2642" y="8336"/>
                    <a:pt x="2739" y="8396"/>
                  </a:cubicBezTo>
                  <a:cubicBezTo>
                    <a:pt x="2748" y="8374"/>
                    <a:pt x="2739" y="8351"/>
                    <a:pt x="2730" y="8329"/>
                  </a:cubicBezTo>
                  <a:cubicBezTo>
                    <a:pt x="2716" y="8293"/>
                    <a:pt x="2701" y="8256"/>
                    <a:pt x="2685" y="8220"/>
                  </a:cubicBezTo>
                  <a:lnTo>
                    <a:pt x="2685" y="8220"/>
                  </a:lnTo>
                  <a:cubicBezTo>
                    <a:pt x="2784" y="8358"/>
                    <a:pt x="2882" y="8496"/>
                    <a:pt x="3017" y="8603"/>
                  </a:cubicBezTo>
                  <a:cubicBezTo>
                    <a:pt x="3036" y="8619"/>
                    <a:pt x="3065" y="8629"/>
                    <a:pt x="3089" y="8629"/>
                  </a:cubicBezTo>
                  <a:cubicBezTo>
                    <a:pt x="3110" y="8629"/>
                    <a:pt x="3127" y="8621"/>
                    <a:pt x="3130" y="8599"/>
                  </a:cubicBezTo>
                  <a:cubicBezTo>
                    <a:pt x="3131" y="8584"/>
                    <a:pt x="3124" y="8573"/>
                    <a:pt x="3117" y="8561"/>
                  </a:cubicBezTo>
                  <a:cubicBezTo>
                    <a:pt x="3094" y="8519"/>
                    <a:pt x="3066" y="8480"/>
                    <a:pt x="3037" y="8442"/>
                  </a:cubicBezTo>
                  <a:lnTo>
                    <a:pt x="3037" y="8442"/>
                  </a:lnTo>
                  <a:cubicBezTo>
                    <a:pt x="3130" y="8515"/>
                    <a:pt x="3233" y="8573"/>
                    <a:pt x="3343" y="8613"/>
                  </a:cubicBezTo>
                  <a:cubicBezTo>
                    <a:pt x="3369" y="8624"/>
                    <a:pt x="3400" y="8631"/>
                    <a:pt x="3428" y="8631"/>
                  </a:cubicBezTo>
                  <a:cubicBezTo>
                    <a:pt x="3460" y="8631"/>
                    <a:pt x="3488" y="8622"/>
                    <a:pt x="3503" y="8596"/>
                  </a:cubicBezTo>
                  <a:cubicBezTo>
                    <a:pt x="3240" y="8474"/>
                    <a:pt x="2972" y="8348"/>
                    <a:pt x="2768" y="8140"/>
                  </a:cubicBezTo>
                  <a:cubicBezTo>
                    <a:pt x="2591" y="7957"/>
                    <a:pt x="2421" y="7792"/>
                    <a:pt x="2304" y="7481"/>
                  </a:cubicBezTo>
                  <a:lnTo>
                    <a:pt x="2293" y="7135"/>
                  </a:lnTo>
                  <a:lnTo>
                    <a:pt x="2293" y="7135"/>
                  </a:lnTo>
                  <a:cubicBezTo>
                    <a:pt x="2320" y="7309"/>
                    <a:pt x="2351" y="7485"/>
                    <a:pt x="2439" y="7640"/>
                  </a:cubicBezTo>
                  <a:cubicBezTo>
                    <a:pt x="2485" y="7725"/>
                    <a:pt x="2549" y="7803"/>
                    <a:pt x="2623" y="7868"/>
                  </a:cubicBezTo>
                  <a:cubicBezTo>
                    <a:pt x="2623" y="7805"/>
                    <a:pt x="2629" y="7742"/>
                    <a:pt x="2636" y="7680"/>
                  </a:cubicBezTo>
                  <a:cubicBezTo>
                    <a:pt x="2697" y="7755"/>
                    <a:pt x="2761" y="7832"/>
                    <a:pt x="2823" y="7906"/>
                  </a:cubicBezTo>
                  <a:cubicBezTo>
                    <a:pt x="2806" y="7812"/>
                    <a:pt x="2790" y="7716"/>
                    <a:pt x="2774" y="7622"/>
                  </a:cubicBezTo>
                  <a:lnTo>
                    <a:pt x="2774" y="7622"/>
                  </a:lnTo>
                  <a:cubicBezTo>
                    <a:pt x="2863" y="7749"/>
                    <a:pt x="3002" y="7847"/>
                    <a:pt x="3162" y="7887"/>
                  </a:cubicBezTo>
                  <a:cubicBezTo>
                    <a:pt x="3124" y="7799"/>
                    <a:pt x="3046" y="7731"/>
                    <a:pt x="2972" y="7662"/>
                  </a:cubicBezTo>
                  <a:cubicBezTo>
                    <a:pt x="2719" y="7437"/>
                    <a:pt x="2475" y="7190"/>
                    <a:pt x="2347" y="6888"/>
                  </a:cubicBezTo>
                  <a:cubicBezTo>
                    <a:pt x="2324" y="6833"/>
                    <a:pt x="2304" y="6775"/>
                    <a:pt x="2279" y="6721"/>
                  </a:cubicBezTo>
                  <a:lnTo>
                    <a:pt x="2279" y="6701"/>
                  </a:lnTo>
                  <a:cubicBezTo>
                    <a:pt x="2344" y="6898"/>
                    <a:pt x="2485" y="7110"/>
                    <a:pt x="2623" y="7254"/>
                  </a:cubicBezTo>
                  <a:cubicBezTo>
                    <a:pt x="2635" y="7212"/>
                    <a:pt x="2645" y="7171"/>
                    <a:pt x="2656" y="7131"/>
                  </a:cubicBezTo>
                  <a:cubicBezTo>
                    <a:pt x="2701" y="7254"/>
                    <a:pt x="2802" y="7363"/>
                    <a:pt x="2927" y="7423"/>
                  </a:cubicBezTo>
                  <a:cubicBezTo>
                    <a:pt x="2927" y="7372"/>
                    <a:pt x="2918" y="7320"/>
                    <a:pt x="2897" y="7273"/>
                  </a:cubicBezTo>
                  <a:lnTo>
                    <a:pt x="2897" y="7273"/>
                  </a:lnTo>
                  <a:cubicBezTo>
                    <a:pt x="2957" y="7353"/>
                    <a:pt x="3059" y="7404"/>
                    <a:pt x="3165" y="7408"/>
                  </a:cubicBezTo>
                  <a:cubicBezTo>
                    <a:pt x="3108" y="7340"/>
                    <a:pt x="3019" y="7304"/>
                    <a:pt x="2940" y="7260"/>
                  </a:cubicBezTo>
                  <a:cubicBezTo>
                    <a:pt x="2715" y="7135"/>
                    <a:pt x="2552" y="6936"/>
                    <a:pt x="2396" y="6743"/>
                  </a:cubicBezTo>
                  <a:cubicBezTo>
                    <a:pt x="2369" y="6708"/>
                    <a:pt x="2340" y="6672"/>
                    <a:pt x="2312" y="6637"/>
                  </a:cubicBezTo>
                  <a:cubicBezTo>
                    <a:pt x="2317" y="6599"/>
                    <a:pt x="2320" y="6562"/>
                    <a:pt x="2324" y="6521"/>
                  </a:cubicBezTo>
                  <a:cubicBezTo>
                    <a:pt x="2363" y="6608"/>
                    <a:pt x="2428" y="6686"/>
                    <a:pt x="2511" y="6745"/>
                  </a:cubicBezTo>
                  <a:cubicBezTo>
                    <a:pt x="2521" y="6751"/>
                    <a:pt x="2537" y="6758"/>
                    <a:pt x="2549" y="6758"/>
                  </a:cubicBezTo>
                  <a:cubicBezTo>
                    <a:pt x="2555" y="6758"/>
                    <a:pt x="2561" y="6756"/>
                    <a:pt x="2565" y="6750"/>
                  </a:cubicBezTo>
                  <a:cubicBezTo>
                    <a:pt x="2577" y="6737"/>
                    <a:pt x="2565" y="6718"/>
                    <a:pt x="2555" y="6707"/>
                  </a:cubicBezTo>
                  <a:cubicBezTo>
                    <a:pt x="2526" y="6672"/>
                    <a:pt x="2498" y="6637"/>
                    <a:pt x="2469" y="6602"/>
                  </a:cubicBezTo>
                  <a:cubicBezTo>
                    <a:pt x="2470" y="6602"/>
                    <a:pt x="2471" y="6602"/>
                    <a:pt x="2472" y="6602"/>
                  </a:cubicBezTo>
                  <a:cubicBezTo>
                    <a:pt x="2527" y="6602"/>
                    <a:pt x="2570" y="6643"/>
                    <a:pt x="2613" y="6675"/>
                  </a:cubicBezTo>
                  <a:cubicBezTo>
                    <a:pt x="2644" y="6699"/>
                    <a:pt x="2684" y="6721"/>
                    <a:pt x="2722" y="6721"/>
                  </a:cubicBezTo>
                  <a:cubicBezTo>
                    <a:pt x="2737" y="6721"/>
                    <a:pt x="2752" y="6717"/>
                    <a:pt x="2765" y="6710"/>
                  </a:cubicBezTo>
                  <a:cubicBezTo>
                    <a:pt x="2712" y="6646"/>
                    <a:pt x="2623" y="6617"/>
                    <a:pt x="2552" y="6572"/>
                  </a:cubicBezTo>
                  <a:cubicBezTo>
                    <a:pt x="2446" y="6503"/>
                    <a:pt x="2375" y="6392"/>
                    <a:pt x="2337" y="6278"/>
                  </a:cubicBezTo>
                  <a:cubicBezTo>
                    <a:pt x="2312" y="6203"/>
                    <a:pt x="2279" y="6127"/>
                    <a:pt x="2257" y="6049"/>
                  </a:cubicBezTo>
                  <a:lnTo>
                    <a:pt x="2257" y="6039"/>
                  </a:lnTo>
                  <a:cubicBezTo>
                    <a:pt x="2325" y="6220"/>
                    <a:pt x="2457" y="6381"/>
                    <a:pt x="2635" y="6486"/>
                  </a:cubicBezTo>
                  <a:cubicBezTo>
                    <a:pt x="2656" y="6499"/>
                    <a:pt x="2681" y="6513"/>
                    <a:pt x="2707" y="6513"/>
                  </a:cubicBezTo>
                  <a:cubicBezTo>
                    <a:pt x="2709" y="6513"/>
                    <a:pt x="2712" y="6512"/>
                    <a:pt x="2715" y="6512"/>
                  </a:cubicBezTo>
                  <a:cubicBezTo>
                    <a:pt x="2740" y="6508"/>
                    <a:pt x="2761" y="6483"/>
                    <a:pt x="2755" y="6462"/>
                  </a:cubicBezTo>
                  <a:lnTo>
                    <a:pt x="2755" y="6462"/>
                  </a:lnTo>
                  <a:cubicBezTo>
                    <a:pt x="2790" y="6527"/>
                    <a:pt x="2870" y="6566"/>
                    <a:pt x="2949" y="6566"/>
                  </a:cubicBezTo>
                  <a:cubicBezTo>
                    <a:pt x="2979" y="6566"/>
                    <a:pt x="3008" y="6560"/>
                    <a:pt x="3035" y="6548"/>
                  </a:cubicBezTo>
                  <a:cubicBezTo>
                    <a:pt x="2868" y="6456"/>
                    <a:pt x="2704" y="6354"/>
                    <a:pt x="2566" y="6225"/>
                  </a:cubicBezTo>
                  <a:cubicBezTo>
                    <a:pt x="2446" y="6113"/>
                    <a:pt x="2312" y="5925"/>
                    <a:pt x="2247" y="5766"/>
                  </a:cubicBezTo>
                  <a:lnTo>
                    <a:pt x="2245" y="5715"/>
                  </a:lnTo>
                  <a:lnTo>
                    <a:pt x="2245" y="5715"/>
                  </a:lnTo>
                  <a:cubicBezTo>
                    <a:pt x="2317" y="5862"/>
                    <a:pt x="2420" y="5973"/>
                    <a:pt x="2550" y="6071"/>
                  </a:cubicBezTo>
                  <a:cubicBezTo>
                    <a:pt x="2577" y="6091"/>
                    <a:pt x="2606" y="6108"/>
                    <a:pt x="2638" y="6116"/>
                  </a:cubicBezTo>
                  <a:cubicBezTo>
                    <a:pt x="2641" y="6117"/>
                    <a:pt x="2645" y="6118"/>
                    <a:pt x="2648" y="6118"/>
                  </a:cubicBezTo>
                  <a:cubicBezTo>
                    <a:pt x="2653" y="6118"/>
                    <a:pt x="2658" y="6116"/>
                    <a:pt x="2661" y="6111"/>
                  </a:cubicBezTo>
                  <a:cubicBezTo>
                    <a:pt x="2667" y="6104"/>
                    <a:pt x="2664" y="6094"/>
                    <a:pt x="2658" y="6090"/>
                  </a:cubicBezTo>
                  <a:cubicBezTo>
                    <a:pt x="2639" y="6058"/>
                    <a:pt x="2622" y="6026"/>
                    <a:pt x="2603" y="5995"/>
                  </a:cubicBezTo>
                  <a:lnTo>
                    <a:pt x="2603" y="5995"/>
                  </a:lnTo>
                  <a:cubicBezTo>
                    <a:pt x="2683" y="6020"/>
                    <a:pt x="2747" y="6092"/>
                    <a:pt x="2827" y="6092"/>
                  </a:cubicBezTo>
                  <a:cubicBezTo>
                    <a:pt x="2832" y="6092"/>
                    <a:pt x="2836" y="6091"/>
                    <a:pt x="2841" y="6091"/>
                  </a:cubicBezTo>
                  <a:cubicBezTo>
                    <a:pt x="2704" y="6020"/>
                    <a:pt x="2569" y="5949"/>
                    <a:pt x="2455" y="5854"/>
                  </a:cubicBezTo>
                  <a:cubicBezTo>
                    <a:pt x="2360" y="5777"/>
                    <a:pt x="2280" y="5679"/>
                    <a:pt x="2240" y="5568"/>
                  </a:cubicBezTo>
                  <a:lnTo>
                    <a:pt x="2231" y="5287"/>
                  </a:lnTo>
                  <a:lnTo>
                    <a:pt x="2231" y="5287"/>
                  </a:lnTo>
                  <a:cubicBezTo>
                    <a:pt x="2267" y="5401"/>
                    <a:pt x="2340" y="5506"/>
                    <a:pt x="2443" y="5581"/>
                  </a:cubicBezTo>
                  <a:cubicBezTo>
                    <a:pt x="2447" y="5541"/>
                    <a:pt x="2450" y="5501"/>
                    <a:pt x="2456" y="5461"/>
                  </a:cubicBezTo>
                  <a:cubicBezTo>
                    <a:pt x="2513" y="5491"/>
                    <a:pt x="2545" y="5548"/>
                    <a:pt x="2587" y="5593"/>
                  </a:cubicBezTo>
                  <a:cubicBezTo>
                    <a:pt x="2618" y="5627"/>
                    <a:pt x="2666" y="5653"/>
                    <a:pt x="2711" y="5653"/>
                  </a:cubicBezTo>
                  <a:cubicBezTo>
                    <a:pt x="2728" y="5653"/>
                    <a:pt x="2744" y="5650"/>
                    <a:pt x="2760" y="5641"/>
                  </a:cubicBezTo>
                  <a:cubicBezTo>
                    <a:pt x="2609" y="5530"/>
                    <a:pt x="2462" y="5409"/>
                    <a:pt x="2356" y="5259"/>
                  </a:cubicBezTo>
                  <a:cubicBezTo>
                    <a:pt x="2296" y="5175"/>
                    <a:pt x="2245" y="5073"/>
                    <a:pt x="2221" y="4967"/>
                  </a:cubicBezTo>
                  <a:lnTo>
                    <a:pt x="2211" y="4671"/>
                  </a:lnTo>
                  <a:cubicBezTo>
                    <a:pt x="2211" y="4666"/>
                    <a:pt x="2211" y="4661"/>
                    <a:pt x="2214" y="4655"/>
                  </a:cubicBezTo>
                  <a:lnTo>
                    <a:pt x="2209" y="4575"/>
                  </a:lnTo>
                  <a:lnTo>
                    <a:pt x="2209" y="4584"/>
                  </a:lnTo>
                  <a:lnTo>
                    <a:pt x="2208" y="4546"/>
                  </a:lnTo>
                  <a:lnTo>
                    <a:pt x="2208" y="4546"/>
                  </a:lnTo>
                  <a:cubicBezTo>
                    <a:pt x="2208" y="4547"/>
                    <a:pt x="2208" y="4549"/>
                    <a:pt x="2208" y="4551"/>
                  </a:cubicBezTo>
                  <a:lnTo>
                    <a:pt x="2208" y="4551"/>
                  </a:lnTo>
                  <a:lnTo>
                    <a:pt x="2208" y="4530"/>
                  </a:lnTo>
                  <a:lnTo>
                    <a:pt x="2208" y="4530"/>
                  </a:lnTo>
                  <a:lnTo>
                    <a:pt x="2208" y="4530"/>
                  </a:lnTo>
                  <a:lnTo>
                    <a:pt x="2202" y="4388"/>
                  </a:lnTo>
                  <a:lnTo>
                    <a:pt x="2202" y="4653"/>
                  </a:lnTo>
                  <a:cubicBezTo>
                    <a:pt x="2182" y="4787"/>
                    <a:pt x="2122" y="4932"/>
                    <a:pt x="2036" y="5016"/>
                  </a:cubicBezTo>
                  <a:cubicBezTo>
                    <a:pt x="2051" y="5028"/>
                    <a:pt x="2068" y="5033"/>
                    <a:pt x="2086" y="5033"/>
                  </a:cubicBezTo>
                  <a:cubicBezTo>
                    <a:pt x="2120" y="5033"/>
                    <a:pt x="2155" y="5015"/>
                    <a:pt x="2174" y="4989"/>
                  </a:cubicBezTo>
                  <a:cubicBezTo>
                    <a:pt x="2189" y="4969"/>
                    <a:pt x="2196" y="4947"/>
                    <a:pt x="2202" y="4925"/>
                  </a:cubicBezTo>
                  <a:lnTo>
                    <a:pt x="2202" y="5005"/>
                  </a:lnTo>
                  <a:cubicBezTo>
                    <a:pt x="2179" y="5131"/>
                    <a:pt x="2119" y="5285"/>
                    <a:pt x="2073" y="5352"/>
                  </a:cubicBezTo>
                  <a:cubicBezTo>
                    <a:pt x="2000" y="5462"/>
                    <a:pt x="1901" y="5561"/>
                    <a:pt x="1787" y="5635"/>
                  </a:cubicBezTo>
                  <a:cubicBezTo>
                    <a:pt x="1802" y="5644"/>
                    <a:pt x="1819" y="5648"/>
                    <a:pt x="1836" y="5648"/>
                  </a:cubicBezTo>
                  <a:cubicBezTo>
                    <a:pt x="1860" y="5648"/>
                    <a:pt x="1884" y="5641"/>
                    <a:pt x="1904" y="5629"/>
                  </a:cubicBezTo>
                  <a:cubicBezTo>
                    <a:pt x="1941" y="5610"/>
                    <a:pt x="1967" y="5581"/>
                    <a:pt x="1991" y="5549"/>
                  </a:cubicBezTo>
                  <a:cubicBezTo>
                    <a:pt x="2004" y="5571"/>
                    <a:pt x="2015" y="5597"/>
                    <a:pt x="2025" y="5621"/>
                  </a:cubicBezTo>
                  <a:cubicBezTo>
                    <a:pt x="2077" y="5503"/>
                    <a:pt x="2179" y="5388"/>
                    <a:pt x="2203" y="5194"/>
                  </a:cubicBezTo>
                  <a:lnTo>
                    <a:pt x="2203" y="5339"/>
                  </a:lnTo>
                  <a:cubicBezTo>
                    <a:pt x="2203" y="5343"/>
                    <a:pt x="2179" y="5648"/>
                    <a:pt x="2121" y="5737"/>
                  </a:cubicBezTo>
                  <a:cubicBezTo>
                    <a:pt x="2062" y="5825"/>
                    <a:pt x="1978" y="5898"/>
                    <a:pt x="1894" y="5966"/>
                  </a:cubicBezTo>
                  <a:cubicBezTo>
                    <a:pt x="1970" y="5962"/>
                    <a:pt x="2041" y="5920"/>
                    <a:pt x="2078" y="5859"/>
                  </a:cubicBezTo>
                  <a:cubicBezTo>
                    <a:pt x="2084" y="5895"/>
                    <a:pt x="2090" y="5933"/>
                    <a:pt x="2094" y="5969"/>
                  </a:cubicBezTo>
                  <a:cubicBezTo>
                    <a:pt x="2164" y="5925"/>
                    <a:pt x="2187" y="5846"/>
                    <a:pt x="2203" y="5770"/>
                  </a:cubicBezTo>
                  <a:lnTo>
                    <a:pt x="2203" y="5894"/>
                  </a:lnTo>
                  <a:cubicBezTo>
                    <a:pt x="2196" y="5925"/>
                    <a:pt x="2184" y="5956"/>
                    <a:pt x="2166" y="5988"/>
                  </a:cubicBezTo>
                  <a:cubicBezTo>
                    <a:pt x="2108" y="6082"/>
                    <a:pt x="2025" y="6159"/>
                    <a:pt x="1941" y="6236"/>
                  </a:cubicBezTo>
                  <a:cubicBezTo>
                    <a:pt x="1811" y="6354"/>
                    <a:pt x="1685" y="6474"/>
                    <a:pt x="1556" y="6592"/>
                  </a:cubicBezTo>
                  <a:cubicBezTo>
                    <a:pt x="1654" y="6556"/>
                    <a:pt x="1744" y="6503"/>
                    <a:pt x="1821" y="6435"/>
                  </a:cubicBezTo>
                  <a:lnTo>
                    <a:pt x="1821" y="6435"/>
                  </a:lnTo>
                  <a:cubicBezTo>
                    <a:pt x="1826" y="6469"/>
                    <a:pt x="1795" y="6496"/>
                    <a:pt x="1768" y="6519"/>
                  </a:cubicBezTo>
                  <a:cubicBezTo>
                    <a:pt x="1743" y="6543"/>
                    <a:pt x="1720" y="6579"/>
                    <a:pt x="1739" y="6608"/>
                  </a:cubicBezTo>
                  <a:cubicBezTo>
                    <a:pt x="1974" y="6492"/>
                    <a:pt x="2135" y="6310"/>
                    <a:pt x="2173" y="6069"/>
                  </a:cubicBezTo>
                  <a:cubicBezTo>
                    <a:pt x="2180" y="6024"/>
                    <a:pt x="2189" y="6013"/>
                    <a:pt x="2202" y="5989"/>
                  </a:cubicBezTo>
                  <a:lnTo>
                    <a:pt x="2202" y="6055"/>
                  </a:lnTo>
                  <a:cubicBezTo>
                    <a:pt x="2167" y="6323"/>
                    <a:pt x="1974" y="6595"/>
                    <a:pt x="1797" y="6810"/>
                  </a:cubicBezTo>
                  <a:cubicBezTo>
                    <a:pt x="1917" y="6772"/>
                    <a:pt x="2015" y="6681"/>
                    <a:pt x="2054" y="6570"/>
                  </a:cubicBezTo>
                  <a:cubicBezTo>
                    <a:pt x="2061" y="6593"/>
                    <a:pt x="2070" y="6617"/>
                    <a:pt x="2077" y="6641"/>
                  </a:cubicBezTo>
                  <a:lnTo>
                    <a:pt x="2033" y="6711"/>
                  </a:lnTo>
                  <a:cubicBezTo>
                    <a:pt x="1887" y="6927"/>
                    <a:pt x="1699" y="7122"/>
                    <a:pt x="1480" y="7280"/>
                  </a:cubicBezTo>
                  <a:cubicBezTo>
                    <a:pt x="1618" y="7245"/>
                    <a:pt x="1739" y="7169"/>
                    <a:pt x="1858" y="7094"/>
                  </a:cubicBezTo>
                  <a:lnTo>
                    <a:pt x="1858" y="7094"/>
                  </a:lnTo>
                  <a:cubicBezTo>
                    <a:pt x="1744" y="7216"/>
                    <a:pt x="1633" y="7336"/>
                    <a:pt x="1519" y="7458"/>
                  </a:cubicBezTo>
                  <a:cubicBezTo>
                    <a:pt x="1701" y="7407"/>
                    <a:pt x="1868" y="7312"/>
                    <a:pt x="1996" y="7183"/>
                  </a:cubicBezTo>
                  <a:lnTo>
                    <a:pt x="1996" y="7183"/>
                  </a:lnTo>
                  <a:cubicBezTo>
                    <a:pt x="1949" y="7282"/>
                    <a:pt x="1894" y="7372"/>
                    <a:pt x="1824" y="7458"/>
                  </a:cubicBezTo>
                  <a:cubicBezTo>
                    <a:pt x="1670" y="7597"/>
                    <a:pt x="1506" y="7699"/>
                    <a:pt x="1416" y="7764"/>
                  </a:cubicBezTo>
                  <a:cubicBezTo>
                    <a:pt x="1427" y="7785"/>
                    <a:pt x="1449" y="7793"/>
                    <a:pt x="1473" y="7793"/>
                  </a:cubicBezTo>
                  <a:cubicBezTo>
                    <a:pt x="1496" y="7793"/>
                    <a:pt x="1522" y="7786"/>
                    <a:pt x="1543" y="7777"/>
                  </a:cubicBezTo>
                  <a:cubicBezTo>
                    <a:pt x="1701" y="7713"/>
                    <a:pt x="1846" y="7623"/>
                    <a:pt x="1974" y="7514"/>
                  </a:cubicBezTo>
                  <a:lnTo>
                    <a:pt x="1974" y="7514"/>
                  </a:lnTo>
                  <a:cubicBezTo>
                    <a:pt x="1954" y="7568"/>
                    <a:pt x="1932" y="7622"/>
                    <a:pt x="1901" y="7668"/>
                  </a:cubicBezTo>
                  <a:cubicBezTo>
                    <a:pt x="1801" y="7821"/>
                    <a:pt x="1611" y="7915"/>
                    <a:pt x="1531" y="8076"/>
                  </a:cubicBezTo>
                  <a:cubicBezTo>
                    <a:pt x="1625" y="8067"/>
                    <a:pt x="1701" y="8002"/>
                    <a:pt x="1759" y="7934"/>
                  </a:cubicBezTo>
                  <a:cubicBezTo>
                    <a:pt x="1804" y="7879"/>
                    <a:pt x="1843" y="7819"/>
                    <a:pt x="1904" y="7778"/>
                  </a:cubicBezTo>
                  <a:lnTo>
                    <a:pt x="1904" y="7927"/>
                  </a:lnTo>
                  <a:cubicBezTo>
                    <a:pt x="1927" y="7887"/>
                    <a:pt x="1941" y="7847"/>
                    <a:pt x="1945" y="7803"/>
                  </a:cubicBezTo>
                  <a:cubicBezTo>
                    <a:pt x="1954" y="7813"/>
                    <a:pt x="1955" y="7828"/>
                    <a:pt x="1952" y="7841"/>
                  </a:cubicBezTo>
                  <a:cubicBezTo>
                    <a:pt x="1953" y="7843"/>
                    <a:pt x="1955" y="7844"/>
                    <a:pt x="1957" y="7844"/>
                  </a:cubicBezTo>
                  <a:cubicBezTo>
                    <a:pt x="1963" y="7844"/>
                    <a:pt x="1971" y="7837"/>
                    <a:pt x="1974" y="7829"/>
                  </a:cubicBezTo>
                  <a:cubicBezTo>
                    <a:pt x="2007" y="7757"/>
                    <a:pt x="1991" y="7668"/>
                    <a:pt x="2039" y="7601"/>
                  </a:cubicBezTo>
                  <a:cubicBezTo>
                    <a:pt x="2065" y="7658"/>
                    <a:pt x="2042" y="7725"/>
                    <a:pt x="2057" y="7783"/>
                  </a:cubicBezTo>
                  <a:cubicBezTo>
                    <a:pt x="1981" y="7868"/>
                    <a:pt x="1898" y="7950"/>
                    <a:pt x="1816" y="8028"/>
                  </a:cubicBezTo>
                  <a:cubicBezTo>
                    <a:pt x="1728" y="8108"/>
                    <a:pt x="1640" y="8185"/>
                    <a:pt x="1546" y="8261"/>
                  </a:cubicBezTo>
                  <a:cubicBezTo>
                    <a:pt x="1466" y="8322"/>
                    <a:pt x="1376" y="8403"/>
                    <a:pt x="1281" y="8445"/>
                  </a:cubicBezTo>
                  <a:cubicBezTo>
                    <a:pt x="1249" y="8460"/>
                    <a:pt x="1222" y="8464"/>
                    <a:pt x="1198" y="8493"/>
                  </a:cubicBezTo>
                  <a:cubicBezTo>
                    <a:pt x="1208" y="8494"/>
                    <a:pt x="1217" y="8495"/>
                    <a:pt x="1226" y="8495"/>
                  </a:cubicBezTo>
                  <a:cubicBezTo>
                    <a:pt x="1289" y="8495"/>
                    <a:pt x="1350" y="8470"/>
                    <a:pt x="1403" y="8439"/>
                  </a:cubicBezTo>
                  <a:cubicBezTo>
                    <a:pt x="1466" y="8403"/>
                    <a:pt x="1518" y="8358"/>
                    <a:pt x="1579" y="8322"/>
                  </a:cubicBezTo>
                  <a:lnTo>
                    <a:pt x="1579" y="8322"/>
                  </a:lnTo>
                  <a:cubicBezTo>
                    <a:pt x="1550" y="8367"/>
                    <a:pt x="1527" y="8416"/>
                    <a:pt x="1509" y="8467"/>
                  </a:cubicBezTo>
                  <a:cubicBezTo>
                    <a:pt x="1570" y="8454"/>
                    <a:pt x="1611" y="8401"/>
                    <a:pt x="1641" y="8351"/>
                  </a:cubicBezTo>
                  <a:cubicBezTo>
                    <a:pt x="1672" y="8300"/>
                    <a:pt x="1699" y="8243"/>
                    <a:pt x="1752" y="8213"/>
                  </a:cubicBezTo>
                  <a:lnTo>
                    <a:pt x="1752" y="8213"/>
                  </a:lnTo>
                  <a:cubicBezTo>
                    <a:pt x="1750" y="8239"/>
                    <a:pt x="1753" y="8271"/>
                    <a:pt x="1781" y="8275"/>
                  </a:cubicBezTo>
                  <a:cubicBezTo>
                    <a:pt x="1782" y="8275"/>
                    <a:pt x="1783" y="8275"/>
                    <a:pt x="1784" y="8275"/>
                  </a:cubicBezTo>
                  <a:cubicBezTo>
                    <a:pt x="1811" y="8275"/>
                    <a:pt x="1823" y="8241"/>
                    <a:pt x="1832" y="8217"/>
                  </a:cubicBezTo>
                  <a:cubicBezTo>
                    <a:pt x="1861" y="8133"/>
                    <a:pt x="1967" y="8057"/>
                    <a:pt x="2033" y="7999"/>
                  </a:cubicBezTo>
                  <a:cubicBezTo>
                    <a:pt x="2055" y="7980"/>
                    <a:pt x="2076" y="7959"/>
                    <a:pt x="2094" y="7935"/>
                  </a:cubicBezTo>
                  <a:lnTo>
                    <a:pt x="2094" y="7935"/>
                  </a:lnTo>
                  <a:cubicBezTo>
                    <a:pt x="1946" y="8224"/>
                    <a:pt x="1699" y="8480"/>
                    <a:pt x="1386" y="8657"/>
                  </a:cubicBezTo>
                  <a:cubicBezTo>
                    <a:pt x="1482" y="8648"/>
                    <a:pt x="1576" y="8616"/>
                    <a:pt x="1650" y="8567"/>
                  </a:cubicBezTo>
                  <a:lnTo>
                    <a:pt x="1650" y="8567"/>
                  </a:lnTo>
                  <a:cubicBezTo>
                    <a:pt x="1455" y="8703"/>
                    <a:pt x="1267" y="8844"/>
                    <a:pt x="1085" y="8991"/>
                  </a:cubicBezTo>
                  <a:cubicBezTo>
                    <a:pt x="1104" y="9000"/>
                    <a:pt x="1123" y="9004"/>
                    <a:pt x="1144" y="9004"/>
                  </a:cubicBezTo>
                  <a:cubicBezTo>
                    <a:pt x="1193" y="9004"/>
                    <a:pt x="1245" y="8982"/>
                    <a:pt x="1288" y="8960"/>
                  </a:cubicBezTo>
                  <a:cubicBezTo>
                    <a:pt x="1445" y="8881"/>
                    <a:pt x="1593" y="8792"/>
                    <a:pt x="1736" y="8696"/>
                  </a:cubicBezTo>
                  <a:lnTo>
                    <a:pt x="1736" y="8696"/>
                  </a:lnTo>
                  <a:cubicBezTo>
                    <a:pt x="1657" y="8785"/>
                    <a:pt x="1593" y="8882"/>
                    <a:pt x="1541" y="8982"/>
                  </a:cubicBezTo>
                  <a:cubicBezTo>
                    <a:pt x="1737" y="8872"/>
                    <a:pt x="1877" y="8696"/>
                    <a:pt x="1923" y="8503"/>
                  </a:cubicBezTo>
                  <a:cubicBezTo>
                    <a:pt x="1945" y="8580"/>
                    <a:pt x="1952" y="8658"/>
                    <a:pt x="1945" y="8737"/>
                  </a:cubicBezTo>
                  <a:cubicBezTo>
                    <a:pt x="2017" y="8631"/>
                    <a:pt x="2058" y="8507"/>
                    <a:pt x="2062" y="8384"/>
                  </a:cubicBezTo>
                  <a:cubicBezTo>
                    <a:pt x="2070" y="8393"/>
                    <a:pt x="2076" y="8401"/>
                    <a:pt x="2083" y="8413"/>
                  </a:cubicBezTo>
                  <a:cubicBezTo>
                    <a:pt x="2078" y="8473"/>
                    <a:pt x="2070" y="8532"/>
                    <a:pt x="2048" y="8589"/>
                  </a:cubicBezTo>
                  <a:cubicBezTo>
                    <a:pt x="2025" y="8650"/>
                    <a:pt x="1986" y="8708"/>
                    <a:pt x="1984" y="8772"/>
                  </a:cubicBezTo>
                  <a:cubicBezTo>
                    <a:pt x="2039" y="8759"/>
                    <a:pt x="2080" y="8718"/>
                    <a:pt x="2094" y="8669"/>
                  </a:cubicBezTo>
                  <a:lnTo>
                    <a:pt x="2094" y="8669"/>
                  </a:lnTo>
                  <a:cubicBezTo>
                    <a:pt x="2093" y="8708"/>
                    <a:pt x="2087" y="8750"/>
                    <a:pt x="2084" y="8791"/>
                  </a:cubicBezTo>
                  <a:cubicBezTo>
                    <a:pt x="1869" y="9226"/>
                    <a:pt x="1393" y="9441"/>
                    <a:pt x="1010" y="9701"/>
                  </a:cubicBezTo>
                  <a:cubicBezTo>
                    <a:pt x="1036" y="9705"/>
                    <a:pt x="1063" y="9707"/>
                    <a:pt x="1090" y="9707"/>
                  </a:cubicBezTo>
                  <a:cubicBezTo>
                    <a:pt x="1164" y="9707"/>
                    <a:pt x="1237" y="9692"/>
                    <a:pt x="1303" y="9662"/>
                  </a:cubicBezTo>
                  <a:lnTo>
                    <a:pt x="1303" y="9662"/>
                  </a:lnTo>
                  <a:cubicBezTo>
                    <a:pt x="1143" y="9797"/>
                    <a:pt x="973" y="9923"/>
                    <a:pt x="798" y="10041"/>
                  </a:cubicBezTo>
                  <a:cubicBezTo>
                    <a:pt x="1156" y="9883"/>
                    <a:pt x="1518" y="9637"/>
                    <a:pt x="1789" y="9354"/>
                  </a:cubicBezTo>
                  <a:lnTo>
                    <a:pt x="1789" y="9354"/>
                  </a:lnTo>
                  <a:cubicBezTo>
                    <a:pt x="1534" y="9705"/>
                    <a:pt x="1229" y="10028"/>
                    <a:pt x="925" y="10347"/>
                  </a:cubicBezTo>
                  <a:cubicBezTo>
                    <a:pt x="1238" y="10233"/>
                    <a:pt x="1512" y="10035"/>
                    <a:pt x="1707" y="9782"/>
                  </a:cubicBezTo>
                  <a:lnTo>
                    <a:pt x="1707" y="9782"/>
                  </a:lnTo>
                  <a:cubicBezTo>
                    <a:pt x="1640" y="9909"/>
                    <a:pt x="1572" y="10034"/>
                    <a:pt x="1506" y="10159"/>
                  </a:cubicBezTo>
                  <a:cubicBezTo>
                    <a:pt x="1628" y="10054"/>
                    <a:pt x="1721" y="9919"/>
                    <a:pt x="1774" y="9774"/>
                  </a:cubicBezTo>
                  <a:cubicBezTo>
                    <a:pt x="1782" y="9839"/>
                    <a:pt x="1789" y="9904"/>
                    <a:pt x="1795" y="9970"/>
                  </a:cubicBezTo>
                  <a:cubicBezTo>
                    <a:pt x="1898" y="9687"/>
                    <a:pt x="2000" y="9403"/>
                    <a:pt x="2099" y="9119"/>
                  </a:cubicBezTo>
                  <a:cubicBezTo>
                    <a:pt x="2115" y="9091"/>
                    <a:pt x="2129" y="9064"/>
                    <a:pt x="2142" y="9037"/>
                  </a:cubicBezTo>
                  <a:lnTo>
                    <a:pt x="2142" y="9037"/>
                  </a:lnTo>
                  <a:cubicBezTo>
                    <a:pt x="2077" y="9335"/>
                    <a:pt x="1996" y="9634"/>
                    <a:pt x="1913" y="9909"/>
                  </a:cubicBezTo>
                  <a:cubicBezTo>
                    <a:pt x="1935" y="9890"/>
                    <a:pt x="1955" y="9872"/>
                    <a:pt x="1975" y="9854"/>
                  </a:cubicBezTo>
                  <a:lnTo>
                    <a:pt x="1975" y="9854"/>
                  </a:lnTo>
                  <a:cubicBezTo>
                    <a:pt x="1707" y="10150"/>
                    <a:pt x="1358" y="10352"/>
                    <a:pt x="1026" y="10609"/>
                  </a:cubicBezTo>
                  <a:cubicBezTo>
                    <a:pt x="1274" y="10546"/>
                    <a:pt x="1506" y="10437"/>
                    <a:pt x="1705" y="10292"/>
                  </a:cubicBezTo>
                  <a:lnTo>
                    <a:pt x="1705" y="10292"/>
                  </a:lnTo>
                  <a:cubicBezTo>
                    <a:pt x="1647" y="10337"/>
                    <a:pt x="1601" y="10426"/>
                    <a:pt x="1554" y="10479"/>
                  </a:cubicBezTo>
                  <a:cubicBezTo>
                    <a:pt x="1499" y="10542"/>
                    <a:pt x="1438" y="10590"/>
                    <a:pt x="1374" y="10645"/>
                  </a:cubicBezTo>
                  <a:cubicBezTo>
                    <a:pt x="1238" y="10760"/>
                    <a:pt x="1081" y="10854"/>
                    <a:pt x="924" y="10949"/>
                  </a:cubicBezTo>
                  <a:cubicBezTo>
                    <a:pt x="882" y="10973"/>
                    <a:pt x="841" y="10999"/>
                    <a:pt x="799" y="11023"/>
                  </a:cubicBezTo>
                  <a:cubicBezTo>
                    <a:pt x="827" y="11030"/>
                    <a:pt x="855" y="11033"/>
                    <a:pt x="884" y="11033"/>
                  </a:cubicBezTo>
                  <a:cubicBezTo>
                    <a:pt x="939" y="11033"/>
                    <a:pt x="994" y="11021"/>
                    <a:pt x="1045" y="11002"/>
                  </a:cubicBezTo>
                  <a:cubicBezTo>
                    <a:pt x="1191" y="10949"/>
                    <a:pt x="1303" y="10837"/>
                    <a:pt x="1425" y="10748"/>
                  </a:cubicBezTo>
                  <a:cubicBezTo>
                    <a:pt x="1557" y="10652"/>
                    <a:pt x="1679" y="10546"/>
                    <a:pt x="1788" y="10430"/>
                  </a:cubicBezTo>
                  <a:cubicBezTo>
                    <a:pt x="1939" y="10273"/>
                    <a:pt x="2064" y="10096"/>
                    <a:pt x="2163" y="9910"/>
                  </a:cubicBezTo>
                  <a:lnTo>
                    <a:pt x="2163" y="9910"/>
                  </a:lnTo>
                  <a:cubicBezTo>
                    <a:pt x="2004" y="10305"/>
                    <a:pt x="1444" y="10957"/>
                    <a:pt x="1182" y="11155"/>
                  </a:cubicBezTo>
                  <a:cubicBezTo>
                    <a:pt x="1082" y="11232"/>
                    <a:pt x="972" y="11306"/>
                    <a:pt x="917" y="11410"/>
                  </a:cubicBezTo>
                  <a:cubicBezTo>
                    <a:pt x="1168" y="11322"/>
                    <a:pt x="1393" y="11181"/>
                    <a:pt x="1570" y="11002"/>
                  </a:cubicBezTo>
                  <a:lnTo>
                    <a:pt x="1570" y="11002"/>
                  </a:lnTo>
                  <a:cubicBezTo>
                    <a:pt x="1564" y="11091"/>
                    <a:pt x="1546" y="11178"/>
                    <a:pt x="1511" y="11262"/>
                  </a:cubicBezTo>
                  <a:cubicBezTo>
                    <a:pt x="1611" y="11195"/>
                    <a:pt x="1685" y="11101"/>
                    <a:pt x="1721" y="10996"/>
                  </a:cubicBezTo>
                  <a:cubicBezTo>
                    <a:pt x="1752" y="11014"/>
                    <a:pt x="1768" y="11050"/>
                    <a:pt x="1758" y="11079"/>
                  </a:cubicBezTo>
                  <a:cubicBezTo>
                    <a:pt x="1765" y="11084"/>
                    <a:pt x="1773" y="11086"/>
                    <a:pt x="1781" y="11086"/>
                  </a:cubicBezTo>
                  <a:cubicBezTo>
                    <a:pt x="1792" y="11086"/>
                    <a:pt x="1802" y="11082"/>
                    <a:pt x="1811" y="11075"/>
                  </a:cubicBezTo>
                  <a:lnTo>
                    <a:pt x="1811" y="11075"/>
                  </a:lnTo>
                  <a:cubicBezTo>
                    <a:pt x="1657" y="11248"/>
                    <a:pt x="1473" y="11396"/>
                    <a:pt x="1265" y="11512"/>
                  </a:cubicBezTo>
                  <a:cubicBezTo>
                    <a:pt x="1281" y="11515"/>
                    <a:pt x="1298" y="11516"/>
                    <a:pt x="1314" y="11516"/>
                  </a:cubicBezTo>
                  <a:cubicBezTo>
                    <a:pt x="1374" y="11516"/>
                    <a:pt x="1433" y="11499"/>
                    <a:pt x="1492" y="11483"/>
                  </a:cubicBezTo>
                  <a:lnTo>
                    <a:pt x="1492" y="11483"/>
                  </a:lnTo>
                  <a:cubicBezTo>
                    <a:pt x="1249" y="11685"/>
                    <a:pt x="972" y="11852"/>
                    <a:pt x="674" y="11980"/>
                  </a:cubicBezTo>
                  <a:cubicBezTo>
                    <a:pt x="638" y="11996"/>
                    <a:pt x="591" y="12020"/>
                    <a:pt x="602" y="12056"/>
                  </a:cubicBezTo>
                  <a:cubicBezTo>
                    <a:pt x="703" y="12048"/>
                    <a:pt x="805" y="12027"/>
                    <a:pt x="902" y="11997"/>
                  </a:cubicBezTo>
                  <a:lnTo>
                    <a:pt x="902" y="11997"/>
                  </a:lnTo>
                  <a:cubicBezTo>
                    <a:pt x="856" y="12093"/>
                    <a:pt x="703" y="12122"/>
                    <a:pt x="671" y="12223"/>
                  </a:cubicBezTo>
                  <a:cubicBezTo>
                    <a:pt x="687" y="12227"/>
                    <a:pt x="702" y="12228"/>
                    <a:pt x="718" y="12228"/>
                  </a:cubicBezTo>
                  <a:cubicBezTo>
                    <a:pt x="785" y="12228"/>
                    <a:pt x="851" y="12201"/>
                    <a:pt x="911" y="12171"/>
                  </a:cubicBezTo>
                  <a:cubicBezTo>
                    <a:pt x="1171" y="12046"/>
                    <a:pt x="1415" y="11856"/>
                    <a:pt x="1622" y="11664"/>
                  </a:cubicBezTo>
                  <a:lnTo>
                    <a:pt x="1622" y="11664"/>
                  </a:lnTo>
                  <a:cubicBezTo>
                    <a:pt x="1474" y="11837"/>
                    <a:pt x="1347" y="12025"/>
                    <a:pt x="1243" y="12222"/>
                  </a:cubicBezTo>
                  <a:cubicBezTo>
                    <a:pt x="1405" y="12170"/>
                    <a:pt x="1524" y="12041"/>
                    <a:pt x="1608" y="11904"/>
                  </a:cubicBezTo>
                  <a:cubicBezTo>
                    <a:pt x="1694" y="11769"/>
                    <a:pt x="1756" y="11619"/>
                    <a:pt x="1853" y="11490"/>
                  </a:cubicBezTo>
                  <a:lnTo>
                    <a:pt x="1853" y="11490"/>
                  </a:lnTo>
                  <a:cubicBezTo>
                    <a:pt x="1859" y="11589"/>
                    <a:pt x="1852" y="11685"/>
                    <a:pt x="1829" y="11781"/>
                  </a:cubicBezTo>
                  <a:cubicBezTo>
                    <a:pt x="1728" y="11874"/>
                    <a:pt x="1625" y="11959"/>
                    <a:pt x="1531" y="12039"/>
                  </a:cubicBezTo>
                  <a:cubicBezTo>
                    <a:pt x="1405" y="12144"/>
                    <a:pt x="1274" y="12260"/>
                    <a:pt x="1129" y="12345"/>
                  </a:cubicBezTo>
                  <a:cubicBezTo>
                    <a:pt x="959" y="12444"/>
                    <a:pt x="764" y="12520"/>
                    <a:pt x="584" y="12607"/>
                  </a:cubicBezTo>
                  <a:cubicBezTo>
                    <a:pt x="639" y="12619"/>
                    <a:pt x="696" y="12625"/>
                    <a:pt x="752" y="12625"/>
                  </a:cubicBezTo>
                  <a:cubicBezTo>
                    <a:pt x="793" y="12625"/>
                    <a:pt x="833" y="12622"/>
                    <a:pt x="873" y="12616"/>
                  </a:cubicBezTo>
                  <a:lnTo>
                    <a:pt x="873" y="12616"/>
                  </a:lnTo>
                  <a:cubicBezTo>
                    <a:pt x="641" y="12745"/>
                    <a:pt x="407" y="12874"/>
                    <a:pt x="199" y="13029"/>
                  </a:cubicBezTo>
                  <a:cubicBezTo>
                    <a:pt x="227" y="13045"/>
                    <a:pt x="256" y="13052"/>
                    <a:pt x="287" y="13052"/>
                  </a:cubicBezTo>
                  <a:cubicBezTo>
                    <a:pt x="352" y="13052"/>
                    <a:pt x="422" y="13024"/>
                    <a:pt x="481" y="12996"/>
                  </a:cubicBezTo>
                  <a:cubicBezTo>
                    <a:pt x="663" y="12910"/>
                    <a:pt x="844" y="12823"/>
                    <a:pt x="1026" y="12738"/>
                  </a:cubicBezTo>
                  <a:lnTo>
                    <a:pt x="1026" y="12738"/>
                  </a:lnTo>
                  <a:cubicBezTo>
                    <a:pt x="960" y="12855"/>
                    <a:pt x="895" y="12971"/>
                    <a:pt x="830" y="13090"/>
                  </a:cubicBezTo>
                  <a:cubicBezTo>
                    <a:pt x="729" y="13143"/>
                    <a:pt x="626" y="13188"/>
                    <a:pt x="514" y="13214"/>
                  </a:cubicBezTo>
                  <a:cubicBezTo>
                    <a:pt x="454" y="13228"/>
                    <a:pt x="381" y="13247"/>
                    <a:pt x="371" y="13302"/>
                  </a:cubicBezTo>
                  <a:cubicBezTo>
                    <a:pt x="416" y="13319"/>
                    <a:pt x="462" y="13326"/>
                    <a:pt x="509" y="13326"/>
                  </a:cubicBezTo>
                  <a:cubicBezTo>
                    <a:pt x="671" y="13326"/>
                    <a:pt x="840" y="13247"/>
                    <a:pt x="1008" y="13231"/>
                  </a:cubicBezTo>
                  <a:lnTo>
                    <a:pt x="1008" y="13231"/>
                  </a:lnTo>
                  <a:cubicBezTo>
                    <a:pt x="928" y="13297"/>
                    <a:pt x="848" y="13363"/>
                    <a:pt x="766" y="13429"/>
                  </a:cubicBezTo>
                  <a:cubicBezTo>
                    <a:pt x="754" y="13440"/>
                    <a:pt x="741" y="13451"/>
                    <a:pt x="740" y="13468"/>
                  </a:cubicBezTo>
                  <a:cubicBezTo>
                    <a:pt x="736" y="13495"/>
                    <a:pt x="768" y="13506"/>
                    <a:pt x="801" y="13506"/>
                  </a:cubicBezTo>
                  <a:cubicBezTo>
                    <a:pt x="814" y="13506"/>
                    <a:pt x="827" y="13505"/>
                    <a:pt x="838" y="13501"/>
                  </a:cubicBezTo>
                  <a:cubicBezTo>
                    <a:pt x="962" y="13469"/>
                    <a:pt x="1071" y="13410"/>
                    <a:pt x="1175" y="13340"/>
                  </a:cubicBezTo>
                  <a:cubicBezTo>
                    <a:pt x="1222" y="13361"/>
                    <a:pt x="1273" y="13375"/>
                    <a:pt x="1325" y="13381"/>
                  </a:cubicBezTo>
                  <a:cubicBezTo>
                    <a:pt x="1322" y="13388"/>
                    <a:pt x="1320" y="13395"/>
                    <a:pt x="1316" y="13403"/>
                  </a:cubicBezTo>
                  <a:cubicBezTo>
                    <a:pt x="1332" y="13397"/>
                    <a:pt x="1349" y="13390"/>
                    <a:pt x="1364" y="13382"/>
                  </a:cubicBezTo>
                  <a:cubicBezTo>
                    <a:pt x="1369" y="13382"/>
                    <a:pt x="1374" y="13383"/>
                    <a:pt x="1379" y="13383"/>
                  </a:cubicBezTo>
                  <a:cubicBezTo>
                    <a:pt x="1425" y="13383"/>
                    <a:pt x="1470" y="13377"/>
                    <a:pt x="1514" y="13366"/>
                  </a:cubicBezTo>
                  <a:lnTo>
                    <a:pt x="1514" y="13366"/>
                  </a:lnTo>
                  <a:cubicBezTo>
                    <a:pt x="1300" y="13501"/>
                    <a:pt x="1066" y="13616"/>
                    <a:pt x="822" y="13702"/>
                  </a:cubicBezTo>
                  <a:cubicBezTo>
                    <a:pt x="754" y="13726"/>
                    <a:pt x="674" y="13758"/>
                    <a:pt x="655" y="13824"/>
                  </a:cubicBezTo>
                  <a:cubicBezTo>
                    <a:pt x="764" y="13817"/>
                    <a:pt x="878" y="13806"/>
                    <a:pt x="984" y="13803"/>
                  </a:cubicBezTo>
                  <a:lnTo>
                    <a:pt x="984" y="13803"/>
                  </a:lnTo>
                  <a:cubicBezTo>
                    <a:pt x="892" y="13864"/>
                    <a:pt x="799" y="13925"/>
                    <a:pt x="697" y="13973"/>
                  </a:cubicBezTo>
                  <a:cubicBezTo>
                    <a:pt x="619" y="14013"/>
                    <a:pt x="525" y="14034"/>
                    <a:pt x="454" y="14081"/>
                  </a:cubicBezTo>
                  <a:cubicBezTo>
                    <a:pt x="493" y="14090"/>
                    <a:pt x="534" y="14094"/>
                    <a:pt x="575" y="14094"/>
                  </a:cubicBezTo>
                  <a:cubicBezTo>
                    <a:pt x="654" y="14094"/>
                    <a:pt x="734" y="14078"/>
                    <a:pt x="806" y="14046"/>
                  </a:cubicBezTo>
                  <a:lnTo>
                    <a:pt x="806" y="14046"/>
                  </a:lnTo>
                  <a:cubicBezTo>
                    <a:pt x="728" y="14164"/>
                    <a:pt x="561" y="14217"/>
                    <a:pt x="487" y="14335"/>
                  </a:cubicBezTo>
                  <a:cubicBezTo>
                    <a:pt x="502" y="14351"/>
                    <a:pt x="523" y="14357"/>
                    <a:pt x="546" y="14357"/>
                  </a:cubicBezTo>
                  <a:cubicBezTo>
                    <a:pt x="580" y="14357"/>
                    <a:pt x="618" y="14343"/>
                    <a:pt x="648" y="14328"/>
                  </a:cubicBezTo>
                  <a:cubicBezTo>
                    <a:pt x="902" y="14204"/>
                    <a:pt x="1139" y="14036"/>
                    <a:pt x="1329" y="13840"/>
                  </a:cubicBezTo>
                  <a:lnTo>
                    <a:pt x="1329" y="13840"/>
                  </a:lnTo>
                  <a:cubicBezTo>
                    <a:pt x="1287" y="13998"/>
                    <a:pt x="1126" y="14116"/>
                    <a:pt x="1097" y="14275"/>
                  </a:cubicBezTo>
                  <a:cubicBezTo>
                    <a:pt x="1098" y="14275"/>
                    <a:pt x="1099" y="14275"/>
                    <a:pt x="1100" y="14275"/>
                  </a:cubicBezTo>
                  <a:cubicBezTo>
                    <a:pt x="1155" y="14275"/>
                    <a:pt x="1199" y="14237"/>
                    <a:pt x="1236" y="14197"/>
                  </a:cubicBezTo>
                  <a:lnTo>
                    <a:pt x="1503" y="13925"/>
                  </a:lnTo>
                  <a:lnTo>
                    <a:pt x="1503" y="13925"/>
                  </a:lnTo>
                  <a:cubicBezTo>
                    <a:pt x="1495" y="13988"/>
                    <a:pt x="1477" y="14052"/>
                    <a:pt x="1453" y="14111"/>
                  </a:cubicBezTo>
                  <a:cubicBezTo>
                    <a:pt x="1511" y="14111"/>
                    <a:pt x="1554" y="14065"/>
                    <a:pt x="1589" y="14023"/>
                  </a:cubicBezTo>
                  <a:cubicBezTo>
                    <a:pt x="1737" y="13838"/>
                    <a:pt x="1897" y="13654"/>
                    <a:pt x="2010" y="13449"/>
                  </a:cubicBezTo>
                  <a:lnTo>
                    <a:pt x="2010" y="13449"/>
                  </a:lnTo>
                  <a:cubicBezTo>
                    <a:pt x="1981" y="13520"/>
                    <a:pt x="1946" y="13591"/>
                    <a:pt x="1903" y="13657"/>
                  </a:cubicBezTo>
                  <a:cubicBezTo>
                    <a:pt x="1865" y="13715"/>
                    <a:pt x="1821" y="13770"/>
                    <a:pt x="1804" y="13837"/>
                  </a:cubicBezTo>
                  <a:cubicBezTo>
                    <a:pt x="1800" y="13856"/>
                    <a:pt x="1801" y="13883"/>
                    <a:pt x="1823" y="13889"/>
                  </a:cubicBezTo>
                  <a:cubicBezTo>
                    <a:pt x="1825" y="13890"/>
                    <a:pt x="1827" y="13890"/>
                    <a:pt x="1829" y="13890"/>
                  </a:cubicBezTo>
                  <a:cubicBezTo>
                    <a:pt x="1841" y="13890"/>
                    <a:pt x="1853" y="13882"/>
                    <a:pt x="1862" y="13875"/>
                  </a:cubicBezTo>
                  <a:cubicBezTo>
                    <a:pt x="1895" y="13848"/>
                    <a:pt x="1926" y="13818"/>
                    <a:pt x="1949" y="13783"/>
                  </a:cubicBezTo>
                  <a:lnTo>
                    <a:pt x="1949" y="13783"/>
                  </a:lnTo>
                  <a:cubicBezTo>
                    <a:pt x="1942" y="13844"/>
                    <a:pt x="1932" y="13904"/>
                    <a:pt x="1917" y="13963"/>
                  </a:cubicBezTo>
                  <a:cubicBezTo>
                    <a:pt x="1862" y="14007"/>
                    <a:pt x="1808" y="14047"/>
                    <a:pt x="1750" y="14085"/>
                  </a:cubicBezTo>
                  <a:cubicBezTo>
                    <a:pt x="1489" y="14254"/>
                    <a:pt x="1194" y="14371"/>
                    <a:pt x="918" y="14521"/>
                  </a:cubicBezTo>
                  <a:cubicBezTo>
                    <a:pt x="894" y="14535"/>
                    <a:pt x="864" y="14566"/>
                    <a:pt x="886" y="14585"/>
                  </a:cubicBezTo>
                  <a:cubicBezTo>
                    <a:pt x="895" y="14592"/>
                    <a:pt x="908" y="14593"/>
                    <a:pt x="921" y="14593"/>
                  </a:cubicBezTo>
                  <a:cubicBezTo>
                    <a:pt x="1040" y="14593"/>
                    <a:pt x="1162" y="14559"/>
                    <a:pt x="1259" y="14495"/>
                  </a:cubicBezTo>
                  <a:lnTo>
                    <a:pt x="1259" y="14495"/>
                  </a:lnTo>
                  <a:cubicBezTo>
                    <a:pt x="928" y="14773"/>
                    <a:pt x="501" y="14935"/>
                    <a:pt x="82" y="15083"/>
                  </a:cubicBezTo>
                  <a:cubicBezTo>
                    <a:pt x="57" y="15093"/>
                    <a:pt x="31" y="15102"/>
                    <a:pt x="16" y="15122"/>
                  </a:cubicBezTo>
                  <a:cubicBezTo>
                    <a:pt x="0" y="15141"/>
                    <a:pt x="0" y="15173"/>
                    <a:pt x="24" y="15184"/>
                  </a:cubicBezTo>
                  <a:cubicBezTo>
                    <a:pt x="31" y="15189"/>
                    <a:pt x="40" y="15190"/>
                    <a:pt x="49" y="15190"/>
                  </a:cubicBezTo>
                  <a:cubicBezTo>
                    <a:pt x="56" y="15190"/>
                    <a:pt x="62" y="15189"/>
                    <a:pt x="69" y="15189"/>
                  </a:cubicBezTo>
                  <a:cubicBezTo>
                    <a:pt x="231" y="15170"/>
                    <a:pt x="459" y="15151"/>
                    <a:pt x="596" y="15060"/>
                  </a:cubicBezTo>
                  <a:lnTo>
                    <a:pt x="596" y="15060"/>
                  </a:lnTo>
                  <a:cubicBezTo>
                    <a:pt x="449" y="15160"/>
                    <a:pt x="345" y="15283"/>
                    <a:pt x="300" y="15414"/>
                  </a:cubicBezTo>
                  <a:cubicBezTo>
                    <a:pt x="464" y="15282"/>
                    <a:pt x="626" y="15151"/>
                    <a:pt x="790" y="15017"/>
                  </a:cubicBezTo>
                  <a:lnTo>
                    <a:pt x="790" y="15017"/>
                  </a:lnTo>
                  <a:cubicBezTo>
                    <a:pt x="732" y="15100"/>
                    <a:pt x="696" y="15187"/>
                    <a:pt x="683" y="15274"/>
                  </a:cubicBezTo>
                  <a:cubicBezTo>
                    <a:pt x="785" y="15173"/>
                    <a:pt x="888" y="15071"/>
                    <a:pt x="989" y="14968"/>
                  </a:cubicBezTo>
                  <a:cubicBezTo>
                    <a:pt x="995" y="15038"/>
                    <a:pt x="1030" y="15106"/>
                    <a:pt x="1085" y="15166"/>
                  </a:cubicBezTo>
                  <a:cubicBezTo>
                    <a:pt x="1066" y="15192"/>
                    <a:pt x="1052" y="15221"/>
                    <a:pt x="1042" y="15253"/>
                  </a:cubicBezTo>
                  <a:cubicBezTo>
                    <a:pt x="1172" y="15202"/>
                    <a:pt x="1296" y="15145"/>
                    <a:pt x="1412" y="15081"/>
                  </a:cubicBezTo>
                  <a:lnTo>
                    <a:pt x="1412" y="15081"/>
                  </a:lnTo>
                  <a:cubicBezTo>
                    <a:pt x="1281" y="15190"/>
                    <a:pt x="1175" y="15308"/>
                    <a:pt x="1095" y="15434"/>
                  </a:cubicBezTo>
                  <a:cubicBezTo>
                    <a:pt x="1487" y="15250"/>
                    <a:pt x="1775" y="14993"/>
                    <a:pt x="1986" y="14718"/>
                  </a:cubicBezTo>
                  <a:cubicBezTo>
                    <a:pt x="2071" y="14608"/>
                    <a:pt x="2144" y="14493"/>
                    <a:pt x="2209" y="14378"/>
                  </a:cubicBezTo>
                  <a:lnTo>
                    <a:pt x="2209" y="14872"/>
                  </a:lnTo>
                  <a:lnTo>
                    <a:pt x="2521" y="14872"/>
                  </a:lnTo>
                  <a:cubicBezTo>
                    <a:pt x="2513" y="14877"/>
                    <a:pt x="2504" y="14879"/>
                    <a:pt x="2494" y="14882"/>
                  </a:cubicBezTo>
                  <a:cubicBezTo>
                    <a:pt x="2460" y="14894"/>
                    <a:pt x="2421" y="14907"/>
                    <a:pt x="2399" y="14935"/>
                  </a:cubicBezTo>
                  <a:cubicBezTo>
                    <a:pt x="2378" y="14962"/>
                    <a:pt x="2378" y="15007"/>
                    <a:pt x="2411" y="15023"/>
                  </a:cubicBezTo>
                  <a:cubicBezTo>
                    <a:pt x="2422" y="15029"/>
                    <a:pt x="2435" y="15030"/>
                    <a:pt x="2450" y="15030"/>
                  </a:cubicBezTo>
                  <a:cubicBezTo>
                    <a:pt x="2458" y="15030"/>
                    <a:pt x="2467" y="15030"/>
                    <a:pt x="2475" y="15029"/>
                  </a:cubicBezTo>
                  <a:cubicBezTo>
                    <a:pt x="2588" y="15016"/>
                    <a:pt x="2729" y="15001"/>
                    <a:pt x="2864" y="14977"/>
                  </a:cubicBezTo>
                  <a:cubicBezTo>
                    <a:pt x="2870" y="14984"/>
                    <a:pt x="2876" y="14993"/>
                    <a:pt x="2883" y="15000"/>
                  </a:cubicBezTo>
                  <a:cubicBezTo>
                    <a:pt x="2903" y="15025"/>
                    <a:pt x="2932" y="15054"/>
                    <a:pt x="2970" y="15067"/>
                  </a:cubicBezTo>
                  <a:cubicBezTo>
                    <a:pt x="2893" y="15154"/>
                    <a:pt x="2838" y="15247"/>
                    <a:pt x="2803" y="15343"/>
                  </a:cubicBezTo>
                  <a:cubicBezTo>
                    <a:pt x="2918" y="15253"/>
                    <a:pt x="3031" y="15163"/>
                    <a:pt x="3144" y="15073"/>
                  </a:cubicBezTo>
                  <a:cubicBezTo>
                    <a:pt x="3181" y="15126"/>
                    <a:pt x="3208" y="15183"/>
                    <a:pt x="3245" y="15240"/>
                  </a:cubicBezTo>
                  <a:cubicBezTo>
                    <a:pt x="3297" y="15318"/>
                    <a:pt x="3385" y="15395"/>
                    <a:pt x="3515" y="15417"/>
                  </a:cubicBezTo>
                  <a:cubicBezTo>
                    <a:pt x="3459" y="15328"/>
                    <a:pt x="3406" y="15240"/>
                    <a:pt x="3349" y="15151"/>
                  </a:cubicBezTo>
                  <a:lnTo>
                    <a:pt x="3349" y="15151"/>
                  </a:lnTo>
                  <a:cubicBezTo>
                    <a:pt x="3590" y="15298"/>
                    <a:pt x="3876" y="15414"/>
                    <a:pt x="4181" y="15497"/>
                  </a:cubicBezTo>
                  <a:cubicBezTo>
                    <a:pt x="4103" y="15608"/>
                    <a:pt x="4030" y="15720"/>
                    <a:pt x="3960" y="15834"/>
                  </a:cubicBezTo>
                  <a:cubicBezTo>
                    <a:pt x="4229" y="15627"/>
                    <a:pt x="4444" y="15395"/>
                    <a:pt x="4588" y="15154"/>
                  </a:cubicBezTo>
                  <a:lnTo>
                    <a:pt x="4588" y="15154"/>
                  </a:lnTo>
                  <a:cubicBezTo>
                    <a:pt x="4585" y="15293"/>
                    <a:pt x="4597" y="15431"/>
                    <a:pt x="4624" y="15566"/>
                  </a:cubicBezTo>
                  <a:cubicBezTo>
                    <a:pt x="4880" y="15337"/>
                    <a:pt x="4752" y="15054"/>
                    <a:pt x="4926" y="14804"/>
                  </a:cubicBezTo>
                  <a:lnTo>
                    <a:pt x="4926" y="14804"/>
                  </a:lnTo>
                  <a:cubicBezTo>
                    <a:pt x="5083" y="14996"/>
                    <a:pt x="4867" y="15283"/>
                    <a:pt x="4973" y="15494"/>
                  </a:cubicBezTo>
                  <a:cubicBezTo>
                    <a:pt x="5060" y="15410"/>
                    <a:pt x="5115" y="15315"/>
                    <a:pt x="5132" y="15225"/>
                  </a:cubicBezTo>
                  <a:cubicBezTo>
                    <a:pt x="5164" y="15250"/>
                    <a:pt x="5202" y="15277"/>
                    <a:pt x="5257" y="15283"/>
                  </a:cubicBezTo>
                  <a:cubicBezTo>
                    <a:pt x="5261" y="15284"/>
                    <a:pt x="5266" y="15284"/>
                    <a:pt x="5270" y="15284"/>
                  </a:cubicBezTo>
                  <a:cubicBezTo>
                    <a:pt x="5322" y="15284"/>
                    <a:pt x="5389" y="15260"/>
                    <a:pt x="5397" y="15225"/>
                  </a:cubicBezTo>
                  <a:cubicBezTo>
                    <a:pt x="5404" y="15199"/>
                    <a:pt x="5376" y="15177"/>
                    <a:pt x="5355" y="15160"/>
                  </a:cubicBezTo>
                  <a:cubicBezTo>
                    <a:pt x="5143" y="14990"/>
                    <a:pt x="5108" y="14727"/>
                    <a:pt x="5266" y="14489"/>
                  </a:cubicBezTo>
                  <a:lnTo>
                    <a:pt x="5266" y="14489"/>
                  </a:lnTo>
                  <a:cubicBezTo>
                    <a:pt x="5337" y="14673"/>
                    <a:pt x="5410" y="14855"/>
                    <a:pt x="5481" y="15038"/>
                  </a:cubicBezTo>
                  <a:lnTo>
                    <a:pt x="5481" y="15038"/>
                  </a:lnTo>
                  <a:cubicBezTo>
                    <a:pt x="5475" y="15023"/>
                    <a:pt x="5520" y="14914"/>
                    <a:pt x="5520" y="14881"/>
                  </a:cubicBezTo>
                  <a:cubicBezTo>
                    <a:pt x="5519" y="14820"/>
                    <a:pt x="5488" y="14760"/>
                    <a:pt x="5478" y="14698"/>
                  </a:cubicBezTo>
                  <a:cubicBezTo>
                    <a:pt x="5468" y="14625"/>
                    <a:pt x="5466" y="14547"/>
                    <a:pt x="5482" y="14477"/>
                  </a:cubicBezTo>
                  <a:cubicBezTo>
                    <a:pt x="5500" y="14604"/>
                    <a:pt x="5529" y="14727"/>
                    <a:pt x="5597" y="14843"/>
                  </a:cubicBezTo>
                  <a:cubicBezTo>
                    <a:pt x="5628" y="14794"/>
                    <a:pt x="5658" y="14746"/>
                    <a:pt x="5691" y="14697"/>
                  </a:cubicBezTo>
                  <a:cubicBezTo>
                    <a:pt x="5767" y="14996"/>
                    <a:pt x="5841" y="15295"/>
                    <a:pt x="5918" y="15595"/>
                  </a:cubicBezTo>
                  <a:cubicBezTo>
                    <a:pt x="5926" y="15629"/>
                    <a:pt x="5950" y="15673"/>
                    <a:pt x="5985" y="15673"/>
                  </a:cubicBezTo>
                  <a:cubicBezTo>
                    <a:pt x="5989" y="15673"/>
                    <a:pt x="5994" y="15672"/>
                    <a:pt x="5998" y="15671"/>
                  </a:cubicBezTo>
                  <a:cubicBezTo>
                    <a:pt x="6034" y="15662"/>
                    <a:pt x="6040" y="15617"/>
                    <a:pt x="6034" y="15582"/>
                  </a:cubicBezTo>
                  <a:cubicBezTo>
                    <a:pt x="6020" y="15465"/>
                    <a:pt x="6007" y="15346"/>
                    <a:pt x="5993" y="15228"/>
                  </a:cubicBezTo>
                  <a:lnTo>
                    <a:pt x="5993" y="15228"/>
                  </a:lnTo>
                  <a:cubicBezTo>
                    <a:pt x="6095" y="15421"/>
                    <a:pt x="6275" y="15581"/>
                    <a:pt x="6490" y="15671"/>
                  </a:cubicBezTo>
                  <a:cubicBezTo>
                    <a:pt x="6509" y="15510"/>
                    <a:pt x="6396" y="15359"/>
                    <a:pt x="6274" y="15237"/>
                  </a:cubicBezTo>
                  <a:cubicBezTo>
                    <a:pt x="6153" y="15113"/>
                    <a:pt x="6015" y="14990"/>
                    <a:pt x="5979" y="14830"/>
                  </a:cubicBezTo>
                  <a:lnTo>
                    <a:pt x="5979" y="14830"/>
                  </a:lnTo>
                  <a:cubicBezTo>
                    <a:pt x="6165" y="14951"/>
                    <a:pt x="6352" y="15068"/>
                    <a:pt x="6537" y="15189"/>
                  </a:cubicBezTo>
                  <a:cubicBezTo>
                    <a:pt x="6574" y="15090"/>
                    <a:pt x="6465" y="15000"/>
                    <a:pt x="6384" y="14925"/>
                  </a:cubicBezTo>
                  <a:cubicBezTo>
                    <a:pt x="6290" y="14840"/>
                    <a:pt x="6221" y="14734"/>
                    <a:pt x="6163" y="14625"/>
                  </a:cubicBezTo>
                  <a:cubicBezTo>
                    <a:pt x="6098" y="14508"/>
                    <a:pt x="6043" y="14384"/>
                    <a:pt x="5998" y="14257"/>
                  </a:cubicBezTo>
                  <a:lnTo>
                    <a:pt x="5992" y="14072"/>
                  </a:lnTo>
                  <a:lnTo>
                    <a:pt x="5992" y="14072"/>
                  </a:lnTo>
                  <a:cubicBezTo>
                    <a:pt x="6130" y="14307"/>
                    <a:pt x="6288" y="14540"/>
                    <a:pt x="6468" y="14765"/>
                  </a:cubicBezTo>
                  <a:cubicBezTo>
                    <a:pt x="6504" y="14812"/>
                    <a:pt x="6561" y="14865"/>
                    <a:pt x="6641" y="14865"/>
                  </a:cubicBezTo>
                  <a:cubicBezTo>
                    <a:pt x="6642" y="14865"/>
                    <a:pt x="6643" y="14865"/>
                    <a:pt x="6644" y="14865"/>
                  </a:cubicBezTo>
                  <a:cubicBezTo>
                    <a:pt x="6669" y="14827"/>
                    <a:pt x="6709" y="14797"/>
                    <a:pt x="6762" y="14772"/>
                  </a:cubicBezTo>
                  <a:cubicBezTo>
                    <a:pt x="6865" y="14872"/>
                    <a:pt x="6907" y="14988"/>
                    <a:pt x="6981" y="15096"/>
                  </a:cubicBezTo>
                  <a:cubicBezTo>
                    <a:pt x="7056" y="15203"/>
                    <a:pt x="7183" y="15314"/>
                    <a:pt x="7366" y="15344"/>
                  </a:cubicBezTo>
                  <a:lnTo>
                    <a:pt x="7132" y="14974"/>
                  </a:lnTo>
                  <a:lnTo>
                    <a:pt x="7132" y="14974"/>
                  </a:lnTo>
                  <a:cubicBezTo>
                    <a:pt x="7495" y="15189"/>
                    <a:pt x="7925" y="15360"/>
                    <a:pt x="8387" y="15475"/>
                  </a:cubicBezTo>
                  <a:cubicBezTo>
                    <a:pt x="8275" y="15362"/>
                    <a:pt x="8076" y="15264"/>
                    <a:pt x="7893" y="15168"/>
                  </a:cubicBezTo>
                  <a:cubicBezTo>
                    <a:pt x="7639" y="15036"/>
                    <a:pt x="7392" y="14891"/>
                    <a:pt x="7157" y="14733"/>
                  </a:cubicBezTo>
                  <a:cubicBezTo>
                    <a:pt x="6946" y="14593"/>
                    <a:pt x="6686" y="14447"/>
                    <a:pt x="6516" y="14268"/>
                  </a:cubicBezTo>
                  <a:cubicBezTo>
                    <a:pt x="6442" y="14188"/>
                    <a:pt x="6384" y="14100"/>
                    <a:pt x="6325" y="14011"/>
                  </a:cubicBezTo>
                  <a:cubicBezTo>
                    <a:pt x="6310" y="13989"/>
                    <a:pt x="6297" y="13969"/>
                    <a:pt x="6282" y="13947"/>
                  </a:cubicBezTo>
                  <a:lnTo>
                    <a:pt x="6282" y="13947"/>
                  </a:lnTo>
                  <a:cubicBezTo>
                    <a:pt x="6512" y="14171"/>
                    <a:pt x="6789" y="14377"/>
                    <a:pt x="7107" y="14559"/>
                  </a:cubicBezTo>
                  <a:cubicBezTo>
                    <a:pt x="7100" y="14479"/>
                    <a:pt x="7094" y="14399"/>
                    <a:pt x="7087" y="14318"/>
                  </a:cubicBezTo>
                  <a:lnTo>
                    <a:pt x="7087" y="14318"/>
                  </a:lnTo>
                  <a:cubicBezTo>
                    <a:pt x="7181" y="14408"/>
                    <a:pt x="7312" y="14485"/>
                    <a:pt x="7463" y="14538"/>
                  </a:cubicBezTo>
                  <a:cubicBezTo>
                    <a:pt x="7435" y="14479"/>
                    <a:pt x="7415" y="14419"/>
                    <a:pt x="7401" y="14357"/>
                  </a:cubicBezTo>
                  <a:lnTo>
                    <a:pt x="7401" y="14357"/>
                  </a:lnTo>
                  <a:cubicBezTo>
                    <a:pt x="7642" y="14505"/>
                    <a:pt x="7931" y="14624"/>
                    <a:pt x="8243" y="14704"/>
                  </a:cubicBezTo>
                  <a:cubicBezTo>
                    <a:pt x="8258" y="14708"/>
                    <a:pt x="8276" y="14710"/>
                    <a:pt x="8293" y="14710"/>
                  </a:cubicBezTo>
                  <a:cubicBezTo>
                    <a:pt x="8327" y="14710"/>
                    <a:pt x="8357" y="14702"/>
                    <a:pt x="8347" y="14683"/>
                  </a:cubicBezTo>
                  <a:cubicBezTo>
                    <a:pt x="8050" y="14582"/>
                    <a:pt x="7761" y="14461"/>
                    <a:pt x="7485" y="14319"/>
                  </a:cubicBezTo>
                  <a:cubicBezTo>
                    <a:pt x="7356" y="14254"/>
                    <a:pt x="7237" y="14174"/>
                    <a:pt x="7107" y="14110"/>
                  </a:cubicBezTo>
                  <a:cubicBezTo>
                    <a:pt x="7001" y="14058"/>
                    <a:pt x="6873" y="14034"/>
                    <a:pt x="6834" y="13917"/>
                  </a:cubicBezTo>
                  <a:lnTo>
                    <a:pt x="6834" y="13917"/>
                  </a:lnTo>
                  <a:cubicBezTo>
                    <a:pt x="7077" y="13998"/>
                    <a:pt x="7330" y="14079"/>
                    <a:pt x="7586" y="14079"/>
                  </a:cubicBezTo>
                  <a:cubicBezTo>
                    <a:pt x="7629" y="14079"/>
                    <a:pt x="7673" y="14077"/>
                    <a:pt x="7716" y="14072"/>
                  </a:cubicBezTo>
                  <a:cubicBezTo>
                    <a:pt x="7450" y="14014"/>
                    <a:pt x="7190" y="13927"/>
                    <a:pt x="6948" y="13815"/>
                  </a:cubicBezTo>
                  <a:cubicBezTo>
                    <a:pt x="6895" y="13648"/>
                    <a:pt x="6844" y="13477"/>
                    <a:pt x="6860" y="13304"/>
                  </a:cubicBezTo>
                  <a:lnTo>
                    <a:pt x="6860" y="13304"/>
                  </a:lnTo>
                  <a:cubicBezTo>
                    <a:pt x="6949" y="13455"/>
                    <a:pt x="7040" y="13606"/>
                    <a:pt x="7171" y="13731"/>
                  </a:cubicBezTo>
                  <a:cubicBezTo>
                    <a:pt x="7302" y="13854"/>
                    <a:pt x="7476" y="13950"/>
                    <a:pt x="7666" y="13954"/>
                  </a:cubicBezTo>
                  <a:cubicBezTo>
                    <a:pt x="7552" y="13819"/>
                    <a:pt x="7437" y="13684"/>
                    <a:pt x="7324" y="13549"/>
                  </a:cubicBezTo>
                  <a:cubicBezTo>
                    <a:pt x="7266" y="13481"/>
                    <a:pt x="7203" y="13397"/>
                    <a:pt x="7231" y="13314"/>
                  </a:cubicBezTo>
                  <a:lnTo>
                    <a:pt x="7231" y="13314"/>
                  </a:lnTo>
                  <a:cubicBezTo>
                    <a:pt x="7396" y="13377"/>
                    <a:pt x="7546" y="13474"/>
                    <a:pt x="7668" y="13593"/>
                  </a:cubicBezTo>
                  <a:cubicBezTo>
                    <a:pt x="7785" y="13711"/>
                    <a:pt x="7891" y="13859"/>
                    <a:pt x="8064" y="13898"/>
                  </a:cubicBezTo>
                  <a:cubicBezTo>
                    <a:pt x="8018" y="13769"/>
                    <a:pt x="7958" y="13645"/>
                    <a:pt x="7883" y="13529"/>
                  </a:cubicBezTo>
                  <a:lnTo>
                    <a:pt x="7883" y="13529"/>
                  </a:lnTo>
                  <a:cubicBezTo>
                    <a:pt x="8086" y="13670"/>
                    <a:pt x="8333" y="13760"/>
                    <a:pt x="8588" y="13786"/>
                  </a:cubicBezTo>
                  <a:cubicBezTo>
                    <a:pt x="8551" y="13729"/>
                    <a:pt x="8480" y="13700"/>
                    <a:pt x="8414" y="13671"/>
                  </a:cubicBezTo>
                  <a:cubicBezTo>
                    <a:pt x="8045" y="13512"/>
                    <a:pt x="7701" y="13308"/>
                    <a:pt x="7392" y="13069"/>
                  </a:cubicBezTo>
                  <a:lnTo>
                    <a:pt x="7392" y="13069"/>
                  </a:lnTo>
                  <a:cubicBezTo>
                    <a:pt x="7512" y="13101"/>
                    <a:pt x="7638" y="13118"/>
                    <a:pt x="7763" y="13118"/>
                  </a:cubicBezTo>
                  <a:cubicBezTo>
                    <a:pt x="7819" y="13118"/>
                    <a:pt x="7874" y="13115"/>
                    <a:pt x="7929" y="13108"/>
                  </a:cubicBezTo>
                  <a:cubicBezTo>
                    <a:pt x="7759" y="13047"/>
                    <a:pt x="7588" y="12983"/>
                    <a:pt x="7418" y="12922"/>
                  </a:cubicBezTo>
                  <a:cubicBezTo>
                    <a:pt x="7321" y="12887"/>
                    <a:pt x="7222" y="12849"/>
                    <a:pt x="7152" y="12780"/>
                  </a:cubicBezTo>
                  <a:lnTo>
                    <a:pt x="7152" y="12780"/>
                  </a:lnTo>
                  <a:cubicBezTo>
                    <a:pt x="7170" y="12782"/>
                    <a:pt x="7187" y="12783"/>
                    <a:pt x="7205" y="12783"/>
                  </a:cubicBezTo>
                  <a:cubicBezTo>
                    <a:pt x="7248" y="12783"/>
                    <a:pt x="7291" y="12777"/>
                    <a:pt x="7332" y="12767"/>
                  </a:cubicBezTo>
                  <a:cubicBezTo>
                    <a:pt x="7406" y="12820"/>
                    <a:pt x="7483" y="12873"/>
                    <a:pt x="7563" y="12922"/>
                  </a:cubicBezTo>
                  <a:cubicBezTo>
                    <a:pt x="7672" y="12990"/>
                    <a:pt x="7791" y="13056"/>
                    <a:pt x="7926" y="13070"/>
                  </a:cubicBezTo>
                  <a:cubicBezTo>
                    <a:pt x="7945" y="12952"/>
                    <a:pt x="7723" y="12918"/>
                    <a:pt x="7672" y="12807"/>
                  </a:cubicBezTo>
                  <a:lnTo>
                    <a:pt x="7672" y="12807"/>
                  </a:lnTo>
                  <a:cubicBezTo>
                    <a:pt x="7858" y="12897"/>
                    <a:pt x="8061" y="12990"/>
                    <a:pt x="8269" y="12990"/>
                  </a:cubicBezTo>
                  <a:cubicBezTo>
                    <a:pt x="8300" y="12990"/>
                    <a:pt x="8332" y="12988"/>
                    <a:pt x="8363" y="12983"/>
                  </a:cubicBezTo>
                  <a:cubicBezTo>
                    <a:pt x="8212" y="12912"/>
                    <a:pt x="8051" y="12846"/>
                    <a:pt x="7907" y="12764"/>
                  </a:cubicBezTo>
                  <a:cubicBezTo>
                    <a:pt x="7814" y="12709"/>
                    <a:pt x="7710" y="12603"/>
                    <a:pt x="7608" y="12571"/>
                  </a:cubicBezTo>
                  <a:lnTo>
                    <a:pt x="7608" y="12571"/>
                  </a:lnTo>
                  <a:cubicBezTo>
                    <a:pt x="7878" y="12649"/>
                    <a:pt x="8160" y="12694"/>
                    <a:pt x="8445" y="12704"/>
                  </a:cubicBezTo>
                  <a:cubicBezTo>
                    <a:pt x="8423" y="12626"/>
                    <a:pt x="8336" y="12581"/>
                    <a:pt x="8256" y="12544"/>
                  </a:cubicBezTo>
                  <a:cubicBezTo>
                    <a:pt x="7971" y="12414"/>
                    <a:pt x="7681" y="12287"/>
                    <a:pt x="7390" y="12168"/>
                  </a:cubicBezTo>
                  <a:lnTo>
                    <a:pt x="7390" y="12168"/>
                  </a:lnTo>
                  <a:cubicBezTo>
                    <a:pt x="7541" y="12200"/>
                    <a:pt x="7696" y="12215"/>
                    <a:pt x="7851" y="12215"/>
                  </a:cubicBezTo>
                  <a:cubicBezTo>
                    <a:pt x="7976" y="12215"/>
                    <a:pt x="8101" y="12205"/>
                    <a:pt x="8224" y="12186"/>
                  </a:cubicBezTo>
                  <a:cubicBezTo>
                    <a:pt x="8192" y="12177"/>
                    <a:pt x="8162" y="12170"/>
                    <a:pt x="8130" y="12161"/>
                  </a:cubicBezTo>
                  <a:lnTo>
                    <a:pt x="8130" y="12161"/>
                  </a:lnTo>
                  <a:cubicBezTo>
                    <a:pt x="8141" y="12163"/>
                    <a:pt x="8156" y="12164"/>
                    <a:pt x="8170" y="12164"/>
                  </a:cubicBezTo>
                  <a:cubicBezTo>
                    <a:pt x="8119" y="11945"/>
                    <a:pt x="7819" y="11843"/>
                    <a:pt x="7714" y="11640"/>
                  </a:cubicBezTo>
                  <a:lnTo>
                    <a:pt x="7714" y="11640"/>
                  </a:lnTo>
                  <a:cubicBezTo>
                    <a:pt x="7950" y="11778"/>
                    <a:pt x="8194" y="11920"/>
                    <a:pt x="8472" y="11946"/>
                  </a:cubicBezTo>
                  <a:cubicBezTo>
                    <a:pt x="8482" y="11892"/>
                    <a:pt x="8423" y="11850"/>
                    <a:pt x="8368" y="11826"/>
                  </a:cubicBezTo>
                  <a:cubicBezTo>
                    <a:pt x="8041" y="11659"/>
                    <a:pt x="7706" y="11502"/>
                    <a:pt x="7366" y="11358"/>
                  </a:cubicBezTo>
                  <a:cubicBezTo>
                    <a:pt x="7216" y="11296"/>
                    <a:pt x="7064" y="11240"/>
                    <a:pt x="6929" y="11150"/>
                  </a:cubicBezTo>
                  <a:cubicBezTo>
                    <a:pt x="6804" y="11065"/>
                    <a:pt x="6720" y="10954"/>
                    <a:pt x="6608" y="10861"/>
                  </a:cubicBezTo>
                  <a:lnTo>
                    <a:pt x="6608" y="10861"/>
                  </a:lnTo>
                  <a:cubicBezTo>
                    <a:pt x="6774" y="10996"/>
                    <a:pt x="6974" y="11140"/>
                    <a:pt x="7189" y="11140"/>
                  </a:cubicBezTo>
                  <a:cubicBezTo>
                    <a:pt x="7218" y="11140"/>
                    <a:pt x="7247" y="11137"/>
                    <a:pt x="7277" y="11131"/>
                  </a:cubicBezTo>
                  <a:cubicBezTo>
                    <a:pt x="6542" y="10741"/>
                    <a:pt x="6107" y="10157"/>
                    <a:pt x="5826" y="9482"/>
                  </a:cubicBezTo>
                  <a:lnTo>
                    <a:pt x="5825" y="9411"/>
                  </a:lnTo>
                  <a:lnTo>
                    <a:pt x="5825" y="9411"/>
                  </a:lnTo>
                  <a:cubicBezTo>
                    <a:pt x="5925" y="9614"/>
                    <a:pt x="6049" y="9809"/>
                    <a:pt x="6192" y="9990"/>
                  </a:cubicBezTo>
                  <a:cubicBezTo>
                    <a:pt x="6335" y="10170"/>
                    <a:pt x="6513" y="10318"/>
                    <a:pt x="6669" y="10485"/>
                  </a:cubicBezTo>
                  <a:cubicBezTo>
                    <a:pt x="6843" y="10673"/>
                    <a:pt x="7046" y="10841"/>
                    <a:pt x="7270" y="10985"/>
                  </a:cubicBezTo>
                  <a:cubicBezTo>
                    <a:pt x="7292" y="10999"/>
                    <a:pt x="7322" y="11011"/>
                    <a:pt x="7347" y="11011"/>
                  </a:cubicBezTo>
                  <a:cubicBezTo>
                    <a:pt x="7364" y="11011"/>
                    <a:pt x="7378" y="11006"/>
                    <a:pt x="7386" y="10992"/>
                  </a:cubicBezTo>
                  <a:cubicBezTo>
                    <a:pt x="7398" y="10973"/>
                    <a:pt x="7385" y="10950"/>
                    <a:pt x="7372" y="10933"/>
                  </a:cubicBezTo>
                  <a:cubicBezTo>
                    <a:pt x="7299" y="10824"/>
                    <a:pt x="7228" y="10712"/>
                    <a:pt x="7155" y="10603"/>
                  </a:cubicBezTo>
                  <a:lnTo>
                    <a:pt x="7155" y="10603"/>
                  </a:lnTo>
                  <a:cubicBezTo>
                    <a:pt x="7225" y="10661"/>
                    <a:pt x="7293" y="10719"/>
                    <a:pt x="7361" y="10777"/>
                  </a:cubicBezTo>
                  <a:cubicBezTo>
                    <a:pt x="7536" y="10925"/>
                    <a:pt x="7710" y="11072"/>
                    <a:pt x="7907" y="11195"/>
                  </a:cubicBezTo>
                  <a:cubicBezTo>
                    <a:pt x="7955" y="11225"/>
                    <a:pt x="8014" y="11254"/>
                    <a:pt x="8071" y="11254"/>
                  </a:cubicBezTo>
                  <a:cubicBezTo>
                    <a:pt x="8087" y="11254"/>
                    <a:pt x="8104" y="11252"/>
                    <a:pt x="8119" y="11246"/>
                  </a:cubicBezTo>
                  <a:cubicBezTo>
                    <a:pt x="8073" y="11155"/>
                    <a:pt x="8025" y="11066"/>
                    <a:pt x="7976" y="10976"/>
                  </a:cubicBezTo>
                  <a:lnTo>
                    <a:pt x="7976" y="10976"/>
                  </a:lnTo>
                  <a:cubicBezTo>
                    <a:pt x="8184" y="11071"/>
                    <a:pt x="8412" y="11210"/>
                    <a:pt x="8655" y="11210"/>
                  </a:cubicBezTo>
                  <a:cubicBezTo>
                    <a:pt x="8663" y="11210"/>
                    <a:pt x="8670" y="11210"/>
                    <a:pt x="8677" y="11210"/>
                  </a:cubicBezTo>
                  <a:cubicBezTo>
                    <a:pt x="8443" y="11039"/>
                    <a:pt x="8234" y="10901"/>
                    <a:pt x="7955" y="10802"/>
                  </a:cubicBezTo>
                  <a:cubicBezTo>
                    <a:pt x="7785" y="10741"/>
                    <a:pt x="7621" y="10668"/>
                    <a:pt x="7463" y="10587"/>
                  </a:cubicBezTo>
                  <a:cubicBezTo>
                    <a:pt x="7327" y="10516"/>
                    <a:pt x="7189" y="10388"/>
                    <a:pt x="7045" y="10334"/>
                  </a:cubicBezTo>
                  <a:lnTo>
                    <a:pt x="7045" y="10334"/>
                  </a:lnTo>
                  <a:cubicBezTo>
                    <a:pt x="7153" y="10374"/>
                    <a:pt x="7272" y="10415"/>
                    <a:pt x="7386" y="10415"/>
                  </a:cubicBezTo>
                  <a:cubicBezTo>
                    <a:pt x="7433" y="10415"/>
                    <a:pt x="7479" y="10409"/>
                    <a:pt x="7523" y="10392"/>
                  </a:cubicBezTo>
                  <a:cubicBezTo>
                    <a:pt x="6934" y="10156"/>
                    <a:pt x="6413" y="9780"/>
                    <a:pt x="6014" y="9322"/>
                  </a:cubicBezTo>
                  <a:lnTo>
                    <a:pt x="6014" y="9322"/>
                  </a:lnTo>
                  <a:cubicBezTo>
                    <a:pt x="6361" y="9669"/>
                    <a:pt x="6802" y="9947"/>
                    <a:pt x="7293" y="10122"/>
                  </a:cubicBezTo>
                  <a:cubicBezTo>
                    <a:pt x="7345" y="10141"/>
                    <a:pt x="7407" y="10157"/>
                    <a:pt x="7463" y="10157"/>
                  </a:cubicBezTo>
                  <a:cubicBezTo>
                    <a:pt x="7511" y="10157"/>
                    <a:pt x="7555" y="10145"/>
                    <a:pt x="7587" y="10114"/>
                  </a:cubicBezTo>
                  <a:cubicBezTo>
                    <a:pt x="7364" y="10006"/>
                    <a:pt x="7152" y="9872"/>
                    <a:pt x="6923" y="9785"/>
                  </a:cubicBezTo>
                  <a:cubicBezTo>
                    <a:pt x="6720" y="9707"/>
                    <a:pt x="6528" y="9598"/>
                    <a:pt x="6357" y="9473"/>
                  </a:cubicBezTo>
                  <a:cubicBezTo>
                    <a:pt x="6143" y="9318"/>
                    <a:pt x="5956" y="9133"/>
                    <a:pt x="5805" y="8926"/>
                  </a:cubicBezTo>
                  <a:lnTo>
                    <a:pt x="5802" y="8815"/>
                  </a:lnTo>
                  <a:lnTo>
                    <a:pt x="5802" y="8815"/>
                  </a:lnTo>
                  <a:cubicBezTo>
                    <a:pt x="5863" y="8908"/>
                    <a:pt x="5934" y="8997"/>
                    <a:pt x="6020" y="9075"/>
                  </a:cubicBezTo>
                  <a:cubicBezTo>
                    <a:pt x="6052" y="9106"/>
                    <a:pt x="6086" y="9135"/>
                    <a:pt x="6134" y="9143"/>
                  </a:cubicBezTo>
                  <a:cubicBezTo>
                    <a:pt x="6131" y="9074"/>
                    <a:pt x="6121" y="9003"/>
                    <a:pt x="6101" y="8936"/>
                  </a:cubicBezTo>
                  <a:lnTo>
                    <a:pt x="6101" y="8936"/>
                  </a:lnTo>
                  <a:cubicBezTo>
                    <a:pt x="6175" y="9027"/>
                    <a:pt x="6251" y="9119"/>
                    <a:pt x="6326" y="9209"/>
                  </a:cubicBezTo>
                  <a:cubicBezTo>
                    <a:pt x="6378" y="9271"/>
                    <a:pt x="6444" y="9338"/>
                    <a:pt x="6534" y="9345"/>
                  </a:cubicBezTo>
                  <a:cubicBezTo>
                    <a:pt x="6542" y="9328"/>
                    <a:pt x="6529" y="9308"/>
                    <a:pt x="6516" y="9292"/>
                  </a:cubicBezTo>
                  <a:cubicBezTo>
                    <a:pt x="6455" y="9202"/>
                    <a:pt x="6391" y="9113"/>
                    <a:pt x="6330" y="9023"/>
                  </a:cubicBezTo>
                  <a:lnTo>
                    <a:pt x="6330" y="9023"/>
                  </a:lnTo>
                  <a:cubicBezTo>
                    <a:pt x="6580" y="9308"/>
                    <a:pt x="6905" y="9543"/>
                    <a:pt x="7274" y="9708"/>
                  </a:cubicBezTo>
                  <a:cubicBezTo>
                    <a:pt x="7319" y="9730"/>
                    <a:pt x="7369" y="9749"/>
                    <a:pt x="7419" y="9749"/>
                  </a:cubicBezTo>
                  <a:cubicBezTo>
                    <a:pt x="7430" y="9749"/>
                    <a:pt x="7441" y="9748"/>
                    <a:pt x="7451" y="9746"/>
                  </a:cubicBezTo>
                  <a:cubicBezTo>
                    <a:pt x="7370" y="9647"/>
                    <a:pt x="7282" y="9550"/>
                    <a:pt x="7189" y="9460"/>
                  </a:cubicBezTo>
                  <a:lnTo>
                    <a:pt x="7189" y="9460"/>
                  </a:lnTo>
                  <a:cubicBezTo>
                    <a:pt x="7504" y="9674"/>
                    <a:pt x="7865" y="9875"/>
                    <a:pt x="8270" y="9883"/>
                  </a:cubicBezTo>
                  <a:cubicBezTo>
                    <a:pt x="8051" y="9764"/>
                    <a:pt x="7835" y="9640"/>
                    <a:pt x="7623" y="9511"/>
                  </a:cubicBezTo>
                  <a:cubicBezTo>
                    <a:pt x="7515" y="9446"/>
                    <a:pt x="7412" y="9380"/>
                    <a:pt x="7306" y="9313"/>
                  </a:cubicBezTo>
                  <a:cubicBezTo>
                    <a:pt x="7263" y="9286"/>
                    <a:pt x="7038" y="9175"/>
                    <a:pt x="7035" y="9129"/>
                  </a:cubicBezTo>
                  <a:lnTo>
                    <a:pt x="7035" y="9129"/>
                  </a:lnTo>
                  <a:cubicBezTo>
                    <a:pt x="7174" y="9177"/>
                    <a:pt x="7318" y="9215"/>
                    <a:pt x="7463" y="9242"/>
                  </a:cubicBezTo>
                  <a:cubicBezTo>
                    <a:pt x="7369" y="9207"/>
                    <a:pt x="7293" y="9139"/>
                    <a:pt x="7257" y="9056"/>
                  </a:cubicBezTo>
                  <a:lnTo>
                    <a:pt x="7257" y="9056"/>
                  </a:lnTo>
                  <a:cubicBezTo>
                    <a:pt x="7431" y="9141"/>
                    <a:pt x="7619" y="9225"/>
                    <a:pt x="7813" y="9225"/>
                  </a:cubicBezTo>
                  <a:cubicBezTo>
                    <a:pt x="7842" y="9225"/>
                    <a:pt x="7872" y="9223"/>
                    <a:pt x="7902" y="9219"/>
                  </a:cubicBezTo>
                  <a:lnTo>
                    <a:pt x="7902" y="9219"/>
                  </a:lnTo>
                  <a:cubicBezTo>
                    <a:pt x="7899" y="9219"/>
                    <a:pt x="7897" y="9219"/>
                    <a:pt x="7895" y="9219"/>
                  </a:cubicBezTo>
                  <a:cubicBezTo>
                    <a:pt x="7840" y="9219"/>
                    <a:pt x="7715" y="9143"/>
                    <a:pt x="7669" y="9122"/>
                  </a:cubicBezTo>
                  <a:cubicBezTo>
                    <a:pt x="7576" y="9082"/>
                    <a:pt x="7485" y="9039"/>
                    <a:pt x="7393" y="8994"/>
                  </a:cubicBezTo>
                  <a:cubicBezTo>
                    <a:pt x="7086" y="8839"/>
                    <a:pt x="6746" y="8783"/>
                    <a:pt x="6463" y="8574"/>
                  </a:cubicBezTo>
                  <a:lnTo>
                    <a:pt x="6463" y="8574"/>
                  </a:lnTo>
                  <a:cubicBezTo>
                    <a:pt x="6679" y="8605"/>
                    <a:pt x="6898" y="8621"/>
                    <a:pt x="7117" y="8621"/>
                  </a:cubicBezTo>
                  <a:cubicBezTo>
                    <a:pt x="7143" y="8621"/>
                    <a:pt x="7169" y="8621"/>
                    <a:pt x="7196" y="8621"/>
                  </a:cubicBezTo>
                  <a:cubicBezTo>
                    <a:pt x="6929" y="8487"/>
                    <a:pt x="6592" y="8507"/>
                    <a:pt x="6329" y="8369"/>
                  </a:cubicBezTo>
                  <a:cubicBezTo>
                    <a:pt x="6060" y="8227"/>
                    <a:pt x="5880" y="7953"/>
                    <a:pt x="5761" y="7675"/>
                  </a:cubicBezTo>
                  <a:lnTo>
                    <a:pt x="5757" y="7521"/>
                  </a:lnTo>
                  <a:lnTo>
                    <a:pt x="5757" y="7521"/>
                  </a:lnTo>
                  <a:cubicBezTo>
                    <a:pt x="5789" y="7616"/>
                    <a:pt x="5826" y="7712"/>
                    <a:pt x="5874" y="7805"/>
                  </a:cubicBezTo>
                  <a:cubicBezTo>
                    <a:pt x="5876" y="7667"/>
                    <a:pt x="5880" y="7529"/>
                    <a:pt x="5882" y="7391"/>
                  </a:cubicBezTo>
                  <a:cubicBezTo>
                    <a:pt x="5932" y="7582"/>
                    <a:pt x="6044" y="7713"/>
                    <a:pt x="6140" y="7884"/>
                  </a:cubicBezTo>
                  <a:cubicBezTo>
                    <a:pt x="6245" y="8075"/>
                    <a:pt x="6359" y="8247"/>
                    <a:pt x="6534" y="8396"/>
                  </a:cubicBezTo>
                  <a:cubicBezTo>
                    <a:pt x="6564" y="8351"/>
                    <a:pt x="6534" y="8294"/>
                    <a:pt x="6506" y="8247"/>
                  </a:cubicBezTo>
                  <a:cubicBezTo>
                    <a:pt x="6423" y="8104"/>
                    <a:pt x="6370" y="7946"/>
                    <a:pt x="6352" y="7786"/>
                  </a:cubicBezTo>
                  <a:lnTo>
                    <a:pt x="6352" y="7786"/>
                  </a:lnTo>
                  <a:cubicBezTo>
                    <a:pt x="6355" y="7808"/>
                    <a:pt x="6450" y="7890"/>
                    <a:pt x="6467" y="7916"/>
                  </a:cubicBezTo>
                  <a:cubicBezTo>
                    <a:pt x="6500" y="7972"/>
                    <a:pt x="6512" y="8030"/>
                    <a:pt x="6555" y="8086"/>
                  </a:cubicBezTo>
                  <a:cubicBezTo>
                    <a:pt x="6648" y="8200"/>
                    <a:pt x="6776" y="8300"/>
                    <a:pt x="6932" y="8338"/>
                  </a:cubicBezTo>
                  <a:cubicBezTo>
                    <a:pt x="6932" y="8320"/>
                    <a:pt x="6933" y="8287"/>
                    <a:pt x="6919" y="8271"/>
                  </a:cubicBezTo>
                  <a:cubicBezTo>
                    <a:pt x="6813" y="8155"/>
                    <a:pt x="6705" y="8038"/>
                    <a:pt x="6600" y="7922"/>
                  </a:cubicBezTo>
                  <a:lnTo>
                    <a:pt x="6600" y="7922"/>
                  </a:lnTo>
                  <a:cubicBezTo>
                    <a:pt x="6889" y="8133"/>
                    <a:pt x="7226" y="8307"/>
                    <a:pt x="7597" y="8336"/>
                  </a:cubicBezTo>
                  <a:cubicBezTo>
                    <a:pt x="7536" y="8284"/>
                    <a:pt x="7457" y="8250"/>
                    <a:pt x="7382" y="8217"/>
                  </a:cubicBezTo>
                  <a:cubicBezTo>
                    <a:pt x="6948" y="8018"/>
                    <a:pt x="6560" y="7735"/>
                    <a:pt x="6253" y="7397"/>
                  </a:cubicBezTo>
                  <a:cubicBezTo>
                    <a:pt x="6084" y="7205"/>
                    <a:pt x="5947" y="6977"/>
                    <a:pt x="5840" y="6737"/>
                  </a:cubicBezTo>
                  <a:lnTo>
                    <a:pt x="5840" y="6737"/>
                  </a:lnTo>
                  <a:cubicBezTo>
                    <a:pt x="6049" y="7060"/>
                    <a:pt x="6371" y="7338"/>
                    <a:pt x="6721" y="7564"/>
                  </a:cubicBezTo>
                  <a:cubicBezTo>
                    <a:pt x="6625" y="7456"/>
                    <a:pt x="6551" y="7334"/>
                    <a:pt x="6505" y="7205"/>
                  </a:cubicBezTo>
                  <a:lnTo>
                    <a:pt x="6505" y="7205"/>
                  </a:lnTo>
                  <a:cubicBezTo>
                    <a:pt x="6728" y="7456"/>
                    <a:pt x="7009" y="7667"/>
                    <a:pt x="7327" y="7813"/>
                  </a:cubicBezTo>
                  <a:cubicBezTo>
                    <a:pt x="7379" y="7838"/>
                    <a:pt x="7441" y="7860"/>
                    <a:pt x="7498" y="7860"/>
                  </a:cubicBezTo>
                  <a:cubicBezTo>
                    <a:pt x="7535" y="7860"/>
                    <a:pt x="7569" y="7851"/>
                    <a:pt x="7597" y="7829"/>
                  </a:cubicBezTo>
                  <a:lnTo>
                    <a:pt x="6807" y="7275"/>
                  </a:lnTo>
                  <a:lnTo>
                    <a:pt x="6807" y="7275"/>
                  </a:lnTo>
                  <a:cubicBezTo>
                    <a:pt x="6984" y="7366"/>
                    <a:pt x="7180" y="7462"/>
                    <a:pt x="7379" y="7462"/>
                  </a:cubicBezTo>
                  <a:cubicBezTo>
                    <a:pt x="7419" y="7462"/>
                    <a:pt x="7460" y="7458"/>
                    <a:pt x="7501" y="7449"/>
                  </a:cubicBezTo>
                  <a:cubicBezTo>
                    <a:pt x="6781" y="7113"/>
                    <a:pt x="6159" y="6609"/>
                    <a:pt x="5706" y="6007"/>
                  </a:cubicBezTo>
                  <a:lnTo>
                    <a:pt x="5694" y="5673"/>
                  </a:lnTo>
                  <a:lnTo>
                    <a:pt x="5694" y="5673"/>
                  </a:lnTo>
                  <a:cubicBezTo>
                    <a:pt x="5752" y="5815"/>
                    <a:pt x="5825" y="5952"/>
                    <a:pt x="5911" y="6079"/>
                  </a:cubicBezTo>
                  <a:cubicBezTo>
                    <a:pt x="5902" y="5927"/>
                    <a:pt x="5899" y="5773"/>
                    <a:pt x="5903" y="5619"/>
                  </a:cubicBezTo>
                  <a:lnTo>
                    <a:pt x="5903" y="5619"/>
                  </a:lnTo>
                  <a:cubicBezTo>
                    <a:pt x="5963" y="5955"/>
                    <a:pt x="6159" y="6271"/>
                    <a:pt x="6447" y="6496"/>
                  </a:cubicBezTo>
                  <a:cubicBezTo>
                    <a:pt x="6425" y="6354"/>
                    <a:pt x="6402" y="6213"/>
                    <a:pt x="6378" y="6071"/>
                  </a:cubicBezTo>
                  <a:lnTo>
                    <a:pt x="6378" y="6071"/>
                  </a:lnTo>
                  <a:cubicBezTo>
                    <a:pt x="6480" y="6281"/>
                    <a:pt x="6673" y="6454"/>
                    <a:pt x="6907" y="6547"/>
                  </a:cubicBezTo>
                  <a:cubicBezTo>
                    <a:pt x="6853" y="6411"/>
                    <a:pt x="6741" y="6300"/>
                    <a:pt x="6643" y="6187"/>
                  </a:cubicBezTo>
                  <a:cubicBezTo>
                    <a:pt x="6354" y="5866"/>
                    <a:pt x="6081" y="5512"/>
                    <a:pt x="5876" y="5134"/>
                  </a:cubicBezTo>
                  <a:lnTo>
                    <a:pt x="5876" y="5134"/>
                  </a:lnTo>
                  <a:cubicBezTo>
                    <a:pt x="5883" y="5141"/>
                    <a:pt x="5889" y="5150"/>
                    <a:pt x="5896" y="5160"/>
                  </a:cubicBezTo>
                  <a:cubicBezTo>
                    <a:pt x="5906" y="5114"/>
                    <a:pt x="5903" y="5066"/>
                    <a:pt x="5883" y="5024"/>
                  </a:cubicBezTo>
                  <a:lnTo>
                    <a:pt x="5883" y="5024"/>
                  </a:lnTo>
                  <a:cubicBezTo>
                    <a:pt x="5934" y="5067"/>
                    <a:pt x="5953" y="5136"/>
                    <a:pt x="5975" y="5199"/>
                  </a:cubicBezTo>
                  <a:cubicBezTo>
                    <a:pt x="6027" y="5350"/>
                    <a:pt x="6127" y="5490"/>
                    <a:pt x="6266" y="5574"/>
                  </a:cubicBezTo>
                  <a:cubicBezTo>
                    <a:pt x="6280" y="5545"/>
                    <a:pt x="6266" y="5510"/>
                    <a:pt x="6253" y="5480"/>
                  </a:cubicBezTo>
                  <a:cubicBezTo>
                    <a:pt x="6232" y="5429"/>
                    <a:pt x="6211" y="5378"/>
                    <a:pt x="6190" y="5327"/>
                  </a:cubicBezTo>
                  <a:lnTo>
                    <a:pt x="6190" y="5327"/>
                  </a:lnTo>
                  <a:cubicBezTo>
                    <a:pt x="6332" y="5519"/>
                    <a:pt x="6468" y="5709"/>
                    <a:pt x="6661" y="5860"/>
                  </a:cubicBezTo>
                  <a:cubicBezTo>
                    <a:pt x="6689" y="5882"/>
                    <a:pt x="6730" y="5897"/>
                    <a:pt x="6764" y="5897"/>
                  </a:cubicBezTo>
                  <a:cubicBezTo>
                    <a:pt x="6794" y="5897"/>
                    <a:pt x="6818" y="5886"/>
                    <a:pt x="6821" y="5857"/>
                  </a:cubicBezTo>
                  <a:cubicBezTo>
                    <a:pt x="6824" y="5838"/>
                    <a:pt x="6814" y="5821"/>
                    <a:pt x="6804" y="5802"/>
                  </a:cubicBezTo>
                  <a:cubicBezTo>
                    <a:pt x="6769" y="5744"/>
                    <a:pt x="6731" y="5690"/>
                    <a:pt x="6689" y="5637"/>
                  </a:cubicBezTo>
                  <a:lnTo>
                    <a:pt x="6689" y="5637"/>
                  </a:lnTo>
                  <a:cubicBezTo>
                    <a:pt x="6821" y="5737"/>
                    <a:pt x="6969" y="5818"/>
                    <a:pt x="7125" y="5879"/>
                  </a:cubicBezTo>
                  <a:cubicBezTo>
                    <a:pt x="7162" y="5893"/>
                    <a:pt x="7205" y="5903"/>
                    <a:pt x="7245" y="5903"/>
                  </a:cubicBezTo>
                  <a:cubicBezTo>
                    <a:pt x="7289" y="5903"/>
                    <a:pt x="7330" y="5890"/>
                    <a:pt x="7351" y="5853"/>
                  </a:cubicBezTo>
                  <a:cubicBezTo>
                    <a:pt x="6978" y="5683"/>
                    <a:pt x="6595" y="5506"/>
                    <a:pt x="6306" y="5218"/>
                  </a:cubicBezTo>
                  <a:cubicBezTo>
                    <a:pt x="6052" y="4964"/>
                    <a:pt x="5812" y="4732"/>
                    <a:pt x="5645" y="4299"/>
                  </a:cubicBezTo>
                  <a:lnTo>
                    <a:pt x="5629" y="3817"/>
                  </a:lnTo>
                  <a:lnTo>
                    <a:pt x="5629" y="3817"/>
                  </a:lnTo>
                  <a:cubicBezTo>
                    <a:pt x="5670" y="4058"/>
                    <a:pt x="5713" y="4303"/>
                    <a:pt x="5837" y="4518"/>
                  </a:cubicBezTo>
                  <a:cubicBezTo>
                    <a:pt x="5903" y="4637"/>
                    <a:pt x="5992" y="4743"/>
                    <a:pt x="6099" y="4833"/>
                  </a:cubicBezTo>
                  <a:cubicBezTo>
                    <a:pt x="6099" y="4746"/>
                    <a:pt x="6107" y="4659"/>
                    <a:pt x="6117" y="4572"/>
                  </a:cubicBezTo>
                  <a:cubicBezTo>
                    <a:pt x="6207" y="4677"/>
                    <a:pt x="6296" y="4783"/>
                    <a:pt x="6383" y="4889"/>
                  </a:cubicBezTo>
                  <a:lnTo>
                    <a:pt x="6312" y="4492"/>
                  </a:lnTo>
                  <a:lnTo>
                    <a:pt x="6312" y="4492"/>
                  </a:lnTo>
                  <a:cubicBezTo>
                    <a:pt x="6436" y="4669"/>
                    <a:pt x="6638" y="4806"/>
                    <a:pt x="6863" y="4864"/>
                  </a:cubicBezTo>
                  <a:cubicBezTo>
                    <a:pt x="6811" y="4741"/>
                    <a:pt x="6698" y="4645"/>
                    <a:pt x="6593" y="4552"/>
                  </a:cubicBezTo>
                  <a:cubicBezTo>
                    <a:pt x="6233" y="4238"/>
                    <a:pt x="5885" y="3894"/>
                    <a:pt x="5706" y="3473"/>
                  </a:cubicBezTo>
                  <a:cubicBezTo>
                    <a:pt x="5673" y="3397"/>
                    <a:pt x="5644" y="3316"/>
                    <a:pt x="5607" y="3240"/>
                  </a:cubicBezTo>
                  <a:lnTo>
                    <a:pt x="5607" y="3216"/>
                  </a:lnTo>
                  <a:cubicBezTo>
                    <a:pt x="5702" y="3492"/>
                    <a:pt x="5899" y="3785"/>
                    <a:pt x="6098" y="3985"/>
                  </a:cubicBezTo>
                  <a:cubicBezTo>
                    <a:pt x="6113" y="3927"/>
                    <a:pt x="6129" y="3871"/>
                    <a:pt x="6143" y="3813"/>
                  </a:cubicBezTo>
                  <a:cubicBezTo>
                    <a:pt x="6207" y="3985"/>
                    <a:pt x="6348" y="4134"/>
                    <a:pt x="6528" y="4221"/>
                  </a:cubicBezTo>
                  <a:cubicBezTo>
                    <a:pt x="6528" y="4151"/>
                    <a:pt x="6513" y="4078"/>
                    <a:pt x="6486" y="4013"/>
                  </a:cubicBezTo>
                  <a:lnTo>
                    <a:pt x="6486" y="4013"/>
                  </a:lnTo>
                  <a:cubicBezTo>
                    <a:pt x="6571" y="4123"/>
                    <a:pt x="6715" y="4195"/>
                    <a:pt x="6866" y="4202"/>
                  </a:cubicBezTo>
                  <a:cubicBezTo>
                    <a:pt x="6788" y="4104"/>
                    <a:pt x="6659" y="4057"/>
                    <a:pt x="6547" y="3994"/>
                  </a:cubicBezTo>
                  <a:cubicBezTo>
                    <a:pt x="6226" y="3821"/>
                    <a:pt x="5996" y="3544"/>
                    <a:pt x="5774" y="3274"/>
                  </a:cubicBezTo>
                  <a:lnTo>
                    <a:pt x="5655" y="3127"/>
                  </a:lnTo>
                  <a:cubicBezTo>
                    <a:pt x="5659" y="3073"/>
                    <a:pt x="5665" y="3020"/>
                    <a:pt x="5671" y="2967"/>
                  </a:cubicBezTo>
                  <a:cubicBezTo>
                    <a:pt x="5728" y="3088"/>
                    <a:pt x="5821" y="3197"/>
                    <a:pt x="5938" y="3277"/>
                  </a:cubicBezTo>
                  <a:cubicBezTo>
                    <a:pt x="5953" y="3287"/>
                    <a:pt x="5972" y="3296"/>
                    <a:pt x="5988" y="3296"/>
                  </a:cubicBezTo>
                  <a:cubicBezTo>
                    <a:pt x="5999" y="3296"/>
                    <a:pt x="6009" y="3292"/>
                    <a:pt x="6015" y="3284"/>
                  </a:cubicBezTo>
                  <a:cubicBezTo>
                    <a:pt x="6030" y="3267"/>
                    <a:pt x="6015" y="3243"/>
                    <a:pt x="6002" y="3224"/>
                  </a:cubicBezTo>
                  <a:cubicBezTo>
                    <a:pt x="5962" y="3178"/>
                    <a:pt x="5922" y="3129"/>
                    <a:pt x="5880" y="3081"/>
                  </a:cubicBezTo>
                  <a:cubicBezTo>
                    <a:pt x="5881" y="3081"/>
                    <a:pt x="5882" y="3081"/>
                    <a:pt x="5883" y="3081"/>
                  </a:cubicBezTo>
                  <a:cubicBezTo>
                    <a:pt x="5962" y="3081"/>
                    <a:pt x="6023" y="3136"/>
                    <a:pt x="6084" y="3181"/>
                  </a:cubicBezTo>
                  <a:cubicBezTo>
                    <a:pt x="6127" y="3214"/>
                    <a:pt x="6185" y="3244"/>
                    <a:pt x="6240" y="3244"/>
                  </a:cubicBezTo>
                  <a:cubicBezTo>
                    <a:pt x="6260" y="3244"/>
                    <a:pt x="6280" y="3240"/>
                    <a:pt x="6298" y="3230"/>
                  </a:cubicBezTo>
                  <a:cubicBezTo>
                    <a:pt x="6224" y="3142"/>
                    <a:pt x="6099" y="3101"/>
                    <a:pt x="5998" y="3037"/>
                  </a:cubicBezTo>
                  <a:cubicBezTo>
                    <a:pt x="5844" y="2941"/>
                    <a:pt x="5745" y="2789"/>
                    <a:pt x="5691" y="2628"/>
                  </a:cubicBezTo>
                  <a:cubicBezTo>
                    <a:pt x="5657" y="2526"/>
                    <a:pt x="5609" y="2420"/>
                    <a:pt x="5577" y="2314"/>
                  </a:cubicBezTo>
                  <a:lnTo>
                    <a:pt x="5577" y="2294"/>
                  </a:lnTo>
                  <a:cubicBezTo>
                    <a:pt x="5675" y="2546"/>
                    <a:pt x="5863" y="2771"/>
                    <a:pt x="6114" y="2918"/>
                  </a:cubicBezTo>
                  <a:cubicBezTo>
                    <a:pt x="6145" y="2936"/>
                    <a:pt x="6179" y="2954"/>
                    <a:pt x="6216" y="2954"/>
                  </a:cubicBezTo>
                  <a:cubicBezTo>
                    <a:pt x="6221" y="2954"/>
                    <a:pt x="6225" y="2953"/>
                    <a:pt x="6229" y="2953"/>
                  </a:cubicBezTo>
                  <a:cubicBezTo>
                    <a:pt x="6264" y="2948"/>
                    <a:pt x="6295" y="2913"/>
                    <a:pt x="6285" y="2884"/>
                  </a:cubicBezTo>
                  <a:lnTo>
                    <a:pt x="6285" y="2884"/>
                  </a:lnTo>
                  <a:cubicBezTo>
                    <a:pt x="6336" y="2973"/>
                    <a:pt x="6450" y="3028"/>
                    <a:pt x="6562" y="3028"/>
                  </a:cubicBezTo>
                  <a:cubicBezTo>
                    <a:pt x="6604" y="3028"/>
                    <a:pt x="6645" y="3020"/>
                    <a:pt x="6683" y="3004"/>
                  </a:cubicBezTo>
                  <a:cubicBezTo>
                    <a:pt x="6447" y="2874"/>
                    <a:pt x="6214" y="2731"/>
                    <a:pt x="6018" y="2555"/>
                  </a:cubicBezTo>
                  <a:cubicBezTo>
                    <a:pt x="5845" y="2398"/>
                    <a:pt x="5657" y="2140"/>
                    <a:pt x="5564" y="1915"/>
                  </a:cubicBezTo>
                  <a:lnTo>
                    <a:pt x="5562" y="1846"/>
                  </a:lnTo>
                  <a:lnTo>
                    <a:pt x="5562" y="1846"/>
                  </a:lnTo>
                  <a:cubicBezTo>
                    <a:pt x="5662" y="2048"/>
                    <a:pt x="5811" y="2201"/>
                    <a:pt x="5993" y="2337"/>
                  </a:cubicBezTo>
                  <a:cubicBezTo>
                    <a:pt x="6030" y="2365"/>
                    <a:pt x="6070" y="2391"/>
                    <a:pt x="6117" y="2401"/>
                  </a:cubicBezTo>
                  <a:cubicBezTo>
                    <a:pt x="6121" y="2402"/>
                    <a:pt x="6125" y="2402"/>
                    <a:pt x="6128" y="2402"/>
                  </a:cubicBezTo>
                  <a:cubicBezTo>
                    <a:pt x="6138" y="2402"/>
                    <a:pt x="6147" y="2400"/>
                    <a:pt x="6152" y="2394"/>
                  </a:cubicBezTo>
                  <a:cubicBezTo>
                    <a:pt x="6159" y="2384"/>
                    <a:pt x="6153" y="2372"/>
                    <a:pt x="6149" y="2362"/>
                  </a:cubicBezTo>
                  <a:cubicBezTo>
                    <a:pt x="6123" y="2318"/>
                    <a:pt x="6098" y="2275"/>
                    <a:pt x="6070" y="2231"/>
                  </a:cubicBezTo>
                  <a:lnTo>
                    <a:pt x="6070" y="2231"/>
                  </a:lnTo>
                  <a:cubicBezTo>
                    <a:pt x="6181" y="2268"/>
                    <a:pt x="6273" y="2367"/>
                    <a:pt x="6389" y="2367"/>
                  </a:cubicBezTo>
                  <a:cubicBezTo>
                    <a:pt x="6396" y="2367"/>
                    <a:pt x="6403" y="2367"/>
                    <a:pt x="6410" y="2366"/>
                  </a:cubicBezTo>
                  <a:cubicBezTo>
                    <a:pt x="6217" y="2267"/>
                    <a:pt x="6023" y="2170"/>
                    <a:pt x="5860" y="2035"/>
                  </a:cubicBezTo>
                  <a:cubicBezTo>
                    <a:pt x="5725" y="1926"/>
                    <a:pt x="5613" y="1791"/>
                    <a:pt x="5556" y="1636"/>
                  </a:cubicBezTo>
                  <a:lnTo>
                    <a:pt x="5543" y="1247"/>
                  </a:lnTo>
                  <a:lnTo>
                    <a:pt x="5543" y="1247"/>
                  </a:lnTo>
                  <a:cubicBezTo>
                    <a:pt x="5594" y="1406"/>
                    <a:pt x="5700" y="1553"/>
                    <a:pt x="5845" y="1656"/>
                  </a:cubicBezTo>
                  <a:cubicBezTo>
                    <a:pt x="5851" y="1602"/>
                    <a:pt x="5856" y="1546"/>
                    <a:pt x="5861" y="1491"/>
                  </a:cubicBezTo>
                  <a:cubicBezTo>
                    <a:pt x="5941" y="1533"/>
                    <a:pt x="5986" y="1613"/>
                    <a:pt x="6049" y="1676"/>
                  </a:cubicBezTo>
                  <a:cubicBezTo>
                    <a:pt x="6093" y="1721"/>
                    <a:pt x="6163" y="1760"/>
                    <a:pt x="6227" y="1760"/>
                  </a:cubicBezTo>
                  <a:cubicBezTo>
                    <a:pt x="6251" y="1760"/>
                    <a:pt x="6273" y="1755"/>
                    <a:pt x="6294" y="1743"/>
                  </a:cubicBezTo>
                  <a:cubicBezTo>
                    <a:pt x="6078" y="1589"/>
                    <a:pt x="5869" y="1421"/>
                    <a:pt x="5722" y="1213"/>
                  </a:cubicBezTo>
                  <a:cubicBezTo>
                    <a:pt x="5636" y="1094"/>
                    <a:pt x="5565" y="952"/>
                    <a:pt x="5529" y="807"/>
                  </a:cubicBezTo>
                  <a:lnTo>
                    <a:pt x="5514" y="394"/>
                  </a:lnTo>
                  <a:cubicBezTo>
                    <a:pt x="5517" y="387"/>
                    <a:pt x="5517" y="378"/>
                    <a:pt x="5519" y="371"/>
                  </a:cubicBezTo>
                  <a:lnTo>
                    <a:pt x="5513" y="259"/>
                  </a:lnTo>
                  <a:lnTo>
                    <a:pt x="5513" y="271"/>
                  </a:lnTo>
                  <a:lnTo>
                    <a:pt x="5511" y="197"/>
                  </a:lnTo>
                  <a:lnTo>
                    <a:pt x="550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7074524" y="4681856"/>
              <a:ext cx="2866305" cy="1502227"/>
            </a:xfrm>
            <a:custGeom>
              <a:avLst/>
              <a:gdLst/>
              <a:ahLst/>
              <a:cxnLst/>
              <a:rect l="l" t="t" r="r" b="b"/>
              <a:pathLst>
                <a:path w="18805" h="9856" extrusionOk="0">
                  <a:moveTo>
                    <a:pt x="9658" y="0"/>
                  </a:moveTo>
                  <a:cubicBezTo>
                    <a:pt x="7951" y="443"/>
                    <a:pt x="6257" y="465"/>
                    <a:pt x="4525" y="1043"/>
                  </a:cubicBezTo>
                  <a:cubicBezTo>
                    <a:pt x="3580" y="1358"/>
                    <a:pt x="909" y="1660"/>
                    <a:pt x="0" y="2257"/>
                  </a:cubicBezTo>
                  <a:cubicBezTo>
                    <a:pt x="1041" y="3157"/>
                    <a:pt x="2583" y="3511"/>
                    <a:pt x="3034" y="3593"/>
                  </a:cubicBezTo>
                  <a:cubicBezTo>
                    <a:pt x="3341" y="3649"/>
                    <a:pt x="3686" y="3652"/>
                    <a:pt x="3985" y="3722"/>
                  </a:cubicBezTo>
                  <a:cubicBezTo>
                    <a:pt x="4262" y="3787"/>
                    <a:pt x="4647" y="4027"/>
                    <a:pt x="4879" y="4147"/>
                  </a:cubicBezTo>
                  <a:cubicBezTo>
                    <a:pt x="5592" y="4521"/>
                    <a:pt x="5859" y="4532"/>
                    <a:pt x="6573" y="4905"/>
                  </a:cubicBezTo>
                  <a:cubicBezTo>
                    <a:pt x="7021" y="5139"/>
                    <a:pt x="7429" y="5415"/>
                    <a:pt x="7817" y="5711"/>
                  </a:cubicBezTo>
                  <a:cubicBezTo>
                    <a:pt x="8054" y="5894"/>
                    <a:pt x="8844" y="6220"/>
                    <a:pt x="8648" y="6655"/>
                  </a:cubicBezTo>
                  <a:cubicBezTo>
                    <a:pt x="8468" y="6500"/>
                    <a:pt x="8232" y="6395"/>
                    <a:pt x="7956" y="6347"/>
                  </a:cubicBezTo>
                  <a:lnTo>
                    <a:pt x="7956" y="6347"/>
                  </a:lnTo>
                  <a:cubicBezTo>
                    <a:pt x="8009" y="6629"/>
                    <a:pt x="8161" y="6861"/>
                    <a:pt x="8394" y="7012"/>
                  </a:cubicBezTo>
                  <a:cubicBezTo>
                    <a:pt x="7840" y="6975"/>
                    <a:pt x="7287" y="6938"/>
                    <a:pt x="6735" y="6899"/>
                  </a:cubicBezTo>
                  <a:lnTo>
                    <a:pt x="6735" y="6899"/>
                  </a:lnTo>
                  <a:cubicBezTo>
                    <a:pt x="7100" y="7063"/>
                    <a:pt x="7466" y="7226"/>
                    <a:pt x="7832" y="7390"/>
                  </a:cubicBezTo>
                  <a:cubicBezTo>
                    <a:pt x="7649" y="7368"/>
                    <a:pt x="7459" y="7356"/>
                    <a:pt x="7263" y="7356"/>
                  </a:cubicBezTo>
                  <a:cubicBezTo>
                    <a:pt x="6828" y="7356"/>
                    <a:pt x="6362" y="7412"/>
                    <a:pt x="5883" y="7521"/>
                  </a:cubicBezTo>
                  <a:cubicBezTo>
                    <a:pt x="6166" y="7647"/>
                    <a:pt x="6509" y="7693"/>
                    <a:pt x="6881" y="7693"/>
                  </a:cubicBezTo>
                  <a:cubicBezTo>
                    <a:pt x="7375" y="7693"/>
                    <a:pt x="7920" y="7612"/>
                    <a:pt x="8452" y="7529"/>
                  </a:cubicBezTo>
                  <a:lnTo>
                    <a:pt x="8452" y="7529"/>
                  </a:lnTo>
                  <a:cubicBezTo>
                    <a:pt x="8224" y="7702"/>
                    <a:pt x="7993" y="7877"/>
                    <a:pt x="7763" y="8049"/>
                  </a:cubicBezTo>
                  <a:cubicBezTo>
                    <a:pt x="8013" y="7928"/>
                    <a:pt x="9133" y="7427"/>
                    <a:pt x="9745" y="7427"/>
                  </a:cubicBezTo>
                  <a:cubicBezTo>
                    <a:pt x="9941" y="7427"/>
                    <a:pt x="10084" y="7479"/>
                    <a:pt x="10130" y="7611"/>
                  </a:cubicBezTo>
                  <a:cubicBezTo>
                    <a:pt x="9600" y="7762"/>
                    <a:pt x="9070" y="7911"/>
                    <a:pt x="8539" y="8061"/>
                  </a:cubicBezTo>
                  <a:cubicBezTo>
                    <a:pt x="8592" y="8197"/>
                    <a:pt x="8765" y="8228"/>
                    <a:pt x="8914" y="8228"/>
                  </a:cubicBezTo>
                  <a:cubicBezTo>
                    <a:pt x="8925" y="8228"/>
                    <a:pt x="8935" y="8228"/>
                    <a:pt x="8945" y="8228"/>
                  </a:cubicBezTo>
                  <a:cubicBezTo>
                    <a:pt x="9451" y="8219"/>
                    <a:pt x="9953" y="8166"/>
                    <a:pt x="10447" y="8068"/>
                  </a:cubicBezTo>
                  <a:lnTo>
                    <a:pt x="10447" y="8068"/>
                  </a:lnTo>
                  <a:cubicBezTo>
                    <a:pt x="10224" y="8268"/>
                    <a:pt x="9927" y="8377"/>
                    <a:pt x="9629" y="8377"/>
                  </a:cubicBezTo>
                  <a:cubicBezTo>
                    <a:pt x="9582" y="8377"/>
                    <a:pt x="9535" y="8374"/>
                    <a:pt x="9488" y="8369"/>
                  </a:cubicBezTo>
                  <a:lnTo>
                    <a:pt x="9488" y="8369"/>
                  </a:lnTo>
                  <a:cubicBezTo>
                    <a:pt x="9620" y="8444"/>
                    <a:pt x="9762" y="8472"/>
                    <a:pt x="9909" y="8472"/>
                  </a:cubicBezTo>
                  <a:cubicBezTo>
                    <a:pt x="10195" y="8472"/>
                    <a:pt x="10500" y="8364"/>
                    <a:pt x="10782" y="8277"/>
                  </a:cubicBezTo>
                  <a:cubicBezTo>
                    <a:pt x="11183" y="8154"/>
                    <a:pt x="11600" y="8080"/>
                    <a:pt x="12018" y="8054"/>
                  </a:cubicBezTo>
                  <a:cubicBezTo>
                    <a:pt x="12029" y="8053"/>
                    <a:pt x="12040" y="8053"/>
                    <a:pt x="12051" y="8053"/>
                  </a:cubicBezTo>
                  <a:cubicBezTo>
                    <a:pt x="12085" y="8053"/>
                    <a:pt x="12119" y="8056"/>
                    <a:pt x="12147" y="8073"/>
                  </a:cubicBezTo>
                  <a:cubicBezTo>
                    <a:pt x="12262" y="8139"/>
                    <a:pt x="12181" y="8322"/>
                    <a:pt x="12067" y="8395"/>
                  </a:cubicBezTo>
                  <a:cubicBezTo>
                    <a:pt x="11921" y="8489"/>
                    <a:pt x="11745" y="8523"/>
                    <a:pt x="11572" y="8553"/>
                  </a:cubicBezTo>
                  <a:cubicBezTo>
                    <a:pt x="11124" y="8633"/>
                    <a:pt x="10675" y="8712"/>
                    <a:pt x="10228" y="8787"/>
                  </a:cubicBezTo>
                  <a:cubicBezTo>
                    <a:pt x="10399" y="8851"/>
                    <a:pt x="10578" y="8899"/>
                    <a:pt x="10759" y="8929"/>
                  </a:cubicBezTo>
                  <a:cubicBezTo>
                    <a:pt x="10244" y="8964"/>
                    <a:pt x="9737" y="9112"/>
                    <a:pt x="9284" y="9361"/>
                  </a:cubicBezTo>
                  <a:cubicBezTo>
                    <a:pt x="9375" y="9416"/>
                    <a:pt x="9477" y="9435"/>
                    <a:pt x="9583" y="9435"/>
                  </a:cubicBezTo>
                  <a:cubicBezTo>
                    <a:pt x="9701" y="9435"/>
                    <a:pt x="9823" y="9411"/>
                    <a:pt x="9939" y="9387"/>
                  </a:cubicBezTo>
                  <a:cubicBezTo>
                    <a:pt x="10591" y="9244"/>
                    <a:pt x="11244" y="9102"/>
                    <a:pt x="11895" y="8960"/>
                  </a:cubicBezTo>
                  <a:lnTo>
                    <a:pt x="11895" y="8960"/>
                  </a:lnTo>
                  <a:cubicBezTo>
                    <a:pt x="11924" y="9030"/>
                    <a:pt x="11842" y="9089"/>
                    <a:pt x="11776" y="9120"/>
                  </a:cubicBezTo>
                  <a:cubicBezTo>
                    <a:pt x="11478" y="9255"/>
                    <a:pt x="11182" y="9391"/>
                    <a:pt x="10884" y="9525"/>
                  </a:cubicBezTo>
                  <a:cubicBezTo>
                    <a:pt x="11606" y="9468"/>
                    <a:pt x="12307" y="9253"/>
                    <a:pt x="12998" y="9038"/>
                  </a:cubicBezTo>
                  <a:lnTo>
                    <a:pt x="12998" y="9038"/>
                  </a:lnTo>
                  <a:cubicBezTo>
                    <a:pt x="12772" y="9205"/>
                    <a:pt x="12554" y="9385"/>
                    <a:pt x="12345" y="9577"/>
                  </a:cubicBezTo>
                  <a:cubicBezTo>
                    <a:pt x="12380" y="9586"/>
                    <a:pt x="12415" y="9590"/>
                    <a:pt x="12450" y="9590"/>
                  </a:cubicBezTo>
                  <a:cubicBezTo>
                    <a:pt x="12650" y="9590"/>
                    <a:pt x="12842" y="9456"/>
                    <a:pt x="13030" y="9359"/>
                  </a:cubicBezTo>
                  <a:cubicBezTo>
                    <a:pt x="13273" y="9234"/>
                    <a:pt x="13548" y="9170"/>
                    <a:pt x="13822" y="9170"/>
                  </a:cubicBezTo>
                  <a:cubicBezTo>
                    <a:pt x="14006" y="9170"/>
                    <a:pt x="14189" y="9199"/>
                    <a:pt x="14363" y="9258"/>
                  </a:cubicBezTo>
                  <a:cubicBezTo>
                    <a:pt x="14086" y="9342"/>
                    <a:pt x="13810" y="9425"/>
                    <a:pt x="13533" y="9509"/>
                  </a:cubicBezTo>
                  <a:cubicBezTo>
                    <a:pt x="13617" y="9538"/>
                    <a:pt x="13705" y="9550"/>
                    <a:pt x="13794" y="9550"/>
                  </a:cubicBezTo>
                  <a:cubicBezTo>
                    <a:pt x="13945" y="9550"/>
                    <a:pt x="14098" y="9516"/>
                    <a:pt x="14243" y="9474"/>
                  </a:cubicBezTo>
                  <a:cubicBezTo>
                    <a:pt x="14472" y="9407"/>
                    <a:pt x="14703" y="9319"/>
                    <a:pt x="14943" y="9308"/>
                  </a:cubicBezTo>
                  <a:cubicBezTo>
                    <a:pt x="14955" y="9308"/>
                    <a:pt x="14967" y="9308"/>
                    <a:pt x="14980" y="9308"/>
                  </a:cubicBezTo>
                  <a:cubicBezTo>
                    <a:pt x="15209" y="9308"/>
                    <a:pt x="15451" y="9397"/>
                    <a:pt x="15567" y="9593"/>
                  </a:cubicBezTo>
                  <a:cubicBezTo>
                    <a:pt x="15435" y="9612"/>
                    <a:pt x="15307" y="9663"/>
                    <a:pt x="15198" y="9737"/>
                  </a:cubicBezTo>
                  <a:cubicBezTo>
                    <a:pt x="15261" y="9759"/>
                    <a:pt x="15324" y="9768"/>
                    <a:pt x="15388" y="9768"/>
                  </a:cubicBezTo>
                  <a:cubicBezTo>
                    <a:pt x="15615" y="9768"/>
                    <a:pt x="15847" y="9651"/>
                    <a:pt x="16073" y="9584"/>
                  </a:cubicBezTo>
                  <a:cubicBezTo>
                    <a:pt x="16257" y="9529"/>
                    <a:pt x="16443" y="9507"/>
                    <a:pt x="16631" y="9507"/>
                  </a:cubicBezTo>
                  <a:cubicBezTo>
                    <a:pt x="17343" y="9507"/>
                    <a:pt x="18074" y="9825"/>
                    <a:pt x="18804" y="9856"/>
                  </a:cubicBezTo>
                  <a:cubicBezTo>
                    <a:pt x="18753" y="9853"/>
                    <a:pt x="18544" y="9592"/>
                    <a:pt x="18492" y="9548"/>
                  </a:cubicBezTo>
                  <a:cubicBezTo>
                    <a:pt x="18368" y="9446"/>
                    <a:pt x="18236" y="9355"/>
                    <a:pt x="18106" y="9263"/>
                  </a:cubicBezTo>
                  <a:cubicBezTo>
                    <a:pt x="17838" y="9076"/>
                    <a:pt x="17558" y="8897"/>
                    <a:pt x="17348" y="8645"/>
                  </a:cubicBezTo>
                  <a:cubicBezTo>
                    <a:pt x="17136" y="8391"/>
                    <a:pt x="16998" y="8196"/>
                    <a:pt x="17089" y="7856"/>
                  </a:cubicBezTo>
                  <a:cubicBezTo>
                    <a:pt x="17188" y="7483"/>
                    <a:pt x="17435" y="7143"/>
                    <a:pt x="17652" y="6830"/>
                  </a:cubicBezTo>
                  <a:lnTo>
                    <a:pt x="17652" y="6830"/>
                  </a:lnTo>
                  <a:cubicBezTo>
                    <a:pt x="17340" y="6949"/>
                    <a:pt x="17028" y="7071"/>
                    <a:pt x="16719" y="7191"/>
                  </a:cubicBezTo>
                  <a:cubicBezTo>
                    <a:pt x="17069" y="6635"/>
                    <a:pt x="17227" y="6061"/>
                    <a:pt x="17157" y="5602"/>
                  </a:cubicBezTo>
                  <a:lnTo>
                    <a:pt x="17157" y="5602"/>
                  </a:lnTo>
                  <a:cubicBezTo>
                    <a:pt x="16939" y="5777"/>
                    <a:pt x="16722" y="5952"/>
                    <a:pt x="16504" y="6127"/>
                  </a:cubicBezTo>
                  <a:cubicBezTo>
                    <a:pt x="16569" y="5836"/>
                    <a:pt x="16636" y="5546"/>
                    <a:pt x="16701" y="5257"/>
                  </a:cubicBezTo>
                  <a:lnTo>
                    <a:pt x="16701" y="5257"/>
                  </a:lnTo>
                  <a:cubicBezTo>
                    <a:pt x="16657" y="5263"/>
                    <a:pt x="16615" y="5266"/>
                    <a:pt x="16574" y="5266"/>
                  </a:cubicBezTo>
                  <a:cubicBezTo>
                    <a:pt x="16155" y="5266"/>
                    <a:pt x="15919" y="4945"/>
                    <a:pt x="16062" y="4528"/>
                  </a:cubicBezTo>
                  <a:cubicBezTo>
                    <a:pt x="16263" y="3956"/>
                    <a:pt x="16607" y="3731"/>
                    <a:pt x="16222" y="3122"/>
                  </a:cubicBezTo>
                  <a:cubicBezTo>
                    <a:pt x="15895" y="2610"/>
                    <a:pt x="15463" y="2177"/>
                    <a:pt x="15111" y="1682"/>
                  </a:cubicBezTo>
                  <a:cubicBezTo>
                    <a:pt x="14962" y="1470"/>
                    <a:pt x="14776" y="1223"/>
                    <a:pt x="14725" y="964"/>
                  </a:cubicBezTo>
                  <a:cubicBezTo>
                    <a:pt x="14693" y="796"/>
                    <a:pt x="14811" y="584"/>
                    <a:pt x="14645" y="441"/>
                  </a:cubicBezTo>
                  <a:cubicBezTo>
                    <a:pt x="14587" y="392"/>
                    <a:pt x="14500" y="376"/>
                    <a:pt x="14413" y="362"/>
                  </a:cubicBezTo>
                  <a:cubicBezTo>
                    <a:pt x="13552" y="213"/>
                    <a:pt x="12640" y="138"/>
                    <a:pt x="11689" y="138"/>
                  </a:cubicBezTo>
                  <a:cubicBezTo>
                    <a:pt x="11237" y="138"/>
                    <a:pt x="10777" y="155"/>
                    <a:pt x="10309" y="189"/>
                  </a:cubicBezTo>
                  <a:lnTo>
                    <a:pt x="9658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7242186" y="4011969"/>
              <a:ext cx="1359304" cy="993762"/>
            </a:xfrm>
            <a:custGeom>
              <a:avLst/>
              <a:gdLst/>
              <a:ahLst/>
              <a:cxnLst/>
              <a:rect l="l" t="t" r="r" b="b"/>
              <a:pathLst>
                <a:path w="8918" h="6520" extrusionOk="0">
                  <a:moveTo>
                    <a:pt x="3692" y="1"/>
                  </a:moveTo>
                  <a:lnTo>
                    <a:pt x="1" y="6520"/>
                  </a:lnTo>
                  <a:cubicBezTo>
                    <a:pt x="1" y="6520"/>
                    <a:pt x="8333" y="4614"/>
                    <a:pt x="8892" y="4614"/>
                  </a:cubicBezTo>
                  <a:cubicBezTo>
                    <a:pt x="8904" y="4614"/>
                    <a:pt x="8912" y="4615"/>
                    <a:pt x="8917" y="4617"/>
                  </a:cubicBezTo>
                  <a:lnTo>
                    <a:pt x="369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805075" y="3810317"/>
              <a:ext cx="1593120" cy="1455892"/>
            </a:xfrm>
            <a:custGeom>
              <a:avLst/>
              <a:gdLst/>
              <a:ahLst/>
              <a:cxnLst/>
              <a:rect l="l" t="t" r="r" b="b"/>
              <a:pathLst>
                <a:path w="10452" h="9552" extrusionOk="0">
                  <a:moveTo>
                    <a:pt x="5785" y="1"/>
                  </a:moveTo>
                  <a:cubicBezTo>
                    <a:pt x="3772" y="1324"/>
                    <a:pt x="1" y="1324"/>
                    <a:pt x="1" y="1324"/>
                  </a:cubicBezTo>
                  <a:cubicBezTo>
                    <a:pt x="1" y="1324"/>
                    <a:pt x="1329" y="8133"/>
                    <a:pt x="3773" y="9552"/>
                  </a:cubicBezTo>
                  <a:cubicBezTo>
                    <a:pt x="6053" y="9122"/>
                    <a:pt x="10452" y="7449"/>
                    <a:pt x="10452" y="7449"/>
                  </a:cubicBezTo>
                  <a:cubicBezTo>
                    <a:pt x="7790" y="4773"/>
                    <a:pt x="6495" y="1807"/>
                    <a:pt x="57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8376957" y="5263948"/>
              <a:ext cx="357736" cy="394609"/>
            </a:xfrm>
            <a:custGeom>
              <a:avLst/>
              <a:gdLst/>
              <a:ahLst/>
              <a:cxnLst/>
              <a:rect l="l" t="t" r="r" b="b"/>
              <a:pathLst>
                <a:path w="2347" h="2589" extrusionOk="0">
                  <a:moveTo>
                    <a:pt x="20" y="1"/>
                  </a:moveTo>
                  <a:cubicBezTo>
                    <a:pt x="10" y="1"/>
                    <a:pt x="1" y="12"/>
                    <a:pt x="7" y="25"/>
                  </a:cubicBezTo>
                  <a:cubicBezTo>
                    <a:pt x="554" y="1031"/>
                    <a:pt x="1446" y="1850"/>
                    <a:pt x="2310" y="2584"/>
                  </a:cubicBezTo>
                  <a:cubicBezTo>
                    <a:pt x="2313" y="2587"/>
                    <a:pt x="2317" y="2588"/>
                    <a:pt x="2321" y="2588"/>
                  </a:cubicBezTo>
                  <a:cubicBezTo>
                    <a:pt x="2335" y="2588"/>
                    <a:pt x="2347" y="2572"/>
                    <a:pt x="2333" y="2560"/>
                  </a:cubicBezTo>
                  <a:cubicBezTo>
                    <a:pt x="2030" y="2302"/>
                    <a:pt x="1739" y="2004"/>
                    <a:pt x="1455" y="1725"/>
                  </a:cubicBezTo>
                  <a:cubicBezTo>
                    <a:pt x="930" y="1205"/>
                    <a:pt x="409" y="648"/>
                    <a:pt x="33" y="10"/>
                  </a:cubicBezTo>
                  <a:cubicBezTo>
                    <a:pt x="30" y="4"/>
                    <a:pt x="25" y="1"/>
                    <a:pt x="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6867689" y="5018857"/>
              <a:ext cx="235645" cy="33532"/>
            </a:xfrm>
            <a:custGeom>
              <a:avLst/>
              <a:gdLst/>
              <a:ahLst/>
              <a:cxnLst/>
              <a:rect l="l" t="t" r="r" b="b"/>
              <a:pathLst>
                <a:path w="1546" h="220" extrusionOk="0">
                  <a:moveTo>
                    <a:pt x="1513" y="0"/>
                  </a:moveTo>
                  <a:cubicBezTo>
                    <a:pt x="1512" y="0"/>
                    <a:pt x="1510" y="0"/>
                    <a:pt x="1508" y="1"/>
                  </a:cubicBezTo>
                  <a:cubicBezTo>
                    <a:pt x="1013" y="124"/>
                    <a:pt x="534" y="112"/>
                    <a:pt x="30" y="169"/>
                  </a:cubicBezTo>
                  <a:cubicBezTo>
                    <a:pt x="4" y="173"/>
                    <a:pt x="1" y="211"/>
                    <a:pt x="30" y="213"/>
                  </a:cubicBezTo>
                  <a:cubicBezTo>
                    <a:pt x="115" y="217"/>
                    <a:pt x="201" y="220"/>
                    <a:pt x="288" y="220"/>
                  </a:cubicBezTo>
                  <a:cubicBezTo>
                    <a:pt x="702" y="220"/>
                    <a:pt x="1132" y="167"/>
                    <a:pt x="1518" y="44"/>
                  </a:cubicBezTo>
                  <a:cubicBezTo>
                    <a:pt x="1545" y="37"/>
                    <a:pt x="1538" y="0"/>
                    <a:pt x="15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8722799" y="5604303"/>
              <a:ext cx="41916" cy="72398"/>
            </a:xfrm>
            <a:custGeom>
              <a:avLst/>
              <a:gdLst/>
              <a:ahLst/>
              <a:cxnLst/>
              <a:rect l="l" t="t" r="r" b="b"/>
              <a:pathLst>
                <a:path w="275" h="475" extrusionOk="0">
                  <a:moveTo>
                    <a:pt x="34" y="1"/>
                  </a:moveTo>
                  <a:cubicBezTo>
                    <a:pt x="25" y="153"/>
                    <a:pt x="13" y="306"/>
                    <a:pt x="0" y="458"/>
                  </a:cubicBezTo>
                  <a:lnTo>
                    <a:pt x="98" y="474"/>
                  </a:lnTo>
                  <a:cubicBezTo>
                    <a:pt x="115" y="335"/>
                    <a:pt x="179" y="213"/>
                    <a:pt x="275" y="110"/>
                  </a:cubicBezTo>
                  <a:lnTo>
                    <a:pt x="201" y="110"/>
                  </a:lnTo>
                  <a:cubicBezTo>
                    <a:pt x="199" y="79"/>
                    <a:pt x="185" y="49"/>
                    <a:pt x="160" y="31"/>
                  </a:cubicBezTo>
                  <a:cubicBezTo>
                    <a:pt x="153" y="46"/>
                    <a:pt x="145" y="62"/>
                    <a:pt x="137" y="76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6844217" y="5008035"/>
              <a:ext cx="40087" cy="69502"/>
            </a:xfrm>
            <a:custGeom>
              <a:avLst/>
              <a:gdLst/>
              <a:ahLst/>
              <a:cxnLst/>
              <a:rect l="l" t="t" r="r" b="b"/>
              <a:pathLst>
                <a:path w="263" h="456" extrusionOk="0">
                  <a:moveTo>
                    <a:pt x="130" y="1"/>
                  </a:moveTo>
                  <a:cubicBezTo>
                    <a:pt x="129" y="16"/>
                    <a:pt x="124" y="34"/>
                    <a:pt x="123" y="51"/>
                  </a:cubicBezTo>
                  <a:cubicBezTo>
                    <a:pt x="82" y="37"/>
                    <a:pt x="41" y="24"/>
                    <a:pt x="1" y="9"/>
                  </a:cubicBezTo>
                  <a:lnTo>
                    <a:pt x="1" y="9"/>
                  </a:lnTo>
                  <a:cubicBezTo>
                    <a:pt x="39" y="156"/>
                    <a:pt x="78" y="305"/>
                    <a:pt x="111" y="455"/>
                  </a:cubicBezTo>
                  <a:lnTo>
                    <a:pt x="204" y="443"/>
                  </a:lnTo>
                  <a:cubicBezTo>
                    <a:pt x="179" y="305"/>
                    <a:pt x="201" y="169"/>
                    <a:pt x="262" y="43"/>
                  </a:cubicBezTo>
                  <a:lnTo>
                    <a:pt x="262" y="43"/>
                  </a:lnTo>
                  <a:lnTo>
                    <a:pt x="191" y="64"/>
                  </a:lnTo>
                  <a:cubicBezTo>
                    <a:pt x="181" y="37"/>
                    <a:pt x="158" y="14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7074524" y="4011969"/>
              <a:ext cx="730713" cy="1068752"/>
            </a:xfrm>
            <a:custGeom>
              <a:avLst/>
              <a:gdLst/>
              <a:ahLst/>
              <a:cxnLst/>
              <a:rect l="l" t="t" r="r" b="b"/>
              <a:pathLst>
                <a:path w="4794" h="7012" extrusionOk="0">
                  <a:moveTo>
                    <a:pt x="4794" y="1"/>
                  </a:moveTo>
                  <a:lnTo>
                    <a:pt x="4794" y="1"/>
                  </a:lnTo>
                  <a:cubicBezTo>
                    <a:pt x="4793" y="2"/>
                    <a:pt x="1792" y="5233"/>
                    <a:pt x="0" y="6653"/>
                  </a:cubicBezTo>
                  <a:cubicBezTo>
                    <a:pt x="449" y="6938"/>
                    <a:pt x="1001" y="7011"/>
                    <a:pt x="1473" y="7011"/>
                  </a:cubicBezTo>
                  <a:cubicBezTo>
                    <a:pt x="1633" y="7011"/>
                    <a:pt x="1784" y="7003"/>
                    <a:pt x="1918" y="6991"/>
                  </a:cubicBezTo>
                  <a:cubicBezTo>
                    <a:pt x="3534" y="2457"/>
                    <a:pt x="4793" y="2"/>
                    <a:pt x="47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7805075" y="4011969"/>
              <a:ext cx="575243" cy="1257597"/>
            </a:xfrm>
            <a:custGeom>
              <a:avLst/>
              <a:gdLst/>
              <a:ahLst/>
              <a:cxnLst/>
              <a:rect l="l" t="t" r="r" b="b"/>
              <a:pathLst>
                <a:path w="3774" h="8251" extrusionOk="0">
                  <a:moveTo>
                    <a:pt x="1" y="1"/>
                  </a:moveTo>
                  <a:cubicBezTo>
                    <a:pt x="1" y="2"/>
                    <a:pt x="693" y="5280"/>
                    <a:pt x="1209" y="7776"/>
                  </a:cubicBezTo>
                  <a:cubicBezTo>
                    <a:pt x="1921" y="8179"/>
                    <a:pt x="2777" y="8251"/>
                    <a:pt x="3298" y="8251"/>
                  </a:cubicBezTo>
                  <a:cubicBezTo>
                    <a:pt x="3588" y="8251"/>
                    <a:pt x="3773" y="8229"/>
                    <a:pt x="3773" y="8229"/>
                  </a:cubicBezTo>
                  <a:cubicBezTo>
                    <a:pt x="2211" y="5512"/>
                    <a:pt x="943" y="298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8444479" y="2366288"/>
              <a:ext cx="1183103" cy="3212656"/>
            </a:xfrm>
            <a:custGeom>
              <a:avLst/>
              <a:gdLst/>
              <a:ahLst/>
              <a:cxnLst/>
              <a:rect l="l" t="t" r="r" b="b"/>
              <a:pathLst>
                <a:path w="7762" h="21078" extrusionOk="0">
                  <a:moveTo>
                    <a:pt x="3871" y="262"/>
                  </a:moveTo>
                  <a:lnTo>
                    <a:pt x="3874" y="345"/>
                  </a:lnTo>
                  <a:cubicBezTo>
                    <a:pt x="3874" y="316"/>
                    <a:pt x="3872" y="290"/>
                    <a:pt x="3871" y="262"/>
                  </a:cubicBezTo>
                  <a:close/>
                  <a:moveTo>
                    <a:pt x="3861" y="4423"/>
                  </a:moveTo>
                  <a:lnTo>
                    <a:pt x="3861" y="4424"/>
                  </a:lnTo>
                  <a:lnTo>
                    <a:pt x="3861" y="4459"/>
                  </a:lnTo>
                  <a:cubicBezTo>
                    <a:pt x="3859" y="4464"/>
                    <a:pt x="3857" y="4471"/>
                    <a:pt x="3856" y="4476"/>
                  </a:cubicBezTo>
                  <a:lnTo>
                    <a:pt x="3856" y="4476"/>
                  </a:lnTo>
                  <a:cubicBezTo>
                    <a:pt x="3858" y="4459"/>
                    <a:pt x="3861" y="4442"/>
                    <a:pt x="3861" y="4424"/>
                  </a:cubicBezTo>
                  <a:lnTo>
                    <a:pt x="3861" y="4424"/>
                  </a:lnTo>
                  <a:lnTo>
                    <a:pt x="3855" y="4482"/>
                  </a:lnTo>
                  <a:cubicBezTo>
                    <a:pt x="3855" y="4480"/>
                    <a:pt x="3856" y="4478"/>
                    <a:pt x="3856" y="4476"/>
                  </a:cubicBezTo>
                  <a:lnTo>
                    <a:pt x="3856" y="4476"/>
                  </a:lnTo>
                  <a:cubicBezTo>
                    <a:pt x="3856" y="4481"/>
                    <a:pt x="3855" y="4485"/>
                    <a:pt x="3855" y="4490"/>
                  </a:cubicBezTo>
                  <a:cubicBezTo>
                    <a:pt x="3820" y="4662"/>
                    <a:pt x="3777" y="4824"/>
                    <a:pt x="3730" y="4982"/>
                  </a:cubicBezTo>
                  <a:cubicBezTo>
                    <a:pt x="3679" y="5098"/>
                    <a:pt x="3615" y="5207"/>
                    <a:pt x="3543" y="5309"/>
                  </a:cubicBezTo>
                  <a:cubicBezTo>
                    <a:pt x="3681" y="5023"/>
                    <a:pt x="3795" y="4729"/>
                    <a:pt x="3861" y="4423"/>
                  </a:cubicBezTo>
                  <a:close/>
                  <a:moveTo>
                    <a:pt x="3726" y="5605"/>
                  </a:moveTo>
                  <a:cubicBezTo>
                    <a:pt x="3775" y="5648"/>
                    <a:pt x="3792" y="5715"/>
                    <a:pt x="3827" y="5770"/>
                  </a:cubicBezTo>
                  <a:cubicBezTo>
                    <a:pt x="3836" y="5785"/>
                    <a:pt x="3848" y="5797"/>
                    <a:pt x="3858" y="5808"/>
                  </a:cubicBezTo>
                  <a:lnTo>
                    <a:pt x="3858" y="5933"/>
                  </a:lnTo>
                  <a:lnTo>
                    <a:pt x="3848" y="5985"/>
                  </a:lnTo>
                  <a:cubicBezTo>
                    <a:pt x="3846" y="5988"/>
                    <a:pt x="3843" y="5991"/>
                    <a:pt x="3842" y="5993"/>
                  </a:cubicBezTo>
                  <a:cubicBezTo>
                    <a:pt x="3833" y="5984"/>
                    <a:pt x="3822" y="5975"/>
                    <a:pt x="3811" y="5966"/>
                  </a:cubicBezTo>
                  <a:cubicBezTo>
                    <a:pt x="3711" y="5876"/>
                    <a:pt x="3676" y="5727"/>
                    <a:pt x="3726" y="5605"/>
                  </a:cubicBezTo>
                  <a:close/>
                  <a:moveTo>
                    <a:pt x="3662" y="5935"/>
                  </a:moveTo>
                  <a:lnTo>
                    <a:pt x="3662" y="5935"/>
                  </a:lnTo>
                  <a:cubicBezTo>
                    <a:pt x="3701" y="5982"/>
                    <a:pt x="3749" y="6022"/>
                    <a:pt x="3804" y="6051"/>
                  </a:cubicBezTo>
                  <a:cubicBezTo>
                    <a:pt x="3761" y="6112"/>
                    <a:pt x="3714" y="6171"/>
                    <a:pt x="3668" y="6229"/>
                  </a:cubicBezTo>
                  <a:lnTo>
                    <a:pt x="3662" y="5935"/>
                  </a:lnTo>
                  <a:close/>
                  <a:moveTo>
                    <a:pt x="3861" y="9529"/>
                  </a:moveTo>
                  <a:lnTo>
                    <a:pt x="3861" y="9542"/>
                  </a:lnTo>
                  <a:cubicBezTo>
                    <a:pt x="3858" y="9546"/>
                    <a:pt x="3856" y="9547"/>
                    <a:pt x="3855" y="9550"/>
                  </a:cubicBezTo>
                  <a:cubicBezTo>
                    <a:pt x="3856" y="9542"/>
                    <a:pt x="3858" y="9536"/>
                    <a:pt x="3861" y="9529"/>
                  </a:cubicBezTo>
                  <a:close/>
                  <a:moveTo>
                    <a:pt x="3856" y="10507"/>
                  </a:moveTo>
                  <a:cubicBezTo>
                    <a:pt x="3856" y="10515"/>
                    <a:pt x="3858" y="10522"/>
                    <a:pt x="3858" y="10529"/>
                  </a:cubicBezTo>
                  <a:lnTo>
                    <a:pt x="3851" y="10528"/>
                  </a:lnTo>
                  <a:cubicBezTo>
                    <a:pt x="3852" y="10520"/>
                    <a:pt x="3855" y="10515"/>
                    <a:pt x="3856" y="10507"/>
                  </a:cubicBezTo>
                  <a:close/>
                  <a:moveTo>
                    <a:pt x="6812" y="12272"/>
                  </a:moveTo>
                  <a:lnTo>
                    <a:pt x="6812" y="12272"/>
                  </a:lnTo>
                  <a:cubicBezTo>
                    <a:pt x="6811" y="12272"/>
                    <a:pt x="6810" y="12272"/>
                    <a:pt x="6810" y="12272"/>
                  </a:cubicBezTo>
                  <a:lnTo>
                    <a:pt x="6810" y="12272"/>
                  </a:lnTo>
                  <a:cubicBezTo>
                    <a:pt x="6810" y="12272"/>
                    <a:pt x="6811" y="12272"/>
                    <a:pt x="6812" y="12272"/>
                  </a:cubicBezTo>
                  <a:close/>
                  <a:moveTo>
                    <a:pt x="3836" y="10586"/>
                  </a:moveTo>
                  <a:cubicBezTo>
                    <a:pt x="3785" y="11100"/>
                    <a:pt x="3662" y="11721"/>
                    <a:pt x="3361" y="12145"/>
                  </a:cubicBezTo>
                  <a:cubicBezTo>
                    <a:pt x="3319" y="12203"/>
                    <a:pt x="3274" y="12262"/>
                    <a:pt x="3229" y="12320"/>
                  </a:cubicBezTo>
                  <a:cubicBezTo>
                    <a:pt x="3238" y="12305"/>
                    <a:pt x="3245" y="12288"/>
                    <a:pt x="3251" y="12273"/>
                  </a:cubicBezTo>
                  <a:cubicBezTo>
                    <a:pt x="3451" y="11692"/>
                    <a:pt x="3682" y="11199"/>
                    <a:pt x="3836" y="10586"/>
                  </a:cubicBezTo>
                  <a:close/>
                  <a:moveTo>
                    <a:pt x="3861" y="12540"/>
                  </a:moveTo>
                  <a:lnTo>
                    <a:pt x="3861" y="12723"/>
                  </a:lnTo>
                  <a:cubicBezTo>
                    <a:pt x="3832" y="12803"/>
                    <a:pt x="3798" y="12879"/>
                    <a:pt x="3762" y="12951"/>
                  </a:cubicBezTo>
                  <a:cubicBezTo>
                    <a:pt x="3798" y="12815"/>
                    <a:pt x="3832" y="12678"/>
                    <a:pt x="3861" y="12540"/>
                  </a:cubicBezTo>
                  <a:close/>
                  <a:moveTo>
                    <a:pt x="3544" y="12919"/>
                  </a:moveTo>
                  <a:lnTo>
                    <a:pt x="3544" y="12919"/>
                  </a:lnTo>
                  <a:cubicBezTo>
                    <a:pt x="3538" y="13041"/>
                    <a:pt x="3544" y="13163"/>
                    <a:pt x="3559" y="13282"/>
                  </a:cubicBezTo>
                  <a:cubicBezTo>
                    <a:pt x="3495" y="13370"/>
                    <a:pt x="3428" y="13449"/>
                    <a:pt x="3360" y="13528"/>
                  </a:cubicBezTo>
                  <a:cubicBezTo>
                    <a:pt x="3427" y="13326"/>
                    <a:pt x="3488" y="13123"/>
                    <a:pt x="3544" y="12919"/>
                  </a:cubicBezTo>
                  <a:close/>
                  <a:moveTo>
                    <a:pt x="3614" y="14051"/>
                  </a:moveTo>
                  <a:cubicBezTo>
                    <a:pt x="3538" y="14205"/>
                    <a:pt x="3456" y="14357"/>
                    <a:pt x="3364" y="14505"/>
                  </a:cubicBezTo>
                  <a:cubicBezTo>
                    <a:pt x="3242" y="14704"/>
                    <a:pt x="3069" y="14848"/>
                    <a:pt x="2875" y="14967"/>
                  </a:cubicBezTo>
                  <a:cubicBezTo>
                    <a:pt x="3168" y="14701"/>
                    <a:pt x="3416" y="14390"/>
                    <a:pt x="3614" y="14051"/>
                  </a:cubicBezTo>
                  <a:close/>
                  <a:moveTo>
                    <a:pt x="4446" y="14503"/>
                  </a:moveTo>
                  <a:lnTo>
                    <a:pt x="4446" y="14503"/>
                  </a:lnTo>
                  <a:cubicBezTo>
                    <a:pt x="4563" y="14713"/>
                    <a:pt x="4698" y="14915"/>
                    <a:pt x="4848" y="15103"/>
                  </a:cubicBezTo>
                  <a:cubicBezTo>
                    <a:pt x="4800" y="15064"/>
                    <a:pt x="4755" y="15022"/>
                    <a:pt x="4712" y="14980"/>
                  </a:cubicBezTo>
                  <a:cubicBezTo>
                    <a:pt x="4584" y="14855"/>
                    <a:pt x="4540" y="14684"/>
                    <a:pt x="4458" y="14530"/>
                  </a:cubicBezTo>
                  <a:cubicBezTo>
                    <a:pt x="4454" y="14522"/>
                    <a:pt x="4450" y="14513"/>
                    <a:pt x="4446" y="14503"/>
                  </a:cubicBezTo>
                  <a:close/>
                  <a:moveTo>
                    <a:pt x="3042" y="14338"/>
                  </a:moveTo>
                  <a:lnTo>
                    <a:pt x="3042" y="14338"/>
                  </a:lnTo>
                  <a:cubicBezTo>
                    <a:pt x="3124" y="14568"/>
                    <a:pt x="2805" y="14769"/>
                    <a:pt x="2804" y="15011"/>
                  </a:cubicBezTo>
                  <a:cubicBezTo>
                    <a:pt x="2628" y="15112"/>
                    <a:pt x="2435" y="15196"/>
                    <a:pt x="2250" y="15285"/>
                  </a:cubicBezTo>
                  <a:cubicBezTo>
                    <a:pt x="2275" y="15240"/>
                    <a:pt x="2300" y="15193"/>
                    <a:pt x="2324" y="15148"/>
                  </a:cubicBezTo>
                  <a:cubicBezTo>
                    <a:pt x="2491" y="14839"/>
                    <a:pt x="2772" y="14565"/>
                    <a:pt x="3042" y="14338"/>
                  </a:cubicBezTo>
                  <a:close/>
                  <a:moveTo>
                    <a:pt x="4340" y="15327"/>
                  </a:moveTo>
                  <a:cubicBezTo>
                    <a:pt x="4341" y="15334"/>
                    <a:pt x="4343" y="15343"/>
                    <a:pt x="4347" y="15350"/>
                  </a:cubicBezTo>
                  <a:cubicBezTo>
                    <a:pt x="4344" y="15346"/>
                    <a:pt x="4343" y="15342"/>
                    <a:pt x="4341" y="15337"/>
                  </a:cubicBezTo>
                  <a:lnTo>
                    <a:pt x="4340" y="15327"/>
                  </a:lnTo>
                  <a:close/>
                  <a:moveTo>
                    <a:pt x="2323" y="15466"/>
                  </a:moveTo>
                  <a:cubicBezTo>
                    <a:pt x="2205" y="15568"/>
                    <a:pt x="2086" y="15671"/>
                    <a:pt x="1963" y="15770"/>
                  </a:cubicBezTo>
                  <a:cubicBezTo>
                    <a:pt x="2028" y="15671"/>
                    <a:pt x="2091" y="15570"/>
                    <a:pt x="2149" y="15468"/>
                  </a:cubicBezTo>
                  <a:cubicBezTo>
                    <a:pt x="2175" y="15469"/>
                    <a:pt x="2201" y="15470"/>
                    <a:pt x="2227" y="15470"/>
                  </a:cubicBezTo>
                  <a:cubicBezTo>
                    <a:pt x="2259" y="15470"/>
                    <a:pt x="2291" y="15469"/>
                    <a:pt x="2323" y="15466"/>
                  </a:cubicBezTo>
                  <a:close/>
                  <a:moveTo>
                    <a:pt x="5107" y="15071"/>
                  </a:moveTo>
                  <a:cubicBezTo>
                    <a:pt x="5313" y="15352"/>
                    <a:pt x="5611" y="15568"/>
                    <a:pt x="5946" y="15676"/>
                  </a:cubicBezTo>
                  <a:cubicBezTo>
                    <a:pt x="5837" y="15551"/>
                    <a:pt x="5647" y="15392"/>
                    <a:pt x="5590" y="15243"/>
                  </a:cubicBezTo>
                  <a:lnTo>
                    <a:pt x="5590" y="15243"/>
                  </a:lnTo>
                  <a:cubicBezTo>
                    <a:pt x="5667" y="15276"/>
                    <a:pt x="5740" y="15329"/>
                    <a:pt x="5812" y="15374"/>
                  </a:cubicBezTo>
                  <a:cubicBezTo>
                    <a:pt x="5865" y="15405"/>
                    <a:pt x="5920" y="15440"/>
                    <a:pt x="5980" y="15440"/>
                  </a:cubicBezTo>
                  <a:cubicBezTo>
                    <a:pt x="5989" y="15440"/>
                    <a:pt x="5997" y="15439"/>
                    <a:pt x="6006" y="15437"/>
                  </a:cubicBezTo>
                  <a:cubicBezTo>
                    <a:pt x="6064" y="15429"/>
                    <a:pt x="6113" y="15362"/>
                    <a:pt x="6093" y="15313"/>
                  </a:cubicBezTo>
                  <a:lnTo>
                    <a:pt x="6093" y="15313"/>
                  </a:lnTo>
                  <a:cubicBezTo>
                    <a:pt x="6244" y="15570"/>
                    <a:pt x="6441" y="15802"/>
                    <a:pt x="6678" y="15989"/>
                  </a:cubicBezTo>
                  <a:cubicBezTo>
                    <a:pt x="6748" y="16046"/>
                    <a:pt x="6825" y="16098"/>
                    <a:pt x="6907" y="16136"/>
                  </a:cubicBezTo>
                  <a:cubicBezTo>
                    <a:pt x="6671" y="16068"/>
                    <a:pt x="6434" y="15997"/>
                    <a:pt x="6196" y="15928"/>
                  </a:cubicBezTo>
                  <a:cubicBezTo>
                    <a:pt x="6042" y="15882"/>
                    <a:pt x="5884" y="15835"/>
                    <a:pt x="5750" y="15747"/>
                  </a:cubicBezTo>
                  <a:cubicBezTo>
                    <a:pt x="5837" y="15739"/>
                    <a:pt x="5926" y="15734"/>
                    <a:pt x="6013" y="15726"/>
                  </a:cubicBezTo>
                  <a:cubicBezTo>
                    <a:pt x="5788" y="15654"/>
                    <a:pt x="5557" y="15558"/>
                    <a:pt x="5339" y="15439"/>
                  </a:cubicBezTo>
                  <a:cubicBezTo>
                    <a:pt x="5264" y="15315"/>
                    <a:pt x="5185" y="15195"/>
                    <a:pt x="5107" y="15071"/>
                  </a:cubicBezTo>
                  <a:close/>
                  <a:moveTo>
                    <a:pt x="3771" y="14585"/>
                  </a:moveTo>
                  <a:lnTo>
                    <a:pt x="3771" y="14585"/>
                  </a:lnTo>
                  <a:cubicBezTo>
                    <a:pt x="3750" y="14762"/>
                    <a:pt x="3718" y="14938"/>
                    <a:pt x="3673" y="15111"/>
                  </a:cubicBezTo>
                  <a:cubicBezTo>
                    <a:pt x="3628" y="15286"/>
                    <a:pt x="3569" y="15465"/>
                    <a:pt x="3546" y="15645"/>
                  </a:cubicBezTo>
                  <a:cubicBezTo>
                    <a:pt x="3421" y="15853"/>
                    <a:pt x="3267" y="16040"/>
                    <a:pt x="3085" y="16185"/>
                  </a:cubicBezTo>
                  <a:cubicBezTo>
                    <a:pt x="3088" y="16169"/>
                    <a:pt x="3093" y="16150"/>
                    <a:pt x="3094" y="16134"/>
                  </a:cubicBezTo>
                  <a:cubicBezTo>
                    <a:pt x="3122" y="15931"/>
                    <a:pt x="3090" y="15718"/>
                    <a:pt x="3162" y="15523"/>
                  </a:cubicBezTo>
                  <a:cubicBezTo>
                    <a:pt x="3223" y="15631"/>
                    <a:pt x="3286" y="15737"/>
                    <a:pt x="3350" y="15841"/>
                  </a:cubicBezTo>
                  <a:cubicBezTo>
                    <a:pt x="3380" y="15799"/>
                    <a:pt x="3393" y="15747"/>
                    <a:pt x="3405" y="15693"/>
                  </a:cubicBezTo>
                  <a:cubicBezTo>
                    <a:pt x="3472" y="15369"/>
                    <a:pt x="3495" y="15016"/>
                    <a:pt x="3685" y="14739"/>
                  </a:cubicBezTo>
                  <a:cubicBezTo>
                    <a:pt x="3720" y="14690"/>
                    <a:pt x="3747" y="14637"/>
                    <a:pt x="3771" y="14585"/>
                  </a:cubicBezTo>
                  <a:close/>
                  <a:moveTo>
                    <a:pt x="4630" y="15591"/>
                  </a:moveTo>
                  <a:lnTo>
                    <a:pt x="4630" y="15591"/>
                  </a:lnTo>
                  <a:cubicBezTo>
                    <a:pt x="4771" y="15822"/>
                    <a:pt x="4853" y="16081"/>
                    <a:pt x="4986" y="16316"/>
                  </a:cubicBezTo>
                  <a:cubicBezTo>
                    <a:pt x="4993" y="16331"/>
                    <a:pt x="5002" y="16344"/>
                    <a:pt x="5011" y="16358"/>
                  </a:cubicBezTo>
                  <a:cubicBezTo>
                    <a:pt x="4882" y="16230"/>
                    <a:pt x="4816" y="16091"/>
                    <a:pt x="4718" y="15940"/>
                  </a:cubicBezTo>
                  <a:cubicBezTo>
                    <a:pt x="4697" y="15911"/>
                    <a:pt x="4677" y="15885"/>
                    <a:pt x="4659" y="15857"/>
                  </a:cubicBezTo>
                  <a:cubicBezTo>
                    <a:pt x="4649" y="15769"/>
                    <a:pt x="4639" y="15681"/>
                    <a:pt x="4630" y="15591"/>
                  </a:cubicBezTo>
                  <a:close/>
                  <a:moveTo>
                    <a:pt x="2885" y="16168"/>
                  </a:moveTo>
                  <a:lnTo>
                    <a:pt x="2885" y="16168"/>
                  </a:lnTo>
                  <a:cubicBezTo>
                    <a:pt x="2863" y="16230"/>
                    <a:pt x="2840" y="16293"/>
                    <a:pt x="2818" y="16357"/>
                  </a:cubicBezTo>
                  <a:cubicBezTo>
                    <a:pt x="2780" y="16374"/>
                    <a:pt x="2740" y="16390"/>
                    <a:pt x="2699" y="16407"/>
                  </a:cubicBezTo>
                  <a:cubicBezTo>
                    <a:pt x="2766" y="16331"/>
                    <a:pt x="2827" y="16246"/>
                    <a:pt x="2885" y="16168"/>
                  </a:cubicBezTo>
                  <a:close/>
                  <a:moveTo>
                    <a:pt x="2462" y="16270"/>
                  </a:moveTo>
                  <a:cubicBezTo>
                    <a:pt x="2438" y="16338"/>
                    <a:pt x="2410" y="16409"/>
                    <a:pt x="2384" y="16477"/>
                  </a:cubicBezTo>
                  <a:cubicBezTo>
                    <a:pt x="2311" y="16489"/>
                    <a:pt x="2242" y="16496"/>
                    <a:pt x="2169" y="16508"/>
                  </a:cubicBezTo>
                  <a:cubicBezTo>
                    <a:pt x="2268" y="16431"/>
                    <a:pt x="2366" y="16351"/>
                    <a:pt x="2462" y="16270"/>
                  </a:cubicBezTo>
                  <a:close/>
                  <a:moveTo>
                    <a:pt x="5327" y="16264"/>
                  </a:moveTo>
                  <a:lnTo>
                    <a:pt x="5327" y="16264"/>
                  </a:lnTo>
                  <a:cubicBezTo>
                    <a:pt x="5518" y="16480"/>
                    <a:pt x="5728" y="16680"/>
                    <a:pt x="5953" y="16868"/>
                  </a:cubicBezTo>
                  <a:cubicBezTo>
                    <a:pt x="5796" y="16814"/>
                    <a:pt x="5643" y="16752"/>
                    <a:pt x="5496" y="16679"/>
                  </a:cubicBezTo>
                  <a:cubicBezTo>
                    <a:pt x="5428" y="16544"/>
                    <a:pt x="5372" y="16405"/>
                    <a:pt x="5327" y="16264"/>
                  </a:cubicBezTo>
                  <a:close/>
                  <a:moveTo>
                    <a:pt x="3861" y="16543"/>
                  </a:moveTo>
                  <a:lnTo>
                    <a:pt x="3861" y="17171"/>
                  </a:lnTo>
                  <a:cubicBezTo>
                    <a:pt x="3849" y="17187"/>
                    <a:pt x="3839" y="17203"/>
                    <a:pt x="3827" y="17222"/>
                  </a:cubicBezTo>
                  <a:cubicBezTo>
                    <a:pt x="3843" y="16999"/>
                    <a:pt x="3843" y="16771"/>
                    <a:pt x="3861" y="16543"/>
                  </a:cubicBezTo>
                  <a:close/>
                  <a:moveTo>
                    <a:pt x="4574" y="17065"/>
                  </a:moveTo>
                  <a:cubicBezTo>
                    <a:pt x="4614" y="17221"/>
                    <a:pt x="4546" y="17382"/>
                    <a:pt x="4511" y="17543"/>
                  </a:cubicBezTo>
                  <a:cubicBezTo>
                    <a:pt x="4490" y="17515"/>
                    <a:pt x="4466" y="17491"/>
                    <a:pt x="4446" y="17463"/>
                  </a:cubicBezTo>
                  <a:cubicBezTo>
                    <a:pt x="4431" y="17443"/>
                    <a:pt x="4420" y="17424"/>
                    <a:pt x="4405" y="17402"/>
                  </a:cubicBezTo>
                  <a:lnTo>
                    <a:pt x="4402" y="17359"/>
                  </a:lnTo>
                  <a:cubicBezTo>
                    <a:pt x="4410" y="17347"/>
                    <a:pt x="4417" y="17334"/>
                    <a:pt x="4421" y="17324"/>
                  </a:cubicBezTo>
                  <a:cubicBezTo>
                    <a:pt x="4459" y="17232"/>
                    <a:pt x="4474" y="17112"/>
                    <a:pt x="4574" y="17065"/>
                  </a:cubicBezTo>
                  <a:close/>
                  <a:moveTo>
                    <a:pt x="3521" y="17542"/>
                  </a:moveTo>
                  <a:cubicBezTo>
                    <a:pt x="3525" y="17556"/>
                    <a:pt x="3528" y="17571"/>
                    <a:pt x="3531" y="17584"/>
                  </a:cubicBezTo>
                  <a:lnTo>
                    <a:pt x="3515" y="17600"/>
                  </a:lnTo>
                  <a:cubicBezTo>
                    <a:pt x="3517" y="17579"/>
                    <a:pt x="3521" y="17559"/>
                    <a:pt x="3521" y="17542"/>
                  </a:cubicBezTo>
                  <a:close/>
                  <a:moveTo>
                    <a:pt x="4684" y="17513"/>
                  </a:moveTo>
                  <a:cubicBezTo>
                    <a:pt x="4726" y="17607"/>
                    <a:pt x="4747" y="17706"/>
                    <a:pt x="4764" y="17809"/>
                  </a:cubicBezTo>
                  <a:cubicBezTo>
                    <a:pt x="4720" y="17768"/>
                    <a:pt x="4678" y="17729"/>
                    <a:pt x="4639" y="17687"/>
                  </a:cubicBezTo>
                  <a:cubicBezTo>
                    <a:pt x="4657" y="17629"/>
                    <a:pt x="4674" y="17571"/>
                    <a:pt x="4684" y="17513"/>
                  </a:cubicBezTo>
                  <a:close/>
                  <a:moveTo>
                    <a:pt x="4922" y="17163"/>
                  </a:moveTo>
                  <a:cubicBezTo>
                    <a:pt x="5309" y="17405"/>
                    <a:pt x="5229" y="18035"/>
                    <a:pt x="5539" y="18336"/>
                  </a:cubicBezTo>
                  <a:cubicBezTo>
                    <a:pt x="5381" y="18253"/>
                    <a:pt x="5229" y="18162"/>
                    <a:pt x="5083" y="18060"/>
                  </a:cubicBezTo>
                  <a:cubicBezTo>
                    <a:pt x="5053" y="18038"/>
                    <a:pt x="5024" y="18015"/>
                    <a:pt x="4993" y="17993"/>
                  </a:cubicBezTo>
                  <a:cubicBezTo>
                    <a:pt x="4964" y="17925"/>
                    <a:pt x="4935" y="17857"/>
                    <a:pt x="4909" y="17788"/>
                  </a:cubicBezTo>
                  <a:cubicBezTo>
                    <a:pt x="4835" y="17585"/>
                    <a:pt x="4800" y="17344"/>
                    <a:pt x="4922" y="17163"/>
                  </a:cubicBezTo>
                  <a:close/>
                  <a:moveTo>
                    <a:pt x="3007" y="18680"/>
                  </a:moveTo>
                  <a:lnTo>
                    <a:pt x="3007" y="18680"/>
                  </a:lnTo>
                  <a:cubicBezTo>
                    <a:pt x="2987" y="18738"/>
                    <a:pt x="2975" y="18798"/>
                    <a:pt x="2972" y="18859"/>
                  </a:cubicBezTo>
                  <a:cubicBezTo>
                    <a:pt x="2978" y="18857"/>
                    <a:pt x="2984" y="18854"/>
                    <a:pt x="2989" y="18851"/>
                  </a:cubicBezTo>
                  <a:lnTo>
                    <a:pt x="2989" y="18851"/>
                  </a:lnTo>
                  <a:cubicBezTo>
                    <a:pt x="2786" y="19103"/>
                    <a:pt x="2555" y="19342"/>
                    <a:pt x="2297" y="19569"/>
                  </a:cubicBezTo>
                  <a:cubicBezTo>
                    <a:pt x="2295" y="19570"/>
                    <a:pt x="2294" y="19573"/>
                    <a:pt x="2292" y="19573"/>
                  </a:cubicBezTo>
                  <a:cubicBezTo>
                    <a:pt x="2381" y="19393"/>
                    <a:pt x="2571" y="19174"/>
                    <a:pt x="2650" y="19062"/>
                  </a:cubicBezTo>
                  <a:cubicBezTo>
                    <a:pt x="2750" y="18924"/>
                    <a:pt x="2878" y="18801"/>
                    <a:pt x="3007" y="18680"/>
                  </a:cubicBezTo>
                  <a:close/>
                  <a:moveTo>
                    <a:pt x="2229" y="19380"/>
                  </a:moveTo>
                  <a:cubicBezTo>
                    <a:pt x="2231" y="19460"/>
                    <a:pt x="2236" y="19541"/>
                    <a:pt x="2242" y="19621"/>
                  </a:cubicBezTo>
                  <a:cubicBezTo>
                    <a:pt x="2144" y="19705"/>
                    <a:pt x="2048" y="19791"/>
                    <a:pt x="1970" y="19881"/>
                  </a:cubicBezTo>
                  <a:cubicBezTo>
                    <a:pt x="1983" y="19811"/>
                    <a:pt x="1982" y="19739"/>
                    <a:pt x="1992" y="19670"/>
                  </a:cubicBezTo>
                  <a:cubicBezTo>
                    <a:pt x="2009" y="19556"/>
                    <a:pt x="2072" y="19431"/>
                    <a:pt x="2229" y="19380"/>
                  </a:cubicBezTo>
                  <a:close/>
                  <a:moveTo>
                    <a:pt x="3864" y="1"/>
                  </a:moveTo>
                  <a:lnTo>
                    <a:pt x="3864" y="493"/>
                  </a:lnTo>
                  <a:cubicBezTo>
                    <a:pt x="3829" y="740"/>
                    <a:pt x="3721" y="1010"/>
                    <a:pt x="3573" y="1166"/>
                  </a:cubicBezTo>
                  <a:cubicBezTo>
                    <a:pt x="3597" y="1187"/>
                    <a:pt x="3627" y="1197"/>
                    <a:pt x="3659" y="1197"/>
                  </a:cubicBezTo>
                  <a:cubicBezTo>
                    <a:pt x="3717" y="1197"/>
                    <a:pt x="3780" y="1164"/>
                    <a:pt x="3814" y="1115"/>
                  </a:cubicBezTo>
                  <a:cubicBezTo>
                    <a:pt x="3840" y="1078"/>
                    <a:pt x="3855" y="1039"/>
                    <a:pt x="3862" y="997"/>
                  </a:cubicBezTo>
                  <a:lnTo>
                    <a:pt x="3862" y="1151"/>
                  </a:lnTo>
                  <a:cubicBezTo>
                    <a:pt x="3820" y="1381"/>
                    <a:pt x="3714" y="1665"/>
                    <a:pt x="3637" y="1790"/>
                  </a:cubicBezTo>
                  <a:cubicBezTo>
                    <a:pt x="3508" y="1996"/>
                    <a:pt x="3337" y="2175"/>
                    <a:pt x="3133" y="2316"/>
                  </a:cubicBezTo>
                  <a:cubicBezTo>
                    <a:pt x="3159" y="2332"/>
                    <a:pt x="3189" y="2338"/>
                    <a:pt x="3219" y="2338"/>
                  </a:cubicBezTo>
                  <a:cubicBezTo>
                    <a:pt x="3260" y="2338"/>
                    <a:pt x="3303" y="2325"/>
                    <a:pt x="3339" y="2304"/>
                  </a:cubicBezTo>
                  <a:cubicBezTo>
                    <a:pt x="3400" y="2268"/>
                    <a:pt x="3448" y="2211"/>
                    <a:pt x="3492" y="2157"/>
                  </a:cubicBezTo>
                  <a:cubicBezTo>
                    <a:pt x="3515" y="2200"/>
                    <a:pt x="3533" y="2245"/>
                    <a:pt x="3547" y="2290"/>
                  </a:cubicBezTo>
                  <a:cubicBezTo>
                    <a:pt x="3639" y="2073"/>
                    <a:pt x="3813" y="1867"/>
                    <a:pt x="3862" y="1517"/>
                  </a:cubicBezTo>
                  <a:lnTo>
                    <a:pt x="3862" y="1768"/>
                  </a:lnTo>
                  <a:cubicBezTo>
                    <a:pt x="3862" y="1774"/>
                    <a:pt x="3816" y="2340"/>
                    <a:pt x="3717" y="2506"/>
                  </a:cubicBezTo>
                  <a:cubicBezTo>
                    <a:pt x="3615" y="2672"/>
                    <a:pt x="3467" y="2804"/>
                    <a:pt x="3319" y="2930"/>
                  </a:cubicBezTo>
                  <a:cubicBezTo>
                    <a:pt x="3451" y="2923"/>
                    <a:pt x="3576" y="2846"/>
                    <a:pt x="3641" y="2733"/>
                  </a:cubicBezTo>
                  <a:cubicBezTo>
                    <a:pt x="3652" y="2802"/>
                    <a:pt x="3662" y="2869"/>
                    <a:pt x="3671" y="2937"/>
                  </a:cubicBezTo>
                  <a:cubicBezTo>
                    <a:pt x="3791" y="2856"/>
                    <a:pt x="3833" y="2711"/>
                    <a:pt x="3862" y="2570"/>
                  </a:cubicBezTo>
                  <a:lnTo>
                    <a:pt x="3862" y="2805"/>
                  </a:lnTo>
                  <a:cubicBezTo>
                    <a:pt x="3848" y="2862"/>
                    <a:pt x="3827" y="2918"/>
                    <a:pt x="3794" y="2972"/>
                  </a:cubicBezTo>
                  <a:cubicBezTo>
                    <a:pt x="3695" y="3146"/>
                    <a:pt x="3547" y="3292"/>
                    <a:pt x="3402" y="3434"/>
                  </a:cubicBezTo>
                  <a:cubicBezTo>
                    <a:pt x="3177" y="3653"/>
                    <a:pt x="2955" y="3872"/>
                    <a:pt x="2730" y="4092"/>
                  </a:cubicBezTo>
                  <a:cubicBezTo>
                    <a:pt x="2901" y="4025"/>
                    <a:pt x="3059" y="3928"/>
                    <a:pt x="3194" y="3801"/>
                  </a:cubicBezTo>
                  <a:lnTo>
                    <a:pt x="3194" y="3801"/>
                  </a:lnTo>
                  <a:cubicBezTo>
                    <a:pt x="3203" y="3864"/>
                    <a:pt x="3148" y="3913"/>
                    <a:pt x="3103" y="3957"/>
                  </a:cubicBezTo>
                  <a:cubicBezTo>
                    <a:pt x="3058" y="4000"/>
                    <a:pt x="3017" y="4068"/>
                    <a:pt x="3053" y="4119"/>
                  </a:cubicBezTo>
                  <a:cubicBezTo>
                    <a:pt x="3464" y="3906"/>
                    <a:pt x="3746" y="3567"/>
                    <a:pt x="3813" y="3123"/>
                  </a:cubicBezTo>
                  <a:cubicBezTo>
                    <a:pt x="3826" y="3039"/>
                    <a:pt x="3840" y="3020"/>
                    <a:pt x="3864" y="2974"/>
                  </a:cubicBezTo>
                  <a:lnTo>
                    <a:pt x="3864" y="3116"/>
                  </a:lnTo>
                  <a:cubicBezTo>
                    <a:pt x="3794" y="3605"/>
                    <a:pt x="3458" y="4103"/>
                    <a:pt x="3155" y="4494"/>
                  </a:cubicBezTo>
                  <a:cubicBezTo>
                    <a:pt x="3364" y="4423"/>
                    <a:pt x="3537" y="4254"/>
                    <a:pt x="3602" y="4048"/>
                  </a:cubicBezTo>
                  <a:cubicBezTo>
                    <a:pt x="3617" y="4092"/>
                    <a:pt x="3630" y="4135"/>
                    <a:pt x="3644" y="4179"/>
                  </a:cubicBezTo>
                  <a:cubicBezTo>
                    <a:pt x="3620" y="4222"/>
                    <a:pt x="3595" y="4266"/>
                    <a:pt x="3567" y="4308"/>
                  </a:cubicBezTo>
                  <a:cubicBezTo>
                    <a:pt x="3312" y="4709"/>
                    <a:pt x="2984" y="5068"/>
                    <a:pt x="2600" y="5359"/>
                  </a:cubicBezTo>
                  <a:cubicBezTo>
                    <a:pt x="2841" y="5296"/>
                    <a:pt x="3052" y="5155"/>
                    <a:pt x="3260" y="5017"/>
                  </a:cubicBezTo>
                  <a:lnTo>
                    <a:pt x="3260" y="5017"/>
                  </a:lnTo>
                  <a:cubicBezTo>
                    <a:pt x="3061" y="5242"/>
                    <a:pt x="2865" y="5464"/>
                    <a:pt x="2667" y="5689"/>
                  </a:cubicBezTo>
                  <a:cubicBezTo>
                    <a:pt x="2985" y="5598"/>
                    <a:pt x="3276" y="5419"/>
                    <a:pt x="3501" y="5184"/>
                  </a:cubicBezTo>
                  <a:lnTo>
                    <a:pt x="3501" y="5184"/>
                  </a:lnTo>
                  <a:cubicBezTo>
                    <a:pt x="3422" y="5362"/>
                    <a:pt x="3321" y="5534"/>
                    <a:pt x="3203" y="5693"/>
                  </a:cubicBezTo>
                  <a:cubicBezTo>
                    <a:pt x="2933" y="5950"/>
                    <a:pt x="2650" y="6142"/>
                    <a:pt x="2490" y="6260"/>
                  </a:cubicBezTo>
                  <a:cubicBezTo>
                    <a:pt x="2507" y="6298"/>
                    <a:pt x="2545" y="6312"/>
                    <a:pt x="2589" y="6312"/>
                  </a:cubicBezTo>
                  <a:cubicBezTo>
                    <a:pt x="2630" y="6312"/>
                    <a:pt x="2675" y="6299"/>
                    <a:pt x="2712" y="6283"/>
                  </a:cubicBezTo>
                  <a:cubicBezTo>
                    <a:pt x="2988" y="6165"/>
                    <a:pt x="3241" y="6001"/>
                    <a:pt x="3463" y="5804"/>
                  </a:cubicBezTo>
                  <a:lnTo>
                    <a:pt x="3463" y="5804"/>
                  </a:lnTo>
                  <a:cubicBezTo>
                    <a:pt x="3429" y="5900"/>
                    <a:pt x="3392" y="5997"/>
                    <a:pt x="3337" y="6081"/>
                  </a:cubicBezTo>
                  <a:cubicBezTo>
                    <a:pt x="3161" y="6363"/>
                    <a:pt x="2831" y="6537"/>
                    <a:pt x="2690" y="6836"/>
                  </a:cubicBezTo>
                  <a:cubicBezTo>
                    <a:pt x="2856" y="6820"/>
                    <a:pt x="2988" y="6698"/>
                    <a:pt x="3088" y="6571"/>
                  </a:cubicBezTo>
                  <a:cubicBezTo>
                    <a:pt x="3167" y="6470"/>
                    <a:pt x="3235" y="6357"/>
                    <a:pt x="3342" y="6283"/>
                  </a:cubicBezTo>
                  <a:lnTo>
                    <a:pt x="3342" y="6557"/>
                  </a:lnTo>
                  <a:cubicBezTo>
                    <a:pt x="3383" y="6486"/>
                    <a:pt x="3406" y="6408"/>
                    <a:pt x="3412" y="6328"/>
                  </a:cubicBezTo>
                  <a:cubicBezTo>
                    <a:pt x="3427" y="6348"/>
                    <a:pt x="3431" y="6376"/>
                    <a:pt x="3424" y="6399"/>
                  </a:cubicBezTo>
                  <a:cubicBezTo>
                    <a:pt x="3427" y="6403"/>
                    <a:pt x="3430" y="6404"/>
                    <a:pt x="3434" y="6404"/>
                  </a:cubicBezTo>
                  <a:cubicBezTo>
                    <a:pt x="3445" y="6404"/>
                    <a:pt x="3457" y="6393"/>
                    <a:pt x="3463" y="6382"/>
                  </a:cubicBezTo>
                  <a:cubicBezTo>
                    <a:pt x="3522" y="6245"/>
                    <a:pt x="3495" y="6081"/>
                    <a:pt x="3575" y="5956"/>
                  </a:cubicBezTo>
                  <a:cubicBezTo>
                    <a:pt x="3623" y="6062"/>
                    <a:pt x="3580" y="6186"/>
                    <a:pt x="3605" y="6296"/>
                  </a:cubicBezTo>
                  <a:cubicBezTo>
                    <a:pt x="3472" y="6454"/>
                    <a:pt x="3329" y="6603"/>
                    <a:pt x="3183" y="6746"/>
                  </a:cubicBezTo>
                  <a:cubicBezTo>
                    <a:pt x="3032" y="6894"/>
                    <a:pt x="2875" y="7038"/>
                    <a:pt x="2711" y="7176"/>
                  </a:cubicBezTo>
                  <a:cubicBezTo>
                    <a:pt x="2571" y="7292"/>
                    <a:pt x="2417" y="7442"/>
                    <a:pt x="2250" y="7517"/>
                  </a:cubicBezTo>
                  <a:cubicBezTo>
                    <a:pt x="2192" y="7545"/>
                    <a:pt x="2143" y="7552"/>
                    <a:pt x="2102" y="7606"/>
                  </a:cubicBezTo>
                  <a:cubicBezTo>
                    <a:pt x="2120" y="7608"/>
                    <a:pt x="2137" y="7609"/>
                    <a:pt x="2154" y="7609"/>
                  </a:cubicBezTo>
                  <a:cubicBezTo>
                    <a:pt x="2263" y="7609"/>
                    <a:pt x="2368" y="7565"/>
                    <a:pt x="2461" y="7509"/>
                  </a:cubicBezTo>
                  <a:cubicBezTo>
                    <a:pt x="2567" y="7442"/>
                    <a:pt x="2660" y="7358"/>
                    <a:pt x="2767" y="7291"/>
                  </a:cubicBezTo>
                  <a:lnTo>
                    <a:pt x="2767" y="7291"/>
                  </a:lnTo>
                  <a:cubicBezTo>
                    <a:pt x="2716" y="7377"/>
                    <a:pt x="2674" y="7467"/>
                    <a:pt x="2644" y="7559"/>
                  </a:cubicBezTo>
                  <a:cubicBezTo>
                    <a:pt x="2751" y="7536"/>
                    <a:pt x="2824" y="7437"/>
                    <a:pt x="2875" y="7343"/>
                  </a:cubicBezTo>
                  <a:cubicBezTo>
                    <a:pt x="2927" y="7249"/>
                    <a:pt x="2976" y="7146"/>
                    <a:pt x="3068" y="7088"/>
                  </a:cubicBezTo>
                  <a:lnTo>
                    <a:pt x="3068" y="7088"/>
                  </a:lnTo>
                  <a:cubicBezTo>
                    <a:pt x="3065" y="7133"/>
                    <a:pt x="3072" y="7195"/>
                    <a:pt x="3119" y="7199"/>
                  </a:cubicBezTo>
                  <a:cubicBezTo>
                    <a:pt x="3121" y="7200"/>
                    <a:pt x="3124" y="7200"/>
                    <a:pt x="3126" y="7200"/>
                  </a:cubicBezTo>
                  <a:cubicBezTo>
                    <a:pt x="3174" y="7200"/>
                    <a:pt x="3192" y="7136"/>
                    <a:pt x="3206" y="7090"/>
                  </a:cubicBezTo>
                  <a:cubicBezTo>
                    <a:pt x="3257" y="6937"/>
                    <a:pt x="3441" y="6796"/>
                    <a:pt x="3557" y="6687"/>
                  </a:cubicBezTo>
                  <a:cubicBezTo>
                    <a:pt x="3595" y="6650"/>
                    <a:pt x="3631" y="6611"/>
                    <a:pt x="3666" y="6571"/>
                  </a:cubicBezTo>
                  <a:lnTo>
                    <a:pt x="3666" y="6571"/>
                  </a:lnTo>
                  <a:cubicBezTo>
                    <a:pt x="3406" y="7105"/>
                    <a:pt x="2973" y="7577"/>
                    <a:pt x="2426" y="7909"/>
                  </a:cubicBezTo>
                  <a:cubicBezTo>
                    <a:pt x="2594" y="7893"/>
                    <a:pt x="2759" y="7834"/>
                    <a:pt x="2889" y="7741"/>
                  </a:cubicBezTo>
                  <a:lnTo>
                    <a:pt x="2889" y="7741"/>
                  </a:lnTo>
                  <a:cubicBezTo>
                    <a:pt x="2548" y="7991"/>
                    <a:pt x="2218" y="8255"/>
                    <a:pt x="1902" y="8528"/>
                  </a:cubicBezTo>
                  <a:cubicBezTo>
                    <a:pt x="1934" y="8545"/>
                    <a:pt x="1968" y="8552"/>
                    <a:pt x="2003" y="8552"/>
                  </a:cubicBezTo>
                  <a:cubicBezTo>
                    <a:pt x="2089" y="8552"/>
                    <a:pt x="2181" y="8511"/>
                    <a:pt x="2258" y="8470"/>
                  </a:cubicBezTo>
                  <a:cubicBezTo>
                    <a:pt x="2529" y="8322"/>
                    <a:pt x="2790" y="8156"/>
                    <a:pt x="3039" y="7979"/>
                  </a:cubicBezTo>
                  <a:lnTo>
                    <a:pt x="3039" y="7979"/>
                  </a:lnTo>
                  <a:cubicBezTo>
                    <a:pt x="2905" y="8143"/>
                    <a:pt x="2790" y="8323"/>
                    <a:pt x="2700" y="8511"/>
                  </a:cubicBezTo>
                  <a:cubicBezTo>
                    <a:pt x="3043" y="8306"/>
                    <a:pt x="3289" y="7979"/>
                    <a:pt x="3368" y="7623"/>
                  </a:cubicBezTo>
                  <a:cubicBezTo>
                    <a:pt x="3406" y="7764"/>
                    <a:pt x="3419" y="7911"/>
                    <a:pt x="3405" y="8056"/>
                  </a:cubicBezTo>
                  <a:cubicBezTo>
                    <a:pt x="3533" y="7857"/>
                    <a:pt x="3604" y="7631"/>
                    <a:pt x="3610" y="7401"/>
                  </a:cubicBezTo>
                  <a:cubicBezTo>
                    <a:pt x="3620" y="7420"/>
                    <a:pt x="3633" y="7436"/>
                    <a:pt x="3644" y="7453"/>
                  </a:cubicBezTo>
                  <a:cubicBezTo>
                    <a:pt x="3637" y="7565"/>
                    <a:pt x="3623" y="7674"/>
                    <a:pt x="3586" y="7779"/>
                  </a:cubicBezTo>
                  <a:cubicBezTo>
                    <a:pt x="3546" y="7892"/>
                    <a:pt x="3477" y="8001"/>
                    <a:pt x="3474" y="8120"/>
                  </a:cubicBezTo>
                  <a:cubicBezTo>
                    <a:pt x="3569" y="8095"/>
                    <a:pt x="3641" y="8020"/>
                    <a:pt x="3668" y="7930"/>
                  </a:cubicBezTo>
                  <a:lnTo>
                    <a:pt x="3668" y="7930"/>
                  </a:lnTo>
                  <a:cubicBezTo>
                    <a:pt x="3663" y="8004"/>
                    <a:pt x="3656" y="8081"/>
                    <a:pt x="3647" y="8155"/>
                  </a:cubicBezTo>
                  <a:cubicBezTo>
                    <a:pt x="3271" y="8962"/>
                    <a:pt x="2436" y="9362"/>
                    <a:pt x="1771" y="9842"/>
                  </a:cubicBezTo>
                  <a:cubicBezTo>
                    <a:pt x="1818" y="9851"/>
                    <a:pt x="1866" y="9855"/>
                    <a:pt x="1914" y="9855"/>
                  </a:cubicBezTo>
                  <a:cubicBezTo>
                    <a:pt x="2042" y="9855"/>
                    <a:pt x="2170" y="9825"/>
                    <a:pt x="2282" y="9770"/>
                  </a:cubicBezTo>
                  <a:lnTo>
                    <a:pt x="2282" y="9770"/>
                  </a:lnTo>
                  <a:cubicBezTo>
                    <a:pt x="2003" y="10021"/>
                    <a:pt x="1707" y="10255"/>
                    <a:pt x="1398" y="10473"/>
                  </a:cubicBezTo>
                  <a:cubicBezTo>
                    <a:pt x="2030" y="10176"/>
                    <a:pt x="2669" y="9719"/>
                    <a:pt x="3145" y="9189"/>
                  </a:cubicBezTo>
                  <a:lnTo>
                    <a:pt x="3145" y="9189"/>
                  </a:lnTo>
                  <a:cubicBezTo>
                    <a:pt x="2695" y="9845"/>
                    <a:pt x="2157" y="10448"/>
                    <a:pt x="1623" y="11043"/>
                  </a:cubicBezTo>
                  <a:cubicBezTo>
                    <a:pt x="2168" y="10830"/>
                    <a:pt x="2647" y="10462"/>
                    <a:pt x="2987" y="9998"/>
                  </a:cubicBezTo>
                  <a:lnTo>
                    <a:pt x="2987" y="9998"/>
                  </a:lnTo>
                  <a:cubicBezTo>
                    <a:pt x="2870" y="10230"/>
                    <a:pt x="2753" y="10462"/>
                    <a:pt x="2637" y="10695"/>
                  </a:cubicBezTo>
                  <a:cubicBezTo>
                    <a:pt x="2849" y="10499"/>
                    <a:pt x="3010" y="10249"/>
                    <a:pt x="3103" y="9979"/>
                  </a:cubicBezTo>
                  <a:cubicBezTo>
                    <a:pt x="3119" y="10099"/>
                    <a:pt x="3132" y="10220"/>
                    <a:pt x="3143" y="10342"/>
                  </a:cubicBezTo>
                  <a:cubicBezTo>
                    <a:pt x="3325" y="9818"/>
                    <a:pt x="3501" y="9290"/>
                    <a:pt x="3673" y="8765"/>
                  </a:cubicBezTo>
                  <a:cubicBezTo>
                    <a:pt x="3700" y="8714"/>
                    <a:pt x="3727" y="8663"/>
                    <a:pt x="3750" y="8611"/>
                  </a:cubicBezTo>
                  <a:lnTo>
                    <a:pt x="3750" y="8611"/>
                  </a:lnTo>
                  <a:cubicBezTo>
                    <a:pt x="3637" y="9160"/>
                    <a:pt x="3492" y="9719"/>
                    <a:pt x="3351" y="10227"/>
                  </a:cubicBezTo>
                  <a:cubicBezTo>
                    <a:pt x="3390" y="10195"/>
                    <a:pt x="3424" y="10160"/>
                    <a:pt x="3458" y="10125"/>
                  </a:cubicBezTo>
                  <a:lnTo>
                    <a:pt x="3458" y="10125"/>
                  </a:lnTo>
                  <a:cubicBezTo>
                    <a:pt x="2988" y="10673"/>
                    <a:pt x="2381" y="11048"/>
                    <a:pt x="1800" y="11524"/>
                  </a:cubicBezTo>
                  <a:cubicBezTo>
                    <a:pt x="2232" y="11409"/>
                    <a:pt x="2638" y="11208"/>
                    <a:pt x="2983" y="10939"/>
                  </a:cubicBezTo>
                  <a:lnTo>
                    <a:pt x="2983" y="10939"/>
                  </a:lnTo>
                  <a:cubicBezTo>
                    <a:pt x="2881" y="11019"/>
                    <a:pt x="2804" y="11185"/>
                    <a:pt x="2719" y="11284"/>
                  </a:cubicBezTo>
                  <a:cubicBezTo>
                    <a:pt x="2623" y="11399"/>
                    <a:pt x="2519" y="11489"/>
                    <a:pt x="2406" y="11589"/>
                  </a:cubicBezTo>
                  <a:cubicBezTo>
                    <a:pt x="2166" y="11801"/>
                    <a:pt x="1892" y="11975"/>
                    <a:pt x="1620" y="12150"/>
                  </a:cubicBezTo>
                  <a:cubicBezTo>
                    <a:pt x="1547" y="12198"/>
                    <a:pt x="1475" y="12243"/>
                    <a:pt x="1401" y="12289"/>
                  </a:cubicBezTo>
                  <a:cubicBezTo>
                    <a:pt x="1449" y="12303"/>
                    <a:pt x="1500" y="12310"/>
                    <a:pt x="1550" y="12310"/>
                  </a:cubicBezTo>
                  <a:cubicBezTo>
                    <a:pt x="1645" y="12310"/>
                    <a:pt x="1741" y="12287"/>
                    <a:pt x="1829" y="12251"/>
                  </a:cubicBezTo>
                  <a:cubicBezTo>
                    <a:pt x="2085" y="12150"/>
                    <a:pt x="2282" y="11945"/>
                    <a:pt x="2494" y="11781"/>
                  </a:cubicBezTo>
                  <a:cubicBezTo>
                    <a:pt x="2725" y="11604"/>
                    <a:pt x="2937" y="11408"/>
                    <a:pt x="3130" y="11193"/>
                  </a:cubicBezTo>
                  <a:cubicBezTo>
                    <a:pt x="3387" y="10907"/>
                    <a:pt x="3604" y="10589"/>
                    <a:pt x="3775" y="10252"/>
                  </a:cubicBezTo>
                  <a:lnTo>
                    <a:pt x="3775" y="10252"/>
                  </a:lnTo>
                  <a:cubicBezTo>
                    <a:pt x="3486" y="10985"/>
                    <a:pt x="2523" y="12170"/>
                    <a:pt x="2069" y="12533"/>
                  </a:cubicBezTo>
                  <a:cubicBezTo>
                    <a:pt x="1892" y="12674"/>
                    <a:pt x="1700" y="12810"/>
                    <a:pt x="1604" y="13008"/>
                  </a:cubicBezTo>
                  <a:cubicBezTo>
                    <a:pt x="2041" y="12844"/>
                    <a:pt x="2435" y="12582"/>
                    <a:pt x="2745" y="12251"/>
                  </a:cubicBezTo>
                  <a:lnTo>
                    <a:pt x="2745" y="12251"/>
                  </a:lnTo>
                  <a:cubicBezTo>
                    <a:pt x="2737" y="12415"/>
                    <a:pt x="2702" y="12578"/>
                    <a:pt x="2639" y="12732"/>
                  </a:cubicBezTo>
                  <a:cubicBezTo>
                    <a:pt x="2814" y="12609"/>
                    <a:pt x="2944" y="12434"/>
                    <a:pt x="3008" y="12241"/>
                  </a:cubicBezTo>
                  <a:cubicBezTo>
                    <a:pt x="3063" y="12270"/>
                    <a:pt x="3090" y="12337"/>
                    <a:pt x="3071" y="12394"/>
                  </a:cubicBezTo>
                  <a:cubicBezTo>
                    <a:pt x="3084" y="12404"/>
                    <a:pt x="3097" y="12408"/>
                    <a:pt x="3111" y="12408"/>
                  </a:cubicBezTo>
                  <a:cubicBezTo>
                    <a:pt x="3132" y="12408"/>
                    <a:pt x="3153" y="12398"/>
                    <a:pt x="3172" y="12384"/>
                  </a:cubicBezTo>
                  <a:lnTo>
                    <a:pt x="3172" y="12384"/>
                  </a:lnTo>
                  <a:cubicBezTo>
                    <a:pt x="2901" y="12706"/>
                    <a:pt x="2577" y="12983"/>
                    <a:pt x="2211" y="13200"/>
                  </a:cubicBezTo>
                  <a:cubicBezTo>
                    <a:pt x="2238" y="13204"/>
                    <a:pt x="2264" y="13206"/>
                    <a:pt x="2291" y="13206"/>
                  </a:cubicBezTo>
                  <a:cubicBezTo>
                    <a:pt x="2398" y="13206"/>
                    <a:pt x="2504" y="13175"/>
                    <a:pt x="2608" y="13144"/>
                  </a:cubicBezTo>
                  <a:lnTo>
                    <a:pt x="2608" y="13144"/>
                  </a:lnTo>
                  <a:cubicBezTo>
                    <a:pt x="2182" y="13519"/>
                    <a:pt x="1698" y="13828"/>
                    <a:pt x="1177" y="14064"/>
                  </a:cubicBezTo>
                  <a:cubicBezTo>
                    <a:pt x="1113" y="14093"/>
                    <a:pt x="1035" y="14141"/>
                    <a:pt x="1049" y="14209"/>
                  </a:cubicBezTo>
                  <a:cubicBezTo>
                    <a:pt x="1229" y="14191"/>
                    <a:pt x="1405" y="14154"/>
                    <a:pt x="1576" y="14097"/>
                  </a:cubicBezTo>
                  <a:lnTo>
                    <a:pt x="1576" y="14097"/>
                  </a:lnTo>
                  <a:cubicBezTo>
                    <a:pt x="1495" y="14276"/>
                    <a:pt x="1227" y="14332"/>
                    <a:pt x="1173" y="14518"/>
                  </a:cubicBezTo>
                  <a:cubicBezTo>
                    <a:pt x="1199" y="14524"/>
                    <a:pt x="1226" y="14527"/>
                    <a:pt x="1253" y="14527"/>
                  </a:cubicBezTo>
                  <a:cubicBezTo>
                    <a:pt x="1370" y="14527"/>
                    <a:pt x="1486" y="14475"/>
                    <a:pt x="1592" y="14421"/>
                  </a:cubicBezTo>
                  <a:cubicBezTo>
                    <a:pt x="2047" y="14189"/>
                    <a:pt x="2472" y="13836"/>
                    <a:pt x="2836" y="13484"/>
                  </a:cubicBezTo>
                  <a:lnTo>
                    <a:pt x="2836" y="13484"/>
                  </a:lnTo>
                  <a:cubicBezTo>
                    <a:pt x="2574" y="13802"/>
                    <a:pt x="2353" y="14151"/>
                    <a:pt x="2173" y="14517"/>
                  </a:cubicBezTo>
                  <a:cubicBezTo>
                    <a:pt x="2456" y="14421"/>
                    <a:pt x="2661" y="14180"/>
                    <a:pt x="2811" y="13927"/>
                  </a:cubicBezTo>
                  <a:cubicBezTo>
                    <a:pt x="2959" y="13675"/>
                    <a:pt x="3066" y="13399"/>
                    <a:pt x="3238" y="13160"/>
                  </a:cubicBezTo>
                  <a:lnTo>
                    <a:pt x="3238" y="13160"/>
                  </a:lnTo>
                  <a:cubicBezTo>
                    <a:pt x="3248" y="13341"/>
                    <a:pt x="3232" y="13522"/>
                    <a:pt x="3194" y="13701"/>
                  </a:cubicBezTo>
                  <a:cubicBezTo>
                    <a:pt x="3020" y="13872"/>
                    <a:pt x="2840" y="14027"/>
                    <a:pt x="2673" y="14176"/>
                  </a:cubicBezTo>
                  <a:cubicBezTo>
                    <a:pt x="2455" y="14372"/>
                    <a:pt x="2224" y="14586"/>
                    <a:pt x="1971" y="14743"/>
                  </a:cubicBezTo>
                  <a:cubicBezTo>
                    <a:pt x="1674" y="14928"/>
                    <a:pt x="1333" y="15069"/>
                    <a:pt x="1020" y="15228"/>
                  </a:cubicBezTo>
                  <a:cubicBezTo>
                    <a:pt x="1117" y="15250"/>
                    <a:pt x="1216" y="15262"/>
                    <a:pt x="1315" y="15262"/>
                  </a:cubicBezTo>
                  <a:cubicBezTo>
                    <a:pt x="1385" y="15262"/>
                    <a:pt x="1456" y="15256"/>
                    <a:pt x="1526" y="15244"/>
                  </a:cubicBezTo>
                  <a:lnTo>
                    <a:pt x="1526" y="15244"/>
                  </a:lnTo>
                  <a:cubicBezTo>
                    <a:pt x="1119" y="15482"/>
                    <a:pt x="712" y="15722"/>
                    <a:pt x="348" y="16012"/>
                  </a:cubicBezTo>
                  <a:cubicBezTo>
                    <a:pt x="395" y="16042"/>
                    <a:pt x="447" y="16054"/>
                    <a:pt x="502" y="16054"/>
                  </a:cubicBezTo>
                  <a:cubicBezTo>
                    <a:pt x="614" y="16054"/>
                    <a:pt x="736" y="16002"/>
                    <a:pt x="839" y="15952"/>
                  </a:cubicBezTo>
                  <a:cubicBezTo>
                    <a:pt x="1157" y="15792"/>
                    <a:pt x="1473" y="15633"/>
                    <a:pt x="1790" y="15474"/>
                  </a:cubicBezTo>
                  <a:lnTo>
                    <a:pt x="1790" y="15474"/>
                  </a:lnTo>
                  <a:cubicBezTo>
                    <a:pt x="1677" y="15692"/>
                    <a:pt x="1562" y="15909"/>
                    <a:pt x="1449" y="16126"/>
                  </a:cubicBezTo>
                  <a:cubicBezTo>
                    <a:pt x="1274" y="16225"/>
                    <a:pt x="1091" y="16304"/>
                    <a:pt x="895" y="16354"/>
                  </a:cubicBezTo>
                  <a:cubicBezTo>
                    <a:pt x="792" y="16380"/>
                    <a:pt x="663" y="16418"/>
                    <a:pt x="646" y="16519"/>
                  </a:cubicBezTo>
                  <a:cubicBezTo>
                    <a:pt x="725" y="16550"/>
                    <a:pt x="805" y="16562"/>
                    <a:pt x="887" y="16562"/>
                  </a:cubicBezTo>
                  <a:cubicBezTo>
                    <a:pt x="1170" y="16562"/>
                    <a:pt x="1465" y="16417"/>
                    <a:pt x="1759" y="16390"/>
                  </a:cubicBezTo>
                  <a:lnTo>
                    <a:pt x="1759" y="16390"/>
                  </a:lnTo>
                  <a:cubicBezTo>
                    <a:pt x="1620" y="16512"/>
                    <a:pt x="1481" y="16634"/>
                    <a:pt x="1338" y="16757"/>
                  </a:cubicBezTo>
                  <a:cubicBezTo>
                    <a:pt x="1317" y="16776"/>
                    <a:pt x="1293" y="16798"/>
                    <a:pt x="1289" y="16826"/>
                  </a:cubicBezTo>
                  <a:cubicBezTo>
                    <a:pt x="1284" y="16878"/>
                    <a:pt x="1342" y="16899"/>
                    <a:pt x="1401" y="16899"/>
                  </a:cubicBezTo>
                  <a:cubicBezTo>
                    <a:pt x="1423" y="16899"/>
                    <a:pt x="1444" y="16897"/>
                    <a:pt x="1463" y="16891"/>
                  </a:cubicBezTo>
                  <a:cubicBezTo>
                    <a:pt x="1677" y="16830"/>
                    <a:pt x="1867" y="16721"/>
                    <a:pt x="2047" y="16593"/>
                  </a:cubicBezTo>
                  <a:cubicBezTo>
                    <a:pt x="2130" y="16631"/>
                    <a:pt x="2221" y="16656"/>
                    <a:pt x="2313" y="16665"/>
                  </a:cubicBezTo>
                  <a:cubicBezTo>
                    <a:pt x="2308" y="16678"/>
                    <a:pt x="2304" y="16689"/>
                    <a:pt x="2298" y="16702"/>
                  </a:cubicBezTo>
                  <a:cubicBezTo>
                    <a:pt x="2324" y="16692"/>
                    <a:pt x="2349" y="16680"/>
                    <a:pt x="2375" y="16667"/>
                  </a:cubicBezTo>
                  <a:cubicBezTo>
                    <a:pt x="2388" y="16668"/>
                    <a:pt x="2401" y="16668"/>
                    <a:pt x="2413" y="16668"/>
                  </a:cubicBezTo>
                  <a:cubicBezTo>
                    <a:pt x="2493" y="16668"/>
                    <a:pt x="2570" y="16657"/>
                    <a:pt x="2647" y="16634"/>
                  </a:cubicBezTo>
                  <a:lnTo>
                    <a:pt x="2647" y="16634"/>
                  </a:lnTo>
                  <a:cubicBezTo>
                    <a:pt x="2272" y="16885"/>
                    <a:pt x="1865" y="17096"/>
                    <a:pt x="1439" y="17256"/>
                  </a:cubicBezTo>
                  <a:cubicBezTo>
                    <a:pt x="1318" y="17302"/>
                    <a:pt x="1179" y="17360"/>
                    <a:pt x="1147" y="17481"/>
                  </a:cubicBezTo>
                  <a:cubicBezTo>
                    <a:pt x="1337" y="17469"/>
                    <a:pt x="1533" y="17450"/>
                    <a:pt x="1720" y="17443"/>
                  </a:cubicBezTo>
                  <a:lnTo>
                    <a:pt x="1720" y="17443"/>
                  </a:lnTo>
                  <a:cubicBezTo>
                    <a:pt x="1558" y="17558"/>
                    <a:pt x="1395" y="17668"/>
                    <a:pt x="1219" y="17759"/>
                  </a:cubicBezTo>
                  <a:cubicBezTo>
                    <a:pt x="1083" y="17829"/>
                    <a:pt x="919" y="17868"/>
                    <a:pt x="794" y="17957"/>
                  </a:cubicBezTo>
                  <a:cubicBezTo>
                    <a:pt x="863" y="17973"/>
                    <a:pt x="934" y="17980"/>
                    <a:pt x="1005" y="17980"/>
                  </a:cubicBezTo>
                  <a:cubicBezTo>
                    <a:pt x="1145" y="17980"/>
                    <a:pt x="1285" y="17951"/>
                    <a:pt x="1409" y="17893"/>
                  </a:cubicBezTo>
                  <a:lnTo>
                    <a:pt x="1409" y="17893"/>
                  </a:lnTo>
                  <a:cubicBezTo>
                    <a:pt x="1273" y="18109"/>
                    <a:pt x="980" y="18210"/>
                    <a:pt x="852" y="18427"/>
                  </a:cubicBezTo>
                  <a:cubicBezTo>
                    <a:pt x="879" y="18456"/>
                    <a:pt x="916" y="18466"/>
                    <a:pt x="956" y="18466"/>
                  </a:cubicBezTo>
                  <a:cubicBezTo>
                    <a:pt x="1015" y="18466"/>
                    <a:pt x="1082" y="18443"/>
                    <a:pt x="1135" y="18416"/>
                  </a:cubicBezTo>
                  <a:cubicBezTo>
                    <a:pt x="1578" y="18188"/>
                    <a:pt x="1992" y="17877"/>
                    <a:pt x="2326" y="17513"/>
                  </a:cubicBezTo>
                  <a:lnTo>
                    <a:pt x="2326" y="17513"/>
                  </a:lnTo>
                  <a:cubicBezTo>
                    <a:pt x="2253" y="17804"/>
                    <a:pt x="1971" y="18022"/>
                    <a:pt x="1921" y="18320"/>
                  </a:cubicBezTo>
                  <a:cubicBezTo>
                    <a:pt x="1924" y="18320"/>
                    <a:pt x="1928" y="18320"/>
                    <a:pt x="1931" y="18320"/>
                  </a:cubicBezTo>
                  <a:cubicBezTo>
                    <a:pt x="2025" y="18320"/>
                    <a:pt x="2102" y="18245"/>
                    <a:pt x="2166" y="18176"/>
                  </a:cubicBezTo>
                  <a:cubicBezTo>
                    <a:pt x="2323" y="18008"/>
                    <a:pt x="2477" y="17841"/>
                    <a:pt x="2632" y="17672"/>
                  </a:cubicBezTo>
                  <a:lnTo>
                    <a:pt x="2632" y="17672"/>
                  </a:lnTo>
                  <a:cubicBezTo>
                    <a:pt x="2618" y="17790"/>
                    <a:pt x="2587" y="17906"/>
                    <a:pt x="2544" y="18016"/>
                  </a:cubicBezTo>
                  <a:cubicBezTo>
                    <a:pt x="2645" y="18016"/>
                    <a:pt x="2721" y="17931"/>
                    <a:pt x="2780" y="17851"/>
                  </a:cubicBezTo>
                  <a:cubicBezTo>
                    <a:pt x="3043" y="17502"/>
                    <a:pt x="3329" y="17160"/>
                    <a:pt x="3528" y="16773"/>
                  </a:cubicBezTo>
                  <a:lnTo>
                    <a:pt x="3528" y="16773"/>
                  </a:lnTo>
                  <a:cubicBezTo>
                    <a:pt x="3476" y="16913"/>
                    <a:pt x="3408" y="17048"/>
                    <a:pt x="3331" y="17173"/>
                  </a:cubicBezTo>
                  <a:cubicBezTo>
                    <a:pt x="3262" y="17280"/>
                    <a:pt x="3187" y="17383"/>
                    <a:pt x="3158" y="17505"/>
                  </a:cubicBezTo>
                  <a:cubicBezTo>
                    <a:pt x="3149" y="17542"/>
                    <a:pt x="3152" y="17592"/>
                    <a:pt x="3190" y="17601"/>
                  </a:cubicBezTo>
                  <a:cubicBezTo>
                    <a:pt x="3194" y="17602"/>
                    <a:pt x="3199" y="17603"/>
                    <a:pt x="3203" y="17603"/>
                  </a:cubicBezTo>
                  <a:cubicBezTo>
                    <a:pt x="3224" y="17603"/>
                    <a:pt x="3243" y="17589"/>
                    <a:pt x="3260" y="17575"/>
                  </a:cubicBezTo>
                  <a:cubicBezTo>
                    <a:pt x="3318" y="17527"/>
                    <a:pt x="3370" y="17470"/>
                    <a:pt x="3412" y="17408"/>
                  </a:cubicBezTo>
                  <a:lnTo>
                    <a:pt x="3412" y="17408"/>
                  </a:lnTo>
                  <a:cubicBezTo>
                    <a:pt x="3399" y="17521"/>
                    <a:pt x="3379" y="17632"/>
                    <a:pt x="3354" y="17742"/>
                  </a:cubicBezTo>
                  <a:cubicBezTo>
                    <a:pt x="3260" y="17822"/>
                    <a:pt x="3161" y="17897"/>
                    <a:pt x="3061" y="17966"/>
                  </a:cubicBezTo>
                  <a:cubicBezTo>
                    <a:pt x="2606" y="18278"/>
                    <a:pt x="2091" y="18497"/>
                    <a:pt x="1608" y="18772"/>
                  </a:cubicBezTo>
                  <a:cubicBezTo>
                    <a:pt x="1563" y="18798"/>
                    <a:pt x="1513" y="18856"/>
                    <a:pt x="1550" y="18892"/>
                  </a:cubicBezTo>
                  <a:cubicBezTo>
                    <a:pt x="1565" y="18907"/>
                    <a:pt x="1590" y="18907"/>
                    <a:pt x="1608" y="18907"/>
                  </a:cubicBezTo>
                  <a:cubicBezTo>
                    <a:pt x="1819" y="18907"/>
                    <a:pt x="2030" y="18843"/>
                    <a:pt x="2202" y="18725"/>
                  </a:cubicBezTo>
                  <a:lnTo>
                    <a:pt x="2202" y="18725"/>
                  </a:lnTo>
                  <a:cubicBezTo>
                    <a:pt x="1623" y="19241"/>
                    <a:pt x="878" y="19540"/>
                    <a:pt x="145" y="19816"/>
                  </a:cubicBezTo>
                  <a:cubicBezTo>
                    <a:pt x="101" y="19832"/>
                    <a:pt x="55" y="19851"/>
                    <a:pt x="28" y="19884"/>
                  </a:cubicBezTo>
                  <a:cubicBezTo>
                    <a:pt x="1" y="19920"/>
                    <a:pt x="1" y="19981"/>
                    <a:pt x="40" y="20003"/>
                  </a:cubicBezTo>
                  <a:cubicBezTo>
                    <a:pt x="55" y="20010"/>
                    <a:pt x="71" y="20012"/>
                    <a:pt x="87" y="20012"/>
                  </a:cubicBezTo>
                  <a:cubicBezTo>
                    <a:pt x="97" y="20012"/>
                    <a:pt x="108" y="20011"/>
                    <a:pt x="119" y="20010"/>
                  </a:cubicBezTo>
                  <a:cubicBezTo>
                    <a:pt x="400" y="19975"/>
                    <a:pt x="801" y="19939"/>
                    <a:pt x="1038" y="19771"/>
                  </a:cubicBezTo>
                  <a:lnTo>
                    <a:pt x="1038" y="19771"/>
                  </a:lnTo>
                  <a:cubicBezTo>
                    <a:pt x="781" y="19954"/>
                    <a:pt x="599" y="20183"/>
                    <a:pt x="519" y="20426"/>
                  </a:cubicBezTo>
                  <a:cubicBezTo>
                    <a:pt x="805" y="20183"/>
                    <a:pt x="1090" y="19938"/>
                    <a:pt x="1375" y="19694"/>
                  </a:cubicBezTo>
                  <a:lnTo>
                    <a:pt x="1375" y="19694"/>
                  </a:lnTo>
                  <a:cubicBezTo>
                    <a:pt x="1274" y="19845"/>
                    <a:pt x="1212" y="20006"/>
                    <a:pt x="1189" y="20170"/>
                  </a:cubicBezTo>
                  <a:cubicBezTo>
                    <a:pt x="1366" y="19981"/>
                    <a:pt x="1546" y="19792"/>
                    <a:pt x="1723" y="19604"/>
                  </a:cubicBezTo>
                  <a:cubicBezTo>
                    <a:pt x="1733" y="19731"/>
                    <a:pt x="1793" y="19858"/>
                    <a:pt x="1895" y="19968"/>
                  </a:cubicBezTo>
                  <a:cubicBezTo>
                    <a:pt x="1860" y="20020"/>
                    <a:pt x="1832" y="20074"/>
                    <a:pt x="1816" y="20129"/>
                  </a:cubicBezTo>
                  <a:cubicBezTo>
                    <a:pt x="2046" y="20035"/>
                    <a:pt x="2260" y="19930"/>
                    <a:pt x="2464" y="19814"/>
                  </a:cubicBezTo>
                  <a:lnTo>
                    <a:pt x="2464" y="19814"/>
                  </a:lnTo>
                  <a:cubicBezTo>
                    <a:pt x="2236" y="20013"/>
                    <a:pt x="2048" y="20235"/>
                    <a:pt x="1910" y="20468"/>
                  </a:cubicBezTo>
                  <a:cubicBezTo>
                    <a:pt x="2195" y="20325"/>
                    <a:pt x="2448" y="20160"/>
                    <a:pt x="2673" y="19978"/>
                  </a:cubicBezTo>
                  <a:lnTo>
                    <a:pt x="2673" y="19978"/>
                  </a:lnTo>
                  <a:lnTo>
                    <a:pt x="2564" y="20126"/>
                  </a:lnTo>
                  <a:cubicBezTo>
                    <a:pt x="2333" y="20439"/>
                    <a:pt x="2128" y="20755"/>
                    <a:pt x="1947" y="21078"/>
                  </a:cubicBezTo>
                  <a:cubicBezTo>
                    <a:pt x="2278" y="20805"/>
                    <a:pt x="2541" y="20494"/>
                    <a:pt x="2716" y="20174"/>
                  </a:cubicBezTo>
                  <a:lnTo>
                    <a:pt x="2716" y="20174"/>
                  </a:lnTo>
                  <a:cubicBezTo>
                    <a:pt x="2714" y="20360"/>
                    <a:pt x="2728" y="20543"/>
                    <a:pt x="2760" y="20723"/>
                  </a:cubicBezTo>
                  <a:cubicBezTo>
                    <a:pt x="3077" y="20420"/>
                    <a:pt x="2918" y="20041"/>
                    <a:pt x="3132" y="19708"/>
                  </a:cubicBezTo>
                  <a:lnTo>
                    <a:pt x="3132" y="19708"/>
                  </a:lnTo>
                  <a:cubicBezTo>
                    <a:pt x="3323" y="19964"/>
                    <a:pt x="3059" y="20346"/>
                    <a:pt x="3188" y="20627"/>
                  </a:cubicBezTo>
                  <a:cubicBezTo>
                    <a:pt x="3296" y="20516"/>
                    <a:pt x="3364" y="20391"/>
                    <a:pt x="3384" y="20269"/>
                  </a:cubicBezTo>
                  <a:cubicBezTo>
                    <a:pt x="3427" y="20304"/>
                    <a:pt x="3472" y="20338"/>
                    <a:pt x="3538" y="20347"/>
                  </a:cubicBezTo>
                  <a:cubicBezTo>
                    <a:pt x="3544" y="20348"/>
                    <a:pt x="3551" y="20348"/>
                    <a:pt x="3557" y="20348"/>
                  </a:cubicBezTo>
                  <a:cubicBezTo>
                    <a:pt x="3622" y="20348"/>
                    <a:pt x="3699" y="20315"/>
                    <a:pt x="3711" y="20272"/>
                  </a:cubicBezTo>
                  <a:cubicBezTo>
                    <a:pt x="3720" y="20237"/>
                    <a:pt x="3688" y="20209"/>
                    <a:pt x="3660" y="20186"/>
                  </a:cubicBezTo>
                  <a:cubicBezTo>
                    <a:pt x="3400" y="19962"/>
                    <a:pt x="3357" y="19612"/>
                    <a:pt x="3550" y="19294"/>
                  </a:cubicBezTo>
                  <a:lnTo>
                    <a:pt x="3550" y="19294"/>
                  </a:lnTo>
                  <a:cubicBezTo>
                    <a:pt x="3637" y="19538"/>
                    <a:pt x="3726" y="19781"/>
                    <a:pt x="3813" y="20023"/>
                  </a:cubicBezTo>
                  <a:cubicBezTo>
                    <a:pt x="3806" y="20003"/>
                    <a:pt x="3862" y="19858"/>
                    <a:pt x="3862" y="19814"/>
                  </a:cubicBezTo>
                  <a:cubicBezTo>
                    <a:pt x="3861" y="19733"/>
                    <a:pt x="3822" y="19653"/>
                    <a:pt x="3810" y="19570"/>
                  </a:cubicBezTo>
                  <a:cubicBezTo>
                    <a:pt x="3795" y="19474"/>
                    <a:pt x="3792" y="19371"/>
                    <a:pt x="3814" y="19277"/>
                  </a:cubicBezTo>
                  <a:cubicBezTo>
                    <a:pt x="3839" y="19447"/>
                    <a:pt x="3872" y="19609"/>
                    <a:pt x="3955" y="19763"/>
                  </a:cubicBezTo>
                  <a:lnTo>
                    <a:pt x="4068" y="19567"/>
                  </a:lnTo>
                  <a:cubicBezTo>
                    <a:pt x="4161" y="19967"/>
                    <a:pt x="4256" y="20366"/>
                    <a:pt x="4349" y="20764"/>
                  </a:cubicBezTo>
                  <a:cubicBezTo>
                    <a:pt x="4361" y="20810"/>
                    <a:pt x="4388" y="20869"/>
                    <a:pt x="4433" y="20869"/>
                  </a:cubicBezTo>
                  <a:cubicBezTo>
                    <a:pt x="4437" y="20869"/>
                    <a:pt x="4441" y="20868"/>
                    <a:pt x="4446" y="20867"/>
                  </a:cubicBezTo>
                  <a:cubicBezTo>
                    <a:pt x="4492" y="20854"/>
                    <a:pt x="4497" y="20794"/>
                    <a:pt x="4492" y="20749"/>
                  </a:cubicBezTo>
                  <a:cubicBezTo>
                    <a:pt x="4475" y="20593"/>
                    <a:pt x="4459" y="20434"/>
                    <a:pt x="4442" y="20279"/>
                  </a:cubicBezTo>
                  <a:lnTo>
                    <a:pt x="4442" y="20279"/>
                  </a:lnTo>
                  <a:cubicBezTo>
                    <a:pt x="4566" y="20535"/>
                    <a:pt x="4786" y="20747"/>
                    <a:pt x="5052" y="20869"/>
                  </a:cubicBezTo>
                  <a:cubicBezTo>
                    <a:pt x="5076" y="20652"/>
                    <a:pt x="4935" y="20453"/>
                    <a:pt x="4786" y="20289"/>
                  </a:cubicBezTo>
                  <a:cubicBezTo>
                    <a:pt x="4638" y="20126"/>
                    <a:pt x="4471" y="19961"/>
                    <a:pt x="4424" y="19749"/>
                  </a:cubicBezTo>
                  <a:lnTo>
                    <a:pt x="4424" y="19749"/>
                  </a:lnTo>
                  <a:cubicBezTo>
                    <a:pt x="4654" y="19906"/>
                    <a:pt x="4882" y="20065"/>
                    <a:pt x="5111" y="20224"/>
                  </a:cubicBezTo>
                  <a:cubicBezTo>
                    <a:pt x="5158" y="20093"/>
                    <a:pt x="5024" y="19974"/>
                    <a:pt x="4924" y="19874"/>
                  </a:cubicBezTo>
                  <a:cubicBezTo>
                    <a:pt x="4809" y="19759"/>
                    <a:pt x="4725" y="19620"/>
                    <a:pt x="4649" y="19476"/>
                  </a:cubicBezTo>
                  <a:cubicBezTo>
                    <a:pt x="4569" y="19318"/>
                    <a:pt x="4501" y="19155"/>
                    <a:pt x="4446" y="18987"/>
                  </a:cubicBezTo>
                  <a:lnTo>
                    <a:pt x="4439" y="18740"/>
                  </a:lnTo>
                  <a:lnTo>
                    <a:pt x="4439" y="18740"/>
                  </a:lnTo>
                  <a:cubicBezTo>
                    <a:pt x="4609" y="19053"/>
                    <a:pt x="4805" y="19361"/>
                    <a:pt x="5025" y="19663"/>
                  </a:cubicBezTo>
                  <a:cubicBezTo>
                    <a:pt x="5070" y="19724"/>
                    <a:pt x="5142" y="19797"/>
                    <a:pt x="5242" y="19797"/>
                  </a:cubicBezTo>
                  <a:cubicBezTo>
                    <a:pt x="5272" y="19749"/>
                    <a:pt x="5323" y="19705"/>
                    <a:pt x="5387" y="19672"/>
                  </a:cubicBezTo>
                  <a:cubicBezTo>
                    <a:pt x="5513" y="19804"/>
                    <a:pt x="5564" y="19959"/>
                    <a:pt x="5656" y="20102"/>
                  </a:cubicBezTo>
                  <a:cubicBezTo>
                    <a:pt x="5746" y="20246"/>
                    <a:pt x="5904" y="20392"/>
                    <a:pt x="6128" y="20433"/>
                  </a:cubicBezTo>
                  <a:cubicBezTo>
                    <a:pt x="6030" y="20267"/>
                    <a:pt x="5934" y="20105"/>
                    <a:pt x="5840" y="19939"/>
                  </a:cubicBezTo>
                  <a:lnTo>
                    <a:pt x="5840" y="19939"/>
                  </a:lnTo>
                  <a:cubicBezTo>
                    <a:pt x="6287" y="20225"/>
                    <a:pt x="6816" y="20455"/>
                    <a:pt x="7381" y="20607"/>
                  </a:cubicBezTo>
                  <a:cubicBezTo>
                    <a:pt x="7250" y="20433"/>
                    <a:pt x="7009" y="20304"/>
                    <a:pt x="6782" y="20177"/>
                  </a:cubicBezTo>
                  <a:cubicBezTo>
                    <a:pt x="6470" y="20002"/>
                    <a:pt x="6167" y="19807"/>
                    <a:pt x="5876" y="19596"/>
                  </a:cubicBezTo>
                  <a:cubicBezTo>
                    <a:pt x="5619" y="19409"/>
                    <a:pt x="5298" y="19215"/>
                    <a:pt x="5091" y="18976"/>
                  </a:cubicBezTo>
                  <a:cubicBezTo>
                    <a:pt x="4998" y="18872"/>
                    <a:pt x="4928" y="18751"/>
                    <a:pt x="4855" y="18634"/>
                  </a:cubicBezTo>
                  <a:cubicBezTo>
                    <a:pt x="4838" y="18606"/>
                    <a:pt x="4821" y="18577"/>
                    <a:pt x="4805" y="18551"/>
                  </a:cubicBezTo>
                  <a:lnTo>
                    <a:pt x="4805" y="18551"/>
                  </a:lnTo>
                  <a:cubicBezTo>
                    <a:pt x="5088" y="18849"/>
                    <a:pt x="5429" y="19122"/>
                    <a:pt x="5817" y="19364"/>
                  </a:cubicBezTo>
                  <a:cubicBezTo>
                    <a:pt x="5810" y="19257"/>
                    <a:pt x="5801" y="19149"/>
                    <a:pt x="5794" y="19043"/>
                  </a:cubicBezTo>
                  <a:lnTo>
                    <a:pt x="5794" y="19043"/>
                  </a:lnTo>
                  <a:cubicBezTo>
                    <a:pt x="5908" y="19162"/>
                    <a:pt x="6069" y="19265"/>
                    <a:pt x="6254" y="19336"/>
                  </a:cubicBezTo>
                  <a:cubicBezTo>
                    <a:pt x="6222" y="19257"/>
                    <a:pt x="6196" y="19177"/>
                    <a:pt x="6180" y="19095"/>
                  </a:cubicBezTo>
                  <a:lnTo>
                    <a:pt x="6180" y="19095"/>
                  </a:lnTo>
                  <a:cubicBezTo>
                    <a:pt x="6478" y="19291"/>
                    <a:pt x="6833" y="19451"/>
                    <a:pt x="7217" y="19557"/>
                  </a:cubicBezTo>
                  <a:cubicBezTo>
                    <a:pt x="7235" y="19563"/>
                    <a:pt x="7258" y="19566"/>
                    <a:pt x="7279" y="19566"/>
                  </a:cubicBezTo>
                  <a:cubicBezTo>
                    <a:pt x="7320" y="19566"/>
                    <a:pt x="7355" y="19555"/>
                    <a:pt x="7343" y="19531"/>
                  </a:cubicBezTo>
                  <a:cubicBezTo>
                    <a:pt x="6979" y="19395"/>
                    <a:pt x="6623" y="19233"/>
                    <a:pt x="6281" y="19046"/>
                  </a:cubicBezTo>
                  <a:cubicBezTo>
                    <a:pt x="6123" y="18959"/>
                    <a:pt x="5977" y="18854"/>
                    <a:pt x="5817" y="18769"/>
                  </a:cubicBezTo>
                  <a:cubicBezTo>
                    <a:pt x="5688" y="18699"/>
                    <a:pt x="5528" y="18667"/>
                    <a:pt x="5483" y="18509"/>
                  </a:cubicBezTo>
                  <a:lnTo>
                    <a:pt x="5483" y="18509"/>
                  </a:lnTo>
                  <a:cubicBezTo>
                    <a:pt x="5784" y="18617"/>
                    <a:pt x="6097" y="18727"/>
                    <a:pt x="6415" y="18727"/>
                  </a:cubicBezTo>
                  <a:cubicBezTo>
                    <a:pt x="6465" y="18727"/>
                    <a:pt x="6516" y="18724"/>
                    <a:pt x="6566" y="18718"/>
                  </a:cubicBezTo>
                  <a:cubicBezTo>
                    <a:pt x="6239" y="18639"/>
                    <a:pt x="5923" y="18525"/>
                    <a:pt x="5622" y="18374"/>
                  </a:cubicBezTo>
                  <a:cubicBezTo>
                    <a:pt x="5557" y="18153"/>
                    <a:pt x="5494" y="17924"/>
                    <a:pt x="5516" y="17696"/>
                  </a:cubicBezTo>
                  <a:lnTo>
                    <a:pt x="5516" y="17696"/>
                  </a:lnTo>
                  <a:cubicBezTo>
                    <a:pt x="5625" y="17894"/>
                    <a:pt x="5737" y="18096"/>
                    <a:pt x="5897" y="18262"/>
                  </a:cubicBezTo>
                  <a:cubicBezTo>
                    <a:pt x="6056" y="18427"/>
                    <a:pt x="6273" y="18552"/>
                    <a:pt x="6507" y="18560"/>
                  </a:cubicBezTo>
                  <a:cubicBezTo>
                    <a:pt x="6366" y="18380"/>
                    <a:pt x="6225" y="18199"/>
                    <a:pt x="6084" y="18021"/>
                  </a:cubicBezTo>
                  <a:cubicBezTo>
                    <a:pt x="6011" y="17928"/>
                    <a:pt x="5934" y="17818"/>
                    <a:pt x="5969" y="17706"/>
                  </a:cubicBezTo>
                  <a:lnTo>
                    <a:pt x="5969" y="17706"/>
                  </a:lnTo>
                  <a:cubicBezTo>
                    <a:pt x="6173" y="17791"/>
                    <a:pt x="6358" y="17921"/>
                    <a:pt x="6507" y="18079"/>
                  </a:cubicBezTo>
                  <a:cubicBezTo>
                    <a:pt x="6652" y="18234"/>
                    <a:pt x="6782" y="18430"/>
                    <a:pt x="6993" y="18483"/>
                  </a:cubicBezTo>
                  <a:cubicBezTo>
                    <a:pt x="6936" y="18313"/>
                    <a:pt x="6862" y="18147"/>
                    <a:pt x="6772" y="17992"/>
                  </a:cubicBezTo>
                  <a:lnTo>
                    <a:pt x="6772" y="17992"/>
                  </a:lnTo>
                  <a:cubicBezTo>
                    <a:pt x="7022" y="18178"/>
                    <a:pt x="7326" y="18298"/>
                    <a:pt x="7639" y="18333"/>
                  </a:cubicBezTo>
                  <a:cubicBezTo>
                    <a:pt x="7601" y="18274"/>
                    <a:pt x="7516" y="18233"/>
                    <a:pt x="7434" y="18195"/>
                  </a:cubicBezTo>
                  <a:cubicBezTo>
                    <a:pt x="6983" y="17983"/>
                    <a:pt x="6557" y="17712"/>
                    <a:pt x="6178" y="17392"/>
                  </a:cubicBezTo>
                  <a:lnTo>
                    <a:pt x="6178" y="17392"/>
                  </a:lnTo>
                  <a:cubicBezTo>
                    <a:pt x="6326" y="17436"/>
                    <a:pt x="6480" y="17459"/>
                    <a:pt x="6635" y="17459"/>
                  </a:cubicBezTo>
                  <a:cubicBezTo>
                    <a:pt x="6703" y="17459"/>
                    <a:pt x="6771" y="17455"/>
                    <a:pt x="6839" y="17446"/>
                  </a:cubicBezTo>
                  <a:cubicBezTo>
                    <a:pt x="6630" y="17362"/>
                    <a:pt x="6419" y="17280"/>
                    <a:pt x="6210" y="17196"/>
                  </a:cubicBezTo>
                  <a:cubicBezTo>
                    <a:pt x="6093" y="17150"/>
                    <a:pt x="5971" y="17100"/>
                    <a:pt x="5885" y="17010"/>
                  </a:cubicBezTo>
                  <a:lnTo>
                    <a:pt x="5885" y="17010"/>
                  </a:lnTo>
                  <a:cubicBezTo>
                    <a:pt x="5906" y="17013"/>
                    <a:pt x="5928" y="17014"/>
                    <a:pt x="5949" y="17014"/>
                  </a:cubicBezTo>
                  <a:cubicBezTo>
                    <a:pt x="6002" y="17014"/>
                    <a:pt x="6055" y="17006"/>
                    <a:pt x="6107" y="16993"/>
                  </a:cubicBezTo>
                  <a:cubicBezTo>
                    <a:pt x="6200" y="17064"/>
                    <a:pt x="6295" y="17134"/>
                    <a:pt x="6390" y="17199"/>
                  </a:cubicBezTo>
                  <a:cubicBezTo>
                    <a:pt x="6525" y="17289"/>
                    <a:pt x="6671" y="17378"/>
                    <a:pt x="6835" y="17398"/>
                  </a:cubicBezTo>
                  <a:cubicBezTo>
                    <a:pt x="6859" y="17242"/>
                    <a:pt x="6585" y="17195"/>
                    <a:pt x="6523" y="17048"/>
                  </a:cubicBezTo>
                  <a:lnTo>
                    <a:pt x="6523" y="17048"/>
                  </a:lnTo>
                  <a:cubicBezTo>
                    <a:pt x="6751" y="17167"/>
                    <a:pt x="7000" y="17291"/>
                    <a:pt x="7255" y="17291"/>
                  </a:cubicBezTo>
                  <a:cubicBezTo>
                    <a:pt x="7294" y="17291"/>
                    <a:pt x="7334" y="17288"/>
                    <a:pt x="7374" y="17282"/>
                  </a:cubicBezTo>
                  <a:cubicBezTo>
                    <a:pt x="7188" y="17187"/>
                    <a:pt x="6989" y="17100"/>
                    <a:pt x="6813" y="16990"/>
                  </a:cubicBezTo>
                  <a:cubicBezTo>
                    <a:pt x="6701" y="16919"/>
                    <a:pt x="6571" y="16775"/>
                    <a:pt x="6446" y="16736"/>
                  </a:cubicBezTo>
                  <a:lnTo>
                    <a:pt x="6446" y="16736"/>
                  </a:lnTo>
                  <a:cubicBezTo>
                    <a:pt x="6777" y="16840"/>
                    <a:pt x="7124" y="16901"/>
                    <a:pt x="7472" y="16913"/>
                  </a:cubicBezTo>
                  <a:cubicBezTo>
                    <a:pt x="7445" y="16810"/>
                    <a:pt x="7339" y="16749"/>
                    <a:pt x="7240" y="16701"/>
                  </a:cubicBezTo>
                  <a:cubicBezTo>
                    <a:pt x="6888" y="16527"/>
                    <a:pt x="6534" y="16360"/>
                    <a:pt x="6174" y="16200"/>
                  </a:cubicBezTo>
                  <a:lnTo>
                    <a:pt x="6174" y="16200"/>
                  </a:lnTo>
                  <a:cubicBezTo>
                    <a:pt x="6363" y="16241"/>
                    <a:pt x="6557" y="16263"/>
                    <a:pt x="6750" y="16263"/>
                  </a:cubicBezTo>
                  <a:cubicBezTo>
                    <a:pt x="6901" y="16263"/>
                    <a:pt x="7052" y="16250"/>
                    <a:pt x="7201" y="16223"/>
                  </a:cubicBezTo>
                  <a:cubicBezTo>
                    <a:pt x="7161" y="16213"/>
                    <a:pt x="7124" y="16200"/>
                    <a:pt x="7085" y="16190"/>
                  </a:cubicBezTo>
                  <a:lnTo>
                    <a:pt x="7085" y="16190"/>
                  </a:lnTo>
                  <a:cubicBezTo>
                    <a:pt x="7101" y="16191"/>
                    <a:pt x="7116" y="16193"/>
                    <a:pt x="7135" y="16193"/>
                  </a:cubicBezTo>
                  <a:cubicBezTo>
                    <a:pt x="7071" y="15901"/>
                    <a:pt x="6703" y="15766"/>
                    <a:pt x="6576" y="15494"/>
                  </a:cubicBezTo>
                  <a:lnTo>
                    <a:pt x="6576" y="15494"/>
                  </a:lnTo>
                  <a:cubicBezTo>
                    <a:pt x="6862" y="15677"/>
                    <a:pt x="7166" y="15866"/>
                    <a:pt x="7507" y="15904"/>
                  </a:cubicBezTo>
                  <a:cubicBezTo>
                    <a:pt x="7522" y="15834"/>
                    <a:pt x="7445" y="15777"/>
                    <a:pt x="7379" y="15741"/>
                  </a:cubicBezTo>
                  <a:cubicBezTo>
                    <a:pt x="6977" y="15519"/>
                    <a:pt x="6566" y="15311"/>
                    <a:pt x="6148" y="15118"/>
                  </a:cubicBezTo>
                  <a:cubicBezTo>
                    <a:pt x="5961" y="15032"/>
                    <a:pt x="5775" y="14963"/>
                    <a:pt x="5611" y="14841"/>
                  </a:cubicBezTo>
                  <a:cubicBezTo>
                    <a:pt x="5455" y="14727"/>
                    <a:pt x="5354" y="14579"/>
                    <a:pt x="5214" y="14457"/>
                  </a:cubicBezTo>
                  <a:lnTo>
                    <a:pt x="5214" y="14457"/>
                  </a:lnTo>
                  <a:cubicBezTo>
                    <a:pt x="5420" y="14637"/>
                    <a:pt x="5666" y="14829"/>
                    <a:pt x="5933" y="14829"/>
                  </a:cubicBezTo>
                  <a:cubicBezTo>
                    <a:pt x="5968" y="14829"/>
                    <a:pt x="6003" y="14826"/>
                    <a:pt x="6039" y="14819"/>
                  </a:cubicBezTo>
                  <a:cubicBezTo>
                    <a:pt x="5134" y="14297"/>
                    <a:pt x="4598" y="13522"/>
                    <a:pt x="4256" y="12622"/>
                  </a:cubicBezTo>
                  <a:lnTo>
                    <a:pt x="4251" y="12527"/>
                  </a:lnTo>
                  <a:lnTo>
                    <a:pt x="4251" y="12527"/>
                  </a:lnTo>
                  <a:cubicBezTo>
                    <a:pt x="4373" y="12799"/>
                    <a:pt x="4526" y="13056"/>
                    <a:pt x="4704" y="13300"/>
                  </a:cubicBezTo>
                  <a:cubicBezTo>
                    <a:pt x="4880" y="13539"/>
                    <a:pt x="5098" y="13737"/>
                    <a:pt x="5290" y="13961"/>
                  </a:cubicBezTo>
                  <a:cubicBezTo>
                    <a:pt x="5506" y="14209"/>
                    <a:pt x="5754" y="14434"/>
                    <a:pt x="6029" y="14624"/>
                  </a:cubicBezTo>
                  <a:cubicBezTo>
                    <a:pt x="6055" y="14643"/>
                    <a:pt x="6093" y="14659"/>
                    <a:pt x="6124" y="14659"/>
                  </a:cubicBezTo>
                  <a:cubicBezTo>
                    <a:pt x="6145" y="14659"/>
                    <a:pt x="6163" y="14652"/>
                    <a:pt x="6173" y="14633"/>
                  </a:cubicBezTo>
                  <a:cubicBezTo>
                    <a:pt x="6186" y="14608"/>
                    <a:pt x="6171" y="14579"/>
                    <a:pt x="6157" y="14553"/>
                  </a:cubicBezTo>
                  <a:cubicBezTo>
                    <a:pt x="6067" y="14408"/>
                    <a:pt x="5978" y="14263"/>
                    <a:pt x="5891" y="14116"/>
                  </a:cubicBezTo>
                  <a:lnTo>
                    <a:pt x="5891" y="14116"/>
                  </a:lnTo>
                  <a:cubicBezTo>
                    <a:pt x="5975" y="14193"/>
                    <a:pt x="6059" y="14270"/>
                    <a:pt x="6144" y="14347"/>
                  </a:cubicBezTo>
                  <a:cubicBezTo>
                    <a:pt x="6357" y="14543"/>
                    <a:pt x="6572" y="14739"/>
                    <a:pt x="6814" y="14902"/>
                  </a:cubicBezTo>
                  <a:cubicBezTo>
                    <a:pt x="6874" y="14941"/>
                    <a:pt x="6946" y="14981"/>
                    <a:pt x="7016" y="14981"/>
                  </a:cubicBezTo>
                  <a:cubicBezTo>
                    <a:pt x="7036" y="14981"/>
                    <a:pt x="7055" y="14977"/>
                    <a:pt x="7074" y="14970"/>
                  </a:cubicBezTo>
                  <a:cubicBezTo>
                    <a:pt x="7016" y="14849"/>
                    <a:pt x="6958" y="14730"/>
                    <a:pt x="6899" y="14610"/>
                  </a:cubicBezTo>
                  <a:lnTo>
                    <a:pt x="6899" y="14610"/>
                  </a:lnTo>
                  <a:cubicBezTo>
                    <a:pt x="7154" y="14736"/>
                    <a:pt x="7433" y="14923"/>
                    <a:pt x="7731" y="14923"/>
                  </a:cubicBezTo>
                  <a:cubicBezTo>
                    <a:pt x="7741" y="14923"/>
                    <a:pt x="7751" y="14922"/>
                    <a:pt x="7761" y="14922"/>
                  </a:cubicBezTo>
                  <a:cubicBezTo>
                    <a:pt x="7472" y="14695"/>
                    <a:pt x="7217" y="14512"/>
                    <a:pt x="6871" y="14379"/>
                  </a:cubicBezTo>
                  <a:cubicBezTo>
                    <a:pt x="6662" y="14299"/>
                    <a:pt x="6462" y="14203"/>
                    <a:pt x="6267" y="14094"/>
                  </a:cubicBezTo>
                  <a:cubicBezTo>
                    <a:pt x="6099" y="14000"/>
                    <a:pt x="5929" y="13830"/>
                    <a:pt x="5754" y="13759"/>
                  </a:cubicBezTo>
                  <a:lnTo>
                    <a:pt x="5754" y="13759"/>
                  </a:lnTo>
                  <a:cubicBezTo>
                    <a:pt x="5888" y="13813"/>
                    <a:pt x="6034" y="13867"/>
                    <a:pt x="6176" y="13867"/>
                  </a:cubicBezTo>
                  <a:cubicBezTo>
                    <a:pt x="6232" y="13867"/>
                    <a:pt x="6288" y="13858"/>
                    <a:pt x="6342" y="13837"/>
                  </a:cubicBezTo>
                  <a:cubicBezTo>
                    <a:pt x="5619" y="13519"/>
                    <a:pt x="4980" y="13020"/>
                    <a:pt x="4488" y="12411"/>
                  </a:cubicBezTo>
                  <a:lnTo>
                    <a:pt x="4488" y="12411"/>
                  </a:lnTo>
                  <a:cubicBezTo>
                    <a:pt x="4915" y="12873"/>
                    <a:pt x="5455" y="13245"/>
                    <a:pt x="6062" y="13478"/>
                  </a:cubicBezTo>
                  <a:cubicBezTo>
                    <a:pt x="6126" y="13503"/>
                    <a:pt x="6201" y="13525"/>
                    <a:pt x="6269" y="13525"/>
                  </a:cubicBezTo>
                  <a:cubicBezTo>
                    <a:pt x="6328" y="13525"/>
                    <a:pt x="6383" y="13509"/>
                    <a:pt x="6421" y="13467"/>
                  </a:cubicBezTo>
                  <a:cubicBezTo>
                    <a:pt x="6149" y="13325"/>
                    <a:pt x="5888" y="13144"/>
                    <a:pt x="5608" y="13028"/>
                  </a:cubicBezTo>
                  <a:cubicBezTo>
                    <a:pt x="5358" y="12925"/>
                    <a:pt x="5123" y="12780"/>
                    <a:pt x="4911" y="12613"/>
                  </a:cubicBezTo>
                  <a:cubicBezTo>
                    <a:pt x="4648" y="12407"/>
                    <a:pt x="4418" y="12161"/>
                    <a:pt x="4232" y="11887"/>
                  </a:cubicBezTo>
                  <a:lnTo>
                    <a:pt x="4227" y="11740"/>
                  </a:lnTo>
                  <a:lnTo>
                    <a:pt x="4227" y="11740"/>
                  </a:lnTo>
                  <a:cubicBezTo>
                    <a:pt x="4302" y="11864"/>
                    <a:pt x="4389" y="11981"/>
                    <a:pt x="4494" y="12087"/>
                  </a:cubicBezTo>
                  <a:cubicBezTo>
                    <a:pt x="4533" y="12127"/>
                    <a:pt x="4577" y="12167"/>
                    <a:pt x="4633" y="12179"/>
                  </a:cubicBezTo>
                  <a:cubicBezTo>
                    <a:pt x="4632" y="12084"/>
                    <a:pt x="4617" y="11993"/>
                    <a:pt x="4593" y="11900"/>
                  </a:cubicBezTo>
                  <a:lnTo>
                    <a:pt x="4593" y="11900"/>
                  </a:lnTo>
                  <a:cubicBezTo>
                    <a:pt x="4684" y="12023"/>
                    <a:pt x="4777" y="12145"/>
                    <a:pt x="4871" y="12264"/>
                  </a:cubicBezTo>
                  <a:cubicBezTo>
                    <a:pt x="4937" y="12346"/>
                    <a:pt x="5017" y="12436"/>
                    <a:pt x="5126" y="12445"/>
                  </a:cubicBezTo>
                  <a:cubicBezTo>
                    <a:pt x="5136" y="12421"/>
                    <a:pt x="5120" y="12394"/>
                    <a:pt x="5105" y="12370"/>
                  </a:cubicBezTo>
                  <a:cubicBezTo>
                    <a:pt x="5028" y="12250"/>
                    <a:pt x="4951" y="12132"/>
                    <a:pt x="4874" y="12012"/>
                  </a:cubicBezTo>
                  <a:lnTo>
                    <a:pt x="4874" y="12012"/>
                  </a:lnTo>
                  <a:cubicBezTo>
                    <a:pt x="5181" y="12392"/>
                    <a:pt x="5583" y="12706"/>
                    <a:pt x="6036" y="12927"/>
                  </a:cubicBezTo>
                  <a:cubicBezTo>
                    <a:pt x="6094" y="12954"/>
                    <a:pt x="6155" y="12981"/>
                    <a:pt x="6217" y="12981"/>
                  </a:cubicBezTo>
                  <a:cubicBezTo>
                    <a:pt x="6230" y="12981"/>
                    <a:pt x="6242" y="12980"/>
                    <a:pt x="6255" y="12977"/>
                  </a:cubicBezTo>
                  <a:cubicBezTo>
                    <a:pt x="6154" y="12845"/>
                    <a:pt x="6048" y="12719"/>
                    <a:pt x="5933" y="12596"/>
                  </a:cubicBezTo>
                  <a:lnTo>
                    <a:pt x="5933" y="12596"/>
                  </a:lnTo>
                  <a:cubicBezTo>
                    <a:pt x="6321" y="12882"/>
                    <a:pt x="6767" y="13147"/>
                    <a:pt x="7263" y="13158"/>
                  </a:cubicBezTo>
                  <a:cubicBezTo>
                    <a:pt x="6993" y="12998"/>
                    <a:pt x="6726" y="12832"/>
                    <a:pt x="6466" y="12662"/>
                  </a:cubicBezTo>
                  <a:cubicBezTo>
                    <a:pt x="6335" y="12577"/>
                    <a:pt x="6207" y="12490"/>
                    <a:pt x="6078" y="12400"/>
                  </a:cubicBezTo>
                  <a:cubicBezTo>
                    <a:pt x="6026" y="12363"/>
                    <a:pt x="5747" y="12215"/>
                    <a:pt x="5744" y="12154"/>
                  </a:cubicBezTo>
                  <a:lnTo>
                    <a:pt x="5744" y="12154"/>
                  </a:lnTo>
                  <a:cubicBezTo>
                    <a:pt x="5914" y="12218"/>
                    <a:pt x="6091" y="12266"/>
                    <a:pt x="6273" y="12305"/>
                  </a:cubicBezTo>
                  <a:cubicBezTo>
                    <a:pt x="6157" y="12257"/>
                    <a:pt x="6064" y="12167"/>
                    <a:pt x="6020" y="12058"/>
                  </a:cubicBezTo>
                  <a:lnTo>
                    <a:pt x="6020" y="12058"/>
                  </a:lnTo>
                  <a:cubicBezTo>
                    <a:pt x="6232" y="12167"/>
                    <a:pt x="6462" y="12281"/>
                    <a:pt x="6699" y="12281"/>
                  </a:cubicBezTo>
                  <a:cubicBezTo>
                    <a:pt x="6736" y="12281"/>
                    <a:pt x="6773" y="12278"/>
                    <a:pt x="6810" y="12272"/>
                  </a:cubicBezTo>
                  <a:lnTo>
                    <a:pt x="6810" y="12272"/>
                  </a:lnTo>
                  <a:cubicBezTo>
                    <a:pt x="6807" y="12272"/>
                    <a:pt x="6804" y="12273"/>
                    <a:pt x="6801" y="12273"/>
                  </a:cubicBezTo>
                  <a:cubicBezTo>
                    <a:pt x="6732" y="12273"/>
                    <a:pt x="6582" y="12170"/>
                    <a:pt x="6525" y="12145"/>
                  </a:cubicBezTo>
                  <a:cubicBezTo>
                    <a:pt x="6411" y="12090"/>
                    <a:pt x="6297" y="12034"/>
                    <a:pt x="6186" y="11974"/>
                  </a:cubicBezTo>
                  <a:cubicBezTo>
                    <a:pt x="5804" y="11769"/>
                    <a:pt x="5388" y="11692"/>
                    <a:pt x="5040" y="11416"/>
                  </a:cubicBezTo>
                  <a:lnTo>
                    <a:pt x="5040" y="11416"/>
                  </a:lnTo>
                  <a:cubicBezTo>
                    <a:pt x="5311" y="11460"/>
                    <a:pt x="5588" y="11481"/>
                    <a:pt x="5862" y="11481"/>
                  </a:cubicBezTo>
                  <a:cubicBezTo>
                    <a:pt x="5889" y="11481"/>
                    <a:pt x="5915" y="11481"/>
                    <a:pt x="5942" y="11480"/>
                  </a:cubicBezTo>
                  <a:cubicBezTo>
                    <a:pt x="5613" y="11303"/>
                    <a:pt x="5198" y="11328"/>
                    <a:pt x="4874" y="11143"/>
                  </a:cubicBezTo>
                  <a:cubicBezTo>
                    <a:pt x="4545" y="10955"/>
                    <a:pt x="4325" y="10589"/>
                    <a:pt x="4177" y="10221"/>
                  </a:cubicBezTo>
                  <a:lnTo>
                    <a:pt x="4170" y="10014"/>
                  </a:lnTo>
                  <a:lnTo>
                    <a:pt x="4170" y="10014"/>
                  </a:lnTo>
                  <a:cubicBezTo>
                    <a:pt x="4212" y="10141"/>
                    <a:pt x="4257" y="10266"/>
                    <a:pt x="4315" y="10390"/>
                  </a:cubicBezTo>
                  <a:cubicBezTo>
                    <a:pt x="4320" y="10207"/>
                    <a:pt x="4321" y="10022"/>
                    <a:pt x="4325" y="9838"/>
                  </a:cubicBezTo>
                  <a:cubicBezTo>
                    <a:pt x="4388" y="10093"/>
                    <a:pt x="4526" y="10268"/>
                    <a:pt x="4641" y="10494"/>
                  </a:cubicBezTo>
                  <a:cubicBezTo>
                    <a:pt x="4770" y="10748"/>
                    <a:pt x="4909" y="10978"/>
                    <a:pt x="5124" y="11175"/>
                  </a:cubicBezTo>
                  <a:cubicBezTo>
                    <a:pt x="5162" y="11116"/>
                    <a:pt x="5124" y="11039"/>
                    <a:pt x="5091" y="10978"/>
                  </a:cubicBezTo>
                  <a:cubicBezTo>
                    <a:pt x="4988" y="10788"/>
                    <a:pt x="4922" y="10577"/>
                    <a:pt x="4900" y="10364"/>
                  </a:cubicBezTo>
                  <a:lnTo>
                    <a:pt x="4900" y="10364"/>
                  </a:lnTo>
                  <a:cubicBezTo>
                    <a:pt x="4903" y="10391"/>
                    <a:pt x="5020" y="10502"/>
                    <a:pt x="5041" y="10538"/>
                  </a:cubicBezTo>
                  <a:cubicBezTo>
                    <a:pt x="5083" y="10610"/>
                    <a:pt x="5097" y="10687"/>
                    <a:pt x="5150" y="10761"/>
                  </a:cubicBezTo>
                  <a:cubicBezTo>
                    <a:pt x="5264" y="10914"/>
                    <a:pt x="5423" y="11046"/>
                    <a:pt x="5613" y="11100"/>
                  </a:cubicBezTo>
                  <a:cubicBezTo>
                    <a:pt x="5613" y="11074"/>
                    <a:pt x="5615" y="11032"/>
                    <a:pt x="5598" y="11010"/>
                  </a:cubicBezTo>
                  <a:cubicBezTo>
                    <a:pt x="5467" y="10856"/>
                    <a:pt x="5338" y="10702"/>
                    <a:pt x="5207" y="10548"/>
                  </a:cubicBezTo>
                  <a:lnTo>
                    <a:pt x="5207" y="10548"/>
                  </a:lnTo>
                  <a:cubicBezTo>
                    <a:pt x="5561" y="10827"/>
                    <a:pt x="5977" y="11059"/>
                    <a:pt x="6433" y="11100"/>
                  </a:cubicBezTo>
                  <a:cubicBezTo>
                    <a:pt x="6356" y="11030"/>
                    <a:pt x="6260" y="10985"/>
                    <a:pt x="6165" y="10940"/>
                  </a:cubicBezTo>
                  <a:cubicBezTo>
                    <a:pt x="5629" y="10674"/>
                    <a:pt x="5156" y="10301"/>
                    <a:pt x="4778" y="9847"/>
                  </a:cubicBezTo>
                  <a:cubicBezTo>
                    <a:pt x="4568" y="9594"/>
                    <a:pt x="4401" y="9289"/>
                    <a:pt x="4269" y="8970"/>
                  </a:cubicBezTo>
                  <a:lnTo>
                    <a:pt x="4269" y="8970"/>
                  </a:lnTo>
                  <a:cubicBezTo>
                    <a:pt x="4524" y="9401"/>
                    <a:pt x="4922" y="9768"/>
                    <a:pt x="5352" y="10070"/>
                  </a:cubicBezTo>
                  <a:cubicBezTo>
                    <a:pt x="5236" y="9928"/>
                    <a:pt x="5146" y="9765"/>
                    <a:pt x="5088" y="9593"/>
                  </a:cubicBezTo>
                  <a:lnTo>
                    <a:pt x="5088" y="9593"/>
                  </a:lnTo>
                  <a:cubicBezTo>
                    <a:pt x="5361" y="9926"/>
                    <a:pt x="5708" y="10204"/>
                    <a:pt x="6099" y="10403"/>
                  </a:cubicBezTo>
                  <a:cubicBezTo>
                    <a:pt x="6163" y="10435"/>
                    <a:pt x="6241" y="10465"/>
                    <a:pt x="6312" y="10465"/>
                  </a:cubicBezTo>
                  <a:cubicBezTo>
                    <a:pt x="6356" y="10465"/>
                    <a:pt x="6398" y="10453"/>
                    <a:pt x="6433" y="10425"/>
                  </a:cubicBezTo>
                  <a:cubicBezTo>
                    <a:pt x="6109" y="10178"/>
                    <a:pt x="5785" y="9932"/>
                    <a:pt x="5461" y="9685"/>
                  </a:cubicBezTo>
                  <a:lnTo>
                    <a:pt x="5461" y="9685"/>
                  </a:lnTo>
                  <a:cubicBezTo>
                    <a:pt x="5678" y="9807"/>
                    <a:pt x="5920" y="9934"/>
                    <a:pt x="6166" y="9934"/>
                  </a:cubicBezTo>
                  <a:cubicBezTo>
                    <a:pt x="6215" y="9934"/>
                    <a:pt x="6265" y="9929"/>
                    <a:pt x="6315" y="9918"/>
                  </a:cubicBezTo>
                  <a:cubicBezTo>
                    <a:pt x="5429" y="9469"/>
                    <a:pt x="4664" y="8803"/>
                    <a:pt x="4108" y="8001"/>
                  </a:cubicBezTo>
                  <a:lnTo>
                    <a:pt x="4093" y="7557"/>
                  </a:lnTo>
                  <a:lnTo>
                    <a:pt x="4093" y="7557"/>
                  </a:lnTo>
                  <a:cubicBezTo>
                    <a:pt x="4163" y="7742"/>
                    <a:pt x="4253" y="7924"/>
                    <a:pt x="4357" y="8097"/>
                  </a:cubicBezTo>
                  <a:cubicBezTo>
                    <a:pt x="4347" y="7893"/>
                    <a:pt x="4344" y="7689"/>
                    <a:pt x="4350" y="7484"/>
                  </a:cubicBezTo>
                  <a:lnTo>
                    <a:pt x="4350" y="7484"/>
                  </a:lnTo>
                  <a:cubicBezTo>
                    <a:pt x="4424" y="7931"/>
                    <a:pt x="4664" y="8351"/>
                    <a:pt x="5017" y="8650"/>
                  </a:cubicBezTo>
                  <a:cubicBezTo>
                    <a:pt x="4989" y="8461"/>
                    <a:pt x="4961" y="8275"/>
                    <a:pt x="4935" y="8087"/>
                  </a:cubicBezTo>
                  <a:lnTo>
                    <a:pt x="4935" y="8087"/>
                  </a:lnTo>
                  <a:cubicBezTo>
                    <a:pt x="5060" y="8365"/>
                    <a:pt x="5295" y="8596"/>
                    <a:pt x="5584" y="8718"/>
                  </a:cubicBezTo>
                  <a:cubicBezTo>
                    <a:pt x="5518" y="8538"/>
                    <a:pt x="5383" y="8389"/>
                    <a:pt x="5258" y="8241"/>
                  </a:cubicBezTo>
                  <a:cubicBezTo>
                    <a:pt x="4903" y="7812"/>
                    <a:pt x="4568" y="7342"/>
                    <a:pt x="4315" y="6839"/>
                  </a:cubicBezTo>
                  <a:lnTo>
                    <a:pt x="4315" y="6839"/>
                  </a:lnTo>
                  <a:cubicBezTo>
                    <a:pt x="4325" y="6849"/>
                    <a:pt x="4333" y="6861"/>
                    <a:pt x="4340" y="6871"/>
                  </a:cubicBezTo>
                  <a:cubicBezTo>
                    <a:pt x="4354" y="6812"/>
                    <a:pt x="4347" y="6746"/>
                    <a:pt x="4323" y="6690"/>
                  </a:cubicBezTo>
                  <a:lnTo>
                    <a:pt x="4323" y="6690"/>
                  </a:lnTo>
                  <a:cubicBezTo>
                    <a:pt x="4386" y="6748"/>
                    <a:pt x="4408" y="6841"/>
                    <a:pt x="4436" y="6925"/>
                  </a:cubicBezTo>
                  <a:cubicBezTo>
                    <a:pt x="4501" y="7125"/>
                    <a:pt x="4625" y="7310"/>
                    <a:pt x="4794" y="7423"/>
                  </a:cubicBezTo>
                  <a:cubicBezTo>
                    <a:pt x="4812" y="7384"/>
                    <a:pt x="4794" y="7339"/>
                    <a:pt x="4780" y="7298"/>
                  </a:cubicBezTo>
                  <a:cubicBezTo>
                    <a:pt x="4755" y="7231"/>
                    <a:pt x="4728" y="7164"/>
                    <a:pt x="4703" y="7096"/>
                  </a:cubicBezTo>
                  <a:lnTo>
                    <a:pt x="4703" y="7096"/>
                  </a:lnTo>
                  <a:cubicBezTo>
                    <a:pt x="4877" y="7355"/>
                    <a:pt x="5044" y="7607"/>
                    <a:pt x="5284" y="7806"/>
                  </a:cubicBezTo>
                  <a:cubicBezTo>
                    <a:pt x="5317" y="7834"/>
                    <a:pt x="5368" y="7855"/>
                    <a:pt x="5410" y="7855"/>
                  </a:cubicBezTo>
                  <a:cubicBezTo>
                    <a:pt x="5446" y="7855"/>
                    <a:pt x="5475" y="7840"/>
                    <a:pt x="5480" y="7801"/>
                  </a:cubicBezTo>
                  <a:cubicBezTo>
                    <a:pt x="5483" y="7776"/>
                    <a:pt x="5470" y="7753"/>
                    <a:pt x="5458" y="7731"/>
                  </a:cubicBezTo>
                  <a:cubicBezTo>
                    <a:pt x="5416" y="7654"/>
                    <a:pt x="5368" y="7580"/>
                    <a:pt x="5317" y="7509"/>
                  </a:cubicBezTo>
                  <a:lnTo>
                    <a:pt x="5317" y="7509"/>
                  </a:lnTo>
                  <a:cubicBezTo>
                    <a:pt x="5481" y="7644"/>
                    <a:pt x="5663" y="7750"/>
                    <a:pt x="5855" y="7828"/>
                  </a:cubicBezTo>
                  <a:cubicBezTo>
                    <a:pt x="5900" y="7846"/>
                    <a:pt x="5954" y="7860"/>
                    <a:pt x="6003" y="7860"/>
                  </a:cubicBezTo>
                  <a:cubicBezTo>
                    <a:pt x="6058" y="7860"/>
                    <a:pt x="6108" y="7842"/>
                    <a:pt x="6135" y="7793"/>
                  </a:cubicBezTo>
                  <a:cubicBezTo>
                    <a:pt x="5673" y="7567"/>
                    <a:pt x="5204" y="7333"/>
                    <a:pt x="4850" y="6948"/>
                  </a:cubicBezTo>
                  <a:cubicBezTo>
                    <a:pt x="4537" y="6610"/>
                    <a:pt x="4243" y="6300"/>
                    <a:pt x="4036" y="5727"/>
                  </a:cubicBezTo>
                  <a:lnTo>
                    <a:pt x="4016" y="5084"/>
                  </a:lnTo>
                  <a:lnTo>
                    <a:pt x="4016" y="5084"/>
                  </a:lnTo>
                  <a:cubicBezTo>
                    <a:pt x="4065" y="5404"/>
                    <a:pt x="4118" y="5731"/>
                    <a:pt x="4270" y="6020"/>
                  </a:cubicBezTo>
                  <a:cubicBezTo>
                    <a:pt x="4352" y="6176"/>
                    <a:pt x="4463" y="6318"/>
                    <a:pt x="4596" y="6440"/>
                  </a:cubicBezTo>
                  <a:cubicBezTo>
                    <a:pt x="4597" y="6324"/>
                    <a:pt x="4604" y="6208"/>
                    <a:pt x="4619" y="6091"/>
                  </a:cubicBezTo>
                  <a:cubicBezTo>
                    <a:pt x="4728" y="6231"/>
                    <a:pt x="4837" y="6372"/>
                    <a:pt x="4945" y="6512"/>
                  </a:cubicBezTo>
                  <a:lnTo>
                    <a:pt x="4858" y="5984"/>
                  </a:lnTo>
                  <a:lnTo>
                    <a:pt x="4858" y="5984"/>
                  </a:lnTo>
                  <a:cubicBezTo>
                    <a:pt x="5012" y="6222"/>
                    <a:pt x="5259" y="6402"/>
                    <a:pt x="5538" y="6479"/>
                  </a:cubicBezTo>
                  <a:cubicBezTo>
                    <a:pt x="5473" y="6315"/>
                    <a:pt x="5336" y="6187"/>
                    <a:pt x="5204" y="6064"/>
                  </a:cubicBezTo>
                  <a:cubicBezTo>
                    <a:pt x="4761" y="5646"/>
                    <a:pt x="4334" y="5188"/>
                    <a:pt x="4112" y="4629"/>
                  </a:cubicBezTo>
                  <a:cubicBezTo>
                    <a:pt x="4073" y="4527"/>
                    <a:pt x="4036" y="4421"/>
                    <a:pt x="3993" y="4320"/>
                  </a:cubicBezTo>
                  <a:lnTo>
                    <a:pt x="3991" y="4285"/>
                  </a:lnTo>
                  <a:lnTo>
                    <a:pt x="3991" y="4285"/>
                  </a:lnTo>
                  <a:cubicBezTo>
                    <a:pt x="4108" y="4654"/>
                    <a:pt x="4352" y="5043"/>
                    <a:pt x="4594" y="5310"/>
                  </a:cubicBezTo>
                  <a:cubicBezTo>
                    <a:pt x="4612" y="5235"/>
                    <a:pt x="4632" y="5158"/>
                    <a:pt x="4649" y="5079"/>
                  </a:cubicBezTo>
                  <a:cubicBezTo>
                    <a:pt x="4729" y="5310"/>
                    <a:pt x="4902" y="5508"/>
                    <a:pt x="5124" y="5622"/>
                  </a:cubicBezTo>
                  <a:cubicBezTo>
                    <a:pt x="5124" y="5528"/>
                    <a:pt x="5107" y="5432"/>
                    <a:pt x="5073" y="5343"/>
                  </a:cubicBezTo>
                  <a:lnTo>
                    <a:pt x="5073" y="5343"/>
                  </a:lnTo>
                  <a:cubicBezTo>
                    <a:pt x="5178" y="5490"/>
                    <a:pt x="5354" y="5586"/>
                    <a:pt x="5539" y="5593"/>
                  </a:cubicBezTo>
                  <a:cubicBezTo>
                    <a:pt x="5444" y="5467"/>
                    <a:pt x="5285" y="5399"/>
                    <a:pt x="5146" y="5317"/>
                  </a:cubicBezTo>
                  <a:cubicBezTo>
                    <a:pt x="4751" y="5086"/>
                    <a:pt x="4468" y="4716"/>
                    <a:pt x="4198" y="4357"/>
                  </a:cubicBezTo>
                  <a:lnTo>
                    <a:pt x="4051" y="4161"/>
                  </a:lnTo>
                  <a:cubicBezTo>
                    <a:pt x="4058" y="4090"/>
                    <a:pt x="4064" y="4019"/>
                    <a:pt x="4071" y="3947"/>
                  </a:cubicBezTo>
                  <a:cubicBezTo>
                    <a:pt x="4140" y="4109"/>
                    <a:pt x="4254" y="4254"/>
                    <a:pt x="4399" y="4359"/>
                  </a:cubicBezTo>
                  <a:cubicBezTo>
                    <a:pt x="4418" y="4373"/>
                    <a:pt x="4442" y="4384"/>
                    <a:pt x="4464" y="4384"/>
                  </a:cubicBezTo>
                  <a:cubicBezTo>
                    <a:pt x="4476" y="4384"/>
                    <a:pt x="4487" y="4380"/>
                    <a:pt x="4495" y="4371"/>
                  </a:cubicBezTo>
                  <a:cubicBezTo>
                    <a:pt x="4514" y="4346"/>
                    <a:pt x="4495" y="4314"/>
                    <a:pt x="4478" y="4291"/>
                  </a:cubicBezTo>
                  <a:cubicBezTo>
                    <a:pt x="4429" y="4227"/>
                    <a:pt x="4378" y="4163"/>
                    <a:pt x="4328" y="4099"/>
                  </a:cubicBezTo>
                  <a:cubicBezTo>
                    <a:pt x="4329" y="4099"/>
                    <a:pt x="4330" y="4099"/>
                    <a:pt x="4331" y="4099"/>
                  </a:cubicBezTo>
                  <a:cubicBezTo>
                    <a:pt x="4429" y="4099"/>
                    <a:pt x="4505" y="4172"/>
                    <a:pt x="4580" y="4234"/>
                  </a:cubicBezTo>
                  <a:cubicBezTo>
                    <a:pt x="4633" y="4278"/>
                    <a:pt x="4705" y="4319"/>
                    <a:pt x="4771" y="4319"/>
                  </a:cubicBezTo>
                  <a:cubicBezTo>
                    <a:pt x="4797" y="4319"/>
                    <a:pt x="4821" y="4313"/>
                    <a:pt x="4844" y="4299"/>
                  </a:cubicBezTo>
                  <a:cubicBezTo>
                    <a:pt x="4754" y="4182"/>
                    <a:pt x="4597" y="4128"/>
                    <a:pt x="4472" y="4045"/>
                  </a:cubicBezTo>
                  <a:cubicBezTo>
                    <a:pt x="4283" y="3917"/>
                    <a:pt x="4161" y="3713"/>
                    <a:pt x="4096" y="3501"/>
                  </a:cubicBezTo>
                  <a:cubicBezTo>
                    <a:pt x="4054" y="3364"/>
                    <a:pt x="3996" y="3225"/>
                    <a:pt x="3957" y="3082"/>
                  </a:cubicBezTo>
                  <a:lnTo>
                    <a:pt x="3957" y="3056"/>
                  </a:lnTo>
                  <a:cubicBezTo>
                    <a:pt x="4076" y="3392"/>
                    <a:pt x="4311" y="3691"/>
                    <a:pt x="4614" y="3887"/>
                  </a:cubicBezTo>
                  <a:cubicBezTo>
                    <a:pt x="4651" y="3911"/>
                    <a:pt x="4694" y="3933"/>
                    <a:pt x="4737" y="3933"/>
                  </a:cubicBezTo>
                  <a:cubicBezTo>
                    <a:pt x="4743" y="3933"/>
                    <a:pt x="4749" y="3933"/>
                    <a:pt x="4755" y="3932"/>
                  </a:cubicBezTo>
                  <a:cubicBezTo>
                    <a:pt x="4800" y="3926"/>
                    <a:pt x="4838" y="3880"/>
                    <a:pt x="4827" y="3841"/>
                  </a:cubicBezTo>
                  <a:lnTo>
                    <a:pt x="4827" y="3841"/>
                  </a:lnTo>
                  <a:cubicBezTo>
                    <a:pt x="4889" y="3960"/>
                    <a:pt x="5029" y="4033"/>
                    <a:pt x="5166" y="4033"/>
                  </a:cubicBezTo>
                  <a:cubicBezTo>
                    <a:pt x="5218" y="4033"/>
                    <a:pt x="5269" y="4022"/>
                    <a:pt x="5316" y="4000"/>
                  </a:cubicBezTo>
                  <a:cubicBezTo>
                    <a:pt x="5024" y="3827"/>
                    <a:pt x="4739" y="3639"/>
                    <a:pt x="4497" y="3402"/>
                  </a:cubicBezTo>
                  <a:cubicBezTo>
                    <a:pt x="4285" y="3196"/>
                    <a:pt x="4052" y="2849"/>
                    <a:pt x="3939" y="2551"/>
                  </a:cubicBezTo>
                  <a:lnTo>
                    <a:pt x="3936" y="2462"/>
                  </a:lnTo>
                  <a:lnTo>
                    <a:pt x="3936" y="2462"/>
                  </a:lnTo>
                  <a:cubicBezTo>
                    <a:pt x="4060" y="2731"/>
                    <a:pt x="4241" y="2934"/>
                    <a:pt x="4468" y="3116"/>
                  </a:cubicBezTo>
                  <a:cubicBezTo>
                    <a:pt x="4513" y="3152"/>
                    <a:pt x="4562" y="3188"/>
                    <a:pt x="4619" y="3199"/>
                  </a:cubicBezTo>
                  <a:cubicBezTo>
                    <a:pt x="4624" y="3200"/>
                    <a:pt x="4630" y="3201"/>
                    <a:pt x="4635" y="3201"/>
                  </a:cubicBezTo>
                  <a:cubicBezTo>
                    <a:pt x="4645" y="3201"/>
                    <a:pt x="4654" y="3198"/>
                    <a:pt x="4661" y="3190"/>
                  </a:cubicBezTo>
                  <a:cubicBezTo>
                    <a:pt x="4670" y="3177"/>
                    <a:pt x="4662" y="3161"/>
                    <a:pt x="4655" y="3148"/>
                  </a:cubicBezTo>
                  <a:cubicBezTo>
                    <a:pt x="4625" y="3090"/>
                    <a:pt x="4591" y="3032"/>
                    <a:pt x="4561" y="2974"/>
                  </a:cubicBezTo>
                  <a:lnTo>
                    <a:pt x="4561" y="2974"/>
                  </a:lnTo>
                  <a:cubicBezTo>
                    <a:pt x="4698" y="3022"/>
                    <a:pt x="4810" y="3154"/>
                    <a:pt x="4952" y="3154"/>
                  </a:cubicBezTo>
                  <a:cubicBezTo>
                    <a:pt x="4960" y="3154"/>
                    <a:pt x="4969" y="3153"/>
                    <a:pt x="4977" y="3152"/>
                  </a:cubicBezTo>
                  <a:cubicBezTo>
                    <a:pt x="4742" y="3021"/>
                    <a:pt x="4503" y="2891"/>
                    <a:pt x="4302" y="2712"/>
                  </a:cubicBezTo>
                  <a:cubicBezTo>
                    <a:pt x="4138" y="2567"/>
                    <a:pt x="4000" y="2385"/>
                    <a:pt x="3929" y="2181"/>
                  </a:cubicBezTo>
                  <a:lnTo>
                    <a:pt x="3913" y="1659"/>
                  </a:lnTo>
                  <a:lnTo>
                    <a:pt x="3913" y="1659"/>
                  </a:lnTo>
                  <a:cubicBezTo>
                    <a:pt x="3975" y="1873"/>
                    <a:pt x="4105" y="2066"/>
                    <a:pt x="4283" y="2207"/>
                  </a:cubicBezTo>
                  <a:cubicBezTo>
                    <a:pt x="4291" y="2134"/>
                    <a:pt x="4298" y="2059"/>
                    <a:pt x="4305" y="1986"/>
                  </a:cubicBezTo>
                  <a:cubicBezTo>
                    <a:pt x="4402" y="2043"/>
                    <a:pt x="4459" y="2149"/>
                    <a:pt x="4535" y="2232"/>
                  </a:cubicBezTo>
                  <a:cubicBezTo>
                    <a:pt x="4591" y="2293"/>
                    <a:pt x="4675" y="2343"/>
                    <a:pt x="4754" y="2343"/>
                  </a:cubicBezTo>
                  <a:cubicBezTo>
                    <a:pt x="4783" y="2343"/>
                    <a:pt x="4812" y="2336"/>
                    <a:pt x="4838" y="2320"/>
                  </a:cubicBezTo>
                  <a:cubicBezTo>
                    <a:pt x="4574" y="2115"/>
                    <a:pt x="4317" y="1892"/>
                    <a:pt x="4134" y="1614"/>
                  </a:cubicBezTo>
                  <a:cubicBezTo>
                    <a:pt x="4029" y="1456"/>
                    <a:pt x="3942" y="1266"/>
                    <a:pt x="3896" y="1074"/>
                  </a:cubicBezTo>
                  <a:lnTo>
                    <a:pt x="3880" y="525"/>
                  </a:lnTo>
                  <a:cubicBezTo>
                    <a:pt x="3881" y="515"/>
                    <a:pt x="3881" y="503"/>
                    <a:pt x="3884" y="495"/>
                  </a:cubicBezTo>
                  <a:lnTo>
                    <a:pt x="3877" y="345"/>
                  </a:lnTo>
                  <a:cubicBezTo>
                    <a:pt x="3877" y="351"/>
                    <a:pt x="3874" y="357"/>
                    <a:pt x="3874" y="363"/>
                  </a:cubicBezTo>
                  <a:lnTo>
                    <a:pt x="3871" y="262"/>
                  </a:lnTo>
                  <a:lnTo>
                    <a:pt x="386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BLANK_1_1">
    <p:bg>
      <p:bgPr>
        <a:gradFill>
          <a:gsLst>
            <a:gs pos="0">
              <a:schemeClr val="accent1"/>
            </a:gs>
            <a:gs pos="50000">
              <a:schemeClr val="accent1"/>
            </a:gs>
            <a:gs pos="100000">
              <a:schemeClr val="accent2"/>
            </a:gs>
          </a:gsLst>
          <a:lin ang="5400700" scaled="0"/>
        </a:gradFill>
        <a:effectLst/>
      </p:bgPr>
    </p:bg>
    <p:spTree>
      <p:nvGrpSpPr>
        <p:cNvPr id="1" name="Shape 1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2" name="Google Shape;1482;p14"/>
          <p:cNvSpPr txBox="1">
            <a:spLocks noGrp="1"/>
          </p:cNvSpPr>
          <p:nvPr>
            <p:ph type="title"/>
          </p:nvPr>
        </p:nvSpPr>
        <p:spPr>
          <a:xfrm rot="-865">
            <a:off x="720000" y="2571749"/>
            <a:ext cx="3578400" cy="57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483" name="Google Shape;1483;p14"/>
          <p:cNvSpPr txBox="1">
            <a:spLocks noGrp="1"/>
          </p:cNvSpPr>
          <p:nvPr>
            <p:ph type="subTitle" idx="1"/>
          </p:nvPr>
        </p:nvSpPr>
        <p:spPr>
          <a:xfrm>
            <a:off x="720125" y="540000"/>
            <a:ext cx="3927300" cy="20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84" name="Google Shape;1484;p14"/>
          <p:cNvGrpSpPr/>
          <p:nvPr/>
        </p:nvGrpSpPr>
        <p:grpSpPr>
          <a:xfrm>
            <a:off x="-1" y="1098536"/>
            <a:ext cx="9246036" cy="4047231"/>
            <a:chOff x="-1" y="1098536"/>
            <a:chExt cx="9246036" cy="4047231"/>
          </a:xfrm>
        </p:grpSpPr>
        <p:sp>
          <p:nvSpPr>
            <p:cNvPr id="1485" name="Google Shape;1485;p14"/>
            <p:cNvSpPr/>
            <p:nvPr/>
          </p:nvSpPr>
          <p:spPr>
            <a:xfrm>
              <a:off x="-1" y="4089850"/>
              <a:ext cx="3455911" cy="1055917"/>
            </a:xfrm>
            <a:custGeom>
              <a:avLst/>
              <a:gdLst/>
              <a:ahLst/>
              <a:cxnLst/>
              <a:rect l="l" t="t" r="r" b="b"/>
              <a:pathLst>
                <a:path w="235256" h="91759" extrusionOk="0">
                  <a:moveTo>
                    <a:pt x="113517" y="1"/>
                  </a:moveTo>
                  <a:lnTo>
                    <a:pt x="113517" y="881"/>
                  </a:lnTo>
                  <a:lnTo>
                    <a:pt x="109909" y="881"/>
                  </a:lnTo>
                  <a:lnTo>
                    <a:pt x="109909" y="40525"/>
                  </a:lnTo>
                  <a:lnTo>
                    <a:pt x="103261" y="40525"/>
                  </a:lnTo>
                  <a:lnTo>
                    <a:pt x="103261" y="39301"/>
                  </a:lnTo>
                  <a:lnTo>
                    <a:pt x="99926" y="39301"/>
                  </a:lnTo>
                  <a:lnTo>
                    <a:pt x="99926" y="40525"/>
                  </a:lnTo>
                  <a:lnTo>
                    <a:pt x="98710" y="40525"/>
                  </a:lnTo>
                  <a:lnTo>
                    <a:pt x="98710" y="51330"/>
                  </a:lnTo>
                  <a:lnTo>
                    <a:pt x="98288" y="51330"/>
                  </a:lnTo>
                  <a:lnTo>
                    <a:pt x="98288" y="54642"/>
                  </a:lnTo>
                  <a:lnTo>
                    <a:pt x="97150" y="54642"/>
                  </a:lnTo>
                  <a:lnTo>
                    <a:pt x="97150" y="23001"/>
                  </a:lnTo>
                  <a:lnTo>
                    <a:pt x="95688" y="23001"/>
                  </a:lnTo>
                  <a:lnTo>
                    <a:pt x="95688" y="20899"/>
                  </a:lnTo>
                  <a:lnTo>
                    <a:pt x="93830" y="20899"/>
                  </a:lnTo>
                  <a:lnTo>
                    <a:pt x="93830" y="20182"/>
                  </a:lnTo>
                  <a:lnTo>
                    <a:pt x="92960" y="19357"/>
                  </a:lnTo>
                  <a:lnTo>
                    <a:pt x="88926" y="19357"/>
                  </a:lnTo>
                  <a:lnTo>
                    <a:pt x="88926" y="23002"/>
                  </a:lnTo>
                  <a:lnTo>
                    <a:pt x="86374" y="23002"/>
                  </a:lnTo>
                  <a:lnTo>
                    <a:pt x="86374" y="24160"/>
                  </a:lnTo>
                  <a:lnTo>
                    <a:pt x="82648" y="24160"/>
                  </a:lnTo>
                  <a:lnTo>
                    <a:pt x="82648" y="40181"/>
                  </a:lnTo>
                  <a:lnTo>
                    <a:pt x="69485" y="40181"/>
                  </a:lnTo>
                  <a:lnTo>
                    <a:pt x="69485" y="38673"/>
                  </a:lnTo>
                  <a:lnTo>
                    <a:pt x="68455" y="38673"/>
                  </a:lnTo>
                  <a:lnTo>
                    <a:pt x="68455" y="37284"/>
                  </a:lnTo>
                  <a:lnTo>
                    <a:pt x="67995" y="37284"/>
                  </a:lnTo>
                  <a:lnTo>
                    <a:pt x="67995" y="34902"/>
                  </a:lnTo>
                  <a:lnTo>
                    <a:pt x="67464" y="34902"/>
                  </a:lnTo>
                  <a:lnTo>
                    <a:pt x="67464" y="37284"/>
                  </a:lnTo>
                  <a:lnTo>
                    <a:pt x="66655" y="37284"/>
                  </a:lnTo>
                  <a:lnTo>
                    <a:pt x="66655" y="34902"/>
                  </a:lnTo>
                  <a:lnTo>
                    <a:pt x="66125" y="34902"/>
                  </a:lnTo>
                  <a:lnTo>
                    <a:pt x="66125" y="37284"/>
                  </a:lnTo>
                  <a:lnTo>
                    <a:pt x="65436" y="37284"/>
                  </a:lnTo>
                  <a:lnTo>
                    <a:pt x="65436" y="38673"/>
                  </a:lnTo>
                  <a:lnTo>
                    <a:pt x="62487" y="38673"/>
                  </a:lnTo>
                  <a:lnTo>
                    <a:pt x="62487" y="42609"/>
                  </a:lnTo>
                  <a:lnTo>
                    <a:pt x="60076" y="42609"/>
                  </a:lnTo>
                  <a:lnTo>
                    <a:pt x="60076" y="27544"/>
                  </a:lnTo>
                  <a:lnTo>
                    <a:pt x="51113" y="27544"/>
                  </a:lnTo>
                  <a:lnTo>
                    <a:pt x="51113" y="17831"/>
                  </a:lnTo>
                  <a:lnTo>
                    <a:pt x="47975" y="17831"/>
                  </a:lnTo>
                  <a:lnTo>
                    <a:pt x="47975" y="16961"/>
                  </a:lnTo>
                  <a:lnTo>
                    <a:pt x="45862" y="16961"/>
                  </a:lnTo>
                  <a:lnTo>
                    <a:pt x="45862" y="17831"/>
                  </a:lnTo>
                  <a:lnTo>
                    <a:pt x="44837" y="17831"/>
                  </a:lnTo>
                  <a:lnTo>
                    <a:pt x="44837" y="40213"/>
                  </a:lnTo>
                  <a:lnTo>
                    <a:pt x="39612" y="40213"/>
                  </a:lnTo>
                  <a:lnTo>
                    <a:pt x="39612" y="22148"/>
                  </a:lnTo>
                  <a:lnTo>
                    <a:pt x="28026" y="22148"/>
                  </a:lnTo>
                  <a:lnTo>
                    <a:pt x="28026" y="27865"/>
                  </a:lnTo>
                  <a:lnTo>
                    <a:pt x="19517" y="27865"/>
                  </a:lnTo>
                  <a:lnTo>
                    <a:pt x="19517" y="51311"/>
                  </a:lnTo>
                  <a:lnTo>
                    <a:pt x="16918" y="51311"/>
                  </a:lnTo>
                  <a:lnTo>
                    <a:pt x="16918" y="47842"/>
                  </a:lnTo>
                  <a:lnTo>
                    <a:pt x="15345" y="47842"/>
                  </a:lnTo>
                  <a:lnTo>
                    <a:pt x="15345" y="39486"/>
                  </a:lnTo>
                  <a:lnTo>
                    <a:pt x="6690" y="39486"/>
                  </a:lnTo>
                  <a:lnTo>
                    <a:pt x="6690" y="51311"/>
                  </a:lnTo>
                  <a:lnTo>
                    <a:pt x="5392" y="51311"/>
                  </a:lnTo>
                  <a:lnTo>
                    <a:pt x="5392" y="44175"/>
                  </a:lnTo>
                  <a:lnTo>
                    <a:pt x="1" y="44175"/>
                  </a:lnTo>
                  <a:lnTo>
                    <a:pt x="1" y="91758"/>
                  </a:lnTo>
                  <a:lnTo>
                    <a:pt x="235256" y="91758"/>
                  </a:lnTo>
                  <a:lnTo>
                    <a:pt x="235256" y="30574"/>
                  </a:lnTo>
                  <a:lnTo>
                    <a:pt x="229642" y="30574"/>
                  </a:lnTo>
                  <a:lnTo>
                    <a:pt x="229642" y="28738"/>
                  </a:lnTo>
                  <a:lnTo>
                    <a:pt x="228298" y="28738"/>
                  </a:lnTo>
                  <a:lnTo>
                    <a:pt x="228298" y="26856"/>
                  </a:lnTo>
                  <a:lnTo>
                    <a:pt x="225457" y="26856"/>
                  </a:lnTo>
                  <a:cubicBezTo>
                    <a:pt x="225218" y="27082"/>
                    <a:pt x="225084" y="27211"/>
                    <a:pt x="224845" y="27437"/>
                  </a:cubicBezTo>
                  <a:lnTo>
                    <a:pt x="224845" y="28738"/>
                  </a:lnTo>
                  <a:lnTo>
                    <a:pt x="223501" y="28738"/>
                  </a:lnTo>
                  <a:lnTo>
                    <a:pt x="223501" y="30574"/>
                  </a:lnTo>
                  <a:lnTo>
                    <a:pt x="217492" y="30574"/>
                  </a:lnTo>
                  <a:lnTo>
                    <a:pt x="217492" y="43518"/>
                  </a:lnTo>
                  <a:lnTo>
                    <a:pt x="216527" y="43518"/>
                  </a:lnTo>
                  <a:lnTo>
                    <a:pt x="216527" y="42222"/>
                  </a:lnTo>
                  <a:lnTo>
                    <a:pt x="215429" y="42222"/>
                  </a:lnTo>
                  <a:lnTo>
                    <a:pt x="215429" y="39763"/>
                  </a:lnTo>
                  <a:lnTo>
                    <a:pt x="214814" y="39763"/>
                  </a:lnTo>
                  <a:lnTo>
                    <a:pt x="214814" y="42222"/>
                  </a:lnTo>
                  <a:lnTo>
                    <a:pt x="213102" y="42222"/>
                  </a:lnTo>
                  <a:lnTo>
                    <a:pt x="213102" y="43518"/>
                  </a:lnTo>
                  <a:lnTo>
                    <a:pt x="211513" y="43518"/>
                  </a:lnTo>
                  <a:lnTo>
                    <a:pt x="211513" y="51694"/>
                  </a:lnTo>
                  <a:lnTo>
                    <a:pt x="206287" y="51694"/>
                  </a:lnTo>
                  <a:lnTo>
                    <a:pt x="206287" y="29296"/>
                  </a:lnTo>
                  <a:lnTo>
                    <a:pt x="200470" y="29296"/>
                  </a:lnTo>
                  <a:lnTo>
                    <a:pt x="200470" y="26940"/>
                  </a:lnTo>
                  <a:lnTo>
                    <a:pt x="192756" y="26940"/>
                  </a:lnTo>
                  <a:lnTo>
                    <a:pt x="192756" y="29296"/>
                  </a:lnTo>
                  <a:lnTo>
                    <a:pt x="186568" y="29296"/>
                  </a:lnTo>
                  <a:lnTo>
                    <a:pt x="186568" y="24916"/>
                  </a:lnTo>
                  <a:lnTo>
                    <a:pt x="185090" y="24916"/>
                  </a:lnTo>
                  <a:lnTo>
                    <a:pt x="185090" y="24328"/>
                  </a:lnTo>
                  <a:lnTo>
                    <a:pt x="183282" y="24328"/>
                  </a:lnTo>
                  <a:lnTo>
                    <a:pt x="183282" y="23874"/>
                  </a:lnTo>
                  <a:lnTo>
                    <a:pt x="182669" y="23293"/>
                  </a:lnTo>
                  <a:lnTo>
                    <a:pt x="179829" y="23293"/>
                  </a:lnTo>
                  <a:lnTo>
                    <a:pt x="179829" y="24916"/>
                  </a:lnTo>
                  <a:lnTo>
                    <a:pt x="178512" y="24916"/>
                  </a:lnTo>
                  <a:lnTo>
                    <a:pt x="178512" y="35943"/>
                  </a:lnTo>
                  <a:lnTo>
                    <a:pt x="174762" y="35943"/>
                  </a:lnTo>
                  <a:lnTo>
                    <a:pt x="174762" y="43567"/>
                  </a:lnTo>
                  <a:lnTo>
                    <a:pt x="173482" y="43567"/>
                  </a:lnTo>
                  <a:lnTo>
                    <a:pt x="173482" y="42629"/>
                  </a:lnTo>
                  <a:lnTo>
                    <a:pt x="172947" y="42629"/>
                  </a:lnTo>
                  <a:lnTo>
                    <a:pt x="172947" y="41887"/>
                  </a:lnTo>
                  <a:lnTo>
                    <a:pt x="172723" y="41887"/>
                  </a:lnTo>
                  <a:lnTo>
                    <a:pt x="172723" y="42629"/>
                  </a:lnTo>
                  <a:lnTo>
                    <a:pt x="172298" y="42629"/>
                  </a:lnTo>
                  <a:lnTo>
                    <a:pt x="172298" y="41887"/>
                  </a:lnTo>
                  <a:lnTo>
                    <a:pt x="172074" y="41887"/>
                  </a:lnTo>
                  <a:lnTo>
                    <a:pt x="172074" y="42629"/>
                  </a:lnTo>
                  <a:lnTo>
                    <a:pt x="170927" y="42629"/>
                  </a:lnTo>
                  <a:lnTo>
                    <a:pt x="170927" y="43567"/>
                  </a:lnTo>
                  <a:lnTo>
                    <a:pt x="170210" y="43567"/>
                  </a:lnTo>
                  <a:lnTo>
                    <a:pt x="170210" y="47866"/>
                  </a:lnTo>
                  <a:lnTo>
                    <a:pt x="164642" y="47866"/>
                  </a:lnTo>
                  <a:lnTo>
                    <a:pt x="164642" y="11764"/>
                  </a:lnTo>
                  <a:lnTo>
                    <a:pt x="156544" y="11764"/>
                  </a:lnTo>
                  <a:lnTo>
                    <a:pt x="156544" y="9929"/>
                  </a:lnTo>
                  <a:lnTo>
                    <a:pt x="149013" y="9929"/>
                  </a:lnTo>
                  <a:lnTo>
                    <a:pt x="149013" y="11764"/>
                  </a:lnTo>
                  <a:lnTo>
                    <a:pt x="144528" y="11764"/>
                  </a:lnTo>
                  <a:lnTo>
                    <a:pt x="144528" y="62520"/>
                  </a:lnTo>
                  <a:lnTo>
                    <a:pt x="143354" y="62520"/>
                  </a:lnTo>
                  <a:lnTo>
                    <a:pt x="143354" y="42240"/>
                  </a:lnTo>
                  <a:lnTo>
                    <a:pt x="133951" y="42240"/>
                  </a:lnTo>
                  <a:lnTo>
                    <a:pt x="133951" y="41282"/>
                  </a:lnTo>
                  <a:lnTo>
                    <a:pt x="130873" y="41282"/>
                  </a:lnTo>
                  <a:lnTo>
                    <a:pt x="130873" y="42240"/>
                  </a:lnTo>
                  <a:lnTo>
                    <a:pt x="129759" y="42240"/>
                  </a:lnTo>
                  <a:lnTo>
                    <a:pt x="129759" y="52877"/>
                  </a:lnTo>
                  <a:lnTo>
                    <a:pt x="128604" y="52877"/>
                  </a:lnTo>
                  <a:lnTo>
                    <a:pt x="128604" y="50856"/>
                  </a:lnTo>
                  <a:lnTo>
                    <a:pt x="127253" y="50856"/>
                  </a:lnTo>
                  <a:lnTo>
                    <a:pt x="127253" y="52877"/>
                  </a:lnTo>
                  <a:lnTo>
                    <a:pt x="126056" y="52877"/>
                  </a:lnTo>
                  <a:lnTo>
                    <a:pt x="126056" y="881"/>
                  </a:lnTo>
                  <a:lnTo>
                    <a:pt x="120677" y="881"/>
                  </a:lnTo>
                  <a:lnTo>
                    <a:pt x="12067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14"/>
            <p:cNvSpPr/>
            <p:nvPr/>
          </p:nvSpPr>
          <p:spPr>
            <a:xfrm>
              <a:off x="4674905" y="2058000"/>
              <a:ext cx="955668" cy="217773"/>
            </a:xfrm>
            <a:custGeom>
              <a:avLst/>
              <a:gdLst/>
              <a:ahLst/>
              <a:cxnLst/>
              <a:rect l="l" t="t" r="r" b="b"/>
              <a:pathLst>
                <a:path w="12305" h="2804" extrusionOk="0">
                  <a:moveTo>
                    <a:pt x="12305" y="0"/>
                  </a:moveTo>
                  <a:lnTo>
                    <a:pt x="0" y="2722"/>
                  </a:lnTo>
                  <a:lnTo>
                    <a:pt x="12305" y="2803"/>
                  </a:lnTo>
                  <a:lnTo>
                    <a:pt x="1230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14"/>
            <p:cNvSpPr/>
            <p:nvPr/>
          </p:nvSpPr>
          <p:spPr>
            <a:xfrm>
              <a:off x="4932034" y="2112288"/>
              <a:ext cx="696733" cy="163485"/>
            </a:xfrm>
            <a:custGeom>
              <a:avLst/>
              <a:gdLst/>
              <a:ahLst/>
              <a:cxnLst/>
              <a:rect l="l" t="t" r="r" b="b"/>
              <a:pathLst>
                <a:path w="8971" h="2105" extrusionOk="0">
                  <a:moveTo>
                    <a:pt x="8971" y="0"/>
                  </a:moveTo>
                  <a:lnTo>
                    <a:pt x="0" y="1921"/>
                  </a:lnTo>
                  <a:lnTo>
                    <a:pt x="8971" y="2104"/>
                  </a:lnTo>
                  <a:lnTo>
                    <a:pt x="8971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14"/>
            <p:cNvSpPr/>
            <p:nvPr/>
          </p:nvSpPr>
          <p:spPr>
            <a:xfrm>
              <a:off x="4662323" y="2011557"/>
              <a:ext cx="990539" cy="256993"/>
            </a:xfrm>
            <a:custGeom>
              <a:avLst/>
              <a:gdLst/>
              <a:ahLst/>
              <a:cxnLst/>
              <a:rect l="l" t="t" r="r" b="b"/>
              <a:pathLst>
                <a:path w="12754" h="3309" extrusionOk="0">
                  <a:moveTo>
                    <a:pt x="12430" y="0"/>
                  </a:moveTo>
                  <a:cubicBezTo>
                    <a:pt x="12414" y="0"/>
                    <a:pt x="12397" y="2"/>
                    <a:pt x="12380" y="5"/>
                  </a:cubicBezTo>
                  <a:lnTo>
                    <a:pt x="214" y="2520"/>
                  </a:lnTo>
                  <a:cubicBezTo>
                    <a:pt x="84" y="2546"/>
                    <a:pt x="0" y="2672"/>
                    <a:pt x="28" y="2803"/>
                  </a:cubicBezTo>
                  <a:lnTo>
                    <a:pt x="92" y="3116"/>
                  </a:lnTo>
                  <a:cubicBezTo>
                    <a:pt x="115" y="3231"/>
                    <a:pt x="214" y="3309"/>
                    <a:pt x="326" y="3309"/>
                  </a:cubicBezTo>
                  <a:cubicBezTo>
                    <a:pt x="343" y="3309"/>
                    <a:pt x="359" y="3307"/>
                    <a:pt x="375" y="3304"/>
                  </a:cubicBezTo>
                  <a:lnTo>
                    <a:pt x="12540" y="789"/>
                  </a:lnTo>
                  <a:cubicBezTo>
                    <a:pt x="12670" y="762"/>
                    <a:pt x="12754" y="635"/>
                    <a:pt x="12727" y="505"/>
                  </a:cubicBezTo>
                  <a:lnTo>
                    <a:pt x="12663" y="192"/>
                  </a:lnTo>
                  <a:cubicBezTo>
                    <a:pt x="12640" y="78"/>
                    <a:pt x="12542" y="0"/>
                    <a:pt x="124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14"/>
            <p:cNvSpPr/>
            <p:nvPr/>
          </p:nvSpPr>
          <p:spPr>
            <a:xfrm>
              <a:off x="7737913" y="2058000"/>
              <a:ext cx="955668" cy="217773"/>
            </a:xfrm>
            <a:custGeom>
              <a:avLst/>
              <a:gdLst/>
              <a:ahLst/>
              <a:cxnLst/>
              <a:rect l="l" t="t" r="r" b="b"/>
              <a:pathLst>
                <a:path w="12305" h="2804" extrusionOk="0">
                  <a:moveTo>
                    <a:pt x="0" y="0"/>
                  </a:moveTo>
                  <a:lnTo>
                    <a:pt x="0" y="2803"/>
                  </a:lnTo>
                  <a:lnTo>
                    <a:pt x="12305" y="27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14"/>
            <p:cNvSpPr/>
            <p:nvPr/>
          </p:nvSpPr>
          <p:spPr>
            <a:xfrm>
              <a:off x="7737913" y="2115317"/>
              <a:ext cx="864955" cy="168067"/>
            </a:xfrm>
            <a:custGeom>
              <a:avLst/>
              <a:gdLst/>
              <a:ahLst/>
              <a:cxnLst/>
              <a:rect l="l" t="t" r="r" b="b"/>
              <a:pathLst>
                <a:path w="11137" h="2164" extrusionOk="0">
                  <a:moveTo>
                    <a:pt x="0" y="0"/>
                  </a:moveTo>
                  <a:lnTo>
                    <a:pt x="0" y="2107"/>
                  </a:lnTo>
                  <a:lnTo>
                    <a:pt x="11136" y="21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14"/>
            <p:cNvSpPr/>
            <p:nvPr/>
          </p:nvSpPr>
          <p:spPr>
            <a:xfrm>
              <a:off x="7715468" y="2011557"/>
              <a:ext cx="990617" cy="256993"/>
            </a:xfrm>
            <a:custGeom>
              <a:avLst/>
              <a:gdLst/>
              <a:ahLst/>
              <a:cxnLst/>
              <a:rect l="l" t="t" r="r" b="b"/>
              <a:pathLst>
                <a:path w="12755" h="3309" extrusionOk="0">
                  <a:moveTo>
                    <a:pt x="326" y="0"/>
                  </a:moveTo>
                  <a:cubicBezTo>
                    <a:pt x="214" y="0"/>
                    <a:pt x="116" y="78"/>
                    <a:pt x="93" y="192"/>
                  </a:cubicBezTo>
                  <a:lnTo>
                    <a:pt x="29" y="505"/>
                  </a:lnTo>
                  <a:cubicBezTo>
                    <a:pt x="1" y="635"/>
                    <a:pt x="85" y="762"/>
                    <a:pt x="215" y="789"/>
                  </a:cubicBezTo>
                  <a:lnTo>
                    <a:pt x="12381" y="3304"/>
                  </a:lnTo>
                  <a:cubicBezTo>
                    <a:pt x="12397" y="3307"/>
                    <a:pt x="12413" y="3309"/>
                    <a:pt x="12430" y="3309"/>
                  </a:cubicBezTo>
                  <a:cubicBezTo>
                    <a:pt x="12542" y="3309"/>
                    <a:pt x="12641" y="3231"/>
                    <a:pt x="12664" y="3116"/>
                  </a:cubicBezTo>
                  <a:lnTo>
                    <a:pt x="12728" y="2803"/>
                  </a:lnTo>
                  <a:cubicBezTo>
                    <a:pt x="12755" y="2672"/>
                    <a:pt x="12672" y="2546"/>
                    <a:pt x="12541" y="2520"/>
                  </a:cubicBezTo>
                  <a:lnTo>
                    <a:pt x="376" y="5"/>
                  </a:lnTo>
                  <a:cubicBezTo>
                    <a:pt x="359" y="2"/>
                    <a:pt x="342" y="0"/>
                    <a:pt x="3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14"/>
            <p:cNvSpPr/>
            <p:nvPr/>
          </p:nvSpPr>
          <p:spPr>
            <a:xfrm>
              <a:off x="4762744" y="2294333"/>
              <a:ext cx="3843020" cy="276099"/>
            </a:xfrm>
            <a:custGeom>
              <a:avLst/>
              <a:gdLst/>
              <a:ahLst/>
              <a:cxnLst/>
              <a:rect l="l" t="t" r="r" b="b"/>
              <a:pathLst>
                <a:path w="49482" h="3555" extrusionOk="0">
                  <a:moveTo>
                    <a:pt x="0" y="0"/>
                  </a:moveTo>
                  <a:lnTo>
                    <a:pt x="0" y="3555"/>
                  </a:lnTo>
                  <a:lnTo>
                    <a:pt x="49482" y="3555"/>
                  </a:lnTo>
                  <a:lnTo>
                    <a:pt x="4948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14"/>
            <p:cNvSpPr/>
            <p:nvPr/>
          </p:nvSpPr>
          <p:spPr>
            <a:xfrm>
              <a:off x="4786742" y="2294333"/>
              <a:ext cx="3776849" cy="172494"/>
            </a:xfrm>
            <a:custGeom>
              <a:avLst/>
              <a:gdLst/>
              <a:ahLst/>
              <a:cxnLst/>
              <a:rect l="l" t="t" r="r" b="b"/>
              <a:pathLst>
                <a:path w="48630" h="2221" extrusionOk="0">
                  <a:moveTo>
                    <a:pt x="1" y="0"/>
                  </a:moveTo>
                  <a:lnTo>
                    <a:pt x="1" y="831"/>
                  </a:lnTo>
                  <a:cubicBezTo>
                    <a:pt x="1" y="1598"/>
                    <a:pt x="623" y="2220"/>
                    <a:pt x="1388" y="2220"/>
                  </a:cubicBezTo>
                  <a:lnTo>
                    <a:pt x="47240" y="2220"/>
                  </a:lnTo>
                  <a:cubicBezTo>
                    <a:pt x="48007" y="2220"/>
                    <a:pt x="48629" y="1598"/>
                    <a:pt x="48629" y="831"/>
                  </a:cubicBezTo>
                  <a:lnTo>
                    <a:pt x="48629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14"/>
            <p:cNvSpPr/>
            <p:nvPr/>
          </p:nvSpPr>
          <p:spPr>
            <a:xfrm>
              <a:off x="4795052" y="2326952"/>
              <a:ext cx="26406" cy="200686"/>
            </a:xfrm>
            <a:custGeom>
              <a:avLst/>
              <a:gdLst/>
              <a:ahLst/>
              <a:cxnLst/>
              <a:rect l="l" t="t" r="r" b="b"/>
              <a:pathLst>
                <a:path w="340" h="2584" extrusionOk="0">
                  <a:moveTo>
                    <a:pt x="1" y="1"/>
                  </a:moveTo>
                  <a:lnTo>
                    <a:pt x="1" y="2583"/>
                  </a:lnTo>
                  <a:lnTo>
                    <a:pt x="339" y="2583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14"/>
            <p:cNvSpPr/>
            <p:nvPr/>
          </p:nvSpPr>
          <p:spPr>
            <a:xfrm>
              <a:off x="4834350" y="2326952"/>
              <a:ext cx="26406" cy="200686"/>
            </a:xfrm>
            <a:custGeom>
              <a:avLst/>
              <a:gdLst/>
              <a:ahLst/>
              <a:cxnLst/>
              <a:rect l="l" t="t" r="r" b="b"/>
              <a:pathLst>
                <a:path w="340" h="2584" extrusionOk="0">
                  <a:moveTo>
                    <a:pt x="1" y="1"/>
                  </a:moveTo>
                  <a:lnTo>
                    <a:pt x="1" y="2583"/>
                  </a:lnTo>
                  <a:lnTo>
                    <a:pt x="340" y="2583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14"/>
            <p:cNvSpPr/>
            <p:nvPr/>
          </p:nvSpPr>
          <p:spPr>
            <a:xfrm>
              <a:off x="4873804" y="2326952"/>
              <a:ext cx="26251" cy="200686"/>
            </a:xfrm>
            <a:custGeom>
              <a:avLst/>
              <a:gdLst/>
              <a:ahLst/>
              <a:cxnLst/>
              <a:rect l="l" t="t" r="r" b="b"/>
              <a:pathLst>
                <a:path w="338" h="2584" extrusionOk="0">
                  <a:moveTo>
                    <a:pt x="0" y="1"/>
                  </a:moveTo>
                  <a:lnTo>
                    <a:pt x="0" y="2583"/>
                  </a:lnTo>
                  <a:lnTo>
                    <a:pt x="338" y="2583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14"/>
            <p:cNvSpPr/>
            <p:nvPr/>
          </p:nvSpPr>
          <p:spPr>
            <a:xfrm>
              <a:off x="5057480" y="2326952"/>
              <a:ext cx="26328" cy="200686"/>
            </a:xfrm>
            <a:custGeom>
              <a:avLst/>
              <a:gdLst/>
              <a:ahLst/>
              <a:cxnLst/>
              <a:rect l="l" t="t" r="r" b="b"/>
              <a:pathLst>
                <a:path w="339" h="2584" extrusionOk="0">
                  <a:moveTo>
                    <a:pt x="1" y="1"/>
                  </a:moveTo>
                  <a:lnTo>
                    <a:pt x="1" y="2583"/>
                  </a:lnTo>
                  <a:lnTo>
                    <a:pt x="338" y="2583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14"/>
            <p:cNvSpPr/>
            <p:nvPr/>
          </p:nvSpPr>
          <p:spPr>
            <a:xfrm>
              <a:off x="5096856" y="2326952"/>
              <a:ext cx="26328" cy="200686"/>
            </a:xfrm>
            <a:custGeom>
              <a:avLst/>
              <a:gdLst/>
              <a:ahLst/>
              <a:cxnLst/>
              <a:rect l="l" t="t" r="r" b="b"/>
              <a:pathLst>
                <a:path w="339" h="2584" extrusionOk="0">
                  <a:moveTo>
                    <a:pt x="0" y="1"/>
                  </a:moveTo>
                  <a:lnTo>
                    <a:pt x="0" y="2583"/>
                  </a:lnTo>
                  <a:lnTo>
                    <a:pt x="339" y="2583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14"/>
            <p:cNvSpPr/>
            <p:nvPr/>
          </p:nvSpPr>
          <p:spPr>
            <a:xfrm>
              <a:off x="5136154" y="2326952"/>
              <a:ext cx="26328" cy="200686"/>
            </a:xfrm>
            <a:custGeom>
              <a:avLst/>
              <a:gdLst/>
              <a:ahLst/>
              <a:cxnLst/>
              <a:rect l="l" t="t" r="r" b="b"/>
              <a:pathLst>
                <a:path w="339" h="2584" extrusionOk="0">
                  <a:moveTo>
                    <a:pt x="0" y="1"/>
                  </a:moveTo>
                  <a:lnTo>
                    <a:pt x="0" y="2583"/>
                  </a:lnTo>
                  <a:lnTo>
                    <a:pt x="339" y="2583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14"/>
            <p:cNvSpPr/>
            <p:nvPr/>
          </p:nvSpPr>
          <p:spPr>
            <a:xfrm>
              <a:off x="5319753" y="2326952"/>
              <a:ext cx="26406" cy="200686"/>
            </a:xfrm>
            <a:custGeom>
              <a:avLst/>
              <a:gdLst/>
              <a:ahLst/>
              <a:cxnLst/>
              <a:rect l="l" t="t" r="r" b="b"/>
              <a:pathLst>
                <a:path w="340" h="2584" extrusionOk="0">
                  <a:moveTo>
                    <a:pt x="1" y="1"/>
                  </a:moveTo>
                  <a:lnTo>
                    <a:pt x="1" y="2583"/>
                  </a:lnTo>
                  <a:lnTo>
                    <a:pt x="339" y="2583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14"/>
            <p:cNvSpPr/>
            <p:nvPr/>
          </p:nvSpPr>
          <p:spPr>
            <a:xfrm>
              <a:off x="5359284" y="2326952"/>
              <a:ext cx="26251" cy="200686"/>
            </a:xfrm>
            <a:custGeom>
              <a:avLst/>
              <a:gdLst/>
              <a:ahLst/>
              <a:cxnLst/>
              <a:rect l="l" t="t" r="r" b="b"/>
              <a:pathLst>
                <a:path w="338" h="2584" extrusionOk="0">
                  <a:moveTo>
                    <a:pt x="0" y="1"/>
                  </a:moveTo>
                  <a:lnTo>
                    <a:pt x="0" y="2583"/>
                  </a:lnTo>
                  <a:lnTo>
                    <a:pt x="338" y="2583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14"/>
            <p:cNvSpPr/>
            <p:nvPr/>
          </p:nvSpPr>
          <p:spPr>
            <a:xfrm>
              <a:off x="5398582" y="2326952"/>
              <a:ext cx="26406" cy="200686"/>
            </a:xfrm>
            <a:custGeom>
              <a:avLst/>
              <a:gdLst/>
              <a:ahLst/>
              <a:cxnLst/>
              <a:rect l="l" t="t" r="r" b="b"/>
              <a:pathLst>
                <a:path w="340" h="2584" extrusionOk="0">
                  <a:moveTo>
                    <a:pt x="0" y="1"/>
                  </a:moveTo>
                  <a:lnTo>
                    <a:pt x="0" y="2583"/>
                  </a:lnTo>
                  <a:lnTo>
                    <a:pt x="339" y="2583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14"/>
            <p:cNvSpPr/>
            <p:nvPr/>
          </p:nvSpPr>
          <p:spPr>
            <a:xfrm>
              <a:off x="5582181" y="2326952"/>
              <a:ext cx="26406" cy="200686"/>
            </a:xfrm>
            <a:custGeom>
              <a:avLst/>
              <a:gdLst/>
              <a:ahLst/>
              <a:cxnLst/>
              <a:rect l="l" t="t" r="r" b="b"/>
              <a:pathLst>
                <a:path w="340" h="2584" extrusionOk="0">
                  <a:moveTo>
                    <a:pt x="1" y="1"/>
                  </a:moveTo>
                  <a:lnTo>
                    <a:pt x="1" y="2583"/>
                  </a:lnTo>
                  <a:lnTo>
                    <a:pt x="340" y="2583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14"/>
            <p:cNvSpPr/>
            <p:nvPr/>
          </p:nvSpPr>
          <p:spPr>
            <a:xfrm>
              <a:off x="5621479" y="2326952"/>
              <a:ext cx="26406" cy="200686"/>
            </a:xfrm>
            <a:custGeom>
              <a:avLst/>
              <a:gdLst/>
              <a:ahLst/>
              <a:cxnLst/>
              <a:rect l="l" t="t" r="r" b="b"/>
              <a:pathLst>
                <a:path w="340" h="2584" extrusionOk="0">
                  <a:moveTo>
                    <a:pt x="1" y="1"/>
                  </a:moveTo>
                  <a:lnTo>
                    <a:pt x="1" y="2583"/>
                  </a:lnTo>
                  <a:lnTo>
                    <a:pt x="340" y="2583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14"/>
            <p:cNvSpPr/>
            <p:nvPr/>
          </p:nvSpPr>
          <p:spPr>
            <a:xfrm>
              <a:off x="5660933" y="2326952"/>
              <a:ext cx="26251" cy="200686"/>
            </a:xfrm>
            <a:custGeom>
              <a:avLst/>
              <a:gdLst/>
              <a:ahLst/>
              <a:cxnLst/>
              <a:rect l="l" t="t" r="r" b="b"/>
              <a:pathLst>
                <a:path w="338" h="2584" extrusionOk="0">
                  <a:moveTo>
                    <a:pt x="0" y="1"/>
                  </a:moveTo>
                  <a:lnTo>
                    <a:pt x="0" y="2583"/>
                  </a:lnTo>
                  <a:lnTo>
                    <a:pt x="338" y="2583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14"/>
            <p:cNvSpPr/>
            <p:nvPr/>
          </p:nvSpPr>
          <p:spPr>
            <a:xfrm>
              <a:off x="5844687" y="2326952"/>
              <a:ext cx="26251" cy="200686"/>
            </a:xfrm>
            <a:custGeom>
              <a:avLst/>
              <a:gdLst/>
              <a:ahLst/>
              <a:cxnLst/>
              <a:rect l="l" t="t" r="r" b="b"/>
              <a:pathLst>
                <a:path w="338" h="2584" extrusionOk="0">
                  <a:moveTo>
                    <a:pt x="0" y="1"/>
                  </a:moveTo>
                  <a:lnTo>
                    <a:pt x="0" y="2583"/>
                  </a:lnTo>
                  <a:lnTo>
                    <a:pt x="337" y="2583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14"/>
            <p:cNvSpPr/>
            <p:nvPr/>
          </p:nvSpPr>
          <p:spPr>
            <a:xfrm>
              <a:off x="5883985" y="2326952"/>
              <a:ext cx="26328" cy="200686"/>
            </a:xfrm>
            <a:custGeom>
              <a:avLst/>
              <a:gdLst/>
              <a:ahLst/>
              <a:cxnLst/>
              <a:rect l="l" t="t" r="r" b="b"/>
              <a:pathLst>
                <a:path w="339" h="2584" extrusionOk="0">
                  <a:moveTo>
                    <a:pt x="0" y="1"/>
                  </a:moveTo>
                  <a:lnTo>
                    <a:pt x="0" y="2583"/>
                  </a:lnTo>
                  <a:lnTo>
                    <a:pt x="339" y="2583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14"/>
            <p:cNvSpPr/>
            <p:nvPr/>
          </p:nvSpPr>
          <p:spPr>
            <a:xfrm>
              <a:off x="5923283" y="2326952"/>
              <a:ext cx="26328" cy="200686"/>
            </a:xfrm>
            <a:custGeom>
              <a:avLst/>
              <a:gdLst/>
              <a:ahLst/>
              <a:cxnLst/>
              <a:rect l="l" t="t" r="r" b="b"/>
              <a:pathLst>
                <a:path w="339" h="2584" extrusionOk="0">
                  <a:moveTo>
                    <a:pt x="0" y="1"/>
                  </a:moveTo>
                  <a:lnTo>
                    <a:pt x="0" y="2583"/>
                  </a:lnTo>
                  <a:lnTo>
                    <a:pt x="339" y="2583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14"/>
            <p:cNvSpPr/>
            <p:nvPr/>
          </p:nvSpPr>
          <p:spPr>
            <a:xfrm>
              <a:off x="6106882" y="2326952"/>
              <a:ext cx="26406" cy="200686"/>
            </a:xfrm>
            <a:custGeom>
              <a:avLst/>
              <a:gdLst/>
              <a:ahLst/>
              <a:cxnLst/>
              <a:rect l="l" t="t" r="r" b="b"/>
              <a:pathLst>
                <a:path w="340" h="2584" extrusionOk="0">
                  <a:moveTo>
                    <a:pt x="1" y="1"/>
                  </a:moveTo>
                  <a:lnTo>
                    <a:pt x="1" y="2583"/>
                  </a:lnTo>
                  <a:lnTo>
                    <a:pt x="339" y="2583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14"/>
            <p:cNvSpPr/>
            <p:nvPr/>
          </p:nvSpPr>
          <p:spPr>
            <a:xfrm>
              <a:off x="6146180" y="2326952"/>
              <a:ext cx="26406" cy="200686"/>
            </a:xfrm>
            <a:custGeom>
              <a:avLst/>
              <a:gdLst/>
              <a:ahLst/>
              <a:cxnLst/>
              <a:rect l="l" t="t" r="r" b="b"/>
              <a:pathLst>
                <a:path w="340" h="2584" extrusionOk="0">
                  <a:moveTo>
                    <a:pt x="1" y="1"/>
                  </a:moveTo>
                  <a:lnTo>
                    <a:pt x="1" y="2583"/>
                  </a:lnTo>
                  <a:lnTo>
                    <a:pt x="340" y="2583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14"/>
            <p:cNvSpPr/>
            <p:nvPr/>
          </p:nvSpPr>
          <p:spPr>
            <a:xfrm>
              <a:off x="6185712" y="2326952"/>
              <a:ext cx="26406" cy="200686"/>
            </a:xfrm>
            <a:custGeom>
              <a:avLst/>
              <a:gdLst/>
              <a:ahLst/>
              <a:cxnLst/>
              <a:rect l="l" t="t" r="r" b="b"/>
              <a:pathLst>
                <a:path w="340" h="2584" extrusionOk="0">
                  <a:moveTo>
                    <a:pt x="1" y="1"/>
                  </a:moveTo>
                  <a:lnTo>
                    <a:pt x="1" y="2583"/>
                  </a:lnTo>
                  <a:lnTo>
                    <a:pt x="339" y="2583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14"/>
            <p:cNvSpPr/>
            <p:nvPr/>
          </p:nvSpPr>
          <p:spPr>
            <a:xfrm>
              <a:off x="6369310" y="2326952"/>
              <a:ext cx="26328" cy="200686"/>
            </a:xfrm>
            <a:custGeom>
              <a:avLst/>
              <a:gdLst/>
              <a:ahLst/>
              <a:cxnLst/>
              <a:rect l="l" t="t" r="r" b="b"/>
              <a:pathLst>
                <a:path w="339" h="2584" extrusionOk="0">
                  <a:moveTo>
                    <a:pt x="1" y="1"/>
                  </a:moveTo>
                  <a:lnTo>
                    <a:pt x="1" y="2583"/>
                  </a:lnTo>
                  <a:lnTo>
                    <a:pt x="338" y="2583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14"/>
            <p:cNvSpPr/>
            <p:nvPr/>
          </p:nvSpPr>
          <p:spPr>
            <a:xfrm>
              <a:off x="6408686" y="2326952"/>
              <a:ext cx="26328" cy="200686"/>
            </a:xfrm>
            <a:custGeom>
              <a:avLst/>
              <a:gdLst/>
              <a:ahLst/>
              <a:cxnLst/>
              <a:rect l="l" t="t" r="r" b="b"/>
              <a:pathLst>
                <a:path w="339" h="2584" extrusionOk="0">
                  <a:moveTo>
                    <a:pt x="0" y="1"/>
                  </a:moveTo>
                  <a:lnTo>
                    <a:pt x="0" y="2583"/>
                  </a:lnTo>
                  <a:lnTo>
                    <a:pt x="339" y="2583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14"/>
            <p:cNvSpPr/>
            <p:nvPr/>
          </p:nvSpPr>
          <p:spPr>
            <a:xfrm>
              <a:off x="6448062" y="2326952"/>
              <a:ext cx="26406" cy="200686"/>
            </a:xfrm>
            <a:custGeom>
              <a:avLst/>
              <a:gdLst/>
              <a:ahLst/>
              <a:cxnLst/>
              <a:rect l="l" t="t" r="r" b="b"/>
              <a:pathLst>
                <a:path w="340" h="2584" extrusionOk="0">
                  <a:moveTo>
                    <a:pt x="0" y="1"/>
                  </a:moveTo>
                  <a:lnTo>
                    <a:pt x="0" y="2583"/>
                  </a:lnTo>
                  <a:lnTo>
                    <a:pt x="339" y="2583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14"/>
            <p:cNvSpPr/>
            <p:nvPr/>
          </p:nvSpPr>
          <p:spPr>
            <a:xfrm>
              <a:off x="6631583" y="2326952"/>
              <a:ext cx="26406" cy="200686"/>
            </a:xfrm>
            <a:custGeom>
              <a:avLst/>
              <a:gdLst/>
              <a:ahLst/>
              <a:cxnLst/>
              <a:rect l="l" t="t" r="r" b="b"/>
              <a:pathLst>
                <a:path w="340" h="2584" extrusionOk="0">
                  <a:moveTo>
                    <a:pt x="1" y="1"/>
                  </a:moveTo>
                  <a:lnTo>
                    <a:pt x="1" y="2583"/>
                  </a:lnTo>
                  <a:lnTo>
                    <a:pt x="339" y="2583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14"/>
            <p:cNvSpPr/>
            <p:nvPr/>
          </p:nvSpPr>
          <p:spPr>
            <a:xfrm>
              <a:off x="6671114" y="2326952"/>
              <a:ext cx="26328" cy="200686"/>
            </a:xfrm>
            <a:custGeom>
              <a:avLst/>
              <a:gdLst/>
              <a:ahLst/>
              <a:cxnLst/>
              <a:rect l="l" t="t" r="r" b="b"/>
              <a:pathLst>
                <a:path w="339" h="2584" extrusionOk="0">
                  <a:moveTo>
                    <a:pt x="0" y="1"/>
                  </a:moveTo>
                  <a:lnTo>
                    <a:pt x="0" y="2583"/>
                  </a:lnTo>
                  <a:lnTo>
                    <a:pt x="339" y="2583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14"/>
            <p:cNvSpPr/>
            <p:nvPr/>
          </p:nvSpPr>
          <p:spPr>
            <a:xfrm>
              <a:off x="6710413" y="2326952"/>
              <a:ext cx="26406" cy="200686"/>
            </a:xfrm>
            <a:custGeom>
              <a:avLst/>
              <a:gdLst/>
              <a:ahLst/>
              <a:cxnLst/>
              <a:rect l="l" t="t" r="r" b="b"/>
              <a:pathLst>
                <a:path w="340" h="2584" extrusionOk="0">
                  <a:moveTo>
                    <a:pt x="0" y="1"/>
                  </a:moveTo>
                  <a:lnTo>
                    <a:pt x="0" y="2583"/>
                  </a:lnTo>
                  <a:lnTo>
                    <a:pt x="339" y="2583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14"/>
            <p:cNvSpPr/>
            <p:nvPr/>
          </p:nvSpPr>
          <p:spPr>
            <a:xfrm>
              <a:off x="6894011" y="2326952"/>
              <a:ext cx="26406" cy="200686"/>
            </a:xfrm>
            <a:custGeom>
              <a:avLst/>
              <a:gdLst/>
              <a:ahLst/>
              <a:cxnLst/>
              <a:rect l="l" t="t" r="r" b="b"/>
              <a:pathLst>
                <a:path w="340" h="2584" extrusionOk="0">
                  <a:moveTo>
                    <a:pt x="1" y="1"/>
                  </a:moveTo>
                  <a:lnTo>
                    <a:pt x="1" y="2583"/>
                  </a:lnTo>
                  <a:lnTo>
                    <a:pt x="340" y="2583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14"/>
            <p:cNvSpPr/>
            <p:nvPr/>
          </p:nvSpPr>
          <p:spPr>
            <a:xfrm>
              <a:off x="6933310" y="2326952"/>
              <a:ext cx="26406" cy="200686"/>
            </a:xfrm>
            <a:custGeom>
              <a:avLst/>
              <a:gdLst/>
              <a:ahLst/>
              <a:cxnLst/>
              <a:rect l="l" t="t" r="r" b="b"/>
              <a:pathLst>
                <a:path w="340" h="2584" extrusionOk="0">
                  <a:moveTo>
                    <a:pt x="1" y="1"/>
                  </a:moveTo>
                  <a:lnTo>
                    <a:pt x="1" y="2583"/>
                  </a:lnTo>
                  <a:lnTo>
                    <a:pt x="340" y="2583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14"/>
            <p:cNvSpPr/>
            <p:nvPr/>
          </p:nvSpPr>
          <p:spPr>
            <a:xfrm>
              <a:off x="6972763" y="2326952"/>
              <a:ext cx="26406" cy="200686"/>
            </a:xfrm>
            <a:custGeom>
              <a:avLst/>
              <a:gdLst/>
              <a:ahLst/>
              <a:cxnLst/>
              <a:rect l="l" t="t" r="r" b="b"/>
              <a:pathLst>
                <a:path w="340" h="2584" extrusionOk="0">
                  <a:moveTo>
                    <a:pt x="0" y="1"/>
                  </a:moveTo>
                  <a:lnTo>
                    <a:pt x="0" y="2583"/>
                  </a:lnTo>
                  <a:lnTo>
                    <a:pt x="339" y="2583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14"/>
            <p:cNvSpPr/>
            <p:nvPr/>
          </p:nvSpPr>
          <p:spPr>
            <a:xfrm>
              <a:off x="7156517" y="2326952"/>
              <a:ext cx="26251" cy="200686"/>
            </a:xfrm>
            <a:custGeom>
              <a:avLst/>
              <a:gdLst/>
              <a:ahLst/>
              <a:cxnLst/>
              <a:rect l="l" t="t" r="r" b="b"/>
              <a:pathLst>
                <a:path w="338" h="2584" extrusionOk="0">
                  <a:moveTo>
                    <a:pt x="0" y="1"/>
                  </a:moveTo>
                  <a:lnTo>
                    <a:pt x="0" y="2583"/>
                  </a:lnTo>
                  <a:lnTo>
                    <a:pt x="337" y="2583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14"/>
            <p:cNvSpPr/>
            <p:nvPr/>
          </p:nvSpPr>
          <p:spPr>
            <a:xfrm>
              <a:off x="7195815" y="2326952"/>
              <a:ext cx="26328" cy="200686"/>
            </a:xfrm>
            <a:custGeom>
              <a:avLst/>
              <a:gdLst/>
              <a:ahLst/>
              <a:cxnLst/>
              <a:rect l="l" t="t" r="r" b="b"/>
              <a:pathLst>
                <a:path w="339" h="2584" extrusionOk="0">
                  <a:moveTo>
                    <a:pt x="0" y="1"/>
                  </a:moveTo>
                  <a:lnTo>
                    <a:pt x="0" y="2583"/>
                  </a:lnTo>
                  <a:lnTo>
                    <a:pt x="339" y="2583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14"/>
            <p:cNvSpPr/>
            <p:nvPr/>
          </p:nvSpPr>
          <p:spPr>
            <a:xfrm>
              <a:off x="7235191" y="2326952"/>
              <a:ext cx="26406" cy="200686"/>
            </a:xfrm>
            <a:custGeom>
              <a:avLst/>
              <a:gdLst/>
              <a:ahLst/>
              <a:cxnLst/>
              <a:rect l="l" t="t" r="r" b="b"/>
              <a:pathLst>
                <a:path w="340" h="2584" extrusionOk="0">
                  <a:moveTo>
                    <a:pt x="1" y="1"/>
                  </a:moveTo>
                  <a:lnTo>
                    <a:pt x="1" y="2583"/>
                  </a:lnTo>
                  <a:lnTo>
                    <a:pt x="339" y="2583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14"/>
            <p:cNvSpPr/>
            <p:nvPr/>
          </p:nvSpPr>
          <p:spPr>
            <a:xfrm>
              <a:off x="7418712" y="2326952"/>
              <a:ext cx="26406" cy="200686"/>
            </a:xfrm>
            <a:custGeom>
              <a:avLst/>
              <a:gdLst/>
              <a:ahLst/>
              <a:cxnLst/>
              <a:rect l="l" t="t" r="r" b="b"/>
              <a:pathLst>
                <a:path w="340" h="2584" extrusionOk="0">
                  <a:moveTo>
                    <a:pt x="1" y="1"/>
                  </a:moveTo>
                  <a:lnTo>
                    <a:pt x="1" y="2583"/>
                  </a:lnTo>
                  <a:lnTo>
                    <a:pt x="339" y="2583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14"/>
            <p:cNvSpPr/>
            <p:nvPr/>
          </p:nvSpPr>
          <p:spPr>
            <a:xfrm>
              <a:off x="7458166" y="2326952"/>
              <a:ext cx="26328" cy="200686"/>
            </a:xfrm>
            <a:custGeom>
              <a:avLst/>
              <a:gdLst/>
              <a:ahLst/>
              <a:cxnLst/>
              <a:rect l="l" t="t" r="r" b="b"/>
              <a:pathLst>
                <a:path w="339" h="2584" extrusionOk="0">
                  <a:moveTo>
                    <a:pt x="0" y="1"/>
                  </a:moveTo>
                  <a:lnTo>
                    <a:pt x="0" y="2583"/>
                  </a:lnTo>
                  <a:lnTo>
                    <a:pt x="339" y="2583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14"/>
            <p:cNvSpPr/>
            <p:nvPr/>
          </p:nvSpPr>
          <p:spPr>
            <a:xfrm>
              <a:off x="7497542" y="2326952"/>
              <a:ext cx="26406" cy="200686"/>
            </a:xfrm>
            <a:custGeom>
              <a:avLst/>
              <a:gdLst/>
              <a:ahLst/>
              <a:cxnLst/>
              <a:rect l="l" t="t" r="r" b="b"/>
              <a:pathLst>
                <a:path w="340" h="2584" extrusionOk="0">
                  <a:moveTo>
                    <a:pt x="1" y="1"/>
                  </a:moveTo>
                  <a:lnTo>
                    <a:pt x="1" y="2583"/>
                  </a:lnTo>
                  <a:lnTo>
                    <a:pt x="339" y="2583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14"/>
            <p:cNvSpPr/>
            <p:nvPr/>
          </p:nvSpPr>
          <p:spPr>
            <a:xfrm>
              <a:off x="7681141" y="2326952"/>
              <a:ext cx="26406" cy="200686"/>
            </a:xfrm>
            <a:custGeom>
              <a:avLst/>
              <a:gdLst/>
              <a:ahLst/>
              <a:cxnLst/>
              <a:rect l="l" t="t" r="r" b="b"/>
              <a:pathLst>
                <a:path w="340" h="2584" extrusionOk="0">
                  <a:moveTo>
                    <a:pt x="1" y="1"/>
                  </a:moveTo>
                  <a:lnTo>
                    <a:pt x="1" y="2583"/>
                  </a:lnTo>
                  <a:lnTo>
                    <a:pt x="340" y="2583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14"/>
            <p:cNvSpPr/>
            <p:nvPr/>
          </p:nvSpPr>
          <p:spPr>
            <a:xfrm>
              <a:off x="7720517" y="2326952"/>
              <a:ext cx="26328" cy="200686"/>
            </a:xfrm>
            <a:custGeom>
              <a:avLst/>
              <a:gdLst/>
              <a:ahLst/>
              <a:cxnLst/>
              <a:rect l="l" t="t" r="r" b="b"/>
              <a:pathLst>
                <a:path w="339" h="2584" extrusionOk="0">
                  <a:moveTo>
                    <a:pt x="0" y="1"/>
                  </a:moveTo>
                  <a:lnTo>
                    <a:pt x="0" y="2583"/>
                  </a:lnTo>
                  <a:lnTo>
                    <a:pt x="339" y="2583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14"/>
            <p:cNvSpPr/>
            <p:nvPr/>
          </p:nvSpPr>
          <p:spPr>
            <a:xfrm>
              <a:off x="7759892" y="2326952"/>
              <a:ext cx="26406" cy="200686"/>
            </a:xfrm>
            <a:custGeom>
              <a:avLst/>
              <a:gdLst/>
              <a:ahLst/>
              <a:cxnLst/>
              <a:rect l="l" t="t" r="r" b="b"/>
              <a:pathLst>
                <a:path w="340" h="2584" extrusionOk="0">
                  <a:moveTo>
                    <a:pt x="0" y="1"/>
                  </a:moveTo>
                  <a:lnTo>
                    <a:pt x="0" y="2583"/>
                  </a:lnTo>
                  <a:lnTo>
                    <a:pt x="339" y="2583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14"/>
            <p:cNvSpPr/>
            <p:nvPr/>
          </p:nvSpPr>
          <p:spPr>
            <a:xfrm>
              <a:off x="7943491" y="2326952"/>
              <a:ext cx="26328" cy="200686"/>
            </a:xfrm>
            <a:custGeom>
              <a:avLst/>
              <a:gdLst/>
              <a:ahLst/>
              <a:cxnLst/>
              <a:rect l="l" t="t" r="r" b="b"/>
              <a:pathLst>
                <a:path w="339" h="2584" extrusionOk="0">
                  <a:moveTo>
                    <a:pt x="1" y="1"/>
                  </a:moveTo>
                  <a:lnTo>
                    <a:pt x="1" y="2583"/>
                  </a:lnTo>
                  <a:lnTo>
                    <a:pt x="338" y="2583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14"/>
            <p:cNvSpPr/>
            <p:nvPr/>
          </p:nvSpPr>
          <p:spPr>
            <a:xfrm>
              <a:off x="7982945" y="2326952"/>
              <a:ext cx="26328" cy="200686"/>
            </a:xfrm>
            <a:custGeom>
              <a:avLst/>
              <a:gdLst/>
              <a:ahLst/>
              <a:cxnLst/>
              <a:rect l="l" t="t" r="r" b="b"/>
              <a:pathLst>
                <a:path w="339" h="2584" extrusionOk="0">
                  <a:moveTo>
                    <a:pt x="0" y="1"/>
                  </a:moveTo>
                  <a:lnTo>
                    <a:pt x="0" y="2583"/>
                  </a:lnTo>
                  <a:lnTo>
                    <a:pt x="339" y="2583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14"/>
            <p:cNvSpPr/>
            <p:nvPr/>
          </p:nvSpPr>
          <p:spPr>
            <a:xfrm>
              <a:off x="8022321" y="2326952"/>
              <a:ext cx="26406" cy="200686"/>
            </a:xfrm>
            <a:custGeom>
              <a:avLst/>
              <a:gdLst/>
              <a:ahLst/>
              <a:cxnLst/>
              <a:rect l="l" t="t" r="r" b="b"/>
              <a:pathLst>
                <a:path w="340" h="2584" extrusionOk="0">
                  <a:moveTo>
                    <a:pt x="1" y="1"/>
                  </a:moveTo>
                  <a:lnTo>
                    <a:pt x="1" y="2583"/>
                  </a:lnTo>
                  <a:lnTo>
                    <a:pt x="339" y="2583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14"/>
            <p:cNvSpPr/>
            <p:nvPr/>
          </p:nvSpPr>
          <p:spPr>
            <a:xfrm>
              <a:off x="8205842" y="2326952"/>
              <a:ext cx="26406" cy="200686"/>
            </a:xfrm>
            <a:custGeom>
              <a:avLst/>
              <a:gdLst/>
              <a:ahLst/>
              <a:cxnLst/>
              <a:rect l="l" t="t" r="r" b="b"/>
              <a:pathLst>
                <a:path w="340" h="2584" extrusionOk="0">
                  <a:moveTo>
                    <a:pt x="1" y="1"/>
                  </a:moveTo>
                  <a:lnTo>
                    <a:pt x="1" y="2583"/>
                  </a:lnTo>
                  <a:lnTo>
                    <a:pt x="340" y="2583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14"/>
            <p:cNvSpPr/>
            <p:nvPr/>
          </p:nvSpPr>
          <p:spPr>
            <a:xfrm>
              <a:off x="8245295" y="2326952"/>
              <a:ext cx="26328" cy="200686"/>
            </a:xfrm>
            <a:custGeom>
              <a:avLst/>
              <a:gdLst/>
              <a:ahLst/>
              <a:cxnLst/>
              <a:rect l="l" t="t" r="r" b="b"/>
              <a:pathLst>
                <a:path w="339" h="2584" extrusionOk="0">
                  <a:moveTo>
                    <a:pt x="0" y="1"/>
                  </a:moveTo>
                  <a:lnTo>
                    <a:pt x="0" y="2583"/>
                  </a:lnTo>
                  <a:lnTo>
                    <a:pt x="339" y="2583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14"/>
            <p:cNvSpPr/>
            <p:nvPr/>
          </p:nvSpPr>
          <p:spPr>
            <a:xfrm>
              <a:off x="8284593" y="2326952"/>
              <a:ext cx="26406" cy="200686"/>
            </a:xfrm>
            <a:custGeom>
              <a:avLst/>
              <a:gdLst/>
              <a:ahLst/>
              <a:cxnLst/>
              <a:rect l="l" t="t" r="r" b="b"/>
              <a:pathLst>
                <a:path w="340" h="2584" extrusionOk="0">
                  <a:moveTo>
                    <a:pt x="0" y="1"/>
                  </a:moveTo>
                  <a:lnTo>
                    <a:pt x="0" y="2583"/>
                  </a:lnTo>
                  <a:lnTo>
                    <a:pt x="339" y="2583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14"/>
            <p:cNvSpPr/>
            <p:nvPr/>
          </p:nvSpPr>
          <p:spPr>
            <a:xfrm>
              <a:off x="8468348" y="2326952"/>
              <a:ext cx="26328" cy="200686"/>
            </a:xfrm>
            <a:custGeom>
              <a:avLst/>
              <a:gdLst/>
              <a:ahLst/>
              <a:cxnLst/>
              <a:rect l="l" t="t" r="r" b="b"/>
              <a:pathLst>
                <a:path w="339" h="2584" extrusionOk="0">
                  <a:moveTo>
                    <a:pt x="0" y="1"/>
                  </a:moveTo>
                  <a:lnTo>
                    <a:pt x="0" y="2583"/>
                  </a:lnTo>
                  <a:lnTo>
                    <a:pt x="339" y="2583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14"/>
            <p:cNvSpPr/>
            <p:nvPr/>
          </p:nvSpPr>
          <p:spPr>
            <a:xfrm>
              <a:off x="8507646" y="2326952"/>
              <a:ext cx="26328" cy="200686"/>
            </a:xfrm>
            <a:custGeom>
              <a:avLst/>
              <a:gdLst/>
              <a:ahLst/>
              <a:cxnLst/>
              <a:rect l="l" t="t" r="r" b="b"/>
              <a:pathLst>
                <a:path w="339" h="2584" extrusionOk="0">
                  <a:moveTo>
                    <a:pt x="0" y="1"/>
                  </a:moveTo>
                  <a:lnTo>
                    <a:pt x="0" y="2583"/>
                  </a:lnTo>
                  <a:lnTo>
                    <a:pt x="339" y="2583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14"/>
            <p:cNvSpPr/>
            <p:nvPr/>
          </p:nvSpPr>
          <p:spPr>
            <a:xfrm>
              <a:off x="8547022" y="2326952"/>
              <a:ext cx="26406" cy="200686"/>
            </a:xfrm>
            <a:custGeom>
              <a:avLst/>
              <a:gdLst/>
              <a:ahLst/>
              <a:cxnLst/>
              <a:rect l="l" t="t" r="r" b="b"/>
              <a:pathLst>
                <a:path w="340" h="2584" extrusionOk="0">
                  <a:moveTo>
                    <a:pt x="1" y="1"/>
                  </a:moveTo>
                  <a:lnTo>
                    <a:pt x="1" y="2583"/>
                  </a:lnTo>
                  <a:lnTo>
                    <a:pt x="339" y="2583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14"/>
            <p:cNvSpPr/>
            <p:nvPr/>
          </p:nvSpPr>
          <p:spPr>
            <a:xfrm>
              <a:off x="4669391" y="2263345"/>
              <a:ext cx="4029726" cy="68345"/>
            </a:xfrm>
            <a:custGeom>
              <a:avLst/>
              <a:gdLst/>
              <a:ahLst/>
              <a:cxnLst/>
              <a:rect l="l" t="t" r="r" b="b"/>
              <a:pathLst>
                <a:path w="51886" h="880" extrusionOk="0">
                  <a:moveTo>
                    <a:pt x="152" y="0"/>
                  </a:moveTo>
                  <a:cubicBezTo>
                    <a:pt x="69" y="0"/>
                    <a:pt x="1" y="68"/>
                    <a:pt x="1" y="151"/>
                  </a:cubicBezTo>
                  <a:lnTo>
                    <a:pt x="1" y="729"/>
                  </a:lnTo>
                  <a:cubicBezTo>
                    <a:pt x="1" y="812"/>
                    <a:pt x="69" y="879"/>
                    <a:pt x="152" y="879"/>
                  </a:cubicBezTo>
                  <a:lnTo>
                    <a:pt x="51734" y="879"/>
                  </a:lnTo>
                  <a:cubicBezTo>
                    <a:pt x="51817" y="879"/>
                    <a:pt x="51885" y="812"/>
                    <a:pt x="51885" y="729"/>
                  </a:cubicBezTo>
                  <a:lnTo>
                    <a:pt x="51885" y="151"/>
                  </a:lnTo>
                  <a:cubicBezTo>
                    <a:pt x="51885" y="68"/>
                    <a:pt x="51817" y="0"/>
                    <a:pt x="517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14"/>
            <p:cNvSpPr/>
            <p:nvPr/>
          </p:nvSpPr>
          <p:spPr>
            <a:xfrm>
              <a:off x="8038009" y="3029583"/>
              <a:ext cx="5437" cy="155"/>
            </a:xfrm>
            <a:custGeom>
              <a:avLst/>
              <a:gdLst/>
              <a:ahLst/>
              <a:cxnLst/>
              <a:rect l="l" t="t" r="r" b="b"/>
              <a:pathLst>
                <a:path w="70" h="2" extrusionOk="0">
                  <a:moveTo>
                    <a:pt x="0" y="0"/>
                  </a:moveTo>
                  <a:lnTo>
                    <a:pt x="0" y="1"/>
                  </a:lnTo>
                  <a:lnTo>
                    <a:pt x="69" y="1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14"/>
            <p:cNvSpPr/>
            <p:nvPr/>
          </p:nvSpPr>
          <p:spPr>
            <a:xfrm>
              <a:off x="8321406" y="2719391"/>
              <a:ext cx="257459" cy="1310053"/>
            </a:xfrm>
            <a:custGeom>
              <a:avLst/>
              <a:gdLst/>
              <a:ahLst/>
              <a:cxnLst/>
              <a:rect l="l" t="t" r="r" b="b"/>
              <a:pathLst>
                <a:path w="3315" h="16868" extrusionOk="0">
                  <a:moveTo>
                    <a:pt x="432" y="0"/>
                  </a:moveTo>
                  <a:lnTo>
                    <a:pt x="2" y="16786"/>
                  </a:lnTo>
                  <a:lnTo>
                    <a:pt x="1" y="16868"/>
                  </a:lnTo>
                  <a:lnTo>
                    <a:pt x="3315" y="16868"/>
                  </a:lnTo>
                  <a:lnTo>
                    <a:pt x="2885" y="78"/>
                  </a:lnTo>
                  <a:lnTo>
                    <a:pt x="288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14"/>
            <p:cNvSpPr/>
            <p:nvPr/>
          </p:nvSpPr>
          <p:spPr>
            <a:xfrm>
              <a:off x="8322416" y="2712556"/>
              <a:ext cx="255518" cy="82403"/>
            </a:xfrm>
            <a:custGeom>
              <a:avLst/>
              <a:gdLst/>
              <a:ahLst/>
              <a:cxnLst/>
              <a:rect l="l" t="t" r="r" b="b"/>
              <a:pathLst>
                <a:path w="3290" h="1061" extrusionOk="0">
                  <a:moveTo>
                    <a:pt x="1" y="0"/>
                  </a:moveTo>
                  <a:lnTo>
                    <a:pt x="378" y="1060"/>
                  </a:lnTo>
                  <a:lnTo>
                    <a:pt x="2913" y="1060"/>
                  </a:lnTo>
                  <a:lnTo>
                    <a:pt x="328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14"/>
            <p:cNvSpPr/>
            <p:nvPr/>
          </p:nvSpPr>
          <p:spPr>
            <a:xfrm>
              <a:off x="8495763" y="2815772"/>
              <a:ext cx="42638" cy="1179343"/>
            </a:xfrm>
            <a:custGeom>
              <a:avLst/>
              <a:gdLst/>
              <a:ahLst/>
              <a:cxnLst/>
              <a:rect l="l" t="t" r="r" b="b"/>
              <a:pathLst>
                <a:path w="549" h="15185" extrusionOk="0">
                  <a:moveTo>
                    <a:pt x="93" y="1"/>
                  </a:moveTo>
                  <a:cubicBezTo>
                    <a:pt x="42" y="2"/>
                    <a:pt x="1" y="45"/>
                    <a:pt x="3" y="95"/>
                  </a:cubicBezTo>
                  <a:lnTo>
                    <a:pt x="363" y="15095"/>
                  </a:lnTo>
                  <a:cubicBezTo>
                    <a:pt x="365" y="15146"/>
                    <a:pt x="405" y="15185"/>
                    <a:pt x="454" y="15185"/>
                  </a:cubicBezTo>
                  <a:lnTo>
                    <a:pt x="458" y="15185"/>
                  </a:lnTo>
                  <a:cubicBezTo>
                    <a:pt x="508" y="15183"/>
                    <a:pt x="548" y="15141"/>
                    <a:pt x="547" y="15090"/>
                  </a:cubicBezTo>
                  <a:lnTo>
                    <a:pt x="187" y="90"/>
                  </a:lnTo>
                  <a:cubicBezTo>
                    <a:pt x="185" y="40"/>
                    <a:pt x="139" y="2"/>
                    <a:pt x="93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14"/>
            <p:cNvSpPr/>
            <p:nvPr/>
          </p:nvSpPr>
          <p:spPr>
            <a:xfrm>
              <a:off x="8459804" y="2815772"/>
              <a:ext cx="23610" cy="1179343"/>
            </a:xfrm>
            <a:custGeom>
              <a:avLst/>
              <a:gdLst/>
              <a:ahLst/>
              <a:cxnLst/>
              <a:rect l="l" t="t" r="r" b="b"/>
              <a:pathLst>
                <a:path w="304" h="15185" extrusionOk="0">
                  <a:moveTo>
                    <a:pt x="91" y="1"/>
                  </a:moveTo>
                  <a:cubicBezTo>
                    <a:pt x="41" y="2"/>
                    <a:pt x="1" y="44"/>
                    <a:pt x="1" y="94"/>
                  </a:cubicBezTo>
                  <a:lnTo>
                    <a:pt x="120" y="15093"/>
                  </a:lnTo>
                  <a:cubicBezTo>
                    <a:pt x="120" y="15143"/>
                    <a:pt x="160" y="15185"/>
                    <a:pt x="211" y="15185"/>
                  </a:cubicBezTo>
                  <a:cubicBezTo>
                    <a:pt x="262" y="15183"/>
                    <a:pt x="304" y="15142"/>
                    <a:pt x="304" y="15091"/>
                  </a:cubicBezTo>
                  <a:lnTo>
                    <a:pt x="184" y="91"/>
                  </a:lnTo>
                  <a:cubicBezTo>
                    <a:pt x="183" y="41"/>
                    <a:pt x="142" y="2"/>
                    <a:pt x="91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14"/>
            <p:cNvSpPr/>
            <p:nvPr/>
          </p:nvSpPr>
          <p:spPr>
            <a:xfrm>
              <a:off x="8414138" y="2815772"/>
              <a:ext cx="23532" cy="1179343"/>
            </a:xfrm>
            <a:custGeom>
              <a:avLst/>
              <a:gdLst/>
              <a:ahLst/>
              <a:cxnLst/>
              <a:rect l="l" t="t" r="r" b="b"/>
              <a:pathLst>
                <a:path w="303" h="15185" extrusionOk="0">
                  <a:moveTo>
                    <a:pt x="212" y="1"/>
                  </a:moveTo>
                  <a:cubicBezTo>
                    <a:pt x="162" y="1"/>
                    <a:pt x="120" y="41"/>
                    <a:pt x="120" y="91"/>
                  </a:cubicBezTo>
                  <a:lnTo>
                    <a:pt x="1" y="15091"/>
                  </a:lnTo>
                  <a:cubicBezTo>
                    <a:pt x="1" y="15142"/>
                    <a:pt x="41" y="15185"/>
                    <a:pt x="92" y="15185"/>
                  </a:cubicBezTo>
                  <a:cubicBezTo>
                    <a:pt x="143" y="15185"/>
                    <a:pt x="183" y="15143"/>
                    <a:pt x="183" y="15093"/>
                  </a:cubicBezTo>
                  <a:lnTo>
                    <a:pt x="303" y="94"/>
                  </a:lnTo>
                  <a:cubicBezTo>
                    <a:pt x="303" y="42"/>
                    <a:pt x="262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14"/>
            <p:cNvSpPr/>
            <p:nvPr/>
          </p:nvSpPr>
          <p:spPr>
            <a:xfrm>
              <a:off x="8359074" y="2815772"/>
              <a:ext cx="42405" cy="1179343"/>
            </a:xfrm>
            <a:custGeom>
              <a:avLst/>
              <a:gdLst/>
              <a:ahLst/>
              <a:cxnLst/>
              <a:rect l="l" t="t" r="r" b="b"/>
              <a:pathLst>
                <a:path w="546" h="15185" extrusionOk="0">
                  <a:moveTo>
                    <a:pt x="454" y="1"/>
                  </a:moveTo>
                  <a:cubicBezTo>
                    <a:pt x="405" y="1"/>
                    <a:pt x="363" y="40"/>
                    <a:pt x="362" y="90"/>
                  </a:cubicBezTo>
                  <a:lnTo>
                    <a:pt x="2" y="15090"/>
                  </a:lnTo>
                  <a:cubicBezTo>
                    <a:pt x="1" y="15141"/>
                    <a:pt x="41" y="15183"/>
                    <a:pt x="91" y="15185"/>
                  </a:cubicBezTo>
                  <a:lnTo>
                    <a:pt x="93" y="15185"/>
                  </a:lnTo>
                  <a:cubicBezTo>
                    <a:pt x="143" y="15185"/>
                    <a:pt x="185" y="15143"/>
                    <a:pt x="185" y="15095"/>
                  </a:cubicBezTo>
                  <a:lnTo>
                    <a:pt x="545" y="95"/>
                  </a:lnTo>
                  <a:cubicBezTo>
                    <a:pt x="546" y="45"/>
                    <a:pt x="506" y="2"/>
                    <a:pt x="455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14"/>
            <p:cNvSpPr/>
            <p:nvPr/>
          </p:nvSpPr>
          <p:spPr>
            <a:xfrm>
              <a:off x="8307038" y="2669453"/>
              <a:ext cx="286351" cy="83024"/>
            </a:xfrm>
            <a:custGeom>
              <a:avLst/>
              <a:gdLst/>
              <a:ahLst/>
              <a:cxnLst/>
              <a:rect l="l" t="t" r="r" b="b"/>
              <a:pathLst>
                <a:path w="3687" h="1069" extrusionOk="0">
                  <a:moveTo>
                    <a:pt x="234" y="0"/>
                  </a:moveTo>
                  <a:cubicBezTo>
                    <a:pt x="105" y="0"/>
                    <a:pt x="1" y="105"/>
                    <a:pt x="1" y="233"/>
                  </a:cubicBezTo>
                  <a:lnTo>
                    <a:pt x="1" y="836"/>
                  </a:lnTo>
                  <a:cubicBezTo>
                    <a:pt x="1" y="966"/>
                    <a:pt x="105" y="1069"/>
                    <a:pt x="234" y="1069"/>
                  </a:cubicBezTo>
                  <a:lnTo>
                    <a:pt x="3453" y="1069"/>
                  </a:lnTo>
                  <a:cubicBezTo>
                    <a:pt x="3580" y="1069"/>
                    <a:pt x="3684" y="966"/>
                    <a:pt x="3686" y="836"/>
                  </a:cubicBezTo>
                  <a:lnTo>
                    <a:pt x="3686" y="233"/>
                  </a:lnTo>
                  <a:cubicBezTo>
                    <a:pt x="3686" y="105"/>
                    <a:pt x="3582" y="0"/>
                    <a:pt x="34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14"/>
            <p:cNvSpPr/>
            <p:nvPr/>
          </p:nvSpPr>
          <p:spPr>
            <a:xfrm>
              <a:off x="8321251" y="2795269"/>
              <a:ext cx="257615" cy="1234175"/>
            </a:xfrm>
            <a:custGeom>
              <a:avLst/>
              <a:gdLst/>
              <a:ahLst/>
              <a:cxnLst/>
              <a:rect l="l" t="t" r="r" b="b"/>
              <a:pathLst>
                <a:path w="3317" h="15891" extrusionOk="0">
                  <a:moveTo>
                    <a:pt x="1338" y="0"/>
                  </a:moveTo>
                  <a:lnTo>
                    <a:pt x="1694" y="28"/>
                  </a:lnTo>
                  <a:cubicBezTo>
                    <a:pt x="2176" y="66"/>
                    <a:pt x="2447" y="452"/>
                    <a:pt x="2452" y="935"/>
                  </a:cubicBezTo>
                  <a:lnTo>
                    <a:pt x="2714" y="12155"/>
                  </a:lnTo>
                  <a:cubicBezTo>
                    <a:pt x="2691" y="13626"/>
                    <a:pt x="1491" y="14815"/>
                    <a:pt x="22" y="14907"/>
                  </a:cubicBezTo>
                  <a:lnTo>
                    <a:pt x="0" y="15891"/>
                  </a:lnTo>
                  <a:lnTo>
                    <a:pt x="3317" y="15891"/>
                  </a:lnTo>
                  <a:lnTo>
                    <a:pt x="2911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14"/>
            <p:cNvSpPr/>
            <p:nvPr/>
          </p:nvSpPr>
          <p:spPr>
            <a:xfrm>
              <a:off x="7541189" y="3029583"/>
              <a:ext cx="5437" cy="155"/>
            </a:xfrm>
            <a:custGeom>
              <a:avLst/>
              <a:gdLst/>
              <a:ahLst/>
              <a:cxnLst/>
              <a:rect l="l" t="t" r="r" b="b"/>
              <a:pathLst>
                <a:path w="70" h="2" extrusionOk="0">
                  <a:moveTo>
                    <a:pt x="0" y="0"/>
                  </a:moveTo>
                  <a:lnTo>
                    <a:pt x="0" y="1"/>
                  </a:lnTo>
                  <a:lnTo>
                    <a:pt x="69" y="1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14"/>
            <p:cNvSpPr/>
            <p:nvPr/>
          </p:nvSpPr>
          <p:spPr>
            <a:xfrm>
              <a:off x="7824432" y="2719391"/>
              <a:ext cx="257537" cy="1310053"/>
            </a:xfrm>
            <a:custGeom>
              <a:avLst/>
              <a:gdLst/>
              <a:ahLst/>
              <a:cxnLst/>
              <a:rect l="l" t="t" r="r" b="b"/>
              <a:pathLst>
                <a:path w="3316" h="16868" extrusionOk="0">
                  <a:moveTo>
                    <a:pt x="432" y="0"/>
                  </a:moveTo>
                  <a:lnTo>
                    <a:pt x="2" y="16786"/>
                  </a:lnTo>
                  <a:lnTo>
                    <a:pt x="0" y="16868"/>
                  </a:lnTo>
                  <a:lnTo>
                    <a:pt x="3315" y="16868"/>
                  </a:lnTo>
                  <a:lnTo>
                    <a:pt x="2885" y="78"/>
                  </a:lnTo>
                  <a:lnTo>
                    <a:pt x="288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14"/>
            <p:cNvSpPr/>
            <p:nvPr/>
          </p:nvSpPr>
          <p:spPr>
            <a:xfrm>
              <a:off x="7825364" y="2712556"/>
              <a:ext cx="255596" cy="82403"/>
            </a:xfrm>
            <a:custGeom>
              <a:avLst/>
              <a:gdLst/>
              <a:ahLst/>
              <a:cxnLst/>
              <a:rect l="l" t="t" r="r" b="b"/>
              <a:pathLst>
                <a:path w="3291" h="1061" extrusionOk="0">
                  <a:moveTo>
                    <a:pt x="1" y="0"/>
                  </a:moveTo>
                  <a:lnTo>
                    <a:pt x="379" y="1060"/>
                  </a:lnTo>
                  <a:lnTo>
                    <a:pt x="2914" y="1060"/>
                  </a:lnTo>
                  <a:lnTo>
                    <a:pt x="32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14"/>
            <p:cNvSpPr/>
            <p:nvPr/>
          </p:nvSpPr>
          <p:spPr>
            <a:xfrm>
              <a:off x="7998944" y="2815772"/>
              <a:ext cx="42638" cy="1179343"/>
            </a:xfrm>
            <a:custGeom>
              <a:avLst/>
              <a:gdLst/>
              <a:ahLst/>
              <a:cxnLst/>
              <a:rect l="l" t="t" r="r" b="b"/>
              <a:pathLst>
                <a:path w="549" h="15185" extrusionOk="0">
                  <a:moveTo>
                    <a:pt x="93" y="1"/>
                  </a:moveTo>
                  <a:cubicBezTo>
                    <a:pt x="42" y="2"/>
                    <a:pt x="1" y="45"/>
                    <a:pt x="2" y="95"/>
                  </a:cubicBezTo>
                  <a:lnTo>
                    <a:pt x="363" y="15095"/>
                  </a:lnTo>
                  <a:cubicBezTo>
                    <a:pt x="365" y="15146"/>
                    <a:pt x="404" y="15185"/>
                    <a:pt x="454" y="15185"/>
                  </a:cubicBezTo>
                  <a:lnTo>
                    <a:pt x="458" y="15185"/>
                  </a:lnTo>
                  <a:cubicBezTo>
                    <a:pt x="507" y="15183"/>
                    <a:pt x="548" y="15141"/>
                    <a:pt x="547" y="15090"/>
                  </a:cubicBezTo>
                  <a:lnTo>
                    <a:pt x="187" y="90"/>
                  </a:lnTo>
                  <a:cubicBezTo>
                    <a:pt x="185" y="40"/>
                    <a:pt x="139" y="2"/>
                    <a:pt x="93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14"/>
            <p:cNvSpPr/>
            <p:nvPr/>
          </p:nvSpPr>
          <p:spPr>
            <a:xfrm>
              <a:off x="7962907" y="2815772"/>
              <a:ext cx="23688" cy="1179343"/>
            </a:xfrm>
            <a:custGeom>
              <a:avLst/>
              <a:gdLst/>
              <a:ahLst/>
              <a:cxnLst/>
              <a:rect l="l" t="t" r="r" b="b"/>
              <a:pathLst>
                <a:path w="305" h="15185" extrusionOk="0">
                  <a:moveTo>
                    <a:pt x="92" y="1"/>
                  </a:moveTo>
                  <a:cubicBezTo>
                    <a:pt x="42" y="2"/>
                    <a:pt x="0" y="44"/>
                    <a:pt x="0" y="94"/>
                  </a:cubicBezTo>
                  <a:lnTo>
                    <a:pt x="120" y="15093"/>
                  </a:lnTo>
                  <a:cubicBezTo>
                    <a:pt x="120" y="15143"/>
                    <a:pt x="161" y="15185"/>
                    <a:pt x="212" y="15185"/>
                  </a:cubicBezTo>
                  <a:cubicBezTo>
                    <a:pt x="262" y="15183"/>
                    <a:pt x="302" y="15142"/>
                    <a:pt x="305" y="15091"/>
                  </a:cubicBezTo>
                  <a:lnTo>
                    <a:pt x="184" y="91"/>
                  </a:lnTo>
                  <a:cubicBezTo>
                    <a:pt x="183" y="41"/>
                    <a:pt x="142" y="2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14"/>
            <p:cNvSpPr/>
            <p:nvPr/>
          </p:nvSpPr>
          <p:spPr>
            <a:xfrm>
              <a:off x="7917241" y="2815772"/>
              <a:ext cx="23532" cy="1179343"/>
            </a:xfrm>
            <a:custGeom>
              <a:avLst/>
              <a:gdLst/>
              <a:ahLst/>
              <a:cxnLst/>
              <a:rect l="l" t="t" r="r" b="b"/>
              <a:pathLst>
                <a:path w="303" h="15185" extrusionOk="0">
                  <a:moveTo>
                    <a:pt x="210" y="1"/>
                  </a:moveTo>
                  <a:cubicBezTo>
                    <a:pt x="160" y="1"/>
                    <a:pt x="120" y="41"/>
                    <a:pt x="120" y="91"/>
                  </a:cubicBezTo>
                  <a:lnTo>
                    <a:pt x="0" y="15091"/>
                  </a:lnTo>
                  <a:cubicBezTo>
                    <a:pt x="0" y="15142"/>
                    <a:pt x="39" y="15185"/>
                    <a:pt x="91" y="15185"/>
                  </a:cubicBezTo>
                  <a:cubicBezTo>
                    <a:pt x="141" y="15185"/>
                    <a:pt x="183" y="15143"/>
                    <a:pt x="183" y="15093"/>
                  </a:cubicBezTo>
                  <a:lnTo>
                    <a:pt x="302" y="94"/>
                  </a:lnTo>
                  <a:cubicBezTo>
                    <a:pt x="302" y="42"/>
                    <a:pt x="261" y="1"/>
                    <a:pt x="210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14"/>
            <p:cNvSpPr/>
            <p:nvPr/>
          </p:nvSpPr>
          <p:spPr>
            <a:xfrm>
              <a:off x="7862176" y="2815772"/>
              <a:ext cx="42483" cy="1179343"/>
            </a:xfrm>
            <a:custGeom>
              <a:avLst/>
              <a:gdLst/>
              <a:ahLst/>
              <a:cxnLst/>
              <a:rect l="l" t="t" r="r" b="b"/>
              <a:pathLst>
                <a:path w="547" h="15185" extrusionOk="0">
                  <a:moveTo>
                    <a:pt x="454" y="1"/>
                  </a:moveTo>
                  <a:cubicBezTo>
                    <a:pt x="406" y="1"/>
                    <a:pt x="364" y="40"/>
                    <a:pt x="363" y="90"/>
                  </a:cubicBezTo>
                  <a:lnTo>
                    <a:pt x="3" y="15090"/>
                  </a:lnTo>
                  <a:cubicBezTo>
                    <a:pt x="0" y="15141"/>
                    <a:pt x="42" y="15183"/>
                    <a:pt x="92" y="15185"/>
                  </a:cubicBezTo>
                  <a:lnTo>
                    <a:pt x="94" y="15185"/>
                  </a:lnTo>
                  <a:cubicBezTo>
                    <a:pt x="143" y="15185"/>
                    <a:pt x="183" y="15143"/>
                    <a:pt x="185" y="15095"/>
                  </a:cubicBezTo>
                  <a:lnTo>
                    <a:pt x="546" y="95"/>
                  </a:lnTo>
                  <a:cubicBezTo>
                    <a:pt x="547" y="45"/>
                    <a:pt x="507" y="2"/>
                    <a:pt x="456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14"/>
            <p:cNvSpPr/>
            <p:nvPr/>
          </p:nvSpPr>
          <p:spPr>
            <a:xfrm>
              <a:off x="7810141" y="2669453"/>
              <a:ext cx="286196" cy="83024"/>
            </a:xfrm>
            <a:custGeom>
              <a:avLst/>
              <a:gdLst/>
              <a:ahLst/>
              <a:cxnLst/>
              <a:rect l="l" t="t" r="r" b="b"/>
              <a:pathLst>
                <a:path w="3685" h="1069" extrusionOk="0">
                  <a:moveTo>
                    <a:pt x="234" y="0"/>
                  </a:moveTo>
                  <a:cubicBezTo>
                    <a:pt x="104" y="0"/>
                    <a:pt x="1" y="105"/>
                    <a:pt x="1" y="233"/>
                  </a:cubicBezTo>
                  <a:lnTo>
                    <a:pt x="1" y="836"/>
                  </a:lnTo>
                  <a:cubicBezTo>
                    <a:pt x="1" y="966"/>
                    <a:pt x="104" y="1069"/>
                    <a:pt x="234" y="1069"/>
                  </a:cubicBezTo>
                  <a:lnTo>
                    <a:pt x="3452" y="1069"/>
                  </a:lnTo>
                  <a:cubicBezTo>
                    <a:pt x="3581" y="1069"/>
                    <a:pt x="3684" y="966"/>
                    <a:pt x="3684" y="836"/>
                  </a:cubicBezTo>
                  <a:lnTo>
                    <a:pt x="3684" y="233"/>
                  </a:lnTo>
                  <a:cubicBezTo>
                    <a:pt x="3684" y="105"/>
                    <a:pt x="3581" y="0"/>
                    <a:pt x="345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14"/>
            <p:cNvSpPr/>
            <p:nvPr/>
          </p:nvSpPr>
          <p:spPr>
            <a:xfrm>
              <a:off x="7824354" y="2795269"/>
              <a:ext cx="257382" cy="1234175"/>
            </a:xfrm>
            <a:custGeom>
              <a:avLst/>
              <a:gdLst/>
              <a:ahLst/>
              <a:cxnLst/>
              <a:rect l="l" t="t" r="r" b="b"/>
              <a:pathLst>
                <a:path w="3314" h="15891" extrusionOk="0">
                  <a:moveTo>
                    <a:pt x="1336" y="0"/>
                  </a:moveTo>
                  <a:lnTo>
                    <a:pt x="1694" y="28"/>
                  </a:lnTo>
                  <a:cubicBezTo>
                    <a:pt x="2174" y="66"/>
                    <a:pt x="2445" y="452"/>
                    <a:pt x="2450" y="935"/>
                  </a:cubicBezTo>
                  <a:lnTo>
                    <a:pt x="2713" y="12155"/>
                  </a:lnTo>
                  <a:cubicBezTo>
                    <a:pt x="2689" y="13626"/>
                    <a:pt x="1491" y="14815"/>
                    <a:pt x="20" y="14907"/>
                  </a:cubicBezTo>
                  <a:lnTo>
                    <a:pt x="0" y="15891"/>
                  </a:lnTo>
                  <a:lnTo>
                    <a:pt x="3314" y="15891"/>
                  </a:lnTo>
                  <a:lnTo>
                    <a:pt x="2910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14"/>
            <p:cNvSpPr/>
            <p:nvPr/>
          </p:nvSpPr>
          <p:spPr>
            <a:xfrm>
              <a:off x="7044137" y="3029583"/>
              <a:ext cx="5437" cy="155"/>
            </a:xfrm>
            <a:custGeom>
              <a:avLst/>
              <a:gdLst/>
              <a:ahLst/>
              <a:cxnLst/>
              <a:rect l="l" t="t" r="r" b="b"/>
              <a:pathLst>
                <a:path w="70" h="2" extrusionOk="0">
                  <a:moveTo>
                    <a:pt x="0" y="0"/>
                  </a:moveTo>
                  <a:lnTo>
                    <a:pt x="0" y="1"/>
                  </a:lnTo>
                  <a:lnTo>
                    <a:pt x="70" y="1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14"/>
            <p:cNvSpPr/>
            <p:nvPr/>
          </p:nvSpPr>
          <p:spPr>
            <a:xfrm>
              <a:off x="7327612" y="2719391"/>
              <a:ext cx="257459" cy="1310053"/>
            </a:xfrm>
            <a:custGeom>
              <a:avLst/>
              <a:gdLst/>
              <a:ahLst/>
              <a:cxnLst/>
              <a:rect l="l" t="t" r="r" b="b"/>
              <a:pathLst>
                <a:path w="3315" h="16868" extrusionOk="0">
                  <a:moveTo>
                    <a:pt x="431" y="0"/>
                  </a:moveTo>
                  <a:lnTo>
                    <a:pt x="2" y="16786"/>
                  </a:lnTo>
                  <a:lnTo>
                    <a:pt x="0" y="16868"/>
                  </a:lnTo>
                  <a:lnTo>
                    <a:pt x="3314" y="16868"/>
                  </a:lnTo>
                  <a:lnTo>
                    <a:pt x="2885" y="78"/>
                  </a:lnTo>
                  <a:lnTo>
                    <a:pt x="288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14"/>
            <p:cNvSpPr/>
            <p:nvPr/>
          </p:nvSpPr>
          <p:spPr>
            <a:xfrm>
              <a:off x="7328544" y="2712556"/>
              <a:ext cx="255518" cy="82403"/>
            </a:xfrm>
            <a:custGeom>
              <a:avLst/>
              <a:gdLst/>
              <a:ahLst/>
              <a:cxnLst/>
              <a:rect l="l" t="t" r="r" b="b"/>
              <a:pathLst>
                <a:path w="3290" h="1061" extrusionOk="0">
                  <a:moveTo>
                    <a:pt x="1" y="0"/>
                  </a:moveTo>
                  <a:lnTo>
                    <a:pt x="379" y="1060"/>
                  </a:lnTo>
                  <a:lnTo>
                    <a:pt x="2914" y="1060"/>
                  </a:lnTo>
                  <a:lnTo>
                    <a:pt x="328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14"/>
            <p:cNvSpPr/>
            <p:nvPr/>
          </p:nvSpPr>
          <p:spPr>
            <a:xfrm>
              <a:off x="7502124" y="2815772"/>
              <a:ext cx="42638" cy="1179343"/>
            </a:xfrm>
            <a:custGeom>
              <a:avLst/>
              <a:gdLst/>
              <a:ahLst/>
              <a:cxnLst/>
              <a:rect l="l" t="t" r="r" b="b"/>
              <a:pathLst>
                <a:path w="549" h="15185" extrusionOk="0">
                  <a:moveTo>
                    <a:pt x="91" y="1"/>
                  </a:moveTo>
                  <a:cubicBezTo>
                    <a:pt x="41" y="2"/>
                    <a:pt x="1" y="45"/>
                    <a:pt x="2" y="95"/>
                  </a:cubicBezTo>
                  <a:lnTo>
                    <a:pt x="362" y="15095"/>
                  </a:lnTo>
                  <a:cubicBezTo>
                    <a:pt x="365" y="15146"/>
                    <a:pt x="405" y="15185"/>
                    <a:pt x="454" y="15185"/>
                  </a:cubicBezTo>
                  <a:lnTo>
                    <a:pt x="456" y="15185"/>
                  </a:lnTo>
                  <a:cubicBezTo>
                    <a:pt x="507" y="15183"/>
                    <a:pt x="548" y="15141"/>
                    <a:pt x="546" y="15090"/>
                  </a:cubicBezTo>
                  <a:lnTo>
                    <a:pt x="186" y="90"/>
                  </a:lnTo>
                  <a:cubicBezTo>
                    <a:pt x="184" y="40"/>
                    <a:pt x="139" y="2"/>
                    <a:pt x="91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14"/>
            <p:cNvSpPr/>
            <p:nvPr/>
          </p:nvSpPr>
          <p:spPr>
            <a:xfrm>
              <a:off x="7465932" y="2815772"/>
              <a:ext cx="23688" cy="1179343"/>
            </a:xfrm>
            <a:custGeom>
              <a:avLst/>
              <a:gdLst/>
              <a:ahLst/>
              <a:cxnLst/>
              <a:rect l="l" t="t" r="r" b="b"/>
              <a:pathLst>
                <a:path w="305" h="15185" extrusionOk="0">
                  <a:moveTo>
                    <a:pt x="91" y="1"/>
                  </a:moveTo>
                  <a:cubicBezTo>
                    <a:pt x="41" y="2"/>
                    <a:pt x="1" y="44"/>
                    <a:pt x="1" y="94"/>
                  </a:cubicBezTo>
                  <a:lnTo>
                    <a:pt x="120" y="15093"/>
                  </a:lnTo>
                  <a:cubicBezTo>
                    <a:pt x="120" y="15143"/>
                    <a:pt x="161" y="15185"/>
                    <a:pt x="211" y="15185"/>
                  </a:cubicBezTo>
                  <a:cubicBezTo>
                    <a:pt x="264" y="15183"/>
                    <a:pt x="304" y="15142"/>
                    <a:pt x="304" y="15091"/>
                  </a:cubicBezTo>
                  <a:lnTo>
                    <a:pt x="185" y="91"/>
                  </a:lnTo>
                  <a:cubicBezTo>
                    <a:pt x="183" y="41"/>
                    <a:pt x="142" y="2"/>
                    <a:pt x="91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14"/>
            <p:cNvSpPr/>
            <p:nvPr/>
          </p:nvSpPr>
          <p:spPr>
            <a:xfrm>
              <a:off x="7420421" y="2815772"/>
              <a:ext cx="23532" cy="1179343"/>
            </a:xfrm>
            <a:custGeom>
              <a:avLst/>
              <a:gdLst/>
              <a:ahLst/>
              <a:cxnLst/>
              <a:rect l="l" t="t" r="r" b="b"/>
              <a:pathLst>
                <a:path w="303" h="15185" extrusionOk="0">
                  <a:moveTo>
                    <a:pt x="210" y="1"/>
                  </a:moveTo>
                  <a:cubicBezTo>
                    <a:pt x="160" y="1"/>
                    <a:pt x="120" y="41"/>
                    <a:pt x="120" y="91"/>
                  </a:cubicBezTo>
                  <a:lnTo>
                    <a:pt x="0" y="15091"/>
                  </a:lnTo>
                  <a:cubicBezTo>
                    <a:pt x="0" y="15142"/>
                    <a:pt x="39" y="15185"/>
                    <a:pt x="91" y="15185"/>
                  </a:cubicBezTo>
                  <a:cubicBezTo>
                    <a:pt x="141" y="15185"/>
                    <a:pt x="183" y="15143"/>
                    <a:pt x="183" y="15093"/>
                  </a:cubicBezTo>
                  <a:lnTo>
                    <a:pt x="302" y="94"/>
                  </a:lnTo>
                  <a:cubicBezTo>
                    <a:pt x="302" y="42"/>
                    <a:pt x="261" y="1"/>
                    <a:pt x="210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14"/>
            <p:cNvSpPr/>
            <p:nvPr/>
          </p:nvSpPr>
          <p:spPr>
            <a:xfrm>
              <a:off x="7365357" y="2815772"/>
              <a:ext cx="42483" cy="1179343"/>
            </a:xfrm>
            <a:custGeom>
              <a:avLst/>
              <a:gdLst/>
              <a:ahLst/>
              <a:cxnLst/>
              <a:rect l="l" t="t" r="r" b="b"/>
              <a:pathLst>
                <a:path w="547" h="15185" extrusionOk="0">
                  <a:moveTo>
                    <a:pt x="454" y="1"/>
                  </a:moveTo>
                  <a:cubicBezTo>
                    <a:pt x="404" y="1"/>
                    <a:pt x="364" y="40"/>
                    <a:pt x="363" y="90"/>
                  </a:cubicBezTo>
                  <a:lnTo>
                    <a:pt x="2" y="15090"/>
                  </a:lnTo>
                  <a:cubicBezTo>
                    <a:pt x="0" y="15141"/>
                    <a:pt x="42" y="15183"/>
                    <a:pt x="92" y="15185"/>
                  </a:cubicBezTo>
                  <a:lnTo>
                    <a:pt x="93" y="15185"/>
                  </a:lnTo>
                  <a:cubicBezTo>
                    <a:pt x="143" y="15185"/>
                    <a:pt x="183" y="15143"/>
                    <a:pt x="184" y="15095"/>
                  </a:cubicBezTo>
                  <a:lnTo>
                    <a:pt x="545" y="95"/>
                  </a:lnTo>
                  <a:cubicBezTo>
                    <a:pt x="547" y="45"/>
                    <a:pt x="505" y="2"/>
                    <a:pt x="455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14"/>
            <p:cNvSpPr/>
            <p:nvPr/>
          </p:nvSpPr>
          <p:spPr>
            <a:xfrm>
              <a:off x="7313244" y="2669453"/>
              <a:ext cx="286273" cy="83024"/>
            </a:xfrm>
            <a:custGeom>
              <a:avLst/>
              <a:gdLst/>
              <a:ahLst/>
              <a:cxnLst/>
              <a:rect l="l" t="t" r="r" b="b"/>
              <a:pathLst>
                <a:path w="3686" h="1069" extrusionOk="0">
                  <a:moveTo>
                    <a:pt x="233" y="0"/>
                  </a:moveTo>
                  <a:cubicBezTo>
                    <a:pt x="105" y="0"/>
                    <a:pt x="0" y="105"/>
                    <a:pt x="0" y="233"/>
                  </a:cubicBezTo>
                  <a:lnTo>
                    <a:pt x="0" y="836"/>
                  </a:lnTo>
                  <a:cubicBezTo>
                    <a:pt x="0" y="966"/>
                    <a:pt x="105" y="1069"/>
                    <a:pt x="233" y="1069"/>
                  </a:cubicBezTo>
                  <a:lnTo>
                    <a:pt x="3452" y="1069"/>
                  </a:lnTo>
                  <a:cubicBezTo>
                    <a:pt x="3580" y="1069"/>
                    <a:pt x="3685" y="966"/>
                    <a:pt x="3685" y="836"/>
                  </a:cubicBezTo>
                  <a:lnTo>
                    <a:pt x="3685" y="233"/>
                  </a:lnTo>
                  <a:cubicBezTo>
                    <a:pt x="3685" y="105"/>
                    <a:pt x="3581" y="0"/>
                    <a:pt x="345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14"/>
            <p:cNvSpPr/>
            <p:nvPr/>
          </p:nvSpPr>
          <p:spPr>
            <a:xfrm>
              <a:off x="7327534" y="2795269"/>
              <a:ext cx="257382" cy="1234175"/>
            </a:xfrm>
            <a:custGeom>
              <a:avLst/>
              <a:gdLst/>
              <a:ahLst/>
              <a:cxnLst/>
              <a:rect l="l" t="t" r="r" b="b"/>
              <a:pathLst>
                <a:path w="3314" h="15891" extrusionOk="0">
                  <a:moveTo>
                    <a:pt x="1336" y="0"/>
                  </a:moveTo>
                  <a:lnTo>
                    <a:pt x="1693" y="28"/>
                  </a:lnTo>
                  <a:cubicBezTo>
                    <a:pt x="2174" y="66"/>
                    <a:pt x="2445" y="452"/>
                    <a:pt x="2450" y="935"/>
                  </a:cubicBezTo>
                  <a:lnTo>
                    <a:pt x="2713" y="12155"/>
                  </a:lnTo>
                  <a:cubicBezTo>
                    <a:pt x="2689" y="13626"/>
                    <a:pt x="1489" y="14815"/>
                    <a:pt x="20" y="14907"/>
                  </a:cubicBezTo>
                  <a:lnTo>
                    <a:pt x="0" y="15891"/>
                  </a:lnTo>
                  <a:lnTo>
                    <a:pt x="3314" y="15891"/>
                  </a:lnTo>
                  <a:lnTo>
                    <a:pt x="2910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14"/>
            <p:cNvSpPr/>
            <p:nvPr/>
          </p:nvSpPr>
          <p:spPr>
            <a:xfrm>
              <a:off x="6547317" y="3029583"/>
              <a:ext cx="5437" cy="155"/>
            </a:xfrm>
            <a:custGeom>
              <a:avLst/>
              <a:gdLst/>
              <a:ahLst/>
              <a:cxnLst/>
              <a:rect l="l" t="t" r="r" b="b"/>
              <a:pathLst>
                <a:path w="70" h="2" extrusionOk="0">
                  <a:moveTo>
                    <a:pt x="0" y="0"/>
                  </a:moveTo>
                  <a:lnTo>
                    <a:pt x="0" y="1"/>
                  </a:lnTo>
                  <a:lnTo>
                    <a:pt x="70" y="1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14"/>
            <p:cNvSpPr/>
            <p:nvPr/>
          </p:nvSpPr>
          <p:spPr>
            <a:xfrm>
              <a:off x="6830637" y="2719391"/>
              <a:ext cx="257537" cy="1310053"/>
            </a:xfrm>
            <a:custGeom>
              <a:avLst/>
              <a:gdLst/>
              <a:ahLst/>
              <a:cxnLst/>
              <a:rect l="l" t="t" r="r" b="b"/>
              <a:pathLst>
                <a:path w="3316" h="16868" extrusionOk="0">
                  <a:moveTo>
                    <a:pt x="433" y="0"/>
                  </a:moveTo>
                  <a:lnTo>
                    <a:pt x="4" y="16786"/>
                  </a:lnTo>
                  <a:lnTo>
                    <a:pt x="1" y="16868"/>
                  </a:lnTo>
                  <a:lnTo>
                    <a:pt x="3316" y="16868"/>
                  </a:lnTo>
                  <a:lnTo>
                    <a:pt x="2887" y="78"/>
                  </a:lnTo>
                  <a:lnTo>
                    <a:pt x="288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14"/>
            <p:cNvSpPr/>
            <p:nvPr/>
          </p:nvSpPr>
          <p:spPr>
            <a:xfrm>
              <a:off x="6831569" y="2712556"/>
              <a:ext cx="255596" cy="82403"/>
            </a:xfrm>
            <a:custGeom>
              <a:avLst/>
              <a:gdLst/>
              <a:ahLst/>
              <a:cxnLst/>
              <a:rect l="l" t="t" r="r" b="b"/>
              <a:pathLst>
                <a:path w="3291" h="1061" extrusionOk="0">
                  <a:moveTo>
                    <a:pt x="0" y="0"/>
                  </a:moveTo>
                  <a:lnTo>
                    <a:pt x="378" y="1060"/>
                  </a:lnTo>
                  <a:lnTo>
                    <a:pt x="2914" y="1060"/>
                  </a:lnTo>
                  <a:lnTo>
                    <a:pt x="329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14"/>
            <p:cNvSpPr/>
            <p:nvPr/>
          </p:nvSpPr>
          <p:spPr>
            <a:xfrm>
              <a:off x="7005149" y="2815772"/>
              <a:ext cx="42560" cy="1179343"/>
            </a:xfrm>
            <a:custGeom>
              <a:avLst/>
              <a:gdLst/>
              <a:ahLst/>
              <a:cxnLst/>
              <a:rect l="l" t="t" r="r" b="b"/>
              <a:pathLst>
                <a:path w="548" h="15185" extrusionOk="0">
                  <a:moveTo>
                    <a:pt x="92" y="1"/>
                  </a:moveTo>
                  <a:cubicBezTo>
                    <a:pt x="42" y="2"/>
                    <a:pt x="0" y="45"/>
                    <a:pt x="3" y="95"/>
                  </a:cubicBezTo>
                  <a:lnTo>
                    <a:pt x="363" y="15095"/>
                  </a:lnTo>
                  <a:cubicBezTo>
                    <a:pt x="364" y="15146"/>
                    <a:pt x="403" y="15185"/>
                    <a:pt x="453" y="15185"/>
                  </a:cubicBezTo>
                  <a:lnTo>
                    <a:pt x="457" y="15185"/>
                  </a:lnTo>
                  <a:cubicBezTo>
                    <a:pt x="507" y="15183"/>
                    <a:pt x="548" y="15141"/>
                    <a:pt x="547" y="15090"/>
                  </a:cubicBezTo>
                  <a:lnTo>
                    <a:pt x="186" y="90"/>
                  </a:lnTo>
                  <a:cubicBezTo>
                    <a:pt x="185" y="40"/>
                    <a:pt x="139" y="2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14"/>
            <p:cNvSpPr/>
            <p:nvPr/>
          </p:nvSpPr>
          <p:spPr>
            <a:xfrm>
              <a:off x="6969035" y="2815772"/>
              <a:ext cx="23765" cy="1179343"/>
            </a:xfrm>
            <a:custGeom>
              <a:avLst/>
              <a:gdLst/>
              <a:ahLst/>
              <a:cxnLst/>
              <a:rect l="l" t="t" r="r" b="b"/>
              <a:pathLst>
                <a:path w="306" h="15185" extrusionOk="0">
                  <a:moveTo>
                    <a:pt x="92" y="1"/>
                  </a:moveTo>
                  <a:cubicBezTo>
                    <a:pt x="42" y="2"/>
                    <a:pt x="1" y="44"/>
                    <a:pt x="1" y="94"/>
                  </a:cubicBezTo>
                  <a:lnTo>
                    <a:pt x="120" y="15093"/>
                  </a:lnTo>
                  <a:cubicBezTo>
                    <a:pt x="120" y="15143"/>
                    <a:pt x="162" y="15185"/>
                    <a:pt x="212" y="15185"/>
                  </a:cubicBezTo>
                  <a:cubicBezTo>
                    <a:pt x="264" y="15183"/>
                    <a:pt x="305" y="15142"/>
                    <a:pt x="305" y="15091"/>
                  </a:cubicBezTo>
                  <a:lnTo>
                    <a:pt x="186" y="91"/>
                  </a:lnTo>
                  <a:cubicBezTo>
                    <a:pt x="183" y="41"/>
                    <a:pt x="143" y="2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14"/>
            <p:cNvSpPr/>
            <p:nvPr/>
          </p:nvSpPr>
          <p:spPr>
            <a:xfrm>
              <a:off x="6923446" y="2815772"/>
              <a:ext cx="23532" cy="1179343"/>
            </a:xfrm>
            <a:custGeom>
              <a:avLst/>
              <a:gdLst/>
              <a:ahLst/>
              <a:cxnLst/>
              <a:rect l="l" t="t" r="r" b="b"/>
              <a:pathLst>
                <a:path w="303" h="15185" extrusionOk="0">
                  <a:moveTo>
                    <a:pt x="212" y="1"/>
                  </a:moveTo>
                  <a:cubicBezTo>
                    <a:pt x="162" y="1"/>
                    <a:pt x="120" y="41"/>
                    <a:pt x="120" y="91"/>
                  </a:cubicBezTo>
                  <a:lnTo>
                    <a:pt x="1" y="15091"/>
                  </a:lnTo>
                  <a:cubicBezTo>
                    <a:pt x="1" y="15142"/>
                    <a:pt x="41" y="15185"/>
                    <a:pt x="93" y="15185"/>
                  </a:cubicBezTo>
                  <a:cubicBezTo>
                    <a:pt x="143" y="15185"/>
                    <a:pt x="183" y="15143"/>
                    <a:pt x="183" y="15093"/>
                  </a:cubicBezTo>
                  <a:lnTo>
                    <a:pt x="303" y="94"/>
                  </a:lnTo>
                  <a:cubicBezTo>
                    <a:pt x="303" y="42"/>
                    <a:pt x="263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14"/>
            <p:cNvSpPr/>
            <p:nvPr/>
          </p:nvSpPr>
          <p:spPr>
            <a:xfrm>
              <a:off x="6868305" y="2815772"/>
              <a:ext cx="42560" cy="1179343"/>
            </a:xfrm>
            <a:custGeom>
              <a:avLst/>
              <a:gdLst/>
              <a:ahLst/>
              <a:cxnLst/>
              <a:rect l="l" t="t" r="r" b="b"/>
              <a:pathLst>
                <a:path w="548" h="15185" extrusionOk="0">
                  <a:moveTo>
                    <a:pt x="454" y="1"/>
                  </a:moveTo>
                  <a:cubicBezTo>
                    <a:pt x="406" y="1"/>
                    <a:pt x="365" y="40"/>
                    <a:pt x="363" y="90"/>
                  </a:cubicBezTo>
                  <a:lnTo>
                    <a:pt x="3" y="15090"/>
                  </a:lnTo>
                  <a:cubicBezTo>
                    <a:pt x="1" y="15141"/>
                    <a:pt x="42" y="15183"/>
                    <a:pt x="93" y="15185"/>
                  </a:cubicBezTo>
                  <a:lnTo>
                    <a:pt x="94" y="15185"/>
                  </a:lnTo>
                  <a:cubicBezTo>
                    <a:pt x="144" y="15185"/>
                    <a:pt x="186" y="15143"/>
                    <a:pt x="186" y="15095"/>
                  </a:cubicBezTo>
                  <a:lnTo>
                    <a:pt x="546" y="95"/>
                  </a:lnTo>
                  <a:cubicBezTo>
                    <a:pt x="547" y="45"/>
                    <a:pt x="507" y="2"/>
                    <a:pt x="456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14"/>
            <p:cNvSpPr/>
            <p:nvPr/>
          </p:nvSpPr>
          <p:spPr>
            <a:xfrm>
              <a:off x="6816425" y="2669453"/>
              <a:ext cx="286273" cy="83024"/>
            </a:xfrm>
            <a:custGeom>
              <a:avLst/>
              <a:gdLst/>
              <a:ahLst/>
              <a:cxnLst/>
              <a:rect l="l" t="t" r="r" b="b"/>
              <a:pathLst>
                <a:path w="3686" h="1069" extrusionOk="0">
                  <a:moveTo>
                    <a:pt x="233" y="0"/>
                  </a:moveTo>
                  <a:cubicBezTo>
                    <a:pt x="105" y="0"/>
                    <a:pt x="0" y="105"/>
                    <a:pt x="0" y="233"/>
                  </a:cubicBezTo>
                  <a:lnTo>
                    <a:pt x="0" y="836"/>
                  </a:lnTo>
                  <a:cubicBezTo>
                    <a:pt x="0" y="966"/>
                    <a:pt x="105" y="1069"/>
                    <a:pt x="233" y="1069"/>
                  </a:cubicBezTo>
                  <a:lnTo>
                    <a:pt x="3451" y="1069"/>
                  </a:lnTo>
                  <a:cubicBezTo>
                    <a:pt x="3580" y="1069"/>
                    <a:pt x="3683" y="966"/>
                    <a:pt x="3685" y="836"/>
                  </a:cubicBezTo>
                  <a:lnTo>
                    <a:pt x="3685" y="233"/>
                  </a:lnTo>
                  <a:cubicBezTo>
                    <a:pt x="3685" y="105"/>
                    <a:pt x="3581" y="0"/>
                    <a:pt x="34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14"/>
            <p:cNvSpPr/>
            <p:nvPr/>
          </p:nvSpPr>
          <p:spPr>
            <a:xfrm>
              <a:off x="6830560" y="2795269"/>
              <a:ext cx="257537" cy="1234175"/>
            </a:xfrm>
            <a:custGeom>
              <a:avLst/>
              <a:gdLst/>
              <a:ahLst/>
              <a:cxnLst/>
              <a:rect l="l" t="t" r="r" b="b"/>
              <a:pathLst>
                <a:path w="3316" h="15891" extrusionOk="0">
                  <a:moveTo>
                    <a:pt x="1338" y="0"/>
                  </a:moveTo>
                  <a:lnTo>
                    <a:pt x="1694" y="28"/>
                  </a:lnTo>
                  <a:cubicBezTo>
                    <a:pt x="2176" y="66"/>
                    <a:pt x="2447" y="452"/>
                    <a:pt x="2452" y="935"/>
                  </a:cubicBezTo>
                  <a:lnTo>
                    <a:pt x="2714" y="12155"/>
                  </a:lnTo>
                  <a:cubicBezTo>
                    <a:pt x="2691" y="13626"/>
                    <a:pt x="1491" y="14815"/>
                    <a:pt x="22" y="14907"/>
                  </a:cubicBezTo>
                  <a:lnTo>
                    <a:pt x="1" y="15891"/>
                  </a:lnTo>
                  <a:lnTo>
                    <a:pt x="3316" y="15891"/>
                  </a:lnTo>
                  <a:lnTo>
                    <a:pt x="2912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14"/>
            <p:cNvSpPr/>
            <p:nvPr/>
          </p:nvSpPr>
          <p:spPr>
            <a:xfrm>
              <a:off x="6050420" y="3029583"/>
              <a:ext cx="5437" cy="155"/>
            </a:xfrm>
            <a:custGeom>
              <a:avLst/>
              <a:gdLst/>
              <a:ahLst/>
              <a:cxnLst/>
              <a:rect l="l" t="t" r="r" b="b"/>
              <a:pathLst>
                <a:path w="70" h="2" extrusionOk="0">
                  <a:moveTo>
                    <a:pt x="0" y="0"/>
                  </a:moveTo>
                  <a:lnTo>
                    <a:pt x="0" y="1"/>
                  </a:lnTo>
                  <a:lnTo>
                    <a:pt x="69" y="1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14"/>
            <p:cNvSpPr/>
            <p:nvPr/>
          </p:nvSpPr>
          <p:spPr>
            <a:xfrm>
              <a:off x="6333740" y="2719391"/>
              <a:ext cx="257537" cy="1310053"/>
            </a:xfrm>
            <a:custGeom>
              <a:avLst/>
              <a:gdLst/>
              <a:ahLst/>
              <a:cxnLst/>
              <a:rect l="l" t="t" r="r" b="b"/>
              <a:pathLst>
                <a:path w="3316" h="16868" extrusionOk="0">
                  <a:moveTo>
                    <a:pt x="433" y="0"/>
                  </a:moveTo>
                  <a:lnTo>
                    <a:pt x="2" y="16786"/>
                  </a:lnTo>
                  <a:lnTo>
                    <a:pt x="1" y="16868"/>
                  </a:lnTo>
                  <a:lnTo>
                    <a:pt x="3316" y="16868"/>
                  </a:lnTo>
                  <a:lnTo>
                    <a:pt x="2885" y="78"/>
                  </a:lnTo>
                  <a:lnTo>
                    <a:pt x="288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14"/>
            <p:cNvSpPr/>
            <p:nvPr/>
          </p:nvSpPr>
          <p:spPr>
            <a:xfrm>
              <a:off x="6334750" y="2712556"/>
              <a:ext cx="255596" cy="82403"/>
            </a:xfrm>
            <a:custGeom>
              <a:avLst/>
              <a:gdLst/>
              <a:ahLst/>
              <a:cxnLst/>
              <a:rect l="l" t="t" r="r" b="b"/>
              <a:pathLst>
                <a:path w="3291" h="1061" extrusionOk="0">
                  <a:moveTo>
                    <a:pt x="0" y="0"/>
                  </a:moveTo>
                  <a:lnTo>
                    <a:pt x="378" y="1060"/>
                  </a:lnTo>
                  <a:lnTo>
                    <a:pt x="2914" y="1060"/>
                  </a:lnTo>
                  <a:lnTo>
                    <a:pt x="329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14"/>
            <p:cNvSpPr/>
            <p:nvPr/>
          </p:nvSpPr>
          <p:spPr>
            <a:xfrm>
              <a:off x="6508330" y="2815772"/>
              <a:ext cx="42560" cy="1179343"/>
            </a:xfrm>
            <a:custGeom>
              <a:avLst/>
              <a:gdLst/>
              <a:ahLst/>
              <a:cxnLst/>
              <a:rect l="l" t="t" r="r" b="b"/>
              <a:pathLst>
                <a:path w="548" h="15185" extrusionOk="0">
                  <a:moveTo>
                    <a:pt x="92" y="1"/>
                  </a:moveTo>
                  <a:cubicBezTo>
                    <a:pt x="42" y="2"/>
                    <a:pt x="0" y="45"/>
                    <a:pt x="1" y="95"/>
                  </a:cubicBezTo>
                  <a:lnTo>
                    <a:pt x="363" y="15095"/>
                  </a:lnTo>
                  <a:cubicBezTo>
                    <a:pt x="364" y="15146"/>
                    <a:pt x="404" y="15185"/>
                    <a:pt x="453" y="15185"/>
                  </a:cubicBezTo>
                  <a:lnTo>
                    <a:pt x="457" y="15185"/>
                  </a:lnTo>
                  <a:cubicBezTo>
                    <a:pt x="507" y="15183"/>
                    <a:pt x="548" y="15141"/>
                    <a:pt x="546" y="15090"/>
                  </a:cubicBezTo>
                  <a:lnTo>
                    <a:pt x="186" y="90"/>
                  </a:lnTo>
                  <a:cubicBezTo>
                    <a:pt x="184" y="40"/>
                    <a:pt x="139" y="2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14"/>
            <p:cNvSpPr/>
            <p:nvPr/>
          </p:nvSpPr>
          <p:spPr>
            <a:xfrm>
              <a:off x="6472216" y="2815772"/>
              <a:ext cx="23610" cy="1179343"/>
            </a:xfrm>
            <a:custGeom>
              <a:avLst/>
              <a:gdLst/>
              <a:ahLst/>
              <a:cxnLst/>
              <a:rect l="l" t="t" r="r" b="b"/>
              <a:pathLst>
                <a:path w="304" h="15185" extrusionOk="0">
                  <a:moveTo>
                    <a:pt x="92" y="1"/>
                  </a:moveTo>
                  <a:cubicBezTo>
                    <a:pt x="42" y="2"/>
                    <a:pt x="0" y="44"/>
                    <a:pt x="0" y="94"/>
                  </a:cubicBezTo>
                  <a:lnTo>
                    <a:pt x="120" y="15093"/>
                  </a:lnTo>
                  <a:cubicBezTo>
                    <a:pt x="120" y="15143"/>
                    <a:pt x="162" y="15185"/>
                    <a:pt x="212" y="15185"/>
                  </a:cubicBezTo>
                  <a:cubicBezTo>
                    <a:pt x="262" y="15183"/>
                    <a:pt x="303" y="15142"/>
                    <a:pt x="304" y="15091"/>
                  </a:cubicBezTo>
                  <a:lnTo>
                    <a:pt x="184" y="91"/>
                  </a:lnTo>
                  <a:cubicBezTo>
                    <a:pt x="183" y="41"/>
                    <a:pt x="143" y="2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14"/>
            <p:cNvSpPr/>
            <p:nvPr/>
          </p:nvSpPr>
          <p:spPr>
            <a:xfrm>
              <a:off x="6426549" y="2815772"/>
              <a:ext cx="23532" cy="1179343"/>
            </a:xfrm>
            <a:custGeom>
              <a:avLst/>
              <a:gdLst/>
              <a:ahLst/>
              <a:cxnLst/>
              <a:rect l="l" t="t" r="r" b="b"/>
              <a:pathLst>
                <a:path w="303" h="15185" extrusionOk="0">
                  <a:moveTo>
                    <a:pt x="211" y="1"/>
                  </a:moveTo>
                  <a:cubicBezTo>
                    <a:pt x="160" y="1"/>
                    <a:pt x="120" y="41"/>
                    <a:pt x="120" y="91"/>
                  </a:cubicBezTo>
                  <a:lnTo>
                    <a:pt x="0" y="15091"/>
                  </a:lnTo>
                  <a:cubicBezTo>
                    <a:pt x="0" y="15142"/>
                    <a:pt x="40" y="15185"/>
                    <a:pt x="91" y="15185"/>
                  </a:cubicBezTo>
                  <a:cubicBezTo>
                    <a:pt x="141" y="15185"/>
                    <a:pt x="183" y="15143"/>
                    <a:pt x="183" y="15093"/>
                  </a:cubicBezTo>
                  <a:lnTo>
                    <a:pt x="303" y="94"/>
                  </a:lnTo>
                  <a:cubicBezTo>
                    <a:pt x="303" y="42"/>
                    <a:pt x="261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14"/>
            <p:cNvSpPr/>
            <p:nvPr/>
          </p:nvSpPr>
          <p:spPr>
            <a:xfrm>
              <a:off x="6371485" y="2815772"/>
              <a:ext cx="42560" cy="1179343"/>
            </a:xfrm>
            <a:custGeom>
              <a:avLst/>
              <a:gdLst/>
              <a:ahLst/>
              <a:cxnLst/>
              <a:rect l="l" t="t" r="r" b="b"/>
              <a:pathLst>
                <a:path w="548" h="15185" extrusionOk="0">
                  <a:moveTo>
                    <a:pt x="454" y="1"/>
                  </a:moveTo>
                  <a:cubicBezTo>
                    <a:pt x="405" y="1"/>
                    <a:pt x="365" y="40"/>
                    <a:pt x="363" y="90"/>
                  </a:cubicBezTo>
                  <a:lnTo>
                    <a:pt x="3" y="15090"/>
                  </a:lnTo>
                  <a:cubicBezTo>
                    <a:pt x="1" y="15141"/>
                    <a:pt x="42" y="15183"/>
                    <a:pt x="93" y="15185"/>
                  </a:cubicBezTo>
                  <a:lnTo>
                    <a:pt x="94" y="15185"/>
                  </a:lnTo>
                  <a:cubicBezTo>
                    <a:pt x="143" y="15185"/>
                    <a:pt x="183" y="15143"/>
                    <a:pt x="186" y="15095"/>
                  </a:cubicBezTo>
                  <a:lnTo>
                    <a:pt x="546" y="95"/>
                  </a:lnTo>
                  <a:cubicBezTo>
                    <a:pt x="547" y="45"/>
                    <a:pt x="507" y="2"/>
                    <a:pt x="456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14"/>
            <p:cNvSpPr/>
            <p:nvPr/>
          </p:nvSpPr>
          <p:spPr>
            <a:xfrm>
              <a:off x="6319450" y="2669453"/>
              <a:ext cx="286196" cy="83024"/>
            </a:xfrm>
            <a:custGeom>
              <a:avLst/>
              <a:gdLst/>
              <a:ahLst/>
              <a:cxnLst/>
              <a:rect l="l" t="t" r="r" b="b"/>
              <a:pathLst>
                <a:path w="3685" h="1069" extrusionOk="0">
                  <a:moveTo>
                    <a:pt x="234" y="0"/>
                  </a:moveTo>
                  <a:cubicBezTo>
                    <a:pt x="104" y="0"/>
                    <a:pt x="1" y="105"/>
                    <a:pt x="1" y="233"/>
                  </a:cubicBezTo>
                  <a:lnTo>
                    <a:pt x="1" y="836"/>
                  </a:lnTo>
                  <a:cubicBezTo>
                    <a:pt x="1" y="966"/>
                    <a:pt x="104" y="1069"/>
                    <a:pt x="234" y="1069"/>
                  </a:cubicBezTo>
                  <a:lnTo>
                    <a:pt x="3452" y="1069"/>
                  </a:lnTo>
                  <a:cubicBezTo>
                    <a:pt x="3581" y="1069"/>
                    <a:pt x="3685" y="966"/>
                    <a:pt x="3685" y="836"/>
                  </a:cubicBezTo>
                  <a:lnTo>
                    <a:pt x="3685" y="233"/>
                  </a:lnTo>
                  <a:cubicBezTo>
                    <a:pt x="3685" y="105"/>
                    <a:pt x="3581" y="0"/>
                    <a:pt x="345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14"/>
            <p:cNvSpPr/>
            <p:nvPr/>
          </p:nvSpPr>
          <p:spPr>
            <a:xfrm>
              <a:off x="6333662" y="2795269"/>
              <a:ext cx="257459" cy="1234175"/>
            </a:xfrm>
            <a:custGeom>
              <a:avLst/>
              <a:gdLst/>
              <a:ahLst/>
              <a:cxnLst/>
              <a:rect l="l" t="t" r="r" b="b"/>
              <a:pathLst>
                <a:path w="3315" h="15891" extrusionOk="0">
                  <a:moveTo>
                    <a:pt x="1336" y="0"/>
                  </a:moveTo>
                  <a:lnTo>
                    <a:pt x="1694" y="28"/>
                  </a:lnTo>
                  <a:cubicBezTo>
                    <a:pt x="2175" y="66"/>
                    <a:pt x="2445" y="452"/>
                    <a:pt x="2450" y="935"/>
                  </a:cubicBezTo>
                  <a:lnTo>
                    <a:pt x="2714" y="12155"/>
                  </a:lnTo>
                  <a:cubicBezTo>
                    <a:pt x="2690" y="13626"/>
                    <a:pt x="1491" y="14815"/>
                    <a:pt x="21" y="14907"/>
                  </a:cubicBezTo>
                  <a:lnTo>
                    <a:pt x="0" y="15891"/>
                  </a:lnTo>
                  <a:lnTo>
                    <a:pt x="3314" y="15891"/>
                  </a:lnTo>
                  <a:lnTo>
                    <a:pt x="2910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14"/>
            <p:cNvSpPr/>
            <p:nvPr/>
          </p:nvSpPr>
          <p:spPr>
            <a:xfrm>
              <a:off x="5553445" y="3029583"/>
              <a:ext cx="5437" cy="155"/>
            </a:xfrm>
            <a:custGeom>
              <a:avLst/>
              <a:gdLst/>
              <a:ahLst/>
              <a:cxnLst/>
              <a:rect l="l" t="t" r="r" b="b"/>
              <a:pathLst>
                <a:path w="70" h="2" extrusionOk="0">
                  <a:moveTo>
                    <a:pt x="1" y="0"/>
                  </a:moveTo>
                  <a:lnTo>
                    <a:pt x="1" y="1"/>
                  </a:lnTo>
                  <a:lnTo>
                    <a:pt x="70" y="1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14"/>
            <p:cNvSpPr/>
            <p:nvPr/>
          </p:nvSpPr>
          <p:spPr>
            <a:xfrm>
              <a:off x="5836921" y="2719391"/>
              <a:ext cx="257459" cy="1310053"/>
            </a:xfrm>
            <a:custGeom>
              <a:avLst/>
              <a:gdLst/>
              <a:ahLst/>
              <a:cxnLst/>
              <a:rect l="l" t="t" r="r" b="b"/>
              <a:pathLst>
                <a:path w="3315" h="16868" extrusionOk="0">
                  <a:moveTo>
                    <a:pt x="431" y="0"/>
                  </a:moveTo>
                  <a:lnTo>
                    <a:pt x="2" y="16786"/>
                  </a:lnTo>
                  <a:lnTo>
                    <a:pt x="1" y="16868"/>
                  </a:lnTo>
                  <a:lnTo>
                    <a:pt x="3314" y="16868"/>
                  </a:lnTo>
                  <a:lnTo>
                    <a:pt x="2885" y="78"/>
                  </a:lnTo>
                  <a:lnTo>
                    <a:pt x="288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14"/>
            <p:cNvSpPr/>
            <p:nvPr/>
          </p:nvSpPr>
          <p:spPr>
            <a:xfrm>
              <a:off x="5837930" y="2712556"/>
              <a:ext cx="255440" cy="82403"/>
            </a:xfrm>
            <a:custGeom>
              <a:avLst/>
              <a:gdLst/>
              <a:ahLst/>
              <a:cxnLst/>
              <a:rect l="l" t="t" r="r" b="b"/>
              <a:pathLst>
                <a:path w="3289" h="1061" extrusionOk="0">
                  <a:moveTo>
                    <a:pt x="0" y="0"/>
                  </a:moveTo>
                  <a:lnTo>
                    <a:pt x="378" y="1060"/>
                  </a:lnTo>
                  <a:lnTo>
                    <a:pt x="2914" y="1060"/>
                  </a:lnTo>
                  <a:lnTo>
                    <a:pt x="328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14"/>
            <p:cNvSpPr/>
            <p:nvPr/>
          </p:nvSpPr>
          <p:spPr>
            <a:xfrm>
              <a:off x="6011433" y="2815772"/>
              <a:ext cx="42638" cy="1179343"/>
            </a:xfrm>
            <a:custGeom>
              <a:avLst/>
              <a:gdLst/>
              <a:ahLst/>
              <a:cxnLst/>
              <a:rect l="l" t="t" r="r" b="b"/>
              <a:pathLst>
                <a:path w="549" h="15185" extrusionOk="0">
                  <a:moveTo>
                    <a:pt x="92" y="1"/>
                  </a:moveTo>
                  <a:cubicBezTo>
                    <a:pt x="41" y="2"/>
                    <a:pt x="1" y="45"/>
                    <a:pt x="2" y="95"/>
                  </a:cubicBezTo>
                  <a:lnTo>
                    <a:pt x="362" y="15095"/>
                  </a:lnTo>
                  <a:cubicBezTo>
                    <a:pt x="365" y="15146"/>
                    <a:pt x="405" y="15185"/>
                    <a:pt x="454" y="15185"/>
                  </a:cubicBezTo>
                  <a:lnTo>
                    <a:pt x="457" y="15185"/>
                  </a:lnTo>
                  <a:cubicBezTo>
                    <a:pt x="507" y="15183"/>
                    <a:pt x="549" y="15141"/>
                    <a:pt x="547" y="15090"/>
                  </a:cubicBezTo>
                  <a:lnTo>
                    <a:pt x="186" y="90"/>
                  </a:lnTo>
                  <a:cubicBezTo>
                    <a:pt x="185" y="40"/>
                    <a:pt x="139" y="2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14"/>
            <p:cNvSpPr/>
            <p:nvPr/>
          </p:nvSpPr>
          <p:spPr>
            <a:xfrm>
              <a:off x="5975319" y="2815772"/>
              <a:ext cx="23610" cy="1179343"/>
            </a:xfrm>
            <a:custGeom>
              <a:avLst/>
              <a:gdLst/>
              <a:ahLst/>
              <a:cxnLst/>
              <a:rect l="l" t="t" r="r" b="b"/>
              <a:pathLst>
                <a:path w="304" h="15185" extrusionOk="0">
                  <a:moveTo>
                    <a:pt x="91" y="1"/>
                  </a:moveTo>
                  <a:cubicBezTo>
                    <a:pt x="40" y="2"/>
                    <a:pt x="0" y="44"/>
                    <a:pt x="0" y="94"/>
                  </a:cubicBezTo>
                  <a:lnTo>
                    <a:pt x="120" y="15093"/>
                  </a:lnTo>
                  <a:cubicBezTo>
                    <a:pt x="120" y="15143"/>
                    <a:pt x="160" y="15185"/>
                    <a:pt x="210" y="15185"/>
                  </a:cubicBezTo>
                  <a:cubicBezTo>
                    <a:pt x="263" y="15183"/>
                    <a:pt x="304" y="15142"/>
                    <a:pt x="304" y="15091"/>
                  </a:cubicBezTo>
                  <a:lnTo>
                    <a:pt x="184" y="91"/>
                  </a:lnTo>
                  <a:cubicBezTo>
                    <a:pt x="183" y="41"/>
                    <a:pt x="141" y="2"/>
                    <a:pt x="91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14"/>
            <p:cNvSpPr/>
            <p:nvPr/>
          </p:nvSpPr>
          <p:spPr>
            <a:xfrm>
              <a:off x="5929730" y="2815772"/>
              <a:ext cx="23532" cy="1179343"/>
            </a:xfrm>
            <a:custGeom>
              <a:avLst/>
              <a:gdLst/>
              <a:ahLst/>
              <a:cxnLst/>
              <a:rect l="l" t="t" r="r" b="b"/>
              <a:pathLst>
                <a:path w="303" h="15185" extrusionOk="0">
                  <a:moveTo>
                    <a:pt x="211" y="1"/>
                  </a:moveTo>
                  <a:cubicBezTo>
                    <a:pt x="160" y="1"/>
                    <a:pt x="120" y="41"/>
                    <a:pt x="120" y="91"/>
                  </a:cubicBezTo>
                  <a:lnTo>
                    <a:pt x="0" y="15091"/>
                  </a:lnTo>
                  <a:cubicBezTo>
                    <a:pt x="0" y="15142"/>
                    <a:pt x="39" y="15185"/>
                    <a:pt x="91" y="15185"/>
                  </a:cubicBezTo>
                  <a:cubicBezTo>
                    <a:pt x="141" y="15185"/>
                    <a:pt x="183" y="15143"/>
                    <a:pt x="183" y="15093"/>
                  </a:cubicBezTo>
                  <a:lnTo>
                    <a:pt x="303" y="94"/>
                  </a:lnTo>
                  <a:cubicBezTo>
                    <a:pt x="303" y="42"/>
                    <a:pt x="261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14"/>
            <p:cNvSpPr/>
            <p:nvPr/>
          </p:nvSpPr>
          <p:spPr>
            <a:xfrm>
              <a:off x="5874666" y="2815772"/>
              <a:ext cx="42483" cy="1179343"/>
            </a:xfrm>
            <a:custGeom>
              <a:avLst/>
              <a:gdLst/>
              <a:ahLst/>
              <a:cxnLst/>
              <a:rect l="l" t="t" r="r" b="b"/>
              <a:pathLst>
                <a:path w="547" h="15185" extrusionOk="0">
                  <a:moveTo>
                    <a:pt x="454" y="1"/>
                  </a:moveTo>
                  <a:cubicBezTo>
                    <a:pt x="405" y="1"/>
                    <a:pt x="364" y="40"/>
                    <a:pt x="363" y="90"/>
                  </a:cubicBezTo>
                  <a:lnTo>
                    <a:pt x="2" y="15090"/>
                  </a:lnTo>
                  <a:cubicBezTo>
                    <a:pt x="1" y="15141"/>
                    <a:pt x="42" y="15183"/>
                    <a:pt x="92" y="15185"/>
                  </a:cubicBezTo>
                  <a:lnTo>
                    <a:pt x="94" y="15185"/>
                  </a:lnTo>
                  <a:cubicBezTo>
                    <a:pt x="143" y="15185"/>
                    <a:pt x="183" y="15143"/>
                    <a:pt x="184" y="15095"/>
                  </a:cubicBezTo>
                  <a:lnTo>
                    <a:pt x="546" y="95"/>
                  </a:lnTo>
                  <a:cubicBezTo>
                    <a:pt x="547" y="45"/>
                    <a:pt x="505" y="2"/>
                    <a:pt x="455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14"/>
            <p:cNvSpPr/>
            <p:nvPr/>
          </p:nvSpPr>
          <p:spPr>
            <a:xfrm>
              <a:off x="5822630" y="2669453"/>
              <a:ext cx="286196" cy="83024"/>
            </a:xfrm>
            <a:custGeom>
              <a:avLst/>
              <a:gdLst/>
              <a:ahLst/>
              <a:cxnLst/>
              <a:rect l="l" t="t" r="r" b="b"/>
              <a:pathLst>
                <a:path w="3685" h="1069" extrusionOk="0">
                  <a:moveTo>
                    <a:pt x="234" y="0"/>
                  </a:moveTo>
                  <a:cubicBezTo>
                    <a:pt x="104" y="0"/>
                    <a:pt x="1" y="105"/>
                    <a:pt x="1" y="233"/>
                  </a:cubicBezTo>
                  <a:lnTo>
                    <a:pt x="1" y="836"/>
                  </a:lnTo>
                  <a:cubicBezTo>
                    <a:pt x="1" y="966"/>
                    <a:pt x="104" y="1069"/>
                    <a:pt x="234" y="1069"/>
                  </a:cubicBezTo>
                  <a:lnTo>
                    <a:pt x="3452" y="1069"/>
                  </a:lnTo>
                  <a:cubicBezTo>
                    <a:pt x="3579" y="1069"/>
                    <a:pt x="3685" y="966"/>
                    <a:pt x="3685" y="836"/>
                  </a:cubicBezTo>
                  <a:lnTo>
                    <a:pt x="3685" y="233"/>
                  </a:lnTo>
                  <a:cubicBezTo>
                    <a:pt x="3685" y="105"/>
                    <a:pt x="3580" y="0"/>
                    <a:pt x="345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14"/>
            <p:cNvSpPr/>
            <p:nvPr/>
          </p:nvSpPr>
          <p:spPr>
            <a:xfrm>
              <a:off x="5836843" y="2795269"/>
              <a:ext cx="257459" cy="1234175"/>
            </a:xfrm>
            <a:custGeom>
              <a:avLst/>
              <a:gdLst/>
              <a:ahLst/>
              <a:cxnLst/>
              <a:rect l="l" t="t" r="r" b="b"/>
              <a:pathLst>
                <a:path w="3315" h="15891" extrusionOk="0">
                  <a:moveTo>
                    <a:pt x="1336" y="0"/>
                  </a:moveTo>
                  <a:lnTo>
                    <a:pt x="1694" y="28"/>
                  </a:lnTo>
                  <a:cubicBezTo>
                    <a:pt x="2175" y="66"/>
                    <a:pt x="2445" y="452"/>
                    <a:pt x="2450" y="935"/>
                  </a:cubicBezTo>
                  <a:lnTo>
                    <a:pt x="2714" y="12155"/>
                  </a:lnTo>
                  <a:cubicBezTo>
                    <a:pt x="2690" y="13626"/>
                    <a:pt x="1490" y="14815"/>
                    <a:pt x="20" y="14907"/>
                  </a:cubicBezTo>
                  <a:lnTo>
                    <a:pt x="0" y="15891"/>
                  </a:lnTo>
                  <a:lnTo>
                    <a:pt x="3314" y="15891"/>
                  </a:lnTo>
                  <a:lnTo>
                    <a:pt x="2910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14"/>
            <p:cNvSpPr/>
            <p:nvPr/>
          </p:nvSpPr>
          <p:spPr>
            <a:xfrm>
              <a:off x="5056626" y="3029583"/>
              <a:ext cx="5437" cy="155"/>
            </a:xfrm>
            <a:custGeom>
              <a:avLst/>
              <a:gdLst/>
              <a:ahLst/>
              <a:cxnLst/>
              <a:rect l="l" t="t" r="r" b="b"/>
              <a:pathLst>
                <a:path w="70" h="2" extrusionOk="0">
                  <a:moveTo>
                    <a:pt x="1" y="0"/>
                  </a:moveTo>
                  <a:lnTo>
                    <a:pt x="1" y="1"/>
                  </a:lnTo>
                  <a:lnTo>
                    <a:pt x="70" y="1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14"/>
            <p:cNvSpPr/>
            <p:nvPr/>
          </p:nvSpPr>
          <p:spPr>
            <a:xfrm>
              <a:off x="5340101" y="2719391"/>
              <a:ext cx="257459" cy="1310053"/>
            </a:xfrm>
            <a:custGeom>
              <a:avLst/>
              <a:gdLst/>
              <a:ahLst/>
              <a:cxnLst/>
              <a:rect l="l" t="t" r="r" b="b"/>
              <a:pathLst>
                <a:path w="3315" h="16868" extrusionOk="0">
                  <a:moveTo>
                    <a:pt x="431" y="0"/>
                  </a:moveTo>
                  <a:lnTo>
                    <a:pt x="2" y="16786"/>
                  </a:lnTo>
                  <a:lnTo>
                    <a:pt x="1" y="16868"/>
                  </a:lnTo>
                  <a:lnTo>
                    <a:pt x="3314" y="16868"/>
                  </a:lnTo>
                  <a:lnTo>
                    <a:pt x="2885" y="78"/>
                  </a:lnTo>
                  <a:lnTo>
                    <a:pt x="288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14"/>
            <p:cNvSpPr/>
            <p:nvPr/>
          </p:nvSpPr>
          <p:spPr>
            <a:xfrm>
              <a:off x="5341111" y="2712556"/>
              <a:ext cx="255440" cy="82403"/>
            </a:xfrm>
            <a:custGeom>
              <a:avLst/>
              <a:gdLst/>
              <a:ahLst/>
              <a:cxnLst/>
              <a:rect l="l" t="t" r="r" b="b"/>
              <a:pathLst>
                <a:path w="3289" h="1061" extrusionOk="0">
                  <a:moveTo>
                    <a:pt x="0" y="0"/>
                  </a:moveTo>
                  <a:lnTo>
                    <a:pt x="378" y="1060"/>
                  </a:lnTo>
                  <a:lnTo>
                    <a:pt x="2911" y="1060"/>
                  </a:lnTo>
                  <a:lnTo>
                    <a:pt x="328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14"/>
            <p:cNvSpPr/>
            <p:nvPr/>
          </p:nvSpPr>
          <p:spPr>
            <a:xfrm>
              <a:off x="5514458" y="2815772"/>
              <a:ext cx="42638" cy="1179343"/>
            </a:xfrm>
            <a:custGeom>
              <a:avLst/>
              <a:gdLst/>
              <a:ahLst/>
              <a:cxnLst/>
              <a:rect l="l" t="t" r="r" b="b"/>
              <a:pathLst>
                <a:path w="549" h="15185" extrusionOk="0">
                  <a:moveTo>
                    <a:pt x="92" y="1"/>
                  </a:moveTo>
                  <a:cubicBezTo>
                    <a:pt x="42" y="2"/>
                    <a:pt x="0" y="45"/>
                    <a:pt x="2" y="95"/>
                  </a:cubicBezTo>
                  <a:lnTo>
                    <a:pt x="363" y="15095"/>
                  </a:lnTo>
                  <a:cubicBezTo>
                    <a:pt x="364" y="15146"/>
                    <a:pt x="403" y="15185"/>
                    <a:pt x="454" y="15185"/>
                  </a:cubicBezTo>
                  <a:lnTo>
                    <a:pt x="457" y="15185"/>
                  </a:lnTo>
                  <a:cubicBezTo>
                    <a:pt x="508" y="15183"/>
                    <a:pt x="548" y="15141"/>
                    <a:pt x="547" y="15090"/>
                  </a:cubicBezTo>
                  <a:lnTo>
                    <a:pt x="187" y="90"/>
                  </a:lnTo>
                  <a:cubicBezTo>
                    <a:pt x="184" y="40"/>
                    <a:pt x="139" y="2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14"/>
            <p:cNvSpPr/>
            <p:nvPr/>
          </p:nvSpPr>
          <p:spPr>
            <a:xfrm>
              <a:off x="5478499" y="2815772"/>
              <a:ext cx="23610" cy="1179343"/>
            </a:xfrm>
            <a:custGeom>
              <a:avLst/>
              <a:gdLst/>
              <a:ahLst/>
              <a:cxnLst/>
              <a:rect l="l" t="t" r="r" b="b"/>
              <a:pathLst>
                <a:path w="304" h="15185" extrusionOk="0">
                  <a:moveTo>
                    <a:pt x="91" y="1"/>
                  </a:moveTo>
                  <a:cubicBezTo>
                    <a:pt x="40" y="2"/>
                    <a:pt x="0" y="44"/>
                    <a:pt x="0" y="94"/>
                  </a:cubicBezTo>
                  <a:lnTo>
                    <a:pt x="120" y="15093"/>
                  </a:lnTo>
                  <a:cubicBezTo>
                    <a:pt x="120" y="15143"/>
                    <a:pt x="160" y="15185"/>
                    <a:pt x="210" y="15185"/>
                  </a:cubicBezTo>
                  <a:cubicBezTo>
                    <a:pt x="262" y="15183"/>
                    <a:pt x="303" y="15142"/>
                    <a:pt x="303" y="15091"/>
                  </a:cubicBezTo>
                  <a:lnTo>
                    <a:pt x="184" y="91"/>
                  </a:lnTo>
                  <a:cubicBezTo>
                    <a:pt x="183" y="41"/>
                    <a:pt x="141" y="2"/>
                    <a:pt x="91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14"/>
            <p:cNvSpPr/>
            <p:nvPr/>
          </p:nvSpPr>
          <p:spPr>
            <a:xfrm>
              <a:off x="5432832" y="2815772"/>
              <a:ext cx="23532" cy="1179343"/>
            </a:xfrm>
            <a:custGeom>
              <a:avLst/>
              <a:gdLst/>
              <a:ahLst/>
              <a:cxnLst/>
              <a:rect l="l" t="t" r="r" b="b"/>
              <a:pathLst>
                <a:path w="303" h="15185" extrusionOk="0">
                  <a:moveTo>
                    <a:pt x="212" y="1"/>
                  </a:moveTo>
                  <a:cubicBezTo>
                    <a:pt x="161" y="1"/>
                    <a:pt x="120" y="41"/>
                    <a:pt x="120" y="91"/>
                  </a:cubicBezTo>
                  <a:lnTo>
                    <a:pt x="0" y="15091"/>
                  </a:lnTo>
                  <a:cubicBezTo>
                    <a:pt x="0" y="15142"/>
                    <a:pt x="40" y="15185"/>
                    <a:pt x="92" y="15185"/>
                  </a:cubicBezTo>
                  <a:cubicBezTo>
                    <a:pt x="142" y="15185"/>
                    <a:pt x="183" y="15143"/>
                    <a:pt x="183" y="15093"/>
                  </a:cubicBezTo>
                  <a:lnTo>
                    <a:pt x="302" y="94"/>
                  </a:lnTo>
                  <a:cubicBezTo>
                    <a:pt x="302" y="42"/>
                    <a:pt x="262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14"/>
            <p:cNvSpPr/>
            <p:nvPr/>
          </p:nvSpPr>
          <p:spPr>
            <a:xfrm>
              <a:off x="5377768" y="2815772"/>
              <a:ext cx="42405" cy="1179343"/>
            </a:xfrm>
            <a:custGeom>
              <a:avLst/>
              <a:gdLst/>
              <a:ahLst/>
              <a:cxnLst/>
              <a:rect l="l" t="t" r="r" b="b"/>
              <a:pathLst>
                <a:path w="546" h="15185" extrusionOk="0">
                  <a:moveTo>
                    <a:pt x="453" y="1"/>
                  </a:moveTo>
                  <a:cubicBezTo>
                    <a:pt x="404" y="1"/>
                    <a:pt x="363" y="40"/>
                    <a:pt x="362" y="90"/>
                  </a:cubicBezTo>
                  <a:lnTo>
                    <a:pt x="2" y="15090"/>
                  </a:lnTo>
                  <a:cubicBezTo>
                    <a:pt x="0" y="15141"/>
                    <a:pt x="41" y="15183"/>
                    <a:pt x="91" y="15185"/>
                  </a:cubicBezTo>
                  <a:lnTo>
                    <a:pt x="92" y="15185"/>
                  </a:lnTo>
                  <a:cubicBezTo>
                    <a:pt x="143" y="15185"/>
                    <a:pt x="184" y="15143"/>
                    <a:pt x="184" y="15095"/>
                  </a:cubicBezTo>
                  <a:lnTo>
                    <a:pt x="544" y="95"/>
                  </a:lnTo>
                  <a:cubicBezTo>
                    <a:pt x="545" y="45"/>
                    <a:pt x="505" y="2"/>
                    <a:pt x="455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14"/>
            <p:cNvSpPr/>
            <p:nvPr/>
          </p:nvSpPr>
          <p:spPr>
            <a:xfrm>
              <a:off x="5325733" y="2669453"/>
              <a:ext cx="286273" cy="83024"/>
            </a:xfrm>
            <a:custGeom>
              <a:avLst/>
              <a:gdLst/>
              <a:ahLst/>
              <a:cxnLst/>
              <a:rect l="l" t="t" r="r" b="b"/>
              <a:pathLst>
                <a:path w="3686" h="1069" extrusionOk="0">
                  <a:moveTo>
                    <a:pt x="233" y="0"/>
                  </a:moveTo>
                  <a:cubicBezTo>
                    <a:pt x="105" y="0"/>
                    <a:pt x="0" y="105"/>
                    <a:pt x="0" y="233"/>
                  </a:cubicBezTo>
                  <a:lnTo>
                    <a:pt x="0" y="836"/>
                  </a:lnTo>
                  <a:cubicBezTo>
                    <a:pt x="0" y="966"/>
                    <a:pt x="105" y="1069"/>
                    <a:pt x="233" y="1069"/>
                  </a:cubicBezTo>
                  <a:lnTo>
                    <a:pt x="3453" y="1069"/>
                  </a:lnTo>
                  <a:cubicBezTo>
                    <a:pt x="3580" y="1069"/>
                    <a:pt x="3683" y="966"/>
                    <a:pt x="3686" y="836"/>
                  </a:cubicBezTo>
                  <a:lnTo>
                    <a:pt x="3686" y="233"/>
                  </a:lnTo>
                  <a:cubicBezTo>
                    <a:pt x="3686" y="105"/>
                    <a:pt x="3581" y="0"/>
                    <a:pt x="34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14"/>
            <p:cNvSpPr/>
            <p:nvPr/>
          </p:nvSpPr>
          <p:spPr>
            <a:xfrm>
              <a:off x="5339946" y="2795269"/>
              <a:ext cx="257459" cy="1234175"/>
            </a:xfrm>
            <a:custGeom>
              <a:avLst/>
              <a:gdLst/>
              <a:ahLst/>
              <a:cxnLst/>
              <a:rect l="l" t="t" r="r" b="b"/>
              <a:pathLst>
                <a:path w="3315" h="15891" extrusionOk="0">
                  <a:moveTo>
                    <a:pt x="1337" y="0"/>
                  </a:moveTo>
                  <a:lnTo>
                    <a:pt x="1693" y="28"/>
                  </a:lnTo>
                  <a:cubicBezTo>
                    <a:pt x="2176" y="66"/>
                    <a:pt x="2446" y="452"/>
                    <a:pt x="2451" y="935"/>
                  </a:cubicBezTo>
                  <a:lnTo>
                    <a:pt x="2713" y="12155"/>
                  </a:lnTo>
                  <a:cubicBezTo>
                    <a:pt x="2689" y="13626"/>
                    <a:pt x="1491" y="14815"/>
                    <a:pt x="20" y="14907"/>
                  </a:cubicBezTo>
                  <a:lnTo>
                    <a:pt x="0" y="15891"/>
                  </a:lnTo>
                  <a:lnTo>
                    <a:pt x="3315" y="15891"/>
                  </a:lnTo>
                  <a:lnTo>
                    <a:pt x="2911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14"/>
            <p:cNvSpPr/>
            <p:nvPr/>
          </p:nvSpPr>
          <p:spPr>
            <a:xfrm>
              <a:off x="4843049" y="2719391"/>
              <a:ext cx="257537" cy="1310053"/>
            </a:xfrm>
            <a:custGeom>
              <a:avLst/>
              <a:gdLst/>
              <a:ahLst/>
              <a:cxnLst/>
              <a:rect l="l" t="t" r="r" b="b"/>
              <a:pathLst>
                <a:path w="3316" h="16868" extrusionOk="0">
                  <a:moveTo>
                    <a:pt x="433" y="0"/>
                  </a:moveTo>
                  <a:lnTo>
                    <a:pt x="2" y="16786"/>
                  </a:lnTo>
                  <a:lnTo>
                    <a:pt x="1" y="16868"/>
                  </a:lnTo>
                  <a:lnTo>
                    <a:pt x="3316" y="16868"/>
                  </a:lnTo>
                  <a:lnTo>
                    <a:pt x="2885" y="78"/>
                  </a:lnTo>
                  <a:lnTo>
                    <a:pt x="288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14"/>
            <p:cNvSpPr/>
            <p:nvPr/>
          </p:nvSpPr>
          <p:spPr>
            <a:xfrm>
              <a:off x="4844058" y="2712556"/>
              <a:ext cx="255596" cy="82403"/>
            </a:xfrm>
            <a:custGeom>
              <a:avLst/>
              <a:gdLst/>
              <a:ahLst/>
              <a:cxnLst/>
              <a:rect l="l" t="t" r="r" b="b"/>
              <a:pathLst>
                <a:path w="3291" h="1061" extrusionOk="0">
                  <a:moveTo>
                    <a:pt x="1" y="0"/>
                  </a:moveTo>
                  <a:lnTo>
                    <a:pt x="378" y="1060"/>
                  </a:lnTo>
                  <a:lnTo>
                    <a:pt x="2914" y="1060"/>
                  </a:lnTo>
                  <a:lnTo>
                    <a:pt x="329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14"/>
            <p:cNvSpPr/>
            <p:nvPr/>
          </p:nvSpPr>
          <p:spPr>
            <a:xfrm>
              <a:off x="5017638" y="2815772"/>
              <a:ext cx="42560" cy="1179343"/>
            </a:xfrm>
            <a:custGeom>
              <a:avLst/>
              <a:gdLst/>
              <a:ahLst/>
              <a:cxnLst/>
              <a:rect l="l" t="t" r="r" b="b"/>
              <a:pathLst>
                <a:path w="548" h="15185" extrusionOk="0">
                  <a:moveTo>
                    <a:pt x="91" y="1"/>
                  </a:moveTo>
                  <a:cubicBezTo>
                    <a:pt x="41" y="2"/>
                    <a:pt x="0" y="45"/>
                    <a:pt x="2" y="95"/>
                  </a:cubicBezTo>
                  <a:lnTo>
                    <a:pt x="362" y="15095"/>
                  </a:lnTo>
                  <a:cubicBezTo>
                    <a:pt x="364" y="15146"/>
                    <a:pt x="403" y="15185"/>
                    <a:pt x="454" y="15185"/>
                  </a:cubicBezTo>
                  <a:lnTo>
                    <a:pt x="456" y="15185"/>
                  </a:lnTo>
                  <a:cubicBezTo>
                    <a:pt x="506" y="15183"/>
                    <a:pt x="548" y="15141"/>
                    <a:pt x="547" y="15090"/>
                  </a:cubicBezTo>
                  <a:lnTo>
                    <a:pt x="185" y="90"/>
                  </a:lnTo>
                  <a:cubicBezTo>
                    <a:pt x="184" y="40"/>
                    <a:pt x="139" y="2"/>
                    <a:pt x="91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14"/>
            <p:cNvSpPr/>
            <p:nvPr/>
          </p:nvSpPr>
          <p:spPr>
            <a:xfrm>
              <a:off x="4981524" y="2815772"/>
              <a:ext cx="23765" cy="1179343"/>
            </a:xfrm>
            <a:custGeom>
              <a:avLst/>
              <a:gdLst/>
              <a:ahLst/>
              <a:cxnLst/>
              <a:rect l="l" t="t" r="r" b="b"/>
              <a:pathLst>
                <a:path w="306" h="15185" extrusionOk="0">
                  <a:moveTo>
                    <a:pt x="93" y="1"/>
                  </a:moveTo>
                  <a:cubicBezTo>
                    <a:pt x="42" y="2"/>
                    <a:pt x="1" y="44"/>
                    <a:pt x="1" y="94"/>
                  </a:cubicBezTo>
                  <a:lnTo>
                    <a:pt x="120" y="15093"/>
                  </a:lnTo>
                  <a:cubicBezTo>
                    <a:pt x="120" y="15143"/>
                    <a:pt x="162" y="15185"/>
                    <a:pt x="212" y="15185"/>
                  </a:cubicBezTo>
                  <a:cubicBezTo>
                    <a:pt x="263" y="15183"/>
                    <a:pt x="303" y="15142"/>
                    <a:pt x="305" y="15091"/>
                  </a:cubicBezTo>
                  <a:lnTo>
                    <a:pt x="186" y="91"/>
                  </a:lnTo>
                  <a:cubicBezTo>
                    <a:pt x="183" y="41"/>
                    <a:pt x="143" y="2"/>
                    <a:pt x="93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14"/>
            <p:cNvSpPr/>
            <p:nvPr/>
          </p:nvSpPr>
          <p:spPr>
            <a:xfrm>
              <a:off x="4935858" y="2815772"/>
              <a:ext cx="23532" cy="1179343"/>
            </a:xfrm>
            <a:custGeom>
              <a:avLst/>
              <a:gdLst/>
              <a:ahLst/>
              <a:cxnLst/>
              <a:rect l="l" t="t" r="r" b="b"/>
              <a:pathLst>
                <a:path w="303" h="15185" extrusionOk="0">
                  <a:moveTo>
                    <a:pt x="211" y="1"/>
                  </a:moveTo>
                  <a:cubicBezTo>
                    <a:pt x="161" y="1"/>
                    <a:pt x="120" y="41"/>
                    <a:pt x="120" y="91"/>
                  </a:cubicBezTo>
                  <a:lnTo>
                    <a:pt x="1" y="15091"/>
                  </a:lnTo>
                  <a:cubicBezTo>
                    <a:pt x="1" y="15142"/>
                    <a:pt x="40" y="15185"/>
                    <a:pt x="91" y="15185"/>
                  </a:cubicBezTo>
                  <a:cubicBezTo>
                    <a:pt x="142" y="15185"/>
                    <a:pt x="183" y="15143"/>
                    <a:pt x="183" y="15093"/>
                  </a:cubicBezTo>
                  <a:lnTo>
                    <a:pt x="303" y="94"/>
                  </a:lnTo>
                  <a:cubicBezTo>
                    <a:pt x="303" y="42"/>
                    <a:pt x="261" y="1"/>
                    <a:pt x="211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14"/>
            <p:cNvSpPr/>
            <p:nvPr/>
          </p:nvSpPr>
          <p:spPr>
            <a:xfrm>
              <a:off x="4880794" y="2815772"/>
              <a:ext cx="42560" cy="1179343"/>
            </a:xfrm>
            <a:custGeom>
              <a:avLst/>
              <a:gdLst/>
              <a:ahLst/>
              <a:cxnLst/>
              <a:rect l="l" t="t" r="r" b="b"/>
              <a:pathLst>
                <a:path w="548" h="15185" extrusionOk="0">
                  <a:moveTo>
                    <a:pt x="454" y="1"/>
                  </a:moveTo>
                  <a:cubicBezTo>
                    <a:pt x="406" y="1"/>
                    <a:pt x="365" y="40"/>
                    <a:pt x="364" y="90"/>
                  </a:cubicBezTo>
                  <a:lnTo>
                    <a:pt x="3" y="15090"/>
                  </a:lnTo>
                  <a:cubicBezTo>
                    <a:pt x="1" y="15141"/>
                    <a:pt x="42" y="15183"/>
                    <a:pt x="93" y="15185"/>
                  </a:cubicBezTo>
                  <a:lnTo>
                    <a:pt x="94" y="15185"/>
                  </a:lnTo>
                  <a:cubicBezTo>
                    <a:pt x="143" y="15185"/>
                    <a:pt x="183" y="15143"/>
                    <a:pt x="186" y="15095"/>
                  </a:cubicBezTo>
                  <a:lnTo>
                    <a:pt x="546" y="95"/>
                  </a:lnTo>
                  <a:cubicBezTo>
                    <a:pt x="547" y="45"/>
                    <a:pt x="507" y="2"/>
                    <a:pt x="457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14"/>
            <p:cNvSpPr/>
            <p:nvPr/>
          </p:nvSpPr>
          <p:spPr>
            <a:xfrm>
              <a:off x="4828836" y="2669453"/>
              <a:ext cx="286118" cy="83024"/>
            </a:xfrm>
            <a:custGeom>
              <a:avLst/>
              <a:gdLst/>
              <a:ahLst/>
              <a:cxnLst/>
              <a:rect l="l" t="t" r="r" b="b"/>
              <a:pathLst>
                <a:path w="3684" h="1069" extrusionOk="0">
                  <a:moveTo>
                    <a:pt x="233" y="0"/>
                  </a:moveTo>
                  <a:cubicBezTo>
                    <a:pt x="103" y="0"/>
                    <a:pt x="0" y="105"/>
                    <a:pt x="0" y="233"/>
                  </a:cubicBezTo>
                  <a:lnTo>
                    <a:pt x="0" y="836"/>
                  </a:lnTo>
                  <a:cubicBezTo>
                    <a:pt x="0" y="966"/>
                    <a:pt x="103" y="1069"/>
                    <a:pt x="233" y="1069"/>
                  </a:cubicBezTo>
                  <a:lnTo>
                    <a:pt x="3451" y="1069"/>
                  </a:lnTo>
                  <a:cubicBezTo>
                    <a:pt x="3581" y="1069"/>
                    <a:pt x="3684" y="966"/>
                    <a:pt x="3684" y="836"/>
                  </a:cubicBezTo>
                  <a:lnTo>
                    <a:pt x="3684" y="233"/>
                  </a:lnTo>
                  <a:cubicBezTo>
                    <a:pt x="3684" y="105"/>
                    <a:pt x="3580" y="0"/>
                    <a:pt x="34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14"/>
            <p:cNvSpPr/>
            <p:nvPr/>
          </p:nvSpPr>
          <p:spPr>
            <a:xfrm>
              <a:off x="4842971" y="2795269"/>
              <a:ext cx="257459" cy="1234175"/>
            </a:xfrm>
            <a:custGeom>
              <a:avLst/>
              <a:gdLst/>
              <a:ahLst/>
              <a:cxnLst/>
              <a:rect l="l" t="t" r="r" b="b"/>
              <a:pathLst>
                <a:path w="3315" h="15891" extrusionOk="0">
                  <a:moveTo>
                    <a:pt x="1336" y="0"/>
                  </a:moveTo>
                  <a:lnTo>
                    <a:pt x="1694" y="28"/>
                  </a:lnTo>
                  <a:cubicBezTo>
                    <a:pt x="2175" y="66"/>
                    <a:pt x="2446" y="452"/>
                    <a:pt x="2451" y="935"/>
                  </a:cubicBezTo>
                  <a:lnTo>
                    <a:pt x="2714" y="12155"/>
                  </a:lnTo>
                  <a:cubicBezTo>
                    <a:pt x="2690" y="13626"/>
                    <a:pt x="1491" y="14815"/>
                    <a:pt x="21" y="14907"/>
                  </a:cubicBezTo>
                  <a:lnTo>
                    <a:pt x="1" y="15891"/>
                  </a:lnTo>
                  <a:lnTo>
                    <a:pt x="3314" y="15891"/>
                  </a:lnTo>
                  <a:lnTo>
                    <a:pt x="2910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14"/>
            <p:cNvSpPr/>
            <p:nvPr/>
          </p:nvSpPr>
          <p:spPr>
            <a:xfrm>
              <a:off x="4737658" y="2518162"/>
              <a:ext cx="3893036" cy="161776"/>
            </a:xfrm>
            <a:custGeom>
              <a:avLst/>
              <a:gdLst/>
              <a:ahLst/>
              <a:cxnLst/>
              <a:rect l="l" t="t" r="r" b="b"/>
              <a:pathLst>
                <a:path w="50126" h="2083" extrusionOk="0">
                  <a:moveTo>
                    <a:pt x="425" y="0"/>
                  </a:moveTo>
                  <a:cubicBezTo>
                    <a:pt x="192" y="0"/>
                    <a:pt x="1" y="190"/>
                    <a:pt x="1" y="426"/>
                  </a:cubicBezTo>
                  <a:lnTo>
                    <a:pt x="1" y="1662"/>
                  </a:lnTo>
                  <a:cubicBezTo>
                    <a:pt x="1" y="1895"/>
                    <a:pt x="190" y="2083"/>
                    <a:pt x="422" y="2083"/>
                  </a:cubicBezTo>
                  <a:cubicBezTo>
                    <a:pt x="423" y="2083"/>
                    <a:pt x="425" y="2083"/>
                    <a:pt x="426" y="2083"/>
                  </a:cubicBezTo>
                  <a:lnTo>
                    <a:pt x="49702" y="2083"/>
                  </a:lnTo>
                  <a:cubicBezTo>
                    <a:pt x="49703" y="2083"/>
                    <a:pt x="49705" y="2083"/>
                    <a:pt x="49706" y="2083"/>
                  </a:cubicBezTo>
                  <a:cubicBezTo>
                    <a:pt x="49938" y="2083"/>
                    <a:pt x="50126" y="1895"/>
                    <a:pt x="50122" y="1662"/>
                  </a:cubicBezTo>
                  <a:lnTo>
                    <a:pt x="50122" y="426"/>
                  </a:lnTo>
                  <a:cubicBezTo>
                    <a:pt x="50122" y="190"/>
                    <a:pt x="49933" y="0"/>
                    <a:pt x="496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14"/>
            <p:cNvSpPr/>
            <p:nvPr/>
          </p:nvSpPr>
          <p:spPr>
            <a:xfrm>
              <a:off x="4737736" y="2519017"/>
              <a:ext cx="3893036" cy="160767"/>
            </a:xfrm>
            <a:custGeom>
              <a:avLst/>
              <a:gdLst/>
              <a:ahLst/>
              <a:cxnLst/>
              <a:rect l="l" t="t" r="r" b="b"/>
              <a:pathLst>
                <a:path w="50126" h="2070" extrusionOk="0">
                  <a:moveTo>
                    <a:pt x="49793" y="1"/>
                  </a:moveTo>
                  <a:lnTo>
                    <a:pt x="49793" y="1063"/>
                  </a:lnTo>
                  <a:cubicBezTo>
                    <a:pt x="49793" y="1294"/>
                    <a:pt x="49611" y="1483"/>
                    <a:pt x="49384" y="1483"/>
                  </a:cubicBezTo>
                  <a:cubicBezTo>
                    <a:pt x="49381" y="1483"/>
                    <a:pt x="49378" y="1483"/>
                    <a:pt x="49375" y="1483"/>
                  </a:cubicBezTo>
                  <a:lnTo>
                    <a:pt x="1" y="1483"/>
                  </a:lnTo>
                  <a:lnTo>
                    <a:pt x="1" y="1650"/>
                  </a:lnTo>
                  <a:cubicBezTo>
                    <a:pt x="1" y="1882"/>
                    <a:pt x="187" y="2069"/>
                    <a:pt x="418" y="2069"/>
                  </a:cubicBezTo>
                  <a:cubicBezTo>
                    <a:pt x="421" y="2069"/>
                    <a:pt x="423" y="2069"/>
                    <a:pt x="425" y="2069"/>
                  </a:cubicBezTo>
                  <a:lnTo>
                    <a:pt x="49701" y="2069"/>
                  </a:lnTo>
                  <a:cubicBezTo>
                    <a:pt x="49703" y="2069"/>
                    <a:pt x="49705" y="2069"/>
                    <a:pt x="49708" y="2069"/>
                  </a:cubicBezTo>
                  <a:cubicBezTo>
                    <a:pt x="49939" y="2069"/>
                    <a:pt x="50124" y="1882"/>
                    <a:pt x="50124" y="1650"/>
                  </a:cubicBezTo>
                  <a:lnTo>
                    <a:pt x="50124" y="412"/>
                  </a:lnTo>
                  <a:cubicBezTo>
                    <a:pt x="50125" y="211"/>
                    <a:pt x="49984" y="42"/>
                    <a:pt x="49793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14"/>
            <p:cNvSpPr/>
            <p:nvPr/>
          </p:nvSpPr>
          <p:spPr>
            <a:xfrm>
              <a:off x="4672420" y="3992078"/>
              <a:ext cx="4023513" cy="97780"/>
            </a:xfrm>
            <a:custGeom>
              <a:avLst/>
              <a:gdLst/>
              <a:ahLst/>
              <a:cxnLst/>
              <a:rect l="l" t="t" r="r" b="b"/>
              <a:pathLst>
                <a:path w="51806" h="1259" extrusionOk="0">
                  <a:moveTo>
                    <a:pt x="352" y="1"/>
                  </a:moveTo>
                  <a:cubicBezTo>
                    <a:pt x="158" y="1"/>
                    <a:pt x="1" y="158"/>
                    <a:pt x="1" y="352"/>
                  </a:cubicBezTo>
                  <a:lnTo>
                    <a:pt x="1" y="1259"/>
                  </a:lnTo>
                  <a:lnTo>
                    <a:pt x="51806" y="1259"/>
                  </a:lnTo>
                  <a:lnTo>
                    <a:pt x="51806" y="322"/>
                  </a:lnTo>
                  <a:cubicBezTo>
                    <a:pt x="51806" y="144"/>
                    <a:pt x="51662" y="1"/>
                    <a:pt x="514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14"/>
            <p:cNvSpPr/>
            <p:nvPr/>
          </p:nvSpPr>
          <p:spPr>
            <a:xfrm>
              <a:off x="4579145" y="4087450"/>
              <a:ext cx="4210064" cy="93353"/>
            </a:xfrm>
            <a:custGeom>
              <a:avLst/>
              <a:gdLst/>
              <a:ahLst/>
              <a:cxnLst/>
              <a:rect l="l" t="t" r="r" b="b"/>
              <a:pathLst>
                <a:path w="54208" h="1202" extrusionOk="0">
                  <a:moveTo>
                    <a:pt x="352" y="0"/>
                  </a:moveTo>
                  <a:cubicBezTo>
                    <a:pt x="158" y="0"/>
                    <a:pt x="1" y="158"/>
                    <a:pt x="1" y="352"/>
                  </a:cubicBezTo>
                  <a:lnTo>
                    <a:pt x="1" y="1201"/>
                  </a:lnTo>
                  <a:lnTo>
                    <a:pt x="54208" y="1201"/>
                  </a:lnTo>
                  <a:lnTo>
                    <a:pt x="54208" y="321"/>
                  </a:lnTo>
                  <a:cubicBezTo>
                    <a:pt x="54208" y="144"/>
                    <a:pt x="54063" y="0"/>
                    <a:pt x="538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14"/>
            <p:cNvSpPr/>
            <p:nvPr/>
          </p:nvSpPr>
          <p:spPr>
            <a:xfrm>
              <a:off x="4463114" y="4178551"/>
              <a:ext cx="4442205" cy="93353"/>
            </a:xfrm>
            <a:custGeom>
              <a:avLst/>
              <a:gdLst/>
              <a:ahLst/>
              <a:cxnLst/>
              <a:rect l="l" t="t" r="r" b="b"/>
              <a:pathLst>
                <a:path w="57197" h="1202" extrusionOk="0">
                  <a:moveTo>
                    <a:pt x="352" y="1"/>
                  </a:moveTo>
                  <a:cubicBezTo>
                    <a:pt x="158" y="1"/>
                    <a:pt x="0" y="158"/>
                    <a:pt x="0" y="352"/>
                  </a:cubicBezTo>
                  <a:lnTo>
                    <a:pt x="0" y="1202"/>
                  </a:lnTo>
                  <a:lnTo>
                    <a:pt x="57196" y="1202"/>
                  </a:lnTo>
                  <a:lnTo>
                    <a:pt x="57196" y="322"/>
                  </a:lnTo>
                  <a:cubicBezTo>
                    <a:pt x="57196" y="144"/>
                    <a:pt x="57052" y="1"/>
                    <a:pt x="5687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14"/>
            <p:cNvSpPr/>
            <p:nvPr/>
          </p:nvSpPr>
          <p:spPr>
            <a:xfrm>
              <a:off x="4811284" y="2680093"/>
              <a:ext cx="62676" cy="1310131"/>
            </a:xfrm>
            <a:custGeom>
              <a:avLst/>
              <a:gdLst/>
              <a:ahLst/>
              <a:cxnLst/>
              <a:rect l="l" t="t" r="r" b="b"/>
              <a:pathLst>
                <a:path w="807" h="16869" extrusionOk="0">
                  <a:moveTo>
                    <a:pt x="1" y="0"/>
                  </a:moveTo>
                  <a:lnTo>
                    <a:pt x="1" y="674"/>
                  </a:lnTo>
                  <a:cubicBezTo>
                    <a:pt x="1" y="894"/>
                    <a:pt x="181" y="1074"/>
                    <a:pt x="401" y="1074"/>
                  </a:cubicBezTo>
                  <a:lnTo>
                    <a:pt x="580" y="1515"/>
                  </a:lnTo>
                  <a:lnTo>
                    <a:pt x="440" y="16869"/>
                  </a:lnTo>
                  <a:lnTo>
                    <a:pt x="807" y="1496"/>
                  </a:lnTo>
                  <a:lnTo>
                    <a:pt x="653" y="1069"/>
                  </a:lnTo>
                  <a:lnTo>
                    <a:pt x="605" y="936"/>
                  </a:lnTo>
                  <a:cubicBezTo>
                    <a:pt x="411" y="936"/>
                    <a:pt x="219" y="819"/>
                    <a:pt x="219" y="626"/>
                  </a:cubicBezTo>
                  <a:lnTo>
                    <a:pt x="241" y="1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14"/>
            <p:cNvSpPr/>
            <p:nvPr/>
          </p:nvSpPr>
          <p:spPr>
            <a:xfrm>
              <a:off x="5314938" y="2680170"/>
              <a:ext cx="62676" cy="1308578"/>
            </a:xfrm>
            <a:custGeom>
              <a:avLst/>
              <a:gdLst/>
              <a:ahLst/>
              <a:cxnLst/>
              <a:rect l="l" t="t" r="r" b="b"/>
              <a:pathLst>
                <a:path w="807" h="16849" extrusionOk="0">
                  <a:moveTo>
                    <a:pt x="1" y="1"/>
                  </a:moveTo>
                  <a:lnTo>
                    <a:pt x="1" y="674"/>
                  </a:lnTo>
                  <a:cubicBezTo>
                    <a:pt x="1" y="894"/>
                    <a:pt x="181" y="1075"/>
                    <a:pt x="401" y="1075"/>
                  </a:cubicBezTo>
                  <a:lnTo>
                    <a:pt x="580" y="1515"/>
                  </a:lnTo>
                  <a:lnTo>
                    <a:pt x="337" y="16849"/>
                  </a:lnTo>
                  <a:lnTo>
                    <a:pt x="807" y="1495"/>
                  </a:lnTo>
                  <a:lnTo>
                    <a:pt x="653" y="1068"/>
                  </a:lnTo>
                  <a:lnTo>
                    <a:pt x="605" y="935"/>
                  </a:lnTo>
                  <a:cubicBezTo>
                    <a:pt x="413" y="935"/>
                    <a:pt x="219" y="818"/>
                    <a:pt x="219" y="625"/>
                  </a:cubicBezTo>
                  <a:lnTo>
                    <a:pt x="243" y="11"/>
                  </a:lnTo>
                  <a:lnTo>
                    <a:pt x="1" y="1"/>
                  </a:lnTo>
                  <a:close/>
                  <a:moveTo>
                    <a:pt x="337" y="16849"/>
                  </a:moveTo>
                  <a:lnTo>
                    <a:pt x="337" y="16849"/>
                  </a:lnTo>
                  <a:lnTo>
                    <a:pt x="337" y="168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14"/>
            <p:cNvSpPr/>
            <p:nvPr/>
          </p:nvSpPr>
          <p:spPr>
            <a:xfrm>
              <a:off x="5818747" y="2680170"/>
              <a:ext cx="62676" cy="1308578"/>
            </a:xfrm>
            <a:custGeom>
              <a:avLst/>
              <a:gdLst/>
              <a:ahLst/>
              <a:cxnLst/>
              <a:rect l="l" t="t" r="r" b="b"/>
              <a:pathLst>
                <a:path w="807" h="16849" extrusionOk="0">
                  <a:moveTo>
                    <a:pt x="0" y="1"/>
                  </a:moveTo>
                  <a:lnTo>
                    <a:pt x="0" y="674"/>
                  </a:lnTo>
                  <a:cubicBezTo>
                    <a:pt x="0" y="894"/>
                    <a:pt x="179" y="1075"/>
                    <a:pt x="400" y="1075"/>
                  </a:cubicBezTo>
                  <a:lnTo>
                    <a:pt x="580" y="1515"/>
                  </a:lnTo>
                  <a:lnTo>
                    <a:pt x="246" y="16849"/>
                  </a:lnTo>
                  <a:lnTo>
                    <a:pt x="806" y="1495"/>
                  </a:lnTo>
                  <a:lnTo>
                    <a:pt x="651" y="1068"/>
                  </a:lnTo>
                  <a:lnTo>
                    <a:pt x="605" y="935"/>
                  </a:lnTo>
                  <a:cubicBezTo>
                    <a:pt x="411" y="935"/>
                    <a:pt x="217" y="818"/>
                    <a:pt x="217" y="625"/>
                  </a:cubicBezTo>
                  <a:lnTo>
                    <a:pt x="241" y="11"/>
                  </a:lnTo>
                  <a:lnTo>
                    <a:pt x="0" y="1"/>
                  </a:lnTo>
                  <a:close/>
                  <a:moveTo>
                    <a:pt x="246" y="16849"/>
                  </a:moveTo>
                  <a:lnTo>
                    <a:pt x="246" y="16849"/>
                  </a:lnTo>
                  <a:lnTo>
                    <a:pt x="246" y="168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14"/>
            <p:cNvSpPr/>
            <p:nvPr/>
          </p:nvSpPr>
          <p:spPr>
            <a:xfrm>
              <a:off x="6311839" y="2680170"/>
              <a:ext cx="62831" cy="1310908"/>
            </a:xfrm>
            <a:custGeom>
              <a:avLst/>
              <a:gdLst/>
              <a:ahLst/>
              <a:cxnLst/>
              <a:rect l="l" t="t" r="r" b="b"/>
              <a:pathLst>
                <a:path w="809" h="16879" extrusionOk="0">
                  <a:moveTo>
                    <a:pt x="1" y="1"/>
                  </a:moveTo>
                  <a:lnTo>
                    <a:pt x="1" y="674"/>
                  </a:lnTo>
                  <a:cubicBezTo>
                    <a:pt x="1" y="894"/>
                    <a:pt x="181" y="1075"/>
                    <a:pt x="401" y="1075"/>
                  </a:cubicBezTo>
                  <a:lnTo>
                    <a:pt x="580" y="1515"/>
                  </a:lnTo>
                  <a:lnTo>
                    <a:pt x="290" y="16879"/>
                  </a:lnTo>
                  <a:lnTo>
                    <a:pt x="809" y="1495"/>
                  </a:lnTo>
                  <a:lnTo>
                    <a:pt x="654" y="1068"/>
                  </a:lnTo>
                  <a:lnTo>
                    <a:pt x="607" y="935"/>
                  </a:lnTo>
                  <a:cubicBezTo>
                    <a:pt x="414" y="935"/>
                    <a:pt x="220" y="818"/>
                    <a:pt x="220" y="625"/>
                  </a:cubicBezTo>
                  <a:lnTo>
                    <a:pt x="244" y="1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14"/>
            <p:cNvSpPr/>
            <p:nvPr/>
          </p:nvSpPr>
          <p:spPr>
            <a:xfrm>
              <a:off x="6805319" y="2680170"/>
              <a:ext cx="62676" cy="1308578"/>
            </a:xfrm>
            <a:custGeom>
              <a:avLst/>
              <a:gdLst/>
              <a:ahLst/>
              <a:cxnLst/>
              <a:rect l="l" t="t" r="r" b="b"/>
              <a:pathLst>
                <a:path w="807" h="16849" extrusionOk="0">
                  <a:moveTo>
                    <a:pt x="1" y="1"/>
                  </a:moveTo>
                  <a:lnTo>
                    <a:pt x="1" y="674"/>
                  </a:lnTo>
                  <a:cubicBezTo>
                    <a:pt x="1" y="894"/>
                    <a:pt x="180" y="1075"/>
                    <a:pt x="400" y="1075"/>
                  </a:cubicBezTo>
                  <a:lnTo>
                    <a:pt x="580" y="1515"/>
                  </a:lnTo>
                  <a:lnTo>
                    <a:pt x="332" y="16849"/>
                  </a:lnTo>
                  <a:lnTo>
                    <a:pt x="807" y="1495"/>
                  </a:lnTo>
                  <a:lnTo>
                    <a:pt x="652" y="1068"/>
                  </a:lnTo>
                  <a:lnTo>
                    <a:pt x="605" y="935"/>
                  </a:lnTo>
                  <a:cubicBezTo>
                    <a:pt x="411" y="935"/>
                    <a:pt x="217" y="818"/>
                    <a:pt x="217" y="625"/>
                  </a:cubicBezTo>
                  <a:lnTo>
                    <a:pt x="241" y="1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14"/>
            <p:cNvSpPr/>
            <p:nvPr/>
          </p:nvSpPr>
          <p:spPr>
            <a:xfrm>
              <a:off x="7296469" y="2680093"/>
              <a:ext cx="62909" cy="1310131"/>
            </a:xfrm>
            <a:custGeom>
              <a:avLst/>
              <a:gdLst/>
              <a:ahLst/>
              <a:cxnLst/>
              <a:rect l="l" t="t" r="r" b="b"/>
              <a:pathLst>
                <a:path w="810" h="16869" extrusionOk="0">
                  <a:moveTo>
                    <a:pt x="1" y="0"/>
                  </a:moveTo>
                  <a:lnTo>
                    <a:pt x="1" y="674"/>
                  </a:lnTo>
                  <a:cubicBezTo>
                    <a:pt x="1" y="894"/>
                    <a:pt x="181" y="1074"/>
                    <a:pt x="401" y="1074"/>
                  </a:cubicBezTo>
                  <a:lnTo>
                    <a:pt x="580" y="1515"/>
                  </a:lnTo>
                  <a:lnTo>
                    <a:pt x="404" y="16869"/>
                  </a:lnTo>
                  <a:lnTo>
                    <a:pt x="809" y="1496"/>
                  </a:lnTo>
                  <a:lnTo>
                    <a:pt x="654" y="1069"/>
                  </a:lnTo>
                  <a:lnTo>
                    <a:pt x="608" y="936"/>
                  </a:lnTo>
                  <a:cubicBezTo>
                    <a:pt x="414" y="936"/>
                    <a:pt x="220" y="819"/>
                    <a:pt x="220" y="626"/>
                  </a:cubicBezTo>
                  <a:lnTo>
                    <a:pt x="244" y="1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14"/>
            <p:cNvSpPr/>
            <p:nvPr/>
          </p:nvSpPr>
          <p:spPr>
            <a:xfrm>
              <a:off x="7798336" y="2680170"/>
              <a:ext cx="62676" cy="1309277"/>
            </a:xfrm>
            <a:custGeom>
              <a:avLst/>
              <a:gdLst/>
              <a:ahLst/>
              <a:cxnLst/>
              <a:rect l="l" t="t" r="r" b="b"/>
              <a:pathLst>
                <a:path w="807" h="16858" extrusionOk="0">
                  <a:moveTo>
                    <a:pt x="0" y="1"/>
                  </a:moveTo>
                  <a:lnTo>
                    <a:pt x="0" y="675"/>
                  </a:lnTo>
                  <a:cubicBezTo>
                    <a:pt x="0" y="896"/>
                    <a:pt x="179" y="1075"/>
                    <a:pt x="399" y="1075"/>
                  </a:cubicBezTo>
                  <a:lnTo>
                    <a:pt x="579" y="1515"/>
                  </a:lnTo>
                  <a:lnTo>
                    <a:pt x="359" y="16858"/>
                  </a:lnTo>
                  <a:lnTo>
                    <a:pt x="806" y="1495"/>
                  </a:lnTo>
                  <a:lnTo>
                    <a:pt x="651" y="1068"/>
                  </a:lnTo>
                  <a:lnTo>
                    <a:pt x="605" y="935"/>
                  </a:lnTo>
                  <a:cubicBezTo>
                    <a:pt x="411" y="935"/>
                    <a:pt x="217" y="818"/>
                    <a:pt x="217" y="625"/>
                  </a:cubicBezTo>
                  <a:lnTo>
                    <a:pt x="241" y="1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14"/>
            <p:cNvSpPr/>
            <p:nvPr/>
          </p:nvSpPr>
          <p:spPr>
            <a:xfrm>
              <a:off x="8291583" y="2680170"/>
              <a:ext cx="62676" cy="1308578"/>
            </a:xfrm>
            <a:custGeom>
              <a:avLst/>
              <a:gdLst/>
              <a:ahLst/>
              <a:cxnLst/>
              <a:rect l="l" t="t" r="r" b="b"/>
              <a:pathLst>
                <a:path w="807" h="16849" extrusionOk="0">
                  <a:moveTo>
                    <a:pt x="1" y="1"/>
                  </a:moveTo>
                  <a:lnTo>
                    <a:pt x="1" y="674"/>
                  </a:lnTo>
                  <a:cubicBezTo>
                    <a:pt x="1" y="894"/>
                    <a:pt x="180" y="1075"/>
                    <a:pt x="400" y="1075"/>
                  </a:cubicBezTo>
                  <a:lnTo>
                    <a:pt x="580" y="1515"/>
                  </a:lnTo>
                  <a:lnTo>
                    <a:pt x="393" y="16849"/>
                  </a:lnTo>
                  <a:lnTo>
                    <a:pt x="807" y="1495"/>
                  </a:lnTo>
                  <a:lnTo>
                    <a:pt x="652" y="1068"/>
                  </a:lnTo>
                  <a:lnTo>
                    <a:pt x="605" y="935"/>
                  </a:lnTo>
                  <a:cubicBezTo>
                    <a:pt x="411" y="935"/>
                    <a:pt x="218" y="818"/>
                    <a:pt x="218" y="625"/>
                  </a:cubicBezTo>
                  <a:lnTo>
                    <a:pt x="241" y="11"/>
                  </a:lnTo>
                  <a:lnTo>
                    <a:pt x="1" y="1"/>
                  </a:lnTo>
                  <a:close/>
                  <a:moveTo>
                    <a:pt x="393" y="16849"/>
                  </a:moveTo>
                  <a:lnTo>
                    <a:pt x="393" y="16849"/>
                  </a:lnTo>
                  <a:lnTo>
                    <a:pt x="393" y="168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14"/>
            <p:cNvSpPr/>
            <p:nvPr/>
          </p:nvSpPr>
          <p:spPr>
            <a:xfrm>
              <a:off x="4639031" y="2011169"/>
              <a:ext cx="996597" cy="654638"/>
            </a:xfrm>
            <a:custGeom>
              <a:avLst/>
              <a:gdLst/>
              <a:ahLst/>
              <a:cxnLst/>
              <a:rect l="l" t="t" r="r" b="b"/>
              <a:pathLst>
                <a:path w="12832" h="8429" extrusionOk="0">
                  <a:moveTo>
                    <a:pt x="12831" y="0"/>
                  </a:moveTo>
                  <a:lnTo>
                    <a:pt x="304" y="2366"/>
                  </a:lnTo>
                  <a:cubicBezTo>
                    <a:pt x="128" y="2399"/>
                    <a:pt x="1" y="2554"/>
                    <a:pt x="1" y="2732"/>
                  </a:cubicBezTo>
                  <a:lnTo>
                    <a:pt x="1" y="4153"/>
                  </a:lnTo>
                  <a:cubicBezTo>
                    <a:pt x="1" y="4358"/>
                    <a:pt x="167" y="4525"/>
                    <a:pt x="373" y="4525"/>
                  </a:cubicBezTo>
                  <a:lnTo>
                    <a:pt x="1261" y="4525"/>
                  </a:lnTo>
                  <a:lnTo>
                    <a:pt x="1261" y="6167"/>
                  </a:lnTo>
                  <a:lnTo>
                    <a:pt x="1051" y="6167"/>
                  </a:lnTo>
                  <a:cubicBezTo>
                    <a:pt x="857" y="6167"/>
                    <a:pt x="699" y="6324"/>
                    <a:pt x="699" y="6517"/>
                  </a:cubicBezTo>
                  <a:lnTo>
                    <a:pt x="699" y="7304"/>
                  </a:lnTo>
                  <a:cubicBezTo>
                    <a:pt x="699" y="7539"/>
                    <a:pt x="782" y="7767"/>
                    <a:pt x="934" y="7946"/>
                  </a:cubicBezTo>
                  <a:lnTo>
                    <a:pt x="1340" y="8428"/>
                  </a:lnTo>
                  <a:lnTo>
                    <a:pt x="1340" y="6956"/>
                  </a:lnTo>
                  <a:cubicBezTo>
                    <a:pt x="1340" y="6792"/>
                    <a:pt x="1474" y="6546"/>
                    <a:pt x="1640" y="6546"/>
                  </a:cubicBezTo>
                  <a:lnTo>
                    <a:pt x="1640" y="4104"/>
                  </a:lnTo>
                  <a:lnTo>
                    <a:pt x="488" y="4054"/>
                  </a:lnTo>
                  <a:lnTo>
                    <a:pt x="502" y="2562"/>
                  </a:lnTo>
                  <a:lnTo>
                    <a:pt x="128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14"/>
            <p:cNvSpPr/>
            <p:nvPr/>
          </p:nvSpPr>
          <p:spPr>
            <a:xfrm>
              <a:off x="4671100" y="2326020"/>
              <a:ext cx="567576" cy="36580"/>
            </a:xfrm>
            <a:custGeom>
              <a:avLst/>
              <a:gdLst/>
              <a:ahLst/>
              <a:cxnLst/>
              <a:rect l="l" t="t" r="r" b="b"/>
              <a:pathLst>
                <a:path w="7308" h="471" extrusionOk="0">
                  <a:moveTo>
                    <a:pt x="10" y="0"/>
                  </a:moveTo>
                  <a:lnTo>
                    <a:pt x="0" y="70"/>
                  </a:lnTo>
                  <a:lnTo>
                    <a:pt x="781" y="470"/>
                  </a:lnTo>
                  <a:lnTo>
                    <a:pt x="7308" y="9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14"/>
            <p:cNvSpPr/>
            <p:nvPr/>
          </p:nvSpPr>
          <p:spPr>
            <a:xfrm>
              <a:off x="4731678" y="2489892"/>
              <a:ext cx="508473" cy="29668"/>
            </a:xfrm>
            <a:custGeom>
              <a:avLst/>
              <a:gdLst/>
              <a:ahLst/>
              <a:cxnLst/>
              <a:rect l="l" t="t" r="r" b="b"/>
              <a:pathLst>
                <a:path w="6547" h="382" extrusionOk="0">
                  <a:moveTo>
                    <a:pt x="1" y="1"/>
                  </a:moveTo>
                  <a:lnTo>
                    <a:pt x="382" y="382"/>
                  </a:lnTo>
                  <a:lnTo>
                    <a:pt x="6547" y="38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14"/>
            <p:cNvSpPr/>
            <p:nvPr/>
          </p:nvSpPr>
          <p:spPr>
            <a:xfrm>
              <a:off x="2865650" y="4245025"/>
              <a:ext cx="6278359" cy="898448"/>
            </a:xfrm>
            <a:custGeom>
              <a:avLst/>
              <a:gdLst/>
              <a:ahLst/>
              <a:cxnLst/>
              <a:rect l="l" t="t" r="r" b="b"/>
              <a:pathLst>
                <a:path w="75611" h="6809" extrusionOk="0">
                  <a:moveTo>
                    <a:pt x="17585" y="1"/>
                  </a:moveTo>
                  <a:cubicBezTo>
                    <a:pt x="15407" y="1"/>
                    <a:pt x="13258" y="521"/>
                    <a:pt x="11292" y="1522"/>
                  </a:cubicBezTo>
                  <a:cubicBezTo>
                    <a:pt x="11292" y="1522"/>
                    <a:pt x="1114" y="6547"/>
                    <a:pt x="0" y="6808"/>
                  </a:cubicBezTo>
                  <a:lnTo>
                    <a:pt x="75567" y="6808"/>
                  </a:lnTo>
                  <a:cubicBezTo>
                    <a:pt x="75587" y="3058"/>
                    <a:pt x="75611" y="1"/>
                    <a:pt x="75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28" name="Google Shape;1628;p14"/>
            <p:cNvGrpSpPr/>
            <p:nvPr/>
          </p:nvGrpSpPr>
          <p:grpSpPr>
            <a:xfrm>
              <a:off x="0" y="1098536"/>
              <a:ext cx="9246035" cy="2501394"/>
              <a:chOff x="0" y="1098536"/>
              <a:chExt cx="9246035" cy="2501394"/>
            </a:xfrm>
          </p:grpSpPr>
          <p:sp>
            <p:nvSpPr>
              <p:cNvPr id="1629" name="Google Shape;1629;p14"/>
              <p:cNvSpPr/>
              <p:nvPr/>
            </p:nvSpPr>
            <p:spPr>
              <a:xfrm>
                <a:off x="0" y="3401263"/>
                <a:ext cx="3326936" cy="198667"/>
              </a:xfrm>
              <a:custGeom>
                <a:avLst/>
                <a:gdLst/>
                <a:ahLst/>
                <a:cxnLst/>
                <a:rect l="l" t="t" r="r" b="b"/>
                <a:pathLst>
                  <a:path w="42837" h="2558" extrusionOk="0">
                    <a:moveTo>
                      <a:pt x="0" y="0"/>
                    </a:moveTo>
                    <a:lnTo>
                      <a:pt x="0" y="2557"/>
                    </a:lnTo>
                    <a:lnTo>
                      <a:pt x="42836" y="2005"/>
                    </a:lnTo>
                    <a:cubicBezTo>
                      <a:pt x="42836" y="2005"/>
                      <a:pt x="19091" y="892"/>
                      <a:pt x="0" y="0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" name="Google Shape;1630;p14"/>
              <p:cNvSpPr/>
              <p:nvPr/>
            </p:nvSpPr>
            <p:spPr>
              <a:xfrm>
                <a:off x="5056630" y="1098536"/>
                <a:ext cx="4189405" cy="659298"/>
              </a:xfrm>
              <a:custGeom>
                <a:avLst/>
                <a:gdLst/>
                <a:ahLst/>
                <a:cxnLst/>
                <a:rect l="l" t="t" r="r" b="b"/>
                <a:pathLst>
                  <a:path w="53942" h="8489" extrusionOk="0">
                    <a:moveTo>
                      <a:pt x="50830" y="1"/>
                    </a:moveTo>
                    <a:cubicBezTo>
                      <a:pt x="50791" y="1"/>
                      <a:pt x="50752" y="1"/>
                      <a:pt x="50713" y="2"/>
                    </a:cubicBezTo>
                    <a:cubicBezTo>
                      <a:pt x="47457" y="55"/>
                      <a:pt x="43796" y="1728"/>
                      <a:pt x="43266" y="3560"/>
                    </a:cubicBezTo>
                    <a:cubicBezTo>
                      <a:pt x="42398" y="3256"/>
                      <a:pt x="41392" y="3127"/>
                      <a:pt x="40334" y="3127"/>
                    </a:cubicBezTo>
                    <a:cubicBezTo>
                      <a:pt x="36610" y="3127"/>
                      <a:pt x="32232" y="4725"/>
                      <a:pt x="30883" y="5948"/>
                    </a:cubicBezTo>
                    <a:lnTo>
                      <a:pt x="1" y="8489"/>
                    </a:lnTo>
                    <a:lnTo>
                      <a:pt x="53941" y="8409"/>
                    </a:lnTo>
                    <a:lnTo>
                      <a:pt x="53809" y="481"/>
                    </a:lnTo>
                    <a:cubicBezTo>
                      <a:pt x="52863" y="255"/>
                      <a:pt x="51933" y="1"/>
                      <a:pt x="50830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" name="Google Shape;1631;p14"/>
              <p:cNvSpPr/>
              <p:nvPr/>
            </p:nvSpPr>
            <p:spPr>
              <a:xfrm>
                <a:off x="5113657" y="1626033"/>
                <a:ext cx="4116789" cy="135914"/>
              </a:xfrm>
              <a:custGeom>
                <a:avLst/>
                <a:gdLst/>
                <a:ahLst/>
                <a:cxnLst/>
                <a:rect l="l" t="t" r="r" b="b"/>
                <a:pathLst>
                  <a:path w="53007" h="1750" extrusionOk="0">
                    <a:moveTo>
                      <a:pt x="49937" y="0"/>
                    </a:moveTo>
                    <a:cubicBezTo>
                      <a:pt x="46704" y="0"/>
                      <a:pt x="43023" y="789"/>
                      <a:pt x="43023" y="789"/>
                    </a:cubicBezTo>
                    <a:cubicBezTo>
                      <a:pt x="41433" y="554"/>
                      <a:pt x="39819" y="468"/>
                      <a:pt x="38314" y="468"/>
                    </a:cubicBezTo>
                    <a:cubicBezTo>
                      <a:pt x="34364" y="468"/>
                      <a:pt x="31173" y="1056"/>
                      <a:pt x="31173" y="1056"/>
                    </a:cubicBezTo>
                    <a:lnTo>
                      <a:pt x="0" y="1643"/>
                    </a:lnTo>
                    <a:lnTo>
                      <a:pt x="53006" y="1750"/>
                    </a:lnTo>
                    <a:lnTo>
                      <a:pt x="53006" y="362"/>
                    </a:lnTo>
                    <a:cubicBezTo>
                      <a:pt x="52158" y="98"/>
                      <a:pt x="51076" y="0"/>
                      <a:pt x="49937" y="0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32" name="Google Shape;1632;p14"/>
            <p:cNvGrpSpPr/>
            <p:nvPr/>
          </p:nvGrpSpPr>
          <p:grpSpPr>
            <a:xfrm>
              <a:off x="3421627" y="3016800"/>
              <a:ext cx="5722376" cy="2126673"/>
              <a:chOff x="3421627" y="3016800"/>
              <a:chExt cx="5722376" cy="2126673"/>
            </a:xfrm>
          </p:grpSpPr>
          <p:sp>
            <p:nvSpPr>
              <p:cNvPr id="1633" name="Google Shape;1633;p14"/>
              <p:cNvSpPr/>
              <p:nvPr/>
            </p:nvSpPr>
            <p:spPr>
              <a:xfrm>
                <a:off x="4002389" y="3016800"/>
                <a:ext cx="5141613" cy="2126673"/>
              </a:xfrm>
              <a:custGeom>
                <a:avLst/>
                <a:gdLst/>
                <a:ahLst/>
                <a:cxnLst/>
                <a:rect l="l" t="t" r="r" b="b"/>
                <a:pathLst>
                  <a:path w="76609" h="31687" extrusionOk="0">
                    <a:moveTo>
                      <a:pt x="71343" y="1"/>
                    </a:moveTo>
                    <a:lnTo>
                      <a:pt x="71343" y="307"/>
                    </a:lnTo>
                    <a:lnTo>
                      <a:pt x="67362" y="307"/>
                    </a:lnTo>
                    <a:lnTo>
                      <a:pt x="67362" y="558"/>
                    </a:lnTo>
                    <a:lnTo>
                      <a:pt x="66911" y="558"/>
                    </a:lnTo>
                    <a:lnTo>
                      <a:pt x="66911" y="649"/>
                    </a:lnTo>
                    <a:lnTo>
                      <a:pt x="66911" y="2047"/>
                    </a:lnTo>
                    <a:lnTo>
                      <a:pt x="66911" y="2139"/>
                    </a:lnTo>
                    <a:lnTo>
                      <a:pt x="66911" y="3535"/>
                    </a:lnTo>
                    <a:lnTo>
                      <a:pt x="66911" y="3627"/>
                    </a:lnTo>
                    <a:lnTo>
                      <a:pt x="66911" y="5023"/>
                    </a:lnTo>
                    <a:lnTo>
                      <a:pt x="66911" y="5115"/>
                    </a:lnTo>
                    <a:lnTo>
                      <a:pt x="66911" y="6512"/>
                    </a:lnTo>
                    <a:lnTo>
                      <a:pt x="66911" y="6603"/>
                    </a:lnTo>
                    <a:lnTo>
                      <a:pt x="66911" y="7999"/>
                    </a:lnTo>
                    <a:lnTo>
                      <a:pt x="66911" y="8090"/>
                    </a:lnTo>
                    <a:lnTo>
                      <a:pt x="66911" y="9487"/>
                    </a:lnTo>
                    <a:lnTo>
                      <a:pt x="66911" y="9579"/>
                    </a:lnTo>
                    <a:lnTo>
                      <a:pt x="66911" y="10976"/>
                    </a:lnTo>
                    <a:lnTo>
                      <a:pt x="66911" y="11068"/>
                    </a:lnTo>
                    <a:lnTo>
                      <a:pt x="66911" y="12464"/>
                    </a:lnTo>
                    <a:lnTo>
                      <a:pt x="66911" y="12556"/>
                    </a:lnTo>
                    <a:lnTo>
                      <a:pt x="66911" y="13577"/>
                    </a:lnTo>
                    <a:lnTo>
                      <a:pt x="65675" y="13577"/>
                    </a:lnTo>
                    <a:lnTo>
                      <a:pt x="65675" y="9985"/>
                    </a:lnTo>
                    <a:lnTo>
                      <a:pt x="63363" y="9985"/>
                    </a:lnTo>
                    <a:lnTo>
                      <a:pt x="63363" y="7307"/>
                    </a:lnTo>
                    <a:lnTo>
                      <a:pt x="61982" y="7307"/>
                    </a:lnTo>
                    <a:lnTo>
                      <a:pt x="61982" y="6923"/>
                    </a:lnTo>
                    <a:lnTo>
                      <a:pt x="61661" y="6923"/>
                    </a:lnTo>
                    <a:lnTo>
                      <a:pt x="61661" y="5411"/>
                    </a:lnTo>
                    <a:lnTo>
                      <a:pt x="60369" y="5411"/>
                    </a:lnTo>
                    <a:lnTo>
                      <a:pt x="60369" y="4558"/>
                    </a:lnTo>
                    <a:lnTo>
                      <a:pt x="60236" y="4558"/>
                    </a:lnTo>
                    <a:lnTo>
                      <a:pt x="60236" y="5411"/>
                    </a:lnTo>
                    <a:lnTo>
                      <a:pt x="59911" y="5411"/>
                    </a:lnTo>
                    <a:lnTo>
                      <a:pt x="59911" y="7307"/>
                    </a:lnTo>
                    <a:lnTo>
                      <a:pt x="59441" y="7307"/>
                    </a:lnTo>
                    <a:lnTo>
                      <a:pt x="59441" y="4558"/>
                    </a:lnTo>
                    <a:lnTo>
                      <a:pt x="59319" y="4558"/>
                    </a:lnTo>
                    <a:lnTo>
                      <a:pt x="59319" y="7307"/>
                    </a:lnTo>
                    <a:lnTo>
                      <a:pt x="57698" y="7307"/>
                    </a:lnTo>
                    <a:lnTo>
                      <a:pt x="57698" y="9985"/>
                    </a:lnTo>
                    <a:lnTo>
                      <a:pt x="55385" y="9985"/>
                    </a:lnTo>
                    <a:lnTo>
                      <a:pt x="55385" y="10556"/>
                    </a:lnTo>
                    <a:lnTo>
                      <a:pt x="55385" y="10719"/>
                    </a:lnTo>
                    <a:lnTo>
                      <a:pt x="55385" y="11159"/>
                    </a:lnTo>
                    <a:lnTo>
                      <a:pt x="55385" y="11322"/>
                    </a:lnTo>
                    <a:lnTo>
                      <a:pt x="55385" y="11762"/>
                    </a:lnTo>
                    <a:lnTo>
                      <a:pt x="55385" y="11924"/>
                    </a:lnTo>
                    <a:lnTo>
                      <a:pt x="55385" y="12084"/>
                    </a:lnTo>
                    <a:lnTo>
                      <a:pt x="55385" y="12364"/>
                    </a:lnTo>
                    <a:lnTo>
                      <a:pt x="55385" y="12527"/>
                    </a:lnTo>
                    <a:lnTo>
                      <a:pt x="55385" y="12967"/>
                    </a:lnTo>
                    <a:lnTo>
                      <a:pt x="55385" y="13130"/>
                    </a:lnTo>
                    <a:lnTo>
                      <a:pt x="55385" y="13570"/>
                    </a:lnTo>
                    <a:lnTo>
                      <a:pt x="55385" y="13733"/>
                    </a:lnTo>
                    <a:lnTo>
                      <a:pt x="55385" y="14174"/>
                    </a:lnTo>
                    <a:lnTo>
                      <a:pt x="55385" y="14335"/>
                    </a:lnTo>
                    <a:lnTo>
                      <a:pt x="55385" y="14775"/>
                    </a:lnTo>
                    <a:lnTo>
                      <a:pt x="55385" y="14938"/>
                    </a:lnTo>
                    <a:lnTo>
                      <a:pt x="55385" y="15378"/>
                    </a:lnTo>
                    <a:lnTo>
                      <a:pt x="55385" y="15541"/>
                    </a:lnTo>
                    <a:lnTo>
                      <a:pt x="55385" y="15981"/>
                    </a:lnTo>
                    <a:lnTo>
                      <a:pt x="55385" y="16144"/>
                    </a:lnTo>
                    <a:lnTo>
                      <a:pt x="55385" y="16585"/>
                    </a:lnTo>
                    <a:lnTo>
                      <a:pt x="55385" y="16746"/>
                    </a:lnTo>
                    <a:lnTo>
                      <a:pt x="55385" y="17186"/>
                    </a:lnTo>
                    <a:lnTo>
                      <a:pt x="55385" y="17349"/>
                    </a:lnTo>
                    <a:lnTo>
                      <a:pt x="55385" y="17789"/>
                    </a:lnTo>
                    <a:lnTo>
                      <a:pt x="55385" y="17952"/>
                    </a:lnTo>
                    <a:lnTo>
                      <a:pt x="55385" y="18392"/>
                    </a:lnTo>
                    <a:lnTo>
                      <a:pt x="55385" y="18555"/>
                    </a:lnTo>
                    <a:lnTo>
                      <a:pt x="55385" y="18996"/>
                    </a:lnTo>
                    <a:lnTo>
                      <a:pt x="55385" y="19157"/>
                    </a:lnTo>
                    <a:lnTo>
                      <a:pt x="55385" y="19597"/>
                    </a:lnTo>
                    <a:lnTo>
                      <a:pt x="55385" y="19760"/>
                    </a:lnTo>
                    <a:lnTo>
                      <a:pt x="55385" y="20200"/>
                    </a:lnTo>
                    <a:lnTo>
                      <a:pt x="55385" y="20363"/>
                    </a:lnTo>
                    <a:lnTo>
                      <a:pt x="55385" y="20804"/>
                    </a:lnTo>
                    <a:lnTo>
                      <a:pt x="55385" y="20966"/>
                    </a:lnTo>
                    <a:lnTo>
                      <a:pt x="55385" y="21407"/>
                    </a:lnTo>
                    <a:lnTo>
                      <a:pt x="55385" y="21568"/>
                    </a:lnTo>
                    <a:lnTo>
                      <a:pt x="55385" y="21861"/>
                    </a:lnTo>
                    <a:lnTo>
                      <a:pt x="54740" y="21861"/>
                    </a:lnTo>
                    <a:lnTo>
                      <a:pt x="54740" y="21540"/>
                    </a:lnTo>
                    <a:lnTo>
                      <a:pt x="54472" y="21540"/>
                    </a:lnTo>
                    <a:lnTo>
                      <a:pt x="54472" y="21170"/>
                    </a:lnTo>
                    <a:lnTo>
                      <a:pt x="53874" y="21170"/>
                    </a:lnTo>
                    <a:lnTo>
                      <a:pt x="53874" y="20854"/>
                    </a:lnTo>
                    <a:lnTo>
                      <a:pt x="53763" y="20854"/>
                    </a:lnTo>
                    <a:lnTo>
                      <a:pt x="53763" y="21170"/>
                    </a:lnTo>
                    <a:lnTo>
                      <a:pt x="53588" y="21170"/>
                    </a:lnTo>
                    <a:lnTo>
                      <a:pt x="53588" y="21861"/>
                    </a:lnTo>
                    <a:lnTo>
                      <a:pt x="53414" y="21861"/>
                    </a:lnTo>
                    <a:lnTo>
                      <a:pt x="53414" y="21595"/>
                    </a:lnTo>
                    <a:lnTo>
                      <a:pt x="53414" y="21548"/>
                    </a:lnTo>
                    <a:lnTo>
                      <a:pt x="53414" y="21114"/>
                    </a:lnTo>
                    <a:lnTo>
                      <a:pt x="53414" y="21068"/>
                    </a:lnTo>
                    <a:lnTo>
                      <a:pt x="53414" y="20634"/>
                    </a:lnTo>
                    <a:lnTo>
                      <a:pt x="53414" y="20588"/>
                    </a:lnTo>
                    <a:lnTo>
                      <a:pt x="53414" y="20154"/>
                    </a:lnTo>
                    <a:lnTo>
                      <a:pt x="53414" y="20107"/>
                    </a:lnTo>
                    <a:lnTo>
                      <a:pt x="53414" y="19673"/>
                    </a:lnTo>
                    <a:lnTo>
                      <a:pt x="53414" y="19628"/>
                    </a:lnTo>
                    <a:lnTo>
                      <a:pt x="53414" y="19193"/>
                    </a:lnTo>
                    <a:lnTo>
                      <a:pt x="53414" y="19148"/>
                    </a:lnTo>
                    <a:lnTo>
                      <a:pt x="53414" y="18714"/>
                    </a:lnTo>
                    <a:lnTo>
                      <a:pt x="53414" y="18668"/>
                    </a:lnTo>
                    <a:lnTo>
                      <a:pt x="53414" y="18234"/>
                    </a:lnTo>
                    <a:lnTo>
                      <a:pt x="53414" y="18187"/>
                    </a:lnTo>
                    <a:lnTo>
                      <a:pt x="53414" y="17753"/>
                    </a:lnTo>
                    <a:lnTo>
                      <a:pt x="53414" y="17708"/>
                    </a:lnTo>
                    <a:lnTo>
                      <a:pt x="53414" y="17273"/>
                    </a:lnTo>
                    <a:lnTo>
                      <a:pt x="53414" y="17228"/>
                    </a:lnTo>
                    <a:lnTo>
                      <a:pt x="53414" y="16794"/>
                    </a:lnTo>
                    <a:lnTo>
                      <a:pt x="53414" y="16748"/>
                    </a:lnTo>
                    <a:lnTo>
                      <a:pt x="53414" y="16314"/>
                    </a:lnTo>
                    <a:lnTo>
                      <a:pt x="53414" y="16267"/>
                    </a:lnTo>
                    <a:lnTo>
                      <a:pt x="53414" y="15833"/>
                    </a:lnTo>
                    <a:lnTo>
                      <a:pt x="53414" y="15788"/>
                    </a:lnTo>
                    <a:lnTo>
                      <a:pt x="53414" y="15353"/>
                    </a:lnTo>
                    <a:lnTo>
                      <a:pt x="53414" y="15307"/>
                    </a:lnTo>
                    <a:lnTo>
                      <a:pt x="53414" y="14874"/>
                    </a:lnTo>
                    <a:lnTo>
                      <a:pt x="53414" y="14826"/>
                    </a:lnTo>
                    <a:lnTo>
                      <a:pt x="53414" y="14394"/>
                    </a:lnTo>
                    <a:lnTo>
                      <a:pt x="53414" y="14346"/>
                    </a:lnTo>
                    <a:lnTo>
                      <a:pt x="53414" y="13913"/>
                    </a:lnTo>
                    <a:lnTo>
                      <a:pt x="53414" y="13866"/>
                    </a:lnTo>
                    <a:lnTo>
                      <a:pt x="53414" y="13433"/>
                    </a:lnTo>
                    <a:lnTo>
                      <a:pt x="53414" y="13387"/>
                    </a:lnTo>
                    <a:lnTo>
                      <a:pt x="53414" y="12858"/>
                    </a:lnTo>
                    <a:lnTo>
                      <a:pt x="52630" y="12858"/>
                    </a:lnTo>
                    <a:lnTo>
                      <a:pt x="52630" y="12700"/>
                    </a:lnTo>
                    <a:lnTo>
                      <a:pt x="52172" y="12700"/>
                    </a:lnTo>
                    <a:lnTo>
                      <a:pt x="52172" y="11293"/>
                    </a:lnTo>
                    <a:lnTo>
                      <a:pt x="50422" y="11293"/>
                    </a:lnTo>
                    <a:lnTo>
                      <a:pt x="50422" y="10230"/>
                    </a:lnTo>
                    <a:lnTo>
                      <a:pt x="50160" y="10230"/>
                    </a:lnTo>
                    <a:lnTo>
                      <a:pt x="50160" y="11293"/>
                    </a:lnTo>
                    <a:lnTo>
                      <a:pt x="49799" y="11293"/>
                    </a:lnTo>
                    <a:lnTo>
                      <a:pt x="49799" y="10230"/>
                    </a:lnTo>
                    <a:lnTo>
                      <a:pt x="49537" y="10230"/>
                    </a:lnTo>
                    <a:lnTo>
                      <a:pt x="49537" y="11293"/>
                    </a:lnTo>
                    <a:lnTo>
                      <a:pt x="45090" y="11293"/>
                    </a:lnTo>
                    <a:lnTo>
                      <a:pt x="45090" y="12858"/>
                    </a:lnTo>
                    <a:lnTo>
                      <a:pt x="41973" y="12858"/>
                    </a:lnTo>
                    <a:lnTo>
                      <a:pt x="41973" y="16977"/>
                    </a:lnTo>
                    <a:lnTo>
                      <a:pt x="40126" y="16977"/>
                    </a:lnTo>
                    <a:lnTo>
                      <a:pt x="40126" y="20775"/>
                    </a:lnTo>
                    <a:lnTo>
                      <a:pt x="38454" y="20775"/>
                    </a:lnTo>
                    <a:lnTo>
                      <a:pt x="38454" y="18117"/>
                    </a:lnTo>
                    <a:lnTo>
                      <a:pt x="35986" y="18117"/>
                    </a:lnTo>
                    <a:lnTo>
                      <a:pt x="35986" y="19512"/>
                    </a:lnTo>
                    <a:lnTo>
                      <a:pt x="35180" y="19512"/>
                    </a:lnTo>
                    <a:lnTo>
                      <a:pt x="35180" y="15980"/>
                    </a:lnTo>
                    <a:lnTo>
                      <a:pt x="34572" y="15980"/>
                    </a:lnTo>
                    <a:lnTo>
                      <a:pt x="34572" y="15353"/>
                    </a:lnTo>
                    <a:lnTo>
                      <a:pt x="34047" y="15353"/>
                    </a:lnTo>
                    <a:lnTo>
                      <a:pt x="34047" y="14861"/>
                    </a:lnTo>
                    <a:lnTo>
                      <a:pt x="31787" y="14861"/>
                    </a:lnTo>
                    <a:lnTo>
                      <a:pt x="31787" y="15980"/>
                    </a:lnTo>
                    <a:lnTo>
                      <a:pt x="31189" y="15980"/>
                    </a:lnTo>
                    <a:lnTo>
                      <a:pt x="31189" y="20775"/>
                    </a:lnTo>
                    <a:lnTo>
                      <a:pt x="29420" y="20775"/>
                    </a:lnTo>
                    <a:lnTo>
                      <a:pt x="29420" y="20733"/>
                    </a:lnTo>
                    <a:lnTo>
                      <a:pt x="29420" y="20519"/>
                    </a:lnTo>
                    <a:lnTo>
                      <a:pt x="29420" y="20408"/>
                    </a:lnTo>
                    <a:lnTo>
                      <a:pt x="29420" y="20194"/>
                    </a:lnTo>
                    <a:lnTo>
                      <a:pt x="29420" y="20085"/>
                    </a:lnTo>
                    <a:lnTo>
                      <a:pt x="29420" y="19872"/>
                    </a:lnTo>
                    <a:lnTo>
                      <a:pt x="29420" y="19760"/>
                    </a:lnTo>
                    <a:lnTo>
                      <a:pt x="29420" y="19547"/>
                    </a:lnTo>
                    <a:lnTo>
                      <a:pt x="29420" y="19437"/>
                    </a:lnTo>
                    <a:lnTo>
                      <a:pt x="29420" y="19223"/>
                    </a:lnTo>
                    <a:lnTo>
                      <a:pt x="29420" y="19113"/>
                    </a:lnTo>
                    <a:lnTo>
                      <a:pt x="29420" y="18899"/>
                    </a:lnTo>
                    <a:lnTo>
                      <a:pt x="29420" y="18789"/>
                    </a:lnTo>
                    <a:lnTo>
                      <a:pt x="29420" y="18576"/>
                    </a:lnTo>
                    <a:lnTo>
                      <a:pt x="29420" y="18467"/>
                    </a:lnTo>
                    <a:lnTo>
                      <a:pt x="29420" y="18253"/>
                    </a:lnTo>
                    <a:lnTo>
                      <a:pt x="29420" y="18142"/>
                    </a:lnTo>
                    <a:lnTo>
                      <a:pt x="29420" y="17928"/>
                    </a:lnTo>
                    <a:lnTo>
                      <a:pt x="29420" y="17818"/>
                    </a:lnTo>
                    <a:lnTo>
                      <a:pt x="29420" y="17606"/>
                    </a:lnTo>
                    <a:lnTo>
                      <a:pt x="29420" y="17495"/>
                    </a:lnTo>
                    <a:lnTo>
                      <a:pt x="29420" y="17281"/>
                    </a:lnTo>
                    <a:lnTo>
                      <a:pt x="29420" y="17171"/>
                    </a:lnTo>
                    <a:lnTo>
                      <a:pt x="29420" y="16957"/>
                    </a:lnTo>
                    <a:lnTo>
                      <a:pt x="29420" y="16846"/>
                    </a:lnTo>
                    <a:lnTo>
                      <a:pt x="29420" y="16635"/>
                    </a:lnTo>
                    <a:lnTo>
                      <a:pt x="29420" y="16523"/>
                    </a:lnTo>
                    <a:lnTo>
                      <a:pt x="29420" y="16310"/>
                    </a:lnTo>
                    <a:lnTo>
                      <a:pt x="29420" y="16201"/>
                    </a:lnTo>
                    <a:lnTo>
                      <a:pt x="29420" y="15986"/>
                    </a:lnTo>
                    <a:lnTo>
                      <a:pt x="29420" y="15876"/>
                    </a:lnTo>
                    <a:lnTo>
                      <a:pt x="29420" y="15662"/>
                    </a:lnTo>
                    <a:lnTo>
                      <a:pt x="29420" y="15552"/>
                    </a:lnTo>
                    <a:lnTo>
                      <a:pt x="29420" y="15339"/>
                    </a:lnTo>
                    <a:lnTo>
                      <a:pt x="29420" y="15229"/>
                    </a:lnTo>
                    <a:lnTo>
                      <a:pt x="29420" y="15015"/>
                    </a:lnTo>
                    <a:lnTo>
                      <a:pt x="29420" y="14905"/>
                    </a:lnTo>
                    <a:lnTo>
                      <a:pt x="29420" y="14691"/>
                    </a:lnTo>
                    <a:lnTo>
                      <a:pt x="29420" y="14580"/>
                    </a:lnTo>
                    <a:lnTo>
                      <a:pt x="29420" y="14369"/>
                    </a:lnTo>
                    <a:lnTo>
                      <a:pt x="29420" y="14258"/>
                    </a:lnTo>
                    <a:lnTo>
                      <a:pt x="29420" y="14044"/>
                    </a:lnTo>
                    <a:lnTo>
                      <a:pt x="29420" y="13934"/>
                    </a:lnTo>
                    <a:lnTo>
                      <a:pt x="29420" y="13720"/>
                    </a:lnTo>
                    <a:lnTo>
                      <a:pt x="29420" y="13609"/>
                    </a:lnTo>
                    <a:lnTo>
                      <a:pt x="29420" y="13397"/>
                    </a:lnTo>
                    <a:lnTo>
                      <a:pt x="29420" y="13286"/>
                    </a:lnTo>
                    <a:lnTo>
                      <a:pt x="29420" y="13073"/>
                    </a:lnTo>
                    <a:lnTo>
                      <a:pt x="29420" y="12962"/>
                    </a:lnTo>
                    <a:lnTo>
                      <a:pt x="29420" y="12679"/>
                    </a:lnTo>
                    <a:lnTo>
                      <a:pt x="28453" y="12679"/>
                    </a:lnTo>
                    <a:lnTo>
                      <a:pt x="28453" y="12541"/>
                    </a:lnTo>
                    <a:lnTo>
                      <a:pt x="28151" y="12541"/>
                    </a:lnTo>
                    <a:lnTo>
                      <a:pt x="28151" y="12193"/>
                    </a:lnTo>
                    <a:lnTo>
                      <a:pt x="27470" y="12193"/>
                    </a:lnTo>
                    <a:lnTo>
                      <a:pt x="27470" y="11443"/>
                    </a:lnTo>
                    <a:lnTo>
                      <a:pt x="27355" y="11443"/>
                    </a:lnTo>
                    <a:lnTo>
                      <a:pt x="27355" y="12193"/>
                    </a:lnTo>
                    <a:lnTo>
                      <a:pt x="27193" y="12193"/>
                    </a:lnTo>
                    <a:lnTo>
                      <a:pt x="27193" y="11443"/>
                    </a:lnTo>
                    <a:lnTo>
                      <a:pt x="27076" y="11443"/>
                    </a:lnTo>
                    <a:lnTo>
                      <a:pt x="27076" y="12193"/>
                    </a:lnTo>
                    <a:lnTo>
                      <a:pt x="26782" y="12193"/>
                    </a:lnTo>
                    <a:lnTo>
                      <a:pt x="26782" y="12469"/>
                    </a:lnTo>
                    <a:lnTo>
                      <a:pt x="26130" y="12469"/>
                    </a:lnTo>
                    <a:lnTo>
                      <a:pt x="26130" y="12254"/>
                    </a:lnTo>
                    <a:lnTo>
                      <a:pt x="25098" y="12254"/>
                    </a:lnTo>
                    <a:lnTo>
                      <a:pt x="25098" y="12679"/>
                    </a:lnTo>
                    <a:lnTo>
                      <a:pt x="24398" y="12679"/>
                    </a:lnTo>
                    <a:lnTo>
                      <a:pt x="24398" y="12962"/>
                    </a:lnTo>
                    <a:lnTo>
                      <a:pt x="24398" y="13073"/>
                    </a:lnTo>
                    <a:lnTo>
                      <a:pt x="24398" y="13286"/>
                    </a:lnTo>
                    <a:lnTo>
                      <a:pt x="24398" y="13397"/>
                    </a:lnTo>
                    <a:lnTo>
                      <a:pt x="24398" y="13609"/>
                    </a:lnTo>
                    <a:lnTo>
                      <a:pt x="24398" y="13720"/>
                    </a:lnTo>
                    <a:lnTo>
                      <a:pt x="24398" y="13934"/>
                    </a:lnTo>
                    <a:lnTo>
                      <a:pt x="24398" y="14044"/>
                    </a:lnTo>
                    <a:lnTo>
                      <a:pt x="24398" y="14258"/>
                    </a:lnTo>
                    <a:lnTo>
                      <a:pt x="24398" y="14369"/>
                    </a:lnTo>
                    <a:lnTo>
                      <a:pt x="24398" y="14580"/>
                    </a:lnTo>
                    <a:lnTo>
                      <a:pt x="24398" y="14691"/>
                    </a:lnTo>
                    <a:lnTo>
                      <a:pt x="24398" y="14905"/>
                    </a:lnTo>
                    <a:lnTo>
                      <a:pt x="24398" y="15015"/>
                    </a:lnTo>
                    <a:lnTo>
                      <a:pt x="24398" y="15229"/>
                    </a:lnTo>
                    <a:lnTo>
                      <a:pt x="24398" y="15339"/>
                    </a:lnTo>
                    <a:lnTo>
                      <a:pt x="24398" y="15552"/>
                    </a:lnTo>
                    <a:lnTo>
                      <a:pt x="24398" y="15662"/>
                    </a:lnTo>
                    <a:lnTo>
                      <a:pt x="24398" y="15876"/>
                    </a:lnTo>
                    <a:lnTo>
                      <a:pt x="24398" y="15986"/>
                    </a:lnTo>
                    <a:lnTo>
                      <a:pt x="24398" y="16201"/>
                    </a:lnTo>
                    <a:lnTo>
                      <a:pt x="24398" y="16310"/>
                    </a:lnTo>
                    <a:lnTo>
                      <a:pt x="24398" y="16523"/>
                    </a:lnTo>
                    <a:lnTo>
                      <a:pt x="24398" y="16635"/>
                    </a:lnTo>
                    <a:lnTo>
                      <a:pt x="24398" y="16846"/>
                    </a:lnTo>
                    <a:lnTo>
                      <a:pt x="24398" y="16957"/>
                    </a:lnTo>
                    <a:lnTo>
                      <a:pt x="24398" y="17171"/>
                    </a:lnTo>
                    <a:lnTo>
                      <a:pt x="24398" y="17281"/>
                    </a:lnTo>
                    <a:lnTo>
                      <a:pt x="24398" y="17495"/>
                    </a:lnTo>
                    <a:lnTo>
                      <a:pt x="24398" y="17606"/>
                    </a:lnTo>
                    <a:lnTo>
                      <a:pt x="24398" y="17818"/>
                    </a:lnTo>
                    <a:lnTo>
                      <a:pt x="24398" y="17928"/>
                    </a:lnTo>
                    <a:lnTo>
                      <a:pt x="24398" y="18142"/>
                    </a:lnTo>
                    <a:lnTo>
                      <a:pt x="24398" y="18253"/>
                    </a:lnTo>
                    <a:lnTo>
                      <a:pt x="24398" y="18467"/>
                    </a:lnTo>
                    <a:lnTo>
                      <a:pt x="24398" y="18576"/>
                    </a:lnTo>
                    <a:lnTo>
                      <a:pt x="24398" y="18789"/>
                    </a:lnTo>
                    <a:lnTo>
                      <a:pt x="24398" y="18899"/>
                    </a:lnTo>
                    <a:lnTo>
                      <a:pt x="24398" y="19113"/>
                    </a:lnTo>
                    <a:lnTo>
                      <a:pt x="24398" y="19223"/>
                    </a:lnTo>
                    <a:lnTo>
                      <a:pt x="24398" y="19437"/>
                    </a:lnTo>
                    <a:lnTo>
                      <a:pt x="24398" y="19547"/>
                    </a:lnTo>
                    <a:lnTo>
                      <a:pt x="24398" y="19760"/>
                    </a:lnTo>
                    <a:lnTo>
                      <a:pt x="24398" y="19872"/>
                    </a:lnTo>
                    <a:lnTo>
                      <a:pt x="24398" y="20085"/>
                    </a:lnTo>
                    <a:lnTo>
                      <a:pt x="24398" y="20194"/>
                    </a:lnTo>
                    <a:lnTo>
                      <a:pt x="24398" y="20408"/>
                    </a:lnTo>
                    <a:lnTo>
                      <a:pt x="24398" y="20519"/>
                    </a:lnTo>
                    <a:lnTo>
                      <a:pt x="24398" y="20733"/>
                    </a:lnTo>
                    <a:lnTo>
                      <a:pt x="24398" y="20775"/>
                    </a:lnTo>
                    <a:lnTo>
                      <a:pt x="23466" y="20775"/>
                    </a:lnTo>
                    <a:lnTo>
                      <a:pt x="23466" y="21274"/>
                    </a:lnTo>
                    <a:lnTo>
                      <a:pt x="23466" y="21687"/>
                    </a:lnTo>
                    <a:lnTo>
                      <a:pt x="23466" y="22220"/>
                    </a:lnTo>
                    <a:lnTo>
                      <a:pt x="23466" y="22634"/>
                    </a:lnTo>
                    <a:lnTo>
                      <a:pt x="23466" y="23167"/>
                    </a:lnTo>
                    <a:lnTo>
                      <a:pt x="23466" y="23450"/>
                    </a:lnTo>
                    <a:lnTo>
                      <a:pt x="23466" y="23580"/>
                    </a:lnTo>
                    <a:lnTo>
                      <a:pt x="23466" y="24113"/>
                    </a:lnTo>
                    <a:lnTo>
                      <a:pt x="23466" y="24165"/>
                    </a:lnTo>
                    <a:lnTo>
                      <a:pt x="22195" y="24165"/>
                    </a:lnTo>
                    <a:lnTo>
                      <a:pt x="22195" y="20025"/>
                    </a:lnTo>
                    <a:lnTo>
                      <a:pt x="20773" y="20025"/>
                    </a:lnTo>
                    <a:lnTo>
                      <a:pt x="20773" y="19779"/>
                    </a:lnTo>
                    <a:lnTo>
                      <a:pt x="20773" y="19747"/>
                    </a:lnTo>
                    <a:lnTo>
                      <a:pt x="20773" y="19455"/>
                    </a:lnTo>
                    <a:lnTo>
                      <a:pt x="20773" y="19424"/>
                    </a:lnTo>
                    <a:lnTo>
                      <a:pt x="20773" y="19130"/>
                    </a:lnTo>
                    <a:lnTo>
                      <a:pt x="20773" y="19100"/>
                    </a:lnTo>
                    <a:lnTo>
                      <a:pt x="20773" y="18744"/>
                    </a:lnTo>
                    <a:lnTo>
                      <a:pt x="19909" y="18744"/>
                    </a:lnTo>
                    <a:lnTo>
                      <a:pt x="19909" y="17317"/>
                    </a:lnTo>
                    <a:lnTo>
                      <a:pt x="19512" y="17317"/>
                    </a:lnTo>
                    <a:lnTo>
                      <a:pt x="19512" y="18744"/>
                    </a:lnTo>
                    <a:lnTo>
                      <a:pt x="18951" y="18744"/>
                    </a:lnTo>
                    <a:lnTo>
                      <a:pt x="18951" y="17317"/>
                    </a:lnTo>
                    <a:lnTo>
                      <a:pt x="18552" y="17317"/>
                    </a:lnTo>
                    <a:lnTo>
                      <a:pt x="18552" y="18744"/>
                    </a:lnTo>
                    <a:lnTo>
                      <a:pt x="16038" y="18744"/>
                    </a:lnTo>
                    <a:lnTo>
                      <a:pt x="16038" y="18555"/>
                    </a:lnTo>
                    <a:lnTo>
                      <a:pt x="16038" y="18511"/>
                    </a:lnTo>
                    <a:lnTo>
                      <a:pt x="16038" y="17840"/>
                    </a:lnTo>
                    <a:lnTo>
                      <a:pt x="16038" y="17797"/>
                    </a:lnTo>
                    <a:lnTo>
                      <a:pt x="16038" y="17127"/>
                    </a:lnTo>
                    <a:lnTo>
                      <a:pt x="16038" y="17083"/>
                    </a:lnTo>
                    <a:lnTo>
                      <a:pt x="16038" y="16415"/>
                    </a:lnTo>
                    <a:lnTo>
                      <a:pt x="16038" y="16371"/>
                    </a:lnTo>
                    <a:lnTo>
                      <a:pt x="15823" y="16371"/>
                    </a:lnTo>
                    <a:lnTo>
                      <a:pt x="15823" y="16248"/>
                    </a:lnTo>
                    <a:lnTo>
                      <a:pt x="13913" y="16248"/>
                    </a:lnTo>
                    <a:lnTo>
                      <a:pt x="13913" y="16102"/>
                    </a:lnTo>
                    <a:lnTo>
                      <a:pt x="13506" y="16102"/>
                    </a:lnTo>
                    <a:lnTo>
                      <a:pt x="13506" y="16248"/>
                    </a:lnTo>
                    <a:lnTo>
                      <a:pt x="13166" y="16248"/>
                    </a:lnTo>
                    <a:lnTo>
                      <a:pt x="13166" y="16102"/>
                    </a:lnTo>
                    <a:lnTo>
                      <a:pt x="12046" y="16102"/>
                    </a:lnTo>
                    <a:lnTo>
                      <a:pt x="12046" y="16248"/>
                    </a:lnTo>
                    <a:lnTo>
                      <a:pt x="11606" y="16248"/>
                    </a:lnTo>
                    <a:lnTo>
                      <a:pt x="11606" y="16371"/>
                    </a:lnTo>
                    <a:lnTo>
                      <a:pt x="11388" y="16371"/>
                    </a:lnTo>
                    <a:lnTo>
                      <a:pt x="11388" y="16415"/>
                    </a:lnTo>
                    <a:lnTo>
                      <a:pt x="11388" y="17083"/>
                    </a:lnTo>
                    <a:lnTo>
                      <a:pt x="11388" y="17127"/>
                    </a:lnTo>
                    <a:lnTo>
                      <a:pt x="11388" y="17797"/>
                    </a:lnTo>
                    <a:lnTo>
                      <a:pt x="11388" y="17840"/>
                    </a:lnTo>
                    <a:lnTo>
                      <a:pt x="11388" y="18511"/>
                    </a:lnTo>
                    <a:lnTo>
                      <a:pt x="11388" y="18555"/>
                    </a:lnTo>
                    <a:lnTo>
                      <a:pt x="11388" y="19223"/>
                    </a:lnTo>
                    <a:lnTo>
                      <a:pt x="11388" y="19268"/>
                    </a:lnTo>
                    <a:lnTo>
                      <a:pt x="11388" y="19406"/>
                    </a:lnTo>
                    <a:lnTo>
                      <a:pt x="8067" y="19406"/>
                    </a:lnTo>
                    <a:lnTo>
                      <a:pt x="8067" y="24321"/>
                    </a:lnTo>
                    <a:lnTo>
                      <a:pt x="5587" y="24321"/>
                    </a:lnTo>
                    <a:lnTo>
                      <a:pt x="5587" y="22812"/>
                    </a:lnTo>
                    <a:lnTo>
                      <a:pt x="3343" y="22812"/>
                    </a:lnTo>
                    <a:lnTo>
                      <a:pt x="3343" y="25064"/>
                    </a:lnTo>
                    <a:lnTo>
                      <a:pt x="1" y="25064"/>
                    </a:lnTo>
                    <a:lnTo>
                      <a:pt x="1" y="31686"/>
                    </a:lnTo>
                    <a:lnTo>
                      <a:pt x="76608" y="31686"/>
                    </a:lnTo>
                    <a:lnTo>
                      <a:pt x="76608" y="30415"/>
                    </a:lnTo>
                    <a:lnTo>
                      <a:pt x="76608" y="30322"/>
                    </a:lnTo>
                    <a:lnTo>
                      <a:pt x="76608" y="28925"/>
                    </a:lnTo>
                    <a:lnTo>
                      <a:pt x="76608" y="28835"/>
                    </a:lnTo>
                    <a:lnTo>
                      <a:pt x="76608" y="27437"/>
                    </a:lnTo>
                    <a:lnTo>
                      <a:pt x="76608" y="27345"/>
                    </a:lnTo>
                    <a:lnTo>
                      <a:pt x="76608" y="25949"/>
                    </a:lnTo>
                    <a:lnTo>
                      <a:pt x="76608" y="25858"/>
                    </a:lnTo>
                    <a:lnTo>
                      <a:pt x="76608" y="24461"/>
                    </a:lnTo>
                    <a:lnTo>
                      <a:pt x="76608" y="24369"/>
                    </a:lnTo>
                    <a:lnTo>
                      <a:pt x="76608" y="22972"/>
                    </a:lnTo>
                    <a:lnTo>
                      <a:pt x="76608" y="22881"/>
                    </a:lnTo>
                    <a:lnTo>
                      <a:pt x="76608" y="21485"/>
                    </a:lnTo>
                    <a:lnTo>
                      <a:pt x="76608" y="21394"/>
                    </a:lnTo>
                    <a:lnTo>
                      <a:pt x="76608" y="19996"/>
                    </a:lnTo>
                    <a:lnTo>
                      <a:pt x="76608" y="19905"/>
                    </a:lnTo>
                    <a:lnTo>
                      <a:pt x="76608" y="18508"/>
                    </a:lnTo>
                    <a:lnTo>
                      <a:pt x="76608" y="18418"/>
                    </a:lnTo>
                    <a:lnTo>
                      <a:pt x="76608" y="17020"/>
                    </a:lnTo>
                    <a:lnTo>
                      <a:pt x="76608" y="16928"/>
                    </a:lnTo>
                    <a:lnTo>
                      <a:pt x="76608" y="15531"/>
                    </a:lnTo>
                    <a:lnTo>
                      <a:pt x="76608" y="15440"/>
                    </a:lnTo>
                    <a:lnTo>
                      <a:pt x="76608" y="14044"/>
                    </a:lnTo>
                    <a:lnTo>
                      <a:pt x="76608" y="13953"/>
                    </a:lnTo>
                    <a:lnTo>
                      <a:pt x="76608" y="12556"/>
                    </a:lnTo>
                    <a:lnTo>
                      <a:pt x="76608" y="12464"/>
                    </a:lnTo>
                    <a:lnTo>
                      <a:pt x="76608" y="11068"/>
                    </a:lnTo>
                    <a:lnTo>
                      <a:pt x="76608" y="10976"/>
                    </a:lnTo>
                    <a:lnTo>
                      <a:pt x="76608" y="9579"/>
                    </a:lnTo>
                    <a:lnTo>
                      <a:pt x="76608" y="9487"/>
                    </a:lnTo>
                    <a:lnTo>
                      <a:pt x="76608" y="8090"/>
                    </a:lnTo>
                    <a:lnTo>
                      <a:pt x="76608" y="7999"/>
                    </a:lnTo>
                    <a:lnTo>
                      <a:pt x="76608" y="6603"/>
                    </a:lnTo>
                    <a:lnTo>
                      <a:pt x="76608" y="6512"/>
                    </a:lnTo>
                    <a:lnTo>
                      <a:pt x="76608" y="5115"/>
                    </a:lnTo>
                    <a:lnTo>
                      <a:pt x="76608" y="5023"/>
                    </a:lnTo>
                    <a:lnTo>
                      <a:pt x="76608" y="3627"/>
                    </a:lnTo>
                    <a:lnTo>
                      <a:pt x="76608" y="3535"/>
                    </a:lnTo>
                    <a:lnTo>
                      <a:pt x="76608" y="2139"/>
                    </a:lnTo>
                    <a:lnTo>
                      <a:pt x="76608" y="2047"/>
                    </a:lnTo>
                    <a:lnTo>
                      <a:pt x="76608" y="649"/>
                    </a:lnTo>
                    <a:lnTo>
                      <a:pt x="76608" y="558"/>
                    </a:lnTo>
                    <a:lnTo>
                      <a:pt x="76157" y="558"/>
                    </a:lnTo>
                    <a:lnTo>
                      <a:pt x="76157" y="307"/>
                    </a:lnTo>
                    <a:lnTo>
                      <a:pt x="75240" y="307"/>
                    </a:lnTo>
                    <a:lnTo>
                      <a:pt x="75240" y="1"/>
                    </a:lnTo>
                    <a:lnTo>
                      <a:pt x="72903" y="1"/>
                    </a:lnTo>
                    <a:lnTo>
                      <a:pt x="72903" y="307"/>
                    </a:lnTo>
                    <a:lnTo>
                      <a:pt x="72197" y="307"/>
                    </a:lnTo>
                    <a:lnTo>
                      <a:pt x="7219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4" name="Google Shape;1634;p14"/>
              <p:cNvSpPr/>
              <p:nvPr/>
            </p:nvSpPr>
            <p:spPr>
              <a:xfrm>
                <a:off x="3421627" y="3918463"/>
                <a:ext cx="286120" cy="1224985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22687" extrusionOk="0">
                    <a:moveTo>
                      <a:pt x="2531" y="0"/>
                    </a:moveTo>
                    <a:cubicBezTo>
                      <a:pt x="2336" y="0"/>
                      <a:pt x="2144" y="139"/>
                      <a:pt x="2002" y="262"/>
                    </a:cubicBezTo>
                    <a:cubicBezTo>
                      <a:pt x="1679" y="548"/>
                      <a:pt x="1606" y="945"/>
                      <a:pt x="1530" y="1353"/>
                    </a:cubicBezTo>
                    <a:cubicBezTo>
                      <a:pt x="1442" y="1334"/>
                      <a:pt x="1401" y="1318"/>
                      <a:pt x="1352" y="1318"/>
                    </a:cubicBezTo>
                    <a:cubicBezTo>
                      <a:pt x="1314" y="1318"/>
                      <a:pt x="1271" y="1328"/>
                      <a:pt x="1195" y="1356"/>
                    </a:cubicBezTo>
                    <a:cubicBezTo>
                      <a:pt x="1021" y="1421"/>
                      <a:pt x="917" y="1505"/>
                      <a:pt x="848" y="1680"/>
                    </a:cubicBezTo>
                    <a:cubicBezTo>
                      <a:pt x="756" y="1910"/>
                      <a:pt x="785" y="2250"/>
                      <a:pt x="822" y="2487"/>
                    </a:cubicBezTo>
                    <a:cubicBezTo>
                      <a:pt x="848" y="2656"/>
                      <a:pt x="987" y="2886"/>
                      <a:pt x="922" y="3054"/>
                    </a:cubicBezTo>
                    <a:cubicBezTo>
                      <a:pt x="882" y="3026"/>
                      <a:pt x="843" y="3014"/>
                      <a:pt x="806" y="3014"/>
                    </a:cubicBezTo>
                    <a:cubicBezTo>
                      <a:pt x="587" y="3014"/>
                      <a:pt x="423" y="3436"/>
                      <a:pt x="379" y="3587"/>
                    </a:cubicBezTo>
                    <a:cubicBezTo>
                      <a:pt x="257" y="4029"/>
                      <a:pt x="438" y="4475"/>
                      <a:pt x="567" y="4892"/>
                    </a:cubicBezTo>
                    <a:cubicBezTo>
                      <a:pt x="265" y="4919"/>
                      <a:pt x="107" y="5256"/>
                      <a:pt x="112" y="5540"/>
                    </a:cubicBezTo>
                    <a:cubicBezTo>
                      <a:pt x="115" y="5776"/>
                      <a:pt x="156" y="6069"/>
                      <a:pt x="246" y="6285"/>
                    </a:cubicBezTo>
                    <a:cubicBezTo>
                      <a:pt x="290" y="6390"/>
                      <a:pt x="326" y="6494"/>
                      <a:pt x="363" y="6603"/>
                    </a:cubicBezTo>
                    <a:cubicBezTo>
                      <a:pt x="383" y="6661"/>
                      <a:pt x="451" y="6747"/>
                      <a:pt x="454" y="6810"/>
                    </a:cubicBezTo>
                    <a:cubicBezTo>
                      <a:pt x="179" y="6820"/>
                      <a:pt x="102" y="7221"/>
                      <a:pt x="93" y="7434"/>
                    </a:cubicBezTo>
                    <a:cubicBezTo>
                      <a:pt x="82" y="7679"/>
                      <a:pt x="111" y="7834"/>
                      <a:pt x="214" y="8049"/>
                    </a:cubicBezTo>
                    <a:cubicBezTo>
                      <a:pt x="285" y="8197"/>
                      <a:pt x="271" y="8428"/>
                      <a:pt x="416" y="8530"/>
                    </a:cubicBezTo>
                    <a:cubicBezTo>
                      <a:pt x="407" y="8529"/>
                      <a:pt x="398" y="8529"/>
                      <a:pt x="389" y="8529"/>
                    </a:cubicBezTo>
                    <a:cubicBezTo>
                      <a:pt x="121" y="8529"/>
                      <a:pt x="24" y="8981"/>
                      <a:pt x="17" y="9179"/>
                    </a:cubicBezTo>
                    <a:cubicBezTo>
                      <a:pt x="13" y="9287"/>
                      <a:pt x="0" y="9429"/>
                      <a:pt x="22" y="9536"/>
                    </a:cubicBezTo>
                    <a:cubicBezTo>
                      <a:pt x="38" y="9636"/>
                      <a:pt x="92" y="9715"/>
                      <a:pt x="122" y="9812"/>
                    </a:cubicBezTo>
                    <a:cubicBezTo>
                      <a:pt x="163" y="9944"/>
                      <a:pt x="206" y="10010"/>
                      <a:pt x="292" y="10122"/>
                    </a:cubicBezTo>
                    <a:cubicBezTo>
                      <a:pt x="328" y="10168"/>
                      <a:pt x="374" y="10198"/>
                      <a:pt x="362" y="10268"/>
                    </a:cubicBezTo>
                    <a:cubicBezTo>
                      <a:pt x="355" y="10262"/>
                      <a:pt x="347" y="10259"/>
                      <a:pt x="338" y="10259"/>
                    </a:cubicBezTo>
                    <a:cubicBezTo>
                      <a:pt x="281" y="10259"/>
                      <a:pt x="188" y="10369"/>
                      <a:pt x="156" y="10411"/>
                    </a:cubicBezTo>
                    <a:cubicBezTo>
                      <a:pt x="86" y="10507"/>
                      <a:pt x="82" y="10713"/>
                      <a:pt x="97" y="10827"/>
                    </a:cubicBezTo>
                    <a:cubicBezTo>
                      <a:pt x="131" y="11099"/>
                      <a:pt x="236" y="11330"/>
                      <a:pt x="328" y="11585"/>
                    </a:cubicBezTo>
                    <a:cubicBezTo>
                      <a:pt x="372" y="11707"/>
                      <a:pt x="391" y="11828"/>
                      <a:pt x="440" y="11947"/>
                    </a:cubicBezTo>
                    <a:cubicBezTo>
                      <a:pt x="476" y="12035"/>
                      <a:pt x="504" y="12092"/>
                      <a:pt x="500" y="12188"/>
                    </a:cubicBezTo>
                    <a:cubicBezTo>
                      <a:pt x="485" y="12164"/>
                      <a:pt x="466" y="12154"/>
                      <a:pt x="446" y="12154"/>
                    </a:cubicBezTo>
                    <a:cubicBezTo>
                      <a:pt x="376" y="12154"/>
                      <a:pt x="290" y="12273"/>
                      <a:pt x="268" y="12317"/>
                    </a:cubicBezTo>
                    <a:cubicBezTo>
                      <a:pt x="198" y="12460"/>
                      <a:pt x="182" y="12642"/>
                      <a:pt x="185" y="12798"/>
                    </a:cubicBezTo>
                    <a:cubicBezTo>
                      <a:pt x="189" y="13030"/>
                      <a:pt x="242" y="13238"/>
                      <a:pt x="357" y="13440"/>
                    </a:cubicBezTo>
                    <a:cubicBezTo>
                      <a:pt x="437" y="13583"/>
                      <a:pt x="608" y="13741"/>
                      <a:pt x="627" y="13906"/>
                    </a:cubicBezTo>
                    <a:cubicBezTo>
                      <a:pt x="489" y="13923"/>
                      <a:pt x="352" y="14001"/>
                      <a:pt x="320" y="14159"/>
                    </a:cubicBezTo>
                    <a:cubicBezTo>
                      <a:pt x="300" y="14263"/>
                      <a:pt x="362" y="14308"/>
                      <a:pt x="377" y="14399"/>
                    </a:cubicBezTo>
                    <a:cubicBezTo>
                      <a:pt x="393" y="14490"/>
                      <a:pt x="391" y="14548"/>
                      <a:pt x="425" y="14638"/>
                    </a:cubicBezTo>
                    <a:cubicBezTo>
                      <a:pt x="498" y="14837"/>
                      <a:pt x="552" y="15027"/>
                      <a:pt x="665" y="15209"/>
                    </a:cubicBezTo>
                    <a:cubicBezTo>
                      <a:pt x="761" y="15365"/>
                      <a:pt x="922" y="15485"/>
                      <a:pt x="1082" y="15576"/>
                    </a:cubicBezTo>
                    <a:cubicBezTo>
                      <a:pt x="1025" y="15689"/>
                      <a:pt x="912" y="15800"/>
                      <a:pt x="906" y="15940"/>
                    </a:cubicBezTo>
                    <a:cubicBezTo>
                      <a:pt x="899" y="16065"/>
                      <a:pt x="942" y="16201"/>
                      <a:pt x="994" y="16308"/>
                    </a:cubicBezTo>
                    <a:cubicBezTo>
                      <a:pt x="1069" y="16467"/>
                      <a:pt x="1115" y="16612"/>
                      <a:pt x="1213" y="16759"/>
                    </a:cubicBezTo>
                    <a:cubicBezTo>
                      <a:pt x="1303" y="16898"/>
                      <a:pt x="1535" y="16991"/>
                      <a:pt x="1567" y="17147"/>
                    </a:cubicBezTo>
                    <a:cubicBezTo>
                      <a:pt x="1585" y="17238"/>
                      <a:pt x="1567" y="17332"/>
                      <a:pt x="1565" y="17425"/>
                    </a:cubicBezTo>
                    <a:cubicBezTo>
                      <a:pt x="1564" y="17676"/>
                      <a:pt x="1738" y="17872"/>
                      <a:pt x="1929" y="18036"/>
                    </a:cubicBezTo>
                    <a:lnTo>
                      <a:pt x="1954" y="22687"/>
                    </a:lnTo>
                    <a:lnTo>
                      <a:pt x="2862" y="22687"/>
                    </a:lnTo>
                    <a:lnTo>
                      <a:pt x="2886" y="18062"/>
                    </a:lnTo>
                    <a:cubicBezTo>
                      <a:pt x="3026" y="17923"/>
                      <a:pt x="3110" y="17732"/>
                      <a:pt x="3095" y="17526"/>
                    </a:cubicBezTo>
                    <a:cubicBezTo>
                      <a:pt x="3082" y="17367"/>
                      <a:pt x="3053" y="17343"/>
                      <a:pt x="3182" y="17246"/>
                    </a:cubicBezTo>
                    <a:cubicBezTo>
                      <a:pt x="3286" y="17165"/>
                      <a:pt x="3387" y="17097"/>
                      <a:pt x="3469" y="16990"/>
                    </a:cubicBezTo>
                    <a:cubicBezTo>
                      <a:pt x="3576" y="16846"/>
                      <a:pt x="3631" y="16706"/>
                      <a:pt x="3717" y="16551"/>
                    </a:cubicBezTo>
                    <a:cubicBezTo>
                      <a:pt x="3774" y="16449"/>
                      <a:pt x="3825" y="16316"/>
                      <a:pt x="3826" y="16190"/>
                    </a:cubicBezTo>
                    <a:cubicBezTo>
                      <a:pt x="3828" y="16050"/>
                      <a:pt x="3723" y="15933"/>
                      <a:pt x="3674" y="15817"/>
                    </a:cubicBezTo>
                    <a:cubicBezTo>
                      <a:pt x="3840" y="15737"/>
                      <a:pt x="4008" y="15626"/>
                      <a:pt x="4114" y="15478"/>
                    </a:cubicBezTo>
                    <a:cubicBezTo>
                      <a:pt x="4237" y="15301"/>
                      <a:pt x="4302" y="15115"/>
                      <a:pt x="4388" y="14921"/>
                    </a:cubicBezTo>
                    <a:cubicBezTo>
                      <a:pt x="4428" y="14833"/>
                      <a:pt x="4430" y="14775"/>
                      <a:pt x="4451" y="14686"/>
                    </a:cubicBezTo>
                    <a:cubicBezTo>
                      <a:pt x="4474" y="14594"/>
                      <a:pt x="4538" y="14552"/>
                      <a:pt x="4524" y="14449"/>
                    </a:cubicBezTo>
                    <a:cubicBezTo>
                      <a:pt x="4501" y="14289"/>
                      <a:pt x="4372" y="14202"/>
                      <a:pt x="4233" y="14177"/>
                    </a:cubicBezTo>
                    <a:cubicBezTo>
                      <a:pt x="4261" y="14013"/>
                      <a:pt x="4443" y="13866"/>
                      <a:pt x="4532" y="13730"/>
                    </a:cubicBezTo>
                    <a:cubicBezTo>
                      <a:pt x="4659" y="13535"/>
                      <a:pt x="4724" y="13331"/>
                      <a:pt x="4743" y="13100"/>
                    </a:cubicBezTo>
                    <a:cubicBezTo>
                      <a:pt x="4756" y="12944"/>
                      <a:pt x="4752" y="12762"/>
                      <a:pt x="4689" y="12614"/>
                    </a:cubicBezTo>
                    <a:cubicBezTo>
                      <a:pt x="4669" y="12569"/>
                      <a:pt x="4588" y="12441"/>
                      <a:pt x="4518" y="12441"/>
                    </a:cubicBezTo>
                    <a:cubicBezTo>
                      <a:pt x="4500" y="12441"/>
                      <a:pt x="4483" y="12450"/>
                      <a:pt x="4467" y="12471"/>
                    </a:cubicBezTo>
                    <a:cubicBezTo>
                      <a:pt x="4469" y="12375"/>
                      <a:pt x="4501" y="12320"/>
                      <a:pt x="4543" y="12236"/>
                    </a:cubicBezTo>
                    <a:cubicBezTo>
                      <a:pt x="4598" y="12118"/>
                      <a:pt x="4625" y="11999"/>
                      <a:pt x="4676" y="11880"/>
                    </a:cubicBezTo>
                    <a:cubicBezTo>
                      <a:pt x="4785" y="11631"/>
                      <a:pt x="4904" y="11407"/>
                      <a:pt x="4957" y="11138"/>
                    </a:cubicBezTo>
                    <a:cubicBezTo>
                      <a:pt x="4978" y="11027"/>
                      <a:pt x="4989" y="10820"/>
                      <a:pt x="4923" y="10720"/>
                    </a:cubicBezTo>
                    <a:cubicBezTo>
                      <a:pt x="4894" y="10674"/>
                      <a:pt x="4808" y="10556"/>
                      <a:pt x="4750" y="10556"/>
                    </a:cubicBezTo>
                    <a:cubicBezTo>
                      <a:pt x="4742" y="10556"/>
                      <a:pt x="4735" y="10558"/>
                      <a:pt x="4728" y="10564"/>
                    </a:cubicBezTo>
                    <a:cubicBezTo>
                      <a:pt x="4719" y="10494"/>
                      <a:pt x="4766" y="10468"/>
                      <a:pt x="4806" y="10423"/>
                    </a:cubicBezTo>
                    <a:cubicBezTo>
                      <a:pt x="4898" y="10316"/>
                      <a:pt x="4946" y="10253"/>
                      <a:pt x="4995" y="10123"/>
                    </a:cubicBezTo>
                    <a:cubicBezTo>
                      <a:pt x="5030" y="10028"/>
                      <a:pt x="5089" y="9953"/>
                      <a:pt x="5112" y="9853"/>
                    </a:cubicBezTo>
                    <a:cubicBezTo>
                      <a:pt x="5137" y="9749"/>
                      <a:pt x="5136" y="9607"/>
                      <a:pt x="5140" y="9497"/>
                    </a:cubicBezTo>
                    <a:cubicBezTo>
                      <a:pt x="5146" y="9295"/>
                      <a:pt x="5072" y="8823"/>
                      <a:pt x="4793" y="8823"/>
                    </a:cubicBezTo>
                    <a:cubicBezTo>
                      <a:pt x="4789" y="8823"/>
                      <a:pt x="4786" y="8823"/>
                      <a:pt x="4782" y="8824"/>
                    </a:cubicBezTo>
                    <a:cubicBezTo>
                      <a:pt x="4932" y="8732"/>
                      <a:pt x="4933" y="8499"/>
                      <a:pt x="5014" y="8355"/>
                    </a:cubicBezTo>
                    <a:cubicBezTo>
                      <a:pt x="5130" y="8147"/>
                      <a:pt x="5169" y="7995"/>
                      <a:pt x="5172" y="7750"/>
                    </a:cubicBezTo>
                    <a:cubicBezTo>
                      <a:pt x="5175" y="7537"/>
                      <a:pt x="5125" y="7131"/>
                      <a:pt x="4851" y="7105"/>
                    </a:cubicBezTo>
                    <a:cubicBezTo>
                      <a:pt x="4858" y="7042"/>
                      <a:pt x="4929" y="6960"/>
                      <a:pt x="4955" y="6904"/>
                    </a:cubicBezTo>
                    <a:cubicBezTo>
                      <a:pt x="5002" y="6803"/>
                      <a:pt x="5043" y="6702"/>
                      <a:pt x="5096" y="6598"/>
                    </a:cubicBezTo>
                    <a:cubicBezTo>
                      <a:pt x="5199" y="6389"/>
                      <a:pt x="5257" y="6098"/>
                      <a:pt x="5276" y="5864"/>
                    </a:cubicBezTo>
                    <a:cubicBezTo>
                      <a:pt x="5298" y="5580"/>
                      <a:pt x="5162" y="5232"/>
                      <a:pt x="4863" y="5186"/>
                    </a:cubicBezTo>
                    <a:cubicBezTo>
                      <a:pt x="5017" y="4778"/>
                      <a:pt x="5228" y="4347"/>
                      <a:pt x="5131" y="3896"/>
                    </a:cubicBezTo>
                    <a:cubicBezTo>
                      <a:pt x="5098" y="3738"/>
                      <a:pt x="4956" y="3297"/>
                      <a:pt x="4731" y="3297"/>
                    </a:cubicBezTo>
                    <a:cubicBezTo>
                      <a:pt x="4698" y="3297"/>
                      <a:pt x="4662" y="3307"/>
                      <a:pt x="4625" y="3329"/>
                    </a:cubicBezTo>
                    <a:cubicBezTo>
                      <a:pt x="4569" y="3158"/>
                      <a:pt x="4722" y="2938"/>
                      <a:pt x="4758" y="2770"/>
                    </a:cubicBezTo>
                    <a:cubicBezTo>
                      <a:pt x="4810" y="2536"/>
                      <a:pt x="4860" y="2200"/>
                      <a:pt x="4783" y="1963"/>
                    </a:cubicBezTo>
                    <a:cubicBezTo>
                      <a:pt x="4725" y="1786"/>
                      <a:pt x="4625" y="1693"/>
                      <a:pt x="4456" y="1617"/>
                    </a:cubicBezTo>
                    <a:cubicBezTo>
                      <a:pt x="4374" y="1580"/>
                      <a:pt x="4330" y="1568"/>
                      <a:pt x="4288" y="1568"/>
                    </a:cubicBezTo>
                    <a:cubicBezTo>
                      <a:pt x="4244" y="1568"/>
                      <a:pt x="4202" y="1581"/>
                      <a:pt x="4121" y="1592"/>
                    </a:cubicBezTo>
                    <a:cubicBezTo>
                      <a:pt x="4072" y="1181"/>
                      <a:pt x="4024" y="780"/>
                      <a:pt x="3719" y="475"/>
                    </a:cubicBezTo>
                    <a:cubicBezTo>
                      <a:pt x="3581" y="336"/>
                      <a:pt x="3388" y="178"/>
                      <a:pt x="3184" y="178"/>
                    </a:cubicBezTo>
                    <a:cubicBezTo>
                      <a:pt x="3129" y="178"/>
                      <a:pt x="3073" y="190"/>
                      <a:pt x="3017" y="217"/>
                    </a:cubicBezTo>
                    <a:cubicBezTo>
                      <a:pt x="2999" y="226"/>
                      <a:pt x="2982" y="238"/>
                      <a:pt x="2963" y="250"/>
                    </a:cubicBezTo>
                    <a:cubicBezTo>
                      <a:pt x="2891" y="170"/>
                      <a:pt x="2812" y="101"/>
                      <a:pt x="2720" y="49"/>
                    </a:cubicBezTo>
                    <a:cubicBezTo>
                      <a:pt x="2658" y="15"/>
                      <a:pt x="2594" y="0"/>
                      <a:pt x="253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BLANK_1_2">
    <p:bg>
      <p:bgPr>
        <a:gradFill>
          <a:gsLst>
            <a:gs pos="0">
              <a:schemeClr val="accent1"/>
            </a:gs>
            <a:gs pos="50000">
              <a:schemeClr val="accent1"/>
            </a:gs>
            <a:gs pos="100000">
              <a:schemeClr val="accent2"/>
            </a:gs>
          </a:gsLst>
          <a:lin ang="16198662" scaled="0"/>
        </a:gradFill>
        <a:effectLst/>
      </p:bgPr>
    </p:bg>
    <p:spTree>
      <p:nvGrpSpPr>
        <p:cNvPr id="1" name="Shape 16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6" name="Google Shape;1636;p15"/>
          <p:cNvSpPr txBox="1">
            <a:spLocks noGrp="1"/>
          </p:cNvSpPr>
          <p:nvPr>
            <p:ph type="subTitle" idx="1"/>
          </p:nvPr>
        </p:nvSpPr>
        <p:spPr>
          <a:xfrm>
            <a:off x="720000" y="1502350"/>
            <a:ext cx="2843700" cy="100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7" name="Google Shape;1637;p15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40890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9pPr>
          </a:lstStyle>
          <a:p>
            <a:endParaRPr/>
          </a:p>
        </p:txBody>
      </p:sp>
      <p:grpSp>
        <p:nvGrpSpPr>
          <p:cNvPr id="1638" name="Google Shape;1638;p15"/>
          <p:cNvGrpSpPr/>
          <p:nvPr/>
        </p:nvGrpSpPr>
        <p:grpSpPr>
          <a:xfrm>
            <a:off x="-158711" y="2105748"/>
            <a:ext cx="9495030" cy="3283900"/>
            <a:chOff x="-158711" y="2105748"/>
            <a:chExt cx="9495030" cy="3283900"/>
          </a:xfrm>
        </p:grpSpPr>
        <p:grpSp>
          <p:nvGrpSpPr>
            <p:cNvPr id="1639" name="Google Shape;1639;p15"/>
            <p:cNvGrpSpPr/>
            <p:nvPr/>
          </p:nvGrpSpPr>
          <p:grpSpPr>
            <a:xfrm>
              <a:off x="-158711" y="2105748"/>
              <a:ext cx="9495030" cy="3283900"/>
              <a:chOff x="-158711" y="2105748"/>
              <a:chExt cx="9495030" cy="3283900"/>
            </a:xfrm>
          </p:grpSpPr>
          <p:sp>
            <p:nvSpPr>
              <p:cNvPr id="1640" name="Google Shape;1640;p15"/>
              <p:cNvSpPr/>
              <p:nvPr/>
            </p:nvSpPr>
            <p:spPr>
              <a:xfrm>
                <a:off x="-79381" y="2105748"/>
                <a:ext cx="9277075" cy="1321204"/>
              </a:xfrm>
              <a:custGeom>
                <a:avLst/>
                <a:gdLst/>
                <a:ahLst/>
                <a:cxnLst/>
                <a:rect l="l" t="t" r="r" b="b"/>
                <a:pathLst>
                  <a:path w="228612" h="32558" extrusionOk="0">
                    <a:moveTo>
                      <a:pt x="228612" y="1"/>
                    </a:moveTo>
                    <a:cubicBezTo>
                      <a:pt x="222585" y="3043"/>
                      <a:pt x="216596" y="6159"/>
                      <a:pt x="210692" y="9416"/>
                    </a:cubicBezTo>
                    <a:cubicBezTo>
                      <a:pt x="205454" y="12298"/>
                      <a:pt x="197430" y="19257"/>
                      <a:pt x="190608" y="19257"/>
                    </a:cubicBezTo>
                    <a:cubicBezTo>
                      <a:pt x="189579" y="19257"/>
                      <a:pt x="188578" y="19099"/>
                      <a:pt x="187618" y="18745"/>
                    </a:cubicBezTo>
                    <a:cubicBezTo>
                      <a:pt x="183832" y="17349"/>
                      <a:pt x="180720" y="14450"/>
                      <a:pt x="176865" y="13246"/>
                    </a:cubicBezTo>
                    <a:cubicBezTo>
                      <a:pt x="175577" y="12842"/>
                      <a:pt x="174255" y="12644"/>
                      <a:pt x="172920" y="12617"/>
                    </a:cubicBezTo>
                    <a:cubicBezTo>
                      <a:pt x="172812" y="12615"/>
                      <a:pt x="172704" y="12614"/>
                      <a:pt x="172596" y="12614"/>
                    </a:cubicBezTo>
                    <a:cubicBezTo>
                      <a:pt x="170023" y="12614"/>
                      <a:pt x="167422" y="13233"/>
                      <a:pt x="164982" y="14205"/>
                    </a:cubicBezTo>
                    <a:cubicBezTo>
                      <a:pt x="164226" y="14504"/>
                      <a:pt x="163490" y="14837"/>
                      <a:pt x="162773" y="15198"/>
                    </a:cubicBezTo>
                    <a:cubicBezTo>
                      <a:pt x="158426" y="17379"/>
                      <a:pt x="154602" y="20457"/>
                      <a:pt x="150469" y="23019"/>
                    </a:cubicBezTo>
                    <a:cubicBezTo>
                      <a:pt x="148548" y="24211"/>
                      <a:pt x="146477" y="25316"/>
                      <a:pt x="144227" y="25492"/>
                    </a:cubicBezTo>
                    <a:cubicBezTo>
                      <a:pt x="144006" y="25509"/>
                      <a:pt x="143786" y="25517"/>
                      <a:pt x="143568" y="25517"/>
                    </a:cubicBezTo>
                    <a:cubicBezTo>
                      <a:pt x="138171" y="25517"/>
                      <a:pt x="133815" y="20451"/>
                      <a:pt x="128426" y="19354"/>
                    </a:cubicBezTo>
                    <a:cubicBezTo>
                      <a:pt x="127637" y="19192"/>
                      <a:pt x="126850" y="19119"/>
                      <a:pt x="126066" y="19119"/>
                    </a:cubicBezTo>
                    <a:cubicBezTo>
                      <a:pt x="121599" y="19119"/>
                      <a:pt x="117238" y="21504"/>
                      <a:pt x="113151" y="23597"/>
                    </a:cubicBezTo>
                    <a:cubicBezTo>
                      <a:pt x="109824" y="25301"/>
                      <a:pt x="106027" y="26859"/>
                      <a:pt x="102399" y="26859"/>
                    </a:cubicBezTo>
                    <a:cubicBezTo>
                      <a:pt x="100791" y="26859"/>
                      <a:pt x="99217" y="26553"/>
                      <a:pt x="97732" y="25818"/>
                    </a:cubicBezTo>
                    <a:cubicBezTo>
                      <a:pt x="96467" y="25189"/>
                      <a:pt x="95303" y="24261"/>
                      <a:pt x="93903" y="24061"/>
                    </a:cubicBezTo>
                    <a:cubicBezTo>
                      <a:pt x="93630" y="24023"/>
                      <a:pt x="93355" y="24005"/>
                      <a:pt x="93077" y="24005"/>
                    </a:cubicBezTo>
                    <a:cubicBezTo>
                      <a:pt x="90451" y="24005"/>
                      <a:pt x="87666" y="25605"/>
                      <a:pt x="85172" y="26098"/>
                    </a:cubicBezTo>
                    <a:cubicBezTo>
                      <a:pt x="83957" y="26336"/>
                      <a:pt x="82798" y="26600"/>
                      <a:pt x="81656" y="26830"/>
                    </a:cubicBezTo>
                    <a:cubicBezTo>
                      <a:pt x="81548" y="26856"/>
                      <a:pt x="81441" y="26876"/>
                      <a:pt x="81333" y="26899"/>
                    </a:cubicBezTo>
                    <a:cubicBezTo>
                      <a:pt x="81234" y="26918"/>
                      <a:pt x="81138" y="26937"/>
                      <a:pt x="81038" y="26956"/>
                    </a:cubicBezTo>
                    <a:cubicBezTo>
                      <a:pt x="80308" y="27100"/>
                      <a:pt x="79581" y="27224"/>
                      <a:pt x="78840" y="27320"/>
                    </a:cubicBezTo>
                    <a:cubicBezTo>
                      <a:pt x="78794" y="27327"/>
                      <a:pt x="78748" y="27331"/>
                      <a:pt x="78701" y="27339"/>
                    </a:cubicBezTo>
                    <a:cubicBezTo>
                      <a:pt x="78650" y="27346"/>
                      <a:pt x="78604" y="27351"/>
                      <a:pt x="78555" y="27354"/>
                    </a:cubicBezTo>
                    <a:cubicBezTo>
                      <a:pt x="77721" y="27459"/>
                      <a:pt x="76871" y="27521"/>
                      <a:pt x="75992" y="27521"/>
                    </a:cubicBezTo>
                    <a:cubicBezTo>
                      <a:pt x="75511" y="27521"/>
                      <a:pt x="75020" y="27503"/>
                      <a:pt x="74517" y="27462"/>
                    </a:cubicBezTo>
                    <a:cubicBezTo>
                      <a:pt x="74372" y="27452"/>
                      <a:pt x="74224" y="27435"/>
                      <a:pt x="74077" y="27424"/>
                    </a:cubicBezTo>
                    <a:cubicBezTo>
                      <a:pt x="73870" y="27405"/>
                      <a:pt x="73667" y="27382"/>
                      <a:pt x="73461" y="27359"/>
                    </a:cubicBezTo>
                    <a:cubicBezTo>
                      <a:pt x="73130" y="27321"/>
                      <a:pt x="72805" y="27283"/>
                      <a:pt x="72478" y="27237"/>
                    </a:cubicBezTo>
                    <a:cubicBezTo>
                      <a:pt x="71827" y="27149"/>
                      <a:pt x="71179" y="27041"/>
                      <a:pt x="70536" y="26919"/>
                    </a:cubicBezTo>
                    <a:cubicBezTo>
                      <a:pt x="70283" y="26873"/>
                      <a:pt x="70033" y="26823"/>
                      <a:pt x="69780" y="26773"/>
                    </a:cubicBezTo>
                    <a:cubicBezTo>
                      <a:pt x="69520" y="26723"/>
                      <a:pt x="69259" y="26670"/>
                      <a:pt x="68999" y="26613"/>
                    </a:cubicBezTo>
                    <a:lnTo>
                      <a:pt x="68987" y="26613"/>
                    </a:lnTo>
                    <a:cubicBezTo>
                      <a:pt x="68044" y="26417"/>
                      <a:pt x="67109" y="26195"/>
                      <a:pt x="66173" y="25965"/>
                    </a:cubicBezTo>
                    <a:cubicBezTo>
                      <a:pt x="63999" y="25427"/>
                      <a:pt x="61676" y="24694"/>
                      <a:pt x="59466" y="24384"/>
                    </a:cubicBezTo>
                    <a:cubicBezTo>
                      <a:pt x="57062" y="24047"/>
                      <a:pt x="54877" y="23867"/>
                      <a:pt x="52530" y="22935"/>
                    </a:cubicBezTo>
                    <a:cubicBezTo>
                      <a:pt x="50760" y="22232"/>
                      <a:pt x="48764" y="21309"/>
                      <a:pt x="46953" y="21309"/>
                    </a:cubicBezTo>
                    <a:cubicBezTo>
                      <a:pt x="46109" y="21309"/>
                      <a:pt x="45305" y="21509"/>
                      <a:pt x="44582" y="22026"/>
                    </a:cubicBezTo>
                    <a:cubicBezTo>
                      <a:pt x="43036" y="23129"/>
                      <a:pt x="41831" y="23672"/>
                      <a:pt x="40482" y="23672"/>
                    </a:cubicBezTo>
                    <a:cubicBezTo>
                      <a:pt x="39454" y="23672"/>
                      <a:pt x="38342" y="23357"/>
                      <a:pt x="36932" y="22735"/>
                    </a:cubicBezTo>
                    <a:cubicBezTo>
                      <a:pt x="30532" y="19921"/>
                      <a:pt x="24428" y="16435"/>
                      <a:pt x="18746" y="12363"/>
                    </a:cubicBezTo>
                    <a:cubicBezTo>
                      <a:pt x="16783" y="10957"/>
                      <a:pt x="14843" y="9461"/>
                      <a:pt x="12616" y="8534"/>
                    </a:cubicBezTo>
                    <a:cubicBezTo>
                      <a:pt x="10749" y="7755"/>
                      <a:pt x="8759" y="7411"/>
                      <a:pt x="6747" y="7411"/>
                    </a:cubicBezTo>
                    <a:cubicBezTo>
                      <a:pt x="4477" y="7411"/>
                      <a:pt x="2180" y="7848"/>
                      <a:pt x="1" y="8591"/>
                    </a:cubicBezTo>
                    <a:lnTo>
                      <a:pt x="1" y="28332"/>
                    </a:lnTo>
                    <a:cubicBezTo>
                      <a:pt x="3928" y="28601"/>
                      <a:pt x="7852" y="28858"/>
                      <a:pt x="11779" y="29100"/>
                    </a:cubicBezTo>
                    <a:cubicBezTo>
                      <a:pt x="11806" y="29103"/>
                      <a:pt x="11829" y="29103"/>
                      <a:pt x="11855" y="29103"/>
                    </a:cubicBezTo>
                    <a:cubicBezTo>
                      <a:pt x="12566" y="29149"/>
                      <a:pt x="13272" y="29190"/>
                      <a:pt x="13980" y="29233"/>
                    </a:cubicBezTo>
                    <a:cubicBezTo>
                      <a:pt x="13999" y="29237"/>
                      <a:pt x="14023" y="29237"/>
                      <a:pt x="14042" y="29237"/>
                    </a:cubicBezTo>
                    <a:cubicBezTo>
                      <a:pt x="14637" y="29276"/>
                      <a:pt x="15234" y="29309"/>
                      <a:pt x="15828" y="29345"/>
                    </a:cubicBezTo>
                    <a:cubicBezTo>
                      <a:pt x="15851" y="29345"/>
                      <a:pt x="15871" y="29347"/>
                      <a:pt x="15893" y="29347"/>
                    </a:cubicBezTo>
                    <a:cubicBezTo>
                      <a:pt x="16419" y="29378"/>
                      <a:pt x="16944" y="29410"/>
                      <a:pt x="17469" y="29440"/>
                    </a:cubicBezTo>
                    <a:cubicBezTo>
                      <a:pt x="17555" y="29444"/>
                      <a:pt x="17644" y="29453"/>
                      <a:pt x="17730" y="29455"/>
                    </a:cubicBezTo>
                    <a:cubicBezTo>
                      <a:pt x="17785" y="29461"/>
                      <a:pt x="17842" y="29463"/>
                      <a:pt x="17899" y="29463"/>
                    </a:cubicBezTo>
                    <a:cubicBezTo>
                      <a:pt x="17937" y="29468"/>
                      <a:pt x="17975" y="29472"/>
                      <a:pt x="18013" y="29472"/>
                    </a:cubicBezTo>
                    <a:cubicBezTo>
                      <a:pt x="18458" y="29499"/>
                      <a:pt x="18903" y="29520"/>
                      <a:pt x="19351" y="29548"/>
                    </a:cubicBezTo>
                    <a:cubicBezTo>
                      <a:pt x="19483" y="29555"/>
                      <a:pt x="19614" y="29562"/>
                      <a:pt x="19748" y="29570"/>
                    </a:cubicBezTo>
                    <a:cubicBezTo>
                      <a:pt x="19824" y="29574"/>
                      <a:pt x="19900" y="29578"/>
                      <a:pt x="19980" y="29581"/>
                    </a:cubicBezTo>
                    <a:cubicBezTo>
                      <a:pt x="20003" y="29581"/>
                      <a:pt x="20027" y="29584"/>
                      <a:pt x="20049" y="29584"/>
                    </a:cubicBezTo>
                    <a:lnTo>
                      <a:pt x="20053" y="29584"/>
                    </a:lnTo>
                    <a:cubicBezTo>
                      <a:pt x="20253" y="29597"/>
                      <a:pt x="20462" y="29608"/>
                      <a:pt x="20669" y="29619"/>
                    </a:cubicBezTo>
                    <a:cubicBezTo>
                      <a:pt x="20695" y="29622"/>
                      <a:pt x="20726" y="29622"/>
                      <a:pt x="20756" y="29622"/>
                    </a:cubicBezTo>
                    <a:cubicBezTo>
                      <a:pt x="21033" y="29639"/>
                      <a:pt x="21312" y="29653"/>
                      <a:pt x="21592" y="29669"/>
                    </a:cubicBezTo>
                    <a:cubicBezTo>
                      <a:pt x="21906" y="29688"/>
                      <a:pt x="22216" y="29702"/>
                      <a:pt x="22532" y="29717"/>
                    </a:cubicBezTo>
                    <a:cubicBezTo>
                      <a:pt x="22553" y="29721"/>
                      <a:pt x="22577" y="29721"/>
                      <a:pt x="22599" y="29721"/>
                    </a:cubicBezTo>
                    <a:cubicBezTo>
                      <a:pt x="22930" y="29740"/>
                      <a:pt x="23263" y="29759"/>
                      <a:pt x="23593" y="29775"/>
                    </a:cubicBezTo>
                    <a:cubicBezTo>
                      <a:pt x="23607" y="29775"/>
                      <a:pt x="23626" y="29778"/>
                      <a:pt x="23641" y="29778"/>
                    </a:cubicBezTo>
                    <a:cubicBezTo>
                      <a:pt x="23837" y="29786"/>
                      <a:pt x="24033" y="29797"/>
                      <a:pt x="24229" y="29809"/>
                    </a:cubicBezTo>
                    <a:cubicBezTo>
                      <a:pt x="24252" y="29809"/>
                      <a:pt x="24280" y="29809"/>
                      <a:pt x="24301" y="29811"/>
                    </a:cubicBezTo>
                    <a:cubicBezTo>
                      <a:pt x="24536" y="29824"/>
                      <a:pt x="24770" y="29836"/>
                      <a:pt x="25004" y="29847"/>
                    </a:cubicBezTo>
                    <a:cubicBezTo>
                      <a:pt x="25065" y="29851"/>
                      <a:pt x="25126" y="29855"/>
                      <a:pt x="25189" y="29855"/>
                    </a:cubicBezTo>
                    <a:cubicBezTo>
                      <a:pt x="25326" y="29862"/>
                      <a:pt x="25468" y="29870"/>
                      <a:pt x="25606" y="29874"/>
                    </a:cubicBezTo>
                    <a:cubicBezTo>
                      <a:pt x="25698" y="29881"/>
                      <a:pt x="25794" y="29886"/>
                      <a:pt x="25885" y="29889"/>
                    </a:cubicBezTo>
                    <a:cubicBezTo>
                      <a:pt x="25983" y="29898"/>
                      <a:pt x="26075" y="29902"/>
                      <a:pt x="26170" y="29906"/>
                    </a:cubicBezTo>
                    <a:cubicBezTo>
                      <a:pt x="26246" y="29908"/>
                      <a:pt x="26328" y="29913"/>
                      <a:pt x="26404" y="29917"/>
                    </a:cubicBezTo>
                    <a:cubicBezTo>
                      <a:pt x="26450" y="29921"/>
                      <a:pt x="26499" y="29925"/>
                      <a:pt x="26545" y="29925"/>
                    </a:cubicBezTo>
                    <a:cubicBezTo>
                      <a:pt x="26727" y="29936"/>
                      <a:pt x="26911" y="29944"/>
                      <a:pt x="27090" y="29951"/>
                    </a:cubicBezTo>
                    <a:cubicBezTo>
                      <a:pt x="27121" y="29955"/>
                      <a:pt x="27155" y="29955"/>
                      <a:pt x="27186" y="29955"/>
                    </a:cubicBezTo>
                    <a:cubicBezTo>
                      <a:pt x="27274" y="29963"/>
                      <a:pt x="27357" y="29965"/>
                      <a:pt x="27446" y="29965"/>
                    </a:cubicBezTo>
                    <a:cubicBezTo>
                      <a:pt x="27534" y="29974"/>
                      <a:pt x="27621" y="29978"/>
                      <a:pt x="27710" y="29982"/>
                    </a:cubicBezTo>
                    <a:cubicBezTo>
                      <a:pt x="27802" y="29984"/>
                      <a:pt x="27890" y="29989"/>
                      <a:pt x="27982" y="29993"/>
                    </a:cubicBezTo>
                    <a:cubicBezTo>
                      <a:pt x="28039" y="29996"/>
                      <a:pt x="28101" y="30001"/>
                      <a:pt x="28158" y="30003"/>
                    </a:cubicBezTo>
                    <a:cubicBezTo>
                      <a:pt x="29163" y="30050"/>
                      <a:pt x="30163" y="30095"/>
                      <a:pt x="31168" y="30137"/>
                    </a:cubicBezTo>
                    <a:cubicBezTo>
                      <a:pt x="31234" y="30146"/>
                      <a:pt x="31298" y="30146"/>
                      <a:pt x="31367" y="30146"/>
                    </a:cubicBezTo>
                    <a:cubicBezTo>
                      <a:pt x="31516" y="30156"/>
                      <a:pt x="31662" y="30165"/>
                      <a:pt x="31812" y="30165"/>
                    </a:cubicBezTo>
                    <a:cubicBezTo>
                      <a:pt x="31923" y="30178"/>
                      <a:pt x="32037" y="30180"/>
                      <a:pt x="32149" y="30180"/>
                    </a:cubicBezTo>
                    <a:cubicBezTo>
                      <a:pt x="32157" y="30184"/>
                      <a:pt x="32159" y="30184"/>
                      <a:pt x="32168" y="30184"/>
                    </a:cubicBezTo>
                    <a:cubicBezTo>
                      <a:pt x="32591" y="30203"/>
                      <a:pt x="33017" y="30222"/>
                      <a:pt x="33443" y="30237"/>
                    </a:cubicBezTo>
                    <a:cubicBezTo>
                      <a:pt x="34825" y="30300"/>
                      <a:pt x="36204" y="30353"/>
                      <a:pt x="37585" y="30403"/>
                    </a:cubicBezTo>
                    <a:cubicBezTo>
                      <a:pt x="38128" y="30422"/>
                      <a:pt x="38673" y="30441"/>
                      <a:pt x="39214" y="30460"/>
                    </a:cubicBezTo>
                    <a:cubicBezTo>
                      <a:pt x="39253" y="30460"/>
                      <a:pt x="39287" y="30464"/>
                      <a:pt x="39322" y="30464"/>
                    </a:cubicBezTo>
                    <a:lnTo>
                      <a:pt x="39325" y="30464"/>
                    </a:lnTo>
                    <a:cubicBezTo>
                      <a:pt x="40429" y="30503"/>
                      <a:pt x="41529" y="30536"/>
                      <a:pt x="42633" y="30572"/>
                    </a:cubicBezTo>
                    <a:cubicBezTo>
                      <a:pt x="43040" y="30584"/>
                      <a:pt x="43442" y="30595"/>
                      <a:pt x="43849" y="30606"/>
                    </a:cubicBezTo>
                    <a:cubicBezTo>
                      <a:pt x="43929" y="30610"/>
                      <a:pt x="44013" y="30610"/>
                      <a:pt x="44094" y="30610"/>
                    </a:cubicBezTo>
                    <a:cubicBezTo>
                      <a:pt x="44102" y="30612"/>
                      <a:pt x="44105" y="30612"/>
                      <a:pt x="44113" y="30612"/>
                    </a:cubicBezTo>
                    <a:lnTo>
                      <a:pt x="44186" y="30612"/>
                    </a:lnTo>
                    <a:cubicBezTo>
                      <a:pt x="44235" y="30616"/>
                      <a:pt x="44286" y="30616"/>
                      <a:pt x="44336" y="30616"/>
                    </a:cubicBezTo>
                    <a:cubicBezTo>
                      <a:pt x="44339" y="30617"/>
                      <a:pt x="44344" y="30618"/>
                      <a:pt x="44349" y="30618"/>
                    </a:cubicBezTo>
                    <a:cubicBezTo>
                      <a:pt x="44354" y="30618"/>
                      <a:pt x="44358" y="30617"/>
                      <a:pt x="44362" y="30616"/>
                    </a:cubicBezTo>
                    <a:cubicBezTo>
                      <a:pt x="44455" y="30620"/>
                      <a:pt x="44541" y="30624"/>
                      <a:pt x="44634" y="30624"/>
                    </a:cubicBezTo>
                    <a:cubicBezTo>
                      <a:pt x="44914" y="30635"/>
                      <a:pt x="45199" y="30638"/>
                      <a:pt x="45478" y="30645"/>
                    </a:cubicBezTo>
                    <a:cubicBezTo>
                      <a:pt x="45701" y="30654"/>
                      <a:pt x="45926" y="30657"/>
                      <a:pt x="46148" y="30664"/>
                    </a:cubicBezTo>
                    <a:cubicBezTo>
                      <a:pt x="46325" y="30670"/>
                      <a:pt x="46504" y="30673"/>
                      <a:pt x="46681" y="30681"/>
                    </a:cubicBezTo>
                    <a:cubicBezTo>
                      <a:pt x="48868" y="30732"/>
                      <a:pt x="51056" y="30770"/>
                      <a:pt x="53246" y="30801"/>
                    </a:cubicBezTo>
                    <a:cubicBezTo>
                      <a:pt x="55875" y="30839"/>
                      <a:pt x="58510" y="30858"/>
                      <a:pt x="61141" y="30896"/>
                    </a:cubicBezTo>
                    <a:lnTo>
                      <a:pt x="61394" y="30896"/>
                    </a:lnTo>
                    <a:cubicBezTo>
                      <a:pt x="61424" y="30896"/>
                      <a:pt x="61456" y="30896"/>
                      <a:pt x="61487" y="30898"/>
                    </a:cubicBezTo>
                    <a:cubicBezTo>
                      <a:pt x="61845" y="30903"/>
                      <a:pt x="62206" y="30906"/>
                      <a:pt x="62567" y="30915"/>
                    </a:cubicBezTo>
                    <a:cubicBezTo>
                      <a:pt x="65040" y="30953"/>
                      <a:pt x="67514" y="31006"/>
                      <a:pt x="69986" y="31107"/>
                    </a:cubicBezTo>
                    <a:cubicBezTo>
                      <a:pt x="72050" y="31188"/>
                      <a:pt x="74112" y="31298"/>
                      <a:pt x="76171" y="31451"/>
                    </a:cubicBezTo>
                    <a:cubicBezTo>
                      <a:pt x="78446" y="31622"/>
                      <a:pt x="80720" y="31851"/>
                      <a:pt x="82997" y="32062"/>
                    </a:cubicBezTo>
                    <a:cubicBezTo>
                      <a:pt x="85922" y="32329"/>
                      <a:pt x="88853" y="32558"/>
                      <a:pt x="91795" y="32558"/>
                    </a:cubicBezTo>
                    <a:cubicBezTo>
                      <a:pt x="93366" y="32558"/>
                      <a:pt x="94940" y="32493"/>
                      <a:pt x="96517" y="32334"/>
                    </a:cubicBezTo>
                    <a:cubicBezTo>
                      <a:pt x="97280" y="32257"/>
                      <a:pt x="98035" y="32165"/>
                      <a:pt x="98794" y="32062"/>
                    </a:cubicBezTo>
                    <a:cubicBezTo>
                      <a:pt x="99174" y="32008"/>
                      <a:pt x="99549" y="31954"/>
                      <a:pt x="99929" y="31896"/>
                    </a:cubicBezTo>
                    <a:cubicBezTo>
                      <a:pt x="99948" y="31891"/>
                      <a:pt x="99963" y="31891"/>
                      <a:pt x="99983" y="31889"/>
                    </a:cubicBezTo>
                    <a:cubicBezTo>
                      <a:pt x="100279" y="31846"/>
                      <a:pt x="100580" y="31796"/>
                      <a:pt x="100876" y="31750"/>
                    </a:cubicBezTo>
                    <a:cubicBezTo>
                      <a:pt x="100911" y="31745"/>
                      <a:pt x="100946" y="31737"/>
                      <a:pt x="100984" y="31735"/>
                    </a:cubicBezTo>
                    <a:cubicBezTo>
                      <a:pt x="101138" y="31707"/>
                      <a:pt x="101291" y="31683"/>
                      <a:pt x="101444" y="31661"/>
                    </a:cubicBezTo>
                    <a:cubicBezTo>
                      <a:pt x="101532" y="31646"/>
                      <a:pt x="101624" y="31631"/>
                      <a:pt x="101717" y="31615"/>
                    </a:cubicBezTo>
                    <a:cubicBezTo>
                      <a:pt x="101804" y="31599"/>
                      <a:pt x="101893" y="31584"/>
                      <a:pt x="101980" y="31572"/>
                    </a:cubicBezTo>
                    <a:cubicBezTo>
                      <a:pt x="102491" y="31484"/>
                      <a:pt x="103006" y="31401"/>
                      <a:pt x="103518" y="31309"/>
                    </a:cubicBezTo>
                    <a:cubicBezTo>
                      <a:pt x="103798" y="31266"/>
                      <a:pt x="104075" y="31216"/>
                      <a:pt x="104354" y="31170"/>
                    </a:cubicBezTo>
                    <a:cubicBezTo>
                      <a:pt x="106797" y="30752"/>
                      <a:pt x="109236" y="30347"/>
                      <a:pt x="111690" y="30109"/>
                    </a:cubicBezTo>
                    <a:cubicBezTo>
                      <a:pt x="111764" y="30101"/>
                      <a:pt x="111836" y="30097"/>
                      <a:pt x="111908" y="30090"/>
                    </a:cubicBezTo>
                    <a:cubicBezTo>
                      <a:pt x="112989" y="29991"/>
                      <a:pt x="114075" y="29926"/>
                      <a:pt x="115160" y="29911"/>
                    </a:cubicBezTo>
                    <a:cubicBezTo>
                      <a:pt x="115341" y="29907"/>
                      <a:pt x="115522" y="29906"/>
                      <a:pt x="115704" y="29906"/>
                    </a:cubicBezTo>
                    <a:cubicBezTo>
                      <a:pt x="116038" y="29906"/>
                      <a:pt x="116372" y="29911"/>
                      <a:pt x="116705" y="29918"/>
                    </a:cubicBezTo>
                    <a:cubicBezTo>
                      <a:pt x="116981" y="29926"/>
                      <a:pt x="117258" y="29933"/>
                      <a:pt x="117530" y="29945"/>
                    </a:cubicBezTo>
                    <a:cubicBezTo>
                      <a:pt x="117736" y="29953"/>
                      <a:pt x="117940" y="29964"/>
                      <a:pt x="118143" y="29975"/>
                    </a:cubicBezTo>
                    <a:cubicBezTo>
                      <a:pt x="118556" y="29997"/>
                      <a:pt x="118974" y="30025"/>
                      <a:pt x="119389" y="30059"/>
                    </a:cubicBezTo>
                    <a:cubicBezTo>
                      <a:pt x="119463" y="30064"/>
                      <a:pt x="119535" y="30072"/>
                      <a:pt x="119609" y="30076"/>
                    </a:cubicBezTo>
                    <a:cubicBezTo>
                      <a:pt x="119643" y="30078"/>
                      <a:pt x="119677" y="30084"/>
                      <a:pt x="119712" y="30086"/>
                    </a:cubicBezTo>
                    <a:cubicBezTo>
                      <a:pt x="121589" y="30239"/>
                      <a:pt x="123468" y="30480"/>
                      <a:pt x="125344" y="30729"/>
                    </a:cubicBezTo>
                    <a:cubicBezTo>
                      <a:pt x="125749" y="30784"/>
                      <a:pt x="126156" y="30841"/>
                      <a:pt x="126563" y="30895"/>
                    </a:cubicBezTo>
                    <a:cubicBezTo>
                      <a:pt x="126819" y="30930"/>
                      <a:pt x="127072" y="30961"/>
                      <a:pt x="127329" y="30995"/>
                    </a:cubicBezTo>
                    <a:cubicBezTo>
                      <a:pt x="127522" y="31022"/>
                      <a:pt x="127709" y="31045"/>
                      <a:pt x="127898" y="31071"/>
                    </a:cubicBezTo>
                    <a:cubicBezTo>
                      <a:pt x="128663" y="31168"/>
                      <a:pt x="129435" y="31263"/>
                      <a:pt x="130201" y="31348"/>
                    </a:cubicBezTo>
                    <a:cubicBezTo>
                      <a:pt x="131616" y="31506"/>
                      <a:pt x="133030" y="31631"/>
                      <a:pt x="134448" y="31731"/>
                    </a:cubicBezTo>
                    <a:cubicBezTo>
                      <a:pt x="134836" y="31758"/>
                      <a:pt x="135228" y="31786"/>
                      <a:pt x="135616" y="31807"/>
                    </a:cubicBezTo>
                    <a:cubicBezTo>
                      <a:pt x="136837" y="31880"/>
                      <a:pt x="138062" y="31937"/>
                      <a:pt x="139288" y="31980"/>
                    </a:cubicBezTo>
                    <a:cubicBezTo>
                      <a:pt x="139377" y="31984"/>
                      <a:pt x="139469" y="31988"/>
                      <a:pt x="139557" y="31992"/>
                    </a:cubicBezTo>
                    <a:cubicBezTo>
                      <a:pt x="139597" y="31992"/>
                      <a:pt x="139635" y="31994"/>
                      <a:pt x="139679" y="31994"/>
                    </a:cubicBezTo>
                    <a:cubicBezTo>
                      <a:pt x="140492" y="32022"/>
                      <a:pt x="141305" y="32041"/>
                      <a:pt x="142118" y="32060"/>
                    </a:cubicBezTo>
                    <a:cubicBezTo>
                      <a:pt x="143929" y="32095"/>
                      <a:pt x="145741" y="32111"/>
                      <a:pt x="147552" y="32114"/>
                    </a:cubicBezTo>
                    <a:lnTo>
                      <a:pt x="147567" y="32114"/>
                    </a:lnTo>
                    <a:cubicBezTo>
                      <a:pt x="148280" y="32117"/>
                      <a:pt x="148995" y="32118"/>
                      <a:pt x="149710" y="32118"/>
                    </a:cubicBezTo>
                    <a:cubicBezTo>
                      <a:pt x="150282" y="32118"/>
                      <a:pt x="150853" y="32118"/>
                      <a:pt x="151424" y="32118"/>
                    </a:cubicBezTo>
                    <a:lnTo>
                      <a:pt x="152636" y="32118"/>
                    </a:lnTo>
                    <a:cubicBezTo>
                      <a:pt x="155249" y="32112"/>
                      <a:pt x="157864" y="32109"/>
                      <a:pt x="160483" y="32101"/>
                    </a:cubicBezTo>
                    <a:cubicBezTo>
                      <a:pt x="163012" y="32099"/>
                      <a:pt x="165542" y="32087"/>
                      <a:pt x="168069" y="32071"/>
                    </a:cubicBezTo>
                    <a:cubicBezTo>
                      <a:pt x="168641" y="32068"/>
                      <a:pt x="169211" y="32068"/>
                      <a:pt x="169783" y="32060"/>
                    </a:cubicBezTo>
                    <a:cubicBezTo>
                      <a:pt x="170926" y="32057"/>
                      <a:pt x="172071" y="32049"/>
                      <a:pt x="173214" y="32037"/>
                    </a:cubicBezTo>
                    <a:cubicBezTo>
                      <a:pt x="173402" y="32037"/>
                      <a:pt x="173594" y="32035"/>
                      <a:pt x="173781" y="32035"/>
                    </a:cubicBezTo>
                    <a:cubicBezTo>
                      <a:pt x="174321" y="32027"/>
                      <a:pt x="174862" y="32022"/>
                      <a:pt x="175399" y="32018"/>
                    </a:cubicBezTo>
                    <a:cubicBezTo>
                      <a:pt x="175540" y="32015"/>
                      <a:pt x="175682" y="32015"/>
                      <a:pt x="175820" y="32011"/>
                    </a:cubicBezTo>
                    <a:cubicBezTo>
                      <a:pt x="176050" y="32011"/>
                      <a:pt x="176280" y="32006"/>
                      <a:pt x="176507" y="32003"/>
                    </a:cubicBezTo>
                    <a:lnTo>
                      <a:pt x="176686" y="32003"/>
                    </a:lnTo>
                    <a:cubicBezTo>
                      <a:pt x="176697" y="32003"/>
                      <a:pt x="176705" y="32003"/>
                      <a:pt x="176714" y="31999"/>
                    </a:cubicBezTo>
                    <a:cubicBezTo>
                      <a:pt x="177159" y="31996"/>
                      <a:pt x="177599" y="31992"/>
                      <a:pt x="178044" y="31984"/>
                    </a:cubicBezTo>
                    <a:cubicBezTo>
                      <a:pt x="178934" y="31976"/>
                      <a:pt x="179818" y="31961"/>
                      <a:pt x="180708" y="31946"/>
                    </a:cubicBezTo>
                    <a:cubicBezTo>
                      <a:pt x="193186" y="31762"/>
                      <a:pt x="205651" y="31343"/>
                      <a:pt x="218070" y="30404"/>
                    </a:cubicBezTo>
                    <a:cubicBezTo>
                      <a:pt x="219569" y="30298"/>
                      <a:pt x="221064" y="30179"/>
                      <a:pt x="222559" y="30048"/>
                    </a:cubicBezTo>
                    <a:cubicBezTo>
                      <a:pt x="222788" y="30029"/>
                      <a:pt x="223016" y="30009"/>
                      <a:pt x="223241" y="29987"/>
                    </a:cubicBezTo>
                    <a:cubicBezTo>
                      <a:pt x="224422" y="29886"/>
                      <a:pt x="225603" y="29778"/>
                      <a:pt x="226784" y="29664"/>
                    </a:cubicBezTo>
                    <a:cubicBezTo>
                      <a:pt x="227394" y="29609"/>
                      <a:pt x="228002" y="29550"/>
                      <a:pt x="228612" y="29487"/>
                    </a:cubicBezTo>
                    <a:lnTo>
                      <a:pt x="228612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1" name="Google Shape;1641;p15"/>
              <p:cNvSpPr/>
              <p:nvPr/>
            </p:nvSpPr>
            <p:spPr>
              <a:xfrm>
                <a:off x="5778079" y="3273071"/>
                <a:ext cx="23293" cy="47803"/>
              </a:xfrm>
              <a:custGeom>
                <a:avLst/>
                <a:gdLst/>
                <a:ahLst/>
                <a:cxnLst/>
                <a:rect l="l" t="t" r="r" b="b"/>
                <a:pathLst>
                  <a:path w="574" h="1178" extrusionOk="0">
                    <a:moveTo>
                      <a:pt x="245" y="0"/>
                    </a:moveTo>
                    <a:cubicBezTo>
                      <a:pt x="187" y="0"/>
                      <a:pt x="130" y="30"/>
                      <a:pt x="108" y="100"/>
                    </a:cubicBezTo>
                    <a:cubicBezTo>
                      <a:pt x="0" y="445"/>
                      <a:pt x="51" y="810"/>
                      <a:pt x="253" y="1113"/>
                    </a:cubicBezTo>
                    <a:cubicBezTo>
                      <a:pt x="284" y="1159"/>
                      <a:pt x="328" y="1178"/>
                      <a:pt x="372" y="1178"/>
                    </a:cubicBezTo>
                    <a:cubicBezTo>
                      <a:pt x="473" y="1178"/>
                      <a:pt x="573" y="1075"/>
                      <a:pt x="501" y="968"/>
                    </a:cubicBezTo>
                    <a:cubicBezTo>
                      <a:pt x="341" y="726"/>
                      <a:pt x="300" y="454"/>
                      <a:pt x="387" y="176"/>
                    </a:cubicBezTo>
                    <a:cubicBezTo>
                      <a:pt x="420" y="70"/>
                      <a:pt x="332" y="0"/>
                      <a:pt x="245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642" name="Google Shape;1642;p15"/>
              <p:cNvGrpSpPr/>
              <p:nvPr/>
            </p:nvGrpSpPr>
            <p:grpSpPr>
              <a:xfrm>
                <a:off x="-158711" y="2840494"/>
                <a:ext cx="9495030" cy="494183"/>
                <a:chOff x="772500" y="2123375"/>
                <a:chExt cx="5849575" cy="304450"/>
              </a:xfrm>
            </p:grpSpPr>
            <p:sp>
              <p:nvSpPr>
                <p:cNvPr id="1643" name="Google Shape;1643;p15"/>
                <p:cNvSpPr/>
                <p:nvPr/>
              </p:nvSpPr>
              <p:spPr>
                <a:xfrm>
                  <a:off x="4605750" y="2123375"/>
                  <a:ext cx="2016325" cy="29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653" h="11759" extrusionOk="0">
                      <a:moveTo>
                        <a:pt x="78292" y="0"/>
                      </a:moveTo>
                      <a:cubicBezTo>
                        <a:pt x="78269" y="0"/>
                        <a:pt x="78244" y="7"/>
                        <a:pt x="78219" y="22"/>
                      </a:cubicBezTo>
                      <a:cubicBezTo>
                        <a:pt x="75734" y="1536"/>
                        <a:pt x="72913" y="1887"/>
                        <a:pt x="70076" y="1887"/>
                      </a:cubicBezTo>
                      <a:cubicBezTo>
                        <a:pt x="69331" y="1887"/>
                        <a:pt x="68584" y="1862"/>
                        <a:pt x="67842" y="1829"/>
                      </a:cubicBezTo>
                      <a:cubicBezTo>
                        <a:pt x="67846" y="1752"/>
                        <a:pt x="67790" y="1665"/>
                        <a:pt x="67698" y="1665"/>
                      </a:cubicBezTo>
                      <a:cubicBezTo>
                        <a:pt x="67687" y="1665"/>
                        <a:pt x="67675" y="1666"/>
                        <a:pt x="67663" y="1669"/>
                      </a:cubicBezTo>
                      <a:cubicBezTo>
                        <a:pt x="67539" y="1695"/>
                        <a:pt x="67413" y="1713"/>
                        <a:pt x="67288" y="1739"/>
                      </a:cubicBezTo>
                      <a:cubicBezTo>
                        <a:pt x="67300" y="1667"/>
                        <a:pt x="67312" y="1595"/>
                        <a:pt x="67326" y="1524"/>
                      </a:cubicBezTo>
                      <a:cubicBezTo>
                        <a:pt x="67346" y="1415"/>
                        <a:pt x="67253" y="1343"/>
                        <a:pt x="67169" y="1343"/>
                      </a:cubicBezTo>
                      <a:cubicBezTo>
                        <a:pt x="67114" y="1343"/>
                        <a:pt x="67063" y="1375"/>
                        <a:pt x="67050" y="1447"/>
                      </a:cubicBezTo>
                      <a:cubicBezTo>
                        <a:pt x="67035" y="1529"/>
                        <a:pt x="67022" y="1608"/>
                        <a:pt x="67007" y="1689"/>
                      </a:cubicBezTo>
                      <a:cubicBezTo>
                        <a:pt x="67000" y="1727"/>
                        <a:pt x="67008" y="1760"/>
                        <a:pt x="67024" y="1788"/>
                      </a:cubicBezTo>
                      <a:cubicBezTo>
                        <a:pt x="67021" y="1788"/>
                        <a:pt x="67016" y="1789"/>
                        <a:pt x="67013" y="1789"/>
                      </a:cubicBezTo>
                      <a:cubicBezTo>
                        <a:pt x="66963" y="1786"/>
                        <a:pt x="66914" y="1784"/>
                        <a:pt x="66866" y="1782"/>
                      </a:cubicBezTo>
                      <a:cubicBezTo>
                        <a:pt x="66862" y="1781"/>
                        <a:pt x="66858" y="1781"/>
                        <a:pt x="66855" y="1781"/>
                      </a:cubicBezTo>
                      <a:cubicBezTo>
                        <a:pt x="66805" y="1781"/>
                        <a:pt x="66773" y="1806"/>
                        <a:pt x="66751" y="1836"/>
                      </a:cubicBezTo>
                      <a:cubicBezTo>
                        <a:pt x="66714" y="1843"/>
                        <a:pt x="66676" y="1852"/>
                        <a:pt x="66639" y="1858"/>
                      </a:cubicBezTo>
                      <a:cubicBezTo>
                        <a:pt x="66635" y="1845"/>
                        <a:pt x="66633" y="1830"/>
                        <a:pt x="66624" y="1817"/>
                      </a:cubicBezTo>
                      <a:cubicBezTo>
                        <a:pt x="66621" y="1783"/>
                        <a:pt x="66620" y="1747"/>
                        <a:pt x="66620" y="1714"/>
                      </a:cubicBezTo>
                      <a:cubicBezTo>
                        <a:pt x="66686" y="1604"/>
                        <a:pt x="66587" y="1501"/>
                        <a:pt x="66489" y="1501"/>
                      </a:cubicBezTo>
                      <a:cubicBezTo>
                        <a:pt x="66445" y="1501"/>
                        <a:pt x="66402" y="1521"/>
                        <a:pt x="66372" y="1569"/>
                      </a:cubicBezTo>
                      <a:cubicBezTo>
                        <a:pt x="66305" y="1680"/>
                        <a:pt x="66299" y="1794"/>
                        <a:pt x="66347" y="1904"/>
                      </a:cubicBezTo>
                      <a:cubicBezTo>
                        <a:pt x="66121" y="1937"/>
                        <a:pt x="65896" y="1964"/>
                        <a:pt x="65669" y="1989"/>
                      </a:cubicBezTo>
                      <a:cubicBezTo>
                        <a:pt x="65648" y="1980"/>
                        <a:pt x="65624" y="1975"/>
                        <a:pt x="65600" y="1975"/>
                      </a:cubicBezTo>
                      <a:cubicBezTo>
                        <a:pt x="65564" y="1975"/>
                        <a:pt x="65529" y="1986"/>
                        <a:pt x="65504" y="2011"/>
                      </a:cubicBezTo>
                      <a:cubicBezTo>
                        <a:pt x="65233" y="2039"/>
                        <a:pt x="64960" y="2055"/>
                        <a:pt x="64687" y="2072"/>
                      </a:cubicBezTo>
                      <a:cubicBezTo>
                        <a:pt x="64701" y="2045"/>
                        <a:pt x="64709" y="2012"/>
                        <a:pt x="64702" y="1974"/>
                      </a:cubicBezTo>
                      <a:cubicBezTo>
                        <a:pt x="64707" y="1942"/>
                        <a:pt x="64713" y="1910"/>
                        <a:pt x="64718" y="1877"/>
                      </a:cubicBezTo>
                      <a:cubicBezTo>
                        <a:pt x="64780" y="1765"/>
                        <a:pt x="64681" y="1661"/>
                        <a:pt x="64584" y="1661"/>
                      </a:cubicBezTo>
                      <a:cubicBezTo>
                        <a:pt x="64541" y="1661"/>
                        <a:pt x="64498" y="1682"/>
                        <a:pt x="64470" y="1732"/>
                      </a:cubicBezTo>
                      <a:cubicBezTo>
                        <a:pt x="64411" y="1840"/>
                        <a:pt x="64401" y="1930"/>
                        <a:pt x="64426" y="2050"/>
                      </a:cubicBezTo>
                      <a:cubicBezTo>
                        <a:pt x="64429" y="2065"/>
                        <a:pt x="64435" y="2075"/>
                        <a:pt x="64441" y="2088"/>
                      </a:cubicBezTo>
                      <a:cubicBezTo>
                        <a:pt x="64284" y="2096"/>
                        <a:pt x="64127" y="2101"/>
                        <a:pt x="63971" y="2103"/>
                      </a:cubicBezTo>
                      <a:cubicBezTo>
                        <a:pt x="63982" y="2078"/>
                        <a:pt x="63987" y="2049"/>
                        <a:pt x="63975" y="2012"/>
                      </a:cubicBezTo>
                      <a:cubicBezTo>
                        <a:pt x="63943" y="1915"/>
                        <a:pt x="63931" y="1829"/>
                        <a:pt x="63938" y="1727"/>
                      </a:cubicBezTo>
                      <a:cubicBezTo>
                        <a:pt x="63944" y="1635"/>
                        <a:pt x="63875" y="1589"/>
                        <a:pt x="63803" y="1589"/>
                      </a:cubicBezTo>
                      <a:cubicBezTo>
                        <a:pt x="63731" y="1589"/>
                        <a:pt x="63656" y="1635"/>
                        <a:pt x="63650" y="1727"/>
                      </a:cubicBezTo>
                      <a:cubicBezTo>
                        <a:pt x="63644" y="1853"/>
                        <a:pt x="63658" y="1969"/>
                        <a:pt x="63698" y="2088"/>
                      </a:cubicBezTo>
                      <a:cubicBezTo>
                        <a:pt x="63700" y="2094"/>
                        <a:pt x="63704" y="2100"/>
                        <a:pt x="63708" y="2106"/>
                      </a:cubicBezTo>
                      <a:cubicBezTo>
                        <a:pt x="63545" y="2107"/>
                        <a:pt x="63385" y="2111"/>
                        <a:pt x="63223" y="2111"/>
                      </a:cubicBezTo>
                      <a:cubicBezTo>
                        <a:pt x="63171" y="2111"/>
                        <a:pt x="63118" y="2111"/>
                        <a:pt x="63066" y="2110"/>
                      </a:cubicBezTo>
                      <a:cubicBezTo>
                        <a:pt x="63064" y="2110"/>
                        <a:pt x="63063" y="2110"/>
                        <a:pt x="63062" y="2110"/>
                      </a:cubicBezTo>
                      <a:cubicBezTo>
                        <a:pt x="62881" y="2110"/>
                        <a:pt x="62883" y="2393"/>
                        <a:pt x="63066" y="2398"/>
                      </a:cubicBezTo>
                      <a:cubicBezTo>
                        <a:pt x="63182" y="2401"/>
                        <a:pt x="63299" y="2402"/>
                        <a:pt x="63415" y="2402"/>
                      </a:cubicBezTo>
                      <a:cubicBezTo>
                        <a:pt x="63842" y="2402"/>
                        <a:pt x="64267" y="2385"/>
                        <a:pt x="64692" y="2360"/>
                      </a:cubicBezTo>
                      <a:lnTo>
                        <a:pt x="64692" y="2360"/>
                      </a:lnTo>
                      <a:cubicBezTo>
                        <a:pt x="56879" y="5580"/>
                        <a:pt x="48531" y="7264"/>
                        <a:pt x="40131" y="7264"/>
                      </a:cubicBezTo>
                      <a:cubicBezTo>
                        <a:pt x="37011" y="7264"/>
                        <a:pt x="33883" y="7032"/>
                        <a:pt x="30774" y="6559"/>
                      </a:cubicBezTo>
                      <a:cubicBezTo>
                        <a:pt x="30766" y="6558"/>
                        <a:pt x="30758" y="6558"/>
                        <a:pt x="30751" y="6558"/>
                      </a:cubicBezTo>
                      <a:cubicBezTo>
                        <a:pt x="30688" y="6558"/>
                        <a:pt x="30641" y="6594"/>
                        <a:pt x="30616" y="6641"/>
                      </a:cubicBezTo>
                      <a:cubicBezTo>
                        <a:pt x="30612" y="6578"/>
                        <a:pt x="30610" y="6517"/>
                        <a:pt x="30606" y="6454"/>
                      </a:cubicBezTo>
                      <a:cubicBezTo>
                        <a:pt x="30606" y="6444"/>
                        <a:pt x="30602" y="6437"/>
                        <a:pt x="30599" y="6428"/>
                      </a:cubicBezTo>
                      <a:cubicBezTo>
                        <a:pt x="31047" y="6374"/>
                        <a:pt x="31493" y="6316"/>
                        <a:pt x="31938" y="6263"/>
                      </a:cubicBezTo>
                      <a:cubicBezTo>
                        <a:pt x="32112" y="6241"/>
                        <a:pt x="32122" y="5973"/>
                        <a:pt x="31957" y="5973"/>
                      </a:cubicBezTo>
                      <a:cubicBezTo>
                        <a:pt x="31951" y="5973"/>
                        <a:pt x="31945" y="5974"/>
                        <a:pt x="31938" y="5974"/>
                      </a:cubicBezTo>
                      <a:cubicBezTo>
                        <a:pt x="31711" y="6002"/>
                        <a:pt x="31486" y="6030"/>
                        <a:pt x="31258" y="6060"/>
                      </a:cubicBezTo>
                      <a:lnTo>
                        <a:pt x="31258" y="5775"/>
                      </a:lnTo>
                      <a:cubicBezTo>
                        <a:pt x="31258" y="5683"/>
                        <a:pt x="31186" y="5636"/>
                        <a:pt x="31114" y="5636"/>
                      </a:cubicBezTo>
                      <a:cubicBezTo>
                        <a:pt x="31042" y="5636"/>
                        <a:pt x="30971" y="5682"/>
                        <a:pt x="30971" y="5775"/>
                      </a:cubicBezTo>
                      <a:lnTo>
                        <a:pt x="30971" y="6095"/>
                      </a:lnTo>
                      <a:cubicBezTo>
                        <a:pt x="30809" y="6114"/>
                        <a:pt x="30649" y="6136"/>
                        <a:pt x="30488" y="6155"/>
                      </a:cubicBezTo>
                      <a:cubicBezTo>
                        <a:pt x="30488" y="6149"/>
                        <a:pt x="30490" y="6145"/>
                        <a:pt x="30490" y="6138"/>
                      </a:cubicBezTo>
                      <a:lnTo>
                        <a:pt x="30490" y="5813"/>
                      </a:lnTo>
                      <a:cubicBezTo>
                        <a:pt x="30490" y="5721"/>
                        <a:pt x="30418" y="5674"/>
                        <a:pt x="30346" y="5674"/>
                      </a:cubicBezTo>
                      <a:cubicBezTo>
                        <a:pt x="30274" y="5674"/>
                        <a:pt x="30203" y="5720"/>
                        <a:pt x="30203" y="5813"/>
                      </a:cubicBezTo>
                      <a:lnTo>
                        <a:pt x="30203" y="6138"/>
                      </a:lnTo>
                      <a:cubicBezTo>
                        <a:pt x="30203" y="6158"/>
                        <a:pt x="30208" y="6174"/>
                        <a:pt x="30212" y="6188"/>
                      </a:cubicBezTo>
                      <a:lnTo>
                        <a:pt x="29636" y="6259"/>
                      </a:lnTo>
                      <a:cubicBezTo>
                        <a:pt x="29638" y="6247"/>
                        <a:pt x="29643" y="6234"/>
                        <a:pt x="29643" y="6220"/>
                      </a:cubicBezTo>
                      <a:cubicBezTo>
                        <a:pt x="29640" y="6060"/>
                        <a:pt x="29607" y="5841"/>
                        <a:pt x="29427" y="5794"/>
                      </a:cubicBezTo>
                      <a:cubicBezTo>
                        <a:pt x="29415" y="5791"/>
                        <a:pt x="29402" y="5789"/>
                        <a:pt x="29390" y="5789"/>
                      </a:cubicBezTo>
                      <a:cubicBezTo>
                        <a:pt x="29339" y="5789"/>
                        <a:pt x="29289" y="5814"/>
                        <a:pt x="29265" y="5860"/>
                      </a:cubicBezTo>
                      <a:cubicBezTo>
                        <a:pt x="29232" y="5924"/>
                        <a:pt x="29232" y="5977"/>
                        <a:pt x="29267" y="6041"/>
                      </a:cubicBezTo>
                      <a:cubicBezTo>
                        <a:pt x="29284" y="6072"/>
                        <a:pt x="29318" y="6091"/>
                        <a:pt x="29352" y="6100"/>
                      </a:cubicBezTo>
                      <a:cubicBezTo>
                        <a:pt x="29352" y="6140"/>
                        <a:pt x="29352" y="6180"/>
                        <a:pt x="29357" y="6220"/>
                      </a:cubicBezTo>
                      <a:cubicBezTo>
                        <a:pt x="29357" y="6248"/>
                        <a:pt x="29366" y="6272"/>
                        <a:pt x="29379" y="6291"/>
                      </a:cubicBezTo>
                      <a:cubicBezTo>
                        <a:pt x="29206" y="6314"/>
                        <a:pt x="29033" y="6333"/>
                        <a:pt x="28860" y="6355"/>
                      </a:cubicBezTo>
                      <a:cubicBezTo>
                        <a:pt x="28686" y="6378"/>
                        <a:pt x="28678" y="6643"/>
                        <a:pt x="28839" y="6643"/>
                      </a:cubicBezTo>
                      <a:cubicBezTo>
                        <a:pt x="28846" y="6643"/>
                        <a:pt x="28853" y="6643"/>
                        <a:pt x="28860" y="6642"/>
                      </a:cubicBezTo>
                      <a:cubicBezTo>
                        <a:pt x="29051" y="6619"/>
                        <a:pt x="29242" y="6596"/>
                        <a:pt x="29432" y="6573"/>
                      </a:cubicBezTo>
                      <a:lnTo>
                        <a:pt x="29432" y="6573"/>
                      </a:lnTo>
                      <a:cubicBezTo>
                        <a:pt x="26300" y="8050"/>
                        <a:pt x="22885" y="8799"/>
                        <a:pt x="19460" y="8799"/>
                      </a:cubicBezTo>
                      <a:cubicBezTo>
                        <a:pt x="17276" y="8799"/>
                        <a:pt x="15088" y="8495"/>
                        <a:pt x="12965" y="7880"/>
                      </a:cubicBezTo>
                      <a:cubicBezTo>
                        <a:pt x="13259" y="7828"/>
                        <a:pt x="13554" y="7771"/>
                        <a:pt x="13845" y="7700"/>
                      </a:cubicBezTo>
                      <a:cubicBezTo>
                        <a:pt x="14012" y="7660"/>
                        <a:pt x="13959" y="7418"/>
                        <a:pt x="13808" y="7418"/>
                      </a:cubicBezTo>
                      <a:cubicBezTo>
                        <a:pt x="13796" y="7418"/>
                        <a:pt x="13783" y="7419"/>
                        <a:pt x="13770" y="7422"/>
                      </a:cubicBezTo>
                      <a:cubicBezTo>
                        <a:pt x="13395" y="7514"/>
                        <a:pt x="13016" y="7585"/>
                        <a:pt x="12636" y="7644"/>
                      </a:cubicBezTo>
                      <a:cubicBezTo>
                        <a:pt x="12614" y="7589"/>
                        <a:pt x="12560" y="7562"/>
                        <a:pt x="12505" y="7562"/>
                      </a:cubicBezTo>
                      <a:cubicBezTo>
                        <a:pt x="12438" y="7562"/>
                        <a:pt x="12370" y="7603"/>
                        <a:pt x="12363" y="7687"/>
                      </a:cubicBezTo>
                      <a:cubicBezTo>
                        <a:pt x="11918" y="7747"/>
                        <a:pt x="11472" y="7787"/>
                        <a:pt x="11020" y="7804"/>
                      </a:cubicBezTo>
                      <a:cubicBezTo>
                        <a:pt x="10838" y="7813"/>
                        <a:pt x="10835" y="8093"/>
                        <a:pt x="11013" y="8093"/>
                      </a:cubicBezTo>
                      <a:cubicBezTo>
                        <a:pt x="11015" y="8093"/>
                        <a:pt x="11018" y="8093"/>
                        <a:pt x="11020" y="8092"/>
                      </a:cubicBezTo>
                      <a:cubicBezTo>
                        <a:pt x="11470" y="8075"/>
                        <a:pt x="11917" y="8035"/>
                        <a:pt x="12360" y="7975"/>
                      </a:cubicBezTo>
                      <a:lnTo>
                        <a:pt x="12360" y="8268"/>
                      </a:lnTo>
                      <a:cubicBezTo>
                        <a:pt x="12343" y="8259"/>
                        <a:pt x="12325" y="8254"/>
                        <a:pt x="12305" y="8254"/>
                      </a:cubicBezTo>
                      <a:cubicBezTo>
                        <a:pt x="12281" y="8254"/>
                        <a:pt x="12257" y="8261"/>
                        <a:pt x="12231" y="8278"/>
                      </a:cubicBezTo>
                      <a:cubicBezTo>
                        <a:pt x="8694" y="10732"/>
                        <a:pt x="4354" y="11029"/>
                        <a:pt x="188" y="11249"/>
                      </a:cubicBezTo>
                      <a:cubicBezTo>
                        <a:pt x="6" y="11259"/>
                        <a:pt x="1" y="11538"/>
                        <a:pt x="179" y="11538"/>
                      </a:cubicBezTo>
                      <a:cubicBezTo>
                        <a:pt x="182" y="11538"/>
                        <a:pt x="185" y="11538"/>
                        <a:pt x="188" y="11538"/>
                      </a:cubicBezTo>
                      <a:cubicBezTo>
                        <a:pt x="4393" y="11315"/>
                        <a:pt x="8785" y="11008"/>
                        <a:pt x="12360" y="8539"/>
                      </a:cubicBezTo>
                      <a:lnTo>
                        <a:pt x="12360" y="11563"/>
                      </a:lnTo>
                      <a:cubicBezTo>
                        <a:pt x="12360" y="11655"/>
                        <a:pt x="12432" y="11702"/>
                        <a:pt x="12504" y="11702"/>
                      </a:cubicBezTo>
                      <a:cubicBezTo>
                        <a:pt x="12576" y="11702"/>
                        <a:pt x="12648" y="11656"/>
                        <a:pt x="12648" y="11563"/>
                      </a:cubicBezTo>
                      <a:lnTo>
                        <a:pt x="12648" y="8092"/>
                      </a:lnTo>
                      <a:cubicBezTo>
                        <a:pt x="14870" y="8761"/>
                        <a:pt x="17166" y="9092"/>
                        <a:pt x="19458" y="9092"/>
                      </a:cubicBezTo>
                      <a:cubicBezTo>
                        <a:pt x="23171" y="9092"/>
                        <a:pt x="26871" y="8223"/>
                        <a:pt x="30222" y="6513"/>
                      </a:cubicBezTo>
                      <a:cubicBezTo>
                        <a:pt x="30243" y="6503"/>
                        <a:pt x="30260" y="6487"/>
                        <a:pt x="30273" y="6472"/>
                      </a:cubicBezTo>
                      <a:cubicBezTo>
                        <a:pt x="30288" y="6469"/>
                        <a:pt x="30305" y="6466"/>
                        <a:pt x="30320" y="6465"/>
                      </a:cubicBezTo>
                      <a:cubicBezTo>
                        <a:pt x="30404" y="8183"/>
                        <a:pt x="30490" y="9901"/>
                        <a:pt x="30577" y="11620"/>
                      </a:cubicBezTo>
                      <a:cubicBezTo>
                        <a:pt x="30581" y="11713"/>
                        <a:pt x="30655" y="11759"/>
                        <a:pt x="30727" y="11759"/>
                      </a:cubicBezTo>
                      <a:cubicBezTo>
                        <a:pt x="30799" y="11759"/>
                        <a:pt x="30868" y="11713"/>
                        <a:pt x="30864" y="11620"/>
                      </a:cubicBezTo>
                      <a:cubicBezTo>
                        <a:pt x="30783" y="10013"/>
                        <a:pt x="30704" y="8406"/>
                        <a:pt x="30624" y="6800"/>
                      </a:cubicBezTo>
                      <a:lnTo>
                        <a:pt x="30624" y="6800"/>
                      </a:lnTo>
                      <a:cubicBezTo>
                        <a:pt x="30641" y="6819"/>
                        <a:pt x="30663" y="6835"/>
                        <a:pt x="30697" y="6840"/>
                      </a:cubicBezTo>
                      <a:cubicBezTo>
                        <a:pt x="33837" y="7317"/>
                        <a:pt x="36993" y="7552"/>
                        <a:pt x="40140" y="7552"/>
                      </a:cubicBezTo>
                      <a:cubicBezTo>
                        <a:pt x="48821" y="7552"/>
                        <a:pt x="57438" y="5766"/>
                        <a:pt x="65487" y="2346"/>
                      </a:cubicBezTo>
                      <a:cubicBezTo>
                        <a:pt x="65681" y="4795"/>
                        <a:pt x="65711" y="7266"/>
                        <a:pt x="65824" y="9720"/>
                      </a:cubicBezTo>
                      <a:cubicBezTo>
                        <a:pt x="65828" y="9812"/>
                        <a:pt x="65902" y="9858"/>
                        <a:pt x="65974" y="9858"/>
                      </a:cubicBezTo>
                      <a:cubicBezTo>
                        <a:pt x="66046" y="9858"/>
                        <a:pt x="66115" y="9812"/>
                        <a:pt x="66112" y="9720"/>
                      </a:cubicBezTo>
                      <a:cubicBezTo>
                        <a:pt x="65999" y="7280"/>
                        <a:pt x="65967" y="4823"/>
                        <a:pt x="65779" y="2388"/>
                      </a:cubicBezTo>
                      <a:lnTo>
                        <a:pt x="65779" y="2388"/>
                      </a:lnTo>
                      <a:cubicBezTo>
                        <a:pt x="68561" y="3106"/>
                        <a:pt x="71387" y="3602"/>
                        <a:pt x="74209" y="3602"/>
                      </a:cubicBezTo>
                      <a:cubicBezTo>
                        <a:pt x="76313" y="3602"/>
                        <a:pt x="78414" y="3326"/>
                        <a:pt x="80494" y="2661"/>
                      </a:cubicBezTo>
                      <a:cubicBezTo>
                        <a:pt x="80652" y="2604"/>
                        <a:pt x="80605" y="2371"/>
                        <a:pt x="80461" y="2371"/>
                      </a:cubicBezTo>
                      <a:cubicBezTo>
                        <a:pt x="80447" y="2371"/>
                        <a:pt x="80431" y="2373"/>
                        <a:pt x="80415" y="2378"/>
                      </a:cubicBezTo>
                      <a:cubicBezTo>
                        <a:pt x="78358" y="3036"/>
                        <a:pt x="76282" y="3308"/>
                        <a:pt x="74205" y="3308"/>
                      </a:cubicBezTo>
                      <a:cubicBezTo>
                        <a:pt x="71543" y="3308"/>
                        <a:pt x="68877" y="2861"/>
                        <a:pt x="66245" y="2204"/>
                      </a:cubicBezTo>
                      <a:cubicBezTo>
                        <a:pt x="66507" y="2168"/>
                        <a:pt x="66768" y="2125"/>
                        <a:pt x="67031" y="2077"/>
                      </a:cubicBezTo>
                      <a:cubicBezTo>
                        <a:pt x="68032" y="2129"/>
                        <a:pt x="69045" y="2172"/>
                        <a:pt x="70056" y="2172"/>
                      </a:cubicBezTo>
                      <a:cubicBezTo>
                        <a:pt x="72950" y="2172"/>
                        <a:pt x="75828" y="1814"/>
                        <a:pt x="78364" y="270"/>
                      </a:cubicBezTo>
                      <a:cubicBezTo>
                        <a:pt x="78496" y="190"/>
                        <a:pt x="78415" y="0"/>
                        <a:pt x="782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4" name="Google Shape;1644;p15"/>
                <p:cNvSpPr/>
                <p:nvPr/>
              </p:nvSpPr>
              <p:spPr>
                <a:xfrm>
                  <a:off x="4296100" y="2377775"/>
                  <a:ext cx="138525" cy="16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660" extrusionOk="0">
                      <a:moveTo>
                        <a:pt x="188" y="1"/>
                      </a:moveTo>
                      <a:cubicBezTo>
                        <a:pt x="47" y="1"/>
                        <a:pt x="1" y="233"/>
                        <a:pt x="159" y="285"/>
                      </a:cubicBezTo>
                      <a:cubicBezTo>
                        <a:pt x="984" y="561"/>
                        <a:pt x="1819" y="659"/>
                        <a:pt x="2660" y="659"/>
                      </a:cubicBezTo>
                      <a:cubicBezTo>
                        <a:pt x="3558" y="659"/>
                        <a:pt x="4462" y="548"/>
                        <a:pt x="5365" y="423"/>
                      </a:cubicBezTo>
                      <a:cubicBezTo>
                        <a:pt x="5540" y="399"/>
                        <a:pt x="5476" y="146"/>
                        <a:pt x="5312" y="146"/>
                      </a:cubicBezTo>
                      <a:cubicBezTo>
                        <a:pt x="5305" y="146"/>
                        <a:pt x="5297" y="146"/>
                        <a:pt x="5289" y="148"/>
                      </a:cubicBezTo>
                      <a:cubicBezTo>
                        <a:pt x="4416" y="267"/>
                        <a:pt x="3542" y="374"/>
                        <a:pt x="2675" y="374"/>
                      </a:cubicBezTo>
                      <a:cubicBezTo>
                        <a:pt x="1855" y="374"/>
                        <a:pt x="1041" y="279"/>
                        <a:pt x="236" y="9"/>
                      </a:cubicBezTo>
                      <a:cubicBezTo>
                        <a:pt x="219" y="3"/>
                        <a:pt x="203" y="1"/>
                        <a:pt x="1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5" name="Google Shape;1645;p15"/>
                <p:cNvSpPr/>
                <p:nvPr/>
              </p:nvSpPr>
              <p:spPr>
                <a:xfrm>
                  <a:off x="4055975" y="2351425"/>
                  <a:ext cx="241175" cy="6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47" h="2438" extrusionOk="0">
                      <a:moveTo>
                        <a:pt x="176" y="0"/>
                      </a:moveTo>
                      <a:cubicBezTo>
                        <a:pt x="43" y="0"/>
                        <a:pt x="1" y="228"/>
                        <a:pt x="152" y="289"/>
                      </a:cubicBezTo>
                      <a:cubicBezTo>
                        <a:pt x="1513" y="838"/>
                        <a:pt x="2939" y="1113"/>
                        <a:pt x="4370" y="1113"/>
                      </a:cubicBezTo>
                      <a:cubicBezTo>
                        <a:pt x="5541" y="1113"/>
                        <a:pt x="6715" y="929"/>
                        <a:pt x="7859" y="561"/>
                      </a:cubicBezTo>
                      <a:cubicBezTo>
                        <a:pt x="7929" y="538"/>
                        <a:pt x="7958" y="479"/>
                        <a:pt x="7958" y="422"/>
                      </a:cubicBezTo>
                      <a:cubicBezTo>
                        <a:pt x="8240" y="580"/>
                        <a:pt x="8540" y="683"/>
                        <a:pt x="8852" y="736"/>
                      </a:cubicBezTo>
                      <a:cubicBezTo>
                        <a:pt x="8848" y="750"/>
                        <a:pt x="8843" y="760"/>
                        <a:pt x="8843" y="774"/>
                      </a:cubicBezTo>
                      <a:cubicBezTo>
                        <a:pt x="8807" y="1285"/>
                        <a:pt x="8824" y="1794"/>
                        <a:pt x="8886" y="2300"/>
                      </a:cubicBezTo>
                      <a:cubicBezTo>
                        <a:pt x="8897" y="2391"/>
                        <a:pt x="8975" y="2437"/>
                        <a:pt x="9047" y="2437"/>
                      </a:cubicBezTo>
                      <a:cubicBezTo>
                        <a:pt x="9118" y="2437"/>
                        <a:pt x="9184" y="2392"/>
                        <a:pt x="9173" y="2300"/>
                      </a:cubicBezTo>
                      <a:cubicBezTo>
                        <a:pt x="9111" y="1791"/>
                        <a:pt x="9097" y="1285"/>
                        <a:pt x="9130" y="774"/>
                      </a:cubicBezTo>
                      <a:lnTo>
                        <a:pt x="9130" y="774"/>
                      </a:lnTo>
                      <a:cubicBezTo>
                        <a:pt x="9213" y="781"/>
                        <a:pt x="9296" y="786"/>
                        <a:pt x="9380" y="786"/>
                      </a:cubicBezTo>
                      <a:cubicBezTo>
                        <a:pt x="9407" y="786"/>
                        <a:pt x="9434" y="786"/>
                        <a:pt x="9462" y="785"/>
                      </a:cubicBezTo>
                      <a:cubicBezTo>
                        <a:pt x="9643" y="777"/>
                        <a:pt x="9646" y="497"/>
                        <a:pt x="9468" y="497"/>
                      </a:cubicBezTo>
                      <a:cubicBezTo>
                        <a:pt x="9465" y="497"/>
                        <a:pt x="9463" y="497"/>
                        <a:pt x="9461" y="497"/>
                      </a:cubicBezTo>
                      <a:cubicBezTo>
                        <a:pt x="9422" y="499"/>
                        <a:pt x="9384" y="500"/>
                        <a:pt x="9345" y="500"/>
                      </a:cubicBezTo>
                      <a:cubicBezTo>
                        <a:pt x="8896" y="500"/>
                        <a:pt x="8475" y="389"/>
                        <a:pt x="8080" y="163"/>
                      </a:cubicBezTo>
                      <a:cubicBezTo>
                        <a:pt x="8056" y="149"/>
                        <a:pt x="8032" y="144"/>
                        <a:pt x="8010" y="144"/>
                      </a:cubicBezTo>
                      <a:cubicBezTo>
                        <a:pt x="7934" y="144"/>
                        <a:pt x="7873" y="213"/>
                        <a:pt x="7866" y="286"/>
                      </a:cubicBezTo>
                      <a:cubicBezTo>
                        <a:pt x="7852" y="281"/>
                        <a:pt x="7837" y="277"/>
                        <a:pt x="7821" y="277"/>
                      </a:cubicBezTo>
                      <a:cubicBezTo>
                        <a:pt x="7809" y="277"/>
                        <a:pt x="7796" y="279"/>
                        <a:pt x="7781" y="284"/>
                      </a:cubicBezTo>
                      <a:cubicBezTo>
                        <a:pt x="6661" y="645"/>
                        <a:pt x="5514" y="825"/>
                        <a:pt x="4371" y="825"/>
                      </a:cubicBezTo>
                      <a:cubicBezTo>
                        <a:pt x="2967" y="825"/>
                        <a:pt x="1568" y="553"/>
                        <a:pt x="228" y="12"/>
                      </a:cubicBezTo>
                      <a:cubicBezTo>
                        <a:pt x="210" y="4"/>
                        <a:pt x="192" y="0"/>
                        <a:pt x="17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6" name="Google Shape;1646;p15"/>
                <p:cNvSpPr/>
                <p:nvPr/>
              </p:nvSpPr>
              <p:spPr>
                <a:xfrm>
                  <a:off x="3260275" y="2299475"/>
                  <a:ext cx="820575" cy="12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23" h="5134" extrusionOk="0">
                      <a:moveTo>
                        <a:pt x="13196" y="1"/>
                      </a:moveTo>
                      <a:cubicBezTo>
                        <a:pt x="13078" y="1"/>
                        <a:pt x="13000" y="188"/>
                        <a:pt x="13127" y="274"/>
                      </a:cubicBezTo>
                      <a:cubicBezTo>
                        <a:pt x="13267" y="370"/>
                        <a:pt x="13409" y="453"/>
                        <a:pt x="13557" y="530"/>
                      </a:cubicBezTo>
                      <a:cubicBezTo>
                        <a:pt x="9195" y="1796"/>
                        <a:pt x="4736" y="2526"/>
                        <a:pt x="186" y="2621"/>
                      </a:cubicBezTo>
                      <a:cubicBezTo>
                        <a:pt x="3" y="2625"/>
                        <a:pt x="1" y="2908"/>
                        <a:pt x="183" y="2908"/>
                      </a:cubicBezTo>
                      <a:cubicBezTo>
                        <a:pt x="184" y="2908"/>
                        <a:pt x="185" y="2908"/>
                        <a:pt x="186" y="2908"/>
                      </a:cubicBezTo>
                      <a:cubicBezTo>
                        <a:pt x="303" y="2906"/>
                        <a:pt x="420" y="2899"/>
                        <a:pt x="536" y="2894"/>
                      </a:cubicBezTo>
                      <a:cubicBezTo>
                        <a:pt x="539" y="2964"/>
                        <a:pt x="583" y="3034"/>
                        <a:pt x="672" y="3039"/>
                      </a:cubicBezTo>
                      <a:cubicBezTo>
                        <a:pt x="1376" y="3076"/>
                        <a:pt x="2079" y="3095"/>
                        <a:pt x="2781" y="3095"/>
                      </a:cubicBezTo>
                      <a:cubicBezTo>
                        <a:pt x="5908" y="3095"/>
                        <a:pt x="9017" y="2728"/>
                        <a:pt x="12068" y="1998"/>
                      </a:cubicBezTo>
                      <a:cubicBezTo>
                        <a:pt x="12234" y="1958"/>
                        <a:pt x="12181" y="1717"/>
                        <a:pt x="12030" y="1717"/>
                      </a:cubicBezTo>
                      <a:cubicBezTo>
                        <a:pt x="12018" y="1717"/>
                        <a:pt x="12005" y="1719"/>
                        <a:pt x="11992" y="1722"/>
                      </a:cubicBezTo>
                      <a:cubicBezTo>
                        <a:pt x="8968" y="2444"/>
                        <a:pt x="5889" y="2801"/>
                        <a:pt x="2793" y="2801"/>
                      </a:cubicBezTo>
                      <a:cubicBezTo>
                        <a:pt x="2691" y="2801"/>
                        <a:pt x="2590" y="2801"/>
                        <a:pt x="2489" y="2800"/>
                      </a:cubicBezTo>
                      <a:cubicBezTo>
                        <a:pt x="6384" y="2538"/>
                        <a:pt x="10212" y="1828"/>
                        <a:pt x="13966" y="713"/>
                      </a:cubicBezTo>
                      <a:cubicBezTo>
                        <a:pt x="14008" y="728"/>
                        <a:pt x="14049" y="751"/>
                        <a:pt x="14091" y="765"/>
                      </a:cubicBezTo>
                      <a:lnTo>
                        <a:pt x="14091" y="4857"/>
                      </a:lnTo>
                      <a:cubicBezTo>
                        <a:pt x="14091" y="4950"/>
                        <a:pt x="14163" y="4996"/>
                        <a:pt x="14235" y="4996"/>
                      </a:cubicBezTo>
                      <a:cubicBezTo>
                        <a:pt x="14307" y="4996"/>
                        <a:pt x="14379" y="4950"/>
                        <a:pt x="14379" y="4857"/>
                      </a:cubicBezTo>
                      <a:lnTo>
                        <a:pt x="14379" y="848"/>
                      </a:lnTo>
                      <a:cubicBezTo>
                        <a:pt x="14623" y="916"/>
                        <a:pt x="14872" y="970"/>
                        <a:pt x="15132" y="994"/>
                      </a:cubicBezTo>
                      <a:cubicBezTo>
                        <a:pt x="15137" y="994"/>
                        <a:pt x="15142" y="994"/>
                        <a:pt x="15147" y="994"/>
                      </a:cubicBezTo>
                      <a:cubicBezTo>
                        <a:pt x="15163" y="994"/>
                        <a:pt x="15177" y="992"/>
                        <a:pt x="15189" y="987"/>
                      </a:cubicBezTo>
                      <a:cubicBezTo>
                        <a:pt x="17273" y="1961"/>
                        <a:pt x="19481" y="2461"/>
                        <a:pt x="21731" y="2616"/>
                      </a:cubicBezTo>
                      <a:cubicBezTo>
                        <a:pt x="21753" y="2659"/>
                        <a:pt x="21791" y="2696"/>
                        <a:pt x="21849" y="2704"/>
                      </a:cubicBezTo>
                      <a:cubicBezTo>
                        <a:pt x="23216" y="2878"/>
                        <a:pt x="24590" y="3037"/>
                        <a:pt x="25958" y="3037"/>
                      </a:cubicBezTo>
                      <a:cubicBezTo>
                        <a:pt x="27169" y="3037"/>
                        <a:pt x="28375" y="2912"/>
                        <a:pt x="29565" y="2561"/>
                      </a:cubicBezTo>
                      <a:cubicBezTo>
                        <a:pt x="29725" y="2513"/>
                        <a:pt x="29677" y="2277"/>
                        <a:pt x="29533" y="2277"/>
                      </a:cubicBezTo>
                      <a:cubicBezTo>
                        <a:pt x="29519" y="2277"/>
                        <a:pt x="29504" y="2279"/>
                        <a:pt x="29488" y="2284"/>
                      </a:cubicBezTo>
                      <a:cubicBezTo>
                        <a:pt x="28322" y="2629"/>
                        <a:pt x="27140" y="2751"/>
                        <a:pt x="25952" y="2751"/>
                      </a:cubicBezTo>
                      <a:cubicBezTo>
                        <a:pt x="25327" y="2751"/>
                        <a:pt x="24700" y="2717"/>
                        <a:pt x="24073" y="2664"/>
                      </a:cubicBezTo>
                      <a:cubicBezTo>
                        <a:pt x="26553" y="2596"/>
                        <a:pt x="29051" y="2182"/>
                        <a:pt x="31455" y="1591"/>
                      </a:cubicBezTo>
                      <a:cubicBezTo>
                        <a:pt x="31460" y="1590"/>
                        <a:pt x="31463" y="1586"/>
                        <a:pt x="31468" y="1585"/>
                      </a:cubicBezTo>
                      <a:cubicBezTo>
                        <a:pt x="31488" y="1591"/>
                        <a:pt x="31507" y="1598"/>
                        <a:pt x="31528" y="1604"/>
                      </a:cubicBezTo>
                      <a:cubicBezTo>
                        <a:pt x="31557" y="2737"/>
                        <a:pt x="31627" y="3867"/>
                        <a:pt x="31748" y="4996"/>
                      </a:cubicBezTo>
                      <a:cubicBezTo>
                        <a:pt x="31757" y="5087"/>
                        <a:pt x="31834" y="5133"/>
                        <a:pt x="31906" y="5133"/>
                      </a:cubicBezTo>
                      <a:cubicBezTo>
                        <a:pt x="31978" y="5133"/>
                        <a:pt x="32044" y="5088"/>
                        <a:pt x="32035" y="4996"/>
                      </a:cubicBezTo>
                      <a:cubicBezTo>
                        <a:pt x="31918" y="3894"/>
                        <a:pt x="31849" y="2791"/>
                        <a:pt x="31819" y="1684"/>
                      </a:cubicBezTo>
                      <a:lnTo>
                        <a:pt x="31819" y="1684"/>
                      </a:lnTo>
                      <a:cubicBezTo>
                        <a:pt x="32084" y="1751"/>
                        <a:pt x="32358" y="1801"/>
                        <a:pt x="32639" y="1828"/>
                      </a:cubicBezTo>
                      <a:cubicBezTo>
                        <a:pt x="32644" y="1828"/>
                        <a:pt x="32650" y="1829"/>
                        <a:pt x="32655" y="1829"/>
                      </a:cubicBezTo>
                      <a:cubicBezTo>
                        <a:pt x="32823" y="1829"/>
                        <a:pt x="32816" y="1558"/>
                        <a:pt x="32639" y="1540"/>
                      </a:cubicBezTo>
                      <a:cubicBezTo>
                        <a:pt x="32035" y="1484"/>
                        <a:pt x="31460" y="1328"/>
                        <a:pt x="30910" y="1074"/>
                      </a:cubicBezTo>
                      <a:cubicBezTo>
                        <a:pt x="30888" y="1064"/>
                        <a:pt x="30866" y="1059"/>
                        <a:pt x="30846" y="1059"/>
                      </a:cubicBezTo>
                      <a:cubicBezTo>
                        <a:pt x="30710" y="1059"/>
                        <a:pt x="30619" y="1253"/>
                        <a:pt x="30766" y="1322"/>
                      </a:cubicBezTo>
                      <a:cubicBezTo>
                        <a:pt x="30836" y="1354"/>
                        <a:pt x="30907" y="1379"/>
                        <a:pt x="30977" y="1408"/>
                      </a:cubicBezTo>
                      <a:cubicBezTo>
                        <a:pt x="28491" y="1997"/>
                        <a:pt x="25910" y="2392"/>
                        <a:pt x="23359" y="2392"/>
                      </a:cubicBezTo>
                      <a:cubicBezTo>
                        <a:pt x="20123" y="2392"/>
                        <a:pt x="16933" y="1757"/>
                        <a:pt x="14037" y="72"/>
                      </a:cubicBezTo>
                      <a:cubicBezTo>
                        <a:pt x="14012" y="58"/>
                        <a:pt x="13988" y="51"/>
                        <a:pt x="13965" y="51"/>
                      </a:cubicBezTo>
                      <a:cubicBezTo>
                        <a:pt x="13839" y="51"/>
                        <a:pt x="13757" y="243"/>
                        <a:pt x="13892" y="320"/>
                      </a:cubicBezTo>
                      <a:cubicBezTo>
                        <a:pt x="13938" y="347"/>
                        <a:pt x="13986" y="368"/>
                        <a:pt x="14032" y="395"/>
                      </a:cubicBezTo>
                      <a:cubicBezTo>
                        <a:pt x="14014" y="400"/>
                        <a:pt x="13999" y="404"/>
                        <a:pt x="13981" y="409"/>
                      </a:cubicBezTo>
                      <a:cubicBezTo>
                        <a:pt x="13735" y="303"/>
                        <a:pt x="13497" y="180"/>
                        <a:pt x="13271" y="26"/>
                      </a:cubicBezTo>
                      <a:cubicBezTo>
                        <a:pt x="13245" y="9"/>
                        <a:pt x="13219" y="1"/>
                        <a:pt x="1319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7" name="Google Shape;1647;p15"/>
                <p:cNvSpPr/>
                <p:nvPr/>
              </p:nvSpPr>
              <p:spPr>
                <a:xfrm>
                  <a:off x="2816875" y="2329275"/>
                  <a:ext cx="390400" cy="43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6" h="1748" extrusionOk="0">
                      <a:moveTo>
                        <a:pt x="186" y="0"/>
                      </a:moveTo>
                      <a:cubicBezTo>
                        <a:pt x="47" y="0"/>
                        <a:pt x="0" y="232"/>
                        <a:pt x="157" y="285"/>
                      </a:cubicBezTo>
                      <a:cubicBezTo>
                        <a:pt x="3568" y="1455"/>
                        <a:pt x="7135" y="1748"/>
                        <a:pt x="10711" y="1748"/>
                      </a:cubicBezTo>
                      <a:cubicBezTo>
                        <a:pt x="12286" y="1748"/>
                        <a:pt x="13863" y="1691"/>
                        <a:pt x="15429" y="1627"/>
                      </a:cubicBezTo>
                      <a:cubicBezTo>
                        <a:pt x="15611" y="1621"/>
                        <a:pt x="15615" y="1341"/>
                        <a:pt x="15437" y="1341"/>
                      </a:cubicBezTo>
                      <a:cubicBezTo>
                        <a:pt x="15434" y="1341"/>
                        <a:pt x="15432" y="1341"/>
                        <a:pt x="15429" y="1341"/>
                      </a:cubicBezTo>
                      <a:cubicBezTo>
                        <a:pt x="13863" y="1405"/>
                        <a:pt x="12287" y="1462"/>
                        <a:pt x="10712" y="1462"/>
                      </a:cubicBezTo>
                      <a:cubicBezTo>
                        <a:pt x="7162" y="1462"/>
                        <a:pt x="3621" y="1171"/>
                        <a:pt x="234" y="9"/>
                      </a:cubicBezTo>
                      <a:cubicBezTo>
                        <a:pt x="217" y="3"/>
                        <a:pt x="201" y="0"/>
                        <a:pt x="1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8" name="Google Shape;1648;p15"/>
                <p:cNvSpPr/>
                <p:nvPr/>
              </p:nvSpPr>
              <p:spPr>
                <a:xfrm>
                  <a:off x="772500" y="2169425"/>
                  <a:ext cx="2051975" cy="2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79" h="9686" extrusionOk="0">
                      <a:moveTo>
                        <a:pt x="80617" y="6038"/>
                      </a:moveTo>
                      <a:cubicBezTo>
                        <a:pt x="80889" y="6088"/>
                        <a:pt x="81162" y="6126"/>
                        <a:pt x="81434" y="6153"/>
                      </a:cubicBezTo>
                      <a:cubicBezTo>
                        <a:pt x="81177" y="6231"/>
                        <a:pt x="80921" y="6303"/>
                        <a:pt x="80660" y="6372"/>
                      </a:cubicBezTo>
                      <a:cubicBezTo>
                        <a:pt x="80648" y="6261"/>
                        <a:pt x="80633" y="6150"/>
                        <a:pt x="80617" y="6038"/>
                      </a:cubicBezTo>
                      <a:close/>
                      <a:moveTo>
                        <a:pt x="80326" y="5995"/>
                      </a:moveTo>
                      <a:lnTo>
                        <a:pt x="80383" y="6444"/>
                      </a:lnTo>
                      <a:cubicBezTo>
                        <a:pt x="78420" y="6947"/>
                        <a:pt x="76427" y="7223"/>
                        <a:pt x="74425" y="7289"/>
                      </a:cubicBezTo>
                      <a:cubicBezTo>
                        <a:pt x="74137" y="7298"/>
                        <a:pt x="73849" y="7302"/>
                        <a:pt x="73561" y="7302"/>
                      </a:cubicBezTo>
                      <a:cubicBezTo>
                        <a:pt x="71735" y="7302"/>
                        <a:pt x="69906" y="7125"/>
                        <a:pt x="68094" y="6772"/>
                      </a:cubicBezTo>
                      <a:lnTo>
                        <a:pt x="68094" y="6772"/>
                      </a:lnTo>
                      <a:cubicBezTo>
                        <a:pt x="69551" y="6901"/>
                        <a:pt x="71017" y="6970"/>
                        <a:pt x="72480" y="6970"/>
                      </a:cubicBezTo>
                      <a:cubicBezTo>
                        <a:pt x="73064" y="6970"/>
                        <a:pt x="73650" y="6959"/>
                        <a:pt x="74234" y="6934"/>
                      </a:cubicBezTo>
                      <a:cubicBezTo>
                        <a:pt x="76204" y="6858"/>
                        <a:pt x="78500" y="6867"/>
                        <a:pt x="80326" y="5995"/>
                      </a:cubicBezTo>
                      <a:close/>
                      <a:moveTo>
                        <a:pt x="46006" y="6702"/>
                      </a:moveTo>
                      <a:cubicBezTo>
                        <a:pt x="48514" y="7417"/>
                        <a:pt x="51083" y="7874"/>
                        <a:pt x="53682" y="8039"/>
                      </a:cubicBezTo>
                      <a:cubicBezTo>
                        <a:pt x="53506" y="8043"/>
                        <a:pt x="53331" y="8045"/>
                        <a:pt x="53156" y="8045"/>
                      </a:cubicBezTo>
                      <a:cubicBezTo>
                        <a:pt x="50724" y="8045"/>
                        <a:pt x="48319" y="7660"/>
                        <a:pt x="46006" y="6702"/>
                      </a:cubicBezTo>
                      <a:close/>
                      <a:moveTo>
                        <a:pt x="632" y="0"/>
                      </a:moveTo>
                      <a:cubicBezTo>
                        <a:pt x="487" y="0"/>
                        <a:pt x="438" y="238"/>
                        <a:pt x="599" y="284"/>
                      </a:cubicBezTo>
                      <a:cubicBezTo>
                        <a:pt x="1044" y="414"/>
                        <a:pt x="1492" y="537"/>
                        <a:pt x="1944" y="655"/>
                      </a:cubicBezTo>
                      <a:cubicBezTo>
                        <a:pt x="5517" y="1609"/>
                        <a:pt x="9203" y="2251"/>
                        <a:pt x="12865" y="2251"/>
                      </a:cubicBezTo>
                      <a:cubicBezTo>
                        <a:pt x="15416" y="2251"/>
                        <a:pt x="17956" y="1940"/>
                        <a:pt x="20438" y="1205"/>
                      </a:cubicBezTo>
                      <a:cubicBezTo>
                        <a:pt x="20527" y="1182"/>
                        <a:pt x="20613" y="1155"/>
                        <a:pt x="20701" y="1123"/>
                      </a:cubicBezTo>
                      <a:cubicBezTo>
                        <a:pt x="21219" y="966"/>
                        <a:pt x="21732" y="789"/>
                        <a:pt x="22243" y="591"/>
                      </a:cubicBezTo>
                      <a:cubicBezTo>
                        <a:pt x="22269" y="594"/>
                        <a:pt x="22296" y="598"/>
                        <a:pt x="22323" y="598"/>
                      </a:cubicBezTo>
                      <a:cubicBezTo>
                        <a:pt x="22332" y="607"/>
                        <a:pt x="22334" y="617"/>
                        <a:pt x="22339" y="626"/>
                      </a:cubicBezTo>
                      <a:cubicBezTo>
                        <a:pt x="22355" y="636"/>
                        <a:pt x="22366" y="648"/>
                        <a:pt x="22378" y="661"/>
                      </a:cubicBezTo>
                      <a:cubicBezTo>
                        <a:pt x="21859" y="837"/>
                        <a:pt x="21347" y="1014"/>
                        <a:pt x="20833" y="1182"/>
                      </a:cubicBezTo>
                      <a:cubicBezTo>
                        <a:pt x="20721" y="1220"/>
                        <a:pt x="20610" y="1256"/>
                        <a:pt x="20502" y="1290"/>
                      </a:cubicBezTo>
                      <a:cubicBezTo>
                        <a:pt x="19770" y="1529"/>
                        <a:pt x="19029" y="1742"/>
                        <a:pt x="18271" y="1914"/>
                      </a:cubicBezTo>
                      <a:cubicBezTo>
                        <a:pt x="16270" y="2370"/>
                        <a:pt x="14225" y="2639"/>
                        <a:pt x="12175" y="2724"/>
                      </a:cubicBezTo>
                      <a:cubicBezTo>
                        <a:pt x="11708" y="2744"/>
                        <a:pt x="11240" y="2753"/>
                        <a:pt x="10773" y="2753"/>
                      </a:cubicBezTo>
                      <a:cubicBezTo>
                        <a:pt x="7789" y="2753"/>
                        <a:pt x="4823" y="2352"/>
                        <a:pt x="1947" y="1573"/>
                      </a:cubicBezTo>
                      <a:cubicBezTo>
                        <a:pt x="1371" y="1418"/>
                        <a:pt x="804" y="1250"/>
                        <a:pt x="237" y="1067"/>
                      </a:cubicBezTo>
                      <a:cubicBezTo>
                        <a:pt x="220" y="1062"/>
                        <a:pt x="205" y="1060"/>
                        <a:pt x="190" y="1060"/>
                      </a:cubicBezTo>
                      <a:cubicBezTo>
                        <a:pt x="48" y="1060"/>
                        <a:pt x="0" y="1293"/>
                        <a:pt x="160" y="1345"/>
                      </a:cubicBezTo>
                      <a:cubicBezTo>
                        <a:pt x="752" y="1536"/>
                        <a:pt x="1345" y="1713"/>
                        <a:pt x="1947" y="1873"/>
                      </a:cubicBezTo>
                      <a:cubicBezTo>
                        <a:pt x="4835" y="2645"/>
                        <a:pt x="7808" y="3041"/>
                        <a:pt x="10796" y="3041"/>
                      </a:cubicBezTo>
                      <a:cubicBezTo>
                        <a:pt x="11256" y="3041"/>
                        <a:pt x="11716" y="3031"/>
                        <a:pt x="12175" y="3012"/>
                      </a:cubicBezTo>
                      <a:cubicBezTo>
                        <a:pt x="14081" y="2936"/>
                        <a:pt x="15979" y="2698"/>
                        <a:pt x="17842" y="2304"/>
                      </a:cubicBezTo>
                      <a:cubicBezTo>
                        <a:pt x="18800" y="2101"/>
                        <a:pt x="19726" y="1837"/>
                        <a:pt x="20641" y="1542"/>
                      </a:cubicBezTo>
                      <a:cubicBezTo>
                        <a:pt x="20825" y="1484"/>
                        <a:pt x="21010" y="1422"/>
                        <a:pt x="21191" y="1361"/>
                      </a:cubicBezTo>
                      <a:cubicBezTo>
                        <a:pt x="21621" y="1220"/>
                        <a:pt x="22047" y="1074"/>
                        <a:pt x="22475" y="928"/>
                      </a:cubicBezTo>
                      <a:cubicBezTo>
                        <a:pt x="22522" y="1226"/>
                        <a:pt x="22568" y="1522"/>
                        <a:pt x="22614" y="1821"/>
                      </a:cubicBezTo>
                      <a:cubicBezTo>
                        <a:pt x="22932" y="3919"/>
                        <a:pt x="23257" y="6011"/>
                        <a:pt x="23618" y="8101"/>
                      </a:cubicBezTo>
                      <a:cubicBezTo>
                        <a:pt x="23622" y="8121"/>
                        <a:pt x="23626" y="8136"/>
                        <a:pt x="23630" y="8155"/>
                      </a:cubicBezTo>
                      <a:cubicBezTo>
                        <a:pt x="23630" y="8162"/>
                        <a:pt x="23630" y="8171"/>
                        <a:pt x="23632" y="8178"/>
                      </a:cubicBezTo>
                      <a:cubicBezTo>
                        <a:pt x="23632" y="8197"/>
                        <a:pt x="23636" y="8212"/>
                        <a:pt x="23641" y="8231"/>
                      </a:cubicBezTo>
                      <a:cubicBezTo>
                        <a:pt x="23653" y="8303"/>
                        <a:pt x="23703" y="8334"/>
                        <a:pt x="23759" y="8334"/>
                      </a:cubicBezTo>
                      <a:cubicBezTo>
                        <a:pt x="23807" y="8334"/>
                        <a:pt x="23858" y="8311"/>
                        <a:pt x="23890" y="8269"/>
                      </a:cubicBezTo>
                      <a:cubicBezTo>
                        <a:pt x="23909" y="8248"/>
                        <a:pt x="23921" y="8216"/>
                        <a:pt x="23921" y="8182"/>
                      </a:cubicBezTo>
                      <a:cubicBezTo>
                        <a:pt x="23921" y="8174"/>
                        <a:pt x="23917" y="8166"/>
                        <a:pt x="23917" y="8160"/>
                      </a:cubicBezTo>
                      <a:lnTo>
                        <a:pt x="23917" y="8156"/>
                      </a:lnTo>
                      <a:cubicBezTo>
                        <a:pt x="23567" y="6140"/>
                        <a:pt x="23255" y="4118"/>
                        <a:pt x="22939" y="2095"/>
                      </a:cubicBezTo>
                      <a:cubicBezTo>
                        <a:pt x="22891" y="1749"/>
                        <a:pt x="22836" y="1404"/>
                        <a:pt x="22783" y="1060"/>
                      </a:cubicBezTo>
                      <a:lnTo>
                        <a:pt x="22783" y="1060"/>
                      </a:lnTo>
                      <a:cubicBezTo>
                        <a:pt x="25391" y="3487"/>
                        <a:pt x="28951" y="4755"/>
                        <a:pt x="32395" y="5470"/>
                      </a:cubicBezTo>
                      <a:cubicBezTo>
                        <a:pt x="36382" y="6294"/>
                        <a:pt x="40482" y="6336"/>
                        <a:pt x="44537" y="6336"/>
                      </a:cubicBezTo>
                      <a:cubicBezTo>
                        <a:pt x="44595" y="6370"/>
                        <a:pt x="44657" y="6398"/>
                        <a:pt x="44717" y="6427"/>
                      </a:cubicBezTo>
                      <a:cubicBezTo>
                        <a:pt x="44859" y="7068"/>
                        <a:pt x="45001" y="7711"/>
                        <a:pt x="45139" y="8352"/>
                      </a:cubicBezTo>
                      <a:cubicBezTo>
                        <a:pt x="45146" y="8371"/>
                        <a:pt x="45149" y="8395"/>
                        <a:pt x="45154" y="8414"/>
                      </a:cubicBezTo>
                      <a:cubicBezTo>
                        <a:pt x="45181" y="8544"/>
                        <a:pt x="45211" y="8671"/>
                        <a:pt x="45238" y="8802"/>
                      </a:cubicBezTo>
                      <a:cubicBezTo>
                        <a:pt x="45253" y="8873"/>
                        <a:pt x="45306" y="8904"/>
                        <a:pt x="45362" y="8904"/>
                      </a:cubicBezTo>
                      <a:cubicBezTo>
                        <a:pt x="45447" y="8904"/>
                        <a:pt x="45538" y="8834"/>
                        <a:pt x="45515" y="8726"/>
                      </a:cubicBezTo>
                      <a:cubicBezTo>
                        <a:pt x="45492" y="8623"/>
                        <a:pt x="45469" y="8522"/>
                        <a:pt x="45446" y="8419"/>
                      </a:cubicBezTo>
                      <a:cubicBezTo>
                        <a:pt x="45446" y="8400"/>
                        <a:pt x="45439" y="8376"/>
                        <a:pt x="45435" y="8357"/>
                      </a:cubicBezTo>
                      <a:cubicBezTo>
                        <a:pt x="45308" y="7771"/>
                        <a:pt x="45178" y="7180"/>
                        <a:pt x="45047" y="6592"/>
                      </a:cubicBezTo>
                      <a:lnTo>
                        <a:pt x="45047" y="6592"/>
                      </a:lnTo>
                      <a:cubicBezTo>
                        <a:pt x="47658" y="7844"/>
                        <a:pt x="50395" y="8331"/>
                        <a:pt x="53163" y="8331"/>
                      </a:cubicBezTo>
                      <a:cubicBezTo>
                        <a:pt x="54283" y="8331"/>
                        <a:pt x="55407" y="8252"/>
                        <a:pt x="56531" y="8110"/>
                      </a:cubicBezTo>
                      <a:cubicBezTo>
                        <a:pt x="59806" y="8067"/>
                        <a:pt x="63370" y="7793"/>
                        <a:pt x="66453" y="6699"/>
                      </a:cubicBezTo>
                      <a:cubicBezTo>
                        <a:pt x="66484" y="6707"/>
                        <a:pt x="66516" y="6716"/>
                        <a:pt x="66545" y="6722"/>
                      </a:cubicBezTo>
                      <a:cubicBezTo>
                        <a:pt x="66719" y="7354"/>
                        <a:pt x="66841" y="8002"/>
                        <a:pt x="66971" y="8646"/>
                      </a:cubicBezTo>
                      <a:cubicBezTo>
                        <a:pt x="67006" y="8820"/>
                        <a:pt x="67039" y="8991"/>
                        <a:pt x="67079" y="9164"/>
                      </a:cubicBezTo>
                      <a:cubicBezTo>
                        <a:pt x="67094" y="9236"/>
                        <a:pt x="67147" y="9266"/>
                        <a:pt x="67203" y="9266"/>
                      </a:cubicBezTo>
                      <a:cubicBezTo>
                        <a:pt x="67288" y="9266"/>
                        <a:pt x="67379" y="9196"/>
                        <a:pt x="67356" y="9088"/>
                      </a:cubicBezTo>
                      <a:cubicBezTo>
                        <a:pt x="67325" y="8942"/>
                        <a:pt x="67294" y="8797"/>
                        <a:pt x="67263" y="8651"/>
                      </a:cubicBezTo>
                      <a:cubicBezTo>
                        <a:pt x="67136" y="8034"/>
                        <a:pt x="67021" y="7409"/>
                        <a:pt x="66865" y="6800"/>
                      </a:cubicBezTo>
                      <a:lnTo>
                        <a:pt x="66865" y="6800"/>
                      </a:lnTo>
                      <a:cubicBezTo>
                        <a:pt x="66887" y="6807"/>
                        <a:pt x="66911" y="6811"/>
                        <a:pt x="66933" y="6819"/>
                      </a:cubicBezTo>
                      <a:cubicBezTo>
                        <a:pt x="67052" y="6849"/>
                        <a:pt x="67172" y="6881"/>
                        <a:pt x="67294" y="6903"/>
                      </a:cubicBezTo>
                      <a:cubicBezTo>
                        <a:pt x="69350" y="7360"/>
                        <a:pt x="71435" y="7590"/>
                        <a:pt x="73517" y="7590"/>
                      </a:cubicBezTo>
                      <a:cubicBezTo>
                        <a:pt x="74353" y="7590"/>
                        <a:pt x="75188" y="7553"/>
                        <a:pt x="76021" y="7479"/>
                      </a:cubicBezTo>
                      <a:cubicBezTo>
                        <a:pt x="77497" y="7348"/>
                        <a:pt x="78965" y="7098"/>
                        <a:pt x="80415" y="6735"/>
                      </a:cubicBezTo>
                      <a:cubicBezTo>
                        <a:pt x="80443" y="6960"/>
                        <a:pt x="80472" y="7182"/>
                        <a:pt x="80500" y="7410"/>
                      </a:cubicBezTo>
                      <a:cubicBezTo>
                        <a:pt x="80561" y="7904"/>
                        <a:pt x="80622" y="8400"/>
                        <a:pt x="80675" y="8893"/>
                      </a:cubicBezTo>
                      <a:cubicBezTo>
                        <a:pt x="80675" y="8893"/>
                        <a:pt x="80679" y="8893"/>
                        <a:pt x="80675" y="8897"/>
                      </a:cubicBezTo>
                      <a:cubicBezTo>
                        <a:pt x="80692" y="8998"/>
                        <a:pt x="80703" y="9101"/>
                        <a:pt x="80711" y="9204"/>
                      </a:cubicBezTo>
                      <a:cubicBezTo>
                        <a:pt x="80726" y="9318"/>
                        <a:pt x="80741" y="9434"/>
                        <a:pt x="80754" y="9548"/>
                      </a:cubicBezTo>
                      <a:cubicBezTo>
                        <a:pt x="80757" y="9571"/>
                        <a:pt x="80762" y="9591"/>
                        <a:pt x="80773" y="9605"/>
                      </a:cubicBezTo>
                      <a:cubicBezTo>
                        <a:pt x="80801" y="9659"/>
                        <a:pt x="80858" y="9685"/>
                        <a:pt x="80912" y="9685"/>
                      </a:cubicBezTo>
                      <a:cubicBezTo>
                        <a:pt x="80983" y="9685"/>
                        <a:pt x="81050" y="9640"/>
                        <a:pt x="81041" y="9548"/>
                      </a:cubicBezTo>
                      <a:lnTo>
                        <a:pt x="81041" y="9546"/>
                      </a:lnTo>
                      <a:cubicBezTo>
                        <a:pt x="81025" y="9426"/>
                        <a:pt x="81015" y="9312"/>
                        <a:pt x="80998" y="9192"/>
                      </a:cubicBezTo>
                      <a:cubicBezTo>
                        <a:pt x="80990" y="9097"/>
                        <a:pt x="80979" y="8998"/>
                        <a:pt x="80964" y="8902"/>
                      </a:cubicBezTo>
                      <a:cubicBezTo>
                        <a:pt x="80909" y="8391"/>
                        <a:pt x="80849" y="7882"/>
                        <a:pt x="80783" y="7377"/>
                      </a:cubicBezTo>
                      <a:cubicBezTo>
                        <a:pt x="80757" y="7138"/>
                        <a:pt x="80726" y="6901"/>
                        <a:pt x="80697" y="6662"/>
                      </a:cubicBezTo>
                      <a:cubicBezTo>
                        <a:pt x="81118" y="6552"/>
                        <a:pt x="81536" y="6432"/>
                        <a:pt x="81953" y="6303"/>
                      </a:cubicBezTo>
                      <a:cubicBezTo>
                        <a:pt x="82071" y="6264"/>
                        <a:pt x="82079" y="6131"/>
                        <a:pt x="82016" y="6061"/>
                      </a:cubicBezTo>
                      <a:cubicBezTo>
                        <a:pt x="82016" y="5987"/>
                        <a:pt x="81971" y="5911"/>
                        <a:pt x="81879" y="5903"/>
                      </a:cubicBezTo>
                      <a:cubicBezTo>
                        <a:pt x="81379" y="5877"/>
                        <a:pt x="80896" y="5803"/>
                        <a:pt x="80413" y="5700"/>
                      </a:cubicBezTo>
                      <a:cubicBezTo>
                        <a:pt x="80395" y="5691"/>
                        <a:pt x="80376" y="5684"/>
                        <a:pt x="80353" y="5684"/>
                      </a:cubicBezTo>
                      <a:cubicBezTo>
                        <a:pt x="80348" y="5684"/>
                        <a:pt x="80342" y="5684"/>
                        <a:pt x="80337" y="5685"/>
                      </a:cubicBezTo>
                      <a:cubicBezTo>
                        <a:pt x="80080" y="5626"/>
                        <a:pt x="79823" y="5561"/>
                        <a:pt x="79569" y="5481"/>
                      </a:cubicBezTo>
                      <a:cubicBezTo>
                        <a:pt x="79553" y="5476"/>
                        <a:pt x="79537" y="5473"/>
                        <a:pt x="79523" y="5473"/>
                      </a:cubicBezTo>
                      <a:cubicBezTo>
                        <a:pt x="79382" y="5473"/>
                        <a:pt x="79334" y="5709"/>
                        <a:pt x="79493" y="5757"/>
                      </a:cubicBezTo>
                      <a:cubicBezTo>
                        <a:pt x="79631" y="5800"/>
                        <a:pt x="79765" y="5839"/>
                        <a:pt x="79903" y="5872"/>
                      </a:cubicBezTo>
                      <a:cubicBezTo>
                        <a:pt x="77974" y="6680"/>
                        <a:pt x="75547" y="6620"/>
                        <a:pt x="73515" y="6669"/>
                      </a:cubicBezTo>
                      <a:cubicBezTo>
                        <a:pt x="73135" y="6679"/>
                        <a:pt x="72756" y="6684"/>
                        <a:pt x="72376" y="6684"/>
                      </a:cubicBezTo>
                      <a:cubicBezTo>
                        <a:pt x="71898" y="6684"/>
                        <a:pt x="71421" y="6676"/>
                        <a:pt x="70942" y="6661"/>
                      </a:cubicBezTo>
                      <a:lnTo>
                        <a:pt x="70931" y="6661"/>
                      </a:lnTo>
                      <a:cubicBezTo>
                        <a:pt x="69474" y="6615"/>
                        <a:pt x="68022" y="6501"/>
                        <a:pt x="66568" y="6331"/>
                      </a:cubicBezTo>
                      <a:cubicBezTo>
                        <a:pt x="66541" y="6331"/>
                        <a:pt x="66522" y="6334"/>
                        <a:pt x="66502" y="6342"/>
                      </a:cubicBezTo>
                      <a:cubicBezTo>
                        <a:pt x="66334" y="6258"/>
                        <a:pt x="66168" y="6163"/>
                        <a:pt x="66016" y="6046"/>
                      </a:cubicBezTo>
                      <a:cubicBezTo>
                        <a:pt x="65990" y="6026"/>
                        <a:pt x="65964" y="6018"/>
                        <a:pt x="65939" y="6018"/>
                      </a:cubicBezTo>
                      <a:cubicBezTo>
                        <a:pt x="65825" y="6018"/>
                        <a:pt x="65750" y="6203"/>
                        <a:pt x="65870" y="6291"/>
                      </a:cubicBezTo>
                      <a:cubicBezTo>
                        <a:pt x="65957" y="6356"/>
                        <a:pt x="66049" y="6411"/>
                        <a:pt x="66138" y="6464"/>
                      </a:cubicBezTo>
                      <a:cubicBezTo>
                        <a:pt x="66135" y="6475"/>
                        <a:pt x="66135" y="6491"/>
                        <a:pt x="66135" y="6502"/>
                      </a:cubicBezTo>
                      <a:cubicBezTo>
                        <a:pt x="63819" y="7284"/>
                        <a:pt x="61266" y="7618"/>
                        <a:pt x="58770" y="7748"/>
                      </a:cubicBezTo>
                      <a:cubicBezTo>
                        <a:pt x="60308" y="7453"/>
                        <a:pt x="61836" y="7062"/>
                        <a:pt x="63340" y="6624"/>
                      </a:cubicBezTo>
                      <a:cubicBezTo>
                        <a:pt x="63501" y="6580"/>
                        <a:pt x="63454" y="6341"/>
                        <a:pt x="63308" y="6341"/>
                      </a:cubicBezTo>
                      <a:cubicBezTo>
                        <a:pt x="63294" y="6341"/>
                        <a:pt x="63279" y="6344"/>
                        <a:pt x="63264" y="6348"/>
                      </a:cubicBezTo>
                      <a:cubicBezTo>
                        <a:pt x="61063" y="6989"/>
                        <a:pt x="58800" y="7529"/>
                        <a:pt x="56533" y="7817"/>
                      </a:cubicBezTo>
                      <a:cubicBezTo>
                        <a:pt x="56366" y="7817"/>
                        <a:pt x="56191" y="7819"/>
                        <a:pt x="56024" y="7819"/>
                      </a:cubicBezTo>
                      <a:cubicBezTo>
                        <a:pt x="55957" y="7820"/>
                        <a:pt x="55890" y="7820"/>
                        <a:pt x="55823" y="7820"/>
                      </a:cubicBezTo>
                      <a:cubicBezTo>
                        <a:pt x="52084" y="7820"/>
                        <a:pt x="48410" y="7194"/>
                        <a:pt x="44854" y="6048"/>
                      </a:cubicBezTo>
                      <a:cubicBezTo>
                        <a:pt x="44852" y="6046"/>
                        <a:pt x="44850" y="6046"/>
                        <a:pt x="44848" y="6046"/>
                      </a:cubicBezTo>
                      <a:cubicBezTo>
                        <a:pt x="44846" y="6046"/>
                        <a:pt x="44844" y="6046"/>
                        <a:pt x="44843" y="6044"/>
                      </a:cubicBezTo>
                      <a:lnTo>
                        <a:pt x="44826" y="6044"/>
                      </a:lnTo>
                      <a:cubicBezTo>
                        <a:pt x="44823" y="6044"/>
                        <a:pt x="44818" y="6042"/>
                        <a:pt x="44816" y="6042"/>
                      </a:cubicBezTo>
                      <a:lnTo>
                        <a:pt x="44808" y="6042"/>
                      </a:lnTo>
                      <a:cubicBezTo>
                        <a:pt x="44805" y="6043"/>
                        <a:pt x="44802" y="6043"/>
                        <a:pt x="44800" y="6043"/>
                      </a:cubicBezTo>
                      <a:cubicBezTo>
                        <a:pt x="44795" y="6043"/>
                        <a:pt x="44791" y="6042"/>
                        <a:pt x="44789" y="6042"/>
                      </a:cubicBezTo>
                      <a:lnTo>
                        <a:pt x="44605" y="6042"/>
                      </a:lnTo>
                      <a:cubicBezTo>
                        <a:pt x="44596" y="6038"/>
                        <a:pt x="44586" y="6033"/>
                        <a:pt x="44577" y="6031"/>
                      </a:cubicBezTo>
                      <a:cubicBezTo>
                        <a:pt x="44553" y="6018"/>
                        <a:pt x="44530" y="6013"/>
                        <a:pt x="44508" y="6013"/>
                      </a:cubicBezTo>
                      <a:cubicBezTo>
                        <a:pt x="44475" y="6013"/>
                        <a:pt x="44445" y="6024"/>
                        <a:pt x="44420" y="6042"/>
                      </a:cubicBezTo>
                      <a:cubicBezTo>
                        <a:pt x="40537" y="6042"/>
                        <a:pt x="36617" y="5995"/>
                        <a:pt x="32791" y="5249"/>
                      </a:cubicBezTo>
                      <a:cubicBezTo>
                        <a:pt x="29255" y="4558"/>
                        <a:pt x="25571" y="3290"/>
                        <a:pt x="22914" y="779"/>
                      </a:cubicBezTo>
                      <a:cubicBezTo>
                        <a:pt x="23037" y="736"/>
                        <a:pt x="23159" y="694"/>
                        <a:pt x="23287" y="652"/>
                      </a:cubicBezTo>
                      <a:cubicBezTo>
                        <a:pt x="23294" y="648"/>
                        <a:pt x="23302" y="643"/>
                        <a:pt x="23308" y="640"/>
                      </a:cubicBezTo>
                      <a:cubicBezTo>
                        <a:pt x="23738" y="636"/>
                        <a:pt x="24171" y="617"/>
                        <a:pt x="24609" y="564"/>
                      </a:cubicBezTo>
                      <a:cubicBezTo>
                        <a:pt x="24781" y="546"/>
                        <a:pt x="24792" y="278"/>
                        <a:pt x="24628" y="278"/>
                      </a:cubicBezTo>
                      <a:cubicBezTo>
                        <a:pt x="24622" y="278"/>
                        <a:pt x="24615" y="278"/>
                        <a:pt x="24609" y="279"/>
                      </a:cubicBezTo>
                      <a:cubicBezTo>
                        <a:pt x="24165" y="334"/>
                        <a:pt x="23727" y="358"/>
                        <a:pt x="23291" y="358"/>
                      </a:cubicBezTo>
                      <a:cubicBezTo>
                        <a:pt x="23078" y="358"/>
                        <a:pt x="22865" y="352"/>
                        <a:pt x="22652" y="341"/>
                      </a:cubicBezTo>
                      <a:cubicBezTo>
                        <a:pt x="22633" y="322"/>
                        <a:pt x="22609" y="311"/>
                        <a:pt x="22584" y="306"/>
                      </a:cubicBezTo>
                      <a:cubicBezTo>
                        <a:pt x="22572" y="249"/>
                        <a:pt x="22529" y="206"/>
                        <a:pt x="22471" y="206"/>
                      </a:cubicBezTo>
                      <a:cubicBezTo>
                        <a:pt x="22454" y="206"/>
                        <a:pt x="22437" y="210"/>
                        <a:pt x="22418" y="217"/>
                      </a:cubicBezTo>
                      <a:lnTo>
                        <a:pt x="22200" y="298"/>
                      </a:lnTo>
                      <a:cubicBezTo>
                        <a:pt x="21798" y="260"/>
                        <a:pt x="21391" y="203"/>
                        <a:pt x="20984" y="114"/>
                      </a:cubicBezTo>
                      <a:cubicBezTo>
                        <a:pt x="20971" y="111"/>
                        <a:pt x="20959" y="109"/>
                        <a:pt x="20947" y="109"/>
                      </a:cubicBezTo>
                      <a:cubicBezTo>
                        <a:pt x="20794" y="109"/>
                        <a:pt x="20739" y="356"/>
                        <a:pt x="20908" y="391"/>
                      </a:cubicBezTo>
                      <a:cubicBezTo>
                        <a:pt x="21146" y="444"/>
                        <a:pt x="21382" y="483"/>
                        <a:pt x="21621" y="518"/>
                      </a:cubicBezTo>
                      <a:cubicBezTo>
                        <a:pt x="21172" y="678"/>
                        <a:pt x="20724" y="825"/>
                        <a:pt x="20272" y="954"/>
                      </a:cubicBezTo>
                      <a:cubicBezTo>
                        <a:pt x="20253" y="963"/>
                        <a:pt x="20234" y="966"/>
                        <a:pt x="20215" y="971"/>
                      </a:cubicBezTo>
                      <a:cubicBezTo>
                        <a:pt x="17801" y="1667"/>
                        <a:pt x="15335" y="1963"/>
                        <a:pt x="12859" y="1963"/>
                      </a:cubicBezTo>
                      <a:cubicBezTo>
                        <a:pt x="9199" y="1963"/>
                        <a:pt x="5517" y="1317"/>
                        <a:pt x="1944" y="361"/>
                      </a:cubicBezTo>
                      <a:cubicBezTo>
                        <a:pt x="1518" y="249"/>
                        <a:pt x="1097" y="130"/>
                        <a:pt x="675" y="7"/>
                      </a:cubicBezTo>
                      <a:cubicBezTo>
                        <a:pt x="660" y="2"/>
                        <a:pt x="646" y="0"/>
                        <a:pt x="6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649" name="Google Shape;1649;p15"/>
              <p:cNvSpPr/>
              <p:nvPr/>
            </p:nvSpPr>
            <p:spPr>
              <a:xfrm>
                <a:off x="-79746" y="4186769"/>
                <a:ext cx="9277440" cy="1096309"/>
              </a:xfrm>
              <a:custGeom>
                <a:avLst/>
                <a:gdLst/>
                <a:ahLst/>
                <a:cxnLst/>
                <a:rect l="l" t="t" r="r" b="b"/>
                <a:pathLst>
                  <a:path w="228621" h="27016" extrusionOk="0">
                    <a:moveTo>
                      <a:pt x="120372" y="0"/>
                    </a:moveTo>
                    <a:cubicBezTo>
                      <a:pt x="120158" y="0"/>
                      <a:pt x="119943" y="0"/>
                      <a:pt x="119728" y="3"/>
                    </a:cubicBezTo>
                    <a:cubicBezTo>
                      <a:pt x="119417" y="2"/>
                      <a:pt x="119108" y="1"/>
                      <a:pt x="118799" y="1"/>
                    </a:cubicBezTo>
                    <a:cubicBezTo>
                      <a:pt x="118490" y="1"/>
                      <a:pt x="118181" y="2"/>
                      <a:pt x="117870" y="3"/>
                    </a:cubicBezTo>
                    <a:cubicBezTo>
                      <a:pt x="117552" y="3"/>
                      <a:pt x="117237" y="3"/>
                      <a:pt x="116919" y="7"/>
                    </a:cubicBezTo>
                    <a:cubicBezTo>
                      <a:pt x="116916" y="5"/>
                      <a:pt x="116913" y="4"/>
                      <a:pt x="116910" y="4"/>
                    </a:cubicBezTo>
                    <a:cubicBezTo>
                      <a:pt x="116907" y="4"/>
                      <a:pt x="116905" y="5"/>
                      <a:pt x="116904" y="7"/>
                    </a:cubicBezTo>
                    <a:cubicBezTo>
                      <a:pt x="116828" y="5"/>
                      <a:pt x="116754" y="4"/>
                      <a:pt x="116681" y="4"/>
                    </a:cubicBezTo>
                    <a:cubicBezTo>
                      <a:pt x="116607" y="4"/>
                      <a:pt x="116533" y="5"/>
                      <a:pt x="116459" y="7"/>
                    </a:cubicBezTo>
                    <a:cubicBezTo>
                      <a:pt x="116406" y="5"/>
                      <a:pt x="116353" y="4"/>
                      <a:pt x="116300" y="4"/>
                    </a:cubicBezTo>
                    <a:cubicBezTo>
                      <a:pt x="116248" y="4"/>
                      <a:pt x="116195" y="5"/>
                      <a:pt x="116143" y="7"/>
                    </a:cubicBezTo>
                    <a:cubicBezTo>
                      <a:pt x="115687" y="7"/>
                      <a:pt x="115227" y="7"/>
                      <a:pt x="114770" y="9"/>
                    </a:cubicBezTo>
                    <a:cubicBezTo>
                      <a:pt x="113068" y="9"/>
                      <a:pt x="111370" y="18"/>
                      <a:pt x="109667" y="28"/>
                    </a:cubicBezTo>
                    <a:cubicBezTo>
                      <a:pt x="109081" y="28"/>
                      <a:pt x="108490" y="32"/>
                      <a:pt x="107904" y="40"/>
                    </a:cubicBezTo>
                    <a:cubicBezTo>
                      <a:pt x="107872" y="38"/>
                      <a:pt x="107839" y="38"/>
                      <a:pt x="107807" y="38"/>
                    </a:cubicBezTo>
                    <a:cubicBezTo>
                      <a:pt x="107774" y="38"/>
                      <a:pt x="107743" y="38"/>
                      <a:pt x="107712" y="40"/>
                    </a:cubicBezTo>
                    <a:cubicBezTo>
                      <a:pt x="107646" y="38"/>
                      <a:pt x="107580" y="38"/>
                      <a:pt x="107515" y="38"/>
                    </a:cubicBezTo>
                    <a:cubicBezTo>
                      <a:pt x="107363" y="38"/>
                      <a:pt x="107213" y="41"/>
                      <a:pt x="107064" y="44"/>
                    </a:cubicBezTo>
                    <a:cubicBezTo>
                      <a:pt x="107062" y="42"/>
                      <a:pt x="107062" y="42"/>
                      <a:pt x="107061" y="42"/>
                    </a:cubicBezTo>
                    <a:cubicBezTo>
                      <a:pt x="107060" y="42"/>
                      <a:pt x="107060" y="44"/>
                      <a:pt x="107060" y="44"/>
                    </a:cubicBezTo>
                    <a:cubicBezTo>
                      <a:pt x="106569" y="44"/>
                      <a:pt x="106078" y="47"/>
                      <a:pt x="105586" y="51"/>
                    </a:cubicBezTo>
                    <a:cubicBezTo>
                      <a:pt x="105204" y="51"/>
                      <a:pt x="104824" y="54"/>
                      <a:pt x="104445" y="54"/>
                    </a:cubicBezTo>
                    <a:cubicBezTo>
                      <a:pt x="104281" y="59"/>
                      <a:pt x="104116" y="59"/>
                      <a:pt x="103950" y="63"/>
                    </a:cubicBezTo>
                    <a:lnTo>
                      <a:pt x="103777" y="63"/>
                    </a:lnTo>
                    <a:cubicBezTo>
                      <a:pt x="103709" y="63"/>
                      <a:pt x="103639" y="63"/>
                      <a:pt x="103570" y="65"/>
                    </a:cubicBezTo>
                    <a:cubicBezTo>
                      <a:pt x="103553" y="64"/>
                      <a:pt x="103536" y="63"/>
                      <a:pt x="103519" y="63"/>
                    </a:cubicBezTo>
                    <a:cubicBezTo>
                      <a:pt x="103502" y="63"/>
                      <a:pt x="103485" y="64"/>
                      <a:pt x="103470" y="65"/>
                    </a:cubicBezTo>
                    <a:cubicBezTo>
                      <a:pt x="103144" y="65"/>
                      <a:pt x="102819" y="70"/>
                      <a:pt x="102496" y="73"/>
                    </a:cubicBezTo>
                    <a:cubicBezTo>
                      <a:pt x="100556" y="84"/>
                      <a:pt x="98620" y="105"/>
                      <a:pt x="96680" y="127"/>
                    </a:cubicBezTo>
                    <a:cubicBezTo>
                      <a:pt x="96680" y="127"/>
                      <a:pt x="96680" y="126"/>
                      <a:pt x="96679" y="126"/>
                    </a:cubicBezTo>
                    <a:cubicBezTo>
                      <a:pt x="96679" y="126"/>
                      <a:pt x="96678" y="126"/>
                      <a:pt x="96677" y="127"/>
                    </a:cubicBezTo>
                    <a:cubicBezTo>
                      <a:pt x="96194" y="133"/>
                      <a:pt x="95711" y="135"/>
                      <a:pt x="95224" y="143"/>
                    </a:cubicBezTo>
                    <a:cubicBezTo>
                      <a:pt x="94611" y="147"/>
                      <a:pt x="93992" y="154"/>
                      <a:pt x="93380" y="166"/>
                    </a:cubicBezTo>
                    <a:cubicBezTo>
                      <a:pt x="92160" y="173"/>
                      <a:pt x="90945" y="190"/>
                      <a:pt x="89726" y="209"/>
                    </a:cubicBezTo>
                    <a:cubicBezTo>
                      <a:pt x="89384" y="211"/>
                      <a:pt x="89043" y="216"/>
                      <a:pt x="88706" y="219"/>
                    </a:cubicBezTo>
                    <a:cubicBezTo>
                      <a:pt x="88296" y="223"/>
                      <a:pt x="87886" y="230"/>
                      <a:pt x="87479" y="238"/>
                    </a:cubicBezTo>
                    <a:cubicBezTo>
                      <a:pt x="79831" y="342"/>
                      <a:pt x="72188" y="480"/>
                      <a:pt x="64554" y="649"/>
                    </a:cubicBezTo>
                    <a:cubicBezTo>
                      <a:pt x="62975" y="683"/>
                      <a:pt x="61395" y="717"/>
                      <a:pt x="59816" y="759"/>
                    </a:cubicBezTo>
                    <a:cubicBezTo>
                      <a:pt x="58893" y="778"/>
                      <a:pt x="57970" y="803"/>
                      <a:pt x="57047" y="825"/>
                    </a:cubicBezTo>
                    <a:cubicBezTo>
                      <a:pt x="56690" y="833"/>
                      <a:pt x="56334" y="841"/>
                      <a:pt x="55973" y="852"/>
                    </a:cubicBezTo>
                    <a:cubicBezTo>
                      <a:pt x="54619" y="883"/>
                      <a:pt x="53263" y="917"/>
                      <a:pt x="51909" y="955"/>
                    </a:cubicBezTo>
                    <a:cubicBezTo>
                      <a:pt x="50974" y="974"/>
                      <a:pt x="50041" y="1001"/>
                      <a:pt x="49109" y="1024"/>
                    </a:cubicBezTo>
                    <a:cubicBezTo>
                      <a:pt x="48831" y="1030"/>
                      <a:pt x="48551" y="1038"/>
                      <a:pt x="48274" y="1045"/>
                    </a:cubicBezTo>
                    <a:lnTo>
                      <a:pt x="48259" y="1045"/>
                    </a:lnTo>
                    <a:cubicBezTo>
                      <a:pt x="48101" y="1049"/>
                      <a:pt x="47949" y="1057"/>
                      <a:pt x="47795" y="1057"/>
                    </a:cubicBezTo>
                    <a:cubicBezTo>
                      <a:pt x="47330" y="1073"/>
                      <a:pt x="46868" y="1083"/>
                      <a:pt x="46407" y="1095"/>
                    </a:cubicBezTo>
                    <a:cubicBezTo>
                      <a:pt x="46307" y="1099"/>
                      <a:pt x="46207" y="1103"/>
                      <a:pt x="46112" y="1106"/>
                    </a:cubicBezTo>
                    <a:cubicBezTo>
                      <a:pt x="45902" y="1111"/>
                      <a:pt x="45693" y="1119"/>
                      <a:pt x="45486" y="1122"/>
                    </a:cubicBezTo>
                    <a:cubicBezTo>
                      <a:pt x="45345" y="1125"/>
                      <a:pt x="45206" y="1131"/>
                      <a:pt x="45069" y="1133"/>
                    </a:cubicBezTo>
                    <a:cubicBezTo>
                      <a:pt x="44720" y="1145"/>
                      <a:pt x="44371" y="1152"/>
                      <a:pt x="44022" y="1164"/>
                    </a:cubicBezTo>
                    <a:cubicBezTo>
                      <a:pt x="43685" y="1171"/>
                      <a:pt x="43350" y="1183"/>
                      <a:pt x="43017" y="1194"/>
                    </a:cubicBezTo>
                    <a:cubicBezTo>
                      <a:pt x="42778" y="1197"/>
                      <a:pt x="42546" y="1204"/>
                      <a:pt x="42312" y="1213"/>
                    </a:cubicBezTo>
                    <a:cubicBezTo>
                      <a:pt x="41532" y="1232"/>
                      <a:pt x="40760" y="1255"/>
                      <a:pt x="39980" y="1278"/>
                    </a:cubicBezTo>
                    <a:cubicBezTo>
                      <a:pt x="38424" y="1324"/>
                      <a:pt x="36872" y="1370"/>
                      <a:pt x="35315" y="1419"/>
                    </a:cubicBezTo>
                    <a:cubicBezTo>
                      <a:pt x="35084" y="1425"/>
                      <a:pt x="34851" y="1433"/>
                      <a:pt x="34620" y="1441"/>
                    </a:cubicBezTo>
                    <a:cubicBezTo>
                      <a:pt x="33888" y="1460"/>
                      <a:pt x="33156" y="1483"/>
                      <a:pt x="32420" y="1509"/>
                    </a:cubicBezTo>
                    <a:cubicBezTo>
                      <a:pt x="30906" y="1555"/>
                      <a:pt x="29394" y="1602"/>
                      <a:pt x="27880" y="1656"/>
                    </a:cubicBezTo>
                    <a:cubicBezTo>
                      <a:pt x="27486" y="1663"/>
                      <a:pt x="27094" y="1678"/>
                      <a:pt x="26699" y="1694"/>
                    </a:cubicBezTo>
                    <a:cubicBezTo>
                      <a:pt x="17780" y="1986"/>
                      <a:pt x="8881" y="2304"/>
                      <a:pt x="1" y="2648"/>
                    </a:cubicBezTo>
                    <a:lnTo>
                      <a:pt x="1" y="22434"/>
                    </a:lnTo>
                    <a:cubicBezTo>
                      <a:pt x="23618" y="21661"/>
                      <a:pt x="47236" y="21275"/>
                      <a:pt x="70854" y="21275"/>
                    </a:cubicBezTo>
                    <a:cubicBezTo>
                      <a:pt x="123444" y="21275"/>
                      <a:pt x="176036" y="23189"/>
                      <a:pt x="228621" y="27015"/>
                    </a:cubicBezTo>
                    <a:lnTo>
                      <a:pt x="228621" y="3101"/>
                    </a:lnTo>
                    <a:cubicBezTo>
                      <a:pt x="216946" y="2373"/>
                      <a:pt x="205240" y="1787"/>
                      <a:pt x="193514" y="1335"/>
                    </a:cubicBezTo>
                    <a:cubicBezTo>
                      <a:pt x="192319" y="1289"/>
                      <a:pt x="191123" y="1245"/>
                      <a:pt x="189926" y="1202"/>
                    </a:cubicBezTo>
                    <a:cubicBezTo>
                      <a:pt x="188653" y="1151"/>
                      <a:pt x="187376" y="1109"/>
                      <a:pt x="186102" y="1063"/>
                    </a:cubicBezTo>
                    <a:cubicBezTo>
                      <a:pt x="185734" y="1052"/>
                      <a:pt x="185368" y="1036"/>
                      <a:pt x="184998" y="1025"/>
                    </a:cubicBezTo>
                    <a:cubicBezTo>
                      <a:pt x="184198" y="998"/>
                      <a:pt x="183400" y="972"/>
                      <a:pt x="182603" y="949"/>
                    </a:cubicBezTo>
                    <a:cubicBezTo>
                      <a:pt x="181519" y="914"/>
                      <a:pt x="180435" y="880"/>
                      <a:pt x="179354" y="846"/>
                    </a:cubicBezTo>
                    <a:cubicBezTo>
                      <a:pt x="178860" y="829"/>
                      <a:pt x="178369" y="815"/>
                      <a:pt x="177875" y="800"/>
                    </a:cubicBezTo>
                    <a:cubicBezTo>
                      <a:pt x="177646" y="796"/>
                      <a:pt x="177416" y="789"/>
                      <a:pt x="177184" y="781"/>
                    </a:cubicBezTo>
                    <a:cubicBezTo>
                      <a:pt x="176307" y="757"/>
                      <a:pt x="175426" y="730"/>
                      <a:pt x="174544" y="707"/>
                    </a:cubicBezTo>
                    <a:cubicBezTo>
                      <a:pt x="174295" y="701"/>
                      <a:pt x="174044" y="693"/>
                      <a:pt x="173800" y="686"/>
                    </a:cubicBezTo>
                    <a:cubicBezTo>
                      <a:pt x="173761" y="686"/>
                      <a:pt x="173726" y="686"/>
                      <a:pt x="173692" y="682"/>
                    </a:cubicBezTo>
                    <a:cubicBezTo>
                      <a:pt x="173320" y="674"/>
                      <a:pt x="172953" y="667"/>
                      <a:pt x="172585" y="655"/>
                    </a:cubicBezTo>
                    <a:cubicBezTo>
                      <a:pt x="172509" y="650"/>
                      <a:pt x="172435" y="650"/>
                      <a:pt x="172362" y="647"/>
                    </a:cubicBezTo>
                    <a:cubicBezTo>
                      <a:pt x="170872" y="607"/>
                      <a:pt x="169385" y="574"/>
                      <a:pt x="167898" y="539"/>
                    </a:cubicBezTo>
                    <a:cubicBezTo>
                      <a:pt x="167488" y="528"/>
                      <a:pt x="167081" y="516"/>
                      <a:pt x="166675" y="509"/>
                    </a:cubicBezTo>
                    <a:cubicBezTo>
                      <a:pt x="166237" y="497"/>
                      <a:pt x="165800" y="490"/>
                      <a:pt x="165364" y="478"/>
                    </a:cubicBezTo>
                    <a:cubicBezTo>
                      <a:pt x="165239" y="473"/>
                      <a:pt x="165117" y="473"/>
                      <a:pt x="164995" y="471"/>
                    </a:cubicBezTo>
                    <a:lnTo>
                      <a:pt x="164991" y="471"/>
                    </a:lnTo>
                    <a:cubicBezTo>
                      <a:pt x="163645" y="440"/>
                      <a:pt x="162300" y="414"/>
                      <a:pt x="160950" y="387"/>
                    </a:cubicBezTo>
                    <a:cubicBezTo>
                      <a:pt x="160575" y="380"/>
                      <a:pt x="160199" y="372"/>
                      <a:pt x="159824" y="364"/>
                    </a:cubicBezTo>
                    <a:cubicBezTo>
                      <a:pt x="159333" y="356"/>
                      <a:pt x="158841" y="345"/>
                      <a:pt x="158350" y="337"/>
                    </a:cubicBezTo>
                    <a:cubicBezTo>
                      <a:pt x="150586" y="191"/>
                      <a:pt x="142821" y="96"/>
                      <a:pt x="135050" y="50"/>
                    </a:cubicBezTo>
                    <a:cubicBezTo>
                      <a:pt x="133995" y="38"/>
                      <a:pt x="132941" y="33"/>
                      <a:pt x="131886" y="31"/>
                    </a:cubicBezTo>
                    <a:cubicBezTo>
                      <a:pt x="130378" y="19"/>
                      <a:pt x="128870" y="14"/>
                      <a:pt x="127364" y="12"/>
                    </a:cubicBezTo>
                    <a:cubicBezTo>
                      <a:pt x="127311" y="10"/>
                      <a:pt x="127258" y="9"/>
                      <a:pt x="127206" y="9"/>
                    </a:cubicBezTo>
                    <a:cubicBezTo>
                      <a:pt x="127153" y="9"/>
                      <a:pt x="127100" y="10"/>
                      <a:pt x="127046" y="12"/>
                    </a:cubicBezTo>
                    <a:cubicBezTo>
                      <a:pt x="126778" y="8"/>
                      <a:pt x="126506" y="8"/>
                      <a:pt x="126237" y="8"/>
                    </a:cubicBezTo>
                    <a:cubicBezTo>
                      <a:pt x="125054" y="3"/>
                      <a:pt x="123873" y="0"/>
                      <a:pt x="12268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" name="Google Shape;1650;p15"/>
              <p:cNvSpPr/>
              <p:nvPr/>
            </p:nvSpPr>
            <p:spPr>
              <a:xfrm>
                <a:off x="6681549" y="4422457"/>
                <a:ext cx="41" cy="4991"/>
              </a:xfrm>
              <a:custGeom>
                <a:avLst/>
                <a:gdLst/>
                <a:ahLst/>
                <a:cxnLst/>
                <a:rect l="l" t="t" r="r" b="b"/>
                <a:pathLst>
                  <a:path w="1" h="123" extrusionOk="0">
                    <a:moveTo>
                      <a:pt x="0" y="1"/>
                    </a:move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" name="Google Shape;1651;p15"/>
              <p:cNvSpPr/>
              <p:nvPr/>
            </p:nvSpPr>
            <p:spPr>
              <a:xfrm>
                <a:off x="6681549" y="4422457"/>
                <a:ext cx="243" cy="4991"/>
              </a:xfrm>
              <a:custGeom>
                <a:avLst/>
                <a:gdLst/>
                <a:ahLst/>
                <a:cxnLst/>
                <a:rect l="l" t="t" r="r" b="b"/>
                <a:pathLst>
                  <a:path w="6" h="123" extrusionOk="0">
                    <a:moveTo>
                      <a:pt x="0" y="1"/>
                    </a:moveTo>
                    <a:lnTo>
                      <a:pt x="0" y="123"/>
                    </a:lnTo>
                    <a:lnTo>
                      <a:pt x="5" y="123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" name="Google Shape;1652;p15"/>
              <p:cNvSpPr/>
              <p:nvPr/>
            </p:nvSpPr>
            <p:spPr>
              <a:xfrm>
                <a:off x="6681793" y="4422457"/>
                <a:ext cx="203" cy="4991"/>
              </a:xfrm>
              <a:custGeom>
                <a:avLst/>
                <a:gdLst/>
                <a:ahLst/>
                <a:cxnLst/>
                <a:rect l="l" t="t" r="r" b="b"/>
                <a:pathLst>
                  <a:path w="5" h="123" extrusionOk="0">
                    <a:moveTo>
                      <a:pt x="1" y="1"/>
                    </a:moveTo>
                    <a:lnTo>
                      <a:pt x="1" y="123"/>
                    </a:lnTo>
                    <a:lnTo>
                      <a:pt x="5" y="123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" name="Google Shape;1653;p15"/>
              <p:cNvSpPr/>
              <p:nvPr/>
            </p:nvSpPr>
            <p:spPr>
              <a:xfrm>
                <a:off x="6681955" y="4422457"/>
                <a:ext cx="243" cy="4991"/>
              </a:xfrm>
              <a:custGeom>
                <a:avLst/>
                <a:gdLst/>
                <a:ahLst/>
                <a:cxnLst/>
                <a:rect l="l" t="t" r="r" b="b"/>
                <a:pathLst>
                  <a:path w="6" h="123" extrusionOk="0">
                    <a:moveTo>
                      <a:pt x="1" y="1"/>
                    </a:moveTo>
                    <a:lnTo>
                      <a:pt x="1" y="123"/>
                    </a:lnTo>
                    <a:lnTo>
                      <a:pt x="6" y="123"/>
                    </a:ln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" name="Google Shape;1654;p15"/>
              <p:cNvSpPr/>
              <p:nvPr/>
            </p:nvSpPr>
            <p:spPr>
              <a:xfrm>
                <a:off x="6682158" y="4422457"/>
                <a:ext cx="243" cy="4991"/>
              </a:xfrm>
              <a:custGeom>
                <a:avLst/>
                <a:gdLst/>
                <a:ahLst/>
                <a:cxnLst/>
                <a:rect l="l" t="t" r="r" b="b"/>
                <a:pathLst>
                  <a:path w="6" h="123" extrusionOk="0">
                    <a:moveTo>
                      <a:pt x="1" y="1"/>
                    </a:moveTo>
                    <a:lnTo>
                      <a:pt x="1" y="123"/>
                    </a:lnTo>
                    <a:lnTo>
                      <a:pt x="6" y="123"/>
                    </a:ln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" name="Google Shape;1655;p15"/>
              <p:cNvSpPr/>
              <p:nvPr/>
            </p:nvSpPr>
            <p:spPr>
              <a:xfrm>
                <a:off x="6682401" y="4422457"/>
                <a:ext cx="284" cy="4991"/>
              </a:xfrm>
              <a:custGeom>
                <a:avLst/>
                <a:gdLst/>
                <a:ahLst/>
                <a:cxnLst/>
                <a:rect l="l" t="t" r="r" b="b"/>
                <a:pathLst>
                  <a:path w="7" h="123" extrusionOk="0">
                    <a:moveTo>
                      <a:pt x="1" y="1"/>
                    </a:moveTo>
                    <a:lnTo>
                      <a:pt x="1" y="123"/>
                    </a:lnTo>
                    <a:lnTo>
                      <a:pt x="6" y="123"/>
                    </a:ln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" name="Google Shape;1656;p15"/>
              <p:cNvSpPr/>
              <p:nvPr/>
            </p:nvSpPr>
            <p:spPr>
              <a:xfrm>
                <a:off x="6682645" y="4422457"/>
                <a:ext cx="243" cy="4991"/>
              </a:xfrm>
              <a:custGeom>
                <a:avLst/>
                <a:gdLst/>
                <a:ahLst/>
                <a:cxnLst/>
                <a:rect l="l" t="t" r="r" b="b"/>
                <a:pathLst>
                  <a:path w="6" h="123" extrusionOk="0">
                    <a:moveTo>
                      <a:pt x="0" y="1"/>
                    </a:moveTo>
                    <a:lnTo>
                      <a:pt x="0" y="123"/>
                    </a:lnTo>
                    <a:lnTo>
                      <a:pt x="5" y="123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" name="Google Shape;1657;p15"/>
              <p:cNvSpPr/>
              <p:nvPr/>
            </p:nvSpPr>
            <p:spPr>
              <a:xfrm>
                <a:off x="6682848" y="4422457"/>
                <a:ext cx="243" cy="4991"/>
              </a:xfrm>
              <a:custGeom>
                <a:avLst/>
                <a:gdLst/>
                <a:ahLst/>
                <a:cxnLst/>
                <a:rect l="l" t="t" r="r" b="b"/>
                <a:pathLst>
                  <a:path w="6" h="123" extrusionOk="0">
                    <a:moveTo>
                      <a:pt x="0" y="1"/>
                    </a:moveTo>
                    <a:lnTo>
                      <a:pt x="0" y="123"/>
                    </a:lnTo>
                    <a:lnTo>
                      <a:pt x="5" y="123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" name="Google Shape;1658;p15"/>
              <p:cNvSpPr/>
              <p:nvPr/>
            </p:nvSpPr>
            <p:spPr>
              <a:xfrm>
                <a:off x="6683091" y="4422457"/>
                <a:ext cx="203" cy="4991"/>
              </a:xfrm>
              <a:custGeom>
                <a:avLst/>
                <a:gdLst/>
                <a:ahLst/>
                <a:cxnLst/>
                <a:rect l="l" t="t" r="r" b="b"/>
                <a:pathLst>
                  <a:path w="5" h="123" extrusionOk="0">
                    <a:moveTo>
                      <a:pt x="0" y="1"/>
                    </a:moveTo>
                    <a:lnTo>
                      <a:pt x="0" y="123"/>
                    </a:lnTo>
                    <a:lnTo>
                      <a:pt x="4" y="123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" name="Google Shape;1659;p15"/>
              <p:cNvSpPr/>
              <p:nvPr/>
            </p:nvSpPr>
            <p:spPr>
              <a:xfrm>
                <a:off x="6683254" y="4422457"/>
                <a:ext cx="243" cy="4991"/>
              </a:xfrm>
              <a:custGeom>
                <a:avLst/>
                <a:gdLst/>
                <a:ahLst/>
                <a:cxnLst/>
                <a:rect l="l" t="t" r="r" b="b"/>
                <a:pathLst>
                  <a:path w="6" h="123" extrusionOk="0">
                    <a:moveTo>
                      <a:pt x="0" y="1"/>
                    </a:moveTo>
                    <a:lnTo>
                      <a:pt x="0" y="123"/>
                    </a:lnTo>
                    <a:lnTo>
                      <a:pt x="5" y="123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" name="Google Shape;1660;p15"/>
              <p:cNvSpPr/>
              <p:nvPr/>
            </p:nvSpPr>
            <p:spPr>
              <a:xfrm>
                <a:off x="6683457" y="4422457"/>
                <a:ext cx="243" cy="4991"/>
              </a:xfrm>
              <a:custGeom>
                <a:avLst/>
                <a:gdLst/>
                <a:ahLst/>
                <a:cxnLst/>
                <a:rect l="l" t="t" r="r" b="b"/>
                <a:pathLst>
                  <a:path w="6" h="123" extrusionOk="0">
                    <a:moveTo>
                      <a:pt x="0" y="1"/>
                    </a:moveTo>
                    <a:lnTo>
                      <a:pt x="0" y="123"/>
                    </a:lnTo>
                    <a:lnTo>
                      <a:pt x="5" y="123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" name="Google Shape;1661;p15"/>
              <p:cNvSpPr/>
              <p:nvPr/>
            </p:nvSpPr>
            <p:spPr>
              <a:xfrm>
                <a:off x="6683659" y="4422457"/>
                <a:ext cx="243" cy="4991"/>
              </a:xfrm>
              <a:custGeom>
                <a:avLst/>
                <a:gdLst/>
                <a:ahLst/>
                <a:cxnLst/>
                <a:rect l="l" t="t" r="r" b="b"/>
                <a:pathLst>
                  <a:path w="6" h="123" extrusionOk="0">
                    <a:moveTo>
                      <a:pt x="0" y="1"/>
                    </a:moveTo>
                    <a:lnTo>
                      <a:pt x="0" y="123"/>
                    </a:lnTo>
                    <a:lnTo>
                      <a:pt x="6" y="123"/>
                    </a:ln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" name="Google Shape;1662;p15"/>
              <p:cNvSpPr/>
              <p:nvPr/>
            </p:nvSpPr>
            <p:spPr>
              <a:xfrm>
                <a:off x="6683903" y="4422457"/>
                <a:ext cx="243" cy="4991"/>
              </a:xfrm>
              <a:custGeom>
                <a:avLst/>
                <a:gdLst/>
                <a:ahLst/>
                <a:cxnLst/>
                <a:rect l="l" t="t" r="r" b="b"/>
                <a:pathLst>
                  <a:path w="6" h="123" extrusionOk="0">
                    <a:moveTo>
                      <a:pt x="1" y="1"/>
                    </a:moveTo>
                    <a:lnTo>
                      <a:pt x="1" y="123"/>
                    </a:lnTo>
                    <a:lnTo>
                      <a:pt x="6" y="123"/>
                    </a:ln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" name="Google Shape;1663;p15"/>
              <p:cNvSpPr/>
              <p:nvPr/>
            </p:nvSpPr>
            <p:spPr>
              <a:xfrm>
                <a:off x="6684106" y="4422457"/>
                <a:ext cx="243" cy="4991"/>
              </a:xfrm>
              <a:custGeom>
                <a:avLst/>
                <a:gdLst/>
                <a:ahLst/>
                <a:cxnLst/>
                <a:rect l="l" t="t" r="r" b="b"/>
                <a:pathLst>
                  <a:path w="6" h="123" extrusionOk="0">
                    <a:moveTo>
                      <a:pt x="1" y="1"/>
                    </a:moveTo>
                    <a:lnTo>
                      <a:pt x="1" y="123"/>
                    </a:lnTo>
                    <a:lnTo>
                      <a:pt x="6" y="123"/>
                    </a:ln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" name="Google Shape;1664;p15"/>
              <p:cNvSpPr/>
              <p:nvPr/>
            </p:nvSpPr>
            <p:spPr>
              <a:xfrm>
                <a:off x="6684309" y="4422457"/>
                <a:ext cx="203" cy="4991"/>
              </a:xfrm>
              <a:custGeom>
                <a:avLst/>
                <a:gdLst/>
                <a:ahLst/>
                <a:cxnLst/>
                <a:rect l="l" t="t" r="r" b="b"/>
                <a:pathLst>
                  <a:path w="5" h="123" extrusionOk="0">
                    <a:moveTo>
                      <a:pt x="1" y="1"/>
                    </a:moveTo>
                    <a:lnTo>
                      <a:pt x="1" y="123"/>
                    </a:lnTo>
                    <a:lnTo>
                      <a:pt x="5" y="123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" name="Google Shape;1665;p15"/>
              <p:cNvSpPr/>
              <p:nvPr/>
            </p:nvSpPr>
            <p:spPr>
              <a:xfrm>
                <a:off x="6684552" y="4422457"/>
                <a:ext cx="243" cy="4991"/>
              </a:xfrm>
              <a:custGeom>
                <a:avLst/>
                <a:gdLst/>
                <a:ahLst/>
                <a:cxnLst/>
                <a:rect l="l" t="t" r="r" b="b"/>
                <a:pathLst>
                  <a:path w="6" h="123" extrusionOk="0">
                    <a:moveTo>
                      <a:pt x="0" y="1"/>
                    </a:moveTo>
                    <a:lnTo>
                      <a:pt x="0" y="123"/>
                    </a:lnTo>
                    <a:lnTo>
                      <a:pt x="5" y="123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" name="Google Shape;1666;p15"/>
              <p:cNvSpPr/>
              <p:nvPr/>
            </p:nvSpPr>
            <p:spPr>
              <a:xfrm>
                <a:off x="6684755" y="4422457"/>
                <a:ext cx="243" cy="4991"/>
              </a:xfrm>
              <a:custGeom>
                <a:avLst/>
                <a:gdLst/>
                <a:ahLst/>
                <a:cxnLst/>
                <a:rect l="l" t="t" r="r" b="b"/>
                <a:pathLst>
                  <a:path w="6" h="123" extrusionOk="0">
                    <a:moveTo>
                      <a:pt x="0" y="1"/>
                    </a:moveTo>
                    <a:lnTo>
                      <a:pt x="0" y="123"/>
                    </a:lnTo>
                    <a:lnTo>
                      <a:pt x="5" y="123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" name="Google Shape;1667;p15"/>
              <p:cNvSpPr/>
              <p:nvPr/>
            </p:nvSpPr>
            <p:spPr>
              <a:xfrm>
                <a:off x="6684958" y="4422457"/>
                <a:ext cx="243" cy="4991"/>
              </a:xfrm>
              <a:custGeom>
                <a:avLst/>
                <a:gdLst/>
                <a:ahLst/>
                <a:cxnLst/>
                <a:rect l="l" t="t" r="r" b="b"/>
                <a:pathLst>
                  <a:path w="6" h="123" extrusionOk="0">
                    <a:moveTo>
                      <a:pt x="0" y="1"/>
                    </a:moveTo>
                    <a:lnTo>
                      <a:pt x="0" y="123"/>
                    </a:lnTo>
                    <a:lnTo>
                      <a:pt x="5" y="123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" name="Google Shape;1668;p15"/>
              <p:cNvSpPr/>
              <p:nvPr/>
            </p:nvSpPr>
            <p:spPr>
              <a:xfrm>
                <a:off x="6685201" y="4422457"/>
                <a:ext cx="243" cy="4991"/>
              </a:xfrm>
              <a:custGeom>
                <a:avLst/>
                <a:gdLst/>
                <a:ahLst/>
                <a:cxnLst/>
                <a:rect l="l" t="t" r="r" b="b"/>
                <a:pathLst>
                  <a:path w="6" h="123" extrusionOk="0">
                    <a:moveTo>
                      <a:pt x="1" y="1"/>
                    </a:moveTo>
                    <a:lnTo>
                      <a:pt x="1" y="123"/>
                    </a:lnTo>
                    <a:lnTo>
                      <a:pt x="6" y="123"/>
                    </a:ln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" name="Google Shape;1669;p15"/>
              <p:cNvSpPr/>
              <p:nvPr/>
            </p:nvSpPr>
            <p:spPr>
              <a:xfrm>
                <a:off x="6685404" y="4422457"/>
                <a:ext cx="243" cy="4991"/>
              </a:xfrm>
              <a:custGeom>
                <a:avLst/>
                <a:gdLst/>
                <a:ahLst/>
                <a:cxnLst/>
                <a:rect l="l" t="t" r="r" b="b"/>
                <a:pathLst>
                  <a:path w="6" h="123" extrusionOk="0">
                    <a:moveTo>
                      <a:pt x="1" y="1"/>
                    </a:moveTo>
                    <a:lnTo>
                      <a:pt x="1" y="123"/>
                    </a:lnTo>
                    <a:lnTo>
                      <a:pt x="6" y="123"/>
                    </a:ln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" name="Google Shape;1670;p15"/>
              <p:cNvSpPr/>
              <p:nvPr/>
            </p:nvSpPr>
            <p:spPr>
              <a:xfrm>
                <a:off x="6685607" y="4422457"/>
                <a:ext cx="203" cy="4991"/>
              </a:xfrm>
              <a:custGeom>
                <a:avLst/>
                <a:gdLst/>
                <a:ahLst/>
                <a:cxnLst/>
                <a:rect l="l" t="t" r="r" b="b"/>
                <a:pathLst>
                  <a:path w="5" h="123" extrusionOk="0">
                    <a:moveTo>
                      <a:pt x="1" y="1"/>
                    </a:moveTo>
                    <a:lnTo>
                      <a:pt x="1" y="123"/>
                    </a:lnTo>
                    <a:lnTo>
                      <a:pt x="5" y="123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" name="Google Shape;1671;p15"/>
              <p:cNvSpPr/>
              <p:nvPr/>
            </p:nvSpPr>
            <p:spPr>
              <a:xfrm>
                <a:off x="6685810" y="4422457"/>
                <a:ext cx="243" cy="4991"/>
              </a:xfrm>
              <a:custGeom>
                <a:avLst/>
                <a:gdLst/>
                <a:ahLst/>
                <a:cxnLst/>
                <a:rect l="l" t="t" r="r" b="b"/>
                <a:pathLst>
                  <a:path w="6" h="123" extrusionOk="0">
                    <a:moveTo>
                      <a:pt x="1" y="1"/>
                    </a:moveTo>
                    <a:lnTo>
                      <a:pt x="1" y="123"/>
                    </a:lnTo>
                    <a:lnTo>
                      <a:pt x="6" y="123"/>
                    </a:ln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" name="Google Shape;1672;p15"/>
              <p:cNvSpPr/>
              <p:nvPr/>
            </p:nvSpPr>
            <p:spPr>
              <a:xfrm>
                <a:off x="6686013" y="4422457"/>
                <a:ext cx="284" cy="4991"/>
              </a:xfrm>
              <a:custGeom>
                <a:avLst/>
                <a:gdLst/>
                <a:ahLst/>
                <a:cxnLst/>
                <a:rect l="l" t="t" r="r" b="b"/>
                <a:pathLst>
                  <a:path w="7" h="123" extrusionOk="0">
                    <a:moveTo>
                      <a:pt x="1" y="1"/>
                    </a:moveTo>
                    <a:lnTo>
                      <a:pt x="1" y="123"/>
                    </a:lnTo>
                    <a:lnTo>
                      <a:pt x="6" y="123"/>
                    </a:ln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" name="Google Shape;1673;p15"/>
              <p:cNvSpPr/>
              <p:nvPr/>
            </p:nvSpPr>
            <p:spPr>
              <a:xfrm>
                <a:off x="6686257" y="4422457"/>
                <a:ext cx="243" cy="4991"/>
              </a:xfrm>
              <a:custGeom>
                <a:avLst/>
                <a:gdLst/>
                <a:ahLst/>
                <a:cxnLst/>
                <a:rect l="l" t="t" r="r" b="b"/>
                <a:pathLst>
                  <a:path w="6" h="123" extrusionOk="0">
                    <a:moveTo>
                      <a:pt x="0" y="1"/>
                    </a:moveTo>
                    <a:lnTo>
                      <a:pt x="0" y="123"/>
                    </a:lnTo>
                    <a:lnTo>
                      <a:pt x="5" y="123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" name="Google Shape;1674;p15"/>
              <p:cNvSpPr/>
              <p:nvPr/>
            </p:nvSpPr>
            <p:spPr>
              <a:xfrm>
                <a:off x="6686500" y="4422457"/>
                <a:ext cx="243" cy="4991"/>
              </a:xfrm>
              <a:custGeom>
                <a:avLst/>
                <a:gdLst/>
                <a:ahLst/>
                <a:cxnLst/>
                <a:rect l="l" t="t" r="r" b="b"/>
                <a:pathLst>
                  <a:path w="6" h="123" extrusionOk="0">
                    <a:moveTo>
                      <a:pt x="0" y="1"/>
                    </a:moveTo>
                    <a:lnTo>
                      <a:pt x="0" y="123"/>
                    </a:lnTo>
                    <a:lnTo>
                      <a:pt x="5" y="123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" name="Google Shape;1675;p15"/>
              <p:cNvSpPr/>
              <p:nvPr/>
            </p:nvSpPr>
            <p:spPr>
              <a:xfrm>
                <a:off x="6686703" y="4422457"/>
                <a:ext cx="243" cy="4991"/>
              </a:xfrm>
              <a:custGeom>
                <a:avLst/>
                <a:gdLst/>
                <a:ahLst/>
                <a:cxnLst/>
                <a:rect l="l" t="t" r="r" b="b"/>
                <a:pathLst>
                  <a:path w="6" h="123" extrusionOk="0">
                    <a:moveTo>
                      <a:pt x="0" y="1"/>
                    </a:moveTo>
                    <a:lnTo>
                      <a:pt x="0" y="123"/>
                    </a:lnTo>
                    <a:lnTo>
                      <a:pt x="6" y="123"/>
                    </a:ln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" name="Google Shape;1676;p15"/>
              <p:cNvSpPr/>
              <p:nvPr/>
            </p:nvSpPr>
            <p:spPr>
              <a:xfrm>
                <a:off x="6686906" y="4422457"/>
                <a:ext cx="203" cy="4991"/>
              </a:xfrm>
              <a:custGeom>
                <a:avLst/>
                <a:gdLst/>
                <a:ahLst/>
                <a:cxnLst/>
                <a:rect l="l" t="t" r="r" b="b"/>
                <a:pathLst>
                  <a:path w="5" h="123" extrusionOk="0">
                    <a:moveTo>
                      <a:pt x="1" y="1"/>
                    </a:moveTo>
                    <a:lnTo>
                      <a:pt x="1" y="123"/>
                    </a:lnTo>
                    <a:lnTo>
                      <a:pt x="4" y="123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" name="Google Shape;1677;p15"/>
              <p:cNvSpPr/>
              <p:nvPr/>
            </p:nvSpPr>
            <p:spPr>
              <a:xfrm>
                <a:off x="6687109" y="4422457"/>
                <a:ext cx="243" cy="4991"/>
              </a:xfrm>
              <a:custGeom>
                <a:avLst/>
                <a:gdLst/>
                <a:ahLst/>
                <a:cxnLst/>
                <a:rect l="l" t="t" r="r" b="b"/>
                <a:pathLst>
                  <a:path w="6" h="123" extrusionOk="0">
                    <a:moveTo>
                      <a:pt x="1" y="1"/>
                    </a:moveTo>
                    <a:lnTo>
                      <a:pt x="1" y="123"/>
                    </a:lnTo>
                    <a:lnTo>
                      <a:pt x="6" y="123"/>
                    </a:ln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" name="Google Shape;1678;p15"/>
              <p:cNvSpPr/>
              <p:nvPr/>
            </p:nvSpPr>
            <p:spPr>
              <a:xfrm>
                <a:off x="6687312" y="4422457"/>
                <a:ext cx="243" cy="4991"/>
              </a:xfrm>
              <a:custGeom>
                <a:avLst/>
                <a:gdLst/>
                <a:ahLst/>
                <a:cxnLst/>
                <a:rect l="l" t="t" r="r" b="b"/>
                <a:pathLst>
                  <a:path w="6" h="123" extrusionOk="0">
                    <a:moveTo>
                      <a:pt x="1" y="1"/>
                    </a:moveTo>
                    <a:lnTo>
                      <a:pt x="1" y="123"/>
                    </a:lnTo>
                    <a:lnTo>
                      <a:pt x="6" y="123"/>
                    </a:ln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" name="Google Shape;1679;p15"/>
              <p:cNvSpPr/>
              <p:nvPr/>
            </p:nvSpPr>
            <p:spPr>
              <a:xfrm>
                <a:off x="6687515" y="4422457"/>
                <a:ext cx="243" cy="4991"/>
              </a:xfrm>
              <a:custGeom>
                <a:avLst/>
                <a:gdLst/>
                <a:ahLst/>
                <a:cxnLst/>
                <a:rect l="l" t="t" r="r" b="b"/>
                <a:pathLst>
                  <a:path w="6" h="123" extrusionOk="0">
                    <a:moveTo>
                      <a:pt x="1" y="1"/>
                    </a:moveTo>
                    <a:lnTo>
                      <a:pt x="1" y="123"/>
                    </a:lnTo>
                    <a:lnTo>
                      <a:pt x="6" y="123"/>
                    </a:ln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" name="Google Shape;1680;p15"/>
              <p:cNvSpPr/>
              <p:nvPr/>
            </p:nvSpPr>
            <p:spPr>
              <a:xfrm>
                <a:off x="6687799" y="4422457"/>
                <a:ext cx="243" cy="4991"/>
              </a:xfrm>
              <a:custGeom>
                <a:avLst/>
                <a:gdLst/>
                <a:ahLst/>
                <a:cxnLst/>
                <a:rect l="l" t="t" r="r" b="b"/>
                <a:pathLst>
                  <a:path w="6" h="123" extrusionOk="0">
                    <a:moveTo>
                      <a:pt x="0" y="1"/>
                    </a:moveTo>
                    <a:lnTo>
                      <a:pt x="0" y="123"/>
                    </a:lnTo>
                    <a:lnTo>
                      <a:pt x="5" y="123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" name="Google Shape;1681;p15"/>
              <p:cNvSpPr/>
              <p:nvPr/>
            </p:nvSpPr>
            <p:spPr>
              <a:xfrm>
                <a:off x="6688001" y="4422457"/>
                <a:ext cx="243" cy="4991"/>
              </a:xfrm>
              <a:custGeom>
                <a:avLst/>
                <a:gdLst/>
                <a:ahLst/>
                <a:cxnLst/>
                <a:rect l="l" t="t" r="r" b="b"/>
                <a:pathLst>
                  <a:path w="6" h="123" extrusionOk="0">
                    <a:moveTo>
                      <a:pt x="0" y="1"/>
                    </a:moveTo>
                    <a:lnTo>
                      <a:pt x="0" y="123"/>
                    </a:lnTo>
                    <a:lnTo>
                      <a:pt x="5" y="123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" name="Google Shape;1682;p15"/>
              <p:cNvSpPr/>
              <p:nvPr/>
            </p:nvSpPr>
            <p:spPr>
              <a:xfrm>
                <a:off x="6688204" y="4422457"/>
                <a:ext cx="203" cy="4991"/>
              </a:xfrm>
              <a:custGeom>
                <a:avLst/>
                <a:gdLst/>
                <a:ahLst/>
                <a:cxnLst/>
                <a:rect l="l" t="t" r="r" b="b"/>
                <a:pathLst>
                  <a:path w="5" h="123" extrusionOk="0">
                    <a:moveTo>
                      <a:pt x="0" y="1"/>
                    </a:moveTo>
                    <a:lnTo>
                      <a:pt x="0" y="123"/>
                    </a:lnTo>
                    <a:lnTo>
                      <a:pt x="4" y="123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" name="Google Shape;1683;p15"/>
              <p:cNvSpPr/>
              <p:nvPr/>
            </p:nvSpPr>
            <p:spPr>
              <a:xfrm>
                <a:off x="6688407" y="4422457"/>
                <a:ext cx="243" cy="4991"/>
              </a:xfrm>
              <a:custGeom>
                <a:avLst/>
                <a:gdLst/>
                <a:ahLst/>
                <a:cxnLst/>
                <a:rect l="l" t="t" r="r" b="b"/>
                <a:pathLst>
                  <a:path w="6" h="123" extrusionOk="0">
                    <a:moveTo>
                      <a:pt x="0" y="1"/>
                    </a:moveTo>
                    <a:lnTo>
                      <a:pt x="0" y="123"/>
                    </a:lnTo>
                    <a:lnTo>
                      <a:pt x="6" y="123"/>
                    </a:ln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" name="Google Shape;1684;p15"/>
              <p:cNvSpPr/>
              <p:nvPr/>
            </p:nvSpPr>
            <p:spPr>
              <a:xfrm>
                <a:off x="6688610" y="4422457"/>
                <a:ext cx="243" cy="4991"/>
              </a:xfrm>
              <a:custGeom>
                <a:avLst/>
                <a:gdLst/>
                <a:ahLst/>
                <a:cxnLst/>
                <a:rect l="l" t="t" r="r" b="b"/>
                <a:pathLst>
                  <a:path w="6" h="123" extrusionOk="0">
                    <a:moveTo>
                      <a:pt x="1" y="1"/>
                    </a:moveTo>
                    <a:lnTo>
                      <a:pt x="1" y="123"/>
                    </a:lnTo>
                    <a:lnTo>
                      <a:pt x="6" y="123"/>
                    </a:ln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" name="Google Shape;1685;p15"/>
              <p:cNvSpPr/>
              <p:nvPr/>
            </p:nvSpPr>
            <p:spPr>
              <a:xfrm>
                <a:off x="6688813" y="4422457"/>
                <a:ext cx="243" cy="4991"/>
              </a:xfrm>
              <a:custGeom>
                <a:avLst/>
                <a:gdLst/>
                <a:ahLst/>
                <a:cxnLst/>
                <a:rect l="l" t="t" r="r" b="b"/>
                <a:pathLst>
                  <a:path w="6" h="123" extrusionOk="0">
                    <a:moveTo>
                      <a:pt x="1" y="1"/>
                    </a:moveTo>
                    <a:lnTo>
                      <a:pt x="1" y="123"/>
                    </a:lnTo>
                    <a:lnTo>
                      <a:pt x="6" y="123"/>
                    </a:ln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" name="Google Shape;1686;p15"/>
              <p:cNvSpPr/>
              <p:nvPr/>
            </p:nvSpPr>
            <p:spPr>
              <a:xfrm>
                <a:off x="6689057" y="4422457"/>
                <a:ext cx="284" cy="4991"/>
              </a:xfrm>
              <a:custGeom>
                <a:avLst/>
                <a:gdLst/>
                <a:ahLst/>
                <a:cxnLst/>
                <a:rect l="l" t="t" r="r" b="b"/>
                <a:pathLst>
                  <a:path w="7" h="123" extrusionOk="0">
                    <a:moveTo>
                      <a:pt x="1" y="1"/>
                    </a:moveTo>
                    <a:lnTo>
                      <a:pt x="1" y="123"/>
                    </a:lnTo>
                    <a:lnTo>
                      <a:pt x="6" y="123"/>
                    </a:ln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" name="Google Shape;1687;p15"/>
              <p:cNvSpPr/>
              <p:nvPr/>
            </p:nvSpPr>
            <p:spPr>
              <a:xfrm>
                <a:off x="6689300" y="4422457"/>
                <a:ext cx="243" cy="4991"/>
              </a:xfrm>
              <a:custGeom>
                <a:avLst/>
                <a:gdLst/>
                <a:ahLst/>
                <a:cxnLst/>
                <a:rect l="l" t="t" r="r" b="b"/>
                <a:pathLst>
                  <a:path w="6" h="123" extrusionOk="0">
                    <a:moveTo>
                      <a:pt x="0" y="1"/>
                    </a:moveTo>
                    <a:lnTo>
                      <a:pt x="0" y="123"/>
                    </a:lnTo>
                    <a:lnTo>
                      <a:pt x="5" y="123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" name="Google Shape;1688;p15"/>
              <p:cNvSpPr/>
              <p:nvPr/>
            </p:nvSpPr>
            <p:spPr>
              <a:xfrm>
                <a:off x="6689503" y="4422457"/>
                <a:ext cx="162" cy="4991"/>
              </a:xfrm>
              <a:custGeom>
                <a:avLst/>
                <a:gdLst/>
                <a:ahLst/>
                <a:cxnLst/>
                <a:rect l="l" t="t" r="r" b="b"/>
                <a:pathLst>
                  <a:path w="4" h="123" extrusionOk="0">
                    <a:moveTo>
                      <a:pt x="0" y="1"/>
                    </a:moveTo>
                    <a:lnTo>
                      <a:pt x="0" y="123"/>
                    </a:lnTo>
                    <a:lnTo>
                      <a:pt x="4" y="123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" name="Google Shape;1689;p15"/>
              <p:cNvSpPr/>
              <p:nvPr/>
            </p:nvSpPr>
            <p:spPr>
              <a:xfrm>
                <a:off x="6689706" y="4422457"/>
                <a:ext cx="243" cy="4991"/>
              </a:xfrm>
              <a:custGeom>
                <a:avLst/>
                <a:gdLst/>
                <a:ahLst/>
                <a:cxnLst/>
                <a:rect l="l" t="t" r="r" b="b"/>
                <a:pathLst>
                  <a:path w="6" h="123" extrusionOk="0">
                    <a:moveTo>
                      <a:pt x="0" y="1"/>
                    </a:moveTo>
                    <a:lnTo>
                      <a:pt x="0" y="123"/>
                    </a:lnTo>
                    <a:lnTo>
                      <a:pt x="5" y="123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" name="Google Shape;1690;p15"/>
              <p:cNvSpPr/>
              <p:nvPr/>
            </p:nvSpPr>
            <p:spPr>
              <a:xfrm>
                <a:off x="6689909" y="4422457"/>
                <a:ext cx="243" cy="4991"/>
              </a:xfrm>
              <a:custGeom>
                <a:avLst/>
                <a:gdLst/>
                <a:ahLst/>
                <a:cxnLst/>
                <a:rect l="l" t="t" r="r" b="b"/>
                <a:pathLst>
                  <a:path w="6" h="123" extrusionOk="0">
                    <a:moveTo>
                      <a:pt x="0" y="1"/>
                    </a:moveTo>
                    <a:lnTo>
                      <a:pt x="0" y="123"/>
                    </a:lnTo>
                    <a:lnTo>
                      <a:pt x="5" y="123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" name="Google Shape;1691;p15"/>
              <p:cNvSpPr/>
              <p:nvPr/>
            </p:nvSpPr>
            <p:spPr>
              <a:xfrm>
                <a:off x="6690112" y="4422457"/>
                <a:ext cx="243" cy="4991"/>
              </a:xfrm>
              <a:custGeom>
                <a:avLst/>
                <a:gdLst/>
                <a:ahLst/>
                <a:cxnLst/>
                <a:rect l="l" t="t" r="r" b="b"/>
                <a:pathLst>
                  <a:path w="6" h="123" extrusionOk="0">
                    <a:moveTo>
                      <a:pt x="0" y="1"/>
                    </a:moveTo>
                    <a:lnTo>
                      <a:pt x="0" y="123"/>
                    </a:lnTo>
                    <a:lnTo>
                      <a:pt x="5" y="123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" name="Google Shape;1692;p15"/>
              <p:cNvSpPr/>
              <p:nvPr/>
            </p:nvSpPr>
            <p:spPr>
              <a:xfrm>
                <a:off x="6690355" y="4422457"/>
                <a:ext cx="243" cy="4991"/>
              </a:xfrm>
              <a:custGeom>
                <a:avLst/>
                <a:gdLst/>
                <a:ahLst/>
                <a:cxnLst/>
                <a:rect l="l" t="t" r="r" b="b"/>
                <a:pathLst>
                  <a:path w="6" h="123" extrusionOk="0">
                    <a:moveTo>
                      <a:pt x="1" y="1"/>
                    </a:moveTo>
                    <a:lnTo>
                      <a:pt x="1" y="123"/>
                    </a:lnTo>
                    <a:lnTo>
                      <a:pt x="6" y="123"/>
                    </a:ln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" name="Google Shape;1693;p15"/>
              <p:cNvSpPr/>
              <p:nvPr/>
            </p:nvSpPr>
            <p:spPr>
              <a:xfrm>
                <a:off x="6690558" y="4422457"/>
                <a:ext cx="243" cy="4991"/>
              </a:xfrm>
              <a:custGeom>
                <a:avLst/>
                <a:gdLst/>
                <a:ahLst/>
                <a:cxnLst/>
                <a:rect l="l" t="t" r="r" b="b"/>
                <a:pathLst>
                  <a:path w="6" h="123" extrusionOk="0">
                    <a:moveTo>
                      <a:pt x="1" y="1"/>
                    </a:moveTo>
                    <a:lnTo>
                      <a:pt x="1" y="123"/>
                    </a:lnTo>
                    <a:lnTo>
                      <a:pt x="6" y="123"/>
                    </a:ln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" name="Google Shape;1694;p15"/>
              <p:cNvSpPr/>
              <p:nvPr/>
            </p:nvSpPr>
            <p:spPr>
              <a:xfrm>
                <a:off x="6690761" y="4422457"/>
                <a:ext cx="203" cy="4991"/>
              </a:xfrm>
              <a:custGeom>
                <a:avLst/>
                <a:gdLst/>
                <a:ahLst/>
                <a:cxnLst/>
                <a:rect l="l" t="t" r="r" b="b"/>
                <a:pathLst>
                  <a:path w="5" h="123" extrusionOk="0">
                    <a:moveTo>
                      <a:pt x="1" y="1"/>
                    </a:moveTo>
                    <a:lnTo>
                      <a:pt x="1" y="123"/>
                    </a:lnTo>
                    <a:lnTo>
                      <a:pt x="5" y="123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" name="Google Shape;1695;p15"/>
              <p:cNvSpPr/>
              <p:nvPr/>
            </p:nvSpPr>
            <p:spPr>
              <a:xfrm>
                <a:off x="6690923" y="4422457"/>
                <a:ext cx="243" cy="4991"/>
              </a:xfrm>
              <a:custGeom>
                <a:avLst/>
                <a:gdLst/>
                <a:ahLst/>
                <a:cxnLst/>
                <a:rect l="l" t="t" r="r" b="b"/>
                <a:pathLst>
                  <a:path w="6" h="123" extrusionOk="0">
                    <a:moveTo>
                      <a:pt x="1" y="1"/>
                    </a:moveTo>
                    <a:lnTo>
                      <a:pt x="1" y="123"/>
                    </a:lnTo>
                    <a:lnTo>
                      <a:pt x="6" y="123"/>
                    </a:ln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" name="Google Shape;1696;p15"/>
              <p:cNvSpPr/>
              <p:nvPr/>
            </p:nvSpPr>
            <p:spPr>
              <a:xfrm>
                <a:off x="6691207" y="4422457"/>
                <a:ext cx="243" cy="4991"/>
              </a:xfrm>
              <a:custGeom>
                <a:avLst/>
                <a:gdLst/>
                <a:ahLst/>
                <a:cxnLst/>
                <a:rect l="l" t="t" r="r" b="b"/>
                <a:pathLst>
                  <a:path w="6" h="123" extrusionOk="0">
                    <a:moveTo>
                      <a:pt x="0" y="1"/>
                    </a:moveTo>
                    <a:lnTo>
                      <a:pt x="0" y="123"/>
                    </a:lnTo>
                    <a:lnTo>
                      <a:pt x="5" y="123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" name="Google Shape;1697;p15"/>
              <p:cNvSpPr/>
              <p:nvPr/>
            </p:nvSpPr>
            <p:spPr>
              <a:xfrm>
                <a:off x="6691410" y="4422457"/>
                <a:ext cx="243" cy="4991"/>
              </a:xfrm>
              <a:custGeom>
                <a:avLst/>
                <a:gdLst/>
                <a:ahLst/>
                <a:cxnLst/>
                <a:rect l="l" t="t" r="r" b="b"/>
                <a:pathLst>
                  <a:path w="6" h="123" extrusionOk="0">
                    <a:moveTo>
                      <a:pt x="0" y="1"/>
                    </a:moveTo>
                    <a:lnTo>
                      <a:pt x="0" y="123"/>
                    </a:lnTo>
                    <a:lnTo>
                      <a:pt x="5" y="123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" name="Google Shape;1698;p15"/>
              <p:cNvSpPr/>
              <p:nvPr/>
            </p:nvSpPr>
            <p:spPr>
              <a:xfrm>
                <a:off x="6691613" y="4422457"/>
                <a:ext cx="243" cy="4991"/>
              </a:xfrm>
              <a:custGeom>
                <a:avLst/>
                <a:gdLst/>
                <a:ahLst/>
                <a:cxnLst/>
                <a:rect l="l" t="t" r="r" b="b"/>
                <a:pathLst>
                  <a:path w="6" h="123" extrusionOk="0">
                    <a:moveTo>
                      <a:pt x="0" y="1"/>
                    </a:moveTo>
                    <a:lnTo>
                      <a:pt x="0" y="123"/>
                    </a:lnTo>
                    <a:lnTo>
                      <a:pt x="5" y="123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" name="Google Shape;1699;p15"/>
              <p:cNvSpPr/>
              <p:nvPr/>
            </p:nvSpPr>
            <p:spPr>
              <a:xfrm>
                <a:off x="6691857" y="4422457"/>
                <a:ext cx="243" cy="4991"/>
              </a:xfrm>
              <a:custGeom>
                <a:avLst/>
                <a:gdLst/>
                <a:ahLst/>
                <a:cxnLst/>
                <a:rect l="l" t="t" r="r" b="b"/>
                <a:pathLst>
                  <a:path w="6" h="123" extrusionOk="0">
                    <a:moveTo>
                      <a:pt x="1" y="1"/>
                    </a:moveTo>
                    <a:lnTo>
                      <a:pt x="1" y="123"/>
                    </a:lnTo>
                    <a:lnTo>
                      <a:pt x="6" y="123"/>
                    </a:ln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" name="Google Shape;1700;p15"/>
              <p:cNvSpPr/>
              <p:nvPr/>
            </p:nvSpPr>
            <p:spPr>
              <a:xfrm>
                <a:off x="6692059" y="4422457"/>
                <a:ext cx="203" cy="4991"/>
              </a:xfrm>
              <a:custGeom>
                <a:avLst/>
                <a:gdLst/>
                <a:ahLst/>
                <a:cxnLst/>
                <a:rect l="l" t="t" r="r" b="b"/>
                <a:pathLst>
                  <a:path w="5" h="123" extrusionOk="0">
                    <a:moveTo>
                      <a:pt x="1" y="1"/>
                    </a:moveTo>
                    <a:lnTo>
                      <a:pt x="1" y="123"/>
                    </a:lnTo>
                    <a:lnTo>
                      <a:pt x="5" y="123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" name="Google Shape;1701;p15"/>
              <p:cNvSpPr/>
              <p:nvPr/>
            </p:nvSpPr>
            <p:spPr>
              <a:xfrm>
                <a:off x="6692222" y="4422457"/>
                <a:ext cx="243" cy="4991"/>
              </a:xfrm>
              <a:custGeom>
                <a:avLst/>
                <a:gdLst/>
                <a:ahLst/>
                <a:cxnLst/>
                <a:rect l="l" t="t" r="r" b="b"/>
                <a:pathLst>
                  <a:path w="6" h="123" extrusionOk="0">
                    <a:moveTo>
                      <a:pt x="1" y="1"/>
                    </a:moveTo>
                    <a:lnTo>
                      <a:pt x="1" y="123"/>
                    </a:lnTo>
                    <a:lnTo>
                      <a:pt x="6" y="123"/>
                    </a:ln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" name="Google Shape;1702;p15"/>
              <p:cNvSpPr/>
              <p:nvPr/>
            </p:nvSpPr>
            <p:spPr>
              <a:xfrm>
                <a:off x="6692465" y="4422457"/>
                <a:ext cx="243" cy="4991"/>
              </a:xfrm>
              <a:custGeom>
                <a:avLst/>
                <a:gdLst/>
                <a:ahLst/>
                <a:cxnLst/>
                <a:rect l="l" t="t" r="r" b="b"/>
                <a:pathLst>
                  <a:path w="6" h="123" extrusionOk="0">
                    <a:moveTo>
                      <a:pt x="1" y="1"/>
                    </a:moveTo>
                    <a:lnTo>
                      <a:pt x="1" y="123"/>
                    </a:lnTo>
                    <a:lnTo>
                      <a:pt x="6" y="123"/>
                    </a:ln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" name="Google Shape;1703;p15"/>
              <p:cNvSpPr/>
              <p:nvPr/>
            </p:nvSpPr>
            <p:spPr>
              <a:xfrm>
                <a:off x="6692668" y="4422457"/>
                <a:ext cx="284" cy="4991"/>
              </a:xfrm>
              <a:custGeom>
                <a:avLst/>
                <a:gdLst/>
                <a:ahLst/>
                <a:cxnLst/>
                <a:rect l="l" t="t" r="r" b="b"/>
                <a:pathLst>
                  <a:path w="7" h="123" extrusionOk="0">
                    <a:moveTo>
                      <a:pt x="1" y="1"/>
                    </a:moveTo>
                    <a:lnTo>
                      <a:pt x="1" y="123"/>
                    </a:lnTo>
                    <a:lnTo>
                      <a:pt x="6" y="123"/>
                    </a:ln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" name="Google Shape;1704;p15"/>
              <p:cNvSpPr/>
              <p:nvPr/>
            </p:nvSpPr>
            <p:spPr>
              <a:xfrm>
                <a:off x="6692912" y="4422457"/>
                <a:ext cx="41" cy="4991"/>
              </a:xfrm>
              <a:custGeom>
                <a:avLst/>
                <a:gdLst/>
                <a:ahLst/>
                <a:cxnLst/>
                <a:rect l="l" t="t" r="r" b="b"/>
                <a:pathLst>
                  <a:path w="1" h="123" extrusionOk="0">
                    <a:moveTo>
                      <a:pt x="0" y="123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" name="Google Shape;1705;p15"/>
              <p:cNvSpPr/>
              <p:nvPr/>
            </p:nvSpPr>
            <p:spPr>
              <a:xfrm>
                <a:off x="-79706" y="3406741"/>
                <a:ext cx="9277400" cy="1047005"/>
              </a:xfrm>
              <a:custGeom>
                <a:avLst/>
                <a:gdLst/>
                <a:ahLst/>
                <a:cxnLst/>
                <a:rect l="l" t="t" r="r" b="b"/>
                <a:pathLst>
                  <a:path w="228620" h="25801" extrusionOk="0">
                    <a:moveTo>
                      <a:pt x="1" y="0"/>
                    </a:moveTo>
                    <a:lnTo>
                      <a:pt x="1" y="24638"/>
                    </a:lnTo>
                    <a:cubicBezTo>
                      <a:pt x="230" y="24625"/>
                      <a:pt x="459" y="24617"/>
                      <a:pt x="688" y="24617"/>
                    </a:cubicBezTo>
                    <a:cubicBezTo>
                      <a:pt x="980" y="24617"/>
                      <a:pt x="1273" y="24629"/>
                      <a:pt x="1565" y="24657"/>
                    </a:cubicBezTo>
                    <a:cubicBezTo>
                      <a:pt x="1923" y="24693"/>
                      <a:pt x="2280" y="24749"/>
                      <a:pt x="2641" y="24749"/>
                    </a:cubicBezTo>
                    <a:cubicBezTo>
                      <a:pt x="2663" y="24749"/>
                      <a:pt x="2685" y="24749"/>
                      <a:pt x="2707" y="24749"/>
                    </a:cubicBezTo>
                    <a:cubicBezTo>
                      <a:pt x="2997" y="24741"/>
                      <a:pt x="3286" y="24695"/>
                      <a:pt x="3573" y="24667"/>
                    </a:cubicBezTo>
                    <a:cubicBezTo>
                      <a:pt x="3820" y="24643"/>
                      <a:pt x="4068" y="24634"/>
                      <a:pt x="4316" y="24634"/>
                    </a:cubicBezTo>
                    <a:cubicBezTo>
                      <a:pt x="4689" y="24634"/>
                      <a:pt x="5064" y="24655"/>
                      <a:pt x="5437" y="24676"/>
                    </a:cubicBezTo>
                    <a:cubicBezTo>
                      <a:pt x="6626" y="24746"/>
                      <a:pt x="7812" y="24811"/>
                      <a:pt x="9000" y="24880"/>
                    </a:cubicBezTo>
                    <a:cubicBezTo>
                      <a:pt x="9112" y="24886"/>
                      <a:pt x="9227" y="24891"/>
                      <a:pt x="9340" y="24891"/>
                    </a:cubicBezTo>
                    <a:cubicBezTo>
                      <a:pt x="9589" y="24891"/>
                      <a:pt x="9834" y="24864"/>
                      <a:pt x="10043" y="24756"/>
                    </a:cubicBezTo>
                    <a:cubicBezTo>
                      <a:pt x="10349" y="24595"/>
                      <a:pt x="10507" y="24193"/>
                      <a:pt x="10249" y="23978"/>
                    </a:cubicBezTo>
                    <a:lnTo>
                      <a:pt x="10249" y="23978"/>
                    </a:lnTo>
                    <a:cubicBezTo>
                      <a:pt x="10673" y="24239"/>
                      <a:pt x="11099" y="24499"/>
                      <a:pt x="11525" y="24760"/>
                    </a:cubicBezTo>
                    <a:cubicBezTo>
                      <a:pt x="11361" y="24496"/>
                      <a:pt x="11296" y="24184"/>
                      <a:pt x="11346" y="23885"/>
                    </a:cubicBezTo>
                    <a:lnTo>
                      <a:pt x="11346" y="23885"/>
                    </a:lnTo>
                    <a:cubicBezTo>
                      <a:pt x="11891" y="24709"/>
                      <a:pt x="12965" y="24887"/>
                      <a:pt x="14081" y="24887"/>
                    </a:cubicBezTo>
                    <a:cubicBezTo>
                      <a:pt x="14930" y="24887"/>
                      <a:pt x="15803" y="24784"/>
                      <a:pt x="16488" y="24784"/>
                    </a:cubicBezTo>
                    <a:cubicBezTo>
                      <a:pt x="16833" y="24784"/>
                      <a:pt x="17283" y="24705"/>
                      <a:pt x="17331" y="24416"/>
                    </a:cubicBezTo>
                    <a:cubicBezTo>
                      <a:pt x="17865" y="24595"/>
                      <a:pt x="18398" y="24775"/>
                      <a:pt x="18936" y="24956"/>
                    </a:cubicBezTo>
                    <a:cubicBezTo>
                      <a:pt x="19208" y="24876"/>
                      <a:pt x="19495" y="24837"/>
                      <a:pt x="19783" y="24837"/>
                    </a:cubicBezTo>
                    <a:cubicBezTo>
                      <a:pt x="20208" y="24837"/>
                      <a:pt x="20634" y="24923"/>
                      <a:pt x="21014" y="25089"/>
                    </a:cubicBezTo>
                    <a:cubicBezTo>
                      <a:pt x="20910" y="24894"/>
                      <a:pt x="20807" y="24698"/>
                      <a:pt x="20699" y="24506"/>
                    </a:cubicBezTo>
                    <a:lnTo>
                      <a:pt x="20699" y="24506"/>
                    </a:lnTo>
                    <a:cubicBezTo>
                      <a:pt x="21711" y="24863"/>
                      <a:pt x="22807" y="25047"/>
                      <a:pt x="23905" y="25047"/>
                    </a:cubicBezTo>
                    <a:cubicBezTo>
                      <a:pt x="23938" y="25047"/>
                      <a:pt x="23971" y="25046"/>
                      <a:pt x="24004" y="25046"/>
                    </a:cubicBezTo>
                    <a:cubicBezTo>
                      <a:pt x="23756" y="24858"/>
                      <a:pt x="23633" y="24555"/>
                      <a:pt x="23694" y="24276"/>
                    </a:cubicBezTo>
                    <a:lnTo>
                      <a:pt x="23694" y="24276"/>
                    </a:lnTo>
                    <a:cubicBezTo>
                      <a:pt x="24669" y="24536"/>
                      <a:pt x="25643" y="24797"/>
                      <a:pt x="26612" y="25054"/>
                    </a:cubicBezTo>
                    <a:cubicBezTo>
                      <a:pt x="26509" y="24869"/>
                      <a:pt x="26406" y="24683"/>
                      <a:pt x="26303" y="24498"/>
                    </a:cubicBezTo>
                    <a:lnTo>
                      <a:pt x="26303" y="24498"/>
                    </a:lnTo>
                    <a:cubicBezTo>
                      <a:pt x="27241" y="24722"/>
                      <a:pt x="28216" y="24835"/>
                      <a:pt x="29191" y="24835"/>
                    </a:cubicBezTo>
                    <a:cubicBezTo>
                      <a:pt x="29729" y="24835"/>
                      <a:pt x="30267" y="24801"/>
                      <a:pt x="30799" y="24731"/>
                    </a:cubicBezTo>
                    <a:cubicBezTo>
                      <a:pt x="30620" y="24590"/>
                      <a:pt x="30436" y="24447"/>
                      <a:pt x="30251" y="24305"/>
                    </a:cubicBezTo>
                    <a:lnTo>
                      <a:pt x="30251" y="24305"/>
                    </a:lnTo>
                    <a:cubicBezTo>
                      <a:pt x="31033" y="24441"/>
                      <a:pt x="31811" y="24574"/>
                      <a:pt x="32593" y="24704"/>
                    </a:cubicBezTo>
                    <a:cubicBezTo>
                      <a:pt x="33215" y="24609"/>
                      <a:pt x="33831" y="24512"/>
                      <a:pt x="34453" y="24417"/>
                    </a:cubicBezTo>
                    <a:cubicBezTo>
                      <a:pt x="34998" y="24486"/>
                      <a:pt x="35551" y="24521"/>
                      <a:pt x="36104" y="24521"/>
                    </a:cubicBezTo>
                    <a:cubicBezTo>
                      <a:pt x="36732" y="24521"/>
                      <a:pt x="37361" y="24476"/>
                      <a:pt x="37981" y="24386"/>
                    </a:cubicBezTo>
                    <a:cubicBezTo>
                      <a:pt x="38603" y="24621"/>
                      <a:pt x="39280" y="24741"/>
                      <a:pt x="39956" y="24741"/>
                    </a:cubicBezTo>
                    <a:cubicBezTo>
                      <a:pt x="39997" y="24741"/>
                      <a:pt x="40038" y="24741"/>
                      <a:pt x="40078" y="24740"/>
                    </a:cubicBezTo>
                    <a:cubicBezTo>
                      <a:pt x="40537" y="24733"/>
                      <a:pt x="40994" y="24667"/>
                      <a:pt x="41446" y="24625"/>
                    </a:cubicBezTo>
                    <a:cubicBezTo>
                      <a:pt x="41954" y="24578"/>
                      <a:pt x="42464" y="24558"/>
                      <a:pt x="42974" y="24558"/>
                    </a:cubicBezTo>
                    <a:cubicBezTo>
                      <a:pt x="44557" y="24558"/>
                      <a:pt x="46144" y="24754"/>
                      <a:pt x="47712" y="24951"/>
                    </a:cubicBezTo>
                    <a:cubicBezTo>
                      <a:pt x="47663" y="24693"/>
                      <a:pt x="47612" y="24437"/>
                      <a:pt x="47562" y="24180"/>
                    </a:cubicBezTo>
                    <a:lnTo>
                      <a:pt x="47562" y="24180"/>
                    </a:lnTo>
                    <a:cubicBezTo>
                      <a:pt x="48119" y="24494"/>
                      <a:pt x="48743" y="24721"/>
                      <a:pt x="49392" y="24848"/>
                    </a:cubicBezTo>
                    <a:cubicBezTo>
                      <a:pt x="49346" y="24663"/>
                      <a:pt x="49297" y="24479"/>
                      <a:pt x="49251" y="24299"/>
                    </a:cubicBezTo>
                    <a:lnTo>
                      <a:pt x="49251" y="24299"/>
                    </a:lnTo>
                    <a:cubicBezTo>
                      <a:pt x="51953" y="24578"/>
                      <a:pt x="54665" y="24791"/>
                      <a:pt x="57383" y="24932"/>
                    </a:cubicBezTo>
                    <a:cubicBezTo>
                      <a:pt x="57345" y="24667"/>
                      <a:pt x="57307" y="24405"/>
                      <a:pt x="57273" y="24142"/>
                    </a:cubicBezTo>
                    <a:lnTo>
                      <a:pt x="57273" y="24142"/>
                    </a:lnTo>
                    <a:cubicBezTo>
                      <a:pt x="57565" y="24388"/>
                      <a:pt x="57890" y="24644"/>
                      <a:pt x="58301" y="24686"/>
                    </a:cubicBezTo>
                    <a:cubicBezTo>
                      <a:pt x="58324" y="24689"/>
                      <a:pt x="58347" y="24690"/>
                      <a:pt x="58369" y="24690"/>
                    </a:cubicBezTo>
                    <a:cubicBezTo>
                      <a:pt x="58756" y="24690"/>
                      <a:pt x="59168" y="24394"/>
                      <a:pt x="59055" y="24076"/>
                    </a:cubicBezTo>
                    <a:lnTo>
                      <a:pt x="59055" y="24076"/>
                    </a:lnTo>
                    <a:cubicBezTo>
                      <a:pt x="59587" y="24458"/>
                      <a:pt x="60279" y="24648"/>
                      <a:pt x="60971" y="24648"/>
                    </a:cubicBezTo>
                    <a:cubicBezTo>
                      <a:pt x="61713" y="24648"/>
                      <a:pt x="62454" y="24430"/>
                      <a:pt x="63001" y="24000"/>
                    </a:cubicBezTo>
                    <a:cubicBezTo>
                      <a:pt x="63705" y="24245"/>
                      <a:pt x="64407" y="24492"/>
                      <a:pt x="65113" y="24736"/>
                    </a:cubicBezTo>
                    <a:cubicBezTo>
                      <a:pt x="65154" y="24750"/>
                      <a:pt x="65210" y="24757"/>
                      <a:pt x="65276" y="24757"/>
                    </a:cubicBezTo>
                    <a:cubicBezTo>
                      <a:pt x="65723" y="24757"/>
                      <a:pt x="66661" y="24471"/>
                      <a:pt x="67011" y="24451"/>
                    </a:cubicBezTo>
                    <a:cubicBezTo>
                      <a:pt x="67106" y="24446"/>
                      <a:pt x="67196" y="24443"/>
                      <a:pt x="67283" y="24443"/>
                    </a:cubicBezTo>
                    <a:cubicBezTo>
                      <a:pt x="67860" y="24443"/>
                      <a:pt x="68267" y="24562"/>
                      <a:pt x="68874" y="24759"/>
                    </a:cubicBezTo>
                    <a:cubicBezTo>
                      <a:pt x="68666" y="24568"/>
                      <a:pt x="68549" y="24305"/>
                      <a:pt x="68551" y="24042"/>
                    </a:cubicBezTo>
                    <a:lnTo>
                      <a:pt x="68551" y="24042"/>
                    </a:lnTo>
                    <a:cubicBezTo>
                      <a:pt x="68785" y="24363"/>
                      <a:pt x="69143" y="24620"/>
                      <a:pt x="69553" y="24759"/>
                    </a:cubicBezTo>
                    <a:cubicBezTo>
                      <a:pt x="69483" y="24441"/>
                      <a:pt x="69410" y="24123"/>
                      <a:pt x="69342" y="23808"/>
                    </a:cubicBezTo>
                    <a:lnTo>
                      <a:pt x="69342" y="23808"/>
                    </a:lnTo>
                    <a:cubicBezTo>
                      <a:pt x="69738" y="24283"/>
                      <a:pt x="70283" y="24671"/>
                      <a:pt x="70900" y="24920"/>
                    </a:cubicBezTo>
                    <a:lnTo>
                      <a:pt x="70647" y="24277"/>
                    </a:lnTo>
                    <a:lnTo>
                      <a:pt x="70647" y="24277"/>
                    </a:lnTo>
                    <a:cubicBezTo>
                      <a:pt x="70989" y="24572"/>
                      <a:pt x="71417" y="24794"/>
                      <a:pt x="71881" y="24918"/>
                    </a:cubicBezTo>
                    <a:cubicBezTo>
                      <a:pt x="72194" y="24867"/>
                      <a:pt x="72471" y="24683"/>
                      <a:pt x="72609" y="24437"/>
                    </a:cubicBezTo>
                    <a:cubicBezTo>
                      <a:pt x="73202" y="24639"/>
                      <a:pt x="73826" y="24698"/>
                      <a:pt x="74464" y="24698"/>
                    </a:cubicBezTo>
                    <a:cubicBezTo>
                      <a:pt x="75375" y="24698"/>
                      <a:pt x="76313" y="24578"/>
                      <a:pt x="77226" y="24578"/>
                    </a:cubicBezTo>
                    <a:cubicBezTo>
                      <a:pt x="77836" y="24578"/>
                      <a:pt x="78435" y="24632"/>
                      <a:pt x="79005" y="24812"/>
                    </a:cubicBezTo>
                    <a:cubicBezTo>
                      <a:pt x="78970" y="24620"/>
                      <a:pt x="78937" y="24433"/>
                      <a:pt x="78902" y="24245"/>
                    </a:cubicBezTo>
                    <a:lnTo>
                      <a:pt x="78902" y="24245"/>
                    </a:lnTo>
                    <a:cubicBezTo>
                      <a:pt x="79426" y="24409"/>
                      <a:pt x="79955" y="24574"/>
                      <a:pt x="80481" y="24740"/>
                    </a:cubicBezTo>
                    <a:cubicBezTo>
                      <a:pt x="80354" y="24460"/>
                      <a:pt x="80229" y="24176"/>
                      <a:pt x="80102" y="23897"/>
                    </a:cubicBezTo>
                    <a:lnTo>
                      <a:pt x="80102" y="23897"/>
                    </a:lnTo>
                    <a:cubicBezTo>
                      <a:pt x="80311" y="24356"/>
                      <a:pt x="81404" y="24646"/>
                      <a:pt x="82082" y="24646"/>
                    </a:cubicBezTo>
                    <a:cubicBezTo>
                      <a:pt x="82203" y="24646"/>
                      <a:pt x="82311" y="24637"/>
                      <a:pt x="82398" y="24618"/>
                    </a:cubicBezTo>
                    <a:cubicBezTo>
                      <a:pt x="82678" y="24552"/>
                      <a:pt x="82949" y="24436"/>
                      <a:pt x="83245" y="24432"/>
                    </a:cubicBezTo>
                    <a:cubicBezTo>
                      <a:pt x="83254" y="24432"/>
                      <a:pt x="83262" y="24432"/>
                      <a:pt x="83271" y="24432"/>
                    </a:cubicBezTo>
                    <a:cubicBezTo>
                      <a:pt x="83782" y="24432"/>
                      <a:pt x="84225" y="24760"/>
                      <a:pt x="84738" y="24808"/>
                    </a:cubicBezTo>
                    <a:cubicBezTo>
                      <a:pt x="84771" y="24811"/>
                      <a:pt x="84804" y="24813"/>
                      <a:pt x="84838" y="24813"/>
                    </a:cubicBezTo>
                    <a:cubicBezTo>
                      <a:pt x="84905" y="24813"/>
                      <a:pt x="84971" y="24806"/>
                      <a:pt x="85032" y="24786"/>
                    </a:cubicBezTo>
                    <a:cubicBezTo>
                      <a:pt x="85282" y="24702"/>
                      <a:pt x="85374" y="24449"/>
                      <a:pt x="85439" y="24226"/>
                    </a:cubicBezTo>
                    <a:cubicBezTo>
                      <a:pt x="85685" y="24510"/>
                      <a:pt x="86064" y="24697"/>
                      <a:pt x="86470" y="24740"/>
                    </a:cubicBezTo>
                    <a:cubicBezTo>
                      <a:pt x="86394" y="24541"/>
                      <a:pt x="86403" y="24234"/>
                      <a:pt x="86644" y="24226"/>
                    </a:cubicBezTo>
                    <a:cubicBezTo>
                      <a:pt x="86647" y="24226"/>
                      <a:pt x="86649" y="24226"/>
                      <a:pt x="86651" y="24226"/>
                    </a:cubicBezTo>
                    <a:cubicBezTo>
                      <a:pt x="86740" y="24226"/>
                      <a:pt x="86819" y="24273"/>
                      <a:pt x="86894" y="24319"/>
                    </a:cubicBezTo>
                    <a:cubicBezTo>
                      <a:pt x="87255" y="24534"/>
                      <a:pt x="87696" y="24652"/>
                      <a:pt x="88138" y="24652"/>
                    </a:cubicBezTo>
                    <a:cubicBezTo>
                      <a:pt x="88145" y="24652"/>
                      <a:pt x="88152" y="24652"/>
                      <a:pt x="88159" y="24652"/>
                    </a:cubicBezTo>
                    <a:cubicBezTo>
                      <a:pt x="88381" y="24652"/>
                      <a:pt x="88684" y="24504"/>
                      <a:pt x="88573" y="24338"/>
                    </a:cubicBezTo>
                    <a:lnTo>
                      <a:pt x="88573" y="24338"/>
                    </a:lnTo>
                    <a:cubicBezTo>
                      <a:pt x="88670" y="24481"/>
                      <a:pt x="89667" y="24545"/>
                      <a:pt x="89865" y="24576"/>
                    </a:cubicBezTo>
                    <a:cubicBezTo>
                      <a:pt x="90259" y="24633"/>
                      <a:pt x="90639" y="24698"/>
                      <a:pt x="91027" y="24774"/>
                    </a:cubicBezTo>
                    <a:cubicBezTo>
                      <a:pt x="91439" y="24856"/>
                      <a:pt x="91881" y="24877"/>
                      <a:pt x="92326" y="24877"/>
                    </a:cubicBezTo>
                    <a:cubicBezTo>
                      <a:pt x="92782" y="24877"/>
                      <a:pt x="93241" y="24855"/>
                      <a:pt x="93677" y="24855"/>
                    </a:cubicBezTo>
                    <a:cubicBezTo>
                      <a:pt x="93690" y="24855"/>
                      <a:pt x="93702" y="24855"/>
                      <a:pt x="93714" y="24855"/>
                    </a:cubicBezTo>
                    <a:cubicBezTo>
                      <a:pt x="93774" y="24694"/>
                      <a:pt x="93831" y="24530"/>
                      <a:pt x="93893" y="24365"/>
                    </a:cubicBezTo>
                    <a:cubicBezTo>
                      <a:pt x="94209" y="24487"/>
                      <a:pt x="94534" y="24611"/>
                      <a:pt x="94879" y="24614"/>
                    </a:cubicBezTo>
                    <a:cubicBezTo>
                      <a:pt x="95226" y="24614"/>
                      <a:pt x="95597" y="24461"/>
                      <a:pt x="95711" y="24185"/>
                    </a:cubicBezTo>
                    <a:cubicBezTo>
                      <a:pt x="96156" y="24691"/>
                      <a:pt x="97039" y="24638"/>
                      <a:pt x="97782" y="24646"/>
                    </a:cubicBezTo>
                    <a:cubicBezTo>
                      <a:pt x="98330" y="24650"/>
                      <a:pt x="98878" y="24711"/>
                      <a:pt x="99411" y="24834"/>
                    </a:cubicBezTo>
                    <a:cubicBezTo>
                      <a:pt x="99454" y="24714"/>
                      <a:pt x="99495" y="24592"/>
                      <a:pt x="99538" y="24469"/>
                    </a:cubicBezTo>
                    <a:cubicBezTo>
                      <a:pt x="99918" y="24601"/>
                      <a:pt x="100298" y="24735"/>
                      <a:pt x="100673" y="24866"/>
                    </a:cubicBezTo>
                    <a:cubicBezTo>
                      <a:pt x="100858" y="24605"/>
                      <a:pt x="100987" y="24316"/>
                      <a:pt x="101063" y="24018"/>
                    </a:cubicBezTo>
                    <a:cubicBezTo>
                      <a:pt x="101674" y="24386"/>
                      <a:pt x="102349" y="24675"/>
                      <a:pt x="103058" y="24869"/>
                    </a:cubicBezTo>
                    <a:cubicBezTo>
                      <a:pt x="103012" y="24698"/>
                      <a:pt x="103009" y="24513"/>
                      <a:pt x="103047" y="24338"/>
                    </a:cubicBezTo>
                    <a:lnTo>
                      <a:pt x="103047" y="24338"/>
                    </a:lnTo>
                    <a:cubicBezTo>
                      <a:pt x="103584" y="24465"/>
                      <a:pt x="104154" y="24587"/>
                      <a:pt x="104711" y="24606"/>
                    </a:cubicBezTo>
                    <a:cubicBezTo>
                      <a:pt x="105114" y="24621"/>
                      <a:pt x="105539" y="24727"/>
                      <a:pt x="105935" y="24727"/>
                    </a:cubicBezTo>
                    <a:cubicBezTo>
                      <a:pt x="105960" y="24727"/>
                      <a:pt x="105985" y="24727"/>
                      <a:pt x="106010" y="24726"/>
                    </a:cubicBezTo>
                    <a:cubicBezTo>
                      <a:pt x="106363" y="24711"/>
                      <a:pt x="106735" y="24511"/>
                      <a:pt x="106782" y="24212"/>
                    </a:cubicBezTo>
                    <a:cubicBezTo>
                      <a:pt x="107529" y="24614"/>
                      <a:pt x="108387" y="24868"/>
                      <a:pt x="109270" y="24944"/>
                    </a:cubicBezTo>
                    <a:cubicBezTo>
                      <a:pt x="109258" y="24777"/>
                      <a:pt x="109248" y="24608"/>
                      <a:pt x="109232" y="24440"/>
                    </a:cubicBezTo>
                    <a:lnTo>
                      <a:pt x="109232" y="24440"/>
                    </a:lnTo>
                    <a:cubicBezTo>
                      <a:pt x="109610" y="24497"/>
                      <a:pt x="109979" y="24596"/>
                      <a:pt x="110331" y="24730"/>
                    </a:cubicBezTo>
                    <a:cubicBezTo>
                      <a:pt x="110413" y="24592"/>
                      <a:pt x="110491" y="24454"/>
                      <a:pt x="110573" y="24315"/>
                    </a:cubicBezTo>
                    <a:cubicBezTo>
                      <a:pt x="111366" y="24628"/>
                      <a:pt x="112214" y="24840"/>
                      <a:pt x="113081" y="24932"/>
                    </a:cubicBezTo>
                    <a:cubicBezTo>
                      <a:pt x="112966" y="24617"/>
                      <a:pt x="113399" y="24392"/>
                      <a:pt x="113804" y="24392"/>
                    </a:cubicBezTo>
                    <a:cubicBezTo>
                      <a:pt x="113888" y="24392"/>
                      <a:pt x="113971" y="24401"/>
                      <a:pt x="114047" y="24422"/>
                    </a:cubicBezTo>
                    <a:cubicBezTo>
                      <a:pt x="114465" y="24533"/>
                      <a:pt x="114844" y="24795"/>
                      <a:pt x="115269" y="24795"/>
                    </a:cubicBezTo>
                    <a:cubicBezTo>
                      <a:pt x="115300" y="24795"/>
                      <a:pt x="115331" y="24794"/>
                      <a:pt x="115363" y="24791"/>
                    </a:cubicBezTo>
                    <a:cubicBezTo>
                      <a:pt x="115636" y="24766"/>
                      <a:pt x="115878" y="24633"/>
                      <a:pt x="116141" y="24587"/>
                    </a:cubicBezTo>
                    <a:cubicBezTo>
                      <a:pt x="116218" y="24573"/>
                      <a:pt x="116294" y="24567"/>
                      <a:pt x="116370" y="24567"/>
                    </a:cubicBezTo>
                    <a:cubicBezTo>
                      <a:pt x="116873" y="24567"/>
                      <a:pt x="117356" y="24837"/>
                      <a:pt x="117859" y="24943"/>
                    </a:cubicBezTo>
                    <a:cubicBezTo>
                      <a:pt x="118057" y="24985"/>
                      <a:pt x="118256" y="25002"/>
                      <a:pt x="118458" y="25002"/>
                    </a:cubicBezTo>
                    <a:cubicBezTo>
                      <a:pt x="119012" y="25002"/>
                      <a:pt x="119577" y="24877"/>
                      <a:pt x="120137" y="24821"/>
                    </a:cubicBezTo>
                    <a:cubicBezTo>
                      <a:pt x="120454" y="24790"/>
                      <a:pt x="120775" y="24781"/>
                      <a:pt x="121095" y="24781"/>
                    </a:cubicBezTo>
                    <a:cubicBezTo>
                      <a:pt x="121328" y="24781"/>
                      <a:pt x="121560" y="24786"/>
                      <a:pt x="121792" y="24791"/>
                    </a:cubicBezTo>
                    <a:cubicBezTo>
                      <a:pt x="123188" y="24825"/>
                      <a:pt x="124587" y="24861"/>
                      <a:pt x="125982" y="24891"/>
                    </a:cubicBezTo>
                    <a:cubicBezTo>
                      <a:pt x="125938" y="24663"/>
                      <a:pt x="125991" y="24418"/>
                      <a:pt x="126137" y="24224"/>
                    </a:cubicBezTo>
                    <a:cubicBezTo>
                      <a:pt x="126628" y="24530"/>
                      <a:pt x="127168" y="24784"/>
                      <a:pt x="127740" y="24964"/>
                    </a:cubicBezTo>
                    <a:cubicBezTo>
                      <a:pt x="127771" y="24780"/>
                      <a:pt x="127767" y="24592"/>
                      <a:pt x="127721" y="24412"/>
                    </a:cubicBezTo>
                    <a:lnTo>
                      <a:pt x="127721" y="24412"/>
                    </a:lnTo>
                    <a:cubicBezTo>
                      <a:pt x="127950" y="24545"/>
                      <a:pt x="128204" y="24653"/>
                      <a:pt x="128467" y="24722"/>
                    </a:cubicBezTo>
                    <a:cubicBezTo>
                      <a:pt x="128464" y="24611"/>
                      <a:pt x="128460" y="24497"/>
                      <a:pt x="128452" y="24385"/>
                    </a:cubicBezTo>
                    <a:lnTo>
                      <a:pt x="128452" y="24385"/>
                    </a:lnTo>
                    <a:cubicBezTo>
                      <a:pt x="129083" y="24788"/>
                      <a:pt x="129889" y="24903"/>
                      <a:pt x="130681" y="24903"/>
                    </a:cubicBezTo>
                    <a:cubicBezTo>
                      <a:pt x="130809" y="24903"/>
                      <a:pt x="130937" y="24900"/>
                      <a:pt x="131063" y="24895"/>
                    </a:cubicBezTo>
                    <a:cubicBezTo>
                      <a:pt x="131776" y="24865"/>
                      <a:pt x="132491" y="24771"/>
                      <a:pt x="133203" y="24771"/>
                    </a:cubicBezTo>
                    <a:cubicBezTo>
                      <a:pt x="133399" y="24771"/>
                      <a:pt x="133595" y="24778"/>
                      <a:pt x="133790" y="24796"/>
                    </a:cubicBezTo>
                    <a:cubicBezTo>
                      <a:pt x="133818" y="24797"/>
                      <a:pt x="133848" y="24799"/>
                      <a:pt x="133878" y="24799"/>
                    </a:cubicBezTo>
                    <a:cubicBezTo>
                      <a:pt x="134083" y="24799"/>
                      <a:pt x="134320" y="24752"/>
                      <a:pt x="134312" y="24583"/>
                    </a:cubicBezTo>
                    <a:lnTo>
                      <a:pt x="134312" y="24583"/>
                    </a:lnTo>
                    <a:cubicBezTo>
                      <a:pt x="134322" y="24752"/>
                      <a:pt x="134713" y="24800"/>
                      <a:pt x="135205" y="24800"/>
                    </a:cubicBezTo>
                    <a:cubicBezTo>
                      <a:pt x="135860" y="24800"/>
                      <a:pt x="136692" y="24714"/>
                      <a:pt x="137035" y="24714"/>
                    </a:cubicBezTo>
                    <a:cubicBezTo>
                      <a:pt x="137091" y="24714"/>
                      <a:pt x="137134" y="24717"/>
                      <a:pt x="137161" y="24722"/>
                    </a:cubicBezTo>
                    <a:cubicBezTo>
                      <a:pt x="137452" y="24777"/>
                      <a:pt x="137693" y="24918"/>
                      <a:pt x="138000" y="24937"/>
                    </a:cubicBezTo>
                    <a:cubicBezTo>
                      <a:pt x="138138" y="24947"/>
                      <a:pt x="138273" y="24948"/>
                      <a:pt x="138408" y="24948"/>
                    </a:cubicBezTo>
                    <a:cubicBezTo>
                      <a:pt x="138453" y="24948"/>
                      <a:pt x="138498" y="24948"/>
                      <a:pt x="138543" y="24948"/>
                    </a:cubicBezTo>
                    <a:cubicBezTo>
                      <a:pt x="138767" y="24948"/>
                      <a:pt x="138991" y="24952"/>
                      <a:pt x="139223" y="24994"/>
                    </a:cubicBezTo>
                    <a:cubicBezTo>
                      <a:pt x="139074" y="24901"/>
                      <a:pt x="138973" y="24755"/>
                      <a:pt x="138947" y="24599"/>
                    </a:cubicBezTo>
                    <a:lnTo>
                      <a:pt x="138947" y="24599"/>
                    </a:lnTo>
                    <a:cubicBezTo>
                      <a:pt x="139248" y="24704"/>
                      <a:pt x="139556" y="24808"/>
                      <a:pt x="139858" y="24916"/>
                    </a:cubicBezTo>
                    <a:cubicBezTo>
                      <a:pt x="139863" y="24766"/>
                      <a:pt x="139867" y="24618"/>
                      <a:pt x="139867" y="24463"/>
                    </a:cubicBezTo>
                    <a:cubicBezTo>
                      <a:pt x="140439" y="24819"/>
                      <a:pt x="141123" y="25033"/>
                      <a:pt x="141826" y="25077"/>
                    </a:cubicBezTo>
                    <a:cubicBezTo>
                      <a:pt x="141685" y="24919"/>
                      <a:pt x="141541" y="24766"/>
                      <a:pt x="141400" y="24609"/>
                    </a:cubicBezTo>
                    <a:lnTo>
                      <a:pt x="141400" y="24609"/>
                    </a:lnTo>
                    <a:cubicBezTo>
                      <a:pt x="141788" y="24740"/>
                      <a:pt x="142174" y="24867"/>
                      <a:pt x="142562" y="24997"/>
                    </a:cubicBezTo>
                    <a:cubicBezTo>
                      <a:pt x="142333" y="24850"/>
                      <a:pt x="142102" y="24707"/>
                      <a:pt x="141872" y="24561"/>
                    </a:cubicBezTo>
                    <a:lnTo>
                      <a:pt x="141872" y="24561"/>
                    </a:lnTo>
                    <a:cubicBezTo>
                      <a:pt x="142433" y="24652"/>
                      <a:pt x="142973" y="24798"/>
                      <a:pt x="143494" y="24994"/>
                    </a:cubicBezTo>
                    <a:cubicBezTo>
                      <a:pt x="143437" y="24836"/>
                      <a:pt x="143376" y="24679"/>
                      <a:pt x="143319" y="24522"/>
                    </a:cubicBezTo>
                    <a:lnTo>
                      <a:pt x="143319" y="24522"/>
                    </a:lnTo>
                    <a:cubicBezTo>
                      <a:pt x="143783" y="24679"/>
                      <a:pt x="144244" y="24841"/>
                      <a:pt x="144706" y="25002"/>
                    </a:cubicBezTo>
                    <a:cubicBezTo>
                      <a:pt x="144559" y="24942"/>
                      <a:pt x="144740" y="24794"/>
                      <a:pt x="144902" y="24794"/>
                    </a:cubicBezTo>
                    <a:cubicBezTo>
                      <a:pt x="144935" y="24794"/>
                      <a:pt x="144968" y="24800"/>
                      <a:pt x="144997" y="24815"/>
                    </a:cubicBezTo>
                    <a:cubicBezTo>
                      <a:pt x="145133" y="24881"/>
                      <a:pt x="145276" y="24999"/>
                      <a:pt x="145412" y="24999"/>
                    </a:cubicBezTo>
                    <a:cubicBezTo>
                      <a:pt x="145448" y="24999"/>
                      <a:pt x="145484" y="24990"/>
                      <a:pt x="145518" y="24971"/>
                    </a:cubicBezTo>
                    <a:cubicBezTo>
                      <a:pt x="145448" y="24825"/>
                      <a:pt x="145382" y="24681"/>
                      <a:pt x="145315" y="24535"/>
                    </a:cubicBezTo>
                    <a:lnTo>
                      <a:pt x="145315" y="24535"/>
                    </a:lnTo>
                    <a:cubicBezTo>
                      <a:pt x="145882" y="24897"/>
                      <a:pt x="146591" y="25096"/>
                      <a:pt x="147298" y="25096"/>
                    </a:cubicBezTo>
                    <a:cubicBezTo>
                      <a:pt x="147331" y="25096"/>
                      <a:pt x="147363" y="25095"/>
                      <a:pt x="147396" y="25094"/>
                    </a:cubicBezTo>
                    <a:cubicBezTo>
                      <a:pt x="147749" y="25082"/>
                      <a:pt x="148209" y="24815"/>
                      <a:pt x="147991" y="24576"/>
                    </a:cubicBezTo>
                    <a:lnTo>
                      <a:pt x="147991" y="24576"/>
                    </a:lnTo>
                    <a:cubicBezTo>
                      <a:pt x="149011" y="24867"/>
                      <a:pt x="150084" y="25015"/>
                      <a:pt x="151157" y="25015"/>
                    </a:cubicBezTo>
                    <a:cubicBezTo>
                      <a:pt x="151274" y="25015"/>
                      <a:pt x="151391" y="25013"/>
                      <a:pt x="151507" y="25009"/>
                    </a:cubicBezTo>
                    <a:cubicBezTo>
                      <a:pt x="151534" y="24867"/>
                      <a:pt x="151477" y="24714"/>
                      <a:pt x="151357" y="24614"/>
                    </a:cubicBezTo>
                    <a:lnTo>
                      <a:pt x="151357" y="24614"/>
                    </a:lnTo>
                    <a:cubicBezTo>
                      <a:pt x="151792" y="24738"/>
                      <a:pt x="152220" y="24861"/>
                      <a:pt x="152650" y="24983"/>
                    </a:cubicBezTo>
                    <a:cubicBezTo>
                      <a:pt x="152588" y="24880"/>
                      <a:pt x="152523" y="24773"/>
                      <a:pt x="152457" y="24665"/>
                    </a:cubicBezTo>
                    <a:lnTo>
                      <a:pt x="152457" y="24665"/>
                    </a:lnTo>
                    <a:cubicBezTo>
                      <a:pt x="153066" y="24879"/>
                      <a:pt x="153727" y="24988"/>
                      <a:pt x="154387" y="24988"/>
                    </a:cubicBezTo>
                    <a:cubicBezTo>
                      <a:pt x="154469" y="24988"/>
                      <a:pt x="154552" y="24986"/>
                      <a:pt x="154634" y="24983"/>
                    </a:cubicBezTo>
                    <a:cubicBezTo>
                      <a:pt x="154584" y="24875"/>
                      <a:pt x="154538" y="24772"/>
                      <a:pt x="154488" y="24669"/>
                    </a:cubicBezTo>
                    <a:lnTo>
                      <a:pt x="154488" y="24669"/>
                    </a:lnTo>
                    <a:cubicBezTo>
                      <a:pt x="155259" y="24979"/>
                      <a:pt x="156111" y="25137"/>
                      <a:pt x="156962" y="25137"/>
                    </a:cubicBezTo>
                    <a:cubicBezTo>
                      <a:pt x="157151" y="25137"/>
                      <a:pt x="157340" y="25129"/>
                      <a:pt x="157528" y="25114"/>
                    </a:cubicBezTo>
                    <a:cubicBezTo>
                      <a:pt x="157255" y="25040"/>
                      <a:pt x="157091" y="24758"/>
                      <a:pt x="157186" y="24526"/>
                    </a:cubicBezTo>
                    <a:lnTo>
                      <a:pt x="157186" y="24526"/>
                    </a:lnTo>
                    <a:cubicBezTo>
                      <a:pt x="157609" y="24722"/>
                      <a:pt x="158028" y="24914"/>
                      <a:pt x="158448" y="25110"/>
                    </a:cubicBezTo>
                    <a:cubicBezTo>
                      <a:pt x="158536" y="24957"/>
                      <a:pt x="158475" y="24749"/>
                      <a:pt x="158310" y="24653"/>
                    </a:cubicBezTo>
                    <a:lnTo>
                      <a:pt x="158310" y="24653"/>
                    </a:lnTo>
                    <a:cubicBezTo>
                      <a:pt x="158839" y="24819"/>
                      <a:pt x="159388" y="24942"/>
                      <a:pt x="159938" y="25022"/>
                    </a:cubicBezTo>
                    <a:cubicBezTo>
                      <a:pt x="159979" y="25027"/>
                      <a:pt x="160021" y="25031"/>
                      <a:pt x="160062" y="25031"/>
                    </a:cubicBezTo>
                    <a:cubicBezTo>
                      <a:pt x="160120" y="25031"/>
                      <a:pt x="160175" y="25022"/>
                      <a:pt x="160218" y="24988"/>
                    </a:cubicBezTo>
                    <a:cubicBezTo>
                      <a:pt x="160275" y="24942"/>
                      <a:pt x="160261" y="24849"/>
                      <a:pt x="160208" y="24822"/>
                    </a:cubicBezTo>
                    <a:lnTo>
                      <a:pt x="160208" y="24822"/>
                    </a:lnTo>
                    <a:cubicBezTo>
                      <a:pt x="160677" y="24914"/>
                      <a:pt x="161158" y="24958"/>
                      <a:pt x="161639" y="24958"/>
                    </a:cubicBezTo>
                    <a:cubicBezTo>
                      <a:pt x="161696" y="24958"/>
                      <a:pt x="161754" y="24957"/>
                      <a:pt x="161811" y="24956"/>
                    </a:cubicBezTo>
                    <a:cubicBezTo>
                      <a:pt x="161730" y="24817"/>
                      <a:pt x="161651" y="24676"/>
                      <a:pt x="161569" y="24538"/>
                    </a:cubicBezTo>
                    <a:lnTo>
                      <a:pt x="161569" y="24538"/>
                    </a:lnTo>
                    <a:cubicBezTo>
                      <a:pt x="162052" y="24850"/>
                      <a:pt x="162630" y="24942"/>
                      <a:pt x="163237" y="24942"/>
                    </a:cubicBezTo>
                    <a:cubicBezTo>
                      <a:pt x="163870" y="24942"/>
                      <a:pt x="164536" y="24842"/>
                      <a:pt x="165162" y="24787"/>
                    </a:cubicBezTo>
                    <a:cubicBezTo>
                      <a:pt x="165243" y="24779"/>
                      <a:pt x="165324" y="24776"/>
                      <a:pt x="165404" y="24776"/>
                    </a:cubicBezTo>
                    <a:cubicBezTo>
                      <a:pt x="165827" y="24776"/>
                      <a:pt x="166232" y="24873"/>
                      <a:pt x="166619" y="25028"/>
                    </a:cubicBezTo>
                    <a:cubicBezTo>
                      <a:pt x="166408" y="24906"/>
                      <a:pt x="166244" y="24722"/>
                      <a:pt x="166164" y="24511"/>
                    </a:cubicBezTo>
                    <a:lnTo>
                      <a:pt x="166164" y="24511"/>
                    </a:lnTo>
                    <a:cubicBezTo>
                      <a:pt x="166726" y="24766"/>
                      <a:pt x="167328" y="24962"/>
                      <a:pt x="167950" y="25089"/>
                    </a:cubicBezTo>
                    <a:cubicBezTo>
                      <a:pt x="167818" y="24886"/>
                      <a:pt x="167687" y="24683"/>
                      <a:pt x="167553" y="24479"/>
                    </a:cubicBezTo>
                    <a:lnTo>
                      <a:pt x="167553" y="24479"/>
                    </a:lnTo>
                    <a:cubicBezTo>
                      <a:pt x="168363" y="24802"/>
                      <a:pt x="169221" y="25025"/>
                      <a:pt x="170100" y="25147"/>
                    </a:cubicBezTo>
                    <a:cubicBezTo>
                      <a:pt x="169981" y="24936"/>
                      <a:pt x="169863" y="24721"/>
                      <a:pt x="169744" y="24510"/>
                    </a:cubicBezTo>
                    <a:lnTo>
                      <a:pt x="169744" y="24510"/>
                    </a:lnTo>
                    <a:cubicBezTo>
                      <a:pt x="170573" y="24970"/>
                      <a:pt x="171550" y="25223"/>
                      <a:pt x="172535" y="25242"/>
                    </a:cubicBezTo>
                    <a:cubicBezTo>
                      <a:pt x="172318" y="25063"/>
                      <a:pt x="172096" y="24881"/>
                      <a:pt x="171873" y="24702"/>
                    </a:cubicBezTo>
                    <a:lnTo>
                      <a:pt x="171873" y="24702"/>
                    </a:lnTo>
                    <a:cubicBezTo>
                      <a:pt x="172717" y="24967"/>
                      <a:pt x="173598" y="25143"/>
                      <a:pt x="174492" y="25219"/>
                    </a:cubicBezTo>
                    <a:cubicBezTo>
                      <a:pt x="174441" y="25120"/>
                      <a:pt x="174392" y="25016"/>
                      <a:pt x="174338" y="24916"/>
                    </a:cubicBezTo>
                    <a:lnTo>
                      <a:pt x="174338" y="24916"/>
                    </a:lnTo>
                    <a:cubicBezTo>
                      <a:pt x="174853" y="25003"/>
                      <a:pt x="175363" y="25096"/>
                      <a:pt x="175876" y="25187"/>
                    </a:cubicBezTo>
                    <a:cubicBezTo>
                      <a:pt x="175860" y="24924"/>
                      <a:pt x="176039" y="24656"/>
                      <a:pt x="176316" y="24536"/>
                    </a:cubicBezTo>
                    <a:cubicBezTo>
                      <a:pt x="176647" y="24819"/>
                      <a:pt x="177046" y="25041"/>
                      <a:pt x="177486" y="25180"/>
                    </a:cubicBezTo>
                    <a:cubicBezTo>
                      <a:pt x="177405" y="24997"/>
                      <a:pt x="177378" y="24797"/>
                      <a:pt x="177405" y="24601"/>
                    </a:cubicBezTo>
                    <a:lnTo>
                      <a:pt x="177405" y="24601"/>
                    </a:lnTo>
                    <a:cubicBezTo>
                      <a:pt x="178022" y="25058"/>
                      <a:pt x="178813" y="25340"/>
                      <a:pt x="179622" y="25402"/>
                    </a:cubicBezTo>
                    <a:cubicBezTo>
                      <a:pt x="179388" y="25206"/>
                      <a:pt x="179266" y="24919"/>
                      <a:pt x="179296" y="24639"/>
                    </a:cubicBezTo>
                    <a:lnTo>
                      <a:pt x="179296" y="24639"/>
                    </a:lnTo>
                    <a:cubicBezTo>
                      <a:pt x="179637" y="25008"/>
                      <a:pt x="180156" y="25257"/>
                      <a:pt x="180704" y="25307"/>
                    </a:cubicBezTo>
                    <a:cubicBezTo>
                      <a:pt x="180634" y="25149"/>
                      <a:pt x="180569" y="24993"/>
                      <a:pt x="180500" y="24835"/>
                    </a:cubicBezTo>
                    <a:lnTo>
                      <a:pt x="180500" y="24835"/>
                    </a:lnTo>
                    <a:cubicBezTo>
                      <a:pt x="180988" y="25122"/>
                      <a:pt x="181569" y="25280"/>
                      <a:pt x="182160" y="25288"/>
                    </a:cubicBezTo>
                    <a:cubicBezTo>
                      <a:pt x="182153" y="25161"/>
                      <a:pt x="182145" y="25031"/>
                      <a:pt x="182141" y="24900"/>
                    </a:cubicBezTo>
                    <a:lnTo>
                      <a:pt x="182141" y="24900"/>
                    </a:lnTo>
                    <a:cubicBezTo>
                      <a:pt x="182626" y="25170"/>
                      <a:pt x="183206" y="25311"/>
                      <a:pt x="183785" y="25311"/>
                    </a:cubicBezTo>
                    <a:cubicBezTo>
                      <a:pt x="184085" y="25311"/>
                      <a:pt x="184385" y="25273"/>
                      <a:pt x="184671" y="25196"/>
                    </a:cubicBezTo>
                    <a:cubicBezTo>
                      <a:pt x="184446" y="25103"/>
                      <a:pt x="184319" y="24862"/>
                      <a:pt x="184392" y="24656"/>
                    </a:cubicBezTo>
                    <a:lnTo>
                      <a:pt x="184392" y="24656"/>
                    </a:lnTo>
                    <a:cubicBezTo>
                      <a:pt x="185027" y="25070"/>
                      <a:pt x="185818" y="25307"/>
                      <a:pt x="186615" y="25323"/>
                    </a:cubicBezTo>
                    <a:cubicBezTo>
                      <a:pt x="186496" y="25224"/>
                      <a:pt x="186373" y="25128"/>
                      <a:pt x="186254" y="25032"/>
                    </a:cubicBezTo>
                    <a:lnTo>
                      <a:pt x="186254" y="25032"/>
                    </a:lnTo>
                    <a:cubicBezTo>
                      <a:pt x="186539" y="25197"/>
                      <a:pt x="186864" y="25319"/>
                      <a:pt x="187201" y="25384"/>
                    </a:cubicBezTo>
                    <a:cubicBezTo>
                      <a:pt x="187206" y="25281"/>
                      <a:pt x="187206" y="25175"/>
                      <a:pt x="187210" y="25066"/>
                    </a:cubicBezTo>
                    <a:cubicBezTo>
                      <a:pt x="188079" y="25141"/>
                      <a:pt x="188955" y="25156"/>
                      <a:pt x="189831" y="25156"/>
                    </a:cubicBezTo>
                    <a:cubicBezTo>
                      <a:pt x="190183" y="25156"/>
                      <a:pt x="190535" y="25154"/>
                      <a:pt x="190887" y="25152"/>
                    </a:cubicBezTo>
                    <a:cubicBezTo>
                      <a:pt x="192513" y="25135"/>
                      <a:pt x="194139" y="25121"/>
                      <a:pt x="195763" y="25105"/>
                    </a:cubicBezTo>
                    <a:cubicBezTo>
                      <a:pt x="195845" y="25105"/>
                      <a:pt x="195937" y="25097"/>
                      <a:pt x="195983" y="25040"/>
                    </a:cubicBezTo>
                    <a:cubicBezTo>
                      <a:pt x="195998" y="25016"/>
                      <a:pt x="195995" y="24989"/>
                      <a:pt x="195983" y="24967"/>
                    </a:cubicBezTo>
                    <a:lnTo>
                      <a:pt x="195983" y="24967"/>
                    </a:lnTo>
                    <a:cubicBezTo>
                      <a:pt x="196428" y="25097"/>
                      <a:pt x="196869" y="25228"/>
                      <a:pt x="197310" y="25358"/>
                    </a:cubicBezTo>
                    <a:cubicBezTo>
                      <a:pt x="197387" y="25194"/>
                      <a:pt x="197318" y="24994"/>
                      <a:pt x="197153" y="24891"/>
                    </a:cubicBezTo>
                    <a:lnTo>
                      <a:pt x="197153" y="24891"/>
                    </a:lnTo>
                    <a:cubicBezTo>
                      <a:pt x="197720" y="25078"/>
                      <a:pt x="198287" y="25262"/>
                      <a:pt x="198855" y="25450"/>
                    </a:cubicBezTo>
                    <a:cubicBezTo>
                      <a:pt x="198812" y="25222"/>
                      <a:pt x="198770" y="24994"/>
                      <a:pt x="198728" y="24768"/>
                    </a:cubicBezTo>
                    <a:lnTo>
                      <a:pt x="198728" y="24768"/>
                    </a:lnTo>
                    <a:cubicBezTo>
                      <a:pt x="199137" y="25236"/>
                      <a:pt x="199800" y="25539"/>
                      <a:pt x="200486" y="25566"/>
                    </a:cubicBezTo>
                    <a:cubicBezTo>
                      <a:pt x="200187" y="25346"/>
                      <a:pt x="199989" y="25033"/>
                      <a:pt x="199936" y="24703"/>
                    </a:cubicBezTo>
                    <a:lnTo>
                      <a:pt x="199936" y="24703"/>
                    </a:lnTo>
                    <a:cubicBezTo>
                      <a:pt x="199994" y="25059"/>
                      <a:pt x="201185" y="25339"/>
                      <a:pt x="201512" y="25384"/>
                    </a:cubicBezTo>
                    <a:cubicBezTo>
                      <a:pt x="201750" y="25415"/>
                      <a:pt x="201986" y="25423"/>
                      <a:pt x="202222" y="25423"/>
                    </a:cubicBezTo>
                    <a:cubicBezTo>
                      <a:pt x="202495" y="25423"/>
                      <a:pt x="202767" y="25412"/>
                      <a:pt x="203040" y="25412"/>
                    </a:cubicBezTo>
                    <a:cubicBezTo>
                      <a:pt x="203155" y="25412"/>
                      <a:pt x="203271" y="25414"/>
                      <a:pt x="203387" y="25420"/>
                    </a:cubicBezTo>
                    <a:cubicBezTo>
                      <a:pt x="204076" y="25454"/>
                      <a:pt x="204763" y="25492"/>
                      <a:pt x="205449" y="25528"/>
                    </a:cubicBezTo>
                    <a:cubicBezTo>
                      <a:pt x="205428" y="25327"/>
                      <a:pt x="205400" y="25129"/>
                      <a:pt x="205373" y="24925"/>
                    </a:cubicBezTo>
                    <a:lnTo>
                      <a:pt x="205373" y="24925"/>
                    </a:lnTo>
                    <a:cubicBezTo>
                      <a:pt x="205981" y="25229"/>
                      <a:pt x="206654" y="25425"/>
                      <a:pt x="207349" y="25492"/>
                    </a:cubicBezTo>
                    <a:cubicBezTo>
                      <a:pt x="207280" y="25344"/>
                      <a:pt x="207210" y="25194"/>
                      <a:pt x="207141" y="25045"/>
                    </a:cubicBezTo>
                    <a:lnTo>
                      <a:pt x="207141" y="25045"/>
                    </a:lnTo>
                    <a:cubicBezTo>
                      <a:pt x="207700" y="25362"/>
                      <a:pt x="208374" y="25529"/>
                      <a:pt x="209047" y="25529"/>
                    </a:cubicBezTo>
                    <a:cubicBezTo>
                      <a:pt x="209116" y="25529"/>
                      <a:pt x="209185" y="25528"/>
                      <a:pt x="209254" y="25524"/>
                    </a:cubicBezTo>
                    <a:cubicBezTo>
                      <a:pt x="209201" y="25370"/>
                      <a:pt x="209147" y="25218"/>
                      <a:pt x="209093" y="25064"/>
                    </a:cubicBezTo>
                    <a:lnTo>
                      <a:pt x="209093" y="25064"/>
                    </a:lnTo>
                    <a:cubicBezTo>
                      <a:pt x="209365" y="25183"/>
                      <a:pt x="209642" y="25305"/>
                      <a:pt x="209913" y="25425"/>
                    </a:cubicBezTo>
                    <a:cubicBezTo>
                      <a:pt x="209965" y="25449"/>
                      <a:pt x="210028" y="25471"/>
                      <a:pt x="210084" y="25471"/>
                    </a:cubicBezTo>
                    <a:cubicBezTo>
                      <a:pt x="210118" y="25471"/>
                      <a:pt x="210151" y="25462"/>
                      <a:pt x="210177" y="25440"/>
                    </a:cubicBezTo>
                    <a:cubicBezTo>
                      <a:pt x="210223" y="25406"/>
                      <a:pt x="210227" y="25349"/>
                      <a:pt x="210227" y="25294"/>
                    </a:cubicBezTo>
                    <a:cubicBezTo>
                      <a:pt x="210222" y="25121"/>
                      <a:pt x="210186" y="24952"/>
                      <a:pt x="210119" y="24796"/>
                    </a:cubicBezTo>
                    <a:lnTo>
                      <a:pt x="210119" y="24796"/>
                    </a:lnTo>
                    <a:cubicBezTo>
                      <a:pt x="210826" y="25260"/>
                      <a:pt x="211715" y="25515"/>
                      <a:pt x="212604" y="25515"/>
                    </a:cubicBezTo>
                    <a:cubicBezTo>
                      <a:pt x="212683" y="25515"/>
                      <a:pt x="212762" y="25513"/>
                      <a:pt x="212840" y="25509"/>
                    </a:cubicBezTo>
                    <a:cubicBezTo>
                      <a:pt x="212802" y="25355"/>
                      <a:pt x="212764" y="25203"/>
                      <a:pt x="212721" y="25047"/>
                    </a:cubicBezTo>
                    <a:lnTo>
                      <a:pt x="212721" y="25047"/>
                    </a:lnTo>
                    <a:cubicBezTo>
                      <a:pt x="213319" y="25262"/>
                      <a:pt x="213913" y="25477"/>
                      <a:pt x="214507" y="25692"/>
                    </a:cubicBezTo>
                    <a:cubicBezTo>
                      <a:pt x="214206" y="25251"/>
                      <a:pt x="214189" y="24671"/>
                      <a:pt x="214469" y="24224"/>
                    </a:cubicBezTo>
                    <a:lnTo>
                      <a:pt x="214469" y="24224"/>
                    </a:lnTo>
                    <a:cubicBezTo>
                      <a:pt x="214971" y="24872"/>
                      <a:pt x="215734" y="25365"/>
                      <a:pt x="216597" y="25607"/>
                    </a:cubicBezTo>
                    <a:cubicBezTo>
                      <a:pt x="216504" y="25396"/>
                      <a:pt x="216408" y="25181"/>
                      <a:pt x="216312" y="24970"/>
                    </a:cubicBezTo>
                    <a:lnTo>
                      <a:pt x="216312" y="24970"/>
                    </a:lnTo>
                    <a:cubicBezTo>
                      <a:pt x="216902" y="25262"/>
                      <a:pt x="217551" y="25469"/>
                      <a:pt x="218218" y="25580"/>
                    </a:cubicBezTo>
                    <a:cubicBezTo>
                      <a:pt x="217800" y="25124"/>
                      <a:pt x="217735" y="24449"/>
                      <a:pt x="218060" y="23939"/>
                    </a:cubicBezTo>
                    <a:lnTo>
                      <a:pt x="218060" y="23939"/>
                    </a:lnTo>
                    <a:cubicBezTo>
                      <a:pt x="218380" y="24752"/>
                      <a:pt x="219216" y="25403"/>
                      <a:pt x="220194" y="25599"/>
                    </a:cubicBezTo>
                    <a:cubicBezTo>
                      <a:pt x="220044" y="25317"/>
                      <a:pt x="219899" y="25032"/>
                      <a:pt x="219753" y="24752"/>
                    </a:cubicBezTo>
                    <a:lnTo>
                      <a:pt x="219753" y="24752"/>
                    </a:lnTo>
                    <a:cubicBezTo>
                      <a:pt x="220283" y="25241"/>
                      <a:pt x="220965" y="25604"/>
                      <a:pt x="221709" y="25800"/>
                    </a:cubicBezTo>
                    <a:cubicBezTo>
                      <a:pt x="221755" y="25696"/>
                      <a:pt x="221732" y="25569"/>
                      <a:pt x="221656" y="25477"/>
                    </a:cubicBezTo>
                    <a:lnTo>
                      <a:pt x="221656" y="25477"/>
                    </a:lnTo>
                    <a:cubicBezTo>
                      <a:pt x="221859" y="25550"/>
                      <a:pt x="222062" y="25623"/>
                      <a:pt x="222261" y="25692"/>
                    </a:cubicBezTo>
                    <a:cubicBezTo>
                      <a:pt x="222198" y="25485"/>
                      <a:pt x="222101" y="25281"/>
                      <a:pt x="221973" y="25094"/>
                    </a:cubicBezTo>
                    <a:lnTo>
                      <a:pt x="221973" y="25094"/>
                    </a:lnTo>
                    <a:cubicBezTo>
                      <a:pt x="222641" y="25472"/>
                      <a:pt x="223442" y="25677"/>
                      <a:pt x="224245" y="25677"/>
                    </a:cubicBezTo>
                    <a:cubicBezTo>
                      <a:pt x="224314" y="25677"/>
                      <a:pt x="224382" y="25676"/>
                      <a:pt x="224450" y="25673"/>
                    </a:cubicBezTo>
                    <a:cubicBezTo>
                      <a:pt x="224236" y="25439"/>
                      <a:pt x="224016" y="25205"/>
                      <a:pt x="223802" y="24975"/>
                    </a:cubicBezTo>
                    <a:lnTo>
                      <a:pt x="223802" y="24975"/>
                    </a:lnTo>
                    <a:cubicBezTo>
                      <a:pt x="224236" y="25281"/>
                      <a:pt x="224754" y="25501"/>
                      <a:pt x="225306" y="25604"/>
                    </a:cubicBezTo>
                    <a:cubicBezTo>
                      <a:pt x="225078" y="25428"/>
                      <a:pt x="224880" y="25225"/>
                      <a:pt x="224714" y="25007"/>
                    </a:cubicBezTo>
                    <a:lnTo>
                      <a:pt x="224714" y="25007"/>
                    </a:lnTo>
                    <a:cubicBezTo>
                      <a:pt x="225211" y="25332"/>
                      <a:pt x="225833" y="25524"/>
                      <a:pt x="226462" y="25536"/>
                    </a:cubicBezTo>
                    <a:cubicBezTo>
                      <a:pt x="226389" y="25337"/>
                      <a:pt x="226242" y="25161"/>
                      <a:pt x="226048" y="25041"/>
                    </a:cubicBezTo>
                    <a:lnTo>
                      <a:pt x="226048" y="25041"/>
                    </a:lnTo>
                    <a:cubicBezTo>
                      <a:pt x="226900" y="25356"/>
                      <a:pt x="227746" y="25558"/>
                      <a:pt x="228620" y="25667"/>
                    </a:cubicBezTo>
                    <a:lnTo>
                      <a:pt x="22862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" name="Google Shape;1706;p15"/>
              <p:cNvSpPr/>
              <p:nvPr/>
            </p:nvSpPr>
            <p:spPr>
              <a:xfrm>
                <a:off x="6681549" y="4325227"/>
                <a:ext cx="11403" cy="4991"/>
              </a:xfrm>
              <a:custGeom>
                <a:avLst/>
                <a:gdLst/>
                <a:ahLst/>
                <a:cxnLst/>
                <a:rect l="l" t="t" r="r" b="b"/>
                <a:pathLst>
                  <a:path w="281" h="1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84" y="54"/>
                      <a:pt x="180" y="92"/>
                      <a:pt x="280" y="123"/>
                    </a:cubicBezTo>
                    <a:cubicBezTo>
                      <a:pt x="187" y="77"/>
                      <a:pt x="97" y="39"/>
                      <a:pt x="0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" name="Google Shape;1707;p15"/>
              <p:cNvSpPr/>
              <p:nvPr/>
            </p:nvSpPr>
            <p:spPr>
              <a:xfrm>
                <a:off x="-79746" y="3309471"/>
                <a:ext cx="9277440" cy="1047126"/>
              </a:xfrm>
              <a:custGeom>
                <a:avLst/>
                <a:gdLst/>
                <a:ahLst/>
                <a:cxnLst/>
                <a:rect l="l" t="t" r="r" b="b"/>
                <a:pathLst>
                  <a:path w="228621" h="25804" extrusionOk="0">
                    <a:moveTo>
                      <a:pt x="1" y="1"/>
                    </a:moveTo>
                    <a:lnTo>
                      <a:pt x="1" y="23822"/>
                    </a:lnTo>
                    <a:cubicBezTo>
                      <a:pt x="484" y="24145"/>
                      <a:pt x="969" y="24463"/>
                      <a:pt x="1452" y="24789"/>
                    </a:cubicBezTo>
                    <a:cubicBezTo>
                      <a:pt x="1458" y="24566"/>
                      <a:pt x="1458" y="24344"/>
                      <a:pt x="1460" y="24121"/>
                    </a:cubicBezTo>
                    <a:cubicBezTo>
                      <a:pt x="1867" y="24133"/>
                      <a:pt x="2089" y="24515"/>
                      <a:pt x="2405" y="24738"/>
                    </a:cubicBezTo>
                    <a:cubicBezTo>
                      <a:pt x="2497" y="24803"/>
                      <a:pt x="2621" y="24831"/>
                      <a:pt x="2746" y="24831"/>
                    </a:cubicBezTo>
                    <a:cubicBezTo>
                      <a:pt x="3045" y="24831"/>
                      <a:pt x="3344" y="24668"/>
                      <a:pt x="3186" y="24462"/>
                    </a:cubicBezTo>
                    <a:lnTo>
                      <a:pt x="3186" y="24462"/>
                    </a:lnTo>
                    <a:cubicBezTo>
                      <a:pt x="3755" y="24820"/>
                      <a:pt x="4495" y="24865"/>
                      <a:pt x="5206" y="24865"/>
                    </a:cubicBezTo>
                    <a:cubicBezTo>
                      <a:pt x="5287" y="24865"/>
                      <a:pt x="5369" y="24864"/>
                      <a:pt x="5449" y="24864"/>
                    </a:cubicBezTo>
                    <a:cubicBezTo>
                      <a:pt x="9131" y="24842"/>
                      <a:pt x="12811" y="24814"/>
                      <a:pt x="16489" y="24787"/>
                    </a:cubicBezTo>
                    <a:cubicBezTo>
                      <a:pt x="16834" y="24787"/>
                      <a:pt x="17284" y="24710"/>
                      <a:pt x="17332" y="24419"/>
                    </a:cubicBezTo>
                    <a:cubicBezTo>
                      <a:pt x="17866" y="24598"/>
                      <a:pt x="18399" y="24780"/>
                      <a:pt x="18937" y="24959"/>
                    </a:cubicBezTo>
                    <a:cubicBezTo>
                      <a:pt x="19209" y="24879"/>
                      <a:pt x="19496" y="24840"/>
                      <a:pt x="19784" y="24840"/>
                    </a:cubicBezTo>
                    <a:cubicBezTo>
                      <a:pt x="20209" y="24840"/>
                      <a:pt x="20635" y="24926"/>
                      <a:pt x="21015" y="25093"/>
                    </a:cubicBezTo>
                    <a:cubicBezTo>
                      <a:pt x="20911" y="24897"/>
                      <a:pt x="20808" y="24702"/>
                      <a:pt x="20700" y="24509"/>
                    </a:cubicBezTo>
                    <a:lnTo>
                      <a:pt x="20700" y="24509"/>
                    </a:lnTo>
                    <a:cubicBezTo>
                      <a:pt x="21700" y="24862"/>
                      <a:pt x="22783" y="25050"/>
                      <a:pt x="23869" y="25050"/>
                    </a:cubicBezTo>
                    <a:cubicBezTo>
                      <a:pt x="23914" y="25050"/>
                      <a:pt x="23960" y="25050"/>
                      <a:pt x="24005" y="25049"/>
                    </a:cubicBezTo>
                    <a:cubicBezTo>
                      <a:pt x="23757" y="24862"/>
                      <a:pt x="23634" y="24559"/>
                      <a:pt x="23695" y="24279"/>
                    </a:cubicBezTo>
                    <a:lnTo>
                      <a:pt x="23695" y="24279"/>
                    </a:lnTo>
                    <a:cubicBezTo>
                      <a:pt x="24670" y="24540"/>
                      <a:pt x="25644" y="24800"/>
                      <a:pt x="26613" y="25058"/>
                    </a:cubicBezTo>
                    <a:cubicBezTo>
                      <a:pt x="26510" y="24874"/>
                      <a:pt x="26407" y="24686"/>
                      <a:pt x="26304" y="24501"/>
                    </a:cubicBezTo>
                    <a:lnTo>
                      <a:pt x="26304" y="24501"/>
                    </a:lnTo>
                    <a:cubicBezTo>
                      <a:pt x="27243" y="24726"/>
                      <a:pt x="28218" y="24839"/>
                      <a:pt x="29193" y="24839"/>
                    </a:cubicBezTo>
                    <a:cubicBezTo>
                      <a:pt x="29731" y="24839"/>
                      <a:pt x="30269" y="24805"/>
                      <a:pt x="30800" y="24735"/>
                    </a:cubicBezTo>
                    <a:cubicBezTo>
                      <a:pt x="30621" y="24594"/>
                      <a:pt x="30437" y="24451"/>
                      <a:pt x="30252" y="24309"/>
                    </a:cubicBezTo>
                    <a:lnTo>
                      <a:pt x="30252" y="24309"/>
                    </a:lnTo>
                    <a:cubicBezTo>
                      <a:pt x="31034" y="24444"/>
                      <a:pt x="31812" y="24578"/>
                      <a:pt x="32594" y="24709"/>
                    </a:cubicBezTo>
                    <a:cubicBezTo>
                      <a:pt x="33216" y="24613"/>
                      <a:pt x="33832" y="24515"/>
                      <a:pt x="34454" y="24420"/>
                    </a:cubicBezTo>
                    <a:cubicBezTo>
                      <a:pt x="35000" y="24490"/>
                      <a:pt x="35552" y="24525"/>
                      <a:pt x="36105" y="24525"/>
                    </a:cubicBezTo>
                    <a:cubicBezTo>
                      <a:pt x="36733" y="24525"/>
                      <a:pt x="37362" y="24480"/>
                      <a:pt x="37982" y="24391"/>
                    </a:cubicBezTo>
                    <a:cubicBezTo>
                      <a:pt x="38601" y="24625"/>
                      <a:pt x="39275" y="24744"/>
                      <a:pt x="39948" y="24744"/>
                    </a:cubicBezTo>
                    <a:cubicBezTo>
                      <a:pt x="39992" y="24744"/>
                      <a:pt x="40036" y="24744"/>
                      <a:pt x="40079" y="24743"/>
                    </a:cubicBezTo>
                    <a:cubicBezTo>
                      <a:pt x="40538" y="24737"/>
                      <a:pt x="40995" y="24672"/>
                      <a:pt x="41447" y="24628"/>
                    </a:cubicBezTo>
                    <a:cubicBezTo>
                      <a:pt x="41955" y="24582"/>
                      <a:pt x="42463" y="24562"/>
                      <a:pt x="42972" y="24562"/>
                    </a:cubicBezTo>
                    <a:cubicBezTo>
                      <a:pt x="44556" y="24562"/>
                      <a:pt x="46144" y="24757"/>
                      <a:pt x="47713" y="24954"/>
                    </a:cubicBezTo>
                    <a:cubicBezTo>
                      <a:pt x="47664" y="24697"/>
                      <a:pt x="47613" y="24442"/>
                      <a:pt x="47563" y="24184"/>
                    </a:cubicBezTo>
                    <a:lnTo>
                      <a:pt x="47563" y="24184"/>
                    </a:lnTo>
                    <a:cubicBezTo>
                      <a:pt x="48120" y="24499"/>
                      <a:pt x="48744" y="24724"/>
                      <a:pt x="49393" y="24851"/>
                    </a:cubicBezTo>
                    <a:cubicBezTo>
                      <a:pt x="49347" y="24667"/>
                      <a:pt x="49298" y="24487"/>
                      <a:pt x="49252" y="24303"/>
                    </a:cubicBezTo>
                    <a:lnTo>
                      <a:pt x="49252" y="24303"/>
                    </a:lnTo>
                    <a:cubicBezTo>
                      <a:pt x="51954" y="24583"/>
                      <a:pt x="54666" y="24794"/>
                      <a:pt x="57384" y="24935"/>
                    </a:cubicBezTo>
                    <a:cubicBezTo>
                      <a:pt x="57346" y="24672"/>
                      <a:pt x="57308" y="24410"/>
                      <a:pt x="57274" y="24145"/>
                    </a:cubicBezTo>
                    <a:lnTo>
                      <a:pt x="57274" y="24145"/>
                    </a:lnTo>
                    <a:cubicBezTo>
                      <a:pt x="57566" y="24392"/>
                      <a:pt x="57891" y="24648"/>
                      <a:pt x="58302" y="24691"/>
                    </a:cubicBezTo>
                    <a:cubicBezTo>
                      <a:pt x="58325" y="24693"/>
                      <a:pt x="58348" y="24694"/>
                      <a:pt x="58370" y="24694"/>
                    </a:cubicBezTo>
                    <a:cubicBezTo>
                      <a:pt x="58757" y="24694"/>
                      <a:pt x="59169" y="24399"/>
                      <a:pt x="59056" y="24081"/>
                    </a:cubicBezTo>
                    <a:lnTo>
                      <a:pt x="59056" y="24081"/>
                    </a:lnTo>
                    <a:cubicBezTo>
                      <a:pt x="59588" y="24462"/>
                      <a:pt x="60281" y="24651"/>
                      <a:pt x="60973" y="24651"/>
                    </a:cubicBezTo>
                    <a:cubicBezTo>
                      <a:pt x="61714" y="24651"/>
                      <a:pt x="62455" y="24435"/>
                      <a:pt x="63002" y="24004"/>
                    </a:cubicBezTo>
                    <a:cubicBezTo>
                      <a:pt x="63706" y="24248"/>
                      <a:pt x="64408" y="24495"/>
                      <a:pt x="65114" y="24740"/>
                    </a:cubicBezTo>
                    <a:cubicBezTo>
                      <a:pt x="65154" y="24755"/>
                      <a:pt x="65209" y="24761"/>
                      <a:pt x="65275" y="24761"/>
                    </a:cubicBezTo>
                    <a:cubicBezTo>
                      <a:pt x="65721" y="24761"/>
                      <a:pt x="66662" y="24474"/>
                      <a:pt x="67012" y="24456"/>
                    </a:cubicBezTo>
                    <a:cubicBezTo>
                      <a:pt x="67109" y="24450"/>
                      <a:pt x="67200" y="24447"/>
                      <a:pt x="67288" y="24447"/>
                    </a:cubicBezTo>
                    <a:cubicBezTo>
                      <a:pt x="67863" y="24447"/>
                      <a:pt x="68270" y="24567"/>
                      <a:pt x="68875" y="24762"/>
                    </a:cubicBezTo>
                    <a:cubicBezTo>
                      <a:pt x="68667" y="24571"/>
                      <a:pt x="68550" y="24309"/>
                      <a:pt x="68552" y="24045"/>
                    </a:cubicBezTo>
                    <a:lnTo>
                      <a:pt x="68552" y="24045"/>
                    </a:lnTo>
                    <a:cubicBezTo>
                      <a:pt x="68786" y="24372"/>
                      <a:pt x="69144" y="24623"/>
                      <a:pt x="69554" y="24762"/>
                    </a:cubicBezTo>
                    <a:cubicBezTo>
                      <a:pt x="69484" y="24444"/>
                      <a:pt x="69411" y="24130"/>
                      <a:pt x="69343" y="23812"/>
                    </a:cubicBezTo>
                    <a:lnTo>
                      <a:pt x="69343" y="23812"/>
                    </a:lnTo>
                    <a:cubicBezTo>
                      <a:pt x="69739" y="24287"/>
                      <a:pt x="70284" y="24674"/>
                      <a:pt x="70901" y="24925"/>
                    </a:cubicBezTo>
                    <a:lnTo>
                      <a:pt x="70648" y="24280"/>
                    </a:lnTo>
                    <a:lnTo>
                      <a:pt x="70648" y="24280"/>
                    </a:lnTo>
                    <a:cubicBezTo>
                      <a:pt x="70990" y="24576"/>
                      <a:pt x="71418" y="24799"/>
                      <a:pt x="71882" y="24921"/>
                    </a:cubicBezTo>
                    <a:cubicBezTo>
                      <a:pt x="72195" y="24870"/>
                      <a:pt x="72472" y="24686"/>
                      <a:pt x="72610" y="24442"/>
                    </a:cubicBezTo>
                    <a:cubicBezTo>
                      <a:pt x="73202" y="24643"/>
                      <a:pt x="73825" y="24702"/>
                      <a:pt x="74463" y="24702"/>
                    </a:cubicBezTo>
                    <a:cubicBezTo>
                      <a:pt x="75373" y="24702"/>
                      <a:pt x="76312" y="24581"/>
                      <a:pt x="77224" y="24581"/>
                    </a:cubicBezTo>
                    <a:cubicBezTo>
                      <a:pt x="77835" y="24581"/>
                      <a:pt x="78435" y="24636"/>
                      <a:pt x="79006" y="24817"/>
                    </a:cubicBezTo>
                    <a:cubicBezTo>
                      <a:pt x="78971" y="24623"/>
                      <a:pt x="78938" y="24437"/>
                      <a:pt x="78903" y="24248"/>
                    </a:cubicBezTo>
                    <a:lnTo>
                      <a:pt x="78903" y="24248"/>
                    </a:lnTo>
                    <a:cubicBezTo>
                      <a:pt x="79427" y="24412"/>
                      <a:pt x="79956" y="24578"/>
                      <a:pt x="80482" y="24743"/>
                    </a:cubicBezTo>
                    <a:cubicBezTo>
                      <a:pt x="80355" y="24464"/>
                      <a:pt x="80230" y="24180"/>
                      <a:pt x="80103" y="23900"/>
                    </a:cubicBezTo>
                    <a:lnTo>
                      <a:pt x="80103" y="23900"/>
                    </a:lnTo>
                    <a:cubicBezTo>
                      <a:pt x="80313" y="24360"/>
                      <a:pt x="81404" y="24649"/>
                      <a:pt x="82082" y="24649"/>
                    </a:cubicBezTo>
                    <a:cubicBezTo>
                      <a:pt x="82204" y="24649"/>
                      <a:pt x="82312" y="24640"/>
                      <a:pt x="82399" y="24621"/>
                    </a:cubicBezTo>
                    <a:cubicBezTo>
                      <a:pt x="82679" y="24556"/>
                      <a:pt x="82950" y="24439"/>
                      <a:pt x="83246" y="24437"/>
                    </a:cubicBezTo>
                    <a:cubicBezTo>
                      <a:pt x="83256" y="24436"/>
                      <a:pt x="83265" y="24436"/>
                      <a:pt x="83275" y="24436"/>
                    </a:cubicBezTo>
                    <a:cubicBezTo>
                      <a:pt x="83785" y="24436"/>
                      <a:pt x="84227" y="24763"/>
                      <a:pt x="84739" y="24812"/>
                    </a:cubicBezTo>
                    <a:cubicBezTo>
                      <a:pt x="84772" y="24814"/>
                      <a:pt x="84805" y="24816"/>
                      <a:pt x="84839" y="24816"/>
                    </a:cubicBezTo>
                    <a:cubicBezTo>
                      <a:pt x="84906" y="24816"/>
                      <a:pt x="84972" y="24809"/>
                      <a:pt x="85033" y="24789"/>
                    </a:cubicBezTo>
                    <a:cubicBezTo>
                      <a:pt x="85283" y="24705"/>
                      <a:pt x="85375" y="24452"/>
                      <a:pt x="85440" y="24229"/>
                    </a:cubicBezTo>
                    <a:cubicBezTo>
                      <a:pt x="85686" y="24513"/>
                      <a:pt x="86065" y="24700"/>
                      <a:pt x="86471" y="24743"/>
                    </a:cubicBezTo>
                    <a:cubicBezTo>
                      <a:pt x="86395" y="24545"/>
                      <a:pt x="86404" y="24238"/>
                      <a:pt x="86645" y="24229"/>
                    </a:cubicBezTo>
                    <a:cubicBezTo>
                      <a:pt x="86648" y="24229"/>
                      <a:pt x="86650" y="24229"/>
                      <a:pt x="86652" y="24229"/>
                    </a:cubicBezTo>
                    <a:cubicBezTo>
                      <a:pt x="86741" y="24229"/>
                      <a:pt x="86820" y="24277"/>
                      <a:pt x="86895" y="24322"/>
                    </a:cubicBezTo>
                    <a:cubicBezTo>
                      <a:pt x="87256" y="24537"/>
                      <a:pt x="87697" y="24655"/>
                      <a:pt x="88139" y="24655"/>
                    </a:cubicBezTo>
                    <a:cubicBezTo>
                      <a:pt x="88146" y="24655"/>
                      <a:pt x="88153" y="24655"/>
                      <a:pt x="88160" y="24655"/>
                    </a:cubicBezTo>
                    <a:cubicBezTo>
                      <a:pt x="88382" y="24655"/>
                      <a:pt x="88686" y="24509"/>
                      <a:pt x="88574" y="24341"/>
                    </a:cubicBezTo>
                    <a:lnTo>
                      <a:pt x="88574" y="24341"/>
                    </a:lnTo>
                    <a:cubicBezTo>
                      <a:pt x="88669" y="24484"/>
                      <a:pt x="89667" y="24550"/>
                      <a:pt x="89866" y="24579"/>
                    </a:cubicBezTo>
                    <a:cubicBezTo>
                      <a:pt x="90260" y="24636"/>
                      <a:pt x="90640" y="24702"/>
                      <a:pt x="91028" y="24779"/>
                    </a:cubicBezTo>
                    <a:cubicBezTo>
                      <a:pt x="91438" y="24860"/>
                      <a:pt x="91878" y="24881"/>
                      <a:pt x="92321" y="24881"/>
                    </a:cubicBezTo>
                    <a:cubicBezTo>
                      <a:pt x="92779" y="24881"/>
                      <a:pt x="93241" y="24859"/>
                      <a:pt x="93678" y="24859"/>
                    </a:cubicBezTo>
                    <a:cubicBezTo>
                      <a:pt x="93691" y="24859"/>
                      <a:pt x="93703" y="24859"/>
                      <a:pt x="93715" y="24859"/>
                    </a:cubicBezTo>
                    <a:cubicBezTo>
                      <a:pt x="93775" y="24698"/>
                      <a:pt x="93832" y="24533"/>
                      <a:pt x="93894" y="24368"/>
                    </a:cubicBezTo>
                    <a:cubicBezTo>
                      <a:pt x="94210" y="24490"/>
                      <a:pt x="94535" y="24615"/>
                      <a:pt x="94880" y="24617"/>
                    </a:cubicBezTo>
                    <a:cubicBezTo>
                      <a:pt x="95227" y="24617"/>
                      <a:pt x="95598" y="24468"/>
                      <a:pt x="95712" y="24189"/>
                    </a:cubicBezTo>
                    <a:cubicBezTo>
                      <a:pt x="96157" y="24696"/>
                      <a:pt x="97040" y="24641"/>
                      <a:pt x="97783" y="24649"/>
                    </a:cubicBezTo>
                    <a:cubicBezTo>
                      <a:pt x="98331" y="24653"/>
                      <a:pt x="98879" y="24715"/>
                      <a:pt x="99412" y="24837"/>
                    </a:cubicBezTo>
                    <a:cubicBezTo>
                      <a:pt x="99455" y="24717"/>
                      <a:pt x="99496" y="24595"/>
                      <a:pt x="99539" y="24473"/>
                    </a:cubicBezTo>
                    <a:cubicBezTo>
                      <a:pt x="99919" y="24604"/>
                      <a:pt x="100299" y="24738"/>
                      <a:pt x="100674" y="24869"/>
                    </a:cubicBezTo>
                    <a:cubicBezTo>
                      <a:pt x="100859" y="24608"/>
                      <a:pt x="100988" y="24321"/>
                      <a:pt x="101064" y="24022"/>
                    </a:cubicBezTo>
                    <a:cubicBezTo>
                      <a:pt x="101675" y="24391"/>
                      <a:pt x="102350" y="24678"/>
                      <a:pt x="103059" y="24874"/>
                    </a:cubicBezTo>
                    <a:cubicBezTo>
                      <a:pt x="103013" y="24702"/>
                      <a:pt x="103010" y="24518"/>
                      <a:pt x="103048" y="24341"/>
                    </a:cubicBezTo>
                    <a:lnTo>
                      <a:pt x="103048" y="24341"/>
                    </a:lnTo>
                    <a:cubicBezTo>
                      <a:pt x="103585" y="24468"/>
                      <a:pt x="104155" y="24590"/>
                      <a:pt x="104712" y="24609"/>
                    </a:cubicBezTo>
                    <a:cubicBezTo>
                      <a:pt x="105109" y="24625"/>
                      <a:pt x="105529" y="24731"/>
                      <a:pt x="105920" y="24731"/>
                    </a:cubicBezTo>
                    <a:cubicBezTo>
                      <a:pt x="105951" y="24731"/>
                      <a:pt x="105981" y="24730"/>
                      <a:pt x="106011" y="24729"/>
                    </a:cubicBezTo>
                    <a:cubicBezTo>
                      <a:pt x="106364" y="24715"/>
                      <a:pt x="106736" y="24514"/>
                      <a:pt x="106783" y="24215"/>
                    </a:cubicBezTo>
                    <a:cubicBezTo>
                      <a:pt x="107530" y="24617"/>
                      <a:pt x="108388" y="24871"/>
                      <a:pt x="109271" y="24948"/>
                    </a:cubicBezTo>
                    <a:cubicBezTo>
                      <a:pt x="109259" y="24780"/>
                      <a:pt x="109249" y="24611"/>
                      <a:pt x="109233" y="24443"/>
                    </a:cubicBezTo>
                    <a:lnTo>
                      <a:pt x="109233" y="24443"/>
                    </a:lnTo>
                    <a:cubicBezTo>
                      <a:pt x="109611" y="24500"/>
                      <a:pt x="109980" y="24601"/>
                      <a:pt x="110332" y="24734"/>
                    </a:cubicBezTo>
                    <a:cubicBezTo>
                      <a:pt x="110414" y="24595"/>
                      <a:pt x="110492" y="24457"/>
                      <a:pt x="110574" y="24318"/>
                    </a:cubicBezTo>
                    <a:cubicBezTo>
                      <a:pt x="111367" y="24632"/>
                      <a:pt x="112215" y="24843"/>
                      <a:pt x="113082" y="24935"/>
                    </a:cubicBezTo>
                    <a:cubicBezTo>
                      <a:pt x="112967" y="24621"/>
                      <a:pt x="113401" y="24395"/>
                      <a:pt x="113806" y="24395"/>
                    </a:cubicBezTo>
                    <a:cubicBezTo>
                      <a:pt x="113890" y="24395"/>
                      <a:pt x="113972" y="24405"/>
                      <a:pt x="114048" y="24425"/>
                    </a:cubicBezTo>
                    <a:cubicBezTo>
                      <a:pt x="114466" y="24536"/>
                      <a:pt x="114845" y="24798"/>
                      <a:pt x="115270" y="24798"/>
                    </a:cubicBezTo>
                    <a:cubicBezTo>
                      <a:pt x="115301" y="24798"/>
                      <a:pt x="115332" y="24797"/>
                      <a:pt x="115364" y="24794"/>
                    </a:cubicBezTo>
                    <a:cubicBezTo>
                      <a:pt x="115637" y="24770"/>
                      <a:pt x="115879" y="24636"/>
                      <a:pt x="116142" y="24590"/>
                    </a:cubicBezTo>
                    <a:cubicBezTo>
                      <a:pt x="116218" y="24577"/>
                      <a:pt x="116294" y="24571"/>
                      <a:pt x="116370" y="24571"/>
                    </a:cubicBezTo>
                    <a:cubicBezTo>
                      <a:pt x="116873" y="24571"/>
                      <a:pt x="117357" y="24840"/>
                      <a:pt x="117860" y="24946"/>
                    </a:cubicBezTo>
                    <a:cubicBezTo>
                      <a:pt x="118058" y="24988"/>
                      <a:pt x="118257" y="25005"/>
                      <a:pt x="118459" y="25005"/>
                    </a:cubicBezTo>
                    <a:cubicBezTo>
                      <a:pt x="119013" y="25005"/>
                      <a:pt x="119578" y="24880"/>
                      <a:pt x="120138" y="24824"/>
                    </a:cubicBezTo>
                    <a:cubicBezTo>
                      <a:pt x="120459" y="24794"/>
                      <a:pt x="120784" y="24785"/>
                      <a:pt x="121109" y="24785"/>
                    </a:cubicBezTo>
                    <a:cubicBezTo>
                      <a:pt x="121337" y="24785"/>
                      <a:pt x="121565" y="24789"/>
                      <a:pt x="121793" y="24794"/>
                    </a:cubicBezTo>
                    <a:cubicBezTo>
                      <a:pt x="123189" y="24829"/>
                      <a:pt x="124588" y="24864"/>
                      <a:pt x="125983" y="24894"/>
                    </a:cubicBezTo>
                    <a:cubicBezTo>
                      <a:pt x="125939" y="24667"/>
                      <a:pt x="125992" y="24423"/>
                      <a:pt x="126138" y="24227"/>
                    </a:cubicBezTo>
                    <a:cubicBezTo>
                      <a:pt x="126629" y="24533"/>
                      <a:pt x="127169" y="24787"/>
                      <a:pt x="127741" y="24967"/>
                    </a:cubicBezTo>
                    <a:cubicBezTo>
                      <a:pt x="127772" y="24785"/>
                      <a:pt x="127768" y="24595"/>
                      <a:pt x="127722" y="24416"/>
                    </a:cubicBezTo>
                    <a:lnTo>
                      <a:pt x="127722" y="24416"/>
                    </a:lnTo>
                    <a:cubicBezTo>
                      <a:pt x="127951" y="24550"/>
                      <a:pt x="128205" y="24658"/>
                      <a:pt x="128468" y="24725"/>
                    </a:cubicBezTo>
                    <a:cubicBezTo>
                      <a:pt x="128465" y="24615"/>
                      <a:pt x="128461" y="24503"/>
                      <a:pt x="128453" y="24388"/>
                    </a:cubicBezTo>
                    <a:lnTo>
                      <a:pt x="128453" y="24388"/>
                    </a:lnTo>
                    <a:cubicBezTo>
                      <a:pt x="129084" y="24791"/>
                      <a:pt x="129892" y="24908"/>
                      <a:pt x="130685" y="24908"/>
                    </a:cubicBezTo>
                    <a:cubicBezTo>
                      <a:pt x="130812" y="24908"/>
                      <a:pt x="130939" y="24905"/>
                      <a:pt x="131064" y="24899"/>
                    </a:cubicBezTo>
                    <a:cubicBezTo>
                      <a:pt x="131778" y="24869"/>
                      <a:pt x="132495" y="24774"/>
                      <a:pt x="133208" y="24774"/>
                    </a:cubicBezTo>
                    <a:cubicBezTo>
                      <a:pt x="133402" y="24774"/>
                      <a:pt x="133597" y="24781"/>
                      <a:pt x="133791" y="24799"/>
                    </a:cubicBezTo>
                    <a:cubicBezTo>
                      <a:pt x="133824" y="24802"/>
                      <a:pt x="133858" y="24803"/>
                      <a:pt x="133893" y="24803"/>
                    </a:cubicBezTo>
                    <a:cubicBezTo>
                      <a:pt x="134095" y="24803"/>
                      <a:pt x="134321" y="24751"/>
                      <a:pt x="134313" y="24588"/>
                    </a:cubicBezTo>
                    <a:lnTo>
                      <a:pt x="134313" y="24588"/>
                    </a:lnTo>
                    <a:cubicBezTo>
                      <a:pt x="134323" y="24756"/>
                      <a:pt x="134714" y="24804"/>
                      <a:pt x="135205" y="24804"/>
                    </a:cubicBezTo>
                    <a:cubicBezTo>
                      <a:pt x="135862" y="24804"/>
                      <a:pt x="136697" y="24718"/>
                      <a:pt x="137038" y="24718"/>
                    </a:cubicBezTo>
                    <a:cubicBezTo>
                      <a:pt x="137093" y="24718"/>
                      <a:pt x="137135" y="24720"/>
                      <a:pt x="137162" y="24725"/>
                    </a:cubicBezTo>
                    <a:cubicBezTo>
                      <a:pt x="137453" y="24780"/>
                      <a:pt x="137694" y="24921"/>
                      <a:pt x="138001" y="24940"/>
                    </a:cubicBezTo>
                    <a:cubicBezTo>
                      <a:pt x="138139" y="24950"/>
                      <a:pt x="138274" y="24951"/>
                      <a:pt x="138409" y="24951"/>
                    </a:cubicBezTo>
                    <a:cubicBezTo>
                      <a:pt x="138454" y="24951"/>
                      <a:pt x="138499" y="24951"/>
                      <a:pt x="138544" y="24951"/>
                    </a:cubicBezTo>
                    <a:cubicBezTo>
                      <a:pt x="138768" y="24951"/>
                      <a:pt x="138992" y="24955"/>
                      <a:pt x="139224" y="24997"/>
                    </a:cubicBezTo>
                    <a:cubicBezTo>
                      <a:pt x="139075" y="24906"/>
                      <a:pt x="138974" y="24759"/>
                      <a:pt x="138948" y="24602"/>
                    </a:cubicBezTo>
                    <a:lnTo>
                      <a:pt x="138948" y="24602"/>
                    </a:lnTo>
                    <a:cubicBezTo>
                      <a:pt x="139249" y="24709"/>
                      <a:pt x="139557" y="24812"/>
                      <a:pt x="139859" y="24920"/>
                    </a:cubicBezTo>
                    <a:cubicBezTo>
                      <a:pt x="139864" y="24771"/>
                      <a:pt x="139868" y="24621"/>
                      <a:pt x="139868" y="24467"/>
                    </a:cubicBezTo>
                    <a:cubicBezTo>
                      <a:pt x="140440" y="24823"/>
                      <a:pt x="141124" y="25038"/>
                      <a:pt x="141827" y="25080"/>
                    </a:cubicBezTo>
                    <a:cubicBezTo>
                      <a:pt x="141686" y="24923"/>
                      <a:pt x="141542" y="24771"/>
                      <a:pt x="141401" y="24613"/>
                    </a:cubicBezTo>
                    <a:lnTo>
                      <a:pt x="141401" y="24613"/>
                    </a:lnTo>
                    <a:cubicBezTo>
                      <a:pt x="141789" y="24743"/>
                      <a:pt x="142175" y="24870"/>
                      <a:pt x="142563" y="25001"/>
                    </a:cubicBezTo>
                    <a:cubicBezTo>
                      <a:pt x="142334" y="24855"/>
                      <a:pt x="142103" y="24710"/>
                      <a:pt x="141873" y="24564"/>
                    </a:cubicBezTo>
                    <a:lnTo>
                      <a:pt x="141873" y="24564"/>
                    </a:lnTo>
                    <a:cubicBezTo>
                      <a:pt x="142434" y="24656"/>
                      <a:pt x="142974" y="24803"/>
                      <a:pt x="143495" y="24997"/>
                    </a:cubicBezTo>
                    <a:cubicBezTo>
                      <a:pt x="143438" y="24841"/>
                      <a:pt x="143377" y="24683"/>
                      <a:pt x="143320" y="24526"/>
                    </a:cubicBezTo>
                    <a:lnTo>
                      <a:pt x="143320" y="24526"/>
                    </a:lnTo>
                    <a:cubicBezTo>
                      <a:pt x="143784" y="24683"/>
                      <a:pt x="144245" y="24845"/>
                      <a:pt x="144707" y="25006"/>
                    </a:cubicBezTo>
                    <a:cubicBezTo>
                      <a:pt x="144560" y="24945"/>
                      <a:pt x="144741" y="24798"/>
                      <a:pt x="144904" y="24798"/>
                    </a:cubicBezTo>
                    <a:cubicBezTo>
                      <a:pt x="144937" y="24798"/>
                      <a:pt x="144969" y="24804"/>
                      <a:pt x="144998" y="24818"/>
                    </a:cubicBezTo>
                    <a:cubicBezTo>
                      <a:pt x="145134" y="24885"/>
                      <a:pt x="145278" y="25002"/>
                      <a:pt x="145415" y="25002"/>
                    </a:cubicBezTo>
                    <a:cubicBezTo>
                      <a:pt x="145450" y="25002"/>
                      <a:pt x="145485" y="24994"/>
                      <a:pt x="145519" y="24976"/>
                    </a:cubicBezTo>
                    <a:cubicBezTo>
                      <a:pt x="145449" y="24829"/>
                      <a:pt x="145383" y="24684"/>
                      <a:pt x="145316" y="24538"/>
                    </a:cubicBezTo>
                    <a:lnTo>
                      <a:pt x="145316" y="24538"/>
                    </a:lnTo>
                    <a:cubicBezTo>
                      <a:pt x="145883" y="24902"/>
                      <a:pt x="146591" y="25099"/>
                      <a:pt x="147299" y="25099"/>
                    </a:cubicBezTo>
                    <a:cubicBezTo>
                      <a:pt x="147332" y="25099"/>
                      <a:pt x="147364" y="25098"/>
                      <a:pt x="147397" y="25098"/>
                    </a:cubicBezTo>
                    <a:cubicBezTo>
                      <a:pt x="147750" y="25085"/>
                      <a:pt x="148210" y="24818"/>
                      <a:pt x="147992" y="24579"/>
                    </a:cubicBezTo>
                    <a:lnTo>
                      <a:pt x="147992" y="24579"/>
                    </a:lnTo>
                    <a:cubicBezTo>
                      <a:pt x="149015" y="24871"/>
                      <a:pt x="150092" y="25019"/>
                      <a:pt x="151169" y="25019"/>
                    </a:cubicBezTo>
                    <a:cubicBezTo>
                      <a:pt x="151282" y="25019"/>
                      <a:pt x="151395" y="25017"/>
                      <a:pt x="151508" y="25014"/>
                    </a:cubicBezTo>
                    <a:cubicBezTo>
                      <a:pt x="151535" y="24870"/>
                      <a:pt x="151478" y="24717"/>
                      <a:pt x="151358" y="24617"/>
                    </a:cubicBezTo>
                    <a:lnTo>
                      <a:pt x="151358" y="24617"/>
                    </a:lnTo>
                    <a:cubicBezTo>
                      <a:pt x="151793" y="24742"/>
                      <a:pt x="152221" y="24864"/>
                      <a:pt x="152651" y="24986"/>
                    </a:cubicBezTo>
                    <a:cubicBezTo>
                      <a:pt x="152589" y="24883"/>
                      <a:pt x="152524" y="24776"/>
                      <a:pt x="152458" y="24668"/>
                    </a:cubicBezTo>
                    <a:lnTo>
                      <a:pt x="152458" y="24668"/>
                    </a:lnTo>
                    <a:cubicBezTo>
                      <a:pt x="153067" y="24883"/>
                      <a:pt x="153728" y="24991"/>
                      <a:pt x="154388" y="24991"/>
                    </a:cubicBezTo>
                    <a:cubicBezTo>
                      <a:pt x="154470" y="24991"/>
                      <a:pt x="154553" y="24989"/>
                      <a:pt x="154635" y="24986"/>
                    </a:cubicBezTo>
                    <a:cubicBezTo>
                      <a:pt x="154585" y="24883"/>
                      <a:pt x="154539" y="24775"/>
                      <a:pt x="154489" y="24672"/>
                    </a:cubicBezTo>
                    <a:lnTo>
                      <a:pt x="154489" y="24672"/>
                    </a:lnTo>
                    <a:cubicBezTo>
                      <a:pt x="155258" y="24982"/>
                      <a:pt x="156108" y="25141"/>
                      <a:pt x="156958" y="25141"/>
                    </a:cubicBezTo>
                    <a:cubicBezTo>
                      <a:pt x="157148" y="25141"/>
                      <a:pt x="157339" y="25133"/>
                      <a:pt x="157529" y="25117"/>
                    </a:cubicBezTo>
                    <a:cubicBezTo>
                      <a:pt x="157256" y="25044"/>
                      <a:pt x="157092" y="24761"/>
                      <a:pt x="157187" y="24531"/>
                    </a:cubicBezTo>
                    <a:lnTo>
                      <a:pt x="157187" y="24531"/>
                    </a:lnTo>
                    <a:cubicBezTo>
                      <a:pt x="157610" y="24726"/>
                      <a:pt x="158029" y="24918"/>
                      <a:pt x="158449" y="25113"/>
                    </a:cubicBezTo>
                    <a:cubicBezTo>
                      <a:pt x="158537" y="24962"/>
                      <a:pt x="158476" y="24753"/>
                      <a:pt x="158311" y="24658"/>
                    </a:cubicBezTo>
                    <a:lnTo>
                      <a:pt x="158311" y="24658"/>
                    </a:lnTo>
                    <a:cubicBezTo>
                      <a:pt x="158840" y="24823"/>
                      <a:pt x="159389" y="24945"/>
                      <a:pt x="159939" y="25026"/>
                    </a:cubicBezTo>
                    <a:cubicBezTo>
                      <a:pt x="159979" y="25030"/>
                      <a:pt x="160021" y="25035"/>
                      <a:pt x="160060" y="25035"/>
                    </a:cubicBezTo>
                    <a:cubicBezTo>
                      <a:pt x="160120" y="25035"/>
                      <a:pt x="160175" y="25025"/>
                      <a:pt x="160219" y="24991"/>
                    </a:cubicBezTo>
                    <a:cubicBezTo>
                      <a:pt x="160276" y="24945"/>
                      <a:pt x="160262" y="24854"/>
                      <a:pt x="160209" y="24826"/>
                    </a:cubicBezTo>
                    <a:lnTo>
                      <a:pt x="160209" y="24826"/>
                    </a:lnTo>
                    <a:cubicBezTo>
                      <a:pt x="160677" y="24918"/>
                      <a:pt x="161157" y="24961"/>
                      <a:pt x="161637" y="24961"/>
                    </a:cubicBezTo>
                    <a:cubicBezTo>
                      <a:pt x="161695" y="24961"/>
                      <a:pt x="161754" y="24960"/>
                      <a:pt x="161812" y="24959"/>
                    </a:cubicBezTo>
                    <a:cubicBezTo>
                      <a:pt x="161731" y="24822"/>
                      <a:pt x="161652" y="24679"/>
                      <a:pt x="161570" y="24541"/>
                    </a:cubicBezTo>
                    <a:lnTo>
                      <a:pt x="161570" y="24541"/>
                    </a:lnTo>
                    <a:cubicBezTo>
                      <a:pt x="162053" y="24854"/>
                      <a:pt x="162632" y="24946"/>
                      <a:pt x="163240" y="24946"/>
                    </a:cubicBezTo>
                    <a:cubicBezTo>
                      <a:pt x="163873" y="24946"/>
                      <a:pt x="164538" y="24846"/>
                      <a:pt x="165163" y="24791"/>
                    </a:cubicBezTo>
                    <a:cubicBezTo>
                      <a:pt x="165245" y="24784"/>
                      <a:pt x="165327" y="24780"/>
                      <a:pt x="165408" y="24780"/>
                    </a:cubicBezTo>
                    <a:cubicBezTo>
                      <a:pt x="165829" y="24780"/>
                      <a:pt x="166234" y="24878"/>
                      <a:pt x="166620" y="25033"/>
                    </a:cubicBezTo>
                    <a:cubicBezTo>
                      <a:pt x="166409" y="24909"/>
                      <a:pt x="166245" y="24725"/>
                      <a:pt x="166165" y="24514"/>
                    </a:cubicBezTo>
                    <a:lnTo>
                      <a:pt x="166165" y="24514"/>
                    </a:lnTo>
                    <a:cubicBezTo>
                      <a:pt x="166727" y="24770"/>
                      <a:pt x="167329" y="24965"/>
                      <a:pt x="167951" y="25093"/>
                    </a:cubicBezTo>
                    <a:cubicBezTo>
                      <a:pt x="167819" y="24889"/>
                      <a:pt x="167688" y="24686"/>
                      <a:pt x="167554" y="24482"/>
                    </a:cubicBezTo>
                    <a:lnTo>
                      <a:pt x="167554" y="24482"/>
                    </a:lnTo>
                    <a:cubicBezTo>
                      <a:pt x="168364" y="24805"/>
                      <a:pt x="169222" y="25028"/>
                      <a:pt x="170101" y="25150"/>
                    </a:cubicBezTo>
                    <a:cubicBezTo>
                      <a:pt x="169982" y="24939"/>
                      <a:pt x="169864" y="24724"/>
                      <a:pt x="169745" y="24513"/>
                    </a:cubicBezTo>
                    <a:lnTo>
                      <a:pt x="169745" y="24513"/>
                    </a:lnTo>
                    <a:cubicBezTo>
                      <a:pt x="170574" y="24973"/>
                      <a:pt x="171551" y="25226"/>
                      <a:pt x="172536" y="25245"/>
                    </a:cubicBezTo>
                    <a:cubicBezTo>
                      <a:pt x="172319" y="25066"/>
                      <a:pt x="172097" y="24884"/>
                      <a:pt x="171874" y="24705"/>
                    </a:cubicBezTo>
                    <a:lnTo>
                      <a:pt x="171874" y="24705"/>
                    </a:lnTo>
                    <a:cubicBezTo>
                      <a:pt x="172718" y="24970"/>
                      <a:pt x="173599" y="25147"/>
                      <a:pt x="174493" y="25223"/>
                    </a:cubicBezTo>
                    <a:cubicBezTo>
                      <a:pt x="174442" y="25123"/>
                      <a:pt x="174393" y="25020"/>
                      <a:pt x="174339" y="24920"/>
                    </a:cubicBezTo>
                    <a:lnTo>
                      <a:pt x="174339" y="24920"/>
                    </a:lnTo>
                    <a:cubicBezTo>
                      <a:pt x="174854" y="25011"/>
                      <a:pt x="175364" y="25099"/>
                      <a:pt x="175877" y="25192"/>
                    </a:cubicBezTo>
                    <a:cubicBezTo>
                      <a:pt x="175861" y="24927"/>
                      <a:pt x="176040" y="24659"/>
                      <a:pt x="176317" y="24540"/>
                    </a:cubicBezTo>
                    <a:cubicBezTo>
                      <a:pt x="176648" y="24823"/>
                      <a:pt x="177047" y="25045"/>
                      <a:pt x="177487" y="25183"/>
                    </a:cubicBezTo>
                    <a:cubicBezTo>
                      <a:pt x="177406" y="25001"/>
                      <a:pt x="177379" y="24800"/>
                      <a:pt x="177406" y="24604"/>
                    </a:cubicBezTo>
                    <a:lnTo>
                      <a:pt x="177406" y="24604"/>
                    </a:lnTo>
                    <a:cubicBezTo>
                      <a:pt x="178023" y="25061"/>
                      <a:pt x="178814" y="25344"/>
                      <a:pt x="179623" y="25405"/>
                    </a:cubicBezTo>
                    <a:cubicBezTo>
                      <a:pt x="179389" y="25211"/>
                      <a:pt x="179267" y="24922"/>
                      <a:pt x="179297" y="24642"/>
                    </a:cubicBezTo>
                    <a:lnTo>
                      <a:pt x="179297" y="24642"/>
                    </a:lnTo>
                    <a:cubicBezTo>
                      <a:pt x="179638" y="25011"/>
                      <a:pt x="180157" y="25262"/>
                      <a:pt x="180705" y="25310"/>
                    </a:cubicBezTo>
                    <a:cubicBezTo>
                      <a:pt x="180635" y="25154"/>
                      <a:pt x="180570" y="24996"/>
                      <a:pt x="180501" y="24838"/>
                    </a:cubicBezTo>
                    <a:lnTo>
                      <a:pt x="180501" y="24838"/>
                    </a:lnTo>
                    <a:cubicBezTo>
                      <a:pt x="180989" y="25126"/>
                      <a:pt x="181570" y="25283"/>
                      <a:pt x="182161" y="25291"/>
                    </a:cubicBezTo>
                    <a:cubicBezTo>
                      <a:pt x="182154" y="25164"/>
                      <a:pt x="182146" y="25034"/>
                      <a:pt x="182142" y="24903"/>
                    </a:cubicBezTo>
                    <a:lnTo>
                      <a:pt x="182142" y="24903"/>
                    </a:lnTo>
                    <a:cubicBezTo>
                      <a:pt x="182629" y="25175"/>
                      <a:pt x="183211" y="25315"/>
                      <a:pt x="183793" y="25315"/>
                    </a:cubicBezTo>
                    <a:cubicBezTo>
                      <a:pt x="184090" y="25315"/>
                      <a:pt x="184388" y="25279"/>
                      <a:pt x="184672" y="25203"/>
                    </a:cubicBezTo>
                    <a:cubicBezTo>
                      <a:pt x="184447" y="25105"/>
                      <a:pt x="184320" y="24864"/>
                      <a:pt x="184393" y="24658"/>
                    </a:cubicBezTo>
                    <a:lnTo>
                      <a:pt x="184393" y="24658"/>
                    </a:lnTo>
                    <a:cubicBezTo>
                      <a:pt x="185028" y="25072"/>
                      <a:pt x="185819" y="25309"/>
                      <a:pt x="186616" y="25325"/>
                    </a:cubicBezTo>
                    <a:cubicBezTo>
                      <a:pt x="186497" y="25226"/>
                      <a:pt x="186374" y="25129"/>
                      <a:pt x="186255" y="25034"/>
                    </a:cubicBezTo>
                    <a:lnTo>
                      <a:pt x="186255" y="25034"/>
                    </a:lnTo>
                    <a:cubicBezTo>
                      <a:pt x="186540" y="25198"/>
                      <a:pt x="186865" y="25321"/>
                      <a:pt x="187202" y="25390"/>
                    </a:cubicBezTo>
                    <a:cubicBezTo>
                      <a:pt x="187207" y="25282"/>
                      <a:pt x="187207" y="25175"/>
                      <a:pt x="187211" y="25067"/>
                    </a:cubicBezTo>
                    <a:cubicBezTo>
                      <a:pt x="188075" y="25140"/>
                      <a:pt x="188947" y="25156"/>
                      <a:pt x="189819" y="25156"/>
                    </a:cubicBezTo>
                    <a:cubicBezTo>
                      <a:pt x="190175" y="25156"/>
                      <a:pt x="190532" y="25154"/>
                      <a:pt x="190888" y="25151"/>
                    </a:cubicBezTo>
                    <a:cubicBezTo>
                      <a:pt x="192514" y="25136"/>
                      <a:pt x="194140" y="25122"/>
                      <a:pt x="195764" y="25105"/>
                    </a:cubicBezTo>
                    <a:cubicBezTo>
                      <a:pt x="195846" y="25105"/>
                      <a:pt x="195938" y="25103"/>
                      <a:pt x="195984" y="25040"/>
                    </a:cubicBezTo>
                    <a:cubicBezTo>
                      <a:pt x="195999" y="25016"/>
                      <a:pt x="195996" y="24990"/>
                      <a:pt x="195984" y="24967"/>
                    </a:cubicBezTo>
                    <a:lnTo>
                      <a:pt x="195984" y="24967"/>
                    </a:lnTo>
                    <a:cubicBezTo>
                      <a:pt x="196429" y="25098"/>
                      <a:pt x="196870" y="25227"/>
                      <a:pt x="197311" y="25358"/>
                    </a:cubicBezTo>
                    <a:cubicBezTo>
                      <a:pt x="197388" y="25194"/>
                      <a:pt x="197319" y="24995"/>
                      <a:pt x="197154" y="24890"/>
                    </a:cubicBezTo>
                    <a:lnTo>
                      <a:pt x="197154" y="24890"/>
                    </a:lnTo>
                    <a:cubicBezTo>
                      <a:pt x="197721" y="25079"/>
                      <a:pt x="198288" y="25263"/>
                      <a:pt x="198856" y="25450"/>
                    </a:cubicBezTo>
                    <a:cubicBezTo>
                      <a:pt x="198813" y="25225"/>
                      <a:pt x="198771" y="24995"/>
                      <a:pt x="198729" y="24768"/>
                    </a:cubicBezTo>
                    <a:lnTo>
                      <a:pt x="198729" y="24768"/>
                    </a:lnTo>
                    <a:cubicBezTo>
                      <a:pt x="199138" y="25236"/>
                      <a:pt x="199801" y="25539"/>
                      <a:pt x="200487" y="25567"/>
                    </a:cubicBezTo>
                    <a:cubicBezTo>
                      <a:pt x="200188" y="25347"/>
                      <a:pt x="199990" y="25034"/>
                      <a:pt x="199937" y="24704"/>
                    </a:cubicBezTo>
                    <a:lnTo>
                      <a:pt x="199937" y="24704"/>
                    </a:lnTo>
                    <a:cubicBezTo>
                      <a:pt x="199995" y="25062"/>
                      <a:pt x="201186" y="25339"/>
                      <a:pt x="201513" y="25385"/>
                    </a:cubicBezTo>
                    <a:cubicBezTo>
                      <a:pt x="201751" y="25416"/>
                      <a:pt x="201987" y="25424"/>
                      <a:pt x="202223" y="25424"/>
                    </a:cubicBezTo>
                    <a:cubicBezTo>
                      <a:pt x="202496" y="25424"/>
                      <a:pt x="202768" y="25413"/>
                      <a:pt x="203041" y="25413"/>
                    </a:cubicBezTo>
                    <a:cubicBezTo>
                      <a:pt x="203156" y="25413"/>
                      <a:pt x="203272" y="25415"/>
                      <a:pt x="203388" y="25421"/>
                    </a:cubicBezTo>
                    <a:cubicBezTo>
                      <a:pt x="204077" y="25455"/>
                      <a:pt x="204764" y="25493"/>
                      <a:pt x="205450" y="25529"/>
                    </a:cubicBezTo>
                    <a:cubicBezTo>
                      <a:pt x="205429" y="25328"/>
                      <a:pt x="205401" y="25129"/>
                      <a:pt x="205374" y="24926"/>
                    </a:cubicBezTo>
                    <a:lnTo>
                      <a:pt x="205374" y="24926"/>
                    </a:lnTo>
                    <a:cubicBezTo>
                      <a:pt x="205982" y="25230"/>
                      <a:pt x="206655" y="25424"/>
                      <a:pt x="207350" y="25493"/>
                    </a:cubicBezTo>
                    <a:cubicBezTo>
                      <a:pt x="207281" y="25344"/>
                      <a:pt x="207211" y="25194"/>
                      <a:pt x="207142" y="25045"/>
                    </a:cubicBezTo>
                    <a:lnTo>
                      <a:pt x="207142" y="25045"/>
                    </a:lnTo>
                    <a:cubicBezTo>
                      <a:pt x="207701" y="25363"/>
                      <a:pt x="208375" y="25530"/>
                      <a:pt x="209048" y="25530"/>
                    </a:cubicBezTo>
                    <a:cubicBezTo>
                      <a:pt x="209117" y="25530"/>
                      <a:pt x="209186" y="25528"/>
                      <a:pt x="209255" y="25525"/>
                    </a:cubicBezTo>
                    <a:cubicBezTo>
                      <a:pt x="209202" y="25371"/>
                      <a:pt x="209148" y="25218"/>
                      <a:pt x="209094" y="25065"/>
                    </a:cubicBezTo>
                    <a:lnTo>
                      <a:pt x="209094" y="25065"/>
                    </a:lnTo>
                    <a:cubicBezTo>
                      <a:pt x="209366" y="25183"/>
                      <a:pt x="209643" y="25306"/>
                      <a:pt x="209914" y="25424"/>
                    </a:cubicBezTo>
                    <a:cubicBezTo>
                      <a:pt x="209967" y="25448"/>
                      <a:pt x="210030" y="25471"/>
                      <a:pt x="210086" y="25471"/>
                    </a:cubicBezTo>
                    <a:cubicBezTo>
                      <a:pt x="210120" y="25471"/>
                      <a:pt x="210152" y="25462"/>
                      <a:pt x="210178" y="25441"/>
                    </a:cubicBezTo>
                    <a:cubicBezTo>
                      <a:pt x="210224" y="25405"/>
                      <a:pt x="210228" y="25348"/>
                      <a:pt x="210228" y="25295"/>
                    </a:cubicBezTo>
                    <a:cubicBezTo>
                      <a:pt x="210223" y="25126"/>
                      <a:pt x="210187" y="24953"/>
                      <a:pt x="210120" y="24795"/>
                    </a:cubicBezTo>
                    <a:lnTo>
                      <a:pt x="210120" y="24795"/>
                    </a:lnTo>
                    <a:cubicBezTo>
                      <a:pt x="210828" y="25262"/>
                      <a:pt x="211719" y="25515"/>
                      <a:pt x="212609" y="25515"/>
                    </a:cubicBezTo>
                    <a:cubicBezTo>
                      <a:pt x="212687" y="25515"/>
                      <a:pt x="212764" y="25513"/>
                      <a:pt x="212841" y="25510"/>
                    </a:cubicBezTo>
                    <a:cubicBezTo>
                      <a:pt x="212803" y="25354"/>
                      <a:pt x="212765" y="25202"/>
                      <a:pt x="212722" y="25048"/>
                    </a:cubicBezTo>
                    <a:lnTo>
                      <a:pt x="212722" y="25048"/>
                    </a:lnTo>
                    <a:cubicBezTo>
                      <a:pt x="213320" y="25263"/>
                      <a:pt x="213914" y="25478"/>
                      <a:pt x="214508" y="25691"/>
                    </a:cubicBezTo>
                    <a:cubicBezTo>
                      <a:pt x="214207" y="25251"/>
                      <a:pt x="214190" y="24672"/>
                      <a:pt x="214470" y="24223"/>
                    </a:cubicBezTo>
                    <a:lnTo>
                      <a:pt x="214470" y="24223"/>
                    </a:lnTo>
                    <a:cubicBezTo>
                      <a:pt x="214972" y="24871"/>
                      <a:pt x="215735" y="25366"/>
                      <a:pt x="216598" y="25607"/>
                    </a:cubicBezTo>
                    <a:cubicBezTo>
                      <a:pt x="216505" y="25396"/>
                      <a:pt x="216409" y="25182"/>
                      <a:pt x="216313" y="24970"/>
                    </a:cubicBezTo>
                    <a:lnTo>
                      <a:pt x="216313" y="24970"/>
                    </a:lnTo>
                    <a:cubicBezTo>
                      <a:pt x="216903" y="25263"/>
                      <a:pt x="217552" y="25469"/>
                      <a:pt x="218219" y="25581"/>
                    </a:cubicBezTo>
                    <a:cubicBezTo>
                      <a:pt x="217801" y="25124"/>
                      <a:pt x="217736" y="24449"/>
                      <a:pt x="218061" y="23939"/>
                    </a:cubicBezTo>
                    <a:lnTo>
                      <a:pt x="218061" y="23939"/>
                    </a:lnTo>
                    <a:cubicBezTo>
                      <a:pt x="218381" y="24753"/>
                      <a:pt x="219217" y="25404"/>
                      <a:pt x="220195" y="25600"/>
                    </a:cubicBezTo>
                    <a:cubicBezTo>
                      <a:pt x="220045" y="25316"/>
                      <a:pt x="219900" y="25033"/>
                      <a:pt x="219754" y="24753"/>
                    </a:cubicBezTo>
                    <a:lnTo>
                      <a:pt x="219754" y="24753"/>
                    </a:lnTo>
                    <a:cubicBezTo>
                      <a:pt x="220284" y="25239"/>
                      <a:pt x="220966" y="25605"/>
                      <a:pt x="221710" y="25803"/>
                    </a:cubicBezTo>
                    <a:cubicBezTo>
                      <a:pt x="221756" y="25696"/>
                      <a:pt x="221733" y="25569"/>
                      <a:pt x="221657" y="25478"/>
                    </a:cubicBezTo>
                    <a:lnTo>
                      <a:pt x="221657" y="25478"/>
                    </a:lnTo>
                    <a:cubicBezTo>
                      <a:pt x="221860" y="25550"/>
                      <a:pt x="222063" y="25624"/>
                      <a:pt x="222262" y="25696"/>
                    </a:cubicBezTo>
                    <a:cubicBezTo>
                      <a:pt x="222199" y="25485"/>
                      <a:pt x="222102" y="25282"/>
                      <a:pt x="221974" y="25094"/>
                    </a:cubicBezTo>
                    <a:lnTo>
                      <a:pt x="221974" y="25094"/>
                    </a:lnTo>
                    <a:cubicBezTo>
                      <a:pt x="222642" y="25472"/>
                      <a:pt x="223443" y="25677"/>
                      <a:pt x="224245" y="25677"/>
                    </a:cubicBezTo>
                    <a:cubicBezTo>
                      <a:pt x="224314" y="25677"/>
                      <a:pt x="224382" y="25675"/>
                      <a:pt x="224451" y="25672"/>
                    </a:cubicBezTo>
                    <a:cubicBezTo>
                      <a:pt x="224237" y="25440"/>
                      <a:pt x="224017" y="25206"/>
                      <a:pt x="223803" y="24976"/>
                    </a:cubicBezTo>
                    <a:lnTo>
                      <a:pt x="223803" y="24976"/>
                    </a:lnTo>
                    <a:cubicBezTo>
                      <a:pt x="224237" y="25282"/>
                      <a:pt x="224755" y="25502"/>
                      <a:pt x="225307" y="25605"/>
                    </a:cubicBezTo>
                    <a:cubicBezTo>
                      <a:pt x="225079" y="25428"/>
                      <a:pt x="224881" y="25226"/>
                      <a:pt x="224715" y="25007"/>
                    </a:cubicBezTo>
                    <a:lnTo>
                      <a:pt x="224715" y="25007"/>
                    </a:lnTo>
                    <a:cubicBezTo>
                      <a:pt x="225212" y="25333"/>
                      <a:pt x="225834" y="25525"/>
                      <a:pt x="226463" y="25536"/>
                    </a:cubicBezTo>
                    <a:cubicBezTo>
                      <a:pt x="226390" y="25338"/>
                      <a:pt x="226243" y="25161"/>
                      <a:pt x="226049" y="25042"/>
                    </a:cubicBezTo>
                    <a:lnTo>
                      <a:pt x="226049" y="25042"/>
                    </a:lnTo>
                    <a:cubicBezTo>
                      <a:pt x="226901" y="25357"/>
                      <a:pt x="227747" y="25558"/>
                      <a:pt x="228621" y="25666"/>
                    </a:cubicBezTo>
                    <a:lnTo>
                      <a:pt x="228621" y="1"/>
                    </a:lnTo>
                    <a:lnTo>
                      <a:pt x="138463" y="1"/>
                    </a:lnTo>
                    <a:cubicBezTo>
                      <a:pt x="138456" y="2"/>
                      <a:pt x="138447" y="3"/>
                      <a:pt x="138439" y="3"/>
                    </a:cubicBezTo>
                    <a:cubicBezTo>
                      <a:pt x="138430" y="3"/>
                      <a:pt x="138421" y="2"/>
                      <a:pt x="13841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" name="Google Shape;1708;p15"/>
              <p:cNvSpPr/>
              <p:nvPr/>
            </p:nvSpPr>
            <p:spPr>
              <a:xfrm>
                <a:off x="2138877" y="3309593"/>
                <a:ext cx="5665333" cy="720052"/>
              </a:xfrm>
              <a:custGeom>
                <a:avLst/>
                <a:gdLst/>
                <a:ahLst/>
                <a:cxnLst/>
                <a:rect l="l" t="t" r="r" b="b"/>
                <a:pathLst>
                  <a:path w="139609" h="17744" extrusionOk="0">
                    <a:moveTo>
                      <a:pt x="1" y="7783"/>
                    </a:moveTo>
                    <a:lnTo>
                      <a:pt x="1" y="7783"/>
                    </a:lnTo>
                    <a:cubicBezTo>
                      <a:pt x="1" y="7783"/>
                      <a:pt x="1" y="7783"/>
                      <a:pt x="1" y="7783"/>
                    </a:cubicBezTo>
                    <a:cubicBezTo>
                      <a:pt x="1" y="7783"/>
                      <a:pt x="1" y="7783"/>
                      <a:pt x="1" y="7783"/>
                    </a:cubicBezTo>
                    <a:close/>
                    <a:moveTo>
                      <a:pt x="139608" y="12494"/>
                    </a:moveTo>
                    <a:cubicBezTo>
                      <a:pt x="139608" y="12494"/>
                      <a:pt x="139609" y="12495"/>
                      <a:pt x="139609" y="12495"/>
                    </a:cubicBezTo>
                    <a:cubicBezTo>
                      <a:pt x="139609" y="12495"/>
                      <a:pt x="139608" y="12494"/>
                      <a:pt x="139608" y="12494"/>
                    </a:cubicBezTo>
                    <a:close/>
                    <a:moveTo>
                      <a:pt x="23159" y="1"/>
                    </a:moveTo>
                    <a:cubicBezTo>
                      <a:pt x="14881" y="1221"/>
                      <a:pt x="6807" y="3094"/>
                      <a:pt x="1" y="7783"/>
                    </a:cubicBezTo>
                    <a:lnTo>
                      <a:pt x="1" y="7783"/>
                    </a:lnTo>
                    <a:cubicBezTo>
                      <a:pt x="15" y="7774"/>
                      <a:pt x="38" y="7770"/>
                      <a:pt x="69" y="7770"/>
                    </a:cubicBezTo>
                    <a:cubicBezTo>
                      <a:pt x="277" y="7770"/>
                      <a:pt x="814" y="7959"/>
                      <a:pt x="940" y="7984"/>
                    </a:cubicBezTo>
                    <a:cubicBezTo>
                      <a:pt x="1310" y="8063"/>
                      <a:pt x="1680" y="8139"/>
                      <a:pt x="2050" y="8213"/>
                    </a:cubicBezTo>
                    <a:cubicBezTo>
                      <a:pt x="2762" y="8357"/>
                      <a:pt x="3478" y="8495"/>
                      <a:pt x="4191" y="8626"/>
                    </a:cubicBezTo>
                    <a:cubicBezTo>
                      <a:pt x="5620" y="8891"/>
                      <a:pt x="7053" y="9131"/>
                      <a:pt x="8489" y="9353"/>
                    </a:cubicBezTo>
                    <a:cubicBezTo>
                      <a:pt x="11362" y="9796"/>
                      <a:pt x="14247" y="10163"/>
                      <a:pt x="17138" y="10476"/>
                    </a:cubicBezTo>
                    <a:cubicBezTo>
                      <a:pt x="22931" y="11105"/>
                      <a:pt x="28746" y="11524"/>
                      <a:pt x="34560" y="11933"/>
                    </a:cubicBezTo>
                    <a:cubicBezTo>
                      <a:pt x="40373" y="12344"/>
                      <a:pt x="46189" y="12744"/>
                      <a:pt x="51990" y="13340"/>
                    </a:cubicBezTo>
                    <a:cubicBezTo>
                      <a:pt x="54884" y="13636"/>
                      <a:pt x="57771" y="13982"/>
                      <a:pt x="60650" y="14399"/>
                    </a:cubicBezTo>
                    <a:cubicBezTo>
                      <a:pt x="62089" y="14609"/>
                      <a:pt x="63526" y="14837"/>
                      <a:pt x="64957" y="15084"/>
                    </a:cubicBezTo>
                    <a:cubicBezTo>
                      <a:pt x="66325" y="15323"/>
                      <a:pt x="67700" y="15686"/>
                      <a:pt x="69085" y="15762"/>
                    </a:cubicBezTo>
                    <a:cubicBezTo>
                      <a:pt x="72225" y="15936"/>
                      <a:pt x="75409" y="16157"/>
                      <a:pt x="78420" y="17135"/>
                    </a:cubicBezTo>
                    <a:cubicBezTo>
                      <a:pt x="79106" y="17358"/>
                      <a:pt x="79786" y="17619"/>
                      <a:pt x="80499" y="17707"/>
                    </a:cubicBezTo>
                    <a:cubicBezTo>
                      <a:pt x="80706" y="17733"/>
                      <a:pt x="80913" y="17743"/>
                      <a:pt x="81121" y="17743"/>
                    </a:cubicBezTo>
                    <a:cubicBezTo>
                      <a:pt x="81632" y="17743"/>
                      <a:pt x="82145" y="17679"/>
                      <a:pt x="82655" y="17617"/>
                    </a:cubicBezTo>
                    <a:cubicBezTo>
                      <a:pt x="84506" y="17384"/>
                      <a:pt x="86246" y="16947"/>
                      <a:pt x="88100" y="16779"/>
                    </a:cubicBezTo>
                    <a:cubicBezTo>
                      <a:pt x="90248" y="16582"/>
                      <a:pt x="92397" y="16377"/>
                      <a:pt x="94545" y="16162"/>
                    </a:cubicBezTo>
                    <a:cubicBezTo>
                      <a:pt x="98795" y="15738"/>
                      <a:pt x="103041" y="15279"/>
                      <a:pt x="107285" y="14783"/>
                    </a:cubicBezTo>
                    <a:cubicBezTo>
                      <a:pt x="107017" y="14620"/>
                      <a:pt x="106747" y="14460"/>
                      <a:pt x="106479" y="14300"/>
                    </a:cubicBezTo>
                    <a:lnTo>
                      <a:pt x="106479" y="14300"/>
                    </a:lnTo>
                    <a:cubicBezTo>
                      <a:pt x="107138" y="14477"/>
                      <a:pt x="107795" y="14652"/>
                      <a:pt x="108455" y="14830"/>
                    </a:cubicBezTo>
                    <a:lnTo>
                      <a:pt x="108221" y="14302"/>
                    </a:lnTo>
                    <a:lnTo>
                      <a:pt x="108221" y="14302"/>
                    </a:lnTo>
                    <a:cubicBezTo>
                      <a:pt x="108319" y="14522"/>
                      <a:pt x="109633" y="14557"/>
                      <a:pt x="110643" y="14557"/>
                    </a:cubicBezTo>
                    <a:cubicBezTo>
                      <a:pt x="111119" y="14557"/>
                      <a:pt x="111528" y="14549"/>
                      <a:pt x="111710" y="14549"/>
                    </a:cubicBezTo>
                    <a:cubicBezTo>
                      <a:pt x="111730" y="14549"/>
                      <a:pt x="111748" y="14549"/>
                      <a:pt x="111763" y="14549"/>
                    </a:cubicBezTo>
                    <a:cubicBezTo>
                      <a:pt x="111948" y="14552"/>
                      <a:pt x="112133" y="14554"/>
                      <a:pt x="112318" y="14554"/>
                    </a:cubicBezTo>
                    <a:cubicBezTo>
                      <a:pt x="113362" y="14554"/>
                      <a:pt x="114404" y="14505"/>
                      <a:pt x="115443" y="14407"/>
                    </a:cubicBezTo>
                    <a:cubicBezTo>
                      <a:pt x="117722" y="14192"/>
                      <a:pt x="119984" y="14019"/>
                      <a:pt x="122270" y="13758"/>
                    </a:cubicBezTo>
                    <a:cubicBezTo>
                      <a:pt x="123563" y="13610"/>
                      <a:pt x="124927" y="13434"/>
                      <a:pt x="125954" y="12635"/>
                    </a:cubicBezTo>
                    <a:lnTo>
                      <a:pt x="125954" y="12635"/>
                    </a:lnTo>
                    <a:cubicBezTo>
                      <a:pt x="125673" y="13073"/>
                      <a:pt x="125294" y="13450"/>
                      <a:pt x="124854" y="13729"/>
                    </a:cubicBezTo>
                    <a:cubicBezTo>
                      <a:pt x="125477" y="13554"/>
                      <a:pt x="126098" y="13381"/>
                      <a:pt x="126722" y="13207"/>
                    </a:cubicBezTo>
                    <a:lnTo>
                      <a:pt x="126722" y="13207"/>
                    </a:lnTo>
                    <a:cubicBezTo>
                      <a:pt x="126653" y="13380"/>
                      <a:pt x="126585" y="13551"/>
                      <a:pt x="126516" y="13724"/>
                    </a:cubicBezTo>
                    <a:cubicBezTo>
                      <a:pt x="126998" y="13591"/>
                      <a:pt x="127603" y="13486"/>
                      <a:pt x="128040" y="13239"/>
                    </a:cubicBezTo>
                    <a:cubicBezTo>
                      <a:pt x="128448" y="13008"/>
                      <a:pt x="128835" y="12642"/>
                      <a:pt x="129222" y="12368"/>
                    </a:cubicBezTo>
                    <a:lnTo>
                      <a:pt x="129222" y="12368"/>
                    </a:lnTo>
                    <a:cubicBezTo>
                      <a:pt x="129052" y="12600"/>
                      <a:pt x="128884" y="12833"/>
                      <a:pt x="128714" y="13067"/>
                    </a:cubicBezTo>
                    <a:cubicBezTo>
                      <a:pt x="129280" y="12898"/>
                      <a:pt x="129828" y="12674"/>
                      <a:pt x="130349" y="12399"/>
                    </a:cubicBezTo>
                    <a:lnTo>
                      <a:pt x="130349" y="12399"/>
                    </a:lnTo>
                    <a:cubicBezTo>
                      <a:pt x="130234" y="12547"/>
                      <a:pt x="130138" y="12706"/>
                      <a:pt x="130060" y="12874"/>
                    </a:cubicBezTo>
                    <a:cubicBezTo>
                      <a:pt x="130520" y="12693"/>
                      <a:pt x="130982" y="12514"/>
                      <a:pt x="131442" y="12332"/>
                    </a:cubicBezTo>
                    <a:lnTo>
                      <a:pt x="131442" y="12332"/>
                    </a:lnTo>
                    <a:cubicBezTo>
                      <a:pt x="131443" y="12478"/>
                      <a:pt x="131395" y="12626"/>
                      <a:pt x="131306" y="12740"/>
                    </a:cubicBezTo>
                    <a:cubicBezTo>
                      <a:pt x="132783" y="12727"/>
                      <a:pt x="134263" y="12699"/>
                      <a:pt x="135740" y="12655"/>
                    </a:cubicBezTo>
                    <a:cubicBezTo>
                      <a:pt x="136496" y="12632"/>
                      <a:pt x="137249" y="12605"/>
                      <a:pt x="138002" y="12574"/>
                    </a:cubicBezTo>
                    <a:cubicBezTo>
                      <a:pt x="138233" y="12564"/>
                      <a:pt x="138848" y="12420"/>
                      <a:pt x="139261" y="12420"/>
                    </a:cubicBezTo>
                    <a:cubicBezTo>
                      <a:pt x="139415" y="12420"/>
                      <a:pt x="139540" y="12440"/>
                      <a:pt x="139608" y="12494"/>
                    </a:cubicBezTo>
                    <a:lnTo>
                      <a:pt x="139608" y="12494"/>
                    </a:lnTo>
                    <a:cubicBezTo>
                      <a:pt x="137167" y="10520"/>
                      <a:pt x="133916" y="9955"/>
                      <a:pt x="130831" y="9378"/>
                    </a:cubicBezTo>
                    <a:cubicBezTo>
                      <a:pt x="119006" y="7168"/>
                      <a:pt x="102589" y="4270"/>
                      <a:pt x="89659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" name="Google Shape;1709;p15"/>
              <p:cNvSpPr/>
              <p:nvPr/>
            </p:nvSpPr>
            <p:spPr>
              <a:xfrm>
                <a:off x="-79381" y="3240688"/>
                <a:ext cx="5887184" cy="674643"/>
              </a:xfrm>
              <a:custGeom>
                <a:avLst/>
                <a:gdLst/>
                <a:ahLst/>
                <a:cxnLst/>
                <a:rect l="l" t="t" r="r" b="b"/>
                <a:pathLst>
                  <a:path w="145076" h="16625" extrusionOk="0">
                    <a:moveTo>
                      <a:pt x="1" y="0"/>
                    </a:moveTo>
                    <a:lnTo>
                      <a:pt x="1" y="16625"/>
                    </a:lnTo>
                    <a:cubicBezTo>
                      <a:pt x="2557" y="16294"/>
                      <a:pt x="5116" y="15969"/>
                      <a:pt x="7673" y="15651"/>
                    </a:cubicBezTo>
                    <a:cubicBezTo>
                      <a:pt x="12846" y="15003"/>
                      <a:pt x="18022" y="14378"/>
                      <a:pt x="23199" y="13764"/>
                    </a:cubicBezTo>
                    <a:cubicBezTo>
                      <a:pt x="24178" y="13649"/>
                      <a:pt x="25196" y="13597"/>
                      <a:pt x="26159" y="13443"/>
                    </a:cubicBezTo>
                    <a:cubicBezTo>
                      <a:pt x="26159" y="13438"/>
                      <a:pt x="26162" y="13430"/>
                      <a:pt x="26162" y="13426"/>
                    </a:cubicBezTo>
                    <a:lnTo>
                      <a:pt x="26162" y="13426"/>
                    </a:lnTo>
                    <a:lnTo>
                      <a:pt x="25649" y="13476"/>
                    </a:lnTo>
                    <a:cubicBezTo>
                      <a:pt x="25822" y="13457"/>
                      <a:pt x="25993" y="13433"/>
                      <a:pt x="26168" y="13414"/>
                    </a:cubicBezTo>
                    <a:cubicBezTo>
                      <a:pt x="26216" y="13210"/>
                      <a:pt x="26267" y="13014"/>
                      <a:pt x="26316" y="12811"/>
                    </a:cubicBezTo>
                    <a:cubicBezTo>
                      <a:pt x="26321" y="12792"/>
                      <a:pt x="26329" y="12773"/>
                      <a:pt x="26333" y="12754"/>
                    </a:cubicBezTo>
                    <a:cubicBezTo>
                      <a:pt x="26348" y="12695"/>
                      <a:pt x="26365" y="12638"/>
                      <a:pt x="26413" y="12600"/>
                    </a:cubicBezTo>
                    <a:cubicBezTo>
                      <a:pt x="26455" y="12564"/>
                      <a:pt x="26510" y="12552"/>
                      <a:pt x="26569" y="12552"/>
                    </a:cubicBezTo>
                    <a:cubicBezTo>
                      <a:pt x="26624" y="12552"/>
                      <a:pt x="26682" y="12562"/>
                      <a:pt x="26736" y="12573"/>
                    </a:cubicBezTo>
                    <a:cubicBezTo>
                      <a:pt x="27417" y="12719"/>
                      <a:pt x="28120" y="12877"/>
                      <a:pt x="28764" y="13110"/>
                    </a:cubicBezTo>
                    <a:cubicBezTo>
                      <a:pt x="28954" y="13091"/>
                      <a:pt x="29146" y="13068"/>
                      <a:pt x="29342" y="13045"/>
                    </a:cubicBezTo>
                    <a:cubicBezTo>
                      <a:pt x="29692" y="13007"/>
                      <a:pt x="30045" y="12963"/>
                      <a:pt x="30397" y="12925"/>
                    </a:cubicBezTo>
                    <a:cubicBezTo>
                      <a:pt x="38469" y="11997"/>
                      <a:pt x="47528" y="10997"/>
                      <a:pt x="57206" y="10000"/>
                    </a:cubicBezTo>
                    <a:lnTo>
                      <a:pt x="57209" y="10000"/>
                    </a:lnTo>
                    <a:cubicBezTo>
                      <a:pt x="59667" y="9746"/>
                      <a:pt x="62164" y="9493"/>
                      <a:pt x="64694" y="9241"/>
                    </a:cubicBezTo>
                    <a:lnTo>
                      <a:pt x="64716" y="9241"/>
                    </a:lnTo>
                    <a:cubicBezTo>
                      <a:pt x="67821" y="8931"/>
                      <a:pt x="70977" y="8625"/>
                      <a:pt x="74174" y="8321"/>
                    </a:cubicBezTo>
                    <a:cubicBezTo>
                      <a:pt x="74460" y="8294"/>
                      <a:pt x="74745" y="8266"/>
                      <a:pt x="75032" y="8239"/>
                    </a:cubicBezTo>
                    <a:cubicBezTo>
                      <a:pt x="76161" y="8133"/>
                      <a:pt x="77290" y="8030"/>
                      <a:pt x="78430" y="7922"/>
                    </a:cubicBezTo>
                    <a:cubicBezTo>
                      <a:pt x="78446" y="7919"/>
                      <a:pt x="78460" y="7919"/>
                      <a:pt x="78476" y="7919"/>
                    </a:cubicBezTo>
                    <a:cubicBezTo>
                      <a:pt x="79657" y="7811"/>
                      <a:pt x="80837" y="7704"/>
                      <a:pt x="82018" y="7596"/>
                    </a:cubicBezTo>
                    <a:cubicBezTo>
                      <a:pt x="82037" y="7591"/>
                      <a:pt x="82057" y="7591"/>
                      <a:pt x="82080" y="7588"/>
                    </a:cubicBezTo>
                    <a:cubicBezTo>
                      <a:pt x="82393" y="7560"/>
                      <a:pt x="82712" y="7531"/>
                      <a:pt x="83030" y="7503"/>
                    </a:cubicBezTo>
                    <a:cubicBezTo>
                      <a:pt x="83167" y="7493"/>
                      <a:pt x="83310" y="7477"/>
                      <a:pt x="83452" y="7465"/>
                    </a:cubicBezTo>
                    <a:cubicBezTo>
                      <a:pt x="83505" y="7461"/>
                      <a:pt x="83555" y="7452"/>
                      <a:pt x="83608" y="7450"/>
                    </a:cubicBezTo>
                    <a:cubicBezTo>
                      <a:pt x="83716" y="7442"/>
                      <a:pt x="83823" y="7431"/>
                      <a:pt x="83931" y="7423"/>
                    </a:cubicBezTo>
                    <a:cubicBezTo>
                      <a:pt x="84244" y="7393"/>
                      <a:pt x="84564" y="7366"/>
                      <a:pt x="84882" y="7338"/>
                    </a:cubicBezTo>
                    <a:lnTo>
                      <a:pt x="84885" y="7338"/>
                    </a:lnTo>
                    <a:cubicBezTo>
                      <a:pt x="84890" y="7335"/>
                      <a:pt x="84892" y="7335"/>
                      <a:pt x="84901" y="7335"/>
                    </a:cubicBezTo>
                    <a:cubicBezTo>
                      <a:pt x="84911" y="7335"/>
                      <a:pt x="84923" y="7335"/>
                      <a:pt x="84939" y="7332"/>
                    </a:cubicBezTo>
                    <a:cubicBezTo>
                      <a:pt x="85475" y="7286"/>
                      <a:pt x="86011" y="7236"/>
                      <a:pt x="86549" y="7191"/>
                    </a:cubicBezTo>
                    <a:cubicBezTo>
                      <a:pt x="87359" y="7118"/>
                      <a:pt x="88175" y="7048"/>
                      <a:pt x="88988" y="6979"/>
                    </a:cubicBezTo>
                    <a:lnTo>
                      <a:pt x="88996" y="6979"/>
                    </a:lnTo>
                    <a:cubicBezTo>
                      <a:pt x="89188" y="6960"/>
                      <a:pt x="89379" y="6941"/>
                      <a:pt x="89571" y="6930"/>
                    </a:cubicBezTo>
                    <a:cubicBezTo>
                      <a:pt x="89721" y="6915"/>
                      <a:pt x="89869" y="6903"/>
                      <a:pt x="90019" y="6892"/>
                    </a:cubicBezTo>
                    <a:cubicBezTo>
                      <a:pt x="91373" y="6772"/>
                      <a:pt x="92730" y="6657"/>
                      <a:pt x="94088" y="6542"/>
                    </a:cubicBezTo>
                    <a:cubicBezTo>
                      <a:pt x="94137" y="6540"/>
                      <a:pt x="94191" y="6535"/>
                      <a:pt x="94245" y="6531"/>
                    </a:cubicBezTo>
                    <a:cubicBezTo>
                      <a:pt x="95211" y="6451"/>
                      <a:pt x="96181" y="6371"/>
                      <a:pt x="97151" y="6289"/>
                    </a:cubicBezTo>
                    <a:cubicBezTo>
                      <a:pt x="97165" y="6289"/>
                      <a:pt x="97184" y="6287"/>
                      <a:pt x="97201" y="6287"/>
                    </a:cubicBezTo>
                    <a:cubicBezTo>
                      <a:pt x="97754" y="6241"/>
                      <a:pt x="98302" y="6199"/>
                      <a:pt x="98854" y="6153"/>
                    </a:cubicBezTo>
                    <a:lnTo>
                      <a:pt x="98892" y="6153"/>
                    </a:lnTo>
                    <a:cubicBezTo>
                      <a:pt x="98943" y="6146"/>
                      <a:pt x="98988" y="6142"/>
                      <a:pt x="99038" y="6142"/>
                    </a:cubicBezTo>
                    <a:cubicBezTo>
                      <a:pt x="99057" y="6139"/>
                      <a:pt x="99076" y="6139"/>
                      <a:pt x="99095" y="6139"/>
                    </a:cubicBezTo>
                    <a:cubicBezTo>
                      <a:pt x="99222" y="6128"/>
                      <a:pt x="99344" y="6116"/>
                      <a:pt x="99466" y="6109"/>
                    </a:cubicBezTo>
                    <a:lnTo>
                      <a:pt x="99474" y="6109"/>
                    </a:lnTo>
                    <a:cubicBezTo>
                      <a:pt x="99478" y="6109"/>
                      <a:pt x="99483" y="6109"/>
                      <a:pt x="99485" y="6106"/>
                    </a:cubicBezTo>
                    <a:cubicBezTo>
                      <a:pt x="100033" y="6064"/>
                      <a:pt x="100583" y="6018"/>
                      <a:pt x="101130" y="5975"/>
                    </a:cubicBezTo>
                    <a:cubicBezTo>
                      <a:pt x="102078" y="5899"/>
                      <a:pt x="103027" y="5826"/>
                      <a:pt x="103983" y="5753"/>
                    </a:cubicBezTo>
                    <a:lnTo>
                      <a:pt x="103986" y="5753"/>
                    </a:lnTo>
                    <a:cubicBezTo>
                      <a:pt x="104412" y="5718"/>
                      <a:pt x="104838" y="5688"/>
                      <a:pt x="105267" y="5652"/>
                    </a:cubicBezTo>
                    <a:lnTo>
                      <a:pt x="105270" y="5652"/>
                    </a:lnTo>
                    <a:cubicBezTo>
                      <a:pt x="105789" y="5614"/>
                      <a:pt x="106301" y="5576"/>
                      <a:pt x="106820" y="5534"/>
                    </a:cubicBezTo>
                    <a:lnTo>
                      <a:pt x="106822" y="5534"/>
                    </a:lnTo>
                    <a:cubicBezTo>
                      <a:pt x="107634" y="5473"/>
                      <a:pt x="108443" y="5416"/>
                      <a:pt x="109257" y="5353"/>
                    </a:cubicBezTo>
                    <a:lnTo>
                      <a:pt x="109265" y="5353"/>
                    </a:lnTo>
                    <a:cubicBezTo>
                      <a:pt x="110468" y="5267"/>
                      <a:pt x="111672" y="5178"/>
                      <a:pt x="112872" y="5093"/>
                    </a:cubicBezTo>
                    <a:lnTo>
                      <a:pt x="112876" y="5093"/>
                    </a:lnTo>
                    <a:cubicBezTo>
                      <a:pt x="116390" y="4844"/>
                      <a:pt x="119900" y="4610"/>
                      <a:pt x="123392" y="4396"/>
                    </a:cubicBezTo>
                    <a:cubicBezTo>
                      <a:pt x="123527" y="4385"/>
                      <a:pt x="123660" y="4377"/>
                      <a:pt x="123791" y="4368"/>
                    </a:cubicBezTo>
                    <a:cubicBezTo>
                      <a:pt x="123803" y="4366"/>
                      <a:pt x="123810" y="4366"/>
                      <a:pt x="123822" y="4366"/>
                    </a:cubicBezTo>
                    <a:cubicBezTo>
                      <a:pt x="123874" y="4362"/>
                      <a:pt x="123929" y="4359"/>
                      <a:pt x="123982" y="4354"/>
                    </a:cubicBezTo>
                    <a:cubicBezTo>
                      <a:pt x="124034" y="4349"/>
                      <a:pt x="124085" y="4347"/>
                      <a:pt x="124142" y="4347"/>
                    </a:cubicBezTo>
                    <a:cubicBezTo>
                      <a:pt x="124824" y="4305"/>
                      <a:pt x="125500" y="4263"/>
                      <a:pt x="126177" y="4225"/>
                    </a:cubicBezTo>
                    <a:cubicBezTo>
                      <a:pt x="126184" y="4225"/>
                      <a:pt x="126193" y="4221"/>
                      <a:pt x="126200" y="4221"/>
                    </a:cubicBezTo>
                    <a:cubicBezTo>
                      <a:pt x="126615" y="4197"/>
                      <a:pt x="127028" y="4170"/>
                      <a:pt x="127442" y="4148"/>
                    </a:cubicBezTo>
                    <a:lnTo>
                      <a:pt x="127473" y="4148"/>
                    </a:lnTo>
                    <a:cubicBezTo>
                      <a:pt x="127792" y="4129"/>
                      <a:pt x="128114" y="4110"/>
                      <a:pt x="128437" y="4091"/>
                    </a:cubicBezTo>
                    <a:cubicBezTo>
                      <a:pt x="129551" y="4025"/>
                      <a:pt x="130668" y="3965"/>
                      <a:pt x="131780" y="3903"/>
                    </a:cubicBezTo>
                    <a:cubicBezTo>
                      <a:pt x="131790" y="3903"/>
                      <a:pt x="131807" y="3900"/>
                      <a:pt x="131818" y="3900"/>
                    </a:cubicBezTo>
                    <a:cubicBezTo>
                      <a:pt x="132263" y="3876"/>
                      <a:pt x="132708" y="3853"/>
                      <a:pt x="133153" y="3827"/>
                    </a:cubicBezTo>
                    <a:lnTo>
                      <a:pt x="133175" y="3827"/>
                    </a:lnTo>
                    <a:cubicBezTo>
                      <a:pt x="133601" y="3805"/>
                      <a:pt x="134021" y="3781"/>
                      <a:pt x="134447" y="3762"/>
                    </a:cubicBezTo>
                    <a:cubicBezTo>
                      <a:pt x="138028" y="3574"/>
                      <a:pt x="141579" y="3408"/>
                      <a:pt x="145075" y="3267"/>
                    </a:cubicBezTo>
                    <a:cubicBezTo>
                      <a:pt x="134850" y="2655"/>
                      <a:pt x="123669" y="2160"/>
                      <a:pt x="111933" y="1761"/>
                    </a:cubicBezTo>
                    <a:cubicBezTo>
                      <a:pt x="111837" y="1758"/>
                      <a:pt x="111741" y="1753"/>
                      <a:pt x="111645" y="1749"/>
                    </a:cubicBezTo>
                    <a:cubicBezTo>
                      <a:pt x="111119" y="1730"/>
                      <a:pt x="110595" y="1715"/>
                      <a:pt x="110069" y="1696"/>
                    </a:cubicBezTo>
                    <a:cubicBezTo>
                      <a:pt x="102123" y="1430"/>
                      <a:pt x="93941" y="1208"/>
                      <a:pt x="85645" y="1017"/>
                    </a:cubicBezTo>
                    <a:lnTo>
                      <a:pt x="85636" y="1017"/>
                    </a:lnTo>
                    <a:cubicBezTo>
                      <a:pt x="85107" y="1004"/>
                      <a:pt x="84573" y="993"/>
                      <a:pt x="84041" y="982"/>
                    </a:cubicBezTo>
                    <a:cubicBezTo>
                      <a:pt x="83624" y="971"/>
                      <a:pt x="83201" y="962"/>
                      <a:pt x="82784" y="955"/>
                    </a:cubicBezTo>
                    <a:cubicBezTo>
                      <a:pt x="82773" y="952"/>
                      <a:pt x="82757" y="952"/>
                      <a:pt x="82746" y="952"/>
                    </a:cubicBezTo>
                    <a:cubicBezTo>
                      <a:pt x="82740" y="955"/>
                      <a:pt x="82731" y="955"/>
                      <a:pt x="82723" y="955"/>
                    </a:cubicBezTo>
                    <a:lnTo>
                      <a:pt x="82708" y="955"/>
                    </a:lnTo>
                    <a:cubicBezTo>
                      <a:pt x="82525" y="947"/>
                      <a:pt x="82341" y="942"/>
                      <a:pt x="82156" y="940"/>
                    </a:cubicBezTo>
                    <a:cubicBezTo>
                      <a:pt x="81109" y="917"/>
                      <a:pt x="80066" y="893"/>
                      <a:pt x="79019" y="873"/>
                    </a:cubicBezTo>
                    <a:cubicBezTo>
                      <a:pt x="78924" y="871"/>
                      <a:pt x="78827" y="871"/>
                      <a:pt x="78732" y="871"/>
                    </a:cubicBezTo>
                    <a:cubicBezTo>
                      <a:pt x="77835" y="852"/>
                      <a:pt x="76938" y="833"/>
                      <a:pt x="76036" y="816"/>
                    </a:cubicBezTo>
                    <a:cubicBezTo>
                      <a:pt x="74286" y="782"/>
                      <a:pt x="72529" y="746"/>
                      <a:pt x="70777" y="717"/>
                    </a:cubicBezTo>
                    <a:cubicBezTo>
                      <a:pt x="68955" y="681"/>
                      <a:pt x="67139" y="651"/>
                      <a:pt x="65321" y="624"/>
                    </a:cubicBezTo>
                    <a:cubicBezTo>
                      <a:pt x="65223" y="622"/>
                      <a:pt x="65126" y="622"/>
                      <a:pt x="65031" y="622"/>
                    </a:cubicBezTo>
                    <a:cubicBezTo>
                      <a:pt x="64405" y="610"/>
                      <a:pt x="63780" y="599"/>
                      <a:pt x="63156" y="591"/>
                    </a:cubicBezTo>
                    <a:cubicBezTo>
                      <a:pt x="61882" y="572"/>
                      <a:pt x="60613" y="553"/>
                      <a:pt x="59339" y="534"/>
                    </a:cubicBezTo>
                    <a:cubicBezTo>
                      <a:pt x="58704" y="523"/>
                      <a:pt x="58072" y="515"/>
                      <a:pt x="57435" y="507"/>
                    </a:cubicBezTo>
                    <a:lnTo>
                      <a:pt x="57397" y="507"/>
                    </a:lnTo>
                    <a:cubicBezTo>
                      <a:pt x="56797" y="498"/>
                      <a:pt x="56203" y="488"/>
                      <a:pt x="55606" y="479"/>
                    </a:cubicBezTo>
                    <a:cubicBezTo>
                      <a:pt x="55532" y="479"/>
                      <a:pt x="55459" y="479"/>
                      <a:pt x="55391" y="477"/>
                    </a:cubicBezTo>
                    <a:cubicBezTo>
                      <a:pt x="55231" y="477"/>
                      <a:pt x="55073" y="472"/>
                      <a:pt x="54915" y="469"/>
                    </a:cubicBezTo>
                    <a:cubicBezTo>
                      <a:pt x="51098" y="418"/>
                      <a:pt x="47285" y="374"/>
                      <a:pt x="43493" y="331"/>
                    </a:cubicBezTo>
                    <a:cubicBezTo>
                      <a:pt x="43394" y="331"/>
                      <a:pt x="43298" y="327"/>
                      <a:pt x="43198" y="327"/>
                    </a:cubicBezTo>
                    <a:cubicBezTo>
                      <a:pt x="36227" y="251"/>
                      <a:pt x="29327" y="189"/>
                      <a:pt x="22558" y="140"/>
                    </a:cubicBezTo>
                    <a:cubicBezTo>
                      <a:pt x="22363" y="136"/>
                      <a:pt x="22171" y="136"/>
                      <a:pt x="21975" y="136"/>
                    </a:cubicBezTo>
                    <a:cubicBezTo>
                      <a:pt x="21951" y="134"/>
                      <a:pt x="21924" y="134"/>
                      <a:pt x="21902" y="134"/>
                    </a:cubicBezTo>
                    <a:lnTo>
                      <a:pt x="21687" y="134"/>
                    </a:lnTo>
                    <a:cubicBezTo>
                      <a:pt x="20548" y="127"/>
                      <a:pt x="19411" y="120"/>
                      <a:pt x="18279" y="111"/>
                    </a:cubicBezTo>
                    <a:cubicBezTo>
                      <a:pt x="17745" y="108"/>
                      <a:pt x="17215" y="103"/>
                      <a:pt x="16684" y="101"/>
                    </a:cubicBezTo>
                    <a:cubicBezTo>
                      <a:pt x="16325" y="95"/>
                      <a:pt x="15973" y="95"/>
                      <a:pt x="15617" y="92"/>
                    </a:cubicBezTo>
                    <a:lnTo>
                      <a:pt x="15471" y="92"/>
                    </a:lnTo>
                    <a:cubicBezTo>
                      <a:pt x="14048" y="81"/>
                      <a:pt x="12631" y="74"/>
                      <a:pt x="11223" y="65"/>
                    </a:cubicBezTo>
                    <a:cubicBezTo>
                      <a:pt x="11170" y="65"/>
                      <a:pt x="11117" y="65"/>
                      <a:pt x="11062" y="62"/>
                    </a:cubicBezTo>
                    <a:lnTo>
                      <a:pt x="10648" y="62"/>
                    </a:lnTo>
                    <a:cubicBezTo>
                      <a:pt x="7041" y="38"/>
                      <a:pt x="3485" y="19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" name="Google Shape;1710;p15"/>
              <p:cNvSpPr/>
              <p:nvPr/>
            </p:nvSpPr>
            <p:spPr>
              <a:xfrm>
                <a:off x="2176657" y="3260532"/>
                <a:ext cx="1884535" cy="302280"/>
              </a:xfrm>
              <a:custGeom>
                <a:avLst/>
                <a:gdLst/>
                <a:ahLst/>
                <a:cxnLst/>
                <a:rect l="l" t="t" r="r" b="b"/>
                <a:pathLst>
                  <a:path w="46440" h="7449" extrusionOk="0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0" y="1"/>
                      <a:pt x="0" y="1"/>
                    </a:cubicBezTo>
                    <a:close/>
                    <a:moveTo>
                      <a:pt x="1" y="1"/>
                    </a:moveTo>
                    <a:cubicBezTo>
                      <a:pt x="6469" y="2286"/>
                      <a:pt x="12935" y="4571"/>
                      <a:pt x="19402" y="6857"/>
                    </a:cubicBezTo>
                    <a:cubicBezTo>
                      <a:pt x="19939" y="7047"/>
                      <a:pt x="20481" y="7238"/>
                      <a:pt x="21050" y="7341"/>
                    </a:cubicBezTo>
                    <a:cubicBezTo>
                      <a:pt x="21519" y="7425"/>
                      <a:pt x="22000" y="7449"/>
                      <a:pt x="22481" y="7449"/>
                    </a:cubicBezTo>
                    <a:cubicBezTo>
                      <a:pt x="22596" y="7449"/>
                      <a:pt x="22711" y="7447"/>
                      <a:pt x="22826" y="7445"/>
                    </a:cubicBezTo>
                    <a:cubicBezTo>
                      <a:pt x="22843" y="7445"/>
                      <a:pt x="22858" y="7444"/>
                      <a:pt x="22872" y="7444"/>
                    </a:cubicBezTo>
                    <a:cubicBezTo>
                      <a:pt x="25908" y="7163"/>
                      <a:pt x="28943" y="6890"/>
                      <a:pt x="31978" y="6624"/>
                    </a:cubicBezTo>
                    <a:cubicBezTo>
                      <a:pt x="34498" y="6403"/>
                      <a:pt x="37018" y="6189"/>
                      <a:pt x="39538" y="5981"/>
                    </a:cubicBezTo>
                    <a:cubicBezTo>
                      <a:pt x="40806" y="5875"/>
                      <a:pt x="42072" y="5772"/>
                      <a:pt x="43340" y="5669"/>
                    </a:cubicBezTo>
                    <a:cubicBezTo>
                      <a:pt x="44107" y="5607"/>
                      <a:pt x="45895" y="5795"/>
                      <a:pt x="46300" y="4946"/>
                    </a:cubicBezTo>
                    <a:cubicBezTo>
                      <a:pt x="46363" y="4812"/>
                      <a:pt x="46394" y="4665"/>
                      <a:pt x="46400" y="4515"/>
                    </a:cubicBezTo>
                    <a:cubicBezTo>
                      <a:pt x="46413" y="4578"/>
                      <a:pt x="46425" y="4641"/>
                      <a:pt x="46439" y="4704"/>
                    </a:cubicBezTo>
                    <a:cubicBezTo>
                      <a:pt x="46399" y="4442"/>
                      <a:pt x="46335" y="4189"/>
                      <a:pt x="46250" y="3945"/>
                    </a:cubicBezTo>
                    <a:cubicBezTo>
                      <a:pt x="46209" y="4064"/>
                      <a:pt x="46166" y="4184"/>
                      <a:pt x="46125" y="4304"/>
                    </a:cubicBezTo>
                    <a:cubicBezTo>
                      <a:pt x="46076" y="4062"/>
                      <a:pt x="46055" y="3816"/>
                      <a:pt x="46062" y="3570"/>
                    </a:cubicBezTo>
                    <a:lnTo>
                      <a:pt x="46062" y="3570"/>
                    </a:lnTo>
                    <a:lnTo>
                      <a:pt x="45875" y="3952"/>
                    </a:lnTo>
                    <a:cubicBezTo>
                      <a:pt x="45816" y="3859"/>
                      <a:pt x="45758" y="3769"/>
                      <a:pt x="45699" y="3676"/>
                    </a:cubicBezTo>
                    <a:cubicBezTo>
                      <a:pt x="45697" y="3847"/>
                      <a:pt x="45694" y="4018"/>
                      <a:pt x="45693" y="4189"/>
                    </a:cubicBezTo>
                    <a:cubicBezTo>
                      <a:pt x="45511" y="3942"/>
                      <a:pt x="45328" y="3694"/>
                      <a:pt x="45148" y="3446"/>
                    </a:cubicBezTo>
                    <a:lnTo>
                      <a:pt x="45148" y="3446"/>
                    </a:lnTo>
                    <a:cubicBezTo>
                      <a:pt x="45162" y="3526"/>
                      <a:pt x="45150" y="3610"/>
                      <a:pt x="45115" y="3682"/>
                    </a:cubicBezTo>
                    <a:cubicBezTo>
                      <a:pt x="44677" y="3577"/>
                      <a:pt x="44258" y="3401"/>
                      <a:pt x="43873" y="3167"/>
                    </a:cubicBezTo>
                    <a:lnTo>
                      <a:pt x="43873" y="3167"/>
                    </a:lnTo>
                    <a:cubicBezTo>
                      <a:pt x="43881" y="3280"/>
                      <a:pt x="43739" y="3322"/>
                      <a:pt x="43619" y="3322"/>
                    </a:cubicBezTo>
                    <a:cubicBezTo>
                      <a:pt x="43603" y="3322"/>
                      <a:pt x="43588" y="3321"/>
                      <a:pt x="43574" y="3320"/>
                    </a:cubicBezTo>
                    <a:cubicBezTo>
                      <a:pt x="42732" y="3246"/>
                      <a:pt x="41888" y="3171"/>
                      <a:pt x="41045" y="3096"/>
                    </a:cubicBezTo>
                    <a:cubicBezTo>
                      <a:pt x="40991" y="3091"/>
                      <a:pt x="40933" y="3087"/>
                      <a:pt x="40877" y="3082"/>
                    </a:cubicBezTo>
                    <a:cubicBezTo>
                      <a:pt x="40683" y="3064"/>
                      <a:pt x="40490" y="3047"/>
                      <a:pt x="40295" y="3031"/>
                    </a:cubicBezTo>
                    <a:cubicBezTo>
                      <a:pt x="40041" y="3008"/>
                      <a:pt x="39768" y="2979"/>
                      <a:pt x="39574" y="2810"/>
                    </a:cubicBezTo>
                    <a:cubicBezTo>
                      <a:pt x="39560" y="2885"/>
                      <a:pt x="39548" y="2958"/>
                      <a:pt x="39532" y="3033"/>
                    </a:cubicBezTo>
                    <a:cubicBezTo>
                      <a:pt x="39278" y="2936"/>
                      <a:pt x="39058" y="2752"/>
                      <a:pt x="38916" y="2518"/>
                    </a:cubicBezTo>
                    <a:cubicBezTo>
                      <a:pt x="38890" y="2600"/>
                      <a:pt x="38864" y="2682"/>
                      <a:pt x="38838" y="2764"/>
                    </a:cubicBezTo>
                    <a:cubicBezTo>
                      <a:pt x="38711" y="2702"/>
                      <a:pt x="38594" y="2623"/>
                      <a:pt x="38490" y="2525"/>
                    </a:cubicBezTo>
                    <a:cubicBezTo>
                      <a:pt x="38444" y="2605"/>
                      <a:pt x="38425" y="2701"/>
                      <a:pt x="38439" y="2791"/>
                    </a:cubicBezTo>
                    <a:cubicBezTo>
                      <a:pt x="38177" y="2761"/>
                      <a:pt x="37941" y="2567"/>
                      <a:pt x="37862" y="2314"/>
                    </a:cubicBezTo>
                    <a:cubicBezTo>
                      <a:pt x="37783" y="2415"/>
                      <a:pt x="37739" y="2538"/>
                      <a:pt x="37737" y="2665"/>
                    </a:cubicBezTo>
                    <a:lnTo>
                      <a:pt x="37231" y="2261"/>
                    </a:lnTo>
                    <a:lnTo>
                      <a:pt x="37231" y="2261"/>
                    </a:lnTo>
                    <a:cubicBezTo>
                      <a:pt x="37256" y="2341"/>
                      <a:pt x="37249" y="2433"/>
                      <a:pt x="37212" y="2509"/>
                    </a:cubicBezTo>
                    <a:cubicBezTo>
                      <a:pt x="36987" y="2446"/>
                      <a:pt x="36813" y="2235"/>
                      <a:pt x="36794" y="2003"/>
                    </a:cubicBezTo>
                    <a:cubicBezTo>
                      <a:pt x="36714" y="2097"/>
                      <a:pt x="36636" y="2188"/>
                      <a:pt x="36556" y="2282"/>
                    </a:cubicBezTo>
                    <a:cubicBezTo>
                      <a:pt x="36373" y="2071"/>
                      <a:pt x="36093" y="1947"/>
                      <a:pt x="35811" y="1947"/>
                    </a:cubicBezTo>
                    <a:cubicBezTo>
                      <a:pt x="35784" y="1947"/>
                      <a:pt x="35757" y="1948"/>
                      <a:pt x="35730" y="1951"/>
                    </a:cubicBezTo>
                    <a:cubicBezTo>
                      <a:pt x="35594" y="1963"/>
                      <a:pt x="35461" y="2004"/>
                      <a:pt x="35323" y="2009"/>
                    </a:cubicBezTo>
                    <a:cubicBezTo>
                      <a:pt x="35314" y="2009"/>
                      <a:pt x="35305" y="2010"/>
                      <a:pt x="35296" y="2010"/>
                    </a:cubicBezTo>
                    <a:cubicBezTo>
                      <a:pt x="35163" y="2010"/>
                      <a:pt x="35031" y="1976"/>
                      <a:pt x="34901" y="1944"/>
                    </a:cubicBezTo>
                    <a:cubicBezTo>
                      <a:pt x="34361" y="1810"/>
                      <a:pt x="33822" y="1674"/>
                      <a:pt x="33282" y="1540"/>
                    </a:cubicBezTo>
                    <a:cubicBezTo>
                      <a:pt x="33067" y="1487"/>
                      <a:pt x="32842" y="1428"/>
                      <a:pt x="32679" y="1278"/>
                    </a:cubicBezTo>
                    <a:cubicBezTo>
                      <a:pt x="32644" y="1330"/>
                      <a:pt x="32596" y="1352"/>
                      <a:pt x="32542" y="1352"/>
                    </a:cubicBezTo>
                    <a:cubicBezTo>
                      <a:pt x="32415" y="1352"/>
                      <a:pt x="32257" y="1232"/>
                      <a:pt x="32167" y="1113"/>
                    </a:cubicBezTo>
                    <a:cubicBezTo>
                      <a:pt x="32109" y="1159"/>
                      <a:pt x="32079" y="1235"/>
                      <a:pt x="32088" y="1309"/>
                    </a:cubicBezTo>
                    <a:cubicBezTo>
                      <a:pt x="31896" y="1218"/>
                      <a:pt x="31723" y="1086"/>
                      <a:pt x="31584" y="923"/>
                    </a:cubicBezTo>
                    <a:lnTo>
                      <a:pt x="31584" y="923"/>
                    </a:lnTo>
                    <a:cubicBezTo>
                      <a:pt x="31629" y="1005"/>
                      <a:pt x="31642" y="1104"/>
                      <a:pt x="31621" y="1194"/>
                    </a:cubicBezTo>
                    <a:cubicBezTo>
                      <a:pt x="31406" y="1098"/>
                      <a:pt x="31216" y="948"/>
                      <a:pt x="31068" y="763"/>
                    </a:cubicBezTo>
                    <a:cubicBezTo>
                      <a:pt x="30997" y="801"/>
                      <a:pt x="30960" y="896"/>
                      <a:pt x="30988" y="972"/>
                    </a:cubicBezTo>
                    <a:cubicBezTo>
                      <a:pt x="30734" y="795"/>
                      <a:pt x="30533" y="630"/>
                      <a:pt x="30232" y="568"/>
                    </a:cubicBezTo>
                    <a:cubicBezTo>
                      <a:pt x="29940" y="508"/>
                      <a:pt x="29629" y="495"/>
                      <a:pt x="29317" y="495"/>
                    </a:cubicBezTo>
                    <a:cubicBezTo>
                      <a:pt x="29083" y="495"/>
                      <a:pt x="28848" y="502"/>
                      <a:pt x="28620" y="502"/>
                    </a:cubicBezTo>
                    <a:cubicBezTo>
                      <a:pt x="28559" y="502"/>
                      <a:pt x="28499" y="501"/>
                      <a:pt x="28439" y="500"/>
                    </a:cubicBezTo>
                    <a:cubicBezTo>
                      <a:pt x="27810" y="485"/>
                      <a:pt x="27181" y="472"/>
                      <a:pt x="26554" y="458"/>
                    </a:cubicBezTo>
                    <a:cubicBezTo>
                      <a:pt x="25291" y="431"/>
                      <a:pt x="24032" y="406"/>
                      <a:pt x="22769" y="381"/>
                    </a:cubicBezTo>
                    <a:cubicBezTo>
                      <a:pt x="20237" y="330"/>
                      <a:pt x="17706" y="281"/>
                      <a:pt x="15172" y="237"/>
                    </a:cubicBezTo>
                    <a:cubicBezTo>
                      <a:pt x="12631" y="192"/>
                      <a:pt x="10089" y="151"/>
                      <a:pt x="7551" y="110"/>
                    </a:cubicBezTo>
                    <a:cubicBezTo>
                      <a:pt x="6279" y="90"/>
                      <a:pt x="5008" y="70"/>
                      <a:pt x="3737" y="53"/>
                    </a:cubicBezTo>
                    <a:cubicBezTo>
                      <a:pt x="3101" y="44"/>
                      <a:pt x="2465" y="34"/>
                      <a:pt x="1830" y="26"/>
                    </a:cubicBezTo>
                    <a:cubicBezTo>
                      <a:pt x="1817" y="26"/>
                      <a:pt x="1804" y="26"/>
                      <a:pt x="1791" y="26"/>
                    </a:cubicBezTo>
                    <a:cubicBezTo>
                      <a:pt x="1466" y="26"/>
                      <a:pt x="1027" y="81"/>
                      <a:pt x="629" y="81"/>
                    </a:cubicBezTo>
                    <a:cubicBezTo>
                      <a:pt x="395" y="81"/>
                      <a:pt x="175" y="62"/>
                      <a:pt x="1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" name="Google Shape;1711;p15"/>
              <p:cNvSpPr/>
              <p:nvPr/>
            </p:nvSpPr>
            <p:spPr>
              <a:xfrm>
                <a:off x="563120" y="3245355"/>
                <a:ext cx="2189859" cy="247579"/>
              </a:xfrm>
              <a:custGeom>
                <a:avLst/>
                <a:gdLst/>
                <a:ahLst/>
                <a:cxnLst/>
                <a:rect l="l" t="t" r="r" b="b"/>
                <a:pathLst>
                  <a:path w="53964" h="610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16" y="5"/>
                      <a:pt x="1549" y="1097"/>
                      <a:pt x="1967" y="1332"/>
                    </a:cubicBezTo>
                    <a:cubicBezTo>
                      <a:pt x="2717" y="1753"/>
                      <a:pt x="3491" y="2084"/>
                      <a:pt x="4304" y="2362"/>
                    </a:cubicBezTo>
                    <a:cubicBezTo>
                      <a:pt x="4774" y="2518"/>
                      <a:pt x="5183" y="2772"/>
                      <a:pt x="5613" y="3011"/>
                    </a:cubicBezTo>
                    <a:cubicBezTo>
                      <a:pt x="5804" y="3115"/>
                      <a:pt x="5997" y="3220"/>
                      <a:pt x="6202" y="3310"/>
                    </a:cubicBezTo>
                    <a:cubicBezTo>
                      <a:pt x="6992" y="3656"/>
                      <a:pt x="7834" y="3869"/>
                      <a:pt x="8673" y="4054"/>
                    </a:cubicBezTo>
                    <a:cubicBezTo>
                      <a:pt x="14793" y="5396"/>
                      <a:pt x="21113" y="5441"/>
                      <a:pt x="27379" y="5444"/>
                    </a:cubicBezTo>
                    <a:cubicBezTo>
                      <a:pt x="31376" y="5446"/>
                      <a:pt x="35472" y="5932"/>
                      <a:pt x="39477" y="5932"/>
                    </a:cubicBezTo>
                    <a:cubicBezTo>
                      <a:pt x="39650" y="5932"/>
                      <a:pt x="39823" y="5931"/>
                      <a:pt x="39996" y="5929"/>
                    </a:cubicBezTo>
                    <a:cubicBezTo>
                      <a:pt x="40275" y="5926"/>
                      <a:pt x="40564" y="5924"/>
                      <a:pt x="40861" y="5924"/>
                    </a:cubicBezTo>
                    <a:cubicBezTo>
                      <a:pt x="44158" y="5924"/>
                      <a:pt x="48528" y="6100"/>
                      <a:pt x="52029" y="6100"/>
                    </a:cubicBezTo>
                    <a:cubicBezTo>
                      <a:pt x="52712" y="6100"/>
                      <a:pt x="53362" y="6094"/>
                      <a:pt x="53964" y="6078"/>
                    </a:cubicBezTo>
                    <a:cubicBezTo>
                      <a:pt x="49883" y="4952"/>
                      <a:pt x="43837" y="1885"/>
                      <a:pt x="39855" y="457"/>
                    </a:cubicBezTo>
                    <a:cubicBezTo>
                      <a:pt x="26318" y="240"/>
                      <a:pt x="12862" y="100"/>
                      <a:pt x="0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" name="Google Shape;1712;p15"/>
              <p:cNvSpPr/>
              <p:nvPr/>
            </p:nvSpPr>
            <p:spPr>
              <a:xfrm>
                <a:off x="1063226" y="3267633"/>
                <a:ext cx="392936" cy="110662"/>
              </a:xfrm>
              <a:custGeom>
                <a:avLst/>
                <a:gdLst/>
                <a:ahLst/>
                <a:cxnLst/>
                <a:rect l="l" t="t" r="r" b="b"/>
                <a:pathLst>
                  <a:path w="9683" h="2727" extrusionOk="0">
                    <a:moveTo>
                      <a:pt x="6267" y="1373"/>
                    </a:moveTo>
                    <a:lnTo>
                      <a:pt x="6267" y="1373"/>
                    </a:lnTo>
                    <a:cubicBezTo>
                      <a:pt x="6244" y="1381"/>
                      <a:pt x="6221" y="1389"/>
                      <a:pt x="6198" y="1397"/>
                    </a:cubicBezTo>
                    <a:cubicBezTo>
                      <a:pt x="6202" y="1409"/>
                      <a:pt x="6210" y="1414"/>
                      <a:pt x="6219" y="1414"/>
                    </a:cubicBezTo>
                    <a:cubicBezTo>
                      <a:pt x="6236" y="1414"/>
                      <a:pt x="6259" y="1395"/>
                      <a:pt x="6267" y="1373"/>
                    </a:cubicBezTo>
                    <a:close/>
                    <a:moveTo>
                      <a:pt x="9487" y="1"/>
                    </a:moveTo>
                    <a:cubicBezTo>
                      <a:pt x="8976" y="1"/>
                      <a:pt x="8465" y="187"/>
                      <a:pt x="8077" y="521"/>
                    </a:cubicBezTo>
                    <a:cubicBezTo>
                      <a:pt x="8111" y="398"/>
                      <a:pt x="8213" y="296"/>
                      <a:pt x="8336" y="264"/>
                    </a:cubicBezTo>
                    <a:lnTo>
                      <a:pt x="8336" y="264"/>
                    </a:lnTo>
                    <a:cubicBezTo>
                      <a:pt x="7967" y="268"/>
                      <a:pt x="7679" y="676"/>
                      <a:pt x="7324" y="676"/>
                    </a:cubicBezTo>
                    <a:cubicBezTo>
                      <a:pt x="7301" y="676"/>
                      <a:pt x="7278" y="674"/>
                      <a:pt x="7255" y="671"/>
                    </a:cubicBezTo>
                    <a:cubicBezTo>
                      <a:pt x="7184" y="661"/>
                      <a:pt x="7116" y="632"/>
                      <a:pt x="7043" y="626"/>
                    </a:cubicBezTo>
                    <a:cubicBezTo>
                      <a:pt x="7035" y="626"/>
                      <a:pt x="7027" y="626"/>
                      <a:pt x="7019" y="626"/>
                    </a:cubicBezTo>
                    <a:cubicBezTo>
                      <a:pt x="6911" y="626"/>
                      <a:pt x="6810" y="673"/>
                      <a:pt x="6713" y="717"/>
                    </a:cubicBezTo>
                    <a:cubicBezTo>
                      <a:pt x="6098" y="996"/>
                      <a:pt x="5449" y="1199"/>
                      <a:pt x="4784" y="1314"/>
                    </a:cubicBezTo>
                    <a:cubicBezTo>
                      <a:pt x="4738" y="1239"/>
                      <a:pt x="4723" y="1148"/>
                      <a:pt x="4739" y="1062"/>
                    </a:cubicBezTo>
                    <a:lnTo>
                      <a:pt x="4739" y="1062"/>
                    </a:lnTo>
                    <a:cubicBezTo>
                      <a:pt x="4490" y="1228"/>
                      <a:pt x="4240" y="1394"/>
                      <a:pt x="3988" y="1560"/>
                    </a:cubicBezTo>
                    <a:cubicBezTo>
                      <a:pt x="3986" y="1465"/>
                      <a:pt x="3983" y="1370"/>
                      <a:pt x="3981" y="1275"/>
                    </a:cubicBezTo>
                    <a:cubicBezTo>
                      <a:pt x="3754" y="1486"/>
                      <a:pt x="3486" y="1651"/>
                      <a:pt x="3195" y="1758"/>
                    </a:cubicBezTo>
                    <a:cubicBezTo>
                      <a:pt x="3201" y="1600"/>
                      <a:pt x="3206" y="1444"/>
                      <a:pt x="3213" y="1286"/>
                    </a:cubicBezTo>
                    <a:lnTo>
                      <a:pt x="3213" y="1286"/>
                    </a:lnTo>
                    <a:cubicBezTo>
                      <a:pt x="2515" y="2169"/>
                      <a:pt x="1017" y="2217"/>
                      <a:pt x="0" y="2449"/>
                    </a:cubicBezTo>
                    <a:lnTo>
                      <a:pt x="1364" y="2727"/>
                    </a:lnTo>
                    <a:cubicBezTo>
                      <a:pt x="2939" y="2368"/>
                      <a:pt x="4567" y="1848"/>
                      <a:pt x="6110" y="1326"/>
                    </a:cubicBezTo>
                    <a:cubicBezTo>
                      <a:pt x="6136" y="1317"/>
                      <a:pt x="6167" y="1309"/>
                      <a:pt x="6195" y="1309"/>
                    </a:cubicBezTo>
                    <a:cubicBezTo>
                      <a:pt x="6221" y="1309"/>
                      <a:pt x="6244" y="1316"/>
                      <a:pt x="6261" y="1335"/>
                    </a:cubicBezTo>
                    <a:cubicBezTo>
                      <a:pt x="6271" y="1346"/>
                      <a:pt x="6271" y="1360"/>
                      <a:pt x="6267" y="1373"/>
                    </a:cubicBezTo>
                    <a:lnTo>
                      <a:pt x="6267" y="1373"/>
                    </a:lnTo>
                    <a:cubicBezTo>
                      <a:pt x="7426" y="971"/>
                      <a:pt x="8588" y="565"/>
                      <a:pt x="9682" y="10"/>
                    </a:cubicBezTo>
                    <a:cubicBezTo>
                      <a:pt x="9617" y="4"/>
                      <a:pt x="9552" y="1"/>
                      <a:pt x="9487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" name="Google Shape;1713;p15"/>
              <p:cNvSpPr/>
              <p:nvPr/>
            </p:nvSpPr>
            <p:spPr>
              <a:xfrm>
                <a:off x="2137456" y="3683172"/>
                <a:ext cx="4303671" cy="362785"/>
              </a:xfrm>
              <a:custGeom>
                <a:avLst/>
                <a:gdLst/>
                <a:ahLst/>
                <a:cxnLst/>
                <a:rect l="l" t="t" r="r" b="b"/>
                <a:pathLst>
                  <a:path w="106054" h="8940" extrusionOk="0">
                    <a:moveTo>
                      <a:pt x="67864" y="5253"/>
                    </a:moveTo>
                    <a:lnTo>
                      <a:pt x="67864" y="5253"/>
                    </a:lnTo>
                    <a:cubicBezTo>
                      <a:pt x="67889" y="5277"/>
                      <a:pt x="67915" y="5301"/>
                      <a:pt x="67941" y="5324"/>
                    </a:cubicBezTo>
                    <a:lnTo>
                      <a:pt x="67941" y="5324"/>
                    </a:lnTo>
                    <a:cubicBezTo>
                      <a:pt x="67917" y="5299"/>
                      <a:pt x="67891" y="5275"/>
                      <a:pt x="67864" y="5253"/>
                    </a:cubicBezTo>
                    <a:close/>
                    <a:moveTo>
                      <a:pt x="106054" y="5811"/>
                    </a:moveTo>
                    <a:lnTo>
                      <a:pt x="106054" y="5811"/>
                    </a:lnTo>
                    <a:cubicBezTo>
                      <a:pt x="105603" y="5884"/>
                      <a:pt x="105152" y="5952"/>
                      <a:pt x="104701" y="6017"/>
                    </a:cubicBezTo>
                    <a:lnTo>
                      <a:pt x="104701" y="6017"/>
                    </a:lnTo>
                    <a:cubicBezTo>
                      <a:pt x="105156" y="5983"/>
                      <a:pt x="105616" y="5899"/>
                      <a:pt x="106054" y="5811"/>
                    </a:cubicBezTo>
                    <a:close/>
                    <a:moveTo>
                      <a:pt x="1989" y="0"/>
                    </a:moveTo>
                    <a:cubicBezTo>
                      <a:pt x="1266" y="0"/>
                      <a:pt x="533" y="170"/>
                      <a:pt x="0" y="582"/>
                    </a:cubicBezTo>
                    <a:cubicBezTo>
                      <a:pt x="3112" y="797"/>
                      <a:pt x="6226" y="1011"/>
                      <a:pt x="9337" y="1225"/>
                    </a:cubicBezTo>
                    <a:cubicBezTo>
                      <a:pt x="9883" y="1264"/>
                      <a:pt x="10429" y="1301"/>
                      <a:pt x="10974" y="1339"/>
                    </a:cubicBezTo>
                    <a:cubicBezTo>
                      <a:pt x="12099" y="1415"/>
                      <a:pt x="13224" y="1492"/>
                      <a:pt x="14349" y="1570"/>
                    </a:cubicBezTo>
                    <a:cubicBezTo>
                      <a:pt x="16666" y="1729"/>
                      <a:pt x="18984" y="1890"/>
                      <a:pt x="21301" y="2049"/>
                    </a:cubicBezTo>
                    <a:cubicBezTo>
                      <a:pt x="21437" y="2058"/>
                      <a:pt x="21576" y="2067"/>
                      <a:pt x="21714" y="2067"/>
                    </a:cubicBezTo>
                    <a:cubicBezTo>
                      <a:pt x="21889" y="2067"/>
                      <a:pt x="22063" y="2053"/>
                      <a:pt x="22229" y="2005"/>
                    </a:cubicBezTo>
                    <a:cubicBezTo>
                      <a:pt x="22444" y="1943"/>
                      <a:pt x="22639" y="1824"/>
                      <a:pt x="22863" y="1805"/>
                    </a:cubicBezTo>
                    <a:cubicBezTo>
                      <a:pt x="22876" y="1804"/>
                      <a:pt x="22890" y="1804"/>
                      <a:pt x="22903" y="1804"/>
                    </a:cubicBezTo>
                    <a:cubicBezTo>
                      <a:pt x="23118" y="1804"/>
                      <a:pt x="23355" y="1942"/>
                      <a:pt x="23314" y="2122"/>
                    </a:cubicBezTo>
                    <a:cubicBezTo>
                      <a:pt x="23506" y="2015"/>
                      <a:pt x="23701" y="1909"/>
                      <a:pt x="23893" y="1803"/>
                    </a:cubicBezTo>
                    <a:cubicBezTo>
                      <a:pt x="23925" y="1912"/>
                      <a:pt x="23973" y="2038"/>
                      <a:pt x="24095" y="2081"/>
                    </a:cubicBezTo>
                    <a:cubicBezTo>
                      <a:pt x="24110" y="2086"/>
                      <a:pt x="24126" y="2089"/>
                      <a:pt x="24142" y="2089"/>
                    </a:cubicBezTo>
                    <a:cubicBezTo>
                      <a:pt x="24252" y="2089"/>
                      <a:pt x="24365" y="1977"/>
                      <a:pt x="24291" y="1909"/>
                    </a:cubicBezTo>
                    <a:lnTo>
                      <a:pt x="24291" y="1909"/>
                    </a:lnTo>
                    <a:cubicBezTo>
                      <a:pt x="24424" y="2023"/>
                      <a:pt x="24556" y="2137"/>
                      <a:pt x="24689" y="2253"/>
                    </a:cubicBezTo>
                    <a:cubicBezTo>
                      <a:pt x="24730" y="2288"/>
                      <a:pt x="24819" y="2301"/>
                      <a:pt x="24933" y="2301"/>
                    </a:cubicBezTo>
                    <a:cubicBezTo>
                      <a:pt x="25245" y="2301"/>
                      <a:pt x="25742" y="2203"/>
                      <a:pt x="25921" y="2203"/>
                    </a:cubicBezTo>
                    <a:cubicBezTo>
                      <a:pt x="25926" y="2203"/>
                      <a:pt x="25929" y="2203"/>
                      <a:pt x="25933" y="2203"/>
                    </a:cubicBezTo>
                    <a:cubicBezTo>
                      <a:pt x="26407" y="2217"/>
                      <a:pt x="26863" y="2326"/>
                      <a:pt x="27338" y="2389"/>
                    </a:cubicBezTo>
                    <a:cubicBezTo>
                      <a:pt x="27852" y="2455"/>
                      <a:pt x="28372" y="2489"/>
                      <a:pt x="28892" y="2489"/>
                    </a:cubicBezTo>
                    <a:cubicBezTo>
                      <a:pt x="29412" y="2489"/>
                      <a:pt x="29933" y="2455"/>
                      <a:pt x="30448" y="2389"/>
                    </a:cubicBezTo>
                    <a:cubicBezTo>
                      <a:pt x="30617" y="2479"/>
                      <a:pt x="30783" y="2571"/>
                      <a:pt x="30950" y="2661"/>
                    </a:cubicBezTo>
                    <a:lnTo>
                      <a:pt x="31418" y="2246"/>
                    </a:lnTo>
                    <a:cubicBezTo>
                      <a:pt x="31418" y="2246"/>
                      <a:pt x="31418" y="2246"/>
                      <a:pt x="31418" y="2246"/>
                    </a:cubicBezTo>
                    <a:cubicBezTo>
                      <a:pt x="31421" y="2246"/>
                      <a:pt x="31869" y="2573"/>
                      <a:pt x="32315" y="2573"/>
                    </a:cubicBezTo>
                    <a:cubicBezTo>
                      <a:pt x="32520" y="2573"/>
                      <a:pt x="32725" y="2504"/>
                      <a:pt x="32886" y="2304"/>
                    </a:cubicBezTo>
                    <a:cubicBezTo>
                      <a:pt x="33956" y="2662"/>
                      <a:pt x="35263" y="3064"/>
                      <a:pt x="36393" y="3174"/>
                    </a:cubicBezTo>
                    <a:cubicBezTo>
                      <a:pt x="36402" y="2869"/>
                      <a:pt x="36454" y="2535"/>
                      <a:pt x="36599" y="2249"/>
                    </a:cubicBezTo>
                    <a:cubicBezTo>
                      <a:pt x="37126" y="2718"/>
                      <a:pt x="37745" y="3108"/>
                      <a:pt x="38424" y="3399"/>
                    </a:cubicBezTo>
                    <a:lnTo>
                      <a:pt x="38415" y="2618"/>
                    </a:lnTo>
                    <a:lnTo>
                      <a:pt x="40140" y="3552"/>
                    </a:lnTo>
                    <a:cubicBezTo>
                      <a:pt x="40137" y="3387"/>
                      <a:pt x="40134" y="3220"/>
                      <a:pt x="40131" y="3055"/>
                    </a:cubicBezTo>
                    <a:lnTo>
                      <a:pt x="40131" y="3055"/>
                    </a:lnTo>
                    <a:cubicBezTo>
                      <a:pt x="40515" y="3227"/>
                      <a:pt x="40898" y="3397"/>
                      <a:pt x="41283" y="3568"/>
                    </a:cubicBezTo>
                    <a:cubicBezTo>
                      <a:pt x="41275" y="3356"/>
                      <a:pt x="41339" y="3144"/>
                      <a:pt x="41466" y="2961"/>
                    </a:cubicBezTo>
                    <a:cubicBezTo>
                      <a:pt x="41551" y="3251"/>
                      <a:pt x="41762" y="3509"/>
                      <a:pt x="42047" y="3679"/>
                    </a:cubicBezTo>
                    <a:cubicBezTo>
                      <a:pt x="42205" y="3541"/>
                      <a:pt x="42306" y="3355"/>
                      <a:pt x="42330" y="3163"/>
                    </a:cubicBezTo>
                    <a:cubicBezTo>
                      <a:pt x="42941" y="3652"/>
                      <a:pt x="43811" y="3800"/>
                      <a:pt x="44634" y="3928"/>
                    </a:cubicBezTo>
                    <a:cubicBezTo>
                      <a:pt x="46727" y="4255"/>
                      <a:pt x="48820" y="4582"/>
                      <a:pt x="50913" y="4907"/>
                    </a:cubicBezTo>
                    <a:cubicBezTo>
                      <a:pt x="50800" y="4682"/>
                      <a:pt x="50760" y="4429"/>
                      <a:pt x="50797" y="4186"/>
                    </a:cubicBezTo>
                    <a:lnTo>
                      <a:pt x="50797" y="4186"/>
                    </a:lnTo>
                    <a:cubicBezTo>
                      <a:pt x="51246" y="4334"/>
                      <a:pt x="51672" y="4535"/>
                      <a:pt x="52060" y="4780"/>
                    </a:cubicBezTo>
                    <a:cubicBezTo>
                      <a:pt x="52177" y="4601"/>
                      <a:pt x="52211" y="4385"/>
                      <a:pt x="52159" y="4185"/>
                    </a:cubicBezTo>
                    <a:lnTo>
                      <a:pt x="52159" y="4185"/>
                    </a:lnTo>
                    <a:cubicBezTo>
                      <a:pt x="52566" y="4376"/>
                      <a:pt x="52972" y="4568"/>
                      <a:pt x="53379" y="4758"/>
                    </a:cubicBezTo>
                    <a:cubicBezTo>
                      <a:pt x="55781" y="5198"/>
                      <a:pt x="58181" y="5641"/>
                      <a:pt x="60582" y="6082"/>
                    </a:cubicBezTo>
                    <a:cubicBezTo>
                      <a:pt x="60510" y="5740"/>
                      <a:pt x="60721" y="5367"/>
                      <a:pt x="61078" y="5205"/>
                    </a:cubicBezTo>
                    <a:cubicBezTo>
                      <a:pt x="61269" y="5536"/>
                      <a:pt x="61571" y="5821"/>
                      <a:pt x="61938" y="6016"/>
                    </a:cubicBezTo>
                    <a:cubicBezTo>
                      <a:pt x="61888" y="5859"/>
                      <a:pt x="62060" y="5780"/>
                      <a:pt x="62257" y="5780"/>
                    </a:cubicBezTo>
                    <a:cubicBezTo>
                      <a:pt x="62387" y="5780"/>
                      <a:pt x="62527" y="5814"/>
                      <a:pt x="62623" y="5882"/>
                    </a:cubicBezTo>
                    <a:cubicBezTo>
                      <a:pt x="62817" y="6020"/>
                      <a:pt x="63043" y="6214"/>
                      <a:pt x="63266" y="6214"/>
                    </a:cubicBezTo>
                    <a:cubicBezTo>
                      <a:pt x="63319" y="6214"/>
                      <a:pt x="63373" y="6203"/>
                      <a:pt x="63425" y="6177"/>
                    </a:cubicBezTo>
                    <a:cubicBezTo>
                      <a:pt x="63381" y="5942"/>
                      <a:pt x="63653" y="5722"/>
                      <a:pt x="63920" y="5722"/>
                    </a:cubicBezTo>
                    <a:cubicBezTo>
                      <a:pt x="63978" y="5722"/>
                      <a:pt x="64036" y="5733"/>
                      <a:pt x="64090" y="5755"/>
                    </a:cubicBezTo>
                    <a:cubicBezTo>
                      <a:pt x="64277" y="5833"/>
                      <a:pt x="64385" y="6009"/>
                      <a:pt x="64565" y="6101"/>
                    </a:cubicBezTo>
                    <a:cubicBezTo>
                      <a:pt x="64612" y="6125"/>
                      <a:pt x="64669" y="6136"/>
                      <a:pt x="64726" y="6136"/>
                    </a:cubicBezTo>
                    <a:cubicBezTo>
                      <a:pt x="64886" y="6136"/>
                      <a:pt x="65048" y="6049"/>
                      <a:pt x="64999" y="5923"/>
                    </a:cubicBezTo>
                    <a:lnTo>
                      <a:pt x="64999" y="5923"/>
                    </a:lnTo>
                    <a:cubicBezTo>
                      <a:pt x="65584" y="6311"/>
                      <a:pt x="66260" y="6597"/>
                      <a:pt x="66976" y="6758"/>
                    </a:cubicBezTo>
                    <a:cubicBezTo>
                      <a:pt x="66977" y="6635"/>
                      <a:pt x="66977" y="6514"/>
                      <a:pt x="66978" y="6392"/>
                    </a:cubicBezTo>
                    <a:cubicBezTo>
                      <a:pt x="68987" y="6748"/>
                      <a:pt x="71012" y="7033"/>
                      <a:pt x="73036" y="7319"/>
                    </a:cubicBezTo>
                    <a:cubicBezTo>
                      <a:pt x="73445" y="7376"/>
                      <a:pt x="73855" y="7434"/>
                      <a:pt x="74265" y="7492"/>
                    </a:cubicBezTo>
                    <a:cubicBezTo>
                      <a:pt x="75118" y="7611"/>
                      <a:pt x="75791" y="7649"/>
                      <a:pt x="76573" y="7976"/>
                    </a:cubicBezTo>
                    <a:cubicBezTo>
                      <a:pt x="76719" y="7773"/>
                      <a:pt x="76744" y="7510"/>
                      <a:pt x="76636" y="7290"/>
                    </a:cubicBezTo>
                    <a:lnTo>
                      <a:pt x="76636" y="7290"/>
                    </a:lnTo>
                    <a:cubicBezTo>
                      <a:pt x="76936" y="7699"/>
                      <a:pt x="77395" y="8019"/>
                      <a:pt x="77923" y="8188"/>
                    </a:cubicBezTo>
                    <a:cubicBezTo>
                      <a:pt x="77911" y="7980"/>
                      <a:pt x="77902" y="7773"/>
                      <a:pt x="77891" y="7565"/>
                    </a:cubicBezTo>
                    <a:lnTo>
                      <a:pt x="77891" y="7565"/>
                    </a:lnTo>
                    <a:cubicBezTo>
                      <a:pt x="78305" y="8043"/>
                      <a:pt x="78856" y="8436"/>
                      <a:pt x="79480" y="8698"/>
                    </a:cubicBezTo>
                    <a:cubicBezTo>
                      <a:pt x="79528" y="8506"/>
                      <a:pt x="79577" y="8316"/>
                      <a:pt x="79625" y="8122"/>
                    </a:cubicBezTo>
                    <a:cubicBezTo>
                      <a:pt x="80604" y="8394"/>
                      <a:pt x="81584" y="8668"/>
                      <a:pt x="82563" y="8940"/>
                    </a:cubicBezTo>
                    <a:cubicBezTo>
                      <a:pt x="82421" y="8722"/>
                      <a:pt x="82929" y="8739"/>
                      <a:pt x="82785" y="8521"/>
                    </a:cubicBezTo>
                    <a:cubicBezTo>
                      <a:pt x="85913" y="8323"/>
                      <a:pt x="88961" y="7665"/>
                      <a:pt x="92112" y="7610"/>
                    </a:cubicBezTo>
                    <a:cubicBezTo>
                      <a:pt x="91962" y="7503"/>
                      <a:pt x="91809" y="7398"/>
                      <a:pt x="91656" y="7293"/>
                    </a:cubicBezTo>
                    <a:lnTo>
                      <a:pt x="91656" y="7293"/>
                    </a:lnTo>
                    <a:cubicBezTo>
                      <a:pt x="92038" y="7321"/>
                      <a:pt x="92421" y="7351"/>
                      <a:pt x="92803" y="7379"/>
                    </a:cubicBezTo>
                    <a:cubicBezTo>
                      <a:pt x="92817" y="7293"/>
                      <a:pt x="92778" y="7201"/>
                      <a:pt x="92705" y="7154"/>
                    </a:cubicBezTo>
                    <a:lnTo>
                      <a:pt x="92705" y="7154"/>
                    </a:lnTo>
                    <a:cubicBezTo>
                      <a:pt x="93159" y="7230"/>
                      <a:pt x="93619" y="7268"/>
                      <a:pt x="94079" y="7268"/>
                    </a:cubicBezTo>
                    <a:cubicBezTo>
                      <a:pt x="94526" y="7268"/>
                      <a:pt x="94972" y="7233"/>
                      <a:pt x="95413" y="7161"/>
                    </a:cubicBezTo>
                    <a:cubicBezTo>
                      <a:pt x="95379" y="7085"/>
                      <a:pt x="95347" y="7009"/>
                      <a:pt x="95314" y="6932"/>
                    </a:cubicBezTo>
                    <a:lnTo>
                      <a:pt x="95314" y="6932"/>
                    </a:lnTo>
                    <a:cubicBezTo>
                      <a:pt x="95551" y="6950"/>
                      <a:pt x="95789" y="6957"/>
                      <a:pt x="96026" y="6957"/>
                    </a:cubicBezTo>
                    <a:cubicBezTo>
                      <a:pt x="96845" y="6957"/>
                      <a:pt x="97666" y="6867"/>
                      <a:pt x="98481" y="6777"/>
                    </a:cubicBezTo>
                    <a:cubicBezTo>
                      <a:pt x="100557" y="6548"/>
                      <a:pt x="102633" y="6316"/>
                      <a:pt x="104701" y="6017"/>
                    </a:cubicBezTo>
                    <a:lnTo>
                      <a:pt x="104701" y="6017"/>
                    </a:lnTo>
                    <a:cubicBezTo>
                      <a:pt x="104561" y="6028"/>
                      <a:pt x="104421" y="6034"/>
                      <a:pt x="104283" y="6034"/>
                    </a:cubicBezTo>
                    <a:cubicBezTo>
                      <a:pt x="103651" y="6034"/>
                      <a:pt x="103045" y="5909"/>
                      <a:pt x="102540" y="5535"/>
                    </a:cubicBezTo>
                    <a:lnTo>
                      <a:pt x="102540" y="5535"/>
                    </a:lnTo>
                    <a:cubicBezTo>
                      <a:pt x="102661" y="5648"/>
                      <a:pt x="102783" y="5763"/>
                      <a:pt x="102905" y="5876"/>
                    </a:cubicBezTo>
                    <a:cubicBezTo>
                      <a:pt x="102141" y="5769"/>
                      <a:pt x="101370" y="5714"/>
                      <a:pt x="100597" y="5714"/>
                    </a:cubicBezTo>
                    <a:cubicBezTo>
                      <a:pt x="100835" y="5833"/>
                      <a:pt x="101051" y="5993"/>
                      <a:pt x="101232" y="6186"/>
                    </a:cubicBezTo>
                    <a:cubicBezTo>
                      <a:pt x="100127" y="6131"/>
                      <a:pt x="99030" y="5952"/>
                      <a:pt x="97965" y="5653"/>
                    </a:cubicBezTo>
                    <a:lnTo>
                      <a:pt x="97965" y="5653"/>
                    </a:lnTo>
                    <a:cubicBezTo>
                      <a:pt x="98178" y="5876"/>
                      <a:pt x="98389" y="6100"/>
                      <a:pt x="98602" y="6322"/>
                    </a:cubicBezTo>
                    <a:cubicBezTo>
                      <a:pt x="98333" y="6407"/>
                      <a:pt x="98052" y="6449"/>
                      <a:pt x="97771" y="6449"/>
                    </a:cubicBezTo>
                    <a:cubicBezTo>
                      <a:pt x="97117" y="6449"/>
                      <a:pt x="96462" y="6225"/>
                      <a:pt x="95957" y="5809"/>
                    </a:cubicBezTo>
                    <a:lnTo>
                      <a:pt x="95957" y="5809"/>
                    </a:lnTo>
                    <a:cubicBezTo>
                      <a:pt x="96116" y="6074"/>
                      <a:pt x="96274" y="6341"/>
                      <a:pt x="96433" y="6607"/>
                    </a:cubicBezTo>
                    <a:cubicBezTo>
                      <a:pt x="96317" y="6690"/>
                      <a:pt x="96189" y="6719"/>
                      <a:pt x="96054" y="6719"/>
                    </a:cubicBezTo>
                    <a:cubicBezTo>
                      <a:pt x="95732" y="6719"/>
                      <a:pt x="95370" y="6553"/>
                      <a:pt x="95029" y="6553"/>
                    </a:cubicBezTo>
                    <a:cubicBezTo>
                      <a:pt x="94958" y="6553"/>
                      <a:pt x="94888" y="6560"/>
                      <a:pt x="94819" y="6578"/>
                    </a:cubicBezTo>
                    <a:cubicBezTo>
                      <a:pt x="94597" y="6634"/>
                      <a:pt x="94411" y="6794"/>
                      <a:pt x="94188" y="6845"/>
                    </a:cubicBezTo>
                    <a:cubicBezTo>
                      <a:pt x="94132" y="6857"/>
                      <a:pt x="94078" y="6863"/>
                      <a:pt x="94024" y="6863"/>
                    </a:cubicBezTo>
                    <a:cubicBezTo>
                      <a:pt x="93509" y="6863"/>
                      <a:pt x="93073" y="6330"/>
                      <a:pt x="92546" y="6187"/>
                    </a:cubicBezTo>
                    <a:lnTo>
                      <a:pt x="92546" y="6187"/>
                    </a:lnTo>
                    <a:cubicBezTo>
                      <a:pt x="92733" y="6427"/>
                      <a:pt x="92918" y="6666"/>
                      <a:pt x="93106" y="6906"/>
                    </a:cubicBezTo>
                    <a:lnTo>
                      <a:pt x="93106" y="6906"/>
                    </a:lnTo>
                    <a:cubicBezTo>
                      <a:pt x="93053" y="6838"/>
                      <a:pt x="92923" y="6812"/>
                      <a:pt x="92751" y="6812"/>
                    </a:cubicBezTo>
                    <a:cubicBezTo>
                      <a:pt x="92166" y="6812"/>
                      <a:pt x="91092" y="7114"/>
                      <a:pt x="90834" y="7146"/>
                    </a:cubicBezTo>
                    <a:cubicBezTo>
                      <a:pt x="90623" y="7172"/>
                      <a:pt x="90394" y="7189"/>
                      <a:pt x="90166" y="7189"/>
                    </a:cubicBezTo>
                    <a:cubicBezTo>
                      <a:pt x="89524" y="7189"/>
                      <a:pt x="88892" y="7049"/>
                      <a:pt x="88694" y="6561"/>
                    </a:cubicBezTo>
                    <a:lnTo>
                      <a:pt x="88694" y="6561"/>
                    </a:lnTo>
                    <a:cubicBezTo>
                      <a:pt x="88698" y="6792"/>
                      <a:pt x="88703" y="7023"/>
                      <a:pt x="88708" y="7255"/>
                    </a:cubicBezTo>
                    <a:cubicBezTo>
                      <a:pt x="88689" y="7256"/>
                      <a:pt x="88670" y="7256"/>
                      <a:pt x="88651" y="7256"/>
                    </a:cubicBezTo>
                    <a:cubicBezTo>
                      <a:pt x="87812" y="7256"/>
                      <a:pt x="86976" y="7013"/>
                      <a:pt x="86308" y="6576"/>
                    </a:cubicBezTo>
                    <a:lnTo>
                      <a:pt x="86308" y="6576"/>
                    </a:lnTo>
                    <a:cubicBezTo>
                      <a:pt x="86453" y="6800"/>
                      <a:pt x="86597" y="7023"/>
                      <a:pt x="86740" y="7248"/>
                    </a:cubicBezTo>
                    <a:cubicBezTo>
                      <a:pt x="86538" y="7195"/>
                      <a:pt x="86337" y="7172"/>
                      <a:pt x="86137" y="7172"/>
                    </a:cubicBezTo>
                    <a:cubicBezTo>
                      <a:pt x="85024" y="7172"/>
                      <a:pt x="83936" y="7884"/>
                      <a:pt x="82798" y="8135"/>
                    </a:cubicBezTo>
                    <a:cubicBezTo>
                      <a:pt x="82534" y="8194"/>
                      <a:pt x="82260" y="8219"/>
                      <a:pt x="81979" y="8219"/>
                    </a:cubicBezTo>
                    <a:cubicBezTo>
                      <a:pt x="80351" y="8219"/>
                      <a:pt x="78488" y="7362"/>
                      <a:pt x="76968" y="7096"/>
                    </a:cubicBezTo>
                    <a:cubicBezTo>
                      <a:pt x="74985" y="6749"/>
                      <a:pt x="72939" y="6601"/>
                      <a:pt x="70934" y="6265"/>
                    </a:cubicBezTo>
                    <a:cubicBezTo>
                      <a:pt x="70195" y="6140"/>
                      <a:pt x="69386" y="5960"/>
                      <a:pt x="68970" y="5422"/>
                    </a:cubicBezTo>
                    <a:lnTo>
                      <a:pt x="68970" y="5422"/>
                    </a:lnTo>
                    <a:cubicBezTo>
                      <a:pt x="69086" y="5604"/>
                      <a:pt x="69161" y="5802"/>
                      <a:pt x="69189" y="6007"/>
                    </a:cubicBezTo>
                    <a:cubicBezTo>
                      <a:pt x="68717" y="5869"/>
                      <a:pt x="68285" y="5632"/>
                      <a:pt x="67941" y="5324"/>
                    </a:cubicBezTo>
                    <a:lnTo>
                      <a:pt x="67941" y="5324"/>
                    </a:lnTo>
                    <a:cubicBezTo>
                      <a:pt x="68082" y="5471"/>
                      <a:pt x="68167" y="5658"/>
                      <a:pt x="68176" y="5850"/>
                    </a:cubicBezTo>
                    <a:cubicBezTo>
                      <a:pt x="67470" y="5613"/>
                      <a:pt x="66810" y="5276"/>
                      <a:pt x="66232" y="4856"/>
                    </a:cubicBezTo>
                    <a:lnTo>
                      <a:pt x="66232" y="4856"/>
                    </a:lnTo>
                    <a:cubicBezTo>
                      <a:pt x="66411" y="5126"/>
                      <a:pt x="66590" y="5393"/>
                      <a:pt x="66771" y="5660"/>
                    </a:cubicBezTo>
                    <a:cubicBezTo>
                      <a:pt x="64211" y="5486"/>
                      <a:pt x="61533" y="5282"/>
                      <a:pt x="59368" y="4096"/>
                    </a:cubicBezTo>
                    <a:lnTo>
                      <a:pt x="59368" y="4096"/>
                    </a:lnTo>
                    <a:cubicBezTo>
                      <a:pt x="59470" y="4376"/>
                      <a:pt x="59570" y="4655"/>
                      <a:pt x="59672" y="4935"/>
                    </a:cubicBezTo>
                    <a:cubicBezTo>
                      <a:pt x="59183" y="4744"/>
                      <a:pt x="58733" y="4477"/>
                      <a:pt x="58351" y="4151"/>
                    </a:cubicBezTo>
                    <a:lnTo>
                      <a:pt x="58351" y="4151"/>
                    </a:lnTo>
                    <a:cubicBezTo>
                      <a:pt x="58401" y="4472"/>
                      <a:pt x="58567" y="4779"/>
                      <a:pt x="58823" y="5015"/>
                    </a:cubicBezTo>
                    <a:cubicBezTo>
                      <a:pt x="54882" y="4250"/>
                      <a:pt x="50886" y="3691"/>
                      <a:pt x="46864" y="3343"/>
                    </a:cubicBezTo>
                    <a:cubicBezTo>
                      <a:pt x="46081" y="3276"/>
                      <a:pt x="45226" y="3190"/>
                      <a:pt x="44667" y="2713"/>
                    </a:cubicBezTo>
                    <a:lnTo>
                      <a:pt x="44667" y="2713"/>
                    </a:lnTo>
                    <a:cubicBezTo>
                      <a:pt x="44737" y="2905"/>
                      <a:pt x="44809" y="3099"/>
                      <a:pt x="44879" y="3291"/>
                    </a:cubicBezTo>
                    <a:cubicBezTo>
                      <a:pt x="44403" y="3136"/>
                      <a:pt x="43974" y="2867"/>
                      <a:pt x="43656" y="2526"/>
                    </a:cubicBezTo>
                    <a:lnTo>
                      <a:pt x="43656" y="2526"/>
                    </a:lnTo>
                    <a:cubicBezTo>
                      <a:pt x="43733" y="2780"/>
                      <a:pt x="43809" y="3032"/>
                      <a:pt x="43885" y="3286"/>
                    </a:cubicBezTo>
                    <a:cubicBezTo>
                      <a:pt x="43426" y="3126"/>
                      <a:pt x="42719" y="2574"/>
                      <a:pt x="42245" y="2559"/>
                    </a:cubicBezTo>
                    <a:cubicBezTo>
                      <a:pt x="42241" y="2559"/>
                      <a:pt x="42237" y="2559"/>
                      <a:pt x="42232" y="2559"/>
                    </a:cubicBezTo>
                    <a:cubicBezTo>
                      <a:pt x="42019" y="2559"/>
                      <a:pt x="41711" y="2739"/>
                      <a:pt x="41468" y="2759"/>
                    </a:cubicBezTo>
                    <a:cubicBezTo>
                      <a:pt x="41413" y="2763"/>
                      <a:pt x="41357" y="2765"/>
                      <a:pt x="41301" y="2765"/>
                    </a:cubicBezTo>
                    <a:cubicBezTo>
                      <a:pt x="41087" y="2765"/>
                      <a:pt x="40868" y="2735"/>
                      <a:pt x="40660" y="2708"/>
                    </a:cubicBezTo>
                    <a:lnTo>
                      <a:pt x="33018" y="1740"/>
                    </a:lnTo>
                    <a:cubicBezTo>
                      <a:pt x="32845" y="1718"/>
                      <a:pt x="32668" y="1697"/>
                      <a:pt x="32494" y="1697"/>
                    </a:cubicBezTo>
                    <a:cubicBezTo>
                      <a:pt x="32374" y="1697"/>
                      <a:pt x="32256" y="1707"/>
                      <a:pt x="32141" y="1734"/>
                    </a:cubicBezTo>
                    <a:cubicBezTo>
                      <a:pt x="31978" y="1772"/>
                      <a:pt x="31823" y="1846"/>
                      <a:pt x="31654" y="1847"/>
                    </a:cubicBezTo>
                    <a:cubicBezTo>
                      <a:pt x="31652" y="1847"/>
                      <a:pt x="31649" y="1847"/>
                      <a:pt x="31646" y="1847"/>
                    </a:cubicBezTo>
                    <a:cubicBezTo>
                      <a:pt x="31230" y="1847"/>
                      <a:pt x="30937" y="1435"/>
                      <a:pt x="30520" y="1411"/>
                    </a:cubicBezTo>
                    <a:cubicBezTo>
                      <a:pt x="30509" y="1411"/>
                      <a:pt x="30497" y="1410"/>
                      <a:pt x="30486" y="1410"/>
                    </a:cubicBezTo>
                    <a:cubicBezTo>
                      <a:pt x="30296" y="1410"/>
                      <a:pt x="30117" y="1487"/>
                      <a:pt x="29939" y="1545"/>
                    </a:cubicBezTo>
                    <a:cubicBezTo>
                      <a:pt x="29637" y="1645"/>
                      <a:pt x="29313" y="1693"/>
                      <a:pt x="28990" y="1693"/>
                    </a:cubicBezTo>
                    <a:cubicBezTo>
                      <a:pt x="28782" y="1693"/>
                      <a:pt x="28575" y="1673"/>
                      <a:pt x="28373" y="1634"/>
                    </a:cubicBezTo>
                    <a:cubicBezTo>
                      <a:pt x="28138" y="1588"/>
                      <a:pt x="27911" y="1452"/>
                      <a:pt x="27686" y="1415"/>
                    </a:cubicBezTo>
                    <a:cubicBezTo>
                      <a:pt x="27538" y="1391"/>
                      <a:pt x="27466" y="1382"/>
                      <a:pt x="27407" y="1382"/>
                    </a:cubicBezTo>
                    <a:cubicBezTo>
                      <a:pt x="27324" y="1382"/>
                      <a:pt x="27268" y="1400"/>
                      <a:pt x="27057" y="1415"/>
                    </a:cubicBezTo>
                    <a:cubicBezTo>
                      <a:pt x="26454" y="1458"/>
                      <a:pt x="25850" y="1486"/>
                      <a:pt x="25245" y="1486"/>
                    </a:cubicBezTo>
                    <a:cubicBezTo>
                      <a:pt x="24770" y="1486"/>
                      <a:pt x="24295" y="1469"/>
                      <a:pt x="23818" y="1426"/>
                    </a:cubicBezTo>
                    <a:cubicBezTo>
                      <a:pt x="22775" y="1333"/>
                      <a:pt x="21740" y="1128"/>
                      <a:pt x="20689" y="1128"/>
                    </a:cubicBezTo>
                    <a:cubicBezTo>
                      <a:pt x="20539" y="1128"/>
                      <a:pt x="20389" y="1132"/>
                      <a:pt x="20239" y="1142"/>
                    </a:cubicBezTo>
                    <a:cubicBezTo>
                      <a:pt x="20117" y="1149"/>
                      <a:pt x="19986" y="1156"/>
                      <a:pt x="19855" y="1156"/>
                    </a:cubicBezTo>
                    <a:cubicBezTo>
                      <a:pt x="19441" y="1156"/>
                      <a:pt x="19025" y="1090"/>
                      <a:pt x="18885" y="781"/>
                    </a:cubicBezTo>
                    <a:cubicBezTo>
                      <a:pt x="18881" y="927"/>
                      <a:pt x="18776" y="1068"/>
                      <a:pt x="18623" y="1134"/>
                    </a:cubicBezTo>
                    <a:cubicBezTo>
                      <a:pt x="18468" y="998"/>
                      <a:pt x="18374" y="811"/>
                      <a:pt x="18370" y="620"/>
                    </a:cubicBezTo>
                    <a:cubicBezTo>
                      <a:pt x="17668" y="1044"/>
                      <a:pt x="16756" y="1077"/>
                      <a:pt x="15892" y="1077"/>
                    </a:cubicBezTo>
                    <a:cubicBezTo>
                      <a:pt x="15846" y="1077"/>
                      <a:pt x="15801" y="1077"/>
                      <a:pt x="15757" y="1077"/>
                    </a:cubicBezTo>
                    <a:cubicBezTo>
                      <a:pt x="14082" y="1070"/>
                      <a:pt x="12386" y="1060"/>
                      <a:pt x="10768" y="689"/>
                    </a:cubicBezTo>
                    <a:cubicBezTo>
                      <a:pt x="10768" y="837"/>
                      <a:pt x="10585" y="936"/>
                      <a:pt x="10409" y="936"/>
                    </a:cubicBezTo>
                    <a:cubicBezTo>
                      <a:pt x="10377" y="936"/>
                      <a:pt x="10344" y="933"/>
                      <a:pt x="10313" y="925"/>
                    </a:cubicBezTo>
                    <a:cubicBezTo>
                      <a:pt x="10113" y="880"/>
                      <a:pt x="9971" y="736"/>
                      <a:pt x="9840" y="600"/>
                    </a:cubicBezTo>
                    <a:cubicBezTo>
                      <a:pt x="9743" y="722"/>
                      <a:pt x="9648" y="843"/>
                      <a:pt x="9551" y="965"/>
                    </a:cubicBezTo>
                    <a:cubicBezTo>
                      <a:pt x="9234" y="656"/>
                      <a:pt x="8755" y="477"/>
                      <a:pt x="8276" y="477"/>
                    </a:cubicBezTo>
                    <a:cubicBezTo>
                      <a:pt x="8193" y="477"/>
                      <a:pt x="8110" y="482"/>
                      <a:pt x="8027" y="493"/>
                    </a:cubicBezTo>
                    <a:cubicBezTo>
                      <a:pt x="7923" y="508"/>
                      <a:pt x="7816" y="531"/>
                      <a:pt x="7712" y="531"/>
                    </a:cubicBezTo>
                    <a:cubicBezTo>
                      <a:pt x="7680" y="531"/>
                      <a:pt x="7649" y="529"/>
                      <a:pt x="7618" y="524"/>
                    </a:cubicBezTo>
                    <a:cubicBezTo>
                      <a:pt x="7339" y="477"/>
                      <a:pt x="7105" y="213"/>
                      <a:pt x="6850" y="213"/>
                    </a:cubicBezTo>
                    <a:cubicBezTo>
                      <a:pt x="6811" y="213"/>
                      <a:pt x="6772" y="219"/>
                      <a:pt x="6732" y="233"/>
                    </a:cubicBezTo>
                    <a:cubicBezTo>
                      <a:pt x="6630" y="269"/>
                      <a:pt x="6559" y="350"/>
                      <a:pt x="6465" y="400"/>
                    </a:cubicBezTo>
                    <a:cubicBezTo>
                      <a:pt x="6372" y="451"/>
                      <a:pt x="6264" y="466"/>
                      <a:pt x="6153" y="466"/>
                    </a:cubicBezTo>
                    <a:cubicBezTo>
                      <a:pt x="6073" y="466"/>
                      <a:pt x="5992" y="458"/>
                      <a:pt x="5914" y="450"/>
                    </a:cubicBezTo>
                    <a:cubicBezTo>
                      <a:pt x="5742" y="431"/>
                      <a:pt x="5570" y="426"/>
                      <a:pt x="5398" y="426"/>
                    </a:cubicBezTo>
                    <a:cubicBezTo>
                      <a:pt x="5204" y="426"/>
                      <a:pt x="5012" y="433"/>
                      <a:pt x="4820" y="433"/>
                    </a:cubicBezTo>
                    <a:cubicBezTo>
                      <a:pt x="4672" y="433"/>
                      <a:pt x="4526" y="429"/>
                      <a:pt x="4380" y="416"/>
                    </a:cubicBezTo>
                    <a:cubicBezTo>
                      <a:pt x="3665" y="350"/>
                      <a:pt x="3003" y="53"/>
                      <a:pt x="2268" y="9"/>
                    </a:cubicBezTo>
                    <a:cubicBezTo>
                      <a:pt x="2175" y="3"/>
                      <a:pt x="2082" y="0"/>
                      <a:pt x="1989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" name="Google Shape;1714;p15"/>
              <p:cNvSpPr/>
              <p:nvPr/>
            </p:nvSpPr>
            <p:spPr>
              <a:xfrm>
                <a:off x="1233094" y="3421472"/>
                <a:ext cx="1428944" cy="76615"/>
              </a:xfrm>
              <a:custGeom>
                <a:avLst/>
                <a:gdLst/>
                <a:ahLst/>
                <a:cxnLst/>
                <a:rect l="l" t="t" r="r" b="b"/>
                <a:pathLst>
                  <a:path w="35213" h="1888" extrusionOk="0">
                    <a:moveTo>
                      <a:pt x="665" y="1"/>
                    </a:moveTo>
                    <a:cubicBezTo>
                      <a:pt x="377" y="1"/>
                      <a:pt x="1" y="69"/>
                      <a:pt x="379" y="431"/>
                    </a:cubicBezTo>
                    <a:cubicBezTo>
                      <a:pt x="457" y="503"/>
                      <a:pt x="557" y="546"/>
                      <a:pt x="655" y="586"/>
                    </a:cubicBezTo>
                    <a:cubicBezTo>
                      <a:pt x="1264" y="834"/>
                      <a:pt x="1874" y="1083"/>
                      <a:pt x="2483" y="1331"/>
                    </a:cubicBezTo>
                    <a:lnTo>
                      <a:pt x="7717" y="1443"/>
                    </a:lnTo>
                    <a:cubicBezTo>
                      <a:pt x="10047" y="1482"/>
                      <a:pt x="12376" y="1521"/>
                      <a:pt x="14705" y="1562"/>
                    </a:cubicBezTo>
                    <a:cubicBezTo>
                      <a:pt x="15590" y="1576"/>
                      <a:pt x="16476" y="1591"/>
                      <a:pt x="17361" y="1607"/>
                    </a:cubicBezTo>
                    <a:cubicBezTo>
                      <a:pt x="18706" y="1628"/>
                      <a:pt x="20050" y="1652"/>
                      <a:pt x="21395" y="1674"/>
                    </a:cubicBezTo>
                    <a:cubicBezTo>
                      <a:pt x="21606" y="1678"/>
                      <a:pt x="21818" y="1684"/>
                      <a:pt x="22029" y="1691"/>
                    </a:cubicBezTo>
                    <a:cubicBezTo>
                      <a:pt x="23771" y="1743"/>
                      <a:pt x="25510" y="1888"/>
                      <a:pt x="27256" y="1888"/>
                    </a:cubicBezTo>
                    <a:cubicBezTo>
                      <a:pt x="27271" y="1888"/>
                      <a:pt x="27286" y="1888"/>
                      <a:pt x="27301" y="1888"/>
                    </a:cubicBezTo>
                    <a:cubicBezTo>
                      <a:pt x="28056" y="1886"/>
                      <a:pt x="28807" y="1831"/>
                      <a:pt x="29561" y="1831"/>
                    </a:cubicBezTo>
                    <a:cubicBezTo>
                      <a:pt x="29645" y="1831"/>
                      <a:pt x="29728" y="1831"/>
                      <a:pt x="29812" y="1833"/>
                    </a:cubicBezTo>
                    <a:cubicBezTo>
                      <a:pt x="30504" y="1846"/>
                      <a:pt x="31196" y="1880"/>
                      <a:pt x="31888" y="1880"/>
                    </a:cubicBezTo>
                    <a:cubicBezTo>
                      <a:pt x="32049" y="1880"/>
                      <a:pt x="32211" y="1878"/>
                      <a:pt x="32373" y="1874"/>
                    </a:cubicBezTo>
                    <a:cubicBezTo>
                      <a:pt x="33284" y="1847"/>
                      <a:pt x="34194" y="1742"/>
                      <a:pt x="35105" y="1742"/>
                    </a:cubicBezTo>
                    <a:cubicBezTo>
                      <a:pt x="35141" y="1742"/>
                      <a:pt x="35177" y="1742"/>
                      <a:pt x="35213" y="1743"/>
                    </a:cubicBezTo>
                    <a:cubicBezTo>
                      <a:pt x="33514" y="1636"/>
                      <a:pt x="31813" y="1565"/>
                      <a:pt x="30114" y="1528"/>
                    </a:cubicBezTo>
                    <a:cubicBezTo>
                      <a:pt x="30089" y="1495"/>
                      <a:pt x="30065" y="1462"/>
                      <a:pt x="30041" y="1426"/>
                    </a:cubicBezTo>
                    <a:cubicBezTo>
                      <a:pt x="29906" y="1474"/>
                      <a:pt x="29772" y="1520"/>
                      <a:pt x="29637" y="1568"/>
                    </a:cubicBezTo>
                    <a:cubicBezTo>
                      <a:pt x="29644" y="1518"/>
                      <a:pt x="29653" y="1467"/>
                      <a:pt x="29662" y="1416"/>
                    </a:cubicBezTo>
                    <a:lnTo>
                      <a:pt x="29662" y="1416"/>
                    </a:lnTo>
                    <a:cubicBezTo>
                      <a:pt x="29391" y="1483"/>
                      <a:pt x="29116" y="1527"/>
                      <a:pt x="28838" y="1570"/>
                    </a:cubicBezTo>
                    <a:cubicBezTo>
                      <a:pt x="28696" y="1592"/>
                      <a:pt x="28551" y="1613"/>
                      <a:pt x="28408" y="1613"/>
                    </a:cubicBezTo>
                    <a:cubicBezTo>
                      <a:pt x="28396" y="1613"/>
                      <a:pt x="28385" y="1613"/>
                      <a:pt x="28373" y="1613"/>
                    </a:cubicBezTo>
                    <a:cubicBezTo>
                      <a:pt x="28165" y="1605"/>
                      <a:pt x="27950" y="1546"/>
                      <a:pt x="27745" y="1546"/>
                    </a:cubicBezTo>
                    <a:cubicBezTo>
                      <a:pt x="27644" y="1546"/>
                      <a:pt x="27546" y="1560"/>
                      <a:pt x="27453" y="1602"/>
                    </a:cubicBezTo>
                    <a:cubicBezTo>
                      <a:pt x="27496" y="1499"/>
                      <a:pt x="27507" y="1380"/>
                      <a:pt x="27483" y="1271"/>
                    </a:cubicBezTo>
                    <a:lnTo>
                      <a:pt x="27483" y="1271"/>
                    </a:lnTo>
                    <a:cubicBezTo>
                      <a:pt x="27266" y="1333"/>
                      <a:pt x="27050" y="1394"/>
                      <a:pt x="26831" y="1457"/>
                    </a:cubicBezTo>
                    <a:cubicBezTo>
                      <a:pt x="26831" y="1378"/>
                      <a:pt x="26834" y="1298"/>
                      <a:pt x="26834" y="1220"/>
                    </a:cubicBezTo>
                    <a:lnTo>
                      <a:pt x="26834" y="1220"/>
                    </a:lnTo>
                    <a:cubicBezTo>
                      <a:pt x="26631" y="1319"/>
                      <a:pt x="26407" y="1367"/>
                      <a:pt x="26183" y="1367"/>
                    </a:cubicBezTo>
                    <a:cubicBezTo>
                      <a:pt x="25904" y="1367"/>
                      <a:pt x="25624" y="1292"/>
                      <a:pt x="25388" y="1144"/>
                    </a:cubicBezTo>
                    <a:lnTo>
                      <a:pt x="25388" y="1144"/>
                    </a:lnTo>
                    <a:cubicBezTo>
                      <a:pt x="25430" y="1242"/>
                      <a:pt x="25470" y="1341"/>
                      <a:pt x="25511" y="1439"/>
                    </a:cubicBezTo>
                    <a:cubicBezTo>
                      <a:pt x="25155" y="1319"/>
                      <a:pt x="24778" y="1258"/>
                      <a:pt x="24401" y="1258"/>
                    </a:cubicBezTo>
                    <a:cubicBezTo>
                      <a:pt x="24290" y="1258"/>
                      <a:pt x="24180" y="1263"/>
                      <a:pt x="24070" y="1274"/>
                    </a:cubicBezTo>
                    <a:lnTo>
                      <a:pt x="24094" y="1121"/>
                    </a:lnTo>
                    <a:lnTo>
                      <a:pt x="24094" y="1121"/>
                    </a:lnTo>
                    <a:cubicBezTo>
                      <a:pt x="23899" y="1174"/>
                      <a:pt x="23706" y="1228"/>
                      <a:pt x="23512" y="1280"/>
                    </a:cubicBezTo>
                    <a:cubicBezTo>
                      <a:pt x="23544" y="1210"/>
                      <a:pt x="23575" y="1140"/>
                      <a:pt x="23606" y="1073"/>
                    </a:cubicBezTo>
                    <a:lnTo>
                      <a:pt x="23606" y="1073"/>
                    </a:lnTo>
                    <a:cubicBezTo>
                      <a:pt x="23379" y="1197"/>
                      <a:pt x="23121" y="1260"/>
                      <a:pt x="22864" y="1260"/>
                    </a:cubicBezTo>
                    <a:cubicBezTo>
                      <a:pt x="22648" y="1260"/>
                      <a:pt x="22431" y="1215"/>
                      <a:pt x="22234" y="1126"/>
                    </a:cubicBezTo>
                    <a:lnTo>
                      <a:pt x="22234" y="1126"/>
                    </a:lnTo>
                    <a:cubicBezTo>
                      <a:pt x="22257" y="1193"/>
                      <a:pt x="22254" y="1267"/>
                      <a:pt x="22233" y="1336"/>
                    </a:cubicBezTo>
                    <a:cubicBezTo>
                      <a:pt x="21839" y="1242"/>
                      <a:pt x="21433" y="1191"/>
                      <a:pt x="21028" y="1188"/>
                    </a:cubicBezTo>
                    <a:cubicBezTo>
                      <a:pt x="21025" y="1144"/>
                      <a:pt x="21021" y="1101"/>
                      <a:pt x="21019" y="1056"/>
                    </a:cubicBezTo>
                    <a:cubicBezTo>
                      <a:pt x="20879" y="1088"/>
                      <a:pt x="20748" y="1157"/>
                      <a:pt x="20640" y="1249"/>
                    </a:cubicBezTo>
                    <a:cubicBezTo>
                      <a:pt x="20637" y="1178"/>
                      <a:pt x="20661" y="1106"/>
                      <a:pt x="20702" y="1049"/>
                    </a:cubicBezTo>
                    <a:lnTo>
                      <a:pt x="20702" y="1049"/>
                    </a:lnTo>
                    <a:cubicBezTo>
                      <a:pt x="20505" y="1080"/>
                      <a:pt x="20340" y="1123"/>
                      <a:pt x="20153" y="1123"/>
                    </a:cubicBezTo>
                    <a:cubicBezTo>
                      <a:pt x="20114" y="1123"/>
                      <a:pt x="20075" y="1121"/>
                      <a:pt x="20033" y="1117"/>
                    </a:cubicBezTo>
                    <a:cubicBezTo>
                      <a:pt x="20092" y="1029"/>
                      <a:pt x="20149" y="940"/>
                      <a:pt x="20208" y="853"/>
                    </a:cubicBezTo>
                    <a:lnTo>
                      <a:pt x="20208" y="853"/>
                    </a:lnTo>
                    <a:cubicBezTo>
                      <a:pt x="19574" y="979"/>
                      <a:pt x="18930" y="1022"/>
                      <a:pt x="18283" y="1022"/>
                    </a:cubicBezTo>
                    <a:cubicBezTo>
                      <a:pt x="17589" y="1022"/>
                      <a:pt x="16891" y="973"/>
                      <a:pt x="16199" y="923"/>
                    </a:cubicBezTo>
                    <a:lnTo>
                      <a:pt x="14344" y="789"/>
                    </a:lnTo>
                    <a:lnTo>
                      <a:pt x="12942" y="689"/>
                    </a:lnTo>
                    <a:cubicBezTo>
                      <a:pt x="12551" y="661"/>
                      <a:pt x="12158" y="632"/>
                      <a:pt x="11766" y="605"/>
                    </a:cubicBezTo>
                    <a:cubicBezTo>
                      <a:pt x="10965" y="548"/>
                      <a:pt x="10164" y="489"/>
                      <a:pt x="9362" y="432"/>
                    </a:cubicBezTo>
                    <a:cubicBezTo>
                      <a:pt x="8688" y="407"/>
                      <a:pt x="8015" y="382"/>
                      <a:pt x="7341" y="357"/>
                    </a:cubicBezTo>
                    <a:cubicBezTo>
                      <a:pt x="7139" y="349"/>
                      <a:pt x="6885" y="304"/>
                      <a:pt x="6837" y="105"/>
                    </a:cubicBezTo>
                    <a:cubicBezTo>
                      <a:pt x="6658" y="204"/>
                      <a:pt x="6478" y="301"/>
                      <a:pt x="6298" y="400"/>
                    </a:cubicBezTo>
                    <a:cubicBezTo>
                      <a:pt x="6388" y="255"/>
                      <a:pt x="6185" y="175"/>
                      <a:pt x="5992" y="175"/>
                    </a:cubicBezTo>
                    <a:cubicBezTo>
                      <a:pt x="5940" y="175"/>
                      <a:pt x="5889" y="181"/>
                      <a:pt x="5845" y="193"/>
                    </a:cubicBezTo>
                    <a:cubicBezTo>
                      <a:pt x="5572" y="266"/>
                      <a:pt x="5290" y="279"/>
                      <a:pt x="5008" y="279"/>
                    </a:cubicBezTo>
                    <a:cubicBezTo>
                      <a:pt x="4925" y="279"/>
                      <a:pt x="4843" y="278"/>
                      <a:pt x="4760" y="277"/>
                    </a:cubicBezTo>
                    <a:cubicBezTo>
                      <a:pt x="4581" y="274"/>
                      <a:pt x="4402" y="272"/>
                      <a:pt x="4221" y="269"/>
                    </a:cubicBezTo>
                    <a:cubicBezTo>
                      <a:pt x="3481" y="259"/>
                      <a:pt x="2769" y="127"/>
                      <a:pt x="2035" y="82"/>
                    </a:cubicBezTo>
                    <a:cubicBezTo>
                      <a:pt x="1619" y="57"/>
                      <a:pt x="1204" y="29"/>
                      <a:pt x="787" y="5"/>
                    </a:cubicBezTo>
                    <a:cubicBezTo>
                      <a:pt x="751" y="2"/>
                      <a:pt x="709" y="1"/>
                      <a:pt x="665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" name="Google Shape;1715;p15"/>
              <p:cNvSpPr/>
              <p:nvPr/>
            </p:nvSpPr>
            <p:spPr>
              <a:xfrm>
                <a:off x="2286709" y="3309187"/>
                <a:ext cx="739814" cy="302930"/>
              </a:xfrm>
              <a:custGeom>
                <a:avLst/>
                <a:gdLst/>
                <a:ahLst/>
                <a:cxnLst/>
                <a:rect l="l" t="t" r="r" b="b"/>
                <a:pathLst>
                  <a:path w="18231" h="7465" extrusionOk="0">
                    <a:moveTo>
                      <a:pt x="0" y="0"/>
                    </a:moveTo>
                    <a:cubicBezTo>
                      <a:pt x="10" y="5"/>
                      <a:pt x="21" y="10"/>
                      <a:pt x="31" y="15"/>
                    </a:cubicBezTo>
                    <a:lnTo>
                      <a:pt x="31" y="15"/>
                    </a:lnTo>
                    <a:cubicBezTo>
                      <a:pt x="21" y="10"/>
                      <a:pt x="10" y="5"/>
                      <a:pt x="0" y="0"/>
                    </a:cubicBezTo>
                    <a:close/>
                    <a:moveTo>
                      <a:pt x="6668" y="2318"/>
                    </a:moveTo>
                    <a:cubicBezTo>
                      <a:pt x="6668" y="2318"/>
                      <a:pt x="6668" y="2318"/>
                      <a:pt x="6668" y="2318"/>
                    </a:cubicBezTo>
                    <a:lnTo>
                      <a:pt x="6668" y="2318"/>
                    </a:lnTo>
                    <a:cubicBezTo>
                      <a:pt x="6668" y="2318"/>
                      <a:pt x="6668" y="2318"/>
                      <a:pt x="6668" y="2318"/>
                    </a:cubicBezTo>
                    <a:close/>
                    <a:moveTo>
                      <a:pt x="12014" y="4609"/>
                    </a:moveTo>
                    <a:lnTo>
                      <a:pt x="12014" y="4609"/>
                    </a:lnTo>
                    <a:cubicBezTo>
                      <a:pt x="12015" y="4610"/>
                      <a:pt x="12017" y="4611"/>
                      <a:pt x="12018" y="4612"/>
                    </a:cubicBezTo>
                    <a:lnTo>
                      <a:pt x="12018" y="4612"/>
                    </a:lnTo>
                    <a:cubicBezTo>
                      <a:pt x="12017" y="4611"/>
                      <a:pt x="12015" y="4610"/>
                      <a:pt x="12014" y="4609"/>
                    </a:cubicBezTo>
                    <a:close/>
                    <a:moveTo>
                      <a:pt x="31" y="15"/>
                    </a:moveTo>
                    <a:lnTo>
                      <a:pt x="31" y="15"/>
                    </a:lnTo>
                    <a:cubicBezTo>
                      <a:pt x="748" y="364"/>
                      <a:pt x="1465" y="715"/>
                      <a:pt x="2182" y="1064"/>
                    </a:cubicBezTo>
                    <a:cubicBezTo>
                      <a:pt x="2182" y="975"/>
                      <a:pt x="2255" y="892"/>
                      <a:pt x="2342" y="878"/>
                    </a:cubicBezTo>
                    <a:cubicBezTo>
                      <a:pt x="2351" y="1033"/>
                      <a:pt x="2492" y="1169"/>
                      <a:pt x="2646" y="1171"/>
                    </a:cubicBezTo>
                    <a:cubicBezTo>
                      <a:pt x="2649" y="1171"/>
                      <a:pt x="2652" y="1171"/>
                      <a:pt x="2655" y="1171"/>
                    </a:cubicBezTo>
                    <a:cubicBezTo>
                      <a:pt x="2673" y="1171"/>
                      <a:pt x="2692" y="1170"/>
                      <a:pt x="2711" y="1170"/>
                    </a:cubicBezTo>
                    <a:cubicBezTo>
                      <a:pt x="2742" y="1170"/>
                      <a:pt x="2772" y="1173"/>
                      <a:pt x="2797" y="1192"/>
                    </a:cubicBezTo>
                    <a:cubicBezTo>
                      <a:pt x="2841" y="1223"/>
                      <a:pt x="2846" y="1288"/>
                      <a:pt x="2878" y="1333"/>
                    </a:cubicBezTo>
                    <a:cubicBezTo>
                      <a:pt x="2907" y="1376"/>
                      <a:pt x="2958" y="1399"/>
                      <a:pt x="3007" y="1418"/>
                    </a:cubicBezTo>
                    <a:cubicBezTo>
                      <a:pt x="3734" y="1720"/>
                      <a:pt x="4464" y="2024"/>
                      <a:pt x="5192" y="2328"/>
                    </a:cubicBezTo>
                    <a:cubicBezTo>
                      <a:pt x="5250" y="2234"/>
                      <a:pt x="5339" y="2159"/>
                      <a:pt x="5441" y="2118"/>
                    </a:cubicBezTo>
                    <a:cubicBezTo>
                      <a:pt x="5498" y="2226"/>
                      <a:pt x="5558" y="2337"/>
                      <a:pt x="5656" y="2413"/>
                    </a:cubicBezTo>
                    <a:cubicBezTo>
                      <a:pt x="5716" y="2461"/>
                      <a:pt x="5794" y="2491"/>
                      <a:pt x="5870" y="2491"/>
                    </a:cubicBezTo>
                    <a:cubicBezTo>
                      <a:pt x="5915" y="2491"/>
                      <a:pt x="5960" y="2480"/>
                      <a:pt x="5999" y="2455"/>
                    </a:cubicBezTo>
                    <a:cubicBezTo>
                      <a:pt x="6669" y="2791"/>
                      <a:pt x="7368" y="3068"/>
                      <a:pt x="8087" y="3283"/>
                    </a:cubicBezTo>
                    <a:cubicBezTo>
                      <a:pt x="8792" y="3494"/>
                      <a:pt x="9369" y="3888"/>
                      <a:pt x="9975" y="4310"/>
                    </a:cubicBezTo>
                    <a:lnTo>
                      <a:pt x="9928" y="3938"/>
                    </a:lnTo>
                    <a:lnTo>
                      <a:pt x="9928" y="3938"/>
                    </a:lnTo>
                    <a:cubicBezTo>
                      <a:pt x="10080" y="4168"/>
                      <a:pt x="10290" y="4358"/>
                      <a:pt x="10534" y="4489"/>
                    </a:cubicBezTo>
                    <a:cubicBezTo>
                      <a:pt x="10533" y="4388"/>
                      <a:pt x="10529" y="4287"/>
                      <a:pt x="10528" y="4185"/>
                    </a:cubicBezTo>
                    <a:lnTo>
                      <a:pt x="10528" y="4185"/>
                    </a:lnTo>
                    <a:cubicBezTo>
                      <a:pt x="10718" y="4482"/>
                      <a:pt x="10990" y="4724"/>
                      <a:pt x="11304" y="4883"/>
                    </a:cubicBezTo>
                    <a:cubicBezTo>
                      <a:pt x="11304" y="4768"/>
                      <a:pt x="11307" y="4653"/>
                      <a:pt x="11307" y="4536"/>
                    </a:cubicBezTo>
                    <a:cubicBezTo>
                      <a:pt x="11583" y="5196"/>
                      <a:pt x="12674" y="5022"/>
                      <a:pt x="13103" y="5592"/>
                    </a:cubicBezTo>
                    <a:cubicBezTo>
                      <a:pt x="13126" y="5501"/>
                      <a:pt x="13150" y="5412"/>
                      <a:pt x="13172" y="5322"/>
                    </a:cubicBezTo>
                    <a:cubicBezTo>
                      <a:pt x="13284" y="5547"/>
                      <a:pt x="13472" y="5734"/>
                      <a:pt x="13699" y="5842"/>
                    </a:cubicBezTo>
                    <a:cubicBezTo>
                      <a:pt x="13698" y="5719"/>
                      <a:pt x="13697" y="5597"/>
                      <a:pt x="13694" y="5476"/>
                    </a:cubicBezTo>
                    <a:lnTo>
                      <a:pt x="13694" y="5476"/>
                    </a:lnTo>
                    <a:cubicBezTo>
                      <a:pt x="13825" y="5773"/>
                      <a:pt x="14068" y="6020"/>
                      <a:pt x="14362" y="6156"/>
                    </a:cubicBezTo>
                    <a:cubicBezTo>
                      <a:pt x="14366" y="6083"/>
                      <a:pt x="14371" y="6010"/>
                      <a:pt x="14373" y="5935"/>
                    </a:cubicBezTo>
                    <a:cubicBezTo>
                      <a:pt x="14608" y="6137"/>
                      <a:pt x="14867" y="6312"/>
                      <a:pt x="15141" y="6455"/>
                    </a:cubicBezTo>
                    <a:cubicBezTo>
                      <a:pt x="15149" y="6396"/>
                      <a:pt x="15156" y="6338"/>
                      <a:pt x="15167" y="6278"/>
                    </a:cubicBezTo>
                    <a:cubicBezTo>
                      <a:pt x="15880" y="6626"/>
                      <a:pt x="16571" y="7022"/>
                      <a:pt x="17231" y="7464"/>
                    </a:cubicBezTo>
                    <a:cubicBezTo>
                      <a:pt x="17222" y="7380"/>
                      <a:pt x="17215" y="7298"/>
                      <a:pt x="17206" y="7212"/>
                    </a:cubicBezTo>
                    <a:lnTo>
                      <a:pt x="17206" y="7212"/>
                    </a:lnTo>
                    <a:cubicBezTo>
                      <a:pt x="17461" y="7333"/>
                      <a:pt x="17743" y="7395"/>
                      <a:pt x="18024" y="7395"/>
                    </a:cubicBezTo>
                    <a:cubicBezTo>
                      <a:pt x="18093" y="7395"/>
                      <a:pt x="18162" y="7392"/>
                      <a:pt x="18230" y="7384"/>
                    </a:cubicBezTo>
                    <a:cubicBezTo>
                      <a:pt x="17593" y="6765"/>
                      <a:pt x="16433" y="6723"/>
                      <a:pt x="16064" y="5914"/>
                    </a:cubicBezTo>
                    <a:lnTo>
                      <a:pt x="16064" y="5914"/>
                    </a:lnTo>
                    <a:cubicBezTo>
                      <a:pt x="16084" y="6069"/>
                      <a:pt x="16144" y="6217"/>
                      <a:pt x="16234" y="6344"/>
                    </a:cubicBezTo>
                    <a:lnTo>
                      <a:pt x="16234" y="6344"/>
                    </a:lnTo>
                    <a:lnTo>
                      <a:pt x="15751" y="5829"/>
                    </a:lnTo>
                    <a:lnTo>
                      <a:pt x="15751" y="5829"/>
                    </a:lnTo>
                    <a:cubicBezTo>
                      <a:pt x="15753" y="5967"/>
                      <a:pt x="15756" y="6105"/>
                      <a:pt x="15758" y="6244"/>
                    </a:cubicBezTo>
                    <a:cubicBezTo>
                      <a:pt x="15557" y="6035"/>
                      <a:pt x="15331" y="5852"/>
                      <a:pt x="15083" y="5702"/>
                    </a:cubicBezTo>
                    <a:lnTo>
                      <a:pt x="15083" y="5702"/>
                    </a:lnTo>
                    <a:cubicBezTo>
                      <a:pt x="15116" y="5806"/>
                      <a:pt x="15150" y="5913"/>
                      <a:pt x="15184" y="6017"/>
                    </a:cubicBezTo>
                    <a:cubicBezTo>
                      <a:pt x="14940" y="5721"/>
                      <a:pt x="14640" y="5469"/>
                      <a:pt x="14305" y="5284"/>
                    </a:cubicBezTo>
                    <a:lnTo>
                      <a:pt x="14305" y="5284"/>
                    </a:lnTo>
                    <a:cubicBezTo>
                      <a:pt x="14294" y="5411"/>
                      <a:pt x="14321" y="5541"/>
                      <a:pt x="14381" y="5654"/>
                    </a:cubicBezTo>
                    <a:cubicBezTo>
                      <a:pt x="13938" y="5522"/>
                      <a:pt x="13552" y="5209"/>
                      <a:pt x="13331" y="4803"/>
                    </a:cubicBezTo>
                    <a:lnTo>
                      <a:pt x="13331" y="4803"/>
                    </a:lnTo>
                    <a:cubicBezTo>
                      <a:pt x="13368" y="5042"/>
                      <a:pt x="13444" y="5274"/>
                      <a:pt x="13558" y="5486"/>
                    </a:cubicBezTo>
                    <a:cubicBezTo>
                      <a:pt x="13427" y="5330"/>
                      <a:pt x="13277" y="5191"/>
                      <a:pt x="13110" y="5077"/>
                    </a:cubicBezTo>
                    <a:cubicBezTo>
                      <a:pt x="13072" y="5051"/>
                      <a:pt x="13017" y="5037"/>
                      <a:pt x="12968" y="5037"/>
                    </a:cubicBezTo>
                    <a:cubicBezTo>
                      <a:pt x="12892" y="5037"/>
                      <a:pt x="12828" y="5069"/>
                      <a:pt x="12855" y="5136"/>
                    </a:cubicBezTo>
                    <a:cubicBezTo>
                      <a:pt x="12576" y="4961"/>
                      <a:pt x="12298" y="4786"/>
                      <a:pt x="12018" y="4612"/>
                    </a:cubicBezTo>
                    <a:lnTo>
                      <a:pt x="12018" y="4612"/>
                    </a:lnTo>
                    <a:cubicBezTo>
                      <a:pt x="12064" y="4643"/>
                      <a:pt x="12031" y="4730"/>
                      <a:pt x="11974" y="4744"/>
                    </a:cubicBezTo>
                    <a:cubicBezTo>
                      <a:pt x="11964" y="4746"/>
                      <a:pt x="11954" y="4747"/>
                      <a:pt x="11945" y="4747"/>
                    </a:cubicBezTo>
                    <a:cubicBezTo>
                      <a:pt x="11896" y="4747"/>
                      <a:pt x="11849" y="4720"/>
                      <a:pt x="11805" y="4694"/>
                    </a:cubicBezTo>
                    <a:cubicBezTo>
                      <a:pt x="11599" y="4568"/>
                      <a:pt x="11392" y="4441"/>
                      <a:pt x="11186" y="4315"/>
                    </a:cubicBezTo>
                    <a:lnTo>
                      <a:pt x="11186" y="4315"/>
                    </a:lnTo>
                    <a:cubicBezTo>
                      <a:pt x="11206" y="4381"/>
                      <a:pt x="11228" y="4445"/>
                      <a:pt x="11250" y="4510"/>
                    </a:cubicBezTo>
                    <a:cubicBezTo>
                      <a:pt x="10080" y="3798"/>
                      <a:pt x="8853" y="3340"/>
                      <a:pt x="7571" y="2889"/>
                    </a:cubicBezTo>
                    <a:cubicBezTo>
                      <a:pt x="7386" y="2824"/>
                      <a:pt x="7210" y="2758"/>
                      <a:pt x="7043" y="2655"/>
                    </a:cubicBezTo>
                    <a:cubicBezTo>
                      <a:pt x="6953" y="2599"/>
                      <a:pt x="6684" y="2435"/>
                      <a:pt x="6668" y="2318"/>
                    </a:cubicBezTo>
                    <a:lnTo>
                      <a:pt x="6668" y="2318"/>
                    </a:lnTo>
                    <a:cubicBezTo>
                      <a:pt x="6673" y="2356"/>
                      <a:pt x="6677" y="2394"/>
                      <a:pt x="6683" y="2431"/>
                    </a:cubicBezTo>
                    <a:cubicBezTo>
                      <a:pt x="6520" y="2423"/>
                      <a:pt x="6365" y="2315"/>
                      <a:pt x="6302" y="2164"/>
                    </a:cubicBezTo>
                    <a:cubicBezTo>
                      <a:pt x="6268" y="2212"/>
                      <a:pt x="6222" y="2249"/>
                      <a:pt x="6167" y="2272"/>
                    </a:cubicBezTo>
                    <a:cubicBezTo>
                      <a:pt x="6101" y="2181"/>
                      <a:pt x="6032" y="2088"/>
                      <a:pt x="5965" y="1998"/>
                    </a:cubicBezTo>
                    <a:lnTo>
                      <a:pt x="5965" y="1998"/>
                    </a:lnTo>
                    <a:cubicBezTo>
                      <a:pt x="5976" y="2062"/>
                      <a:pt x="5974" y="2131"/>
                      <a:pt x="5956" y="2195"/>
                    </a:cubicBezTo>
                    <a:cubicBezTo>
                      <a:pt x="5806" y="2141"/>
                      <a:pt x="5683" y="2023"/>
                      <a:pt x="5624" y="1874"/>
                    </a:cubicBezTo>
                    <a:cubicBezTo>
                      <a:pt x="5608" y="1916"/>
                      <a:pt x="5590" y="1959"/>
                      <a:pt x="5575" y="2000"/>
                    </a:cubicBezTo>
                    <a:lnTo>
                      <a:pt x="5455" y="1842"/>
                    </a:lnTo>
                    <a:lnTo>
                      <a:pt x="5408" y="2005"/>
                    </a:lnTo>
                    <a:lnTo>
                      <a:pt x="4344" y="1724"/>
                    </a:lnTo>
                    <a:cubicBezTo>
                      <a:pt x="4228" y="1694"/>
                      <a:pt x="4087" y="1633"/>
                      <a:pt x="4083" y="1512"/>
                    </a:cubicBezTo>
                    <a:cubicBezTo>
                      <a:pt x="4043" y="1542"/>
                      <a:pt x="4000" y="1573"/>
                      <a:pt x="3959" y="1603"/>
                    </a:cubicBezTo>
                    <a:cubicBezTo>
                      <a:pt x="3897" y="1521"/>
                      <a:pt x="3848" y="1427"/>
                      <a:pt x="3822" y="1328"/>
                    </a:cubicBezTo>
                    <a:cubicBezTo>
                      <a:pt x="3820" y="1381"/>
                      <a:pt x="3768" y="1420"/>
                      <a:pt x="3715" y="1427"/>
                    </a:cubicBezTo>
                    <a:cubicBezTo>
                      <a:pt x="3709" y="1427"/>
                      <a:pt x="3703" y="1428"/>
                      <a:pt x="3697" y="1428"/>
                    </a:cubicBezTo>
                    <a:cubicBezTo>
                      <a:pt x="3651" y="1428"/>
                      <a:pt x="3606" y="1410"/>
                      <a:pt x="3562" y="1391"/>
                    </a:cubicBezTo>
                    <a:cubicBezTo>
                      <a:pt x="3387" y="1321"/>
                      <a:pt x="3211" y="1250"/>
                      <a:pt x="3035" y="1180"/>
                    </a:cubicBezTo>
                    <a:cubicBezTo>
                      <a:pt x="2925" y="1136"/>
                      <a:pt x="2792" y="1048"/>
                      <a:pt x="2824" y="933"/>
                    </a:cubicBezTo>
                    <a:lnTo>
                      <a:pt x="2824" y="933"/>
                    </a:lnTo>
                    <a:cubicBezTo>
                      <a:pt x="2802" y="964"/>
                      <a:pt x="2768" y="978"/>
                      <a:pt x="2731" y="978"/>
                    </a:cubicBezTo>
                    <a:cubicBezTo>
                      <a:pt x="2693" y="978"/>
                      <a:pt x="2654" y="963"/>
                      <a:pt x="2625" y="937"/>
                    </a:cubicBezTo>
                    <a:cubicBezTo>
                      <a:pt x="2569" y="886"/>
                      <a:pt x="2545" y="811"/>
                      <a:pt x="2525" y="740"/>
                    </a:cubicBezTo>
                    <a:cubicBezTo>
                      <a:pt x="2491" y="783"/>
                      <a:pt x="2456" y="825"/>
                      <a:pt x="2422" y="869"/>
                    </a:cubicBezTo>
                    <a:cubicBezTo>
                      <a:pt x="2354" y="818"/>
                      <a:pt x="2301" y="753"/>
                      <a:pt x="2264" y="679"/>
                    </a:cubicBezTo>
                    <a:cubicBezTo>
                      <a:pt x="2213" y="728"/>
                      <a:pt x="2163" y="773"/>
                      <a:pt x="2112" y="822"/>
                    </a:cubicBezTo>
                    <a:cubicBezTo>
                      <a:pt x="2099" y="834"/>
                      <a:pt x="2084" y="847"/>
                      <a:pt x="2066" y="850"/>
                    </a:cubicBezTo>
                    <a:cubicBezTo>
                      <a:pt x="2065" y="850"/>
                      <a:pt x="2063" y="850"/>
                      <a:pt x="2062" y="850"/>
                    </a:cubicBezTo>
                    <a:cubicBezTo>
                      <a:pt x="2045" y="850"/>
                      <a:pt x="2028" y="843"/>
                      <a:pt x="2014" y="834"/>
                    </a:cubicBezTo>
                    <a:cubicBezTo>
                      <a:pt x="1389" y="504"/>
                      <a:pt x="676" y="326"/>
                      <a:pt x="31" y="15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" name="Google Shape;1716;p15"/>
              <p:cNvSpPr/>
              <p:nvPr/>
            </p:nvSpPr>
            <p:spPr>
              <a:xfrm>
                <a:off x="-79909" y="3498371"/>
                <a:ext cx="1233875" cy="319811"/>
              </a:xfrm>
              <a:custGeom>
                <a:avLst/>
                <a:gdLst/>
                <a:ahLst/>
                <a:cxnLst/>
                <a:rect l="l" t="t" r="r" b="b"/>
                <a:pathLst>
                  <a:path w="30406" h="7881" extrusionOk="0">
                    <a:moveTo>
                      <a:pt x="1" y="0"/>
                    </a:moveTo>
                    <a:lnTo>
                      <a:pt x="1" y="885"/>
                    </a:lnTo>
                    <a:cubicBezTo>
                      <a:pt x="1547" y="1138"/>
                      <a:pt x="3080" y="1410"/>
                      <a:pt x="4595" y="1743"/>
                    </a:cubicBezTo>
                    <a:cubicBezTo>
                      <a:pt x="4625" y="1657"/>
                      <a:pt x="4660" y="1570"/>
                      <a:pt x="4691" y="1483"/>
                    </a:cubicBezTo>
                    <a:cubicBezTo>
                      <a:pt x="4889" y="1564"/>
                      <a:pt x="5089" y="1644"/>
                      <a:pt x="5288" y="1724"/>
                    </a:cubicBezTo>
                    <a:cubicBezTo>
                      <a:pt x="5391" y="1667"/>
                      <a:pt x="5461" y="1570"/>
                      <a:pt x="5480" y="1475"/>
                    </a:cubicBezTo>
                    <a:cubicBezTo>
                      <a:pt x="5906" y="2004"/>
                      <a:pt x="6791" y="2131"/>
                      <a:pt x="7570" y="2235"/>
                    </a:cubicBezTo>
                    <a:cubicBezTo>
                      <a:pt x="8641" y="2376"/>
                      <a:pt x="9697" y="2567"/>
                      <a:pt x="10752" y="2786"/>
                    </a:cubicBezTo>
                    <a:lnTo>
                      <a:pt x="10761" y="2786"/>
                    </a:lnTo>
                    <a:cubicBezTo>
                      <a:pt x="11816" y="3006"/>
                      <a:pt x="12859" y="3250"/>
                      <a:pt x="13905" y="3491"/>
                    </a:cubicBezTo>
                    <a:cubicBezTo>
                      <a:pt x="14331" y="3592"/>
                      <a:pt x="14753" y="3691"/>
                      <a:pt x="15179" y="3790"/>
                    </a:cubicBezTo>
                    <a:cubicBezTo>
                      <a:pt x="15175" y="3672"/>
                      <a:pt x="15170" y="3555"/>
                      <a:pt x="15167" y="3440"/>
                    </a:cubicBezTo>
                    <a:lnTo>
                      <a:pt x="15167" y="3440"/>
                    </a:lnTo>
                    <a:cubicBezTo>
                      <a:pt x="15569" y="3630"/>
                      <a:pt x="15973" y="3818"/>
                      <a:pt x="16375" y="4005"/>
                    </a:cubicBezTo>
                    <a:cubicBezTo>
                      <a:pt x="16419" y="4025"/>
                      <a:pt x="16475" y="4034"/>
                      <a:pt x="16530" y="4034"/>
                    </a:cubicBezTo>
                    <a:cubicBezTo>
                      <a:pt x="16655" y="4034"/>
                      <a:pt x="16769" y="3987"/>
                      <a:pt x="16698" y="3916"/>
                    </a:cubicBezTo>
                    <a:lnTo>
                      <a:pt x="16698" y="3916"/>
                    </a:lnTo>
                    <a:cubicBezTo>
                      <a:pt x="16928" y="4138"/>
                      <a:pt x="17318" y="4184"/>
                      <a:pt x="17672" y="4222"/>
                    </a:cubicBezTo>
                    <a:cubicBezTo>
                      <a:pt x="19319" y="4406"/>
                      <a:pt x="20942" y="4724"/>
                      <a:pt x="22503" y="5178"/>
                    </a:cubicBezTo>
                    <a:cubicBezTo>
                      <a:pt x="23512" y="5468"/>
                      <a:pt x="24513" y="5776"/>
                      <a:pt x="25483" y="6135"/>
                    </a:cubicBezTo>
                    <a:cubicBezTo>
                      <a:pt x="25686" y="6209"/>
                      <a:pt x="25886" y="6285"/>
                      <a:pt x="26084" y="6367"/>
                    </a:cubicBezTo>
                    <a:cubicBezTo>
                      <a:pt x="26164" y="6399"/>
                      <a:pt x="26245" y="6428"/>
                      <a:pt x="26318" y="6466"/>
                    </a:cubicBezTo>
                    <a:cubicBezTo>
                      <a:pt x="26444" y="6523"/>
                      <a:pt x="26559" y="6597"/>
                      <a:pt x="26636" y="6697"/>
                    </a:cubicBezTo>
                    <a:cubicBezTo>
                      <a:pt x="26709" y="6789"/>
                      <a:pt x="26748" y="6896"/>
                      <a:pt x="26801" y="6996"/>
                    </a:cubicBezTo>
                    <a:cubicBezTo>
                      <a:pt x="26809" y="7002"/>
                      <a:pt x="26812" y="7010"/>
                      <a:pt x="26812" y="7018"/>
                    </a:cubicBezTo>
                    <a:cubicBezTo>
                      <a:pt x="26856" y="7083"/>
                      <a:pt x="26901" y="7145"/>
                      <a:pt x="26970" y="7191"/>
                    </a:cubicBezTo>
                    <a:cubicBezTo>
                      <a:pt x="27008" y="7219"/>
                      <a:pt x="27050" y="7238"/>
                      <a:pt x="27097" y="7253"/>
                    </a:cubicBezTo>
                    <a:cubicBezTo>
                      <a:pt x="27158" y="7276"/>
                      <a:pt x="27227" y="7291"/>
                      <a:pt x="27292" y="7303"/>
                    </a:cubicBezTo>
                    <a:cubicBezTo>
                      <a:pt x="27745" y="7394"/>
                      <a:pt x="28193" y="7479"/>
                      <a:pt x="28649" y="7559"/>
                    </a:cubicBezTo>
                    <a:cubicBezTo>
                      <a:pt x="28647" y="7375"/>
                      <a:pt x="28642" y="7188"/>
                      <a:pt x="28638" y="7000"/>
                    </a:cubicBezTo>
                    <a:lnTo>
                      <a:pt x="28638" y="7000"/>
                    </a:lnTo>
                    <a:cubicBezTo>
                      <a:pt x="28731" y="7161"/>
                      <a:pt x="28822" y="7318"/>
                      <a:pt x="28918" y="7475"/>
                    </a:cubicBezTo>
                    <a:cubicBezTo>
                      <a:pt x="28965" y="7346"/>
                      <a:pt x="29010" y="7215"/>
                      <a:pt x="29060" y="7088"/>
                    </a:cubicBezTo>
                    <a:lnTo>
                      <a:pt x="29060" y="7088"/>
                    </a:lnTo>
                    <a:cubicBezTo>
                      <a:pt x="29051" y="7259"/>
                      <a:pt x="29220" y="7400"/>
                      <a:pt x="29393" y="7508"/>
                    </a:cubicBezTo>
                    <a:cubicBezTo>
                      <a:pt x="29678" y="7678"/>
                      <a:pt x="29998" y="7807"/>
                      <a:pt x="30340" y="7881"/>
                    </a:cubicBezTo>
                    <a:cubicBezTo>
                      <a:pt x="30348" y="7881"/>
                      <a:pt x="30357" y="7858"/>
                      <a:pt x="30359" y="7812"/>
                    </a:cubicBezTo>
                    <a:lnTo>
                      <a:pt x="30359" y="7810"/>
                    </a:lnTo>
                    <a:cubicBezTo>
                      <a:pt x="30364" y="7787"/>
                      <a:pt x="30367" y="7756"/>
                      <a:pt x="30367" y="7722"/>
                    </a:cubicBezTo>
                    <a:cubicBezTo>
                      <a:pt x="30386" y="7486"/>
                      <a:pt x="30395" y="7028"/>
                      <a:pt x="30397" y="6672"/>
                    </a:cubicBezTo>
                    <a:lnTo>
                      <a:pt x="30397" y="6584"/>
                    </a:lnTo>
                    <a:cubicBezTo>
                      <a:pt x="30402" y="6381"/>
                      <a:pt x="30402" y="6221"/>
                      <a:pt x="30405" y="6177"/>
                    </a:cubicBezTo>
                    <a:cubicBezTo>
                      <a:pt x="30049" y="6101"/>
                      <a:pt x="29692" y="6020"/>
                      <a:pt x="29332" y="5938"/>
                    </a:cubicBezTo>
                    <a:cubicBezTo>
                      <a:pt x="28260" y="5697"/>
                      <a:pt x="27194" y="5453"/>
                      <a:pt x="26127" y="5204"/>
                    </a:cubicBezTo>
                    <a:cubicBezTo>
                      <a:pt x="24819" y="4896"/>
                      <a:pt x="23550" y="4468"/>
                      <a:pt x="22173" y="4405"/>
                    </a:cubicBezTo>
                    <a:cubicBezTo>
                      <a:pt x="21802" y="4386"/>
                      <a:pt x="21395" y="4386"/>
                      <a:pt x="21107" y="4202"/>
                    </a:cubicBezTo>
                    <a:cubicBezTo>
                      <a:pt x="20991" y="4129"/>
                      <a:pt x="20888" y="4025"/>
                      <a:pt x="20747" y="4025"/>
                    </a:cubicBezTo>
                    <a:cubicBezTo>
                      <a:pt x="20744" y="4025"/>
                      <a:pt x="20740" y="4025"/>
                      <a:pt x="20737" y="4025"/>
                    </a:cubicBezTo>
                    <a:cubicBezTo>
                      <a:pt x="20629" y="4025"/>
                      <a:pt x="20541" y="4080"/>
                      <a:pt x="20437" y="4101"/>
                    </a:cubicBezTo>
                    <a:cubicBezTo>
                      <a:pt x="20403" y="4109"/>
                      <a:pt x="20370" y="4112"/>
                      <a:pt x="20336" y="4112"/>
                    </a:cubicBezTo>
                    <a:cubicBezTo>
                      <a:pt x="20236" y="4112"/>
                      <a:pt x="20135" y="4086"/>
                      <a:pt x="20038" y="4063"/>
                    </a:cubicBezTo>
                    <a:cubicBezTo>
                      <a:pt x="18094" y="3585"/>
                      <a:pt x="16158" y="3102"/>
                      <a:pt x="14214" y="2623"/>
                    </a:cubicBezTo>
                    <a:cubicBezTo>
                      <a:pt x="13907" y="2547"/>
                      <a:pt x="13597" y="2468"/>
                      <a:pt x="13291" y="2391"/>
                    </a:cubicBezTo>
                    <a:cubicBezTo>
                      <a:pt x="12823" y="2276"/>
                      <a:pt x="12351" y="2156"/>
                      <a:pt x="11933" y="1958"/>
                    </a:cubicBezTo>
                    <a:lnTo>
                      <a:pt x="11865" y="2165"/>
                    </a:lnTo>
                    <a:cubicBezTo>
                      <a:pt x="11571" y="1981"/>
                      <a:pt x="11322" y="1752"/>
                      <a:pt x="11137" y="1494"/>
                    </a:cubicBezTo>
                    <a:cubicBezTo>
                      <a:pt x="11102" y="1690"/>
                      <a:pt x="11069" y="1886"/>
                      <a:pt x="11034" y="2077"/>
                    </a:cubicBezTo>
                    <a:cubicBezTo>
                      <a:pt x="9911" y="1955"/>
                      <a:pt x="8803" y="1748"/>
                      <a:pt x="7725" y="1461"/>
                    </a:cubicBezTo>
                    <a:cubicBezTo>
                      <a:pt x="7600" y="1425"/>
                      <a:pt x="7465" y="1390"/>
                      <a:pt x="7335" y="1390"/>
                    </a:cubicBezTo>
                    <a:cubicBezTo>
                      <a:pt x="7268" y="1390"/>
                      <a:pt x="7202" y="1399"/>
                      <a:pt x="7139" y="1423"/>
                    </a:cubicBezTo>
                    <a:cubicBezTo>
                      <a:pt x="6938" y="1308"/>
                      <a:pt x="6778" y="1155"/>
                      <a:pt x="6667" y="978"/>
                    </a:cubicBezTo>
                    <a:cubicBezTo>
                      <a:pt x="6629" y="1081"/>
                      <a:pt x="6594" y="1181"/>
                      <a:pt x="6556" y="1284"/>
                    </a:cubicBezTo>
                    <a:cubicBezTo>
                      <a:pt x="6357" y="1059"/>
                      <a:pt x="6200" y="805"/>
                      <a:pt x="6099" y="540"/>
                    </a:cubicBezTo>
                    <a:cubicBezTo>
                      <a:pt x="6084" y="779"/>
                      <a:pt x="6070" y="1016"/>
                      <a:pt x="6053" y="1254"/>
                    </a:cubicBezTo>
                    <a:cubicBezTo>
                      <a:pt x="6052" y="1254"/>
                      <a:pt x="6051" y="1254"/>
                      <a:pt x="6049" y="1254"/>
                    </a:cubicBezTo>
                    <a:cubicBezTo>
                      <a:pt x="5774" y="1254"/>
                      <a:pt x="5635" y="897"/>
                      <a:pt x="5378" y="897"/>
                    </a:cubicBezTo>
                    <a:cubicBezTo>
                      <a:pt x="5362" y="897"/>
                      <a:pt x="5346" y="899"/>
                      <a:pt x="5329" y="902"/>
                    </a:cubicBezTo>
                    <a:cubicBezTo>
                      <a:pt x="5247" y="917"/>
                      <a:pt x="5186" y="964"/>
                      <a:pt x="5110" y="991"/>
                    </a:cubicBezTo>
                    <a:cubicBezTo>
                      <a:pt x="5066" y="1003"/>
                      <a:pt x="5020" y="1008"/>
                      <a:pt x="4973" y="1008"/>
                    </a:cubicBezTo>
                    <a:cubicBezTo>
                      <a:pt x="4905" y="1008"/>
                      <a:pt x="4836" y="998"/>
                      <a:pt x="4768" y="987"/>
                    </a:cubicBezTo>
                    <a:cubicBezTo>
                      <a:pt x="4464" y="941"/>
                      <a:pt x="4158" y="895"/>
                      <a:pt x="3852" y="849"/>
                    </a:cubicBezTo>
                    <a:cubicBezTo>
                      <a:pt x="3206" y="749"/>
                      <a:pt x="2486" y="608"/>
                      <a:pt x="2144" y="163"/>
                    </a:cubicBezTo>
                    <a:cubicBezTo>
                      <a:pt x="2120" y="277"/>
                      <a:pt x="2093" y="393"/>
                      <a:pt x="2072" y="507"/>
                    </a:cubicBezTo>
                    <a:cubicBezTo>
                      <a:pt x="2072" y="343"/>
                      <a:pt x="1838" y="248"/>
                      <a:pt x="1626" y="248"/>
                    </a:cubicBezTo>
                    <a:cubicBezTo>
                      <a:pt x="1611" y="248"/>
                      <a:pt x="1595" y="248"/>
                      <a:pt x="1580" y="249"/>
                    </a:cubicBezTo>
                    <a:cubicBezTo>
                      <a:pt x="1371" y="265"/>
                      <a:pt x="1172" y="343"/>
                      <a:pt x="960" y="343"/>
                    </a:cubicBezTo>
                    <a:cubicBezTo>
                      <a:pt x="951" y="343"/>
                      <a:pt x="941" y="343"/>
                      <a:pt x="931" y="342"/>
                    </a:cubicBezTo>
                    <a:cubicBezTo>
                      <a:pt x="579" y="329"/>
                      <a:pt x="357" y="101"/>
                      <a:pt x="47" y="12"/>
                    </a:cubicBezTo>
                    <a:cubicBezTo>
                      <a:pt x="31" y="8"/>
                      <a:pt x="16" y="4"/>
                      <a:pt x="1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" name="Google Shape;1717;p15"/>
              <p:cNvSpPr/>
              <p:nvPr/>
            </p:nvSpPr>
            <p:spPr>
              <a:xfrm>
                <a:off x="-79909" y="3274004"/>
                <a:ext cx="9278333" cy="674967"/>
              </a:xfrm>
              <a:custGeom>
                <a:avLst/>
                <a:gdLst/>
                <a:ahLst/>
                <a:cxnLst/>
                <a:rect l="l" t="t" r="r" b="b"/>
                <a:pathLst>
                  <a:path w="228643" h="16633" extrusionOk="0">
                    <a:moveTo>
                      <a:pt x="228643" y="0"/>
                    </a:moveTo>
                    <a:cubicBezTo>
                      <a:pt x="220275" y="99"/>
                      <a:pt x="211924" y="229"/>
                      <a:pt x="203577" y="406"/>
                    </a:cubicBezTo>
                    <a:cubicBezTo>
                      <a:pt x="199478" y="494"/>
                      <a:pt x="195355" y="731"/>
                      <a:pt x="191260" y="731"/>
                    </a:cubicBezTo>
                    <a:cubicBezTo>
                      <a:pt x="190623" y="754"/>
                      <a:pt x="189990" y="778"/>
                      <a:pt x="189355" y="805"/>
                    </a:cubicBezTo>
                    <a:cubicBezTo>
                      <a:pt x="188915" y="824"/>
                      <a:pt x="188474" y="848"/>
                      <a:pt x="188036" y="874"/>
                    </a:cubicBezTo>
                    <a:cubicBezTo>
                      <a:pt x="186977" y="931"/>
                      <a:pt x="185925" y="1003"/>
                      <a:pt x="184872" y="1092"/>
                    </a:cubicBezTo>
                    <a:cubicBezTo>
                      <a:pt x="184524" y="1033"/>
                      <a:pt x="184170" y="1015"/>
                      <a:pt x="183815" y="1015"/>
                    </a:cubicBezTo>
                    <a:cubicBezTo>
                      <a:pt x="183553" y="1015"/>
                      <a:pt x="183290" y="1025"/>
                      <a:pt x="183027" y="1035"/>
                    </a:cubicBezTo>
                    <a:cubicBezTo>
                      <a:pt x="182729" y="1047"/>
                      <a:pt x="182432" y="1054"/>
                      <a:pt x="182134" y="1066"/>
                    </a:cubicBezTo>
                    <a:cubicBezTo>
                      <a:pt x="182122" y="1068"/>
                      <a:pt x="182112" y="1068"/>
                      <a:pt x="182104" y="1068"/>
                    </a:cubicBezTo>
                    <a:cubicBezTo>
                      <a:pt x="178470" y="1195"/>
                      <a:pt x="174838" y="1321"/>
                      <a:pt x="171203" y="1452"/>
                    </a:cubicBezTo>
                    <a:cubicBezTo>
                      <a:pt x="170505" y="1474"/>
                      <a:pt x="169807" y="1500"/>
                      <a:pt x="169109" y="1525"/>
                    </a:cubicBezTo>
                    <a:cubicBezTo>
                      <a:pt x="168439" y="1551"/>
                      <a:pt x="167763" y="1574"/>
                      <a:pt x="167088" y="1598"/>
                    </a:cubicBezTo>
                    <a:cubicBezTo>
                      <a:pt x="166651" y="1614"/>
                      <a:pt x="166215" y="1628"/>
                      <a:pt x="165777" y="1644"/>
                    </a:cubicBezTo>
                    <a:lnTo>
                      <a:pt x="165766" y="1644"/>
                    </a:lnTo>
                    <a:cubicBezTo>
                      <a:pt x="165598" y="1652"/>
                      <a:pt x="165429" y="1656"/>
                      <a:pt x="165256" y="1663"/>
                    </a:cubicBezTo>
                    <a:cubicBezTo>
                      <a:pt x="164857" y="1678"/>
                      <a:pt x="164455" y="1690"/>
                      <a:pt x="164056" y="1706"/>
                    </a:cubicBezTo>
                    <a:cubicBezTo>
                      <a:pt x="163596" y="1722"/>
                      <a:pt x="163139" y="1736"/>
                      <a:pt x="162680" y="1755"/>
                    </a:cubicBezTo>
                    <a:cubicBezTo>
                      <a:pt x="161621" y="1790"/>
                      <a:pt x="160560" y="1828"/>
                      <a:pt x="159502" y="1867"/>
                    </a:cubicBezTo>
                    <a:cubicBezTo>
                      <a:pt x="159394" y="1869"/>
                      <a:pt x="159287" y="1874"/>
                      <a:pt x="159179" y="1878"/>
                    </a:cubicBezTo>
                    <a:cubicBezTo>
                      <a:pt x="158639" y="1897"/>
                      <a:pt x="158099" y="1916"/>
                      <a:pt x="157561" y="1935"/>
                    </a:cubicBezTo>
                    <a:lnTo>
                      <a:pt x="157551" y="1935"/>
                    </a:lnTo>
                    <a:cubicBezTo>
                      <a:pt x="157144" y="1950"/>
                      <a:pt x="156737" y="1964"/>
                      <a:pt x="156332" y="1981"/>
                    </a:cubicBezTo>
                    <a:cubicBezTo>
                      <a:pt x="155786" y="2000"/>
                      <a:pt x="155243" y="2019"/>
                      <a:pt x="154698" y="2038"/>
                    </a:cubicBezTo>
                    <a:cubicBezTo>
                      <a:pt x="154065" y="2060"/>
                      <a:pt x="153433" y="2084"/>
                      <a:pt x="152800" y="2107"/>
                    </a:cubicBezTo>
                    <a:cubicBezTo>
                      <a:pt x="151550" y="2149"/>
                      <a:pt x="150293" y="2234"/>
                      <a:pt x="149036" y="2320"/>
                    </a:cubicBezTo>
                    <a:lnTo>
                      <a:pt x="149033" y="2320"/>
                    </a:lnTo>
                    <a:cubicBezTo>
                      <a:pt x="146568" y="2495"/>
                      <a:pt x="144107" y="2695"/>
                      <a:pt x="141651" y="2695"/>
                    </a:cubicBezTo>
                    <a:cubicBezTo>
                      <a:pt x="140973" y="2750"/>
                      <a:pt x="140287" y="2804"/>
                      <a:pt x="139623" y="2948"/>
                    </a:cubicBezTo>
                    <a:cubicBezTo>
                      <a:pt x="139627" y="3032"/>
                      <a:pt x="139608" y="3121"/>
                      <a:pt x="139570" y="3198"/>
                    </a:cubicBezTo>
                    <a:lnTo>
                      <a:pt x="139562" y="3207"/>
                    </a:lnTo>
                    <a:cubicBezTo>
                      <a:pt x="139550" y="3228"/>
                      <a:pt x="139539" y="3248"/>
                      <a:pt x="139526" y="3268"/>
                    </a:cubicBezTo>
                    <a:cubicBezTo>
                      <a:pt x="139492" y="3317"/>
                      <a:pt x="139445" y="3368"/>
                      <a:pt x="139397" y="3406"/>
                    </a:cubicBezTo>
                    <a:cubicBezTo>
                      <a:pt x="139388" y="3357"/>
                      <a:pt x="139374" y="3311"/>
                      <a:pt x="139350" y="3268"/>
                    </a:cubicBezTo>
                    <a:cubicBezTo>
                      <a:pt x="139342" y="3252"/>
                      <a:pt x="139331" y="3233"/>
                      <a:pt x="139320" y="3219"/>
                    </a:cubicBezTo>
                    <a:cubicBezTo>
                      <a:pt x="139317" y="3208"/>
                      <a:pt x="139309" y="3200"/>
                      <a:pt x="139301" y="3189"/>
                    </a:cubicBezTo>
                    <a:cubicBezTo>
                      <a:pt x="139117" y="2931"/>
                      <a:pt x="138723" y="2790"/>
                      <a:pt x="138354" y="2778"/>
                    </a:cubicBezTo>
                    <a:cubicBezTo>
                      <a:pt x="138343" y="2778"/>
                      <a:pt x="138331" y="2778"/>
                      <a:pt x="138319" y="2778"/>
                    </a:cubicBezTo>
                    <a:cubicBezTo>
                      <a:pt x="137870" y="2778"/>
                      <a:pt x="137437" y="2918"/>
                      <a:pt x="136991" y="2971"/>
                    </a:cubicBezTo>
                    <a:cubicBezTo>
                      <a:pt x="136544" y="3025"/>
                      <a:pt x="136080" y="2998"/>
                      <a:pt x="135627" y="3017"/>
                    </a:cubicBezTo>
                    <a:cubicBezTo>
                      <a:pt x="135386" y="3025"/>
                      <a:pt x="135147" y="3051"/>
                      <a:pt x="134918" y="3109"/>
                    </a:cubicBezTo>
                    <a:cubicBezTo>
                      <a:pt x="134739" y="3152"/>
                      <a:pt x="134562" y="3217"/>
                      <a:pt x="134385" y="3270"/>
                    </a:cubicBezTo>
                    <a:cubicBezTo>
                      <a:pt x="134252" y="3308"/>
                      <a:pt x="134117" y="3343"/>
                      <a:pt x="133976" y="3354"/>
                    </a:cubicBezTo>
                    <a:cubicBezTo>
                      <a:pt x="133944" y="3357"/>
                      <a:pt x="133912" y="3358"/>
                      <a:pt x="133879" y="3358"/>
                    </a:cubicBezTo>
                    <a:cubicBezTo>
                      <a:pt x="133731" y="3358"/>
                      <a:pt x="133580" y="3329"/>
                      <a:pt x="133455" y="3270"/>
                    </a:cubicBezTo>
                    <a:cubicBezTo>
                      <a:pt x="133333" y="3208"/>
                      <a:pt x="133232" y="3120"/>
                      <a:pt x="133190" y="3006"/>
                    </a:cubicBezTo>
                    <a:cubicBezTo>
                      <a:pt x="133188" y="2998"/>
                      <a:pt x="133188" y="2994"/>
                      <a:pt x="133183" y="2987"/>
                    </a:cubicBezTo>
                    <a:cubicBezTo>
                      <a:pt x="133180" y="2994"/>
                      <a:pt x="133171" y="3003"/>
                      <a:pt x="133167" y="3006"/>
                    </a:cubicBezTo>
                    <a:cubicBezTo>
                      <a:pt x="133041" y="3171"/>
                      <a:pt x="132831" y="3231"/>
                      <a:pt x="132597" y="3231"/>
                    </a:cubicBezTo>
                    <a:cubicBezTo>
                      <a:pt x="132345" y="3231"/>
                      <a:pt x="132066" y="3162"/>
                      <a:pt x="131832" y="3079"/>
                    </a:cubicBezTo>
                    <a:cubicBezTo>
                      <a:pt x="131821" y="3079"/>
                      <a:pt x="131813" y="3076"/>
                      <a:pt x="131804" y="3071"/>
                    </a:cubicBezTo>
                    <a:lnTo>
                      <a:pt x="131794" y="3082"/>
                    </a:lnTo>
                    <a:cubicBezTo>
                      <a:pt x="131713" y="3144"/>
                      <a:pt x="131633" y="3209"/>
                      <a:pt x="131553" y="3270"/>
                    </a:cubicBezTo>
                    <a:cubicBezTo>
                      <a:pt x="131449" y="3350"/>
                      <a:pt x="131346" y="3430"/>
                      <a:pt x="131245" y="3512"/>
                    </a:cubicBezTo>
                    <a:cubicBezTo>
                      <a:pt x="131203" y="3419"/>
                      <a:pt x="131142" y="3335"/>
                      <a:pt x="131061" y="3270"/>
                    </a:cubicBezTo>
                    <a:cubicBezTo>
                      <a:pt x="131019" y="3232"/>
                      <a:pt x="130977" y="3196"/>
                      <a:pt x="130927" y="3170"/>
                    </a:cubicBezTo>
                    <a:cubicBezTo>
                      <a:pt x="130908" y="3204"/>
                      <a:pt x="130889" y="3238"/>
                      <a:pt x="130866" y="3270"/>
                    </a:cubicBezTo>
                    <a:cubicBezTo>
                      <a:pt x="130790" y="3369"/>
                      <a:pt x="130686" y="3454"/>
                      <a:pt x="130570" y="3514"/>
                    </a:cubicBezTo>
                    <a:cubicBezTo>
                      <a:pt x="130520" y="3430"/>
                      <a:pt x="130470" y="3349"/>
                      <a:pt x="130424" y="3270"/>
                    </a:cubicBezTo>
                    <a:cubicBezTo>
                      <a:pt x="130409" y="3247"/>
                      <a:pt x="130397" y="3221"/>
                      <a:pt x="130381" y="3196"/>
                    </a:cubicBezTo>
                    <a:cubicBezTo>
                      <a:pt x="129833" y="3219"/>
                      <a:pt x="129287" y="3246"/>
                      <a:pt x="128739" y="3270"/>
                    </a:cubicBezTo>
                    <a:lnTo>
                      <a:pt x="127486" y="3327"/>
                    </a:lnTo>
                    <a:lnTo>
                      <a:pt x="127455" y="3327"/>
                    </a:lnTo>
                    <a:cubicBezTo>
                      <a:pt x="127195" y="3337"/>
                      <a:pt x="126929" y="3349"/>
                      <a:pt x="126668" y="3362"/>
                    </a:cubicBezTo>
                    <a:cubicBezTo>
                      <a:pt x="126520" y="3369"/>
                      <a:pt x="126366" y="3378"/>
                      <a:pt x="126213" y="3400"/>
                    </a:cubicBezTo>
                    <a:cubicBezTo>
                      <a:pt x="126204" y="3400"/>
                      <a:pt x="126197" y="3404"/>
                      <a:pt x="126190" y="3404"/>
                    </a:cubicBezTo>
                    <a:cubicBezTo>
                      <a:pt x="125810" y="3449"/>
                      <a:pt x="125451" y="3557"/>
                      <a:pt x="125247" y="3824"/>
                    </a:cubicBezTo>
                    <a:cubicBezTo>
                      <a:pt x="125052" y="3583"/>
                      <a:pt x="124688" y="3521"/>
                      <a:pt x="124325" y="3521"/>
                    </a:cubicBezTo>
                    <a:cubicBezTo>
                      <a:pt x="124268" y="3521"/>
                      <a:pt x="124210" y="3523"/>
                      <a:pt x="124154" y="3526"/>
                    </a:cubicBezTo>
                    <a:cubicBezTo>
                      <a:pt x="124097" y="3526"/>
                      <a:pt x="124046" y="3528"/>
                      <a:pt x="123992" y="3533"/>
                    </a:cubicBezTo>
                    <a:cubicBezTo>
                      <a:pt x="123940" y="3538"/>
                      <a:pt x="123884" y="3541"/>
                      <a:pt x="123832" y="3545"/>
                    </a:cubicBezTo>
                    <a:cubicBezTo>
                      <a:pt x="123821" y="3545"/>
                      <a:pt x="123813" y="3545"/>
                      <a:pt x="123802" y="3547"/>
                    </a:cubicBezTo>
                    <a:cubicBezTo>
                      <a:pt x="123672" y="3556"/>
                      <a:pt x="123539" y="3564"/>
                      <a:pt x="123404" y="3575"/>
                    </a:cubicBezTo>
                    <a:cubicBezTo>
                      <a:pt x="123273" y="3585"/>
                      <a:pt x="123143" y="3593"/>
                      <a:pt x="123007" y="3604"/>
                    </a:cubicBezTo>
                    <a:cubicBezTo>
                      <a:pt x="122619" y="3631"/>
                      <a:pt x="122234" y="3659"/>
                      <a:pt x="121846" y="3686"/>
                    </a:cubicBezTo>
                    <a:cubicBezTo>
                      <a:pt x="121428" y="3716"/>
                      <a:pt x="121014" y="3743"/>
                      <a:pt x="120596" y="3774"/>
                    </a:cubicBezTo>
                    <a:cubicBezTo>
                      <a:pt x="119223" y="3869"/>
                      <a:pt x="117846" y="3965"/>
                      <a:pt x="116473" y="4065"/>
                    </a:cubicBezTo>
                    <a:cubicBezTo>
                      <a:pt x="116085" y="4091"/>
                      <a:pt x="115702" y="4118"/>
                      <a:pt x="115320" y="4179"/>
                    </a:cubicBezTo>
                    <a:cubicBezTo>
                      <a:pt x="114940" y="4240"/>
                      <a:pt x="114559" y="4339"/>
                      <a:pt x="114174" y="4363"/>
                    </a:cubicBezTo>
                    <a:cubicBezTo>
                      <a:pt x="114111" y="4367"/>
                      <a:pt x="114049" y="4368"/>
                      <a:pt x="113986" y="4368"/>
                    </a:cubicBezTo>
                    <a:cubicBezTo>
                      <a:pt x="113614" y="4368"/>
                      <a:pt x="113250" y="4317"/>
                      <a:pt x="112885" y="4271"/>
                    </a:cubicBezTo>
                    <a:lnTo>
                      <a:pt x="112881" y="4271"/>
                    </a:lnTo>
                    <a:cubicBezTo>
                      <a:pt x="112623" y="4242"/>
                      <a:pt x="112369" y="4215"/>
                      <a:pt x="112112" y="4215"/>
                    </a:cubicBezTo>
                    <a:cubicBezTo>
                      <a:pt x="112026" y="4215"/>
                      <a:pt x="111941" y="4218"/>
                      <a:pt x="111854" y="4225"/>
                    </a:cubicBezTo>
                    <a:cubicBezTo>
                      <a:pt x="111082" y="4278"/>
                      <a:pt x="110293" y="4385"/>
                      <a:pt x="109523" y="4482"/>
                    </a:cubicBezTo>
                    <a:cubicBezTo>
                      <a:pt x="109441" y="4493"/>
                      <a:pt x="109353" y="4510"/>
                      <a:pt x="109273" y="4531"/>
                    </a:cubicBezTo>
                    <a:lnTo>
                      <a:pt x="109264" y="4531"/>
                    </a:lnTo>
                    <a:cubicBezTo>
                      <a:pt x="109135" y="4569"/>
                      <a:pt x="109023" y="4634"/>
                      <a:pt x="108985" y="4742"/>
                    </a:cubicBezTo>
                    <a:cubicBezTo>
                      <a:pt x="108982" y="4751"/>
                      <a:pt x="108977" y="4754"/>
                      <a:pt x="108977" y="4761"/>
                    </a:cubicBezTo>
                    <a:cubicBezTo>
                      <a:pt x="108958" y="4759"/>
                      <a:pt x="108939" y="4751"/>
                      <a:pt x="108920" y="4746"/>
                    </a:cubicBezTo>
                    <a:cubicBezTo>
                      <a:pt x="108657" y="4671"/>
                      <a:pt x="108379" y="4632"/>
                      <a:pt x="108101" y="4632"/>
                    </a:cubicBezTo>
                    <a:cubicBezTo>
                      <a:pt x="107858" y="4632"/>
                      <a:pt x="107614" y="4662"/>
                      <a:pt x="107379" y="4723"/>
                    </a:cubicBezTo>
                    <a:cubicBezTo>
                      <a:pt x="107368" y="4761"/>
                      <a:pt x="107356" y="4805"/>
                      <a:pt x="107344" y="4843"/>
                    </a:cubicBezTo>
                    <a:cubicBezTo>
                      <a:pt x="107317" y="4938"/>
                      <a:pt x="107290" y="5035"/>
                      <a:pt x="107262" y="5134"/>
                    </a:cubicBezTo>
                    <a:cubicBezTo>
                      <a:pt x="107233" y="5022"/>
                      <a:pt x="107171" y="4930"/>
                      <a:pt x="107083" y="4857"/>
                    </a:cubicBezTo>
                    <a:cubicBezTo>
                      <a:pt x="107014" y="4796"/>
                      <a:pt x="106925" y="4746"/>
                      <a:pt x="106830" y="4710"/>
                    </a:cubicBezTo>
                    <a:lnTo>
                      <a:pt x="106827" y="4710"/>
                    </a:lnTo>
                    <a:cubicBezTo>
                      <a:pt x="106667" y="4649"/>
                      <a:pt x="106477" y="4619"/>
                      <a:pt x="106290" y="4619"/>
                    </a:cubicBezTo>
                    <a:cubicBezTo>
                      <a:pt x="106187" y="4619"/>
                      <a:pt x="106085" y="4628"/>
                      <a:pt x="105988" y="4646"/>
                    </a:cubicBezTo>
                    <a:cubicBezTo>
                      <a:pt x="105747" y="4689"/>
                      <a:pt x="105513" y="4765"/>
                      <a:pt x="105279" y="4830"/>
                    </a:cubicBezTo>
                    <a:lnTo>
                      <a:pt x="105276" y="4830"/>
                    </a:lnTo>
                    <a:cubicBezTo>
                      <a:pt x="105018" y="4906"/>
                      <a:pt x="104767" y="4971"/>
                      <a:pt x="104495" y="4976"/>
                    </a:cubicBezTo>
                    <a:cubicBezTo>
                      <a:pt x="104483" y="4976"/>
                      <a:pt x="104472" y="4977"/>
                      <a:pt x="104460" y="4977"/>
                    </a:cubicBezTo>
                    <a:cubicBezTo>
                      <a:pt x="104303" y="4977"/>
                      <a:pt x="104149" y="4953"/>
                      <a:pt x="103995" y="4930"/>
                    </a:cubicBezTo>
                    <a:lnTo>
                      <a:pt x="103992" y="4930"/>
                    </a:lnTo>
                    <a:cubicBezTo>
                      <a:pt x="103909" y="4919"/>
                      <a:pt x="103823" y="4904"/>
                      <a:pt x="103739" y="4895"/>
                    </a:cubicBezTo>
                    <a:cubicBezTo>
                      <a:pt x="103582" y="4877"/>
                      <a:pt x="103424" y="4870"/>
                      <a:pt x="103265" y="4870"/>
                    </a:cubicBezTo>
                    <a:cubicBezTo>
                      <a:pt x="103017" y="4870"/>
                      <a:pt x="102767" y="4887"/>
                      <a:pt x="102520" y="4904"/>
                    </a:cubicBezTo>
                    <a:cubicBezTo>
                      <a:pt x="102202" y="4925"/>
                      <a:pt x="101883" y="4946"/>
                      <a:pt x="101566" y="4971"/>
                    </a:cubicBezTo>
                    <a:cubicBezTo>
                      <a:pt x="101029" y="5018"/>
                      <a:pt x="100491" y="5079"/>
                      <a:pt x="99968" y="5186"/>
                    </a:cubicBezTo>
                    <a:cubicBezTo>
                      <a:pt x="99812" y="5216"/>
                      <a:pt x="99652" y="5255"/>
                      <a:pt x="99495" y="5281"/>
                    </a:cubicBezTo>
                    <a:cubicBezTo>
                      <a:pt x="99492" y="5285"/>
                      <a:pt x="99487" y="5285"/>
                      <a:pt x="99484" y="5285"/>
                    </a:cubicBezTo>
                    <a:lnTo>
                      <a:pt x="99476" y="5285"/>
                    </a:lnTo>
                    <a:cubicBezTo>
                      <a:pt x="99415" y="5295"/>
                      <a:pt x="99348" y="5304"/>
                      <a:pt x="99289" y="5312"/>
                    </a:cubicBezTo>
                    <a:cubicBezTo>
                      <a:pt x="99286" y="5312"/>
                      <a:pt x="99285" y="5313"/>
                      <a:pt x="99284" y="5313"/>
                    </a:cubicBezTo>
                    <a:cubicBezTo>
                      <a:pt x="99283" y="5313"/>
                      <a:pt x="99282" y="5313"/>
                      <a:pt x="99281" y="5312"/>
                    </a:cubicBezTo>
                    <a:cubicBezTo>
                      <a:pt x="99182" y="5324"/>
                      <a:pt x="99083" y="5333"/>
                      <a:pt x="98984" y="5333"/>
                    </a:cubicBezTo>
                    <a:cubicBezTo>
                      <a:pt x="98957" y="5333"/>
                      <a:pt x="98929" y="5333"/>
                      <a:pt x="98901" y="5331"/>
                    </a:cubicBezTo>
                    <a:lnTo>
                      <a:pt x="98863" y="5331"/>
                    </a:lnTo>
                    <a:cubicBezTo>
                      <a:pt x="98770" y="5327"/>
                      <a:pt x="98667" y="5312"/>
                      <a:pt x="98578" y="5285"/>
                    </a:cubicBezTo>
                    <a:cubicBezTo>
                      <a:pt x="98315" y="5216"/>
                      <a:pt x="98073" y="5065"/>
                      <a:pt x="97796" y="5063"/>
                    </a:cubicBezTo>
                    <a:cubicBezTo>
                      <a:pt x="97788" y="5062"/>
                      <a:pt x="97780" y="5062"/>
                      <a:pt x="97772" y="5062"/>
                    </a:cubicBezTo>
                    <a:cubicBezTo>
                      <a:pt x="97506" y="5062"/>
                      <a:pt x="97267" y="5202"/>
                      <a:pt x="97014" y="5288"/>
                    </a:cubicBezTo>
                    <a:cubicBezTo>
                      <a:pt x="96742" y="5375"/>
                      <a:pt x="96450" y="5407"/>
                      <a:pt x="96160" y="5429"/>
                    </a:cubicBezTo>
                    <a:cubicBezTo>
                      <a:pt x="95818" y="5457"/>
                      <a:pt x="91937" y="5622"/>
                      <a:pt x="90906" y="5855"/>
                    </a:cubicBezTo>
                    <a:cubicBezTo>
                      <a:pt x="90733" y="5897"/>
                      <a:pt x="90642" y="5938"/>
                      <a:pt x="90652" y="5979"/>
                    </a:cubicBezTo>
                    <a:lnTo>
                      <a:pt x="90652" y="5979"/>
                    </a:lnTo>
                    <a:cubicBezTo>
                      <a:pt x="90642" y="5945"/>
                      <a:pt x="90626" y="5908"/>
                      <a:pt x="90615" y="5874"/>
                    </a:cubicBezTo>
                    <a:cubicBezTo>
                      <a:pt x="90599" y="5836"/>
                      <a:pt x="90585" y="5797"/>
                      <a:pt x="90569" y="5755"/>
                    </a:cubicBezTo>
                    <a:cubicBezTo>
                      <a:pt x="90346" y="5860"/>
                      <a:pt x="90096" y="5914"/>
                      <a:pt x="89846" y="5914"/>
                    </a:cubicBezTo>
                    <a:cubicBezTo>
                      <a:pt x="89778" y="5914"/>
                      <a:pt x="89709" y="5910"/>
                      <a:pt x="89641" y="5902"/>
                    </a:cubicBezTo>
                    <a:cubicBezTo>
                      <a:pt x="89638" y="5912"/>
                      <a:pt x="89633" y="5921"/>
                      <a:pt x="89633" y="5931"/>
                    </a:cubicBezTo>
                    <a:cubicBezTo>
                      <a:pt x="89614" y="5988"/>
                      <a:pt x="89595" y="6050"/>
                      <a:pt x="89579" y="6108"/>
                    </a:cubicBezTo>
                    <a:cubicBezTo>
                      <a:pt x="89533" y="6249"/>
                      <a:pt x="89492" y="6392"/>
                      <a:pt x="89449" y="6537"/>
                    </a:cubicBezTo>
                    <a:cubicBezTo>
                      <a:pt x="89341" y="6363"/>
                      <a:pt x="89188" y="6241"/>
                      <a:pt x="89004" y="6157"/>
                    </a:cubicBezTo>
                    <a:lnTo>
                      <a:pt x="88996" y="6157"/>
                    </a:lnTo>
                    <a:cubicBezTo>
                      <a:pt x="88839" y="6081"/>
                      <a:pt x="88654" y="6030"/>
                      <a:pt x="88464" y="6003"/>
                    </a:cubicBezTo>
                    <a:cubicBezTo>
                      <a:pt x="88307" y="5979"/>
                      <a:pt x="88142" y="5969"/>
                      <a:pt x="87975" y="5969"/>
                    </a:cubicBezTo>
                    <a:cubicBezTo>
                      <a:pt x="87662" y="5969"/>
                      <a:pt x="87341" y="6004"/>
                      <a:pt x="87049" y="6049"/>
                    </a:cubicBezTo>
                    <a:cubicBezTo>
                      <a:pt x="86919" y="6068"/>
                      <a:pt x="86788" y="6092"/>
                      <a:pt x="86658" y="6111"/>
                    </a:cubicBezTo>
                    <a:cubicBezTo>
                      <a:pt x="86206" y="6184"/>
                      <a:pt x="85755" y="6253"/>
                      <a:pt x="85301" y="6325"/>
                    </a:cubicBezTo>
                    <a:cubicBezTo>
                      <a:pt x="85154" y="6344"/>
                      <a:pt x="84983" y="6401"/>
                      <a:pt x="84949" y="6509"/>
                    </a:cubicBezTo>
                    <a:lnTo>
                      <a:pt x="84949" y="6513"/>
                    </a:lnTo>
                    <a:cubicBezTo>
                      <a:pt x="84941" y="6525"/>
                      <a:pt x="84941" y="6540"/>
                      <a:pt x="84941" y="6551"/>
                    </a:cubicBezTo>
                    <a:cubicBezTo>
                      <a:pt x="84924" y="6540"/>
                      <a:pt x="84910" y="6525"/>
                      <a:pt x="84894" y="6516"/>
                    </a:cubicBezTo>
                    <a:lnTo>
                      <a:pt x="84891" y="6516"/>
                    </a:lnTo>
                    <a:cubicBezTo>
                      <a:pt x="84709" y="6374"/>
                      <a:pt x="84467" y="6296"/>
                      <a:pt x="84222" y="6296"/>
                    </a:cubicBezTo>
                    <a:cubicBezTo>
                      <a:pt x="84157" y="6296"/>
                      <a:pt x="84092" y="6301"/>
                      <a:pt x="84028" y="6312"/>
                    </a:cubicBezTo>
                    <a:cubicBezTo>
                      <a:pt x="83990" y="6408"/>
                      <a:pt x="83959" y="6506"/>
                      <a:pt x="83940" y="6601"/>
                    </a:cubicBezTo>
                    <a:cubicBezTo>
                      <a:pt x="83914" y="6723"/>
                      <a:pt x="83898" y="6850"/>
                      <a:pt x="83902" y="6976"/>
                    </a:cubicBezTo>
                    <a:cubicBezTo>
                      <a:pt x="83811" y="6862"/>
                      <a:pt x="83715" y="6745"/>
                      <a:pt x="83619" y="6630"/>
                    </a:cubicBezTo>
                    <a:lnTo>
                      <a:pt x="83619" y="6628"/>
                    </a:lnTo>
                    <a:cubicBezTo>
                      <a:pt x="83531" y="6520"/>
                      <a:pt x="83442" y="6417"/>
                      <a:pt x="83354" y="6310"/>
                    </a:cubicBezTo>
                    <a:cubicBezTo>
                      <a:pt x="83087" y="6388"/>
                      <a:pt x="82804" y="6427"/>
                      <a:pt x="82520" y="6427"/>
                    </a:cubicBezTo>
                    <a:cubicBezTo>
                      <a:pt x="82412" y="6427"/>
                      <a:pt x="82304" y="6421"/>
                      <a:pt x="82196" y="6410"/>
                    </a:cubicBezTo>
                    <a:cubicBezTo>
                      <a:pt x="82161" y="6528"/>
                      <a:pt x="82122" y="6648"/>
                      <a:pt x="82088" y="6766"/>
                    </a:cubicBezTo>
                    <a:lnTo>
                      <a:pt x="82084" y="6769"/>
                    </a:lnTo>
                    <a:cubicBezTo>
                      <a:pt x="82077" y="6799"/>
                      <a:pt x="82065" y="6831"/>
                      <a:pt x="82058" y="6862"/>
                    </a:cubicBezTo>
                    <a:cubicBezTo>
                      <a:pt x="82050" y="6831"/>
                      <a:pt x="82042" y="6799"/>
                      <a:pt x="82027" y="6774"/>
                    </a:cubicBezTo>
                    <a:cubicBezTo>
                      <a:pt x="81924" y="6544"/>
                      <a:pt x="81618" y="6448"/>
                      <a:pt x="81283" y="6424"/>
                    </a:cubicBezTo>
                    <a:cubicBezTo>
                      <a:pt x="81219" y="6418"/>
                      <a:pt x="81154" y="6416"/>
                      <a:pt x="81089" y="6416"/>
                    </a:cubicBezTo>
                    <a:cubicBezTo>
                      <a:pt x="80976" y="6416"/>
                      <a:pt x="80863" y="6424"/>
                      <a:pt x="80758" y="6436"/>
                    </a:cubicBezTo>
                    <a:lnTo>
                      <a:pt x="80467" y="6470"/>
                    </a:lnTo>
                    <a:lnTo>
                      <a:pt x="77825" y="6780"/>
                    </a:lnTo>
                    <a:cubicBezTo>
                      <a:pt x="77581" y="6807"/>
                      <a:pt x="77308" y="6849"/>
                      <a:pt x="77155" y="7014"/>
                    </a:cubicBezTo>
                    <a:cubicBezTo>
                      <a:pt x="77060" y="6902"/>
                      <a:pt x="76960" y="6788"/>
                      <a:pt x="76859" y="6677"/>
                    </a:cubicBezTo>
                    <a:cubicBezTo>
                      <a:pt x="76760" y="6764"/>
                      <a:pt x="76680" y="6872"/>
                      <a:pt x="76622" y="6984"/>
                    </a:cubicBezTo>
                    <a:cubicBezTo>
                      <a:pt x="76591" y="7041"/>
                      <a:pt x="76567" y="7098"/>
                      <a:pt x="76548" y="7160"/>
                    </a:cubicBezTo>
                    <a:cubicBezTo>
                      <a:pt x="76422" y="6963"/>
                      <a:pt x="76178" y="6894"/>
                      <a:pt x="75910" y="6894"/>
                    </a:cubicBezTo>
                    <a:cubicBezTo>
                      <a:pt x="75702" y="6894"/>
                      <a:pt x="75479" y="6936"/>
                      <a:pt x="75287" y="6991"/>
                    </a:cubicBezTo>
                    <a:cubicBezTo>
                      <a:pt x="75079" y="7048"/>
                      <a:pt x="74849" y="7106"/>
                      <a:pt x="74631" y="7118"/>
                    </a:cubicBezTo>
                    <a:cubicBezTo>
                      <a:pt x="74587" y="7126"/>
                      <a:pt x="74546" y="7126"/>
                      <a:pt x="74507" y="7126"/>
                    </a:cubicBezTo>
                    <a:lnTo>
                      <a:pt x="74486" y="7126"/>
                    </a:lnTo>
                    <a:cubicBezTo>
                      <a:pt x="74340" y="7123"/>
                      <a:pt x="74198" y="7092"/>
                      <a:pt x="74084" y="7027"/>
                    </a:cubicBezTo>
                    <a:cubicBezTo>
                      <a:pt x="74046" y="7004"/>
                      <a:pt x="74010" y="6980"/>
                      <a:pt x="73980" y="6950"/>
                    </a:cubicBezTo>
                    <a:cubicBezTo>
                      <a:pt x="73972" y="6961"/>
                      <a:pt x="73961" y="6970"/>
                      <a:pt x="73958" y="6980"/>
                    </a:cubicBezTo>
                    <a:cubicBezTo>
                      <a:pt x="73877" y="7073"/>
                      <a:pt x="73801" y="7164"/>
                      <a:pt x="73724" y="7257"/>
                    </a:cubicBezTo>
                    <a:cubicBezTo>
                      <a:pt x="73694" y="7295"/>
                      <a:pt x="73662" y="7329"/>
                      <a:pt x="73633" y="7367"/>
                    </a:cubicBezTo>
                    <a:cubicBezTo>
                      <a:pt x="73583" y="7338"/>
                      <a:pt x="73528" y="7306"/>
                      <a:pt x="73475" y="7287"/>
                    </a:cubicBezTo>
                    <a:cubicBezTo>
                      <a:pt x="73429" y="7265"/>
                      <a:pt x="73380" y="7249"/>
                      <a:pt x="73329" y="7238"/>
                    </a:cubicBezTo>
                    <a:cubicBezTo>
                      <a:pt x="73114" y="7176"/>
                      <a:pt x="72873" y="7164"/>
                      <a:pt x="72639" y="7164"/>
                    </a:cubicBezTo>
                    <a:cubicBezTo>
                      <a:pt x="71792" y="7164"/>
                      <a:pt x="70945" y="7253"/>
                      <a:pt x="70096" y="7343"/>
                    </a:cubicBezTo>
                    <a:cubicBezTo>
                      <a:pt x="69706" y="7381"/>
                      <a:pt x="69310" y="7425"/>
                      <a:pt x="68916" y="7467"/>
                    </a:cubicBezTo>
                    <a:cubicBezTo>
                      <a:pt x="68747" y="7486"/>
                      <a:pt x="68582" y="7501"/>
                      <a:pt x="68414" y="7520"/>
                    </a:cubicBezTo>
                    <a:cubicBezTo>
                      <a:pt x="67907" y="7572"/>
                      <a:pt x="66349" y="7946"/>
                      <a:pt x="65404" y="7946"/>
                    </a:cubicBezTo>
                    <a:cubicBezTo>
                      <a:pt x="65105" y="7946"/>
                      <a:pt x="64867" y="7908"/>
                      <a:pt x="64744" y="7811"/>
                    </a:cubicBezTo>
                    <a:cubicBezTo>
                      <a:pt x="64741" y="8009"/>
                      <a:pt x="64734" y="8213"/>
                      <a:pt x="64725" y="8416"/>
                    </a:cubicBezTo>
                    <a:lnTo>
                      <a:pt x="64725" y="8460"/>
                    </a:lnTo>
                    <a:cubicBezTo>
                      <a:pt x="64717" y="8443"/>
                      <a:pt x="64710" y="8433"/>
                      <a:pt x="64703" y="8416"/>
                    </a:cubicBezTo>
                    <a:cubicBezTo>
                      <a:pt x="64570" y="8191"/>
                      <a:pt x="64435" y="7964"/>
                      <a:pt x="64296" y="7741"/>
                    </a:cubicBezTo>
                    <a:cubicBezTo>
                      <a:pt x="64293" y="7882"/>
                      <a:pt x="64285" y="8021"/>
                      <a:pt x="64277" y="8162"/>
                    </a:cubicBezTo>
                    <a:cubicBezTo>
                      <a:pt x="64169" y="8013"/>
                      <a:pt x="64066" y="7863"/>
                      <a:pt x="63959" y="7715"/>
                    </a:cubicBezTo>
                    <a:cubicBezTo>
                      <a:pt x="63883" y="7848"/>
                      <a:pt x="63806" y="7987"/>
                      <a:pt x="63733" y="8121"/>
                    </a:cubicBezTo>
                    <a:cubicBezTo>
                      <a:pt x="63668" y="7994"/>
                      <a:pt x="63493" y="7935"/>
                      <a:pt x="63326" y="7935"/>
                    </a:cubicBezTo>
                    <a:cubicBezTo>
                      <a:pt x="63308" y="7935"/>
                      <a:pt x="63291" y="7936"/>
                      <a:pt x="63273" y="7937"/>
                    </a:cubicBezTo>
                    <a:cubicBezTo>
                      <a:pt x="63094" y="7952"/>
                      <a:pt x="62923" y="8018"/>
                      <a:pt x="62744" y="8040"/>
                    </a:cubicBezTo>
                    <a:cubicBezTo>
                      <a:pt x="62692" y="8046"/>
                      <a:pt x="62640" y="8048"/>
                      <a:pt x="62587" y="8048"/>
                    </a:cubicBezTo>
                    <a:cubicBezTo>
                      <a:pt x="62355" y="8048"/>
                      <a:pt x="62118" y="8001"/>
                      <a:pt x="61889" y="8001"/>
                    </a:cubicBezTo>
                    <a:cubicBezTo>
                      <a:pt x="61776" y="8001"/>
                      <a:pt x="61665" y="8012"/>
                      <a:pt x="61558" y="8048"/>
                    </a:cubicBezTo>
                    <a:cubicBezTo>
                      <a:pt x="61419" y="8093"/>
                      <a:pt x="61301" y="8179"/>
                      <a:pt x="61159" y="8221"/>
                    </a:cubicBezTo>
                    <a:cubicBezTo>
                      <a:pt x="61064" y="8251"/>
                      <a:pt x="60964" y="8261"/>
                      <a:pt x="60862" y="8261"/>
                    </a:cubicBezTo>
                    <a:cubicBezTo>
                      <a:pt x="60742" y="8261"/>
                      <a:pt x="60620" y="8247"/>
                      <a:pt x="60500" y="8237"/>
                    </a:cubicBezTo>
                    <a:cubicBezTo>
                      <a:pt x="60391" y="8229"/>
                      <a:pt x="60282" y="8225"/>
                      <a:pt x="60173" y="8225"/>
                    </a:cubicBezTo>
                    <a:cubicBezTo>
                      <a:pt x="59759" y="8225"/>
                      <a:pt x="59346" y="8282"/>
                      <a:pt x="58956" y="8395"/>
                    </a:cubicBezTo>
                    <a:cubicBezTo>
                      <a:pt x="58760" y="8448"/>
                      <a:pt x="58564" y="8517"/>
                      <a:pt x="58362" y="8517"/>
                    </a:cubicBezTo>
                    <a:cubicBezTo>
                      <a:pt x="58335" y="8517"/>
                      <a:pt x="58307" y="8516"/>
                      <a:pt x="58279" y="8513"/>
                    </a:cubicBezTo>
                    <a:cubicBezTo>
                      <a:pt x="58092" y="8496"/>
                      <a:pt x="57915" y="8409"/>
                      <a:pt x="57730" y="8409"/>
                    </a:cubicBezTo>
                    <a:cubicBezTo>
                      <a:pt x="57707" y="8409"/>
                      <a:pt x="57683" y="8411"/>
                      <a:pt x="57659" y="8414"/>
                    </a:cubicBezTo>
                    <a:cubicBezTo>
                      <a:pt x="57262" y="8462"/>
                      <a:pt x="56950" y="8632"/>
                      <a:pt x="56528" y="8658"/>
                    </a:cubicBezTo>
                    <a:cubicBezTo>
                      <a:pt x="56125" y="8681"/>
                      <a:pt x="55727" y="8723"/>
                      <a:pt x="55327" y="8761"/>
                    </a:cubicBezTo>
                    <a:lnTo>
                      <a:pt x="55324" y="8761"/>
                    </a:lnTo>
                    <a:cubicBezTo>
                      <a:pt x="55213" y="8777"/>
                      <a:pt x="55105" y="8784"/>
                      <a:pt x="54996" y="8796"/>
                    </a:cubicBezTo>
                    <a:cubicBezTo>
                      <a:pt x="54808" y="8813"/>
                      <a:pt x="54621" y="8815"/>
                      <a:pt x="54435" y="8815"/>
                    </a:cubicBezTo>
                    <a:cubicBezTo>
                      <a:pt x="54368" y="8815"/>
                      <a:pt x="54301" y="8815"/>
                      <a:pt x="54234" y="8815"/>
                    </a:cubicBezTo>
                    <a:cubicBezTo>
                      <a:pt x="53982" y="8815"/>
                      <a:pt x="53732" y="8819"/>
                      <a:pt x="53484" y="8859"/>
                    </a:cubicBezTo>
                    <a:cubicBezTo>
                      <a:pt x="52247" y="9049"/>
                      <a:pt x="51069" y="9239"/>
                      <a:pt x="49819" y="9239"/>
                    </a:cubicBezTo>
                    <a:cubicBezTo>
                      <a:pt x="49668" y="9239"/>
                      <a:pt x="49515" y="9236"/>
                      <a:pt x="49361" y="9230"/>
                    </a:cubicBezTo>
                    <a:cubicBezTo>
                      <a:pt x="49316" y="9227"/>
                      <a:pt x="49269" y="9225"/>
                      <a:pt x="49222" y="9225"/>
                    </a:cubicBezTo>
                    <a:cubicBezTo>
                      <a:pt x="49144" y="9225"/>
                      <a:pt x="49065" y="9231"/>
                      <a:pt x="48990" y="9253"/>
                    </a:cubicBezTo>
                    <a:cubicBezTo>
                      <a:pt x="48825" y="9301"/>
                      <a:pt x="48694" y="9428"/>
                      <a:pt x="48522" y="9451"/>
                    </a:cubicBezTo>
                    <a:cubicBezTo>
                      <a:pt x="48498" y="9455"/>
                      <a:pt x="48474" y="9456"/>
                      <a:pt x="48450" y="9456"/>
                    </a:cubicBezTo>
                    <a:cubicBezTo>
                      <a:pt x="48369" y="9456"/>
                      <a:pt x="48287" y="9440"/>
                      <a:pt x="48208" y="9428"/>
                    </a:cubicBezTo>
                    <a:cubicBezTo>
                      <a:pt x="48104" y="9413"/>
                      <a:pt x="48000" y="9406"/>
                      <a:pt x="47895" y="9406"/>
                    </a:cubicBezTo>
                    <a:cubicBezTo>
                      <a:pt x="47540" y="9406"/>
                      <a:pt x="47184" y="9485"/>
                      <a:pt x="46843" y="9583"/>
                    </a:cubicBezTo>
                    <a:cubicBezTo>
                      <a:pt x="46707" y="9623"/>
                      <a:pt x="46547" y="9658"/>
                      <a:pt x="46402" y="9658"/>
                    </a:cubicBezTo>
                    <a:cubicBezTo>
                      <a:pt x="46254" y="9658"/>
                      <a:pt x="46121" y="9621"/>
                      <a:pt x="46046" y="9515"/>
                    </a:cubicBezTo>
                    <a:cubicBezTo>
                      <a:pt x="45977" y="9591"/>
                      <a:pt x="45903" y="9669"/>
                      <a:pt x="45833" y="9745"/>
                    </a:cubicBezTo>
                    <a:cubicBezTo>
                      <a:pt x="45766" y="9661"/>
                      <a:pt x="45692" y="9572"/>
                      <a:pt x="45622" y="9488"/>
                    </a:cubicBezTo>
                    <a:cubicBezTo>
                      <a:pt x="45554" y="9577"/>
                      <a:pt x="45484" y="9661"/>
                      <a:pt x="45419" y="9745"/>
                    </a:cubicBezTo>
                    <a:cubicBezTo>
                      <a:pt x="45336" y="9670"/>
                      <a:pt x="45218" y="9641"/>
                      <a:pt x="45095" y="9641"/>
                    </a:cubicBezTo>
                    <a:cubicBezTo>
                      <a:pt x="44999" y="9641"/>
                      <a:pt x="44898" y="9659"/>
                      <a:pt x="44809" y="9688"/>
                    </a:cubicBezTo>
                    <a:cubicBezTo>
                      <a:pt x="44603" y="9752"/>
                      <a:pt x="44413" y="9860"/>
                      <a:pt x="44199" y="9883"/>
                    </a:cubicBezTo>
                    <a:cubicBezTo>
                      <a:pt x="44159" y="9888"/>
                      <a:pt x="44119" y="9890"/>
                      <a:pt x="44078" y="9890"/>
                    </a:cubicBezTo>
                    <a:cubicBezTo>
                      <a:pt x="43864" y="9890"/>
                      <a:pt x="43638" y="9834"/>
                      <a:pt x="43433" y="9834"/>
                    </a:cubicBezTo>
                    <a:cubicBezTo>
                      <a:pt x="43309" y="9834"/>
                      <a:pt x="43192" y="9854"/>
                      <a:pt x="43091" y="9922"/>
                    </a:cubicBezTo>
                    <a:cubicBezTo>
                      <a:pt x="43010" y="9979"/>
                      <a:pt x="42950" y="10060"/>
                      <a:pt x="42857" y="10101"/>
                    </a:cubicBezTo>
                    <a:cubicBezTo>
                      <a:pt x="42796" y="10130"/>
                      <a:pt x="42728" y="10139"/>
                      <a:pt x="42658" y="10139"/>
                    </a:cubicBezTo>
                    <a:cubicBezTo>
                      <a:pt x="42592" y="10139"/>
                      <a:pt x="42523" y="10131"/>
                      <a:pt x="42456" y="10124"/>
                    </a:cubicBezTo>
                    <a:cubicBezTo>
                      <a:pt x="42271" y="10101"/>
                      <a:pt x="42090" y="10091"/>
                      <a:pt x="41911" y="10091"/>
                    </a:cubicBezTo>
                    <a:cubicBezTo>
                      <a:pt x="41416" y="10091"/>
                      <a:pt x="40938" y="10169"/>
                      <a:pt x="40442" y="10272"/>
                    </a:cubicBezTo>
                    <a:cubicBezTo>
                      <a:pt x="39839" y="10403"/>
                      <a:pt x="39234" y="10373"/>
                      <a:pt x="38624" y="10438"/>
                    </a:cubicBezTo>
                    <a:cubicBezTo>
                      <a:pt x="38556" y="10445"/>
                      <a:pt x="38488" y="10452"/>
                      <a:pt x="38420" y="10452"/>
                    </a:cubicBezTo>
                    <a:cubicBezTo>
                      <a:pt x="38377" y="10452"/>
                      <a:pt x="38334" y="10449"/>
                      <a:pt x="38291" y="10441"/>
                    </a:cubicBezTo>
                    <a:cubicBezTo>
                      <a:pt x="38164" y="10422"/>
                      <a:pt x="38049" y="10360"/>
                      <a:pt x="37922" y="10349"/>
                    </a:cubicBezTo>
                    <a:cubicBezTo>
                      <a:pt x="37912" y="10348"/>
                      <a:pt x="37902" y="10348"/>
                      <a:pt x="37892" y="10348"/>
                    </a:cubicBezTo>
                    <a:cubicBezTo>
                      <a:pt x="37708" y="10348"/>
                      <a:pt x="37540" y="10444"/>
                      <a:pt x="37365" y="10495"/>
                    </a:cubicBezTo>
                    <a:cubicBezTo>
                      <a:pt x="37307" y="10513"/>
                      <a:pt x="37240" y="10524"/>
                      <a:pt x="37175" y="10524"/>
                    </a:cubicBezTo>
                    <a:cubicBezTo>
                      <a:pt x="37038" y="10524"/>
                      <a:pt x="36905" y="10479"/>
                      <a:pt x="36863" y="10373"/>
                    </a:cubicBezTo>
                    <a:cubicBezTo>
                      <a:pt x="36722" y="10506"/>
                      <a:pt x="36578" y="10645"/>
                      <a:pt x="36437" y="10780"/>
                    </a:cubicBezTo>
                    <a:cubicBezTo>
                      <a:pt x="36345" y="10632"/>
                      <a:pt x="36147" y="10543"/>
                      <a:pt x="35950" y="10543"/>
                    </a:cubicBezTo>
                    <a:cubicBezTo>
                      <a:pt x="35871" y="10543"/>
                      <a:pt x="35792" y="10557"/>
                      <a:pt x="35720" y="10588"/>
                    </a:cubicBezTo>
                    <a:cubicBezTo>
                      <a:pt x="35598" y="10641"/>
                      <a:pt x="35495" y="10736"/>
                      <a:pt x="35357" y="10767"/>
                    </a:cubicBezTo>
                    <a:cubicBezTo>
                      <a:pt x="35342" y="10770"/>
                      <a:pt x="35327" y="10771"/>
                      <a:pt x="35311" y="10771"/>
                    </a:cubicBezTo>
                    <a:cubicBezTo>
                      <a:pt x="35185" y="10771"/>
                      <a:pt x="35045" y="10681"/>
                      <a:pt x="35094" y="10583"/>
                    </a:cubicBezTo>
                    <a:lnTo>
                      <a:pt x="35094" y="10583"/>
                    </a:lnTo>
                    <a:cubicBezTo>
                      <a:pt x="34744" y="10789"/>
                      <a:pt x="34300" y="10836"/>
                      <a:pt x="33877" y="10870"/>
                    </a:cubicBezTo>
                    <a:cubicBezTo>
                      <a:pt x="33532" y="10902"/>
                      <a:pt x="32405" y="11133"/>
                      <a:pt x="31609" y="11133"/>
                    </a:cubicBezTo>
                    <a:cubicBezTo>
                      <a:pt x="31183" y="11133"/>
                      <a:pt x="30852" y="11067"/>
                      <a:pt x="30784" y="10870"/>
                    </a:cubicBezTo>
                    <a:cubicBezTo>
                      <a:pt x="30703" y="10973"/>
                      <a:pt x="30650" y="11085"/>
                      <a:pt x="30610" y="11207"/>
                    </a:cubicBezTo>
                    <a:cubicBezTo>
                      <a:pt x="30423" y="10988"/>
                      <a:pt x="30288" y="10743"/>
                      <a:pt x="30208" y="10482"/>
                    </a:cubicBezTo>
                    <a:cubicBezTo>
                      <a:pt x="30069" y="10778"/>
                      <a:pt x="29970" y="11085"/>
                      <a:pt x="29909" y="11399"/>
                    </a:cubicBezTo>
                    <a:cubicBezTo>
                      <a:pt x="29725" y="11272"/>
                      <a:pt x="29521" y="11174"/>
                      <a:pt x="29304" y="11096"/>
                    </a:cubicBezTo>
                    <a:lnTo>
                      <a:pt x="29304" y="11096"/>
                    </a:lnTo>
                    <a:cubicBezTo>
                      <a:pt x="29319" y="11214"/>
                      <a:pt x="29335" y="11338"/>
                      <a:pt x="29342" y="11456"/>
                    </a:cubicBezTo>
                    <a:cubicBezTo>
                      <a:pt x="29364" y="11714"/>
                      <a:pt x="29369" y="11967"/>
                      <a:pt x="29350" y="12219"/>
                    </a:cubicBezTo>
                    <a:cubicBezTo>
                      <a:pt x="29354" y="12238"/>
                      <a:pt x="29350" y="12262"/>
                      <a:pt x="29350" y="12281"/>
                    </a:cubicBezTo>
                    <a:cubicBezTo>
                      <a:pt x="29373" y="12267"/>
                      <a:pt x="29399" y="12261"/>
                      <a:pt x="29425" y="12261"/>
                    </a:cubicBezTo>
                    <a:cubicBezTo>
                      <a:pt x="29450" y="12261"/>
                      <a:pt x="29476" y="12267"/>
                      <a:pt x="29500" y="12278"/>
                    </a:cubicBezTo>
                    <a:cubicBezTo>
                      <a:pt x="29546" y="12289"/>
                      <a:pt x="29584" y="12320"/>
                      <a:pt x="29610" y="12355"/>
                    </a:cubicBezTo>
                    <a:cubicBezTo>
                      <a:pt x="29665" y="12431"/>
                      <a:pt x="29673" y="12523"/>
                      <a:pt x="29687" y="12606"/>
                    </a:cubicBezTo>
                    <a:cubicBezTo>
                      <a:pt x="29694" y="12654"/>
                      <a:pt x="29706" y="12694"/>
                      <a:pt x="29722" y="12737"/>
                    </a:cubicBezTo>
                    <a:lnTo>
                      <a:pt x="29722" y="12740"/>
                    </a:lnTo>
                    <a:cubicBezTo>
                      <a:pt x="29811" y="12993"/>
                      <a:pt x="29993" y="13213"/>
                      <a:pt x="30244" y="13357"/>
                    </a:cubicBezTo>
                    <a:cubicBezTo>
                      <a:pt x="30289" y="13346"/>
                      <a:pt x="30333" y="13335"/>
                      <a:pt x="30366" y="13330"/>
                    </a:cubicBezTo>
                    <a:lnTo>
                      <a:pt x="30366" y="13327"/>
                    </a:lnTo>
                    <a:cubicBezTo>
                      <a:pt x="30588" y="13270"/>
                      <a:pt x="30603" y="13265"/>
                      <a:pt x="30917" y="13259"/>
                    </a:cubicBezTo>
                    <a:cubicBezTo>
                      <a:pt x="32551" y="13213"/>
                      <a:pt x="34179" y="13071"/>
                      <a:pt x="35790" y="12833"/>
                    </a:cubicBezTo>
                    <a:cubicBezTo>
                      <a:pt x="36060" y="12795"/>
                      <a:pt x="36388" y="12699"/>
                      <a:pt x="36420" y="12469"/>
                    </a:cubicBezTo>
                    <a:cubicBezTo>
                      <a:pt x="36505" y="12596"/>
                      <a:pt x="36613" y="12737"/>
                      <a:pt x="36781" y="12768"/>
                    </a:cubicBezTo>
                    <a:cubicBezTo>
                      <a:pt x="36793" y="12770"/>
                      <a:pt x="36806" y="12771"/>
                      <a:pt x="36818" y="12771"/>
                    </a:cubicBezTo>
                    <a:cubicBezTo>
                      <a:pt x="36976" y="12771"/>
                      <a:pt x="37133" y="12610"/>
                      <a:pt x="37026" y="12507"/>
                    </a:cubicBezTo>
                    <a:lnTo>
                      <a:pt x="37026" y="12507"/>
                    </a:lnTo>
                    <a:cubicBezTo>
                      <a:pt x="37180" y="12526"/>
                      <a:pt x="37321" y="12603"/>
                      <a:pt x="37405" y="12713"/>
                    </a:cubicBezTo>
                    <a:cubicBezTo>
                      <a:pt x="37543" y="12599"/>
                      <a:pt x="37665" y="12469"/>
                      <a:pt x="37761" y="12323"/>
                    </a:cubicBezTo>
                    <a:cubicBezTo>
                      <a:pt x="37811" y="12494"/>
                      <a:pt x="38042" y="12541"/>
                      <a:pt x="38263" y="12541"/>
                    </a:cubicBezTo>
                    <a:cubicBezTo>
                      <a:pt x="38314" y="12541"/>
                      <a:pt x="38365" y="12538"/>
                      <a:pt x="38413" y="12534"/>
                    </a:cubicBezTo>
                    <a:cubicBezTo>
                      <a:pt x="39102" y="12472"/>
                      <a:pt x="39797" y="12412"/>
                      <a:pt x="40491" y="12350"/>
                    </a:cubicBezTo>
                    <a:cubicBezTo>
                      <a:pt x="40912" y="12314"/>
                      <a:pt x="41357" y="12268"/>
                      <a:pt x="41707" y="12062"/>
                    </a:cubicBezTo>
                    <a:lnTo>
                      <a:pt x="41707" y="12062"/>
                    </a:lnTo>
                    <a:cubicBezTo>
                      <a:pt x="41659" y="12161"/>
                      <a:pt x="41800" y="12251"/>
                      <a:pt x="41928" y="12251"/>
                    </a:cubicBezTo>
                    <a:cubicBezTo>
                      <a:pt x="41944" y="12251"/>
                      <a:pt x="41960" y="12250"/>
                      <a:pt x="41975" y="12247"/>
                    </a:cubicBezTo>
                    <a:cubicBezTo>
                      <a:pt x="42109" y="12216"/>
                      <a:pt x="42214" y="12120"/>
                      <a:pt x="42340" y="12066"/>
                    </a:cubicBezTo>
                    <a:cubicBezTo>
                      <a:pt x="42410" y="12036"/>
                      <a:pt x="42488" y="12022"/>
                      <a:pt x="42566" y="12022"/>
                    </a:cubicBezTo>
                    <a:cubicBezTo>
                      <a:pt x="42755" y="12022"/>
                      <a:pt x="42947" y="12105"/>
                      <a:pt x="43045" y="12247"/>
                    </a:cubicBezTo>
                    <a:cubicBezTo>
                      <a:pt x="43053" y="12247"/>
                      <a:pt x="43061" y="12247"/>
                      <a:pt x="43067" y="12243"/>
                    </a:cubicBezTo>
                    <a:lnTo>
                      <a:pt x="43482" y="11853"/>
                    </a:lnTo>
                    <a:cubicBezTo>
                      <a:pt x="43520" y="11959"/>
                      <a:pt x="43652" y="12003"/>
                      <a:pt x="43791" y="12003"/>
                    </a:cubicBezTo>
                    <a:cubicBezTo>
                      <a:pt x="43857" y="12003"/>
                      <a:pt x="43924" y="11993"/>
                      <a:pt x="43984" y="11975"/>
                    </a:cubicBezTo>
                    <a:cubicBezTo>
                      <a:pt x="44157" y="11923"/>
                      <a:pt x="44319" y="11827"/>
                      <a:pt x="44500" y="11827"/>
                    </a:cubicBezTo>
                    <a:cubicBezTo>
                      <a:pt x="44512" y="11827"/>
                      <a:pt x="44523" y="11828"/>
                      <a:pt x="44535" y="11828"/>
                    </a:cubicBezTo>
                    <a:cubicBezTo>
                      <a:pt x="44663" y="11840"/>
                      <a:pt x="44777" y="11901"/>
                      <a:pt x="44904" y="11920"/>
                    </a:cubicBezTo>
                    <a:cubicBezTo>
                      <a:pt x="44949" y="11928"/>
                      <a:pt x="44994" y="11931"/>
                      <a:pt x="45039" y="11931"/>
                    </a:cubicBezTo>
                    <a:cubicBezTo>
                      <a:pt x="45106" y="11931"/>
                      <a:pt x="45172" y="11924"/>
                      <a:pt x="45238" y="11917"/>
                    </a:cubicBezTo>
                    <a:cubicBezTo>
                      <a:pt x="45851" y="11853"/>
                      <a:pt x="46454" y="11882"/>
                      <a:pt x="47056" y="11752"/>
                    </a:cubicBezTo>
                    <a:cubicBezTo>
                      <a:pt x="48405" y="11467"/>
                      <a:pt x="49778" y="11389"/>
                      <a:pt x="51163" y="11265"/>
                    </a:cubicBezTo>
                    <a:cubicBezTo>
                      <a:pt x="51347" y="11250"/>
                      <a:pt x="51534" y="11236"/>
                      <a:pt x="51694" y="11157"/>
                    </a:cubicBezTo>
                    <a:cubicBezTo>
                      <a:pt x="51936" y="11039"/>
                      <a:pt x="52082" y="10805"/>
                      <a:pt x="52332" y="10697"/>
                    </a:cubicBezTo>
                    <a:cubicBezTo>
                      <a:pt x="52435" y="10653"/>
                      <a:pt x="52541" y="10635"/>
                      <a:pt x="52649" y="10635"/>
                    </a:cubicBezTo>
                    <a:cubicBezTo>
                      <a:pt x="53104" y="10635"/>
                      <a:pt x="53597" y="10954"/>
                      <a:pt x="54074" y="10954"/>
                    </a:cubicBezTo>
                    <a:cubicBezTo>
                      <a:pt x="54145" y="10954"/>
                      <a:pt x="54214" y="10947"/>
                      <a:pt x="54284" y="10931"/>
                    </a:cubicBezTo>
                    <a:cubicBezTo>
                      <a:pt x="54444" y="10893"/>
                      <a:pt x="54582" y="10811"/>
                      <a:pt x="54731" y="10754"/>
                    </a:cubicBezTo>
                    <a:cubicBezTo>
                      <a:pt x="54815" y="10724"/>
                      <a:pt x="54900" y="10697"/>
                      <a:pt x="54989" y="10673"/>
                    </a:cubicBezTo>
                    <a:cubicBezTo>
                      <a:pt x="55234" y="10613"/>
                      <a:pt x="55497" y="10595"/>
                      <a:pt x="55766" y="10595"/>
                    </a:cubicBezTo>
                    <a:cubicBezTo>
                      <a:pt x="56221" y="10595"/>
                      <a:pt x="56694" y="10648"/>
                      <a:pt x="57126" y="10648"/>
                    </a:cubicBezTo>
                    <a:cubicBezTo>
                      <a:pt x="57201" y="10648"/>
                      <a:pt x="57275" y="10646"/>
                      <a:pt x="57348" y="10642"/>
                    </a:cubicBezTo>
                    <a:cubicBezTo>
                      <a:pt x="57911" y="10616"/>
                      <a:pt x="58470" y="10558"/>
                      <a:pt x="59027" y="10482"/>
                    </a:cubicBezTo>
                    <a:lnTo>
                      <a:pt x="59046" y="10482"/>
                    </a:lnTo>
                    <a:cubicBezTo>
                      <a:pt x="59396" y="10439"/>
                      <a:pt x="59744" y="10391"/>
                      <a:pt x="60096" y="10336"/>
                    </a:cubicBezTo>
                    <a:cubicBezTo>
                      <a:pt x="60339" y="10298"/>
                      <a:pt x="60586" y="10294"/>
                      <a:pt x="60834" y="10294"/>
                    </a:cubicBezTo>
                    <a:cubicBezTo>
                      <a:pt x="60904" y="10294"/>
                      <a:pt x="60975" y="10294"/>
                      <a:pt x="61045" y="10294"/>
                    </a:cubicBezTo>
                    <a:cubicBezTo>
                      <a:pt x="61176" y="10294"/>
                      <a:pt x="61307" y="10293"/>
                      <a:pt x="61437" y="10286"/>
                    </a:cubicBezTo>
                    <a:cubicBezTo>
                      <a:pt x="61456" y="10286"/>
                      <a:pt x="61475" y="10284"/>
                      <a:pt x="61494" y="10284"/>
                    </a:cubicBezTo>
                    <a:cubicBezTo>
                      <a:pt x="61530" y="10284"/>
                      <a:pt x="61568" y="10280"/>
                      <a:pt x="61606" y="10276"/>
                    </a:cubicBezTo>
                    <a:cubicBezTo>
                      <a:pt x="62004" y="10241"/>
                      <a:pt x="62407" y="10195"/>
                      <a:pt x="62810" y="10162"/>
                    </a:cubicBezTo>
                    <a:cubicBezTo>
                      <a:pt x="62922" y="10153"/>
                      <a:pt x="63030" y="10145"/>
                      <a:pt x="63141" y="10139"/>
                    </a:cubicBezTo>
                    <a:cubicBezTo>
                      <a:pt x="63562" y="10112"/>
                      <a:pt x="63882" y="9943"/>
                      <a:pt x="64276" y="9895"/>
                    </a:cubicBezTo>
                    <a:cubicBezTo>
                      <a:pt x="64299" y="9892"/>
                      <a:pt x="64323" y="9890"/>
                      <a:pt x="64346" y="9890"/>
                    </a:cubicBezTo>
                    <a:cubicBezTo>
                      <a:pt x="64528" y="9890"/>
                      <a:pt x="64707" y="9977"/>
                      <a:pt x="64893" y="9994"/>
                    </a:cubicBezTo>
                    <a:cubicBezTo>
                      <a:pt x="64920" y="9997"/>
                      <a:pt x="64948" y="9998"/>
                      <a:pt x="64975" y="9998"/>
                    </a:cubicBezTo>
                    <a:cubicBezTo>
                      <a:pt x="65176" y="9998"/>
                      <a:pt x="65374" y="9929"/>
                      <a:pt x="65568" y="9876"/>
                    </a:cubicBezTo>
                    <a:cubicBezTo>
                      <a:pt x="65962" y="9763"/>
                      <a:pt x="66376" y="9706"/>
                      <a:pt x="66790" y="9706"/>
                    </a:cubicBezTo>
                    <a:cubicBezTo>
                      <a:pt x="66899" y="9706"/>
                      <a:pt x="67008" y="9710"/>
                      <a:pt x="67117" y="9718"/>
                    </a:cubicBezTo>
                    <a:cubicBezTo>
                      <a:pt x="67235" y="9728"/>
                      <a:pt x="67356" y="9742"/>
                      <a:pt x="67475" y="9742"/>
                    </a:cubicBezTo>
                    <a:cubicBezTo>
                      <a:pt x="67577" y="9742"/>
                      <a:pt x="67677" y="9732"/>
                      <a:pt x="67773" y="9702"/>
                    </a:cubicBezTo>
                    <a:cubicBezTo>
                      <a:pt x="67914" y="9660"/>
                      <a:pt x="68034" y="9574"/>
                      <a:pt x="68173" y="9529"/>
                    </a:cubicBezTo>
                    <a:cubicBezTo>
                      <a:pt x="68279" y="9494"/>
                      <a:pt x="68390" y="9482"/>
                      <a:pt x="68503" y="9482"/>
                    </a:cubicBezTo>
                    <a:cubicBezTo>
                      <a:pt x="68731" y="9482"/>
                      <a:pt x="68968" y="9530"/>
                      <a:pt x="69200" y="9530"/>
                    </a:cubicBezTo>
                    <a:cubicBezTo>
                      <a:pt x="69253" y="9530"/>
                      <a:pt x="69305" y="9527"/>
                      <a:pt x="69357" y="9521"/>
                    </a:cubicBezTo>
                    <a:cubicBezTo>
                      <a:pt x="69538" y="9498"/>
                      <a:pt x="69707" y="9432"/>
                      <a:pt x="69888" y="9418"/>
                    </a:cubicBezTo>
                    <a:cubicBezTo>
                      <a:pt x="69907" y="9416"/>
                      <a:pt x="69927" y="9415"/>
                      <a:pt x="69947" y="9415"/>
                    </a:cubicBezTo>
                    <a:cubicBezTo>
                      <a:pt x="70111" y="9415"/>
                      <a:pt x="70285" y="9476"/>
                      <a:pt x="70348" y="9602"/>
                    </a:cubicBezTo>
                    <a:cubicBezTo>
                      <a:pt x="70424" y="9469"/>
                      <a:pt x="70502" y="9330"/>
                      <a:pt x="70574" y="9196"/>
                    </a:cubicBezTo>
                    <a:cubicBezTo>
                      <a:pt x="70666" y="9325"/>
                      <a:pt x="70761" y="9456"/>
                      <a:pt x="70854" y="9591"/>
                    </a:cubicBezTo>
                    <a:cubicBezTo>
                      <a:pt x="70864" y="9587"/>
                      <a:pt x="70880" y="9587"/>
                      <a:pt x="70896" y="9587"/>
                    </a:cubicBezTo>
                    <a:cubicBezTo>
                      <a:pt x="70899" y="9465"/>
                      <a:pt x="70907" y="9346"/>
                      <a:pt x="70915" y="9224"/>
                    </a:cubicBezTo>
                    <a:cubicBezTo>
                      <a:pt x="70983" y="9338"/>
                      <a:pt x="71048" y="9454"/>
                      <a:pt x="71118" y="9566"/>
                    </a:cubicBezTo>
                    <a:cubicBezTo>
                      <a:pt x="71199" y="9562"/>
                      <a:pt x="71276" y="9554"/>
                      <a:pt x="71357" y="9546"/>
                    </a:cubicBezTo>
                    <a:cubicBezTo>
                      <a:pt x="71357" y="9463"/>
                      <a:pt x="71360" y="9377"/>
                      <a:pt x="71365" y="9288"/>
                    </a:cubicBezTo>
                    <a:cubicBezTo>
                      <a:pt x="71488" y="9387"/>
                      <a:pt x="71728" y="9425"/>
                      <a:pt x="72029" y="9425"/>
                    </a:cubicBezTo>
                    <a:cubicBezTo>
                      <a:pt x="72973" y="9425"/>
                      <a:pt x="74525" y="9053"/>
                      <a:pt x="75031" y="9001"/>
                    </a:cubicBezTo>
                    <a:cubicBezTo>
                      <a:pt x="75199" y="8982"/>
                      <a:pt x="75368" y="8963"/>
                      <a:pt x="75533" y="8948"/>
                    </a:cubicBezTo>
                    <a:cubicBezTo>
                      <a:pt x="75929" y="8904"/>
                      <a:pt x="76323" y="8863"/>
                      <a:pt x="76718" y="8821"/>
                    </a:cubicBezTo>
                    <a:cubicBezTo>
                      <a:pt x="77562" y="8733"/>
                      <a:pt x="78409" y="8644"/>
                      <a:pt x="79261" y="8644"/>
                    </a:cubicBezTo>
                    <a:cubicBezTo>
                      <a:pt x="79557" y="8644"/>
                      <a:pt x="79863" y="8665"/>
                      <a:pt x="80119" y="8782"/>
                    </a:cubicBezTo>
                    <a:cubicBezTo>
                      <a:pt x="80185" y="8779"/>
                      <a:pt x="80250" y="8771"/>
                      <a:pt x="80318" y="8766"/>
                    </a:cubicBezTo>
                    <a:cubicBezTo>
                      <a:pt x="80410" y="8655"/>
                      <a:pt x="80503" y="8541"/>
                      <a:pt x="80598" y="8429"/>
                    </a:cubicBezTo>
                    <a:cubicBezTo>
                      <a:pt x="80739" y="8560"/>
                      <a:pt x="80930" y="8607"/>
                      <a:pt x="81137" y="8607"/>
                    </a:cubicBezTo>
                    <a:cubicBezTo>
                      <a:pt x="81390" y="8607"/>
                      <a:pt x="81667" y="8537"/>
                      <a:pt x="81909" y="8467"/>
                    </a:cubicBezTo>
                    <a:cubicBezTo>
                      <a:pt x="82099" y="8414"/>
                      <a:pt x="82318" y="8375"/>
                      <a:pt x="82524" y="8375"/>
                    </a:cubicBezTo>
                    <a:cubicBezTo>
                      <a:pt x="82738" y="8375"/>
                      <a:pt x="82937" y="8417"/>
                      <a:pt x="83073" y="8532"/>
                    </a:cubicBezTo>
                    <a:cubicBezTo>
                      <a:pt x="83123" y="8529"/>
                      <a:pt x="83174" y="8524"/>
                      <a:pt x="83223" y="8522"/>
                    </a:cubicBezTo>
                    <a:cubicBezTo>
                      <a:pt x="83281" y="8388"/>
                      <a:pt x="83361" y="8261"/>
                      <a:pt x="83475" y="8157"/>
                    </a:cubicBezTo>
                    <a:cubicBezTo>
                      <a:pt x="83570" y="8261"/>
                      <a:pt x="83663" y="8369"/>
                      <a:pt x="83755" y="8475"/>
                    </a:cubicBezTo>
                    <a:cubicBezTo>
                      <a:pt x="83771" y="8475"/>
                      <a:pt x="83785" y="8472"/>
                      <a:pt x="83804" y="8472"/>
                    </a:cubicBezTo>
                    <a:cubicBezTo>
                      <a:pt x="83962" y="8326"/>
                      <a:pt x="84211" y="8288"/>
                      <a:pt x="84441" y="8261"/>
                    </a:cubicBezTo>
                    <a:cubicBezTo>
                      <a:pt x="85419" y="8147"/>
                      <a:pt x="86398" y="8030"/>
                      <a:pt x="87378" y="7915"/>
                    </a:cubicBezTo>
                    <a:cubicBezTo>
                      <a:pt x="87485" y="7904"/>
                      <a:pt x="87601" y="7896"/>
                      <a:pt x="87717" y="7896"/>
                    </a:cubicBezTo>
                    <a:cubicBezTo>
                      <a:pt x="88018" y="7896"/>
                      <a:pt x="88324" y="7945"/>
                      <a:pt x="88509" y="8090"/>
                    </a:cubicBezTo>
                    <a:cubicBezTo>
                      <a:pt x="88595" y="8081"/>
                      <a:pt x="88678" y="8078"/>
                      <a:pt x="88760" y="8071"/>
                    </a:cubicBezTo>
                    <a:cubicBezTo>
                      <a:pt x="88779" y="8008"/>
                      <a:pt x="88798" y="7951"/>
                      <a:pt x="88817" y="7890"/>
                    </a:cubicBezTo>
                    <a:cubicBezTo>
                      <a:pt x="88926" y="7902"/>
                      <a:pt x="89035" y="7908"/>
                      <a:pt x="89145" y="7908"/>
                    </a:cubicBezTo>
                    <a:cubicBezTo>
                      <a:pt x="89426" y="7908"/>
                      <a:pt x="89707" y="7869"/>
                      <a:pt x="89975" y="7791"/>
                    </a:cubicBezTo>
                    <a:cubicBezTo>
                      <a:pt x="90021" y="7848"/>
                      <a:pt x="90067" y="7905"/>
                      <a:pt x="90114" y="7959"/>
                    </a:cubicBezTo>
                    <a:cubicBezTo>
                      <a:pt x="90279" y="7947"/>
                      <a:pt x="90444" y="7932"/>
                      <a:pt x="90612" y="7920"/>
                    </a:cubicBezTo>
                    <a:cubicBezTo>
                      <a:pt x="90624" y="7877"/>
                      <a:pt x="90631" y="7837"/>
                      <a:pt x="90648" y="7793"/>
                    </a:cubicBezTo>
                    <a:cubicBezTo>
                      <a:pt x="90706" y="7783"/>
                      <a:pt x="90765" y="7778"/>
                      <a:pt x="90824" y="7778"/>
                    </a:cubicBezTo>
                    <a:cubicBezTo>
                      <a:pt x="90979" y="7778"/>
                      <a:pt x="91135" y="7812"/>
                      <a:pt x="91277" y="7867"/>
                    </a:cubicBezTo>
                    <a:cubicBezTo>
                      <a:pt x="91464" y="7851"/>
                      <a:pt x="91652" y="7837"/>
                      <a:pt x="91840" y="7820"/>
                    </a:cubicBezTo>
                    <a:cubicBezTo>
                      <a:pt x="91868" y="7812"/>
                      <a:pt x="91895" y="7810"/>
                      <a:pt x="91922" y="7805"/>
                    </a:cubicBezTo>
                    <a:cubicBezTo>
                      <a:pt x="92505" y="7712"/>
                      <a:pt x="93086" y="7620"/>
                      <a:pt x="93675" y="7528"/>
                    </a:cubicBezTo>
                    <a:cubicBezTo>
                      <a:pt x="93970" y="7483"/>
                      <a:pt x="94292" y="7448"/>
                      <a:pt x="94606" y="7448"/>
                    </a:cubicBezTo>
                    <a:cubicBezTo>
                      <a:pt x="94880" y="7448"/>
                      <a:pt x="95147" y="7474"/>
                      <a:pt x="95385" y="7544"/>
                    </a:cubicBezTo>
                    <a:cubicBezTo>
                      <a:pt x="95669" y="7521"/>
                      <a:pt x="95949" y="7501"/>
                      <a:pt x="96231" y="7479"/>
                    </a:cubicBezTo>
                    <a:cubicBezTo>
                      <a:pt x="96243" y="7444"/>
                      <a:pt x="96250" y="7413"/>
                      <a:pt x="96262" y="7379"/>
                    </a:cubicBezTo>
                    <a:cubicBezTo>
                      <a:pt x="96330" y="7387"/>
                      <a:pt x="96400" y="7391"/>
                      <a:pt x="96469" y="7391"/>
                    </a:cubicBezTo>
                    <a:cubicBezTo>
                      <a:pt x="96719" y="7391"/>
                      <a:pt x="96971" y="7338"/>
                      <a:pt x="97190" y="7233"/>
                    </a:cubicBezTo>
                    <a:cubicBezTo>
                      <a:pt x="97209" y="7290"/>
                      <a:pt x="97233" y="7343"/>
                      <a:pt x="97255" y="7401"/>
                    </a:cubicBezTo>
                    <a:cubicBezTo>
                      <a:pt x="97277" y="7398"/>
                      <a:pt x="97304" y="7398"/>
                      <a:pt x="97331" y="7393"/>
                    </a:cubicBezTo>
                    <a:cubicBezTo>
                      <a:pt x="97890" y="7125"/>
                      <a:pt x="102411" y="6937"/>
                      <a:pt x="102780" y="6907"/>
                    </a:cubicBezTo>
                    <a:cubicBezTo>
                      <a:pt x="103071" y="6879"/>
                      <a:pt x="103367" y="6853"/>
                      <a:pt x="103635" y="6765"/>
                    </a:cubicBezTo>
                    <a:cubicBezTo>
                      <a:pt x="103894" y="6679"/>
                      <a:pt x="104136" y="6535"/>
                      <a:pt x="104410" y="6535"/>
                    </a:cubicBezTo>
                    <a:cubicBezTo>
                      <a:pt x="104412" y="6535"/>
                      <a:pt x="104415" y="6535"/>
                      <a:pt x="104417" y="6535"/>
                    </a:cubicBezTo>
                    <a:cubicBezTo>
                      <a:pt x="104697" y="6539"/>
                      <a:pt x="104938" y="6692"/>
                      <a:pt x="105204" y="6761"/>
                    </a:cubicBezTo>
                    <a:cubicBezTo>
                      <a:pt x="105257" y="6776"/>
                      <a:pt x="105312" y="6788"/>
                      <a:pt x="105369" y="6795"/>
                    </a:cubicBezTo>
                    <a:cubicBezTo>
                      <a:pt x="105659" y="6774"/>
                      <a:pt x="105955" y="6750"/>
                      <a:pt x="106250" y="6731"/>
                    </a:cubicBezTo>
                    <a:cubicBezTo>
                      <a:pt x="106365" y="6708"/>
                      <a:pt x="106477" y="6681"/>
                      <a:pt x="106587" y="6662"/>
                    </a:cubicBezTo>
                    <a:cubicBezTo>
                      <a:pt x="107424" y="6489"/>
                      <a:pt x="108287" y="6437"/>
                      <a:pt x="109141" y="6377"/>
                    </a:cubicBezTo>
                    <a:cubicBezTo>
                      <a:pt x="109388" y="6361"/>
                      <a:pt x="109636" y="6345"/>
                      <a:pt x="109884" y="6345"/>
                    </a:cubicBezTo>
                    <a:cubicBezTo>
                      <a:pt x="110045" y="6345"/>
                      <a:pt x="110206" y="6352"/>
                      <a:pt x="110365" y="6370"/>
                    </a:cubicBezTo>
                    <a:cubicBezTo>
                      <a:pt x="110468" y="6381"/>
                      <a:pt x="110571" y="6396"/>
                      <a:pt x="110674" y="6413"/>
                    </a:cubicBezTo>
                    <a:cubicBezTo>
                      <a:pt x="111054" y="6386"/>
                      <a:pt x="111430" y="6363"/>
                      <a:pt x="111806" y="6336"/>
                    </a:cubicBezTo>
                    <a:cubicBezTo>
                      <a:pt x="112075" y="6260"/>
                      <a:pt x="112338" y="6171"/>
                      <a:pt x="112612" y="6122"/>
                    </a:cubicBezTo>
                    <a:cubicBezTo>
                      <a:pt x="112705" y="6105"/>
                      <a:pt x="112804" y="6097"/>
                      <a:pt x="112902" y="6097"/>
                    </a:cubicBezTo>
                    <a:cubicBezTo>
                      <a:pt x="113118" y="6097"/>
                      <a:pt x="113337" y="6137"/>
                      <a:pt x="113516" y="6217"/>
                    </a:cubicBezTo>
                    <a:cubicBezTo>
                      <a:pt x="115275" y="6097"/>
                      <a:pt x="116955" y="5623"/>
                      <a:pt x="118738" y="5612"/>
                    </a:cubicBezTo>
                    <a:cubicBezTo>
                      <a:pt x="119042" y="5608"/>
                      <a:pt x="119348" y="5614"/>
                      <a:pt x="119628" y="5524"/>
                    </a:cubicBezTo>
                    <a:cubicBezTo>
                      <a:pt x="119908" y="5433"/>
                      <a:pt x="120157" y="5218"/>
                      <a:pt x="120157" y="4960"/>
                    </a:cubicBezTo>
                    <a:cubicBezTo>
                      <a:pt x="120434" y="5186"/>
                      <a:pt x="120709" y="5414"/>
                      <a:pt x="120990" y="5642"/>
                    </a:cubicBezTo>
                    <a:cubicBezTo>
                      <a:pt x="120982" y="5384"/>
                      <a:pt x="121054" y="5129"/>
                      <a:pt x="121193" y="4899"/>
                    </a:cubicBezTo>
                    <a:cubicBezTo>
                      <a:pt x="121301" y="5124"/>
                      <a:pt x="121465" y="5335"/>
                      <a:pt x="121674" y="5504"/>
                    </a:cubicBezTo>
                    <a:cubicBezTo>
                      <a:pt x="121741" y="5300"/>
                      <a:pt x="121763" y="5086"/>
                      <a:pt x="121727" y="4874"/>
                    </a:cubicBezTo>
                    <a:lnTo>
                      <a:pt x="121727" y="4874"/>
                    </a:lnTo>
                    <a:cubicBezTo>
                      <a:pt x="121782" y="5173"/>
                      <a:pt x="121985" y="5449"/>
                      <a:pt x="122272" y="5626"/>
                    </a:cubicBezTo>
                    <a:cubicBezTo>
                      <a:pt x="122299" y="5392"/>
                      <a:pt x="122326" y="5162"/>
                      <a:pt x="122356" y="4928"/>
                    </a:cubicBezTo>
                    <a:cubicBezTo>
                      <a:pt x="122468" y="5111"/>
                      <a:pt x="122659" y="5321"/>
                      <a:pt x="122872" y="5321"/>
                    </a:cubicBezTo>
                    <a:cubicBezTo>
                      <a:pt x="122909" y="5321"/>
                      <a:pt x="122947" y="5315"/>
                      <a:pt x="122986" y="5300"/>
                    </a:cubicBezTo>
                    <a:cubicBezTo>
                      <a:pt x="123132" y="5243"/>
                      <a:pt x="123193" y="5102"/>
                      <a:pt x="123308" y="5013"/>
                    </a:cubicBezTo>
                    <a:cubicBezTo>
                      <a:pt x="123406" y="4938"/>
                      <a:pt x="123512" y="4908"/>
                      <a:pt x="123625" y="4908"/>
                    </a:cubicBezTo>
                    <a:cubicBezTo>
                      <a:pt x="124042" y="4908"/>
                      <a:pt x="124547" y="5313"/>
                      <a:pt x="125021" y="5313"/>
                    </a:cubicBezTo>
                    <a:cubicBezTo>
                      <a:pt x="125080" y="5313"/>
                      <a:pt x="125138" y="5307"/>
                      <a:pt x="125195" y="5293"/>
                    </a:cubicBezTo>
                    <a:cubicBezTo>
                      <a:pt x="125447" y="5230"/>
                      <a:pt x="125623" y="5028"/>
                      <a:pt x="125873" y="4947"/>
                    </a:cubicBezTo>
                    <a:cubicBezTo>
                      <a:pt x="125967" y="4915"/>
                      <a:pt x="126067" y="4904"/>
                      <a:pt x="126168" y="4904"/>
                    </a:cubicBezTo>
                    <a:cubicBezTo>
                      <a:pt x="126334" y="4904"/>
                      <a:pt x="126506" y="4935"/>
                      <a:pt x="126671" y="4958"/>
                    </a:cubicBezTo>
                    <a:cubicBezTo>
                      <a:pt x="126949" y="4997"/>
                      <a:pt x="127229" y="5013"/>
                      <a:pt x="127509" y="5013"/>
                    </a:cubicBezTo>
                    <a:cubicBezTo>
                      <a:pt x="128228" y="5013"/>
                      <a:pt x="128949" y="4907"/>
                      <a:pt x="129661" y="4805"/>
                    </a:cubicBezTo>
                    <a:cubicBezTo>
                      <a:pt x="131053" y="4606"/>
                      <a:pt x="132457" y="4422"/>
                      <a:pt x="133868" y="4409"/>
                    </a:cubicBezTo>
                    <a:cubicBezTo>
                      <a:pt x="133903" y="4409"/>
                      <a:pt x="133937" y="4409"/>
                      <a:pt x="133972" y="4409"/>
                    </a:cubicBezTo>
                    <a:cubicBezTo>
                      <a:pt x="135371" y="4409"/>
                      <a:pt x="136768" y="4571"/>
                      <a:pt x="138166" y="4571"/>
                    </a:cubicBezTo>
                    <a:cubicBezTo>
                      <a:pt x="138239" y="4571"/>
                      <a:pt x="138312" y="4570"/>
                      <a:pt x="138385" y="4569"/>
                    </a:cubicBezTo>
                    <a:cubicBezTo>
                      <a:pt x="140463" y="4543"/>
                      <a:pt x="142514" y="4124"/>
                      <a:pt x="144591" y="4124"/>
                    </a:cubicBezTo>
                    <a:cubicBezTo>
                      <a:pt x="144634" y="4124"/>
                      <a:pt x="144677" y="4124"/>
                      <a:pt x="144720" y="4124"/>
                    </a:cubicBezTo>
                    <a:cubicBezTo>
                      <a:pt x="145580" y="4124"/>
                      <a:pt x="146549" y="4111"/>
                      <a:pt x="147056" y="3533"/>
                    </a:cubicBezTo>
                    <a:cubicBezTo>
                      <a:pt x="147121" y="3725"/>
                      <a:pt x="147183" y="3916"/>
                      <a:pt x="147248" y="4108"/>
                    </a:cubicBezTo>
                    <a:cubicBezTo>
                      <a:pt x="147360" y="3840"/>
                      <a:pt x="147471" y="3576"/>
                      <a:pt x="147574" y="3311"/>
                    </a:cubicBezTo>
                    <a:cubicBezTo>
                      <a:pt x="147582" y="3299"/>
                      <a:pt x="147585" y="3288"/>
                      <a:pt x="147590" y="3275"/>
                    </a:cubicBezTo>
                    <a:lnTo>
                      <a:pt x="147590" y="3311"/>
                    </a:lnTo>
                    <a:cubicBezTo>
                      <a:pt x="147598" y="3598"/>
                      <a:pt x="147682" y="3902"/>
                      <a:pt x="148088" y="3902"/>
                    </a:cubicBezTo>
                    <a:cubicBezTo>
                      <a:pt x="148292" y="3902"/>
                      <a:pt x="148485" y="3833"/>
                      <a:pt x="148686" y="3814"/>
                    </a:cubicBezTo>
                    <a:cubicBezTo>
                      <a:pt x="148743" y="3808"/>
                      <a:pt x="148799" y="3805"/>
                      <a:pt x="148856" y="3805"/>
                    </a:cubicBezTo>
                    <a:cubicBezTo>
                      <a:pt x="149141" y="3805"/>
                      <a:pt x="149425" y="3873"/>
                      <a:pt x="149709" y="3879"/>
                    </a:cubicBezTo>
                    <a:cubicBezTo>
                      <a:pt x="149734" y="3880"/>
                      <a:pt x="149760" y="3880"/>
                      <a:pt x="149785" y="3880"/>
                    </a:cubicBezTo>
                    <a:cubicBezTo>
                      <a:pt x="150461" y="3880"/>
                      <a:pt x="151144" y="3581"/>
                      <a:pt x="151792" y="3581"/>
                    </a:cubicBezTo>
                    <a:cubicBezTo>
                      <a:pt x="151977" y="3581"/>
                      <a:pt x="152159" y="3605"/>
                      <a:pt x="152337" y="3668"/>
                    </a:cubicBezTo>
                    <a:cubicBezTo>
                      <a:pt x="152497" y="3725"/>
                      <a:pt x="152656" y="3809"/>
                      <a:pt x="152824" y="3809"/>
                    </a:cubicBezTo>
                    <a:cubicBezTo>
                      <a:pt x="152841" y="3809"/>
                      <a:pt x="152857" y="3808"/>
                      <a:pt x="152874" y="3807"/>
                    </a:cubicBezTo>
                    <a:cubicBezTo>
                      <a:pt x="153007" y="3788"/>
                      <a:pt x="153119" y="3711"/>
                      <a:pt x="153246" y="3668"/>
                    </a:cubicBezTo>
                    <a:cubicBezTo>
                      <a:pt x="153352" y="3631"/>
                      <a:pt x="153461" y="3616"/>
                      <a:pt x="153571" y="3616"/>
                    </a:cubicBezTo>
                    <a:cubicBezTo>
                      <a:pt x="153734" y="3616"/>
                      <a:pt x="153900" y="3648"/>
                      <a:pt x="154066" y="3685"/>
                    </a:cubicBezTo>
                    <a:lnTo>
                      <a:pt x="154069" y="3685"/>
                    </a:lnTo>
                    <a:cubicBezTo>
                      <a:pt x="154238" y="3719"/>
                      <a:pt x="154406" y="3761"/>
                      <a:pt x="154571" y="3774"/>
                    </a:cubicBezTo>
                    <a:cubicBezTo>
                      <a:pt x="154624" y="3778"/>
                      <a:pt x="154677" y="3780"/>
                      <a:pt x="154730" y="3780"/>
                    </a:cubicBezTo>
                    <a:cubicBezTo>
                      <a:pt x="155219" y="3780"/>
                      <a:pt x="155692" y="3594"/>
                      <a:pt x="156174" y="3501"/>
                    </a:cubicBezTo>
                    <a:cubicBezTo>
                      <a:pt x="156548" y="3430"/>
                      <a:pt x="156929" y="3413"/>
                      <a:pt x="157312" y="3413"/>
                    </a:cubicBezTo>
                    <a:cubicBezTo>
                      <a:pt x="157648" y="3413"/>
                      <a:pt x="157986" y="3427"/>
                      <a:pt x="158321" y="3428"/>
                    </a:cubicBezTo>
                    <a:cubicBezTo>
                      <a:pt x="158346" y="3428"/>
                      <a:pt x="158371" y="3428"/>
                      <a:pt x="158396" y="3428"/>
                    </a:cubicBezTo>
                    <a:cubicBezTo>
                      <a:pt x="159100" y="3428"/>
                      <a:pt x="159807" y="3377"/>
                      <a:pt x="160506" y="3301"/>
                    </a:cubicBezTo>
                    <a:cubicBezTo>
                      <a:pt x="160648" y="3290"/>
                      <a:pt x="160786" y="3274"/>
                      <a:pt x="160927" y="3259"/>
                    </a:cubicBezTo>
                    <a:cubicBezTo>
                      <a:pt x="162117" y="3131"/>
                      <a:pt x="163309" y="2978"/>
                      <a:pt x="164505" y="2978"/>
                    </a:cubicBezTo>
                    <a:cubicBezTo>
                      <a:pt x="164684" y="2978"/>
                      <a:pt x="164862" y="2982"/>
                      <a:pt x="165041" y="2989"/>
                    </a:cubicBezTo>
                    <a:cubicBezTo>
                      <a:pt x="165130" y="2993"/>
                      <a:pt x="165219" y="2995"/>
                      <a:pt x="165307" y="2995"/>
                    </a:cubicBezTo>
                    <a:cubicBezTo>
                      <a:pt x="165787" y="2995"/>
                      <a:pt x="166262" y="2945"/>
                      <a:pt x="166739" y="2945"/>
                    </a:cubicBezTo>
                    <a:cubicBezTo>
                      <a:pt x="166791" y="2945"/>
                      <a:pt x="166842" y="2946"/>
                      <a:pt x="166893" y="2947"/>
                    </a:cubicBezTo>
                    <a:cubicBezTo>
                      <a:pt x="166906" y="2946"/>
                      <a:pt x="166919" y="2945"/>
                      <a:pt x="166932" y="2945"/>
                    </a:cubicBezTo>
                    <a:cubicBezTo>
                      <a:pt x="166957" y="2945"/>
                      <a:pt x="166982" y="2947"/>
                      <a:pt x="167008" y="2947"/>
                    </a:cubicBezTo>
                    <a:cubicBezTo>
                      <a:pt x="167329" y="2962"/>
                      <a:pt x="167647" y="3031"/>
                      <a:pt x="167970" y="3055"/>
                    </a:cubicBezTo>
                    <a:cubicBezTo>
                      <a:pt x="168066" y="3062"/>
                      <a:pt x="168162" y="3065"/>
                      <a:pt x="168257" y="3065"/>
                    </a:cubicBezTo>
                    <a:cubicBezTo>
                      <a:pt x="169000" y="3065"/>
                      <a:pt x="169732" y="2881"/>
                      <a:pt x="170472" y="2881"/>
                    </a:cubicBezTo>
                    <a:cubicBezTo>
                      <a:pt x="170638" y="2881"/>
                      <a:pt x="170805" y="2890"/>
                      <a:pt x="170972" y="2913"/>
                    </a:cubicBezTo>
                    <a:cubicBezTo>
                      <a:pt x="171252" y="2950"/>
                      <a:pt x="171537" y="2965"/>
                      <a:pt x="171825" y="2965"/>
                    </a:cubicBezTo>
                    <a:cubicBezTo>
                      <a:pt x="172600" y="2965"/>
                      <a:pt x="173394" y="2860"/>
                      <a:pt x="174155" y="2821"/>
                    </a:cubicBezTo>
                    <a:cubicBezTo>
                      <a:pt x="175678" y="2748"/>
                      <a:pt x="177195" y="2671"/>
                      <a:pt x="178718" y="2599"/>
                    </a:cubicBezTo>
                    <a:cubicBezTo>
                      <a:pt x="179296" y="2568"/>
                      <a:pt x="179988" y="2479"/>
                      <a:pt x="180229" y="2027"/>
                    </a:cubicBezTo>
                    <a:cubicBezTo>
                      <a:pt x="180397" y="2211"/>
                      <a:pt x="180566" y="2390"/>
                      <a:pt x="180734" y="2575"/>
                    </a:cubicBezTo>
                    <a:cubicBezTo>
                      <a:pt x="180818" y="2455"/>
                      <a:pt x="180903" y="2337"/>
                      <a:pt x="180992" y="2219"/>
                    </a:cubicBezTo>
                    <a:cubicBezTo>
                      <a:pt x="181100" y="2341"/>
                      <a:pt x="181206" y="2468"/>
                      <a:pt x="181314" y="2594"/>
                    </a:cubicBezTo>
                    <a:cubicBezTo>
                      <a:pt x="181483" y="2531"/>
                      <a:pt x="181591" y="2371"/>
                      <a:pt x="181572" y="2214"/>
                    </a:cubicBezTo>
                    <a:lnTo>
                      <a:pt x="181572" y="2214"/>
                    </a:lnTo>
                    <a:cubicBezTo>
                      <a:pt x="181720" y="2276"/>
                      <a:pt x="181870" y="2341"/>
                      <a:pt x="182024" y="2402"/>
                    </a:cubicBezTo>
                    <a:cubicBezTo>
                      <a:pt x="182024" y="2390"/>
                      <a:pt x="182223" y="2160"/>
                      <a:pt x="182270" y="2141"/>
                    </a:cubicBezTo>
                    <a:cubicBezTo>
                      <a:pt x="182285" y="2136"/>
                      <a:pt x="182302" y="2134"/>
                      <a:pt x="182322" y="2134"/>
                    </a:cubicBezTo>
                    <a:cubicBezTo>
                      <a:pt x="182488" y="2134"/>
                      <a:pt x="182801" y="2299"/>
                      <a:pt x="182964" y="2301"/>
                    </a:cubicBezTo>
                    <a:cubicBezTo>
                      <a:pt x="182974" y="2302"/>
                      <a:pt x="182984" y="2302"/>
                      <a:pt x="182994" y="2302"/>
                    </a:cubicBezTo>
                    <a:cubicBezTo>
                      <a:pt x="183270" y="2302"/>
                      <a:pt x="183472" y="2204"/>
                      <a:pt x="183738" y="2163"/>
                    </a:cubicBezTo>
                    <a:cubicBezTo>
                      <a:pt x="184685" y="2026"/>
                      <a:pt x="185693" y="2055"/>
                      <a:pt x="186652" y="2018"/>
                    </a:cubicBezTo>
                    <a:cubicBezTo>
                      <a:pt x="186958" y="2001"/>
                      <a:pt x="187268" y="1990"/>
                      <a:pt x="187575" y="1980"/>
                    </a:cubicBezTo>
                    <a:cubicBezTo>
                      <a:pt x="188465" y="1942"/>
                      <a:pt x="189351" y="1906"/>
                      <a:pt x="190241" y="1868"/>
                    </a:cubicBezTo>
                    <a:cubicBezTo>
                      <a:pt x="190416" y="1860"/>
                      <a:pt x="190600" y="1853"/>
                      <a:pt x="190766" y="1795"/>
                    </a:cubicBezTo>
                    <a:cubicBezTo>
                      <a:pt x="190927" y="1741"/>
                      <a:pt x="191062" y="1645"/>
                      <a:pt x="191222" y="1591"/>
                    </a:cubicBezTo>
                    <a:cubicBezTo>
                      <a:pt x="191325" y="1556"/>
                      <a:pt x="191429" y="1541"/>
                      <a:pt x="191533" y="1541"/>
                    </a:cubicBezTo>
                    <a:cubicBezTo>
                      <a:pt x="191947" y="1541"/>
                      <a:pt x="192364" y="1782"/>
                      <a:pt x="192710" y="2013"/>
                    </a:cubicBezTo>
                    <a:cubicBezTo>
                      <a:pt x="192805" y="1917"/>
                      <a:pt x="192901" y="1820"/>
                      <a:pt x="192997" y="1728"/>
                    </a:cubicBezTo>
                    <a:cubicBezTo>
                      <a:pt x="193100" y="1876"/>
                      <a:pt x="193293" y="1945"/>
                      <a:pt x="193489" y="1945"/>
                    </a:cubicBezTo>
                    <a:cubicBezTo>
                      <a:pt x="193750" y="1945"/>
                      <a:pt x="194016" y="1824"/>
                      <a:pt x="194086" y="1606"/>
                    </a:cubicBezTo>
                    <a:cubicBezTo>
                      <a:pt x="194086" y="1794"/>
                      <a:pt x="194685" y="1849"/>
                      <a:pt x="195397" y="1849"/>
                    </a:cubicBezTo>
                    <a:cubicBezTo>
                      <a:pt x="196369" y="1849"/>
                      <a:pt x="197551" y="1747"/>
                      <a:pt x="197713" y="1739"/>
                    </a:cubicBezTo>
                    <a:cubicBezTo>
                      <a:pt x="198004" y="1723"/>
                      <a:pt x="198371" y="1671"/>
                      <a:pt x="198454" y="1429"/>
                    </a:cubicBezTo>
                    <a:cubicBezTo>
                      <a:pt x="198466" y="1609"/>
                      <a:pt x="198658" y="1766"/>
                      <a:pt x="198869" y="1771"/>
                    </a:cubicBezTo>
                    <a:cubicBezTo>
                      <a:pt x="198964" y="1638"/>
                      <a:pt x="199057" y="1507"/>
                      <a:pt x="199154" y="1376"/>
                    </a:cubicBezTo>
                    <a:cubicBezTo>
                      <a:pt x="199441" y="1536"/>
                      <a:pt x="199728" y="1701"/>
                      <a:pt x="200017" y="1862"/>
                    </a:cubicBezTo>
                    <a:cubicBezTo>
                      <a:pt x="200209" y="1734"/>
                      <a:pt x="200326" y="1531"/>
                      <a:pt x="200323" y="1325"/>
                    </a:cubicBezTo>
                    <a:lnTo>
                      <a:pt x="200323" y="1325"/>
                    </a:lnTo>
                    <a:lnTo>
                      <a:pt x="201105" y="1808"/>
                    </a:lnTo>
                    <a:cubicBezTo>
                      <a:pt x="200820" y="1631"/>
                      <a:pt x="201813" y="1555"/>
                      <a:pt x="201818" y="1555"/>
                    </a:cubicBezTo>
                    <a:cubicBezTo>
                      <a:pt x="202043" y="1537"/>
                      <a:pt x="202279" y="1533"/>
                      <a:pt x="202518" y="1533"/>
                    </a:cubicBezTo>
                    <a:cubicBezTo>
                      <a:pt x="202670" y="1533"/>
                      <a:pt x="202824" y="1535"/>
                      <a:pt x="202977" y="1535"/>
                    </a:cubicBezTo>
                    <a:cubicBezTo>
                      <a:pt x="203153" y="1535"/>
                      <a:pt x="203328" y="1533"/>
                      <a:pt x="203498" y="1525"/>
                    </a:cubicBezTo>
                    <a:cubicBezTo>
                      <a:pt x="204763" y="1467"/>
                      <a:pt x="206028" y="1405"/>
                      <a:pt x="207290" y="1345"/>
                    </a:cubicBezTo>
                    <a:cubicBezTo>
                      <a:pt x="207574" y="1332"/>
                      <a:pt x="207863" y="1320"/>
                      <a:pt x="208151" y="1320"/>
                    </a:cubicBezTo>
                    <a:cubicBezTo>
                      <a:pt x="208858" y="1320"/>
                      <a:pt x="209558" y="1392"/>
                      <a:pt x="210158" y="1695"/>
                    </a:cubicBezTo>
                    <a:cubicBezTo>
                      <a:pt x="210206" y="1521"/>
                      <a:pt x="210396" y="1463"/>
                      <a:pt x="210617" y="1463"/>
                    </a:cubicBezTo>
                    <a:cubicBezTo>
                      <a:pt x="210785" y="1463"/>
                      <a:pt x="210969" y="1496"/>
                      <a:pt x="211122" y="1537"/>
                    </a:cubicBezTo>
                    <a:cubicBezTo>
                      <a:pt x="211214" y="1563"/>
                      <a:pt x="211321" y="1576"/>
                      <a:pt x="211428" y="1576"/>
                    </a:cubicBezTo>
                    <a:cubicBezTo>
                      <a:pt x="211724" y="1576"/>
                      <a:pt x="212015" y="1473"/>
                      <a:pt x="211973" y="1242"/>
                    </a:cubicBezTo>
                    <a:lnTo>
                      <a:pt x="211973" y="1242"/>
                    </a:lnTo>
                    <a:cubicBezTo>
                      <a:pt x="212145" y="1497"/>
                      <a:pt x="212485" y="1626"/>
                      <a:pt x="212825" y="1626"/>
                    </a:cubicBezTo>
                    <a:cubicBezTo>
                      <a:pt x="213155" y="1626"/>
                      <a:pt x="213485" y="1505"/>
                      <a:pt x="213660" y="1264"/>
                    </a:cubicBezTo>
                    <a:cubicBezTo>
                      <a:pt x="213794" y="1395"/>
                      <a:pt x="213925" y="1528"/>
                      <a:pt x="214060" y="1659"/>
                    </a:cubicBezTo>
                    <a:cubicBezTo>
                      <a:pt x="215406" y="1640"/>
                      <a:pt x="216751" y="1621"/>
                      <a:pt x="218097" y="1598"/>
                    </a:cubicBezTo>
                    <a:cubicBezTo>
                      <a:pt x="219071" y="1587"/>
                      <a:pt x="220046" y="1570"/>
                      <a:pt x="221020" y="1555"/>
                    </a:cubicBezTo>
                    <a:cubicBezTo>
                      <a:pt x="221560" y="1547"/>
                      <a:pt x="222178" y="1500"/>
                      <a:pt x="222589" y="1240"/>
                    </a:cubicBezTo>
                    <a:cubicBezTo>
                      <a:pt x="222711" y="1164"/>
                      <a:pt x="222814" y="1067"/>
                      <a:pt x="222891" y="950"/>
                    </a:cubicBezTo>
                    <a:cubicBezTo>
                      <a:pt x="223018" y="1026"/>
                      <a:pt x="223144" y="1104"/>
                      <a:pt x="223271" y="1180"/>
                    </a:cubicBezTo>
                    <a:lnTo>
                      <a:pt x="223720" y="1456"/>
                    </a:lnTo>
                    <a:cubicBezTo>
                      <a:pt x="223835" y="1410"/>
                      <a:pt x="223953" y="1364"/>
                      <a:pt x="224070" y="1322"/>
                    </a:cubicBezTo>
                    <a:cubicBezTo>
                      <a:pt x="224656" y="1315"/>
                      <a:pt x="225242" y="1312"/>
                      <a:pt x="225828" y="1303"/>
                    </a:cubicBezTo>
                    <a:cubicBezTo>
                      <a:pt x="226767" y="1293"/>
                      <a:pt x="227703" y="1282"/>
                      <a:pt x="228643" y="1274"/>
                    </a:cubicBezTo>
                    <a:lnTo>
                      <a:pt x="228643" y="0"/>
                    </a:lnTo>
                    <a:close/>
                    <a:moveTo>
                      <a:pt x="26047" y="11637"/>
                    </a:moveTo>
                    <a:cubicBezTo>
                      <a:pt x="25868" y="11637"/>
                      <a:pt x="25675" y="11649"/>
                      <a:pt x="25483" y="11667"/>
                    </a:cubicBezTo>
                    <a:cubicBezTo>
                      <a:pt x="25007" y="11709"/>
                      <a:pt x="24535" y="11785"/>
                      <a:pt x="24294" y="11789"/>
                    </a:cubicBezTo>
                    <a:cubicBezTo>
                      <a:pt x="23933" y="11797"/>
                      <a:pt x="23569" y="11804"/>
                      <a:pt x="23220" y="11889"/>
                    </a:cubicBezTo>
                    <a:cubicBezTo>
                      <a:pt x="23005" y="11943"/>
                      <a:pt x="22801" y="12023"/>
                      <a:pt x="22583" y="12046"/>
                    </a:cubicBezTo>
                    <a:cubicBezTo>
                      <a:pt x="22528" y="12052"/>
                      <a:pt x="22473" y="12055"/>
                      <a:pt x="22418" y="12055"/>
                    </a:cubicBezTo>
                    <a:cubicBezTo>
                      <a:pt x="22094" y="12055"/>
                      <a:pt x="21775" y="11962"/>
                      <a:pt x="21451" y="11959"/>
                    </a:cubicBezTo>
                    <a:cubicBezTo>
                      <a:pt x="21442" y="11959"/>
                      <a:pt x="21433" y="11959"/>
                      <a:pt x="21424" y="11959"/>
                    </a:cubicBezTo>
                    <a:cubicBezTo>
                      <a:pt x="20514" y="11959"/>
                      <a:pt x="19663" y="12396"/>
                      <a:pt x="18737" y="12396"/>
                    </a:cubicBezTo>
                    <a:cubicBezTo>
                      <a:pt x="18720" y="12396"/>
                      <a:pt x="18703" y="12396"/>
                      <a:pt x="18686" y="12395"/>
                    </a:cubicBezTo>
                    <a:cubicBezTo>
                      <a:pt x="18494" y="12394"/>
                      <a:pt x="18299" y="12382"/>
                      <a:pt x="18106" y="12382"/>
                    </a:cubicBezTo>
                    <a:cubicBezTo>
                      <a:pt x="17934" y="12382"/>
                      <a:pt x="17764" y="12392"/>
                      <a:pt x="17597" y="12426"/>
                    </a:cubicBezTo>
                    <a:cubicBezTo>
                      <a:pt x="17386" y="12472"/>
                      <a:pt x="17190" y="12553"/>
                      <a:pt x="16987" y="12614"/>
                    </a:cubicBezTo>
                    <a:cubicBezTo>
                      <a:pt x="16094" y="12894"/>
                      <a:pt x="15111" y="12833"/>
                      <a:pt x="14162" y="12871"/>
                    </a:cubicBezTo>
                    <a:cubicBezTo>
                      <a:pt x="13529" y="12898"/>
                      <a:pt x="12899" y="12971"/>
                      <a:pt x="12270" y="13048"/>
                    </a:cubicBezTo>
                    <a:cubicBezTo>
                      <a:pt x="12260" y="13050"/>
                      <a:pt x="12243" y="13050"/>
                      <a:pt x="12232" y="13050"/>
                    </a:cubicBezTo>
                    <a:cubicBezTo>
                      <a:pt x="11815" y="13073"/>
                      <a:pt x="10012" y="13097"/>
                      <a:pt x="9809" y="13107"/>
                    </a:cubicBezTo>
                    <a:cubicBezTo>
                      <a:pt x="9649" y="13111"/>
                      <a:pt x="9483" y="13107"/>
                      <a:pt x="9323" y="13116"/>
                    </a:cubicBezTo>
                    <a:cubicBezTo>
                      <a:pt x="8356" y="13169"/>
                      <a:pt x="7406" y="13681"/>
                      <a:pt x="6483" y="13681"/>
                    </a:cubicBezTo>
                    <a:cubicBezTo>
                      <a:pt x="6274" y="13681"/>
                      <a:pt x="6066" y="13654"/>
                      <a:pt x="5860" y="13590"/>
                    </a:cubicBezTo>
                    <a:lnTo>
                      <a:pt x="5860" y="13590"/>
                    </a:lnTo>
                    <a:cubicBezTo>
                      <a:pt x="5882" y="14028"/>
                      <a:pt x="5906" y="14465"/>
                      <a:pt x="5933" y="14902"/>
                    </a:cubicBezTo>
                    <a:cubicBezTo>
                      <a:pt x="5734" y="14487"/>
                      <a:pt x="5531" y="14077"/>
                      <a:pt x="5331" y="13664"/>
                    </a:cubicBezTo>
                    <a:cubicBezTo>
                      <a:pt x="5194" y="13608"/>
                      <a:pt x="5042" y="13581"/>
                      <a:pt x="4889" y="13581"/>
                    </a:cubicBezTo>
                    <a:cubicBezTo>
                      <a:pt x="4591" y="13581"/>
                      <a:pt x="4291" y="13684"/>
                      <a:pt x="4088" y="13870"/>
                    </a:cubicBezTo>
                    <a:cubicBezTo>
                      <a:pt x="3693" y="13832"/>
                      <a:pt x="3299" y="13805"/>
                      <a:pt x="2903" y="13786"/>
                    </a:cubicBezTo>
                    <a:cubicBezTo>
                      <a:pt x="2876" y="13784"/>
                      <a:pt x="2848" y="13783"/>
                      <a:pt x="2820" y="13783"/>
                    </a:cubicBezTo>
                    <a:cubicBezTo>
                      <a:pt x="2747" y="13783"/>
                      <a:pt x="2676" y="13793"/>
                      <a:pt x="2623" y="13832"/>
                    </a:cubicBezTo>
                    <a:cubicBezTo>
                      <a:pt x="2536" y="13898"/>
                      <a:pt x="2536" y="14009"/>
                      <a:pt x="2538" y="14104"/>
                    </a:cubicBezTo>
                    <a:cubicBezTo>
                      <a:pt x="2550" y="14422"/>
                      <a:pt x="2561" y="14741"/>
                      <a:pt x="2574" y="15055"/>
                    </a:cubicBezTo>
                    <a:cubicBezTo>
                      <a:pt x="2390" y="14671"/>
                      <a:pt x="2205" y="14283"/>
                      <a:pt x="2022" y="13896"/>
                    </a:cubicBezTo>
                    <a:cubicBezTo>
                      <a:pt x="1990" y="13891"/>
                      <a:pt x="1958" y="13889"/>
                      <a:pt x="1926" y="13889"/>
                    </a:cubicBezTo>
                    <a:cubicBezTo>
                      <a:pt x="1608" y="13889"/>
                      <a:pt x="1300" y="14100"/>
                      <a:pt x="1244" y="14371"/>
                    </a:cubicBezTo>
                    <a:cubicBezTo>
                      <a:pt x="1140" y="14239"/>
                      <a:pt x="989" y="14191"/>
                      <a:pt x="817" y="14191"/>
                    </a:cubicBezTo>
                    <a:cubicBezTo>
                      <a:pt x="564" y="14191"/>
                      <a:pt x="265" y="14295"/>
                      <a:pt x="1" y="14390"/>
                    </a:cubicBezTo>
                    <a:lnTo>
                      <a:pt x="1" y="16633"/>
                    </a:lnTo>
                    <a:cubicBezTo>
                      <a:pt x="1282" y="16602"/>
                      <a:pt x="2517" y="16467"/>
                      <a:pt x="3605" y="15904"/>
                    </a:cubicBezTo>
                    <a:cubicBezTo>
                      <a:pt x="3738" y="15832"/>
                      <a:pt x="3882" y="15755"/>
                      <a:pt x="4042" y="15750"/>
                    </a:cubicBezTo>
                    <a:cubicBezTo>
                      <a:pt x="4045" y="15750"/>
                      <a:pt x="4047" y="15750"/>
                      <a:pt x="4050" y="15750"/>
                    </a:cubicBezTo>
                    <a:cubicBezTo>
                      <a:pt x="4207" y="15750"/>
                      <a:pt x="4351" y="15825"/>
                      <a:pt x="4499" y="15881"/>
                    </a:cubicBezTo>
                    <a:cubicBezTo>
                      <a:pt x="4822" y="16015"/>
                      <a:pt x="5181" y="16082"/>
                      <a:pt x="5540" y="16082"/>
                    </a:cubicBezTo>
                    <a:cubicBezTo>
                      <a:pt x="5858" y="16082"/>
                      <a:pt x="6176" y="16030"/>
                      <a:pt x="6469" y="15923"/>
                    </a:cubicBezTo>
                    <a:cubicBezTo>
                      <a:pt x="6765" y="15817"/>
                      <a:pt x="7130" y="15671"/>
                      <a:pt x="7431" y="15671"/>
                    </a:cubicBezTo>
                    <a:cubicBezTo>
                      <a:pt x="7604" y="15671"/>
                      <a:pt x="7756" y="15719"/>
                      <a:pt x="7861" y="15851"/>
                    </a:cubicBezTo>
                    <a:cubicBezTo>
                      <a:pt x="7913" y="15580"/>
                      <a:pt x="8222" y="15368"/>
                      <a:pt x="8540" y="15368"/>
                    </a:cubicBezTo>
                    <a:cubicBezTo>
                      <a:pt x="8573" y="15368"/>
                      <a:pt x="8606" y="15371"/>
                      <a:pt x="8639" y="15375"/>
                    </a:cubicBezTo>
                    <a:cubicBezTo>
                      <a:pt x="8740" y="15586"/>
                      <a:pt x="8838" y="15796"/>
                      <a:pt x="8938" y="16008"/>
                    </a:cubicBezTo>
                    <a:cubicBezTo>
                      <a:pt x="9014" y="16000"/>
                      <a:pt x="9092" y="15989"/>
                      <a:pt x="9168" y="15981"/>
                    </a:cubicBezTo>
                    <a:cubicBezTo>
                      <a:pt x="9166" y="15847"/>
                      <a:pt x="9158" y="15717"/>
                      <a:pt x="9153" y="15583"/>
                    </a:cubicBezTo>
                    <a:cubicBezTo>
                      <a:pt x="9149" y="15487"/>
                      <a:pt x="9153" y="15375"/>
                      <a:pt x="9237" y="15311"/>
                    </a:cubicBezTo>
                    <a:cubicBezTo>
                      <a:pt x="9289" y="15272"/>
                      <a:pt x="9358" y="15260"/>
                      <a:pt x="9429" y="15260"/>
                    </a:cubicBezTo>
                    <a:cubicBezTo>
                      <a:pt x="9458" y="15260"/>
                      <a:pt x="9488" y="15262"/>
                      <a:pt x="9516" y="15265"/>
                    </a:cubicBezTo>
                    <a:cubicBezTo>
                      <a:pt x="9912" y="15284"/>
                      <a:pt x="10310" y="15311"/>
                      <a:pt x="10705" y="15349"/>
                    </a:cubicBezTo>
                    <a:cubicBezTo>
                      <a:pt x="10923" y="15145"/>
                      <a:pt x="11187" y="15087"/>
                      <a:pt x="11471" y="15087"/>
                    </a:cubicBezTo>
                    <a:cubicBezTo>
                      <a:pt x="11854" y="15087"/>
                      <a:pt x="12274" y="15192"/>
                      <a:pt x="12673" y="15192"/>
                    </a:cubicBezTo>
                    <a:cubicBezTo>
                      <a:pt x="12801" y="15192"/>
                      <a:pt x="12927" y="15182"/>
                      <a:pt x="13048" y="15153"/>
                    </a:cubicBezTo>
                    <a:cubicBezTo>
                      <a:pt x="13531" y="15042"/>
                      <a:pt x="13995" y="14862"/>
                      <a:pt x="14488" y="14816"/>
                    </a:cubicBezTo>
                    <a:cubicBezTo>
                      <a:pt x="14594" y="14806"/>
                      <a:pt x="14700" y="14802"/>
                      <a:pt x="14806" y="14802"/>
                    </a:cubicBezTo>
                    <a:cubicBezTo>
                      <a:pt x="15125" y="14802"/>
                      <a:pt x="15447" y="14836"/>
                      <a:pt x="15768" y="14836"/>
                    </a:cubicBezTo>
                    <a:cubicBezTo>
                      <a:pt x="15802" y="14836"/>
                      <a:pt x="15836" y="14836"/>
                      <a:pt x="15870" y="14835"/>
                    </a:cubicBezTo>
                    <a:cubicBezTo>
                      <a:pt x="16771" y="14818"/>
                      <a:pt x="17677" y="14477"/>
                      <a:pt x="18558" y="14477"/>
                    </a:cubicBezTo>
                    <a:cubicBezTo>
                      <a:pt x="18794" y="14477"/>
                      <a:pt x="19028" y="14501"/>
                      <a:pt x="19260" y="14563"/>
                    </a:cubicBezTo>
                    <a:cubicBezTo>
                      <a:pt x="19509" y="14632"/>
                      <a:pt x="19754" y="14744"/>
                      <a:pt x="20015" y="14744"/>
                    </a:cubicBezTo>
                    <a:cubicBezTo>
                      <a:pt x="20278" y="14744"/>
                      <a:pt x="20570" y="14569"/>
                      <a:pt x="20540" y="14344"/>
                    </a:cubicBezTo>
                    <a:lnTo>
                      <a:pt x="20540" y="14344"/>
                    </a:lnTo>
                    <a:cubicBezTo>
                      <a:pt x="20804" y="14563"/>
                      <a:pt x="21070" y="14782"/>
                      <a:pt x="21333" y="15000"/>
                    </a:cubicBezTo>
                    <a:cubicBezTo>
                      <a:pt x="21402" y="14732"/>
                      <a:pt x="21467" y="14464"/>
                      <a:pt x="21536" y="14194"/>
                    </a:cubicBezTo>
                    <a:cubicBezTo>
                      <a:pt x="21706" y="14356"/>
                      <a:pt x="21873" y="14517"/>
                      <a:pt x="22046" y="14677"/>
                    </a:cubicBezTo>
                    <a:cubicBezTo>
                      <a:pt x="22131" y="14582"/>
                      <a:pt x="22173" y="14459"/>
                      <a:pt x="22161" y="14337"/>
                    </a:cubicBezTo>
                    <a:lnTo>
                      <a:pt x="22161" y="14337"/>
                    </a:lnTo>
                    <a:cubicBezTo>
                      <a:pt x="22322" y="14409"/>
                      <a:pt x="22476" y="14493"/>
                      <a:pt x="22617" y="14594"/>
                    </a:cubicBezTo>
                    <a:cubicBezTo>
                      <a:pt x="23507" y="14187"/>
                      <a:pt x="24420" y="14029"/>
                      <a:pt x="25405" y="13904"/>
                    </a:cubicBezTo>
                    <a:lnTo>
                      <a:pt x="27161" y="13521"/>
                    </a:lnTo>
                    <a:cubicBezTo>
                      <a:pt x="27162" y="13275"/>
                      <a:pt x="27138" y="13029"/>
                      <a:pt x="27097" y="12783"/>
                    </a:cubicBezTo>
                    <a:cubicBezTo>
                      <a:pt x="27086" y="12697"/>
                      <a:pt x="27070" y="12610"/>
                      <a:pt x="27051" y="12526"/>
                    </a:cubicBezTo>
                    <a:cubicBezTo>
                      <a:pt x="27048" y="12519"/>
                      <a:pt x="27048" y="12510"/>
                      <a:pt x="27042" y="12500"/>
                    </a:cubicBezTo>
                    <a:cubicBezTo>
                      <a:pt x="27001" y="12304"/>
                      <a:pt x="26942" y="12103"/>
                      <a:pt x="26875" y="11912"/>
                    </a:cubicBezTo>
                    <a:cubicBezTo>
                      <a:pt x="26852" y="11848"/>
                      <a:pt x="26806" y="11798"/>
                      <a:pt x="26736" y="11759"/>
                    </a:cubicBezTo>
                    <a:cubicBezTo>
                      <a:pt x="26586" y="11668"/>
                      <a:pt x="26335" y="11637"/>
                      <a:pt x="26047" y="1163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" name="Google Shape;1718;p15"/>
              <p:cNvSpPr/>
              <p:nvPr/>
            </p:nvSpPr>
            <p:spPr>
              <a:xfrm>
                <a:off x="-79503" y="3412503"/>
                <a:ext cx="1621252" cy="344362"/>
              </a:xfrm>
              <a:custGeom>
                <a:avLst/>
                <a:gdLst/>
                <a:ahLst/>
                <a:cxnLst/>
                <a:rect l="l" t="t" r="r" b="b"/>
                <a:pathLst>
                  <a:path w="39952" h="8486" extrusionOk="0">
                    <a:moveTo>
                      <a:pt x="1" y="1"/>
                    </a:moveTo>
                    <a:lnTo>
                      <a:pt x="1" y="8075"/>
                    </a:lnTo>
                    <a:cubicBezTo>
                      <a:pt x="145" y="8182"/>
                      <a:pt x="264" y="8320"/>
                      <a:pt x="338" y="8485"/>
                    </a:cubicBezTo>
                    <a:cubicBezTo>
                      <a:pt x="429" y="8302"/>
                      <a:pt x="522" y="8118"/>
                      <a:pt x="614" y="7934"/>
                    </a:cubicBezTo>
                    <a:cubicBezTo>
                      <a:pt x="754" y="8206"/>
                      <a:pt x="1055" y="8340"/>
                      <a:pt x="1358" y="8340"/>
                    </a:cubicBezTo>
                    <a:cubicBezTo>
                      <a:pt x="1681" y="8340"/>
                      <a:pt x="2007" y="8187"/>
                      <a:pt x="2139" y="7888"/>
                    </a:cubicBezTo>
                    <a:cubicBezTo>
                      <a:pt x="2242" y="8065"/>
                      <a:pt x="2347" y="8237"/>
                      <a:pt x="2450" y="8414"/>
                    </a:cubicBezTo>
                    <a:cubicBezTo>
                      <a:pt x="2588" y="7915"/>
                      <a:pt x="2821" y="7443"/>
                      <a:pt x="3136" y="7032"/>
                    </a:cubicBezTo>
                    <a:cubicBezTo>
                      <a:pt x="3275" y="7374"/>
                      <a:pt x="3412" y="7715"/>
                      <a:pt x="3550" y="8056"/>
                    </a:cubicBezTo>
                    <a:cubicBezTo>
                      <a:pt x="3740" y="7864"/>
                      <a:pt x="3927" y="7668"/>
                      <a:pt x="4115" y="7473"/>
                    </a:cubicBezTo>
                    <a:cubicBezTo>
                      <a:pt x="4253" y="7616"/>
                      <a:pt x="4345" y="7799"/>
                      <a:pt x="4383" y="7991"/>
                    </a:cubicBezTo>
                    <a:cubicBezTo>
                      <a:pt x="4579" y="7665"/>
                      <a:pt x="4775" y="7342"/>
                      <a:pt x="4969" y="7017"/>
                    </a:cubicBezTo>
                    <a:cubicBezTo>
                      <a:pt x="5328" y="7302"/>
                      <a:pt x="5687" y="7584"/>
                      <a:pt x="6043" y="7869"/>
                    </a:cubicBezTo>
                    <a:cubicBezTo>
                      <a:pt x="5957" y="7463"/>
                      <a:pt x="5871" y="7056"/>
                      <a:pt x="5783" y="6650"/>
                    </a:cubicBezTo>
                    <a:lnTo>
                      <a:pt x="5783" y="6650"/>
                    </a:lnTo>
                    <a:cubicBezTo>
                      <a:pt x="6093" y="6877"/>
                      <a:pt x="6412" y="7111"/>
                      <a:pt x="6787" y="7195"/>
                    </a:cubicBezTo>
                    <a:cubicBezTo>
                      <a:pt x="6871" y="7214"/>
                      <a:pt x="6958" y="7224"/>
                      <a:pt x="7046" y="7224"/>
                    </a:cubicBezTo>
                    <a:cubicBezTo>
                      <a:pt x="7348" y="7224"/>
                      <a:pt x="7651" y="7108"/>
                      <a:pt x="7811" y="6858"/>
                    </a:cubicBezTo>
                    <a:cubicBezTo>
                      <a:pt x="8037" y="7069"/>
                      <a:pt x="8262" y="7279"/>
                      <a:pt x="8493" y="7490"/>
                    </a:cubicBezTo>
                    <a:cubicBezTo>
                      <a:pt x="8519" y="7431"/>
                      <a:pt x="8550" y="7374"/>
                      <a:pt x="8580" y="7317"/>
                    </a:cubicBezTo>
                    <a:cubicBezTo>
                      <a:pt x="8589" y="7294"/>
                      <a:pt x="8599" y="7275"/>
                      <a:pt x="8610" y="7256"/>
                    </a:cubicBezTo>
                    <a:cubicBezTo>
                      <a:pt x="8622" y="7233"/>
                      <a:pt x="8633" y="7213"/>
                      <a:pt x="8648" y="7190"/>
                    </a:cubicBezTo>
                    <a:cubicBezTo>
                      <a:pt x="8802" y="6906"/>
                      <a:pt x="8985" y="6646"/>
                      <a:pt x="9205" y="6412"/>
                    </a:cubicBezTo>
                    <a:cubicBezTo>
                      <a:pt x="9278" y="6627"/>
                      <a:pt x="9346" y="6840"/>
                      <a:pt x="9419" y="7055"/>
                    </a:cubicBezTo>
                    <a:cubicBezTo>
                      <a:pt x="9626" y="6559"/>
                      <a:pt x="9786" y="6046"/>
                      <a:pt x="9906" y="5525"/>
                    </a:cubicBezTo>
                    <a:cubicBezTo>
                      <a:pt x="10178" y="5808"/>
                      <a:pt x="10489" y="6060"/>
                      <a:pt x="10826" y="6272"/>
                    </a:cubicBezTo>
                    <a:cubicBezTo>
                      <a:pt x="10848" y="6046"/>
                      <a:pt x="10872" y="5816"/>
                      <a:pt x="10893" y="5591"/>
                    </a:cubicBezTo>
                    <a:cubicBezTo>
                      <a:pt x="11138" y="5786"/>
                      <a:pt x="11450" y="5889"/>
                      <a:pt x="11762" y="5889"/>
                    </a:cubicBezTo>
                    <a:cubicBezTo>
                      <a:pt x="11871" y="5889"/>
                      <a:pt x="11980" y="5877"/>
                      <a:pt x="12086" y="5851"/>
                    </a:cubicBezTo>
                    <a:cubicBezTo>
                      <a:pt x="11491" y="5551"/>
                      <a:pt x="10900" y="5254"/>
                      <a:pt x="10306" y="4958"/>
                    </a:cubicBezTo>
                    <a:cubicBezTo>
                      <a:pt x="10451" y="4931"/>
                      <a:pt x="10597" y="4912"/>
                      <a:pt x="10746" y="4904"/>
                    </a:cubicBezTo>
                    <a:lnTo>
                      <a:pt x="10754" y="4904"/>
                    </a:lnTo>
                    <a:cubicBezTo>
                      <a:pt x="10850" y="4897"/>
                      <a:pt x="10947" y="4894"/>
                      <a:pt x="11043" y="4894"/>
                    </a:cubicBezTo>
                    <a:cubicBezTo>
                      <a:pt x="11555" y="4894"/>
                      <a:pt x="12068" y="4987"/>
                      <a:pt x="12545" y="5172"/>
                    </a:cubicBezTo>
                    <a:cubicBezTo>
                      <a:pt x="12741" y="5245"/>
                      <a:pt x="12941" y="5337"/>
                      <a:pt x="13147" y="5337"/>
                    </a:cubicBezTo>
                    <a:cubicBezTo>
                      <a:pt x="13181" y="5337"/>
                      <a:pt x="13214" y="5334"/>
                      <a:pt x="13248" y="5329"/>
                    </a:cubicBezTo>
                    <a:cubicBezTo>
                      <a:pt x="13561" y="5284"/>
                      <a:pt x="13779" y="5008"/>
                      <a:pt x="14040" y="4824"/>
                    </a:cubicBezTo>
                    <a:cubicBezTo>
                      <a:pt x="14089" y="4788"/>
                      <a:pt x="14147" y="4759"/>
                      <a:pt x="14209" y="4740"/>
                    </a:cubicBezTo>
                    <a:cubicBezTo>
                      <a:pt x="14305" y="4699"/>
                      <a:pt x="14411" y="4675"/>
                      <a:pt x="14510" y="4675"/>
                    </a:cubicBezTo>
                    <a:cubicBezTo>
                      <a:pt x="14668" y="4675"/>
                      <a:pt x="14810" y="4735"/>
                      <a:pt x="14876" y="4877"/>
                    </a:cubicBezTo>
                    <a:cubicBezTo>
                      <a:pt x="15082" y="4674"/>
                      <a:pt x="15291" y="4468"/>
                      <a:pt x="15498" y="4265"/>
                    </a:cubicBezTo>
                    <a:cubicBezTo>
                      <a:pt x="15563" y="4521"/>
                      <a:pt x="15628" y="4774"/>
                      <a:pt x="15690" y="5033"/>
                    </a:cubicBezTo>
                    <a:cubicBezTo>
                      <a:pt x="16135" y="4398"/>
                      <a:pt x="16745" y="3890"/>
                      <a:pt x="17443" y="3559"/>
                    </a:cubicBezTo>
                    <a:cubicBezTo>
                      <a:pt x="17769" y="3405"/>
                      <a:pt x="18113" y="3286"/>
                      <a:pt x="18466" y="3217"/>
                    </a:cubicBezTo>
                    <a:cubicBezTo>
                      <a:pt x="18486" y="3356"/>
                      <a:pt x="18500" y="3494"/>
                      <a:pt x="18515" y="3632"/>
                    </a:cubicBezTo>
                    <a:cubicBezTo>
                      <a:pt x="18534" y="3757"/>
                      <a:pt x="18549" y="3888"/>
                      <a:pt x="18564" y="4016"/>
                    </a:cubicBezTo>
                    <a:cubicBezTo>
                      <a:pt x="18770" y="3808"/>
                      <a:pt x="19063" y="3700"/>
                      <a:pt x="19354" y="3700"/>
                    </a:cubicBezTo>
                    <a:cubicBezTo>
                      <a:pt x="19563" y="3700"/>
                      <a:pt x="19771" y="3756"/>
                      <a:pt x="19945" y="3869"/>
                    </a:cubicBezTo>
                    <a:cubicBezTo>
                      <a:pt x="19976" y="3808"/>
                      <a:pt x="20014" y="3763"/>
                      <a:pt x="20059" y="3728"/>
                    </a:cubicBezTo>
                    <a:cubicBezTo>
                      <a:pt x="20125" y="3679"/>
                      <a:pt x="20205" y="3658"/>
                      <a:pt x="20292" y="3658"/>
                    </a:cubicBezTo>
                    <a:cubicBezTo>
                      <a:pt x="20414" y="3658"/>
                      <a:pt x="20550" y="3700"/>
                      <a:pt x="20685" y="3766"/>
                    </a:cubicBezTo>
                    <a:cubicBezTo>
                      <a:pt x="20860" y="3846"/>
                      <a:pt x="21032" y="3974"/>
                      <a:pt x="21159" y="4107"/>
                    </a:cubicBezTo>
                    <a:cubicBezTo>
                      <a:pt x="21044" y="3959"/>
                      <a:pt x="21243" y="3817"/>
                      <a:pt x="21411" y="3817"/>
                    </a:cubicBezTo>
                    <a:cubicBezTo>
                      <a:pt x="21499" y="3817"/>
                      <a:pt x="21578" y="3855"/>
                      <a:pt x="21600" y="3951"/>
                    </a:cubicBezTo>
                    <a:cubicBezTo>
                      <a:pt x="21638" y="3907"/>
                      <a:pt x="21680" y="3865"/>
                      <a:pt x="21718" y="3824"/>
                    </a:cubicBezTo>
                    <a:cubicBezTo>
                      <a:pt x="21814" y="3723"/>
                      <a:pt x="21912" y="3623"/>
                      <a:pt x="22007" y="3520"/>
                    </a:cubicBezTo>
                    <a:cubicBezTo>
                      <a:pt x="22039" y="3626"/>
                      <a:pt x="22072" y="3737"/>
                      <a:pt x="22106" y="3845"/>
                    </a:cubicBezTo>
                    <a:cubicBezTo>
                      <a:pt x="22157" y="4008"/>
                      <a:pt x="22207" y="4164"/>
                      <a:pt x="22252" y="4326"/>
                    </a:cubicBezTo>
                    <a:cubicBezTo>
                      <a:pt x="22391" y="4132"/>
                      <a:pt x="22582" y="3984"/>
                      <a:pt x="22793" y="3881"/>
                    </a:cubicBezTo>
                    <a:cubicBezTo>
                      <a:pt x="23004" y="3777"/>
                      <a:pt x="23240" y="3722"/>
                      <a:pt x="23476" y="3722"/>
                    </a:cubicBezTo>
                    <a:cubicBezTo>
                      <a:pt x="23600" y="3722"/>
                      <a:pt x="23724" y="3737"/>
                      <a:pt x="23844" y="3769"/>
                    </a:cubicBezTo>
                    <a:cubicBezTo>
                      <a:pt x="23871" y="3754"/>
                      <a:pt x="23901" y="3747"/>
                      <a:pt x="23931" y="3747"/>
                    </a:cubicBezTo>
                    <a:cubicBezTo>
                      <a:pt x="24042" y="3747"/>
                      <a:pt x="24156" y="3840"/>
                      <a:pt x="24170" y="3948"/>
                    </a:cubicBezTo>
                    <a:cubicBezTo>
                      <a:pt x="24176" y="3967"/>
                      <a:pt x="24176" y="3984"/>
                      <a:pt x="24172" y="4003"/>
                    </a:cubicBezTo>
                    <a:cubicBezTo>
                      <a:pt x="24189" y="3984"/>
                      <a:pt x="24204" y="3965"/>
                      <a:pt x="24215" y="3948"/>
                    </a:cubicBezTo>
                    <a:cubicBezTo>
                      <a:pt x="24416" y="3723"/>
                      <a:pt x="24677" y="3550"/>
                      <a:pt x="24964" y="3465"/>
                    </a:cubicBezTo>
                    <a:cubicBezTo>
                      <a:pt x="25002" y="3642"/>
                      <a:pt x="25043" y="3815"/>
                      <a:pt x="25086" y="3991"/>
                    </a:cubicBezTo>
                    <a:cubicBezTo>
                      <a:pt x="25090" y="4005"/>
                      <a:pt x="25094" y="4024"/>
                      <a:pt x="25098" y="4041"/>
                    </a:cubicBezTo>
                    <a:cubicBezTo>
                      <a:pt x="25110" y="4022"/>
                      <a:pt x="25124" y="4008"/>
                      <a:pt x="25141" y="3991"/>
                    </a:cubicBezTo>
                    <a:cubicBezTo>
                      <a:pt x="25375" y="3703"/>
                      <a:pt x="25750" y="3540"/>
                      <a:pt x="26123" y="3540"/>
                    </a:cubicBezTo>
                    <a:cubicBezTo>
                      <a:pt x="26303" y="3540"/>
                      <a:pt x="26484" y="3578"/>
                      <a:pt x="26647" y="3658"/>
                    </a:cubicBezTo>
                    <a:cubicBezTo>
                      <a:pt x="26631" y="3487"/>
                      <a:pt x="26619" y="3312"/>
                      <a:pt x="26609" y="3137"/>
                    </a:cubicBezTo>
                    <a:lnTo>
                      <a:pt x="26609" y="3137"/>
                    </a:lnTo>
                    <a:cubicBezTo>
                      <a:pt x="26903" y="3435"/>
                      <a:pt x="27322" y="3600"/>
                      <a:pt x="27740" y="3600"/>
                    </a:cubicBezTo>
                    <a:cubicBezTo>
                      <a:pt x="27866" y="3600"/>
                      <a:pt x="27993" y="3585"/>
                      <a:pt x="28116" y="3554"/>
                    </a:cubicBezTo>
                    <a:lnTo>
                      <a:pt x="28116" y="3554"/>
                    </a:lnTo>
                    <a:cubicBezTo>
                      <a:pt x="28066" y="3738"/>
                      <a:pt x="28085" y="3938"/>
                      <a:pt x="28161" y="4113"/>
                    </a:cubicBezTo>
                    <a:cubicBezTo>
                      <a:pt x="28161" y="4118"/>
                      <a:pt x="28164" y="4118"/>
                      <a:pt x="28164" y="4122"/>
                    </a:cubicBezTo>
                    <a:lnTo>
                      <a:pt x="28173" y="4113"/>
                    </a:lnTo>
                    <a:cubicBezTo>
                      <a:pt x="28552" y="3719"/>
                      <a:pt x="28975" y="3351"/>
                      <a:pt x="29422" y="3033"/>
                    </a:cubicBezTo>
                    <a:cubicBezTo>
                      <a:pt x="29561" y="3194"/>
                      <a:pt x="29700" y="3360"/>
                      <a:pt x="29833" y="3525"/>
                    </a:cubicBezTo>
                    <a:cubicBezTo>
                      <a:pt x="29921" y="3267"/>
                      <a:pt x="30010" y="3014"/>
                      <a:pt x="30096" y="2757"/>
                    </a:cubicBezTo>
                    <a:cubicBezTo>
                      <a:pt x="30471" y="3160"/>
                      <a:pt x="30921" y="3497"/>
                      <a:pt x="31416" y="3747"/>
                    </a:cubicBezTo>
                    <a:cubicBezTo>
                      <a:pt x="31275" y="3398"/>
                      <a:pt x="31201" y="3018"/>
                      <a:pt x="31209" y="2643"/>
                    </a:cubicBezTo>
                    <a:lnTo>
                      <a:pt x="31209" y="2643"/>
                    </a:lnTo>
                    <a:cubicBezTo>
                      <a:pt x="31661" y="2856"/>
                      <a:pt x="32162" y="2965"/>
                      <a:pt x="32663" y="2965"/>
                    </a:cubicBezTo>
                    <a:cubicBezTo>
                      <a:pt x="32880" y="2965"/>
                      <a:pt x="33097" y="2945"/>
                      <a:pt x="33310" y="2903"/>
                    </a:cubicBezTo>
                    <a:lnTo>
                      <a:pt x="33310" y="2903"/>
                    </a:lnTo>
                    <a:cubicBezTo>
                      <a:pt x="33310" y="3071"/>
                      <a:pt x="33305" y="3245"/>
                      <a:pt x="33302" y="3413"/>
                    </a:cubicBezTo>
                    <a:cubicBezTo>
                      <a:pt x="33820" y="3160"/>
                      <a:pt x="34341" y="2908"/>
                      <a:pt x="34862" y="2650"/>
                    </a:cubicBezTo>
                    <a:cubicBezTo>
                      <a:pt x="35893" y="2585"/>
                      <a:pt x="36922" y="2515"/>
                      <a:pt x="37953" y="2447"/>
                    </a:cubicBezTo>
                    <a:cubicBezTo>
                      <a:pt x="38271" y="2426"/>
                      <a:pt x="38594" y="2404"/>
                      <a:pt x="38892" y="2293"/>
                    </a:cubicBezTo>
                    <a:cubicBezTo>
                      <a:pt x="39272" y="2148"/>
                      <a:pt x="39586" y="1925"/>
                      <a:pt x="39951" y="1787"/>
                    </a:cubicBezTo>
                    <a:cubicBezTo>
                      <a:pt x="39916" y="1772"/>
                      <a:pt x="39885" y="1755"/>
                      <a:pt x="39857" y="1742"/>
                    </a:cubicBezTo>
                    <a:cubicBezTo>
                      <a:pt x="39784" y="1709"/>
                      <a:pt x="39707" y="1678"/>
                      <a:pt x="39635" y="1655"/>
                    </a:cubicBezTo>
                    <a:cubicBezTo>
                      <a:pt x="39630" y="1655"/>
                      <a:pt x="39630" y="1655"/>
                      <a:pt x="39627" y="1652"/>
                    </a:cubicBezTo>
                    <a:cubicBezTo>
                      <a:pt x="39551" y="1627"/>
                      <a:pt x="39470" y="1603"/>
                      <a:pt x="39393" y="1584"/>
                    </a:cubicBezTo>
                    <a:cubicBezTo>
                      <a:pt x="39312" y="1564"/>
                      <a:pt x="39233" y="1545"/>
                      <a:pt x="39152" y="1530"/>
                    </a:cubicBezTo>
                    <a:cubicBezTo>
                      <a:pt x="38991" y="1492"/>
                      <a:pt x="38830" y="1460"/>
                      <a:pt x="38665" y="1437"/>
                    </a:cubicBezTo>
                    <a:cubicBezTo>
                      <a:pt x="37691" y="1280"/>
                      <a:pt x="36692" y="1277"/>
                      <a:pt x="35701" y="1270"/>
                    </a:cubicBezTo>
                    <a:cubicBezTo>
                      <a:pt x="35175" y="1266"/>
                      <a:pt x="34651" y="1261"/>
                      <a:pt x="34125" y="1258"/>
                    </a:cubicBezTo>
                    <a:lnTo>
                      <a:pt x="34122" y="1258"/>
                    </a:lnTo>
                    <a:cubicBezTo>
                      <a:pt x="22738" y="1155"/>
                      <a:pt x="11357" y="733"/>
                      <a:pt x="1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" name="Google Shape;1719;p15"/>
              <p:cNvSpPr/>
              <p:nvPr/>
            </p:nvSpPr>
            <p:spPr>
              <a:xfrm>
                <a:off x="2798949" y="3278752"/>
                <a:ext cx="484525" cy="65902"/>
              </a:xfrm>
              <a:custGeom>
                <a:avLst/>
                <a:gdLst/>
                <a:ahLst/>
                <a:cxnLst/>
                <a:rect l="l" t="t" r="r" b="b"/>
                <a:pathLst>
                  <a:path w="11940" h="1624" extrusionOk="0">
                    <a:moveTo>
                      <a:pt x="11940" y="0"/>
                    </a:moveTo>
                    <a:lnTo>
                      <a:pt x="11940" y="0"/>
                    </a:lnTo>
                    <a:cubicBezTo>
                      <a:pt x="10644" y="187"/>
                      <a:pt x="9410" y="225"/>
                      <a:pt x="8109" y="230"/>
                    </a:cubicBezTo>
                    <a:cubicBezTo>
                      <a:pt x="7822" y="232"/>
                      <a:pt x="7505" y="244"/>
                      <a:pt x="7296" y="441"/>
                    </a:cubicBezTo>
                    <a:cubicBezTo>
                      <a:pt x="7307" y="366"/>
                      <a:pt x="7319" y="294"/>
                      <a:pt x="7330" y="219"/>
                    </a:cubicBezTo>
                    <a:lnTo>
                      <a:pt x="7330" y="219"/>
                    </a:lnTo>
                    <a:cubicBezTo>
                      <a:pt x="6832" y="466"/>
                      <a:pt x="6270" y="542"/>
                      <a:pt x="5719" y="614"/>
                    </a:cubicBezTo>
                    <a:cubicBezTo>
                      <a:pt x="5363" y="663"/>
                      <a:pt x="5010" y="708"/>
                      <a:pt x="4654" y="757"/>
                    </a:cubicBezTo>
                    <a:cubicBezTo>
                      <a:pt x="4698" y="665"/>
                      <a:pt x="4744" y="576"/>
                      <a:pt x="4790" y="486"/>
                    </a:cubicBezTo>
                    <a:lnTo>
                      <a:pt x="4790" y="486"/>
                    </a:lnTo>
                    <a:lnTo>
                      <a:pt x="3741" y="877"/>
                    </a:lnTo>
                    <a:cubicBezTo>
                      <a:pt x="3880" y="799"/>
                      <a:pt x="3984" y="663"/>
                      <a:pt x="4025" y="509"/>
                    </a:cubicBezTo>
                    <a:lnTo>
                      <a:pt x="4025" y="509"/>
                    </a:lnTo>
                    <a:cubicBezTo>
                      <a:pt x="3605" y="611"/>
                      <a:pt x="3200" y="769"/>
                      <a:pt x="2823" y="979"/>
                    </a:cubicBezTo>
                    <a:cubicBezTo>
                      <a:pt x="2903" y="856"/>
                      <a:pt x="2986" y="734"/>
                      <a:pt x="3067" y="611"/>
                    </a:cubicBezTo>
                    <a:lnTo>
                      <a:pt x="3067" y="611"/>
                    </a:lnTo>
                    <a:cubicBezTo>
                      <a:pt x="2102" y="1097"/>
                      <a:pt x="1065" y="1439"/>
                      <a:pt x="1" y="1624"/>
                    </a:cubicBezTo>
                    <a:cubicBezTo>
                      <a:pt x="2179" y="1526"/>
                      <a:pt x="4378" y="1424"/>
                      <a:pt x="6485" y="852"/>
                    </a:cubicBezTo>
                    <a:cubicBezTo>
                      <a:pt x="6491" y="930"/>
                      <a:pt x="6497" y="1008"/>
                      <a:pt x="6504" y="1087"/>
                    </a:cubicBezTo>
                    <a:cubicBezTo>
                      <a:pt x="6723" y="980"/>
                      <a:pt x="6937" y="857"/>
                      <a:pt x="7140" y="718"/>
                    </a:cubicBezTo>
                    <a:lnTo>
                      <a:pt x="7140" y="718"/>
                    </a:lnTo>
                    <a:cubicBezTo>
                      <a:pt x="7133" y="745"/>
                      <a:pt x="7138" y="777"/>
                      <a:pt x="7161" y="795"/>
                    </a:cubicBezTo>
                    <a:cubicBezTo>
                      <a:pt x="7183" y="812"/>
                      <a:pt x="7210" y="818"/>
                      <a:pt x="7238" y="818"/>
                    </a:cubicBezTo>
                    <a:cubicBezTo>
                      <a:pt x="7274" y="818"/>
                      <a:pt x="7312" y="808"/>
                      <a:pt x="7345" y="797"/>
                    </a:cubicBezTo>
                    <a:cubicBezTo>
                      <a:pt x="8826" y="344"/>
                      <a:pt x="10413" y="229"/>
                      <a:pt x="11940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" name="Google Shape;1720;p15"/>
              <p:cNvSpPr/>
              <p:nvPr/>
            </p:nvSpPr>
            <p:spPr>
              <a:xfrm>
                <a:off x="617456" y="4170456"/>
                <a:ext cx="15015" cy="28934"/>
              </a:xfrm>
              <a:custGeom>
                <a:avLst/>
                <a:gdLst/>
                <a:ahLst/>
                <a:cxnLst/>
                <a:rect l="l" t="t" r="r" b="b"/>
                <a:pathLst>
                  <a:path w="370" h="713" extrusionOk="0">
                    <a:moveTo>
                      <a:pt x="46" y="0"/>
                    </a:moveTo>
                    <a:cubicBezTo>
                      <a:pt x="24" y="0"/>
                      <a:pt x="1" y="28"/>
                      <a:pt x="15" y="51"/>
                    </a:cubicBezTo>
                    <a:cubicBezTo>
                      <a:pt x="88" y="172"/>
                      <a:pt x="123" y="282"/>
                      <a:pt x="130" y="421"/>
                    </a:cubicBezTo>
                    <a:cubicBezTo>
                      <a:pt x="135" y="509"/>
                      <a:pt x="117" y="589"/>
                      <a:pt x="142" y="676"/>
                    </a:cubicBezTo>
                    <a:cubicBezTo>
                      <a:pt x="149" y="700"/>
                      <a:pt x="170" y="712"/>
                      <a:pt x="192" y="712"/>
                    </a:cubicBezTo>
                    <a:cubicBezTo>
                      <a:pt x="209" y="712"/>
                      <a:pt x="226" y="705"/>
                      <a:pt x="236" y="688"/>
                    </a:cubicBezTo>
                    <a:cubicBezTo>
                      <a:pt x="370" y="485"/>
                      <a:pt x="199" y="176"/>
                      <a:pt x="67" y="11"/>
                    </a:cubicBezTo>
                    <a:cubicBezTo>
                      <a:pt x="61" y="3"/>
                      <a:pt x="54" y="0"/>
                      <a:pt x="46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" name="Google Shape;1721;p15"/>
              <p:cNvSpPr/>
              <p:nvPr/>
            </p:nvSpPr>
            <p:spPr>
              <a:xfrm>
                <a:off x="660552" y="4171470"/>
                <a:ext cx="15015" cy="3011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742" extrusionOk="0">
                    <a:moveTo>
                      <a:pt x="103" y="0"/>
                    </a:moveTo>
                    <a:cubicBezTo>
                      <a:pt x="79" y="0"/>
                      <a:pt x="55" y="13"/>
                      <a:pt x="49" y="39"/>
                    </a:cubicBezTo>
                    <a:cubicBezTo>
                      <a:pt x="1" y="251"/>
                      <a:pt x="24" y="675"/>
                      <a:pt x="287" y="740"/>
                    </a:cubicBezTo>
                    <a:cubicBezTo>
                      <a:pt x="292" y="741"/>
                      <a:pt x="296" y="741"/>
                      <a:pt x="301" y="741"/>
                    </a:cubicBezTo>
                    <a:cubicBezTo>
                      <a:pt x="333" y="741"/>
                      <a:pt x="358" y="716"/>
                      <a:pt x="360" y="684"/>
                    </a:cubicBezTo>
                    <a:cubicBezTo>
                      <a:pt x="369" y="582"/>
                      <a:pt x="310" y="511"/>
                      <a:pt x="270" y="418"/>
                    </a:cubicBezTo>
                    <a:cubicBezTo>
                      <a:pt x="218" y="297"/>
                      <a:pt x="182" y="168"/>
                      <a:pt x="157" y="39"/>
                    </a:cubicBezTo>
                    <a:cubicBezTo>
                      <a:pt x="151" y="13"/>
                      <a:pt x="127" y="0"/>
                      <a:pt x="103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" name="Google Shape;1722;p15"/>
              <p:cNvSpPr/>
              <p:nvPr/>
            </p:nvSpPr>
            <p:spPr>
              <a:xfrm>
                <a:off x="694396" y="4184090"/>
                <a:ext cx="7832" cy="18302"/>
              </a:xfrm>
              <a:custGeom>
                <a:avLst/>
                <a:gdLst/>
                <a:ahLst/>
                <a:cxnLst/>
                <a:rect l="l" t="t" r="r" b="b"/>
                <a:pathLst>
                  <a:path w="193" h="451" extrusionOk="0">
                    <a:moveTo>
                      <a:pt x="96" y="1"/>
                    </a:moveTo>
                    <a:cubicBezTo>
                      <a:pt x="55" y="1"/>
                      <a:pt x="13" y="28"/>
                      <a:pt x="12" y="84"/>
                    </a:cubicBezTo>
                    <a:cubicBezTo>
                      <a:pt x="8" y="192"/>
                      <a:pt x="1" y="290"/>
                      <a:pt x="21" y="396"/>
                    </a:cubicBezTo>
                    <a:cubicBezTo>
                      <a:pt x="28" y="432"/>
                      <a:pt x="62" y="451"/>
                      <a:pt x="96" y="451"/>
                    </a:cubicBezTo>
                    <a:cubicBezTo>
                      <a:pt x="130" y="451"/>
                      <a:pt x="164" y="432"/>
                      <a:pt x="172" y="396"/>
                    </a:cubicBezTo>
                    <a:cubicBezTo>
                      <a:pt x="193" y="290"/>
                      <a:pt x="186" y="190"/>
                      <a:pt x="181" y="84"/>
                    </a:cubicBezTo>
                    <a:cubicBezTo>
                      <a:pt x="180" y="29"/>
                      <a:pt x="138" y="1"/>
                      <a:pt x="96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" name="Google Shape;1723;p15"/>
              <p:cNvSpPr/>
              <p:nvPr/>
            </p:nvSpPr>
            <p:spPr>
              <a:xfrm>
                <a:off x="754616" y="4148461"/>
                <a:ext cx="14568" cy="3011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742" extrusionOk="0">
                    <a:moveTo>
                      <a:pt x="253" y="0"/>
                    </a:moveTo>
                    <a:cubicBezTo>
                      <a:pt x="228" y="0"/>
                      <a:pt x="204" y="13"/>
                      <a:pt x="191" y="43"/>
                    </a:cubicBezTo>
                    <a:cubicBezTo>
                      <a:pt x="107" y="241"/>
                      <a:pt x="10" y="451"/>
                      <a:pt x="3" y="671"/>
                    </a:cubicBezTo>
                    <a:cubicBezTo>
                      <a:pt x="0" y="717"/>
                      <a:pt x="36" y="741"/>
                      <a:pt x="73" y="741"/>
                    </a:cubicBezTo>
                    <a:cubicBezTo>
                      <a:pt x="98" y="741"/>
                      <a:pt x="124" y="730"/>
                      <a:pt x="139" y="708"/>
                    </a:cubicBezTo>
                    <a:cubicBezTo>
                      <a:pt x="254" y="532"/>
                      <a:pt x="299" y="310"/>
                      <a:pt x="346" y="108"/>
                    </a:cubicBezTo>
                    <a:cubicBezTo>
                      <a:pt x="359" y="50"/>
                      <a:pt x="304" y="0"/>
                      <a:pt x="253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" name="Google Shape;1724;p15"/>
              <p:cNvSpPr/>
              <p:nvPr/>
            </p:nvSpPr>
            <p:spPr>
              <a:xfrm>
                <a:off x="726129" y="4107151"/>
                <a:ext cx="13675" cy="31977"/>
              </a:xfrm>
              <a:custGeom>
                <a:avLst/>
                <a:gdLst/>
                <a:ahLst/>
                <a:cxnLst/>
                <a:rect l="l" t="t" r="r" b="b"/>
                <a:pathLst>
                  <a:path w="337" h="788" extrusionOk="0">
                    <a:moveTo>
                      <a:pt x="233" y="1"/>
                    </a:moveTo>
                    <a:cubicBezTo>
                      <a:pt x="199" y="1"/>
                      <a:pt x="167" y="19"/>
                      <a:pt x="156" y="62"/>
                    </a:cubicBezTo>
                    <a:cubicBezTo>
                      <a:pt x="101" y="273"/>
                      <a:pt x="18" y="494"/>
                      <a:pt x="3" y="713"/>
                    </a:cubicBezTo>
                    <a:cubicBezTo>
                      <a:pt x="1" y="758"/>
                      <a:pt x="43" y="787"/>
                      <a:pt x="83" y="787"/>
                    </a:cubicBezTo>
                    <a:cubicBezTo>
                      <a:pt x="107" y="787"/>
                      <a:pt x="131" y="776"/>
                      <a:pt x="143" y="751"/>
                    </a:cubicBezTo>
                    <a:cubicBezTo>
                      <a:pt x="236" y="552"/>
                      <a:pt x="269" y="320"/>
                      <a:pt x="321" y="108"/>
                    </a:cubicBezTo>
                    <a:cubicBezTo>
                      <a:pt x="336" y="43"/>
                      <a:pt x="283" y="1"/>
                      <a:pt x="233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" name="Google Shape;1725;p15"/>
              <p:cNvSpPr/>
              <p:nvPr/>
            </p:nvSpPr>
            <p:spPr>
              <a:xfrm>
                <a:off x="691718" y="4095586"/>
                <a:ext cx="14690" cy="25119"/>
              </a:xfrm>
              <a:custGeom>
                <a:avLst/>
                <a:gdLst/>
                <a:ahLst/>
                <a:cxnLst/>
                <a:rect l="l" t="t" r="r" b="b"/>
                <a:pathLst>
                  <a:path w="362" h="619" extrusionOk="0">
                    <a:moveTo>
                      <a:pt x="115" y="1"/>
                    </a:moveTo>
                    <a:cubicBezTo>
                      <a:pt x="57" y="1"/>
                      <a:pt x="0" y="58"/>
                      <a:pt x="41" y="120"/>
                    </a:cubicBezTo>
                    <a:cubicBezTo>
                      <a:pt x="135" y="264"/>
                      <a:pt x="168" y="415"/>
                      <a:pt x="209" y="578"/>
                    </a:cubicBezTo>
                    <a:cubicBezTo>
                      <a:pt x="215" y="605"/>
                      <a:pt x="239" y="619"/>
                      <a:pt x="263" y="619"/>
                    </a:cubicBezTo>
                    <a:cubicBezTo>
                      <a:pt x="286" y="619"/>
                      <a:pt x="309" y="605"/>
                      <a:pt x="316" y="578"/>
                    </a:cubicBezTo>
                    <a:cubicBezTo>
                      <a:pt x="362" y="379"/>
                      <a:pt x="297" y="202"/>
                      <a:pt x="184" y="38"/>
                    </a:cubicBezTo>
                    <a:cubicBezTo>
                      <a:pt x="165" y="12"/>
                      <a:pt x="140" y="1"/>
                      <a:pt x="115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" name="Google Shape;1726;p15"/>
              <p:cNvSpPr/>
              <p:nvPr/>
            </p:nvSpPr>
            <p:spPr>
              <a:xfrm>
                <a:off x="343502" y="4227186"/>
                <a:ext cx="13310" cy="31044"/>
              </a:xfrm>
              <a:custGeom>
                <a:avLst/>
                <a:gdLst/>
                <a:ahLst/>
                <a:cxnLst/>
                <a:rect l="l" t="t" r="r" b="b"/>
                <a:pathLst>
                  <a:path w="328" h="765" extrusionOk="0">
                    <a:moveTo>
                      <a:pt x="71" y="0"/>
                    </a:moveTo>
                    <a:cubicBezTo>
                      <a:pt x="36" y="0"/>
                      <a:pt x="1" y="39"/>
                      <a:pt x="22" y="81"/>
                    </a:cubicBezTo>
                    <a:cubicBezTo>
                      <a:pt x="125" y="293"/>
                      <a:pt x="158" y="512"/>
                      <a:pt x="215" y="736"/>
                    </a:cubicBezTo>
                    <a:cubicBezTo>
                      <a:pt x="220" y="754"/>
                      <a:pt x="239" y="764"/>
                      <a:pt x="256" y="764"/>
                    </a:cubicBezTo>
                    <a:cubicBezTo>
                      <a:pt x="272" y="764"/>
                      <a:pt x="288" y="756"/>
                      <a:pt x="290" y="736"/>
                    </a:cubicBezTo>
                    <a:cubicBezTo>
                      <a:pt x="327" y="482"/>
                      <a:pt x="238" y="246"/>
                      <a:pt x="113" y="28"/>
                    </a:cubicBezTo>
                    <a:cubicBezTo>
                      <a:pt x="103" y="8"/>
                      <a:pt x="87" y="0"/>
                      <a:pt x="71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" name="Google Shape;1727;p15"/>
              <p:cNvSpPr/>
              <p:nvPr/>
            </p:nvSpPr>
            <p:spPr>
              <a:xfrm>
                <a:off x="390331" y="4232015"/>
                <a:ext cx="9293" cy="17409"/>
              </a:xfrm>
              <a:custGeom>
                <a:avLst/>
                <a:gdLst/>
                <a:ahLst/>
                <a:cxnLst/>
                <a:rect l="l" t="t" r="r" b="b"/>
                <a:pathLst>
                  <a:path w="229" h="429" extrusionOk="0">
                    <a:moveTo>
                      <a:pt x="91" y="1"/>
                    </a:moveTo>
                    <a:cubicBezTo>
                      <a:pt x="46" y="1"/>
                      <a:pt x="0" y="38"/>
                      <a:pt x="13" y="96"/>
                    </a:cubicBezTo>
                    <a:cubicBezTo>
                      <a:pt x="38" y="200"/>
                      <a:pt x="57" y="298"/>
                      <a:pt x="97" y="394"/>
                    </a:cubicBezTo>
                    <a:cubicBezTo>
                      <a:pt x="108" y="418"/>
                      <a:pt x="130" y="428"/>
                      <a:pt x="152" y="428"/>
                    </a:cubicBezTo>
                    <a:cubicBezTo>
                      <a:pt x="189" y="428"/>
                      <a:pt x="229" y="401"/>
                      <a:pt x="226" y="360"/>
                    </a:cubicBezTo>
                    <a:cubicBezTo>
                      <a:pt x="218" y="255"/>
                      <a:pt x="188" y="158"/>
                      <a:pt x="160" y="56"/>
                    </a:cubicBezTo>
                    <a:cubicBezTo>
                      <a:pt x="149" y="18"/>
                      <a:pt x="121" y="1"/>
                      <a:pt x="91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" name="Google Shape;1728;p15"/>
              <p:cNvSpPr/>
              <p:nvPr/>
            </p:nvSpPr>
            <p:spPr>
              <a:xfrm>
                <a:off x="544210" y="4213146"/>
                <a:ext cx="9861" cy="22481"/>
              </a:xfrm>
              <a:custGeom>
                <a:avLst/>
                <a:gdLst/>
                <a:ahLst/>
                <a:cxnLst/>
                <a:rect l="l" t="t" r="r" b="b"/>
                <a:pathLst>
                  <a:path w="243" h="554" extrusionOk="0">
                    <a:moveTo>
                      <a:pt x="145" y="0"/>
                    </a:moveTo>
                    <a:cubicBezTo>
                      <a:pt x="114" y="0"/>
                      <a:pt x="85" y="17"/>
                      <a:pt x="77" y="57"/>
                    </a:cubicBezTo>
                    <a:cubicBezTo>
                      <a:pt x="45" y="207"/>
                      <a:pt x="1" y="353"/>
                      <a:pt x="15" y="507"/>
                    </a:cubicBezTo>
                    <a:cubicBezTo>
                      <a:pt x="16" y="534"/>
                      <a:pt x="41" y="554"/>
                      <a:pt x="64" y="554"/>
                    </a:cubicBezTo>
                    <a:cubicBezTo>
                      <a:pt x="78" y="554"/>
                      <a:pt x="92" y="547"/>
                      <a:pt x="100" y="531"/>
                    </a:cubicBezTo>
                    <a:cubicBezTo>
                      <a:pt x="175" y="398"/>
                      <a:pt x="198" y="249"/>
                      <a:pt x="230" y="100"/>
                    </a:cubicBezTo>
                    <a:cubicBezTo>
                      <a:pt x="243" y="40"/>
                      <a:pt x="192" y="0"/>
                      <a:pt x="145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" name="Google Shape;1729;p15"/>
              <p:cNvSpPr/>
              <p:nvPr/>
            </p:nvSpPr>
            <p:spPr>
              <a:xfrm>
                <a:off x="386313" y="4025788"/>
                <a:ext cx="18261" cy="18018"/>
              </a:xfrm>
              <a:custGeom>
                <a:avLst/>
                <a:gdLst/>
                <a:ahLst/>
                <a:cxnLst/>
                <a:rect l="l" t="t" r="r" b="b"/>
                <a:pathLst>
                  <a:path w="450" h="444" extrusionOk="0">
                    <a:moveTo>
                      <a:pt x="80" y="0"/>
                    </a:moveTo>
                    <a:cubicBezTo>
                      <a:pt x="32" y="0"/>
                      <a:pt x="1" y="71"/>
                      <a:pt x="53" y="101"/>
                    </a:cubicBezTo>
                    <a:cubicBezTo>
                      <a:pt x="199" y="184"/>
                      <a:pt x="273" y="293"/>
                      <a:pt x="370" y="426"/>
                    </a:cubicBezTo>
                    <a:cubicBezTo>
                      <a:pt x="379" y="438"/>
                      <a:pt x="392" y="443"/>
                      <a:pt x="404" y="443"/>
                    </a:cubicBezTo>
                    <a:cubicBezTo>
                      <a:pt x="427" y="443"/>
                      <a:pt x="449" y="425"/>
                      <a:pt x="442" y="395"/>
                    </a:cubicBezTo>
                    <a:cubicBezTo>
                      <a:pt x="398" y="218"/>
                      <a:pt x="260" y="95"/>
                      <a:pt x="106" y="7"/>
                    </a:cubicBezTo>
                    <a:cubicBezTo>
                      <a:pt x="97" y="2"/>
                      <a:pt x="88" y="0"/>
                      <a:pt x="80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" name="Google Shape;1730;p15"/>
              <p:cNvSpPr/>
              <p:nvPr/>
            </p:nvSpPr>
            <p:spPr>
              <a:xfrm>
                <a:off x="401693" y="4072901"/>
                <a:ext cx="18261" cy="19357"/>
              </a:xfrm>
              <a:custGeom>
                <a:avLst/>
                <a:gdLst/>
                <a:ahLst/>
                <a:cxnLst/>
                <a:rect l="l" t="t" r="r" b="b"/>
                <a:pathLst>
                  <a:path w="450" h="477" extrusionOk="0">
                    <a:moveTo>
                      <a:pt x="92" y="1"/>
                    </a:moveTo>
                    <a:cubicBezTo>
                      <a:pt x="43" y="1"/>
                      <a:pt x="1" y="62"/>
                      <a:pt x="45" y="107"/>
                    </a:cubicBezTo>
                    <a:cubicBezTo>
                      <a:pt x="153" y="218"/>
                      <a:pt x="229" y="346"/>
                      <a:pt x="332" y="460"/>
                    </a:cubicBezTo>
                    <a:cubicBezTo>
                      <a:pt x="343" y="471"/>
                      <a:pt x="357" y="476"/>
                      <a:pt x="371" y="476"/>
                    </a:cubicBezTo>
                    <a:cubicBezTo>
                      <a:pt x="409" y="476"/>
                      <a:pt x="449" y="441"/>
                      <a:pt x="433" y="400"/>
                    </a:cubicBezTo>
                    <a:cubicBezTo>
                      <a:pt x="373" y="250"/>
                      <a:pt x="253" y="129"/>
                      <a:pt x="134" y="18"/>
                    </a:cubicBezTo>
                    <a:cubicBezTo>
                      <a:pt x="121" y="6"/>
                      <a:pt x="106" y="1"/>
                      <a:pt x="92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" name="Google Shape;1731;p15"/>
              <p:cNvSpPr/>
              <p:nvPr/>
            </p:nvSpPr>
            <p:spPr>
              <a:xfrm>
                <a:off x="420766" y="4067504"/>
                <a:ext cx="13189" cy="22481"/>
              </a:xfrm>
              <a:custGeom>
                <a:avLst/>
                <a:gdLst/>
                <a:ahLst/>
                <a:cxnLst/>
                <a:rect l="l" t="t" r="r" b="b"/>
                <a:pathLst>
                  <a:path w="325" h="554" extrusionOk="0">
                    <a:moveTo>
                      <a:pt x="78" y="0"/>
                    </a:moveTo>
                    <a:cubicBezTo>
                      <a:pt x="37" y="0"/>
                      <a:pt x="0" y="39"/>
                      <a:pt x="30" y="84"/>
                    </a:cubicBezTo>
                    <a:cubicBezTo>
                      <a:pt x="118" y="224"/>
                      <a:pt x="163" y="383"/>
                      <a:pt x="228" y="533"/>
                    </a:cubicBezTo>
                    <a:cubicBezTo>
                      <a:pt x="234" y="547"/>
                      <a:pt x="245" y="553"/>
                      <a:pt x="256" y="553"/>
                    </a:cubicBezTo>
                    <a:cubicBezTo>
                      <a:pt x="276" y="553"/>
                      <a:pt x="298" y="534"/>
                      <a:pt x="301" y="514"/>
                    </a:cubicBezTo>
                    <a:cubicBezTo>
                      <a:pt x="325" y="326"/>
                      <a:pt x="244" y="174"/>
                      <a:pt x="129" y="27"/>
                    </a:cubicBezTo>
                    <a:cubicBezTo>
                      <a:pt x="115" y="8"/>
                      <a:pt x="96" y="0"/>
                      <a:pt x="78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" name="Google Shape;1732;p15"/>
              <p:cNvSpPr/>
              <p:nvPr/>
            </p:nvSpPr>
            <p:spPr>
              <a:xfrm>
                <a:off x="447143" y="4063933"/>
                <a:ext cx="12296" cy="23536"/>
              </a:xfrm>
              <a:custGeom>
                <a:avLst/>
                <a:gdLst/>
                <a:ahLst/>
                <a:cxnLst/>
                <a:rect l="l" t="t" r="r" b="b"/>
                <a:pathLst>
                  <a:path w="303" h="580" extrusionOk="0">
                    <a:moveTo>
                      <a:pt x="213" y="1"/>
                    </a:moveTo>
                    <a:cubicBezTo>
                      <a:pt x="184" y="1"/>
                      <a:pt x="154" y="16"/>
                      <a:pt x="143" y="51"/>
                    </a:cubicBezTo>
                    <a:cubicBezTo>
                      <a:pt x="89" y="205"/>
                      <a:pt x="13" y="364"/>
                      <a:pt x="3" y="525"/>
                    </a:cubicBezTo>
                    <a:cubicBezTo>
                      <a:pt x="1" y="561"/>
                      <a:pt x="27" y="579"/>
                      <a:pt x="56" y="579"/>
                    </a:cubicBezTo>
                    <a:cubicBezTo>
                      <a:pt x="75" y="579"/>
                      <a:pt x="94" y="571"/>
                      <a:pt x="106" y="555"/>
                    </a:cubicBezTo>
                    <a:cubicBezTo>
                      <a:pt x="196" y="420"/>
                      <a:pt x="232" y="243"/>
                      <a:pt x="284" y="91"/>
                    </a:cubicBezTo>
                    <a:cubicBezTo>
                      <a:pt x="302" y="36"/>
                      <a:pt x="258" y="1"/>
                      <a:pt x="213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" name="Google Shape;1733;p15"/>
              <p:cNvSpPr/>
              <p:nvPr/>
            </p:nvSpPr>
            <p:spPr>
              <a:xfrm>
                <a:off x="492389" y="4067504"/>
                <a:ext cx="12336" cy="23090"/>
              </a:xfrm>
              <a:custGeom>
                <a:avLst/>
                <a:gdLst/>
                <a:ahLst/>
                <a:cxnLst/>
                <a:rect l="l" t="t" r="r" b="b"/>
                <a:pathLst>
                  <a:path w="304" h="569" extrusionOk="0">
                    <a:moveTo>
                      <a:pt x="187" y="1"/>
                    </a:moveTo>
                    <a:cubicBezTo>
                      <a:pt x="161" y="1"/>
                      <a:pt x="137" y="14"/>
                      <a:pt x="122" y="46"/>
                    </a:cubicBezTo>
                    <a:cubicBezTo>
                      <a:pt x="49" y="205"/>
                      <a:pt x="0" y="354"/>
                      <a:pt x="32" y="529"/>
                    </a:cubicBezTo>
                    <a:cubicBezTo>
                      <a:pt x="37" y="556"/>
                      <a:pt x="57" y="568"/>
                      <a:pt x="79" y="568"/>
                    </a:cubicBezTo>
                    <a:cubicBezTo>
                      <a:pt x="103" y="568"/>
                      <a:pt x="129" y="553"/>
                      <a:pt x="138" y="529"/>
                    </a:cubicBezTo>
                    <a:cubicBezTo>
                      <a:pt x="187" y="398"/>
                      <a:pt x="214" y="262"/>
                      <a:pt x="271" y="132"/>
                    </a:cubicBezTo>
                    <a:cubicBezTo>
                      <a:pt x="303" y="64"/>
                      <a:pt x="243" y="1"/>
                      <a:pt x="187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" name="Google Shape;1734;p15"/>
              <p:cNvSpPr/>
              <p:nvPr/>
            </p:nvSpPr>
            <p:spPr>
              <a:xfrm>
                <a:off x="565676" y="3964796"/>
                <a:ext cx="16394" cy="17896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41" extrusionOk="0">
                    <a:moveTo>
                      <a:pt x="91" y="0"/>
                    </a:moveTo>
                    <a:cubicBezTo>
                      <a:pt x="36" y="0"/>
                      <a:pt x="1" y="83"/>
                      <a:pt x="59" y="121"/>
                    </a:cubicBezTo>
                    <a:cubicBezTo>
                      <a:pt x="163" y="189"/>
                      <a:pt x="238" y="285"/>
                      <a:pt x="283" y="400"/>
                    </a:cubicBezTo>
                    <a:cubicBezTo>
                      <a:pt x="293" y="428"/>
                      <a:pt x="316" y="440"/>
                      <a:pt x="339" y="440"/>
                    </a:cubicBezTo>
                    <a:cubicBezTo>
                      <a:pt x="372" y="440"/>
                      <a:pt x="403" y="414"/>
                      <a:pt x="394" y="371"/>
                    </a:cubicBezTo>
                    <a:cubicBezTo>
                      <a:pt x="353" y="207"/>
                      <a:pt x="268" y="95"/>
                      <a:pt x="124" y="10"/>
                    </a:cubicBezTo>
                    <a:cubicBezTo>
                      <a:pt x="113" y="3"/>
                      <a:pt x="102" y="0"/>
                      <a:pt x="91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" name="Google Shape;1735;p15"/>
              <p:cNvSpPr/>
              <p:nvPr/>
            </p:nvSpPr>
            <p:spPr>
              <a:xfrm>
                <a:off x="614900" y="3987318"/>
                <a:ext cx="9658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552" extrusionOk="0">
                    <a:moveTo>
                      <a:pt x="97" y="1"/>
                    </a:moveTo>
                    <a:cubicBezTo>
                      <a:pt x="51" y="1"/>
                      <a:pt x="1" y="40"/>
                      <a:pt x="11" y="98"/>
                    </a:cubicBezTo>
                    <a:cubicBezTo>
                      <a:pt x="35" y="245"/>
                      <a:pt x="45" y="397"/>
                      <a:pt x="118" y="528"/>
                    </a:cubicBezTo>
                    <a:cubicBezTo>
                      <a:pt x="127" y="544"/>
                      <a:pt x="145" y="552"/>
                      <a:pt x="163" y="552"/>
                    </a:cubicBezTo>
                    <a:cubicBezTo>
                      <a:pt x="186" y="552"/>
                      <a:pt x="207" y="540"/>
                      <a:pt x="212" y="515"/>
                    </a:cubicBezTo>
                    <a:cubicBezTo>
                      <a:pt x="237" y="359"/>
                      <a:pt x="191" y="208"/>
                      <a:pt x="162" y="55"/>
                    </a:cubicBezTo>
                    <a:cubicBezTo>
                      <a:pt x="154" y="17"/>
                      <a:pt x="126" y="1"/>
                      <a:pt x="97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" name="Google Shape;1736;p15"/>
              <p:cNvSpPr/>
              <p:nvPr/>
            </p:nvSpPr>
            <p:spPr>
              <a:xfrm>
                <a:off x="68573" y="4112467"/>
                <a:ext cx="19194" cy="28163"/>
              </a:xfrm>
              <a:custGeom>
                <a:avLst/>
                <a:gdLst/>
                <a:ahLst/>
                <a:cxnLst/>
                <a:rect l="l" t="t" r="r" b="b"/>
                <a:pathLst>
                  <a:path w="473" h="694" extrusionOk="0">
                    <a:moveTo>
                      <a:pt x="112" y="1"/>
                    </a:moveTo>
                    <a:cubicBezTo>
                      <a:pt x="52" y="1"/>
                      <a:pt x="0" y="80"/>
                      <a:pt x="54" y="137"/>
                    </a:cubicBezTo>
                    <a:cubicBezTo>
                      <a:pt x="201" y="294"/>
                      <a:pt x="262" y="483"/>
                      <a:pt x="359" y="669"/>
                    </a:cubicBezTo>
                    <a:cubicBezTo>
                      <a:pt x="368" y="686"/>
                      <a:pt x="382" y="693"/>
                      <a:pt x="396" y="693"/>
                    </a:cubicBezTo>
                    <a:cubicBezTo>
                      <a:pt x="420" y="693"/>
                      <a:pt x="445" y="673"/>
                      <a:pt x="448" y="645"/>
                    </a:cubicBezTo>
                    <a:cubicBezTo>
                      <a:pt x="472" y="404"/>
                      <a:pt x="327" y="191"/>
                      <a:pt x="166" y="25"/>
                    </a:cubicBezTo>
                    <a:cubicBezTo>
                      <a:pt x="149" y="8"/>
                      <a:pt x="130" y="1"/>
                      <a:pt x="112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" name="Google Shape;1737;p15"/>
              <p:cNvSpPr/>
              <p:nvPr/>
            </p:nvSpPr>
            <p:spPr>
              <a:xfrm>
                <a:off x="99170" y="4119934"/>
                <a:ext cx="7994" cy="21670"/>
              </a:xfrm>
              <a:custGeom>
                <a:avLst/>
                <a:gdLst/>
                <a:ahLst/>
                <a:cxnLst/>
                <a:rect l="l" t="t" r="r" b="b"/>
                <a:pathLst>
                  <a:path w="197" h="534" extrusionOk="0">
                    <a:moveTo>
                      <a:pt x="114" y="0"/>
                    </a:moveTo>
                    <a:cubicBezTo>
                      <a:pt x="76" y="0"/>
                      <a:pt x="35" y="25"/>
                      <a:pt x="30" y="72"/>
                    </a:cubicBezTo>
                    <a:cubicBezTo>
                      <a:pt x="12" y="210"/>
                      <a:pt x="0" y="353"/>
                      <a:pt x="55" y="484"/>
                    </a:cubicBezTo>
                    <a:cubicBezTo>
                      <a:pt x="68" y="517"/>
                      <a:pt x="100" y="534"/>
                      <a:pt x="130" y="534"/>
                    </a:cubicBezTo>
                    <a:cubicBezTo>
                      <a:pt x="165" y="534"/>
                      <a:pt x="197" y="512"/>
                      <a:pt x="196" y="465"/>
                    </a:cubicBezTo>
                    <a:cubicBezTo>
                      <a:pt x="195" y="332"/>
                      <a:pt x="171" y="206"/>
                      <a:pt x="182" y="72"/>
                    </a:cubicBezTo>
                    <a:cubicBezTo>
                      <a:pt x="186" y="24"/>
                      <a:pt x="152" y="0"/>
                      <a:pt x="114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" name="Google Shape;1738;p15"/>
              <p:cNvSpPr/>
              <p:nvPr/>
            </p:nvSpPr>
            <p:spPr>
              <a:xfrm>
                <a:off x="133988" y="4115957"/>
                <a:ext cx="11525" cy="23658"/>
              </a:xfrm>
              <a:custGeom>
                <a:avLst/>
                <a:gdLst/>
                <a:ahLst/>
                <a:cxnLst/>
                <a:rect l="l" t="t" r="r" b="b"/>
                <a:pathLst>
                  <a:path w="284" h="583" extrusionOk="0">
                    <a:moveTo>
                      <a:pt x="197" y="0"/>
                    </a:moveTo>
                    <a:cubicBezTo>
                      <a:pt x="178" y="0"/>
                      <a:pt x="158" y="9"/>
                      <a:pt x="146" y="32"/>
                    </a:cubicBezTo>
                    <a:cubicBezTo>
                      <a:pt x="62" y="187"/>
                      <a:pt x="1" y="365"/>
                      <a:pt x="36" y="540"/>
                    </a:cubicBezTo>
                    <a:cubicBezTo>
                      <a:pt x="42" y="568"/>
                      <a:pt x="69" y="582"/>
                      <a:pt x="95" y="582"/>
                    </a:cubicBezTo>
                    <a:cubicBezTo>
                      <a:pt x="120" y="582"/>
                      <a:pt x="145" y="568"/>
                      <a:pt x="149" y="540"/>
                    </a:cubicBezTo>
                    <a:cubicBezTo>
                      <a:pt x="171" y="381"/>
                      <a:pt x="181" y="245"/>
                      <a:pt x="257" y="98"/>
                    </a:cubicBezTo>
                    <a:cubicBezTo>
                      <a:pt x="284" y="47"/>
                      <a:pt x="240" y="0"/>
                      <a:pt x="197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" name="Google Shape;1739;p15"/>
              <p:cNvSpPr/>
              <p:nvPr/>
            </p:nvSpPr>
            <p:spPr>
              <a:xfrm>
                <a:off x="203704" y="4105203"/>
                <a:ext cx="20655" cy="23171"/>
              </a:xfrm>
              <a:custGeom>
                <a:avLst/>
                <a:gdLst/>
                <a:ahLst/>
                <a:cxnLst/>
                <a:rect l="l" t="t" r="r" b="b"/>
                <a:pathLst>
                  <a:path w="509" h="571" extrusionOk="0">
                    <a:moveTo>
                      <a:pt x="402" y="1"/>
                    </a:moveTo>
                    <a:cubicBezTo>
                      <a:pt x="388" y="1"/>
                      <a:pt x="374" y="5"/>
                      <a:pt x="359" y="16"/>
                    </a:cubicBezTo>
                    <a:cubicBezTo>
                      <a:pt x="193" y="130"/>
                      <a:pt x="22" y="294"/>
                      <a:pt x="4" y="504"/>
                    </a:cubicBezTo>
                    <a:cubicBezTo>
                      <a:pt x="0" y="542"/>
                      <a:pt x="39" y="571"/>
                      <a:pt x="75" y="571"/>
                    </a:cubicBezTo>
                    <a:cubicBezTo>
                      <a:pt x="92" y="571"/>
                      <a:pt x="108" y="565"/>
                      <a:pt x="118" y="551"/>
                    </a:cubicBezTo>
                    <a:cubicBezTo>
                      <a:pt x="230" y="414"/>
                      <a:pt x="291" y="265"/>
                      <a:pt x="440" y="154"/>
                    </a:cubicBezTo>
                    <a:cubicBezTo>
                      <a:pt x="508" y="104"/>
                      <a:pt x="468" y="1"/>
                      <a:pt x="402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" name="Google Shape;1740;p15"/>
              <p:cNvSpPr/>
              <p:nvPr/>
            </p:nvSpPr>
            <p:spPr>
              <a:xfrm>
                <a:off x="172782" y="4010124"/>
                <a:ext cx="18423" cy="17936"/>
              </a:xfrm>
              <a:custGeom>
                <a:avLst/>
                <a:gdLst/>
                <a:ahLst/>
                <a:cxnLst/>
                <a:rect l="l" t="t" r="r" b="b"/>
                <a:pathLst>
                  <a:path w="454" h="442" extrusionOk="0">
                    <a:moveTo>
                      <a:pt x="139" y="1"/>
                    </a:moveTo>
                    <a:cubicBezTo>
                      <a:pt x="56" y="1"/>
                      <a:pt x="0" y="116"/>
                      <a:pt x="87" y="157"/>
                    </a:cubicBezTo>
                    <a:cubicBezTo>
                      <a:pt x="210" y="214"/>
                      <a:pt x="249" y="298"/>
                      <a:pt x="313" y="406"/>
                    </a:cubicBezTo>
                    <a:cubicBezTo>
                      <a:pt x="328" y="430"/>
                      <a:pt x="353" y="441"/>
                      <a:pt x="377" y="441"/>
                    </a:cubicBezTo>
                    <a:cubicBezTo>
                      <a:pt x="415" y="441"/>
                      <a:pt x="453" y="414"/>
                      <a:pt x="453" y="368"/>
                    </a:cubicBezTo>
                    <a:cubicBezTo>
                      <a:pt x="452" y="199"/>
                      <a:pt x="322" y="74"/>
                      <a:pt x="175" y="8"/>
                    </a:cubicBezTo>
                    <a:cubicBezTo>
                      <a:pt x="162" y="3"/>
                      <a:pt x="150" y="1"/>
                      <a:pt x="139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" name="Google Shape;1741;p15"/>
              <p:cNvSpPr/>
              <p:nvPr/>
            </p:nvSpPr>
            <p:spPr>
              <a:xfrm>
                <a:off x="201594" y="4007000"/>
                <a:ext cx="8806" cy="16516"/>
              </a:xfrm>
              <a:custGeom>
                <a:avLst/>
                <a:gdLst/>
                <a:ahLst/>
                <a:cxnLst/>
                <a:rect l="l" t="t" r="r" b="b"/>
                <a:pathLst>
                  <a:path w="217" h="407" extrusionOk="0">
                    <a:moveTo>
                      <a:pt x="112" y="1"/>
                    </a:moveTo>
                    <a:cubicBezTo>
                      <a:pt x="59" y="1"/>
                      <a:pt x="1" y="46"/>
                      <a:pt x="11" y="114"/>
                    </a:cubicBezTo>
                    <a:cubicBezTo>
                      <a:pt x="25" y="208"/>
                      <a:pt x="36" y="288"/>
                      <a:pt x="76" y="374"/>
                    </a:cubicBezTo>
                    <a:cubicBezTo>
                      <a:pt x="87" y="396"/>
                      <a:pt x="111" y="407"/>
                      <a:pt x="135" y="407"/>
                    </a:cubicBezTo>
                    <a:cubicBezTo>
                      <a:pt x="166" y="407"/>
                      <a:pt x="198" y="389"/>
                      <a:pt x="202" y="357"/>
                    </a:cubicBezTo>
                    <a:cubicBezTo>
                      <a:pt x="216" y="257"/>
                      <a:pt x="201" y="168"/>
                      <a:pt x="184" y="66"/>
                    </a:cubicBezTo>
                    <a:cubicBezTo>
                      <a:pt x="178" y="20"/>
                      <a:pt x="146" y="1"/>
                      <a:pt x="112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" name="Google Shape;1742;p15"/>
              <p:cNvSpPr/>
              <p:nvPr/>
            </p:nvSpPr>
            <p:spPr>
              <a:xfrm>
                <a:off x="291194" y="3989063"/>
                <a:ext cx="6736" cy="18910"/>
              </a:xfrm>
              <a:custGeom>
                <a:avLst/>
                <a:gdLst/>
                <a:ahLst/>
                <a:cxnLst/>
                <a:rect l="l" t="t" r="r" b="b"/>
                <a:pathLst>
                  <a:path w="166" h="466" extrusionOk="0">
                    <a:moveTo>
                      <a:pt x="80" y="0"/>
                    </a:moveTo>
                    <a:cubicBezTo>
                      <a:pt x="45" y="0"/>
                      <a:pt x="11" y="23"/>
                      <a:pt x="9" y="72"/>
                    </a:cubicBezTo>
                    <a:cubicBezTo>
                      <a:pt x="5" y="190"/>
                      <a:pt x="0" y="308"/>
                      <a:pt x="8" y="425"/>
                    </a:cubicBezTo>
                    <a:cubicBezTo>
                      <a:pt x="9" y="451"/>
                      <a:pt x="30" y="466"/>
                      <a:pt x="50" y="466"/>
                    </a:cubicBezTo>
                    <a:cubicBezTo>
                      <a:pt x="66" y="466"/>
                      <a:pt x="81" y="457"/>
                      <a:pt x="87" y="437"/>
                    </a:cubicBezTo>
                    <a:cubicBezTo>
                      <a:pt x="118" y="324"/>
                      <a:pt x="136" y="208"/>
                      <a:pt x="155" y="92"/>
                    </a:cubicBezTo>
                    <a:cubicBezTo>
                      <a:pt x="166" y="33"/>
                      <a:pt x="122" y="0"/>
                      <a:pt x="80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" name="Google Shape;1743;p15"/>
              <p:cNvSpPr/>
              <p:nvPr/>
            </p:nvSpPr>
            <p:spPr>
              <a:xfrm>
                <a:off x="413908" y="3919387"/>
                <a:ext cx="14365" cy="14933"/>
              </a:xfrm>
              <a:custGeom>
                <a:avLst/>
                <a:gdLst/>
                <a:ahLst/>
                <a:cxnLst/>
                <a:rect l="l" t="t" r="r" b="b"/>
                <a:pathLst>
                  <a:path w="354" h="368" extrusionOk="0">
                    <a:moveTo>
                      <a:pt x="114" y="0"/>
                    </a:moveTo>
                    <a:cubicBezTo>
                      <a:pt x="55" y="0"/>
                      <a:pt x="1" y="82"/>
                      <a:pt x="50" y="145"/>
                    </a:cubicBezTo>
                    <a:cubicBezTo>
                      <a:pt x="114" y="225"/>
                      <a:pt x="171" y="295"/>
                      <a:pt x="251" y="355"/>
                    </a:cubicBezTo>
                    <a:cubicBezTo>
                      <a:pt x="262" y="363"/>
                      <a:pt x="273" y="367"/>
                      <a:pt x="283" y="367"/>
                    </a:cubicBezTo>
                    <a:cubicBezTo>
                      <a:pt x="323" y="367"/>
                      <a:pt x="353" y="311"/>
                      <a:pt x="335" y="271"/>
                    </a:cubicBezTo>
                    <a:cubicBezTo>
                      <a:pt x="292" y="177"/>
                      <a:pt x="232" y="107"/>
                      <a:pt x="167" y="28"/>
                    </a:cubicBezTo>
                    <a:cubicBezTo>
                      <a:pt x="151" y="9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" name="Google Shape;1744;p15"/>
              <p:cNvSpPr/>
              <p:nvPr/>
            </p:nvSpPr>
            <p:spPr>
              <a:xfrm>
                <a:off x="457734" y="3903521"/>
                <a:ext cx="10186" cy="9333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30" extrusionOk="0">
                    <a:moveTo>
                      <a:pt x="136" y="1"/>
                    </a:moveTo>
                    <a:cubicBezTo>
                      <a:pt x="71" y="1"/>
                      <a:pt x="0" y="68"/>
                      <a:pt x="50" y="133"/>
                    </a:cubicBezTo>
                    <a:cubicBezTo>
                      <a:pt x="65" y="153"/>
                      <a:pt x="81" y="175"/>
                      <a:pt x="97" y="197"/>
                    </a:cubicBezTo>
                    <a:cubicBezTo>
                      <a:pt x="114" y="219"/>
                      <a:pt x="139" y="229"/>
                      <a:pt x="164" y="229"/>
                    </a:cubicBezTo>
                    <a:cubicBezTo>
                      <a:pt x="208" y="229"/>
                      <a:pt x="250" y="195"/>
                      <a:pt x="234" y="140"/>
                    </a:cubicBezTo>
                    <a:cubicBezTo>
                      <a:pt x="228" y="113"/>
                      <a:pt x="220" y="90"/>
                      <a:pt x="214" y="65"/>
                    </a:cubicBezTo>
                    <a:cubicBezTo>
                      <a:pt x="201" y="19"/>
                      <a:pt x="169" y="1"/>
                      <a:pt x="136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" name="Google Shape;1745;p15"/>
              <p:cNvSpPr/>
              <p:nvPr/>
            </p:nvSpPr>
            <p:spPr>
              <a:xfrm>
                <a:off x="65814" y="3748140"/>
                <a:ext cx="17855" cy="23171"/>
              </a:xfrm>
              <a:custGeom>
                <a:avLst/>
                <a:gdLst/>
                <a:ahLst/>
                <a:cxnLst/>
                <a:rect l="l" t="t" r="r" b="b"/>
                <a:pathLst>
                  <a:path w="440" h="571" extrusionOk="0">
                    <a:moveTo>
                      <a:pt x="75" y="1"/>
                    </a:moveTo>
                    <a:cubicBezTo>
                      <a:pt x="37" y="1"/>
                      <a:pt x="1" y="37"/>
                      <a:pt x="27" y="80"/>
                    </a:cubicBezTo>
                    <a:cubicBezTo>
                      <a:pt x="121" y="236"/>
                      <a:pt x="205" y="410"/>
                      <a:pt x="323" y="550"/>
                    </a:cubicBezTo>
                    <a:cubicBezTo>
                      <a:pt x="335" y="565"/>
                      <a:pt x="349" y="571"/>
                      <a:pt x="362" y="571"/>
                    </a:cubicBezTo>
                    <a:cubicBezTo>
                      <a:pt x="402" y="571"/>
                      <a:pt x="439" y="519"/>
                      <a:pt x="419" y="475"/>
                    </a:cubicBezTo>
                    <a:cubicBezTo>
                      <a:pt x="343" y="315"/>
                      <a:pt x="221" y="170"/>
                      <a:pt x="121" y="24"/>
                    </a:cubicBezTo>
                    <a:cubicBezTo>
                      <a:pt x="108" y="8"/>
                      <a:pt x="92" y="1"/>
                      <a:pt x="75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" name="Google Shape;1746;p15"/>
              <p:cNvSpPr/>
              <p:nvPr/>
            </p:nvSpPr>
            <p:spPr>
              <a:xfrm>
                <a:off x="96492" y="3741363"/>
                <a:ext cx="9861" cy="17125"/>
              </a:xfrm>
              <a:custGeom>
                <a:avLst/>
                <a:gdLst/>
                <a:ahLst/>
                <a:cxnLst/>
                <a:rect l="l" t="t" r="r" b="b"/>
                <a:pathLst>
                  <a:path w="243" h="422" extrusionOk="0">
                    <a:moveTo>
                      <a:pt x="99" y="0"/>
                    </a:moveTo>
                    <a:cubicBezTo>
                      <a:pt x="50" y="0"/>
                      <a:pt x="1" y="40"/>
                      <a:pt x="18" y="100"/>
                    </a:cubicBezTo>
                    <a:cubicBezTo>
                      <a:pt x="47" y="202"/>
                      <a:pt x="70" y="299"/>
                      <a:pt x="124" y="392"/>
                    </a:cubicBezTo>
                    <a:cubicBezTo>
                      <a:pt x="136" y="412"/>
                      <a:pt x="156" y="421"/>
                      <a:pt x="177" y="421"/>
                    </a:cubicBezTo>
                    <a:cubicBezTo>
                      <a:pt x="210" y="421"/>
                      <a:pt x="243" y="399"/>
                      <a:pt x="242" y="360"/>
                    </a:cubicBezTo>
                    <a:cubicBezTo>
                      <a:pt x="237" y="253"/>
                      <a:pt x="204" y="159"/>
                      <a:pt x="173" y="57"/>
                    </a:cubicBezTo>
                    <a:cubicBezTo>
                      <a:pt x="162" y="17"/>
                      <a:pt x="131" y="0"/>
                      <a:pt x="99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" name="Google Shape;1747;p15"/>
              <p:cNvSpPr/>
              <p:nvPr/>
            </p:nvSpPr>
            <p:spPr>
              <a:xfrm>
                <a:off x="172782" y="3743636"/>
                <a:ext cx="4829" cy="9090"/>
              </a:xfrm>
              <a:custGeom>
                <a:avLst/>
                <a:gdLst/>
                <a:ahLst/>
                <a:cxnLst/>
                <a:rect l="l" t="t" r="r" b="b"/>
                <a:pathLst>
                  <a:path w="119" h="224" extrusionOk="0">
                    <a:moveTo>
                      <a:pt x="60" y="0"/>
                    </a:moveTo>
                    <a:cubicBezTo>
                      <a:pt x="30" y="0"/>
                      <a:pt x="1" y="20"/>
                      <a:pt x="1" y="58"/>
                    </a:cubicBezTo>
                    <a:lnTo>
                      <a:pt x="1" y="165"/>
                    </a:lnTo>
                    <a:cubicBezTo>
                      <a:pt x="1" y="204"/>
                      <a:pt x="30" y="223"/>
                      <a:pt x="60" y="223"/>
                    </a:cubicBezTo>
                    <a:cubicBezTo>
                      <a:pt x="89" y="223"/>
                      <a:pt x="119" y="204"/>
                      <a:pt x="119" y="165"/>
                    </a:cubicBezTo>
                    <a:lnTo>
                      <a:pt x="119" y="58"/>
                    </a:lnTo>
                    <a:cubicBezTo>
                      <a:pt x="119" y="20"/>
                      <a:pt x="89" y="0"/>
                      <a:pt x="60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" name="Google Shape;1748;p15"/>
              <p:cNvSpPr/>
              <p:nvPr/>
            </p:nvSpPr>
            <p:spPr>
              <a:xfrm>
                <a:off x="254591" y="3695873"/>
                <a:ext cx="19276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475" h="345" extrusionOk="0">
                    <a:moveTo>
                      <a:pt x="106" y="0"/>
                    </a:moveTo>
                    <a:cubicBezTo>
                      <a:pt x="43" y="0"/>
                      <a:pt x="1" y="84"/>
                      <a:pt x="67" y="120"/>
                    </a:cubicBezTo>
                    <a:cubicBezTo>
                      <a:pt x="171" y="178"/>
                      <a:pt x="242" y="255"/>
                      <a:pt x="333" y="328"/>
                    </a:cubicBezTo>
                    <a:cubicBezTo>
                      <a:pt x="347" y="340"/>
                      <a:pt x="364" y="345"/>
                      <a:pt x="380" y="345"/>
                    </a:cubicBezTo>
                    <a:cubicBezTo>
                      <a:pt x="429" y="345"/>
                      <a:pt x="474" y="299"/>
                      <a:pt x="441" y="244"/>
                    </a:cubicBezTo>
                    <a:cubicBezTo>
                      <a:pt x="371" y="128"/>
                      <a:pt x="256" y="59"/>
                      <a:pt x="134" y="6"/>
                    </a:cubicBezTo>
                    <a:cubicBezTo>
                      <a:pt x="125" y="2"/>
                      <a:pt x="115" y="0"/>
                      <a:pt x="106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" name="Google Shape;1749;p15"/>
              <p:cNvSpPr/>
              <p:nvPr/>
            </p:nvSpPr>
            <p:spPr>
              <a:xfrm>
                <a:off x="309455" y="3741404"/>
                <a:ext cx="7710" cy="8644"/>
              </a:xfrm>
              <a:custGeom>
                <a:avLst/>
                <a:gdLst/>
                <a:ahLst/>
                <a:cxnLst/>
                <a:rect l="l" t="t" r="r" b="b"/>
                <a:pathLst>
                  <a:path w="190" h="213" extrusionOk="0">
                    <a:moveTo>
                      <a:pt x="95" y="1"/>
                    </a:moveTo>
                    <a:cubicBezTo>
                      <a:pt x="48" y="1"/>
                      <a:pt x="1" y="33"/>
                      <a:pt x="17" y="99"/>
                    </a:cubicBezTo>
                    <a:cubicBezTo>
                      <a:pt x="22" y="121"/>
                      <a:pt x="28" y="144"/>
                      <a:pt x="33" y="166"/>
                    </a:cubicBezTo>
                    <a:cubicBezTo>
                      <a:pt x="40" y="197"/>
                      <a:pt x="68" y="212"/>
                      <a:pt x="95" y="212"/>
                    </a:cubicBezTo>
                    <a:cubicBezTo>
                      <a:pt x="122" y="212"/>
                      <a:pt x="150" y="197"/>
                      <a:pt x="157" y="166"/>
                    </a:cubicBezTo>
                    <a:cubicBezTo>
                      <a:pt x="162" y="144"/>
                      <a:pt x="168" y="121"/>
                      <a:pt x="173" y="99"/>
                    </a:cubicBezTo>
                    <a:cubicBezTo>
                      <a:pt x="189" y="34"/>
                      <a:pt x="142" y="1"/>
                      <a:pt x="95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" name="Google Shape;1750;p15"/>
              <p:cNvSpPr/>
              <p:nvPr/>
            </p:nvSpPr>
            <p:spPr>
              <a:xfrm>
                <a:off x="325200" y="3709508"/>
                <a:ext cx="8887" cy="18220"/>
              </a:xfrm>
              <a:custGeom>
                <a:avLst/>
                <a:gdLst/>
                <a:ahLst/>
                <a:cxnLst/>
                <a:rect l="l" t="t" r="r" b="b"/>
                <a:pathLst>
                  <a:path w="219" h="449" extrusionOk="0">
                    <a:moveTo>
                      <a:pt x="64" y="0"/>
                    </a:moveTo>
                    <a:cubicBezTo>
                      <a:pt x="33" y="0"/>
                      <a:pt x="0" y="34"/>
                      <a:pt x="18" y="73"/>
                    </a:cubicBezTo>
                    <a:cubicBezTo>
                      <a:pt x="72" y="185"/>
                      <a:pt x="93" y="297"/>
                      <a:pt x="125" y="415"/>
                    </a:cubicBezTo>
                    <a:cubicBezTo>
                      <a:pt x="131" y="438"/>
                      <a:pt x="150" y="449"/>
                      <a:pt x="169" y="449"/>
                    </a:cubicBezTo>
                    <a:cubicBezTo>
                      <a:pt x="194" y="449"/>
                      <a:pt x="219" y="432"/>
                      <a:pt x="219" y="402"/>
                    </a:cubicBezTo>
                    <a:cubicBezTo>
                      <a:pt x="217" y="265"/>
                      <a:pt x="167" y="143"/>
                      <a:pt x="100" y="23"/>
                    </a:cubicBezTo>
                    <a:cubicBezTo>
                      <a:pt x="92" y="7"/>
                      <a:pt x="78" y="0"/>
                      <a:pt x="64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" name="Google Shape;1751;p15"/>
              <p:cNvSpPr/>
              <p:nvPr/>
            </p:nvSpPr>
            <p:spPr>
              <a:xfrm>
                <a:off x="385826" y="3741607"/>
                <a:ext cx="10226" cy="14933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68" extrusionOk="0">
                    <a:moveTo>
                      <a:pt x="97" y="0"/>
                    </a:moveTo>
                    <a:cubicBezTo>
                      <a:pt x="50" y="0"/>
                      <a:pt x="0" y="41"/>
                      <a:pt x="21" y="93"/>
                    </a:cubicBezTo>
                    <a:cubicBezTo>
                      <a:pt x="62" y="191"/>
                      <a:pt x="84" y="284"/>
                      <a:pt x="165" y="355"/>
                    </a:cubicBezTo>
                    <a:cubicBezTo>
                      <a:pt x="175" y="364"/>
                      <a:pt x="186" y="368"/>
                      <a:pt x="198" y="368"/>
                    </a:cubicBezTo>
                    <a:cubicBezTo>
                      <a:pt x="221" y="368"/>
                      <a:pt x="243" y="350"/>
                      <a:pt x="245" y="322"/>
                    </a:cubicBezTo>
                    <a:cubicBezTo>
                      <a:pt x="251" y="214"/>
                      <a:pt x="201" y="135"/>
                      <a:pt x="156" y="37"/>
                    </a:cubicBezTo>
                    <a:cubicBezTo>
                      <a:pt x="144" y="11"/>
                      <a:pt x="121" y="0"/>
                      <a:pt x="97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" name="Google Shape;1752;p15"/>
              <p:cNvSpPr/>
              <p:nvPr/>
            </p:nvSpPr>
            <p:spPr>
              <a:xfrm>
                <a:off x="447548" y="3712754"/>
                <a:ext cx="7386" cy="18423"/>
              </a:xfrm>
              <a:custGeom>
                <a:avLst/>
                <a:gdLst/>
                <a:ahLst/>
                <a:cxnLst/>
                <a:rect l="l" t="t" r="r" b="b"/>
                <a:pathLst>
                  <a:path w="182" h="454" extrusionOk="0">
                    <a:moveTo>
                      <a:pt x="95" y="0"/>
                    </a:moveTo>
                    <a:cubicBezTo>
                      <a:pt x="62" y="0"/>
                      <a:pt x="30" y="17"/>
                      <a:pt x="25" y="55"/>
                    </a:cubicBezTo>
                    <a:cubicBezTo>
                      <a:pt x="3" y="190"/>
                      <a:pt x="1" y="308"/>
                      <a:pt x="72" y="425"/>
                    </a:cubicBezTo>
                    <a:cubicBezTo>
                      <a:pt x="84" y="444"/>
                      <a:pt x="103" y="453"/>
                      <a:pt x="122" y="453"/>
                    </a:cubicBezTo>
                    <a:cubicBezTo>
                      <a:pt x="152" y="453"/>
                      <a:pt x="181" y="432"/>
                      <a:pt x="181" y="395"/>
                    </a:cubicBezTo>
                    <a:cubicBezTo>
                      <a:pt x="178" y="285"/>
                      <a:pt x="162" y="184"/>
                      <a:pt x="173" y="74"/>
                    </a:cubicBezTo>
                    <a:cubicBezTo>
                      <a:pt x="179" y="28"/>
                      <a:pt x="136" y="0"/>
                      <a:pt x="95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" name="Google Shape;1753;p15"/>
              <p:cNvSpPr/>
              <p:nvPr/>
            </p:nvSpPr>
            <p:spPr>
              <a:xfrm>
                <a:off x="605242" y="3727363"/>
                <a:ext cx="7426" cy="1363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336" extrusionOk="0">
                    <a:moveTo>
                      <a:pt x="107" y="0"/>
                    </a:moveTo>
                    <a:cubicBezTo>
                      <a:pt x="76" y="0"/>
                      <a:pt x="46" y="16"/>
                      <a:pt x="38" y="50"/>
                    </a:cubicBezTo>
                    <a:cubicBezTo>
                      <a:pt x="15" y="143"/>
                      <a:pt x="1" y="203"/>
                      <a:pt x="14" y="295"/>
                    </a:cubicBezTo>
                    <a:cubicBezTo>
                      <a:pt x="17" y="322"/>
                      <a:pt x="41" y="335"/>
                      <a:pt x="66" y="335"/>
                    </a:cubicBezTo>
                    <a:cubicBezTo>
                      <a:pt x="86" y="335"/>
                      <a:pt x="106" y="326"/>
                      <a:pt x="115" y="308"/>
                    </a:cubicBezTo>
                    <a:cubicBezTo>
                      <a:pt x="160" y="225"/>
                      <a:pt x="165" y="162"/>
                      <a:pt x="176" y="69"/>
                    </a:cubicBezTo>
                    <a:cubicBezTo>
                      <a:pt x="183" y="25"/>
                      <a:pt x="145" y="0"/>
                      <a:pt x="107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" name="Google Shape;1754;p15"/>
              <p:cNvSpPr/>
              <p:nvPr/>
            </p:nvSpPr>
            <p:spPr>
              <a:xfrm>
                <a:off x="561132" y="3758123"/>
                <a:ext cx="2070" cy="1583"/>
              </a:xfrm>
              <a:custGeom>
                <a:avLst/>
                <a:gdLst/>
                <a:ahLst/>
                <a:cxnLst/>
                <a:rect l="l" t="t" r="r" b="b"/>
                <a:pathLst>
                  <a:path w="51" h="39" extrusionOk="0">
                    <a:moveTo>
                      <a:pt x="25" y="0"/>
                    </a:moveTo>
                    <a:cubicBezTo>
                      <a:pt x="1" y="0"/>
                      <a:pt x="1" y="38"/>
                      <a:pt x="25" y="38"/>
                    </a:cubicBezTo>
                    <a:cubicBezTo>
                      <a:pt x="50" y="38"/>
                      <a:pt x="50" y="0"/>
                      <a:pt x="25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" name="Google Shape;1755;p15"/>
              <p:cNvSpPr/>
              <p:nvPr/>
            </p:nvSpPr>
            <p:spPr>
              <a:xfrm>
                <a:off x="683399" y="3740876"/>
                <a:ext cx="2070" cy="1583"/>
              </a:xfrm>
              <a:custGeom>
                <a:avLst/>
                <a:gdLst/>
                <a:ahLst/>
                <a:cxnLst/>
                <a:rect l="l" t="t" r="r" b="b"/>
                <a:pathLst>
                  <a:path w="51" h="39" extrusionOk="0">
                    <a:moveTo>
                      <a:pt x="25" y="1"/>
                    </a:moveTo>
                    <a:cubicBezTo>
                      <a:pt x="1" y="1"/>
                      <a:pt x="1" y="39"/>
                      <a:pt x="25" y="39"/>
                    </a:cubicBezTo>
                    <a:cubicBezTo>
                      <a:pt x="50" y="39"/>
                      <a:pt x="50" y="1"/>
                      <a:pt x="25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" name="Google Shape;1756;p15"/>
              <p:cNvSpPr/>
              <p:nvPr/>
            </p:nvSpPr>
            <p:spPr>
              <a:xfrm>
                <a:off x="583856" y="3676395"/>
                <a:ext cx="19884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490" h="381" extrusionOk="0">
                    <a:moveTo>
                      <a:pt x="246" y="0"/>
                    </a:moveTo>
                    <a:cubicBezTo>
                      <a:pt x="0" y="0"/>
                      <a:pt x="0" y="381"/>
                      <a:pt x="246" y="381"/>
                    </a:cubicBezTo>
                    <a:cubicBezTo>
                      <a:pt x="490" y="381"/>
                      <a:pt x="490" y="0"/>
                      <a:pt x="246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" name="Google Shape;1757;p15"/>
              <p:cNvSpPr/>
              <p:nvPr/>
            </p:nvSpPr>
            <p:spPr>
              <a:xfrm>
                <a:off x="65692" y="4247963"/>
                <a:ext cx="20899" cy="25281"/>
              </a:xfrm>
              <a:custGeom>
                <a:avLst/>
                <a:gdLst/>
                <a:ahLst/>
                <a:cxnLst/>
                <a:rect l="l" t="t" r="r" b="b"/>
                <a:pathLst>
                  <a:path w="515" h="623" extrusionOk="0">
                    <a:moveTo>
                      <a:pt x="115" y="0"/>
                    </a:moveTo>
                    <a:cubicBezTo>
                      <a:pt x="55" y="0"/>
                      <a:pt x="1" y="73"/>
                      <a:pt x="59" y="125"/>
                    </a:cubicBezTo>
                    <a:cubicBezTo>
                      <a:pt x="139" y="197"/>
                      <a:pt x="203" y="277"/>
                      <a:pt x="247" y="376"/>
                    </a:cubicBezTo>
                    <a:cubicBezTo>
                      <a:pt x="281" y="453"/>
                      <a:pt x="294" y="529"/>
                      <a:pt x="345" y="596"/>
                    </a:cubicBezTo>
                    <a:cubicBezTo>
                      <a:pt x="358" y="614"/>
                      <a:pt x="377" y="623"/>
                      <a:pt x="395" y="623"/>
                    </a:cubicBezTo>
                    <a:cubicBezTo>
                      <a:pt x="418" y="623"/>
                      <a:pt x="439" y="610"/>
                      <a:pt x="448" y="582"/>
                    </a:cubicBezTo>
                    <a:cubicBezTo>
                      <a:pt x="514" y="374"/>
                      <a:pt x="314" y="139"/>
                      <a:pt x="163" y="18"/>
                    </a:cubicBezTo>
                    <a:cubicBezTo>
                      <a:pt x="148" y="5"/>
                      <a:pt x="131" y="0"/>
                      <a:pt x="115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" name="Google Shape;1758;p15"/>
              <p:cNvSpPr/>
              <p:nvPr/>
            </p:nvSpPr>
            <p:spPr>
              <a:xfrm>
                <a:off x="113495" y="4251981"/>
                <a:ext cx="8359" cy="6493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60" extrusionOk="0">
                    <a:moveTo>
                      <a:pt x="104" y="0"/>
                    </a:moveTo>
                    <a:cubicBezTo>
                      <a:pt x="1" y="0"/>
                      <a:pt x="1" y="159"/>
                      <a:pt x="104" y="159"/>
                    </a:cubicBezTo>
                    <a:cubicBezTo>
                      <a:pt x="206" y="159"/>
                      <a:pt x="206" y="0"/>
                      <a:pt x="104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" name="Google Shape;1759;p15"/>
              <p:cNvSpPr/>
              <p:nvPr/>
            </p:nvSpPr>
            <p:spPr>
              <a:xfrm>
                <a:off x="180492" y="4249099"/>
                <a:ext cx="3855" cy="10145"/>
              </a:xfrm>
              <a:custGeom>
                <a:avLst/>
                <a:gdLst/>
                <a:ahLst/>
                <a:cxnLst/>
                <a:rect l="l" t="t" r="r" b="b"/>
                <a:pathLst>
                  <a:path w="95" h="250" extrusionOk="0">
                    <a:moveTo>
                      <a:pt x="48" y="0"/>
                    </a:moveTo>
                    <a:cubicBezTo>
                      <a:pt x="24" y="0"/>
                      <a:pt x="0" y="15"/>
                      <a:pt x="3" y="43"/>
                    </a:cubicBezTo>
                    <a:cubicBezTo>
                      <a:pt x="8" y="103"/>
                      <a:pt x="11" y="162"/>
                      <a:pt x="17" y="221"/>
                    </a:cubicBezTo>
                    <a:cubicBezTo>
                      <a:pt x="18" y="240"/>
                      <a:pt x="33" y="250"/>
                      <a:pt x="47" y="250"/>
                    </a:cubicBezTo>
                    <a:cubicBezTo>
                      <a:pt x="61" y="250"/>
                      <a:pt x="76" y="240"/>
                      <a:pt x="78" y="221"/>
                    </a:cubicBezTo>
                    <a:cubicBezTo>
                      <a:pt x="81" y="163"/>
                      <a:pt x="86" y="104"/>
                      <a:pt x="92" y="43"/>
                    </a:cubicBezTo>
                    <a:cubicBezTo>
                      <a:pt x="95" y="15"/>
                      <a:pt x="71" y="0"/>
                      <a:pt x="48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0" name="Google Shape;1760;p15"/>
              <p:cNvSpPr/>
              <p:nvPr/>
            </p:nvSpPr>
            <p:spPr>
              <a:xfrm>
                <a:off x="209061" y="4237494"/>
                <a:ext cx="9983" cy="22157"/>
              </a:xfrm>
              <a:custGeom>
                <a:avLst/>
                <a:gdLst/>
                <a:ahLst/>
                <a:cxnLst/>
                <a:rect l="l" t="t" r="r" b="b"/>
                <a:pathLst>
                  <a:path w="246" h="546" extrusionOk="0">
                    <a:moveTo>
                      <a:pt x="123" y="0"/>
                    </a:moveTo>
                    <a:cubicBezTo>
                      <a:pt x="82" y="0"/>
                      <a:pt x="40" y="27"/>
                      <a:pt x="38" y="81"/>
                    </a:cubicBezTo>
                    <a:cubicBezTo>
                      <a:pt x="36" y="230"/>
                      <a:pt x="0" y="402"/>
                      <a:pt x="89" y="526"/>
                    </a:cubicBezTo>
                    <a:cubicBezTo>
                      <a:pt x="98" y="539"/>
                      <a:pt x="111" y="545"/>
                      <a:pt x="123" y="545"/>
                    </a:cubicBezTo>
                    <a:cubicBezTo>
                      <a:pt x="135" y="545"/>
                      <a:pt x="148" y="539"/>
                      <a:pt x="157" y="526"/>
                    </a:cubicBezTo>
                    <a:cubicBezTo>
                      <a:pt x="246" y="399"/>
                      <a:pt x="210" y="230"/>
                      <a:pt x="208" y="81"/>
                    </a:cubicBezTo>
                    <a:cubicBezTo>
                      <a:pt x="206" y="27"/>
                      <a:pt x="164" y="0"/>
                      <a:pt x="123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" name="Google Shape;1761;p15"/>
              <p:cNvSpPr/>
              <p:nvPr/>
            </p:nvSpPr>
            <p:spPr>
              <a:xfrm>
                <a:off x="163571" y="4234410"/>
                <a:ext cx="11403" cy="27189"/>
              </a:xfrm>
              <a:custGeom>
                <a:avLst/>
                <a:gdLst/>
                <a:ahLst/>
                <a:cxnLst/>
                <a:rect l="l" t="t" r="r" b="b"/>
                <a:pathLst>
                  <a:path w="281" h="670" extrusionOk="0">
                    <a:moveTo>
                      <a:pt x="173" y="1"/>
                    </a:moveTo>
                    <a:cubicBezTo>
                      <a:pt x="139" y="1"/>
                      <a:pt x="107" y="20"/>
                      <a:pt x="98" y="65"/>
                    </a:cubicBezTo>
                    <a:cubicBezTo>
                      <a:pt x="64" y="240"/>
                      <a:pt x="0" y="484"/>
                      <a:pt x="103" y="644"/>
                    </a:cubicBezTo>
                    <a:cubicBezTo>
                      <a:pt x="113" y="660"/>
                      <a:pt x="132" y="670"/>
                      <a:pt x="150" y="670"/>
                    </a:cubicBezTo>
                    <a:cubicBezTo>
                      <a:pt x="166" y="670"/>
                      <a:pt x="182" y="662"/>
                      <a:pt x="191" y="644"/>
                    </a:cubicBezTo>
                    <a:cubicBezTo>
                      <a:pt x="268" y="488"/>
                      <a:pt x="237" y="282"/>
                      <a:pt x="268" y="110"/>
                    </a:cubicBezTo>
                    <a:cubicBezTo>
                      <a:pt x="281" y="45"/>
                      <a:pt x="224" y="1"/>
                      <a:pt x="173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2" name="Google Shape;1762;p15"/>
              <p:cNvSpPr/>
              <p:nvPr/>
            </p:nvSpPr>
            <p:spPr>
              <a:xfrm>
                <a:off x="124046" y="4222114"/>
                <a:ext cx="12661" cy="26336"/>
              </a:xfrm>
              <a:custGeom>
                <a:avLst/>
                <a:gdLst/>
                <a:ahLst/>
                <a:cxnLst/>
                <a:rect l="l" t="t" r="r" b="b"/>
                <a:pathLst>
                  <a:path w="312" h="649" extrusionOk="0">
                    <a:moveTo>
                      <a:pt x="89" y="1"/>
                    </a:moveTo>
                    <a:cubicBezTo>
                      <a:pt x="44" y="1"/>
                      <a:pt x="0" y="36"/>
                      <a:pt x="17" y="92"/>
                    </a:cubicBezTo>
                    <a:cubicBezTo>
                      <a:pt x="73" y="279"/>
                      <a:pt x="111" y="467"/>
                      <a:pt x="227" y="628"/>
                    </a:cubicBezTo>
                    <a:cubicBezTo>
                      <a:pt x="237" y="642"/>
                      <a:pt x="253" y="648"/>
                      <a:pt x="268" y="648"/>
                    </a:cubicBezTo>
                    <a:cubicBezTo>
                      <a:pt x="291" y="648"/>
                      <a:pt x="312" y="634"/>
                      <a:pt x="312" y="605"/>
                    </a:cubicBezTo>
                    <a:cubicBezTo>
                      <a:pt x="309" y="410"/>
                      <a:pt x="229" y="235"/>
                      <a:pt x="163" y="54"/>
                    </a:cubicBezTo>
                    <a:cubicBezTo>
                      <a:pt x="150" y="17"/>
                      <a:pt x="119" y="1"/>
                      <a:pt x="89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3" name="Google Shape;1763;p15"/>
              <p:cNvSpPr/>
              <p:nvPr/>
            </p:nvSpPr>
            <p:spPr>
              <a:xfrm>
                <a:off x="-22204" y="4068762"/>
                <a:ext cx="11200" cy="14406"/>
              </a:xfrm>
              <a:custGeom>
                <a:avLst/>
                <a:gdLst/>
                <a:ahLst/>
                <a:cxnLst/>
                <a:rect l="l" t="t" r="r" b="b"/>
                <a:pathLst>
                  <a:path w="276" h="355" extrusionOk="0">
                    <a:moveTo>
                      <a:pt x="81" y="1"/>
                    </a:moveTo>
                    <a:cubicBezTo>
                      <a:pt x="37" y="1"/>
                      <a:pt x="0" y="56"/>
                      <a:pt x="40" y="98"/>
                    </a:cubicBezTo>
                    <a:cubicBezTo>
                      <a:pt x="108" y="167"/>
                      <a:pt x="134" y="246"/>
                      <a:pt x="176" y="330"/>
                    </a:cubicBezTo>
                    <a:cubicBezTo>
                      <a:pt x="185" y="347"/>
                      <a:pt x="199" y="355"/>
                      <a:pt x="214" y="355"/>
                    </a:cubicBezTo>
                    <a:cubicBezTo>
                      <a:pt x="240" y="355"/>
                      <a:pt x="266" y="334"/>
                      <a:pt x="268" y="305"/>
                    </a:cubicBezTo>
                    <a:cubicBezTo>
                      <a:pt x="276" y="183"/>
                      <a:pt x="210" y="94"/>
                      <a:pt x="118" y="16"/>
                    </a:cubicBezTo>
                    <a:cubicBezTo>
                      <a:pt x="106" y="5"/>
                      <a:pt x="93" y="1"/>
                      <a:pt x="81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" name="Google Shape;1764;p15"/>
              <p:cNvSpPr/>
              <p:nvPr/>
            </p:nvSpPr>
            <p:spPr>
              <a:xfrm>
                <a:off x="4619" y="4046321"/>
                <a:ext cx="9374" cy="1542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380" extrusionOk="0">
                    <a:moveTo>
                      <a:pt x="96" y="1"/>
                    </a:moveTo>
                    <a:cubicBezTo>
                      <a:pt x="49" y="1"/>
                      <a:pt x="1" y="39"/>
                      <a:pt x="17" y="99"/>
                    </a:cubicBezTo>
                    <a:cubicBezTo>
                      <a:pt x="45" y="199"/>
                      <a:pt x="61" y="283"/>
                      <a:pt x="129" y="362"/>
                    </a:cubicBezTo>
                    <a:cubicBezTo>
                      <a:pt x="139" y="374"/>
                      <a:pt x="150" y="379"/>
                      <a:pt x="162" y="379"/>
                    </a:cubicBezTo>
                    <a:cubicBezTo>
                      <a:pt x="188" y="379"/>
                      <a:pt x="214" y="353"/>
                      <a:pt x="218" y="326"/>
                    </a:cubicBezTo>
                    <a:cubicBezTo>
                      <a:pt x="230" y="231"/>
                      <a:pt x="199" y="150"/>
                      <a:pt x="169" y="57"/>
                    </a:cubicBezTo>
                    <a:cubicBezTo>
                      <a:pt x="158" y="18"/>
                      <a:pt x="127" y="1"/>
                      <a:pt x="96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" name="Google Shape;1765;p15"/>
              <p:cNvSpPr/>
              <p:nvPr/>
            </p:nvSpPr>
            <p:spPr>
              <a:xfrm>
                <a:off x="847585" y="4211928"/>
                <a:ext cx="12702" cy="21791"/>
              </a:xfrm>
              <a:custGeom>
                <a:avLst/>
                <a:gdLst/>
                <a:ahLst/>
                <a:cxnLst/>
                <a:rect l="l" t="t" r="r" b="b"/>
                <a:pathLst>
                  <a:path w="313" h="537" extrusionOk="0">
                    <a:moveTo>
                      <a:pt x="97" y="1"/>
                    </a:moveTo>
                    <a:cubicBezTo>
                      <a:pt x="49" y="1"/>
                      <a:pt x="0" y="54"/>
                      <a:pt x="28" y="111"/>
                    </a:cubicBezTo>
                    <a:cubicBezTo>
                      <a:pt x="92" y="238"/>
                      <a:pt x="111" y="374"/>
                      <a:pt x="172" y="500"/>
                    </a:cubicBezTo>
                    <a:cubicBezTo>
                      <a:pt x="184" y="526"/>
                      <a:pt x="205" y="536"/>
                      <a:pt x="226" y="536"/>
                    </a:cubicBezTo>
                    <a:cubicBezTo>
                      <a:pt x="262" y="536"/>
                      <a:pt x="300" y="506"/>
                      <a:pt x="303" y="466"/>
                    </a:cubicBezTo>
                    <a:cubicBezTo>
                      <a:pt x="313" y="316"/>
                      <a:pt x="230" y="165"/>
                      <a:pt x="155" y="38"/>
                    </a:cubicBezTo>
                    <a:cubicBezTo>
                      <a:pt x="141" y="11"/>
                      <a:pt x="119" y="1"/>
                      <a:pt x="97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" name="Google Shape;1766;p15"/>
              <p:cNvSpPr/>
              <p:nvPr/>
            </p:nvSpPr>
            <p:spPr>
              <a:xfrm>
                <a:off x="881347" y="4212578"/>
                <a:ext cx="6046" cy="12783"/>
              </a:xfrm>
              <a:custGeom>
                <a:avLst/>
                <a:gdLst/>
                <a:ahLst/>
                <a:cxnLst/>
                <a:rect l="l" t="t" r="r" b="b"/>
                <a:pathLst>
                  <a:path w="149" h="315" extrusionOk="0">
                    <a:moveTo>
                      <a:pt x="75" y="0"/>
                    </a:moveTo>
                    <a:cubicBezTo>
                      <a:pt x="47" y="0"/>
                      <a:pt x="18" y="20"/>
                      <a:pt x="15" y="58"/>
                    </a:cubicBezTo>
                    <a:cubicBezTo>
                      <a:pt x="8" y="147"/>
                      <a:pt x="1" y="202"/>
                      <a:pt x="30" y="282"/>
                    </a:cubicBezTo>
                    <a:cubicBezTo>
                      <a:pt x="38" y="304"/>
                      <a:pt x="56" y="315"/>
                      <a:pt x="74" y="315"/>
                    </a:cubicBezTo>
                    <a:cubicBezTo>
                      <a:pt x="92" y="315"/>
                      <a:pt x="110" y="304"/>
                      <a:pt x="118" y="282"/>
                    </a:cubicBezTo>
                    <a:cubicBezTo>
                      <a:pt x="148" y="200"/>
                      <a:pt x="141" y="146"/>
                      <a:pt x="134" y="58"/>
                    </a:cubicBezTo>
                    <a:cubicBezTo>
                      <a:pt x="132" y="20"/>
                      <a:pt x="103" y="0"/>
                      <a:pt x="75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7" name="Google Shape;1767;p15"/>
              <p:cNvSpPr/>
              <p:nvPr/>
            </p:nvSpPr>
            <p:spPr>
              <a:xfrm>
                <a:off x="925214" y="4200688"/>
                <a:ext cx="11281" cy="16110"/>
              </a:xfrm>
              <a:custGeom>
                <a:avLst/>
                <a:gdLst/>
                <a:ahLst/>
                <a:cxnLst/>
                <a:rect l="l" t="t" r="r" b="b"/>
                <a:pathLst>
                  <a:path w="278" h="397" extrusionOk="0">
                    <a:moveTo>
                      <a:pt x="191" y="1"/>
                    </a:moveTo>
                    <a:cubicBezTo>
                      <a:pt x="172" y="1"/>
                      <a:pt x="153" y="10"/>
                      <a:pt x="142" y="34"/>
                    </a:cubicBezTo>
                    <a:cubicBezTo>
                      <a:pt x="91" y="133"/>
                      <a:pt x="32" y="228"/>
                      <a:pt x="8" y="336"/>
                    </a:cubicBezTo>
                    <a:cubicBezTo>
                      <a:pt x="1" y="367"/>
                      <a:pt x="28" y="397"/>
                      <a:pt x="56" y="397"/>
                    </a:cubicBezTo>
                    <a:cubicBezTo>
                      <a:pt x="67" y="397"/>
                      <a:pt x="78" y="393"/>
                      <a:pt x="87" y="382"/>
                    </a:cubicBezTo>
                    <a:cubicBezTo>
                      <a:pt x="161" y="298"/>
                      <a:pt x="203" y="198"/>
                      <a:pt x="252" y="97"/>
                    </a:cubicBezTo>
                    <a:cubicBezTo>
                      <a:pt x="277" y="47"/>
                      <a:pt x="234" y="1"/>
                      <a:pt x="191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8" name="Google Shape;1768;p15"/>
              <p:cNvSpPr/>
              <p:nvPr/>
            </p:nvSpPr>
            <p:spPr>
              <a:xfrm>
                <a:off x="1122595" y="4222804"/>
                <a:ext cx="10754" cy="13189"/>
              </a:xfrm>
              <a:custGeom>
                <a:avLst/>
                <a:gdLst/>
                <a:ahLst/>
                <a:cxnLst/>
                <a:rect l="l" t="t" r="r" b="b"/>
                <a:pathLst>
                  <a:path w="265" h="325" extrusionOk="0">
                    <a:moveTo>
                      <a:pt x="126" y="0"/>
                    </a:moveTo>
                    <a:cubicBezTo>
                      <a:pt x="64" y="0"/>
                      <a:pt x="0" y="67"/>
                      <a:pt x="42" y="136"/>
                    </a:cubicBezTo>
                    <a:cubicBezTo>
                      <a:pt x="74" y="187"/>
                      <a:pt x="83" y="243"/>
                      <a:pt x="106" y="296"/>
                    </a:cubicBezTo>
                    <a:cubicBezTo>
                      <a:pt x="115" y="314"/>
                      <a:pt x="136" y="324"/>
                      <a:pt x="157" y="324"/>
                    </a:cubicBezTo>
                    <a:cubicBezTo>
                      <a:pt x="172" y="324"/>
                      <a:pt x="186" y="319"/>
                      <a:pt x="195" y="307"/>
                    </a:cubicBezTo>
                    <a:cubicBezTo>
                      <a:pt x="265" y="221"/>
                      <a:pt x="248" y="137"/>
                      <a:pt x="197" y="45"/>
                    </a:cubicBezTo>
                    <a:cubicBezTo>
                      <a:pt x="181" y="13"/>
                      <a:pt x="154" y="0"/>
                      <a:pt x="126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" name="Google Shape;1769;p15"/>
              <p:cNvSpPr/>
              <p:nvPr/>
            </p:nvSpPr>
            <p:spPr>
              <a:xfrm>
                <a:off x="1203186" y="4216960"/>
                <a:ext cx="9780" cy="24023"/>
              </a:xfrm>
              <a:custGeom>
                <a:avLst/>
                <a:gdLst/>
                <a:ahLst/>
                <a:cxnLst/>
                <a:rect l="l" t="t" r="r" b="b"/>
                <a:pathLst>
                  <a:path w="241" h="592" extrusionOk="0">
                    <a:moveTo>
                      <a:pt x="119" y="0"/>
                    </a:moveTo>
                    <a:cubicBezTo>
                      <a:pt x="72" y="0"/>
                      <a:pt x="26" y="31"/>
                      <a:pt x="26" y="92"/>
                    </a:cubicBezTo>
                    <a:cubicBezTo>
                      <a:pt x="24" y="237"/>
                      <a:pt x="0" y="399"/>
                      <a:pt x="47" y="537"/>
                    </a:cubicBezTo>
                    <a:cubicBezTo>
                      <a:pt x="59" y="573"/>
                      <a:pt x="89" y="592"/>
                      <a:pt x="120" y="592"/>
                    </a:cubicBezTo>
                    <a:cubicBezTo>
                      <a:pt x="151" y="592"/>
                      <a:pt x="183" y="573"/>
                      <a:pt x="195" y="537"/>
                    </a:cubicBezTo>
                    <a:cubicBezTo>
                      <a:pt x="240" y="397"/>
                      <a:pt x="216" y="237"/>
                      <a:pt x="215" y="92"/>
                    </a:cubicBezTo>
                    <a:cubicBezTo>
                      <a:pt x="214" y="31"/>
                      <a:pt x="166" y="0"/>
                      <a:pt x="119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" name="Google Shape;1770;p15"/>
              <p:cNvSpPr/>
              <p:nvPr/>
            </p:nvSpPr>
            <p:spPr>
              <a:xfrm>
                <a:off x="1150960" y="4211644"/>
                <a:ext cx="7791" cy="19235"/>
              </a:xfrm>
              <a:custGeom>
                <a:avLst/>
                <a:gdLst/>
                <a:ahLst/>
                <a:cxnLst/>
                <a:rect l="l" t="t" r="r" b="b"/>
                <a:pathLst>
                  <a:path w="192" h="474" extrusionOk="0">
                    <a:moveTo>
                      <a:pt x="95" y="0"/>
                    </a:moveTo>
                    <a:cubicBezTo>
                      <a:pt x="54" y="0"/>
                      <a:pt x="12" y="27"/>
                      <a:pt x="11" y="81"/>
                    </a:cubicBezTo>
                    <a:cubicBezTo>
                      <a:pt x="9" y="196"/>
                      <a:pt x="1" y="309"/>
                      <a:pt x="22" y="420"/>
                    </a:cubicBezTo>
                    <a:cubicBezTo>
                      <a:pt x="29" y="456"/>
                      <a:pt x="62" y="474"/>
                      <a:pt x="95" y="474"/>
                    </a:cubicBezTo>
                    <a:cubicBezTo>
                      <a:pt x="127" y="474"/>
                      <a:pt x="160" y="456"/>
                      <a:pt x="167" y="420"/>
                    </a:cubicBezTo>
                    <a:cubicBezTo>
                      <a:pt x="191" y="308"/>
                      <a:pt x="180" y="196"/>
                      <a:pt x="179" y="81"/>
                    </a:cubicBezTo>
                    <a:cubicBezTo>
                      <a:pt x="178" y="27"/>
                      <a:pt x="137" y="0"/>
                      <a:pt x="95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1" name="Google Shape;1771;p15"/>
              <p:cNvSpPr/>
              <p:nvPr/>
            </p:nvSpPr>
            <p:spPr>
              <a:xfrm>
                <a:off x="947411" y="4083330"/>
                <a:ext cx="11038" cy="7994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97" extrusionOk="0">
                    <a:moveTo>
                      <a:pt x="80" y="0"/>
                    </a:moveTo>
                    <a:cubicBezTo>
                      <a:pt x="35" y="0"/>
                      <a:pt x="0" y="66"/>
                      <a:pt x="51" y="97"/>
                    </a:cubicBezTo>
                    <a:cubicBezTo>
                      <a:pt x="99" y="129"/>
                      <a:pt x="150" y="159"/>
                      <a:pt x="200" y="191"/>
                    </a:cubicBezTo>
                    <a:cubicBezTo>
                      <a:pt x="205" y="195"/>
                      <a:pt x="212" y="196"/>
                      <a:pt x="217" y="196"/>
                    </a:cubicBezTo>
                    <a:cubicBezTo>
                      <a:pt x="247" y="196"/>
                      <a:pt x="272" y="156"/>
                      <a:pt x="245" y="133"/>
                    </a:cubicBezTo>
                    <a:cubicBezTo>
                      <a:pt x="201" y="92"/>
                      <a:pt x="159" y="54"/>
                      <a:pt x="114" y="14"/>
                    </a:cubicBezTo>
                    <a:cubicBezTo>
                      <a:pt x="103" y="4"/>
                      <a:pt x="91" y="0"/>
                      <a:pt x="80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" name="Google Shape;1772;p15"/>
              <p:cNvSpPr/>
              <p:nvPr/>
            </p:nvSpPr>
            <p:spPr>
              <a:xfrm>
                <a:off x="973220" y="4068762"/>
                <a:ext cx="8319" cy="28081"/>
              </a:xfrm>
              <a:custGeom>
                <a:avLst/>
                <a:gdLst/>
                <a:ahLst/>
                <a:cxnLst/>
                <a:rect l="l" t="t" r="r" b="b"/>
                <a:pathLst>
                  <a:path w="205" h="692" extrusionOk="0">
                    <a:moveTo>
                      <a:pt x="78" y="0"/>
                    </a:moveTo>
                    <a:cubicBezTo>
                      <a:pt x="47" y="0"/>
                      <a:pt x="13" y="21"/>
                      <a:pt x="14" y="57"/>
                    </a:cubicBezTo>
                    <a:cubicBezTo>
                      <a:pt x="19" y="250"/>
                      <a:pt x="1" y="455"/>
                      <a:pt x="51" y="642"/>
                    </a:cubicBezTo>
                    <a:cubicBezTo>
                      <a:pt x="59" y="676"/>
                      <a:pt x="84" y="691"/>
                      <a:pt x="111" y="691"/>
                    </a:cubicBezTo>
                    <a:cubicBezTo>
                      <a:pt x="145" y="691"/>
                      <a:pt x="182" y="665"/>
                      <a:pt x="185" y="623"/>
                    </a:cubicBezTo>
                    <a:cubicBezTo>
                      <a:pt x="204" y="432"/>
                      <a:pt x="154" y="228"/>
                      <a:pt x="128" y="42"/>
                    </a:cubicBezTo>
                    <a:cubicBezTo>
                      <a:pt x="125" y="13"/>
                      <a:pt x="102" y="0"/>
                      <a:pt x="78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" name="Google Shape;1773;p15"/>
              <p:cNvSpPr/>
              <p:nvPr/>
            </p:nvSpPr>
            <p:spPr>
              <a:xfrm>
                <a:off x="992942" y="4074038"/>
                <a:ext cx="9861" cy="26255"/>
              </a:xfrm>
              <a:custGeom>
                <a:avLst/>
                <a:gdLst/>
                <a:ahLst/>
                <a:cxnLst/>
                <a:rect l="l" t="t" r="r" b="b"/>
                <a:pathLst>
                  <a:path w="243" h="647" extrusionOk="0">
                    <a:moveTo>
                      <a:pt x="122" y="0"/>
                    </a:moveTo>
                    <a:cubicBezTo>
                      <a:pt x="93" y="0"/>
                      <a:pt x="66" y="16"/>
                      <a:pt x="59" y="51"/>
                    </a:cubicBezTo>
                    <a:cubicBezTo>
                      <a:pt x="30" y="234"/>
                      <a:pt x="1" y="435"/>
                      <a:pt x="83" y="607"/>
                    </a:cubicBezTo>
                    <a:cubicBezTo>
                      <a:pt x="97" y="635"/>
                      <a:pt x="120" y="647"/>
                      <a:pt x="144" y="647"/>
                    </a:cubicBezTo>
                    <a:cubicBezTo>
                      <a:pt x="185" y="647"/>
                      <a:pt x="229" y="613"/>
                      <a:pt x="232" y="568"/>
                    </a:cubicBezTo>
                    <a:cubicBezTo>
                      <a:pt x="242" y="404"/>
                      <a:pt x="195" y="237"/>
                      <a:pt x="198" y="70"/>
                    </a:cubicBezTo>
                    <a:cubicBezTo>
                      <a:pt x="199" y="27"/>
                      <a:pt x="160" y="0"/>
                      <a:pt x="122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" name="Google Shape;1774;p15"/>
              <p:cNvSpPr/>
              <p:nvPr/>
            </p:nvSpPr>
            <p:spPr>
              <a:xfrm>
                <a:off x="1021875" y="4076188"/>
                <a:ext cx="10104" cy="13878"/>
              </a:xfrm>
              <a:custGeom>
                <a:avLst/>
                <a:gdLst/>
                <a:ahLst/>
                <a:cxnLst/>
                <a:rect l="l" t="t" r="r" b="b"/>
                <a:pathLst>
                  <a:path w="249" h="342" extrusionOk="0">
                    <a:moveTo>
                      <a:pt x="160" y="1"/>
                    </a:moveTo>
                    <a:cubicBezTo>
                      <a:pt x="116" y="1"/>
                      <a:pt x="69" y="30"/>
                      <a:pt x="67" y="87"/>
                    </a:cubicBezTo>
                    <a:cubicBezTo>
                      <a:pt x="57" y="137"/>
                      <a:pt x="43" y="183"/>
                      <a:pt x="22" y="227"/>
                    </a:cubicBezTo>
                    <a:cubicBezTo>
                      <a:pt x="1" y="278"/>
                      <a:pt x="34" y="342"/>
                      <a:pt x="85" y="342"/>
                    </a:cubicBezTo>
                    <a:cubicBezTo>
                      <a:pt x="97" y="342"/>
                      <a:pt x="110" y="338"/>
                      <a:pt x="124" y="329"/>
                    </a:cubicBezTo>
                    <a:cubicBezTo>
                      <a:pt x="216" y="272"/>
                      <a:pt x="241" y="192"/>
                      <a:pt x="246" y="87"/>
                    </a:cubicBezTo>
                    <a:cubicBezTo>
                      <a:pt x="249" y="30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" name="Google Shape;1775;p15"/>
              <p:cNvSpPr/>
              <p:nvPr/>
            </p:nvSpPr>
            <p:spPr>
              <a:xfrm>
                <a:off x="925498" y="4089945"/>
                <a:ext cx="16273" cy="16597"/>
              </a:xfrm>
              <a:custGeom>
                <a:avLst/>
                <a:gdLst/>
                <a:ahLst/>
                <a:cxnLst/>
                <a:rect l="l" t="t" r="r" b="b"/>
                <a:pathLst>
                  <a:path w="401" h="409" extrusionOk="0">
                    <a:moveTo>
                      <a:pt x="121" y="1"/>
                    </a:moveTo>
                    <a:cubicBezTo>
                      <a:pt x="49" y="1"/>
                      <a:pt x="0" y="104"/>
                      <a:pt x="79" y="144"/>
                    </a:cubicBezTo>
                    <a:cubicBezTo>
                      <a:pt x="184" y="198"/>
                      <a:pt x="168" y="277"/>
                      <a:pt x="182" y="368"/>
                    </a:cubicBezTo>
                    <a:cubicBezTo>
                      <a:pt x="185" y="394"/>
                      <a:pt x="210" y="408"/>
                      <a:pt x="235" y="408"/>
                    </a:cubicBezTo>
                    <a:cubicBezTo>
                      <a:pt x="250" y="408"/>
                      <a:pt x="265" y="403"/>
                      <a:pt x="274" y="392"/>
                    </a:cubicBezTo>
                    <a:cubicBezTo>
                      <a:pt x="400" y="263"/>
                      <a:pt x="300" y="75"/>
                      <a:pt x="156" y="9"/>
                    </a:cubicBezTo>
                    <a:cubicBezTo>
                      <a:pt x="144" y="3"/>
                      <a:pt x="132" y="1"/>
                      <a:pt x="121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" name="Google Shape;1776;p15"/>
              <p:cNvSpPr/>
              <p:nvPr/>
            </p:nvSpPr>
            <p:spPr>
              <a:xfrm>
                <a:off x="805260" y="3984762"/>
                <a:ext cx="19194" cy="16678"/>
              </a:xfrm>
              <a:custGeom>
                <a:avLst/>
                <a:gdLst/>
                <a:ahLst/>
                <a:cxnLst/>
                <a:rect l="l" t="t" r="r" b="b"/>
                <a:pathLst>
                  <a:path w="473" h="411" extrusionOk="0">
                    <a:moveTo>
                      <a:pt x="108" y="0"/>
                    </a:moveTo>
                    <a:cubicBezTo>
                      <a:pt x="52" y="0"/>
                      <a:pt x="1" y="72"/>
                      <a:pt x="54" y="123"/>
                    </a:cubicBezTo>
                    <a:cubicBezTo>
                      <a:pt x="163" y="230"/>
                      <a:pt x="261" y="353"/>
                      <a:pt x="405" y="408"/>
                    </a:cubicBezTo>
                    <a:cubicBezTo>
                      <a:pt x="410" y="410"/>
                      <a:pt x="415" y="411"/>
                      <a:pt x="420" y="411"/>
                    </a:cubicBezTo>
                    <a:cubicBezTo>
                      <a:pt x="454" y="411"/>
                      <a:pt x="473" y="367"/>
                      <a:pt x="460" y="338"/>
                    </a:cubicBezTo>
                    <a:cubicBezTo>
                      <a:pt x="397" y="205"/>
                      <a:pt x="265" y="116"/>
                      <a:pt x="157" y="20"/>
                    </a:cubicBezTo>
                    <a:cubicBezTo>
                      <a:pt x="142" y="6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" name="Google Shape;1777;p15"/>
              <p:cNvSpPr/>
              <p:nvPr/>
            </p:nvSpPr>
            <p:spPr>
              <a:xfrm>
                <a:off x="836791" y="3980501"/>
                <a:ext cx="5965" cy="1396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344" extrusionOk="0">
                    <a:moveTo>
                      <a:pt x="74" y="1"/>
                    </a:moveTo>
                    <a:cubicBezTo>
                      <a:pt x="38" y="1"/>
                      <a:pt x="2" y="24"/>
                      <a:pt x="2" y="69"/>
                    </a:cubicBezTo>
                    <a:cubicBezTo>
                      <a:pt x="0" y="149"/>
                      <a:pt x="0" y="221"/>
                      <a:pt x="13" y="298"/>
                    </a:cubicBezTo>
                    <a:cubicBezTo>
                      <a:pt x="18" y="329"/>
                      <a:pt x="45" y="344"/>
                      <a:pt x="73" y="344"/>
                    </a:cubicBezTo>
                    <a:cubicBezTo>
                      <a:pt x="101" y="344"/>
                      <a:pt x="129" y="329"/>
                      <a:pt x="134" y="298"/>
                    </a:cubicBezTo>
                    <a:cubicBezTo>
                      <a:pt x="147" y="221"/>
                      <a:pt x="147" y="149"/>
                      <a:pt x="145" y="69"/>
                    </a:cubicBezTo>
                    <a:cubicBezTo>
                      <a:pt x="145" y="24"/>
                      <a:pt x="110" y="1"/>
                      <a:pt x="74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8" name="Google Shape;1778;p15"/>
              <p:cNvSpPr/>
              <p:nvPr/>
            </p:nvSpPr>
            <p:spPr>
              <a:xfrm>
                <a:off x="902205" y="3882419"/>
                <a:ext cx="12093" cy="17368"/>
              </a:xfrm>
              <a:custGeom>
                <a:avLst/>
                <a:gdLst/>
                <a:ahLst/>
                <a:cxnLst/>
                <a:rect l="l" t="t" r="r" b="b"/>
                <a:pathLst>
                  <a:path w="298" h="428" extrusionOk="0">
                    <a:moveTo>
                      <a:pt x="98" y="0"/>
                    </a:moveTo>
                    <a:cubicBezTo>
                      <a:pt x="50" y="0"/>
                      <a:pt x="1" y="55"/>
                      <a:pt x="27" y="115"/>
                    </a:cubicBezTo>
                    <a:cubicBezTo>
                      <a:pt x="73" y="218"/>
                      <a:pt x="106" y="325"/>
                      <a:pt x="183" y="408"/>
                    </a:cubicBezTo>
                    <a:cubicBezTo>
                      <a:pt x="197" y="422"/>
                      <a:pt x="212" y="428"/>
                      <a:pt x="227" y="428"/>
                    </a:cubicBezTo>
                    <a:cubicBezTo>
                      <a:pt x="264" y="428"/>
                      <a:pt x="298" y="387"/>
                      <a:pt x="292" y="345"/>
                    </a:cubicBezTo>
                    <a:cubicBezTo>
                      <a:pt x="276" y="235"/>
                      <a:pt x="209" y="140"/>
                      <a:pt x="157" y="39"/>
                    </a:cubicBezTo>
                    <a:cubicBezTo>
                      <a:pt x="142" y="12"/>
                      <a:pt x="120" y="0"/>
                      <a:pt x="98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9" name="Google Shape;1779;p15"/>
              <p:cNvSpPr/>
              <p:nvPr/>
            </p:nvSpPr>
            <p:spPr>
              <a:xfrm>
                <a:off x="959098" y="3866512"/>
                <a:ext cx="9374" cy="11525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84" extrusionOk="0">
                    <a:moveTo>
                      <a:pt x="108" y="0"/>
                    </a:moveTo>
                    <a:cubicBezTo>
                      <a:pt x="55" y="0"/>
                      <a:pt x="0" y="59"/>
                      <a:pt x="31" y="123"/>
                    </a:cubicBezTo>
                    <a:cubicBezTo>
                      <a:pt x="64" y="191"/>
                      <a:pt x="83" y="229"/>
                      <a:pt x="144" y="273"/>
                    </a:cubicBezTo>
                    <a:cubicBezTo>
                      <a:pt x="153" y="280"/>
                      <a:pt x="162" y="283"/>
                      <a:pt x="172" y="283"/>
                    </a:cubicBezTo>
                    <a:cubicBezTo>
                      <a:pt x="202" y="283"/>
                      <a:pt x="231" y="254"/>
                      <a:pt x="231" y="223"/>
                    </a:cubicBezTo>
                    <a:cubicBezTo>
                      <a:pt x="231" y="149"/>
                      <a:pt x="205" y="108"/>
                      <a:pt x="171" y="41"/>
                    </a:cubicBezTo>
                    <a:cubicBezTo>
                      <a:pt x="156" y="12"/>
                      <a:pt x="132" y="0"/>
                      <a:pt x="108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" name="Google Shape;1780;p15"/>
              <p:cNvSpPr/>
              <p:nvPr/>
            </p:nvSpPr>
            <p:spPr>
              <a:xfrm>
                <a:off x="1024797" y="3958669"/>
                <a:ext cx="7467" cy="11160"/>
              </a:xfrm>
              <a:custGeom>
                <a:avLst/>
                <a:gdLst/>
                <a:ahLst/>
                <a:cxnLst/>
                <a:rect l="l" t="t" r="r" b="b"/>
                <a:pathLst>
                  <a:path w="184" h="275" extrusionOk="0">
                    <a:moveTo>
                      <a:pt x="95" y="0"/>
                    </a:moveTo>
                    <a:cubicBezTo>
                      <a:pt x="49" y="0"/>
                      <a:pt x="1" y="39"/>
                      <a:pt x="15" y="96"/>
                    </a:cubicBezTo>
                    <a:cubicBezTo>
                      <a:pt x="34" y="174"/>
                      <a:pt x="36" y="176"/>
                      <a:pt x="74" y="246"/>
                    </a:cubicBezTo>
                    <a:cubicBezTo>
                      <a:pt x="85" y="266"/>
                      <a:pt x="104" y="275"/>
                      <a:pt x="123" y="275"/>
                    </a:cubicBezTo>
                    <a:cubicBezTo>
                      <a:pt x="153" y="275"/>
                      <a:pt x="183" y="252"/>
                      <a:pt x="182" y="217"/>
                    </a:cubicBezTo>
                    <a:cubicBezTo>
                      <a:pt x="182" y="137"/>
                      <a:pt x="181" y="132"/>
                      <a:pt x="161" y="54"/>
                    </a:cubicBezTo>
                    <a:cubicBezTo>
                      <a:pt x="153" y="17"/>
                      <a:pt x="125" y="0"/>
                      <a:pt x="95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1" name="Google Shape;1781;p15"/>
              <p:cNvSpPr/>
              <p:nvPr/>
            </p:nvSpPr>
            <p:spPr>
              <a:xfrm>
                <a:off x="1044438" y="3947388"/>
                <a:ext cx="12417" cy="12133"/>
              </a:xfrm>
              <a:custGeom>
                <a:avLst/>
                <a:gdLst/>
                <a:ahLst/>
                <a:cxnLst/>
                <a:rect l="l" t="t" r="r" b="b"/>
                <a:pathLst>
                  <a:path w="306" h="299" extrusionOk="0">
                    <a:moveTo>
                      <a:pt x="99" y="1"/>
                    </a:moveTo>
                    <a:cubicBezTo>
                      <a:pt x="37" y="1"/>
                      <a:pt x="1" y="86"/>
                      <a:pt x="61" y="129"/>
                    </a:cubicBezTo>
                    <a:cubicBezTo>
                      <a:pt x="119" y="168"/>
                      <a:pt x="154" y="234"/>
                      <a:pt x="204" y="283"/>
                    </a:cubicBezTo>
                    <a:cubicBezTo>
                      <a:pt x="215" y="294"/>
                      <a:pt x="226" y="298"/>
                      <a:pt x="238" y="298"/>
                    </a:cubicBezTo>
                    <a:cubicBezTo>
                      <a:pt x="263" y="298"/>
                      <a:pt x="286" y="276"/>
                      <a:pt x="291" y="247"/>
                    </a:cubicBezTo>
                    <a:cubicBezTo>
                      <a:pt x="305" y="133"/>
                      <a:pt x="229" y="60"/>
                      <a:pt x="134" y="9"/>
                    </a:cubicBezTo>
                    <a:cubicBezTo>
                      <a:pt x="122" y="3"/>
                      <a:pt x="110" y="1"/>
                      <a:pt x="99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2" name="Google Shape;1782;p15"/>
              <p:cNvSpPr/>
              <p:nvPr/>
            </p:nvSpPr>
            <p:spPr>
              <a:xfrm>
                <a:off x="1082299" y="3935498"/>
                <a:ext cx="6899" cy="13391"/>
              </a:xfrm>
              <a:custGeom>
                <a:avLst/>
                <a:gdLst/>
                <a:ahLst/>
                <a:cxnLst/>
                <a:rect l="l" t="t" r="r" b="b"/>
                <a:pathLst>
                  <a:path w="170" h="330" extrusionOk="0">
                    <a:moveTo>
                      <a:pt x="86" y="1"/>
                    </a:moveTo>
                    <a:cubicBezTo>
                      <a:pt x="46" y="1"/>
                      <a:pt x="5" y="27"/>
                      <a:pt x="3" y="80"/>
                    </a:cubicBezTo>
                    <a:cubicBezTo>
                      <a:pt x="2" y="150"/>
                      <a:pt x="0" y="210"/>
                      <a:pt x="14" y="277"/>
                    </a:cubicBezTo>
                    <a:cubicBezTo>
                      <a:pt x="21" y="312"/>
                      <a:pt x="53" y="329"/>
                      <a:pt x="85" y="329"/>
                    </a:cubicBezTo>
                    <a:cubicBezTo>
                      <a:pt x="117" y="329"/>
                      <a:pt x="149" y="312"/>
                      <a:pt x="156" y="277"/>
                    </a:cubicBezTo>
                    <a:cubicBezTo>
                      <a:pt x="170" y="210"/>
                      <a:pt x="168" y="150"/>
                      <a:pt x="167" y="80"/>
                    </a:cubicBezTo>
                    <a:cubicBezTo>
                      <a:pt x="166" y="27"/>
                      <a:pt x="126" y="1"/>
                      <a:pt x="86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" name="Google Shape;1783;p15"/>
              <p:cNvSpPr/>
              <p:nvPr/>
            </p:nvSpPr>
            <p:spPr>
              <a:xfrm>
                <a:off x="1291326" y="3908593"/>
                <a:ext cx="3165" cy="6330"/>
              </a:xfrm>
              <a:custGeom>
                <a:avLst/>
                <a:gdLst/>
                <a:ahLst/>
                <a:cxnLst/>
                <a:rect l="l" t="t" r="r" b="b"/>
                <a:pathLst>
                  <a:path w="78" h="156" extrusionOk="0">
                    <a:moveTo>
                      <a:pt x="39" y="1"/>
                    </a:moveTo>
                    <a:cubicBezTo>
                      <a:pt x="20" y="1"/>
                      <a:pt x="1" y="15"/>
                      <a:pt x="6" y="42"/>
                    </a:cubicBezTo>
                    <a:cubicBezTo>
                      <a:pt x="12" y="76"/>
                      <a:pt x="16" y="111"/>
                      <a:pt x="24" y="144"/>
                    </a:cubicBezTo>
                    <a:cubicBezTo>
                      <a:pt x="25" y="152"/>
                      <a:pt x="32" y="156"/>
                      <a:pt x="39" y="156"/>
                    </a:cubicBezTo>
                    <a:cubicBezTo>
                      <a:pt x="46" y="156"/>
                      <a:pt x="54" y="152"/>
                      <a:pt x="55" y="144"/>
                    </a:cubicBezTo>
                    <a:cubicBezTo>
                      <a:pt x="62" y="111"/>
                      <a:pt x="66" y="76"/>
                      <a:pt x="72" y="42"/>
                    </a:cubicBezTo>
                    <a:cubicBezTo>
                      <a:pt x="77" y="15"/>
                      <a:pt x="58" y="1"/>
                      <a:pt x="39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4" name="Google Shape;1784;p15"/>
              <p:cNvSpPr/>
              <p:nvPr/>
            </p:nvSpPr>
            <p:spPr>
              <a:xfrm>
                <a:off x="1320421" y="3910987"/>
                <a:ext cx="10104" cy="11322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79" extrusionOk="0">
                    <a:moveTo>
                      <a:pt x="133" y="1"/>
                    </a:moveTo>
                    <a:cubicBezTo>
                      <a:pt x="108" y="1"/>
                      <a:pt x="83" y="12"/>
                      <a:pt x="66" y="39"/>
                    </a:cubicBezTo>
                    <a:cubicBezTo>
                      <a:pt x="16" y="118"/>
                      <a:pt x="1" y="174"/>
                      <a:pt x="54" y="252"/>
                    </a:cubicBezTo>
                    <a:cubicBezTo>
                      <a:pt x="67" y="270"/>
                      <a:pt x="85" y="279"/>
                      <a:pt x="102" y="279"/>
                    </a:cubicBezTo>
                    <a:cubicBezTo>
                      <a:pt x="125" y="279"/>
                      <a:pt x="148" y="264"/>
                      <a:pt x="158" y="238"/>
                    </a:cubicBezTo>
                    <a:cubicBezTo>
                      <a:pt x="174" y="200"/>
                      <a:pt x="190" y="160"/>
                      <a:pt x="207" y="122"/>
                    </a:cubicBezTo>
                    <a:cubicBezTo>
                      <a:pt x="248" y="60"/>
                      <a:pt x="191" y="1"/>
                      <a:pt x="133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5" name="Google Shape;1785;p15"/>
              <p:cNvSpPr/>
              <p:nvPr/>
            </p:nvSpPr>
            <p:spPr>
              <a:xfrm>
                <a:off x="1342700" y="3900274"/>
                <a:ext cx="13797" cy="25281"/>
              </a:xfrm>
              <a:custGeom>
                <a:avLst/>
                <a:gdLst/>
                <a:ahLst/>
                <a:cxnLst/>
                <a:rect l="l" t="t" r="r" b="b"/>
                <a:pathLst>
                  <a:path w="340" h="623" extrusionOk="0">
                    <a:moveTo>
                      <a:pt x="259" y="1"/>
                    </a:moveTo>
                    <a:cubicBezTo>
                      <a:pt x="240" y="1"/>
                      <a:pt x="222" y="9"/>
                      <a:pt x="208" y="30"/>
                    </a:cubicBezTo>
                    <a:cubicBezTo>
                      <a:pt x="113" y="179"/>
                      <a:pt x="1" y="375"/>
                      <a:pt x="16" y="558"/>
                    </a:cubicBezTo>
                    <a:cubicBezTo>
                      <a:pt x="19" y="594"/>
                      <a:pt x="54" y="622"/>
                      <a:pt x="88" y="622"/>
                    </a:cubicBezTo>
                    <a:cubicBezTo>
                      <a:pt x="107" y="622"/>
                      <a:pt x="126" y="613"/>
                      <a:pt x="137" y="589"/>
                    </a:cubicBezTo>
                    <a:cubicBezTo>
                      <a:pt x="211" y="427"/>
                      <a:pt x="230" y="254"/>
                      <a:pt x="315" y="92"/>
                    </a:cubicBezTo>
                    <a:cubicBezTo>
                      <a:pt x="340" y="44"/>
                      <a:pt x="300" y="1"/>
                      <a:pt x="259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6" name="Google Shape;1786;p15"/>
              <p:cNvSpPr/>
              <p:nvPr/>
            </p:nvSpPr>
            <p:spPr>
              <a:xfrm>
                <a:off x="1304230" y="3917156"/>
                <a:ext cx="10957" cy="17125"/>
              </a:xfrm>
              <a:custGeom>
                <a:avLst/>
                <a:gdLst/>
                <a:ahLst/>
                <a:cxnLst/>
                <a:rect l="l" t="t" r="r" b="b"/>
                <a:pathLst>
                  <a:path w="270" h="422" extrusionOk="0">
                    <a:moveTo>
                      <a:pt x="178" y="1"/>
                    </a:moveTo>
                    <a:cubicBezTo>
                      <a:pt x="157" y="1"/>
                      <a:pt x="135" y="10"/>
                      <a:pt x="119" y="34"/>
                    </a:cubicBezTo>
                    <a:cubicBezTo>
                      <a:pt x="53" y="132"/>
                      <a:pt x="1" y="236"/>
                      <a:pt x="13" y="354"/>
                    </a:cubicBezTo>
                    <a:cubicBezTo>
                      <a:pt x="18" y="397"/>
                      <a:pt x="52" y="422"/>
                      <a:pt x="85" y="422"/>
                    </a:cubicBezTo>
                    <a:cubicBezTo>
                      <a:pt x="111" y="422"/>
                      <a:pt x="137" y="406"/>
                      <a:pt x="148" y="373"/>
                    </a:cubicBezTo>
                    <a:cubicBezTo>
                      <a:pt x="180" y="280"/>
                      <a:pt x="191" y="194"/>
                      <a:pt x="238" y="105"/>
                    </a:cubicBezTo>
                    <a:cubicBezTo>
                      <a:pt x="270" y="49"/>
                      <a:pt x="225" y="1"/>
                      <a:pt x="178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7" name="Google Shape;1787;p15"/>
              <p:cNvSpPr/>
              <p:nvPr/>
            </p:nvSpPr>
            <p:spPr>
              <a:xfrm>
                <a:off x="1258862" y="3908877"/>
                <a:ext cx="17287" cy="17165"/>
              </a:xfrm>
              <a:custGeom>
                <a:avLst/>
                <a:gdLst/>
                <a:ahLst/>
                <a:cxnLst/>
                <a:rect l="l" t="t" r="r" b="b"/>
                <a:pathLst>
                  <a:path w="426" h="423" extrusionOk="0">
                    <a:moveTo>
                      <a:pt x="117" y="1"/>
                    </a:moveTo>
                    <a:cubicBezTo>
                      <a:pt x="29" y="1"/>
                      <a:pt x="0" y="156"/>
                      <a:pt x="102" y="199"/>
                    </a:cubicBezTo>
                    <a:cubicBezTo>
                      <a:pt x="174" y="230"/>
                      <a:pt x="177" y="301"/>
                      <a:pt x="196" y="366"/>
                    </a:cubicBezTo>
                    <a:cubicBezTo>
                      <a:pt x="205" y="402"/>
                      <a:pt x="240" y="423"/>
                      <a:pt x="274" y="423"/>
                    </a:cubicBezTo>
                    <a:cubicBezTo>
                      <a:pt x="299" y="423"/>
                      <a:pt x="324" y="411"/>
                      <a:pt x="338" y="385"/>
                    </a:cubicBezTo>
                    <a:cubicBezTo>
                      <a:pt x="426" y="221"/>
                      <a:pt x="306" y="72"/>
                      <a:pt x="154" y="9"/>
                    </a:cubicBezTo>
                    <a:cubicBezTo>
                      <a:pt x="141" y="3"/>
                      <a:pt x="128" y="1"/>
                      <a:pt x="117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8" name="Google Shape;1788;p15"/>
              <p:cNvSpPr/>
              <p:nvPr/>
            </p:nvSpPr>
            <p:spPr>
              <a:xfrm>
                <a:off x="1320503" y="3846181"/>
                <a:ext cx="10388" cy="10388"/>
              </a:xfrm>
              <a:custGeom>
                <a:avLst/>
                <a:gdLst/>
                <a:ahLst/>
                <a:cxnLst/>
                <a:rect l="l" t="t" r="r" b="b"/>
                <a:pathLst>
                  <a:path w="256" h="256" extrusionOk="0">
                    <a:moveTo>
                      <a:pt x="110" y="1"/>
                    </a:moveTo>
                    <a:cubicBezTo>
                      <a:pt x="57" y="1"/>
                      <a:pt x="0" y="43"/>
                      <a:pt x="20" y="106"/>
                    </a:cubicBezTo>
                    <a:cubicBezTo>
                      <a:pt x="43" y="176"/>
                      <a:pt x="67" y="219"/>
                      <a:pt x="137" y="249"/>
                    </a:cubicBezTo>
                    <a:cubicBezTo>
                      <a:pt x="146" y="253"/>
                      <a:pt x="156" y="255"/>
                      <a:pt x="165" y="255"/>
                    </a:cubicBezTo>
                    <a:cubicBezTo>
                      <a:pt x="212" y="255"/>
                      <a:pt x="256" y="211"/>
                      <a:pt x="224" y="162"/>
                    </a:cubicBezTo>
                    <a:cubicBezTo>
                      <a:pt x="202" y="131"/>
                      <a:pt x="187" y="99"/>
                      <a:pt x="183" y="61"/>
                    </a:cubicBezTo>
                    <a:cubicBezTo>
                      <a:pt x="176" y="19"/>
                      <a:pt x="144" y="1"/>
                      <a:pt x="110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9" name="Google Shape;1789;p15"/>
              <p:cNvSpPr/>
              <p:nvPr/>
            </p:nvSpPr>
            <p:spPr>
              <a:xfrm>
                <a:off x="1370984" y="3853080"/>
                <a:ext cx="2110" cy="1583"/>
              </a:xfrm>
              <a:custGeom>
                <a:avLst/>
                <a:gdLst/>
                <a:ahLst/>
                <a:cxnLst/>
                <a:rect l="l" t="t" r="r" b="b"/>
                <a:pathLst>
                  <a:path w="52" h="39" extrusionOk="0">
                    <a:moveTo>
                      <a:pt x="26" y="1"/>
                    </a:moveTo>
                    <a:cubicBezTo>
                      <a:pt x="1" y="1"/>
                      <a:pt x="1" y="39"/>
                      <a:pt x="26" y="39"/>
                    </a:cubicBezTo>
                    <a:cubicBezTo>
                      <a:pt x="51" y="39"/>
                      <a:pt x="51" y="1"/>
                      <a:pt x="26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0" name="Google Shape;1790;p15"/>
              <p:cNvSpPr/>
              <p:nvPr/>
            </p:nvSpPr>
            <p:spPr>
              <a:xfrm>
                <a:off x="1494387" y="4144809"/>
                <a:ext cx="5559" cy="15867"/>
              </a:xfrm>
              <a:custGeom>
                <a:avLst/>
                <a:gdLst/>
                <a:ahLst/>
                <a:cxnLst/>
                <a:rect l="l" t="t" r="r" b="b"/>
                <a:pathLst>
                  <a:path w="137" h="391" extrusionOk="0">
                    <a:moveTo>
                      <a:pt x="68" y="1"/>
                    </a:moveTo>
                    <a:cubicBezTo>
                      <a:pt x="37" y="1"/>
                      <a:pt x="6" y="21"/>
                      <a:pt x="6" y="62"/>
                    </a:cubicBezTo>
                    <a:cubicBezTo>
                      <a:pt x="6" y="164"/>
                      <a:pt x="1" y="259"/>
                      <a:pt x="23" y="357"/>
                    </a:cubicBezTo>
                    <a:cubicBezTo>
                      <a:pt x="29" y="379"/>
                      <a:pt x="49" y="390"/>
                      <a:pt x="68" y="390"/>
                    </a:cubicBezTo>
                    <a:cubicBezTo>
                      <a:pt x="88" y="390"/>
                      <a:pt x="107" y="379"/>
                      <a:pt x="112" y="357"/>
                    </a:cubicBezTo>
                    <a:cubicBezTo>
                      <a:pt x="137" y="259"/>
                      <a:pt x="130" y="162"/>
                      <a:pt x="130" y="62"/>
                    </a:cubicBezTo>
                    <a:cubicBezTo>
                      <a:pt x="131" y="21"/>
                      <a:pt x="100" y="1"/>
                      <a:pt x="68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1" name="Google Shape;1791;p15"/>
              <p:cNvSpPr/>
              <p:nvPr/>
            </p:nvSpPr>
            <p:spPr>
              <a:xfrm>
                <a:off x="1505384" y="4134218"/>
                <a:ext cx="9942" cy="23983"/>
              </a:xfrm>
              <a:custGeom>
                <a:avLst/>
                <a:gdLst/>
                <a:ahLst/>
                <a:cxnLst/>
                <a:rect l="l" t="t" r="r" b="b"/>
                <a:pathLst>
                  <a:path w="245" h="591" extrusionOk="0">
                    <a:moveTo>
                      <a:pt x="90" y="1"/>
                    </a:moveTo>
                    <a:cubicBezTo>
                      <a:pt x="46" y="1"/>
                      <a:pt x="0" y="37"/>
                      <a:pt x="9" y="94"/>
                    </a:cubicBezTo>
                    <a:cubicBezTo>
                      <a:pt x="36" y="241"/>
                      <a:pt x="9" y="408"/>
                      <a:pt x="63" y="550"/>
                    </a:cubicBezTo>
                    <a:cubicBezTo>
                      <a:pt x="72" y="574"/>
                      <a:pt x="97" y="590"/>
                      <a:pt x="121" y="590"/>
                    </a:cubicBezTo>
                    <a:cubicBezTo>
                      <a:pt x="138" y="590"/>
                      <a:pt x="154" y="582"/>
                      <a:pt x="164" y="563"/>
                    </a:cubicBezTo>
                    <a:cubicBezTo>
                      <a:pt x="244" y="408"/>
                      <a:pt x="196" y="216"/>
                      <a:pt x="155" y="55"/>
                    </a:cubicBezTo>
                    <a:cubicBezTo>
                      <a:pt x="146" y="17"/>
                      <a:pt x="119" y="1"/>
                      <a:pt x="90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2" name="Google Shape;1792;p15"/>
              <p:cNvSpPr/>
              <p:nvPr/>
            </p:nvSpPr>
            <p:spPr>
              <a:xfrm>
                <a:off x="1526283" y="4145296"/>
                <a:ext cx="9617" cy="20452"/>
              </a:xfrm>
              <a:custGeom>
                <a:avLst/>
                <a:gdLst/>
                <a:ahLst/>
                <a:cxnLst/>
                <a:rect l="l" t="t" r="r" b="b"/>
                <a:pathLst>
                  <a:path w="237" h="504" extrusionOk="0">
                    <a:moveTo>
                      <a:pt x="152" y="0"/>
                    </a:moveTo>
                    <a:cubicBezTo>
                      <a:pt x="107" y="0"/>
                      <a:pt x="59" y="30"/>
                      <a:pt x="51" y="87"/>
                    </a:cubicBezTo>
                    <a:cubicBezTo>
                      <a:pt x="35" y="211"/>
                      <a:pt x="0" y="335"/>
                      <a:pt x="33" y="457"/>
                    </a:cubicBezTo>
                    <a:cubicBezTo>
                      <a:pt x="41" y="487"/>
                      <a:pt x="70" y="504"/>
                      <a:pt x="98" y="504"/>
                    </a:cubicBezTo>
                    <a:cubicBezTo>
                      <a:pt x="120" y="504"/>
                      <a:pt x="142" y="493"/>
                      <a:pt x="154" y="472"/>
                    </a:cubicBezTo>
                    <a:cubicBezTo>
                      <a:pt x="219" y="355"/>
                      <a:pt x="216" y="218"/>
                      <a:pt x="230" y="87"/>
                    </a:cubicBezTo>
                    <a:cubicBezTo>
                      <a:pt x="237" y="29"/>
                      <a:pt x="196" y="0"/>
                      <a:pt x="152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3" name="Google Shape;1793;p15"/>
              <p:cNvSpPr/>
              <p:nvPr/>
            </p:nvSpPr>
            <p:spPr>
              <a:xfrm>
                <a:off x="1559477" y="4187986"/>
                <a:ext cx="7710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190" h="437" extrusionOk="0">
                    <a:moveTo>
                      <a:pt x="95" y="1"/>
                    </a:moveTo>
                    <a:cubicBezTo>
                      <a:pt x="69" y="1"/>
                      <a:pt x="42" y="15"/>
                      <a:pt x="35" y="45"/>
                    </a:cubicBezTo>
                    <a:cubicBezTo>
                      <a:pt x="6" y="164"/>
                      <a:pt x="1" y="278"/>
                      <a:pt x="40" y="396"/>
                    </a:cubicBezTo>
                    <a:cubicBezTo>
                      <a:pt x="49" y="423"/>
                      <a:pt x="72" y="436"/>
                      <a:pt x="95" y="436"/>
                    </a:cubicBezTo>
                    <a:cubicBezTo>
                      <a:pt x="118" y="436"/>
                      <a:pt x="141" y="423"/>
                      <a:pt x="150" y="396"/>
                    </a:cubicBezTo>
                    <a:cubicBezTo>
                      <a:pt x="189" y="281"/>
                      <a:pt x="181" y="164"/>
                      <a:pt x="155" y="45"/>
                    </a:cubicBezTo>
                    <a:cubicBezTo>
                      <a:pt x="148" y="15"/>
                      <a:pt x="121" y="1"/>
                      <a:pt x="95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4" name="Google Shape;1794;p15"/>
              <p:cNvSpPr/>
              <p:nvPr/>
            </p:nvSpPr>
            <p:spPr>
              <a:xfrm>
                <a:off x="1403326" y="4235181"/>
                <a:ext cx="20777" cy="23049"/>
              </a:xfrm>
              <a:custGeom>
                <a:avLst/>
                <a:gdLst/>
                <a:ahLst/>
                <a:cxnLst/>
                <a:rect l="l" t="t" r="r" b="b"/>
                <a:pathLst>
                  <a:path w="512" h="568" extrusionOk="0">
                    <a:moveTo>
                      <a:pt x="153" y="1"/>
                    </a:moveTo>
                    <a:cubicBezTo>
                      <a:pt x="73" y="1"/>
                      <a:pt x="1" y="105"/>
                      <a:pt x="74" y="180"/>
                    </a:cubicBezTo>
                    <a:cubicBezTo>
                      <a:pt x="188" y="295"/>
                      <a:pt x="213" y="461"/>
                      <a:pt x="336" y="555"/>
                    </a:cubicBezTo>
                    <a:cubicBezTo>
                      <a:pt x="347" y="564"/>
                      <a:pt x="359" y="567"/>
                      <a:pt x="371" y="567"/>
                    </a:cubicBezTo>
                    <a:cubicBezTo>
                      <a:pt x="403" y="567"/>
                      <a:pt x="433" y="540"/>
                      <a:pt x="444" y="511"/>
                    </a:cubicBezTo>
                    <a:cubicBezTo>
                      <a:pt x="512" y="342"/>
                      <a:pt x="335" y="142"/>
                      <a:pt x="222" y="30"/>
                    </a:cubicBezTo>
                    <a:cubicBezTo>
                      <a:pt x="201" y="9"/>
                      <a:pt x="176" y="1"/>
                      <a:pt x="153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5" name="Google Shape;1795;p15"/>
              <p:cNvSpPr/>
              <p:nvPr/>
            </p:nvSpPr>
            <p:spPr>
              <a:xfrm>
                <a:off x="1434978" y="4230189"/>
                <a:ext cx="11159" cy="19641"/>
              </a:xfrm>
              <a:custGeom>
                <a:avLst/>
                <a:gdLst/>
                <a:ahLst/>
                <a:cxnLst/>
                <a:rect l="l" t="t" r="r" b="b"/>
                <a:pathLst>
                  <a:path w="275" h="484" extrusionOk="0">
                    <a:moveTo>
                      <a:pt x="113" y="1"/>
                    </a:moveTo>
                    <a:cubicBezTo>
                      <a:pt x="80" y="1"/>
                      <a:pt x="48" y="19"/>
                      <a:pt x="37" y="63"/>
                    </a:cubicBezTo>
                    <a:cubicBezTo>
                      <a:pt x="0" y="204"/>
                      <a:pt x="6" y="366"/>
                      <a:pt x="123" y="464"/>
                    </a:cubicBezTo>
                    <a:cubicBezTo>
                      <a:pt x="139" y="477"/>
                      <a:pt x="159" y="484"/>
                      <a:pt x="179" y="484"/>
                    </a:cubicBezTo>
                    <a:cubicBezTo>
                      <a:pt x="228" y="484"/>
                      <a:pt x="275" y="445"/>
                      <a:pt x="256" y="386"/>
                    </a:cubicBezTo>
                    <a:cubicBezTo>
                      <a:pt x="224" y="287"/>
                      <a:pt x="181" y="219"/>
                      <a:pt x="203" y="108"/>
                    </a:cubicBezTo>
                    <a:cubicBezTo>
                      <a:pt x="216" y="43"/>
                      <a:pt x="164" y="1"/>
                      <a:pt x="113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6" name="Google Shape;1796;p15"/>
              <p:cNvSpPr/>
              <p:nvPr/>
            </p:nvSpPr>
            <p:spPr>
              <a:xfrm>
                <a:off x="2048505" y="4231934"/>
                <a:ext cx="13554" cy="24429"/>
              </a:xfrm>
              <a:custGeom>
                <a:avLst/>
                <a:gdLst/>
                <a:ahLst/>
                <a:cxnLst/>
                <a:rect l="l" t="t" r="r" b="b"/>
                <a:pathLst>
                  <a:path w="334" h="602" extrusionOk="0">
                    <a:moveTo>
                      <a:pt x="98" y="1"/>
                    </a:moveTo>
                    <a:cubicBezTo>
                      <a:pt x="49" y="1"/>
                      <a:pt x="0" y="41"/>
                      <a:pt x="21" y="98"/>
                    </a:cubicBezTo>
                    <a:cubicBezTo>
                      <a:pt x="74" y="248"/>
                      <a:pt x="82" y="413"/>
                      <a:pt x="142" y="555"/>
                    </a:cubicBezTo>
                    <a:cubicBezTo>
                      <a:pt x="154" y="586"/>
                      <a:pt x="181" y="602"/>
                      <a:pt x="206" y="602"/>
                    </a:cubicBezTo>
                    <a:cubicBezTo>
                      <a:pt x="232" y="602"/>
                      <a:pt x="257" y="587"/>
                      <a:pt x="269" y="555"/>
                    </a:cubicBezTo>
                    <a:cubicBezTo>
                      <a:pt x="334" y="386"/>
                      <a:pt x="253" y="185"/>
                      <a:pt x="164" y="38"/>
                    </a:cubicBezTo>
                    <a:cubicBezTo>
                      <a:pt x="149" y="12"/>
                      <a:pt x="123" y="1"/>
                      <a:pt x="98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7" name="Google Shape;1797;p15"/>
              <p:cNvSpPr/>
              <p:nvPr/>
            </p:nvSpPr>
            <p:spPr>
              <a:xfrm>
                <a:off x="2060274" y="4219679"/>
                <a:ext cx="12620" cy="2763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681" extrusionOk="0">
                    <a:moveTo>
                      <a:pt x="69" y="1"/>
                    </a:moveTo>
                    <a:cubicBezTo>
                      <a:pt x="36" y="1"/>
                      <a:pt x="1" y="31"/>
                      <a:pt x="12" y="72"/>
                    </a:cubicBezTo>
                    <a:cubicBezTo>
                      <a:pt x="64" y="260"/>
                      <a:pt x="51" y="481"/>
                      <a:pt x="140" y="654"/>
                    </a:cubicBezTo>
                    <a:cubicBezTo>
                      <a:pt x="150" y="672"/>
                      <a:pt x="165" y="680"/>
                      <a:pt x="182" y="680"/>
                    </a:cubicBezTo>
                    <a:cubicBezTo>
                      <a:pt x="204" y="680"/>
                      <a:pt x="227" y="665"/>
                      <a:pt x="236" y="641"/>
                    </a:cubicBezTo>
                    <a:cubicBezTo>
                      <a:pt x="311" y="444"/>
                      <a:pt x="199" y="206"/>
                      <a:pt x="113" y="28"/>
                    </a:cubicBezTo>
                    <a:cubicBezTo>
                      <a:pt x="104" y="9"/>
                      <a:pt x="87" y="1"/>
                      <a:pt x="69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8" name="Google Shape;1798;p15"/>
              <p:cNvSpPr/>
              <p:nvPr/>
            </p:nvSpPr>
            <p:spPr>
              <a:xfrm>
                <a:off x="2091926" y="4223412"/>
                <a:ext cx="7791" cy="18464"/>
              </a:xfrm>
              <a:custGeom>
                <a:avLst/>
                <a:gdLst/>
                <a:ahLst/>
                <a:cxnLst/>
                <a:rect l="l" t="t" r="r" b="b"/>
                <a:pathLst>
                  <a:path w="192" h="455" extrusionOk="0">
                    <a:moveTo>
                      <a:pt x="77" y="0"/>
                    </a:moveTo>
                    <a:cubicBezTo>
                      <a:pt x="37" y="0"/>
                      <a:pt x="0" y="25"/>
                      <a:pt x="6" y="75"/>
                    </a:cubicBezTo>
                    <a:cubicBezTo>
                      <a:pt x="20" y="187"/>
                      <a:pt x="25" y="301"/>
                      <a:pt x="58" y="409"/>
                    </a:cubicBezTo>
                    <a:cubicBezTo>
                      <a:pt x="68" y="440"/>
                      <a:pt x="92" y="454"/>
                      <a:pt x="116" y="454"/>
                    </a:cubicBezTo>
                    <a:cubicBezTo>
                      <a:pt x="147" y="454"/>
                      <a:pt x="178" y="432"/>
                      <a:pt x="181" y="393"/>
                    </a:cubicBezTo>
                    <a:cubicBezTo>
                      <a:pt x="192" y="286"/>
                      <a:pt x="173" y="179"/>
                      <a:pt x="161" y="72"/>
                    </a:cubicBezTo>
                    <a:cubicBezTo>
                      <a:pt x="157" y="24"/>
                      <a:pt x="116" y="0"/>
                      <a:pt x="77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9" name="Google Shape;1799;p15"/>
              <p:cNvSpPr/>
              <p:nvPr/>
            </p:nvSpPr>
            <p:spPr>
              <a:xfrm>
                <a:off x="1971891" y="4164409"/>
                <a:ext cx="24551" cy="16557"/>
              </a:xfrm>
              <a:custGeom>
                <a:avLst/>
                <a:gdLst/>
                <a:ahLst/>
                <a:cxnLst/>
                <a:rect l="l" t="t" r="r" b="b"/>
                <a:pathLst>
                  <a:path w="605" h="408" extrusionOk="0">
                    <a:moveTo>
                      <a:pt x="98" y="0"/>
                    </a:moveTo>
                    <a:cubicBezTo>
                      <a:pt x="23" y="0"/>
                      <a:pt x="1" y="122"/>
                      <a:pt x="85" y="153"/>
                    </a:cubicBezTo>
                    <a:cubicBezTo>
                      <a:pt x="184" y="192"/>
                      <a:pt x="271" y="241"/>
                      <a:pt x="355" y="306"/>
                    </a:cubicBezTo>
                    <a:cubicBezTo>
                      <a:pt x="418" y="356"/>
                      <a:pt x="447" y="391"/>
                      <a:pt x="524" y="406"/>
                    </a:cubicBezTo>
                    <a:cubicBezTo>
                      <a:pt x="529" y="407"/>
                      <a:pt x="533" y="407"/>
                      <a:pt x="537" y="407"/>
                    </a:cubicBezTo>
                    <a:cubicBezTo>
                      <a:pt x="575" y="407"/>
                      <a:pt x="605" y="376"/>
                      <a:pt x="596" y="335"/>
                    </a:cubicBezTo>
                    <a:cubicBezTo>
                      <a:pt x="559" y="147"/>
                      <a:pt x="285" y="54"/>
                      <a:pt x="124" y="5"/>
                    </a:cubicBezTo>
                    <a:cubicBezTo>
                      <a:pt x="115" y="2"/>
                      <a:pt x="106" y="0"/>
                      <a:pt x="98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0" name="Google Shape;1800;p15"/>
              <p:cNvSpPr/>
              <p:nvPr/>
            </p:nvSpPr>
            <p:spPr>
              <a:xfrm>
                <a:off x="1994169" y="4154142"/>
                <a:ext cx="11728" cy="13067"/>
              </a:xfrm>
              <a:custGeom>
                <a:avLst/>
                <a:gdLst/>
                <a:ahLst/>
                <a:cxnLst/>
                <a:rect l="l" t="t" r="r" b="b"/>
                <a:pathLst>
                  <a:path w="289" h="322" extrusionOk="0">
                    <a:moveTo>
                      <a:pt x="124" y="1"/>
                    </a:moveTo>
                    <a:cubicBezTo>
                      <a:pt x="61" y="1"/>
                      <a:pt x="0" y="63"/>
                      <a:pt x="48" y="125"/>
                    </a:cubicBezTo>
                    <a:cubicBezTo>
                      <a:pt x="89" y="176"/>
                      <a:pt x="105" y="237"/>
                      <a:pt x="141" y="291"/>
                    </a:cubicBezTo>
                    <a:cubicBezTo>
                      <a:pt x="154" y="311"/>
                      <a:pt x="175" y="321"/>
                      <a:pt x="196" y="321"/>
                    </a:cubicBezTo>
                    <a:cubicBezTo>
                      <a:pt x="222" y="321"/>
                      <a:pt x="248" y="305"/>
                      <a:pt x="258" y="274"/>
                    </a:cubicBezTo>
                    <a:cubicBezTo>
                      <a:pt x="288" y="183"/>
                      <a:pt x="256" y="113"/>
                      <a:pt x="198" y="38"/>
                    </a:cubicBezTo>
                    <a:cubicBezTo>
                      <a:pt x="178" y="12"/>
                      <a:pt x="151" y="1"/>
                      <a:pt x="124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1" name="Google Shape;1801;p15"/>
              <p:cNvSpPr/>
              <p:nvPr/>
            </p:nvSpPr>
            <p:spPr>
              <a:xfrm>
                <a:off x="2240813" y="4168305"/>
                <a:ext cx="9699" cy="31287"/>
              </a:xfrm>
              <a:custGeom>
                <a:avLst/>
                <a:gdLst/>
                <a:ahLst/>
                <a:cxnLst/>
                <a:rect l="l" t="t" r="r" b="b"/>
                <a:pathLst>
                  <a:path w="239" h="771" extrusionOk="0">
                    <a:moveTo>
                      <a:pt x="177" y="1"/>
                    </a:moveTo>
                    <a:cubicBezTo>
                      <a:pt x="158" y="1"/>
                      <a:pt x="138" y="12"/>
                      <a:pt x="132" y="37"/>
                    </a:cubicBezTo>
                    <a:cubicBezTo>
                      <a:pt x="71" y="248"/>
                      <a:pt x="1" y="519"/>
                      <a:pt x="62" y="736"/>
                    </a:cubicBezTo>
                    <a:cubicBezTo>
                      <a:pt x="68" y="759"/>
                      <a:pt x="90" y="771"/>
                      <a:pt x="111" y="771"/>
                    </a:cubicBezTo>
                    <a:cubicBezTo>
                      <a:pt x="130" y="771"/>
                      <a:pt x="149" y="760"/>
                      <a:pt x="153" y="736"/>
                    </a:cubicBezTo>
                    <a:cubicBezTo>
                      <a:pt x="197" y="515"/>
                      <a:pt x="176" y="289"/>
                      <a:pt x="230" y="64"/>
                    </a:cubicBezTo>
                    <a:cubicBezTo>
                      <a:pt x="238" y="26"/>
                      <a:pt x="207" y="1"/>
                      <a:pt x="177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2" name="Google Shape;1802;p15"/>
              <p:cNvSpPr/>
              <p:nvPr/>
            </p:nvSpPr>
            <p:spPr>
              <a:xfrm>
                <a:off x="2261144" y="4166519"/>
                <a:ext cx="18261" cy="28528"/>
              </a:xfrm>
              <a:custGeom>
                <a:avLst/>
                <a:gdLst/>
                <a:ahLst/>
                <a:cxnLst/>
                <a:rect l="l" t="t" r="r" b="b"/>
                <a:pathLst>
                  <a:path w="450" h="703" extrusionOk="0">
                    <a:moveTo>
                      <a:pt x="311" y="0"/>
                    </a:moveTo>
                    <a:cubicBezTo>
                      <a:pt x="282" y="0"/>
                      <a:pt x="251" y="13"/>
                      <a:pt x="230" y="43"/>
                    </a:cubicBezTo>
                    <a:cubicBezTo>
                      <a:pt x="111" y="207"/>
                      <a:pt x="1" y="442"/>
                      <a:pt x="59" y="647"/>
                    </a:cubicBezTo>
                    <a:cubicBezTo>
                      <a:pt x="70" y="685"/>
                      <a:pt x="101" y="703"/>
                      <a:pt x="133" y="703"/>
                    </a:cubicBezTo>
                    <a:cubicBezTo>
                      <a:pt x="165" y="703"/>
                      <a:pt x="199" y="683"/>
                      <a:pt x="212" y="647"/>
                    </a:cubicBezTo>
                    <a:cubicBezTo>
                      <a:pt x="275" y="466"/>
                      <a:pt x="282" y="307"/>
                      <a:pt x="397" y="142"/>
                    </a:cubicBezTo>
                    <a:cubicBezTo>
                      <a:pt x="449" y="69"/>
                      <a:pt x="381" y="0"/>
                      <a:pt x="311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3" name="Google Shape;1803;p15"/>
              <p:cNvSpPr/>
              <p:nvPr/>
            </p:nvSpPr>
            <p:spPr>
              <a:xfrm>
                <a:off x="2283544" y="4182224"/>
                <a:ext cx="12417" cy="15420"/>
              </a:xfrm>
              <a:custGeom>
                <a:avLst/>
                <a:gdLst/>
                <a:ahLst/>
                <a:cxnLst/>
                <a:rect l="l" t="t" r="r" b="b"/>
                <a:pathLst>
                  <a:path w="306" h="380" extrusionOk="0">
                    <a:moveTo>
                      <a:pt x="178" y="1"/>
                    </a:moveTo>
                    <a:cubicBezTo>
                      <a:pt x="150" y="1"/>
                      <a:pt x="122" y="15"/>
                      <a:pt x="105" y="49"/>
                    </a:cubicBezTo>
                    <a:cubicBezTo>
                      <a:pt x="60" y="138"/>
                      <a:pt x="17" y="209"/>
                      <a:pt x="7" y="309"/>
                    </a:cubicBezTo>
                    <a:cubicBezTo>
                      <a:pt x="1" y="354"/>
                      <a:pt x="41" y="380"/>
                      <a:pt x="80" y="380"/>
                    </a:cubicBezTo>
                    <a:cubicBezTo>
                      <a:pt x="99" y="380"/>
                      <a:pt x="118" y="374"/>
                      <a:pt x="131" y="362"/>
                    </a:cubicBezTo>
                    <a:cubicBezTo>
                      <a:pt x="199" y="302"/>
                      <a:pt x="229" y="225"/>
                      <a:pt x="269" y="145"/>
                    </a:cubicBezTo>
                    <a:cubicBezTo>
                      <a:pt x="306" y="70"/>
                      <a:pt x="240" y="1"/>
                      <a:pt x="178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4" name="Google Shape;1804;p15"/>
              <p:cNvSpPr/>
              <p:nvPr/>
            </p:nvSpPr>
            <p:spPr>
              <a:xfrm>
                <a:off x="2200436" y="4161771"/>
                <a:ext cx="10551" cy="19519"/>
              </a:xfrm>
              <a:custGeom>
                <a:avLst/>
                <a:gdLst/>
                <a:ahLst/>
                <a:cxnLst/>
                <a:rect l="l" t="t" r="r" b="b"/>
                <a:pathLst>
                  <a:path w="260" h="481" extrusionOk="0">
                    <a:moveTo>
                      <a:pt x="176" y="0"/>
                    </a:moveTo>
                    <a:cubicBezTo>
                      <a:pt x="148" y="0"/>
                      <a:pt x="120" y="15"/>
                      <a:pt x="110" y="49"/>
                    </a:cubicBezTo>
                    <a:cubicBezTo>
                      <a:pt x="69" y="173"/>
                      <a:pt x="22" y="292"/>
                      <a:pt x="6" y="421"/>
                    </a:cubicBezTo>
                    <a:cubicBezTo>
                      <a:pt x="1" y="458"/>
                      <a:pt x="34" y="481"/>
                      <a:pt x="67" y="481"/>
                    </a:cubicBezTo>
                    <a:cubicBezTo>
                      <a:pt x="88" y="481"/>
                      <a:pt x="109" y="472"/>
                      <a:pt x="120" y="451"/>
                    </a:cubicBezTo>
                    <a:cubicBezTo>
                      <a:pt x="181" y="334"/>
                      <a:pt x="208" y="210"/>
                      <a:pt x="245" y="85"/>
                    </a:cubicBezTo>
                    <a:cubicBezTo>
                      <a:pt x="260" y="34"/>
                      <a:pt x="218" y="0"/>
                      <a:pt x="176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5" name="Google Shape;1805;p15"/>
              <p:cNvSpPr/>
              <p:nvPr/>
            </p:nvSpPr>
            <p:spPr>
              <a:xfrm>
                <a:off x="2522519" y="4143916"/>
                <a:ext cx="12255" cy="22441"/>
              </a:xfrm>
              <a:custGeom>
                <a:avLst/>
                <a:gdLst/>
                <a:ahLst/>
                <a:cxnLst/>
                <a:rect l="l" t="t" r="r" b="b"/>
                <a:pathLst>
                  <a:path w="302" h="553" extrusionOk="0">
                    <a:moveTo>
                      <a:pt x="95" y="1"/>
                    </a:moveTo>
                    <a:cubicBezTo>
                      <a:pt x="48" y="1"/>
                      <a:pt x="1" y="38"/>
                      <a:pt x="15" y="99"/>
                    </a:cubicBezTo>
                    <a:cubicBezTo>
                      <a:pt x="51" y="240"/>
                      <a:pt x="74" y="388"/>
                      <a:pt x="146" y="515"/>
                    </a:cubicBezTo>
                    <a:cubicBezTo>
                      <a:pt x="161" y="541"/>
                      <a:pt x="188" y="552"/>
                      <a:pt x="216" y="552"/>
                    </a:cubicBezTo>
                    <a:cubicBezTo>
                      <a:pt x="258" y="552"/>
                      <a:pt x="301" y="523"/>
                      <a:pt x="298" y="473"/>
                    </a:cubicBezTo>
                    <a:cubicBezTo>
                      <a:pt x="286" y="327"/>
                      <a:pt x="224" y="193"/>
                      <a:pt x="173" y="55"/>
                    </a:cubicBezTo>
                    <a:cubicBezTo>
                      <a:pt x="159" y="17"/>
                      <a:pt x="127" y="1"/>
                      <a:pt x="95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6" name="Google Shape;1806;p15"/>
              <p:cNvSpPr/>
              <p:nvPr/>
            </p:nvSpPr>
            <p:spPr>
              <a:xfrm>
                <a:off x="2540820" y="4139290"/>
                <a:ext cx="1546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518" extrusionOk="0">
                    <a:moveTo>
                      <a:pt x="127" y="0"/>
                    </a:moveTo>
                    <a:cubicBezTo>
                      <a:pt x="61" y="0"/>
                      <a:pt x="1" y="90"/>
                      <a:pt x="61" y="153"/>
                    </a:cubicBezTo>
                    <a:cubicBezTo>
                      <a:pt x="152" y="249"/>
                      <a:pt x="161" y="347"/>
                      <a:pt x="195" y="465"/>
                    </a:cubicBezTo>
                    <a:cubicBezTo>
                      <a:pt x="204" y="500"/>
                      <a:pt x="235" y="517"/>
                      <a:pt x="265" y="517"/>
                    </a:cubicBezTo>
                    <a:cubicBezTo>
                      <a:pt x="296" y="517"/>
                      <a:pt x="327" y="500"/>
                      <a:pt x="336" y="465"/>
                    </a:cubicBezTo>
                    <a:cubicBezTo>
                      <a:pt x="381" y="302"/>
                      <a:pt x="295" y="146"/>
                      <a:pt x="185" y="27"/>
                    </a:cubicBezTo>
                    <a:cubicBezTo>
                      <a:pt x="167" y="8"/>
                      <a:pt x="147" y="0"/>
                      <a:pt x="127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7" name="Google Shape;1807;p15"/>
              <p:cNvSpPr/>
              <p:nvPr/>
            </p:nvSpPr>
            <p:spPr>
              <a:xfrm>
                <a:off x="2594954" y="4123707"/>
                <a:ext cx="11281" cy="20209"/>
              </a:xfrm>
              <a:custGeom>
                <a:avLst/>
                <a:gdLst/>
                <a:ahLst/>
                <a:cxnLst/>
                <a:rect l="l" t="t" r="r" b="b"/>
                <a:pathLst>
                  <a:path w="278" h="498" extrusionOk="0">
                    <a:moveTo>
                      <a:pt x="164" y="0"/>
                    </a:moveTo>
                    <a:cubicBezTo>
                      <a:pt x="138" y="0"/>
                      <a:pt x="114" y="13"/>
                      <a:pt x="100" y="44"/>
                    </a:cubicBezTo>
                    <a:cubicBezTo>
                      <a:pt x="39" y="178"/>
                      <a:pt x="0" y="314"/>
                      <a:pt x="45" y="456"/>
                    </a:cubicBezTo>
                    <a:cubicBezTo>
                      <a:pt x="52" y="484"/>
                      <a:pt x="77" y="498"/>
                      <a:pt x="101" y="498"/>
                    </a:cubicBezTo>
                    <a:cubicBezTo>
                      <a:pt x="125" y="498"/>
                      <a:pt x="149" y="484"/>
                      <a:pt x="158" y="456"/>
                    </a:cubicBezTo>
                    <a:cubicBezTo>
                      <a:pt x="186" y="343"/>
                      <a:pt x="197" y="235"/>
                      <a:pt x="247" y="129"/>
                    </a:cubicBezTo>
                    <a:cubicBezTo>
                      <a:pt x="277" y="61"/>
                      <a:pt x="218" y="0"/>
                      <a:pt x="164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" name="Google Shape;1808;p15"/>
              <p:cNvSpPr/>
              <p:nvPr/>
            </p:nvSpPr>
            <p:spPr>
              <a:xfrm>
                <a:off x="2713001" y="4125249"/>
                <a:ext cx="10713" cy="27676"/>
              </a:xfrm>
              <a:custGeom>
                <a:avLst/>
                <a:gdLst/>
                <a:ahLst/>
                <a:cxnLst/>
                <a:rect l="l" t="t" r="r" b="b"/>
                <a:pathLst>
                  <a:path w="264" h="682" extrusionOk="0">
                    <a:moveTo>
                      <a:pt x="161" y="1"/>
                    </a:moveTo>
                    <a:cubicBezTo>
                      <a:pt x="130" y="1"/>
                      <a:pt x="100" y="19"/>
                      <a:pt x="91" y="61"/>
                    </a:cubicBezTo>
                    <a:cubicBezTo>
                      <a:pt x="53" y="237"/>
                      <a:pt x="1" y="460"/>
                      <a:pt x="68" y="633"/>
                    </a:cubicBezTo>
                    <a:cubicBezTo>
                      <a:pt x="81" y="664"/>
                      <a:pt x="111" y="681"/>
                      <a:pt x="140" y="681"/>
                    </a:cubicBezTo>
                    <a:cubicBezTo>
                      <a:pt x="166" y="681"/>
                      <a:pt x="192" y="666"/>
                      <a:pt x="202" y="633"/>
                    </a:cubicBezTo>
                    <a:cubicBezTo>
                      <a:pt x="250" y="466"/>
                      <a:pt x="225" y="278"/>
                      <a:pt x="253" y="105"/>
                    </a:cubicBezTo>
                    <a:cubicBezTo>
                      <a:pt x="263" y="43"/>
                      <a:pt x="210" y="1"/>
                      <a:pt x="161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9" name="Google Shape;1809;p15"/>
              <p:cNvSpPr/>
              <p:nvPr/>
            </p:nvSpPr>
            <p:spPr>
              <a:xfrm>
                <a:off x="2904416" y="4126670"/>
                <a:ext cx="7873" cy="21061"/>
              </a:xfrm>
              <a:custGeom>
                <a:avLst/>
                <a:gdLst/>
                <a:ahLst/>
                <a:cxnLst/>
                <a:rect l="l" t="t" r="r" b="b"/>
                <a:pathLst>
                  <a:path w="194" h="519" extrusionOk="0">
                    <a:moveTo>
                      <a:pt x="96" y="1"/>
                    </a:moveTo>
                    <a:cubicBezTo>
                      <a:pt x="53" y="1"/>
                      <a:pt x="11" y="28"/>
                      <a:pt x="11" y="83"/>
                    </a:cubicBezTo>
                    <a:cubicBezTo>
                      <a:pt x="11" y="218"/>
                      <a:pt x="0" y="358"/>
                      <a:pt x="51" y="485"/>
                    </a:cubicBezTo>
                    <a:cubicBezTo>
                      <a:pt x="60" y="507"/>
                      <a:pt x="78" y="518"/>
                      <a:pt x="97" y="518"/>
                    </a:cubicBezTo>
                    <a:cubicBezTo>
                      <a:pt x="115" y="518"/>
                      <a:pt x="134" y="507"/>
                      <a:pt x="143" y="485"/>
                    </a:cubicBezTo>
                    <a:cubicBezTo>
                      <a:pt x="194" y="356"/>
                      <a:pt x="182" y="218"/>
                      <a:pt x="182" y="83"/>
                    </a:cubicBezTo>
                    <a:cubicBezTo>
                      <a:pt x="182" y="28"/>
                      <a:pt x="139" y="1"/>
                      <a:pt x="96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0" name="Google Shape;1810;p15"/>
              <p:cNvSpPr/>
              <p:nvPr/>
            </p:nvSpPr>
            <p:spPr>
              <a:xfrm>
                <a:off x="2918335" y="4086252"/>
                <a:ext cx="15826" cy="21913"/>
              </a:xfrm>
              <a:custGeom>
                <a:avLst/>
                <a:gdLst/>
                <a:ahLst/>
                <a:cxnLst/>
                <a:rect l="l" t="t" r="r" b="b"/>
                <a:pathLst>
                  <a:path w="390" h="540" extrusionOk="0">
                    <a:moveTo>
                      <a:pt x="116" y="0"/>
                    </a:moveTo>
                    <a:cubicBezTo>
                      <a:pt x="59" y="0"/>
                      <a:pt x="0" y="61"/>
                      <a:pt x="36" y="128"/>
                    </a:cubicBezTo>
                    <a:cubicBezTo>
                      <a:pt x="109" y="260"/>
                      <a:pt x="169" y="417"/>
                      <a:pt x="277" y="521"/>
                    </a:cubicBezTo>
                    <a:cubicBezTo>
                      <a:pt x="290" y="534"/>
                      <a:pt x="305" y="539"/>
                      <a:pt x="320" y="539"/>
                    </a:cubicBezTo>
                    <a:cubicBezTo>
                      <a:pt x="357" y="539"/>
                      <a:pt x="389" y="502"/>
                      <a:pt x="382" y="459"/>
                    </a:cubicBezTo>
                    <a:cubicBezTo>
                      <a:pt x="353" y="311"/>
                      <a:pt x="255" y="175"/>
                      <a:pt x="183" y="43"/>
                    </a:cubicBezTo>
                    <a:cubicBezTo>
                      <a:pt x="167" y="13"/>
                      <a:pt x="142" y="0"/>
                      <a:pt x="116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1" name="Google Shape;1811;p15"/>
              <p:cNvSpPr/>
              <p:nvPr/>
            </p:nvSpPr>
            <p:spPr>
              <a:xfrm>
                <a:off x="2941141" y="4088281"/>
                <a:ext cx="9455" cy="17368"/>
              </a:xfrm>
              <a:custGeom>
                <a:avLst/>
                <a:gdLst/>
                <a:ahLst/>
                <a:cxnLst/>
                <a:rect l="l" t="t" r="r" b="b"/>
                <a:pathLst>
                  <a:path w="233" h="428" extrusionOk="0">
                    <a:moveTo>
                      <a:pt x="83" y="0"/>
                    </a:moveTo>
                    <a:cubicBezTo>
                      <a:pt x="42" y="0"/>
                      <a:pt x="1" y="35"/>
                      <a:pt x="11" y="91"/>
                    </a:cubicBezTo>
                    <a:cubicBezTo>
                      <a:pt x="29" y="197"/>
                      <a:pt x="46" y="293"/>
                      <a:pt x="91" y="392"/>
                    </a:cubicBezTo>
                    <a:cubicBezTo>
                      <a:pt x="102" y="417"/>
                      <a:pt x="126" y="427"/>
                      <a:pt x="150" y="427"/>
                    </a:cubicBezTo>
                    <a:cubicBezTo>
                      <a:pt x="190" y="427"/>
                      <a:pt x="232" y="399"/>
                      <a:pt x="228" y="355"/>
                    </a:cubicBezTo>
                    <a:cubicBezTo>
                      <a:pt x="221" y="247"/>
                      <a:pt x="186" y="154"/>
                      <a:pt x="152" y="53"/>
                    </a:cubicBezTo>
                    <a:cubicBezTo>
                      <a:pt x="139" y="16"/>
                      <a:pt x="111" y="0"/>
                      <a:pt x="83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2" name="Google Shape;1812;p15"/>
              <p:cNvSpPr/>
              <p:nvPr/>
            </p:nvSpPr>
            <p:spPr>
              <a:xfrm>
                <a:off x="2965083" y="4101835"/>
                <a:ext cx="9861" cy="11565"/>
              </a:xfrm>
              <a:custGeom>
                <a:avLst/>
                <a:gdLst/>
                <a:ahLst/>
                <a:cxnLst/>
                <a:rect l="l" t="t" r="r" b="b"/>
                <a:pathLst>
                  <a:path w="243" h="285" extrusionOk="0">
                    <a:moveTo>
                      <a:pt x="134" y="0"/>
                    </a:moveTo>
                    <a:cubicBezTo>
                      <a:pt x="71" y="0"/>
                      <a:pt x="0" y="68"/>
                      <a:pt x="41" y="142"/>
                    </a:cubicBezTo>
                    <a:cubicBezTo>
                      <a:pt x="73" y="198"/>
                      <a:pt x="107" y="231"/>
                      <a:pt x="158" y="272"/>
                    </a:cubicBezTo>
                    <a:cubicBezTo>
                      <a:pt x="168" y="280"/>
                      <a:pt x="181" y="284"/>
                      <a:pt x="193" y="284"/>
                    </a:cubicBezTo>
                    <a:cubicBezTo>
                      <a:pt x="218" y="284"/>
                      <a:pt x="243" y="268"/>
                      <a:pt x="242" y="237"/>
                    </a:cubicBezTo>
                    <a:cubicBezTo>
                      <a:pt x="238" y="164"/>
                      <a:pt x="231" y="115"/>
                      <a:pt x="203" y="48"/>
                    </a:cubicBezTo>
                    <a:cubicBezTo>
                      <a:pt x="189" y="14"/>
                      <a:pt x="162" y="0"/>
                      <a:pt x="134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3" name="Google Shape;1813;p15"/>
              <p:cNvSpPr/>
              <p:nvPr/>
            </p:nvSpPr>
            <p:spPr>
              <a:xfrm>
                <a:off x="3132759" y="4106745"/>
                <a:ext cx="17044" cy="2134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526" extrusionOk="0">
                    <a:moveTo>
                      <a:pt x="107" y="1"/>
                    </a:moveTo>
                    <a:cubicBezTo>
                      <a:pt x="51" y="1"/>
                      <a:pt x="0" y="55"/>
                      <a:pt x="37" y="118"/>
                    </a:cubicBezTo>
                    <a:cubicBezTo>
                      <a:pt x="117" y="259"/>
                      <a:pt x="193" y="418"/>
                      <a:pt x="329" y="515"/>
                    </a:cubicBezTo>
                    <a:cubicBezTo>
                      <a:pt x="339" y="522"/>
                      <a:pt x="348" y="525"/>
                      <a:pt x="358" y="525"/>
                    </a:cubicBezTo>
                    <a:cubicBezTo>
                      <a:pt x="391" y="525"/>
                      <a:pt x="419" y="485"/>
                      <a:pt x="413" y="452"/>
                    </a:cubicBezTo>
                    <a:cubicBezTo>
                      <a:pt x="382" y="296"/>
                      <a:pt x="268" y="162"/>
                      <a:pt x="178" y="39"/>
                    </a:cubicBezTo>
                    <a:cubicBezTo>
                      <a:pt x="159" y="12"/>
                      <a:pt x="132" y="1"/>
                      <a:pt x="107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4" name="Google Shape;1814;p15"/>
              <p:cNvSpPr/>
              <p:nvPr/>
            </p:nvSpPr>
            <p:spPr>
              <a:xfrm>
                <a:off x="3010776" y="4214728"/>
                <a:ext cx="23212" cy="22928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65" extrusionOk="0">
                    <a:moveTo>
                      <a:pt x="132" y="1"/>
                    </a:moveTo>
                    <a:cubicBezTo>
                      <a:pt x="52" y="1"/>
                      <a:pt x="1" y="114"/>
                      <a:pt x="85" y="162"/>
                    </a:cubicBezTo>
                    <a:cubicBezTo>
                      <a:pt x="251" y="257"/>
                      <a:pt x="235" y="401"/>
                      <a:pt x="333" y="533"/>
                    </a:cubicBezTo>
                    <a:cubicBezTo>
                      <a:pt x="348" y="553"/>
                      <a:pt x="371" y="565"/>
                      <a:pt x="393" y="565"/>
                    </a:cubicBezTo>
                    <a:cubicBezTo>
                      <a:pt x="413" y="565"/>
                      <a:pt x="434" y="555"/>
                      <a:pt x="447" y="533"/>
                    </a:cubicBezTo>
                    <a:cubicBezTo>
                      <a:pt x="572" y="336"/>
                      <a:pt x="342" y="93"/>
                      <a:pt x="173" y="11"/>
                    </a:cubicBezTo>
                    <a:cubicBezTo>
                      <a:pt x="158" y="4"/>
                      <a:pt x="145" y="1"/>
                      <a:pt x="132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5" name="Google Shape;1815;p15"/>
              <p:cNvSpPr/>
              <p:nvPr/>
            </p:nvSpPr>
            <p:spPr>
              <a:xfrm>
                <a:off x="3066938" y="4205557"/>
                <a:ext cx="9009" cy="19316"/>
              </a:xfrm>
              <a:custGeom>
                <a:avLst/>
                <a:gdLst/>
                <a:ahLst/>
                <a:cxnLst/>
                <a:rect l="l" t="t" r="r" b="b"/>
                <a:pathLst>
                  <a:path w="222" h="476" extrusionOk="0">
                    <a:moveTo>
                      <a:pt x="134" y="1"/>
                    </a:moveTo>
                    <a:cubicBezTo>
                      <a:pt x="88" y="1"/>
                      <a:pt x="39" y="30"/>
                      <a:pt x="33" y="89"/>
                    </a:cubicBezTo>
                    <a:cubicBezTo>
                      <a:pt x="22" y="204"/>
                      <a:pt x="0" y="313"/>
                      <a:pt x="23" y="426"/>
                    </a:cubicBezTo>
                    <a:cubicBezTo>
                      <a:pt x="29" y="457"/>
                      <a:pt x="61" y="475"/>
                      <a:pt x="92" y="475"/>
                    </a:cubicBezTo>
                    <a:cubicBezTo>
                      <a:pt x="116" y="475"/>
                      <a:pt x="138" y="465"/>
                      <a:pt x="149" y="441"/>
                    </a:cubicBezTo>
                    <a:cubicBezTo>
                      <a:pt x="198" y="328"/>
                      <a:pt x="201" y="210"/>
                      <a:pt x="214" y="87"/>
                    </a:cubicBezTo>
                    <a:cubicBezTo>
                      <a:pt x="221" y="29"/>
                      <a:pt x="179" y="1"/>
                      <a:pt x="134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6" name="Google Shape;1816;p15"/>
              <p:cNvSpPr/>
              <p:nvPr/>
            </p:nvSpPr>
            <p:spPr>
              <a:xfrm>
                <a:off x="3137872" y="4187256"/>
                <a:ext cx="8806" cy="18099"/>
              </a:xfrm>
              <a:custGeom>
                <a:avLst/>
                <a:gdLst/>
                <a:ahLst/>
                <a:cxnLst/>
                <a:rect l="l" t="t" r="r" b="b"/>
                <a:pathLst>
                  <a:path w="217" h="446" extrusionOk="0">
                    <a:moveTo>
                      <a:pt x="113" y="0"/>
                    </a:moveTo>
                    <a:cubicBezTo>
                      <a:pt x="80" y="0"/>
                      <a:pt x="49" y="18"/>
                      <a:pt x="42" y="58"/>
                    </a:cubicBezTo>
                    <a:cubicBezTo>
                      <a:pt x="23" y="171"/>
                      <a:pt x="0" y="283"/>
                      <a:pt x="1" y="398"/>
                    </a:cubicBezTo>
                    <a:cubicBezTo>
                      <a:pt x="1" y="426"/>
                      <a:pt x="28" y="445"/>
                      <a:pt x="53" y="445"/>
                    </a:cubicBezTo>
                    <a:cubicBezTo>
                      <a:pt x="68" y="445"/>
                      <a:pt x="83" y="438"/>
                      <a:pt x="90" y="422"/>
                    </a:cubicBezTo>
                    <a:cubicBezTo>
                      <a:pt x="140" y="319"/>
                      <a:pt x="167" y="211"/>
                      <a:pt x="198" y="101"/>
                    </a:cubicBezTo>
                    <a:cubicBezTo>
                      <a:pt x="217" y="40"/>
                      <a:pt x="163" y="0"/>
                      <a:pt x="113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7" name="Google Shape;1817;p15"/>
              <p:cNvSpPr/>
              <p:nvPr/>
            </p:nvSpPr>
            <p:spPr>
              <a:xfrm>
                <a:off x="2527226" y="3971492"/>
                <a:ext cx="19276" cy="23131"/>
              </a:xfrm>
              <a:custGeom>
                <a:avLst/>
                <a:gdLst/>
                <a:ahLst/>
                <a:cxnLst/>
                <a:rect l="l" t="t" r="r" b="b"/>
                <a:pathLst>
                  <a:path w="475" h="570" extrusionOk="0">
                    <a:moveTo>
                      <a:pt x="107" y="1"/>
                    </a:moveTo>
                    <a:cubicBezTo>
                      <a:pt x="50" y="1"/>
                      <a:pt x="1" y="77"/>
                      <a:pt x="49" y="132"/>
                    </a:cubicBezTo>
                    <a:cubicBezTo>
                      <a:pt x="163" y="260"/>
                      <a:pt x="229" y="406"/>
                      <a:pt x="329" y="538"/>
                    </a:cubicBezTo>
                    <a:cubicBezTo>
                      <a:pt x="346" y="559"/>
                      <a:pt x="371" y="569"/>
                      <a:pt x="394" y="569"/>
                    </a:cubicBezTo>
                    <a:cubicBezTo>
                      <a:pt x="436" y="569"/>
                      <a:pt x="474" y="537"/>
                      <a:pt x="461" y="482"/>
                    </a:cubicBezTo>
                    <a:cubicBezTo>
                      <a:pt x="417" y="305"/>
                      <a:pt x="279" y="153"/>
                      <a:pt x="157" y="24"/>
                    </a:cubicBezTo>
                    <a:cubicBezTo>
                      <a:pt x="142" y="8"/>
                      <a:pt x="124" y="1"/>
                      <a:pt x="107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8" name="Google Shape;1818;p15"/>
              <p:cNvSpPr/>
              <p:nvPr/>
            </p:nvSpPr>
            <p:spPr>
              <a:xfrm>
                <a:off x="2585539" y="3977620"/>
                <a:ext cx="9009" cy="15258"/>
              </a:xfrm>
              <a:custGeom>
                <a:avLst/>
                <a:gdLst/>
                <a:ahLst/>
                <a:cxnLst/>
                <a:rect l="l" t="t" r="r" b="b"/>
                <a:pathLst>
                  <a:path w="222" h="376" extrusionOk="0">
                    <a:moveTo>
                      <a:pt x="85" y="1"/>
                    </a:moveTo>
                    <a:cubicBezTo>
                      <a:pt x="42" y="1"/>
                      <a:pt x="1" y="35"/>
                      <a:pt x="15" y="90"/>
                    </a:cubicBezTo>
                    <a:cubicBezTo>
                      <a:pt x="36" y="185"/>
                      <a:pt x="46" y="269"/>
                      <a:pt x="105" y="349"/>
                    </a:cubicBezTo>
                    <a:cubicBezTo>
                      <a:pt x="118" y="367"/>
                      <a:pt x="137" y="375"/>
                      <a:pt x="156" y="375"/>
                    </a:cubicBezTo>
                    <a:cubicBezTo>
                      <a:pt x="184" y="375"/>
                      <a:pt x="211" y="355"/>
                      <a:pt x="214" y="318"/>
                    </a:cubicBezTo>
                    <a:cubicBezTo>
                      <a:pt x="222" y="222"/>
                      <a:pt x="184" y="142"/>
                      <a:pt x="153" y="51"/>
                    </a:cubicBezTo>
                    <a:cubicBezTo>
                      <a:pt x="141" y="16"/>
                      <a:pt x="113" y="1"/>
                      <a:pt x="85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9" name="Google Shape;1819;p15"/>
              <p:cNvSpPr/>
              <p:nvPr/>
            </p:nvSpPr>
            <p:spPr>
              <a:xfrm>
                <a:off x="2619261" y="4055858"/>
                <a:ext cx="7345" cy="1258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310" extrusionOk="0">
                    <a:moveTo>
                      <a:pt x="67" y="0"/>
                    </a:moveTo>
                    <a:cubicBezTo>
                      <a:pt x="33" y="0"/>
                      <a:pt x="0" y="28"/>
                      <a:pt x="12" y="72"/>
                    </a:cubicBezTo>
                    <a:cubicBezTo>
                      <a:pt x="38" y="159"/>
                      <a:pt x="51" y="218"/>
                      <a:pt x="103" y="290"/>
                    </a:cubicBezTo>
                    <a:cubicBezTo>
                      <a:pt x="113" y="303"/>
                      <a:pt x="127" y="309"/>
                      <a:pt x="141" y="309"/>
                    </a:cubicBezTo>
                    <a:cubicBezTo>
                      <a:pt x="162" y="309"/>
                      <a:pt x="180" y="296"/>
                      <a:pt x="180" y="269"/>
                    </a:cubicBezTo>
                    <a:cubicBezTo>
                      <a:pt x="180" y="180"/>
                      <a:pt x="157" y="124"/>
                      <a:pt x="123" y="40"/>
                    </a:cubicBezTo>
                    <a:cubicBezTo>
                      <a:pt x="113" y="13"/>
                      <a:pt x="90" y="0"/>
                      <a:pt x="67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0" name="Google Shape;1820;p15"/>
              <p:cNvSpPr/>
              <p:nvPr/>
            </p:nvSpPr>
            <p:spPr>
              <a:xfrm>
                <a:off x="2627824" y="4034107"/>
                <a:ext cx="7994" cy="21548"/>
              </a:xfrm>
              <a:custGeom>
                <a:avLst/>
                <a:gdLst/>
                <a:ahLst/>
                <a:cxnLst/>
                <a:rect l="l" t="t" r="r" b="b"/>
                <a:pathLst>
                  <a:path w="197" h="531" extrusionOk="0">
                    <a:moveTo>
                      <a:pt x="75" y="1"/>
                    </a:moveTo>
                    <a:cubicBezTo>
                      <a:pt x="39" y="1"/>
                      <a:pt x="1" y="31"/>
                      <a:pt x="10" y="77"/>
                    </a:cubicBezTo>
                    <a:cubicBezTo>
                      <a:pt x="35" y="217"/>
                      <a:pt x="23" y="363"/>
                      <a:pt x="62" y="498"/>
                    </a:cubicBezTo>
                    <a:cubicBezTo>
                      <a:pt x="68" y="520"/>
                      <a:pt x="87" y="531"/>
                      <a:pt x="106" y="531"/>
                    </a:cubicBezTo>
                    <a:cubicBezTo>
                      <a:pt x="125" y="531"/>
                      <a:pt x="145" y="519"/>
                      <a:pt x="151" y="498"/>
                    </a:cubicBezTo>
                    <a:cubicBezTo>
                      <a:pt x="197" y="351"/>
                      <a:pt x="157" y="191"/>
                      <a:pt x="127" y="45"/>
                    </a:cubicBezTo>
                    <a:cubicBezTo>
                      <a:pt x="121" y="14"/>
                      <a:pt x="99" y="1"/>
                      <a:pt x="75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" name="Google Shape;1821;p15"/>
              <p:cNvSpPr/>
              <p:nvPr/>
            </p:nvSpPr>
            <p:spPr>
              <a:xfrm>
                <a:off x="2646044" y="4027898"/>
                <a:ext cx="11200" cy="24957"/>
              </a:xfrm>
              <a:custGeom>
                <a:avLst/>
                <a:gdLst/>
                <a:ahLst/>
                <a:cxnLst/>
                <a:rect l="l" t="t" r="r" b="b"/>
                <a:pathLst>
                  <a:path w="276" h="615" extrusionOk="0">
                    <a:moveTo>
                      <a:pt x="226" y="0"/>
                    </a:moveTo>
                    <a:cubicBezTo>
                      <a:pt x="215" y="0"/>
                      <a:pt x="203" y="6"/>
                      <a:pt x="195" y="19"/>
                    </a:cubicBezTo>
                    <a:cubicBezTo>
                      <a:pt x="94" y="180"/>
                      <a:pt x="1" y="386"/>
                      <a:pt x="33" y="579"/>
                    </a:cubicBezTo>
                    <a:cubicBezTo>
                      <a:pt x="36" y="603"/>
                      <a:pt x="56" y="614"/>
                      <a:pt x="77" y="614"/>
                    </a:cubicBezTo>
                    <a:cubicBezTo>
                      <a:pt x="98" y="614"/>
                      <a:pt x="120" y="602"/>
                      <a:pt x="125" y="579"/>
                    </a:cubicBezTo>
                    <a:cubicBezTo>
                      <a:pt x="166" y="394"/>
                      <a:pt x="167" y="231"/>
                      <a:pt x="260" y="57"/>
                    </a:cubicBezTo>
                    <a:cubicBezTo>
                      <a:pt x="275" y="27"/>
                      <a:pt x="251" y="0"/>
                      <a:pt x="226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" name="Google Shape;1822;p15"/>
              <p:cNvSpPr/>
              <p:nvPr/>
            </p:nvSpPr>
            <p:spPr>
              <a:xfrm>
                <a:off x="2685731" y="4047255"/>
                <a:ext cx="2110" cy="1583"/>
              </a:xfrm>
              <a:custGeom>
                <a:avLst/>
                <a:gdLst/>
                <a:ahLst/>
                <a:cxnLst/>
                <a:rect l="l" t="t" r="r" b="b"/>
                <a:pathLst>
                  <a:path w="52" h="39" extrusionOk="0">
                    <a:moveTo>
                      <a:pt x="26" y="1"/>
                    </a:moveTo>
                    <a:cubicBezTo>
                      <a:pt x="0" y="1"/>
                      <a:pt x="2" y="39"/>
                      <a:pt x="26" y="39"/>
                    </a:cubicBezTo>
                    <a:cubicBezTo>
                      <a:pt x="51" y="39"/>
                      <a:pt x="51" y="1"/>
                      <a:pt x="26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" name="Google Shape;1823;p15"/>
              <p:cNvSpPr/>
              <p:nvPr/>
            </p:nvSpPr>
            <p:spPr>
              <a:xfrm>
                <a:off x="2874022" y="3984112"/>
                <a:ext cx="10997" cy="20736"/>
              </a:xfrm>
              <a:custGeom>
                <a:avLst/>
                <a:gdLst/>
                <a:ahLst/>
                <a:cxnLst/>
                <a:rect l="l" t="t" r="r" b="b"/>
                <a:pathLst>
                  <a:path w="271" h="511" extrusionOk="0">
                    <a:moveTo>
                      <a:pt x="108" y="0"/>
                    </a:moveTo>
                    <a:cubicBezTo>
                      <a:pt x="55" y="0"/>
                      <a:pt x="0" y="43"/>
                      <a:pt x="18" y="109"/>
                    </a:cubicBezTo>
                    <a:cubicBezTo>
                      <a:pt x="53" y="235"/>
                      <a:pt x="76" y="366"/>
                      <a:pt x="142" y="477"/>
                    </a:cubicBezTo>
                    <a:cubicBezTo>
                      <a:pt x="156" y="501"/>
                      <a:pt x="178" y="511"/>
                      <a:pt x="200" y="511"/>
                    </a:cubicBezTo>
                    <a:cubicBezTo>
                      <a:pt x="235" y="511"/>
                      <a:pt x="270" y="485"/>
                      <a:pt x="270" y="443"/>
                    </a:cubicBezTo>
                    <a:cubicBezTo>
                      <a:pt x="270" y="311"/>
                      <a:pt x="223" y="189"/>
                      <a:pt x="190" y="63"/>
                    </a:cubicBezTo>
                    <a:cubicBezTo>
                      <a:pt x="178" y="19"/>
                      <a:pt x="143" y="0"/>
                      <a:pt x="108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" name="Google Shape;1824;p15"/>
              <p:cNvSpPr/>
              <p:nvPr/>
            </p:nvSpPr>
            <p:spPr>
              <a:xfrm>
                <a:off x="2905552" y="3971452"/>
                <a:ext cx="12296" cy="1676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413" extrusionOk="0">
                    <a:moveTo>
                      <a:pt x="108" y="1"/>
                    </a:moveTo>
                    <a:cubicBezTo>
                      <a:pt x="55" y="1"/>
                      <a:pt x="1" y="58"/>
                      <a:pt x="32" y="121"/>
                    </a:cubicBezTo>
                    <a:cubicBezTo>
                      <a:pt x="83" y="221"/>
                      <a:pt x="122" y="324"/>
                      <a:pt x="209" y="399"/>
                    </a:cubicBezTo>
                    <a:cubicBezTo>
                      <a:pt x="219" y="408"/>
                      <a:pt x="232" y="412"/>
                      <a:pt x="246" y="412"/>
                    </a:cubicBezTo>
                    <a:cubicBezTo>
                      <a:pt x="274" y="412"/>
                      <a:pt x="302" y="395"/>
                      <a:pt x="298" y="362"/>
                    </a:cubicBezTo>
                    <a:cubicBezTo>
                      <a:pt x="285" y="242"/>
                      <a:pt x="224" y="147"/>
                      <a:pt x="170" y="39"/>
                    </a:cubicBezTo>
                    <a:cubicBezTo>
                      <a:pt x="155" y="12"/>
                      <a:pt x="132" y="1"/>
                      <a:pt x="108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" name="Google Shape;1825;p15"/>
              <p:cNvSpPr/>
              <p:nvPr/>
            </p:nvSpPr>
            <p:spPr>
              <a:xfrm>
                <a:off x="3000103" y="3980298"/>
                <a:ext cx="6330" cy="14365"/>
              </a:xfrm>
              <a:custGeom>
                <a:avLst/>
                <a:gdLst/>
                <a:ahLst/>
                <a:cxnLst/>
                <a:rect l="l" t="t" r="r" b="b"/>
                <a:pathLst>
                  <a:path w="156" h="354" extrusionOk="0">
                    <a:moveTo>
                      <a:pt x="78" y="1"/>
                    </a:moveTo>
                    <a:cubicBezTo>
                      <a:pt x="40" y="1"/>
                      <a:pt x="3" y="25"/>
                      <a:pt x="2" y="74"/>
                    </a:cubicBezTo>
                    <a:cubicBezTo>
                      <a:pt x="1" y="156"/>
                      <a:pt x="1" y="226"/>
                      <a:pt x="13" y="304"/>
                    </a:cubicBezTo>
                    <a:cubicBezTo>
                      <a:pt x="19" y="337"/>
                      <a:pt x="49" y="353"/>
                      <a:pt x="79" y="353"/>
                    </a:cubicBezTo>
                    <a:cubicBezTo>
                      <a:pt x="108" y="353"/>
                      <a:pt x="137" y="337"/>
                      <a:pt x="143" y="304"/>
                    </a:cubicBezTo>
                    <a:cubicBezTo>
                      <a:pt x="156" y="226"/>
                      <a:pt x="156" y="156"/>
                      <a:pt x="155" y="74"/>
                    </a:cubicBezTo>
                    <a:cubicBezTo>
                      <a:pt x="154" y="25"/>
                      <a:pt x="116" y="1"/>
                      <a:pt x="78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" name="Google Shape;1826;p15"/>
              <p:cNvSpPr/>
              <p:nvPr/>
            </p:nvSpPr>
            <p:spPr>
              <a:xfrm>
                <a:off x="2644299" y="3831126"/>
                <a:ext cx="14528" cy="12986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20" extrusionOk="0">
                    <a:moveTo>
                      <a:pt x="92" y="1"/>
                    </a:moveTo>
                    <a:cubicBezTo>
                      <a:pt x="44" y="1"/>
                      <a:pt x="1" y="64"/>
                      <a:pt x="45" y="108"/>
                    </a:cubicBezTo>
                    <a:cubicBezTo>
                      <a:pt x="121" y="184"/>
                      <a:pt x="190" y="257"/>
                      <a:pt x="283" y="313"/>
                    </a:cubicBezTo>
                    <a:cubicBezTo>
                      <a:pt x="290" y="317"/>
                      <a:pt x="297" y="319"/>
                      <a:pt x="304" y="319"/>
                    </a:cubicBezTo>
                    <a:cubicBezTo>
                      <a:pt x="333" y="319"/>
                      <a:pt x="358" y="284"/>
                      <a:pt x="340" y="256"/>
                    </a:cubicBezTo>
                    <a:cubicBezTo>
                      <a:pt x="284" y="164"/>
                      <a:pt x="210" y="95"/>
                      <a:pt x="134" y="19"/>
                    </a:cubicBezTo>
                    <a:cubicBezTo>
                      <a:pt x="121" y="6"/>
                      <a:pt x="107" y="1"/>
                      <a:pt x="92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" name="Google Shape;1827;p15"/>
              <p:cNvSpPr/>
              <p:nvPr/>
            </p:nvSpPr>
            <p:spPr>
              <a:xfrm>
                <a:off x="2677453" y="3832384"/>
                <a:ext cx="9536" cy="168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14" extrusionOk="0">
                    <a:moveTo>
                      <a:pt x="87" y="0"/>
                    </a:moveTo>
                    <a:cubicBezTo>
                      <a:pt x="44" y="0"/>
                      <a:pt x="1" y="35"/>
                      <a:pt x="15" y="89"/>
                    </a:cubicBezTo>
                    <a:cubicBezTo>
                      <a:pt x="42" y="190"/>
                      <a:pt x="65" y="287"/>
                      <a:pt x="109" y="382"/>
                    </a:cubicBezTo>
                    <a:cubicBezTo>
                      <a:pt x="119" y="404"/>
                      <a:pt x="140" y="413"/>
                      <a:pt x="162" y="413"/>
                    </a:cubicBezTo>
                    <a:cubicBezTo>
                      <a:pt x="197" y="413"/>
                      <a:pt x="235" y="389"/>
                      <a:pt x="230" y="350"/>
                    </a:cubicBezTo>
                    <a:cubicBezTo>
                      <a:pt x="217" y="246"/>
                      <a:pt x="185" y="151"/>
                      <a:pt x="155" y="50"/>
                    </a:cubicBezTo>
                    <a:cubicBezTo>
                      <a:pt x="144" y="15"/>
                      <a:pt x="115" y="0"/>
                      <a:pt x="87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" name="Google Shape;1828;p15"/>
              <p:cNvSpPr/>
              <p:nvPr/>
            </p:nvSpPr>
            <p:spPr>
              <a:xfrm>
                <a:off x="2668485" y="3854581"/>
                <a:ext cx="6696" cy="16070"/>
              </a:xfrm>
              <a:custGeom>
                <a:avLst/>
                <a:gdLst/>
                <a:ahLst/>
                <a:cxnLst/>
                <a:rect l="l" t="t" r="r" b="b"/>
                <a:pathLst>
                  <a:path w="165" h="396" extrusionOk="0">
                    <a:moveTo>
                      <a:pt x="59" y="0"/>
                    </a:moveTo>
                    <a:cubicBezTo>
                      <a:pt x="29" y="0"/>
                      <a:pt x="0" y="19"/>
                      <a:pt x="2" y="53"/>
                    </a:cubicBezTo>
                    <a:cubicBezTo>
                      <a:pt x="10" y="157"/>
                      <a:pt x="12" y="253"/>
                      <a:pt x="44" y="351"/>
                    </a:cubicBezTo>
                    <a:cubicBezTo>
                      <a:pt x="53" y="381"/>
                      <a:pt x="79" y="396"/>
                      <a:pt x="104" y="396"/>
                    </a:cubicBezTo>
                    <a:cubicBezTo>
                      <a:pt x="135" y="396"/>
                      <a:pt x="165" y="375"/>
                      <a:pt x="165" y="336"/>
                    </a:cubicBezTo>
                    <a:cubicBezTo>
                      <a:pt x="165" y="233"/>
                      <a:pt x="136" y="139"/>
                      <a:pt x="113" y="39"/>
                    </a:cubicBezTo>
                    <a:cubicBezTo>
                      <a:pt x="106" y="12"/>
                      <a:pt x="82" y="0"/>
                      <a:pt x="59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" name="Google Shape;1829;p15"/>
              <p:cNvSpPr/>
              <p:nvPr/>
            </p:nvSpPr>
            <p:spPr>
              <a:xfrm>
                <a:off x="2695795" y="3845735"/>
                <a:ext cx="7548" cy="20493"/>
              </a:xfrm>
              <a:custGeom>
                <a:avLst/>
                <a:gdLst/>
                <a:ahLst/>
                <a:cxnLst/>
                <a:rect l="l" t="t" r="r" b="b"/>
                <a:pathLst>
                  <a:path w="186" h="505" extrusionOk="0">
                    <a:moveTo>
                      <a:pt x="73" y="1"/>
                    </a:moveTo>
                    <a:cubicBezTo>
                      <a:pt x="41" y="1"/>
                      <a:pt x="8" y="22"/>
                      <a:pt x="9" y="58"/>
                    </a:cubicBezTo>
                    <a:cubicBezTo>
                      <a:pt x="14" y="191"/>
                      <a:pt x="0" y="339"/>
                      <a:pt x="47" y="464"/>
                    </a:cubicBezTo>
                    <a:cubicBezTo>
                      <a:pt x="58" y="489"/>
                      <a:pt x="86" y="505"/>
                      <a:pt x="112" y="505"/>
                    </a:cubicBezTo>
                    <a:cubicBezTo>
                      <a:pt x="134" y="505"/>
                      <a:pt x="155" y="492"/>
                      <a:pt x="161" y="464"/>
                    </a:cubicBezTo>
                    <a:cubicBezTo>
                      <a:pt x="186" y="324"/>
                      <a:pt x="147" y="182"/>
                      <a:pt x="126" y="42"/>
                    </a:cubicBezTo>
                    <a:cubicBezTo>
                      <a:pt x="121" y="13"/>
                      <a:pt x="98" y="1"/>
                      <a:pt x="73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" name="Google Shape;1830;p15"/>
              <p:cNvSpPr/>
              <p:nvPr/>
            </p:nvSpPr>
            <p:spPr>
              <a:xfrm>
                <a:off x="2286344" y="3859816"/>
                <a:ext cx="30354" cy="33194"/>
              </a:xfrm>
              <a:custGeom>
                <a:avLst/>
                <a:gdLst/>
                <a:ahLst/>
                <a:cxnLst/>
                <a:rect l="l" t="t" r="r" b="b"/>
                <a:pathLst>
                  <a:path w="748" h="818" extrusionOk="0">
                    <a:moveTo>
                      <a:pt x="111" y="0"/>
                    </a:moveTo>
                    <a:cubicBezTo>
                      <a:pt x="42" y="0"/>
                      <a:pt x="1" y="117"/>
                      <a:pt x="74" y="150"/>
                    </a:cubicBezTo>
                    <a:cubicBezTo>
                      <a:pt x="209" y="212"/>
                      <a:pt x="322" y="302"/>
                      <a:pt x="397" y="432"/>
                    </a:cubicBezTo>
                    <a:cubicBezTo>
                      <a:pt x="459" y="543"/>
                      <a:pt x="469" y="665"/>
                      <a:pt x="518" y="779"/>
                    </a:cubicBezTo>
                    <a:cubicBezTo>
                      <a:pt x="529" y="806"/>
                      <a:pt x="553" y="818"/>
                      <a:pt x="578" y="818"/>
                    </a:cubicBezTo>
                    <a:cubicBezTo>
                      <a:pt x="614" y="818"/>
                      <a:pt x="653" y="795"/>
                      <a:pt x="662" y="760"/>
                    </a:cubicBezTo>
                    <a:cubicBezTo>
                      <a:pt x="748" y="431"/>
                      <a:pt x="409" y="112"/>
                      <a:pt x="135" y="5"/>
                    </a:cubicBezTo>
                    <a:cubicBezTo>
                      <a:pt x="127" y="2"/>
                      <a:pt x="118" y="0"/>
                      <a:pt x="111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" name="Google Shape;1831;p15"/>
              <p:cNvSpPr/>
              <p:nvPr/>
            </p:nvSpPr>
            <p:spPr>
              <a:xfrm>
                <a:off x="2310651" y="3854013"/>
                <a:ext cx="15015" cy="34818"/>
              </a:xfrm>
              <a:custGeom>
                <a:avLst/>
                <a:gdLst/>
                <a:ahLst/>
                <a:cxnLst/>
                <a:rect l="l" t="t" r="r" b="b"/>
                <a:pathLst>
                  <a:path w="370" h="858" extrusionOk="0">
                    <a:moveTo>
                      <a:pt x="91" y="1"/>
                    </a:moveTo>
                    <a:cubicBezTo>
                      <a:pt x="46" y="1"/>
                      <a:pt x="1" y="49"/>
                      <a:pt x="28" y="102"/>
                    </a:cubicBezTo>
                    <a:cubicBezTo>
                      <a:pt x="146" y="325"/>
                      <a:pt x="212" y="579"/>
                      <a:pt x="257" y="823"/>
                    </a:cubicBezTo>
                    <a:cubicBezTo>
                      <a:pt x="262" y="847"/>
                      <a:pt x="279" y="858"/>
                      <a:pt x="298" y="858"/>
                    </a:cubicBezTo>
                    <a:cubicBezTo>
                      <a:pt x="322" y="858"/>
                      <a:pt x="349" y="839"/>
                      <a:pt x="351" y="810"/>
                    </a:cubicBezTo>
                    <a:cubicBezTo>
                      <a:pt x="370" y="523"/>
                      <a:pt x="290" y="283"/>
                      <a:pt x="144" y="34"/>
                    </a:cubicBezTo>
                    <a:cubicBezTo>
                      <a:pt x="131" y="10"/>
                      <a:pt x="111" y="1"/>
                      <a:pt x="91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" name="Google Shape;1832;p15"/>
              <p:cNvSpPr/>
              <p:nvPr/>
            </p:nvSpPr>
            <p:spPr>
              <a:xfrm>
                <a:off x="2344941" y="3858274"/>
                <a:ext cx="767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89" h="560" extrusionOk="0">
                    <a:moveTo>
                      <a:pt x="94" y="1"/>
                    </a:moveTo>
                    <a:cubicBezTo>
                      <a:pt x="60" y="1"/>
                      <a:pt x="25" y="23"/>
                      <a:pt x="23" y="68"/>
                    </a:cubicBezTo>
                    <a:cubicBezTo>
                      <a:pt x="19" y="215"/>
                      <a:pt x="0" y="367"/>
                      <a:pt x="30" y="512"/>
                    </a:cubicBezTo>
                    <a:cubicBezTo>
                      <a:pt x="37" y="544"/>
                      <a:pt x="65" y="560"/>
                      <a:pt x="93" y="560"/>
                    </a:cubicBezTo>
                    <a:cubicBezTo>
                      <a:pt x="121" y="560"/>
                      <a:pt x="150" y="544"/>
                      <a:pt x="157" y="512"/>
                    </a:cubicBezTo>
                    <a:cubicBezTo>
                      <a:pt x="188" y="368"/>
                      <a:pt x="168" y="215"/>
                      <a:pt x="163" y="68"/>
                    </a:cubicBezTo>
                    <a:cubicBezTo>
                      <a:pt x="162" y="23"/>
                      <a:pt x="128" y="1"/>
                      <a:pt x="94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" name="Google Shape;1833;p15"/>
              <p:cNvSpPr/>
              <p:nvPr/>
            </p:nvSpPr>
            <p:spPr>
              <a:xfrm>
                <a:off x="2394246" y="3839972"/>
                <a:ext cx="8035" cy="40012"/>
              </a:xfrm>
              <a:custGeom>
                <a:avLst/>
                <a:gdLst/>
                <a:ahLst/>
                <a:cxnLst/>
                <a:rect l="l" t="t" r="r" b="b"/>
                <a:pathLst>
                  <a:path w="198" h="986" extrusionOk="0">
                    <a:moveTo>
                      <a:pt x="92" y="0"/>
                    </a:moveTo>
                    <a:cubicBezTo>
                      <a:pt x="61" y="0"/>
                      <a:pt x="29" y="20"/>
                      <a:pt x="26" y="59"/>
                    </a:cubicBezTo>
                    <a:cubicBezTo>
                      <a:pt x="1" y="364"/>
                      <a:pt x="10" y="666"/>
                      <a:pt x="111" y="957"/>
                    </a:cubicBezTo>
                    <a:cubicBezTo>
                      <a:pt x="118" y="975"/>
                      <a:pt x="137" y="985"/>
                      <a:pt x="156" y="985"/>
                    </a:cubicBezTo>
                    <a:cubicBezTo>
                      <a:pt x="177" y="985"/>
                      <a:pt x="197" y="972"/>
                      <a:pt x="194" y="945"/>
                    </a:cubicBezTo>
                    <a:cubicBezTo>
                      <a:pt x="157" y="648"/>
                      <a:pt x="124" y="358"/>
                      <a:pt x="149" y="59"/>
                    </a:cubicBezTo>
                    <a:cubicBezTo>
                      <a:pt x="152" y="20"/>
                      <a:pt x="123" y="0"/>
                      <a:pt x="92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" name="Google Shape;1834;p15"/>
              <p:cNvSpPr/>
              <p:nvPr/>
            </p:nvSpPr>
            <p:spPr>
              <a:xfrm>
                <a:off x="3190910" y="3986547"/>
                <a:ext cx="16516" cy="30638"/>
              </a:xfrm>
              <a:custGeom>
                <a:avLst/>
                <a:gdLst/>
                <a:ahLst/>
                <a:cxnLst/>
                <a:rect l="l" t="t" r="r" b="b"/>
                <a:pathLst>
                  <a:path w="407" h="755" extrusionOk="0">
                    <a:moveTo>
                      <a:pt x="111" y="0"/>
                    </a:moveTo>
                    <a:cubicBezTo>
                      <a:pt x="56" y="0"/>
                      <a:pt x="1" y="57"/>
                      <a:pt x="38" y="116"/>
                    </a:cubicBezTo>
                    <a:cubicBezTo>
                      <a:pt x="159" y="307"/>
                      <a:pt x="201" y="510"/>
                      <a:pt x="280" y="717"/>
                    </a:cubicBezTo>
                    <a:cubicBezTo>
                      <a:pt x="289" y="743"/>
                      <a:pt x="309" y="754"/>
                      <a:pt x="329" y="754"/>
                    </a:cubicBezTo>
                    <a:cubicBezTo>
                      <a:pt x="353" y="754"/>
                      <a:pt x="377" y="736"/>
                      <a:pt x="380" y="703"/>
                    </a:cubicBezTo>
                    <a:cubicBezTo>
                      <a:pt x="407" y="471"/>
                      <a:pt x="295" y="232"/>
                      <a:pt x="174" y="36"/>
                    </a:cubicBezTo>
                    <a:cubicBezTo>
                      <a:pt x="158" y="11"/>
                      <a:pt x="134" y="0"/>
                      <a:pt x="111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" name="Google Shape;1835;p15"/>
              <p:cNvSpPr/>
              <p:nvPr/>
            </p:nvSpPr>
            <p:spPr>
              <a:xfrm>
                <a:off x="3220695" y="3986912"/>
                <a:ext cx="6290" cy="21304"/>
              </a:xfrm>
              <a:custGeom>
                <a:avLst/>
                <a:gdLst/>
                <a:ahLst/>
                <a:cxnLst/>
                <a:rect l="l" t="t" r="r" b="b"/>
                <a:pathLst>
                  <a:path w="155" h="525" extrusionOk="0">
                    <a:moveTo>
                      <a:pt x="77" y="1"/>
                    </a:moveTo>
                    <a:cubicBezTo>
                      <a:pt x="45" y="1"/>
                      <a:pt x="13" y="22"/>
                      <a:pt x="12" y="64"/>
                    </a:cubicBezTo>
                    <a:cubicBezTo>
                      <a:pt x="3" y="222"/>
                      <a:pt x="1" y="344"/>
                      <a:pt x="39" y="496"/>
                    </a:cubicBezTo>
                    <a:cubicBezTo>
                      <a:pt x="43" y="515"/>
                      <a:pt x="61" y="525"/>
                      <a:pt x="78" y="525"/>
                    </a:cubicBezTo>
                    <a:cubicBezTo>
                      <a:pt x="95" y="525"/>
                      <a:pt x="112" y="515"/>
                      <a:pt x="116" y="496"/>
                    </a:cubicBezTo>
                    <a:cubicBezTo>
                      <a:pt x="155" y="345"/>
                      <a:pt x="152" y="222"/>
                      <a:pt x="143" y="64"/>
                    </a:cubicBezTo>
                    <a:cubicBezTo>
                      <a:pt x="141" y="22"/>
                      <a:pt x="109" y="1"/>
                      <a:pt x="77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" name="Google Shape;1836;p15"/>
              <p:cNvSpPr/>
              <p:nvPr/>
            </p:nvSpPr>
            <p:spPr>
              <a:xfrm>
                <a:off x="3275072" y="3968327"/>
                <a:ext cx="11281" cy="20615"/>
              </a:xfrm>
              <a:custGeom>
                <a:avLst/>
                <a:gdLst/>
                <a:ahLst/>
                <a:cxnLst/>
                <a:rect l="l" t="t" r="r" b="b"/>
                <a:pathLst>
                  <a:path w="278" h="508" extrusionOk="0">
                    <a:moveTo>
                      <a:pt x="139" y="1"/>
                    </a:moveTo>
                    <a:cubicBezTo>
                      <a:pt x="87" y="1"/>
                      <a:pt x="35" y="35"/>
                      <a:pt x="35" y="102"/>
                    </a:cubicBezTo>
                    <a:cubicBezTo>
                      <a:pt x="35" y="241"/>
                      <a:pt x="1" y="386"/>
                      <a:pt x="100" y="491"/>
                    </a:cubicBezTo>
                    <a:cubicBezTo>
                      <a:pt x="111" y="502"/>
                      <a:pt x="126" y="508"/>
                      <a:pt x="140" y="508"/>
                    </a:cubicBezTo>
                    <a:cubicBezTo>
                      <a:pt x="155" y="508"/>
                      <a:pt x="169" y="502"/>
                      <a:pt x="179" y="491"/>
                    </a:cubicBezTo>
                    <a:cubicBezTo>
                      <a:pt x="278" y="386"/>
                      <a:pt x="244" y="241"/>
                      <a:pt x="244" y="102"/>
                    </a:cubicBezTo>
                    <a:cubicBezTo>
                      <a:pt x="244" y="35"/>
                      <a:pt x="192" y="1"/>
                      <a:pt x="139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" name="Google Shape;1837;p15"/>
              <p:cNvSpPr/>
              <p:nvPr/>
            </p:nvSpPr>
            <p:spPr>
              <a:xfrm>
                <a:off x="3114579" y="3864158"/>
                <a:ext cx="14893" cy="19275"/>
              </a:xfrm>
              <a:custGeom>
                <a:avLst/>
                <a:gdLst/>
                <a:ahLst/>
                <a:cxnLst/>
                <a:rect l="l" t="t" r="r" b="b"/>
                <a:pathLst>
                  <a:path w="367" h="475" extrusionOk="0">
                    <a:moveTo>
                      <a:pt x="100" y="0"/>
                    </a:moveTo>
                    <a:cubicBezTo>
                      <a:pt x="50" y="0"/>
                      <a:pt x="1" y="52"/>
                      <a:pt x="35" y="109"/>
                    </a:cubicBezTo>
                    <a:cubicBezTo>
                      <a:pt x="105" y="227"/>
                      <a:pt x="165" y="372"/>
                      <a:pt x="272" y="461"/>
                    </a:cubicBezTo>
                    <a:cubicBezTo>
                      <a:pt x="283" y="470"/>
                      <a:pt x="295" y="475"/>
                      <a:pt x="307" y="475"/>
                    </a:cubicBezTo>
                    <a:cubicBezTo>
                      <a:pt x="338" y="475"/>
                      <a:pt x="367" y="448"/>
                      <a:pt x="359" y="410"/>
                    </a:cubicBezTo>
                    <a:cubicBezTo>
                      <a:pt x="330" y="274"/>
                      <a:pt x="232" y="153"/>
                      <a:pt x="162" y="37"/>
                    </a:cubicBezTo>
                    <a:cubicBezTo>
                      <a:pt x="146" y="11"/>
                      <a:pt x="123" y="0"/>
                      <a:pt x="100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" name="Google Shape;1838;p15"/>
              <p:cNvSpPr/>
              <p:nvPr/>
            </p:nvSpPr>
            <p:spPr>
              <a:xfrm>
                <a:off x="3147124" y="3850807"/>
                <a:ext cx="5275" cy="21061"/>
              </a:xfrm>
              <a:custGeom>
                <a:avLst/>
                <a:gdLst/>
                <a:ahLst/>
                <a:cxnLst/>
                <a:rect l="l" t="t" r="r" b="b"/>
                <a:pathLst>
                  <a:path w="130" h="519" extrusionOk="0">
                    <a:moveTo>
                      <a:pt x="66" y="1"/>
                    </a:moveTo>
                    <a:cubicBezTo>
                      <a:pt x="40" y="1"/>
                      <a:pt x="14" y="17"/>
                      <a:pt x="14" y="50"/>
                    </a:cubicBezTo>
                    <a:cubicBezTo>
                      <a:pt x="11" y="190"/>
                      <a:pt x="1" y="334"/>
                      <a:pt x="17" y="472"/>
                    </a:cubicBezTo>
                    <a:cubicBezTo>
                      <a:pt x="22" y="503"/>
                      <a:pt x="44" y="518"/>
                      <a:pt x="66" y="518"/>
                    </a:cubicBezTo>
                    <a:cubicBezTo>
                      <a:pt x="88" y="518"/>
                      <a:pt x="110" y="503"/>
                      <a:pt x="113" y="472"/>
                    </a:cubicBezTo>
                    <a:cubicBezTo>
                      <a:pt x="129" y="334"/>
                      <a:pt x="119" y="190"/>
                      <a:pt x="118" y="50"/>
                    </a:cubicBezTo>
                    <a:cubicBezTo>
                      <a:pt x="118" y="17"/>
                      <a:pt x="92" y="1"/>
                      <a:pt x="66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" name="Google Shape;1839;p15"/>
              <p:cNvSpPr/>
              <p:nvPr/>
            </p:nvSpPr>
            <p:spPr>
              <a:xfrm>
                <a:off x="3164411" y="3853242"/>
                <a:ext cx="10713" cy="23780"/>
              </a:xfrm>
              <a:custGeom>
                <a:avLst/>
                <a:gdLst/>
                <a:ahLst/>
                <a:cxnLst/>
                <a:rect l="l" t="t" r="r" b="b"/>
                <a:pathLst>
                  <a:path w="264" h="586" extrusionOk="0">
                    <a:moveTo>
                      <a:pt x="191" y="1"/>
                    </a:moveTo>
                    <a:cubicBezTo>
                      <a:pt x="168" y="1"/>
                      <a:pt x="144" y="14"/>
                      <a:pt x="136" y="44"/>
                    </a:cubicBezTo>
                    <a:cubicBezTo>
                      <a:pt x="86" y="204"/>
                      <a:pt x="1" y="381"/>
                      <a:pt x="8" y="548"/>
                    </a:cubicBezTo>
                    <a:cubicBezTo>
                      <a:pt x="9" y="572"/>
                      <a:pt x="28" y="586"/>
                      <a:pt x="47" y="586"/>
                    </a:cubicBezTo>
                    <a:cubicBezTo>
                      <a:pt x="59" y="586"/>
                      <a:pt x="72" y="580"/>
                      <a:pt x="81" y="567"/>
                    </a:cubicBezTo>
                    <a:cubicBezTo>
                      <a:pt x="180" y="431"/>
                      <a:pt x="205" y="236"/>
                      <a:pt x="251" y="75"/>
                    </a:cubicBezTo>
                    <a:cubicBezTo>
                      <a:pt x="263" y="30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" name="Google Shape;1840;p15"/>
              <p:cNvSpPr/>
              <p:nvPr/>
            </p:nvSpPr>
            <p:spPr>
              <a:xfrm>
                <a:off x="3220979" y="3855758"/>
                <a:ext cx="5762" cy="10186"/>
              </a:xfrm>
              <a:custGeom>
                <a:avLst/>
                <a:gdLst/>
                <a:ahLst/>
                <a:cxnLst/>
                <a:rect l="l" t="t" r="r" b="b"/>
                <a:pathLst>
                  <a:path w="142" h="251" extrusionOk="0">
                    <a:moveTo>
                      <a:pt x="70" y="0"/>
                    </a:moveTo>
                    <a:cubicBezTo>
                      <a:pt x="35" y="0"/>
                      <a:pt x="0" y="23"/>
                      <a:pt x="0" y="68"/>
                    </a:cubicBezTo>
                    <a:cubicBezTo>
                      <a:pt x="0" y="149"/>
                      <a:pt x="3" y="160"/>
                      <a:pt x="34" y="231"/>
                    </a:cubicBezTo>
                    <a:cubicBezTo>
                      <a:pt x="41" y="244"/>
                      <a:pt x="56" y="251"/>
                      <a:pt x="71" y="251"/>
                    </a:cubicBezTo>
                    <a:cubicBezTo>
                      <a:pt x="87" y="251"/>
                      <a:pt x="102" y="244"/>
                      <a:pt x="108" y="231"/>
                    </a:cubicBezTo>
                    <a:cubicBezTo>
                      <a:pt x="140" y="160"/>
                      <a:pt x="141" y="149"/>
                      <a:pt x="141" y="68"/>
                    </a:cubicBezTo>
                    <a:cubicBezTo>
                      <a:pt x="141" y="23"/>
                      <a:pt x="105" y="0"/>
                      <a:pt x="70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" name="Google Shape;1841;p15"/>
              <p:cNvSpPr/>
              <p:nvPr/>
            </p:nvSpPr>
            <p:spPr>
              <a:xfrm>
                <a:off x="3687161" y="4193992"/>
                <a:ext cx="12296" cy="22806"/>
              </a:xfrm>
              <a:custGeom>
                <a:avLst/>
                <a:gdLst/>
                <a:ahLst/>
                <a:cxnLst/>
                <a:rect l="l" t="t" r="r" b="b"/>
                <a:pathLst>
                  <a:path w="303" h="562" extrusionOk="0">
                    <a:moveTo>
                      <a:pt x="101" y="1"/>
                    </a:moveTo>
                    <a:cubicBezTo>
                      <a:pt x="51" y="1"/>
                      <a:pt x="1" y="57"/>
                      <a:pt x="29" y="120"/>
                    </a:cubicBezTo>
                    <a:cubicBezTo>
                      <a:pt x="89" y="253"/>
                      <a:pt x="71" y="382"/>
                      <a:pt x="96" y="520"/>
                    </a:cubicBezTo>
                    <a:cubicBezTo>
                      <a:pt x="102" y="549"/>
                      <a:pt x="125" y="562"/>
                      <a:pt x="149" y="562"/>
                    </a:cubicBezTo>
                    <a:cubicBezTo>
                      <a:pt x="170" y="562"/>
                      <a:pt x="191" y="552"/>
                      <a:pt x="203" y="534"/>
                    </a:cubicBezTo>
                    <a:cubicBezTo>
                      <a:pt x="302" y="380"/>
                      <a:pt x="242" y="192"/>
                      <a:pt x="162" y="41"/>
                    </a:cubicBezTo>
                    <a:cubicBezTo>
                      <a:pt x="147" y="13"/>
                      <a:pt x="124" y="1"/>
                      <a:pt x="101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" name="Google Shape;1842;p15"/>
              <p:cNvSpPr/>
              <p:nvPr/>
            </p:nvSpPr>
            <p:spPr>
              <a:xfrm>
                <a:off x="3712929" y="4174432"/>
                <a:ext cx="9739" cy="28528"/>
              </a:xfrm>
              <a:custGeom>
                <a:avLst/>
                <a:gdLst/>
                <a:ahLst/>
                <a:cxnLst/>
                <a:rect l="l" t="t" r="r" b="b"/>
                <a:pathLst>
                  <a:path w="240" h="703" extrusionOk="0">
                    <a:moveTo>
                      <a:pt x="120" y="1"/>
                    </a:moveTo>
                    <a:cubicBezTo>
                      <a:pt x="83" y="1"/>
                      <a:pt x="47" y="25"/>
                      <a:pt x="45" y="74"/>
                    </a:cubicBezTo>
                    <a:cubicBezTo>
                      <a:pt x="37" y="261"/>
                      <a:pt x="0" y="471"/>
                      <a:pt x="52" y="654"/>
                    </a:cubicBezTo>
                    <a:cubicBezTo>
                      <a:pt x="62" y="686"/>
                      <a:pt x="90" y="703"/>
                      <a:pt x="119" y="703"/>
                    </a:cubicBezTo>
                    <a:cubicBezTo>
                      <a:pt x="148" y="703"/>
                      <a:pt x="176" y="686"/>
                      <a:pt x="186" y="654"/>
                    </a:cubicBezTo>
                    <a:cubicBezTo>
                      <a:pt x="239" y="471"/>
                      <a:pt x="202" y="261"/>
                      <a:pt x="195" y="74"/>
                    </a:cubicBezTo>
                    <a:cubicBezTo>
                      <a:pt x="193" y="25"/>
                      <a:pt x="156" y="1"/>
                      <a:pt x="120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" name="Google Shape;1843;p15"/>
              <p:cNvSpPr/>
              <p:nvPr/>
            </p:nvSpPr>
            <p:spPr>
              <a:xfrm>
                <a:off x="3733584" y="4194803"/>
                <a:ext cx="8684" cy="16354"/>
              </a:xfrm>
              <a:custGeom>
                <a:avLst/>
                <a:gdLst/>
                <a:ahLst/>
                <a:cxnLst/>
                <a:rect l="l" t="t" r="r" b="b"/>
                <a:pathLst>
                  <a:path w="214" h="403" extrusionOk="0">
                    <a:moveTo>
                      <a:pt x="107" y="1"/>
                    </a:moveTo>
                    <a:cubicBezTo>
                      <a:pt x="53" y="1"/>
                      <a:pt x="0" y="34"/>
                      <a:pt x="3" y="101"/>
                    </a:cubicBezTo>
                    <a:cubicBezTo>
                      <a:pt x="7" y="198"/>
                      <a:pt x="3" y="280"/>
                      <a:pt x="45" y="368"/>
                    </a:cubicBezTo>
                    <a:cubicBezTo>
                      <a:pt x="57" y="391"/>
                      <a:pt x="82" y="402"/>
                      <a:pt x="107" y="402"/>
                    </a:cubicBezTo>
                    <a:cubicBezTo>
                      <a:pt x="132" y="402"/>
                      <a:pt x="157" y="391"/>
                      <a:pt x="169" y="368"/>
                    </a:cubicBezTo>
                    <a:cubicBezTo>
                      <a:pt x="211" y="279"/>
                      <a:pt x="207" y="199"/>
                      <a:pt x="211" y="101"/>
                    </a:cubicBezTo>
                    <a:cubicBezTo>
                      <a:pt x="213" y="34"/>
                      <a:pt x="160" y="1"/>
                      <a:pt x="107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" name="Google Shape;1844;p15"/>
              <p:cNvSpPr/>
              <p:nvPr/>
            </p:nvSpPr>
            <p:spPr>
              <a:xfrm>
                <a:off x="3808089" y="3989063"/>
                <a:ext cx="10673" cy="2110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520" extrusionOk="0">
                    <a:moveTo>
                      <a:pt x="95" y="0"/>
                    </a:moveTo>
                    <a:cubicBezTo>
                      <a:pt x="48" y="0"/>
                      <a:pt x="0" y="38"/>
                      <a:pt x="18" y="97"/>
                    </a:cubicBezTo>
                    <a:cubicBezTo>
                      <a:pt x="62" y="235"/>
                      <a:pt x="93" y="378"/>
                      <a:pt x="177" y="499"/>
                    </a:cubicBezTo>
                    <a:cubicBezTo>
                      <a:pt x="188" y="513"/>
                      <a:pt x="203" y="519"/>
                      <a:pt x="217" y="519"/>
                    </a:cubicBezTo>
                    <a:cubicBezTo>
                      <a:pt x="240" y="519"/>
                      <a:pt x="261" y="504"/>
                      <a:pt x="261" y="476"/>
                    </a:cubicBezTo>
                    <a:cubicBezTo>
                      <a:pt x="263" y="330"/>
                      <a:pt x="210" y="195"/>
                      <a:pt x="170" y="55"/>
                    </a:cubicBezTo>
                    <a:cubicBezTo>
                      <a:pt x="158" y="17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" name="Google Shape;1845;p15"/>
              <p:cNvSpPr/>
              <p:nvPr/>
            </p:nvSpPr>
            <p:spPr>
              <a:xfrm>
                <a:off x="3842176" y="4002820"/>
                <a:ext cx="6939" cy="14081"/>
              </a:xfrm>
              <a:custGeom>
                <a:avLst/>
                <a:gdLst/>
                <a:ahLst/>
                <a:cxnLst/>
                <a:rect l="l" t="t" r="r" b="b"/>
                <a:pathLst>
                  <a:path w="171" h="347" extrusionOk="0">
                    <a:moveTo>
                      <a:pt x="85" y="0"/>
                    </a:moveTo>
                    <a:cubicBezTo>
                      <a:pt x="45" y="0"/>
                      <a:pt x="1" y="35"/>
                      <a:pt x="10" y="86"/>
                    </a:cubicBezTo>
                    <a:cubicBezTo>
                      <a:pt x="23" y="172"/>
                      <a:pt x="35" y="245"/>
                      <a:pt x="73" y="324"/>
                    </a:cubicBezTo>
                    <a:cubicBezTo>
                      <a:pt x="81" y="340"/>
                      <a:pt x="94" y="347"/>
                      <a:pt x="107" y="347"/>
                    </a:cubicBezTo>
                    <a:cubicBezTo>
                      <a:pt x="130" y="347"/>
                      <a:pt x="155" y="325"/>
                      <a:pt x="159" y="300"/>
                    </a:cubicBezTo>
                    <a:cubicBezTo>
                      <a:pt x="170" y="212"/>
                      <a:pt x="156" y="136"/>
                      <a:pt x="142" y="51"/>
                    </a:cubicBezTo>
                    <a:cubicBezTo>
                      <a:pt x="137" y="16"/>
                      <a:pt x="112" y="0"/>
                      <a:pt x="85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" name="Google Shape;1846;p15"/>
              <p:cNvSpPr/>
              <p:nvPr/>
            </p:nvSpPr>
            <p:spPr>
              <a:xfrm>
                <a:off x="3859382" y="4067098"/>
                <a:ext cx="6939" cy="11809"/>
              </a:xfrm>
              <a:custGeom>
                <a:avLst/>
                <a:gdLst/>
                <a:ahLst/>
                <a:cxnLst/>
                <a:rect l="l" t="t" r="r" b="b"/>
                <a:pathLst>
                  <a:path w="171" h="291" extrusionOk="0">
                    <a:moveTo>
                      <a:pt x="91" y="0"/>
                    </a:moveTo>
                    <a:cubicBezTo>
                      <a:pt x="53" y="0"/>
                      <a:pt x="13" y="25"/>
                      <a:pt x="8" y="72"/>
                    </a:cubicBezTo>
                    <a:cubicBezTo>
                      <a:pt x="0" y="164"/>
                      <a:pt x="9" y="215"/>
                      <a:pt x="75" y="276"/>
                    </a:cubicBezTo>
                    <a:cubicBezTo>
                      <a:pt x="86" y="286"/>
                      <a:pt x="100" y="291"/>
                      <a:pt x="114" y="291"/>
                    </a:cubicBezTo>
                    <a:cubicBezTo>
                      <a:pt x="142" y="291"/>
                      <a:pt x="170" y="271"/>
                      <a:pt x="167" y="238"/>
                    </a:cubicBezTo>
                    <a:cubicBezTo>
                      <a:pt x="162" y="184"/>
                      <a:pt x="153" y="126"/>
                      <a:pt x="158" y="72"/>
                    </a:cubicBezTo>
                    <a:cubicBezTo>
                      <a:pt x="162" y="24"/>
                      <a:pt x="128" y="0"/>
                      <a:pt x="91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" name="Google Shape;1847;p15"/>
              <p:cNvSpPr/>
              <p:nvPr/>
            </p:nvSpPr>
            <p:spPr>
              <a:xfrm>
                <a:off x="3888518" y="4063811"/>
                <a:ext cx="2110" cy="1583"/>
              </a:xfrm>
              <a:custGeom>
                <a:avLst/>
                <a:gdLst/>
                <a:ahLst/>
                <a:cxnLst/>
                <a:rect l="l" t="t" r="r" b="b"/>
                <a:pathLst>
                  <a:path w="52" h="39" extrusionOk="0">
                    <a:moveTo>
                      <a:pt x="26" y="1"/>
                    </a:moveTo>
                    <a:cubicBezTo>
                      <a:pt x="1" y="1"/>
                      <a:pt x="1" y="39"/>
                      <a:pt x="26" y="39"/>
                    </a:cubicBezTo>
                    <a:cubicBezTo>
                      <a:pt x="51" y="39"/>
                      <a:pt x="51" y="1"/>
                      <a:pt x="26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" name="Google Shape;1848;p15"/>
              <p:cNvSpPr/>
              <p:nvPr/>
            </p:nvSpPr>
            <p:spPr>
              <a:xfrm>
                <a:off x="4426688" y="4218218"/>
                <a:ext cx="20899" cy="29948"/>
              </a:xfrm>
              <a:custGeom>
                <a:avLst/>
                <a:gdLst/>
                <a:ahLst/>
                <a:cxnLst/>
                <a:rect l="l" t="t" r="r" b="b"/>
                <a:pathLst>
                  <a:path w="515" h="738" extrusionOk="0">
                    <a:moveTo>
                      <a:pt x="130" y="0"/>
                    </a:moveTo>
                    <a:cubicBezTo>
                      <a:pt x="64" y="0"/>
                      <a:pt x="1" y="65"/>
                      <a:pt x="48" y="136"/>
                    </a:cubicBezTo>
                    <a:cubicBezTo>
                      <a:pt x="119" y="242"/>
                      <a:pt x="181" y="352"/>
                      <a:pt x="230" y="470"/>
                    </a:cubicBezTo>
                    <a:cubicBezTo>
                      <a:pt x="268" y="563"/>
                      <a:pt x="289" y="650"/>
                      <a:pt x="363" y="720"/>
                    </a:cubicBezTo>
                    <a:cubicBezTo>
                      <a:pt x="374" y="732"/>
                      <a:pt x="390" y="737"/>
                      <a:pt x="405" y="737"/>
                    </a:cubicBezTo>
                    <a:cubicBezTo>
                      <a:pt x="430" y="737"/>
                      <a:pt x="455" y="722"/>
                      <a:pt x="461" y="695"/>
                    </a:cubicBezTo>
                    <a:cubicBezTo>
                      <a:pt x="514" y="479"/>
                      <a:pt x="325" y="211"/>
                      <a:pt x="208" y="42"/>
                    </a:cubicBezTo>
                    <a:cubicBezTo>
                      <a:pt x="187" y="12"/>
                      <a:pt x="158" y="0"/>
                      <a:pt x="130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" name="Google Shape;1849;p15"/>
              <p:cNvSpPr/>
              <p:nvPr/>
            </p:nvSpPr>
            <p:spPr>
              <a:xfrm>
                <a:off x="4461465" y="4179221"/>
                <a:ext cx="11038" cy="29583"/>
              </a:xfrm>
              <a:custGeom>
                <a:avLst/>
                <a:gdLst/>
                <a:ahLst/>
                <a:cxnLst/>
                <a:rect l="l" t="t" r="r" b="b"/>
                <a:pathLst>
                  <a:path w="272" h="729" extrusionOk="0">
                    <a:moveTo>
                      <a:pt x="71" y="1"/>
                    </a:moveTo>
                    <a:cubicBezTo>
                      <a:pt x="36" y="1"/>
                      <a:pt x="0" y="30"/>
                      <a:pt x="15" y="71"/>
                    </a:cubicBezTo>
                    <a:cubicBezTo>
                      <a:pt x="90" y="256"/>
                      <a:pt x="107" y="453"/>
                      <a:pt x="83" y="652"/>
                    </a:cubicBezTo>
                    <a:cubicBezTo>
                      <a:pt x="77" y="700"/>
                      <a:pt x="121" y="728"/>
                      <a:pt x="164" y="728"/>
                    </a:cubicBezTo>
                    <a:cubicBezTo>
                      <a:pt x="198" y="728"/>
                      <a:pt x="230" y="711"/>
                      <a:pt x="236" y="672"/>
                    </a:cubicBezTo>
                    <a:cubicBezTo>
                      <a:pt x="271" y="439"/>
                      <a:pt x="231" y="236"/>
                      <a:pt x="116" y="27"/>
                    </a:cubicBezTo>
                    <a:cubicBezTo>
                      <a:pt x="106" y="9"/>
                      <a:pt x="89" y="1"/>
                      <a:pt x="71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" name="Google Shape;1850;p15"/>
              <p:cNvSpPr/>
              <p:nvPr/>
            </p:nvSpPr>
            <p:spPr>
              <a:xfrm>
                <a:off x="4494944" y="4192288"/>
                <a:ext cx="7223" cy="23739"/>
              </a:xfrm>
              <a:custGeom>
                <a:avLst/>
                <a:gdLst/>
                <a:ahLst/>
                <a:cxnLst/>
                <a:rect l="l" t="t" r="r" b="b"/>
                <a:pathLst>
                  <a:path w="178" h="585" extrusionOk="0">
                    <a:moveTo>
                      <a:pt x="66" y="0"/>
                    </a:moveTo>
                    <a:cubicBezTo>
                      <a:pt x="32" y="0"/>
                      <a:pt x="0" y="21"/>
                      <a:pt x="3" y="64"/>
                    </a:cubicBezTo>
                    <a:cubicBezTo>
                      <a:pt x="15" y="222"/>
                      <a:pt x="10" y="388"/>
                      <a:pt x="50" y="543"/>
                    </a:cubicBezTo>
                    <a:cubicBezTo>
                      <a:pt x="57" y="572"/>
                      <a:pt x="78" y="584"/>
                      <a:pt x="99" y="584"/>
                    </a:cubicBezTo>
                    <a:cubicBezTo>
                      <a:pt x="127" y="584"/>
                      <a:pt x="157" y="562"/>
                      <a:pt x="161" y="527"/>
                    </a:cubicBezTo>
                    <a:cubicBezTo>
                      <a:pt x="177" y="375"/>
                      <a:pt x="149" y="215"/>
                      <a:pt x="139" y="64"/>
                    </a:cubicBezTo>
                    <a:cubicBezTo>
                      <a:pt x="136" y="21"/>
                      <a:pt x="100" y="0"/>
                      <a:pt x="66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" name="Google Shape;1851;p15"/>
              <p:cNvSpPr/>
              <p:nvPr/>
            </p:nvSpPr>
            <p:spPr>
              <a:xfrm>
                <a:off x="4477941" y="4209818"/>
                <a:ext cx="7710" cy="26823"/>
              </a:xfrm>
              <a:custGeom>
                <a:avLst/>
                <a:gdLst/>
                <a:ahLst/>
                <a:cxnLst/>
                <a:rect l="l" t="t" r="r" b="b"/>
                <a:pathLst>
                  <a:path w="190" h="661" extrusionOk="0">
                    <a:moveTo>
                      <a:pt x="121" y="1"/>
                    </a:moveTo>
                    <a:cubicBezTo>
                      <a:pt x="89" y="1"/>
                      <a:pt x="56" y="22"/>
                      <a:pt x="52" y="63"/>
                    </a:cubicBezTo>
                    <a:cubicBezTo>
                      <a:pt x="37" y="235"/>
                      <a:pt x="0" y="420"/>
                      <a:pt x="15" y="592"/>
                    </a:cubicBezTo>
                    <a:cubicBezTo>
                      <a:pt x="19" y="633"/>
                      <a:pt x="57" y="660"/>
                      <a:pt x="93" y="660"/>
                    </a:cubicBezTo>
                    <a:cubicBezTo>
                      <a:pt x="119" y="660"/>
                      <a:pt x="144" y="645"/>
                      <a:pt x="151" y="611"/>
                    </a:cubicBezTo>
                    <a:cubicBezTo>
                      <a:pt x="190" y="433"/>
                      <a:pt x="177" y="245"/>
                      <a:pt x="181" y="63"/>
                    </a:cubicBezTo>
                    <a:cubicBezTo>
                      <a:pt x="182" y="21"/>
                      <a:pt x="152" y="1"/>
                      <a:pt x="121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" name="Google Shape;1852;p15"/>
              <p:cNvSpPr/>
              <p:nvPr/>
            </p:nvSpPr>
            <p:spPr>
              <a:xfrm>
                <a:off x="4528219" y="4199795"/>
                <a:ext cx="9293" cy="2613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644" extrusionOk="0">
                    <a:moveTo>
                      <a:pt x="144" y="1"/>
                    </a:moveTo>
                    <a:cubicBezTo>
                      <a:pt x="103" y="1"/>
                      <a:pt x="61" y="27"/>
                      <a:pt x="57" y="79"/>
                    </a:cubicBezTo>
                    <a:cubicBezTo>
                      <a:pt x="41" y="246"/>
                      <a:pt x="1" y="428"/>
                      <a:pt x="35" y="593"/>
                    </a:cubicBezTo>
                    <a:cubicBezTo>
                      <a:pt x="43" y="628"/>
                      <a:pt x="69" y="643"/>
                      <a:pt x="97" y="643"/>
                    </a:cubicBezTo>
                    <a:cubicBezTo>
                      <a:pt x="127" y="643"/>
                      <a:pt x="160" y="625"/>
                      <a:pt x="171" y="593"/>
                    </a:cubicBezTo>
                    <a:cubicBezTo>
                      <a:pt x="228" y="434"/>
                      <a:pt x="210" y="245"/>
                      <a:pt x="218" y="79"/>
                    </a:cubicBezTo>
                    <a:cubicBezTo>
                      <a:pt x="221" y="26"/>
                      <a:pt x="183" y="1"/>
                      <a:pt x="144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" name="Google Shape;1853;p15"/>
              <p:cNvSpPr/>
              <p:nvPr/>
            </p:nvSpPr>
            <p:spPr>
              <a:xfrm>
                <a:off x="4332746" y="3979324"/>
                <a:ext cx="2110" cy="1583"/>
              </a:xfrm>
              <a:custGeom>
                <a:avLst/>
                <a:gdLst/>
                <a:ahLst/>
                <a:cxnLst/>
                <a:rect l="l" t="t" r="r" b="b"/>
                <a:pathLst>
                  <a:path w="52" h="39" extrusionOk="0">
                    <a:moveTo>
                      <a:pt x="26" y="0"/>
                    </a:moveTo>
                    <a:cubicBezTo>
                      <a:pt x="1" y="0"/>
                      <a:pt x="1" y="39"/>
                      <a:pt x="26" y="39"/>
                    </a:cubicBezTo>
                    <a:cubicBezTo>
                      <a:pt x="52" y="39"/>
                      <a:pt x="52" y="0"/>
                      <a:pt x="26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" name="Google Shape;1854;p15"/>
              <p:cNvSpPr/>
              <p:nvPr/>
            </p:nvSpPr>
            <p:spPr>
              <a:xfrm>
                <a:off x="4381726" y="4073875"/>
                <a:ext cx="10023" cy="21183"/>
              </a:xfrm>
              <a:custGeom>
                <a:avLst/>
                <a:gdLst/>
                <a:ahLst/>
                <a:cxnLst/>
                <a:rect l="l" t="t" r="r" b="b"/>
                <a:pathLst>
                  <a:path w="247" h="522" extrusionOk="0">
                    <a:moveTo>
                      <a:pt x="107" y="0"/>
                    </a:moveTo>
                    <a:cubicBezTo>
                      <a:pt x="56" y="0"/>
                      <a:pt x="0" y="44"/>
                      <a:pt x="12" y="111"/>
                    </a:cubicBezTo>
                    <a:cubicBezTo>
                      <a:pt x="35" y="240"/>
                      <a:pt x="47" y="367"/>
                      <a:pt x="104" y="486"/>
                    </a:cubicBezTo>
                    <a:cubicBezTo>
                      <a:pt x="117" y="511"/>
                      <a:pt x="137" y="521"/>
                      <a:pt x="158" y="521"/>
                    </a:cubicBezTo>
                    <a:cubicBezTo>
                      <a:pt x="195" y="521"/>
                      <a:pt x="233" y="490"/>
                      <a:pt x="237" y="451"/>
                    </a:cubicBezTo>
                    <a:cubicBezTo>
                      <a:pt x="247" y="319"/>
                      <a:pt x="209" y="191"/>
                      <a:pt x="183" y="64"/>
                    </a:cubicBezTo>
                    <a:cubicBezTo>
                      <a:pt x="174" y="20"/>
                      <a:pt x="141" y="0"/>
                      <a:pt x="107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" name="Google Shape;1855;p15"/>
              <p:cNvSpPr/>
              <p:nvPr/>
            </p:nvSpPr>
            <p:spPr>
              <a:xfrm>
                <a:off x="4506874" y="4128861"/>
                <a:ext cx="11728" cy="28812"/>
              </a:xfrm>
              <a:custGeom>
                <a:avLst/>
                <a:gdLst/>
                <a:ahLst/>
                <a:cxnLst/>
                <a:rect l="l" t="t" r="r" b="b"/>
                <a:pathLst>
                  <a:path w="289" h="710" extrusionOk="0">
                    <a:moveTo>
                      <a:pt x="112" y="0"/>
                    </a:moveTo>
                    <a:cubicBezTo>
                      <a:pt x="59" y="0"/>
                      <a:pt x="0" y="45"/>
                      <a:pt x="13" y="114"/>
                    </a:cubicBezTo>
                    <a:cubicBezTo>
                      <a:pt x="50" y="302"/>
                      <a:pt x="61" y="513"/>
                      <a:pt x="154" y="682"/>
                    </a:cubicBezTo>
                    <a:cubicBezTo>
                      <a:pt x="165" y="700"/>
                      <a:pt x="186" y="710"/>
                      <a:pt x="208" y="710"/>
                    </a:cubicBezTo>
                    <a:cubicBezTo>
                      <a:pt x="233" y="710"/>
                      <a:pt x="257" y="696"/>
                      <a:pt x="261" y="667"/>
                    </a:cubicBezTo>
                    <a:cubicBezTo>
                      <a:pt x="289" y="469"/>
                      <a:pt x="223" y="260"/>
                      <a:pt x="190" y="67"/>
                    </a:cubicBezTo>
                    <a:cubicBezTo>
                      <a:pt x="182" y="21"/>
                      <a:pt x="148" y="0"/>
                      <a:pt x="112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" name="Google Shape;1856;p15"/>
              <p:cNvSpPr/>
              <p:nvPr/>
            </p:nvSpPr>
            <p:spPr>
              <a:xfrm>
                <a:off x="4712655" y="4176705"/>
                <a:ext cx="21345" cy="342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844" extrusionOk="0">
                    <a:moveTo>
                      <a:pt x="100" y="1"/>
                    </a:moveTo>
                    <a:cubicBezTo>
                      <a:pt x="48" y="1"/>
                      <a:pt x="1" y="52"/>
                      <a:pt x="32" y="117"/>
                    </a:cubicBezTo>
                    <a:cubicBezTo>
                      <a:pt x="90" y="236"/>
                      <a:pt x="158" y="349"/>
                      <a:pt x="215" y="466"/>
                    </a:cubicBezTo>
                    <a:cubicBezTo>
                      <a:pt x="273" y="581"/>
                      <a:pt x="315" y="710"/>
                      <a:pt x="393" y="814"/>
                    </a:cubicBezTo>
                    <a:cubicBezTo>
                      <a:pt x="408" y="834"/>
                      <a:pt x="434" y="844"/>
                      <a:pt x="458" y="844"/>
                    </a:cubicBezTo>
                    <a:cubicBezTo>
                      <a:pt x="493" y="844"/>
                      <a:pt x="525" y="823"/>
                      <a:pt x="522" y="778"/>
                    </a:cubicBezTo>
                    <a:cubicBezTo>
                      <a:pt x="496" y="527"/>
                      <a:pt x="320" y="233"/>
                      <a:pt x="168" y="36"/>
                    </a:cubicBezTo>
                    <a:cubicBezTo>
                      <a:pt x="149" y="11"/>
                      <a:pt x="124" y="1"/>
                      <a:pt x="100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" name="Google Shape;1857;p15"/>
              <p:cNvSpPr/>
              <p:nvPr/>
            </p:nvSpPr>
            <p:spPr>
              <a:xfrm>
                <a:off x="4737408" y="4165221"/>
                <a:ext cx="11200" cy="25078"/>
              </a:xfrm>
              <a:custGeom>
                <a:avLst/>
                <a:gdLst/>
                <a:ahLst/>
                <a:cxnLst/>
                <a:rect l="l" t="t" r="r" b="b"/>
                <a:pathLst>
                  <a:path w="276" h="618" extrusionOk="0">
                    <a:moveTo>
                      <a:pt x="82" y="1"/>
                    </a:moveTo>
                    <a:cubicBezTo>
                      <a:pt x="42" y="1"/>
                      <a:pt x="0" y="34"/>
                      <a:pt x="10" y="86"/>
                    </a:cubicBezTo>
                    <a:cubicBezTo>
                      <a:pt x="41" y="254"/>
                      <a:pt x="47" y="451"/>
                      <a:pt x="149" y="594"/>
                    </a:cubicBezTo>
                    <a:cubicBezTo>
                      <a:pt x="161" y="609"/>
                      <a:pt x="181" y="617"/>
                      <a:pt x="200" y="617"/>
                    </a:cubicBezTo>
                    <a:cubicBezTo>
                      <a:pt x="221" y="617"/>
                      <a:pt x="241" y="606"/>
                      <a:pt x="245" y="581"/>
                    </a:cubicBezTo>
                    <a:cubicBezTo>
                      <a:pt x="275" y="400"/>
                      <a:pt x="193" y="221"/>
                      <a:pt x="143" y="48"/>
                    </a:cubicBezTo>
                    <a:cubicBezTo>
                      <a:pt x="133" y="15"/>
                      <a:pt x="108" y="1"/>
                      <a:pt x="82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" name="Google Shape;1858;p15"/>
              <p:cNvSpPr/>
              <p:nvPr/>
            </p:nvSpPr>
            <p:spPr>
              <a:xfrm>
                <a:off x="4912592" y="4155035"/>
                <a:ext cx="7386" cy="17084"/>
              </a:xfrm>
              <a:custGeom>
                <a:avLst/>
                <a:gdLst/>
                <a:ahLst/>
                <a:cxnLst/>
                <a:rect l="l" t="t" r="r" b="b"/>
                <a:pathLst>
                  <a:path w="182" h="421" extrusionOk="0">
                    <a:moveTo>
                      <a:pt x="91" y="0"/>
                    </a:moveTo>
                    <a:cubicBezTo>
                      <a:pt x="46" y="0"/>
                      <a:pt x="0" y="30"/>
                      <a:pt x="1" y="88"/>
                    </a:cubicBezTo>
                    <a:cubicBezTo>
                      <a:pt x="2" y="185"/>
                      <a:pt x="1" y="276"/>
                      <a:pt x="24" y="370"/>
                    </a:cubicBezTo>
                    <a:cubicBezTo>
                      <a:pt x="32" y="404"/>
                      <a:pt x="61" y="421"/>
                      <a:pt x="91" y="421"/>
                    </a:cubicBezTo>
                    <a:cubicBezTo>
                      <a:pt x="121" y="421"/>
                      <a:pt x="150" y="404"/>
                      <a:pt x="159" y="370"/>
                    </a:cubicBezTo>
                    <a:cubicBezTo>
                      <a:pt x="180" y="276"/>
                      <a:pt x="179" y="185"/>
                      <a:pt x="180" y="88"/>
                    </a:cubicBezTo>
                    <a:cubicBezTo>
                      <a:pt x="182" y="30"/>
                      <a:pt x="136" y="0"/>
                      <a:pt x="91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" name="Google Shape;1859;p15"/>
              <p:cNvSpPr/>
              <p:nvPr/>
            </p:nvSpPr>
            <p:spPr>
              <a:xfrm>
                <a:off x="5478924" y="4146310"/>
                <a:ext cx="17003" cy="25484"/>
              </a:xfrm>
              <a:custGeom>
                <a:avLst/>
                <a:gdLst/>
                <a:ahLst/>
                <a:cxnLst/>
                <a:rect l="l" t="t" r="r" b="b"/>
                <a:pathLst>
                  <a:path w="419" h="628" extrusionOk="0">
                    <a:moveTo>
                      <a:pt x="139" y="0"/>
                    </a:moveTo>
                    <a:cubicBezTo>
                      <a:pt x="70" y="0"/>
                      <a:pt x="0" y="73"/>
                      <a:pt x="47" y="151"/>
                    </a:cubicBezTo>
                    <a:cubicBezTo>
                      <a:pt x="132" y="292"/>
                      <a:pt x="149" y="465"/>
                      <a:pt x="238" y="598"/>
                    </a:cubicBezTo>
                    <a:cubicBezTo>
                      <a:pt x="252" y="618"/>
                      <a:pt x="271" y="627"/>
                      <a:pt x="290" y="627"/>
                    </a:cubicBezTo>
                    <a:cubicBezTo>
                      <a:pt x="314" y="627"/>
                      <a:pt x="339" y="612"/>
                      <a:pt x="351" y="584"/>
                    </a:cubicBezTo>
                    <a:cubicBezTo>
                      <a:pt x="418" y="409"/>
                      <a:pt x="309" y="198"/>
                      <a:pt x="220" y="49"/>
                    </a:cubicBezTo>
                    <a:cubicBezTo>
                      <a:pt x="200" y="15"/>
                      <a:pt x="170" y="0"/>
                      <a:pt x="139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" name="Google Shape;1860;p15"/>
              <p:cNvSpPr/>
              <p:nvPr/>
            </p:nvSpPr>
            <p:spPr>
              <a:xfrm>
                <a:off x="5497713" y="4139818"/>
                <a:ext cx="15623" cy="27026"/>
              </a:xfrm>
              <a:custGeom>
                <a:avLst/>
                <a:gdLst/>
                <a:ahLst/>
                <a:cxnLst/>
                <a:rect l="l" t="t" r="r" b="b"/>
                <a:pathLst>
                  <a:path w="385" h="666" extrusionOk="0">
                    <a:moveTo>
                      <a:pt x="132" y="1"/>
                    </a:moveTo>
                    <a:cubicBezTo>
                      <a:pt x="68" y="1"/>
                      <a:pt x="1" y="73"/>
                      <a:pt x="37" y="152"/>
                    </a:cubicBezTo>
                    <a:cubicBezTo>
                      <a:pt x="110" y="308"/>
                      <a:pt x="94" y="478"/>
                      <a:pt x="165" y="631"/>
                    </a:cubicBezTo>
                    <a:cubicBezTo>
                      <a:pt x="176" y="655"/>
                      <a:pt x="199" y="665"/>
                      <a:pt x="222" y="665"/>
                    </a:cubicBezTo>
                    <a:cubicBezTo>
                      <a:pt x="247" y="665"/>
                      <a:pt x="272" y="653"/>
                      <a:pt x="285" y="631"/>
                    </a:cubicBezTo>
                    <a:cubicBezTo>
                      <a:pt x="385" y="453"/>
                      <a:pt x="291" y="222"/>
                      <a:pt x="207" y="51"/>
                    </a:cubicBezTo>
                    <a:cubicBezTo>
                      <a:pt x="190" y="16"/>
                      <a:pt x="161" y="1"/>
                      <a:pt x="132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" name="Google Shape;1861;p15"/>
              <p:cNvSpPr/>
              <p:nvPr/>
            </p:nvSpPr>
            <p:spPr>
              <a:xfrm>
                <a:off x="5520640" y="4122855"/>
                <a:ext cx="16475" cy="48655"/>
              </a:xfrm>
              <a:custGeom>
                <a:avLst/>
                <a:gdLst/>
                <a:ahLst/>
                <a:cxnLst/>
                <a:rect l="l" t="t" r="r" b="b"/>
                <a:pathLst>
                  <a:path w="406" h="1199" extrusionOk="0">
                    <a:moveTo>
                      <a:pt x="295" y="0"/>
                    </a:moveTo>
                    <a:cubicBezTo>
                      <a:pt x="259" y="0"/>
                      <a:pt x="224" y="20"/>
                      <a:pt x="213" y="65"/>
                    </a:cubicBezTo>
                    <a:cubicBezTo>
                      <a:pt x="120" y="407"/>
                      <a:pt x="0" y="838"/>
                      <a:pt x="209" y="1161"/>
                    </a:cubicBezTo>
                    <a:cubicBezTo>
                      <a:pt x="226" y="1187"/>
                      <a:pt x="252" y="1199"/>
                      <a:pt x="277" y="1199"/>
                    </a:cubicBezTo>
                    <a:cubicBezTo>
                      <a:pt x="325" y="1199"/>
                      <a:pt x="372" y="1158"/>
                      <a:pt x="356" y="1099"/>
                    </a:cubicBezTo>
                    <a:cubicBezTo>
                      <a:pt x="266" y="754"/>
                      <a:pt x="301" y="458"/>
                      <a:pt x="387" y="115"/>
                    </a:cubicBezTo>
                    <a:cubicBezTo>
                      <a:pt x="405" y="46"/>
                      <a:pt x="349" y="0"/>
                      <a:pt x="295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" name="Google Shape;1862;p15"/>
              <p:cNvSpPr/>
              <p:nvPr/>
            </p:nvSpPr>
            <p:spPr>
              <a:xfrm>
                <a:off x="5551319" y="4142658"/>
                <a:ext cx="11078" cy="19560"/>
              </a:xfrm>
              <a:custGeom>
                <a:avLst/>
                <a:gdLst/>
                <a:ahLst/>
                <a:cxnLst/>
                <a:rect l="l" t="t" r="r" b="b"/>
                <a:pathLst>
                  <a:path w="273" h="482" extrusionOk="0">
                    <a:moveTo>
                      <a:pt x="153" y="0"/>
                    </a:moveTo>
                    <a:cubicBezTo>
                      <a:pt x="114" y="0"/>
                      <a:pt x="76" y="21"/>
                      <a:pt x="63" y="69"/>
                    </a:cubicBezTo>
                    <a:cubicBezTo>
                      <a:pt x="26" y="204"/>
                      <a:pt x="1" y="332"/>
                      <a:pt x="80" y="454"/>
                    </a:cubicBezTo>
                    <a:cubicBezTo>
                      <a:pt x="92" y="473"/>
                      <a:pt x="109" y="482"/>
                      <a:pt x="126" y="482"/>
                    </a:cubicBezTo>
                    <a:cubicBezTo>
                      <a:pt x="149" y="482"/>
                      <a:pt x="173" y="466"/>
                      <a:pt x="183" y="440"/>
                    </a:cubicBezTo>
                    <a:cubicBezTo>
                      <a:pt x="222" y="337"/>
                      <a:pt x="221" y="225"/>
                      <a:pt x="251" y="120"/>
                    </a:cubicBezTo>
                    <a:cubicBezTo>
                      <a:pt x="272" y="48"/>
                      <a:pt x="211" y="0"/>
                      <a:pt x="153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" name="Google Shape;1863;p15"/>
              <p:cNvSpPr/>
              <p:nvPr/>
            </p:nvSpPr>
            <p:spPr>
              <a:xfrm>
                <a:off x="5616855" y="4154345"/>
                <a:ext cx="10104" cy="20980"/>
              </a:xfrm>
              <a:custGeom>
                <a:avLst/>
                <a:gdLst/>
                <a:ahLst/>
                <a:cxnLst/>
                <a:rect l="l" t="t" r="r" b="b"/>
                <a:pathLst>
                  <a:path w="249" h="517" extrusionOk="0">
                    <a:moveTo>
                      <a:pt x="140" y="0"/>
                    </a:moveTo>
                    <a:cubicBezTo>
                      <a:pt x="85" y="0"/>
                      <a:pt x="26" y="34"/>
                      <a:pt x="22" y="105"/>
                    </a:cubicBezTo>
                    <a:cubicBezTo>
                      <a:pt x="13" y="237"/>
                      <a:pt x="0" y="354"/>
                      <a:pt x="50" y="482"/>
                    </a:cubicBezTo>
                    <a:cubicBezTo>
                      <a:pt x="59" y="503"/>
                      <a:pt x="80" y="517"/>
                      <a:pt x="100" y="517"/>
                    </a:cubicBezTo>
                    <a:cubicBezTo>
                      <a:pt x="115" y="517"/>
                      <a:pt x="130" y="509"/>
                      <a:pt x="140" y="492"/>
                    </a:cubicBezTo>
                    <a:cubicBezTo>
                      <a:pt x="217" y="370"/>
                      <a:pt x="223" y="244"/>
                      <a:pt x="241" y="103"/>
                    </a:cubicBezTo>
                    <a:cubicBezTo>
                      <a:pt x="249" y="35"/>
                      <a:pt x="196" y="0"/>
                      <a:pt x="140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" name="Google Shape;1864;p15"/>
              <p:cNvSpPr/>
              <p:nvPr/>
            </p:nvSpPr>
            <p:spPr>
              <a:xfrm>
                <a:off x="5599203" y="4216433"/>
                <a:ext cx="19154" cy="23374"/>
              </a:xfrm>
              <a:custGeom>
                <a:avLst/>
                <a:gdLst/>
                <a:ahLst/>
                <a:cxnLst/>
                <a:rect l="l" t="t" r="r" b="b"/>
                <a:pathLst>
                  <a:path w="472" h="576" extrusionOk="0">
                    <a:moveTo>
                      <a:pt x="140" y="0"/>
                    </a:moveTo>
                    <a:cubicBezTo>
                      <a:pt x="66" y="0"/>
                      <a:pt x="0" y="99"/>
                      <a:pt x="67" y="168"/>
                    </a:cubicBezTo>
                    <a:cubicBezTo>
                      <a:pt x="179" y="286"/>
                      <a:pt x="175" y="433"/>
                      <a:pt x="263" y="552"/>
                    </a:cubicBezTo>
                    <a:cubicBezTo>
                      <a:pt x="275" y="568"/>
                      <a:pt x="290" y="576"/>
                      <a:pt x="306" y="576"/>
                    </a:cubicBezTo>
                    <a:cubicBezTo>
                      <a:pt x="321" y="576"/>
                      <a:pt x="337" y="568"/>
                      <a:pt x="349" y="552"/>
                    </a:cubicBezTo>
                    <a:cubicBezTo>
                      <a:pt x="471" y="388"/>
                      <a:pt x="321" y="155"/>
                      <a:pt x="205" y="31"/>
                    </a:cubicBezTo>
                    <a:cubicBezTo>
                      <a:pt x="185" y="9"/>
                      <a:pt x="162" y="0"/>
                      <a:pt x="140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" name="Google Shape;1865;p15"/>
              <p:cNvSpPr/>
              <p:nvPr/>
            </p:nvSpPr>
            <p:spPr>
              <a:xfrm>
                <a:off x="5625174" y="4215986"/>
                <a:ext cx="10551" cy="22806"/>
              </a:xfrm>
              <a:custGeom>
                <a:avLst/>
                <a:gdLst/>
                <a:ahLst/>
                <a:cxnLst/>
                <a:rect l="l" t="t" r="r" b="b"/>
                <a:pathLst>
                  <a:path w="260" h="562" extrusionOk="0">
                    <a:moveTo>
                      <a:pt x="93" y="1"/>
                    </a:moveTo>
                    <a:cubicBezTo>
                      <a:pt x="46" y="1"/>
                      <a:pt x="0" y="37"/>
                      <a:pt x="18" y="95"/>
                    </a:cubicBezTo>
                    <a:cubicBezTo>
                      <a:pt x="61" y="235"/>
                      <a:pt x="70" y="379"/>
                      <a:pt x="106" y="520"/>
                    </a:cubicBezTo>
                    <a:cubicBezTo>
                      <a:pt x="113" y="548"/>
                      <a:pt x="137" y="562"/>
                      <a:pt x="162" y="562"/>
                    </a:cubicBezTo>
                    <a:cubicBezTo>
                      <a:pt x="187" y="562"/>
                      <a:pt x="212" y="548"/>
                      <a:pt x="219" y="520"/>
                    </a:cubicBezTo>
                    <a:cubicBezTo>
                      <a:pt x="259" y="357"/>
                      <a:pt x="225" y="208"/>
                      <a:pt x="169" y="53"/>
                    </a:cubicBezTo>
                    <a:cubicBezTo>
                      <a:pt x="156" y="17"/>
                      <a:pt x="124" y="1"/>
                      <a:pt x="93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" name="Google Shape;1866;p15"/>
              <p:cNvSpPr/>
              <p:nvPr/>
            </p:nvSpPr>
            <p:spPr>
              <a:xfrm>
                <a:off x="5656299" y="4191476"/>
                <a:ext cx="12904" cy="32545"/>
              </a:xfrm>
              <a:custGeom>
                <a:avLst/>
                <a:gdLst/>
                <a:ahLst/>
                <a:cxnLst/>
                <a:rect l="l" t="t" r="r" b="b"/>
                <a:pathLst>
                  <a:path w="318" h="802" extrusionOk="0">
                    <a:moveTo>
                      <a:pt x="215" y="0"/>
                    </a:moveTo>
                    <a:cubicBezTo>
                      <a:pt x="181" y="0"/>
                      <a:pt x="147" y="19"/>
                      <a:pt x="134" y="61"/>
                    </a:cubicBezTo>
                    <a:cubicBezTo>
                      <a:pt x="73" y="273"/>
                      <a:pt x="1" y="566"/>
                      <a:pt x="106" y="774"/>
                    </a:cubicBezTo>
                    <a:cubicBezTo>
                      <a:pt x="116" y="793"/>
                      <a:pt x="134" y="802"/>
                      <a:pt x="152" y="802"/>
                    </a:cubicBezTo>
                    <a:cubicBezTo>
                      <a:pt x="177" y="802"/>
                      <a:pt x="202" y="786"/>
                      <a:pt x="209" y="760"/>
                    </a:cubicBezTo>
                    <a:cubicBezTo>
                      <a:pt x="236" y="665"/>
                      <a:pt x="226" y="576"/>
                      <a:pt x="232" y="477"/>
                    </a:cubicBezTo>
                    <a:cubicBezTo>
                      <a:pt x="239" y="350"/>
                      <a:pt x="264" y="228"/>
                      <a:pt x="298" y="106"/>
                    </a:cubicBezTo>
                    <a:cubicBezTo>
                      <a:pt x="318" y="42"/>
                      <a:pt x="266" y="0"/>
                      <a:pt x="215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" name="Google Shape;1867;p15"/>
              <p:cNvSpPr/>
              <p:nvPr/>
            </p:nvSpPr>
            <p:spPr>
              <a:xfrm>
                <a:off x="5696392" y="4219557"/>
                <a:ext cx="3368" cy="4342"/>
              </a:xfrm>
              <a:custGeom>
                <a:avLst/>
                <a:gdLst/>
                <a:ahLst/>
                <a:cxnLst/>
                <a:rect l="l" t="t" r="r" b="b"/>
                <a:pathLst>
                  <a:path w="83" h="107" extrusionOk="0">
                    <a:moveTo>
                      <a:pt x="26" y="1"/>
                    </a:moveTo>
                    <a:cubicBezTo>
                      <a:pt x="13" y="1"/>
                      <a:pt x="1" y="15"/>
                      <a:pt x="8" y="30"/>
                    </a:cubicBezTo>
                    <a:lnTo>
                      <a:pt x="41" y="96"/>
                    </a:lnTo>
                    <a:cubicBezTo>
                      <a:pt x="45" y="104"/>
                      <a:pt x="51" y="107"/>
                      <a:pt x="57" y="107"/>
                    </a:cubicBezTo>
                    <a:cubicBezTo>
                      <a:pt x="69" y="107"/>
                      <a:pt x="82" y="93"/>
                      <a:pt x="75" y="77"/>
                    </a:cubicBezTo>
                    <a:lnTo>
                      <a:pt x="41" y="11"/>
                    </a:lnTo>
                    <a:cubicBezTo>
                      <a:pt x="38" y="4"/>
                      <a:pt x="32" y="1"/>
                      <a:pt x="26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" name="Google Shape;1868;p15"/>
              <p:cNvSpPr/>
              <p:nvPr/>
            </p:nvSpPr>
            <p:spPr>
              <a:xfrm>
                <a:off x="5961094" y="4073916"/>
                <a:ext cx="8684" cy="14649"/>
              </a:xfrm>
              <a:custGeom>
                <a:avLst/>
                <a:gdLst/>
                <a:ahLst/>
                <a:cxnLst/>
                <a:rect l="l" t="t" r="r" b="b"/>
                <a:pathLst>
                  <a:path w="214" h="361" extrusionOk="0">
                    <a:moveTo>
                      <a:pt x="87" y="1"/>
                    </a:moveTo>
                    <a:cubicBezTo>
                      <a:pt x="44" y="1"/>
                      <a:pt x="1" y="35"/>
                      <a:pt x="16" y="87"/>
                    </a:cubicBezTo>
                    <a:cubicBezTo>
                      <a:pt x="40" y="170"/>
                      <a:pt x="66" y="251"/>
                      <a:pt x="101" y="329"/>
                    </a:cubicBezTo>
                    <a:cubicBezTo>
                      <a:pt x="110" y="351"/>
                      <a:pt x="126" y="360"/>
                      <a:pt x="143" y="360"/>
                    </a:cubicBezTo>
                    <a:cubicBezTo>
                      <a:pt x="177" y="360"/>
                      <a:pt x="214" y="324"/>
                      <a:pt x="207" y="285"/>
                    </a:cubicBezTo>
                    <a:cubicBezTo>
                      <a:pt x="197" y="203"/>
                      <a:pt x="175" y="129"/>
                      <a:pt x="153" y="49"/>
                    </a:cubicBezTo>
                    <a:cubicBezTo>
                      <a:pt x="143" y="15"/>
                      <a:pt x="115" y="1"/>
                      <a:pt x="87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" name="Google Shape;1869;p15"/>
              <p:cNvSpPr/>
              <p:nvPr/>
            </p:nvSpPr>
            <p:spPr>
              <a:xfrm>
                <a:off x="5998671" y="4055777"/>
                <a:ext cx="19073" cy="28974"/>
              </a:xfrm>
              <a:custGeom>
                <a:avLst/>
                <a:gdLst/>
                <a:ahLst/>
                <a:cxnLst/>
                <a:rect l="l" t="t" r="r" b="b"/>
                <a:pathLst>
                  <a:path w="470" h="714" extrusionOk="0">
                    <a:moveTo>
                      <a:pt x="123" y="0"/>
                    </a:moveTo>
                    <a:cubicBezTo>
                      <a:pt x="63" y="0"/>
                      <a:pt x="0" y="71"/>
                      <a:pt x="42" y="131"/>
                    </a:cubicBezTo>
                    <a:cubicBezTo>
                      <a:pt x="110" y="223"/>
                      <a:pt x="160" y="323"/>
                      <a:pt x="180" y="437"/>
                    </a:cubicBezTo>
                    <a:cubicBezTo>
                      <a:pt x="195" y="527"/>
                      <a:pt x="186" y="599"/>
                      <a:pt x="227" y="682"/>
                    </a:cubicBezTo>
                    <a:cubicBezTo>
                      <a:pt x="237" y="704"/>
                      <a:pt x="257" y="713"/>
                      <a:pt x="278" y="713"/>
                    </a:cubicBezTo>
                    <a:cubicBezTo>
                      <a:pt x="301" y="713"/>
                      <a:pt x="325" y="701"/>
                      <a:pt x="338" y="682"/>
                    </a:cubicBezTo>
                    <a:cubicBezTo>
                      <a:pt x="469" y="489"/>
                      <a:pt x="302" y="185"/>
                      <a:pt x="177" y="27"/>
                    </a:cubicBezTo>
                    <a:cubicBezTo>
                      <a:pt x="162" y="8"/>
                      <a:pt x="143" y="0"/>
                      <a:pt x="123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" name="Google Shape;1870;p15"/>
              <p:cNvSpPr/>
              <p:nvPr/>
            </p:nvSpPr>
            <p:spPr>
              <a:xfrm>
                <a:off x="5832618" y="4078664"/>
                <a:ext cx="15015" cy="30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759" extrusionOk="0">
                    <a:moveTo>
                      <a:pt x="107" y="1"/>
                    </a:moveTo>
                    <a:cubicBezTo>
                      <a:pt x="53" y="1"/>
                      <a:pt x="1" y="42"/>
                      <a:pt x="25" y="108"/>
                    </a:cubicBezTo>
                    <a:cubicBezTo>
                      <a:pt x="99" y="314"/>
                      <a:pt x="121" y="544"/>
                      <a:pt x="225" y="737"/>
                    </a:cubicBezTo>
                    <a:cubicBezTo>
                      <a:pt x="233" y="752"/>
                      <a:pt x="249" y="759"/>
                      <a:pt x="264" y="759"/>
                    </a:cubicBezTo>
                    <a:cubicBezTo>
                      <a:pt x="284" y="759"/>
                      <a:pt x="304" y="747"/>
                      <a:pt x="309" y="726"/>
                    </a:cubicBezTo>
                    <a:cubicBezTo>
                      <a:pt x="370" y="498"/>
                      <a:pt x="277" y="269"/>
                      <a:pt x="194" y="59"/>
                    </a:cubicBezTo>
                    <a:cubicBezTo>
                      <a:pt x="178" y="19"/>
                      <a:pt x="142" y="1"/>
                      <a:pt x="107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" name="Google Shape;1871;p15"/>
              <p:cNvSpPr/>
              <p:nvPr/>
            </p:nvSpPr>
            <p:spPr>
              <a:xfrm>
                <a:off x="5858468" y="4086212"/>
                <a:ext cx="8278" cy="27189"/>
              </a:xfrm>
              <a:custGeom>
                <a:avLst/>
                <a:gdLst/>
                <a:ahLst/>
                <a:cxnLst/>
                <a:rect l="l" t="t" r="r" b="b"/>
                <a:pathLst>
                  <a:path w="204" h="670" extrusionOk="0">
                    <a:moveTo>
                      <a:pt x="71" y="1"/>
                    </a:moveTo>
                    <a:cubicBezTo>
                      <a:pt x="36" y="1"/>
                      <a:pt x="0" y="24"/>
                      <a:pt x="2" y="64"/>
                    </a:cubicBezTo>
                    <a:cubicBezTo>
                      <a:pt x="19" y="260"/>
                      <a:pt x="25" y="452"/>
                      <a:pt x="94" y="638"/>
                    </a:cubicBezTo>
                    <a:cubicBezTo>
                      <a:pt x="101" y="659"/>
                      <a:pt x="118" y="669"/>
                      <a:pt x="135" y="669"/>
                    </a:cubicBezTo>
                    <a:cubicBezTo>
                      <a:pt x="157" y="669"/>
                      <a:pt x="179" y="653"/>
                      <a:pt x="183" y="625"/>
                    </a:cubicBezTo>
                    <a:cubicBezTo>
                      <a:pt x="203" y="428"/>
                      <a:pt x="161" y="240"/>
                      <a:pt x="130" y="46"/>
                    </a:cubicBezTo>
                    <a:cubicBezTo>
                      <a:pt x="124" y="15"/>
                      <a:pt x="98" y="1"/>
                      <a:pt x="71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" name="Google Shape;1872;p15"/>
              <p:cNvSpPr/>
              <p:nvPr/>
            </p:nvSpPr>
            <p:spPr>
              <a:xfrm>
                <a:off x="6000822" y="4182386"/>
                <a:ext cx="16557" cy="33763"/>
              </a:xfrm>
              <a:custGeom>
                <a:avLst/>
                <a:gdLst/>
                <a:ahLst/>
                <a:cxnLst/>
                <a:rect l="l" t="t" r="r" b="b"/>
                <a:pathLst>
                  <a:path w="408" h="832" extrusionOk="0">
                    <a:moveTo>
                      <a:pt x="100" y="0"/>
                    </a:moveTo>
                    <a:cubicBezTo>
                      <a:pt x="51" y="0"/>
                      <a:pt x="1" y="42"/>
                      <a:pt x="21" y="97"/>
                    </a:cubicBezTo>
                    <a:cubicBezTo>
                      <a:pt x="102" y="324"/>
                      <a:pt x="107" y="588"/>
                      <a:pt x="212" y="801"/>
                    </a:cubicBezTo>
                    <a:cubicBezTo>
                      <a:pt x="222" y="822"/>
                      <a:pt x="241" y="831"/>
                      <a:pt x="260" y="831"/>
                    </a:cubicBezTo>
                    <a:cubicBezTo>
                      <a:pt x="287" y="831"/>
                      <a:pt x="315" y="814"/>
                      <a:pt x="325" y="787"/>
                    </a:cubicBezTo>
                    <a:cubicBezTo>
                      <a:pt x="407" y="543"/>
                      <a:pt x="277" y="251"/>
                      <a:pt x="165" y="37"/>
                    </a:cubicBezTo>
                    <a:cubicBezTo>
                      <a:pt x="150" y="11"/>
                      <a:pt x="126" y="0"/>
                      <a:pt x="100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" name="Google Shape;1873;p15"/>
              <p:cNvSpPr/>
              <p:nvPr/>
            </p:nvSpPr>
            <p:spPr>
              <a:xfrm>
                <a:off x="6030242" y="4177882"/>
                <a:ext cx="16475" cy="31287"/>
              </a:xfrm>
              <a:custGeom>
                <a:avLst/>
                <a:gdLst/>
                <a:ahLst/>
                <a:cxnLst/>
                <a:rect l="l" t="t" r="r" b="b"/>
                <a:pathLst>
                  <a:path w="406" h="771" extrusionOk="0">
                    <a:moveTo>
                      <a:pt x="112" y="1"/>
                    </a:moveTo>
                    <a:cubicBezTo>
                      <a:pt x="58" y="1"/>
                      <a:pt x="1" y="62"/>
                      <a:pt x="30" y="129"/>
                    </a:cubicBezTo>
                    <a:cubicBezTo>
                      <a:pt x="85" y="254"/>
                      <a:pt x="122" y="385"/>
                      <a:pt x="135" y="521"/>
                    </a:cubicBezTo>
                    <a:cubicBezTo>
                      <a:pt x="143" y="608"/>
                      <a:pt x="136" y="667"/>
                      <a:pt x="183" y="743"/>
                    </a:cubicBezTo>
                    <a:cubicBezTo>
                      <a:pt x="194" y="761"/>
                      <a:pt x="212" y="770"/>
                      <a:pt x="230" y="770"/>
                    </a:cubicBezTo>
                    <a:cubicBezTo>
                      <a:pt x="249" y="770"/>
                      <a:pt x="267" y="761"/>
                      <a:pt x="279" y="743"/>
                    </a:cubicBezTo>
                    <a:cubicBezTo>
                      <a:pt x="406" y="556"/>
                      <a:pt x="258" y="224"/>
                      <a:pt x="174" y="44"/>
                    </a:cubicBezTo>
                    <a:cubicBezTo>
                      <a:pt x="160" y="13"/>
                      <a:pt x="136" y="1"/>
                      <a:pt x="112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" name="Google Shape;1874;p15"/>
              <p:cNvSpPr/>
              <p:nvPr/>
            </p:nvSpPr>
            <p:spPr>
              <a:xfrm>
                <a:off x="6132625" y="4163192"/>
                <a:ext cx="12864" cy="3250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801" extrusionOk="0">
                    <a:moveTo>
                      <a:pt x="214" y="1"/>
                    </a:moveTo>
                    <a:cubicBezTo>
                      <a:pt x="181" y="1"/>
                      <a:pt x="150" y="19"/>
                      <a:pt x="141" y="63"/>
                    </a:cubicBezTo>
                    <a:cubicBezTo>
                      <a:pt x="99" y="253"/>
                      <a:pt x="1" y="645"/>
                      <a:pt x="171" y="786"/>
                    </a:cubicBezTo>
                    <a:cubicBezTo>
                      <a:pt x="183" y="796"/>
                      <a:pt x="195" y="801"/>
                      <a:pt x="208" y="801"/>
                    </a:cubicBezTo>
                    <a:cubicBezTo>
                      <a:pt x="225" y="801"/>
                      <a:pt x="241" y="792"/>
                      <a:pt x="254" y="775"/>
                    </a:cubicBezTo>
                    <a:cubicBezTo>
                      <a:pt x="312" y="688"/>
                      <a:pt x="287" y="619"/>
                      <a:pt x="280" y="517"/>
                    </a:cubicBezTo>
                    <a:cubicBezTo>
                      <a:pt x="273" y="378"/>
                      <a:pt x="282" y="243"/>
                      <a:pt x="306" y="107"/>
                    </a:cubicBezTo>
                    <a:cubicBezTo>
                      <a:pt x="317" y="44"/>
                      <a:pt x="263" y="1"/>
                      <a:pt x="214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" name="Google Shape;1875;p15"/>
              <p:cNvSpPr/>
              <p:nvPr/>
            </p:nvSpPr>
            <p:spPr>
              <a:xfrm>
                <a:off x="6174747" y="4169198"/>
                <a:ext cx="13716" cy="20168"/>
              </a:xfrm>
              <a:custGeom>
                <a:avLst/>
                <a:gdLst/>
                <a:ahLst/>
                <a:cxnLst/>
                <a:rect l="l" t="t" r="r" b="b"/>
                <a:pathLst>
                  <a:path w="338" h="497" extrusionOk="0">
                    <a:moveTo>
                      <a:pt x="240" y="1"/>
                    </a:moveTo>
                    <a:cubicBezTo>
                      <a:pt x="224" y="1"/>
                      <a:pt x="209" y="7"/>
                      <a:pt x="196" y="21"/>
                    </a:cubicBezTo>
                    <a:cubicBezTo>
                      <a:pt x="97" y="137"/>
                      <a:pt x="0" y="295"/>
                      <a:pt x="48" y="451"/>
                    </a:cubicBezTo>
                    <a:cubicBezTo>
                      <a:pt x="57" y="478"/>
                      <a:pt x="87" y="496"/>
                      <a:pt x="115" y="496"/>
                    </a:cubicBezTo>
                    <a:cubicBezTo>
                      <a:pt x="135" y="496"/>
                      <a:pt x="153" y="487"/>
                      <a:pt x="163" y="465"/>
                    </a:cubicBezTo>
                    <a:cubicBezTo>
                      <a:pt x="215" y="343"/>
                      <a:pt x="223" y="218"/>
                      <a:pt x="304" y="105"/>
                    </a:cubicBezTo>
                    <a:cubicBezTo>
                      <a:pt x="338" y="57"/>
                      <a:pt x="288" y="1"/>
                      <a:pt x="240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" name="Google Shape;1876;p15"/>
              <p:cNvSpPr/>
              <p:nvPr/>
            </p:nvSpPr>
            <p:spPr>
              <a:xfrm>
                <a:off x="6229327" y="4147447"/>
                <a:ext cx="9658" cy="24673"/>
              </a:xfrm>
              <a:custGeom>
                <a:avLst/>
                <a:gdLst/>
                <a:ahLst/>
                <a:cxnLst/>
                <a:rect l="l" t="t" r="r" b="b"/>
                <a:pathLst>
                  <a:path w="238" h="608" extrusionOk="0">
                    <a:moveTo>
                      <a:pt x="151" y="1"/>
                    </a:moveTo>
                    <a:cubicBezTo>
                      <a:pt x="118" y="1"/>
                      <a:pt x="86" y="18"/>
                      <a:pt x="80" y="55"/>
                    </a:cubicBezTo>
                    <a:cubicBezTo>
                      <a:pt x="57" y="218"/>
                      <a:pt x="0" y="397"/>
                      <a:pt x="36" y="559"/>
                    </a:cubicBezTo>
                    <a:cubicBezTo>
                      <a:pt x="43" y="590"/>
                      <a:pt x="74" y="608"/>
                      <a:pt x="104" y="608"/>
                    </a:cubicBezTo>
                    <a:cubicBezTo>
                      <a:pt x="127" y="608"/>
                      <a:pt x="149" y="598"/>
                      <a:pt x="160" y="575"/>
                    </a:cubicBezTo>
                    <a:cubicBezTo>
                      <a:pt x="233" y="428"/>
                      <a:pt x="220" y="240"/>
                      <a:pt x="233" y="76"/>
                    </a:cubicBezTo>
                    <a:cubicBezTo>
                      <a:pt x="237" y="28"/>
                      <a:pt x="193" y="1"/>
                      <a:pt x="151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" name="Google Shape;1877;p15"/>
              <p:cNvSpPr/>
              <p:nvPr/>
            </p:nvSpPr>
            <p:spPr>
              <a:xfrm>
                <a:off x="6205345" y="4148339"/>
                <a:ext cx="8197" cy="14933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68" extrusionOk="0">
                    <a:moveTo>
                      <a:pt x="95" y="0"/>
                    </a:moveTo>
                    <a:cubicBezTo>
                      <a:pt x="62" y="0"/>
                      <a:pt x="32" y="19"/>
                      <a:pt x="25" y="64"/>
                    </a:cubicBezTo>
                    <a:cubicBezTo>
                      <a:pt x="13" y="158"/>
                      <a:pt x="0" y="241"/>
                      <a:pt x="29" y="332"/>
                    </a:cubicBezTo>
                    <a:cubicBezTo>
                      <a:pt x="36" y="355"/>
                      <a:pt x="56" y="368"/>
                      <a:pt x="77" y="368"/>
                    </a:cubicBezTo>
                    <a:cubicBezTo>
                      <a:pt x="93" y="368"/>
                      <a:pt x="110" y="360"/>
                      <a:pt x="121" y="343"/>
                    </a:cubicBezTo>
                    <a:cubicBezTo>
                      <a:pt x="169" y="268"/>
                      <a:pt x="181" y="197"/>
                      <a:pt x="193" y="110"/>
                    </a:cubicBezTo>
                    <a:cubicBezTo>
                      <a:pt x="202" y="44"/>
                      <a:pt x="145" y="0"/>
                      <a:pt x="95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" name="Google Shape;1878;p15"/>
              <p:cNvSpPr/>
              <p:nvPr/>
            </p:nvSpPr>
            <p:spPr>
              <a:xfrm>
                <a:off x="6255217" y="4062351"/>
                <a:ext cx="12255" cy="24389"/>
              </a:xfrm>
              <a:custGeom>
                <a:avLst/>
                <a:gdLst/>
                <a:ahLst/>
                <a:cxnLst/>
                <a:rect l="l" t="t" r="r" b="b"/>
                <a:pathLst>
                  <a:path w="302" h="601" extrusionOk="0">
                    <a:moveTo>
                      <a:pt x="81" y="1"/>
                    </a:moveTo>
                    <a:cubicBezTo>
                      <a:pt x="41" y="1"/>
                      <a:pt x="1" y="42"/>
                      <a:pt x="27" y="88"/>
                    </a:cubicBezTo>
                    <a:cubicBezTo>
                      <a:pt x="116" y="244"/>
                      <a:pt x="147" y="399"/>
                      <a:pt x="203" y="567"/>
                    </a:cubicBezTo>
                    <a:cubicBezTo>
                      <a:pt x="211" y="590"/>
                      <a:pt x="230" y="601"/>
                      <a:pt x="249" y="601"/>
                    </a:cubicBezTo>
                    <a:cubicBezTo>
                      <a:pt x="272" y="601"/>
                      <a:pt x="295" y="584"/>
                      <a:pt x="297" y="554"/>
                    </a:cubicBezTo>
                    <a:cubicBezTo>
                      <a:pt x="302" y="370"/>
                      <a:pt x="218" y="187"/>
                      <a:pt x="128" y="29"/>
                    </a:cubicBezTo>
                    <a:cubicBezTo>
                      <a:pt x="116" y="9"/>
                      <a:pt x="98" y="1"/>
                      <a:pt x="81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" name="Google Shape;1879;p15"/>
              <p:cNvSpPr/>
              <p:nvPr/>
            </p:nvSpPr>
            <p:spPr>
              <a:xfrm>
                <a:off x="6279727" y="4060930"/>
                <a:ext cx="21589" cy="27878"/>
              </a:xfrm>
              <a:custGeom>
                <a:avLst/>
                <a:gdLst/>
                <a:ahLst/>
                <a:cxnLst/>
                <a:rect l="l" t="t" r="r" b="b"/>
                <a:pathLst>
                  <a:path w="532" h="687" extrusionOk="0">
                    <a:moveTo>
                      <a:pt x="139" y="1"/>
                    </a:moveTo>
                    <a:cubicBezTo>
                      <a:pt x="66" y="1"/>
                      <a:pt x="1" y="95"/>
                      <a:pt x="69" y="160"/>
                    </a:cubicBezTo>
                    <a:cubicBezTo>
                      <a:pt x="153" y="242"/>
                      <a:pt x="205" y="348"/>
                      <a:pt x="204" y="468"/>
                    </a:cubicBezTo>
                    <a:cubicBezTo>
                      <a:pt x="202" y="547"/>
                      <a:pt x="185" y="583"/>
                      <a:pt x="221" y="655"/>
                    </a:cubicBezTo>
                    <a:cubicBezTo>
                      <a:pt x="232" y="676"/>
                      <a:pt x="254" y="686"/>
                      <a:pt x="276" y="686"/>
                    </a:cubicBezTo>
                    <a:cubicBezTo>
                      <a:pt x="287" y="686"/>
                      <a:pt x="298" y="684"/>
                      <a:pt x="307" y="678"/>
                    </a:cubicBezTo>
                    <a:cubicBezTo>
                      <a:pt x="532" y="542"/>
                      <a:pt x="341" y="160"/>
                      <a:pt x="202" y="27"/>
                    </a:cubicBezTo>
                    <a:cubicBezTo>
                      <a:pt x="183" y="8"/>
                      <a:pt x="161" y="1"/>
                      <a:pt x="139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" name="Google Shape;1880;p15"/>
              <p:cNvSpPr/>
              <p:nvPr/>
            </p:nvSpPr>
            <p:spPr>
              <a:xfrm>
                <a:off x="6296812" y="4045835"/>
                <a:ext cx="16719" cy="36116"/>
              </a:xfrm>
              <a:custGeom>
                <a:avLst/>
                <a:gdLst/>
                <a:ahLst/>
                <a:cxnLst/>
                <a:rect l="l" t="t" r="r" b="b"/>
                <a:pathLst>
                  <a:path w="412" h="890" extrusionOk="0">
                    <a:moveTo>
                      <a:pt x="86" y="0"/>
                    </a:moveTo>
                    <a:cubicBezTo>
                      <a:pt x="43" y="0"/>
                      <a:pt x="1" y="48"/>
                      <a:pt x="24" y="99"/>
                    </a:cubicBezTo>
                    <a:cubicBezTo>
                      <a:pt x="87" y="238"/>
                      <a:pt x="125" y="380"/>
                      <a:pt x="131" y="533"/>
                    </a:cubicBezTo>
                    <a:cubicBezTo>
                      <a:pt x="135" y="640"/>
                      <a:pt x="112" y="741"/>
                      <a:pt x="145" y="843"/>
                    </a:cubicBezTo>
                    <a:cubicBezTo>
                      <a:pt x="155" y="874"/>
                      <a:pt x="181" y="890"/>
                      <a:pt x="208" y="890"/>
                    </a:cubicBezTo>
                    <a:cubicBezTo>
                      <a:pt x="228" y="890"/>
                      <a:pt x="249" y="880"/>
                      <a:pt x="262" y="860"/>
                    </a:cubicBezTo>
                    <a:cubicBezTo>
                      <a:pt x="412" y="632"/>
                      <a:pt x="254" y="246"/>
                      <a:pt x="137" y="33"/>
                    </a:cubicBezTo>
                    <a:cubicBezTo>
                      <a:pt x="124" y="10"/>
                      <a:pt x="105" y="0"/>
                      <a:pt x="86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" name="Google Shape;1881;p15"/>
              <p:cNvSpPr/>
              <p:nvPr/>
            </p:nvSpPr>
            <p:spPr>
              <a:xfrm>
                <a:off x="6324000" y="4062107"/>
                <a:ext cx="10267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253" h="337" extrusionOk="0">
                    <a:moveTo>
                      <a:pt x="127" y="1"/>
                    </a:moveTo>
                    <a:cubicBezTo>
                      <a:pt x="100" y="1"/>
                      <a:pt x="73" y="15"/>
                      <a:pt x="57" y="48"/>
                    </a:cubicBezTo>
                    <a:cubicBezTo>
                      <a:pt x="9" y="147"/>
                      <a:pt x="0" y="200"/>
                      <a:pt x="41" y="300"/>
                    </a:cubicBezTo>
                    <a:cubicBezTo>
                      <a:pt x="51" y="325"/>
                      <a:pt x="75" y="336"/>
                      <a:pt x="100" y="336"/>
                    </a:cubicBezTo>
                    <a:cubicBezTo>
                      <a:pt x="134" y="336"/>
                      <a:pt x="170" y="316"/>
                      <a:pt x="178" y="282"/>
                    </a:cubicBezTo>
                    <a:cubicBezTo>
                      <a:pt x="187" y="234"/>
                      <a:pt x="200" y="188"/>
                      <a:pt x="216" y="143"/>
                    </a:cubicBezTo>
                    <a:cubicBezTo>
                      <a:pt x="253" y="69"/>
                      <a:pt x="188" y="1"/>
                      <a:pt x="127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" name="Google Shape;1882;p15"/>
              <p:cNvSpPr/>
              <p:nvPr/>
            </p:nvSpPr>
            <p:spPr>
              <a:xfrm>
                <a:off x="6474348" y="3956112"/>
                <a:ext cx="4139" cy="6209"/>
              </a:xfrm>
              <a:custGeom>
                <a:avLst/>
                <a:gdLst/>
                <a:ahLst/>
                <a:cxnLst/>
                <a:rect l="l" t="t" r="r" b="b"/>
                <a:pathLst>
                  <a:path w="102" h="153" extrusionOk="0">
                    <a:moveTo>
                      <a:pt x="39" y="0"/>
                    </a:moveTo>
                    <a:cubicBezTo>
                      <a:pt x="20" y="0"/>
                      <a:pt x="1" y="15"/>
                      <a:pt x="8" y="36"/>
                    </a:cubicBezTo>
                    <a:cubicBezTo>
                      <a:pt x="21" y="70"/>
                      <a:pt x="34" y="102"/>
                      <a:pt x="47" y="135"/>
                    </a:cubicBezTo>
                    <a:cubicBezTo>
                      <a:pt x="51" y="147"/>
                      <a:pt x="62" y="152"/>
                      <a:pt x="72" y="152"/>
                    </a:cubicBezTo>
                    <a:cubicBezTo>
                      <a:pt x="87" y="152"/>
                      <a:pt x="101" y="141"/>
                      <a:pt x="96" y="121"/>
                    </a:cubicBezTo>
                    <a:lnTo>
                      <a:pt x="67" y="21"/>
                    </a:lnTo>
                    <a:cubicBezTo>
                      <a:pt x="62" y="6"/>
                      <a:pt x="51" y="0"/>
                      <a:pt x="39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" name="Google Shape;1883;p15"/>
              <p:cNvSpPr/>
              <p:nvPr/>
            </p:nvSpPr>
            <p:spPr>
              <a:xfrm>
                <a:off x="6498980" y="3938460"/>
                <a:ext cx="13594" cy="28893"/>
              </a:xfrm>
              <a:custGeom>
                <a:avLst/>
                <a:gdLst/>
                <a:ahLst/>
                <a:cxnLst/>
                <a:rect l="l" t="t" r="r" b="b"/>
                <a:pathLst>
                  <a:path w="335" h="712" extrusionOk="0">
                    <a:moveTo>
                      <a:pt x="87" y="1"/>
                    </a:moveTo>
                    <a:cubicBezTo>
                      <a:pt x="43" y="1"/>
                      <a:pt x="0" y="34"/>
                      <a:pt x="18" y="88"/>
                    </a:cubicBezTo>
                    <a:cubicBezTo>
                      <a:pt x="78" y="278"/>
                      <a:pt x="84" y="521"/>
                      <a:pt x="188" y="687"/>
                    </a:cubicBezTo>
                    <a:cubicBezTo>
                      <a:pt x="198" y="704"/>
                      <a:pt x="215" y="712"/>
                      <a:pt x="232" y="712"/>
                    </a:cubicBezTo>
                    <a:cubicBezTo>
                      <a:pt x="253" y="712"/>
                      <a:pt x="274" y="699"/>
                      <a:pt x="281" y="674"/>
                    </a:cubicBezTo>
                    <a:cubicBezTo>
                      <a:pt x="335" y="477"/>
                      <a:pt x="224" y="233"/>
                      <a:pt x="158" y="49"/>
                    </a:cubicBezTo>
                    <a:cubicBezTo>
                      <a:pt x="145" y="15"/>
                      <a:pt x="116" y="1"/>
                      <a:pt x="87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" name="Google Shape;1884;p15"/>
              <p:cNvSpPr/>
              <p:nvPr/>
            </p:nvSpPr>
            <p:spPr>
              <a:xfrm>
                <a:off x="6528847" y="3939515"/>
                <a:ext cx="7832" cy="2540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626" extrusionOk="0">
                    <a:moveTo>
                      <a:pt x="119" y="0"/>
                    </a:moveTo>
                    <a:cubicBezTo>
                      <a:pt x="81" y="0"/>
                      <a:pt x="41" y="25"/>
                      <a:pt x="37" y="74"/>
                    </a:cubicBezTo>
                    <a:cubicBezTo>
                      <a:pt x="22" y="244"/>
                      <a:pt x="0" y="413"/>
                      <a:pt x="22" y="585"/>
                    </a:cubicBezTo>
                    <a:cubicBezTo>
                      <a:pt x="26" y="613"/>
                      <a:pt x="48" y="626"/>
                      <a:pt x="71" y="626"/>
                    </a:cubicBezTo>
                    <a:cubicBezTo>
                      <a:pt x="97" y="626"/>
                      <a:pt x="125" y="611"/>
                      <a:pt x="133" y="585"/>
                    </a:cubicBezTo>
                    <a:cubicBezTo>
                      <a:pt x="180" y="420"/>
                      <a:pt x="178" y="245"/>
                      <a:pt x="190" y="74"/>
                    </a:cubicBezTo>
                    <a:cubicBezTo>
                      <a:pt x="193" y="25"/>
                      <a:pt x="157" y="0"/>
                      <a:pt x="119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" name="Google Shape;1885;p15"/>
              <p:cNvSpPr/>
              <p:nvPr/>
            </p:nvSpPr>
            <p:spPr>
              <a:xfrm>
                <a:off x="6558024" y="3960535"/>
                <a:ext cx="2110" cy="1583"/>
              </a:xfrm>
              <a:custGeom>
                <a:avLst/>
                <a:gdLst/>
                <a:ahLst/>
                <a:cxnLst/>
                <a:rect l="l" t="t" r="r" b="b"/>
                <a:pathLst>
                  <a:path w="52" h="39" extrusionOk="0">
                    <a:moveTo>
                      <a:pt x="26" y="1"/>
                    </a:moveTo>
                    <a:cubicBezTo>
                      <a:pt x="1" y="1"/>
                      <a:pt x="1" y="39"/>
                      <a:pt x="26" y="39"/>
                    </a:cubicBezTo>
                    <a:cubicBezTo>
                      <a:pt x="52" y="39"/>
                      <a:pt x="52" y="1"/>
                      <a:pt x="26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" name="Google Shape;1886;p15"/>
              <p:cNvSpPr/>
              <p:nvPr/>
            </p:nvSpPr>
            <p:spPr>
              <a:xfrm>
                <a:off x="6768999" y="4172485"/>
                <a:ext cx="19438" cy="28081"/>
              </a:xfrm>
              <a:custGeom>
                <a:avLst/>
                <a:gdLst/>
                <a:ahLst/>
                <a:cxnLst/>
                <a:rect l="l" t="t" r="r" b="b"/>
                <a:pathLst>
                  <a:path w="479" h="692" extrusionOk="0">
                    <a:moveTo>
                      <a:pt x="122" y="1"/>
                    </a:moveTo>
                    <a:cubicBezTo>
                      <a:pt x="58" y="1"/>
                      <a:pt x="1" y="87"/>
                      <a:pt x="56" y="150"/>
                    </a:cubicBezTo>
                    <a:cubicBezTo>
                      <a:pt x="190" y="304"/>
                      <a:pt x="229" y="482"/>
                      <a:pt x="324" y="654"/>
                    </a:cubicBezTo>
                    <a:cubicBezTo>
                      <a:pt x="339" y="680"/>
                      <a:pt x="362" y="691"/>
                      <a:pt x="386" y="691"/>
                    </a:cubicBezTo>
                    <a:cubicBezTo>
                      <a:pt x="425" y="691"/>
                      <a:pt x="464" y="661"/>
                      <a:pt x="467" y="616"/>
                    </a:cubicBezTo>
                    <a:cubicBezTo>
                      <a:pt x="478" y="398"/>
                      <a:pt x="321" y="182"/>
                      <a:pt x="179" y="28"/>
                    </a:cubicBezTo>
                    <a:cubicBezTo>
                      <a:pt x="162" y="9"/>
                      <a:pt x="141" y="1"/>
                      <a:pt x="122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" name="Google Shape;1887;p15"/>
              <p:cNvSpPr/>
              <p:nvPr/>
            </p:nvSpPr>
            <p:spPr>
              <a:xfrm>
                <a:off x="6794077" y="4180641"/>
                <a:ext cx="13391" cy="18910"/>
              </a:xfrm>
              <a:custGeom>
                <a:avLst/>
                <a:gdLst/>
                <a:ahLst/>
                <a:cxnLst/>
                <a:rect l="l" t="t" r="r" b="b"/>
                <a:pathLst>
                  <a:path w="330" h="466" extrusionOk="0">
                    <a:moveTo>
                      <a:pt x="66" y="1"/>
                    </a:moveTo>
                    <a:cubicBezTo>
                      <a:pt x="32" y="1"/>
                      <a:pt x="1" y="25"/>
                      <a:pt x="14" y="65"/>
                    </a:cubicBezTo>
                    <a:cubicBezTo>
                      <a:pt x="59" y="198"/>
                      <a:pt x="89" y="328"/>
                      <a:pt x="177" y="439"/>
                    </a:cubicBezTo>
                    <a:cubicBezTo>
                      <a:pt x="191" y="457"/>
                      <a:pt x="210" y="465"/>
                      <a:pt x="229" y="465"/>
                    </a:cubicBezTo>
                    <a:cubicBezTo>
                      <a:pt x="278" y="465"/>
                      <a:pt x="330" y="412"/>
                      <a:pt x="315" y="360"/>
                    </a:cubicBezTo>
                    <a:cubicBezTo>
                      <a:pt x="278" y="230"/>
                      <a:pt x="191" y="134"/>
                      <a:pt x="114" y="24"/>
                    </a:cubicBezTo>
                    <a:cubicBezTo>
                      <a:pt x="102" y="8"/>
                      <a:pt x="84" y="1"/>
                      <a:pt x="66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" name="Google Shape;1888;p15"/>
              <p:cNvSpPr/>
              <p:nvPr/>
            </p:nvSpPr>
            <p:spPr>
              <a:xfrm>
                <a:off x="6834576" y="4184699"/>
                <a:ext cx="2029" cy="1583"/>
              </a:xfrm>
              <a:custGeom>
                <a:avLst/>
                <a:gdLst/>
                <a:ahLst/>
                <a:cxnLst/>
                <a:rect l="l" t="t" r="r" b="b"/>
                <a:pathLst>
                  <a:path w="50" h="39" extrusionOk="0">
                    <a:moveTo>
                      <a:pt x="23" y="0"/>
                    </a:moveTo>
                    <a:cubicBezTo>
                      <a:pt x="0" y="0"/>
                      <a:pt x="0" y="39"/>
                      <a:pt x="24" y="39"/>
                    </a:cubicBezTo>
                    <a:cubicBezTo>
                      <a:pt x="50" y="39"/>
                      <a:pt x="50" y="0"/>
                      <a:pt x="24" y="0"/>
                    </a:cubicBezTo>
                    <a:cubicBezTo>
                      <a:pt x="24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" name="Google Shape;1889;p15"/>
              <p:cNvSpPr/>
              <p:nvPr/>
            </p:nvSpPr>
            <p:spPr>
              <a:xfrm>
                <a:off x="6558308" y="4237250"/>
                <a:ext cx="11809" cy="20858"/>
              </a:xfrm>
              <a:custGeom>
                <a:avLst/>
                <a:gdLst/>
                <a:ahLst/>
                <a:cxnLst/>
                <a:rect l="l" t="t" r="r" b="b"/>
                <a:pathLst>
                  <a:path w="291" h="514" extrusionOk="0">
                    <a:moveTo>
                      <a:pt x="96" y="0"/>
                    </a:moveTo>
                    <a:cubicBezTo>
                      <a:pt x="48" y="0"/>
                      <a:pt x="1" y="38"/>
                      <a:pt x="19" y="98"/>
                    </a:cubicBezTo>
                    <a:cubicBezTo>
                      <a:pt x="59" y="225"/>
                      <a:pt x="88" y="363"/>
                      <a:pt x="154" y="480"/>
                    </a:cubicBezTo>
                    <a:cubicBezTo>
                      <a:pt x="167" y="503"/>
                      <a:pt x="191" y="513"/>
                      <a:pt x="216" y="513"/>
                    </a:cubicBezTo>
                    <a:cubicBezTo>
                      <a:pt x="253" y="513"/>
                      <a:pt x="291" y="489"/>
                      <a:pt x="286" y="446"/>
                    </a:cubicBezTo>
                    <a:cubicBezTo>
                      <a:pt x="272" y="310"/>
                      <a:pt x="216" y="183"/>
                      <a:pt x="173" y="56"/>
                    </a:cubicBezTo>
                    <a:cubicBezTo>
                      <a:pt x="160" y="17"/>
                      <a:pt x="128" y="0"/>
                      <a:pt x="96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" name="Google Shape;1890;p15"/>
              <p:cNvSpPr/>
              <p:nvPr/>
            </p:nvSpPr>
            <p:spPr>
              <a:xfrm>
                <a:off x="7178856" y="4158200"/>
                <a:ext cx="7751" cy="16232"/>
              </a:xfrm>
              <a:custGeom>
                <a:avLst/>
                <a:gdLst/>
                <a:ahLst/>
                <a:cxnLst/>
                <a:rect l="l" t="t" r="r" b="b"/>
                <a:pathLst>
                  <a:path w="191" h="400" extrusionOk="0">
                    <a:moveTo>
                      <a:pt x="113" y="1"/>
                    </a:moveTo>
                    <a:cubicBezTo>
                      <a:pt x="74" y="1"/>
                      <a:pt x="31" y="26"/>
                      <a:pt x="25" y="76"/>
                    </a:cubicBezTo>
                    <a:cubicBezTo>
                      <a:pt x="13" y="167"/>
                      <a:pt x="1" y="252"/>
                      <a:pt x="12" y="342"/>
                    </a:cubicBezTo>
                    <a:cubicBezTo>
                      <a:pt x="16" y="379"/>
                      <a:pt x="44" y="400"/>
                      <a:pt x="72" y="400"/>
                    </a:cubicBezTo>
                    <a:cubicBezTo>
                      <a:pt x="95" y="400"/>
                      <a:pt x="118" y="387"/>
                      <a:pt x="129" y="357"/>
                    </a:cubicBezTo>
                    <a:cubicBezTo>
                      <a:pt x="165" y="267"/>
                      <a:pt x="171" y="173"/>
                      <a:pt x="184" y="76"/>
                    </a:cubicBezTo>
                    <a:cubicBezTo>
                      <a:pt x="190" y="26"/>
                      <a:pt x="153" y="1"/>
                      <a:pt x="113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" name="Google Shape;1891;p15"/>
              <p:cNvSpPr/>
              <p:nvPr/>
            </p:nvSpPr>
            <p:spPr>
              <a:xfrm>
                <a:off x="7197522" y="4143429"/>
                <a:ext cx="11890" cy="28731"/>
              </a:xfrm>
              <a:custGeom>
                <a:avLst/>
                <a:gdLst/>
                <a:ahLst/>
                <a:cxnLst/>
                <a:rect l="l" t="t" r="r" b="b"/>
                <a:pathLst>
                  <a:path w="293" h="708" extrusionOk="0">
                    <a:moveTo>
                      <a:pt x="218" y="1"/>
                    </a:moveTo>
                    <a:cubicBezTo>
                      <a:pt x="178" y="1"/>
                      <a:pt x="136" y="27"/>
                      <a:pt x="130" y="77"/>
                    </a:cubicBezTo>
                    <a:cubicBezTo>
                      <a:pt x="106" y="264"/>
                      <a:pt x="1" y="453"/>
                      <a:pt x="5" y="637"/>
                    </a:cubicBezTo>
                    <a:cubicBezTo>
                      <a:pt x="5" y="679"/>
                      <a:pt x="40" y="707"/>
                      <a:pt x="77" y="707"/>
                    </a:cubicBezTo>
                    <a:cubicBezTo>
                      <a:pt x="94" y="707"/>
                      <a:pt x="111" y="701"/>
                      <a:pt x="125" y="687"/>
                    </a:cubicBezTo>
                    <a:cubicBezTo>
                      <a:pt x="267" y="541"/>
                      <a:pt x="278" y="270"/>
                      <a:pt x="289" y="75"/>
                    </a:cubicBezTo>
                    <a:cubicBezTo>
                      <a:pt x="293" y="25"/>
                      <a:pt x="256" y="1"/>
                      <a:pt x="218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" name="Google Shape;1892;p15"/>
              <p:cNvSpPr/>
              <p:nvPr/>
            </p:nvSpPr>
            <p:spPr>
              <a:xfrm>
                <a:off x="7267279" y="4187945"/>
                <a:ext cx="11444" cy="27878"/>
              </a:xfrm>
              <a:custGeom>
                <a:avLst/>
                <a:gdLst/>
                <a:ahLst/>
                <a:cxnLst/>
                <a:rect l="l" t="t" r="r" b="b"/>
                <a:pathLst>
                  <a:path w="282" h="687" extrusionOk="0">
                    <a:moveTo>
                      <a:pt x="153" y="0"/>
                    </a:moveTo>
                    <a:cubicBezTo>
                      <a:pt x="117" y="0"/>
                      <a:pt x="78" y="25"/>
                      <a:pt x="73" y="72"/>
                    </a:cubicBezTo>
                    <a:cubicBezTo>
                      <a:pt x="54" y="257"/>
                      <a:pt x="1" y="517"/>
                      <a:pt x="124" y="672"/>
                    </a:cubicBezTo>
                    <a:cubicBezTo>
                      <a:pt x="132" y="682"/>
                      <a:pt x="145" y="687"/>
                      <a:pt x="159" y="687"/>
                    </a:cubicBezTo>
                    <a:cubicBezTo>
                      <a:pt x="178" y="687"/>
                      <a:pt x="197" y="678"/>
                      <a:pt x="204" y="663"/>
                    </a:cubicBezTo>
                    <a:cubicBezTo>
                      <a:pt x="282" y="495"/>
                      <a:pt x="213" y="257"/>
                      <a:pt x="219" y="73"/>
                    </a:cubicBezTo>
                    <a:cubicBezTo>
                      <a:pt x="222" y="24"/>
                      <a:pt x="188" y="0"/>
                      <a:pt x="153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" name="Google Shape;1893;p15"/>
              <p:cNvSpPr/>
              <p:nvPr/>
            </p:nvSpPr>
            <p:spPr>
              <a:xfrm>
                <a:off x="7289517" y="4190827"/>
                <a:ext cx="11444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282" h="430" extrusionOk="0">
                    <a:moveTo>
                      <a:pt x="156" y="1"/>
                    </a:moveTo>
                    <a:cubicBezTo>
                      <a:pt x="115" y="1"/>
                      <a:pt x="75" y="22"/>
                      <a:pt x="59" y="72"/>
                    </a:cubicBezTo>
                    <a:cubicBezTo>
                      <a:pt x="20" y="191"/>
                      <a:pt x="1" y="289"/>
                      <a:pt x="67" y="397"/>
                    </a:cubicBezTo>
                    <a:cubicBezTo>
                      <a:pt x="81" y="420"/>
                      <a:pt x="103" y="430"/>
                      <a:pt x="124" y="430"/>
                    </a:cubicBezTo>
                    <a:cubicBezTo>
                      <a:pt x="152" y="430"/>
                      <a:pt x="180" y="412"/>
                      <a:pt x="191" y="382"/>
                    </a:cubicBezTo>
                    <a:cubicBezTo>
                      <a:pt x="224" y="297"/>
                      <a:pt x="226" y="212"/>
                      <a:pt x="256" y="125"/>
                    </a:cubicBezTo>
                    <a:cubicBezTo>
                      <a:pt x="281" y="51"/>
                      <a:pt x="218" y="1"/>
                      <a:pt x="156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" name="Google Shape;1894;p15"/>
              <p:cNvSpPr/>
              <p:nvPr/>
            </p:nvSpPr>
            <p:spPr>
              <a:xfrm>
                <a:off x="7740724" y="4069533"/>
                <a:ext cx="19276" cy="29664"/>
              </a:xfrm>
              <a:custGeom>
                <a:avLst/>
                <a:gdLst/>
                <a:ahLst/>
                <a:cxnLst/>
                <a:rect l="l" t="t" r="r" b="b"/>
                <a:pathLst>
                  <a:path w="475" h="731" extrusionOk="0">
                    <a:moveTo>
                      <a:pt x="119" y="0"/>
                    </a:moveTo>
                    <a:cubicBezTo>
                      <a:pt x="59" y="0"/>
                      <a:pt x="0" y="63"/>
                      <a:pt x="43" y="124"/>
                    </a:cubicBezTo>
                    <a:cubicBezTo>
                      <a:pt x="103" y="208"/>
                      <a:pt x="159" y="296"/>
                      <a:pt x="188" y="398"/>
                    </a:cubicBezTo>
                    <a:cubicBezTo>
                      <a:pt x="211" y="487"/>
                      <a:pt x="211" y="577"/>
                      <a:pt x="234" y="666"/>
                    </a:cubicBezTo>
                    <a:cubicBezTo>
                      <a:pt x="246" y="709"/>
                      <a:pt x="283" y="730"/>
                      <a:pt x="319" y="730"/>
                    </a:cubicBezTo>
                    <a:cubicBezTo>
                      <a:pt x="357" y="730"/>
                      <a:pt x="395" y="708"/>
                      <a:pt x="407" y="666"/>
                    </a:cubicBezTo>
                    <a:cubicBezTo>
                      <a:pt x="474" y="441"/>
                      <a:pt x="336" y="175"/>
                      <a:pt x="176" y="23"/>
                    </a:cubicBezTo>
                    <a:cubicBezTo>
                      <a:pt x="159" y="7"/>
                      <a:pt x="139" y="0"/>
                      <a:pt x="119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" name="Google Shape;1895;p15"/>
              <p:cNvSpPr/>
              <p:nvPr/>
            </p:nvSpPr>
            <p:spPr>
              <a:xfrm>
                <a:off x="7759959" y="4074484"/>
                <a:ext cx="13554" cy="24023"/>
              </a:xfrm>
              <a:custGeom>
                <a:avLst/>
                <a:gdLst/>
                <a:ahLst/>
                <a:cxnLst/>
                <a:rect l="l" t="t" r="r" b="b"/>
                <a:pathLst>
                  <a:path w="334" h="592" extrusionOk="0">
                    <a:moveTo>
                      <a:pt x="110" y="0"/>
                    </a:moveTo>
                    <a:cubicBezTo>
                      <a:pt x="55" y="0"/>
                      <a:pt x="1" y="43"/>
                      <a:pt x="21" y="112"/>
                    </a:cubicBezTo>
                    <a:cubicBezTo>
                      <a:pt x="65" y="259"/>
                      <a:pt x="96" y="427"/>
                      <a:pt x="180" y="555"/>
                    </a:cubicBezTo>
                    <a:cubicBezTo>
                      <a:pt x="196" y="580"/>
                      <a:pt x="224" y="592"/>
                      <a:pt x="252" y="592"/>
                    </a:cubicBezTo>
                    <a:cubicBezTo>
                      <a:pt x="293" y="592"/>
                      <a:pt x="333" y="565"/>
                      <a:pt x="331" y="513"/>
                    </a:cubicBezTo>
                    <a:cubicBezTo>
                      <a:pt x="321" y="358"/>
                      <a:pt x="250" y="208"/>
                      <a:pt x="197" y="62"/>
                    </a:cubicBezTo>
                    <a:cubicBezTo>
                      <a:pt x="182" y="19"/>
                      <a:pt x="146" y="0"/>
                      <a:pt x="110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" name="Google Shape;1896;p15"/>
              <p:cNvSpPr/>
              <p:nvPr/>
            </p:nvSpPr>
            <p:spPr>
              <a:xfrm>
                <a:off x="7791287" y="4065556"/>
                <a:ext cx="15704" cy="44638"/>
              </a:xfrm>
              <a:custGeom>
                <a:avLst/>
                <a:gdLst/>
                <a:ahLst/>
                <a:cxnLst/>
                <a:rect l="l" t="t" r="r" b="b"/>
                <a:pathLst>
                  <a:path w="387" h="1100" extrusionOk="0">
                    <a:moveTo>
                      <a:pt x="292" y="0"/>
                    </a:moveTo>
                    <a:cubicBezTo>
                      <a:pt x="260" y="0"/>
                      <a:pt x="228" y="16"/>
                      <a:pt x="214" y="53"/>
                    </a:cubicBezTo>
                    <a:cubicBezTo>
                      <a:pt x="95" y="357"/>
                      <a:pt x="0" y="733"/>
                      <a:pt x="106" y="1054"/>
                    </a:cubicBezTo>
                    <a:cubicBezTo>
                      <a:pt x="116" y="1085"/>
                      <a:pt x="139" y="1099"/>
                      <a:pt x="163" y="1099"/>
                    </a:cubicBezTo>
                    <a:cubicBezTo>
                      <a:pt x="194" y="1099"/>
                      <a:pt x="227" y="1075"/>
                      <a:pt x="233" y="1036"/>
                    </a:cubicBezTo>
                    <a:cubicBezTo>
                      <a:pt x="273" y="713"/>
                      <a:pt x="259" y="409"/>
                      <a:pt x="367" y="96"/>
                    </a:cubicBezTo>
                    <a:cubicBezTo>
                      <a:pt x="387" y="37"/>
                      <a:pt x="340" y="0"/>
                      <a:pt x="292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" name="Google Shape;1897;p15"/>
              <p:cNvSpPr/>
              <p:nvPr/>
            </p:nvSpPr>
            <p:spPr>
              <a:xfrm>
                <a:off x="7813038" y="4085319"/>
                <a:ext cx="15055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371" h="483" extrusionOk="0">
                    <a:moveTo>
                      <a:pt x="251" y="0"/>
                    </a:moveTo>
                    <a:cubicBezTo>
                      <a:pt x="232" y="0"/>
                      <a:pt x="213" y="8"/>
                      <a:pt x="195" y="26"/>
                    </a:cubicBezTo>
                    <a:cubicBezTo>
                      <a:pt x="95" y="131"/>
                      <a:pt x="1" y="288"/>
                      <a:pt x="57" y="434"/>
                    </a:cubicBezTo>
                    <a:cubicBezTo>
                      <a:pt x="69" y="466"/>
                      <a:pt x="96" y="482"/>
                      <a:pt x="122" y="482"/>
                    </a:cubicBezTo>
                    <a:cubicBezTo>
                      <a:pt x="148" y="482"/>
                      <a:pt x="175" y="466"/>
                      <a:pt x="187" y="434"/>
                    </a:cubicBezTo>
                    <a:cubicBezTo>
                      <a:pt x="231" y="328"/>
                      <a:pt x="231" y="236"/>
                      <a:pt x="315" y="145"/>
                    </a:cubicBezTo>
                    <a:cubicBezTo>
                      <a:pt x="370" y="84"/>
                      <a:pt x="314" y="0"/>
                      <a:pt x="251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" name="Google Shape;1898;p15"/>
              <p:cNvSpPr/>
              <p:nvPr/>
            </p:nvSpPr>
            <p:spPr>
              <a:xfrm>
                <a:off x="7863276" y="4107638"/>
                <a:ext cx="6736" cy="9902"/>
              </a:xfrm>
              <a:custGeom>
                <a:avLst/>
                <a:gdLst/>
                <a:ahLst/>
                <a:cxnLst/>
                <a:rect l="l" t="t" r="r" b="b"/>
                <a:pathLst>
                  <a:path w="166" h="244" extrusionOk="0">
                    <a:moveTo>
                      <a:pt x="77" y="1"/>
                    </a:moveTo>
                    <a:cubicBezTo>
                      <a:pt x="45" y="1"/>
                      <a:pt x="14" y="21"/>
                      <a:pt x="11" y="68"/>
                    </a:cubicBezTo>
                    <a:cubicBezTo>
                      <a:pt x="7" y="112"/>
                      <a:pt x="6" y="157"/>
                      <a:pt x="3" y="199"/>
                    </a:cubicBezTo>
                    <a:cubicBezTo>
                      <a:pt x="1" y="225"/>
                      <a:pt x="27" y="243"/>
                      <a:pt x="51" y="243"/>
                    </a:cubicBezTo>
                    <a:cubicBezTo>
                      <a:pt x="66" y="243"/>
                      <a:pt x="80" y="237"/>
                      <a:pt x="87" y="221"/>
                    </a:cubicBezTo>
                    <a:cubicBezTo>
                      <a:pt x="105" y="182"/>
                      <a:pt x="122" y="140"/>
                      <a:pt x="139" y="101"/>
                    </a:cubicBezTo>
                    <a:cubicBezTo>
                      <a:pt x="166" y="39"/>
                      <a:pt x="121" y="1"/>
                      <a:pt x="77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" name="Google Shape;1899;p15"/>
              <p:cNvSpPr/>
              <p:nvPr/>
            </p:nvSpPr>
            <p:spPr>
              <a:xfrm>
                <a:off x="8150459" y="4058982"/>
                <a:ext cx="10997" cy="27392"/>
              </a:xfrm>
              <a:custGeom>
                <a:avLst/>
                <a:gdLst/>
                <a:ahLst/>
                <a:cxnLst/>
                <a:rect l="l" t="t" r="r" b="b"/>
                <a:pathLst>
                  <a:path w="271" h="675" extrusionOk="0">
                    <a:moveTo>
                      <a:pt x="88" y="1"/>
                    </a:moveTo>
                    <a:cubicBezTo>
                      <a:pt x="46" y="1"/>
                      <a:pt x="1" y="37"/>
                      <a:pt x="10" y="92"/>
                    </a:cubicBezTo>
                    <a:cubicBezTo>
                      <a:pt x="43" y="275"/>
                      <a:pt x="56" y="472"/>
                      <a:pt x="137" y="640"/>
                    </a:cubicBezTo>
                    <a:cubicBezTo>
                      <a:pt x="149" y="664"/>
                      <a:pt x="171" y="675"/>
                      <a:pt x="193" y="675"/>
                    </a:cubicBezTo>
                    <a:cubicBezTo>
                      <a:pt x="230" y="675"/>
                      <a:pt x="269" y="646"/>
                      <a:pt x="269" y="605"/>
                    </a:cubicBezTo>
                    <a:cubicBezTo>
                      <a:pt x="271" y="419"/>
                      <a:pt x="199" y="232"/>
                      <a:pt x="154" y="54"/>
                    </a:cubicBezTo>
                    <a:cubicBezTo>
                      <a:pt x="144" y="16"/>
                      <a:pt x="116" y="1"/>
                      <a:pt x="88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" name="Google Shape;1900;p15"/>
              <p:cNvSpPr/>
              <p:nvPr/>
            </p:nvSpPr>
            <p:spPr>
              <a:xfrm>
                <a:off x="8174564" y="4064907"/>
                <a:ext cx="9130" cy="20493"/>
              </a:xfrm>
              <a:custGeom>
                <a:avLst/>
                <a:gdLst/>
                <a:ahLst/>
                <a:cxnLst/>
                <a:rect l="l" t="t" r="r" b="b"/>
                <a:pathLst>
                  <a:path w="225" h="505" extrusionOk="0">
                    <a:moveTo>
                      <a:pt x="76" y="0"/>
                    </a:moveTo>
                    <a:cubicBezTo>
                      <a:pt x="38" y="0"/>
                      <a:pt x="0" y="31"/>
                      <a:pt x="17" y="78"/>
                    </a:cubicBezTo>
                    <a:cubicBezTo>
                      <a:pt x="63" y="206"/>
                      <a:pt x="71" y="339"/>
                      <a:pt x="100" y="470"/>
                    </a:cubicBezTo>
                    <a:cubicBezTo>
                      <a:pt x="104" y="493"/>
                      <a:pt x="125" y="505"/>
                      <a:pt x="146" y="505"/>
                    </a:cubicBezTo>
                    <a:cubicBezTo>
                      <a:pt x="166" y="505"/>
                      <a:pt x="187" y="493"/>
                      <a:pt x="191" y="470"/>
                    </a:cubicBezTo>
                    <a:cubicBezTo>
                      <a:pt x="225" y="323"/>
                      <a:pt x="189" y="182"/>
                      <a:pt x="138" y="44"/>
                    </a:cubicBezTo>
                    <a:cubicBezTo>
                      <a:pt x="127" y="13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" name="Google Shape;1901;p15"/>
              <p:cNvSpPr/>
              <p:nvPr/>
            </p:nvSpPr>
            <p:spPr>
              <a:xfrm>
                <a:off x="8213764" y="4064380"/>
                <a:ext cx="11160" cy="2349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579" extrusionOk="0">
                    <a:moveTo>
                      <a:pt x="137" y="1"/>
                    </a:moveTo>
                    <a:cubicBezTo>
                      <a:pt x="82" y="1"/>
                      <a:pt x="27" y="36"/>
                      <a:pt x="28" y="106"/>
                    </a:cubicBezTo>
                    <a:cubicBezTo>
                      <a:pt x="28" y="253"/>
                      <a:pt x="1" y="411"/>
                      <a:pt x="71" y="542"/>
                    </a:cubicBezTo>
                    <a:cubicBezTo>
                      <a:pt x="84" y="567"/>
                      <a:pt x="111" y="579"/>
                      <a:pt x="137" y="579"/>
                    </a:cubicBezTo>
                    <a:cubicBezTo>
                      <a:pt x="163" y="579"/>
                      <a:pt x="190" y="567"/>
                      <a:pt x="203" y="542"/>
                    </a:cubicBezTo>
                    <a:cubicBezTo>
                      <a:pt x="274" y="411"/>
                      <a:pt x="246" y="253"/>
                      <a:pt x="246" y="106"/>
                    </a:cubicBezTo>
                    <a:cubicBezTo>
                      <a:pt x="247" y="36"/>
                      <a:pt x="192" y="1"/>
                      <a:pt x="137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" name="Google Shape;1902;p15"/>
              <p:cNvSpPr/>
              <p:nvPr/>
            </p:nvSpPr>
            <p:spPr>
              <a:xfrm>
                <a:off x="8143074" y="4180438"/>
                <a:ext cx="19722" cy="24429"/>
              </a:xfrm>
              <a:custGeom>
                <a:avLst/>
                <a:gdLst/>
                <a:ahLst/>
                <a:cxnLst/>
                <a:rect l="l" t="t" r="r" b="b"/>
                <a:pathLst>
                  <a:path w="486" h="602" extrusionOk="0">
                    <a:moveTo>
                      <a:pt x="128" y="1"/>
                    </a:moveTo>
                    <a:cubicBezTo>
                      <a:pt x="61" y="1"/>
                      <a:pt x="0" y="89"/>
                      <a:pt x="62" y="155"/>
                    </a:cubicBezTo>
                    <a:cubicBezTo>
                      <a:pt x="183" y="283"/>
                      <a:pt x="187" y="458"/>
                      <a:pt x="294" y="587"/>
                    </a:cubicBezTo>
                    <a:cubicBezTo>
                      <a:pt x="302" y="597"/>
                      <a:pt x="313" y="602"/>
                      <a:pt x="325" y="602"/>
                    </a:cubicBezTo>
                    <a:cubicBezTo>
                      <a:pt x="342" y="602"/>
                      <a:pt x="360" y="592"/>
                      <a:pt x="369" y="577"/>
                    </a:cubicBezTo>
                    <a:cubicBezTo>
                      <a:pt x="486" y="397"/>
                      <a:pt x="317" y="156"/>
                      <a:pt x="187" y="27"/>
                    </a:cubicBezTo>
                    <a:cubicBezTo>
                      <a:pt x="169" y="8"/>
                      <a:pt x="148" y="1"/>
                      <a:pt x="128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" name="Google Shape;1903;p15"/>
              <p:cNvSpPr/>
              <p:nvPr/>
            </p:nvSpPr>
            <p:spPr>
              <a:xfrm>
                <a:off x="8168923" y="4182832"/>
                <a:ext cx="9577" cy="14203"/>
              </a:xfrm>
              <a:custGeom>
                <a:avLst/>
                <a:gdLst/>
                <a:ahLst/>
                <a:cxnLst/>
                <a:rect l="l" t="t" r="r" b="b"/>
                <a:pathLst>
                  <a:path w="236" h="350" extrusionOk="0">
                    <a:moveTo>
                      <a:pt x="87" y="0"/>
                    </a:moveTo>
                    <a:cubicBezTo>
                      <a:pt x="45" y="0"/>
                      <a:pt x="0" y="37"/>
                      <a:pt x="18" y="83"/>
                    </a:cubicBezTo>
                    <a:cubicBezTo>
                      <a:pt x="51" y="169"/>
                      <a:pt x="81" y="246"/>
                      <a:pt x="132" y="325"/>
                    </a:cubicBezTo>
                    <a:cubicBezTo>
                      <a:pt x="143" y="342"/>
                      <a:pt x="160" y="350"/>
                      <a:pt x="175" y="350"/>
                    </a:cubicBezTo>
                    <a:cubicBezTo>
                      <a:pt x="206" y="350"/>
                      <a:pt x="236" y="322"/>
                      <a:pt x="228" y="284"/>
                    </a:cubicBezTo>
                    <a:cubicBezTo>
                      <a:pt x="208" y="194"/>
                      <a:pt x="175" y="116"/>
                      <a:pt x="137" y="33"/>
                    </a:cubicBezTo>
                    <a:cubicBezTo>
                      <a:pt x="127" y="10"/>
                      <a:pt x="108" y="0"/>
                      <a:pt x="87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" name="Google Shape;1904;p15"/>
              <p:cNvSpPr/>
              <p:nvPr/>
            </p:nvSpPr>
            <p:spPr>
              <a:xfrm>
                <a:off x="8362935" y="4156374"/>
                <a:ext cx="9171" cy="22562"/>
              </a:xfrm>
              <a:custGeom>
                <a:avLst/>
                <a:gdLst/>
                <a:ahLst/>
                <a:cxnLst/>
                <a:rect l="l" t="t" r="r" b="b"/>
                <a:pathLst>
                  <a:path w="226" h="556" extrusionOk="0">
                    <a:moveTo>
                      <a:pt x="136" y="1"/>
                    </a:moveTo>
                    <a:cubicBezTo>
                      <a:pt x="90" y="1"/>
                      <a:pt x="42" y="29"/>
                      <a:pt x="37" y="88"/>
                    </a:cubicBezTo>
                    <a:cubicBezTo>
                      <a:pt x="26" y="227"/>
                      <a:pt x="0" y="368"/>
                      <a:pt x="24" y="504"/>
                    </a:cubicBezTo>
                    <a:cubicBezTo>
                      <a:pt x="30" y="540"/>
                      <a:pt x="57" y="556"/>
                      <a:pt x="86" y="556"/>
                    </a:cubicBezTo>
                    <a:cubicBezTo>
                      <a:pt x="118" y="556"/>
                      <a:pt x="152" y="536"/>
                      <a:pt x="163" y="504"/>
                    </a:cubicBezTo>
                    <a:cubicBezTo>
                      <a:pt x="209" y="374"/>
                      <a:pt x="207" y="224"/>
                      <a:pt x="220" y="88"/>
                    </a:cubicBezTo>
                    <a:cubicBezTo>
                      <a:pt x="226" y="30"/>
                      <a:pt x="182" y="1"/>
                      <a:pt x="136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" name="Google Shape;1905;p15"/>
              <p:cNvSpPr/>
              <p:nvPr/>
            </p:nvSpPr>
            <p:spPr>
              <a:xfrm>
                <a:off x="7946748" y="4182832"/>
                <a:ext cx="20371" cy="20858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14" extrusionOk="0">
                    <a:moveTo>
                      <a:pt x="142" y="1"/>
                    </a:moveTo>
                    <a:cubicBezTo>
                      <a:pt x="74" y="1"/>
                      <a:pt x="1" y="82"/>
                      <a:pt x="52" y="147"/>
                    </a:cubicBezTo>
                    <a:cubicBezTo>
                      <a:pt x="141" y="263"/>
                      <a:pt x="222" y="399"/>
                      <a:pt x="336" y="491"/>
                    </a:cubicBezTo>
                    <a:cubicBezTo>
                      <a:pt x="356" y="507"/>
                      <a:pt x="377" y="513"/>
                      <a:pt x="396" y="513"/>
                    </a:cubicBezTo>
                    <a:cubicBezTo>
                      <a:pt x="454" y="513"/>
                      <a:pt x="501" y="456"/>
                      <a:pt x="470" y="388"/>
                    </a:cubicBezTo>
                    <a:cubicBezTo>
                      <a:pt x="408" y="256"/>
                      <a:pt x="293" y="143"/>
                      <a:pt x="203" y="30"/>
                    </a:cubicBezTo>
                    <a:cubicBezTo>
                      <a:pt x="186" y="9"/>
                      <a:pt x="164" y="1"/>
                      <a:pt x="142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6" name="Google Shape;1906;p15"/>
              <p:cNvSpPr/>
              <p:nvPr/>
            </p:nvSpPr>
            <p:spPr>
              <a:xfrm>
                <a:off x="7980754" y="4183360"/>
                <a:ext cx="2110" cy="1583"/>
              </a:xfrm>
              <a:custGeom>
                <a:avLst/>
                <a:gdLst/>
                <a:ahLst/>
                <a:cxnLst/>
                <a:rect l="l" t="t" r="r" b="b"/>
                <a:pathLst>
                  <a:path w="52" h="39" extrusionOk="0">
                    <a:moveTo>
                      <a:pt x="26" y="0"/>
                    </a:moveTo>
                    <a:cubicBezTo>
                      <a:pt x="1" y="0"/>
                      <a:pt x="1" y="39"/>
                      <a:pt x="26" y="39"/>
                    </a:cubicBezTo>
                    <a:cubicBezTo>
                      <a:pt x="51" y="39"/>
                      <a:pt x="51" y="0"/>
                      <a:pt x="26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7" name="Google Shape;1907;p15"/>
              <p:cNvSpPr/>
              <p:nvPr/>
            </p:nvSpPr>
            <p:spPr>
              <a:xfrm>
                <a:off x="8020888" y="4169035"/>
                <a:ext cx="11768" cy="17044"/>
              </a:xfrm>
              <a:custGeom>
                <a:avLst/>
                <a:gdLst/>
                <a:ahLst/>
                <a:cxnLst/>
                <a:rect l="l" t="t" r="r" b="b"/>
                <a:pathLst>
                  <a:path w="290" h="420" extrusionOk="0">
                    <a:moveTo>
                      <a:pt x="154" y="1"/>
                    </a:moveTo>
                    <a:cubicBezTo>
                      <a:pt x="110" y="1"/>
                      <a:pt x="68" y="24"/>
                      <a:pt x="54" y="78"/>
                    </a:cubicBezTo>
                    <a:cubicBezTo>
                      <a:pt x="26" y="178"/>
                      <a:pt x="1" y="258"/>
                      <a:pt x="16" y="361"/>
                    </a:cubicBezTo>
                    <a:cubicBezTo>
                      <a:pt x="21" y="398"/>
                      <a:pt x="58" y="420"/>
                      <a:pt x="94" y="420"/>
                    </a:cubicBezTo>
                    <a:cubicBezTo>
                      <a:pt x="116" y="420"/>
                      <a:pt x="137" y="412"/>
                      <a:pt x="151" y="395"/>
                    </a:cubicBezTo>
                    <a:cubicBezTo>
                      <a:pt x="217" y="317"/>
                      <a:pt x="235" y="235"/>
                      <a:pt x="265" y="137"/>
                    </a:cubicBezTo>
                    <a:cubicBezTo>
                      <a:pt x="290" y="55"/>
                      <a:pt x="220" y="1"/>
                      <a:pt x="154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8" name="Google Shape;1908;p15"/>
              <p:cNvSpPr/>
              <p:nvPr/>
            </p:nvSpPr>
            <p:spPr>
              <a:xfrm>
                <a:off x="7982296" y="3939069"/>
                <a:ext cx="24876" cy="22968"/>
              </a:xfrm>
              <a:custGeom>
                <a:avLst/>
                <a:gdLst/>
                <a:ahLst/>
                <a:cxnLst/>
                <a:rect l="l" t="t" r="r" b="b"/>
                <a:pathLst>
                  <a:path w="613" h="566" extrusionOk="0">
                    <a:moveTo>
                      <a:pt x="121" y="0"/>
                    </a:moveTo>
                    <a:cubicBezTo>
                      <a:pt x="56" y="0"/>
                      <a:pt x="0" y="85"/>
                      <a:pt x="58" y="147"/>
                    </a:cubicBezTo>
                    <a:cubicBezTo>
                      <a:pt x="189" y="283"/>
                      <a:pt x="313" y="447"/>
                      <a:pt x="472" y="554"/>
                    </a:cubicBezTo>
                    <a:cubicBezTo>
                      <a:pt x="484" y="562"/>
                      <a:pt x="497" y="565"/>
                      <a:pt x="509" y="565"/>
                    </a:cubicBezTo>
                    <a:cubicBezTo>
                      <a:pt x="564" y="565"/>
                      <a:pt x="612" y="499"/>
                      <a:pt x="579" y="447"/>
                    </a:cubicBezTo>
                    <a:cubicBezTo>
                      <a:pt x="475" y="287"/>
                      <a:pt x="313" y="160"/>
                      <a:pt x="179" y="26"/>
                    </a:cubicBezTo>
                    <a:cubicBezTo>
                      <a:pt x="160" y="8"/>
                      <a:pt x="140" y="0"/>
                      <a:pt x="121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9" name="Google Shape;1909;p15"/>
              <p:cNvSpPr/>
              <p:nvPr/>
            </p:nvSpPr>
            <p:spPr>
              <a:xfrm>
                <a:off x="8009647" y="3937202"/>
                <a:ext cx="11444" cy="22847"/>
              </a:xfrm>
              <a:custGeom>
                <a:avLst/>
                <a:gdLst/>
                <a:ahLst/>
                <a:cxnLst/>
                <a:rect l="l" t="t" r="r" b="b"/>
                <a:pathLst>
                  <a:path w="282" h="563" extrusionOk="0">
                    <a:moveTo>
                      <a:pt x="120" y="0"/>
                    </a:moveTo>
                    <a:cubicBezTo>
                      <a:pt x="63" y="0"/>
                      <a:pt x="0" y="49"/>
                      <a:pt x="14" y="124"/>
                    </a:cubicBezTo>
                    <a:cubicBezTo>
                      <a:pt x="40" y="258"/>
                      <a:pt x="45" y="416"/>
                      <a:pt x="121" y="530"/>
                    </a:cubicBezTo>
                    <a:cubicBezTo>
                      <a:pt x="136" y="551"/>
                      <a:pt x="160" y="562"/>
                      <a:pt x="184" y="562"/>
                    </a:cubicBezTo>
                    <a:cubicBezTo>
                      <a:pt x="212" y="562"/>
                      <a:pt x="238" y="546"/>
                      <a:pt x="246" y="513"/>
                    </a:cubicBezTo>
                    <a:cubicBezTo>
                      <a:pt x="281" y="368"/>
                      <a:pt x="229" y="216"/>
                      <a:pt x="204" y="74"/>
                    </a:cubicBezTo>
                    <a:cubicBezTo>
                      <a:pt x="195" y="22"/>
                      <a:pt x="159" y="0"/>
                      <a:pt x="120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0" name="Google Shape;1910;p15"/>
              <p:cNvSpPr/>
              <p:nvPr/>
            </p:nvSpPr>
            <p:spPr>
              <a:xfrm>
                <a:off x="8027218" y="3930263"/>
                <a:ext cx="11687" cy="24997"/>
              </a:xfrm>
              <a:custGeom>
                <a:avLst/>
                <a:gdLst/>
                <a:ahLst/>
                <a:cxnLst/>
                <a:rect l="l" t="t" r="r" b="b"/>
                <a:pathLst>
                  <a:path w="288" h="616" extrusionOk="0">
                    <a:moveTo>
                      <a:pt x="171" y="0"/>
                    </a:moveTo>
                    <a:cubicBezTo>
                      <a:pt x="148" y="0"/>
                      <a:pt x="125" y="11"/>
                      <a:pt x="114" y="35"/>
                    </a:cubicBezTo>
                    <a:cubicBezTo>
                      <a:pt x="45" y="176"/>
                      <a:pt x="1" y="405"/>
                      <a:pt x="53" y="556"/>
                    </a:cubicBezTo>
                    <a:cubicBezTo>
                      <a:pt x="67" y="593"/>
                      <a:pt x="103" y="616"/>
                      <a:pt x="139" y="616"/>
                    </a:cubicBezTo>
                    <a:cubicBezTo>
                      <a:pt x="165" y="616"/>
                      <a:pt x="190" y="604"/>
                      <a:pt x="206" y="576"/>
                    </a:cubicBezTo>
                    <a:cubicBezTo>
                      <a:pt x="287" y="434"/>
                      <a:pt x="287" y="209"/>
                      <a:pt x="244" y="53"/>
                    </a:cubicBezTo>
                    <a:cubicBezTo>
                      <a:pt x="236" y="20"/>
                      <a:pt x="202" y="0"/>
                      <a:pt x="171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1" name="Google Shape;1911;p15"/>
              <p:cNvSpPr/>
              <p:nvPr/>
            </p:nvSpPr>
            <p:spPr>
              <a:xfrm>
                <a:off x="8040244" y="3933469"/>
                <a:ext cx="19884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490" h="381" extrusionOk="0">
                    <a:moveTo>
                      <a:pt x="246" y="0"/>
                    </a:moveTo>
                    <a:cubicBezTo>
                      <a:pt x="0" y="0"/>
                      <a:pt x="0" y="380"/>
                      <a:pt x="246" y="380"/>
                    </a:cubicBezTo>
                    <a:cubicBezTo>
                      <a:pt x="490" y="380"/>
                      <a:pt x="490" y="0"/>
                      <a:pt x="246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2" name="Google Shape;1912;p15"/>
              <p:cNvSpPr/>
              <p:nvPr/>
            </p:nvSpPr>
            <p:spPr>
              <a:xfrm>
                <a:off x="8427620" y="3962849"/>
                <a:ext cx="17855" cy="24267"/>
              </a:xfrm>
              <a:custGeom>
                <a:avLst/>
                <a:gdLst/>
                <a:ahLst/>
                <a:cxnLst/>
                <a:rect l="l" t="t" r="r" b="b"/>
                <a:pathLst>
                  <a:path w="440" h="598" extrusionOk="0">
                    <a:moveTo>
                      <a:pt x="96" y="0"/>
                    </a:moveTo>
                    <a:cubicBezTo>
                      <a:pt x="45" y="0"/>
                      <a:pt x="1" y="62"/>
                      <a:pt x="49" y="105"/>
                    </a:cubicBezTo>
                    <a:cubicBezTo>
                      <a:pt x="195" y="242"/>
                      <a:pt x="260" y="409"/>
                      <a:pt x="358" y="578"/>
                    </a:cubicBezTo>
                    <a:cubicBezTo>
                      <a:pt x="366" y="592"/>
                      <a:pt x="380" y="598"/>
                      <a:pt x="394" y="598"/>
                    </a:cubicBezTo>
                    <a:cubicBezTo>
                      <a:pt x="417" y="598"/>
                      <a:pt x="439" y="582"/>
                      <a:pt x="439" y="555"/>
                    </a:cubicBezTo>
                    <a:cubicBezTo>
                      <a:pt x="437" y="339"/>
                      <a:pt x="293" y="155"/>
                      <a:pt x="138" y="16"/>
                    </a:cubicBezTo>
                    <a:cubicBezTo>
                      <a:pt x="125" y="5"/>
                      <a:pt x="110" y="0"/>
                      <a:pt x="96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3" name="Google Shape;1913;p15"/>
              <p:cNvSpPr/>
              <p:nvPr/>
            </p:nvSpPr>
            <p:spPr>
              <a:xfrm>
                <a:off x="8463492" y="3962564"/>
                <a:ext cx="7954" cy="19844"/>
              </a:xfrm>
              <a:custGeom>
                <a:avLst/>
                <a:gdLst/>
                <a:ahLst/>
                <a:cxnLst/>
                <a:rect l="l" t="t" r="r" b="b"/>
                <a:pathLst>
                  <a:path w="196" h="489" extrusionOk="0">
                    <a:moveTo>
                      <a:pt x="79" y="0"/>
                    </a:moveTo>
                    <a:cubicBezTo>
                      <a:pt x="42" y="0"/>
                      <a:pt x="3" y="25"/>
                      <a:pt x="5" y="68"/>
                    </a:cubicBezTo>
                    <a:cubicBezTo>
                      <a:pt x="11" y="205"/>
                      <a:pt x="0" y="337"/>
                      <a:pt x="57" y="461"/>
                    </a:cubicBezTo>
                    <a:cubicBezTo>
                      <a:pt x="66" y="480"/>
                      <a:pt x="84" y="489"/>
                      <a:pt x="104" y="489"/>
                    </a:cubicBezTo>
                    <a:cubicBezTo>
                      <a:pt x="130" y="489"/>
                      <a:pt x="157" y="473"/>
                      <a:pt x="164" y="447"/>
                    </a:cubicBezTo>
                    <a:cubicBezTo>
                      <a:pt x="196" y="314"/>
                      <a:pt x="159" y="182"/>
                      <a:pt x="140" y="49"/>
                    </a:cubicBezTo>
                    <a:cubicBezTo>
                      <a:pt x="135" y="15"/>
                      <a:pt x="108" y="0"/>
                      <a:pt x="79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4" name="Google Shape;1914;p15"/>
              <p:cNvSpPr/>
              <p:nvPr/>
            </p:nvSpPr>
            <p:spPr>
              <a:xfrm>
                <a:off x="8496200" y="3948402"/>
                <a:ext cx="16354" cy="29461"/>
              </a:xfrm>
              <a:custGeom>
                <a:avLst/>
                <a:gdLst/>
                <a:ahLst/>
                <a:cxnLst/>
                <a:rect l="l" t="t" r="r" b="b"/>
                <a:pathLst>
                  <a:path w="403" h="726" extrusionOk="0">
                    <a:moveTo>
                      <a:pt x="323" y="0"/>
                    </a:moveTo>
                    <a:cubicBezTo>
                      <a:pt x="305" y="0"/>
                      <a:pt x="286" y="8"/>
                      <a:pt x="273" y="26"/>
                    </a:cubicBezTo>
                    <a:cubicBezTo>
                      <a:pt x="153" y="194"/>
                      <a:pt x="0" y="503"/>
                      <a:pt x="117" y="705"/>
                    </a:cubicBezTo>
                    <a:cubicBezTo>
                      <a:pt x="126" y="719"/>
                      <a:pt x="139" y="726"/>
                      <a:pt x="152" y="726"/>
                    </a:cubicBezTo>
                    <a:cubicBezTo>
                      <a:pt x="171" y="726"/>
                      <a:pt x="190" y="713"/>
                      <a:pt x="197" y="694"/>
                    </a:cubicBezTo>
                    <a:cubicBezTo>
                      <a:pt x="235" y="598"/>
                      <a:pt x="219" y="502"/>
                      <a:pt x="238" y="400"/>
                    </a:cubicBezTo>
                    <a:cubicBezTo>
                      <a:pt x="261" y="286"/>
                      <a:pt x="311" y="181"/>
                      <a:pt x="374" y="85"/>
                    </a:cubicBezTo>
                    <a:cubicBezTo>
                      <a:pt x="402" y="41"/>
                      <a:pt x="363" y="0"/>
                      <a:pt x="323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5" name="Google Shape;1915;p15"/>
              <p:cNvSpPr/>
              <p:nvPr/>
            </p:nvSpPr>
            <p:spPr>
              <a:xfrm>
                <a:off x="8554838" y="3962280"/>
                <a:ext cx="8725" cy="20899"/>
              </a:xfrm>
              <a:custGeom>
                <a:avLst/>
                <a:gdLst/>
                <a:ahLst/>
                <a:cxnLst/>
                <a:rect l="l" t="t" r="r" b="b"/>
                <a:pathLst>
                  <a:path w="215" h="515" extrusionOk="0">
                    <a:moveTo>
                      <a:pt x="129" y="1"/>
                    </a:moveTo>
                    <a:cubicBezTo>
                      <a:pt x="96" y="1"/>
                      <a:pt x="64" y="17"/>
                      <a:pt x="58" y="54"/>
                    </a:cubicBezTo>
                    <a:cubicBezTo>
                      <a:pt x="32" y="202"/>
                      <a:pt x="0" y="335"/>
                      <a:pt x="30" y="484"/>
                    </a:cubicBezTo>
                    <a:cubicBezTo>
                      <a:pt x="34" y="504"/>
                      <a:pt x="53" y="514"/>
                      <a:pt x="72" y="514"/>
                    </a:cubicBezTo>
                    <a:cubicBezTo>
                      <a:pt x="86" y="514"/>
                      <a:pt x="101" y="508"/>
                      <a:pt x="109" y="494"/>
                    </a:cubicBezTo>
                    <a:cubicBezTo>
                      <a:pt x="181" y="361"/>
                      <a:pt x="189" y="222"/>
                      <a:pt x="208" y="75"/>
                    </a:cubicBezTo>
                    <a:cubicBezTo>
                      <a:pt x="214" y="28"/>
                      <a:pt x="171" y="1"/>
                      <a:pt x="129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6" name="Google Shape;1916;p15"/>
              <p:cNvSpPr/>
              <p:nvPr/>
            </p:nvSpPr>
            <p:spPr>
              <a:xfrm>
                <a:off x="8520467" y="3959075"/>
                <a:ext cx="5965" cy="16354"/>
              </a:xfrm>
              <a:custGeom>
                <a:avLst/>
                <a:gdLst/>
                <a:ahLst/>
                <a:cxnLst/>
                <a:rect l="l" t="t" r="r" b="b"/>
                <a:pathLst>
                  <a:path w="147" h="403" extrusionOk="0">
                    <a:moveTo>
                      <a:pt x="94" y="1"/>
                    </a:moveTo>
                    <a:cubicBezTo>
                      <a:pt x="65" y="1"/>
                      <a:pt x="35" y="20"/>
                      <a:pt x="30" y="56"/>
                    </a:cubicBezTo>
                    <a:cubicBezTo>
                      <a:pt x="17" y="156"/>
                      <a:pt x="1" y="253"/>
                      <a:pt x="2" y="353"/>
                    </a:cubicBezTo>
                    <a:cubicBezTo>
                      <a:pt x="4" y="384"/>
                      <a:pt x="31" y="402"/>
                      <a:pt x="57" y="402"/>
                    </a:cubicBezTo>
                    <a:cubicBezTo>
                      <a:pt x="77" y="402"/>
                      <a:pt x="96" y="392"/>
                      <a:pt x="102" y="367"/>
                    </a:cubicBezTo>
                    <a:cubicBezTo>
                      <a:pt x="128" y="266"/>
                      <a:pt x="134" y="160"/>
                      <a:pt x="143" y="56"/>
                    </a:cubicBezTo>
                    <a:cubicBezTo>
                      <a:pt x="147" y="19"/>
                      <a:pt x="122" y="1"/>
                      <a:pt x="94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7" name="Google Shape;1917;p15"/>
              <p:cNvSpPr/>
              <p:nvPr/>
            </p:nvSpPr>
            <p:spPr>
              <a:xfrm>
                <a:off x="8561533" y="4180885"/>
                <a:ext cx="12174" cy="2848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702" extrusionOk="0">
                    <a:moveTo>
                      <a:pt x="99" y="0"/>
                    </a:moveTo>
                    <a:cubicBezTo>
                      <a:pt x="51" y="0"/>
                      <a:pt x="0" y="40"/>
                      <a:pt x="13" y="102"/>
                    </a:cubicBezTo>
                    <a:cubicBezTo>
                      <a:pt x="58" y="297"/>
                      <a:pt x="87" y="495"/>
                      <a:pt x="183" y="672"/>
                    </a:cubicBezTo>
                    <a:cubicBezTo>
                      <a:pt x="194" y="693"/>
                      <a:pt x="214" y="702"/>
                      <a:pt x="234" y="702"/>
                    </a:cubicBezTo>
                    <a:cubicBezTo>
                      <a:pt x="266" y="702"/>
                      <a:pt x="299" y="678"/>
                      <a:pt x="299" y="640"/>
                    </a:cubicBezTo>
                    <a:cubicBezTo>
                      <a:pt x="298" y="439"/>
                      <a:pt x="227" y="250"/>
                      <a:pt x="172" y="58"/>
                    </a:cubicBezTo>
                    <a:cubicBezTo>
                      <a:pt x="161" y="18"/>
                      <a:pt x="130" y="0"/>
                      <a:pt x="99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8" name="Google Shape;1918;p15"/>
              <p:cNvSpPr/>
              <p:nvPr/>
            </p:nvSpPr>
            <p:spPr>
              <a:xfrm>
                <a:off x="8596554" y="4167574"/>
                <a:ext cx="14771" cy="31612"/>
              </a:xfrm>
              <a:custGeom>
                <a:avLst/>
                <a:gdLst/>
                <a:ahLst/>
                <a:cxnLst/>
                <a:rect l="l" t="t" r="r" b="b"/>
                <a:pathLst>
                  <a:path w="364" h="779" extrusionOk="0">
                    <a:moveTo>
                      <a:pt x="103" y="0"/>
                    </a:moveTo>
                    <a:cubicBezTo>
                      <a:pt x="52" y="0"/>
                      <a:pt x="1" y="56"/>
                      <a:pt x="31" y="116"/>
                    </a:cubicBezTo>
                    <a:cubicBezTo>
                      <a:pt x="134" y="322"/>
                      <a:pt x="138" y="531"/>
                      <a:pt x="190" y="749"/>
                    </a:cubicBezTo>
                    <a:cubicBezTo>
                      <a:pt x="195" y="770"/>
                      <a:pt x="209" y="778"/>
                      <a:pt x="224" y="778"/>
                    </a:cubicBezTo>
                    <a:cubicBezTo>
                      <a:pt x="242" y="778"/>
                      <a:pt x="261" y="767"/>
                      <a:pt x="268" y="749"/>
                    </a:cubicBezTo>
                    <a:cubicBezTo>
                      <a:pt x="363" y="517"/>
                      <a:pt x="274" y="252"/>
                      <a:pt x="164" y="40"/>
                    </a:cubicBezTo>
                    <a:cubicBezTo>
                      <a:pt x="149" y="12"/>
                      <a:pt x="126" y="0"/>
                      <a:pt x="103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9" name="Google Shape;1919;p15"/>
              <p:cNvSpPr/>
              <p:nvPr/>
            </p:nvSpPr>
            <p:spPr>
              <a:xfrm>
                <a:off x="8615342" y="4176461"/>
                <a:ext cx="17165" cy="26702"/>
              </a:xfrm>
              <a:custGeom>
                <a:avLst/>
                <a:gdLst/>
                <a:ahLst/>
                <a:cxnLst/>
                <a:rect l="l" t="t" r="r" b="b"/>
                <a:pathLst>
                  <a:path w="423" h="658" extrusionOk="0">
                    <a:moveTo>
                      <a:pt x="311" y="1"/>
                    </a:moveTo>
                    <a:cubicBezTo>
                      <a:pt x="294" y="1"/>
                      <a:pt x="276" y="7"/>
                      <a:pt x="261" y="22"/>
                    </a:cubicBezTo>
                    <a:cubicBezTo>
                      <a:pt x="118" y="170"/>
                      <a:pt x="1" y="434"/>
                      <a:pt x="137" y="622"/>
                    </a:cubicBezTo>
                    <a:cubicBezTo>
                      <a:pt x="155" y="647"/>
                      <a:pt x="180" y="658"/>
                      <a:pt x="204" y="658"/>
                    </a:cubicBezTo>
                    <a:cubicBezTo>
                      <a:pt x="242" y="658"/>
                      <a:pt x="278" y="630"/>
                      <a:pt x="282" y="581"/>
                    </a:cubicBezTo>
                    <a:cubicBezTo>
                      <a:pt x="298" y="407"/>
                      <a:pt x="269" y="270"/>
                      <a:pt x="382" y="116"/>
                    </a:cubicBezTo>
                    <a:cubicBezTo>
                      <a:pt x="423" y="62"/>
                      <a:pt x="367" y="1"/>
                      <a:pt x="311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" name="Google Shape;1920;p15"/>
              <p:cNvSpPr/>
              <p:nvPr/>
            </p:nvSpPr>
            <p:spPr>
              <a:xfrm>
                <a:off x="8639203" y="4180844"/>
                <a:ext cx="9252" cy="22278"/>
              </a:xfrm>
              <a:custGeom>
                <a:avLst/>
                <a:gdLst/>
                <a:ahLst/>
                <a:cxnLst/>
                <a:rect l="l" t="t" r="r" b="b"/>
                <a:pathLst>
                  <a:path w="228" h="549" extrusionOk="0">
                    <a:moveTo>
                      <a:pt x="130" y="1"/>
                    </a:moveTo>
                    <a:cubicBezTo>
                      <a:pt x="99" y="1"/>
                      <a:pt x="70" y="18"/>
                      <a:pt x="61" y="59"/>
                    </a:cubicBezTo>
                    <a:cubicBezTo>
                      <a:pt x="29" y="202"/>
                      <a:pt x="0" y="351"/>
                      <a:pt x="32" y="496"/>
                    </a:cubicBezTo>
                    <a:cubicBezTo>
                      <a:pt x="40" y="531"/>
                      <a:pt x="72" y="548"/>
                      <a:pt x="105" y="548"/>
                    </a:cubicBezTo>
                    <a:cubicBezTo>
                      <a:pt x="137" y="548"/>
                      <a:pt x="168" y="531"/>
                      <a:pt x="174" y="496"/>
                    </a:cubicBezTo>
                    <a:cubicBezTo>
                      <a:pt x="197" y="365"/>
                      <a:pt x="193" y="234"/>
                      <a:pt x="216" y="102"/>
                    </a:cubicBezTo>
                    <a:cubicBezTo>
                      <a:pt x="228" y="41"/>
                      <a:pt x="177" y="1"/>
                      <a:pt x="130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" name="Google Shape;1921;p15"/>
              <p:cNvSpPr/>
              <p:nvPr/>
            </p:nvSpPr>
            <p:spPr>
              <a:xfrm>
                <a:off x="8773847" y="4201986"/>
                <a:ext cx="11444" cy="1931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476" extrusionOk="0">
                    <a:moveTo>
                      <a:pt x="101" y="1"/>
                    </a:moveTo>
                    <a:cubicBezTo>
                      <a:pt x="51" y="1"/>
                      <a:pt x="1" y="52"/>
                      <a:pt x="9" y="114"/>
                    </a:cubicBezTo>
                    <a:cubicBezTo>
                      <a:pt x="24" y="225"/>
                      <a:pt x="50" y="339"/>
                      <a:pt x="111" y="434"/>
                    </a:cubicBezTo>
                    <a:cubicBezTo>
                      <a:pt x="128" y="462"/>
                      <a:pt x="159" y="476"/>
                      <a:pt x="190" y="476"/>
                    </a:cubicBezTo>
                    <a:cubicBezTo>
                      <a:pt x="236" y="476"/>
                      <a:pt x="281" y="445"/>
                      <a:pt x="277" y="388"/>
                    </a:cubicBezTo>
                    <a:cubicBezTo>
                      <a:pt x="271" y="266"/>
                      <a:pt x="223" y="153"/>
                      <a:pt x="165" y="45"/>
                    </a:cubicBezTo>
                    <a:cubicBezTo>
                      <a:pt x="149" y="14"/>
                      <a:pt x="125" y="1"/>
                      <a:pt x="101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2" name="Google Shape;1922;p15"/>
              <p:cNvSpPr/>
              <p:nvPr/>
            </p:nvSpPr>
            <p:spPr>
              <a:xfrm>
                <a:off x="8808543" y="4191435"/>
                <a:ext cx="12986" cy="19762"/>
              </a:xfrm>
              <a:custGeom>
                <a:avLst/>
                <a:gdLst/>
                <a:ahLst/>
                <a:cxnLst/>
                <a:rect l="l" t="t" r="r" b="b"/>
                <a:pathLst>
                  <a:path w="320" h="487" extrusionOk="0">
                    <a:moveTo>
                      <a:pt x="102" y="1"/>
                    </a:moveTo>
                    <a:cubicBezTo>
                      <a:pt x="50" y="1"/>
                      <a:pt x="0" y="41"/>
                      <a:pt x="25" y="103"/>
                    </a:cubicBezTo>
                    <a:cubicBezTo>
                      <a:pt x="68" y="221"/>
                      <a:pt x="105" y="343"/>
                      <a:pt x="172" y="450"/>
                    </a:cubicBezTo>
                    <a:cubicBezTo>
                      <a:pt x="188" y="475"/>
                      <a:pt x="211" y="486"/>
                      <a:pt x="234" y="486"/>
                    </a:cubicBezTo>
                    <a:cubicBezTo>
                      <a:pt x="277" y="486"/>
                      <a:pt x="319" y="447"/>
                      <a:pt x="308" y="393"/>
                    </a:cubicBezTo>
                    <a:cubicBezTo>
                      <a:pt x="287" y="276"/>
                      <a:pt x="232" y="166"/>
                      <a:pt x="188" y="58"/>
                    </a:cubicBezTo>
                    <a:cubicBezTo>
                      <a:pt x="172" y="18"/>
                      <a:pt x="136" y="1"/>
                      <a:pt x="102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3" name="Google Shape;1923;p15"/>
              <p:cNvSpPr/>
              <p:nvPr/>
            </p:nvSpPr>
            <p:spPr>
              <a:xfrm>
                <a:off x="9025118" y="4155806"/>
                <a:ext cx="19478" cy="40499"/>
              </a:xfrm>
              <a:custGeom>
                <a:avLst/>
                <a:gdLst/>
                <a:ahLst/>
                <a:cxnLst/>
                <a:rect l="l" t="t" r="r" b="b"/>
                <a:pathLst>
                  <a:path w="480" h="998" extrusionOk="0">
                    <a:moveTo>
                      <a:pt x="93" y="0"/>
                    </a:moveTo>
                    <a:cubicBezTo>
                      <a:pt x="45" y="0"/>
                      <a:pt x="1" y="45"/>
                      <a:pt x="35" y="98"/>
                    </a:cubicBezTo>
                    <a:cubicBezTo>
                      <a:pt x="116" y="231"/>
                      <a:pt x="166" y="368"/>
                      <a:pt x="189" y="522"/>
                    </a:cubicBezTo>
                    <a:cubicBezTo>
                      <a:pt x="208" y="660"/>
                      <a:pt x="184" y="794"/>
                      <a:pt x="194" y="931"/>
                    </a:cubicBezTo>
                    <a:cubicBezTo>
                      <a:pt x="196" y="970"/>
                      <a:pt x="231" y="997"/>
                      <a:pt x="264" y="997"/>
                    </a:cubicBezTo>
                    <a:cubicBezTo>
                      <a:pt x="284" y="997"/>
                      <a:pt x="304" y="988"/>
                      <a:pt x="316" y="965"/>
                    </a:cubicBezTo>
                    <a:cubicBezTo>
                      <a:pt x="480" y="674"/>
                      <a:pt x="339" y="276"/>
                      <a:pt x="154" y="31"/>
                    </a:cubicBezTo>
                    <a:cubicBezTo>
                      <a:pt x="138" y="9"/>
                      <a:pt x="115" y="0"/>
                      <a:pt x="93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" name="Google Shape;1924;p15"/>
              <p:cNvSpPr/>
              <p:nvPr/>
            </p:nvSpPr>
            <p:spPr>
              <a:xfrm>
                <a:off x="9042648" y="4170131"/>
                <a:ext cx="10064" cy="24226"/>
              </a:xfrm>
              <a:custGeom>
                <a:avLst/>
                <a:gdLst/>
                <a:ahLst/>
                <a:cxnLst/>
                <a:rect l="l" t="t" r="r" b="b"/>
                <a:pathLst>
                  <a:path w="248" h="597" extrusionOk="0">
                    <a:moveTo>
                      <a:pt x="90" y="1"/>
                    </a:moveTo>
                    <a:cubicBezTo>
                      <a:pt x="46" y="1"/>
                      <a:pt x="0" y="30"/>
                      <a:pt x="6" y="80"/>
                    </a:cubicBezTo>
                    <a:cubicBezTo>
                      <a:pt x="25" y="240"/>
                      <a:pt x="16" y="429"/>
                      <a:pt x="104" y="571"/>
                    </a:cubicBezTo>
                    <a:cubicBezTo>
                      <a:pt x="114" y="588"/>
                      <a:pt x="132" y="596"/>
                      <a:pt x="149" y="596"/>
                    </a:cubicBezTo>
                    <a:cubicBezTo>
                      <a:pt x="172" y="596"/>
                      <a:pt x="195" y="583"/>
                      <a:pt x="202" y="558"/>
                    </a:cubicBezTo>
                    <a:cubicBezTo>
                      <a:pt x="247" y="400"/>
                      <a:pt x="189" y="218"/>
                      <a:pt x="165" y="59"/>
                    </a:cubicBezTo>
                    <a:cubicBezTo>
                      <a:pt x="159" y="19"/>
                      <a:pt x="125" y="1"/>
                      <a:pt x="90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5" name="Google Shape;1925;p15"/>
              <p:cNvSpPr/>
              <p:nvPr/>
            </p:nvSpPr>
            <p:spPr>
              <a:xfrm>
                <a:off x="9065211" y="4167087"/>
                <a:ext cx="10713" cy="25281"/>
              </a:xfrm>
              <a:custGeom>
                <a:avLst/>
                <a:gdLst/>
                <a:ahLst/>
                <a:cxnLst/>
                <a:rect l="l" t="t" r="r" b="b"/>
                <a:pathLst>
                  <a:path w="264" h="623" extrusionOk="0">
                    <a:moveTo>
                      <a:pt x="168" y="0"/>
                    </a:moveTo>
                    <a:cubicBezTo>
                      <a:pt x="121" y="0"/>
                      <a:pt x="72" y="31"/>
                      <a:pt x="66" y="90"/>
                    </a:cubicBezTo>
                    <a:cubicBezTo>
                      <a:pt x="52" y="243"/>
                      <a:pt x="0" y="424"/>
                      <a:pt x="54" y="571"/>
                    </a:cubicBezTo>
                    <a:cubicBezTo>
                      <a:pt x="66" y="602"/>
                      <a:pt x="97" y="622"/>
                      <a:pt x="127" y="622"/>
                    </a:cubicBezTo>
                    <a:cubicBezTo>
                      <a:pt x="149" y="622"/>
                      <a:pt x="170" y="612"/>
                      <a:pt x="183" y="588"/>
                    </a:cubicBezTo>
                    <a:cubicBezTo>
                      <a:pt x="264" y="447"/>
                      <a:pt x="242" y="250"/>
                      <a:pt x="253" y="90"/>
                    </a:cubicBezTo>
                    <a:cubicBezTo>
                      <a:pt x="257" y="30"/>
                      <a:pt x="214" y="0"/>
                      <a:pt x="168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6" name="Google Shape;1926;p15"/>
              <p:cNvSpPr/>
              <p:nvPr/>
            </p:nvSpPr>
            <p:spPr>
              <a:xfrm>
                <a:off x="9100921" y="4161406"/>
                <a:ext cx="13107" cy="21142"/>
              </a:xfrm>
              <a:custGeom>
                <a:avLst/>
                <a:gdLst/>
                <a:ahLst/>
                <a:cxnLst/>
                <a:rect l="l" t="t" r="r" b="b"/>
                <a:pathLst>
                  <a:path w="323" h="521" extrusionOk="0">
                    <a:moveTo>
                      <a:pt x="199" y="1"/>
                    </a:moveTo>
                    <a:cubicBezTo>
                      <a:pt x="160" y="1"/>
                      <a:pt x="120" y="21"/>
                      <a:pt x="104" y="69"/>
                    </a:cubicBezTo>
                    <a:cubicBezTo>
                      <a:pt x="60" y="199"/>
                      <a:pt x="15" y="322"/>
                      <a:pt x="4" y="460"/>
                    </a:cubicBezTo>
                    <a:cubicBezTo>
                      <a:pt x="1" y="501"/>
                      <a:pt x="31" y="520"/>
                      <a:pt x="62" y="520"/>
                    </a:cubicBezTo>
                    <a:cubicBezTo>
                      <a:pt x="84" y="520"/>
                      <a:pt x="107" y="511"/>
                      <a:pt x="121" y="492"/>
                    </a:cubicBezTo>
                    <a:cubicBezTo>
                      <a:pt x="202" y="379"/>
                      <a:pt x="244" y="252"/>
                      <a:pt x="295" y="123"/>
                    </a:cubicBezTo>
                    <a:cubicBezTo>
                      <a:pt x="323" y="50"/>
                      <a:pt x="261" y="1"/>
                      <a:pt x="199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7" name="Google Shape;1927;p15"/>
              <p:cNvSpPr/>
              <p:nvPr/>
            </p:nvSpPr>
            <p:spPr>
              <a:xfrm>
                <a:off x="9124822" y="4164287"/>
                <a:ext cx="11525" cy="23496"/>
              </a:xfrm>
              <a:custGeom>
                <a:avLst/>
                <a:gdLst/>
                <a:ahLst/>
                <a:cxnLst/>
                <a:rect l="l" t="t" r="r" b="b"/>
                <a:pathLst>
                  <a:path w="284" h="579" extrusionOk="0">
                    <a:moveTo>
                      <a:pt x="143" y="1"/>
                    </a:moveTo>
                    <a:cubicBezTo>
                      <a:pt x="97" y="1"/>
                      <a:pt x="51" y="31"/>
                      <a:pt x="49" y="92"/>
                    </a:cubicBezTo>
                    <a:cubicBezTo>
                      <a:pt x="45" y="242"/>
                      <a:pt x="1" y="423"/>
                      <a:pt x="93" y="551"/>
                    </a:cubicBezTo>
                    <a:cubicBezTo>
                      <a:pt x="106" y="569"/>
                      <a:pt x="125" y="578"/>
                      <a:pt x="143" y="578"/>
                    </a:cubicBezTo>
                    <a:cubicBezTo>
                      <a:pt x="161" y="578"/>
                      <a:pt x="178" y="569"/>
                      <a:pt x="192" y="551"/>
                    </a:cubicBezTo>
                    <a:cubicBezTo>
                      <a:pt x="283" y="426"/>
                      <a:pt x="240" y="242"/>
                      <a:pt x="236" y="92"/>
                    </a:cubicBezTo>
                    <a:cubicBezTo>
                      <a:pt x="236" y="31"/>
                      <a:pt x="189" y="1"/>
                      <a:pt x="143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8" name="Google Shape;1928;p15"/>
              <p:cNvSpPr/>
              <p:nvPr/>
            </p:nvSpPr>
            <p:spPr>
              <a:xfrm>
                <a:off x="9058840" y="4097209"/>
                <a:ext cx="16394" cy="22481"/>
              </a:xfrm>
              <a:custGeom>
                <a:avLst/>
                <a:gdLst/>
                <a:ahLst/>
                <a:cxnLst/>
                <a:rect l="l" t="t" r="r" b="b"/>
                <a:pathLst>
                  <a:path w="404" h="554" extrusionOk="0">
                    <a:moveTo>
                      <a:pt x="126" y="0"/>
                    </a:moveTo>
                    <a:cubicBezTo>
                      <a:pt x="65" y="0"/>
                      <a:pt x="0" y="72"/>
                      <a:pt x="44" y="131"/>
                    </a:cubicBezTo>
                    <a:cubicBezTo>
                      <a:pt x="134" y="255"/>
                      <a:pt x="165" y="401"/>
                      <a:pt x="249" y="523"/>
                    </a:cubicBezTo>
                    <a:cubicBezTo>
                      <a:pt x="263" y="542"/>
                      <a:pt x="289" y="553"/>
                      <a:pt x="313" y="553"/>
                    </a:cubicBezTo>
                    <a:cubicBezTo>
                      <a:pt x="341" y="553"/>
                      <a:pt x="367" y="539"/>
                      <a:pt x="373" y="506"/>
                    </a:cubicBezTo>
                    <a:cubicBezTo>
                      <a:pt x="404" y="325"/>
                      <a:pt x="292" y="163"/>
                      <a:pt x="182" y="27"/>
                    </a:cubicBezTo>
                    <a:cubicBezTo>
                      <a:pt x="166" y="8"/>
                      <a:pt x="146" y="0"/>
                      <a:pt x="126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9" name="Google Shape;1929;p15"/>
              <p:cNvSpPr/>
              <p:nvPr/>
            </p:nvSpPr>
            <p:spPr>
              <a:xfrm>
                <a:off x="9075802" y="4088809"/>
                <a:ext cx="14203" cy="24145"/>
              </a:xfrm>
              <a:custGeom>
                <a:avLst/>
                <a:gdLst/>
                <a:ahLst/>
                <a:cxnLst/>
                <a:rect l="l" t="t" r="r" b="b"/>
                <a:pathLst>
                  <a:path w="350" h="595" extrusionOk="0">
                    <a:moveTo>
                      <a:pt x="136" y="0"/>
                    </a:moveTo>
                    <a:cubicBezTo>
                      <a:pt x="69" y="0"/>
                      <a:pt x="0" y="72"/>
                      <a:pt x="43" y="150"/>
                    </a:cubicBezTo>
                    <a:cubicBezTo>
                      <a:pt x="113" y="275"/>
                      <a:pt x="132" y="408"/>
                      <a:pt x="164" y="547"/>
                    </a:cubicBezTo>
                    <a:cubicBezTo>
                      <a:pt x="171" y="579"/>
                      <a:pt x="197" y="594"/>
                      <a:pt x="223" y="594"/>
                    </a:cubicBezTo>
                    <a:cubicBezTo>
                      <a:pt x="252" y="594"/>
                      <a:pt x="281" y="577"/>
                      <a:pt x="291" y="547"/>
                    </a:cubicBezTo>
                    <a:cubicBezTo>
                      <a:pt x="350" y="373"/>
                      <a:pt x="299" y="207"/>
                      <a:pt x="215" y="50"/>
                    </a:cubicBezTo>
                    <a:cubicBezTo>
                      <a:pt x="196" y="15"/>
                      <a:pt x="166" y="0"/>
                      <a:pt x="136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0" name="Google Shape;1930;p15"/>
              <p:cNvSpPr/>
              <p:nvPr/>
            </p:nvSpPr>
            <p:spPr>
              <a:xfrm>
                <a:off x="9124254" y="4079962"/>
                <a:ext cx="2070" cy="1583"/>
              </a:xfrm>
              <a:custGeom>
                <a:avLst/>
                <a:gdLst/>
                <a:ahLst/>
                <a:cxnLst/>
                <a:rect l="l" t="t" r="r" b="b"/>
                <a:pathLst>
                  <a:path w="51" h="39" extrusionOk="0">
                    <a:moveTo>
                      <a:pt x="25" y="1"/>
                    </a:moveTo>
                    <a:cubicBezTo>
                      <a:pt x="1" y="1"/>
                      <a:pt x="1" y="39"/>
                      <a:pt x="25" y="39"/>
                    </a:cubicBezTo>
                    <a:cubicBezTo>
                      <a:pt x="51" y="39"/>
                      <a:pt x="51" y="1"/>
                      <a:pt x="25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1" name="Google Shape;1931;p15"/>
              <p:cNvSpPr/>
              <p:nvPr/>
            </p:nvSpPr>
            <p:spPr>
              <a:xfrm>
                <a:off x="8788294" y="4077041"/>
                <a:ext cx="17936" cy="15623"/>
              </a:xfrm>
              <a:custGeom>
                <a:avLst/>
                <a:gdLst/>
                <a:ahLst/>
                <a:cxnLst/>
                <a:rect l="l" t="t" r="r" b="b"/>
                <a:pathLst>
                  <a:path w="442" h="385" extrusionOk="0">
                    <a:moveTo>
                      <a:pt x="132" y="0"/>
                    </a:moveTo>
                    <a:cubicBezTo>
                      <a:pt x="35" y="0"/>
                      <a:pt x="1" y="160"/>
                      <a:pt x="108" y="187"/>
                    </a:cubicBezTo>
                    <a:cubicBezTo>
                      <a:pt x="214" y="214"/>
                      <a:pt x="266" y="285"/>
                      <a:pt x="329" y="365"/>
                    </a:cubicBezTo>
                    <a:cubicBezTo>
                      <a:pt x="341" y="379"/>
                      <a:pt x="355" y="385"/>
                      <a:pt x="370" y="385"/>
                    </a:cubicBezTo>
                    <a:cubicBezTo>
                      <a:pt x="403" y="385"/>
                      <a:pt x="437" y="356"/>
                      <a:pt x="437" y="321"/>
                    </a:cubicBezTo>
                    <a:cubicBezTo>
                      <a:pt x="441" y="154"/>
                      <a:pt x="310" y="49"/>
                      <a:pt x="159" y="4"/>
                    </a:cubicBezTo>
                    <a:cubicBezTo>
                      <a:pt x="150" y="1"/>
                      <a:pt x="141" y="0"/>
                      <a:pt x="132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2" name="Google Shape;1932;p15"/>
              <p:cNvSpPr/>
              <p:nvPr/>
            </p:nvSpPr>
            <p:spPr>
              <a:xfrm>
                <a:off x="8821366" y="4052693"/>
                <a:ext cx="9617" cy="19519"/>
              </a:xfrm>
              <a:custGeom>
                <a:avLst/>
                <a:gdLst/>
                <a:ahLst/>
                <a:cxnLst/>
                <a:rect l="l" t="t" r="r" b="b"/>
                <a:pathLst>
                  <a:path w="237" h="481" extrusionOk="0">
                    <a:moveTo>
                      <a:pt x="85" y="0"/>
                    </a:moveTo>
                    <a:cubicBezTo>
                      <a:pt x="45" y="0"/>
                      <a:pt x="1" y="36"/>
                      <a:pt x="16" y="82"/>
                    </a:cubicBezTo>
                    <a:cubicBezTo>
                      <a:pt x="60" y="199"/>
                      <a:pt x="65" y="322"/>
                      <a:pt x="94" y="443"/>
                    </a:cubicBezTo>
                    <a:cubicBezTo>
                      <a:pt x="100" y="468"/>
                      <a:pt x="123" y="481"/>
                      <a:pt x="146" y="481"/>
                    </a:cubicBezTo>
                    <a:cubicBezTo>
                      <a:pt x="169" y="481"/>
                      <a:pt x="192" y="468"/>
                      <a:pt x="198" y="443"/>
                    </a:cubicBezTo>
                    <a:cubicBezTo>
                      <a:pt x="236" y="300"/>
                      <a:pt x="188" y="164"/>
                      <a:pt x="132" y="32"/>
                    </a:cubicBezTo>
                    <a:cubicBezTo>
                      <a:pt x="124" y="10"/>
                      <a:pt x="105" y="0"/>
                      <a:pt x="85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3" name="Google Shape;1933;p15"/>
              <p:cNvSpPr/>
              <p:nvPr/>
            </p:nvSpPr>
            <p:spPr>
              <a:xfrm>
                <a:off x="8847743" y="4059835"/>
                <a:ext cx="2110" cy="1623"/>
              </a:xfrm>
              <a:custGeom>
                <a:avLst/>
                <a:gdLst/>
                <a:ahLst/>
                <a:cxnLst/>
                <a:rect l="l" t="t" r="r" b="b"/>
                <a:pathLst>
                  <a:path w="52" h="40" extrusionOk="0">
                    <a:moveTo>
                      <a:pt x="26" y="1"/>
                    </a:moveTo>
                    <a:cubicBezTo>
                      <a:pt x="1" y="1"/>
                      <a:pt x="1" y="39"/>
                      <a:pt x="26" y="39"/>
                    </a:cubicBezTo>
                    <a:cubicBezTo>
                      <a:pt x="52" y="39"/>
                      <a:pt x="52" y="1"/>
                      <a:pt x="26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4" name="Google Shape;1934;p15"/>
              <p:cNvSpPr/>
              <p:nvPr/>
            </p:nvSpPr>
            <p:spPr>
              <a:xfrm>
                <a:off x="8947894" y="3925961"/>
                <a:ext cx="14244" cy="19275"/>
              </a:xfrm>
              <a:custGeom>
                <a:avLst/>
                <a:gdLst/>
                <a:ahLst/>
                <a:cxnLst/>
                <a:rect l="l" t="t" r="r" b="b"/>
                <a:pathLst>
                  <a:path w="351" h="475" extrusionOk="0">
                    <a:moveTo>
                      <a:pt x="141" y="0"/>
                    </a:moveTo>
                    <a:cubicBezTo>
                      <a:pt x="72" y="0"/>
                      <a:pt x="0" y="56"/>
                      <a:pt x="27" y="141"/>
                    </a:cubicBezTo>
                    <a:cubicBezTo>
                      <a:pt x="65" y="260"/>
                      <a:pt x="75" y="404"/>
                      <a:pt x="196" y="466"/>
                    </a:cubicBezTo>
                    <a:cubicBezTo>
                      <a:pt x="206" y="472"/>
                      <a:pt x="217" y="474"/>
                      <a:pt x="228" y="474"/>
                    </a:cubicBezTo>
                    <a:cubicBezTo>
                      <a:pt x="250" y="474"/>
                      <a:pt x="272" y="463"/>
                      <a:pt x="284" y="442"/>
                    </a:cubicBezTo>
                    <a:cubicBezTo>
                      <a:pt x="350" y="324"/>
                      <a:pt x="281" y="203"/>
                      <a:pt x="247" y="80"/>
                    </a:cubicBezTo>
                    <a:cubicBezTo>
                      <a:pt x="231" y="24"/>
                      <a:pt x="187" y="0"/>
                      <a:pt x="141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5" name="Google Shape;1935;p15"/>
              <p:cNvSpPr/>
              <p:nvPr/>
            </p:nvSpPr>
            <p:spPr>
              <a:xfrm>
                <a:off x="8964532" y="3916587"/>
                <a:ext cx="13067" cy="24226"/>
              </a:xfrm>
              <a:custGeom>
                <a:avLst/>
                <a:gdLst/>
                <a:ahLst/>
                <a:cxnLst/>
                <a:rect l="l" t="t" r="r" b="b"/>
                <a:pathLst>
                  <a:path w="322" h="597" extrusionOk="0">
                    <a:moveTo>
                      <a:pt x="99" y="0"/>
                    </a:moveTo>
                    <a:cubicBezTo>
                      <a:pt x="52" y="0"/>
                      <a:pt x="1" y="43"/>
                      <a:pt x="20" y="97"/>
                    </a:cubicBezTo>
                    <a:cubicBezTo>
                      <a:pt x="74" y="254"/>
                      <a:pt x="37" y="423"/>
                      <a:pt x="104" y="569"/>
                    </a:cubicBezTo>
                    <a:cubicBezTo>
                      <a:pt x="112" y="587"/>
                      <a:pt x="133" y="597"/>
                      <a:pt x="153" y="597"/>
                    </a:cubicBezTo>
                    <a:cubicBezTo>
                      <a:pt x="168" y="597"/>
                      <a:pt x="183" y="592"/>
                      <a:pt x="193" y="580"/>
                    </a:cubicBezTo>
                    <a:cubicBezTo>
                      <a:pt x="321" y="424"/>
                      <a:pt x="238" y="201"/>
                      <a:pt x="157" y="37"/>
                    </a:cubicBezTo>
                    <a:cubicBezTo>
                      <a:pt x="146" y="11"/>
                      <a:pt x="123" y="0"/>
                      <a:pt x="99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6" name="Google Shape;1936;p15"/>
              <p:cNvSpPr/>
              <p:nvPr/>
            </p:nvSpPr>
            <p:spPr>
              <a:xfrm>
                <a:off x="8985999" y="3913179"/>
                <a:ext cx="13757" cy="23455"/>
              </a:xfrm>
              <a:custGeom>
                <a:avLst/>
                <a:gdLst/>
                <a:ahLst/>
                <a:cxnLst/>
                <a:rect l="l" t="t" r="r" b="b"/>
                <a:pathLst>
                  <a:path w="339" h="578" extrusionOk="0">
                    <a:moveTo>
                      <a:pt x="213" y="1"/>
                    </a:moveTo>
                    <a:cubicBezTo>
                      <a:pt x="186" y="1"/>
                      <a:pt x="161" y="15"/>
                      <a:pt x="146" y="49"/>
                    </a:cubicBezTo>
                    <a:cubicBezTo>
                      <a:pt x="78" y="200"/>
                      <a:pt x="1" y="378"/>
                      <a:pt x="70" y="538"/>
                    </a:cubicBezTo>
                    <a:cubicBezTo>
                      <a:pt x="79" y="562"/>
                      <a:pt x="102" y="577"/>
                      <a:pt x="125" y="577"/>
                    </a:cubicBezTo>
                    <a:cubicBezTo>
                      <a:pt x="141" y="577"/>
                      <a:pt x="157" y="569"/>
                      <a:pt x="167" y="551"/>
                    </a:cubicBezTo>
                    <a:cubicBezTo>
                      <a:pt x="241" y="427"/>
                      <a:pt x="249" y="274"/>
                      <a:pt x="306" y="143"/>
                    </a:cubicBezTo>
                    <a:cubicBezTo>
                      <a:pt x="338" y="69"/>
                      <a:pt x="273" y="1"/>
                      <a:pt x="213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7" name="Google Shape;1937;p15"/>
              <p:cNvSpPr/>
              <p:nvPr/>
            </p:nvSpPr>
            <p:spPr>
              <a:xfrm>
                <a:off x="9019234" y="3926976"/>
                <a:ext cx="9049" cy="1635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403" extrusionOk="0">
                    <a:moveTo>
                      <a:pt x="118" y="1"/>
                    </a:moveTo>
                    <a:cubicBezTo>
                      <a:pt x="85" y="1"/>
                      <a:pt x="55" y="20"/>
                      <a:pt x="48" y="64"/>
                    </a:cubicBezTo>
                    <a:cubicBezTo>
                      <a:pt x="35" y="140"/>
                      <a:pt x="24" y="217"/>
                      <a:pt x="11" y="294"/>
                    </a:cubicBezTo>
                    <a:cubicBezTo>
                      <a:pt x="1" y="359"/>
                      <a:pt x="57" y="402"/>
                      <a:pt x="108" y="402"/>
                    </a:cubicBezTo>
                    <a:cubicBezTo>
                      <a:pt x="141" y="402"/>
                      <a:pt x="172" y="383"/>
                      <a:pt x="179" y="340"/>
                    </a:cubicBezTo>
                    <a:cubicBezTo>
                      <a:pt x="189" y="262"/>
                      <a:pt x="200" y="186"/>
                      <a:pt x="212" y="107"/>
                    </a:cubicBezTo>
                    <a:cubicBezTo>
                      <a:pt x="222" y="43"/>
                      <a:pt x="167" y="1"/>
                      <a:pt x="118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8" name="Google Shape;1938;p15"/>
              <p:cNvSpPr/>
              <p:nvPr/>
            </p:nvSpPr>
            <p:spPr>
              <a:xfrm>
                <a:off x="9125066" y="3937080"/>
                <a:ext cx="12702" cy="19478"/>
              </a:xfrm>
              <a:custGeom>
                <a:avLst/>
                <a:gdLst/>
                <a:ahLst/>
                <a:cxnLst/>
                <a:rect l="l" t="t" r="r" b="b"/>
                <a:pathLst>
                  <a:path w="313" h="480" extrusionOk="0">
                    <a:moveTo>
                      <a:pt x="129" y="1"/>
                    </a:moveTo>
                    <a:cubicBezTo>
                      <a:pt x="64" y="1"/>
                      <a:pt x="0" y="52"/>
                      <a:pt x="25" y="132"/>
                    </a:cubicBezTo>
                    <a:cubicBezTo>
                      <a:pt x="60" y="244"/>
                      <a:pt x="88" y="346"/>
                      <a:pt x="159" y="441"/>
                    </a:cubicBezTo>
                    <a:cubicBezTo>
                      <a:pt x="178" y="466"/>
                      <a:pt x="207" y="479"/>
                      <a:pt x="235" y="479"/>
                    </a:cubicBezTo>
                    <a:cubicBezTo>
                      <a:pt x="275" y="479"/>
                      <a:pt x="313" y="453"/>
                      <a:pt x="313" y="401"/>
                    </a:cubicBezTo>
                    <a:cubicBezTo>
                      <a:pt x="313" y="283"/>
                      <a:pt x="275" y="185"/>
                      <a:pt x="234" y="75"/>
                    </a:cubicBezTo>
                    <a:cubicBezTo>
                      <a:pt x="215" y="24"/>
                      <a:pt x="172" y="1"/>
                      <a:pt x="129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9" name="Google Shape;1939;p15"/>
              <p:cNvSpPr/>
              <p:nvPr/>
            </p:nvSpPr>
            <p:spPr>
              <a:xfrm>
                <a:off x="9093941" y="3998031"/>
                <a:ext cx="11849" cy="15380"/>
              </a:xfrm>
              <a:custGeom>
                <a:avLst/>
                <a:gdLst/>
                <a:ahLst/>
                <a:cxnLst/>
                <a:rect l="l" t="t" r="r" b="b"/>
                <a:pathLst>
                  <a:path w="292" h="379" extrusionOk="0">
                    <a:moveTo>
                      <a:pt x="114" y="0"/>
                    </a:moveTo>
                    <a:cubicBezTo>
                      <a:pt x="54" y="0"/>
                      <a:pt x="0" y="85"/>
                      <a:pt x="50" y="147"/>
                    </a:cubicBezTo>
                    <a:cubicBezTo>
                      <a:pt x="98" y="209"/>
                      <a:pt x="124" y="281"/>
                      <a:pt x="159" y="349"/>
                    </a:cubicBezTo>
                    <a:cubicBezTo>
                      <a:pt x="170" y="369"/>
                      <a:pt x="192" y="378"/>
                      <a:pt x="214" y="378"/>
                    </a:cubicBezTo>
                    <a:cubicBezTo>
                      <a:pt x="241" y="378"/>
                      <a:pt x="268" y="364"/>
                      <a:pt x="273" y="335"/>
                    </a:cubicBezTo>
                    <a:cubicBezTo>
                      <a:pt x="292" y="211"/>
                      <a:pt x="246" y="126"/>
                      <a:pt x="170" y="30"/>
                    </a:cubicBezTo>
                    <a:cubicBezTo>
                      <a:pt x="153" y="9"/>
                      <a:pt x="133" y="0"/>
                      <a:pt x="114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" name="Google Shape;1940;p15"/>
              <p:cNvSpPr/>
              <p:nvPr/>
            </p:nvSpPr>
            <p:spPr>
              <a:xfrm>
                <a:off x="9117680" y="3993608"/>
                <a:ext cx="11281" cy="17855"/>
              </a:xfrm>
              <a:custGeom>
                <a:avLst/>
                <a:gdLst/>
                <a:ahLst/>
                <a:cxnLst/>
                <a:rect l="l" t="t" r="r" b="b"/>
                <a:pathLst>
                  <a:path w="278" h="440" extrusionOk="0">
                    <a:moveTo>
                      <a:pt x="120" y="1"/>
                    </a:moveTo>
                    <a:cubicBezTo>
                      <a:pt x="61" y="1"/>
                      <a:pt x="0" y="49"/>
                      <a:pt x="19" y="125"/>
                    </a:cubicBezTo>
                    <a:cubicBezTo>
                      <a:pt x="45" y="224"/>
                      <a:pt x="63" y="316"/>
                      <a:pt x="121" y="401"/>
                    </a:cubicBezTo>
                    <a:cubicBezTo>
                      <a:pt x="138" y="427"/>
                      <a:pt x="165" y="439"/>
                      <a:pt x="191" y="439"/>
                    </a:cubicBezTo>
                    <a:cubicBezTo>
                      <a:pt x="231" y="439"/>
                      <a:pt x="270" y="410"/>
                      <a:pt x="272" y="359"/>
                    </a:cubicBezTo>
                    <a:cubicBezTo>
                      <a:pt x="277" y="256"/>
                      <a:pt x="244" y="168"/>
                      <a:pt x="214" y="71"/>
                    </a:cubicBezTo>
                    <a:cubicBezTo>
                      <a:pt x="199" y="22"/>
                      <a:pt x="160" y="1"/>
                      <a:pt x="120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" name="Google Shape;1941;p15"/>
              <p:cNvSpPr/>
              <p:nvPr/>
            </p:nvSpPr>
            <p:spPr>
              <a:xfrm>
                <a:off x="9156556" y="3994298"/>
                <a:ext cx="9861" cy="19275"/>
              </a:xfrm>
              <a:custGeom>
                <a:avLst/>
                <a:gdLst/>
                <a:ahLst/>
                <a:cxnLst/>
                <a:rect l="l" t="t" r="r" b="b"/>
                <a:pathLst>
                  <a:path w="243" h="475" extrusionOk="0">
                    <a:moveTo>
                      <a:pt x="122" y="0"/>
                    </a:moveTo>
                    <a:cubicBezTo>
                      <a:pt x="62" y="0"/>
                      <a:pt x="3" y="38"/>
                      <a:pt x="5" y="115"/>
                    </a:cubicBezTo>
                    <a:cubicBezTo>
                      <a:pt x="6" y="214"/>
                      <a:pt x="1" y="308"/>
                      <a:pt x="28" y="404"/>
                    </a:cubicBezTo>
                    <a:cubicBezTo>
                      <a:pt x="41" y="451"/>
                      <a:pt x="82" y="474"/>
                      <a:pt x="123" y="474"/>
                    </a:cubicBezTo>
                    <a:cubicBezTo>
                      <a:pt x="163" y="474"/>
                      <a:pt x="203" y="451"/>
                      <a:pt x="216" y="404"/>
                    </a:cubicBezTo>
                    <a:cubicBezTo>
                      <a:pt x="242" y="309"/>
                      <a:pt x="240" y="214"/>
                      <a:pt x="240" y="115"/>
                    </a:cubicBezTo>
                    <a:cubicBezTo>
                      <a:pt x="241" y="38"/>
                      <a:pt x="181" y="0"/>
                      <a:pt x="122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" name="Google Shape;1942;p15"/>
              <p:cNvSpPr/>
              <p:nvPr/>
            </p:nvSpPr>
            <p:spPr>
              <a:xfrm>
                <a:off x="8576994" y="4063446"/>
                <a:ext cx="11525" cy="16435"/>
              </a:xfrm>
              <a:custGeom>
                <a:avLst/>
                <a:gdLst/>
                <a:ahLst/>
                <a:cxnLst/>
                <a:rect l="l" t="t" r="r" b="b"/>
                <a:pathLst>
                  <a:path w="284" h="405" extrusionOk="0">
                    <a:moveTo>
                      <a:pt x="125" y="0"/>
                    </a:moveTo>
                    <a:cubicBezTo>
                      <a:pt x="63" y="0"/>
                      <a:pt x="1" y="61"/>
                      <a:pt x="37" y="143"/>
                    </a:cubicBezTo>
                    <a:cubicBezTo>
                      <a:pt x="77" y="241"/>
                      <a:pt x="108" y="321"/>
                      <a:pt x="189" y="391"/>
                    </a:cubicBezTo>
                    <a:cubicBezTo>
                      <a:pt x="200" y="401"/>
                      <a:pt x="212" y="405"/>
                      <a:pt x="223" y="405"/>
                    </a:cubicBezTo>
                    <a:cubicBezTo>
                      <a:pt x="246" y="405"/>
                      <a:pt x="266" y="387"/>
                      <a:pt x="268" y="358"/>
                    </a:cubicBezTo>
                    <a:cubicBezTo>
                      <a:pt x="283" y="253"/>
                      <a:pt x="248" y="167"/>
                      <a:pt x="215" y="70"/>
                    </a:cubicBezTo>
                    <a:cubicBezTo>
                      <a:pt x="198" y="21"/>
                      <a:pt x="161" y="0"/>
                      <a:pt x="125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3" name="Google Shape;1943;p15"/>
              <p:cNvSpPr/>
              <p:nvPr/>
            </p:nvSpPr>
            <p:spPr>
              <a:xfrm>
                <a:off x="8599516" y="4067910"/>
                <a:ext cx="3328" cy="4301"/>
              </a:xfrm>
              <a:custGeom>
                <a:avLst/>
                <a:gdLst/>
                <a:ahLst/>
                <a:cxnLst/>
                <a:rect l="l" t="t" r="r" b="b"/>
                <a:pathLst>
                  <a:path w="82" h="106" extrusionOk="0">
                    <a:moveTo>
                      <a:pt x="26" y="0"/>
                    </a:moveTo>
                    <a:cubicBezTo>
                      <a:pt x="13" y="0"/>
                      <a:pt x="0" y="14"/>
                      <a:pt x="8" y="30"/>
                    </a:cubicBezTo>
                    <a:lnTo>
                      <a:pt x="41" y="96"/>
                    </a:lnTo>
                    <a:cubicBezTo>
                      <a:pt x="45" y="103"/>
                      <a:pt x="51" y="106"/>
                      <a:pt x="56" y="106"/>
                    </a:cubicBezTo>
                    <a:cubicBezTo>
                      <a:pt x="69" y="106"/>
                      <a:pt x="82" y="92"/>
                      <a:pt x="74" y="77"/>
                    </a:cubicBezTo>
                    <a:lnTo>
                      <a:pt x="41" y="10"/>
                    </a:lnTo>
                    <a:cubicBezTo>
                      <a:pt x="37" y="3"/>
                      <a:pt x="32" y="0"/>
                      <a:pt x="26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4" name="Google Shape;1944;p15"/>
              <p:cNvSpPr/>
              <p:nvPr/>
            </p:nvSpPr>
            <p:spPr>
              <a:xfrm>
                <a:off x="8420599" y="4271256"/>
                <a:ext cx="14446" cy="20168"/>
              </a:xfrm>
              <a:custGeom>
                <a:avLst/>
                <a:gdLst/>
                <a:ahLst/>
                <a:cxnLst/>
                <a:rect l="l" t="t" r="r" b="b"/>
                <a:pathLst>
                  <a:path w="356" h="497" extrusionOk="0">
                    <a:moveTo>
                      <a:pt x="135" y="1"/>
                    </a:moveTo>
                    <a:cubicBezTo>
                      <a:pt x="67" y="1"/>
                      <a:pt x="0" y="66"/>
                      <a:pt x="40" y="156"/>
                    </a:cubicBezTo>
                    <a:cubicBezTo>
                      <a:pt x="95" y="283"/>
                      <a:pt x="123" y="406"/>
                      <a:pt x="236" y="488"/>
                    </a:cubicBezTo>
                    <a:cubicBezTo>
                      <a:pt x="244" y="494"/>
                      <a:pt x="255" y="496"/>
                      <a:pt x="266" y="496"/>
                    </a:cubicBezTo>
                    <a:cubicBezTo>
                      <a:pt x="295" y="496"/>
                      <a:pt x="328" y="477"/>
                      <a:pt x="332" y="448"/>
                    </a:cubicBezTo>
                    <a:cubicBezTo>
                      <a:pt x="355" y="310"/>
                      <a:pt x="287" y="202"/>
                      <a:pt x="234" y="73"/>
                    </a:cubicBezTo>
                    <a:cubicBezTo>
                      <a:pt x="214" y="22"/>
                      <a:pt x="174" y="1"/>
                      <a:pt x="135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5" name="Google Shape;1945;p15"/>
              <p:cNvSpPr/>
              <p:nvPr/>
            </p:nvSpPr>
            <p:spPr>
              <a:xfrm>
                <a:off x="8453916" y="4261882"/>
                <a:ext cx="9333" cy="15258"/>
              </a:xfrm>
              <a:custGeom>
                <a:avLst/>
                <a:gdLst/>
                <a:ahLst/>
                <a:cxnLst/>
                <a:rect l="l" t="t" r="r" b="b"/>
                <a:pathLst>
                  <a:path w="230" h="376" extrusionOk="0">
                    <a:moveTo>
                      <a:pt x="121" y="1"/>
                    </a:moveTo>
                    <a:cubicBezTo>
                      <a:pt x="63" y="1"/>
                      <a:pt x="1" y="52"/>
                      <a:pt x="12" y="127"/>
                    </a:cubicBezTo>
                    <a:cubicBezTo>
                      <a:pt x="25" y="208"/>
                      <a:pt x="43" y="267"/>
                      <a:pt x="78" y="337"/>
                    </a:cubicBezTo>
                    <a:cubicBezTo>
                      <a:pt x="92" y="365"/>
                      <a:pt x="114" y="376"/>
                      <a:pt x="136" y="376"/>
                    </a:cubicBezTo>
                    <a:cubicBezTo>
                      <a:pt x="175" y="376"/>
                      <a:pt x="217" y="342"/>
                      <a:pt x="222" y="299"/>
                    </a:cubicBezTo>
                    <a:cubicBezTo>
                      <a:pt x="230" y="220"/>
                      <a:pt x="223" y="153"/>
                      <a:pt x="208" y="75"/>
                    </a:cubicBezTo>
                    <a:cubicBezTo>
                      <a:pt x="196" y="23"/>
                      <a:pt x="160" y="1"/>
                      <a:pt x="121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6" name="Google Shape;1946;p15"/>
              <p:cNvSpPr/>
              <p:nvPr/>
            </p:nvSpPr>
            <p:spPr>
              <a:xfrm>
                <a:off x="5494751" y="3854094"/>
                <a:ext cx="5316" cy="8157"/>
              </a:xfrm>
              <a:custGeom>
                <a:avLst/>
                <a:gdLst/>
                <a:ahLst/>
                <a:cxnLst/>
                <a:rect l="l" t="t" r="r" b="b"/>
                <a:pathLst>
                  <a:path w="131" h="201" extrusionOk="0">
                    <a:moveTo>
                      <a:pt x="26" y="1"/>
                    </a:moveTo>
                    <a:cubicBezTo>
                      <a:pt x="14" y="1"/>
                      <a:pt x="0" y="15"/>
                      <a:pt x="8" y="30"/>
                    </a:cubicBezTo>
                    <a:cubicBezTo>
                      <a:pt x="35" y="84"/>
                      <a:pt x="63" y="137"/>
                      <a:pt x="89" y="190"/>
                    </a:cubicBezTo>
                    <a:cubicBezTo>
                      <a:pt x="93" y="198"/>
                      <a:pt x="99" y="201"/>
                      <a:pt x="105" y="201"/>
                    </a:cubicBezTo>
                    <a:cubicBezTo>
                      <a:pt x="117" y="201"/>
                      <a:pt x="130" y="187"/>
                      <a:pt x="122" y="171"/>
                    </a:cubicBezTo>
                    <a:cubicBezTo>
                      <a:pt x="96" y="118"/>
                      <a:pt x="69" y="65"/>
                      <a:pt x="41" y="11"/>
                    </a:cubicBezTo>
                    <a:cubicBezTo>
                      <a:pt x="38" y="4"/>
                      <a:pt x="32" y="1"/>
                      <a:pt x="26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7" name="Google Shape;1947;p15"/>
              <p:cNvSpPr/>
              <p:nvPr/>
            </p:nvSpPr>
            <p:spPr>
              <a:xfrm>
                <a:off x="5526809" y="3831370"/>
                <a:ext cx="12904" cy="25728"/>
              </a:xfrm>
              <a:custGeom>
                <a:avLst/>
                <a:gdLst/>
                <a:ahLst/>
                <a:cxnLst/>
                <a:rect l="l" t="t" r="r" b="b"/>
                <a:pathLst>
                  <a:path w="318" h="634" extrusionOk="0">
                    <a:moveTo>
                      <a:pt x="130" y="1"/>
                    </a:moveTo>
                    <a:cubicBezTo>
                      <a:pt x="68" y="1"/>
                      <a:pt x="1" y="71"/>
                      <a:pt x="37" y="147"/>
                    </a:cubicBezTo>
                    <a:cubicBezTo>
                      <a:pt x="103" y="290"/>
                      <a:pt x="124" y="425"/>
                      <a:pt x="143" y="580"/>
                    </a:cubicBezTo>
                    <a:cubicBezTo>
                      <a:pt x="147" y="614"/>
                      <a:pt x="173" y="633"/>
                      <a:pt x="198" y="633"/>
                    </a:cubicBezTo>
                    <a:cubicBezTo>
                      <a:pt x="219" y="633"/>
                      <a:pt x="239" y="621"/>
                      <a:pt x="249" y="595"/>
                    </a:cubicBezTo>
                    <a:cubicBezTo>
                      <a:pt x="318" y="414"/>
                      <a:pt x="283" y="222"/>
                      <a:pt x="203" y="50"/>
                    </a:cubicBezTo>
                    <a:cubicBezTo>
                      <a:pt x="186" y="15"/>
                      <a:pt x="159" y="1"/>
                      <a:pt x="130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" name="Google Shape;1948;p15"/>
              <p:cNvSpPr/>
              <p:nvPr/>
            </p:nvSpPr>
            <p:spPr>
              <a:xfrm>
                <a:off x="5444147" y="3831735"/>
                <a:ext cx="25322" cy="25931"/>
              </a:xfrm>
              <a:custGeom>
                <a:avLst/>
                <a:gdLst/>
                <a:ahLst/>
                <a:cxnLst/>
                <a:rect l="l" t="t" r="r" b="b"/>
                <a:pathLst>
                  <a:path w="624" h="639" extrusionOk="0">
                    <a:moveTo>
                      <a:pt x="143" y="1"/>
                    </a:moveTo>
                    <a:cubicBezTo>
                      <a:pt x="55" y="1"/>
                      <a:pt x="0" y="128"/>
                      <a:pt x="92" y="183"/>
                    </a:cubicBezTo>
                    <a:cubicBezTo>
                      <a:pt x="277" y="297"/>
                      <a:pt x="301" y="469"/>
                      <a:pt x="434" y="618"/>
                    </a:cubicBezTo>
                    <a:cubicBezTo>
                      <a:pt x="446" y="632"/>
                      <a:pt x="462" y="639"/>
                      <a:pt x="478" y="639"/>
                    </a:cubicBezTo>
                    <a:cubicBezTo>
                      <a:pt x="508" y="639"/>
                      <a:pt x="538" y="617"/>
                      <a:pt x="548" y="588"/>
                    </a:cubicBezTo>
                    <a:cubicBezTo>
                      <a:pt x="623" y="354"/>
                      <a:pt x="376" y="117"/>
                      <a:pt x="192" y="14"/>
                    </a:cubicBezTo>
                    <a:cubicBezTo>
                      <a:pt x="175" y="5"/>
                      <a:pt x="158" y="1"/>
                      <a:pt x="143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" name="Google Shape;1949;p15"/>
              <p:cNvSpPr/>
              <p:nvPr/>
            </p:nvSpPr>
            <p:spPr>
              <a:xfrm>
                <a:off x="5514229" y="3830477"/>
                <a:ext cx="8684" cy="27473"/>
              </a:xfrm>
              <a:custGeom>
                <a:avLst/>
                <a:gdLst/>
                <a:ahLst/>
                <a:cxnLst/>
                <a:rect l="l" t="t" r="r" b="b"/>
                <a:pathLst>
                  <a:path w="214" h="677" extrusionOk="0">
                    <a:moveTo>
                      <a:pt x="107" y="0"/>
                    </a:moveTo>
                    <a:cubicBezTo>
                      <a:pt x="90" y="0"/>
                      <a:pt x="75" y="10"/>
                      <a:pt x="68" y="30"/>
                    </a:cubicBezTo>
                    <a:cubicBezTo>
                      <a:pt x="5" y="204"/>
                      <a:pt x="1" y="443"/>
                      <a:pt x="36" y="624"/>
                    </a:cubicBezTo>
                    <a:cubicBezTo>
                      <a:pt x="43" y="659"/>
                      <a:pt x="75" y="676"/>
                      <a:pt x="107" y="676"/>
                    </a:cubicBezTo>
                    <a:cubicBezTo>
                      <a:pt x="139" y="676"/>
                      <a:pt x="171" y="659"/>
                      <a:pt x="178" y="624"/>
                    </a:cubicBezTo>
                    <a:cubicBezTo>
                      <a:pt x="213" y="443"/>
                      <a:pt x="209" y="204"/>
                      <a:pt x="146" y="30"/>
                    </a:cubicBezTo>
                    <a:cubicBezTo>
                      <a:pt x="139" y="10"/>
                      <a:pt x="123" y="0"/>
                      <a:pt x="107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" name="Google Shape;1950;p15"/>
              <p:cNvSpPr/>
              <p:nvPr/>
            </p:nvSpPr>
            <p:spPr>
              <a:xfrm>
                <a:off x="6051344" y="3773137"/>
                <a:ext cx="10104" cy="32383"/>
              </a:xfrm>
              <a:custGeom>
                <a:avLst/>
                <a:gdLst/>
                <a:ahLst/>
                <a:cxnLst/>
                <a:rect l="l" t="t" r="r" b="b"/>
                <a:pathLst>
                  <a:path w="249" h="798" extrusionOk="0">
                    <a:moveTo>
                      <a:pt x="123" y="0"/>
                    </a:moveTo>
                    <a:cubicBezTo>
                      <a:pt x="78" y="0"/>
                      <a:pt x="33" y="29"/>
                      <a:pt x="32" y="88"/>
                    </a:cubicBezTo>
                    <a:cubicBezTo>
                      <a:pt x="29" y="304"/>
                      <a:pt x="0" y="539"/>
                      <a:pt x="57" y="749"/>
                    </a:cubicBezTo>
                    <a:cubicBezTo>
                      <a:pt x="66" y="781"/>
                      <a:pt x="94" y="798"/>
                      <a:pt x="123" y="798"/>
                    </a:cubicBezTo>
                    <a:cubicBezTo>
                      <a:pt x="152" y="798"/>
                      <a:pt x="181" y="781"/>
                      <a:pt x="191" y="749"/>
                    </a:cubicBezTo>
                    <a:cubicBezTo>
                      <a:pt x="248" y="539"/>
                      <a:pt x="218" y="304"/>
                      <a:pt x="216" y="88"/>
                    </a:cubicBezTo>
                    <a:cubicBezTo>
                      <a:pt x="214" y="29"/>
                      <a:pt x="169" y="0"/>
                      <a:pt x="123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" name="Google Shape;1951;p15"/>
              <p:cNvSpPr/>
              <p:nvPr/>
            </p:nvSpPr>
            <p:spPr>
              <a:xfrm>
                <a:off x="5898764" y="3750697"/>
                <a:ext cx="9739" cy="21913"/>
              </a:xfrm>
              <a:custGeom>
                <a:avLst/>
                <a:gdLst/>
                <a:ahLst/>
                <a:cxnLst/>
                <a:rect l="l" t="t" r="r" b="b"/>
                <a:pathLst>
                  <a:path w="240" h="540" extrusionOk="0">
                    <a:moveTo>
                      <a:pt x="101" y="0"/>
                    </a:moveTo>
                    <a:cubicBezTo>
                      <a:pt x="53" y="0"/>
                      <a:pt x="0" y="42"/>
                      <a:pt x="12" y="104"/>
                    </a:cubicBezTo>
                    <a:cubicBezTo>
                      <a:pt x="39" y="240"/>
                      <a:pt x="72" y="367"/>
                      <a:pt x="119" y="498"/>
                    </a:cubicBezTo>
                    <a:cubicBezTo>
                      <a:pt x="129" y="526"/>
                      <a:pt x="155" y="540"/>
                      <a:pt x="181" y="540"/>
                    </a:cubicBezTo>
                    <a:cubicBezTo>
                      <a:pt x="211" y="540"/>
                      <a:pt x="240" y="520"/>
                      <a:pt x="236" y="482"/>
                    </a:cubicBezTo>
                    <a:cubicBezTo>
                      <a:pt x="225" y="336"/>
                      <a:pt x="203" y="202"/>
                      <a:pt x="171" y="60"/>
                    </a:cubicBezTo>
                    <a:cubicBezTo>
                      <a:pt x="163" y="18"/>
                      <a:pt x="133" y="0"/>
                      <a:pt x="101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2" name="Google Shape;1952;p15"/>
              <p:cNvSpPr/>
              <p:nvPr/>
            </p:nvSpPr>
            <p:spPr>
              <a:xfrm>
                <a:off x="5749389" y="3786082"/>
                <a:ext cx="10470" cy="19438"/>
              </a:xfrm>
              <a:custGeom>
                <a:avLst/>
                <a:gdLst/>
                <a:ahLst/>
                <a:cxnLst/>
                <a:rect l="l" t="t" r="r" b="b"/>
                <a:pathLst>
                  <a:path w="258" h="479" extrusionOk="0">
                    <a:moveTo>
                      <a:pt x="110" y="0"/>
                    </a:moveTo>
                    <a:cubicBezTo>
                      <a:pt x="57" y="0"/>
                      <a:pt x="1" y="44"/>
                      <a:pt x="18" y="112"/>
                    </a:cubicBezTo>
                    <a:cubicBezTo>
                      <a:pt x="49" y="226"/>
                      <a:pt x="70" y="341"/>
                      <a:pt x="126" y="444"/>
                    </a:cubicBezTo>
                    <a:cubicBezTo>
                      <a:pt x="139" y="468"/>
                      <a:pt x="161" y="479"/>
                      <a:pt x="184" y="479"/>
                    </a:cubicBezTo>
                    <a:cubicBezTo>
                      <a:pt x="220" y="479"/>
                      <a:pt x="257" y="452"/>
                      <a:pt x="257" y="410"/>
                    </a:cubicBezTo>
                    <a:cubicBezTo>
                      <a:pt x="256" y="290"/>
                      <a:pt x="222" y="179"/>
                      <a:pt x="192" y="65"/>
                    </a:cubicBezTo>
                    <a:cubicBezTo>
                      <a:pt x="181" y="20"/>
                      <a:pt x="146" y="0"/>
                      <a:pt x="110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3" name="Google Shape;1953;p15"/>
              <p:cNvSpPr/>
              <p:nvPr/>
            </p:nvSpPr>
            <p:spPr>
              <a:xfrm>
                <a:off x="5768462" y="3792210"/>
                <a:ext cx="2110" cy="1583"/>
              </a:xfrm>
              <a:custGeom>
                <a:avLst/>
                <a:gdLst/>
                <a:ahLst/>
                <a:cxnLst/>
                <a:rect l="l" t="t" r="r" b="b"/>
                <a:pathLst>
                  <a:path w="52" h="39" extrusionOk="0">
                    <a:moveTo>
                      <a:pt x="26" y="0"/>
                    </a:moveTo>
                    <a:cubicBezTo>
                      <a:pt x="1" y="0"/>
                      <a:pt x="1" y="39"/>
                      <a:pt x="26" y="39"/>
                    </a:cubicBezTo>
                    <a:cubicBezTo>
                      <a:pt x="52" y="39"/>
                      <a:pt x="52" y="0"/>
                      <a:pt x="26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4" name="Google Shape;1954;p15"/>
              <p:cNvSpPr/>
              <p:nvPr/>
            </p:nvSpPr>
            <p:spPr>
              <a:xfrm>
                <a:off x="5921123" y="3806981"/>
                <a:ext cx="7548" cy="23333"/>
              </a:xfrm>
              <a:custGeom>
                <a:avLst/>
                <a:gdLst/>
                <a:ahLst/>
                <a:cxnLst/>
                <a:rect l="l" t="t" r="r" b="b"/>
                <a:pathLst>
                  <a:path w="186" h="575" extrusionOk="0">
                    <a:moveTo>
                      <a:pt x="120" y="1"/>
                    </a:moveTo>
                    <a:cubicBezTo>
                      <a:pt x="92" y="1"/>
                      <a:pt x="64" y="19"/>
                      <a:pt x="59" y="59"/>
                    </a:cubicBezTo>
                    <a:cubicBezTo>
                      <a:pt x="39" y="219"/>
                      <a:pt x="20" y="379"/>
                      <a:pt x="3" y="539"/>
                    </a:cubicBezTo>
                    <a:cubicBezTo>
                      <a:pt x="1" y="562"/>
                      <a:pt x="21" y="575"/>
                      <a:pt x="40" y="575"/>
                    </a:cubicBezTo>
                    <a:cubicBezTo>
                      <a:pt x="55" y="575"/>
                      <a:pt x="70" y="567"/>
                      <a:pt x="73" y="549"/>
                    </a:cubicBezTo>
                    <a:cubicBezTo>
                      <a:pt x="110" y="390"/>
                      <a:pt x="144" y="233"/>
                      <a:pt x="176" y="74"/>
                    </a:cubicBezTo>
                    <a:cubicBezTo>
                      <a:pt x="186" y="27"/>
                      <a:pt x="153" y="1"/>
                      <a:pt x="120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5" name="Google Shape;1955;p15"/>
              <p:cNvSpPr/>
              <p:nvPr/>
            </p:nvSpPr>
            <p:spPr>
              <a:xfrm>
                <a:off x="5840166" y="3860668"/>
                <a:ext cx="2110" cy="1583"/>
              </a:xfrm>
              <a:custGeom>
                <a:avLst/>
                <a:gdLst/>
                <a:ahLst/>
                <a:cxnLst/>
                <a:rect l="l" t="t" r="r" b="b"/>
                <a:pathLst>
                  <a:path w="52" h="39" extrusionOk="0">
                    <a:moveTo>
                      <a:pt x="26" y="0"/>
                    </a:moveTo>
                    <a:cubicBezTo>
                      <a:pt x="1" y="0"/>
                      <a:pt x="1" y="39"/>
                      <a:pt x="26" y="39"/>
                    </a:cubicBezTo>
                    <a:cubicBezTo>
                      <a:pt x="52" y="39"/>
                      <a:pt x="52" y="0"/>
                      <a:pt x="26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6" name="Google Shape;1956;p15"/>
              <p:cNvSpPr/>
              <p:nvPr/>
            </p:nvSpPr>
            <p:spPr>
              <a:xfrm>
                <a:off x="5747076" y="3868541"/>
                <a:ext cx="5722" cy="17328"/>
              </a:xfrm>
              <a:custGeom>
                <a:avLst/>
                <a:gdLst/>
                <a:ahLst/>
                <a:cxnLst/>
                <a:rect l="l" t="t" r="r" b="b"/>
                <a:pathLst>
                  <a:path w="141" h="427" extrusionOk="0">
                    <a:moveTo>
                      <a:pt x="71" y="0"/>
                    </a:moveTo>
                    <a:cubicBezTo>
                      <a:pt x="36" y="0"/>
                      <a:pt x="1" y="23"/>
                      <a:pt x="1" y="67"/>
                    </a:cubicBezTo>
                    <a:cubicBezTo>
                      <a:pt x="5" y="178"/>
                      <a:pt x="14" y="287"/>
                      <a:pt x="33" y="399"/>
                    </a:cubicBezTo>
                    <a:cubicBezTo>
                      <a:pt x="36" y="417"/>
                      <a:pt x="54" y="427"/>
                      <a:pt x="71" y="427"/>
                    </a:cubicBezTo>
                    <a:cubicBezTo>
                      <a:pt x="88" y="427"/>
                      <a:pt x="105" y="417"/>
                      <a:pt x="108" y="399"/>
                    </a:cubicBezTo>
                    <a:cubicBezTo>
                      <a:pt x="127" y="287"/>
                      <a:pt x="137" y="179"/>
                      <a:pt x="140" y="67"/>
                    </a:cubicBezTo>
                    <a:cubicBezTo>
                      <a:pt x="141" y="23"/>
                      <a:pt x="106" y="0"/>
                      <a:pt x="71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7" name="Google Shape;1957;p15"/>
              <p:cNvSpPr/>
              <p:nvPr/>
            </p:nvSpPr>
            <p:spPr>
              <a:xfrm>
                <a:off x="5162239" y="3720505"/>
                <a:ext cx="2110" cy="1583"/>
              </a:xfrm>
              <a:custGeom>
                <a:avLst/>
                <a:gdLst/>
                <a:ahLst/>
                <a:cxnLst/>
                <a:rect l="l" t="t" r="r" b="b"/>
                <a:pathLst>
                  <a:path w="52" h="39" extrusionOk="0">
                    <a:moveTo>
                      <a:pt x="26" y="0"/>
                    </a:moveTo>
                    <a:cubicBezTo>
                      <a:pt x="1" y="0"/>
                      <a:pt x="2" y="39"/>
                      <a:pt x="26" y="39"/>
                    </a:cubicBezTo>
                    <a:cubicBezTo>
                      <a:pt x="52" y="39"/>
                      <a:pt x="52" y="0"/>
                      <a:pt x="26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8" name="Google Shape;1958;p15"/>
              <p:cNvSpPr/>
              <p:nvPr/>
            </p:nvSpPr>
            <p:spPr>
              <a:xfrm>
                <a:off x="5250297" y="3698470"/>
                <a:ext cx="8522" cy="6574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62" extrusionOk="0">
                    <a:moveTo>
                      <a:pt x="105" y="1"/>
                    </a:moveTo>
                    <a:cubicBezTo>
                      <a:pt x="1" y="1"/>
                      <a:pt x="1" y="162"/>
                      <a:pt x="105" y="162"/>
                    </a:cubicBezTo>
                    <a:cubicBezTo>
                      <a:pt x="209" y="162"/>
                      <a:pt x="209" y="1"/>
                      <a:pt x="105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9" name="Google Shape;1959;p15"/>
              <p:cNvSpPr/>
              <p:nvPr/>
            </p:nvSpPr>
            <p:spPr>
              <a:xfrm>
                <a:off x="5529812" y="3724766"/>
                <a:ext cx="20128" cy="28771"/>
              </a:xfrm>
              <a:custGeom>
                <a:avLst/>
                <a:gdLst/>
                <a:ahLst/>
                <a:cxnLst/>
                <a:rect l="l" t="t" r="r" b="b"/>
                <a:pathLst>
                  <a:path w="496" h="709" extrusionOk="0">
                    <a:moveTo>
                      <a:pt x="74" y="1"/>
                    </a:moveTo>
                    <a:cubicBezTo>
                      <a:pt x="37" y="1"/>
                      <a:pt x="0" y="50"/>
                      <a:pt x="26" y="84"/>
                    </a:cubicBezTo>
                    <a:cubicBezTo>
                      <a:pt x="101" y="181"/>
                      <a:pt x="167" y="287"/>
                      <a:pt x="205" y="404"/>
                    </a:cubicBezTo>
                    <a:cubicBezTo>
                      <a:pt x="236" y="498"/>
                      <a:pt x="233" y="593"/>
                      <a:pt x="287" y="680"/>
                    </a:cubicBezTo>
                    <a:cubicBezTo>
                      <a:pt x="297" y="698"/>
                      <a:pt x="320" y="708"/>
                      <a:pt x="342" y="708"/>
                    </a:cubicBezTo>
                    <a:cubicBezTo>
                      <a:pt x="362" y="708"/>
                      <a:pt x="381" y="700"/>
                      <a:pt x="390" y="680"/>
                    </a:cubicBezTo>
                    <a:cubicBezTo>
                      <a:pt x="495" y="445"/>
                      <a:pt x="280" y="148"/>
                      <a:pt x="99" y="10"/>
                    </a:cubicBezTo>
                    <a:cubicBezTo>
                      <a:pt x="91" y="3"/>
                      <a:pt x="82" y="1"/>
                      <a:pt x="74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0" name="Google Shape;1960;p15"/>
              <p:cNvSpPr/>
              <p:nvPr/>
            </p:nvSpPr>
            <p:spPr>
              <a:xfrm>
                <a:off x="5572907" y="3705896"/>
                <a:ext cx="11403" cy="25687"/>
              </a:xfrm>
              <a:custGeom>
                <a:avLst/>
                <a:gdLst/>
                <a:ahLst/>
                <a:cxnLst/>
                <a:rect l="l" t="t" r="r" b="b"/>
                <a:pathLst>
                  <a:path w="281" h="633" extrusionOk="0">
                    <a:moveTo>
                      <a:pt x="75" y="0"/>
                    </a:moveTo>
                    <a:cubicBezTo>
                      <a:pt x="37" y="0"/>
                      <a:pt x="0" y="24"/>
                      <a:pt x="2" y="73"/>
                    </a:cubicBezTo>
                    <a:cubicBezTo>
                      <a:pt x="8" y="261"/>
                      <a:pt x="37" y="472"/>
                      <a:pt x="168" y="613"/>
                    </a:cubicBezTo>
                    <a:cubicBezTo>
                      <a:pt x="181" y="627"/>
                      <a:pt x="195" y="633"/>
                      <a:pt x="209" y="633"/>
                    </a:cubicBezTo>
                    <a:cubicBezTo>
                      <a:pt x="246" y="633"/>
                      <a:pt x="280" y="595"/>
                      <a:pt x="271" y="554"/>
                    </a:cubicBezTo>
                    <a:cubicBezTo>
                      <a:pt x="234" y="385"/>
                      <a:pt x="164" y="251"/>
                      <a:pt x="155" y="73"/>
                    </a:cubicBezTo>
                    <a:cubicBezTo>
                      <a:pt x="152" y="25"/>
                      <a:pt x="113" y="0"/>
                      <a:pt x="75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1" name="Google Shape;1961;p15"/>
              <p:cNvSpPr/>
              <p:nvPr/>
            </p:nvSpPr>
            <p:spPr>
              <a:xfrm>
                <a:off x="5598797" y="3713160"/>
                <a:ext cx="2110" cy="1583"/>
              </a:xfrm>
              <a:custGeom>
                <a:avLst/>
                <a:gdLst/>
                <a:ahLst/>
                <a:cxnLst/>
                <a:rect l="l" t="t" r="r" b="b"/>
                <a:pathLst>
                  <a:path w="52" h="39" extrusionOk="0">
                    <a:moveTo>
                      <a:pt x="26" y="1"/>
                    </a:moveTo>
                    <a:cubicBezTo>
                      <a:pt x="0" y="1"/>
                      <a:pt x="0" y="39"/>
                      <a:pt x="26" y="39"/>
                    </a:cubicBezTo>
                    <a:cubicBezTo>
                      <a:pt x="51" y="39"/>
                      <a:pt x="51" y="1"/>
                      <a:pt x="26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2" name="Google Shape;1962;p15"/>
              <p:cNvSpPr/>
              <p:nvPr/>
            </p:nvSpPr>
            <p:spPr>
              <a:xfrm>
                <a:off x="5471092" y="3579936"/>
                <a:ext cx="17855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440" h="483" extrusionOk="0">
                    <a:moveTo>
                      <a:pt x="98" y="1"/>
                    </a:moveTo>
                    <a:cubicBezTo>
                      <a:pt x="45" y="1"/>
                      <a:pt x="1" y="61"/>
                      <a:pt x="51" y="107"/>
                    </a:cubicBezTo>
                    <a:cubicBezTo>
                      <a:pt x="169" y="215"/>
                      <a:pt x="251" y="348"/>
                      <a:pt x="356" y="468"/>
                    </a:cubicBezTo>
                    <a:cubicBezTo>
                      <a:pt x="365" y="479"/>
                      <a:pt x="376" y="483"/>
                      <a:pt x="386" y="483"/>
                    </a:cubicBezTo>
                    <a:cubicBezTo>
                      <a:pt x="414" y="483"/>
                      <a:pt x="440" y="453"/>
                      <a:pt x="433" y="423"/>
                    </a:cubicBezTo>
                    <a:cubicBezTo>
                      <a:pt x="398" y="247"/>
                      <a:pt x="281" y="126"/>
                      <a:pt x="143" y="17"/>
                    </a:cubicBezTo>
                    <a:cubicBezTo>
                      <a:pt x="129" y="6"/>
                      <a:pt x="113" y="1"/>
                      <a:pt x="98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3" name="Google Shape;1963;p15"/>
              <p:cNvSpPr/>
              <p:nvPr/>
            </p:nvSpPr>
            <p:spPr>
              <a:xfrm>
                <a:off x="5555133" y="3576609"/>
                <a:ext cx="5072" cy="10916"/>
              </a:xfrm>
              <a:custGeom>
                <a:avLst/>
                <a:gdLst/>
                <a:ahLst/>
                <a:cxnLst/>
                <a:rect l="l" t="t" r="r" b="b"/>
                <a:pathLst>
                  <a:path w="125" h="269" extrusionOk="0">
                    <a:moveTo>
                      <a:pt x="63" y="0"/>
                    </a:moveTo>
                    <a:cubicBezTo>
                      <a:pt x="32" y="0"/>
                      <a:pt x="0" y="20"/>
                      <a:pt x="2" y="59"/>
                    </a:cubicBezTo>
                    <a:cubicBezTo>
                      <a:pt x="7" y="114"/>
                      <a:pt x="10" y="170"/>
                      <a:pt x="16" y="226"/>
                    </a:cubicBezTo>
                    <a:cubicBezTo>
                      <a:pt x="19" y="254"/>
                      <a:pt x="40" y="269"/>
                      <a:pt x="62" y="269"/>
                    </a:cubicBezTo>
                    <a:cubicBezTo>
                      <a:pt x="83" y="269"/>
                      <a:pt x="104" y="254"/>
                      <a:pt x="108" y="226"/>
                    </a:cubicBezTo>
                    <a:cubicBezTo>
                      <a:pt x="114" y="170"/>
                      <a:pt x="119" y="114"/>
                      <a:pt x="122" y="59"/>
                    </a:cubicBezTo>
                    <a:cubicBezTo>
                      <a:pt x="125" y="20"/>
                      <a:pt x="94" y="0"/>
                      <a:pt x="63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" name="Google Shape;1964;p15"/>
              <p:cNvSpPr/>
              <p:nvPr/>
            </p:nvSpPr>
            <p:spPr>
              <a:xfrm>
                <a:off x="5696717" y="3574864"/>
                <a:ext cx="2029" cy="1583"/>
              </a:xfrm>
              <a:custGeom>
                <a:avLst/>
                <a:gdLst/>
                <a:ahLst/>
                <a:cxnLst/>
                <a:rect l="l" t="t" r="r" b="b"/>
                <a:pathLst>
                  <a:path w="50" h="39" extrusionOk="0">
                    <a:moveTo>
                      <a:pt x="25" y="1"/>
                    </a:moveTo>
                    <a:cubicBezTo>
                      <a:pt x="0" y="1"/>
                      <a:pt x="0" y="39"/>
                      <a:pt x="25" y="39"/>
                    </a:cubicBezTo>
                    <a:cubicBezTo>
                      <a:pt x="50" y="39"/>
                      <a:pt x="50" y="1"/>
                      <a:pt x="25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" name="Google Shape;1965;p15"/>
              <p:cNvSpPr/>
              <p:nvPr/>
            </p:nvSpPr>
            <p:spPr>
              <a:xfrm>
                <a:off x="5666363" y="3624168"/>
                <a:ext cx="10186" cy="2171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535" extrusionOk="0">
                    <a:moveTo>
                      <a:pt x="159" y="1"/>
                    </a:moveTo>
                    <a:cubicBezTo>
                      <a:pt x="110" y="1"/>
                      <a:pt x="59" y="32"/>
                      <a:pt x="52" y="92"/>
                    </a:cubicBezTo>
                    <a:cubicBezTo>
                      <a:pt x="36" y="225"/>
                      <a:pt x="1" y="356"/>
                      <a:pt x="36" y="485"/>
                    </a:cubicBezTo>
                    <a:cubicBezTo>
                      <a:pt x="45" y="517"/>
                      <a:pt x="75" y="535"/>
                      <a:pt x="104" y="535"/>
                    </a:cubicBezTo>
                    <a:cubicBezTo>
                      <a:pt x="127" y="535"/>
                      <a:pt x="149" y="524"/>
                      <a:pt x="161" y="502"/>
                    </a:cubicBezTo>
                    <a:cubicBezTo>
                      <a:pt x="230" y="377"/>
                      <a:pt x="227" y="232"/>
                      <a:pt x="245" y="92"/>
                    </a:cubicBezTo>
                    <a:cubicBezTo>
                      <a:pt x="251" y="31"/>
                      <a:pt x="206" y="1"/>
                      <a:pt x="159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6" name="Google Shape;1966;p15"/>
              <p:cNvSpPr/>
              <p:nvPr/>
            </p:nvSpPr>
            <p:spPr>
              <a:xfrm>
                <a:off x="5938532" y="3619623"/>
                <a:ext cx="19316" cy="18789"/>
              </a:xfrm>
              <a:custGeom>
                <a:avLst/>
                <a:gdLst/>
                <a:ahLst/>
                <a:cxnLst/>
                <a:rect l="l" t="t" r="r" b="b"/>
                <a:pathLst>
                  <a:path w="476" h="463" extrusionOk="0">
                    <a:moveTo>
                      <a:pt x="101" y="1"/>
                    </a:moveTo>
                    <a:cubicBezTo>
                      <a:pt x="47" y="1"/>
                      <a:pt x="0" y="73"/>
                      <a:pt x="47" y="127"/>
                    </a:cubicBezTo>
                    <a:cubicBezTo>
                      <a:pt x="144" y="243"/>
                      <a:pt x="235" y="348"/>
                      <a:pt x="350" y="449"/>
                    </a:cubicBezTo>
                    <a:cubicBezTo>
                      <a:pt x="361" y="458"/>
                      <a:pt x="375" y="463"/>
                      <a:pt x="389" y="463"/>
                    </a:cubicBezTo>
                    <a:cubicBezTo>
                      <a:pt x="433" y="463"/>
                      <a:pt x="475" y="421"/>
                      <a:pt x="444" y="375"/>
                    </a:cubicBezTo>
                    <a:cubicBezTo>
                      <a:pt x="355" y="243"/>
                      <a:pt x="259" y="138"/>
                      <a:pt x="150" y="24"/>
                    </a:cubicBezTo>
                    <a:cubicBezTo>
                      <a:pt x="135" y="7"/>
                      <a:pt x="118" y="1"/>
                      <a:pt x="101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7" name="Google Shape;1967;p15"/>
              <p:cNvSpPr/>
              <p:nvPr/>
            </p:nvSpPr>
            <p:spPr>
              <a:xfrm>
                <a:off x="5933906" y="3751346"/>
                <a:ext cx="6736" cy="10186"/>
              </a:xfrm>
              <a:custGeom>
                <a:avLst/>
                <a:gdLst/>
                <a:ahLst/>
                <a:cxnLst/>
                <a:rect l="l" t="t" r="r" b="b"/>
                <a:pathLst>
                  <a:path w="166" h="251" extrusionOk="0">
                    <a:moveTo>
                      <a:pt x="82" y="0"/>
                    </a:moveTo>
                    <a:cubicBezTo>
                      <a:pt x="41" y="0"/>
                      <a:pt x="0" y="26"/>
                      <a:pt x="3" y="77"/>
                    </a:cubicBezTo>
                    <a:cubicBezTo>
                      <a:pt x="8" y="148"/>
                      <a:pt x="6" y="149"/>
                      <a:pt x="34" y="215"/>
                    </a:cubicBezTo>
                    <a:cubicBezTo>
                      <a:pt x="44" y="239"/>
                      <a:pt x="63" y="251"/>
                      <a:pt x="83" y="251"/>
                    </a:cubicBezTo>
                    <a:cubicBezTo>
                      <a:pt x="102" y="251"/>
                      <a:pt x="122" y="239"/>
                      <a:pt x="132" y="215"/>
                    </a:cubicBezTo>
                    <a:cubicBezTo>
                      <a:pt x="158" y="149"/>
                      <a:pt x="157" y="148"/>
                      <a:pt x="162" y="77"/>
                    </a:cubicBezTo>
                    <a:cubicBezTo>
                      <a:pt x="165" y="26"/>
                      <a:pt x="124" y="0"/>
                      <a:pt x="82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" name="Google Shape;1968;p15"/>
              <p:cNvSpPr/>
              <p:nvPr/>
            </p:nvSpPr>
            <p:spPr>
              <a:xfrm>
                <a:off x="6117530" y="3681102"/>
                <a:ext cx="12417" cy="16719"/>
              </a:xfrm>
              <a:custGeom>
                <a:avLst/>
                <a:gdLst/>
                <a:ahLst/>
                <a:cxnLst/>
                <a:rect l="l" t="t" r="r" b="b"/>
                <a:pathLst>
                  <a:path w="306" h="412" extrusionOk="0">
                    <a:moveTo>
                      <a:pt x="133" y="1"/>
                    </a:moveTo>
                    <a:cubicBezTo>
                      <a:pt x="67" y="1"/>
                      <a:pt x="0" y="53"/>
                      <a:pt x="30" y="131"/>
                    </a:cubicBezTo>
                    <a:cubicBezTo>
                      <a:pt x="69" y="240"/>
                      <a:pt x="88" y="334"/>
                      <a:pt x="185" y="403"/>
                    </a:cubicBezTo>
                    <a:cubicBezTo>
                      <a:pt x="193" y="409"/>
                      <a:pt x="203" y="412"/>
                      <a:pt x="212" y="412"/>
                    </a:cubicBezTo>
                    <a:cubicBezTo>
                      <a:pt x="237" y="412"/>
                      <a:pt x="263" y="393"/>
                      <a:pt x="271" y="368"/>
                    </a:cubicBezTo>
                    <a:cubicBezTo>
                      <a:pt x="305" y="262"/>
                      <a:pt x="266" y="181"/>
                      <a:pt x="234" y="74"/>
                    </a:cubicBezTo>
                    <a:cubicBezTo>
                      <a:pt x="218" y="23"/>
                      <a:pt x="176" y="1"/>
                      <a:pt x="133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9" name="Google Shape;1969;p15"/>
              <p:cNvSpPr/>
              <p:nvPr/>
            </p:nvSpPr>
            <p:spPr>
              <a:xfrm>
                <a:off x="6153037" y="3673392"/>
                <a:ext cx="7183" cy="16232"/>
              </a:xfrm>
              <a:custGeom>
                <a:avLst/>
                <a:gdLst/>
                <a:ahLst/>
                <a:cxnLst/>
                <a:rect l="l" t="t" r="r" b="b"/>
                <a:pathLst>
                  <a:path w="177" h="400" extrusionOk="0">
                    <a:moveTo>
                      <a:pt x="88" y="1"/>
                    </a:moveTo>
                    <a:cubicBezTo>
                      <a:pt x="44" y="1"/>
                      <a:pt x="1" y="29"/>
                      <a:pt x="1" y="85"/>
                    </a:cubicBezTo>
                    <a:cubicBezTo>
                      <a:pt x="3" y="176"/>
                      <a:pt x="1" y="263"/>
                      <a:pt x="23" y="352"/>
                    </a:cubicBezTo>
                    <a:cubicBezTo>
                      <a:pt x="31" y="383"/>
                      <a:pt x="60" y="399"/>
                      <a:pt x="89" y="399"/>
                    </a:cubicBezTo>
                    <a:cubicBezTo>
                      <a:pt x="118" y="399"/>
                      <a:pt x="146" y="383"/>
                      <a:pt x="154" y="352"/>
                    </a:cubicBezTo>
                    <a:cubicBezTo>
                      <a:pt x="177" y="263"/>
                      <a:pt x="174" y="175"/>
                      <a:pt x="177" y="85"/>
                    </a:cubicBezTo>
                    <a:cubicBezTo>
                      <a:pt x="177" y="29"/>
                      <a:pt x="132" y="1"/>
                      <a:pt x="88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0" name="Google Shape;1970;p15"/>
              <p:cNvSpPr/>
              <p:nvPr/>
            </p:nvSpPr>
            <p:spPr>
              <a:xfrm>
                <a:off x="6279038" y="3762830"/>
                <a:ext cx="17165" cy="35386"/>
              </a:xfrm>
              <a:custGeom>
                <a:avLst/>
                <a:gdLst/>
                <a:ahLst/>
                <a:cxnLst/>
                <a:rect l="l" t="t" r="r" b="b"/>
                <a:pathLst>
                  <a:path w="423" h="872" extrusionOk="0">
                    <a:moveTo>
                      <a:pt x="109" y="0"/>
                    </a:moveTo>
                    <a:cubicBezTo>
                      <a:pt x="55" y="0"/>
                      <a:pt x="0" y="60"/>
                      <a:pt x="30" y="126"/>
                    </a:cubicBezTo>
                    <a:cubicBezTo>
                      <a:pt x="130" y="349"/>
                      <a:pt x="144" y="591"/>
                      <a:pt x="232" y="812"/>
                    </a:cubicBezTo>
                    <a:cubicBezTo>
                      <a:pt x="248" y="852"/>
                      <a:pt x="281" y="872"/>
                      <a:pt x="313" y="872"/>
                    </a:cubicBezTo>
                    <a:cubicBezTo>
                      <a:pt x="352" y="872"/>
                      <a:pt x="391" y="844"/>
                      <a:pt x="397" y="791"/>
                    </a:cubicBezTo>
                    <a:cubicBezTo>
                      <a:pt x="423" y="543"/>
                      <a:pt x="283" y="258"/>
                      <a:pt x="171" y="42"/>
                    </a:cubicBezTo>
                    <a:cubicBezTo>
                      <a:pt x="156" y="13"/>
                      <a:pt x="133" y="0"/>
                      <a:pt x="109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1" name="Google Shape;1971;p15"/>
              <p:cNvSpPr/>
              <p:nvPr/>
            </p:nvSpPr>
            <p:spPr>
              <a:xfrm>
                <a:off x="6315844" y="3768836"/>
                <a:ext cx="2070" cy="1583"/>
              </a:xfrm>
              <a:custGeom>
                <a:avLst/>
                <a:gdLst/>
                <a:ahLst/>
                <a:cxnLst/>
                <a:rect l="l" t="t" r="r" b="b"/>
                <a:pathLst>
                  <a:path w="51" h="39" extrusionOk="0">
                    <a:moveTo>
                      <a:pt x="26" y="1"/>
                    </a:moveTo>
                    <a:cubicBezTo>
                      <a:pt x="0" y="1"/>
                      <a:pt x="0" y="39"/>
                      <a:pt x="26" y="39"/>
                    </a:cubicBezTo>
                    <a:cubicBezTo>
                      <a:pt x="51" y="39"/>
                      <a:pt x="51" y="1"/>
                      <a:pt x="26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2" name="Google Shape;1972;p15"/>
              <p:cNvSpPr/>
              <p:nvPr/>
            </p:nvSpPr>
            <p:spPr>
              <a:xfrm>
                <a:off x="6344209" y="3761734"/>
                <a:ext cx="9496" cy="2410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594" extrusionOk="0">
                    <a:moveTo>
                      <a:pt x="116" y="0"/>
                    </a:moveTo>
                    <a:cubicBezTo>
                      <a:pt x="82" y="0"/>
                      <a:pt x="47" y="23"/>
                      <a:pt x="45" y="70"/>
                    </a:cubicBezTo>
                    <a:cubicBezTo>
                      <a:pt x="37" y="224"/>
                      <a:pt x="0" y="398"/>
                      <a:pt x="51" y="546"/>
                    </a:cubicBezTo>
                    <a:cubicBezTo>
                      <a:pt x="63" y="577"/>
                      <a:pt x="90" y="593"/>
                      <a:pt x="117" y="593"/>
                    </a:cubicBezTo>
                    <a:cubicBezTo>
                      <a:pt x="144" y="593"/>
                      <a:pt x="171" y="577"/>
                      <a:pt x="182" y="546"/>
                    </a:cubicBezTo>
                    <a:cubicBezTo>
                      <a:pt x="233" y="397"/>
                      <a:pt x="197" y="224"/>
                      <a:pt x="189" y="70"/>
                    </a:cubicBezTo>
                    <a:cubicBezTo>
                      <a:pt x="186" y="24"/>
                      <a:pt x="151" y="0"/>
                      <a:pt x="116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3" name="Google Shape;1973;p15"/>
              <p:cNvSpPr/>
              <p:nvPr/>
            </p:nvSpPr>
            <p:spPr>
              <a:xfrm>
                <a:off x="6400371" y="3699444"/>
                <a:ext cx="17449" cy="29258"/>
              </a:xfrm>
              <a:custGeom>
                <a:avLst/>
                <a:gdLst/>
                <a:ahLst/>
                <a:cxnLst/>
                <a:rect l="l" t="t" r="r" b="b"/>
                <a:pathLst>
                  <a:path w="430" h="721" extrusionOk="0">
                    <a:moveTo>
                      <a:pt x="151" y="1"/>
                    </a:moveTo>
                    <a:cubicBezTo>
                      <a:pt x="78" y="1"/>
                      <a:pt x="1" y="80"/>
                      <a:pt x="47" y="166"/>
                    </a:cubicBezTo>
                    <a:cubicBezTo>
                      <a:pt x="137" y="333"/>
                      <a:pt x="134" y="517"/>
                      <a:pt x="211" y="685"/>
                    </a:cubicBezTo>
                    <a:cubicBezTo>
                      <a:pt x="221" y="709"/>
                      <a:pt x="246" y="720"/>
                      <a:pt x="272" y="720"/>
                    </a:cubicBezTo>
                    <a:cubicBezTo>
                      <a:pt x="297" y="720"/>
                      <a:pt x="323" y="708"/>
                      <a:pt x="334" y="685"/>
                    </a:cubicBezTo>
                    <a:cubicBezTo>
                      <a:pt x="429" y="485"/>
                      <a:pt x="331" y="240"/>
                      <a:pt x="236" y="55"/>
                    </a:cubicBezTo>
                    <a:cubicBezTo>
                      <a:pt x="216" y="17"/>
                      <a:pt x="184" y="1"/>
                      <a:pt x="151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4" name="Google Shape;1974;p15"/>
              <p:cNvSpPr/>
              <p:nvPr/>
            </p:nvSpPr>
            <p:spPr>
              <a:xfrm>
                <a:off x="6553236" y="3745827"/>
                <a:ext cx="14041" cy="23131"/>
              </a:xfrm>
              <a:custGeom>
                <a:avLst/>
                <a:gdLst/>
                <a:ahLst/>
                <a:cxnLst/>
                <a:rect l="l" t="t" r="r" b="b"/>
                <a:pathLst>
                  <a:path w="346" h="570" extrusionOk="0">
                    <a:moveTo>
                      <a:pt x="112" y="0"/>
                    </a:moveTo>
                    <a:cubicBezTo>
                      <a:pt x="55" y="0"/>
                      <a:pt x="0" y="44"/>
                      <a:pt x="25" y="114"/>
                    </a:cubicBezTo>
                    <a:cubicBezTo>
                      <a:pt x="74" y="252"/>
                      <a:pt x="86" y="419"/>
                      <a:pt x="174" y="538"/>
                    </a:cubicBezTo>
                    <a:cubicBezTo>
                      <a:pt x="189" y="559"/>
                      <a:pt x="211" y="569"/>
                      <a:pt x="233" y="569"/>
                    </a:cubicBezTo>
                    <a:cubicBezTo>
                      <a:pt x="259" y="569"/>
                      <a:pt x="284" y="554"/>
                      <a:pt x="294" y="523"/>
                    </a:cubicBezTo>
                    <a:cubicBezTo>
                      <a:pt x="345" y="365"/>
                      <a:pt x="269" y="209"/>
                      <a:pt x="208" y="63"/>
                    </a:cubicBezTo>
                    <a:cubicBezTo>
                      <a:pt x="190" y="20"/>
                      <a:pt x="150" y="0"/>
                      <a:pt x="112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5" name="Google Shape;1975;p15"/>
              <p:cNvSpPr/>
              <p:nvPr/>
            </p:nvSpPr>
            <p:spPr>
              <a:xfrm>
                <a:off x="6572430" y="3755566"/>
                <a:ext cx="9577" cy="7467"/>
              </a:xfrm>
              <a:custGeom>
                <a:avLst/>
                <a:gdLst/>
                <a:ahLst/>
                <a:cxnLst/>
                <a:rect l="l" t="t" r="r" b="b"/>
                <a:pathLst>
                  <a:path w="236" h="184" extrusionOk="0">
                    <a:moveTo>
                      <a:pt x="118" y="1"/>
                    </a:moveTo>
                    <a:cubicBezTo>
                      <a:pt x="1" y="1"/>
                      <a:pt x="1" y="184"/>
                      <a:pt x="118" y="184"/>
                    </a:cubicBezTo>
                    <a:cubicBezTo>
                      <a:pt x="236" y="184"/>
                      <a:pt x="236" y="1"/>
                      <a:pt x="118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6" name="Google Shape;1976;p15"/>
              <p:cNvSpPr/>
              <p:nvPr/>
            </p:nvSpPr>
            <p:spPr>
              <a:xfrm>
                <a:off x="6597549" y="3758326"/>
                <a:ext cx="11646" cy="9009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22" extrusionOk="0">
                    <a:moveTo>
                      <a:pt x="144" y="0"/>
                    </a:moveTo>
                    <a:cubicBezTo>
                      <a:pt x="1" y="0"/>
                      <a:pt x="1" y="221"/>
                      <a:pt x="144" y="221"/>
                    </a:cubicBezTo>
                    <a:cubicBezTo>
                      <a:pt x="287" y="221"/>
                      <a:pt x="287" y="0"/>
                      <a:pt x="144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7" name="Google Shape;1977;p15"/>
              <p:cNvSpPr/>
              <p:nvPr/>
            </p:nvSpPr>
            <p:spPr>
              <a:xfrm>
                <a:off x="6633624" y="3734383"/>
                <a:ext cx="7710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90" h="473" extrusionOk="0">
                    <a:moveTo>
                      <a:pt x="94" y="1"/>
                    </a:moveTo>
                    <a:cubicBezTo>
                      <a:pt x="53" y="1"/>
                      <a:pt x="13" y="26"/>
                      <a:pt x="13" y="78"/>
                    </a:cubicBezTo>
                    <a:cubicBezTo>
                      <a:pt x="13" y="196"/>
                      <a:pt x="0" y="313"/>
                      <a:pt x="36" y="428"/>
                    </a:cubicBezTo>
                    <a:cubicBezTo>
                      <a:pt x="44" y="457"/>
                      <a:pt x="69" y="472"/>
                      <a:pt x="94" y="472"/>
                    </a:cubicBezTo>
                    <a:cubicBezTo>
                      <a:pt x="119" y="472"/>
                      <a:pt x="145" y="457"/>
                      <a:pt x="154" y="428"/>
                    </a:cubicBezTo>
                    <a:cubicBezTo>
                      <a:pt x="190" y="316"/>
                      <a:pt x="177" y="197"/>
                      <a:pt x="177" y="78"/>
                    </a:cubicBezTo>
                    <a:cubicBezTo>
                      <a:pt x="175" y="26"/>
                      <a:pt x="134" y="1"/>
                      <a:pt x="94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8" name="Google Shape;1978;p15"/>
              <p:cNvSpPr/>
              <p:nvPr/>
            </p:nvSpPr>
            <p:spPr>
              <a:xfrm>
                <a:off x="6717381" y="3665925"/>
                <a:ext cx="2070" cy="1583"/>
              </a:xfrm>
              <a:custGeom>
                <a:avLst/>
                <a:gdLst/>
                <a:ahLst/>
                <a:cxnLst/>
                <a:rect l="l" t="t" r="r" b="b"/>
                <a:pathLst>
                  <a:path w="51" h="39" extrusionOk="0">
                    <a:moveTo>
                      <a:pt x="25" y="0"/>
                    </a:moveTo>
                    <a:cubicBezTo>
                      <a:pt x="1" y="0"/>
                      <a:pt x="1" y="38"/>
                      <a:pt x="25" y="38"/>
                    </a:cubicBezTo>
                    <a:cubicBezTo>
                      <a:pt x="50" y="38"/>
                      <a:pt x="50" y="0"/>
                      <a:pt x="25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9" name="Google Shape;1979;p15"/>
              <p:cNvSpPr/>
              <p:nvPr/>
            </p:nvSpPr>
            <p:spPr>
              <a:xfrm>
                <a:off x="6667022" y="3816558"/>
                <a:ext cx="16313" cy="2869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707" extrusionOk="0">
                    <a:moveTo>
                      <a:pt x="115" y="0"/>
                    </a:moveTo>
                    <a:cubicBezTo>
                      <a:pt x="61" y="0"/>
                      <a:pt x="1" y="50"/>
                      <a:pt x="21" y="112"/>
                    </a:cubicBezTo>
                    <a:cubicBezTo>
                      <a:pt x="85" y="295"/>
                      <a:pt x="124" y="517"/>
                      <a:pt x="244" y="671"/>
                    </a:cubicBezTo>
                    <a:cubicBezTo>
                      <a:pt x="262" y="694"/>
                      <a:pt x="293" y="707"/>
                      <a:pt x="322" y="707"/>
                    </a:cubicBezTo>
                    <a:cubicBezTo>
                      <a:pt x="363" y="707"/>
                      <a:pt x="401" y="682"/>
                      <a:pt x="398" y="630"/>
                    </a:cubicBezTo>
                    <a:cubicBezTo>
                      <a:pt x="382" y="426"/>
                      <a:pt x="263" y="229"/>
                      <a:pt x="183" y="45"/>
                    </a:cubicBezTo>
                    <a:cubicBezTo>
                      <a:pt x="170" y="13"/>
                      <a:pt x="143" y="0"/>
                      <a:pt x="115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0" name="Google Shape;1980;p15"/>
              <p:cNvSpPr/>
              <p:nvPr/>
            </p:nvSpPr>
            <p:spPr>
              <a:xfrm>
                <a:off x="6711010" y="3801827"/>
                <a:ext cx="10023" cy="15704"/>
              </a:xfrm>
              <a:custGeom>
                <a:avLst/>
                <a:gdLst/>
                <a:ahLst/>
                <a:cxnLst/>
                <a:rect l="l" t="t" r="r" b="b"/>
                <a:pathLst>
                  <a:path w="247" h="387" extrusionOk="0">
                    <a:moveTo>
                      <a:pt x="139" y="1"/>
                    </a:moveTo>
                    <a:cubicBezTo>
                      <a:pt x="106" y="1"/>
                      <a:pt x="74" y="18"/>
                      <a:pt x="64" y="58"/>
                    </a:cubicBezTo>
                    <a:cubicBezTo>
                      <a:pt x="42" y="144"/>
                      <a:pt x="18" y="226"/>
                      <a:pt x="5" y="314"/>
                    </a:cubicBezTo>
                    <a:cubicBezTo>
                      <a:pt x="0" y="353"/>
                      <a:pt x="33" y="386"/>
                      <a:pt x="66" y="386"/>
                    </a:cubicBezTo>
                    <a:cubicBezTo>
                      <a:pt x="82" y="386"/>
                      <a:pt x="97" y="378"/>
                      <a:pt x="108" y="358"/>
                    </a:cubicBezTo>
                    <a:cubicBezTo>
                      <a:pt x="153" y="276"/>
                      <a:pt x="186" y="188"/>
                      <a:pt x="221" y="103"/>
                    </a:cubicBezTo>
                    <a:cubicBezTo>
                      <a:pt x="246" y="44"/>
                      <a:pt x="191" y="1"/>
                      <a:pt x="139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1" name="Google Shape;1981;p15"/>
              <p:cNvSpPr/>
              <p:nvPr/>
            </p:nvSpPr>
            <p:spPr>
              <a:xfrm>
                <a:off x="6475769" y="3626603"/>
                <a:ext cx="6939" cy="5397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3" extrusionOk="0">
                    <a:moveTo>
                      <a:pt x="87" y="1"/>
                    </a:moveTo>
                    <a:cubicBezTo>
                      <a:pt x="0" y="3"/>
                      <a:pt x="0" y="133"/>
                      <a:pt x="87" y="133"/>
                    </a:cubicBezTo>
                    <a:cubicBezTo>
                      <a:pt x="171" y="133"/>
                      <a:pt x="171" y="1"/>
                      <a:pt x="87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2" name="Google Shape;1982;p15"/>
              <p:cNvSpPr/>
              <p:nvPr/>
            </p:nvSpPr>
            <p:spPr>
              <a:xfrm>
                <a:off x="6497317" y="3626441"/>
                <a:ext cx="8562" cy="19438"/>
              </a:xfrm>
              <a:custGeom>
                <a:avLst/>
                <a:gdLst/>
                <a:ahLst/>
                <a:cxnLst/>
                <a:rect l="l" t="t" r="r" b="b"/>
                <a:pathLst>
                  <a:path w="211" h="479" extrusionOk="0">
                    <a:moveTo>
                      <a:pt x="88" y="1"/>
                    </a:moveTo>
                    <a:cubicBezTo>
                      <a:pt x="45" y="1"/>
                      <a:pt x="1" y="29"/>
                      <a:pt x="7" y="78"/>
                    </a:cubicBezTo>
                    <a:cubicBezTo>
                      <a:pt x="21" y="195"/>
                      <a:pt x="26" y="316"/>
                      <a:pt x="65" y="429"/>
                    </a:cubicBezTo>
                    <a:cubicBezTo>
                      <a:pt x="77" y="463"/>
                      <a:pt x="105" y="479"/>
                      <a:pt x="133" y="479"/>
                    </a:cubicBezTo>
                    <a:cubicBezTo>
                      <a:pt x="167" y="479"/>
                      <a:pt x="201" y="455"/>
                      <a:pt x="204" y="410"/>
                    </a:cubicBezTo>
                    <a:cubicBezTo>
                      <a:pt x="210" y="291"/>
                      <a:pt x="181" y="174"/>
                      <a:pt x="162" y="58"/>
                    </a:cubicBezTo>
                    <a:cubicBezTo>
                      <a:pt x="156" y="19"/>
                      <a:pt x="122" y="1"/>
                      <a:pt x="88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3" name="Google Shape;1983;p15"/>
              <p:cNvSpPr/>
              <p:nvPr/>
            </p:nvSpPr>
            <p:spPr>
              <a:xfrm>
                <a:off x="6525073" y="3633015"/>
                <a:ext cx="9415" cy="7304"/>
              </a:xfrm>
              <a:custGeom>
                <a:avLst/>
                <a:gdLst/>
                <a:ahLst/>
                <a:cxnLst/>
                <a:rect l="l" t="t" r="r" b="b"/>
                <a:pathLst>
                  <a:path w="232" h="180" extrusionOk="0">
                    <a:moveTo>
                      <a:pt x="114" y="0"/>
                    </a:moveTo>
                    <a:cubicBezTo>
                      <a:pt x="1" y="0"/>
                      <a:pt x="1" y="180"/>
                      <a:pt x="115" y="180"/>
                    </a:cubicBezTo>
                    <a:cubicBezTo>
                      <a:pt x="232" y="180"/>
                      <a:pt x="232" y="0"/>
                      <a:pt x="115" y="0"/>
                    </a:cubicBezTo>
                    <a:cubicBezTo>
                      <a:pt x="115" y="0"/>
                      <a:pt x="114" y="0"/>
                      <a:pt x="114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4" name="Google Shape;1984;p15"/>
              <p:cNvSpPr/>
              <p:nvPr/>
            </p:nvSpPr>
            <p:spPr>
              <a:xfrm>
                <a:off x="6359629" y="3611994"/>
                <a:ext cx="11119" cy="20290"/>
              </a:xfrm>
              <a:custGeom>
                <a:avLst/>
                <a:gdLst/>
                <a:ahLst/>
                <a:cxnLst/>
                <a:rect l="l" t="t" r="r" b="b"/>
                <a:pathLst>
                  <a:path w="274" h="500" extrusionOk="0">
                    <a:moveTo>
                      <a:pt x="115" y="0"/>
                    </a:moveTo>
                    <a:cubicBezTo>
                      <a:pt x="57" y="0"/>
                      <a:pt x="0" y="46"/>
                      <a:pt x="12" y="129"/>
                    </a:cubicBezTo>
                    <a:cubicBezTo>
                      <a:pt x="31" y="258"/>
                      <a:pt x="22" y="380"/>
                      <a:pt x="111" y="480"/>
                    </a:cubicBezTo>
                    <a:cubicBezTo>
                      <a:pt x="123" y="493"/>
                      <a:pt x="141" y="500"/>
                      <a:pt x="158" y="500"/>
                    </a:cubicBezTo>
                    <a:cubicBezTo>
                      <a:pt x="182" y="500"/>
                      <a:pt x="205" y="488"/>
                      <a:pt x="214" y="467"/>
                    </a:cubicBezTo>
                    <a:cubicBezTo>
                      <a:pt x="274" y="348"/>
                      <a:pt x="236" y="231"/>
                      <a:pt x="220" y="103"/>
                    </a:cubicBezTo>
                    <a:cubicBezTo>
                      <a:pt x="212" y="33"/>
                      <a:pt x="163" y="0"/>
                      <a:pt x="115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5" name="Google Shape;1985;p15"/>
              <p:cNvSpPr/>
              <p:nvPr/>
            </p:nvSpPr>
            <p:spPr>
              <a:xfrm>
                <a:off x="6398951" y="3611791"/>
                <a:ext cx="13919" cy="19357"/>
              </a:xfrm>
              <a:custGeom>
                <a:avLst/>
                <a:gdLst/>
                <a:ahLst/>
                <a:cxnLst/>
                <a:rect l="l" t="t" r="r" b="b"/>
                <a:pathLst>
                  <a:path w="343" h="477" extrusionOk="0">
                    <a:moveTo>
                      <a:pt x="143" y="1"/>
                    </a:moveTo>
                    <a:cubicBezTo>
                      <a:pt x="75" y="1"/>
                      <a:pt x="1" y="61"/>
                      <a:pt x="29" y="137"/>
                    </a:cubicBezTo>
                    <a:cubicBezTo>
                      <a:pt x="76" y="263"/>
                      <a:pt x="108" y="378"/>
                      <a:pt x="219" y="464"/>
                    </a:cubicBezTo>
                    <a:cubicBezTo>
                      <a:pt x="230" y="473"/>
                      <a:pt x="242" y="476"/>
                      <a:pt x="253" y="476"/>
                    </a:cubicBezTo>
                    <a:cubicBezTo>
                      <a:pt x="289" y="476"/>
                      <a:pt x="321" y="436"/>
                      <a:pt x="326" y="401"/>
                    </a:cubicBezTo>
                    <a:cubicBezTo>
                      <a:pt x="342" y="275"/>
                      <a:pt x="277" y="166"/>
                      <a:pt x="227" y="54"/>
                    </a:cubicBezTo>
                    <a:cubicBezTo>
                      <a:pt x="210" y="17"/>
                      <a:pt x="177" y="1"/>
                      <a:pt x="143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6" name="Google Shape;1986;p15"/>
              <p:cNvSpPr/>
              <p:nvPr/>
            </p:nvSpPr>
            <p:spPr>
              <a:xfrm>
                <a:off x="6089246" y="3492202"/>
                <a:ext cx="10510" cy="8197"/>
              </a:xfrm>
              <a:custGeom>
                <a:avLst/>
                <a:gdLst/>
                <a:ahLst/>
                <a:cxnLst/>
                <a:rect l="l" t="t" r="r" b="b"/>
                <a:pathLst>
                  <a:path w="259" h="202" extrusionOk="0">
                    <a:moveTo>
                      <a:pt x="130" y="1"/>
                    </a:moveTo>
                    <a:cubicBezTo>
                      <a:pt x="2" y="1"/>
                      <a:pt x="1" y="202"/>
                      <a:pt x="130" y="202"/>
                    </a:cubicBezTo>
                    <a:cubicBezTo>
                      <a:pt x="259" y="202"/>
                      <a:pt x="259" y="1"/>
                      <a:pt x="130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7" name="Google Shape;1987;p15"/>
              <p:cNvSpPr/>
              <p:nvPr/>
            </p:nvSpPr>
            <p:spPr>
              <a:xfrm>
                <a:off x="6065872" y="3506202"/>
                <a:ext cx="9333" cy="7223"/>
              </a:xfrm>
              <a:custGeom>
                <a:avLst/>
                <a:gdLst/>
                <a:ahLst/>
                <a:cxnLst/>
                <a:rect l="l" t="t" r="r" b="b"/>
                <a:pathLst>
                  <a:path w="230" h="178" extrusionOk="0">
                    <a:moveTo>
                      <a:pt x="115" y="0"/>
                    </a:moveTo>
                    <a:cubicBezTo>
                      <a:pt x="2" y="2"/>
                      <a:pt x="1" y="177"/>
                      <a:pt x="115" y="177"/>
                    </a:cubicBezTo>
                    <a:cubicBezTo>
                      <a:pt x="230" y="177"/>
                      <a:pt x="230" y="0"/>
                      <a:pt x="115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8" name="Google Shape;1988;p15"/>
              <p:cNvSpPr/>
              <p:nvPr/>
            </p:nvSpPr>
            <p:spPr>
              <a:xfrm>
                <a:off x="6041442" y="3504782"/>
                <a:ext cx="7629" cy="20331"/>
              </a:xfrm>
              <a:custGeom>
                <a:avLst/>
                <a:gdLst/>
                <a:ahLst/>
                <a:cxnLst/>
                <a:rect l="l" t="t" r="r" b="b"/>
                <a:pathLst>
                  <a:path w="188" h="501" extrusionOk="0">
                    <a:moveTo>
                      <a:pt x="94" y="0"/>
                    </a:moveTo>
                    <a:cubicBezTo>
                      <a:pt x="51" y="0"/>
                      <a:pt x="8" y="28"/>
                      <a:pt x="8" y="82"/>
                    </a:cubicBezTo>
                    <a:cubicBezTo>
                      <a:pt x="8" y="217"/>
                      <a:pt x="0" y="342"/>
                      <a:pt x="50" y="469"/>
                    </a:cubicBezTo>
                    <a:cubicBezTo>
                      <a:pt x="58" y="490"/>
                      <a:pt x="75" y="500"/>
                      <a:pt x="93" y="500"/>
                    </a:cubicBezTo>
                    <a:cubicBezTo>
                      <a:pt x="111" y="500"/>
                      <a:pt x="129" y="490"/>
                      <a:pt x="137" y="469"/>
                    </a:cubicBezTo>
                    <a:cubicBezTo>
                      <a:pt x="187" y="342"/>
                      <a:pt x="178" y="217"/>
                      <a:pt x="178" y="82"/>
                    </a:cubicBezTo>
                    <a:cubicBezTo>
                      <a:pt x="179" y="28"/>
                      <a:pt x="137" y="0"/>
                      <a:pt x="94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9" name="Google Shape;1989;p15"/>
              <p:cNvSpPr/>
              <p:nvPr/>
            </p:nvSpPr>
            <p:spPr>
              <a:xfrm>
                <a:off x="5824827" y="3535339"/>
                <a:ext cx="11119" cy="11078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73" extrusionOk="0">
                    <a:moveTo>
                      <a:pt x="113" y="0"/>
                    </a:moveTo>
                    <a:cubicBezTo>
                      <a:pt x="57" y="0"/>
                      <a:pt x="1" y="58"/>
                      <a:pt x="41" y="119"/>
                    </a:cubicBezTo>
                    <a:cubicBezTo>
                      <a:pt x="84" y="183"/>
                      <a:pt x="93" y="195"/>
                      <a:pt x="145" y="251"/>
                    </a:cubicBezTo>
                    <a:cubicBezTo>
                      <a:pt x="159" y="266"/>
                      <a:pt x="175" y="272"/>
                      <a:pt x="191" y="272"/>
                    </a:cubicBezTo>
                    <a:cubicBezTo>
                      <a:pt x="235" y="272"/>
                      <a:pt x="274" y="218"/>
                      <a:pt x="252" y="170"/>
                    </a:cubicBezTo>
                    <a:cubicBezTo>
                      <a:pt x="236" y="123"/>
                      <a:pt x="212" y="77"/>
                      <a:pt x="181" y="38"/>
                    </a:cubicBezTo>
                    <a:cubicBezTo>
                      <a:pt x="163" y="11"/>
                      <a:pt x="138" y="0"/>
                      <a:pt x="113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0" name="Google Shape;1990;p15"/>
              <p:cNvSpPr/>
              <p:nvPr/>
            </p:nvSpPr>
            <p:spPr>
              <a:xfrm>
                <a:off x="5857169" y="3521420"/>
                <a:ext cx="8238" cy="14122"/>
              </a:xfrm>
              <a:custGeom>
                <a:avLst/>
                <a:gdLst/>
                <a:ahLst/>
                <a:cxnLst/>
                <a:rect l="l" t="t" r="r" b="b"/>
                <a:pathLst>
                  <a:path w="203" h="348" extrusionOk="0">
                    <a:moveTo>
                      <a:pt x="113" y="1"/>
                    </a:moveTo>
                    <a:cubicBezTo>
                      <a:pt x="59" y="1"/>
                      <a:pt x="0" y="44"/>
                      <a:pt x="18" y="112"/>
                    </a:cubicBezTo>
                    <a:cubicBezTo>
                      <a:pt x="37" y="189"/>
                      <a:pt x="65" y="253"/>
                      <a:pt x="101" y="322"/>
                    </a:cubicBezTo>
                    <a:cubicBezTo>
                      <a:pt x="110" y="340"/>
                      <a:pt x="125" y="347"/>
                      <a:pt x="140" y="347"/>
                    </a:cubicBezTo>
                    <a:cubicBezTo>
                      <a:pt x="166" y="347"/>
                      <a:pt x="193" y="326"/>
                      <a:pt x="196" y="297"/>
                    </a:cubicBezTo>
                    <a:cubicBezTo>
                      <a:pt x="202" y="215"/>
                      <a:pt x="200" y="145"/>
                      <a:pt x="187" y="64"/>
                    </a:cubicBezTo>
                    <a:cubicBezTo>
                      <a:pt x="181" y="20"/>
                      <a:pt x="148" y="1"/>
                      <a:pt x="113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1" name="Google Shape;1991;p15"/>
              <p:cNvSpPr/>
              <p:nvPr/>
            </p:nvSpPr>
            <p:spPr>
              <a:xfrm>
                <a:off x="5826572" y="3711456"/>
                <a:ext cx="2110" cy="1623"/>
              </a:xfrm>
              <a:custGeom>
                <a:avLst/>
                <a:gdLst/>
                <a:ahLst/>
                <a:cxnLst/>
                <a:rect l="l" t="t" r="r" b="b"/>
                <a:pathLst>
                  <a:path w="52" h="40" extrusionOk="0">
                    <a:moveTo>
                      <a:pt x="26" y="1"/>
                    </a:moveTo>
                    <a:cubicBezTo>
                      <a:pt x="0" y="1"/>
                      <a:pt x="0" y="39"/>
                      <a:pt x="26" y="39"/>
                    </a:cubicBezTo>
                    <a:cubicBezTo>
                      <a:pt x="51" y="39"/>
                      <a:pt x="51" y="1"/>
                      <a:pt x="26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2" name="Google Shape;1992;p15"/>
              <p:cNvSpPr/>
              <p:nvPr/>
            </p:nvSpPr>
            <p:spPr>
              <a:xfrm>
                <a:off x="5205862" y="3844436"/>
                <a:ext cx="20777" cy="31693"/>
              </a:xfrm>
              <a:custGeom>
                <a:avLst/>
                <a:gdLst/>
                <a:ahLst/>
                <a:cxnLst/>
                <a:rect l="l" t="t" r="r" b="b"/>
                <a:pathLst>
                  <a:path w="512" h="781" extrusionOk="0">
                    <a:moveTo>
                      <a:pt x="105" y="1"/>
                    </a:moveTo>
                    <a:cubicBezTo>
                      <a:pt x="49" y="1"/>
                      <a:pt x="1" y="72"/>
                      <a:pt x="52" y="122"/>
                    </a:cubicBezTo>
                    <a:cubicBezTo>
                      <a:pt x="231" y="300"/>
                      <a:pt x="282" y="512"/>
                      <a:pt x="353" y="746"/>
                    </a:cubicBezTo>
                    <a:cubicBezTo>
                      <a:pt x="360" y="768"/>
                      <a:pt x="381" y="781"/>
                      <a:pt x="402" y="781"/>
                    </a:cubicBezTo>
                    <a:cubicBezTo>
                      <a:pt x="422" y="781"/>
                      <a:pt x="441" y="770"/>
                      <a:pt x="446" y="746"/>
                    </a:cubicBezTo>
                    <a:cubicBezTo>
                      <a:pt x="511" y="468"/>
                      <a:pt x="353" y="203"/>
                      <a:pt x="153" y="20"/>
                    </a:cubicBezTo>
                    <a:cubicBezTo>
                      <a:pt x="138" y="6"/>
                      <a:pt x="121" y="1"/>
                      <a:pt x="105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3" name="Google Shape;1993;p15"/>
              <p:cNvSpPr/>
              <p:nvPr/>
            </p:nvSpPr>
            <p:spPr>
              <a:xfrm>
                <a:off x="5225138" y="3845694"/>
                <a:ext cx="10348" cy="26986"/>
              </a:xfrm>
              <a:custGeom>
                <a:avLst/>
                <a:gdLst/>
                <a:ahLst/>
                <a:cxnLst/>
                <a:rect l="l" t="t" r="r" b="b"/>
                <a:pathLst>
                  <a:path w="255" h="665" extrusionOk="0">
                    <a:moveTo>
                      <a:pt x="133" y="1"/>
                    </a:moveTo>
                    <a:cubicBezTo>
                      <a:pt x="92" y="1"/>
                      <a:pt x="49" y="27"/>
                      <a:pt x="46" y="80"/>
                    </a:cubicBezTo>
                    <a:cubicBezTo>
                      <a:pt x="36" y="246"/>
                      <a:pt x="1" y="535"/>
                      <a:pt x="144" y="652"/>
                    </a:cubicBezTo>
                    <a:cubicBezTo>
                      <a:pt x="154" y="660"/>
                      <a:pt x="167" y="665"/>
                      <a:pt x="181" y="665"/>
                    </a:cubicBezTo>
                    <a:cubicBezTo>
                      <a:pt x="196" y="665"/>
                      <a:pt x="210" y="658"/>
                      <a:pt x="218" y="643"/>
                    </a:cubicBezTo>
                    <a:cubicBezTo>
                      <a:pt x="255" y="565"/>
                      <a:pt x="250" y="547"/>
                      <a:pt x="237" y="462"/>
                    </a:cubicBezTo>
                    <a:cubicBezTo>
                      <a:pt x="217" y="335"/>
                      <a:pt x="208" y="211"/>
                      <a:pt x="212" y="81"/>
                    </a:cubicBezTo>
                    <a:cubicBezTo>
                      <a:pt x="213" y="27"/>
                      <a:pt x="173" y="1"/>
                      <a:pt x="133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4" name="Google Shape;1994;p15"/>
              <p:cNvSpPr/>
              <p:nvPr/>
            </p:nvSpPr>
            <p:spPr>
              <a:xfrm>
                <a:off x="5247579" y="3847358"/>
                <a:ext cx="8765" cy="19641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84" extrusionOk="0">
                    <a:moveTo>
                      <a:pt x="106" y="0"/>
                    </a:moveTo>
                    <a:cubicBezTo>
                      <a:pt x="65" y="0"/>
                      <a:pt x="27" y="27"/>
                      <a:pt x="32" y="81"/>
                    </a:cubicBezTo>
                    <a:cubicBezTo>
                      <a:pt x="42" y="195"/>
                      <a:pt x="20" y="301"/>
                      <a:pt x="7" y="414"/>
                    </a:cubicBezTo>
                    <a:cubicBezTo>
                      <a:pt x="1" y="459"/>
                      <a:pt x="38" y="483"/>
                      <a:pt x="76" y="483"/>
                    </a:cubicBezTo>
                    <a:cubicBezTo>
                      <a:pt x="101" y="483"/>
                      <a:pt x="127" y="473"/>
                      <a:pt x="140" y="451"/>
                    </a:cubicBezTo>
                    <a:cubicBezTo>
                      <a:pt x="210" y="336"/>
                      <a:pt x="215" y="214"/>
                      <a:pt x="200" y="81"/>
                    </a:cubicBezTo>
                    <a:cubicBezTo>
                      <a:pt x="194" y="28"/>
                      <a:pt x="148" y="0"/>
                      <a:pt x="106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5" name="Google Shape;1995;p15"/>
              <p:cNvSpPr/>
              <p:nvPr/>
            </p:nvSpPr>
            <p:spPr>
              <a:xfrm>
                <a:off x="5220431" y="3731583"/>
                <a:ext cx="12742" cy="19722"/>
              </a:xfrm>
              <a:custGeom>
                <a:avLst/>
                <a:gdLst/>
                <a:ahLst/>
                <a:cxnLst/>
                <a:rect l="l" t="t" r="r" b="b"/>
                <a:pathLst>
                  <a:path w="314" h="486" extrusionOk="0">
                    <a:moveTo>
                      <a:pt x="84" y="0"/>
                    </a:moveTo>
                    <a:cubicBezTo>
                      <a:pt x="43" y="0"/>
                      <a:pt x="1" y="35"/>
                      <a:pt x="19" y="81"/>
                    </a:cubicBezTo>
                    <a:cubicBezTo>
                      <a:pt x="71" y="216"/>
                      <a:pt x="106" y="373"/>
                      <a:pt x="217" y="471"/>
                    </a:cubicBezTo>
                    <a:cubicBezTo>
                      <a:pt x="228" y="481"/>
                      <a:pt x="243" y="486"/>
                      <a:pt x="257" y="486"/>
                    </a:cubicBezTo>
                    <a:cubicBezTo>
                      <a:pt x="286" y="486"/>
                      <a:pt x="314" y="466"/>
                      <a:pt x="312" y="432"/>
                    </a:cubicBezTo>
                    <a:cubicBezTo>
                      <a:pt x="307" y="280"/>
                      <a:pt x="209" y="158"/>
                      <a:pt x="137" y="30"/>
                    </a:cubicBezTo>
                    <a:cubicBezTo>
                      <a:pt x="125" y="9"/>
                      <a:pt x="104" y="0"/>
                      <a:pt x="84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6" name="Google Shape;1996;p15"/>
              <p:cNvSpPr/>
              <p:nvPr/>
            </p:nvSpPr>
            <p:spPr>
              <a:xfrm>
                <a:off x="5233781" y="3725578"/>
                <a:ext cx="13229" cy="1813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447" extrusionOk="0">
                    <a:moveTo>
                      <a:pt x="127" y="1"/>
                    </a:moveTo>
                    <a:cubicBezTo>
                      <a:pt x="63" y="1"/>
                      <a:pt x="0" y="65"/>
                      <a:pt x="44" y="135"/>
                    </a:cubicBezTo>
                    <a:cubicBezTo>
                      <a:pt x="96" y="217"/>
                      <a:pt x="108" y="308"/>
                      <a:pt x="143" y="397"/>
                    </a:cubicBezTo>
                    <a:cubicBezTo>
                      <a:pt x="156" y="430"/>
                      <a:pt x="183" y="446"/>
                      <a:pt x="210" y="446"/>
                    </a:cubicBezTo>
                    <a:cubicBezTo>
                      <a:pt x="237" y="446"/>
                      <a:pt x="264" y="430"/>
                      <a:pt x="277" y="397"/>
                    </a:cubicBezTo>
                    <a:cubicBezTo>
                      <a:pt x="325" y="269"/>
                      <a:pt x="274" y="153"/>
                      <a:pt x="203" y="43"/>
                    </a:cubicBezTo>
                    <a:cubicBezTo>
                      <a:pt x="183" y="13"/>
                      <a:pt x="155" y="1"/>
                      <a:pt x="127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7" name="Google Shape;1997;p15"/>
              <p:cNvSpPr/>
              <p:nvPr/>
            </p:nvSpPr>
            <p:spPr>
              <a:xfrm>
                <a:off x="5270263" y="3725294"/>
                <a:ext cx="7954" cy="11971"/>
              </a:xfrm>
              <a:custGeom>
                <a:avLst/>
                <a:gdLst/>
                <a:ahLst/>
                <a:cxnLst/>
                <a:rect l="l" t="t" r="r" b="b"/>
                <a:pathLst>
                  <a:path w="196" h="295" extrusionOk="0">
                    <a:moveTo>
                      <a:pt x="98" y="1"/>
                    </a:moveTo>
                    <a:cubicBezTo>
                      <a:pt x="49" y="1"/>
                      <a:pt x="1" y="32"/>
                      <a:pt x="1" y="95"/>
                    </a:cubicBezTo>
                    <a:cubicBezTo>
                      <a:pt x="1" y="162"/>
                      <a:pt x="2" y="175"/>
                      <a:pt x="23" y="238"/>
                    </a:cubicBezTo>
                    <a:cubicBezTo>
                      <a:pt x="35" y="275"/>
                      <a:pt x="66" y="294"/>
                      <a:pt x="98" y="294"/>
                    </a:cubicBezTo>
                    <a:cubicBezTo>
                      <a:pt x="130" y="294"/>
                      <a:pt x="161" y="276"/>
                      <a:pt x="174" y="238"/>
                    </a:cubicBezTo>
                    <a:cubicBezTo>
                      <a:pt x="194" y="174"/>
                      <a:pt x="195" y="161"/>
                      <a:pt x="195" y="95"/>
                    </a:cubicBezTo>
                    <a:cubicBezTo>
                      <a:pt x="195" y="32"/>
                      <a:pt x="147" y="1"/>
                      <a:pt x="98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8" name="Google Shape;1998;p15"/>
              <p:cNvSpPr/>
              <p:nvPr/>
            </p:nvSpPr>
            <p:spPr>
              <a:xfrm>
                <a:off x="5016598" y="3720830"/>
                <a:ext cx="25322" cy="26702"/>
              </a:xfrm>
              <a:custGeom>
                <a:avLst/>
                <a:gdLst/>
                <a:ahLst/>
                <a:cxnLst/>
                <a:rect l="l" t="t" r="r" b="b"/>
                <a:pathLst>
                  <a:path w="624" h="658" extrusionOk="0">
                    <a:moveTo>
                      <a:pt x="113" y="1"/>
                    </a:moveTo>
                    <a:cubicBezTo>
                      <a:pt x="53" y="1"/>
                      <a:pt x="0" y="90"/>
                      <a:pt x="57" y="136"/>
                    </a:cubicBezTo>
                    <a:cubicBezTo>
                      <a:pt x="157" y="219"/>
                      <a:pt x="251" y="308"/>
                      <a:pt x="334" y="409"/>
                    </a:cubicBezTo>
                    <a:cubicBezTo>
                      <a:pt x="408" y="501"/>
                      <a:pt x="452" y="592"/>
                      <a:pt x="558" y="652"/>
                    </a:cubicBezTo>
                    <a:cubicBezTo>
                      <a:pt x="564" y="656"/>
                      <a:pt x="572" y="658"/>
                      <a:pt x="579" y="658"/>
                    </a:cubicBezTo>
                    <a:cubicBezTo>
                      <a:pt x="602" y="658"/>
                      <a:pt x="624" y="639"/>
                      <a:pt x="623" y="614"/>
                    </a:cubicBezTo>
                    <a:cubicBezTo>
                      <a:pt x="618" y="365"/>
                      <a:pt x="331" y="150"/>
                      <a:pt x="151" y="14"/>
                    </a:cubicBezTo>
                    <a:cubicBezTo>
                      <a:pt x="139" y="5"/>
                      <a:pt x="126" y="1"/>
                      <a:pt x="113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9" name="Google Shape;1999;p15"/>
              <p:cNvSpPr/>
              <p:nvPr/>
            </p:nvSpPr>
            <p:spPr>
              <a:xfrm>
                <a:off x="5052065" y="3718436"/>
                <a:ext cx="9171" cy="20412"/>
              </a:xfrm>
              <a:custGeom>
                <a:avLst/>
                <a:gdLst/>
                <a:ahLst/>
                <a:cxnLst/>
                <a:rect l="l" t="t" r="r" b="b"/>
                <a:pathLst>
                  <a:path w="226" h="503" extrusionOk="0">
                    <a:moveTo>
                      <a:pt x="112" y="0"/>
                    </a:moveTo>
                    <a:cubicBezTo>
                      <a:pt x="61" y="0"/>
                      <a:pt x="11" y="33"/>
                      <a:pt x="12" y="98"/>
                    </a:cubicBezTo>
                    <a:cubicBezTo>
                      <a:pt x="12" y="228"/>
                      <a:pt x="0" y="348"/>
                      <a:pt x="50" y="467"/>
                    </a:cubicBezTo>
                    <a:cubicBezTo>
                      <a:pt x="61" y="491"/>
                      <a:pt x="87" y="502"/>
                      <a:pt x="113" y="502"/>
                    </a:cubicBezTo>
                    <a:cubicBezTo>
                      <a:pt x="139" y="502"/>
                      <a:pt x="165" y="491"/>
                      <a:pt x="175" y="467"/>
                    </a:cubicBezTo>
                    <a:cubicBezTo>
                      <a:pt x="225" y="346"/>
                      <a:pt x="213" y="228"/>
                      <a:pt x="213" y="98"/>
                    </a:cubicBezTo>
                    <a:cubicBezTo>
                      <a:pt x="213" y="33"/>
                      <a:pt x="162" y="0"/>
                      <a:pt x="112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0" name="Google Shape;2000;p15"/>
              <p:cNvSpPr/>
              <p:nvPr/>
            </p:nvSpPr>
            <p:spPr>
              <a:xfrm>
                <a:off x="5070245" y="3722088"/>
                <a:ext cx="10997" cy="14649"/>
              </a:xfrm>
              <a:custGeom>
                <a:avLst/>
                <a:gdLst/>
                <a:ahLst/>
                <a:cxnLst/>
                <a:rect l="l" t="t" r="r" b="b"/>
                <a:pathLst>
                  <a:path w="271" h="361" extrusionOk="0">
                    <a:moveTo>
                      <a:pt x="119" y="0"/>
                    </a:moveTo>
                    <a:cubicBezTo>
                      <a:pt x="59" y="0"/>
                      <a:pt x="0" y="48"/>
                      <a:pt x="29" y="116"/>
                    </a:cubicBezTo>
                    <a:cubicBezTo>
                      <a:pt x="68" y="209"/>
                      <a:pt x="89" y="273"/>
                      <a:pt x="159" y="343"/>
                    </a:cubicBezTo>
                    <a:cubicBezTo>
                      <a:pt x="171" y="355"/>
                      <a:pt x="187" y="360"/>
                      <a:pt x="202" y="360"/>
                    </a:cubicBezTo>
                    <a:cubicBezTo>
                      <a:pt x="234" y="360"/>
                      <a:pt x="265" y="336"/>
                      <a:pt x="267" y="298"/>
                    </a:cubicBezTo>
                    <a:cubicBezTo>
                      <a:pt x="271" y="207"/>
                      <a:pt x="246" y="152"/>
                      <a:pt x="213" y="66"/>
                    </a:cubicBezTo>
                    <a:cubicBezTo>
                      <a:pt x="197" y="20"/>
                      <a:pt x="157" y="0"/>
                      <a:pt x="119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1" name="Google Shape;2001;p15"/>
              <p:cNvSpPr/>
              <p:nvPr/>
            </p:nvSpPr>
            <p:spPr>
              <a:xfrm>
                <a:off x="4883942" y="3702285"/>
                <a:ext cx="14406" cy="29502"/>
              </a:xfrm>
              <a:custGeom>
                <a:avLst/>
                <a:gdLst/>
                <a:ahLst/>
                <a:cxnLst/>
                <a:rect l="l" t="t" r="r" b="b"/>
                <a:pathLst>
                  <a:path w="355" h="727" extrusionOk="0">
                    <a:moveTo>
                      <a:pt x="104" y="1"/>
                    </a:moveTo>
                    <a:cubicBezTo>
                      <a:pt x="54" y="1"/>
                      <a:pt x="1" y="57"/>
                      <a:pt x="28" y="119"/>
                    </a:cubicBezTo>
                    <a:cubicBezTo>
                      <a:pt x="110" y="303"/>
                      <a:pt x="102" y="491"/>
                      <a:pt x="159" y="678"/>
                    </a:cubicBezTo>
                    <a:cubicBezTo>
                      <a:pt x="169" y="711"/>
                      <a:pt x="195" y="727"/>
                      <a:pt x="223" y="727"/>
                    </a:cubicBezTo>
                    <a:cubicBezTo>
                      <a:pt x="250" y="727"/>
                      <a:pt x="279" y="710"/>
                      <a:pt x="289" y="678"/>
                    </a:cubicBezTo>
                    <a:cubicBezTo>
                      <a:pt x="355" y="471"/>
                      <a:pt x="256" y="226"/>
                      <a:pt x="164" y="40"/>
                    </a:cubicBezTo>
                    <a:cubicBezTo>
                      <a:pt x="150" y="12"/>
                      <a:pt x="127" y="1"/>
                      <a:pt x="104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2" name="Google Shape;2002;p15"/>
              <p:cNvSpPr/>
              <p:nvPr/>
            </p:nvSpPr>
            <p:spPr>
              <a:xfrm>
                <a:off x="4899525" y="3704476"/>
                <a:ext cx="10673" cy="19357"/>
              </a:xfrm>
              <a:custGeom>
                <a:avLst/>
                <a:gdLst/>
                <a:ahLst/>
                <a:cxnLst/>
                <a:rect l="l" t="t" r="r" b="b"/>
                <a:pathLst>
                  <a:path w="263" h="477" extrusionOk="0">
                    <a:moveTo>
                      <a:pt x="144" y="1"/>
                    </a:moveTo>
                    <a:cubicBezTo>
                      <a:pt x="87" y="1"/>
                      <a:pt x="26" y="37"/>
                      <a:pt x="17" y="109"/>
                    </a:cubicBezTo>
                    <a:cubicBezTo>
                      <a:pt x="0" y="252"/>
                      <a:pt x="10" y="381"/>
                      <a:pt x="131" y="465"/>
                    </a:cubicBezTo>
                    <a:cubicBezTo>
                      <a:pt x="142" y="473"/>
                      <a:pt x="154" y="477"/>
                      <a:pt x="167" y="477"/>
                    </a:cubicBezTo>
                    <a:cubicBezTo>
                      <a:pt x="200" y="477"/>
                      <a:pt x="234" y="453"/>
                      <a:pt x="240" y="421"/>
                    </a:cubicBezTo>
                    <a:cubicBezTo>
                      <a:pt x="262" y="317"/>
                      <a:pt x="230" y="216"/>
                      <a:pt x="243" y="109"/>
                    </a:cubicBezTo>
                    <a:cubicBezTo>
                      <a:pt x="252" y="37"/>
                      <a:pt x="200" y="1"/>
                      <a:pt x="144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3" name="Google Shape;2003;p15"/>
              <p:cNvSpPr/>
              <p:nvPr/>
            </p:nvSpPr>
            <p:spPr>
              <a:xfrm>
                <a:off x="4923548" y="3704598"/>
                <a:ext cx="9699" cy="17896"/>
              </a:xfrm>
              <a:custGeom>
                <a:avLst/>
                <a:gdLst/>
                <a:ahLst/>
                <a:cxnLst/>
                <a:rect l="l" t="t" r="r" b="b"/>
                <a:pathLst>
                  <a:path w="239" h="441" extrusionOk="0">
                    <a:moveTo>
                      <a:pt x="119" y="0"/>
                    </a:moveTo>
                    <a:cubicBezTo>
                      <a:pt x="65" y="0"/>
                      <a:pt x="11" y="35"/>
                      <a:pt x="11" y="105"/>
                    </a:cubicBezTo>
                    <a:cubicBezTo>
                      <a:pt x="11" y="200"/>
                      <a:pt x="1" y="288"/>
                      <a:pt x="36" y="378"/>
                    </a:cubicBezTo>
                    <a:cubicBezTo>
                      <a:pt x="52" y="420"/>
                      <a:pt x="86" y="440"/>
                      <a:pt x="120" y="440"/>
                    </a:cubicBezTo>
                    <a:cubicBezTo>
                      <a:pt x="154" y="440"/>
                      <a:pt x="188" y="420"/>
                      <a:pt x="203" y="378"/>
                    </a:cubicBezTo>
                    <a:cubicBezTo>
                      <a:pt x="238" y="289"/>
                      <a:pt x="228" y="200"/>
                      <a:pt x="228" y="105"/>
                    </a:cubicBezTo>
                    <a:cubicBezTo>
                      <a:pt x="228" y="35"/>
                      <a:pt x="174" y="0"/>
                      <a:pt x="119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4" name="Google Shape;2004;p15"/>
              <p:cNvSpPr/>
              <p:nvPr/>
            </p:nvSpPr>
            <p:spPr>
              <a:xfrm>
                <a:off x="4618185" y="3672256"/>
                <a:ext cx="15218" cy="22238"/>
              </a:xfrm>
              <a:custGeom>
                <a:avLst/>
                <a:gdLst/>
                <a:ahLst/>
                <a:cxnLst/>
                <a:rect l="l" t="t" r="r" b="b"/>
                <a:pathLst>
                  <a:path w="375" h="548" extrusionOk="0">
                    <a:moveTo>
                      <a:pt x="90" y="0"/>
                    </a:moveTo>
                    <a:cubicBezTo>
                      <a:pt x="46" y="0"/>
                      <a:pt x="1" y="49"/>
                      <a:pt x="26" y="102"/>
                    </a:cubicBezTo>
                    <a:cubicBezTo>
                      <a:pt x="92" y="242"/>
                      <a:pt x="153" y="387"/>
                      <a:pt x="236" y="518"/>
                    </a:cubicBezTo>
                    <a:cubicBezTo>
                      <a:pt x="249" y="539"/>
                      <a:pt x="271" y="548"/>
                      <a:pt x="292" y="548"/>
                    </a:cubicBezTo>
                    <a:cubicBezTo>
                      <a:pt x="333" y="548"/>
                      <a:pt x="374" y="515"/>
                      <a:pt x="357" y="467"/>
                    </a:cubicBezTo>
                    <a:cubicBezTo>
                      <a:pt x="300" y="316"/>
                      <a:pt x="218" y="177"/>
                      <a:pt x="142" y="35"/>
                    </a:cubicBezTo>
                    <a:cubicBezTo>
                      <a:pt x="130" y="10"/>
                      <a:pt x="110" y="0"/>
                      <a:pt x="90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5" name="Google Shape;2005;p15"/>
              <p:cNvSpPr/>
              <p:nvPr/>
            </p:nvSpPr>
            <p:spPr>
              <a:xfrm>
                <a:off x="4633524" y="3675177"/>
                <a:ext cx="11849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292" h="345" extrusionOk="0">
                    <a:moveTo>
                      <a:pt x="119" y="0"/>
                    </a:moveTo>
                    <a:cubicBezTo>
                      <a:pt x="59" y="0"/>
                      <a:pt x="0" y="62"/>
                      <a:pt x="40" y="126"/>
                    </a:cubicBezTo>
                    <a:cubicBezTo>
                      <a:pt x="91" y="211"/>
                      <a:pt x="122" y="290"/>
                      <a:pt x="211" y="338"/>
                    </a:cubicBezTo>
                    <a:cubicBezTo>
                      <a:pt x="220" y="343"/>
                      <a:pt x="229" y="345"/>
                      <a:pt x="238" y="345"/>
                    </a:cubicBezTo>
                    <a:cubicBezTo>
                      <a:pt x="265" y="345"/>
                      <a:pt x="291" y="324"/>
                      <a:pt x="291" y="294"/>
                    </a:cubicBezTo>
                    <a:cubicBezTo>
                      <a:pt x="291" y="192"/>
                      <a:pt x="241" y="130"/>
                      <a:pt x="190" y="42"/>
                    </a:cubicBezTo>
                    <a:cubicBezTo>
                      <a:pt x="172" y="13"/>
                      <a:pt x="145" y="0"/>
                      <a:pt x="119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6" name="Google Shape;2006;p15"/>
              <p:cNvSpPr/>
              <p:nvPr/>
            </p:nvSpPr>
            <p:spPr>
              <a:xfrm>
                <a:off x="4759159" y="3581316"/>
                <a:ext cx="17693" cy="24510"/>
              </a:xfrm>
              <a:custGeom>
                <a:avLst/>
                <a:gdLst/>
                <a:ahLst/>
                <a:cxnLst/>
                <a:rect l="l" t="t" r="r" b="b"/>
                <a:pathLst>
                  <a:path w="436" h="604" extrusionOk="0">
                    <a:moveTo>
                      <a:pt x="96" y="0"/>
                    </a:moveTo>
                    <a:cubicBezTo>
                      <a:pt x="44" y="0"/>
                      <a:pt x="1" y="68"/>
                      <a:pt x="46" y="117"/>
                    </a:cubicBezTo>
                    <a:cubicBezTo>
                      <a:pt x="166" y="255"/>
                      <a:pt x="203" y="405"/>
                      <a:pt x="281" y="564"/>
                    </a:cubicBezTo>
                    <a:cubicBezTo>
                      <a:pt x="294" y="591"/>
                      <a:pt x="321" y="603"/>
                      <a:pt x="347" y="603"/>
                    </a:cubicBezTo>
                    <a:cubicBezTo>
                      <a:pt x="390" y="603"/>
                      <a:pt x="435" y="572"/>
                      <a:pt x="432" y="523"/>
                    </a:cubicBezTo>
                    <a:cubicBezTo>
                      <a:pt x="419" y="327"/>
                      <a:pt x="283" y="150"/>
                      <a:pt x="144" y="21"/>
                    </a:cubicBezTo>
                    <a:cubicBezTo>
                      <a:pt x="128" y="6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7" name="Google Shape;2007;p15"/>
              <p:cNvSpPr/>
              <p:nvPr/>
            </p:nvSpPr>
            <p:spPr>
              <a:xfrm>
                <a:off x="4786104" y="3579449"/>
                <a:ext cx="10957" cy="24713"/>
              </a:xfrm>
              <a:custGeom>
                <a:avLst/>
                <a:gdLst/>
                <a:ahLst/>
                <a:cxnLst/>
                <a:rect l="l" t="t" r="r" b="b"/>
                <a:pathLst>
                  <a:path w="270" h="609" extrusionOk="0">
                    <a:moveTo>
                      <a:pt x="109" y="1"/>
                    </a:moveTo>
                    <a:cubicBezTo>
                      <a:pt x="72" y="1"/>
                      <a:pt x="33" y="27"/>
                      <a:pt x="33" y="72"/>
                    </a:cubicBezTo>
                    <a:cubicBezTo>
                      <a:pt x="29" y="241"/>
                      <a:pt x="1" y="413"/>
                      <a:pt x="77" y="569"/>
                    </a:cubicBezTo>
                    <a:cubicBezTo>
                      <a:pt x="91" y="596"/>
                      <a:pt x="116" y="609"/>
                      <a:pt x="142" y="609"/>
                    </a:cubicBezTo>
                    <a:cubicBezTo>
                      <a:pt x="178" y="609"/>
                      <a:pt x="214" y="586"/>
                      <a:pt x="225" y="550"/>
                    </a:cubicBezTo>
                    <a:cubicBezTo>
                      <a:pt x="269" y="386"/>
                      <a:pt x="207" y="216"/>
                      <a:pt x="174" y="53"/>
                    </a:cubicBezTo>
                    <a:cubicBezTo>
                      <a:pt x="166" y="17"/>
                      <a:pt x="139" y="1"/>
                      <a:pt x="109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8" name="Google Shape;2008;p15"/>
              <p:cNvSpPr/>
              <p:nvPr/>
            </p:nvSpPr>
            <p:spPr>
              <a:xfrm>
                <a:off x="4872012" y="3614348"/>
                <a:ext cx="8197" cy="163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4" extrusionOk="0">
                    <a:moveTo>
                      <a:pt x="101" y="0"/>
                    </a:moveTo>
                    <a:cubicBezTo>
                      <a:pt x="58" y="0"/>
                      <a:pt x="15" y="29"/>
                      <a:pt x="15" y="85"/>
                    </a:cubicBezTo>
                    <a:cubicBezTo>
                      <a:pt x="13" y="181"/>
                      <a:pt x="1" y="263"/>
                      <a:pt x="35" y="353"/>
                    </a:cubicBezTo>
                    <a:cubicBezTo>
                      <a:pt x="48" y="387"/>
                      <a:pt x="75" y="403"/>
                      <a:pt x="102" y="403"/>
                    </a:cubicBezTo>
                    <a:cubicBezTo>
                      <a:pt x="129" y="403"/>
                      <a:pt x="156" y="387"/>
                      <a:pt x="168" y="353"/>
                    </a:cubicBezTo>
                    <a:cubicBezTo>
                      <a:pt x="201" y="267"/>
                      <a:pt x="190" y="179"/>
                      <a:pt x="189" y="85"/>
                    </a:cubicBezTo>
                    <a:cubicBezTo>
                      <a:pt x="187" y="29"/>
                      <a:pt x="144" y="0"/>
                      <a:pt x="101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9" name="Google Shape;2009;p15"/>
              <p:cNvSpPr/>
              <p:nvPr/>
            </p:nvSpPr>
            <p:spPr>
              <a:xfrm>
                <a:off x="4921316" y="3615890"/>
                <a:ext cx="7467" cy="11281"/>
              </a:xfrm>
              <a:custGeom>
                <a:avLst/>
                <a:gdLst/>
                <a:ahLst/>
                <a:cxnLst/>
                <a:rect l="l" t="t" r="r" b="b"/>
                <a:pathLst>
                  <a:path w="184" h="278" extrusionOk="0">
                    <a:moveTo>
                      <a:pt x="91" y="1"/>
                    </a:moveTo>
                    <a:cubicBezTo>
                      <a:pt x="46" y="1"/>
                      <a:pt x="1" y="30"/>
                      <a:pt x="1" y="89"/>
                    </a:cubicBezTo>
                    <a:cubicBezTo>
                      <a:pt x="1" y="160"/>
                      <a:pt x="6" y="182"/>
                      <a:pt x="35" y="246"/>
                    </a:cubicBezTo>
                    <a:cubicBezTo>
                      <a:pt x="46" y="267"/>
                      <a:pt x="69" y="277"/>
                      <a:pt x="92" y="277"/>
                    </a:cubicBezTo>
                    <a:cubicBezTo>
                      <a:pt x="114" y="277"/>
                      <a:pt x="137" y="267"/>
                      <a:pt x="147" y="246"/>
                    </a:cubicBezTo>
                    <a:cubicBezTo>
                      <a:pt x="178" y="182"/>
                      <a:pt x="184" y="160"/>
                      <a:pt x="184" y="89"/>
                    </a:cubicBezTo>
                    <a:cubicBezTo>
                      <a:pt x="183" y="30"/>
                      <a:pt x="137" y="1"/>
                      <a:pt x="91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0" name="Google Shape;2010;p15"/>
              <p:cNvSpPr/>
              <p:nvPr/>
            </p:nvSpPr>
            <p:spPr>
              <a:xfrm>
                <a:off x="4969688" y="3631310"/>
                <a:ext cx="848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209" h="473" extrusionOk="0">
                    <a:moveTo>
                      <a:pt x="105" y="1"/>
                    </a:moveTo>
                    <a:cubicBezTo>
                      <a:pt x="64" y="1"/>
                      <a:pt x="22" y="28"/>
                      <a:pt x="22" y="82"/>
                    </a:cubicBezTo>
                    <a:cubicBezTo>
                      <a:pt x="19" y="209"/>
                      <a:pt x="0" y="328"/>
                      <a:pt x="55" y="444"/>
                    </a:cubicBezTo>
                    <a:cubicBezTo>
                      <a:pt x="64" y="463"/>
                      <a:pt x="84" y="473"/>
                      <a:pt x="105" y="473"/>
                    </a:cubicBezTo>
                    <a:cubicBezTo>
                      <a:pt x="126" y="473"/>
                      <a:pt x="146" y="463"/>
                      <a:pt x="155" y="444"/>
                    </a:cubicBezTo>
                    <a:cubicBezTo>
                      <a:pt x="209" y="328"/>
                      <a:pt x="190" y="209"/>
                      <a:pt x="188" y="82"/>
                    </a:cubicBezTo>
                    <a:cubicBezTo>
                      <a:pt x="188" y="28"/>
                      <a:pt x="147" y="1"/>
                      <a:pt x="105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1" name="Google Shape;2011;p15"/>
              <p:cNvSpPr/>
              <p:nvPr/>
            </p:nvSpPr>
            <p:spPr>
              <a:xfrm>
                <a:off x="5014650" y="3554371"/>
                <a:ext cx="10916" cy="2345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578" extrusionOk="0">
                    <a:moveTo>
                      <a:pt x="84" y="0"/>
                    </a:moveTo>
                    <a:cubicBezTo>
                      <a:pt x="43" y="0"/>
                      <a:pt x="0" y="48"/>
                      <a:pt x="22" y="99"/>
                    </a:cubicBezTo>
                    <a:cubicBezTo>
                      <a:pt x="81" y="235"/>
                      <a:pt x="90" y="378"/>
                      <a:pt x="106" y="522"/>
                    </a:cubicBezTo>
                    <a:cubicBezTo>
                      <a:pt x="111" y="556"/>
                      <a:pt x="140" y="577"/>
                      <a:pt x="167" y="577"/>
                    </a:cubicBezTo>
                    <a:cubicBezTo>
                      <a:pt x="188" y="577"/>
                      <a:pt x="208" y="565"/>
                      <a:pt x="216" y="537"/>
                    </a:cubicBezTo>
                    <a:cubicBezTo>
                      <a:pt x="269" y="357"/>
                      <a:pt x="219" y="194"/>
                      <a:pt x="133" y="33"/>
                    </a:cubicBezTo>
                    <a:cubicBezTo>
                      <a:pt x="121" y="10"/>
                      <a:pt x="102" y="0"/>
                      <a:pt x="84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2" name="Google Shape;2012;p15"/>
              <p:cNvSpPr/>
              <p:nvPr/>
            </p:nvSpPr>
            <p:spPr>
              <a:xfrm>
                <a:off x="5029502" y="3553600"/>
                <a:ext cx="9009" cy="19397"/>
              </a:xfrm>
              <a:custGeom>
                <a:avLst/>
                <a:gdLst/>
                <a:ahLst/>
                <a:cxnLst/>
                <a:rect l="l" t="t" r="r" b="b"/>
                <a:pathLst>
                  <a:path w="222" h="478" extrusionOk="0">
                    <a:moveTo>
                      <a:pt x="96" y="1"/>
                    </a:moveTo>
                    <a:cubicBezTo>
                      <a:pt x="49" y="1"/>
                      <a:pt x="0" y="30"/>
                      <a:pt x="7" y="83"/>
                    </a:cubicBezTo>
                    <a:cubicBezTo>
                      <a:pt x="24" y="209"/>
                      <a:pt x="25" y="334"/>
                      <a:pt x="82" y="448"/>
                    </a:cubicBezTo>
                    <a:cubicBezTo>
                      <a:pt x="93" y="468"/>
                      <a:pt x="113" y="477"/>
                      <a:pt x="134" y="477"/>
                    </a:cubicBezTo>
                    <a:cubicBezTo>
                      <a:pt x="161" y="477"/>
                      <a:pt x="189" y="462"/>
                      <a:pt x="195" y="433"/>
                    </a:cubicBezTo>
                    <a:cubicBezTo>
                      <a:pt x="222" y="308"/>
                      <a:pt x="191" y="188"/>
                      <a:pt x="176" y="62"/>
                    </a:cubicBezTo>
                    <a:cubicBezTo>
                      <a:pt x="170" y="20"/>
                      <a:pt x="133" y="1"/>
                      <a:pt x="96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3" name="Google Shape;2013;p15"/>
              <p:cNvSpPr/>
              <p:nvPr/>
            </p:nvSpPr>
            <p:spPr>
              <a:xfrm>
                <a:off x="5050239" y="3563745"/>
                <a:ext cx="9333" cy="8157"/>
              </a:xfrm>
              <a:custGeom>
                <a:avLst/>
                <a:gdLst/>
                <a:ahLst/>
                <a:cxnLst/>
                <a:rect l="l" t="t" r="r" b="b"/>
                <a:pathLst>
                  <a:path w="230" h="201" extrusionOk="0">
                    <a:moveTo>
                      <a:pt x="115" y="1"/>
                    </a:moveTo>
                    <a:cubicBezTo>
                      <a:pt x="58" y="1"/>
                      <a:pt x="1" y="37"/>
                      <a:pt x="29" y="109"/>
                    </a:cubicBezTo>
                    <a:lnTo>
                      <a:pt x="43" y="147"/>
                    </a:lnTo>
                    <a:cubicBezTo>
                      <a:pt x="57" y="183"/>
                      <a:pt x="86" y="201"/>
                      <a:pt x="116" y="201"/>
                    </a:cubicBezTo>
                    <a:cubicBezTo>
                      <a:pt x="145" y="201"/>
                      <a:pt x="174" y="183"/>
                      <a:pt x="188" y="147"/>
                    </a:cubicBezTo>
                    <a:lnTo>
                      <a:pt x="202" y="109"/>
                    </a:lnTo>
                    <a:cubicBezTo>
                      <a:pt x="230" y="37"/>
                      <a:pt x="172" y="1"/>
                      <a:pt x="115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4" name="Google Shape;2014;p15"/>
              <p:cNvSpPr/>
              <p:nvPr/>
            </p:nvSpPr>
            <p:spPr>
              <a:xfrm>
                <a:off x="5105062" y="3640400"/>
                <a:ext cx="12052" cy="1891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466" extrusionOk="0">
                    <a:moveTo>
                      <a:pt x="92" y="0"/>
                    </a:moveTo>
                    <a:cubicBezTo>
                      <a:pt x="48" y="0"/>
                      <a:pt x="0" y="39"/>
                      <a:pt x="19" y="89"/>
                    </a:cubicBezTo>
                    <a:cubicBezTo>
                      <a:pt x="62" y="205"/>
                      <a:pt x="97" y="327"/>
                      <a:pt x="163" y="434"/>
                    </a:cubicBezTo>
                    <a:cubicBezTo>
                      <a:pt x="177" y="456"/>
                      <a:pt x="197" y="465"/>
                      <a:pt x="218" y="465"/>
                    </a:cubicBezTo>
                    <a:cubicBezTo>
                      <a:pt x="257" y="465"/>
                      <a:pt x="296" y="430"/>
                      <a:pt x="286" y="380"/>
                    </a:cubicBezTo>
                    <a:cubicBezTo>
                      <a:pt x="259" y="258"/>
                      <a:pt x="198" y="148"/>
                      <a:pt x="147" y="34"/>
                    </a:cubicBezTo>
                    <a:cubicBezTo>
                      <a:pt x="136" y="1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5" name="Google Shape;2015;p15"/>
              <p:cNvSpPr/>
              <p:nvPr/>
            </p:nvSpPr>
            <p:spPr>
              <a:xfrm>
                <a:off x="5133914" y="3636383"/>
                <a:ext cx="5478" cy="8197"/>
              </a:xfrm>
              <a:custGeom>
                <a:avLst/>
                <a:gdLst/>
                <a:ahLst/>
                <a:cxnLst/>
                <a:rect l="l" t="t" r="r" b="b"/>
                <a:pathLst>
                  <a:path w="135" h="202" extrusionOk="0">
                    <a:moveTo>
                      <a:pt x="50" y="0"/>
                    </a:moveTo>
                    <a:cubicBezTo>
                      <a:pt x="25" y="0"/>
                      <a:pt x="0" y="20"/>
                      <a:pt x="11" y="51"/>
                    </a:cubicBezTo>
                    <a:cubicBezTo>
                      <a:pt x="30" y="108"/>
                      <a:pt x="38" y="127"/>
                      <a:pt x="63" y="183"/>
                    </a:cubicBezTo>
                    <a:cubicBezTo>
                      <a:pt x="69" y="196"/>
                      <a:pt x="80" y="201"/>
                      <a:pt x="91" y="201"/>
                    </a:cubicBezTo>
                    <a:cubicBezTo>
                      <a:pt x="112" y="201"/>
                      <a:pt x="135" y="181"/>
                      <a:pt x="128" y="156"/>
                    </a:cubicBezTo>
                    <a:cubicBezTo>
                      <a:pt x="120" y="113"/>
                      <a:pt x="108" y="70"/>
                      <a:pt x="91" y="30"/>
                    </a:cubicBezTo>
                    <a:cubicBezTo>
                      <a:pt x="84" y="9"/>
                      <a:pt x="67" y="0"/>
                      <a:pt x="50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6" name="Google Shape;2016;p15"/>
              <p:cNvSpPr/>
              <p:nvPr/>
            </p:nvSpPr>
            <p:spPr>
              <a:xfrm>
                <a:off x="5265596" y="3544510"/>
                <a:ext cx="16881" cy="23496"/>
              </a:xfrm>
              <a:custGeom>
                <a:avLst/>
                <a:gdLst/>
                <a:ahLst/>
                <a:cxnLst/>
                <a:rect l="l" t="t" r="r" b="b"/>
                <a:pathLst>
                  <a:path w="416" h="579" extrusionOk="0">
                    <a:moveTo>
                      <a:pt x="137" y="1"/>
                    </a:moveTo>
                    <a:cubicBezTo>
                      <a:pt x="71" y="1"/>
                      <a:pt x="1" y="73"/>
                      <a:pt x="42" y="152"/>
                    </a:cubicBezTo>
                    <a:cubicBezTo>
                      <a:pt x="118" y="293"/>
                      <a:pt x="177" y="478"/>
                      <a:pt x="314" y="568"/>
                    </a:cubicBezTo>
                    <a:cubicBezTo>
                      <a:pt x="325" y="575"/>
                      <a:pt x="336" y="578"/>
                      <a:pt x="347" y="578"/>
                    </a:cubicBezTo>
                    <a:cubicBezTo>
                      <a:pt x="382" y="578"/>
                      <a:pt x="416" y="547"/>
                      <a:pt x="416" y="510"/>
                    </a:cubicBezTo>
                    <a:cubicBezTo>
                      <a:pt x="416" y="348"/>
                      <a:pt x="290" y="190"/>
                      <a:pt x="215" y="51"/>
                    </a:cubicBezTo>
                    <a:cubicBezTo>
                      <a:pt x="197" y="16"/>
                      <a:pt x="167" y="1"/>
                      <a:pt x="137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7" name="Google Shape;2017;p15"/>
              <p:cNvSpPr/>
              <p:nvPr/>
            </p:nvSpPr>
            <p:spPr>
              <a:xfrm>
                <a:off x="5289011" y="3559240"/>
                <a:ext cx="7507" cy="5844"/>
              </a:xfrm>
              <a:custGeom>
                <a:avLst/>
                <a:gdLst/>
                <a:ahLst/>
                <a:cxnLst/>
                <a:rect l="l" t="t" r="r" b="b"/>
                <a:pathLst>
                  <a:path w="185" h="144" extrusionOk="0">
                    <a:moveTo>
                      <a:pt x="92" y="0"/>
                    </a:moveTo>
                    <a:cubicBezTo>
                      <a:pt x="0" y="0"/>
                      <a:pt x="1" y="144"/>
                      <a:pt x="93" y="144"/>
                    </a:cubicBezTo>
                    <a:cubicBezTo>
                      <a:pt x="185" y="144"/>
                      <a:pt x="185" y="0"/>
                      <a:pt x="93" y="0"/>
                    </a:cubicBezTo>
                    <a:cubicBezTo>
                      <a:pt x="93" y="0"/>
                      <a:pt x="92" y="0"/>
                      <a:pt x="92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8" name="Google Shape;2018;p15"/>
              <p:cNvSpPr/>
              <p:nvPr/>
            </p:nvSpPr>
            <p:spPr>
              <a:xfrm>
                <a:off x="5312101" y="3537287"/>
                <a:ext cx="14081" cy="25322"/>
              </a:xfrm>
              <a:custGeom>
                <a:avLst/>
                <a:gdLst/>
                <a:ahLst/>
                <a:cxnLst/>
                <a:rect l="l" t="t" r="r" b="b"/>
                <a:pathLst>
                  <a:path w="347" h="624" extrusionOk="0">
                    <a:moveTo>
                      <a:pt x="127" y="0"/>
                    </a:moveTo>
                    <a:cubicBezTo>
                      <a:pt x="96" y="0"/>
                      <a:pt x="66" y="18"/>
                      <a:pt x="54" y="58"/>
                    </a:cubicBezTo>
                    <a:cubicBezTo>
                      <a:pt x="1" y="244"/>
                      <a:pt x="16" y="522"/>
                      <a:pt x="213" y="616"/>
                    </a:cubicBezTo>
                    <a:cubicBezTo>
                      <a:pt x="224" y="621"/>
                      <a:pt x="236" y="624"/>
                      <a:pt x="248" y="624"/>
                    </a:cubicBezTo>
                    <a:cubicBezTo>
                      <a:pt x="297" y="624"/>
                      <a:pt x="347" y="585"/>
                      <a:pt x="326" y="530"/>
                    </a:cubicBezTo>
                    <a:cubicBezTo>
                      <a:pt x="269" y="377"/>
                      <a:pt x="174" y="282"/>
                      <a:pt x="211" y="101"/>
                    </a:cubicBezTo>
                    <a:cubicBezTo>
                      <a:pt x="223" y="40"/>
                      <a:pt x="174" y="0"/>
                      <a:pt x="127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9" name="Google Shape;2019;p15"/>
              <p:cNvSpPr/>
              <p:nvPr/>
            </p:nvSpPr>
            <p:spPr>
              <a:xfrm>
                <a:off x="5363028" y="3617960"/>
                <a:ext cx="8765" cy="17977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43" extrusionOk="0">
                    <a:moveTo>
                      <a:pt x="109" y="0"/>
                    </a:moveTo>
                    <a:cubicBezTo>
                      <a:pt x="68" y="0"/>
                      <a:pt x="24" y="27"/>
                      <a:pt x="17" y="79"/>
                    </a:cubicBezTo>
                    <a:cubicBezTo>
                      <a:pt x="1" y="210"/>
                      <a:pt x="8" y="315"/>
                      <a:pt x="90" y="421"/>
                    </a:cubicBezTo>
                    <a:cubicBezTo>
                      <a:pt x="102" y="436"/>
                      <a:pt x="118" y="443"/>
                      <a:pt x="136" y="443"/>
                    </a:cubicBezTo>
                    <a:cubicBezTo>
                      <a:pt x="174" y="443"/>
                      <a:pt x="216" y="410"/>
                      <a:pt x="213" y="370"/>
                    </a:cubicBezTo>
                    <a:cubicBezTo>
                      <a:pt x="207" y="271"/>
                      <a:pt x="177" y="179"/>
                      <a:pt x="181" y="79"/>
                    </a:cubicBezTo>
                    <a:cubicBezTo>
                      <a:pt x="184" y="26"/>
                      <a:pt x="148" y="0"/>
                      <a:pt x="109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0" name="Google Shape;2020;p15"/>
              <p:cNvSpPr/>
              <p:nvPr/>
            </p:nvSpPr>
            <p:spPr>
              <a:xfrm>
                <a:off x="5403446" y="3619096"/>
                <a:ext cx="8846" cy="7467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84" extrusionOk="0">
                    <a:moveTo>
                      <a:pt x="92" y="1"/>
                    </a:moveTo>
                    <a:cubicBezTo>
                      <a:pt x="0" y="1"/>
                      <a:pt x="0" y="184"/>
                      <a:pt x="92" y="184"/>
                    </a:cubicBezTo>
                    <a:cubicBezTo>
                      <a:pt x="107" y="184"/>
                      <a:pt x="125" y="179"/>
                      <a:pt x="145" y="167"/>
                    </a:cubicBezTo>
                    <a:cubicBezTo>
                      <a:pt x="154" y="160"/>
                      <a:pt x="165" y="154"/>
                      <a:pt x="174" y="150"/>
                    </a:cubicBezTo>
                    <a:cubicBezTo>
                      <a:pt x="217" y="125"/>
                      <a:pt x="217" y="61"/>
                      <a:pt x="174" y="36"/>
                    </a:cubicBezTo>
                    <a:cubicBezTo>
                      <a:pt x="165" y="29"/>
                      <a:pt x="154" y="23"/>
                      <a:pt x="145" y="18"/>
                    </a:cubicBezTo>
                    <a:cubicBezTo>
                      <a:pt x="125" y="6"/>
                      <a:pt x="107" y="1"/>
                      <a:pt x="92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1" name="Google Shape;2021;p15"/>
              <p:cNvSpPr/>
              <p:nvPr/>
            </p:nvSpPr>
            <p:spPr>
              <a:xfrm>
                <a:off x="5552820" y="3484370"/>
                <a:ext cx="9658" cy="18261"/>
              </a:xfrm>
              <a:custGeom>
                <a:avLst/>
                <a:gdLst/>
                <a:ahLst/>
                <a:cxnLst/>
                <a:rect l="l" t="t" r="r" b="b"/>
                <a:pathLst>
                  <a:path w="238" h="450" extrusionOk="0">
                    <a:moveTo>
                      <a:pt x="120" y="0"/>
                    </a:moveTo>
                    <a:cubicBezTo>
                      <a:pt x="83" y="0"/>
                      <a:pt x="47" y="20"/>
                      <a:pt x="38" y="64"/>
                    </a:cubicBezTo>
                    <a:cubicBezTo>
                      <a:pt x="8" y="199"/>
                      <a:pt x="1" y="331"/>
                      <a:pt x="109" y="429"/>
                    </a:cubicBezTo>
                    <a:cubicBezTo>
                      <a:pt x="124" y="443"/>
                      <a:pt x="142" y="449"/>
                      <a:pt x="159" y="449"/>
                    </a:cubicBezTo>
                    <a:cubicBezTo>
                      <a:pt x="195" y="449"/>
                      <a:pt x="229" y="421"/>
                      <a:pt x="231" y="378"/>
                    </a:cubicBezTo>
                    <a:cubicBezTo>
                      <a:pt x="237" y="280"/>
                      <a:pt x="205" y="186"/>
                      <a:pt x="211" y="86"/>
                    </a:cubicBezTo>
                    <a:cubicBezTo>
                      <a:pt x="214" y="31"/>
                      <a:pt x="167" y="0"/>
                      <a:pt x="120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2" name="Google Shape;2022;p15"/>
              <p:cNvSpPr/>
              <p:nvPr/>
            </p:nvSpPr>
            <p:spPr>
              <a:xfrm>
                <a:off x="5615313" y="3495936"/>
                <a:ext cx="9739" cy="7588"/>
              </a:xfrm>
              <a:custGeom>
                <a:avLst/>
                <a:gdLst/>
                <a:ahLst/>
                <a:cxnLst/>
                <a:rect l="l" t="t" r="r" b="b"/>
                <a:pathLst>
                  <a:path w="240" h="187" extrusionOk="0">
                    <a:moveTo>
                      <a:pt x="120" y="0"/>
                    </a:moveTo>
                    <a:cubicBezTo>
                      <a:pt x="0" y="0"/>
                      <a:pt x="0" y="186"/>
                      <a:pt x="120" y="186"/>
                    </a:cubicBezTo>
                    <a:cubicBezTo>
                      <a:pt x="239" y="186"/>
                      <a:pt x="239" y="0"/>
                      <a:pt x="120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3" name="Google Shape;2023;p15"/>
              <p:cNvSpPr/>
              <p:nvPr/>
            </p:nvSpPr>
            <p:spPr>
              <a:xfrm>
                <a:off x="5620142" y="3473901"/>
                <a:ext cx="9820" cy="7629"/>
              </a:xfrm>
              <a:custGeom>
                <a:avLst/>
                <a:gdLst/>
                <a:ahLst/>
                <a:cxnLst/>
                <a:rect l="l" t="t" r="r" b="b"/>
                <a:pathLst>
                  <a:path w="242" h="188" extrusionOk="0">
                    <a:moveTo>
                      <a:pt x="122" y="1"/>
                    </a:moveTo>
                    <a:cubicBezTo>
                      <a:pt x="1" y="1"/>
                      <a:pt x="1" y="187"/>
                      <a:pt x="122" y="187"/>
                    </a:cubicBezTo>
                    <a:cubicBezTo>
                      <a:pt x="241" y="187"/>
                      <a:pt x="241" y="1"/>
                      <a:pt x="122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4" name="Google Shape;2024;p15"/>
              <p:cNvSpPr/>
              <p:nvPr/>
            </p:nvSpPr>
            <p:spPr>
              <a:xfrm>
                <a:off x="5669690" y="3483721"/>
                <a:ext cx="2110" cy="1583"/>
              </a:xfrm>
              <a:custGeom>
                <a:avLst/>
                <a:gdLst/>
                <a:ahLst/>
                <a:cxnLst/>
                <a:rect l="l" t="t" r="r" b="b"/>
                <a:pathLst>
                  <a:path w="52" h="39" extrusionOk="0">
                    <a:moveTo>
                      <a:pt x="26" y="0"/>
                    </a:moveTo>
                    <a:cubicBezTo>
                      <a:pt x="0" y="0"/>
                      <a:pt x="0" y="38"/>
                      <a:pt x="26" y="38"/>
                    </a:cubicBezTo>
                    <a:cubicBezTo>
                      <a:pt x="51" y="38"/>
                      <a:pt x="51" y="0"/>
                      <a:pt x="26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5" name="Google Shape;2025;p15"/>
              <p:cNvSpPr/>
              <p:nvPr/>
            </p:nvSpPr>
            <p:spPr>
              <a:xfrm>
                <a:off x="4879316" y="3523774"/>
                <a:ext cx="11322" cy="20412"/>
              </a:xfrm>
              <a:custGeom>
                <a:avLst/>
                <a:gdLst/>
                <a:ahLst/>
                <a:cxnLst/>
                <a:rect l="l" t="t" r="r" b="b"/>
                <a:pathLst>
                  <a:path w="279" h="503" extrusionOk="0">
                    <a:moveTo>
                      <a:pt x="88" y="0"/>
                    </a:moveTo>
                    <a:cubicBezTo>
                      <a:pt x="43" y="0"/>
                      <a:pt x="0" y="35"/>
                      <a:pt x="18" y="91"/>
                    </a:cubicBezTo>
                    <a:cubicBezTo>
                      <a:pt x="58" y="221"/>
                      <a:pt x="89" y="359"/>
                      <a:pt x="165" y="475"/>
                    </a:cubicBezTo>
                    <a:cubicBezTo>
                      <a:pt x="177" y="494"/>
                      <a:pt x="199" y="503"/>
                      <a:pt x="220" y="503"/>
                    </a:cubicBezTo>
                    <a:cubicBezTo>
                      <a:pt x="250" y="503"/>
                      <a:pt x="279" y="484"/>
                      <a:pt x="276" y="446"/>
                    </a:cubicBezTo>
                    <a:cubicBezTo>
                      <a:pt x="265" y="307"/>
                      <a:pt x="210" y="181"/>
                      <a:pt x="161" y="52"/>
                    </a:cubicBezTo>
                    <a:cubicBezTo>
                      <a:pt x="148" y="16"/>
                      <a:pt x="118" y="0"/>
                      <a:pt x="88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6" name="Google Shape;2026;p15"/>
              <p:cNvSpPr/>
              <p:nvPr/>
            </p:nvSpPr>
            <p:spPr>
              <a:xfrm>
                <a:off x="4912064" y="3521988"/>
                <a:ext cx="8238" cy="10348"/>
              </a:xfrm>
              <a:custGeom>
                <a:avLst/>
                <a:gdLst/>
                <a:ahLst/>
                <a:cxnLst/>
                <a:rect l="l" t="t" r="r" b="b"/>
                <a:pathLst>
                  <a:path w="203" h="255" extrusionOk="0">
                    <a:moveTo>
                      <a:pt x="108" y="1"/>
                    </a:moveTo>
                    <a:cubicBezTo>
                      <a:pt x="55" y="1"/>
                      <a:pt x="0" y="51"/>
                      <a:pt x="37" y="116"/>
                    </a:cubicBezTo>
                    <a:cubicBezTo>
                      <a:pt x="57" y="154"/>
                      <a:pt x="78" y="191"/>
                      <a:pt x="98" y="229"/>
                    </a:cubicBezTo>
                    <a:cubicBezTo>
                      <a:pt x="107" y="247"/>
                      <a:pt x="125" y="254"/>
                      <a:pt x="144" y="254"/>
                    </a:cubicBezTo>
                    <a:cubicBezTo>
                      <a:pt x="173" y="254"/>
                      <a:pt x="202" y="235"/>
                      <a:pt x="198" y="201"/>
                    </a:cubicBezTo>
                    <a:cubicBezTo>
                      <a:pt x="193" y="161"/>
                      <a:pt x="188" y="119"/>
                      <a:pt x="184" y="77"/>
                    </a:cubicBezTo>
                    <a:cubicBezTo>
                      <a:pt x="178" y="23"/>
                      <a:pt x="144" y="1"/>
                      <a:pt x="108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7" name="Google Shape;2027;p15"/>
              <p:cNvSpPr/>
              <p:nvPr/>
            </p:nvSpPr>
            <p:spPr>
              <a:xfrm>
                <a:off x="4281210" y="3568412"/>
                <a:ext cx="12133" cy="2394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590" extrusionOk="0">
                    <a:moveTo>
                      <a:pt x="114" y="1"/>
                    </a:moveTo>
                    <a:cubicBezTo>
                      <a:pt x="58" y="1"/>
                      <a:pt x="0" y="47"/>
                      <a:pt x="19" y="116"/>
                    </a:cubicBezTo>
                    <a:cubicBezTo>
                      <a:pt x="55" y="262"/>
                      <a:pt x="82" y="416"/>
                      <a:pt x="149" y="551"/>
                    </a:cubicBezTo>
                    <a:cubicBezTo>
                      <a:pt x="163" y="578"/>
                      <a:pt x="188" y="589"/>
                      <a:pt x="213" y="589"/>
                    </a:cubicBezTo>
                    <a:cubicBezTo>
                      <a:pt x="255" y="589"/>
                      <a:pt x="298" y="559"/>
                      <a:pt x="297" y="512"/>
                    </a:cubicBezTo>
                    <a:cubicBezTo>
                      <a:pt x="289" y="360"/>
                      <a:pt x="236" y="213"/>
                      <a:pt x="198" y="67"/>
                    </a:cubicBezTo>
                    <a:cubicBezTo>
                      <a:pt x="186" y="21"/>
                      <a:pt x="151" y="1"/>
                      <a:pt x="114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8" name="Google Shape;2028;p15"/>
              <p:cNvSpPr/>
              <p:nvPr/>
            </p:nvSpPr>
            <p:spPr>
              <a:xfrm>
                <a:off x="4307384" y="3578191"/>
                <a:ext cx="3774" cy="4991"/>
              </a:xfrm>
              <a:custGeom>
                <a:avLst/>
                <a:gdLst/>
                <a:ahLst/>
                <a:cxnLst/>
                <a:rect l="l" t="t" r="r" b="b"/>
                <a:pathLst>
                  <a:path w="93" h="123" extrusionOk="0">
                    <a:moveTo>
                      <a:pt x="30" y="0"/>
                    </a:moveTo>
                    <a:cubicBezTo>
                      <a:pt x="16" y="0"/>
                      <a:pt x="0" y="16"/>
                      <a:pt x="9" y="33"/>
                    </a:cubicBezTo>
                    <a:cubicBezTo>
                      <a:pt x="23" y="60"/>
                      <a:pt x="40" y="86"/>
                      <a:pt x="54" y="113"/>
                    </a:cubicBezTo>
                    <a:cubicBezTo>
                      <a:pt x="57" y="120"/>
                      <a:pt x="63" y="123"/>
                      <a:pt x="69" y="123"/>
                    </a:cubicBezTo>
                    <a:cubicBezTo>
                      <a:pt x="81" y="123"/>
                      <a:pt x="92" y="110"/>
                      <a:pt x="85" y="97"/>
                    </a:cubicBezTo>
                    <a:cubicBezTo>
                      <a:pt x="73" y="67"/>
                      <a:pt x="60" y="38"/>
                      <a:pt x="46" y="11"/>
                    </a:cubicBezTo>
                    <a:cubicBezTo>
                      <a:pt x="42" y="3"/>
                      <a:pt x="36" y="0"/>
                      <a:pt x="30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9" name="Google Shape;2029;p15"/>
              <p:cNvSpPr/>
              <p:nvPr/>
            </p:nvSpPr>
            <p:spPr>
              <a:xfrm>
                <a:off x="4359772" y="3585009"/>
                <a:ext cx="2070" cy="1623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" extrusionOk="0">
                    <a:moveTo>
                      <a:pt x="25" y="1"/>
                    </a:moveTo>
                    <a:cubicBezTo>
                      <a:pt x="1" y="1"/>
                      <a:pt x="1" y="39"/>
                      <a:pt x="25" y="39"/>
                    </a:cubicBezTo>
                    <a:cubicBezTo>
                      <a:pt x="50" y="39"/>
                      <a:pt x="50" y="1"/>
                      <a:pt x="25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0" name="Google Shape;2030;p15"/>
              <p:cNvSpPr/>
              <p:nvPr/>
            </p:nvSpPr>
            <p:spPr>
              <a:xfrm>
                <a:off x="4330879" y="3635612"/>
                <a:ext cx="12499" cy="27594"/>
              </a:xfrm>
              <a:custGeom>
                <a:avLst/>
                <a:gdLst/>
                <a:ahLst/>
                <a:cxnLst/>
                <a:rect l="l" t="t" r="r" b="b"/>
                <a:pathLst>
                  <a:path w="308" h="680" extrusionOk="0">
                    <a:moveTo>
                      <a:pt x="156" y="1"/>
                    </a:moveTo>
                    <a:cubicBezTo>
                      <a:pt x="103" y="1"/>
                      <a:pt x="50" y="35"/>
                      <a:pt x="48" y="103"/>
                    </a:cubicBezTo>
                    <a:cubicBezTo>
                      <a:pt x="45" y="278"/>
                      <a:pt x="1" y="484"/>
                      <a:pt x="86" y="642"/>
                    </a:cubicBezTo>
                    <a:cubicBezTo>
                      <a:pt x="101" y="667"/>
                      <a:pt x="128" y="680"/>
                      <a:pt x="155" y="680"/>
                    </a:cubicBezTo>
                    <a:cubicBezTo>
                      <a:pt x="182" y="680"/>
                      <a:pt x="209" y="667"/>
                      <a:pt x="223" y="642"/>
                    </a:cubicBezTo>
                    <a:cubicBezTo>
                      <a:pt x="307" y="485"/>
                      <a:pt x="264" y="276"/>
                      <a:pt x="262" y="103"/>
                    </a:cubicBezTo>
                    <a:cubicBezTo>
                      <a:pt x="261" y="35"/>
                      <a:pt x="208" y="1"/>
                      <a:pt x="156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1" name="Google Shape;2031;p15"/>
              <p:cNvSpPr/>
              <p:nvPr/>
            </p:nvSpPr>
            <p:spPr>
              <a:xfrm>
                <a:off x="4309940" y="3626847"/>
                <a:ext cx="10429" cy="29583"/>
              </a:xfrm>
              <a:custGeom>
                <a:avLst/>
                <a:gdLst/>
                <a:ahLst/>
                <a:cxnLst/>
                <a:rect l="l" t="t" r="r" b="b"/>
                <a:pathLst>
                  <a:path w="257" h="729" extrusionOk="0">
                    <a:moveTo>
                      <a:pt x="87" y="1"/>
                    </a:moveTo>
                    <a:cubicBezTo>
                      <a:pt x="52" y="1"/>
                      <a:pt x="17" y="24"/>
                      <a:pt x="15" y="70"/>
                    </a:cubicBezTo>
                    <a:cubicBezTo>
                      <a:pt x="3" y="268"/>
                      <a:pt x="1" y="515"/>
                      <a:pt x="105" y="691"/>
                    </a:cubicBezTo>
                    <a:cubicBezTo>
                      <a:pt x="120" y="717"/>
                      <a:pt x="147" y="729"/>
                      <a:pt x="174" y="729"/>
                    </a:cubicBezTo>
                    <a:cubicBezTo>
                      <a:pt x="215" y="729"/>
                      <a:pt x="256" y="701"/>
                      <a:pt x="253" y="652"/>
                    </a:cubicBezTo>
                    <a:cubicBezTo>
                      <a:pt x="239" y="455"/>
                      <a:pt x="167" y="271"/>
                      <a:pt x="157" y="70"/>
                    </a:cubicBezTo>
                    <a:cubicBezTo>
                      <a:pt x="156" y="24"/>
                      <a:pt x="122" y="1"/>
                      <a:pt x="87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2" name="Google Shape;2032;p15"/>
              <p:cNvSpPr/>
              <p:nvPr/>
            </p:nvSpPr>
            <p:spPr>
              <a:xfrm>
                <a:off x="4327592" y="3582046"/>
                <a:ext cx="9009" cy="22157"/>
              </a:xfrm>
              <a:custGeom>
                <a:avLst/>
                <a:gdLst/>
                <a:ahLst/>
                <a:cxnLst/>
                <a:rect l="l" t="t" r="r" b="b"/>
                <a:pathLst>
                  <a:path w="222" h="546" extrusionOk="0">
                    <a:moveTo>
                      <a:pt x="111" y="1"/>
                    </a:moveTo>
                    <a:cubicBezTo>
                      <a:pt x="64" y="1"/>
                      <a:pt x="16" y="31"/>
                      <a:pt x="15" y="93"/>
                    </a:cubicBezTo>
                    <a:cubicBezTo>
                      <a:pt x="13" y="227"/>
                      <a:pt x="1" y="359"/>
                      <a:pt x="34" y="488"/>
                    </a:cubicBezTo>
                    <a:cubicBezTo>
                      <a:pt x="44" y="527"/>
                      <a:pt x="78" y="546"/>
                      <a:pt x="111" y="546"/>
                    </a:cubicBezTo>
                    <a:cubicBezTo>
                      <a:pt x="144" y="546"/>
                      <a:pt x="177" y="527"/>
                      <a:pt x="186" y="488"/>
                    </a:cubicBezTo>
                    <a:cubicBezTo>
                      <a:pt x="222" y="360"/>
                      <a:pt x="208" y="227"/>
                      <a:pt x="205" y="93"/>
                    </a:cubicBezTo>
                    <a:cubicBezTo>
                      <a:pt x="205" y="31"/>
                      <a:pt x="158" y="1"/>
                      <a:pt x="111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3" name="Google Shape;2033;p15"/>
              <p:cNvSpPr/>
              <p:nvPr/>
            </p:nvSpPr>
            <p:spPr>
              <a:xfrm>
                <a:off x="3552436" y="3650992"/>
                <a:ext cx="28771" cy="28365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99" extrusionOk="0">
                    <a:moveTo>
                      <a:pt x="102" y="1"/>
                    </a:moveTo>
                    <a:cubicBezTo>
                      <a:pt x="38" y="1"/>
                      <a:pt x="0" y="102"/>
                      <a:pt x="66" y="133"/>
                    </a:cubicBezTo>
                    <a:cubicBezTo>
                      <a:pt x="191" y="188"/>
                      <a:pt x="279" y="283"/>
                      <a:pt x="314" y="417"/>
                    </a:cubicBezTo>
                    <a:cubicBezTo>
                      <a:pt x="338" y="504"/>
                      <a:pt x="326" y="588"/>
                      <a:pt x="364" y="671"/>
                    </a:cubicBezTo>
                    <a:cubicBezTo>
                      <a:pt x="373" y="690"/>
                      <a:pt x="391" y="699"/>
                      <a:pt x="410" y="699"/>
                    </a:cubicBezTo>
                    <a:cubicBezTo>
                      <a:pt x="425" y="699"/>
                      <a:pt x="441" y="693"/>
                      <a:pt x="453" y="682"/>
                    </a:cubicBezTo>
                    <a:cubicBezTo>
                      <a:pt x="708" y="461"/>
                      <a:pt x="338" y="73"/>
                      <a:pt x="121" y="3"/>
                    </a:cubicBezTo>
                    <a:cubicBezTo>
                      <a:pt x="114" y="2"/>
                      <a:pt x="108" y="1"/>
                      <a:pt x="102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4" name="Google Shape;2034;p15"/>
              <p:cNvSpPr/>
              <p:nvPr/>
            </p:nvSpPr>
            <p:spPr>
              <a:xfrm>
                <a:off x="3576621" y="3657282"/>
                <a:ext cx="12174" cy="1412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48" extrusionOk="0">
                    <a:moveTo>
                      <a:pt x="144" y="0"/>
                    </a:moveTo>
                    <a:cubicBezTo>
                      <a:pt x="75" y="0"/>
                      <a:pt x="0" y="78"/>
                      <a:pt x="42" y="163"/>
                    </a:cubicBezTo>
                    <a:cubicBezTo>
                      <a:pt x="84" y="243"/>
                      <a:pt x="105" y="291"/>
                      <a:pt x="181" y="337"/>
                    </a:cubicBezTo>
                    <a:cubicBezTo>
                      <a:pt x="193" y="344"/>
                      <a:pt x="206" y="347"/>
                      <a:pt x="217" y="347"/>
                    </a:cubicBezTo>
                    <a:cubicBezTo>
                      <a:pt x="254" y="347"/>
                      <a:pt x="285" y="315"/>
                      <a:pt x="289" y="274"/>
                    </a:cubicBezTo>
                    <a:cubicBezTo>
                      <a:pt x="299" y="184"/>
                      <a:pt x="265" y="135"/>
                      <a:pt x="225" y="56"/>
                    </a:cubicBezTo>
                    <a:cubicBezTo>
                      <a:pt x="207" y="17"/>
                      <a:pt x="176" y="0"/>
                      <a:pt x="144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5" name="Google Shape;2035;p15"/>
              <p:cNvSpPr/>
              <p:nvPr/>
            </p:nvSpPr>
            <p:spPr>
              <a:xfrm>
                <a:off x="3584007" y="3645595"/>
                <a:ext cx="24145" cy="24551"/>
              </a:xfrm>
              <a:custGeom>
                <a:avLst/>
                <a:gdLst/>
                <a:ahLst/>
                <a:cxnLst/>
                <a:rect l="l" t="t" r="r" b="b"/>
                <a:pathLst>
                  <a:path w="595" h="605" extrusionOk="0">
                    <a:moveTo>
                      <a:pt x="489" y="0"/>
                    </a:moveTo>
                    <a:cubicBezTo>
                      <a:pt x="483" y="0"/>
                      <a:pt x="477" y="1"/>
                      <a:pt x="471" y="2"/>
                    </a:cubicBezTo>
                    <a:cubicBezTo>
                      <a:pt x="324" y="26"/>
                      <a:pt x="200" y="73"/>
                      <a:pt x="76" y="158"/>
                    </a:cubicBezTo>
                    <a:cubicBezTo>
                      <a:pt x="0" y="209"/>
                      <a:pt x="47" y="323"/>
                      <a:pt x="119" y="323"/>
                    </a:cubicBezTo>
                    <a:cubicBezTo>
                      <a:pt x="134" y="323"/>
                      <a:pt x="150" y="319"/>
                      <a:pt x="165" y="308"/>
                    </a:cubicBezTo>
                    <a:cubicBezTo>
                      <a:pt x="232" y="265"/>
                      <a:pt x="301" y="230"/>
                      <a:pt x="375" y="209"/>
                    </a:cubicBezTo>
                    <a:lnTo>
                      <a:pt x="375" y="209"/>
                    </a:lnTo>
                    <a:cubicBezTo>
                      <a:pt x="352" y="320"/>
                      <a:pt x="335" y="432"/>
                      <a:pt x="361" y="542"/>
                    </a:cubicBezTo>
                    <a:cubicBezTo>
                      <a:pt x="371" y="582"/>
                      <a:pt x="409" y="604"/>
                      <a:pt x="446" y="604"/>
                    </a:cubicBezTo>
                    <a:cubicBezTo>
                      <a:pt x="475" y="604"/>
                      <a:pt x="503" y="591"/>
                      <a:pt x="518" y="562"/>
                    </a:cubicBezTo>
                    <a:cubicBezTo>
                      <a:pt x="591" y="420"/>
                      <a:pt x="581" y="251"/>
                      <a:pt x="590" y="92"/>
                    </a:cubicBezTo>
                    <a:cubicBezTo>
                      <a:pt x="595" y="33"/>
                      <a:pt x="540" y="0"/>
                      <a:pt x="489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6" name="Google Shape;2036;p15"/>
              <p:cNvSpPr/>
              <p:nvPr/>
            </p:nvSpPr>
            <p:spPr>
              <a:xfrm>
                <a:off x="3667155" y="3683050"/>
                <a:ext cx="10510" cy="16962"/>
              </a:xfrm>
              <a:custGeom>
                <a:avLst/>
                <a:gdLst/>
                <a:ahLst/>
                <a:cxnLst/>
                <a:rect l="l" t="t" r="r" b="b"/>
                <a:pathLst>
                  <a:path w="259" h="418" extrusionOk="0">
                    <a:moveTo>
                      <a:pt x="119" y="0"/>
                    </a:moveTo>
                    <a:cubicBezTo>
                      <a:pt x="61" y="0"/>
                      <a:pt x="0" y="48"/>
                      <a:pt x="17" y="121"/>
                    </a:cubicBezTo>
                    <a:cubicBezTo>
                      <a:pt x="41" y="218"/>
                      <a:pt x="53" y="306"/>
                      <a:pt x="112" y="386"/>
                    </a:cubicBezTo>
                    <a:cubicBezTo>
                      <a:pt x="127" y="405"/>
                      <a:pt x="155" y="417"/>
                      <a:pt x="181" y="417"/>
                    </a:cubicBezTo>
                    <a:cubicBezTo>
                      <a:pt x="209" y="417"/>
                      <a:pt x="236" y="403"/>
                      <a:pt x="242" y="368"/>
                    </a:cubicBezTo>
                    <a:cubicBezTo>
                      <a:pt x="259" y="260"/>
                      <a:pt x="232" y="176"/>
                      <a:pt x="206" y="69"/>
                    </a:cubicBezTo>
                    <a:cubicBezTo>
                      <a:pt x="194" y="21"/>
                      <a:pt x="157" y="0"/>
                      <a:pt x="119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7" name="Google Shape;2037;p15"/>
              <p:cNvSpPr/>
              <p:nvPr/>
            </p:nvSpPr>
            <p:spPr>
              <a:xfrm>
                <a:off x="3702013" y="3661908"/>
                <a:ext cx="3125" cy="5965"/>
              </a:xfrm>
              <a:custGeom>
                <a:avLst/>
                <a:gdLst/>
                <a:ahLst/>
                <a:cxnLst/>
                <a:rect l="l" t="t" r="r" b="b"/>
                <a:pathLst>
                  <a:path w="77" h="147" extrusionOk="0">
                    <a:moveTo>
                      <a:pt x="39" y="1"/>
                    </a:moveTo>
                    <a:cubicBezTo>
                      <a:pt x="20" y="1"/>
                      <a:pt x="1" y="12"/>
                      <a:pt x="2" y="36"/>
                    </a:cubicBezTo>
                    <a:cubicBezTo>
                      <a:pt x="3" y="62"/>
                      <a:pt x="7" y="90"/>
                      <a:pt x="9" y="118"/>
                    </a:cubicBezTo>
                    <a:cubicBezTo>
                      <a:pt x="10" y="137"/>
                      <a:pt x="25" y="146"/>
                      <a:pt x="39" y="146"/>
                    </a:cubicBezTo>
                    <a:cubicBezTo>
                      <a:pt x="53" y="146"/>
                      <a:pt x="68" y="137"/>
                      <a:pt x="70" y="118"/>
                    </a:cubicBezTo>
                    <a:cubicBezTo>
                      <a:pt x="71" y="90"/>
                      <a:pt x="73" y="62"/>
                      <a:pt x="76" y="36"/>
                    </a:cubicBezTo>
                    <a:cubicBezTo>
                      <a:pt x="77" y="12"/>
                      <a:pt x="57" y="1"/>
                      <a:pt x="39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8" name="Google Shape;2038;p15"/>
              <p:cNvSpPr/>
              <p:nvPr/>
            </p:nvSpPr>
            <p:spPr>
              <a:xfrm>
                <a:off x="3721938" y="3665682"/>
                <a:ext cx="10510" cy="21264"/>
              </a:xfrm>
              <a:custGeom>
                <a:avLst/>
                <a:gdLst/>
                <a:ahLst/>
                <a:cxnLst/>
                <a:rect l="l" t="t" r="r" b="b"/>
                <a:pathLst>
                  <a:path w="259" h="524" extrusionOk="0">
                    <a:moveTo>
                      <a:pt x="130" y="1"/>
                    </a:moveTo>
                    <a:cubicBezTo>
                      <a:pt x="73" y="1"/>
                      <a:pt x="17" y="37"/>
                      <a:pt x="17" y="109"/>
                    </a:cubicBezTo>
                    <a:cubicBezTo>
                      <a:pt x="17" y="242"/>
                      <a:pt x="1" y="364"/>
                      <a:pt x="58" y="483"/>
                    </a:cubicBezTo>
                    <a:cubicBezTo>
                      <a:pt x="71" y="510"/>
                      <a:pt x="99" y="523"/>
                      <a:pt x="129" y="523"/>
                    </a:cubicBezTo>
                    <a:cubicBezTo>
                      <a:pt x="158" y="523"/>
                      <a:pt x="188" y="510"/>
                      <a:pt x="201" y="483"/>
                    </a:cubicBezTo>
                    <a:cubicBezTo>
                      <a:pt x="259" y="361"/>
                      <a:pt x="242" y="242"/>
                      <a:pt x="242" y="109"/>
                    </a:cubicBezTo>
                    <a:cubicBezTo>
                      <a:pt x="242" y="37"/>
                      <a:pt x="186" y="1"/>
                      <a:pt x="130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9" name="Google Shape;2039;p15"/>
              <p:cNvSpPr/>
              <p:nvPr/>
            </p:nvSpPr>
            <p:spPr>
              <a:xfrm>
                <a:off x="3217814" y="3675218"/>
                <a:ext cx="20331" cy="28122"/>
              </a:xfrm>
              <a:custGeom>
                <a:avLst/>
                <a:gdLst/>
                <a:ahLst/>
                <a:cxnLst/>
                <a:rect l="l" t="t" r="r" b="b"/>
                <a:pathLst>
                  <a:path w="501" h="693" extrusionOk="0">
                    <a:moveTo>
                      <a:pt x="120" y="0"/>
                    </a:moveTo>
                    <a:cubicBezTo>
                      <a:pt x="52" y="0"/>
                      <a:pt x="1" y="91"/>
                      <a:pt x="58" y="148"/>
                    </a:cubicBezTo>
                    <a:cubicBezTo>
                      <a:pt x="149" y="242"/>
                      <a:pt x="221" y="356"/>
                      <a:pt x="248" y="486"/>
                    </a:cubicBezTo>
                    <a:cubicBezTo>
                      <a:pt x="268" y="579"/>
                      <a:pt x="257" y="631"/>
                      <a:pt x="341" y="683"/>
                    </a:cubicBezTo>
                    <a:cubicBezTo>
                      <a:pt x="352" y="689"/>
                      <a:pt x="365" y="692"/>
                      <a:pt x="378" y="692"/>
                    </a:cubicBezTo>
                    <a:cubicBezTo>
                      <a:pt x="390" y="692"/>
                      <a:pt x="403" y="689"/>
                      <a:pt x="414" y="683"/>
                    </a:cubicBezTo>
                    <a:cubicBezTo>
                      <a:pt x="421" y="678"/>
                      <a:pt x="429" y="674"/>
                      <a:pt x="437" y="668"/>
                    </a:cubicBezTo>
                    <a:cubicBezTo>
                      <a:pt x="468" y="646"/>
                      <a:pt x="500" y="607"/>
                      <a:pt x="495" y="566"/>
                    </a:cubicBezTo>
                    <a:cubicBezTo>
                      <a:pt x="468" y="331"/>
                      <a:pt x="365" y="140"/>
                      <a:pt x="162" y="13"/>
                    </a:cubicBezTo>
                    <a:cubicBezTo>
                      <a:pt x="148" y="4"/>
                      <a:pt x="133" y="0"/>
                      <a:pt x="120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0" name="Google Shape;2040;p15"/>
              <p:cNvSpPr/>
              <p:nvPr/>
            </p:nvSpPr>
            <p:spPr>
              <a:xfrm>
                <a:off x="3239524" y="3675745"/>
                <a:ext cx="10591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261" h="560" extrusionOk="0">
                    <a:moveTo>
                      <a:pt x="79" y="1"/>
                    </a:moveTo>
                    <a:cubicBezTo>
                      <a:pt x="39" y="1"/>
                      <a:pt x="0" y="35"/>
                      <a:pt x="8" y="90"/>
                    </a:cubicBezTo>
                    <a:cubicBezTo>
                      <a:pt x="31" y="229"/>
                      <a:pt x="10" y="371"/>
                      <a:pt x="53" y="505"/>
                    </a:cubicBezTo>
                    <a:cubicBezTo>
                      <a:pt x="65" y="542"/>
                      <a:pt x="95" y="560"/>
                      <a:pt x="126" y="560"/>
                    </a:cubicBezTo>
                    <a:cubicBezTo>
                      <a:pt x="158" y="560"/>
                      <a:pt x="191" y="541"/>
                      <a:pt x="204" y="505"/>
                    </a:cubicBezTo>
                    <a:cubicBezTo>
                      <a:pt x="260" y="352"/>
                      <a:pt x="205" y="197"/>
                      <a:pt x="148" y="52"/>
                    </a:cubicBezTo>
                    <a:cubicBezTo>
                      <a:pt x="134" y="17"/>
                      <a:pt x="107" y="1"/>
                      <a:pt x="79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1" name="Google Shape;2041;p15"/>
              <p:cNvSpPr/>
              <p:nvPr/>
            </p:nvSpPr>
            <p:spPr>
              <a:xfrm>
                <a:off x="3274423" y="3678221"/>
                <a:ext cx="9171" cy="17936"/>
              </a:xfrm>
              <a:custGeom>
                <a:avLst/>
                <a:gdLst/>
                <a:ahLst/>
                <a:cxnLst/>
                <a:rect l="l" t="t" r="r" b="b"/>
                <a:pathLst>
                  <a:path w="226" h="442" extrusionOk="0">
                    <a:moveTo>
                      <a:pt x="114" y="1"/>
                    </a:moveTo>
                    <a:cubicBezTo>
                      <a:pt x="80" y="1"/>
                      <a:pt x="49" y="20"/>
                      <a:pt x="43" y="66"/>
                    </a:cubicBezTo>
                    <a:cubicBezTo>
                      <a:pt x="27" y="182"/>
                      <a:pt x="0" y="283"/>
                      <a:pt x="32" y="398"/>
                    </a:cubicBezTo>
                    <a:cubicBezTo>
                      <a:pt x="40" y="426"/>
                      <a:pt x="66" y="442"/>
                      <a:pt x="92" y="442"/>
                    </a:cubicBezTo>
                    <a:cubicBezTo>
                      <a:pt x="113" y="442"/>
                      <a:pt x="133" y="432"/>
                      <a:pt x="145" y="412"/>
                    </a:cubicBezTo>
                    <a:cubicBezTo>
                      <a:pt x="201" y="318"/>
                      <a:pt x="204" y="221"/>
                      <a:pt x="218" y="113"/>
                    </a:cubicBezTo>
                    <a:cubicBezTo>
                      <a:pt x="225" y="45"/>
                      <a:pt x="166" y="1"/>
                      <a:pt x="114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2" name="Google Shape;2042;p15"/>
              <p:cNvSpPr/>
              <p:nvPr/>
            </p:nvSpPr>
            <p:spPr>
              <a:xfrm>
                <a:off x="3352580" y="3675096"/>
                <a:ext cx="10307" cy="20371"/>
              </a:xfrm>
              <a:custGeom>
                <a:avLst/>
                <a:gdLst/>
                <a:ahLst/>
                <a:cxnLst/>
                <a:rect l="l" t="t" r="r" b="b"/>
                <a:pathLst>
                  <a:path w="254" h="502" extrusionOk="0">
                    <a:moveTo>
                      <a:pt x="127" y="0"/>
                    </a:moveTo>
                    <a:cubicBezTo>
                      <a:pt x="85" y="0"/>
                      <a:pt x="43" y="29"/>
                      <a:pt x="38" y="86"/>
                    </a:cubicBezTo>
                    <a:cubicBezTo>
                      <a:pt x="29" y="207"/>
                      <a:pt x="0" y="325"/>
                      <a:pt x="45" y="442"/>
                    </a:cubicBezTo>
                    <a:cubicBezTo>
                      <a:pt x="60" y="482"/>
                      <a:pt x="93" y="502"/>
                      <a:pt x="127" y="502"/>
                    </a:cubicBezTo>
                    <a:cubicBezTo>
                      <a:pt x="160" y="502"/>
                      <a:pt x="194" y="482"/>
                      <a:pt x="210" y="442"/>
                    </a:cubicBezTo>
                    <a:cubicBezTo>
                      <a:pt x="253" y="325"/>
                      <a:pt x="225" y="208"/>
                      <a:pt x="216" y="86"/>
                    </a:cubicBezTo>
                    <a:cubicBezTo>
                      <a:pt x="211" y="29"/>
                      <a:pt x="169" y="0"/>
                      <a:pt x="127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3" name="Google Shape;2043;p15"/>
              <p:cNvSpPr/>
              <p:nvPr/>
            </p:nvSpPr>
            <p:spPr>
              <a:xfrm>
                <a:off x="3404725" y="3625629"/>
                <a:ext cx="13026" cy="23658"/>
              </a:xfrm>
              <a:custGeom>
                <a:avLst/>
                <a:gdLst/>
                <a:ahLst/>
                <a:cxnLst/>
                <a:rect l="l" t="t" r="r" b="b"/>
                <a:pathLst>
                  <a:path w="321" h="583" extrusionOk="0">
                    <a:moveTo>
                      <a:pt x="110" y="1"/>
                    </a:moveTo>
                    <a:cubicBezTo>
                      <a:pt x="58" y="1"/>
                      <a:pt x="1" y="58"/>
                      <a:pt x="9" y="120"/>
                    </a:cubicBezTo>
                    <a:cubicBezTo>
                      <a:pt x="31" y="273"/>
                      <a:pt x="58" y="451"/>
                      <a:pt x="168" y="562"/>
                    </a:cubicBezTo>
                    <a:cubicBezTo>
                      <a:pt x="181" y="576"/>
                      <a:pt x="199" y="582"/>
                      <a:pt x="216" y="582"/>
                    </a:cubicBezTo>
                    <a:cubicBezTo>
                      <a:pt x="247" y="582"/>
                      <a:pt x="278" y="564"/>
                      <a:pt x="285" y="531"/>
                    </a:cubicBezTo>
                    <a:cubicBezTo>
                      <a:pt x="321" y="368"/>
                      <a:pt x="242" y="196"/>
                      <a:pt x="176" y="49"/>
                    </a:cubicBezTo>
                    <a:cubicBezTo>
                      <a:pt x="161" y="15"/>
                      <a:pt x="136" y="1"/>
                      <a:pt x="110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4" name="Google Shape;2044;p15"/>
              <p:cNvSpPr/>
              <p:nvPr/>
            </p:nvSpPr>
            <p:spPr>
              <a:xfrm>
                <a:off x="7537784" y="4819897"/>
                <a:ext cx="19073" cy="11890"/>
              </a:xfrm>
              <a:custGeom>
                <a:avLst/>
                <a:gdLst/>
                <a:ahLst/>
                <a:cxnLst/>
                <a:rect l="l" t="t" r="r" b="b"/>
                <a:pathLst>
                  <a:path w="470" h="293" extrusionOk="0">
                    <a:moveTo>
                      <a:pt x="162" y="1"/>
                    </a:moveTo>
                    <a:cubicBezTo>
                      <a:pt x="43" y="1"/>
                      <a:pt x="1" y="205"/>
                      <a:pt x="139" y="253"/>
                    </a:cubicBezTo>
                    <a:cubicBezTo>
                      <a:pt x="202" y="275"/>
                      <a:pt x="250" y="292"/>
                      <a:pt x="315" y="292"/>
                    </a:cubicBezTo>
                    <a:cubicBezTo>
                      <a:pt x="319" y="292"/>
                      <a:pt x="323" y="292"/>
                      <a:pt x="328" y="292"/>
                    </a:cubicBezTo>
                    <a:cubicBezTo>
                      <a:pt x="413" y="292"/>
                      <a:pt x="469" y="176"/>
                      <a:pt x="400" y="117"/>
                    </a:cubicBezTo>
                    <a:cubicBezTo>
                      <a:pt x="339" y="62"/>
                      <a:pt x="282" y="40"/>
                      <a:pt x="206" y="10"/>
                    </a:cubicBezTo>
                    <a:cubicBezTo>
                      <a:pt x="190" y="4"/>
                      <a:pt x="175" y="1"/>
                      <a:pt x="162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5" name="Google Shape;2045;p15"/>
              <p:cNvSpPr/>
              <p:nvPr/>
            </p:nvSpPr>
            <p:spPr>
              <a:xfrm>
                <a:off x="7564202" y="4815474"/>
                <a:ext cx="13188" cy="7873"/>
              </a:xfrm>
              <a:custGeom>
                <a:avLst/>
                <a:gdLst/>
                <a:ahLst/>
                <a:cxnLst/>
                <a:rect l="l" t="t" r="r" b="b"/>
                <a:pathLst>
                  <a:path w="325" h="194" extrusionOk="0">
                    <a:moveTo>
                      <a:pt x="126" y="1"/>
                    </a:moveTo>
                    <a:cubicBezTo>
                      <a:pt x="43" y="1"/>
                      <a:pt x="1" y="141"/>
                      <a:pt x="103" y="166"/>
                    </a:cubicBezTo>
                    <a:cubicBezTo>
                      <a:pt x="136" y="175"/>
                      <a:pt x="169" y="184"/>
                      <a:pt x="205" y="191"/>
                    </a:cubicBezTo>
                    <a:cubicBezTo>
                      <a:pt x="211" y="193"/>
                      <a:pt x="217" y="194"/>
                      <a:pt x="222" y="194"/>
                    </a:cubicBezTo>
                    <a:cubicBezTo>
                      <a:pt x="288" y="194"/>
                      <a:pt x="325" y="99"/>
                      <a:pt x="258" y="63"/>
                    </a:cubicBezTo>
                    <a:cubicBezTo>
                      <a:pt x="229" y="45"/>
                      <a:pt x="198" y="30"/>
                      <a:pt x="168" y="12"/>
                    </a:cubicBezTo>
                    <a:cubicBezTo>
                      <a:pt x="153" y="4"/>
                      <a:pt x="139" y="1"/>
                      <a:pt x="126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6" name="Google Shape;2046;p15"/>
              <p:cNvSpPr/>
              <p:nvPr/>
            </p:nvSpPr>
            <p:spPr>
              <a:xfrm>
                <a:off x="8392883" y="4814824"/>
                <a:ext cx="18626" cy="11768"/>
              </a:xfrm>
              <a:custGeom>
                <a:avLst/>
                <a:gdLst/>
                <a:ahLst/>
                <a:cxnLst/>
                <a:rect l="l" t="t" r="r" b="b"/>
                <a:pathLst>
                  <a:path w="459" h="290" extrusionOk="0">
                    <a:moveTo>
                      <a:pt x="161" y="0"/>
                    </a:moveTo>
                    <a:cubicBezTo>
                      <a:pt x="44" y="0"/>
                      <a:pt x="0" y="204"/>
                      <a:pt x="138" y="252"/>
                    </a:cubicBezTo>
                    <a:cubicBezTo>
                      <a:pt x="196" y="273"/>
                      <a:pt x="241" y="289"/>
                      <a:pt x="299" y="289"/>
                    </a:cubicBezTo>
                    <a:cubicBezTo>
                      <a:pt x="305" y="289"/>
                      <a:pt x="311" y="289"/>
                      <a:pt x="317" y="289"/>
                    </a:cubicBezTo>
                    <a:cubicBezTo>
                      <a:pt x="404" y="286"/>
                      <a:pt x="459" y="176"/>
                      <a:pt x="391" y="112"/>
                    </a:cubicBezTo>
                    <a:cubicBezTo>
                      <a:pt x="334" y="59"/>
                      <a:pt x="278" y="39"/>
                      <a:pt x="204" y="9"/>
                    </a:cubicBezTo>
                    <a:cubicBezTo>
                      <a:pt x="189" y="3"/>
                      <a:pt x="174" y="0"/>
                      <a:pt x="161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7" name="Google Shape;2047;p15"/>
              <p:cNvSpPr/>
              <p:nvPr/>
            </p:nvSpPr>
            <p:spPr>
              <a:xfrm>
                <a:off x="8412037" y="4842703"/>
                <a:ext cx="15420" cy="8441"/>
              </a:xfrm>
              <a:custGeom>
                <a:avLst/>
                <a:gdLst/>
                <a:ahLst/>
                <a:cxnLst/>
                <a:rect l="l" t="t" r="r" b="b"/>
                <a:pathLst>
                  <a:path w="380" h="208" extrusionOk="0">
                    <a:moveTo>
                      <a:pt x="247" y="0"/>
                    </a:moveTo>
                    <a:cubicBezTo>
                      <a:pt x="185" y="0"/>
                      <a:pt x="142" y="18"/>
                      <a:pt x="79" y="42"/>
                    </a:cubicBezTo>
                    <a:cubicBezTo>
                      <a:pt x="4" y="72"/>
                      <a:pt x="1" y="207"/>
                      <a:pt x="91" y="207"/>
                    </a:cubicBezTo>
                    <a:cubicBezTo>
                      <a:pt x="95" y="207"/>
                      <a:pt x="98" y="207"/>
                      <a:pt x="102" y="207"/>
                    </a:cubicBezTo>
                    <a:cubicBezTo>
                      <a:pt x="182" y="198"/>
                      <a:pt x="237" y="194"/>
                      <a:pt x="307" y="155"/>
                    </a:cubicBezTo>
                    <a:cubicBezTo>
                      <a:pt x="379" y="111"/>
                      <a:pt x="345" y="2"/>
                      <a:pt x="265" y="1"/>
                    </a:cubicBezTo>
                    <a:cubicBezTo>
                      <a:pt x="259" y="1"/>
                      <a:pt x="253" y="0"/>
                      <a:pt x="247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8" name="Google Shape;2048;p15"/>
              <p:cNvSpPr/>
              <p:nvPr/>
            </p:nvSpPr>
            <p:spPr>
              <a:xfrm>
                <a:off x="8417759" y="4810766"/>
                <a:ext cx="12904" cy="7791"/>
              </a:xfrm>
              <a:custGeom>
                <a:avLst/>
                <a:gdLst/>
                <a:ahLst/>
                <a:cxnLst/>
                <a:rect l="l" t="t" r="r" b="b"/>
                <a:pathLst>
                  <a:path w="318" h="192" extrusionOk="0">
                    <a:moveTo>
                      <a:pt x="124" y="0"/>
                    </a:moveTo>
                    <a:cubicBezTo>
                      <a:pt x="42" y="0"/>
                      <a:pt x="1" y="140"/>
                      <a:pt x="102" y="165"/>
                    </a:cubicBezTo>
                    <a:lnTo>
                      <a:pt x="198" y="189"/>
                    </a:lnTo>
                    <a:cubicBezTo>
                      <a:pt x="204" y="191"/>
                      <a:pt x="210" y="191"/>
                      <a:pt x="215" y="191"/>
                    </a:cubicBezTo>
                    <a:cubicBezTo>
                      <a:pt x="281" y="191"/>
                      <a:pt x="318" y="97"/>
                      <a:pt x="251" y="59"/>
                    </a:cubicBezTo>
                    <a:cubicBezTo>
                      <a:pt x="223" y="44"/>
                      <a:pt x="196" y="28"/>
                      <a:pt x="167" y="12"/>
                    </a:cubicBezTo>
                    <a:cubicBezTo>
                      <a:pt x="152" y="4"/>
                      <a:pt x="137" y="0"/>
                      <a:pt x="124" y="0"/>
                    </a:cubicBezTo>
                    <a:close/>
                  </a:path>
                </a:pathLst>
              </a:custGeom>
              <a:solidFill>
                <a:srgbClr val="FFF0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9" name="Google Shape;2049;p15"/>
              <p:cNvSpPr/>
              <p:nvPr/>
            </p:nvSpPr>
            <p:spPr>
              <a:xfrm>
                <a:off x="8099085" y="4492579"/>
                <a:ext cx="30719" cy="21832"/>
              </a:xfrm>
              <a:custGeom>
                <a:avLst/>
                <a:gdLst/>
                <a:ahLst/>
                <a:cxnLst/>
                <a:rect l="l" t="t" r="r" b="b"/>
                <a:pathLst>
                  <a:path w="757" h="538" extrusionOk="0">
                    <a:moveTo>
                      <a:pt x="617" y="1"/>
                    </a:moveTo>
                    <a:cubicBezTo>
                      <a:pt x="612" y="1"/>
                      <a:pt x="608" y="1"/>
                      <a:pt x="603" y="2"/>
                    </a:cubicBezTo>
                    <a:cubicBezTo>
                      <a:pt x="381" y="39"/>
                      <a:pt x="125" y="261"/>
                      <a:pt x="21" y="456"/>
                    </a:cubicBezTo>
                    <a:cubicBezTo>
                      <a:pt x="1" y="493"/>
                      <a:pt x="31" y="537"/>
                      <a:pt x="68" y="537"/>
                    </a:cubicBezTo>
                    <a:cubicBezTo>
                      <a:pt x="76" y="537"/>
                      <a:pt x="85" y="535"/>
                      <a:pt x="94" y="529"/>
                    </a:cubicBezTo>
                    <a:cubicBezTo>
                      <a:pt x="199" y="462"/>
                      <a:pt x="291" y="379"/>
                      <a:pt x="396" y="313"/>
                    </a:cubicBezTo>
                    <a:cubicBezTo>
                      <a:pt x="492" y="252"/>
                      <a:pt x="597" y="214"/>
                      <a:pt x="686" y="143"/>
                    </a:cubicBezTo>
                    <a:cubicBezTo>
                      <a:pt x="757" y="89"/>
                      <a:pt x="687" y="1"/>
                      <a:pt x="617" y="1"/>
                    </a:cubicBezTo>
                    <a:close/>
                  </a:path>
                </a:pathLst>
              </a:custGeom>
              <a:solidFill>
                <a:srgbClr val="FFF0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0" name="Google Shape;2050;p15"/>
              <p:cNvSpPr/>
              <p:nvPr/>
            </p:nvSpPr>
            <p:spPr>
              <a:xfrm>
                <a:off x="8061184" y="4495907"/>
                <a:ext cx="25281" cy="17896"/>
              </a:xfrm>
              <a:custGeom>
                <a:avLst/>
                <a:gdLst/>
                <a:ahLst/>
                <a:cxnLst/>
                <a:rect l="l" t="t" r="r" b="b"/>
                <a:pathLst>
                  <a:path w="623" h="441" extrusionOk="0">
                    <a:moveTo>
                      <a:pt x="504" y="0"/>
                    </a:moveTo>
                    <a:cubicBezTo>
                      <a:pt x="495" y="0"/>
                      <a:pt x="486" y="2"/>
                      <a:pt x="476" y="5"/>
                    </a:cubicBezTo>
                    <a:cubicBezTo>
                      <a:pt x="295" y="69"/>
                      <a:pt x="156" y="149"/>
                      <a:pt x="42" y="308"/>
                    </a:cubicBezTo>
                    <a:cubicBezTo>
                      <a:pt x="1" y="366"/>
                      <a:pt x="60" y="441"/>
                      <a:pt x="122" y="441"/>
                    </a:cubicBezTo>
                    <a:cubicBezTo>
                      <a:pt x="136" y="441"/>
                      <a:pt x="150" y="437"/>
                      <a:pt x="163" y="428"/>
                    </a:cubicBezTo>
                    <a:cubicBezTo>
                      <a:pt x="290" y="342"/>
                      <a:pt x="411" y="244"/>
                      <a:pt x="545" y="168"/>
                    </a:cubicBezTo>
                    <a:cubicBezTo>
                      <a:pt x="622" y="123"/>
                      <a:pt x="584" y="0"/>
                      <a:pt x="504" y="0"/>
                    </a:cubicBezTo>
                    <a:close/>
                  </a:path>
                </a:pathLst>
              </a:custGeom>
              <a:solidFill>
                <a:srgbClr val="FFF0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1" name="Google Shape;2051;p15"/>
              <p:cNvSpPr/>
              <p:nvPr/>
            </p:nvSpPr>
            <p:spPr>
              <a:xfrm>
                <a:off x="8053027" y="4476428"/>
                <a:ext cx="31449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268" extrusionOk="0">
                    <a:moveTo>
                      <a:pt x="133" y="0"/>
                    </a:moveTo>
                    <a:cubicBezTo>
                      <a:pt x="36" y="0"/>
                      <a:pt x="1" y="143"/>
                      <a:pt x="104" y="168"/>
                    </a:cubicBezTo>
                    <a:cubicBezTo>
                      <a:pt x="273" y="211"/>
                      <a:pt x="444" y="267"/>
                      <a:pt x="620" y="267"/>
                    </a:cubicBezTo>
                    <a:cubicBezTo>
                      <a:pt x="648" y="267"/>
                      <a:pt x="676" y="266"/>
                      <a:pt x="705" y="263"/>
                    </a:cubicBezTo>
                    <a:cubicBezTo>
                      <a:pt x="751" y="257"/>
                      <a:pt x="775" y="198"/>
                      <a:pt x="730" y="170"/>
                    </a:cubicBezTo>
                    <a:cubicBezTo>
                      <a:pt x="555" y="64"/>
                      <a:pt x="349" y="40"/>
                      <a:pt x="152" y="2"/>
                    </a:cubicBezTo>
                    <a:cubicBezTo>
                      <a:pt x="145" y="1"/>
                      <a:pt x="139" y="0"/>
                      <a:pt x="133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2" name="Google Shape;2052;p15"/>
              <p:cNvSpPr/>
              <p:nvPr/>
            </p:nvSpPr>
            <p:spPr>
              <a:xfrm>
                <a:off x="8024337" y="4490388"/>
                <a:ext cx="29299" cy="11038"/>
              </a:xfrm>
              <a:custGeom>
                <a:avLst/>
                <a:gdLst/>
                <a:ahLst/>
                <a:cxnLst/>
                <a:rect l="l" t="t" r="r" b="b"/>
                <a:pathLst>
                  <a:path w="722" h="272" extrusionOk="0">
                    <a:moveTo>
                      <a:pt x="554" y="1"/>
                    </a:moveTo>
                    <a:cubicBezTo>
                      <a:pt x="411" y="1"/>
                      <a:pt x="272" y="33"/>
                      <a:pt x="130" y="58"/>
                    </a:cubicBezTo>
                    <a:cubicBezTo>
                      <a:pt x="0" y="82"/>
                      <a:pt x="43" y="272"/>
                      <a:pt x="164" y="272"/>
                    </a:cubicBezTo>
                    <a:cubicBezTo>
                      <a:pt x="172" y="272"/>
                      <a:pt x="180" y="271"/>
                      <a:pt x="189" y="269"/>
                    </a:cubicBezTo>
                    <a:cubicBezTo>
                      <a:pt x="348" y="238"/>
                      <a:pt x="500" y="212"/>
                      <a:pt x="649" y="142"/>
                    </a:cubicBezTo>
                    <a:cubicBezTo>
                      <a:pt x="722" y="108"/>
                      <a:pt x="678" y="8"/>
                      <a:pt x="611" y="2"/>
                    </a:cubicBezTo>
                    <a:cubicBezTo>
                      <a:pt x="592" y="1"/>
                      <a:pt x="573" y="1"/>
                      <a:pt x="554" y="1"/>
                    </a:cubicBezTo>
                    <a:close/>
                  </a:path>
                </a:pathLst>
              </a:custGeom>
              <a:solidFill>
                <a:srgbClr val="FFF0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3" name="Google Shape;2053;p15"/>
              <p:cNvSpPr/>
              <p:nvPr/>
            </p:nvSpPr>
            <p:spPr>
              <a:xfrm>
                <a:off x="7953485" y="4574104"/>
                <a:ext cx="12783" cy="26539"/>
              </a:xfrm>
              <a:custGeom>
                <a:avLst/>
                <a:gdLst/>
                <a:ahLst/>
                <a:cxnLst/>
                <a:rect l="l" t="t" r="r" b="b"/>
                <a:pathLst>
                  <a:path w="315" h="654" extrusionOk="0">
                    <a:moveTo>
                      <a:pt x="208" y="1"/>
                    </a:moveTo>
                    <a:cubicBezTo>
                      <a:pt x="173" y="1"/>
                      <a:pt x="139" y="20"/>
                      <a:pt x="126" y="65"/>
                    </a:cubicBezTo>
                    <a:cubicBezTo>
                      <a:pt x="79" y="230"/>
                      <a:pt x="13" y="398"/>
                      <a:pt x="3" y="570"/>
                    </a:cubicBezTo>
                    <a:cubicBezTo>
                      <a:pt x="0" y="620"/>
                      <a:pt x="47" y="654"/>
                      <a:pt x="92" y="654"/>
                    </a:cubicBezTo>
                    <a:cubicBezTo>
                      <a:pt x="119" y="654"/>
                      <a:pt x="145" y="641"/>
                      <a:pt x="159" y="613"/>
                    </a:cubicBezTo>
                    <a:cubicBezTo>
                      <a:pt x="234" y="459"/>
                      <a:pt x="258" y="279"/>
                      <a:pt x="299" y="112"/>
                    </a:cubicBezTo>
                    <a:cubicBezTo>
                      <a:pt x="315" y="44"/>
                      <a:pt x="261" y="1"/>
                      <a:pt x="208" y="1"/>
                    </a:cubicBezTo>
                    <a:close/>
                  </a:path>
                </a:pathLst>
              </a:custGeom>
              <a:solidFill>
                <a:srgbClr val="FFF0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4" name="Google Shape;2054;p15"/>
              <p:cNvSpPr/>
              <p:nvPr/>
            </p:nvSpPr>
            <p:spPr>
              <a:xfrm>
                <a:off x="8041705" y="4511530"/>
                <a:ext cx="11971" cy="17490"/>
              </a:xfrm>
              <a:custGeom>
                <a:avLst/>
                <a:gdLst/>
                <a:ahLst/>
                <a:cxnLst/>
                <a:rect l="l" t="t" r="r" b="b"/>
                <a:pathLst>
                  <a:path w="295" h="431" extrusionOk="0">
                    <a:moveTo>
                      <a:pt x="180" y="1"/>
                    </a:moveTo>
                    <a:cubicBezTo>
                      <a:pt x="142" y="1"/>
                      <a:pt x="103" y="21"/>
                      <a:pt x="86" y="66"/>
                    </a:cubicBezTo>
                    <a:cubicBezTo>
                      <a:pt x="51" y="164"/>
                      <a:pt x="15" y="248"/>
                      <a:pt x="6" y="351"/>
                    </a:cubicBezTo>
                    <a:cubicBezTo>
                      <a:pt x="0" y="403"/>
                      <a:pt x="42" y="431"/>
                      <a:pt x="85" y="431"/>
                    </a:cubicBezTo>
                    <a:cubicBezTo>
                      <a:pt x="115" y="431"/>
                      <a:pt x="145" y="419"/>
                      <a:pt x="161" y="393"/>
                    </a:cubicBezTo>
                    <a:cubicBezTo>
                      <a:pt x="217" y="307"/>
                      <a:pt x="241" y="212"/>
                      <a:pt x="272" y="117"/>
                    </a:cubicBezTo>
                    <a:cubicBezTo>
                      <a:pt x="294" y="46"/>
                      <a:pt x="238" y="1"/>
                      <a:pt x="180" y="1"/>
                    </a:cubicBezTo>
                    <a:close/>
                  </a:path>
                </a:pathLst>
              </a:custGeom>
              <a:solidFill>
                <a:srgbClr val="FFF0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5" name="Google Shape;2055;p15"/>
              <p:cNvSpPr/>
              <p:nvPr/>
            </p:nvSpPr>
            <p:spPr>
              <a:xfrm>
                <a:off x="7991224" y="4506620"/>
                <a:ext cx="28203" cy="8278"/>
              </a:xfrm>
              <a:custGeom>
                <a:avLst/>
                <a:gdLst/>
                <a:ahLst/>
                <a:cxnLst/>
                <a:rect l="l" t="t" r="r" b="b"/>
                <a:pathLst>
                  <a:path w="695" h="204" extrusionOk="0">
                    <a:moveTo>
                      <a:pt x="444" y="0"/>
                    </a:moveTo>
                    <a:cubicBezTo>
                      <a:pt x="333" y="0"/>
                      <a:pt x="219" y="19"/>
                      <a:pt x="111" y="27"/>
                    </a:cubicBezTo>
                    <a:cubicBezTo>
                      <a:pt x="6" y="35"/>
                      <a:pt x="1" y="196"/>
                      <a:pt x="107" y="196"/>
                    </a:cubicBezTo>
                    <a:cubicBezTo>
                      <a:pt x="109" y="196"/>
                      <a:pt x="110" y="196"/>
                      <a:pt x="111" y="196"/>
                    </a:cubicBezTo>
                    <a:cubicBezTo>
                      <a:pt x="290" y="186"/>
                      <a:pt x="484" y="204"/>
                      <a:pt x="652" y="126"/>
                    </a:cubicBezTo>
                    <a:cubicBezTo>
                      <a:pt x="695" y="105"/>
                      <a:pt x="678" y="40"/>
                      <a:pt x="639" y="27"/>
                    </a:cubicBezTo>
                    <a:cubicBezTo>
                      <a:pt x="576" y="7"/>
                      <a:pt x="510" y="0"/>
                      <a:pt x="444" y="0"/>
                    </a:cubicBezTo>
                    <a:close/>
                  </a:path>
                </a:pathLst>
              </a:custGeom>
              <a:solidFill>
                <a:srgbClr val="FFF0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6" name="Google Shape;2056;p15"/>
              <p:cNvSpPr/>
              <p:nvPr/>
            </p:nvSpPr>
            <p:spPr>
              <a:xfrm>
                <a:off x="7971218" y="4523947"/>
                <a:ext cx="30841" cy="7304"/>
              </a:xfrm>
              <a:custGeom>
                <a:avLst/>
                <a:gdLst/>
                <a:ahLst/>
                <a:cxnLst/>
                <a:rect l="l" t="t" r="r" b="b"/>
                <a:pathLst>
                  <a:path w="760" h="180" extrusionOk="0">
                    <a:moveTo>
                      <a:pt x="91" y="0"/>
                    </a:moveTo>
                    <a:cubicBezTo>
                      <a:pt x="0" y="0"/>
                      <a:pt x="2" y="135"/>
                      <a:pt x="92" y="142"/>
                    </a:cubicBezTo>
                    <a:cubicBezTo>
                      <a:pt x="241" y="153"/>
                      <a:pt x="398" y="180"/>
                      <a:pt x="550" y="180"/>
                    </a:cubicBezTo>
                    <a:cubicBezTo>
                      <a:pt x="590" y="180"/>
                      <a:pt x="630" y="178"/>
                      <a:pt x="669" y="173"/>
                    </a:cubicBezTo>
                    <a:cubicBezTo>
                      <a:pt x="734" y="166"/>
                      <a:pt x="759" y="69"/>
                      <a:pt x="687" y="50"/>
                    </a:cubicBezTo>
                    <a:cubicBezTo>
                      <a:pt x="497" y="1"/>
                      <a:pt x="288" y="12"/>
                      <a:pt x="93" y="1"/>
                    </a:cubicBezTo>
                    <a:cubicBezTo>
                      <a:pt x="92" y="1"/>
                      <a:pt x="91" y="0"/>
                      <a:pt x="91" y="0"/>
                    </a:cubicBezTo>
                    <a:close/>
                  </a:path>
                </a:pathLst>
              </a:custGeom>
              <a:solidFill>
                <a:srgbClr val="FFF0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7" name="Google Shape;2057;p15"/>
              <p:cNvSpPr/>
              <p:nvPr/>
            </p:nvSpPr>
            <p:spPr>
              <a:xfrm>
                <a:off x="7949670" y="4538962"/>
                <a:ext cx="21061" cy="14568"/>
              </a:xfrm>
              <a:custGeom>
                <a:avLst/>
                <a:gdLst/>
                <a:ahLst/>
                <a:cxnLst/>
                <a:rect l="l" t="t" r="r" b="b"/>
                <a:pathLst>
                  <a:path w="519" h="359" extrusionOk="0">
                    <a:moveTo>
                      <a:pt x="386" y="0"/>
                    </a:moveTo>
                    <a:cubicBezTo>
                      <a:pt x="232" y="0"/>
                      <a:pt x="115" y="107"/>
                      <a:pt x="38" y="241"/>
                    </a:cubicBezTo>
                    <a:cubicBezTo>
                      <a:pt x="1" y="303"/>
                      <a:pt x="55" y="358"/>
                      <a:pt x="111" y="358"/>
                    </a:cubicBezTo>
                    <a:cubicBezTo>
                      <a:pt x="135" y="358"/>
                      <a:pt x="160" y="348"/>
                      <a:pt x="178" y="322"/>
                    </a:cubicBezTo>
                    <a:cubicBezTo>
                      <a:pt x="248" y="219"/>
                      <a:pt x="355" y="170"/>
                      <a:pt x="461" y="114"/>
                    </a:cubicBezTo>
                    <a:cubicBezTo>
                      <a:pt x="519" y="83"/>
                      <a:pt x="484" y="8"/>
                      <a:pt x="431" y="3"/>
                    </a:cubicBezTo>
                    <a:cubicBezTo>
                      <a:pt x="416" y="1"/>
                      <a:pt x="401" y="0"/>
                      <a:pt x="386" y="0"/>
                    </a:cubicBezTo>
                    <a:close/>
                  </a:path>
                </a:pathLst>
              </a:custGeom>
              <a:solidFill>
                <a:srgbClr val="FFF0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8" name="Google Shape;2058;p15"/>
              <p:cNvSpPr/>
              <p:nvPr/>
            </p:nvSpPr>
            <p:spPr>
              <a:xfrm>
                <a:off x="7917003" y="4582139"/>
                <a:ext cx="21629" cy="15583"/>
              </a:xfrm>
              <a:custGeom>
                <a:avLst/>
                <a:gdLst/>
                <a:ahLst/>
                <a:cxnLst/>
                <a:rect l="l" t="t" r="r" b="b"/>
                <a:pathLst>
                  <a:path w="533" h="384" extrusionOk="0">
                    <a:moveTo>
                      <a:pt x="436" y="0"/>
                    </a:moveTo>
                    <a:cubicBezTo>
                      <a:pt x="428" y="0"/>
                      <a:pt x="420" y="1"/>
                      <a:pt x="411" y="4"/>
                    </a:cubicBezTo>
                    <a:cubicBezTo>
                      <a:pt x="291" y="48"/>
                      <a:pt x="196" y="111"/>
                      <a:pt x="92" y="182"/>
                    </a:cubicBezTo>
                    <a:cubicBezTo>
                      <a:pt x="1" y="246"/>
                      <a:pt x="57" y="383"/>
                      <a:pt x="144" y="383"/>
                    </a:cubicBezTo>
                    <a:cubicBezTo>
                      <a:pt x="161" y="383"/>
                      <a:pt x="180" y="378"/>
                      <a:pt x="199" y="365"/>
                    </a:cubicBezTo>
                    <a:cubicBezTo>
                      <a:pt x="304" y="295"/>
                      <a:pt x="403" y="233"/>
                      <a:pt x="488" y="138"/>
                    </a:cubicBezTo>
                    <a:cubicBezTo>
                      <a:pt x="533" y="90"/>
                      <a:pt x="500" y="0"/>
                      <a:pt x="436" y="0"/>
                    </a:cubicBezTo>
                    <a:close/>
                  </a:path>
                </a:pathLst>
              </a:custGeom>
              <a:solidFill>
                <a:srgbClr val="FFF0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9" name="Google Shape;2059;p15"/>
              <p:cNvSpPr/>
              <p:nvPr/>
            </p:nvSpPr>
            <p:spPr>
              <a:xfrm>
                <a:off x="8109717" y="4447535"/>
                <a:ext cx="22319" cy="13473"/>
              </a:xfrm>
              <a:custGeom>
                <a:avLst/>
                <a:gdLst/>
                <a:ahLst/>
                <a:cxnLst/>
                <a:rect l="l" t="t" r="r" b="b"/>
                <a:pathLst>
                  <a:path w="550" h="332" extrusionOk="0">
                    <a:moveTo>
                      <a:pt x="160" y="1"/>
                    </a:moveTo>
                    <a:cubicBezTo>
                      <a:pt x="42" y="1"/>
                      <a:pt x="0" y="204"/>
                      <a:pt x="137" y="254"/>
                    </a:cubicBezTo>
                    <a:cubicBezTo>
                      <a:pt x="236" y="288"/>
                      <a:pt x="321" y="325"/>
                      <a:pt x="427" y="331"/>
                    </a:cubicBezTo>
                    <a:cubicBezTo>
                      <a:pt x="429" y="331"/>
                      <a:pt x="432" y="332"/>
                      <a:pt x="435" y="332"/>
                    </a:cubicBezTo>
                    <a:cubicBezTo>
                      <a:pt x="539" y="332"/>
                      <a:pt x="549" y="191"/>
                      <a:pt x="479" y="138"/>
                    </a:cubicBezTo>
                    <a:cubicBezTo>
                      <a:pt x="396" y="77"/>
                      <a:pt x="300" y="48"/>
                      <a:pt x="204" y="10"/>
                    </a:cubicBezTo>
                    <a:cubicBezTo>
                      <a:pt x="188" y="4"/>
                      <a:pt x="174" y="1"/>
                      <a:pt x="160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0" name="Google Shape;2060;p15"/>
              <p:cNvSpPr/>
              <p:nvPr/>
            </p:nvSpPr>
            <p:spPr>
              <a:xfrm>
                <a:off x="8140395" y="4495014"/>
                <a:ext cx="21264" cy="9577"/>
              </a:xfrm>
              <a:custGeom>
                <a:avLst/>
                <a:gdLst/>
                <a:ahLst/>
                <a:cxnLst/>
                <a:rect l="l" t="t" r="r" b="b"/>
                <a:pathLst>
                  <a:path w="524" h="236" extrusionOk="0">
                    <a:moveTo>
                      <a:pt x="409" y="0"/>
                    </a:moveTo>
                    <a:cubicBezTo>
                      <a:pt x="409" y="0"/>
                      <a:pt x="408" y="0"/>
                      <a:pt x="408" y="0"/>
                    </a:cubicBezTo>
                    <a:cubicBezTo>
                      <a:pt x="297" y="3"/>
                      <a:pt x="202" y="38"/>
                      <a:pt x="99" y="72"/>
                    </a:cubicBezTo>
                    <a:cubicBezTo>
                      <a:pt x="0" y="103"/>
                      <a:pt x="35" y="236"/>
                      <a:pt x="127" y="236"/>
                    </a:cubicBezTo>
                    <a:cubicBezTo>
                      <a:pt x="133" y="236"/>
                      <a:pt x="138" y="235"/>
                      <a:pt x="144" y="234"/>
                    </a:cubicBezTo>
                    <a:cubicBezTo>
                      <a:pt x="253" y="215"/>
                      <a:pt x="351" y="202"/>
                      <a:pt x="450" y="153"/>
                    </a:cubicBezTo>
                    <a:cubicBezTo>
                      <a:pt x="523" y="117"/>
                      <a:pt x="487" y="0"/>
                      <a:pt x="409" y="0"/>
                    </a:cubicBezTo>
                    <a:close/>
                  </a:path>
                </a:pathLst>
              </a:custGeom>
              <a:solidFill>
                <a:srgbClr val="FFF0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1" name="Google Shape;2061;p15"/>
              <p:cNvSpPr/>
              <p:nvPr/>
            </p:nvSpPr>
            <p:spPr>
              <a:xfrm>
                <a:off x="8151880" y="4439014"/>
                <a:ext cx="15704" cy="8968"/>
              </a:xfrm>
              <a:custGeom>
                <a:avLst/>
                <a:gdLst/>
                <a:ahLst/>
                <a:cxnLst/>
                <a:rect l="l" t="t" r="r" b="b"/>
                <a:pathLst>
                  <a:path w="387" h="221" extrusionOk="0">
                    <a:moveTo>
                      <a:pt x="124" y="1"/>
                    </a:moveTo>
                    <a:cubicBezTo>
                      <a:pt x="41" y="1"/>
                      <a:pt x="1" y="134"/>
                      <a:pt x="101" y="165"/>
                    </a:cubicBezTo>
                    <a:cubicBezTo>
                      <a:pt x="157" y="184"/>
                      <a:pt x="211" y="201"/>
                      <a:pt x="266" y="217"/>
                    </a:cubicBezTo>
                    <a:cubicBezTo>
                      <a:pt x="273" y="219"/>
                      <a:pt x="280" y="220"/>
                      <a:pt x="286" y="220"/>
                    </a:cubicBezTo>
                    <a:cubicBezTo>
                      <a:pt x="350" y="220"/>
                      <a:pt x="387" y="120"/>
                      <a:pt x="320" y="87"/>
                    </a:cubicBezTo>
                    <a:cubicBezTo>
                      <a:pt x="269" y="62"/>
                      <a:pt x="218" y="38"/>
                      <a:pt x="166" y="11"/>
                    </a:cubicBezTo>
                    <a:cubicBezTo>
                      <a:pt x="151" y="4"/>
                      <a:pt x="137" y="1"/>
                      <a:pt x="124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2" name="Google Shape;2062;p15"/>
              <p:cNvSpPr/>
              <p:nvPr/>
            </p:nvSpPr>
            <p:spPr>
              <a:xfrm>
                <a:off x="8169978" y="4487710"/>
                <a:ext cx="34250" cy="21710"/>
              </a:xfrm>
              <a:custGeom>
                <a:avLst/>
                <a:gdLst/>
                <a:ahLst/>
                <a:cxnLst/>
                <a:rect l="l" t="t" r="r" b="b"/>
                <a:pathLst>
                  <a:path w="844" h="535" extrusionOk="0">
                    <a:moveTo>
                      <a:pt x="673" y="0"/>
                    </a:moveTo>
                    <a:cubicBezTo>
                      <a:pt x="425" y="0"/>
                      <a:pt x="178" y="227"/>
                      <a:pt x="48" y="408"/>
                    </a:cubicBezTo>
                    <a:cubicBezTo>
                      <a:pt x="0" y="473"/>
                      <a:pt x="61" y="534"/>
                      <a:pt x="125" y="534"/>
                    </a:cubicBezTo>
                    <a:cubicBezTo>
                      <a:pt x="152" y="534"/>
                      <a:pt x="180" y="523"/>
                      <a:pt x="200" y="497"/>
                    </a:cubicBezTo>
                    <a:cubicBezTo>
                      <a:pt x="285" y="384"/>
                      <a:pt x="392" y="300"/>
                      <a:pt x="521" y="240"/>
                    </a:cubicBezTo>
                    <a:cubicBezTo>
                      <a:pt x="613" y="198"/>
                      <a:pt x="713" y="179"/>
                      <a:pt x="799" y="126"/>
                    </a:cubicBezTo>
                    <a:cubicBezTo>
                      <a:pt x="844" y="99"/>
                      <a:pt x="833" y="33"/>
                      <a:pt x="785" y="16"/>
                    </a:cubicBezTo>
                    <a:cubicBezTo>
                      <a:pt x="748" y="5"/>
                      <a:pt x="711" y="0"/>
                      <a:pt x="673" y="0"/>
                    </a:cubicBezTo>
                    <a:close/>
                  </a:path>
                </a:pathLst>
              </a:custGeom>
              <a:solidFill>
                <a:srgbClr val="FFF0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3" name="Google Shape;2063;p15"/>
              <p:cNvSpPr/>
              <p:nvPr/>
            </p:nvSpPr>
            <p:spPr>
              <a:xfrm>
                <a:off x="8228251" y="4452851"/>
                <a:ext cx="29380" cy="24916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4" extrusionOk="0">
                    <a:moveTo>
                      <a:pt x="137" y="0"/>
                    </a:moveTo>
                    <a:cubicBezTo>
                      <a:pt x="64" y="0"/>
                      <a:pt x="0" y="105"/>
                      <a:pt x="69" y="161"/>
                    </a:cubicBezTo>
                    <a:cubicBezTo>
                      <a:pt x="248" y="302"/>
                      <a:pt x="414" y="523"/>
                      <a:pt x="628" y="610"/>
                    </a:cubicBezTo>
                    <a:cubicBezTo>
                      <a:pt x="634" y="612"/>
                      <a:pt x="641" y="613"/>
                      <a:pt x="647" y="613"/>
                    </a:cubicBezTo>
                    <a:cubicBezTo>
                      <a:pt x="688" y="613"/>
                      <a:pt x="724" y="565"/>
                      <a:pt x="711" y="527"/>
                    </a:cubicBezTo>
                    <a:cubicBezTo>
                      <a:pt x="633" y="302"/>
                      <a:pt x="370" y="143"/>
                      <a:pt x="182" y="15"/>
                    </a:cubicBezTo>
                    <a:cubicBezTo>
                      <a:pt x="167" y="4"/>
                      <a:pt x="152" y="0"/>
                      <a:pt x="137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4" name="Google Shape;2064;p15"/>
              <p:cNvSpPr/>
              <p:nvPr/>
            </p:nvSpPr>
            <p:spPr>
              <a:xfrm>
                <a:off x="8243265" y="4501020"/>
                <a:ext cx="26539" cy="8157"/>
              </a:xfrm>
              <a:custGeom>
                <a:avLst/>
                <a:gdLst/>
                <a:ahLst/>
                <a:cxnLst/>
                <a:rect l="l" t="t" r="r" b="b"/>
                <a:pathLst>
                  <a:path w="654" h="201" extrusionOk="0">
                    <a:moveTo>
                      <a:pt x="481" y="0"/>
                    </a:moveTo>
                    <a:cubicBezTo>
                      <a:pt x="351" y="0"/>
                      <a:pt x="222" y="30"/>
                      <a:pt x="94" y="49"/>
                    </a:cubicBezTo>
                    <a:cubicBezTo>
                      <a:pt x="0" y="63"/>
                      <a:pt x="34" y="200"/>
                      <a:pt x="124" y="200"/>
                    </a:cubicBezTo>
                    <a:cubicBezTo>
                      <a:pt x="128" y="200"/>
                      <a:pt x="132" y="200"/>
                      <a:pt x="136" y="199"/>
                    </a:cubicBezTo>
                    <a:cubicBezTo>
                      <a:pt x="299" y="175"/>
                      <a:pt x="468" y="170"/>
                      <a:pt x="619" y="95"/>
                    </a:cubicBezTo>
                    <a:cubicBezTo>
                      <a:pt x="653" y="77"/>
                      <a:pt x="647" y="18"/>
                      <a:pt x="608" y="11"/>
                    </a:cubicBezTo>
                    <a:cubicBezTo>
                      <a:pt x="565" y="3"/>
                      <a:pt x="523" y="0"/>
                      <a:pt x="481" y="0"/>
                    </a:cubicBezTo>
                    <a:close/>
                  </a:path>
                </a:pathLst>
              </a:custGeom>
              <a:solidFill>
                <a:srgbClr val="FFF0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5" name="Google Shape;2065;p15"/>
              <p:cNvSpPr/>
              <p:nvPr/>
            </p:nvSpPr>
            <p:spPr>
              <a:xfrm>
                <a:off x="8146848" y="4566922"/>
                <a:ext cx="30719" cy="21832"/>
              </a:xfrm>
              <a:custGeom>
                <a:avLst/>
                <a:gdLst/>
                <a:ahLst/>
                <a:cxnLst/>
                <a:rect l="l" t="t" r="r" b="b"/>
                <a:pathLst>
                  <a:path w="757" h="538" extrusionOk="0">
                    <a:moveTo>
                      <a:pt x="618" y="1"/>
                    </a:moveTo>
                    <a:cubicBezTo>
                      <a:pt x="614" y="1"/>
                      <a:pt x="609" y="1"/>
                      <a:pt x="605" y="2"/>
                    </a:cubicBezTo>
                    <a:cubicBezTo>
                      <a:pt x="382" y="40"/>
                      <a:pt x="126" y="262"/>
                      <a:pt x="21" y="456"/>
                    </a:cubicBezTo>
                    <a:cubicBezTo>
                      <a:pt x="1" y="493"/>
                      <a:pt x="31" y="538"/>
                      <a:pt x="67" y="538"/>
                    </a:cubicBezTo>
                    <a:cubicBezTo>
                      <a:pt x="76" y="538"/>
                      <a:pt x="85" y="535"/>
                      <a:pt x="94" y="529"/>
                    </a:cubicBezTo>
                    <a:cubicBezTo>
                      <a:pt x="199" y="462"/>
                      <a:pt x="291" y="379"/>
                      <a:pt x="396" y="313"/>
                    </a:cubicBezTo>
                    <a:cubicBezTo>
                      <a:pt x="492" y="252"/>
                      <a:pt x="599" y="214"/>
                      <a:pt x="688" y="143"/>
                    </a:cubicBezTo>
                    <a:cubicBezTo>
                      <a:pt x="757" y="89"/>
                      <a:pt x="687" y="1"/>
                      <a:pt x="618" y="1"/>
                    </a:cubicBezTo>
                    <a:close/>
                  </a:path>
                </a:pathLst>
              </a:custGeom>
              <a:solidFill>
                <a:srgbClr val="FFF0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6" name="Google Shape;2066;p15"/>
              <p:cNvSpPr/>
              <p:nvPr/>
            </p:nvSpPr>
            <p:spPr>
              <a:xfrm>
                <a:off x="8109068" y="4570209"/>
                <a:ext cx="25160" cy="17936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2" extrusionOk="0">
                    <a:moveTo>
                      <a:pt x="504" y="1"/>
                    </a:moveTo>
                    <a:cubicBezTo>
                      <a:pt x="495" y="1"/>
                      <a:pt x="485" y="2"/>
                      <a:pt x="476" y="6"/>
                    </a:cubicBezTo>
                    <a:cubicBezTo>
                      <a:pt x="294" y="70"/>
                      <a:pt x="154" y="150"/>
                      <a:pt x="42" y="309"/>
                    </a:cubicBezTo>
                    <a:cubicBezTo>
                      <a:pt x="1" y="367"/>
                      <a:pt x="59" y="442"/>
                      <a:pt x="121" y="442"/>
                    </a:cubicBezTo>
                    <a:cubicBezTo>
                      <a:pt x="135" y="442"/>
                      <a:pt x="150" y="438"/>
                      <a:pt x="163" y="429"/>
                    </a:cubicBezTo>
                    <a:cubicBezTo>
                      <a:pt x="290" y="343"/>
                      <a:pt x="408" y="245"/>
                      <a:pt x="544" y="169"/>
                    </a:cubicBezTo>
                    <a:cubicBezTo>
                      <a:pt x="620" y="124"/>
                      <a:pt x="581" y="1"/>
                      <a:pt x="504" y="1"/>
                    </a:cubicBezTo>
                    <a:close/>
                  </a:path>
                </a:pathLst>
              </a:custGeom>
              <a:solidFill>
                <a:srgbClr val="FFF0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7" name="Google Shape;2067;p15"/>
              <p:cNvSpPr/>
              <p:nvPr/>
            </p:nvSpPr>
            <p:spPr>
              <a:xfrm>
                <a:off x="8100830" y="4550730"/>
                <a:ext cx="31368" cy="10916"/>
              </a:xfrm>
              <a:custGeom>
                <a:avLst/>
                <a:gdLst/>
                <a:ahLst/>
                <a:cxnLst/>
                <a:rect l="l" t="t" r="r" b="b"/>
                <a:pathLst>
                  <a:path w="773" h="269" extrusionOk="0">
                    <a:moveTo>
                      <a:pt x="130" y="1"/>
                    </a:moveTo>
                    <a:cubicBezTo>
                      <a:pt x="36" y="1"/>
                      <a:pt x="0" y="144"/>
                      <a:pt x="103" y="171"/>
                    </a:cubicBezTo>
                    <a:cubicBezTo>
                      <a:pt x="273" y="212"/>
                      <a:pt x="444" y="268"/>
                      <a:pt x="619" y="268"/>
                    </a:cubicBezTo>
                    <a:cubicBezTo>
                      <a:pt x="647" y="268"/>
                      <a:pt x="675" y="267"/>
                      <a:pt x="703" y="263"/>
                    </a:cubicBezTo>
                    <a:cubicBezTo>
                      <a:pt x="749" y="258"/>
                      <a:pt x="773" y="199"/>
                      <a:pt x="728" y="172"/>
                    </a:cubicBezTo>
                    <a:cubicBezTo>
                      <a:pt x="553" y="65"/>
                      <a:pt x="347" y="41"/>
                      <a:pt x="150" y="3"/>
                    </a:cubicBezTo>
                    <a:cubicBezTo>
                      <a:pt x="143" y="2"/>
                      <a:pt x="137" y="1"/>
                      <a:pt x="130" y="1"/>
                    </a:cubicBezTo>
                    <a:close/>
                  </a:path>
                </a:pathLst>
              </a:custGeom>
              <a:solidFill>
                <a:srgbClr val="FFF0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8" name="Google Shape;2068;p15"/>
              <p:cNvSpPr/>
              <p:nvPr/>
            </p:nvSpPr>
            <p:spPr>
              <a:xfrm>
                <a:off x="8072140" y="4564771"/>
                <a:ext cx="29218" cy="11038"/>
              </a:xfrm>
              <a:custGeom>
                <a:avLst/>
                <a:gdLst/>
                <a:ahLst/>
                <a:cxnLst/>
                <a:rect l="l" t="t" r="r" b="b"/>
                <a:pathLst>
                  <a:path w="720" h="272" extrusionOk="0">
                    <a:moveTo>
                      <a:pt x="549" y="1"/>
                    </a:moveTo>
                    <a:cubicBezTo>
                      <a:pt x="407" y="1"/>
                      <a:pt x="271" y="33"/>
                      <a:pt x="130" y="57"/>
                    </a:cubicBezTo>
                    <a:cubicBezTo>
                      <a:pt x="0" y="81"/>
                      <a:pt x="45" y="272"/>
                      <a:pt x="166" y="272"/>
                    </a:cubicBezTo>
                    <a:cubicBezTo>
                      <a:pt x="173" y="272"/>
                      <a:pt x="181" y="271"/>
                      <a:pt x="189" y="270"/>
                    </a:cubicBezTo>
                    <a:cubicBezTo>
                      <a:pt x="348" y="238"/>
                      <a:pt x="501" y="212"/>
                      <a:pt x="648" y="143"/>
                    </a:cubicBezTo>
                    <a:cubicBezTo>
                      <a:pt x="720" y="107"/>
                      <a:pt x="679" y="6"/>
                      <a:pt x="610" y="3"/>
                    </a:cubicBezTo>
                    <a:cubicBezTo>
                      <a:pt x="590" y="1"/>
                      <a:pt x="569" y="1"/>
                      <a:pt x="549" y="1"/>
                    </a:cubicBezTo>
                    <a:close/>
                  </a:path>
                </a:pathLst>
              </a:custGeom>
              <a:solidFill>
                <a:srgbClr val="FFF0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9" name="Google Shape;2069;p15"/>
              <p:cNvSpPr/>
              <p:nvPr/>
            </p:nvSpPr>
            <p:spPr>
              <a:xfrm>
                <a:off x="8089468" y="4585872"/>
                <a:ext cx="11971" cy="17490"/>
              </a:xfrm>
              <a:custGeom>
                <a:avLst/>
                <a:gdLst/>
                <a:ahLst/>
                <a:cxnLst/>
                <a:rect l="l" t="t" r="r" b="b"/>
                <a:pathLst>
                  <a:path w="295" h="431" extrusionOk="0">
                    <a:moveTo>
                      <a:pt x="180" y="1"/>
                    </a:moveTo>
                    <a:cubicBezTo>
                      <a:pt x="142" y="1"/>
                      <a:pt x="103" y="20"/>
                      <a:pt x="87" y="65"/>
                    </a:cubicBezTo>
                    <a:cubicBezTo>
                      <a:pt x="50" y="163"/>
                      <a:pt x="14" y="247"/>
                      <a:pt x="5" y="350"/>
                    </a:cubicBezTo>
                    <a:cubicBezTo>
                      <a:pt x="1" y="403"/>
                      <a:pt x="43" y="431"/>
                      <a:pt x="86" y="431"/>
                    </a:cubicBezTo>
                    <a:cubicBezTo>
                      <a:pt x="115" y="431"/>
                      <a:pt x="144" y="418"/>
                      <a:pt x="160" y="393"/>
                    </a:cubicBezTo>
                    <a:cubicBezTo>
                      <a:pt x="216" y="306"/>
                      <a:pt x="240" y="214"/>
                      <a:pt x="271" y="118"/>
                    </a:cubicBezTo>
                    <a:cubicBezTo>
                      <a:pt x="295" y="46"/>
                      <a:pt x="238" y="1"/>
                      <a:pt x="180" y="1"/>
                    </a:cubicBezTo>
                    <a:close/>
                  </a:path>
                </a:pathLst>
              </a:custGeom>
              <a:solidFill>
                <a:srgbClr val="FFF0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0" name="Google Shape;2070;p15"/>
              <p:cNvSpPr/>
              <p:nvPr/>
            </p:nvSpPr>
            <p:spPr>
              <a:xfrm>
                <a:off x="8039108" y="4580881"/>
                <a:ext cx="28163" cy="8319"/>
              </a:xfrm>
              <a:custGeom>
                <a:avLst/>
                <a:gdLst/>
                <a:ahLst/>
                <a:cxnLst/>
                <a:rect l="l" t="t" r="r" b="b"/>
                <a:pathLst>
                  <a:path w="694" h="205" extrusionOk="0">
                    <a:moveTo>
                      <a:pt x="441" y="1"/>
                    </a:moveTo>
                    <a:cubicBezTo>
                      <a:pt x="331" y="1"/>
                      <a:pt x="216" y="20"/>
                      <a:pt x="108" y="28"/>
                    </a:cubicBezTo>
                    <a:cubicBezTo>
                      <a:pt x="4" y="38"/>
                      <a:pt x="0" y="197"/>
                      <a:pt x="102" y="197"/>
                    </a:cubicBezTo>
                    <a:cubicBezTo>
                      <a:pt x="104" y="197"/>
                      <a:pt x="106" y="197"/>
                      <a:pt x="108" y="197"/>
                    </a:cubicBezTo>
                    <a:cubicBezTo>
                      <a:pt x="288" y="187"/>
                      <a:pt x="482" y="204"/>
                      <a:pt x="649" y="127"/>
                    </a:cubicBezTo>
                    <a:cubicBezTo>
                      <a:pt x="693" y="105"/>
                      <a:pt x="675" y="40"/>
                      <a:pt x="636" y="28"/>
                    </a:cubicBezTo>
                    <a:cubicBezTo>
                      <a:pt x="574" y="8"/>
                      <a:pt x="508" y="1"/>
                      <a:pt x="441" y="1"/>
                    </a:cubicBezTo>
                    <a:close/>
                  </a:path>
                </a:pathLst>
              </a:custGeom>
              <a:solidFill>
                <a:srgbClr val="FFF0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1" name="Google Shape;2071;p15"/>
              <p:cNvSpPr/>
              <p:nvPr/>
            </p:nvSpPr>
            <p:spPr>
              <a:xfrm>
                <a:off x="8145549" y="4542371"/>
                <a:ext cx="21020" cy="12133"/>
              </a:xfrm>
              <a:custGeom>
                <a:avLst/>
                <a:gdLst/>
                <a:ahLst/>
                <a:cxnLst/>
                <a:rect l="l" t="t" r="r" b="b"/>
                <a:pathLst>
                  <a:path w="518" h="299" extrusionOk="0">
                    <a:moveTo>
                      <a:pt x="119" y="1"/>
                    </a:moveTo>
                    <a:cubicBezTo>
                      <a:pt x="56" y="1"/>
                      <a:pt x="1" y="75"/>
                      <a:pt x="61" y="126"/>
                    </a:cubicBezTo>
                    <a:cubicBezTo>
                      <a:pt x="163" y="214"/>
                      <a:pt x="279" y="298"/>
                      <a:pt x="414" y="298"/>
                    </a:cubicBezTo>
                    <a:cubicBezTo>
                      <a:pt x="420" y="298"/>
                      <a:pt x="427" y="298"/>
                      <a:pt x="434" y="298"/>
                    </a:cubicBezTo>
                    <a:cubicBezTo>
                      <a:pt x="497" y="295"/>
                      <a:pt x="517" y="215"/>
                      <a:pt x="465" y="181"/>
                    </a:cubicBezTo>
                    <a:cubicBezTo>
                      <a:pt x="367" y="117"/>
                      <a:pt x="262" y="91"/>
                      <a:pt x="169" y="18"/>
                    </a:cubicBezTo>
                    <a:cubicBezTo>
                      <a:pt x="153" y="6"/>
                      <a:pt x="136" y="1"/>
                      <a:pt x="119" y="1"/>
                    </a:cubicBezTo>
                    <a:close/>
                  </a:path>
                </a:pathLst>
              </a:custGeom>
              <a:solidFill>
                <a:srgbClr val="FFF0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2" name="Google Shape;2072;p15"/>
              <p:cNvSpPr/>
              <p:nvPr/>
            </p:nvSpPr>
            <p:spPr>
              <a:xfrm>
                <a:off x="8157480" y="4521837"/>
                <a:ext cx="22360" cy="13473"/>
              </a:xfrm>
              <a:custGeom>
                <a:avLst/>
                <a:gdLst/>
                <a:ahLst/>
                <a:cxnLst/>
                <a:rect l="l" t="t" r="r" b="b"/>
                <a:pathLst>
                  <a:path w="551" h="332" extrusionOk="0">
                    <a:moveTo>
                      <a:pt x="161" y="1"/>
                    </a:moveTo>
                    <a:cubicBezTo>
                      <a:pt x="42" y="1"/>
                      <a:pt x="0" y="204"/>
                      <a:pt x="137" y="253"/>
                    </a:cubicBezTo>
                    <a:cubicBezTo>
                      <a:pt x="236" y="288"/>
                      <a:pt x="321" y="325"/>
                      <a:pt x="427" y="331"/>
                    </a:cubicBezTo>
                    <a:cubicBezTo>
                      <a:pt x="430" y="331"/>
                      <a:pt x="433" y="331"/>
                      <a:pt x="435" y="331"/>
                    </a:cubicBezTo>
                    <a:cubicBezTo>
                      <a:pt x="541" y="331"/>
                      <a:pt x="551" y="191"/>
                      <a:pt x="479" y="139"/>
                    </a:cubicBezTo>
                    <a:cubicBezTo>
                      <a:pt x="396" y="77"/>
                      <a:pt x="300" y="47"/>
                      <a:pt x="204" y="9"/>
                    </a:cubicBezTo>
                    <a:cubicBezTo>
                      <a:pt x="189" y="3"/>
                      <a:pt x="174" y="1"/>
                      <a:pt x="161" y="1"/>
                    </a:cubicBezTo>
                    <a:close/>
                  </a:path>
                </a:pathLst>
              </a:custGeom>
              <a:solidFill>
                <a:srgbClr val="FFF0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3" name="Google Shape;2073;p15"/>
              <p:cNvSpPr/>
              <p:nvPr/>
            </p:nvSpPr>
            <p:spPr>
              <a:xfrm>
                <a:off x="8188158" y="4569356"/>
                <a:ext cx="21264" cy="9577"/>
              </a:xfrm>
              <a:custGeom>
                <a:avLst/>
                <a:gdLst/>
                <a:ahLst/>
                <a:cxnLst/>
                <a:rect l="l" t="t" r="r" b="b"/>
                <a:pathLst>
                  <a:path w="524" h="236" extrusionOk="0">
                    <a:moveTo>
                      <a:pt x="409" y="0"/>
                    </a:moveTo>
                    <a:cubicBezTo>
                      <a:pt x="409" y="0"/>
                      <a:pt x="409" y="0"/>
                      <a:pt x="408" y="0"/>
                    </a:cubicBezTo>
                    <a:cubicBezTo>
                      <a:pt x="299" y="4"/>
                      <a:pt x="204" y="38"/>
                      <a:pt x="99" y="71"/>
                    </a:cubicBezTo>
                    <a:cubicBezTo>
                      <a:pt x="1" y="104"/>
                      <a:pt x="35" y="236"/>
                      <a:pt x="127" y="236"/>
                    </a:cubicBezTo>
                    <a:cubicBezTo>
                      <a:pt x="132" y="236"/>
                      <a:pt x="138" y="235"/>
                      <a:pt x="144" y="234"/>
                    </a:cubicBezTo>
                    <a:cubicBezTo>
                      <a:pt x="254" y="215"/>
                      <a:pt x="351" y="202"/>
                      <a:pt x="450" y="153"/>
                    </a:cubicBezTo>
                    <a:cubicBezTo>
                      <a:pt x="524" y="119"/>
                      <a:pt x="487" y="0"/>
                      <a:pt x="409" y="0"/>
                    </a:cubicBezTo>
                    <a:close/>
                  </a:path>
                </a:pathLst>
              </a:custGeom>
              <a:solidFill>
                <a:srgbClr val="FFF0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4" name="Google Shape;2074;p15"/>
              <p:cNvSpPr/>
              <p:nvPr/>
            </p:nvSpPr>
            <p:spPr>
              <a:xfrm>
                <a:off x="8199723" y="4513397"/>
                <a:ext cx="15623" cy="8928"/>
              </a:xfrm>
              <a:custGeom>
                <a:avLst/>
                <a:gdLst/>
                <a:ahLst/>
                <a:cxnLst/>
                <a:rect l="l" t="t" r="r" b="b"/>
                <a:pathLst>
                  <a:path w="385" h="220" extrusionOk="0">
                    <a:moveTo>
                      <a:pt x="122" y="1"/>
                    </a:moveTo>
                    <a:cubicBezTo>
                      <a:pt x="40" y="1"/>
                      <a:pt x="0" y="133"/>
                      <a:pt x="100" y="165"/>
                    </a:cubicBezTo>
                    <a:cubicBezTo>
                      <a:pt x="155" y="183"/>
                      <a:pt x="211" y="198"/>
                      <a:pt x="264" y="216"/>
                    </a:cubicBezTo>
                    <a:cubicBezTo>
                      <a:pt x="271" y="218"/>
                      <a:pt x="278" y="219"/>
                      <a:pt x="284" y="219"/>
                    </a:cubicBezTo>
                    <a:cubicBezTo>
                      <a:pt x="348" y="219"/>
                      <a:pt x="385" y="119"/>
                      <a:pt x="319" y="88"/>
                    </a:cubicBezTo>
                    <a:cubicBezTo>
                      <a:pt x="267" y="62"/>
                      <a:pt x="217" y="37"/>
                      <a:pt x="164" y="11"/>
                    </a:cubicBezTo>
                    <a:cubicBezTo>
                      <a:pt x="149" y="4"/>
                      <a:pt x="135" y="1"/>
                      <a:pt x="122" y="1"/>
                    </a:cubicBezTo>
                    <a:close/>
                  </a:path>
                </a:pathLst>
              </a:custGeom>
              <a:solidFill>
                <a:srgbClr val="FFF0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5" name="Google Shape;2075;p15"/>
              <p:cNvSpPr/>
              <p:nvPr/>
            </p:nvSpPr>
            <p:spPr>
              <a:xfrm>
                <a:off x="1059980" y="3363239"/>
                <a:ext cx="6899" cy="1988"/>
              </a:xfrm>
              <a:custGeom>
                <a:avLst/>
                <a:gdLst/>
                <a:ahLst/>
                <a:cxnLst/>
                <a:rect l="l" t="t" r="r" b="b"/>
                <a:pathLst>
                  <a:path w="170" h="49" extrusionOk="0">
                    <a:moveTo>
                      <a:pt x="95" y="1"/>
                    </a:moveTo>
                    <a:cubicBezTo>
                      <a:pt x="60" y="1"/>
                      <a:pt x="27" y="19"/>
                      <a:pt x="0" y="49"/>
                    </a:cubicBezTo>
                    <a:cubicBezTo>
                      <a:pt x="57" y="44"/>
                      <a:pt x="112" y="36"/>
                      <a:pt x="169" y="32"/>
                    </a:cubicBezTo>
                    <a:cubicBezTo>
                      <a:pt x="145" y="10"/>
                      <a:pt x="120" y="1"/>
                      <a:pt x="95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076" name="Google Shape;2076;p15"/>
              <p:cNvGrpSpPr/>
              <p:nvPr/>
            </p:nvGrpSpPr>
            <p:grpSpPr>
              <a:xfrm>
                <a:off x="-79823" y="4624309"/>
                <a:ext cx="9277521" cy="765339"/>
                <a:chOff x="-79823" y="4701812"/>
                <a:chExt cx="9277521" cy="765339"/>
              </a:xfrm>
            </p:grpSpPr>
            <p:sp>
              <p:nvSpPr>
                <p:cNvPr id="2077" name="Google Shape;2077;p15"/>
                <p:cNvSpPr/>
                <p:nvPr/>
              </p:nvSpPr>
              <p:spPr>
                <a:xfrm>
                  <a:off x="2093074" y="4847210"/>
                  <a:ext cx="1763891" cy="619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67" h="15277" extrusionOk="0">
                      <a:moveTo>
                        <a:pt x="1317" y="423"/>
                      </a:moveTo>
                      <a:cubicBezTo>
                        <a:pt x="1317" y="425"/>
                        <a:pt x="1317" y="428"/>
                        <a:pt x="1318" y="430"/>
                      </a:cubicBezTo>
                      <a:lnTo>
                        <a:pt x="1318" y="430"/>
                      </a:lnTo>
                      <a:cubicBezTo>
                        <a:pt x="1317" y="428"/>
                        <a:pt x="1317" y="425"/>
                        <a:pt x="1317" y="423"/>
                      </a:cubicBezTo>
                      <a:close/>
                      <a:moveTo>
                        <a:pt x="246" y="1"/>
                      </a:moveTo>
                      <a:lnTo>
                        <a:pt x="246" y="1"/>
                      </a:lnTo>
                      <a:cubicBezTo>
                        <a:pt x="295" y="157"/>
                        <a:pt x="342" y="315"/>
                        <a:pt x="384" y="473"/>
                      </a:cubicBezTo>
                      <a:cubicBezTo>
                        <a:pt x="412" y="564"/>
                        <a:pt x="438" y="657"/>
                        <a:pt x="460" y="748"/>
                      </a:cubicBezTo>
                      <a:cubicBezTo>
                        <a:pt x="794" y="1965"/>
                        <a:pt x="1013" y="3211"/>
                        <a:pt x="1117" y="4464"/>
                      </a:cubicBezTo>
                      <a:cubicBezTo>
                        <a:pt x="1144" y="4761"/>
                        <a:pt x="1163" y="5051"/>
                        <a:pt x="1174" y="5347"/>
                      </a:cubicBezTo>
                      <a:cubicBezTo>
                        <a:pt x="935" y="4794"/>
                        <a:pt x="699" y="4245"/>
                        <a:pt x="460" y="3694"/>
                      </a:cubicBezTo>
                      <a:lnTo>
                        <a:pt x="457" y="3690"/>
                      </a:lnTo>
                      <a:cubicBezTo>
                        <a:pt x="307" y="3338"/>
                        <a:pt x="155" y="2985"/>
                        <a:pt x="1" y="2633"/>
                      </a:cubicBezTo>
                      <a:lnTo>
                        <a:pt x="1" y="2633"/>
                      </a:lnTo>
                      <a:cubicBezTo>
                        <a:pt x="71" y="2906"/>
                        <a:pt x="136" y="3174"/>
                        <a:pt x="204" y="3446"/>
                      </a:cubicBezTo>
                      <a:cubicBezTo>
                        <a:pt x="231" y="3557"/>
                        <a:pt x="259" y="3669"/>
                        <a:pt x="286" y="3783"/>
                      </a:cubicBezTo>
                      <a:cubicBezTo>
                        <a:pt x="286" y="3787"/>
                        <a:pt x="288" y="3791"/>
                        <a:pt x="288" y="3791"/>
                      </a:cubicBezTo>
                      <a:cubicBezTo>
                        <a:pt x="395" y="4217"/>
                        <a:pt x="503" y="4645"/>
                        <a:pt x="606" y="5075"/>
                      </a:cubicBezTo>
                      <a:cubicBezTo>
                        <a:pt x="649" y="5232"/>
                        <a:pt x="687" y="5394"/>
                        <a:pt x="726" y="5554"/>
                      </a:cubicBezTo>
                      <a:cubicBezTo>
                        <a:pt x="699" y="5497"/>
                        <a:pt x="666" y="5440"/>
                        <a:pt x="630" y="5386"/>
                      </a:cubicBezTo>
                      <a:lnTo>
                        <a:pt x="630" y="5386"/>
                      </a:lnTo>
                      <a:cubicBezTo>
                        <a:pt x="718" y="6107"/>
                        <a:pt x="818" y="6828"/>
                        <a:pt x="929" y="7549"/>
                      </a:cubicBezTo>
                      <a:cubicBezTo>
                        <a:pt x="959" y="7732"/>
                        <a:pt x="984" y="7916"/>
                        <a:pt x="1013" y="8100"/>
                      </a:cubicBezTo>
                      <a:cubicBezTo>
                        <a:pt x="1041" y="8269"/>
                        <a:pt x="1070" y="8437"/>
                        <a:pt x="1170" y="8576"/>
                      </a:cubicBezTo>
                      <a:cubicBezTo>
                        <a:pt x="1467" y="8983"/>
                        <a:pt x="2271" y="8895"/>
                        <a:pt x="2720" y="8990"/>
                      </a:cubicBezTo>
                      <a:cubicBezTo>
                        <a:pt x="3367" y="9125"/>
                        <a:pt x="4058" y="9283"/>
                        <a:pt x="4702" y="9462"/>
                      </a:cubicBezTo>
                      <a:cubicBezTo>
                        <a:pt x="6426" y="9945"/>
                        <a:pt x="7850" y="11103"/>
                        <a:pt x="9283" y="12155"/>
                      </a:cubicBezTo>
                      <a:cubicBezTo>
                        <a:pt x="9564" y="12363"/>
                        <a:pt x="9847" y="12565"/>
                        <a:pt x="10136" y="12765"/>
                      </a:cubicBezTo>
                      <a:cubicBezTo>
                        <a:pt x="10206" y="12814"/>
                        <a:pt x="10278" y="12864"/>
                        <a:pt x="10347" y="12914"/>
                      </a:cubicBezTo>
                      <a:cubicBezTo>
                        <a:pt x="10601" y="13090"/>
                        <a:pt x="10856" y="13262"/>
                        <a:pt x="11115" y="13435"/>
                      </a:cubicBezTo>
                      <a:cubicBezTo>
                        <a:pt x="11320" y="13570"/>
                        <a:pt x="11529" y="13703"/>
                        <a:pt x="11735" y="13834"/>
                      </a:cubicBezTo>
                      <a:cubicBezTo>
                        <a:pt x="11900" y="13941"/>
                        <a:pt x="12069" y="14049"/>
                        <a:pt x="12237" y="14152"/>
                      </a:cubicBezTo>
                      <a:cubicBezTo>
                        <a:pt x="12494" y="14313"/>
                        <a:pt x="12751" y="14470"/>
                        <a:pt x="13011" y="14623"/>
                      </a:cubicBezTo>
                      <a:cubicBezTo>
                        <a:pt x="13310" y="14805"/>
                        <a:pt x="13613" y="14977"/>
                        <a:pt x="13915" y="15150"/>
                      </a:cubicBezTo>
                      <a:lnTo>
                        <a:pt x="36708" y="15150"/>
                      </a:lnTo>
                      <a:cubicBezTo>
                        <a:pt x="36727" y="15176"/>
                        <a:pt x="36746" y="15207"/>
                        <a:pt x="36765" y="15234"/>
                      </a:cubicBezTo>
                      <a:cubicBezTo>
                        <a:pt x="36777" y="15250"/>
                        <a:pt x="36784" y="15262"/>
                        <a:pt x="36796" y="15277"/>
                      </a:cubicBezTo>
                      <a:cubicBezTo>
                        <a:pt x="36788" y="15234"/>
                        <a:pt x="36779" y="15193"/>
                        <a:pt x="36769" y="15150"/>
                      </a:cubicBezTo>
                      <a:lnTo>
                        <a:pt x="37466" y="15150"/>
                      </a:lnTo>
                      <a:cubicBezTo>
                        <a:pt x="37485" y="15183"/>
                        <a:pt x="37504" y="15215"/>
                        <a:pt x="37521" y="15245"/>
                      </a:cubicBezTo>
                      <a:cubicBezTo>
                        <a:pt x="37513" y="15212"/>
                        <a:pt x="37504" y="15180"/>
                        <a:pt x="37494" y="15150"/>
                      </a:cubicBezTo>
                      <a:lnTo>
                        <a:pt x="43466" y="15150"/>
                      </a:lnTo>
                      <a:cubicBezTo>
                        <a:pt x="43190" y="15005"/>
                        <a:pt x="42911" y="14862"/>
                        <a:pt x="42632" y="14724"/>
                      </a:cubicBezTo>
                      <a:cubicBezTo>
                        <a:pt x="42295" y="14555"/>
                        <a:pt x="41959" y="14389"/>
                        <a:pt x="41617" y="14229"/>
                      </a:cubicBezTo>
                      <a:cubicBezTo>
                        <a:pt x="41566" y="14203"/>
                        <a:pt x="41516" y="14178"/>
                        <a:pt x="41463" y="14157"/>
                      </a:cubicBezTo>
                      <a:cubicBezTo>
                        <a:pt x="38012" y="12507"/>
                        <a:pt x="34447" y="11093"/>
                        <a:pt x="30835" y="9850"/>
                      </a:cubicBezTo>
                      <a:cubicBezTo>
                        <a:pt x="26490" y="8357"/>
                        <a:pt x="22072" y="7104"/>
                        <a:pt x="17629" y="5961"/>
                      </a:cubicBezTo>
                      <a:cubicBezTo>
                        <a:pt x="16535" y="5679"/>
                        <a:pt x="15298" y="5571"/>
                        <a:pt x="14277" y="5114"/>
                      </a:cubicBezTo>
                      <a:cubicBezTo>
                        <a:pt x="13216" y="4642"/>
                        <a:pt x="12242" y="4002"/>
                        <a:pt x="11230" y="3435"/>
                      </a:cubicBezTo>
                      <a:cubicBezTo>
                        <a:pt x="8895" y="2132"/>
                        <a:pt x="6361" y="1185"/>
                        <a:pt x="3742" y="647"/>
                      </a:cubicBezTo>
                      <a:cubicBezTo>
                        <a:pt x="3571" y="611"/>
                        <a:pt x="3397" y="578"/>
                        <a:pt x="3225" y="578"/>
                      </a:cubicBezTo>
                      <a:cubicBezTo>
                        <a:pt x="3141" y="578"/>
                        <a:pt x="3057" y="586"/>
                        <a:pt x="2974" y="605"/>
                      </a:cubicBezTo>
                      <a:cubicBezTo>
                        <a:pt x="2725" y="662"/>
                        <a:pt x="2510" y="815"/>
                        <a:pt x="2271" y="904"/>
                      </a:cubicBezTo>
                      <a:cubicBezTo>
                        <a:pt x="2195" y="932"/>
                        <a:pt x="2111" y="945"/>
                        <a:pt x="2024" y="945"/>
                      </a:cubicBezTo>
                      <a:cubicBezTo>
                        <a:pt x="1867" y="945"/>
                        <a:pt x="1705" y="901"/>
                        <a:pt x="1577" y="815"/>
                      </a:cubicBezTo>
                      <a:cubicBezTo>
                        <a:pt x="1577" y="811"/>
                        <a:pt x="1575" y="811"/>
                        <a:pt x="1575" y="811"/>
                      </a:cubicBezTo>
                      <a:cubicBezTo>
                        <a:pt x="1446" y="723"/>
                        <a:pt x="1346" y="596"/>
                        <a:pt x="1318" y="430"/>
                      </a:cubicBezTo>
                      <a:lnTo>
                        <a:pt x="1318" y="430"/>
                      </a:lnTo>
                      <a:cubicBezTo>
                        <a:pt x="1362" y="702"/>
                        <a:pt x="1330" y="985"/>
                        <a:pt x="1235" y="1243"/>
                      </a:cubicBezTo>
                      <a:cubicBezTo>
                        <a:pt x="905" y="829"/>
                        <a:pt x="577" y="415"/>
                        <a:pt x="24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8" name="Google Shape;2078;p15"/>
                <p:cNvSpPr/>
                <p:nvPr/>
              </p:nvSpPr>
              <p:spPr>
                <a:xfrm>
                  <a:off x="2174639" y="4993014"/>
                  <a:ext cx="6493" cy="513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" h="1265" extrusionOk="0">
                      <a:moveTo>
                        <a:pt x="21" y="1"/>
                      </a:moveTo>
                      <a:cubicBezTo>
                        <a:pt x="11" y="1"/>
                        <a:pt x="1" y="8"/>
                        <a:pt x="2" y="21"/>
                      </a:cubicBezTo>
                      <a:cubicBezTo>
                        <a:pt x="34" y="427"/>
                        <a:pt x="62" y="832"/>
                        <a:pt x="100" y="1238"/>
                      </a:cubicBezTo>
                      <a:cubicBezTo>
                        <a:pt x="101" y="1255"/>
                        <a:pt x="116" y="1264"/>
                        <a:pt x="131" y="1264"/>
                      </a:cubicBezTo>
                      <a:cubicBezTo>
                        <a:pt x="145" y="1264"/>
                        <a:pt x="159" y="1255"/>
                        <a:pt x="157" y="1238"/>
                      </a:cubicBezTo>
                      <a:cubicBezTo>
                        <a:pt x="124" y="832"/>
                        <a:pt x="82" y="427"/>
                        <a:pt x="43" y="21"/>
                      </a:cubicBezTo>
                      <a:cubicBezTo>
                        <a:pt x="42" y="8"/>
                        <a:pt x="31" y="1"/>
                        <a:pt x="21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9" name="Google Shape;2079;p15"/>
                <p:cNvSpPr/>
                <p:nvPr/>
              </p:nvSpPr>
              <p:spPr>
                <a:xfrm>
                  <a:off x="2189167" y="4966028"/>
                  <a:ext cx="16638" cy="106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" h="2634" extrusionOk="0">
                      <a:moveTo>
                        <a:pt x="32" y="0"/>
                      </a:moveTo>
                      <a:cubicBezTo>
                        <a:pt x="16" y="0"/>
                        <a:pt x="0" y="13"/>
                        <a:pt x="4" y="34"/>
                      </a:cubicBezTo>
                      <a:cubicBezTo>
                        <a:pt x="178" y="892"/>
                        <a:pt x="205" y="1748"/>
                        <a:pt x="305" y="2612"/>
                      </a:cubicBezTo>
                      <a:cubicBezTo>
                        <a:pt x="306" y="2627"/>
                        <a:pt x="317" y="2634"/>
                        <a:pt x="327" y="2634"/>
                      </a:cubicBezTo>
                      <a:cubicBezTo>
                        <a:pt x="338" y="2634"/>
                        <a:pt x="348" y="2627"/>
                        <a:pt x="350" y="2612"/>
                      </a:cubicBezTo>
                      <a:cubicBezTo>
                        <a:pt x="409" y="1758"/>
                        <a:pt x="236" y="850"/>
                        <a:pt x="53" y="19"/>
                      </a:cubicBezTo>
                      <a:cubicBezTo>
                        <a:pt x="51" y="6"/>
                        <a:pt x="42" y="0"/>
                        <a:pt x="32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0" name="Google Shape;2080;p15"/>
                <p:cNvSpPr/>
                <p:nvPr/>
              </p:nvSpPr>
              <p:spPr>
                <a:xfrm>
                  <a:off x="2218101" y="4977391"/>
                  <a:ext cx="19032" cy="1292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9" h="3184" extrusionOk="0">
                      <a:moveTo>
                        <a:pt x="108" y="1"/>
                      </a:moveTo>
                      <a:cubicBezTo>
                        <a:pt x="83" y="1"/>
                        <a:pt x="59" y="17"/>
                        <a:pt x="60" y="50"/>
                      </a:cubicBezTo>
                      <a:cubicBezTo>
                        <a:pt x="116" y="1044"/>
                        <a:pt x="0" y="2235"/>
                        <a:pt x="397" y="3165"/>
                      </a:cubicBezTo>
                      <a:cubicBezTo>
                        <a:pt x="403" y="3178"/>
                        <a:pt x="413" y="3183"/>
                        <a:pt x="424" y="3183"/>
                      </a:cubicBezTo>
                      <a:cubicBezTo>
                        <a:pt x="445" y="3183"/>
                        <a:pt x="468" y="3163"/>
                        <a:pt x="462" y="3138"/>
                      </a:cubicBezTo>
                      <a:cubicBezTo>
                        <a:pt x="211" y="2137"/>
                        <a:pt x="223" y="1077"/>
                        <a:pt x="160" y="50"/>
                      </a:cubicBezTo>
                      <a:cubicBezTo>
                        <a:pt x="160" y="17"/>
                        <a:pt x="134" y="1"/>
                        <a:pt x="108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1" name="Google Shape;2081;p15"/>
                <p:cNvSpPr/>
                <p:nvPr/>
              </p:nvSpPr>
              <p:spPr>
                <a:xfrm>
                  <a:off x="2251579" y="5006365"/>
                  <a:ext cx="18789" cy="1068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3" h="2633" extrusionOk="0">
                      <a:moveTo>
                        <a:pt x="59" y="0"/>
                      </a:moveTo>
                      <a:cubicBezTo>
                        <a:pt x="31" y="0"/>
                        <a:pt x="0" y="24"/>
                        <a:pt x="7" y="59"/>
                      </a:cubicBezTo>
                      <a:cubicBezTo>
                        <a:pt x="127" y="904"/>
                        <a:pt x="213" y="1754"/>
                        <a:pt x="354" y="2594"/>
                      </a:cubicBezTo>
                      <a:cubicBezTo>
                        <a:pt x="358" y="2620"/>
                        <a:pt x="381" y="2632"/>
                        <a:pt x="404" y="2632"/>
                      </a:cubicBezTo>
                      <a:cubicBezTo>
                        <a:pt x="433" y="2632"/>
                        <a:pt x="463" y="2614"/>
                        <a:pt x="460" y="2580"/>
                      </a:cubicBezTo>
                      <a:cubicBezTo>
                        <a:pt x="402" y="1725"/>
                        <a:pt x="248" y="877"/>
                        <a:pt x="98" y="34"/>
                      </a:cubicBezTo>
                      <a:cubicBezTo>
                        <a:pt x="94" y="10"/>
                        <a:pt x="77" y="0"/>
                        <a:pt x="59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2" name="Google Shape;2082;p15"/>
                <p:cNvSpPr/>
                <p:nvPr/>
              </p:nvSpPr>
              <p:spPr>
                <a:xfrm>
                  <a:off x="2254501" y="4974834"/>
                  <a:ext cx="32180" cy="1825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" h="4499" extrusionOk="0">
                      <a:moveTo>
                        <a:pt x="24" y="1"/>
                      </a:moveTo>
                      <a:cubicBezTo>
                        <a:pt x="13" y="1"/>
                        <a:pt x="1" y="13"/>
                        <a:pt x="7" y="27"/>
                      </a:cubicBezTo>
                      <a:cubicBezTo>
                        <a:pt x="669" y="1444"/>
                        <a:pt x="661" y="2944"/>
                        <a:pt x="653" y="4472"/>
                      </a:cubicBezTo>
                      <a:cubicBezTo>
                        <a:pt x="653" y="4490"/>
                        <a:pt x="666" y="4499"/>
                        <a:pt x="679" y="4499"/>
                      </a:cubicBezTo>
                      <a:cubicBezTo>
                        <a:pt x="692" y="4499"/>
                        <a:pt x="706" y="4490"/>
                        <a:pt x="706" y="4472"/>
                      </a:cubicBezTo>
                      <a:cubicBezTo>
                        <a:pt x="793" y="2947"/>
                        <a:pt x="709" y="1403"/>
                        <a:pt x="36" y="9"/>
                      </a:cubicBezTo>
                      <a:cubicBezTo>
                        <a:pt x="33" y="3"/>
                        <a:pt x="29" y="1"/>
                        <a:pt x="24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3" name="Google Shape;2083;p15"/>
                <p:cNvSpPr/>
                <p:nvPr/>
              </p:nvSpPr>
              <p:spPr>
                <a:xfrm>
                  <a:off x="2295608" y="5014765"/>
                  <a:ext cx="45409" cy="1618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9" h="3988" extrusionOk="0">
                      <a:moveTo>
                        <a:pt x="50" y="0"/>
                      </a:moveTo>
                      <a:cubicBezTo>
                        <a:pt x="26" y="0"/>
                        <a:pt x="1" y="20"/>
                        <a:pt x="6" y="51"/>
                      </a:cubicBezTo>
                      <a:cubicBezTo>
                        <a:pt x="218" y="1286"/>
                        <a:pt x="340" y="2909"/>
                        <a:pt x="1049" y="3973"/>
                      </a:cubicBezTo>
                      <a:cubicBezTo>
                        <a:pt x="1055" y="3983"/>
                        <a:pt x="1066" y="3987"/>
                        <a:pt x="1077" y="3987"/>
                      </a:cubicBezTo>
                      <a:cubicBezTo>
                        <a:pt x="1098" y="3987"/>
                        <a:pt x="1119" y="3971"/>
                        <a:pt x="1110" y="3947"/>
                      </a:cubicBezTo>
                      <a:cubicBezTo>
                        <a:pt x="595" y="2714"/>
                        <a:pt x="343" y="1335"/>
                        <a:pt x="85" y="29"/>
                      </a:cubicBezTo>
                      <a:cubicBezTo>
                        <a:pt x="80" y="9"/>
                        <a:pt x="65" y="0"/>
                        <a:pt x="50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4" name="Google Shape;2084;p15"/>
                <p:cNvSpPr/>
                <p:nvPr/>
              </p:nvSpPr>
              <p:spPr>
                <a:xfrm>
                  <a:off x="2339354" y="5008231"/>
                  <a:ext cx="37050" cy="196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3" h="4832" extrusionOk="0">
                      <a:moveTo>
                        <a:pt x="55" y="0"/>
                      </a:moveTo>
                      <a:cubicBezTo>
                        <a:pt x="28" y="0"/>
                        <a:pt x="0" y="23"/>
                        <a:pt x="7" y="57"/>
                      </a:cubicBezTo>
                      <a:cubicBezTo>
                        <a:pt x="306" y="1625"/>
                        <a:pt x="466" y="3222"/>
                        <a:pt x="783" y="4786"/>
                      </a:cubicBezTo>
                      <a:cubicBezTo>
                        <a:pt x="789" y="4817"/>
                        <a:pt x="816" y="4832"/>
                        <a:pt x="843" y="4832"/>
                      </a:cubicBezTo>
                      <a:cubicBezTo>
                        <a:pt x="877" y="4832"/>
                        <a:pt x="912" y="4809"/>
                        <a:pt x="910" y="4768"/>
                      </a:cubicBezTo>
                      <a:cubicBezTo>
                        <a:pt x="826" y="3179"/>
                        <a:pt x="451" y="1578"/>
                        <a:pt x="95" y="32"/>
                      </a:cubicBezTo>
                      <a:cubicBezTo>
                        <a:pt x="89" y="10"/>
                        <a:pt x="72" y="0"/>
                        <a:pt x="55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5" name="Google Shape;2085;p15"/>
                <p:cNvSpPr/>
                <p:nvPr/>
              </p:nvSpPr>
              <p:spPr>
                <a:xfrm>
                  <a:off x="2385899" y="5021136"/>
                  <a:ext cx="49264" cy="1910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" h="4707" extrusionOk="0">
                      <a:moveTo>
                        <a:pt x="117" y="0"/>
                      </a:moveTo>
                      <a:cubicBezTo>
                        <a:pt x="60" y="0"/>
                        <a:pt x="1" y="47"/>
                        <a:pt x="19" y="119"/>
                      </a:cubicBezTo>
                      <a:cubicBezTo>
                        <a:pt x="395" y="1588"/>
                        <a:pt x="92" y="3424"/>
                        <a:pt x="1084" y="4684"/>
                      </a:cubicBezTo>
                      <a:cubicBezTo>
                        <a:pt x="1097" y="4700"/>
                        <a:pt x="1112" y="4707"/>
                        <a:pt x="1127" y="4707"/>
                      </a:cubicBezTo>
                      <a:cubicBezTo>
                        <a:pt x="1171" y="4707"/>
                        <a:pt x="1213" y="4650"/>
                        <a:pt x="1189" y="4603"/>
                      </a:cubicBezTo>
                      <a:cubicBezTo>
                        <a:pt x="463" y="3142"/>
                        <a:pt x="605" y="1607"/>
                        <a:pt x="204" y="69"/>
                      </a:cubicBezTo>
                      <a:cubicBezTo>
                        <a:pt x="191" y="21"/>
                        <a:pt x="155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6" name="Google Shape;2086;p15"/>
                <p:cNvSpPr/>
                <p:nvPr/>
              </p:nvSpPr>
              <p:spPr>
                <a:xfrm>
                  <a:off x="2432079" y="5043211"/>
                  <a:ext cx="17490" cy="127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" h="3140" extrusionOk="0">
                      <a:moveTo>
                        <a:pt x="64" y="1"/>
                      </a:moveTo>
                      <a:cubicBezTo>
                        <a:pt x="34" y="1"/>
                        <a:pt x="0" y="27"/>
                        <a:pt x="6" y="67"/>
                      </a:cubicBezTo>
                      <a:cubicBezTo>
                        <a:pt x="151" y="1072"/>
                        <a:pt x="201" y="2083"/>
                        <a:pt x="322" y="3092"/>
                      </a:cubicBezTo>
                      <a:cubicBezTo>
                        <a:pt x="326" y="3123"/>
                        <a:pt x="350" y="3139"/>
                        <a:pt x="373" y="3139"/>
                      </a:cubicBezTo>
                      <a:cubicBezTo>
                        <a:pt x="396" y="3139"/>
                        <a:pt x="418" y="3124"/>
                        <a:pt x="418" y="3092"/>
                      </a:cubicBezTo>
                      <a:cubicBezTo>
                        <a:pt x="430" y="2073"/>
                        <a:pt x="271" y="1044"/>
                        <a:pt x="106" y="40"/>
                      </a:cubicBezTo>
                      <a:cubicBezTo>
                        <a:pt x="102" y="13"/>
                        <a:pt x="84" y="1"/>
                        <a:pt x="64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7" name="Google Shape;2087;p15"/>
                <p:cNvSpPr/>
                <p:nvPr/>
              </p:nvSpPr>
              <p:spPr>
                <a:xfrm>
                  <a:off x="2444983" y="4996301"/>
                  <a:ext cx="30070" cy="246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" h="6070" extrusionOk="0">
                      <a:moveTo>
                        <a:pt x="36" y="1"/>
                      </a:moveTo>
                      <a:cubicBezTo>
                        <a:pt x="18" y="1"/>
                        <a:pt x="0" y="16"/>
                        <a:pt x="5" y="38"/>
                      </a:cubicBezTo>
                      <a:cubicBezTo>
                        <a:pt x="513" y="2016"/>
                        <a:pt x="239" y="4018"/>
                        <a:pt x="485" y="6019"/>
                      </a:cubicBezTo>
                      <a:cubicBezTo>
                        <a:pt x="489" y="6053"/>
                        <a:pt x="514" y="6069"/>
                        <a:pt x="538" y="6069"/>
                      </a:cubicBezTo>
                      <a:cubicBezTo>
                        <a:pt x="563" y="6069"/>
                        <a:pt x="586" y="6053"/>
                        <a:pt x="589" y="6019"/>
                      </a:cubicBezTo>
                      <a:cubicBezTo>
                        <a:pt x="740" y="4078"/>
                        <a:pt x="651" y="1885"/>
                        <a:pt x="65" y="21"/>
                      </a:cubicBezTo>
                      <a:cubicBezTo>
                        <a:pt x="60" y="7"/>
                        <a:pt x="48" y="1"/>
                        <a:pt x="36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8" name="Google Shape;2088;p15"/>
                <p:cNvSpPr/>
                <p:nvPr/>
              </p:nvSpPr>
              <p:spPr>
                <a:xfrm>
                  <a:off x="2489459" y="5087160"/>
                  <a:ext cx="27026" cy="1844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6" h="4546" extrusionOk="0">
                      <a:moveTo>
                        <a:pt x="116" y="0"/>
                      </a:moveTo>
                      <a:cubicBezTo>
                        <a:pt x="74" y="0"/>
                        <a:pt x="30" y="28"/>
                        <a:pt x="28" y="83"/>
                      </a:cubicBezTo>
                      <a:cubicBezTo>
                        <a:pt x="0" y="1534"/>
                        <a:pt x="66" y="3128"/>
                        <a:pt x="562" y="4509"/>
                      </a:cubicBezTo>
                      <a:cubicBezTo>
                        <a:pt x="571" y="4534"/>
                        <a:pt x="590" y="4545"/>
                        <a:pt x="609" y="4545"/>
                      </a:cubicBezTo>
                      <a:cubicBezTo>
                        <a:pt x="637" y="4545"/>
                        <a:pt x="666" y="4520"/>
                        <a:pt x="661" y="4482"/>
                      </a:cubicBezTo>
                      <a:cubicBezTo>
                        <a:pt x="458" y="3002"/>
                        <a:pt x="181" y="1586"/>
                        <a:pt x="200" y="83"/>
                      </a:cubicBezTo>
                      <a:cubicBezTo>
                        <a:pt x="201" y="28"/>
                        <a:pt x="159" y="0"/>
                        <a:pt x="11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9" name="Google Shape;2089;p15"/>
                <p:cNvSpPr/>
                <p:nvPr/>
              </p:nvSpPr>
              <p:spPr>
                <a:xfrm>
                  <a:off x="2525981" y="5112887"/>
                  <a:ext cx="59734" cy="220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2" h="5427" extrusionOk="0">
                      <a:moveTo>
                        <a:pt x="104" y="1"/>
                      </a:moveTo>
                      <a:cubicBezTo>
                        <a:pt x="51" y="1"/>
                        <a:pt x="1" y="35"/>
                        <a:pt x="5" y="103"/>
                      </a:cubicBezTo>
                      <a:cubicBezTo>
                        <a:pt x="133" y="1914"/>
                        <a:pt x="866" y="3659"/>
                        <a:pt x="1369" y="5391"/>
                      </a:cubicBezTo>
                      <a:cubicBezTo>
                        <a:pt x="1376" y="5415"/>
                        <a:pt x="1399" y="5427"/>
                        <a:pt x="1420" y="5427"/>
                      </a:cubicBezTo>
                      <a:cubicBezTo>
                        <a:pt x="1446" y="5427"/>
                        <a:pt x="1472" y="5410"/>
                        <a:pt x="1470" y="5377"/>
                      </a:cubicBezTo>
                      <a:cubicBezTo>
                        <a:pt x="1325" y="3561"/>
                        <a:pt x="354" y="1934"/>
                        <a:pt x="219" y="103"/>
                      </a:cubicBezTo>
                      <a:cubicBezTo>
                        <a:pt x="213" y="35"/>
                        <a:pt x="157" y="1"/>
                        <a:pt x="104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0" name="Google Shape;2090;p15"/>
                <p:cNvSpPr/>
                <p:nvPr/>
              </p:nvSpPr>
              <p:spPr>
                <a:xfrm>
                  <a:off x="2576665" y="5142308"/>
                  <a:ext cx="42528" cy="1989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" h="4902" extrusionOk="0">
                      <a:moveTo>
                        <a:pt x="112" y="1"/>
                      </a:moveTo>
                      <a:cubicBezTo>
                        <a:pt x="58" y="1"/>
                        <a:pt x="0" y="46"/>
                        <a:pt x="16" y="115"/>
                      </a:cubicBezTo>
                      <a:cubicBezTo>
                        <a:pt x="370" y="1675"/>
                        <a:pt x="484" y="3337"/>
                        <a:pt x="928" y="4866"/>
                      </a:cubicBezTo>
                      <a:cubicBezTo>
                        <a:pt x="935" y="4890"/>
                        <a:pt x="954" y="4902"/>
                        <a:pt x="975" y="4902"/>
                      </a:cubicBezTo>
                      <a:cubicBezTo>
                        <a:pt x="999" y="4902"/>
                        <a:pt x="1024" y="4884"/>
                        <a:pt x="1024" y="4853"/>
                      </a:cubicBezTo>
                      <a:cubicBezTo>
                        <a:pt x="1047" y="3276"/>
                        <a:pt x="553" y="1591"/>
                        <a:pt x="193" y="67"/>
                      </a:cubicBezTo>
                      <a:cubicBezTo>
                        <a:pt x="182" y="21"/>
                        <a:pt x="148" y="1"/>
                        <a:pt x="112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1" name="Google Shape;2091;p15"/>
                <p:cNvSpPr/>
                <p:nvPr/>
              </p:nvSpPr>
              <p:spPr>
                <a:xfrm>
                  <a:off x="2620086" y="5107490"/>
                  <a:ext cx="46180" cy="2652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6537" extrusionOk="0">
                      <a:moveTo>
                        <a:pt x="89" y="1"/>
                      </a:moveTo>
                      <a:cubicBezTo>
                        <a:pt x="44" y="1"/>
                        <a:pt x="0" y="30"/>
                        <a:pt x="0" y="88"/>
                      </a:cubicBezTo>
                      <a:cubicBezTo>
                        <a:pt x="9" y="1055"/>
                        <a:pt x="136" y="2004"/>
                        <a:pt x="289" y="2956"/>
                      </a:cubicBezTo>
                      <a:cubicBezTo>
                        <a:pt x="474" y="4129"/>
                        <a:pt x="557" y="5296"/>
                        <a:pt x="674" y="6474"/>
                      </a:cubicBezTo>
                      <a:cubicBezTo>
                        <a:pt x="678" y="6511"/>
                        <a:pt x="715" y="6536"/>
                        <a:pt x="748" y="6536"/>
                      </a:cubicBezTo>
                      <a:cubicBezTo>
                        <a:pt x="772" y="6536"/>
                        <a:pt x="793" y="6523"/>
                        <a:pt x="798" y="6492"/>
                      </a:cubicBezTo>
                      <a:cubicBezTo>
                        <a:pt x="1138" y="4393"/>
                        <a:pt x="209" y="2196"/>
                        <a:pt x="182" y="90"/>
                      </a:cubicBezTo>
                      <a:cubicBezTo>
                        <a:pt x="180" y="30"/>
                        <a:pt x="134" y="1"/>
                        <a:pt x="89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2" name="Google Shape;2092;p15"/>
                <p:cNvSpPr/>
                <p:nvPr/>
              </p:nvSpPr>
              <p:spPr>
                <a:xfrm>
                  <a:off x="2672475" y="5174569"/>
                  <a:ext cx="22806" cy="2479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" h="6109" extrusionOk="0">
                      <a:moveTo>
                        <a:pt x="109" y="0"/>
                      </a:moveTo>
                      <a:cubicBezTo>
                        <a:pt x="52" y="0"/>
                        <a:pt x="0" y="36"/>
                        <a:pt x="7" y="108"/>
                      </a:cubicBezTo>
                      <a:cubicBezTo>
                        <a:pt x="200" y="2106"/>
                        <a:pt x="34" y="4039"/>
                        <a:pt x="21" y="6034"/>
                      </a:cubicBezTo>
                      <a:cubicBezTo>
                        <a:pt x="21" y="6080"/>
                        <a:pt x="62" y="6108"/>
                        <a:pt x="101" y="6108"/>
                      </a:cubicBezTo>
                      <a:cubicBezTo>
                        <a:pt x="132" y="6108"/>
                        <a:pt x="161" y="6091"/>
                        <a:pt x="169" y="6054"/>
                      </a:cubicBezTo>
                      <a:cubicBezTo>
                        <a:pt x="561" y="4141"/>
                        <a:pt x="420" y="2041"/>
                        <a:pt x="233" y="110"/>
                      </a:cubicBezTo>
                      <a:cubicBezTo>
                        <a:pt x="226" y="37"/>
                        <a:pt x="165" y="0"/>
                        <a:pt x="109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3" name="Google Shape;2093;p15"/>
                <p:cNvSpPr/>
                <p:nvPr/>
              </p:nvSpPr>
              <p:spPr>
                <a:xfrm>
                  <a:off x="2719953" y="5173473"/>
                  <a:ext cx="67363" cy="2615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0" h="6445" extrusionOk="0">
                      <a:moveTo>
                        <a:pt x="87" y="0"/>
                      </a:moveTo>
                      <a:cubicBezTo>
                        <a:pt x="43" y="0"/>
                        <a:pt x="1" y="28"/>
                        <a:pt x="4" y="85"/>
                      </a:cubicBezTo>
                      <a:cubicBezTo>
                        <a:pt x="131" y="2197"/>
                        <a:pt x="492" y="4504"/>
                        <a:pt x="1479" y="6400"/>
                      </a:cubicBezTo>
                      <a:cubicBezTo>
                        <a:pt x="1494" y="6431"/>
                        <a:pt x="1522" y="6444"/>
                        <a:pt x="1550" y="6444"/>
                      </a:cubicBezTo>
                      <a:cubicBezTo>
                        <a:pt x="1603" y="6444"/>
                        <a:pt x="1660" y="6396"/>
                        <a:pt x="1642" y="6333"/>
                      </a:cubicBezTo>
                      <a:cubicBezTo>
                        <a:pt x="988" y="4237"/>
                        <a:pt x="346" y="2299"/>
                        <a:pt x="182" y="85"/>
                      </a:cubicBezTo>
                      <a:cubicBezTo>
                        <a:pt x="177" y="28"/>
                        <a:pt x="131" y="0"/>
                        <a:pt x="87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4" name="Google Shape;2094;p15"/>
                <p:cNvSpPr/>
                <p:nvPr/>
              </p:nvSpPr>
              <p:spPr>
                <a:xfrm>
                  <a:off x="2752986" y="5197050"/>
                  <a:ext cx="67241" cy="2649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" h="6529" extrusionOk="0">
                      <a:moveTo>
                        <a:pt x="38" y="1"/>
                      </a:moveTo>
                      <a:cubicBezTo>
                        <a:pt x="19" y="1"/>
                        <a:pt x="1" y="16"/>
                        <a:pt x="8" y="39"/>
                      </a:cubicBezTo>
                      <a:cubicBezTo>
                        <a:pt x="594" y="1979"/>
                        <a:pt x="645" y="4134"/>
                        <a:pt x="1242" y="6085"/>
                      </a:cubicBezTo>
                      <a:lnTo>
                        <a:pt x="1242" y="6089"/>
                      </a:lnTo>
                      <a:cubicBezTo>
                        <a:pt x="1288" y="6238"/>
                        <a:pt x="1339" y="6383"/>
                        <a:pt x="1388" y="6529"/>
                      </a:cubicBezTo>
                      <a:lnTo>
                        <a:pt x="1656" y="6529"/>
                      </a:lnTo>
                      <a:cubicBezTo>
                        <a:pt x="1649" y="6510"/>
                        <a:pt x="1641" y="6487"/>
                        <a:pt x="1637" y="6469"/>
                      </a:cubicBezTo>
                      <a:cubicBezTo>
                        <a:pt x="1514" y="6096"/>
                        <a:pt x="1410" y="5720"/>
                        <a:pt x="1314" y="5345"/>
                      </a:cubicBezTo>
                      <a:lnTo>
                        <a:pt x="1314" y="5341"/>
                      </a:lnTo>
                      <a:cubicBezTo>
                        <a:pt x="867" y="3581"/>
                        <a:pt x="625" y="1775"/>
                        <a:pt x="69" y="22"/>
                      </a:cubicBezTo>
                      <a:cubicBezTo>
                        <a:pt x="63" y="7"/>
                        <a:pt x="50" y="1"/>
                        <a:pt x="38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5" name="Google Shape;2095;p15"/>
                <p:cNvSpPr/>
                <p:nvPr/>
              </p:nvSpPr>
              <p:spPr>
                <a:xfrm>
                  <a:off x="2812719" y="5228459"/>
                  <a:ext cx="43299" cy="2335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7" h="5755" extrusionOk="0">
                      <a:moveTo>
                        <a:pt x="157" y="1"/>
                      </a:moveTo>
                      <a:cubicBezTo>
                        <a:pt x="133" y="1"/>
                        <a:pt x="109" y="17"/>
                        <a:pt x="108" y="50"/>
                      </a:cubicBezTo>
                      <a:cubicBezTo>
                        <a:pt x="0" y="1795"/>
                        <a:pt x="245" y="3555"/>
                        <a:pt x="725" y="5239"/>
                      </a:cubicBezTo>
                      <a:cubicBezTo>
                        <a:pt x="730" y="5245"/>
                        <a:pt x="730" y="5253"/>
                        <a:pt x="732" y="5260"/>
                      </a:cubicBezTo>
                      <a:cubicBezTo>
                        <a:pt x="776" y="5429"/>
                        <a:pt x="825" y="5589"/>
                        <a:pt x="879" y="5755"/>
                      </a:cubicBezTo>
                      <a:lnTo>
                        <a:pt x="1067" y="5755"/>
                      </a:lnTo>
                      <a:cubicBezTo>
                        <a:pt x="502" y="3904"/>
                        <a:pt x="273" y="2012"/>
                        <a:pt x="209" y="50"/>
                      </a:cubicBezTo>
                      <a:cubicBezTo>
                        <a:pt x="206" y="17"/>
                        <a:pt x="182" y="1"/>
                        <a:pt x="157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6" name="Google Shape;2096;p15"/>
                <p:cNvSpPr/>
                <p:nvPr/>
              </p:nvSpPr>
              <p:spPr>
                <a:xfrm>
                  <a:off x="2854923" y="5193155"/>
                  <a:ext cx="59693" cy="268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" h="6625" extrusionOk="0">
                      <a:moveTo>
                        <a:pt x="78" y="0"/>
                      </a:moveTo>
                      <a:cubicBezTo>
                        <a:pt x="38" y="0"/>
                        <a:pt x="1" y="30"/>
                        <a:pt x="19" y="76"/>
                      </a:cubicBezTo>
                      <a:cubicBezTo>
                        <a:pt x="811" y="2182"/>
                        <a:pt x="912" y="4427"/>
                        <a:pt x="1237" y="6625"/>
                      </a:cubicBezTo>
                      <a:lnTo>
                        <a:pt x="1471" y="6625"/>
                      </a:lnTo>
                      <a:cubicBezTo>
                        <a:pt x="1153" y="4397"/>
                        <a:pt x="942" y="2147"/>
                        <a:pt x="141" y="41"/>
                      </a:cubicBezTo>
                      <a:cubicBezTo>
                        <a:pt x="129" y="13"/>
                        <a:pt x="103" y="0"/>
                        <a:pt x="78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7" name="Google Shape;2097;p15"/>
                <p:cNvSpPr/>
                <p:nvPr/>
              </p:nvSpPr>
              <p:spPr>
                <a:xfrm>
                  <a:off x="2906662" y="5253700"/>
                  <a:ext cx="82986" cy="208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5" h="5134" extrusionOk="0">
                      <a:moveTo>
                        <a:pt x="98" y="1"/>
                      </a:moveTo>
                      <a:cubicBezTo>
                        <a:pt x="50" y="1"/>
                        <a:pt x="1" y="40"/>
                        <a:pt x="19" y="100"/>
                      </a:cubicBezTo>
                      <a:cubicBezTo>
                        <a:pt x="560" y="1788"/>
                        <a:pt x="1143" y="3479"/>
                        <a:pt x="1805" y="5134"/>
                      </a:cubicBezTo>
                      <a:lnTo>
                        <a:pt x="2044" y="5134"/>
                      </a:lnTo>
                      <a:cubicBezTo>
                        <a:pt x="1366" y="3466"/>
                        <a:pt x="730" y="1778"/>
                        <a:pt x="174" y="58"/>
                      </a:cubicBezTo>
                      <a:cubicBezTo>
                        <a:pt x="162" y="18"/>
                        <a:pt x="130" y="1"/>
                        <a:pt x="98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8" name="Google Shape;2098;p15"/>
                <p:cNvSpPr/>
                <p:nvPr/>
              </p:nvSpPr>
              <p:spPr>
                <a:xfrm>
                  <a:off x="2975242" y="5307712"/>
                  <a:ext cx="25809" cy="1542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" h="3802" extrusionOk="0">
                      <a:moveTo>
                        <a:pt x="74" y="1"/>
                      </a:moveTo>
                      <a:cubicBezTo>
                        <a:pt x="70" y="1"/>
                        <a:pt x="65" y="2"/>
                        <a:pt x="61" y="4"/>
                      </a:cubicBezTo>
                      <a:cubicBezTo>
                        <a:pt x="44" y="4"/>
                        <a:pt x="33" y="15"/>
                        <a:pt x="33" y="34"/>
                      </a:cubicBezTo>
                      <a:lnTo>
                        <a:pt x="33" y="56"/>
                      </a:lnTo>
                      <a:cubicBezTo>
                        <a:pt x="1" y="1324"/>
                        <a:pt x="159" y="2579"/>
                        <a:pt x="462" y="3802"/>
                      </a:cubicBezTo>
                      <a:lnTo>
                        <a:pt x="635" y="3802"/>
                      </a:lnTo>
                      <a:cubicBezTo>
                        <a:pt x="332" y="2570"/>
                        <a:pt x="169" y="1316"/>
                        <a:pt x="106" y="32"/>
                      </a:cubicBezTo>
                      <a:cubicBezTo>
                        <a:pt x="106" y="13"/>
                        <a:pt x="90" y="1"/>
                        <a:pt x="74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9" name="Google Shape;2099;p15"/>
                <p:cNvSpPr/>
                <p:nvPr/>
              </p:nvSpPr>
              <p:spPr>
                <a:xfrm>
                  <a:off x="2975770" y="5240958"/>
                  <a:ext cx="69351" cy="221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9" h="5447" extrusionOk="0">
                      <a:moveTo>
                        <a:pt x="69" y="1"/>
                      </a:moveTo>
                      <a:cubicBezTo>
                        <a:pt x="46" y="1"/>
                        <a:pt x="23" y="12"/>
                        <a:pt x="12" y="32"/>
                      </a:cubicBezTo>
                      <a:cubicBezTo>
                        <a:pt x="4" y="44"/>
                        <a:pt x="1" y="60"/>
                        <a:pt x="4" y="79"/>
                      </a:cubicBezTo>
                      <a:cubicBezTo>
                        <a:pt x="462" y="1859"/>
                        <a:pt x="898" y="3661"/>
                        <a:pt x="1385" y="5447"/>
                      </a:cubicBezTo>
                      <a:lnTo>
                        <a:pt x="1708" y="5447"/>
                      </a:lnTo>
                      <a:cubicBezTo>
                        <a:pt x="1263" y="3908"/>
                        <a:pt x="794" y="2375"/>
                        <a:pt x="354" y="842"/>
                      </a:cubicBezTo>
                      <a:cubicBezTo>
                        <a:pt x="278" y="578"/>
                        <a:pt x="200" y="309"/>
                        <a:pt x="127" y="44"/>
                      </a:cubicBezTo>
                      <a:cubicBezTo>
                        <a:pt x="119" y="14"/>
                        <a:pt x="95" y="1"/>
                        <a:pt x="69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0" name="Google Shape;2100;p15"/>
                <p:cNvSpPr/>
                <p:nvPr/>
              </p:nvSpPr>
              <p:spPr>
                <a:xfrm>
                  <a:off x="3046541" y="5268146"/>
                  <a:ext cx="54215" cy="1938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6" h="4777" extrusionOk="0">
                      <a:moveTo>
                        <a:pt x="108" y="1"/>
                      </a:moveTo>
                      <a:cubicBezTo>
                        <a:pt x="96" y="1"/>
                        <a:pt x="84" y="3"/>
                        <a:pt x="73" y="7"/>
                      </a:cubicBezTo>
                      <a:cubicBezTo>
                        <a:pt x="30" y="22"/>
                        <a:pt x="1" y="60"/>
                        <a:pt x="20" y="115"/>
                      </a:cubicBezTo>
                      <a:cubicBezTo>
                        <a:pt x="28" y="134"/>
                        <a:pt x="30" y="153"/>
                        <a:pt x="39" y="172"/>
                      </a:cubicBezTo>
                      <a:cubicBezTo>
                        <a:pt x="497" y="1574"/>
                        <a:pt x="863" y="2997"/>
                        <a:pt x="1113" y="4454"/>
                      </a:cubicBezTo>
                      <a:cubicBezTo>
                        <a:pt x="1132" y="4562"/>
                        <a:pt x="1146" y="4669"/>
                        <a:pt x="1162" y="4777"/>
                      </a:cubicBezTo>
                      <a:lnTo>
                        <a:pt x="1336" y="4777"/>
                      </a:lnTo>
                      <a:cubicBezTo>
                        <a:pt x="1069" y="3194"/>
                        <a:pt x="727" y="1625"/>
                        <a:pt x="195" y="64"/>
                      </a:cubicBezTo>
                      <a:cubicBezTo>
                        <a:pt x="181" y="21"/>
                        <a:pt x="145" y="1"/>
                        <a:pt x="108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1" name="Google Shape;2101;p15"/>
                <p:cNvSpPr/>
                <p:nvPr/>
              </p:nvSpPr>
              <p:spPr>
                <a:xfrm>
                  <a:off x="3115893" y="5331735"/>
                  <a:ext cx="24226" cy="130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" h="3210" extrusionOk="0">
                      <a:moveTo>
                        <a:pt x="94" y="0"/>
                      </a:moveTo>
                      <a:cubicBezTo>
                        <a:pt x="49" y="0"/>
                        <a:pt x="1" y="30"/>
                        <a:pt x="3" y="81"/>
                      </a:cubicBezTo>
                      <a:cubicBezTo>
                        <a:pt x="35" y="1120"/>
                        <a:pt x="130" y="2175"/>
                        <a:pt x="326" y="3210"/>
                      </a:cubicBezTo>
                      <a:lnTo>
                        <a:pt x="597" y="3210"/>
                      </a:lnTo>
                      <a:cubicBezTo>
                        <a:pt x="417" y="2175"/>
                        <a:pt x="313" y="1120"/>
                        <a:pt x="165" y="58"/>
                      </a:cubicBezTo>
                      <a:cubicBezTo>
                        <a:pt x="165" y="51"/>
                        <a:pt x="161" y="39"/>
                        <a:pt x="157" y="31"/>
                      </a:cubicBezTo>
                      <a:cubicBezTo>
                        <a:pt x="144" y="10"/>
                        <a:pt x="120" y="0"/>
                        <a:pt x="94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2" name="Google Shape;2102;p15"/>
                <p:cNvSpPr/>
                <p:nvPr/>
              </p:nvSpPr>
              <p:spPr>
                <a:xfrm>
                  <a:off x="3101974" y="5259097"/>
                  <a:ext cx="79050" cy="20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5000" extrusionOk="0">
                      <a:moveTo>
                        <a:pt x="98" y="0"/>
                      </a:moveTo>
                      <a:cubicBezTo>
                        <a:pt x="49" y="0"/>
                        <a:pt x="1" y="39"/>
                        <a:pt x="17" y="100"/>
                      </a:cubicBezTo>
                      <a:cubicBezTo>
                        <a:pt x="163" y="679"/>
                        <a:pt x="323" y="1249"/>
                        <a:pt x="500" y="1821"/>
                      </a:cubicBezTo>
                      <a:cubicBezTo>
                        <a:pt x="505" y="1829"/>
                        <a:pt x="508" y="1841"/>
                        <a:pt x="508" y="1848"/>
                      </a:cubicBezTo>
                      <a:cubicBezTo>
                        <a:pt x="569" y="2039"/>
                        <a:pt x="633" y="2235"/>
                        <a:pt x="696" y="2427"/>
                      </a:cubicBezTo>
                      <a:cubicBezTo>
                        <a:pt x="772" y="2653"/>
                        <a:pt x="848" y="2879"/>
                        <a:pt x="930" y="3105"/>
                      </a:cubicBezTo>
                      <a:cubicBezTo>
                        <a:pt x="1152" y="3742"/>
                        <a:pt x="1396" y="4376"/>
                        <a:pt x="1654" y="5000"/>
                      </a:cubicBezTo>
                      <a:lnTo>
                        <a:pt x="1948" y="5000"/>
                      </a:lnTo>
                      <a:cubicBezTo>
                        <a:pt x="1282" y="3385"/>
                        <a:pt x="694" y="1738"/>
                        <a:pt x="174" y="57"/>
                      </a:cubicBezTo>
                      <a:cubicBezTo>
                        <a:pt x="162" y="18"/>
                        <a:pt x="130" y="0"/>
                        <a:pt x="98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3" name="Google Shape;2103;p15"/>
                <p:cNvSpPr/>
                <p:nvPr/>
              </p:nvSpPr>
              <p:spPr>
                <a:xfrm>
                  <a:off x="3190032" y="5364077"/>
                  <a:ext cx="48493" cy="97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5" h="2413" extrusionOk="0">
                      <a:moveTo>
                        <a:pt x="154" y="0"/>
                      </a:moveTo>
                      <a:cubicBezTo>
                        <a:pt x="81" y="0"/>
                        <a:pt x="1" y="85"/>
                        <a:pt x="40" y="177"/>
                      </a:cubicBezTo>
                      <a:cubicBezTo>
                        <a:pt x="358" y="918"/>
                        <a:pt x="618" y="1661"/>
                        <a:pt x="857" y="2413"/>
                      </a:cubicBezTo>
                      <a:lnTo>
                        <a:pt x="1194" y="2413"/>
                      </a:lnTo>
                      <a:cubicBezTo>
                        <a:pt x="898" y="1608"/>
                        <a:pt x="569" y="819"/>
                        <a:pt x="238" y="62"/>
                      </a:cubicBezTo>
                      <a:cubicBezTo>
                        <a:pt x="220" y="18"/>
                        <a:pt x="188" y="0"/>
                        <a:pt x="154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4" name="Google Shape;2104;p15"/>
                <p:cNvSpPr/>
                <p:nvPr/>
              </p:nvSpPr>
              <p:spPr>
                <a:xfrm>
                  <a:off x="3266120" y="5375034"/>
                  <a:ext cx="38470" cy="869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8" h="2143" extrusionOk="0">
                      <a:moveTo>
                        <a:pt x="114" y="0"/>
                      </a:moveTo>
                      <a:cubicBezTo>
                        <a:pt x="107" y="0"/>
                        <a:pt x="99" y="1"/>
                        <a:pt x="92" y="2"/>
                      </a:cubicBezTo>
                      <a:cubicBezTo>
                        <a:pt x="41" y="13"/>
                        <a:pt x="1" y="57"/>
                        <a:pt x="20" y="121"/>
                      </a:cubicBezTo>
                      <a:cubicBezTo>
                        <a:pt x="89" y="332"/>
                        <a:pt x="162" y="555"/>
                        <a:pt x="231" y="781"/>
                      </a:cubicBezTo>
                      <a:cubicBezTo>
                        <a:pt x="365" y="1220"/>
                        <a:pt x="503" y="1679"/>
                        <a:pt x="656" y="2143"/>
                      </a:cubicBezTo>
                      <a:lnTo>
                        <a:pt x="948" y="2143"/>
                      </a:lnTo>
                      <a:cubicBezTo>
                        <a:pt x="687" y="1456"/>
                        <a:pt x="451" y="763"/>
                        <a:pt x="212" y="67"/>
                      </a:cubicBezTo>
                      <a:cubicBezTo>
                        <a:pt x="195" y="18"/>
                        <a:pt x="155" y="0"/>
                        <a:pt x="114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5" name="Google Shape;2105;p15"/>
                <p:cNvSpPr/>
                <p:nvPr/>
              </p:nvSpPr>
              <p:spPr>
                <a:xfrm>
                  <a:off x="3332468" y="5366877"/>
                  <a:ext cx="39647" cy="951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7" h="2344" extrusionOk="0">
                      <a:moveTo>
                        <a:pt x="125" y="1"/>
                      </a:moveTo>
                      <a:cubicBezTo>
                        <a:pt x="64" y="1"/>
                        <a:pt x="0" y="50"/>
                        <a:pt x="21" y="127"/>
                      </a:cubicBezTo>
                      <a:cubicBezTo>
                        <a:pt x="228" y="851"/>
                        <a:pt x="428" y="1600"/>
                        <a:pt x="642" y="2344"/>
                      </a:cubicBezTo>
                      <a:lnTo>
                        <a:pt x="977" y="2344"/>
                      </a:lnTo>
                      <a:cubicBezTo>
                        <a:pt x="710" y="1589"/>
                        <a:pt x="447" y="835"/>
                        <a:pt x="220" y="73"/>
                      </a:cubicBezTo>
                      <a:cubicBezTo>
                        <a:pt x="207" y="23"/>
                        <a:pt x="166" y="1"/>
                        <a:pt x="125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6" name="Google Shape;2106;p15"/>
                <p:cNvSpPr/>
                <p:nvPr/>
              </p:nvSpPr>
              <p:spPr>
                <a:xfrm>
                  <a:off x="3409124" y="5420281"/>
                  <a:ext cx="21832" cy="41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" h="1028" extrusionOk="0">
                      <a:moveTo>
                        <a:pt x="142" y="1"/>
                      </a:moveTo>
                      <a:cubicBezTo>
                        <a:pt x="100" y="1"/>
                        <a:pt x="59" y="19"/>
                        <a:pt x="34" y="50"/>
                      </a:cubicBezTo>
                      <a:cubicBezTo>
                        <a:pt x="8" y="73"/>
                        <a:pt x="1" y="111"/>
                        <a:pt x="12" y="154"/>
                      </a:cubicBezTo>
                      <a:cubicBezTo>
                        <a:pt x="72" y="360"/>
                        <a:pt x="131" y="571"/>
                        <a:pt x="181" y="786"/>
                      </a:cubicBezTo>
                      <a:cubicBezTo>
                        <a:pt x="200" y="868"/>
                        <a:pt x="222" y="946"/>
                        <a:pt x="238" y="1028"/>
                      </a:cubicBezTo>
                      <a:lnTo>
                        <a:pt x="537" y="1028"/>
                      </a:lnTo>
                      <a:cubicBezTo>
                        <a:pt x="442" y="707"/>
                        <a:pt x="346" y="396"/>
                        <a:pt x="256" y="88"/>
                      </a:cubicBezTo>
                      <a:cubicBezTo>
                        <a:pt x="237" y="26"/>
                        <a:pt x="190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7" name="Google Shape;2107;p15"/>
                <p:cNvSpPr/>
                <p:nvPr/>
              </p:nvSpPr>
              <p:spPr>
                <a:xfrm>
                  <a:off x="3434486" y="5342286"/>
                  <a:ext cx="17652" cy="1197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2950" extrusionOk="0">
                      <a:moveTo>
                        <a:pt x="63" y="0"/>
                      </a:moveTo>
                      <a:cubicBezTo>
                        <a:pt x="33" y="0"/>
                        <a:pt x="1" y="20"/>
                        <a:pt x="1" y="55"/>
                      </a:cubicBezTo>
                      <a:cubicBezTo>
                        <a:pt x="11" y="304"/>
                        <a:pt x="28" y="553"/>
                        <a:pt x="39" y="806"/>
                      </a:cubicBezTo>
                      <a:cubicBezTo>
                        <a:pt x="42" y="806"/>
                        <a:pt x="42" y="806"/>
                        <a:pt x="39" y="809"/>
                      </a:cubicBezTo>
                      <a:cubicBezTo>
                        <a:pt x="49" y="941"/>
                        <a:pt x="58" y="1072"/>
                        <a:pt x="66" y="1206"/>
                      </a:cubicBezTo>
                      <a:cubicBezTo>
                        <a:pt x="81" y="1450"/>
                        <a:pt x="98" y="1696"/>
                        <a:pt x="119" y="1940"/>
                      </a:cubicBezTo>
                      <a:cubicBezTo>
                        <a:pt x="142" y="2278"/>
                        <a:pt x="176" y="2613"/>
                        <a:pt x="215" y="2950"/>
                      </a:cubicBezTo>
                      <a:lnTo>
                        <a:pt x="435" y="2950"/>
                      </a:lnTo>
                      <a:cubicBezTo>
                        <a:pt x="380" y="2483"/>
                        <a:pt x="338" y="2010"/>
                        <a:pt x="288" y="1537"/>
                      </a:cubicBezTo>
                      <a:cubicBezTo>
                        <a:pt x="288" y="1523"/>
                        <a:pt x="284" y="1507"/>
                        <a:pt x="284" y="1488"/>
                      </a:cubicBezTo>
                      <a:cubicBezTo>
                        <a:pt x="234" y="1005"/>
                        <a:pt x="180" y="519"/>
                        <a:pt x="112" y="38"/>
                      </a:cubicBezTo>
                      <a:cubicBezTo>
                        <a:pt x="108" y="12"/>
                        <a:pt x="87" y="0"/>
                        <a:pt x="63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8" name="Google Shape;2108;p15"/>
                <p:cNvSpPr/>
                <p:nvPr/>
              </p:nvSpPr>
              <p:spPr>
                <a:xfrm>
                  <a:off x="3435947" y="5325040"/>
                  <a:ext cx="54621" cy="13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6" h="3375" extrusionOk="0">
                      <a:moveTo>
                        <a:pt x="130" y="0"/>
                      </a:moveTo>
                      <a:cubicBezTo>
                        <a:pt x="66" y="0"/>
                        <a:pt x="1" y="52"/>
                        <a:pt x="22" y="132"/>
                      </a:cubicBezTo>
                      <a:cubicBezTo>
                        <a:pt x="64" y="293"/>
                        <a:pt x="106" y="453"/>
                        <a:pt x="149" y="611"/>
                      </a:cubicBezTo>
                      <a:lnTo>
                        <a:pt x="149" y="615"/>
                      </a:lnTo>
                      <a:cubicBezTo>
                        <a:pt x="306" y="1182"/>
                        <a:pt x="475" y="1749"/>
                        <a:pt x="659" y="2316"/>
                      </a:cubicBezTo>
                      <a:cubicBezTo>
                        <a:pt x="775" y="2669"/>
                        <a:pt x="897" y="3021"/>
                        <a:pt x="1028" y="3375"/>
                      </a:cubicBezTo>
                      <a:lnTo>
                        <a:pt x="1346" y="3375"/>
                      </a:lnTo>
                      <a:cubicBezTo>
                        <a:pt x="1099" y="2766"/>
                        <a:pt x="869" y="2148"/>
                        <a:pt x="659" y="1520"/>
                      </a:cubicBezTo>
                      <a:cubicBezTo>
                        <a:pt x="654" y="1505"/>
                        <a:pt x="651" y="1488"/>
                        <a:pt x="643" y="1477"/>
                      </a:cubicBezTo>
                      <a:cubicBezTo>
                        <a:pt x="613" y="1374"/>
                        <a:pt x="578" y="1273"/>
                        <a:pt x="547" y="1170"/>
                      </a:cubicBezTo>
                      <a:cubicBezTo>
                        <a:pt x="521" y="1086"/>
                        <a:pt x="494" y="997"/>
                        <a:pt x="467" y="913"/>
                      </a:cubicBezTo>
                      <a:cubicBezTo>
                        <a:pt x="382" y="638"/>
                        <a:pt x="302" y="358"/>
                        <a:pt x="226" y="74"/>
                      </a:cubicBezTo>
                      <a:cubicBezTo>
                        <a:pt x="212" y="23"/>
                        <a:pt x="171" y="0"/>
                        <a:pt x="130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9" name="Google Shape;2109;p15"/>
                <p:cNvSpPr/>
                <p:nvPr/>
              </p:nvSpPr>
              <p:spPr>
                <a:xfrm>
                  <a:off x="3478637" y="5311770"/>
                  <a:ext cx="73085" cy="1502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1" h="3702" extrusionOk="0">
                      <a:moveTo>
                        <a:pt x="120" y="0"/>
                      </a:moveTo>
                      <a:cubicBezTo>
                        <a:pt x="59" y="0"/>
                        <a:pt x="0" y="46"/>
                        <a:pt x="28" y="120"/>
                      </a:cubicBezTo>
                      <a:cubicBezTo>
                        <a:pt x="343" y="956"/>
                        <a:pt x="661" y="1802"/>
                        <a:pt x="1002" y="2647"/>
                      </a:cubicBezTo>
                      <a:cubicBezTo>
                        <a:pt x="1138" y="2999"/>
                        <a:pt x="1281" y="3352"/>
                        <a:pt x="1428" y="3702"/>
                      </a:cubicBezTo>
                      <a:lnTo>
                        <a:pt x="1800" y="3702"/>
                      </a:lnTo>
                      <a:cubicBezTo>
                        <a:pt x="1659" y="3390"/>
                        <a:pt x="1515" y="3084"/>
                        <a:pt x="1374" y="2774"/>
                      </a:cubicBezTo>
                      <a:cubicBezTo>
                        <a:pt x="1370" y="2767"/>
                        <a:pt x="1370" y="2762"/>
                        <a:pt x="1368" y="2756"/>
                      </a:cubicBezTo>
                      <a:cubicBezTo>
                        <a:pt x="1287" y="2580"/>
                        <a:pt x="1205" y="2400"/>
                        <a:pt x="1129" y="2224"/>
                      </a:cubicBezTo>
                      <a:cubicBezTo>
                        <a:pt x="1087" y="2132"/>
                        <a:pt x="1049" y="2041"/>
                        <a:pt x="1011" y="1952"/>
                      </a:cubicBezTo>
                      <a:cubicBezTo>
                        <a:pt x="980" y="1879"/>
                        <a:pt x="948" y="1809"/>
                        <a:pt x="918" y="1741"/>
                      </a:cubicBezTo>
                      <a:lnTo>
                        <a:pt x="918" y="1738"/>
                      </a:lnTo>
                      <a:cubicBezTo>
                        <a:pt x="674" y="1186"/>
                        <a:pt x="442" y="630"/>
                        <a:pt x="220" y="66"/>
                      </a:cubicBezTo>
                      <a:cubicBezTo>
                        <a:pt x="202" y="20"/>
                        <a:pt x="160" y="0"/>
                        <a:pt x="120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0" name="Google Shape;2110;p15"/>
                <p:cNvSpPr/>
                <p:nvPr/>
              </p:nvSpPr>
              <p:spPr>
                <a:xfrm>
                  <a:off x="3559675" y="5379620"/>
                  <a:ext cx="53768" cy="823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" h="2030" extrusionOk="0">
                      <a:moveTo>
                        <a:pt x="117" y="1"/>
                      </a:moveTo>
                      <a:cubicBezTo>
                        <a:pt x="60" y="1"/>
                        <a:pt x="2" y="48"/>
                        <a:pt x="0" y="109"/>
                      </a:cubicBezTo>
                      <a:lnTo>
                        <a:pt x="0" y="111"/>
                      </a:lnTo>
                      <a:lnTo>
                        <a:pt x="0" y="119"/>
                      </a:lnTo>
                      <a:cubicBezTo>
                        <a:pt x="0" y="130"/>
                        <a:pt x="5" y="149"/>
                        <a:pt x="15" y="166"/>
                      </a:cubicBezTo>
                      <a:cubicBezTo>
                        <a:pt x="28" y="188"/>
                        <a:pt x="40" y="208"/>
                        <a:pt x="51" y="231"/>
                      </a:cubicBezTo>
                      <a:cubicBezTo>
                        <a:pt x="378" y="822"/>
                        <a:pt x="688" y="1425"/>
                        <a:pt x="994" y="2030"/>
                      </a:cubicBezTo>
                      <a:lnTo>
                        <a:pt x="1325" y="2030"/>
                      </a:lnTo>
                      <a:cubicBezTo>
                        <a:pt x="1141" y="1700"/>
                        <a:pt x="954" y="1370"/>
                        <a:pt x="763" y="1043"/>
                      </a:cubicBezTo>
                      <a:cubicBezTo>
                        <a:pt x="725" y="977"/>
                        <a:pt x="687" y="910"/>
                        <a:pt x="649" y="844"/>
                      </a:cubicBezTo>
                      <a:cubicBezTo>
                        <a:pt x="498" y="580"/>
                        <a:pt x="350" y="315"/>
                        <a:pt x="204" y="54"/>
                      </a:cubicBezTo>
                      <a:cubicBezTo>
                        <a:pt x="183" y="17"/>
                        <a:pt x="150" y="1"/>
                        <a:pt x="117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1" name="Google Shape;2111;p15"/>
                <p:cNvSpPr/>
                <p:nvPr/>
              </p:nvSpPr>
              <p:spPr>
                <a:xfrm>
                  <a:off x="3592261" y="5372680"/>
                  <a:ext cx="64928" cy="89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0" h="2201" extrusionOk="0">
                      <a:moveTo>
                        <a:pt x="164" y="1"/>
                      </a:moveTo>
                      <a:cubicBezTo>
                        <a:pt x="81" y="1"/>
                        <a:pt x="0" y="86"/>
                        <a:pt x="57" y="176"/>
                      </a:cubicBezTo>
                      <a:cubicBezTo>
                        <a:pt x="187" y="384"/>
                        <a:pt x="312" y="594"/>
                        <a:pt x="439" y="805"/>
                      </a:cubicBezTo>
                      <a:lnTo>
                        <a:pt x="439" y="809"/>
                      </a:lnTo>
                      <a:cubicBezTo>
                        <a:pt x="578" y="1043"/>
                        <a:pt x="716" y="1275"/>
                        <a:pt x="850" y="1517"/>
                      </a:cubicBezTo>
                      <a:cubicBezTo>
                        <a:pt x="850" y="1517"/>
                        <a:pt x="852" y="1517"/>
                        <a:pt x="852" y="1521"/>
                      </a:cubicBezTo>
                      <a:cubicBezTo>
                        <a:pt x="971" y="1732"/>
                        <a:pt x="1090" y="1943"/>
                        <a:pt x="1208" y="2157"/>
                      </a:cubicBezTo>
                      <a:cubicBezTo>
                        <a:pt x="1215" y="2174"/>
                        <a:pt x="1224" y="2185"/>
                        <a:pt x="1231" y="2201"/>
                      </a:cubicBezTo>
                      <a:lnTo>
                        <a:pt x="1600" y="2201"/>
                      </a:lnTo>
                      <a:cubicBezTo>
                        <a:pt x="1573" y="2159"/>
                        <a:pt x="1549" y="2117"/>
                        <a:pt x="1520" y="2074"/>
                      </a:cubicBezTo>
                      <a:cubicBezTo>
                        <a:pt x="1517" y="2067"/>
                        <a:pt x="1512" y="2060"/>
                        <a:pt x="1510" y="2051"/>
                      </a:cubicBezTo>
                      <a:cubicBezTo>
                        <a:pt x="1276" y="1663"/>
                        <a:pt x="1037" y="1280"/>
                        <a:pt x="795" y="900"/>
                      </a:cubicBezTo>
                      <a:cubicBezTo>
                        <a:pt x="620" y="617"/>
                        <a:pt x="439" y="337"/>
                        <a:pt x="264" y="57"/>
                      </a:cubicBezTo>
                      <a:cubicBezTo>
                        <a:pt x="238" y="17"/>
                        <a:pt x="200" y="1"/>
                        <a:pt x="164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2" name="Google Shape;2112;p15"/>
                <p:cNvSpPr/>
                <p:nvPr/>
              </p:nvSpPr>
              <p:spPr>
                <a:xfrm>
                  <a:off x="3722361" y="5449417"/>
                  <a:ext cx="16475" cy="12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6" h="310" extrusionOk="0">
                      <a:moveTo>
                        <a:pt x="180" y="1"/>
                      </a:moveTo>
                      <a:cubicBezTo>
                        <a:pt x="91" y="1"/>
                        <a:pt x="1" y="69"/>
                        <a:pt x="41" y="176"/>
                      </a:cubicBezTo>
                      <a:cubicBezTo>
                        <a:pt x="55" y="222"/>
                        <a:pt x="75" y="264"/>
                        <a:pt x="91" y="310"/>
                      </a:cubicBezTo>
                      <a:lnTo>
                        <a:pt x="405" y="310"/>
                      </a:lnTo>
                      <a:cubicBezTo>
                        <a:pt x="386" y="268"/>
                        <a:pt x="367" y="226"/>
                        <a:pt x="355" y="183"/>
                      </a:cubicBezTo>
                      <a:cubicBezTo>
                        <a:pt x="340" y="156"/>
                        <a:pt x="333" y="125"/>
                        <a:pt x="321" y="99"/>
                      </a:cubicBezTo>
                      <a:cubicBezTo>
                        <a:pt x="314" y="75"/>
                        <a:pt x="298" y="55"/>
                        <a:pt x="283" y="44"/>
                      </a:cubicBezTo>
                      <a:cubicBezTo>
                        <a:pt x="277" y="34"/>
                        <a:pt x="269" y="30"/>
                        <a:pt x="261" y="22"/>
                      </a:cubicBezTo>
                      <a:cubicBezTo>
                        <a:pt x="237" y="8"/>
                        <a:pt x="209" y="1"/>
                        <a:pt x="180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3" name="Google Shape;2113;p15"/>
                <p:cNvSpPr/>
                <p:nvPr/>
              </p:nvSpPr>
              <p:spPr>
                <a:xfrm>
                  <a:off x="3769636" y="5421539"/>
                  <a:ext cx="27229" cy="404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" h="997" extrusionOk="0">
                      <a:moveTo>
                        <a:pt x="175" y="1"/>
                      </a:moveTo>
                      <a:cubicBezTo>
                        <a:pt x="166" y="1"/>
                        <a:pt x="156" y="2"/>
                        <a:pt x="147" y="4"/>
                      </a:cubicBezTo>
                      <a:cubicBezTo>
                        <a:pt x="65" y="11"/>
                        <a:pt x="0" y="76"/>
                        <a:pt x="38" y="169"/>
                      </a:cubicBezTo>
                      <a:cubicBezTo>
                        <a:pt x="149" y="445"/>
                        <a:pt x="253" y="717"/>
                        <a:pt x="352" y="997"/>
                      </a:cubicBezTo>
                      <a:lnTo>
                        <a:pt x="670" y="997"/>
                      </a:lnTo>
                      <a:cubicBezTo>
                        <a:pt x="553" y="695"/>
                        <a:pt x="429" y="392"/>
                        <a:pt x="308" y="93"/>
                      </a:cubicBezTo>
                      <a:cubicBezTo>
                        <a:pt x="304" y="85"/>
                        <a:pt x="304" y="80"/>
                        <a:pt x="300" y="76"/>
                      </a:cubicBezTo>
                      <a:cubicBezTo>
                        <a:pt x="272" y="25"/>
                        <a:pt x="224" y="1"/>
                        <a:pt x="175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4" name="Google Shape;2114;p15"/>
                <p:cNvSpPr/>
                <p:nvPr/>
              </p:nvSpPr>
              <p:spPr>
                <a:xfrm>
                  <a:off x="2540022" y="5111995"/>
                  <a:ext cx="29055" cy="216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6" h="5341" extrusionOk="0">
                      <a:moveTo>
                        <a:pt x="62" y="0"/>
                      </a:moveTo>
                      <a:cubicBezTo>
                        <a:pt x="32" y="0"/>
                        <a:pt x="0" y="26"/>
                        <a:pt x="6" y="64"/>
                      </a:cubicBezTo>
                      <a:cubicBezTo>
                        <a:pt x="278" y="1795"/>
                        <a:pt x="409" y="3529"/>
                        <a:pt x="575" y="5272"/>
                      </a:cubicBezTo>
                      <a:cubicBezTo>
                        <a:pt x="579" y="5317"/>
                        <a:pt x="615" y="5340"/>
                        <a:pt x="649" y="5340"/>
                      </a:cubicBezTo>
                      <a:cubicBezTo>
                        <a:pt x="683" y="5340"/>
                        <a:pt x="716" y="5318"/>
                        <a:pt x="716" y="5272"/>
                      </a:cubicBezTo>
                      <a:cubicBezTo>
                        <a:pt x="716" y="3512"/>
                        <a:pt x="454" y="1758"/>
                        <a:pt x="104" y="37"/>
                      </a:cubicBezTo>
                      <a:cubicBezTo>
                        <a:pt x="99" y="11"/>
                        <a:pt x="81" y="0"/>
                        <a:pt x="62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5" name="Google Shape;2115;p15"/>
                <p:cNvSpPr/>
                <p:nvPr/>
              </p:nvSpPr>
              <p:spPr>
                <a:xfrm>
                  <a:off x="2586689" y="5133461"/>
                  <a:ext cx="37252" cy="205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" h="5075" extrusionOk="0">
                      <a:moveTo>
                        <a:pt x="314" y="1"/>
                      </a:moveTo>
                      <a:cubicBezTo>
                        <a:pt x="263" y="1"/>
                        <a:pt x="216" y="33"/>
                        <a:pt x="223" y="98"/>
                      </a:cubicBezTo>
                      <a:cubicBezTo>
                        <a:pt x="402" y="1741"/>
                        <a:pt x="1" y="3523"/>
                        <a:pt x="791" y="5045"/>
                      </a:cubicBezTo>
                      <a:cubicBezTo>
                        <a:pt x="802" y="5066"/>
                        <a:pt x="821" y="5075"/>
                        <a:pt x="841" y="5075"/>
                      </a:cubicBezTo>
                      <a:cubicBezTo>
                        <a:pt x="878" y="5075"/>
                        <a:pt x="918" y="5041"/>
                        <a:pt x="904" y="4998"/>
                      </a:cubicBezTo>
                      <a:cubicBezTo>
                        <a:pt x="390" y="3380"/>
                        <a:pt x="629" y="1752"/>
                        <a:pt x="428" y="98"/>
                      </a:cubicBezTo>
                      <a:cubicBezTo>
                        <a:pt x="420" y="33"/>
                        <a:pt x="365" y="1"/>
                        <a:pt x="314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6" name="Google Shape;2116;p15"/>
                <p:cNvSpPr/>
                <p:nvPr/>
              </p:nvSpPr>
              <p:spPr>
                <a:xfrm>
                  <a:off x="2652712" y="5119786"/>
                  <a:ext cx="21791" cy="2583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" h="6367" extrusionOk="0">
                      <a:moveTo>
                        <a:pt x="148" y="1"/>
                      </a:moveTo>
                      <a:cubicBezTo>
                        <a:pt x="117" y="1"/>
                        <a:pt x="85" y="22"/>
                        <a:pt x="85" y="63"/>
                      </a:cubicBezTo>
                      <a:cubicBezTo>
                        <a:pt x="48" y="2118"/>
                        <a:pt x="1" y="4282"/>
                        <a:pt x="378" y="6310"/>
                      </a:cubicBezTo>
                      <a:cubicBezTo>
                        <a:pt x="386" y="6349"/>
                        <a:pt x="417" y="6367"/>
                        <a:pt x="450" y="6367"/>
                      </a:cubicBezTo>
                      <a:cubicBezTo>
                        <a:pt x="491" y="6367"/>
                        <a:pt x="535" y="6338"/>
                        <a:pt x="535" y="6289"/>
                      </a:cubicBezTo>
                      <a:cubicBezTo>
                        <a:pt x="536" y="4218"/>
                        <a:pt x="277" y="2137"/>
                        <a:pt x="213" y="65"/>
                      </a:cubicBezTo>
                      <a:cubicBezTo>
                        <a:pt x="213" y="22"/>
                        <a:pt x="180" y="1"/>
                        <a:pt x="148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7" name="Google Shape;2117;p15"/>
                <p:cNvSpPr/>
                <p:nvPr/>
              </p:nvSpPr>
              <p:spPr>
                <a:xfrm>
                  <a:off x="2688382" y="5200175"/>
                  <a:ext cx="32423" cy="2266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" h="5586" extrusionOk="0">
                      <a:moveTo>
                        <a:pt x="129" y="0"/>
                      </a:moveTo>
                      <a:cubicBezTo>
                        <a:pt x="67" y="0"/>
                        <a:pt x="1" y="53"/>
                        <a:pt x="14" y="132"/>
                      </a:cubicBezTo>
                      <a:cubicBezTo>
                        <a:pt x="355" y="1950"/>
                        <a:pt x="313" y="3690"/>
                        <a:pt x="354" y="5524"/>
                      </a:cubicBezTo>
                      <a:cubicBezTo>
                        <a:pt x="354" y="5563"/>
                        <a:pt x="390" y="5586"/>
                        <a:pt x="423" y="5586"/>
                      </a:cubicBezTo>
                      <a:cubicBezTo>
                        <a:pt x="448" y="5586"/>
                        <a:pt x="472" y="5572"/>
                        <a:pt x="477" y="5541"/>
                      </a:cubicBezTo>
                      <a:cubicBezTo>
                        <a:pt x="799" y="3754"/>
                        <a:pt x="561" y="1847"/>
                        <a:pt x="218" y="76"/>
                      </a:cubicBezTo>
                      <a:cubicBezTo>
                        <a:pt x="207" y="23"/>
                        <a:pt x="169" y="0"/>
                        <a:pt x="129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8" name="Google Shape;2118;p15"/>
                <p:cNvSpPr/>
                <p:nvPr/>
              </p:nvSpPr>
              <p:spPr>
                <a:xfrm>
                  <a:off x="2780255" y="5170592"/>
                  <a:ext cx="47438" cy="2914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7181" extrusionOk="0">
                      <a:moveTo>
                        <a:pt x="103" y="0"/>
                      </a:moveTo>
                      <a:cubicBezTo>
                        <a:pt x="53" y="0"/>
                        <a:pt x="1" y="31"/>
                        <a:pt x="9" y="86"/>
                      </a:cubicBezTo>
                      <a:cubicBezTo>
                        <a:pt x="39" y="354"/>
                        <a:pt x="69" y="614"/>
                        <a:pt x="96" y="883"/>
                      </a:cubicBezTo>
                      <a:cubicBezTo>
                        <a:pt x="100" y="883"/>
                        <a:pt x="96" y="887"/>
                        <a:pt x="96" y="887"/>
                      </a:cubicBezTo>
                      <a:cubicBezTo>
                        <a:pt x="100" y="925"/>
                        <a:pt x="107" y="963"/>
                        <a:pt x="107" y="997"/>
                      </a:cubicBezTo>
                      <a:cubicBezTo>
                        <a:pt x="111" y="1001"/>
                        <a:pt x="107" y="1001"/>
                        <a:pt x="107" y="1001"/>
                      </a:cubicBezTo>
                      <a:cubicBezTo>
                        <a:pt x="279" y="2537"/>
                        <a:pt x="449" y="4090"/>
                        <a:pt x="693" y="5620"/>
                      </a:cubicBezTo>
                      <a:lnTo>
                        <a:pt x="693" y="5623"/>
                      </a:lnTo>
                      <a:cubicBezTo>
                        <a:pt x="773" y="6126"/>
                        <a:pt x="862" y="6625"/>
                        <a:pt x="965" y="7118"/>
                      </a:cubicBezTo>
                      <a:cubicBezTo>
                        <a:pt x="965" y="7143"/>
                        <a:pt x="969" y="7162"/>
                        <a:pt x="977" y="7181"/>
                      </a:cubicBezTo>
                      <a:lnTo>
                        <a:pt x="1169" y="7181"/>
                      </a:lnTo>
                      <a:cubicBezTo>
                        <a:pt x="1107" y="6323"/>
                        <a:pt x="1011" y="5459"/>
                        <a:pt x="895" y="4599"/>
                      </a:cubicBezTo>
                      <a:lnTo>
                        <a:pt x="895" y="4595"/>
                      </a:lnTo>
                      <a:cubicBezTo>
                        <a:pt x="709" y="3210"/>
                        <a:pt x="470" y="1827"/>
                        <a:pt x="247" y="458"/>
                      </a:cubicBezTo>
                      <a:cubicBezTo>
                        <a:pt x="226" y="323"/>
                        <a:pt x="204" y="194"/>
                        <a:pt x="182" y="63"/>
                      </a:cubicBezTo>
                      <a:cubicBezTo>
                        <a:pt x="175" y="23"/>
                        <a:pt x="144" y="4"/>
                        <a:pt x="109" y="0"/>
                      </a:cubicBezTo>
                      <a:cubicBezTo>
                        <a:pt x="107" y="0"/>
                        <a:pt x="105" y="0"/>
                        <a:pt x="103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9" name="Google Shape;2119;p15"/>
                <p:cNvSpPr/>
                <p:nvPr/>
              </p:nvSpPr>
              <p:spPr>
                <a:xfrm>
                  <a:off x="2833131" y="5266523"/>
                  <a:ext cx="49670" cy="195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4" h="4817" extrusionOk="0">
                      <a:moveTo>
                        <a:pt x="121" y="0"/>
                      </a:moveTo>
                      <a:cubicBezTo>
                        <a:pt x="109" y="0"/>
                        <a:pt x="97" y="2"/>
                        <a:pt x="86" y="5"/>
                      </a:cubicBezTo>
                      <a:cubicBezTo>
                        <a:pt x="39" y="12"/>
                        <a:pt x="1" y="51"/>
                        <a:pt x="4" y="117"/>
                      </a:cubicBezTo>
                      <a:cubicBezTo>
                        <a:pt x="124" y="1684"/>
                        <a:pt x="384" y="3299"/>
                        <a:pt x="887" y="4817"/>
                      </a:cubicBezTo>
                      <a:lnTo>
                        <a:pt x="1224" y="4817"/>
                      </a:lnTo>
                      <a:cubicBezTo>
                        <a:pt x="789" y="3468"/>
                        <a:pt x="457" y="2114"/>
                        <a:pt x="299" y="676"/>
                      </a:cubicBezTo>
                      <a:cubicBezTo>
                        <a:pt x="299" y="676"/>
                        <a:pt x="297" y="676"/>
                        <a:pt x="299" y="672"/>
                      </a:cubicBezTo>
                      <a:cubicBezTo>
                        <a:pt x="276" y="488"/>
                        <a:pt x="261" y="304"/>
                        <a:pt x="246" y="117"/>
                      </a:cubicBezTo>
                      <a:cubicBezTo>
                        <a:pt x="241" y="39"/>
                        <a:pt x="180" y="0"/>
                        <a:pt x="121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0" name="Google Shape;2120;p15"/>
                <p:cNvSpPr/>
                <p:nvPr/>
              </p:nvSpPr>
              <p:spPr>
                <a:xfrm>
                  <a:off x="2890105" y="5294118"/>
                  <a:ext cx="63183" cy="167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7" h="4137" extrusionOk="0">
                      <a:moveTo>
                        <a:pt x="135" y="0"/>
                      </a:moveTo>
                      <a:cubicBezTo>
                        <a:pt x="67" y="0"/>
                        <a:pt x="1" y="53"/>
                        <a:pt x="33" y="137"/>
                      </a:cubicBezTo>
                      <a:cubicBezTo>
                        <a:pt x="482" y="1265"/>
                        <a:pt x="815" y="2403"/>
                        <a:pt x="1092" y="3553"/>
                      </a:cubicBezTo>
                      <a:cubicBezTo>
                        <a:pt x="1092" y="3557"/>
                        <a:pt x="1095" y="3561"/>
                        <a:pt x="1095" y="3565"/>
                      </a:cubicBezTo>
                      <a:cubicBezTo>
                        <a:pt x="1138" y="3754"/>
                        <a:pt x="1180" y="3945"/>
                        <a:pt x="1222" y="4137"/>
                      </a:cubicBezTo>
                      <a:lnTo>
                        <a:pt x="1556" y="4137"/>
                      </a:lnTo>
                      <a:cubicBezTo>
                        <a:pt x="1250" y="2745"/>
                        <a:pt x="786" y="1379"/>
                        <a:pt x="248" y="75"/>
                      </a:cubicBezTo>
                      <a:cubicBezTo>
                        <a:pt x="227" y="23"/>
                        <a:pt x="180" y="0"/>
                        <a:pt x="135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1" name="Google Shape;2121;p15"/>
                <p:cNvSpPr/>
                <p:nvPr/>
              </p:nvSpPr>
              <p:spPr>
                <a:xfrm>
                  <a:off x="3011277" y="5302842"/>
                  <a:ext cx="67079" cy="1591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3" h="3922" extrusionOk="0">
                      <a:moveTo>
                        <a:pt x="104" y="1"/>
                      </a:moveTo>
                      <a:cubicBezTo>
                        <a:pt x="53" y="1"/>
                        <a:pt x="5" y="30"/>
                        <a:pt x="0" y="80"/>
                      </a:cubicBezTo>
                      <a:cubicBezTo>
                        <a:pt x="0" y="90"/>
                        <a:pt x="0" y="109"/>
                        <a:pt x="8" y="126"/>
                      </a:cubicBezTo>
                      <a:cubicBezTo>
                        <a:pt x="510" y="1375"/>
                        <a:pt x="944" y="2649"/>
                        <a:pt x="1385" y="3922"/>
                      </a:cubicBezTo>
                      <a:lnTo>
                        <a:pt x="1653" y="3922"/>
                      </a:lnTo>
                      <a:cubicBezTo>
                        <a:pt x="1235" y="2616"/>
                        <a:pt x="721" y="1335"/>
                        <a:pt x="206" y="67"/>
                      </a:cubicBezTo>
                      <a:lnTo>
                        <a:pt x="204" y="63"/>
                      </a:lnTo>
                      <a:cubicBezTo>
                        <a:pt x="185" y="20"/>
                        <a:pt x="144" y="1"/>
                        <a:pt x="104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2" name="Google Shape;2122;p15"/>
                <p:cNvSpPr/>
                <p:nvPr/>
              </p:nvSpPr>
              <p:spPr>
                <a:xfrm>
                  <a:off x="2499198" y="5153264"/>
                  <a:ext cx="35061" cy="1698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4" h="4185" extrusionOk="0">
                      <a:moveTo>
                        <a:pt x="143" y="1"/>
                      </a:moveTo>
                      <a:cubicBezTo>
                        <a:pt x="76" y="1"/>
                        <a:pt x="1" y="58"/>
                        <a:pt x="17" y="146"/>
                      </a:cubicBezTo>
                      <a:cubicBezTo>
                        <a:pt x="265" y="1469"/>
                        <a:pt x="402" y="2833"/>
                        <a:pt x="726" y="4136"/>
                      </a:cubicBezTo>
                      <a:cubicBezTo>
                        <a:pt x="735" y="4169"/>
                        <a:pt x="763" y="4185"/>
                        <a:pt x="792" y="4185"/>
                      </a:cubicBezTo>
                      <a:cubicBezTo>
                        <a:pt x="827" y="4185"/>
                        <a:pt x="863" y="4161"/>
                        <a:pt x="861" y="4117"/>
                      </a:cubicBezTo>
                      <a:cubicBezTo>
                        <a:pt x="803" y="2769"/>
                        <a:pt x="487" y="1406"/>
                        <a:pt x="239" y="83"/>
                      </a:cubicBezTo>
                      <a:cubicBezTo>
                        <a:pt x="229" y="25"/>
                        <a:pt x="188" y="1"/>
                        <a:pt x="143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3" name="Google Shape;2123;p15"/>
                <p:cNvSpPr/>
                <p:nvPr/>
              </p:nvSpPr>
              <p:spPr>
                <a:xfrm>
                  <a:off x="2416821" y="5093247"/>
                  <a:ext cx="17815" cy="96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9" h="2389" extrusionOk="0">
                      <a:moveTo>
                        <a:pt x="95" y="1"/>
                      </a:moveTo>
                      <a:cubicBezTo>
                        <a:pt x="50" y="1"/>
                        <a:pt x="0" y="40"/>
                        <a:pt x="10" y="99"/>
                      </a:cubicBezTo>
                      <a:cubicBezTo>
                        <a:pt x="131" y="842"/>
                        <a:pt x="132" y="1590"/>
                        <a:pt x="228" y="2334"/>
                      </a:cubicBezTo>
                      <a:cubicBezTo>
                        <a:pt x="233" y="2370"/>
                        <a:pt x="260" y="2389"/>
                        <a:pt x="287" y="2389"/>
                      </a:cubicBezTo>
                      <a:cubicBezTo>
                        <a:pt x="314" y="2389"/>
                        <a:pt x="341" y="2370"/>
                        <a:pt x="346" y="2334"/>
                      </a:cubicBezTo>
                      <a:cubicBezTo>
                        <a:pt x="439" y="1580"/>
                        <a:pt x="304" y="797"/>
                        <a:pt x="160" y="58"/>
                      </a:cubicBezTo>
                      <a:cubicBezTo>
                        <a:pt x="153" y="18"/>
                        <a:pt x="125" y="1"/>
                        <a:pt x="95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4" name="Google Shape;2124;p15"/>
                <p:cNvSpPr/>
                <p:nvPr/>
              </p:nvSpPr>
              <p:spPr>
                <a:xfrm>
                  <a:off x="2374212" y="5037287"/>
                  <a:ext cx="30435" cy="1614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" h="3979" extrusionOk="0">
                      <a:moveTo>
                        <a:pt x="79" y="0"/>
                      </a:moveTo>
                      <a:cubicBezTo>
                        <a:pt x="39" y="0"/>
                        <a:pt x="0" y="26"/>
                        <a:pt x="0" y="77"/>
                      </a:cubicBezTo>
                      <a:cubicBezTo>
                        <a:pt x="12" y="1399"/>
                        <a:pt x="196" y="2671"/>
                        <a:pt x="603" y="3930"/>
                      </a:cubicBezTo>
                      <a:cubicBezTo>
                        <a:pt x="613" y="3964"/>
                        <a:pt x="640" y="3978"/>
                        <a:pt x="667" y="3978"/>
                      </a:cubicBezTo>
                      <a:cubicBezTo>
                        <a:pt x="708" y="3978"/>
                        <a:pt x="749" y="3945"/>
                        <a:pt x="736" y="3893"/>
                      </a:cubicBezTo>
                      <a:cubicBezTo>
                        <a:pt x="402" y="2642"/>
                        <a:pt x="196" y="1371"/>
                        <a:pt x="159" y="77"/>
                      </a:cubicBezTo>
                      <a:cubicBezTo>
                        <a:pt x="158" y="26"/>
                        <a:pt x="118" y="0"/>
                        <a:pt x="79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5" name="Google Shape;2125;p15"/>
                <p:cNvSpPr/>
                <p:nvPr/>
              </p:nvSpPr>
              <p:spPr>
                <a:xfrm>
                  <a:off x="2321945" y="5058429"/>
                  <a:ext cx="26499" cy="950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" h="2342" extrusionOk="0">
                      <a:moveTo>
                        <a:pt x="123" y="0"/>
                      </a:moveTo>
                      <a:cubicBezTo>
                        <a:pt x="63" y="0"/>
                        <a:pt x="0" y="50"/>
                        <a:pt x="18" y="125"/>
                      </a:cubicBezTo>
                      <a:cubicBezTo>
                        <a:pt x="196" y="844"/>
                        <a:pt x="297" y="1594"/>
                        <a:pt x="524" y="2297"/>
                      </a:cubicBezTo>
                      <a:cubicBezTo>
                        <a:pt x="534" y="2327"/>
                        <a:pt x="562" y="2342"/>
                        <a:pt x="589" y="2342"/>
                      </a:cubicBezTo>
                      <a:cubicBezTo>
                        <a:pt x="621" y="2342"/>
                        <a:pt x="653" y="2320"/>
                        <a:pt x="651" y="2279"/>
                      </a:cubicBezTo>
                      <a:cubicBezTo>
                        <a:pt x="621" y="1534"/>
                        <a:pt x="400" y="790"/>
                        <a:pt x="213" y="72"/>
                      </a:cubicBezTo>
                      <a:cubicBezTo>
                        <a:pt x="200" y="22"/>
                        <a:pt x="162" y="0"/>
                        <a:pt x="123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6" name="Google Shape;2126;p15"/>
                <p:cNvSpPr/>
                <p:nvPr/>
              </p:nvSpPr>
              <p:spPr>
                <a:xfrm>
                  <a:off x="2238512" y="5055872"/>
                  <a:ext cx="8197" cy="32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794" extrusionOk="0">
                      <a:moveTo>
                        <a:pt x="101" y="1"/>
                      </a:moveTo>
                      <a:cubicBezTo>
                        <a:pt x="54" y="1"/>
                        <a:pt x="7" y="31"/>
                        <a:pt x="8" y="90"/>
                      </a:cubicBezTo>
                      <a:cubicBezTo>
                        <a:pt x="15" y="306"/>
                        <a:pt x="1" y="534"/>
                        <a:pt x="38" y="746"/>
                      </a:cubicBezTo>
                      <a:cubicBezTo>
                        <a:pt x="43" y="778"/>
                        <a:pt x="72" y="794"/>
                        <a:pt x="101" y="794"/>
                      </a:cubicBezTo>
                      <a:cubicBezTo>
                        <a:pt x="130" y="794"/>
                        <a:pt x="159" y="778"/>
                        <a:pt x="165" y="746"/>
                      </a:cubicBezTo>
                      <a:cubicBezTo>
                        <a:pt x="202" y="531"/>
                        <a:pt x="189" y="306"/>
                        <a:pt x="193" y="90"/>
                      </a:cubicBezTo>
                      <a:cubicBezTo>
                        <a:pt x="195" y="31"/>
                        <a:pt x="14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7" name="Google Shape;2127;p15"/>
                <p:cNvSpPr/>
                <p:nvPr/>
              </p:nvSpPr>
              <p:spPr>
                <a:xfrm>
                  <a:off x="2161167" y="4959576"/>
                  <a:ext cx="10673" cy="50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" h="1244" extrusionOk="0">
                      <a:moveTo>
                        <a:pt x="92" y="1"/>
                      </a:moveTo>
                      <a:cubicBezTo>
                        <a:pt x="54" y="1"/>
                        <a:pt x="16" y="25"/>
                        <a:pt x="14" y="73"/>
                      </a:cubicBezTo>
                      <a:cubicBezTo>
                        <a:pt x="1" y="434"/>
                        <a:pt x="4" y="858"/>
                        <a:pt x="132" y="1200"/>
                      </a:cubicBezTo>
                      <a:cubicBezTo>
                        <a:pt x="143" y="1229"/>
                        <a:pt x="173" y="1244"/>
                        <a:pt x="201" y="1244"/>
                      </a:cubicBezTo>
                      <a:cubicBezTo>
                        <a:pt x="233" y="1244"/>
                        <a:pt x="262" y="1224"/>
                        <a:pt x="259" y="1182"/>
                      </a:cubicBezTo>
                      <a:cubicBezTo>
                        <a:pt x="229" y="807"/>
                        <a:pt x="152" y="451"/>
                        <a:pt x="165" y="71"/>
                      </a:cubicBezTo>
                      <a:cubicBezTo>
                        <a:pt x="166" y="24"/>
                        <a:pt x="129" y="1"/>
                        <a:pt x="92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8" name="Google Shape;2128;p15"/>
                <p:cNvSpPr/>
                <p:nvPr/>
              </p:nvSpPr>
              <p:spPr>
                <a:xfrm>
                  <a:off x="3169823" y="5380188"/>
                  <a:ext cx="43786" cy="81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9" h="2016" extrusionOk="0">
                      <a:moveTo>
                        <a:pt x="139" y="1"/>
                      </a:moveTo>
                      <a:cubicBezTo>
                        <a:pt x="68" y="1"/>
                        <a:pt x="0" y="55"/>
                        <a:pt x="33" y="141"/>
                      </a:cubicBezTo>
                      <a:cubicBezTo>
                        <a:pt x="270" y="755"/>
                        <a:pt x="505" y="1392"/>
                        <a:pt x="768" y="2016"/>
                      </a:cubicBezTo>
                      <a:lnTo>
                        <a:pt x="1078" y="2016"/>
                      </a:lnTo>
                      <a:cubicBezTo>
                        <a:pt x="798" y="1372"/>
                        <a:pt x="506" y="732"/>
                        <a:pt x="256" y="78"/>
                      </a:cubicBezTo>
                      <a:cubicBezTo>
                        <a:pt x="234" y="24"/>
                        <a:pt x="186" y="1"/>
                        <a:pt x="139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9" name="Google Shape;2129;p15"/>
                <p:cNvSpPr/>
                <p:nvPr/>
              </p:nvSpPr>
              <p:spPr>
                <a:xfrm>
                  <a:off x="3229151" y="5352106"/>
                  <a:ext cx="40296" cy="1098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3" h="2708" extrusionOk="0">
                      <a:moveTo>
                        <a:pt x="113" y="1"/>
                      </a:moveTo>
                      <a:cubicBezTo>
                        <a:pt x="58" y="1"/>
                        <a:pt x="0" y="47"/>
                        <a:pt x="18" y="116"/>
                      </a:cubicBezTo>
                      <a:cubicBezTo>
                        <a:pt x="84" y="395"/>
                        <a:pt x="151" y="675"/>
                        <a:pt x="225" y="955"/>
                      </a:cubicBezTo>
                      <a:cubicBezTo>
                        <a:pt x="257" y="1097"/>
                        <a:pt x="295" y="1239"/>
                        <a:pt x="333" y="1380"/>
                      </a:cubicBezTo>
                      <a:lnTo>
                        <a:pt x="333" y="1389"/>
                      </a:lnTo>
                      <a:cubicBezTo>
                        <a:pt x="440" y="1829"/>
                        <a:pt x="558" y="2270"/>
                        <a:pt x="689" y="2708"/>
                      </a:cubicBezTo>
                      <a:lnTo>
                        <a:pt x="993" y="2708"/>
                      </a:lnTo>
                      <a:cubicBezTo>
                        <a:pt x="950" y="2586"/>
                        <a:pt x="912" y="2466"/>
                        <a:pt x="873" y="2349"/>
                      </a:cubicBezTo>
                      <a:cubicBezTo>
                        <a:pt x="628" y="1593"/>
                        <a:pt x="398" y="838"/>
                        <a:pt x="194" y="67"/>
                      </a:cubicBezTo>
                      <a:cubicBezTo>
                        <a:pt x="184" y="21"/>
                        <a:pt x="149" y="1"/>
                        <a:pt x="113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0" name="Google Shape;2130;p15"/>
                <p:cNvSpPr/>
                <p:nvPr/>
              </p:nvSpPr>
              <p:spPr>
                <a:xfrm>
                  <a:off x="3314937" y="5375115"/>
                  <a:ext cx="31490" cy="868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6" h="2141" extrusionOk="0">
                      <a:moveTo>
                        <a:pt x="122" y="0"/>
                      </a:moveTo>
                      <a:cubicBezTo>
                        <a:pt x="117" y="0"/>
                        <a:pt x="113" y="1"/>
                        <a:pt x="108" y="1"/>
                      </a:cubicBezTo>
                      <a:cubicBezTo>
                        <a:pt x="51" y="5"/>
                        <a:pt x="0" y="51"/>
                        <a:pt x="17" y="124"/>
                      </a:cubicBezTo>
                      <a:cubicBezTo>
                        <a:pt x="170" y="800"/>
                        <a:pt x="334" y="1473"/>
                        <a:pt x="526" y="2141"/>
                      </a:cubicBezTo>
                      <a:lnTo>
                        <a:pt x="776" y="2141"/>
                      </a:lnTo>
                      <a:cubicBezTo>
                        <a:pt x="642" y="1712"/>
                        <a:pt x="520" y="1278"/>
                        <a:pt x="404" y="844"/>
                      </a:cubicBezTo>
                      <a:cubicBezTo>
                        <a:pt x="336" y="588"/>
                        <a:pt x="271" y="330"/>
                        <a:pt x="209" y="70"/>
                      </a:cubicBezTo>
                      <a:cubicBezTo>
                        <a:pt x="201" y="43"/>
                        <a:pt x="184" y="21"/>
                        <a:pt x="165" y="13"/>
                      </a:cubicBezTo>
                      <a:cubicBezTo>
                        <a:pt x="155" y="4"/>
                        <a:pt x="138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1" name="Google Shape;2131;p15"/>
                <p:cNvSpPr/>
                <p:nvPr/>
              </p:nvSpPr>
              <p:spPr>
                <a:xfrm>
                  <a:off x="3532487" y="5374993"/>
                  <a:ext cx="45531" cy="870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2" h="2144" extrusionOk="0">
                      <a:moveTo>
                        <a:pt x="92" y="1"/>
                      </a:moveTo>
                      <a:cubicBezTo>
                        <a:pt x="48" y="1"/>
                        <a:pt x="0" y="39"/>
                        <a:pt x="18" y="87"/>
                      </a:cubicBezTo>
                      <a:cubicBezTo>
                        <a:pt x="122" y="356"/>
                        <a:pt x="228" y="625"/>
                        <a:pt x="336" y="893"/>
                      </a:cubicBezTo>
                      <a:cubicBezTo>
                        <a:pt x="500" y="1311"/>
                        <a:pt x="669" y="1729"/>
                        <a:pt x="842" y="2144"/>
                      </a:cubicBezTo>
                      <a:lnTo>
                        <a:pt x="1121" y="2144"/>
                      </a:lnTo>
                      <a:cubicBezTo>
                        <a:pt x="1048" y="1984"/>
                        <a:pt x="971" y="1826"/>
                        <a:pt x="900" y="1667"/>
                      </a:cubicBezTo>
                      <a:cubicBezTo>
                        <a:pt x="645" y="1122"/>
                        <a:pt x="390" y="579"/>
                        <a:pt x="145" y="33"/>
                      </a:cubicBezTo>
                      <a:cubicBezTo>
                        <a:pt x="134" y="10"/>
                        <a:pt x="114" y="1"/>
                        <a:pt x="92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2" name="Google Shape;2132;p15"/>
                <p:cNvSpPr/>
                <p:nvPr/>
              </p:nvSpPr>
              <p:spPr>
                <a:xfrm>
                  <a:off x="3474863" y="5370530"/>
                  <a:ext cx="32789" cy="91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8" h="2254" extrusionOk="0">
                      <a:moveTo>
                        <a:pt x="137" y="1"/>
                      </a:moveTo>
                      <a:cubicBezTo>
                        <a:pt x="120" y="1"/>
                        <a:pt x="104" y="5"/>
                        <a:pt x="89" y="11"/>
                      </a:cubicBezTo>
                      <a:cubicBezTo>
                        <a:pt x="38" y="30"/>
                        <a:pt x="0" y="77"/>
                        <a:pt x="17" y="142"/>
                      </a:cubicBezTo>
                      <a:cubicBezTo>
                        <a:pt x="62" y="367"/>
                        <a:pt x="108" y="597"/>
                        <a:pt x="158" y="824"/>
                      </a:cubicBezTo>
                      <a:cubicBezTo>
                        <a:pt x="171" y="888"/>
                        <a:pt x="184" y="954"/>
                        <a:pt x="201" y="1015"/>
                      </a:cubicBezTo>
                      <a:cubicBezTo>
                        <a:pt x="252" y="1261"/>
                        <a:pt x="304" y="1502"/>
                        <a:pt x="366" y="1744"/>
                      </a:cubicBezTo>
                      <a:cubicBezTo>
                        <a:pt x="406" y="1917"/>
                        <a:pt x="446" y="2085"/>
                        <a:pt x="493" y="2254"/>
                      </a:cubicBezTo>
                      <a:lnTo>
                        <a:pt x="807" y="2254"/>
                      </a:lnTo>
                      <a:cubicBezTo>
                        <a:pt x="640" y="1694"/>
                        <a:pt x="482" y="1135"/>
                        <a:pt x="350" y="564"/>
                      </a:cubicBezTo>
                      <a:cubicBezTo>
                        <a:pt x="309" y="407"/>
                        <a:pt x="271" y="245"/>
                        <a:pt x="235" y="85"/>
                      </a:cubicBezTo>
                      <a:cubicBezTo>
                        <a:pt x="228" y="43"/>
                        <a:pt x="204" y="19"/>
                        <a:pt x="173" y="9"/>
                      </a:cubicBezTo>
                      <a:cubicBezTo>
                        <a:pt x="161" y="3"/>
                        <a:pt x="149" y="1"/>
                        <a:pt x="137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3" name="Google Shape;2133;p15"/>
                <p:cNvSpPr/>
                <p:nvPr/>
              </p:nvSpPr>
              <p:spPr>
                <a:xfrm>
                  <a:off x="3374793" y="5366634"/>
                  <a:ext cx="34047" cy="95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9" h="2350" extrusionOk="0">
                      <a:moveTo>
                        <a:pt x="82" y="1"/>
                      </a:moveTo>
                      <a:cubicBezTo>
                        <a:pt x="42" y="1"/>
                        <a:pt x="1" y="34"/>
                        <a:pt x="14" y="87"/>
                      </a:cubicBezTo>
                      <a:cubicBezTo>
                        <a:pt x="198" y="838"/>
                        <a:pt x="383" y="1598"/>
                        <a:pt x="586" y="2350"/>
                      </a:cubicBezTo>
                      <a:lnTo>
                        <a:pt x="839" y="2350"/>
                      </a:lnTo>
                      <a:cubicBezTo>
                        <a:pt x="624" y="1579"/>
                        <a:pt x="386" y="813"/>
                        <a:pt x="147" y="51"/>
                      </a:cubicBezTo>
                      <a:cubicBezTo>
                        <a:pt x="137" y="16"/>
                        <a:pt x="110" y="1"/>
                        <a:pt x="82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4" name="Google Shape;2134;p15"/>
                <p:cNvSpPr/>
                <p:nvPr/>
              </p:nvSpPr>
              <p:spPr>
                <a:xfrm>
                  <a:off x="2101961" y="4767024"/>
                  <a:ext cx="7095738" cy="700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858" h="17253" extrusionOk="0">
                      <a:moveTo>
                        <a:pt x="71788" y="1283"/>
                      </a:moveTo>
                      <a:cubicBezTo>
                        <a:pt x="71794" y="1285"/>
                        <a:pt x="71800" y="1287"/>
                        <a:pt x="71807" y="1289"/>
                      </a:cubicBezTo>
                      <a:lnTo>
                        <a:pt x="71807" y="1289"/>
                      </a:lnTo>
                      <a:cubicBezTo>
                        <a:pt x="71800" y="1287"/>
                        <a:pt x="71794" y="1285"/>
                        <a:pt x="71788" y="1283"/>
                      </a:cubicBezTo>
                      <a:close/>
                      <a:moveTo>
                        <a:pt x="50509" y="1899"/>
                      </a:moveTo>
                      <a:lnTo>
                        <a:pt x="50509" y="1899"/>
                      </a:lnTo>
                      <a:cubicBezTo>
                        <a:pt x="50521" y="1911"/>
                        <a:pt x="50533" y="1923"/>
                        <a:pt x="50545" y="1935"/>
                      </a:cubicBezTo>
                      <a:lnTo>
                        <a:pt x="50545" y="1935"/>
                      </a:lnTo>
                      <a:cubicBezTo>
                        <a:pt x="50534" y="1923"/>
                        <a:pt x="50521" y="1911"/>
                        <a:pt x="50509" y="1899"/>
                      </a:cubicBezTo>
                      <a:close/>
                      <a:moveTo>
                        <a:pt x="164127" y="3103"/>
                      </a:moveTo>
                      <a:lnTo>
                        <a:pt x="164127" y="3103"/>
                      </a:lnTo>
                      <a:cubicBezTo>
                        <a:pt x="164127" y="3104"/>
                        <a:pt x="164127" y="3105"/>
                        <a:pt x="164128" y="3105"/>
                      </a:cubicBezTo>
                      <a:lnTo>
                        <a:pt x="164128" y="3105"/>
                      </a:lnTo>
                      <a:lnTo>
                        <a:pt x="164127" y="3103"/>
                      </a:lnTo>
                      <a:close/>
                      <a:moveTo>
                        <a:pt x="4520" y="0"/>
                      </a:moveTo>
                      <a:cubicBezTo>
                        <a:pt x="4745" y="898"/>
                        <a:pt x="5236" y="1725"/>
                        <a:pt x="5915" y="2358"/>
                      </a:cubicBezTo>
                      <a:cubicBezTo>
                        <a:pt x="4791" y="1982"/>
                        <a:pt x="3764" y="1325"/>
                        <a:pt x="2946" y="467"/>
                      </a:cubicBezTo>
                      <a:lnTo>
                        <a:pt x="2946" y="467"/>
                      </a:lnTo>
                      <a:cubicBezTo>
                        <a:pt x="3003" y="1018"/>
                        <a:pt x="3174" y="1556"/>
                        <a:pt x="3437" y="2039"/>
                      </a:cubicBezTo>
                      <a:cubicBezTo>
                        <a:pt x="2632" y="1713"/>
                        <a:pt x="1869" y="1279"/>
                        <a:pt x="1174" y="758"/>
                      </a:cubicBezTo>
                      <a:lnTo>
                        <a:pt x="1174" y="758"/>
                      </a:lnTo>
                      <a:cubicBezTo>
                        <a:pt x="1240" y="1393"/>
                        <a:pt x="1539" y="2250"/>
                        <a:pt x="1937" y="2755"/>
                      </a:cubicBezTo>
                      <a:cubicBezTo>
                        <a:pt x="1166" y="2513"/>
                        <a:pt x="486" y="2004"/>
                        <a:pt x="46" y="1341"/>
                      </a:cubicBezTo>
                      <a:cubicBezTo>
                        <a:pt x="8" y="1521"/>
                        <a:pt x="1" y="1705"/>
                        <a:pt x="11" y="1882"/>
                      </a:cubicBezTo>
                      <a:cubicBezTo>
                        <a:pt x="35" y="2173"/>
                        <a:pt x="123" y="2460"/>
                        <a:pt x="250" y="2740"/>
                      </a:cubicBezTo>
                      <a:cubicBezTo>
                        <a:pt x="227" y="2647"/>
                        <a:pt x="200" y="2555"/>
                        <a:pt x="173" y="2463"/>
                      </a:cubicBezTo>
                      <a:cubicBezTo>
                        <a:pt x="130" y="2306"/>
                        <a:pt x="84" y="2149"/>
                        <a:pt x="35" y="1991"/>
                      </a:cubicBezTo>
                      <a:lnTo>
                        <a:pt x="35" y="1991"/>
                      </a:lnTo>
                      <a:cubicBezTo>
                        <a:pt x="365" y="2405"/>
                        <a:pt x="695" y="2819"/>
                        <a:pt x="1025" y="3234"/>
                      </a:cubicBezTo>
                      <a:cubicBezTo>
                        <a:pt x="1122" y="2974"/>
                        <a:pt x="1152" y="2690"/>
                        <a:pt x="1107" y="2414"/>
                      </a:cubicBezTo>
                      <a:lnTo>
                        <a:pt x="1107" y="2414"/>
                      </a:lnTo>
                      <a:cubicBezTo>
                        <a:pt x="1190" y="2544"/>
                        <a:pt x="1276" y="2675"/>
                        <a:pt x="1363" y="2802"/>
                      </a:cubicBezTo>
                      <a:cubicBezTo>
                        <a:pt x="1363" y="2802"/>
                        <a:pt x="1367" y="2802"/>
                        <a:pt x="1367" y="2805"/>
                      </a:cubicBezTo>
                      <a:cubicBezTo>
                        <a:pt x="1424" y="2885"/>
                        <a:pt x="1482" y="2962"/>
                        <a:pt x="1543" y="3039"/>
                      </a:cubicBezTo>
                      <a:cubicBezTo>
                        <a:pt x="1654" y="3196"/>
                        <a:pt x="1774" y="3345"/>
                        <a:pt x="1904" y="3495"/>
                      </a:cubicBezTo>
                      <a:cubicBezTo>
                        <a:pt x="2018" y="3636"/>
                        <a:pt x="2140" y="3778"/>
                        <a:pt x="2267" y="3912"/>
                      </a:cubicBezTo>
                      <a:cubicBezTo>
                        <a:pt x="2318" y="3565"/>
                        <a:pt x="2365" y="3211"/>
                        <a:pt x="2413" y="2862"/>
                      </a:cubicBezTo>
                      <a:cubicBezTo>
                        <a:pt x="2457" y="3007"/>
                        <a:pt x="2506" y="3149"/>
                        <a:pt x="2560" y="3291"/>
                      </a:cubicBezTo>
                      <a:cubicBezTo>
                        <a:pt x="2706" y="3693"/>
                        <a:pt x="2890" y="4084"/>
                        <a:pt x="3105" y="4456"/>
                      </a:cubicBezTo>
                      <a:cubicBezTo>
                        <a:pt x="3086" y="4344"/>
                        <a:pt x="3083" y="4236"/>
                        <a:pt x="3094" y="4122"/>
                      </a:cubicBezTo>
                      <a:lnTo>
                        <a:pt x="3094" y="4119"/>
                      </a:lnTo>
                      <a:cubicBezTo>
                        <a:pt x="3116" y="3878"/>
                        <a:pt x="3212" y="3644"/>
                        <a:pt x="3366" y="3457"/>
                      </a:cubicBezTo>
                      <a:cubicBezTo>
                        <a:pt x="3561" y="3921"/>
                        <a:pt x="3757" y="4385"/>
                        <a:pt x="3944" y="4851"/>
                      </a:cubicBezTo>
                      <a:cubicBezTo>
                        <a:pt x="3944" y="4851"/>
                        <a:pt x="3948" y="4856"/>
                        <a:pt x="3948" y="4859"/>
                      </a:cubicBezTo>
                      <a:cubicBezTo>
                        <a:pt x="3950" y="4870"/>
                        <a:pt x="3956" y="4878"/>
                        <a:pt x="3958" y="4890"/>
                      </a:cubicBezTo>
                      <a:cubicBezTo>
                        <a:pt x="3950" y="4653"/>
                        <a:pt x="3962" y="4414"/>
                        <a:pt x="3989" y="4181"/>
                      </a:cubicBezTo>
                      <a:cubicBezTo>
                        <a:pt x="4020" y="3878"/>
                        <a:pt x="4078" y="3579"/>
                        <a:pt x="4161" y="3283"/>
                      </a:cubicBezTo>
                      <a:cubicBezTo>
                        <a:pt x="4168" y="3770"/>
                        <a:pt x="4323" y="4184"/>
                        <a:pt x="4564" y="4540"/>
                      </a:cubicBezTo>
                      <a:cubicBezTo>
                        <a:pt x="4591" y="4578"/>
                        <a:pt x="4618" y="4616"/>
                        <a:pt x="4648" y="4652"/>
                      </a:cubicBezTo>
                      <a:cubicBezTo>
                        <a:pt x="4774" y="4823"/>
                        <a:pt x="4928" y="4985"/>
                        <a:pt x="5096" y="5126"/>
                      </a:cubicBezTo>
                      <a:cubicBezTo>
                        <a:pt x="5204" y="5221"/>
                        <a:pt x="5318" y="5310"/>
                        <a:pt x="5438" y="5395"/>
                      </a:cubicBezTo>
                      <a:lnTo>
                        <a:pt x="5442" y="5395"/>
                      </a:lnTo>
                      <a:cubicBezTo>
                        <a:pt x="5712" y="5590"/>
                        <a:pt x="6009" y="5759"/>
                        <a:pt x="6304" y="5908"/>
                      </a:cubicBezTo>
                      <a:cubicBezTo>
                        <a:pt x="5824" y="5164"/>
                        <a:pt x="5522" y="4312"/>
                        <a:pt x="5423" y="3439"/>
                      </a:cubicBezTo>
                      <a:lnTo>
                        <a:pt x="5423" y="3439"/>
                      </a:lnTo>
                      <a:cubicBezTo>
                        <a:pt x="5944" y="4245"/>
                        <a:pt x="6581" y="4977"/>
                        <a:pt x="7305" y="5609"/>
                      </a:cubicBezTo>
                      <a:cubicBezTo>
                        <a:pt x="7416" y="5713"/>
                        <a:pt x="7533" y="5810"/>
                        <a:pt x="7647" y="5898"/>
                      </a:cubicBezTo>
                      <a:cubicBezTo>
                        <a:pt x="7937" y="6135"/>
                        <a:pt x="8236" y="6358"/>
                        <a:pt x="8551" y="6554"/>
                      </a:cubicBezTo>
                      <a:cubicBezTo>
                        <a:pt x="8586" y="6580"/>
                        <a:pt x="8616" y="6603"/>
                        <a:pt x="8652" y="6618"/>
                      </a:cubicBezTo>
                      <a:cubicBezTo>
                        <a:pt x="8690" y="6650"/>
                        <a:pt x="8728" y="6677"/>
                        <a:pt x="8770" y="6700"/>
                      </a:cubicBezTo>
                      <a:cubicBezTo>
                        <a:pt x="8671" y="6358"/>
                        <a:pt x="8572" y="6021"/>
                        <a:pt x="8471" y="5679"/>
                      </a:cubicBezTo>
                      <a:lnTo>
                        <a:pt x="8414" y="5484"/>
                      </a:lnTo>
                      <a:cubicBezTo>
                        <a:pt x="8375" y="5365"/>
                        <a:pt x="8341" y="5243"/>
                        <a:pt x="8306" y="5123"/>
                      </a:cubicBezTo>
                      <a:lnTo>
                        <a:pt x="8306" y="5123"/>
                      </a:lnTo>
                      <a:cubicBezTo>
                        <a:pt x="8667" y="5612"/>
                        <a:pt x="9028" y="6102"/>
                        <a:pt x="9392" y="6588"/>
                      </a:cubicBezTo>
                      <a:lnTo>
                        <a:pt x="9392" y="6592"/>
                      </a:lnTo>
                      <a:lnTo>
                        <a:pt x="9726" y="7039"/>
                      </a:lnTo>
                      <a:cubicBezTo>
                        <a:pt x="9779" y="7113"/>
                        <a:pt x="9837" y="7189"/>
                        <a:pt x="9891" y="7262"/>
                      </a:cubicBezTo>
                      <a:cubicBezTo>
                        <a:pt x="10026" y="6943"/>
                        <a:pt x="10059" y="6587"/>
                        <a:pt x="9990" y="6254"/>
                      </a:cubicBezTo>
                      <a:lnTo>
                        <a:pt x="9990" y="6254"/>
                      </a:lnTo>
                      <a:cubicBezTo>
                        <a:pt x="10289" y="6874"/>
                        <a:pt x="10715" y="7433"/>
                        <a:pt x="11234" y="7890"/>
                      </a:cubicBezTo>
                      <a:cubicBezTo>
                        <a:pt x="11236" y="7691"/>
                        <a:pt x="11241" y="7494"/>
                        <a:pt x="11245" y="7296"/>
                      </a:cubicBezTo>
                      <a:lnTo>
                        <a:pt x="11245" y="7292"/>
                      </a:lnTo>
                      <a:cubicBezTo>
                        <a:pt x="11248" y="7116"/>
                        <a:pt x="11253" y="6943"/>
                        <a:pt x="11255" y="6766"/>
                      </a:cubicBezTo>
                      <a:cubicBezTo>
                        <a:pt x="11262" y="6400"/>
                        <a:pt x="11271" y="6027"/>
                        <a:pt x="11278" y="5659"/>
                      </a:cubicBezTo>
                      <a:cubicBezTo>
                        <a:pt x="11596" y="6438"/>
                        <a:pt x="11990" y="7185"/>
                        <a:pt x="12450" y="7895"/>
                      </a:cubicBezTo>
                      <a:cubicBezTo>
                        <a:pt x="12481" y="7813"/>
                        <a:pt x="12513" y="7737"/>
                        <a:pt x="12543" y="7656"/>
                      </a:cubicBezTo>
                      <a:cubicBezTo>
                        <a:pt x="12619" y="7452"/>
                        <a:pt x="12696" y="7254"/>
                        <a:pt x="12777" y="7051"/>
                      </a:cubicBezTo>
                      <a:cubicBezTo>
                        <a:pt x="12806" y="6967"/>
                        <a:pt x="12842" y="6885"/>
                        <a:pt x="12872" y="6802"/>
                      </a:cubicBezTo>
                      <a:cubicBezTo>
                        <a:pt x="13034" y="7043"/>
                        <a:pt x="13171" y="7304"/>
                        <a:pt x="13279" y="7572"/>
                      </a:cubicBezTo>
                      <a:cubicBezTo>
                        <a:pt x="13363" y="7782"/>
                        <a:pt x="13428" y="7997"/>
                        <a:pt x="13478" y="8215"/>
                      </a:cubicBezTo>
                      <a:cubicBezTo>
                        <a:pt x="13508" y="8143"/>
                        <a:pt x="13540" y="8069"/>
                        <a:pt x="13569" y="7997"/>
                      </a:cubicBezTo>
                      <a:cubicBezTo>
                        <a:pt x="13662" y="7779"/>
                        <a:pt x="13753" y="7564"/>
                        <a:pt x="13849" y="7344"/>
                      </a:cubicBezTo>
                      <a:cubicBezTo>
                        <a:pt x="13854" y="7329"/>
                        <a:pt x="13858" y="7318"/>
                        <a:pt x="13865" y="7306"/>
                      </a:cubicBezTo>
                      <a:cubicBezTo>
                        <a:pt x="13872" y="7287"/>
                        <a:pt x="13879" y="7268"/>
                        <a:pt x="13887" y="7249"/>
                      </a:cubicBezTo>
                      <a:cubicBezTo>
                        <a:pt x="13887" y="7260"/>
                        <a:pt x="13887" y="7268"/>
                        <a:pt x="13891" y="7280"/>
                      </a:cubicBezTo>
                      <a:cubicBezTo>
                        <a:pt x="13906" y="7494"/>
                        <a:pt x="13995" y="7698"/>
                        <a:pt x="14128" y="7863"/>
                      </a:cubicBezTo>
                      <a:cubicBezTo>
                        <a:pt x="14262" y="8031"/>
                        <a:pt x="14446" y="8158"/>
                        <a:pt x="14659" y="8224"/>
                      </a:cubicBezTo>
                      <a:cubicBezTo>
                        <a:pt x="14723" y="8237"/>
                        <a:pt x="14783" y="8247"/>
                        <a:pt x="14845" y="8266"/>
                      </a:cubicBezTo>
                      <a:cubicBezTo>
                        <a:pt x="15003" y="8300"/>
                        <a:pt x="15152" y="8359"/>
                        <a:pt x="15298" y="8428"/>
                      </a:cubicBezTo>
                      <a:cubicBezTo>
                        <a:pt x="15453" y="8492"/>
                        <a:pt x="15599" y="8580"/>
                        <a:pt x="15733" y="8679"/>
                      </a:cubicBezTo>
                      <a:cubicBezTo>
                        <a:pt x="15855" y="8764"/>
                        <a:pt x="15974" y="8864"/>
                        <a:pt x="16073" y="8975"/>
                      </a:cubicBezTo>
                      <a:cubicBezTo>
                        <a:pt x="16073" y="8978"/>
                        <a:pt x="16077" y="8978"/>
                        <a:pt x="16077" y="8978"/>
                      </a:cubicBezTo>
                      <a:cubicBezTo>
                        <a:pt x="16185" y="9085"/>
                        <a:pt x="16273" y="9193"/>
                        <a:pt x="16353" y="9315"/>
                      </a:cubicBezTo>
                      <a:cubicBezTo>
                        <a:pt x="16343" y="9136"/>
                        <a:pt x="16334" y="8959"/>
                        <a:pt x="16326" y="8783"/>
                      </a:cubicBezTo>
                      <a:lnTo>
                        <a:pt x="16326" y="8780"/>
                      </a:lnTo>
                      <a:cubicBezTo>
                        <a:pt x="16324" y="8710"/>
                        <a:pt x="16319" y="8645"/>
                        <a:pt x="16315" y="8576"/>
                      </a:cubicBezTo>
                      <a:lnTo>
                        <a:pt x="16315" y="8576"/>
                      </a:lnTo>
                      <a:cubicBezTo>
                        <a:pt x="16391" y="8631"/>
                        <a:pt x="16461" y="8684"/>
                        <a:pt x="16538" y="8730"/>
                      </a:cubicBezTo>
                      <a:cubicBezTo>
                        <a:pt x="16538" y="8730"/>
                        <a:pt x="16541" y="8730"/>
                        <a:pt x="16541" y="8734"/>
                      </a:cubicBezTo>
                      <a:cubicBezTo>
                        <a:pt x="16848" y="8953"/>
                        <a:pt x="17158" y="9167"/>
                        <a:pt x="17464" y="9382"/>
                      </a:cubicBezTo>
                      <a:lnTo>
                        <a:pt x="17774" y="9601"/>
                      </a:lnTo>
                      <a:cubicBezTo>
                        <a:pt x="18111" y="9840"/>
                        <a:pt x="18453" y="10074"/>
                        <a:pt x="18790" y="10315"/>
                      </a:cubicBezTo>
                      <a:cubicBezTo>
                        <a:pt x="18889" y="10380"/>
                        <a:pt x="18985" y="10450"/>
                        <a:pt x="19085" y="10519"/>
                      </a:cubicBezTo>
                      <a:cubicBezTo>
                        <a:pt x="19311" y="10675"/>
                        <a:pt x="19538" y="10837"/>
                        <a:pt x="19764" y="10993"/>
                      </a:cubicBezTo>
                      <a:cubicBezTo>
                        <a:pt x="19515" y="10575"/>
                        <a:pt x="19357" y="10103"/>
                        <a:pt x="19311" y="9617"/>
                      </a:cubicBezTo>
                      <a:cubicBezTo>
                        <a:pt x="19306" y="9598"/>
                        <a:pt x="19303" y="9574"/>
                        <a:pt x="19303" y="9555"/>
                      </a:cubicBezTo>
                      <a:cubicBezTo>
                        <a:pt x="19276" y="9230"/>
                        <a:pt x="19300" y="8899"/>
                        <a:pt x="19369" y="8581"/>
                      </a:cubicBezTo>
                      <a:cubicBezTo>
                        <a:pt x="19835" y="9493"/>
                        <a:pt x="20452" y="10329"/>
                        <a:pt x="21193" y="11043"/>
                      </a:cubicBezTo>
                      <a:cubicBezTo>
                        <a:pt x="21197" y="11046"/>
                        <a:pt x="21201" y="11050"/>
                        <a:pt x="21201" y="11054"/>
                      </a:cubicBezTo>
                      <a:cubicBezTo>
                        <a:pt x="21227" y="11081"/>
                        <a:pt x="21258" y="11107"/>
                        <a:pt x="21285" y="11135"/>
                      </a:cubicBezTo>
                      <a:cubicBezTo>
                        <a:pt x="21290" y="11054"/>
                        <a:pt x="21301" y="10973"/>
                        <a:pt x="21320" y="10896"/>
                      </a:cubicBezTo>
                      <a:cubicBezTo>
                        <a:pt x="21320" y="10896"/>
                        <a:pt x="21323" y="10894"/>
                        <a:pt x="21320" y="10894"/>
                      </a:cubicBezTo>
                      <a:cubicBezTo>
                        <a:pt x="21361" y="10739"/>
                        <a:pt x="21437" y="10598"/>
                        <a:pt x="21545" y="10478"/>
                      </a:cubicBezTo>
                      <a:cubicBezTo>
                        <a:pt x="21676" y="10633"/>
                        <a:pt x="21813" y="10786"/>
                        <a:pt x="21960" y="10940"/>
                      </a:cubicBezTo>
                      <a:cubicBezTo>
                        <a:pt x="21965" y="10947"/>
                        <a:pt x="21972" y="10959"/>
                        <a:pt x="21976" y="10970"/>
                      </a:cubicBezTo>
                      <a:cubicBezTo>
                        <a:pt x="22148" y="11168"/>
                        <a:pt x="22324" y="11368"/>
                        <a:pt x="22497" y="11568"/>
                      </a:cubicBezTo>
                      <a:lnTo>
                        <a:pt x="22500" y="11570"/>
                      </a:lnTo>
                      <a:cubicBezTo>
                        <a:pt x="22699" y="11796"/>
                        <a:pt x="22897" y="12023"/>
                        <a:pt x="23095" y="12249"/>
                      </a:cubicBezTo>
                      <a:cubicBezTo>
                        <a:pt x="23095" y="12252"/>
                        <a:pt x="23097" y="12252"/>
                        <a:pt x="23097" y="12252"/>
                      </a:cubicBezTo>
                      <a:cubicBezTo>
                        <a:pt x="23063" y="12046"/>
                        <a:pt x="23033" y="11837"/>
                        <a:pt x="22998" y="11631"/>
                      </a:cubicBezTo>
                      <a:lnTo>
                        <a:pt x="22998" y="11627"/>
                      </a:lnTo>
                      <a:cubicBezTo>
                        <a:pt x="22922" y="11139"/>
                        <a:pt x="22841" y="10656"/>
                        <a:pt x="22764" y="10170"/>
                      </a:cubicBezTo>
                      <a:lnTo>
                        <a:pt x="22764" y="10170"/>
                      </a:lnTo>
                      <a:cubicBezTo>
                        <a:pt x="23033" y="10833"/>
                        <a:pt x="23401" y="11457"/>
                        <a:pt x="23850" y="12021"/>
                      </a:cubicBezTo>
                      <a:cubicBezTo>
                        <a:pt x="23968" y="12174"/>
                        <a:pt x="24094" y="12320"/>
                        <a:pt x="24233" y="12461"/>
                      </a:cubicBezTo>
                      <a:lnTo>
                        <a:pt x="24235" y="12465"/>
                      </a:lnTo>
                      <a:cubicBezTo>
                        <a:pt x="24301" y="12541"/>
                        <a:pt x="24374" y="12614"/>
                        <a:pt x="24447" y="12688"/>
                      </a:cubicBezTo>
                      <a:lnTo>
                        <a:pt x="24450" y="12690"/>
                      </a:lnTo>
                      <a:cubicBezTo>
                        <a:pt x="24473" y="12716"/>
                        <a:pt x="24496" y="12737"/>
                        <a:pt x="24519" y="12759"/>
                      </a:cubicBezTo>
                      <a:cubicBezTo>
                        <a:pt x="24526" y="12670"/>
                        <a:pt x="24534" y="12578"/>
                        <a:pt x="24538" y="12491"/>
                      </a:cubicBezTo>
                      <a:lnTo>
                        <a:pt x="24538" y="12487"/>
                      </a:lnTo>
                      <a:cubicBezTo>
                        <a:pt x="24563" y="12188"/>
                        <a:pt x="24584" y="11893"/>
                        <a:pt x="24606" y="11594"/>
                      </a:cubicBezTo>
                      <a:lnTo>
                        <a:pt x="24606" y="11591"/>
                      </a:lnTo>
                      <a:cubicBezTo>
                        <a:pt x="24609" y="11552"/>
                        <a:pt x="24614" y="11514"/>
                        <a:pt x="24617" y="11476"/>
                      </a:cubicBezTo>
                      <a:cubicBezTo>
                        <a:pt x="24639" y="11151"/>
                        <a:pt x="24666" y="10820"/>
                        <a:pt x="24693" y="10495"/>
                      </a:cubicBezTo>
                      <a:cubicBezTo>
                        <a:pt x="24693" y="11081"/>
                        <a:pt x="25206" y="11894"/>
                        <a:pt x="25513" y="12343"/>
                      </a:cubicBezTo>
                      <a:cubicBezTo>
                        <a:pt x="25562" y="12416"/>
                        <a:pt x="25617" y="12492"/>
                        <a:pt x="25670" y="12566"/>
                      </a:cubicBezTo>
                      <a:cubicBezTo>
                        <a:pt x="25670" y="12568"/>
                        <a:pt x="25674" y="12568"/>
                        <a:pt x="25674" y="12568"/>
                      </a:cubicBezTo>
                      <a:cubicBezTo>
                        <a:pt x="25796" y="12728"/>
                        <a:pt x="25931" y="12886"/>
                        <a:pt x="26072" y="13032"/>
                      </a:cubicBezTo>
                      <a:cubicBezTo>
                        <a:pt x="26119" y="13082"/>
                        <a:pt x="26165" y="13127"/>
                        <a:pt x="26215" y="13173"/>
                      </a:cubicBezTo>
                      <a:cubicBezTo>
                        <a:pt x="26361" y="13316"/>
                        <a:pt x="26485" y="13491"/>
                        <a:pt x="26624" y="13641"/>
                      </a:cubicBezTo>
                      <a:cubicBezTo>
                        <a:pt x="26674" y="13694"/>
                        <a:pt x="26727" y="13744"/>
                        <a:pt x="26782" y="13790"/>
                      </a:cubicBezTo>
                      <a:cubicBezTo>
                        <a:pt x="26724" y="13637"/>
                        <a:pt x="26675" y="13481"/>
                        <a:pt x="26632" y="13323"/>
                      </a:cubicBezTo>
                      <a:cubicBezTo>
                        <a:pt x="26632" y="13323"/>
                        <a:pt x="26629" y="13318"/>
                        <a:pt x="26632" y="13316"/>
                      </a:cubicBezTo>
                      <a:cubicBezTo>
                        <a:pt x="26548" y="13040"/>
                        <a:pt x="26485" y="12760"/>
                        <a:pt x="26440" y="12477"/>
                      </a:cubicBezTo>
                      <a:lnTo>
                        <a:pt x="26440" y="12477"/>
                      </a:lnTo>
                      <a:cubicBezTo>
                        <a:pt x="26609" y="12798"/>
                        <a:pt x="26801" y="13106"/>
                        <a:pt x="27023" y="13396"/>
                      </a:cubicBezTo>
                      <a:lnTo>
                        <a:pt x="27026" y="13400"/>
                      </a:lnTo>
                      <a:cubicBezTo>
                        <a:pt x="27152" y="13572"/>
                        <a:pt x="27290" y="13738"/>
                        <a:pt x="27436" y="13898"/>
                      </a:cubicBezTo>
                      <a:cubicBezTo>
                        <a:pt x="27337" y="13672"/>
                        <a:pt x="27253" y="13443"/>
                        <a:pt x="27191" y="13204"/>
                      </a:cubicBezTo>
                      <a:cubicBezTo>
                        <a:pt x="27104" y="12881"/>
                        <a:pt x="27054" y="12553"/>
                        <a:pt x="27042" y="12219"/>
                      </a:cubicBezTo>
                      <a:lnTo>
                        <a:pt x="27042" y="12219"/>
                      </a:lnTo>
                      <a:cubicBezTo>
                        <a:pt x="27487" y="13089"/>
                        <a:pt x="28100" y="13876"/>
                        <a:pt x="28836" y="14520"/>
                      </a:cubicBezTo>
                      <a:lnTo>
                        <a:pt x="28840" y="14523"/>
                      </a:lnTo>
                      <a:cubicBezTo>
                        <a:pt x="28917" y="14591"/>
                        <a:pt x="28996" y="14657"/>
                        <a:pt x="29078" y="14722"/>
                      </a:cubicBezTo>
                      <a:cubicBezTo>
                        <a:pt x="28828" y="14334"/>
                        <a:pt x="28613" y="13921"/>
                        <a:pt x="28427" y="13495"/>
                      </a:cubicBezTo>
                      <a:lnTo>
                        <a:pt x="28427" y="13491"/>
                      </a:lnTo>
                      <a:cubicBezTo>
                        <a:pt x="28422" y="13487"/>
                        <a:pt x="28422" y="13483"/>
                        <a:pt x="28418" y="13476"/>
                      </a:cubicBezTo>
                      <a:lnTo>
                        <a:pt x="28418" y="13476"/>
                      </a:lnTo>
                      <a:cubicBezTo>
                        <a:pt x="28744" y="13847"/>
                        <a:pt x="29092" y="14200"/>
                        <a:pt x="29460" y="14526"/>
                      </a:cubicBezTo>
                      <a:cubicBezTo>
                        <a:pt x="29568" y="14631"/>
                        <a:pt x="29675" y="14723"/>
                        <a:pt x="29783" y="14811"/>
                      </a:cubicBezTo>
                      <a:cubicBezTo>
                        <a:pt x="29852" y="14876"/>
                        <a:pt x="29924" y="14933"/>
                        <a:pt x="29998" y="14990"/>
                      </a:cubicBezTo>
                      <a:cubicBezTo>
                        <a:pt x="30022" y="15014"/>
                        <a:pt x="30049" y="15033"/>
                        <a:pt x="30070" y="15052"/>
                      </a:cubicBezTo>
                      <a:cubicBezTo>
                        <a:pt x="30067" y="15037"/>
                        <a:pt x="30058" y="15018"/>
                        <a:pt x="30055" y="15003"/>
                      </a:cubicBezTo>
                      <a:cubicBezTo>
                        <a:pt x="29821" y="14190"/>
                        <a:pt x="29744" y="13336"/>
                        <a:pt x="29833" y="12492"/>
                      </a:cubicBezTo>
                      <a:lnTo>
                        <a:pt x="29833" y="12492"/>
                      </a:lnTo>
                      <a:cubicBezTo>
                        <a:pt x="29960" y="12861"/>
                        <a:pt x="30109" y="13219"/>
                        <a:pt x="30278" y="13569"/>
                      </a:cubicBezTo>
                      <a:cubicBezTo>
                        <a:pt x="30400" y="13819"/>
                        <a:pt x="30534" y="14063"/>
                        <a:pt x="30677" y="14305"/>
                      </a:cubicBezTo>
                      <a:cubicBezTo>
                        <a:pt x="30681" y="14309"/>
                        <a:pt x="30681" y="14312"/>
                        <a:pt x="30684" y="14316"/>
                      </a:cubicBezTo>
                      <a:cubicBezTo>
                        <a:pt x="30833" y="14558"/>
                        <a:pt x="30991" y="14799"/>
                        <a:pt x="31164" y="15024"/>
                      </a:cubicBezTo>
                      <a:cubicBezTo>
                        <a:pt x="31168" y="15029"/>
                        <a:pt x="31168" y="15029"/>
                        <a:pt x="31168" y="15033"/>
                      </a:cubicBezTo>
                      <a:cubicBezTo>
                        <a:pt x="31257" y="15155"/>
                        <a:pt x="31348" y="15275"/>
                        <a:pt x="31443" y="15389"/>
                      </a:cubicBezTo>
                      <a:cubicBezTo>
                        <a:pt x="31424" y="15291"/>
                        <a:pt x="31409" y="15200"/>
                        <a:pt x="31390" y="15104"/>
                      </a:cubicBezTo>
                      <a:lnTo>
                        <a:pt x="31390" y="15101"/>
                      </a:lnTo>
                      <a:cubicBezTo>
                        <a:pt x="31295" y="14583"/>
                        <a:pt x="31198" y="14070"/>
                        <a:pt x="31103" y="13552"/>
                      </a:cubicBezTo>
                      <a:lnTo>
                        <a:pt x="31103" y="13552"/>
                      </a:lnTo>
                      <a:cubicBezTo>
                        <a:pt x="31385" y="14373"/>
                        <a:pt x="31885" y="15112"/>
                        <a:pt x="32535" y="15684"/>
                      </a:cubicBezTo>
                      <a:cubicBezTo>
                        <a:pt x="32318" y="15120"/>
                        <a:pt x="32096" y="14558"/>
                        <a:pt x="31873" y="13993"/>
                      </a:cubicBezTo>
                      <a:lnTo>
                        <a:pt x="31873" y="13993"/>
                      </a:lnTo>
                      <a:cubicBezTo>
                        <a:pt x="32141" y="14330"/>
                        <a:pt x="32402" y="14672"/>
                        <a:pt x="32651" y="15024"/>
                      </a:cubicBezTo>
                      <a:cubicBezTo>
                        <a:pt x="32736" y="15144"/>
                        <a:pt x="32820" y="15263"/>
                        <a:pt x="32902" y="15385"/>
                      </a:cubicBezTo>
                      <a:cubicBezTo>
                        <a:pt x="32978" y="15497"/>
                        <a:pt x="33050" y="15608"/>
                        <a:pt x="33124" y="15720"/>
                      </a:cubicBezTo>
                      <a:cubicBezTo>
                        <a:pt x="33132" y="15727"/>
                        <a:pt x="33139" y="15739"/>
                        <a:pt x="33143" y="15749"/>
                      </a:cubicBezTo>
                      <a:cubicBezTo>
                        <a:pt x="33278" y="15951"/>
                        <a:pt x="33408" y="16160"/>
                        <a:pt x="33531" y="16365"/>
                      </a:cubicBezTo>
                      <a:cubicBezTo>
                        <a:pt x="33541" y="16382"/>
                        <a:pt x="33552" y="16396"/>
                        <a:pt x="33560" y="16413"/>
                      </a:cubicBezTo>
                      <a:cubicBezTo>
                        <a:pt x="33535" y="16298"/>
                        <a:pt x="33508" y="16181"/>
                        <a:pt x="33474" y="16067"/>
                      </a:cubicBezTo>
                      <a:cubicBezTo>
                        <a:pt x="33329" y="15467"/>
                        <a:pt x="33156" y="14872"/>
                        <a:pt x="32960" y="14281"/>
                      </a:cubicBezTo>
                      <a:lnTo>
                        <a:pt x="32960" y="14281"/>
                      </a:lnTo>
                      <a:cubicBezTo>
                        <a:pt x="32979" y="14309"/>
                        <a:pt x="32999" y="14338"/>
                        <a:pt x="33022" y="14366"/>
                      </a:cubicBezTo>
                      <a:lnTo>
                        <a:pt x="33022" y="14368"/>
                      </a:lnTo>
                      <a:cubicBezTo>
                        <a:pt x="33125" y="14518"/>
                        <a:pt x="33228" y="14662"/>
                        <a:pt x="33336" y="14808"/>
                      </a:cubicBezTo>
                      <a:cubicBezTo>
                        <a:pt x="33341" y="14812"/>
                        <a:pt x="33341" y="14817"/>
                        <a:pt x="33344" y="14820"/>
                      </a:cubicBezTo>
                      <a:cubicBezTo>
                        <a:pt x="33363" y="14855"/>
                        <a:pt x="33391" y="14888"/>
                        <a:pt x="33420" y="14923"/>
                      </a:cubicBezTo>
                      <a:cubicBezTo>
                        <a:pt x="33578" y="15149"/>
                        <a:pt x="33747" y="15376"/>
                        <a:pt x="33920" y="15601"/>
                      </a:cubicBezTo>
                      <a:cubicBezTo>
                        <a:pt x="33920" y="15601"/>
                        <a:pt x="33922" y="15601"/>
                        <a:pt x="33922" y="15605"/>
                      </a:cubicBezTo>
                      <a:cubicBezTo>
                        <a:pt x="33941" y="15634"/>
                        <a:pt x="33961" y="15666"/>
                        <a:pt x="33991" y="15697"/>
                      </a:cubicBezTo>
                      <a:cubicBezTo>
                        <a:pt x="34084" y="15823"/>
                        <a:pt x="34180" y="15945"/>
                        <a:pt x="34276" y="16072"/>
                      </a:cubicBezTo>
                      <a:cubicBezTo>
                        <a:pt x="34126" y="15684"/>
                        <a:pt x="34008" y="15290"/>
                        <a:pt x="33922" y="14883"/>
                      </a:cubicBezTo>
                      <a:cubicBezTo>
                        <a:pt x="33864" y="14615"/>
                        <a:pt x="33823" y="14347"/>
                        <a:pt x="33795" y="14075"/>
                      </a:cubicBezTo>
                      <a:lnTo>
                        <a:pt x="33795" y="14075"/>
                      </a:lnTo>
                      <a:cubicBezTo>
                        <a:pt x="33869" y="14232"/>
                        <a:pt x="33941" y="14392"/>
                        <a:pt x="34018" y="14550"/>
                      </a:cubicBezTo>
                      <a:cubicBezTo>
                        <a:pt x="34056" y="14631"/>
                        <a:pt x="34094" y="14710"/>
                        <a:pt x="34137" y="14792"/>
                      </a:cubicBezTo>
                      <a:cubicBezTo>
                        <a:pt x="34142" y="14799"/>
                        <a:pt x="34142" y="14804"/>
                        <a:pt x="34145" y="14807"/>
                      </a:cubicBezTo>
                      <a:cubicBezTo>
                        <a:pt x="34364" y="15256"/>
                        <a:pt x="34613" y="15689"/>
                        <a:pt x="34927" y="16072"/>
                      </a:cubicBezTo>
                      <a:cubicBezTo>
                        <a:pt x="34986" y="16148"/>
                        <a:pt x="35046" y="16222"/>
                        <a:pt x="35120" y="16294"/>
                      </a:cubicBezTo>
                      <a:cubicBezTo>
                        <a:pt x="35120" y="16294"/>
                        <a:pt x="35123" y="16294"/>
                        <a:pt x="35123" y="16298"/>
                      </a:cubicBezTo>
                      <a:cubicBezTo>
                        <a:pt x="35177" y="16360"/>
                        <a:pt x="35234" y="16420"/>
                        <a:pt x="35299" y="16482"/>
                      </a:cubicBezTo>
                      <a:cubicBezTo>
                        <a:pt x="35219" y="16205"/>
                        <a:pt x="35135" y="15926"/>
                        <a:pt x="35054" y="15650"/>
                      </a:cubicBezTo>
                      <a:cubicBezTo>
                        <a:pt x="35051" y="15645"/>
                        <a:pt x="35051" y="15642"/>
                        <a:pt x="35051" y="15633"/>
                      </a:cubicBezTo>
                      <a:cubicBezTo>
                        <a:pt x="35051" y="15627"/>
                        <a:pt x="35046" y="15619"/>
                        <a:pt x="35044" y="15612"/>
                      </a:cubicBezTo>
                      <a:cubicBezTo>
                        <a:pt x="34970" y="15365"/>
                        <a:pt x="34897" y="15123"/>
                        <a:pt x="34824" y="14879"/>
                      </a:cubicBezTo>
                      <a:lnTo>
                        <a:pt x="34824" y="14879"/>
                      </a:lnTo>
                      <a:cubicBezTo>
                        <a:pt x="34943" y="15028"/>
                        <a:pt x="35059" y="15182"/>
                        <a:pt x="35173" y="15332"/>
                      </a:cubicBezTo>
                      <a:lnTo>
                        <a:pt x="35177" y="15332"/>
                      </a:lnTo>
                      <a:cubicBezTo>
                        <a:pt x="35231" y="15404"/>
                        <a:pt x="35285" y="15473"/>
                        <a:pt x="35342" y="15547"/>
                      </a:cubicBezTo>
                      <a:cubicBezTo>
                        <a:pt x="35342" y="15551"/>
                        <a:pt x="35345" y="15554"/>
                        <a:pt x="35345" y="15554"/>
                      </a:cubicBezTo>
                      <a:cubicBezTo>
                        <a:pt x="35426" y="15662"/>
                        <a:pt x="35505" y="15769"/>
                        <a:pt x="35587" y="15877"/>
                      </a:cubicBezTo>
                      <a:cubicBezTo>
                        <a:pt x="35778" y="16133"/>
                        <a:pt x="35967" y="16390"/>
                        <a:pt x="36151" y="16650"/>
                      </a:cubicBezTo>
                      <a:cubicBezTo>
                        <a:pt x="36265" y="16808"/>
                        <a:pt x="36376" y="16966"/>
                        <a:pt x="36488" y="17126"/>
                      </a:cubicBezTo>
                      <a:cubicBezTo>
                        <a:pt x="36507" y="17152"/>
                        <a:pt x="36526" y="17183"/>
                        <a:pt x="36545" y="17210"/>
                      </a:cubicBezTo>
                      <a:cubicBezTo>
                        <a:pt x="36557" y="17226"/>
                        <a:pt x="36564" y="17238"/>
                        <a:pt x="36576" y="17253"/>
                      </a:cubicBezTo>
                      <a:cubicBezTo>
                        <a:pt x="36567" y="17210"/>
                        <a:pt x="36559" y="17169"/>
                        <a:pt x="36548" y="17126"/>
                      </a:cubicBezTo>
                      <a:cubicBezTo>
                        <a:pt x="36437" y="16578"/>
                        <a:pt x="36272" y="16040"/>
                        <a:pt x="36057" y="15528"/>
                      </a:cubicBezTo>
                      <a:cubicBezTo>
                        <a:pt x="36030" y="15459"/>
                        <a:pt x="36004" y="15394"/>
                        <a:pt x="35973" y="15328"/>
                      </a:cubicBezTo>
                      <a:cubicBezTo>
                        <a:pt x="35959" y="15290"/>
                        <a:pt x="35942" y="15252"/>
                        <a:pt x="35923" y="15218"/>
                      </a:cubicBezTo>
                      <a:lnTo>
                        <a:pt x="35923" y="15210"/>
                      </a:lnTo>
                      <a:cubicBezTo>
                        <a:pt x="36132" y="15459"/>
                        <a:pt x="36347" y="15703"/>
                        <a:pt x="36572" y="15942"/>
                      </a:cubicBezTo>
                      <a:cubicBezTo>
                        <a:pt x="36591" y="15966"/>
                        <a:pt x="36614" y="15993"/>
                        <a:pt x="36640" y="16015"/>
                      </a:cubicBezTo>
                      <a:cubicBezTo>
                        <a:pt x="36760" y="16146"/>
                        <a:pt x="36885" y="16271"/>
                        <a:pt x="37012" y="16399"/>
                      </a:cubicBezTo>
                      <a:cubicBezTo>
                        <a:pt x="37268" y="16650"/>
                        <a:pt x="37537" y="16896"/>
                        <a:pt x="37813" y="17126"/>
                      </a:cubicBezTo>
                      <a:lnTo>
                        <a:pt x="37946" y="17126"/>
                      </a:lnTo>
                      <a:cubicBezTo>
                        <a:pt x="37938" y="17113"/>
                        <a:pt x="37933" y="17099"/>
                        <a:pt x="37931" y="17082"/>
                      </a:cubicBezTo>
                      <a:cubicBezTo>
                        <a:pt x="37766" y="16673"/>
                        <a:pt x="37631" y="16252"/>
                        <a:pt x="37516" y="15826"/>
                      </a:cubicBezTo>
                      <a:cubicBezTo>
                        <a:pt x="37473" y="15680"/>
                        <a:pt x="37440" y="15530"/>
                        <a:pt x="37404" y="15382"/>
                      </a:cubicBezTo>
                      <a:lnTo>
                        <a:pt x="37404" y="15382"/>
                      </a:lnTo>
                      <a:cubicBezTo>
                        <a:pt x="37646" y="15818"/>
                        <a:pt x="37912" y="16243"/>
                        <a:pt x="38203" y="16650"/>
                      </a:cubicBezTo>
                      <a:cubicBezTo>
                        <a:pt x="38275" y="16758"/>
                        <a:pt x="38355" y="16865"/>
                        <a:pt x="38435" y="16973"/>
                      </a:cubicBezTo>
                      <a:cubicBezTo>
                        <a:pt x="38474" y="17024"/>
                        <a:pt x="38512" y="17074"/>
                        <a:pt x="38547" y="17127"/>
                      </a:cubicBezTo>
                      <a:lnTo>
                        <a:pt x="39008" y="17127"/>
                      </a:lnTo>
                      <a:cubicBezTo>
                        <a:pt x="38954" y="16973"/>
                        <a:pt x="38893" y="16821"/>
                        <a:pt x="38832" y="16667"/>
                      </a:cubicBezTo>
                      <a:lnTo>
                        <a:pt x="38832" y="16667"/>
                      </a:lnTo>
                      <a:cubicBezTo>
                        <a:pt x="38916" y="16821"/>
                        <a:pt x="39005" y="16973"/>
                        <a:pt x="39089" y="17127"/>
                      </a:cubicBezTo>
                      <a:lnTo>
                        <a:pt x="39296" y="17127"/>
                      </a:lnTo>
                      <a:cubicBezTo>
                        <a:pt x="39254" y="16905"/>
                        <a:pt x="39211" y="16678"/>
                        <a:pt x="39173" y="16452"/>
                      </a:cubicBezTo>
                      <a:lnTo>
                        <a:pt x="39173" y="16452"/>
                      </a:lnTo>
                      <a:cubicBezTo>
                        <a:pt x="39334" y="16679"/>
                        <a:pt x="39500" y="16902"/>
                        <a:pt x="39665" y="17127"/>
                      </a:cubicBezTo>
                      <a:lnTo>
                        <a:pt x="40209" y="17127"/>
                      </a:lnTo>
                      <a:cubicBezTo>
                        <a:pt x="40201" y="17032"/>
                        <a:pt x="40194" y="16935"/>
                        <a:pt x="40190" y="16840"/>
                      </a:cubicBezTo>
                      <a:cubicBezTo>
                        <a:pt x="40187" y="16827"/>
                        <a:pt x="40187" y="16816"/>
                        <a:pt x="40187" y="16804"/>
                      </a:cubicBezTo>
                      <a:lnTo>
                        <a:pt x="40187" y="16804"/>
                      </a:lnTo>
                      <a:cubicBezTo>
                        <a:pt x="40195" y="16824"/>
                        <a:pt x="40206" y="16842"/>
                        <a:pt x="40214" y="16861"/>
                      </a:cubicBezTo>
                      <a:cubicBezTo>
                        <a:pt x="40238" y="16908"/>
                        <a:pt x="40260" y="16954"/>
                        <a:pt x="40288" y="17000"/>
                      </a:cubicBezTo>
                      <a:cubicBezTo>
                        <a:pt x="40307" y="17043"/>
                        <a:pt x="40330" y="17084"/>
                        <a:pt x="40349" y="17127"/>
                      </a:cubicBezTo>
                      <a:lnTo>
                        <a:pt x="40944" y="17127"/>
                      </a:lnTo>
                      <a:cubicBezTo>
                        <a:pt x="40939" y="17035"/>
                        <a:pt x="40931" y="16943"/>
                        <a:pt x="40927" y="16851"/>
                      </a:cubicBezTo>
                      <a:lnTo>
                        <a:pt x="40927" y="16851"/>
                      </a:lnTo>
                      <a:cubicBezTo>
                        <a:pt x="40932" y="16940"/>
                        <a:pt x="40951" y="17032"/>
                        <a:pt x="40982" y="17127"/>
                      </a:cubicBezTo>
                      <a:lnTo>
                        <a:pt x="42051" y="17127"/>
                      </a:lnTo>
                      <a:cubicBezTo>
                        <a:pt x="42049" y="17055"/>
                        <a:pt x="42040" y="16981"/>
                        <a:pt x="42032" y="16908"/>
                      </a:cubicBezTo>
                      <a:lnTo>
                        <a:pt x="42032" y="16908"/>
                      </a:lnTo>
                      <a:cubicBezTo>
                        <a:pt x="42040" y="16981"/>
                        <a:pt x="42056" y="17055"/>
                        <a:pt x="42078" y="17127"/>
                      </a:cubicBezTo>
                      <a:lnTo>
                        <a:pt x="174858" y="17127"/>
                      </a:lnTo>
                      <a:lnTo>
                        <a:pt x="174858" y="3933"/>
                      </a:lnTo>
                      <a:cubicBezTo>
                        <a:pt x="174466" y="3766"/>
                        <a:pt x="174045" y="3714"/>
                        <a:pt x="173612" y="3714"/>
                      </a:cubicBezTo>
                      <a:cubicBezTo>
                        <a:pt x="172917" y="3714"/>
                        <a:pt x="172191" y="3847"/>
                        <a:pt x="171510" y="3847"/>
                      </a:cubicBezTo>
                      <a:cubicBezTo>
                        <a:pt x="170996" y="3847"/>
                        <a:pt x="170506" y="3772"/>
                        <a:pt x="170074" y="3508"/>
                      </a:cubicBezTo>
                      <a:cubicBezTo>
                        <a:pt x="170044" y="3862"/>
                        <a:pt x="169704" y="3995"/>
                        <a:pt x="169318" y="3995"/>
                      </a:cubicBezTo>
                      <a:cubicBezTo>
                        <a:pt x="169070" y="3995"/>
                        <a:pt x="168802" y="3939"/>
                        <a:pt x="168586" y="3852"/>
                      </a:cubicBezTo>
                      <a:cubicBezTo>
                        <a:pt x="168385" y="3770"/>
                        <a:pt x="168134" y="3743"/>
                        <a:pt x="167852" y="3743"/>
                      </a:cubicBezTo>
                      <a:cubicBezTo>
                        <a:pt x="167251" y="3743"/>
                        <a:pt x="166515" y="3870"/>
                        <a:pt x="165841" y="3870"/>
                      </a:cubicBezTo>
                      <a:cubicBezTo>
                        <a:pt x="165113" y="3870"/>
                        <a:pt x="164459" y="3721"/>
                        <a:pt x="164128" y="3105"/>
                      </a:cubicBezTo>
                      <a:lnTo>
                        <a:pt x="164128" y="3105"/>
                      </a:lnTo>
                      <a:lnTo>
                        <a:pt x="164897" y="4541"/>
                      </a:lnTo>
                      <a:cubicBezTo>
                        <a:pt x="163890" y="4254"/>
                        <a:pt x="162936" y="3790"/>
                        <a:pt x="162080" y="3185"/>
                      </a:cubicBezTo>
                      <a:lnTo>
                        <a:pt x="162080" y="3185"/>
                      </a:lnTo>
                      <a:cubicBezTo>
                        <a:pt x="162221" y="3510"/>
                        <a:pt x="162287" y="3871"/>
                        <a:pt x="162259" y="4223"/>
                      </a:cubicBezTo>
                      <a:cubicBezTo>
                        <a:pt x="161013" y="3775"/>
                        <a:pt x="160028" y="2658"/>
                        <a:pt x="159733" y="1367"/>
                      </a:cubicBezTo>
                      <a:lnTo>
                        <a:pt x="159733" y="1367"/>
                      </a:lnTo>
                      <a:cubicBezTo>
                        <a:pt x="159834" y="2135"/>
                        <a:pt x="159932" y="2900"/>
                        <a:pt x="160032" y="3668"/>
                      </a:cubicBezTo>
                      <a:cubicBezTo>
                        <a:pt x="159166" y="2984"/>
                        <a:pt x="158234" y="2390"/>
                        <a:pt x="157253" y="1888"/>
                      </a:cubicBezTo>
                      <a:lnTo>
                        <a:pt x="157253" y="1888"/>
                      </a:lnTo>
                      <a:cubicBezTo>
                        <a:pt x="157597" y="2485"/>
                        <a:pt x="157942" y="3079"/>
                        <a:pt x="158286" y="3674"/>
                      </a:cubicBezTo>
                      <a:cubicBezTo>
                        <a:pt x="157047" y="3528"/>
                        <a:pt x="155913" y="2689"/>
                        <a:pt x="155411" y="1546"/>
                      </a:cubicBezTo>
                      <a:lnTo>
                        <a:pt x="155411" y="1546"/>
                      </a:lnTo>
                      <a:cubicBezTo>
                        <a:pt x="155515" y="2151"/>
                        <a:pt x="155614" y="2754"/>
                        <a:pt x="155715" y="3359"/>
                      </a:cubicBezTo>
                      <a:cubicBezTo>
                        <a:pt x="154437" y="3069"/>
                        <a:pt x="153340" y="2079"/>
                        <a:pt x="152919" y="840"/>
                      </a:cubicBezTo>
                      <a:lnTo>
                        <a:pt x="152919" y="840"/>
                      </a:lnTo>
                      <a:cubicBezTo>
                        <a:pt x="152824" y="1766"/>
                        <a:pt x="152838" y="2697"/>
                        <a:pt x="152965" y="3617"/>
                      </a:cubicBezTo>
                      <a:cubicBezTo>
                        <a:pt x="151826" y="3305"/>
                        <a:pt x="150886" y="2347"/>
                        <a:pt x="150591" y="1204"/>
                      </a:cubicBezTo>
                      <a:lnTo>
                        <a:pt x="150591" y="1204"/>
                      </a:lnTo>
                      <a:cubicBezTo>
                        <a:pt x="150474" y="1986"/>
                        <a:pt x="150582" y="2803"/>
                        <a:pt x="150900" y="3528"/>
                      </a:cubicBezTo>
                      <a:cubicBezTo>
                        <a:pt x="149957" y="3171"/>
                        <a:pt x="149161" y="2454"/>
                        <a:pt x="148700" y="1560"/>
                      </a:cubicBezTo>
                      <a:lnTo>
                        <a:pt x="148700" y="1560"/>
                      </a:lnTo>
                      <a:cubicBezTo>
                        <a:pt x="148627" y="2334"/>
                        <a:pt x="148898" y="3133"/>
                        <a:pt x="149436" y="3700"/>
                      </a:cubicBezTo>
                      <a:cubicBezTo>
                        <a:pt x="149408" y="3700"/>
                        <a:pt x="149380" y="3700"/>
                        <a:pt x="149353" y="3700"/>
                      </a:cubicBezTo>
                      <a:cubicBezTo>
                        <a:pt x="148282" y="3700"/>
                        <a:pt x="147258" y="3250"/>
                        <a:pt x="146272" y="2891"/>
                      </a:cubicBezTo>
                      <a:lnTo>
                        <a:pt x="146272" y="2891"/>
                      </a:lnTo>
                      <a:cubicBezTo>
                        <a:pt x="146383" y="3079"/>
                        <a:pt x="146494" y="3267"/>
                        <a:pt x="146608" y="3454"/>
                      </a:cubicBezTo>
                      <a:cubicBezTo>
                        <a:pt x="146582" y="3412"/>
                        <a:pt x="145694" y="3147"/>
                        <a:pt x="145534" y="3059"/>
                      </a:cubicBezTo>
                      <a:cubicBezTo>
                        <a:pt x="145108" y="2825"/>
                        <a:pt x="144701" y="2552"/>
                        <a:pt x="144395" y="2169"/>
                      </a:cubicBezTo>
                      <a:lnTo>
                        <a:pt x="144395" y="2169"/>
                      </a:lnTo>
                      <a:cubicBezTo>
                        <a:pt x="144509" y="2601"/>
                        <a:pt x="144675" y="3019"/>
                        <a:pt x="144890" y="3415"/>
                      </a:cubicBezTo>
                      <a:cubicBezTo>
                        <a:pt x="144076" y="3171"/>
                        <a:pt x="143340" y="2676"/>
                        <a:pt x="142800" y="2020"/>
                      </a:cubicBezTo>
                      <a:lnTo>
                        <a:pt x="142800" y="2020"/>
                      </a:lnTo>
                      <a:cubicBezTo>
                        <a:pt x="142960" y="2555"/>
                        <a:pt x="143120" y="3092"/>
                        <a:pt x="143285" y="3630"/>
                      </a:cubicBezTo>
                      <a:cubicBezTo>
                        <a:pt x="142252" y="3063"/>
                        <a:pt x="141158" y="2595"/>
                        <a:pt x="140031" y="2245"/>
                      </a:cubicBezTo>
                      <a:lnTo>
                        <a:pt x="140031" y="2245"/>
                      </a:lnTo>
                      <a:cubicBezTo>
                        <a:pt x="140552" y="2536"/>
                        <a:pt x="141021" y="2927"/>
                        <a:pt x="141396" y="3391"/>
                      </a:cubicBezTo>
                      <a:cubicBezTo>
                        <a:pt x="140112" y="3164"/>
                        <a:pt x="138883" y="2634"/>
                        <a:pt x="137828" y="1861"/>
                      </a:cubicBezTo>
                      <a:lnTo>
                        <a:pt x="137828" y="1861"/>
                      </a:lnTo>
                      <a:cubicBezTo>
                        <a:pt x="137878" y="2116"/>
                        <a:pt x="137927" y="2367"/>
                        <a:pt x="137981" y="2620"/>
                      </a:cubicBezTo>
                      <a:cubicBezTo>
                        <a:pt x="137609" y="2179"/>
                        <a:pt x="137145" y="1814"/>
                        <a:pt x="136624" y="1563"/>
                      </a:cubicBezTo>
                      <a:lnTo>
                        <a:pt x="136624" y="1563"/>
                      </a:lnTo>
                      <a:cubicBezTo>
                        <a:pt x="136922" y="2091"/>
                        <a:pt x="137226" y="2620"/>
                        <a:pt x="137525" y="3149"/>
                      </a:cubicBezTo>
                      <a:cubicBezTo>
                        <a:pt x="136594" y="2773"/>
                        <a:pt x="135696" y="2316"/>
                        <a:pt x="134841" y="1788"/>
                      </a:cubicBezTo>
                      <a:lnTo>
                        <a:pt x="134841" y="1788"/>
                      </a:lnTo>
                      <a:cubicBezTo>
                        <a:pt x="135064" y="2170"/>
                        <a:pt x="135286" y="2554"/>
                        <a:pt x="135509" y="2933"/>
                      </a:cubicBezTo>
                      <a:cubicBezTo>
                        <a:pt x="135117" y="2959"/>
                        <a:pt x="134724" y="2973"/>
                        <a:pt x="134330" y="2973"/>
                      </a:cubicBezTo>
                      <a:cubicBezTo>
                        <a:pt x="133054" y="2973"/>
                        <a:pt x="131777" y="2834"/>
                        <a:pt x="130528" y="2558"/>
                      </a:cubicBezTo>
                      <a:lnTo>
                        <a:pt x="130528" y="2558"/>
                      </a:lnTo>
                      <a:cubicBezTo>
                        <a:pt x="130640" y="2765"/>
                        <a:pt x="130750" y="2971"/>
                        <a:pt x="130862" y="3175"/>
                      </a:cubicBezTo>
                      <a:cubicBezTo>
                        <a:pt x="130013" y="2988"/>
                        <a:pt x="129223" y="2562"/>
                        <a:pt x="128599" y="1959"/>
                      </a:cubicBezTo>
                      <a:lnTo>
                        <a:pt x="128599" y="1959"/>
                      </a:lnTo>
                      <a:cubicBezTo>
                        <a:pt x="128776" y="2277"/>
                        <a:pt x="128955" y="2600"/>
                        <a:pt x="129132" y="2918"/>
                      </a:cubicBezTo>
                      <a:cubicBezTo>
                        <a:pt x="127932" y="2754"/>
                        <a:pt x="126727" y="2588"/>
                        <a:pt x="125528" y="2423"/>
                      </a:cubicBezTo>
                      <a:lnTo>
                        <a:pt x="125528" y="2423"/>
                      </a:lnTo>
                      <a:cubicBezTo>
                        <a:pt x="125547" y="2577"/>
                        <a:pt x="125570" y="2733"/>
                        <a:pt x="125593" y="2887"/>
                      </a:cubicBezTo>
                      <a:cubicBezTo>
                        <a:pt x="124691" y="2574"/>
                        <a:pt x="123510" y="1679"/>
                        <a:pt x="123120" y="795"/>
                      </a:cubicBezTo>
                      <a:lnTo>
                        <a:pt x="123120" y="795"/>
                      </a:lnTo>
                      <a:cubicBezTo>
                        <a:pt x="123407" y="1454"/>
                        <a:pt x="123698" y="2109"/>
                        <a:pt x="123986" y="2765"/>
                      </a:cubicBezTo>
                      <a:lnTo>
                        <a:pt x="122318" y="2374"/>
                      </a:lnTo>
                      <a:cubicBezTo>
                        <a:pt x="122206" y="2558"/>
                        <a:pt x="122098" y="2738"/>
                        <a:pt x="121987" y="2923"/>
                      </a:cubicBezTo>
                      <a:cubicBezTo>
                        <a:pt x="120820" y="2137"/>
                        <a:pt x="119656" y="1350"/>
                        <a:pt x="118486" y="561"/>
                      </a:cubicBezTo>
                      <a:lnTo>
                        <a:pt x="118486" y="561"/>
                      </a:lnTo>
                      <a:cubicBezTo>
                        <a:pt x="119135" y="1266"/>
                        <a:pt x="119718" y="2033"/>
                        <a:pt x="120220" y="2849"/>
                      </a:cubicBezTo>
                      <a:cubicBezTo>
                        <a:pt x="119867" y="2672"/>
                        <a:pt x="119515" y="2501"/>
                        <a:pt x="119161" y="2328"/>
                      </a:cubicBezTo>
                      <a:lnTo>
                        <a:pt x="119161" y="2328"/>
                      </a:lnTo>
                      <a:cubicBezTo>
                        <a:pt x="119245" y="2583"/>
                        <a:pt x="119269" y="2861"/>
                        <a:pt x="119226" y="3129"/>
                      </a:cubicBezTo>
                      <a:cubicBezTo>
                        <a:pt x="118214" y="2847"/>
                        <a:pt x="117291" y="2266"/>
                        <a:pt x="116588" y="1484"/>
                      </a:cubicBezTo>
                      <a:lnTo>
                        <a:pt x="116588" y="1484"/>
                      </a:lnTo>
                      <a:cubicBezTo>
                        <a:pt x="116626" y="2021"/>
                        <a:pt x="116584" y="2562"/>
                        <a:pt x="116461" y="3088"/>
                      </a:cubicBezTo>
                      <a:cubicBezTo>
                        <a:pt x="115753" y="2531"/>
                        <a:pt x="115148" y="1846"/>
                        <a:pt x="114675" y="1079"/>
                      </a:cubicBezTo>
                      <a:lnTo>
                        <a:pt x="114675" y="1079"/>
                      </a:lnTo>
                      <a:cubicBezTo>
                        <a:pt x="114768" y="1774"/>
                        <a:pt x="114974" y="2452"/>
                        <a:pt x="115289" y="3077"/>
                      </a:cubicBezTo>
                      <a:cubicBezTo>
                        <a:pt x="113383" y="3022"/>
                        <a:pt x="111503" y="2328"/>
                        <a:pt x="110024" y="1137"/>
                      </a:cubicBezTo>
                      <a:lnTo>
                        <a:pt x="110024" y="1137"/>
                      </a:lnTo>
                      <a:cubicBezTo>
                        <a:pt x="110215" y="1611"/>
                        <a:pt x="110249" y="2151"/>
                        <a:pt x="110127" y="2653"/>
                      </a:cubicBezTo>
                      <a:cubicBezTo>
                        <a:pt x="109295" y="2141"/>
                        <a:pt x="108589" y="1423"/>
                        <a:pt x="108087" y="584"/>
                      </a:cubicBezTo>
                      <a:lnTo>
                        <a:pt x="108087" y="584"/>
                      </a:lnTo>
                      <a:cubicBezTo>
                        <a:pt x="108344" y="1327"/>
                        <a:pt x="108678" y="2043"/>
                        <a:pt x="109080" y="2719"/>
                      </a:cubicBezTo>
                      <a:cubicBezTo>
                        <a:pt x="107867" y="2325"/>
                        <a:pt x="106779" y="1557"/>
                        <a:pt x="105997" y="553"/>
                      </a:cubicBezTo>
                      <a:lnTo>
                        <a:pt x="105997" y="553"/>
                      </a:lnTo>
                      <a:cubicBezTo>
                        <a:pt x="106048" y="1407"/>
                        <a:pt x="106366" y="2170"/>
                        <a:pt x="106811" y="2887"/>
                      </a:cubicBezTo>
                      <a:cubicBezTo>
                        <a:pt x="106569" y="2499"/>
                        <a:pt x="104587" y="2450"/>
                        <a:pt x="104154" y="2339"/>
                      </a:cubicBezTo>
                      <a:lnTo>
                        <a:pt x="104154" y="2339"/>
                      </a:lnTo>
                      <a:cubicBezTo>
                        <a:pt x="104388" y="2524"/>
                        <a:pt x="104572" y="2768"/>
                        <a:pt x="104686" y="3045"/>
                      </a:cubicBezTo>
                      <a:cubicBezTo>
                        <a:pt x="103287" y="2961"/>
                        <a:pt x="101915" y="2459"/>
                        <a:pt x="100795" y="1615"/>
                      </a:cubicBezTo>
                      <a:lnTo>
                        <a:pt x="100795" y="1615"/>
                      </a:lnTo>
                      <a:cubicBezTo>
                        <a:pt x="101090" y="2062"/>
                        <a:pt x="101335" y="2545"/>
                        <a:pt x="101527" y="3047"/>
                      </a:cubicBezTo>
                      <a:cubicBezTo>
                        <a:pt x="100326" y="2758"/>
                        <a:pt x="99169" y="2288"/>
                        <a:pt x="98102" y="1664"/>
                      </a:cubicBezTo>
                      <a:lnTo>
                        <a:pt x="98102" y="1664"/>
                      </a:lnTo>
                      <a:cubicBezTo>
                        <a:pt x="98186" y="2224"/>
                        <a:pt x="98487" y="2749"/>
                        <a:pt x="98927" y="3105"/>
                      </a:cubicBezTo>
                      <a:cubicBezTo>
                        <a:pt x="97765" y="2967"/>
                        <a:pt x="96653" y="2468"/>
                        <a:pt x="95780" y="1693"/>
                      </a:cubicBezTo>
                      <a:lnTo>
                        <a:pt x="95780" y="1693"/>
                      </a:lnTo>
                      <a:cubicBezTo>
                        <a:pt x="95940" y="2219"/>
                        <a:pt x="96284" y="2688"/>
                        <a:pt x="96737" y="2997"/>
                      </a:cubicBezTo>
                      <a:cubicBezTo>
                        <a:pt x="95953" y="2938"/>
                        <a:pt x="95331" y="2625"/>
                        <a:pt x="94671" y="2230"/>
                      </a:cubicBezTo>
                      <a:cubicBezTo>
                        <a:pt x="94407" y="2072"/>
                        <a:pt x="93355" y="1616"/>
                        <a:pt x="93245" y="1374"/>
                      </a:cubicBezTo>
                      <a:lnTo>
                        <a:pt x="93245" y="1374"/>
                      </a:lnTo>
                      <a:cubicBezTo>
                        <a:pt x="93602" y="2187"/>
                        <a:pt x="94116" y="2923"/>
                        <a:pt x="94756" y="3533"/>
                      </a:cubicBezTo>
                      <a:cubicBezTo>
                        <a:pt x="93348" y="3419"/>
                        <a:pt x="92006" y="2634"/>
                        <a:pt x="91209" y="1470"/>
                      </a:cubicBezTo>
                      <a:lnTo>
                        <a:pt x="91209" y="1470"/>
                      </a:lnTo>
                      <a:cubicBezTo>
                        <a:pt x="91267" y="2278"/>
                        <a:pt x="91781" y="3039"/>
                        <a:pt x="92509" y="3400"/>
                      </a:cubicBezTo>
                      <a:cubicBezTo>
                        <a:pt x="91118" y="3141"/>
                        <a:pt x="89813" y="2424"/>
                        <a:pt x="88855" y="1386"/>
                      </a:cubicBezTo>
                      <a:lnTo>
                        <a:pt x="88855" y="1386"/>
                      </a:lnTo>
                      <a:cubicBezTo>
                        <a:pt x="88969" y="2110"/>
                        <a:pt x="89311" y="2797"/>
                        <a:pt x="89825" y="3326"/>
                      </a:cubicBezTo>
                      <a:cubicBezTo>
                        <a:pt x="88644" y="2726"/>
                        <a:pt x="87406" y="2243"/>
                        <a:pt x="86137" y="1874"/>
                      </a:cubicBezTo>
                      <a:lnTo>
                        <a:pt x="86137" y="1874"/>
                      </a:lnTo>
                      <a:cubicBezTo>
                        <a:pt x="86830" y="2234"/>
                        <a:pt x="87431" y="2768"/>
                        <a:pt x="87876" y="3412"/>
                      </a:cubicBezTo>
                      <a:cubicBezTo>
                        <a:pt x="86204" y="2830"/>
                        <a:pt x="84599" y="2060"/>
                        <a:pt x="83102" y="1115"/>
                      </a:cubicBezTo>
                      <a:lnTo>
                        <a:pt x="83102" y="1115"/>
                      </a:lnTo>
                      <a:cubicBezTo>
                        <a:pt x="83360" y="1706"/>
                        <a:pt x="83674" y="2277"/>
                        <a:pt x="84030" y="2815"/>
                      </a:cubicBezTo>
                      <a:cubicBezTo>
                        <a:pt x="82922" y="2442"/>
                        <a:pt x="81898" y="1821"/>
                        <a:pt x="81052" y="1016"/>
                      </a:cubicBezTo>
                      <a:lnTo>
                        <a:pt x="81052" y="1016"/>
                      </a:lnTo>
                      <a:cubicBezTo>
                        <a:pt x="81206" y="1691"/>
                        <a:pt x="81469" y="2338"/>
                        <a:pt x="81830" y="2929"/>
                      </a:cubicBezTo>
                      <a:cubicBezTo>
                        <a:pt x="81236" y="2641"/>
                        <a:pt x="80639" y="2351"/>
                        <a:pt x="80044" y="2062"/>
                      </a:cubicBezTo>
                      <a:lnTo>
                        <a:pt x="80044" y="2062"/>
                      </a:lnTo>
                      <a:cubicBezTo>
                        <a:pt x="80551" y="2573"/>
                        <a:pt x="81061" y="3083"/>
                        <a:pt x="81567" y="3593"/>
                      </a:cubicBezTo>
                      <a:cubicBezTo>
                        <a:pt x="79897" y="2862"/>
                        <a:pt x="78226" y="2124"/>
                        <a:pt x="76554" y="1388"/>
                      </a:cubicBezTo>
                      <a:lnTo>
                        <a:pt x="76554" y="1388"/>
                      </a:lnTo>
                      <a:cubicBezTo>
                        <a:pt x="76790" y="1814"/>
                        <a:pt x="77024" y="2240"/>
                        <a:pt x="77263" y="2670"/>
                      </a:cubicBezTo>
                      <a:cubicBezTo>
                        <a:pt x="76288" y="2455"/>
                        <a:pt x="75379" y="1945"/>
                        <a:pt x="74693" y="1223"/>
                      </a:cubicBezTo>
                      <a:lnTo>
                        <a:pt x="74693" y="1223"/>
                      </a:lnTo>
                      <a:cubicBezTo>
                        <a:pt x="74683" y="1742"/>
                        <a:pt x="74755" y="2268"/>
                        <a:pt x="74913" y="2761"/>
                      </a:cubicBezTo>
                      <a:cubicBezTo>
                        <a:pt x="73933" y="2160"/>
                        <a:pt x="72889" y="1667"/>
                        <a:pt x="71807" y="1289"/>
                      </a:cubicBezTo>
                      <a:lnTo>
                        <a:pt x="71807" y="1289"/>
                      </a:lnTo>
                      <a:cubicBezTo>
                        <a:pt x="72508" y="1537"/>
                        <a:pt x="73103" y="2086"/>
                        <a:pt x="73406" y="2770"/>
                      </a:cubicBezTo>
                      <a:cubicBezTo>
                        <a:pt x="72486" y="2444"/>
                        <a:pt x="71612" y="1996"/>
                        <a:pt x="70814" y="1432"/>
                      </a:cubicBezTo>
                      <a:lnTo>
                        <a:pt x="70814" y="1432"/>
                      </a:lnTo>
                      <a:cubicBezTo>
                        <a:pt x="71056" y="1871"/>
                        <a:pt x="71297" y="2310"/>
                        <a:pt x="71539" y="2751"/>
                      </a:cubicBezTo>
                      <a:cubicBezTo>
                        <a:pt x="70508" y="2618"/>
                        <a:pt x="69544" y="2034"/>
                        <a:pt x="68946" y="1188"/>
                      </a:cubicBezTo>
                      <a:lnTo>
                        <a:pt x="68946" y="1188"/>
                      </a:lnTo>
                      <a:cubicBezTo>
                        <a:pt x="68963" y="1692"/>
                        <a:pt x="69097" y="2194"/>
                        <a:pt x="69338" y="2639"/>
                      </a:cubicBezTo>
                      <a:cubicBezTo>
                        <a:pt x="67919" y="2506"/>
                        <a:pt x="66523" y="2107"/>
                        <a:pt x="65243" y="1475"/>
                      </a:cubicBezTo>
                      <a:lnTo>
                        <a:pt x="65243" y="1475"/>
                      </a:lnTo>
                      <a:cubicBezTo>
                        <a:pt x="65411" y="1793"/>
                        <a:pt x="65504" y="2154"/>
                        <a:pt x="65506" y="2510"/>
                      </a:cubicBezTo>
                      <a:cubicBezTo>
                        <a:pt x="65169" y="2383"/>
                        <a:pt x="64831" y="2257"/>
                        <a:pt x="64494" y="2130"/>
                      </a:cubicBezTo>
                      <a:lnTo>
                        <a:pt x="64494" y="2130"/>
                      </a:lnTo>
                      <a:cubicBezTo>
                        <a:pt x="64602" y="2230"/>
                        <a:pt x="64529" y="2428"/>
                        <a:pt x="64391" y="2491"/>
                      </a:cubicBezTo>
                      <a:cubicBezTo>
                        <a:pt x="64338" y="2515"/>
                        <a:pt x="64281" y="2524"/>
                        <a:pt x="64223" y="2524"/>
                      </a:cubicBezTo>
                      <a:cubicBezTo>
                        <a:pt x="64134" y="2524"/>
                        <a:pt x="64043" y="2502"/>
                        <a:pt x="63957" y="2479"/>
                      </a:cubicBezTo>
                      <a:cubicBezTo>
                        <a:pt x="63143" y="2257"/>
                        <a:pt x="62359" y="1950"/>
                        <a:pt x="61610" y="1566"/>
                      </a:cubicBezTo>
                      <a:lnTo>
                        <a:pt x="61610" y="1566"/>
                      </a:lnTo>
                      <a:cubicBezTo>
                        <a:pt x="61617" y="2069"/>
                        <a:pt x="61963" y="2552"/>
                        <a:pt x="62437" y="2717"/>
                      </a:cubicBezTo>
                      <a:cubicBezTo>
                        <a:pt x="62426" y="2716"/>
                        <a:pt x="62408" y="2715"/>
                        <a:pt x="62385" y="2715"/>
                      </a:cubicBezTo>
                      <a:cubicBezTo>
                        <a:pt x="62106" y="2715"/>
                        <a:pt x="61042" y="2787"/>
                        <a:pt x="60194" y="2787"/>
                      </a:cubicBezTo>
                      <a:cubicBezTo>
                        <a:pt x="59576" y="2787"/>
                        <a:pt x="59072" y="2749"/>
                        <a:pt x="59072" y="2618"/>
                      </a:cubicBezTo>
                      <a:cubicBezTo>
                        <a:pt x="59060" y="2767"/>
                        <a:pt x="58935" y="2825"/>
                        <a:pt x="58780" y="2825"/>
                      </a:cubicBezTo>
                      <a:cubicBezTo>
                        <a:pt x="58629" y="2825"/>
                        <a:pt x="58450" y="2769"/>
                        <a:pt x="58321" y="2690"/>
                      </a:cubicBezTo>
                      <a:cubicBezTo>
                        <a:pt x="58194" y="2613"/>
                        <a:pt x="58016" y="2560"/>
                        <a:pt x="57865" y="2560"/>
                      </a:cubicBezTo>
                      <a:cubicBezTo>
                        <a:pt x="57707" y="2560"/>
                        <a:pt x="57578" y="2619"/>
                        <a:pt x="57568" y="2772"/>
                      </a:cubicBezTo>
                      <a:cubicBezTo>
                        <a:pt x="57431" y="2595"/>
                        <a:pt x="57249" y="2452"/>
                        <a:pt x="57043" y="2357"/>
                      </a:cubicBezTo>
                      <a:cubicBezTo>
                        <a:pt x="56986" y="2682"/>
                        <a:pt x="56631" y="2874"/>
                        <a:pt x="56286" y="2874"/>
                      </a:cubicBezTo>
                      <a:cubicBezTo>
                        <a:pt x="56236" y="2874"/>
                        <a:pt x="56187" y="2870"/>
                        <a:pt x="56138" y="2862"/>
                      </a:cubicBezTo>
                      <a:cubicBezTo>
                        <a:pt x="55761" y="2797"/>
                        <a:pt x="55445" y="2539"/>
                        <a:pt x="55150" y="2295"/>
                      </a:cubicBezTo>
                      <a:lnTo>
                        <a:pt x="55150" y="2295"/>
                      </a:lnTo>
                      <a:cubicBezTo>
                        <a:pt x="55058" y="2501"/>
                        <a:pt x="55115" y="2766"/>
                        <a:pt x="55289" y="2916"/>
                      </a:cubicBezTo>
                      <a:cubicBezTo>
                        <a:pt x="55255" y="2918"/>
                        <a:pt x="55221" y="2918"/>
                        <a:pt x="55187" y="2918"/>
                      </a:cubicBezTo>
                      <a:cubicBezTo>
                        <a:pt x="54323" y="2918"/>
                        <a:pt x="53467" y="2562"/>
                        <a:pt x="52874" y="1953"/>
                      </a:cubicBezTo>
                      <a:cubicBezTo>
                        <a:pt x="52827" y="2263"/>
                        <a:pt x="52778" y="2577"/>
                        <a:pt x="52731" y="2892"/>
                      </a:cubicBezTo>
                      <a:cubicBezTo>
                        <a:pt x="51965" y="2648"/>
                        <a:pt x="51158" y="2521"/>
                        <a:pt x="50545" y="1935"/>
                      </a:cubicBezTo>
                      <a:lnTo>
                        <a:pt x="50545" y="1935"/>
                      </a:lnTo>
                      <a:cubicBezTo>
                        <a:pt x="50771" y="2167"/>
                        <a:pt x="50893" y="2495"/>
                        <a:pt x="50873" y="2819"/>
                      </a:cubicBezTo>
                      <a:cubicBezTo>
                        <a:pt x="50220" y="2558"/>
                        <a:pt x="49569" y="2297"/>
                        <a:pt x="48921" y="2041"/>
                      </a:cubicBezTo>
                      <a:lnTo>
                        <a:pt x="48921" y="2041"/>
                      </a:lnTo>
                      <a:cubicBezTo>
                        <a:pt x="48973" y="2252"/>
                        <a:pt x="49028" y="2466"/>
                        <a:pt x="49081" y="2681"/>
                      </a:cubicBezTo>
                      <a:cubicBezTo>
                        <a:pt x="48191" y="2558"/>
                        <a:pt x="47333" y="2239"/>
                        <a:pt x="46582" y="1753"/>
                      </a:cubicBezTo>
                      <a:lnTo>
                        <a:pt x="46582" y="1753"/>
                      </a:lnTo>
                      <a:cubicBezTo>
                        <a:pt x="46616" y="2043"/>
                        <a:pt x="46654" y="2335"/>
                        <a:pt x="46693" y="2627"/>
                      </a:cubicBezTo>
                      <a:cubicBezTo>
                        <a:pt x="45926" y="2258"/>
                        <a:pt x="45159" y="1891"/>
                        <a:pt x="44391" y="1522"/>
                      </a:cubicBezTo>
                      <a:lnTo>
                        <a:pt x="44391" y="1522"/>
                      </a:lnTo>
                      <a:cubicBezTo>
                        <a:pt x="44542" y="1856"/>
                        <a:pt x="44690" y="2189"/>
                        <a:pt x="44840" y="2526"/>
                      </a:cubicBezTo>
                      <a:cubicBezTo>
                        <a:pt x="44186" y="2201"/>
                        <a:pt x="43526" y="1878"/>
                        <a:pt x="42870" y="1552"/>
                      </a:cubicBezTo>
                      <a:lnTo>
                        <a:pt x="42870" y="1552"/>
                      </a:lnTo>
                      <a:cubicBezTo>
                        <a:pt x="43068" y="1845"/>
                        <a:pt x="43269" y="2136"/>
                        <a:pt x="43467" y="2423"/>
                      </a:cubicBezTo>
                      <a:cubicBezTo>
                        <a:pt x="43333" y="2437"/>
                        <a:pt x="43198" y="2444"/>
                        <a:pt x="43063" y="2444"/>
                      </a:cubicBezTo>
                      <a:cubicBezTo>
                        <a:pt x="42288" y="2444"/>
                        <a:pt x="41514" y="2213"/>
                        <a:pt x="40867" y="1782"/>
                      </a:cubicBezTo>
                      <a:lnTo>
                        <a:pt x="40867" y="1782"/>
                      </a:lnTo>
                      <a:cubicBezTo>
                        <a:pt x="41006" y="2014"/>
                        <a:pt x="41021" y="2309"/>
                        <a:pt x="40913" y="2554"/>
                      </a:cubicBezTo>
                      <a:cubicBezTo>
                        <a:pt x="39628" y="2156"/>
                        <a:pt x="38413" y="1541"/>
                        <a:pt x="37332" y="749"/>
                      </a:cubicBezTo>
                      <a:lnTo>
                        <a:pt x="37332" y="749"/>
                      </a:lnTo>
                      <a:cubicBezTo>
                        <a:pt x="37758" y="1427"/>
                        <a:pt x="38180" y="2110"/>
                        <a:pt x="38601" y="2792"/>
                      </a:cubicBezTo>
                      <a:cubicBezTo>
                        <a:pt x="37516" y="2355"/>
                        <a:pt x="36469" y="1814"/>
                        <a:pt x="35484" y="1182"/>
                      </a:cubicBezTo>
                      <a:lnTo>
                        <a:pt x="35484" y="1182"/>
                      </a:lnTo>
                      <a:cubicBezTo>
                        <a:pt x="35448" y="1679"/>
                        <a:pt x="35495" y="2183"/>
                        <a:pt x="35617" y="2670"/>
                      </a:cubicBezTo>
                      <a:cubicBezTo>
                        <a:pt x="34980" y="2554"/>
                        <a:pt x="34344" y="2440"/>
                        <a:pt x="33706" y="2328"/>
                      </a:cubicBezTo>
                      <a:lnTo>
                        <a:pt x="33706" y="2328"/>
                      </a:lnTo>
                      <a:cubicBezTo>
                        <a:pt x="33783" y="2488"/>
                        <a:pt x="33861" y="2653"/>
                        <a:pt x="33938" y="2819"/>
                      </a:cubicBezTo>
                      <a:cubicBezTo>
                        <a:pt x="32660" y="2371"/>
                        <a:pt x="31398" y="1871"/>
                        <a:pt x="30159" y="1331"/>
                      </a:cubicBezTo>
                      <a:lnTo>
                        <a:pt x="30159" y="1331"/>
                      </a:lnTo>
                      <a:cubicBezTo>
                        <a:pt x="30424" y="1704"/>
                        <a:pt x="30686" y="2077"/>
                        <a:pt x="30950" y="2452"/>
                      </a:cubicBezTo>
                      <a:cubicBezTo>
                        <a:pt x="29781" y="2360"/>
                        <a:pt x="28631" y="2023"/>
                        <a:pt x="27603" y="1458"/>
                      </a:cubicBezTo>
                      <a:lnTo>
                        <a:pt x="27603" y="1458"/>
                      </a:lnTo>
                      <a:cubicBezTo>
                        <a:pt x="28002" y="1926"/>
                        <a:pt x="28401" y="2395"/>
                        <a:pt x="28799" y="2862"/>
                      </a:cubicBezTo>
                      <a:cubicBezTo>
                        <a:pt x="27098" y="2339"/>
                        <a:pt x="25513" y="1424"/>
                        <a:pt x="24221" y="200"/>
                      </a:cubicBezTo>
                      <a:lnTo>
                        <a:pt x="24221" y="200"/>
                      </a:lnTo>
                      <a:cubicBezTo>
                        <a:pt x="24099" y="1156"/>
                        <a:pt x="24425" y="2160"/>
                        <a:pt x="25084" y="2862"/>
                      </a:cubicBezTo>
                      <a:cubicBezTo>
                        <a:pt x="23719" y="2646"/>
                        <a:pt x="22427" y="1999"/>
                        <a:pt x="21437" y="1036"/>
                      </a:cubicBezTo>
                      <a:lnTo>
                        <a:pt x="21437" y="1036"/>
                      </a:lnTo>
                      <a:cubicBezTo>
                        <a:pt x="21625" y="1585"/>
                        <a:pt x="21812" y="2137"/>
                        <a:pt x="22004" y="2685"/>
                      </a:cubicBezTo>
                      <a:cubicBezTo>
                        <a:pt x="21199" y="2352"/>
                        <a:pt x="20370" y="2080"/>
                        <a:pt x="19528" y="1869"/>
                      </a:cubicBezTo>
                      <a:lnTo>
                        <a:pt x="19528" y="1869"/>
                      </a:lnTo>
                      <a:cubicBezTo>
                        <a:pt x="19627" y="2230"/>
                        <a:pt x="19784" y="2577"/>
                        <a:pt x="19992" y="2892"/>
                      </a:cubicBezTo>
                      <a:cubicBezTo>
                        <a:pt x="18564" y="2569"/>
                        <a:pt x="17141" y="2246"/>
                        <a:pt x="15720" y="1929"/>
                      </a:cubicBezTo>
                      <a:lnTo>
                        <a:pt x="15720" y="1929"/>
                      </a:lnTo>
                      <a:cubicBezTo>
                        <a:pt x="15934" y="2163"/>
                        <a:pt x="16148" y="2402"/>
                        <a:pt x="16360" y="2634"/>
                      </a:cubicBezTo>
                      <a:cubicBezTo>
                        <a:pt x="15163" y="2421"/>
                        <a:pt x="14056" y="1753"/>
                        <a:pt x="13305" y="797"/>
                      </a:cubicBezTo>
                      <a:lnTo>
                        <a:pt x="13305" y="797"/>
                      </a:lnTo>
                      <a:cubicBezTo>
                        <a:pt x="13453" y="1346"/>
                        <a:pt x="13542" y="1913"/>
                        <a:pt x="13565" y="2485"/>
                      </a:cubicBezTo>
                      <a:cubicBezTo>
                        <a:pt x="12819" y="2037"/>
                        <a:pt x="12138" y="1481"/>
                        <a:pt x="11544" y="848"/>
                      </a:cubicBezTo>
                      <a:lnTo>
                        <a:pt x="11544" y="848"/>
                      </a:lnTo>
                      <a:cubicBezTo>
                        <a:pt x="11494" y="1474"/>
                        <a:pt x="11647" y="2117"/>
                        <a:pt x="11977" y="2653"/>
                      </a:cubicBezTo>
                      <a:cubicBezTo>
                        <a:pt x="10217" y="1807"/>
                        <a:pt x="8380" y="1112"/>
                        <a:pt x="6501" y="575"/>
                      </a:cubicBezTo>
                      <a:lnTo>
                        <a:pt x="6501" y="575"/>
                      </a:lnTo>
                      <a:cubicBezTo>
                        <a:pt x="7196" y="1054"/>
                        <a:pt x="7816" y="1645"/>
                        <a:pt x="8330" y="2315"/>
                      </a:cubicBezTo>
                      <a:cubicBezTo>
                        <a:pt x="6989" y="1668"/>
                        <a:pt x="5711" y="890"/>
                        <a:pt x="452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5" name="Google Shape;2135;p15"/>
                <p:cNvSpPr/>
                <p:nvPr/>
              </p:nvSpPr>
              <p:spPr>
                <a:xfrm>
                  <a:off x="2259573" y="5066951"/>
                  <a:ext cx="4991" cy="279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" h="689" extrusionOk="0">
                      <a:moveTo>
                        <a:pt x="0" y="0"/>
                      </a:moveTo>
                      <a:cubicBezTo>
                        <a:pt x="22" y="232"/>
                        <a:pt x="65" y="461"/>
                        <a:pt x="122" y="688"/>
                      </a:cubicBezTo>
                      <a:cubicBezTo>
                        <a:pt x="80" y="459"/>
                        <a:pt x="41" y="229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6" name="Google Shape;2136;p15"/>
                <p:cNvSpPr/>
                <p:nvPr/>
              </p:nvSpPr>
              <p:spPr>
                <a:xfrm>
                  <a:off x="-79823" y="4701812"/>
                  <a:ext cx="3095848" cy="7601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90" h="18733" extrusionOk="0">
                      <a:moveTo>
                        <a:pt x="48135" y="2161"/>
                      </a:moveTo>
                      <a:cubicBezTo>
                        <a:pt x="48135" y="2162"/>
                        <a:pt x="48135" y="2162"/>
                        <a:pt x="48135" y="2162"/>
                      </a:cubicBezTo>
                      <a:lnTo>
                        <a:pt x="48135" y="2162"/>
                      </a:lnTo>
                      <a:cubicBezTo>
                        <a:pt x="48135" y="2162"/>
                        <a:pt x="48135" y="2162"/>
                        <a:pt x="48135" y="2161"/>
                      </a:cubicBezTo>
                      <a:close/>
                      <a:moveTo>
                        <a:pt x="25584" y="2941"/>
                      </a:moveTo>
                      <a:cubicBezTo>
                        <a:pt x="26048" y="3182"/>
                        <a:pt x="26485" y="3481"/>
                        <a:pt x="26884" y="3831"/>
                      </a:cubicBezTo>
                      <a:cubicBezTo>
                        <a:pt x="26409" y="3616"/>
                        <a:pt x="25969" y="3307"/>
                        <a:pt x="25584" y="2941"/>
                      </a:cubicBezTo>
                      <a:close/>
                      <a:moveTo>
                        <a:pt x="36503" y="0"/>
                      </a:moveTo>
                      <a:lnTo>
                        <a:pt x="36503" y="0"/>
                      </a:lnTo>
                      <a:cubicBezTo>
                        <a:pt x="36676" y="983"/>
                        <a:pt x="36847" y="1959"/>
                        <a:pt x="37020" y="2942"/>
                      </a:cubicBezTo>
                      <a:cubicBezTo>
                        <a:pt x="36353" y="2383"/>
                        <a:pt x="35802" y="1669"/>
                        <a:pt x="35417" y="868"/>
                      </a:cubicBezTo>
                      <a:lnTo>
                        <a:pt x="35417" y="868"/>
                      </a:lnTo>
                      <a:cubicBezTo>
                        <a:pt x="35742" y="1658"/>
                        <a:pt x="36069" y="2451"/>
                        <a:pt x="36400" y="3246"/>
                      </a:cubicBezTo>
                      <a:cubicBezTo>
                        <a:pt x="35291" y="2966"/>
                        <a:pt x="34344" y="2057"/>
                        <a:pt x="33980" y="917"/>
                      </a:cubicBezTo>
                      <a:lnTo>
                        <a:pt x="33980" y="917"/>
                      </a:lnTo>
                      <a:cubicBezTo>
                        <a:pt x="33832" y="1837"/>
                        <a:pt x="34100" y="2820"/>
                        <a:pt x="34694" y="3513"/>
                      </a:cubicBezTo>
                      <a:cubicBezTo>
                        <a:pt x="33790" y="3293"/>
                        <a:pt x="32961" y="2750"/>
                        <a:pt x="32374" y="1995"/>
                      </a:cubicBezTo>
                      <a:lnTo>
                        <a:pt x="32374" y="1995"/>
                      </a:lnTo>
                      <a:cubicBezTo>
                        <a:pt x="32550" y="2435"/>
                        <a:pt x="32770" y="2885"/>
                        <a:pt x="32876" y="3344"/>
                      </a:cubicBezTo>
                      <a:cubicBezTo>
                        <a:pt x="32788" y="3363"/>
                        <a:pt x="32701" y="3371"/>
                        <a:pt x="32613" y="3371"/>
                      </a:cubicBezTo>
                      <a:cubicBezTo>
                        <a:pt x="32113" y="3371"/>
                        <a:pt x="31614" y="3093"/>
                        <a:pt x="31177" y="2891"/>
                      </a:cubicBezTo>
                      <a:lnTo>
                        <a:pt x="31177" y="2891"/>
                      </a:lnTo>
                      <a:cubicBezTo>
                        <a:pt x="31292" y="3144"/>
                        <a:pt x="31407" y="3396"/>
                        <a:pt x="31519" y="3646"/>
                      </a:cubicBezTo>
                      <a:cubicBezTo>
                        <a:pt x="30898" y="3508"/>
                        <a:pt x="30311" y="3201"/>
                        <a:pt x="29836" y="2764"/>
                      </a:cubicBezTo>
                      <a:lnTo>
                        <a:pt x="29836" y="2764"/>
                      </a:lnTo>
                      <a:cubicBezTo>
                        <a:pt x="29970" y="3204"/>
                        <a:pt x="30247" y="3597"/>
                        <a:pt x="30606" y="3857"/>
                      </a:cubicBezTo>
                      <a:cubicBezTo>
                        <a:pt x="30477" y="3764"/>
                        <a:pt x="30085" y="3784"/>
                        <a:pt x="29912" y="3726"/>
                      </a:cubicBezTo>
                      <a:cubicBezTo>
                        <a:pt x="29663" y="3637"/>
                        <a:pt x="29465" y="3523"/>
                        <a:pt x="29272" y="3339"/>
                      </a:cubicBezTo>
                      <a:cubicBezTo>
                        <a:pt x="28903" y="2986"/>
                        <a:pt x="28537" y="2515"/>
                        <a:pt x="28257" y="2077"/>
                      </a:cubicBezTo>
                      <a:lnTo>
                        <a:pt x="28257" y="2077"/>
                      </a:lnTo>
                      <a:cubicBezTo>
                        <a:pt x="28253" y="2707"/>
                        <a:pt x="28468" y="3335"/>
                        <a:pt x="28851" y="3818"/>
                      </a:cubicBezTo>
                      <a:cubicBezTo>
                        <a:pt x="27738" y="3430"/>
                        <a:pt x="26615" y="3101"/>
                        <a:pt x="25473" y="2833"/>
                      </a:cubicBezTo>
                      <a:cubicBezTo>
                        <a:pt x="25177" y="2529"/>
                        <a:pt x="24921" y="2192"/>
                        <a:pt x="24713" y="1819"/>
                      </a:cubicBezTo>
                      <a:lnTo>
                        <a:pt x="24713" y="1819"/>
                      </a:lnTo>
                      <a:cubicBezTo>
                        <a:pt x="24612" y="2561"/>
                        <a:pt x="24816" y="3337"/>
                        <a:pt x="25264" y="3917"/>
                      </a:cubicBezTo>
                      <a:cubicBezTo>
                        <a:pt x="24736" y="3354"/>
                        <a:pt x="24205" y="2786"/>
                        <a:pt x="23677" y="2224"/>
                      </a:cubicBezTo>
                      <a:lnTo>
                        <a:pt x="23677" y="2224"/>
                      </a:lnTo>
                      <a:cubicBezTo>
                        <a:pt x="23703" y="2745"/>
                        <a:pt x="23808" y="3266"/>
                        <a:pt x="23975" y="3757"/>
                      </a:cubicBezTo>
                      <a:cubicBezTo>
                        <a:pt x="22947" y="2886"/>
                        <a:pt x="21777" y="2200"/>
                        <a:pt x="20531" y="1733"/>
                      </a:cubicBezTo>
                      <a:lnTo>
                        <a:pt x="20531" y="1733"/>
                      </a:lnTo>
                      <a:cubicBezTo>
                        <a:pt x="21170" y="2308"/>
                        <a:pt x="21667" y="3051"/>
                        <a:pt x="21971" y="3871"/>
                      </a:cubicBezTo>
                      <a:cubicBezTo>
                        <a:pt x="20993" y="3020"/>
                        <a:pt x="20065" y="2099"/>
                        <a:pt x="19194" y="1123"/>
                      </a:cubicBezTo>
                      <a:lnTo>
                        <a:pt x="19194" y="1123"/>
                      </a:lnTo>
                      <a:cubicBezTo>
                        <a:pt x="19190" y="1994"/>
                        <a:pt x="19539" y="2859"/>
                        <a:pt x="20130" y="3464"/>
                      </a:cubicBezTo>
                      <a:cubicBezTo>
                        <a:pt x="19422" y="2833"/>
                        <a:pt x="18754" y="2149"/>
                        <a:pt x="18129" y="1421"/>
                      </a:cubicBezTo>
                      <a:lnTo>
                        <a:pt x="18129" y="1421"/>
                      </a:lnTo>
                      <a:cubicBezTo>
                        <a:pt x="18298" y="2156"/>
                        <a:pt x="18616" y="2854"/>
                        <a:pt x="19057" y="3453"/>
                      </a:cubicBezTo>
                      <a:cubicBezTo>
                        <a:pt x="18172" y="2836"/>
                        <a:pt x="17212" y="2330"/>
                        <a:pt x="16213" y="1955"/>
                      </a:cubicBezTo>
                      <a:lnTo>
                        <a:pt x="16213" y="1955"/>
                      </a:lnTo>
                      <a:cubicBezTo>
                        <a:pt x="16546" y="2300"/>
                        <a:pt x="16842" y="2683"/>
                        <a:pt x="17086" y="3101"/>
                      </a:cubicBezTo>
                      <a:cubicBezTo>
                        <a:pt x="16658" y="2816"/>
                        <a:pt x="16196" y="2582"/>
                        <a:pt x="15718" y="2398"/>
                      </a:cubicBezTo>
                      <a:lnTo>
                        <a:pt x="15718" y="2398"/>
                      </a:lnTo>
                      <a:cubicBezTo>
                        <a:pt x="15802" y="2740"/>
                        <a:pt x="15887" y="3077"/>
                        <a:pt x="15971" y="3414"/>
                      </a:cubicBezTo>
                      <a:cubicBezTo>
                        <a:pt x="15106" y="2847"/>
                        <a:pt x="14343" y="2098"/>
                        <a:pt x="13740" y="1224"/>
                      </a:cubicBezTo>
                      <a:lnTo>
                        <a:pt x="13740" y="1224"/>
                      </a:lnTo>
                      <a:cubicBezTo>
                        <a:pt x="13905" y="1911"/>
                        <a:pt x="14115" y="2586"/>
                        <a:pt x="14370" y="3241"/>
                      </a:cubicBezTo>
                      <a:cubicBezTo>
                        <a:pt x="13480" y="2993"/>
                        <a:pt x="12565" y="2742"/>
                        <a:pt x="11657" y="2742"/>
                      </a:cubicBezTo>
                      <a:cubicBezTo>
                        <a:pt x="11374" y="2742"/>
                        <a:pt x="11092" y="2766"/>
                        <a:pt x="10811" y="2822"/>
                      </a:cubicBezTo>
                      <a:cubicBezTo>
                        <a:pt x="10543" y="2879"/>
                        <a:pt x="10279" y="2961"/>
                        <a:pt x="10007" y="2961"/>
                      </a:cubicBezTo>
                      <a:cubicBezTo>
                        <a:pt x="10003" y="2961"/>
                        <a:pt x="9999" y="2961"/>
                        <a:pt x="9995" y="2961"/>
                      </a:cubicBezTo>
                      <a:cubicBezTo>
                        <a:pt x="9737" y="2957"/>
                        <a:pt x="9484" y="2877"/>
                        <a:pt x="9246" y="2768"/>
                      </a:cubicBezTo>
                      <a:cubicBezTo>
                        <a:pt x="8630" y="2484"/>
                        <a:pt x="8103" y="1995"/>
                        <a:pt x="7759" y="1385"/>
                      </a:cubicBezTo>
                      <a:lnTo>
                        <a:pt x="7759" y="1385"/>
                      </a:lnTo>
                      <a:cubicBezTo>
                        <a:pt x="8063" y="2105"/>
                        <a:pt x="8603" y="2714"/>
                        <a:pt x="9270" y="3075"/>
                      </a:cubicBezTo>
                      <a:cubicBezTo>
                        <a:pt x="8333" y="2622"/>
                        <a:pt x="7503" y="1944"/>
                        <a:pt x="6851" y="1105"/>
                      </a:cubicBezTo>
                      <a:lnTo>
                        <a:pt x="6851" y="1105"/>
                      </a:lnTo>
                      <a:cubicBezTo>
                        <a:pt x="7169" y="1722"/>
                        <a:pt x="7492" y="2339"/>
                        <a:pt x="7810" y="2956"/>
                      </a:cubicBezTo>
                      <a:cubicBezTo>
                        <a:pt x="7226" y="2392"/>
                        <a:pt x="6578" y="1901"/>
                        <a:pt x="5885" y="1499"/>
                      </a:cubicBezTo>
                      <a:lnTo>
                        <a:pt x="5885" y="1499"/>
                      </a:lnTo>
                      <a:cubicBezTo>
                        <a:pt x="6215" y="1882"/>
                        <a:pt x="6468" y="2338"/>
                        <a:pt x="6626" y="2829"/>
                      </a:cubicBezTo>
                      <a:cubicBezTo>
                        <a:pt x="5253" y="2714"/>
                        <a:pt x="3931" y="2047"/>
                        <a:pt x="2991" y="988"/>
                      </a:cubicBezTo>
                      <a:lnTo>
                        <a:pt x="2991" y="988"/>
                      </a:lnTo>
                      <a:cubicBezTo>
                        <a:pt x="3410" y="1652"/>
                        <a:pt x="3830" y="2310"/>
                        <a:pt x="4249" y="2975"/>
                      </a:cubicBezTo>
                      <a:cubicBezTo>
                        <a:pt x="3209" y="2500"/>
                        <a:pt x="2288" y="1729"/>
                        <a:pt x="1618" y="766"/>
                      </a:cubicBezTo>
                      <a:lnTo>
                        <a:pt x="1618" y="766"/>
                      </a:lnTo>
                      <a:cubicBezTo>
                        <a:pt x="1784" y="1526"/>
                        <a:pt x="1952" y="2283"/>
                        <a:pt x="2117" y="3047"/>
                      </a:cubicBezTo>
                      <a:cubicBezTo>
                        <a:pt x="1466" y="2450"/>
                        <a:pt x="755" y="1925"/>
                        <a:pt x="0" y="1484"/>
                      </a:cubicBezTo>
                      <a:lnTo>
                        <a:pt x="0" y="18731"/>
                      </a:lnTo>
                      <a:lnTo>
                        <a:pt x="70562" y="18731"/>
                      </a:lnTo>
                      <a:cubicBezTo>
                        <a:pt x="70020" y="17568"/>
                        <a:pt x="69606" y="16334"/>
                        <a:pt x="69336" y="15064"/>
                      </a:cubicBezTo>
                      <a:lnTo>
                        <a:pt x="69336" y="15064"/>
                      </a:lnTo>
                      <a:cubicBezTo>
                        <a:pt x="69521" y="16130"/>
                        <a:pt x="69536" y="17229"/>
                        <a:pt x="69386" y="18299"/>
                      </a:cubicBezTo>
                      <a:cubicBezTo>
                        <a:pt x="69152" y="17897"/>
                        <a:pt x="68957" y="17474"/>
                        <a:pt x="68795" y="17034"/>
                      </a:cubicBezTo>
                      <a:cubicBezTo>
                        <a:pt x="68694" y="16762"/>
                        <a:pt x="68610" y="16483"/>
                        <a:pt x="68542" y="16198"/>
                      </a:cubicBezTo>
                      <a:cubicBezTo>
                        <a:pt x="68542" y="16195"/>
                        <a:pt x="68542" y="16195"/>
                        <a:pt x="68539" y="16190"/>
                      </a:cubicBezTo>
                      <a:cubicBezTo>
                        <a:pt x="68313" y="15262"/>
                        <a:pt x="68243" y="14288"/>
                        <a:pt x="68351" y="13337"/>
                      </a:cubicBezTo>
                      <a:lnTo>
                        <a:pt x="68351" y="13337"/>
                      </a:lnTo>
                      <a:cubicBezTo>
                        <a:pt x="68303" y="13433"/>
                        <a:pt x="68252" y="13531"/>
                        <a:pt x="68205" y="13626"/>
                      </a:cubicBezTo>
                      <a:lnTo>
                        <a:pt x="68205" y="13641"/>
                      </a:lnTo>
                      <a:cubicBezTo>
                        <a:pt x="68094" y="13871"/>
                        <a:pt x="67994" y="14094"/>
                        <a:pt x="67918" y="14335"/>
                      </a:cubicBezTo>
                      <a:lnTo>
                        <a:pt x="67918" y="14382"/>
                      </a:lnTo>
                      <a:cubicBezTo>
                        <a:pt x="67874" y="14490"/>
                        <a:pt x="67841" y="14562"/>
                        <a:pt x="67810" y="14677"/>
                      </a:cubicBezTo>
                      <a:cubicBezTo>
                        <a:pt x="67701" y="15050"/>
                        <a:pt x="67630" y="15432"/>
                        <a:pt x="67591" y="15820"/>
                      </a:cubicBezTo>
                      <a:lnTo>
                        <a:pt x="67591" y="15823"/>
                      </a:lnTo>
                      <a:cubicBezTo>
                        <a:pt x="67555" y="16149"/>
                        <a:pt x="67548" y="16475"/>
                        <a:pt x="67563" y="16800"/>
                      </a:cubicBezTo>
                      <a:cubicBezTo>
                        <a:pt x="67487" y="16686"/>
                        <a:pt x="67409" y="16570"/>
                        <a:pt x="67333" y="16456"/>
                      </a:cubicBezTo>
                      <a:cubicBezTo>
                        <a:pt x="67283" y="16382"/>
                        <a:pt x="67232" y="16310"/>
                        <a:pt x="67184" y="16233"/>
                      </a:cubicBezTo>
                      <a:cubicBezTo>
                        <a:pt x="66953" y="15889"/>
                        <a:pt x="66723" y="15543"/>
                        <a:pt x="66494" y="15199"/>
                      </a:cubicBezTo>
                      <a:lnTo>
                        <a:pt x="66491" y="15195"/>
                      </a:lnTo>
                      <a:cubicBezTo>
                        <a:pt x="66482" y="15187"/>
                        <a:pt x="66480" y="15179"/>
                        <a:pt x="66472" y="15168"/>
                      </a:cubicBezTo>
                      <a:cubicBezTo>
                        <a:pt x="66360" y="15003"/>
                        <a:pt x="66250" y="14837"/>
                        <a:pt x="66138" y="14670"/>
                      </a:cubicBezTo>
                      <a:cubicBezTo>
                        <a:pt x="66135" y="14666"/>
                        <a:pt x="66135" y="14661"/>
                        <a:pt x="66130" y="14658"/>
                      </a:cubicBezTo>
                      <a:cubicBezTo>
                        <a:pt x="65992" y="14451"/>
                        <a:pt x="65850" y="14240"/>
                        <a:pt x="65712" y="14034"/>
                      </a:cubicBezTo>
                      <a:lnTo>
                        <a:pt x="65712" y="14034"/>
                      </a:lnTo>
                      <a:cubicBezTo>
                        <a:pt x="65938" y="14597"/>
                        <a:pt x="66022" y="15225"/>
                        <a:pt x="65953" y="15835"/>
                      </a:cubicBezTo>
                      <a:cubicBezTo>
                        <a:pt x="65712" y="15694"/>
                        <a:pt x="65487" y="15525"/>
                        <a:pt x="65275" y="15333"/>
                      </a:cubicBezTo>
                      <a:cubicBezTo>
                        <a:pt x="65221" y="15284"/>
                        <a:pt x="65164" y="15230"/>
                        <a:pt x="65114" y="15176"/>
                      </a:cubicBezTo>
                      <a:cubicBezTo>
                        <a:pt x="64784" y="14843"/>
                        <a:pt x="64509" y="14460"/>
                        <a:pt x="64301" y="14034"/>
                      </a:cubicBezTo>
                      <a:cubicBezTo>
                        <a:pt x="64298" y="14034"/>
                        <a:pt x="64298" y="14030"/>
                        <a:pt x="64298" y="14030"/>
                      </a:cubicBezTo>
                      <a:cubicBezTo>
                        <a:pt x="64143" y="13724"/>
                        <a:pt x="64026" y="13398"/>
                        <a:pt x="63949" y="13064"/>
                      </a:cubicBezTo>
                      <a:cubicBezTo>
                        <a:pt x="63930" y="13133"/>
                        <a:pt x="63910" y="13203"/>
                        <a:pt x="63894" y="13271"/>
                      </a:cubicBezTo>
                      <a:lnTo>
                        <a:pt x="63894" y="13274"/>
                      </a:lnTo>
                      <a:cubicBezTo>
                        <a:pt x="63886" y="13290"/>
                        <a:pt x="63882" y="13302"/>
                        <a:pt x="63879" y="13317"/>
                      </a:cubicBezTo>
                      <a:lnTo>
                        <a:pt x="63879" y="13321"/>
                      </a:lnTo>
                      <a:cubicBezTo>
                        <a:pt x="63843" y="13450"/>
                        <a:pt x="63810" y="13573"/>
                        <a:pt x="63774" y="13703"/>
                      </a:cubicBezTo>
                      <a:lnTo>
                        <a:pt x="63774" y="13706"/>
                      </a:lnTo>
                      <a:cubicBezTo>
                        <a:pt x="63685" y="14037"/>
                        <a:pt x="63599" y="14363"/>
                        <a:pt x="63514" y="14691"/>
                      </a:cubicBezTo>
                      <a:cubicBezTo>
                        <a:pt x="62947" y="13909"/>
                        <a:pt x="62401" y="13120"/>
                        <a:pt x="61878" y="12311"/>
                      </a:cubicBezTo>
                      <a:cubicBezTo>
                        <a:pt x="61874" y="12311"/>
                        <a:pt x="61874" y="12308"/>
                        <a:pt x="61874" y="12308"/>
                      </a:cubicBezTo>
                      <a:cubicBezTo>
                        <a:pt x="61852" y="12273"/>
                        <a:pt x="61828" y="12235"/>
                        <a:pt x="61806" y="12200"/>
                      </a:cubicBezTo>
                      <a:lnTo>
                        <a:pt x="61806" y="12200"/>
                      </a:lnTo>
                      <a:cubicBezTo>
                        <a:pt x="61836" y="12323"/>
                        <a:pt x="61864" y="12450"/>
                        <a:pt x="61883" y="12575"/>
                      </a:cubicBezTo>
                      <a:cubicBezTo>
                        <a:pt x="61940" y="12878"/>
                        <a:pt x="61959" y="13191"/>
                        <a:pt x="61948" y="13503"/>
                      </a:cubicBezTo>
                      <a:cubicBezTo>
                        <a:pt x="61476" y="12990"/>
                        <a:pt x="61065" y="12409"/>
                        <a:pt x="60742" y="11785"/>
                      </a:cubicBezTo>
                      <a:lnTo>
                        <a:pt x="60742" y="11785"/>
                      </a:lnTo>
                      <a:cubicBezTo>
                        <a:pt x="60751" y="12184"/>
                        <a:pt x="60761" y="12583"/>
                        <a:pt x="60770" y="12981"/>
                      </a:cubicBezTo>
                      <a:cubicBezTo>
                        <a:pt x="60179" y="12433"/>
                        <a:pt x="59730" y="11716"/>
                        <a:pt x="59494" y="10922"/>
                      </a:cubicBezTo>
                      <a:cubicBezTo>
                        <a:pt x="59486" y="11015"/>
                        <a:pt x="59475" y="11106"/>
                        <a:pt x="59467" y="11199"/>
                      </a:cubicBezTo>
                      <a:cubicBezTo>
                        <a:pt x="59458" y="11280"/>
                        <a:pt x="59451" y="11364"/>
                        <a:pt x="59439" y="11443"/>
                      </a:cubicBezTo>
                      <a:cubicBezTo>
                        <a:pt x="59420" y="11658"/>
                        <a:pt x="59401" y="11869"/>
                        <a:pt x="59378" y="12084"/>
                      </a:cubicBezTo>
                      <a:cubicBezTo>
                        <a:pt x="58829" y="11603"/>
                        <a:pt x="58152" y="10450"/>
                        <a:pt x="58281" y="9653"/>
                      </a:cubicBezTo>
                      <a:lnTo>
                        <a:pt x="58281" y="9653"/>
                      </a:lnTo>
                      <a:cubicBezTo>
                        <a:pt x="58270" y="9721"/>
                        <a:pt x="58260" y="9768"/>
                        <a:pt x="58247" y="9837"/>
                      </a:cubicBezTo>
                      <a:lnTo>
                        <a:pt x="58247" y="9859"/>
                      </a:lnTo>
                      <a:cubicBezTo>
                        <a:pt x="58224" y="10005"/>
                        <a:pt x="58197" y="10124"/>
                        <a:pt x="58171" y="10270"/>
                      </a:cubicBezTo>
                      <a:lnTo>
                        <a:pt x="58171" y="10308"/>
                      </a:lnTo>
                      <a:lnTo>
                        <a:pt x="58171" y="10315"/>
                      </a:lnTo>
                      <a:lnTo>
                        <a:pt x="58171" y="10323"/>
                      </a:lnTo>
                      <a:cubicBezTo>
                        <a:pt x="58127" y="10576"/>
                        <a:pt x="58089" y="10825"/>
                        <a:pt x="58047" y="11078"/>
                      </a:cubicBezTo>
                      <a:cubicBezTo>
                        <a:pt x="57499" y="10473"/>
                        <a:pt x="57112" y="9717"/>
                        <a:pt x="56916" y="8912"/>
                      </a:cubicBezTo>
                      <a:lnTo>
                        <a:pt x="56916" y="8912"/>
                      </a:lnTo>
                      <a:cubicBezTo>
                        <a:pt x="56970" y="9243"/>
                        <a:pt x="57028" y="9574"/>
                        <a:pt x="57085" y="9905"/>
                      </a:cubicBezTo>
                      <a:cubicBezTo>
                        <a:pt x="57085" y="9914"/>
                        <a:pt x="57085" y="9924"/>
                        <a:pt x="57087" y="9933"/>
                      </a:cubicBezTo>
                      <a:cubicBezTo>
                        <a:pt x="57161" y="10369"/>
                        <a:pt x="57234" y="10806"/>
                        <a:pt x="57310" y="11244"/>
                      </a:cubicBezTo>
                      <a:cubicBezTo>
                        <a:pt x="57234" y="10806"/>
                        <a:pt x="56444" y="10277"/>
                        <a:pt x="56255" y="9790"/>
                      </a:cubicBezTo>
                      <a:cubicBezTo>
                        <a:pt x="56030" y="9208"/>
                        <a:pt x="55975" y="8545"/>
                        <a:pt x="56095" y="7927"/>
                      </a:cubicBezTo>
                      <a:lnTo>
                        <a:pt x="56095" y="7927"/>
                      </a:lnTo>
                      <a:cubicBezTo>
                        <a:pt x="55704" y="8360"/>
                        <a:pt x="55489" y="8967"/>
                        <a:pt x="55516" y="9564"/>
                      </a:cubicBezTo>
                      <a:cubicBezTo>
                        <a:pt x="55294" y="9024"/>
                        <a:pt x="55006" y="8513"/>
                        <a:pt x="54662" y="8049"/>
                      </a:cubicBezTo>
                      <a:cubicBezTo>
                        <a:pt x="54466" y="7778"/>
                        <a:pt x="54246" y="7517"/>
                        <a:pt x="54005" y="7278"/>
                      </a:cubicBezTo>
                      <a:lnTo>
                        <a:pt x="54002" y="7276"/>
                      </a:lnTo>
                      <a:cubicBezTo>
                        <a:pt x="53921" y="7188"/>
                        <a:pt x="53837" y="7107"/>
                        <a:pt x="53749" y="7030"/>
                      </a:cubicBezTo>
                      <a:cubicBezTo>
                        <a:pt x="53572" y="6865"/>
                        <a:pt x="53388" y="6716"/>
                        <a:pt x="53197" y="6574"/>
                      </a:cubicBezTo>
                      <a:lnTo>
                        <a:pt x="53197" y="6574"/>
                      </a:lnTo>
                      <a:cubicBezTo>
                        <a:pt x="53436" y="6816"/>
                        <a:pt x="53646" y="7080"/>
                        <a:pt x="53830" y="7367"/>
                      </a:cubicBezTo>
                      <a:cubicBezTo>
                        <a:pt x="53830" y="7371"/>
                        <a:pt x="53833" y="7375"/>
                        <a:pt x="53833" y="7375"/>
                      </a:cubicBezTo>
                      <a:cubicBezTo>
                        <a:pt x="54137" y="7856"/>
                        <a:pt x="54359" y="8388"/>
                        <a:pt x="54485" y="8948"/>
                      </a:cubicBezTo>
                      <a:cubicBezTo>
                        <a:pt x="54371" y="8855"/>
                        <a:pt x="54259" y="8759"/>
                        <a:pt x="54151" y="8659"/>
                      </a:cubicBezTo>
                      <a:cubicBezTo>
                        <a:pt x="52979" y="7578"/>
                        <a:pt x="52165" y="6071"/>
                        <a:pt x="51897" y="4457"/>
                      </a:cubicBezTo>
                      <a:cubicBezTo>
                        <a:pt x="51712" y="4466"/>
                        <a:pt x="51682" y="4742"/>
                        <a:pt x="51712" y="4933"/>
                      </a:cubicBezTo>
                      <a:cubicBezTo>
                        <a:pt x="51796" y="5509"/>
                        <a:pt x="51885" y="6087"/>
                        <a:pt x="51969" y="6667"/>
                      </a:cubicBezTo>
                      <a:cubicBezTo>
                        <a:pt x="51364" y="5716"/>
                        <a:pt x="50653" y="4841"/>
                        <a:pt x="49864" y="4056"/>
                      </a:cubicBezTo>
                      <a:lnTo>
                        <a:pt x="49864" y="4056"/>
                      </a:lnTo>
                      <a:cubicBezTo>
                        <a:pt x="50254" y="4504"/>
                        <a:pt x="50550" y="5038"/>
                        <a:pt x="50730" y="5617"/>
                      </a:cubicBezTo>
                      <a:cubicBezTo>
                        <a:pt x="50119" y="5098"/>
                        <a:pt x="49362" y="4612"/>
                        <a:pt x="48824" y="4025"/>
                      </a:cubicBezTo>
                      <a:cubicBezTo>
                        <a:pt x="48534" y="3711"/>
                        <a:pt x="47997" y="2632"/>
                        <a:pt x="48135" y="2162"/>
                      </a:cubicBezTo>
                      <a:lnTo>
                        <a:pt x="48135" y="2162"/>
                      </a:lnTo>
                      <a:cubicBezTo>
                        <a:pt x="48013" y="2576"/>
                        <a:pt x="47994" y="3025"/>
                        <a:pt x="48073" y="3450"/>
                      </a:cubicBezTo>
                      <a:cubicBezTo>
                        <a:pt x="47682" y="2960"/>
                        <a:pt x="47291" y="2473"/>
                        <a:pt x="46901" y="1985"/>
                      </a:cubicBezTo>
                      <a:lnTo>
                        <a:pt x="46901" y="1985"/>
                      </a:lnTo>
                      <a:cubicBezTo>
                        <a:pt x="46920" y="2338"/>
                        <a:pt x="46935" y="2688"/>
                        <a:pt x="46949" y="3040"/>
                      </a:cubicBezTo>
                      <a:cubicBezTo>
                        <a:pt x="46894" y="2929"/>
                        <a:pt x="46783" y="2886"/>
                        <a:pt x="46661" y="2886"/>
                      </a:cubicBezTo>
                      <a:cubicBezTo>
                        <a:pt x="46565" y="2886"/>
                        <a:pt x="46462" y="2914"/>
                        <a:pt x="46377" y="2956"/>
                      </a:cubicBezTo>
                      <a:cubicBezTo>
                        <a:pt x="46195" y="3045"/>
                        <a:pt x="46019" y="3181"/>
                        <a:pt x="45825" y="3181"/>
                      </a:cubicBezTo>
                      <a:cubicBezTo>
                        <a:pt x="45811" y="3181"/>
                        <a:pt x="45797" y="3180"/>
                        <a:pt x="45783" y="3178"/>
                      </a:cubicBezTo>
                      <a:cubicBezTo>
                        <a:pt x="45525" y="3152"/>
                        <a:pt x="45362" y="2891"/>
                        <a:pt x="45235" y="2657"/>
                      </a:cubicBezTo>
                      <a:cubicBezTo>
                        <a:pt x="44955" y="2144"/>
                        <a:pt x="44678" y="1629"/>
                        <a:pt x="44399" y="1115"/>
                      </a:cubicBezTo>
                      <a:lnTo>
                        <a:pt x="44399" y="1115"/>
                      </a:lnTo>
                      <a:cubicBezTo>
                        <a:pt x="44418" y="1940"/>
                        <a:pt x="44632" y="2756"/>
                        <a:pt x="45022" y="3464"/>
                      </a:cubicBezTo>
                      <a:lnTo>
                        <a:pt x="45022" y="3464"/>
                      </a:lnTo>
                      <a:cubicBezTo>
                        <a:pt x="44982" y="3401"/>
                        <a:pt x="44268" y="3262"/>
                        <a:pt x="44144" y="3198"/>
                      </a:cubicBezTo>
                      <a:cubicBezTo>
                        <a:pt x="43860" y="3040"/>
                        <a:pt x="43593" y="2815"/>
                        <a:pt x="43374" y="2573"/>
                      </a:cubicBezTo>
                      <a:cubicBezTo>
                        <a:pt x="42826" y="1971"/>
                        <a:pt x="42410" y="1158"/>
                        <a:pt x="42123" y="390"/>
                      </a:cubicBezTo>
                      <a:lnTo>
                        <a:pt x="42123" y="390"/>
                      </a:lnTo>
                      <a:cubicBezTo>
                        <a:pt x="42161" y="1531"/>
                        <a:pt x="42346" y="2660"/>
                        <a:pt x="42668" y="3751"/>
                      </a:cubicBezTo>
                      <a:lnTo>
                        <a:pt x="38872" y="495"/>
                      </a:lnTo>
                      <a:lnTo>
                        <a:pt x="38872" y="495"/>
                      </a:lnTo>
                      <a:cubicBezTo>
                        <a:pt x="39478" y="1476"/>
                        <a:pt x="40083" y="2456"/>
                        <a:pt x="40690" y="3435"/>
                      </a:cubicBezTo>
                      <a:cubicBezTo>
                        <a:pt x="38842" y="3213"/>
                        <a:pt x="37159" y="1832"/>
                        <a:pt x="36503" y="0"/>
                      </a:cubicBezTo>
                      <a:close/>
                      <a:moveTo>
                        <a:pt x="71438" y="15877"/>
                      </a:moveTo>
                      <a:cubicBezTo>
                        <a:pt x="71415" y="15964"/>
                        <a:pt x="71392" y="16053"/>
                        <a:pt x="71373" y="16146"/>
                      </a:cubicBezTo>
                      <a:lnTo>
                        <a:pt x="71373" y="16148"/>
                      </a:lnTo>
                      <a:cubicBezTo>
                        <a:pt x="71292" y="16486"/>
                        <a:pt x="71227" y="16827"/>
                        <a:pt x="71173" y="17172"/>
                      </a:cubicBezTo>
                      <a:lnTo>
                        <a:pt x="71173" y="17175"/>
                      </a:lnTo>
                      <a:cubicBezTo>
                        <a:pt x="71154" y="17297"/>
                        <a:pt x="71135" y="17417"/>
                        <a:pt x="71124" y="17544"/>
                      </a:cubicBezTo>
                      <a:lnTo>
                        <a:pt x="71124" y="17548"/>
                      </a:lnTo>
                      <a:cubicBezTo>
                        <a:pt x="71089" y="17792"/>
                        <a:pt x="71067" y="18039"/>
                        <a:pt x="71051" y="18288"/>
                      </a:cubicBezTo>
                      <a:lnTo>
                        <a:pt x="71051" y="18292"/>
                      </a:lnTo>
                      <a:cubicBezTo>
                        <a:pt x="71040" y="18440"/>
                        <a:pt x="71032" y="18587"/>
                        <a:pt x="71028" y="18731"/>
                      </a:cubicBezTo>
                      <a:lnTo>
                        <a:pt x="72209" y="18731"/>
                      </a:lnTo>
                      <a:cubicBezTo>
                        <a:pt x="72136" y="18573"/>
                        <a:pt x="72070" y="18407"/>
                        <a:pt x="72012" y="18238"/>
                      </a:cubicBezTo>
                      <a:cubicBezTo>
                        <a:pt x="72010" y="18231"/>
                        <a:pt x="72010" y="18223"/>
                        <a:pt x="72005" y="18217"/>
                      </a:cubicBezTo>
                      <a:cubicBezTo>
                        <a:pt x="71720" y="17465"/>
                        <a:pt x="71533" y="16678"/>
                        <a:pt x="71438" y="15877"/>
                      </a:cubicBezTo>
                      <a:close/>
                      <a:moveTo>
                        <a:pt x="74115" y="17652"/>
                      </a:moveTo>
                      <a:cubicBezTo>
                        <a:pt x="74085" y="18013"/>
                        <a:pt x="74053" y="18373"/>
                        <a:pt x="74024" y="18733"/>
                      </a:cubicBezTo>
                      <a:lnTo>
                        <a:pt x="74564" y="18733"/>
                      </a:lnTo>
                      <a:cubicBezTo>
                        <a:pt x="74452" y="18553"/>
                        <a:pt x="74360" y="18362"/>
                        <a:pt x="74283" y="18162"/>
                      </a:cubicBezTo>
                      <a:cubicBezTo>
                        <a:pt x="74283" y="18159"/>
                        <a:pt x="74280" y="18154"/>
                        <a:pt x="74280" y="18150"/>
                      </a:cubicBezTo>
                      <a:cubicBezTo>
                        <a:pt x="74212" y="17990"/>
                        <a:pt x="74158" y="17821"/>
                        <a:pt x="74115" y="17652"/>
                      </a:cubicBezTo>
                      <a:close/>
                      <a:moveTo>
                        <a:pt x="76059" y="17656"/>
                      </a:moveTo>
                      <a:cubicBezTo>
                        <a:pt x="76002" y="18012"/>
                        <a:pt x="75966" y="18372"/>
                        <a:pt x="75958" y="18733"/>
                      </a:cubicBezTo>
                      <a:lnTo>
                        <a:pt x="76289" y="18733"/>
                      </a:lnTo>
                      <a:cubicBezTo>
                        <a:pt x="76162" y="18388"/>
                        <a:pt x="76086" y="18023"/>
                        <a:pt x="76059" y="17656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7" name="Google Shape;2137;p15"/>
                <p:cNvSpPr/>
                <p:nvPr/>
              </p:nvSpPr>
              <p:spPr>
                <a:xfrm>
                  <a:off x="2278484" y="4950770"/>
                  <a:ext cx="26742" cy="58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" h="1437" extrusionOk="0">
                      <a:moveTo>
                        <a:pt x="187" y="0"/>
                      </a:moveTo>
                      <a:cubicBezTo>
                        <a:pt x="146" y="0"/>
                        <a:pt x="107" y="22"/>
                        <a:pt x="96" y="70"/>
                      </a:cubicBezTo>
                      <a:cubicBezTo>
                        <a:pt x="1" y="512"/>
                        <a:pt x="71" y="1132"/>
                        <a:pt x="462" y="1418"/>
                      </a:cubicBezTo>
                      <a:cubicBezTo>
                        <a:pt x="479" y="1431"/>
                        <a:pt x="498" y="1436"/>
                        <a:pt x="517" y="1436"/>
                      </a:cubicBezTo>
                      <a:cubicBezTo>
                        <a:pt x="587" y="1436"/>
                        <a:pt x="659" y="1359"/>
                        <a:pt x="631" y="1288"/>
                      </a:cubicBezTo>
                      <a:cubicBezTo>
                        <a:pt x="560" y="1098"/>
                        <a:pt x="440" y="935"/>
                        <a:pt x="376" y="742"/>
                      </a:cubicBezTo>
                      <a:cubicBezTo>
                        <a:pt x="306" y="533"/>
                        <a:pt x="286" y="317"/>
                        <a:pt x="292" y="98"/>
                      </a:cubicBezTo>
                      <a:cubicBezTo>
                        <a:pt x="293" y="36"/>
                        <a:pt x="239" y="0"/>
                        <a:pt x="187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8" name="Google Shape;2138;p15"/>
                <p:cNvSpPr/>
                <p:nvPr/>
              </p:nvSpPr>
              <p:spPr>
                <a:xfrm>
                  <a:off x="2245573" y="4920863"/>
                  <a:ext cx="32586" cy="62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3" h="1533" extrusionOk="0">
                      <a:moveTo>
                        <a:pt x="145" y="0"/>
                      </a:moveTo>
                      <a:cubicBezTo>
                        <a:pt x="75" y="0"/>
                        <a:pt x="0" y="85"/>
                        <a:pt x="49" y="156"/>
                      </a:cubicBezTo>
                      <a:cubicBezTo>
                        <a:pt x="188" y="356"/>
                        <a:pt x="292" y="570"/>
                        <a:pt x="354" y="806"/>
                      </a:cubicBezTo>
                      <a:cubicBezTo>
                        <a:pt x="411" y="1021"/>
                        <a:pt x="409" y="1243"/>
                        <a:pt x="462" y="1456"/>
                      </a:cubicBezTo>
                      <a:cubicBezTo>
                        <a:pt x="476" y="1507"/>
                        <a:pt x="519" y="1533"/>
                        <a:pt x="563" y="1533"/>
                      </a:cubicBezTo>
                      <a:cubicBezTo>
                        <a:pt x="608" y="1533"/>
                        <a:pt x="654" y="1506"/>
                        <a:pt x="667" y="1456"/>
                      </a:cubicBezTo>
                      <a:cubicBezTo>
                        <a:pt x="803" y="971"/>
                        <a:pt x="500" y="401"/>
                        <a:pt x="208" y="32"/>
                      </a:cubicBezTo>
                      <a:cubicBezTo>
                        <a:pt x="191" y="10"/>
                        <a:pt x="168" y="0"/>
                        <a:pt x="145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9" name="Google Shape;2139;p15"/>
                <p:cNvSpPr/>
                <p:nvPr/>
              </p:nvSpPr>
              <p:spPr>
                <a:xfrm>
                  <a:off x="2202396" y="4899274"/>
                  <a:ext cx="30881" cy="55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1376" extrusionOk="0">
                      <a:moveTo>
                        <a:pt x="144" y="0"/>
                      </a:moveTo>
                      <a:cubicBezTo>
                        <a:pt x="75" y="0"/>
                        <a:pt x="0" y="63"/>
                        <a:pt x="26" y="142"/>
                      </a:cubicBezTo>
                      <a:cubicBezTo>
                        <a:pt x="101" y="358"/>
                        <a:pt x="177" y="574"/>
                        <a:pt x="266" y="785"/>
                      </a:cubicBezTo>
                      <a:cubicBezTo>
                        <a:pt x="349" y="980"/>
                        <a:pt x="419" y="1186"/>
                        <a:pt x="566" y="1342"/>
                      </a:cubicBezTo>
                      <a:cubicBezTo>
                        <a:pt x="589" y="1366"/>
                        <a:pt x="614" y="1376"/>
                        <a:pt x="639" y="1376"/>
                      </a:cubicBezTo>
                      <a:cubicBezTo>
                        <a:pt x="703" y="1376"/>
                        <a:pt x="761" y="1308"/>
                        <a:pt x="750" y="1235"/>
                      </a:cubicBezTo>
                      <a:cubicBezTo>
                        <a:pt x="716" y="1032"/>
                        <a:pt x="598" y="847"/>
                        <a:pt x="511" y="663"/>
                      </a:cubicBezTo>
                      <a:cubicBezTo>
                        <a:pt x="415" y="461"/>
                        <a:pt x="319" y="261"/>
                        <a:pt x="230" y="55"/>
                      </a:cubicBezTo>
                      <a:cubicBezTo>
                        <a:pt x="212" y="17"/>
                        <a:pt x="179" y="0"/>
                        <a:pt x="144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0" name="Google Shape;2140;p15"/>
                <p:cNvSpPr/>
                <p:nvPr/>
              </p:nvSpPr>
              <p:spPr>
                <a:xfrm>
                  <a:off x="2161451" y="4888723"/>
                  <a:ext cx="30192" cy="640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4" h="1578" extrusionOk="0">
                      <a:moveTo>
                        <a:pt x="134" y="0"/>
                      </a:moveTo>
                      <a:cubicBezTo>
                        <a:pt x="68" y="0"/>
                        <a:pt x="0" y="75"/>
                        <a:pt x="37" y="155"/>
                      </a:cubicBezTo>
                      <a:cubicBezTo>
                        <a:pt x="242" y="607"/>
                        <a:pt x="368" y="1090"/>
                        <a:pt x="579" y="1536"/>
                      </a:cubicBezTo>
                      <a:cubicBezTo>
                        <a:pt x="592" y="1565"/>
                        <a:pt x="620" y="1577"/>
                        <a:pt x="649" y="1577"/>
                      </a:cubicBezTo>
                      <a:cubicBezTo>
                        <a:pt x="695" y="1577"/>
                        <a:pt x="743" y="1545"/>
                        <a:pt x="738" y="1494"/>
                      </a:cubicBezTo>
                      <a:cubicBezTo>
                        <a:pt x="687" y="982"/>
                        <a:pt x="450" y="504"/>
                        <a:pt x="213" y="52"/>
                      </a:cubicBezTo>
                      <a:cubicBezTo>
                        <a:pt x="193" y="15"/>
                        <a:pt x="164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1" name="Google Shape;2141;p15"/>
                <p:cNvSpPr/>
                <p:nvPr/>
              </p:nvSpPr>
              <p:spPr>
                <a:xfrm>
                  <a:off x="2260304" y="4982341"/>
                  <a:ext cx="14365" cy="386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" h="953" extrusionOk="0">
                      <a:moveTo>
                        <a:pt x="112" y="0"/>
                      </a:moveTo>
                      <a:cubicBezTo>
                        <a:pt x="54" y="0"/>
                        <a:pt x="0" y="38"/>
                        <a:pt x="8" y="115"/>
                      </a:cubicBezTo>
                      <a:cubicBezTo>
                        <a:pt x="31" y="377"/>
                        <a:pt x="18" y="676"/>
                        <a:pt x="141" y="913"/>
                      </a:cubicBezTo>
                      <a:cubicBezTo>
                        <a:pt x="155" y="940"/>
                        <a:pt x="181" y="953"/>
                        <a:pt x="208" y="953"/>
                      </a:cubicBezTo>
                      <a:cubicBezTo>
                        <a:pt x="243" y="953"/>
                        <a:pt x="279" y="932"/>
                        <a:pt x="289" y="894"/>
                      </a:cubicBezTo>
                      <a:cubicBezTo>
                        <a:pt x="354" y="644"/>
                        <a:pt x="281" y="365"/>
                        <a:pt x="247" y="115"/>
                      </a:cubicBezTo>
                      <a:cubicBezTo>
                        <a:pt x="236" y="39"/>
                        <a:pt x="172" y="0"/>
                        <a:pt x="112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2" name="Google Shape;2142;p15"/>
                <p:cNvSpPr/>
                <p:nvPr/>
              </p:nvSpPr>
              <p:spPr>
                <a:xfrm>
                  <a:off x="2227434" y="4974469"/>
                  <a:ext cx="14974" cy="310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" h="764" extrusionOk="0">
                      <a:moveTo>
                        <a:pt x="131" y="1"/>
                      </a:moveTo>
                      <a:cubicBezTo>
                        <a:pt x="69" y="1"/>
                        <a:pt x="0" y="57"/>
                        <a:pt x="12" y="139"/>
                      </a:cubicBezTo>
                      <a:cubicBezTo>
                        <a:pt x="38" y="331"/>
                        <a:pt x="23" y="582"/>
                        <a:pt x="152" y="736"/>
                      </a:cubicBezTo>
                      <a:cubicBezTo>
                        <a:pt x="168" y="755"/>
                        <a:pt x="188" y="763"/>
                        <a:pt x="209" y="763"/>
                      </a:cubicBezTo>
                      <a:cubicBezTo>
                        <a:pt x="248" y="763"/>
                        <a:pt x="288" y="734"/>
                        <a:pt x="303" y="697"/>
                      </a:cubicBezTo>
                      <a:cubicBezTo>
                        <a:pt x="369" y="514"/>
                        <a:pt x="262" y="264"/>
                        <a:pt x="223" y="81"/>
                      </a:cubicBezTo>
                      <a:cubicBezTo>
                        <a:pt x="211" y="25"/>
                        <a:pt x="172" y="1"/>
                        <a:pt x="131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3" name="Google Shape;2143;p15"/>
                <p:cNvSpPr/>
                <p:nvPr/>
              </p:nvSpPr>
              <p:spPr>
                <a:xfrm>
                  <a:off x="2204100" y="4950689"/>
                  <a:ext cx="12255" cy="34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853" extrusionOk="0">
                      <a:moveTo>
                        <a:pt x="109" y="1"/>
                      </a:moveTo>
                      <a:cubicBezTo>
                        <a:pt x="56" y="1"/>
                        <a:pt x="0" y="36"/>
                        <a:pt x="5" y="98"/>
                      </a:cubicBezTo>
                      <a:cubicBezTo>
                        <a:pt x="21" y="318"/>
                        <a:pt x="3" y="578"/>
                        <a:pt x="83" y="784"/>
                      </a:cubicBezTo>
                      <a:cubicBezTo>
                        <a:pt x="99" y="826"/>
                        <a:pt x="146" y="853"/>
                        <a:pt x="189" y="853"/>
                      </a:cubicBezTo>
                      <a:cubicBezTo>
                        <a:pt x="226" y="853"/>
                        <a:pt x="260" y="833"/>
                        <a:pt x="268" y="784"/>
                      </a:cubicBezTo>
                      <a:cubicBezTo>
                        <a:pt x="302" y="554"/>
                        <a:pt x="232" y="301"/>
                        <a:pt x="199" y="71"/>
                      </a:cubicBezTo>
                      <a:cubicBezTo>
                        <a:pt x="192" y="23"/>
                        <a:pt x="151" y="1"/>
                        <a:pt x="109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4" name="Google Shape;2144;p15"/>
                <p:cNvSpPr/>
                <p:nvPr/>
              </p:nvSpPr>
              <p:spPr>
                <a:xfrm>
                  <a:off x="2134262" y="4903373"/>
                  <a:ext cx="32221" cy="35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" h="864" extrusionOk="0">
                      <a:moveTo>
                        <a:pt x="143" y="1"/>
                      </a:moveTo>
                      <a:cubicBezTo>
                        <a:pt x="72" y="1"/>
                        <a:pt x="1" y="77"/>
                        <a:pt x="44" y="160"/>
                      </a:cubicBezTo>
                      <a:cubicBezTo>
                        <a:pt x="175" y="412"/>
                        <a:pt x="355" y="713"/>
                        <a:pt x="613" y="853"/>
                      </a:cubicBezTo>
                      <a:cubicBezTo>
                        <a:pt x="627" y="860"/>
                        <a:pt x="642" y="864"/>
                        <a:pt x="656" y="864"/>
                      </a:cubicBezTo>
                      <a:cubicBezTo>
                        <a:pt x="726" y="864"/>
                        <a:pt x="794" y="789"/>
                        <a:pt x="747" y="720"/>
                      </a:cubicBezTo>
                      <a:cubicBezTo>
                        <a:pt x="586" y="486"/>
                        <a:pt x="374" y="300"/>
                        <a:pt x="228" y="52"/>
                      </a:cubicBezTo>
                      <a:cubicBezTo>
                        <a:pt x="206" y="16"/>
                        <a:pt x="175" y="1"/>
                        <a:pt x="143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5" name="Google Shape;2145;p15"/>
                <p:cNvSpPr/>
                <p:nvPr/>
              </p:nvSpPr>
              <p:spPr>
                <a:xfrm>
                  <a:off x="2306443" y="4953043"/>
                  <a:ext cx="42609" cy="946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" h="2332" extrusionOk="0">
                      <a:moveTo>
                        <a:pt x="118" y="1"/>
                      </a:moveTo>
                      <a:cubicBezTo>
                        <a:pt x="60" y="1"/>
                        <a:pt x="1" y="40"/>
                        <a:pt x="5" y="108"/>
                      </a:cubicBezTo>
                      <a:cubicBezTo>
                        <a:pt x="47" y="859"/>
                        <a:pt x="291" y="1845"/>
                        <a:pt x="920" y="2319"/>
                      </a:cubicBezTo>
                      <a:cubicBezTo>
                        <a:pt x="931" y="2328"/>
                        <a:pt x="943" y="2331"/>
                        <a:pt x="956" y="2331"/>
                      </a:cubicBezTo>
                      <a:cubicBezTo>
                        <a:pt x="1002" y="2331"/>
                        <a:pt x="1049" y="2280"/>
                        <a:pt x="1033" y="2233"/>
                      </a:cubicBezTo>
                      <a:cubicBezTo>
                        <a:pt x="919" y="1902"/>
                        <a:pt x="717" y="1616"/>
                        <a:pt x="576" y="1298"/>
                      </a:cubicBezTo>
                      <a:cubicBezTo>
                        <a:pt x="400" y="908"/>
                        <a:pt x="298" y="500"/>
                        <a:pt x="221" y="80"/>
                      </a:cubicBezTo>
                      <a:cubicBezTo>
                        <a:pt x="210" y="26"/>
                        <a:pt x="165" y="1"/>
                        <a:pt x="118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6" name="Google Shape;2146;p15"/>
                <p:cNvSpPr/>
                <p:nvPr/>
              </p:nvSpPr>
              <p:spPr>
                <a:xfrm>
                  <a:off x="2340855" y="4939408"/>
                  <a:ext cx="32139" cy="808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2" h="1993" extrusionOk="0">
                      <a:moveTo>
                        <a:pt x="84" y="0"/>
                      </a:moveTo>
                      <a:cubicBezTo>
                        <a:pt x="42" y="0"/>
                        <a:pt x="1" y="49"/>
                        <a:pt x="10" y="95"/>
                      </a:cubicBezTo>
                      <a:cubicBezTo>
                        <a:pt x="73" y="400"/>
                        <a:pt x="197" y="694"/>
                        <a:pt x="283" y="992"/>
                      </a:cubicBezTo>
                      <a:cubicBezTo>
                        <a:pt x="371" y="1295"/>
                        <a:pt x="419" y="1609"/>
                        <a:pt x="534" y="1901"/>
                      </a:cubicBezTo>
                      <a:cubicBezTo>
                        <a:pt x="557" y="1962"/>
                        <a:pt x="613" y="1993"/>
                        <a:pt x="667" y="1993"/>
                      </a:cubicBezTo>
                      <a:cubicBezTo>
                        <a:pt x="730" y="1993"/>
                        <a:pt x="789" y="1952"/>
                        <a:pt x="789" y="1867"/>
                      </a:cubicBezTo>
                      <a:cubicBezTo>
                        <a:pt x="792" y="1270"/>
                        <a:pt x="502" y="490"/>
                        <a:pt x="129" y="25"/>
                      </a:cubicBezTo>
                      <a:cubicBezTo>
                        <a:pt x="116" y="8"/>
                        <a:pt x="100" y="0"/>
                        <a:pt x="84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7" name="Google Shape;2147;p15"/>
                <p:cNvSpPr/>
                <p:nvPr/>
              </p:nvSpPr>
              <p:spPr>
                <a:xfrm>
                  <a:off x="2395598" y="4968625"/>
                  <a:ext cx="39403" cy="985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1" h="2429" extrusionOk="0">
                      <a:moveTo>
                        <a:pt x="196" y="1"/>
                      </a:moveTo>
                      <a:cubicBezTo>
                        <a:pt x="135" y="1"/>
                        <a:pt x="71" y="41"/>
                        <a:pt x="64" y="120"/>
                      </a:cubicBezTo>
                      <a:cubicBezTo>
                        <a:pt x="1" y="917"/>
                        <a:pt x="177" y="1854"/>
                        <a:pt x="803" y="2404"/>
                      </a:cubicBezTo>
                      <a:cubicBezTo>
                        <a:pt x="822" y="2421"/>
                        <a:pt x="843" y="2428"/>
                        <a:pt x="863" y="2428"/>
                      </a:cubicBezTo>
                      <a:cubicBezTo>
                        <a:pt x="922" y="2428"/>
                        <a:pt x="971" y="2365"/>
                        <a:pt x="940" y="2299"/>
                      </a:cubicBezTo>
                      <a:cubicBezTo>
                        <a:pt x="605" y="1568"/>
                        <a:pt x="297" y="950"/>
                        <a:pt x="312" y="121"/>
                      </a:cubicBezTo>
                      <a:cubicBezTo>
                        <a:pt x="315" y="40"/>
                        <a:pt x="257" y="1"/>
                        <a:pt x="196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8" name="Google Shape;2148;p15"/>
                <p:cNvSpPr/>
                <p:nvPr/>
              </p:nvSpPr>
              <p:spPr>
                <a:xfrm>
                  <a:off x="2437720" y="4989037"/>
                  <a:ext cx="44597" cy="96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9" h="2387" extrusionOk="0">
                      <a:moveTo>
                        <a:pt x="135" y="1"/>
                      </a:moveTo>
                      <a:cubicBezTo>
                        <a:pt x="70" y="1"/>
                        <a:pt x="1" y="58"/>
                        <a:pt x="13" y="143"/>
                      </a:cubicBezTo>
                      <a:cubicBezTo>
                        <a:pt x="122" y="893"/>
                        <a:pt x="525" y="1523"/>
                        <a:pt x="580" y="2293"/>
                      </a:cubicBezTo>
                      <a:cubicBezTo>
                        <a:pt x="584" y="2345"/>
                        <a:pt x="636" y="2386"/>
                        <a:pt x="683" y="2386"/>
                      </a:cubicBezTo>
                      <a:cubicBezTo>
                        <a:pt x="710" y="2386"/>
                        <a:pt x="736" y="2373"/>
                        <a:pt x="750" y="2340"/>
                      </a:cubicBezTo>
                      <a:cubicBezTo>
                        <a:pt x="1099" y="1568"/>
                        <a:pt x="404" y="809"/>
                        <a:pt x="233" y="83"/>
                      </a:cubicBezTo>
                      <a:cubicBezTo>
                        <a:pt x="219" y="25"/>
                        <a:pt x="178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9" name="Google Shape;2149;p15"/>
                <p:cNvSpPr/>
                <p:nvPr/>
              </p:nvSpPr>
              <p:spPr>
                <a:xfrm>
                  <a:off x="2481708" y="5021501"/>
                  <a:ext cx="20128" cy="73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6" h="1803" extrusionOk="0">
                      <a:moveTo>
                        <a:pt x="118" y="1"/>
                      </a:moveTo>
                      <a:cubicBezTo>
                        <a:pt x="61" y="1"/>
                        <a:pt x="1" y="39"/>
                        <a:pt x="7" y="106"/>
                      </a:cubicBezTo>
                      <a:cubicBezTo>
                        <a:pt x="54" y="641"/>
                        <a:pt x="78" y="1255"/>
                        <a:pt x="299" y="1751"/>
                      </a:cubicBezTo>
                      <a:cubicBezTo>
                        <a:pt x="316" y="1788"/>
                        <a:pt x="348" y="1803"/>
                        <a:pt x="381" y="1803"/>
                      </a:cubicBezTo>
                      <a:cubicBezTo>
                        <a:pt x="436" y="1803"/>
                        <a:pt x="496" y="1759"/>
                        <a:pt x="495" y="1699"/>
                      </a:cubicBezTo>
                      <a:cubicBezTo>
                        <a:pt x="489" y="1161"/>
                        <a:pt x="306" y="607"/>
                        <a:pt x="218" y="78"/>
                      </a:cubicBezTo>
                      <a:cubicBezTo>
                        <a:pt x="209" y="25"/>
                        <a:pt x="165" y="1"/>
                        <a:pt x="118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0" name="Google Shape;2150;p15"/>
                <p:cNvSpPr/>
                <p:nvPr/>
              </p:nvSpPr>
              <p:spPr>
                <a:xfrm>
                  <a:off x="2517662" y="5074133"/>
                  <a:ext cx="19844" cy="506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9" h="1247" extrusionOk="0">
                      <a:moveTo>
                        <a:pt x="142" y="1"/>
                      </a:moveTo>
                      <a:cubicBezTo>
                        <a:pt x="99" y="1"/>
                        <a:pt x="59" y="23"/>
                        <a:pt x="51" y="74"/>
                      </a:cubicBezTo>
                      <a:cubicBezTo>
                        <a:pt x="1" y="446"/>
                        <a:pt x="26" y="945"/>
                        <a:pt x="318" y="1222"/>
                      </a:cubicBezTo>
                      <a:cubicBezTo>
                        <a:pt x="337" y="1239"/>
                        <a:pt x="359" y="1246"/>
                        <a:pt x="381" y="1246"/>
                      </a:cubicBezTo>
                      <a:cubicBezTo>
                        <a:pt x="437" y="1246"/>
                        <a:pt x="488" y="1197"/>
                        <a:pt x="471" y="1133"/>
                      </a:cubicBezTo>
                      <a:cubicBezTo>
                        <a:pt x="429" y="968"/>
                        <a:pt x="344" y="816"/>
                        <a:pt x="303" y="650"/>
                      </a:cubicBezTo>
                      <a:cubicBezTo>
                        <a:pt x="259" y="468"/>
                        <a:pt x="241" y="287"/>
                        <a:pt x="252" y="101"/>
                      </a:cubicBezTo>
                      <a:cubicBezTo>
                        <a:pt x="256" y="38"/>
                        <a:pt x="197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1" name="Google Shape;2151;p15"/>
                <p:cNvSpPr/>
                <p:nvPr/>
              </p:nvSpPr>
              <p:spPr>
                <a:xfrm>
                  <a:off x="2562909" y="5095032"/>
                  <a:ext cx="14081" cy="443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" h="1094" extrusionOk="0">
                      <a:moveTo>
                        <a:pt x="142" y="1"/>
                      </a:moveTo>
                      <a:cubicBezTo>
                        <a:pt x="75" y="1"/>
                        <a:pt x="0" y="58"/>
                        <a:pt x="13" y="145"/>
                      </a:cubicBezTo>
                      <a:cubicBezTo>
                        <a:pt x="39" y="320"/>
                        <a:pt x="54" y="495"/>
                        <a:pt x="64" y="671"/>
                      </a:cubicBezTo>
                      <a:cubicBezTo>
                        <a:pt x="69" y="809"/>
                        <a:pt x="49" y="931"/>
                        <a:pt x="119" y="1051"/>
                      </a:cubicBezTo>
                      <a:cubicBezTo>
                        <a:pt x="135" y="1079"/>
                        <a:pt x="164" y="1093"/>
                        <a:pt x="193" y="1093"/>
                      </a:cubicBezTo>
                      <a:cubicBezTo>
                        <a:pt x="222" y="1093"/>
                        <a:pt x="252" y="1079"/>
                        <a:pt x="268" y="1051"/>
                      </a:cubicBezTo>
                      <a:cubicBezTo>
                        <a:pt x="346" y="913"/>
                        <a:pt x="312" y="753"/>
                        <a:pt x="299" y="596"/>
                      </a:cubicBezTo>
                      <a:cubicBezTo>
                        <a:pt x="287" y="425"/>
                        <a:pt x="264" y="253"/>
                        <a:pt x="236" y="84"/>
                      </a:cubicBezTo>
                      <a:cubicBezTo>
                        <a:pt x="226" y="26"/>
                        <a:pt x="186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2" name="Google Shape;2152;p15"/>
                <p:cNvSpPr/>
                <p:nvPr/>
              </p:nvSpPr>
              <p:spPr>
                <a:xfrm>
                  <a:off x="2546230" y="5034527"/>
                  <a:ext cx="39525" cy="7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" h="1810" extrusionOk="0">
                      <a:moveTo>
                        <a:pt x="151" y="0"/>
                      </a:moveTo>
                      <a:cubicBezTo>
                        <a:pt x="75" y="0"/>
                        <a:pt x="0" y="82"/>
                        <a:pt x="44" y="173"/>
                      </a:cubicBezTo>
                      <a:cubicBezTo>
                        <a:pt x="190" y="478"/>
                        <a:pt x="331" y="784"/>
                        <a:pt x="462" y="1098"/>
                      </a:cubicBezTo>
                      <a:cubicBezTo>
                        <a:pt x="559" y="1330"/>
                        <a:pt x="617" y="1595"/>
                        <a:pt x="793" y="1780"/>
                      </a:cubicBezTo>
                      <a:cubicBezTo>
                        <a:pt x="813" y="1800"/>
                        <a:pt x="838" y="1809"/>
                        <a:pt x="863" y="1809"/>
                      </a:cubicBezTo>
                      <a:cubicBezTo>
                        <a:pt x="917" y="1809"/>
                        <a:pt x="971" y="1766"/>
                        <a:pt x="972" y="1705"/>
                      </a:cubicBezTo>
                      <a:cubicBezTo>
                        <a:pt x="973" y="1439"/>
                        <a:pt x="808" y="1171"/>
                        <a:pt x="698" y="935"/>
                      </a:cubicBezTo>
                      <a:cubicBezTo>
                        <a:pt x="555" y="637"/>
                        <a:pt x="403" y="346"/>
                        <a:pt x="242" y="57"/>
                      </a:cubicBezTo>
                      <a:cubicBezTo>
                        <a:pt x="219" y="17"/>
                        <a:pt x="185" y="0"/>
                        <a:pt x="151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3" name="Google Shape;2153;p15"/>
                <p:cNvSpPr/>
                <p:nvPr/>
              </p:nvSpPr>
              <p:spPr>
                <a:xfrm>
                  <a:off x="2585552" y="5095276"/>
                  <a:ext cx="31044" cy="564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" h="1391" extrusionOk="0">
                      <a:moveTo>
                        <a:pt x="160" y="1"/>
                      </a:moveTo>
                      <a:cubicBezTo>
                        <a:pt x="79" y="1"/>
                        <a:pt x="1" y="81"/>
                        <a:pt x="55" y="171"/>
                      </a:cubicBezTo>
                      <a:cubicBezTo>
                        <a:pt x="176" y="366"/>
                        <a:pt x="275" y="570"/>
                        <a:pt x="345" y="791"/>
                      </a:cubicBezTo>
                      <a:cubicBezTo>
                        <a:pt x="405" y="978"/>
                        <a:pt x="438" y="1166"/>
                        <a:pt x="524" y="1345"/>
                      </a:cubicBezTo>
                      <a:cubicBezTo>
                        <a:pt x="539" y="1376"/>
                        <a:pt x="571" y="1390"/>
                        <a:pt x="604" y="1390"/>
                      </a:cubicBezTo>
                      <a:cubicBezTo>
                        <a:pt x="646" y="1390"/>
                        <a:pt x="688" y="1367"/>
                        <a:pt x="695" y="1324"/>
                      </a:cubicBezTo>
                      <a:cubicBezTo>
                        <a:pt x="765" y="881"/>
                        <a:pt x="502" y="406"/>
                        <a:pt x="257" y="54"/>
                      </a:cubicBezTo>
                      <a:cubicBezTo>
                        <a:pt x="232" y="16"/>
                        <a:pt x="195" y="1"/>
                        <a:pt x="160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4" name="Google Shape;2154;p15"/>
                <p:cNvSpPr/>
                <p:nvPr/>
              </p:nvSpPr>
              <p:spPr>
                <a:xfrm>
                  <a:off x="2607222" y="5033188"/>
                  <a:ext cx="26702" cy="822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8" h="2027" extrusionOk="0">
                      <a:moveTo>
                        <a:pt x="206" y="1"/>
                      </a:moveTo>
                      <a:cubicBezTo>
                        <a:pt x="146" y="1"/>
                        <a:pt x="83" y="40"/>
                        <a:pt x="74" y="117"/>
                      </a:cubicBezTo>
                      <a:cubicBezTo>
                        <a:pt x="1" y="721"/>
                        <a:pt x="50" y="1487"/>
                        <a:pt x="439" y="1987"/>
                      </a:cubicBezTo>
                      <a:cubicBezTo>
                        <a:pt x="461" y="2015"/>
                        <a:pt x="489" y="2027"/>
                        <a:pt x="516" y="2027"/>
                      </a:cubicBezTo>
                      <a:cubicBezTo>
                        <a:pt x="587" y="2027"/>
                        <a:pt x="657" y="1947"/>
                        <a:pt x="640" y="1871"/>
                      </a:cubicBezTo>
                      <a:cubicBezTo>
                        <a:pt x="576" y="1593"/>
                        <a:pt x="451" y="1335"/>
                        <a:pt x="391" y="1055"/>
                      </a:cubicBezTo>
                      <a:cubicBezTo>
                        <a:pt x="323" y="746"/>
                        <a:pt x="304" y="433"/>
                        <a:pt x="320" y="118"/>
                      </a:cubicBezTo>
                      <a:cubicBezTo>
                        <a:pt x="321" y="39"/>
                        <a:pt x="265" y="1"/>
                        <a:pt x="206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5" name="Google Shape;2155;p15"/>
                <p:cNvSpPr/>
                <p:nvPr/>
              </p:nvSpPr>
              <p:spPr>
                <a:xfrm>
                  <a:off x="2638591" y="5061310"/>
                  <a:ext cx="30070" cy="83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" h="2058" extrusionOk="0">
                      <a:moveTo>
                        <a:pt x="191" y="0"/>
                      </a:moveTo>
                      <a:cubicBezTo>
                        <a:pt x="129" y="0"/>
                        <a:pt x="65" y="40"/>
                        <a:pt x="58" y="118"/>
                      </a:cubicBezTo>
                      <a:cubicBezTo>
                        <a:pt x="1" y="778"/>
                        <a:pt x="109" y="1534"/>
                        <a:pt x="576" y="2034"/>
                      </a:cubicBezTo>
                      <a:cubicBezTo>
                        <a:pt x="592" y="2050"/>
                        <a:pt x="612" y="2057"/>
                        <a:pt x="632" y="2057"/>
                      </a:cubicBezTo>
                      <a:cubicBezTo>
                        <a:pt x="685" y="2057"/>
                        <a:pt x="741" y="2009"/>
                        <a:pt x="719" y="1951"/>
                      </a:cubicBezTo>
                      <a:cubicBezTo>
                        <a:pt x="485" y="1331"/>
                        <a:pt x="261" y="798"/>
                        <a:pt x="304" y="118"/>
                      </a:cubicBezTo>
                      <a:cubicBezTo>
                        <a:pt x="309" y="39"/>
                        <a:pt x="251" y="0"/>
                        <a:pt x="191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6" name="Google Shape;2156;p15"/>
                <p:cNvSpPr/>
                <p:nvPr/>
              </p:nvSpPr>
              <p:spPr>
                <a:xfrm>
                  <a:off x="2660788" y="5061229"/>
                  <a:ext cx="42934" cy="82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8" h="2043" extrusionOk="0">
                      <a:moveTo>
                        <a:pt x="174" y="0"/>
                      </a:moveTo>
                      <a:cubicBezTo>
                        <a:pt x="128" y="0"/>
                        <a:pt x="85" y="27"/>
                        <a:pt x="73" y="88"/>
                      </a:cubicBezTo>
                      <a:cubicBezTo>
                        <a:pt x="0" y="441"/>
                        <a:pt x="99" y="747"/>
                        <a:pt x="261" y="1061"/>
                      </a:cubicBezTo>
                      <a:cubicBezTo>
                        <a:pt x="427" y="1383"/>
                        <a:pt x="608" y="1809"/>
                        <a:pt x="904" y="2025"/>
                      </a:cubicBezTo>
                      <a:cubicBezTo>
                        <a:pt x="921" y="2038"/>
                        <a:pt x="937" y="2043"/>
                        <a:pt x="953" y="2043"/>
                      </a:cubicBezTo>
                      <a:cubicBezTo>
                        <a:pt x="1011" y="2043"/>
                        <a:pt x="1058" y="1972"/>
                        <a:pt x="1049" y="1915"/>
                      </a:cubicBezTo>
                      <a:cubicBezTo>
                        <a:pt x="957" y="1275"/>
                        <a:pt x="196" y="860"/>
                        <a:pt x="307" y="152"/>
                      </a:cubicBezTo>
                      <a:cubicBezTo>
                        <a:pt x="321" y="61"/>
                        <a:pt x="245" y="0"/>
                        <a:pt x="174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7" name="Google Shape;2157;p15"/>
                <p:cNvSpPr/>
                <p:nvPr/>
              </p:nvSpPr>
              <p:spPr>
                <a:xfrm>
                  <a:off x="2700637" y="5092800"/>
                  <a:ext cx="31693" cy="440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1" h="1086" extrusionOk="0">
                      <a:moveTo>
                        <a:pt x="204" y="1"/>
                      </a:moveTo>
                      <a:cubicBezTo>
                        <a:pt x="101" y="1"/>
                        <a:pt x="1" y="104"/>
                        <a:pt x="73" y="213"/>
                      </a:cubicBezTo>
                      <a:cubicBezTo>
                        <a:pt x="261" y="489"/>
                        <a:pt x="394" y="809"/>
                        <a:pt x="616" y="1056"/>
                      </a:cubicBezTo>
                      <a:cubicBezTo>
                        <a:pt x="636" y="1077"/>
                        <a:pt x="657" y="1085"/>
                        <a:pt x="678" y="1085"/>
                      </a:cubicBezTo>
                      <a:cubicBezTo>
                        <a:pt x="732" y="1085"/>
                        <a:pt x="781" y="1025"/>
                        <a:pt x="773" y="965"/>
                      </a:cubicBezTo>
                      <a:cubicBezTo>
                        <a:pt x="727" y="635"/>
                        <a:pt x="511" y="336"/>
                        <a:pt x="326" y="66"/>
                      </a:cubicBezTo>
                      <a:cubicBezTo>
                        <a:pt x="294" y="20"/>
                        <a:pt x="249" y="1"/>
                        <a:pt x="204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8" name="Google Shape;2158;p15"/>
                <p:cNvSpPr/>
                <p:nvPr/>
              </p:nvSpPr>
              <p:spPr>
                <a:xfrm>
                  <a:off x="2721211" y="5143485"/>
                  <a:ext cx="15664" cy="415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" h="1025" extrusionOk="0">
                      <a:moveTo>
                        <a:pt x="94" y="1"/>
                      </a:moveTo>
                      <a:cubicBezTo>
                        <a:pt x="47" y="1"/>
                        <a:pt x="0" y="39"/>
                        <a:pt x="14" y="100"/>
                      </a:cubicBezTo>
                      <a:cubicBezTo>
                        <a:pt x="49" y="243"/>
                        <a:pt x="77" y="386"/>
                        <a:pt x="104" y="531"/>
                      </a:cubicBezTo>
                      <a:cubicBezTo>
                        <a:pt x="130" y="674"/>
                        <a:pt x="132" y="825"/>
                        <a:pt x="178" y="962"/>
                      </a:cubicBezTo>
                      <a:cubicBezTo>
                        <a:pt x="194" y="1005"/>
                        <a:pt x="228" y="1025"/>
                        <a:pt x="262" y="1025"/>
                      </a:cubicBezTo>
                      <a:cubicBezTo>
                        <a:pt x="305" y="1025"/>
                        <a:pt x="348" y="993"/>
                        <a:pt x="355" y="938"/>
                      </a:cubicBezTo>
                      <a:cubicBezTo>
                        <a:pt x="385" y="653"/>
                        <a:pt x="263" y="323"/>
                        <a:pt x="170" y="57"/>
                      </a:cubicBezTo>
                      <a:cubicBezTo>
                        <a:pt x="157" y="18"/>
                        <a:pt x="126" y="1"/>
                        <a:pt x="94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9" name="Google Shape;2159;p15"/>
                <p:cNvSpPr/>
                <p:nvPr/>
              </p:nvSpPr>
              <p:spPr>
                <a:xfrm>
                  <a:off x="2683310" y="5147827"/>
                  <a:ext cx="15664" cy="290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" h="716" extrusionOk="0">
                      <a:moveTo>
                        <a:pt x="130" y="0"/>
                      </a:moveTo>
                      <a:cubicBezTo>
                        <a:pt x="65" y="0"/>
                        <a:pt x="1" y="53"/>
                        <a:pt x="24" y="134"/>
                      </a:cubicBezTo>
                      <a:cubicBezTo>
                        <a:pt x="74" y="316"/>
                        <a:pt x="105" y="526"/>
                        <a:pt x="221" y="678"/>
                      </a:cubicBezTo>
                      <a:cubicBezTo>
                        <a:pt x="239" y="704"/>
                        <a:pt x="267" y="716"/>
                        <a:pt x="294" y="716"/>
                      </a:cubicBezTo>
                      <a:cubicBezTo>
                        <a:pt x="334" y="716"/>
                        <a:pt x="371" y="688"/>
                        <a:pt x="374" y="636"/>
                      </a:cubicBezTo>
                      <a:cubicBezTo>
                        <a:pt x="386" y="446"/>
                        <a:pt x="296" y="255"/>
                        <a:pt x="235" y="77"/>
                      </a:cubicBezTo>
                      <a:cubicBezTo>
                        <a:pt x="217" y="24"/>
                        <a:pt x="173" y="0"/>
                        <a:pt x="130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0" name="Google Shape;2160;p15"/>
                <p:cNvSpPr/>
                <p:nvPr/>
              </p:nvSpPr>
              <p:spPr>
                <a:xfrm>
                  <a:off x="2368531" y="4987454"/>
                  <a:ext cx="12864" cy="33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7" h="833" extrusionOk="0">
                      <a:moveTo>
                        <a:pt x="157" y="0"/>
                      </a:moveTo>
                      <a:cubicBezTo>
                        <a:pt x="95" y="0"/>
                        <a:pt x="32" y="40"/>
                        <a:pt x="28" y="119"/>
                      </a:cubicBezTo>
                      <a:cubicBezTo>
                        <a:pt x="19" y="330"/>
                        <a:pt x="0" y="602"/>
                        <a:pt x="113" y="791"/>
                      </a:cubicBezTo>
                      <a:cubicBezTo>
                        <a:pt x="130" y="819"/>
                        <a:pt x="160" y="833"/>
                        <a:pt x="190" y="833"/>
                      </a:cubicBezTo>
                      <a:cubicBezTo>
                        <a:pt x="227" y="833"/>
                        <a:pt x="263" y="812"/>
                        <a:pt x="272" y="771"/>
                      </a:cubicBezTo>
                      <a:cubicBezTo>
                        <a:pt x="317" y="564"/>
                        <a:pt x="265" y="332"/>
                        <a:pt x="275" y="119"/>
                      </a:cubicBezTo>
                      <a:cubicBezTo>
                        <a:pt x="278" y="40"/>
                        <a:pt x="218" y="0"/>
                        <a:pt x="157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1" name="Google Shape;2161;p15"/>
                <p:cNvSpPr/>
                <p:nvPr/>
              </p:nvSpPr>
              <p:spPr>
                <a:xfrm>
                  <a:off x="2750794" y="5099171"/>
                  <a:ext cx="59369" cy="904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" h="2228" extrusionOk="0">
                      <a:moveTo>
                        <a:pt x="115" y="0"/>
                      </a:moveTo>
                      <a:cubicBezTo>
                        <a:pt x="57" y="0"/>
                        <a:pt x="0" y="59"/>
                        <a:pt x="37" y="124"/>
                      </a:cubicBezTo>
                      <a:cubicBezTo>
                        <a:pt x="210" y="441"/>
                        <a:pt x="437" y="723"/>
                        <a:pt x="616" y="1035"/>
                      </a:cubicBezTo>
                      <a:cubicBezTo>
                        <a:pt x="829" y="1407"/>
                        <a:pt x="847" y="1726"/>
                        <a:pt x="840" y="2139"/>
                      </a:cubicBezTo>
                      <a:cubicBezTo>
                        <a:pt x="839" y="2195"/>
                        <a:pt x="884" y="2227"/>
                        <a:pt x="930" y="2227"/>
                      </a:cubicBezTo>
                      <a:cubicBezTo>
                        <a:pt x="959" y="2227"/>
                        <a:pt x="989" y="2214"/>
                        <a:pt x="1006" y="2185"/>
                      </a:cubicBezTo>
                      <a:cubicBezTo>
                        <a:pt x="1463" y="1453"/>
                        <a:pt x="529" y="600"/>
                        <a:pt x="182" y="38"/>
                      </a:cubicBezTo>
                      <a:cubicBezTo>
                        <a:pt x="165" y="11"/>
                        <a:pt x="140" y="0"/>
                        <a:pt x="115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2" name="Google Shape;2162;p15"/>
                <p:cNvSpPr/>
                <p:nvPr/>
              </p:nvSpPr>
              <p:spPr>
                <a:xfrm>
                  <a:off x="2739067" y="5114186"/>
                  <a:ext cx="22684" cy="40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" h="1001" extrusionOk="0">
                      <a:moveTo>
                        <a:pt x="173" y="0"/>
                      </a:moveTo>
                      <a:cubicBezTo>
                        <a:pt x="91" y="0"/>
                        <a:pt x="1" y="70"/>
                        <a:pt x="18" y="175"/>
                      </a:cubicBezTo>
                      <a:cubicBezTo>
                        <a:pt x="62" y="454"/>
                        <a:pt x="154" y="817"/>
                        <a:pt x="401" y="985"/>
                      </a:cubicBezTo>
                      <a:cubicBezTo>
                        <a:pt x="418" y="996"/>
                        <a:pt x="435" y="1001"/>
                        <a:pt x="450" y="1001"/>
                      </a:cubicBezTo>
                      <a:cubicBezTo>
                        <a:pt x="510" y="1001"/>
                        <a:pt x="558" y="934"/>
                        <a:pt x="545" y="873"/>
                      </a:cubicBezTo>
                      <a:cubicBezTo>
                        <a:pt x="522" y="745"/>
                        <a:pt x="450" y="631"/>
                        <a:pt x="401" y="511"/>
                      </a:cubicBezTo>
                      <a:cubicBezTo>
                        <a:pt x="347" y="378"/>
                        <a:pt x="312" y="242"/>
                        <a:pt x="290" y="103"/>
                      </a:cubicBezTo>
                      <a:cubicBezTo>
                        <a:pt x="277" y="31"/>
                        <a:pt x="227" y="0"/>
                        <a:pt x="173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3" name="Google Shape;2163;p15"/>
                <p:cNvSpPr/>
                <p:nvPr/>
              </p:nvSpPr>
              <p:spPr>
                <a:xfrm>
                  <a:off x="2760046" y="5166534"/>
                  <a:ext cx="25809" cy="460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" h="1136" extrusionOk="0">
                      <a:moveTo>
                        <a:pt x="121" y="1"/>
                      </a:moveTo>
                      <a:cubicBezTo>
                        <a:pt x="62" y="1"/>
                        <a:pt x="1" y="39"/>
                        <a:pt x="6" y="108"/>
                      </a:cubicBezTo>
                      <a:cubicBezTo>
                        <a:pt x="34" y="469"/>
                        <a:pt x="149" y="942"/>
                        <a:pt x="496" y="1126"/>
                      </a:cubicBezTo>
                      <a:cubicBezTo>
                        <a:pt x="508" y="1133"/>
                        <a:pt x="520" y="1135"/>
                        <a:pt x="533" y="1135"/>
                      </a:cubicBezTo>
                      <a:cubicBezTo>
                        <a:pt x="584" y="1135"/>
                        <a:pt x="636" y="1092"/>
                        <a:pt x="615" y="1036"/>
                      </a:cubicBezTo>
                      <a:cubicBezTo>
                        <a:pt x="560" y="881"/>
                        <a:pt x="467" y="751"/>
                        <a:pt x="393" y="605"/>
                      </a:cubicBezTo>
                      <a:cubicBezTo>
                        <a:pt x="307" y="437"/>
                        <a:pt x="253" y="263"/>
                        <a:pt x="223" y="79"/>
                      </a:cubicBezTo>
                      <a:cubicBezTo>
                        <a:pt x="213" y="25"/>
                        <a:pt x="167" y="1"/>
                        <a:pt x="121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4" name="Google Shape;2164;p15"/>
                <p:cNvSpPr/>
                <p:nvPr/>
              </p:nvSpPr>
              <p:spPr>
                <a:xfrm>
                  <a:off x="2807079" y="5183781"/>
                  <a:ext cx="14649" cy="1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1" h="406" extrusionOk="0">
                      <a:moveTo>
                        <a:pt x="164" y="0"/>
                      </a:moveTo>
                      <a:cubicBezTo>
                        <a:pt x="81" y="0"/>
                        <a:pt x="0" y="82"/>
                        <a:pt x="62" y="170"/>
                      </a:cubicBezTo>
                      <a:cubicBezTo>
                        <a:pt x="98" y="223"/>
                        <a:pt x="109" y="277"/>
                        <a:pt x="133" y="335"/>
                      </a:cubicBezTo>
                      <a:cubicBezTo>
                        <a:pt x="152" y="381"/>
                        <a:pt x="192" y="406"/>
                        <a:pt x="232" y="406"/>
                      </a:cubicBezTo>
                      <a:cubicBezTo>
                        <a:pt x="270" y="406"/>
                        <a:pt x="307" y="383"/>
                        <a:pt x="323" y="335"/>
                      </a:cubicBezTo>
                      <a:cubicBezTo>
                        <a:pt x="360" y="230"/>
                        <a:pt x="327" y="142"/>
                        <a:pt x="264" y="52"/>
                      </a:cubicBezTo>
                      <a:cubicBezTo>
                        <a:pt x="237" y="15"/>
                        <a:pt x="201" y="0"/>
                        <a:pt x="164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5" name="Google Shape;2165;p15"/>
                <p:cNvSpPr/>
                <p:nvPr/>
              </p:nvSpPr>
              <p:spPr>
                <a:xfrm>
                  <a:off x="2809554" y="5143850"/>
                  <a:ext cx="30354" cy="52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8" h="1304" extrusionOk="0">
                      <a:moveTo>
                        <a:pt x="130" y="1"/>
                      </a:moveTo>
                      <a:cubicBezTo>
                        <a:pt x="64" y="1"/>
                        <a:pt x="0" y="52"/>
                        <a:pt x="29" y="131"/>
                      </a:cubicBezTo>
                      <a:cubicBezTo>
                        <a:pt x="107" y="349"/>
                        <a:pt x="193" y="563"/>
                        <a:pt x="292" y="771"/>
                      </a:cubicBezTo>
                      <a:cubicBezTo>
                        <a:pt x="378" y="957"/>
                        <a:pt x="460" y="1164"/>
                        <a:pt x="629" y="1289"/>
                      </a:cubicBezTo>
                      <a:cubicBezTo>
                        <a:pt x="642" y="1299"/>
                        <a:pt x="655" y="1303"/>
                        <a:pt x="667" y="1303"/>
                      </a:cubicBezTo>
                      <a:cubicBezTo>
                        <a:pt x="712" y="1303"/>
                        <a:pt x="747" y="1247"/>
                        <a:pt x="740" y="1204"/>
                      </a:cubicBezTo>
                      <a:cubicBezTo>
                        <a:pt x="715" y="1018"/>
                        <a:pt x="593" y="858"/>
                        <a:pt x="510" y="691"/>
                      </a:cubicBezTo>
                      <a:cubicBezTo>
                        <a:pt x="409" y="490"/>
                        <a:pt x="318" y="283"/>
                        <a:pt x="237" y="73"/>
                      </a:cubicBezTo>
                      <a:cubicBezTo>
                        <a:pt x="217" y="23"/>
                        <a:pt x="173" y="1"/>
                        <a:pt x="130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6" name="Google Shape;2166;p15"/>
                <p:cNvSpPr/>
                <p:nvPr/>
              </p:nvSpPr>
              <p:spPr>
                <a:xfrm>
                  <a:off x="2835363" y="5212592"/>
                  <a:ext cx="17774" cy="23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" h="571" extrusionOk="0">
                      <a:moveTo>
                        <a:pt x="123" y="1"/>
                      </a:moveTo>
                      <a:cubicBezTo>
                        <a:pt x="61" y="1"/>
                        <a:pt x="0" y="49"/>
                        <a:pt x="29" y="121"/>
                      </a:cubicBezTo>
                      <a:cubicBezTo>
                        <a:pt x="107" y="308"/>
                        <a:pt x="187" y="462"/>
                        <a:pt x="365" y="565"/>
                      </a:cubicBezTo>
                      <a:cubicBezTo>
                        <a:pt x="371" y="568"/>
                        <a:pt x="378" y="570"/>
                        <a:pt x="385" y="570"/>
                      </a:cubicBezTo>
                      <a:cubicBezTo>
                        <a:pt x="412" y="570"/>
                        <a:pt x="437" y="546"/>
                        <a:pt x="427" y="516"/>
                      </a:cubicBezTo>
                      <a:cubicBezTo>
                        <a:pt x="371" y="360"/>
                        <a:pt x="286" y="221"/>
                        <a:pt x="224" y="68"/>
                      </a:cubicBezTo>
                      <a:cubicBezTo>
                        <a:pt x="205" y="21"/>
                        <a:pt x="164" y="1"/>
                        <a:pt x="123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7" name="Google Shape;2167;p15"/>
                <p:cNvSpPr/>
                <p:nvPr/>
              </p:nvSpPr>
              <p:spPr>
                <a:xfrm>
                  <a:off x="2827369" y="5236900"/>
                  <a:ext cx="27026" cy="67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6" h="1659" extrusionOk="0">
                      <a:moveTo>
                        <a:pt x="114" y="0"/>
                      </a:moveTo>
                      <a:cubicBezTo>
                        <a:pt x="56" y="0"/>
                        <a:pt x="1" y="44"/>
                        <a:pt x="27" y="113"/>
                      </a:cubicBezTo>
                      <a:cubicBezTo>
                        <a:pt x="215" y="605"/>
                        <a:pt x="314" y="1143"/>
                        <a:pt x="526" y="1622"/>
                      </a:cubicBezTo>
                      <a:cubicBezTo>
                        <a:pt x="538" y="1647"/>
                        <a:pt x="560" y="1658"/>
                        <a:pt x="584" y="1658"/>
                      </a:cubicBezTo>
                      <a:cubicBezTo>
                        <a:pt x="624" y="1658"/>
                        <a:pt x="666" y="1629"/>
                        <a:pt x="663" y="1585"/>
                      </a:cubicBezTo>
                      <a:cubicBezTo>
                        <a:pt x="628" y="1073"/>
                        <a:pt x="394" y="538"/>
                        <a:pt x="209" y="65"/>
                      </a:cubicBezTo>
                      <a:cubicBezTo>
                        <a:pt x="191" y="20"/>
                        <a:pt x="152" y="0"/>
                        <a:pt x="114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8" name="Google Shape;2168;p15"/>
                <p:cNvSpPr/>
                <p:nvPr/>
              </p:nvSpPr>
              <p:spPr>
                <a:xfrm>
                  <a:off x="2861821" y="5183699"/>
                  <a:ext cx="38835" cy="728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1796" extrusionOk="0">
                      <a:moveTo>
                        <a:pt x="141" y="0"/>
                      </a:moveTo>
                      <a:cubicBezTo>
                        <a:pt x="70" y="0"/>
                        <a:pt x="1" y="72"/>
                        <a:pt x="53" y="144"/>
                      </a:cubicBezTo>
                      <a:cubicBezTo>
                        <a:pt x="214" y="375"/>
                        <a:pt x="370" y="611"/>
                        <a:pt x="492" y="867"/>
                      </a:cubicBezTo>
                      <a:cubicBezTo>
                        <a:pt x="628" y="1155"/>
                        <a:pt x="677" y="1439"/>
                        <a:pt x="749" y="1745"/>
                      </a:cubicBezTo>
                      <a:cubicBezTo>
                        <a:pt x="758" y="1780"/>
                        <a:pt x="784" y="1796"/>
                        <a:pt x="811" y="1796"/>
                      </a:cubicBezTo>
                      <a:cubicBezTo>
                        <a:pt x="847" y="1796"/>
                        <a:pt x="886" y="1768"/>
                        <a:pt x="890" y="1726"/>
                      </a:cubicBezTo>
                      <a:cubicBezTo>
                        <a:pt x="956" y="1125"/>
                        <a:pt x="547" y="511"/>
                        <a:pt x="223" y="44"/>
                      </a:cubicBezTo>
                      <a:cubicBezTo>
                        <a:pt x="201" y="13"/>
                        <a:pt x="171" y="0"/>
                        <a:pt x="141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9" name="Google Shape;2169;p15"/>
                <p:cNvSpPr/>
                <p:nvPr/>
              </p:nvSpPr>
              <p:spPr>
                <a:xfrm>
                  <a:off x="2884546" y="5153061"/>
                  <a:ext cx="73490" cy="110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1" h="2716" extrusionOk="0">
                      <a:moveTo>
                        <a:pt x="70" y="1"/>
                      </a:moveTo>
                      <a:cubicBezTo>
                        <a:pt x="35" y="1"/>
                        <a:pt x="1" y="28"/>
                        <a:pt x="14" y="73"/>
                      </a:cubicBezTo>
                      <a:cubicBezTo>
                        <a:pt x="304" y="1054"/>
                        <a:pt x="841" y="2075"/>
                        <a:pt x="1677" y="2700"/>
                      </a:cubicBezTo>
                      <a:cubicBezTo>
                        <a:pt x="1690" y="2711"/>
                        <a:pt x="1704" y="2715"/>
                        <a:pt x="1716" y="2715"/>
                      </a:cubicBezTo>
                      <a:cubicBezTo>
                        <a:pt x="1771" y="2715"/>
                        <a:pt x="1811" y="2632"/>
                        <a:pt x="1768" y="2583"/>
                      </a:cubicBezTo>
                      <a:cubicBezTo>
                        <a:pt x="1082" y="1790"/>
                        <a:pt x="482" y="1045"/>
                        <a:pt x="126" y="41"/>
                      </a:cubicBezTo>
                      <a:cubicBezTo>
                        <a:pt x="116" y="13"/>
                        <a:pt x="93" y="1"/>
                        <a:pt x="70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70" name="Google Shape;2170;p15"/>
                <p:cNvSpPr/>
                <p:nvPr/>
              </p:nvSpPr>
              <p:spPr>
                <a:xfrm>
                  <a:off x="2918795" y="5240714"/>
                  <a:ext cx="38186" cy="805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1" h="1986" extrusionOk="0">
                      <a:moveTo>
                        <a:pt x="106" y="1"/>
                      </a:moveTo>
                      <a:cubicBezTo>
                        <a:pt x="52" y="1"/>
                        <a:pt x="0" y="55"/>
                        <a:pt x="37" y="113"/>
                      </a:cubicBezTo>
                      <a:cubicBezTo>
                        <a:pt x="235" y="427"/>
                        <a:pt x="400" y="760"/>
                        <a:pt x="530" y="1110"/>
                      </a:cubicBezTo>
                      <a:cubicBezTo>
                        <a:pt x="634" y="1392"/>
                        <a:pt x="698" y="1687"/>
                        <a:pt x="830" y="1958"/>
                      </a:cubicBezTo>
                      <a:cubicBezTo>
                        <a:pt x="840" y="1977"/>
                        <a:pt x="856" y="1985"/>
                        <a:pt x="874" y="1985"/>
                      </a:cubicBezTo>
                      <a:cubicBezTo>
                        <a:pt x="903" y="1985"/>
                        <a:pt x="933" y="1963"/>
                        <a:pt x="933" y="1930"/>
                      </a:cubicBezTo>
                      <a:cubicBezTo>
                        <a:pt x="941" y="1264"/>
                        <a:pt x="521" y="572"/>
                        <a:pt x="169" y="36"/>
                      </a:cubicBezTo>
                      <a:cubicBezTo>
                        <a:pt x="152" y="11"/>
                        <a:pt x="129" y="1"/>
                        <a:pt x="106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71" name="Google Shape;2171;p15"/>
                <p:cNvSpPr/>
                <p:nvPr/>
              </p:nvSpPr>
              <p:spPr>
                <a:xfrm>
                  <a:off x="2912384" y="5171282"/>
                  <a:ext cx="38754" cy="715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5" h="1764" extrusionOk="0">
                      <a:moveTo>
                        <a:pt x="132" y="0"/>
                      </a:moveTo>
                      <a:cubicBezTo>
                        <a:pt x="67" y="0"/>
                        <a:pt x="1" y="70"/>
                        <a:pt x="42" y="145"/>
                      </a:cubicBezTo>
                      <a:cubicBezTo>
                        <a:pt x="330" y="665"/>
                        <a:pt x="549" y="1215"/>
                        <a:pt x="835" y="1734"/>
                      </a:cubicBezTo>
                      <a:cubicBezTo>
                        <a:pt x="847" y="1754"/>
                        <a:pt x="865" y="1763"/>
                        <a:pt x="883" y="1763"/>
                      </a:cubicBezTo>
                      <a:cubicBezTo>
                        <a:pt x="919" y="1763"/>
                        <a:pt x="955" y="1731"/>
                        <a:pt x="945" y="1688"/>
                      </a:cubicBezTo>
                      <a:cubicBezTo>
                        <a:pt x="796" y="1107"/>
                        <a:pt x="499" y="567"/>
                        <a:pt x="207" y="48"/>
                      </a:cubicBezTo>
                      <a:cubicBezTo>
                        <a:pt x="189" y="14"/>
                        <a:pt x="160" y="0"/>
                        <a:pt x="132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72" name="Google Shape;2172;p15"/>
                <p:cNvSpPr/>
                <p:nvPr/>
              </p:nvSpPr>
              <p:spPr>
                <a:xfrm>
                  <a:off x="2936732" y="5179966"/>
                  <a:ext cx="56528" cy="951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2345" extrusionOk="0">
                      <a:moveTo>
                        <a:pt x="101" y="1"/>
                      </a:moveTo>
                      <a:cubicBezTo>
                        <a:pt x="47" y="1"/>
                        <a:pt x="1" y="70"/>
                        <a:pt x="50" y="122"/>
                      </a:cubicBezTo>
                      <a:cubicBezTo>
                        <a:pt x="641" y="738"/>
                        <a:pt x="1007" y="1488"/>
                        <a:pt x="1260" y="2298"/>
                      </a:cubicBezTo>
                      <a:cubicBezTo>
                        <a:pt x="1270" y="2331"/>
                        <a:pt x="1294" y="2345"/>
                        <a:pt x="1318" y="2345"/>
                      </a:cubicBezTo>
                      <a:cubicBezTo>
                        <a:pt x="1355" y="2345"/>
                        <a:pt x="1392" y="2313"/>
                        <a:pt x="1385" y="2264"/>
                      </a:cubicBezTo>
                      <a:cubicBezTo>
                        <a:pt x="1253" y="1383"/>
                        <a:pt x="790" y="631"/>
                        <a:pt x="149" y="21"/>
                      </a:cubicBezTo>
                      <a:cubicBezTo>
                        <a:pt x="134" y="7"/>
                        <a:pt x="117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73" name="Google Shape;2173;p15"/>
                <p:cNvSpPr/>
                <p:nvPr/>
              </p:nvSpPr>
              <p:spPr>
                <a:xfrm>
                  <a:off x="2972199" y="5170998"/>
                  <a:ext cx="51942" cy="100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0" h="2471" extrusionOk="0">
                      <a:moveTo>
                        <a:pt x="117" y="0"/>
                      </a:moveTo>
                      <a:cubicBezTo>
                        <a:pt x="58" y="0"/>
                        <a:pt x="1" y="59"/>
                        <a:pt x="42" y="123"/>
                      </a:cubicBezTo>
                      <a:cubicBezTo>
                        <a:pt x="512" y="857"/>
                        <a:pt x="804" y="1658"/>
                        <a:pt x="1174" y="2443"/>
                      </a:cubicBezTo>
                      <a:cubicBezTo>
                        <a:pt x="1184" y="2463"/>
                        <a:pt x="1199" y="2471"/>
                        <a:pt x="1215" y="2471"/>
                      </a:cubicBezTo>
                      <a:cubicBezTo>
                        <a:pt x="1246" y="2471"/>
                        <a:pt x="1279" y="2438"/>
                        <a:pt x="1274" y="2402"/>
                      </a:cubicBezTo>
                      <a:cubicBezTo>
                        <a:pt x="1131" y="1540"/>
                        <a:pt x="671" y="752"/>
                        <a:pt x="187" y="39"/>
                      </a:cubicBezTo>
                      <a:cubicBezTo>
                        <a:pt x="168" y="12"/>
                        <a:pt x="142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74" name="Google Shape;2174;p15"/>
                <p:cNvSpPr/>
                <p:nvPr/>
              </p:nvSpPr>
              <p:spPr>
                <a:xfrm>
                  <a:off x="3032054" y="5288518"/>
                  <a:ext cx="29542" cy="75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8" h="1861" extrusionOk="0">
                      <a:moveTo>
                        <a:pt x="126" y="0"/>
                      </a:moveTo>
                      <a:cubicBezTo>
                        <a:pt x="66" y="0"/>
                        <a:pt x="1" y="69"/>
                        <a:pt x="34" y="144"/>
                      </a:cubicBezTo>
                      <a:cubicBezTo>
                        <a:pt x="273" y="696"/>
                        <a:pt x="387" y="1297"/>
                        <a:pt x="641" y="1838"/>
                      </a:cubicBezTo>
                      <a:cubicBezTo>
                        <a:pt x="649" y="1853"/>
                        <a:pt x="664" y="1860"/>
                        <a:pt x="678" y="1860"/>
                      </a:cubicBezTo>
                      <a:cubicBezTo>
                        <a:pt x="703" y="1860"/>
                        <a:pt x="728" y="1841"/>
                        <a:pt x="728" y="1813"/>
                      </a:cubicBezTo>
                      <a:cubicBezTo>
                        <a:pt x="728" y="1208"/>
                        <a:pt x="441" y="594"/>
                        <a:pt x="195" y="49"/>
                      </a:cubicBezTo>
                      <a:cubicBezTo>
                        <a:pt x="180" y="14"/>
                        <a:pt x="153" y="0"/>
                        <a:pt x="12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75" name="Google Shape;2175;p15"/>
                <p:cNvSpPr/>
                <p:nvPr/>
              </p:nvSpPr>
              <p:spPr>
                <a:xfrm>
                  <a:off x="3015619" y="5207966"/>
                  <a:ext cx="36197" cy="671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" h="1654" extrusionOk="0">
                      <a:moveTo>
                        <a:pt x="53" y="0"/>
                      </a:moveTo>
                      <a:cubicBezTo>
                        <a:pt x="28" y="0"/>
                        <a:pt x="1" y="23"/>
                        <a:pt x="10" y="51"/>
                      </a:cubicBezTo>
                      <a:cubicBezTo>
                        <a:pt x="198" y="581"/>
                        <a:pt x="403" y="1167"/>
                        <a:pt x="736" y="1623"/>
                      </a:cubicBezTo>
                      <a:cubicBezTo>
                        <a:pt x="752" y="1644"/>
                        <a:pt x="778" y="1654"/>
                        <a:pt x="802" y="1654"/>
                      </a:cubicBezTo>
                      <a:cubicBezTo>
                        <a:pt x="848" y="1654"/>
                        <a:pt x="892" y="1621"/>
                        <a:pt x="870" y="1566"/>
                      </a:cubicBezTo>
                      <a:cubicBezTo>
                        <a:pt x="662" y="1033"/>
                        <a:pt x="340" y="531"/>
                        <a:pt x="84" y="19"/>
                      </a:cubicBezTo>
                      <a:cubicBezTo>
                        <a:pt x="78" y="6"/>
                        <a:pt x="66" y="0"/>
                        <a:pt x="53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76" name="Google Shape;2176;p15"/>
                <p:cNvSpPr/>
                <p:nvPr/>
              </p:nvSpPr>
              <p:spPr>
                <a:xfrm>
                  <a:off x="3055631" y="5206181"/>
                  <a:ext cx="33641" cy="816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" h="2013" extrusionOk="0">
                      <a:moveTo>
                        <a:pt x="104" y="0"/>
                      </a:moveTo>
                      <a:cubicBezTo>
                        <a:pt x="52" y="0"/>
                        <a:pt x="1" y="42"/>
                        <a:pt x="20" y="106"/>
                      </a:cubicBezTo>
                      <a:cubicBezTo>
                        <a:pt x="200" y="724"/>
                        <a:pt x="371" y="1398"/>
                        <a:pt x="668" y="1974"/>
                      </a:cubicBezTo>
                      <a:cubicBezTo>
                        <a:pt x="682" y="2001"/>
                        <a:pt x="706" y="2013"/>
                        <a:pt x="730" y="2013"/>
                      </a:cubicBezTo>
                      <a:cubicBezTo>
                        <a:pt x="778" y="2013"/>
                        <a:pt x="828" y="1969"/>
                        <a:pt x="813" y="1911"/>
                      </a:cubicBezTo>
                      <a:cubicBezTo>
                        <a:pt x="643" y="1287"/>
                        <a:pt x="372" y="682"/>
                        <a:pt x="184" y="60"/>
                      </a:cubicBezTo>
                      <a:cubicBezTo>
                        <a:pt x="171" y="18"/>
                        <a:pt x="137" y="0"/>
                        <a:pt x="104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77" name="Google Shape;2177;p15"/>
                <p:cNvSpPr/>
                <p:nvPr/>
              </p:nvSpPr>
              <p:spPr>
                <a:xfrm>
                  <a:off x="3098727" y="5229961"/>
                  <a:ext cx="40255" cy="742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2" h="1830" extrusionOk="0">
                      <a:moveTo>
                        <a:pt x="156" y="1"/>
                      </a:moveTo>
                      <a:cubicBezTo>
                        <a:pt x="81" y="1"/>
                        <a:pt x="1" y="85"/>
                        <a:pt x="43" y="176"/>
                      </a:cubicBezTo>
                      <a:cubicBezTo>
                        <a:pt x="295" y="714"/>
                        <a:pt x="518" y="1291"/>
                        <a:pt x="834" y="1795"/>
                      </a:cubicBezTo>
                      <a:cubicBezTo>
                        <a:pt x="850" y="1819"/>
                        <a:pt x="874" y="1830"/>
                        <a:pt x="899" y="1830"/>
                      </a:cubicBezTo>
                      <a:cubicBezTo>
                        <a:pt x="945" y="1830"/>
                        <a:pt x="991" y="1791"/>
                        <a:pt x="974" y="1735"/>
                      </a:cubicBezTo>
                      <a:cubicBezTo>
                        <a:pt x="793" y="1160"/>
                        <a:pt x="492" y="608"/>
                        <a:pt x="242" y="60"/>
                      </a:cubicBezTo>
                      <a:cubicBezTo>
                        <a:pt x="223" y="18"/>
                        <a:pt x="190" y="1"/>
                        <a:pt x="156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78" name="Google Shape;2178;p15"/>
                <p:cNvSpPr/>
                <p:nvPr/>
              </p:nvSpPr>
              <p:spPr>
                <a:xfrm>
                  <a:off x="3087324" y="5259219"/>
                  <a:ext cx="27716" cy="90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2237" extrusionOk="0">
                      <a:moveTo>
                        <a:pt x="76" y="0"/>
                      </a:moveTo>
                      <a:cubicBezTo>
                        <a:pt x="38" y="0"/>
                        <a:pt x="1" y="30"/>
                        <a:pt x="17" y="76"/>
                      </a:cubicBezTo>
                      <a:cubicBezTo>
                        <a:pt x="258" y="771"/>
                        <a:pt x="388" y="1480"/>
                        <a:pt x="562" y="2194"/>
                      </a:cubicBezTo>
                      <a:cubicBezTo>
                        <a:pt x="570" y="2223"/>
                        <a:pt x="595" y="2236"/>
                        <a:pt x="620" y="2236"/>
                      </a:cubicBezTo>
                      <a:cubicBezTo>
                        <a:pt x="651" y="2236"/>
                        <a:pt x="682" y="2215"/>
                        <a:pt x="680" y="2178"/>
                      </a:cubicBezTo>
                      <a:cubicBezTo>
                        <a:pt x="638" y="1447"/>
                        <a:pt x="402" y="720"/>
                        <a:pt x="140" y="42"/>
                      </a:cubicBezTo>
                      <a:cubicBezTo>
                        <a:pt x="128" y="13"/>
                        <a:pt x="102" y="0"/>
                        <a:pt x="7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79" name="Google Shape;2179;p15"/>
                <p:cNvSpPr/>
                <p:nvPr/>
              </p:nvSpPr>
              <p:spPr>
                <a:xfrm>
                  <a:off x="3069469" y="5287341"/>
                  <a:ext cx="19478" cy="449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1108" extrusionOk="0">
                      <a:moveTo>
                        <a:pt x="91" y="0"/>
                      </a:moveTo>
                      <a:cubicBezTo>
                        <a:pt x="44" y="0"/>
                        <a:pt x="0" y="36"/>
                        <a:pt x="23" y="89"/>
                      </a:cubicBezTo>
                      <a:cubicBezTo>
                        <a:pt x="158" y="412"/>
                        <a:pt x="232" y="761"/>
                        <a:pt x="372" y="1080"/>
                      </a:cubicBezTo>
                      <a:cubicBezTo>
                        <a:pt x="380" y="1099"/>
                        <a:pt x="397" y="1107"/>
                        <a:pt x="416" y="1107"/>
                      </a:cubicBezTo>
                      <a:cubicBezTo>
                        <a:pt x="447" y="1107"/>
                        <a:pt x="480" y="1085"/>
                        <a:pt x="478" y="1050"/>
                      </a:cubicBezTo>
                      <a:cubicBezTo>
                        <a:pt x="454" y="711"/>
                        <a:pt x="298" y="361"/>
                        <a:pt x="168" y="50"/>
                      </a:cubicBezTo>
                      <a:cubicBezTo>
                        <a:pt x="153" y="15"/>
                        <a:pt x="121" y="0"/>
                        <a:pt x="91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0" name="Google Shape;2180;p15"/>
                <p:cNvSpPr/>
                <p:nvPr/>
              </p:nvSpPr>
              <p:spPr>
                <a:xfrm>
                  <a:off x="3133545" y="5249682"/>
                  <a:ext cx="30192" cy="65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4" h="1608" extrusionOk="0">
                      <a:moveTo>
                        <a:pt x="132" y="0"/>
                      </a:moveTo>
                      <a:cubicBezTo>
                        <a:pt x="69" y="0"/>
                        <a:pt x="1" y="71"/>
                        <a:pt x="37" y="148"/>
                      </a:cubicBezTo>
                      <a:cubicBezTo>
                        <a:pt x="256" y="613"/>
                        <a:pt x="389" y="1114"/>
                        <a:pt x="613" y="1575"/>
                      </a:cubicBezTo>
                      <a:cubicBezTo>
                        <a:pt x="624" y="1597"/>
                        <a:pt x="647" y="1607"/>
                        <a:pt x="669" y="1607"/>
                      </a:cubicBezTo>
                      <a:cubicBezTo>
                        <a:pt x="706" y="1607"/>
                        <a:pt x="744" y="1582"/>
                        <a:pt x="739" y="1541"/>
                      </a:cubicBezTo>
                      <a:cubicBezTo>
                        <a:pt x="673" y="1025"/>
                        <a:pt x="426" y="518"/>
                        <a:pt x="205" y="51"/>
                      </a:cubicBezTo>
                      <a:cubicBezTo>
                        <a:pt x="189" y="15"/>
                        <a:pt x="161" y="0"/>
                        <a:pt x="132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1" name="Google Shape;2181;p15"/>
                <p:cNvSpPr/>
                <p:nvPr/>
              </p:nvSpPr>
              <p:spPr>
                <a:xfrm>
                  <a:off x="3148478" y="5337619"/>
                  <a:ext cx="17206" cy="32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4" h="806" extrusionOk="0">
                      <a:moveTo>
                        <a:pt x="108" y="1"/>
                      </a:moveTo>
                      <a:cubicBezTo>
                        <a:pt x="54" y="1"/>
                        <a:pt x="0" y="43"/>
                        <a:pt x="25" y="108"/>
                      </a:cubicBezTo>
                      <a:cubicBezTo>
                        <a:pt x="105" y="326"/>
                        <a:pt x="167" y="574"/>
                        <a:pt x="293" y="773"/>
                      </a:cubicBezTo>
                      <a:cubicBezTo>
                        <a:pt x="308" y="796"/>
                        <a:pt x="328" y="806"/>
                        <a:pt x="348" y="806"/>
                      </a:cubicBezTo>
                      <a:cubicBezTo>
                        <a:pt x="387" y="806"/>
                        <a:pt x="423" y="769"/>
                        <a:pt x="417" y="720"/>
                      </a:cubicBezTo>
                      <a:cubicBezTo>
                        <a:pt x="384" y="497"/>
                        <a:pt x="273" y="273"/>
                        <a:pt x="194" y="59"/>
                      </a:cubicBezTo>
                      <a:cubicBezTo>
                        <a:pt x="179" y="18"/>
                        <a:pt x="144" y="1"/>
                        <a:pt x="108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2" name="Google Shape;2182;p15"/>
                <p:cNvSpPr/>
                <p:nvPr/>
              </p:nvSpPr>
              <p:spPr>
                <a:xfrm>
                  <a:off x="3168971" y="5280077"/>
                  <a:ext cx="46261" cy="90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0" h="2237" extrusionOk="0">
                      <a:moveTo>
                        <a:pt x="56" y="0"/>
                      </a:moveTo>
                      <a:cubicBezTo>
                        <a:pt x="27" y="0"/>
                        <a:pt x="0" y="19"/>
                        <a:pt x="3" y="57"/>
                      </a:cubicBezTo>
                      <a:cubicBezTo>
                        <a:pt x="30" y="382"/>
                        <a:pt x="202" y="697"/>
                        <a:pt x="334" y="992"/>
                      </a:cubicBezTo>
                      <a:cubicBezTo>
                        <a:pt x="514" y="1402"/>
                        <a:pt x="702" y="1838"/>
                        <a:pt x="971" y="2201"/>
                      </a:cubicBezTo>
                      <a:cubicBezTo>
                        <a:pt x="989" y="2226"/>
                        <a:pt x="1014" y="2237"/>
                        <a:pt x="1038" y="2237"/>
                      </a:cubicBezTo>
                      <a:cubicBezTo>
                        <a:pt x="1091" y="2237"/>
                        <a:pt x="1139" y="2185"/>
                        <a:pt x="1107" y="2121"/>
                      </a:cubicBezTo>
                      <a:cubicBezTo>
                        <a:pt x="952" y="1803"/>
                        <a:pt x="763" y="1502"/>
                        <a:pt x="608" y="1182"/>
                      </a:cubicBezTo>
                      <a:cubicBezTo>
                        <a:pt x="439" y="839"/>
                        <a:pt x="170" y="439"/>
                        <a:pt x="124" y="57"/>
                      </a:cubicBezTo>
                      <a:cubicBezTo>
                        <a:pt x="118" y="20"/>
                        <a:pt x="86" y="0"/>
                        <a:pt x="5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3" name="Google Shape;2183;p15"/>
                <p:cNvSpPr/>
                <p:nvPr/>
              </p:nvSpPr>
              <p:spPr>
                <a:xfrm>
                  <a:off x="3178264" y="5259422"/>
                  <a:ext cx="47600" cy="872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3" h="2149" extrusionOk="0">
                      <a:moveTo>
                        <a:pt x="101" y="0"/>
                      </a:moveTo>
                      <a:cubicBezTo>
                        <a:pt x="50" y="0"/>
                        <a:pt x="1" y="40"/>
                        <a:pt x="25" y="101"/>
                      </a:cubicBezTo>
                      <a:cubicBezTo>
                        <a:pt x="285" y="782"/>
                        <a:pt x="564" y="1512"/>
                        <a:pt x="991" y="2107"/>
                      </a:cubicBezTo>
                      <a:cubicBezTo>
                        <a:pt x="1011" y="2136"/>
                        <a:pt x="1038" y="2148"/>
                        <a:pt x="1064" y="2148"/>
                      </a:cubicBezTo>
                      <a:cubicBezTo>
                        <a:pt x="1120" y="2148"/>
                        <a:pt x="1172" y="2090"/>
                        <a:pt x="1141" y="2021"/>
                      </a:cubicBezTo>
                      <a:cubicBezTo>
                        <a:pt x="843" y="1355"/>
                        <a:pt x="467" y="733"/>
                        <a:pt x="185" y="55"/>
                      </a:cubicBezTo>
                      <a:cubicBezTo>
                        <a:pt x="169" y="17"/>
                        <a:pt x="135" y="0"/>
                        <a:pt x="101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4" name="Google Shape;2184;p15"/>
                <p:cNvSpPr/>
                <p:nvPr/>
              </p:nvSpPr>
              <p:spPr>
                <a:xfrm>
                  <a:off x="3253012" y="5348292"/>
                  <a:ext cx="25931" cy="584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1440" extrusionOk="0">
                      <a:moveTo>
                        <a:pt x="88" y="1"/>
                      </a:moveTo>
                      <a:cubicBezTo>
                        <a:pt x="43" y="1"/>
                        <a:pt x="0" y="34"/>
                        <a:pt x="21" y="86"/>
                      </a:cubicBezTo>
                      <a:cubicBezTo>
                        <a:pt x="193" y="518"/>
                        <a:pt x="312" y="982"/>
                        <a:pt x="507" y="1405"/>
                      </a:cubicBezTo>
                      <a:cubicBezTo>
                        <a:pt x="518" y="1429"/>
                        <a:pt x="537" y="1440"/>
                        <a:pt x="557" y="1440"/>
                      </a:cubicBezTo>
                      <a:cubicBezTo>
                        <a:pt x="596" y="1440"/>
                        <a:pt x="638" y="1400"/>
                        <a:pt x="630" y="1352"/>
                      </a:cubicBezTo>
                      <a:cubicBezTo>
                        <a:pt x="542" y="909"/>
                        <a:pt x="332" y="464"/>
                        <a:pt x="161" y="48"/>
                      </a:cubicBezTo>
                      <a:cubicBezTo>
                        <a:pt x="147" y="15"/>
                        <a:pt x="117" y="1"/>
                        <a:pt x="88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5" name="Google Shape;2185;p15"/>
                <p:cNvSpPr/>
                <p:nvPr/>
              </p:nvSpPr>
              <p:spPr>
                <a:xfrm>
                  <a:off x="3221360" y="5287787"/>
                  <a:ext cx="78279" cy="129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9" h="3188" extrusionOk="0">
                      <a:moveTo>
                        <a:pt x="103" y="0"/>
                      </a:moveTo>
                      <a:cubicBezTo>
                        <a:pt x="49" y="0"/>
                        <a:pt x="1" y="81"/>
                        <a:pt x="51" y="123"/>
                      </a:cubicBezTo>
                      <a:cubicBezTo>
                        <a:pt x="1042" y="935"/>
                        <a:pt x="1440" y="1960"/>
                        <a:pt x="1790" y="3150"/>
                      </a:cubicBezTo>
                      <a:cubicBezTo>
                        <a:pt x="1798" y="3176"/>
                        <a:pt x="1819" y="3188"/>
                        <a:pt x="1841" y="3188"/>
                      </a:cubicBezTo>
                      <a:cubicBezTo>
                        <a:pt x="1867" y="3188"/>
                        <a:pt x="1892" y="3169"/>
                        <a:pt x="1893" y="3136"/>
                      </a:cubicBezTo>
                      <a:cubicBezTo>
                        <a:pt x="1929" y="1894"/>
                        <a:pt x="1086" y="731"/>
                        <a:pt x="137" y="12"/>
                      </a:cubicBezTo>
                      <a:cubicBezTo>
                        <a:pt x="126" y="4"/>
                        <a:pt x="114" y="0"/>
                        <a:pt x="103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6" name="Google Shape;2186;p15"/>
                <p:cNvSpPr/>
                <p:nvPr/>
              </p:nvSpPr>
              <p:spPr>
                <a:xfrm>
                  <a:off x="3282149" y="5318344"/>
                  <a:ext cx="35751" cy="83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1" h="2055" extrusionOk="0">
                      <a:moveTo>
                        <a:pt x="54" y="0"/>
                      </a:moveTo>
                      <a:cubicBezTo>
                        <a:pt x="27" y="0"/>
                        <a:pt x="1" y="36"/>
                        <a:pt x="15" y="65"/>
                      </a:cubicBezTo>
                      <a:cubicBezTo>
                        <a:pt x="306" y="698"/>
                        <a:pt x="554" y="1317"/>
                        <a:pt x="717" y="1996"/>
                      </a:cubicBezTo>
                      <a:cubicBezTo>
                        <a:pt x="727" y="2037"/>
                        <a:pt x="755" y="2055"/>
                        <a:pt x="785" y="2055"/>
                      </a:cubicBezTo>
                      <a:cubicBezTo>
                        <a:pt x="831" y="2055"/>
                        <a:pt x="880" y="2014"/>
                        <a:pt x="872" y="1953"/>
                      </a:cubicBezTo>
                      <a:cubicBezTo>
                        <a:pt x="770" y="1259"/>
                        <a:pt x="514" y="573"/>
                        <a:pt x="81" y="14"/>
                      </a:cubicBezTo>
                      <a:cubicBezTo>
                        <a:pt x="73" y="4"/>
                        <a:pt x="63" y="0"/>
                        <a:pt x="54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7" name="Google Shape;2187;p15"/>
                <p:cNvSpPr/>
                <p:nvPr/>
              </p:nvSpPr>
              <p:spPr>
                <a:xfrm>
                  <a:off x="3328410" y="5317005"/>
                  <a:ext cx="46748" cy="125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3103" extrusionOk="0">
                      <a:moveTo>
                        <a:pt x="101" y="0"/>
                      </a:moveTo>
                      <a:cubicBezTo>
                        <a:pt x="50" y="0"/>
                        <a:pt x="1" y="40"/>
                        <a:pt x="23" y="102"/>
                      </a:cubicBezTo>
                      <a:cubicBezTo>
                        <a:pt x="369" y="1075"/>
                        <a:pt x="595" y="2136"/>
                        <a:pt x="1028" y="3072"/>
                      </a:cubicBezTo>
                      <a:cubicBezTo>
                        <a:pt x="1038" y="3093"/>
                        <a:pt x="1059" y="3102"/>
                        <a:pt x="1081" y="3102"/>
                      </a:cubicBezTo>
                      <a:cubicBezTo>
                        <a:pt x="1115" y="3102"/>
                        <a:pt x="1151" y="3078"/>
                        <a:pt x="1147" y="3040"/>
                      </a:cubicBezTo>
                      <a:cubicBezTo>
                        <a:pt x="1009" y="2027"/>
                        <a:pt x="552" y="1006"/>
                        <a:pt x="184" y="58"/>
                      </a:cubicBezTo>
                      <a:cubicBezTo>
                        <a:pt x="169" y="18"/>
                        <a:pt x="135" y="0"/>
                        <a:pt x="101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8" name="Google Shape;2188;p15"/>
                <p:cNvSpPr/>
                <p:nvPr/>
              </p:nvSpPr>
              <p:spPr>
                <a:xfrm>
                  <a:off x="3243720" y="5354785"/>
                  <a:ext cx="20290" cy="48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" h="1188" extrusionOk="0">
                      <a:moveTo>
                        <a:pt x="93" y="0"/>
                      </a:moveTo>
                      <a:cubicBezTo>
                        <a:pt x="47" y="0"/>
                        <a:pt x="1" y="37"/>
                        <a:pt x="19" y="94"/>
                      </a:cubicBezTo>
                      <a:cubicBezTo>
                        <a:pt x="127" y="456"/>
                        <a:pt x="231" y="815"/>
                        <a:pt x="389" y="1159"/>
                      </a:cubicBezTo>
                      <a:cubicBezTo>
                        <a:pt x="397" y="1179"/>
                        <a:pt x="413" y="1187"/>
                        <a:pt x="430" y="1187"/>
                      </a:cubicBezTo>
                      <a:cubicBezTo>
                        <a:pt x="463" y="1187"/>
                        <a:pt x="500" y="1155"/>
                        <a:pt x="490" y="1116"/>
                      </a:cubicBezTo>
                      <a:cubicBezTo>
                        <a:pt x="402" y="755"/>
                        <a:pt x="279" y="407"/>
                        <a:pt x="166" y="53"/>
                      </a:cubicBezTo>
                      <a:cubicBezTo>
                        <a:pt x="154" y="16"/>
                        <a:pt x="123" y="0"/>
                        <a:pt x="93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9" name="Google Shape;2189;p15"/>
                <p:cNvSpPr/>
                <p:nvPr/>
              </p:nvSpPr>
              <p:spPr>
                <a:xfrm>
                  <a:off x="3361726" y="5357422"/>
                  <a:ext cx="27594" cy="860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" h="2121" extrusionOk="0">
                      <a:moveTo>
                        <a:pt x="111" y="0"/>
                      </a:moveTo>
                      <a:cubicBezTo>
                        <a:pt x="56" y="0"/>
                        <a:pt x="0" y="44"/>
                        <a:pt x="22" y="112"/>
                      </a:cubicBezTo>
                      <a:cubicBezTo>
                        <a:pt x="218" y="757"/>
                        <a:pt x="335" y="1425"/>
                        <a:pt x="530" y="2068"/>
                      </a:cubicBezTo>
                      <a:cubicBezTo>
                        <a:pt x="541" y="2103"/>
                        <a:pt x="574" y="2120"/>
                        <a:pt x="606" y="2120"/>
                      </a:cubicBezTo>
                      <a:cubicBezTo>
                        <a:pt x="643" y="2120"/>
                        <a:pt x="679" y="2096"/>
                        <a:pt x="675" y="2049"/>
                      </a:cubicBezTo>
                      <a:cubicBezTo>
                        <a:pt x="614" y="1377"/>
                        <a:pt x="397" y="704"/>
                        <a:pt x="199" y="65"/>
                      </a:cubicBezTo>
                      <a:cubicBezTo>
                        <a:pt x="184" y="20"/>
                        <a:pt x="148" y="0"/>
                        <a:pt x="111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90" name="Google Shape;2190;p15"/>
                <p:cNvSpPr/>
                <p:nvPr/>
              </p:nvSpPr>
              <p:spPr>
                <a:xfrm>
                  <a:off x="3391431" y="5391753"/>
                  <a:ext cx="25363" cy="663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" h="1634" extrusionOk="0">
                      <a:moveTo>
                        <a:pt x="142" y="1"/>
                      </a:moveTo>
                      <a:cubicBezTo>
                        <a:pt x="71" y="1"/>
                        <a:pt x="0" y="57"/>
                        <a:pt x="28" y="143"/>
                      </a:cubicBezTo>
                      <a:cubicBezTo>
                        <a:pt x="186" y="618"/>
                        <a:pt x="271" y="1140"/>
                        <a:pt x="480" y="1596"/>
                      </a:cubicBezTo>
                      <a:cubicBezTo>
                        <a:pt x="492" y="1622"/>
                        <a:pt x="515" y="1633"/>
                        <a:pt x="540" y="1633"/>
                      </a:cubicBezTo>
                      <a:cubicBezTo>
                        <a:pt x="580" y="1633"/>
                        <a:pt x="624" y="1602"/>
                        <a:pt x="623" y="1558"/>
                      </a:cubicBezTo>
                      <a:cubicBezTo>
                        <a:pt x="608" y="1062"/>
                        <a:pt x="409" y="548"/>
                        <a:pt x="255" y="82"/>
                      </a:cubicBezTo>
                      <a:cubicBezTo>
                        <a:pt x="236" y="25"/>
                        <a:pt x="188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91" name="Google Shape;2191;p15"/>
                <p:cNvSpPr/>
                <p:nvPr/>
              </p:nvSpPr>
              <p:spPr>
                <a:xfrm>
                  <a:off x="3327477" y="5409284"/>
                  <a:ext cx="25363" cy="527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" h="1299" extrusionOk="0">
                      <a:moveTo>
                        <a:pt x="113" y="0"/>
                      </a:moveTo>
                      <a:cubicBezTo>
                        <a:pt x="107" y="0"/>
                        <a:pt x="101" y="1"/>
                        <a:pt x="95" y="2"/>
                      </a:cubicBezTo>
                      <a:cubicBezTo>
                        <a:pt x="46" y="6"/>
                        <a:pt x="0" y="48"/>
                        <a:pt x="19" y="113"/>
                      </a:cubicBezTo>
                      <a:cubicBezTo>
                        <a:pt x="130" y="498"/>
                        <a:pt x="230" y="924"/>
                        <a:pt x="390" y="1299"/>
                      </a:cubicBezTo>
                      <a:lnTo>
                        <a:pt x="624" y="1299"/>
                      </a:lnTo>
                      <a:cubicBezTo>
                        <a:pt x="510" y="886"/>
                        <a:pt x="322" y="471"/>
                        <a:pt x="195" y="64"/>
                      </a:cubicBezTo>
                      <a:cubicBezTo>
                        <a:pt x="181" y="21"/>
                        <a:pt x="149" y="0"/>
                        <a:pt x="113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92" name="Google Shape;2192;p15"/>
                <p:cNvSpPr/>
                <p:nvPr/>
              </p:nvSpPr>
              <p:spPr>
                <a:xfrm>
                  <a:off x="3411437" y="5331208"/>
                  <a:ext cx="46586" cy="130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8" h="3223" extrusionOk="0">
                      <a:moveTo>
                        <a:pt x="109" y="1"/>
                      </a:moveTo>
                      <a:cubicBezTo>
                        <a:pt x="53" y="1"/>
                        <a:pt x="1" y="43"/>
                        <a:pt x="26" y="108"/>
                      </a:cubicBezTo>
                      <a:cubicBezTo>
                        <a:pt x="160" y="450"/>
                        <a:pt x="279" y="783"/>
                        <a:pt x="382" y="1117"/>
                      </a:cubicBezTo>
                      <a:cubicBezTo>
                        <a:pt x="502" y="1481"/>
                        <a:pt x="602" y="1845"/>
                        <a:pt x="686" y="2213"/>
                      </a:cubicBezTo>
                      <a:cubicBezTo>
                        <a:pt x="767" y="2544"/>
                        <a:pt x="836" y="2878"/>
                        <a:pt x="889" y="3223"/>
                      </a:cubicBezTo>
                      <a:lnTo>
                        <a:pt x="1147" y="3223"/>
                      </a:lnTo>
                      <a:cubicBezTo>
                        <a:pt x="1119" y="2764"/>
                        <a:pt x="1016" y="2300"/>
                        <a:pt x="873" y="1841"/>
                      </a:cubicBezTo>
                      <a:lnTo>
                        <a:pt x="851" y="1759"/>
                      </a:lnTo>
                      <a:cubicBezTo>
                        <a:pt x="780" y="1529"/>
                        <a:pt x="694" y="1303"/>
                        <a:pt x="607" y="1081"/>
                      </a:cubicBezTo>
                      <a:cubicBezTo>
                        <a:pt x="610" y="1078"/>
                        <a:pt x="610" y="1078"/>
                        <a:pt x="607" y="1078"/>
                      </a:cubicBezTo>
                      <a:cubicBezTo>
                        <a:pt x="476" y="730"/>
                        <a:pt x="330" y="388"/>
                        <a:pt x="200" y="62"/>
                      </a:cubicBezTo>
                      <a:cubicBezTo>
                        <a:pt x="183" y="19"/>
                        <a:pt x="145" y="1"/>
                        <a:pt x="109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93" name="Google Shape;2193;p15"/>
                <p:cNvSpPr/>
                <p:nvPr/>
              </p:nvSpPr>
              <p:spPr>
                <a:xfrm>
                  <a:off x="3452747" y="5361034"/>
                  <a:ext cx="38226" cy="821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2024" extrusionOk="0">
                      <a:moveTo>
                        <a:pt x="118" y="1"/>
                      </a:moveTo>
                      <a:cubicBezTo>
                        <a:pt x="60" y="1"/>
                        <a:pt x="1" y="65"/>
                        <a:pt x="34" y="135"/>
                      </a:cubicBezTo>
                      <a:cubicBezTo>
                        <a:pt x="321" y="735"/>
                        <a:pt x="494" y="1374"/>
                        <a:pt x="765" y="1975"/>
                      </a:cubicBezTo>
                      <a:cubicBezTo>
                        <a:pt x="780" y="2009"/>
                        <a:pt x="806" y="2023"/>
                        <a:pt x="832" y="2023"/>
                      </a:cubicBezTo>
                      <a:cubicBezTo>
                        <a:pt x="885" y="2023"/>
                        <a:pt x="942" y="1968"/>
                        <a:pt x="932" y="1905"/>
                      </a:cubicBezTo>
                      <a:cubicBezTo>
                        <a:pt x="820" y="1265"/>
                        <a:pt x="482" y="619"/>
                        <a:pt x="187" y="46"/>
                      </a:cubicBezTo>
                      <a:cubicBezTo>
                        <a:pt x="170" y="14"/>
                        <a:pt x="144" y="1"/>
                        <a:pt x="118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94" name="Google Shape;2194;p15"/>
                <p:cNvSpPr/>
                <p:nvPr/>
              </p:nvSpPr>
              <p:spPr>
                <a:xfrm>
                  <a:off x="3478028" y="5357098"/>
                  <a:ext cx="30476" cy="73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1" h="1805" extrusionOk="0">
                      <a:moveTo>
                        <a:pt x="82" y="1"/>
                      </a:moveTo>
                      <a:cubicBezTo>
                        <a:pt x="41" y="1"/>
                        <a:pt x="0" y="33"/>
                        <a:pt x="16" y="84"/>
                      </a:cubicBezTo>
                      <a:cubicBezTo>
                        <a:pt x="201" y="641"/>
                        <a:pt x="353" y="1237"/>
                        <a:pt x="607" y="1769"/>
                      </a:cubicBezTo>
                      <a:cubicBezTo>
                        <a:pt x="620" y="1794"/>
                        <a:pt x="641" y="1804"/>
                        <a:pt x="662" y="1804"/>
                      </a:cubicBezTo>
                      <a:cubicBezTo>
                        <a:pt x="705" y="1804"/>
                        <a:pt x="751" y="1763"/>
                        <a:pt x="740" y="1713"/>
                      </a:cubicBezTo>
                      <a:cubicBezTo>
                        <a:pt x="606" y="1147"/>
                        <a:pt x="353" y="590"/>
                        <a:pt x="150" y="47"/>
                      </a:cubicBezTo>
                      <a:cubicBezTo>
                        <a:pt x="138" y="15"/>
                        <a:pt x="110" y="1"/>
                        <a:pt x="82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95" name="Google Shape;2195;p15"/>
                <p:cNvSpPr/>
                <p:nvPr/>
              </p:nvSpPr>
              <p:spPr>
                <a:xfrm>
                  <a:off x="3507733" y="5380066"/>
                  <a:ext cx="32261" cy="61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" h="1521" extrusionOk="0">
                      <a:moveTo>
                        <a:pt x="107" y="0"/>
                      </a:moveTo>
                      <a:cubicBezTo>
                        <a:pt x="52" y="0"/>
                        <a:pt x="1" y="41"/>
                        <a:pt x="27" y="107"/>
                      </a:cubicBezTo>
                      <a:cubicBezTo>
                        <a:pt x="206" y="573"/>
                        <a:pt x="378" y="1078"/>
                        <a:pt x="662" y="1491"/>
                      </a:cubicBezTo>
                      <a:cubicBezTo>
                        <a:pt x="676" y="1511"/>
                        <a:pt x="697" y="1520"/>
                        <a:pt x="718" y="1520"/>
                      </a:cubicBezTo>
                      <a:cubicBezTo>
                        <a:pt x="757" y="1520"/>
                        <a:pt x="794" y="1489"/>
                        <a:pt x="779" y="1442"/>
                      </a:cubicBezTo>
                      <a:cubicBezTo>
                        <a:pt x="639" y="965"/>
                        <a:pt x="393" y="516"/>
                        <a:pt x="200" y="60"/>
                      </a:cubicBezTo>
                      <a:cubicBezTo>
                        <a:pt x="182" y="18"/>
                        <a:pt x="144" y="0"/>
                        <a:pt x="107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96" name="Google Shape;2196;p15"/>
                <p:cNvSpPr/>
                <p:nvPr/>
              </p:nvSpPr>
              <p:spPr>
                <a:xfrm>
                  <a:off x="3512156" y="5438664"/>
                  <a:ext cx="15096" cy="233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" h="575" extrusionOk="0">
                      <a:moveTo>
                        <a:pt x="100" y="1"/>
                      </a:moveTo>
                      <a:cubicBezTo>
                        <a:pt x="49" y="1"/>
                        <a:pt x="0" y="39"/>
                        <a:pt x="23" y="99"/>
                      </a:cubicBezTo>
                      <a:cubicBezTo>
                        <a:pt x="84" y="257"/>
                        <a:pt x="138" y="415"/>
                        <a:pt x="192" y="575"/>
                      </a:cubicBezTo>
                      <a:lnTo>
                        <a:pt x="372" y="575"/>
                      </a:lnTo>
                      <a:cubicBezTo>
                        <a:pt x="318" y="398"/>
                        <a:pt x="249" y="226"/>
                        <a:pt x="181" y="53"/>
                      </a:cubicBezTo>
                      <a:cubicBezTo>
                        <a:pt x="166" y="17"/>
                        <a:pt x="132" y="1"/>
                        <a:pt x="100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97" name="Google Shape;2197;p15"/>
                <p:cNvSpPr/>
                <p:nvPr/>
              </p:nvSpPr>
              <p:spPr>
                <a:xfrm>
                  <a:off x="3458875" y="5418536"/>
                  <a:ext cx="18748" cy="434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2" h="1071" extrusionOk="0">
                      <a:moveTo>
                        <a:pt x="64" y="1"/>
                      </a:moveTo>
                      <a:cubicBezTo>
                        <a:pt x="54" y="1"/>
                        <a:pt x="44" y="4"/>
                        <a:pt x="36" y="9"/>
                      </a:cubicBezTo>
                      <a:cubicBezTo>
                        <a:pt x="11" y="17"/>
                        <a:pt x="0" y="40"/>
                        <a:pt x="8" y="66"/>
                      </a:cubicBezTo>
                      <a:cubicBezTo>
                        <a:pt x="38" y="148"/>
                        <a:pt x="70" y="227"/>
                        <a:pt x="93" y="308"/>
                      </a:cubicBezTo>
                      <a:cubicBezTo>
                        <a:pt x="179" y="557"/>
                        <a:pt x="249" y="813"/>
                        <a:pt x="306" y="1071"/>
                      </a:cubicBezTo>
                      <a:lnTo>
                        <a:pt x="462" y="1071"/>
                      </a:lnTo>
                      <a:cubicBezTo>
                        <a:pt x="404" y="707"/>
                        <a:pt x="281" y="361"/>
                        <a:pt x="103" y="23"/>
                      </a:cubicBezTo>
                      <a:cubicBezTo>
                        <a:pt x="100" y="21"/>
                        <a:pt x="100" y="16"/>
                        <a:pt x="93" y="12"/>
                      </a:cubicBezTo>
                      <a:cubicBezTo>
                        <a:pt x="85" y="4"/>
                        <a:pt x="74" y="1"/>
                        <a:pt x="64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98" name="Google Shape;2198;p15"/>
                <p:cNvSpPr/>
                <p:nvPr/>
              </p:nvSpPr>
              <p:spPr>
                <a:xfrm>
                  <a:off x="3526684" y="5388953"/>
                  <a:ext cx="38145" cy="73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0" h="1800" extrusionOk="0">
                      <a:moveTo>
                        <a:pt x="90" y="1"/>
                      </a:moveTo>
                      <a:cubicBezTo>
                        <a:pt x="82" y="1"/>
                        <a:pt x="73" y="2"/>
                        <a:pt x="66" y="5"/>
                      </a:cubicBezTo>
                      <a:lnTo>
                        <a:pt x="63" y="5"/>
                      </a:lnTo>
                      <a:cubicBezTo>
                        <a:pt x="27" y="20"/>
                        <a:pt x="1" y="50"/>
                        <a:pt x="17" y="96"/>
                      </a:cubicBezTo>
                      <a:cubicBezTo>
                        <a:pt x="171" y="573"/>
                        <a:pt x="453" y="991"/>
                        <a:pt x="628" y="1458"/>
                      </a:cubicBezTo>
                      <a:cubicBezTo>
                        <a:pt x="669" y="1570"/>
                        <a:pt x="705" y="1685"/>
                        <a:pt x="736" y="1800"/>
                      </a:cubicBezTo>
                      <a:lnTo>
                        <a:pt x="939" y="1800"/>
                      </a:lnTo>
                      <a:cubicBezTo>
                        <a:pt x="757" y="1265"/>
                        <a:pt x="456" y="776"/>
                        <a:pt x="235" y="227"/>
                      </a:cubicBezTo>
                      <a:cubicBezTo>
                        <a:pt x="235" y="227"/>
                        <a:pt x="231" y="222"/>
                        <a:pt x="231" y="218"/>
                      </a:cubicBezTo>
                      <a:cubicBezTo>
                        <a:pt x="209" y="165"/>
                        <a:pt x="185" y="110"/>
                        <a:pt x="166" y="53"/>
                      </a:cubicBezTo>
                      <a:cubicBezTo>
                        <a:pt x="151" y="17"/>
                        <a:pt x="120" y="1"/>
                        <a:pt x="90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99" name="Google Shape;2199;p15"/>
                <p:cNvSpPr/>
                <p:nvPr/>
              </p:nvSpPr>
              <p:spPr>
                <a:xfrm>
                  <a:off x="3548556" y="5377428"/>
                  <a:ext cx="44679" cy="89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1" h="2211" extrusionOk="0">
                      <a:moveTo>
                        <a:pt x="105" y="1"/>
                      </a:moveTo>
                      <a:cubicBezTo>
                        <a:pt x="53" y="1"/>
                        <a:pt x="1" y="55"/>
                        <a:pt x="33" y="113"/>
                      </a:cubicBezTo>
                      <a:cubicBezTo>
                        <a:pt x="389" y="754"/>
                        <a:pt x="642" y="1409"/>
                        <a:pt x="872" y="2084"/>
                      </a:cubicBezTo>
                      <a:cubicBezTo>
                        <a:pt x="879" y="2110"/>
                        <a:pt x="891" y="2141"/>
                        <a:pt x="898" y="2168"/>
                      </a:cubicBezTo>
                      <a:cubicBezTo>
                        <a:pt x="910" y="2184"/>
                        <a:pt x="917" y="2196"/>
                        <a:pt x="929" y="2211"/>
                      </a:cubicBezTo>
                      <a:cubicBezTo>
                        <a:pt x="921" y="2168"/>
                        <a:pt x="912" y="2127"/>
                        <a:pt x="902" y="2084"/>
                      </a:cubicBezTo>
                      <a:lnTo>
                        <a:pt x="1100" y="2084"/>
                      </a:lnTo>
                      <a:cubicBezTo>
                        <a:pt x="929" y="1532"/>
                        <a:pt x="682" y="995"/>
                        <a:pt x="410" y="486"/>
                      </a:cubicBezTo>
                      <a:cubicBezTo>
                        <a:pt x="334" y="333"/>
                        <a:pt x="250" y="183"/>
                        <a:pt x="166" y="37"/>
                      </a:cubicBezTo>
                      <a:cubicBezTo>
                        <a:pt x="151" y="11"/>
                        <a:pt x="128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00" name="Google Shape;2200;p15"/>
                <p:cNvSpPr/>
                <p:nvPr/>
              </p:nvSpPr>
              <p:spPr>
                <a:xfrm>
                  <a:off x="3579357" y="5388912"/>
                  <a:ext cx="36319" cy="77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" h="1898" extrusionOk="0">
                      <a:moveTo>
                        <a:pt x="100" y="1"/>
                      </a:moveTo>
                      <a:cubicBezTo>
                        <a:pt x="49" y="1"/>
                        <a:pt x="1" y="41"/>
                        <a:pt x="24" y="104"/>
                      </a:cubicBezTo>
                      <a:cubicBezTo>
                        <a:pt x="96" y="294"/>
                        <a:pt x="166" y="491"/>
                        <a:pt x="235" y="690"/>
                      </a:cubicBezTo>
                      <a:cubicBezTo>
                        <a:pt x="251" y="733"/>
                        <a:pt x="265" y="774"/>
                        <a:pt x="280" y="817"/>
                      </a:cubicBezTo>
                      <a:cubicBezTo>
                        <a:pt x="400" y="1151"/>
                        <a:pt x="526" y="1484"/>
                        <a:pt x="672" y="1802"/>
                      </a:cubicBezTo>
                      <a:lnTo>
                        <a:pt x="840" y="1802"/>
                      </a:lnTo>
                      <a:cubicBezTo>
                        <a:pt x="859" y="1836"/>
                        <a:pt x="878" y="1868"/>
                        <a:pt x="895" y="1897"/>
                      </a:cubicBezTo>
                      <a:cubicBezTo>
                        <a:pt x="887" y="1863"/>
                        <a:pt x="878" y="1833"/>
                        <a:pt x="865" y="1801"/>
                      </a:cubicBezTo>
                      <a:cubicBezTo>
                        <a:pt x="793" y="1557"/>
                        <a:pt x="700" y="1315"/>
                        <a:pt x="605" y="1074"/>
                      </a:cubicBezTo>
                      <a:cubicBezTo>
                        <a:pt x="469" y="733"/>
                        <a:pt x="317" y="395"/>
                        <a:pt x="184" y="58"/>
                      </a:cubicBezTo>
                      <a:cubicBezTo>
                        <a:pt x="168" y="18"/>
                        <a:pt x="133" y="1"/>
                        <a:pt x="100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01" name="Google Shape;2201;p15"/>
                <p:cNvSpPr/>
                <p:nvPr/>
              </p:nvSpPr>
              <p:spPr>
                <a:xfrm>
                  <a:off x="3606058" y="5405266"/>
                  <a:ext cx="23252" cy="40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" h="1009" extrusionOk="0">
                      <a:moveTo>
                        <a:pt x="78" y="1"/>
                      </a:moveTo>
                      <a:cubicBezTo>
                        <a:pt x="38" y="1"/>
                        <a:pt x="1" y="41"/>
                        <a:pt x="27" y="87"/>
                      </a:cubicBezTo>
                      <a:cubicBezTo>
                        <a:pt x="191" y="374"/>
                        <a:pt x="289" y="693"/>
                        <a:pt x="454" y="978"/>
                      </a:cubicBezTo>
                      <a:cubicBezTo>
                        <a:pt x="466" y="1000"/>
                        <a:pt x="484" y="1009"/>
                        <a:pt x="502" y="1009"/>
                      </a:cubicBezTo>
                      <a:cubicBezTo>
                        <a:pt x="538" y="1009"/>
                        <a:pt x="573" y="974"/>
                        <a:pt x="567" y="931"/>
                      </a:cubicBezTo>
                      <a:cubicBezTo>
                        <a:pt x="516" y="602"/>
                        <a:pt x="314" y="298"/>
                        <a:pt x="128" y="29"/>
                      </a:cubicBezTo>
                      <a:cubicBezTo>
                        <a:pt x="115" y="9"/>
                        <a:pt x="96" y="1"/>
                        <a:pt x="78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02" name="Google Shape;2202;p15"/>
                <p:cNvSpPr/>
                <p:nvPr/>
              </p:nvSpPr>
              <p:spPr>
                <a:xfrm>
                  <a:off x="3647166" y="5442681"/>
                  <a:ext cx="17531" cy="19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2" h="476" extrusionOk="0">
                      <a:moveTo>
                        <a:pt x="127" y="0"/>
                      </a:moveTo>
                      <a:cubicBezTo>
                        <a:pt x="65" y="0"/>
                        <a:pt x="0" y="66"/>
                        <a:pt x="46" y="134"/>
                      </a:cubicBezTo>
                      <a:cubicBezTo>
                        <a:pt x="89" y="200"/>
                        <a:pt x="125" y="261"/>
                        <a:pt x="154" y="327"/>
                      </a:cubicBezTo>
                      <a:cubicBezTo>
                        <a:pt x="158" y="333"/>
                        <a:pt x="163" y="341"/>
                        <a:pt x="166" y="349"/>
                      </a:cubicBezTo>
                      <a:cubicBezTo>
                        <a:pt x="185" y="392"/>
                        <a:pt x="204" y="432"/>
                        <a:pt x="220" y="476"/>
                      </a:cubicBezTo>
                      <a:lnTo>
                        <a:pt x="431" y="476"/>
                      </a:lnTo>
                      <a:cubicBezTo>
                        <a:pt x="411" y="426"/>
                        <a:pt x="388" y="373"/>
                        <a:pt x="361" y="323"/>
                      </a:cubicBezTo>
                      <a:cubicBezTo>
                        <a:pt x="312" y="223"/>
                        <a:pt x="258" y="132"/>
                        <a:pt x="201" y="43"/>
                      </a:cubicBezTo>
                      <a:cubicBezTo>
                        <a:pt x="182" y="17"/>
                        <a:pt x="15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03" name="Google Shape;2203;p15"/>
                <p:cNvSpPr/>
                <p:nvPr/>
              </p:nvSpPr>
              <p:spPr>
                <a:xfrm>
                  <a:off x="3006205" y="5284541"/>
                  <a:ext cx="15542" cy="366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" h="902" extrusionOk="0">
                      <a:moveTo>
                        <a:pt x="105" y="0"/>
                      </a:moveTo>
                      <a:cubicBezTo>
                        <a:pt x="54" y="0"/>
                        <a:pt x="0" y="43"/>
                        <a:pt x="19" y="108"/>
                      </a:cubicBezTo>
                      <a:cubicBezTo>
                        <a:pt x="88" y="358"/>
                        <a:pt x="130" y="654"/>
                        <a:pt x="273" y="875"/>
                      </a:cubicBezTo>
                      <a:cubicBezTo>
                        <a:pt x="285" y="893"/>
                        <a:pt x="303" y="901"/>
                        <a:pt x="322" y="901"/>
                      </a:cubicBezTo>
                      <a:cubicBezTo>
                        <a:pt x="350" y="901"/>
                        <a:pt x="379" y="881"/>
                        <a:pt x="380" y="846"/>
                      </a:cubicBezTo>
                      <a:cubicBezTo>
                        <a:pt x="382" y="583"/>
                        <a:pt x="260" y="311"/>
                        <a:pt x="185" y="62"/>
                      </a:cubicBezTo>
                      <a:cubicBezTo>
                        <a:pt x="173" y="19"/>
                        <a:pt x="140" y="0"/>
                        <a:pt x="105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04" name="Google Shape;2204;p15"/>
                <p:cNvSpPr/>
                <p:nvPr/>
              </p:nvSpPr>
              <p:spPr>
                <a:xfrm>
                  <a:off x="2963920" y="5274396"/>
                  <a:ext cx="14162" cy="362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9" h="893" extrusionOk="0">
                      <a:moveTo>
                        <a:pt x="77" y="0"/>
                      </a:moveTo>
                      <a:cubicBezTo>
                        <a:pt x="38" y="0"/>
                        <a:pt x="1" y="30"/>
                        <a:pt x="17" y="79"/>
                      </a:cubicBezTo>
                      <a:cubicBezTo>
                        <a:pt x="99" y="331"/>
                        <a:pt x="125" y="594"/>
                        <a:pt x="204" y="844"/>
                      </a:cubicBezTo>
                      <a:cubicBezTo>
                        <a:pt x="214" y="877"/>
                        <a:pt x="242" y="893"/>
                        <a:pt x="270" y="893"/>
                      </a:cubicBezTo>
                      <a:cubicBezTo>
                        <a:pt x="304" y="893"/>
                        <a:pt x="338" y="869"/>
                        <a:pt x="340" y="825"/>
                      </a:cubicBezTo>
                      <a:cubicBezTo>
                        <a:pt x="349" y="560"/>
                        <a:pt x="241" y="286"/>
                        <a:pt x="144" y="45"/>
                      </a:cubicBezTo>
                      <a:cubicBezTo>
                        <a:pt x="131" y="14"/>
                        <a:pt x="103" y="0"/>
                        <a:pt x="77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05" name="Google Shape;2205;p15"/>
                <p:cNvSpPr/>
                <p:nvPr/>
              </p:nvSpPr>
              <p:spPr>
                <a:xfrm>
                  <a:off x="2632909" y="5134638"/>
                  <a:ext cx="21102" cy="42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" h="1039" extrusionOk="0">
                      <a:moveTo>
                        <a:pt x="94" y="0"/>
                      </a:moveTo>
                      <a:cubicBezTo>
                        <a:pt x="47" y="0"/>
                        <a:pt x="0" y="54"/>
                        <a:pt x="25" y="112"/>
                      </a:cubicBezTo>
                      <a:cubicBezTo>
                        <a:pt x="148" y="402"/>
                        <a:pt x="227" y="735"/>
                        <a:pt x="388" y="1006"/>
                      </a:cubicBezTo>
                      <a:cubicBezTo>
                        <a:pt x="401" y="1028"/>
                        <a:pt x="425" y="1038"/>
                        <a:pt x="448" y="1038"/>
                      </a:cubicBezTo>
                      <a:cubicBezTo>
                        <a:pt x="484" y="1038"/>
                        <a:pt x="520" y="1014"/>
                        <a:pt x="517" y="972"/>
                      </a:cubicBezTo>
                      <a:cubicBezTo>
                        <a:pt x="495" y="644"/>
                        <a:pt x="312" y="317"/>
                        <a:pt x="152" y="37"/>
                      </a:cubicBezTo>
                      <a:cubicBezTo>
                        <a:pt x="137" y="11"/>
                        <a:pt x="116" y="0"/>
                        <a:pt x="94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06" name="Google Shape;2206;p15"/>
                <p:cNvSpPr/>
                <p:nvPr/>
              </p:nvSpPr>
              <p:spPr>
                <a:xfrm>
                  <a:off x="2390850" y="5046214"/>
                  <a:ext cx="17206" cy="29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4" h="725" extrusionOk="0">
                      <a:moveTo>
                        <a:pt x="134" y="0"/>
                      </a:moveTo>
                      <a:cubicBezTo>
                        <a:pt x="67" y="0"/>
                        <a:pt x="1" y="53"/>
                        <a:pt x="30" y="133"/>
                      </a:cubicBezTo>
                      <a:cubicBezTo>
                        <a:pt x="97" y="317"/>
                        <a:pt x="150" y="527"/>
                        <a:pt x="263" y="687"/>
                      </a:cubicBezTo>
                      <a:cubicBezTo>
                        <a:pt x="280" y="712"/>
                        <a:pt x="311" y="725"/>
                        <a:pt x="341" y="725"/>
                      </a:cubicBezTo>
                      <a:cubicBezTo>
                        <a:pt x="384" y="725"/>
                        <a:pt x="424" y="698"/>
                        <a:pt x="418" y="645"/>
                      </a:cubicBezTo>
                      <a:cubicBezTo>
                        <a:pt x="399" y="448"/>
                        <a:pt x="308" y="258"/>
                        <a:pt x="242" y="74"/>
                      </a:cubicBezTo>
                      <a:cubicBezTo>
                        <a:pt x="223" y="22"/>
                        <a:pt x="178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07" name="Google Shape;2207;p15"/>
                <p:cNvSpPr/>
                <p:nvPr/>
              </p:nvSpPr>
              <p:spPr>
                <a:xfrm>
                  <a:off x="2619883" y="5178059"/>
                  <a:ext cx="9496" cy="388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958" extrusionOk="0">
                      <a:moveTo>
                        <a:pt x="57" y="1"/>
                      </a:moveTo>
                      <a:cubicBezTo>
                        <a:pt x="36" y="1"/>
                        <a:pt x="15" y="15"/>
                        <a:pt x="17" y="40"/>
                      </a:cubicBezTo>
                      <a:cubicBezTo>
                        <a:pt x="31" y="324"/>
                        <a:pt x="0" y="653"/>
                        <a:pt x="100" y="924"/>
                      </a:cubicBezTo>
                      <a:cubicBezTo>
                        <a:pt x="108" y="944"/>
                        <a:pt x="132" y="958"/>
                        <a:pt x="154" y="958"/>
                      </a:cubicBezTo>
                      <a:cubicBezTo>
                        <a:pt x="173" y="958"/>
                        <a:pt x="190" y="948"/>
                        <a:pt x="193" y="924"/>
                      </a:cubicBezTo>
                      <a:cubicBezTo>
                        <a:pt x="234" y="633"/>
                        <a:pt x="139" y="316"/>
                        <a:pt x="93" y="30"/>
                      </a:cubicBezTo>
                      <a:cubicBezTo>
                        <a:pt x="89" y="10"/>
                        <a:pt x="73" y="1"/>
                        <a:pt x="57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08" name="Google Shape;2208;p15"/>
                <p:cNvSpPr/>
                <p:nvPr/>
              </p:nvSpPr>
              <p:spPr>
                <a:xfrm>
                  <a:off x="2560352" y="5150221"/>
                  <a:ext cx="13026" cy="35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882" extrusionOk="0">
                      <a:moveTo>
                        <a:pt x="86" y="0"/>
                      </a:moveTo>
                      <a:cubicBezTo>
                        <a:pt x="45" y="0"/>
                        <a:pt x="1" y="37"/>
                        <a:pt x="8" y="91"/>
                      </a:cubicBezTo>
                      <a:cubicBezTo>
                        <a:pt x="41" y="332"/>
                        <a:pt x="39" y="626"/>
                        <a:pt x="154" y="843"/>
                      </a:cubicBezTo>
                      <a:cubicBezTo>
                        <a:pt x="168" y="870"/>
                        <a:pt x="190" y="882"/>
                        <a:pt x="212" y="882"/>
                      </a:cubicBezTo>
                      <a:cubicBezTo>
                        <a:pt x="251" y="882"/>
                        <a:pt x="291" y="848"/>
                        <a:pt x="296" y="805"/>
                      </a:cubicBezTo>
                      <a:cubicBezTo>
                        <a:pt x="320" y="562"/>
                        <a:pt x="206" y="285"/>
                        <a:pt x="147" y="52"/>
                      </a:cubicBezTo>
                      <a:cubicBezTo>
                        <a:pt x="138" y="16"/>
                        <a:pt x="113" y="0"/>
                        <a:pt x="8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09" name="Google Shape;2209;p15"/>
                <p:cNvSpPr/>
                <p:nvPr/>
              </p:nvSpPr>
              <p:spPr>
                <a:xfrm>
                  <a:off x="2548665" y="5100105"/>
                  <a:ext cx="9942" cy="19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" h="471" extrusionOk="0">
                      <a:moveTo>
                        <a:pt x="68" y="1"/>
                      </a:moveTo>
                      <a:cubicBezTo>
                        <a:pt x="34" y="1"/>
                        <a:pt x="1" y="28"/>
                        <a:pt x="16" y="68"/>
                      </a:cubicBezTo>
                      <a:cubicBezTo>
                        <a:pt x="63" y="198"/>
                        <a:pt x="107" y="330"/>
                        <a:pt x="175" y="452"/>
                      </a:cubicBezTo>
                      <a:cubicBezTo>
                        <a:pt x="182" y="465"/>
                        <a:pt x="192" y="471"/>
                        <a:pt x="203" y="471"/>
                      </a:cubicBezTo>
                      <a:cubicBezTo>
                        <a:pt x="224" y="471"/>
                        <a:pt x="245" y="451"/>
                        <a:pt x="240" y="425"/>
                      </a:cubicBezTo>
                      <a:cubicBezTo>
                        <a:pt x="214" y="292"/>
                        <a:pt x="166" y="166"/>
                        <a:pt x="123" y="39"/>
                      </a:cubicBezTo>
                      <a:cubicBezTo>
                        <a:pt x="113" y="12"/>
                        <a:pt x="90" y="1"/>
                        <a:pt x="68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10" name="Google Shape;2210;p15"/>
                <p:cNvSpPr/>
                <p:nvPr/>
              </p:nvSpPr>
              <p:spPr>
                <a:xfrm>
                  <a:off x="2482966" y="5101241"/>
                  <a:ext cx="6980" cy="286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" h="707" extrusionOk="0">
                      <a:moveTo>
                        <a:pt x="84" y="0"/>
                      </a:moveTo>
                      <a:cubicBezTo>
                        <a:pt x="58" y="0"/>
                        <a:pt x="31" y="18"/>
                        <a:pt x="28" y="53"/>
                      </a:cubicBezTo>
                      <a:cubicBezTo>
                        <a:pt x="15" y="255"/>
                        <a:pt x="0" y="471"/>
                        <a:pt x="57" y="666"/>
                      </a:cubicBezTo>
                      <a:cubicBezTo>
                        <a:pt x="65" y="693"/>
                        <a:pt x="87" y="706"/>
                        <a:pt x="110" y="706"/>
                      </a:cubicBezTo>
                      <a:cubicBezTo>
                        <a:pt x="139" y="706"/>
                        <a:pt x="168" y="686"/>
                        <a:pt x="168" y="650"/>
                      </a:cubicBezTo>
                      <a:cubicBezTo>
                        <a:pt x="172" y="452"/>
                        <a:pt x="135" y="251"/>
                        <a:pt x="135" y="52"/>
                      </a:cubicBezTo>
                      <a:cubicBezTo>
                        <a:pt x="135" y="18"/>
                        <a:pt x="110" y="0"/>
                        <a:pt x="84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11" name="Google Shape;2211;p15"/>
                <p:cNvSpPr/>
                <p:nvPr/>
              </p:nvSpPr>
              <p:spPr>
                <a:xfrm>
                  <a:off x="2358670" y="5054168"/>
                  <a:ext cx="9739" cy="303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" h="748" extrusionOk="0">
                      <a:moveTo>
                        <a:pt x="119" y="0"/>
                      </a:moveTo>
                      <a:cubicBezTo>
                        <a:pt x="85" y="0"/>
                        <a:pt x="51" y="23"/>
                        <a:pt x="49" y="69"/>
                      </a:cubicBezTo>
                      <a:cubicBezTo>
                        <a:pt x="44" y="271"/>
                        <a:pt x="0" y="515"/>
                        <a:pt x="68" y="710"/>
                      </a:cubicBezTo>
                      <a:cubicBezTo>
                        <a:pt x="77" y="735"/>
                        <a:pt x="98" y="748"/>
                        <a:pt x="120" y="748"/>
                      </a:cubicBezTo>
                      <a:cubicBezTo>
                        <a:pt x="142" y="748"/>
                        <a:pt x="163" y="735"/>
                        <a:pt x="172" y="710"/>
                      </a:cubicBezTo>
                      <a:cubicBezTo>
                        <a:pt x="239" y="515"/>
                        <a:pt x="198" y="271"/>
                        <a:pt x="191" y="69"/>
                      </a:cubicBezTo>
                      <a:cubicBezTo>
                        <a:pt x="189" y="23"/>
                        <a:pt x="154" y="0"/>
                        <a:pt x="119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12" name="Google Shape;2212;p15"/>
                <p:cNvSpPr/>
                <p:nvPr/>
              </p:nvSpPr>
              <p:spPr>
                <a:xfrm>
                  <a:off x="2305956" y="5030997"/>
                  <a:ext cx="12215" cy="16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" h="408" extrusionOk="0">
                      <a:moveTo>
                        <a:pt x="82" y="0"/>
                      </a:moveTo>
                      <a:cubicBezTo>
                        <a:pt x="41" y="0"/>
                        <a:pt x="1" y="33"/>
                        <a:pt x="17" y="86"/>
                      </a:cubicBezTo>
                      <a:cubicBezTo>
                        <a:pt x="50" y="196"/>
                        <a:pt x="88" y="304"/>
                        <a:pt x="172" y="387"/>
                      </a:cubicBezTo>
                      <a:cubicBezTo>
                        <a:pt x="187" y="401"/>
                        <a:pt x="204" y="408"/>
                        <a:pt x="219" y="408"/>
                      </a:cubicBezTo>
                      <a:cubicBezTo>
                        <a:pt x="264" y="408"/>
                        <a:pt x="300" y="356"/>
                        <a:pt x="279" y="305"/>
                      </a:cubicBezTo>
                      <a:cubicBezTo>
                        <a:pt x="241" y="216"/>
                        <a:pt x="187" y="140"/>
                        <a:pt x="152" y="49"/>
                      </a:cubicBezTo>
                      <a:cubicBezTo>
                        <a:pt x="139" y="15"/>
                        <a:pt x="110" y="0"/>
                        <a:pt x="82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13" name="Google Shape;2213;p15"/>
                <p:cNvSpPr/>
                <p:nvPr/>
              </p:nvSpPr>
              <p:spPr>
                <a:xfrm>
                  <a:off x="2238025" y="5026005"/>
                  <a:ext cx="7791" cy="111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" h="275" extrusionOk="0">
                      <a:moveTo>
                        <a:pt x="95" y="0"/>
                      </a:moveTo>
                      <a:cubicBezTo>
                        <a:pt x="48" y="0"/>
                        <a:pt x="1" y="34"/>
                        <a:pt x="14" y="103"/>
                      </a:cubicBezTo>
                      <a:lnTo>
                        <a:pt x="38" y="231"/>
                      </a:lnTo>
                      <a:cubicBezTo>
                        <a:pt x="44" y="260"/>
                        <a:pt x="70" y="274"/>
                        <a:pt x="96" y="274"/>
                      </a:cubicBezTo>
                      <a:cubicBezTo>
                        <a:pt x="123" y="274"/>
                        <a:pt x="149" y="260"/>
                        <a:pt x="154" y="231"/>
                      </a:cubicBezTo>
                      <a:lnTo>
                        <a:pt x="178" y="103"/>
                      </a:lnTo>
                      <a:cubicBezTo>
                        <a:pt x="191" y="35"/>
                        <a:pt x="143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14" name="Google Shape;2214;p15"/>
                <p:cNvSpPr/>
                <p:nvPr/>
              </p:nvSpPr>
              <p:spPr>
                <a:xfrm>
                  <a:off x="2158083" y="4932874"/>
                  <a:ext cx="8441" cy="20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" h="493" extrusionOk="0">
                      <a:moveTo>
                        <a:pt x="104" y="0"/>
                      </a:moveTo>
                      <a:cubicBezTo>
                        <a:pt x="60" y="0"/>
                        <a:pt x="17" y="30"/>
                        <a:pt x="16" y="88"/>
                      </a:cubicBezTo>
                      <a:cubicBezTo>
                        <a:pt x="12" y="205"/>
                        <a:pt x="1" y="321"/>
                        <a:pt x="26" y="435"/>
                      </a:cubicBezTo>
                      <a:cubicBezTo>
                        <a:pt x="35" y="473"/>
                        <a:pt x="70" y="493"/>
                        <a:pt x="105" y="493"/>
                      </a:cubicBezTo>
                      <a:cubicBezTo>
                        <a:pt x="139" y="493"/>
                        <a:pt x="174" y="474"/>
                        <a:pt x="183" y="435"/>
                      </a:cubicBezTo>
                      <a:cubicBezTo>
                        <a:pt x="208" y="321"/>
                        <a:pt x="196" y="205"/>
                        <a:pt x="193" y="88"/>
                      </a:cubicBezTo>
                      <a:cubicBezTo>
                        <a:pt x="192" y="30"/>
                        <a:pt x="148" y="0"/>
                        <a:pt x="104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15" name="Google Shape;2215;p15"/>
                <p:cNvSpPr/>
                <p:nvPr/>
              </p:nvSpPr>
              <p:spPr>
                <a:xfrm>
                  <a:off x="3163087" y="5398327"/>
                  <a:ext cx="10632" cy="19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" h="486" extrusionOk="0">
                      <a:moveTo>
                        <a:pt x="75" y="0"/>
                      </a:moveTo>
                      <a:cubicBezTo>
                        <a:pt x="38" y="0"/>
                        <a:pt x="1" y="29"/>
                        <a:pt x="16" y="75"/>
                      </a:cubicBezTo>
                      <a:cubicBezTo>
                        <a:pt x="62" y="207"/>
                        <a:pt x="100" y="342"/>
                        <a:pt x="171" y="463"/>
                      </a:cubicBezTo>
                      <a:cubicBezTo>
                        <a:pt x="181" y="479"/>
                        <a:pt x="195" y="485"/>
                        <a:pt x="208" y="485"/>
                      </a:cubicBezTo>
                      <a:cubicBezTo>
                        <a:pt x="235" y="485"/>
                        <a:pt x="261" y="459"/>
                        <a:pt x="256" y="426"/>
                      </a:cubicBezTo>
                      <a:cubicBezTo>
                        <a:pt x="233" y="292"/>
                        <a:pt x="180" y="168"/>
                        <a:pt x="133" y="41"/>
                      </a:cubicBezTo>
                      <a:cubicBezTo>
                        <a:pt x="123" y="13"/>
                        <a:pt x="99" y="0"/>
                        <a:pt x="75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16" name="Google Shape;2216;p15"/>
                <p:cNvSpPr/>
                <p:nvPr/>
              </p:nvSpPr>
              <p:spPr>
                <a:xfrm>
                  <a:off x="3234305" y="5390739"/>
                  <a:ext cx="19925" cy="32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1" h="810" extrusionOk="0">
                      <a:moveTo>
                        <a:pt x="118" y="0"/>
                      </a:moveTo>
                      <a:cubicBezTo>
                        <a:pt x="59" y="0"/>
                        <a:pt x="0" y="63"/>
                        <a:pt x="40" y="130"/>
                      </a:cubicBezTo>
                      <a:cubicBezTo>
                        <a:pt x="167" y="346"/>
                        <a:pt x="277" y="572"/>
                        <a:pt x="404" y="788"/>
                      </a:cubicBezTo>
                      <a:cubicBezTo>
                        <a:pt x="413" y="803"/>
                        <a:pt x="426" y="809"/>
                        <a:pt x="439" y="809"/>
                      </a:cubicBezTo>
                      <a:cubicBezTo>
                        <a:pt x="465" y="809"/>
                        <a:pt x="490" y="786"/>
                        <a:pt x="484" y="755"/>
                      </a:cubicBezTo>
                      <a:cubicBezTo>
                        <a:pt x="430" y="492"/>
                        <a:pt x="323" y="272"/>
                        <a:pt x="188" y="43"/>
                      </a:cubicBezTo>
                      <a:cubicBezTo>
                        <a:pt x="171" y="13"/>
                        <a:pt x="144" y="0"/>
                        <a:pt x="118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17" name="Google Shape;2217;p15"/>
                <p:cNvSpPr/>
                <p:nvPr/>
              </p:nvSpPr>
              <p:spPr>
                <a:xfrm>
                  <a:off x="3129730" y="5354825"/>
                  <a:ext cx="17165" cy="344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" h="849" extrusionOk="0">
                      <a:moveTo>
                        <a:pt x="82" y="1"/>
                      </a:moveTo>
                      <a:cubicBezTo>
                        <a:pt x="41" y="1"/>
                        <a:pt x="0" y="34"/>
                        <a:pt x="13" y="87"/>
                      </a:cubicBezTo>
                      <a:cubicBezTo>
                        <a:pt x="76" y="335"/>
                        <a:pt x="138" y="623"/>
                        <a:pt x="303" y="827"/>
                      </a:cubicBezTo>
                      <a:cubicBezTo>
                        <a:pt x="315" y="842"/>
                        <a:pt x="330" y="849"/>
                        <a:pt x="345" y="849"/>
                      </a:cubicBezTo>
                      <a:cubicBezTo>
                        <a:pt x="385" y="849"/>
                        <a:pt x="423" y="804"/>
                        <a:pt x="415" y="760"/>
                      </a:cubicBezTo>
                      <a:cubicBezTo>
                        <a:pt x="368" y="518"/>
                        <a:pt x="229" y="286"/>
                        <a:pt x="150" y="51"/>
                      </a:cubicBezTo>
                      <a:cubicBezTo>
                        <a:pt x="138" y="16"/>
                        <a:pt x="110" y="1"/>
                        <a:pt x="82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18" name="Google Shape;2218;p15"/>
                <p:cNvSpPr/>
                <p:nvPr/>
              </p:nvSpPr>
              <p:spPr>
                <a:xfrm>
                  <a:off x="3168809" y="5320982"/>
                  <a:ext cx="22847" cy="318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" h="785" extrusionOk="0">
                      <a:moveTo>
                        <a:pt x="87" y="0"/>
                      </a:moveTo>
                      <a:cubicBezTo>
                        <a:pt x="45" y="0"/>
                        <a:pt x="1" y="47"/>
                        <a:pt x="26" y="99"/>
                      </a:cubicBezTo>
                      <a:cubicBezTo>
                        <a:pt x="137" y="328"/>
                        <a:pt x="258" y="600"/>
                        <a:pt x="453" y="768"/>
                      </a:cubicBezTo>
                      <a:cubicBezTo>
                        <a:pt x="467" y="779"/>
                        <a:pt x="481" y="784"/>
                        <a:pt x="494" y="784"/>
                      </a:cubicBezTo>
                      <a:cubicBezTo>
                        <a:pt x="532" y="784"/>
                        <a:pt x="562" y="744"/>
                        <a:pt x="542" y="701"/>
                      </a:cubicBezTo>
                      <a:cubicBezTo>
                        <a:pt x="436" y="467"/>
                        <a:pt x="259" y="262"/>
                        <a:pt x="138" y="33"/>
                      </a:cubicBezTo>
                      <a:cubicBezTo>
                        <a:pt x="126" y="10"/>
                        <a:pt x="107" y="0"/>
                        <a:pt x="87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19" name="Google Shape;2219;p15"/>
                <p:cNvSpPr/>
                <p:nvPr/>
              </p:nvSpPr>
              <p:spPr>
                <a:xfrm>
                  <a:off x="3081318" y="5347277"/>
                  <a:ext cx="12864" cy="238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7" h="588" extrusionOk="0">
                      <a:moveTo>
                        <a:pt x="79" y="0"/>
                      </a:moveTo>
                      <a:cubicBezTo>
                        <a:pt x="40" y="0"/>
                        <a:pt x="0" y="32"/>
                        <a:pt x="11" y="82"/>
                      </a:cubicBezTo>
                      <a:cubicBezTo>
                        <a:pt x="48" y="246"/>
                        <a:pt x="87" y="421"/>
                        <a:pt x="184" y="559"/>
                      </a:cubicBezTo>
                      <a:cubicBezTo>
                        <a:pt x="198" y="579"/>
                        <a:pt x="220" y="588"/>
                        <a:pt x="241" y="588"/>
                      </a:cubicBezTo>
                      <a:cubicBezTo>
                        <a:pt x="279" y="588"/>
                        <a:pt x="316" y="557"/>
                        <a:pt x="302" y="510"/>
                      </a:cubicBezTo>
                      <a:cubicBezTo>
                        <a:pt x="256" y="353"/>
                        <a:pt x="181" y="207"/>
                        <a:pt x="138" y="48"/>
                      </a:cubicBezTo>
                      <a:cubicBezTo>
                        <a:pt x="129" y="15"/>
                        <a:pt x="104" y="0"/>
                        <a:pt x="79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0" name="Google Shape;2220;p15"/>
                <p:cNvSpPr/>
                <p:nvPr/>
              </p:nvSpPr>
              <p:spPr>
                <a:xfrm>
                  <a:off x="3308161" y="5450594"/>
                  <a:ext cx="9658" cy="114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" h="281" extrusionOk="0">
                      <a:moveTo>
                        <a:pt x="84" y="1"/>
                      </a:moveTo>
                      <a:cubicBezTo>
                        <a:pt x="45" y="1"/>
                        <a:pt x="8" y="28"/>
                        <a:pt x="3" y="82"/>
                      </a:cubicBezTo>
                      <a:cubicBezTo>
                        <a:pt x="1" y="142"/>
                        <a:pt x="1" y="207"/>
                        <a:pt x="3" y="281"/>
                      </a:cubicBezTo>
                      <a:lnTo>
                        <a:pt x="237" y="281"/>
                      </a:lnTo>
                      <a:cubicBezTo>
                        <a:pt x="218" y="202"/>
                        <a:pt x="196" y="123"/>
                        <a:pt x="168" y="60"/>
                      </a:cubicBezTo>
                      <a:cubicBezTo>
                        <a:pt x="151" y="20"/>
                        <a:pt x="117" y="1"/>
                        <a:pt x="84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1" name="Google Shape;2221;p15"/>
                <p:cNvSpPr/>
                <p:nvPr/>
              </p:nvSpPr>
              <p:spPr>
                <a:xfrm>
                  <a:off x="3263482" y="5446333"/>
                  <a:ext cx="12783" cy="156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5" h="386" extrusionOk="0">
                      <a:moveTo>
                        <a:pt x="86" y="0"/>
                      </a:moveTo>
                      <a:cubicBezTo>
                        <a:pt x="65" y="0"/>
                        <a:pt x="44" y="10"/>
                        <a:pt x="27" y="25"/>
                      </a:cubicBezTo>
                      <a:cubicBezTo>
                        <a:pt x="8" y="49"/>
                        <a:pt x="1" y="79"/>
                        <a:pt x="16" y="114"/>
                      </a:cubicBezTo>
                      <a:cubicBezTo>
                        <a:pt x="62" y="199"/>
                        <a:pt x="96" y="294"/>
                        <a:pt x="130" y="386"/>
                      </a:cubicBezTo>
                      <a:lnTo>
                        <a:pt x="315" y="386"/>
                      </a:lnTo>
                      <a:cubicBezTo>
                        <a:pt x="261" y="264"/>
                        <a:pt x="195" y="142"/>
                        <a:pt x="142" y="36"/>
                      </a:cubicBezTo>
                      <a:cubicBezTo>
                        <a:pt x="128" y="11"/>
                        <a:pt x="107" y="0"/>
                        <a:pt x="8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2" name="Google Shape;2222;p15"/>
                <p:cNvSpPr/>
                <p:nvPr/>
              </p:nvSpPr>
              <p:spPr>
                <a:xfrm>
                  <a:off x="3155377" y="5013263"/>
                  <a:ext cx="17612" cy="374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924" extrusionOk="0">
                      <a:moveTo>
                        <a:pt x="76" y="0"/>
                      </a:moveTo>
                      <a:cubicBezTo>
                        <a:pt x="39" y="0"/>
                        <a:pt x="0" y="36"/>
                        <a:pt x="10" y="79"/>
                      </a:cubicBezTo>
                      <a:cubicBezTo>
                        <a:pt x="75" y="352"/>
                        <a:pt x="167" y="653"/>
                        <a:pt x="314" y="894"/>
                      </a:cubicBezTo>
                      <a:cubicBezTo>
                        <a:pt x="327" y="915"/>
                        <a:pt x="345" y="924"/>
                        <a:pt x="363" y="924"/>
                      </a:cubicBezTo>
                      <a:cubicBezTo>
                        <a:pt x="399" y="924"/>
                        <a:pt x="433" y="890"/>
                        <a:pt x="427" y="847"/>
                      </a:cubicBezTo>
                      <a:cubicBezTo>
                        <a:pt x="383" y="568"/>
                        <a:pt x="252" y="281"/>
                        <a:pt x="123" y="31"/>
                      </a:cubicBezTo>
                      <a:cubicBezTo>
                        <a:pt x="112" y="9"/>
                        <a:pt x="94" y="0"/>
                        <a:pt x="7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3" name="Google Shape;2223;p15"/>
                <p:cNvSpPr/>
                <p:nvPr/>
              </p:nvSpPr>
              <p:spPr>
                <a:xfrm>
                  <a:off x="2690087" y="4950567"/>
                  <a:ext cx="17612" cy="375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925" extrusionOk="0">
                      <a:moveTo>
                        <a:pt x="75" y="0"/>
                      </a:moveTo>
                      <a:cubicBezTo>
                        <a:pt x="39" y="0"/>
                        <a:pt x="0" y="35"/>
                        <a:pt x="10" y="79"/>
                      </a:cubicBezTo>
                      <a:cubicBezTo>
                        <a:pt x="77" y="353"/>
                        <a:pt x="167" y="654"/>
                        <a:pt x="314" y="894"/>
                      </a:cubicBezTo>
                      <a:cubicBezTo>
                        <a:pt x="327" y="915"/>
                        <a:pt x="346" y="924"/>
                        <a:pt x="364" y="924"/>
                      </a:cubicBezTo>
                      <a:cubicBezTo>
                        <a:pt x="399" y="924"/>
                        <a:pt x="433" y="891"/>
                        <a:pt x="427" y="847"/>
                      </a:cubicBezTo>
                      <a:cubicBezTo>
                        <a:pt x="383" y="569"/>
                        <a:pt x="252" y="281"/>
                        <a:pt x="124" y="31"/>
                      </a:cubicBezTo>
                      <a:cubicBezTo>
                        <a:pt x="112" y="9"/>
                        <a:pt x="94" y="0"/>
                        <a:pt x="75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4" name="Google Shape;2224;p15"/>
                <p:cNvSpPr/>
                <p:nvPr/>
              </p:nvSpPr>
              <p:spPr>
                <a:xfrm>
                  <a:off x="3378405" y="5115525"/>
                  <a:ext cx="39890" cy="65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3" h="1607" extrusionOk="0">
                      <a:moveTo>
                        <a:pt x="66" y="0"/>
                      </a:moveTo>
                      <a:cubicBezTo>
                        <a:pt x="33" y="0"/>
                        <a:pt x="0" y="31"/>
                        <a:pt x="25" y="65"/>
                      </a:cubicBezTo>
                      <a:cubicBezTo>
                        <a:pt x="372" y="535"/>
                        <a:pt x="674" y="979"/>
                        <a:pt x="825" y="1553"/>
                      </a:cubicBezTo>
                      <a:cubicBezTo>
                        <a:pt x="835" y="1590"/>
                        <a:pt x="863" y="1606"/>
                        <a:pt x="892" y="1606"/>
                      </a:cubicBezTo>
                      <a:cubicBezTo>
                        <a:pt x="937" y="1606"/>
                        <a:pt x="983" y="1570"/>
                        <a:pt x="967" y="1514"/>
                      </a:cubicBezTo>
                      <a:cubicBezTo>
                        <a:pt x="820" y="958"/>
                        <a:pt x="548" y="381"/>
                        <a:pt x="95" y="10"/>
                      </a:cubicBezTo>
                      <a:cubicBezTo>
                        <a:pt x="86" y="3"/>
                        <a:pt x="76" y="0"/>
                        <a:pt x="6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5" name="Google Shape;2225;p15"/>
                <p:cNvSpPr/>
                <p:nvPr/>
              </p:nvSpPr>
              <p:spPr>
                <a:xfrm>
                  <a:off x="3427466" y="5127577"/>
                  <a:ext cx="26215" cy="68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" h="1698" extrusionOk="0">
                      <a:moveTo>
                        <a:pt x="50" y="1"/>
                      </a:moveTo>
                      <a:cubicBezTo>
                        <a:pt x="25" y="1"/>
                        <a:pt x="1" y="17"/>
                        <a:pt x="4" y="47"/>
                      </a:cubicBezTo>
                      <a:cubicBezTo>
                        <a:pt x="24" y="309"/>
                        <a:pt x="140" y="560"/>
                        <a:pt x="224" y="805"/>
                      </a:cubicBezTo>
                      <a:cubicBezTo>
                        <a:pt x="321" y="1088"/>
                        <a:pt x="418" y="1371"/>
                        <a:pt x="515" y="1655"/>
                      </a:cubicBezTo>
                      <a:cubicBezTo>
                        <a:pt x="524" y="1685"/>
                        <a:pt x="548" y="1697"/>
                        <a:pt x="572" y="1697"/>
                      </a:cubicBezTo>
                      <a:cubicBezTo>
                        <a:pt x="609" y="1697"/>
                        <a:pt x="645" y="1668"/>
                        <a:pt x="632" y="1622"/>
                      </a:cubicBezTo>
                      <a:cubicBezTo>
                        <a:pt x="541" y="1338"/>
                        <a:pt x="451" y="1052"/>
                        <a:pt x="362" y="767"/>
                      </a:cubicBezTo>
                      <a:cubicBezTo>
                        <a:pt x="285" y="518"/>
                        <a:pt x="231" y="246"/>
                        <a:pt x="93" y="23"/>
                      </a:cubicBezTo>
                      <a:cubicBezTo>
                        <a:pt x="83" y="8"/>
                        <a:pt x="66" y="1"/>
                        <a:pt x="50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6" name="Google Shape;2226;p15"/>
                <p:cNvSpPr/>
                <p:nvPr/>
              </p:nvSpPr>
              <p:spPr>
                <a:xfrm>
                  <a:off x="3468817" y="5150748"/>
                  <a:ext cx="10713" cy="575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" h="1418" extrusionOk="0">
                      <a:moveTo>
                        <a:pt x="132" y="0"/>
                      </a:moveTo>
                      <a:cubicBezTo>
                        <a:pt x="94" y="0"/>
                        <a:pt x="56" y="25"/>
                        <a:pt x="55" y="74"/>
                      </a:cubicBezTo>
                      <a:cubicBezTo>
                        <a:pt x="54" y="498"/>
                        <a:pt x="0" y="967"/>
                        <a:pt x="87" y="1384"/>
                      </a:cubicBezTo>
                      <a:cubicBezTo>
                        <a:pt x="92" y="1407"/>
                        <a:pt x="112" y="1418"/>
                        <a:pt x="132" y="1418"/>
                      </a:cubicBezTo>
                      <a:cubicBezTo>
                        <a:pt x="152" y="1418"/>
                        <a:pt x="172" y="1407"/>
                        <a:pt x="176" y="1384"/>
                      </a:cubicBezTo>
                      <a:cubicBezTo>
                        <a:pt x="264" y="967"/>
                        <a:pt x="210" y="498"/>
                        <a:pt x="208" y="74"/>
                      </a:cubicBezTo>
                      <a:cubicBezTo>
                        <a:pt x="208" y="25"/>
                        <a:pt x="170" y="0"/>
                        <a:pt x="132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7" name="Google Shape;2227;p15"/>
                <p:cNvSpPr/>
                <p:nvPr/>
              </p:nvSpPr>
              <p:spPr>
                <a:xfrm>
                  <a:off x="3504771" y="5163409"/>
                  <a:ext cx="12904" cy="530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8" h="1307" extrusionOk="0">
                      <a:moveTo>
                        <a:pt x="241" y="0"/>
                      </a:moveTo>
                      <a:cubicBezTo>
                        <a:pt x="216" y="0"/>
                        <a:pt x="192" y="14"/>
                        <a:pt x="185" y="45"/>
                      </a:cubicBezTo>
                      <a:cubicBezTo>
                        <a:pt x="97" y="422"/>
                        <a:pt x="0" y="892"/>
                        <a:pt x="101" y="1273"/>
                      </a:cubicBezTo>
                      <a:cubicBezTo>
                        <a:pt x="107" y="1294"/>
                        <a:pt x="129" y="1306"/>
                        <a:pt x="149" y="1306"/>
                      </a:cubicBezTo>
                      <a:cubicBezTo>
                        <a:pt x="169" y="1306"/>
                        <a:pt x="187" y="1296"/>
                        <a:pt x="190" y="1273"/>
                      </a:cubicBezTo>
                      <a:cubicBezTo>
                        <a:pt x="214" y="1098"/>
                        <a:pt x="198" y="920"/>
                        <a:pt x="208" y="744"/>
                      </a:cubicBezTo>
                      <a:cubicBezTo>
                        <a:pt x="220" y="519"/>
                        <a:pt x="255" y="297"/>
                        <a:pt x="306" y="78"/>
                      </a:cubicBezTo>
                      <a:cubicBezTo>
                        <a:pt x="317" y="32"/>
                        <a:pt x="278" y="0"/>
                        <a:pt x="241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8" name="Google Shape;2228;p15"/>
                <p:cNvSpPr/>
                <p:nvPr/>
              </p:nvSpPr>
              <p:spPr>
                <a:xfrm>
                  <a:off x="3629595" y="5006000"/>
                  <a:ext cx="56853" cy="976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1" h="2406" extrusionOk="0">
                      <a:moveTo>
                        <a:pt x="61" y="0"/>
                      </a:moveTo>
                      <a:cubicBezTo>
                        <a:pt x="29" y="0"/>
                        <a:pt x="1" y="43"/>
                        <a:pt x="20" y="73"/>
                      </a:cubicBezTo>
                      <a:cubicBezTo>
                        <a:pt x="237" y="424"/>
                        <a:pt x="517" y="728"/>
                        <a:pt x="724" y="1089"/>
                      </a:cubicBezTo>
                      <a:cubicBezTo>
                        <a:pt x="952" y="1486"/>
                        <a:pt x="1117" y="1911"/>
                        <a:pt x="1239" y="2350"/>
                      </a:cubicBezTo>
                      <a:cubicBezTo>
                        <a:pt x="1249" y="2389"/>
                        <a:pt x="1279" y="2405"/>
                        <a:pt x="1309" y="2405"/>
                      </a:cubicBezTo>
                      <a:cubicBezTo>
                        <a:pt x="1354" y="2405"/>
                        <a:pt x="1401" y="2368"/>
                        <a:pt x="1385" y="2311"/>
                      </a:cubicBezTo>
                      <a:cubicBezTo>
                        <a:pt x="1168" y="1502"/>
                        <a:pt x="770" y="532"/>
                        <a:pt x="85" y="9"/>
                      </a:cubicBezTo>
                      <a:cubicBezTo>
                        <a:pt x="77" y="3"/>
                        <a:pt x="69" y="0"/>
                        <a:pt x="61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9" name="Google Shape;2229;p15"/>
                <p:cNvSpPr/>
                <p:nvPr/>
              </p:nvSpPr>
              <p:spPr>
                <a:xfrm>
                  <a:off x="3757706" y="5061838"/>
                  <a:ext cx="81079" cy="1561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8" h="3849" extrusionOk="0">
                      <a:moveTo>
                        <a:pt x="106" y="1"/>
                      </a:moveTo>
                      <a:cubicBezTo>
                        <a:pt x="54" y="1"/>
                        <a:pt x="0" y="56"/>
                        <a:pt x="39" y="109"/>
                      </a:cubicBezTo>
                      <a:cubicBezTo>
                        <a:pt x="898" y="1253"/>
                        <a:pt x="1555" y="2358"/>
                        <a:pt x="1820" y="3788"/>
                      </a:cubicBezTo>
                      <a:cubicBezTo>
                        <a:pt x="1828" y="3831"/>
                        <a:pt x="1859" y="3849"/>
                        <a:pt x="1892" y="3849"/>
                      </a:cubicBezTo>
                      <a:cubicBezTo>
                        <a:pt x="1943" y="3849"/>
                        <a:pt x="1998" y="3806"/>
                        <a:pt x="1986" y="3741"/>
                      </a:cubicBezTo>
                      <a:cubicBezTo>
                        <a:pt x="1746" y="2391"/>
                        <a:pt x="1166" y="978"/>
                        <a:pt x="154" y="20"/>
                      </a:cubicBezTo>
                      <a:cubicBezTo>
                        <a:pt x="141" y="6"/>
                        <a:pt x="124" y="1"/>
                        <a:pt x="106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0" name="Google Shape;2230;p15"/>
                <p:cNvSpPr/>
                <p:nvPr/>
              </p:nvSpPr>
              <p:spPr>
                <a:xfrm>
                  <a:off x="3759735" y="5183618"/>
                  <a:ext cx="61641" cy="134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9" h="3319" extrusionOk="0">
                      <a:moveTo>
                        <a:pt x="74" y="0"/>
                      </a:moveTo>
                      <a:cubicBezTo>
                        <a:pt x="38" y="0"/>
                        <a:pt x="1" y="44"/>
                        <a:pt x="24" y="80"/>
                      </a:cubicBezTo>
                      <a:cubicBezTo>
                        <a:pt x="665" y="1092"/>
                        <a:pt x="1169" y="2091"/>
                        <a:pt x="1397" y="3276"/>
                      </a:cubicBezTo>
                      <a:cubicBezTo>
                        <a:pt x="1403" y="3306"/>
                        <a:pt x="1425" y="3319"/>
                        <a:pt x="1448" y="3319"/>
                      </a:cubicBezTo>
                      <a:cubicBezTo>
                        <a:pt x="1481" y="3319"/>
                        <a:pt x="1518" y="3290"/>
                        <a:pt x="1511" y="3247"/>
                      </a:cubicBezTo>
                      <a:cubicBezTo>
                        <a:pt x="1307" y="2081"/>
                        <a:pt x="876" y="929"/>
                        <a:pt x="107" y="16"/>
                      </a:cubicBezTo>
                      <a:cubicBezTo>
                        <a:pt x="98" y="5"/>
                        <a:pt x="86" y="0"/>
                        <a:pt x="74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1" name="Google Shape;2231;p15"/>
                <p:cNvSpPr/>
                <p:nvPr/>
              </p:nvSpPr>
              <p:spPr>
                <a:xfrm>
                  <a:off x="2696133" y="4888683"/>
                  <a:ext cx="61600" cy="134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8" h="3319" extrusionOk="0">
                      <a:moveTo>
                        <a:pt x="73" y="0"/>
                      </a:moveTo>
                      <a:cubicBezTo>
                        <a:pt x="37" y="0"/>
                        <a:pt x="0" y="43"/>
                        <a:pt x="24" y="80"/>
                      </a:cubicBezTo>
                      <a:cubicBezTo>
                        <a:pt x="665" y="1091"/>
                        <a:pt x="1168" y="2090"/>
                        <a:pt x="1397" y="3276"/>
                      </a:cubicBezTo>
                      <a:cubicBezTo>
                        <a:pt x="1403" y="3306"/>
                        <a:pt x="1424" y="3319"/>
                        <a:pt x="1446" y="3319"/>
                      </a:cubicBezTo>
                      <a:cubicBezTo>
                        <a:pt x="1480" y="3319"/>
                        <a:pt x="1517" y="3290"/>
                        <a:pt x="1510" y="3245"/>
                      </a:cubicBezTo>
                      <a:cubicBezTo>
                        <a:pt x="1307" y="2081"/>
                        <a:pt x="876" y="929"/>
                        <a:pt x="107" y="16"/>
                      </a:cubicBezTo>
                      <a:cubicBezTo>
                        <a:pt x="97" y="5"/>
                        <a:pt x="85" y="0"/>
                        <a:pt x="73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2" name="Google Shape;2232;p15"/>
                <p:cNvSpPr/>
                <p:nvPr/>
              </p:nvSpPr>
              <p:spPr>
                <a:xfrm>
                  <a:off x="2262333" y="5246801"/>
                  <a:ext cx="61600" cy="1347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8" h="3320" extrusionOk="0">
                      <a:moveTo>
                        <a:pt x="73" y="1"/>
                      </a:moveTo>
                      <a:cubicBezTo>
                        <a:pt x="37" y="1"/>
                        <a:pt x="0" y="44"/>
                        <a:pt x="24" y="80"/>
                      </a:cubicBezTo>
                      <a:cubicBezTo>
                        <a:pt x="665" y="1092"/>
                        <a:pt x="1168" y="2091"/>
                        <a:pt x="1397" y="3276"/>
                      </a:cubicBezTo>
                      <a:cubicBezTo>
                        <a:pt x="1402" y="3306"/>
                        <a:pt x="1424" y="3319"/>
                        <a:pt x="1447" y="3319"/>
                      </a:cubicBezTo>
                      <a:cubicBezTo>
                        <a:pt x="1481" y="3319"/>
                        <a:pt x="1518" y="3290"/>
                        <a:pt x="1510" y="3247"/>
                      </a:cubicBezTo>
                      <a:cubicBezTo>
                        <a:pt x="1307" y="2081"/>
                        <a:pt x="876" y="929"/>
                        <a:pt x="107" y="17"/>
                      </a:cubicBezTo>
                      <a:cubicBezTo>
                        <a:pt x="97" y="5"/>
                        <a:pt x="85" y="1"/>
                        <a:pt x="73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3" name="Google Shape;2233;p15"/>
                <p:cNvSpPr/>
                <p:nvPr/>
              </p:nvSpPr>
              <p:spPr>
                <a:xfrm>
                  <a:off x="1923327" y="5328895"/>
                  <a:ext cx="17612" cy="374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923" extrusionOk="0">
                      <a:moveTo>
                        <a:pt x="76" y="0"/>
                      </a:moveTo>
                      <a:cubicBezTo>
                        <a:pt x="39" y="0"/>
                        <a:pt x="1" y="34"/>
                        <a:pt x="12" y="77"/>
                      </a:cubicBezTo>
                      <a:cubicBezTo>
                        <a:pt x="76" y="351"/>
                        <a:pt x="167" y="653"/>
                        <a:pt x="315" y="892"/>
                      </a:cubicBezTo>
                      <a:cubicBezTo>
                        <a:pt x="328" y="914"/>
                        <a:pt x="347" y="923"/>
                        <a:pt x="365" y="923"/>
                      </a:cubicBezTo>
                      <a:cubicBezTo>
                        <a:pt x="400" y="923"/>
                        <a:pt x="434" y="889"/>
                        <a:pt x="427" y="845"/>
                      </a:cubicBezTo>
                      <a:cubicBezTo>
                        <a:pt x="383" y="567"/>
                        <a:pt x="253" y="279"/>
                        <a:pt x="125" y="30"/>
                      </a:cubicBezTo>
                      <a:cubicBezTo>
                        <a:pt x="113" y="9"/>
                        <a:pt x="94" y="0"/>
                        <a:pt x="7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4" name="Google Shape;2234;p15"/>
                <p:cNvSpPr/>
                <p:nvPr/>
              </p:nvSpPr>
              <p:spPr>
                <a:xfrm>
                  <a:off x="1929374" y="5267010"/>
                  <a:ext cx="61600" cy="134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8" h="3319" extrusionOk="0">
                      <a:moveTo>
                        <a:pt x="73" y="0"/>
                      </a:moveTo>
                      <a:cubicBezTo>
                        <a:pt x="37" y="0"/>
                        <a:pt x="0" y="44"/>
                        <a:pt x="24" y="81"/>
                      </a:cubicBezTo>
                      <a:cubicBezTo>
                        <a:pt x="665" y="1091"/>
                        <a:pt x="1168" y="2091"/>
                        <a:pt x="1397" y="3275"/>
                      </a:cubicBezTo>
                      <a:cubicBezTo>
                        <a:pt x="1403" y="3305"/>
                        <a:pt x="1425" y="3318"/>
                        <a:pt x="1447" y="3318"/>
                      </a:cubicBezTo>
                      <a:cubicBezTo>
                        <a:pt x="1481" y="3318"/>
                        <a:pt x="1518" y="3290"/>
                        <a:pt x="1510" y="3246"/>
                      </a:cubicBezTo>
                      <a:cubicBezTo>
                        <a:pt x="1307" y="2082"/>
                        <a:pt x="876" y="929"/>
                        <a:pt x="107" y="17"/>
                      </a:cubicBezTo>
                      <a:cubicBezTo>
                        <a:pt x="97" y="5"/>
                        <a:pt x="85" y="0"/>
                        <a:pt x="73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5" name="Google Shape;2235;p15"/>
                <p:cNvSpPr/>
                <p:nvPr/>
              </p:nvSpPr>
              <p:spPr>
                <a:xfrm>
                  <a:off x="3885289" y="5155618"/>
                  <a:ext cx="15907" cy="107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2" h="2637" extrusionOk="0">
                      <a:moveTo>
                        <a:pt x="64" y="0"/>
                      </a:moveTo>
                      <a:cubicBezTo>
                        <a:pt x="35" y="0"/>
                        <a:pt x="6" y="20"/>
                        <a:pt x="6" y="54"/>
                      </a:cubicBezTo>
                      <a:cubicBezTo>
                        <a:pt x="1" y="887"/>
                        <a:pt x="123" y="1722"/>
                        <a:pt x="204" y="2548"/>
                      </a:cubicBezTo>
                      <a:cubicBezTo>
                        <a:pt x="210" y="2607"/>
                        <a:pt x="258" y="2637"/>
                        <a:pt x="304" y="2637"/>
                      </a:cubicBezTo>
                      <a:cubicBezTo>
                        <a:pt x="349" y="2637"/>
                        <a:pt x="391" y="2607"/>
                        <a:pt x="386" y="2548"/>
                      </a:cubicBezTo>
                      <a:cubicBezTo>
                        <a:pt x="311" y="1714"/>
                        <a:pt x="274" y="863"/>
                        <a:pt x="114" y="40"/>
                      </a:cubicBezTo>
                      <a:cubicBezTo>
                        <a:pt x="108" y="13"/>
                        <a:pt x="86" y="0"/>
                        <a:pt x="64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6" name="Google Shape;2236;p15"/>
                <p:cNvSpPr/>
                <p:nvPr/>
              </p:nvSpPr>
              <p:spPr>
                <a:xfrm>
                  <a:off x="3813625" y="5092070"/>
                  <a:ext cx="58760" cy="1495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8" h="3685" extrusionOk="0">
                      <a:moveTo>
                        <a:pt x="81" y="0"/>
                      </a:moveTo>
                      <a:cubicBezTo>
                        <a:pt x="41" y="0"/>
                        <a:pt x="0" y="41"/>
                        <a:pt x="30" y="82"/>
                      </a:cubicBezTo>
                      <a:cubicBezTo>
                        <a:pt x="847" y="1169"/>
                        <a:pt x="1137" y="2272"/>
                        <a:pt x="947" y="3620"/>
                      </a:cubicBezTo>
                      <a:cubicBezTo>
                        <a:pt x="942" y="3659"/>
                        <a:pt x="971" y="3684"/>
                        <a:pt x="998" y="3684"/>
                      </a:cubicBezTo>
                      <a:cubicBezTo>
                        <a:pt x="1016" y="3684"/>
                        <a:pt x="1034" y="3673"/>
                        <a:pt x="1042" y="3648"/>
                      </a:cubicBezTo>
                      <a:cubicBezTo>
                        <a:pt x="1447" y="2403"/>
                        <a:pt x="1065" y="912"/>
                        <a:pt x="118" y="15"/>
                      </a:cubicBezTo>
                      <a:cubicBezTo>
                        <a:pt x="107" y="5"/>
                        <a:pt x="94" y="0"/>
                        <a:pt x="81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7" name="Google Shape;2237;p15"/>
                <p:cNvSpPr/>
                <p:nvPr/>
              </p:nvSpPr>
              <p:spPr>
                <a:xfrm>
                  <a:off x="2934946" y="5034730"/>
                  <a:ext cx="93821" cy="1006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2" h="2481" extrusionOk="0">
                      <a:moveTo>
                        <a:pt x="84" y="0"/>
                      </a:moveTo>
                      <a:cubicBezTo>
                        <a:pt x="30" y="0"/>
                        <a:pt x="1" y="77"/>
                        <a:pt x="53" y="116"/>
                      </a:cubicBezTo>
                      <a:cubicBezTo>
                        <a:pt x="949" y="784"/>
                        <a:pt x="1700" y="1459"/>
                        <a:pt x="2236" y="2462"/>
                      </a:cubicBezTo>
                      <a:cubicBezTo>
                        <a:pt x="2243" y="2475"/>
                        <a:pt x="2253" y="2481"/>
                        <a:pt x="2264" y="2481"/>
                      </a:cubicBezTo>
                      <a:cubicBezTo>
                        <a:pt x="2288" y="2481"/>
                        <a:pt x="2312" y="2454"/>
                        <a:pt x="2297" y="2425"/>
                      </a:cubicBezTo>
                      <a:cubicBezTo>
                        <a:pt x="1824" y="1468"/>
                        <a:pt x="1080" y="515"/>
                        <a:pt x="116" y="9"/>
                      </a:cubicBezTo>
                      <a:cubicBezTo>
                        <a:pt x="104" y="3"/>
                        <a:pt x="94" y="0"/>
                        <a:pt x="84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8" name="Google Shape;2238;p15"/>
                <p:cNvSpPr/>
                <p:nvPr/>
              </p:nvSpPr>
              <p:spPr>
                <a:xfrm>
                  <a:off x="2997277" y="5037693"/>
                  <a:ext cx="49832" cy="745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8" h="1836" extrusionOk="0">
                      <a:moveTo>
                        <a:pt x="85" y="0"/>
                      </a:moveTo>
                      <a:cubicBezTo>
                        <a:pt x="43" y="0"/>
                        <a:pt x="0" y="47"/>
                        <a:pt x="30" y="90"/>
                      </a:cubicBezTo>
                      <a:cubicBezTo>
                        <a:pt x="415" y="655"/>
                        <a:pt x="806" y="1180"/>
                        <a:pt x="1097" y="1805"/>
                      </a:cubicBezTo>
                      <a:cubicBezTo>
                        <a:pt x="1107" y="1827"/>
                        <a:pt x="1124" y="1836"/>
                        <a:pt x="1142" y="1836"/>
                      </a:cubicBezTo>
                      <a:cubicBezTo>
                        <a:pt x="1183" y="1836"/>
                        <a:pt x="1228" y="1790"/>
                        <a:pt x="1205" y="1740"/>
                      </a:cubicBezTo>
                      <a:cubicBezTo>
                        <a:pt x="929" y="1137"/>
                        <a:pt x="588" y="496"/>
                        <a:pt x="124" y="17"/>
                      </a:cubicBezTo>
                      <a:cubicBezTo>
                        <a:pt x="113" y="5"/>
                        <a:pt x="99" y="0"/>
                        <a:pt x="85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9" name="Google Shape;2239;p15"/>
                <p:cNvSpPr/>
                <p:nvPr/>
              </p:nvSpPr>
              <p:spPr>
                <a:xfrm>
                  <a:off x="2280959" y="5340338"/>
                  <a:ext cx="49832" cy="745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8" h="1836" extrusionOk="0">
                      <a:moveTo>
                        <a:pt x="86" y="0"/>
                      </a:moveTo>
                      <a:cubicBezTo>
                        <a:pt x="43" y="0"/>
                        <a:pt x="0" y="47"/>
                        <a:pt x="30" y="90"/>
                      </a:cubicBezTo>
                      <a:cubicBezTo>
                        <a:pt x="415" y="656"/>
                        <a:pt x="806" y="1180"/>
                        <a:pt x="1097" y="1804"/>
                      </a:cubicBezTo>
                      <a:cubicBezTo>
                        <a:pt x="1107" y="1826"/>
                        <a:pt x="1124" y="1835"/>
                        <a:pt x="1142" y="1835"/>
                      </a:cubicBezTo>
                      <a:cubicBezTo>
                        <a:pt x="1183" y="1835"/>
                        <a:pt x="1228" y="1789"/>
                        <a:pt x="1205" y="1739"/>
                      </a:cubicBezTo>
                      <a:cubicBezTo>
                        <a:pt x="929" y="1137"/>
                        <a:pt x="588" y="497"/>
                        <a:pt x="124" y="17"/>
                      </a:cubicBezTo>
                      <a:cubicBezTo>
                        <a:pt x="113" y="5"/>
                        <a:pt x="99" y="0"/>
                        <a:pt x="8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0" name="Google Shape;2240;p15"/>
                <p:cNvSpPr/>
                <p:nvPr/>
              </p:nvSpPr>
              <p:spPr>
                <a:xfrm>
                  <a:off x="4111807" y="5148435"/>
                  <a:ext cx="103317" cy="2203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6" h="5429" extrusionOk="0">
                      <a:moveTo>
                        <a:pt x="67" y="1"/>
                      </a:moveTo>
                      <a:cubicBezTo>
                        <a:pt x="34" y="1"/>
                        <a:pt x="1" y="38"/>
                        <a:pt x="24" y="74"/>
                      </a:cubicBezTo>
                      <a:cubicBezTo>
                        <a:pt x="1121" y="1785"/>
                        <a:pt x="2396" y="3221"/>
                        <a:pt x="2437" y="5379"/>
                      </a:cubicBezTo>
                      <a:cubicBezTo>
                        <a:pt x="2437" y="5412"/>
                        <a:pt x="2464" y="5429"/>
                        <a:pt x="2491" y="5429"/>
                      </a:cubicBezTo>
                      <a:cubicBezTo>
                        <a:pt x="2518" y="5429"/>
                        <a:pt x="2545" y="5411"/>
                        <a:pt x="2545" y="5376"/>
                      </a:cubicBezTo>
                      <a:cubicBezTo>
                        <a:pt x="2526" y="3367"/>
                        <a:pt x="1459" y="1450"/>
                        <a:pt x="99" y="15"/>
                      </a:cubicBezTo>
                      <a:cubicBezTo>
                        <a:pt x="89" y="5"/>
                        <a:pt x="78" y="1"/>
                        <a:pt x="67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1" name="Google Shape;2241;p15"/>
                <p:cNvSpPr/>
                <p:nvPr/>
              </p:nvSpPr>
              <p:spPr>
                <a:xfrm>
                  <a:off x="4109007" y="5204395"/>
                  <a:ext cx="64400" cy="829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7" h="2045" extrusionOk="0">
                      <a:moveTo>
                        <a:pt x="110" y="1"/>
                      </a:moveTo>
                      <a:cubicBezTo>
                        <a:pt x="54" y="1"/>
                        <a:pt x="1" y="55"/>
                        <a:pt x="42" y="112"/>
                      </a:cubicBezTo>
                      <a:cubicBezTo>
                        <a:pt x="493" y="744"/>
                        <a:pt x="911" y="1442"/>
                        <a:pt x="1431" y="2020"/>
                      </a:cubicBezTo>
                      <a:cubicBezTo>
                        <a:pt x="1447" y="2037"/>
                        <a:pt x="1465" y="2045"/>
                        <a:pt x="1483" y="2045"/>
                      </a:cubicBezTo>
                      <a:cubicBezTo>
                        <a:pt x="1536" y="2045"/>
                        <a:pt x="1587" y="1982"/>
                        <a:pt x="1553" y="1927"/>
                      </a:cubicBezTo>
                      <a:cubicBezTo>
                        <a:pt x="1167" y="1261"/>
                        <a:pt x="634" y="652"/>
                        <a:pt x="177" y="34"/>
                      </a:cubicBezTo>
                      <a:cubicBezTo>
                        <a:pt x="159" y="10"/>
                        <a:pt x="134" y="1"/>
                        <a:pt x="110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2" name="Google Shape;2242;p15"/>
                <p:cNvSpPr/>
                <p:nvPr/>
              </p:nvSpPr>
              <p:spPr>
                <a:xfrm>
                  <a:off x="4109129" y="5094545"/>
                  <a:ext cx="113056" cy="1499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6" h="3694" extrusionOk="0">
                      <a:moveTo>
                        <a:pt x="76" y="0"/>
                      </a:moveTo>
                      <a:cubicBezTo>
                        <a:pt x="35" y="0"/>
                        <a:pt x="0" y="55"/>
                        <a:pt x="38" y="86"/>
                      </a:cubicBezTo>
                      <a:cubicBezTo>
                        <a:pt x="1226" y="1066"/>
                        <a:pt x="2170" y="2187"/>
                        <a:pt x="2683" y="3659"/>
                      </a:cubicBezTo>
                      <a:cubicBezTo>
                        <a:pt x="2691" y="3684"/>
                        <a:pt x="2710" y="3694"/>
                        <a:pt x="2729" y="3694"/>
                      </a:cubicBezTo>
                      <a:cubicBezTo>
                        <a:pt x="2758" y="3694"/>
                        <a:pt x="2786" y="3671"/>
                        <a:pt x="2776" y="3636"/>
                      </a:cubicBezTo>
                      <a:cubicBezTo>
                        <a:pt x="2321" y="2169"/>
                        <a:pt x="1431" y="810"/>
                        <a:pt x="100" y="7"/>
                      </a:cubicBezTo>
                      <a:cubicBezTo>
                        <a:pt x="92" y="2"/>
                        <a:pt x="84" y="0"/>
                        <a:pt x="7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3" name="Google Shape;2243;p15"/>
                <p:cNvSpPr/>
                <p:nvPr/>
              </p:nvSpPr>
              <p:spPr>
                <a:xfrm>
                  <a:off x="4184973" y="5131879"/>
                  <a:ext cx="33844" cy="48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" h="1198" extrusionOk="0">
                      <a:moveTo>
                        <a:pt x="60" y="1"/>
                      </a:moveTo>
                      <a:cubicBezTo>
                        <a:pt x="26" y="1"/>
                        <a:pt x="1" y="49"/>
                        <a:pt x="30" y="79"/>
                      </a:cubicBezTo>
                      <a:cubicBezTo>
                        <a:pt x="332" y="399"/>
                        <a:pt x="583" y="729"/>
                        <a:pt x="716" y="1157"/>
                      </a:cubicBezTo>
                      <a:cubicBezTo>
                        <a:pt x="724" y="1185"/>
                        <a:pt x="746" y="1197"/>
                        <a:pt x="768" y="1197"/>
                      </a:cubicBezTo>
                      <a:cubicBezTo>
                        <a:pt x="801" y="1197"/>
                        <a:pt x="833" y="1170"/>
                        <a:pt x="822" y="1129"/>
                      </a:cubicBezTo>
                      <a:cubicBezTo>
                        <a:pt x="693" y="693"/>
                        <a:pt x="457" y="277"/>
                        <a:pt x="83" y="9"/>
                      </a:cubicBezTo>
                      <a:cubicBezTo>
                        <a:pt x="75" y="3"/>
                        <a:pt x="67" y="1"/>
                        <a:pt x="60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4" name="Google Shape;2244;p15"/>
                <p:cNvSpPr/>
                <p:nvPr/>
              </p:nvSpPr>
              <p:spPr>
                <a:xfrm>
                  <a:off x="4782310" y="5005553"/>
                  <a:ext cx="123363" cy="1108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0" h="2732" extrusionOk="0">
                      <a:moveTo>
                        <a:pt x="75" y="1"/>
                      </a:moveTo>
                      <a:cubicBezTo>
                        <a:pt x="28" y="1"/>
                        <a:pt x="0" y="81"/>
                        <a:pt x="50" y="106"/>
                      </a:cubicBezTo>
                      <a:cubicBezTo>
                        <a:pt x="1228" y="692"/>
                        <a:pt x="2209" y="1559"/>
                        <a:pt x="2876" y="2694"/>
                      </a:cubicBezTo>
                      <a:cubicBezTo>
                        <a:pt x="2892" y="2720"/>
                        <a:pt x="2915" y="2731"/>
                        <a:pt x="2938" y="2731"/>
                      </a:cubicBezTo>
                      <a:cubicBezTo>
                        <a:pt x="2989" y="2731"/>
                        <a:pt x="3040" y="2678"/>
                        <a:pt x="3007" y="2621"/>
                      </a:cubicBezTo>
                      <a:cubicBezTo>
                        <a:pt x="2330" y="1446"/>
                        <a:pt x="1345" y="532"/>
                        <a:pt x="92" y="4"/>
                      </a:cubicBezTo>
                      <a:cubicBezTo>
                        <a:pt x="86" y="2"/>
                        <a:pt x="81" y="1"/>
                        <a:pt x="75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5" name="Google Shape;2245;p15"/>
                <p:cNvSpPr/>
                <p:nvPr/>
              </p:nvSpPr>
              <p:spPr>
                <a:xfrm>
                  <a:off x="4739945" y="5308361"/>
                  <a:ext cx="108308" cy="153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3786" extrusionOk="0">
                      <a:moveTo>
                        <a:pt x="86" y="1"/>
                      </a:moveTo>
                      <a:cubicBezTo>
                        <a:pt x="40" y="1"/>
                        <a:pt x="0" y="59"/>
                        <a:pt x="42" y="100"/>
                      </a:cubicBezTo>
                      <a:cubicBezTo>
                        <a:pt x="1149" y="1164"/>
                        <a:pt x="2001" y="2391"/>
                        <a:pt x="2522" y="3786"/>
                      </a:cubicBezTo>
                      <a:lnTo>
                        <a:pt x="2668" y="3786"/>
                      </a:lnTo>
                      <a:cubicBezTo>
                        <a:pt x="2162" y="2336"/>
                        <a:pt x="1314" y="1033"/>
                        <a:pt x="126" y="16"/>
                      </a:cubicBezTo>
                      <a:cubicBezTo>
                        <a:pt x="113" y="5"/>
                        <a:pt x="99" y="1"/>
                        <a:pt x="86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6" name="Google Shape;2246;p15"/>
                <p:cNvSpPr/>
                <p:nvPr/>
              </p:nvSpPr>
              <p:spPr>
                <a:xfrm>
                  <a:off x="4829708" y="5372762"/>
                  <a:ext cx="49183" cy="89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2" h="2199" extrusionOk="0">
                      <a:moveTo>
                        <a:pt x="82" y="1"/>
                      </a:moveTo>
                      <a:cubicBezTo>
                        <a:pt x="40" y="1"/>
                        <a:pt x="0" y="52"/>
                        <a:pt x="23" y="97"/>
                      </a:cubicBezTo>
                      <a:cubicBezTo>
                        <a:pt x="414" y="793"/>
                        <a:pt x="764" y="1472"/>
                        <a:pt x="1008" y="2199"/>
                      </a:cubicBezTo>
                      <a:lnTo>
                        <a:pt x="1211" y="2199"/>
                      </a:lnTo>
                      <a:cubicBezTo>
                        <a:pt x="994" y="1409"/>
                        <a:pt x="644" y="652"/>
                        <a:pt x="123" y="22"/>
                      </a:cubicBezTo>
                      <a:cubicBezTo>
                        <a:pt x="111" y="7"/>
                        <a:pt x="96" y="1"/>
                        <a:pt x="82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7" name="Google Shape;2247;p15"/>
                <p:cNvSpPr/>
                <p:nvPr/>
              </p:nvSpPr>
              <p:spPr>
                <a:xfrm>
                  <a:off x="4755487" y="5396663"/>
                  <a:ext cx="10104" cy="52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" h="1306" extrusionOk="0">
                      <a:moveTo>
                        <a:pt x="125" y="1"/>
                      </a:moveTo>
                      <a:cubicBezTo>
                        <a:pt x="80" y="1"/>
                        <a:pt x="34" y="30"/>
                        <a:pt x="34" y="89"/>
                      </a:cubicBezTo>
                      <a:cubicBezTo>
                        <a:pt x="34" y="480"/>
                        <a:pt x="1" y="893"/>
                        <a:pt x="86" y="1277"/>
                      </a:cubicBezTo>
                      <a:cubicBezTo>
                        <a:pt x="90" y="1296"/>
                        <a:pt x="108" y="1305"/>
                        <a:pt x="125" y="1305"/>
                      </a:cubicBezTo>
                      <a:cubicBezTo>
                        <a:pt x="143" y="1305"/>
                        <a:pt x="160" y="1296"/>
                        <a:pt x="165" y="1277"/>
                      </a:cubicBezTo>
                      <a:cubicBezTo>
                        <a:pt x="249" y="893"/>
                        <a:pt x="217" y="478"/>
                        <a:pt x="217" y="89"/>
                      </a:cubicBezTo>
                      <a:cubicBezTo>
                        <a:pt x="217" y="30"/>
                        <a:pt x="171" y="1"/>
                        <a:pt x="125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8" name="Google Shape;2248;p15"/>
                <p:cNvSpPr/>
                <p:nvPr/>
              </p:nvSpPr>
              <p:spPr>
                <a:xfrm>
                  <a:off x="4850728" y="5287544"/>
                  <a:ext cx="29055" cy="37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6" h="921" extrusionOk="0">
                      <a:moveTo>
                        <a:pt x="79" y="0"/>
                      </a:moveTo>
                      <a:cubicBezTo>
                        <a:pt x="37" y="0"/>
                        <a:pt x="1" y="51"/>
                        <a:pt x="21" y="98"/>
                      </a:cubicBezTo>
                      <a:cubicBezTo>
                        <a:pt x="145" y="378"/>
                        <a:pt x="364" y="632"/>
                        <a:pt x="538" y="884"/>
                      </a:cubicBezTo>
                      <a:cubicBezTo>
                        <a:pt x="556" y="909"/>
                        <a:pt x="581" y="920"/>
                        <a:pt x="605" y="920"/>
                      </a:cubicBezTo>
                      <a:cubicBezTo>
                        <a:pt x="661" y="920"/>
                        <a:pt x="715" y="864"/>
                        <a:pt x="676" y="804"/>
                      </a:cubicBezTo>
                      <a:cubicBezTo>
                        <a:pt x="501" y="547"/>
                        <a:pt x="342" y="243"/>
                        <a:pt x="123" y="21"/>
                      </a:cubicBezTo>
                      <a:cubicBezTo>
                        <a:pt x="109" y="6"/>
                        <a:pt x="94" y="0"/>
                        <a:pt x="79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9" name="Google Shape;2249;p15"/>
                <p:cNvSpPr/>
                <p:nvPr/>
              </p:nvSpPr>
              <p:spPr>
                <a:xfrm>
                  <a:off x="5047095" y="5310837"/>
                  <a:ext cx="34371" cy="101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" h="2495" extrusionOk="0">
                      <a:moveTo>
                        <a:pt x="72" y="1"/>
                      </a:moveTo>
                      <a:cubicBezTo>
                        <a:pt x="35" y="1"/>
                        <a:pt x="1" y="39"/>
                        <a:pt x="23" y="82"/>
                      </a:cubicBezTo>
                      <a:cubicBezTo>
                        <a:pt x="381" y="833"/>
                        <a:pt x="629" y="1574"/>
                        <a:pt x="670" y="2409"/>
                      </a:cubicBezTo>
                      <a:cubicBezTo>
                        <a:pt x="672" y="2466"/>
                        <a:pt x="717" y="2494"/>
                        <a:pt x="761" y="2494"/>
                      </a:cubicBezTo>
                      <a:cubicBezTo>
                        <a:pt x="804" y="2494"/>
                        <a:pt x="846" y="2466"/>
                        <a:pt x="843" y="2410"/>
                      </a:cubicBezTo>
                      <a:cubicBezTo>
                        <a:pt x="802" y="1567"/>
                        <a:pt x="592" y="735"/>
                        <a:pt x="118" y="27"/>
                      </a:cubicBezTo>
                      <a:cubicBezTo>
                        <a:pt x="106" y="8"/>
                        <a:pt x="89" y="1"/>
                        <a:pt x="72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0" name="Google Shape;2250;p15"/>
                <p:cNvSpPr/>
                <p:nvPr/>
              </p:nvSpPr>
              <p:spPr>
                <a:xfrm>
                  <a:off x="5069251" y="5224482"/>
                  <a:ext cx="42041" cy="141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3485" extrusionOk="0">
                      <a:moveTo>
                        <a:pt x="63" y="0"/>
                      </a:moveTo>
                      <a:cubicBezTo>
                        <a:pt x="32" y="0"/>
                        <a:pt x="1" y="25"/>
                        <a:pt x="16" y="58"/>
                      </a:cubicBezTo>
                      <a:cubicBezTo>
                        <a:pt x="475" y="1154"/>
                        <a:pt x="821" y="2240"/>
                        <a:pt x="925" y="3430"/>
                      </a:cubicBezTo>
                      <a:cubicBezTo>
                        <a:pt x="927" y="3466"/>
                        <a:pt x="956" y="3485"/>
                        <a:pt x="983" y="3485"/>
                      </a:cubicBezTo>
                      <a:cubicBezTo>
                        <a:pt x="1010" y="3485"/>
                        <a:pt x="1035" y="3467"/>
                        <a:pt x="1034" y="3431"/>
                      </a:cubicBezTo>
                      <a:cubicBezTo>
                        <a:pt x="972" y="2240"/>
                        <a:pt x="702" y="1064"/>
                        <a:pt x="102" y="23"/>
                      </a:cubicBezTo>
                      <a:cubicBezTo>
                        <a:pt x="94" y="7"/>
                        <a:pt x="78" y="0"/>
                        <a:pt x="63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1" name="Google Shape;2251;p15"/>
                <p:cNvSpPr/>
                <p:nvPr/>
              </p:nvSpPr>
              <p:spPr>
                <a:xfrm>
                  <a:off x="5279699" y="5316071"/>
                  <a:ext cx="8562" cy="522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" h="1287" extrusionOk="0">
                      <a:moveTo>
                        <a:pt x="69" y="0"/>
                      </a:moveTo>
                      <a:cubicBezTo>
                        <a:pt x="34" y="0"/>
                        <a:pt x="0" y="23"/>
                        <a:pt x="4" y="68"/>
                      </a:cubicBezTo>
                      <a:cubicBezTo>
                        <a:pt x="33" y="463"/>
                        <a:pt x="52" y="864"/>
                        <a:pt x="116" y="1255"/>
                      </a:cubicBezTo>
                      <a:cubicBezTo>
                        <a:pt x="120" y="1277"/>
                        <a:pt x="137" y="1287"/>
                        <a:pt x="155" y="1287"/>
                      </a:cubicBezTo>
                      <a:cubicBezTo>
                        <a:pt x="177" y="1287"/>
                        <a:pt x="202" y="1271"/>
                        <a:pt x="202" y="1244"/>
                      </a:cubicBezTo>
                      <a:cubicBezTo>
                        <a:pt x="210" y="852"/>
                        <a:pt x="172" y="459"/>
                        <a:pt x="145" y="68"/>
                      </a:cubicBezTo>
                      <a:cubicBezTo>
                        <a:pt x="142" y="23"/>
                        <a:pt x="105" y="0"/>
                        <a:pt x="69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2" name="Google Shape;2252;p15"/>
                <p:cNvSpPr/>
                <p:nvPr/>
              </p:nvSpPr>
              <p:spPr>
                <a:xfrm>
                  <a:off x="5242122" y="5328854"/>
                  <a:ext cx="11646" cy="5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" h="1313" extrusionOk="0">
                      <a:moveTo>
                        <a:pt x="37" y="0"/>
                      </a:moveTo>
                      <a:cubicBezTo>
                        <a:pt x="18" y="0"/>
                        <a:pt x="1" y="15"/>
                        <a:pt x="6" y="39"/>
                      </a:cubicBezTo>
                      <a:cubicBezTo>
                        <a:pt x="95" y="453"/>
                        <a:pt x="190" y="850"/>
                        <a:pt x="208" y="1277"/>
                      </a:cubicBezTo>
                      <a:cubicBezTo>
                        <a:pt x="209" y="1301"/>
                        <a:pt x="228" y="1312"/>
                        <a:pt x="247" y="1312"/>
                      </a:cubicBezTo>
                      <a:cubicBezTo>
                        <a:pt x="267" y="1312"/>
                        <a:pt x="286" y="1300"/>
                        <a:pt x="286" y="1276"/>
                      </a:cubicBezTo>
                      <a:cubicBezTo>
                        <a:pt x="272" y="856"/>
                        <a:pt x="225" y="413"/>
                        <a:pt x="67" y="21"/>
                      </a:cubicBezTo>
                      <a:cubicBezTo>
                        <a:pt x="61" y="7"/>
                        <a:pt x="49" y="0"/>
                        <a:pt x="37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3" name="Google Shape;2253;p15"/>
                <p:cNvSpPr/>
                <p:nvPr/>
              </p:nvSpPr>
              <p:spPr>
                <a:xfrm>
                  <a:off x="5260383" y="5108870"/>
                  <a:ext cx="76493" cy="102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5" h="2533" extrusionOk="0">
                      <a:moveTo>
                        <a:pt x="72" y="1"/>
                      </a:moveTo>
                      <a:cubicBezTo>
                        <a:pt x="33" y="1"/>
                        <a:pt x="1" y="50"/>
                        <a:pt x="35" y="87"/>
                      </a:cubicBezTo>
                      <a:cubicBezTo>
                        <a:pt x="709" y="821"/>
                        <a:pt x="1303" y="1609"/>
                        <a:pt x="1758" y="2499"/>
                      </a:cubicBezTo>
                      <a:cubicBezTo>
                        <a:pt x="1769" y="2523"/>
                        <a:pt x="1787" y="2532"/>
                        <a:pt x="1805" y="2532"/>
                      </a:cubicBezTo>
                      <a:cubicBezTo>
                        <a:pt x="1844" y="2532"/>
                        <a:pt x="1885" y="2488"/>
                        <a:pt x="1862" y="2439"/>
                      </a:cubicBezTo>
                      <a:cubicBezTo>
                        <a:pt x="1416" y="1532"/>
                        <a:pt x="849" y="705"/>
                        <a:pt x="106" y="15"/>
                      </a:cubicBezTo>
                      <a:cubicBezTo>
                        <a:pt x="95" y="5"/>
                        <a:pt x="83" y="1"/>
                        <a:pt x="72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4" name="Google Shape;2254;p15"/>
                <p:cNvSpPr/>
                <p:nvPr/>
              </p:nvSpPr>
              <p:spPr>
                <a:xfrm>
                  <a:off x="5385532" y="5240755"/>
                  <a:ext cx="29136" cy="659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" h="1626" extrusionOk="0">
                      <a:moveTo>
                        <a:pt x="53" y="0"/>
                      </a:moveTo>
                      <a:cubicBezTo>
                        <a:pt x="27" y="0"/>
                        <a:pt x="0" y="34"/>
                        <a:pt x="16" y="63"/>
                      </a:cubicBezTo>
                      <a:cubicBezTo>
                        <a:pt x="277" y="559"/>
                        <a:pt x="506" y="1035"/>
                        <a:pt x="615" y="1591"/>
                      </a:cubicBezTo>
                      <a:cubicBezTo>
                        <a:pt x="620" y="1615"/>
                        <a:pt x="638" y="1625"/>
                        <a:pt x="656" y="1625"/>
                      </a:cubicBezTo>
                      <a:cubicBezTo>
                        <a:pt x="685" y="1625"/>
                        <a:pt x="717" y="1601"/>
                        <a:pt x="710" y="1563"/>
                      </a:cubicBezTo>
                      <a:cubicBezTo>
                        <a:pt x="610" y="1015"/>
                        <a:pt x="424" y="459"/>
                        <a:pt x="80" y="14"/>
                      </a:cubicBezTo>
                      <a:cubicBezTo>
                        <a:pt x="72" y="4"/>
                        <a:pt x="63" y="0"/>
                        <a:pt x="53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5" name="Google Shape;2255;p15"/>
                <p:cNvSpPr/>
                <p:nvPr/>
              </p:nvSpPr>
              <p:spPr>
                <a:xfrm>
                  <a:off x="5535759" y="5356327"/>
                  <a:ext cx="38186" cy="1056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1" h="2604" extrusionOk="0">
                      <a:moveTo>
                        <a:pt x="61" y="1"/>
                      </a:moveTo>
                      <a:cubicBezTo>
                        <a:pt x="29" y="1"/>
                        <a:pt x="0" y="35"/>
                        <a:pt x="15" y="74"/>
                      </a:cubicBezTo>
                      <a:cubicBezTo>
                        <a:pt x="395" y="915"/>
                        <a:pt x="682" y="1725"/>
                        <a:pt x="785" y="2604"/>
                      </a:cubicBezTo>
                      <a:lnTo>
                        <a:pt x="940" y="2604"/>
                      </a:lnTo>
                      <a:cubicBezTo>
                        <a:pt x="855" y="1692"/>
                        <a:pt x="604" y="782"/>
                        <a:pt x="103" y="24"/>
                      </a:cubicBezTo>
                      <a:cubicBezTo>
                        <a:pt x="91" y="8"/>
                        <a:pt x="76" y="1"/>
                        <a:pt x="61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6" name="Google Shape;2256;p15"/>
                <p:cNvSpPr/>
                <p:nvPr/>
              </p:nvSpPr>
              <p:spPr>
                <a:xfrm>
                  <a:off x="5563638" y="5367040"/>
                  <a:ext cx="25078" cy="94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2335" extrusionOk="0">
                      <a:moveTo>
                        <a:pt x="67" y="0"/>
                      </a:moveTo>
                      <a:cubicBezTo>
                        <a:pt x="33" y="0"/>
                        <a:pt x="0" y="29"/>
                        <a:pt x="9" y="74"/>
                      </a:cubicBezTo>
                      <a:cubicBezTo>
                        <a:pt x="167" y="815"/>
                        <a:pt x="377" y="1536"/>
                        <a:pt x="489" y="2289"/>
                      </a:cubicBezTo>
                      <a:cubicBezTo>
                        <a:pt x="493" y="2320"/>
                        <a:pt x="520" y="2334"/>
                        <a:pt x="548" y="2334"/>
                      </a:cubicBezTo>
                      <a:cubicBezTo>
                        <a:pt x="582" y="2334"/>
                        <a:pt x="618" y="2312"/>
                        <a:pt x="612" y="2274"/>
                      </a:cubicBezTo>
                      <a:cubicBezTo>
                        <a:pt x="520" y="1526"/>
                        <a:pt x="403" y="746"/>
                        <a:pt x="125" y="42"/>
                      </a:cubicBezTo>
                      <a:cubicBezTo>
                        <a:pt x="114" y="13"/>
                        <a:pt x="90" y="0"/>
                        <a:pt x="67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7" name="Google Shape;2257;p15"/>
                <p:cNvSpPr/>
                <p:nvPr/>
              </p:nvSpPr>
              <p:spPr>
                <a:xfrm>
                  <a:off x="5548704" y="5274233"/>
                  <a:ext cx="59571" cy="994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8" h="2451" extrusionOk="0">
                      <a:moveTo>
                        <a:pt x="94" y="0"/>
                      </a:moveTo>
                      <a:cubicBezTo>
                        <a:pt x="47" y="0"/>
                        <a:pt x="0" y="49"/>
                        <a:pt x="34" y="95"/>
                      </a:cubicBezTo>
                      <a:cubicBezTo>
                        <a:pt x="595" y="838"/>
                        <a:pt x="1080" y="1525"/>
                        <a:pt x="1377" y="2421"/>
                      </a:cubicBezTo>
                      <a:cubicBezTo>
                        <a:pt x="1384" y="2441"/>
                        <a:pt x="1401" y="2450"/>
                        <a:pt x="1418" y="2450"/>
                      </a:cubicBezTo>
                      <a:cubicBezTo>
                        <a:pt x="1443" y="2450"/>
                        <a:pt x="1468" y="2431"/>
                        <a:pt x="1458" y="2399"/>
                      </a:cubicBezTo>
                      <a:cubicBezTo>
                        <a:pt x="1208" y="1539"/>
                        <a:pt x="793" y="642"/>
                        <a:pt x="136" y="17"/>
                      </a:cubicBezTo>
                      <a:cubicBezTo>
                        <a:pt x="124" y="5"/>
                        <a:pt x="109" y="0"/>
                        <a:pt x="94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8" name="Google Shape;2258;p15"/>
                <p:cNvSpPr/>
                <p:nvPr/>
              </p:nvSpPr>
              <p:spPr>
                <a:xfrm>
                  <a:off x="5628119" y="5212673"/>
                  <a:ext cx="37171" cy="68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6" h="1698" extrusionOk="0">
                      <a:moveTo>
                        <a:pt x="75" y="1"/>
                      </a:moveTo>
                      <a:cubicBezTo>
                        <a:pt x="38" y="1"/>
                        <a:pt x="0" y="46"/>
                        <a:pt x="22" y="85"/>
                      </a:cubicBezTo>
                      <a:cubicBezTo>
                        <a:pt x="323" y="606"/>
                        <a:pt x="613" y="1075"/>
                        <a:pt x="794" y="1657"/>
                      </a:cubicBezTo>
                      <a:cubicBezTo>
                        <a:pt x="802" y="1685"/>
                        <a:pt x="825" y="1698"/>
                        <a:pt x="847" y="1698"/>
                      </a:cubicBezTo>
                      <a:cubicBezTo>
                        <a:pt x="881" y="1698"/>
                        <a:pt x="915" y="1671"/>
                        <a:pt x="903" y="1628"/>
                      </a:cubicBezTo>
                      <a:cubicBezTo>
                        <a:pt x="737" y="1069"/>
                        <a:pt x="495" y="465"/>
                        <a:pt x="110" y="17"/>
                      </a:cubicBezTo>
                      <a:cubicBezTo>
                        <a:pt x="100" y="6"/>
                        <a:pt x="87" y="1"/>
                        <a:pt x="75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9" name="Google Shape;2259;p15"/>
                <p:cNvSpPr/>
                <p:nvPr/>
              </p:nvSpPr>
              <p:spPr>
                <a:xfrm>
                  <a:off x="5714555" y="5271271"/>
                  <a:ext cx="21791" cy="53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" h="1325" extrusionOk="0">
                      <a:moveTo>
                        <a:pt x="85" y="1"/>
                      </a:moveTo>
                      <a:cubicBezTo>
                        <a:pt x="42" y="1"/>
                        <a:pt x="1" y="33"/>
                        <a:pt x="20" y="84"/>
                      </a:cubicBezTo>
                      <a:cubicBezTo>
                        <a:pt x="168" y="473"/>
                        <a:pt x="313" y="818"/>
                        <a:pt x="355" y="1239"/>
                      </a:cubicBezTo>
                      <a:cubicBezTo>
                        <a:pt x="360" y="1296"/>
                        <a:pt x="407" y="1324"/>
                        <a:pt x="451" y="1324"/>
                      </a:cubicBezTo>
                      <a:cubicBezTo>
                        <a:pt x="495" y="1324"/>
                        <a:pt x="536" y="1296"/>
                        <a:pt x="530" y="1241"/>
                      </a:cubicBezTo>
                      <a:cubicBezTo>
                        <a:pt x="484" y="829"/>
                        <a:pt x="384" y="377"/>
                        <a:pt x="146" y="32"/>
                      </a:cubicBezTo>
                      <a:cubicBezTo>
                        <a:pt x="131" y="10"/>
                        <a:pt x="108" y="1"/>
                        <a:pt x="85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0" name="Google Shape;2260;p15"/>
                <p:cNvSpPr/>
                <p:nvPr/>
              </p:nvSpPr>
              <p:spPr>
                <a:xfrm>
                  <a:off x="5062921" y="4981327"/>
                  <a:ext cx="61113" cy="567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" h="1398" extrusionOk="0">
                      <a:moveTo>
                        <a:pt x="106" y="0"/>
                      </a:moveTo>
                      <a:cubicBezTo>
                        <a:pt x="49" y="0"/>
                        <a:pt x="0" y="72"/>
                        <a:pt x="52" y="122"/>
                      </a:cubicBezTo>
                      <a:cubicBezTo>
                        <a:pt x="480" y="538"/>
                        <a:pt x="894" y="1032"/>
                        <a:pt x="1377" y="1383"/>
                      </a:cubicBezTo>
                      <a:cubicBezTo>
                        <a:pt x="1391" y="1393"/>
                        <a:pt x="1405" y="1398"/>
                        <a:pt x="1417" y="1398"/>
                      </a:cubicBezTo>
                      <a:cubicBezTo>
                        <a:pt x="1471" y="1398"/>
                        <a:pt x="1505" y="1317"/>
                        <a:pt x="1466" y="1268"/>
                      </a:cubicBezTo>
                      <a:cubicBezTo>
                        <a:pt x="1281" y="1035"/>
                        <a:pt x="1034" y="840"/>
                        <a:pt x="816" y="638"/>
                      </a:cubicBezTo>
                      <a:cubicBezTo>
                        <a:pt x="595" y="431"/>
                        <a:pt x="375" y="226"/>
                        <a:pt x="155" y="20"/>
                      </a:cubicBezTo>
                      <a:cubicBezTo>
                        <a:pt x="140" y="6"/>
                        <a:pt x="122" y="0"/>
                        <a:pt x="10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1" name="Google Shape;2261;p15"/>
                <p:cNvSpPr/>
                <p:nvPr/>
              </p:nvSpPr>
              <p:spPr>
                <a:xfrm>
                  <a:off x="5100417" y="4977634"/>
                  <a:ext cx="54540" cy="71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" h="1757" extrusionOk="0">
                      <a:moveTo>
                        <a:pt x="56" y="0"/>
                      </a:moveTo>
                      <a:cubicBezTo>
                        <a:pt x="24" y="0"/>
                        <a:pt x="0" y="48"/>
                        <a:pt x="26" y="76"/>
                      </a:cubicBezTo>
                      <a:cubicBezTo>
                        <a:pt x="491" y="584"/>
                        <a:pt x="913" y="1090"/>
                        <a:pt x="1202" y="1721"/>
                      </a:cubicBezTo>
                      <a:cubicBezTo>
                        <a:pt x="1214" y="1746"/>
                        <a:pt x="1234" y="1757"/>
                        <a:pt x="1254" y="1757"/>
                      </a:cubicBezTo>
                      <a:cubicBezTo>
                        <a:pt x="1297" y="1757"/>
                        <a:pt x="1344" y="1707"/>
                        <a:pt x="1320" y="1652"/>
                      </a:cubicBezTo>
                      <a:cubicBezTo>
                        <a:pt x="1037" y="1025"/>
                        <a:pt x="637" y="419"/>
                        <a:pt x="78" y="8"/>
                      </a:cubicBezTo>
                      <a:cubicBezTo>
                        <a:pt x="71" y="3"/>
                        <a:pt x="63" y="0"/>
                        <a:pt x="5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2" name="Google Shape;2262;p15"/>
                <p:cNvSpPr/>
                <p:nvPr/>
              </p:nvSpPr>
              <p:spPr>
                <a:xfrm>
                  <a:off x="5161936" y="5007258"/>
                  <a:ext cx="30963" cy="525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" h="1295" extrusionOk="0">
                      <a:moveTo>
                        <a:pt x="82" y="0"/>
                      </a:moveTo>
                      <a:cubicBezTo>
                        <a:pt x="40" y="0"/>
                        <a:pt x="1" y="48"/>
                        <a:pt x="27" y="93"/>
                      </a:cubicBezTo>
                      <a:cubicBezTo>
                        <a:pt x="247" y="487"/>
                        <a:pt x="488" y="826"/>
                        <a:pt x="642" y="1258"/>
                      </a:cubicBezTo>
                      <a:cubicBezTo>
                        <a:pt x="651" y="1284"/>
                        <a:pt x="673" y="1295"/>
                        <a:pt x="695" y="1295"/>
                      </a:cubicBezTo>
                      <a:cubicBezTo>
                        <a:pt x="729" y="1295"/>
                        <a:pt x="763" y="1269"/>
                        <a:pt x="749" y="1227"/>
                      </a:cubicBezTo>
                      <a:cubicBezTo>
                        <a:pt x="615" y="812"/>
                        <a:pt x="428" y="340"/>
                        <a:pt x="123" y="18"/>
                      </a:cubicBezTo>
                      <a:cubicBezTo>
                        <a:pt x="111" y="5"/>
                        <a:pt x="96" y="0"/>
                        <a:pt x="82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3" name="Google Shape;2263;p15"/>
                <p:cNvSpPr/>
                <p:nvPr/>
              </p:nvSpPr>
              <p:spPr>
                <a:xfrm>
                  <a:off x="3364161" y="4930480"/>
                  <a:ext cx="61113" cy="567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" h="1399" extrusionOk="0">
                      <a:moveTo>
                        <a:pt x="107" y="1"/>
                      </a:moveTo>
                      <a:cubicBezTo>
                        <a:pt x="50" y="1"/>
                        <a:pt x="1" y="73"/>
                        <a:pt x="52" y="123"/>
                      </a:cubicBezTo>
                      <a:cubicBezTo>
                        <a:pt x="479" y="539"/>
                        <a:pt x="895" y="1033"/>
                        <a:pt x="1378" y="1384"/>
                      </a:cubicBezTo>
                      <a:cubicBezTo>
                        <a:pt x="1392" y="1394"/>
                        <a:pt x="1405" y="1398"/>
                        <a:pt x="1417" y="1398"/>
                      </a:cubicBezTo>
                      <a:cubicBezTo>
                        <a:pt x="1470" y="1398"/>
                        <a:pt x="1505" y="1317"/>
                        <a:pt x="1467" y="1268"/>
                      </a:cubicBezTo>
                      <a:cubicBezTo>
                        <a:pt x="1280" y="1036"/>
                        <a:pt x="1035" y="841"/>
                        <a:pt x="816" y="639"/>
                      </a:cubicBezTo>
                      <a:cubicBezTo>
                        <a:pt x="596" y="432"/>
                        <a:pt x="375" y="227"/>
                        <a:pt x="155" y="21"/>
                      </a:cubicBezTo>
                      <a:cubicBezTo>
                        <a:pt x="140" y="7"/>
                        <a:pt x="123" y="1"/>
                        <a:pt x="107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4" name="Google Shape;2264;p15"/>
                <p:cNvSpPr/>
                <p:nvPr/>
              </p:nvSpPr>
              <p:spPr>
                <a:xfrm>
                  <a:off x="3401738" y="4926869"/>
                  <a:ext cx="54540" cy="71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" h="1756" extrusionOk="0">
                      <a:moveTo>
                        <a:pt x="56" y="0"/>
                      </a:moveTo>
                      <a:cubicBezTo>
                        <a:pt x="23" y="0"/>
                        <a:pt x="0" y="48"/>
                        <a:pt x="26" y="77"/>
                      </a:cubicBezTo>
                      <a:cubicBezTo>
                        <a:pt x="491" y="586"/>
                        <a:pt x="912" y="1090"/>
                        <a:pt x="1202" y="1721"/>
                      </a:cubicBezTo>
                      <a:cubicBezTo>
                        <a:pt x="1213" y="1746"/>
                        <a:pt x="1232" y="1756"/>
                        <a:pt x="1252" y="1756"/>
                      </a:cubicBezTo>
                      <a:cubicBezTo>
                        <a:pt x="1296" y="1756"/>
                        <a:pt x="1343" y="1707"/>
                        <a:pt x="1319" y="1654"/>
                      </a:cubicBezTo>
                      <a:cubicBezTo>
                        <a:pt x="1037" y="1026"/>
                        <a:pt x="638" y="420"/>
                        <a:pt x="78" y="8"/>
                      </a:cubicBezTo>
                      <a:cubicBezTo>
                        <a:pt x="71" y="3"/>
                        <a:pt x="63" y="0"/>
                        <a:pt x="5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5" name="Google Shape;2265;p15"/>
                <p:cNvSpPr/>
                <p:nvPr/>
              </p:nvSpPr>
              <p:spPr>
                <a:xfrm>
                  <a:off x="3463217" y="4956411"/>
                  <a:ext cx="30922" cy="526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" h="1298" extrusionOk="0">
                      <a:moveTo>
                        <a:pt x="81" y="1"/>
                      </a:moveTo>
                      <a:cubicBezTo>
                        <a:pt x="39" y="1"/>
                        <a:pt x="1" y="49"/>
                        <a:pt x="25" y="94"/>
                      </a:cubicBezTo>
                      <a:cubicBezTo>
                        <a:pt x="246" y="488"/>
                        <a:pt x="488" y="826"/>
                        <a:pt x="642" y="1259"/>
                      </a:cubicBezTo>
                      <a:cubicBezTo>
                        <a:pt x="651" y="1285"/>
                        <a:pt x="674" y="1297"/>
                        <a:pt x="696" y="1297"/>
                      </a:cubicBezTo>
                      <a:cubicBezTo>
                        <a:pt x="729" y="1297"/>
                        <a:pt x="762" y="1270"/>
                        <a:pt x="749" y="1228"/>
                      </a:cubicBezTo>
                      <a:cubicBezTo>
                        <a:pt x="615" y="812"/>
                        <a:pt x="427" y="341"/>
                        <a:pt x="122" y="19"/>
                      </a:cubicBezTo>
                      <a:cubicBezTo>
                        <a:pt x="109" y="6"/>
                        <a:pt x="95" y="1"/>
                        <a:pt x="81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6" name="Google Shape;2266;p15"/>
                <p:cNvSpPr/>
                <p:nvPr/>
              </p:nvSpPr>
              <p:spPr>
                <a:xfrm>
                  <a:off x="5509950" y="4949066"/>
                  <a:ext cx="62331" cy="40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6" h="994" extrusionOk="0">
                      <a:moveTo>
                        <a:pt x="70" y="1"/>
                      </a:moveTo>
                      <a:cubicBezTo>
                        <a:pt x="24" y="1"/>
                        <a:pt x="1" y="77"/>
                        <a:pt x="47" y="103"/>
                      </a:cubicBezTo>
                      <a:cubicBezTo>
                        <a:pt x="507" y="359"/>
                        <a:pt x="956" y="637"/>
                        <a:pt x="1362" y="974"/>
                      </a:cubicBezTo>
                      <a:cubicBezTo>
                        <a:pt x="1378" y="988"/>
                        <a:pt x="1396" y="993"/>
                        <a:pt x="1413" y="993"/>
                      </a:cubicBezTo>
                      <a:cubicBezTo>
                        <a:pt x="1478" y="993"/>
                        <a:pt x="1536" y="912"/>
                        <a:pt x="1473" y="861"/>
                      </a:cubicBezTo>
                      <a:cubicBezTo>
                        <a:pt x="1050" y="510"/>
                        <a:pt x="599" y="214"/>
                        <a:pt x="88" y="4"/>
                      </a:cubicBezTo>
                      <a:cubicBezTo>
                        <a:pt x="82" y="2"/>
                        <a:pt x="76" y="1"/>
                        <a:pt x="70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7" name="Google Shape;2267;p15"/>
                <p:cNvSpPr/>
                <p:nvPr/>
              </p:nvSpPr>
              <p:spPr>
                <a:xfrm>
                  <a:off x="4416887" y="4938190"/>
                  <a:ext cx="71827" cy="63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0" h="1564" extrusionOk="0">
                      <a:moveTo>
                        <a:pt x="86" y="1"/>
                      </a:moveTo>
                      <a:cubicBezTo>
                        <a:pt x="30" y="1"/>
                        <a:pt x="0" y="82"/>
                        <a:pt x="56" y="112"/>
                      </a:cubicBezTo>
                      <a:cubicBezTo>
                        <a:pt x="694" y="457"/>
                        <a:pt x="1227" y="863"/>
                        <a:pt x="1574" y="1518"/>
                      </a:cubicBezTo>
                      <a:cubicBezTo>
                        <a:pt x="1591" y="1551"/>
                        <a:pt x="1618" y="1564"/>
                        <a:pt x="1645" y="1564"/>
                      </a:cubicBezTo>
                      <a:cubicBezTo>
                        <a:pt x="1706" y="1564"/>
                        <a:pt x="1770" y="1498"/>
                        <a:pt x="1733" y="1427"/>
                      </a:cubicBezTo>
                      <a:cubicBezTo>
                        <a:pt x="1392" y="783"/>
                        <a:pt x="819" y="202"/>
                        <a:pt x="102" y="3"/>
                      </a:cubicBezTo>
                      <a:cubicBezTo>
                        <a:pt x="96" y="1"/>
                        <a:pt x="91" y="1"/>
                        <a:pt x="86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8" name="Google Shape;2268;p15"/>
                <p:cNvSpPr/>
                <p:nvPr/>
              </p:nvSpPr>
              <p:spPr>
                <a:xfrm>
                  <a:off x="1618653" y="4997721"/>
                  <a:ext cx="123444" cy="1108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2" h="2731" extrusionOk="0">
                      <a:moveTo>
                        <a:pt x="76" y="0"/>
                      </a:moveTo>
                      <a:cubicBezTo>
                        <a:pt x="29" y="0"/>
                        <a:pt x="1" y="80"/>
                        <a:pt x="51" y="106"/>
                      </a:cubicBezTo>
                      <a:cubicBezTo>
                        <a:pt x="1228" y="692"/>
                        <a:pt x="2211" y="1558"/>
                        <a:pt x="2878" y="2694"/>
                      </a:cubicBezTo>
                      <a:cubicBezTo>
                        <a:pt x="2893" y="2720"/>
                        <a:pt x="2915" y="2730"/>
                        <a:pt x="2938" y="2730"/>
                      </a:cubicBezTo>
                      <a:cubicBezTo>
                        <a:pt x="2989" y="2730"/>
                        <a:pt x="3041" y="2676"/>
                        <a:pt x="3008" y="2619"/>
                      </a:cubicBezTo>
                      <a:cubicBezTo>
                        <a:pt x="2331" y="1446"/>
                        <a:pt x="1346" y="532"/>
                        <a:pt x="94" y="4"/>
                      </a:cubicBezTo>
                      <a:cubicBezTo>
                        <a:pt x="88" y="2"/>
                        <a:pt x="82" y="0"/>
                        <a:pt x="7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9" name="Google Shape;2269;p15"/>
                <p:cNvSpPr/>
                <p:nvPr/>
              </p:nvSpPr>
              <p:spPr>
                <a:xfrm>
                  <a:off x="1058730" y="5153832"/>
                  <a:ext cx="123404" cy="1108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1" h="2732" extrusionOk="0">
                      <a:moveTo>
                        <a:pt x="75" y="0"/>
                      </a:moveTo>
                      <a:cubicBezTo>
                        <a:pt x="28" y="0"/>
                        <a:pt x="0" y="81"/>
                        <a:pt x="50" y="106"/>
                      </a:cubicBezTo>
                      <a:cubicBezTo>
                        <a:pt x="1227" y="692"/>
                        <a:pt x="2210" y="1558"/>
                        <a:pt x="2877" y="2694"/>
                      </a:cubicBezTo>
                      <a:cubicBezTo>
                        <a:pt x="2893" y="2721"/>
                        <a:pt x="2916" y="2732"/>
                        <a:pt x="2939" y="2732"/>
                      </a:cubicBezTo>
                      <a:cubicBezTo>
                        <a:pt x="2990" y="2732"/>
                        <a:pt x="3040" y="2678"/>
                        <a:pt x="3007" y="2620"/>
                      </a:cubicBezTo>
                      <a:cubicBezTo>
                        <a:pt x="2331" y="1446"/>
                        <a:pt x="1346" y="532"/>
                        <a:pt x="93" y="4"/>
                      </a:cubicBezTo>
                      <a:cubicBezTo>
                        <a:pt x="87" y="1"/>
                        <a:pt x="81" y="0"/>
                        <a:pt x="75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0" name="Google Shape;2270;p15"/>
                <p:cNvSpPr/>
                <p:nvPr/>
              </p:nvSpPr>
              <p:spPr>
                <a:xfrm>
                  <a:off x="605248" y="5032782"/>
                  <a:ext cx="123404" cy="1108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1" h="2732" extrusionOk="0">
                      <a:moveTo>
                        <a:pt x="76" y="1"/>
                      </a:moveTo>
                      <a:cubicBezTo>
                        <a:pt x="28" y="1"/>
                        <a:pt x="1" y="80"/>
                        <a:pt x="50" y="106"/>
                      </a:cubicBezTo>
                      <a:cubicBezTo>
                        <a:pt x="1228" y="692"/>
                        <a:pt x="2210" y="1558"/>
                        <a:pt x="2878" y="2695"/>
                      </a:cubicBezTo>
                      <a:cubicBezTo>
                        <a:pt x="2893" y="2720"/>
                        <a:pt x="2916" y="2731"/>
                        <a:pt x="2938" y="2731"/>
                      </a:cubicBezTo>
                      <a:cubicBezTo>
                        <a:pt x="2990" y="2731"/>
                        <a:pt x="3041" y="2677"/>
                        <a:pt x="3007" y="2620"/>
                      </a:cubicBezTo>
                      <a:cubicBezTo>
                        <a:pt x="2331" y="1446"/>
                        <a:pt x="1346" y="532"/>
                        <a:pt x="94" y="5"/>
                      </a:cubicBezTo>
                      <a:cubicBezTo>
                        <a:pt x="87" y="2"/>
                        <a:pt x="81" y="1"/>
                        <a:pt x="76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1" name="Google Shape;2271;p15"/>
                <p:cNvSpPr/>
                <p:nvPr/>
              </p:nvSpPr>
              <p:spPr>
                <a:xfrm>
                  <a:off x="2036180" y="5128835"/>
                  <a:ext cx="76574" cy="102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" h="2531" extrusionOk="0">
                      <a:moveTo>
                        <a:pt x="72" y="1"/>
                      </a:moveTo>
                      <a:cubicBezTo>
                        <a:pt x="34" y="1"/>
                        <a:pt x="1" y="50"/>
                        <a:pt x="35" y="86"/>
                      </a:cubicBezTo>
                      <a:cubicBezTo>
                        <a:pt x="709" y="821"/>
                        <a:pt x="1304" y="1609"/>
                        <a:pt x="1758" y="2499"/>
                      </a:cubicBezTo>
                      <a:cubicBezTo>
                        <a:pt x="1769" y="2521"/>
                        <a:pt x="1787" y="2531"/>
                        <a:pt x="1805" y="2531"/>
                      </a:cubicBezTo>
                      <a:cubicBezTo>
                        <a:pt x="1845" y="2531"/>
                        <a:pt x="1887" y="2486"/>
                        <a:pt x="1863" y="2438"/>
                      </a:cubicBezTo>
                      <a:cubicBezTo>
                        <a:pt x="1416" y="1530"/>
                        <a:pt x="849" y="704"/>
                        <a:pt x="106" y="15"/>
                      </a:cubicBezTo>
                      <a:cubicBezTo>
                        <a:pt x="95" y="5"/>
                        <a:pt x="84" y="1"/>
                        <a:pt x="72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2" name="Google Shape;2272;p15"/>
                <p:cNvSpPr/>
                <p:nvPr/>
              </p:nvSpPr>
              <p:spPr>
                <a:xfrm>
                  <a:off x="1119884" y="5366918"/>
                  <a:ext cx="61154" cy="566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7" h="1397" extrusionOk="0">
                      <a:moveTo>
                        <a:pt x="108" y="0"/>
                      </a:moveTo>
                      <a:cubicBezTo>
                        <a:pt x="51" y="0"/>
                        <a:pt x="1" y="72"/>
                        <a:pt x="53" y="122"/>
                      </a:cubicBezTo>
                      <a:cubicBezTo>
                        <a:pt x="481" y="537"/>
                        <a:pt x="895" y="1032"/>
                        <a:pt x="1378" y="1383"/>
                      </a:cubicBezTo>
                      <a:cubicBezTo>
                        <a:pt x="1392" y="1393"/>
                        <a:pt x="1405" y="1397"/>
                        <a:pt x="1417" y="1397"/>
                      </a:cubicBezTo>
                      <a:cubicBezTo>
                        <a:pt x="1471" y="1397"/>
                        <a:pt x="1506" y="1316"/>
                        <a:pt x="1467" y="1267"/>
                      </a:cubicBezTo>
                      <a:cubicBezTo>
                        <a:pt x="1281" y="1035"/>
                        <a:pt x="1035" y="840"/>
                        <a:pt x="817" y="638"/>
                      </a:cubicBezTo>
                      <a:cubicBezTo>
                        <a:pt x="596" y="431"/>
                        <a:pt x="375" y="226"/>
                        <a:pt x="156" y="20"/>
                      </a:cubicBezTo>
                      <a:cubicBezTo>
                        <a:pt x="141" y="6"/>
                        <a:pt x="124" y="0"/>
                        <a:pt x="108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3" name="Google Shape;2273;p15"/>
                <p:cNvSpPr/>
                <p:nvPr/>
              </p:nvSpPr>
              <p:spPr>
                <a:xfrm>
                  <a:off x="1876295" y="4997559"/>
                  <a:ext cx="54540" cy="71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" h="1756" extrusionOk="0">
                      <a:moveTo>
                        <a:pt x="56" y="0"/>
                      </a:moveTo>
                      <a:cubicBezTo>
                        <a:pt x="24" y="0"/>
                        <a:pt x="0" y="48"/>
                        <a:pt x="26" y="77"/>
                      </a:cubicBezTo>
                      <a:cubicBezTo>
                        <a:pt x="492" y="585"/>
                        <a:pt x="912" y="1090"/>
                        <a:pt x="1202" y="1721"/>
                      </a:cubicBezTo>
                      <a:cubicBezTo>
                        <a:pt x="1214" y="1745"/>
                        <a:pt x="1233" y="1756"/>
                        <a:pt x="1253" y="1756"/>
                      </a:cubicBezTo>
                      <a:cubicBezTo>
                        <a:pt x="1297" y="1756"/>
                        <a:pt x="1344" y="1706"/>
                        <a:pt x="1319" y="1653"/>
                      </a:cubicBezTo>
                      <a:cubicBezTo>
                        <a:pt x="1037" y="1025"/>
                        <a:pt x="638" y="420"/>
                        <a:pt x="78" y="8"/>
                      </a:cubicBezTo>
                      <a:cubicBezTo>
                        <a:pt x="71" y="3"/>
                        <a:pt x="63" y="0"/>
                        <a:pt x="5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4" name="Google Shape;2274;p15"/>
                <p:cNvSpPr/>
                <p:nvPr/>
              </p:nvSpPr>
              <p:spPr>
                <a:xfrm>
                  <a:off x="1664346" y="4957182"/>
                  <a:ext cx="54661" cy="71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756" extrusionOk="0">
                      <a:moveTo>
                        <a:pt x="58" y="0"/>
                      </a:moveTo>
                      <a:cubicBezTo>
                        <a:pt x="25" y="0"/>
                        <a:pt x="1" y="48"/>
                        <a:pt x="27" y="76"/>
                      </a:cubicBezTo>
                      <a:cubicBezTo>
                        <a:pt x="493" y="585"/>
                        <a:pt x="914" y="1091"/>
                        <a:pt x="1203" y="1721"/>
                      </a:cubicBezTo>
                      <a:cubicBezTo>
                        <a:pt x="1215" y="1746"/>
                        <a:pt x="1234" y="1755"/>
                        <a:pt x="1254" y="1755"/>
                      </a:cubicBezTo>
                      <a:cubicBezTo>
                        <a:pt x="1299" y="1755"/>
                        <a:pt x="1346" y="1706"/>
                        <a:pt x="1321" y="1653"/>
                      </a:cubicBezTo>
                      <a:cubicBezTo>
                        <a:pt x="1038" y="1025"/>
                        <a:pt x="640" y="420"/>
                        <a:pt x="80" y="8"/>
                      </a:cubicBezTo>
                      <a:cubicBezTo>
                        <a:pt x="73" y="3"/>
                        <a:pt x="65" y="0"/>
                        <a:pt x="58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5" name="Google Shape;2275;p15"/>
                <p:cNvSpPr/>
                <p:nvPr/>
              </p:nvSpPr>
              <p:spPr>
                <a:xfrm>
                  <a:off x="1937774" y="5027101"/>
                  <a:ext cx="30922" cy="526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" h="1297" extrusionOk="0">
                      <a:moveTo>
                        <a:pt x="81" y="0"/>
                      </a:moveTo>
                      <a:cubicBezTo>
                        <a:pt x="40" y="0"/>
                        <a:pt x="1" y="48"/>
                        <a:pt x="25" y="94"/>
                      </a:cubicBezTo>
                      <a:cubicBezTo>
                        <a:pt x="247" y="488"/>
                        <a:pt x="488" y="826"/>
                        <a:pt x="642" y="1258"/>
                      </a:cubicBezTo>
                      <a:cubicBezTo>
                        <a:pt x="652" y="1285"/>
                        <a:pt x="674" y="1296"/>
                        <a:pt x="695" y="1296"/>
                      </a:cubicBezTo>
                      <a:cubicBezTo>
                        <a:pt x="729" y="1296"/>
                        <a:pt x="762" y="1269"/>
                        <a:pt x="749" y="1228"/>
                      </a:cubicBezTo>
                      <a:cubicBezTo>
                        <a:pt x="615" y="812"/>
                        <a:pt x="427" y="340"/>
                        <a:pt x="122" y="19"/>
                      </a:cubicBezTo>
                      <a:cubicBezTo>
                        <a:pt x="110" y="6"/>
                        <a:pt x="96" y="0"/>
                        <a:pt x="81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6" name="Google Shape;2276;p15"/>
                <p:cNvSpPr/>
                <p:nvPr/>
              </p:nvSpPr>
              <p:spPr>
                <a:xfrm>
                  <a:off x="2401887" y="5327312"/>
                  <a:ext cx="30963" cy="525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" h="1295" extrusionOk="0">
                      <a:moveTo>
                        <a:pt x="82" y="0"/>
                      </a:moveTo>
                      <a:cubicBezTo>
                        <a:pt x="39" y="0"/>
                        <a:pt x="0" y="48"/>
                        <a:pt x="25" y="93"/>
                      </a:cubicBezTo>
                      <a:cubicBezTo>
                        <a:pt x="246" y="486"/>
                        <a:pt x="488" y="826"/>
                        <a:pt x="642" y="1258"/>
                      </a:cubicBezTo>
                      <a:cubicBezTo>
                        <a:pt x="651" y="1284"/>
                        <a:pt x="674" y="1295"/>
                        <a:pt x="696" y="1295"/>
                      </a:cubicBezTo>
                      <a:cubicBezTo>
                        <a:pt x="729" y="1295"/>
                        <a:pt x="762" y="1269"/>
                        <a:pt x="748" y="1227"/>
                      </a:cubicBezTo>
                      <a:cubicBezTo>
                        <a:pt x="615" y="810"/>
                        <a:pt x="428" y="339"/>
                        <a:pt x="123" y="18"/>
                      </a:cubicBezTo>
                      <a:cubicBezTo>
                        <a:pt x="110" y="6"/>
                        <a:pt x="96" y="0"/>
                        <a:pt x="82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7" name="Google Shape;2277;p15"/>
                <p:cNvSpPr/>
                <p:nvPr/>
              </p:nvSpPr>
              <p:spPr>
                <a:xfrm>
                  <a:off x="1192725" y="4958075"/>
                  <a:ext cx="71867" cy="635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" h="1565" extrusionOk="0">
                      <a:moveTo>
                        <a:pt x="85" y="0"/>
                      </a:moveTo>
                      <a:cubicBezTo>
                        <a:pt x="29" y="0"/>
                        <a:pt x="0" y="81"/>
                        <a:pt x="55" y="112"/>
                      </a:cubicBezTo>
                      <a:cubicBezTo>
                        <a:pt x="694" y="456"/>
                        <a:pt x="1226" y="863"/>
                        <a:pt x="1573" y="1518"/>
                      </a:cubicBezTo>
                      <a:cubicBezTo>
                        <a:pt x="1590" y="1551"/>
                        <a:pt x="1618" y="1564"/>
                        <a:pt x="1646" y="1564"/>
                      </a:cubicBezTo>
                      <a:cubicBezTo>
                        <a:pt x="1707" y="1564"/>
                        <a:pt x="1770" y="1498"/>
                        <a:pt x="1732" y="1426"/>
                      </a:cubicBezTo>
                      <a:cubicBezTo>
                        <a:pt x="1391" y="783"/>
                        <a:pt x="817" y="202"/>
                        <a:pt x="102" y="2"/>
                      </a:cubicBezTo>
                      <a:cubicBezTo>
                        <a:pt x="96" y="1"/>
                        <a:pt x="91" y="0"/>
                        <a:pt x="85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8" name="Google Shape;2278;p15"/>
                <p:cNvSpPr/>
                <p:nvPr/>
              </p:nvSpPr>
              <p:spPr>
                <a:xfrm>
                  <a:off x="464639" y="5147583"/>
                  <a:ext cx="71867" cy="63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" h="1564" extrusionOk="0">
                      <a:moveTo>
                        <a:pt x="86" y="1"/>
                      </a:moveTo>
                      <a:cubicBezTo>
                        <a:pt x="31" y="1"/>
                        <a:pt x="0" y="81"/>
                        <a:pt x="56" y="112"/>
                      </a:cubicBezTo>
                      <a:cubicBezTo>
                        <a:pt x="694" y="457"/>
                        <a:pt x="1227" y="864"/>
                        <a:pt x="1574" y="1518"/>
                      </a:cubicBezTo>
                      <a:cubicBezTo>
                        <a:pt x="1592" y="1550"/>
                        <a:pt x="1619" y="1564"/>
                        <a:pt x="1647" y="1564"/>
                      </a:cubicBezTo>
                      <a:cubicBezTo>
                        <a:pt x="1708" y="1564"/>
                        <a:pt x="1771" y="1498"/>
                        <a:pt x="1733" y="1427"/>
                      </a:cubicBezTo>
                      <a:cubicBezTo>
                        <a:pt x="1392" y="782"/>
                        <a:pt x="819" y="203"/>
                        <a:pt x="102" y="3"/>
                      </a:cubicBezTo>
                      <a:cubicBezTo>
                        <a:pt x="96" y="1"/>
                        <a:pt x="91" y="1"/>
                        <a:pt x="86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9" name="Google Shape;2279;p15"/>
                <p:cNvSpPr/>
                <p:nvPr/>
              </p:nvSpPr>
              <p:spPr>
                <a:xfrm>
                  <a:off x="663075" y="5114429"/>
                  <a:ext cx="71827" cy="635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0" h="1565" extrusionOk="0">
                      <a:moveTo>
                        <a:pt x="85" y="0"/>
                      </a:moveTo>
                      <a:cubicBezTo>
                        <a:pt x="30" y="0"/>
                        <a:pt x="1" y="82"/>
                        <a:pt x="56" y="112"/>
                      </a:cubicBezTo>
                      <a:cubicBezTo>
                        <a:pt x="695" y="458"/>
                        <a:pt x="1226" y="863"/>
                        <a:pt x="1574" y="1519"/>
                      </a:cubicBezTo>
                      <a:cubicBezTo>
                        <a:pt x="1591" y="1551"/>
                        <a:pt x="1618" y="1565"/>
                        <a:pt x="1645" y="1565"/>
                      </a:cubicBezTo>
                      <a:cubicBezTo>
                        <a:pt x="1706" y="1565"/>
                        <a:pt x="1769" y="1498"/>
                        <a:pt x="1732" y="1426"/>
                      </a:cubicBezTo>
                      <a:cubicBezTo>
                        <a:pt x="1392" y="783"/>
                        <a:pt x="818" y="203"/>
                        <a:pt x="101" y="3"/>
                      </a:cubicBezTo>
                      <a:cubicBezTo>
                        <a:pt x="96" y="1"/>
                        <a:pt x="91" y="0"/>
                        <a:pt x="85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0" name="Google Shape;2280;p15"/>
                <p:cNvSpPr/>
                <p:nvPr/>
              </p:nvSpPr>
              <p:spPr>
                <a:xfrm>
                  <a:off x="1097849" y="5226511"/>
                  <a:ext cx="71867" cy="635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" h="1565" extrusionOk="0">
                      <a:moveTo>
                        <a:pt x="86" y="1"/>
                      </a:moveTo>
                      <a:cubicBezTo>
                        <a:pt x="31" y="1"/>
                        <a:pt x="0" y="81"/>
                        <a:pt x="56" y="112"/>
                      </a:cubicBezTo>
                      <a:cubicBezTo>
                        <a:pt x="694" y="457"/>
                        <a:pt x="1227" y="864"/>
                        <a:pt x="1573" y="1518"/>
                      </a:cubicBezTo>
                      <a:cubicBezTo>
                        <a:pt x="1590" y="1551"/>
                        <a:pt x="1618" y="1565"/>
                        <a:pt x="1645" y="1565"/>
                      </a:cubicBezTo>
                      <a:cubicBezTo>
                        <a:pt x="1707" y="1565"/>
                        <a:pt x="1770" y="1499"/>
                        <a:pt x="1732" y="1427"/>
                      </a:cubicBezTo>
                      <a:cubicBezTo>
                        <a:pt x="1392" y="782"/>
                        <a:pt x="819" y="203"/>
                        <a:pt x="102" y="3"/>
                      </a:cubicBezTo>
                      <a:cubicBezTo>
                        <a:pt x="96" y="2"/>
                        <a:pt x="91" y="1"/>
                        <a:pt x="86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1" name="Google Shape;2281;p15"/>
                <p:cNvSpPr/>
                <p:nvPr/>
              </p:nvSpPr>
              <p:spPr>
                <a:xfrm>
                  <a:off x="3543890" y="4980596"/>
                  <a:ext cx="71867" cy="635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" h="1566" extrusionOk="0">
                      <a:moveTo>
                        <a:pt x="86" y="1"/>
                      </a:moveTo>
                      <a:cubicBezTo>
                        <a:pt x="30" y="1"/>
                        <a:pt x="0" y="82"/>
                        <a:pt x="55" y="112"/>
                      </a:cubicBezTo>
                      <a:cubicBezTo>
                        <a:pt x="694" y="458"/>
                        <a:pt x="1227" y="865"/>
                        <a:pt x="1573" y="1519"/>
                      </a:cubicBezTo>
                      <a:cubicBezTo>
                        <a:pt x="1590" y="1552"/>
                        <a:pt x="1618" y="1565"/>
                        <a:pt x="1645" y="1565"/>
                      </a:cubicBezTo>
                      <a:cubicBezTo>
                        <a:pt x="1707" y="1565"/>
                        <a:pt x="1770" y="1499"/>
                        <a:pt x="1732" y="1427"/>
                      </a:cubicBezTo>
                      <a:cubicBezTo>
                        <a:pt x="1392" y="783"/>
                        <a:pt x="818" y="204"/>
                        <a:pt x="102" y="3"/>
                      </a:cubicBezTo>
                      <a:cubicBezTo>
                        <a:pt x="96" y="1"/>
                        <a:pt x="91" y="1"/>
                        <a:pt x="86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2" name="Google Shape;2282;p15"/>
                <p:cNvSpPr/>
                <p:nvPr/>
              </p:nvSpPr>
              <p:spPr>
                <a:xfrm>
                  <a:off x="4375212" y="5416182"/>
                  <a:ext cx="11241" cy="458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" h="1129" extrusionOk="0">
                      <a:moveTo>
                        <a:pt x="93" y="0"/>
                      </a:moveTo>
                      <a:cubicBezTo>
                        <a:pt x="46" y="0"/>
                        <a:pt x="1" y="30"/>
                        <a:pt x="5" y="90"/>
                      </a:cubicBezTo>
                      <a:cubicBezTo>
                        <a:pt x="24" y="423"/>
                        <a:pt x="9" y="796"/>
                        <a:pt x="71" y="1129"/>
                      </a:cubicBezTo>
                      <a:lnTo>
                        <a:pt x="250" y="1129"/>
                      </a:lnTo>
                      <a:cubicBezTo>
                        <a:pt x="277" y="792"/>
                        <a:pt x="212" y="423"/>
                        <a:pt x="193" y="90"/>
                      </a:cubicBezTo>
                      <a:cubicBezTo>
                        <a:pt x="189" y="30"/>
                        <a:pt x="140" y="0"/>
                        <a:pt x="93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3" name="Google Shape;2283;p15"/>
                <p:cNvSpPr/>
                <p:nvPr/>
              </p:nvSpPr>
              <p:spPr>
                <a:xfrm>
                  <a:off x="4001632" y="5383962"/>
                  <a:ext cx="39241" cy="780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7" h="1923" extrusionOk="0">
                      <a:moveTo>
                        <a:pt x="76" y="1"/>
                      </a:moveTo>
                      <a:cubicBezTo>
                        <a:pt x="36" y="1"/>
                        <a:pt x="1" y="48"/>
                        <a:pt x="23" y="93"/>
                      </a:cubicBezTo>
                      <a:cubicBezTo>
                        <a:pt x="337" y="711"/>
                        <a:pt x="636" y="1263"/>
                        <a:pt x="775" y="1923"/>
                      </a:cubicBezTo>
                      <a:lnTo>
                        <a:pt x="966" y="1923"/>
                      </a:lnTo>
                      <a:cubicBezTo>
                        <a:pt x="844" y="1236"/>
                        <a:pt x="590" y="524"/>
                        <a:pt x="119" y="21"/>
                      </a:cubicBezTo>
                      <a:cubicBezTo>
                        <a:pt x="106" y="7"/>
                        <a:pt x="91" y="1"/>
                        <a:pt x="76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4" name="Google Shape;2284;p15"/>
                <p:cNvSpPr/>
                <p:nvPr/>
              </p:nvSpPr>
              <p:spPr>
                <a:xfrm>
                  <a:off x="4004595" y="5327921"/>
                  <a:ext cx="69229" cy="1340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6" h="3304" extrusionOk="0">
                      <a:moveTo>
                        <a:pt x="77" y="0"/>
                      </a:moveTo>
                      <a:cubicBezTo>
                        <a:pt x="38" y="0"/>
                        <a:pt x="1" y="47"/>
                        <a:pt x="23" y="87"/>
                      </a:cubicBezTo>
                      <a:cubicBezTo>
                        <a:pt x="652" y="1130"/>
                        <a:pt x="1197" y="2127"/>
                        <a:pt x="1508" y="3304"/>
                      </a:cubicBezTo>
                      <a:lnTo>
                        <a:pt x="1706" y="3304"/>
                      </a:lnTo>
                      <a:cubicBezTo>
                        <a:pt x="1411" y="2128"/>
                        <a:pt x="921" y="939"/>
                        <a:pt x="115" y="19"/>
                      </a:cubicBezTo>
                      <a:cubicBezTo>
                        <a:pt x="104" y="6"/>
                        <a:pt x="90" y="0"/>
                        <a:pt x="77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5" name="Google Shape;2285;p15"/>
                <p:cNvSpPr/>
                <p:nvPr/>
              </p:nvSpPr>
              <p:spPr>
                <a:xfrm>
                  <a:off x="4098740" y="5416223"/>
                  <a:ext cx="21020" cy="457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1128" extrusionOk="0">
                      <a:moveTo>
                        <a:pt x="117" y="1"/>
                      </a:moveTo>
                      <a:cubicBezTo>
                        <a:pt x="60" y="1"/>
                        <a:pt x="1" y="47"/>
                        <a:pt x="21" y="116"/>
                      </a:cubicBezTo>
                      <a:cubicBezTo>
                        <a:pt x="133" y="453"/>
                        <a:pt x="236" y="795"/>
                        <a:pt x="363" y="1128"/>
                      </a:cubicBezTo>
                      <a:lnTo>
                        <a:pt x="517" y="1128"/>
                      </a:lnTo>
                      <a:cubicBezTo>
                        <a:pt x="426" y="772"/>
                        <a:pt x="314" y="418"/>
                        <a:pt x="206" y="66"/>
                      </a:cubicBezTo>
                      <a:cubicBezTo>
                        <a:pt x="192" y="20"/>
                        <a:pt x="155" y="1"/>
                        <a:pt x="117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6" name="Google Shape;2286;p15"/>
                <p:cNvSpPr/>
                <p:nvPr/>
              </p:nvSpPr>
              <p:spPr>
                <a:xfrm>
                  <a:off x="5829152" y="5106638"/>
                  <a:ext cx="76615" cy="1143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2819" extrusionOk="0">
                      <a:moveTo>
                        <a:pt x="85" y="0"/>
                      </a:moveTo>
                      <a:cubicBezTo>
                        <a:pt x="39" y="0"/>
                        <a:pt x="0" y="68"/>
                        <a:pt x="40" y="107"/>
                      </a:cubicBezTo>
                      <a:cubicBezTo>
                        <a:pt x="831" y="862"/>
                        <a:pt x="1430" y="1683"/>
                        <a:pt x="1702" y="2756"/>
                      </a:cubicBezTo>
                      <a:cubicBezTo>
                        <a:pt x="1712" y="2800"/>
                        <a:pt x="1746" y="2819"/>
                        <a:pt x="1780" y="2819"/>
                      </a:cubicBezTo>
                      <a:cubicBezTo>
                        <a:pt x="1833" y="2819"/>
                        <a:pt x="1888" y="2775"/>
                        <a:pt x="1871" y="2708"/>
                      </a:cubicBezTo>
                      <a:cubicBezTo>
                        <a:pt x="1609" y="1650"/>
                        <a:pt x="1029" y="633"/>
                        <a:pt x="115" y="10"/>
                      </a:cubicBezTo>
                      <a:cubicBezTo>
                        <a:pt x="105" y="3"/>
                        <a:pt x="95" y="0"/>
                        <a:pt x="85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7" name="Google Shape;2287;p15"/>
                <p:cNvSpPr/>
                <p:nvPr/>
              </p:nvSpPr>
              <p:spPr>
                <a:xfrm>
                  <a:off x="5935107" y="5187595"/>
                  <a:ext cx="20939" cy="685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" h="1689" extrusionOk="0">
                      <a:moveTo>
                        <a:pt x="59" y="1"/>
                      </a:moveTo>
                      <a:cubicBezTo>
                        <a:pt x="31" y="1"/>
                        <a:pt x="0" y="28"/>
                        <a:pt x="9" y="62"/>
                      </a:cubicBezTo>
                      <a:cubicBezTo>
                        <a:pt x="140" y="597"/>
                        <a:pt x="320" y="1111"/>
                        <a:pt x="421" y="1655"/>
                      </a:cubicBezTo>
                      <a:cubicBezTo>
                        <a:pt x="425" y="1678"/>
                        <a:pt x="441" y="1688"/>
                        <a:pt x="459" y="1688"/>
                      </a:cubicBezTo>
                      <a:cubicBezTo>
                        <a:pt x="486" y="1688"/>
                        <a:pt x="516" y="1665"/>
                        <a:pt x="510" y="1631"/>
                      </a:cubicBezTo>
                      <a:cubicBezTo>
                        <a:pt x="424" y="1093"/>
                        <a:pt x="320" y="525"/>
                        <a:pt x="96" y="25"/>
                      </a:cubicBezTo>
                      <a:cubicBezTo>
                        <a:pt x="88" y="8"/>
                        <a:pt x="74" y="1"/>
                        <a:pt x="59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8" name="Google Shape;2288;p15"/>
                <p:cNvSpPr/>
                <p:nvPr/>
              </p:nvSpPr>
              <p:spPr>
                <a:xfrm>
                  <a:off x="5964324" y="5158743"/>
                  <a:ext cx="42731" cy="102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3" h="2519" extrusionOk="0">
                      <a:moveTo>
                        <a:pt x="92" y="0"/>
                      </a:moveTo>
                      <a:cubicBezTo>
                        <a:pt x="46" y="0"/>
                        <a:pt x="0" y="38"/>
                        <a:pt x="18" y="92"/>
                      </a:cubicBezTo>
                      <a:cubicBezTo>
                        <a:pt x="297" y="880"/>
                        <a:pt x="621" y="1636"/>
                        <a:pt x="837" y="2446"/>
                      </a:cubicBezTo>
                      <a:cubicBezTo>
                        <a:pt x="850" y="2497"/>
                        <a:pt x="889" y="2519"/>
                        <a:pt x="930" y="2519"/>
                      </a:cubicBezTo>
                      <a:cubicBezTo>
                        <a:pt x="990" y="2519"/>
                        <a:pt x="1053" y="2469"/>
                        <a:pt x="1033" y="2393"/>
                      </a:cubicBezTo>
                      <a:cubicBezTo>
                        <a:pt x="818" y="1592"/>
                        <a:pt x="569" y="758"/>
                        <a:pt x="152" y="34"/>
                      </a:cubicBezTo>
                      <a:cubicBezTo>
                        <a:pt x="138" y="10"/>
                        <a:pt x="115" y="0"/>
                        <a:pt x="92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9" name="Google Shape;2289;p15"/>
                <p:cNvSpPr/>
                <p:nvPr/>
              </p:nvSpPr>
              <p:spPr>
                <a:xfrm>
                  <a:off x="6127740" y="5069791"/>
                  <a:ext cx="113949" cy="22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8" h="5653" extrusionOk="0">
                      <a:moveTo>
                        <a:pt x="72" y="1"/>
                      </a:moveTo>
                      <a:cubicBezTo>
                        <a:pt x="33" y="1"/>
                        <a:pt x="1" y="52"/>
                        <a:pt x="33" y="92"/>
                      </a:cubicBezTo>
                      <a:cubicBezTo>
                        <a:pt x="1361" y="1720"/>
                        <a:pt x="2289" y="3517"/>
                        <a:pt x="2657" y="5600"/>
                      </a:cubicBezTo>
                      <a:cubicBezTo>
                        <a:pt x="2663" y="5637"/>
                        <a:pt x="2689" y="5652"/>
                        <a:pt x="2717" y="5652"/>
                      </a:cubicBezTo>
                      <a:cubicBezTo>
                        <a:pt x="2759" y="5652"/>
                        <a:pt x="2807" y="5616"/>
                        <a:pt x="2798" y="5560"/>
                      </a:cubicBezTo>
                      <a:cubicBezTo>
                        <a:pt x="2447" y="3496"/>
                        <a:pt x="1570" y="1535"/>
                        <a:pt x="108" y="17"/>
                      </a:cubicBezTo>
                      <a:cubicBezTo>
                        <a:pt x="97" y="6"/>
                        <a:pt x="84" y="1"/>
                        <a:pt x="72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0" name="Google Shape;2290;p15"/>
                <p:cNvSpPr/>
                <p:nvPr/>
              </p:nvSpPr>
              <p:spPr>
                <a:xfrm>
                  <a:off x="6179683" y="5280158"/>
                  <a:ext cx="46139" cy="129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" h="3194" extrusionOk="0">
                      <a:moveTo>
                        <a:pt x="61" y="1"/>
                      </a:moveTo>
                      <a:cubicBezTo>
                        <a:pt x="31" y="1"/>
                        <a:pt x="1" y="35"/>
                        <a:pt x="22" y="64"/>
                      </a:cubicBezTo>
                      <a:cubicBezTo>
                        <a:pt x="670" y="997"/>
                        <a:pt x="1023" y="2021"/>
                        <a:pt x="972" y="3165"/>
                      </a:cubicBezTo>
                      <a:cubicBezTo>
                        <a:pt x="971" y="3184"/>
                        <a:pt x="984" y="3193"/>
                        <a:pt x="998" y="3193"/>
                      </a:cubicBezTo>
                      <a:cubicBezTo>
                        <a:pt x="1012" y="3193"/>
                        <a:pt x="1027" y="3184"/>
                        <a:pt x="1028" y="3165"/>
                      </a:cubicBezTo>
                      <a:cubicBezTo>
                        <a:pt x="1136" y="2019"/>
                        <a:pt x="838" y="897"/>
                        <a:pt x="88" y="13"/>
                      </a:cubicBezTo>
                      <a:cubicBezTo>
                        <a:pt x="80" y="5"/>
                        <a:pt x="70" y="1"/>
                        <a:pt x="61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1" name="Google Shape;2291;p15"/>
                <p:cNvSpPr/>
                <p:nvPr/>
              </p:nvSpPr>
              <p:spPr>
                <a:xfrm>
                  <a:off x="6155497" y="5198146"/>
                  <a:ext cx="67485" cy="139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3" h="3438" extrusionOk="0">
                      <a:moveTo>
                        <a:pt x="93" y="0"/>
                      </a:moveTo>
                      <a:cubicBezTo>
                        <a:pt x="46" y="0"/>
                        <a:pt x="0" y="47"/>
                        <a:pt x="34" y="99"/>
                      </a:cubicBezTo>
                      <a:cubicBezTo>
                        <a:pt x="689" y="1133"/>
                        <a:pt x="1200" y="2231"/>
                        <a:pt x="1557" y="3402"/>
                      </a:cubicBezTo>
                      <a:cubicBezTo>
                        <a:pt x="1564" y="3427"/>
                        <a:pt x="1584" y="3438"/>
                        <a:pt x="1604" y="3438"/>
                      </a:cubicBezTo>
                      <a:cubicBezTo>
                        <a:pt x="1633" y="3438"/>
                        <a:pt x="1662" y="3414"/>
                        <a:pt x="1652" y="3377"/>
                      </a:cubicBezTo>
                      <a:cubicBezTo>
                        <a:pt x="1337" y="2178"/>
                        <a:pt x="839" y="1063"/>
                        <a:pt x="150" y="31"/>
                      </a:cubicBezTo>
                      <a:cubicBezTo>
                        <a:pt x="135" y="9"/>
                        <a:pt x="114" y="0"/>
                        <a:pt x="93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2" name="Google Shape;2292;p15"/>
                <p:cNvSpPr/>
                <p:nvPr/>
              </p:nvSpPr>
              <p:spPr>
                <a:xfrm>
                  <a:off x="6310350" y="5173554"/>
                  <a:ext cx="55513" cy="12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" h="3169" extrusionOk="0">
                      <a:moveTo>
                        <a:pt x="73" y="1"/>
                      </a:moveTo>
                      <a:cubicBezTo>
                        <a:pt x="36" y="1"/>
                        <a:pt x="0" y="39"/>
                        <a:pt x="23" y="83"/>
                      </a:cubicBezTo>
                      <a:cubicBezTo>
                        <a:pt x="537" y="1056"/>
                        <a:pt x="959" y="2034"/>
                        <a:pt x="1200" y="3111"/>
                      </a:cubicBezTo>
                      <a:cubicBezTo>
                        <a:pt x="1209" y="3151"/>
                        <a:pt x="1239" y="3168"/>
                        <a:pt x="1270" y="3168"/>
                      </a:cubicBezTo>
                      <a:cubicBezTo>
                        <a:pt x="1317" y="3168"/>
                        <a:pt x="1367" y="3129"/>
                        <a:pt x="1354" y="3070"/>
                      </a:cubicBezTo>
                      <a:cubicBezTo>
                        <a:pt x="1111" y="1997"/>
                        <a:pt x="729" y="947"/>
                        <a:pt x="118" y="27"/>
                      </a:cubicBezTo>
                      <a:cubicBezTo>
                        <a:pt x="106" y="8"/>
                        <a:pt x="89" y="1"/>
                        <a:pt x="73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3" name="Google Shape;2293;p15"/>
                <p:cNvSpPr/>
                <p:nvPr/>
              </p:nvSpPr>
              <p:spPr>
                <a:xfrm>
                  <a:off x="6522056" y="5204233"/>
                  <a:ext cx="86111" cy="249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2" h="6145" extrusionOk="0">
                      <a:moveTo>
                        <a:pt x="65" y="1"/>
                      </a:moveTo>
                      <a:cubicBezTo>
                        <a:pt x="32" y="1"/>
                        <a:pt x="1" y="32"/>
                        <a:pt x="23" y="70"/>
                      </a:cubicBezTo>
                      <a:cubicBezTo>
                        <a:pt x="1150" y="1933"/>
                        <a:pt x="1865" y="3889"/>
                        <a:pt x="1977" y="6076"/>
                      </a:cubicBezTo>
                      <a:cubicBezTo>
                        <a:pt x="1980" y="6121"/>
                        <a:pt x="2017" y="6144"/>
                        <a:pt x="2052" y="6144"/>
                      </a:cubicBezTo>
                      <a:cubicBezTo>
                        <a:pt x="2087" y="6144"/>
                        <a:pt x="2121" y="6122"/>
                        <a:pt x="2120" y="6077"/>
                      </a:cubicBezTo>
                      <a:cubicBezTo>
                        <a:pt x="2023" y="3915"/>
                        <a:pt x="1390" y="1783"/>
                        <a:pt x="106" y="22"/>
                      </a:cubicBezTo>
                      <a:cubicBezTo>
                        <a:pt x="95" y="7"/>
                        <a:pt x="80" y="1"/>
                        <a:pt x="65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4" name="Google Shape;2294;p15"/>
                <p:cNvSpPr/>
                <p:nvPr/>
              </p:nvSpPr>
              <p:spPr>
                <a:xfrm>
                  <a:off x="6607923" y="5311892"/>
                  <a:ext cx="32423" cy="1363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" h="3361" extrusionOk="0">
                      <a:moveTo>
                        <a:pt x="55" y="1"/>
                      </a:moveTo>
                      <a:cubicBezTo>
                        <a:pt x="29" y="1"/>
                        <a:pt x="1" y="25"/>
                        <a:pt x="10" y="55"/>
                      </a:cubicBezTo>
                      <a:cubicBezTo>
                        <a:pt x="341" y="1129"/>
                        <a:pt x="615" y="2152"/>
                        <a:pt x="642" y="3284"/>
                      </a:cubicBezTo>
                      <a:cubicBezTo>
                        <a:pt x="643" y="3335"/>
                        <a:pt x="683" y="3360"/>
                        <a:pt x="722" y="3360"/>
                      </a:cubicBezTo>
                      <a:cubicBezTo>
                        <a:pt x="761" y="3360"/>
                        <a:pt x="799" y="3335"/>
                        <a:pt x="798" y="3284"/>
                      </a:cubicBezTo>
                      <a:cubicBezTo>
                        <a:pt x="775" y="2169"/>
                        <a:pt x="600" y="1023"/>
                        <a:pt x="89" y="22"/>
                      </a:cubicBezTo>
                      <a:cubicBezTo>
                        <a:pt x="82" y="7"/>
                        <a:pt x="69" y="1"/>
                        <a:pt x="55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5" name="Google Shape;2295;p15"/>
                <p:cNvSpPr/>
                <p:nvPr/>
              </p:nvSpPr>
              <p:spPr>
                <a:xfrm>
                  <a:off x="6551882" y="5361440"/>
                  <a:ext cx="32180" cy="100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" h="2478" extrusionOk="0">
                      <a:moveTo>
                        <a:pt x="73" y="0"/>
                      </a:moveTo>
                      <a:cubicBezTo>
                        <a:pt x="36" y="0"/>
                        <a:pt x="1" y="29"/>
                        <a:pt x="18" y="74"/>
                      </a:cubicBezTo>
                      <a:cubicBezTo>
                        <a:pt x="330" y="899"/>
                        <a:pt x="567" y="1645"/>
                        <a:pt x="590" y="2478"/>
                      </a:cubicBezTo>
                      <a:lnTo>
                        <a:pt x="789" y="2478"/>
                      </a:lnTo>
                      <a:cubicBezTo>
                        <a:pt x="792" y="1620"/>
                        <a:pt x="609" y="730"/>
                        <a:pt x="126" y="28"/>
                      </a:cubicBezTo>
                      <a:cubicBezTo>
                        <a:pt x="114" y="9"/>
                        <a:pt x="93" y="0"/>
                        <a:pt x="73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6" name="Google Shape;2296;p15"/>
                <p:cNvSpPr/>
                <p:nvPr/>
              </p:nvSpPr>
              <p:spPr>
                <a:xfrm>
                  <a:off x="6509070" y="5085252"/>
                  <a:ext cx="55148" cy="833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9" h="2054" extrusionOk="0">
                      <a:moveTo>
                        <a:pt x="106" y="1"/>
                      </a:moveTo>
                      <a:cubicBezTo>
                        <a:pt x="53" y="1"/>
                        <a:pt x="0" y="56"/>
                        <a:pt x="36" y="115"/>
                      </a:cubicBezTo>
                      <a:cubicBezTo>
                        <a:pt x="427" y="747"/>
                        <a:pt x="777" y="1470"/>
                        <a:pt x="1264" y="2036"/>
                      </a:cubicBezTo>
                      <a:cubicBezTo>
                        <a:pt x="1274" y="2048"/>
                        <a:pt x="1286" y="2053"/>
                        <a:pt x="1297" y="2053"/>
                      </a:cubicBezTo>
                      <a:cubicBezTo>
                        <a:pt x="1330" y="2053"/>
                        <a:pt x="1359" y="2011"/>
                        <a:pt x="1343" y="1974"/>
                      </a:cubicBezTo>
                      <a:cubicBezTo>
                        <a:pt x="1053" y="1296"/>
                        <a:pt x="558" y="661"/>
                        <a:pt x="167" y="36"/>
                      </a:cubicBezTo>
                      <a:cubicBezTo>
                        <a:pt x="151" y="11"/>
                        <a:pt x="128" y="1"/>
                        <a:pt x="106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7" name="Google Shape;2297;p15"/>
                <p:cNvSpPr/>
                <p:nvPr/>
              </p:nvSpPr>
              <p:spPr>
                <a:xfrm>
                  <a:off x="6062244" y="5334170"/>
                  <a:ext cx="26458" cy="514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1269" extrusionOk="0">
                      <a:moveTo>
                        <a:pt x="40" y="1"/>
                      </a:moveTo>
                      <a:cubicBezTo>
                        <a:pt x="19" y="1"/>
                        <a:pt x="1" y="27"/>
                        <a:pt x="12" y="49"/>
                      </a:cubicBezTo>
                      <a:cubicBezTo>
                        <a:pt x="191" y="447"/>
                        <a:pt x="402" y="808"/>
                        <a:pt x="529" y="1229"/>
                      </a:cubicBezTo>
                      <a:cubicBezTo>
                        <a:pt x="537" y="1257"/>
                        <a:pt x="560" y="1269"/>
                        <a:pt x="583" y="1269"/>
                      </a:cubicBezTo>
                      <a:cubicBezTo>
                        <a:pt x="617" y="1269"/>
                        <a:pt x="652" y="1241"/>
                        <a:pt x="639" y="1198"/>
                      </a:cubicBezTo>
                      <a:cubicBezTo>
                        <a:pt x="515" y="786"/>
                        <a:pt x="349" y="338"/>
                        <a:pt x="60" y="11"/>
                      </a:cubicBezTo>
                      <a:cubicBezTo>
                        <a:pt x="54" y="4"/>
                        <a:pt x="47" y="1"/>
                        <a:pt x="40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8" name="Google Shape;2298;p15"/>
                <p:cNvSpPr/>
                <p:nvPr/>
              </p:nvSpPr>
              <p:spPr>
                <a:xfrm>
                  <a:off x="6590717" y="4940463"/>
                  <a:ext cx="99867" cy="132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1" h="3262" extrusionOk="0">
                      <a:moveTo>
                        <a:pt x="80" y="0"/>
                      </a:moveTo>
                      <a:cubicBezTo>
                        <a:pt x="36" y="0"/>
                        <a:pt x="0" y="57"/>
                        <a:pt x="36" y="102"/>
                      </a:cubicBezTo>
                      <a:cubicBezTo>
                        <a:pt x="860" y="1124"/>
                        <a:pt x="1686" y="2109"/>
                        <a:pt x="2363" y="3239"/>
                      </a:cubicBezTo>
                      <a:cubicBezTo>
                        <a:pt x="2372" y="3255"/>
                        <a:pt x="2386" y="3262"/>
                        <a:pt x="2399" y="3262"/>
                      </a:cubicBezTo>
                      <a:cubicBezTo>
                        <a:pt x="2430" y="3262"/>
                        <a:pt x="2461" y="3230"/>
                        <a:pt x="2441" y="3195"/>
                      </a:cubicBezTo>
                      <a:cubicBezTo>
                        <a:pt x="1802" y="2069"/>
                        <a:pt x="1060" y="922"/>
                        <a:pt x="121" y="18"/>
                      </a:cubicBezTo>
                      <a:cubicBezTo>
                        <a:pt x="108" y="6"/>
                        <a:pt x="94" y="0"/>
                        <a:pt x="80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9" name="Google Shape;2299;p15"/>
                <p:cNvSpPr/>
                <p:nvPr/>
              </p:nvSpPr>
              <p:spPr>
                <a:xfrm>
                  <a:off x="6692938" y="5022272"/>
                  <a:ext cx="46424" cy="1140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4" h="2811" extrusionOk="0">
                      <a:moveTo>
                        <a:pt x="59" y="0"/>
                      </a:moveTo>
                      <a:cubicBezTo>
                        <a:pt x="29" y="0"/>
                        <a:pt x="1" y="31"/>
                        <a:pt x="19" y="67"/>
                      </a:cubicBezTo>
                      <a:cubicBezTo>
                        <a:pt x="467" y="939"/>
                        <a:pt x="838" y="1792"/>
                        <a:pt x="1007" y="2763"/>
                      </a:cubicBezTo>
                      <a:cubicBezTo>
                        <a:pt x="1013" y="2796"/>
                        <a:pt x="1037" y="2810"/>
                        <a:pt x="1063" y="2810"/>
                      </a:cubicBezTo>
                      <a:cubicBezTo>
                        <a:pt x="1101" y="2810"/>
                        <a:pt x="1143" y="2777"/>
                        <a:pt x="1134" y="2726"/>
                      </a:cubicBezTo>
                      <a:cubicBezTo>
                        <a:pt x="974" y="1771"/>
                        <a:pt x="664" y="815"/>
                        <a:pt x="97" y="21"/>
                      </a:cubicBezTo>
                      <a:cubicBezTo>
                        <a:pt x="86" y="6"/>
                        <a:pt x="73" y="0"/>
                        <a:pt x="59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0" name="Google Shape;2300;p15"/>
                <p:cNvSpPr/>
                <p:nvPr/>
              </p:nvSpPr>
              <p:spPr>
                <a:xfrm>
                  <a:off x="6694399" y="4925976"/>
                  <a:ext cx="72557" cy="1149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8" h="2832" extrusionOk="0">
                      <a:moveTo>
                        <a:pt x="91" y="1"/>
                      </a:moveTo>
                      <a:cubicBezTo>
                        <a:pt x="41" y="1"/>
                        <a:pt x="1" y="65"/>
                        <a:pt x="42" y="114"/>
                      </a:cubicBezTo>
                      <a:cubicBezTo>
                        <a:pt x="726" y="928"/>
                        <a:pt x="1272" y="1768"/>
                        <a:pt x="1619" y="2779"/>
                      </a:cubicBezTo>
                      <a:cubicBezTo>
                        <a:pt x="1632" y="2815"/>
                        <a:pt x="1663" y="2831"/>
                        <a:pt x="1694" y="2831"/>
                      </a:cubicBezTo>
                      <a:cubicBezTo>
                        <a:pt x="1741" y="2831"/>
                        <a:pt x="1787" y="2795"/>
                        <a:pt x="1768" y="2738"/>
                      </a:cubicBezTo>
                      <a:cubicBezTo>
                        <a:pt x="1426" y="1733"/>
                        <a:pt x="897" y="770"/>
                        <a:pt x="136" y="20"/>
                      </a:cubicBezTo>
                      <a:cubicBezTo>
                        <a:pt x="121" y="6"/>
                        <a:pt x="105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1" name="Google Shape;2301;p15"/>
                <p:cNvSpPr/>
                <p:nvPr/>
              </p:nvSpPr>
              <p:spPr>
                <a:xfrm>
                  <a:off x="7183713" y="5057901"/>
                  <a:ext cx="166256" cy="2283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5627" extrusionOk="0">
                      <a:moveTo>
                        <a:pt x="81" y="1"/>
                      </a:moveTo>
                      <a:cubicBezTo>
                        <a:pt x="36" y="1"/>
                        <a:pt x="0" y="57"/>
                        <a:pt x="39" y="103"/>
                      </a:cubicBezTo>
                      <a:cubicBezTo>
                        <a:pt x="1537" y="1838"/>
                        <a:pt x="2910" y="3507"/>
                        <a:pt x="3924" y="5584"/>
                      </a:cubicBezTo>
                      <a:cubicBezTo>
                        <a:pt x="3939" y="5614"/>
                        <a:pt x="3962" y="5627"/>
                        <a:pt x="3987" y="5627"/>
                      </a:cubicBezTo>
                      <a:cubicBezTo>
                        <a:pt x="4040" y="5627"/>
                        <a:pt x="4097" y="5567"/>
                        <a:pt x="4065" y="5502"/>
                      </a:cubicBezTo>
                      <a:cubicBezTo>
                        <a:pt x="3103" y="3516"/>
                        <a:pt x="1815" y="1469"/>
                        <a:pt x="123" y="17"/>
                      </a:cubicBezTo>
                      <a:cubicBezTo>
                        <a:pt x="109" y="6"/>
                        <a:pt x="95" y="1"/>
                        <a:pt x="81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2" name="Google Shape;2302;p15"/>
                <p:cNvSpPr/>
                <p:nvPr/>
              </p:nvSpPr>
              <p:spPr>
                <a:xfrm>
                  <a:off x="7221615" y="5031240"/>
                  <a:ext cx="80267" cy="1137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8" h="2802" extrusionOk="0">
                      <a:moveTo>
                        <a:pt x="84" y="1"/>
                      </a:moveTo>
                      <a:cubicBezTo>
                        <a:pt x="37" y="1"/>
                        <a:pt x="0" y="67"/>
                        <a:pt x="41" y="107"/>
                      </a:cubicBezTo>
                      <a:cubicBezTo>
                        <a:pt x="830" y="878"/>
                        <a:pt x="1455" y="1672"/>
                        <a:pt x="1790" y="2740"/>
                      </a:cubicBezTo>
                      <a:cubicBezTo>
                        <a:pt x="1803" y="2783"/>
                        <a:pt x="1838" y="2801"/>
                        <a:pt x="1873" y="2801"/>
                      </a:cubicBezTo>
                      <a:cubicBezTo>
                        <a:pt x="1925" y="2801"/>
                        <a:pt x="1977" y="2759"/>
                        <a:pt x="1957" y="2695"/>
                      </a:cubicBezTo>
                      <a:cubicBezTo>
                        <a:pt x="1635" y="1657"/>
                        <a:pt x="1026" y="635"/>
                        <a:pt x="116" y="11"/>
                      </a:cubicBezTo>
                      <a:cubicBezTo>
                        <a:pt x="105" y="4"/>
                        <a:pt x="95" y="1"/>
                        <a:pt x="84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3" name="Google Shape;2303;p15"/>
                <p:cNvSpPr/>
                <p:nvPr/>
              </p:nvSpPr>
              <p:spPr>
                <a:xfrm>
                  <a:off x="7329720" y="5161624"/>
                  <a:ext cx="21954" cy="460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1135" extrusionOk="0">
                      <a:moveTo>
                        <a:pt x="84" y="1"/>
                      </a:moveTo>
                      <a:cubicBezTo>
                        <a:pt x="41" y="1"/>
                        <a:pt x="1" y="30"/>
                        <a:pt x="21" y="80"/>
                      </a:cubicBezTo>
                      <a:cubicBezTo>
                        <a:pt x="156" y="399"/>
                        <a:pt x="282" y="716"/>
                        <a:pt x="334" y="1063"/>
                      </a:cubicBezTo>
                      <a:cubicBezTo>
                        <a:pt x="342" y="1113"/>
                        <a:pt x="378" y="1135"/>
                        <a:pt x="416" y="1135"/>
                      </a:cubicBezTo>
                      <a:cubicBezTo>
                        <a:pt x="475" y="1135"/>
                        <a:pt x="541" y="1085"/>
                        <a:pt x="528" y="1008"/>
                      </a:cubicBezTo>
                      <a:cubicBezTo>
                        <a:pt x="471" y="656"/>
                        <a:pt x="364" y="314"/>
                        <a:pt x="145" y="28"/>
                      </a:cubicBezTo>
                      <a:cubicBezTo>
                        <a:pt x="130" y="9"/>
                        <a:pt x="107" y="1"/>
                        <a:pt x="84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4" name="Google Shape;2304;p15"/>
                <p:cNvSpPr/>
                <p:nvPr/>
              </p:nvSpPr>
              <p:spPr>
                <a:xfrm>
                  <a:off x="7382961" y="4934416"/>
                  <a:ext cx="95809" cy="1340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1" h="3303" extrusionOk="0">
                      <a:moveTo>
                        <a:pt x="83" y="0"/>
                      </a:moveTo>
                      <a:cubicBezTo>
                        <a:pt x="38" y="0"/>
                        <a:pt x="1" y="58"/>
                        <a:pt x="39" y="102"/>
                      </a:cubicBezTo>
                      <a:cubicBezTo>
                        <a:pt x="882" y="1103"/>
                        <a:pt x="1648" y="2103"/>
                        <a:pt x="2243" y="3274"/>
                      </a:cubicBezTo>
                      <a:cubicBezTo>
                        <a:pt x="2254" y="3294"/>
                        <a:pt x="2270" y="3303"/>
                        <a:pt x="2286" y="3303"/>
                      </a:cubicBezTo>
                      <a:cubicBezTo>
                        <a:pt x="2323" y="3303"/>
                        <a:pt x="2361" y="3262"/>
                        <a:pt x="2339" y="3218"/>
                      </a:cubicBezTo>
                      <a:cubicBezTo>
                        <a:pt x="1767" y="2066"/>
                        <a:pt x="1048" y="923"/>
                        <a:pt x="123" y="18"/>
                      </a:cubicBezTo>
                      <a:cubicBezTo>
                        <a:pt x="110" y="6"/>
                        <a:pt x="96" y="0"/>
                        <a:pt x="83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5" name="Google Shape;2305;p15"/>
                <p:cNvSpPr/>
                <p:nvPr/>
              </p:nvSpPr>
              <p:spPr>
                <a:xfrm>
                  <a:off x="7479744" y="4983315"/>
                  <a:ext cx="43258" cy="9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6" h="2232" extrusionOk="0">
                      <a:moveTo>
                        <a:pt x="46" y="1"/>
                      </a:moveTo>
                      <a:cubicBezTo>
                        <a:pt x="22" y="1"/>
                        <a:pt x="0" y="24"/>
                        <a:pt x="16" y="54"/>
                      </a:cubicBezTo>
                      <a:cubicBezTo>
                        <a:pt x="391" y="753"/>
                        <a:pt x="741" y="1427"/>
                        <a:pt x="958" y="2196"/>
                      </a:cubicBezTo>
                      <a:cubicBezTo>
                        <a:pt x="964" y="2221"/>
                        <a:pt x="983" y="2231"/>
                        <a:pt x="1002" y="2231"/>
                      </a:cubicBezTo>
                      <a:cubicBezTo>
                        <a:pt x="1033" y="2231"/>
                        <a:pt x="1065" y="2206"/>
                        <a:pt x="1055" y="2167"/>
                      </a:cubicBezTo>
                      <a:cubicBezTo>
                        <a:pt x="849" y="1413"/>
                        <a:pt x="554" y="644"/>
                        <a:pt x="77" y="17"/>
                      </a:cubicBezTo>
                      <a:cubicBezTo>
                        <a:pt x="69" y="6"/>
                        <a:pt x="57" y="1"/>
                        <a:pt x="46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6" name="Google Shape;2306;p15"/>
                <p:cNvSpPr/>
                <p:nvPr/>
              </p:nvSpPr>
              <p:spPr>
                <a:xfrm>
                  <a:off x="7539802" y="5018417"/>
                  <a:ext cx="31977" cy="489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8" h="1207" extrusionOk="0">
                      <a:moveTo>
                        <a:pt x="96" y="0"/>
                      </a:moveTo>
                      <a:cubicBezTo>
                        <a:pt x="48" y="0"/>
                        <a:pt x="0" y="50"/>
                        <a:pt x="31" y="103"/>
                      </a:cubicBezTo>
                      <a:cubicBezTo>
                        <a:pt x="247" y="468"/>
                        <a:pt x="456" y="835"/>
                        <a:pt x="695" y="1186"/>
                      </a:cubicBezTo>
                      <a:cubicBezTo>
                        <a:pt x="705" y="1200"/>
                        <a:pt x="718" y="1206"/>
                        <a:pt x="731" y="1206"/>
                      </a:cubicBezTo>
                      <a:cubicBezTo>
                        <a:pt x="760" y="1206"/>
                        <a:pt x="787" y="1177"/>
                        <a:pt x="770" y="1142"/>
                      </a:cubicBezTo>
                      <a:cubicBezTo>
                        <a:pt x="580" y="762"/>
                        <a:pt x="363" y="399"/>
                        <a:pt x="151" y="33"/>
                      </a:cubicBezTo>
                      <a:cubicBezTo>
                        <a:pt x="137" y="10"/>
                        <a:pt x="116" y="0"/>
                        <a:pt x="9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7" name="Google Shape;2307;p15"/>
                <p:cNvSpPr/>
                <p:nvPr/>
              </p:nvSpPr>
              <p:spPr>
                <a:xfrm>
                  <a:off x="6897340" y="5170349"/>
                  <a:ext cx="49142" cy="56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1" h="1400" extrusionOk="0">
                      <a:moveTo>
                        <a:pt x="75" y="1"/>
                      </a:moveTo>
                      <a:cubicBezTo>
                        <a:pt x="30" y="1"/>
                        <a:pt x="1" y="62"/>
                        <a:pt x="33" y="103"/>
                      </a:cubicBezTo>
                      <a:cubicBezTo>
                        <a:pt x="383" y="520"/>
                        <a:pt x="754" y="876"/>
                        <a:pt x="1025" y="1358"/>
                      </a:cubicBezTo>
                      <a:cubicBezTo>
                        <a:pt x="1041" y="1387"/>
                        <a:pt x="1067" y="1399"/>
                        <a:pt x="1093" y="1399"/>
                      </a:cubicBezTo>
                      <a:cubicBezTo>
                        <a:pt x="1151" y="1399"/>
                        <a:pt x="1210" y="1338"/>
                        <a:pt x="1173" y="1270"/>
                      </a:cubicBezTo>
                      <a:cubicBezTo>
                        <a:pt x="913" y="809"/>
                        <a:pt x="564" y="295"/>
                        <a:pt x="105" y="10"/>
                      </a:cubicBezTo>
                      <a:cubicBezTo>
                        <a:pt x="95" y="4"/>
                        <a:pt x="84" y="1"/>
                        <a:pt x="75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8" name="Google Shape;2308;p15"/>
                <p:cNvSpPr/>
                <p:nvPr/>
              </p:nvSpPr>
              <p:spPr>
                <a:xfrm>
                  <a:off x="7835996" y="4989281"/>
                  <a:ext cx="49629" cy="625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1541" extrusionOk="0">
                      <a:moveTo>
                        <a:pt x="136" y="1"/>
                      </a:moveTo>
                      <a:cubicBezTo>
                        <a:pt x="68" y="1"/>
                        <a:pt x="1" y="68"/>
                        <a:pt x="51" y="137"/>
                      </a:cubicBezTo>
                      <a:cubicBezTo>
                        <a:pt x="379" y="590"/>
                        <a:pt x="678" y="1115"/>
                        <a:pt x="1065" y="1515"/>
                      </a:cubicBezTo>
                      <a:cubicBezTo>
                        <a:pt x="1082" y="1533"/>
                        <a:pt x="1101" y="1540"/>
                        <a:pt x="1119" y="1540"/>
                      </a:cubicBezTo>
                      <a:cubicBezTo>
                        <a:pt x="1173" y="1540"/>
                        <a:pt x="1223" y="1477"/>
                        <a:pt x="1193" y="1416"/>
                      </a:cubicBezTo>
                      <a:cubicBezTo>
                        <a:pt x="936" y="930"/>
                        <a:pt x="537" y="485"/>
                        <a:pt x="214" y="41"/>
                      </a:cubicBezTo>
                      <a:cubicBezTo>
                        <a:pt x="193" y="12"/>
                        <a:pt x="164" y="1"/>
                        <a:pt x="136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9" name="Google Shape;2309;p15"/>
                <p:cNvSpPr/>
                <p:nvPr/>
              </p:nvSpPr>
              <p:spPr>
                <a:xfrm>
                  <a:off x="7900721" y="4991391"/>
                  <a:ext cx="16313" cy="408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2" h="1006" extrusionOk="0">
                      <a:moveTo>
                        <a:pt x="53" y="1"/>
                      </a:moveTo>
                      <a:cubicBezTo>
                        <a:pt x="26" y="1"/>
                        <a:pt x="0" y="20"/>
                        <a:pt x="13" y="52"/>
                      </a:cubicBezTo>
                      <a:cubicBezTo>
                        <a:pt x="134" y="344"/>
                        <a:pt x="241" y="623"/>
                        <a:pt x="264" y="941"/>
                      </a:cubicBezTo>
                      <a:cubicBezTo>
                        <a:pt x="267" y="983"/>
                        <a:pt x="303" y="1005"/>
                        <a:pt x="337" y="1005"/>
                      </a:cubicBezTo>
                      <a:cubicBezTo>
                        <a:pt x="370" y="1005"/>
                        <a:pt x="402" y="984"/>
                        <a:pt x="398" y="941"/>
                      </a:cubicBezTo>
                      <a:cubicBezTo>
                        <a:pt x="374" y="613"/>
                        <a:pt x="297" y="282"/>
                        <a:pt x="93" y="19"/>
                      </a:cubicBezTo>
                      <a:cubicBezTo>
                        <a:pt x="83" y="6"/>
                        <a:pt x="68" y="1"/>
                        <a:pt x="53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10" name="Google Shape;2310;p15"/>
                <p:cNvSpPr/>
                <p:nvPr/>
              </p:nvSpPr>
              <p:spPr>
                <a:xfrm>
                  <a:off x="8238833" y="5010382"/>
                  <a:ext cx="76006" cy="98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3" h="2424" extrusionOk="0">
                      <a:moveTo>
                        <a:pt x="92" y="1"/>
                      </a:moveTo>
                      <a:cubicBezTo>
                        <a:pt x="41" y="1"/>
                        <a:pt x="1" y="60"/>
                        <a:pt x="44" y="112"/>
                      </a:cubicBezTo>
                      <a:cubicBezTo>
                        <a:pt x="667" y="839"/>
                        <a:pt x="1257" y="1518"/>
                        <a:pt x="1691" y="2381"/>
                      </a:cubicBezTo>
                      <a:cubicBezTo>
                        <a:pt x="1707" y="2411"/>
                        <a:pt x="1732" y="2424"/>
                        <a:pt x="1757" y="2424"/>
                      </a:cubicBezTo>
                      <a:cubicBezTo>
                        <a:pt x="1814" y="2424"/>
                        <a:pt x="1873" y="2362"/>
                        <a:pt x="1839" y="2294"/>
                      </a:cubicBezTo>
                      <a:cubicBezTo>
                        <a:pt x="1424" y="1471"/>
                        <a:pt x="869" y="601"/>
                        <a:pt x="138" y="18"/>
                      </a:cubicBezTo>
                      <a:cubicBezTo>
                        <a:pt x="123" y="6"/>
                        <a:pt x="107" y="1"/>
                        <a:pt x="92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11" name="Google Shape;2311;p15"/>
                <p:cNvSpPr/>
                <p:nvPr/>
              </p:nvSpPr>
              <p:spPr>
                <a:xfrm>
                  <a:off x="8293292" y="5021907"/>
                  <a:ext cx="60951" cy="979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2" h="2414" extrusionOk="0">
                      <a:moveTo>
                        <a:pt x="69" y="0"/>
                      </a:moveTo>
                      <a:cubicBezTo>
                        <a:pt x="34" y="0"/>
                        <a:pt x="0" y="43"/>
                        <a:pt x="20" y="81"/>
                      </a:cubicBezTo>
                      <a:cubicBezTo>
                        <a:pt x="449" y="851"/>
                        <a:pt x="938" y="1576"/>
                        <a:pt x="1326" y="2370"/>
                      </a:cubicBezTo>
                      <a:cubicBezTo>
                        <a:pt x="1340" y="2401"/>
                        <a:pt x="1364" y="2413"/>
                        <a:pt x="1389" y="2413"/>
                      </a:cubicBezTo>
                      <a:cubicBezTo>
                        <a:pt x="1443" y="2413"/>
                        <a:pt x="1502" y="2353"/>
                        <a:pt x="1469" y="2286"/>
                      </a:cubicBezTo>
                      <a:cubicBezTo>
                        <a:pt x="1087" y="1501"/>
                        <a:pt x="671" y="686"/>
                        <a:pt x="103" y="17"/>
                      </a:cubicBezTo>
                      <a:cubicBezTo>
                        <a:pt x="93" y="5"/>
                        <a:pt x="81" y="0"/>
                        <a:pt x="69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12" name="Google Shape;2312;p15"/>
                <p:cNvSpPr/>
                <p:nvPr/>
              </p:nvSpPr>
              <p:spPr>
                <a:xfrm>
                  <a:off x="8344057" y="5057780"/>
                  <a:ext cx="16638" cy="43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" h="1083" extrusionOk="0">
                      <a:moveTo>
                        <a:pt x="79" y="1"/>
                      </a:moveTo>
                      <a:cubicBezTo>
                        <a:pt x="41" y="1"/>
                        <a:pt x="1" y="32"/>
                        <a:pt x="14" y="80"/>
                      </a:cubicBezTo>
                      <a:cubicBezTo>
                        <a:pt x="103" y="401"/>
                        <a:pt x="164" y="758"/>
                        <a:pt x="307" y="1057"/>
                      </a:cubicBezTo>
                      <a:cubicBezTo>
                        <a:pt x="316" y="1075"/>
                        <a:pt x="334" y="1083"/>
                        <a:pt x="351" y="1083"/>
                      </a:cubicBezTo>
                      <a:cubicBezTo>
                        <a:pt x="380" y="1083"/>
                        <a:pt x="409" y="1062"/>
                        <a:pt x="405" y="1030"/>
                      </a:cubicBezTo>
                      <a:cubicBezTo>
                        <a:pt x="370" y="698"/>
                        <a:pt x="231" y="362"/>
                        <a:pt x="138" y="45"/>
                      </a:cubicBezTo>
                      <a:cubicBezTo>
                        <a:pt x="129" y="14"/>
                        <a:pt x="104" y="1"/>
                        <a:pt x="79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13" name="Google Shape;2313;p15"/>
                <p:cNvSpPr/>
                <p:nvPr/>
              </p:nvSpPr>
              <p:spPr>
                <a:xfrm>
                  <a:off x="8679167" y="4956695"/>
                  <a:ext cx="41960" cy="78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" h="1927" extrusionOk="0">
                      <a:moveTo>
                        <a:pt x="100" y="1"/>
                      </a:moveTo>
                      <a:cubicBezTo>
                        <a:pt x="51" y="1"/>
                        <a:pt x="0" y="55"/>
                        <a:pt x="29" y="113"/>
                      </a:cubicBezTo>
                      <a:cubicBezTo>
                        <a:pt x="310" y="704"/>
                        <a:pt x="559" y="1332"/>
                        <a:pt x="891" y="1895"/>
                      </a:cubicBezTo>
                      <a:cubicBezTo>
                        <a:pt x="904" y="1917"/>
                        <a:pt x="926" y="1926"/>
                        <a:pt x="948" y="1926"/>
                      </a:cubicBezTo>
                      <a:cubicBezTo>
                        <a:pt x="990" y="1926"/>
                        <a:pt x="1033" y="1892"/>
                        <a:pt x="1016" y="1843"/>
                      </a:cubicBezTo>
                      <a:cubicBezTo>
                        <a:pt x="781" y="1225"/>
                        <a:pt x="445" y="632"/>
                        <a:pt x="155" y="38"/>
                      </a:cubicBezTo>
                      <a:cubicBezTo>
                        <a:pt x="142" y="12"/>
                        <a:pt x="121" y="1"/>
                        <a:pt x="100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14" name="Google Shape;2314;p15"/>
                <p:cNvSpPr/>
                <p:nvPr/>
              </p:nvSpPr>
              <p:spPr>
                <a:xfrm>
                  <a:off x="8731921" y="5001942"/>
                  <a:ext cx="28934" cy="54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" h="1353" extrusionOk="0">
                      <a:moveTo>
                        <a:pt x="71" y="0"/>
                      </a:moveTo>
                      <a:cubicBezTo>
                        <a:pt x="38" y="0"/>
                        <a:pt x="1" y="38"/>
                        <a:pt x="21" y="79"/>
                      </a:cubicBezTo>
                      <a:cubicBezTo>
                        <a:pt x="217" y="496"/>
                        <a:pt x="391" y="938"/>
                        <a:pt x="625" y="1333"/>
                      </a:cubicBezTo>
                      <a:cubicBezTo>
                        <a:pt x="633" y="1347"/>
                        <a:pt x="647" y="1353"/>
                        <a:pt x="661" y="1353"/>
                      </a:cubicBezTo>
                      <a:cubicBezTo>
                        <a:pt x="687" y="1353"/>
                        <a:pt x="713" y="1331"/>
                        <a:pt x="701" y="1301"/>
                      </a:cubicBezTo>
                      <a:cubicBezTo>
                        <a:pt x="542" y="865"/>
                        <a:pt x="309" y="447"/>
                        <a:pt x="110" y="27"/>
                      </a:cubicBezTo>
                      <a:cubicBezTo>
                        <a:pt x="102" y="8"/>
                        <a:pt x="87" y="0"/>
                        <a:pt x="71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15" name="Google Shape;2315;p15"/>
                <p:cNvSpPr/>
                <p:nvPr/>
              </p:nvSpPr>
              <p:spPr>
                <a:xfrm>
                  <a:off x="8882960" y="5072429"/>
                  <a:ext cx="54864" cy="1569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2" h="3868" extrusionOk="0">
                      <a:moveTo>
                        <a:pt x="69" y="1"/>
                      </a:moveTo>
                      <a:cubicBezTo>
                        <a:pt x="34" y="1"/>
                        <a:pt x="0" y="39"/>
                        <a:pt x="19" y="82"/>
                      </a:cubicBezTo>
                      <a:cubicBezTo>
                        <a:pt x="572" y="1298"/>
                        <a:pt x="1004" y="2478"/>
                        <a:pt x="1183" y="3808"/>
                      </a:cubicBezTo>
                      <a:cubicBezTo>
                        <a:pt x="1189" y="3849"/>
                        <a:pt x="1218" y="3867"/>
                        <a:pt x="1250" y="3867"/>
                      </a:cubicBezTo>
                      <a:cubicBezTo>
                        <a:pt x="1297" y="3867"/>
                        <a:pt x="1351" y="3826"/>
                        <a:pt x="1342" y="3764"/>
                      </a:cubicBezTo>
                      <a:cubicBezTo>
                        <a:pt x="1164" y="2465"/>
                        <a:pt x="795" y="1157"/>
                        <a:pt x="113" y="27"/>
                      </a:cubicBezTo>
                      <a:cubicBezTo>
                        <a:pt x="101" y="8"/>
                        <a:pt x="85" y="1"/>
                        <a:pt x="69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16" name="Google Shape;2316;p15"/>
                <p:cNvSpPr/>
                <p:nvPr/>
              </p:nvSpPr>
              <p:spPr>
                <a:xfrm>
                  <a:off x="8947239" y="4974063"/>
                  <a:ext cx="28284" cy="63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" h="1557" extrusionOk="0">
                      <a:moveTo>
                        <a:pt x="70" y="1"/>
                      </a:moveTo>
                      <a:cubicBezTo>
                        <a:pt x="34" y="1"/>
                        <a:pt x="1" y="28"/>
                        <a:pt x="16" y="71"/>
                      </a:cubicBezTo>
                      <a:cubicBezTo>
                        <a:pt x="199" y="562"/>
                        <a:pt x="380" y="1051"/>
                        <a:pt x="591" y="1530"/>
                      </a:cubicBezTo>
                      <a:cubicBezTo>
                        <a:pt x="599" y="1549"/>
                        <a:pt x="615" y="1556"/>
                        <a:pt x="631" y="1556"/>
                      </a:cubicBezTo>
                      <a:cubicBezTo>
                        <a:pt x="663" y="1556"/>
                        <a:pt x="697" y="1528"/>
                        <a:pt x="685" y="1491"/>
                      </a:cubicBezTo>
                      <a:cubicBezTo>
                        <a:pt x="518" y="1000"/>
                        <a:pt x="323" y="520"/>
                        <a:pt x="129" y="40"/>
                      </a:cubicBezTo>
                      <a:cubicBezTo>
                        <a:pt x="118" y="13"/>
                        <a:pt x="93" y="1"/>
                        <a:pt x="70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17" name="Google Shape;2317;p15"/>
                <p:cNvSpPr/>
                <p:nvPr/>
              </p:nvSpPr>
              <p:spPr>
                <a:xfrm>
                  <a:off x="7532985" y="4925570"/>
                  <a:ext cx="21832" cy="15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" h="379" extrusionOk="0">
                      <a:moveTo>
                        <a:pt x="400" y="1"/>
                      </a:moveTo>
                      <a:cubicBezTo>
                        <a:pt x="396" y="1"/>
                        <a:pt x="391" y="1"/>
                        <a:pt x="386" y="2"/>
                      </a:cubicBezTo>
                      <a:cubicBezTo>
                        <a:pt x="232" y="33"/>
                        <a:pt x="73" y="168"/>
                        <a:pt x="16" y="314"/>
                      </a:cubicBezTo>
                      <a:cubicBezTo>
                        <a:pt x="1" y="353"/>
                        <a:pt x="36" y="379"/>
                        <a:pt x="71" y="379"/>
                      </a:cubicBezTo>
                      <a:cubicBezTo>
                        <a:pt x="79" y="379"/>
                        <a:pt x="88" y="377"/>
                        <a:pt x="96" y="374"/>
                      </a:cubicBezTo>
                      <a:cubicBezTo>
                        <a:pt x="221" y="319"/>
                        <a:pt x="363" y="230"/>
                        <a:pt x="469" y="145"/>
                      </a:cubicBezTo>
                      <a:cubicBezTo>
                        <a:pt x="537" y="90"/>
                        <a:pt x="470" y="1"/>
                        <a:pt x="400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18" name="Google Shape;2318;p15"/>
                <p:cNvSpPr/>
                <p:nvPr/>
              </p:nvSpPr>
              <p:spPr>
                <a:xfrm>
                  <a:off x="7486196" y="4924312"/>
                  <a:ext cx="21142" cy="9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1" h="240" extrusionOk="0">
                      <a:moveTo>
                        <a:pt x="355" y="0"/>
                      </a:moveTo>
                      <a:cubicBezTo>
                        <a:pt x="280" y="0"/>
                        <a:pt x="209" y="14"/>
                        <a:pt x="130" y="27"/>
                      </a:cubicBezTo>
                      <a:cubicBezTo>
                        <a:pt x="0" y="47"/>
                        <a:pt x="42" y="239"/>
                        <a:pt x="163" y="239"/>
                      </a:cubicBezTo>
                      <a:cubicBezTo>
                        <a:pt x="171" y="239"/>
                        <a:pt x="179" y="238"/>
                        <a:pt x="188" y="237"/>
                      </a:cubicBezTo>
                      <a:cubicBezTo>
                        <a:pt x="291" y="216"/>
                        <a:pt x="380" y="199"/>
                        <a:pt x="470" y="144"/>
                      </a:cubicBezTo>
                      <a:cubicBezTo>
                        <a:pt x="521" y="115"/>
                        <a:pt x="519" y="19"/>
                        <a:pt x="452" y="8"/>
                      </a:cubicBezTo>
                      <a:cubicBezTo>
                        <a:pt x="418" y="2"/>
                        <a:pt x="387" y="0"/>
                        <a:pt x="355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19" name="Google Shape;2319;p15"/>
                <p:cNvSpPr/>
                <p:nvPr/>
              </p:nvSpPr>
              <p:spPr>
                <a:xfrm>
                  <a:off x="7466799" y="4934173"/>
                  <a:ext cx="19722" cy="7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" h="191" extrusionOk="0">
                      <a:moveTo>
                        <a:pt x="292" y="0"/>
                      </a:moveTo>
                      <a:cubicBezTo>
                        <a:pt x="233" y="0"/>
                        <a:pt x="173" y="9"/>
                        <a:pt x="109" y="14"/>
                      </a:cubicBezTo>
                      <a:cubicBezTo>
                        <a:pt x="3" y="24"/>
                        <a:pt x="1" y="183"/>
                        <a:pt x="105" y="183"/>
                      </a:cubicBezTo>
                      <a:cubicBezTo>
                        <a:pt x="106" y="183"/>
                        <a:pt x="107" y="183"/>
                        <a:pt x="109" y="183"/>
                      </a:cubicBezTo>
                      <a:cubicBezTo>
                        <a:pt x="227" y="178"/>
                        <a:pt x="345" y="191"/>
                        <a:pt x="447" y="125"/>
                      </a:cubicBezTo>
                      <a:cubicBezTo>
                        <a:pt x="479" y="104"/>
                        <a:pt x="485" y="51"/>
                        <a:pt x="447" y="32"/>
                      </a:cubicBezTo>
                      <a:cubicBezTo>
                        <a:pt x="395" y="7"/>
                        <a:pt x="344" y="0"/>
                        <a:pt x="292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20" name="Google Shape;2320;p15"/>
                <p:cNvSpPr/>
                <p:nvPr/>
              </p:nvSpPr>
              <p:spPr>
                <a:xfrm>
                  <a:off x="7558063" y="4927031"/>
                  <a:ext cx="15867" cy="86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" h="212" extrusionOk="0">
                      <a:moveTo>
                        <a:pt x="269" y="1"/>
                      </a:moveTo>
                      <a:cubicBezTo>
                        <a:pt x="197" y="1"/>
                        <a:pt x="150" y="19"/>
                        <a:pt x="79" y="45"/>
                      </a:cubicBezTo>
                      <a:cubicBezTo>
                        <a:pt x="2" y="75"/>
                        <a:pt x="1" y="211"/>
                        <a:pt x="91" y="211"/>
                      </a:cubicBezTo>
                      <a:cubicBezTo>
                        <a:pt x="95" y="211"/>
                        <a:pt x="98" y="211"/>
                        <a:pt x="102" y="210"/>
                      </a:cubicBezTo>
                      <a:cubicBezTo>
                        <a:pt x="184" y="202"/>
                        <a:pt x="245" y="195"/>
                        <a:pt x="318" y="156"/>
                      </a:cubicBezTo>
                      <a:cubicBezTo>
                        <a:pt x="391" y="115"/>
                        <a:pt x="357" y="3"/>
                        <a:pt x="276" y="1"/>
                      </a:cubicBezTo>
                      <a:cubicBezTo>
                        <a:pt x="274" y="1"/>
                        <a:pt x="272" y="1"/>
                        <a:pt x="269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21" name="Google Shape;2321;p15"/>
                <p:cNvSpPr/>
                <p:nvPr/>
              </p:nvSpPr>
              <p:spPr>
                <a:xfrm>
                  <a:off x="7619867" y="4930886"/>
                  <a:ext cx="18910" cy="73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" h="180" extrusionOk="0">
                      <a:moveTo>
                        <a:pt x="310" y="0"/>
                      </a:moveTo>
                      <a:cubicBezTo>
                        <a:pt x="241" y="0"/>
                        <a:pt x="173" y="17"/>
                        <a:pt x="97" y="29"/>
                      </a:cubicBezTo>
                      <a:cubicBezTo>
                        <a:pt x="1" y="42"/>
                        <a:pt x="38" y="180"/>
                        <a:pt x="126" y="180"/>
                      </a:cubicBezTo>
                      <a:cubicBezTo>
                        <a:pt x="130" y="180"/>
                        <a:pt x="134" y="180"/>
                        <a:pt x="138" y="179"/>
                      </a:cubicBezTo>
                      <a:cubicBezTo>
                        <a:pt x="247" y="164"/>
                        <a:pt x="341" y="165"/>
                        <a:pt x="432" y="101"/>
                      </a:cubicBezTo>
                      <a:cubicBezTo>
                        <a:pt x="466" y="80"/>
                        <a:pt x="461" y="30"/>
                        <a:pt x="421" y="18"/>
                      </a:cubicBezTo>
                      <a:cubicBezTo>
                        <a:pt x="383" y="5"/>
                        <a:pt x="346" y="0"/>
                        <a:pt x="310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22" name="Google Shape;2322;p15"/>
                <p:cNvSpPr/>
                <p:nvPr/>
              </p:nvSpPr>
              <p:spPr>
                <a:xfrm>
                  <a:off x="7698754" y="4957101"/>
                  <a:ext cx="16273" cy="7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178" extrusionOk="0">
                      <a:moveTo>
                        <a:pt x="188" y="1"/>
                      </a:moveTo>
                      <a:cubicBezTo>
                        <a:pt x="144" y="1"/>
                        <a:pt x="98" y="10"/>
                        <a:pt x="50" y="25"/>
                      </a:cubicBezTo>
                      <a:cubicBezTo>
                        <a:pt x="11" y="38"/>
                        <a:pt x="0" y="92"/>
                        <a:pt x="39" y="115"/>
                      </a:cubicBezTo>
                      <a:cubicBezTo>
                        <a:pt x="106" y="155"/>
                        <a:pt x="172" y="178"/>
                        <a:pt x="243" y="178"/>
                      </a:cubicBezTo>
                      <a:cubicBezTo>
                        <a:pt x="273" y="178"/>
                        <a:pt x="303" y="174"/>
                        <a:pt x="335" y="165"/>
                      </a:cubicBezTo>
                      <a:cubicBezTo>
                        <a:pt x="388" y="148"/>
                        <a:pt x="401" y="72"/>
                        <a:pt x="350" y="44"/>
                      </a:cubicBezTo>
                      <a:cubicBezTo>
                        <a:pt x="296" y="14"/>
                        <a:pt x="243" y="1"/>
                        <a:pt x="188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23" name="Google Shape;2323;p15"/>
                <p:cNvSpPr/>
                <p:nvPr/>
              </p:nvSpPr>
              <p:spPr>
                <a:xfrm>
                  <a:off x="7431373" y="5000765"/>
                  <a:ext cx="7061" cy="12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" h="313" extrusionOk="0">
                      <a:moveTo>
                        <a:pt x="86" y="1"/>
                      </a:moveTo>
                      <a:cubicBezTo>
                        <a:pt x="65" y="1"/>
                        <a:pt x="45" y="11"/>
                        <a:pt x="36" y="30"/>
                      </a:cubicBezTo>
                      <a:cubicBezTo>
                        <a:pt x="0" y="103"/>
                        <a:pt x="2" y="150"/>
                        <a:pt x="7" y="234"/>
                      </a:cubicBezTo>
                      <a:cubicBezTo>
                        <a:pt x="8" y="286"/>
                        <a:pt x="47" y="312"/>
                        <a:pt x="86" y="312"/>
                      </a:cubicBezTo>
                      <a:cubicBezTo>
                        <a:pt x="125" y="312"/>
                        <a:pt x="164" y="286"/>
                        <a:pt x="167" y="234"/>
                      </a:cubicBezTo>
                      <a:cubicBezTo>
                        <a:pt x="169" y="150"/>
                        <a:pt x="173" y="102"/>
                        <a:pt x="136" y="30"/>
                      </a:cubicBezTo>
                      <a:cubicBezTo>
                        <a:pt x="127" y="11"/>
                        <a:pt x="106" y="1"/>
                        <a:pt x="86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24" name="Google Shape;2324;p15"/>
                <p:cNvSpPr/>
                <p:nvPr/>
              </p:nvSpPr>
              <p:spPr>
                <a:xfrm>
                  <a:off x="7562081" y="4970776"/>
                  <a:ext cx="21832" cy="15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" h="380" extrusionOk="0">
                      <a:moveTo>
                        <a:pt x="400" y="1"/>
                      </a:moveTo>
                      <a:cubicBezTo>
                        <a:pt x="396" y="1"/>
                        <a:pt x="391" y="1"/>
                        <a:pt x="386" y="2"/>
                      </a:cubicBezTo>
                      <a:cubicBezTo>
                        <a:pt x="232" y="33"/>
                        <a:pt x="73" y="167"/>
                        <a:pt x="16" y="313"/>
                      </a:cubicBezTo>
                      <a:cubicBezTo>
                        <a:pt x="1" y="353"/>
                        <a:pt x="36" y="379"/>
                        <a:pt x="71" y="379"/>
                      </a:cubicBezTo>
                      <a:cubicBezTo>
                        <a:pt x="79" y="379"/>
                        <a:pt x="87" y="378"/>
                        <a:pt x="95" y="374"/>
                      </a:cubicBezTo>
                      <a:cubicBezTo>
                        <a:pt x="219" y="319"/>
                        <a:pt x="362" y="230"/>
                        <a:pt x="469" y="146"/>
                      </a:cubicBezTo>
                      <a:cubicBezTo>
                        <a:pt x="537" y="90"/>
                        <a:pt x="470" y="1"/>
                        <a:pt x="400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25" name="Google Shape;2325;p15"/>
                <p:cNvSpPr/>
                <p:nvPr/>
              </p:nvSpPr>
              <p:spPr>
                <a:xfrm>
                  <a:off x="7533147" y="4960915"/>
                  <a:ext cx="22076" cy="91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" h="225" extrusionOk="0">
                      <a:moveTo>
                        <a:pt x="134" y="1"/>
                      </a:moveTo>
                      <a:cubicBezTo>
                        <a:pt x="38" y="1"/>
                        <a:pt x="0" y="142"/>
                        <a:pt x="105" y="170"/>
                      </a:cubicBezTo>
                      <a:cubicBezTo>
                        <a:pt x="204" y="197"/>
                        <a:pt x="291" y="224"/>
                        <a:pt x="385" y="224"/>
                      </a:cubicBezTo>
                      <a:cubicBezTo>
                        <a:pt x="420" y="224"/>
                        <a:pt x="455" y="220"/>
                        <a:pt x="493" y="212"/>
                      </a:cubicBezTo>
                      <a:cubicBezTo>
                        <a:pt x="526" y="204"/>
                        <a:pt x="543" y="151"/>
                        <a:pt x="514" y="129"/>
                      </a:cubicBezTo>
                      <a:cubicBezTo>
                        <a:pt x="401" y="42"/>
                        <a:pt x="292" y="28"/>
                        <a:pt x="152" y="2"/>
                      </a:cubicBezTo>
                      <a:cubicBezTo>
                        <a:pt x="146" y="1"/>
                        <a:pt x="14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26" name="Google Shape;2326;p15"/>
                <p:cNvSpPr/>
                <p:nvPr/>
              </p:nvSpPr>
              <p:spPr>
                <a:xfrm>
                  <a:off x="7515292" y="4969437"/>
                  <a:ext cx="21142" cy="98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1" h="242" extrusionOk="0">
                      <a:moveTo>
                        <a:pt x="355" y="0"/>
                      </a:moveTo>
                      <a:cubicBezTo>
                        <a:pt x="280" y="0"/>
                        <a:pt x="208" y="14"/>
                        <a:pt x="128" y="27"/>
                      </a:cubicBezTo>
                      <a:cubicBezTo>
                        <a:pt x="0" y="50"/>
                        <a:pt x="40" y="241"/>
                        <a:pt x="161" y="241"/>
                      </a:cubicBezTo>
                      <a:cubicBezTo>
                        <a:pt x="169" y="241"/>
                        <a:pt x="177" y="240"/>
                        <a:pt x="186" y="238"/>
                      </a:cubicBezTo>
                      <a:cubicBezTo>
                        <a:pt x="291" y="218"/>
                        <a:pt x="380" y="200"/>
                        <a:pt x="470" y="144"/>
                      </a:cubicBezTo>
                      <a:cubicBezTo>
                        <a:pt x="521" y="115"/>
                        <a:pt x="519" y="20"/>
                        <a:pt x="452" y="8"/>
                      </a:cubicBezTo>
                      <a:cubicBezTo>
                        <a:pt x="418" y="3"/>
                        <a:pt x="386" y="0"/>
                        <a:pt x="355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27" name="Google Shape;2327;p15"/>
                <p:cNvSpPr/>
                <p:nvPr/>
              </p:nvSpPr>
              <p:spPr>
                <a:xfrm>
                  <a:off x="7495854" y="4979420"/>
                  <a:ext cx="19762" cy="7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7" h="190" extrusionOk="0">
                      <a:moveTo>
                        <a:pt x="294" y="0"/>
                      </a:moveTo>
                      <a:cubicBezTo>
                        <a:pt x="235" y="0"/>
                        <a:pt x="174" y="10"/>
                        <a:pt x="110" y="15"/>
                      </a:cubicBezTo>
                      <a:cubicBezTo>
                        <a:pt x="4" y="23"/>
                        <a:pt x="0" y="183"/>
                        <a:pt x="106" y="183"/>
                      </a:cubicBezTo>
                      <a:cubicBezTo>
                        <a:pt x="107" y="183"/>
                        <a:pt x="108" y="183"/>
                        <a:pt x="110" y="183"/>
                      </a:cubicBezTo>
                      <a:cubicBezTo>
                        <a:pt x="227" y="177"/>
                        <a:pt x="346" y="189"/>
                        <a:pt x="448" y="126"/>
                      </a:cubicBezTo>
                      <a:cubicBezTo>
                        <a:pt x="480" y="106"/>
                        <a:pt x="486" y="51"/>
                        <a:pt x="448" y="32"/>
                      </a:cubicBezTo>
                      <a:cubicBezTo>
                        <a:pt x="396" y="8"/>
                        <a:pt x="346" y="0"/>
                        <a:pt x="294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28" name="Google Shape;2328;p15"/>
                <p:cNvSpPr/>
                <p:nvPr/>
              </p:nvSpPr>
              <p:spPr>
                <a:xfrm>
                  <a:off x="7470532" y="4999223"/>
                  <a:ext cx="15339" cy="111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274" extrusionOk="0">
                      <a:moveTo>
                        <a:pt x="266" y="0"/>
                      </a:moveTo>
                      <a:cubicBezTo>
                        <a:pt x="167" y="0"/>
                        <a:pt x="96" y="65"/>
                        <a:pt x="40" y="158"/>
                      </a:cubicBezTo>
                      <a:cubicBezTo>
                        <a:pt x="1" y="221"/>
                        <a:pt x="54" y="273"/>
                        <a:pt x="111" y="273"/>
                      </a:cubicBezTo>
                      <a:cubicBezTo>
                        <a:pt x="135" y="273"/>
                        <a:pt x="161" y="263"/>
                        <a:pt x="179" y="239"/>
                      </a:cubicBezTo>
                      <a:cubicBezTo>
                        <a:pt x="215" y="191"/>
                        <a:pt x="288" y="153"/>
                        <a:pt x="336" y="116"/>
                      </a:cubicBezTo>
                      <a:cubicBezTo>
                        <a:pt x="373" y="88"/>
                        <a:pt x="378" y="19"/>
                        <a:pt x="322" y="7"/>
                      </a:cubicBezTo>
                      <a:cubicBezTo>
                        <a:pt x="302" y="2"/>
                        <a:pt x="284" y="0"/>
                        <a:pt x="26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29" name="Google Shape;2329;p15"/>
                <p:cNvSpPr/>
                <p:nvPr/>
              </p:nvSpPr>
              <p:spPr>
                <a:xfrm>
                  <a:off x="7566829" y="4942614"/>
                  <a:ext cx="19073" cy="11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0" h="294" extrusionOk="0">
                      <a:moveTo>
                        <a:pt x="162" y="1"/>
                      </a:moveTo>
                      <a:cubicBezTo>
                        <a:pt x="45" y="1"/>
                        <a:pt x="0" y="206"/>
                        <a:pt x="139" y="252"/>
                      </a:cubicBezTo>
                      <a:cubicBezTo>
                        <a:pt x="203" y="276"/>
                        <a:pt x="253" y="293"/>
                        <a:pt x="320" y="293"/>
                      </a:cubicBezTo>
                      <a:cubicBezTo>
                        <a:pt x="323" y="293"/>
                        <a:pt x="325" y="293"/>
                        <a:pt x="327" y="293"/>
                      </a:cubicBezTo>
                      <a:cubicBezTo>
                        <a:pt x="414" y="293"/>
                        <a:pt x="470" y="176"/>
                        <a:pt x="401" y="116"/>
                      </a:cubicBezTo>
                      <a:cubicBezTo>
                        <a:pt x="339" y="62"/>
                        <a:pt x="282" y="40"/>
                        <a:pt x="205" y="9"/>
                      </a:cubicBezTo>
                      <a:cubicBezTo>
                        <a:pt x="190" y="3"/>
                        <a:pt x="176" y="1"/>
                        <a:pt x="162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0" name="Google Shape;2330;p15"/>
                <p:cNvSpPr/>
                <p:nvPr/>
              </p:nvSpPr>
              <p:spPr>
                <a:xfrm>
                  <a:off x="7587159" y="4972278"/>
                  <a:ext cx="15867" cy="85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" h="211" extrusionOk="0">
                      <a:moveTo>
                        <a:pt x="263" y="0"/>
                      </a:moveTo>
                      <a:cubicBezTo>
                        <a:pt x="194" y="0"/>
                        <a:pt x="146" y="19"/>
                        <a:pt x="79" y="45"/>
                      </a:cubicBezTo>
                      <a:cubicBezTo>
                        <a:pt x="1" y="73"/>
                        <a:pt x="1" y="211"/>
                        <a:pt x="92" y="211"/>
                      </a:cubicBezTo>
                      <a:cubicBezTo>
                        <a:pt x="96" y="211"/>
                        <a:pt x="99" y="211"/>
                        <a:pt x="102" y="210"/>
                      </a:cubicBezTo>
                      <a:cubicBezTo>
                        <a:pt x="182" y="200"/>
                        <a:pt x="245" y="194"/>
                        <a:pt x="318" y="154"/>
                      </a:cubicBezTo>
                      <a:cubicBezTo>
                        <a:pt x="391" y="115"/>
                        <a:pt x="357" y="2"/>
                        <a:pt x="276" y="1"/>
                      </a:cubicBezTo>
                      <a:cubicBezTo>
                        <a:pt x="272" y="0"/>
                        <a:pt x="267" y="0"/>
                        <a:pt x="263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1" name="Google Shape;2331;p15"/>
                <p:cNvSpPr/>
                <p:nvPr/>
              </p:nvSpPr>
              <p:spPr>
                <a:xfrm>
                  <a:off x="7648963" y="4976052"/>
                  <a:ext cx="18870" cy="7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" h="182" extrusionOk="0">
                      <a:moveTo>
                        <a:pt x="308" y="1"/>
                      </a:moveTo>
                      <a:cubicBezTo>
                        <a:pt x="239" y="1"/>
                        <a:pt x="172" y="18"/>
                        <a:pt x="96" y="30"/>
                      </a:cubicBezTo>
                      <a:cubicBezTo>
                        <a:pt x="1" y="43"/>
                        <a:pt x="38" y="182"/>
                        <a:pt x="126" y="182"/>
                      </a:cubicBezTo>
                      <a:cubicBezTo>
                        <a:pt x="130" y="182"/>
                        <a:pt x="134" y="181"/>
                        <a:pt x="138" y="181"/>
                      </a:cubicBezTo>
                      <a:cubicBezTo>
                        <a:pt x="247" y="166"/>
                        <a:pt x="341" y="168"/>
                        <a:pt x="432" y="105"/>
                      </a:cubicBezTo>
                      <a:cubicBezTo>
                        <a:pt x="465" y="82"/>
                        <a:pt x="461" y="32"/>
                        <a:pt x="420" y="19"/>
                      </a:cubicBezTo>
                      <a:cubicBezTo>
                        <a:pt x="381" y="6"/>
                        <a:pt x="344" y="1"/>
                        <a:pt x="308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2" name="Google Shape;2332;p15"/>
                <p:cNvSpPr/>
                <p:nvPr/>
              </p:nvSpPr>
              <p:spPr>
                <a:xfrm>
                  <a:off x="7688528" y="4984614"/>
                  <a:ext cx="23658" cy="9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" h="222" extrusionOk="0">
                      <a:moveTo>
                        <a:pt x="267" y="0"/>
                      </a:moveTo>
                      <a:cubicBezTo>
                        <a:pt x="217" y="0"/>
                        <a:pt x="166" y="2"/>
                        <a:pt x="116" y="2"/>
                      </a:cubicBezTo>
                      <a:cubicBezTo>
                        <a:pt x="13" y="2"/>
                        <a:pt x="1" y="143"/>
                        <a:pt x="92" y="175"/>
                      </a:cubicBezTo>
                      <a:cubicBezTo>
                        <a:pt x="174" y="201"/>
                        <a:pt x="260" y="222"/>
                        <a:pt x="345" y="222"/>
                      </a:cubicBezTo>
                      <a:cubicBezTo>
                        <a:pt x="394" y="222"/>
                        <a:pt x="443" y="215"/>
                        <a:pt x="490" y="199"/>
                      </a:cubicBezTo>
                      <a:cubicBezTo>
                        <a:pt x="573" y="170"/>
                        <a:pt x="583" y="44"/>
                        <a:pt x="491" y="22"/>
                      </a:cubicBezTo>
                      <a:cubicBezTo>
                        <a:pt x="419" y="4"/>
                        <a:pt x="343" y="0"/>
                        <a:pt x="267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3" name="Google Shape;2333;p15"/>
                <p:cNvSpPr/>
                <p:nvPr/>
              </p:nvSpPr>
              <p:spPr>
                <a:xfrm>
                  <a:off x="7727810" y="5002307"/>
                  <a:ext cx="16313" cy="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2" h="179" extrusionOk="0">
                      <a:moveTo>
                        <a:pt x="190" y="1"/>
                      </a:moveTo>
                      <a:cubicBezTo>
                        <a:pt x="145" y="1"/>
                        <a:pt x="99" y="10"/>
                        <a:pt x="50" y="25"/>
                      </a:cubicBezTo>
                      <a:cubicBezTo>
                        <a:pt x="9" y="37"/>
                        <a:pt x="0" y="93"/>
                        <a:pt x="38" y="115"/>
                      </a:cubicBezTo>
                      <a:cubicBezTo>
                        <a:pt x="106" y="154"/>
                        <a:pt x="173" y="178"/>
                        <a:pt x="243" y="178"/>
                      </a:cubicBezTo>
                      <a:cubicBezTo>
                        <a:pt x="273" y="178"/>
                        <a:pt x="304" y="174"/>
                        <a:pt x="336" y="164"/>
                      </a:cubicBezTo>
                      <a:cubicBezTo>
                        <a:pt x="389" y="148"/>
                        <a:pt x="402" y="72"/>
                        <a:pt x="351" y="44"/>
                      </a:cubicBezTo>
                      <a:cubicBezTo>
                        <a:pt x="297" y="14"/>
                        <a:pt x="245" y="1"/>
                        <a:pt x="190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4" name="Google Shape;2334;p15"/>
                <p:cNvSpPr/>
                <p:nvPr/>
              </p:nvSpPr>
              <p:spPr>
                <a:xfrm>
                  <a:off x="7460428" y="5045971"/>
                  <a:ext cx="7101" cy="127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" h="314" extrusionOk="0">
                      <a:moveTo>
                        <a:pt x="87" y="1"/>
                      </a:moveTo>
                      <a:cubicBezTo>
                        <a:pt x="66" y="1"/>
                        <a:pt x="46" y="10"/>
                        <a:pt x="37" y="29"/>
                      </a:cubicBezTo>
                      <a:cubicBezTo>
                        <a:pt x="0" y="104"/>
                        <a:pt x="3" y="150"/>
                        <a:pt x="6" y="234"/>
                      </a:cubicBezTo>
                      <a:cubicBezTo>
                        <a:pt x="8" y="287"/>
                        <a:pt x="47" y="313"/>
                        <a:pt x="87" y="313"/>
                      </a:cubicBezTo>
                      <a:cubicBezTo>
                        <a:pt x="126" y="313"/>
                        <a:pt x="165" y="287"/>
                        <a:pt x="168" y="234"/>
                      </a:cubicBezTo>
                      <a:cubicBezTo>
                        <a:pt x="170" y="150"/>
                        <a:pt x="174" y="102"/>
                        <a:pt x="137" y="29"/>
                      </a:cubicBezTo>
                      <a:cubicBezTo>
                        <a:pt x="128" y="10"/>
                        <a:pt x="107" y="1"/>
                        <a:pt x="87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5" name="Google Shape;2335;p15"/>
                <p:cNvSpPr/>
                <p:nvPr/>
              </p:nvSpPr>
              <p:spPr>
                <a:xfrm>
                  <a:off x="7340433" y="4951501"/>
                  <a:ext cx="126488" cy="160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17" h="3946" extrusionOk="0">
                      <a:moveTo>
                        <a:pt x="3098" y="1"/>
                      </a:moveTo>
                      <a:cubicBezTo>
                        <a:pt x="3096" y="1"/>
                        <a:pt x="3095" y="1"/>
                        <a:pt x="3093" y="2"/>
                      </a:cubicBezTo>
                      <a:cubicBezTo>
                        <a:pt x="3009" y="36"/>
                        <a:pt x="2930" y="71"/>
                        <a:pt x="2850" y="110"/>
                      </a:cubicBezTo>
                      <a:cubicBezTo>
                        <a:pt x="2848" y="91"/>
                        <a:pt x="2836" y="74"/>
                        <a:pt x="2811" y="69"/>
                      </a:cubicBezTo>
                      <a:cubicBezTo>
                        <a:pt x="2791" y="64"/>
                        <a:pt x="2772" y="62"/>
                        <a:pt x="2754" y="62"/>
                      </a:cubicBezTo>
                      <a:cubicBezTo>
                        <a:pt x="2655" y="62"/>
                        <a:pt x="2584" y="127"/>
                        <a:pt x="2529" y="220"/>
                      </a:cubicBezTo>
                      <a:cubicBezTo>
                        <a:pt x="2515" y="246"/>
                        <a:pt x="2515" y="267"/>
                        <a:pt x="2522" y="286"/>
                      </a:cubicBezTo>
                      <a:cubicBezTo>
                        <a:pt x="1222" y="1072"/>
                        <a:pt x="556" y="2528"/>
                        <a:pt x="5" y="3926"/>
                      </a:cubicBezTo>
                      <a:cubicBezTo>
                        <a:pt x="1" y="3936"/>
                        <a:pt x="12" y="3946"/>
                        <a:pt x="22" y="3946"/>
                      </a:cubicBezTo>
                      <a:cubicBezTo>
                        <a:pt x="27" y="3946"/>
                        <a:pt x="31" y="3944"/>
                        <a:pt x="33" y="3939"/>
                      </a:cubicBezTo>
                      <a:cubicBezTo>
                        <a:pt x="622" y="2557"/>
                        <a:pt x="1251" y="1105"/>
                        <a:pt x="2546" y="313"/>
                      </a:cubicBezTo>
                      <a:cubicBezTo>
                        <a:pt x="2562" y="326"/>
                        <a:pt x="2583" y="335"/>
                        <a:pt x="2605" y="335"/>
                      </a:cubicBezTo>
                      <a:cubicBezTo>
                        <a:pt x="2628" y="335"/>
                        <a:pt x="2651" y="325"/>
                        <a:pt x="2668" y="300"/>
                      </a:cubicBezTo>
                      <a:cubicBezTo>
                        <a:pt x="2705" y="253"/>
                        <a:pt x="2777" y="215"/>
                        <a:pt x="2826" y="178"/>
                      </a:cubicBezTo>
                      <a:cubicBezTo>
                        <a:pt x="2835" y="171"/>
                        <a:pt x="2843" y="159"/>
                        <a:pt x="2848" y="148"/>
                      </a:cubicBezTo>
                      <a:cubicBezTo>
                        <a:pt x="2930" y="108"/>
                        <a:pt x="3013" y="69"/>
                        <a:pt x="3101" y="32"/>
                      </a:cubicBezTo>
                      <a:cubicBezTo>
                        <a:pt x="3117" y="25"/>
                        <a:pt x="3111" y="1"/>
                        <a:pt x="3098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6" name="Google Shape;2336;p15"/>
                <p:cNvSpPr/>
                <p:nvPr/>
              </p:nvSpPr>
              <p:spPr>
                <a:xfrm>
                  <a:off x="8388817" y="4918753"/>
                  <a:ext cx="20777" cy="14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" h="367" extrusionOk="0">
                      <a:moveTo>
                        <a:pt x="373" y="0"/>
                      </a:moveTo>
                      <a:cubicBezTo>
                        <a:pt x="369" y="0"/>
                        <a:pt x="364" y="0"/>
                        <a:pt x="360" y="1"/>
                      </a:cubicBezTo>
                      <a:cubicBezTo>
                        <a:pt x="215" y="27"/>
                        <a:pt x="61" y="159"/>
                        <a:pt x="12" y="297"/>
                      </a:cubicBezTo>
                      <a:cubicBezTo>
                        <a:pt x="1" y="329"/>
                        <a:pt x="30" y="367"/>
                        <a:pt x="63" y="367"/>
                      </a:cubicBezTo>
                      <a:cubicBezTo>
                        <a:pt x="68" y="367"/>
                        <a:pt x="74" y="366"/>
                        <a:pt x="79" y="364"/>
                      </a:cubicBezTo>
                      <a:cubicBezTo>
                        <a:pt x="202" y="313"/>
                        <a:pt x="341" y="229"/>
                        <a:pt x="444" y="145"/>
                      </a:cubicBezTo>
                      <a:cubicBezTo>
                        <a:pt x="512" y="90"/>
                        <a:pt x="444" y="0"/>
                        <a:pt x="373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7" name="Google Shape;2337;p15"/>
                <p:cNvSpPr/>
                <p:nvPr/>
              </p:nvSpPr>
              <p:spPr>
                <a:xfrm>
                  <a:off x="8326527" y="4926909"/>
                  <a:ext cx="19032" cy="75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9" h="186" extrusionOk="0">
                      <a:moveTo>
                        <a:pt x="275" y="0"/>
                      </a:moveTo>
                      <a:cubicBezTo>
                        <a:pt x="224" y="0"/>
                        <a:pt x="172" y="7"/>
                        <a:pt x="110" y="13"/>
                      </a:cubicBezTo>
                      <a:cubicBezTo>
                        <a:pt x="6" y="21"/>
                        <a:pt x="1" y="180"/>
                        <a:pt x="105" y="180"/>
                      </a:cubicBezTo>
                      <a:cubicBezTo>
                        <a:pt x="107" y="180"/>
                        <a:pt x="108" y="180"/>
                        <a:pt x="110" y="180"/>
                      </a:cubicBezTo>
                      <a:cubicBezTo>
                        <a:pt x="228" y="175"/>
                        <a:pt x="329" y="185"/>
                        <a:pt x="430" y="124"/>
                      </a:cubicBezTo>
                      <a:cubicBezTo>
                        <a:pt x="462" y="105"/>
                        <a:pt x="469" y="48"/>
                        <a:pt x="430" y="32"/>
                      </a:cubicBezTo>
                      <a:cubicBezTo>
                        <a:pt x="374" y="7"/>
                        <a:pt x="325" y="0"/>
                        <a:pt x="275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8" name="Google Shape;2338;p15"/>
                <p:cNvSpPr/>
                <p:nvPr/>
              </p:nvSpPr>
              <p:spPr>
                <a:xfrm>
                  <a:off x="8469855" y="4923784"/>
                  <a:ext cx="18180" cy="73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8" h="180" extrusionOk="0">
                      <a:moveTo>
                        <a:pt x="294" y="1"/>
                      </a:moveTo>
                      <a:cubicBezTo>
                        <a:pt x="231" y="1"/>
                        <a:pt x="168" y="17"/>
                        <a:pt x="97" y="27"/>
                      </a:cubicBezTo>
                      <a:cubicBezTo>
                        <a:pt x="1" y="41"/>
                        <a:pt x="38" y="179"/>
                        <a:pt x="126" y="179"/>
                      </a:cubicBezTo>
                      <a:cubicBezTo>
                        <a:pt x="130" y="179"/>
                        <a:pt x="134" y="179"/>
                        <a:pt x="138" y="179"/>
                      </a:cubicBezTo>
                      <a:cubicBezTo>
                        <a:pt x="243" y="162"/>
                        <a:pt x="331" y="166"/>
                        <a:pt x="415" y="104"/>
                      </a:cubicBezTo>
                      <a:cubicBezTo>
                        <a:pt x="448" y="79"/>
                        <a:pt x="443" y="34"/>
                        <a:pt x="403" y="20"/>
                      </a:cubicBezTo>
                      <a:cubicBezTo>
                        <a:pt x="366" y="6"/>
                        <a:pt x="330" y="1"/>
                        <a:pt x="294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9" name="Google Shape;2339;p15"/>
                <p:cNvSpPr/>
                <p:nvPr/>
              </p:nvSpPr>
              <p:spPr>
                <a:xfrm>
                  <a:off x="8293414" y="4989281"/>
                  <a:ext cx="7061" cy="122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" h="302" extrusionOk="0">
                      <a:moveTo>
                        <a:pt x="86" y="0"/>
                      </a:moveTo>
                      <a:cubicBezTo>
                        <a:pt x="66" y="0"/>
                        <a:pt x="46" y="10"/>
                        <a:pt x="36" y="29"/>
                      </a:cubicBezTo>
                      <a:cubicBezTo>
                        <a:pt x="1" y="99"/>
                        <a:pt x="2" y="144"/>
                        <a:pt x="7" y="224"/>
                      </a:cubicBezTo>
                      <a:cubicBezTo>
                        <a:pt x="9" y="276"/>
                        <a:pt x="48" y="302"/>
                        <a:pt x="87" y="302"/>
                      </a:cubicBezTo>
                      <a:cubicBezTo>
                        <a:pt x="125" y="302"/>
                        <a:pt x="165" y="276"/>
                        <a:pt x="167" y="224"/>
                      </a:cubicBezTo>
                      <a:cubicBezTo>
                        <a:pt x="170" y="144"/>
                        <a:pt x="173" y="98"/>
                        <a:pt x="137" y="29"/>
                      </a:cubicBezTo>
                      <a:cubicBezTo>
                        <a:pt x="126" y="10"/>
                        <a:pt x="106" y="0"/>
                        <a:pt x="8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0" name="Google Shape;2340;p15"/>
                <p:cNvSpPr/>
                <p:nvPr/>
              </p:nvSpPr>
              <p:spPr>
                <a:xfrm>
                  <a:off x="8416127" y="4961159"/>
                  <a:ext cx="20736" cy="14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" h="367" extrusionOk="0">
                      <a:moveTo>
                        <a:pt x="373" y="0"/>
                      </a:moveTo>
                      <a:cubicBezTo>
                        <a:pt x="369" y="0"/>
                        <a:pt x="364" y="0"/>
                        <a:pt x="359" y="1"/>
                      </a:cubicBezTo>
                      <a:cubicBezTo>
                        <a:pt x="215" y="27"/>
                        <a:pt x="61" y="158"/>
                        <a:pt x="11" y="296"/>
                      </a:cubicBezTo>
                      <a:cubicBezTo>
                        <a:pt x="0" y="328"/>
                        <a:pt x="30" y="366"/>
                        <a:pt x="64" y="366"/>
                      </a:cubicBezTo>
                      <a:cubicBezTo>
                        <a:pt x="69" y="366"/>
                        <a:pt x="74" y="365"/>
                        <a:pt x="79" y="364"/>
                      </a:cubicBezTo>
                      <a:cubicBezTo>
                        <a:pt x="202" y="313"/>
                        <a:pt x="340" y="228"/>
                        <a:pt x="443" y="144"/>
                      </a:cubicBezTo>
                      <a:cubicBezTo>
                        <a:pt x="510" y="88"/>
                        <a:pt x="444" y="0"/>
                        <a:pt x="373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1" name="Google Shape;2341;p15"/>
                <p:cNvSpPr/>
                <p:nvPr/>
              </p:nvSpPr>
              <p:spPr>
                <a:xfrm>
                  <a:off x="8388655" y="4951947"/>
                  <a:ext cx="21142" cy="89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1" h="220" extrusionOk="0">
                      <a:moveTo>
                        <a:pt x="132" y="0"/>
                      </a:moveTo>
                      <a:cubicBezTo>
                        <a:pt x="36" y="0"/>
                        <a:pt x="1" y="141"/>
                        <a:pt x="103" y="169"/>
                      </a:cubicBezTo>
                      <a:cubicBezTo>
                        <a:pt x="195" y="194"/>
                        <a:pt x="275" y="220"/>
                        <a:pt x="361" y="220"/>
                      </a:cubicBezTo>
                      <a:cubicBezTo>
                        <a:pt x="396" y="220"/>
                        <a:pt x="431" y="216"/>
                        <a:pt x="469" y="205"/>
                      </a:cubicBezTo>
                      <a:cubicBezTo>
                        <a:pt x="503" y="196"/>
                        <a:pt x="520" y="147"/>
                        <a:pt x="491" y="123"/>
                      </a:cubicBezTo>
                      <a:cubicBezTo>
                        <a:pt x="387" y="38"/>
                        <a:pt x="283" y="25"/>
                        <a:pt x="152" y="2"/>
                      </a:cubicBezTo>
                      <a:cubicBezTo>
                        <a:pt x="145" y="1"/>
                        <a:pt x="139" y="0"/>
                        <a:pt x="132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2" name="Google Shape;2342;p15"/>
                <p:cNvSpPr/>
                <p:nvPr/>
              </p:nvSpPr>
              <p:spPr>
                <a:xfrm>
                  <a:off x="8371814" y="4959860"/>
                  <a:ext cx="20493" cy="9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" h="240" extrusionOk="0">
                      <a:moveTo>
                        <a:pt x="331" y="0"/>
                      </a:moveTo>
                      <a:cubicBezTo>
                        <a:pt x="265" y="0"/>
                        <a:pt x="201" y="12"/>
                        <a:pt x="129" y="24"/>
                      </a:cubicBezTo>
                      <a:cubicBezTo>
                        <a:pt x="0" y="47"/>
                        <a:pt x="42" y="239"/>
                        <a:pt x="163" y="239"/>
                      </a:cubicBezTo>
                      <a:cubicBezTo>
                        <a:pt x="171" y="239"/>
                        <a:pt x="179" y="238"/>
                        <a:pt x="188" y="237"/>
                      </a:cubicBezTo>
                      <a:cubicBezTo>
                        <a:pt x="284" y="215"/>
                        <a:pt x="370" y="200"/>
                        <a:pt x="454" y="148"/>
                      </a:cubicBezTo>
                      <a:cubicBezTo>
                        <a:pt x="504" y="116"/>
                        <a:pt x="503" y="23"/>
                        <a:pt x="436" y="10"/>
                      </a:cubicBezTo>
                      <a:cubicBezTo>
                        <a:pt x="399" y="3"/>
                        <a:pt x="365" y="0"/>
                        <a:pt x="331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3" name="Google Shape;2343;p15"/>
                <p:cNvSpPr/>
                <p:nvPr/>
              </p:nvSpPr>
              <p:spPr>
                <a:xfrm>
                  <a:off x="8353797" y="4969234"/>
                  <a:ext cx="18951" cy="7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" h="187" extrusionOk="0">
                      <a:moveTo>
                        <a:pt x="273" y="1"/>
                      </a:moveTo>
                      <a:cubicBezTo>
                        <a:pt x="222" y="1"/>
                        <a:pt x="170" y="8"/>
                        <a:pt x="109" y="13"/>
                      </a:cubicBezTo>
                      <a:cubicBezTo>
                        <a:pt x="4" y="22"/>
                        <a:pt x="0" y="181"/>
                        <a:pt x="106" y="181"/>
                      </a:cubicBezTo>
                      <a:cubicBezTo>
                        <a:pt x="107" y="181"/>
                        <a:pt x="108" y="181"/>
                        <a:pt x="109" y="181"/>
                      </a:cubicBezTo>
                      <a:cubicBezTo>
                        <a:pt x="226" y="175"/>
                        <a:pt x="327" y="186"/>
                        <a:pt x="428" y="126"/>
                      </a:cubicBezTo>
                      <a:cubicBezTo>
                        <a:pt x="460" y="107"/>
                        <a:pt x="467" y="50"/>
                        <a:pt x="428" y="32"/>
                      </a:cubicBezTo>
                      <a:cubicBezTo>
                        <a:pt x="373" y="8"/>
                        <a:pt x="324" y="1"/>
                        <a:pt x="273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4" name="Google Shape;2344;p15"/>
                <p:cNvSpPr/>
                <p:nvPr/>
              </p:nvSpPr>
              <p:spPr>
                <a:xfrm>
                  <a:off x="8330179" y="4987860"/>
                  <a:ext cx="14933" cy="110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" h="272" extrusionOk="0">
                      <a:moveTo>
                        <a:pt x="252" y="0"/>
                      </a:moveTo>
                      <a:cubicBezTo>
                        <a:pt x="155" y="0"/>
                        <a:pt x="92" y="58"/>
                        <a:pt x="35" y="147"/>
                      </a:cubicBezTo>
                      <a:cubicBezTo>
                        <a:pt x="0" y="204"/>
                        <a:pt x="57" y="272"/>
                        <a:pt x="112" y="272"/>
                      </a:cubicBezTo>
                      <a:cubicBezTo>
                        <a:pt x="131" y="272"/>
                        <a:pt x="149" y="264"/>
                        <a:pt x="164" y="246"/>
                      </a:cubicBezTo>
                      <a:cubicBezTo>
                        <a:pt x="211" y="185"/>
                        <a:pt x="273" y="152"/>
                        <a:pt x="332" y="106"/>
                      </a:cubicBezTo>
                      <a:cubicBezTo>
                        <a:pt x="367" y="78"/>
                        <a:pt x="348" y="13"/>
                        <a:pt x="305" y="6"/>
                      </a:cubicBezTo>
                      <a:cubicBezTo>
                        <a:pt x="286" y="2"/>
                        <a:pt x="269" y="0"/>
                        <a:pt x="252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5" name="Google Shape;2345;p15"/>
                <p:cNvSpPr/>
                <p:nvPr/>
              </p:nvSpPr>
              <p:spPr>
                <a:xfrm>
                  <a:off x="8420104" y="4934619"/>
                  <a:ext cx="18667" cy="11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0" h="290" extrusionOk="0">
                      <a:moveTo>
                        <a:pt x="162" y="1"/>
                      </a:moveTo>
                      <a:cubicBezTo>
                        <a:pt x="45" y="1"/>
                        <a:pt x="0" y="206"/>
                        <a:pt x="139" y="252"/>
                      </a:cubicBezTo>
                      <a:cubicBezTo>
                        <a:pt x="197" y="273"/>
                        <a:pt x="241" y="290"/>
                        <a:pt x="300" y="290"/>
                      </a:cubicBezTo>
                      <a:cubicBezTo>
                        <a:pt x="306" y="290"/>
                        <a:pt x="312" y="289"/>
                        <a:pt x="319" y="289"/>
                      </a:cubicBezTo>
                      <a:cubicBezTo>
                        <a:pt x="404" y="287"/>
                        <a:pt x="460" y="176"/>
                        <a:pt x="391" y="112"/>
                      </a:cubicBezTo>
                      <a:cubicBezTo>
                        <a:pt x="334" y="59"/>
                        <a:pt x="279" y="40"/>
                        <a:pt x="206" y="9"/>
                      </a:cubicBezTo>
                      <a:cubicBezTo>
                        <a:pt x="190" y="3"/>
                        <a:pt x="176" y="1"/>
                        <a:pt x="162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6" name="Google Shape;2346;p15"/>
                <p:cNvSpPr/>
                <p:nvPr/>
              </p:nvSpPr>
              <p:spPr>
                <a:xfrm>
                  <a:off x="8439258" y="4962498"/>
                  <a:ext cx="15461" cy="84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1" h="208" extrusionOk="0">
                      <a:moveTo>
                        <a:pt x="248" y="1"/>
                      </a:moveTo>
                      <a:cubicBezTo>
                        <a:pt x="185" y="1"/>
                        <a:pt x="142" y="19"/>
                        <a:pt x="79" y="42"/>
                      </a:cubicBezTo>
                      <a:cubicBezTo>
                        <a:pt x="3" y="73"/>
                        <a:pt x="1" y="208"/>
                        <a:pt x="91" y="208"/>
                      </a:cubicBezTo>
                      <a:cubicBezTo>
                        <a:pt x="95" y="208"/>
                        <a:pt x="98" y="208"/>
                        <a:pt x="102" y="207"/>
                      </a:cubicBezTo>
                      <a:cubicBezTo>
                        <a:pt x="184" y="198"/>
                        <a:pt x="237" y="195"/>
                        <a:pt x="307" y="155"/>
                      </a:cubicBezTo>
                      <a:cubicBezTo>
                        <a:pt x="381" y="114"/>
                        <a:pt x="345" y="4"/>
                        <a:pt x="266" y="1"/>
                      </a:cubicBezTo>
                      <a:cubicBezTo>
                        <a:pt x="260" y="1"/>
                        <a:pt x="254" y="1"/>
                        <a:pt x="248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7" name="Google Shape;2347;p15"/>
                <p:cNvSpPr/>
                <p:nvPr/>
              </p:nvSpPr>
              <p:spPr>
                <a:xfrm>
                  <a:off x="8497166" y="4966069"/>
                  <a:ext cx="18180" cy="73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8" h="180" extrusionOk="0">
                      <a:moveTo>
                        <a:pt x="292" y="1"/>
                      </a:moveTo>
                      <a:cubicBezTo>
                        <a:pt x="229" y="1"/>
                        <a:pt x="167" y="17"/>
                        <a:pt x="97" y="28"/>
                      </a:cubicBezTo>
                      <a:cubicBezTo>
                        <a:pt x="0" y="41"/>
                        <a:pt x="37" y="180"/>
                        <a:pt x="126" y="180"/>
                      </a:cubicBezTo>
                      <a:cubicBezTo>
                        <a:pt x="129" y="180"/>
                        <a:pt x="133" y="180"/>
                        <a:pt x="137" y="179"/>
                      </a:cubicBezTo>
                      <a:cubicBezTo>
                        <a:pt x="240" y="164"/>
                        <a:pt x="328" y="168"/>
                        <a:pt x="414" y="105"/>
                      </a:cubicBezTo>
                      <a:cubicBezTo>
                        <a:pt x="447" y="81"/>
                        <a:pt x="442" y="35"/>
                        <a:pt x="403" y="21"/>
                      </a:cubicBezTo>
                      <a:cubicBezTo>
                        <a:pt x="364" y="6"/>
                        <a:pt x="328" y="1"/>
                        <a:pt x="292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8" name="Google Shape;2348;p15"/>
                <p:cNvSpPr/>
                <p:nvPr/>
              </p:nvSpPr>
              <p:spPr>
                <a:xfrm>
                  <a:off x="8571102" y="4990660"/>
                  <a:ext cx="15704" cy="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179" extrusionOk="0">
                      <a:moveTo>
                        <a:pt x="184" y="0"/>
                      </a:moveTo>
                      <a:cubicBezTo>
                        <a:pt x="141" y="0"/>
                        <a:pt x="97" y="9"/>
                        <a:pt x="51" y="26"/>
                      </a:cubicBezTo>
                      <a:cubicBezTo>
                        <a:pt x="11" y="38"/>
                        <a:pt x="1" y="92"/>
                        <a:pt x="39" y="116"/>
                      </a:cubicBezTo>
                      <a:cubicBezTo>
                        <a:pt x="101" y="155"/>
                        <a:pt x="164" y="178"/>
                        <a:pt x="231" y="178"/>
                      </a:cubicBezTo>
                      <a:cubicBezTo>
                        <a:pt x="260" y="178"/>
                        <a:pt x="290" y="174"/>
                        <a:pt x="321" y="164"/>
                      </a:cubicBezTo>
                      <a:cubicBezTo>
                        <a:pt x="375" y="146"/>
                        <a:pt x="386" y="73"/>
                        <a:pt x="337" y="43"/>
                      </a:cubicBezTo>
                      <a:cubicBezTo>
                        <a:pt x="287" y="14"/>
                        <a:pt x="236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9" name="Google Shape;2349;p15"/>
                <p:cNvSpPr/>
                <p:nvPr/>
              </p:nvSpPr>
              <p:spPr>
                <a:xfrm>
                  <a:off x="8320643" y="5031646"/>
                  <a:ext cx="7101" cy="122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" h="302" extrusionOk="0">
                      <a:moveTo>
                        <a:pt x="87" y="0"/>
                      </a:moveTo>
                      <a:cubicBezTo>
                        <a:pt x="67" y="0"/>
                        <a:pt x="47" y="10"/>
                        <a:pt x="38" y="29"/>
                      </a:cubicBezTo>
                      <a:cubicBezTo>
                        <a:pt x="1" y="99"/>
                        <a:pt x="3" y="143"/>
                        <a:pt x="7" y="223"/>
                      </a:cubicBezTo>
                      <a:cubicBezTo>
                        <a:pt x="9" y="275"/>
                        <a:pt x="48" y="301"/>
                        <a:pt x="88" y="301"/>
                      </a:cubicBezTo>
                      <a:cubicBezTo>
                        <a:pt x="127" y="301"/>
                        <a:pt x="166" y="275"/>
                        <a:pt x="169" y="223"/>
                      </a:cubicBezTo>
                      <a:cubicBezTo>
                        <a:pt x="172" y="143"/>
                        <a:pt x="175" y="97"/>
                        <a:pt x="138" y="29"/>
                      </a:cubicBezTo>
                      <a:cubicBezTo>
                        <a:pt x="128" y="10"/>
                        <a:pt x="108" y="0"/>
                        <a:pt x="87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50" name="Google Shape;2350;p15"/>
                <p:cNvSpPr/>
                <p:nvPr/>
              </p:nvSpPr>
              <p:spPr>
                <a:xfrm>
                  <a:off x="8208358" y="4943263"/>
                  <a:ext cx="118575" cy="150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2" h="3698" extrusionOk="0">
                      <a:moveTo>
                        <a:pt x="2902" y="0"/>
                      </a:moveTo>
                      <a:cubicBezTo>
                        <a:pt x="2901" y="0"/>
                        <a:pt x="2899" y="1"/>
                        <a:pt x="2897" y="1"/>
                      </a:cubicBezTo>
                      <a:cubicBezTo>
                        <a:pt x="2821" y="32"/>
                        <a:pt x="2747" y="67"/>
                        <a:pt x="2675" y="102"/>
                      </a:cubicBezTo>
                      <a:cubicBezTo>
                        <a:pt x="2669" y="82"/>
                        <a:pt x="2656" y="65"/>
                        <a:pt x="2634" y="62"/>
                      </a:cubicBezTo>
                      <a:cubicBezTo>
                        <a:pt x="2616" y="59"/>
                        <a:pt x="2598" y="57"/>
                        <a:pt x="2581" y="57"/>
                      </a:cubicBezTo>
                      <a:cubicBezTo>
                        <a:pt x="2485" y="57"/>
                        <a:pt x="2421" y="114"/>
                        <a:pt x="2365" y="203"/>
                      </a:cubicBezTo>
                      <a:cubicBezTo>
                        <a:pt x="2351" y="226"/>
                        <a:pt x="2353" y="248"/>
                        <a:pt x="2361" y="268"/>
                      </a:cubicBezTo>
                      <a:cubicBezTo>
                        <a:pt x="1144" y="1004"/>
                        <a:pt x="520" y="2366"/>
                        <a:pt x="5" y="3678"/>
                      </a:cubicBezTo>
                      <a:cubicBezTo>
                        <a:pt x="1" y="3688"/>
                        <a:pt x="13" y="3697"/>
                        <a:pt x="22" y="3697"/>
                      </a:cubicBezTo>
                      <a:cubicBezTo>
                        <a:pt x="27" y="3697"/>
                        <a:pt x="31" y="3695"/>
                        <a:pt x="33" y="3690"/>
                      </a:cubicBezTo>
                      <a:cubicBezTo>
                        <a:pt x="586" y="2398"/>
                        <a:pt x="1176" y="1041"/>
                        <a:pt x="2384" y="299"/>
                      </a:cubicBezTo>
                      <a:cubicBezTo>
                        <a:pt x="2401" y="316"/>
                        <a:pt x="2423" y="327"/>
                        <a:pt x="2445" y="327"/>
                      </a:cubicBezTo>
                      <a:cubicBezTo>
                        <a:pt x="2462" y="327"/>
                        <a:pt x="2479" y="320"/>
                        <a:pt x="2493" y="302"/>
                      </a:cubicBezTo>
                      <a:cubicBezTo>
                        <a:pt x="2542" y="241"/>
                        <a:pt x="2603" y="208"/>
                        <a:pt x="2662" y="163"/>
                      </a:cubicBezTo>
                      <a:cubicBezTo>
                        <a:pt x="2664" y="160"/>
                        <a:pt x="2662" y="157"/>
                        <a:pt x="2664" y="156"/>
                      </a:cubicBezTo>
                      <a:cubicBezTo>
                        <a:pt x="2745" y="116"/>
                        <a:pt x="2817" y="67"/>
                        <a:pt x="2905" y="32"/>
                      </a:cubicBezTo>
                      <a:cubicBezTo>
                        <a:pt x="2921" y="25"/>
                        <a:pt x="2915" y="0"/>
                        <a:pt x="2902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23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351" name="Google Shape;2351;p15"/>
            <p:cNvGrpSpPr/>
            <p:nvPr/>
          </p:nvGrpSpPr>
          <p:grpSpPr>
            <a:xfrm>
              <a:off x="1230441" y="4430972"/>
              <a:ext cx="3381004" cy="209758"/>
              <a:chOff x="2501000" y="3138525"/>
              <a:chExt cx="2082925" cy="129225"/>
            </a:xfrm>
          </p:grpSpPr>
          <p:sp>
            <p:nvSpPr>
              <p:cNvPr id="2352" name="Google Shape;2352;p15"/>
              <p:cNvSpPr/>
              <p:nvPr/>
            </p:nvSpPr>
            <p:spPr>
              <a:xfrm>
                <a:off x="4494125" y="3138525"/>
                <a:ext cx="898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3592" h="1606" extrusionOk="0">
                    <a:moveTo>
                      <a:pt x="2311" y="1"/>
                    </a:moveTo>
                    <a:cubicBezTo>
                      <a:pt x="2178" y="1"/>
                      <a:pt x="2040" y="68"/>
                      <a:pt x="1928" y="149"/>
                    </a:cubicBezTo>
                    <a:cubicBezTo>
                      <a:pt x="1776" y="257"/>
                      <a:pt x="1636" y="394"/>
                      <a:pt x="1457" y="441"/>
                    </a:cubicBezTo>
                    <a:cubicBezTo>
                      <a:pt x="1398" y="456"/>
                      <a:pt x="1338" y="461"/>
                      <a:pt x="1277" y="461"/>
                    </a:cubicBezTo>
                    <a:cubicBezTo>
                      <a:pt x="1153" y="461"/>
                      <a:pt x="1026" y="440"/>
                      <a:pt x="903" y="440"/>
                    </a:cubicBezTo>
                    <a:cubicBezTo>
                      <a:pt x="822" y="440"/>
                      <a:pt x="742" y="449"/>
                      <a:pt x="667" y="480"/>
                    </a:cubicBezTo>
                    <a:cubicBezTo>
                      <a:pt x="292" y="637"/>
                      <a:pt x="1" y="1605"/>
                      <a:pt x="1" y="1605"/>
                    </a:cubicBezTo>
                    <a:cubicBezTo>
                      <a:pt x="1193" y="1567"/>
                      <a:pt x="2385" y="1532"/>
                      <a:pt x="3575" y="1494"/>
                    </a:cubicBezTo>
                    <a:cubicBezTo>
                      <a:pt x="3591" y="1420"/>
                      <a:pt x="3543" y="1351"/>
                      <a:pt x="3498" y="1294"/>
                    </a:cubicBezTo>
                    <a:cubicBezTo>
                      <a:pt x="3230" y="947"/>
                      <a:pt x="2961" y="599"/>
                      <a:pt x="2691" y="250"/>
                    </a:cubicBezTo>
                    <a:cubicBezTo>
                      <a:pt x="2625" y="163"/>
                      <a:pt x="2551" y="72"/>
                      <a:pt x="2449" y="28"/>
                    </a:cubicBezTo>
                    <a:cubicBezTo>
                      <a:pt x="2405" y="9"/>
                      <a:pt x="2358" y="1"/>
                      <a:pt x="231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3" name="Google Shape;2353;p15"/>
              <p:cNvSpPr/>
              <p:nvPr/>
            </p:nvSpPr>
            <p:spPr>
              <a:xfrm>
                <a:off x="4494175" y="3151250"/>
                <a:ext cx="81375" cy="27425"/>
              </a:xfrm>
              <a:custGeom>
                <a:avLst/>
                <a:gdLst/>
                <a:ahLst/>
                <a:cxnLst/>
                <a:rect l="l" t="t" r="r" b="b"/>
                <a:pathLst>
                  <a:path w="3255" h="1097" extrusionOk="0">
                    <a:moveTo>
                      <a:pt x="2548" y="1"/>
                    </a:moveTo>
                    <a:lnTo>
                      <a:pt x="2548" y="1"/>
                    </a:lnTo>
                    <a:cubicBezTo>
                      <a:pt x="2404" y="63"/>
                      <a:pt x="2262" y="126"/>
                      <a:pt x="2118" y="187"/>
                    </a:cubicBezTo>
                    <a:cubicBezTo>
                      <a:pt x="1991" y="243"/>
                      <a:pt x="1851" y="258"/>
                      <a:pt x="1708" y="258"/>
                    </a:cubicBezTo>
                    <a:cubicBezTo>
                      <a:pt x="1538" y="258"/>
                      <a:pt x="1363" y="237"/>
                      <a:pt x="1200" y="234"/>
                    </a:cubicBezTo>
                    <a:cubicBezTo>
                      <a:pt x="1064" y="231"/>
                      <a:pt x="922" y="228"/>
                      <a:pt x="799" y="171"/>
                    </a:cubicBezTo>
                    <a:cubicBezTo>
                      <a:pt x="719" y="134"/>
                      <a:pt x="652" y="78"/>
                      <a:pt x="585" y="20"/>
                    </a:cubicBezTo>
                    <a:cubicBezTo>
                      <a:pt x="251" y="266"/>
                      <a:pt x="0" y="1096"/>
                      <a:pt x="0" y="1096"/>
                    </a:cubicBezTo>
                    <a:cubicBezTo>
                      <a:pt x="1085" y="1062"/>
                      <a:pt x="2170" y="1027"/>
                      <a:pt x="3255" y="993"/>
                    </a:cubicBezTo>
                    <a:cubicBezTo>
                      <a:pt x="3098" y="917"/>
                      <a:pt x="2933" y="854"/>
                      <a:pt x="2772" y="788"/>
                    </a:cubicBezTo>
                    <a:cubicBezTo>
                      <a:pt x="2645" y="734"/>
                      <a:pt x="2520" y="676"/>
                      <a:pt x="2403" y="601"/>
                    </a:cubicBezTo>
                    <a:cubicBezTo>
                      <a:pt x="2381" y="587"/>
                      <a:pt x="2178" y="442"/>
                      <a:pt x="2180" y="433"/>
                    </a:cubicBezTo>
                    <a:cubicBezTo>
                      <a:pt x="2182" y="426"/>
                      <a:pt x="2186" y="421"/>
                      <a:pt x="2191" y="416"/>
                    </a:cubicBezTo>
                    <a:cubicBezTo>
                      <a:pt x="2309" y="279"/>
                      <a:pt x="2428" y="139"/>
                      <a:pt x="2548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4" name="Google Shape;2354;p15"/>
              <p:cNvSpPr/>
              <p:nvPr/>
            </p:nvSpPr>
            <p:spPr>
              <a:xfrm>
                <a:off x="2631850" y="3200750"/>
                <a:ext cx="149850" cy="67000"/>
              </a:xfrm>
              <a:custGeom>
                <a:avLst/>
                <a:gdLst/>
                <a:ahLst/>
                <a:cxnLst/>
                <a:rect l="l" t="t" r="r" b="b"/>
                <a:pathLst>
                  <a:path w="5994" h="2680" extrusionOk="0">
                    <a:moveTo>
                      <a:pt x="3858" y="1"/>
                    </a:moveTo>
                    <a:cubicBezTo>
                      <a:pt x="3636" y="1"/>
                      <a:pt x="3406" y="113"/>
                      <a:pt x="3218" y="247"/>
                    </a:cubicBezTo>
                    <a:cubicBezTo>
                      <a:pt x="2965" y="428"/>
                      <a:pt x="2730" y="657"/>
                      <a:pt x="2429" y="735"/>
                    </a:cubicBezTo>
                    <a:cubicBezTo>
                      <a:pt x="2332" y="760"/>
                      <a:pt x="2232" y="769"/>
                      <a:pt x="2131" y="769"/>
                    </a:cubicBezTo>
                    <a:cubicBezTo>
                      <a:pt x="1923" y="769"/>
                      <a:pt x="1711" y="732"/>
                      <a:pt x="1505" y="732"/>
                    </a:cubicBezTo>
                    <a:cubicBezTo>
                      <a:pt x="1370" y="732"/>
                      <a:pt x="1237" y="748"/>
                      <a:pt x="1112" y="801"/>
                    </a:cubicBezTo>
                    <a:cubicBezTo>
                      <a:pt x="485" y="1062"/>
                      <a:pt x="1" y="2680"/>
                      <a:pt x="1" y="2680"/>
                    </a:cubicBezTo>
                    <a:cubicBezTo>
                      <a:pt x="1990" y="2618"/>
                      <a:pt x="3979" y="2554"/>
                      <a:pt x="5968" y="2492"/>
                    </a:cubicBezTo>
                    <a:cubicBezTo>
                      <a:pt x="5994" y="2371"/>
                      <a:pt x="5913" y="2257"/>
                      <a:pt x="5840" y="2160"/>
                    </a:cubicBezTo>
                    <a:cubicBezTo>
                      <a:pt x="5390" y="1579"/>
                      <a:pt x="4941" y="997"/>
                      <a:pt x="4491" y="417"/>
                    </a:cubicBezTo>
                    <a:cubicBezTo>
                      <a:pt x="4379" y="271"/>
                      <a:pt x="4258" y="119"/>
                      <a:pt x="4089" y="47"/>
                    </a:cubicBezTo>
                    <a:cubicBezTo>
                      <a:pt x="4014" y="15"/>
                      <a:pt x="3937" y="1"/>
                      <a:pt x="385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5" name="Google Shape;2355;p15"/>
              <p:cNvSpPr/>
              <p:nvPr/>
            </p:nvSpPr>
            <p:spPr>
              <a:xfrm>
                <a:off x="2631850" y="3222000"/>
                <a:ext cx="135900" cy="45750"/>
              </a:xfrm>
              <a:custGeom>
                <a:avLst/>
                <a:gdLst/>
                <a:ahLst/>
                <a:cxnLst/>
                <a:rect l="l" t="t" r="r" b="b"/>
                <a:pathLst>
                  <a:path w="5436" h="1830" extrusionOk="0">
                    <a:moveTo>
                      <a:pt x="4253" y="0"/>
                    </a:moveTo>
                    <a:cubicBezTo>
                      <a:pt x="4015" y="106"/>
                      <a:pt x="3776" y="209"/>
                      <a:pt x="3536" y="313"/>
                    </a:cubicBezTo>
                    <a:cubicBezTo>
                      <a:pt x="3324" y="406"/>
                      <a:pt x="3091" y="432"/>
                      <a:pt x="2853" y="432"/>
                    </a:cubicBezTo>
                    <a:cubicBezTo>
                      <a:pt x="2568" y="432"/>
                      <a:pt x="2276" y="395"/>
                      <a:pt x="2003" y="389"/>
                    </a:cubicBezTo>
                    <a:cubicBezTo>
                      <a:pt x="1775" y="386"/>
                      <a:pt x="1539" y="379"/>
                      <a:pt x="1333" y="284"/>
                    </a:cubicBezTo>
                    <a:cubicBezTo>
                      <a:pt x="1201" y="223"/>
                      <a:pt x="1088" y="129"/>
                      <a:pt x="977" y="32"/>
                    </a:cubicBezTo>
                    <a:cubicBezTo>
                      <a:pt x="418" y="444"/>
                      <a:pt x="1" y="1830"/>
                      <a:pt x="1" y="1830"/>
                    </a:cubicBezTo>
                    <a:lnTo>
                      <a:pt x="5435" y="1658"/>
                    </a:lnTo>
                    <a:cubicBezTo>
                      <a:pt x="5174" y="1530"/>
                      <a:pt x="4896" y="1426"/>
                      <a:pt x="4628" y="1314"/>
                    </a:cubicBezTo>
                    <a:cubicBezTo>
                      <a:pt x="4417" y="1226"/>
                      <a:pt x="4205" y="1127"/>
                      <a:pt x="4012" y="1004"/>
                    </a:cubicBezTo>
                    <a:cubicBezTo>
                      <a:pt x="3975" y="979"/>
                      <a:pt x="3637" y="738"/>
                      <a:pt x="3640" y="723"/>
                    </a:cubicBezTo>
                    <a:cubicBezTo>
                      <a:pt x="3642" y="712"/>
                      <a:pt x="3649" y="705"/>
                      <a:pt x="3656" y="697"/>
                    </a:cubicBezTo>
                    <a:cubicBezTo>
                      <a:pt x="3854" y="465"/>
                      <a:pt x="4055" y="233"/>
                      <a:pt x="4253" y="0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6" name="Google Shape;2356;p15"/>
              <p:cNvSpPr/>
              <p:nvPr/>
            </p:nvSpPr>
            <p:spPr>
              <a:xfrm>
                <a:off x="2501000" y="3187525"/>
                <a:ext cx="106700" cy="47750"/>
              </a:xfrm>
              <a:custGeom>
                <a:avLst/>
                <a:gdLst/>
                <a:ahLst/>
                <a:cxnLst/>
                <a:rect l="l" t="t" r="r" b="b"/>
                <a:pathLst>
                  <a:path w="4268" h="1910" extrusionOk="0">
                    <a:moveTo>
                      <a:pt x="2749" y="1"/>
                    </a:moveTo>
                    <a:cubicBezTo>
                      <a:pt x="2590" y="1"/>
                      <a:pt x="2426" y="81"/>
                      <a:pt x="2292" y="177"/>
                    </a:cubicBezTo>
                    <a:cubicBezTo>
                      <a:pt x="2111" y="305"/>
                      <a:pt x="1943" y="469"/>
                      <a:pt x="1730" y="524"/>
                    </a:cubicBezTo>
                    <a:cubicBezTo>
                      <a:pt x="1660" y="542"/>
                      <a:pt x="1589" y="548"/>
                      <a:pt x="1517" y="548"/>
                    </a:cubicBezTo>
                    <a:cubicBezTo>
                      <a:pt x="1370" y="548"/>
                      <a:pt x="1220" y="523"/>
                      <a:pt x="1074" y="523"/>
                    </a:cubicBezTo>
                    <a:cubicBezTo>
                      <a:pt x="977" y="523"/>
                      <a:pt x="882" y="534"/>
                      <a:pt x="791" y="572"/>
                    </a:cubicBezTo>
                    <a:cubicBezTo>
                      <a:pt x="345" y="758"/>
                      <a:pt x="1" y="1910"/>
                      <a:pt x="1" y="1910"/>
                    </a:cubicBezTo>
                    <a:lnTo>
                      <a:pt x="4248" y="1776"/>
                    </a:lnTo>
                    <a:cubicBezTo>
                      <a:pt x="4267" y="1688"/>
                      <a:pt x="4210" y="1607"/>
                      <a:pt x="4158" y="1538"/>
                    </a:cubicBezTo>
                    <a:cubicBezTo>
                      <a:pt x="3837" y="1125"/>
                      <a:pt x="3518" y="711"/>
                      <a:pt x="3198" y="298"/>
                    </a:cubicBezTo>
                    <a:cubicBezTo>
                      <a:pt x="3117" y="195"/>
                      <a:pt x="3033" y="87"/>
                      <a:pt x="2912" y="33"/>
                    </a:cubicBezTo>
                    <a:cubicBezTo>
                      <a:pt x="2859" y="11"/>
                      <a:pt x="2804" y="1"/>
                      <a:pt x="274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7" name="Google Shape;2357;p15"/>
              <p:cNvSpPr/>
              <p:nvPr/>
            </p:nvSpPr>
            <p:spPr>
              <a:xfrm>
                <a:off x="2501050" y="3202650"/>
                <a:ext cx="96700" cy="32600"/>
              </a:xfrm>
              <a:custGeom>
                <a:avLst/>
                <a:gdLst/>
                <a:ahLst/>
                <a:cxnLst/>
                <a:rect l="l" t="t" r="r" b="b"/>
                <a:pathLst>
                  <a:path w="3868" h="1304" extrusionOk="0">
                    <a:moveTo>
                      <a:pt x="3026" y="0"/>
                    </a:moveTo>
                    <a:lnTo>
                      <a:pt x="3026" y="0"/>
                    </a:lnTo>
                    <a:cubicBezTo>
                      <a:pt x="2855" y="75"/>
                      <a:pt x="2685" y="150"/>
                      <a:pt x="2515" y="223"/>
                    </a:cubicBezTo>
                    <a:cubicBezTo>
                      <a:pt x="2364" y="289"/>
                      <a:pt x="2198" y="307"/>
                      <a:pt x="2029" y="307"/>
                    </a:cubicBezTo>
                    <a:cubicBezTo>
                      <a:pt x="1826" y="307"/>
                      <a:pt x="1618" y="281"/>
                      <a:pt x="1424" y="277"/>
                    </a:cubicBezTo>
                    <a:cubicBezTo>
                      <a:pt x="1261" y="274"/>
                      <a:pt x="1093" y="270"/>
                      <a:pt x="947" y="202"/>
                    </a:cubicBezTo>
                    <a:cubicBezTo>
                      <a:pt x="853" y="159"/>
                      <a:pt x="772" y="93"/>
                      <a:pt x="694" y="24"/>
                    </a:cubicBezTo>
                    <a:cubicBezTo>
                      <a:pt x="297" y="318"/>
                      <a:pt x="0" y="1303"/>
                      <a:pt x="0" y="1303"/>
                    </a:cubicBezTo>
                    <a:cubicBezTo>
                      <a:pt x="1287" y="1263"/>
                      <a:pt x="2577" y="1221"/>
                      <a:pt x="3867" y="1181"/>
                    </a:cubicBezTo>
                    <a:cubicBezTo>
                      <a:pt x="3682" y="1091"/>
                      <a:pt x="3485" y="1016"/>
                      <a:pt x="3293" y="937"/>
                    </a:cubicBezTo>
                    <a:cubicBezTo>
                      <a:pt x="3141" y="875"/>
                      <a:pt x="2993" y="805"/>
                      <a:pt x="2854" y="716"/>
                    </a:cubicBezTo>
                    <a:cubicBezTo>
                      <a:pt x="2829" y="699"/>
                      <a:pt x="2587" y="527"/>
                      <a:pt x="2588" y="515"/>
                    </a:cubicBezTo>
                    <a:cubicBezTo>
                      <a:pt x="2590" y="509"/>
                      <a:pt x="2595" y="502"/>
                      <a:pt x="2600" y="496"/>
                    </a:cubicBezTo>
                    <a:cubicBezTo>
                      <a:pt x="2741" y="331"/>
                      <a:pt x="2882" y="166"/>
                      <a:pt x="3026" y="0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8" name="Google Shape;2358;p15"/>
              <p:cNvSpPr/>
              <p:nvPr/>
            </p:nvSpPr>
            <p:spPr>
              <a:xfrm>
                <a:off x="4425475" y="3138825"/>
                <a:ext cx="54925" cy="24550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982" extrusionOk="0">
                    <a:moveTo>
                      <a:pt x="1415" y="0"/>
                    </a:moveTo>
                    <a:cubicBezTo>
                      <a:pt x="1333" y="0"/>
                      <a:pt x="1249" y="41"/>
                      <a:pt x="1179" y="91"/>
                    </a:cubicBezTo>
                    <a:cubicBezTo>
                      <a:pt x="1088" y="157"/>
                      <a:pt x="1000" y="242"/>
                      <a:pt x="891" y="270"/>
                    </a:cubicBezTo>
                    <a:cubicBezTo>
                      <a:pt x="855" y="280"/>
                      <a:pt x="818" y="283"/>
                      <a:pt x="780" y="283"/>
                    </a:cubicBezTo>
                    <a:cubicBezTo>
                      <a:pt x="704" y="283"/>
                      <a:pt x="626" y="269"/>
                      <a:pt x="550" y="269"/>
                    </a:cubicBezTo>
                    <a:cubicBezTo>
                      <a:pt x="501" y="269"/>
                      <a:pt x="453" y="275"/>
                      <a:pt x="408" y="294"/>
                    </a:cubicBezTo>
                    <a:cubicBezTo>
                      <a:pt x="178" y="390"/>
                      <a:pt x="1" y="982"/>
                      <a:pt x="1" y="982"/>
                    </a:cubicBezTo>
                    <a:cubicBezTo>
                      <a:pt x="731" y="960"/>
                      <a:pt x="1459" y="936"/>
                      <a:pt x="2189" y="913"/>
                    </a:cubicBezTo>
                    <a:cubicBezTo>
                      <a:pt x="2196" y="868"/>
                      <a:pt x="2169" y="827"/>
                      <a:pt x="2142" y="791"/>
                    </a:cubicBezTo>
                    <a:cubicBezTo>
                      <a:pt x="1977" y="579"/>
                      <a:pt x="1813" y="365"/>
                      <a:pt x="1647" y="153"/>
                    </a:cubicBezTo>
                    <a:cubicBezTo>
                      <a:pt x="1605" y="98"/>
                      <a:pt x="1561" y="42"/>
                      <a:pt x="1500" y="17"/>
                    </a:cubicBezTo>
                    <a:cubicBezTo>
                      <a:pt x="1472" y="5"/>
                      <a:pt x="1444" y="0"/>
                      <a:pt x="141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9" name="Google Shape;2359;p15"/>
              <p:cNvSpPr/>
              <p:nvPr/>
            </p:nvSpPr>
            <p:spPr>
              <a:xfrm>
                <a:off x="4425525" y="3146550"/>
                <a:ext cx="49825" cy="16800"/>
              </a:xfrm>
              <a:custGeom>
                <a:avLst/>
                <a:gdLst/>
                <a:ahLst/>
                <a:cxnLst/>
                <a:rect l="l" t="t" r="r" b="b"/>
                <a:pathLst>
                  <a:path w="1993" h="672" extrusionOk="0">
                    <a:moveTo>
                      <a:pt x="1559" y="0"/>
                    </a:moveTo>
                    <a:lnTo>
                      <a:pt x="1297" y="115"/>
                    </a:lnTo>
                    <a:cubicBezTo>
                      <a:pt x="1220" y="149"/>
                      <a:pt x="1135" y="159"/>
                      <a:pt x="1048" y="159"/>
                    </a:cubicBezTo>
                    <a:cubicBezTo>
                      <a:pt x="944" y="159"/>
                      <a:pt x="836" y="144"/>
                      <a:pt x="735" y="142"/>
                    </a:cubicBezTo>
                    <a:cubicBezTo>
                      <a:pt x="650" y="140"/>
                      <a:pt x="565" y="139"/>
                      <a:pt x="488" y="105"/>
                    </a:cubicBezTo>
                    <a:cubicBezTo>
                      <a:pt x="439" y="82"/>
                      <a:pt x="399" y="46"/>
                      <a:pt x="357" y="12"/>
                    </a:cubicBezTo>
                    <a:cubicBezTo>
                      <a:pt x="153" y="163"/>
                      <a:pt x="0" y="672"/>
                      <a:pt x="0" y="672"/>
                    </a:cubicBezTo>
                    <a:cubicBezTo>
                      <a:pt x="664" y="651"/>
                      <a:pt x="1327" y="630"/>
                      <a:pt x="1992" y="609"/>
                    </a:cubicBezTo>
                    <a:cubicBezTo>
                      <a:pt x="1897" y="562"/>
                      <a:pt x="1795" y="524"/>
                      <a:pt x="1696" y="484"/>
                    </a:cubicBezTo>
                    <a:cubicBezTo>
                      <a:pt x="1619" y="452"/>
                      <a:pt x="1541" y="416"/>
                      <a:pt x="1470" y="369"/>
                    </a:cubicBezTo>
                    <a:cubicBezTo>
                      <a:pt x="1458" y="361"/>
                      <a:pt x="1333" y="272"/>
                      <a:pt x="1334" y="266"/>
                    </a:cubicBezTo>
                    <a:cubicBezTo>
                      <a:pt x="1334" y="264"/>
                      <a:pt x="1336" y="260"/>
                      <a:pt x="1340" y="257"/>
                    </a:cubicBezTo>
                    <a:cubicBezTo>
                      <a:pt x="1413" y="171"/>
                      <a:pt x="1486" y="87"/>
                      <a:pt x="1559" y="0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BLANK_1_2_1">
    <p:bg>
      <p:bgPr>
        <a:gradFill>
          <a:gsLst>
            <a:gs pos="0">
              <a:schemeClr val="accent1"/>
            </a:gs>
            <a:gs pos="50000">
              <a:schemeClr val="accent1"/>
            </a:gs>
            <a:gs pos="100000">
              <a:schemeClr val="accent2"/>
            </a:gs>
          </a:gsLst>
          <a:lin ang="10800025" scaled="0"/>
        </a:gradFill>
        <a:effectLst/>
      </p:bgPr>
    </p:bg>
    <p:spTree>
      <p:nvGrpSpPr>
        <p:cNvPr id="1" name="Shape 2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1" name="Google Shape;2361;p16"/>
          <p:cNvSpPr txBox="1">
            <a:spLocks noGrp="1"/>
          </p:cNvSpPr>
          <p:nvPr>
            <p:ph type="subTitle" idx="1"/>
          </p:nvPr>
        </p:nvSpPr>
        <p:spPr>
          <a:xfrm>
            <a:off x="996600" y="2775375"/>
            <a:ext cx="3104400" cy="105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62" name="Google Shape;2362;p16"/>
          <p:cNvSpPr txBox="1">
            <a:spLocks noGrp="1"/>
          </p:cNvSpPr>
          <p:nvPr>
            <p:ph type="title"/>
          </p:nvPr>
        </p:nvSpPr>
        <p:spPr>
          <a:xfrm>
            <a:off x="996600" y="1317225"/>
            <a:ext cx="3104400" cy="156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9pPr>
          </a:lstStyle>
          <a:p>
            <a:endParaRPr/>
          </a:p>
        </p:txBody>
      </p:sp>
      <p:grpSp>
        <p:nvGrpSpPr>
          <p:cNvPr id="2363" name="Google Shape;2363;p16"/>
          <p:cNvGrpSpPr/>
          <p:nvPr/>
        </p:nvGrpSpPr>
        <p:grpSpPr>
          <a:xfrm>
            <a:off x="-1210084" y="213753"/>
            <a:ext cx="10630409" cy="5789279"/>
            <a:chOff x="-1210084" y="213753"/>
            <a:chExt cx="10630409" cy="5789279"/>
          </a:xfrm>
        </p:grpSpPr>
        <p:sp>
          <p:nvSpPr>
            <p:cNvPr id="2364" name="Google Shape;2364;p16"/>
            <p:cNvSpPr/>
            <p:nvPr/>
          </p:nvSpPr>
          <p:spPr>
            <a:xfrm>
              <a:off x="-1210084" y="977914"/>
              <a:ext cx="2409961" cy="634500"/>
            </a:xfrm>
            <a:custGeom>
              <a:avLst/>
              <a:gdLst/>
              <a:ahLst/>
              <a:cxnLst/>
              <a:rect l="l" t="t" r="r" b="b"/>
              <a:pathLst>
                <a:path w="21288" h="5605" extrusionOk="0">
                  <a:moveTo>
                    <a:pt x="14902" y="0"/>
                  </a:moveTo>
                  <a:cubicBezTo>
                    <a:pt x="14800" y="0"/>
                    <a:pt x="14698" y="12"/>
                    <a:pt x="14600" y="37"/>
                  </a:cubicBezTo>
                  <a:cubicBezTo>
                    <a:pt x="14509" y="58"/>
                    <a:pt x="14420" y="92"/>
                    <a:pt x="14336" y="130"/>
                  </a:cubicBezTo>
                  <a:cubicBezTo>
                    <a:pt x="13830" y="356"/>
                    <a:pt x="13447" y="830"/>
                    <a:pt x="13180" y="1326"/>
                  </a:cubicBezTo>
                  <a:cubicBezTo>
                    <a:pt x="12863" y="1917"/>
                    <a:pt x="12476" y="2685"/>
                    <a:pt x="11843" y="2685"/>
                  </a:cubicBezTo>
                  <a:cubicBezTo>
                    <a:pt x="11805" y="2685"/>
                    <a:pt x="11766" y="2682"/>
                    <a:pt x="11726" y="2677"/>
                  </a:cubicBezTo>
                  <a:cubicBezTo>
                    <a:pt x="11420" y="2633"/>
                    <a:pt x="11158" y="2401"/>
                    <a:pt x="10849" y="2383"/>
                  </a:cubicBezTo>
                  <a:cubicBezTo>
                    <a:pt x="10836" y="2383"/>
                    <a:pt x="10823" y="2382"/>
                    <a:pt x="10811" y="2382"/>
                  </a:cubicBezTo>
                  <a:cubicBezTo>
                    <a:pt x="9768" y="2382"/>
                    <a:pt x="9810" y="4584"/>
                    <a:pt x="8755" y="4584"/>
                  </a:cubicBezTo>
                  <a:cubicBezTo>
                    <a:pt x="8747" y="4584"/>
                    <a:pt x="8739" y="4584"/>
                    <a:pt x="8730" y="4583"/>
                  </a:cubicBezTo>
                  <a:cubicBezTo>
                    <a:pt x="8196" y="4566"/>
                    <a:pt x="7885" y="3943"/>
                    <a:pt x="7383" y="3759"/>
                  </a:cubicBezTo>
                  <a:cubicBezTo>
                    <a:pt x="7272" y="3718"/>
                    <a:pt x="7164" y="3699"/>
                    <a:pt x="7058" y="3699"/>
                  </a:cubicBezTo>
                  <a:cubicBezTo>
                    <a:pt x="6285" y="3699"/>
                    <a:pt x="5630" y="4669"/>
                    <a:pt x="4814" y="4944"/>
                  </a:cubicBezTo>
                  <a:cubicBezTo>
                    <a:pt x="4568" y="5026"/>
                    <a:pt x="4310" y="5043"/>
                    <a:pt x="4051" y="5043"/>
                  </a:cubicBezTo>
                  <a:cubicBezTo>
                    <a:pt x="3922" y="5043"/>
                    <a:pt x="3793" y="5039"/>
                    <a:pt x="3665" y="5036"/>
                  </a:cubicBezTo>
                  <a:cubicBezTo>
                    <a:pt x="3572" y="5035"/>
                    <a:pt x="3479" y="5034"/>
                    <a:pt x="3385" y="5034"/>
                  </a:cubicBezTo>
                  <a:cubicBezTo>
                    <a:pt x="2245" y="5034"/>
                    <a:pt x="1103" y="5181"/>
                    <a:pt x="0" y="5472"/>
                  </a:cubicBezTo>
                  <a:cubicBezTo>
                    <a:pt x="132" y="5437"/>
                    <a:pt x="284" y="5426"/>
                    <a:pt x="443" y="5426"/>
                  </a:cubicBezTo>
                  <a:cubicBezTo>
                    <a:pt x="736" y="5426"/>
                    <a:pt x="1053" y="5465"/>
                    <a:pt x="1311" y="5465"/>
                  </a:cubicBezTo>
                  <a:cubicBezTo>
                    <a:pt x="1314" y="5465"/>
                    <a:pt x="1317" y="5465"/>
                    <a:pt x="1320" y="5465"/>
                  </a:cubicBezTo>
                  <a:cubicBezTo>
                    <a:pt x="3565" y="5452"/>
                    <a:pt x="5810" y="5439"/>
                    <a:pt x="8057" y="5424"/>
                  </a:cubicBezTo>
                  <a:cubicBezTo>
                    <a:pt x="9831" y="5414"/>
                    <a:pt x="11606" y="5342"/>
                    <a:pt x="13381" y="5342"/>
                  </a:cubicBezTo>
                  <a:cubicBezTo>
                    <a:pt x="14406" y="5342"/>
                    <a:pt x="15430" y="5366"/>
                    <a:pt x="16455" y="5440"/>
                  </a:cubicBezTo>
                  <a:cubicBezTo>
                    <a:pt x="17090" y="5486"/>
                    <a:pt x="17738" y="5604"/>
                    <a:pt x="18374" y="5604"/>
                  </a:cubicBezTo>
                  <a:cubicBezTo>
                    <a:pt x="18841" y="5604"/>
                    <a:pt x="19302" y="5541"/>
                    <a:pt x="19747" y="5339"/>
                  </a:cubicBezTo>
                  <a:cubicBezTo>
                    <a:pt x="20650" y="4929"/>
                    <a:pt x="21287" y="4114"/>
                    <a:pt x="21271" y="3093"/>
                  </a:cubicBezTo>
                  <a:cubicBezTo>
                    <a:pt x="21258" y="2367"/>
                    <a:pt x="20913" y="1636"/>
                    <a:pt x="20311" y="1229"/>
                  </a:cubicBezTo>
                  <a:cubicBezTo>
                    <a:pt x="20004" y="1020"/>
                    <a:pt x="19629" y="911"/>
                    <a:pt x="19258" y="911"/>
                  </a:cubicBezTo>
                  <a:cubicBezTo>
                    <a:pt x="18905" y="911"/>
                    <a:pt x="18555" y="1010"/>
                    <a:pt x="18268" y="1217"/>
                  </a:cubicBezTo>
                  <a:cubicBezTo>
                    <a:pt x="17918" y="1471"/>
                    <a:pt x="17679" y="1858"/>
                    <a:pt x="17324" y="2110"/>
                  </a:cubicBezTo>
                  <a:cubicBezTo>
                    <a:pt x="17149" y="2235"/>
                    <a:pt x="16918" y="2312"/>
                    <a:pt x="16702" y="2312"/>
                  </a:cubicBezTo>
                  <a:cubicBezTo>
                    <a:pt x="16484" y="2312"/>
                    <a:pt x="16281" y="2234"/>
                    <a:pt x="16164" y="2049"/>
                  </a:cubicBezTo>
                  <a:cubicBezTo>
                    <a:pt x="15959" y="1726"/>
                    <a:pt x="16148" y="1299"/>
                    <a:pt x="16106" y="915"/>
                  </a:cubicBezTo>
                  <a:cubicBezTo>
                    <a:pt x="16043" y="361"/>
                    <a:pt x="15466" y="0"/>
                    <a:pt x="14902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16"/>
            <p:cNvSpPr/>
            <p:nvPr/>
          </p:nvSpPr>
          <p:spPr>
            <a:xfrm flipH="1">
              <a:off x="-204396" y="3352216"/>
              <a:ext cx="9305811" cy="2178362"/>
            </a:xfrm>
            <a:custGeom>
              <a:avLst/>
              <a:gdLst/>
              <a:ahLst/>
              <a:cxnLst/>
              <a:rect l="l" t="t" r="r" b="b"/>
              <a:pathLst>
                <a:path w="65257" h="23712" extrusionOk="0">
                  <a:moveTo>
                    <a:pt x="65242" y="0"/>
                  </a:moveTo>
                  <a:cubicBezTo>
                    <a:pt x="64302" y="623"/>
                    <a:pt x="63486" y="1423"/>
                    <a:pt x="62987" y="2141"/>
                  </a:cubicBezTo>
                  <a:cubicBezTo>
                    <a:pt x="61822" y="3815"/>
                    <a:pt x="61347" y="5923"/>
                    <a:pt x="61495" y="7958"/>
                  </a:cubicBezTo>
                  <a:cubicBezTo>
                    <a:pt x="61532" y="8452"/>
                    <a:pt x="61498" y="9105"/>
                    <a:pt x="61021" y="9231"/>
                  </a:cubicBezTo>
                  <a:cubicBezTo>
                    <a:pt x="60973" y="9245"/>
                    <a:pt x="60925" y="9251"/>
                    <a:pt x="60878" y="9251"/>
                  </a:cubicBezTo>
                  <a:cubicBezTo>
                    <a:pt x="60590" y="9251"/>
                    <a:pt x="60320" y="9028"/>
                    <a:pt x="60074" y="8851"/>
                  </a:cubicBezTo>
                  <a:cubicBezTo>
                    <a:pt x="59325" y="8310"/>
                    <a:pt x="58402" y="8092"/>
                    <a:pt x="57469" y="8092"/>
                  </a:cubicBezTo>
                  <a:cubicBezTo>
                    <a:pt x="57027" y="8092"/>
                    <a:pt x="56582" y="8141"/>
                    <a:pt x="56153" y="8228"/>
                  </a:cubicBezTo>
                  <a:cubicBezTo>
                    <a:pt x="55741" y="8312"/>
                    <a:pt x="55332" y="8431"/>
                    <a:pt x="54943" y="8590"/>
                  </a:cubicBezTo>
                  <a:cubicBezTo>
                    <a:pt x="54230" y="8880"/>
                    <a:pt x="53577" y="9304"/>
                    <a:pt x="53083" y="9891"/>
                  </a:cubicBezTo>
                  <a:cubicBezTo>
                    <a:pt x="53053" y="9927"/>
                    <a:pt x="53022" y="9968"/>
                    <a:pt x="52990" y="10005"/>
                  </a:cubicBezTo>
                  <a:cubicBezTo>
                    <a:pt x="52915" y="10106"/>
                    <a:pt x="52843" y="10209"/>
                    <a:pt x="52778" y="10318"/>
                  </a:cubicBezTo>
                  <a:cubicBezTo>
                    <a:pt x="52247" y="11189"/>
                    <a:pt x="52087" y="12298"/>
                    <a:pt x="52521" y="13210"/>
                  </a:cubicBezTo>
                  <a:cubicBezTo>
                    <a:pt x="52128" y="13159"/>
                    <a:pt x="51732" y="13133"/>
                    <a:pt x="51337" y="13133"/>
                  </a:cubicBezTo>
                  <a:cubicBezTo>
                    <a:pt x="50945" y="13133"/>
                    <a:pt x="50553" y="13158"/>
                    <a:pt x="50164" y="13207"/>
                  </a:cubicBezTo>
                  <a:cubicBezTo>
                    <a:pt x="49840" y="13250"/>
                    <a:pt x="49519" y="13308"/>
                    <a:pt x="49200" y="13380"/>
                  </a:cubicBezTo>
                  <a:cubicBezTo>
                    <a:pt x="49000" y="13425"/>
                    <a:pt x="48799" y="13478"/>
                    <a:pt x="48600" y="13537"/>
                  </a:cubicBezTo>
                  <a:cubicBezTo>
                    <a:pt x="48554" y="13550"/>
                    <a:pt x="48510" y="13563"/>
                    <a:pt x="48465" y="13578"/>
                  </a:cubicBezTo>
                  <a:cubicBezTo>
                    <a:pt x="48397" y="13600"/>
                    <a:pt x="48327" y="13621"/>
                    <a:pt x="48259" y="13645"/>
                  </a:cubicBezTo>
                  <a:cubicBezTo>
                    <a:pt x="48168" y="13675"/>
                    <a:pt x="48075" y="13708"/>
                    <a:pt x="47985" y="13743"/>
                  </a:cubicBezTo>
                  <a:cubicBezTo>
                    <a:pt x="47950" y="13755"/>
                    <a:pt x="47913" y="13768"/>
                    <a:pt x="47879" y="13783"/>
                  </a:cubicBezTo>
                  <a:cubicBezTo>
                    <a:pt x="47812" y="13809"/>
                    <a:pt x="47746" y="13833"/>
                    <a:pt x="47680" y="13861"/>
                  </a:cubicBezTo>
                  <a:cubicBezTo>
                    <a:pt x="47652" y="13871"/>
                    <a:pt x="47624" y="13884"/>
                    <a:pt x="47595" y="13896"/>
                  </a:cubicBezTo>
                  <a:cubicBezTo>
                    <a:pt x="47520" y="13928"/>
                    <a:pt x="47446" y="13961"/>
                    <a:pt x="47369" y="13993"/>
                  </a:cubicBezTo>
                  <a:cubicBezTo>
                    <a:pt x="47258" y="14042"/>
                    <a:pt x="47150" y="14093"/>
                    <a:pt x="47041" y="14146"/>
                  </a:cubicBezTo>
                  <a:cubicBezTo>
                    <a:pt x="46866" y="14230"/>
                    <a:pt x="46695" y="14318"/>
                    <a:pt x="46527" y="14413"/>
                  </a:cubicBezTo>
                  <a:cubicBezTo>
                    <a:pt x="46376" y="14496"/>
                    <a:pt x="46227" y="14583"/>
                    <a:pt x="46081" y="14676"/>
                  </a:cubicBezTo>
                  <a:cubicBezTo>
                    <a:pt x="46060" y="14687"/>
                    <a:pt x="46040" y="14699"/>
                    <a:pt x="46020" y="14712"/>
                  </a:cubicBezTo>
                  <a:cubicBezTo>
                    <a:pt x="45117" y="15283"/>
                    <a:pt x="44299" y="15994"/>
                    <a:pt x="43624" y="16818"/>
                  </a:cubicBezTo>
                  <a:cubicBezTo>
                    <a:pt x="43220" y="17311"/>
                    <a:pt x="42864" y="17846"/>
                    <a:pt x="42571" y="18413"/>
                  </a:cubicBezTo>
                  <a:cubicBezTo>
                    <a:pt x="42548" y="18459"/>
                    <a:pt x="42524" y="18502"/>
                    <a:pt x="42503" y="18547"/>
                  </a:cubicBezTo>
                  <a:cubicBezTo>
                    <a:pt x="42472" y="18506"/>
                    <a:pt x="42439" y="18467"/>
                    <a:pt x="42404" y="18428"/>
                  </a:cubicBezTo>
                  <a:cubicBezTo>
                    <a:pt x="42018" y="17973"/>
                    <a:pt x="41535" y="17650"/>
                    <a:pt x="40994" y="17436"/>
                  </a:cubicBezTo>
                  <a:cubicBezTo>
                    <a:pt x="40920" y="17407"/>
                    <a:pt x="40843" y="17381"/>
                    <a:pt x="40767" y="17355"/>
                  </a:cubicBezTo>
                  <a:cubicBezTo>
                    <a:pt x="40254" y="17186"/>
                    <a:pt x="39696" y="17110"/>
                    <a:pt x="39128" y="17110"/>
                  </a:cubicBezTo>
                  <a:cubicBezTo>
                    <a:pt x="38201" y="17110"/>
                    <a:pt x="37244" y="17313"/>
                    <a:pt x="36396" y="17650"/>
                  </a:cubicBezTo>
                  <a:cubicBezTo>
                    <a:pt x="36385" y="17654"/>
                    <a:pt x="36373" y="17658"/>
                    <a:pt x="36361" y="17664"/>
                  </a:cubicBezTo>
                  <a:cubicBezTo>
                    <a:pt x="35808" y="17885"/>
                    <a:pt x="35272" y="18151"/>
                    <a:pt x="34744" y="18429"/>
                  </a:cubicBezTo>
                  <a:cubicBezTo>
                    <a:pt x="34736" y="18435"/>
                    <a:pt x="34728" y="18438"/>
                    <a:pt x="34721" y="18443"/>
                  </a:cubicBezTo>
                  <a:cubicBezTo>
                    <a:pt x="34675" y="18466"/>
                    <a:pt x="34632" y="18492"/>
                    <a:pt x="34587" y="18515"/>
                  </a:cubicBezTo>
                  <a:cubicBezTo>
                    <a:pt x="33222" y="19247"/>
                    <a:pt x="31893" y="20056"/>
                    <a:pt x="30405" y="20461"/>
                  </a:cubicBezTo>
                  <a:cubicBezTo>
                    <a:pt x="30082" y="20548"/>
                    <a:pt x="29758" y="20615"/>
                    <a:pt x="29429" y="20660"/>
                  </a:cubicBezTo>
                  <a:cubicBezTo>
                    <a:pt x="29377" y="20670"/>
                    <a:pt x="29323" y="20674"/>
                    <a:pt x="29268" y="20682"/>
                  </a:cubicBezTo>
                  <a:cubicBezTo>
                    <a:pt x="28942" y="20721"/>
                    <a:pt x="28613" y="20741"/>
                    <a:pt x="28284" y="20741"/>
                  </a:cubicBezTo>
                  <a:cubicBezTo>
                    <a:pt x="27241" y="20741"/>
                    <a:pt x="26196" y="20544"/>
                    <a:pt x="25229" y="20156"/>
                  </a:cubicBezTo>
                  <a:cubicBezTo>
                    <a:pt x="25048" y="20083"/>
                    <a:pt x="24868" y="20005"/>
                    <a:pt x="24692" y="19918"/>
                  </a:cubicBezTo>
                  <a:cubicBezTo>
                    <a:pt x="23664" y="19415"/>
                    <a:pt x="23504" y="18422"/>
                    <a:pt x="22855" y="17587"/>
                  </a:cubicBezTo>
                  <a:cubicBezTo>
                    <a:pt x="22363" y="16956"/>
                    <a:pt x="21957" y="16237"/>
                    <a:pt x="21324" y="15749"/>
                  </a:cubicBezTo>
                  <a:cubicBezTo>
                    <a:pt x="20780" y="15329"/>
                    <a:pt x="20145" y="15113"/>
                    <a:pt x="19489" y="14946"/>
                  </a:cubicBezTo>
                  <a:cubicBezTo>
                    <a:pt x="18385" y="14665"/>
                    <a:pt x="17222" y="14525"/>
                    <a:pt x="16323" y="13797"/>
                  </a:cubicBezTo>
                  <a:cubicBezTo>
                    <a:pt x="15026" y="12746"/>
                    <a:pt x="15360" y="10194"/>
                    <a:pt x="13814" y="9555"/>
                  </a:cubicBezTo>
                  <a:cubicBezTo>
                    <a:pt x="13591" y="9463"/>
                    <a:pt x="13357" y="9433"/>
                    <a:pt x="13118" y="9433"/>
                  </a:cubicBezTo>
                  <a:cubicBezTo>
                    <a:pt x="12698" y="9433"/>
                    <a:pt x="12262" y="9524"/>
                    <a:pt x="11837" y="9524"/>
                  </a:cubicBezTo>
                  <a:cubicBezTo>
                    <a:pt x="11659" y="9524"/>
                    <a:pt x="11482" y="9508"/>
                    <a:pt x="11310" y="9462"/>
                  </a:cubicBezTo>
                  <a:cubicBezTo>
                    <a:pt x="9903" y="9092"/>
                    <a:pt x="9618" y="7116"/>
                    <a:pt x="8384" y="6348"/>
                  </a:cubicBezTo>
                  <a:cubicBezTo>
                    <a:pt x="7967" y="6087"/>
                    <a:pt x="7485" y="5993"/>
                    <a:pt x="6991" y="5993"/>
                  </a:cubicBezTo>
                  <a:cubicBezTo>
                    <a:pt x="6600" y="5993"/>
                    <a:pt x="6202" y="6052"/>
                    <a:pt x="5823" y="6134"/>
                  </a:cubicBezTo>
                  <a:cubicBezTo>
                    <a:pt x="5021" y="6307"/>
                    <a:pt x="4311" y="6444"/>
                    <a:pt x="3651" y="6444"/>
                  </a:cubicBezTo>
                  <a:cubicBezTo>
                    <a:pt x="2648" y="6444"/>
                    <a:pt x="1764" y="6127"/>
                    <a:pt x="863" y="5141"/>
                  </a:cubicBezTo>
                  <a:cubicBezTo>
                    <a:pt x="574" y="4823"/>
                    <a:pt x="309" y="4505"/>
                    <a:pt x="43" y="4198"/>
                  </a:cubicBezTo>
                  <a:lnTo>
                    <a:pt x="43" y="16395"/>
                  </a:lnTo>
                  <a:cubicBezTo>
                    <a:pt x="42" y="16398"/>
                    <a:pt x="40" y="16401"/>
                    <a:pt x="37" y="16404"/>
                  </a:cubicBezTo>
                  <a:cubicBezTo>
                    <a:pt x="40" y="16404"/>
                    <a:pt x="42" y="16402"/>
                    <a:pt x="43" y="16402"/>
                  </a:cubicBezTo>
                  <a:lnTo>
                    <a:pt x="43" y="16691"/>
                  </a:lnTo>
                  <a:cubicBezTo>
                    <a:pt x="40" y="16714"/>
                    <a:pt x="37" y="16736"/>
                    <a:pt x="36" y="16758"/>
                  </a:cubicBezTo>
                  <a:cubicBezTo>
                    <a:pt x="37" y="16757"/>
                    <a:pt x="42" y="16757"/>
                    <a:pt x="43" y="16754"/>
                  </a:cubicBezTo>
                  <a:lnTo>
                    <a:pt x="43" y="16967"/>
                  </a:lnTo>
                  <a:cubicBezTo>
                    <a:pt x="30" y="16969"/>
                    <a:pt x="15" y="16974"/>
                    <a:pt x="1" y="16976"/>
                  </a:cubicBezTo>
                  <a:lnTo>
                    <a:pt x="43" y="17005"/>
                  </a:lnTo>
                  <a:lnTo>
                    <a:pt x="43" y="21559"/>
                  </a:lnTo>
                  <a:cubicBezTo>
                    <a:pt x="84" y="21572"/>
                    <a:pt x="121" y="21586"/>
                    <a:pt x="161" y="21601"/>
                  </a:cubicBezTo>
                  <a:cubicBezTo>
                    <a:pt x="182" y="21608"/>
                    <a:pt x="204" y="21617"/>
                    <a:pt x="226" y="21624"/>
                  </a:cubicBezTo>
                  <a:cubicBezTo>
                    <a:pt x="1423" y="22058"/>
                    <a:pt x="2639" y="22413"/>
                    <a:pt x="3874" y="22693"/>
                  </a:cubicBezTo>
                  <a:cubicBezTo>
                    <a:pt x="4488" y="22837"/>
                    <a:pt x="5110" y="22960"/>
                    <a:pt x="5733" y="23069"/>
                  </a:cubicBezTo>
                  <a:cubicBezTo>
                    <a:pt x="8428" y="23537"/>
                    <a:pt x="11185" y="23711"/>
                    <a:pt x="13944" y="23711"/>
                  </a:cubicBezTo>
                  <a:cubicBezTo>
                    <a:pt x="15637" y="23711"/>
                    <a:pt x="17330" y="23646"/>
                    <a:pt x="19013" y="23543"/>
                  </a:cubicBezTo>
                  <a:cubicBezTo>
                    <a:pt x="19335" y="23524"/>
                    <a:pt x="19659" y="23503"/>
                    <a:pt x="19981" y="23480"/>
                  </a:cubicBezTo>
                  <a:lnTo>
                    <a:pt x="20150" y="23468"/>
                  </a:lnTo>
                  <a:cubicBezTo>
                    <a:pt x="20571" y="23439"/>
                    <a:pt x="20992" y="23407"/>
                    <a:pt x="21413" y="23374"/>
                  </a:cubicBezTo>
                  <a:cubicBezTo>
                    <a:pt x="21648" y="23357"/>
                    <a:pt x="21882" y="23338"/>
                    <a:pt x="22114" y="23320"/>
                  </a:cubicBezTo>
                  <a:cubicBezTo>
                    <a:pt x="22116" y="23320"/>
                    <a:pt x="22120" y="23320"/>
                    <a:pt x="22123" y="23317"/>
                  </a:cubicBezTo>
                  <a:cubicBezTo>
                    <a:pt x="22254" y="23309"/>
                    <a:pt x="22384" y="23299"/>
                    <a:pt x="22515" y="23287"/>
                  </a:cubicBezTo>
                  <a:cubicBezTo>
                    <a:pt x="22623" y="23280"/>
                    <a:pt x="22731" y="23271"/>
                    <a:pt x="22839" y="23262"/>
                  </a:cubicBezTo>
                  <a:cubicBezTo>
                    <a:pt x="22842" y="23262"/>
                    <a:pt x="22846" y="23259"/>
                    <a:pt x="22849" y="23259"/>
                  </a:cubicBezTo>
                  <a:cubicBezTo>
                    <a:pt x="22869" y="23258"/>
                    <a:pt x="22887" y="23256"/>
                    <a:pt x="22907" y="23255"/>
                  </a:cubicBezTo>
                  <a:cubicBezTo>
                    <a:pt x="22949" y="23252"/>
                    <a:pt x="22994" y="23249"/>
                    <a:pt x="23036" y="23245"/>
                  </a:cubicBezTo>
                  <a:cubicBezTo>
                    <a:pt x="23125" y="23239"/>
                    <a:pt x="23212" y="23232"/>
                    <a:pt x="23299" y="23223"/>
                  </a:cubicBezTo>
                  <a:cubicBezTo>
                    <a:pt x="23312" y="23222"/>
                    <a:pt x="23325" y="23222"/>
                    <a:pt x="23337" y="23220"/>
                  </a:cubicBezTo>
                  <a:cubicBezTo>
                    <a:pt x="23352" y="23220"/>
                    <a:pt x="23366" y="23219"/>
                    <a:pt x="23381" y="23217"/>
                  </a:cubicBezTo>
                  <a:cubicBezTo>
                    <a:pt x="23394" y="23214"/>
                    <a:pt x="23408" y="23214"/>
                    <a:pt x="23423" y="23213"/>
                  </a:cubicBezTo>
                  <a:cubicBezTo>
                    <a:pt x="23500" y="23206"/>
                    <a:pt x="23575" y="23200"/>
                    <a:pt x="23654" y="23193"/>
                  </a:cubicBezTo>
                  <a:cubicBezTo>
                    <a:pt x="23674" y="23193"/>
                    <a:pt x="23691" y="23191"/>
                    <a:pt x="23710" y="23190"/>
                  </a:cubicBezTo>
                  <a:lnTo>
                    <a:pt x="23764" y="23184"/>
                  </a:lnTo>
                  <a:cubicBezTo>
                    <a:pt x="23773" y="23184"/>
                    <a:pt x="23780" y="23184"/>
                    <a:pt x="23787" y="23182"/>
                  </a:cubicBezTo>
                  <a:cubicBezTo>
                    <a:pt x="23853" y="23178"/>
                    <a:pt x="23916" y="23174"/>
                    <a:pt x="23982" y="23166"/>
                  </a:cubicBezTo>
                  <a:cubicBezTo>
                    <a:pt x="24008" y="23163"/>
                    <a:pt x="24037" y="23162"/>
                    <a:pt x="24062" y="23159"/>
                  </a:cubicBezTo>
                  <a:cubicBezTo>
                    <a:pt x="24679" y="23105"/>
                    <a:pt x="25297" y="23053"/>
                    <a:pt x="25915" y="22999"/>
                  </a:cubicBezTo>
                  <a:cubicBezTo>
                    <a:pt x="26215" y="22973"/>
                    <a:pt x="26514" y="22949"/>
                    <a:pt x="26815" y="22922"/>
                  </a:cubicBezTo>
                  <a:cubicBezTo>
                    <a:pt x="27939" y="22828"/>
                    <a:pt x="29061" y="22738"/>
                    <a:pt x="30184" y="22661"/>
                  </a:cubicBezTo>
                  <a:cubicBezTo>
                    <a:pt x="30335" y="22652"/>
                    <a:pt x="30485" y="22641"/>
                    <a:pt x="30634" y="22632"/>
                  </a:cubicBezTo>
                  <a:cubicBezTo>
                    <a:pt x="31924" y="22549"/>
                    <a:pt x="33215" y="22485"/>
                    <a:pt x="34504" y="22455"/>
                  </a:cubicBezTo>
                  <a:cubicBezTo>
                    <a:pt x="34562" y="22455"/>
                    <a:pt x="34619" y="22452"/>
                    <a:pt x="34678" y="22450"/>
                  </a:cubicBezTo>
                  <a:cubicBezTo>
                    <a:pt x="34758" y="22450"/>
                    <a:pt x="34841" y="22449"/>
                    <a:pt x="34922" y="22448"/>
                  </a:cubicBezTo>
                  <a:cubicBezTo>
                    <a:pt x="35333" y="22439"/>
                    <a:pt x="35742" y="22435"/>
                    <a:pt x="36152" y="22435"/>
                  </a:cubicBezTo>
                  <a:cubicBezTo>
                    <a:pt x="36257" y="22435"/>
                    <a:pt x="36362" y="22435"/>
                    <a:pt x="36467" y="22436"/>
                  </a:cubicBezTo>
                  <a:cubicBezTo>
                    <a:pt x="36973" y="22437"/>
                    <a:pt x="37481" y="22448"/>
                    <a:pt x="37989" y="22462"/>
                  </a:cubicBezTo>
                  <a:cubicBezTo>
                    <a:pt x="38846" y="22487"/>
                    <a:pt x="39701" y="22532"/>
                    <a:pt x="40557" y="22593"/>
                  </a:cubicBezTo>
                  <a:cubicBezTo>
                    <a:pt x="40657" y="22597"/>
                    <a:pt x="40756" y="22604"/>
                    <a:pt x="40856" y="22612"/>
                  </a:cubicBezTo>
                  <a:cubicBezTo>
                    <a:pt x="41562" y="22663"/>
                    <a:pt x="42266" y="22721"/>
                    <a:pt x="42973" y="22784"/>
                  </a:cubicBezTo>
                  <a:cubicBezTo>
                    <a:pt x="43272" y="22814"/>
                    <a:pt x="43573" y="22841"/>
                    <a:pt x="43873" y="22870"/>
                  </a:cubicBezTo>
                  <a:cubicBezTo>
                    <a:pt x="44517" y="22931"/>
                    <a:pt x="45162" y="22994"/>
                    <a:pt x="45806" y="23059"/>
                  </a:cubicBezTo>
                  <a:cubicBezTo>
                    <a:pt x="45983" y="23076"/>
                    <a:pt x="46164" y="23094"/>
                    <a:pt x="46344" y="23111"/>
                  </a:cubicBezTo>
                  <a:cubicBezTo>
                    <a:pt x="46467" y="23124"/>
                    <a:pt x="46589" y="23134"/>
                    <a:pt x="46710" y="23148"/>
                  </a:cubicBezTo>
                  <a:cubicBezTo>
                    <a:pt x="46971" y="23175"/>
                    <a:pt x="47232" y="23200"/>
                    <a:pt x="47494" y="23224"/>
                  </a:cubicBezTo>
                  <a:cubicBezTo>
                    <a:pt x="47559" y="23229"/>
                    <a:pt x="47624" y="23236"/>
                    <a:pt x="47690" y="23242"/>
                  </a:cubicBezTo>
                  <a:cubicBezTo>
                    <a:pt x="47755" y="23248"/>
                    <a:pt x="47820" y="23255"/>
                    <a:pt x="47886" y="23261"/>
                  </a:cubicBezTo>
                  <a:cubicBezTo>
                    <a:pt x="48015" y="23272"/>
                    <a:pt x="48144" y="23284"/>
                    <a:pt x="48275" y="23297"/>
                  </a:cubicBezTo>
                  <a:cubicBezTo>
                    <a:pt x="48517" y="23320"/>
                    <a:pt x="48763" y="23342"/>
                    <a:pt x="49008" y="23362"/>
                  </a:cubicBezTo>
                  <a:cubicBezTo>
                    <a:pt x="49199" y="23380"/>
                    <a:pt x="49392" y="23394"/>
                    <a:pt x="49582" y="23410"/>
                  </a:cubicBezTo>
                  <a:cubicBezTo>
                    <a:pt x="49591" y="23410"/>
                    <a:pt x="49598" y="23413"/>
                    <a:pt x="49607" y="23413"/>
                  </a:cubicBezTo>
                  <a:cubicBezTo>
                    <a:pt x="50475" y="23482"/>
                    <a:pt x="51345" y="23541"/>
                    <a:pt x="52212" y="23582"/>
                  </a:cubicBezTo>
                  <a:cubicBezTo>
                    <a:pt x="52212" y="23582"/>
                    <a:pt x="52213" y="23583"/>
                    <a:pt x="52213" y="23583"/>
                  </a:cubicBezTo>
                  <a:cubicBezTo>
                    <a:pt x="52214" y="23583"/>
                    <a:pt x="52215" y="23582"/>
                    <a:pt x="52216" y="23582"/>
                  </a:cubicBezTo>
                  <a:cubicBezTo>
                    <a:pt x="52318" y="23589"/>
                    <a:pt x="52419" y="23592"/>
                    <a:pt x="52521" y="23596"/>
                  </a:cubicBezTo>
                  <a:cubicBezTo>
                    <a:pt x="52550" y="23598"/>
                    <a:pt x="52576" y="23598"/>
                    <a:pt x="52605" y="23599"/>
                  </a:cubicBezTo>
                  <a:cubicBezTo>
                    <a:pt x="52954" y="23614"/>
                    <a:pt x="53301" y="23627"/>
                    <a:pt x="53649" y="23634"/>
                  </a:cubicBezTo>
                  <a:cubicBezTo>
                    <a:pt x="53744" y="23635"/>
                    <a:pt x="53837" y="23638"/>
                    <a:pt x="53931" y="23640"/>
                  </a:cubicBezTo>
                  <a:cubicBezTo>
                    <a:pt x="53988" y="23641"/>
                    <a:pt x="54043" y="23641"/>
                    <a:pt x="54100" y="23643"/>
                  </a:cubicBezTo>
                  <a:cubicBezTo>
                    <a:pt x="54172" y="23646"/>
                    <a:pt x="54245" y="23646"/>
                    <a:pt x="54317" y="23646"/>
                  </a:cubicBezTo>
                  <a:cubicBezTo>
                    <a:pt x="54323" y="23647"/>
                    <a:pt x="54330" y="23647"/>
                    <a:pt x="54336" y="23647"/>
                  </a:cubicBezTo>
                  <a:cubicBezTo>
                    <a:pt x="54380" y="23649"/>
                    <a:pt x="54423" y="23649"/>
                    <a:pt x="54468" y="23649"/>
                  </a:cubicBezTo>
                  <a:cubicBezTo>
                    <a:pt x="54488" y="23649"/>
                    <a:pt x="54507" y="23649"/>
                    <a:pt x="54525" y="23649"/>
                  </a:cubicBezTo>
                  <a:cubicBezTo>
                    <a:pt x="54535" y="23649"/>
                    <a:pt x="54544" y="23649"/>
                    <a:pt x="54554" y="23649"/>
                  </a:cubicBezTo>
                  <a:cubicBezTo>
                    <a:pt x="54556" y="23649"/>
                    <a:pt x="54557" y="23650"/>
                    <a:pt x="54559" y="23650"/>
                  </a:cubicBezTo>
                  <a:cubicBezTo>
                    <a:pt x="54561" y="23650"/>
                    <a:pt x="54563" y="23649"/>
                    <a:pt x="54564" y="23649"/>
                  </a:cubicBezTo>
                  <a:cubicBezTo>
                    <a:pt x="54585" y="23650"/>
                    <a:pt x="54605" y="23650"/>
                    <a:pt x="54624" y="23650"/>
                  </a:cubicBezTo>
                  <a:lnTo>
                    <a:pt x="54794" y="23650"/>
                  </a:lnTo>
                  <a:cubicBezTo>
                    <a:pt x="54834" y="23650"/>
                    <a:pt x="54878" y="23650"/>
                    <a:pt x="54920" y="23649"/>
                  </a:cubicBezTo>
                  <a:cubicBezTo>
                    <a:pt x="54922" y="23649"/>
                    <a:pt x="54924" y="23650"/>
                    <a:pt x="54925" y="23650"/>
                  </a:cubicBezTo>
                  <a:cubicBezTo>
                    <a:pt x="54926" y="23650"/>
                    <a:pt x="54927" y="23649"/>
                    <a:pt x="54927" y="23649"/>
                  </a:cubicBezTo>
                  <a:cubicBezTo>
                    <a:pt x="54937" y="23649"/>
                    <a:pt x="54945" y="23650"/>
                    <a:pt x="54954" y="23650"/>
                  </a:cubicBezTo>
                  <a:cubicBezTo>
                    <a:pt x="54963" y="23650"/>
                    <a:pt x="54971" y="23649"/>
                    <a:pt x="54980" y="23649"/>
                  </a:cubicBezTo>
                  <a:cubicBezTo>
                    <a:pt x="54985" y="23649"/>
                    <a:pt x="54989" y="23650"/>
                    <a:pt x="54994" y="23650"/>
                  </a:cubicBezTo>
                  <a:cubicBezTo>
                    <a:pt x="54998" y="23650"/>
                    <a:pt x="55003" y="23649"/>
                    <a:pt x="55007" y="23649"/>
                  </a:cubicBezTo>
                  <a:cubicBezTo>
                    <a:pt x="55073" y="23649"/>
                    <a:pt x="55138" y="23649"/>
                    <a:pt x="55205" y="23647"/>
                  </a:cubicBezTo>
                  <a:lnTo>
                    <a:pt x="55247" y="23647"/>
                  </a:lnTo>
                  <a:cubicBezTo>
                    <a:pt x="55254" y="23647"/>
                    <a:pt x="55263" y="23647"/>
                    <a:pt x="55273" y="23646"/>
                  </a:cubicBezTo>
                  <a:cubicBezTo>
                    <a:pt x="55312" y="23646"/>
                    <a:pt x="55353" y="23646"/>
                    <a:pt x="55392" y="23643"/>
                  </a:cubicBezTo>
                  <a:lnTo>
                    <a:pt x="55401" y="23643"/>
                  </a:lnTo>
                  <a:cubicBezTo>
                    <a:pt x="55418" y="23643"/>
                    <a:pt x="55433" y="23643"/>
                    <a:pt x="55449" y="23641"/>
                  </a:cubicBezTo>
                  <a:cubicBezTo>
                    <a:pt x="55495" y="23641"/>
                    <a:pt x="55543" y="23641"/>
                    <a:pt x="55592" y="23640"/>
                  </a:cubicBezTo>
                  <a:cubicBezTo>
                    <a:pt x="55825" y="23635"/>
                    <a:pt x="56054" y="23631"/>
                    <a:pt x="56287" y="23624"/>
                  </a:cubicBezTo>
                  <a:cubicBezTo>
                    <a:pt x="56321" y="23621"/>
                    <a:pt x="56356" y="23621"/>
                    <a:pt x="56391" y="23619"/>
                  </a:cubicBezTo>
                  <a:lnTo>
                    <a:pt x="56393" y="23619"/>
                  </a:lnTo>
                  <a:cubicBezTo>
                    <a:pt x="56583" y="23612"/>
                    <a:pt x="56772" y="23605"/>
                    <a:pt x="56960" y="23596"/>
                  </a:cubicBezTo>
                  <a:cubicBezTo>
                    <a:pt x="56984" y="23595"/>
                    <a:pt x="57005" y="23595"/>
                    <a:pt x="57029" y="23592"/>
                  </a:cubicBezTo>
                  <a:cubicBezTo>
                    <a:pt x="57178" y="23588"/>
                    <a:pt x="57326" y="23577"/>
                    <a:pt x="57476" y="23569"/>
                  </a:cubicBezTo>
                  <a:cubicBezTo>
                    <a:pt x="57492" y="23569"/>
                    <a:pt x="57509" y="23569"/>
                    <a:pt x="57525" y="23567"/>
                  </a:cubicBezTo>
                  <a:cubicBezTo>
                    <a:pt x="58000" y="23540"/>
                    <a:pt x="58475" y="23503"/>
                    <a:pt x="58947" y="23461"/>
                  </a:cubicBezTo>
                  <a:lnTo>
                    <a:pt x="58948" y="23461"/>
                  </a:lnTo>
                  <a:cubicBezTo>
                    <a:pt x="59624" y="23402"/>
                    <a:pt x="60299" y="23328"/>
                    <a:pt x="60970" y="23239"/>
                  </a:cubicBezTo>
                  <a:cubicBezTo>
                    <a:pt x="61430" y="23178"/>
                    <a:pt x="61888" y="23111"/>
                    <a:pt x="62345" y="23037"/>
                  </a:cubicBezTo>
                  <a:cubicBezTo>
                    <a:pt x="63318" y="22879"/>
                    <a:pt x="64285" y="22690"/>
                    <a:pt x="65246" y="22472"/>
                  </a:cubicBezTo>
                  <a:lnTo>
                    <a:pt x="65246" y="19988"/>
                  </a:lnTo>
                  <a:cubicBezTo>
                    <a:pt x="65251" y="19983"/>
                    <a:pt x="65252" y="19980"/>
                    <a:pt x="65257" y="19979"/>
                  </a:cubicBezTo>
                  <a:lnTo>
                    <a:pt x="65257" y="19979"/>
                  </a:lnTo>
                  <a:cubicBezTo>
                    <a:pt x="65252" y="19980"/>
                    <a:pt x="65251" y="19980"/>
                    <a:pt x="65246" y="19982"/>
                  </a:cubicBezTo>
                  <a:lnTo>
                    <a:pt x="65242" y="19982"/>
                  </a:lnTo>
                  <a:lnTo>
                    <a:pt x="65242" y="0"/>
                  </a:lnTo>
                  <a:close/>
                </a:path>
              </a:pathLst>
            </a:custGeom>
            <a:solidFill>
              <a:srgbClr val="FFFFFF">
                <a:alpha val="28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16"/>
            <p:cNvSpPr/>
            <p:nvPr/>
          </p:nvSpPr>
          <p:spPr>
            <a:xfrm flipH="1">
              <a:off x="-202970" y="3614104"/>
              <a:ext cx="9303530" cy="1677317"/>
            </a:xfrm>
            <a:custGeom>
              <a:avLst/>
              <a:gdLst/>
              <a:ahLst/>
              <a:cxnLst/>
              <a:rect l="l" t="t" r="r" b="b"/>
              <a:pathLst>
                <a:path w="65241" h="18258" extrusionOk="0">
                  <a:moveTo>
                    <a:pt x="43" y="1"/>
                  </a:moveTo>
                  <a:lnTo>
                    <a:pt x="43" y="11062"/>
                  </a:lnTo>
                  <a:cubicBezTo>
                    <a:pt x="41" y="11065"/>
                    <a:pt x="38" y="11066"/>
                    <a:pt x="37" y="11071"/>
                  </a:cubicBezTo>
                  <a:cubicBezTo>
                    <a:pt x="38" y="11071"/>
                    <a:pt x="41" y="11069"/>
                    <a:pt x="43" y="11069"/>
                  </a:cubicBezTo>
                  <a:lnTo>
                    <a:pt x="43" y="11357"/>
                  </a:lnTo>
                  <a:cubicBezTo>
                    <a:pt x="38" y="11381"/>
                    <a:pt x="37" y="11403"/>
                    <a:pt x="36" y="11425"/>
                  </a:cubicBezTo>
                  <a:cubicBezTo>
                    <a:pt x="37" y="11422"/>
                    <a:pt x="41" y="11422"/>
                    <a:pt x="43" y="11420"/>
                  </a:cubicBezTo>
                  <a:lnTo>
                    <a:pt x="43" y="11632"/>
                  </a:lnTo>
                  <a:cubicBezTo>
                    <a:pt x="30" y="11635"/>
                    <a:pt x="15" y="11640"/>
                    <a:pt x="1" y="11643"/>
                  </a:cubicBezTo>
                  <a:lnTo>
                    <a:pt x="43" y="11672"/>
                  </a:lnTo>
                  <a:lnTo>
                    <a:pt x="43" y="16689"/>
                  </a:lnTo>
                  <a:cubicBezTo>
                    <a:pt x="695" y="16886"/>
                    <a:pt x="1348" y="17074"/>
                    <a:pt x="2005" y="17226"/>
                  </a:cubicBezTo>
                  <a:cubicBezTo>
                    <a:pt x="2487" y="17338"/>
                    <a:pt x="2958" y="17369"/>
                    <a:pt x="3430" y="17369"/>
                  </a:cubicBezTo>
                  <a:cubicBezTo>
                    <a:pt x="3577" y="17369"/>
                    <a:pt x="3724" y="17366"/>
                    <a:pt x="3872" y="17361"/>
                  </a:cubicBezTo>
                  <a:cubicBezTo>
                    <a:pt x="4262" y="17351"/>
                    <a:pt x="4655" y="17331"/>
                    <a:pt x="5056" y="17331"/>
                  </a:cubicBezTo>
                  <a:cubicBezTo>
                    <a:pt x="5197" y="17331"/>
                    <a:pt x="5339" y="17333"/>
                    <a:pt x="5483" y="17339"/>
                  </a:cubicBezTo>
                  <a:cubicBezTo>
                    <a:pt x="5658" y="17347"/>
                    <a:pt x="5833" y="17354"/>
                    <a:pt x="6010" y="17361"/>
                  </a:cubicBezTo>
                  <a:cubicBezTo>
                    <a:pt x="8991" y="17488"/>
                    <a:pt x="11974" y="17637"/>
                    <a:pt x="14959" y="17739"/>
                  </a:cubicBezTo>
                  <a:cubicBezTo>
                    <a:pt x="16211" y="17781"/>
                    <a:pt x="17461" y="17822"/>
                    <a:pt x="18712" y="17858"/>
                  </a:cubicBezTo>
                  <a:cubicBezTo>
                    <a:pt x="19044" y="17868"/>
                    <a:pt x="19377" y="17877"/>
                    <a:pt x="19708" y="17887"/>
                  </a:cubicBezTo>
                  <a:cubicBezTo>
                    <a:pt x="20136" y="17897"/>
                    <a:pt x="20568" y="17910"/>
                    <a:pt x="20996" y="17919"/>
                  </a:cubicBezTo>
                  <a:lnTo>
                    <a:pt x="20997" y="17919"/>
                  </a:lnTo>
                  <a:cubicBezTo>
                    <a:pt x="21218" y="17926"/>
                    <a:pt x="21440" y="17931"/>
                    <a:pt x="21661" y="17935"/>
                  </a:cubicBezTo>
                  <a:cubicBezTo>
                    <a:pt x="21799" y="17938"/>
                    <a:pt x="21937" y="17941"/>
                    <a:pt x="22075" y="17945"/>
                  </a:cubicBezTo>
                  <a:cubicBezTo>
                    <a:pt x="22094" y="17946"/>
                    <a:pt x="22110" y="17946"/>
                    <a:pt x="22126" y="17946"/>
                  </a:cubicBezTo>
                  <a:cubicBezTo>
                    <a:pt x="22255" y="17949"/>
                    <a:pt x="22384" y="17954"/>
                    <a:pt x="22513" y="17955"/>
                  </a:cubicBezTo>
                  <a:cubicBezTo>
                    <a:pt x="22627" y="17960"/>
                    <a:pt x="22743" y="17961"/>
                    <a:pt x="22858" y="17962"/>
                  </a:cubicBezTo>
                  <a:cubicBezTo>
                    <a:pt x="22908" y="17964"/>
                    <a:pt x="22961" y="17964"/>
                    <a:pt x="23012" y="17967"/>
                  </a:cubicBezTo>
                  <a:cubicBezTo>
                    <a:pt x="23128" y="17970"/>
                    <a:pt x="23247" y="17971"/>
                    <a:pt x="23363" y="17974"/>
                  </a:cubicBezTo>
                  <a:cubicBezTo>
                    <a:pt x="23367" y="17974"/>
                    <a:pt x="23373" y="17975"/>
                    <a:pt x="23379" y="17975"/>
                  </a:cubicBezTo>
                  <a:cubicBezTo>
                    <a:pt x="23382" y="17975"/>
                    <a:pt x="23385" y="17975"/>
                    <a:pt x="23388" y="17974"/>
                  </a:cubicBezTo>
                  <a:cubicBezTo>
                    <a:pt x="23520" y="17977"/>
                    <a:pt x="23655" y="17981"/>
                    <a:pt x="23788" y="17983"/>
                  </a:cubicBezTo>
                  <a:lnTo>
                    <a:pt x="23934" y="17986"/>
                  </a:lnTo>
                  <a:cubicBezTo>
                    <a:pt x="24002" y="17989"/>
                    <a:pt x="24066" y="17989"/>
                    <a:pt x="24134" y="17990"/>
                  </a:cubicBezTo>
                  <a:cubicBezTo>
                    <a:pt x="24228" y="17993"/>
                    <a:pt x="24324" y="17996"/>
                    <a:pt x="24419" y="17997"/>
                  </a:cubicBezTo>
                  <a:cubicBezTo>
                    <a:pt x="24456" y="17997"/>
                    <a:pt x="24494" y="17997"/>
                    <a:pt x="24535" y="17999"/>
                  </a:cubicBezTo>
                  <a:cubicBezTo>
                    <a:pt x="24696" y="18000"/>
                    <a:pt x="24857" y="18005"/>
                    <a:pt x="25021" y="18007"/>
                  </a:cubicBezTo>
                  <a:lnTo>
                    <a:pt x="25037" y="18007"/>
                  </a:lnTo>
                  <a:cubicBezTo>
                    <a:pt x="26099" y="18028"/>
                    <a:pt x="27162" y="18044"/>
                    <a:pt x="28222" y="18057"/>
                  </a:cubicBezTo>
                  <a:cubicBezTo>
                    <a:pt x="29829" y="18077"/>
                    <a:pt x="31436" y="18087"/>
                    <a:pt x="33043" y="18092"/>
                  </a:cubicBezTo>
                  <a:cubicBezTo>
                    <a:pt x="33338" y="18093"/>
                    <a:pt x="33634" y="18093"/>
                    <a:pt x="33930" y="18093"/>
                  </a:cubicBezTo>
                  <a:cubicBezTo>
                    <a:pt x="34000" y="18093"/>
                    <a:pt x="34070" y="18093"/>
                    <a:pt x="34141" y="18092"/>
                  </a:cubicBezTo>
                  <a:cubicBezTo>
                    <a:pt x="34171" y="18092"/>
                    <a:pt x="34200" y="18093"/>
                    <a:pt x="34229" y="18093"/>
                  </a:cubicBezTo>
                  <a:cubicBezTo>
                    <a:pt x="34259" y="18093"/>
                    <a:pt x="34288" y="18092"/>
                    <a:pt x="34318" y="18092"/>
                  </a:cubicBezTo>
                  <a:cubicBezTo>
                    <a:pt x="34336" y="18092"/>
                    <a:pt x="34355" y="18092"/>
                    <a:pt x="34373" y="18092"/>
                  </a:cubicBezTo>
                  <a:cubicBezTo>
                    <a:pt x="34408" y="18092"/>
                    <a:pt x="34444" y="18092"/>
                    <a:pt x="34481" y="18092"/>
                  </a:cubicBezTo>
                  <a:cubicBezTo>
                    <a:pt x="34542" y="18092"/>
                    <a:pt x="34604" y="18092"/>
                    <a:pt x="34665" y="18090"/>
                  </a:cubicBezTo>
                  <a:cubicBezTo>
                    <a:pt x="35229" y="18087"/>
                    <a:pt x="35791" y="18083"/>
                    <a:pt x="36354" y="18077"/>
                  </a:cubicBezTo>
                  <a:cubicBezTo>
                    <a:pt x="36398" y="18077"/>
                    <a:pt x="36441" y="18076"/>
                    <a:pt x="36485" y="18076"/>
                  </a:cubicBezTo>
                  <a:cubicBezTo>
                    <a:pt x="37829" y="18061"/>
                    <a:pt x="39174" y="18039"/>
                    <a:pt x="40522" y="18021"/>
                  </a:cubicBezTo>
                  <a:lnTo>
                    <a:pt x="40834" y="18018"/>
                  </a:lnTo>
                  <a:cubicBezTo>
                    <a:pt x="41505" y="18007"/>
                    <a:pt x="42180" y="18003"/>
                    <a:pt x="42852" y="17999"/>
                  </a:cubicBezTo>
                  <a:cubicBezTo>
                    <a:pt x="42875" y="17999"/>
                    <a:pt x="42897" y="17999"/>
                    <a:pt x="42919" y="17999"/>
                  </a:cubicBezTo>
                  <a:cubicBezTo>
                    <a:pt x="43251" y="17999"/>
                    <a:pt x="43572" y="18009"/>
                    <a:pt x="43889" y="18026"/>
                  </a:cubicBezTo>
                  <a:cubicBezTo>
                    <a:pt x="44615" y="18064"/>
                    <a:pt x="45307" y="18135"/>
                    <a:pt x="46002" y="18189"/>
                  </a:cubicBezTo>
                  <a:lnTo>
                    <a:pt x="46004" y="18189"/>
                  </a:lnTo>
                  <a:cubicBezTo>
                    <a:pt x="46113" y="18199"/>
                    <a:pt x="46221" y="18206"/>
                    <a:pt x="46330" y="18214"/>
                  </a:cubicBezTo>
                  <a:cubicBezTo>
                    <a:pt x="46709" y="18238"/>
                    <a:pt x="47091" y="18254"/>
                    <a:pt x="47480" y="18257"/>
                  </a:cubicBezTo>
                  <a:cubicBezTo>
                    <a:pt x="47549" y="18257"/>
                    <a:pt x="47614" y="18257"/>
                    <a:pt x="47681" y="18254"/>
                  </a:cubicBezTo>
                  <a:cubicBezTo>
                    <a:pt x="47877" y="18253"/>
                    <a:pt x="48074" y="18246"/>
                    <a:pt x="48276" y="18233"/>
                  </a:cubicBezTo>
                  <a:cubicBezTo>
                    <a:pt x="48591" y="18214"/>
                    <a:pt x="48915" y="18180"/>
                    <a:pt x="49249" y="18129"/>
                  </a:cubicBezTo>
                  <a:cubicBezTo>
                    <a:pt x="49360" y="18113"/>
                    <a:pt x="49467" y="18095"/>
                    <a:pt x="49577" y="18079"/>
                  </a:cubicBezTo>
                  <a:cubicBezTo>
                    <a:pt x="49585" y="18079"/>
                    <a:pt x="49593" y="18077"/>
                    <a:pt x="49604" y="18076"/>
                  </a:cubicBezTo>
                  <a:cubicBezTo>
                    <a:pt x="50463" y="17942"/>
                    <a:pt x="51342" y="17803"/>
                    <a:pt x="52229" y="17647"/>
                  </a:cubicBezTo>
                  <a:cubicBezTo>
                    <a:pt x="52232" y="17647"/>
                    <a:pt x="52235" y="17644"/>
                    <a:pt x="52236" y="17644"/>
                  </a:cubicBezTo>
                  <a:cubicBezTo>
                    <a:pt x="52319" y="17630"/>
                    <a:pt x="52399" y="17615"/>
                    <a:pt x="52480" y="17601"/>
                  </a:cubicBezTo>
                  <a:cubicBezTo>
                    <a:pt x="52527" y="17594"/>
                    <a:pt x="52575" y="17585"/>
                    <a:pt x="52621" y="17576"/>
                  </a:cubicBezTo>
                  <a:cubicBezTo>
                    <a:pt x="52903" y="17525"/>
                    <a:pt x="53186" y="17475"/>
                    <a:pt x="53469" y="17419"/>
                  </a:cubicBezTo>
                  <a:cubicBezTo>
                    <a:pt x="54156" y="17287"/>
                    <a:pt x="54846" y="17146"/>
                    <a:pt x="55531" y="16990"/>
                  </a:cubicBezTo>
                  <a:cubicBezTo>
                    <a:pt x="56693" y="16725"/>
                    <a:pt x="57853" y="16423"/>
                    <a:pt x="58987" y="16064"/>
                  </a:cubicBezTo>
                  <a:cubicBezTo>
                    <a:pt x="59636" y="15860"/>
                    <a:pt x="60280" y="15636"/>
                    <a:pt x="60911" y="15391"/>
                  </a:cubicBezTo>
                  <a:cubicBezTo>
                    <a:pt x="62188" y="14897"/>
                    <a:pt x="63416" y="14316"/>
                    <a:pt x="64569" y="13626"/>
                  </a:cubicBezTo>
                  <a:cubicBezTo>
                    <a:pt x="64796" y="13488"/>
                    <a:pt x="65020" y="13349"/>
                    <a:pt x="65240" y="13204"/>
                  </a:cubicBezTo>
                  <a:lnTo>
                    <a:pt x="65240" y="2872"/>
                  </a:lnTo>
                  <a:cubicBezTo>
                    <a:pt x="63967" y="2940"/>
                    <a:pt x="62703" y="3744"/>
                    <a:pt x="62326" y="4979"/>
                  </a:cubicBezTo>
                  <a:cubicBezTo>
                    <a:pt x="61934" y="4863"/>
                    <a:pt x="61511" y="4790"/>
                    <a:pt x="61098" y="4790"/>
                  </a:cubicBezTo>
                  <a:cubicBezTo>
                    <a:pt x="60502" y="4790"/>
                    <a:pt x="59926" y="4941"/>
                    <a:pt x="59488" y="5333"/>
                  </a:cubicBezTo>
                  <a:cubicBezTo>
                    <a:pt x="58980" y="5786"/>
                    <a:pt x="58756" y="6470"/>
                    <a:pt x="58449" y="7080"/>
                  </a:cubicBezTo>
                  <a:cubicBezTo>
                    <a:pt x="58312" y="7347"/>
                    <a:pt x="58138" y="7617"/>
                    <a:pt x="57927" y="7835"/>
                  </a:cubicBezTo>
                  <a:cubicBezTo>
                    <a:pt x="57891" y="7874"/>
                    <a:pt x="57853" y="7912"/>
                    <a:pt x="57813" y="7947"/>
                  </a:cubicBezTo>
                  <a:cubicBezTo>
                    <a:pt x="57569" y="8166"/>
                    <a:pt x="57280" y="8319"/>
                    <a:pt x="56951" y="8333"/>
                  </a:cubicBezTo>
                  <a:cubicBezTo>
                    <a:pt x="56932" y="8334"/>
                    <a:pt x="56913" y="8335"/>
                    <a:pt x="56894" y="8335"/>
                  </a:cubicBezTo>
                  <a:cubicBezTo>
                    <a:pt x="56270" y="8335"/>
                    <a:pt x="55742" y="7863"/>
                    <a:pt x="55138" y="7688"/>
                  </a:cubicBezTo>
                  <a:cubicBezTo>
                    <a:pt x="55103" y="7680"/>
                    <a:pt x="55071" y="7671"/>
                    <a:pt x="55036" y="7664"/>
                  </a:cubicBezTo>
                  <a:cubicBezTo>
                    <a:pt x="54903" y="7633"/>
                    <a:pt x="54769" y="7619"/>
                    <a:pt x="54635" y="7619"/>
                  </a:cubicBezTo>
                  <a:cubicBezTo>
                    <a:pt x="54112" y="7619"/>
                    <a:pt x="53589" y="7828"/>
                    <a:pt x="53115" y="8067"/>
                  </a:cubicBezTo>
                  <a:cubicBezTo>
                    <a:pt x="53041" y="8107"/>
                    <a:pt x="52967" y="8144"/>
                    <a:pt x="52893" y="8184"/>
                  </a:cubicBezTo>
                  <a:cubicBezTo>
                    <a:pt x="52807" y="8230"/>
                    <a:pt x="52721" y="8275"/>
                    <a:pt x="52639" y="8324"/>
                  </a:cubicBezTo>
                  <a:cubicBezTo>
                    <a:pt x="51462" y="8994"/>
                    <a:pt x="50409" y="9878"/>
                    <a:pt x="49553" y="10925"/>
                  </a:cubicBezTo>
                  <a:cubicBezTo>
                    <a:pt x="49545" y="10931"/>
                    <a:pt x="49541" y="10935"/>
                    <a:pt x="49535" y="10943"/>
                  </a:cubicBezTo>
                  <a:cubicBezTo>
                    <a:pt x="49519" y="10935"/>
                    <a:pt x="49503" y="10931"/>
                    <a:pt x="49487" y="10927"/>
                  </a:cubicBezTo>
                  <a:cubicBezTo>
                    <a:pt x="49467" y="10919"/>
                    <a:pt x="49447" y="10914"/>
                    <a:pt x="49426" y="10906"/>
                  </a:cubicBezTo>
                  <a:cubicBezTo>
                    <a:pt x="49141" y="10815"/>
                    <a:pt x="48845" y="10773"/>
                    <a:pt x="48546" y="10773"/>
                  </a:cubicBezTo>
                  <a:cubicBezTo>
                    <a:pt x="48404" y="10773"/>
                    <a:pt x="48262" y="10782"/>
                    <a:pt x="48119" y="10800"/>
                  </a:cubicBezTo>
                  <a:cubicBezTo>
                    <a:pt x="48003" y="10815"/>
                    <a:pt x="47887" y="10837"/>
                    <a:pt x="47774" y="10861"/>
                  </a:cubicBezTo>
                  <a:cubicBezTo>
                    <a:pt x="47730" y="10870"/>
                    <a:pt x="47684" y="10882"/>
                    <a:pt x="47643" y="10892"/>
                  </a:cubicBezTo>
                  <a:cubicBezTo>
                    <a:pt x="47241" y="10996"/>
                    <a:pt x="46853" y="11163"/>
                    <a:pt x="46499" y="11371"/>
                  </a:cubicBezTo>
                  <a:cubicBezTo>
                    <a:pt x="46492" y="11377"/>
                    <a:pt x="46486" y="11381"/>
                    <a:pt x="46478" y="11384"/>
                  </a:cubicBezTo>
                  <a:cubicBezTo>
                    <a:pt x="46314" y="11480"/>
                    <a:pt x="46158" y="11587"/>
                    <a:pt x="46005" y="11698"/>
                  </a:cubicBezTo>
                  <a:cubicBezTo>
                    <a:pt x="45315" y="12205"/>
                    <a:pt x="44726" y="12845"/>
                    <a:pt x="44145" y="13480"/>
                  </a:cubicBezTo>
                  <a:cubicBezTo>
                    <a:pt x="44005" y="13379"/>
                    <a:pt x="43854" y="13301"/>
                    <a:pt x="43698" y="13240"/>
                  </a:cubicBezTo>
                  <a:lnTo>
                    <a:pt x="43696" y="13240"/>
                  </a:lnTo>
                  <a:cubicBezTo>
                    <a:pt x="43404" y="13123"/>
                    <a:pt x="43089" y="13071"/>
                    <a:pt x="42768" y="13071"/>
                  </a:cubicBezTo>
                  <a:cubicBezTo>
                    <a:pt x="42703" y="13071"/>
                    <a:pt x="42638" y="13073"/>
                    <a:pt x="42572" y="13077"/>
                  </a:cubicBezTo>
                  <a:cubicBezTo>
                    <a:pt x="42517" y="13080"/>
                    <a:pt x="42462" y="13085"/>
                    <a:pt x="42405" y="13092"/>
                  </a:cubicBezTo>
                  <a:cubicBezTo>
                    <a:pt x="41943" y="13143"/>
                    <a:pt x="41482" y="13292"/>
                    <a:pt x="41069" y="13503"/>
                  </a:cubicBezTo>
                  <a:cubicBezTo>
                    <a:pt x="41031" y="13523"/>
                    <a:pt x="40994" y="13541"/>
                    <a:pt x="40956" y="13564"/>
                  </a:cubicBezTo>
                  <a:cubicBezTo>
                    <a:pt x="40866" y="13610"/>
                    <a:pt x="40782" y="13661"/>
                    <a:pt x="40697" y="13712"/>
                  </a:cubicBezTo>
                  <a:cubicBezTo>
                    <a:pt x="40408" y="13886"/>
                    <a:pt x="40137" y="14084"/>
                    <a:pt x="39868" y="14290"/>
                  </a:cubicBezTo>
                  <a:lnTo>
                    <a:pt x="39867" y="14290"/>
                  </a:lnTo>
                  <a:cubicBezTo>
                    <a:pt x="39396" y="14659"/>
                    <a:pt x="38946" y="15052"/>
                    <a:pt x="38467" y="15408"/>
                  </a:cubicBezTo>
                  <a:cubicBezTo>
                    <a:pt x="37938" y="15800"/>
                    <a:pt x="37401" y="16127"/>
                    <a:pt x="36856" y="16396"/>
                  </a:cubicBezTo>
                  <a:cubicBezTo>
                    <a:pt x="36723" y="16461"/>
                    <a:pt x="36589" y="16525"/>
                    <a:pt x="36454" y="16583"/>
                  </a:cubicBezTo>
                  <a:cubicBezTo>
                    <a:pt x="35947" y="16805"/>
                    <a:pt x="35438" y="16976"/>
                    <a:pt x="34919" y="17107"/>
                  </a:cubicBezTo>
                  <a:cubicBezTo>
                    <a:pt x="34838" y="17129"/>
                    <a:pt x="34757" y="17149"/>
                    <a:pt x="34675" y="17168"/>
                  </a:cubicBezTo>
                  <a:cubicBezTo>
                    <a:pt x="34614" y="17180"/>
                    <a:pt x="34559" y="17193"/>
                    <a:pt x="34498" y="17206"/>
                  </a:cubicBezTo>
                  <a:cubicBezTo>
                    <a:pt x="33706" y="17371"/>
                    <a:pt x="32902" y="17443"/>
                    <a:pt x="32087" y="17443"/>
                  </a:cubicBezTo>
                  <a:cubicBezTo>
                    <a:pt x="31721" y="17443"/>
                    <a:pt x="31354" y="17429"/>
                    <a:pt x="30984" y="17402"/>
                  </a:cubicBezTo>
                  <a:cubicBezTo>
                    <a:pt x="30718" y="17383"/>
                    <a:pt x="30451" y="17358"/>
                    <a:pt x="30182" y="17325"/>
                  </a:cubicBezTo>
                  <a:cubicBezTo>
                    <a:pt x="29818" y="17284"/>
                    <a:pt x="29450" y="17231"/>
                    <a:pt x="29084" y="17170"/>
                  </a:cubicBezTo>
                  <a:cubicBezTo>
                    <a:pt x="28987" y="17155"/>
                    <a:pt x="28891" y="17136"/>
                    <a:pt x="28796" y="17120"/>
                  </a:cubicBezTo>
                  <a:cubicBezTo>
                    <a:pt x="28353" y="17040"/>
                    <a:pt x="27905" y="16950"/>
                    <a:pt x="27460" y="16850"/>
                  </a:cubicBezTo>
                  <a:cubicBezTo>
                    <a:pt x="27419" y="16843"/>
                    <a:pt x="27381" y="16834"/>
                    <a:pt x="27342" y="16824"/>
                  </a:cubicBezTo>
                  <a:cubicBezTo>
                    <a:pt x="26474" y="16628"/>
                    <a:pt x="25609" y="16420"/>
                    <a:pt x="24747" y="16202"/>
                  </a:cubicBezTo>
                  <a:cubicBezTo>
                    <a:pt x="24220" y="16066"/>
                    <a:pt x="23690" y="15928"/>
                    <a:pt x="23163" y="15784"/>
                  </a:cubicBezTo>
                  <a:cubicBezTo>
                    <a:pt x="23084" y="15761"/>
                    <a:pt x="23007" y="15741"/>
                    <a:pt x="22929" y="15719"/>
                  </a:cubicBezTo>
                  <a:lnTo>
                    <a:pt x="22927" y="15719"/>
                  </a:lnTo>
                  <a:cubicBezTo>
                    <a:pt x="21642" y="15365"/>
                    <a:pt x="20364" y="14987"/>
                    <a:pt x="19095" y="14583"/>
                  </a:cubicBezTo>
                  <a:cubicBezTo>
                    <a:pt x="17897" y="14201"/>
                    <a:pt x="16669" y="13774"/>
                    <a:pt x="15653" y="13054"/>
                  </a:cubicBezTo>
                  <a:cubicBezTo>
                    <a:pt x="15372" y="12855"/>
                    <a:pt x="15107" y="12633"/>
                    <a:pt x="14864" y="12383"/>
                  </a:cubicBezTo>
                  <a:cubicBezTo>
                    <a:pt x="14797" y="12314"/>
                    <a:pt x="14733" y="12245"/>
                    <a:pt x="14669" y="12173"/>
                  </a:cubicBezTo>
                  <a:cubicBezTo>
                    <a:pt x="14098" y="11524"/>
                    <a:pt x="13634" y="10766"/>
                    <a:pt x="12915" y="10288"/>
                  </a:cubicBezTo>
                  <a:cubicBezTo>
                    <a:pt x="12577" y="10064"/>
                    <a:pt x="12147" y="9941"/>
                    <a:pt x="11735" y="9941"/>
                  </a:cubicBezTo>
                  <a:cubicBezTo>
                    <a:pt x="11174" y="9941"/>
                    <a:pt x="10646" y="10169"/>
                    <a:pt x="10429" y="10677"/>
                  </a:cubicBezTo>
                  <a:cubicBezTo>
                    <a:pt x="10260" y="9894"/>
                    <a:pt x="10218" y="9087"/>
                    <a:pt x="9974" y="8326"/>
                  </a:cubicBezTo>
                  <a:cubicBezTo>
                    <a:pt x="9727" y="7566"/>
                    <a:pt x="9223" y="6829"/>
                    <a:pt x="8464" y="6583"/>
                  </a:cubicBezTo>
                  <a:cubicBezTo>
                    <a:pt x="8325" y="6538"/>
                    <a:pt x="8179" y="6517"/>
                    <a:pt x="8032" y="6517"/>
                  </a:cubicBezTo>
                  <a:cubicBezTo>
                    <a:pt x="7374" y="6517"/>
                    <a:pt x="6701" y="6946"/>
                    <a:pt x="6638" y="7595"/>
                  </a:cubicBezTo>
                  <a:cubicBezTo>
                    <a:pt x="5077" y="7054"/>
                    <a:pt x="5677" y="4208"/>
                    <a:pt x="4168" y="3534"/>
                  </a:cubicBezTo>
                  <a:cubicBezTo>
                    <a:pt x="3807" y="3373"/>
                    <a:pt x="3397" y="3381"/>
                    <a:pt x="3014" y="3293"/>
                  </a:cubicBezTo>
                  <a:cubicBezTo>
                    <a:pt x="1366" y="2912"/>
                    <a:pt x="1220" y="885"/>
                    <a:pt x="43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16"/>
            <p:cNvSpPr/>
            <p:nvPr/>
          </p:nvSpPr>
          <p:spPr>
            <a:xfrm flipH="1">
              <a:off x="7021480" y="213753"/>
              <a:ext cx="2398844" cy="558279"/>
            </a:xfrm>
            <a:custGeom>
              <a:avLst/>
              <a:gdLst/>
              <a:ahLst/>
              <a:cxnLst/>
              <a:rect l="l" t="t" r="r" b="b"/>
              <a:pathLst>
                <a:path w="26112" h="6077" extrusionOk="0">
                  <a:moveTo>
                    <a:pt x="1" y="5769"/>
                  </a:moveTo>
                  <a:lnTo>
                    <a:pt x="1" y="5769"/>
                  </a:lnTo>
                  <a:cubicBezTo>
                    <a:pt x="2" y="5769"/>
                    <a:pt x="3" y="5769"/>
                    <a:pt x="3" y="5769"/>
                  </a:cubicBezTo>
                  <a:lnTo>
                    <a:pt x="3" y="5769"/>
                  </a:lnTo>
                  <a:cubicBezTo>
                    <a:pt x="3" y="5769"/>
                    <a:pt x="2" y="5769"/>
                    <a:pt x="1" y="5769"/>
                  </a:cubicBezTo>
                  <a:close/>
                  <a:moveTo>
                    <a:pt x="9127" y="0"/>
                  </a:moveTo>
                  <a:cubicBezTo>
                    <a:pt x="9033" y="0"/>
                    <a:pt x="8939" y="10"/>
                    <a:pt x="8846" y="30"/>
                  </a:cubicBezTo>
                  <a:cubicBezTo>
                    <a:pt x="8218" y="164"/>
                    <a:pt x="7761" y="743"/>
                    <a:pt x="7582" y="1362"/>
                  </a:cubicBezTo>
                  <a:cubicBezTo>
                    <a:pt x="7405" y="1979"/>
                    <a:pt x="7456" y="2638"/>
                    <a:pt x="7508" y="3280"/>
                  </a:cubicBezTo>
                  <a:cubicBezTo>
                    <a:pt x="7177" y="2933"/>
                    <a:pt x="6832" y="2577"/>
                    <a:pt x="6381" y="2417"/>
                  </a:cubicBezTo>
                  <a:cubicBezTo>
                    <a:pt x="6249" y="2370"/>
                    <a:pt x="6105" y="2346"/>
                    <a:pt x="5962" y="2346"/>
                  </a:cubicBezTo>
                  <a:cubicBezTo>
                    <a:pt x="5618" y="2346"/>
                    <a:pt x="5279" y="2485"/>
                    <a:pt x="5114" y="2780"/>
                  </a:cubicBezTo>
                  <a:cubicBezTo>
                    <a:pt x="4822" y="3302"/>
                    <a:pt x="5198" y="3980"/>
                    <a:pt x="4995" y="4540"/>
                  </a:cubicBezTo>
                  <a:cubicBezTo>
                    <a:pt x="4791" y="5100"/>
                    <a:pt x="4136" y="5283"/>
                    <a:pt x="3514" y="5283"/>
                  </a:cubicBezTo>
                  <a:cubicBezTo>
                    <a:pt x="3394" y="5283"/>
                    <a:pt x="3275" y="5276"/>
                    <a:pt x="3161" y="5264"/>
                  </a:cubicBezTo>
                  <a:cubicBezTo>
                    <a:pt x="3054" y="5252"/>
                    <a:pt x="2951" y="5247"/>
                    <a:pt x="2850" y="5247"/>
                  </a:cubicBezTo>
                  <a:cubicBezTo>
                    <a:pt x="1843" y="5247"/>
                    <a:pt x="1113" y="5776"/>
                    <a:pt x="180" y="5776"/>
                  </a:cubicBezTo>
                  <a:cubicBezTo>
                    <a:pt x="122" y="5776"/>
                    <a:pt x="63" y="5774"/>
                    <a:pt x="3" y="5769"/>
                  </a:cubicBezTo>
                  <a:lnTo>
                    <a:pt x="3" y="5769"/>
                  </a:lnTo>
                  <a:cubicBezTo>
                    <a:pt x="2280" y="5937"/>
                    <a:pt x="4614" y="6077"/>
                    <a:pt x="6931" y="6077"/>
                  </a:cubicBezTo>
                  <a:cubicBezTo>
                    <a:pt x="8190" y="6077"/>
                    <a:pt x="9444" y="6035"/>
                    <a:pt x="10681" y="5934"/>
                  </a:cubicBezTo>
                  <a:cubicBezTo>
                    <a:pt x="12200" y="5812"/>
                    <a:pt x="13693" y="5763"/>
                    <a:pt x="15224" y="5763"/>
                  </a:cubicBezTo>
                  <a:cubicBezTo>
                    <a:pt x="15433" y="5763"/>
                    <a:pt x="15643" y="5764"/>
                    <a:pt x="15854" y="5766"/>
                  </a:cubicBezTo>
                  <a:cubicBezTo>
                    <a:pt x="17021" y="5775"/>
                    <a:pt x="18189" y="5780"/>
                    <a:pt x="19356" y="5780"/>
                  </a:cubicBezTo>
                  <a:cubicBezTo>
                    <a:pt x="21608" y="5780"/>
                    <a:pt x="23860" y="5763"/>
                    <a:pt x="26112" y="5728"/>
                  </a:cubicBezTo>
                  <a:lnTo>
                    <a:pt x="26112" y="5728"/>
                  </a:lnTo>
                  <a:cubicBezTo>
                    <a:pt x="26080" y="5729"/>
                    <a:pt x="26047" y="5729"/>
                    <a:pt x="26014" y="5729"/>
                  </a:cubicBezTo>
                  <a:cubicBezTo>
                    <a:pt x="24394" y="5729"/>
                    <a:pt x="22341" y="5135"/>
                    <a:pt x="20939" y="4385"/>
                  </a:cubicBezTo>
                  <a:cubicBezTo>
                    <a:pt x="19928" y="3843"/>
                    <a:pt x="19334" y="3520"/>
                    <a:pt x="18512" y="3520"/>
                  </a:cubicBezTo>
                  <a:cubicBezTo>
                    <a:pt x="18105" y="3520"/>
                    <a:pt x="17642" y="3599"/>
                    <a:pt x="17045" y="3771"/>
                  </a:cubicBezTo>
                  <a:cubicBezTo>
                    <a:pt x="16694" y="3872"/>
                    <a:pt x="16305" y="3947"/>
                    <a:pt x="15933" y="3947"/>
                  </a:cubicBezTo>
                  <a:cubicBezTo>
                    <a:pt x="15453" y="3947"/>
                    <a:pt x="15003" y="3821"/>
                    <a:pt x="14702" y="3459"/>
                  </a:cubicBezTo>
                  <a:cubicBezTo>
                    <a:pt x="14124" y="2766"/>
                    <a:pt x="14394" y="1510"/>
                    <a:pt x="13620" y="1047"/>
                  </a:cubicBezTo>
                  <a:cubicBezTo>
                    <a:pt x="13468" y="956"/>
                    <a:pt x="13297" y="915"/>
                    <a:pt x="13123" y="915"/>
                  </a:cubicBezTo>
                  <a:cubicBezTo>
                    <a:pt x="12805" y="915"/>
                    <a:pt x="12476" y="1050"/>
                    <a:pt x="12228" y="1259"/>
                  </a:cubicBezTo>
                  <a:cubicBezTo>
                    <a:pt x="11844" y="1584"/>
                    <a:pt x="11614" y="2047"/>
                    <a:pt x="11393" y="2497"/>
                  </a:cubicBezTo>
                  <a:cubicBezTo>
                    <a:pt x="11185" y="1882"/>
                    <a:pt x="10970" y="1250"/>
                    <a:pt x="10554" y="749"/>
                  </a:cubicBezTo>
                  <a:cubicBezTo>
                    <a:pt x="10203" y="320"/>
                    <a:pt x="9671" y="0"/>
                    <a:pt x="9127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16"/>
            <p:cNvSpPr/>
            <p:nvPr/>
          </p:nvSpPr>
          <p:spPr>
            <a:xfrm flipH="1">
              <a:off x="4046958" y="4447160"/>
              <a:ext cx="5050416" cy="1284675"/>
            </a:xfrm>
            <a:custGeom>
              <a:avLst/>
              <a:gdLst/>
              <a:ahLst/>
              <a:cxnLst/>
              <a:rect l="l" t="t" r="r" b="b"/>
              <a:pathLst>
                <a:path w="54975" h="13984" extrusionOk="0">
                  <a:moveTo>
                    <a:pt x="23728" y="1"/>
                  </a:moveTo>
                  <a:cubicBezTo>
                    <a:pt x="23701" y="1"/>
                    <a:pt x="23676" y="9"/>
                    <a:pt x="23659" y="30"/>
                  </a:cubicBezTo>
                  <a:cubicBezTo>
                    <a:pt x="23649" y="40"/>
                    <a:pt x="23644" y="57"/>
                    <a:pt x="23633" y="69"/>
                  </a:cubicBezTo>
                  <a:cubicBezTo>
                    <a:pt x="23618" y="87"/>
                    <a:pt x="23595" y="94"/>
                    <a:pt x="23572" y="94"/>
                  </a:cubicBezTo>
                  <a:cubicBezTo>
                    <a:pt x="23553" y="94"/>
                    <a:pt x="23534" y="89"/>
                    <a:pt x="23518" y="82"/>
                  </a:cubicBezTo>
                  <a:cubicBezTo>
                    <a:pt x="23480" y="66"/>
                    <a:pt x="23448" y="38"/>
                    <a:pt x="23409" y="25"/>
                  </a:cubicBezTo>
                  <a:cubicBezTo>
                    <a:pt x="23383" y="18"/>
                    <a:pt x="23354" y="16"/>
                    <a:pt x="23326" y="16"/>
                  </a:cubicBezTo>
                  <a:cubicBezTo>
                    <a:pt x="23311" y="16"/>
                    <a:pt x="23297" y="16"/>
                    <a:pt x="23283" y="17"/>
                  </a:cubicBezTo>
                  <a:cubicBezTo>
                    <a:pt x="23204" y="21"/>
                    <a:pt x="23126" y="25"/>
                    <a:pt x="23049" y="30"/>
                  </a:cubicBezTo>
                  <a:cubicBezTo>
                    <a:pt x="23006" y="31"/>
                    <a:pt x="22959" y="35"/>
                    <a:pt x="22921" y="54"/>
                  </a:cubicBezTo>
                  <a:cubicBezTo>
                    <a:pt x="22894" y="69"/>
                    <a:pt x="22872" y="91"/>
                    <a:pt x="22847" y="110"/>
                  </a:cubicBezTo>
                  <a:cubicBezTo>
                    <a:pt x="22784" y="153"/>
                    <a:pt x="22707" y="164"/>
                    <a:pt x="22630" y="164"/>
                  </a:cubicBezTo>
                  <a:cubicBezTo>
                    <a:pt x="22594" y="164"/>
                    <a:pt x="22557" y="162"/>
                    <a:pt x="22522" y="159"/>
                  </a:cubicBezTo>
                  <a:cubicBezTo>
                    <a:pt x="22506" y="159"/>
                    <a:pt x="22490" y="155"/>
                    <a:pt x="22477" y="146"/>
                  </a:cubicBezTo>
                  <a:cubicBezTo>
                    <a:pt x="22465" y="137"/>
                    <a:pt x="22462" y="120"/>
                    <a:pt x="22455" y="108"/>
                  </a:cubicBezTo>
                  <a:cubicBezTo>
                    <a:pt x="22427" y="51"/>
                    <a:pt x="22359" y="36"/>
                    <a:pt x="22292" y="36"/>
                  </a:cubicBezTo>
                  <a:cubicBezTo>
                    <a:pt x="22270" y="36"/>
                    <a:pt x="22249" y="38"/>
                    <a:pt x="22229" y="40"/>
                  </a:cubicBezTo>
                  <a:cubicBezTo>
                    <a:pt x="22189" y="46"/>
                    <a:pt x="22153" y="50"/>
                    <a:pt x="22123" y="69"/>
                  </a:cubicBezTo>
                  <a:cubicBezTo>
                    <a:pt x="22095" y="86"/>
                    <a:pt x="22078" y="111"/>
                    <a:pt x="22059" y="134"/>
                  </a:cubicBezTo>
                  <a:cubicBezTo>
                    <a:pt x="21932" y="304"/>
                    <a:pt x="21778" y="429"/>
                    <a:pt x="21626" y="570"/>
                  </a:cubicBezTo>
                  <a:cubicBezTo>
                    <a:pt x="21471" y="712"/>
                    <a:pt x="21333" y="875"/>
                    <a:pt x="21180" y="1020"/>
                  </a:cubicBezTo>
                  <a:cubicBezTo>
                    <a:pt x="21048" y="1146"/>
                    <a:pt x="20916" y="1274"/>
                    <a:pt x="20774" y="1393"/>
                  </a:cubicBezTo>
                  <a:cubicBezTo>
                    <a:pt x="20592" y="1543"/>
                    <a:pt x="20400" y="1679"/>
                    <a:pt x="20184" y="1775"/>
                  </a:cubicBezTo>
                  <a:cubicBezTo>
                    <a:pt x="20033" y="1841"/>
                    <a:pt x="19895" y="1919"/>
                    <a:pt x="19760" y="2003"/>
                  </a:cubicBezTo>
                  <a:cubicBezTo>
                    <a:pt x="19654" y="2066"/>
                    <a:pt x="19552" y="2131"/>
                    <a:pt x="19449" y="2199"/>
                  </a:cubicBezTo>
                  <a:cubicBezTo>
                    <a:pt x="19321" y="2281"/>
                    <a:pt x="19195" y="2362"/>
                    <a:pt x="19059" y="2439"/>
                  </a:cubicBezTo>
                  <a:cubicBezTo>
                    <a:pt x="18732" y="2623"/>
                    <a:pt x="18398" y="2796"/>
                    <a:pt x="18062" y="2966"/>
                  </a:cubicBezTo>
                  <a:cubicBezTo>
                    <a:pt x="17197" y="3407"/>
                    <a:pt x="16328" y="3843"/>
                    <a:pt x="15480" y="4319"/>
                  </a:cubicBezTo>
                  <a:cubicBezTo>
                    <a:pt x="15202" y="4475"/>
                    <a:pt x="14918" y="4621"/>
                    <a:pt x="14631" y="4759"/>
                  </a:cubicBezTo>
                  <a:cubicBezTo>
                    <a:pt x="14279" y="4931"/>
                    <a:pt x="13922" y="5086"/>
                    <a:pt x="13561" y="5231"/>
                  </a:cubicBezTo>
                  <a:cubicBezTo>
                    <a:pt x="12553" y="5636"/>
                    <a:pt x="11516" y="5962"/>
                    <a:pt x="10478" y="6265"/>
                  </a:cubicBezTo>
                  <a:cubicBezTo>
                    <a:pt x="10447" y="6274"/>
                    <a:pt x="10415" y="6283"/>
                    <a:pt x="10383" y="6291"/>
                  </a:cubicBezTo>
                  <a:cubicBezTo>
                    <a:pt x="10257" y="6331"/>
                    <a:pt x="10128" y="6367"/>
                    <a:pt x="10001" y="6403"/>
                  </a:cubicBezTo>
                  <a:cubicBezTo>
                    <a:pt x="9901" y="6429"/>
                    <a:pt x="9802" y="6457"/>
                    <a:pt x="9705" y="6486"/>
                  </a:cubicBezTo>
                  <a:cubicBezTo>
                    <a:pt x="9685" y="6492"/>
                    <a:pt x="9667" y="6498"/>
                    <a:pt x="9649" y="6500"/>
                  </a:cubicBezTo>
                  <a:cubicBezTo>
                    <a:pt x="9595" y="6516"/>
                    <a:pt x="9540" y="6531"/>
                    <a:pt x="9486" y="6545"/>
                  </a:cubicBezTo>
                  <a:cubicBezTo>
                    <a:pt x="9458" y="6556"/>
                    <a:pt x="9429" y="6563"/>
                    <a:pt x="9402" y="6570"/>
                  </a:cubicBezTo>
                  <a:cubicBezTo>
                    <a:pt x="9333" y="6589"/>
                    <a:pt x="9264" y="6608"/>
                    <a:pt x="9197" y="6625"/>
                  </a:cubicBezTo>
                  <a:cubicBezTo>
                    <a:pt x="9168" y="6637"/>
                    <a:pt x="9137" y="6644"/>
                    <a:pt x="9108" y="6652"/>
                  </a:cubicBezTo>
                  <a:cubicBezTo>
                    <a:pt x="9104" y="6653"/>
                    <a:pt x="9103" y="6653"/>
                    <a:pt x="9098" y="6654"/>
                  </a:cubicBezTo>
                  <a:cubicBezTo>
                    <a:pt x="8856" y="6724"/>
                    <a:pt x="8610" y="6791"/>
                    <a:pt x="8368" y="6856"/>
                  </a:cubicBezTo>
                  <a:cubicBezTo>
                    <a:pt x="8363" y="6858"/>
                    <a:pt x="8360" y="6861"/>
                    <a:pt x="8356" y="6861"/>
                  </a:cubicBezTo>
                  <a:cubicBezTo>
                    <a:pt x="6974" y="7240"/>
                    <a:pt x="5583" y="7597"/>
                    <a:pt x="4188" y="7935"/>
                  </a:cubicBezTo>
                  <a:cubicBezTo>
                    <a:pt x="3615" y="8075"/>
                    <a:pt x="3038" y="8208"/>
                    <a:pt x="2460" y="8339"/>
                  </a:cubicBezTo>
                  <a:cubicBezTo>
                    <a:pt x="1682" y="8518"/>
                    <a:pt x="901" y="8687"/>
                    <a:pt x="119" y="8852"/>
                  </a:cubicBezTo>
                  <a:cubicBezTo>
                    <a:pt x="79" y="8860"/>
                    <a:pt x="41" y="8869"/>
                    <a:pt x="0" y="8876"/>
                  </a:cubicBezTo>
                  <a:lnTo>
                    <a:pt x="0" y="11115"/>
                  </a:lnTo>
                  <a:cubicBezTo>
                    <a:pt x="32" y="11123"/>
                    <a:pt x="66" y="11130"/>
                    <a:pt x="98" y="11137"/>
                  </a:cubicBezTo>
                  <a:cubicBezTo>
                    <a:pt x="1641" y="11481"/>
                    <a:pt x="3215" y="11704"/>
                    <a:pt x="4804" y="11849"/>
                  </a:cubicBezTo>
                  <a:cubicBezTo>
                    <a:pt x="4993" y="11866"/>
                    <a:pt x="5180" y="11882"/>
                    <a:pt x="5369" y="11897"/>
                  </a:cubicBezTo>
                  <a:cubicBezTo>
                    <a:pt x="8031" y="12110"/>
                    <a:pt x="10729" y="12117"/>
                    <a:pt x="13394" y="12125"/>
                  </a:cubicBezTo>
                  <a:cubicBezTo>
                    <a:pt x="15450" y="12129"/>
                    <a:pt x="17505" y="12139"/>
                    <a:pt x="19561" y="12151"/>
                  </a:cubicBezTo>
                  <a:cubicBezTo>
                    <a:pt x="19863" y="12151"/>
                    <a:pt x="20164" y="12154"/>
                    <a:pt x="20466" y="12155"/>
                  </a:cubicBezTo>
                  <a:cubicBezTo>
                    <a:pt x="20480" y="12155"/>
                    <a:pt x="20495" y="12155"/>
                    <a:pt x="20510" y="12155"/>
                  </a:cubicBezTo>
                  <a:cubicBezTo>
                    <a:pt x="21178" y="12155"/>
                    <a:pt x="21844" y="12092"/>
                    <a:pt x="22507" y="12061"/>
                  </a:cubicBezTo>
                  <a:lnTo>
                    <a:pt x="22509" y="12061"/>
                  </a:lnTo>
                  <a:cubicBezTo>
                    <a:pt x="22550" y="12059"/>
                    <a:pt x="22587" y="12056"/>
                    <a:pt x="22628" y="12055"/>
                  </a:cubicBezTo>
                  <a:lnTo>
                    <a:pt x="22629" y="12055"/>
                  </a:lnTo>
                  <a:cubicBezTo>
                    <a:pt x="22820" y="12048"/>
                    <a:pt x="23010" y="12043"/>
                    <a:pt x="23200" y="12043"/>
                  </a:cubicBezTo>
                  <a:cubicBezTo>
                    <a:pt x="23298" y="12043"/>
                    <a:pt x="23396" y="12045"/>
                    <a:pt x="23493" y="12048"/>
                  </a:cubicBezTo>
                  <a:cubicBezTo>
                    <a:pt x="23598" y="12052"/>
                    <a:pt x="23704" y="12059"/>
                    <a:pt x="23807" y="12067"/>
                  </a:cubicBezTo>
                  <a:cubicBezTo>
                    <a:pt x="24250" y="12099"/>
                    <a:pt x="24690" y="12168"/>
                    <a:pt x="25129" y="12244"/>
                  </a:cubicBezTo>
                  <a:cubicBezTo>
                    <a:pt x="25220" y="12260"/>
                    <a:pt x="25309" y="12274"/>
                    <a:pt x="25397" y="12292"/>
                  </a:cubicBezTo>
                  <a:cubicBezTo>
                    <a:pt x="25754" y="12353"/>
                    <a:pt x="26110" y="12417"/>
                    <a:pt x="26470" y="12462"/>
                  </a:cubicBezTo>
                  <a:cubicBezTo>
                    <a:pt x="26501" y="12467"/>
                    <a:pt x="26531" y="12470"/>
                    <a:pt x="26563" y="12475"/>
                  </a:cubicBezTo>
                  <a:cubicBezTo>
                    <a:pt x="26568" y="12475"/>
                    <a:pt x="26573" y="12475"/>
                    <a:pt x="26578" y="12476"/>
                  </a:cubicBezTo>
                  <a:cubicBezTo>
                    <a:pt x="26659" y="12485"/>
                    <a:pt x="26740" y="12496"/>
                    <a:pt x="26825" y="12504"/>
                  </a:cubicBezTo>
                  <a:cubicBezTo>
                    <a:pt x="26870" y="12507"/>
                    <a:pt x="26913" y="12512"/>
                    <a:pt x="26958" y="12517"/>
                  </a:cubicBezTo>
                  <a:cubicBezTo>
                    <a:pt x="27022" y="12524"/>
                    <a:pt x="27088" y="12528"/>
                    <a:pt x="27153" y="12533"/>
                  </a:cubicBezTo>
                  <a:cubicBezTo>
                    <a:pt x="27214" y="12536"/>
                    <a:pt x="27275" y="12541"/>
                    <a:pt x="27336" y="12546"/>
                  </a:cubicBezTo>
                  <a:lnTo>
                    <a:pt x="27343" y="12546"/>
                  </a:lnTo>
                  <a:cubicBezTo>
                    <a:pt x="27478" y="12555"/>
                    <a:pt x="27610" y="12562"/>
                    <a:pt x="27742" y="12568"/>
                  </a:cubicBezTo>
                  <a:cubicBezTo>
                    <a:pt x="27806" y="12569"/>
                    <a:pt x="27870" y="12572"/>
                    <a:pt x="27933" y="12575"/>
                  </a:cubicBezTo>
                  <a:cubicBezTo>
                    <a:pt x="27939" y="12575"/>
                    <a:pt x="27945" y="12576"/>
                    <a:pt x="27950" y="12576"/>
                  </a:cubicBezTo>
                  <a:cubicBezTo>
                    <a:pt x="27953" y="12576"/>
                    <a:pt x="27955" y="12575"/>
                    <a:pt x="27957" y="12575"/>
                  </a:cubicBezTo>
                  <a:cubicBezTo>
                    <a:pt x="28049" y="12578"/>
                    <a:pt x="28142" y="12579"/>
                    <a:pt x="28235" y="12582"/>
                  </a:cubicBezTo>
                  <a:cubicBezTo>
                    <a:pt x="28299" y="12584"/>
                    <a:pt x="28361" y="12584"/>
                    <a:pt x="28425" y="12585"/>
                  </a:cubicBezTo>
                  <a:cubicBezTo>
                    <a:pt x="28599" y="12589"/>
                    <a:pt x="28772" y="12589"/>
                    <a:pt x="28945" y="12591"/>
                  </a:cubicBezTo>
                  <a:cubicBezTo>
                    <a:pt x="29080" y="12591"/>
                    <a:pt x="29218" y="12591"/>
                    <a:pt x="29354" y="12592"/>
                  </a:cubicBezTo>
                  <a:cubicBezTo>
                    <a:pt x="29482" y="12592"/>
                    <a:pt x="29607" y="12592"/>
                    <a:pt x="29733" y="12594"/>
                  </a:cubicBezTo>
                  <a:cubicBezTo>
                    <a:pt x="29813" y="12594"/>
                    <a:pt x="29892" y="12594"/>
                    <a:pt x="29972" y="12597"/>
                  </a:cubicBezTo>
                  <a:cubicBezTo>
                    <a:pt x="30059" y="12597"/>
                    <a:pt x="30144" y="12598"/>
                    <a:pt x="30231" y="12600"/>
                  </a:cubicBezTo>
                  <a:cubicBezTo>
                    <a:pt x="30313" y="12600"/>
                    <a:pt x="30397" y="12601"/>
                    <a:pt x="30480" y="12604"/>
                  </a:cubicBezTo>
                  <a:cubicBezTo>
                    <a:pt x="30518" y="12604"/>
                    <a:pt x="30554" y="12604"/>
                    <a:pt x="30590" y="12605"/>
                  </a:cubicBezTo>
                  <a:cubicBezTo>
                    <a:pt x="30761" y="12611"/>
                    <a:pt x="30931" y="12616"/>
                    <a:pt x="31104" y="12626"/>
                  </a:cubicBezTo>
                  <a:cubicBezTo>
                    <a:pt x="31242" y="12633"/>
                    <a:pt x="31379" y="12642"/>
                    <a:pt x="31517" y="12650"/>
                  </a:cubicBezTo>
                  <a:cubicBezTo>
                    <a:pt x="31602" y="12658"/>
                    <a:pt x="31685" y="12663"/>
                    <a:pt x="31769" y="12672"/>
                  </a:cubicBezTo>
                  <a:cubicBezTo>
                    <a:pt x="31842" y="12678"/>
                    <a:pt x="31915" y="12685"/>
                    <a:pt x="31987" y="12692"/>
                  </a:cubicBezTo>
                  <a:cubicBezTo>
                    <a:pt x="32142" y="12708"/>
                    <a:pt x="32296" y="12727"/>
                    <a:pt x="32452" y="12746"/>
                  </a:cubicBezTo>
                  <a:lnTo>
                    <a:pt x="32453" y="12746"/>
                  </a:lnTo>
                  <a:cubicBezTo>
                    <a:pt x="32520" y="12756"/>
                    <a:pt x="32585" y="12765"/>
                    <a:pt x="32652" y="12774"/>
                  </a:cubicBezTo>
                  <a:cubicBezTo>
                    <a:pt x="32732" y="12785"/>
                    <a:pt x="32812" y="12796"/>
                    <a:pt x="32895" y="12809"/>
                  </a:cubicBezTo>
                  <a:cubicBezTo>
                    <a:pt x="32963" y="12819"/>
                    <a:pt x="33033" y="12830"/>
                    <a:pt x="33102" y="12841"/>
                  </a:cubicBezTo>
                  <a:lnTo>
                    <a:pt x="33105" y="12841"/>
                  </a:lnTo>
                  <a:cubicBezTo>
                    <a:pt x="33201" y="12859"/>
                    <a:pt x="33298" y="12874"/>
                    <a:pt x="33396" y="12890"/>
                  </a:cubicBezTo>
                  <a:cubicBezTo>
                    <a:pt x="33512" y="12910"/>
                    <a:pt x="33631" y="12931"/>
                    <a:pt x="33747" y="12952"/>
                  </a:cubicBezTo>
                  <a:cubicBezTo>
                    <a:pt x="33836" y="12968"/>
                    <a:pt x="33927" y="12984"/>
                    <a:pt x="34016" y="13003"/>
                  </a:cubicBezTo>
                  <a:cubicBezTo>
                    <a:pt x="34141" y="13026"/>
                    <a:pt x="34264" y="13050"/>
                    <a:pt x="34390" y="13076"/>
                  </a:cubicBezTo>
                  <a:cubicBezTo>
                    <a:pt x="34460" y="13087"/>
                    <a:pt x="34530" y="13102"/>
                    <a:pt x="34601" y="13117"/>
                  </a:cubicBezTo>
                  <a:lnTo>
                    <a:pt x="34909" y="13179"/>
                  </a:lnTo>
                  <a:cubicBezTo>
                    <a:pt x="34910" y="13179"/>
                    <a:pt x="34915" y="13179"/>
                    <a:pt x="34918" y="13180"/>
                  </a:cubicBezTo>
                  <a:cubicBezTo>
                    <a:pt x="35057" y="13209"/>
                    <a:pt x="35193" y="13237"/>
                    <a:pt x="35334" y="13266"/>
                  </a:cubicBezTo>
                  <a:cubicBezTo>
                    <a:pt x="35448" y="13289"/>
                    <a:pt x="35561" y="13311"/>
                    <a:pt x="35671" y="13334"/>
                  </a:cubicBezTo>
                  <a:cubicBezTo>
                    <a:pt x="35904" y="13382"/>
                    <a:pt x="36136" y="13429"/>
                    <a:pt x="36368" y="13475"/>
                  </a:cubicBezTo>
                  <a:cubicBezTo>
                    <a:pt x="36448" y="13491"/>
                    <a:pt x="36528" y="13507"/>
                    <a:pt x="36609" y="13522"/>
                  </a:cubicBezTo>
                  <a:cubicBezTo>
                    <a:pt x="36836" y="13565"/>
                    <a:pt x="37064" y="13607"/>
                    <a:pt x="37290" y="13645"/>
                  </a:cubicBezTo>
                  <a:cubicBezTo>
                    <a:pt x="37305" y="13649"/>
                    <a:pt x="37319" y="13651"/>
                    <a:pt x="37334" y="13652"/>
                  </a:cubicBezTo>
                  <a:cubicBezTo>
                    <a:pt x="37420" y="13668"/>
                    <a:pt x="37507" y="13681"/>
                    <a:pt x="37592" y="13694"/>
                  </a:cubicBezTo>
                  <a:cubicBezTo>
                    <a:pt x="37595" y="13696"/>
                    <a:pt x="37601" y="13696"/>
                    <a:pt x="37604" y="13696"/>
                  </a:cubicBezTo>
                  <a:cubicBezTo>
                    <a:pt x="37677" y="13709"/>
                    <a:pt x="37749" y="13719"/>
                    <a:pt x="37822" y="13731"/>
                  </a:cubicBezTo>
                  <a:cubicBezTo>
                    <a:pt x="37935" y="13748"/>
                    <a:pt x="38050" y="13766"/>
                    <a:pt x="38162" y="13780"/>
                  </a:cubicBezTo>
                  <a:cubicBezTo>
                    <a:pt x="38313" y="13799"/>
                    <a:pt x="38464" y="13818"/>
                    <a:pt x="38613" y="13834"/>
                  </a:cubicBezTo>
                  <a:cubicBezTo>
                    <a:pt x="38735" y="13848"/>
                    <a:pt x="38859" y="13861"/>
                    <a:pt x="38981" y="13872"/>
                  </a:cubicBezTo>
                  <a:cubicBezTo>
                    <a:pt x="39142" y="13889"/>
                    <a:pt x="39306" y="13901"/>
                    <a:pt x="39469" y="13912"/>
                  </a:cubicBezTo>
                  <a:cubicBezTo>
                    <a:pt x="39570" y="13920"/>
                    <a:pt x="39670" y="13927"/>
                    <a:pt x="39772" y="13933"/>
                  </a:cubicBezTo>
                  <a:cubicBezTo>
                    <a:pt x="39897" y="13941"/>
                    <a:pt x="40022" y="13949"/>
                    <a:pt x="40148" y="13952"/>
                  </a:cubicBezTo>
                  <a:cubicBezTo>
                    <a:pt x="40267" y="13959"/>
                    <a:pt x="40388" y="13963"/>
                    <a:pt x="40507" y="13966"/>
                  </a:cubicBezTo>
                  <a:cubicBezTo>
                    <a:pt x="40625" y="13972"/>
                    <a:pt x="40741" y="13973"/>
                    <a:pt x="40857" y="13976"/>
                  </a:cubicBezTo>
                  <a:cubicBezTo>
                    <a:pt x="40872" y="13978"/>
                    <a:pt x="40888" y="13979"/>
                    <a:pt x="40904" y="13979"/>
                  </a:cubicBezTo>
                  <a:cubicBezTo>
                    <a:pt x="40915" y="13979"/>
                    <a:pt x="40926" y="13978"/>
                    <a:pt x="40937" y="13978"/>
                  </a:cubicBezTo>
                  <a:cubicBezTo>
                    <a:pt x="41046" y="13979"/>
                    <a:pt x="41152" y="13979"/>
                    <a:pt x="41259" y="13981"/>
                  </a:cubicBezTo>
                  <a:cubicBezTo>
                    <a:pt x="41263" y="13982"/>
                    <a:pt x="41267" y="13983"/>
                    <a:pt x="41271" y="13983"/>
                  </a:cubicBezTo>
                  <a:cubicBezTo>
                    <a:pt x="41275" y="13983"/>
                    <a:pt x="41279" y="13982"/>
                    <a:pt x="41284" y="13981"/>
                  </a:cubicBezTo>
                  <a:lnTo>
                    <a:pt x="41343" y="13981"/>
                  </a:lnTo>
                  <a:cubicBezTo>
                    <a:pt x="41377" y="13981"/>
                    <a:pt x="41409" y="13983"/>
                    <a:pt x="41444" y="13983"/>
                  </a:cubicBezTo>
                  <a:lnTo>
                    <a:pt x="41499" y="13983"/>
                  </a:lnTo>
                  <a:cubicBezTo>
                    <a:pt x="41615" y="13983"/>
                    <a:pt x="41728" y="13983"/>
                    <a:pt x="41844" y="13981"/>
                  </a:cubicBezTo>
                  <a:lnTo>
                    <a:pt x="41855" y="13981"/>
                  </a:lnTo>
                  <a:cubicBezTo>
                    <a:pt x="41966" y="13978"/>
                    <a:pt x="42081" y="13976"/>
                    <a:pt x="42193" y="13973"/>
                  </a:cubicBezTo>
                  <a:cubicBezTo>
                    <a:pt x="42287" y="13973"/>
                    <a:pt x="42380" y="13970"/>
                    <a:pt x="42475" y="13966"/>
                  </a:cubicBezTo>
                  <a:cubicBezTo>
                    <a:pt x="42518" y="13966"/>
                    <a:pt x="42563" y="13965"/>
                    <a:pt x="42607" y="13963"/>
                  </a:cubicBezTo>
                  <a:lnTo>
                    <a:pt x="42614" y="13963"/>
                  </a:lnTo>
                  <a:cubicBezTo>
                    <a:pt x="42676" y="13963"/>
                    <a:pt x="42740" y="13959"/>
                    <a:pt x="42803" y="13956"/>
                  </a:cubicBezTo>
                  <a:cubicBezTo>
                    <a:pt x="42888" y="13954"/>
                    <a:pt x="42971" y="13950"/>
                    <a:pt x="43057" y="13947"/>
                  </a:cubicBezTo>
                  <a:cubicBezTo>
                    <a:pt x="43179" y="13941"/>
                    <a:pt x="43301" y="13936"/>
                    <a:pt x="43423" y="13928"/>
                  </a:cubicBezTo>
                  <a:lnTo>
                    <a:pt x="43424" y="13928"/>
                  </a:lnTo>
                  <a:cubicBezTo>
                    <a:pt x="43583" y="13921"/>
                    <a:pt x="43739" y="13911"/>
                    <a:pt x="43898" y="13901"/>
                  </a:cubicBezTo>
                  <a:cubicBezTo>
                    <a:pt x="44056" y="13891"/>
                    <a:pt x="44211" y="13880"/>
                    <a:pt x="44370" y="13869"/>
                  </a:cubicBezTo>
                  <a:cubicBezTo>
                    <a:pt x="44529" y="13857"/>
                    <a:pt x="44686" y="13844"/>
                    <a:pt x="44843" y="13832"/>
                  </a:cubicBezTo>
                  <a:cubicBezTo>
                    <a:pt x="45001" y="13819"/>
                    <a:pt x="45158" y="13806"/>
                    <a:pt x="45315" y="13792"/>
                  </a:cubicBezTo>
                  <a:cubicBezTo>
                    <a:pt x="45473" y="13779"/>
                    <a:pt x="45632" y="13766"/>
                    <a:pt x="45790" y="13751"/>
                  </a:cubicBezTo>
                  <a:cubicBezTo>
                    <a:pt x="46008" y="13731"/>
                    <a:pt x="46226" y="13710"/>
                    <a:pt x="46443" y="13689"/>
                  </a:cubicBezTo>
                  <a:cubicBezTo>
                    <a:pt x="46661" y="13668"/>
                    <a:pt x="46876" y="13647"/>
                    <a:pt x="47094" y="13623"/>
                  </a:cubicBezTo>
                  <a:cubicBezTo>
                    <a:pt x="47130" y="13620"/>
                    <a:pt x="47165" y="13616"/>
                    <a:pt x="47201" y="13613"/>
                  </a:cubicBezTo>
                  <a:lnTo>
                    <a:pt x="47206" y="13613"/>
                  </a:lnTo>
                  <a:cubicBezTo>
                    <a:pt x="47216" y="13613"/>
                    <a:pt x="47228" y="13610"/>
                    <a:pt x="47238" y="13609"/>
                  </a:cubicBezTo>
                  <a:lnTo>
                    <a:pt x="47243" y="13609"/>
                  </a:lnTo>
                  <a:cubicBezTo>
                    <a:pt x="47461" y="13587"/>
                    <a:pt x="47681" y="13565"/>
                    <a:pt x="47898" y="13542"/>
                  </a:cubicBezTo>
                  <a:cubicBezTo>
                    <a:pt x="48434" y="13485"/>
                    <a:pt x="48958" y="13440"/>
                    <a:pt x="49483" y="13388"/>
                  </a:cubicBezTo>
                  <a:lnTo>
                    <a:pt x="49489" y="13388"/>
                  </a:lnTo>
                  <a:cubicBezTo>
                    <a:pt x="49545" y="13382"/>
                    <a:pt x="49603" y="13375"/>
                    <a:pt x="49658" y="13369"/>
                  </a:cubicBezTo>
                  <a:cubicBezTo>
                    <a:pt x="49872" y="13347"/>
                    <a:pt x="50082" y="13326"/>
                    <a:pt x="50293" y="13301"/>
                  </a:cubicBezTo>
                  <a:cubicBezTo>
                    <a:pt x="50450" y="13282"/>
                    <a:pt x="50608" y="13262"/>
                    <a:pt x="50766" y="13240"/>
                  </a:cubicBezTo>
                  <a:cubicBezTo>
                    <a:pt x="50846" y="13230"/>
                    <a:pt x="50925" y="13218"/>
                    <a:pt x="51005" y="13208"/>
                  </a:cubicBezTo>
                  <a:cubicBezTo>
                    <a:pt x="51063" y="13201"/>
                    <a:pt x="51121" y="13191"/>
                    <a:pt x="51179" y="13182"/>
                  </a:cubicBezTo>
                  <a:cubicBezTo>
                    <a:pt x="51225" y="13173"/>
                    <a:pt x="51270" y="13166"/>
                    <a:pt x="51320" y="13159"/>
                  </a:cubicBezTo>
                  <a:lnTo>
                    <a:pt x="51426" y="13143"/>
                  </a:lnTo>
                  <a:cubicBezTo>
                    <a:pt x="51481" y="13131"/>
                    <a:pt x="51539" y="13122"/>
                    <a:pt x="51596" y="13111"/>
                  </a:cubicBezTo>
                  <a:cubicBezTo>
                    <a:pt x="51636" y="13106"/>
                    <a:pt x="51674" y="13099"/>
                    <a:pt x="51713" y="13092"/>
                  </a:cubicBezTo>
                  <a:lnTo>
                    <a:pt x="51718" y="13092"/>
                  </a:lnTo>
                  <a:lnTo>
                    <a:pt x="51799" y="13074"/>
                  </a:lnTo>
                  <a:cubicBezTo>
                    <a:pt x="51893" y="13058"/>
                    <a:pt x="51986" y="13038"/>
                    <a:pt x="52079" y="13019"/>
                  </a:cubicBezTo>
                  <a:cubicBezTo>
                    <a:pt x="52219" y="12992"/>
                    <a:pt x="52362" y="12960"/>
                    <a:pt x="52503" y="12925"/>
                  </a:cubicBezTo>
                  <a:cubicBezTo>
                    <a:pt x="52524" y="12920"/>
                    <a:pt x="52541" y="12916"/>
                    <a:pt x="52561" y="12912"/>
                  </a:cubicBezTo>
                  <a:cubicBezTo>
                    <a:pt x="52798" y="12854"/>
                    <a:pt x="53035" y="12790"/>
                    <a:pt x="53271" y="12713"/>
                  </a:cubicBezTo>
                  <a:lnTo>
                    <a:pt x="53273" y="12713"/>
                  </a:lnTo>
                  <a:cubicBezTo>
                    <a:pt x="53505" y="12637"/>
                    <a:pt x="53733" y="12547"/>
                    <a:pt x="53948" y="12438"/>
                  </a:cubicBezTo>
                  <a:cubicBezTo>
                    <a:pt x="54163" y="12329"/>
                    <a:pt x="54366" y="12200"/>
                    <a:pt x="54546" y="12042"/>
                  </a:cubicBezTo>
                  <a:lnTo>
                    <a:pt x="54548" y="12042"/>
                  </a:lnTo>
                  <a:cubicBezTo>
                    <a:pt x="54602" y="11995"/>
                    <a:pt x="54652" y="11948"/>
                    <a:pt x="54703" y="11895"/>
                  </a:cubicBezTo>
                  <a:cubicBezTo>
                    <a:pt x="54751" y="11846"/>
                    <a:pt x="54796" y="11794"/>
                    <a:pt x="54837" y="11737"/>
                  </a:cubicBezTo>
                  <a:cubicBezTo>
                    <a:pt x="54870" y="11690"/>
                    <a:pt x="54899" y="11640"/>
                    <a:pt x="54920" y="11587"/>
                  </a:cubicBezTo>
                  <a:cubicBezTo>
                    <a:pt x="54931" y="11560"/>
                    <a:pt x="54938" y="11532"/>
                    <a:pt x="54946" y="11503"/>
                  </a:cubicBezTo>
                  <a:cubicBezTo>
                    <a:pt x="54946" y="11502"/>
                    <a:pt x="54946" y="11497"/>
                    <a:pt x="54947" y="11496"/>
                  </a:cubicBezTo>
                  <a:cubicBezTo>
                    <a:pt x="54975" y="11371"/>
                    <a:pt x="54954" y="11253"/>
                    <a:pt x="54909" y="11140"/>
                  </a:cubicBezTo>
                  <a:cubicBezTo>
                    <a:pt x="54870" y="11054"/>
                    <a:pt x="54817" y="10973"/>
                    <a:pt x="54751" y="10898"/>
                  </a:cubicBezTo>
                  <a:cubicBezTo>
                    <a:pt x="54728" y="10870"/>
                    <a:pt x="54703" y="10844"/>
                    <a:pt x="54679" y="10819"/>
                  </a:cubicBezTo>
                  <a:cubicBezTo>
                    <a:pt x="54648" y="10790"/>
                    <a:pt x="54615" y="10760"/>
                    <a:pt x="54583" y="10731"/>
                  </a:cubicBezTo>
                  <a:cubicBezTo>
                    <a:pt x="54568" y="10719"/>
                    <a:pt x="54555" y="10709"/>
                    <a:pt x="54542" y="10696"/>
                  </a:cubicBezTo>
                  <a:cubicBezTo>
                    <a:pt x="54535" y="10691"/>
                    <a:pt x="54529" y="10687"/>
                    <a:pt x="54522" y="10681"/>
                  </a:cubicBezTo>
                  <a:cubicBezTo>
                    <a:pt x="54507" y="10670"/>
                    <a:pt x="54496" y="10659"/>
                    <a:pt x="54483" y="10651"/>
                  </a:cubicBezTo>
                  <a:cubicBezTo>
                    <a:pt x="54446" y="10622"/>
                    <a:pt x="54408" y="10594"/>
                    <a:pt x="54372" y="10568"/>
                  </a:cubicBezTo>
                  <a:cubicBezTo>
                    <a:pt x="54069" y="10362"/>
                    <a:pt x="53755" y="10174"/>
                    <a:pt x="53431" y="10006"/>
                  </a:cubicBezTo>
                  <a:cubicBezTo>
                    <a:pt x="53161" y="9864"/>
                    <a:pt x="52884" y="9736"/>
                    <a:pt x="52601" y="9617"/>
                  </a:cubicBezTo>
                  <a:cubicBezTo>
                    <a:pt x="52521" y="9585"/>
                    <a:pt x="52438" y="9550"/>
                    <a:pt x="52357" y="9520"/>
                  </a:cubicBezTo>
                  <a:cubicBezTo>
                    <a:pt x="52314" y="9504"/>
                    <a:pt x="52275" y="9486"/>
                    <a:pt x="52233" y="9472"/>
                  </a:cubicBezTo>
                  <a:cubicBezTo>
                    <a:pt x="52211" y="9463"/>
                    <a:pt x="52190" y="9454"/>
                    <a:pt x="52166" y="9447"/>
                  </a:cubicBezTo>
                  <a:cubicBezTo>
                    <a:pt x="52166" y="9445"/>
                    <a:pt x="52166" y="9445"/>
                    <a:pt x="52165" y="9445"/>
                  </a:cubicBezTo>
                  <a:cubicBezTo>
                    <a:pt x="52130" y="9434"/>
                    <a:pt x="52095" y="9421"/>
                    <a:pt x="52060" y="9409"/>
                  </a:cubicBezTo>
                  <a:cubicBezTo>
                    <a:pt x="51963" y="9373"/>
                    <a:pt x="51863" y="9338"/>
                    <a:pt x="51763" y="9305"/>
                  </a:cubicBezTo>
                  <a:cubicBezTo>
                    <a:pt x="51564" y="9238"/>
                    <a:pt x="51362" y="9174"/>
                    <a:pt x="51159" y="9116"/>
                  </a:cubicBezTo>
                  <a:cubicBezTo>
                    <a:pt x="51080" y="9094"/>
                    <a:pt x="51000" y="9071"/>
                    <a:pt x="50920" y="9049"/>
                  </a:cubicBezTo>
                  <a:cubicBezTo>
                    <a:pt x="50912" y="9046"/>
                    <a:pt x="50904" y="9043"/>
                    <a:pt x="50896" y="9042"/>
                  </a:cubicBezTo>
                  <a:cubicBezTo>
                    <a:pt x="50785" y="9011"/>
                    <a:pt x="50673" y="8982"/>
                    <a:pt x="50563" y="8955"/>
                  </a:cubicBezTo>
                  <a:cubicBezTo>
                    <a:pt x="50453" y="8926"/>
                    <a:pt x="50344" y="8898"/>
                    <a:pt x="50235" y="8873"/>
                  </a:cubicBezTo>
                  <a:cubicBezTo>
                    <a:pt x="50233" y="8872"/>
                    <a:pt x="50231" y="8872"/>
                    <a:pt x="50229" y="8872"/>
                  </a:cubicBezTo>
                  <a:cubicBezTo>
                    <a:pt x="50190" y="8862"/>
                    <a:pt x="50149" y="8852"/>
                    <a:pt x="50110" y="8844"/>
                  </a:cubicBezTo>
                  <a:cubicBezTo>
                    <a:pt x="49907" y="8796"/>
                    <a:pt x="49703" y="8751"/>
                    <a:pt x="49497" y="8709"/>
                  </a:cubicBezTo>
                  <a:cubicBezTo>
                    <a:pt x="49184" y="8644"/>
                    <a:pt x="48870" y="8584"/>
                    <a:pt x="48553" y="8528"/>
                  </a:cubicBezTo>
                  <a:cubicBezTo>
                    <a:pt x="48433" y="8504"/>
                    <a:pt x="48309" y="8483"/>
                    <a:pt x="48187" y="8462"/>
                  </a:cubicBezTo>
                  <a:lnTo>
                    <a:pt x="48187" y="8461"/>
                  </a:lnTo>
                  <a:cubicBezTo>
                    <a:pt x="48035" y="8436"/>
                    <a:pt x="47882" y="8409"/>
                    <a:pt x="47730" y="8382"/>
                  </a:cubicBezTo>
                  <a:cubicBezTo>
                    <a:pt x="47710" y="8380"/>
                    <a:pt x="47692" y="8375"/>
                    <a:pt x="47673" y="8374"/>
                  </a:cubicBezTo>
                  <a:lnTo>
                    <a:pt x="47673" y="8372"/>
                  </a:lnTo>
                  <a:cubicBezTo>
                    <a:pt x="47615" y="8361"/>
                    <a:pt x="47557" y="8352"/>
                    <a:pt x="47499" y="8343"/>
                  </a:cubicBezTo>
                  <a:cubicBezTo>
                    <a:pt x="47471" y="8337"/>
                    <a:pt x="47445" y="8332"/>
                    <a:pt x="47418" y="8329"/>
                  </a:cubicBezTo>
                  <a:cubicBezTo>
                    <a:pt x="47084" y="8271"/>
                    <a:pt x="46751" y="8215"/>
                    <a:pt x="46417" y="8162"/>
                  </a:cubicBezTo>
                  <a:cubicBezTo>
                    <a:pt x="46395" y="8157"/>
                    <a:pt x="46372" y="8154"/>
                    <a:pt x="46350" y="8150"/>
                  </a:cubicBezTo>
                  <a:lnTo>
                    <a:pt x="46349" y="8150"/>
                  </a:lnTo>
                  <a:cubicBezTo>
                    <a:pt x="46099" y="8111"/>
                    <a:pt x="45852" y="8073"/>
                    <a:pt x="45604" y="8037"/>
                  </a:cubicBezTo>
                  <a:cubicBezTo>
                    <a:pt x="45460" y="8017"/>
                    <a:pt x="45315" y="7995"/>
                    <a:pt x="45170" y="7976"/>
                  </a:cubicBezTo>
                  <a:cubicBezTo>
                    <a:pt x="45036" y="7958"/>
                    <a:pt x="44901" y="7942"/>
                    <a:pt x="44768" y="7925"/>
                  </a:cubicBezTo>
                  <a:cubicBezTo>
                    <a:pt x="44551" y="7900"/>
                    <a:pt x="44338" y="7879"/>
                    <a:pt x="44121" y="7858"/>
                  </a:cubicBezTo>
                  <a:cubicBezTo>
                    <a:pt x="44020" y="7850"/>
                    <a:pt x="43917" y="7841"/>
                    <a:pt x="43815" y="7834"/>
                  </a:cubicBezTo>
                  <a:cubicBezTo>
                    <a:pt x="43787" y="7831"/>
                    <a:pt x="43761" y="7829"/>
                    <a:pt x="43737" y="7828"/>
                  </a:cubicBezTo>
                  <a:cubicBezTo>
                    <a:pt x="43696" y="7823"/>
                    <a:pt x="43658" y="7820"/>
                    <a:pt x="43619" y="7819"/>
                  </a:cubicBezTo>
                  <a:cubicBezTo>
                    <a:pt x="43417" y="7805"/>
                    <a:pt x="43214" y="7787"/>
                    <a:pt x="43012" y="7768"/>
                  </a:cubicBezTo>
                  <a:cubicBezTo>
                    <a:pt x="42932" y="7761"/>
                    <a:pt x="42852" y="7751"/>
                    <a:pt x="42771" y="7739"/>
                  </a:cubicBezTo>
                  <a:cubicBezTo>
                    <a:pt x="42759" y="7739"/>
                    <a:pt x="42751" y="7736"/>
                    <a:pt x="42740" y="7735"/>
                  </a:cubicBezTo>
                  <a:cubicBezTo>
                    <a:pt x="42698" y="7729"/>
                    <a:pt x="42658" y="7722"/>
                    <a:pt x="42617" y="7714"/>
                  </a:cubicBezTo>
                  <a:cubicBezTo>
                    <a:pt x="42582" y="7710"/>
                    <a:pt x="42547" y="7704"/>
                    <a:pt x="42512" y="7697"/>
                  </a:cubicBezTo>
                  <a:cubicBezTo>
                    <a:pt x="42480" y="7691"/>
                    <a:pt x="42446" y="7684"/>
                    <a:pt x="42414" y="7677"/>
                  </a:cubicBezTo>
                  <a:cubicBezTo>
                    <a:pt x="42374" y="7669"/>
                    <a:pt x="42338" y="7661"/>
                    <a:pt x="42302" y="7652"/>
                  </a:cubicBezTo>
                  <a:cubicBezTo>
                    <a:pt x="42299" y="7649"/>
                    <a:pt x="42293" y="7649"/>
                    <a:pt x="42287" y="7648"/>
                  </a:cubicBezTo>
                  <a:cubicBezTo>
                    <a:pt x="42257" y="7640"/>
                    <a:pt x="42225" y="7632"/>
                    <a:pt x="42193" y="7623"/>
                  </a:cubicBezTo>
                  <a:cubicBezTo>
                    <a:pt x="42036" y="7579"/>
                    <a:pt x="41881" y="7524"/>
                    <a:pt x="41731" y="7453"/>
                  </a:cubicBezTo>
                  <a:cubicBezTo>
                    <a:pt x="41674" y="7428"/>
                    <a:pt x="41618" y="7398"/>
                    <a:pt x="41561" y="7369"/>
                  </a:cubicBezTo>
                  <a:cubicBezTo>
                    <a:pt x="41340" y="7248"/>
                    <a:pt x="41128" y="7115"/>
                    <a:pt x="40892" y="7031"/>
                  </a:cubicBezTo>
                  <a:cubicBezTo>
                    <a:pt x="40884" y="7028"/>
                    <a:pt x="40876" y="7025"/>
                    <a:pt x="40869" y="7022"/>
                  </a:cubicBezTo>
                  <a:cubicBezTo>
                    <a:pt x="40838" y="7010"/>
                    <a:pt x="40805" y="7000"/>
                    <a:pt x="40773" y="6991"/>
                  </a:cubicBezTo>
                  <a:cubicBezTo>
                    <a:pt x="40752" y="6986"/>
                    <a:pt x="40731" y="6980"/>
                    <a:pt x="40710" y="6974"/>
                  </a:cubicBezTo>
                  <a:cubicBezTo>
                    <a:pt x="40686" y="6970"/>
                    <a:pt x="40658" y="6962"/>
                    <a:pt x="40632" y="6956"/>
                  </a:cubicBezTo>
                  <a:cubicBezTo>
                    <a:pt x="40598" y="6949"/>
                    <a:pt x="40562" y="6942"/>
                    <a:pt x="40527" y="6936"/>
                  </a:cubicBezTo>
                  <a:cubicBezTo>
                    <a:pt x="40504" y="6933"/>
                    <a:pt x="40478" y="6929"/>
                    <a:pt x="40455" y="6926"/>
                  </a:cubicBezTo>
                  <a:cubicBezTo>
                    <a:pt x="40443" y="6923"/>
                    <a:pt x="40434" y="6923"/>
                    <a:pt x="40426" y="6922"/>
                  </a:cubicBezTo>
                  <a:cubicBezTo>
                    <a:pt x="40399" y="6919"/>
                    <a:pt x="40375" y="6914"/>
                    <a:pt x="40352" y="6913"/>
                  </a:cubicBezTo>
                  <a:cubicBezTo>
                    <a:pt x="40267" y="6904"/>
                    <a:pt x="40182" y="6897"/>
                    <a:pt x="40099" y="6893"/>
                  </a:cubicBezTo>
                  <a:cubicBezTo>
                    <a:pt x="40029" y="6890"/>
                    <a:pt x="39961" y="6885"/>
                    <a:pt x="39891" y="6884"/>
                  </a:cubicBezTo>
                  <a:cubicBezTo>
                    <a:pt x="39869" y="6882"/>
                    <a:pt x="39848" y="6882"/>
                    <a:pt x="39829" y="6879"/>
                  </a:cubicBezTo>
                  <a:lnTo>
                    <a:pt x="39826" y="6879"/>
                  </a:lnTo>
                  <a:lnTo>
                    <a:pt x="39691" y="6875"/>
                  </a:lnTo>
                  <a:cubicBezTo>
                    <a:pt x="39659" y="6872"/>
                    <a:pt x="39627" y="6871"/>
                    <a:pt x="39596" y="6869"/>
                  </a:cubicBezTo>
                  <a:cubicBezTo>
                    <a:pt x="39556" y="6868"/>
                    <a:pt x="39518" y="6864"/>
                    <a:pt x="39480" y="6861"/>
                  </a:cubicBezTo>
                  <a:cubicBezTo>
                    <a:pt x="39437" y="6856"/>
                    <a:pt x="39393" y="6853"/>
                    <a:pt x="39350" y="6848"/>
                  </a:cubicBezTo>
                  <a:cubicBezTo>
                    <a:pt x="39315" y="6843"/>
                    <a:pt x="39281" y="6840"/>
                    <a:pt x="39249" y="6834"/>
                  </a:cubicBezTo>
                  <a:cubicBezTo>
                    <a:pt x="39209" y="6829"/>
                    <a:pt x="39168" y="6821"/>
                    <a:pt x="39127" y="6813"/>
                  </a:cubicBezTo>
                  <a:cubicBezTo>
                    <a:pt x="39093" y="6805"/>
                    <a:pt x="39059" y="6798"/>
                    <a:pt x="39024" y="6789"/>
                  </a:cubicBezTo>
                  <a:cubicBezTo>
                    <a:pt x="38988" y="6782"/>
                    <a:pt x="38950" y="6771"/>
                    <a:pt x="38914" y="6759"/>
                  </a:cubicBezTo>
                  <a:cubicBezTo>
                    <a:pt x="38358" y="6582"/>
                    <a:pt x="38154" y="6386"/>
                    <a:pt x="37590" y="6245"/>
                  </a:cubicBezTo>
                  <a:cubicBezTo>
                    <a:pt x="37552" y="6236"/>
                    <a:pt x="37510" y="6226"/>
                    <a:pt x="37470" y="6217"/>
                  </a:cubicBezTo>
                  <a:cubicBezTo>
                    <a:pt x="37447" y="6211"/>
                    <a:pt x="37423" y="6207"/>
                    <a:pt x="37398" y="6203"/>
                  </a:cubicBezTo>
                  <a:cubicBezTo>
                    <a:pt x="37363" y="6196"/>
                    <a:pt x="37328" y="6190"/>
                    <a:pt x="37292" y="6182"/>
                  </a:cubicBezTo>
                  <a:cubicBezTo>
                    <a:pt x="37253" y="6175"/>
                    <a:pt x="37209" y="6171"/>
                    <a:pt x="37166" y="6164"/>
                  </a:cubicBezTo>
                  <a:cubicBezTo>
                    <a:pt x="36906" y="6123"/>
                    <a:pt x="36624" y="6094"/>
                    <a:pt x="36348" y="6065"/>
                  </a:cubicBezTo>
                  <a:cubicBezTo>
                    <a:pt x="36184" y="6045"/>
                    <a:pt x="36020" y="6027"/>
                    <a:pt x="35866" y="6005"/>
                  </a:cubicBezTo>
                  <a:cubicBezTo>
                    <a:pt x="35830" y="5999"/>
                    <a:pt x="35793" y="5994"/>
                    <a:pt x="35758" y="5989"/>
                  </a:cubicBezTo>
                  <a:cubicBezTo>
                    <a:pt x="35722" y="5984"/>
                    <a:pt x="35686" y="5978"/>
                    <a:pt x="35649" y="5970"/>
                  </a:cubicBezTo>
                  <a:cubicBezTo>
                    <a:pt x="35578" y="5957"/>
                    <a:pt x="35510" y="5943"/>
                    <a:pt x="35443" y="5928"/>
                  </a:cubicBezTo>
                  <a:cubicBezTo>
                    <a:pt x="35372" y="5912"/>
                    <a:pt x="35298" y="5892"/>
                    <a:pt x="35225" y="5870"/>
                  </a:cubicBezTo>
                  <a:cubicBezTo>
                    <a:pt x="35207" y="5866"/>
                    <a:pt x="35189" y="5860"/>
                    <a:pt x="35170" y="5853"/>
                  </a:cubicBezTo>
                  <a:cubicBezTo>
                    <a:pt x="35077" y="5822"/>
                    <a:pt x="34983" y="5789"/>
                    <a:pt x="34891" y="5754"/>
                  </a:cubicBezTo>
                  <a:cubicBezTo>
                    <a:pt x="34859" y="5744"/>
                    <a:pt x="34829" y="5731"/>
                    <a:pt x="34798" y="5718"/>
                  </a:cubicBezTo>
                  <a:cubicBezTo>
                    <a:pt x="34768" y="5708"/>
                    <a:pt x="34736" y="5695"/>
                    <a:pt x="34706" y="5681"/>
                  </a:cubicBezTo>
                  <a:cubicBezTo>
                    <a:pt x="34698" y="5680"/>
                    <a:pt x="34690" y="5677"/>
                    <a:pt x="34682" y="5673"/>
                  </a:cubicBezTo>
                  <a:cubicBezTo>
                    <a:pt x="34639" y="5652"/>
                    <a:pt x="34595" y="5635"/>
                    <a:pt x="34552" y="5616"/>
                  </a:cubicBezTo>
                  <a:cubicBezTo>
                    <a:pt x="34358" y="5532"/>
                    <a:pt x="34177" y="5442"/>
                    <a:pt x="34016" y="5359"/>
                  </a:cubicBezTo>
                  <a:cubicBezTo>
                    <a:pt x="33971" y="5336"/>
                    <a:pt x="33927" y="5314"/>
                    <a:pt x="33885" y="5289"/>
                  </a:cubicBezTo>
                  <a:cubicBezTo>
                    <a:pt x="33863" y="5279"/>
                    <a:pt x="33842" y="5266"/>
                    <a:pt x="33821" y="5256"/>
                  </a:cubicBezTo>
                  <a:cubicBezTo>
                    <a:pt x="33760" y="5223"/>
                    <a:pt x="33704" y="5191"/>
                    <a:pt x="33654" y="5163"/>
                  </a:cubicBezTo>
                  <a:cubicBezTo>
                    <a:pt x="33506" y="5079"/>
                    <a:pt x="33417" y="5025"/>
                    <a:pt x="33417" y="5025"/>
                  </a:cubicBezTo>
                  <a:cubicBezTo>
                    <a:pt x="33417" y="5025"/>
                    <a:pt x="32440" y="4640"/>
                    <a:pt x="32148" y="4620"/>
                  </a:cubicBezTo>
                  <a:cubicBezTo>
                    <a:pt x="31409" y="4568"/>
                    <a:pt x="30785" y="4142"/>
                    <a:pt x="30139" y="3829"/>
                  </a:cubicBezTo>
                  <a:cubicBezTo>
                    <a:pt x="29485" y="3513"/>
                    <a:pt x="28821" y="3357"/>
                    <a:pt x="28182" y="2992"/>
                  </a:cubicBezTo>
                  <a:cubicBezTo>
                    <a:pt x="28084" y="2937"/>
                    <a:pt x="27989" y="2882"/>
                    <a:pt x="27893" y="2824"/>
                  </a:cubicBezTo>
                  <a:cubicBezTo>
                    <a:pt x="27815" y="2777"/>
                    <a:pt x="27740" y="2731"/>
                    <a:pt x="27663" y="2681"/>
                  </a:cubicBezTo>
                  <a:cubicBezTo>
                    <a:pt x="27625" y="2660"/>
                    <a:pt x="27587" y="2635"/>
                    <a:pt x="27546" y="2609"/>
                  </a:cubicBezTo>
                  <a:cubicBezTo>
                    <a:pt x="27544" y="2607"/>
                    <a:pt x="27538" y="2603"/>
                    <a:pt x="27533" y="2600"/>
                  </a:cubicBezTo>
                  <a:cubicBezTo>
                    <a:pt x="27480" y="2567"/>
                    <a:pt x="27424" y="2530"/>
                    <a:pt x="27371" y="2494"/>
                  </a:cubicBezTo>
                  <a:cubicBezTo>
                    <a:pt x="27247" y="2413"/>
                    <a:pt x="27124" y="2330"/>
                    <a:pt x="27003" y="2243"/>
                  </a:cubicBezTo>
                  <a:cubicBezTo>
                    <a:pt x="26957" y="2209"/>
                    <a:pt x="26913" y="2177"/>
                    <a:pt x="26868" y="2144"/>
                  </a:cubicBezTo>
                  <a:cubicBezTo>
                    <a:pt x="26788" y="2087"/>
                    <a:pt x="26710" y="2028"/>
                    <a:pt x="26632" y="1968"/>
                  </a:cubicBezTo>
                  <a:cubicBezTo>
                    <a:pt x="26618" y="1961"/>
                    <a:pt x="26608" y="1952"/>
                    <a:pt x="26597" y="1942"/>
                  </a:cubicBezTo>
                  <a:cubicBezTo>
                    <a:pt x="26549" y="1906"/>
                    <a:pt x="26502" y="1868"/>
                    <a:pt x="26454" y="1830"/>
                  </a:cubicBezTo>
                  <a:cubicBezTo>
                    <a:pt x="26450" y="1829"/>
                    <a:pt x="26447" y="1826"/>
                    <a:pt x="26444" y="1823"/>
                  </a:cubicBezTo>
                  <a:cubicBezTo>
                    <a:pt x="26425" y="1807"/>
                    <a:pt x="26405" y="1790"/>
                    <a:pt x="26385" y="1775"/>
                  </a:cubicBezTo>
                  <a:cubicBezTo>
                    <a:pt x="26360" y="1756"/>
                    <a:pt x="26335" y="1736"/>
                    <a:pt x="26311" y="1716"/>
                  </a:cubicBezTo>
                  <a:cubicBezTo>
                    <a:pt x="26303" y="1710"/>
                    <a:pt x="26295" y="1703"/>
                    <a:pt x="26284" y="1695"/>
                  </a:cubicBezTo>
                  <a:cubicBezTo>
                    <a:pt x="26248" y="1666"/>
                    <a:pt x="26212" y="1636"/>
                    <a:pt x="26176" y="1605"/>
                  </a:cubicBezTo>
                  <a:lnTo>
                    <a:pt x="26149" y="1583"/>
                  </a:lnTo>
                  <a:lnTo>
                    <a:pt x="26147" y="1582"/>
                  </a:lnTo>
                  <a:cubicBezTo>
                    <a:pt x="26145" y="1579"/>
                    <a:pt x="26144" y="1579"/>
                    <a:pt x="26142" y="1576"/>
                  </a:cubicBezTo>
                  <a:cubicBezTo>
                    <a:pt x="26139" y="1575"/>
                    <a:pt x="26136" y="1572"/>
                    <a:pt x="26135" y="1570"/>
                  </a:cubicBezTo>
                  <a:cubicBezTo>
                    <a:pt x="26094" y="1538"/>
                    <a:pt x="26055" y="1504"/>
                    <a:pt x="26016" y="1469"/>
                  </a:cubicBezTo>
                  <a:cubicBezTo>
                    <a:pt x="26009" y="1463"/>
                    <a:pt x="26000" y="1456"/>
                    <a:pt x="25993" y="1448"/>
                  </a:cubicBezTo>
                  <a:cubicBezTo>
                    <a:pt x="25958" y="1419"/>
                    <a:pt x="25924" y="1387"/>
                    <a:pt x="25890" y="1357"/>
                  </a:cubicBezTo>
                  <a:cubicBezTo>
                    <a:pt x="25447" y="962"/>
                    <a:pt x="25031" y="538"/>
                    <a:pt x="24655" y="79"/>
                  </a:cubicBezTo>
                  <a:cubicBezTo>
                    <a:pt x="24632" y="51"/>
                    <a:pt x="24607" y="22"/>
                    <a:pt x="24575" y="9"/>
                  </a:cubicBezTo>
                  <a:cubicBezTo>
                    <a:pt x="24559" y="3"/>
                    <a:pt x="24541" y="1"/>
                    <a:pt x="24523" y="1"/>
                  </a:cubicBezTo>
                  <a:cubicBezTo>
                    <a:pt x="24516" y="1"/>
                    <a:pt x="24508" y="2"/>
                    <a:pt x="24501" y="2"/>
                  </a:cubicBezTo>
                  <a:cubicBezTo>
                    <a:pt x="24416" y="2"/>
                    <a:pt x="24330" y="4"/>
                    <a:pt x="24244" y="4"/>
                  </a:cubicBezTo>
                  <a:cubicBezTo>
                    <a:pt x="24243" y="15"/>
                    <a:pt x="24240" y="25"/>
                    <a:pt x="24237" y="38"/>
                  </a:cubicBezTo>
                  <a:cubicBezTo>
                    <a:pt x="24233" y="62"/>
                    <a:pt x="24225" y="88"/>
                    <a:pt x="24220" y="111"/>
                  </a:cubicBezTo>
                  <a:cubicBezTo>
                    <a:pt x="24183" y="120"/>
                    <a:pt x="24145" y="125"/>
                    <a:pt x="24107" y="125"/>
                  </a:cubicBezTo>
                  <a:cubicBezTo>
                    <a:pt x="24024" y="125"/>
                    <a:pt x="23942" y="103"/>
                    <a:pt x="23871" y="62"/>
                  </a:cubicBezTo>
                  <a:cubicBezTo>
                    <a:pt x="23836" y="43"/>
                    <a:pt x="23804" y="17"/>
                    <a:pt x="23768" y="6"/>
                  </a:cubicBezTo>
                  <a:cubicBezTo>
                    <a:pt x="23755" y="3"/>
                    <a:pt x="23741" y="1"/>
                    <a:pt x="237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16"/>
            <p:cNvSpPr/>
            <p:nvPr/>
          </p:nvSpPr>
          <p:spPr>
            <a:xfrm flipH="1">
              <a:off x="6654231" y="4412525"/>
              <a:ext cx="639582" cy="317862"/>
            </a:xfrm>
            <a:custGeom>
              <a:avLst/>
              <a:gdLst/>
              <a:ahLst/>
              <a:cxnLst/>
              <a:rect l="l" t="t" r="r" b="b"/>
              <a:pathLst>
                <a:path w="6962" h="3460" extrusionOk="0">
                  <a:moveTo>
                    <a:pt x="3754" y="1"/>
                  </a:moveTo>
                  <a:cubicBezTo>
                    <a:pt x="3731" y="1"/>
                    <a:pt x="3707" y="3"/>
                    <a:pt x="3683" y="9"/>
                  </a:cubicBezTo>
                  <a:cubicBezTo>
                    <a:pt x="3574" y="35"/>
                    <a:pt x="3493" y="119"/>
                    <a:pt x="3397" y="177"/>
                  </a:cubicBezTo>
                  <a:cubicBezTo>
                    <a:pt x="3313" y="226"/>
                    <a:pt x="3216" y="250"/>
                    <a:pt x="3119" y="250"/>
                  </a:cubicBezTo>
                  <a:cubicBezTo>
                    <a:pt x="3021" y="250"/>
                    <a:pt x="2922" y="225"/>
                    <a:pt x="2838" y="174"/>
                  </a:cubicBezTo>
                  <a:cubicBezTo>
                    <a:pt x="2783" y="143"/>
                    <a:pt x="2727" y="100"/>
                    <a:pt x="2668" y="100"/>
                  </a:cubicBezTo>
                  <a:cubicBezTo>
                    <a:pt x="2659" y="100"/>
                    <a:pt x="2650" y="101"/>
                    <a:pt x="2642" y="103"/>
                  </a:cubicBezTo>
                  <a:cubicBezTo>
                    <a:pt x="2595" y="116"/>
                    <a:pt x="2563" y="154"/>
                    <a:pt x="2534" y="190"/>
                  </a:cubicBezTo>
                  <a:cubicBezTo>
                    <a:pt x="1837" y="1044"/>
                    <a:pt x="899" y="1793"/>
                    <a:pt x="0" y="2427"/>
                  </a:cubicBezTo>
                  <a:cubicBezTo>
                    <a:pt x="29" y="2406"/>
                    <a:pt x="73" y="2395"/>
                    <a:pt x="125" y="2385"/>
                  </a:cubicBezTo>
                  <a:cubicBezTo>
                    <a:pt x="257" y="2360"/>
                    <a:pt x="439" y="2360"/>
                    <a:pt x="533" y="2334"/>
                  </a:cubicBezTo>
                  <a:cubicBezTo>
                    <a:pt x="704" y="2289"/>
                    <a:pt x="867" y="2231"/>
                    <a:pt x="1022" y="2143"/>
                  </a:cubicBezTo>
                  <a:cubicBezTo>
                    <a:pt x="1301" y="1988"/>
                    <a:pt x="1621" y="1944"/>
                    <a:pt x="1901" y="1777"/>
                  </a:cubicBezTo>
                  <a:cubicBezTo>
                    <a:pt x="1983" y="1729"/>
                    <a:pt x="2071" y="1672"/>
                    <a:pt x="2162" y="1672"/>
                  </a:cubicBezTo>
                  <a:cubicBezTo>
                    <a:pt x="2180" y="1672"/>
                    <a:pt x="2197" y="1674"/>
                    <a:pt x="2215" y="1679"/>
                  </a:cubicBezTo>
                  <a:cubicBezTo>
                    <a:pt x="1969" y="2100"/>
                    <a:pt x="1724" y="2521"/>
                    <a:pt x="1477" y="2941"/>
                  </a:cubicBezTo>
                  <a:cubicBezTo>
                    <a:pt x="1576" y="2862"/>
                    <a:pt x="1672" y="2782"/>
                    <a:pt x="1770" y="2703"/>
                  </a:cubicBezTo>
                  <a:cubicBezTo>
                    <a:pt x="1934" y="2569"/>
                    <a:pt x="2101" y="2432"/>
                    <a:pt x="2290" y="2332"/>
                  </a:cubicBezTo>
                  <a:cubicBezTo>
                    <a:pt x="2446" y="2249"/>
                    <a:pt x="2615" y="2191"/>
                    <a:pt x="2751" y="2077"/>
                  </a:cubicBezTo>
                  <a:cubicBezTo>
                    <a:pt x="2845" y="1997"/>
                    <a:pt x="2938" y="1895"/>
                    <a:pt x="3070" y="1895"/>
                  </a:cubicBezTo>
                  <a:cubicBezTo>
                    <a:pt x="3082" y="1895"/>
                    <a:pt x="3095" y="1896"/>
                    <a:pt x="3108" y="1898"/>
                  </a:cubicBezTo>
                  <a:cubicBezTo>
                    <a:pt x="3227" y="1915"/>
                    <a:pt x="3299" y="2029"/>
                    <a:pt x="3414" y="2061"/>
                  </a:cubicBezTo>
                  <a:cubicBezTo>
                    <a:pt x="3440" y="2068"/>
                    <a:pt x="3464" y="2071"/>
                    <a:pt x="3487" y="2071"/>
                  </a:cubicBezTo>
                  <a:cubicBezTo>
                    <a:pt x="3597" y="2071"/>
                    <a:pt x="3679" y="2001"/>
                    <a:pt x="3796" y="1988"/>
                  </a:cubicBezTo>
                  <a:cubicBezTo>
                    <a:pt x="3815" y="1986"/>
                    <a:pt x="3833" y="1985"/>
                    <a:pt x="3850" y="1985"/>
                  </a:cubicBezTo>
                  <a:cubicBezTo>
                    <a:pt x="4178" y="1985"/>
                    <a:pt x="4203" y="2389"/>
                    <a:pt x="4450" y="2536"/>
                  </a:cubicBezTo>
                  <a:cubicBezTo>
                    <a:pt x="4457" y="2464"/>
                    <a:pt x="4458" y="2396"/>
                    <a:pt x="4458" y="2325"/>
                  </a:cubicBezTo>
                  <a:cubicBezTo>
                    <a:pt x="4531" y="2377"/>
                    <a:pt x="4603" y="2428"/>
                    <a:pt x="4678" y="2479"/>
                  </a:cubicBezTo>
                  <a:cubicBezTo>
                    <a:pt x="4800" y="2656"/>
                    <a:pt x="4922" y="2833"/>
                    <a:pt x="5045" y="3009"/>
                  </a:cubicBezTo>
                  <a:cubicBezTo>
                    <a:pt x="5157" y="3173"/>
                    <a:pt x="5271" y="3339"/>
                    <a:pt x="5430" y="3459"/>
                  </a:cubicBezTo>
                  <a:cubicBezTo>
                    <a:pt x="5412" y="3304"/>
                    <a:pt x="5317" y="3167"/>
                    <a:pt x="5234" y="3034"/>
                  </a:cubicBezTo>
                  <a:cubicBezTo>
                    <a:pt x="5135" y="2875"/>
                    <a:pt x="5052" y="2707"/>
                    <a:pt x="4981" y="2534"/>
                  </a:cubicBezTo>
                  <a:cubicBezTo>
                    <a:pt x="5009" y="2492"/>
                    <a:pt x="5009" y="2434"/>
                    <a:pt x="4990" y="2387"/>
                  </a:cubicBezTo>
                  <a:cubicBezTo>
                    <a:pt x="4967" y="2331"/>
                    <a:pt x="4924" y="2281"/>
                    <a:pt x="4900" y="2225"/>
                  </a:cubicBezTo>
                  <a:cubicBezTo>
                    <a:pt x="4859" y="2145"/>
                    <a:pt x="4850" y="2024"/>
                    <a:pt x="4897" y="1942"/>
                  </a:cubicBezTo>
                  <a:cubicBezTo>
                    <a:pt x="4927" y="1889"/>
                    <a:pt x="4958" y="1870"/>
                    <a:pt x="4992" y="1870"/>
                  </a:cubicBezTo>
                  <a:cubicBezTo>
                    <a:pt x="5037" y="1870"/>
                    <a:pt x="5089" y="1903"/>
                    <a:pt x="5154" y="1940"/>
                  </a:cubicBezTo>
                  <a:cubicBezTo>
                    <a:pt x="5193" y="1963"/>
                    <a:pt x="5231" y="1990"/>
                    <a:pt x="5271" y="2013"/>
                  </a:cubicBezTo>
                  <a:lnTo>
                    <a:pt x="5273" y="2013"/>
                  </a:lnTo>
                  <a:cubicBezTo>
                    <a:pt x="5293" y="2026"/>
                    <a:pt x="5312" y="2039"/>
                    <a:pt x="5331" y="2051"/>
                  </a:cubicBezTo>
                  <a:cubicBezTo>
                    <a:pt x="5578" y="2218"/>
                    <a:pt x="5803" y="2416"/>
                    <a:pt x="5998" y="2643"/>
                  </a:cubicBezTo>
                  <a:cubicBezTo>
                    <a:pt x="5922" y="2273"/>
                    <a:pt x="5571" y="2014"/>
                    <a:pt x="5462" y="1654"/>
                  </a:cubicBezTo>
                  <a:cubicBezTo>
                    <a:pt x="5490" y="1642"/>
                    <a:pt x="5519" y="1637"/>
                    <a:pt x="5547" y="1637"/>
                  </a:cubicBezTo>
                  <a:cubicBezTo>
                    <a:pt x="5619" y="1637"/>
                    <a:pt x="5690" y="1668"/>
                    <a:pt x="5755" y="1699"/>
                  </a:cubicBezTo>
                  <a:cubicBezTo>
                    <a:pt x="6136" y="1879"/>
                    <a:pt x="6580" y="2145"/>
                    <a:pt x="6962" y="2325"/>
                  </a:cubicBezTo>
                  <a:cubicBezTo>
                    <a:pt x="6894" y="2274"/>
                    <a:pt x="6824" y="2218"/>
                    <a:pt x="6751" y="2158"/>
                  </a:cubicBezTo>
                  <a:cubicBezTo>
                    <a:pt x="6725" y="2138"/>
                    <a:pt x="6702" y="2119"/>
                    <a:pt x="6676" y="2098"/>
                  </a:cubicBezTo>
                  <a:cubicBezTo>
                    <a:pt x="6670" y="2091"/>
                    <a:pt x="6660" y="2085"/>
                    <a:pt x="6651" y="2078"/>
                  </a:cubicBezTo>
                  <a:cubicBezTo>
                    <a:pt x="6615" y="2049"/>
                    <a:pt x="6578" y="2019"/>
                    <a:pt x="6542" y="1988"/>
                  </a:cubicBezTo>
                  <a:lnTo>
                    <a:pt x="6515" y="1966"/>
                  </a:lnTo>
                  <a:lnTo>
                    <a:pt x="6513" y="1963"/>
                  </a:lnTo>
                  <a:cubicBezTo>
                    <a:pt x="6512" y="1962"/>
                    <a:pt x="6509" y="1962"/>
                    <a:pt x="6507" y="1959"/>
                  </a:cubicBezTo>
                  <a:cubicBezTo>
                    <a:pt x="6506" y="1959"/>
                    <a:pt x="6504" y="1956"/>
                    <a:pt x="6504" y="1955"/>
                  </a:cubicBezTo>
                  <a:cubicBezTo>
                    <a:pt x="6504" y="1955"/>
                    <a:pt x="6503" y="1955"/>
                    <a:pt x="6502" y="1955"/>
                  </a:cubicBezTo>
                  <a:cubicBezTo>
                    <a:pt x="6501" y="1955"/>
                    <a:pt x="6501" y="1954"/>
                    <a:pt x="6500" y="1953"/>
                  </a:cubicBezTo>
                  <a:cubicBezTo>
                    <a:pt x="6499" y="1952"/>
                    <a:pt x="6499" y="1952"/>
                    <a:pt x="6499" y="1949"/>
                  </a:cubicBezTo>
                  <a:cubicBezTo>
                    <a:pt x="6498" y="1950"/>
                    <a:pt x="6498" y="1951"/>
                    <a:pt x="6497" y="1951"/>
                  </a:cubicBezTo>
                  <a:cubicBezTo>
                    <a:pt x="6497" y="1951"/>
                    <a:pt x="6497" y="1950"/>
                    <a:pt x="6497" y="1947"/>
                  </a:cubicBezTo>
                  <a:cubicBezTo>
                    <a:pt x="6339" y="1811"/>
                    <a:pt x="6186" y="1671"/>
                    <a:pt x="6069" y="1552"/>
                  </a:cubicBezTo>
                  <a:cubicBezTo>
                    <a:pt x="5896" y="1375"/>
                    <a:pt x="5729" y="1197"/>
                    <a:pt x="5563" y="1015"/>
                  </a:cubicBezTo>
                  <a:cubicBezTo>
                    <a:pt x="5555" y="1003"/>
                    <a:pt x="5546" y="993"/>
                    <a:pt x="5534" y="983"/>
                  </a:cubicBezTo>
                  <a:cubicBezTo>
                    <a:pt x="5476" y="921"/>
                    <a:pt x="5420" y="857"/>
                    <a:pt x="5362" y="791"/>
                  </a:cubicBezTo>
                  <a:cubicBezTo>
                    <a:pt x="5362" y="790"/>
                    <a:pt x="5362" y="790"/>
                    <a:pt x="5360" y="790"/>
                  </a:cubicBezTo>
                  <a:cubicBezTo>
                    <a:pt x="5295" y="715"/>
                    <a:pt x="5215" y="648"/>
                    <a:pt x="5155" y="572"/>
                  </a:cubicBezTo>
                  <a:cubicBezTo>
                    <a:pt x="5126" y="536"/>
                    <a:pt x="5104" y="495"/>
                    <a:pt x="5084" y="457"/>
                  </a:cubicBezTo>
                  <a:cubicBezTo>
                    <a:pt x="5054" y="398"/>
                    <a:pt x="5023" y="337"/>
                    <a:pt x="4974" y="285"/>
                  </a:cubicBezTo>
                  <a:cubicBezTo>
                    <a:pt x="4945" y="253"/>
                    <a:pt x="4908" y="224"/>
                    <a:pt x="4872" y="199"/>
                  </a:cubicBezTo>
                  <a:cubicBezTo>
                    <a:pt x="4868" y="198"/>
                    <a:pt x="4863" y="195"/>
                    <a:pt x="4859" y="192"/>
                  </a:cubicBezTo>
                  <a:cubicBezTo>
                    <a:pt x="4817" y="167"/>
                    <a:pt x="4772" y="151"/>
                    <a:pt x="4727" y="141"/>
                  </a:cubicBezTo>
                  <a:cubicBezTo>
                    <a:pt x="4725" y="139"/>
                    <a:pt x="4723" y="139"/>
                    <a:pt x="4723" y="139"/>
                  </a:cubicBezTo>
                  <a:cubicBezTo>
                    <a:pt x="4715" y="138"/>
                    <a:pt x="4711" y="138"/>
                    <a:pt x="4704" y="138"/>
                  </a:cubicBezTo>
                  <a:cubicBezTo>
                    <a:pt x="4692" y="136"/>
                    <a:pt x="4680" y="135"/>
                    <a:pt x="4668" y="135"/>
                  </a:cubicBezTo>
                  <a:cubicBezTo>
                    <a:pt x="4659" y="135"/>
                    <a:pt x="4649" y="135"/>
                    <a:pt x="4638" y="137"/>
                  </a:cubicBezTo>
                  <a:cubicBezTo>
                    <a:pt x="4577" y="141"/>
                    <a:pt x="4529" y="151"/>
                    <a:pt x="4486" y="160"/>
                  </a:cubicBezTo>
                  <a:cubicBezTo>
                    <a:pt x="4460" y="166"/>
                    <a:pt x="4438" y="169"/>
                    <a:pt x="4418" y="173"/>
                  </a:cubicBezTo>
                  <a:cubicBezTo>
                    <a:pt x="4386" y="177"/>
                    <a:pt x="4357" y="182"/>
                    <a:pt x="4330" y="182"/>
                  </a:cubicBezTo>
                  <a:cubicBezTo>
                    <a:pt x="4278" y="182"/>
                    <a:pt x="4220" y="173"/>
                    <a:pt x="4148" y="141"/>
                  </a:cubicBezTo>
                  <a:cubicBezTo>
                    <a:pt x="4094" y="118"/>
                    <a:pt x="4039" y="89"/>
                    <a:pt x="3981" y="64"/>
                  </a:cubicBezTo>
                  <a:cubicBezTo>
                    <a:pt x="3978" y="61"/>
                    <a:pt x="3973" y="60"/>
                    <a:pt x="3972" y="60"/>
                  </a:cubicBezTo>
                  <a:cubicBezTo>
                    <a:pt x="3972" y="58"/>
                    <a:pt x="3970" y="58"/>
                    <a:pt x="3970" y="58"/>
                  </a:cubicBezTo>
                  <a:cubicBezTo>
                    <a:pt x="3901" y="26"/>
                    <a:pt x="3829" y="1"/>
                    <a:pt x="3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16"/>
            <p:cNvSpPr/>
            <p:nvPr/>
          </p:nvSpPr>
          <p:spPr>
            <a:xfrm flipH="1">
              <a:off x="4272658" y="4417854"/>
              <a:ext cx="3104203" cy="1314808"/>
            </a:xfrm>
            <a:custGeom>
              <a:avLst/>
              <a:gdLst/>
              <a:ahLst/>
              <a:cxnLst/>
              <a:rect l="l" t="t" r="r" b="b"/>
              <a:pathLst>
                <a:path w="33790" h="14312" extrusionOk="0">
                  <a:moveTo>
                    <a:pt x="4877" y="0"/>
                  </a:moveTo>
                  <a:lnTo>
                    <a:pt x="4877" y="0"/>
                  </a:lnTo>
                  <a:cubicBezTo>
                    <a:pt x="4949" y="114"/>
                    <a:pt x="5014" y="243"/>
                    <a:pt x="5123" y="243"/>
                  </a:cubicBezTo>
                  <a:cubicBezTo>
                    <a:pt x="5142" y="243"/>
                    <a:pt x="5163" y="239"/>
                    <a:pt x="5185" y="230"/>
                  </a:cubicBezTo>
                  <a:cubicBezTo>
                    <a:pt x="5216" y="218"/>
                    <a:pt x="5243" y="198"/>
                    <a:pt x="5277" y="196"/>
                  </a:cubicBezTo>
                  <a:cubicBezTo>
                    <a:pt x="5278" y="196"/>
                    <a:pt x="5280" y="196"/>
                    <a:pt x="5281" y="196"/>
                  </a:cubicBezTo>
                  <a:cubicBezTo>
                    <a:pt x="5380" y="196"/>
                    <a:pt x="5431" y="365"/>
                    <a:pt x="5516" y="365"/>
                  </a:cubicBezTo>
                  <a:cubicBezTo>
                    <a:pt x="5525" y="365"/>
                    <a:pt x="5533" y="364"/>
                    <a:pt x="5542" y="360"/>
                  </a:cubicBezTo>
                  <a:cubicBezTo>
                    <a:pt x="5545" y="649"/>
                    <a:pt x="5705" y="930"/>
                    <a:pt x="5952" y="1079"/>
                  </a:cubicBezTo>
                  <a:cubicBezTo>
                    <a:pt x="5921" y="1198"/>
                    <a:pt x="5889" y="1316"/>
                    <a:pt x="5857" y="1432"/>
                  </a:cubicBezTo>
                  <a:cubicBezTo>
                    <a:pt x="5850" y="1460"/>
                    <a:pt x="5843" y="1489"/>
                    <a:pt x="5850" y="1515"/>
                  </a:cubicBezTo>
                  <a:cubicBezTo>
                    <a:pt x="5857" y="1548"/>
                    <a:pt x="5885" y="1573"/>
                    <a:pt x="5913" y="1598"/>
                  </a:cubicBezTo>
                  <a:cubicBezTo>
                    <a:pt x="6274" y="1914"/>
                    <a:pt x="6334" y="2514"/>
                    <a:pt x="6732" y="2764"/>
                  </a:cubicBezTo>
                  <a:cubicBezTo>
                    <a:pt x="6886" y="2862"/>
                    <a:pt x="7095" y="2893"/>
                    <a:pt x="7189" y="3047"/>
                  </a:cubicBezTo>
                  <a:cubicBezTo>
                    <a:pt x="7263" y="3170"/>
                    <a:pt x="7236" y="3326"/>
                    <a:pt x="7241" y="3468"/>
                  </a:cubicBezTo>
                  <a:cubicBezTo>
                    <a:pt x="7256" y="3815"/>
                    <a:pt x="7472" y="4118"/>
                    <a:pt x="7678" y="4397"/>
                  </a:cubicBezTo>
                  <a:cubicBezTo>
                    <a:pt x="8267" y="5187"/>
                    <a:pt x="8877" y="5963"/>
                    <a:pt x="9444" y="6767"/>
                  </a:cubicBezTo>
                  <a:cubicBezTo>
                    <a:pt x="9833" y="7316"/>
                    <a:pt x="10546" y="7766"/>
                    <a:pt x="10737" y="8431"/>
                  </a:cubicBezTo>
                  <a:cubicBezTo>
                    <a:pt x="10067" y="7916"/>
                    <a:pt x="9328" y="7489"/>
                    <a:pt x="8547" y="7168"/>
                  </a:cubicBezTo>
                  <a:cubicBezTo>
                    <a:pt x="8419" y="7116"/>
                    <a:pt x="8283" y="7061"/>
                    <a:pt x="8207" y="6946"/>
                  </a:cubicBezTo>
                  <a:cubicBezTo>
                    <a:pt x="8137" y="6844"/>
                    <a:pt x="8123" y="6703"/>
                    <a:pt x="8027" y="6626"/>
                  </a:cubicBezTo>
                  <a:cubicBezTo>
                    <a:pt x="7953" y="6568"/>
                    <a:pt x="7851" y="6565"/>
                    <a:pt x="7763" y="6536"/>
                  </a:cubicBezTo>
                  <a:cubicBezTo>
                    <a:pt x="7562" y="6470"/>
                    <a:pt x="7436" y="6278"/>
                    <a:pt x="7320" y="6102"/>
                  </a:cubicBezTo>
                  <a:cubicBezTo>
                    <a:pt x="6932" y="5521"/>
                    <a:pt x="6482" y="4982"/>
                    <a:pt x="5979" y="4499"/>
                  </a:cubicBezTo>
                  <a:lnTo>
                    <a:pt x="5979" y="4499"/>
                  </a:lnTo>
                  <a:cubicBezTo>
                    <a:pt x="6110" y="5165"/>
                    <a:pt x="6588" y="5739"/>
                    <a:pt x="6633" y="6416"/>
                  </a:cubicBezTo>
                  <a:cubicBezTo>
                    <a:pt x="6639" y="6491"/>
                    <a:pt x="6639" y="6567"/>
                    <a:pt x="6666" y="6637"/>
                  </a:cubicBezTo>
                  <a:cubicBezTo>
                    <a:pt x="6695" y="6711"/>
                    <a:pt x="6755" y="6770"/>
                    <a:pt x="6807" y="6830"/>
                  </a:cubicBezTo>
                  <a:cubicBezTo>
                    <a:pt x="6983" y="7036"/>
                    <a:pt x="7098" y="7291"/>
                    <a:pt x="7134" y="7560"/>
                  </a:cubicBezTo>
                  <a:cubicBezTo>
                    <a:pt x="6791" y="7614"/>
                    <a:pt x="6456" y="7718"/>
                    <a:pt x="6139" y="7864"/>
                  </a:cubicBezTo>
                  <a:cubicBezTo>
                    <a:pt x="5824" y="8010"/>
                    <a:pt x="5486" y="8103"/>
                    <a:pt x="5229" y="8340"/>
                  </a:cubicBezTo>
                  <a:cubicBezTo>
                    <a:pt x="4972" y="8575"/>
                    <a:pt x="4877" y="8707"/>
                    <a:pt x="4644" y="8707"/>
                  </a:cubicBezTo>
                  <a:cubicBezTo>
                    <a:pt x="4563" y="8707"/>
                    <a:pt x="4465" y="8691"/>
                    <a:pt x="4339" y="8658"/>
                  </a:cubicBezTo>
                  <a:cubicBezTo>
                    <a:pt x="4261" y="8638"/>
                    <a:pt x="4185" y="8629"/>
                    <a:pt x="4109" y="8629"/>
                  </a:cubicBezTo>
                  <a:cubicBezTo>
                    <a:pt x="3673" y="8629"/>
                    <a:pt x="3252" y="8922"/>
                    <a:pt x="2851" y="9141"/>
                  </a:cubicBezTo>
                  <a:cubicBezTo>
                    <a:pt x="1983" y="9621"/>
                    <a:pt x="981" y="9783"/>
                    <a:pt x="1" y="9940"/>
                  </a:cubicBezTo>
                  <a:cubicBezTo>
                    <a:pt x="845" y="10588"/>
                    <a:pt x="1486" y="11508"/>
                    <a:pt x="2438" y="11988"/>
                  </a:cubicBezTo>
                  <a:cubicBezTo>
                    <a:pt x="3119" y="12330"/>
                    <a:pt x="3896" y="12416"/>
                    <a:pt x="4652" y="12496"/>
                  </a:cubicBezTo>
                  <a:cubicBezTo>
                    <a:pt x="5720" y="12608"/>
                    <a:pt x="6793" y="12673"/>
                    <a:pt x="7851" y="12802"/>
                  </a:cubicBezTo>
                  <a:cubicBezTo>
                    <a:pt x="9486" y="13001"/>
                    <a:pt x="11148" y="12856"/>
                    <a:pt x="12790" y="12980"/>
                  </a:cubicBezTo>
                  <a:cubicBezTo>
                    <a:pt x="15032" y="13147"/>
                    <a:pt x="17206" y="13810"/>
                    <a:pt x="19435" y="14108"/>
                  </a:cubicBezTo>
                  <a:cubicBezTo>
                    <a:pt x="20525" y="14254"/>
                    <a:pt x="21620" y="14312"/>
                    <a:pt x="22718" y="14312"/>
                  </a:cubicBezTo>
                  <a:cubicBezTo>
                    <a:pt x="24870" y="14312"/>
                    <a:pt x="27030" y="14088"/>
                    <a:pt x="29175" y="13865"/>
                  </a:cubicBezTo>
                  <a:cubicBezTo>
                    <a:pt x="30470" y="13732"/>
                    <a:pt x="31723" y="13650"/>
                    <a:pt x="32990" y="13415"/>
                  </a:cubicBezTo>
                  <a:cubicBezTo>
                    <a:pt x="33053" y="13356"/>
                    <a:pt x="33117" y="13292"/>
                    <a:pt x="33173" y="13223"/>
                  </a:cubicBezTo>
                  <a:cubicBezTo>
                    <a:pt x="33713" y="12579"/>
                    <a:pt x="33790" y="11670"/>
                    <a:pt x="33739" y="10833"/>
                  </a:cubicBezTo>
                  <a:cubicBezTo>
                    <a:pt x="33720" y="10499"/>
                    <a:pt x="33681" y="10170"/>
                    <a:pt x="33629" y="9843"/>
                  </a:cubicBezTo>
                  <a:cubicBezTo>
                    <a:pt x="32065" y="9232"/>
                    <a:pt x="30355" y="8935"/>
                    <a:pt x="28688" y="8656"/>
                  </a:cubicBezTo>
                  <a:cubicBezTo>
                    <a:pt x="27492" y="8450"/>
                    <a:pt x="26294" y="8248"/>
                    <a:pt x="25087" y="8154"/>
                  </a:cubicBezTo>
                  <a:cubicBezTo>
                    <a:pt x="24378" y="8097"/>
                    <a:pt x="23645" y="8074"/>
                    <a:pt x="23000" y="7774"/>
                  </a:cubicBezTo>
                  <a:cubicBezTo>
                    <a:pt x="22708" y="7638"/>
                    <a:pt x="22441" y="7450"/>
                    <a:pt x="22139" y="7342"/>
                  </a:cubicBezTo>
                  <a:cubicBezTo>
                    <a:pt x="21516" y="7124"/>
                    <a:pt x="20813" y="7278"/>
                    <a:pt x="20186" y="7077"/>
                  </a:cubicBezTo>
                  <a:cubicBezTo>
                    <a:pt x="19630" y="6899"/>
                    <a:pt x="19428" y="6705"/>
                    <a:pt x="18862" y="6564"/>
                  </a:cubicBezTo>
                  <a:cubicBezTo>
                    <a:pt x="18243" y="6409"/>
                    <a:pt x="17334" y="6393"/>
                    <a:pt x="16712" y="6247"/>
                  </a:cubicBezTo>
                  <a:cubicBezTo>
                    <a:pt x="15816" y="6038"/>
                    <a:pt x="14687" y="5347"/>
                    <a:pt x="14687" y="5347"/>
                  </a:cubicBezTo>
                  <a:cubicBezTo>
                    <a:pt x="14687" y="5347"/>
                    <a:pt x="13711" y="4962"/>
                    <a:pt x="13419" y="4942"/>
                  </a:cubicBezTo>
                  <a:cubicBezTo>
                    <a:pt x="12680" y="4891"/>
                    <a:pt x="12055" y="4467"/>
                    <a:pt x="11409" y="4153"/>
                  </a:cubicBezTo>
                  <a:cubicBezTo>
                    <a:pt x="10756" y="3835"/>
                    <a:pt x="10091" y="3681"/>
                    <a:pt x="9452" y="3315"/>
                  </a:cubicBezTo>
                  <a:cubicBezTo>
                    <a:pt x="8675" y="2873"/>
                    <a:pt x="7938" y="2360"/>
                    <a:pt x="7263" y="1773"/>
                  </a:cubicBezTo>
                  <a:cubicBezTo>
                    <a:pt x="6987" y="1534"/>
                    <a:pt x="6706" y="1236"/>
                    <a:pt x="6470" y="954"/>
                  </a:cubicBezTo>
                  <a:cubicBezTo>
                    <a:pt x="6241" y="683"/>
                    <a:pt x="6074" y="549"/>
                    <a:pt x="5882" y="227"/>
                  </a:cubicBezTo>
                  <a:cubicBezTo>
                    <a:pt x="5843" y="163"/>
                    <a:pt x="5704" y="95"/>
                    <a:pt x="5631" y="81"/>
                  </a:cubicBezTo>
                  <a:cubicBezTo>
                    <a:pt x="5618" y="79"/>
                    <a:pt x="5603" y="78"/>
                    <a:pt x="5587" y="78"/>
                  </a:cubicBezTo>
                  <a:cubicBezTo>
                    <a:pt x="5506" y="78"/>
                    <a:pt x="5390" y="101"/>
                    <a:pt x="5326" y="113"/>
                  </a:cubicBezTo>
                  <a:cubicBezTo>
                    <a:pt x="5286" y="120"/>
                    <a:pt x="5251" y="124"/>
                    <a:pt x="5220" y="124"/>
                  </a:cubicBezTo>
                  <a:cubicBezTo>
                    <a:pt x="5095" y="124"/>
                    <a:pt x="5027" y="71"/>
                    <a:pt x="4877" y="0"/>
                  </a:cubicBezTo>
                  <a:close/>
                </a:path>
              </a:pathLst>
            </a:custGeom>
            <a:solidFill>
              <a:srgbClr val="FFFFFF">
                <a:alpha val="28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16"/>
            <p:cNvSpPr/>
            <p:nvPr/>
          </p:nvSpPr>
          <p:spPr>
            <a:xfrm flipH="1">
              <a:off x="-203748" y="4481129"/>
              <a:ext cx="4378221" cy="1123540"/>
            </a:xfrm>
            <a:custGeom>
              <a:avLst/>
              <a:gdLst/>
              <a:ahLst/>
              <a:cxnLst/>
              <a:rect l="l" t="t" r="r" b="b"/>
              <a:pathLst>
                <a:path w="47658" h="12230" extrusionOk="0">
                  <a:moveTo>
                    <a:pt x="33422" y="0"/>
                  </a:moveTo>
                  <a:cubicBezTo>
                    <a:pt x="33361" y="0"/>
                    <a:pt x="33300" y="5"/>
                    <a:pt x="33239" y="14"/>
                  </a:cubicBezTo>
                  <a:cubicBezTo>
                    <a:pt x="32936" y="62"/>
                    <a:pt x="32674" y="234"/>
                    <a:pt x="32426" y="418"/>
                  </a:cubicBezTo>
                  <a:cubicBezTo>
                    <a:pt x="32333" y="486"/>
                    <a:pt x="32241" y="556"/>
                    <a:pt x="32151" y="624"/>
                  </a:cubicBezTo>
                  <a:cubicBezTo>
                    <a:pt x="32060" y="690"/>
                    <a:pt x="31968" y="752"/>
                    <a:pt x="31874" y="814"/>
                  </a:cubicBezTo>
                  <a:cubicBezTo>
                    <a:pt x="31470" y="1076"/>
                    <a:pt x="31036" y="1285"/>
                    <a:pt x="30582" y="1437"/>
                  </a:cubicBezTo>
                  <a:cubicBezTo>
                    <a:pt x="30438" y="1485"/>
                    <a:pt x="30293" y="1528"/>
                    <a:pt x="30147" y="1564"/>
                  </a:cubicBezTo>
                  <a:cubicBezTo>
                    <a:pt x="30095" y="1577"/>
                    <a:pt x="30044" y="1590"/>
                    <a:pt x="29991" y="1600"/>
                  </a:cubicBezTo>
                  <a:cubicBezTo>
                    <a:pt x="29969" y="1606"/>
                    <a:pt x="29947" y="1612"/>
                    <a:pt x="29924" y="1615"/>
                  </a:cubicBezTo>
                  <a:cubicBezTo>
                    <a:pt x="29565" y="1689"/>
                    <a:pt x="29195" y="1731"/>
                    <a:pt x="28835" y="1803"/>
                  </a:cubicBezTo>
                  <a:lnTo>
                    <a:pt x="28833" y="1803"/>
                  </a:lnTo>
                  <a:cubicBezTo>
                    <a:pt x="28586" y="1853"/>
                    <a:pt x="28345" y="1918"/>
                    <a:pt x="28113" y="2020"/>
                  </a:cubicBezTo>
                  <a:cubicBezTo>
                    <a:pt x="27663" y="2216"/>
                    <a:pt x="27281" y="2538"/>
                    <a:pt x="26879" y="2820"/>
                  </a:cubicBezTo>
                  <a:cubicBezTo>
                    <a:pt x="26642" y="2985"/>
                    <a:pt x="26411" y="3125"/>
                    <a:pt x="26179" y="3245"/>
                  </a:cubicBezTo>
                  <a:cubicBezTo>
                    <a:pt x="26141" y="3267"/>
                    <a:pt x="26103" y="3286"/>
                    <a:pt x="26065" y="3305"/>
                  </a:cubicBezTo>
                  <a:cubicBezTo>
                    <a:pt x="25155" y="3757"/>
                    <a:pt x="24259" y="3915"/>
                    <a:pt x="23296" y="4001"/>
                  </a:cubicBezTo>
                  <a:cubicBezTo>
                    <a:pt x="23205" y="4009"/>
                    <a:pt x="23107" y="4017"/>
                    <a:pt x="23013" y="4024"/>
                  </a:cubicBezTo>
                  <a:cubicBezTo>
                    <a:pt x="22548" y="4059"/>
                    <a:pt x="22069" y="4082"/>
                    <a:pt x="21565" y="4117"/>
                  </a:cubicBezTo>
                  <a:cubicBezTo>
                    <a:pt x="20772" y="4172"/>
                    <a:pt x="20032" y="4339"/>
                    <a:pt x="19263" y="4470"/>
                  </a:cubicBezTo>
                  <a:cubicBezTo>
                    <a:pt x="19128" y="4494"/>
                    <a:pt x="18993" y="4516"/>
                    <a:pt x="18857" y="4535"/>
                  </a:cubicBezTo>
                  <a:cubicBezTo>
                    <a:pt x="18422" y="4599"/>
                    <a:pt x="17974" y="4643"/>
                    <a:pt x="17500" y="4643"/>
                  </a:cubicBezTo>
                  <a:cubicBezTo>
                    <a:pt x="17379" y="4643"/>
                    <a:pt x="17255" y="4640"/>
                    <a:pt x="17130" y="4634"/>
                  </a:cubicBezTo>
                  <a:cubicBezTo>
                    <a:pt x="17117" y="4632"/>
                    <a:pt x="17103" y="4632"/>
                    <a:pt x="17088" y="4632"/>
                  </a:cubicBezTo>
                  <a:cubicBezTo>
                    <a:pt x="17033" y="4628"/>
                    <a:pt x="16976" y="4626"/>
                    <a:pt x="16920" y="4625"/>
                  </a:cubicBezTo>
                  <a:cubicBezTo>
                    <a:pt x="16762" y="4619"/>
                    <a:pt x="16605" y="4617"/>
                    <a:pt x="16447" y="4617"/>
                  </a:cubicBezTo>
                  <a:cubicBezTo>
                    <a:pt x="14867" y="4617"/>
                    <a:pt x="13314" y="4890"/>
                    <a:pt x="11763" y="5188"/>
                  </a:cubicBezTo>
                  <a:lnTo>
                    <a:pt x="11490" y="5244"/>
                  </a:lnTo>
                  <a:cubicBezTo>
                    <a:pt x="10735" y="5389"/>
                    <a:pt x="9978" y="5537"/>
                    <a:pt x="9220" y="5660"/>
                  </a:cubicBezTo>
                  <a:cubicBezTo>
                    <a:pt x="8942" y="5704"/>
                    <a:pt x="8663" y="5746"/>
                    <a:pt x="8382" y="5782"/>
                  </a:cubicBezTo>
                  <a:cubicBezTo>
                    <a:pt x="7820" y="5856"/>
                    <a:pt x="7254" y="5910"/>
                    <a:pt x="6686" y="5933"/>
                  </a:cubicBezTo>
                  <a:cubicBezTo>
                    <a:pt x="6618" y="5935"/>
                    <a:pt x="6553" y="5936"/>
                    <a:pt x="6487" y="5936"/>
                  </a:cubicBezTo>
                  <a:cubicBezTo>
                    <a:pt x="6451" y="5939"/>
                    <a:pt x="6415" y="5939"/>
                    <a:pt x="6378" y="5939"/>
                  </a:cubicBezTo>
                  <a:cubicBezTo>
                    <a:pt x="6319" y="5939"/>
                    <a:pt x="6261" y="5936"/>
                    <a:pt x="6203" y="5935"/>
                  </a:cubicBezTo>
                  <a:lnTo>
                    <a:pt x="6200" y="5935"/>
                  </a:lnTo>
                  <a:cubicBezTo>
                    <a:pt x="6172" y="5935"/>
                    <a:pt x="6146" y="5935"/>
                    <a:pt x="6121" y="5933"/>
                  </a:cubicBezTo>
                  <a:cubicBezTo>
                    <a:pt x="6100" y="5933"/>
                    <a:pt x="6079" y="5933"/>
                    <a:pt x="6059" y="5932"/>
                  </a:cubicBezTo>
                  <a:cubicBezTo>
                    <a:pt x="5986" y="5928"/>
                    <a:pt x="5914" y="5925"/>
                    <a:pt x="5844" y="5920"/>
                  </a:cubicBezTo>
                  <a:cubicBezTo>
                    <a:pt x="5816" y="5920"/>
                    <a:pt x="5789" y="5919"/>
                    <a:pt x="5761" y="5917"/>
                  </a:cubicBezTo>
                  <a:cubicBezTo>
                    <a:pt x="5667" y="5912"/>
                    <a:pt x="5575" y="5906"/>
                    <a:pt x="5484" y="5900"/>
                  </a:cubicBezTo>
                  <a:lnTo>
                    <a:pt x="5475" y="5900"/>
                  </a:lnTo>
                  <a:cubicBezTo>
                    <a:pt x="5453" y="5898"/>
                    <a:pt x="5432" y="5897"/>
                    <a:pt x="5411" y="5897"/>
                  </a:cubicBezTo>
                  <a:cubicBezTo>
                    <a:pt x="5360" y="5893"/>
                    <a:pt x="5314" y="5891"/>
                    <a:pt x="5266" y="5890"/>
                  </a:cubicBezTo>
                  <a:cubicBezTo>
                    <a:pt x="5166" y="5885"/>
                    <a:pt x="5069" y="5881"/>
                    <a:pt x="4974" y="5881"/>
                  </a:cubicBezTo>
                  <a:cubicBezTo>
                    <a:pt x="4937" y="5881"/>
                    <a:pt x="4901" y="5881"/>
                    <a:pt x="4865" y="5883"/>
                  </a:cubicBezTo>
                  <a:lnTo>
                    <a:pt x="4859" y="5883"/>
                  </a:lnTo>
                  <a:cubicBezTo>
                    <a:pt x="4759" y="5885"/>
                    <a:pt x="4661" y="5891"/>
                    <a:pt x="4563" y="5900"/>
                  </a:cubicBezTo>
                  <a:cubicBezTo>
                    <a:pt x="4525" y="5904"/>
                    <a:pt x="4486" y="5910"/>
                    <a:pt x="4447" y="5917"/>
                  </a:cubicBezTo>
                  <a:cubicBezTo>
                    <a:pt x="4319" y="5935"/>
                    <a:pt x="4193" y="5965"/>
                    <a:pt x="4072" y="6007"/>
                  </a:cubicBezTo>
                  <a:cubicBezTo>
                    <a:pt x="3987" y="6036"/>
                    <a:pt x="3903" y="6073"/>
                    <a:pt x="3820" y="6115"/>
                  </a:cubicBezTo>
                  <a:cubicBezTo>
                    <a:pt x="3689" y="6182"/>
                    <a:pt x="3560" y="6269"/>
                    <a:pt x="3433" y="6378"/>
                  </a:cubicBezTo>
                  <a:cubicBezTo>
                    <a:pt x="3355" y="6443"/>
                    <a:pt x="3278" y="6520"/>
                    <a:pt x="3203" y="6604"/>
                  </a:cubicBezTo>
                  <a:cubicBezTo>
                    <a:pt x="3195" y="6612"/>
                    <a:pt x="3190" y="6617"/>
                    <a:pt x="3184" y="6625"/>
                  </a:cubicBezTo>
                  <a:cubicBezTo>
                    <a:pt x="3130" y="6684"/>
                    <a:pt x="3085" y="6741"/>
                    <a:pt x="3044" y="6792"/>
                  </a:cubicBezTo>
                  <a:cubicBezTo>
                    <a:pt x="2979" y="6879"/>
                    <a:pt x="2927" y="6953"/>
                    <a:pt x="2877" y="7022"/>
                  </a:cubicBezTo>
                  <a:cubicBezTo>
                    <a:pt x="2838" y="7079"/>
                    <a:pt x="2797" y="7130"/>
                    <a:pt x="2754" y="7181"/>
                  </a:cubicBezTo>
                  <a:cubicBezTo>
                    <a:pt x="2654" y="7293"/>
                    <a:pt x="2527" y="7394"/>
                    <a:pt x="2294" y="7515"/>
                  </a:cubicBezTo>
                  <a:cubicBezTo>
                    <a:pt x="2293" y="7514"/>
                    <a:pt x="2292" y="7513"/>
                    <a:pt x="2291" y="7513"/>
                  </a:cubicBezTo>
                  <a:cubicBezTo>
                    <a:pt x="2291" y="7513"/>
                    <a:pt x="2291" y="7515"/>
                    <a:pt x="2291" y="7515"/>
                  </a:cubicBezTo>
                  <a:lnTo>
                    <a:pt x="2237" y="7541"/>
                  </a:lnTo>
                  <a:cubicBezTo>
                    <a:pt x="2163" y="7577"/>
                    <a:pt x="2086" y="7609"/>
                    <a:pt x="2010" y="7638"/>
                  </a:cubicBezTo>
                  <a:cubicBezTo>
                    <a:pt x="1543" y="7808"/>
                    <a:pt x="1078" y="7837"/>
                    <a:pt x="624" y="8016"/>
                  </a:cubicBezTo>
                  <a:cubicBezTo>
                    <a:pt x="413" y="8097"/>
                    <a:pt x="205" y="8212"/>
                    <a:pt x="1" y="8386"/>
                  </a:cubicBezTo>
                  <a:cubicBezTo>
                    <a:pt x="677" y="8782"/>
                    <a:pt x="2363" y="8855"/>
                    <a:pt x="3190" y="8967"/>
                  </a:cubicBezTo>
                  <a:cubicBezTo>
                    <a:pt x="3954" y="9070"/>
                    <a:pt x="4766" y="9177"/>
                    <a:pt x="5552" y="9177"/>
                  </a:cubicBezTo>
                  <a:cubicBezTo>
                    <a:pt x="5726" y="9177"/>
                    <a:pt x="5899" y="9172"/>
                    <a:pt x="6069" y="9160"/>
                  </a:cubicBezTo>
                  <a:cubicBezTo>
                    <a:pt x="6938" y="9102"/>
                    <a:pt x="7800" y="9040"/>
                    <a:pt x="8664" y="9021"/>
                  </a:cubicBezTo>
                  <a:cubicBezTo>
                    <a:pt x="8841" y="9016"/>
                    <a:pt x="9018" y="9014"/>
                    <a:pt x="9195" y="9014"/>
                  </a:cubicBezTo>
                  <a:cubicBezTo>
                    <a:pt x="9875" y="9014"/>
                    <a:pt x="10558" y="9048"/>
                    <a:pt x="11249" y="9135"/>
                  </a:cubicBezTo>
                  <a:cubicBezTo>
                    <a:pt x="11361" y="9150"/>
                    <a:pt x="11470" y="9166"/>
                    <a:pt x="11576" y="9186"/>
                  </a:cubicBezTo>
                  <a:cubicBezTo>
                    <a:pt x="12133" y="9283"/>
                    <a:pt x="12634" y="9443"/>
                    <a:pt x="13122" y="9628"/>
                  </a:cubicBezTo>
                  <a:cubicBezTo>
                    <a:pt x="13206" y="9660"/>
                    <a:pt x="13291" y="9693"/>
                    <a:pt x="13376" y="9726"/>
                  </a:cubicBezTo>
                  <a:cubicBezTo>
                    <a:pt x="13950" y="9951"/>
                    <a:pt x="14519" y="10201"/>
                    <a:pt x="15155" y="10407"/>
                  </a:cubicBezTo>
                  <a:cubicBezTo>
                    <a:pt x="16526" y="10855"/>
                    <a:pt x="17994" y="10940"/>
                    <a:pt x="19423" y="11007"/>
                  </a:cubicBezTo>
                  <a:cubicBezTo>
                    <a:pt x="24239" y="11234"/>
                    <a:pt x="29057" y="11460"/>
                    <a:pt x="33874" y="11687"/>
                  </a:cubicBezTo>
                  <a:cubicBezTo>
                    <a:pt x="35969" y="11786"/>
                    <a:pt x="38066" y="11886"/>
                    <a:pt x="40161" y="11983"/>
                  </a:cubicBezTo>
                  <a:cubicBezTo>
                    <a:pt x="42655" y="12102"/>
                    <a:pt x="45153" y="12218"/>
                    <a:pt x="47647" y="12230"/>
                  </a:cubicBezTo>
                  <a:lnTo>
                    <a:pt x="47647" y="2723"/>
                  </a:lnTo>
                  <a:cubicBezTo>
                    <a:pt x="47652" y="2718"/>
                    <a:pt x="47653" y="2715"/>
                    <a:pt x="47658" y="2714"/>
                  </a:cubicBezTo>
                  <a:lnTo>
                    <a:pt x="47658" y="2714"/>
                  </a:lnTo>
                  <a:cubicBezTo>
                    <a:pt x="47654" y="2715"/>
                    <a:pt x="47652" y="2715"/>
                    <a:pt x="47649" y="2716"/>
                  </a:cubicBezTo>
                  <a:lnTo>
                    <a:pt x="47649" y="2716"/>
                  </a:lnTo>
                  <a:lnTo>
                    <a:pt x="47649" y="1965"/>
                  </a:lnTo>
                  <a:cubicBezTo>
                    <a:pt x="47428" y="1876"/>
                    <a:pt x="47203" y="1787"/>
                    <a:pt x="46978" y="1703"/>
                  </a:cubicBezTo>
                  <a:cubicBezTo>
                    <a:pt x="46645" y="1578"/>
                    <a:pt x="46311" y="1462"/>
                    <a:pt x="45970" y="1353"/>
                  </a:cubicBezTo>
                  <a:cubicBezTo>
                    <a:pt x="45658" y="1256"/>
                    <a:pt x="45338" y="1163"/>
                    <a:pt x="45016" y="1082"/>
                  </a:cubicBezTo>
                  <a:cubicBezTo>
                    <a:pt x="44431" y="932"/>
                    <a:pt x="43844" y="784"/>
                    <a:pt x="43260" y="636"/>
                  </a:cubicBezTo>
                  <a:cubicBezTo>
                    <a:pt x="42723" y="501"/>
                    <a:pt x="42187" y="366"/>
                    <a:pt x="41651" y="229"/>
                  </a:cubicBezTo>
                  <a:cubicBezTo>
                    <a:pt x="41625" y="222"/>
                    <a:pt x="41599" y="218"/>
                    <a:pt x="41574" y="210"/>
                  </a:cubicBezTo>
                  <a:cubicBezTo>
                    <a:pt x="41541" y="200"/>
                    <a:pt x="41511" y="193"/>
                    <a:pt x="41480" y="186"/>
                  </a:cubicBezTo>
                  <a:cubicBezTo>
                    <a:pt x="41140" y="101"/>
                    <a:pt x="40795" y="28"/>
                    <a:pt x="40447" y="28"/>
                  </a:cubicBezTo>
                  <a:cubicBezTo>
                    <a:pt x="40425" y="28"/>
                    <a:pt x="40403" y="28"/>
                    <a:pt x="40381" y="29"/>
                  </a:cubicBezTo>
                  <a:cubicBezTo>
                    <a:pt x="39986" y="39"/>
                    <a:pt x="39599" y="148"/>
                    <a:pt x="39215" y="248"/>
                  </a:cubicBezTo>
                  <a:cubicBezTo>
                    <a:pt x="39159" y="263"/>
                    <a:pt x="39107" y="276"/>
                    <a:pt x="39052" y="287"/>
                  </a:cubicBezTo>
                  <a:cubicBezTo>
                    <a:pt x="38622" y="392"/>
                    <a:pt x="38185" y="466"/>
                    <a:pt x="37745" y="505"/>
                  </a:cubicBezTo>
                  <a:cubicBezTo>
                    <a:pt x="37449" y="534"/>
                    <a:pt x="37151" y="549"/>
                    <a:pt x="36854" y="549"/>
                  </a:cubicBezTo>
                  <a:cubicBezTo>
                    <a:pt x="36292" y="549"/>
                    <a:pt x="35731" y="497"/>
                    <a:pt x="35181" y="395"/>
                  </a:cubicBezTo>
                  <a:cubicBezTo>
                    <a:pt x="35077" y="374"/>
                    <a:pt x="34976" y="356"/>
                    <a:pt x="34876" y="334"/>
                  </a:cubicBezTo>
                  <a:lnTo>
                    <a:pt x="34876" y="331"/>
                  </a:lnTo>
                  <a:cubicBezTo>
                    <a:pt x="34677" y="290"/>
                    <a:pt x="34478" y="237"/>
                    <a:pt x="34282" y="181"/>
                  </a:cubicBezTo>
                  <a:cubicBezTo>
                    <a:pt x="34000" y="97"/>
                    <a:pt x="33711" y="0"/>
                    <a:pt x="334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16"/>
            <p:cNvSpPr/>
            <p:nvPr/>
          </p:nvSpPr>
          <p:spPr>
            <a:xfrm flipH="1">
              <a:off x="-203759" y="4136990"/>
              <a:ext cx="3347100" cy="1485038"/>
            </a:xfrm>
            <a:custGeom>
              <a:avLst/>
              <a:gdLst/>
              <a:ahLst/>
              <a:cxnLst/>
              <a:rect l="l" t="t" r="r" b="b"/>
              <a:pathLst>
                <a:path w="36434" h="16165" extrusionOk="0">
                  <a:moveTo>
                    <a:pt x="36426" y="1"/>
                  </a:moveTo>
                  <a:cubicBezTo>
                    <a:pt x="35240" y="776"/>
                    <a:pt x="34056" y="1552"/>
                    <a:pt x="32873" y="2329"/>
                  </a:cubicBezTo>
                  <a:cubicBezTo>
                    <a:pt x="32581" y="2517"/>
                    <a:pt x="32292" y="2708"/>
                    <a:pt x="32002" y="2898"/>
                  </a:cubicBezTo>
                  <a:cubicBezTo>
                    <a:pt x="31848" y="2999"/>
                    <a:pt x="31694" y="3100"/>
                    <a:pt x="31540" y="3201"/>
                  </a:cubicBezTo>
                  <a:cubicBezTo>
                    <a:pt x="31149" y="3457"/>
                    <a:pt x="30753" y="3715"/>
                    <a:pt x="30349" y="3943"/>
                  </a:cubicBezTo>
                  <a:cubicBezTo>
                    <a:pt x="30317" y="3964"/>
                    <a:pt x="30285" y="3980"/>
                    <a:pt x="30255" y="3999"/>
                  </a:cubicBezTo>
                  <a:lnTo>
                    <a:pt x="30252" y="3999"/>
                  </a:lnTo>
                  <a:cubicBezTo>
                    <a:pt x="29836" y="4228"/>
                    <a:pt x="29407" y="4427"/>
                    <a:pt x="28952" y="4562"/>
                  </a:cubicBezTo>
                  <a:cubicBezTo>
                    <a:pt x="28211" y="4787"/>
                    <a:pt x="27434" y="4838"/>
                    <a:pt x="26679" y="4998"/>
                  </a:cubicBezTo>
                  <a:cubicBezTo>
                    <a:pt x="26636" y="5008"/>
                    <a:pt x="26595" y="5016"/>
                    <a:pt x="26554" y="5025"/>
                  </a:cubicBezTo>
                  <a:cubicBezTo>
                    <a:pt x="25929" y="5169"/>
                    <a:pt x="25554" y="5339"/>
                    <a:pt x="25050" y="5772"/>
                  </a:cubicBezTo>
                  <a:cubicBezTo>
                    <a:pt x="24675" y="6091"/>
                    <a:pt x="24286" y="6392"/>
                    <a:pt x="23883" y="6678"/>
                  </a:cubicBezTo>
                  <a:cubicBezTo>
                    <a:pt x="23766" y="6761"/>
                    <a:pt x="23649" y="6842"/>
                    <a:pt x="23528" y="6920"/>
                  </a:cubicBezTo>
                  <a:cubicBezTo>
                    <a:pt x="22879" y="7354"/>
                    <a:pt x="22199" y="7741"/>
                    <a:pt x="21494" y="8075"/>
                  </a:cubicBezTo>
                  <a:cubicBezTo>
                    <a:pt x="21481" y="8082"/>
                    <a:pt x="21466" y="8088"/>
                    <a:pt x="21452" y="8095"/>
                  </a:cubicBezTo>
                  <a:cubicBezTo>
                    <a:pt x="21224" y="8203"/>
                    <a:pt x="20990" y="8301"/>
                    <a:pt x="20740" y="8343"/>
                  </a:cubicBezTo>
                  <a:cubicBezTo>
                    <a:pt x="20737" y="8345"/>
                    <a:pt x="20733" y="8345"/>
                    <a:pt x="20730" y="8345"/>
                  </a:cubicBezTo>
                  <a:cubicBezTo>
                    <a:pt x="20612" y="8365"/>
                    <a:pt x="20494" y="8372"/>
                    <a:pt x="20374" y="8372"/>
                  </a:cubicBezTo>
                  <a:cubicBezTo>
                    <a:pt x="20287" y="8372"/>
                    <a:pt x="20200" y="8368"/>
                    <a:pt x="20113" y="8364"/>
                  </a:cubicBezTo>
                  <a:cubicBezTo>
                    <a:pt x="19882" y="8349"/>
                    <a:pt x="19654" y="8330"/>
                    <a:pt x="19423" y="8304"/>
                  </a:cubicBezTo>
                  <a:cubicBezTo>
                    <a:pt x="19243" y="8285"/>
                    <a:pt x="19066" y="8261"/>
                    <a:pt x="18887" y="8232"/>
                  </a:cubicBezTo>
                  <a:cubicBezTo>
                    <a:pt x="18828" y="8220"/>
                    <a:pt x="18768" y="8211"/>
                    <a:pt x="18707" y="8200"/>
                  </a:cubicBezTo>
                  <a:cubicBezTo>
                    <a:pt x="18640" y="8188"/>
                    <a:pt x="18572" y="8175"/>
                    <a:pt x="18504" y="8162"/>
                  </a:cubicBezTo>
                  <a:cubicBezTo>
                    <a:pt x="18330" y="8129"/>
                    <a:pt x="18155" y="8090"/>
                    <a:pt x="17978" y="8090"/>
                  </a:cubicBezTo>
                  <a:cubicBezTo>
                    <a:pt x="17961" y="8090"/>
                    <a:pt x="17944" y="8090"/>
                    <a:pt x="17927" y="8091"/>
                  </a:cubicBezTo>
                  <a:cubicBezTo>
                    <a:pt x="17799" y="8096"/>
                    <a:pt x="17676" y="8126"/>
                    <a:pt x="17555" y="8162"/>
                  </a:cubicBezTo>
                  <a:lnTo>
                    <a:pt x="17555" y="8163"/>
                  </a:lnTo>
                  <a:cubicBezTo>
                    <a:pt x="17439" y="8197"/>
                    <a:pt x="17325" y="8242"/>
                    <a:pt x="17211" y="8285"/>
                  </a:cubicBezTo>
                  <a:cubicBezTo>
                    <a:pt x="16506" y="8563"/>
                    <a:pt x="15778" y="8830"/>
                    <a:pt x="15040" y="9040"/>
                  </a:cubicBezTo>
                  <a:cubicBezTo>
                    <a:pt x="14747" y="9125"/>
                    <a:pt x="14451" y="9199"/>
                    <a:pt x="14153" y="9263"/>
                  </a:cubicBezTo>
                  <a:cubicBezTo>
                    <a:pt x="13518" y="9400"/>
                    <a:pt x="12879" y="9481"/>
                    <a:pt x="12240" y="9481"/>
                  </a:cubicBezTo>
                  <a:cubicBezTo>
                    <a:pt x="12168" y="9481"/>
                    <a:pt x="12097" y="9480"/>
                    <a:pt x="12026" y="9478"/>
                  </a:cubicBezTo>
                  <a:cubicBezTo>
                    <a:pt x="11924" y="9476"/>
                    <a:pt x="11822" y="9470"/>
                    <a:pt x="11721" y="9463"/>
                  </a:cubicBezTo>
                  <a:cubicBezTo>
                    <a:pt x="11471" y="9447"/>
                    <a:pt x="11220" y="9417"/>
                    <a:pt x="10970" y="9369"/>
                  </a:cubicBezTo>
                  <a:cubicBezTo>
                    <a:pt x="10751" y="9327"/>
                    <a:pt x="10529" y="9274"/>
                    <a:pt x="10307" y="9274"/>
                  </a:cubicBezTo>
                  <a:cubicBezTo>
                    <a:pt x="10261" y="9274"/>
                    <a:pt x="10214" y="9276"/>
                    <a:pt x="10167" y="9281"/>
                  </a:cubicBezTo>
                  <a:cubicBezTo>
                    <a:pt x="9288" y="9382"/>
                    <a:pt x="8490" y="9649"/>
                    <a:pt x="7669" y="9855"/>
                  </a:cubicBezTo>
                  <a:cubicBezTo>
                    <a:pt x="7626" y="9868"/>
                    <a:pt x="7582" y="9880"/>
                    <a:pt x="7538" y="9888"/>
                  </a:cubicBezTo>
                  <a:cubicBezTo>
                    <a:pt x="6998" y="10021"/>
                    <a:pt x="6444" y="10121"/>
                    <a:pt x="5848" y="10124"/>
                  </a:cubicBezTo>
                  <a:cubicBezTo>
                    <a:pt x="5787" y="10124"/>
                    <a:pt x="5725" y="10124"/>
                    <a:pt x="5662" y="10121"/>
                  </a:cubicBezTo>
                  <a:cubicBezTo>
                    <a:pt x="5623" y="10121"/>
                    <a:pt x="5585" y="10119"/>
                    <a:pt x="5548" y="10116"/>
                  </a:cubicBezTo>
                  <a:cubicBezTo>
                    <a:pt x="5533" y="10116"/>
                    <a:pt x="5520" y="10116"/>
                    <a:pt x="5505" y="10115"/>
                  </a:cubicBezTo>
                  <a:cubicBezTo>
                    <a:pt x="5446" y="10114"/>
                    <a:pt x="5388" y="10109"/>
                    <a:pt x="5328" y="10106"/>
                  </a:cubicBezTo>
                  <a:cubicBezTo>
                    <a:pt x="5097" y="10093"/>
                    <a:pt x="4866" y="10077"/>
                    <a:pt x="4634" y="10064"/>
                  </a:cubicBezTo>
                  <a:cubicBezTo>
                    <a:pt x="4344" y="10048"/>
                    <a:pt x="4054" y="10036"/>
                    <a:pt x="3765" y="10036"/>
                  </a:cubicBezTo>
                  <a:cubicBezTo>
                    <a:pt x="3252" y="10036"/>
                    <a:pt x="2742" y="10075"/>
                    <a:pt x="2245" y="10202"/>
                  </a:cubicBezTo>
                  <a:cubicBezTo>
                    <a:pt x="2078" y="10246"/>
                    <a:pt x="1913" y="10301"/>
                    <a:pt x="1752" y="10368"/>
                  </a:cubicBezTo>
                  <a:cubicBezTo>
                    <a:pt x="1692" y="10392"/>
                    <a:pt x="1634" y="10420"/>
                    <a:pt x="1574" y="10449"/>
                  </a:cubicBezTo>
                  <a:cubicBezTo>
                    <a:pt x="1325" y="10570"/>
                    <a:pt x="1091" y="10719"/>
                    <a:pt x="882" y="10893"/>
                  </a:cubicBezTo>
                  <a:cubicBezTo>
                    <a:pt x="882" y="10893"/>
                    <a:pt x="880" y="10893"/>
                    <a:pt x="880" y="10896"/>
                  </a:cubicBezTo>
                  <a:cubicBezTo>
                    <a:pt x="721" y="11030"/>
                    <a:pt x="575" y="11179"/>
                    <a:pt x="452" y="11341"/>
                  </a:cubicBezTo>
                  <a:cubicBezTo>
                    <a:pt x="356" y="11466"/>
                    <a:pt x="272" y="11598"/>
                    <a:pt x="204" y="11740"/>
                  </a:cubicBezTo>
                  <a:cubicBezTo>
                    <a:pt x="191" y="11769"/>
                    <a:pt x="177" y="11797"/>
                    <a:pt x="166" y="11826"/>
                  </a:cubicBezTo>
                  <a:cubicBezTo>
                    <a:pt x="147" y="11865"/>
                    <a:pt x="131" y="11907"/>
                    <a:pt x="116" y="11949"/>
                  </a:cubicBezTo>
                  <a:cubicBezTo>
                    <a:pt x="67" y="12088"/>
                    <a:pt x="31" y="12234"/>
                    <a:pt x="12" y="12385"/>
                  </a:cubicBezTo>
                  <a:cubicBezTo>
                    <a:pt x="3" y="12460"/>
                    <a:pt x="0" y="12540"/>
                    <a:pt x="26" y="12611"/>
                  </a:cubicBezTo>
                  <a:cubicBezTo>
                    <a:pt x="61" y="12707"/>
                    <a:pt x="147" y="12772"/>
                    <a:pt x="228" y="12836"/>
                  </a:cubicBezTo>
                  <a:cubicBezTo>
                    <a:pt x="269" y="12868"/>
                    <a:pt x="310" y="12902"/>
                    <a:pt x="350" y="12934"/>
                  </a:cubicBezTo>
                  <a:cubicBezTo>
                    <a:pt x="1766" y="14081"/>
                    <a:pt x="2415" y="15514"/>
                    <a:pt x="4315" y="16034"/>
                  </a:cubicBezTo>
                  <a:cubicBezTo>
                    <a:pt x="4493" y="16083"/>
                    <a:pt x="4672" y="16125"/>
                    <a:pt x="4853" y="16165"/>
                  </a:cubicBezTo>
                  <a:lnTo>
                    <a:pt x="36423" y="16165"/>
                  </a:lnTo>
                  <a:lnTo>
                    <a:pt x="36423" y="6469"/>
                  </a:lnTo>
                  <a:cubicBezTo>
                    <a:pt x="36428" y="6464"/>
                    <a:pt x="36429" y="6461"/>
                    <a:pt x="36434" y="6460"/>
                  </a:cubicBezTo>
                  <a:lnTo>
                    <a:pt x="36434" y="6460"/>
                  </a:lnTo>
                  <a:cubicBezTo>
                    <a:pt x="36430" y="6461"/>
                    <a:pt x="36429" y="6461"/>
                    <a:pt x="36426" y="6462"/>
                  </a:cubicBezTo>
                  <a:lnTo>
                    <a:pt x="36426" y="6462"/>
                  </a:lnTo>
                  <a:lnTo>
                    <a:pt x="3642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16"/>
            <p:cNvSpPr/>
            <p:nvPr/>
          </p:nvSpPr>
          <p:spPr>
            <a:xfrm flipH="1">
              <a:off x="4240610" y="4958131"/>
              <a:ext cx="4482307" cy="1044901"/>
            </a:xfrm>
            <a:custGeom>
              <a:avLst/>
              <a:gdLst/>
              <a:ahLst/>
              <a:cxnLst/>
              <a:rect l="l" t="t" r="r" b="b"/>
              <a:pathLst>
                <a:path w="48791" h="11374" extrusionOk="0">
                  <a:moveTo>
                    <a:pt x="12195" y="0"/>
                  </a:moveTo>
                  <a:cubicBezTo>
                    <a:pt x="11977" y="0"/>
                    <a:pt x="11756" y="37"/>
                    <a:pt x="11541" y="80"/>
                  </a:cubicBezTo>
                  <a:cubicBezTo>
                    <a:pt x="11502" y="88"/>
                    <a:pt x="11461" y="95"/>
                    <a:pt x="11422" y="103"/>
                  </a:cubicBezTo>
                  <a:cubicBezTo>
                    <a:pt x="11259" y="135"/>
                    <a:pt x="11099" y="169"/>
                    <a:pt x="10938" y="199"/>
                  </a:cubicBezTo>
                  <a:cubicBezTo>
                    <a:pt x="9643" y="452"/>
                    <a:pt x="8355" y="658"/>
                    <a:pt x="7128" y="1002"/>
                  </a:cubicBezTo>
                  <a:cubicBezTo>
                    <a:pt x="7048" y="1026"/>
                    <a:pt x="6967" y="1049"/>
                    <a:pt x="6885" y="1074"/>
                  </a:cubicBezTo>
                  <a:cubicBezTo>
                    <a:pt x="6782" y="1101"/>
                    <a:pt x="6681" y="1135"/>
                    <a:pt x="6576" y="1166"/>
                  </a:cubicBezTo>
                  <a:cubicBezTo>
                    <a:pt x="6546" y="1177"/>
                    <a:pt x="6515" y="1187"/>
                    <a:pt x="6485" y="1196"/>
                  </a:cubicBezTo>
                  <a:cubicBezTo>
                    <a:pt x="6480" y="1198"/>
                    <a:pt x="6477" y="1198"/>
                    <a:pt x="6473" y="1200"/>
                  </a:cubicBezTo>
                  <a:cubicBezTo>
                    <a:pt x="6371" y="1235"/>
                    <a:pt x="6270" y="1268"/>
                    <a:pt x="6169" y="1304"/>
                  </a:cubicBezTo>
                  <a:cubicBezTo>
                    <a:pt x="6123" y="1322"/>
                    <a:pt x="6075" y="1338"/>
                    <a:pt x="6029" y="1355"/>
                  </a:cubicBezTo>
                  <a:cubicBezTo>
                    <a:pt x="4894" y="1775"/>
                    <a:pt x="3831" y="2367"/>
                    <a:pt x="2883" y="3288"/>
                  </a:cubicBezTo>
                  <a:lnTo>
                    <a:pt x="2873" y="3297"/>
                  </a:lnTo>
                  <a:cubicBezTo>
                    <a:pt x="2524" y="3635"/>
                    <a:pt x="2196" y="4001"/>
                    <a:pt x="1896" y="4387"/>
                  </a:cubicBezTo>
                  <a:cubicBezTo>
                    <a:pt x="1798" y="4511"/>
                    <a:pt x="1704" y="4636"/>
                    <a:pt x="1615" y="4763"/>
                  </a:cubicBezTo>
                  <a:cubicBezTo>
                    <a:pt x="1428" y="5026"/>
                    <a:pt x="1252" y="5301"/>
                    <a:pt x="1094" y="5580"/>
                  </a:cubicBezTo>
                  <a:cubicBezTo>
                    <a:pt x="962" y="5812"/>
                    <a:pt x="840" y="6050"/>
                    <a:pt x="730" y="6291"/>
                  </a:cubicBezTo>
                  <a:cubicBezTo>
                    <a:pt x="727" y="6298"/>
                    <a:pt x="722" y="6306"/>
                    <a:pt x="719" y="6314"/>
                  </a:cubicBezTo>
                  <a:cubicBezTo>
                    <a:pt x="597" y="6582"/>
                    <a:pt x="490" y="6855"/>
                    <a:pt x="400" y="7132"/>
                  </a:cubicBezTo>
                  <a:cubicBezTo>
                    <a:pt x="320" y="7366"/>
                    <a:pt x="255" y="7604"/>
                    <a:pt x="200" y="7845"/>
                  </a:cubicBezTo>
                  <a:cubicBezTo>
                    <a:pt x="59" y="8471"/>
                    <a:pt x="1" y="9116"/>
                    <a:pt x="44" y="9766"/>
                  </a:cubicBezTo>
                  <a:cubicBezTo>
                    <a:pt x="80" y="10314"/>
                    <a:pt x="204" y="10857"/>
                    <a:pt x="401" y="11374"/>
                  </a:cubicBezTo>
                  <a:lnTo>
                    <a:pt x="48790" y="11374"/>
                  </a:lnTo>
                  <a:cubicBezTo>
                    <a:pt x="48352" y="11066"/>
                    <a:pt x="47861" y="10833"/>
                    <a:pt x="47360" y="10639"/>
                  </a:cubicBezTo>
                  <a:cubicBezTo>
                    <a:pt x="46900" y="10465"/>
                    <a:pt x="46422" y="10325"/>
                    <a:pt x="45950" y="10189"/>
                  </a:cubicBezTo>
                  <a:cubicBezTo>
                    <a:pt x="44951" y="9900"/>
                    <a:pt x="43937" y="9634"/>
                    <a:pt x="42918" y="9365"/>
                  </a:cubicBezTo>
                  <a:cubicBezTo>
                    <a:pt x="42698" y="9307"/>
                    <a:pt x="42479" y="9249"/>
                    <a:pt x="42260" y="9188"/>
                  </a:cubicBezTo>
                  <a:cubicBezTo>
                    <a:pt x="42071" y="9140"/>
                    <a:pt x="41879" y="9089"/>
                    <a:pt x="41689" y="9036"/>
                  </a:cubicBezTo>
                  <a:cubicBezTo>
                    <a:pt x="41412" y="8962"/>
                    <a:pt x="41136" y="8886"/>
                    <a:pt x="40860" y="8808"/>
                  </a:cubicBezTo>
                  <a:cubicBezTo>
                    <a:pt x="40355" y="8665"/>
                    <a:pt x="39854" y="8519"/>
                    <a:pt x="39357" y="8363"/>
                  </a:cubicBezTo>
                  <a:cubicBezTo>
                    <a:pt x="39068" y="8272"/>
                    <a:pt x="38783" y="8182"/>
                    <a:pt x="38499" y="8083"/>
                  </a:cubicBezTo>
                  <a:cubicBezTo>
                    <a:pt x="38219" y="7990"/>
                    <a:pt x="37943" y="7893"/>
                    <a:pt x="37667" y="7793"/>
                  </a:cubicBezTo>
                  <a:cubicBezTo>
                    <a:pt x="37645" y="7784"/>
                    <a:pt x="37623" y="7777"/>
                    <a:pt x="37601" y="7769"/>
                  </a:cubicBezTo>
                  <a:cubicBezTo>
                    <a:pt x="37450" y="7713"/>
                    <a:pt x="37301" y="7663"/>
                    <a:pt x="37150" y="7616"/>
                  </a:cubicBezTo>
                  <a:cubicBezTo>
                    <a:pt x="37029" y="7576"/>
                    <a:pt x="36910" y="7540"/>
                    <a:pt x="36790" y="7507"/>
                  </a:cubicBezTo>
                  <a:cubicBezTo>
                    <a:pt x="36749" y="7494"/>
                    <a:pt x="36705" y="7482"/>
                    <a:pt x="36663" y="7470"/>
                  </a:cubicBezTo>
                  <a:cubicBezTo>
                    <a:pt x="36550" y="7438"/>
                    <a:pt x="36438" y="7409"/>
                    <a:pt x="36323" y="7380"/>
                  </a:cubicBezTo>
                  <a:cubicBezTo>
                    <a:pt x="36071" y="7315"/>
                    <a:pt x="35820" y="7257"/>
                    <a:pt x="35565" y="7203"/>
                  </a:cubicBezTo>
                  <a:cubicBezTo>
                    <a:pt x="35233" y="7130"/>
                    <a:pt x="34900" y="7065"/>
                    <a:pt x="34568" y="7000"/>
                  </a:cubicBezTo>
                  <a:cubicBezTo>
                    <a:pt x="34311" y="6950"/>
                    <a:pt x="34052" y="6900"/>
                    <a:pt x="33795" y="6847"/>
                  </a:cubicBezTo>
                  <a:lnTo>
                    <a:pt x="33794" y="6847"/>
                  </a:lnTo>
                  <a:cubicBezTo>
                    <a:pt x="33419" y="6770"/>
                    <a:pt x="33046" y="6690"/>
                    <a:pt x="32671" y="6599"/>
                  </a:cubicBezTo>
                  <a:cubicBezTo>
                    <a:pt x="32584" y="6577"/>
                    <a:pt x="32497" y="6555"/>
                    <a:pt x="32410" y="6531"/>
                  </a:cubicBezTo>
                  <a:cubicBezTo>
                    <a:pt x="32192" y="6474"/>
                    <a:pt x="31973" y="6412"/>
                    <a:pt x="31755" y="6345"/>
                  </a:cubicBezTo>
                  <a:cubicBezTo>
                    <a:pt x="31531" y="6275"/>
                    <a:pt x="31315" y="6189"/>
                    <a:pt x="31103" y="6095"/>
                  </a:cubicBezTo>
                  <a:cubicBezTo>
                    <a:pt x="30919" y="6012"/>
                    <a:pt x="30734" y="5924"/>
                    <a:pt x="30553" y="5832"/>
                  </a:cubicBezTo>
                  <a:cubicBezTo>
                    <a:pt x="30490" y="5803"/>
                    <a:pt x="30426" y="5771"/>
                    <a:pt x="30362" y="5738"/>
                  </a:cubicBezTo>
                  <a:cubicBezTo>
                    <a:pt x="30313" y="5715"/>
                    <a:pt x="30265" y="5688"/>
                    <a:pt x="30216" y="5665"/>
                  </a:cubicBezTo>
                  <a:cubicBezTo>
                    <a:pt x="30156" y="5636"/>
                    <a:pt x="30098" y="5607"/>
                    <a:pt x="30037" y="5578"/>
                  </a:cubicBezTo>
                  <a:cubicBezTo>
                    <a:pt x="30031" y="5577"/>
                    <a:pt x="30025" y="5572"/>
                    <a:pt x="30020" y="5571"/>
                  </a:cubicBezTo>
                  <a:cubicBezTo>
                    <a:pt x="29960" y="5543"/>
                    <a:pt x="29902" y="5514"/>
                    <a:pt x="29842" y="5488"/>
                  </a:cubicBezTo>
                  <a:cubicBezTo>
                    <a:pt x="29677" y="5411"/>
                    <a:pt x="29511" y="5339"/>
                    <a:pt x="29343" y="5270"/>
                  </a:cubicBezTo>
                  <a:cubicBezTo>
                    <a:pt x="29206" y="5214"/>
                    <a:pt x="29073" y="5158"/>
                    <a:pt x="28936" y="5108"/>
                  </a:cubicBezTo>
                  <a:cubicBezTo>
                    <a:pt x="28263" y="4849"/>
                    <a:pt x="27566" y="4631"/>
                    <a:pt x="26877" y="4424"/>
                  </a:cubicBezTo>
                  <a:cubicBezTo>
                    <a:pt x="26760" y="4389"/>
                    <a:pt x="26640" y="4353"/>
                    <a:pt x="26524" y="4319"/>
                  </a:cubicBezTo>
                  <a:cubicBezTo>
                    <a:pt x="26453" y="4299"/>
                    <a:pt x="26383" y="4277"/>
                    <a:pt x="26314" y="4257"/>
                  </a:cubicBezTo>
                  <a:cubicBezTo>
                    <a:pt x="25980" y="4158"/>
                    <a:pt x="25634" y="4139"/>
                    <a:pt x="25289" y="4139"/>
                  </a:cubicBezTo>
                  <a:cubicBezTo>
                    <a:pt x="25276" y="4139"/>
                    <a:pt x="25262" y="4139"/>
                    <a:pt x="25248" y="4139"/>
                  </a:cubicBezTo>
                  <a:cubicBezTo>
                    <a:pt x="25087" y="4139"/>
                    <a:pt x="24927" y="4142"/>
                    <a:pt x="24767" y="4142"/>
                  </a:cubicBezTo>
                  <a:cubicBezTo>
                    <a:pt x="24740" y="4142"/>
                    <a:pt x="24714" y="4142"/>
                    <a:pt x="24687" y="4142"/>
                  </a:cubicBezTo>
                  <a:cubicBezTo>
                    <a:pt x="24371" y="4142"/>
                    <a:pt x="24057" y="4125"/>
                    <a:pt x="23755" y="4039"/>
                  </a:cubicBezTo>
                  <a:cubicBezTo>
                    <a:pt x="23614" y="4000"/>
                    <a:pt x="23479" y="3942"/>
                    <a:pt x="23351" y="3872"/>
                  </a:cubicBezTo>
                  <a:cubicBezTo>
                    <a:pt x="22795" y="3574"/>
                    <a:pt x="22322" y="3085"/>
                    <a:pt x="21662" y="3048"/>
                  </a:cubicBezTo>
                  <a:cubicBezTo>
                    <a:pt x="21636" y="3047"/>
                    <a:pt x="21609" y="3046"/>
                    <a:pt x="21583" y="3046"/>
                  </a:cubicBezTo>
                  <a:cubicBezTo>
                    <a:pt x="21264" y="3046"/>
                    <a:pt x="20952" y="3153"/>
                    <a:pt x="20639" y="3224"/>
                  </a:cubicBezTo>
                  <a:cubicBezTo>
                    <a:pt x="20491" y="3257"/>
                    <a:pt x="20344" y="3282"/>
                    <a:pt x="20195" y="3282"/>
                  </a:cubicBezTo>
                  <a:cubicBezTo>
                    <a:pt x="20152" y="3282"/>
                    <a:pt x="20108" y="3280"/>
                    <a:pt x="20065" y="3275"/>
                  </a:cubicBezTo>
                  <a:cubicBezTo>
                    <a:pt x="19685" y="3236"/>
                    <a:pt x="19359" y="3037"/>
                    <a:pt x="19053" y="2806"/>
                  </a:cubicBezTo>
                  <a:cubicBezTo>
                    <a:pt x="19038" y="2796"/>
                    <a:pt x="19025" y="2784"/>
                    <a:pt x="19011" y="2774"/>
                  </a:cubicBezTo>
                  <a:cubicBezTo>
                    <a:pt x="18777" y="2594"/>
                    <a:pt x="18552" y="2399"/>
                    <a:pt x="18315" y="2248"/>
                  </a:cubicBezTo>
                  <a:cubicBezTo>
                    <a:pt x="17721" y="1869"/>
                    <a:pt x="17286" y="1935"/>
                    <a:pt x="16625" y="1810"/>
                  </a:cubicBezTo>
                  <a:cubicBezTo>
                    <a:pt x="16337" y="1755"/>
                    <a:pt x="16091" y="1573"/>
                    <a:pt x="15854" y="1400"/>
                  </a:cubicBezTo>
                  <a:cubicBezTo>
                    <a:pt x="15347" y="1024"/>
                    <a:pt x="14842" y="647"/>
                    <a:pt x="14335" y="270"/>
                  </a:cubicBezTo>
                  <a:cubicBezTo>
                    <a:pt x="14241" y="201"/>
                    <a:pt x="14139" y="130"/>
                    <a:pt x="14022" y="130"/>
                  </a:cubicBezTo>
                  <a:cubicBezTo>
                    <a:pt x="14020" y="130"/>
                    <a:pt x="14018" y="130"/>
                    <a:pt x="14015" y="130"/>
                  </a:cubicBezTo>
                  <a:cubicBezTo>
                    <a:pt x="13901" y="131"/>
                    <a:pt x="13803" y="202"/>
                    <a:pt x="13696" y="241"/>
                  </a:cubicBezTo>
                  <a:cubicBezTo>
                    <a:pt x="13619" y="271"/>
                    <a:pt x="13541" y="283"/>
                    <a:pt x="13462" y="283"/>
                  </a:cubicBezTo>
                  <a:cubicBezTo>
                    <a:pt x="13159" y="283"/>
                    <a:pt x="12847" y="103"/>
                    <a:pt x="12536" y="35"/>
                  </a:cubicBezTo>
                  <a:cubicBezTo>
                    <a:pt x="12423" y="10"/>
                    <a:pt x="12310" y="0"/>
                    <a:pt x="12195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28627"/>
                    <a:alpha val="52510"/>
                  </a:srgbClr>
                </a:gs>
                <a:gs pos="100000">
                  <a:srgbClr val="FFFFFF">
                    <a:alpha val="52549"/>
                    <a:alpha val="5251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16"/>
            <p:cNvSpPr/>
            <p:nvPr/>
          </p:nvSpPr>
          <p:spPr>
            <a:xfrm flipH="1">
              <a:off x="-203767" y="4547825"/>
              <a:ext cx="2576608" cy="790520"/>
            </a:xfrm>
            <a:custGeom>
              <a:avLst/>
              <a:gdLst/>
              <a:ahLst/>
              <a:cxnLst/>
              <a:rect l="l" t="t" r="r" b="b"/>
              <a:pathLst>
                <a:path w="28047" h="8605" extrusionOk="0">
                  <a:moveTo>
                    <a:pt x="28001" y="0"/>
                  </a:moveTo>
                  <a:cubicBezTo>
                    <a:pt x="27896" y="0"/>
                    <a:pt x="27790" y="33"/>
                    <a:pt x="27688" y="67"/>
                  </a:cubicBezTo>
                  <a:cubicBezTo>
                    <a:pt x="27232" y="221"/>
                    <a:pt x="26786" y="408"/>
                    <a:pt x="26356" y="626"/>
                  </a:cubicBezTo>
                  <a:cubicBezTo>
                    <a:pt x="25878" y="867"/>
                    <a:pt x="25420" y="1144"/>
                    <a:pt x="24985" y="1456"/>
                  </a:cubicBezTo>
                  <a:cubicBezTo>
                    <a:pt x="24444" y="1847"/>
                    <a:pt x="24182" y="1905"/>
                    <a:pt x="23689" y="1924"/>
                  </a:cubicBezTo>
                  <a:cubicBezTo>
                    <a:pt x="23604" y="1927"/>
                    <a:pt x="23513" y="1928"/>
                    <a:pt x="23413" y="1931"/>
                  </a:cubicBezTo>
                  <a:cubicBezTo>
                    <a:pt x="22801" y="1943"/>
                    <a:pt x="22305" y="2243"/>
                    <a:pt x="21799" y="2563"/>
                  </a:cubicBezTo>
                  <a:cubicBezTo>
                    <a:pt x="21718" y="2615"/>
                    <a:pt x="21634" y="2668"/>
                    <a:pt x="21551" y="2720"/>
                  </a:cubicBezTo>
                  <a:cubicBezTo>
                    <a:pt x="21050" y="3036"/>
                    <a:pt x="20474" y="3329"/>
                    <a:pt x="19900" y="3329"/>
                  </a:cubicBezTo>
                  <a:cubicBezTo>
                    <a:pt x="19753" y="3329"/>
                    <a:pt x="19606" y="3310"/>
                    <a:pt x="19461" y="3267"/>
                  </a:cubicBezTo>
                  <a:cubicBezTo>
                    <a:pt x="19220" y="3196"/>
                    <a:pt x="18989" y="3060"/>
                    <a:pt x="18737" y="3057"/>
                  </a:cubicBezTo>
                  <a:cubicBezTo>
                    <a:pt x="18732" y="3057"/>
                    <a:pt x="18728" y="3057"/>
                    <a:pt x="18724" y="3057"/>
                  </a:cubicBezTo>
                  <a:cubicBezTo>
                    <a:pt x="18555" y="3057"/>
                    <a:pt x="18410" y="3113"/>
                    <a:pt x="18276" y="3199"/>
                  </a:cubicBezTo>
                  <a:cubicBezTo>
                    <a:pt x="17880" y="3457"/>
                    <a:pt x="17594" y="3995"/>
                    <a:pt x="17152" y="4234"/>
                  </a:cubicBezTo>
                  <a:cubicBezTo>
                    <a:pt x="16945" y="4346"/>
                    <a:pt x="16724" y="4385"/>
                    <a:pt x="16495" y="4385"/>
                  </a:cubicBezTo>
                  <a:cubicBezTo>
                    <a:pt x="16154" y="4385"/>
                    <a:pt x="15794" y="4300"/>
                    <a:pt x="15436" y="4247"/>
                  </a:cubicBezTo>
                  <a:cubicBezTo>
                    <a:pt x="15313" y="4229"/>
                    <a:pt x="15186" y="4216"/>
                    <a:pt x="15066" y="4211"/>
                  </a:cubicBezTo>
                  <a:cubicBezTo>
                    <a:pt x="15050" y="4209"/>
                    <a:pt x="15034" y="4208"/>
                    <a:pt x="15017" y="4208"/>
                  </a:cubicBezTo>
                  <a:cubicBezTo>
                    <a:pt x="15010" y="4208"/>
                    <a:pt x="15004" y="4208"/>
                    <a:pt x="14997" y="4208"/>
                  </a:cubicBezTo>
                  <a:cubicBezTo>
                    <a:pt x="14997" y="4208"/>
                    <a:pt x="14997" y="4207"/>
                    <a:pt x="14997" y="4207"/>
                  </a:cubicBezTo>
                  <a:cubicBezTo>
                    <a:pt x="14996" y="4207"/>
                    <a:pt x="14995" y="4208"/>
                    <a:pt x="14995" y="4208"/>
                  </a:cubicBezTo>
                  <a:cubicBezTo>
                    <a:pt x="14973" y="4207"/>
                    <a:pt x="14951" y="4207"/>
                    <a:pt x="14928" y="4207"/>
                  </a:cubicBezTo>
                  <a:cubicBezTo>
                    <a:pt x="14255" y="4221"/>
                    <a:pt x="13650" y="4564"/>
                    <a:pt x="13050" y="4881"/>
                  </a:cubicBezTo>
                  <a:cubicBezTo>
                    <a:pt x="12986" y="4915"/>
                    <a:pt x="12924" y="4947"/>
                    <a:pt x="12860" y="4981"/>
                  </a:cubicBezTo>
                  <a:cubicBezTo>
                    <a:pt x="12702" y="5061"/>
                    <a:pt x="12536" y="5136"/>
                    <a:pt x="12368" y="5203"/>
                  </a:cubicBezTo>
                  <a:cubicBezTo>
                    <a:pt x="12183" y="5276"/>
                    <a:pt x="11990" y="5337"/>
                    <a:pt x="11800" y="5374"/>
                  </a:cubicBezTo>
                  <a:cubicBezTo>
                    <a:pt x="11656" y="5403"/>
                    <a:pt x="11511" y="5419"/>
                    <a:pt x="11367" y="5419"/>
                  </a:cubicBezTo>
                  <a:cubicBezTo>
                    <a:pt x="11267" y="5419"/>
                    <a:pt x="11167" y="5411"/>
                    <a:pt x="11068" y="5395"/>
                  </a:cubicBezTo>
                  <a:cubicBezTo>
                    <a:pt x="10952" y="5376"/>
                    <a:pt x="10840" y="5344"/>
                    <a:pt x="10728" y="5296"/>
                  </a:cubicBezTo>
                  <a:cubicBezTo>
                    <a:pt x="10712" y="5287"/>
                    <a:pt x="10696" y="5280"/>
                    <a:pt x="10677" y="5273"/>
                  </a:cubicBezTo>
                  <a:cubicBezTo>
                    <a:pt x="10612" y="5242"/>
                    <a:pt x="10547" y="5207"/>
                    <a:pt x="10481" y="5174"/>
                  </a:cubicBezTo>
                  <a:cubicBezTo>
                    <a:pt x="10419" y="5143"/>
                    <a:pt x="10353" y="5113"/>
                    <a:pt x="10288" y="5090"/>
                  </a:cubicBezTo>
                  <a:cubicBezTo>
                    <a:pt x="10249" y="5075"/>
                    <a:pt x="10211" y="5064"/>
                    <a:pt x="10172" y="5055"/>
                  </a:cubicBezTo>
                  <a:cubicBezTo>
                    <a:pt x="10113" y="5042"/>
                    <a:pt x="10055" y="5036"/>
                    <a:pt x="9997" y="5036"/>
                  </a:cubicBezTo>
                  <a:cubicBezTo>
                    <a:pt x="9828" y="5036"/>
                    <a:pt x="9662" y="5087"/>
                    <a:pt x="9500" y="5159"/>
                  </a:cubicBezTo>
                  <a:cubicBezTo>
                    <a:pt x="9375" y="5216"/>
                    <a:pt x="9251" y="5287"/>
                    <a:pt x="9129" y="5355"/>
                  </a:cubicBezTo>
                  <a:cubicBezTo>
                    <a:pt x="9042" y="5406"/>
                    <a:pt x="8955" y="5456"/>
                    <a:pt x="8869" y="5501"/>
                  </a:cubicBezTo>
                  <a:cubicBezTo>
                    <a:pt x="8846" y="5512"/>
                    <a:pt x="8821" y="5525"/>
                    <a:pt x="8797" y="5537"/>
                  </a:cubicBezTo>
                  <a:lnTo>
                    <a:pt x="8795" y="5537"/>
                  </a:lnTo>
                  <a:cubicBezTo>
                    <a:pt x="8543" y="5666"/>
                    <a:pt x="8271" y="5788"/>
                    <a:pt x="7983" y="5900"/>
                  </a:cubicBezTo>
                  <a:cubicBezTo>
                    <a:pt x="7584" y="6057"/>
                    <a:pt x="7156" y="6198"/>
                    <a:pt x="6720" y="6314"/>
                  </a:cubicBezTo>
                  <a:cubicBezTo>
                    <a:pt x="6550" y="6360"/>
                    <a:pt x="6377" y="6404"/>
                    <a:pt x="6207" y="6440"/>
                  </a:cubicBezTo>
                  <a:cubicBezTo>
                    <a:pt x="5519" y="6594"/>
                    <a:pt x="4832" y="6683"/>
                    <a:pt x="4222" y="6687"/>
                  </a:cubicBezTo>
                  <a:cubicBezTo>
                    <a:pt x="3993" y="6687"/>
                    <a:pt x="3787" y="6690"/>
                    <a:pt x="3589" y="6699"/>
                  </a:cubicBezTo>
                  <a:cubicBezTo>
                    <a:pt x="3477" y="6705"/>
                    <a:pt x="3369" y="6713"/>
                    <a:pt x="3260" y="6726"/>
                  </a:cubicBezTo>
                  <a:cubicBezTo>
                    <a:pt x="2987" y="6757"/>
                    <a:pt x="2715" y="6815"/>
                    <a:pt x="2403" y="6922"/>
                  </a:cubicBezTo>
                  <a:cubicBezTo>
                    <a:pt x="2371" y="6934"/>
                    <a:pt x="2339" y="6944"/>
                    <a:pt x="2306" y="6957"/>
                  </a:cubicBezTo>
                  <a:cubicBezTo>
                    <a:pt x="2160" y="7011"/>
                    <a:pt x="2001" y="7081"/>
                    <a:pt x="1834" y="7156"/>
                  </a:cubicBezTo>
                  <a:cubicBezTo>
                    <a:pt x="1715" y="7211"/>
                    <a:pt x="1590" y="7269"/>
                    <a:pt x="1463" y="7326"/>
                  </a:cubicBezTo>
                  <a:cubicBezTo>
                    <a:pt x="1311" y="7394"/>
                    <a:pt x="1155" y="7464"/>
                    <a:pt x="999" y="7526"/>
                  </a:cubicBezTo>
                  <a:cubicBezTo>
                    <a:pt x="943" y="7551"/>
                    <a:pt x="887" y="7573"/>
                    <a:pt x="830" y="7592"/>
                  </a:cubicBezTo>
                  <a:cubicBezTo>
                    <a:pt x="534" y="7704"/>
                    <a:pt x="248" y="7781"/>
                    <a:pt x="1" y="7781"/>
                  </a:cubicBezTo>
                  <a:cubicBezTo>
                    <a:pt x="148" y="7781"/>
                    <a:pt x="294" y="7802"/>
                    <a:pt x="440" y="7815"/>
                  </a:cubicBezTo>
                  <a:cubicBezTo>
                    <a:pt x="548" y="7824"/>
                    <a:pt x="656" y="7831"/>
                    <a:pt x="765" y="7839"/>
                  </a:cubicBezTo>
                  <a:lnTo>
                    <a:pt x="771" y="7839"/>
                  </a:lnTo>
                  <a:cubicBezTo>
                    <a:pt x="1054" y="7860"/>
                    <a:pt x="1338" y="7882"/>
                    <a:pt x="1622" y="7903"/>
                  </a:cubicBezTo>
                  <a:cubicBezTo>
                    <a:pt x="2581" y="7972"/>
                    <a:pt x="3543" y="8035"/>
                    <a:pt x="4503" y="8093"/>
                  </a:cubicBezTo>
                  <a:cubicBezTo>
                    <a:pt x="6302" y="8202"/>
                    <a:pt x="8098" y="8293"/>
                    <a:pt x="9897" y="8364"/>
                  </a:cubicBezTo>
                  <a:lnTo>
                    <a:pt x="10038" y="8369"/>
                  </a:lnTo>
                  <a:cubicBezTo>
                    <a:pt x="10516" y="8388"/>
                    <a:pt x="10989" y="8404"/>
                    <a:pt x="11466" y="8420"/>
                  </a:cubicBezTo>
                  <a:cubicBezTo>
                    <a:pt x="11777" y="8431"/>
                    <a:pt x="12084" y="8440"/>
                    <a:pt x="12394" y="8449"/>
                  </a:cubicBezTo>
                  <a:cubicBezTo>
                    <a:pt x="12924" y="8466"/>
                    <a:pt x="13454" y="8479"/>
                    <a:pt x="13984" y="8491"/>
                  </a:cubicBezTo>
                  <a:cubicBezTo>
                    <a:pt x="14337" y="8499"/>
                    <a:pt x="14694" y="8508"/>
                    <a:pt x="15050" y="8515"/>
                  </a:cubicBezTo>
                  <a:cubicBezTo>
                    <a:pt x="15546" y="8526"/>
                    <a:pt x="16044" y="8533"/>
                    <a:pt x="16541" y="8539"/>
                  </a:cubicBezTo>
                  <a:cubicBezTo>
                    <a:pt x="16910" y="8544"/>
                    <a:pt x="17279" y="8547"/>
                    <a:pt x="17646" y="8552"/>
                  </a:cubicBezTo>
                  <a:cubicBezTo>
                    <a:pt x="18389" y="8557"/>
                    <a:pt x="19131" y="8560"/>
                    <a:pt x="19873" y="8560"/>
                  </a:cubicBezTo>
                  <a:cubicBezTo>
                    <a:pt x="20703" y="8560"/>
                    <a:pt x="21533" y="8556"/>
                    <a:pt x="22363" y="8549"/>
                  </a:cubicBezTo>
                  <a:cubicBezTo>
                    <a:pt x="22525" y="8549"/>
                    <a:pt x="22691" y="8549"/>
                    <a:pt x="22859" y="8552"/>
                  </a:cubicBezTo>
                  <a:cubicBezTo>
                    <a:pt x="23285" y="8555"/>
                    <a:pt x="23722" y="8568"/>
                    <a:pt x="24169" y="8581"/>
                  </a:cubicBezTo>
                  <a:cubicBezTo>
                    <a:pt x="24642" y="8593"/>
                    <a:pt x="25123" y="8605"/>
                    <a:pt x="25604" y="8605"/>
                  </a:cubicBezTo>
                  <a:cubicBezTo>
                    <a:pt x="26431" y="8605"/>
                    <a:pt x="27257" y="8570"/>
                    <a:pt x="28036" y="8444"/>
                  </a:cubicBezTo>
                  <a:lnTo>
                    <a:pt x="28036" y="1997"/>
                  </a:lnTo>
                  <a:cubicBezTo>
                    <a:pt x="28041" y="1992"/>
                    <a:pt x="28042" y="1989"/>
                    <a:pt x="28047" y="1988"/>
                  </a:cubicBezTo>
                  <a:lnTo>
                    <a:pt x="28047" y="1988"/>
                  </a:lnTo>
                  <a:cubicBezTo>
                    <a:pt x="28042" y="1989"/>
                    <a:pt x="28041" y="1989"/>
                    <a:pt x="28036" y="1991"/>
                  </a:cubicBezTo>
                  <a:lnTo>
                    <a:pt x="28036" y="1"/>
                  </a:lnTo>
                  <a:cubicBezTo>
                    <a:pt x="28025" y="0"/>
                    <a:pt x="28013" y="0"/>
                    <a:pt x="28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16"/>
            <p:cNvSpPr/>
            <p:nvPr/>
          </p:nvSpPr>
          <p:spPr>
            <a:xfrm flipH="1">
              <a:off x="6299273" y="4078194"/>
              <a:ext cx="2801591" cy="1161113"/>
            </a:xfrm>
            <a:custGeom>
              <a:avLst/>
              <a:gdLst/>
              <a:ahLst/>
              <a:cxnLst/>
              <a:rect l="l" t="t" r="r" b="b"/>
              <a:pathLst>
                <a:path w="30496" h="12639" extrusionOk="0">
                  <a:moveTo>
                    <a:pt x="1711" y="0"/>
                  </a:moveTo>
                  <a:cubicBezTo>
                    <a:pt x="1402" y="0"/>
                    <a:pt x="1094" y="79"/>
                    <a:pt x="783" y="98"/>
                  </a:cubicBezTo>
                  <a:cubicBezTo>
                    <a:pt x="729" y="101"/>
                    <a:pt x="674" y="103"/>
                    <a:pt x="620" y="103"/>
                  </a:cubicBezTo>
                  <a:cubicBezTo>
                    <a:pt x="422" y="103"/>
                    <a:pt x="230" y="80"/>
                    <a:pt x="43" y="37"/>
                  </a:cubicBezTo>
                  <a:lnTo>
                    <a:pt x="43" y="3517"/>
                  </a:lnTo>
                  <a:cubicBezTo>
                    <a:pt x="41" y="3522"/>
                    <a:pt x="38" y="3523"/>
                    <a:pt x="37" y="3526"/>
                  </a:cubicBezTo>
                  <a:cubicBezTo>
                    <a:pt x="38" y="3526"/>
                    <a:pt x="41" y="3525"/>
                    <a:pt x="43" y="3525"/>
                  </a:cubicBezTo>
                  <a:lnTo>
                    <a:pt x="43" y="3814"/>
                  </a:lnTo>
                  <a:cubicBezTo>
                    <a:pt x="38" y="3837"/>
                    <a:pt x="37" y="3859"/>
                    <a:pt x="36" y="3880"/>
                  </a:cubicBezTo>
                  <a:cubicBezTo>
                    <a:pt x="37" y="3879"/>
                    <a:pt x="41" y="3879"/>
                    <a:pt x="43" y="3878"/>
                  </a:cubicBezTo>
                  <a:lnTo>
                    <a:pt x="43" y="4090"/>
                  </a:lnTo>
                  <a:cubicBezTo>
                    <a:pt x="30" y="4091"/>
                    <a:pt x="15" y="4097"/>
                    <a:pt x="1" y="4098"/>
                  </a:cubicBezTo>
                  <a:lnTo>
                    <a:pt x="43" y="4127"/>
                  </a:lnTo>
                  <a:lnTo>
                    <a:pt x="43" y="12535"/>
                  </a:lnTo>
                  <a:cubicBezTo>
                    <a:pt x="1533" y="12544"/>
                    <a:pt x="3023" y="12554"/>
                    <a:pt x="4515" y="12563"/>
                  </a:cubicBezTo>
                  <a:cubicBezTo>
                    <a:pt x="7015" y="12579"/>
                    <a:pt x="9514" y="12595"/>
                    <a:pt x="12014" y="12609"/>
                  </a:cubicBezTo>
                  <a:cubicBezTo>
                    <a:pt x="13474" y="12621"/>
                    <a:pt x="14935" y="12630"/>
                    <a:pt x="16396" y="12638"/>
                  </a:cubicBezTo>
                  <a:cubicBezTo>
                    <a:pt x="16406" y="12639"/>
                    <a:pt x="16417" y="12639"/>
                    <a:pt x="16427" y="12639"/>
                  </a:cubicBezTo>
                  <a:cubicBezTo>
                    <a:pt x="16947" y="12639"/>
                    <a:pt x="17348" y="12534"/>
                    <a:pt x="17848" y="12448"/>
                  </a:cubicBezTo>
                  <a:cubicBezTo>
                    <a:pt x="17970" y="12428"/>
                    <a:pt x="18092" y="12412"/>
                    <a:pt x="18217" y="12403"/>
                  </a:cubicBezTo>
                  <a:cubicBezTo>
                    <a:pt x="18435" y="12385"/>
                    <a:pt x="18658" y="12380"/>
                    <a:pt x="18881" y="12380"/>
                  </a:cubicBezTo>
                  <a:cubicBezTo>
                    <a:pt x="19128" y="12380"/>
                    <a:pt x="19376" y="12386"/>
                    <a:pt x="19618" y="12386"/>
                  </a:cubicBezTo>
                  <a:cubicBezTo>
                    <a:pt x="19724" y="12386"/>
                    <a:pt x="19829" y="12385"/>
                    <a:pt x="19932" y="12381"/>
                  </a:cubicBezTo>
                  <a:cubicBezTo>
                    <a:pt x="21384" y="12338"/>
                    <a:pt x="22836" y="12267"/>
                    <a:pt x="24287" y="12171"/>
                  </a:cubicBezTo>
                  <a:cubicBezTo>
                    <a:pt x="24385" y="12164"/>
                    <a:pt x="24486" y="12158"/>
                    <a:pt x="24586" y="12151"/>
                  </a:cubicBezTo>
                  <a:lnTo>
                    <a:pt x="24590" y="12151"/>
                  </a:lnTo>
                  <a:cubicBezTo>
                    <a:pt x="24782" y="12140"/>
                    <a:pt x="24973" y="12129"/>
                    <a:pt x="25168" y="12116"/>
                  </a:cubicBezTo>
                  <a:cubicBezTo>
                    <a:pt x="25244" y="12111"/>
                    <a:pt x="25318" y="12107"/>
                    <a:pt x="25390" y="12101"/>
                  </a:cubicBezTo>
                  <a:lnTo>
                    <a:pt x="25397" y="12101"/>
                  </a:lnTo>
                  <a:cubicBezTo>
                    <a:pt x="25408" y="12101"/>
                    <a:pt x="25419" y="12101"/>
                    <a:pt x="25428" y="12100"/>
                  </a:cubicBezTo>
                  <a:cubicBezTo>
                    <a:pt x="26013" y="12065"/>
                    <a:pt x="26598" y="12026"/>
                    <a:pt x="27182" y="11966"/>
                  </a:cubicBezTo>
                  <a:lnTo>
                    <a:pt x="27184" y="11966"/>
                  </a:lnTo>
                  <a:cubicBezTo>
                    <a:pt x="28033" y="11882"/>
                    <a:pt x="28875" y="11756"/>
                    <a:pt x="29694" y="11538"/>
                  </a:cubicBezTo>
                  <a:lnTo>
                    <a:pt x="29696" y="11538"/>
                  </a:lnTo>
                  <a:cubicBezTo>
                    <a:pt x="29696" y="11535"/>
                    <a:pt x="29697" y="11535"/>
                    <a:pt x="29697" y="11535"/>
                  </a:cubicBezTo>
                  <a:cubicBezTo>
                    <a:pt x="29914" y="11478"/>
                    <a:pt x="30130" y="11413"/>
                    <a:pt x="30342" y="11342"/>
                  </a:cubicBezTo>
                  <a:cubicBezTo>
                    <a:pt x="30384" y="11329"/>
                    <a:pt x="30428" y="11313"/>
                    <a:pt x="30451" y="11278"/>
                  </a:cubicBezTo>
                  <a:cubicBezTo>
                    <a:pt x="30496" y="11215"/>
                    <a:pt x="30454" y="11143"/>
                    <a:pt x="30389" y="11088"/>
                  </a:cubicBezTo>
                  <a:cubicBezTo>
                    <a:pt x="30359" y="11061"/>
                    <a:pt x="30326" y="11041"/>
                    <a:pt x="30293" y="11027"/>
                  </a:cubicBezTo>
                  <a:cubicBezTo>
                    <a:pt x="30277" y="11019"/>
                    <a:pt x="30261" y="11015"/>
                    <a:pt x="30242" y="11008"/>
                  </a:cubicBezTo>
                  <a:cubicBezTo>
                    <a:pt x="29924" y="10874"/>
                    <a:pt x="29585" y="10800"/>
                    <a:pt x="29247" y="10727"/>
                  </a:cubicBezTo>
                  <a:cubicBezTo>
                    <a:pt x="28904" y="10655"/>
                    <a:pt x="28563" y="10582"/>
                    <a:pt x="28220" y="10508"/>
                  </a:cubicBezTo>
                  <a:cubicBezTo>
                    <a:pt x="28143" y="10492"/>
                    <a:pt x="28069" y="10475"/>
                    <a:pt x="27992" y="10459"/>
                  </a:cubicBezTo>
                  <a:cubicBezTo>
                    <a:pt x="27620" y="10381"/>
                    <a:pt x="27243" y="10300"/>
                    <a:pt x="26863" y="10300"/>
                  </a:cubicBezTo>
                  <a:cubicBezTo>
                    <a:pt x="26841" y="10300"/>
                    <a:pt x="26819" y="10300"/>
                    <a:pt x="26797" y="10300"/>
                  </a:cubicBezTo>
                  <a:cubicBezTo>
                    <a:pt x="26693" y="10303"/>
                    <a:pt x="26587" y="10312"/>
                    <a:pt x="26482" y="10312"/>
                  </a:cubicBezTo>
                  <a:cubicBezTo>
                    <a:pt x="26376" y="10312"/>
                    <a:pt x="26270" y="10303"/>
                    <a:pt x="26170" y="10269"/>
                  </a:cubicBezTo>
                  <a:cubicBezTo>
                    <a:pt x="26097" y="10245"/>
                    <a:pt x="26032" y="10208"/>
                    <a:pt x="25971" y="10165"/>
                  </a:cubicBezTo>
                  <a:cubicBezTo>
                    <a:pt x="25949" y="10151"/>
                    <a:pt x="25928" y="10136"/>
                    <a:pt x="25907" y="10119"/>
                  </a:cubicBezTo>
                  <a:cubicBezTo>
                    <a:pt x="25684" y="9953"/>
                    <a:pt x="25492" y="9730"/>
                    <a:pt x="25216" y="9727"/>
                  </a:cubicBezTo>
                  <a:cubicBezTo>
                    <a:pt x="25078" y="9727"/>
                    <a:pt x="24950" y="9786"/>
                    <a:pt x="24818" y="9815"/>
                  </a:cubicBezTo>
                  <a:cubicBezTo>
                    <a:pt x="24743" y="9832"/>
                    <a:pt x="24669" y="9840"/>
                    <a:pt x="24595" y="9840"/>
                  </a:cubicBezTo>
                  <a:cubicBezTo>
                    <a:pt x="24143" y="9840"/>
                    <a:pt x="23710" y="9554"/>
                    <a:pt x="23348" y="9268"/>
                  </a:cubicBezTo>
                  <a:cubicBezTo>
                    <a:pt x="22941" y="8948"/>
                    <a:pt x="22491" y="8591"/>
                    <a:pt x="21970" y="8591"/>
                  </a:cubicBezTo>
                  <a:cubicBezTo>
                    <a:pt x="21952" y="8591"/>
                    <a:pt x="21933" y="8592"/>
                    <a:pt x="21915" y="8593"/>
                  </a:cubicBezTo>
                  <a:cubicBezTo>
                    <a:pt x="21856" y="8597"/>
                    <a:pt x="21798" y="8604"/>
                    <a:pt x="21739" y="8613"/>
                  </a:cubicBezTo>
                  <a:cubicBezTo>
                    <a:pt x="21616" y="8633"/>
                    <a:pt x="21494" y="8658"/>
                    <a:pt x="21369" y="8662"/>
                  </a:cubicBezTo>
                  <a:cubicBezTo>
                    <a:pt x="21361" y="8663"/>
                    <a:pt x="21352" y="8663"/>
                    <a:pt x="21344" y="8663"/>
                  </a:cubicBezTo>
                  <a:cubicBezTo>
                    <a:pt x="20898" y="8663"/>
                    <a:pt x="20497" y="8398"/>
                    <a:pt x="20165" y="8140"/>
                  </a:cubicBezTo>
                  <a:cubicBezTo>
                    <a:pt x="19923" y="7948"/>
                    <a:pt x="19529" y="7652"/>
                    <a:pt x="19233" y="7573"/>
                  </a:cubicBezTo>
                  <a:cubicBezTo>
                    <a:pt x="19204" y="7566"/>
                    <a:pt x="19178" y="7562"/>
                    <a:pt x="19154" y="7562"/>
                  </a:cubicBezTo>
                  <a:cubicBezTo>
                    <a:pt x="19043" y="7562"/>
                    <a:pt x="18978" y="7635"/>
                    <a:pt x="18840" y="7681"/>
                  </a:cubicBezTo>
                  <a:cubicBezTo>
                    <a:pt x="18728" y="7716"/>
                    <a:pt x="18621" y="7776"/>
                    <a:pt x="18507" y="7776"/>
                  </a:cubicBezTo>
                  <a:cubicBezTo>
                    <a:pt x="18497" y="7776"/>
                    <a:pt x="18488" y="7776"/>
                    <a:pt x="18478" y="7775"/>
                  </a:cubicBezTo>
                  <a:cubicBezTo>
                    <a:pt x="18384" y="7765"/>
                    <a:pt x="18298" y="7713"/>
                    <a:pt x="18219" y="7662"/>
                  </a:cubicBezTo>
                  <a:cubicBezTo>
                    <a:pt x="17527" y="7210"/>
                    <a:pt x="16836" y="6756"/>
                    <a:pt x="16141" y="6304"/>
                  </a:cubicBezTo>
                  <a:cubicBezTo>
                    <a:pt x="15784" y="6070"/>
                    <a:pt x="15424" y="5835"/>
                    <a:pt x="15049" y="5630"/>
                  </a:cubicBezTo>
                  <a:cubicBezTo>
                    <a:pt x="14994" y="5601"/>
                    <a:pt x="14936" y="5571"/>
                    <a:pt x="14879" y="5542"/>
                  </a:cubicBezTo>
                  <a:cubicBezTo>
                    <a:pt x="14636" y="5414"/>
                    <a:pt x="14381" y="5302"/>
                    <a:pt x="14127" y="5192"/>
                  </a:cubicBezTo>
                  <a:cubicBezTo>
                    <a:pt x="14008" y="5138"/>
                    <a:pt x="13885" y="5086"/>
                    <a:pt x="13754" y="5083"/>
                  </a:cubicBezTo>
                  <a:cubicBezTo>
                    <a:pt x="13700" y="5083"/>
                    <a:pt x="13648" y="5090"/>
                    <a:pt x="13597" y="5100"/>
                  </a:cubicBezTo>
                  <a:cubicBezTo>
                    <a:pt x="13557" y="5109"/>
                    <a:pt x="13517" y="5121"/>
                    <a:pt x="13477" y="5134"/>
                  </a:cubicBezTo>
                  <a:cubicBezTo>
                    <a:pt x="13119" y="5243"/>
                    <a:pt x="12777" y="5399"/>
                    <a:pt x="12406" y="5450"/>
                  </a:cubicBezTo>
                  <a:cubicBezTo>
                    <a:pt x="12355" y="5457"/>
                    <a:pt x="12303" y="5461"/>
                    <a:pt x="12251" y="5461"/>
                  </a:cubicBezTo>
                  <a:cubicBezTo>
                    <a:pt x="11592" y="5461"/>
                    <a:pt x="10845" y="4942"/>
                    <a:pt x="10295" y="4662"/>
                  </a:cubicBezTo>
                  <a:cubicBezTo>
                    <a:pt x="9531" y="4273"/>
                    <a:pt x="8801" y="3822"/>
                    <a:pt x="8112" y="3318"/>
                  </a:cubicBezTo>
                  <a:cubicBezTo>
                    <a:pt x="7723" y="3031"/>
                    <a:pt x="7328" y="2719"/>
                    <a:pt x="6849" y="2610"/>
                  </a:cubicBezTo>
                  <a:cubicBezTo>
                    <a:pt x="6550" y="2542"/>
                    <a:pt x="6235" y="2558"/>
                    <a:pt x="5930" y="2510"/>
                  </a:cubicBezTo>
                  <a:cubicBezTo>
                    <a:pt x="4996" y="2363"/>
                    <a:pt x="4216" y="1467"/>
                    <a:pt x="3529" y="896"/>
                  </a:cubicBezTo>
                  <a:cubicBezTo>
                    <a:pt x="3027" y="477"/>
                    <a:pt x="2475" y="40"/>
                    <a:pt x="1810" y="3"/>
                  </a:cubicBezTo>
                  <a:cubicBezTo>
                    <a:pt x="1777" y="1"/>
                    <a:pt x="1744" y="0"/>
                    <a:pt x="17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16"/>
            <p:cNvSpPr/>
            <p:nvPr/>
          </p:nvSpPr>
          <p:spPr>
            <a:xfrm flipH="1">
              <a:off x="6685300" y="4355269"/>
              <a:ext cx="2412992" cy="1073472"/>
            </a:xfrm>
            <a:custGeom>
              <a:avLst/>
              <a:gdLst/>
              <a:ahLst/>
              <a:cxnLst/>
              <a:rect l="l" t="t" r="r" b="b"/>
              <a:pathLst>
                <a:path w="26266" h="11685" extrusionOk="0">
                  <a:moveTo>
                    <a:pt x="590" y="1169"/>
                  </a:moveTo>
                  <a:lnTo>
                    <a:pt x="588" y="1172"/>
                  </a:lnTo>
                  <a:cubicBezTo>
                    <a:pt x="588" y="1172"/>
                    <a:pt x="588" y="1171"/>
                    <a:pt x="588" y="1170"/>
                  </a:cubicBezTo>
                  <a:lnTo>
                    <a:pt x="588" y="1170"/>
                  </a:lnTo>
                  <a:cubicBezTo>
                    <a:pt x="589" y="1170"/>
                    <a:pt x="589" y="1169"/>
                    <a:pt x="590" y="1169"/>
                  </a:cubicBezTo>
                  <a:close/>
                  <a:moveTo>
                    <a:pt x="1012" y="1310"/>
                  </a:moveTo>
                  <a:lnTo>
                    <a:pt x="1012" y="1310"/>
                  </a:lnTo>
                  <a:cubicBezTo>
                    <a:pt x="1023" y="1335"/>
                    <a:pt x="1032" y="1360"/>
                    <a:pt x="1041" y="1386"/>
                  </a:cubicBezTo>
                  <a:cubicBezTo>
                    <a:pt x="1055" y="1364"/>
                    <a:pt x="1067" y="1342"/>
                    <a:pt x="1080" y="1320"/>
                  </a:cubicBezTo>
                  <a:lnTo>
                    <a:pt x="1080" y="1320"/>
                  </a:lnTo>
                  <a:cubicBezTo>
                    <a:pt x="1064" y="1329"/>
                    <a:pt x="1049" y="1337"/>
                    <a:pt x="1033" y="1344"/>
                  </a:cubicBezTo>
                  <a:cubicBezTo>
                    <a:pt x="1037" y="1336"/>
                    <a:pt x="1040" y="1332"/>
                    <a:pt x="1044" y="1325"/>
                  </a:cubicBezTo>
                  <a:cubicBezTo>
                    <a:pt x="1033" y="1320"/>
                    <a:pt x="1023" y="1315"/>
                    <a:pt x="1012" y="1310"/>
                  </a:cubicBezTo>
                  <a:close/>
                  <a:moveTo>
                    <a:pt x="2733" y="2199"/>
                  </a:moveTo>
                  <a:cubicBezTo>
                    <a:pt x="2743" y="2223"/>
                    <a:pt x="2752" y="2247"/>
                    <a:pt x="2761" y="2272"/>
                  </a:cubicBezTo>
                  <a:cubicBezTo>
                    <a:pt x="2773" y="2252"/>
                    <a:pt x="2784" y="2232"/>
                    <a:pt x="2795" y="2212"/>
                  </a:cubicBezTo>
                  <a:lnTo>
                    <a:pt x="2795" y="2212"/>
                  </a:lnTo>
                  <a:cubicBezTo>
                    <a:pt x="2781" y="2220"/>
                    <a:pt x="2767" y="2227"/>
                    <a:pt x="2752" y="2234"/>
                  </a:cubicBezTo>
                  <a:cubicBezTo>
                    <a:pt x="2758" y="2228"/>
                    <a:pt x="2761" y="2221"/>
                    <a:pt x="2765" y="2214"/>
                  </a:cubicBezTo>
                  <a:cubicBezTo>
                    <a:pt x="2754" y="2209"/>
                    <a:pt x="2744" y="2204"/>
                    <a:pt x="2733" y="2199"/>
                  </a:cubicBezTo>
                  <a:close/>
                  <a:moveTo>
                    <a:pt x="4017" y="2299"/>
                  </a:moveTo>
                  <a:lnTo>
                    <a:pt x="4017" y="2299"/>
                  </a:lnTo>
                  <a:cubicBezTo>
                    <a:pt x="4008" y="2314"/>
                    <a:pt x="3999" y="2330"/>
                    <a:pt x="3988" y="2344"/>
                  </a:cubicBezTo>
                  <a:cubicBezTo>
                    <a:pt x="3982" y="2336"/>
                    <a:pt x="3978" y="2328"/>
                    <a:pt x="3972" y="2321"/>
                  </a:cubicBezTo>
                  <a:cubicBezTo>
                    <a:pt x="3986" y="2314"/>
                    <a:pt x="4002" y="2306"/>
                    <a:pt x="4017" y="2299"/>
                  </a:cubicBezTo>
                  <a:close/>
                  <a:moveTo>
                    <a:pt x="3837" y="2306"/>
                  </a:moveTo>
                  <a:lnTo>
                    <a:pt x="3837" y="2306"/>
                  </a:lnTo>
                  <a:cubicBezTo>
                    <a:pt x="3883" y="2328"/>
                    <a:pt x="3927" y="2350"/>
                    <a:pt x="3972" y="2372"/>
                  </a:cubicBezTo>
                  <a:cubicBezTo>
                    <a:pt x="3965" y="2385"/>
                    <a:pt x="3956" y="2399"/>
                    <a:pt x="3946" y="2411"/>
                  </a:cubicBezTo>
                  <a:cubicBezTo>
                    <a:pt x="3914" y="2370"/>
                    <a:pt x="3876" y="2331"/>
                    <a:pt x="3837" y="2306"/>
                  </a:cubicBezTo>
                  <a:close/>
                  <a:moveTo>
                    <a:pt x="3134" y="2411"/>
                  </a:moveTo>
                  <a:cubicBezTo>
                    <a:pt x="3150" y="2433"/>
                    <a:pt x="3167" y="2450"/>
                    <a:pt x="3188" y="2462"/>
                  </a:cubicBezTo>
                  <a:cubicBezTo>
                    <a:pt x="3183" y="2469"/>
                    <a:pt x="3179" y="2475"/>
                    <a:pt x="3175" y="2482"/>
                  </a:cubicBezTo>
                  <a:cubicBezTo>
                    <a:pt x="3162" y="2459"/>
                    <a:pt x="3150" y="2433"/>
                    <a:pt x="3134" y="2411"/>
                  </a:cubicBezTo>
                  <a:close/>
                  <a:moveTo>
                    <a:pt x="3255" y="2497"/>
                  </a:moveTo>
                  <a:lnTo>
                    <a:pt x="3255" y="2497"/>
                  </a:lnTo>
                  <a:cubicBezTo>
                    <a:pt x="3241" y="2517"/>
                    <a:pt x="3231" y="2539"/>
                    <a:pt x="3220" y="2561"/>
                  </a:cubicBezTo>
                  <a:cubicBezTo>
                    <a:pt x="3217" y="2553"/>
                    <a:pt x="3211" y="2545"/>
                    <a:pt x="3208" y="2537"/>
                  </a:cubicBezTo>
                  <a:cubicBezTo>
                    <a:pt x="3224" y="2524"/>
                    <a:pt x="3240" y="2511"/>
                    <a:pt x="3255" y="2497"/>
                  </a:cubicBezTo>
                  <a:close/>
                  <a:moveTo>
                    <a:pt x="4515" y="2606"/>
                  </a:moveTo>
                  <a:cubicBezTo>
                    <a:pt x="4512" y="2610"/>
                    <a:pt x="4511" y="2613"/>
                    <a:pt x="4509" y="2614"/>
                  </a:cubicBezTo>
                  <a:cubicBezTo>
                    <a:pt x="4508" y="2613"/>
                    <a:pt x="4508" y="2613"/>
                    <a:pt x="4508" y="2611"/>
                  </a:cubicBezTo>
                  <a:cubicBezTo>
                    <a:pt x="4509" y="2610"/>
                    <a:pt x="4512" y="2607"/>
                    <a:pt x="4515" y="2606"/>
                  </a:cubicBezTo>
                  <a:close/>
                  <a:moveTo>
                    <a:pt x="3912" y="2553"/>
                  </a:moveTo>
                  <a:cubicBezTo>
                    <a:pt x="3924" y="2571"/>
                    <a:pt x="3941" y="2585"/>
                    <a:pt x="3959" y="2598"/>
                  </a:cubicBezTo>
                  <a:cubicBezTo>
                    <a:pt x="3953" y="2606"/>
                    <a:pt x="3950" y="2613"/>
                    <a:pt x="3949" y="2622"/>
                  </a:cubicBezTo>
                  <a:cubicBezTo>
                    <a:pt x="3936" y="2598"/>
                    <a:pt x="3924" y="2577"/>
                    <a:pt x="3909" y="2555"/>
                  </a:cubicBezTo>
                  <a:lnTo>
                    <a:pt x="3912" y="2553"/>
                  </a:lnTo>
                  <a:close/>
                  <a:moveTo>
                    <a:pt x="3427" y="2532"/>
                  </a:moveTo>
                  <a:lnTo>
                    <a:pt x="3427" y="2532"/>
                  </a:lnTo>
                  <a:cubicBezTo>
                    <a:pt x="3464" y="2549"/>
                    <a:pt x="3501" y="2568"/>
                    <a:pt x="3542" y="2588"/>
                  </a:cubicBezTo>
                  <a:cubicBezTo>
                    <a:pt x="3538" y="2603"/>
                    <a:pt x="3535" y="2619"/>
                    <a:pt x="3532" y="2635"/>
                  </a:cubicBezTo>
                  <a:cubicBezTo>
                    <a:pt x="3500" y="2593"/>
                    <a:pt x="3462" y="2559"/>
                    <a:pt x="3427" y="2532"/>
                  </a:cubicBezTo>
                  <a:close/>
                  <a:moveTo>
                    <a:pt x="4878" y="2606"/>
                  </a:moveTo>
                  <a:lnTo>
                    <a:pt x="4878" y="2606"/>
                  </a:lnTo>
                  <a:cubicBezTo>
                    <a:pt x="4864" y="2629"/>
                    <a:pt x="4850" y="2655"/>
                    <a:pt x="4837" y="2678"/>
                  </a:cubicBezTo>
                  <a:cubicBezTo>
                    <a:pt x="4832" y="2670"/>
                    <a:pt x="4824" y="2661"/>
                    <a:pt x="4820" y="2654"/>
                  </a:cubicBezTo>
                  <a:cubicBezTo>
                    <a:pt x="4839" y="2639"/>
                    <a:pt x="4859" y="2622"/>
                    <a:pt x="4878" y="2606"/>
                  </a:cubicBezTo>
                  <a:close/>
                  <a:moveTo>
                    <a:pt x="4686" y="2639"/>
                  </a:moveTo>
                  <a:lnTo>
                    <a:pt x="4752" y="2671"/>
                  </a:lnTo>
                  <a:cubicBezTo>
                    <a:pt x="4749" y="2677"/>
                    <a:pt x="4744" y="2681"/>
                    <a:pt x="4743" y="2687"/>
                  </a:cubicBezTo>
                  <a:cubicBezTo>
                    <a:pt x="4726" y="2670"/>
                    <a:pt x="4707" y="2654"/>
                    <a:pt x="4686" y="2639"/>
                  </a:cubicBezTo>
                  <a:close/>
                  <a:moveTo>
                    <a:pt x="3593" y="2687"/>
                  </a:moveTo>
                  <a:lnTo>
                    <a:pt x="3593" y="2687"/>
                  </a:lnTo>
                  <a:cubicBezTo>
                    <a:pt x="3589" y="2694"/>
                    <a:pt x="3586" y="2700"/>
                    <a:pt x="3581" y="2706"/>
                  </a:cubicBezTo>
                  <a:cubicBezTo>
                    <a:pt x="3580" y="2701"/>
                    <a:pt x="3578" y="2699"/>
                    <a:pt x="3574" y="2697"/>
                  </a:cubicBezTo>
                  <a:cubicBezTo>
                    <a:pt x="3580" y="2694"/>
                    <a:pt x="3587" y="2691"/>
                    <a:pt x="3593" y="2687"/>
                  </a:cubicBezTo>
                  <a:close/>
                  <a:moveTo>
                    <a:pt x="4773" y="2680"/>
                  </a:moveTo>
                  <a:cubicBezTo>
                    <a:pt x="4791" y="2690"/>
                    <a:pt x="4807" y="2697"/>
                    <a:pt x="4823" y="2706"/>
                  </a:cubicBezTo>
                  <a:cubicBezTo>
                    <a:pt x="4816" y="2722"/>
                    <a:pt x="4808" y="2738"/>
                    <a:pt x="4803" y="2755"/>
                  </a:cubicBezTo>
                  <a:cubicBezTo>
                    <a:pt x="4787" y="2733"/>
                    <a:pt x="4769" y="2713"/>
                    <a:pt x="4750" y="2693"/>
                  </a:cubicBezTo>
                  <a:cubicBezTo>
                    <a:pt x="4758" y="2690"/>
                    <a:pt x="4765" y="2684"/>
                    <a:pt x="4773" y="2680"/>
                  </a:cubicBezTo>
                  <a:close/>
                  <a:moveTo>
                    <a:pt x="3494" y="2771"/>
                  </a:moveTo>
                  <a:cubicBezTo>
                    <a:pt x="3501" y="2784"/>
                    <a:pt x="3510" y="2794"/>
                    <a:pt x="3520" y="2802"/>
                  </a:cubicBezTo>
                  <a:cubicBezTo>
                    <a:pt x="3517" y="2803"/>
                    <a:pt x="3516" y="2807"/>
                    <a:pt x="3516" y="2809"/>
                  </a:cubicBezTo>
                  <a:cubicBezTo>
                    <a:pt x="3509" y="2799"/>
                    <a:pt x="3501" y="2786"/>
                    <a:pt x="3494" y="2771"/>
                  </a:cubicBezTo>
                  <a:close/>
                  <a:moveTo>
                    <a:pt x="3959" y="2807"/>
                  </a:moveTo>
                  <a:cubicBezTo>
                    <a:pt x="3960" y="2807"/>
                    <a:pt x="3962" y="2808"/>
                    <a:pt x="3964" y="2808"/>
                  </a:cubicBezTo>
                  <a:cubicBezTo>
                    <a:pt x="3965" y="2808"/>
                    <a:pt x="3967" y="2808"/>
                    <a:pt x="3968" y="2807"/>
                  </a:cubicBezTo>
                  <a:lnTo>
                    <a:pt x="3968" y="2807"/>
                  </a:lnTo>
                  <a:cubicBezTo>
                    <a:pt x="3966" y="2809"/>
                    <a:pt x="3965" y="2813"/>
                    <a:pt x="3963" y="2815"/>
                  </a:cubicBezTo>
                  <a:cubicBezTo>
                    <a:pt x="3960" y="2813"/>
                    <a:pt x="3959" y="2810"/>
                    <a:pt x="3959" y="2807"/>
                  </a:cubicBezTo>
                  <a:close/>
                  <a:moveTo>
                    <a:pt x="4758" y="2886"/>
                  </a:moveTo>
                  <a:cubicBezTo>
                    <a:pt x="4759" y="2886"/>
                    <a:pt x="4759" y="2887"/>
                    <a:pt x="4759" y="2887"/>
                  </a:cubicBezTo>
                  <a:lnTo>
                    <a:pt x="4759" y="2889"/>
                  </a:lnTo>
                  <a:cubicBezTo>
                    <a:pt x="4759" y="2889"/>
                    <a:pt x="4759" y="2887"/>
                    <a:pt x="4758" y="2886"/>
                  </a:cubicBezTo>
                  <a:close/>
                  <a:moveTo>
                    <a:pt x="6350" y="2881"/>
                  </a:moveTo>
                  <a:cubicBezTo>
                    <a:pt x="6354" y="2886"/>
                    <a:pt x="6359" y="2889"/>
                    <a:pt x="6362" y="2895"/>
                  </a:cubicBezTo>
                  <a:cubicBezTo>
                    <a:pt x="6361" y="2896"/>
                    <a:pt x="6361" y="2896"/>
                    <a:pt x="6361" y="2898"/>
                  </a:cubicBezTo>
                  <a:cubicBezTo>
                    <a:pt x="6357" y="2893"/>
                    <a:pt x="6355" y="2888"/>
                    <a:pt x="6350" y="2881"/>
                  </a:cubicBezTo>
                  <a:close/>
                  <a:moveTo>
                    <a:pt x="6410" y="2937"/>
                  </a:moveTo>
                  <a:cubicBezTo>
                    <a:pt x="6420" y="2944"/>
                    <a:pt x="6432" y="2948"/>
                    <a:pt x="6443" y="2953"/>
                  </a:cubicBezTo>
                  <a:cubicBezTo>
                    <a:pt x="6436" y="2973"/>
                    <a:pt x="6432" y="2990"/>
                    <a:pt x="6425" y="3006"/>
                  </a:cubicBezTo>
                  <a:lnTo>
                    <a:pt x="6385" y="2941"/>
                  </a:lnTo>
                  <a:cubicBezTo>
                    <a:pt x="6393" y="2940"/>
                    <a:pt x="6400" y="2938"/>
                    <a:pt x="6410" y="2937"/>
                  </a:cubicBezTo>
                  <a:close/>
                  <a:moveTo>
                    <a:pt x="6442" y="3198"/>
                  </a:moveTo>
                  <a:cubicBezTo>
                    <a:pt x="6442" y="3200"/>
                    <a:pt x="6441" y="3200"/>
                    <a:pt x="6441" y="3201"/>
                  </a:cubicBezTo>
                  <a:cubicBezTo>
                    <a:pt x="6441" y="3200"/>
                    <a:pt x="6439" y="3200"/>
                    <a:pt x="6439" y="3198"/>
                  </a:cubicBezTo>
                  <a:close/>
                  <a:moveTo>
                    <a:pt x="5998" y="3258"/>
                  </a:moveTo>
                  <a:lnTo>
                    <a:pt x="5998" y="3258"/>
                  </a:lnTo>
                  <a:cubicBezTo>
                    <a:pt x="5996" y="3265"/>
                    <a:pt x="5993" y="3272"/>
                    <a:pt x="5990" y="3279"/>
                  </a:cubicBezTo>
                  <a:cubicBezTo>
                    <a:pt x="5989" y="3278"/>
                    <a:pt x="5989" y="3275"/>
                    <a:pt x="5986" y="3274"/>
                  </a:cubicBezTo>
                  <a:cubicBezTo>
                    <a:pt x="5985" y="3271"/>
                    <a:pt x="5982" y="3266"/>
                    <a:pt x="5979" y="3262"/>
                  </a:cubicBezTo>
                  <a:cubicBezTo>
                    <a:pt x="5986" y="3261"/>
                    <a:pt x="5992" y="3259"/>
                    <a:pt x="5998" y="3258"/>
                  </a:cubicBezTo>
                  <a:close/>
                  <a:moveTo>
                    <a:pt x="7249" y="3298"/>
                  </a:moveTo>
                  <a:lnTo>
                    <a:pt x="7283" y="3316"/>
                  </a:lnTo>
                  <a:cubicBezTo>
                    <a:pt x="7281" y="3317"/>
                    <a:pt x="7278" y="3319"/>
                    <a:pt x="7278" y="3323"/>
                  </a:cubicBezTo>
                  <a:cubicBezTo>
                    <a:pt x="7270" y="3316"/>
                    <a:pt x="7261" y="3307"/>
                    <a:pt x="7249" y="3298"/>
                  </a:cubicBezTo>
                  <a:close/>
                  <a:moveTo>
                    <a:pt x="7329" y="3338"/>
                  </a:moveTo>
                  <a:cubicBezTo>
                    <a:pt x="7344" y="3345"/>
                    <a:pt x="7358" y="3352"/>
                    <a:pt x="7371" y="3358"/>
                  </a:cubicBezTo>
                  <a:cubicBezTo>
                    <a:pt x="7367" y="3372"/>
                    <a:pt x="7363" y="3388"/>
                    <a:pt x="7357" y="3403"/>
                  </a:cubicBezTo>
                  <a:cubicBezTo>
                    <a:pt x="7339" y="3381"/>
                    <a:pt x="7321" y="3361"/>
                    <a:pt x="7300" y="3340"/>
                  </a:cubicBezTo>
                  <a:cubicBezTo>
                    <a:pt x="7312" y="3340"/>
                    <a:pt x="7319" y="3340"/>
                    <a:pt x="7329" y="3338"/>
                  </a:cubicBezTo>
                  <a:close/>
                  <a:moveTo>
                    <a:pt x="5340" y="3417"/>
                  </a:moveTo>
                  <a:lnTo>
                    <a:pt x="5340" y="3417"/>
                  </a:lnTo>
                  <a:cubicBezTo>
                    <a:pt x="5355" y="3422"/>
                    <a:pt x="5370" y="3424"/>
                    <a:pt x="5385" y="3424"/>
                  </a:cubicBezTo>
                  <a:cubicBezTo>
                    <a:pt x="5395" y="3424"/>
                    <a:pt x="5406" y="3423"/>
                    <a:pt x="5417" y="3420"/>
                  </a:cubicBezTo>
                  <a:lnTo>
                    <a:pt x="5417" y="3420"/>
                  </a:lnTo>
                  <a:cubicBezTo>
                    <a:pt x="5398" y="3445"/>
                    <a:pt x="5382" y="3470"/>
                    <a:pt x="5367" y="3493"/>
                  </a:cubicBezTo>
                  <a:lnTo>
                    <a:pt x="5330" y="3449"/>
                  </a:lnTo>
                  <a:cubicBezTo>
                    <a:pt x="5331" y="3449"/>
                    <a:pt x="5335" y="3449"/>
                    <a:pt x="5337" y="3448"/>
                  </a:cubicBezTo>
                  <a:cubicBezTo>
                    <a:pt x="5344" y="3439"/>
                    <a:pt x="5344" y="3428"/>
                    <a:pt x="5340" y="3417"/>
                  </a:cubicBezTo>
                  <a:close/>
                  <a:moveTo>
                    <a:pt x="8397" y="3493"/>
                  </a:moveTo>
                  <a:lnTo>
                    <a:pt x="8397" y="3493"/>
                  </a:lnTo>
                  <a:cubicBezTo>
                    <a:pt x="8402" y="3501"/>
                    <a:pt x="8408" y="3510"/>
                    <a:pt x="8413" y="3518"/>
                  </a:cubicBezTo>
                  <a:lnTo>
                    <a:pt x="8413" y="3518"/>
                  </a:lnTo>
                  <a:cubicBezTo>
                    <a:pt x="8415" y="3513"/>
                    <a:pt x="8417" y="3509"/>
                    <a:pt x="8418" y="3505"/>
                  </a:cubicBezTo>
                  <a:cubicBezTo>
                    <a:pt x="8411" y="3501"/>
                    <a:pt x="8404" y="3497"/>
                    <a:pt x="8397" y="3493"/>
                  </a:cubicBezTo>
                  <a:close/>
                  <a:moveTo>
                    <a:pt x="7985" y="3487"/>
                  </a:moveTo>
                  <a:cubicBezTo>
                    <a:pt x="7978" y="3490"/>
                    <a:pt x="7971" y="3494"/>
                    <a:pt x="7964" y="3497"/>
                  </a:cubicBezTo>
                  <a:cubicBezTo>
                    <a:pt x="7964" y="3503"/>
                    <a:pt x="7961" y="3507"/>
                    <a:pt x="7958" y="3513"/>
                  </a:cubicBezTo>
                  <a:cubicBezTo>
                    <a:pt x="7956" y="3514"/>
                    <a:pt x="7954" y="3514"/>
                    <a:pt x="7954" y="3514"/>
                  </a:cubicBezTo>
                  <a:cubicBezTo>
                    <a:pt x="7953" y="3514"/>
                    <a:pt x="7952" y="3514"/>
                    <a:pt x="7952" y="3515"/>
                  </a:cubicBezTo>
                  <a:cubicBezTo>
                    <a:pt x="7956" y="3518"/>
                    <a:pt x="7959" y="3522"/>
                    <a:pt x="7962" y="3525"/>
                  </a:cubicBezTo>
                  <a:lnTo>
                    <a:pt x="7962" y="3525"/>
                  </a:lnTo>
                  <a:cubicBezTo>
                    <a:pt x="7970" y="3513"/>
                    <a:pt x="7978" y="3500"/>
                    <a:pt x="7985" y="3487"/>
                  </a:cubicBezTo>
                  <a:close/>
                  <a:moveTo>
                    <a:pt x="7376" y="3595"/>
                  </a:moveTo>
                  <a:lnTo>
                    <a:pt x="7376" y="3595"/>
                  </a:lnTo>
                  <a:cubicBezTo>
                    <a:pt x="7370" y="3602"/>
                    <a:pt x="7366" y="3608"/>
                    <a:pt x="7361" y="3615"/>
                  </a:cubicBezTo>
                  <a:cubicBezTo>
                    <a:pt x="7357" y="3608"/>
                    <a:pt x="7354" y="3602"/>
                    <a:pt x="7350" y="3597"/>
                  </a:cubicBezTo>
                  <a:cubicBezTo>
                    <a:pt x="7352" y="3597"/>
                    <a:pt x="7355" y="3596"/>
                    <a:pt x="7357" y="3596"/>
                  </a:cubicBezTo>
                  <a:cubicBezTo>
                    <a:pt x="7360" y="3596"/>
                    <a:pt x="7362" y="3597"/>
                    <a:pt x="7365" y="3597"/>
                  </a:cubicBezTo>
                  <a:cubicBezTo>
                    <a:pt x="7368" y="3597"/>
                    <a:pt x="7372" y="3596"/>
                    <a:pt x="7376" y="3595"/>
                  </a:cubicBezTo>
                  <a:close/>
                  <a:moveTo>
                    <a:pt x="8447" y="3625"/>
                  </a:moveTo>
                  <a:lnTo>
                    <a:pt x="8447" y="3625"/>
                  </a:lnTo>
                  <a:cubicBezTo>
                    <a:pt x="8446" y="3629"/>
                    <a:pt x="8445" y="3634"/>
                    <a:pt x="8445" y="3635"/>
                  </a:cubicBezTo>
                  <a:cubicBezTo>
                    <a:pt x="8443" y="3634"/>
                    <a:pt x="8443" y="3631"/>
                    <a:pt x="8443" y="3631"/>
                  </a:cubicBezTo>
                  <a:lnTo>
                    <a:pt x="8447" y="3625"/>
                  </a:lnTo>
                  <a:close/>
                  <a:moveTo>
                    <a:pt x="8773" y="3613"/>
                  </a:moveTo>
                  <a:lnTo>
                    <a:pt x="8773" y="3613"/>
                  </a:lnTo>
                  <a:cubicBezTo>
                    <a:pt x="8764" y="3629"/>
                    <a:pt x="8752" y="3644"/>
                    <a:pt x="8744" y="3660"/>
                  </a:cubicBezTo>
                  <a:cubicBezTo>
                    <a:pt x="8738" y="3653"/>
                    <a:pt x="8734" y="3644"/>
                    <a:pt x="8728" y="3637"/>
                  </a:cubicBezTo>
                  <a:cubicBezTo>
                    <a:pt x="8742" y="3629"/>
                    <a:pt x="8758" y="3622"/>
                    <a:pt x="8773" y="3613"/>
                  </a:cubicBezTo>
                  <a:close/>
                  <a:moveTo>
                    <a:pt x="8620" y="3658"/>
                  </a:moveTo>
                  <a:cubicBezTo>
                    <a:pt x="8651" y="3673"/>
                    <a:pt x="8684" y="3689"/>
                    <a:pt x="8715" y="3706"/>
                  </a:cubicBezTo>
                  <a:cubicBezTo>
                    <a:pt x="8712" y="3715"/>
                    <a:pt x="8706" y="3722"/>
                    <a:pt x="8700" y="3731"/>
                  </a:cubicBezTo>
                  <a:cubicBezTo>
                    <a:pt x="8675" y="3702"/>
                    <a:pt x="8648" y="3679"/>
                    <a:pt x="8620" y="3658"/>
                  </a:cubicBezTo>
                  <a:close/>
                  <a:moveTo>
                    <a:pt x="8359" y="3696"/>
                  </a:moveTo>
                  <a:lnTo>
                    <a:pt x="8379" y="3717"/>
                  </a:lnTo>
                  <a:cubicBezTo>
                    <a:pt x="8385" y="3718"/>
                    <a:pt x="8389" y="3722"/>
                    <a:pt x="8395" y="3725"/>
                  </a:cubicBezTo>
                  <a:cubicBezTo>
                    <a:pt x="8392" y="3732"/>
                    <a:pt x="8388" y="3740"/>
                    <a:pt x="8386" y="3750"/>
                  </a:cubicBezTo>
                  <a:cubicBezTo>
                    <a:pt x="8381" y="3738"/>
                    <a:pt x="8373" y="3728"/>
                    <a:pt x="8368" y="3718"/>
                  </a:cubicBezTo>
                  <a:cubicBezTo>
                    <a:pt x="8365" y="3711"/>
                    <a:pt x="8359" y="3703"/>
                    <a:pt x="8356" y="3699"/>
                  </a:cubicBezTo>
                  <a:cubicBezTo>
                    <a:pt x="8357" y="3696"/>
                    <a:pt x="8359" y="3696"/>
                    <a:pt x="8359" y="3696"/>
                  </a:cubicBezTo>
                  <a:close/>
                  <a:moveTo>
                    <a:pt x="9686" y="3791"/>
                  </a:moveTo>
                  <a:cubicBezTo>
                    <a:pt x="9677" y="3805"/>
                    <a:pt x="9667" y="3823"/>
                    <a:pt x="9657" y="3837"/>
                  </a:cubicBezTo>
                  <a:cubicBezTo>
                    <a:pt x="9651" y="3830"/>
                    <a:pt x="9645" y="3820"/>
                    <a:pt x="9641" y="3812"/>
                  </a:cubicBezTo>
                  <a:cubicBezTo>
                    <a:pt x="9657" y="3805"/>
                    <a:pt x="9672" y="3798"/>
                    <a:pt x="9686" y="3791"/>
                  </a:cubicBezTo>
                  <a:close/>
                  <a:moveTo>
                    <a:pt x="9236" y="3885"/>
                  </a:moveTo>
                  <a:lnTo>
                    <a:pt x="9236" y="3885"/>
                  </a:lnTo>
                  <a:cubicBezTo>
                    <a:pt x="9236" y="3885"/>
                    <a:pt x="9236" y="3885"/>
                    <a:pt x="9236" y="3885"/>
                  </a:cubicBezTo>
                  <a:cubicBezTo>
                    <a:pt x="9236" y="3885"/>
                    <a:pt x="9236" y="3885"/>
                    <a:pt x="9236" y="3885"/>
                  </a:cubicBezTo>
                  <a:lnTo>
                    <a:pt x="9236" y="3885"/>
                  </a:lnTo>
                  <a:cubicBezTo>
                    <a:pt x="9236" y="3885"/>
                    <a:pt x="9236" y="3885"/>
                    <a:pt x="9236" y="3885"/>
                  </a:cubicBezTo>
                  <a:close/>
                  <a:moveTo>
                    <a:pt x="9529" y="3831"/>
                  </a:moveTo>
                  <a:cubicBezTo>
                    <a:pt x="9564" y="3849"/>
                    <a:pt x="9598" y="3863"/>
                    <a:pt x="9630" y="3879"/>
                  </a:cubicBezTo>
                  <a:lnTo>
                    <a:pt x="9614" y="3907"/>
                  </a:lnTo>
                  <a:cubicBezTo>
                    <a:pt x="9586" y="3878"/>
                    <a:pt x="9558" y="3852"/>
                    <a:pt x="9529" y="3831"/>
                  </a:cubicBezTo>
                  <a:close/>
                  <a:moveTo>
                    <a:pt x="7930" y="3870"/>
                  </a:moveTo>
                  <a:lnTo>
                    <a:pt x="7930" y="3870"/>
                  </a:lnTo>
                  <a:cubicBezTo>
                    <a:pt x="7949" y="3878"/>
                    <a:pt x="7965" y="3884"/>
                    <a:pt x="7983" y="3891"/>
                  </a:cubicBezTo>
                  <a:cubicBezTo>
                    <a:pt x="7978" y="3902"/>
                    <a:pt x="7973" y="3910"/>
                    <a:pt x="7967" y="3918"/>
                  </a:cubicBezTo>
                  <a:cubicBezTo>
                    <a:pt x="7957" y="3902"/>
                    <a:pt x="7944" y="3885"/>
                    <a:pt x="7930" y="3870"/>
                  </a:cubicBezTo>
                  <a:close/>
                  <a:moveTo>
                    <a:pt x="8690" y="3902"/>
                  </a:moveTo>
                  <a:cubicBezTo>
                    <a:pt x="8694" y="3910"/>
                    <a:pt x="8700" y="3918"/>
                    <a:pt x="8709" y="3926"/>
                  </a:cubicBezTo>
                  <a:cubicBezTo>
                    <a:pt x="8707" y="3927"/>
                    <a:pt x="8707" y="3929"/>
                    <a:pt x="8707" y="3933"/>
                  </a:cubicBezTo>
                  <a:cubicBezTo>
                    <a:pt x="8700" y="3924"/>
                    <a:pt x="8694" y="3913"/>
                    <a:pt x="8690" y="3902"/>
                  </a:cubicBezTo>
                  <a:close/>
                  <a:moveTo>
                    <a:pt x="7976" y="4056"/>
                  </a:moveTo>
                  <a:cubicBezTo>
                    <a:pt x="7980" y="4058"/>
                    <a:pt x="7983" y="4062"/>
                    <a:pt x="7986" y="4064"/>
                  </a:cubicBezTo>
                  <a:cubicBezTo>
                    <a:pt x="7986" y="4066"/>
                    <a:pt x="7983" y="4069"/>
                    <a:pt x="7983" y="4072"/>
                  </a:cubicBezTo>
                  <a:cubicBezTo>
                    <a:pt x="7980" y="4066"/>
                    <a:pt x="7974" y="4062"/>
                    <a:pt x="7971" y="4058"/>
                  </a:cubicBezTo>
                  <a:cubicBezTo>
                    <a:pt x="7973" y="4058"/>
                    <a:pt x="7974" y="4056"/>
                    <a:pt x="7976" y="4056"/>
                  </a:cubicBezTo>
                  <a:close/>
                  <a:moveTo>
                    <a:pt x="10254" y="4016"/>
                  </a:moveTo>
                  <a:cubicBezTo>
                    <a:pt x="10237" y="4042"/>
                    <a:pt x="10219" y="4071"/>
                    <a:pt x="10203" y="4097"/>
                  </a:cubicBezTo>
                  <a:cubicBezTo>
                    <a:pt x="10194" y="4082"/>
                    <a:pt x="10186" y="4069"/>
                    <a:pt x="10176" y="4056"/>
                  </a:cubicBezTo>
                  <a:cubicBezTo>
                    <a:pt x="10202" y="4042"/>
                    <a:pt x="10229" y="4029"/>
                    <a:pt x="10254" y="4016"/>
                  </a:cubicBezTo>
                  <a:close/>
                  <a:moveTo>
                    <a:pt x="9604" y="4080"/>
                  </a:moveTo>
                  <a:lnTo>
                    <a:pt x="9604" y="4080"/>
                  </a:lnTo>
                  <a:cubicBezTo>
                    <a:pt x="9610" y="4089"/>
                    <a:pt x="9617" y="4097"/>
                    <a:pt x="9627" y="4103"/>
                  </a:cubicBezTo>
                  <a:cubicBezTo>
                    <a:pt x="9624" y="4107"/>
                    <a:pt x="9624" y="4110"/>
                    <a:pt x="9622" y="4113"/>
                  </a:cubicBezTo>
                  <a:cubicBezTo>
                    <a:pt x="9615" y="4104"/>
                    <a:pt x="9610" y="4091"/>
                    <a:pt x="9604" y="4080"/>
                  </a:cubicBezTo>
                  <a:close/>
                  <a:moveTo>
                    <a:pt x="10765" y="4304"/>
                  </a:moveTo>
                  <a:cubicBezTo>
                    <a:pt x="10763" y="4304"/>
                    <a:pt x="10761" y="4304"/>
                    <a:pt x="10759" y="4305"/>
                  </a:cubicBezTo>
                  <a:cubicBezTo>
                    <a:pt x="10760" y="4306"/>
                    <a:pt x="10761" y="4308"/>
                    <a:pt x="10762" y="4309"/>
                  </a:cubicBezTo>
                  <a:lnTo>
                    <a:pt x="10762" y="4309"/>
                  </a:lnTo>
                  <a:cubicBezTo>
                    <a:pt x="10763" y="4307"/>
                    <a:pt x="10764" y="4306"/>
                    <a:pt x="10765" y="4304"/>
                  </a:cubicBezTo>
                  <a:close/>
                  <a:moveTo>
                    <a:pt x="12126" y="4428"/>
                  </a:moveTo>
                  <a:lnTo>
                    <a:pt x="12126" y="4428"/>
                  </a:lnTo>
                  <a:cubicBezTo>
                    <a:pt x="12134" y="4432"/>
                    <a:pt x="12143" y="4435"/>
                    <a:pt x="12150" y="4441"/>
                  </a:cubicBezTo>
                  <a:cubicBezTo>
                    <a:pt x="12149" y="4443"/>
                    <a:pt x="12149" y="4444"/>
                    <a:pt x="12148" y="4447"/>
                  </a:cubicBezTo>
                  <a:cubicBezTo>
                    <a:pt x="12140" y="4440"/>
                    <a:pt x="12133" y="4434"/>
                    <a:pt x="12126" y="4428"/>
                  </a:cubicBezTo>
                  <a:close/>
                  <a:moveTo>
                    <a:pt x="11501" y="4392"/>
                  </a:moveTo>
                  <a:cubicBezTo>
                    <a:pt x="11482" y="4421"/>
                    <a:pt x="11466" y="4451"/>
                    <a:pt x="11453" y="4482"/>
                  </a:cubicBezTo>
                  <a:cubicBezTo>
                    <a:pt x="11451" y="4479"/>
                    <a:pt x="11446" y="4473"/>
                    <a:pt x="11442" y="4470"/>
                  </a:cubicBezTo>
                  <a:cubicBezTo>
                    <a:pt x="11445" y="4470"/>
                    <a:pt x="11446" y="4470"/>
                    <a:pt x="11449" y="4469"/>
                  </a:cubicBezTo>
                  <a:cubicBezTo>
                    <a:pt x="11456" y="4459"/>
                    <a:pt x="11456" y="4447"/>
                    <a:pt x="11452" y="4434"/>
                  </a:cubicBezTo>
                  <a:cubicBezTo>
                    <a:pt x="11468" y="4421"/>
                    <a:pt x="11487" y="4408"/>
                    <a:pt x="11501" y="4392"/>
                  </a:cubicBezTo>
                  <a:close/>
                  <a:moveTo>
                    <a:pt x="12201" y="4464"/>
                  </a:moveTo>
                  <a:cubicBezTo>
                    <a:pt x="12214" y="4472"/>
                    <a:pt x="12227" y="4477"/>
                    <a:pt x="12240" y="4485"/>
                  </a:cubicBezTo>
                  <a:cubicBezTo>
                    <a:pt x="12236" y="4499"/>
                    <a:pt x="12233" y="4512"/>
                    <a:pt x="12227" y="4527"/>
                  </a:cubicBezTo>
                  <a:cubicBezTo>
                    <a:pt x="12211" y="4506"/>
                    <a:pt x="12193" y="4488"/>
                    <a:pt x="12177" y="4470"/>
                  </a:cubicBezTo>
                  <a:cubicBezTo>
                    <a:pt x="12185" y="4469"/>
                    <a:pt x="12193" y="4466"/>
                    <a:pt x="12201" y="4464"/>
                  </a:cubicBezTo>
                  <a:close/>
                  <a:moveTo>
                    <a:pt x="12223" y="4724"/>
                  </a:moveTo>
                  <a:cubicBezTo>
                    <a:pt x="12227" y="4724"/>
                    <a:pt x="12231" y="4725"/>
                    <a:pt x="12235" y="4725"/>
                  </a:cubicBezTo>
                  <a:cubicBezTo>
                    <a:pt x="12237" y="4725"/>
                    <a:pt x="12239" y="4725"/>
                    <a:pt x="12240" y="4724"/>
                  </a:cubicBezTo>
                  <a:lnTo>
                    <a:pt x="12240" y="4724"/>
                  </a:lnTo>
                  <a:cubicBezTo>
                    <a:pt x="12238" y="4727"/>
                    <a:pt x="12235" y="4732"/>
                    <a:pt x="12230" y="4737"/>
                  </a:cubicBezTo>
                  <a:cubicBezTo>
                    <a:pt x="12229" y="4733"/>
                    <a:pt x="12227" y="4727"/>
                    <a:pt x="12223" y="4724"/>
                  </a:cubicBezTo>
                  <a:close/>
                  <a:moveTo>
                    <a:pt x="11742" y="4669"/>
                  </a:moveTo>
                  <a:cubicBezTo>
                    <a:pt x="11763" y="4698"/>
                    <a:pt x="11792" y="4723"/>
                    <a:pt x="11824" y="4736"/>
                  </a:cubicBezTo>
                  <a:cubicBezTo>
                    <a:pt x="11821" y="4756"/>
                    <a:pt x="11819" y="4777"/>
                    <a:pt x="11815" y="4797"/>
                  </a:cubicBezTo>
                  <a:cubicBezTo>
                    <a:pt x="11792" y="4750"/>
                    <a:pt x="11769" y="4710"/>
                    <a:pt x="11742" y="4669"/>
                  </a:cubicBezTo>
                  <a:close/>
                  <a:moveTo>
                    <a:pt x="11880" y="4809"/>
                  </a:moveTo>
                  <a:lnTo>
                    <a:pt x="11880" y="4809"/>
                  </a:lnTo>
                  <a:cubicBezTo>
                    <a:pt x="11870" y="4827"/>
                    <a:pt x="11859" y="4845"/>
                    <a:pt x="11846" y="4864"/>
                  </a:cubicBezTo>
                  <a:cubicBezTo>
                    <a:pt x="11841" y="4854"/>
                    <a:pt x="11838" y="4842"/>
                    <a:pt x="11834" y="4833"/>
                  </a:cubicBezTo>
                  <a:cubicBezTo>
                    <a:pt x="11850" y="4826"/>
                    <a:pt x="11864" y="4819"/>
                    <a:pt x="11880" y="4809"/>
                  </a:cubicBezTo>
                  <a:close/>
                  <a:moveTo>
                    <a:pt x="12959" y="4913"/>
                  </a:moveTo>
                  <a:lnTo>
                    <a:pt x="12959" y="4913"/>
                  </a:lnTo>
                  <a:cubicBezTo>
                    <a:pt x="12962" y="4921"/>
                    <a:pt x="12966" y="4929"/>
                    <a:pt x="12969" y="4937"/>
                  </a:cubicBezTo>
                  <a:lnTo>
                    <a:pt x="12969" y="4937"/>
                  </a:lnTo>
                  <a:cubicBezTo>
                    <a:pt x="12974" y="4930"/>
                    <a:pt x="12978" y="4923"/>
                    <a:pt x="12983" y="4916"/>
                  </a:cubicBezTo>
                  <a:cubicBezTo>
                    <a:pt x="12974" y="4916"/>
                    <a:pt x="12966" y="4915"/>
                    <a:pt x="12959" y="4913"/>
                  </a:cubicBezTo>
                  <a:close/>
                  <a:moveTo>
                    <a:pt x="11786" y="4920"/>
                  </a:moveTo>
                  <a:cubicBezTo>
                    <a:pt x="11793" y="4922"/>
                    <a:pt x="11800" y="4926"/>
                    <a:pt x="11806" y="4929"/>
                  </a:cubicBezTo>
                  <a:cubicBezTo>
                    <a:pt x="11805" y="4932"/>
                    <a:pt x="11802" y="4936"/>
                    <a:pt x="11799" y="4938"/>
                  </a:cubicBezTo>
                  <a:cubicBezTo>
                    <a:pt x="11795" y="4932"/>
                    <a:pt x="11790" y="4926"/>
                    <a:pt x="11786" y="4920"/>
                  </a:cubicBezTo>
                  <a:close/>
                  <a:moveTo>
                    <a:pt x="13007" y="5045"/>
                  </a:moveTo>
                  <a:cubicBezTo>
                    <a:pt x="13006" y="5047"/>
                    <a:pt x="13006" y="5051"/>
                    <a:pt x="13004" y="5053"/>
                  </a:cubicBezTo>
                  <a:cubicBezTo>
                    <a:pt x="13004" y="5051"/>
                    <a:pt x="13001" y="5050"/>
                    <a:pt x="13000" y="5045"/>
                  </a:cubicBezTo>
                  <a:close/>
                  <a:moveTo>
                    <a:pt x="14393" y="5045"/>
                  </a:moveTo>
                  <a:cubicBezTo>
                    <a:pt x="14384" y="5087"/>
                    <a:pt x="14368" y="5129"/>
                    <a:pt x="14348" y="5169"/>
                  </a:cubicBezTo>
                  <a:cubicBezTo>
                    <a:pt x="14329" y="5134"/>
                    <a:pt x="14307" y="5102"/>
                    <a:pt x="14284" y="5068"/>
                  </a:cubicBezTo>
                  <a:cubicBezTo>
                    <a:pt x="14321" y="5067"/>
                    <a:pt x="14358" y="5060"/>
                    <a:pt x="14393" y="5045"/>
                  </a:cubicBezTo>
                  <a:close/>
                  <a:moveTo>
                    <a:pt x="14303" y="5225"/>
                  </a:moveTo>
                  <a:cubicBezTo>
                    <a:pt x="14305" y="5227"/>
                    <a:pt x="14311" y="5231"/>
                    <a:pt x="14313" y="5234"/>
                  </a:cubicBezTo>
                  <a:cubicBezTo>
                    <a:pt x="14313" y="5235"/>
                    <a:pt x="14311" y="5235"/>
                    <a:pt x="14311" y="5238"/>
                  </a:cubicBezTo>
                  <a:cubicBezTo>
                    <a:pt x="14307" y="5234"/>
                    <a:pt x="14305" y="5228"/>
                    <a:pt x="14303" y="5225"/>
                  </a:cubicBezTo>
                  <a:close/>
                  <a:moveTo>
                    <a:pt x="12800" y="5003"/>
                  </a:moveTo>
                  <a:lnTo>
                    <a:pt x="12800" y="5003"/>
                  </a:lnTo>
                  <a:cubicBezTo>
                    <a:pt x="12832" y="5016"/>
                    <a:pt x="12866" y="5029"/>
                    <a:pt x="12904" y="5041"/>
                  </a:cubicBezTo>
                  <a:cubicBezTo>
                    <a:pt x="12897" y="5051"/>
                    <a:pt x="12891" y="5061"/>
                    <a:pt x="12887" y="5073"/>
                  </a:cubicBezTo>
                  <a:cubicBezTo>
                    <a:pt x="12916" y="5070"/>
                    <a:pt x="12942" y="5066"/>
                    <a:pt x="12969" y="5058"/>
                  </a:cubicBezTo>
                  <a:cubicBezTo>
                    <a:pt x="12981" y="5060"/>
                    <a:pt x="12991" y="5063"/>
                    <a:pt x="13003" y="5066"/>
                  </a:cubicBezTo>
                  <a:cubicBezTo>
                    <a:pt x="12983" y="5138"/>
                    <a:pt x="12949" y="5206"/>
                    <a:pt x="12906" y="5270"/>
                  </a:cubicBezTo>
                  <a:cubicBezTo>
                    <a:pt x="12881" y="5233"/>
                    <a:pt x="12852" y="5196"/>
                    <a:pt x="12818" y="5164"/>
                  </a:cubicBezTo>
                  <a:lnTo>
                    <a:pt x="12818" y="5164"/>
                  </a:lnTo>
                  <a:cubicBezTo>
                    <a:pt x="12846" y="5189"/>
                    <a:pt x="12874" y="5212"/>
                    <a:pt x="12903" y="5235"/>
                  </a:cubicBezTo>
                  <a:cubicBezTo>
                    <a:pt x="12895" y="5148"/>
                    <a:pt x="12858" y="5067"/>
                    <a:pt x="12800" y="5003"/>
                  </a:cubicBezTo>
                  <a:close/>
                  <a:moveTo>
                    <a:pt x="14382" y="5318"/>
                  </a:moveTo>
                  <a:lnTo>
                    <a:pt x="14382" y="5318"/>
                  </a:lnTo>
                  <a:cubicBezTo>
                    <a:pt x="14380" y="5323"/>
                    <a:pt x="14377" y="5328"/>
                    <a:pt x="14375" y="5331"/>
                  </a:cubicBezTo>
                  <a:cubicBezTo>
                    <a:pt x="14371" y="5328"/>
                    <a:pt x="14371" y="5323"/>
                    <a:pt x="14368" y="5320"/>
                  </a:cubicBezTo>
                  <a:cubicBezTo>
                    <a:pt x="14370" y="5319"/>
                    <a:pt x="14373" y="5319"/>
                    <a:pt x="14375" y="5319"/>
                  </a:cubicBezTo>
                  <a:cubicBezTo>
                    <a:pt x="14378" y="5319"/>
                    <a:pt x="14380" y="5319"/>
                    <a:pt x="14382" y="5318"/>
                  </a:cubicBezTo>
                  <a:close/>
                  <a:moveTo>
                    <a:pt x="12999" y="5318"/>
                  </a:moveTo>
                  <a:lnTo>
                    <a:pt x="12999" y="5318"/>
                  </a:lnTo>
                  <a:cubicBezTo>
                    <a:pt x="12991" y="5327"/>
                    <a:pt x="12985" y="5336"/>
                    <a:pt x="12981" y="5343"/>
                  </a:cubicBezTo>
                  <a:cubicBezTo>
                    <a:pt x="12968" y="5340"/>
                    <a:pt x="12956" y="5336"/>
                    <a:pt x="12945" y="5333"/>
                  </a:cubicBezTo>
                  <a:cubicBezTo>
                    <a:pt x="12942" y="5328"/>
                    <a:pt x="12940" y="5326"/>
                    <a:pt x="12938" y="5320"/>
                  </a:cubicBezTo>
                  <a:lnTo>
                    <a:pt x="12938" y="5320"/>
                  </a:lnTo>
                  <a:cubicBezTo>
                    <a:pt x="12946" y="5321"/>
                    <a:pt x="12955" y="5322"/>
                    <a:pt x="12964" y="5322"/>
                  </a:cubicBezTo>
                  <a:cubicBezTo>
                    <a:pt x="12976" y="5322"/>
                    <a:pt x="12987" y="5321"/>
                    <a:pt x="12999" y="5318"/>
                  </a:cubicBezTo>
                  <a:close/>
                  <a:moveTo>
                    <a:pt x="15113" y="5410"/>
                  </a:moveTo>
                  <a:lnTo>
                    <a:pt x="15113" y="5410"/>
                  </a:lnTo>
                  <a:cubicBezTo>
                    <a:pt x="15109" y="5417"/>
                    <a:pt x="15103" y="5427"/>
                    <a:pt x="15098" y="5434"/>
                  </a:cubicBezTo>
                  <a:cubicBezTo>
                    <a:pt x="15097" y="5430"/>
                    <a:pt x="15094" y="5424"/>
                    <a:pt x="15091" y="5421"/>
                  </a:cubicBezTo>
                  <a:cubicBezTo>
                    <a:pt x="15097" y="5417"/>
                    <a:pt x="15106" y="5414"/>
                    <a:pt x="15113" y="5410"/>
                  </a:cubicBezTo>
                  <a:close/>
                  <a:moveTo>
                    <a:pt x="14197" y="5341"/>
                  </a:moveTo>
                  <a:cubicBezTo>
                    <a:pt x="14240" y="5362"/>
                    <a:pt x="14285" y="5378"/>
                    <a:pt x="14335" y="5391"/>
                  </a:cubicBezTo>
                  <a:cubicBezTo>
                    <a:pt x="14314" y="5421"/>
                    <a:pt x="14297" y="5453"/>
                    <a:pt x="14281" y="5487"/>
                  </a:cubicBezTo>
                  <a:cubicBezTo>
                    <a:pt x="14262" y="5432"/>
                    <a:pt x="14234" y="5384"/>
                    <a:pt x="14197" y="5341"/>
                  </a:cubicBezTo>
                  <a:close/>
                  <a:moveTo>
                    <a:pt x="15042" y="5473"/>
                  </a:moveTo>
                  <a:cubicBezTo>
                    <a:pt x="15048" y="5480"/>
                    <a:pt x="15054" y="5487"/>
                    <a:pt x="15062" y="5493"/>
                  </a:cubicBezTo>
                  <a:cubicBezTo>
                    <a:pt x="15061" y="5494"/>
                    <a:pt x="15061" y="5495"/>
                    <a:pt x="15059" y="5497"/>
                  </a:cubicBezTo>
                  <a:cubicBezTo>
                    <a:pt x="15052" y="5490"/>
                    <a:pt x="15048" y="5481"/>
                    <a:pt x="15042" y="5473"/>
                  </a:cubicBezTo>
                  <a:close/>
                  <a:moveTo>
                    <a:pt x="14224" y="5513"/>
                  </a:moveTo>
                  <a:lnTo>
                    <a:pt x="14224" y="5513"/>
                  </a:lnTo>
                  <a:cubicBezTo>
                    <a:pt x="14234" y="5522"/>
                    <a:pt x="14244" y="5531"/>
                    <a:pt x="14255" y="5539"/>
                  </a:cubicBezTo>
                  <a:cubicBezTo>
                    <a:pt x="14253" y="5540"/>
                    <a:pt x="14253" y="5545"/>
                    <a:pt x="14252" y="5546"/>
                  </a:cubicBezTo>
                  <a:cubicBezTo>
                    <a:pt x="14243" y="5535"/>
                    <a:pt x="14234" y="5523"/>
                    <a:pt x="14224" y="5513"/>
                  </a:cubicBezTo>
                  <a:close/>
                  <a:moveTo>
                    <a:pt x="14937" y="5596"/>
                  </a:moveTo>
                  <a:cubicBezTo>
                    <a:pt x="14953" y="5603"/>
                    <a:pt x="14971" y="5609"/>
                    <a:pt x="14987" y="5613"/>
                  </a:cubicBezTo>
                  <a:cubicBezTo>
                    <a:pt x="14982" y="5620"/>
                    <a:pt x="14978" y="5630"/>
                    <a:pt x="14972" y="5638"/>
                  </a:cubicBezTo>
                  <a:cubicBezTo>
                    <a:pt x="14960" y="5622"/>
                    <a:pt x="14950" y="5609"/>
                    <a:pt x="14937" y="5596"/>
                  </a:cubicBezTo>
                  <a:close/>
                  <a:moveTo>
                    <a:pt x="15074" y="5645"/>
                  </a:moveTo>
                  <a:cubicBezTo>
                    <a:pt x="15065" y="5684"/>
                    <a:pt x="15050" y="5725"/>
                    <a:pt x="15032" y="5763"/>
                  </a:cubicBezTo>
                  <a:cubicBezTo>
                    <a:pt x="15023" y="5728"/>
                    <a:pt x="15008" y="5696"/>
                    <a:pt x="14989" y="5664"/>
                  </a:cubicBezTo>
                  <a:cubicBezTo>
                    <a:pt x="15017" y="5661"/>
                    <a:pt x="15046" y="5655"/>
                    <a:pt x="15074" y="5645"/>
                  </a:cubicBezTo>
                  <a:close/>
                  <a:moveTo>
                    <a:pt x="15646" y="5787"/>
                  </a:moveTo>
                  <a:lnTo>
                    <a:pt x="15646" y="5787"/>
                  </a:lnTo>
                  <a:cubicBezTo>
                    <a:pt x="15649" y="5787"/>
                    <a:pt x="15652" y="5789"/>
                    <a:pt x="15656" y="5789"/>
                  </a:cubicBezTo>
                  <a:cubicBezTo>
                    <a:pt x="15658" y="5789"/>
                    <a:pt x="15660" y="5788"/>
                    <a:pt x="15662" y="5787"/>
                  </a:cubicBezTo>
                  <a:lnTo>
                    <a:pt x="15662" y="5787"/>
                  </a:lnTo>
                  <a:cubicBezTo>
                    <a:pt x="15657" y="5793"/>
                    <a:pt x="15655" y="5797"/>
                    <a:pt x="15650" y="5802"/>
                  </a:cubicBezTo>
                  <a:cubicBezTo>
                    <a:pt x="15649" y="5797"/>
                    <a:pt x="15647" y="5793"/>
                    <a:pt x="15646" y="5787"/>
                  </a:cubicBezTo>
                  <a:close/>
                  <a:moveTo>
                    <a:pt x="16605" y="5734"/>
                  </a:moveTo>
                  <a:cubicBezTo>
                    <a:pt x="16619" y="5754"/>
                    <a:pt x="16636" y="5771"/>
                    <a:pt x="16657" y="5783"/>
                  </a:cubicBezTo>
                  <a:cubicBezTo>
                    <a:pt x="16652" y="5790"/>
                    <a:pt x="16649" y="5795"/>
                    <a:pt x="16643" y="5802"/>
                  </a:cubicBezTo>
                  <a:cubicBezTo>
                    <a:pt x="16630" y="5780"/>
                    <a:pt x="16620" y="5757"/>
                    <a:pt x="16605" y="5734"/>
                  </a:cubicBezTo>
                  <a:close/>
                  <a:moveTo>
                    <a:pt x="14959" y="5758"/>
                  </a:moveTo>
                  <a:cubicBezTo>
                    <a:pt x="14978" y="5773"/>
                    <a:pt x="14994" y="5787"/>
                    <a:pt x="15011" y="5803"/>
                  </a:cubicBezTo>
                  <a:cubicBezTo>
                    <a:pt x="15010" y="5808"/>
                    <a:pt x="15008" y="5812"/>
                    <a:pt x="15007" y="5813"/>
                  </a:cubicBezTo>
                  <a:cubicBezTo>
                    <a:pt x="14989" y="5793"/>
                    <a:pt x="14978" y="5776"/>
                    <a:pt x="14959" y="5758"/>
                  </a:cubicBezTo>
                  <a:close/>
                  <a:moveTo>
                    <a:pt x="16761" y="5783"/>
                  </a:moveTo>
                  <a:lnTo>
                    <a:pt x="16761" y="5783"/>
                  </a:lnTo>
                  <a:cubicBezTo>
                    <a:pt x="16748" y="5834"/>
                    <a:pt x="16731" y="5880"/>
                    <a:pt x="16707" y="5928"/>
                  </a:cubicBezTo>
                  <a:cubicBezTo>
                    <a:pt x="16688" y="5887"/>
                    <a:pt x="16668" y="5848"/>
                    <a:pt x="16648" y="5808"/>
                  </a:cubicBezTo>
                  <a:cubicBezTo>
                    <a:pt x="16664" y="5806"/>
                    <a:pt x="16678" y="5805"/>
                    <a:pt x="16694" y="5802"/>
                  </a:cubicBezTo>
                  <a:cubicBezTo>
                    <a:pt x="16709" y="5808"/>
                    <a:pt x="16723" y="5812"/>
                    <a:pt x="16738" y="5813"/>
                  </a:cubicBezTo>
                  <a:cubicBezTo>
                    <a:pt x="16738" y="5806"/>
                    <a:pt x="16736" y="5799"/>
                    <a:pt x="16736" y="5792"/>
                  </a:cubicBezTo>
                  <a:cubicBezTo>
                    <a:pt x="16745" y="5787"/>
                    <a:pt x="16754" y="5786"/>
                    <a:pt x="16761" y="5783"/>
                  </a:cubicBezTo>
                  <a:close/>
                  <a:moveTo>
                    <a:pt x="16648" y="5980"/>
                  </a:moveTo>
                  <a:lnTo>
                    <a:pt x="16648" y="5980"/>
                  </a:lnTo>
                  <a:cubicBezTo>
                    <a:pt x="16655" y="5983"/>
                    <a:pt x="16661" y="5988"/>
                    <a:pt x="16671" y="5991"/>
                  </a:cubicBezTo>
                  <a:cubicBezTo>
                    <a:pt x="16668" y="5995"/>
                    <a:pt x="16665" y="5998"/>
                    <a:pt x="16664" y="6004"/>
                  </a:cubicBezTo>
                  <a:cubicBezTo>
                    <a:pt x="16657" y="5996"/>
                    <a:pt x="16652" y="5989"/>
                    <a:pt x="16648" y="5980"/>
                  </a:cubicBezTo>
                  <a:close/>
                  <a:moveTo>
                    <a:pt x="16752" y="6056"/>
                  </a:moveTo>
                  <a:lnTo>
                    <a:pt x="16752" y="6056"/>
                  </a:lnTo>
                  <a:cubicBezTo>
                    <a:pt x="16744" y="6070"/>
                    <a:pt x="16735" y="6085"/>
                    <a:pt x="16723" y="6098"/>
                  </a:cubicBezTo>
                  <a:cubicBezTo>
                    <a:pt x="16715" y="6085"/>
                    <a:pt x="16707" y="6070"/>
                    <a:pt x="16699" y="6057"/>
                  </a:cubicBezTo>
                  <a:lnTo>
                    <a:pt x="16699" y="6057"/>
                  </a:lnTo>
                  <a:cubicBezTo>
                    <a:pt x="16706" y="6059"/>
                    <a:pt x="16715" y="6059"/>
                    <a:pt x="16723" y="6059"/>
                  </a:cubicBezTo>
                  <a:cubicBezTo>
                    <a:pt x="16733" y="6059"/>
                    <a:pt x="16743" y="6058"/>
                    <a:pt x="16752" y="6056"/>
                  </a:cubicBezTo>
                  <a:close/>
                  <a:moveTo>
                    <a:pt x="17417" y="6217"/>
                  </a:moveTo>
                  <a:cubicBezTo>
                    <a:pt x="17421" y="6222"/>
                    <a:pt x="17427" y="6226"/>
                    <a:pt x="17432" y="6229"/>
                  </a:cubicBezTo>
                  <a:cubicBezTo>
                    <a:pt x="17432" y="6232"/>
                    <a:pt x="17429" y="6235"/>
                    <a:pt x="17429" y="6236"/>
                  </a:cubicBezTo>
                  <a:cubicBezTo>
                    <a:pt x="17425" y="6230"/>
                    <a:pt x="17421" y="6224"/>
                    <a:pt x="17417" y="6217"/>
                  </a:cubicBezTo>
                  <a:close/>
                  <a:moveTo>
                    <a:pt x="17309" y="6332"/>
                  </a:moveTo>
                  <a:cubicBezTo>
                    <a:pt x="17327" y="6343"/>
                    <a:pt x="17349" y="6351"/>
                    <a:pt x="17371" y="6358"/>
                  </a:cubicBezTo>
                  <a:cubicBezTo>
                    <a:pt x="17364" y="6368"/>
                    <a:pt x="17356" y="6380"/>
                    <a:pt x="17352" y="6390"/>
                  </a:cubicBezTo>
                  <a:cubicBezTo>
                    <a:pt x="17339" y="6371"/>
                    <a:pt x="17325" y="6351"/>
                    <a:pt x="17309" y="6332"/>
                  </a:cubicBezTo>
                  <a:close/>
                  <a:moveTo>
                    <a:pt x="19069" y="6163"/>
                  </a:moveTo>
                  <a:cubicBezTo>
                    <a:pt x="19024" y="6239"/>
                    <a:pt x="18990" y="6322"/>
                    <a:pt x="18974" y="6409"/>
                  </a:cubicBezTo>
                  <a:cubicBezTo>
                    <a:pt x="18949" y="6335"/>
                    <a:pt x="18913" y="6264"/>
                    <a:pt x="18870" y="6197"/>
                  </a:cubicBezTo>
                  <a:lnTo>
                    <a:pt x="18870" y="6197"/>
                  </a:lnTo>
                  <a:cubicBezTo>
                    <a:pt x="18893" y="6230"/>
                    <a:pt x="18929" y="6252"/>
                    <a:pt x="18968" y="6258"/>
                  </a:cubicBezTo>
                  <a:cubicBezTo>
                    <a:pt x="18968" y="6251"/>
                    <a:pt x="18967" y="6243"/>
                    <a:pt x="18965" y="6235"/>
                  </a:cubicBezTo>
                  <a:cubicBezTo>
                    <a:pt x="19003" y="6219"/>
                    <a:pt x="19040" y="6192"/>
                    <a:pt x="19069" y="6163"/>
                  </a:cubicBezTo>
                  <a:close/>
                  <a:moveTo>
                    <a:pt x="18133" y="6407"/>
                  </a:moveTo>
                  <a:lnTo>
                    <a:pt x="18133" y="6407"/>
                  </a:lnTo>
                  <a:cubicBezTo>
                    <a:pt x="18122" y="6426"/>
                    <a:pt x="18109" y="6448"/>
                    <a:pt x="18096" y="6468"/>
                  </a:cubicBezTo>
                  <a:cubicBezTo>
                    <a:pt x="18088" y="6458"/>
                    <a:pt x="18081" y="6447"/>
                    <a:pt x="18072" y="6436"/>
                  </a:cubicBezTo>
                  <a:cubicBezTo>
                    <a:pt x="18094" y="6426"/>
                    <a:pt x="18114" y="6418"/>
                    <a:pt x="18133" y="6407"/>
                  </a:cubicBezTo>
                  <a:close/>
                  <a:moveTo>
                    <a:pt x="18902" y="6381"/>
                  </a:moveTo>
                  <a:lnTo>
                    <a:pt x="18973" y="6415"/>
                  </a:lnTo>
                  <a:cubicBezTo>
                    <a:pt x="18971" y="6422"/>
                    <a:pt x="18971" y="6426"/>
                    <a:pt x="18968" y="6432"/>
                  </a:cubicBezTo>
                  <a:cubicBezTo>
                    <a:pt x="18967" y="6448"/>
                    <a:pt x="18965" y="6463"/>
                    <a:pt x="18964" y="6477"/>
                  </a:cubicBezTo>
                  <a:cubicBezTo>
                    <a:pt x="18954" y="6465"/>
                    <a:pt x="18945" y="6451"/>
                    <a:pt x="18938" y="6438"/>
                  </a:cubicBezTo>
                  <a:cubicBezTo>
                    <a:pt x="18925" y="6419"/>
                    <a:pt x="18915" y="6402"/>
                    <a:pt x="18902" y="6381"/>
                  </a:cubicBezTo>
                  <a:close/>
                  <a:moveTo>
                    <a:pt x="17439" y="6447"/>
                  </a:moveTo>
                  <a:lnTo>
                    <a:pt x="17439" y="6447"/>
                  </a:lnTo>
                  <a:cubicBezTo>
                    <a:pt x="17425" y="6465"/>
                    <a:pt x="17413" y="6484"/>
                    <a:pt x="17400" y="6503"/>
                  </a:cubicBezTo>
                  <a:cubicBezTo>
                    <a:pt x="17396" y="6484"/>
                    <a:pt x="17387" y="6467"/>
                    <a:pt x="17381" y="6448"/>
                  </a:cubicBezTo>
                  <a:lnTo>
                    <a:pt x="17381" y="6448"/>
                  </a:lnTo>
                  <a:cubicBezTo>
                    <a:pt x="17389" y="6450"/>
                    <a:pt x="17397" y="6451"/>
                    <a:pt x="17405" y="6451"/>
                  </a:cubicBezTo>
                  <a:cubicBezTo>
                    <a:pt x="17417" y="6451"/>
                    <a:pt x="17428" y="6449"/>
                    <a:pt x="17439" y="6447"/>
                  </a:cubicBezTo>
                  <a:close/>
                  <a:moveTo>
                    <a:pt x="19015" y="6470"/>
                  </a:moveTo>
                  <a:lnTo>
                    <a:pt x="18987" y="6513"/>
                  </a:lnTo>
                  <a:cubicBezTo>
                    <a:pt x="18983" y="6506"/>
                    <a:pt x="18979" y="6497"/>
                    <a:pt x="18973" y="6490"/>
                  </a:cubicBezTo>
                  <a:cubicBezTo>
                    <a:pt x="18987" y="6483"/>
                    <a:pt x="19002" y="6476"/>
                    <a:pt x="19015" y="6470"/>
                  </a:cubicBezTo>
                  <a:close/>
                  <a:moveTo>
                    <a:pt x="18610" y="6474"/>
                  </a:moveTo>
                  <a:lnTo>
                    <a:pt x="18610" y="6474"/>
                  </a:lnTo>
                  <a:cubicBezTo>
                    <a:pt x="18602" y="6497"/>
                    <a:pt x="18594" y="6519"/>
                    <a:pt x="18584" y="6541"/>
                  </a:cubicBezTo>
                  <a:lnTo>
                    <a:pt x="18562" y="6486"/>
                  </a:lnTo>
                  <a:cubicBezTo>
                    <a:pt x="18579" y="6484"/>
                    <a:pt x="18595" y="6480"/>
                    <a:pt x="18610" y="6474"/>
                  </a:cubicBezTo>
                  <a:close/>
                  <a:moveTo>
                    <a:pt x="17327" y="6496"/>
                  </a:moveTo>
                  <a:lnTo>
                    <a:pt x="17327" y="6496"/>
                  </a:lnTo>
                  <a:cubicBezTo>
                    <a:pt x="17345" y="6510"/>
                    <a:pt x="17361" y="6525"/>
                    <a:pt x="17377" y="6538"/>
                  </a:cubicBezTo>
                  <a:cubicBezTo>
                    <a:pt x="17377" y="6541"/>
                    <a:pt x="17375" y="6545"/>
                    <a:pt x="17371" y="6547"/>
                  </a:cubicBezTo>
                  <a:cubicBezTo>
                    <a:pt x="17356" y="6528"/>
                    <a:pt x="17345" y="6512"/>
                    <a:pt x="17327" y="6496"/>
                  </a:cubicBezTo>
                  <a:close/>
                  <a:moveTo>
                    <a:pt x="18492" y="6518"/>
                  </a:moveTo>
                  <a:cubicBezTo>
                    <a:pt x="18523" y="6529"/>
                    <a:pt x="18552" y="6542"/>
                    <a:pt x="18579" y="6557"/>
                  </a:cubicBezTo>
                  <a:cubicBezTo>
                    <a:pt x="18572" y="6576"/>
                    <a:pt x="18560" y="6592"/>
                    <a:pt x="18552" y="6608"/>
                  </a:cubicBezTo>
                  <a:cubicBezTo>
                    <a:pt x="18531" y="6577"/>
                    <a:pt x="18511" y="6548"/>
                    <a:pt x="18492" y="6518"/>
                  </a:cubicBezTo>
                  <a:close/>
                  <a:moveTo>
                    <a:pt x="18602" y="6673"/>
                  </a:moveTo>
                  <a:cubicBezTo>
                    <a:pt x="18601" y="6675"/>
                    <a:pt x="18601" y="6677"/>
                    <a:pt x="18598" y="6679"/>
                  </a:cubicBezTo>
                  <a:cubicBezTo>
                    <a:pt x="18598" y="6677"/>
                    <a:pt x="18597" y="6677"/>
                    <a:pt x="18595" y="6673"/>
                  </a:cubicBezTo>
                  <a:close/>
                  <a:moveTo>
                    <a:pt x="17994" y="6722"/>
                  </a:moveTo>
                  <a:cubicBezTo>
                    <a:pt x="18016" y="6734"/>
                    <a:pt x="18038" y="6741"/>
                    <a:pt x="18058" y="6747"/>
                  </a:cubicBezTo>
                  <a:cubicBezTo>
                    <a:pt x="18052" y="6760"/>
                    <a:pt x="18046" y="6773"/>
                    <a:pt x="18039" y="6786"/>
                  </a:cubicBezTo>
                  <a:cubicBezTo>
                    <a:pt x="18027" y="6762"/>
                    <a:pt x="18010" y="6743"/>
                    <a:pt x="17994" y="6722"/>
                  </a:cubicBezTo>
                  <a:close/>
                  <a:moveTo>
                    <a:pt x="19491" y="6843"/>
                  </a:moveTo>
                  <a:lnTo>
                    <a:pt x="19491" y="6843"/>
                  </a:lnTo>
                  <a:cubicBezTo>
                    <a:pt x="19484" y="6852"/>
                    <a:pt x="19477" y="6862"/>
                    <a:pt x="19472" y="6874"/>
                  </a:cubicBezTo>
                  <a:cubicBezTo>
                    <a:pt x="19465" y="6865"/>
                    <a:pt x="19459" y="6853"/>
                    <a:pt x="19452" y="6844"/>
                  </a:cubicBezTo>
                  <a:lnTo>
                    <a:pt x="19452" y="6844"/>
                  </a:lnTo>
                  <a:cubicBezTo>
                    <a:pt x="19457" y="6845"/>
                    <a:pt x="19462" y="6845"/>
                    <a:pt x="19468" y="6845"/>
                  </a:cubicBezTo>
                  <a:cubicBezTo>
                    <a:pt x="19475" y="6845"/>
                    <a:pt x="19483" y="6845"/>
                    <a:pt x="19491" y="6843"/>
                  </a:cubicBezTo>
                  <a:close/>
                  <a:moveTo>
                    <a:pt x="20084" y="6940"/>
                  </a:moveTo>
                  <a:lnTo>
                    <a:pt x="20084" y="6940"/>
                  </a:lnTo>
                  <a:cubicBezTo>
                    <a:pt x="20063" y="6971"/>
                    <a:pt x="20044" y="7001"/>
                    <a:pt x="20026" y="7033"/>
                  </a:cubicBezTo>
                  <a:cubicBezTo>
                    <a:pt x="20010" y="7008"/>
                    <a:pt x="19995" y="6983"/>
                    <a:pt x="19977" y="6959"/>
                  </a:cubicBezTo>
                  <a:lnTo>
                    <a:pt x="19977" y="6959"/>
                  </a:lnTo>
                  <a:cubicBezTo>
                    <a:pt x="19991" y="6975"/>
                    <a:pt x="20011" y="6985"/>
                    <a:pt x="20032" y="6985"/>
                  </a:cubicBezTo>
                  <a:cubicBezTo>
                    <a:pt x="20035" y="6985"/>
                    <a:pt x="20038" y="6984"/>
                    <a:pt x="20041" y="6984"/>
                  </a:cubicBezTo>
                  <a:cubicBezTo>
                    <a:pt x="20037" y="6977"/>
                    <a:pt x="20034" y="6971"/>
                    <a:pt x="20033" y="6964"/>
                  </a:cubicBezTo>
                  <a:cubicBezTo>
                    <a:pt x="20050" y="6956"/>
                    <a:pt x="20068" y="6948"/>
                    <a:pt x="20084" y="6940"/>
                  </a:cubicBezTo>
                  <a:close/>
                  <a:moveTo>
                    <a:pt x="21653" y="7062"/>
                  </a:moveTo>
                  <a:cubicBezTo>
                    <a:pt x="21648" y="7071"/>
                    <a:pt x="21642" y="7080"/>
                    <a:pt x="21639" y="7087"/>
                  </a:cubicBezTo>
                  <a:lnTo>
                    <a:pt x="21633" y="7083"/>
                  </a:lnTo>
                  <a:cubicBezTo>
                    <a:pt x="21635" y="7081"/>
                    <a:pt x="21636" y="7081"/>
                    <a:pt x="21637" y="7081"/>
                  </a:cubicBezTo>
                  <a:cubicBezTo>
                    <a:pt x="21637" y="7081"/>
                    <a:pt x="21638" y="7081"/>
                    <a:pt x="21639" y="7080"/>
                  </a:cubicBezTo>
                  <a:cubicBezTo>
                    <a:pt x="21643" y="7077"/>
                    <a:pt x="21645" y="7071"/>
                    <a:pt x="21645" y="7068"/>
                  </a:cubicBezTo>
                  <a:cubicBezTo>
                    <a:pt x="21648" y="7065"/>
                    <a:pt x="21652" y="7064"/>
                    <a:pt x="21653" y="7062"/>
                  </a:cubicBezTo>
                  <a:close/>
                  <a:moveTo>
                    <a:pt x="21029" y="7151"/>
                  </a:moveTo>
                  <a:cubicBezTo>
                    <a:pt x="21044" y="7166"/>
                    <a:pt x="21064" y="7174"/>
                    <a:pt x="21084" y="7174"/>
                  </a:cubicBezTo>
                  <a:cubicBezTo>
                    <a:pt x="21087" y="7174"/>
                    <a:pt x="21089" y="7174"/>
                    <a:pt x="21091" y="7174"/>
                  </a:cubicBezTo>
                  <a:cubicBezTo>
                    <a:pt x="21087" y="7167"/>
                    <a:pt x="21084" y="7162"/>
                    <a:pt x="21081" y="7155"/>
                  </a:cubicBezTo>
                  <a:lnTo>
                    <a:pt x="21081" y="7155"/>
                  </a:lnTo>
                  <a:cubicBezTo>
                    <a:pt x="21087" y="7156"/>
                    <a:pt x="21092" y="7156"/>
                    <a:pt x="21098" y="7156"/>
                  </a:cubicBezTo>
                  <a:cubicBezTo>
                    <a:pt x="21108" y="7156"/>
                    <a:pt x="21119" y="7155"/>
                    <a:pt x="21128" y="7152"/>
                  </a:cubicBezTo>
                  <a:lnTo>
                    <a:pt x="21128" y="7152"/>
                  </a:lnTo>
                  <a:cubicBezTo>
                    <a:pt x="21109" y="7177"/>
                    <a:pt x="21093" y="7202"/>
                    <a:pt x="21077" y="7225"/>
                  </a:cubicBezTo>
                  <a:cubicBezTo>
                    <a:pt x="21062" y="7199"/>
                    <a:pt x="21047" y="7174"/>
                    <a:pt x="21029" y="7151"/>
                  </a:cubicBezTo>
                  <a:close/>
                  <a:moveTo>
                    <a:pt x="19898" y="7046"/>
                  </a:moveTo>
                  <a:lnTo>
                    <a:pt x="19898" y="7046"/>
                  </a:lnTo>
                  <a:cubicBezTo>
                    <a:pt x="19930" y="7061"/>
                    <a:pt x="19962" y="7071"/>
                    <a:pt x="19996" y="7080"/>
                  </a:cubicBezTo>
                  <a:cubicBezTo>
                    <a:pt x="19985" y="7099"/>
                    <a:pt x="19975" y="7115"/>
                    <a:pt x="19963" y="7131"/>
                  </a:cubicBezTo>
                  <a:cubicBezTo>
                    <a:pt x="19995" y="7129"/>
                    <a:pt x="20026" y="7123"/>
                    <a:pt x="20055" y="7113"/>
                  </a:cubicBezTo>
                  <a:lnTo>
                    <a:pt x="20055" y="7113"/>
                  </a:lnTo>
                  <a:cubicBezTo>
                    <a:pt x="20041" y="7160"/>
                    <a:pt x="20020" y="7206"/>
                    <a:pt x="19995" y="7247"/>
                  </a:cubicBezTo>
                  <a:cubicBezTo>
                    <a:pt x="19988" y="7245"/>
                    <a:pt x="19982" y="7244"/>
                    <a:pt x="19976" y="7244"/>
                  </a:cubicBezTo>
                  <a:cubicBezTo>
                    <a:pt x="19959" y="7215"/>
                    <a:pt x="19937" y="7189"/>
                    <a:pt x="19912" y="7165"/>
                  </a:cubicBezTo>
                  <a:lnTo>
                    <a:pt x="19912" y="7165"/>
                  </a:lnTo>
                  <a:cubicBezTo>
                    <a:pt x="19933" y="7184"/>
                    <a:pt x="19954" y="7200"/>
                    <a:pt x="19975" y="7216"/>
                  </a:cubicBezTo>
                  <a:cubicBezTo>
                    <a:pt x="19969" y="7155"/>
                    <a:pt x="19941" y="7093"/>
                    <a:pt x="19898" y="7046"/>
                  </a:cubicBezTo>
                  <a:close/>
                  <a:moveTo>
                    <a:pt x="22326" y="7144"/>
                  </a:moveTo>
                  <a:cubicBezTo>
                    <a:pt x="22362" y="7162"/>
                    <a:pt x="22400" y="7180"/>
                    <a:pt x="22438" y="7200"/>
                  </a:cubicBezTo>
                  <a:cubicBezTo>
                    <a:pt x="22435" y="7216"/>
                    <a:pt x="22430" y="7235"/>
                    <a:pt x="22430" y="7251"/>
                  </a:cubicBezTo>
                  <a:cubicBezTo>
                    <a:pt x="22429" y="7253"/>
                    <a:pt x="22429" y="7254"/>
                    <a:pt x="22429" y="7258"/>
                  </a:cubicBezTo>
                  <a:cubicBezTo>
                    <a:pt x="22427" y="7257"/>
                    <a:pt x="22424" y="7254"/>
                    <a:pt x="22424" y="7251"/>
                  </a:cubicBezTo>
                  <a:cubicBezTo>
                    <a:pt x="22395" y="7208"/>
                    <a:pt x="22359" y="7171"/>
                    <a:pt x="22326" y="7144"/>
                  </a:cubicBezTo>
                  <a:close/>
                  <a:moveTo>
                    <a:pt x="22487" y="7264"/>
                  </a:moveTo>
                  <a:lnTo>
                    <a:pt x="22487" y="7264"/>
                  </a:lnTo>
                  <a:cubicBezTo>
                    <a:pt x="22478" y="7280"/>
                    <a:pt x="22467" y="7296"/>
                    <a:pt x="22456" y="7312"/>
                  </a:cubicBezTo>
                  <a:cubicBezTo>
                    <a:pt x="22452" y="7303"/>
                    <a:pt x="22449" y="7295"/>
                    <a:pt x="22443" y="7284"/>
                  </a:cubicBezTo>
                  <a:cubicBezTo>
                    <a:pt x="22459" y="7279"/>
                    <a:pt x="22474" y="7271"/>
                    <a:pt x="22487" y="7264"/>
                  </a:cubicBezTo>
                  <a:close/>
                  <a:moveTo>
                    <a:pt x="20945" y="7235"/>
                  </a:moveTo>
                  <a:lnTo>
                    <a:pt x="20945" y="7235"/>
                  </a:lnTo>
                  <a:cubicBezTo>
                    <a:pt x="20980" y="7251"/>
                    <a:pt x="21016" y="7261"/>
                    <a:pt x="21051" y="7271"/>
                  </a:cubicBezTo>
                  <a:cubicBezTo>
                    <a:pt x="21036" y="7296"/>
                    <a:pt x="21023" y="7324"/>
                    <a:pt x="21012" y="7351"/>
                  </a:cubicBezTo>
                  <a:cubicBezTo>
                    <a:pt x="20998" y="7308"/>
                    <a:pt x="20977" y="7267"/>
                    <a:pt x="20945" y="7235"/>
                  </a:cubicBezTo>
                  <a:close/>
                  <a:moveTo>
                    <a:pt x="22380" y="7328"/>
                  </a:moveTo>
                  <a:cubicBezTo>
                    <a:pt x="22391" y="7344"/>
                    <a:pt x="22408" y="7357"/>
                    <a:pt x="22424" y="7367"/>
                  </a:cubicBezTo>
                  <a:cubicBezTo>
                    <a:pt x="22422" y="7375"/>
                    <a:pt x="22416" y="7380"/>
                    <a:pt x="22413" y="7388"/>
                  </a:cubicBezTo>
                  <a:cubicBezTo>
                    <a:pt x="22401" y="7368"/>
                    <a:pt x="22390" y="7346"/>
                    <a:pt x="22380" y="7328"/>
                  </a:cubicBezTo>
                  <a:close/>
                  <a:moveTo>
                    <a:pt x="20971" y="7360"/>
                  </a:moveTo>
                  <a:cubicBezTo>
                    <a:pt x="20978" y="7367"/>
                    <a:pt x="20990" y="7376"/>
                    <a:pt x="20998" y="7383"/>
                  </a:cubicBezTo>
                  <a:cubicBezTo>
                    <a:pt x="20997" y="7385"/>
                    <a:pt x="20997" y="7386"/>
                    <a:pt x="20994" y="7390"/>
                  </a:cubicBezTo>
                  <a:cubicBezTo>
                    <a:pt x="20985" y="7382"/>
                    <a:pt x="20977" y="7370"/>
                    <a:pt x="20969" y="7360"/>
                  </a:cubicBezTo>
                  <a:close/>
                  <a:moveTo>
                    <a:pt x="22144" y="7425"/>
                  </a:moveTo>
                  <a:lnTo>
                    <a:pt x="22144" y="7425"/>
                  </a:lnTo>
                  <a:cubicBezTo>
                    <a:pt x="22134" y="7440"/>
                    <a:pt x="22124" y="7456"/>
                    <a:pt x="22115" y="7472"/>
                  </a:cubicBezTo>
                  <a:cubicBezTo>
                    <a:pt x="22109" y="7465"/>
                    <a:pt x="22104" y="7456"/>
                    <a:pt x="22098" y="7449"/>
                  </a:cubicBezTo>
                  <a:cubicBezTo>
                    <a:pt x="22112" y="7441"/>
                    <a:pt x="22130" y="7434"/>
                    <a:pt x="22144" y="7425"/>
                  </a:cubicBezTo>
                  <a:close/>
                  <a:moveTo>
                    <a:pt x="22407" y="7507"/>
                  </a:moveTo>
                  <a:lnTo>
                    <a:pt x="22407" y="7507"/>
                  </a:lnTo>
                  <a:cubicBezTo>
                    <a:pt x="22416" y="7510"/>
                    <a:pt x="22427" y="7515"/>
                    <a:pt x="22438" y="7521"/>
                  </a:cubicBezTo>
                  <a:cubicBezTo>
                    <a:pt x="22436" y="7528"/>
                    <a:pt x="22432" y="7534"/>
                    <a:pt x="22430" y="7542"/>
                  </a:cubicBezTo>
                  <a:cubicBezTo>
                    <a:pt x="22422" y="7528"/>
                    <a:pt x="22414" y="7518"/>
                    <a:pt x="22407" y="7507"/>
                  </a:cubicBezTo>
                  <a:close/>
                  <a:moveTo>
                    <a:pt x="23272" y="7495"/>
                  </a:moveTo>
                  <a:cubicBezTo>
                    <a:pt x="23288" y="7517"/>
                    <a:pt x="23309" y="7535"/>
                    <a:pt x="23332" y="7546"/>
                  </a:cubicBezTo>
                  <a:cubicBezTo>
                    <a:pt x="23331" y="7562"/>
                    <a:pt x="23328" y="7575"/>
                    <a:pt x="23325" y="7591"/>
                  </a:cubicBezTo>
                  <a:cubicBezTo>
                    <a:pt x="23308" y="7557"/>
                    <a:pt x="23293" y="7525"/>
                    <a:pt x="23272" y="7495"/>
                  </a:cubicBezTo>
                  <a:close/>
                  <a:moveTo>
                    <a:pt x="23387" y="7565"/>
                  </a:moveTo>
                  <a:cubicBezTo>
                    <a:pt x="23373" y="7587"/>
                    <a:pt x="23360" y="7608"/>
                    <a:pt x="23347" y="7630"/>
                  </a:cubicBezTo>
                  <a:cubicBezTo>
                    <a:pt x="23339" y="7617"/>
                    <a:pt x="23335" y="7604"/>
                    <a:pt x="23328" y="7594"/>
                  </a:cubicBezTo>
                  <a:cubicBezTo>
                    <a:pt x="23347" y="7585"/>
                    <a:pt x="23367" y="7576"/>
                    <a:pt x="23386" y="7565"/>
                  </a:cubicBezTo>
                  <a:close/>
                  <a:moveTo>
                    <a:pt x="22994" y="7616"/>
                  </a:moveTo>
                  <a:lnTo>
                    <a:pt x="22966" y="7659"/>
                  </a:lnTo>
                  <a:cubicBezTo>
                    <a:pt x="22960" y="7652"/>
                    <a:pt x="22955" y="7646"/>
                    <a:pt x="22950" y="7642"/>
                  </a:cubicBezTo>
                  <a:cubicBezTo>
                    <a:pt x="22952" y="7642"/>
                    <a:pt x="22955" y="7642"/>
                    <a:pt x="22955" y="7639"/>
                  </a:cubicBezTo>
                  <a:cubicBezTo>
                    <a:pt x="22957" y="7637"/>
                    <a:pt x="22957" y="7636"/>
                    <a:pt x="22957" y="7634"/>
                  </a:cubicBezTo>
                  <a:cubicBezTo>
                    <a:pt x="22969" y="7627"/>
                    <a:pt x="22981" y="7621"/>
                    <a:pt x="22994" y="7616"/>
                  </a:cubicBezTo>
                  <a:close/>
                  <a:moveTo>
                    <a:pt x="22028" y="7639"/>
                  </a:moveTo>
                  <a:lnTo>
                    <a:pt x="22028" y="7639"/>
                  </a:lnTo>
                  <a:cubicBezTo>
                    <a:pt x="22047" y="7649"/>
                    <a:pt x="22069" y="7655"/>
                    <a:pt x="22090" y="7665"/>
                  </a:cubicBezTo>
                  <a:cubicBezTo>
                    <a:pt x="22086" y="7679"/>
                    <a:pt x="22080" y="7694"/>
                    <a:pt x="22073" y="7709"/>
                  </a:cubicBezTo>
                  <a:cubicBezTo>
                    <a:pt x="22060" y="7682"/>
                    <a:pt x="22045" y="7659"/>
                    <a:pt x="22028" y="7639"/>
                  </a:cubicBezTo>
                  <a:close/>
                  <a:moveTo>
                    <a:pt x="23354" y="7772"/>
                  </a:moveTo>
                  <a:cubicBezTo>
                    <a:pt x="23352" y="7774"/>
                    <a:pt x="23352" y="7777"/>
                    <a:pt x="23352" y="7780"/>
                  </a:cubicBezTo>
                  <a:cubicBezTo>
                    <a:pt x="23351" y="7777"/>
                    <a:pt x="23350" y="7774"/>
                    <a:pt x="23347" y="7774"/>
                  </a:cubicBezTo>
                  <a:cubicBezTo>
                    <a:pt x="23350" y="7772"/>
                    <a:pt x="23351" y="7772"/>
                    <a:pt x="23354" y="7772"/>
                  </a:cubicBezTo>
                  <a:close/>
                  <a:moveTo>
                    <a:pt x="22089" y="7799"/>
                  </a:moveTo>
                  <a:cubicBezTo>
                    <a:pt x="22089" y="7799"/>
                    <a:pt x="22089" y="7799"/>
                    <a:pt x="22089" y="7799"/>
                  </a:cubicBezTo>
                  <a:lnTo>
                    <a:pt x="22089" y="7799"/>
                  </a:lnTo>
                  <a:cubicBezTo>
                    <a:pt x="22088" y="7799"/>
                    <a:pt x="22087" y="7799"/>
                    <a:pt x="22086" y="7799"/>
                  </a:cubicBezTo>
                  <a:close/>
                  <a:moveTo>
                    <a:pt x="22108" y="7799"/>
                  </a:moveTo>
                  <a:cubicBezTo>
                    <a:pt x="22105" y="7800"/>
                    <a:pt x="22105" y="7803"/>
                    <a:pt x="22104" y="7804"/>
                  </a:cubicBezTo>
                  <a:cubicBezTo>
                    <a:pt x="22104" y="7804"/>
                    <a:pt x="22102" y="7804"/>
                    <a:pt x="22102" y="7803"/>
                  </a:cubicBezTo>
                  <a:lnTo>
                    <a:pt x="22102" y="7799"/>
                  </a:lnTo>
                  <a:close/>
                  <a:moveTo>
                    <a:pt x="23903" y="7601"/>
                  </a:moveTo>
                  <a:lnTo>
                    <a:pt x="23903" y="7601"/>
                  </a:lnTo>
                  <a:cubicBezTo>
                    <a:pt x="23861" y="7671"/>
                    <a:pt x="23830" y="7745"/>
                    <a:pt x="23808" y="7823"/>
                  </a:cubicBezTo>
                  <a:cubicBezTo>
                    <a:pt x="23774" y="7768"/>
                    <a:pt x="23737" y="7714"/>
                    <a:pt x="23702" y="7661"/>
                  </a:cubicBezTo>
                  <a:lnTo>
                    <a:pt x="23702" y="7661"/>
                  </a:lnTo>
                  <a:cubicBezTo>
                    <a:pt x="23734" y="7675"/>
                    <a:pt x="23763" y="7688"/>
                    <a:pt x="23792" y="7703"/>
                  </a:cubicBezTo>
                  <a:cubicBezTo>
                    <a:pt x="23790" y="7695"/>
                    <a:pt x="23788" y="7690"/>
                    <a:pt x="23785" y="7685"/>
                  </a:cubicBezTo>
                  <a:cubicBezTo>
                    <a:pt x="23829" y="7665"/>
                    <a:pt x="23868" y="7636"/>
                    <a:pt x="23903" y="7601"/>
                  </a:cubicBezTo>
                  <a:close/>
                  <a:moveTo>
                    <a:pt x="24151" y="8064"/>
                  </a:moveTo>
                  <a:cubicBezTo>
                    <a:pt x="24179" y="8077"/>
                    <a:pt x="24203" y="8088"/>
                    <a:pt x="24228" y="8099"/>
                  </a:cubicBezTo>
                  <a:cubicBezTo>
                    <a:pt x="24225" y="8106"/>
                    <a:pt x="24225" y="8111"/>
                    <a:pt x="24225" y="8117"/>
                  </a:cubicBezTo>
                  <a:cubicBezTo>
                    <a:pt x="24245" y="8108"/>
                    <a:pt x="24267" y="8096"/>
                    <a:pt x="24289" y="8086"/>
                  </a:cubicBezTo>
                  <a:lnTo>
                    <a:pt x="24289" y="8086"/>
                  </a:lnTo>
                  <a:cubicBezTo>
                    <a:pt x="24269" y="8117"/>
                    <a:pt x="24248" y="8150"/>
                    <a:pt x="24230" y="8180"/>
                  </a:cubicBezTo>
                  <a:cubicBezTo>
                    <a:pt x="24203" y="8140"/>
                    <a:pt x="24179" y="8102"/>
                    <a:pt x="24151" y="8064"/>
                  </a:cubicBezTo>
                  <a:close/>
                  <a:moveTo>
                    <a:pt x="24834" y="8427"/>
                  </a:moveTo>
                  <a:lnTo>
                    <a:pt x="24834" y="8427"/>
                  </a:lnTo>
                  <a:cubicBezTo>
                    <a:pt x="24826" y="8459"/>
                    <a:pt x="24813" y="8493"/>
                    <a:pt x="24802" y="8522"/>
                  </a:cubicBezTo>
                  <a:cubicBezTo>
                    <a:pt x="24787" y="8501"/>
                    <a:pt x="24770" y="8481"/>
                    <a:pt x="24752" y="8464"/>
                  </a:cubicBezTo>
                  <a:cubicBezTo>
                    <a:pt x="24754" y="8464"/>
                    <a:pt x="24755" y="8464"/>
                    <a:pt x="24758" y="8462"/>
                  </a:cubicBezTo>
                  <a:cubicBezTo>
                    <a:pt x="24761" y="8458"/>
                    <a:pt x="24762" y="8451"/>
                    <a:pt x="24762" y="8445"/>
                  </a:cubicBezTo>
                  <a:cubicBezTo>
                    <a:pt x="24787" y="8442"/>
                    <a:pt x="24810" y="8436"/>
                    <a:pt x="24834" y="8427"/>
                  </a:cubicBezTo>
                  <a:close/>
                  <a:moveTo>
                    <a:pt x="24733" y="8777"/>
                  </a:moveTo>
                  <a:cubicBezTo>
                    <a:pt x="24739" y="8780"/>
                    <a:pt x="24746" y="8780"/>
                    <a:pt x="24752" y="8785"/>
                  </a:cubicBezTo>
                  <a:cubicBezTo>
                    <a:pt x="24751" y="8789"/>
                    <a:pt x="24748" y="8792"/>
                    <a:pt x="24746" y="8793"/>
                  </a:cubicBezTo>
                  <a:cubicBezTo>
                    <a:pt x="24741" y="8789"/>
                    <a:pt x="24738" y="8783"/>
                    <a:pt x="24733" y="8777"/>
                  </a:cubicBezTo>
                  <a:close/>
                  <a:moveTo>
                    <a:pt x="218" y="0"/>
                  </a:moveTo>
                  <a:cubicBezTo>
                    <a:pt x="189" y="202"/>
                    <a:pt x="118" y="397"/>
                    <a:pt x="8" y="568"/>
                  </a:cubicBezTo>
                  <a:cubicBezTo>
                    <a:pt x="5" y="573"/>
                    <a:pt x="3" y="574"/>
                    <a:pt x="2" y="578"/>
                  </a:cubicBezTo>
                  <a:cubicBezTo>
                    <a:pt x="3" y="575"/>
                    <a:pt x="5" y="575"/>
                    <a:pt x="8" y="575"/>
                  </a:cubicBezTo>
                  <a:cubicBezTo>
                    <a:pt x="58" y="552"/>
                    <a:pt x="105" y="520"/>
                    <a:pt x="147" y="480"/>
                  </a:cubicBezTo>
                  <a:lnTo>
                    <a:pt x="147" y="480"/>
                  </a:lnTo>
                  <a:cubicBezTo>
                    <a:pt x="74" y="596"/>
                    <a:pt x="26" y="728"/>
                    <a:pt x="8" y="864"/>
                  </a:cubicBezTo>
                  <a:cubicBezTo>
                    <a:pt x="3" y="888"/>
                    <a:pt x="2" y="909"/>
                    <a:pt x="0" y="931"/>
                  </a:cubicBezTo>
                  <a:cubicBezTo>
                    <a:pt x="2" y="930"/>
                    <a:pt x="5" y="930"/>
                    <a:pt x="8" y="928"/>
                  </a:cubicBezTo>
                  <a:cubicBezTo>
                    <a:pt x="29" y="917"/>
                    <a:pt x="48" y="907"/>
                    <a:pt x="73" y="895"/>
                  </a:cubicBezTo>
                  <a:lnTo>
                    <a:pt x="73" y="895"/>
                  </a:lnTo>
                  <a:cubicBezTo>
                    <a:pt x="53" y="905"/>
                    <a:pt x="31" y="921"/>
                    <a:pt x="8" y="939"/>
                  </a:cubicBezTo>
                  <a:lnTo>
                    <a:pt x="8" y="1140"/>
                  </a:lnTo>
                  <a:cubicBezTo>
                    <a:pt x="16" y="1137"/>
                    <a:pt x="23" y="1135"/>
                    <a:pt x="32" y="1132"/>
                  </a:cubicBezTo>
                  <a:lnTo>
                    <a:pt x="32" y="1132"/>
                  </a:lnTo>
                  <a:cubicBezTo>
                    <a:pt x="26" y="1149"/>
                    <a:pt x="22" y="1167"/>
                    <a:pt x="16" y="1184"/>
                  </a:cubicBezTo>
                  <a:lnTo>
                    <a:pt x="8" y="1178"/>
                  </a:lnTo>
                  <a:lnTo>
                    <a:pt x="8" y="10157"/>
                  </a:lnTo>
                  <a:cubicBezTo>
                    <a:pt x="567" y="10209"/>
                    <a:pt x="1130" y="10219"/>
                    <a:pt x="1694" y="10219"/>
                  </a:cubicBezTo>
                  <a:cubicBezTo>
                    <a:pt x="2055" y="10219"/>
                    <a:pt x="2416" y="10215"/>
                    <a:pt x="2777" y="10215"/>
                  </a:cubicBezTo>
                  <a:cubicBezTo>
                    <a:pt x="3115" y="10215"/>
                    <a:pt x="3451" y="10218"/>
                    <a:pt x="3787" y="10232"/>
                  </a:cubicBezTo>
                  <a:cubicBezTo>
                    <a:pt x="3953" y="10241"/>
                    <a:pt x="4117" y="10250"/>
                    <a:pt x="4281" y="10260"/>
                  </a:cubicBezTo>
                  <a:cubicBezTo>
                    <a:pt x="7069" y="10455"/>
                    <a:pt x="9804" y="11274"/>
                    <a:pt x="12599" y="11276"/>
                  </a:cubicBezTo>
                  <a:cubicBezTo>
                    <a:pt x="12608" y="11276"/>
                    <a:pt x="12616" y="11276"/>
                    <a:pt x="12625" y="11276"/>
                  </a:cubicBezTo>
                  <a:cubicBezTo>
                    <a:pt x="14679" y="11276"/>
                    <a:pt x="16725" y="10840"/>
                    <a:pt x="18770" y="10840"/>
                  </a:cubicBezTo>
                  <a:cubicBezTo>
                    <a:pt x="19174" y="10840"/>
                    <a:pt x="19578" y="10857"/>
                    <a:pt x="19982" y="10897"/>
                  </a:cubicBezTo>
                  <a:cubicBezTo>
                    <a:pt x="21434" y="11046"/>
                    <a:pt x="22840" y="11500"/>
                    <a:pt x="24292" y="11661"/>
                  </a:cubicBezTo>
                  <a:cubicBezTo>
                    <a:pt x="24426" y="11676"/>
                    <a:pt x="24566" y="11685"/>
                    <a:pt x="24708" y="11685"/>
                  </a:cubicBezTo>
                  <a:cubicBezTo>
                    <a:pt x="25312" y="11685"/>
                    <a:pt x="25935" y="11525"/>
                    <a:pt x="26165" y="10998"/>
                  </a:cubicBezTo>
                  <a:cubicBezTo>
                    <a:pt x="26255" y="10807"/>
                    <a:pt x="26265" y="10595"/>
                    <a:pt x="26228" y="10394"/>
                  </a:cubicBezTo>
                  <a:cubicBezTo>
                    <a:pt x="26191" y="10200"/>
                    <a:pt x="26109" y="10015"/>
                    <a:pt x="25995" y="9856"/>
                  </a:cubicBezTo>
                  <a:cubicBezTo>
                    <a:pt x="25863" y="9667"/>
                    <a:pt x="25692" y="9509"/>
                    <a:pt x="25507" y="9370"/>
                  </a:cubicBezTo>
                  <a:cubicBezTo>
                    <a:pt x="25494" y="9315"/>
                    <a:pt x="25477" y="9264"/>
                    <a:pt x="25449" y="9214"/>
                  </a:cubicBezTo>
                  <a:cubicBezTo>
                    <a:pt x="25436" y="9191"/>
                    <a:pt x="25423" y="9169"/>
                    <a:pt x="25407" y="9148"/>
                  </a:cubicBezTo>
                  <a:cubicBezTo>
                    <a:pt x="25394" y="9127"/>
                    <a:pt x="25378" y="9105"/>
                    <a:pt x="25362" y="9087"/>
                  </a:cubicBezTo>
                  <a:cubicBezTo>
                    <a:pt x="25354" y="9075"/>
                    <a:pt x="25342" y="9065"/>
                    <a:pt x="25332" y="9055"/>
                  </a:cubicBezTo>
                  <a:lnTo>
                    <a:pt x="25332" y="9055"/>
                  </a:lnTo>
                  <a:cubicBezTo>
                    <a:pt x="25343" y="9066"/>
                    <a:pt x="25356" y="9076"/>
                    <a:pt x="25369" y="9087"/>
                  </a:cubicBezTo>
                  <a:cubicBezTo>
                    <a:pt x="25383" y="9095"/>
                    <a:pt x="25393" y="9105"/>
                    <a:pt x="25404" y="9116"/>
                  </a:cubicBezTo>
                  <a:cubicBezTo>
                    <a:pt x="25401" y="9104"/>
                    <a:pt x="25401" y="9095"/>
                    <a:pt x="25400" y="9084"/>
                  </a:cubicBezTo>
                  <a:cubicBezTo>
                    <a:pt x="25391" y="9030"/>
                    <a:pt x="25368" y="8979"/>
                    <a:pt x="25335" y="8937"/>
                  </a:cubicBezTo>
                  <a:cubicBezTo>
                    <a:pt x="25327" y="8928"/>
                    <a:pt x="25322" y="8920"/>
                    <a:pt x="25314" y="8912"/>
                  </a:cubicBezTo>
                  <a:lnTo>
                    <a:pt x="25314" y="8912"/>
                  </a:lnTo>
                  <a:cubicBezTo>
                    <a:pt x="25335" y="8921"/>
                    <a:pt x="25355" y="8930"/>
                    <a:pt x="25377" y="8937"/>
                  </a:cubicBezTo>
                  <a:cubicBezTo>
                    <a:pt x="25417" y="8952"/>
                    <a:pt x="25459" y="8963"/>
                    <a:pt x="25503" y="8972"/>
                  </a:cubicBezTo>
                  <a:cubicBezTo>
                    <a:pt x="25500" y="8960"/>
                    <a:pt x="25494" y="8950"/>
                    <a:pt x="25489" y="8938"/>
                  </a:cubicBezTo>
                  <a:cubicBezTo>
                    <a:pt x="25469" y="8894"/>
                    <a:pt x="25443" y="8852"/>
                    <a:pt x="25412" y="8813"/>
                  </a:cubicBezTo>
                  <a:lnTo>
                    <a:pt x="25412" y="8813"/>
                  </a:lnTo>
                  <a:cubicBezTo>
                    <a:pt x="25430" y="8830"/>
                    <a:pt x="25453" y="8840"/>
                    <a:pt x="25478" y="8840"/>
                  </a:cubicBezTo>
                  <a:cubicBezTo>
                    <a:pt x="25480" y="8840"/>
                    <a:pt x="25483" y="8840"/>
                    <a:pt x="25486" y="8840"/>
                  </a:cubicBezTo>
                  <a:cubicBezTo>
                    <a:pt x="25451" y="8753"/>
                    <a:pt x="25397" y="8670"/>
                    <a:pt x="25333" y="8600"/>
                  </a:cubicBezTo>
                  <a:cubicBezTo>
                    <a:pt x="25334" y="8599"/>
                    <a:pt x="25335" y="8599"/>
                    <a:pt x="25336" y="8599"/>
                  </a:cubicBezTo>
                  <a:cubicBezTo>
                    <a:pt x="25336" y="8599"/>
                    <a:pt x="25338" y="8599"/>
                    <a:pt x="25339" y="8597"/>
                  </a:cubicBezTo>
                  <a:cubicBezTo>
                    <a:pt x="25351" y="8581"/>
                    <a:pt x="25340" y="8557"/>
                    <a:pt x="25329" y="8538"/>
                  </a:cubicBezTo>
                  <a:cubicBezTo>
                    <a:pt x="25327" y="8535"/>
                    <a:pt x="25326" y="8532"/>
                    <a:pt x="25324" y="8529"/>
                  </a:cubicBezTo>
                  <a:cubicBezTo>
                    <a:pt x="25278" y="8458"/>
                    <a:pt x="25232" y="8387"/>
                    <a:pt x="25186" y="8318"/>
                  </a:cubicBezTo>
                  <a:lnTo>
                    <a:pt x="25186" y="8318"/>
                  </a:lnTo>
                  <a:cubicBezTo>
                    <a:pt x="25216" y="8333"/>
                    <a:pt x="25246" y="8346"/>
                    <a:pt x="25275" y="8361"/>
                  </a:cubicBezTo>
                  <a:cubicBezTo>
                    <a:pt x="25245" y="8268"/>
                    <a:pt x="25198" y="8179"/>
                    <a:pt x="25146" y="8096"/>
                  </a:cubicBezTo>
                  <a:lnTo>
                    <a:pt x="25146" y="8096"/>
                  </a:lnTo>
                  <a:cubicBezTo>
                    <a:pt x="25173" y="8138"/>
                    <a:pt x="25217" y="8164"/>
                    <a:pt x="25266" y="8172"/>
                  </a:cubicBezTo>
                  <a:cubicBezTo>
                    <a:pt x="25263" y="8114"/>
                    <a:pt x="25234" y="8050"/>
                    <a:pt x="25195" y="7995"/>
                  </a:cubicBezTo>
                  <a:cubicBezTo>
                    <a:pt x="25165" y="7951"/>
                    <a:pt x="25124" y="7912"/>
                    <a:pt x="25088" y="7884"/>
                  </a:cubicBezTo>
                  <a:lnTo>
                    <a:pt x="25088" y="7884"/>
                  </a:lnTo>
                  <a:lnTo>
                    <a:pt x="25252" y="7966"/>
                  </a:lnTo>
                  <a:cubicBezTo>
                    <a:pt x="25197" y="7876"/>
                    <a:pt x="25131" y="7794"/>
                    <a:pt x="25051" y="7723"/>
                  </a:cubicBezTo>
                  <a:lnTo>
                    <a:pt x="25051" y="7723"/>
                  </a:lnTo>
                  <a:cubicBezTo>
                    <a:pt x="25094" y="7740"/>
                    <a:pt x="25136" y="7758"/>
                    <a:pt x="25179" y="7774"/>
                  </a:cubicBezTo>
                  <a:cubicBezTo>
                    <a:pt x="25128" y="7688"/>
                    <a:pt x="25085" y="7526"/>
                    <a:pt x="25012" y="7449"/>
                  </a:cubicBezTo>
                  <a:cubicBezTo>
                    <a:pt x="25008" y="7446"/>
                    <a:pt x="25002" y="7440"/>
                    <a:pt x="24998" y="7435"/>
                  </a:cubicBezTo>
                  <a:cubicBezTo>
                    <a:pt x="24995" y="7440"/>
                    <a:pt x="24995" y="7446"/>
                    <a:pt x="24995" y="7449"/>
                  </a:cubicBezTo>
                  <a:cubicBezTo>
                    <a:pt x="24970" y="7624"/>
                    <a:pt x="24906" y="7794"/>
                    <a:pt x="24809" y="7942"/>
                  </a:cubicBezTo>
                  <a:cubicBezTo>
                    <a:pt x="24855" y="7922"/>
                    <a:pt x="24898" y="7891"/>
                    <a:pt x="24935" y="7855"/>
                  </a:cubicBezTo>
                  <a:lnTo>
                    <a:pt x="24935" y="7855"/>
                  </a:lnTo>
                  <a:cubicBezTo>
                    <a:pt x="24908" y="7900"/>
                    <a:pt x="24884" y="7947"/>
                    <a:pt x="24864" y="7995"/>
                  </a:cubicBezTo>
                  <a:cubicBezTo>
                    <a:pt x="24834" y="8077"/>
                    <a:pt x="24813" y="8164"/>
                    <a:pt x="24806" y="8253"/>
                  </a:cubicBezTo>
                  <a:cubicBezTo>
                    <a:pt x="24826" y="8244"/>
                    <a:pt x="24848" y="8233"/>
                    <a:pt x="24870" y="8223"/>
                  </a:cubicBezTo>
                  <a:lnTo>
                    <a:pt x="24870" y="8223"/>
                  </a:lnTo>
                  <a:cubicBezTo>
                    <a:pt x="24831" y="8284"/>
                    <a:pt x="24792" y="8347"/>
                    <a:pt x="24754" y="8411"/>
                  </a:cubicBezTo>
                  <a:cubicBezTo>
                    <a:pt x="24752" y="8408"/>
                    <a:pt x="24752" y="8407"/>
                    <a:pt x="24751" y="8404"/>
                  </a:cubicBezTo>
                  <a:cubicBezTo>
                    <a:pt x="24701" y="8331"/>
                    <a:pt x="24654" y="8256"/>
                    <a:pt x="24606" y="8183"/>
                  </a:cubicBezTo>
                  <a:lnTo>
                    <a:pt x="24606" y="8183"/>
                  </a:lnTo>
                  <a:cubicBezTo>
                    <a:pt x="24636" y="8198"/>
                    <a:pt x="24665" y="8211"/>
                    <a:pt x="24694" y="8225"/>
                  </a:cubicBezTo>
                  <a:cubicBezTo>
                    <a:pt x="24668" y="8144"/>
                    <a:pt x="24630" y="8067"/>
                    <a:pt x="24585" y="7995"/>
                  </a:cubicBezTo>
                  <a:cubicBezTo>
                    <a:pt x="24581" y="7987"/>
                    <a:pt x="24576" y="7980"/>
                    <a:pt x="24571" y="7973"/>
                  </a:cubicBezTo>
                  <a:lnTo>
                    <a:pt x="24571" y="7973"/>
                  </a:lnTo>
                  <a:cubicBezTo>
                    <a:pt x="24578" y="7982"/>
                    <a:pt x="24586" y="7989"/>
                    <a:pt x="24594" y="7995"/>
                  </a:cubicBezTo>
                  <a:cubicBezTo>
                    <a:pt x="24620" y="8019"/>
                    <a:pt x="24651" y="8034"/>
                    <a:pt x="24687" y="8037"/>
                  </a:cubicBezTo>
                  <a:cubicBezTo>
                    <a:pt x="24685" y="8022"/>
                    <a:pt x="24685" y="8008"/>
                    <a:pt x="24680" y="7995"/>
                  </a:cubicBezTo>
                  <a:cubicBezTo>
                    <a:pt x="24658" y="7903"/>
                    <a:pt x="24579" y="7804"/>
                    <a:pt x="24507" y="7752"/>
                  </a:cubicBezTo>
                  <a:lnTo>
                    <a:pt x="24507" y="7752"/>
                  </a:lnTo>
                  <a:cubicBezTo>
                    <a:pt x="24562" y="7777"/>
                    <a:pt x="24616" y="7806"/>
                    <a:pt x="24671" y="7832"/>
                  </a:cubicBezTo>
                  <a:cubicBezTo>
                    <a:pt x="24617" y="7740"/>
                    <a:pt x="24550" y="7659"/>
                    <a:pt x="24472" y="7588"/>
                  </a:cubicBezTo>
                  <a:lnTo>
                    <a:pt x="24472" y="7588"/>
                  </a:lnTo>
                  <a:cubicBezTo>
                    <a:pt x="24514" y="7605"/>
                    <a:pt x="24556" y="7623"/>
                    <a:pt x="24600" y="7639"/>
                  </a:cubicBezTo>
                  <a:cubicBezTo>
                    <a:pt x="24571" y="7588"/>
                    <a:pt x="24542" y="7511"/>
                    <a:pt x="24508" y="7440"/>
                  </a:cubicBezTo>
                  <a:cubicBezTo>
                    <a:pt x="24484" y="7383"/>
                    <a:pt x="24453" y="7331"/>
                    <a:pt x="24418" y="7302"/>
                  </a:cubicBezTo>
                  <a:cubicBezTo>
                    <a:pt x="24411" y="7347"/>
                    <a:pt x="24404" y="7392"/>
                    <a:pt x="24392" y="7438"/>
                  </a:cubicBezTo>
                  <a:cubicBezTo>
                    <a:pt x="24359" y="7571"/>
                    <a:pt x="24304" y="7695"/>
                    <a:pt x="24230" y="7810"/>
                  </a:cubicBezTo>
                  <a:cubicBezTo>
                    <a:pt x="24276" y="7790"/>
                    <a:pt x="24320" y="7759"/>
                    <a:pt x="24356" y="7723"/>
                  </a:cubicBezTo>
                  <a:lnTo>
                    <a:pt x="24356" y="7723"/>
                  </a:lnTo>
                  <a:cubicBezTo>
                    <a:pt x="24304" y="7806"/>
                    <a:pt x="24269" y="7900"/>
                    <a:pt x="24247" y="7997"/>
                  </a:cubicBezTo>
                  <a:cubicBezTo>
                    <a:pt x="24240" y="8024"/>
                    <a:pt x="24237" y="8053"/>
                    <a:pt x="24232" y="8080"/>
                  </a:cubicBezTo>
                  <a:cubicBezTo>
                    <a:pt x="24222" y="8051"/>
                    <a:pt x="24211" y="8024"/>
                    <a:pt x="24199" y="7997"/>
                  </a:cubicBezTo>
                  <a:cubicBezTo>
                    <a:pt x="24174" y="7944"/>
                    <a:pt x="24148" y="7893"/>
                    <a:pt x="24115" y="7846"/>
                  </a:cubicBezTo>
                  <a:lnTo>
                    <a:pt x="24115" y="7846"/>
                  </a:lnTo>
                  <a:cubicBezTo>
                    <a:pt x="24144" y="7886"/>
                    <a:pt x="24186" y="7913"/>
                    <a:pt x="24235" y="7919"/>
                  </a:cubicBezTo>
                  <a:cubicBezTo>
                    <a:pt x="24231" y="7813"/>
                    <a:pt x="24141" y="7694"/>
                    <a:pt x="24055" y="7634"/>
                  </a:cubicBezTo>
                  <a:lnTo>
                    <a:pt x="24055" y="7634"/>
                  </a:lnTo>
                  <a:cubicBezTo>
                    <a:pt x="24109" y="7659"/>
                    <a:pt x="24164" y="7688"/>
                    <a:pt x="24218" y="7716"/>
                  </a:cubicBezTo>
                  <a:cubicBezTo>
                    <a:pt x="24166" y="7624"/>
                    <a:pt x="24099" y="7542"/>
                    <a:pt x="24020" y="7472"/>
                  </a:cubicBezTo>
                  <a:lnTo>
                    <a:pt x="24020" y="7472"/>
                  </a:lnTo>
                  <a:cubicBezTo>
                    <a:pt x="24063" y="7489"/>
                    <a:pt x="24105" y="7507"/>
                    <a:pt x="24148" y="7523"/>
                  </a:cubicBezTo>
                  <a:cubicBezTo>
                    <a:pt x="24134" y="7498"/>
                    <a:pt x="24119" y="7467"/>
                    <a:pt x="24105" y="7434"/>
                  </a:cubicBezTo>
                  <a:cubicBezTo>
                    <a:pt x="24086" y="7395"/>
                    <a:pt x="24070" y="7353"/>
                    <a:pt x="24049" y="7312"/>
                  </a:cubicBezTo>
                  <a:cubicBezTo>
                    <a:pt x="24042" y="7298"/>
                    <a:pt x="24035" y="7283"/>
                    <a:pt x="24028" y="7271"/>
                  </a:cubicBezTo>
                  <a:cubicBezTo>
                    <a:pt x="24010" y="7237"/>
                    <a:pt x="23988" y="7206"/>
                    <a:pt x="23964" y="7187"/>
                  </a:cubicBezTo>
                  <a:cubicBezTo>
                    <a:pt x="23961" y="7218"/>
                    <a:pt x="23955" y="7250"/>
                    <a:pt x="23948" y="7279"/>
                  </a:cubicBezTo>
                  <a:cubicBezTo>
                    <a:pt x="23946" y="7290"/>
                    <a:pt x="23945" y="7302"/>
                    <a:pt x="23941" y="7315"/>
                  </a:cubicBezTo>
                  <a:cubicBezTo>
                    <a:pt x="23932" y="7354"/>
                    <a:pt x="23919" y="7392"/>
                    <a:pt x="23904" y="7433"/>
                  </a:cubicBezTo>
                  <a:cubicBezTo>
                    <a:pt x="23874" y="7521"/>
                    <a:pt x="23832" y="7605"/>
                    <a:pt x="23782" y="7685"/>
                  </a:cubicBezTo>
                  <a:cubicBezTo>
                    <a:pt x="23752" y="7601"/>
                    <a:pt x="23713" y="7520"/>
                    <a:pt x="23663" y="7446"/>
                  </a:cubicBezTo>
                  <a:lnTo>
                    <a:pt x="23663" y="7446"/>
                  </a:lnTo>
                  <a:cubicBezTo>
                    <a:pt x="23692" y="7486"/>
                    <a:pt x="23734" y="7512"/>
                    <a:pt x="23782" y="7520"/>
                  </a:cubicBezTo>
                  <a:cubicBezTo>
                    <a:pt x="23781" y="7491"/>
                    <a:pt x="23774" y="7460"/>
                    <a:pt x="23760" y="7428"/>
                  </a:cubicBezTo>
                  <a:cubicBezTo>
                    <a:pt x="23743" y="7388"/>
                    <a:pt x="23715" y="7345"/>
                    <a:pt x="23684" y="7309"/>
                  </a:cubicBezTo>
                  <a:cubicBezTo>
                    <a:pt x="23681" y="7308"/>
                    <a:pt x="23679" y="7305"/>
                    <a:pt x="23678" y="7302"/>
                  </a:cubicBezTo>
                  <a:cubicBezTo>
                    <a:pt x="23654" y="7274"/>
                    <a:pt x="23628" y="7251"/>
                    <a:pt x="23604" y="7232"/>
                  </a:cubicBezTo>
                  <a:lnTo>
                    <a:pt x="23604" y="7232"/>
                  </a:lnTo>
                  <a:cubicBezTo>
                    <a:pt x="23644" y="7254"/>
                    <a:pt x="23691" y="7274"/>
                    <a:pt x="23731" y="7296"/>
                  </a:cubicBezTo>
                  <a:cubicBezTo>
                    <a:pt x="23742" y="7302"/>
                    <a:pt x="23750" y="7305"/>
                    <a:pt x="23760" y="7311"/>
                  </a:cubicBezTo>
                  <a:cubicBezTo>
                    <a:pt x="23763" y="7312"/>
                    <a:pt x="23765" y="7312"/>
                    <a:pt x="23768" y="7315"/>
                  </a:cubicBezTo>
                  <a:cubicBezTo>
                    <a:pt x="23766" y="7312"/>
                    <a:pt x="23766" y="7312"/>
                    <a:pt x="23766" y="7311"/>
                  </a:cubicBezTo>
                  <a:cubicBezTo>
                    <a:pt x="23763" y="7305"/>
                    <a:pt x="23759" y="7300"/>
                    <a:pt x="23758" y="7295"/>
                  </a:cubicBezTo>
                  <a:cubicBezTo>
                    <a:pt x="23707" y="7210"/>
                    <a:pt x="23643" y="7136"/>
                    <a:pt x="23572" y="7071"/>
                  </a:cubicBezTo>
                  <a:lnTo>
                    <a:pt x="23572" y="7071"/>
                  </a:lnTo>
                  <a:cubicBezTo>
                    <a:pt x="23614" y="7090"/>
                    <a:pt x="23656" y="7106"/>
                    <a:pt x="23699" y="7122"/>
                  </a:cubicBezTo>
                  <a:cubicBezTo>
                    <a:pt x="23644" y="7032"/>
                    <a:pt x="23598" y="6852"/>
                    <a:pt x="23518" y="6785"/>
                  </a:cubicBezTo>
                  <a:cubicBezTo>
                    <a:pt x="23495" y="6964"/>
                    <a:pt x="23429" y="7138"/>
                    <a:pt x="23329" y="7290"/>
                  </a:cubicBezTo>
                  <a:cubicBezTo>
                    <a:pt x="23376" y="7271"/>
                    <a:pt x="23419" y="7239"/>
                    <a:pt x="23456" y="7203"/>
                  </a:cubicBezTo>
                  <a:lnTo>
                    <a:pt x="23456" y="7203"/>
                  </a:lnTo>
                  <a:cubicBezTo>
                    <a:pt x="23438" y="7232"/>
                    <a:pt x="23422" y="7264"/>
                    <a:pt x="23409" y="7296"/>
                  </a:cubicBezTo>
                  <a:cubicBezTo>
                    <a:pt x="23403" y="7305"/>
                    <a:pt x="23400" y="7316"/>
                    <a:pt x="23395" y="7327"/>
                  </a:cubicBezTo>
                  <a:cubicBezTo>
                    <a:pt x="23381" y="7359"/>
                    <a:pt x="23371" y="7389"/>
                    <a:pt x="23364" y="7421"/>
                  </a:cubicBezTo>
                  <a:cubicBezTo>
                    <a:pt x="23360" y="7431"/>
                    <a:pt x="23357" y="7441"/>
                    <a:pt x="23354" y="7450"/>
                  </a:cubicBezTo>
                  <a:cubicBezTo>
                    <a:pt x="23350" y="7441"/>
                    <a:pt x="23344" y="7431"/>
                    <a:pt x="23336" y="7421"/>
                  </a:cubicBezTo>
                  <a:cubicBezTo>
                    <a:pt x="23318" y="7390"/>
                    <a:pt x="23294" y="7361"/>
                    <a:pt x="23271" y="7338"/>
                  </a:cubicBezTo>
                  <a:cubicBezTo>
                    <a:pt x="23251" y="7318"/>
                    <a:pt x="23230" y="7302"/>
                    <a:pt x="23212" y="7287"/>
                  </a:cubicBezTo>
                  <a:lnTo>
                    <a:pt x="23212" y="7287"/>
                  </a:lnTo>
                  <a:cubicBezTo>
                    <a:pt x="23242" y="7303"/>
                    <a:pt x="23277" y="7318"/>
                    <a:pt x="23309" y="7337"/>
                  </a:cubicBezTo>
                  <a:cubicBezTo>
                    <a:pt x="23332" y="7347"/>
                    <a:pt x="23354" y="7357"/>
                    <a:pt x="23376" y="7369"/>
                  </a:cubicBezTo>
                  <a:cubicBezTo>
                    <a:pt x="23368" y="7356"/>
                    <a:pt x="23361" y="7344"/>
                    <a:pt x="23352" y="7332"/>
                  </a:cubicBezTo>
                  <a:cubicBezTo>
                    <a:pt x="23345" y="7319"/>
                    <a:pt x="23336" y="7308"/>
                    <a:pt x="23328" y="7295"/>
                  </a:cubicBezTo>
                  <a:cubicBezTo>
                    <a:pt x="23284" y="7232"/>
                    <a:pt x="23233" y="7177"/>
                    <a:pt x="23177" y="7126"/>
                  </a:cubicBezTo>
                  <a:lnTo>
                    <a:pt x="23177" y="7126"/>
                  </a:lnTo>
                  <a:cubicBezTo>
                    <a:pt x="23219" y="7144"/>
                    <a:pt x="23259" y="7160"/>
                    <a:pt x="23303" y="7177"/>
                  </a:cubicBezTo>
                  <a:cubicBezTo>
                    <a:pt x="23249" y="7084"/>
                    <a:pt x="23201" y="6904"/>
                    <a:pt x="23122" y="6839"/>
                  </a:cubicBezTo>
                  <a:cubicBezTo>
                    <a:pt x="23103" y="6991"/>
                    <a:pt x="23052" y="7141"/>
                    <a:pt x="22976" y="7274"/>
                  </a:cubicBezTo>
                  <a:cubicBezTo>
                    <a:pt x="22965" y="7298"/>
                    <a:pt x="22950" y="7324"/>
                    <a:pt x="22936" y="7345"/>
                  </a:cubicBezTo>
                  <a:cubicBezTo>
                    <a:pt x="22975" y="7327"/>
                    <a:pt x="23010" y="7305"/>
                    <a:pt x="23040" y="7279"/>
                  </a:cubicBezTo>
                  <a:cubicBezTo>
                    <a:pt x="23047" y="7271"/>
                    <a:pt x="23053" y="7266"/>
                    <a:pt x="23061" y="7260"/>
                  </a:cubicBezTo>
                  <a:lnTo>
                    <a:pt x="23061" y="7260"/>
                  </a:lnTo>
                  <a:cubicBezTo>
                    <a:pt x="23056" y="7267"/>
                    <a:pt x="23053" y="7273"/>
                    <a:pt x="23049" y="7279"/>
                  </a:cubicBezTo>
                  <a:cubicBezTo>
                    <a:pt x="23034" y="7305"/>
                    <a:pt x="23020" y="7334"/>
                    <a:pt x="23008" y="7361"/>
                  </a:cubicBezTo>
                  <a:cubicBezTo>
                    <a:pt x="22998" y="7380"/>
                    <a:pt x="22991" y="7398"/>
                    <a:pt x="22986" y="7417"/>
                  </a:cubicBezTo>
                  <a:cubicBezTo>
                    <a:pt x="22966" y="7470"/>
                    <a:pt x="22952" y="7526"/>
                    <a:pt x="22943" y="7584"/>
                  </a:cubicBezTo>
                  <a:cubicBezTo>
                    <a:pt x="22907" y="7527"/>
                    <a:pt x="22870" y="7469"/>
                    <a:pt x="22831" y="7414"/>
                  </a:cubicBezTo>
                  <a:cubicBezTo>
                    <a:pt x="22824" y="7402"/>
                    <a:pt x="22817" y="7390"/>
                    <a:pt x="22809" y="7380"/>
                  </a:cubicBezTo>
                  <a:cubicBezTo>
                    <a:pt x="22808" y="7376"/>
                    <a:pt x="22806" y="7375"/>
                    <a:pt x="22805" y="7370"/>
                  </a:cubicBezTo>
                  <a:lnTo>
                    <a:pt x="22805" y="7370"/>
                  </a:lnTo>
                  <a:cubicBezTo>
                    <a:pt x="22809" y="7373"/>
                    <a:pt x="22815" y="7375"/>
                    <a:pt x="22821" y="7377"/>
                  </a:cubicBezTo>
                  <a:cubicBezTo>
                    <a:pt x="22844" y="7389"/>
                    <a:pt x="22870" y="7399"/>
                    <a:pt x="22894" y="7411"/>
                  </a:cubicBezTo>
                  <a:cubicBezTo>
                    <a:pt x="22889" y="7398"/>
                    <a:pt x="22885" y="7385"/>
                    <a:pt x="22879" y="7373"/>
                  </a:cubicBezTo>
                  <a:cubicBezTo>
                    <a:pt x="22866" y="7337"/>
                    <a:pt x="22850" y="7302"/>
                    <a:pt x="22834" y="7267"/>
                  </a:cubicBezTo>
                  <a:cubicBezTo>
                    <a:pt x="22814" y="7228"/>
                    <a:pt x="22790" y="7186"/>
                    <a:pt x="22764" y="7149"/>
                  </a:cubicBezTo>
                  <a:lnTo>
                    <a:pt x="22764" y="7149"/>
                  </a:lnTo>
                  <a:cubicBezTo>
                    <a:pt x="22793" y="7189"/>
                    <a:pt x="22835" y="7216"/>
                    <a:pt x="22885" y="7222"/>
                  </a:cubicBezTo>
                  <a:cubicBezTo>
                    <a:pt x="22880" y="7116"/>
                    <a:pt x="22790" y="6998"/>
                    <a:pt x="22705" y="6937"/>
                  </a:cubicBezTo>
                  <a:lnTo>
                    <a:pt x="22705" y="6937"/>
                  </a:lnTo>
                  <a:cubicBezTo>
                    <a:pt x="22758" y="6964"/>
                    <a:pt x="22814" y="6991"/>
                    <a:pt x="22870" y="7019"/>
                  </a:cubicBezTo>
                  <a:cubicBezTo>
                    <a:pt x="22815" y="6927"/>
                    <a:pt x="22748" y="6844"/>
                    <a:pt x="22670" y="6775"/>
                  </a:cubicBezTo>
                  <a:lnTo>
                    <a:pt x="22670" y="6775"/>
                  </a:lnTo>
                  <a:cubicBezTo>
                    <a:pt x="22712" y="6794"/>
                    <a:pt x="22754" y="6810"/>
                    <a:pt x="22798" y="6826"/>
                  </a:cubicBezTo>
                  <a:cubicBezTo>
                    <a:pt x="22743" y="6734"/>
                    <a:pt x="22696" y="6554"/>
                    <a:pt x="22616" y="6489"/>
                  </a:cubicBezTo>
                  <a:cubicBezTo>
                    <a:pt x="22591" y="6669"/>
                    <a:pt x="22526" y="6843"/>
                    <a:pt x="22427" y="6995"/>
                  </a:cubicBezTo>
                  <a:cubicBezTo>
                    <a:pt x="22474" y="6975"/>
                    <a:pt x="22517" y="6945"/>
                    <a:pt x="22554" y="6908"/>
                  </a:cubicBezTo>
                  <a:lnTo>
                    <a:pt x="22554" y="6908"/>
                  </a:lnTo>
                  <a:cubicBezTo>
                    <a:pt x="22500" y="6995"/>
                    <a:pt x="22464" y="7091"/>
                    <a:pt x="22443" y="7192"/>
                  </a:cubicBezTo>
                  <a:cubicBezTo>
                    <a:pt x="22401" y="7128"/>
                    <a:pt x="22355" y="7070"/>
                    <a:pt x="22298" y="7019"/>
                  </a:cubicBezTo>
                  <a:lnTo>
                    <a:pt x="22298" y="7019"/>
                  </a:lnTo>
                  <a:cubicBezTo>
                    <a:pt x="22334" y="7033"/>
                    <a:pt x="22369" y="7048"/>
                    <a:pt x="22403" y="7061"/>
                  </a:cubicBezTo>
                  <a:cubicBezTo>
                    <a:pt x="22358" y="6984"/>
                    <a:pt x="22320" y="6833"/>
                    <a:pt x="22253" y="6778"/>
                  </a:cubicBezTo>
                  <a:cubicBezTo>
                    <a:pt x="22233" y="6927"/>
                    <a:pt x="22176" y="7072"/>
                    <a:pt x="22095" y="7202"/>
                  </a:cubicBezTo>
                  <a:cubicBezTo>
                    <a:pt x="22133" y="7184"/>
                    <a:pt x="22169" y="7160"/>
                    <a:pt x="22199" y="7129"/>
                  </a:cubicBezTo>
                  <a:lnTo>
                    <a:pt x="22199" y="7129"/>
                  </a:lnTo>
                  <a:cubicBezTo>
                    <a:pt x="22170" y="7177"/>
                    <a:pt x="22147" y="7228"/>
                    <a:pt x="22130" y="7280"/>
                  </a:cubicBezTo>
                  <a:cubicBezTo>
                    <a:pt x="22117" y="7318"/>
                    <a:pt x="22105" y="7359"/>
                    <a:pt x="22101" y="7398"/>
                  </a:cubicBezTo>
                  <a:cubicBezTo>
                    <a:pt x="22096" y="7412"/>
                    <a:pt x="22096" y="7425"/>
                    <a:pt x="22093" y="7438"/>
                  </a:cubicBezTo>
                  <a:cubicBezTo>
                    <a:pt x="22093" y="7441"/>
                    <a:pt x="22090" y="7446"/>
                    <a:pt x="22090" y="7450"/>
                  </a:cubicBezTo>
                  <a:cubicBezTo>
                    <a:pt x="22089" y="7447"/>
                    <a:pt x="22086" y="7443"/>
                    <a:pt x="22082" y="7440"/>
                  </a:cubicBezTo>
                  <a:cubicBezTo>
                    <a:pt x="22073" y="7425"/>
                    <a:pt x="22060" y="7411"/>
                    <a:pt x="22047" y="7398"/>
                  </a:cubicBezTo>
                  <a:cubicBezTo>
                    <a:pt x="22045" y="7395"/>
                    <a:pt x="22043" y="7392"/>
                    <a:pt x="22040" y="7389"/>
                  </a:cubicBezTo>
                  <a:cubicBezTo>
                    <a:pt x="22041" y="7388"/>
                    <a:pt x="22042" y="7388"/>
                    <a:pt x="22043" y="7388"/>
                  </a:cubicBezTo>
                  <a:cubicBezTo>
                    <a:pt x="22044" y="7388"/>
                    <a:pt x="22044" y="7388"/>
                    <a:pt x="22044" y="7388"/>
                  </a:cubicBezTo>
                  <a:cubicBezTo>
                    <a:pt x="22054" y="7373"/>
                    <a:pt x="22045" y="7353"/>
                    <a:pt x="22035" y="7338"/>
                  </a:cubicBezTo>
                  <a:cubicBezTo>
                    <a:pt x="22025" y="7325"/>
                    <a:pt x="22016" y="7311"/>
                    <a:pt x="22009" y="7298"/>
                  </a:cubicBezTo>
                  <a:cubicBezTo>
                    <a:pt x="21979" y="7250"/>
                    <a:pt x="21948" y="7203"/>
                    <a:pt x="21915" y="7155"/>
                  </a:cubicBezTo>
                  <a:lnTo>
                    <a:pt x="21915" y="7155"/>
                  </a:lnTo>
                  <a:cubicBezTo>
                    <a:pt x="21941" y="7167"/>
                    <a:pt x="21966" y="7178"/>
                    <a:pt x="21992" y="7189"/>
                  </a:cubicBezTo>
                  <a:cubicBezTo>
                    <a:pt x="21966" y="7112"/>
                    <a:pt x="21930" y="7040"/>
                    <a:pt x="21884" y="6973"/>
                  </a:cubicBezTo>
                  <a:lnTo>
                    <a:pt x="21884" y="6973"/>
                  </a:lnTo>
                  <a:cubicBezTo>
                    <a:pt x="21907" y="7007"/>
                    <a:pt x="21943" y="7028"/>
                    <a:pt x="21982" y="7033"/>
                  </a:cubicBezTo>
                  <a:cubicBezTo>
                    <a:pt x="21979" y="6946"/>
                    <a:pt x="21902" y="6844"/>
                    <a:pt x="21832" y="6795"/>
                  </a:cubicBezTo>
                  <a:lnTo>
                    <a:pt x="21832" y="6795"/>
                  </a:lnTo>
                  <a:cubicBezTo>
                    <a:pt x="21877" y="6817"/>
                    <a:pt x="21923" y="6840"/>
                    <a:pt x="21970" y="6862"/>
                  </a:cubicBezTo>
                  <a:cubicBezTo>
                    <a:pt x="21923" y="6786"/>
                    <a:pt x="21868" y="6717"/>
                    <a:pt x="21803" y="6659"/>
                  </a:cubicBezTo>
                  <a:lnTo>
                    <a:pt x="21803" y="6659"/>
                  </a:lnTo>
                  <a:cubicBezTo>
                    <a:pt x="21836" y="6673"/>
                    <a:pt x="21873" y="6688"/>
                    <a:pt x="21908" y="6701"/>
                  </a:cubicBezTo>
                  <a:cubicBezTo>
                    <a:pt x="21863" y="6625"/>
                    <a:pt x="21822" y="6474"/>
                    <a:pt x="21755" y="6419"/>
                  </a:cubicBezTo>
                  <a:cubicBezTo>
                    <a:pt x="21735" y="6570"/>
                    <a:pt x="21681" y="6715"/>
                    <a:pt x="21597" y="6843"/>
                  </a:cubicBezTo>
                  <a:cubicBezTo>
                    <a:pt x="21637" y="6824"/>
                    <a:pt x="21674" y="6801"/>
                    <a:pt x="21703" y="6770"/>
                  </a:cubicBezTo>
                  <a:lnTo>
                    <a:pt x="21703" y="6770"/>
                  </a:lnTo>
                  <a:cubicBezTo>
                    <a:pt x="21658" y="6844"/>
                    <a:pt x="21624" y="6926"/>
                    <a:pt x="21608" y="7011"/>
                  </a:cubicBezTo>
                  <a:cubicBezTo>
                    <a:pt x="21566" y="6946"/>
                    <a:pt x="21523" y="6881"/>
                    <a:pt x="21481" y="6815"/>
                  </a:cubicBezTo>
                  <a:lnTo>
                    <a:pt x="21481" y="6815"/>
                  </a:lnTo>
                  <a:cubicBezTo>
                    <a:pt x="21510" y="6830"/>
                    <a:pt x="21542" y="6843"/>
                    <a:pt x="21571" y="6858"/>
                  </a:cubicBezTo>
                  <a:cubicBezTo>
                    <a:pt x="21539" y="6765"/>
                    <a:pt x="21494" y="6677"/>
                    <a:pt x="21441" y="6593"/>
                  </a:cubicBezTo>
                  <a:lnTo>
                    <a:pt x="21441" y="6593"/>
                  </a:lnTo>
                  <a:cubicBezTo>
                    <a:pt x="21469" y="6635"/>
                    <a:pt x="21513" y="6661"/>
                    <a:pt x="21560" y="6669"/>
                  </a:cubicBezTo>
                  <a:cubicBezTo>
                    <a:pt x="21558" y="6563"/>
                    <a:pt x="21466" y="6444"/>
                    <a:pt x="21383" y="6383"/>
                  </a:cubicBezTo>
                  <a:lnTo>
                    <a:pt x="21383" y="6383"/>
                  </a:lnTo>
                  <a:cubicBezTo>
                    <a:pt x="21437" y="6409"/>
                    <a:pt x="21492" y="6438"/>
                    <a:pt x="21546" y="6463"/>
                  </a:cubicBezTo>
                  <a:cubicBezTo>
                    <a:pt x="21492" y="6373"/>
                    <a:pt x="21427" y="6291"/>
                    <a:pt x="21347" y="6220"/>
                  </a:cubicBezTo>
                  <a:lnTo>
                    <a:pt x="21347" y="6220"/>
                  </a:lnTo>
                  <a:cubicBezTo>
                    <a:pt x="21389" y="6236"/>
                    <a:pt x="21430" y="6255"/>
                    <a:pt x="21473" y="6271"/>
                  </a:cubicBezTo>
                  <a:cubicBezTo>
                    <a:pt x="21420" y="6179"/>
                    <a:pt x="21372" y="6001"/>
                    <a:pt x="21295" y="5933"/>
                  </a:cubicBezTo>
                  <a:cubicBezTo>
                    <a:pt x="21269" y="6113"/>
                    <a:pt x="21203" y="6287"/>
                    <a:pt x="21106" y="6441"/>
                  </a:cubicBezTo>
                  <a:cubicBezTo>
                    <a:pt x="21152" y="6422"/>
                    <a:pt x="21195" y="6390"/>
                    <a:pt x="21232" y="6354"/>
                  </a:cubicBezTo>
                  <a:lnTo>
                    <a:pt x="21232" y="6354"/>
                  </a:lnTo>
                  <a:cubicBezTo>
                    <a:pt x="21158" y="6474"/>
                    <a:pt x="21115" y="6612"/>
                    <a:pt x="21103" y="6752"/>
                  </a:cubicBezTo>
                  <a:cubicBezTo>
                    <a:pt x="21123" y="6743"/>
                    <a:pt x="21145" y="6731"/>
                    <a:pt x="21167" y="6721"/>
                  </a:cubicBezTo>
                  <a:lnTo>
                    <a:pt x="21167" y="6721"/>
                  </a:lnTo>
                  <a:cubicBezTo>
                    <a:pt x="21120" y="6797"/>
                    <a:pt x="21073" y="6874"/>
                    <a:pt x="21023" y="6952"/>
                  </a:cubicBezTo>
                  <a:cubicBezTo>
                    <a:pt x="21059" y="6949"/>
                    <a:pt x="21096" y="6942"/>
                    <a:pt x="21132" y="6927"/>
                  </a:cubicBezTo>
                  <a:lnTo>
                    <a:pt x="21132" y="6927"/>
                  </a:lnTo>
                  <a:cubicBezTo>
                    <a:pt x="21116" y="6995"/>
                    <a:pt x="21087" y="7056"/>
                    <a:pt x="21051" y="7113"/>
                  </a:cubicBezTo>
                  <a:cubicBezTo>
                    <a:pt x="21026" y="7068"/>
                    <a:pt x="20994" y="7026"/>
                    <a:pt x="20961" y="6988"/>
                  </a:cubicBezTo>
                  <a:cubicBezTo>
                    <a:pt x="20962" y="6988"/>
                    <a:pt x="20964" y="6988"/>
                    <a:pt x="20964" y="6985"/>
                  </a:cubicBezTo>
                  <a:cubicBezTo>
                    <a:pt x="20975" y="6971"/>
                    <a:pt x="20965" y="6952"/>
                    <a:pt x="20955" y="6937"/>
                  </a:cubicBezTo>
                  <a:cubicBezTo>
                    <a:pt x="20914" y="6875"/>
                    <a:pt x="20875" y="6815"/>
                    <a:pt x="20834" y="6753"/>
                  </a:cubicBezTo>
                  <a:lnTo>
                    <a:pt x="20834" y="6753"/>
                  </a:lnTo>
                  <a:cubicBezTo>
                    <a:pt x="20861" y="6765"/>
                    <a:pt x="20884" y="6778"/>
                    <a:pt x="20910" y="6788"/>
                  </a:cubicBezTo>
                  <a:cubicBezTo>
                    <a:pt x="20884" y="6714"/>
                    <a:pt x="20849" y="6640"/>
                    <a:pt x="20804" y="6574"/>
                  </a:cubicBezTo>
                  <a:lnTo>
                    <a:pt x="20804" y="6574"/>
                  </a:lnTo>
                  <a:cubicBezTo>
                    <a:pt x="20827" y="6607"/>
                    <a:pt x="20862" y="6627"/>
                    <a:pt x="20900" y="6632"/>
                  </a:cubicBezTo>
                  <a:cubicBezTo>
                    <a:pt x="20897" y="6542"/>
                    <a:pt x="20820" y="6444"/>
                    <a:pt x="20750" y="6393"/>
                  </a:cubicBezTo>
                  <a:lnTo>
                    <a:pt x="20750" y="6393"/>
                  </a:lnTo>
                  <a:cubicBezTo>
                    <a:pt x="20795" y="6416"/>
                    <a:pt x="20842" y="6438"/>
                    <a:pt x="20888" y="6460"/>
                  </a:cubicBezTo>
                  <a:cubicBezTo>
                    <a:pt x="20842" y="6383"/>
                    <a:pt x="20788" y="6314"/>
                    <a:pt x="20721" y="6256"/>
                  </a:cubicBezTo>
                  <a:lnTo>
                    <a:pt x="20721" y="6256"/>
                  </a:lnTo>
                  <a:cubicBezTo>
                    <a:pt x="20755" y="6271"/>
                    <a:pt x="20791" y="6285"/>
                    <a:pt x="20826" y="6298"/>
                  </a:cubicBezTo>
                  <a:cubicBezTo>
                    <a:pt x="20789" y="6236"/>
                    <a:pt x="20757" y="6127"/>
                    <a:pt x="20711" y="6059"/>
                  </a:cubicBezTo>
                  <a:cubicBezTo>
                    <a:pt x="20701" y="6040"/>
                    <a:pt x="20688" y="6027"/>
                    <a:pt x="20675" y="6017"/>
                  </a:cubicBezTo>
                  <a:cubicBezTo>
                    <a:pt x="20673" y="6034"/>
                    <a:pt x="20670" y="6054"/>
                    <a:pt x="20666" y="6073"/>
                  </a:cubicBezTo>
                  <a:cubicBezTo>
                    <a:pt x="20641" y="6204"/>
                    <a:pt x="20590" y="6328"/>
                    <a:pt x="20518" y="6439"/>
                  </a:cubicBezTo>
                  <a:cubicBezTo>
                    <a:pt x="20557" y="6422"/>
                    <a:pt x="20593" y="6397"/>
                    <a:pt x="20622" y="6367"/>
                  </a:cubicBezTo>
                  <a:lnTo>
                    <a:pt x="20622" y="6367"/>
                  </a:lnTo>
                  <a:cubicBezTo>
                    <a:pt x="20561" y="6467"/>
                    <a:pt x="20525" y="6583"/>
                    <a:pt x="20515" y="6699"/>
                  </a:cubicBezTo>
                  <a:cubicBezTo>
                    <a:pt x="20534" y="6691"/>
                    <a:pt x="20550" y="6680"/>
                    <a:pt x="20569" y="6673"/>
                  </a:cubicBezTo>
                  <a:lnTo>
                    <a:pt x="20569" y="6673"/>
                  </a:lnTo>
                  <a:cubicBezTo>
                    <a:pt x="20528" y="6738"/>
                    <a:pt x="20489" y="6801"/>
                    <a:pt x="20448" y="6866"/>
                  </a:cubicBezTo>
                  <a:cubicBezTo>
                    <a:pt x="20479" y="6865"/>
                    <a:pt x="20511" y="6858"/>
                    <a:pt x="20540" y="6846"/>
                  </a:cubicBezTo>
                  <a:lnTo>
                    <a:pt x="20540" y="6846"/>
                  </a:lnTo>
                  <a:cubicBezTo>
                    <a:pt x="20521" y="6913"/>
                    <a:pt x="20490" y="6978"/>
                    <a:pt x="20447" y="7035"/>
                  </a:cubicBezTo>
                  <a:cubicBezTo>
                    <a:pt x="20464" y="7045"/>
                    <a:pt x="20485" y="7051"/>
                    <a:pt x="20505" y="7051"/>
                  </a:cubicBezTo>
                  <a:cubicBezTo>
                    <a:pt x="20514" y="7051"/>
                    <a:pt x="20522" y="7050"/>
                    <a:pt x="20529" y="7048"/>
                  </a:cubicBezTo>
                  <a:lnTo>
                    <a:pt x="20529" y="7048"/>
                  </a:lnTo>
                  <a:cubicBezTo>
                    <a:pt x="20496" y="7094"/>
                    <a:pt x="20464" y="7145"/>
                    <a:pt x="20441" y="7199"/>
                  </a:cubicBezTo>
                  <a:lnTo>
                    <a:pt x="20336" y="7036"/>
                  </a:lnTo>
                  <a:lnTo>
                    <a:pt x="20336" y="7036"/>
                  </a:lnTo>
                  <a:cubicBezTo>
                    <a:pt x="20361" y="7049"/>
                    <a:pt x="20387" y="7061"/>
                    <a:pt x="20410" y="7071"/>
                  </a:cubicBezTo>
                  <a:cubicBezTo>
                    <a:pt x="20384" y="6993"/>
                    <a:pt x="20348" y="6921"/>
                    <a:pt x="20304" y="6854"/>
                  </a:cubicBezTo>
                  <a:lnTo>
                    <a:pt x="20304" y="6854"/>
                  </a:lnTo>
                  <a:cubicBezTo>
                    <a:pt x="20327" y="6888"/>
                    <a:pt x="20363" y="6910"/>
                    <a:pt x="20403" y="6916"/>
                  </a:cubicBezTo>
                  <a:cubicBezTo>
                    <a:pt x="20399" y="6828"/>
                    <a:pt x="20325" y="6727"/>
                    <a:pt x="20254" y="6677"/>
                  </a:cubicBezTo>
                  <a:lnTo>
                    <a:pt x="20254" y="6677"/>
                  </a:lnTo>
                  <a:cubicBezTo>
                    <a:pt x="20300" y="6699"/>
                    <a:pt x="20345" y="6722"/>
                    <a:pt x="20390" y="6744"/>
                  </a:cubicBezTo>
                  <a:cubicBezTo>
                    <a:pt x="20345" y="6669"/>
                    <a:pt x="20290" y="6599"/>
                    <a:pt x="20223" y="6541"/>
                  </a:cubicBezTo>
                  <a:lnTo>
                    <a:pt x="20223" y="6541"/>
                  </a:lnTo>
                  <a:cubicBezTo>
                    <a:pt x="20259" y="6555"/>
                    <a:pt x="20294" y="6570"/>
                    <a:pt x="20329" y="6583"/>
                  </a:cubicBezTo>
                  <a:cubicBezTo>
                    <a:pt x="20283" y="6506"/>
                    <a:pt x="20245" y="6357"/>
                    <a:pt x="20178" y="6301"/>
                  </a:cubicBezTo>
                  <a:cubicBezTo>
                    <a:pt x="20158" y="6452"/>
                    <a:pt x="20101" y="6598"/>
                    <a:pt x="20020" y="6724"/>
                  </a:cubicBezTo>
                  <a:cubicBezTo>
                    <a:pt x="20057" y="6707"/>
                    <a:pt x="20094" y="6683"/>
                    <a:pt x="20126" y="6651"/>
                  </a:cubicBezTo>
                  <a:lnTo>
                    <a:pt x="20126" y="6651"/>
                  </a:lnTo>
                  <a:cubicBezTo>
                    <a:pt x="20065" y="6750"/>
                    <a:pt x="20027" y="6865"/>
                    <a:pt x="20020" y="6978"/>
                  </a:cubicBezTo>
                  <a:cubicBezTo>
                    <a:pt x="19991" y="6913"/>
                    <a:pt x="19951" y="6853"/>
                    <a:pt x="19904" y="6801"/>
                  </a:cubicBezTo>
                  <a:cubicBezTo>
                    <a:pt x="19904" y="6800"/>
                    <a:pt x="19905" y="6800"/>
                    <a:pt x="19906" y="6800"/>
                  </a:cubicBezTo>
                  <a:cubicBezTo>
                    <a:pt x="19907" y="6800"/>
                    <a:pt x="19908" y="6800"/>
                    <a:pt x="19908" y="6799"/>
                  </a:cubicBezTo>
                  <a:cubicBezTo>
                    <a:pt x="19918" y="6786"/>
                    <a:pt x="19909" y="6765"/>
                    <a:pt x="19898" y="6750"/>
                  </a:cubicBezTo>
                  <a:cubicBezTo>
                    <a:pt x="19859" y="6688"/>
                    <a:pt x="19818" y="6628"/>
                    <a:pt x="19779" y="6567"/>
                  </a:cubicBezTo>
                  <a:lnTo>
                    <a:pt x="19779" y="6567"/>
                  </a:lnTo>
                  <a:cubicBezTo>
                    <a:pt x="19803" y="6577"/>
                    <a:pt x="19829" y="6589"/>
                    <a:pt x="19854" y="6601"/>
                  </a:cubicBezTo>
                  <a:cubicBezTo>
                    <a:pt x="19829" y="6524"/>
                    <a:pt x="19792" y="6451"/>
                    <a:pt x="19745" y="6383"/>
                  </a:cubicBezTo>
                  <a:lnTo>
                    <a:pt x="19745" y="6383"/>
                  </a:lnTo>
                  <a:cubicBezTo>
                    <a:pt x="19770" y="6418"/>
                    <a:pt x="19806" y="6439"/>
                    <a:pt x="19845" y="6445"/>
                  </a:cubicBezTo>
                  <a:cubicBezTo>
                    <a:pt x="19844" y="6397"/>
                    <a:pt x="19821" y="6346"/>
                    <a:pt x="19787" y="6301"/>
                  </a:cubicBezTo>
                  <a:cubicBezTo>
                    <a:pt x="19763" y="6264"/>
                    <a:pt x="19728" y="6229"/>
                    <a:pt x="19694" y="6207"/>
                  </a:cubicBezTo>
                  <a:lnTo>
                    <a:pt x="19694" y="6207"/>
                  </a:lnTo>
                  <a:cubicBezTo>
                    <a:pt x="19741" y="6229"/>
                    <a:pt x="19787" y="6252"/>
                    <a:pt x="19832" y="6274"/>
                  </a:cubicBezTo>
                  <a:cubicBezTo>
                    <a:pt x="19787" y="6198"/>
                    <a:pt x="19731" y="6129"/>
                    <a:pt x="19665" y="6070"/>
                  </a:cubicBezTo>
                  <a:lnTo>
                    <a:pt x="19665" y="6070"/>
                  </a:lnTo>
                  <a:cubicBezTo>
                    <a:pt x="19700" y="6085"/>
                    <a:pt x="19737" y="6100"/>
                    <a:pt x="19771" y="6113"/>
                  </a:cubicBezTo>
                  <a:cubicBezTo>
                    <a:pt x="19726" y="6037"/>
                    <a:pt x="19686" y="5886"/>
                    <a:pt x="19619" y="5831"/>
                  </a:cubicBezTo>
                  <a:cubicBezTo>
                    <a:pt x="19599" y="5982"/>
                    <a:pt x="19545" y="6127"/>
                    <a:pt x="19461" y="6255"/>
                  </a:cubicBezTo>
                  <a:cubicBezTo>
                    <a:pt x="19501" y="6236"/>
                    <a:pt x="19538" y="6213"/>
                    <a:pt x="19567" y="6182"/>
                  </a:cubicBezTo>
                  <a:lnTo>
                    <a:pt x="19567" y="6182"/>
                  </a:lnTo>
                  <a:cubicBezTo>
                    <a:pt x="19532" y="6236"/>
                    <a:pt x="19504" y="6296"/>
                    <a:pt x="19487" y="6359"/>
                  </a:cubicBezTo>
                  <a:cubicBezTo>
                    <a:pt x="19472" y="6410"/>
                    <a:pt x="19462" y="6461"/>
                    <a:pt x="19458" y="6513"/>
                  </a:cubicBezTo>
                  <a:cubicBezTo>
                    <a:pt x="19475" y="6506"/>
                    <a:pt x="19494" y="6497"/>
                    <a:pt x="19511" y="6489"/>
                  </a:cubicBezTo>
                  <a:lnTo>
                    <a:pt x="19511" y="6489"/>
                  </a:lnTo>
                  <a:cubicBezTo>
                    <a:pt x="19472" y="6553"/>
                    <a:pt x="19432" y="6615"/>
                    <a:pt x="19392" y="6680"/>
                  </a:cubicBezTo>
                  <a:cubicBezTo>
                    <a:pt x="19423" y="6679"/>
                    <a:pt x="19453" y="6672"/>
                    <a:pt x="19481" y="6661"/>
                  </a:cubicBezTo>
                  <a:lnTo>
                    <a:pt x="19481" y="6661"/>
                  </a:lnTo>
                  <a:cubicBezTo>
                    <a:pt x="19466" y="6721"/>
                    <a:pt x="19439" y="6775"/>
                    <a:pt x="19404" y="6824"/>
                  </a:cubicBezTo>
                  <a:cubicBezTo>
                    <a:pt x="19397" y="6817"/>
                    <a:pt x="19392" y="6810"/>
                    <a:pt x="19385" y="6802"/>
                  </a:cubicBezTo>
                  <a:cubicBezTo>
                    <a:pt x="19386" y="6802"/>
                    <a:pt x="19387" y="6802"/>
                    <a:pt x="19387" y="6802"/>
                  </a:cubicBezTo>
                  <a:cubicBezTo>
                    <a:pt x="19388" y="6802"/>
                    <a:pt x="19388" y="6802"/>
                    <a:pt x="19388" y="6801"/>
                  </a:cubicBezTo>
                  <a:cubicBezTo>
                    <a:pt x="19400" y="6788"/>
                    <a:pt x="19389" y="6766"/>
                    <a:pt x="19381" y="6752"/>
                  </a:cubicBezTo>
                  <a:cubicBezTo>
                    <a:pt x="19342" y="6691"/>
                    <a:pt x="19301" y="6630"/>
                    <a:pt x="19262" y="6569"/>
                  </a:cubicBezTo>
                  <a:lnTo>
                    <a:pt x="19262" y="6569"/>
                  </a:lnTo>
                  <a:cubicBezTo>
                    <a:pt x="19286" y="6579"/>
                    <a:pt x="19313" y="6590"/>
                    <a:pt x="19336" y="6603"/>
                  </a:cubicBezTo>
                  <a:cubicBezTo>
                    <a:pt x="19313" y="6532"/>
                    <a:pt x="19279" y="6465"/>
                    <a:pt x="19240" y="6403"/>
                  </a:cubicBezTo>
                  <a:cubicBezTo>
                    <a:pt x="19238" y="6400"/>
                    <a:pt x="19237" y="6398"/>
                    <a:pt x="19235" y="6395"/>
                  </a:cubicBezTo>
                  <a:lnTo>
                    <a:pt x="19235" y="6395"/>
                  </a:lnTo>
                  <a:cubicBezTo>
                    <a:pt x="19238" y="6398"/>
                    <a:pt x="19240" y="6400"/>
                    <a:pt x="19243" y="6403"/>
                  </a:cubicBezTo>
                  <a:cubicBezTo>
                    <a:pt x="19265" y="6426"/>
                    <a:pt x="19294" y="6444"/>
                    <a:pt x="19327" y="6447"/>
                  </a:cubicBezTo>
                  <a:cubicBezTo>
                    <a:pt x="19324" y="6429"/>
                    <a:pt x="19323" y="6410"/>
                    <a:pt x="19314" y="6390"/>
                  </a:cubicBezTo>
                  <a:cubicBezTo>
                    <a:pt x="19291" y="6317"/>
                    <a:pt x="19233" y="6248"/>
                    <a:pt x="19177" y="6207"/>
                  </a:cubicBezTo>
                  <a:lnTo>
                    <a:pt x="19177" y="6207"/>
                  </a:lnTo>
                  <a:cubicBezTo>
                    <a:pt x="19222" y="6229"/>
                    <a:pt x="19269" y="6252"/>
                    <a:pt x="19314" y="6274"/>
                  </a:cubicBezTo>
                  <a:cubicBezTo>
                    <a:pt x="19269" y="6198"/>
                    <a:pt x="19214" y="6129"/>
                    <a:pt x="19147" y="6070"/>
                  </a:cubicBezTo>
                  <a:lnTo>
                    <a:pt x="19147" y="6070"/>
                  </a:lnTo>
                  <a:cubicBezTo>
                    <a:pt x="19183" y="6085"/>
                    <a:pt x="19218" y="6100"/>
                    <a:pt x="19252" y="6113"/>
                  </a:cubicBezTo>
                  <a:cubicBezTo>
                    <a:pt x="19207" y="6037"/>
                    <a:pt x="19169" y="5886"/>
                    <a:pt x="19102" y="5831"/>
                  </a:cubicBezTo>
                  <a:cubicBezTo>
                    <a:pt x="19082" y="5982"/>
                    <a:pt x="19026" y="6126"/>
                    <a:pt x="18945" y="6252"/>
                  </a:cubicBezTo>
                  <a:cubicBezTo>
                    <a:pt x="18931" y="6171"/>
                    <a:pt x="18862" y="6084"/>
                    <a:pt x="18798" y="6040"/>
                  </a:cubicBezTo>
                  <a:lnTo>
                    <a:pt x="18798" y="6040"/>
                  </a:lnTo>
                  <a:cubicBezTo>
                    <a:pt x="18843" y="6062"/>
                    <a:pt x="18891" y="6085"/>
                    <a:pt x="18936" y="6107"/>
                  </a:cubicBezTo>
                  <a:cubicBezTo>
                    <a:pt x="18891" y="6031"/>
                    <a:pt x="18836" y="5962"/>
                    <a:pt x="18769" y="5903"/>
                  </a:cubicBezTo>
                  <a:lnTo>
                    <a:pt x="18769" y="5903"/>
                  </a:lnTo>
                  <a:cubicBezTo>
                    <a:pt x="18804" y="5918"/>
                    <a:pt x="18841" y="5933"/>
                    <a:pt x="18874" y="5946"/>
                  </a:cubicBezTo>
                  <a:cubicBezTo>
                    <a:pt x="18829" y="5870"/>
                    <a:pt x="18790" y="5719"/>
                    <a:pt x="18724" y="5664"/>
                  </a:cubicBezTo>
                  <a:cubicBezTo>
                    <a:pt x="18704" y="5815"/>
                    <a:pt x="18647" y="5960"/>
                    <a:pt x="18566" y="6088"/>
                  </a:cubicBezTo>
                  <a:cubicBezTo>
                    <a:pt x="18605" y="6069"/>
                    <a:pt x="18642" y="6046"/>
                    <a:pt x="18671" y="6015"/>
                  </a:cubicBezTo>
                  <a:lnTo>
                    <a:pt x="18671" y="6015"/>
                  </a:lnTo>
                  <a:cubicBezTo>
                    <a:pt x="18610" y="6114"/>
                    <a:pt x="18573" y="6229"/>
                    <a:pt x="18565" y="6346"/>
                  </a:cubicBezTo>
                  <a:cubicBezTo>
                    <a:pt x="18582" y="6338"/>
                    <a:pt x="18598" y="6329"/>
                    <a:pt x="18617" y="6322"/>
                  </a:cubicBezTo>
                  <a:lnTo>
                    <a:pt x="18617" y="6322"/>
                  </a:lnTo>
                  <a:cubicBezTo>
                    <a:pt x="18585" y="6371"/>
                    <a:pt x="18554" y="6422"/>
                    <a:pt x="18524" y="6470"/>
                  </a:cubicBezTo>
                  <a:cubicBezTo>
                    <a:pt x="18495" y="6408"/>
                    <a:pt x="18465" y="6347"/>
                    <a:pt x="18428" y="6289"/>
                  </a:cubicBezTo>
                  <a:lnTo>
                    <a:pt x="18428" y="6289"/>
                  </a:lnTo>
                  <a:cubicBezTo>
                    <a:pt x="18459" y="6336"/>
                    <a:pt x="18509" y="6365"/>
                    <a:pt x="18562" y="6371"/>
                  </a:cubicBezTo>
                  <a:cubicBezTo>
                    <a:pt x="18559" y="6251"/>
                    <a:pt x="18453" y="6114"/>
                    <a:pt x="18358" y="6046"/>
                  </a:cubicBezTo>
                  <a:lnTo>
                    <a:pt x="18358" y="6046"/>
                  </a:lnTo>
                  <a:cubicBezTo>
                    <a:pt x="18421" y="6076"/>
                    <a:pt x="18483" y="6107"/>
                    <a:pt x="18546" y="6139"/>
                  </a:cubicBezTo>
                  <a:cubicBezTo>
                    <a:pt x="18486" y="6034"/>
                    <a:pt x="18409" y="5943"/>
                    <a:pt x="18319" y="5860"/>
                  </a:cubicBezTo>
                  <a:lnTo>
                    <a:pt x="18319" y="5860"/>
                  </a:lnTo>
                  <a:lnTo>
                    <a:pt x="18464" y="5921"/>
                  </a:lnTo>
                  <a:cubicBezTo>
                    <a:pt x="18403" y="5816"/>
                    <a:pt x="18350" y="5612"/>
                    <a:pt x="18258" y="5536"/>
                  </a:cubicBezTo>
                  <a:cubicBezTo>
                    <a:pt x="18229" y="5741"/>
                    <a:pt x="18157" y="5938"/>
                    <a:pt x="18043" y="6111"/>
                  </a:cubicBezTo>
                  <a:cubicBezTo>
                    <a:pt x="18097" y="6088"/>
                    <a:pt x="18146" y="6054"/>
                    <a:pt x="18189" y="6012"/>
                  </a:cubicBezTo>
                  <a:lnTo>
                    <a:pt x="18189" y="6012"/>
                  </a:lnTo>
                  <a:cubicBezTo>
                    <a:pt x="18107" y="6143"/>
                    <a:pt x="18058" y="6294"/>
                    <a:pt x="18043" y="6448"/>
                  </a:cubicBezTo>
                  <a:cubicBezTo>
                    <a:pt x="18029" y="6429"/>
                    <a:pt x="18011" y="6409"/>
                    <a:pt x="17994" y="6390"/>
                  </a:cubicBezTo>
                  <a:cubicBezTo>
                    <a:pt x="17995" y="6388"/>
                    <a:pt x="17998" y="6388"/>
                    <a:pt x="18001" y="6388"/>
                  </a:cubicBezTo>
                  <a:cubicBezTo>
                    <a:pt x="18016" y="6368"/>
                    <a:pt x="18003" y="6342"/>
                    <a:pt x="17988" y="6322"/>
                  </a:cubicBezTo>
                  <a:cubicBezTo>
                    <a:pt x="17934" y="6237"/>
                    <a:pt x="17879" y="6155"/>
                    <a:pt x="17826" y="6073"/>
                  </a:cubicBezTo>
                  <a:lnTo>
                    <a:pt x="17826" y="6073"/>
                  </a:lnTo>
                  <a:lnTo>
                    <a:pt x="17927" y="6118"/>
                  </a:lnTo>
                  <a:cubicBezTo>
                    <a:pt x="17891" y="6012"/>
                    <a:pt x="17841" y="5914"/>
                    <a:pt x="17779" y="5821"/>
                  </a:cubicBezTo>
                  <a:lnTo>
                    <a:pt x="17779" y="5821"/>
                  </a:lnTo>
                  <a:cubicBezTo>
                    <a:pt x="17811" y="5866"/>
                    <a:pt x="17862" y="5896"/>
                    <a:pt x="17916" y="5903"/>
                  </a:cubicBezTo>
                  <a:cubicBezTo>
                    <a:pt x="17913" y="5784"/>
                    <a:pt x="17807" y="5646"/>
                    <a:pt x="17712" y="5577"/>
                  </a:cubicBezTo>
                  <a:lnTo>
                    <a:pt x="17712" y="5577"/>
                  </a:lnTo>
                  <a:cubicBezTo>
                    <a:pt x="17775" y="5609"/>
                    <a:pt x="17837" y="5639"/>
                    <a:pt x="17900" y="5670"/>
                  </a:cubicBezTo>
                  <a:cubicBezTo>
                    <a:pt x="17840" y="5567"/>
                    <a:pt x="17763" y="5474"/>
                    <a:pt x="17673" y="5394"/>
                  </a:cubicBezTo>
                  <a:lnTo>
                    <a:pt x="17673" y="5394"/>
                  </a:lnTo>
                  <a:cubicBezTo>
                    <a:pt x="17721" y="5413"/>
                    <a:pt x="17769" y="5432"/>
                    <a:pt x="17818" y="5452"/>
                  </a:cubicBezTo>
                  <a:cubicBezTo>
                    <a:pt x="17757" y="5349"/>
                    <a:pt x="17704" y="5144"/>
                    <a:pt x="17612" y="5067"/>
                  </a:cubicBezTo>
                  <a:cubicBezTo>
                    <a:pt x="17583" y="5272"/>
                    <a:pt x="17510" y="5471"/>
                    <a:pt x="17397" y="5642"/>
                  </a:cubicBezTo>
                  <a:cubicBezTo>
                    <a:pt x="17451" y="5619"/>
                    <a:pt x="17500" y="5587"/>
                    <a:pt x="17542" y="5545"/>
                  </a:cubicBezTo>
                  <a:lnTo>
                    <a:pt x="17542" y="5545"/>
                  </a:lnTo>
                  <a:cubicBezTo>
                    <a:pt x="17458" y="5681"/>
                    <a:pt x="17407" y="5837"/>
                    <a:pt x="17394" y="5996"/>
                  </a:cubicBezTo>
                  <a:cubicBezTo>
                    <a:pt x="17419" y="5986"/>
                    <a:pt x="17444" y="5973"/>
                    <a:pt x="17467" y="5962"/>
                  </a:cubicBezTo>
                  <a:lnTo>
                    <a:pt x="17467" y="5962"/>
                  </a:lnTo>
                  <a:cubicBezTo>
                    <a:pt x="17441" y="6008"/>
                    <a:pt x="17413" y="6052"/>
                    <a:pt x="17384" y="6097"/>
                  </a:cubicBezTo>
                  <a:cubicBezTo>
                    <a:pt x="17361" y="6062"/>
                    <a:pt x="17335" y="6031"/>
                    <a:pt x="17307" y="6002"/>
                  </a:cubicBezTo>
                  <a:cubicBezTo>
                    <a:pt x="17310" y="6001"/>
                    <a:pt x="17311" y="6001"/>
                    <a:pt x="17314" y="5998"/>
                  </a:cubicBezTo>
                  <a:cubicBezTo>
                    <a:pt x="17329" y="5980"/>
                    <a:pt x="17317" y="5953"/>
                    <a:pt x="17303" y="5931"/>
                  </a:cubicBezTo>
                  <a:cubicBezTo>
                    <a:pt x="17248" y="5848"/>
                    <a:pt x="17194" y="5764"/>
                    <a:pt x="17139" y="5683"/>
                  </a:cubicBezTo>
                  <a:lnTo>
                    <a:pt x="17139" y="5683"/>
                  </a:lnTo>
                  <a:lnTo>
                    <a:pt x="17240" y="5728"/>
                  </a:lnTo>
                  <a:cubicBezTo>
                    <a:pt x="17204" y="5623"/>
                    <a:pt x="17155" y="5523"/>
                    <a:pt x="17094" y="5430"/>
                  </a:cubicBezTo>
                  <a:lnTo>
                    <a:pt x="17094" y="5430"/>
                  </a:lnTo>
                  <a:cubicBezTo>
                    <a:pt x="17124" y="5475"/>
                    <a:pt x="17175" y="5507"/>
                    <a:pt x="17230" y="5514"/>
                  </a:cubicBezTo>
                  <a:cubicBezTo>
                    <a:pt x="17226" y="5394"/>
                    <a:pt x="17121" y="5256"/>
                    <a:pt x="17027" y="5188"/>
                  </a:cubicBezTo>
                  <a:lnTo>
                    <a:pt x="17027" y="5188"/>
                  </a:lnTo>
                  <a:cubicBezTo>
                    <a:pt x="17088" y="5218"/>
                    <a:pt x="17152" y="5249"/>
                    <a:pt x="17213" y="5279"/>
                  </a:cubicBezTo>
                  <a:cubicBezTo>
                    <a:pt x="17153" y="5176"/>
                    <a:pt x="17078" y="5083"/>
                    <a:pt x="16986" y="5003"/>
                  </a:cubicBezTo>
                  <a:lnTo>
                    <a:pt x="16986" y="5003"/>
                  </a:lnTo>
                  <a:cubicBezTo>
                    <a:pt x="17036" y="5022"/>
                    <a:pt x="17082" y="5042"/>
                    <a:pt x="17131" y="5061"/>
                  </a:cubicBezTo>
                  <a:cubicBezTo>
                    <a:pt x="17072" y="4958"/>
                    <a:pt x="17015" y="4753"/>
                    <a:pt x="16927" y="4676"/>
                  </a:cubicBezTo>
                  <a:cubicBezTo>
                    <a:pt x="16898" y="4883"/>
                    <a:pt x="16825" y="5080"/>
                    <a:pt x="16710" y="5253"/>
                  </a:cubicBezTo>
                  <a:cubicBezTo>
                    <a:pt x="16765" y="5228"/>
                    <a:pt x="16813" y="5196"/>
                    <a:pt x="16855" y="5154"/>
                  </a:cubicBezTo>
                  <a:lnTo>
                    <a:pt x="16855" y="5154"/>
                  </a:lnTo>
                  <a:cubicBezTo>
                    <a:pt x="16773" y="5291"/>
                    <a:pt x="16722" y="5446"/>
                    <a:pt x="16709" y="5606"/>
                  </a:cubicBezTo>
                  <a:cubicBezTo>
                    <a:pt x="16732" y="5596"/>
                    <a:pt x="16758" y="5583"/>
                    <a:pt x="16781" y="5572"/>
                  </a:cubicBezTo>
                  <a:lnTo>
                    <a:pt x="16781" y="5572"/>
                  </a:lnTo>
                  <a:cubicBezTo>
                    <a:pt x="16751" y="5623"/>
                    <a:pt x="16719" y="5671"/>
                    <a:pt x="16687" y="5725"/>
                  </a:cubicBezTo>
                  <a:cubicBezTo>
                    <a:pt x="16649" y="5641"/>
                    <a:pt x="16580" y="5561"/>
                    <a:pt x="16514" y="5514"/>
                  </a:cubicBezTo>
                  <a:lnTo>
                    <a:pt x="16514" y="5514"/>
                  </a:lnTo>
                  <a:cubicBezTo>
                    <a:pt x="16577" y="5545"/>
                    <a:pt x="16639" y="5575"/>
                    <a:pt x="16702" y="5606"/>
                  </a:cubicBezTo>
                  <a:cubicBezTo>
                    <a:pt x="16642" y="5503"/>
                    <a:pt x="16565" y="5408"/>
                    <a:pt x="16475" y="5328"/>
                  </a:cubicBezTo>
                  <a:lnTo>
                    <a:pt x="16475" y="5328"/>
                  </a:lnTo>
                  <a:cubicBezTo>
                    <a:pt x="16521" y="5349"/>
                    <a:pt x="16571" y="5369"/>
                    <a:pt x="16620" y="5387"/>
                  </a:cubicBezTo>
                  <a:cubicBezTo>
                    <a:pt x="16559" y="5283"/>
                    <a:pt x="16505" y="5079"/>
                    <a:pt x="16414" y="5003"/>
                  </a:cubicBezTo>
                  <a:cubicBezTo>
                    <a:pt x="16385" y="5209"/>
                    <a:pt x="16312" y="5407"/>
                    <a:pt x="16201" y="5580"/>
                  </a:cubicBezTo>
                  <a:cubicBezTo>
                    <a:pt x="16253" y="5555"/>
                    <a:pt x="16302" y="5522"/>
                    <a:pt x="16344" y="5481"/>
                  </a:cubicBezTo>
                  <a:lnTo>
                    <a:pt x="16344" y="5481"/>
                  </a:lnTo>
                  <a:cubicBezTo>
                    <a:pt x="16293" y="5565"/>
                    <a:pt x="16257" y="5655"/>
                    <a:pt x="16231" y="5750"/>
                  </a:cubicBezTo>
                  <a:cubicBezTo>
                    <a:pt x="16228" y="5744"/>
                    <a:pt x="16222" y="5741"/>
                    <a:pt x="16218" y="5735"/>
                  </a:cubicBezTo>
                  <a:cubicBezTo>
                    <a:pt x="16221" y="5735"/>
                    <a:pt x="16222" y="5735"/>
                    <a:pt x="16224" y="5734"/>
                  </a:cubicBezTo>
                  <a:cubicBezTo>
                    <a:pt x="16238" y="5715"/>
                    <a:pt x="16225" y="5689"/>
                    <a:pt x="16214" y="5667"/>
                  </a:cubicBezTo>
                  <a:lnTo>
                    <a:pt x="16050" y="5416"/>
                  </a:lnTo>
                  <a:lnTo>
                    <a:pt x="16050" y="5416"/>
                  </a:lnTo>
                  <a:cubicBezTo>
                    <a:pt x="16084" y="5432"/>
                    <a:pt x="16116" y="5446"/>
                    <a:pt x="16151" y="5463"/>
                  </a:cubicBezTo>
                  <a:cubicBezTo>
                    <a:pt x="16115" y="5357"/>
                    <a:pt x="16065" y="5257"/>
                    <a:pt x="16004" y="5166"/>
                  </a:cubicBezTo>
                  <a:lnTo>
                    <a:pt x="16004" y="5166"/>
                  </a:lnTo>
                  <a:cubicBezTo>
                    <a:pt x="16036" y="5212"/>
                    <a:pt x="16086" y="5243"/>
                    <a:pt x="16141" y="5249"/>
                  </a:cubicBezTo>
                  <a:cubicBezTo>
                    <a:pt x="16137" y="5129"/>
                    <a:pt x="16032" y="4993"/>
                    <a:pt x="15938" y="4923"/>
                  </a:cubicBezTo>
                  <a:lnTo>
                    <a:pt x="15938" y="4923"/>
                  </a:lnTo>
                  <a:cubicBezTo>
                    <a:pt x="15999" y="4955"/>
                    <a:pt x="16063" y="4986"/>
                    <a:pt x="16124" y="5016"/>
                  </a:cubicBezTo>
                  <a:cubicBezTo>
                    <a:pt x="16063" y="4913"/>
                    <a:pt x="15986" y="4820"/>
                    <a:pt x="15897" y="4739"/>
                  </a:cubicBezTo>
                  <a:lnTo>
                    <a:pt x="15897" y="4739"/>
                  </a:lnTo>
                  <a:cubicBezTo>
                    <a:pt x="15946" y="4759"/>
                    <a:pt x="15993" y="4778"/>
                    <a:pt x="16042" y="4797"/>
                  </a:cubicBezTo>
                  <a:cubicBezTo>
                    <a:pt x="15981" y="4694"/>
                    <a:pt x="15926" y="4488"/>
                    <a:pt x="15837" y="4414"/>
                  </a:cubicBezTo>
                  <a:cubicBezTo>
                    <a:pt x="15808" y="4618"/>
                    <a:pt x="15734" y="4817"/>
                    <a:pt x="15621" y="4989"/>
                  </a:cubicBezTo>
                  <a:cubicBezTo>
                    <a:pt x="15676" y="4965"/>
                    <a:pt x="15724" y="4933"/>
                    <a:pt x="15766" y="4891"/>
                  </a:cubicBezTo>
                  <a:lnTo>
                    <a:pt x="15766" y="4891"/>
                  </a:lnTo>
                  <a:cubicBezTo>
                    <a:pt x="15684" y="5028"/>
                    <a:pt x="15633" y="5183"/>
                    <a:pt x="15620" y="5343"/>
                  </a:cubicBezTo>
                  <a:cubicBezTo>
                    <a:pt x="15643" y="5330"/>
                    <a:pt x="15669" y="5320"/>
                    <a:pt x="15692" y="5308"/>
                  </a:cubicBezTo>
                  <a:lnTo>
                    <a:pt x="15692" y="5308"/>
                  </a:lnTo>
                  <a:cubicBezTo>
                    <a:pt x="15642" y="5390"/>
                    <a:pt x="15590" y="5472"/>
                    <a:pt x="15540" y="5552"/>
                  </a:cubicBezTo>
                  <a:lnTo>
                    <a:pt x="15540" y="5552"/>
                  </a:lnTo>
                  <a:cubicBezTo>
                    <a:pt x="15539" y="5552"/>
                    <a:pt x="15538" y="5551"/>
                    <a:pt x="15537" y="5550"/>
                  </a:cubicBezTo>
                  <a:lnTo>
                    <a:pt x="15537" y="5550"/>
                  </a:lnTo>
                  <a:cubicBezTo>
                    <a:pt x="15537" y="5552"/>
                    <a:pt x="15538" y="5553"/>
                    <a:pt x="15538" y="5555"/>
                  </a:cubicBezTo>
                  <a:cubicBezTo>
                    <a:pt x="15539" y="5554"/>
                    <a:pt x="15540" y="5553"/>
                    <a:pt x="15540" y="5552"/>
                  </a:cubicBezTo>
                  <a:lnTo>
                    <a:pt x="15540" y="5552"/>
                  </a:lnTo>
                  <a:cubicBezTo>
                    <a:pt x="15551" y="5557"/>
                    <a:pt x="15562" y="5562"/>
                    <a:pt x="15573" y="5567"/>
                  </a:cubicBezTo>
                  <a:cubicBezTo>
                    <a:pt x="15569" y="5558"/>
                    <a:pt x="15563" y="5548"/>
                    <a:pt x="15560" y="5538"/>
                  </a:cubicBezTo>
                  <a:cubicBezTo>
                    <a:pt x="15596" y="5533"/>
                    <a:pt x="15634" y="5526"/>
                    <a:pt x="15669" y="5513"/>
                  </a:cubicBezTo>
                  <a:lnTo>
                    <a:pt x="15669" y="5513"/>
                  </a:lnTo>
                  <a:cubicBezTo>
                    <a:pt x="15650" y="5581"/>
                    <a:pt x="15624" y="5644"/>
                    <a:pt x="15589" y="5703"/>
                  </a:cubicBezTo>
                  <a:cubicBezTo>
                    <a:pt x="15549" y="5641"/>
                    <a:pt x="15509" y="5581"/>
                    <a:pt x="15469" y="5519"/>
                  </a:cubicBezTo>
                  <a:lnTo>
                    <a:pt x="15469" y="5519"/>
                  </a:lnTo>
                  <a:cubicBezTo>
                    <a:pt x="15491" y="5530"/>
                    <a:pt x="15514" y="5540"/>
                    <a:pt x="15537" y="5550"/>
                  </a:cubicBezTo>
                  <a:lnTo>
                    <a:pt x="15537" y="5550"/>
                  </a:lnTo>
                  <a:cubicBezTo>
                    <a:pt x="15502" y="5464"/>
                    <a:pt x="15461" y="5379"/>
                    <a:pt x="15410" y="5301"/>
                  </a:cubicBezTo>
                  <a:lnTo>
                    <a:pt x="15410" y="5301"/>
                  </a:lnTo>
                  <a:cubicBezTo>
                    <a:pt x="15440" y="5346"/>
                    <a:pt x="15490" y="5374"/>
                    <a:pt x="15543" y="5381"/>
                  </a:cubicBezTo>
                  <a:cubicBezTo>
                    <a:pt x="15538" y="5262"/>
                    <a:pt x="15434" y="5125"/>
                    <a:pt x="15339" y="5057"/>
                  </a:cubicBezTo>
                  <a:lnTo>
                    <a:pt x="15339" y="5057"/>
                  </a:lnTo>
                  <a:cubicBezTo>
                    <a:pt x="15402" y="5087"/>
                    <a:pt x="15466" y="5118"/>
                    <a:pt x="15527" y="5148"/>
                  </a:cubicBezTo>
                  <a:cubicBezTo>
                    <a:pt x="15466" y="5045"/>
                    <a:pt x="15389" y="4952"/>
                    <a:pt x="15300" y="4871"/>
                  </a:cubicBezTo>
                  <a:lnTo>
                    <a:pt x="15300" y="4871"/>
                  </a:lnTo>
                  <a:cubicBezTo>
                    <a:pt x="15350" y="4891"/>
                    <a:pt x="15396" y="4912"/>
                    <a:pt x="15445" y="4929"/>
                  </a:cubicBezTo>
                  <a:cubicBezTo>
                    <a:pt x="15383" y="4826"/>
                    <a:pt x="15329" y="4621"/>
                    <a:pt x="15238" y="4546"/>
                  </a:cubicBezTo>
                  <a:cubicBezTo>
                    <a:pt x="15212" y="4752"/>
                    <a:pt x="15136" y="4949"/>
                    <a:pt x="15024" y="5122"/>
                  </a:cubicBezTo>
                  <a:cubicBezTo>
                    <a:pt x="15078" y="5098"/>
                    <a:pt x="15127" y="5066"/>
                    <a:pt x="15170" y="5023"/>
                  </a:cubicBezTo>
                  <a:lnTo>
                    <a:pt x="15170" y="5023"/>
                  </a:lnTo>
                  <a:cubicBezTo>
                    <a:pt x="15100" y="5134"/>
                    <a:pt x="15055" y="5260"/>
                    <a:pt x="15034" y="5388"/>
                  </a:cubicBezTo>
                  <a:cubicBezTo>
                    <a:pt x="15005" y="5347"/>
                    <a:pt x="14975" y="5307"/>
                    <a:pt x="14940" y="5270"/>
                  </a:cubicBezTo>
                  <a:cubicBezTo>
                    <a:pt x="14943" y="5269"/>
                    <a:pt x="14946" y="5269"/>
                    <a:pt x="14947" y="5269"/>
                  </a:cubicBezTo>
                  <a:cubicBezTo>
                    <a:pt x="14962" y="5249"/>
                    <a:pt x="14950" y="5221"/>
                    <a:pt x="14937" y="5202"/>
                  </a:cubicBezTo>
                  <a:lnTo>
                    <a:pt x="14773" y="4952"/>
                  </a:lnTo>
                  <a:lnTo>
                    <a:pt x="14773" y="4952"/>
                  </a:lnTo>
                  <a:cubicBezTo>
                    <a:pt x="14808" y="4967"/>
                    <a:pt x="14843" y="4984"/>
                    <a:pt x="14878" y="4999"/>
                  </a:cubicBezTo>
                  <a:cubicBezTo>
                    <a:pt x="14841" y="4893"/>
                    <a:pt x="14790" y="4793"/>
                    <a:pt x="14729" y="4701"/>
                  </a:cubicBezTo>
                  <a:lnTo>
                    <a:pt x="14729" y="4701"/>
                  </a:lnTo>
                  <a:cubicBezTo>
                    <a:pt x="14761" y="4746"/>
                    <a:pt x="14812" y="4777"/>
                    <a:pt x="14866" y="4784"/>
                  </a:cubicBezTo>
                  <a:cubicBezTo>
                    <a:pt x="14860" y="4665"/>
                    <a:pt x="14757" y="4527"/>
                    <a:pt x="14663" y="4457"/>
                  </a:cubicBezTo>
                  <a:lnTo>
                    <a:pt x="14663" y="4457"/>
                  </a:lnTo>
                  <a:cubicBezTo>
                    <a:pt x="14725" y="4488"/>
                    <a:pt x="14788" y="4520"/>
                    <a:pt x="14850" y="4550"/>
                  </a:cubicBezTo>
                  <a:cubicBezTo>
                    <a:pt x="14788" y="4447"/>
                    <a:pt x="14712" y="4354"/>
                    <a:pt x="14623" y="4274"/>
                  </a:cubicBezTo>
                  <a:lnTo>
                    <a:pt x="14623" y="4274"/>
                  </a:lnTo>
                  <a:cubicBezTo>
                    <a:pt x="14671" y="4292"/>
                    <a:pt x="14719" y="4312"/>
                    <a:pt x="14769" y="4332"/>
                  </a:cubicBezTo>
                  <a:cubicBezTo>
                    <a:pt x="14706" y="4229"/>
                    <a:pt x="14653" y="4023"/>
                    <a:pt x="14561" y="3947"/>
                  </a:cubicBezTo>
                  <a:cubicBezTo>
                    <a:pt x="14533" y="4152"/>
                    <a:pt x="14459" y="4350"/>
                    <a:pt x="14348" y="4522"/>
                  </a:cubicBezTo>
                  <a:cubicBezTo>
                    <a:pt x="14401" y="4499"/>
                    <a:pt x="14451" y="4466"/>
                    <a:pt x="14493" y="4425"/>
                  </a:cubicBezTo>
                  <a:lnTo>
                    <a:pt x="14493" y="4425"/>
                  </a:lnTo>
                  <a:cubicBezTo>
                    <a:pt x="14409" y="4560"/>
                    <a:pt x="14358" y="4717"/>
                    <a:pt x="14345" y="4877"/>
                  </a:cubicBezTo>
                  <a:cubicBezTo>
                    <a:pt x="14369" y="4865"/>
                    <a:pt x="14394" y="4854"/>
                    <a:pt x="14417" y="4842"/>
                  </a:cubicBezTo>
                  <a:lnTo>
                    <a:pt x="14417" y="4842"/>
                  </a:lnTo>
                  <a:cubicBezTo>
                    <a:pt x="14366" y="4926"/>
                    <a:pt x="14314" y="5009"/>
                    <a:pt x="14262" y="5093"/>
                  </a:cubicBezTo>
                  <a:cubicBezTo>
                    <a:pt x="14242" y="5067"/>
                    <a:pt x="14221" y="5042"/>
                    <a:pt x="14199" y="5018"/>
                  </a:cubicBezTo>
                  <a:cubicBezTo>
                    <a:pt x="14202" y="5016"/>
                    <a:pt x="14204" y="5016"/>
                    <a:pt x="14205" y="5015"/>
                  </a:cubicBezTo>
                  <a:cubicBezTo>
                    <a:pt x="14220" y="4996"/>
                    <a:pt x="14207" y="4970"/>
                    <a:pt x="14195" y="4948"/>
                  </a:cubicBezTo>
                  <a:cubicBezTo>
                    <a:pt x="14140" y="4864"/>
                    <a:pt x="14086" y="4781"/>
                    <a:pt x="14031" y="4698"/>
                  </a:cubicBezTo>
                  <a:lnTo>
                    <a:pt x="14031" y="4698"/>
                  </a:lnTo>
                  <a:lnTo>
                    <a:pt x="14133" y="4745"/>
                  </a:lnTo>
                  <a:cubicBezTo>
                    <a:pt x="14096" y="4639"/>
                    <a:pt x="14047" y="4538"/>
                    <a:pt x="13986" y="4447"/>
                  </a:cubicBezTo>
                  <a:lnTo>
                    <a:pt x="13986" y="4447"/>
                  </a:lnTo>
                  <a:cubicBezTo>
                    <a:pt x="14018" y="4492"/>
                    <a:pt x="14067" y="4522"/>
                    <a:pt x="14122" y="4530"/>
                  </a:cubicBezTo>
                  <a:cubicBezTo>
                    <a:pt x="14118" y="4411"/>
                    <a:pt x="14014" y="4273"/>
                    <a:pt x="13919" y="4203"/>
                  </a:cubicBezTo>
                  <a:lnTo>
                    <a:pt x="13919" y="4203"/>
                  </a:lnTo>
                  <a:cubicBezTo>
                    <a:pt x="13980" y="4233"/>
                    <a:pt x="14044" y="4265"/>
                    <a:pt x="14105" y="4296"/>
                  </a:cubicBezTo>
                  <a:cubicBezTo>
                    <a:pt x="14044" y="4193"/>
                    <a:pt x="13967" y="4100"/>
                    <a:pt x="13879" y="4020"/>
                  </a:cubicBezTo>
                  <a:lnTo>
                    <a:pt x="13879" y="4020"/>
                  </a:lnTo>
                  <a:cubicBezTo>
                    <a:pt x="13928" y="4037"/>
                    <a:pt x="13974" y="4058"/>
                    <a:pt x="14024" y="4078"/>
                  </a:cubicBezTo>
                  <a:cubicBezTo>
                    <a:pt x="13964" y="3975"/>
                    <a:pt x="13908" y="3769"/>
                    <a:pt x="13819" y="3693"/>
                  </a:cubicBezTo>
                  <a:cubicBezTo>
                    <a:pt x="13790" y="3898"/>
                    <a:pt x="13716" y="4096"/>
                    <a:pt x="13603" y="4268"/>
                  </a:cubicBezTo>
                  <a:cubicBezTo>
                    <a:pt x="13658" y="4245"/>
                    <a:pt x="13706" y="4212"/>
                    <a:pt x="13748" y="4171"/>
                  </a:cubicBezTo>
                  <a:lnTo>
                    <a:pt x="13748" y="4171"/>
                  </a:lnTo>
                  <a:cubicBezTo>
                    <a:pt x="13665" y="4306"/>
                    <a:pt x="13614" y="4463"/>
                    <a:pt x="13601" y="4623"/>
                  </a:cubicBezTo>
                  <a:cubicBezTo>
                    <a:pt x="13624" y="4611"/>
                    <a:pt x="13651" y="4599"/>
                    <a:pt x="13674" y="4588"/>
                  </a:cubicBezTo>
                  <a:lnTo>
                    <a:pt x="13674" y="4588"/>
                  </a:lnTo>
                  <a:lnTo>
                    <a:pt x="13510" y="4849"/>
                  </a:lnTo>
                  <a:cubicBezTo>
                    <a:pt x="13552" y="4848"/>
                    <a:pt x="13594" y="4839"/>
                    <a:pt x="13633" y="4825"/>
                  </a:cubicBezTo>
                  <a:lnTo>
                    <a:pt x="13633" y="4825"/>
                  </a:lnTo>
                  <a:cubicBezTo>
                    <a:pt x="13610" y="4916"/>
                    <a:pt x="13568" y="5003"/>
                    <a:pt x="13508" y="5080"/>
                  </a:cubicBezTo>
                  <a:cubicBezTo>
                    <a:pt x="13533" y="5094"/>
                    <a:pt x="13561" y="5101"/>
                    <a:pt x="13589" y="5101"/>
                  </a:cubicBezTo>
                  <a:cubicBezTo>
                    <a:pt x="13600" y="5101"/>
                    <a:pt x="13612" y="5100"/>
                    <a:pt x="13623" y="5098"/>
                  </a:cubicBezTo>
                  <a:lnTo>
                    <a:pt x="13623" y="5098"/>
                  </a:lnTo>
                  <a:cubicBezTo>
                    <a:pt x="13597" y="5132"/>
                    <a:pt x="13574" y="5169"/>
                    <a:pt x="13552" y="5204"/>
                  </a:cubicBezTo>
                  <a:cubicBezTo>
                    <a:pt x="13498" y="5119"/>
                    <a:pt x="13443" y="5037"/>
                    <a:pt x="13389" y="4955"/>
                  </a:cubicBezTo>
                  <a:lnTo>
                    <a:pt x="13389" y="4955"/>
                  </a:lnTo>
                  <a:lnTo>
                    <a:pt x="13491" y="5000"/>
                  </a:lnTo>
                  <a:cubicBezTo>
                    <a:pt x="13455" y="4894"/>
                    <a:pt x="13405" y="4795"/>
                    <a:pt x="13343" y="4703"/>
                  </a:cubicBezTo>
                  <a:lnTo>
                    <a:pt x="13343" y="4703"/>
                  </a:lnTo>
                  <a:cubicBezTo>
                    <a:pt x="13376" y="4748"/>
                    <a:pt x="13425" y="4778"/>
                    <a:pt x="13479" y="4785"/>
                  </a:cubicBezTo>
                  <a:cubicBezTo>
                    <a:pt x="13476" y="4666"/>
                    <a:pt x="13370" y="4528"/>
                    <a:pt x="13276" y="4459"/>
                  </a:cubicBezTo>
                  <a:lnTo>
                    <a:pt x="13276" y="4459"/>
                  </a:lnTo>
                  <a:cubicBezTo>
                    <a:pt x="13338" y="4491"/>
                    <a:pt x="13401" y="4521"/>
                    <a:pt x="13463" y="4552"/>
                  </a:cubicBezTo>
                  <a:cubicBezTo>
                    <a:pt x="13401" y="4448"/>
                    <a:pt x="13325" y="4355"/>
                    <a:pt x="13237" y="4276"/>
                  </a:cubicBezTo>
                  <a:lnTo>
                    <a:pt x="13237" y="4276"/>
                  </a:lnTo>
                  <a:cubicBezTo>
                    <a:pt x="13285" y="4294"/>
                    <a:pt x="13333" y="4313"/>
                    <a:pt x="13382" y="4334"/>
                  </a:cubicBezTo>
                  <a:cubicBezTo>
                    <a:pt x="13321" y="4231"/>
                    <a:pt x="13266" y="4026"/>
                    <a:pt x="13176" y="3949"/>
                  </a:cubicBezTo>
                  <a:cubicBezTo>
                    <a:pt x="13147" y="4154"/>
                    <a:pt x="13073" y="4353"/>
                    <a:pt x="12961" y="4524"/>
                  </a:cubicBezTo>
                  <a:cubicBezTo>
                    <a:pt x="13014" y="4501"/>
                    <a:pt x="13064" y="4469"/>
                    <a:pt x="13106" y="4427"/>
                  </a:cubicBezTo>
                  <a:lnTo>
                    <a:pt x="13106" y="4427"/>
                  </a:lnTo>
                  <a:cubicBezTo>
                    <a:pt x="13022" y="4563"/>
                    <a:pt x="12971" y="4719"/>
                    <a:pt x="12958" y="4878"/>
                  </a:cubicBezTo>
                  <a:cubicBezTo>
                    <a:pt x="12983" y="4868"/>
                    <a:pt x="13007" y="4855"/>
                    <a:pt x="13030" y="4843"/>
                  </a:cubicBezTo>
                  <a:lnTo>
                    <a:pt x="13030" y="4843"/>
                  </a:lnTo>
                  <a:lnTo>
                    <a:pt x="12971" y="4942"/>
                  </a:lnTo>
                  <a:cubicBezTo>
                    <a:pt x="12970" y="4941"/>
                    <a:pt x="12970" y="4939"/>
                    <a:pt x="12969" y="4937"/>
                  </a:cubicBezTo>
                  <a:lnTo>
                    <a:pt x="12969" y="4937"/>
                  </a:lnTo>
                  <a:cubicBezTo>
                    <a:pt x="12965" y="4944"/>
                    <a:pt x="12961" y="4950"/>
                    <a:pt x="12956" y="4957"/>
                  </a:cubicBezTo>
                  <a:cubicBezTo>
                    <a:pt x="12942" y="4932"/>
                    <a:pt x="12927" y="4912"/>
                    <a:pt x="12911" y="4890"/>
                  </a:cubicBezTo>
                  <a:lnTo>
                    <a:pt x="12911" y="4890"/>
                  </a:lnTo>
                  <a:cubicBezTo>
                    <a:pt x="12925" y="4901"/>
                    <a:pt x="12941" y="4909"/>
                    <a:pt x="12959" y="4913"/>
                  </a:cubicBezTo>
                  <a:lnTo>
                    <a:pt x="12959" y="4913"/>
                  </a:lnTo>
                  <a:cubicBezTo>
                    <a:pt x="12920" y="4826"/>
                    <a:pt x="12867" y="4749"/>
                    <a:pt x="12802" y="4679"/>
                  </a:cubicBezTo>
                  <a:cubicBezTo>
                    <a:pt x="12803" y="4678"/>
                    <a:pt x="12804" y="4678"/>
                    <a:pt x="12805" y="4678"/>
                  </a:cubicBezTo>
                  <a:cubicBezTo>
                    <a:pt x="12806" y="4678"/>
                    <a:pt x="12808" y="4678"/>
                    <a:pt x="12810" y="4676"/>
                  </a:cubicBezTo>
                  <a:cubicBezTo>
                    <a:pt x="12824" y="4659"/>
                    <a:pt x="12811" y="4630"/>
                    <a:pt x="12797" y="4610"/>
                  </a:cubicBezTo>
                  <a:lnTo>
                    <a:pt x="12634" y="4360"/>
                  </a:lnTo>
                  <a:lnTo>
                    <a:pt x="12634" y="4360"/>
                  </a:lnTo>
                  <a:cubicBezTo>
                    <a:pt x="12667" y="4374"/>
                    <a:pt x="12701" y="4390"/>
                    <a:pt x="12736" y="4406"/>
                  </a:cubicBezTo>
                  <a:cubicBezTo>
                    <a:pt x="12700" y="4302"/>
                    <a:pt x="12650" y="4202"/>
                    <a:pt x="12588" y="4110"/>
                  </a:cubicBezTo>
                  <a:lnTo>
                    <a:pt x="12588" y="4110"/>
                  </a:lnTo>
                  <a:cubicBezTo>
                    <a:pt x="12620" y="4157"/>
                    <a:pt x="12671" y="4186"/>
                    <a:pt x="12724" y="4193"/>
                  </a:cubicBezTo>
                  <a:cubicBezTo>
                    <a:pt x="12721" y="4072"/>
                    <a:pt x="12615" y="3936"/>
                    <a:pt x="12521" y="3868"/>
                  </a:cubicBezTo>
                  <a:lnTo>
                    <a:pt x="12521" y="3868"/>
                  </a:lnTo>
                  <a:cubicBezTo>
                    <a:pt x="12583" y="3898"/>
                    <a:pt x="12646" y="3929"/>
                    <a:pt x="12708" y="3960"/>
                  </a:cubicBezTo>
                  <a:cubicBezTo>
                    <a:pt x="12649" y="3856"/>
                    <a:pt x="12572" y="3762"/>
                    <a:pt x="12482" y="3682"/>
                  </a:cubicBezTo>
                  <a:lnTo>
                    <a:pt x="12482" y="3682"/>
                  </a:lnTo>
                  <a:cubicBezTo>
                    <a:pt x="12529" y="3702"/>
                    <a:pt x="12577" y="3722"/>
                    <a:pt x="12627" y="3740"/>
                  </a:cubicBezTo>
                  <a:cubicBezTo>
                    <a:pt x="12566" y="3637"/>
                    <a:pt x="12512" y="3432"/>
                    <a:pt x="12421" y="3358"/>
                  </a:cubicBezTo>
                  <a:cubicBezTo>
                    <a:pt x="12392" y="3563"/>
                    <a:pt x="12319" y="3760"/>
                    <a:pt x="12206" y="3933"/>
                  </a:cubicBezTo>
                  <a:cubicBezTo>
                    <a:pt x="12259" y="3910"/>
                    <a:pt x="12309" y="3876"/>
                    <a:pt x="12351" y="3834"/>
                  </a:cubicBezTo>
                  <a:lnTo>
                    <a:pt x="12351" y="3834"/>
                  </a:lnTo>
                  <a:cubicBezTo>
                    <a:pt x="12267" y="3971"/>
                    <a:pt x="12216" y="4127"/>
                    <a:pt x="12203" y="4287"/>
                  </a:cubicBezTo>
                  <a:cubicBezTo>
                    <a:pt x="12227" y="4274"/>
                    <a:pt x="12252" y="4263"/>
                    <a:pt x="12275" y="4252"/>
                  </a:cubicBezTo>
                  <a:lnTo>
                    <a:pt x="12275" y="4252"/>
                  </a:lnTo>
                  <a:cubicBezTo>
                    <a:pt x="12246" y="4302"/>
                    <a:pt x="12216" y="4350"/>
                    <a:pt x="12185" y="4399"/>
                  </a:cubicBezTo>
                  <a:cubicBezTo>
                    <a:pt x="12150" y="4357"/>
                    <a:pt x="12113" y="4316"/>
                    <a:pt x="12071" y="4280"/>
                  </a:cubicBezTo>
                  <a:lnTo>
                    <a:pt x="12071" y="4280"/>
                  </a:lnTo>
                  <a:cubicBezTo>
                    <a:pt x="12120" y="4297"/>
                    <a:pt x="12166" y="4318"/>
                    <a:pt x="12216" y="4338"/>
                  </a:cubicBezTo>
                  <a:cubicBezTo>
                    <a:pt x="12155" y="4233"/>
                    <a:pt x="12100" y="4029"/>
                    <a:pt x="12011" y="3953"/>
                  </a:cubicBezTo>
                  <a:cubicBezTo>
                    <a:pt x="11984" y="4146"/>
                    <a:pt x="11917" y="4329"/>
                    <a:pt x="11816" y="4497"/>
                  </a:cubicBezTo>
                  <a:lnTo>
                    <a:pt x="11816" y="4497"/>
                  </a:lnTo>
                  <a:cubicBezTo>
                    <a:pt x="11810" y="4494"/>
                    <a:pt x="11805" y="4491"/>
                    <a:pt x="11800" y="4489"/>
                  </a:cubicBezTo>
                  <a:lnTo>
                    <a:pt x="11800" y="4489"/>
                  </a:lnTo>
                  <a:cubicBezTo>
                    <a:pt x="11804" y="4494"/>
                    <a:pt x="11807" y="4500"/>
                    <a:pt x="11811" y="4505"/>
                  </a:cubicBezTo>
                  <a:cubicBezTo>
                    <a:pt x="11812" y="4502"/>
                    <a:pt x="11814" y="4500"/>
                    <a:pt x="11816" y="4497"/>
                  </a:cubicBezTo>
                  <a:lnTo>
                    <a:pt x="11816" y="4497"/>
                  </a:lnTo>
                  <a:cubicBezTo>
                    <a:pt x="11831" y="4504"/>
                    <a:pt x="11845" y="4512"/>
                    <a:pt x="11860" y="4520"/>
                  </a:cubicBezTo>
                  <a:cubicBezTo>
                    <a:pt x="11853" y="4505"/>
                    <a:pt x="11843" y="4493"/>
                    <a:pt x="11834" y="4479"/>
                  </a:cubicBezTo>
                  <a:cubicBezTo>
                    <a:pt x="11877" y="4457"/>
                    <a:pt x="11918" y="4428"/>
                    <a:pt x="11953" y="4393"/>
                  </a:cubicBezTo>
                  <a:lnTo>
                    <a:pt x="11953" y="4393"/>
                  </a:lnTo>
                  <a:cubicBezTo>
                    <a:pt x="11907" y="4470"/>
                    <a:pt x="11872" y="4552"/>
                    <a:pt x="11846" y="4639"/>
                  </a:cubicBezTo>
                  <a:cubicBezTo>
                    <a:pt x="11808" y="4556"/>
                    <a:pt x="11740" y="4476"/>
                    <a:pt x="11674" y="4428"/>
                  </a:cubicBezTo>
                  <a:lnTo>
                    <a:pt x="11674" y="4428"/>
                  </a:lnTo>
                  <a:cubicBezTo>
                    <a:pt x="11716" y="4448"/>
                    <a:pt x="11758" y="4468"/>
                    <a:pt x="11800" y="4489"/>
                  </a:cubicBezTo>
                  <a:lnTo>
                    <a:pt x="11800" y="4489"/>
                  </a:lnTo>
                  <a:cubicBezTo>
                    <a:pt x="11749" y="4412"/>
                    <a:pt x="11690" y="4342"/>
                    <a:pt x="11620" y="4281"/>
                  </a:cubicBezTo>
                  <a:lnTo>
                    <a:pt x="11620" y="4281"/>
                  </a:lnTo>
                  <a:cubicBezTo>
                    <a:pt x="11670" y="4299"/>
                    <a:pt x="11716" y="4319"/>
                    <a:pt x="11766" y="4339"/>
                  </a:cubicBezTo>
                  <a:cubicBezTo>
                    <a:pt x="11706" y="4236"/>
                    <a:pt x="11651" y="4030"/>
                    <a:pt x="11561" y="3955"/>
                  </a:cubicBezTo>
                  <a:cubicBezTo>
                    <a:pt x="11539" y="4116"/>
                    <a:pt x="11487" y="4276"/>
                    <a:pt x="11410" y="4419"/>
                  </a:cubicBezTo>
                  <a:cubicBezTo>
                    <a:pt x="11360" y="4342"/>
                    <a:pt x="11313" y="4267"/>
                    <a:pt x="11262" y="4190"/>
                  </a:cubicBezTo>
                  <a:lnTo>
                    <a:pt x="11262" y="4190"/>
                  </a:lnTo>
                  <a:cubicBezTo>
                    <a:pt x="11295" y="4207"/>
                    <a:pt x="11329" y="4222"/>
                    <a:pt x="11363" y="4238"/>
                  </a:cubicBezTo>
                  <a:cubicBezTo>
                    <a:pt x="11329" y="4132"/>
                    <a:pt x="11278" y="4033"/>
                    <a:pt x="11215" y="3940"/>
                  </a:cubicBezTo>
                  <a:lnTo>
                    <a:pt x="11215" y="3940"/>
                  </a:lnTo>
                  <a:cubicBezTo>
                    <a:pt x="11247" y="3987"/>
                    <a:pt x="11298" y="4019"/>
                    <a:pt x="11352" y="4023"/>
                  </a:cubicBezTo>
                  <a:cubicBezTo>
                    <a:pt x="11346" y="3904"/>
                    <a:pt x="11243" y="3767"/>
                    <a:pt x="11147" y="3699"/>
                  </a:cubicBezTo>
                  <a:lnTo>
                    <a:pt x="11147" y="3699"/>
                  </a:lnTo>
                  <a:cubicBezTo>
                    <a:pt x="11208" y="3730"/>
                    <a:pt x="11272" y="3760"/>
                    <a:pt x="11334" y="3791"/>
                  </a:cubicBezTo>
                  <a:cubicBezTo>
                    <a:pt x="11273" y="3687"/>
                    <a:pt x="11198" y="3595"/>
                    <a:pt x="11109" y="3513"/>
                  </a:cubicBezTo>
                  <a:lnTo>
                    <a:pt x="11109" y="3513"/>
                  </a:lnTo>
                  <a:lnTo>
                    <a:pt x="11254" y="3573"/>
                  </a:lnTo>
                  <a:cubicBezTo>
                    <a:pt x="11236" y="3542"/>
                    <a:pt x="11218" y="3503"/>
                    <a:pt x="11199" y="3459"/>
                  </a:cubicBezTo>
                  <a:cubicBezTo>
                    <a:pt x="11157" y="3359"/>
                    <a:pt x="11111" y="3242"/>
                    <a:pt x="11047" y="3188"/>
                  </a:cubicBezTo>
                  <a:cubicBezTo>
                    <a:pt x="11032" y="3304"/>
                    <a:pt x="11002" y="3420"/>
                    <a:pt x="10954" y="3528"/>
                  </a:cubicBezTo>
                  <a:cubicBezTo>
                    <a:pt x="10922" y="3612"/>
                    <a:pt x="10880" y="3689"/>
                    <a:pt x="10833" y="3764"/>
                  </a:cubicBezTo>
                  <a:cubicBezTo>
                    <a:pt x="10887" y="3740"/>
                    <a:pt x="10935" y="3708"/>
                    <a:pt x="10976" y="3666"/>
                  </a:cubicBezTo>
                  <a:lnTo>
                    <a:pt x="10976" y="3666"/>
                  </a:lnTo>
                  <a:cubicBezTo>
                    <a:pt x="10893" y="3802"/>
                    <a:pt x="10844" y="3958"/>
                    <a:pt x="10830" y="4117"/>
                  </a:cubicBezTo>
                  <a:cubicBezTo>
                    <a:pt x="10855" y="4106"/>
                    <a:pt x="10880" y="4094"/>
                    <a:pt x="10903" y="4084"/>
                  </a:cubicBezTo>
                  <a:lnTo>
                    <a:pt x="10903" y="4084"/>
                  </a:lnTo>
                  <a:cubicBezTo>
                    <a:pt x="10857" y="4156"/>
                    <a:pt x="10812" y="4230"/>
                    <a:pt x="10765" y="4304"/>
                  </a:cubicBezTo>
                  <a:lnTo>
                    <a:pt x="10765" y="4304"/>
                  </a:lnTo>
                  <a:cubicBezTo>
                    <a:pt x="10803" y="4301"/>
                    <a:pt x="10841" y="4291"/>
                    <a:pt x="10877" y="4277"/>
                  </a:cubicBezTo>
                  <a:lnTo>
                    <a:pt x="10877" y="4277"/>
                  </a:lnTo>
                  <a:cubicBezTo>
                    <a:pt x="10865" y="4324"/>
                    <a:pt x="10849" y="4367"/>
                    <a:pt x="10828" y="4411"/>
                  </a:cubicBezTo>
                  <a:cubicBezTo>
                    <a:pt x="10805" y="4377"/>
                    <a:pt x="10784" y="4343"/>
                    <a:pt x="10762" y="4309"/>
                  </a:cubicBezTo>
                  <a:lnTo>
                    <a:pt x="10762" y="4309"/>
                  </a:lnTo>
                  <a:cubicBezTo>
                    <a:pt x="10755" y="4320"/>
                    <a:pt x="10749" y="4330"/>
                    <a:pt x="10742" y="4341"/>
                  </a:cubicBezTo>
                  <a:cubicBezTo>
                    <a:pt x="10707" y="4287"/>
                    <a:pt x="10671" y="4233"/>
                    <a:pt x="10637" y="4180"/>
                  </a:cubicBezTo>
                  <a:lnTo>
                    <a:pt x="10637" y="4180"/>
                  </a:lnTo>
                  <a:cubicBezTo>
                    <a:pt x="10675" y="4197"/>
                    <a:pt x="10713" y="4215"/>
                    <a:pt x="10751" y="4231"/>
                  </a:cubicBezTo>
                  <a:cubicBezTo>
                    <a:pt x="10711" y="4115"/>
                    <a:pt x="10657" y="4005"/>
                    <a:pt x="10589" y="3900"/>
                  </a:cubicBezTo>
                  <a:lnTo>
                    <a:pt x="10589" y="3900"/>
                  </a:lnTo>
                  <a:cubicBezTo>
                    <a:pt x="10623" y="3954"/>
                    <a:pt x="10677" y="3985"/>
                    <a:pt x="10739" y="3994"/>
                  </a:cubicBezTo>
                  <a:cubicBezTo>
                    <a:pt x="10733" y="3873"/>
                    <a:pt x="10639" y="3738"/>
                    <a:pt x="10543" y="3657"/>
                  </a:cubicBezTo>
                  <a:cubicBezTo>
                    <a:pt x="10533" y="3650"/>
                    <a:pt x="10523" y="3642"/>
                    <a:pt x="10514" y="3634"/>
                  </a:cubicBezTo>
                  <a:lnTo>
                    <a:pt x="10514" y="3634"/>
                  </a:lnTo>
                  <a:cubicBezTo>
                    <a:pt x="10525" y="3641"/>
                    <a:pt x="10540" y="3645"/>
                    <a:pt x="10553" y="3653"/>
                  </a:cubicBezTo>
                  <a:cubicBezTo>
                    <a:pt x="10610" y="3680"/>
                    <a:pt x="10663" y="3708"/>
                    <a:pt x="10720" y="3735"/>
                  </a:cubicBezTo>
                  <a:cubicBezTo>
                    <a:pt x="10698" y="3696"/>
                    <a:pt x="10674" y="3658"/>
                    <a:pt x="10646" y="3624"/>
                  </a:cubicBezTo>
                  <a:cubicBezTo>
                    <a:pt x="10595" y="3554"/>
                    <a:pt x="10536" y="3489"/>
                    <a:pt x="10470" y="3428"/>
                  </a:cubicBezTo>
                  <a:lnTo>
                    <a:pt x="10470" y="3428"/>
                  </a:lnTo>
                  <a:cubicBezTo>
                    <a:pt x="10524" y="3449"/>
                    <a:pt x="10575" y="3470"/>
                    <a:pt x="10630" y="3493"/>
                  </a:cubicBezTo>
                  <a:cubicBezTo>
                    <a:pt x="10581" y="3410"/>
                    <a:pt x="10536" y="3265"/>
                    <a:pt x="10473" y="3159"/>
                  </a:cubicBezTo>
                  <a:cubicBezTo>
                    <a:pt x="10451" y="3121"/>
                    <a:pt x="10428" y="3089"/>
                    <a:pt x="10401" y="3067"/>
                  </a:cubicBezTo>
                  <a:cubicBezTo>
                    <a:pt x="10395" y="3107"/>
                    <a:pt x="10388" y="3149"/>
                    <a:pt x="10379" y="3186"/>
                  </a:cubicBezTo>
                  <a:cubicBezTo>
                    <a:pt x="10340" y="3372"/>
                    <a:pt x="10267" y="3548"/>
                    <a:pt x="10162" y="3706"/>
                  </a:cubicBezTo>
                  <a:cubicBezTo>
                    <a:pt x="10223" y="3680"/>
                    <a:pt x="10277" y="3642"/>
                    <a:pt x="10322" y="3597"/>
                  </a:cubicBezTo>
                  <a:lnTo>
                    <a:pt x="10322" y="3597"/>
                  </a:lnTo>
                  <a:cubicBezTo>
                    <a:pt x="10292" y="3650"/>
                    <a:pt x="10263" y="3706"/>
                    <a:pt x="10241" y="3764"/>
                  </a:cubicBezTo>
                  <a:cubicBezTo>
                    <a:pt x="10216" y="3827"/>
                    <a:pt x="10196" y="3892"/>
                    <a:pt x="10182" y="3958"/>
                  </a:cubicBezTo>
                  <a:lnTo>
                    <a:pt x="10182" y="3958"/>
                  </a:lnTo>
                  <a:cubicBezTo>
                    <a:pt x="10174" y="3955"/>
                    <a:pt x="10167" y="3952"/>
                    <a:pt x="10159" y="3948"/>
                  </a:cubicBezTo>
                  <a:lnTo>
                    <a:pt x="10159" y="3948"/>
                  </a:lnTo>
                  <a:cubicBezTo>
                    <a:pt x="10165" y="3962"/>
                    <a:pt x="10170" y="3977"/>
                    <a:pt x="10176" y="3991"/>
                  </a:cubicBezTo>
                  <a:cubicBezTo>
                    <a:pt x="10178" y="3980"/>
                    <a:pt x="10180" y="3969"/>
                    <a:pt x="10182" y="3958"/>
                  </a:cubicBezTo>
                  <a:lnTo>
                    <a:pt x="10182" y="3958"/>
                  </a:lnTo>
                  <a:cubicBezTo>
                    <a:pt x="10184" y="3959"/>
                    <a:pt x="10185" y="3960"/>
                    <a:pt x="10187" y="3960"/>
                  </a:cubicBezTo>
                  <a:cubicBezTo>
                    <a:pt x="10181" y="3991"/>
                    <a:pt x="10178" y="4021"/>
                    <a:pt x="10174" y="4052"/>
                  </a:cubicBezTo>
                  <a:cubicBezTo>
                    <a:pt x="10144" y="4005"/>
                    <a:pt x="10113" y="3958"/>
                    <a:pt x="10081" y="3913"/>
                  </a:cubicBezTo>
                  <a:lnTo>
                    <a:pt x="10081" y="3913"/>
                  </a:lnTo>
                  <a:cubicBezTo>
                    <a:pt x="10108" y="3924"/>
                    <a:pt x="10134" y="3937"/>
                    <a:pt x="10159" y="3948"/>
                  </a:cubicBezTo>
                  <a:lnTo>
                    <a:pt x="10159" y="3948"/>
                  </a:lnTo>
                  <a:cubicBezTo>
                    <a:pt x="10142" y="3904"/>
                    <a:pt x="10122" y="3860"/>
                    <a:pt x="10100" y="3817"/>
                  </a:cubicBezTo>
                  <a:cubicBezTo>
                    <a:pt x="10075" y="3769"/>
                    <a:pt x="10049" y="3722"/>
                    <a:pt x="10020" y="3679"/>
                  </a:cubicBezTo>
                  <a:lnTo>
                    <a:pt x="10020" y="3679"/>
                  </a:lnTo>
                  <a:cubicBezTo>
                    <a:pt x="10056" y="3730"/>
                    <a:pt x="10109" y="3764"/>
                    <a:pt x="10170" y="3772"/>
                  </a:cubicBezTo>
                  <a:cubicBezTo>
                    <a:pt x="10165" y="3638"/>
                    <a:pt x="10051" y="3486"/>
                    <a:pt x="9945" y="3412"/>
                  </a:cubicBezTo>
                  <a:lnTo>
                    <a:pt x="9945" y="3412"/>
                  </a:lnTo>
                  <a:lnTo>
                    <a:pt x="10152" y="3513"/>
                  </a:lnTo>
                  <a:cubicBezTo>
                    <a:pt x="10109" y="3438"/>
                    <a:pt x="10056" y="3367"/>
                    <a:pt x="9995" y="3301"/>
                  </a:cubicBezTo>
                  <a:cubicBezTo>
                    <a:pt x="9966" y="3266"/>
                    <a:pt x="9934" y="3236"/>
                    <a:pt x="9901" y="3207"/>
                  </a:cubicBezTo>
                  <a:lnTo>
                    <a:pt x="9901" y="3207"/>
                  </a:lnTo>
                  <a:cubicBezTo>
                    <a:pt x="9956" y="3227"/>
                    <a:pt x="10009" y="3249"/>
                    <a:pt x="10061" y="3271"/>
                  </a:cubicBezTo>
                  <a:cubicBezTo>
                    <a:pt x="9994" y="3156"/>
                    <a:pt x="9934" y="2927"/>
                    <a:pt x="9834" y="2845"/>
                  </a:cubicBezTo>
                  <a:cubicBezTo>
                    <a:pt x="9807" y="3040"/>
                    <a:pt x="9741" y="3231"/>
                    <a:pt x="9645" y="3403"/>
                  </a:cubicBezTo>
                  <a:cubicBezTo>
                    <a:pt x="9631" y="3432"/>
                    <a:pt x="9615" y="3459"/>
                    <a:pt x="9596" y="3484"/>
                  </a:cubicBezTo>
                  <a:cubicBezTo>
                    <a:pt x="9657" y="3459"/>
                    <a:pt x="9711" y="3420"/>
                    <a:pt x="9756" y="3375"/>
                  </a:cubicBezTo>
                  <a:lnTo>
                    <a:pt x="9756" y="3375"/>
                  </a:lnTo>
                  <a:cubicBezTo>
                    <a:pt x="9695" y="3475"/>
                    <a:pt x="9651" y="3586"/>
                    <a:pt x="9623" y="3700"/>
                  </a:cubicBezTo>
                  <a:lnTo>
                    <a:pt x="9623" y="3700"/>
                  </a:lnTo>
                  <a:cubicBezTo>
                    <a:pt x="9613" y="3696"/>
                    <a:pt x="9603" y="3691"/>
                    <a:pt x="9593" y="3687"/>
                  </a:cubicBezTo>
                  <a:lnTo>
                    <a:pt x="9593" y="3687"/>
                  </a:lnTo>
                  <a:cubicBezTo>
                    <a:pt x="9600" y="3703"/>
                    <a:pt x="9607" y="3719"/>
                    <a:pt x="9615" y="3732"/>
                  </a:cubicBezTo>
                  <a:cubicBezTo>
                    <a:pt x="9617" y="3722"/>
                    <a:pt x="9620" y="3711"/>
                    <a:pt x="9623" y="3700"/>
                  </a:cubicBezTo>
                  <a:lnTo>
                    <a:pt x="9623" y="3700"/>
                  </a:lnTo>
                  <a:cubicBezTo>
                    <a:pt x="9623" y="3700"/>
                    <a:pt x="9623" y="3700"/>
                    <a:pt x="9624" y="3701"/>
                  </a:cubicBezTo>
                  <a:cubicBezTo>
                    <a:pt x="9619" y="3724"/>
                    <a:pt x="9616" y="3750"/>
                    <a:pt x="9615" y="3775"/>
                  </a:cubicBezTo>
                  <a:cubicBezTo>
                    <a:pt x="9577" y="3730"/>
                    <a:pt x="9537" y="3686"/>
                    <a:pt x="9493" y="3648"/>
                  </a:cubicBezTo>
                  <a:lnTo>
                    <a:pt x="9493" y="3648"/>
                  </a:lnTo>
                  <a:cubicBezTo>
                    <a:pt x="9526" y="3660"/>
                    <a:pt x="9559" y="3673"/>
                    <a:pt x="9593" y="3687"/>
                  </a:cubicBezTo>
                  <a:lnTo>
                    <a:pt x="9593" y="3687"/>
                  </a:lnTo>
                  <a:cubicBezTo>
                    <a:pt x="9558" y="3613"/>
                    <a:pt x="9525" y="3519"/>
                    <a:pt x="9483" y="3448"/>
                  </a:cubicBezTo>
                  <a:cubicBezTo>
                    <a:pt x="9463" y="3413"/>
                    <a:pt x="9442" y="3387"/>
                    <a:pt x="9418" y="3367"/>
                  </a:cubicBezTo>
                  <a:cubicBezTo>
                    <a:pt x="9413" y="3403"/>
                    <a:pt x="9406" y="3438"/>
                    <a:pt x="9399" y="3471"/>
                  </a:cubicBezTo>
                  <a:cubicBezTo>
                    <a:pt x="9367" y="3617"/>
                    <a:pt x="9312" y="3756"/>
                    <a:pt x="9236" y="3885"/>
                  </a:cubicBezTo>
                  <a:lnTo>
                    <a:pt x="9236" y="3885"/>
                  </a:lnTo>
                  <a:cubicBezTo>
                    <a:pt x="9281" y="3863"/>
                    <a:pt x="9323" y="3833"/>
                    <a:pt x="9359" y="3798"/>
                  </a:cubicBezTo>
                  <a:lnTo>
                    <a:pt x="9359" y="3798"/>
                  </a:lnTo>
                  <a:cubicBezTo>
                    <a:pt x="9327" y="3847"/>
                    <a:pt x="9304" y="3901"/>
                    <a:pt x="9282" y="3956"/>
                  </a:cubicBezTo>
                  <a:cubicBezTo>
                    <a:pt x="9268" y="3933"/>
                    <a:pt x="9252" y="3908"/>
                    <a:pt x="9236" y="3885"/>
                  </a:cubicBezTo>
                  <a:lnTo>
                    <a:pt x="9236" y="3885"/>
                  </a:lnTo>
                  <a:cubicBezTo>
                    <a:pt x="9229" y="3896"/>
                    <a:pt x="9223" y="3907"/>
                    <a:pt x="9216" y="3918"/>
                  </a:cubicBezTo>
                  <a:cubicBezTo>
                    <a:pt x="9182" y="3868"/>
                    <a:pt x="9150" y="3818"/>
                    <a:pt x="9117" y="3767"/>
                  </a:cubicBezTo>
                  <a:lnTo>
                    <a:pt x="9117" y="3767"/>
                  </a:lnTo>
                  <a:cubicBezTo>
                    <a:pt x="9152" y="3782"/>
                    <a:pt x="9185" y="3798"/>
                    <a:pt x="9221" y="3815"/>
                  </a:cubicBezTo>
                  <a:cubicBezTo>
                    <a:pt x="9190" y="3724"/>
                    <a:pt x="9149" y="3637"/>
                    <a:pt x="9098" y="3555"/>
                  </a:cubicBezTo>
                  <a:cubicBezTo>
                    <a:pt x="9091" y="3542"/>
                    <a:pt x="9084" y="3529"/>
                    <a:pt x="9073" y="3515"/>
                  </a:cubicBezTo>
                  <a:lnTo>
                    <a:pt x="9073" y="3515"/>
                  </a:lnTo>
                  <a:cubicBezTo>
                    <a:pt x="9084" y="3529"/>
                    <a:pt x="9094" y="3541"/>
                    <a:pt x="9107" y="3551"/>
                  </a:cubicBezTo>
                  <a:cubicBezTo>
                    <a:pt x="9136" y="3577"/>
                    <a:pt x="9172" y="3593"/>
                    <a:pt x="9210" y="3600"/>
                  </a:cubicBezTo>
                  <a:cubicBezTo>
                    <a:pt x="9208" y="3577"/>
                    <a:pt x="9203" y="3551"/>
                    <a:pt x="9195" y="3528"/>
                  </a:cubicBezTo>
                  <a:cubicBezTo>
                    <a:pt x="9165" y="3430"/>
                    <a:pt x="9084" y="3332"/>
                    <a:pt x="9007" y="3275"/>
                  </a:cubicBezTo>
                  <a:lnTo>
                    <a:pt x="9007" y="3275"/>
                  </a:lnTo>
                  <a:cubicBezTo>
                    <a:pt x="9069" y="3307"/>
                    <a:pt x="9131" y="3338"/>
                    <a:pt x="9194" y="3368"/>
                  </a:cubicBezTo>
                  <a:cubicBezTo>
                    <a:pt x="9131" y="3265"/>
                    <a:pt x="9056" y="3171"/>
                    <a:pt x="8967" y="3091"/>
                  </a:cubicBezTo>
                  <a:lnTo>
                    <a:pt x="8967" y="3091"/>
                  </a:lnTo>
                  <a:cubicBezTo>
                    <a:pt x="9015" y="3111"/>
                    <a:pt x="9063" y="3128"/>
                    <a:pt x="9113" y="3149"/>
                  </a:cubicBezTo>
                  <a:cubicBezTo>
                    <a:pt x="9050" y="3046"/>
                    <a:pt x="8996" y="2839"/>
                    <a:pt x="8905" y="2765"/>
                  </a:cubicBezTo>
                  <a:cubicBezTo>
                    <a:pt x="8877" y="2970"/>
                    <a:pt x="8803" y="3169"/>
                    <a:pt x="8691" y="3340"/>
                  </a:cubicBezTo>
                  <a:cubicBezTo>
                    <a:pt x="8745" y="3317"/>
                    <a:pt x="8795" y="3282"/>
                    <a:pt x="8834" y="3243"/>
                  </a:cubicBezTo>
                  <a:lnTo>
                    <a:pt x="8834" y="3243"/>
                  </a:lnTo>
                  <a:cubicBezTo>
                    <a:pt x="8781" y="3330"/>
                    <a:pt x="8740" y="3428"/>
                    <a:pt x="8716" y="3529"/>
                  </a:cubicBezTo>
                  <a:lnTo>
                    <a:pt x="8716" y="3529"/>
                  </a:lnTo>
                  <a:cubicBezTo>
                    <a:pt x="8705" y="3525"/>
                    <a:pt x="8694" y="3520"/>
                    <a:pt x="8683" y="3516"/>
                  </a:cubicBezTo>
                  <a:lnTo>
                    <a:pt x="8683" y="3516"/>
                  </a:lnTo>
                  <a:cubicBezTo>
                    <a:pt x="8691" y="3534"/>
                    <a:pt x="8699" y="3550"/>
                    <a:pt x="8707" y="3565"/>
                  </a:cubicBezTo>
                  <a:cubicBezTo>
                    <a:pt x="8710" y="3553"/>
                    <a:pt x="8713" y="3541"/>
                    <a:pt x="8716" y="3529"/>
                  </a:cubicBezTo>
                  <a:lnTo>
                    <a:pt x="8716" y="3529"/>
                  </a:lnTo>
                  <a:cubicBezTo>
                    <a:pt x="8716" y="3529"/>
                    <a:pt x="8716" y="3529"/>
                    <a:pt x="8716" y="3529"/>
                  </a:cubicBezTo>
                  <a:cubicBezTo>
                    <a:pt x="8712" y="3555"/>
                    <a:pt x="8709" y="3580"/>
                    <a:pt x="8706" y="3606"/>
                  </a:cubicBezTo>
                  <a:cubicBezTo>
                    <a:pt x="8668" y="3558"/>
                    <a:pt x="8626" y="3515"/>
                    <a:pt x="8581" y="3473"/>
                  </a:cubicBezTo>
                  <a:lnTo>
                    <a:pt x="8581" y="3473"/>
                  </a:lnTo>
                  <a:cubicBezTo>
                    <a:pt x="8615" y="3487"/>
                    <a:pt x="8649" y="3502"/>
                    <a:pt x="8683" y="3516"/>
                  </a:cubicBezTo>
                  <a:lnTo>
                    <a:pt x="8683" y="3516"/>
                  </a:lnTo>
                  <a:cubicBezTo>
                    <a:pt x="8633" y="3407"/>
                    <a:pt x="8582" y="3256"/>
                    <a:pt x="8507" y="3194"/>
                  </a:cubicBezTo>
                  <a:cubicBezTo>
                    <a:pt x="8492" y="3308"/>
                    <a:pt x="8461" y="3419"/>
                    <a:pt x="8418" y="3526"/>
                  </a:cubicBezTo>
                  <a:cubicBezTo>
                    <a:pt x="8417" y="3523"/>
                    <a:pt x="8415" y="3521"/>
                    <a:pt x="8413" y="3518"/>
                  </a:cubicBezTo>
                  <a:lnTo>
                    <a:pt x="8413" y="3518"/>
                  </a:lnTo>
                  <a:cubicBezTo>
                    <a:pt x="8407" y="3531"/>
                    <a:pt x="8402" y="3545"/>
                    <a:pt x="8395" y="3557"/>
                  </a:cubicBezTo>
                  <a:cubicBezTo>
                    <a:pt x="8359" y="3507"/>
                    <a:pt x="8317" y="3464"/>
                    <a:pt x="8276" y="3435"/>
                  </a:cubicBezTo>
                  <a:lnTo>
                    <a:pt x="8276" y="3435"/>
                  </a:lnTo>
                  <a:cubicBezTo>
                    <a:pt x="8315" y="3453"/>
                    <a:pt x="8357" y="3473"/>
                    <a:pt x="8397" y="3493"/>
                  </a:cubicBezTo>
                  <a:lnTo>
                    <a:pt x="8397" y="3493"/>
                  </a:lnTo>
                  <a:cubicBezTo>
                    <a:pt x="8348" y="3421"/>
                    <a:pt x="8291" y="3353"/>
                    <a:pt x="8224" y="3295"/>
                  </a:cubicBezTo>
                  <a:lnTo>
                    <a:pt x="8224" y="3295"/>
                  </a:lnTo>
                  <a:cubicBezTo>
                    <a:pt x="8273" y="3316"/>
                    <a:pt x="8321" y="3336"/>
                    <a:pt x="8369" y="3353"/>
                  </a:cubicBezTo>
                  <a:cubicBezTo>
                    <a:pt x="8308" y="3250"/>
                    <a:pt x="8253" y="3046"/>
                    <a:pt x="8164" y="2970"/>
                  </a:cubicBezTo>
                  <a:cubicBezTo>
                    <a:pt x="8138" y="3151"/>
                    <a:pt x="8077" y="3327"/>
                    <a:pt x="7985" y="3487"/>
                  </a:cubicBezTo>
                  <a:lnTo>
                    <a:pt x="7985" y="3487"/>
                  </a:lnTo>
                  <a:cubicBezTo>
                    <a:pt x="8029" y="3464"/>
                    <a:pt x="8068" y="3435"/>
                    <a:pt x="8105" y="3400"/>
                  </a:cubicBezTo>
                  <a:lnTo>
                    <a:pt x="8105" y="3400"/>
                  </a:lnTo>
                  <a:cubicBezTo>
                    <a:pt x="8068" y="3461"/>
                    <a:pt x="8038" y="3526"/>
                    <a:pt x="8015" y="3592"/>
                  </a:cubicBezTo>
                  <a:cubicBezTo>
                    <a:pt x="7997" y="3569"/>
                    <a:pt x="7980" y="3546"/>
                    <a:pt x="7962" y="3525"/>
                  </a:cubicBezTo>
                  <a:lnTo>
                    <a:pt x="7962" y="3525"/>
                  </a:lnTo>
                  <a:cubicBezTo>
                    <a:pt x="7959" y="3531"/>
                    <a:pt x="7956" y="3536"/>
                    <a:pt x="7952" y="3541"/>
                  </a:cubicBezTo>
                  <a:cubicBezTo>
                    <a:pt x="7952" y="3525"/>
                    <a:pt x="7944" y="3507"/>
                    <a:pt x="7933" y="3493"/>
                  </a:cubicBezTo>
                  <a:lnTo>
                    <a:pt x="7771" y="3243"/>
                  </a:lnTo>
                  <a:lnTo>
                    <a:pt x="7771" y="3243"/>
                  </a:lnTo>
                  <a:cubicBezTo>
                    <a:pt x="7806" y="3258"/>
                    <a:pt x="7838" y="3274"/>
                    <a:pt x="7872" y="3290"/>
                  </a:cubicBezTo>
                  <a:cubicBezTo>
                    <a:pt x="7837" y="3186"/>
                    <a:pt x="7788" y="3087"/>
                    <a:pt x="7728" y="2996"/>
                  </a:cubicBezTo>
                  <a:lnTo>
                    <a:pt x="7728" y="2996"/>
                  </a:lnTo>
                  <a:cubicBezTo>
                    <a:pt x="7759" y="3041"/>
                    <a:pt x="7808" y="3069"/>
                    <a:pt x="7861" y="3076"/>
                  </a:cubicBezTo>
                  <a:cubicBezTo>
                    <a:pt x="7858" y="2956"/>
                    <a:pt x="7752" y="2821"/>
                    <a:pt x="7657" y="2751"/>
                  </a:cubicBezTo>
                  <a:lnTo>
                    <a:pt x="7657" y="2751"/>
                  </a:lnTo>
                  <a:cubicBezTo>
                    <a:pt x="7720" y="2781"/>
                    <a:pt x="7784" y="2813"/>
                    <a:pt x="7845" y="2844"/>
                  </a:cubicBezTo>
                  <a:cubicBezTo>
                    <a:pt x="7785" y="2741"/>
                    <a:pt x="7708" y="2645"/>
                    <a:pt x="7618" y="2566"/>
                  </a:cubicBezTo>
                  <a:lnTo>
                    <a:pt x="7618" y="2566"/>
                  </a:lnTo>
                  <a:cubicBezTo>
                    <a:pt x="7668" y="2585"/>
                    <a:pt x="7714" y="2606"/>
                    <a:pt x="7763" y="2624"/>
                  </a:cubicBezTo>
                  <a:cubicBezTo>
                    <a:pt x="7704" y="2520"/>
                    <a:pt x="7649" y="2315"/>
                    <a:pt x="7559" y="2241"/>
                  </a:cubicBezTo>
                  <a:cubicBezTo>
                    <a:pt x="7530" y="2446"/>
                    <a:pt x="7457" y="2643"/>
                    <a:pt x="7342" y="2816"/>
                  </a:cubicBezTo>
                  <a:cubicBezTo>
                    <a:pt x="7396" y="2793"/>
                    <a:pt x="7445" y="2758"/>
                    <a:pt x="7488" y="2719"/>
                  </a:cubicBezTo>
                  <a:lnTo>
                    <a:pt x="7488" y="2719"/>
                  </a:lnTo>
                  <a:cubicBezTo>
                    <a:pt x="7403" y="2854"/>
                    <a:pt x="7353" y="3011"/>
                    <a:pt x="7341" y="3171"/>
                  </a:cubicBezTo>
                  <a:cubicBezTo>
                    <a:pt x="7364" y="3157"/>
                    <a:pt x="7389" y="3146"/>
                    <a:pt x="7414" y="3136"/>
                  </a:cubicBezTo>
                  <a:lnTo>
                    <a:pt x="7414" y="3136"/>
                  </a:lnTo>
                  <a:cubicBezTo>
                    <a:pt x="7382" y="3186"/>
                    <a:pt x="7351" y="3236"/>
                    <a:pt x="7319" y="3288"/>
                  </a:cubicBezTo>
                  <a:cubicBezTo>
                    <a:pt x="7283" y="3243"/>
                    <a:pt x="7242" y="3201"/>
                    <a:pt x="7199" y="3163"/>
                  </a:cubicBezTo>
                  <a:lnTo>
                    <a:pt x="7199" y="3163"/>
                  </a:lnTo>
                  <a:cubicBezTo>
                    <a:pt x="7248" y="3181"/>
                    <a:pt x="7294" y="3201"/>
                    <a:pt x="7344" y="3221"/>
                  </a:cubicBezTo>
                  <a:cubicBezTo>
                    <a:pt x="7284" y="3117"/>
                    <a:pt x="7229" y="2912"/>
                    <a:pt x="7139" y="2837"/>
                  </a:cubicBezTo>
                  <a:cubicBezTo>
                    <a:pt x="7120" y="2961"/>
                    <a:pt x="7087" y="3083"/>
                    <a:pt x="7036" y="3197"/>
                  </a:cubicBezTo>
                  <a:cubicBezTo>
                    <a:pt x="7026" y="3186"/>
                    <a:pt x="7017" y="3178"/>
                    <a:pt x="7007" y="3166"/>
                  </a:cubicBezTo>
                  <a:cubicBezTo>
                    <a:pt x="7008" y="3165"/>
                    <a:pt x="7008" y="3165"/>
                    <a:pt x="7009" y="3165"/>
                  </a:cubicBezTo>
                  <a:cubicBezTo>
                    <a:pt x="7011" y="3165"/>
                    <a:pt x="7012" y="3165"/>
                    <a:pt x="7014" y="3165"/>
                  </a:cubicBezTo>
                  <a:cubicBezTo>
                    <a:pt x="7029" y="3144"/>
                    <a:pt x="7016" y="3117"/>
                    <a:pt x="7001" y="3098"/>
                  </a:cubicBezTo>
                  <a:lnTo>
                    <a:pt x="6837" y="2847"/>
                  </a:lnTo>
                  <a:lnTo>
                    <a:pt x="6837" y="2847"/>
                  </a:lnTo>
                  <a:cubicBezTo>
                    <a:pt x="6872" y="2861"/>
                    <a:pt x="6905" y="2879"/>
                    <a:pt x="6939" y="2895"/>
                  </a:cubicBezTo>
                  <a:cubicBezTo>
                    <a:pt x="6906" y="2790"/>
                    <a:pt x="6855" y="2692"/>
                    <a:pt x="6794" y="2600"/>
                  </a:cubicBezTo>
                  <a:lnTo>
                    <a:pt x="6794" y="2600"/>
                  </a:lnTo>
                  <a:cubicBezTo>
                    <a:pt x="6825" y="2645"/>
                    <a:pt x="6874" y="2673"/>
                    <a:pt x="6929" y="2680"/>
                  </a:cubicBezTo>
                  <a:cubicBezTo>
                    <a:pt x="6923" y="2561"/>
                    <a:pt x="6820" y="2424"/>
                    <a:pt x="6724" y="2354"/>
                  </a:cubicBezTo>
                  <a:lnTo>
                    <a:pt x="6724" y="2354"/>
                  </a:lnTo>
                  <a:cubicBezTo>
                    <a:pt x="6785" y="2386"/>
                    <a:pt x="6849" y="2417"/>
                    <a:pt x="6910" y="2447"/>
                  </a:cubicBezTo>
                  <a:cubicBezTo>
                    <a:pt x="6850" y="2344"/>
                    <a:pt x="6775" y="2250"/>
                    <a:pt x="6685" y="2170"/>
                  </a:cubicBezTo>
                  <a:lnTo>
                    <a:pt x="6685" y="2170"/>
                  </a:lnTo>
                  <a:cubicBezTo>
                    <a:pt x="6734" y="2190"/>
                    <a:pt x="6782" y="2208"/>
                    <a:pt x="6830" y="2228"/>
                  </a:cubicBezTo>
                  <a:cubicBezTo>
                    <a:pt x="6769" y="2125"/>
                    <a:pt x="6714" y="1919"/>
                    <a:pt x="6624" y="1845"/>
                  </a:cubicBezTo>
                  <a:cubicBezTo>
                    <a:pt x="6596" y="2049"/>
                    <a:pt x="6522" y="2248"/>
                    <a:pt x="6409" y="2420"/>
                  </a:cubicBezTo>
                  <a:cubicBezTo>
                    <a:pt x="6464" y="2397"/>
                    <a:pt x="6513" y="2362"/>
                    <a:pt x="6552" y="2322"/>
                  </a:cubicBezTo>
                  <a:lnTo>
                    <a:pt x="6552" y="2322"/>
                  </a:lnTo>
                  <a:cubicBezTo>
                    <a:pt x="6483" y="2437"/>
                    <a:pt x="6437" y="2569"/>
                    <a:pt x="6415" y="2704"/>
                  </a:cubicBezTo>
                  <a:lnTo>
                    <a:pt x="6415" y="2704"/>
                  </a:lnTo>
                  <a:cubicBezTo>
                    <a:pt x="6409" y="2701"/>
                    <a:pt x="6402" y="2697"/>
                    <a:pt x="6395" y="2694"/>
                  </a:cubicBezTo>
                  <a:lnTo>
                    <a:pt x="6395" y="2694"/>
                  </a:lnTo>
                  <a:cubicBezTo>
                    <a:pt x="6401" y="2703"/>
                    <a:pt x="6407" y="2711"/>
                    <a:pt x="6413" y="2720"/>
                  </a:cubicBezTo>
                  <a:cubicBezTo>
                    <a:pt x="6414" y="2715"/>
                    <a:pt x="6415" y="2710"/>
                    <a:pt x="6415" y="2704"/>
                  </a:cubicBezTo>
                  <a:lnTo>
                    <a:pt x="6415" y="2704"/>
                  </a:lnTo>
                  <a:cubicBezTo>
                    <a:pt x="6418" y="2705"/>
                    <a:pt x="6420" y="2706"/>
                    <a:pt x="6422" y="2707"/>
                  </a:cubicBezTo>
                  <a:cubicBezTo>
                    <a:pt x="6420" y="2713"/>
                    <a:pt x="6420" y="2717"/>
                    <a:pt x="6420" y="2723"/>
                  </a:cubicBezTo>
                  <a:cubicBezTo>
                    <a:pt x="6426" y="2720"/>
                    <a:pt x="6432" y="2719"/>
                    <a:pt x="6439" y="2715"/>
                  </a:cubicBezTo>
                  <a:cubicBezTo>
                    <a:pt x="6447" y="2718"/>
                    <a:pt x="6456" y="2722"/>
                    <a:pt x="6465" y="2727"/>
                  </a:cubicBezTo>
                  <a:lnTo>
                    <a:pt x="6465" y="2727"/>
                  </a:lnTo>
                  <a:cubicBezTo>
                    <a:pt x="6462" y="2720"/>
                    <a:pt x="6456" y="2714"/>
                    <a:pt x="6451" y="2707"/>
                  </a:cubicBezTo>
                  <a:lnTo>
                    <a:pt x="6491" y="2687"/>
                  </a:lnTo>
                  <a:lnTo>
                    <a:pt x="6491" y="2687"/>
                  </a:lnTo>
                  <a:cubicBezTo>
                    <a:pt x="6483" y="2700"/>
                    <a:pt x="6475" y="2713"/>
                    <a:pt x="6465" y="2727"/>
                  </a:cubicBezTo>
                  <a:lnTo>
                    <a:pt x="6465" y="2727"/>
                  </a:lnTo>
                  <a:cubicBezTo>
                    <a:pt x="6465" y="2727"/>
                    <a:pt x="6465" y="2727"/>
                    <a:pt x="6465" y="2727"/>
                  </a:cubicBezTo>
                  <a:lnTo>
                    <a:pt x="6465" y="2727"/>
                  </a:lnTo>
                  <a:cubicBezTo>
                    <a:pt x="6465" y="2727"/>
                    <a:pt x="6465" y="2728"/>
                    <a:pt x="6465" y="2728"/>
                  </a:cubicBezTo>
                  <a:cubicBezTo>
                    <a:pt x="6465" y="2728"/>
                    <a:pt x="6465" y="2728"/>
                    <a:pt x="6465" y="2727"/>
                  </a:cubicBezTo>
                  <a:lnTo>
                    <a:pt x="6465" y="2727"/>
                  </a:lnTo>
                  <a:cubicBezTo>
                    <a:pt x="6466" y="2728"/>
                    <a:pt x="6467" y="2729"/>
                    <a:pt x="6468" y="2729"/>
                  </a:cubicBezTo>
                  <a:cubicBezTo>
                    <a:pt x="6455" y="2751"/>
                    <a:pt x="6442" y="2773"/>
                    <a:pt x="6428" y="2794"/>
                  </a:cubicBezTo>
                  <a:cubicBezTo>
                    <a:pt x="6387" y="2732"/>
                    <a:pt x="6335" y="2675"/>
                    <a:pt x="6287" y="2639"/>
                  </a:cubicBezTo>
                  <a:lnTo>
                    <a:pt x="6287" y="2639"/>
                  </a:lnTo>
                  <a:cubicBezTo>
                    <a:pt x="6322" y="2658"/>
                    <a:pt x="6358" y="2676"/>
                    <a:pt x="6395" y="2694"/>
                  </a:cubicBezTo>
                  <a:lnTo>
                    <a:pt x="6395" y="2694"/>
                  </a:lnTo>
                  <a:cubicBezTo>
                    <a:pt x="6347" y="2625"/>
                    <a:pt x="6292" y="2561"/>
                    <a:pt x="6230" y="2504"/>
                  </a:cubicBezTo>
                  <a:lnTo>
                    <a:pt x="6230" y="2504"/>
                  </a:lnTo>
                  <a:cubicBezTo>
                    <a:pt x="6278" y="2524"/>
                    <a:pt x="6326" y="2543"/>
                    <a:pt x="6375" y="2562"/>
                  </a:cubicBezTo>
                  <a:cubicBezTo>
                    <a:pt x="6313" y="2459"/>
                    <a:pt x="6259" y="2253"/>
                    <a:pt x="6169" y="2179"/>
                  </a:cubicBezTo>
                  <a:cubicBezTo>
                    <a:pt x="6140" y="2383"/>
                    <a:pt x="6066" y="2582"/>
                    <a:pt x="5954" y="2754"/>
                  </a:cubicBezTo>
                  <a:cubicBezTo>
                    <a:pt x="6008" y="2731"/>
                    <a:pt x="6057" y="2699"/>
                    <a:pt x="6099" y="2656"/>
                  </a:cubicBezTo>
                  <a:lnTo>
                    <a:pt x="6099" y="2656"/>
                  </a:lnTo>
                  <a:cubicBezTo>
                    <a:pt x="6015" y="2793"/>
                    <a:pt x="5964" y="2948"/>
                    <a:pt x="5951" y="3108"/>
                  </a:cubicBezTo>
                  <a:cubicBezTo>
                    <a:pt x="5976" y="3096"/>
                    <a:pt x="6001" y="3085"/>
                    <a:pt x="6024" y="3073"/>
                  </a:cubicBezTo>
                  <a:lnTo>
                    <a:pt x="6024" y="3073"/>
                  </a:lnTo>
                  <a:cubicBezTo>
                    <a:pt x="5990" y="3130"/>
                    <a:pt x="5956" y="3185"/>
                    <a:pt x="5921" y="3240"/>
                  </a:cubicBezTo>
                  <a:cubicBezTo>
                    <a:pt x="5884" y="3186"/>
                    <a:pt x="5848" y="3130"/>
                    <a:pt x="5812" y="3073"/>
                  </a:cubicBezTo>
                  <a:lnTo>
                    <a:pt x="5812" y="3073"/>
                  </a:lnTo>
                  <a:cubicBezTo>
                    <a:pt x="5847" y="3091"/>
                    <a:pt x="5879" y="3105"/>
                    <a:pt x="5913" y="3121"/>
                  </a:cubicBezTo>
                  <a:cubicBezTo>
                    <a:pt x="5877" y="3015"/>
                    <a:pt x="5828" y="2916"/>
                    <a:pt x="5767" y="2823"/>
                  </a:cubicBezTo>
                  <a:lnTo>
                    <a:pt x="5767" y="2823"/>
                  </a:lnTo>
                  <a:cubicBezTo>
                    <a:pt x="5799" y="2870"/>
                    <a:pt x="5848" y="2902"/>
                    <a:pt x="5903" y="2906"/>
                  </a:cubicBezTo>
                  <a:cubicBezTo>
                    <a:pt x="5899" y="2787"/>
                    <a:pt x="5794" y="2651"/>
                    <a:pt x="5700" y="2582"/>
                  </a:cubicBezTo>
                  <a:lnTo>
                    <a:pt x="5700" y="2582"/>
                  </a:lnTo>
                  <a:cubicBezTo>
                    <a:pt x="5761" y="2613"/>
                    <a:pt x="5825" y="2643"/>
                    <a:pt x="5886" y="2674"/>
                  </a:cubicBezTo>
                  <a:cubicBezTo>
                    <a:pt x="5825" y="2571"/>
                    <a:pt x="5748" y="2478"/>
                    <a:pt x="5659" y="2397"/>
                  </a:cubicBezTo>
                  <a:lnTo>
                    <a:pt x="5659" y="2397"/>
                  </a:lnTo>
                  <a:cubicBezTo>
                    <a:pt x="5709" y="2417"/>
                    <a:pt x="5755" y="2437"/>
                    <a:pt x="5805" y="2456"/>
                  </a:cubicBezTo>
                  <a:cubicBezTo>
                    <a:pt x="5744" y="2353"/>
                    <a:pt x="5688" y="2148"/>
                    <a:pt x="5600" y="2071"/>
                  </a:cubicBezTo>
                  <a:cubicBezTo>
                    <a:pt x="5571" y="2277"/>
                    <a:pt x="5497" y="2475"/>
                    <a:pt x="5383" y="2648"/>
                  </a:cubicBezTo>
                  <a:cubicBezTo>
                    <a:pt x="5439" y="2623"/>
                    <a:pt x="5487" y="2591"/>
                    <a:pt x="5529" y="2549"/>
                  </a:cubicBezTo>
                  <a:lnTo>
                    <a:pt x="5529" y="2549"/>
                  </a:lnTo>
                  <a:cubicBezTo>
                    <a:pt x="5446" y="2685"/>
                    <a:pt x="5395" y="2841"/>
                    <a:pt x="5382" y="3001"/>
                  </a:cubicBezTo>
                  <a:cubicBezTo>
                    <a:pt x="5405" y="2989"/>
                    <a:pt x="5431" y="2977"/>
                    <a:pt x="5455" y="2967"/>
                  </a:cubicBezTo>
                  <a:lnTo>
                    <a:pt x="5455" y="2967"/>
                  </a:lnTo>
                  <a:lnTo>
                    <a:pt x="5290" y="3229"/>
                  </a:lnTo>
                  <a:cubicBezTo>
                    <a:pt x="5333" y="3226"/>
                    <a:pt x="5375" y="3217"/>
                    <a:pt x="5414" y="3202"/>
                  </a:cubicBezTo>
                  <a:lnTo>
                    <a:pt x="5414" y="3202"/>
                  </a:lnTo>
                  <a:cubicBezTo>
                    <a:pt x="5395" y="3284"/>
                    <a:pt x="5359" y="3362"/>
                    <a:pt x="5309" y="3432"/>
                  </a:cubicBezTo>
                  <a:cubicBezTo>
                    <a:pt x="5257" y="3349"/>
                    <a:pt x="5203" y="3268"/>
                    <a:pt x="5150" y="3185"/>
                  </a:cubicBezTo>
                  <a:lnTo>
                    <a:pt x="5150" y="3185"/>
                  </a:lnTo>
                  <a:cubicBezTo>
                    <a:pt x="5184" y="3200"/>
                    <a:pt x="5216" y="3216"/>
                    <a:pt x="5251" y="3231"/>
                  </a:cubicBezTo>
                  <a:cubicBezTo>
                    <a:pt x="5215" y="3127"/>
                    <a:pt x="5166" y="3027"/>
                    <a:pt x="5105" y="2934"/>
                  </a:cubicBezTo>
                  <a:lnTo>
                    <a:pt x="5105" y="2934"/>
                  </a:lnTo>
                  <a:cubicBezTo>
                    <a:pt x="5137" y="2982"/>
                    <a:pt x="5186" y="3011"/>
                    <a:pt x="5240" y="3018"/>
                  </a:cubicBezTo>
                  <a:cubicBezTo>
                    <a:pt x="5237" y="2898"/>
                    <a:pt x="5131" y="2761"/>
                    <a:pt x="5036" y="2693"/>
                  </a:cubicBezTo>
                  <a:lnTo>
                    <a:pt x="5036" y="2693"/>
                  </a:lnTo>
                  <a:cubicBezTo>
                    <a:pt x="5099" y="2723"/>
                    <a:pt x="5163" y="2754"/>
                    <a:pt x="5224" y="2786"/>
                  </a:cubicBezTo>
                  <a:cubicBezTo>
                    <a:pt x="5164" y="2681"/>
                    <a:pt x="5087" y="2590"/>
                    <a:pt x="4997" y="2507"/>
                  </a:cubicBezTo>
                  <a:lnTo>
                    <a:pt x="4997" y="2507"/>
                  </a:lnTo>
                  <a:cubicBezTo>
                    <a:pt x="5047" y="2527"/>
                    <a:pt x="5093" y="2548"/>
                    <a:pt x="5142" y="2565"/>
                  </a:cubicBezTo>
                  <a:cubicBezTo>
                    <a:pt x="5083" y="2462"/>
                    <a:pt x="5026" y="2257"/>
                    <a:pt x="4938" y="2183"/>
                  </a:cubicBezTo>
                  <a:cubicBezTo>
                    <a:pt x="4913" y="2351"/>
                    <a:pt x="4859" y="2514"/>
                    <a:pt x="4778" y="2662"/>
                  </a:cubicBezTo>
                  <a:cubicBezTo>
                    <a:pt x="4736" y="2607"/>
                    <a:pt x="4688" y="2555"/>
                    <a:pt x="4636" y="2507"/>
                  </a:cubicBezTo>
                  <a:lnTo>
                    <a:pt x="4636" y="2507"/>
                  </a:lnTo>
                  <a:cubicBezTo>
                    <a:pt x="4685" y="2527"/>
                    <a:pt x="4731" y="2548"/>
                    <a:pt x="4781" y="2565"/>
                  </a:cubicBezTo>
                  <a:cubicBezTo>
                    <a:pt x="4721" y="2462"/>
                    <a:pt x="4666" y="2257"/>
                    <a:pt x="4576" y="2183"/>
                  </a:cubicBezTo>
                  <a:cubicBezTo>
                    <a:pt x="4556" y="2325"/>
                    <a:pt x="4512" y="2466"/>
                    <a:pt x="4451" y="2597"/>
                  </a:cubicBezTo>
                  <a:cubicBezTo>
                    <a:pt x="4422" y="2553"/>
                    <a:pt x="4394" y="2510"/>
                    <a:pt x="4365" y="2463"/>
                  </a:cubicBezTo>
                  <a:lnTo>
                    <a:pt x="4365" y="2463"/>
                  </a:lnTo>
                  <a:cubicBezTo>
                    <a:pt x="4400" y="2481"/>
                    <a:pt x="4432" y="2495"/>
                    <a:pt x="4467" y="2511"/>
                  </a:cubicBezTo>
                  <a:cubicBezTo>
                    <a:pt x="4431" y="2405"/>
                    <a:pt x="4381" y="2306"/>
                    <a:pt x="4320" y="2214"/>
                  </a:cubicBezTo>
                  <a:lnTo>
                    <a:pt x="4320" y="2214"/>
                  </a:lnTo>
                  <a:cubicBezTo>
                    <a:pt x="4352" y="2259"/>
                    <a:pt x="4402" y="2289"/>
                    <a:pt x="4455" y="2296"/>
                  </a:cubicBezTo>
                  <a:cubicBezTo>
                    <a:pt x="4453" y="2177"/>
                    <a:pt x="4347" y="2039"/>
                    <a:pt x="4252" y="1970"/>
                  </a:cubicBezTo>
                  <a:lnTo>
                    <a:pt x="4252" y="1970"/>
                  </a:lnTo>
                  <a:cubicBezTo>
                    <a:pt x="4315" y="2002"/>
                    <a:pt x="4379" y="2032"/>
                    <a:pt x="4440" y="2063"/>
                  </a:cubicBezTo>
                  <a:cubicBezTo>
                    <a:pt x="4379" y="1959"/>
                    <a:pt x="4302" y="1866"/>
                    <a:pt x="4213" y="1785"/>
                  </a:cubicBezTo>
                  <a:lnTo>
                    <a:pt x="4213" y="1785"/>
                  </a:lnTo>
                  <a:lnTo>
                    <a:pt x="4358" y="1845"/>
                  </a:lnTo>
                  <a:cubicBezTo>
                    <a:pt x="4299" y="1742"/>
                    <a:pt x="4242" y="1537"/>
                    <a:pt x="4153" y="1460"/>
                  </a:cubicBezTo>
                  <a:cubicBezTo>
                    <a:pt x="4124" y="1665"/>
                    <a:pt x="4049" y="1864"/>
                    <a:pt x="3937" y="2035"/>
                  </a:cubicBezTo>
                  <a:cubicBezTo>
                    <a:pt x="3991" y="2012"/>
                    <a:pt x="4040" y="1980"/>
                    <a:pt x="4082" y="1938"/>
                  </a:cubicBezTo>
                  <a:lnTo>
                    <a:pt x="4082" y="1938"/>
                  </a:lnTo>
                  <a:cubicBezTo>
                    <a:pt x="4005" y="2061"/>
                    <a:pt x="3959" y="2200"/>
                    <a:pt x="3943" y="2346"/>
                  </a:cubicBezTo>
                  <a:cubicBezTo>
                    <a:pt x="3896" y="2285"/>
                    <a:pt x="3848" y="2227"/>
                    <a:pt x="3790" y="2176"/>
                  </a:cubicBezTo>
                  <a:lnTo>
                    <a:pt x="3790" y="2176"/>
                  </a:lnTo>
                  <a:cubicBezTo>
                    <a:pt x="3838" y="2195"/>
                    <a:pt x="3886" y="2214"/>
                    <a:pt x="3936" y="2234"/>
                  </a:cubicBezTo>
                  <a:cubicBezTo>
                    <a:pt x="3873" y="2129"/>
                    <a:pt x="3819" y="1925"/>
                    <a:pt x="3728" y="1850"/>
                  </a:cubicBezTo>
                  <a:cubicBezTo>
                    <a:pt x="3700" y="2055"/>
                    <a:pt x="3626" y="2253"/>
                    <a:pt x="3514" y="2426"/>
                  </a:cubicBezTo>
                  <a:cubicBezTo>
                    <a:pt x="3568" y="2402"/>
                    <a:pt x="3618" y="2367"/>
                    <a:pt x="3657" y="2328"/>
                  </a:cubicBezTo>
                  <a:lnTo>
                    <a:pt x="3657" y="2328"/>
                  </a:lnTo>
                  <a:cubicBezTo>
                    <a:pt x="3606" y="2410"/>
                    <a:pt x="3570" y="2500"/>
                    <a:pt x="3546" y="2593"/>
                  </a:cubicBezTo>
                  <a:cubicBezTo>
                    <a:pt x="3496" y="2524"/>
                    <a:pt x="3443" y="2459"/>
                    <a:pt x="3379" y="2402"/>
                  </a:cubicBezTo>
                  <a:lnTo>
                    <a:pt x="3379" y="2402"/>
                  </a:lnTo>
                  <a:cubicBezTo>
                    <a:pt x="3429" y="2423"/>
                    <a:pt x="3475" y="2442"/>
                    <a:pt x="3525" y="2462"/>
                  </a:cubicBezTo>
                  <a:cubicBezTo>
                    <a:pt x="3465" y="2359"/>
                    <a:pt x="3410" y="2154"/>
                    <a:pt x="3320" y="2077"/>
                  </a:cubicBezTo>
                  <a:cubicBezTo>
                    <a:pt x="3304" y="2193"/>
                    <a:pt x="3271" y="2309"/>
                    <a:pt x="3225" y="2420"/>
                  </a:cubicBezTo>
                  <a:cubicBezTo>
                    <a:pt x="3185" y="2344"/>
                    <a:pt x="3122" y="2273"/>
                    <a:pt x="3061" y="2230"/>
                  </a:cubicBezTo>
                  <a:lnTo>
                    <a:pt x="3061" y="2230"/>
                  </a:lnTo>
                  <a:cubicBezTo>
                    <a:pt x="3124" y="2260"/>
                    <a:pt x="3188" y="2292"/>
                    <a:pt x="3249" y="2322"/>
                  </a:cubicBezTo>
                  <a:cubicBezTo>
                    <a:pt x="3188" y="2219"/>
                    <a:pt x="3111" y="2126"/>
                    <a:pt x="3022" y="2047"/>
                  </a:cubicBezTo>
                  <a:lnTo>
                    <a:pt x="3022" y="2047"/>
                  </a:lnTo>
                  <a:cubicBezTo>
                    <a:pt x="3072" y="2064"/>
                    <a:pt x="3118" y="2084"/>
                    <a:pt x="3167" y="2105"/>
                  </a:cubicBezTo>
                  <a:cubicBezTo>
                    <a:pt x="3105" y="2002"/>
                    <a:pt x="3051" y="1795"/>
                    <a:pt x="2960" y="1720"/>
                  </a:cubicBezTo>
                  <a:cubicBezTo>
                    <a:pt x="2938" y="1893"/>
                    <a:pt x="2880" y="2060"/>
                    <a:pt x="2795" y="2212"/>
                  </a:cubicBezTo>
                  <a:lnTo>
                    <a:pt x="2795" y="2212"/>
                  </a:lnTo>
                  <a:cubicBezTo>
                    <a:pt x="2832" y="2192"/>
                    <a:pt x="2867" y="2166"/>
                    <a:pt x="2897" y="2135"/>
                  </a:cubicBezTo>
                  <a:lnTo>
                    <a:pt x="2897" y="2135"/>
                  </a:lnTo>
                  <a:cubicBezTo>
                    <a:pt x="2854" y="2206"/>
                    <a:pt x="2819" y="2282"/>
                    <a:pt x="2793" y="2363"/>
                  </a:cubicBezTo>
                  <a:cubicBezTo>
                    <a:pt x="2752" y="2298"/>
                    <a:pt x="2710" y="2234"/>
                    <a:pt x="2668" y="2169"/>
                  </a:cubicBezTo>
                  <a:lnTo>
                    <a:pt x="2668" y="2169"/>
                  </a:lnTo>
                  <a:cubicBezTo>
                    <a:pt x="2689" y="2179"/>
                    <a:pt x="2711" y="2189"/>
                    <a:pt x="2733" y="2199"/>
                  </a:cubicBezTo>
                  <a:lnTo>
                    <a:pt x="2733" y="2199"/>
                  </a:lnTo>
                  <a:cubicBezTo>
                    <a:pt x="2701" y="2123"/>
                    <a:pt x="2662" y="2050"/>
                    <a:pt x="2616" y="1981"/>
                  </a:cubicBezTo>
                  <a:lnTo>
                    <a:pt x="2616" y="1981"/>
                  </a:lnTo>
                  <a:cubicBezTo>
                    <a:pt x="2648" y="2028"/>
                    <a:pt x="2697" y="2057"/>
                    <a:pt x="2752" y="2064"/>
                  </a:cubicBezTo>
                  <a:cubicBezTo>
                    <a:pt x="2748" y="1945"/>
                    <a:pt x="2643" y="1808"/>
                    <a:pt x="2549" y="1740"/>
                  </a:cubicBezTo>
                  <a:lnTo>
                    <a:pt x="2549" y="1740"/>
                  </a:lnTo>
                  <a:cubicBezTo>
                    <a:pt x="2610" y="1771"/>
                    <a:pt x="2674" y="1801"/>
                    <a:pt x="2735" y="1832"/>
                  </a:cubicBezTo>
                  <a:cubicBezTo>
                    <a:pt x="2674" y="1729"/>
                    <a:pt x="2597" y="1634"/>
                    <a:pt x="2508" y="1554"/>
                  </a:cubicBezTo>
                  <a:lnTo>
                    <a:pt x="2508" y="1554"/>
                  </a:lnTo>
                  <a:cubicBezTo>
                    <a:pt x="2558" y="1575"/>
                    <a:pt x="2604" y="1592"/>
                    <a:pt x="2653" y="1612"/>
                  </a:cubicBezTo>
                  <a:cubicBezTo>
                    <a:pt x="2592" y="1509"/>
                    <a:pt x="2537" y="1304"/>
                    <a:pt x="2449" y="1229"/>
                  </a:cubicBezTo>
                  <a:cubicBezTo>
                    <a:pt x="2420" y="1435"/>
                    <a:pt x="2345" y="1633"/>
                    <a:pt x="2232" y="1805"/>
                  </a:cubicBezTo>
                  <a:cubicBezTo>
                    <a:pt x="2287" y="1781"/>
                    <a:pt x="2335" y="1747"/>
                    <a:pt x="2377" y="1707"/>
                  </a:cubicBezTo>
                  <a:lnTo>
                    <a:pt x="2377" y="1707"/>
                  </a:lnTo>
                  <a:cubicBezTo>
                    <a:pt x="2295" y="1843"/>
                    <a:pt x="2244" y="1999"/>
                    <a:pt x="2231" y="2158"/>
                  </a:cubicBezTo>
                  <a:cubicBezTo>
                    <a:pt x="2254" y="2147"/>
                    <a:pt x="2280" y="2135"/>
                    <a:pt x="2303" y="2122"/>
                  </a:cubicBezTo>
                  <a:lnTo>
                    <a:pt x="2303" y="2122"/>
                  </a:lnTo>
                  <a:cubicBezTo>
                    <a:pt x="2248" y="2209"/>
                    <a:pt x="2194" y="2296"/>
                    <a:pt x="2139" y="2386"/>
                  </a:cubicBezTo>
                  <a:cubicBezTo>
                    <a:pt x="2181" y="2383"/>
                    <a:pt x="2224" y="2375"/>
                    <a:pt x="2263" y="2360"/>
                  </a:cubicBezTo>
                  <a:lnTo>
                    <a:pt x="2263" y="2360"/>
                  </a:lnTo>
                  <a:cubicBezTo>
                    <a:pt x="2239" y="2447"/>
                    <a:pt x="2202" y="2529"/>
                    <a:pt x="2147" y="2604"/>
                  </a:cubicBezTo>
                  <a:cubicBezTo>
                    <a:pt x="2120" y="2561"/>
                    <a:pt x="2091" y="2517"/>
                    <a:pt x="2064" y="2473"/>
                  </a:cubicBezTo>
                  <a:lnTo>
                    <a:pt x="2064" y="2473"/>
                  </a:lnTo>
                  <a:cubicBezTo>
                    <a:pt x="2099" y="2489"/>
                    <a:pt x="2132" y="2504"/>
                    <a:pt x="2167" y="2520"/>
                  </a:cubicBezTo>
                  <a:cubicBezTo>
                    <a:pt x="2131" y="2415"/>
                    <a:pt x="2080" y="2315"/>
                    <a:pt x="2020" y="2222"/>
                  </a:cubicBezTo>
                  <a:lnTo>
                    <a:pt x="2020" y="2222"/>
                  </a:lnTo>
                  <a:cubicBezTo>
                    <a:pt x="2051" y="2267"/>
                    <a:pt x="2102" y="2299"/>
                    <a:pt x="2157" y="2306"/>
                  </a:cubicBezTo>
                  <a:cubicBezTo>
                    <a:pt x="2151" y="2186"/>
                    <a:pt x="2048" y="2048"/>
                    <a:pt x="1953" y="1980"/>
                  </a:cubicBezTo>
                  <a:lnTo>
                    <a:pt x="1953" y="1980"/>
                  </a:lnTo>
                  <a:cubicBezTo>
                    <a:pt x="2014" y="2010"/>
                    <a:pt x="2078" y="2041"/>
                    <a:pt x="2139" y="2071"/>
                  </a:cubicBezTo>
                  <a:cubicBezTo>
                    <a:pt x="2078" y="1968"/>
                    <a:pt x="2001" y="1875"/>
                    <a:pt x="1913" y="1794"/>
                  </a:cubicBezTo>
                  <a:lnTo>
                    <a:pt x="1913" y="1794"/>
                  </a:lnTo>
                  <a:lnTo>
                    <a:pt x="2058" y="1853"/>
                  </a:lnTo>
                  <a:cubicBezTo>
                    <a:pt x="1997" y="1750"/>
                    <a:pt x="1942" y="1546"/>
                    <a:pt x="1852" y="1469"/>
                  </a:cubicBezTo>
                  <a:cubicBezTo>
                    <a:pt x="1824" y="1675"/>
                    <a:pt x="1750" y="1872"/>
                    <a:pt x="1637" y="2045"/>
                  </a:cubicBezTo>
                  <a:cubicBezTo>
                    <a:pt x="1692" y="2020"/>
                    <a:pt x="1740" y="1988"/>
                    <a:pt x="1782" y="1946"/>
                  </a:cubicBezTo>
                  <a:lnTo>
                    <a:pt x="1782" y="1946"/>
                  </a:lnTo>
                  <a:cubicBezTo>
                    <a:pt x="1731" y="2028"/>
                    <a:pt x="1695" y="2118"/>
                    <a:pt x="1670" y="2209"/>
                  </a:cubicBezTo>
                  <a:cubicBezTo>
                    <a:pt x="1656" y="2192"/>
                    <a:pt x="1641" y="2173"/>
                    <a:pt x="1624" y="2157"/>
                  </a:cubicBezTo>
                  <a:cubicBezTo>
                    <a:pt x="1627" y="2155"/>
                    <a:pt x="1628" y="2155"/>
                    <a:pt x="1631" y="2154"/>
                  </a:cubicBezTo>
                  <a:cubicBezTo>
                    <a:pt x="1646" y="2135"/>
                    <a:pt x="1634" y="2108"/>
                    <a:pt x="1619" y="2086"/>
                  </a:cubicBezTo>
                  <a:lnTo>
                    <a:pt x="1455" y="1836"/>
                  </a:lnTo>
                  <a:lnTo>
                    <a:pt x="1455" y="1836"/>
                  </a:lnTo>
                  <a:cubicBezTo>
                    <a:pt x="1490" y="1852"/>
                    <a:pt x="1522" y="1866"/>
                    <a:pt x="1557" y="1882"/>
                  </a:cubicBezTo>
                  <a:cubicBezTo>
                    <a:pt x="1521" y="1778"/>
                    <a:pt x="1471" y="1678"/>
                    <a:pt x="1410" y="1585"/>
                  </a:cubicBezTo>
                  <a:lnTo>
                    <a:pt x="1410" y="1585"/>
                  </a:lnTo>
                  <a:cubicBezTo>
                    <a:pt x="1441" y="1631"/>
                    <a:pt x="1492" y="1662"/>
                    <a:pt x="1547" y="1669"/>
                  </a:cubicBezTo>
                  <a:cubicBezTo>
                    <a:pt x="1541" y="1548"/>
                    <a:pt x="1438" y="1413"/>
                    <a:pt x="1341" y="1344"/>
                  </a:cubicBezTo>
                  <a:lnTo>
                    <a:pt x="1341" y="1344"/>
                  </a:lnTo>
                  <a:cubicBezTo>
                    <a:pt x="1403" y="1374"/>
                    <a:pt x="1467" y="1406"/>
                    <a:pt x="1528" y="1437"/>
                  </a:cubicBezTo>
                  <a:cubicBezTo>
                    <a:pt x="1468" y="1334"/>
                    <a:pt x="1391" y="1241"/>
                    <a:pt x="1301" y="1159"/>
                  </a:cubicBezTo>
                  <a:lnTo>
                    <a:pt x="1301" y="1159"/>
                  </a:lnTo>
                  <a:cubicBezTo>
                    <a:pt x="1351" y="1178"/>
                    <a:pt x="1397" y="1198"/>
                    <a:pt x="1447" y="1219"/>
                  </a:cubicBezTo>
                  <a:cubicBezTo>
                    <a:pt x="1387" y="1116"/>
                    <a:pt x="1332" y="909"/>
                    <a:pt x="1242" y="834"/>
                  </a:cubicBezTo>
                  <a:cubicBezTo>
                    <a:pt x="1219" y="1005"/>
                    <a:pt x="1162" y="1169"/>
                    <a:pt x="1080" y="1320"/>
                  </a:cubicBezTo>
                  <a:lnTo>
                    <a:pt x="1080" y="1320"/>
                  </a:lnTo>
                  <a:cubicBezTo>
                    <a:pt x="1114" y="1300"/>
                    <a:pt x="1147" y="1276"/>
                    <a:pt x="1176" y="1246"/>
                  </a:cubicBezTo>
                  <a:lnTo>
                    <a:pt x="1176" y="1246"/>
                  </a:lnTo>
                  <a:cubicBezTo>
                    <a:pt x="1133" y="1318"/>
                    <a:pt x="1098" y="1393"/>
                    <a:pt x="1073" y="1473"/>
                  </a:cubicBezTo>
                  <a:cubicBezTo>
                    <a:pt x="1031" y="1408"/>
                    <a:pt x="989" y="1344"/>
                    <a:pt x="947" y="1278"/>
                  </a:cubicBezTo>
                  <a:lnTo>
                    <a:pt x="947" y="1278"/>
                  </a:lnTo>
                  <a:cubicBezTo>
                    <a:pt x="970" y="1290"/>
                    <a:pt x="991" y="1300"/>
                    <a:pt x="1012" y="1310"/>
                  </a:cubicBezTo>
                  <a:lnTo>
                    <a:pt x="1012" y="1310"/>
                  </a:lnTo>
                  <a:cubicBezTo>
                    <a:pt x="981" y="1237"/>
                    <a:pt x="944" y="1165"/>
                    <a:pt x="898" y="1098"/>
                  </a:cubicBezTo>
                  <a:lnTo>
                    <a:pt x="898" y="1098"/>
                  </a:lnTo>
                  <a:cubicBezTo>
                    <a:pt x="929" y="1142"/>
                    <a:pt x="979" y="1171"/>
                    <a:pt x="1033" y="1178"/>
                  </a:cubicBezTo>
                  <a:cubicBezTo>
                    <a:pt x="1027" y="1059"/>
                    <a:pt x="924" y="921"/>
                    <a:pt x="829" y="851"/>
                  </a:cubicBezTo>
                  <a:lnTo>
                    <a:pt x="829" y="851"/>
                  </a:lnTo>
                  <a:cubicBezTo>
                    <a:pt x="890" y="883"/>
                    <a:pt x="954" y="914"/>
                    <a:pt x="1017" y="944"/>
                  </a:cubicBezTo>
                  <a:cubicBezTo>
                    <a:pt x="954" y="841"/>
                    <a:pt x="879" y="748"/>
                    <a:pt x="789" y="667"/>
                  </a:cubicBezTo>
                  <a:lnTo>
                    <a:pt x="789" y="667"/>
                  </a:lnTo>
                  <a:cubicBezTo>
                    <a:pt x="838" y="687"/>
                    <a:pt x="886" y="706"/>
                    <a:pt x="934" y="727"/>
                  </a:cubicBezTo>
                  <a:cubicBezTo>
                    <a:pt x="873" y="623"/>
                    <a:pt x="818" y="419"/>
                    <a:pt x="728" y="342"/>
                  </a:cubicBezTo>
                  <a:cubicBezTo>
                    <a:pt x="700" y="546"/>
                    <a:pt x="626" y="745"/>
                    <a:pt x="513" y="917"/>
                  </a:cubicBezTo>
                  <a:cubicBezTo>
                    <a:pt x="568" y="894"/>
                    <a:pt x="617" y="862"/>
                    <a:pt x="657" y="819"/>
                  </a:cubicBezTo>
                  <a:lnTo>
                    <a:pt x="657" y="819"/>
                  </a:lnTo>
                  <a:cubicBezTo>
                    <a:pt x="596" y="923"/>
                    <a:pt x="549" y="1036"/>
                    <a:pt x="526" y="1153"/>
                  </a:cubicBezTo>
                  <a:cubicBezTo>
                    <a:pt x="494" y="1104"/>
                    <a:pt x="461" y="1053"/>
                    <a:pt x="429" y="1002"/>
                  </a:cubicBezTo>
                  <a:lnTo>
                    <a:pt x="429" y="1002"/>
                  </a:lnTo>
                  <a:cubicBezTo>
                    <a:pt x="462" y="1017"/>
                    <a:pt x="497" y="1033"/>
                    <a:pt x="532" y="1050"/>
                  </a:cubicBezTo>
                  <a:cubicBezTo>
                    <a:pt x="496" y="945"/>
                    <a:pt x="447" y="845"/>
                    <a:pt x="386" y="755"/>
                  </a:cubicBezTo>
                  <a:lnTo>
                    <a:pt x="386" y="755"/>
                  </a:lnTo>
                  <a:cubicBezTo>
                    <a:pt x="417" y="800"/>
                    <a:pt x="467" y="828"/>
                    <a:pt x="520" y="835"/>
                  </a:cubicBezTo>
                  <a:cubicBezTo>
                    <a:pt x="517" y="716"/>
                    <a:pt x="411" y="580"/>
                    <a:pt x="317" y="510"/>
                  </a:cubicBezTo>
                  <a:lnTo>
                    <a:pt x="317" y="510"/>
                  </a:lnTo>
                  <a:cubicBezTo>
                    <a:pt x="379" y="542"/>
                    <a:pt x="443" y="573"/>
                    <a:pt x="504" y="603"/>
                  </a:cubicBezTo>
                  <a:cubicBezTo>
                    <a:pt x="443" y="500"/>
                    <a:pt x="366" y="406"/>
                    <a:pt x="278" y="326"/>
                  </a:cubicBezTo>
                  <a:lnTo>
                    <a:pt x="278" y="326"/>
                  </a:lnTo>
                  <a:cubicBezTo>
                    <a:pt x="324" y="346"/>
                    <a:pt x="373" y="363"/>
                    <a:pt x="423" y="384"/>
                  </a:cubicBezTo>
                  <a:cubicBezTo>
                    <a:pt x="360" y="281"/>
                    <a:pt x="307" y="75"/>
                    <a:pt x="2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16"/>
            <p:cNvSpPr/>
            <p:nvPr/>
          </p:nvSpPr>
          <p:spPr>
            <a:xfrm flipH="1">
              <a:off x="7096867" y="4629404"/>
              <a:ext cx="2000507" cy="536047"/>
            </a:xfrm>
            <a:custGeom>
              <a:avLst/>
              <a:gdLst/>
              <a:ahLst/>
              <a:cxnLst/>
              <a:rect l="l" t="t" r="r" b="b"/>
              <a:pathLst>
                <a:path w="21776" h="5835" extrusionOk="0">
                  <a:moveTo>
                    <a:pt x="0" y="1"/>
                  </a:moveTo>
                  <a:lnTo>
                    <a:pt x="0" y="5374"/>
                  </a:lnTo>
                  <a:cubicBezTo>
                    <a:pt x="1593" y="5555"/>
                    <a:pt x="3192" y="5676"/>
                    <a:pt x="4793" y="5745"/>
                  </a:cubicBezTo>
                  <a:cubicBezTo>
                    <a:pt x="4986" y="5756"/>
                    <a:pt x="5176" y="5763"/>
                    <a:pt x="5369" y="5770"/>
                  </a:cubicBezTo>
                  <a:cubicBezTo>
                    <a:pt x="6549" y="5815"/>
                    <a:pt x="7731" y="5835"/>
                    <a:pt x="8915" y="5835"/>
                  </a:cubicBezTo>
                  <a:cubicBezTo>
                    <a:pt x="10449" y="5835"/>
                    <a:pt x="11986" y="5802"/>
                    <a:pt x="13523" y="5748"/>
                  </a:cubicBezTo>
                  <a:cubicBezTo>
                    <a:pt x="13524" y="5747"/>
                    <a:pt x="13524" y="5746"/>
                    <a:pt x="13524" y="5746"/>
                  </a:cubicBezTo>
                  <a:cubicBezTo>
                    <a:pt x="13525" y="5746"/>
                    <a:pt x="13525" y="5747"/>
                    <a:pt x="13526" y="5748"/>
                  </a:cubicBezTo>
                  <a:cubicBezTo>
                    <a:pt x="14702" y="5706"/>
                    <a:pt x="15877" y="5654"/>
                    <a:pt x="17053" y="5591"/>
                  </a:cubicBezTo>
                  <a:lnTo>
                    <a:pt x="17060" y="5591"/>
                  </a:lnTo>
                  <a:cubicBezTo>
                    <a:pt x="18186" y="5535"/>
                    <a:pt x="19310" y="5472"/>
                    <a:pt x="20431" y="5407"/>
                  </a:cubicBezTo>
                  <a:cubicBezTo>
                    <a:pt x="20585" y="5400"/>
                    <a:pt x="20740" y="5390"/>
                    <a:pt x="20894" y="5381"/>
                  </a:cubicBezTo>
                  <a:cubicBezTo>
                    <a:pt x="21067" y="5372"/>
                    <a:pt x="21237" y="5361"/>
                    <a:pt x="21410" y="5352"/>
                  </a:cubicBezTo>
                  <a:cubicBezTo>
                    <a:pt x="21546" y="5343"/>
                    <a:pt x="21713" y="5313"/>
                    <a:pt x="21754" y="5185"/>
                  </a:cubicBezTo>
                  <a:cubicBezTo>
                    <a:pt x="21776" y="5118"/>
                    <a:pt x="21760" y="5060"/>
                    <a:pt x="21717" y="5012"/>
                  </a:cubicBezTo>
                  <a:cubicBezTo>
                    <a:pt x="21645" y="4925"/>
                    <a:pt x="21501" y="4865"/>
                    <a:pt x="21381" y="4842"/>
                  </a:cubicBezTo>
                  <a:cubicBezTo>
                    <a:pt x="21250" y="4816"/>
                    <a:pt x="21116" y="4791"/>
                    <a:pt x="20986" y="4765"/>
                  </a:cubicBezTo>
                  <a:lnTo>
                    <a:pt x="20110" y="4597"/>
                  </a:lnTo>
                  <a:cubicBezTo>
                    <a:pt x="20034" y="4581"/>
                    <a:pt x="19959" y="4566"/>
                    <a:pt x="19882" y="4552"/>
                  </a:cubicBezTo>
                  <a:lnTo>
                    <a:pt x="19880" y="4552"/>
                  </a:lnTo>
                  <a:cubicBezTo>
                    <a:pt x="19478" y="4473"/>
                    <a:pt x="19076" y="4395"/>
                    <a:pt x="18674" y="4318"/>
                  </a:cubicBezTo>
                  <a:cubicBezTo>
                    <a:pt x="17680" y="4125"/>
                    <a:pt x="16687" y="3933"/>
                    <a:pt x="15697" y="3740"/>
                  </a:cubicBezTo>
                  <a:cubicBezTo>
                    <a:pt x="15478" y="3697"/>
                    <a:pt x="15256" y="3655"/>
                    <a:pt x="15035" y="3655"/>
                  </a:cubicBezTo>
                  <a:cubicBezTo>
                    <a:pt x="14992" y="3655"/>
                    <a:pt x="14949" y="3657"/>
                    <a:pt x="14905" y="3660"/>
                  </a:cubicBezTo>
                  <a:cubicBezTo>
                    <a:pt x="14729" y="3674"/>
                    <a:pt x="14552" y="3723"/>
                    <a:pt x="14375" y="3723"/>
                  </a:cubicBezTo>
                  <a:cubicBezTo>
                    <a:pt x="14369" y="3723"/>
                    <a:pt x="14364" y="3723"/>
                    <a:pt x="14359" y="3723"/>
                  </a:cubicBezTo>
                  <a:cubicBezTo>
                    <a:pt x="13687" y="3705"/>
                    <a:pt x="13201" y="2992"/>
                    <a:pt x="12531" y="2931"/>
                  </a:cubicBezTo>
                  <a:cubicBezTo>
                    <a:pt x="12498" y="2928"/>
                    <a:pt x="12466" y="2927"/>
                    <a:pt x="12433" y="2927"/>
                  </a:cubicBezTo>
                  <a:cubicBezTo>
                    <a:pt x="11882" y="2927"/>
                    <a:pt x="11403" y="3349"/>
                    <a:pt x="10861" y="3499"/>
                  </a:cubicBezTo>
                  <a:cubicBezTo>
                    <a:pt x="10682" y="3548"/>
                    <a:pt x="10498" y="3567"/>
                    <a:pt x="10313" y="3567"/>
                  </a:cubicBezTo>
                  <a:cubicBezTo>
                    <a:pt x="10080" y="3567"/>
                    <a:pt x="9846" y="3538"/>
                    <a:pt x="9615" y="3500"/>
                  </a:cubicBezTo>
                  <a:cubicBezTo>
                    <a:pt x="8703" y="3352"/>
                    <a:pt x="7807" y="3088"/>
                    <a:pt x="6958" y="2721"/>
                  </a:cubicBezTo>
                  <a:cubicBezTo>
                    <a:pt x="6744" y="2628"/>
                    <a:pt x="6534" y="2527"/>
                    <a:pt x="6326" y="2423"/>
                  </a:cubicBezTo>
                  <a:cubicBezTo>
                    <a:pt x="6155" y="2333"/>
                    <a:pt x="5976" y="2238"/>
                    <a:pt x="5784" y="2238"/>
                  </a:cubicBezTo>
                  <a:cubicBezTo>
                    <a:pt x="5603" y="2238"/>
                    <a:pt x="5429" y="2323"/>
                    <a:pt x="5249" y="2337"/>
                  </a:cubicBezTo>
                  <a:cubicBezTo>
                    <a:pt x="5227" y="2339"/>
                    <a:pt x="5205" y="2340"/>
                    <a:pt x="5184" y="2340"/>
                  </a:cubicBezTo>
                  <a:cubicBezTo>
                    <a:pt x="4807" y="2340"/>
                    <a:pt x="4483" y="2057"/>
                    <a:pt x="4190" y="1807"/>
                  </a:cubicBezTo>
                  <a:lnTo>
                    <a:pt x="4167" y="1787"/>
                  </a:lnTo>
                  <a:cubicBezTo>
                    <a:pt x="3917" y="1574"/>
                    <a:pt x="3601" y="1367"/>
                    <a:pt x="3290" y="1367"/>
                  </a:cubicBezTo>
                  <a:cubicBezTo>
                    <a:pt x="3207" y="1367"/>
                    <a:pt x="3124" y="1382"/>
                    <a:pt x="3043" y="1415"/>
                  </a:cubicBezTo>
                  <a:cubicBezTo>
                    <a:pt x="2877" y="1482"/>
                    <a:pt x="2746" y="1621"/>
                    <a:pt x="2582" y="1692"/>
                  </a:cubicBezTo>
                  <a:cubicBezTo>
                    <a:pt x="2497" y="1729"/>
                    <a:pt x="2407" y="1745"/>
                    <a:pt x="2316" y="1745"/>
                  </a:cubicBezTo>
                  <a:cubicBezTo>
                    <a:pt x="2114" y="1745"/>
                    <a:pt x="1909" y="1666"/>
                    <a:pt x="1742" y="1549"/>
                  </a:cubicBezTo>
                  <a:cubicBezTo>
                    <a:pt x="1499" y="1380"/>
                    <a:pt x="1315" y="1141"/>
                    <a:pt x="1116" y="921"/>
                  </a:cubicBezTo>
                  <a:cubicBezTo>
                    <a:pt x="789" y="564"/>
                    <a:pt x="413" y="253"/>
                    <a:pt x="0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28627"/>
                    <a:alpha val="52510"/>
                  </a:srgbClr>
                </a:gs>
                <a:gs pos="100000">
                  <a:srgbClr val="FFFFFF">
                    <a:alpha val="52549"/>
                    <a:alpha val="5251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16"/>
            <p:cNvSpPr/>
            <p:nvPr/>
          </p:nvSpPr>
          <p:spPr>
            <a:xfrm flipH="1">
              <a:off x="-204331" y="4707952"/>
              <a:ext cx="1313522" cy="790152"/>
            </a:xfrm>
            <a:custGeom>
              <a:avLst/>
              <a:gdLst/>
              <a:ahLst/>
              <a:cxnLst/>
              <a:rect l="l" t="t" r="r" b="b"/>
              <a:pathLst>
                <a:path w="14298" h="8601" extrusionOk="0">
                  <a:moveTo>
                    <a:pt x="14281" y="1"/>
                  </a:moveTo>
                  <a:cubicBezTo>
                    <a:pt x="14228" y="100"/>
                    <a:pt x="14186" y="230"/>
                    <a:pt x="14140" y="306"/>
                  </a:cubicBezTo>
                  <a:cubicBezTo>
                    <a:pt x="14187" y="286"/>
                    <a:pt x="14235" y="268"/>
                    <a:pt x="14281" y="248"/>
                  </a:cubicBezTo>
                  <a:lnTo>
                    <a:pt x="14281" y="1"/>
                  </a:lnTo>
                  <a:close/>
                  <a:moveTo>
                    <a:pt x="13860" y="1537"/>
                  </a:moveTo>
                  <a:lnTo>
                    <a:pt x="13860" y="1537"/>
                  </a:lnTo>
                  <a:cubicBezTo>
                    <a:pt x="13843" y="1558"/>
                    <a:pt x="13828" y="1582"/>
                    <a:pt x="13814" y="1607"/>
                  </a:cubicBezTo>
                  <a:cubicBezTo>
                    <a:pt x="13805" y="1593"/>
                    <a:pt x="13795" y="1581"/>
                    <a:pt x="13788" y="1565"/>
                  </a:cubicBezTo>
                  <a:cubicBezTo>
                    <a:pt x="13814" y="1563"/>
                    <a:pt x="13841" y="1553"/>
                    <a:pt x="13860" y="1537"/>
                  </a:cubicBezTo>
                  <a:close/>
                  <a:moveTo>
                    <a:pt x="13760" y="1699"/>
                  </a:moveTo>
                  <a:cubicBezTo>
                    <a:pt x="13761" y="1699"/>
                    <a:pt x="13764" y="1700"/>
                    <a:pt x="13766" y="1700"/>
                  </a:cubicBezTo>
                  <a:cubicBezTo>
                    <a:pt x="13764" y="1703"/>
                    <a:pt x="13764" y="1706"/>
                    <a:pt x="13763" y="1707"/>
                  </a:cubicBezTo>
                  <a:cubicBezTo>
                    <a:pt x="13760" y="1704"/>
                    <a:pt x="13760" y="1700"/>
                    <a:pt x="13760" y="1699"/>
                  </a:cubicBezTo>
                  <a:close/>
                  <a:moveTo>
                    <a:pt x="12321" y="1699"/>
                  </a:moveTo>
                  <a:cubicBezTo>
                    <a:pt x="12356" y="1713"/>
                    <a:pt x="12394" y="1720"/>
                    <a:pt x="12434" y="1723"/>
                  </a:cubicBezTo>
                  <a:cubicBezTo>
                    <a:pt x="12411" y="1757"/>
                    <a:pt x="12389" y="1791"/>
                    <a:pt x="12369" y="1828"/>
                  </a:cubicBezTo>
                  <a:cubicBezTo>
                    <a:pt x="12349" y="1786"/>
                    <a:pt x="12334" y="1742"/>
                    <a:pt x="12321" y="1699"/>
                  </a:cubicBezTo>
                  <a:close/>
                  <a:moveTo>
                    <a:pt x="12415" y="1883"/>
                  </a:moveTo>
                  <a:lnTo>
                    <a:pt x="12415" y="1883"/>
                  </a:lnTo>
                  <a:cubicBezTo>
                    <a:pt x="12414" y="1887"/>
                    <a:pt x="12411" y="1893"/>
                    <a:pt x="12407" y="1897"/>
                  </a:cubicBezTo>
                  <a:cubicBezTo>
                    <a:pt x="12405" y="1896"/>
                    <a:pt x="12404" y="1896"/>
                    <a:pt x="12404" y="1895"/>
                  </a:cubicBezTo>
                  <a:cubicBezTo>
                    <a:pt x="12407" y="1890"/>
                    <a:pt x="12412" y="1887"/>
                    <a:pt x="12415" y="1883"/>
                  </a:cubicBezTo>
                  <a:close/>
                  <a:moveTo>
                    <a:pt x="13978" y="1651"/>
                  </a:moveTo>
                  <a:lnTo>
                    <a:pt x="13978" y="1651"/>
                  </a:lnTo>
                  <a:cubicBezTo>
                    <a:pt x="13917" y="1719"/>
                    <a:pt x="13879" y="1803"/>
                    <a:pt x="13872" y="1895"/>
                  </a:cubicBezTo>
                  <a:cubicBezTo>
                    <a:pt x="13901" y="1871"/>
                    <a:pt x="13928" y="1845"/>
                    <a:pt x="13958" y="1822"/>
                  </a:cubicBezTo>
                  <a:lnTo>
                    <a:pt x="13958" y="1822"/>
                  </a:lnTo>
                  <a:cubicBezTo>
                    <a:pt x="13923" y="1857"/>
                    <a:pt x="13894" y="1893"/>
                    <a:pt x="13866" y="1932"/>
                  </a:cubicBezTo>
                  <a:cubicBezTo>
                    <a:pt x="13821" y="1867"/>
                    <a:pt x="13788" y="1796"/>
                    <a:pt x="13766" y="1720"/>
                  </a:cubicBezTo>
                  <a:cubicBezTo>
                    <a:pt x="13777" y="1716"/>
                    <a:pt x="13791" y="1713"/>
                    <a:pt x="13801" y="1710"/>
                  </a:cubicBezTo>
                  <a:cubicBezTo>
                    <a:pt x="13830" y="1719"/>
                    <a:pt x="13859" y="1723"/>
                    <a:pt x="13888" y="1726"/>
                  </a:cubicBezTo>
                  <a:cubicBezTo>
                    <a:pt x="13881" y="1714"/>
                    <a:pt x="13875" y="1704"/>
                    <a:pt x="13867" y="1694"/>
                  </a:cubicBezTo>
                  <a:cubicBezTo>
                    <a:pt x="13905" y="1683"/>
                    <a:pt x="13944" y="1669"/>
                    <a:pt x="13978" y="1651"/>
                  </a:cubicBezTo>
                  <a:close/>
                  <a:moveTo>
                    <a:pt x="12333" y="1982"/>
                  </a:moveTo>
                  <a:cubicBezTo>
                    <a:pt x="12335" y="1982"/>
                    <a:pt x="12338" y="1982"/>
                    <a:pt x="12341" y="1982"/>
                  </a:cubicBezTo>
                  <a:cubicBezTo>
                    <a:pt x="12343" y="1982"/>
                    <a:pt x="12346" y="1982"/>
                    <a:pt x="12349" y="1983"/>
                  </a:cubicBezTo>
                  <a:cubicBezTo>
                    <a:pt x="12347" y="1986"/>
                    <a:pt x="12344" y="1992"/>
                    <a:pt x="12341" y="1998"/>
                  </a:cubicBezTo>
                  <a:cubicBezTo>
                    <a:pt x="12338" y="1992"/>
                    <a:pt x="12334" y="1988"/>
                    <a:pt x="12333" y="1982"/>
                  </a:cubicBezTo>
                  <a:close/>
                  <a:moveTo>
                    <a:pt x="13770" y="1982"/>
                  </a:moveTo>
                  <a:lnTo>
                    <a:pt x="13770" y="1982"/>
                  </a:lnTo>
                  <a:cubicBezTo>
                    <a:pt x="13781" y="1985"/>
                    <a:pt x="13793" y="1986"/>
                    <a:pt x="13804" y="1986"/>
                  </a:cubicBezTo>
                  <a:cubicBezTo>
                    <a:pt x="13815" y="1986"/>
                    <a:pt x="13825" y="1985"/>
                    <a:pt x="13834" y="1983"/>
                  </a:cubicBezTo>
                  <a:lnTo>
                    <a:pt x="13834" y="1983"/>
                  </a:lnTo>
                  <a:cubicBezTo>
                    <a:pt x="13830" y="1986"/>
                    <a:pt x="13828" y="1992"/>
                    <a:pt x="13827" y="1996"/>
                  </a:cubicBezTo>
                  <a:cubicBezTo>
                    <a:pt x="13814" y="1999"/>
                    <a:pt x="13801" y="2003"/>
                    <a:pt x="13791" y="2008"/>
                  </a:cubicBezTo>
                  <a:cubicBezTo>
                    <a:pt x="13783" y="2001"/>
                    <a:pt x="13777" y="1990"/>
                    <a:pt x="13770" y="1982"/>
                  </a:cubicBezTo>
                  <a:close/>
                  <a:moveTo>
                    <a:pt x="11573" y="2078"/>
                  </a:moveTo>
                  <a:lnTo>
                    <a:pt x="11573" y="2078"/>
                  </a:lnTo>
                  <a:cubicBezTo>
                    <a:pt x="11580" y="2082"/>
                    <a:pt x="11588" y="2085"/>
                    <a:pt x="11598" y="2089"/>
                  </a:cubicBezTo>
                  <a:cubicBezTo>
                    <a:pt x="11595" y="2092"/>
                    <a:pt x="11592" y="2098"/>
                    <a:pt x="11591" y="2104"/>
                  </a:cubicBezTo>
                  <a:cubicBezTo>
                    <a:pt x="11585" y="2094"/>
                    <a:pt x="11579" y="2085"/>
                    <a:pt x="11573" y="2078"/>
                  </a:cubicBezTo>
                  <a:close/>
                  <a:moveTo>
                    <a:pt x="12527" y="2006"/>
                  </a:moveTo>
                  <a:lnTo>
                    <a:pt x="12527" y="2006"/>
                  </a:lnTo>
                  <a:cubicBezTo>
                    <a:pt x="12486" y="2048"/>
                    <a:pt x="12457" y="2101"/>
                    <a:pt x="12440" y="2157"/>
                  </a:cubicBezTo>
                  <a:cubicBezTo>
                    <a:pt x="12421" y="2123"/>
                    <a:pt x="12404" y="2091"/>
                    <a:pt x="12383" y="2057"/>
                  </a:cubicBezTo>
                  <a:cubicBezTo>
                    <a:pt x="12430" y="2043"/>
                    <a:pt x="12479" y="2028"/>
                    <a:pt x="12527" y="2006"/>
                  </a:cubicBezTo>
                  <a:close/>
                  <a:moveTo>
                    <a:pt x="11643" y="2145"/>
                  </a:moveTo>
                  <a:cubicBezTo>
                    <a:pt x="11639" y="2153"/>
                    <a:pt x="11634" y="2161"/>
                    <a:pt x="11628" y="2169"/>
                  </a:cubicBezTo>
                  <a:cubicBezTo>
                    <a:pt x="11627" y="2166"/>
                    <a:pt x="11627" y="2165"/>
                    <a:pt x="11624" y="2162"/>
                  </a:cubicBezTo>
                  <a:cubicBezTo>
                    <a:pt x="11631" y="2157"/>
                    <a:pt x="11638" y="2151"/>
                    <a:pt x="11643" y="2145"/>
                  </a:cubicBezTo>
                  <a:close/>
                  <a:moveTo>
                    <a:pt x="12505" y="2175"/>
                  </a:moveTo>
                  <a:cubicBezTo>
                    <a:pt x="12491" y="2188"/>
                    <a:pt x="12479" y="2204"/>
                    <a:pt x="12466" y="2217"/>
                  </a:cubicBezTo>
                  <a:cubicBezTo>
                    <a:pt x="12466" y="2215"/>
                    <a:pt x="12465" y="2214"/>
                    <a:pt x="12463" y="2210"/>
                  </a:cubicBezTo>
                  <a:cubicBezTo>
                    <a:pt x="12476" y="2198"/>
                    <a:pt x="12491" y="2186"/>
                    <a:pt x="12505" y="2175"/>
                  </a:cubicBezTo>
                  <a:close/>
                  <a:moveTo>
                    <a:pt x="11753" y="2271"/>
                  </a:moveTo>
                  <a:cubicBezTo>
                    <a:pt x="11740" y="2285"/>
                    <a:pt x="11730" y="2300"/>
                    <a:pt x="11718" y="2314"/>
                  </a:cubicBezTo>
                  <a:cubicBezTo>
                    <a:pt x="11714" y="2307"/>
                    <a:pt x="11708" y="2297"/>
                    <a:pt x="11702" y="2290"/>
                  </a:cubicBezTo>
                  <a:cubicBezTo>
                    <a:pt x="11721" y="2282"/>
                    <a:pt x="11737" y="2278"/>
                    <a:pt x="11753" y="2271"/>
                  </a:cubicBezTo>
                  <a:close/>
                  <a:moveTo>
                    <a:pt x="10991" y="2185"/>
                  </a:moveTo>
                  <a:lnTo>
                    <a:pt x="10991" y="2185"/>
                  </a:lnTo>
                  <a:cubicBezTo>
                    <a:pt x="11031" y="2200"/>
                    <a:pt x="11069" y="2208"/>
                    <a:pt x="11107" y="2210"/>
                  </a:cubicBezTo>
                  <a:cubicBezTo>
                    <a:pt x="11104" y="2218"/>
                    <a:pt x="11098" y="2230"/>
                    <a:pt x="11094" y="2239"/>
                  </a:cubicBezTo>
                  <a:cubicBezTo>
                    <a:pt x="11129" y="2223"/>
                    <a:pt x="11165" y="2207"/>
                    <a:pt x="11200" y="2191"/>
                  </a:cubicBezTo>
                  <a:lnTo>
                    <a:pt x="11200" y="2191"/>
                  </a:lnTo>
                  <a:cubicBezTo>
                    <a:pt x="11158" y="2255"/>
                    <a:pt x="11116" y="2317"/>
                    <a:pt x="11074" y="2381"/>
                  </a:cubicBezTo>
                  <a:cubicBezTo>
                    <a:pt x="11037" y="2319"/>
                    <a:pt x="11008" y="2253"/>
                    <a:pt x="10991" y="2185"/>
                  </a:cubicBezTo>
                  <a:close/>
                  <a:moveTo>
                    <a:pt x="11615" y="2323"/>
                  </a:moveTo>
                  <a:lnTo>
                    <a:pt x="11615" y="2323"/>
                  </a:lnTo>
                  <a:cubicBezTo>
                    <a:pt x="11643" y="2333"/>
                    <a:pt x="11672" y="2339"/>
                    <a:pt x="11702" y="2345"/>
                  </a:cubicBezTo>
                  <a:cubicBezTo>
                    <a:pt x="11685" y="2375"/>
                    <a:pt x="11667" y="2410"/>
                    <a:pt x="11659" y="2445"/>
                  </a:cubicBezTo>
                  <a:cubicBezTo>
                    <a:pt x="11641" y="2404"/>
                    <a:pt x="11627" y="2362"/>
                    <a:pt x="11615" y="2323"/>
                  </a:cubicBezTo>
                  <a:close/>
                  <a:moveTo>
                    <a:pt x="11020" y="2470"/>
                  </a:moveTo>
                  <a:cubicBezTo>
                    <a:pt x="11018" y="2475"/>
                    <a:pt x="11017" y="2481"/>
                    <a:pt x="11014" y="2484"/>
                  </a:cubicBezTo>
                  <a:cubicBezTo>
                    <a:pt x="11011" y="2481"/>
                    <a:pt x="11007" y="2475"/>
                    <a:pt x="11004" y="2470"/>
                  </a:cubicBezTo>
                  <a:lnTo>
                    <a:pt x="11004" y="2470"/>
                  </a:lnTo>
                  <a:cubicBezTo>
                    <a:pt x="11006" y="2470"/>
                    <a:pt x="11008" y="2470"/>
                    <a:pt x="11009" y="2470"/>
                  </a:cubicBezTo>
                  <a:cubicBezTo>
                    <a:pt x="11013" y="2470"/>
                    <a:pt x="11016" y="2470"/>
                    <a:pt x="11020" y="2470"/>
                  </a:cubicBezTo>
                  <a:close/>
                  <a:moveTo>
                    <a:pt x="10025" y="2410"/>
                  </a:moveTo>
                  <a:lnTo>
                    <a:pt x="10025" y="2410"/>
                  </a:lnTo>
                  <a:cubicBezTo>
                    <a:pt x="10011" y="2433"/>
                    <a:pt x="9996" y="2455"/>
                    <a:pt x="9983" y="2481"/>
                  </a:cubicBezTo>
                  <a:lnTo>
                    <a:pt x="9983" y="2484"/>
                  </a:lnTo>
                  <a:cubicBezTo>
                    <a:pt x="9983" y="2486"/>
                    <a:pt x="9982" y="2486"/>
                    <a:pt x="9982" y="2486"/>
                  </a:cubicBezTo>
                  <a:cubicBezTo>
                    <a:pt x="9979" y="2478"/>
                    <a:pt x="9973" y="2471"/>
                    <a:pt x="9968" y="2465"/>
                  </a:cubicBezTo>
                  <a:cubicBezTo>
                    <a:pt x="9973" y="2461"/>
                    <a:pt x="9979" y="2459"/>
                    <a:pt x="9982" y="2454"/>
                  </a:cubicBezTo>
                  <a:cubicBezTo>
                    <a:pt x="10000" y="2441"/>
                    <a:pt x="10012" y="2428"/>
                    <a:pt x="10025" y="2410"/>
                  </a:cubicBezTo>
                  <a:close/>
                  <a:moveTo>
                    <a:pt x="11733" y="2441"/>
                  </a:moveTo>
                  <a:lnTo>
                    <a:pt x="11733" y="2441"/>
                  </a:lnTo>
                  <a:cubicBezTo>
                    <a:pt x="11715" y="2459"/>
                    <a:pt x="11701" y="2477"/>
                    <a:pt x="11685" y="2497"/>
                  </a:cubicBezTo>
                  <a:cubicBezTo>
                    <a:pt x="11682" y="2491"/>
                    <a:pt x="11679" y="2489"/>
                    <a:pt x="11679" y="2486"/>
                  </a:cubicBezTo>
                  <a:cubicBezTo>
                    <a:pt x="11697" y="2471"/>
                    <a:pt x="11715" y="2455"/>
                    <a:pt x="11733" y="2441"/>
                  </a:cubicBezTo>
                  <a:close/>
                  <a:moveTo>
                    <a:pt x="9860" y="2467"/>
                  </a:moveTo>
                  <a:lnTo>
                    <a:pt x="9860" y="2467"/>
                  </a:lnTo>
                  <a:cubicBezTo>
                    <a:pt x="9867" y="2470"/>
                    <a:pt x="9878" y="2471"/>
                    <a:pt x="9887" y="2475"/>
                  </a:cubicBezTo>
                  <a:cubicBezTo>
                    <a:pt x="9886" y="2483"/>
                    <a:pt x="9886" y="2490"/>
                    <a:pt x="9884" y="2499"/>
                  </a:cubicBezTo>
                  <a:cubicBezTo>
                    <a:pt x="9900" y="2497"/>
                    <a:pt x="9915" y="2491"/>
                    <a:pt x="9929" y="2486"/>
                  </a:cubicBezTo>
                  <a:cubicBezTo>
                    <a:pt x="9945" y="2490"/>
                    <a:pt x="9961" y="2491"/>
                    <a:pt x="9979" y="2493"/>
                  </a:cubicBezTo>
                  <a:cubicBezTo>
                    <a:pt x="9954" y="2534"/>
                    <a:pt x="9935" y="2576"/>
                    <a:pt x="9916" y="2616"/>
                  </a:cubicBezTo>
                  <a:cubicBezTo>
                    <a:pt x="9893" y="2568"/>
                    <a:pt x="9873" y="2519"/>
                    <a:pt x="9860" y="2467"/>
                  </a:cubicBezTo>
                  <a:close/>
                  <a:moveTo>
                    <a:pt x="9979" y="2671"/>
                  </a:moveTo>
                  <a:lnTo>
                    <a:pt x="9979" y="2671"/>
                  </a:lnTo>
                  <a:cubicBezTo>
                    <a:pt x="9973" y="2679"/>
                    <a:pt x="9968" y="2686"/>
                    <a:pt x="9964" y="2695"/>
                  </a:cubicBezTo>
                  <a:cubicBezTo>
                    <a:pt x="9960" y="2692"/>
                    <a:pt x="9957" y="2686"/>
                    <a:pt x="9954" y="2682"/>
                  </a:cubicBezTo>
                  <a:cubicBezTo>
                    <a:pt x="9961" y="2679"/>
                    <a:pt x="9971" y="2674"/>
                    <a:pt x="9979" y="2671"/>
                  </a:cubicBezTo>
                  <a:close/>
                  <a:moveTo>
                    <a:pt x="9925" y="2751"/>
                  </a:moveTo>
                  <a:lnTo>
                    <a:pt x="9925" y="2751"/>
                  </a:lnTo>
                  <a:cubicBezTo>
                    <a:pt x="9916" y="2766"/>
                    <a:pt x="9907" y="2780"/>
                    <a:pt x="9899" y="2793"/>
                  </a:cubicBezTo>
                  <a:cubicBezTo>
                    <a:pt x="9889" y="2779"/>
                    <a:pt x="9880" y="2764"/>
                    <a:pt x="9870" y="2751"/>
                  </a:cubicBezTo>
                  <a:lnTo>
                    <a:pt x="9870" y="2751"/>
                  </a:lnTo>
                  <a:cubicBezTo>
                    <a:pt x="9878" y="2753"/>
                    <a:pt x="9888" y="2754"/>
                    <a:pt x="9897" y="2754"/>
                  </a:cubicBezTo>
                  <a:cubicBezTo>
                    <a:pt x="9907" y="2754"/>
                    <a:pt x="9916" y="2753"/>
                    <a:pt x="9925" y="2751"/>
                  </a:cubicBezTo>
                  <a:close/>
                  <a:moveTo>
                    <a:pt x="9184" y="2910"/>
                  </a:moveTo>
                  <a:cubicBezTo>
                    <a:pt x="9178" y="2919"/>
                    <a:pt x="9172" y="2928"/>
                    <a:pt x="9165" y="2936"/>
                  </a:cubicBezTo>
                  <a:cubicBezTo>
                    <a:pt x="9162" y="2933"/>
                    <a:pt x="9162" y="2931"/>
                    <a:pt x="9162" y="2929"/>
                  </a:cubicBezTo>
                  <a:cubicBezTo>
                    <a:pt x="9171" y="2923"/>
                    <a:pt x="9178" y="2917"/>
                    <a:pt x="9184" y="2910"/>
                  </a:cubicBezTo>
                  <a:close/>
                  <a:moveTo>
                    <a:pt x="9292" y="3037"/>
                  </a:moveTo>
                  <a:lnTo>
                    <a:pt x="9292" y="3037"/>
                  </a:lnTo>
                  <a:cubicBezTo>
                    <a:pt x="9274" y="3056"/>
                    <a:pt x="9260" y="3077"/>
                    <a:pt x="9247" y="3098"/>
                  </a:cubicBezTo>
                  <a:cubicBezTo>
                    <a:pt x="9239" y="3085"/>
                    <a:pt x="9232" y="3074"/>
                    <a:pt x="9225" y="3064"/>
                  </a:cubicBezTo>
                  <a:cubicBezTo>
                    <a:pt x="9248" y="3053"/>
                    <a:pt x="9270" y="3048"/>
                    <a:pt x="9292" y="3037"/>
                  </a:cubicBezTo>
                  <a:close/>
                  <a:moveTo>
                    <a:pt x="7461" y="2860"/>
                  </a:moveTo>
                  <a:cubicBezTo>
                    <a:pt x="7491" y="2891"/>
                    <a:pt x="7527" y="2917"/>
                    <a:pt x="7569" y="2934"/>
                  </a:cubicBezTo>
                  <a:cubicBezTo>
                    <a:pt x="7568" y="2943"/>
                    <a:pt x="7565" y="2950"/>
                    <a:pt x="7565" y="2960"/>
                  </a:cubicBezTo>
                  <a:cubicBezTo>
                    <a:pt x="7606" y="2953"/>
                    <a:pt x="7643" y="2933"/>
                    <a:pt x="7668" y="2898"/>
                  </a:cubicBezTo>
                  <a:lnTo>
                    <a:pt x="7668" y="2898"/>
                  </a:lnTo>
                  <a:cubicBezTo>
                    <a:pt x="7648" y="2926"/>
                    <a:pt x="7630" y="2957"/>
                    <a:pt x="7614" y="2987"/>
                  </a:cubicBezTo>
                  <a:cubicBezTo>
                    <a:pt x="7593" y="3029"/>
                    <a:pt x="7575" y="3071"/>
                    <a:pt x="7558" y="3114"/>
                  </a:cubicBezTo>
                  <a:cubicBezTo>
                    <a:pt x="7549" y="3072"/>
                    <a:pt x="7539" y="3029"/>
                    <a:pt x="7522" y="2989"/>
                  </a:cubicBezTo>
                  <a:cubicBezTo>
                    <a:pt x="7507" y="2944"/>
                    <a:pt x="7485" y="2902"/>
                    <a:pt x="7461" y="2860"/>
                  </a:cubicBezTo>
                  <a:close/>
                  <a:moveTo>
                    <a:pt x="8434" y="3113"/>
                  </a:moveTo>
                  <a:cubicBezTo>
                    <a:pt x="8454" y="3123"/>
                    <a:pt x="8476" y="3135"/>
                    <a:pt x="8497" y="3145"/>
                  </a:cubicBezTo>
                  <a:cubicBezTo>
                    <a:pt x="8490" y="3155"/>
                    <a:pt x="8480" y="3165"/>
                    <a:pt x="8473" y="3178"/>
                  </a:cubicBezTo>
                  <a:cubicBezTo>
                    <a:pt x="8461" y="3156"/>
                    <a:pt x="8447" y="3135"/>
                    <a:pt x="8434" y="3113"/>
                  </a:cubicBezTo>
                  <a:close/>
                  <a:moveTo>
                    <a:pt x="7635" y="3087"/>
                  </a:moveTo>
                  <a:lnTo>
                    <a:pt x="7635" y="3087"/>
                  </a:lnTo>
                  <a:cubicBezTo>
                    <a:pt x="7614" y="3122"/>
                    <a:pt x="7593" y="3154"/>
                    <a:pt x="7569" y="3187"/>
                  </a:cubicBezTo>
                  <a:cubicBezTo>
                    <a:pt x="7568" y="3165"/>
                    <a:pt x="7565" y="3143"/>
                    <a:pt x="7562" y="3122"/>
                  </a:cubicBezTo>
                  <a:cubicBezTo>
                    <a:pt x="7585" y="3110"/>
                    <a:pt x="7612" y="3100"/>
                    <a:pt x="7635" y="3087"/>
                  </a:cubicBezTo>
                  <a:close/>
                  <a:moveTo>
                    <a:pt x="9155" y="3154"/>
                  </a:moveTo>
                  <a:cubicBezTo>
                    <a:pt x="9169" y="3157"/>
                    <a:pt x="9182" y="3159"/>
                    <a:pt x="9196" y="3159"/>
                  </a:cubicBezTo>
                  <a:cubicBezTo>
                    <a:pt x="9203" y="3159"/>
                    <a:pt x="9209" y="3158"/>
                    <a:pt x="9216" y="3158"/>
                  </a:cubicBezTo>
                  <a:lnTo>
                    <a:pt x="9216" y="3158"/>
                  </a:lnTo>
                  <a:cubicBezTo>
                    <a:pt x="9209" y="3175"/>
                    <a:pt x="9202" y="3194"/>
                    <a:pt x="9196" y="3215"/>
                  </a:cubicBezTo>
                  <a:cubicBezTo>
                    <a:pt x="9183" y="3194"/>
                    <a:pt x="9170" y="3174"/>
                    <a:pt x="9155" y="3154"/>
                  </a:cubicBezTo>
                  <a:close/>
                  <a:moveTo>
                    <a:pt x="7519" y="3178"/>
                  </a:moveTo>
                  <a:lnTo>
                    <a:pt x="7562" y="3199"/>
                  </a:lnTo>
                  <a:cubicBezTo>
                    <a:pt x="7561" y="3202"/>
                    <a:pt x="7558" y="3203"/>
                    <a:pt x="7558" y="3207"/>
                  </a:cubicBezTo>
                  <a:cubicBezTo>
                    <a:pt x="7555" y="3212"/>
                    <a:pt x="7551" y="3217"/>
                    <a:pt x="7548" y="3225"/>
                  </a:cubicBezTo>
                  <a:cubicBezTo>
                    <a:pt x="7543" y="3217"/>
                    <a:pt x="7539" y="3210"/>
                    <a:pt x="7535" y="3204"/>
                  </a:cubicBezTo>
                  <a:cubicBezTo>
                    <a:pt x="7527" y="3196"/>
                    <a:pt x="7522" y="3187"/>
                    <a:pt x="7519" y="3178"/>
                  </a:cubicBezTo>
                  <a:close/>
                  <a:moveTo>
                    <a:pt x="7940" y="3183"/>
                  </a:moveTo>
                  <a:cubicBezTo>
                    <a:pt x="7956" y="3188"/>
                    <a:pt x="7970" y="3193"/>
                    <a:pt x="7986" y="3197"/>
                  </a:cubicBezTo>
                  <a:cubicBezTo>
                    <a:pt x="7986" y="3199"/>
                    <a:pt x="7985" y="3199"/>
                    <a:pt x="7985" y="3202"/>
                  </a:cubicBezTo>
                  <a:cubicBezTo>
                    <a:pt x="7978" y="3219"/>
                    <a:pt x="7970" y="3235"/>
                    <a:pt x="7963" y="3252"/>
                  </a:cubicBezTo>
                  <a:cubicBezTo>
                    <a:pt x="7957" y="3239"/>
                    <a:pt x="7951" y="3225"/>
                    <a:pt x="7948" y="3210"/>
                  </a:cubicBezTo>
                  <a:cubicBezTo>
                    <a:pt x="7946" y="3202"/>
                    <a:pt x="7941" y="3191"/>
                    <a:pt x="7940" y="3183"/>
                  </a:cubicBezTo>
                  <a:close/>
                  <a:moveTo>
                    <a:pt x="9270" y="3207"/>
                  </a:moveTo>
                  <a:cubicBezTo>
                    <a:pt x="9254" y="3225"/>
                    <a:pt x="9239" y="3244"/>
                    <a:pt x="9225" y="3261"/>
                  </a:cubicBezTo>
                  <a:cubicBezTo>
                    <a:pt x="9223" y="3258"/>
                    <a:pt x="9221" y="3254"/>
                    <a:pt x="9219" y="3252"/>
                  </a:cubicBezTo>
                  <a:cubicBezTo>
                    <a:pt x="9235" y="3235"/>
                    <a:pt x="9254" y="3222"/>
                    <a:pt x="9270" y="3207"/>
                  </a:cubicBezTo>
                  <a:close/>
                  <a:moveTo>
                    <a:pt x="8059" y="3229"/>
                  </a:moveTo>
                  <a:lnTo>
                    <a:pt x="8059" y="3229"/>
                  </a:lnTo>
                  <a:cubicBezTo>
                    <a:pt x="8040" y="3260"/>
                    <a:pt x="8020" y="3290"/>
                    <a:pt x="7998" y="3323"/>
                  </a:cubicBezTo>
                  <a:cubicBezTo>
                    <a:pt x="7996" y="3319"/>
                    <a:pt x="7992" y="3313"/>
                    <a:pt x="7991" y="3308"/>
                  </a:cubicBezTo>
                  <a:lnTo>
                    <a:pt x="7989" y="3308"/>
                  </a:lnTo>
                  <a:cubicBezTo>
                    <a:pt x="7982" y="3296"/>
                    <a:pt x="7975" y="3283"/>
                    <a:pt x="7969" y="3270"/>
                  </a:cubicBezTo>
                  <a:cubicBezTo>
                    <a:pt x="7978" y="3267"/>
                    <a:pt x="7985" y="3263"/>
                    <a:pt x="7992" y="3260"/>
                  </a:cubicBezTo>
                  <a:cubicBezTo>
                    <a:pt x="8015" y="3248"/>
                    <a:pt x="8037" y="3239"/>
                    <a:pt x="8059" y="3229"/>
                  </a:cubicBezTo>
                  <a:close/>
                  <a:moveTo>
                    <a:pt x="7947" y="3390"/>
                  </a:moveTo>
                  <a:cubicBezTo>
                    <a:pt x="7948" y="3391"/>
                    <a:pt x="7948" y="3391"/>
                    <a:pt x="7950" y="3391"/>
                  </a:cubicBezTo>
                  <a:cubicBezTo>
                    <a:pt x="7951" y="3391"/>
                    <a:pt x="7952" y="3391"/>
                    <a:pt x="7954" y="3392"/>
                  </a:cubicBezTo>
                  <a:cubicBezTo>
                    <a:pt x="7951" y="3393"/>
                    <a:pt x="7951" y="3395"/>
                    <a:pt x="7950" y="3395"/>
                  </a:cubicBezTo>
                  <a:cubicBezTo>
                    <a:pt x="7950" y="3395"/>
                    <a:pt x="7949" y="3395"/>
                    <a:pt x="7949" y="3395"/>
                  </a:cubicBezTo>
                  <a:cubicBezTo>
                    <a:pt x="7948" y="3395"/>
                    <a:pt x="7947" y="3393"/>
                    <a:pt x="7947" y="3390"/>
                  </a:cubicBezTo>
                  <a:close/>
                  <a:moveTo>
                    <a:pt x="8579" y="3443"/>
                  </a:moveTo>
                  <a:lnTo>
                    <a:pt x="8579" y="3443"/>
                  </a:lnTo>
                  <a:cubicBezTo>
                    <a:pt x="8560" y="3463"/>
                    <a:pt x="8544" y="3485"/>
                    <a:pt x="8529" y="3508"/>
                  </a:cubicBezTo>
                  <a:cubicBezTo>
                    <a:pt x="8522" y="3495"/>
                    <a:pt x="8516" y="3482"/>
                    <a:pt x="8512" y="3469"/>
                  </a:cubicBezTo>
                  <a:cubicBezTo>
                    <a:pt x="8535" y="3461"/>
                    <a:pt x="8557" y="3453"/>
                    <a:pt x="8579" y="3443"/>
                  </a:cubicBezTo>
                  <a:close/>
                  <a:moveTo>
                    <a:pt x="7025" y="3566"/>
                  </a:moveTo>
                  <a:lnTo>
                    <a:pt x="7025" y="3566"/>
                  </a:lnTo>
                  <a:cubicBezTo>
                    <a:pt x="7032" y="3568"/>
                    <a:pt x="7039" y="3569"/>
                    <a:pt x="7046" y="3569"/>
                  </a:cubicBezTo>
                  <a:cubicBezTo>
                    <a:pt x="7052" y="3569"/>
                    <a:pt x="7058" y="3569"/>
                    <a:pt x="7064" y="3567"/>
                  </a:cubicBezTo>
                  <a:lnTo>
                    <a:pt x="7064" y="3567"/>
                  </a:lnTo>
                  <a:cubicBezTo>
                    <a:pt x="7057" y="3578"/>
                    <a:pt x="7050" y="3588"/>
                    <a:pt x="7045" y="3596"/>
                  </a:cubicBezTo>
                  <a:cubicBezTo>
                    <a:pt x="7038" y="3588"/>
                    <a:pt x="7031" y="3578"/>
                    <a:pt x="7025" y="3566"/>
                  </a:cubicBezTo>
                  <a:close/>
                  <a:moveTo>
                    <a:pt x="6408" y="3668"/>
                  </a:moveTo>
                  <a:lnTo>
                    <a:pt x="6408" y="3668"/>
                  </a:lnTo>
                  <a:cubicBezTo>
                    <a:pt x="6424" y="3676"/>
                    <a:pt x="6443" y="3687"/>
                    <a:pt x="6460" y="3694"/>
                  </a:cubicBezTo>
                  <a:cubicBezTo>
                    <a:pt x="6457" y="3701"/>
                    <a:pt x="6453" y="3708"/>
                    <a:pt x="6451" y="3713"/>
                  </a:cubicBezTo>
                  <a:cubicBezTo>
                    <a:pt x="6455" y="3713"/>
                    <a:pt x="6458" y="3713"/>
                    <a:pt x="6461" y="3713"/>
                  </a:cubicBezTo>
                  <a:cubicBezTo>
                    <a:pt x="6479" y="3713"/>
                    <a:pt x="6497" y="3706"/>
                    <a:pt x="6511" y="3694"/>
                  </a:cubicBezTo>
                  <a:lnTo>
                    <a:pt x="6511" y="3694"/>
                  </a:lnTo>
                  <a:cubicBezTo>
                    <a:pt x="6494" y="3716"/>
                    <a:pt x="6480" y="3739"/>
                    <a:pt x="6467" y="3762"/>
                  </a:cubicBezTo>
                  <a:cubicBezTo>
                    <a:pt x="6447" y="3732"/>
                    <a:pt x="6427" y="3698"/>
                    <a:pt x="6408" y="3668"/>
                  </a:cubicBezTo>
                  <a:close/>
                  <a:moveTo>
                    <a:pt x="4776" y="3795"/>
                  </a:moveTo>
                  <a:cubicBezTo>
                    <a:pt x="4780" y="3797"/>
                    <a:pt x="4783" y="3798"/>
                    <a:pt x="4784" y="3798"/>
                  </a:cubicBezTo>
                  <a:cubicBezTo>
                    <a:pt x="4784" y="3804"/>
                    <a:pt x="4787" y="3807"/>
                    <a:pt x="4790" y="3813"/>
                  </a:cubicBezTo>
                  <a:cubicBezTo>
                    <a:pt x="4791" y="3814"/>
                    <a:pt x="4792" y="3814"/>
                    <a:pt x="4793" y="3814"/>
                  </a:cubicBezTo>
                  <a:cubicBezTo>
                    <a:pt x="4794" y="3814"/>
                    <a:pt x="4795" y="3814"/>
                    <a:pt x="4796" y="3814"/>
                  </a:cubicBezTo>
                  <a:cubicBezTo>
                    <a:pt x="4794" y="3816"/>
                    <a:pt x="4791" y="3819"/>
                    <a:pt x="4791" y="3820"/>
                  </a:cubicBezTo>
                  <a:cubicBezTo>
                    <a:pt x="4787" y="3811"/>
                    <a:pt x="4781" y="3803"/>
                    <a:pt x="4776" y="3795"/>
                  </a:cubicBezTo>
                  <a:close/>
                  <a:moveTo>
                    <a:pt x="5431" y="3880"/>
                  </a:moveTo>
                  <a:cubicBezTo>
                    <a:pt x="5430" y="3881"/>
                    <a:pt x="5430" y="3882"/>
                    <a:pt x="5429" y="3884"/>
                  </a:cubicBezTo>
                  <a:lnTo>
                    <a:pt x="5428" y="3884"/>
                  </a:lnTo>
                  <a:cubicBezTo>
                    <a:pt x="5429" y="3882"/>
                    <a:pt x="5430" y="3881"/>
                    <a:pt x="5431" y="3880"/>
                  </a:cubicBezTo>
                  <a:close/>
                  <a:moveTo>
                    <a:pt x="5428" y="3884"/>
                  </a:moveTo>
                  <a:cubicBezTo>
                    <a:pt x="5407" y="3907"/>
                    <a:pt x="5391" y="3936"/>
                    <a:pt x="5377" y="3964"/>
                  </a:cubicBezTo>
                  <a:cubicBezTo>
                    <a:pt x="5361" y="3938"/>
                    <a:pt x="5342" y="3910"/>
                    <a:pt x="5324" y="3887"/>
                  </a:cubicBezTo>
                  <a:lnTo>
                    <a:pt x="5324" y="3887"/>
                  </a:lnTo>
                  <a:cubicBezTo>
                    <a:pt x="5332" y="3889"/>
                    <a:pt x="5341" y="3890"/>
                    <a:pt x="5349" y="3890"/>
                  </a:cubicBezTo>
                  <a:cubicBezTo>
                    <a:pt x="5357" y="3890"/>
                    <a:pt x="5364" y="3890"/>
                    <a:pt x="5371" y="3888"/>
                  </a:cubicBezTo>
                  <a:lnTo>
                    <a:pt x="5371" y="3888"/>
                  </a:lnTo>
                  <a:cubicBezTo>
                    <a:pt x="5368" y="3897"/>
                    <a:pt x="5364" y="3904"/>
                    <a:pt x="5362" y="3909"/>
                  </a:cubicBezTo>
                  <a:cubicBezTo>
                    <a:pt x="5366" y="3909"/>
                    <a:pt x="5369" y="3910"/>
                    <a:pt x="5372" y="3910"/>
                  </a:cubicBezTo>
                  <a:cubicBezTo>
                    <a:pt x="5393" y="3910"/>
                    <a:pt x="5414" y="3899"/>
                    <a:pt x="5428" y="3884"/>
                  </a:cubicBezTo>
                  <a:close/>
                  <a:moveTo>
                    <a:pt x="6599" y="3777"/>
                  </a:moveTo>
                  <a:lnTo>
                    <a:pt x="6599" y="3777"/>
                  </a:lnTo>
                  <a:cubicBezTo>
                    <a:pt x="6585" y="3793"/>
                    <a:pt x="6570" y="3811"/>
                    <a:pt x="6560" y="3832"/>
                  </a:cubicBezTo>
                  <a:cubicBezTo>
                    <a:pt x="6538" y="3868"/>
                    <a:pt x="6524" y="3912"/>
                    <a:pt x="6520" y="3952"/>
                  </a:cubicBezTo>
                  <a:cubicBezTo>
                    <a:pt x="6540" y="3935"/>
                    <a:pt x="6562" y="3917"/>
                    <a:pt x="6583" y="3900"/>
                  </a:cubicBezTo>
                  <a:lnTo>
                    <a:pt x="6583" y="3900"/>
                  </a:lnTo>
                  <a:cubicBezTo>
                    <a:pt x="6559" y="3923"/>
                    <a:pt x="6536" y="3951"/>
                    <a:pt x="6517" y="3981"/>
                  </a:cubicBezTo>
                  <a:cubicBezTo>
                    <a:pt x="6511" y="3983"/>
                    <a:pt x="6504" y="3983"/>
                    <a:pt x="6498" y="3986"/>
                  </a:cubicBezTo>
                  <a:cubicBezTo>
                    <a:pt x="6473" y="3942"/>
                    <a:pt x="6448" y="3896"/>
                    <a:pt x="6437" y="3845"/>
                  </a:cubicBezTo>
                  <a:lnTo>
                    <a:pt x="6437" y="3845"/>
                  </a:lnTo>
                  <a:cubicBezTo>
                    <a:pt x="6467" y="3858"/>
                    <a:pt x="6498" y="3864"/>
                    <a:pt x="6531" y="3865"/>
                  </a:cubicBezTo>
                  <a:cubicBezTo>
                    <a:pt x="6524" y="3855"/>
                    <a:pt x="6517" y="3843"/>
                    <a:pt x="6511" y="3833"/>
                  </a:cubicBezTo>
                  <a:cubicBezTo>
                    <a:pt x="6508" y="3827"/>
                    <a:pt x="6502" y="3822"/>
                    <a:pt x="6498" y="3813"/>
                  </a:cubicBezTo>
                  <a:cubicBezTo>
                    <a:pt x="6533" y="3804"/>
                    <a:pt x="6567" y="3793"/>
                    <a:pt x="6599" y="3777"/>
                  </a:cubicBezTo>
                  <a:close/>
                  <a:moveTo>
                    <a:pt x="4078" y="3880"/>
                  </a:moveTo>
                  <a:cubicBezTo>
                    <a:pt x="4065" y="3890"/>
                    <a:pt x="4055" y="3899"/>
                    <a:pt x="4042" y="3912"/>
                  </a:cubicBezTo>
                  <a:cubicBezTo>
                    <a:pt x="4017" y="3935"/>
                    <a:pt x="3991" y="3965"/>
                    <a:pt x="3970" y="3999"/>
                  </a:cubicBezTo>
                  <a:cubicBezTo>
                    <a:pt x="3967" y="3978"/>
                    <a:pt x="3967" y="3957"/>
                    <a:pt x="3961" y="3936"/>
                  </a:cubicBezTo>
                  <a:cubicBezTo>
                    <a:pt x="3978" y="3929"/>
                    <a:pt x="3999" y="3920"/>
                    <a:pt x="4015" y="3912"/>
                  </a:cubicBezTo>
                  <a:cubicBezTo>
                    <a:pt x="4035" y="3901"/>
                    <a:pt x="4057" y="3891"/>
                    <a:pt x="4078" y="3880"/>
                  </a:cubicBezTo>
                  <a:close/>
                  <a:moveTo>
                    <a:pt x="3910" y="4003"/>
                  </a:moveTo>
                  <a:cubicBezTo>
                    <a:pt x="3925" y="4010"/>
                    <a:pt x="3939" y="4018"/>
                    <a:pt x="3955" y="4025"/>
                  </a:cubicBezTo>
                  <a:cubicBezTo>
                    <a:pt x="3949" y="4034"/>
                    <a:pt x="3946" y="4045"/>
                    <a:pt x="3942" y="4054"/>
                  </a:cubicBezTo>
                  <a:cubicBezTo>
                    <a:pt x="3930" y="4038"/>
                    <a:pt x="3920" y="4022"/>
                    <a:pt x="3910" y="4003"/>
                  </a:cubicBezTo>
                  <a:close/>
                  <a:moveTo>
                    <a:pt x="5510" y="3974"/>
                  </a:moveTo>
                  <a:cubicBezTo>
                    <a:pt x="5478" y="4007"/>
                    <a:pt x="5455" y="4050"/>
                    <a:pt x="5442" y="4095"/>
                  </a:cubicBezTo>
                  <a:cubicBezTo>
                    <a:pt x="5429" y="4067"/>
                    <a:pt x="5416" y="4038"/>
                    <a:pt x="5401" y="4013"/>
                  </a:cubicBezTo>
                  <a:cubicBezTo>
                    <a:pt x="5438" y="4003"/>
                    <a:pt x="5474" y="3991"/>
                    <a:pt x="5510" y="3974"/>
                  </a:cubicBezTo>
                  <a:close/>
                  <a:moveTo>
                    <a:pt x="4026" y="4068"/>
                  </a:moveTo>
                  <a:cubicBezTo>
                    <a:pt x="4012" y="4089"/>
                    <a:pt x="4003" y="4111"/>
                    <a:pt x="3988" y="4132"/>
                  </a:cubicBezTo>
                  <a:cubicBezTo>
                    <a:pt x="3984" y="4125"/>
                    <a:pt x="3978" y="4118"/>
                    <a:pt x="3975" y="4111"/>
                  </a:cubicBezTo>
                  <a:cubicBezTo>
                    <a:pt x="3995" y="4101"/>
                    <a:pt x="4013" y="4087"/>
                    <a:pt x="4026" y="4068"/>
                  </a:cubicBezTo>
                  <a:close/>
                  <a:moveTo>
                    <a:pt x="5494" y="4097"/>
                  </a:moveTo>
                  <a:cubicBezTo>
                    <a:pt x="5481" y="4111"/>
                    <a:pt x="5471" y="4124"/>
                    <a:pt x="5459" y="4135"/>
                  </a:cubicBezTo>
                  <a:cubicBezTo>
                    <a:pt x="5458" y="4132"/>
                    <a:pt x="5458" y="4131"/>
                    <a:pt x="5458" y="4128"/>
                  </a:cubicBezTo>
                  <a:cubicBezTo>
                    <a:pt x="5470" y="4118"/>
                    <a:pt x="5481" y="4109"/>
                    <a:pt x="5494" y="4097"/>
                  </a:cubicBezTo>
                  <a:close/>
                  <a:moveTo>
                    <a:pt x="2923" y="3930"/>
                  </a:moveTo>
                  <a:cubicBezTo>
                    <a:pt x="2941" y="3951"/>
                    <a:pt x="2963" y="3967"/>
                    <a:pt x="2988" y="3983"/>
                  </a:cubicBezTo>
                  <a:cubicBezTo>
                    <a:pt x="3007" y="3997"/>
                    <a:pt x="3031" y="4010"/>
                    <a:pt x="3054" y="4021"/>
                  </a:cubicBezTo>
                  <a:lnTo>
                    <a:pt x="3054" y="4021"/>
                  </a:lnTo>
                  <a:cubicBezTo>
                    <a:pt x="3036" y="4047"/>
                    <a:pt x="3019" y="4074"/>
                    <a:pt x="3002" y="4102"/>
                  </a:cubicBezTo>
                  <a:cubicBezTo>
                    <a:pt x="3061" y="4073"/>
                    <a:pt x="3116" y="4045"/>
                    <a:pt x="3174" y="4018"/>
                  </a:cubicBezTo>
                  <a:lnTo>
                    <a:pt x="3174" y="4018"/>
                  </a:lnTo>
                  <a:cubicBezTo>
                    <a:pt x="3129" y="4048"/>
                    <a:pt x="3084" y="4099"/>
                    <a:pt x="3049" y="4153"/>
                  </a:cubicBezTo>
                  <a:cubicBezTo>
                    <a:pt x="3042" y="4164"/>
                    <a:pt x="3034" y="4176"/>
                    <a:pt x="3027" y="4189"/>
                  </a:cubicBezTo>
                  <a:cubicBezTo>
                    <a:pt x="3024" y="4176"/>
                    <a:pt x="3020" y="4164"/>
                    <a:pt x="3017" y="4153"/>
                  </a:cubicBezTo>
                  <a:cubicBezTo>
                    <a:pt x="3002" y="4096"/>
                    <a:pt x="2981" y="4044"/>
                    <a:pt x="2955" y="3990"/>
                  </a:cubicBezTo>
                  <a:cubicBezTo>
                    <a:pt x="2946" y="3971"/>
                    <a:pt x="2934" y="3951"/>
                    <a:pt x="2923" y="3930"/>
                  </a:cubicBezTo>
                  <a:close/>
                  <a:moveTo>
                    <a:pt x="4266" y="4170"/>
                  </a:moveTo>
                  <a:cubicBezTo>
                    <a:pt x="4282" y="4179"/>
                    <a:pt x="4298" y="4188"/>
                    <a:pt x="4315" y="4195"/>
                  </a:cubicBezTo>
                  <a:cubicBezTo>
                    <a:pt x="4309" y="4203"/>
                    <a:pt x="4304" y="4211"/>
                    <a:pt x="4296" y="4219"/>
                  </a:cubicBezTo>
                  <a:cubicBezTo>
                    <a:pt x="4288" y="4205"/>
                    <a:pt x="4276" y="4188"/>
                    <a:pt x="4266" y="4170"/>
                  </a:cubicBezTo>
                  <a:close/>
                  <a:moveTo>
                    <a:pt x="3993" y="4256"/>
                  </a:moveTo>
                  <a:lnTo>
                    <a:pt x="3993" y="4256"/>
                  </a:lnTo>
                  <a:cubicBezTo>
                    <a:pt x="3984" y="4269"/>
                    <a:pt x="3977" y="4279"/>
                    <a:pt x="3970" y="4292"/>
                  </a:cubicBezTo>
                  <a:cubicBezTo>
                    <a:pt x="3967" y="4285"/>
                    <a:pt x="3964" y="4278"/>
                    <a:pt x="3962" y="4270"/>
                  </a:cubicBezTo>
                  <a:cubicBezTo>
                    <a:pt x="3971" y="4267"/>
                    <a:pt x="3983" y="4262"/>
                    <a:pt x="3993" y="4256"/>
                  </a:cubicBezTo>
                  <a:close/>
                  <a:moveTo>
                    <a:pt x="3098" y="4241"/>
                  </a:moveTo>
                  <a:cubicBezTo>
                    <a:pt x="3076" y="4275"/>
                    <a:pt x="3056" y="4308"/>
                    <a:pt x="3039" y="4343"/>
                  </a:cubicBezTo>
                  <a:cubicBezTo>
                    <a:pt x="3037" y="4328"/>
                    <a:pt x="3034" y="4314"/>
                    <a:pt x="3031" y="4298"/>
                  </a:cubicBezTo>
                  <a:cubicBezTo>
                    <a:pt x="3059" y="4285"/>
                    <a:pt x="3081" y="4264"/>
                    <a:pt x="3098" y="4241"/>
                  </a:cubicBezTo>
                  <a:close/>
                  <a:moveTo>
                    <a:pt x="2976" y="4315"/>
                  </a:moveTo>
                  <a:cubicBezTo>
                    <a:pt x="2997" y="4327"/>
                    <a:pt x="3017" y="4336"/>
                    <a:pt x="3037" y="4347"/>
                  </a:cubicBezTo>
                  <a:cubicBezTo>
                    <a:pt x="3030" y="4359"/>
                    <a:pt x="3023" y="4372"/>
                    <a:pt x="3017" y="4385"/>
                  </a:cubicBezTo>
                  <a:cubicBezTo>
                    <a:pt x="3002" y="4360"/>
                    <a:pt x="2989" y="4340"/>
                    <a:pt x="2975" y="4318"/>
                  </a:cubicBezTo>
                  <a:lnTo>
                    <a:pt x="2976" y="4315"/>
                  </a:lnTo>
                  <a:close/>
                  <a:moveTo>
                    <a:pt x="3383" y="4370"/>
                  </a:moveTo>
                  <a:lnTo>
                    <a:pt x="3383" y="4370"/>
                  </a:lnTo>
                  <a:cubicBezTo>
                    <a:pt x="3396" y="4376"/>
                    <a:pt x="3409" y="4384"/>
                    <a:pt x="3422" y="4388"/>
                  </a:cubicBezTo>
                  <a:cubicBezTo>
                    <a:pt x="3424" y="4389"/>
                    <a:pt x="3424" y="4392"/>
                    <a:pt x="3424" y="4394"/>
                  </a:cubicBezTo>
                  <a:cubicBezTo>
                    <a:pt x="3425" y="4395"/>
                    <a:pt x="3426" y="4395"/>
                    <a:pt x="3429" y="4395"/>
                  </a:cubicBezTo>
                  <a:lnTo>
                    <a:pt x="3412" y="4416"/>
                  </a:lnTo>
                  <a:cubicBezTo>
                    <a:pt x="3403" y="4401"/>
                    <a:pt x="3395" y="4385"/>
                    <a:pt x="3383" y="4370"/>
                  </a:cubicBezTo>
                  <a:close/>
                  <a:moveTo>
                    <a:pt x="4389" y="4394"/>
                  </a:moveTo>
                  <a:cubicBezTo>
                    <a:pt x="4369" y="4414"/>
                    <a:pt x="4353" y="4439"/>
                    <a:pt x="4340" y="4465"/>
                  </a:cubicBezTo>
                  <a:cubicBezTo>
                    <a:pt x="4333" y="4450"/>
                    <a:pt x="4327" y="4436"/>
                    <a:pt x="4320" y="4420"/>
                  </a:cubicBezTo>
                  <a:cubicBezTo>
                    <a:pt x="4346" y="4413"/>
                    <a:pt x="4367" y="4402"/>
                    <a:pt x="4389" y="4394"/>
                  </a:cubicBezTo>
                  <a:close/>
                  <a:moveTo>
                    <a:pt x="3011" y="4532"/>
                  </a:moveTo>
                  <a:cubicBezTo>
                    <a:pt x="3011" y="4532"/>
                    <a:pt x="3013" y="4532"/>
                    <a:pt x="3017" y="4533"/>
                  </a:cubicBezTo>
                  <a:cubicBezTo>
                    <a:pt x="3015" y="4535"/>
                    <a:pt x="3013" y="4537"/>
                    <a:pt x="3013" y="4539"/>
                  </a:cubicBezTo>
                  <a:cubicBezTo>
                    <a:pt x="3013" y="4537"/>
                    <a:pt x="3011" y="4533"/>
                    <a:pt x="3011" y="4532"/>
                  </a:cubicBezTo>
                  <a:close/>
                  <a:moveTo>
                    <a:pt x="4327" y="4561"/>
                  </a:moveTo>
                  <a:cubicBezTo>
                    <a:pt x="4325" y="4562"/>
                    <a:pt x="4322" y="4562"/>
                    <a:pt x="4320" y="4562"/>
                  </a:cubicBezTo>
                  <a:cubicBezTo>
                    <a:pt x="4322" y="4561"/>
                    <a:pt x="4322" y="4561"/>
                    <a:pt x="4324" y="4561"/>
                  </a:cubicBezTo>
                  <a:close/>
                  <a:moveTo>
                    <a:pt x="4304" y="4559"/>
                  </a:moveTo>
                  <a:cubicBezTo>
                    <a:pt x="4306" y="4560"/>
                    <a:pt x="4307" y="4560"/>
                    <a:pt x="4308" y="4560"/>
                  </a:cubicBezTo>
                  <a:cubicBezTo>
                    <a:pt x="4309" y="4560"/>
                    <a:pt x="4310" y="4560"/>
                    <a:pt x="4311" y="4561"/>
                  </a:cubicBezTo>
                  <a:cubicBezTo>
                    <a:pt x="4311" y="4562"/>
                    <a:pt x="4311" y="4564"/>
                    <a:pt x="4309" y="4564"/>
                  </a:cubicBezTo>
                  <a:cubicBezTo>
                    <a:pt x="4309" y="4567"/>
                    <a:pt x="4308" y="4567"/>
                    <a:pt x="4308" y="4567"/>
                  </a:cubicBezTo>
                  <a:cubicBezTo>
                    <a:pt x="4308" y="4565"/>
                    <a:pt x="4305" y="4562"/>
                    <a:pt x="4304" y="4559"/>
                  </a:cubicBezTo>
                  <a:close/>
                  <a:moveTo>
                    <a:pt x="2438" y="4356"/>
                  </a:moveTo>
                  <a:lnTo>
                    <a:pt x="2438" y="4356"/>
                  </a:lnTo>
                  <a:cubicBezTo>
                    <a:pt x="2467" y="4385"/>
                    <a:pt x="2501" y="4410"/>
                    <a:pt x="2538" y="4429"/>
                  </a:cubicBezTo>
                  <a:cubicBezTo>
                    <a:pt x="2545" y="4431"/>
                    <a:pt x="2552" y="4437"/>
                    <a:pt x="2561" y="4442"/>
                  </a:cubicBezTo>
                  <a:cubicBezTo>
                    <a:pt x="2560" y="4449"/>
                    <a:pt x="2555" y="4453"/>
                    <a:pt x="2554" y="4459"/>
                  </a:cubicBezTo>
                  <a:cubicBezTo>
                    <a:pt x="2573" y="4452"/>
                    <a:pt x="2589" y="4443"/>
                    <a:pt x="2606" y="4436"/>
                  </a:cubicBezTo>
                  <a:cubicBezTo>
                    <a:pt x="2619" y="4429"/>
                    <a:pt x="2632" y="4423"/>
                    <a:pt x="2647" y="4417"/>
                  </a:cubicBezTo>
                  <a:lnTo>
                    <a:pt x="2647" y="4417"/>
                  </a:lnTo>
                  <a:cubicBezTo>
                    <a:pt x="2642" y="4424"/>
                    <a:pt x="2638" y="4430"/>
                    <a:pt x="2634" y="4437"/>
                  </a:cubicBezTo>
                  <a:cubicBezTo>
                    <a:pt x="2602" y="4487"/>
                    <a:pt x="2568" y="4535"/>
                    <a:pt x="2538" y="4584"/>
                  </a:cubicBezTo>
                  <a:cubicBezTo>
                    <a:pt x="2522" y="4526"/>
                    <a:pt x="2500" y="4469"/>
                    <a:pt x="2472" y="4417"/>
                  </a:cubicBezTo>
                  <a:cubicBezTo>
                    <a:pt x="2464" y="4397"/>
                    <a:pt x="2451" y="4375"/>
                    <a:pt x="2438" y="4356"/>
                  </a:cubicBezTo>
                  <a:close/>
                  <a:moveTo>
                    <a:pt x="1517" y="4706"/>
                  </a:moveTo>
                  <a:cubicBezTo>
                    <a:pt x="1517" y="4706"/>
                    <a:pt x="1517" y="4706"/>
                    <a:pt x="1518" y="4706"/>
                  </a:cubicBezTo>
                  <a:lnTo>
                    <a:pt x="1518" y="4706"/>
                  </a:lnTo>
                  <a:cubicBezTo>
                    <a:pt x="1518" y="4706"/>
                    <a:pt x="1517" y="4706"/>
                    <a:pt x="1517" y="4706"/>
                  </a:cubicBezTo>
                  <a:close/>
                  <a:moveTo>
                    <a:pt x="1518" y="4706"/>
                  </a:moveTo>
                  <a:lnTo>
                    <a:pt x="1518" y="4706"/>
                  </a:lnTo>
                  <a:cubicBezTo>
                    <a:pt x="1518" y="4707"/>
                    <a:pt x="1518" y="4707"/>
                    <a:pt x="1518" y="4707"/>
                  </a:cubicBezTo>
                  <a:lnTo>
                    <a:pt x="1518" y="4707"/>
                  </a:lnTo>
                  <a:cubicBezTo>
                    <a:pt x="1518" y="4707"/>
                    <a:pt x="1518" y="4707"/>
                    <a:pt x="1518" y="4706"/>
                  </a:cubicBezTo>
                  <a:close/>
                  <a:moveTo>
                    <a:pt x="2179" y="4835"/>
                  </a:moveTo>
                  <a:lnTo>
                    <a:pt x="2179" y="4835"/>
                  </a:lnTo>
                  <a:cubicBezTo>
                    <a:pt x="2153" y="4874"/>
                    <a:pt x="2125" y="4917"/>
                    <a:pt x="2101" y="4957"/>
                  </a:cubicBezTo>
                  <a:cubicBezTo>
                    <a:pt x="2080" y="4924"/>
                    <a:pt x="2059" y="4889"/>
                    <a:pt x="2038" y="4857"/>
                  </a:cubicBezTo>
                  <a:lnTo>
                    <a:pt x="2038" y="4857"/>
                  </a:lnTo>
                  <a:cubicBezTo>
                    <a:pt x="2060" y="4869"/>
                    <a:pt x="2082" y="4880"/>
                    <a:pt x="2104" y="4892"/>
                  </a:cubicBezTo>
                  <a:cubicBezTo>
                    <a:pt x="2104" y="4885"/>
                    <a:pt x="2102" y="4879"/>
                    <a:pt x="2102" y="4871"/>
                  </a:cubicBezTo>
                  <a:cubicBezTo>
                    <a:pt x="2127" y="4858"/>
                    <a:pt x="2153" y="4848"/>
                    <a:pt x="2179" y="4835"/>
                  </a:cubicBezTo>
                  <a:close/>
                  <a:moveTo>
                    <a:pt x="1470" y="5214"/>
                  </a:moveTo>
                  <a:lnTo>
                    <a:pt x="1470" y="5214"/>
                  </a:lnTo>
                  <a:cubicBezTo>
                    <a:pt x="1495" y="5221"/>
                    <a:pt x="1521" y="5227"/>
                    <a:pt x="1544" y="5232"/>
                  </a:cubicBezTo>
                  <a:cubicBezTo>
                    <a:pt x="1544" y="5237"/>
                    <a:pt x="1546" y="5245"/>
                    <a:pt x="1550" y="5251"/>
                  </a:cubicBezTo>
                  <a:cubicBezTo>
                    <a:pt x="1552" y="5252"/>
                    <a:pt x="1553" y="5252"/>
                    <a:pt x="1556" y="5252"/>
                  </a:cubicBezTo>
                  <a:cubicBezTo>
                    <a:pt x="1537" y="5271"/>
                    <a:pt x="1521" y="5290"/>
                    <a:pt x="1505" y="5313"/>
                  </a:cubicBezTo>
                  <a:cubicBezTo>
                    <a:pt x="1491" y="5281"/>
                    <a:pt x="1479" y="5248"/>
                    <a:pt x="1470" y="5214"/>
                  </a:cubicBezTo>
                  <a:close/>
                  <a:moveTo>
                    <a:pt x="1575" y="5576"/>
                  </a:moveTo>
                  <a:lnTo>
                    <a:pt x="1575" y="5576"/>
                  </a:lnTo>
                  <a:cubicBezTo>
                    <a:pt x="1572" y="5582"/>
                    <a:pt x="1568" y="5586"/>
                    <a:pt x="1562" y="5592"/>
                  </a:cubicBezTo>
                  <a:cubicBezTo>
                    <a:pt x="1560" y="5590"/>
                    <a:pt x="1559" y="5586"/>
                    <a:pt x="1558" y="5583"/>
                  </a:cubicBezTo>
                  <a:cubicBezTo>
                    <a:pt x="1562" y="5582"/>
                    <a:pt x="1571" y="5579"/>
                    <a:pt x="1575" y="5576"/>
                  </a:cubicBezTo>
                  <a:close/>
                  <a:moveTo>
                    <a:pt x="14297" y="255"/>
                  </a:moveTo>
                  <a:cubicBezTo>
                    <a:pt x="14193" y="335"/>
                    <a:pt x="14117" y="429"/>
                    <a:pt x="14055" y="532"/>
                  </a:cubicBezTo>
                  <a:cubicBezTo>
                    <a:pt x="14120" y="502"/>
                    <a:pt x="14186" y="470"/>
                    <a:pt x="14249" y="438"/>
                  </a:cubicBezTo>
                  <a:lnTo>
                    <a:pt x="14249" y="438"/>
                  </a:lnTo>
                  <a:cubicBezTo>
                    <a:pt x="14149" y="509"/>
                    <a:pt x="14042" y="652"/>
                    <a:pt x="14039" y="776"/>
                  </a:cubicBezTo>
                  <a:cubicBezTo>
                    <a:pt x="14095" y="769"/>
                    <a:pt x="14148" y="736"/>
                    <a:pt x="14180" y="689"/>
                  </a:cubicBezTo>
                  <a:lnTo>
                    <a:pt x="14180" y="689"/>
                  </a:lnTo>
                  <a:cubicBezTo>
                    <a:pt x="14117" y="785"/>
                    <a:pt x="14066" y="888"/>
                    <a:pt x="14027" y="997"/>
                  </a:cubicBezTo>
                  <a:cubicBezTo>
                    <a:pt x="14064" y="981"/>
                    <a:pt x="14098" y="965"/>
                    <a:pt x="14133" y="949"/>
                  </a:cubicBezTo>
                  <a:lnTo>
                    <a:pt x="14133" y="949"/>
                  </a:lnTo>
                  <a:cubicBezTo>
                    <a:pt x="14077" y="1036"/>
                    <a:pt x="14020" y="1121"/>
                    <a:pt x="13965" y="1208"/>
                  </a:cubicBezTo>
                  <a:cubicBezTo>
                    <a:pt x="13952" y="1228"/>
                    <a:pt x="13937" y="1259"/>
                    <a:pt x="13952" y="1279"/>
                  </a:cubicBezTo>
                  <a:cubicBezTo>
                    <a:pt x="13953" y="1280"/>
                    <a:pt x="13955" y="1280"/>
                    <a:pt x="13959" y="1280"/>
                  </a:cubicBezTo>
                  <a:cubicBezTo>
                    <a:pt x="13886" y="1363"/>
                    <a:pt x="13827" y="1453"/>
                    <a:pt x="13782" y="1555"/>
                  </a:cubicBezTo>
                  <a:cubicBezTo>
                    <a:pt x="13763" y="1520"/>
                    <a:pt x="13741" y="1488"/>
                    <a:pt x="13721" y="1455"/>
                  </a:cubicBezTo>
                  <a:lnTo>
                    <a:pt x="13721" y="1455"/>
                  </a:lnTo>
                  <a:cubicBezTo>
                    <a:pt x="13746" y="1468"/>
                    <a:pt x="13770" y="1479"/>
                    <a:pt x="13795" y="1491"/>
                  </a:cubicBezTo>
                  <a:cubicBezTo>
                    <a:pt x="13782" y="1327"/>
                    <a:pt x="13730" y="1163"/>
                    <a:pt x="13642" y="1023"/>
                  </a:cubicBezTo>
                  <a:lnTo>
                    <a:pt x="13642" y="1023"/>
                  </a:lnTo>
                  <a:cubicBezTo>
                    <a:pt x="13686" y="1065"/>
                    <a:pt x="13737" y="1102"/>
                    <a:pt x="13793" y="1126"/>
                  </a:cubicBezTo>
                  <a:cubicBezTo>
                    <a:pt x="13677" y="946"/>
                    <a:pt x="13599" y="740"/>
                    <a:pt x="13570" y="528"/>
                  </a:cubicBezTo>
                  <a:cubicBezTo>
                    <a:pt x="13475" y="605"/>
                    <a:pt x="13420" y="820"/>
                    <a:pt x="13356" y="927"/>
                  </a:cubicBezTo>
                  <a:cubicBezTo>
                    <a:pt x="13407" y="907"/>
                    <a:pt x="13457" y="887"/>
                    <a:pt x="13506" y="866"/>
                  </a:cubicBezTo>
                  <a:lnTo>
                    <a:pt x="13506" y="866"/>
                  </a:lnTo>
                  <a:cubicBezTo>
                    <a:pt x="13414" y="951"/>
                    <a:pt x="13335" y="1047"/>
                    <a:pt x="13271" y="1155"/>
                  </a:cubicBezTo>
                  <a:cubicBezTo>
                    <a:pt x="13336" y="1122"/>
                    <a:pt x="13401" y="1090"/>
                    <a:pt x="13465" y="1060"/>
                  </a:cubicBezTo>
                  <a:lnTo>
                    <a:pt x="13465" y="1060"/>
                  </a:lnTo>
                  <a:cubicBezTo>
                    <a:pt x="13365" y="1132"/>
                    <a:pt x="13258" y="1273"/>
                    <a:pt x="13255" y="1396"/>
                  </a:cubicBezTo>
                  <a:cubicBezTo>
                    <a:pt x="13310" y="1389"/>
                    <a:pt x="13361" y="1360"/>
                    <a:pt x="13393" y="1313"/>
                  </a:cubicBezTo>
                  <a:lnTo>
                    <a:pt x="13393" y="1313"/>
                  </a:lnTo>
                  <a:cubicBezTo>
                    <a:pt x="13330" y="1408"/>
                    <a:pt x="13282" y="1513"/>
                    <a:pt x="13243" y="1620"/>
                  </a:cubicBezTo>
                  <a:cubicBezTo>
                    <a:pt x="13279" y="1604"/>
                    <a:pt x="13314" y="1587"/>
                    <a:pt x="13349" y="1571"/>
                  </a:cubicBezTo>
                  <a:lnTo>
                    <a:pt x="13349" y="1571"/>
                  </a:lnTo>
                  <a:cubicBezTo>
                    <a:pt x="13292" y="1658"/>
                    <a:pt x="13236" y="1745"/>
                    <a:pt x="13179" y="1831"/>
                  </a:cubicBezTo>
                  <a:cubicBezTo>
                    <a:pt x="13156" y="1794"/>
                    <a:pt x="13133" y="1758"/>
                    <a:pt x="13107" y="1722"/>
                  </a:cubicBezTo>
                  <a:lnTo>
                    <a:pt x="13107" y="1722"/>
                  </a:lnTo>
                  <a:cubicBezTo>
                    <a:pt x="13118" y="1724"/>
                    <a:pt x="13130" y="1725"/>
                    <a:pt x="13141" y="1725"/>
                  </a:cubicBezTo>
                  <a:cubicBezTo>
                    <a:pt x="13171" y="1725"/>
                    <a:pt x="13201" y="1718"/>
                    <a:pt x="13226" y="1703"/>
                  </a:cubicBezTo>
                  <a:cubicBezTo>
                    <a:pt x="13166" y="1626"/>
                    <a:pt x="13121" y="1534"/>
                    <a:pt x="13098" y="1439"/>
                  </a:cubicBezTo>
                  <a:lnTo>
                    <a:pt x="13098" y="1439"/>
                  </a:lnTo>
                  <a:cubicBezTo>
                    <a:pt x="13139" y="1453"/>
                    <a:pt x="13182" y="1462"/>
                    <a:pt x="13226" y="1466"/>
                  </a:cubicBezTo>
                  <a:lnTo>
                    <a:pt x="13057" y="1193"/>
                  </a:lnTo>
                  <a:lnTo>
                    <a:pt x="13057" y="1193"/>
                  </a:lnTo>
                  <a:cubicBezTo>
                    <a:pt x="13082" y="1206"/>
                    <a:pt x="13107" y="1218"/>
                    <a:pt x="13131" y="1229"/>
                  </a:cubicBezTo>
                  <a:cubicBezTo>
                    <a:pt x="13118" y="1065"/>
                    <a:pt x="13066" y="901"/>
                    <a:pt x="12979" y="762"/>
                  </a:cubicBezTo>
                  <a:lnTo>
                    <a:pt x="12979" y="762"/>
                  </a:lnTo>
                  <a:cubicBezTo>
                    <a:pt x="13022" y="803"/>
                    <a:pt x="13073" y="839"/>
                    <a:pt x="13130" y="865"/>
                  </a:cubicBezTo>
                  <a:cubicBezTo>
                    <a:pt x="13014" y="685"/>
                    <a:pt x="12935" y="479"/>
                    <a:pt x="12906" y="265"/>
                  </a:cubicBezTo>
                  <a:cubicBezTo>
                    <a:pt x="12812" y="344"/>
                    <a:pt x="12755" y="559"/>
                    <a:pt x="12691" y="665"/>
                  </a:cubicBezTo>
                  <a:cubicBezTo>
                    <a:pt x="12742" y="646"/>
                    <a:pt x="12791" y="625"/>
                    <a:pt x="12842" y="605"/>
                  </a:cubicBezTo>
                  <a:lnTo>
                    <a:pt x="12842" y="605"/>
                  </a:lnTo>
                  <a:cubicBezTo>
                    <a:pt x="12749" y="689"/>
                    <a:pt x="12669" y="785"/>
                    <a:pt x="12608" y="893"/>
                  </a:cubicBezTo>
                  <a:cubicBezTo>
                    <a:pt x="12674" y="861"/>
                    <a:pt x="12738" y="829"/>
                    <a:pt x="12803" y="798"/>
                  </a:cubicBezTo>
                  <a:lnTo>
                    <a:pt x="12803" y="798"/>
                  </a:lnTo>
                  <a:cubicBezTo>
                    <a:pt x="12703" y="871"/>
                    <a:pt x="12595" y="1012"/>
                    <a:pt x="12592" y="1135"/>
                  </a:cubicBezTo>
                  <a:cubicBezTo>
                    <a:pt x="12646" y="1128"/>
                    <a:pt x="12699" y="1099"/>
                    <a:pt x="12731" y="1052"/>
                  </a:cubicBezTo>
                  <a:lnTo>
                    <a:pt x="12731" y="1052"/>
                  </a:lnTo>
                  <a:cubicBezTo>
                    <a:pt x="12668" y="1146"/>
                    <a:pt x="12618" y="1251"/>
                    <a:pt x="12581" y="1359"/>
                  </a:cubicBezTo>
                  <a:cubicBezTo>
                    <a:pt x="12616" y="1343"/>
                    <a:pt x="12652" y="1325"/>
                    <a:pt x="12687" y="1309"/>
                  </a:cubicBezTo>
                  <a:lnTo>
                    <a:pt x="12687" y="1309"/>
                  </a:lnTo>
                  <a:cubicBezTo>
                    <a:pt x="12630" y="1396"/>
                    <a:pt x="12574" y="1484"/>
                    <a:pt x="12517" y="1569"/>
                  </a:cubicBezTo>
                  <a:cubicBezTo>
                    <a:pt x="12505" y="1590"/>
                    <a:pt x="12491" y="1619"/>
                    <a:pt x="12505" y="1638"/>
                  </a:cubicBezTo>
                  <a:cubicBezTo>
                    <a:pt x="12507" y="1640"/>
                    <a:pt x="12508" y="1640"/>
                    <a:pt x="12513" y="1642"/>
                  </a:cubicBezTo>
                  <a:cubicBezTo>
                    <a:pt x="12489" y="1665"/>
                    <a:pt x="12469" y="1693"/>
                    <a:pt x="12449" y="1717"/>
                  </a:cubicBezTo>
                  <a:cubicBezTo>
                    <a:pt x="12394" y="1630"/>
                    <a:pt x="12341" y="1546"/>
                    <a:pt x="12288" y="1459"/>
                  </a:cubicBezTo>
                  <a:lnTo>
                    <a:pt x="12288" y="1459"/>
                  </a:lnTo>
                  <a:cubicBezTo>
                    <a:pt x="12312" y="1471"/>
                    <a:pt x="12338" y="1482"/>
                    <a:pt x="12363" y="1495"/>
                  </a:cubicBezTo>
                  <a:cubicBezTo>
                    <a:pt x="12350" y="1330"/>
                    <a:pt x="12298" y="1166"/>
                    <a:pt x="12211" y="1026"/>
                  </a:cubicBezTo>
                  <a:lnTo>
                    <a:pt x="12211" y="1026"/>
                  </a:lnTo>
                  <a:cubicBezTo>
                    <a:pt x="12254" y="1068"/>
                    <a:pt x="12305" y="1105"/>
                    <a:pt x="12362" y="1129"/>
                  </a:cubicBezTo>
                  <a:cubicBezTo>
                    <a:pt x="12245" y="951"/>
                    <a:pt x="12167" y="743"/>
                    <a:pt x="12138" y="531"/>
                  </a:cubicBezTo>
                  <a:cubicBezTo>
                    <a:pt x="12044" y="609"/>
                    <a:pt x="11987" y="823"/>
                    <a:pt x="11925" y="930"/>
                  </a:cubicBezTo>
                  <a:cubicBezTo>
                    <a:pt x="11975" y="910"/>
                    <a:pt x="12023" y="890"/>
                    <a:pt x="12074" y="871"/>
                  </a:cubicBezTo>
                  <a:lnTo>
                    <a:pt x="12074" y="871"/>
                  </a:lnTo>
                  <a:cubicBezTo>
                    <a:pt x="11983" y="954"/>
                    <a:pt x="11903" y="1049"/>
                    <a:pt x="11839" y="1158"/>
                  </a:cubicBezTo>
                  <a:cubicBezTo>
                    <a:pt x="11904" y="1126"/>
                    <a:pt x="11970" y="1093"/>
                    <a:pt x="12033" y="1062"/>
                  </a:cubicBezTo>
                  <a:lnTo>
                    <a:pt x="12033" y="1062"/>
                  </a:lnTo>
                  <a:cubicBezTo>
                    <a:pt x="11933" y="1135"/>
                    <a:pt x="11826" y="1277"/>
                    <a:pt x="11820" y="1401"/>
                  </a:cubicBezTo>
                  <a:cubicBezTo>
                    <a:pt x="11878" y="1394"/>
                    <a:pt x="11929" y="1362"/>
                    <a:pt x="11962" y="1314"/>
                  </a:cubicBezTo>
                  <a:lnTo>
                    <a:pt x="11962" y="1314"/>
                  </a:lnTo>
                  <a:cubicBezTo>
                    <a:pt x="11897" y="1410"/>
                    <a:pt x="11846" y="1514"/>
                    <a:pt x="11810" y="1623"/>
                  </a:cubicBezTo>
                  <a:cubicBezTo>
                    <a:pt x="11846" y="1607"/>
                    <a:pt x="11881" y="1591"/>
                    <a:pt x="11914" y="1575"/>
                  </a:cubicBezTo>
                  <a:lnTo>
                    <a:pt x="11914" y="1575"/>
                  </a:lnTo>
                  <a:cubicBezTo>
                    <a:pt x="11859" y="1662"/>
                    <a:pt x="11803" y="1749"/>
                    <a:pt x="11746" y="1834"/>
                  </a:cubicBezTo>
                  <a:cubicBezTo>
                    <a:pt x="11731" y="1854"/>
                    <a:pt x="11718" y="1883"/>
                    <a:pt x="11733" y="1905"/>
                  </a:cubicBezTo>
                  <a:cubicBezTo>
                    <a:pt x="11736" y="1906"/>
                    <a:pt x="11737" y="1906"/>
                    <a:pt x="11740" y="1906"/>
                  </a:cubicBezTo>
                  <a:cubicBezTo>
                    <a:pt x="11707" y="1945"/>
                    <a:pt x="11673" y="1986"/>
                    <a:pt x="11643" y="2030"/>
                  </a:cubicBezTo>
                  <a:cubicBezTo>
                    <a:pt x="11621" y="1896"/>
                    <a:pt x="11576" y="1767"/>
                    <a:pt x="11505" y="1651"/>
                  </a:cubicBezTo>
                  <a:lnTo>
                    <a:pt x="11505" y="1651"/>
                  </a:lnTo>
                  <a:cubicBezTo>
                    <a:pt x="11545" y="1693"/>
                    <a:pt x="11599" y="1729"/>
                    <a:pt x="11654" y="1754"/>
                  </a:cubicBezTo>
                  <a:cubicBezTo>
                    <a:pt x="11537" y="1575"/>
                    <a:pt x="11461" y="1367"/>
                    <a:pt x="11432" y="1155"/>
                  </a:cubicBezTo>
                  <a:cubicBezTo>
                    <a:pt x="11338" y="1234"/>
                    <a:pt x="11281" y="1447"/>
                    <a:pt x="11219" y="1555"/>
                  </a:cubicBezTo>
                  <a:cubicBezTo>
                    <a:pt x="11268" y="1534"/>
                    <a:pt x="11319" y="1514"/>
                    <a:pt x="11370" y="1495"/>
                  </a:cubicBezTo>
                  <a:lnTo>
                    <a:pt x="11370" y="1495"/>
                  </a:lnTo>
                  <a:cubicBezTo>
                    <a:pt x="11277" y="1578"/>
                    <a:pt x="11197" y="1674"/>
                    <a:pt x="11135" y="1783"/>
                  </a:cubicBezTo>
                  <a:cubicBezTo>
                    <a:pt x="11200" y="1752"/>
                    <a:pt x="11262" y="1717"/>
                    <a:pt x="11328" y="1687"/>
                  </a:cubicBezTo>
                  <a:lnTo>
                    <a:pt x="11328" y="1687"/>
                  </a:lnTo>
                  <a:cubicBezTo>
                    <a:pt x="11229" y="1760"/>
                    <a:pt x="11121" y="1902"/>
                    <a:pt x="11116" y="2025"/>
                  </a:cubicBezTo>
                  <a:cubicBezTo>
                    <a:pt x="11174" y="2018"/>
                    <a:pt x="11225" y="1986"/>
                    <a:pt x="11258" y="1938"/>
                  </a:cubicBezTo>
                  <a:lnTo>
                    <a:pt x="11258" y="1938"/>
                  </a:lnTo>
                  <a:cubicBezTo>
                    <a:pt x="11201" y="2021"/>
                    <a:pt x="11158" y="2112"/>
                    <a:pt x="11121" y="2207"/>
                  </a:cubicBezTo>
                  <a:cubicBezTo>
                    <a:pt x="11066" y="2120"/>
                    <a:pt x="11014" y="2034"/>
                    <a:pt x="10960" y="1948"/>
                  </a:cubicBezTo>
                  <a:lnTo>
                    <a:pt x="10960" y="1948"/>
                  </a:lnTo>
                  <a:cubicBezTo>
                    <a:pt x="10985" y="1961"/>
                    <a:pt x="11011" y="1974"/>
                    <a:pt x="11036" y="1985"/>
                  </a:cubicBezTo>
                  <a:cubicBezTo>
                    <a:pt x="11023" y="1818"/>
                    <a:pt x="10970" y="1656"/>
                    <a:pt x="10883" y="1514"/>
                  </a:cubicBezTo>
                  <a:lnTo>
                    <a:pt x="10883" y="1514"/>
                  </a:lnTo>
                  <a:cubicBezTo>
                    <a:pt x="10927" y="1558"/>
                    <a:pt x="10978" y="1593"/>
                    <a:pt x="11034" y="1619"/>
                  </a:cubicBezTo>
                  <a:cubicBezTo>
                    <a:pt x="10918" y="1439"/>
                    <a:pt x="10840" y="1231"/>
                    <a:pt x="10811" y="1019"/>
                  </a:cubicBezTo>
                  <a:cubicBezTo>
                    <a:pt x="10716" y="1097"/>
                    <a:pt x="10661" y="1311"/>
                    <a:pt x="10597" y="1418"/>
                  </a:cubicBezTo>
                  <a:cubicBezTo>
                    <a:pt x="10648" y="1398"/>
                    <a:pt x="10697" y="1379"/>
                    <a:pt x="10747" y="1359"/>
                  </a:cubicBezTo>
                  <a:lnTo>
                    <a:pt x="10747" y="1359"/>
                  </a:lnTo>
                  <a:cubicBezTo>
                    <a:pt x="10655" y="1441"/>
                    <a:pt x="10575" y="1539"/>
                    <a:pt x="10512" y="1645"/>
                  </a:cubicBezTo>
                  <a:cubicBezTo>
                    <a:pt x="10577" y="1614"/>
                    <a:pt x="10642" y="1582"/>
                    <a:pt x="10706" y="1550"/>
                  </a:cubicBezTo>
                  <a:lnTo>
                    <a:pt x="10706" y="1550"/>
                  </a:lnTo>
                  <a:cubicBezTo>
                    <a:pt x="10606" y="1622"/>
                    <a:pt x="10498" y="1764"/>
                    <a:pt x="10493" y="1889"/>
                  </a:cubicBezTo>
                  <a:cubicBezTo>
                    <a:pt x="10552" y="1881"/>
                    <a:pt x="10602" y="1848"/>
                    <a:pt x="10635" y="1802"/>
                  </a:cubicBezTo>
                  <a:lnTo>
                    <a:pt x="10635" y="1802"/>
                  </a:lnTo>
                  <a:cubicBezTo>
                    <a:pt x="10571" y="1897"/>
                    <a:pt x="10519" y="2001"/>
                    <a:pt x="10483" y="2109"/>
                  </a:cubicBezTo>
                  <a:cubicBezTo>
                    <a:pt x="10519" y="2094"/>
                    <a:pt x="10554" y="2079"/>
                    <a:pt x="10587" y="2062"/>
                  </a:cubicBezTo>
                  <a:lnTo>
                    <a:pt x="10587" y="2062"/>
                  </a:lnTo>
                  <a:cubicBezTo>
                    <a:pt x="10532" y="2149"/>
                    <a:pt x="10475" y="2233"/>
                    <a:pt x="10419" y="2320"/>
                  </a:cubicBezTo>
                  <a:cubicBezTo>
                    <a:pt x="10406" y="2342"/>
                    <a:pt x="10391" y="2371"/>
                    <a:pt x="10406" y="2391"/>
                  </a:cubicBezTo>
                  <a:cubicBezTo>
                    <a:pt x="10408" y="2393"/>
                    <a:pt x="10410" y="2393"/>
                    <a:pt x="10413" y="2393"/>
                  </a:cubicBezTo>
                  <a:cubicBezTo>
                    <a:pt x="10410" y="2398"/>
                    <a:pt x="10404" y="2404"/>
                    <a:pt x="10401" y="2407"/>
                  </a:cubicBezTo>
                  <a:cubicBezTo>
                    <a:pt x="10375" y="2310"/>
                    <a:pt x="10336" y="2215"/>
                    <a:pt x="10282" y="2130"/>
                  </a:cubicBezTo>
                  <a:lnTo>
                    <a:pt x="10282" y="2130"/>
                  </a:lnTo>
                  <a:cubicBezTo>
                    <a:pt x="10326" y="2172"/>
                    <a:pt x="10376" y="2208"/>
                    <a:pt x="10433" y="2231"/>
                  </a:cubicBezTo>
                  <a:cubicBezTo>
                    <a:pt x="10317" y="2051"/>
                    <a:pt x="10239" y="1845"/>
                    <a:pt x="10210" y="1633"/>
                  </a:cubicBezTo>
                  <a:cubicBezTo>
                    <a:pt x="10115" y="1710"/>
                    <a:pt x="10060" y="1925"/>
                    <a:pt x="9996" y="2033"/>
                  </a:cubicBezTo>
                  <a:cubicBezTo>
                    <a:pt x="10047" y="2012"/>
                    <a:pt x="10096" y="1992"/>
                    <a:pt x="10147" y="1972"/>
                  </a:cubicBezTo>
                  <a:lnTo>
                    <a:pt x="10147" y="1972"/>
                  </a:lnTo>
                  <a:cubicBezTo>
                    <a:pt x="10086" y="2027"/>
                    <a:pt x="10034" y="2085"/>
                    <a:pt x="9987" y="2149"/>
                  </a:cubicBezTo>
                  <a:lnTo>
                    <a:pt x="9984" y="2149"/>
                  </a:lnTo>
                  <a:cubicBezTo>
                    <a:pt x="9960" y="2185"/>
                    <a:pt x="9934" y="2221"/>
                    <a:pt x="9910" y="2259"/>
                  </a:cubicBezTo>
                  <a:cubicBezTo>
                    <a:pt x="9936" y="2246"/>
                    <a:pt x="9961" y="2233"/>
                    <a:pt x="9987" y="2223"/>
                  </a:cubicBezTo>
                  <a:cubicBezTo>
                    <a:pt x="10027" y="2202"/>
                    <a:pt x="10064" y="2185"/>
                    <a:pt x="10105" y="2165"/>
                  </a:cubicBezTo>
                  <a:lnTo>
                    <a:pt x="10105" y="2165"/>
                  </a:lnTo>
                  <a:cubicBezTo>
                    <a:pt x="10064" y="2194"/>
                    <a:pt x="10024" y="2236"/>
                    <a:pt x="9989" y="2281"/>
                  </a:cubicBezTo>
                  <a:cubicBezTo>
                    <a:pt x="9966" y="2311"/>
                    <a:pt x="9944" y="2348"/>
                    <a:pt x="9926" y="2384"/>
                  </a:cubicBezTo>
                  <a:lnTo>
                    <a:pt x="9829" y="2226"/>
                  </a:lnTo>
                  <a:lnTo>
                    <a:pt x="9829" y="2226"/>
                  </a:lnTo>
                  <a:cubicBezTo>
                    <a:pt x="9854" y="2239"/>
                    <a:pt x="9880" y="2252"/>
                    <a:pt x="9906" y="2262"/>
                  </a:cubicBezTo>
                  <a:cubicBezTo>
                    <a:pt x="9893" y="2095"/>
                    <a:pt x="9839" y="1934"/>
                    <a:pt x="9754" y="1793"/>
                  </a:cubicBezTo>
                  <a:lnTo>
                    <a:pt x="9754" y="1793"/>
                  </a:lnTo>
                  <a:cubicBezTo>
                    <a:pt x="9794" y="1836"/>
                    <a:pt x="9848" y="1870"/>
                    <a:pt x="9903" y="1896"/>
                  </a:cubicBezTo>
                  <a:cubicBezTo>
                    <a:pt x="9785" y="1716"/>
                    <a:pt x="9709" y="1510"/>
                    <a:pt x="9681" y="1296"/>
                  </a:cubicBezTo>
                  <a:cubicBezTo>
                    <a:pt x="9588" y="1375"/>
                    <a:pt x="9530" y="1590"/>
                    <a:pt x="9467" y="1696"/>
                  </a:cubicBezTo>
                  <a:cubicBezTo>
                    <a:pt x="9517" y="1677"/>
                    <a:pt x="9568" y="1656"/>
                    <a:pt x="9618" y="1635"/>
                  </a:cubicBezTo>
                  <a:lnTo>
                    <a:pt x="9618" y="1635"/>
                  </a:lnTo>
                  <a:cubicBezTo>
                    <a:pt x="9526" y="1717"/>
                    <a:pt x="9446" y="1816"/>
                    <a:pt x="9382" y="1924"/>
                  </a:cubicBezTo>
                  <a:cubicBezTo>
                    <a:pt x="9447" y="1892"/>
                    <a:pt x="9511" y="1860"/>
                    <a:pt x="9576" y="1829"/>
                  </a:cubicBezTo>
                  <a:lnTo>
                    <a:pt x="9576" y="1829"/>
                  </a:lnTo>
                  <a:cubicBezTo>
                    <a:pt x="9476" y="1899"/>
                    <a:pt x="9370" y="2041"/>
                    <a:pt x="9364" y="2166"/>
                  </a:cubicBezTo>
                  <a:cubicBezTo>
                    <a:pt x="9421" y="2159"/>
                    <a:pt x="9471" y="2128"/>
                    <a:pt x="9503" y="2082"/>
                  </a:cubicBezTo>
                  <a:lnTo>
                    <a:pt x="9503" y="2082"/>
                  </a:lnTo>
                  <a:cubicBezTo>
                    <a:pt x="9439" y="2177"/>
                    <a:pt x="9389" y="2281"/>
                    <a:pt x="9353" y="2388"/>
                  </a:cubicBezTo>
                  <a:cubicBezTo>
                    <a:pt x="9388" y="2371"/>
                    <a:pt x="9424" y="2355"/>
                    <a:pt x="9459" y="2339"/>
                  </a:cubicBezTo>
                  <a:lnTo>
                    <a:pt x="9459" y="2339"/>
                  </a:lnTo>
                  <a:cubicBezTo>
                    <a:pt x="9402" y="2426"/>
                    <a:pt x="9344" y="2512"/>
                    <a:pt x="9290" y="2599"/>
                  </a:cubicBezTo>
                  <a:cubicBezTo>
                    <a:pt x="9280" y="2613"/>
                    <a:pt x="9270" y="2632"/>
                    <a:pt x="9271" y="2650"/>
                  </a:cubicBezTo>
                  <a:cubicBezTo>
                    <a:pt x="9271" y="2657"/>
                    <a:pt x="9273" y="2661"/>
                    <a:pt x="9279" y="2667"/>
                  </a:cubicBezTo>
                  <a:cubicBezTo>
                    <a:pt x="9280" y="2669"/>
                    <a:pt x="9283" y="2669"/>
                    <a:pt x="9286" y="2669"/>
                  </a:cubicBezTo>
                  <a:cubicBezTo>
                    <a:pt x="9257" y="2701"/>
                    <a:pt x="9229" y="2734"/>
                    <a:pt x="9206" y="2769"/>
                  </a:cubicBezTo>
                  <a:cubicBezTo>
                    <a:pt x="9183" y="2730"/>
                    <a:pt x="9157" y="2690"/>
                    <a:pt x="9133" y="2653"/>
                  </a:cubicBezTo>
                  <a:cubicBezTo>
                    <a:pt x="9131" y="2645"/>
                    <a:pt x="9125" y="2637"/>
                    <a:pt x="9119" y="2629"/>
                  </a:cubicBezTo>
                  <a:lnTo>
                    <a:pt x="9119" y="2629"/>
                  </a:lnTo>
                  <a:cubicBezTo>
                    <a:pt x="9133" y="2637"/>
                    <a:pt x="9147" y="2642"/>
                    <a:pt x="9161" y="2650"/>
                  </a:cubicBezTo>
                  <a:cubicBezTo>
                    <a:pt x="9171" y="2654"/>
                    <a:pt x="9184" y="2660"/>
                    <a:pt x="9196" y="2666"/>
                  </a:cubicBezTo>
                  <a:cubicBezTo>
                    <a:pt x="9196" y="2660"/>
                    <a:pt x="9193" y="2653"/>
                    <a:pt x="9193" y="2647"/>
                  </a:cubicBezTo>
                  <a:cubicBezTo>
                    <a:pt x="9181" y="2487"/>
                    <a:pt x="9128" y="2332"/>
                    <a:pt x="9043" y="2195"/>
                  </a:cubicBezTo>
                  <a:lnTo>
                    <a:pt x="9043" y="2195"/>
                  </a:lnTo>
                  <a:cubicBezTo>
                    <a:pt x="9087" y="2239"/>
                    <a:pt x="9138" y="2274"/>
                    <a:pt x="9193" y="2298"/>
                  </a:cubicBezTo>
                  <a:cubicBezTo>
                    <a:pt x="9077" y="2120"/>
                    <a:pt x="9000" y="1912"/>
                    <a:pt x="8971" y="1700"/>
                  </a:cubicBezTo>
                  <a:cubicBezTo>
                    <a:pt x="8876" y="1778"/>
                    <a:pt x="8820" y="1992"/>
                    <a:pt x="8756" y="2099"/>
                  </a:cubicBezTo>
                  <a:cubicBezTo>
                    <a:pt x="8807" y="2079"/>
                    <a:pt x="8856" y="2059"/>
                    <a:pt x="8907" y="2040"/>
                  </a:cubicBezTo>
                  <a:lnTo>
                    <a:pt x="8907" y="2040"/>
                  </a:lnTo>
                  <a:cubicBezTo>
                    <a:pt x="8814" y="2123"/>
                    <a:pt x="8734" y="2218"/>
                    <a:pt x="8670" y="2326"/>
                  </a:cubicBezTo>
                  <a:cubicBezTo>
                    <a:pt x="8736" y="2295"/>
                    <a:pt x="8801" y="2262"/>
                    <a:pt x="8865" y="2231"/>
                  </a:cubicBezTo>
                  <a:lnTo>
                    <a:pt x="8865" y="2231"/>
                  </a:lnTo>
                  <a:cubicBezTo>
                    <a:pt x="8765" y="2303"/>
                    <a:pt x="8659" y="2443"/>
                    <a:pt x="8654" y="2570"/>
                  </a:cubicBezTo>
                  <a:cubicBezTo>
                    <a:pt x="8711" y="2563"/>
                    <a:pt x="8763" y="2529"/>
                    <a:pt x="8797" y="2483"/>
                  </a:cubicBezTo>
                  <a:lnTo>
                    <a:pt x="8797" y="2483"/>
                  </a:lnTo>
                  <a:cubicBezTo>
                    <a:pt x="8733" y="2579"/>
                    <a:pt x="8680" y="2682"/>
                    <a:pt x="8644" y="2791"/>
                  </a:cubicBezTo>
                  <a:cubicBezTo>
                    <a:pt x="8680" y="2775"/>
                    <a:pt x="8714" y="2760"/>
                    <a:pt x="8749" y="2741"/>
                  </a:cubicBezTo>
                  <a:lnTo>
                    <a:pt x="8749" y="2741"/>
                  </a:lnTo>
                  <a:lnTo>
                    <a:pt x="8699" y="2818"/>
                  </a:lnTo>
                  <a:cubicBezTo>
                    <a:pt x="8660" y="2879"/>
                    <a:pt x="8619" y="2940"/>
                    <a:pt x="8580" y="3001"/>
                  </a:cubicBezTo>
                  <a:cubicBezTo>
                    <a:pt x="8567" y="3023"/>
                    <a:pt x="8553" y="3052"/>
                    <a:pt x="8567" y="3072"/>
                  </a:cubicBezTo>
                  <a:cubicBezTo>
                    <a:pt x="8569" y="3074"/>
                    <a:pt x="8571" y="3074"/>
                    <a:pt x="8574" y="3074"/>
                  </a:cubicBezTo>
                  <a:cubicBezTo>
                    <a:pt x="8557" y="3094"/>
                    <a:pt x="8540" y="3114"/>
                    <a:pt x="8524" y="3136"/>
                  </a:cubicBezTo>
                  <a:cubicBezTo>
                    <a:pt x="8518" y="3074"/>
                    <a:pt x="8506" y="3013"/>
                    <a:pt x="8489" y="2952"/>
                  </a:cubicBezTo>
                  <a:cubicBezTo>
                    <a:pt x="8464" y="2857"/>
                    <a:pt x="8423" y="2767"/>
                    <a:pt x="8373" y="2683"/>
                  </a:cubicBezTo>
                  <a:lnTo>
                    <a:pt x="8373" y="2683"/>
                  </a:lnTo>
                  <a:cubicBezTo>
                    <a:pt x="8415" y="2725"/>
                    <a:pt x="8467" y="2762"/>
                    <a:pt x="8524" y="2788"/>
                  </a:cubicBezTo>
                  <a:cubicBezTo>
                    <a:pt x="8407" y="2608"/>
                    <a:pt x="8329" y="2400"/>
                    <a:pt x="8300" y="2188"/>
                  </a:cubicBezTo>
                  <a:cubicBezTo>
                    <a:pt x="8206" y="2266"/>
                    <a:pt x="8150" y="2480"/>
                    <a:pt x="8086" y="2587"/>
                  </a:cubicBezTo>
                  <a:cubicBezTo>
                    <a:pt x="8137" y="2567"/>
                    <a:pt x="8187" y="2548"/>
                    <a:pt x="8237" y="2528"/>
                  </a:cubicBezTo>
                  <a:lnTo>
                    <a:pt x="8237" y="2528"/>
                  </a:lnTo>
                  <a:cubicBezTo>
                    <a:pt x="8153" y="2603"/>
                    <a:pt x="8081" y="2689"/>
                    <a:pt x="8021" y="2785"/>
                  </a:cubicBezTo>
                  <a:cubicBezTo>
                    <a:pt x="8014" y="2795"/>
                    <a:pt x="8008" y="2805"/>
                    <a:pt x="8001" y="2817"/>
                  </a:cubicBezTo>
                  <a:cubicBezTo>
                    <a:pt x="8008" y="2812"/>
                    <a:pt x="8014" y="2809"/>
                    <a:pt x="8020" y="2807"/>
                  </a:cubicBezTo>
                  <a:lnTo>
                    <a:pt x="8020" y="2805"/>
                  </a:lnTo>
                  <a:cubicBezTo>
                    <a:pt x="8078" y="2776"/>
                    <a:pt x="8137" y="2748"/>
                    <a:pt x="8195" y="2719"/>
                  </a:cubicBezTo>
                  <a:lnTo>
                    <a:pt x="8195" y="2719"/>
                  </a:lnTo>
                  <a:cubicBezTo>
                    <a:pt x="8129" y="2769"/>
                    <a:pt x="8057" y="2850"/>
                    <a:pt x="8017" y="2936"/>
                  </a:cubicBezTo>
                  <a:cubicBezTo>
                    <a:pt x="8008" y="2952"/>
                    <a:pt x="8002" y="2971"/>
                    <a:pt x="7998" y="2987"/>
                  </a:cubicBezTo>
                  <a:cubicBezTo>
                    <a:pt x="7991" y="3010"/>
                    <a:pt x="7985" y="3036"/>
                    <a:pt x="7985" y="3059"/>
                  </a:cubicBezTo>
                  <a:cubicBezTo>
                    <a:pt x="7995" y="3058"/>
                    <a:pt x="8007" y="3056"/>
                    <a:pt x="8015" y="3052"/>
                  </a:cubicBezTo>
                  <a:cubicBezTo>
                    <a:pt x="8059" y="3039"/>
                    <a:pt x="8098" y="3014"/>
                    <a:pt x="8124" y="2975"/>
                  </a:cubicBezTo>
                  <a:lnTo>
                    <a:pt x="8124" y="2975"/>
                  </a:lnTo>
                  <a:cubicBezTo>
                    <a:pt x="8085" y="3034"/>
                    <a:pt x="8053" y="3098"/>
                    <a:pt x="8023" y="3162"/>
                  </a:cubicBezTo>
                  <a:cubicBezTo>
                    <a:pt x="8020" y="3158"/>
                    <a:pt x="8015" y="3152"/>
                    <a:pt x="8014" y="3146"/>
                  </a:cubicBezTo>
                  <a:cubicBezTo>
                    <a:pt x="7985" y="3101"/>
                    <a:pt x="7956" y="3053"/>
                    <a:pt x="7927" y="3008"/>
                  </a:cubicBezTo>
                  <a:lnTo>
                    <a:pt x="7927" y="3008"/>
                  </a:lnTo>
                  <a:cubicBezTo>
                    <a:pt x="7944" y="3017"/>
                    <a:pt x="7963" y="3027"/>
                    <a:pt x="7983" y="3036"/>
                  </a:cubicBezTo>
                  <a:cubicBezTo>
                    <a:pt x="7980" y="3021"/>
                    <a:pt x="7979" y="3005"/>
                    <a:pt x="7978" y="2988"/>
                  </a:cubicBezTo>
                  <a:cubicBezTo>
                    <a:pt x="7963" y="2883"/>
                    <a:pt x="7927" y="2782"/>
                    <a:pt x="7873" y="2690"/>
                  </a:cubicBezTo>
                  <a:lnTo>
                    <a:pt x="7873" y="2690"/>
                  </a:lnTo>
                  <a:cubicBezTo>
                    <a:pt x="7903" y="2722"/>
                    <a:pt x="7941" y="2747"/>
                    <a:pt x="7982" y="2767"/>
                  </a:cubicBezTo>
                  <a:cubicBezTo>
                    <a:pt x="7895" y="2635"/>
                    <a:pt x="7840" y="2483"/>
                    <a:pt x="7818" y="2326"/>
                  </a:cubicBezTo>
                  <a:cubicBezTo>
                    <a:pt x="7750" y="2384"/>
                    <a:pt x="7707" y="2541"/>
                    <a:pt x="7661" y="2621"/>
                  </a:cubicBezTo>
                  <a:cubicBezTo>
                    <a:pt x="7697" y="2606"/>
                    <a:pt x="7734" y="2592"/>
                    <a:pt x="7770" y="2574"/>
                  </a:cubicBezTo>
                  <a:lnTo>
                    <a:pt x="7770" y="2574"/>
                  </a:lnTo>
                  <a:cubicBezTo>
                    <a:pt x="7703" y="2637"/>
                    <a:pt x="7645" y="2708"/>
                    <a:pt x="7599" y="2788"/>
                  </a:cubicBezTo>
                  <a:cubicBezTo>
                    <a:pt x="7645" y="2763"/>
                    <a:pt x="7693" y="2740"/>
                    <a:pt x="7741" y="2716"/>
                  </a:cubicBezTo>
                  <a:lnTo>
                    <a:pt x="7741" y="2716"/>
                  </a:lnTo>
                  <a:cubicBezTo>
                    <a:pt x="7675" y="2763"/>
                    <a:pt x="7606" y="2854"/>
                    <a:pt x="7588" y="2937"/>
                  </a:cubicBezTo>
                  <a:cubicBezTo>
                    <a:pt x="7504" y="2805"/>
                    <a:pt x="7447" y="2657"/>
                    <a:pt x="7427" y="2500"/>
                  </a:cubicBezTo>
                  <a:cubicBezTo>
                    <a:pt x="7357" y="2558"/>
                    <a:pt x="7317" y="2715"/>
                    <a:pt x="7269" y="2792"/>
                  </a:cubicBezTo>
                  <a:cubicBezTo>
                    <a:pt x="7305" y="2777"/>
                    <a:pt x="7341" y="2763"/>
                    <a:pt x="7381" y="2748"/>
                  </a:cubicBezTo>
                  <a:lnTo>
                    <a:pt x="7381" y="2748"/>
                  </a:lnTo>
                  <a:cubicBezTo>
                    <a:pt x="7311" y="2811"/>
                    <a:pt x="7253" y="2882"/>
                    <a:pt x="7208" y="2959"/>
                  </a:cubicBezTo>
                  <a:lnTo>
                    <a:pt x="7349" y="2889"/>
                  </a:lnTo>
                  <a:lnTo>
                    <a:pt x="7349" y="2889"/>
                  </a:lnTo>
                  <a:cubicBezTo>
                    <a:pt x="7312" y="2914"/>
                    <a:pt x="7276" y="2955"/>
                    <a:pt x="7246" y="2998"/>
                  </a:cubicBezTo>
                  <a:cubicBezTo>
                    <a:pt x="7217" y="3043"/>
                    <a:pt x="7196" y="3093"/>
                    <a:pt x="7195" y="3138"/>
                  </a:cubicBezTo>
                  <a:cubicBezTo>
                    <a:pt x="7237" y="3132"/>
                    <a:pt x="7275" y="3109"/>
                    <a:pt x="7298" y="3072"/>
                  </a:cubicBezTo>
                  <a:lnTo>
                    <a:pt x="7298" y="3072"/>
                  </a:lnTo>
                  <a:cubicBezTo>
                    <a:pt x="7275" y="3109"/>
                    <a:pt x="7253" y="3145"/>
                    <a:pt x="7233" y="3183"/>
                  </a:cubicBezTo>
                  <a:cubicBezTo>
                    <a:pt x="7215" y="3219"/>
                    <a:pt x="7199" y="3260"/>
                    <a:pt x="7186" y="3299"/>
                  </a:cubicBezTo>
                  <a:cubicBezTo>
                    <a:pt x="7211" y="3286"/>
                    <a:pt x="7237" y="3276"/>
                    <a:pt x="7265" y="3264"/>
                  </a:cubicBezTo>
                  <a:lnTo>
                    <a:pt x="7265" y="3264"/>
                  </a:lnTo>
                  <a:lnTo>
                    <a:pt x="7138" y="3456"/>
                  </a:lnTo>
                  <a:cubicBezTo>
                    <a:pt x="7129" y="3470"/>
                    <a:pt x="7119" y="3492"/>
                    <a:pt x="7129" y="3506"/>
                  </a:cubicBezTo>
                  <a:cubicBezTo>
                    <a:pt x="7131" y="3508"/>
                    <a:pt x="7134" y="3508"/>
                    <a:pt x="7134" y="3508"/>
                  </a:cubicBezTo>
                  <a:cubicBezTo>
                    <a:pt x="7127" y="3515"/>
                    <a:pt x="7121" y="3522"/>
                    <a:pt x="7113" y="3531"/>
                  </a:cubicBezTo>
                  <a:cubicBezTo>
                    <a:pt x="7077" y="3480"/>
                    <a:pt x="7048" y="3422"/>
                    <a:pt x="7034" y="3361"/>
                  </a:cubicBezTo>
                  <a:lnTo>
                    <a:pt x="7034" y="3361"/>
                  </a:lnTo>
                  <a:cubicBezTo>
                    <a:pt x="7063" y="3373"/>
                    <a:pt x="7095" y="3379"/>
                    <a:pt x="7127" y="3380"/>
                  </a:cubicBezTo>
                  <a:cubicBezTo>
                    <a:pt x="7092" y="3325"/>
                    <a:pt x="7055" y="3267"/>
                    <a:pt x="7021" y="3209"/>
                  </a:cubicBezTo>
                  <a:cubicBezTo>
                    <a:pt x="7016" y="3199"/>
                    <a:pt x="7007" y="3190"/>
                    <a:pt x="7003" y="3180"/>
                  </a:cubicBezTo>
                  <a:lnTo>
                    <a:pt x="7003" y="3180"/>
                  </a:lnTo>
                  <a:cubicBezTo>
                    <a:pt x="7019" y="3187"/>
                    <a:pt x="7034" y="3194"/>
                    <a:pt x="7050" y="3203"/>
                  </a:cubicBezTo>
                  <a:cubicBezTo>
                    <a:pt x="7053" y="3203"/>
                    <a:pt x="7055" y="3204"/>
                    <a:pt x="7057" y="3206"/>
                  </a:cubicBezTo>
                  <a:lnTo>
                    <a:pt x="7057" y="3203"/>
                  </a:lnTo>
                  <a:cubicBezTo>
                    <a:pt x="7053" y="3133"/>
                    <a:pt x="7038" y="3065"/>
                    <a:pt x="7012" y="3001"/>
                  </a:cubicBezTo>
                  <a:cubicBezTo>
                    <a:pt x="6996" y="2952"/>
                    <a:pt x="6971" y="2907"/>
                    <a:pt x="6945" y="2862"/>
                  </a:cubicBezTo>
                  <a:lnTo>
                    <a:pt x="6945" y="2862"/>
                  </a:lnTo>
                  <a:cubicBezTo>
                    <a:pt x="6976" y="2892"/>
                    <a:pt x="7013" y="2920"/>
                    <a:pt x="7055" y="2937"/>
                  </a:cubicBezTo>
                  <a:cubicBezTo>
                    <a:pt x="6968" y="2805"/>
                    <a:pt x="6912" y="2654"/>
                    <a:pt x="6893" y="2499"/>
                  </a:cubicBezTo>
                  <a:cubicBezTo>
                    <a:pt x="6823" y="2557"/>
                    <a:pt x="6781" y="2712"/>
                    <a:pt x="6734" y="2791"/>
                  </a:cubicBezTo>
                  <a:cubicBezTo>
                    <a:pt x="6771" y="2776"/>
                    <a:pt x="6807" y="2762"/>
                    <a:pt x="6845" y="2747"/>
                  </a:cubicBezTo>
                  <a:lnTo>
                    <a:pt x="6845" y="2747"/>
                  </a:lnTo>
                  <a:cubicBezTo>
                    <a:pt x="6778" y="2809"/>
                    <a:pt x="6717" y="2879"/>
                    <a:pt x="6672" y="2958"/>
                  </a:cubicBezTo>
                  <a:lnTo>
                    <a:pt x="6814" y="2886"/>
                  </a:lnTo>
                  <a:lnTo>
                    <a:pt x="6814" y="2886"/>
                  </a:lnTo>
                  <a:cubicBezTo>
                    <a:pt x="6775" y="2915"/>
                    <a:pt x="6736" y="2958"/>
                    <a:pt x="6705" y="3005"/>
                  </a:cubicBezTo>
                  <a:cubicBezTo>
                    <a:pt x="6679" y="3046"/>
                    <a:pt x="6659" y="3093"/>
                    <a:pt x="6658" y="3136"/>
                  </a:cubicBezTo>
                  <a:cubicBezTo>
                    <a:pt x="6700" y="3130"/>
                    <a:pt x="6737" y="3107"/>
                    <a:pt x="6764" y="3071"/>
                  </a:cubicBezTo>
                  <a:lnTo>
                    <a:pt x="6764" y="3071"/>
                  </a:lnTo>
                  <a:cubicBezTo>
                    <a:pt x="6721" y="3136"/>
                    <a:pt x="6685" y="3203"/>
                    <a:pt x="6659" y="3276"/>
                  </a:cubicBezTo>
                  <a:cubicBezTo>
                    <a:pt x="6656" y="3283"/>
                    <a:pt x="6652" y="3290"/>
                    <a:pt x="6650" y="3299"/>
                  </a:cubicBezTo>
                  <a:cubicBezTo>
                    <a:pt x="6676" y="3286"/>
                    <a:pt x="6701" y="3276"/>
                    <a:pt x="6729" y="3264"/>
                  </a:cubicBezTo>
                  <a:lnTo>
                    <a:pt x="6729" y="3264"/>
                  </a:lnTo>
                  <a:lnTo>
                    <a:pt x="6604" y="3456"/>
                  </a:lnTo>
                  <a:cubicBezTo>
                    <a:pt x="6594" y="3470"/>
                    <a:pt x="6583" y="3492"/>
                    <a:pt x="6594" y="3506"/>
                  </a:cubicBezTo>
                  <a:cubicBezTo>
                    <a:pt x="6597" y="3508"/>
                    <a:pt x="6598" y="3508"/>
                    <a:pt x="6598" y="3508"/>
                  </a:cubicBezTo>
                  <a:cubicBezTo>
                    <a:pt x="6549" y="3562"/>
                    <a:pt x="6506" y="3624"/>
                    <a:pt x="6476" y="3692"/>
                  </a:cubicBezTo>
                  <a:cubicBezTo>
                    <a:pt x="6467" y="3573"/>
                    <a:pt x="6427" y="3456"/>
                    <a:pt x="6366" y="3354"/>
                  </a:cubicBezTo>
                  <a:lnTo>
                    <a:pt x="6366" y="3354"/>
                  </a:lnTo>
                  <a:cubicBezTo>
                    <a:pt x="6396" y="3384"/>
                    <a:pt x="6434" y="3409"/>
                    <a:pt x="6475" y="3429"/>
                  </a:cubicBezTo>
                  <a:cubicBezTo>
                    <a:pt x="6453" y="3395"/>
                    <a:pt x="6432" y="3363"/>
                    <a:pt x="6415" y="3326"/>
                  </a:cubicBezTo>
                  <a:cubicBezTo>
                    <a:pt x="6367" y="3228"/>
                    <a:pt x="6332" y="3125"/>
                    <a:pt x="6315" y="3016"/>
                  </a:cubicBezTo>
                  <a:cubicBezTo>
                    <a:pt x="6313" y="3007"/>
                    <a:pt x="6310" y="3000"/>
                    <a:pt x="6310" y="2991"/>
                  </a:cubicBezTo>
                  <a:cubicBezTo>
                    <a:pt x="6302" y="2998"/>
                    <a:pt x="6293" y="3007"/>
                    <a:pt x="6286" y="3016"/>
                  </a:cubicBezTo>
                  <a:cubicBezTo>
                    <a:pt x="6231" y="3087"/>
                    <a:pt x="6194" y="3213"/>
                    <a:pt x="6155" y="3283"/>
                  </a:cubicBezTo>
                  <a:cubicBezTo>
                    <a:pt x="6191" y="3268"/>
                    <a:pt x="6228" y="3254"/>
                    <a:pt x="6264" y="3238"/>
                  </a:cubicBezTo>
                  <a:lnTo>
                    <a:pt x="6264" y="3238"/>
                  </a:lnTo>
                  <a:cubicBezTo>
                    <a:pt x="6216" y="3278"/>
                    <a:pt x="6175" y="3326"/>
                    <a:pt x="6139" y="3379"/>
                  </a:cubicBezTo>
                  <a:cubicBezTo>
                    <a:pt x="6122" y="3402"/>
                    <a:pt x="6106" y="3427"/>
                    <a:pt x="6091" y="3450"/>
                  </a:cubicBezTo>
                  <a:cubicBezTo>
                    <a:pt x="6141" y="3427"/>
                    <a:pt x="6186" y="3402"/>
                    <a:pt x="6235" y="3379"/>
                  </a:cubicBezTo>
                  <a:lnTo>
                    <a:pt x="6235" y="3379"/>
                  </a:lnTo>
                  <a:cubicBezTo>
                    <a:pt x="6162" y="3431"/>
                    <a:pt x="6082" y="3536"/>
                    <a:pt x="6078" y="3627"/>
                  </a:cubicBezTo>
                  <a:cubicBezTo>
                    <a:pt x="6120" y="3623"/>
                    <a:pt x="6158" y="3598"/>
                    <a:pt x="6183" y="3562"/>
                  </a:cubicBezTo>
                  <a:lnTo>
                    <a:pt x="6183" y="3562"/>
                  </a:lnTo>
                  <a:cubicBezTo>
                    <a:pt x="6135" y="3633"/>
                    <a:pt x="6097" y="3710"/>
                    <a:pt x="6069" y="3790"/>
                  </a:cubicBezTo>
                  <a:cubicBezTo>
                    <a:pt x="6096" y="3777"/>
                    <a:pt x="6122" y="3765"/>
                    <a:pt x="6148" y="3753"/>
                  </a:cubicBezTo>
                  <a:lnTo>
                    <a:pt x="6148" y="3753"/>
                  </a:lnTo>
                  <a:cubicBezTo>
                    <a:pt x="6125" y="3790"/>
                    <a:pt x="6103" y="3823"/>
                    <a:pt x="6078" y="3859"/>
                  </a:cubicBezTo>
                  <a:cubicBezTo>
                    <a:pt x="6066" y="3880"/>
                    <a:pt x="6053" y="3900"/>
                    <a:pt x="6039" y="3920"/>
                  </a:cubicBezTo>
                  <a:cubicBezTo>
                    <a:pt x="6030" y="3900"/>
                    <a:pt x="6020" y="3881"/>
                    <a:pt x="6010" y="3864"/>
                  </a:cubicBezTo>
                  <a:cubicBezTo>
                    <a:pt x="5991" y="3829"/>
                    <a:pt x="5969" y="3797"/>
                    <a:pt x="5947" y="3763"/>
                  </a:cubicBezTo>
                  <a:lnTo>
                    <a:pt x="5947" y="3763"/>
                  </a:lnTo>
                  <a:cubicBezTo>
                    <a:pt x="5956" y="3766"/>
                    <a:pt x="5965" y="3767"/>
                    <a:pt x="5974" y="3767"/>
                  </a:cubicBezTo>
                  <a:cubicBezTo>
                    <a:pt x="5995" y="3767"/>
                    <a:pt x="6017" y="3761"/>
                    <a:pt x="6035" y="3750"/>
                  </a:cubicBezTo>
                  <a:cubicBezTo>
                    <a:pt x="5991" y="3692"/>
                    <a:pt x="5959" y="3626"/>
                    <a:pt x="5940" y="3554"/>
                  </a:cubicBezTo>
                  <a:lnTo>
                    <a:pt x="5940" y="3554"/>
                  </a:lnTo>
                  <a:cubicBezTo>
                    <a:pt x="5969" y="3567"/>
                    <a:pt x="6003" y="3573"/>
                    <a:pt x="6033" y="3575"/>
                  </a:cubicBezTo>
                  <a:cubicBezTo>
                    <a:pt x="6001" y="3521"/>
                    <a:pt x="5968" y="3470"/>
                    <a:pt x="5936" y="3415"/>
                  </a:cubicBezTo>
                  <a:cubicBezTo>
                    <a:pt x="5926" y="3402"/>
                    <a:pt x="5918" y="3387"/>
                    <a:pt x="5910" y="3376"/>
                  </a:cubicBezTo>
                  <a:lnTo>
                    <a:pt x="5910" y="3376"/>
                  </a:lnTo>
                  <a:lnTo>
                    <a:pt x="5965" y="3402"/>
                  </a:lnTo>
                  <a:cubicBezTo>
                    <a:pt x="5955" y="3281"/>
                    <a:pt x="5917" y="3161"/>
                    <a:pt x="5853" y="3058"/>
                  </a:cubicBezTo>
                  <a:lnTo>
                    <a:pt x="5853" y="3058"/>
                  </a:lnTo>
                  <a:cubicBezTo>
                    <a:pt x="5885" y="3088"/>
                    <a:pt x="5924" y="3116"/>
                    <a:pt x="5965" y="3133"/>
                  </a:cubicBezTo>
                  <a:cubicBezTo>
                    <a:pt x="5940" y="3097"/>
                    <a:pt x="5918" y="3061"/>
                    <a:pt x="5901" y="3021"/>
                  </a:cubicBezTo>
                  <a:cubicBezTo>
                    <a:pt x="5850" y="2918"/>
                    <a:pt x="5817" y="2809"/>
                    <a:pt x="5801" y="2695"/>
                  </a:cubicBezTo>
                  <a:cubicBezTo>
                    <a:pt x="5732" y="2753"/>
                    <a:pt x="5690" y="2908"/>
                    <a:pt x="5642" y="2987"/>
                  </a:cubicBezTo>
                  <a:cubicBezTo>
                    <a:pt x="5679" y="2972"/>
                    <a:pt x="5715" y="2958"/>
                    <a:pt x="5754" y="2943"/>
                  </a:cubicBezTo>
                  <a:lnTo>
                    <a:pt x="5754" y="2943"/>
                  </a:lnTo>
                  <a:cubicBezTo>
                    <a:pt x="5725" y="2969"/>
                    <a:pt x="5699" y="2995"/>
                    <a:pt x="5674" y="3024"/>
                  </a:cubicBezTo>
                  <a:cubicBezTo>
                    <a:pt x="5640" y="3065"/>
                    <a:pt x="5609" y="3109"/>
                    <a:pt x="5581" y="3155"/>
                  </a:cubicBezTo>
                  <a:cubicBezTo>
                    <a:pt x="5631" y="3132"/>
                    <a:pt x="5676" y="3110"/>
                    <a:pt x="5725" y="3085"/>
                  </a:cubicBezTo>
                  <a:lnTo>
                    <a:pt x="5725" y="3085"/>
                  </a:lnTo>
                  <a:cubicBezTo>
                    <a:pt x="5653" y="3138"/>
                    <a:pt x="5573" y="3242"/>
                    <a:pt x="5568" y="3334"/>
                  </a:cubicBezTo>
                  <a:cubicBezTo>
                    <a:pt x="5611" y="3328"/>
                    <a:pt x="5648" y="3305"/>
                    <a:pt x="5674" y="3268"/>
                  </a:cubicBezTo>
                  <a:lnTo>
                    <a:pt x="5674" y="3268"/>
                  </a:lnTo>
                  <a:cubicBezTo>
                    <a:pt x="5628" y="3337"/>
                    <a:pt x="5590" y="3414"/>
                    <a:pt x="5563" y="3489"/>
                  </a:cubicBezTo>
                  <a:cubicBezTo>
                    <a:pt x="5561" y="3492"/>
                    <a:pt x="5561" y="3493"/>
                    <a:pt x="5561" y="3495"/>
                  </a:cubicBezTo>
                  <a:cubicBezTo>
                    <a:pt x="5568" y="3492"/>
                    <a:pt x="5576" y="3488"/>
                    <a:pt x="5583" y="3486"/>
                  </a:cubicBezTo>
                  <a:cubicBezTo>
                    <a:pt x="5602" y="3479"/>
                    <a:pt x="5619" y="3470"/>
                    <a:pt x="5640" y="3460"/>
                  </a:cubicBezTo>
                  <a:lnTo>
                    <a:pt x="5640" y="3460"/>
                  </a:lnTo>
                  <a:lnTo>
                    <a:pt x="5628" y="3477"/>
                  </a:lnTo>
                  <a:lnTo>
                    <a:pt x="5515" y="3652"/>
                  </a:lnTo>
                  <a:cubicBezTo>
                    <a:pt x="5505" y="3666"/>
                    <a:pt x="5494" y="3688"/>
                    <a:pt x="5505" y="3703"/>
                  </a:cubicBezTo>
                  <a:cubicBezTo>
                    <a:pt x="5507" y="3704"/>
                    <a:pt x="5509" y="3704"/>
                    <a:pt x="5510" y="3704"/>
                  </a:cubicBezTo>
                  <a:cubicBezTo>
                    <a:pt x="5474" y="3743"/>
                    <a:pt x="5444" y="3785"/>
                    <a:pt x="5416" y="3833"/>
                  </a:cubicBezTo>
                  <a:cubicBezTo>
                    <a:pt x="5378" y="3772"/>
                    <a:pt x="5349" y="3707"/>
                    <a:pt x="5330" y="3639"/>
                  </a:cubicBezTo>
                  <a:lnTo>
                    <a:pt x="5330" y="3639"/>
                  </a:lnTo>
                  <a:cubicBezTo>
                    <a:pt x="5367" y="3653"/>
                    <a:pt x="5406" y="3660"/>
                    <a:pt x="5444" y="3662"/>
                  </a:cubicBezTo>
                  <a:cubicBezTo>
                    <a:pt x="5414" y="3617"/>
                    <a:pt x="5387" y="3573"/>
                    <a:pt x="5359" y="3528"/>
                  </a:cubicBezTo>
                  <a:cubicBezTo>
                    <a:pt x="5338" y="3493"/>
                    <a:pt x="5319" y="3459"/>
                    <a:pt x="5294" y="3424"/>
                  </a:cubicBezTo>
                  <a:lnTo>
                    <a:pt x="5294" y="3424"/>
                  </a:lnTo>
                  <a:cubicBezTo>
                    <a:pt x="5316" y="3434"/>
                    <a:pt x="5338" y="3444"/>
                    <a:pt x="5359" y="3456"/>
                  </a:cubicBezTo>
                  <a:cubicBezTo>
                    <a:pt x="5349" y="3310"/>
                    <a:pt x="5304" y="3168"/>
                    <a:pt x="5226" y="3043"/>
                  </a:cubicBezTo>
                  <a:lnTo>
                    <a:pt x="5226" y="3043"/>
                  </a:lnTo>
                  <a:cubicBezTo>
                    <a:pt x="5263" y="3080"/>
                    <a:pt x="5308" y="3110"/>
                    <a:pt x="5356" y="3132"/>
                  </a:cubicBezTo>
                  <a:cubicBezTo>
                    <a:pt x="5335" y="3100"/>
                    <a:pt x="5314" y="3065"/>
                    <a:pt x="5297" y="3029"/>
                  </a:cubicBezTo>
                  <a:cubicBezTo>
                    <a:pt x="5227" y="2898"/>
                    <a:pt x="5181" y="2753"/>
                    <a:pt x="5160" y="2606"/>
                  </a:cubicBezTo>
                  <a:cubicBezTo>
                    <a:pt x="5076" y="2674"/>
                    <a:pt x="5028" y="2862"/>
                    <a:pt x="4972" y="2956"/>
                  </a:cubicBezTo>
                  <a:lnTo>
                    <a:pt x="5102" y="2901"/>
                  </a:lnTo>
                  <a:lnTo>
                    <a:pt x="5102" y="2901"/>
                  </a:lnTo>
                  <a:cubicBezTo>
                    <a:pt x="5059" y="2942"/>
                    <a:pt x="5017" y="2985"/>
                    <a:pt x="4980" y="3032"/>
                  </a:cubicBezTo>
                  <a:cubicBezTo>
                    <a:pt x="4950" y="3071"/>
                    <a:pt x="4921" y="3111"/>
                    <a:pt x="4897" y="3154"/>
                  </a:cubicBezTo>
                  <a:cubicBezTo>
                    <a:pt x="4953" y="3125"/>
                    <a:pt x="5011" y="3097"/>
                    <a:pt x="5067" y="3071"/>
                  </a:cubicBezTo>
                  <a:lnTo>
                    <a:pt x="5067" y="3071"/>
                  </a:lnTo>
                  <a:cubicBezTo>
                    <a:pt x="4980" y="3133"/>
                    <a:pt x="4886" y="3260"/>
                    <a:pt x="4883" y="3369"/>
                  </a:cubicBezTo>
                  <a:cubicBezTo>
                    <a:pt x="4934" y="3361"/>
                    <a:pt x="4977" y="3334"/>
                    <a:pt x="5008" y="3292"/>
                  </a:cubicBezTo>
                  <a:lnTo>
                    <a:pt x="5008" y="3292"/>
                  </a:lnTo>
                  <a:cubicBezTo>
                    <a:pt x="4951" y="3376"/>
                    <a:pt x="4906" y="3467"/>
                    <a:pt x="4873" y="3565"/>
                  </a:cubicBezTo>
                  <a:lnTo>
                    <a:pt x="4966" y="3521"/>
                  </a:lnTo>
                  <a:lnTo>
                    <a:pt x="4906" y="3612"/>
                  </a:lnTo>
                  <a:cubicBezTo>
                    <a:pt x="4883" y="3652"/>
                    <a:pt x="4857" y="3689"/>
                    <a:pt x="4834" y="3726"/>
                  </a:cubicBezTo>
                  <a:cubicBezTo>
                    <a:pt x="4826" y="3695"/>
                    <a:pt x="4819" y="3663"/>
                    <a:pt x="4807" y="3633"/>
                  </a:cubicBezTo>
                  <a:cubicBezTo>
                    <a:pt x="4790" y="3576"/>
                    <a:pt x="4767" y="3524"/>
                    <a:pt x="4735" y="3475"/>
                  </a:cubicBezTo>
                  <a:lnTo>
                    <a:pt x="4735" y="3475"/>
                  </a:lnTo>
                  <a:cubicBezTo>
                    <a:pt x="4767" y="3506"/>
                    <a:pt x="4805" y="3533"/>
                    <a:pt x="4844" y="3551"/>
                  </a:cubicBezTo>
                  <a:cubicBezTo>
                    <a:pt x="4760" y="3419"/>
                    <a:pt x="4703" y="3268"/>
                    <a:pt x="4681" y="3111"/>
                  </a:cubicBezTo>
                  <a:cubicBezTo>
                    <a:pt x="4655" y="3132"/>
                    <a:pt x="4632" y="3168"/>
                    <a:pt x="4614" y="3206"/>
                  </a:cubicBezTo>
                  <a:cubicBezTo>
                    <a:pt x="4579" y="3274"/>
                    <a:pt x="4553" y="3354"/>
                    <a:pt x="4524" y="3405"/>
                  </a:cubicBezTo>
                  <a:cubicBezTo>
                    <a:pt x="4556" y="3392"/>
                    <a:pt x="4588" y="3379"/>
                    <a:pt x="4622" y="3366"/>
                  </a:cubicBezTo>
                  <a:cubicBezTo>
                    <a:pt x="4624" y="3364"/>
                    <a:pt x="4630" y="3363"/>
                    <a:pt x="4636" y="3361"/>
                  </a:cubicBezTo>
                  <a:lnTo>
                    <a:pt x="4636" y="3361"/>
                  </a:lnTo>
                  <a:lnTo>
                    <a:pt x="4623" y="3373"/>
                  </a:lnTo>
                  <a:cubicBezTo>
                    <a:pt x="4559" y="3431"/>
                    <a:pt x="4507" y="3499"/>
                    <a:pt x="4463" y="3572"/>
                  </a:cubicBezTo>
                  <a:lnTo>
                    <a:pt x="4604" y="3501"/>
                  </a:lnTo>
                  <a:lnTo>
                    <a:pt x="4604" y="3501"/>
                  </a:lnTo>
                  <a:cubicBezTo>
                    <a:pt x="4545" y="3544"/>
                    <a:pt x="4479" y="3623"/>
                    <a:pt x="4457" y="3700"/>
                  </a:cubicBezTo>
                  <a:cubicBezTo>
                    <a:pt x="4452" y="3717"/>
                    <a:pt x="4450" y="3733"/>
                    <a:pt x="4449" y="3749"/>
                  </a:cubicBezTo>
                  <a:cubicBezTo>
                    <a:pt x="4491" y="3743"/>
                    <a:pt x="4528" y="3720"/>
                    <a:pt x="4551" y="3685"/>
                  </a:cubicBezTo>
                  <a:lnTo>
                    <a:pt x="4551" y="3685"/>
                  </a:lnTo>
                  <a:cubicBezTo>
                    <a:pt x="4507" y="3754"/>
                    <a:pt x="4470" y="3829"/>
                    <a:pt x="4443" y="3906"/>
                  </a:cubicBezTo>
                  <a:cubicBezTo>
                    <a:pt x="4442" y="3907"/>
                    <a:pt x="4442" y="3909"/>
                    <a:pt x="4442" y="3910"/>
                  </a:cubicBezTo>
                  <a:cubicBezTo>
                    <a:pt x="4444" y="3909"/>
                    <a:pt x="4449" y="3907"/>
                    <a:pt x="4455" y="3906"/>
                  </a:cubicBezTo>
                  <a:cubicBezTo>
                    <a:pt x="4473" y="3896"/>
                    <a:pt x="4498" y="3885"/>
                    <a:pt x="4520" y="3877"/>
                  </a:cubicBezTo>
                  <a:lnTo>
                    <a:pt x="4520" y="3877"/>
                  </a:lnTo>
                  <a:cubicBezTo>
                    <a:pt x="4513" y="3885"/>
                    <a:pt x="4507" y="3894"/>
                    <a:pt x="4501" y="3906"/>
                  </a:cubicBezTo>
                  <a:cubicBezTo>
                    <a:pt x="4466" y="3960"/>
                    <a:pt x="4430" y="4015"/>
                    <a:pt x="4397" y="4067"/>
                  </a:cubicBezTo>
                  <a:cubicBezTo>
                    <a:pt x="4386" y="4082"/>
                    <a:pt x="4376" y="4103"/>
                    <a:pt x="4386" y="4118"/>
                  </a:cubicBezTo>
                  <a:cubicBezTo>
                    <a:pt x="4389" y="4119"/>
                    <a:pt x="4391" y="4119"/>
                    <a:pt x="4391" y="4119"/>
                  </a:cubicBezTo>
                  <a:cubicBezTo>
                    <a:pt x="4382" y="4131"/>
                    <a:pt x="4372" y="4141"/>
                    <a:pt x="4362" y="4153"/>
                  </a:cubicBezTo>
                  <a:cubicBezTo>
                    <a:pt x="4354" y="4161"/>
                    <a:pt x="4346" y="4172"/>
                    <a:pt x="4338" y="4183"/>
                  </a:cubicBezTo>
                  <a:cubicBezTo>
                    <a:pt x="4336" y="4172"/>
                    <a:pt x="4336" y="4163"/>
                    <a:pt x="4334" y="4153"/>
                  </a:cubicBezTo>
                  <a:cubicBezTo>
                    <a:pt x="4324" y="4067"/>
                    <a:pt x="4298" y="3983"/>
                    <a:pt x="4259" y="3907"/>
                  </a:cubicBezTo>
                  <a:cubicBezTo>
                    <a:pt x="4248" y="3888"/>
                    <a:pt x="4238" y="3871"/>
                    <a:pt x="4227" y="3851"/>
                  </a:cubicBezTo>
                  <a:lnTo>
                    <a:pt x="4227" y="3851"/>
                  </a:lnTo>
                  <a:cubicBezTo>
                    <a:pt x="4248" y="3872"/>
                    <a:pt x="4273" y="3891"/>
                    <a:pt x="4299" y="3907"/>
                  </a:cubicBezTo>
                  <a:cubicBezTo>
                    <a:pt x="4312" y="3915"/>
                    <a:pt x="4324" y="3922"/>
                    <a:pt x="4336" y="3928"/>
                  </a:cubicBezTo>
                  <a:cubicBezTo>
                    <a:pt x="4333" y="3920"/>
                    <a:pt x="4327" y="3913"/>
                    <a:pt x="4324" y="3907"/>
                  </a:cubicBezTo>
                  <a:cubicBezTo>
                    <a:pt x="4290" y="3855"/>
                    <a:pt x="4261" y="3798"/>
                    <a:pt x="4240" y="3742"/>
                  </a:cubicBezTo>
                  <a:cubicBezTo>
                    <a:pt x="4205" y="3660"/>
                    <a:pt x="4183" y="3575"/>
                    <a:pt x="4171" y="3488"/>
                  </a:cubicBezTo>
                  <a:cubicBezTo>
                    <a:pt x="4102" y="3546"/>
                    <a:pt x="4060" y="3703"/>
                    <a:pt x="4015" y="3782"/>
                  </a:cubicBezTo>
                  <a:cubicBezTo>
                    <a:pt x="4051" y="3768"/>
                    <a:pt x="4087" y="3753"/>
                    <a:pt x="4123" y="3736"/>
                  </a:cubicBezTo>
                  <a:lnTo>
                    <a:pt x="4123" y="3736"/>
                  </a:lnTo>
                  <a:cubicBezTo>
                    <a:pt x="4110" y="3748"/>
                    <a:pt x="4099" y="3761"/>
                    <a:pt x="4087" y="3771"/>
                  </a:cubicBezTo>
                  <a:cubicBezTo>
                    <a:pt x="4048" y="3813"/>
                    <a:pt x="4012" y="3859"/>
                    <a:pt x="3978" y="3909"/>
                  </a:cubicBezTo>
                  <a:cubicBezTo>
                    <a:pt x="3977" y="3910"/>
                    <a:pt x="3977" y="3915"/>
                    <a:pt x="3975" y="3916"/>
                  </a:cubicBezTo>
                  <a:cubicBezTo>
                    <a:pt x="3975" y="3915"/>
                    <a:pt x="3972" y="3910"/>
                    <a:pt x="3972" y="3909"/>
                  </a:cubicBezTo>
                  <a:cubicBezTo>
                    <a:pt x="3965" y="3872"/>
                    <a:pt x="3955" y="3836"/>
                    <a:pt x="3942" y="3800"/>
                  </a:cubicBezTo>
                  <a:cubicBezTo>
                    <a:pt x="3920" y="3739"/>
                    <a:pt x="3893" y="3678"/>
                    <a:pt x="3859" y="3623"/>
                  </a:cubicBezTo>
                  <a:lnTo>
                    <a:pt x="3859" y="3623"/>
                  </a:lnTo>
                  <a:cubicBezTo>
                    <a:pt x="3897" y="3660"/>
                    <a:pt x="3942" y="3691"/>
                    <a:pt x="3991" y="3713"/>
                  </a:cubicBezTo>
                  <a:cubicBezTo>
                    <a:pt x="3888" y="3554"/>
                    <a:pt x="3820" y="3373"/>
                    <a:pt x="3795" y="3187"/>
                  </a:cubicBezTo>
                  <a:cubicBezTo>
                    <a:pt x="3736" y="3238"/>
                    <a:pt x="3692" y="3351"/>
                    <a:pt x="3652" y="3445"/>
                  </a:cubicBezTo>
                  <a:cubicBezTo>
                    <a:pt x="3637" y="3480"/>
                    <a:pt x="3623" y="3514"/>
                    <a:pt x="3607" y="3538"/>
                  </a:cubicBezTo>
                  <a:cubicBezTo>
                    <a:pt x="3630" y="3530"/>
                    <a:pt x="3653" y="3521"/>
                    <a:pt x="3678" y="3509"/>
                  </a:cubicBezTo>
                  <a:cubicBezTo>
                    <a:pt x="3697" y="3502"/>
                    <a:pt x="3717" y="3493"/>
                    <a:pt x="3739" y="3486"/>
                  </a:cubicBezTo>
                  <a:lnTo>
                    <a:pt x="3739" y="3486"/>
                  </a:lnTo>
                  <a:cubicBezTo>
                    <a:pt x="3718" y="3504"/>
                    <a:pt x="3697" y="3524"/>
                    <a:pt x="3678" y="3546"/>
                  </a:cubicBezTo>
                  <a:cubicBezTo>
                    <a:pt x="3641" y="3583"/>
                    <a:pt x="3608" y="3624"/>
                    <a:pt x="3579" y="3666"/>
                  </a:cubicBezTo>
                  <a:cubicBezTo>
                    <a:pt x="3563" y="3689"/>
                    <a:pt x="3547" y="3714"/>
                    <a:pt x="3532" y="3739"/>
                  </a:cubicBezTo>
                  <a:cubicBezTo>
                    <a:pt x="3562" y="3724"/>
                    <a:pt x="3591" y="3710"/>
                    <a:pt x="3620" y="3697"/>
                  </a:cubicBezTo>
                  <a:cubicBezTo>
                    <a:pt x="3638" y="3688"/>
                    <a:pt x="3659" y="3678"/>
                    <a:pt x="3679" y="3668"/>
                  </a:cubicBezTo>
                  <a:cubicBezTo>
                    <a:pt x="3688" y="3663"/>
                    <a:pt x="3695" y="3660"/>
                    <a:pt x="3704" y="3655"/>
                  </a:cubicBezTo>
                  <a:lnTo>
                    <a:pt x="3704" y="3655"/>
                  </a:lnTo>
                  <a:cubicBezTo>
                    <a:pt x="3695" y="3660"/>
                    <a:pt x="3688" y="3668"/>
                    <a:pt x="3679" y="3675"/>
                  </a:cubicBezTo>
                  <a:cubicBezTo>
                    <a:pt x="3666" y="3685"/>
                    <a:pt x="3653" y="3698"/>
                    <a:pt x="3638" y="3711"/>
                  </a:cubicBezTo>
                  <a:cubicBezTo>
                    <a:pt x="3593" y="3761"/>
                    <a:pt x="3551" y="3820"/>
                    <a:pt x="3532" y="3881"/>
                  </a:cubicBezTo>
                  <a:cubicBezTo>
                    <a:pt x="3528" y="3891"/>
                    <a:pt x="3525" y="3901"/>
                    <a:pt x="3522" y="3910"/>
                  </a:cubicBezTo>
                  <a:cubicBezTo>
                    <a:pt x="3519" y="3925"/>
                    <a:pt x="3518" y="3938"/>
                    <a:pt x="3518" y="3951"/>
                  </a:cubicBezTo>
                  <a:cubicBezTo>
                    <a:pt x="3551" y="3946"/>
                    <a:pt x="3583" y="3932"/>
                    <a:pt x="3608" y="3910"/>
                  </a:cubicBezTo>
                  <a:cubicBezTo>
                    <a:pt x="3621" y="3901"/>
                    <a:pt x="3631" y="3888"/>
                    <a:pt x="3643" y="3874"/>
                  </a:cubicBezTo>
                  <a:lnTo>
                    <a:pt x="3643" y="3874"/>
                  </a:lnTo>
                  <a:lnTo>
                    <a:pt x="3620" y="3910"/>
                  </a:lnTo>
                  <a:cubicBezTo>
                    <a:pt x="3573" y="3986"/>
                    <a:pt x="3535" y="4063"/>
                    <a:pt x="3508" y="4147"/>
                  </a:cubicBezTo>
                  <a:cubicBezTo>
                    <a:pt x="3540" y="4132"/>
                    <a:pt x="3570" y="4118"/>
                    <a:pt x="3601" y="4105"/>
                  </a:cubicBezTo>
                  <a:lnTo>
                    <a:pt x="3601" y="4105"/>
                  </a:lnTo>
                  <a:cubicBezTo>
                    <a:pt x="3591" y="4121"/>
                    <a:pt x="3579" y="4140"/>
                    <a:pt x="3569" y="4156"/>
                  </a:cubicBezTo>
                  <a:cubicBezTo>
                    <a:pt x="3532" y="4212"/>
                    <a:pt x="3493" y="4269"/>
                    <a:pt x="3457" y="4324"/>
                  </a:cubicBezTo>
                  <a:cubicBezTo>
                    <a:pt x="3448" y="4266"/>
                    <a:pt x="3434" y="4211"/>
                    <a:pt x="3412" y="4156"/>
                  </a:cubicBezTo>
                  <a:cubicBezTo>
                    <a:pt x="3392" y="4099"/>
                    <a:pt x="3365" y="4044"/>
                    <a:pt x="3334" y="3990"/>
                  </a:cubicBezTo>
                  <a:lnTo>
                    <a:pt x="3334" y="3990"/>
                  </a:lnTo>
                  <a:cubicBezTo>
                    <a:pt x="3373" y="4029"/>
                    <a:pt x="3418" y="4060"/>
                    <a:pt x="3464" y="4080"/>
                  </a:cubicBezTo>
                  <a:cubicBezTo>
                    <a:pt x="3431" y="4026"/>
                    <a:pt x="3399" y="3971"/>
                    <a:pt x="3373" y="3913"/>
                  </a:cubicBezTo>
                  <a:cubicBezTo>
                    <a:pt x="3373" y="3910"/>
                    <a:pt x="3370" y="3909"/>
                    <a:pt x="3370" y="3909"/>
                  </a:cubicBezTo>
                  <a:cubicBezTo>
                    <a:pt x="3319" y="3797"/>
                    <a:pt x="3283" y="3676"/>
                    <a:pt x="3267" y="3553"/>
                  </a:cubicBezTo>
                  <a:cubicBezTo>
                    <a:pt x="3184" y="3623"/>
                    <a:pt x="3135" y="3809"/>
                    <a:pt x="3078" y="3903"/>
                  </a:cubicBezTo>
                  <a:cubicBezTo>
                    <a:pt x="3122" y="3885"/>
                    <a:pt x="3165" y="3870"/>
                    <a:pt x="3209" y="3849"/>
                  </a:cubicBezTo>
                  <a:lnTo>
                    <a:pt x="3209" y="3849"/>
                  </a:lnTo>
                  <a:cubicBezTo>
                    <a:pt x="3188" y="3867"/>
                    <a:pt x="3169" y="3885"/>
                    <a:pt x="3149" y="3906"/>
                  </a:cubicBezTo>
                  <a:cubicBezTo>
                    <a:pt x="3133" y="3923"/>
                    <a:pt x="3116" y="3942"/>
                    <a:pt x="3100" y="3961"/>
                  </a:cubicBezTo>
                  <a:cubicBezTo>
                    <a:pt x="3084" y="3980"/>
                    <a:pt x="3069" y="4000"/>
                    <a:pt x="3054" y="4021"/>
                  </a:cubicBezTo>
                  <a:lnTo>
                    <a:pt x="3054" y="4021"/>
                  </a:lnTo>
                  <a:cubicBezTo>
                    <a:pt x="3045" y="4007"/>
                    <a:pt x="3034" y="3990"/>
                    <a:pt x="3026" y="3976"/>
                  </a:cubicBezTo>
                  <a:cubicBezTo>
                    <a:pt x="3011" y="3951"/>
                    <a:pt x="2997" y="3925"/>
                    <a:pt x="2984" y="3900"/>
                  </a:cubicBezTo>
                  <a:cubicBezTo>
                    <a:pt x="2920" y="3772"/>
                    <a:pt x="2876" y="3634"/>
                    <a:pt x="2859" y="3495"/>
                  </a:cubicBezTo>
                  <a:cubicBezTo>
                    <a:pt x="2774" y="3565"/>
                    <a:pt x="2727" y="3753"/>
                    <a:pt x="2670" y="3845"/>
                  </a:cubicBezTo>
                  <a:cubicBezTo>
                    <a:pt x="2713" y="3827"/>
                    <a:pt x="2757" y="3811"/>
                    <a:pt x="2801" y="3793"/>
                  </a:cubicBezTo>
                  <a:lnTo>
                    <a:pt x="2801" y="3793"/>
                  </a:lnTo>
                  <a:cubicBezTo>
                    <a:pt x="2766" y="3823"/>
                    <a:pt x="2734" y="3858"/>
                    <a:pt x="2702" y="3894"/>
                  </a:cubicBezTo>
                  <a:cubicBezTo>
                    <a:pt x="2663" y="3942"/>
                    <a:pt x="2626" y="3993"/>
                    <a:pt x="2593" y="4045"/>
                  </a:cubicBezTo>
                  <a:cubicBezTo>
                    <a:pt x="2651" y="4018"/>
                    <a:pt x="2708" y="3989"/>
                    <a:pt x="2766" y="3961"/>
                  </a:cubicBezTo>
                  <a:lnTo>
                    <a:pt x="2766" y="3961"/>
                  </a:lnTo>
                  <a:cubicBezTo>
                    <a:pt x="2737" y="3981"/>
                    <a:pt x="2708" y="4010"/>
                    <a:pt x="2680" y="4041"/>
                  </a:cubicBezTo>
                  <a:cubicBezTo>
                    <a:pt x="2651" y="4074"/>
                    <a:pt x="2628" y="4112"/>
                    <a:pt x="2610" y="4150"/>
                  </a:cubicBezTo>
                  <a:cubicBezTo>
                    <a:pt x="2591" y="4186"/>
                    <a:pt x="2581" y="4222"/>
                    <a:pt x="2581" y="4259"/>
                  </a:cubicBezTo>
                  <a:cubicBezTo>
                    <a:pt x="2632" y="4251"/>
                    <a:pt x="2676" y="4225"/>
                    <a:pt x="2706" y="4183"/>
                  </a:cubicBezTo>
                  <a:lnTo>
                    <a:pt x="2706" y="4183"/>
                  </a:lnTo>
                  <a:cubicBezTo>
                    <a:pt x="2655" y="4259"/>
                    <a:pt x="2613" y="4341"/>
                    <a:pt x="2583" y="4429"/>
                  </a:cubicBezTo>
                  <a:cubicBezTo>
                    <a:pt x="2583" y="4430"/>
                    <a:pt x="2581" y="4430"/>
                    <a:pt x="2581" y="4431"/>
                  </a:cubicBezTo>
                  <a:cubicBezTo>
                    <a:pt x="2578" y="4430"/>
                    <a:pt x="2578" y="4430"/>
                    <a:pt x="2578" y="4429"/>
                  </a:cubicBezTo>
                  <a:cubicBezTo>
                    <a:pt x="2525" y="4341"/>
                    <a:pt x="2480" y="4249"/>
                    <a:pt x="2448" y="4153"/>
                  </a:cubicBezTo>
                  <a:cubicBezTo>
                    <a:pt x="2445" y="4145"/>
                    <a:pt x="2440" y="4138"/>
                    <a:pt x="2439" y="4128"/>
                  </a:cubicBezTo>
                  <a:cubicBezTo>
                    <a:pt x="2417" y="4058"/>
                    <a:pt x="2401" y="3987"/>
                    <a:pt x="2393" y="3916"/>
                  </a:cubicBezTo>
                  <a:cubicBezTo>
                    <a:pt x="2336" y="3961"/>
                    <a:pt x="2294" y="4063"/>
                    <a:pt x="2257" y="4153"/>
                  </a:cubicBezTo>
                  <a:cubicBezTo>
                    <a:pt x="2240" y="4196"/>
                    <a:pt x="2221" y="4235"/>
                    <a:pt x="2204" y="4266"/>
                  </a:cubicBezTo>
                  <a:cubicBezTo>
                    <a:pt x="2247" y="4249"/>
                    <a:pt x="2291" y="4233"/>
                    <a:pt x="2334" y="4214"/>
                  </a:cubicBezTo>
                  <a:lnTo>
                    <a:pt x="2334" y="4214"/>
                  </a:lnTo>
                  <a:cubicBezTo>
                    <a:pt x="2252" y="4286"/>
                    <a:pt x="2183" y="4372"/>
                    <a:pt x="2127" y="4466"/>
                  </a:cubicBezTo>
                  <a:cubicBezTo>
                    <a:pt x="2183" y="4439"/>
                    <a:pt x="2241" y="4410"/>
                    <a:pt x="2300" y="4382"/>
                  </a:cubicBezTo>
                  <a:lnTo>
                    <a:pt x="2300" y="4382"/>
                  </a:lnTo>
                  <a:cubicBezTo>
                    <a:pt x="2212" y="4445"/>
                    <a:pt x="2117" y="4569"/>
                    <a:pt x="2112" y="4678"/>
                  </a:cubicBezTo>
                  <a:cubicBezTo>
                    <a:pt x="2163" y="4671"/>
                    <a:pt x="2208" y="4644"/>
                    <a:pt x="2237" y="4603"/>
                  </a:cubicBezTo>
                  <a:lnTo>
                    <a:pt x="2237" y="4603"/>
                  </a:lnTo>
                  <a:cubicBezTo>
                    <a:pt x="2208" y="4644"/>
                    <a:pt x="2185" y="4690"/>
                    <a:pt x="2163" y="4735"/>
                  </a:cubicBezTo>
                  <a:cubicBezTo>
                    <a:pt x="2146" y="4771"/>
                    <a:pt x="2131" y="4808"/>
                    <a:pt x="2117" y="4845"/>
                  </a:cubicBezTo>
                  <a:cubicBezTo>
                    <a:pt x="2112" y="4809"/>
                    <a:pt x="2105" y="4771"/>
                    <a:pt x="2096" y="4735"/>
                  </a:cubicBezTo>
                  <a:cubicBezTo>
                    <a:pt x="2074" y="4642"/>
                    <a:pt x="2038" y="4555"/>
                    <a:pt x="1989" y="4475"/>
                  </a:cubicBezTo>
                  <a:lnTo>
                    <a:pt x="1989" y="4475"/>
                  </a:lnTo>
                  <a:cubicBezTo>
                    <a:pt x="2025" y="4513"/>
                    <a:pt x="2070" y="4545"/>
                    <a:pt x="2120" y="4567"/>
                  </a:cubicBezTo>
                  <a:cubicBezTo>
                    <a:pt x="2038" y="4439"/>
                    <a:pt x="1979" y="4298"/>
                    <a:pt x="1945" y="4153"/>
                  </a:cubicBezTo>
                  <a:cubicBezTo>
                    <a:pt x="1937" y="4116"/>
                    <a:pt x="1931" y="4077"/>
                    <a:pt x="1925" y="4039"/>
                  </a:cubicBezTo>
                  <a:cubicBezTo>
                    <a:pt x="1894" y="4066"/>
                    <a:pt x="1870" y="4105"/>
                    <a:pt x="1845" y="4153"/>
                  </a:cubicBezTo>
                  <a:cubicBezTo>
                    <a:pt x="1806" y="4234"/>
                    <a:pt x="1772" y="4330"/>
                    <a:pt x="1736" y="4389"/>
                  </a:cubicBezTo>
                  <a:cubicBezTo>
                    <a:pt x="1780" y="4372"/>
                    <a:pt x="1823" y="4356"/>
                    <a:pt x="1867" y="4337"/>
                  </a:cubicBezTo>
                  <a:lnTo>
                    <a:pt x="1867" y="4337"/>
                  </a:lnTo>
                  <a:cubicBezTo>
                    <a:pt x="1786" y="4410"/>
                    <a:pt x="1717" y="4495"/>
                    <a:pt x="1661" y="4590"/>
                  </a:cubicBezTo>
                  <a:cubicBezTo>
                    <a:pt x="1717" y="4562"/>
                    <a:pt x="1775" y="4533"/>
                    <a:pt x="1831" y="4506"/>
                  </a:cubicBezTo>
                  <a:lnTo>
                    <a:pt x="1831" y="4506"/>
                  </a:lnTo>
                  <a:cubicBezTo>
                    <a:pt x="1764" y="4555"/>
                    <a:pt x="1690" y="4642"/>
                    <a:pt x="1661" y="4731"/>
                  </a:cubicBezTo>
                  <a:cubicBezTo>
                    <a:pt x="1652" y="4755"/>
                    <a:pt x="1646" y="4780"/>
                    <a:pt x="1646" y="4802"/>
                  </a:cubicBezTo>
                  <a:cubicBezTo>
                    <a:pt x="1695" y="4795"/>
                    <a:pt x="1739" y="4771"/>
                    <a:pt x="1765" y="4731"/>
                  </a:cubicBezTo>
                  <a:lnTo>
                    <a:pt x="1765" y="4731"/>
                  </a:lnTo>
                  <a:cubicBezTo>
                    <a:pt x="1711" y="4815"/>
                    <a:pt x="1666" y="4903"/>
                    <a:pt x="1634" y="4998"/>
                  </a:cubicBezTo>
                  <a:cubicBezTo>
                    <a:pt x="1666" y="4983"/>
                    <a:pt x="1697" y="4969"/>
                    <a:pt x="1729" y="4956"/>
                  </a:cubicBezTo>
                  <a:lnTo>
                    <a:pt x="1729" y="4956"/>
                  </a:lnTo>
                  <a:cubicBezTo>
                    <a:pt x="1704" y="4995"/>
                    <a:pt x="1678" y="5033"/>
                    <a:pt x="1655" y="5070"/>
                  </a:cubicBezTo>
                  <a:cubicBezTo>
                    <a:pt x="1646" y="5085"/>
                    <a:pt x="1634" y="5099"/>
                    <a:pt x="1626" y="5115"/>
                  </a:cubicBezTo>
                  <a:cubicBezTo>
                    <a:pt x="1611" y="5140"/>
                    <a:pt x="1595" y="5163"/>
                    <a:pt x="1581" y="5187"/>
                  </a:cubicBezTo>
                  <a:cubicBezTo>
                    <a:pt x="1579" y="5188"/>
                    <a:pt x="1579" y="5191"/>
                    <a:pt x="1576" y="5192"/>
                  </a:cubicBezTo>
                  <a:cubicBezTo>
                    <a:pt x="1552" y="5152"/>
                    <a:pt x="1528" y="5114"/>
                    <a:pt x="1502" y="5072"/>
                  </a:cubicBezTo>
                  <a:cubicBezTo>
                    <a:pt x="1488" y="5047"/>
                    <a:pt x="1472" y="5021"/>
                    <a:pt x="1453" y="4996"/>
                  </a:cubicBezTo>
                  <a:lnTo>
                    <a:pt x="1453" y="4996"/>
                  </a:lnTo>
                  <a:cubicBezTo>
                    <a:pt x="1475" y="5007"/>
                    <a:pt x="1499" y="5017"/>
                    <a:pt x="1521" y="5027"/>
                  </a:cubicBezTo>
                  <a:cubicBezTo>
                    <a:pt x="1517" y="4967"/>
                    <a:pt x="1507" y="4908"/>
                    <a:pt x="1489" y="4850"/>
                  </a:cubicBezTo>
                  <a:lnTo>
                    <a:pt x="1489" y="4847"/>
                  </a:lnTo>
                  <a:cubicBezTo>
                    <a:pt x="1479" y="4808"/>
                    <a:pt x="1466" y="4771"/>
                    <a:pt x="1449" y="4734"/>
                  </a:cubicBezTo>
                  <a:cubicBezTo>
                    <a:pt x="1431" y="4693"/>
                    <a:pt x="1412" y="4654"/>
                    <a:pt x="1388" y="4617"/>
                  </a:cubicBezTo>
                  <a:lnTo>
                    <a:pt x="1388" y="4617"/>
                  </a:lnTo>
                  <a:cubicBezTo>
                    <a:pt x="1424" y="4654"/>
                    <a:pt x="1470" y="4684"/>
                    <a:pt x="1517" y="4706"/>
                  </a:cubicBezTo>
                  <a:cubicBezTo>
                    <a:pt x="1414" y="4548"/>
                    <a:pt x="1348" y="4368"/>
                    <a:pt x="1321" y="4182"/>
                  </a:cubicBezTo>
                  <a:cubicBezTo>
                    <a:pt x="1296" y="4203"/>
                    <a:pt x="1274" y="4235"/>
                    <a:pt x="1253" y="4273"/>
                  </a:cubicBezTo>
                  <a:cubicBezTo>
                    <a:pt x="1250" y="4276"/>
                    <a:pt x="1250" y="4278"/>
                    <a:pt x="1250" y="4278"/>
                  </a:cubicBezTo>
                  <a:cubicBezTo>
                    <a:pt x="1206" y="4360"/>
                    <a:pt x="1170" y="4466"/>
                    <a:pt x="1134" y="4532"/>
                  </a:cubicBezTo>
                  <a:cubicBezTo>
                    <a:pt x="1170" y="4517"/>
                    <a:pt x="1206" y="4503"/>
                    <a:pt x="1242" y="4487"/>
                  </a:cubicBezTo>
                  <a:lnTo>
                    <a:pt x="1245" y="4487"/>
                  </a:lnTo>
                  <a:cubicBezTo>
                    <a:pt x="1253" y="4484"/>
                    <a:pt x="1260" y="4481"/>
                    <a:pt x="1267" y="4477"/>
                  </a:cubicBezTo>
                  <a:lnTo>
                    <a:pt x="1267" y="4477"/>
                  </a:lnTo>
                  <a:cubicBezTo>
                    <a:pt x="1260" y="4484"/>
                    <a:pt x="1253" y="4491"/>
                    <a:pt x="1242" y="4498"/>
                  </a:cubicBezTo>
                  <a:lnTo>
                    <a:pt x="1242" y="4501"/>
                  </a:lnTo>
                  <a:cubicBezTo>
                    <a:pt x="1209" y="4533"/>
                    <a:pt x="1176" y="4569"/>
                    <a:pt x="1145" y="4607"/>
                  </a:cubicBezTo>
                  <a:cubicBezTo>
                    <a:pt x="1112" y="4648"/>
                    <a:pt x="1083" y="4690"/>
                    <a:pt x="1058" y="4731"/>
                  </a:cubicBezTo>
                  <a:lnTo>
                    <a:pt x="1061" y="4731"/>
                  </a:lnTo>
                  <a:lnTo>
                    <a:pt x="1229" y="4648"/>
                  </a:lnTo>
                  <a:lnTo>
                    <a:pt x="1229" y="4648"/>
                  </a:lnTo>
                  <a:cubicBezTo>
                    <a:pt x="1199" y="4670"/>
                    <a:pt x="1167" y="4699"/>
                    <a:pt x="1139" y="4731"/>
                  </a:cubicBezTo>
                  <a:cubicBezTo>
                    <a:pt x="1087" y="4795"/>
                    <a:pt x="1045" y="4873"/>
                    <a:pt x="1042" y="4944"/>
                  </a:cubicBezTo>
                  <a:cubicBezTo>
                    <a:pt x="1093" y="4937"/>
                    <a:pt x="1136" y="4909"/>
                    <a:pt x="1167" y="4867"/>
                  </a:cubicBezTo>
                  <a:lnTo>
                    <a:pt x="1167" y="4867"/>
                  </a:lnTo>
                  <a:cubicBezTo>
                    <a:pt x="1123" y="4932"/>
                    <a:pt x="1086" y="5004"/>
                    <a:pt x="1057" y="5076"/>
                  </a:cubicBezTo>
                  <a:cubicBezTo>
                    <a:pt x="1048" y="5097"/>
                    <a:pt x="1041" y="5118"/>
                    <a:pt x="1033" y="5140"/>
                  </a:cubicBezTo>
                  <a:cubicBezTo>
                    <a:pt x="1064" y="5126"/>
                    <a:pt x="1094" y="5111"/>
                    <a:pt x="1125" y="5098"/>
                  </a:cubicBezTo>
                  <a:lnTo>
                    <a:pt x="1125" y="5098"/>
                  </a:lnTo>
                  <a:cubicBezTo>
                    <a:pt x="1077" y="5174"/>
                    <a:pt x="1026" y="5251"/>
                    <a:pt x="977" y="5325"/>
                  </a:cubicBezTo>
                  <a:cubicBezTo>
                    <a:pt x="964" y="5343"/>
                    <a:pt x="953" y="5368"/>
                    <a:pt x="965" y="5387"/>
                  </a:cubicBezTo>
                  <a:cubicBezTo>
                    <a:pt x="968" y="5388"/>
                    <a:pt x="969" y="5388"/>
                    <a:pt x="972" y="5388"/>
                  </a:cubicBezTo>
                  <a:cubicBezTo>
                    <a:pt x="965" y="5397"/>
                    <a:pt x="956" y="5406"/>
                    <a:pt x="949" y="5416"/>
                  </a:cubicBezTo>
                  <a:cubicBezTo>
                    <a:pt x="891" y="5483"/>
                    <a:pt x="846" y="5557"/>
                    <a:pt x="813" y="5638"/>
                  </a:cubicBezTo>
                  <a:cubicBezTo>
                    <a:pt x="816" y="5639"/>
                    <a:pt x="819" y="5639"/>
                    <a:pt x="822" y="5639"/>
                  </a:cubicBezTo>
                  <a:cubicBezTo>
                    <a:pt x="846" y="5639"/>
                    <a:pt x="870" y="5629"/>
                    <a:pt x="885" y="5614"/>
                  </a:cubicBezTo>
                  <a:lnTo>
                    <a:pt x="885" y="5614"/>
                  </a:lnTo>
                  <a:cubicBezTo>
                    <a:pt x="855" y="5651"/>
                    <a:pt x="830" y="5695"/>
                    <a:pt x="810" y="5740"/>
                  </a:cubicBezTo>
                  <a:cubicBezTo>
                    <a:pt x="802" y="5752"/>
                    <a:pt x="798" y="5765"/>
                    <a:pt x="795" y="5775"/>
                  </a:cubicBezTo>
                  <a:cubicBezTo>
                    <a:pt x="840" y="5767"/>
                    <a:pt x="884" y="5754"/>
                    <a:pt x="927" y="5738"/>
                  </a:cubicBezTo>
                  <a:cubicBezTo>
                    <a:pt x="948" y="5731"/>
                    <a:pt x="969" y="5724"/>
                    <a:pt x="988" y="5714"/>
                  </a:cubicBezTo>
                  <a:lnTo>
                    <a:pt x="988" y="5714"/>
                  </a:lnTo>
                  <a:cubicBezTo>
                    <a:pt x="981" y="5721"/>
                    <a:pt x="975" y="5730"/>
                    <a:pt x="969" y="5738"/>
                  </a:cubicBezTo>
                  <a:cubicBezTo>
                    <a:pt x="927" y="5794"/>
                    <a:pt x="901" y="5859"/>
                    <a:pt x="897" y="5926"/>
                  </a:cubicBezTo>
                  <a:cubicBezTo>
                    <a:pt x="921" y="5905"/>
                    <a:pt x="948" y="5884"/>
                    <a:pt x="972" y="5862"/>
                  </a:cubicBezTo>
                  <a:lnTo>
                    <a:pt x="972" y="5862"/>
                  </a:lnTo>
                  <a:cubicBezTo>
                    <a:pt x="906" y="5927"/>
                    <a:pt x="855" y="6006"/>
                    <a:pt x="820" y="6093"/>
                  </a:cubicBezTo>
                  <a:cubicBezTo>
                    <a:pt x="818" y="6094"/>
                    <a:pt x="818" y="6096"/>
                    <a:pt x="818" y="6099"/>
                  </a:cubicBezTo>
                  <a:cubicBezTo>
                    <a:pt x="817" y="6100"/>
                    <a:pt x="817" y="6101"/>
                    <a:pt x="817" y="6103"/>
                  </a:cubicBezTo>
                  <a:cubicBezTo>
                    <a:pt x="805" y="6132"/>
                    <a:pt x="797" y="6160"/>
                    <a:pt x="791" y="6189"/>
                  </a:cubicBezTo>
                  <a:cubicBezTo>
                    <a:pt x="750" y="6219"/>
                    <a:pt x="708" y="6252"/>
                    <a:pt x="669" y="6287"/>
                  </a:cubicBezTo>
                  <a:cubicBezTo>
                    <a:pt x="596" y="6347"/>
                    <a:pt x="526" y="6412"/>
                    <a:pt x="458" y="6480"/>
                  </a:cubicBezTo>
                  <a:cubicBezTo>
                    <a:pt x="420" y="6523"/>
                    <a:pt x="383" y="6565"/>
                    <a:pt x="346" y="6611"/>
                  </a:cubicBezTo>
                  <a:cubicBezTo>
                    <a:pt x="325" y="6639"/>
                    <a:pt x="303" y="6668"/>
                    <a:pt x="283" y="6695"/>
                  </a:cubicBezTo>
                  <a:cubicBezTo>
                    <a:pt x="269" y="6713"/>
                    <a:pt x="258" y="6732"/>
                    <a:pt x="246" y="6749"/>
                  </a:cubicBezTo>
                  <a:cubicBezTo>
                    <a:pt x="174" y="6864"/>
                    <a:pt x="114" y="6987"/>
                    <a:pt x="73" y="7118"/>
                  </a:cubicBezTo>
                  <a:cubicBezTo>
                    <a:pt x="59" y="7166"/>
                    <a:pt x="49" y="7214"/>
                    <a:pt x="40" y="7263"/>
                  </a:cubicBezTo>
                  <a:cubicBezTo>
                    <a:pt x="1" y="7474"/>
                    <a:pt x="14" y="7690"/>
                    <a:pt x="100" y="7886"/>
                  </a:cubicBezTo>
                  <a:cubicBezTo>
                    <a:pt x="340" y="8434"/>
                    <a:pt x="986" y="8600"/>
                    <a:pt x="1613" y="8600"/>
                  </a:cubicBezTo>
                  <a:cubicBezTo>
                    <a:pt x="1760" y="8600"/>
                    <a:pt x="1906" y="8591"/>
                    <a:pt x="2045" y="8576"/>
                  </a:cubicBezTo>
                  <a:cubicBezTo>
                    <a:pt x="3554" y="8409"/>
                    <a:pt x="5015" y="7937"/>
                    <a:pt x="6525" y="7783"/>
                  </a:cubicBezTo>
                  <a:cubicBezTo>
                    <a:pt x="6947" y="7740"/>
                    <a:pt x="7369" y="7722"/>
                    <a:pt x="7791" y="7722"/>
                  </a:cubicBezTo>
                  <a:cubicBezTo>
                    <a:pt x="9916" y="7722"/>
                    <a:pt x="12045" y="8177"/>
                    <a:pt x="14179" y="8177"/>
                  </a:cubicBezTo>
                  <a:cubicBezTo>
                    <a:pt x="14184" y="8177"/>
                    <a:pt x="14190" y="8177"/>
                    <a:pt x="14196" y="8177"/>
                  </a:cubicBezTo>
                  <a:cubicBezTo>
                    <a:pt x="14231" y="8177"/>
                    <a:pt x="14264" y="8177"/>
                    <a:pt x="14297" y="8175"/>
                  </a:cubicBezTo>
                  <a:lnTo>
                    <a:pt x="14297" y="25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16"/>
            <p:cNvSpPr/>
            <p:nvPr/>
          </p:nvSpPr>
          <p:spPr>
            <a:xfrm flipH="1">
              <a:off x="-202863" y="4904458"/>
              <a:ext cx="1099378" cy="243724"/>
            </a:xfrm>
            <a:custGeom>
              <a:avLst/>
              <a:gdLst/>
              <a:ahLst/>
              <a:cxnLst/>
              <a:rect l="l" t="t" r="r" b="b"/>
              <a:pathLst>
                <a:path w="11967" h="2653" extrusionOk="0">
                  <a:moveTo>
                    <a:pt x="11805" y="1"/>
                  </a:moveTo>
                  <a:cubicBezTo>
                    <a:pt x="11664" y="1"/>
                    <a:pt x="11531" y="69"/>
                    <a:pt x="11403" y="133"/>
                  </a:cubicBezTo>
                  <a:cubicBezTo>
                    <a:pt x="10674" y="505"/>
                    <a:pt x="9890" y="766"/>
                    <a:pt x="9087" y="909"/>
                  </a:cubicBezTo>
                  <a:cubicBezTo>
                    <a:pt x="9048" y="913"/>
                    <a:pt x="9011" y="920"/>
                    <a:pt x="8975" y="926"/>
                  </a:cubicBezTo>
                  <a:cubicBezTo>
                    <a:pt x="8807" y="953"/>
                    <a:pt x="8634" y="975"/>
                    <a:pt x="8463" y="975"/>
                  </a:cubicBezTo>
                  <a:cubicBezTo>
                    <a:pt x="8326" y="975"/>
                    <a:pt x="8189" y="961"/>
                    <a:pt x="8057" y="925"/>
                  </a:cubicBezTo>
                  <a:cubicBezTo>
                    <a:pt x="7951" y="896"/>
                    <a:pt x="7848" y="853"/>
                    <a:pt x="7748" y="804"/>
                  </a:cubicBezTo>
                  <a:cubicBezTo>
                    <a:pt x="7725" y="794"/>
                    <a:pt x="7700" y="782"/>
                    <a:pt x="7675" y="771"/>
                  </a:cubicBezTo>
                  <a:lnTo>
                    <a:pt x="7674" y="771"/>
                  </a:lnTo>
                  <a:cubicBezTo>
                    <a:pt x="7434" y="650"/>
                    <a:pt x="7199" y="518"/>
                    <a:pt x="6940" y="505"/>
                  </a:cubicBezTo>
                  <a:cubicBezTo>
                    <a:pt x="6925" y="504"/>
                    <a:pt x="6909" y="503"/>
                    <a:pt x="6894" y="503"/>
                  </a:cubicBezTo>
                  <a:cubicBezTo>
                    <a:pt x="6882" y="503"/>
                    <a:pt x="6871" y="504"/>
                    <a:pt x="6859" y="505"/>
                  </a:cubicBezTo>
                  <a:cubicBezTo>
                    <a:pt x="6850" y="505"/>
                    <a:pt x="6839" y="505"/>
                    <a:pt x="6829" y="506"/>
                  </a:cubicBezTo>
                  <a:lnTo>
                    <a:pt x="6824" y="506"/>
                  </a:lnTo>
                  <a:cubicBezTo>
                    <a:pt x="6817" y="509"/>
                    <a:pt x="6808" y="509"/>
                    <a:pt x="6801" y="511"/>
                  </a:cubicBezTo>
                  <a:cubicBezTo>
                    <a:pt x="6644" y="531"/>
                    <a:pt x="6503" y="596"/>
                    <a:pt x="6365" y="678"/>
                  </a:cubicBezTo>
                  <a:cubicBezTo>
                    <a:pt x="6294" y="717"/>
                    <a:pt x="6225" y="765"/>
                    <a:pt x="6155" y="810"/>
                  </a:cubicBezTo>
                  <a:cubicBezTo>
                    <a:pt x="5999" y="911"/>
                    <a:pt x="5846" y="1010"/>
                    <a:pt x="5677" y="1058"/>
                  </a:cubicBezTo>
                  <a:lnTo>
                    <a:pt x="5676" y="1058"/>
                  </a:lnTo>
                  <a:cubicBezTo>
                    <a:pt x="5671" y="1058"/>
                    <a:pt x="5670" y="1058"/>
                    <a:pt x="5668" y="1061"/>
                  </a:cubicBezTo>
                  <a:cubicBezTo>
                    <a:pt x="5657" y="1063"/>
                    <a:pt x="5645" y="1065"/>
                    <a:pt x="5632" y="1070"/>
                  </a:cubicBezTo>
                  <a:cubicBezTo>
                    <a:pt x="5581" y="1080"/>
                    <a:pt x="5530" y="1087"/>
                    <a:pt x="5475" y="1090"/>
                  </a:cubicBezTo>
                  <a:cubicBezTo>
                    <a:pt x="5471" y="1090"/>
                    <a:pt x="5467" y="1090"/>
                    <a:pt x="5463" y="1090"/>
                  </a:cubicBezTo>
                  <a:cubicBezTo>
                    <a:pt x="5387" y="1090"/>
                    <a:pt x="5313" y="1078"/>
                    <a:pt x="5240" y="1065"/>
                  </a:cubicBezTo>
                  <a:cubicBezTo>
                    <a:pt x="5233" y="1064"/>
                    <a:pt x="5224" y="1064"/>
                    <a:pt x="5217" y="1063"/>
                  </a:cubicBezTo>
                  <a:cubicBezTo>
                    <a:pt x="5167" y="1055"/>
                    <a:pt x="5122" y="1047"/>
                    <a:pt x="5073" y="1042"/>
                  </a:cubicBezTo>
                  <a:cubicBezTo>
                    <a:pt x="5046" y="1040"/>
                    <a:pt x="5019" y="1039"/>
                    <a:pt x="4993" y="1039"/>
                  </a:cubicBezTo>
                  <a:cubicBezTo>
                    <a:pt x="4961" y="1039"/>
                    <a:pt x="4929" y="1040"/>
                    <a:pt x="4897" y="1041"/>
                  </a:cubicBezTo>
                  <a:cubicBezTo>
                    <a:pt x="4838" y="1047"/>
                    <a:pt x="4781" y="1051"/>
                    <a:pt x="4723" y="1061"/>
                  </a:cubicBezTo>
                  <a:cubicBezTo>
                    <a:pt x="4719" y="1061"/>
                    <a:pt x="4717" y="1063"/>
                    <a:pt x="4716" y="1063"/>
                  </a:cubicBezTo>
                  <a:cubicBezTo>
                    <a:pt x="4706" y="1063"/>
                    <a:pt x="4695" y="1064"/>
                    <a:pt x="4687" y="1065"/>
                  </a:cubicBezTo>
                  <a:cubicBezTo>
                    <a:pt x="4621" y="1077"/>
                    <a:pt x="4556" y="1090"/>
                    <a:pt x="4491" y="1102"/>
                  </a:cubicBezTo>
                  <a:cubicBezTo>
                    <a:pt x="4435" y="1113"/>
                    <a:pt x="4382" y="1122"/>
                    <a:pt x="4327" y="1134"/>
                  </a:cubicBezTo>
                  <a:cubicBezTo>
                    <a:pt x="4245" y="1150"/>
                    <a:pt x="4165" y="1166"/>
                    <a:pt x="4084" y="1180"/>
                  </a:cubicBezTo>
                  <a:cubicBezTo>
                    <a:pt x="3993" y="1199"/>
                    <a:pt x="3900" y="1216"/>
                    <a:pt x="3808" y="1235"/>
                  </a:cubicBezTo>
                  <a:lnTo>
                    <a:pt x="3603" y="1275"/>
                  </a:lnTo>
                  <a:cubicBezTo>
                    <a:pt x="3502" y="1295"/>
                    <a:pt x="3399" y="1315"/>
                    <a:pt x="3296" y="1334"/>
                  </a:cubicBezTo>
                  <a:cubicBezTo>
                    <a:pt x="3281" y="1338"/>
                    <a:pt x="3265" y="1340"/>
                    <a:pt x="3250" y="1344"/>
                  </a:cubicBezTo>
                  <a:cubicBezTo>
                    <a:pt x="3243" y="1344"/>
                    <a:pt x="3237" y="1346"/>
                    <a:pt x="3230" y="1347"/>
                  </a:cubicBezTo>
                  <a:cubicBezTo>
                    <a:pt x="3162" y="1362"/>
                    <a:pt x="3094" y="1375"/>
                    <a:pt x="3025" y="1388"/>
                  </a:cubicBezTo>
                  <a:lnTo>
                    <a:pt x="2574" y="1475"/>
                  </a:lnTo>
                  <a:cubicBezTo>
                    <a:pt x="2540" y="1482"/>
                    <a:pt x="2508" y="1487"/>
                    <a:pt x="2474" y="1494"/>
                  </a:cubicBezTo>
                  <a:cubicBezTo>
                    <a:pt x="2415" y="1505"/>
                    <a:pt x="2357" y="1516"/>
                    <a:pt x="2299" y="1529"/>
                  </a:cubicBezTo>
                  <a:cubicBezTo>
                    <a:pt x="2241" y="1540"/>
                    <a:pt x="2183" y="1550"/>
                    <a:pt x="2122" y="1564"/>
                  </a:cubicBezTo>
                  <a:cubicBezTo>
                    <a:pt x="2052" y="1578"/>
                    <a:pt x="1980" y="1591"/>
                    <a:pt x="1907" y="1606"/>
                  </a:cubicBezTo>
                  <a:cubicBezTo>
                    <a:pt x="1856" y="1614"/>
                    <a:pt x="1806" y="1624"/>
                    <a:pt x="1755" y="1635"/>
                  </a:cubicBezTo>
                  <a:cubicBezTo>
                    <a:pt x="1705" y="1645"/>
                    <a:pt x="1656" y="1654"/>
                    <a:pt x="1607" y="1664"/>
                  </a:cubicBezTo>
                  <a:cubicBezTo>
                    <a:pt x="1553" y="1674"/>
                    <a:pt x="1495" y="1685"/>
                    <a:pt x="1438" y="1696"/>
                  </a:cubicBezTo>
                  <a:cubicBezTo>
                    <a:pt x="1408" y="1701"/>
                    <a:pt x="1376" y="1709"/>
                    <a:pt x="1342" y="1715"/>
                  </a:cubicBezTo>
                  <a:cubicBezTo>
                    <a:pt x="1293" y="1725"/>
                    <a:pt x="1245" y="1733"/>
                    <a:pt x="1196" y="1744"/>
                  </a:cubicBezTo>
                  <a:cubicBezTo>
                    <a:pt x="1148" y="1754"/>
                    <a:pt x="1103" y="1762"/>
                    <a:pt x="1053" y="1773"/>
                  </a:cubicBezTo>
                  <a:cubicBezTo>
                    <a:pt x="1049" y="1774"/>
                    <a:pt x="1043" y="1774"/>
                    <a:pt x="1037" y="1776"/>
                  </a:cubicBezTo>
                  <a:cubicBezTo>
                    <a:pt x="949" y="1791"/>
                    <a:pt x="857" y="1809"/>
                    <a:pt x="769" y="1826"/>
                  </a:cubicBezTo>
                  <a:cubicBezTo>
                    <a:pt x="741" y="1832"/>
                    <a:pt x="716" y="1838"/>
                    <a:pt x="690" y="1841"/>
                  </a:cubicBezTo>
                  <a:cubicBezTo>
                    <a:pt x="679" y="1842"/>
                    <a:pt x="666" y="1847"/>
                    <a:pt x="653" y="1848"/>
                  </a:cubicBezTo>
                  <a:cubicBezTo>
                    <a:pt x="642" y="1852"/>
                    <a:pt x="632" y="1854"/>
                    <a:pt x="622" y="1855"/>
                  </a:cubicBezTo>
                  <a:cubicBezTo>
                    <a:pt x="531" y="1874"/>
                    <a:pt x="441" y="1890"/>
                    <a:pt x="348" y="1908"/>
                  </a:cubicBezTo>
                  <a:cubicBezTo>
                    <a:pt x="332" y="1911"/>
                    <a:pt x="316" y="1913"/>
                    <a:pt x="298" y="1918"/>
                  </a:cubicBezTo>
                  <a:cubicBezTo>
                    <a:pt x="233" y="1929"/>
                    <a:pt x="160" y="1957"/>
                    <a:pt x="105" y="1993"/>
                  </a:cubicBezTo>
                  <a:cubicBezTo>
                    <a:pt x="93" y="2002"/>
                    <a:pt x="85" y="2009"/>
                    <a:pt x="76" y="2017"/>
                  </a:cubicBezTo>
                  <a:cubicBezTo>
                    <a:pt x="27" y="2059"/>
                    <a:pt x="1" y="2111"/>
                    <a:pt x="21" y="2173"/>
                  </a:cubicBezTo>
                  <a:cubicBezTo>
                    <a:pt x="40" y="2230"/>
                    <a:pt x="92" y="2261"/>
                    <a:pt x="153" y="2278"/>
                  </a:cubicBezTo>
                  <a:cubicBezTo>
                    <a:pt x="175" y="2284"/>
                    <a:pt x="198" y="2290"/>
                    <a:pt x="221" y="2291"/>
                  </a:cubicBezTo>
                  <a:cubicBezTo>
                    <a:pt x="230" y="2292"/>
                    <a:pt x="237" y="2292"/>
                    <a:pt x="245" y="2295"/>
                  </a:cubicBezTo>
                  <a:lnTo>
                    <a:pt x="247" y="2295"/>
                  </a:lnTo>
                  <a:cubicBezTo>
                    <a:pt x="258" y="2295"/>
                    <a:pt x="266" y="2295"/>
                    <a:pt x="275" y="2297"/>
                  </a:cubicBezTo>
                  <a:cubicBezTo>
                    <a:pt x="281" y="2297"/>
                    <a:pt x="285" y="2298"/>
                    <a:pt x="290" y="2298"/>
                  </a:cubicBezTo>
                  <a:cubicBezTo>
                    <a:pt x="298" y="2298"/>
                    <a:pt x="307" y="2300"/>
                    <a:pt x="317" y="2300"/>
                  </a:cubicBezTo>
                  <a:cubicBezTo>
                    <a:pt x="660" y="2320"/>
                    <a:pt x="1001" y="2340"/>
                    <a:pt x="1344" y="2361"/>
                  </a:cubicBezTo>
                  <a:cubicBezTo>
                    <a:pt x="1466" y="2365"/>
                    <a:pt x="1588" y="2372"/>
                    <a:pt x="1710" y="2380"/>
                  </a:cubicBezTo>
                  <a:cubicBezTo>
                    <a:pt x="1919" y="2391"/>
                    <a:pt x="2129" y="2401"/>
                    <a:pt x="2340" y="2414"/>
                  </a:cubicBezTo>
                  <a:cubicBezTo>
                    <a:pt x="2630" y="2430"/>
                    <a:pt x="2921" y="2448"/>
                    <a:pt x="3214" y="2462"/>
                  </a:cubicBezTo>
                  <a:cubicBezTo>
                    <a:pt x="4026" y="2502"/>
                    <a:pt x="4835" y="2542"/>
                    <a:pt x="5647" y="2573"/>
                  </a:cubicBezTo>
                  <a:cubicBezTo>
                    <a:pt x="6336" y="2600"/>
                    <a:pt x="7028" y="2619"/>
                    <a:pt x="7717" y="2634"/>
                  </a:cubicBezTo>
                  <a:cubicBezTo>
                    <a:pt x="8314" y="2646"/>
                    <a:pt x="8912" y="2653"/>
                    <a:pt x="9509" y="2653"/>
                  </a:cubicBezTo>
                  <a:cubicBezTo>
                    <a:pt x="10329" y="2653"/>
                    <a:pt x="11149" y="2640"/>
                    <a:pt x="11966" y="2611"/>
                  </a:cubicBezTo>
                  <a:lnTo>
                    <a:pt x="11966" y="24"/>
                  </a:lnTo>
                  <a:cubicBezTo>
                    <a:pt x="11914" y="10"/>
                    <a:pt x="11860" y="1"/>
                    <a:pt x="11805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28627"/>
                    <a:alpha val="52510"/>
                  </a:srgbClr>
                </a:gs>
                <a:gs pos="100000">
                  <a:srgbClr val="FFFFFF">
                    <a:alpha val="52549"/>
                    <a:alpha val="5251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80" name="Google Shape;2380;p16"/>
            <p:cNvGrpSpPr/>
            <p:nvPr/>
          </p:nvGrpSpPr>
          <p:grpSpPr>
            <a:xfrm flipH="1">
              <a:off x="3087899" y="4413169"/>
              <a:ext cx="2511907" cy="536314"/>
              <a:chOff x="3741096" y="2663691"/>
              <a:chExt cx="2511907" cy="536314"/>
            </a:xfrm>
          </p:grpSpPr>
          <p:sp>
            <p:nvSpPr>
              <p:cNvPr id="2381" name="Google Shape;2381;p16"/>
              <p:cNvSpPr/>
              <p:nvPr/>
            </p:nvSpPr>
            <p:spPr>
              <a:xfrm>
                <a:off x="3741096" y="2948547"/>
                <a:ext cx="221692" cy="97785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846" extrusionOk="0">
                    <a:moveTo>
                      <a:pt x="1" y="0"/>
                    </a:moveTo>
                    <a:cubicBezTo>
                      <a:pt x="165" y="109"/>
                      <a:pt x="324" y="214"/>
                      <a:pt x="471" y="326"/>
                    </a:cubicBezTo>
                    <a:cubicBezTo>
                      <a:pt x="542" y="384"/>
                      <a:pt x="616" y="439"/>
                      <a:pt x="674" y="504"/>
                    </a:cubicBezTo>
                    <a:cubicBezTo>
                      <a:pt x="734" y="567"/>
                      <a:pt x="789" y="632"/>
                      <a:pt x="823" y="702"/>
                    </a:cubicBezTo>
                    <a:lnTo>
                      <a:pt x="895" y="845"/>
                    </a:lnTo>
                    <a:lnTo>
                      <a:pt x="1003" y="726"/>
                    </a:lnTo>
                    <a:cubicBezTo>
                      <a:pt x="1059" y="664"/>
                      <a:pt x="1128" y="606"/>
                      <a:pt x="1200" y="548"/>
                    </a:cubicBezTo>
                    <a:cubicBezTo>
                      <a:pt x="1271" y="490"/>
                      <a:pt x="1350" y="439"/>
                      <a:pt x="1425" y="384"/>
                    </a:cubicBezTo>
                    <a:cubicBezTo>
                      <a:pt x="1582" y="281"/>
                      <a:pt x="1742" y="179"/>
                      <a:pt x="1917" y="90"/>
                    </a:cubicBezTo>
                    <a:cubicBezTo>
                      <a:pt x="1911" y="90"/>
                      <a:pt x="1905" y="90"/>
                      <a:pt x="1898" y="90"/>
                    </a:cubicBezTo>
                    <a:cubicBezTo>
                      <a:pt x="1805" y="90"/>
                      <a:pt x="1714" y="109"/>
                      <a:pt x="1624" y="134"/>
                    </a:cubicBezTo>
                    <a:cubicBezTo>
                      <a:pt x="1527" y="159"/>
                      <a:pt x="1432" y="193"/>
                      <a:pt x="1342" y="236"/>
                    </a:cubicBezTo>
                    <a:cubicBezTo>
                      <a:pt x="1249" y="275"/>
                      <a:pt x="1164" y="326"/>
                      <a:pt x="1080" y="381"/>
                    </a:cubicBezTo>
                    <a:cubicBezTo>
                      <a:pt x="1032" y="413"/>
                      <a:pt x="987" y="448"/>
                      <a:pt x="942" y="485"/>
                    </a:cubicBezTo>
                    <a:cubicBezTo>
                      <a:pt x="902" y="436"/>
                      <a:pt x="862" y="392"/>
                      <a:pt x="815" y="353"/>
                    </a:cubicBezTo>
                    <a:cubicBezTo>
                      <a:pt x="735" y="286"/>
                      <a:pt x="653" y="230"/>
                      <a:pt x="561" y="182"/>
                    </a:cubicBezTo>
                    <a:cubicBezTo>
                      <a:pt x="474" y="135"/>
                      <a:pt x="383" y="98"/>
                      <a:pt x="288" y="66"/>
                    </a:cubicBezTo>
                    <a:cubicBezTo>
                      <a:pt x="194" y="37"/>
                      <a:pt x="99" y="12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2" name="Google Shape;2382;p16"/>
              <p:cNvSpPr/>
              <p:nvPr/>
            </p:nvSpPr>
            <p:spPr>
              <a:xfrm>
                <a:off x="4232104" y="3115397"/>
                <a:ext cx="140436" cy="84608"/>
              </a:xfrm>
              <a:custGeom>
                <a:avLst/>
                <a:gdLst/>
                <a:ahLst/>
                <a:cxnLst/>
                <a:rect l="l" t="t" r="r" b="b"/>
                <a:pathLst>
                  <a:path w="1215" h="732" extrusionOk="0">
                    <a:moveTo>
                      <a:pt x="1214" y="0"/>
                    </a:moveTo>
                    <a:lnTo>
                      <a:pt x="1214" y="0"/>
                    </a:lnTo>
                    <a:cubicBezTo>
                      <a:pt x="1147" y="12"/>
                      <a:pt x="1085" y="39"/>
                      <a:pt x="1025" y="70"/>
                    </a:cubicBezTo>
                    <a:cubicBezTo>
                      <a:pt x="966" y="105"/>
                      <a:pt x="909" y="141"/>
                      <a:pt x="858" y="182"/>
                    </a:cubicBezTo>
                    <a:cubicBezTo>
                      <a:pt x="787" y="240"/>
                      <a:pt x="722" y="308"/>
                      <a:pt x="668" y="385"/>
                    </a:cubicBezTo>
                    <a:cubicBezTo>
                      <a:pt x="579" y="333"/>
                      <a:pt x="482" y="305"/>
                      <a:pt x="392" y="290"/>
                    </a:cubicBezTo>
                    <a:cubicBezTo>
                      <a:pt x="344" y="283"/>
                      <a:pt x="296" y="281"/>
                      <a:pt x="248" y="281"/>
                    </a:cubicBezTo>
                    <a:cubicBezTo>
                      <a:pt x="231" y="281"/>
                      <a:pt x="213" y="281"/>
                      <a:pt x="195" y="282"/>
                    </a:cubicBezTo>
                    <a:cubicBezTo>
                      <a:pt x="129" y="288"/>
                      <a:pt x="64" y="293"/>
                      <a:pt x="0" y="315"/>
                    </a:cubicBezTo>
                    <a:cubicBezTo>
                      <a:pt x="122" y="367"/>
                      <a:pt x="238" y="407"/>
                      <a:pt x="349" y="456"/>
                    </a:cubicBezTo>
                    <a:cubicBezTo>
                      <a:pt x="458" y="501"/>
                      <a:pt x="559" y="556"/>
                      <a:pt x="620" y="620"/>
                    </a:cubicBezTo>
                    <a:lnTo>
                      <a:pt x="732" y="732"/>
                    </a:lnTo>
                    <a:lnTo>
                      <a:pt x="800" y="591"/>
                    </a:lnTo>
                    <a:cubicBezTo>
                      <a:pt x="845" y="497"/>
                      <a:pt x="915" y="396"/>
                      <a:pt x="986" y="301"/>
                    </a:cubicBezTo>
                    <a:cubicBezTo>
                      <a:pt x="1059" y="202"/>
                      <a:pt x="1131" y="105"/>
                      <a:pt x="121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3" name="Google Shape;2383;p16"/>
              <p:cNvSpPr/>
              <p:nvPr/>
            </p:nvSpPr>
            <p:spPr>
              <a:xfrm>
                <a:off x="4455067" y="2757546"/>
                <a:ext cx="85071" cy="48892"/>
              </a:xfrm>
              <a:custGeom>
                <a:avLst/>
                <a:gdLst/>
                <a:ahLst/>
                <a:cxnLst/>
                <a:rect l="l" t="t" r="r" b="b"/>
                <a:pathLst>
                  <a:path w="736" h="423" extrusionOk="0">
                    <a:moveTo>
                      <a:pt x="736" y="0"/>
                    </a:moveTo>
                    <a:lnTo>
                      <a:pt x="736" y="0"/>
                    </a:lnTo>
                    <a:cubicBezTo>
                      <a:pt x="657" y="20"/>
                      <a:pt x="589" y="64"/>
                      <a:pt x="528" y="115"/>
                    </a:cubicBezTo>
                    <a:cubicBezTo>
                      <a:pt x="482" y="154"/>
                      <a:pt x="441" y="196"/>
                      <a:pt x="408" y="247"/>
                    </a:cubicBezTo>
                    <a:cubicBezTo>
                      <a:pt x="352" y="212"/>
                      <a:pt x="293" y="195"/>
                      <a:pt x="235" y="183"/>
                    </a:cubicBezTo>
                    <a:cubicBezTo>
                      <a:pt x="199" y="177"/>
                      <a:pt x="163" y="174"/>
                      <a:pt x="128" y="174"/>
                    </a:cubicBezTo>
                    <a:cubicBezTo>
                      <a:pt x="85" y="174"/>
                      <a:pt x="42" y="178"/>
                      <a:pt x="1" y="189"/>
                    </a:cubicBezTo>
                    <a:cubicBezTo>
                      <a:pt x="75" y="216"/>
                      <a:pt x="146" y="238"/>
                      <a:pt x="213" y="264"/>
                    </a:cubicBezTo>
                    <a:cubicBezTo>
                      <a:pt x="280" y="292"/>
                      <a:pt x="344" y="322"/>
                      <a:pt x="383" y="365"/>
                    </a:cubicBezTo>
                    <a:lnTo>
                      <a:pt x="440" y="423"/>
                    </a:lnTo>
                    <a:lnTo>
                      <a:pt x="474" y="350"/>
                    </a:lnTo>
                    <a:cubicBezTo>
                      <a:pt x="502" y="290"/>
                      <a:pt x="546" y="232"/>
                      <a:pt x="591" y="174"/>
                    </a:cubicBezTo>
                    <a:cubicBezTo>
                      <a:pt x="636" y="116"/>
                      <a:pt x="681" y="58"/>
                      <a:pt x="7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4" name="Google Shape;2384;p16"/>
              <p:cNvSpPr/>
              <p:nvPr/>
            </p:nvSpPr>
            <p:spPr>
              <a:xfrm>
                <a:off x="4211067" y="2663691"/>
                <a:ext cx="104026" cy="46696"/>
              </a:xfrm>
              <a:custGeom>
                <a:avLst/>
                <a:gdLst/>
                <a:ahLst/>
                <a:cxnLst/>
                <a:rect l="l" t="t" r="r" b="b"/>
                <a:pathLst>
                  <a:path w="900" h="40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53"/>
                      <a:pt x="150" y="102"/>
                      <a:pt x="218" y="154"/>
                    </a:cubicBezTo>
                    <a:cubicBezTo>
                      <a:pt x="287" y="209"/>
                      <a:pt x="351" y="267"/>
                      <a:pt x="384" y="333"/>
                    </a:cubicBezTo>
                    <a:lnTo>
                      <a:pt x="420" y="404"/>
                    </a:lnTo>
                    <a:lnTo>
                      <a:pt x="474" y="343"/>
                    </a:lnTo>
                    <a:cubicBezTo>
                      <a:pt x="526" y="283"/>
                      <a:pt x="599" y="233"/>
                      <a:pt x="670" y="182"/>
                    </a:cubicBezTo>
                    <a:cubicBezTo>
                      <a:pt x="743" y="132"/>
                      <a:pt x="817" y="86"/>
                      <a:pt x="899" y="42"/>
                    </a:cubicBezTo>
                    <a:cubicBezTo>
                      <a:pt x="804" y="42"/>
                      <a:pt x="714" y="70"/>
                      <a:pt x="628" y="108"/>
                    </a:cubicBezTo>
                    <a:cubicBezTo>
                      <a:pt x="563" y="137"/>
                      <a:pt x="500" y="175"/>
                      <a:pt x="442" y="224"/>
                    </a:cubicBezTo>
                    <a:cubicBezTo>
                      <a:pt x="393" y="161"/>
                      <a:pt x="329" y="118"/>
                      <a:pt x="265" y="84"/>
                    </a:cubicBezTo>
                    <a:cubicBezTo>
                      <a:pt x="182" y="41"/>
                      <a:pt x="93" y="12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5" name="Google Shape;2385;p16"/>
              <p:cNvSpPr/>
              <p:nvPr/>
            </p:nvSpPr>
            <p:spPr>
              <a:xfrm>
                <a:off x="6011692" y="2965227"/>
                <a:ext cx="60682" cy="24966"/>
              </a:xfrm>
              <a:custGeom>
                <a:avLst/>
                <a:gdLst/>
                <a:ahLst/>
                <a:cxnLst/>
                <a:rect l="l" t="t" r="r" b="b"/>
                <a:pathLst>
                  <a:path w="525" h="216" extrusionOk="0">
                    <a:moveTo>
                      <a:pt x="50" y="0"/>
                    </a:moveTo>
                    <a:cubicBezTo>
                      <a:pt x="34" y="0"/>
                      <a:pt x="17" y="1"/>
                      <a:pt x="0" y="4"/>
                    </a:cubicBezTo>
                    <a:cubicBezTo>
                      <a:pt x="40" y="39"/>
                      <a:pt x="80" y="65"/>
                      <a:pt x="118" y="91"/>
                    </a:cubicBezTo>
                    <a:cubicBezTo>
                      <a:pt x="154" y="117"/>
                      <a:pt x="192" y="145"/>
                      <a:pt x="207" y="165"/>
                    </a:cubicBezTo>
                    <a:lnTo>
                      <a:pt x="237" y="216"/>
                    </a:lnTo>
                    <a:lnTo>
                      <a:pt x="285" y="178"/>
                    </a:lnTo>
                    <a:cubicBezTo>
                      <a:pt x="316" y="155"/>
                      <a:pt x="358" y="132"/>
                      <a:pt x="397" y="105"/>
                    </a:cubicBezTo>
                    <a:cubicBezTo>
                      <a:pt x="439" y="81"/>
                      <a:pt x="481" y="55"/>
                      <a:pt x="525" y="23"/>
                    </a:cubicBezTo>
                    <a:cubicBezTo>
                      <a:pt x="502" y="16"/>
                      <a:pt x="479" y="14"/>
                      <a:pt x="456" y="14"/>
                    </a:cubicBezTo>
                    <a:cubicBezTo>
                      <a:pt x="426" y="14"/>
                      <a:pt x="395" y="18"/>
                      <a:pt x="366" y="24"/>
                    </a:cubicBezTo>
                    <a:cubicBezTo>
                      <a:pt x="330" y="33"/>
                      <a:pt x="294" y="46"/>
                      <a:pt x="259" y="66"/>
                    </a:cubicBezTo>
                    <a:cubicBezTo>
                      <a:pt x="226" y="39"/>
                      <a:pt x="191" y="24"/>
                      <a:pt x="154" y="15"/>
                    </a:cubicBezTo>
                    <a:cubicBezTo>
                      <a:pt x="121" y="5"/>
                      <a:pt x="86" y="0"/>
                      <a:pt x="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6" name="Google Shape;2386;p16"/>
              <p:cNvSpPr/>
              <p:nvPr/>
            </p:nvSpPr>
            <p:spPr>
              <a:xfrm>
                <a:off x="6196829" y="2931998"/>
                <a:ext cx="56174" cy="34329"/>
              </a:xfrm>
              <a:custGeom>
                <a:avLst/>
                <a:gdLst/>
                <a:ahLst/>
                <a:cxnLst/>
                <a:rect l="l" t="t" r="r" b="b"/>
                <a:pathLst>
                  <a:path w="486" h="297" extrusionOk="0">
                    <a:moveTo>
                      <a:pt x="485" y="1"/>
                    </a:moveTo>
                    <a:lnTo>
                      <a:pt x="485" y="1"/>
                    </a:lnTo>
                    <a:cubicBezTo>
                      <a:pt x="430" y="9"/>
                      <a:pt x="384" y="37"/>
                      <a:pt x="342" y="69"/>
                    </a:cubicBezTo>
                    <a:cubicBezTo>
                      <a:pt x="313" y="92"/>
                      <a:pt x="288" y="120"/>
                      <a:pt x="263" y="153"/>
                    </a:cubicBezTo>
                    <a:cubicBezTo>
                      <a:pt x="242" y="147"/>
                      <a:pt x="221" y="146"/>
                      <a:pt x="202" y="146"/>
                    </a:cubicBezTo>
                    <a:cubicBezTo>
                      <a:pt x="182" y="146"/>
                      <a:pt x="163" y="147"/>
                      <a:pt x="144" y="149"/>
                    </a:cubicBezTo>
                    <a:cubicBezTo>
                      <a:pt x="93" y="158"/>
                      <a:pt x="44" y="175"/>
                      <a:pt x="0" y="205"/>
                    </a:cubicBezTo>
                    <a:cubicBezTo>
                      <a:pt x="51" y="220"/>
                      <a:pt x="99" y="227"/>
                      <a:pt x="144" y="235"/>
                    </a:cubicBezTo>
                    <a:cubicBezTo>
                      <a:pt x="188" y="242"/>
                      <a:pt x="234" y="251"/>
                      <a:pt x="256" y="265"/>
                    </a:cubicBezTo>
                    <a:lnTo>
                      <a:pt x="307" y="297"/>
                    </a:lnTo>
                    <a:lnTo>
                      <a:pt x="334" y="243"/>
                    </a:lnTo>
                    <a:cubicBezTo>
                      <a:pt x="350" y="208"/>
                      <a:pt x="379" y="169"/>
                      <a:pt x="406" y="129"/>
                    </a:cubicBezTo>
                    <a:cubicBezTo>
                      <a:pt x="433" y="89"/>
                      <a:pt x="458" y="47"/>
                      <a:pt x="48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7" name="Google Shape;2387;p16"/>
              <p:cNvSpPr/>
              <p:nvPr/>
            </p:nvSpPr>
            <p:spPr>
              <a:xfrm>
                <a:off x="5196494" y="2883780"/>
                <a:ext cx="82759" cy="50973"/>
              </a:xfrm>
              <a:custGeom>
                <a:avLst/>
                <a:gdLst/>
                <a:ahLst/>
                <a:cxnLst/>
                <a:rect l="l" t="t" r="r" b="b"/>
                <a:pathLst>
                  <a:path w="716" h="441" extrusionOk="0">
                    <a:moveTo>
                      <a:pt x="1" y="0"/>
                    </a:moveTo>
                    <a:cubicBezTo>
                      <a:pt x="47" y="64"/>
                      <a:pt x="94" y="122"/>
                      <a:pt x="136" y="182"/>
                    </a:cubicBezTo>
                    <a:cubicBezTo>
                      <a:pt x="175" y="243"/>
                      <a:pt x="212" y="304"/>
                      <a:pt x="222" y="360"/>
                    </a:cubicBezTo>
                    <a:lnTo>
                      <a:pt x="233" y="440"/>
                    </a:lnTo>
                    <a:lnTo>
                      <a:pt x="303" y="398"/>
                    </a:lnTo>
                    <a:cubicBezTo>
                      <a:pt x="360" y="363"/>
                      <a:pt x="428" y="340"/>
                      <a:pt x="498" y="315"/>
                    </a:cubicBezTo>
                    <a:cubicBezTo>
                      <a:pt x="567" y="291"/>
                      <a:pt x="638" y="269"/>
                      <a:pt x="715" y="252"/>
                    </a:cubicBezTo>
                    <a:cubicBezTo>
                      <a:pt x="666" y="234"/>
                      <a:pt x="614" y="229"/>
                      <a:pt x="562" y="229"/>
                    </a:cubicBezTo>
                    <a:cubicBezTo>
                      <a:pt x="534" y="229"/>
                      <a:pt x="506" y="230"/>
                      <a:pt x="479" y="233"/>
                    </a:cubicBezTo>
                    <a:cubicBezTo>
                      <a:pt x="421" y="240"/>
                      <a:pt x="363" y="253"/>
                      <a:pt x="306" y="276"/>
                    </a:cubicBezTo>
                    <a:cubicBezTo>
                      <a:pt x="281" y="217"/>
                      <a:pt x="241" y="170"/>
                      <a:pt x="200" y="128"/>
                    </a:cubicBezTo>
                    <a:cubicBezTo>
                      <a:pt x="142" y="73"/>
                      <a:pt x="76" y="29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8" name="Google Shape;2388;p16"/>
              <p:cNvSpPr/>
              <p:nvPr/>
            </p:nvSpPr>
            <p:spPr>
              <a:xfrm>
                <a:off x="5527493" y="2832865"/>
                <a:ext cx="71316" cy="4565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395" extrusionOk="0">
                    <a:moveTo>
                      <a:pt x="1" y="0"/>
                    </a:moveTo>
                    <a:lnTo>
                      <a:pt x="113" y="162"/>
                    </a:lnTo>
                    <a:cubicBezTo>
                      <a:pt x="145" y="213"/>
                      <a:pt x="175" y="268"/>
                      <a:pt x="182" y="314"/>
                    </a:cubicBezTo>
                    <a:lnTo>
                      <a:pt x="195" y="394"/>
                    </a:lnTo>
                    <a:lnTo>
                      <a:pt x="264" y="353"/>
                    </a:lnTo>
                    <a:cubicBezTo>
                      <a:pt x="312" y="324"/>
                      <a:pt x="371" y="303"/>
                      <a:pt x="429" y="281"/>
                    </a:cubicBezTo>
                    <a:cubicBezTo>
                      <a:pt x="489" y="260"/>
                      <a:pt x="550" y="239"/>
                      <a:pt x="617" y="218"/>
                    </a:cubicBezTo>
                    <a:cubicBezTo>
                      <a:pt x="574" y="199"/>
                      <a:pt x="525" y="192"/>
                      <a:pt x="476" y="192"/>
                    </a:cubicBezTo>
                    <a:cubicBezTo>
                      <a:pt x="456" y="192"/>
                      <a:pt x="435" y="193"/>
                      <a:pt x="415" y="195"/>
                    </a:cubicBezTo>
                    <a:cubicBezTo>
                      <a:pt x="367" y="201"/>
                      <a:pt x="319" y="210"/>
                      <a:pt x="269" y="230"/>
                    </a:cubicBezTo>
                    <a:cubicBezTo>
                      <a:pt x="246" y="181"/>
                      <a:pt x="214" y="140"/>
                      <a:pt x="178" y="107"/>
                    </a:cubicBezTo>
                    <a:cubicBezTo>
                      <a:pt x="127" y="59"/>
                      <a:pt x="66" y="22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_ONLY_1">
    <p:bg>
      <p:bgPr>
        <a:gradFill>
          <a:gsLst>
            <a:gs pos="0">
              <a:schemeClr val="accent1"/>
            </a:gs>
            <a:gs pos="50000">
              <a:schemeClr val="accent1"/>
            </a:gs>
            <a:gs pos="100000">
              <a:schemeClr val="accent2"/>
            </a:gs>
          </a:gsLst>
          <a:lin ang="5400700" scaled="0"/>
        </a:gradFill>
        <a:effectLst/>
      </p:bgPr>
    </p:bg>
    <p:spTree>
      <p:nvGrpSpPr>
        <p:cNvPr id="1" name="Shape 2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0" name="Google Shape;2390;p17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9pPr>
          </a:lstStyle>
          <a:p>
            <a:endParaRPr/>
          </a:p>
        </p:txBody>
      </p:sp>
      <p:grpSp>
        <p:nvGrpSpPr>
          <p:cNvPr id="2391" name="Google Shape;2391;p17"/>
          <p:cNvGrpSpPr/>
          <p:nvPr/>
        </p:nvGrpSpPr>
        <p:grpSpPr>
          <a:xfrm>
            <a:off x="-990656" y="319472"/>
            <a:ext cx="10582618" cy="5626373"/>
            <a:chOff x="-990656" y="319472"/>
            <a:chExt cx="10582618" cy="5626373"/>
          </a:xfrm>
        </p:grpSpPr>
        <p:sp>
          <p:nvSpPr>
            <p:cNvPr id="2392" name="Google Shape;2392;p17"/>
            <p:cNvSpPr/>
            <p:nvPr/>
          </p:nvSpPr>
          <p:spPr>
            <a:xfrm>
              <a:off x="7872935" y="3661424"/>
              <a:ext cx="1719027" cy="416170"/>
            </a:xfrm>
            <a:custGeom>
              <a:avLst/>
              <a:gdLst/>
              <a:ahLst/>
              <a:cxnLst/>
              <a:rect l="l" t="t" r="r" b="b"/>
              <a:pathLst>
                <a:path w="42669" h="10330" extrusionOk="0">
                  <a:moveTo>
                    <a:pt x="16017" y="1"/>
                  </a:moveTo>
                  <a:cubicBezTo>
                    <a:pt x="15822" y="1"/>
                    <a:pt x="15620" y="26"/>
                    <a:pt x="15410" y="79"/>
                  </a:cubicBezTo>
                  <a:cubicBezTo>
                    <a:pt x="14482" y="314"/>
                    <a:pt x="13718" y="1008"/>
                    <a:pt x="13231" y="1833"/>
                  </a:cubicBezTo>
                  <a:cubicBezTo>
                    <a:pt x="12745" y="2658"/>
                    <a:pt x="12510" y="3606"/>
                    <a:pt x="12361" y="4553"/>
                  </a:cubicBezTo>
                  <a:cubicBezTo>
                    <a:pt x="11906" y="4198"/>
                    <a:pt x="11329" y="4011"/>
                    <a:pt x="10753" y="4011"/>
                  </a:cubicBezTo>
                  <a:cubicBezTo>
                    <a:pt x="10436" y="4011"/>
                    <a:pt x="10119" y="4068"/>
                    <a:pt x="9824" y="4184"/>
                  </a:cubicBezTo>
                  <a:cubicBezTo>
                    <a:pt x="8685" y="4630"/>
                    <a:pt x="7952" y="6021"/>
                    <a:pt x="7992" y="7212"/>
                  </a:cubicBezTo>
                  <a:cubicBezTo>
                    <a:pt x="7628" y="6975"/>
                    <a:pt x="7193" y="6699"/>
                    <a:pt x="6755" y="6699"/>
                  </a:cubicBezTo>
                  <a:cubicBezTo>
                    <a:pt x="6591" y="6699"/>
                    <a:pt x="6427" y="6737"/>
                    <a:pt x="6265" y="6831"/>
                  </a:cubicBezTo>
                  <a:cubicBezTo>
                    <a:pt x="5798" y="7104"/>
                    <a:pt x="5661" y="7749"/>
                    <a:pt x="5373" y="8171"/>
                  </a:cubicBezTo>
                  <a:cubicBezTo>
                    <a:pt x="4255" y="9813"/>
                    <a:pt x="1623" y="9516"/>
                    <a:pt x="0" y="10195"/>
                  </a:cubicBezTo>
                  <a:cubicBezTo>
                    <a:pt x="9293" y="10248"/>
                    <a:pt x="21363" y="10329"/>
                    <a:pt x="32093" y="10329"/>
                  </a:cubicBezTo>
                  <a:cubicBezTo>
                    <a:pt x="35840" y="10329"/>
                    <a:pt x="39424" y="10319"/>
                    <a:pt x="42669" y="10295"/>
                  </a:cubicBezTo>
                  <a:cubicBezTo>
                    <a:pt x="42056" y="10008"/>
                    <a:pt x="41394" y="9933"/>
                    <a:pt x="40715" y="9933"/>
                  </a:cubicBezTo>
                  <a:cubicBezTo>
                    <a:pt x="39969" y="9933"/>
                    <a:pt x="39203" y="10023"/>
                    <a:pt x="38460" y="10023"/>
                  </a:cubicBezTo>
                  <a:cubicBezTo>
                    <a:pt x="38332" y="10023"/>
                    <a:pt x="38205" y="10021"/>
                    <a:pt x="38078" y="10014"/>
                  </a:cubicBezTo>
                  <a:cubicBezTo>
                    <a:pt x="36490" y="9933"/>
                    <a:pt x="34888" y="9614"/>
                    <a:pt x="33522" y="8767"/>
                  </a:cubicBezTo>
                  <a:cubicBezTo>
                    <a:pt x="32802" y="8321"/>
                    <a:pt x="32164" y="7739"/>
                    <a:pt x="31392" y="7389"/>
                  </a:cubicBezTo>
                  <a:cubicBezTo>
                    <a:pt x="30680" y="7065"/>
                    <a:pt x="29901" y="7051"/>
                    <a:pt x="29149" y="6919"/>
                  </a:cubicBezTo>
                  <a:cubicBezTo>
                    <a:pt x="29109" y="6912"/>
                    <a:pt x="28989" y="6906"/>
                    <a:pt x="28828" y="6906"/>
                  </a:cubicBezTo>
                  <a:cubicBezTo>
                    <a:pt x="28274" y="6906"/>
                    <a:pt x="27236" y="6977"/>
                    <a:pt x="27359" y="7333"/>
                  </a:cubicBezTo>
                  <a:cubicBezTo>
                    <a:pt x="26764" y="5608"/>
                    <a:pt x="25752" y="4028"/>
                    <a:pt x="24432" y="2767"/>
                  </a:cubicBezTo>
                  <a:cubicBezTo>
                    <a:pt x="23700" y="2066"/>
                    <a:pt x="22826" y="1444"/>
                    <a:pt x="21820" y="1311"/>
                  </a:cubicBezTo>
                  <a:cubicBezTo>
                    <a:pt x="21712" y="1297"/>
                    <a:pt x="21603" y="1290"/>
                    <a:pt x="21493" y="1290"/>
                  </a:cubicBezTo>
                  <a:cubicBezTo>
                    <a:pt x="20579" y="1290"/>
                    <a:pt x="19638" y="1776"/>
                    <a:pt x="19339" y="2629"/>
                  </a:cubicBezTo>
                  <a:cubicBezTo>
                    <a:pt x="18573" y="1441"/>
                    <a:pt x="17506" y="1"/>
                    <a:pt x="16017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17"/>
            <p:cNvSpPr/>
            <p:nvPr/>
          </p:nvSpPr>
          <p:spPr>
            <a:xfrm flipH="1">
              <a:off x="-62556" y="4122086"/>
              <a:ext cx="9210206" cy="900798"/>
            </a:xfrm>
            <a:custGeom>
              <a:avLst/>
              <a:gdLst/>
              <a:ahLst/>
              <a:cxnLst/>
              <a:rect l="l" t="t" r="r" b="b"/>
              <a:pathLst>
                <a:path w="228612" h="32558" extrusionOk="0">
                  <a:moveTo>
                    <a:pt x="228612" y="1"/>
                  </a:moveTo>
                  <a:cubicBezTo>
                    <a:pt x="222585" y="3043"/>
                    <a:pt x="216596" y="6159"/>
                    <a:pt x="210692" y="9416"/>
                  </a:cubicBezTo>
                  <a:cubicBezTo>
                    <a:pt x="205454" y="12298"/>
                    <a:pt x="197430" y="19257"/>
                    <a:pt x="190608" y="19257"/>
                  </a:cubicBezTo>
                  <a:cubicBezTo>
                    <a:pt x="189579" y="19257"/>
                    <a:pt x="188578" y="19099"/>
                    <a:pt x="187618" y="18745"/>
                  </a:cubicBezTo>
                  <a:cubicBezTo>
                    <a:pt x="183832" y="17349"/>
                    <a:pt x="180720" y="14450"/>
                    <a:pt x="176865" y="13246"/>
                  </a:cubicBezTo>
                  <a:cubicBezTo>
                    <a:pt x="175577" y="12842"/>
                    <a:pt x="174255" y="12644"/>
                    <a:pt x="172920" y="12617"/>
                  </a:cubicBezTo>
                  <a:cubicBezTo>
                    <a:pt x="172812" y="12615"/>
                    <a:pt x="172704" y="12614"/>
                    <a:pt x="172596" y="12614"/>
                  </a:cubicBezTo>
                  <a:cubicBezTo>
                    <a:pt x="170023" y="12614"/>
                    <a:pt x="167422" y="13233"/>
                    <a:pt x="164982" y="14205"/>
                  </a:cubicBezTo>
                  <a:cubicBezTo>
                    <a:pt x="164226" y="14504"/>
                    <a:pt x="163490" y="14837"/>
                    <a:pt x="162773" y="15198"/>
                  </a:cubicBezTo>
                  <a:cubicBezTo>
                    <a:pt x="158426" y="17379"/>
                    <a:pt x="154602" y="20457"/>
                    <a:pt x="150469" y="23019"/>
                  </a:cubicBezTo>
                  <a:cubicBezTo>
                    <a:pt x="148548" y="24211"/>
                    <a:pt x="146477" y="25316"/>
                    <a:pt x="144227" y="25492"/>
                  </a:cubicBezTo>
                  <a:cubicBezTo>
                    <a:pt x="144006" y="25509"/>
                    <a:pt x="143786" y="25517"/>
                    <a:pt x="143568" y="25517"/>
                  </a:cubicBezTo>
                  <a:cubicBezTo>
                    <a:pt x="138171" y="25517"/>
                    <a:pt x="133815" y="20451"/>
                    <a:pt x="128426" y="19354"/>
                  </a:cubicBezTo>
                  <a:cubicBezTo>
                    <a:pt x="127637" y="19192"/>
                    <a:pt x="126850" y="19119"/>
                    <a:pt x="126066" y="19119"/>
                  </a:cubicBezTo>
                  <a:cubicBezTo>
                    <a:pt x="121599" y="19119"/>
                    <a:pt x="117238" y="21504"/>
                    <a:pt x="113151" y="23597"/>
                  </a:cubicBezTo>
                  <a:cubicBezTo>
                    <a:pt x="109824" y="25301"/>
                    <a:pt x="106027" y="26859"/>
                    <a:pt x="102399" y="26859"/>
                  </a:cubicBezTo>
                  <a:cubicBezTo>
                    <a:pt x="100791" y="26859"/>
                    <a:pt x="99217" y="26553"/>
                    <a:pt x="97732" y="25818"/>
                  </a:cubicBezTo>
                  <a:cubicBezTo>
                    <a:pt x="96467" y="25189"/>
                    <a:pt x="95303" y="24261"/>
                    <a:pt x="93903" y="24061"/>
                  </a:cubicBezTo>
                  <a:cubicBezTo>
                    <a:pt x="93630" y="24023"/>
                    <a:pt x="93355" y="24005"/>
                    <a:pt x="93077" y="24005"/>
                  </a:cubicBezTo>
                  <a:cubicBezTo>
                    <a:pt x="90451" y="24005"/>
                    <a:pt x="87666" y="25605"/>
                    <a:pt x="85172" y="26098"/>
                  </a:cubicBezTo>
                  <a:cubicBezTo>
                    <a:pt x="83957" y="26336"/>
                    <a:pt x="82798" y="26600"/>
                    <a:pt x="81656" y="26830"/>
                  </a:cubicBezTo>
                  <a:cubicBezTo>
                    <a:pt x="81548" y="26856"/>
                    <a:pt x="81441" y="26876"/>
                    <a:pt x="81333" y="26899"/>
                  </a:cubicBezTo>
                  <a:cubicBezTo>
                    <a:pt x="81234" y="26918"/>
                    <a:pt x="81138" y="26937"/>
                    <a:pt x="81038" y="26956"/>
                  </a:cubicBezTo>
                  <a:cubicBezTo>
                    <a:pt x="80308" y="27100"/>
                    <a:pt x="79581" y="27224"/>
                    <a:pt x="78840" y="27320"/>
                  </a:cubicBezTo>
                  <a:cubicBezTo>
                    <a:pt x="78794" y="27327"/>
                    <a:pt x="78748" y="27331"/>
                    <a:pt x="78701" y="27339"/>
                  </a:cubicBezTo>
                  <a:cubicBezTo>
                    <a:pt x="78650" y="27346"/>
                    <a:pt x="78604" y="27351"/>
                    <a:pt x="78555" y="27354"/>
                  </a:cubicBezTo>
                  <a:cubicBezTo>
                    <a:pt x="77721" y="27459"/>
                    <a:pt x="76871" y="27521"/>
                    <a:pt x="75992" y="27521"/>
                  </a:cubicBezTo>
                  <a:cubicBezTo>
                    <a:pt x="75511" y="27521"/>
                    <a:pt x="75020" y="27503"/>
                    <a:pt x="74517" y="27462"/>
                  </a:cubicBezTo>
                  <a:cubicBezTo>
                    <a:pt x="74372" y="27452"/>
                    <a:pt x="74224" y="27435"/>
                    <a:pt x="74077" y="27424"/>
                  </a:cubicBezTo>
                  <a:cubicBezTo>
                    <a:pt x="73870" y="27405"/>
                    <a:pt x="73667" y="27382"/>
                    <a:pt x="73461" y="27359"/>
                  </a:cubicBezTo>
                  <a:cubicBezTo>
                    <a:pt x="73130" y="27321"/>
                    <a:pt x="72805" y="27283"/>
                    <a:pt x="72478" y="27237"/>
                  </a:cubicBezTo>
                  <a:cubicBezTo>
                    <a:pt x="71827" y="27149"/>
                    <a:pt x="71179" y="27041"/>
                    <a:pt x="70536" y="26919"/>
                  </a:cubicBezTo>
                  <a:cubicBezTo>
                    <a:pt x="70283" y="26873"/>
                    <a:pt x="70033" y="26823"/>
                    <a:pt x="69780" y="26773"/>
                  </a:cubicBezTo>
                  <a:cubicBezTo>
                    <a:pt x="69520" y="26723"/>
                    <a:pt x="69259" y="26670"/>
                    <a:pt x="68999" y="26613"/>
                  </a:cubicBezTo>
                  <a:lnTo>
                    <a:pt x="68987" y="26613"/>
                  </a:lnTo>
                  <a:cubicBezTo>
                    <a:pt x="68044" y="26417"/>
                    <a:pt x="67109" y="26195"/>
                    <a:pt x="66173" y="25965"/>
                  </a:cubicBezTo>
                  <a:cubicBezTo>
                    <a:pt x="63999" y="25427"/>
                    <a:pt x="61676" y="24694"/>
                    <a:pt x="59466" y="24384"/>
                  </a:cubicBezTo>
                  <a:cubicBezTo>
                    <a:pt x="57062" y="24047"/>
                    <a:pt x="54877" y="23867"/>
                    <a:pt x="52530" y="22935"/>
                  </a:cubicBezTo>
                  <a:cubicBezTo>
                    <a:pt x="50760" y="22232"/>
                    <a:pt x="48764" y="21309"/>
                    <a:pt x="46953" y="21309"/>
                  </a:cubicBezTo>
                  <a:cubicBezTo>
                    <a:pt x="46109" y="21309"/>
                    <a:pt x="45305" y="21509"/>
                    <a:pt x="44582" y="22026"/>
                  </a:cubicBezTo>
                  <a:cubicBezTo>
                    <a:pt x="43036" y="23129"/>
                    <a:pt x="41831" y="23672"/>
                    <a:pt x="40482" y="23672"/>
                  </a:cubicBezTo>
                  <a:cubicBezTo>
                    <a:pt x="39454" y="23672"/>
                    <a:pt x="38342" y="23357"/>
                    <a:pt x="36932" y="22735"/>
                  </a:cubicBezTo>
                  <a:cubicBezTo>
                    <a:pt x="30532" y="19921"/>
                    <a:pt x="24428" y="16435"/>
                    <a:pt x="18746" y="12363"/>
                  </a:cubicBezTo>
                  <a:cubicBezTo>
                    <a:pt x="16783" y="10957"/>
                    <a:pt x="14843" y="9461"/>
                    <a:pt x="12616" y="8534"/>
                  </a:cubicBezTo>
                  <a:cubicBezTo>
                    <a:pt x="10749" y="7755"/>
                    <a:pt x="8759" y="7411"/>
                    <a:pt x="6747" y="7411"/>
                  </a:cubicBezTo>
                  <a:cubicBezTo>
                    <a:pt x="4477" y="7411"/>
                    <a:pt x="2180" y="7848"/>
                    <a:pt x="1" y="8591"/>
                  </a:cubicBezTo>
                  <a:lnTo>
                    <a:pt x="1" y="28332"/>
                  </a:lnTo>
                  <a:cubicBezTo>
                    <a:pt x="3928" y="28601"/>
                    <a:pt x="7852" y="28858"/>
                    <a:pt x="11779" y="29100"/>
                  </a:cubicBezTo>
                  <a:cubicBezTo>
                    <a:pt x="11806" y="29103"/>
                    <a:pt x="11829" y="29103"/>
                    <a:pt x="11855" y="29103"/>
                  </a:cubicBezTo>
                  <a:cubicBezTo>
                    <a:pt x="12566" y="29149"/>
                    <a:pt x="13272" y="29190"/>
                    <a:pt x="13980" y="29233"/>
                  </a:cubicBezTo>
                  <a:cubicBezTo>
                    <a:pt x="13999" y="29237"/>
                    <a:pt x="14023" y="29237"/>
                    <a:pt x="14042" y="29237"/>
                  </a:cubicBezTo>
                  <a:cubicBezTo>
                    <a:pt x="14637" y="29276"/>
                    <a:pt x="15234" y="29309"/>
                    <a:pt x="15828" y="29345"/>
                  </a:cubicBezTo>
                  <a:cubicBezTo>
                    <a:pt x="15851" y="29345"/>
                    <a:pt x="15871" y="29347"/>
                    <a:pt x="15893" y="29347"/>
                  </a:cubicBezTo>
                  <a:cubicBezTo>
                    <a:pt x="16419" y="29378"/>
                    <a:pt x="16944" y="29410"/>
                    <a:pt x="17469" y="29440"/>
                  </a:cubicBezTo>
                  <a:cubicBezTo>
                    <a:pt x="17555" y="29444"/>
                    <a:pt x="17644" y="29453"/>
                    <a:pt x="17730" y="29455"/>
                  </a:cubicBezTo>
                  <a:cubicBezTo>
                    <a:pt x="17785" y="29461"/>
                    <a:pt x="17842" y="29463"/>
                    <a:pt x="17899" y="29463"/>
                  </a:cubicBezTo>
                  <a:cubicBezTo>
                    <a:pt x="17937" y="29468"/>
                    <a:pt x="17975" y="29472"/>
                    <a:pt x="18013" y="29472"/>
                  </a:cubicBezTo>
                  <a:cubicBezTo>
                    <a:pt x="18458" y="29499"/>
                    <a:pt x="18903" y="29520"/>
                    <a:pt x="19351" y="29548"/>
                  </a:cubicBezTo>
                  <a:cubicBezTo>
                    <a:pt x="19483" y="29555"/>
                    <a:pt x="19614" y="29562"/>
                    <a:pt x="19748" y="29570"/>
                  </a:cubicBezTo>
                  <a:cubicBezTo>
                    <a:pt x="19824" y="29574"/>
                    <a:pt x="19900" y="29578"/>
                    <a:pt x="19980" y="29581"/>
                  </a:cubicBezTo>
                  <a:cubicBezTo>
                    <a:pt x="20003" y="29581"/>
                    <a:pt x="20027" y="29584"/>
                    <a:pt x="20049" y="29584"/>
                  </a:cubicBezTo>
                  <a:lnTo>
                    <a:pt x="20053" y="29584"/>
                  </a:lnTo>
                  <a:cubicBezTo>
                    <a:pt x="20253" y="29597"/>
                    <a:pt x="20462" y="29608"/>
                    <a:pt x="20669" y="29619"/>
                  </a:cubicBezTo>
                  <a:cubicBezTo>
                    <a:pt x="20695" y="29622"/>
                    <a:pt x="20726" y="29622"/>
                    <a:pt x="20756" y="29622"/>
                  </a:cubicBezTo>
                  <a:cubicBezTo>
                    <a:pt x="21033" y="29639"/>
                    <a:pt x="21312" y="29653"/>
                    <a:pt x="21592" y="29669"/>
                  </a:cubicBezTo>
                  <a:cubicBezTo>
                    <a:pt x="21906" y="29688"/>
                    <a:pt x="22216" y="29702"/>
                    <a:pt x="22532" y="29717"/>
                  </a:cubicBezTo>
                  <a:cubicBezTo>
                    <a:pt x="22553" y="29721"/>
                    <a:pt x="22577" y="29721"/>
                    <a:pt x="22599" y="29721"/>
                  </a:cubicBezTo>
                  <a:cubicBezTo>
                    <a:pt x="22930" y="29740"/>
                    <a:pt x="23263" y="29759"/>
                    <a:pt x="23593" y="29775"/>
                  </a:cubicBezTo>
                  <a:cubicBezTo>
                    <a:pt x="23607" y="29775"/>
                    <a:pt x="23626" y="29778"/>
                    <a:pt x="23641" y="29778"/>
                  </a:cubicBezTo>
                  <a:cubicBezTo>
                    <a:pt x="23837" y="29786"/>
                    <a:pt x="24033" y="29797"/>
                    <a:pt x="24229" y="29809"/>
                  </a:cubicBezTo>
                  <a:cubicBezTo>
                    <a:pt x="24252" y="29809"/>
                    <a:pt x="24280" y="29809"/>
                    <a:pt x="24301" y="29811"/>
                  </a:cubicBezTo>
                  <a:cubicBezTo>
                    <a:pt x="24536" y="29824"/>
                    <a:pt x="24770" y="29836"/>
                    <a:pt x="25004" y="29847"/>
                  </a:cubicBezTo>
                  <a:cubicBezTo>
                    <a:pt x="25065" y="29851"/>
                    <a:pt x="25126" y="29855"/>
                    <a:pt x="25189" y="29855"/>
                  </a:cubicBezTo>
                  <a:cubicBezTo>
                    <a:pt x="25326" y="29862"/>
                    <a:pt x="25468" y="29870"/>
                    <a:pt x="25606" y="29874"/>
                  </a:cubicBezTo>
                  <a:cubicBezTo>
                    <a:pt x="25698" y="29881"/>
                    <a:pt x="25794" y="29886"/>
                    <a:pt x="25885" y="29889"/>
                  </a:cubicBezTo>
                  <a:cubicBezTo>
                    <a:pt x="25983" y="29898"/>
                    <a:pt x="26075" y="29902"/>
                    <a:pt x="26170" y="29906"/>
                  </a:cubicBezTo>
                  <a:cubicBezTo>
                    <a:pt x="26246" y="29908"/>
                    <a:pt x="26328" y="29913"/>
                    <a:pt x="26404" y="29917"/>
                  </a:cubicBezTo>
                  <a:cubicBezTo>
                    <a:pt x="26450" y="29921"/>
                    <a:pt x="26499" y="29925"/>
                    <a:pt x="26545" y="29925"/>
                  </a:cubicBezTo>
                  <a:cubicBezTo>
                    <a:pt x="26727" y="29936"/>
                    <a:pt x="26911" y="29944"/>
                    <a:pt x="27090" y="29951"/>
                  </a:cubicBezTo>
                  <a:cubicBezTo>
                    <a:pt x="27121" y="29955"/>
                    <a:pt x="27155" y="29955"/>
                    <a:pt x="27186" y="29955"/>
                  </a:cubicBezTo>
                  <a:cubicBezTo>
                    <a:pt x="27274" y="29963"/>
                    <a:pt x="27357" y="29965"/>
                    <a:pt x="27446" y="29965"/>
                  </a:cubicBezTo>
                  <a:cubicBezTo>
                    <a:pt x="27534" y="29974"/>
                    <a:pt x="27621" y="29978"/>
                    <a:pt x="27710" y="29982"/>
                  </a:cubicBezTo>
                  <a:cubicBezTo>
                    <a:pt x="27802" y="29984"/>
                    <a:pt x="27890" y="29989"/>
                    <a:pt x="27982" y="29993"/>
                  </a:cubicBezTo>
                  <a:cubicBezTo>
                    <a:pt x="28039" y="29996"/>
                    <a:pt x="28101" y="30001"/>
                    <a:pt x="28158" y="30003"/>
                  </a:cubicBezTo>
                  <a:cubicBezTo>
                    <a:pt x="29163" y="30050"/>
                    <a:pt x="30163" y="30095"/>
                    <a:pt x="31168" y="30137"/>
                  </a:cubicBezTo>
                  <a:cubicBezTo>
                    <a:pt x="31234" y="30146"/>
                    <a:pt x="31298" y="30146"/>
                    <a:pt x="31367" y="30146"/>
                  </a:cubicBezTo>
                  <a:cubicBezTo>
                    <a:pt x="31516" y="30156"/>
                    <a:pt x="31662" y="30165"/>
                    <a:pt x="31812" y="30165"/>
                  </a:cubicBezTo>
                  <a:cubicBezTo>
                    <a:pt x="31923" y="30178"/>
                    <a:pt x="32037" y="30180"/>
                    <a:pt x="32149" y="30180"/>
                  </a:cubicBezTo>
                  <a:cubicBezTo>
                    <a:pt x="32157" y="30184"/>
                    <a:pt x="32159" y="30184"/>
                    <a:pt x="32168" y="30184"/>
                  </a:cubicBezTo>
                  <a:cubicBezTo>
                    <a:pt x="32591" y="30203"/>
                    <a:pt x="33017" y="30222"/>
                    <a:pt x="33443" y="30237"/>
                  </a:cubicBezTo>
                  <a:cubicBezTo>
                    <a:pt x="34825" y="30300"/>
                    <a:pt x="36204" y="30353"/>
                    <a:pt x="37585" y="30403"/>
                  </a:cubicBezTo>
                  <a:cubicBezTo>
                    <a:pt x="38128" y="30422"/>
                    <a:pt x="38673" y="30441"/>
                    <a:pt x="39214" y="30460"/>
                  </a:cubicBezTo>
                  <a:cubicBezTo>
                    <a:pt x="39253" y="30460"/>
                    <a:pt x="39287" y="30464"/>
                    <a:pt x="39322" y="30464"/>
                  </a:cubicBezTo>
                  <a:lnTo>
                    <a:pt x="39325" y="30464"/>
                  </a:lnTo>
                  <a:cubicBezTo>
                    <a:pt x="40429" y="30503"/>
                    <a:pt x="41529" y="30536"/>
                    <a:pt x="42633" y="30572"/>
                  </a:cubicBezTo>
                  <a:cubicBezTo>
                    <a:pt x="43040" y="30584"/>
                    <a:pt x="43442" y="30595"/>
                    <a:pt x="43849" y="30606"/>
                  </a:cubicBezTo>
                  <a:cubicBezTo>
                    <a:pt x="43929" y="30610"/>
                    <a:pt x="44013" y="30610"/>
                    <a:pt x="44094" y="30610"/>
                  </a:cubicBezTo>
                  <a:cubicBezTo>
                    <a:pt x="44102" y="30612"/>
                    <a:pt x="44105" y="30612"/>
                    <a:pt x="44113" y="30612"/>
                  </a:cubicBezTo>
                  <a:lnTo>
                    <a:pt x="44186" y="30612"/>
                  </a:lnTo>
                  <a:cubicBezTo>
                    <a:pt x="44235" y="30616"/>
                    <a:pt x="44286" y="30616"/>
                    <a:pt x="44336" y="30616"/>
                  </a:cubicBezTo>
                  <a:cubicBezTo>
                    <a:pt x="44339" y="30617"/>
                    <a:pt x="44344" y="30618"/>
                    <a:pt x="44349" y="30618"/>
                  </a:cubicBezTo>
                  <a:cubicBezTo>
                    <a:pt x="44354" y="30618"/>
                    <a:pt x="44358" y="30617"/>
                    <a:pt x="44362" y="30616"/>
                  </a:cubicBezTo>
                  <a:cubicBezTo>
                    <a:pt x="44455" y="30620"/>
                    <a:pt x="44541" y="30624"/>
                    <a:pt x="44634" y="30624"/>
                  </a:cubicBezTo>
                  <a:cubicBezTo>
                    <a:pt x="44914" y="30635"/>
                    <a:pt x="45199" y="30638"/>
                    <a:pt x="45478" y="30645"/>
                  </a:cubicBezTo>
                  <a:cubicBezTo>
                    <a:pt x="45701" y="30654"/>
                    <a:pt x="45926" y="30657"/>
                    <a:pt x="46148" y="30664"/>
                  </a:cubicBezTo>
                  <a:cubicBezTo>
                    <a:pt x="46325" y="30670"/>
                    <a:pt x="46504" y="30673"/>
                    <a:pt x="46681" y="30681"/>
                  </a:cubicBezTo>
                  <a:cubicBezTo>
                    <a:pt x="48868" y="30732"/>
                    <a:pt x="51056" y="30770"/>
                    <a:pt x="53246" y="30801"/>
                  </a:cubicBezTo>
                  <a:cubicBezTo>
                    <a:pt x="55875" y="30839"/>
                    <a:pt x="58510" y="30858"/>
                    <a:pt x="61141" y="30896"/>
                  </a:cubicBezTo>
                  <a:lnTo>
                    <a:pt x="61394" y="30896"/>
                  </a:lnTo>
                  <a:cubicBezTo>
                    <a:pt x="61424" y="30896"/>
                    <a:pt x="61456" y="30896"/>
                    <a:pt x="61487" y="30898"/>
                  </a:cubicBezTo>
                  <a:cubicBezTo>
                    <a:pt x="61845" y="30903"/>
                    <a:pt x="62206" y="30906"/>
                    <a:pt x="62567" y="30915"/>
                  </a:cubicBezTo>
                  <a:cubicBezTo>
                    <a:pt x="65040" y="30953"/>
                    <a:pt x="67514" y="31006"/>
                    <a:pt x="69986" y="31107"/>
                  </a:cubicBezTo>
                  <a:cubicBezTo>
                    <a:pt x="72050" y="31188"/>
                    <a:pt x="74112" y="31298"/>
                    <a:pt x="76171" y="31451"/>
                  </a:cubicBezTo>
                  <a:cubicBezTo>
                    <a:pt x="78446" y="31622"/>
                    <a:pt x="80720" y="31851"/>
                    <a:pt x="82997" y="32062"/>
                  </a:cubicBezTo>
                  <a:cubicBezTo>
                    <a:pt x="85922" y="32329"/>
                    <a:pt x="88853" y="32558"/>
                    <a:pt x="91795" y="32558"/>
                  </a:cubicBezTo>
                  <a:cubicBezTo>
                    <a:pt x="93366" y="32558"/>
                    <a:pt x="94940" y="32493"/>
                    <a:pt x="96517" y="32334"/>
                  </a:cubicBezTo>
                  <a:cubicBezTo>
                    <a:pt x="97280" y="32257"/>
                    <a:pt x="98035" y="32165"/>
                    <a:pt x="98794" y="32062"/>
                  </a:cubicBezTo>
                  <a:cubicBezTo>
                    <a:pt x="99174" y="32008"/>
                    <a:pt x="99549" y="31954"/>
                    <a:pt x="99929" y="31896"/>
                  </a:cubicBezTo>
                  <a:cubicBezTo>
                    <a:pt x="99948" y="31891"/>
                    <a:pt x="99963" y="31891"/>
                    <a:pt x="99983" y="31889"/>
                  </a:cubicBezTo>
                  <a:cubicBezTo>
                    <a:pt x="100279" y="31846"/>
                    <a:pt x="100580" y="31796"/>
                    <a:pt x="100876" y="31750"/>
                  </a:cubicBezTo>
                  <a:cubicBezTo>
                    <a:pt x="100911" y="31745"/>
                    <a:pt x="100946" y="31737"/>
                    <a:pt x="100984" y="31735"/>
                  </a:cubicBezTo>
                  <a:cubicBezTo>
                    <a:pt x="101138" y="31707"/>
                    <a:pt x="101291" y="31683"/>
                    <a:pt x="101444" y="31661"/>
                  </a:cubicBezTo>
                  <a:cubicBezTo>
                    <a:pt x="101532" y="31646"/>
                    <a:pt x="101624" y="31631"/>
                    <a:pt x="101717" y="31615"/>
                  </a:cubicBezTo>
                  <a:cubicBezTo>
                    <a:pt x="101804" y="31599"/>
                    <a:pt x="101893" y="31584"/>
                    <a:pt x="101980" y="31572"/>
                  </a:cubicBezTo>
                  <a:cubicBezTo>
                    <a:pt x="102491" y="31484"/>
                    <a:pt x="103006" y="31401"/>
                    <a:pt x="103518" y="31309"/>
                  </a:cubicBezTo>
                  <a:cubicBezTo>
                    <a:pt x="103798" y="31266"/>
                    <a:pt x="104075" y="31216"/>
                    <a:pt x="104354" y="31170"/>
                  </a:cubicBezTo>
                  <a:cubicBezTo>
                    <a:pt x="106797" y="30752"/>
                    <a:pt x="109236" y="30347"/>
                    <a:pt x="111690" y="30109"/>
                  </a:cubicBezTo>
                  <a:cubicBezTo>
                    <a:pt x="111764" y="30101"/>
                    <a:pt x="111836" y="30097"/>
                    <a:pt x="111908" y="30090"/>
                  </a:cubicBezTo>
                  <a:cubicBezTo>
                    <a:pt x="112989" y="29991"/>
                    <a:pt x="114075" y="29926"/>
                    <a:pt x="115160" y="29911"/>
                  </a:cubicBezTo>
                  <a:cubicBezTo>
                    <a:pt x="115341" y="29907"/>
                    <a:pt x="115522" y="29906"/>
                    <a:pt x="115704" y="29906"/>
                  </a:cubicBezTo>
                  <a:cubicBezTo>
                    <a:pt x="116038" y="29906"/>
                    <a:pt x="116372" y="29911"/>
                    <a:pt x="116705" y="29918"/>
                  </a:cubicBezTo>
                  <a:cubicBezTo>
                    <a:pt x="116981" y="29926"/>
                    <a:pt x="117258" y="29933"/>
                    <a:pt x="117530" y="29945"/>
                  </a:cubicBezTo>
                  <a:cubicBezTo>
                    <a:pt x="117736" y="29953"/>
                    <a:pt x="117940" y="29964"/>
                    <a:pt x="118143" y="29975"/>
                  </a:cubicBezTo>
                  <a:cubicBezTo>
                    <a:pt x="118556" y="29997"/>
                    <a:pt x="118974" y="30025"/>
                    <a:pt x="119389" y="30059"/>
                  </a:cubicBezTo>
                  <a:cubicBezTo>
                    <a:pt x="119463" y="30064"/>
                    <a:pt x="119535" y="30072"/>
                    <a:pt x="119609" y="30076"/>
                  </a:cubicBezTo>
                  <a:cubicBezTo>
                    <a:pt x="119643" y="30078"/>
                    <a:pt x="119677" y="30084"/>
                    <a:pt x="119712" y="30086"/>
                  </a:cubicBezTo>
                  <a:cubicBezTo>
                    <a:pt x="121589" y="30239"/>
                    <a:pt x="123468" y="30480"/>
                    <a:pt x="125344" y="30729"/>
                  </a:cubicBezTo>
                  <a:cubicBezTo>
                    <a:pt x="125749" y="30784"/>
                    <a:pt x="126156" y="30841"/>
                    <a:pt x="126563" y="30895"/>
                  </a:cubicBezTo>
                  <a:cubicBezTo>
                    <a:pt x="126819" y="30930"/>
                    <a:pt x="127072" y="30961"/>
                    <a:pt x="127329" y="30995"/>
                  </a:cubicBezTo>
                  <a:cubicBezTo>
                    <a:pt x="127522" y="31022"/>
                    <a:pt x="127709" y="31045"/>
                    <a:pt x="127898" y="31071"/>
                  </a:cubicBezTo>
                  <a:cubicBezTo>
                    <a:pt x="128663" y="31168"/>
                    <a:pt x="129435" y="31263"/>
                    <a:pt x="130201" y="31348"/>
                  </a:cubicBezTo>
                  <a:cubicBezTo>
                    <a:pt x="131616" y="31506"/>
                    <a:pt x="133030" y="31631"/>
                    <a:pt x="134448" y="31731"/>
                  </a:cubicBezTo>
                  <a:cubicBezTo>
                    <a:pt x="134836" y="31758"/>
                    <a:pt x="135228" y="31786"/>
                    <a:pt x="135616" y="31807"/>
                  </a:cubicBezTo>
                  <a:cubicBezTo>
                    <a:pt x="136837" y="31880"/>
                    <a:pt x="138062" y="31937"/>
                    <a:pt x="139288" y="31980"/>
                  </a:cubicBezTo>
                  <a:cubicBezTo>
                    <a:pt x="139377" y="31984"/>
                    <a:pt x="139469" y="31988"/>
                    <a:pt x="139557" y="31992"/>
                  </a:cubicBezTo>
                  <a:cubicBezTo>
                    <a:pt x="139597" y="31992"/>
                    <a:pt x="139635" y="31994"/>
                    <a:pt x="139679" y="31994"/>
                  </a:cubicBezTo>
                  <a:cubicBezTo>
                    <a:pt x="140492" y="32022"/>
                    <a:pt x="141305" y="32041"/>
                    <a:pt x="142118" y="32060"/>
                  </a:cubicBezTo>
                  <a:cubicBezTo>
                    <a:pt x="143929" y="32095"/>
                    <a:pt x="145741" y="32111"/>
                    <a:pt x="147552" y="32114"/>
                  </a:cubicBezTo>
                  <a:lnTo>
                    <a:pt x="147567" y="32114"/>
                  </a:lnTo>
                  <a:cubicBezTo>
                    <a:pt x="148280" y="32117"/>
                    <a:pt x="148995" y="32118"/>
                    <a:pt x="149710" y="32118"/>
                  </a:cubicBezTo>
                  <a:cubicBezTo>
                    <a:pt x="150282" y="32118"/>
                    <a:pt x="150853" y="32118"/>
                    <a:pt x="151424" y="32118"/>
                  </a:cubicBezTo>
                  <a:lnTo>
                    <a:pt x="152636" y="32118"/>
                  </a:lnTo>
                  <a:cubicBezTo>
                    <a:pt x="155249" y="32112"/>
                    <a:pt x="157864" y="32109"/>
                    <a:pt x="160483" y="32101"/>
                  </a:cubicBezTo>
                  <a:cubicBezTo>
                    <a:pt x="163012" y="32099"/>
                    <a:pt x="165542" y="32087"/>
                    <a:pt x="168069" y="32071"/>
                  </a:cubicBezTo>
                  <a:cubicBezTo>
                    <a:pt x="168641" y="32068"/>
                    <a:pt x="169211" y="32068"/>
                    <a:pt x="169783" y="32060"/>
                  </a:cubicBezTo>
                  <a:cubicBezTo>
                    <a:pt x="170926" y="32057"/>
                    <a:pt x="172071" y="32049"/>
                    <a:pt x="173214" y="32037"/>
                  </a:cubicBezTo>
                  <a:cubicBezTo>
                    <a:pt x="173402" y="32037"/>
                    <a:pt x="173594" y="32035"/>
                    <a:pt x="173781" y="32035"/>
                  </a:cubicBezTo>
                  <a:cubicBezTo>
                    <a:pt x="174321" y="32027"/>
                    <a:pt x="174862" y="32022"/>
                    <a:pt x="175399" y="32018"/>
                  </a:cubicBezTo>
                  <a:cubicBezTo>
                    <a:pt x="175540" y="32015"/>
                    <a:pt x="175682" y="32015"/>
                    <a:pt x="175820" y="32011"/>
                  </a:cubicBezTo>
                  <a:cubicBezTo>
                    <a:pt x="176050" y="32011"/>
                    <a:pt x="176280" y="32006"/>
                    <a:pt x="176507" y="32003"/>
                  </a:cubicBezTo>
                  <a:lnTo>
                    <a:pt x="176686" y="32003"/>
                  </a:lnTo>
                  <a:cubicBezTo>
                    <a:pt x="176697" y="32003"/>
                    <a:pt x="176705" y="32003"/>
                    <a:pt x="176714" y="31999"/>
                  </a:cubicBezTo>
                  <a:cubicBezTo>
                    <a:pt x="177159" y="31996"/>
                    <a:pt x="177599" y="31992"/>
                    <a:pt x="178044" y="31984"/>
                  </a:cubicBezTo>
                  <a:cubicBezTo>
                    <a:pt x="178934" y="31976"/>
                    <a:pt x="179818" y="31961"/>
                    <a:pt x="180708" y="31946"/>
                  </a:cubicBezTo>
                  <a:cubicBezTo>
                    <a:pt x="193186" y="31762"/>
                    <a:pt x="205651" y="31343"/>
                    <a:pt x="218070" y="30404"/>
                  </a:cubicBezTo>
                  <a:cubicBezTo>
                    <a:pt x="219569" y="30298"/>
                    <a:pt x="221064" y="30179"/>
                    <a:pt x="222559" y="30048"/>
                  </a:cubicBezTo>
                  <a:cubicBezTo>
                    <a:pt x="222788" y="30029"/>
                    <a:pt x="223016" y="30009"/>
                    <a:pt x="223241" y="29987"/>
                  </a:cubicBezTo>
                  <a:cubicBezTo>
                    <a:pt x="224422" y="29886"/>
                    <a:pt x="225603" y="29778"/>
                    <a:pt x="226784" y="29664"/>
                  </a:cubicBezTo>
                  <a:cubicBezTo>
                    <a:pt x="227394" y="29609"/>
                    <a:pt x="228002" y="29550"/>
                    <a:pt x="228612" y="29487"/>
                  </a:cubicBezTo>
                  <a:lnTo>
                    <a:pt x="228612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17"/>
            <p:cNvSpPr/>
            <p:nvPr/>
          </p:nvSpPr>
          <p:spPr>
            <a:xfrm>
              <a:off x="5752621" y="4870130"/>
              <a:ext cx="23125" cy="47459"/>
            </a:xfrm>
            <a:custGeom>
              <a:avLst/>
              <a:gdLst/>
              <a:ahLst/>
              <a:cxnLst/>
              <a:rect l="l" t="t" r="r" b="b"/>
              <a:pathLst>
                <a:path w="574" h="1178" extrusionOk="0">
                  <a:moveTo>
                    <a:pt x="245" y="0"/>
                  </a:moveTo>
                  <a:cubicBezTo>
                    <a:pt x="187" y="0"/>
                    <a:pt x="130" y="30"/>
                    <a:pt x="108" y="100"/>
                  </a:cubicBezTo>
                  <a:cubicBezTo>
                    <a:pt x="0" y="445"/>
                    <a:pt x="51" y="810"/>
                    <a:pt x="253" y="1113"/>
                  </a:cubicBezTo>
                  <a:cubicBezTo>
                    <a:pt x="284" y="1159"/>
                    <a:pt x="328" y="1178"/>
                    <a:pt x="372" y="1178"/>
                  </a:cubicBezTo>
                  <a:cubicBezTo>
                    <a:pt x="473" y="1178"/>
                    <a:pt x="573" y="1075"/>
                    <a:pt x="501" y="968"/>
                  </a:cubicBezTo>
                  <a:cubicBezTo>
                    <a:pt x="341" y="726"/>
                    <a:pt x="300" y="454"/>
                    <a:pt x="387" y="176"/>
                  </a:cubicBezTo>
                  <a:cubicBezTo>
                    <a:pt x="420" y="70"/>
                    <a:pt x="332" y="0"/>
                    <a:pt x="245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95" name="Google Shape;2395;p17"/>
            <p:cNvGrpSpPr/>
            <p:nvPr/>
          </p:nvGrpSpPr>
          <p:grpSpPr>
            <a:xfrm>
              <a:off x="-141288" y="4440735"/>
              <a:ext cx="9426590" cy="544195"/>
              <a:chOff x="772500" y="2123375"/>
              <a:chExt cx="5849575" cy="337695"/>
            </a:xfrm>
          </p:grpSpPr>
          <p:sp>
            <p:nvSpPr>
              <p:cNvPr id="2396" name="Google Shape;2396;p17"/>
              <p:cNvSpPr/>
              <p:nvPr/>
            </p:nvSpPr>
            <p:spPr>
              <a:xfrm>
                <a:off x="4605750" y="2123375"/>
                <a:ext cx="2016325" cy="293975"/>
              </a:xfrm>
              <a:custGeom>
                <a:avLst/>
                <a:gdLst/>
                <a:ahLst/>
                <a:cxnLst/>
                <a:rect l="l" t="t" r="r" b="b"/>
                <a:pathLst>
                  <a:path w="80653" h="11759" extrusionOk="0">
                    <a:moveTo>
                      <a:pt x="78292" y="0"/>
                    </a:moveTo>
                    <a:cubicBezTo>
                      <a:pt x="78269" y="0"/>
                      <a:pt x="78244" y="7"/>
                      <a:pt x="78219" y="22"/>
                    </a:cubicBezTo>
                    <a:cubicBezTo>
                      <a:pt x="75734" y="1536"/>
                      <a:pt x="72913" y="1887"/>
                      <a:pt x="70076" y="1887"/>
                    </a:cubicBezTo>
                    <a:cubicBezTo>
                      <a:pt x="69331" y="1887"/>
                      <a:pt x="68584" y="1862"/>
                      <a:pt x="67842" y="1829"/>
                    </a:cubicBezTo>
                    <a:cubicBezTo>
                      <a:pt x="67846" y="1752"/>
                      <a:pt x="67790" y="1665"/>
                      <a:pt x="67698" y="1665"/>
                    </a:cubicBezTo>
                    <a:cubicBezTo>
                      <a:pt x="67687" y="1665"/>
                      <a:pt x="67675" y="1666"/>
                      <a:pt x="67663" y="1669"/>
                    </a:cubicBezTo>
                    <a:cubicBezTo>
                      <a:pt x="67539" y="1695"/>
                      <a:pt x="67413" y="1713"/>
                      <a:pt x="67288" y="1739"/>
                    </a:cubicBezTo>
                    <a:cubicBezTo>
                      <a:pt x="67300" y="1667"/>
                      <a:pt x="67312" y="1595"/>
                      <a:pt x="67326" y="1524"/>
                    </a:cubicBezTo>
                    <a:cubicBezTo>
                      <a:pt x="67346" y="1415"/>
                      <a:pt x="67253" y="1343"/>
                      <a:pt x="67169" y="1343"/>
                    </a:cubicBezTo>
                    <a:cubicBezTo>
                      <a:pt x="67114" y="1343"/>
                      <a:pt x="67063" y="1375"/>
                      <a:pt x="67050" y="1447"/>
                    </a:cubicBezTo>
                    <a:cubicBezTo>
                      <a:pt x="67035" y="1529"/>
                      <a:pt x="67022" y="1608"/>
                      <a:pt x="67007" y="1689"/>
                    </a:cubicBezTo>
                    <a:cubicBezTo>
                      <a:pt x="67000" y="1727"/>
                      <a:pt x="67008" y="1760"/>
                      <a:pt x="67024" y="1788"/>
                    </a:cubicBezTo>
                    <a:cubicBezTo>
                      <a:pt x="67021" y="1788"/>
                      <a:pt x="67016" y="1789"/>
                      <a:pt x="67013" y="1789"/>
                    </a:cubicBezTo>
                    <a:cubicBezTo>
                      <a:pt x="66963" y="1786"/>
                      <a:pt x="66914" y="1784"/>
                      <a:pt x="66866" y="1782"/>
                    </a:cubicBezTo>
                    <a:cubicBezTo>
                      <a:pt x="66862" y="1781"/>
                      <a:pt x="66858" y="1781"/>
                      <a:pt x="66855" y="1781"/>
                    </a:cubicBezTo>
                    <a:cubicBezTo>
                      <a:pt x="66805" y="1781"/>
                      <a:pt x="66773" y="1806"/>
                      <a:pt x="66751" y="1836"/>
                    </a:cubicBezTo>
                    <a:cubicBezTo>
                      <a:pt x="66714" y="1843"/>
                      <a:pt x="66676" y="1852"/>
                      <a:pt x="66639" y="1858"/>
                    </a:cubicBezTo>
                    <a:cubicBezTo>
                      <a:pt x="66635" y="1845"/>
                      <a:pt x="66633" y="1830"/>
                      <a:pt x="66624" y="1817"/>
                    </a:cubicBezTo>
                    <a:cubicBezTo>
                      <a:pt x="66621" y="1783"/>
                      <a:pt x="66620" y="1747"/>
                      <a:pt x="66620" y="1714"/>
                    </a:cubicBezTo>
                    <a:cubicBezTo>
                      <a:pt x="66686" y="1604"/>
                      <a:pt x="66587" y="1501"/>
                      <a:pt x="66489" y="1501"/>
                    </a:cubicBezTo>
                    <a:cubicBezTo>
                      <a:pt x="66445" y="1501"/>
                      <a:pt x="66402" y="1521"/>
                      <a:pt x="66372" y="1569"/>
                    </a:cubicBezTo>
                    <a:cubicBezTo>
                      <a:pt x="66305" y="1680"/>
                      <a:pt x="66299" y="1794"/>
                      <a:pt x="66347" y="1904"/>
                    </a:cubicBezTo>
                    <a:cubicBezTo>
                      <a:pt x="66121" y="1937"/>
                      <a:pt x="65896" y="1964"/>
                      <a:pt x="65669" y="1989"/>
                    </a:cubicBezTo>
                    <a:cubicBezTo>
                      <a:pt x="65648" y="1980"/>
                      <a:pt x="65624" y="1975"/>
                      <a:pt x="65600" y="1975"/>
                    </a:cubicBezTo>
                    <a:cubicBezTo>
                      <a:pt x="65564" y="1975"/>
                      <a:pt x="65529" y="1986"/>
                      <a:pt x="65504" y="2011"/>
                    </a:cubicBezTo>
                    <a:cubicBezTo>
                      <a:pt x="65233" y="2039"/>
                      <a:pt x="64960" y="2055"/>
                      <a:pt x="64687" y="2072"/>
                    </a:cubicBezTo>
                    <a:cubicBezTo>
                      <a:pt x="64701" y="2045"/>
                      <a:pt x="64709" y="2012"/>
                      <a:pt x="64702" y="1974"/>
                    </a:cubicBezTo>
                    <a:cubicBezTo>
                      <a:pt x="64707" y="1942"/>
                      <a:pt x="64713" y="1910"/>
                      <a:pt x="64718" y="1877"/>
                    </a:cubicBezTo>
                    <a:cubicBezTo>
                      <a:pt x="64780" y="1765"/>
                      <a:pt x="64681" y="1661"/>
                      <a:pt x="64584" y="1661"/>
                    </a:cubicBezTo>
                    <a:cubicBezTo>
                      <a:pt x="64541" y="1661"/>
                      <a:pt x="64498" y="1682"/>
                      <a:pt x="64470" y="1732"/>
                    </a:cubicBezTo>
                    <a:cubicBezTo>
                      <a:pt x="64411" y="1840"/>
                      <a:pt x="64401" y="1930"/>
                      <a:pt x="64426" y="2050"/>
                    </a:cubicBezTo>
                    <a:cubicBezTo>
                      <a:pt x="64429" y="2065"/>
                      <a:pt x="64435" y="2075"/>
                      <a:pt x="64441" y="2088"/>
                    </a:cubicBezTo>
                    <a:cubicBezTo>
                      <a:pt x="64284" y="2096"/>
                      <a:pt x="64127" y="2101"/>
                      <a:pt x="63971" y="2103"/>
                    </a:cubicBezTo>
                    <a:cubicBezTo>
                      <a:pt x="63982" y="2078"/>
                      <a:pt x="63987" y="2049"/>
                      <a:pt x="63975" y="2012"/>
                    </a:cubicBezTo>
                    <a:cubicBezTo>
                      <a:pt x="63943" y="1915"/>
                      <a:pt x="63931" y="1829"/>
                      <a:pt x="63938" y="1727"/>
                    </a:cubicBezTo>
                    <a:cubicBezTo>
                      <a:pt x="63944" y="1635"/>
                      <a:pt x="63875" y="1589"/>
                      <a:pt x="63803" y="1589"/>
                    </a:cubicBezTo>
                    <a:cubicBezTo>
                      <a:pt x="63731" y="1589"/>
                      <a:pt x="63656" y="1635"/>
                      <a:pt x="63650" y="1727"/>
                    </a:cubicBezTo>
                    <a:cubicBezTo>
                      <a:pt x="63644" y="1853"/>
                      <a:pt x="63658" y="1969"/>
                      <a:pt x="63698" y="2088"/>
                    </a:cubicBezTo>
                    <a:cubicBezTo>
                      <a:pt x="63700" y="2094"/>
                      <a:pt x="63704" y="2100"/>
                      <a:pt x="63708" y="2106"/>
                    </a:cubicBezTo>
                    <a:cubicBezTo>
                      <a:pt x="63545" y="2107"/>
                      <a:pt x="63385" y="2111"/>
                      <a:pt x="63223" y="2111"/>
                    </a:cubicBezTo>
                    <a:cubicBezTo>
                      <a:pt x="63171" y="2111"/>
                      <a:pt x="63118" y="2111"/>
                      <a:pt x="63066" y="2110"/>
                    </a:cubicBezTo>
                    <a:cubicBezTo>
                      <a:pt x="63064" y="2110"/>
                      <a:pt x="63063" y="2110"/>
                      <a:pt x="63062" y="2110"/>
                    </a:cubicBezTo>
                    <a:cubicBezTo>
                      <a:pt x="62881" y="2110"/>
                      <a:pt x="62883" y="2393"/>
                      <a:pt x="63066" y="2398"/>
                    </a:cubicBezTo>
                    <a:cubicBezTo>
                      <a:pt x="63182" y="2401"/>
                      <a:pt x="63299" y="2402"/>
                      <a:pt x="63415" y="2402"/>
                    </a:cubicBezTo>
                    <a:cubicBezTo>
                      <a:pt x="63842" y="2402"/>
                      <a:pt x="64267" y="2385"/>
                      <a:pt x="64692" y="2360"/>
                    </a:cubicBezTo>
                    <a:lnTo>
                      <a:pt x="64692" y="2360"/>
                    </a:lnTo>
                    <a:cubicBezTo>
                      <a:pt x="56879" y="5580"/>
                      <a:pt x="48531" y="7264"/>
                      <a:pt x="40131" y="7264"/>
                    </a:cubicBezTo>
                    <a:cubicBezTo>
                      <a:pt x="37011" y="7264"/>
                      <a:pt x="33883" y="7032"/>
                      <a:pt x="30774" y="6559"/>
                    </a:cubicBezTo>
                    <a:cubicBezTo>
                      <a:pt x="30766" y="6558"/>
                      <a:pt x="30758" y="6558"/>
                      <a:pt x="30751" y="6558"/>
                    </a:cubicBezTo>
                    <a:cubicBezTo>
                      <a:pt x="30688" y="6558"/>
                      <a:pt x="30641" y="6594"/>
                      <a:pt x="30616" y="6641"/>
                    </a:cubicBezTo>
                    <a:cubicBezTo>
                      <a:pt x="30612" y="6578"/>
                      <a:pt x="30610" y="6517"/>
                      <a:pt x="30606" y="6454"/>
                    </a:cubicBezTo>
                    <a:cubicBezTo>
                      <a:pt x="30606" y="6444"/>
                      <a:pt x="30602" y="6437"/>
                      <a:pt x="30599" y="6428"/>
                    </a:cubicBezTo>
                    <a:cubicBezTo>
                      <a:pt x="31047" y="6374"/>
                      <a:pt x="31493" y="6316"/>
                      <a:pt x="31938" y="6263"/>
                    </a:cubicBezTo>
                    <a:cubicBezTo>
                      <a:pt x="32112" y="6241"/>
                      <a:pt x="32122" y="5973"/>
                      <a:pt x="31957" y="5973"/>
                    </a:cubicBezTo>
                    <a:cubicBezTo>
                      <a:pt x="31951" y="5973"/>
                      <a:pt x="31945" y="5974"/>
                      <a:pt x="31938" y="5974"/>
                    </a:cubicBezTo>
                    <a:cubicBezTo>
                      <a:pt x="31711" y="6002"/>
                      <a:pt x="31486" y="6030"/>
                      <a:pt x="31258" y="6060"/>
                    </a:cubicBezTo>
                    <a:lnTo>
                      <a:pt x="31258" y="5775"/>
                    </a:lnTo>
                    <a:cubicBezTo>
                      <a:pt x="31258" y="5683"/>
                      <a:pt x="31186" y="5636"/>
                      <a:pt x="31114" y="5636"/>
                    </a:cubicBezTo>
                    <a:cubicBezTo>
                      <a:pt x="31042" y="5636"/>
                      <a:pt x="30971" y="5682"/>
                      <a:pt x="30971" y="5775"/>
                    </a:cubicBezTo>
                    <a:lnTo>
                      <a:pt x="30971" y="6095"/>
                    </a:lnTo>
                    <a:cubicBezTo>
                      <a:pt x="30809" y="6114"/>
                      <a:pt x="30649" y="6136"/>
                      <a:pt x="30488" y="6155"/>
                    </a:cubicBezTo>
                    <a:cubicBezTo>
                      <a:pt x="30488" y="6149"/>
                      <a:pt x="30490" y="6145"/>
                      <a:pt x="30490" y="6138"/>
                    </a:cubicBezTo>
                    <a:lnTo>
                      <a:pt x="30490" y="5813"/>
                    </a:lnTo>
                    <a:cubicBezTo>
                      <a:pt x="30490" y="5721"/>
                      <a:pt x="30418" y="5674"/>
                      <a:pt x="30346" y="5674"/>
                    </a:cubicBezTo>
                    <a:cubicBezTo>
                      <a:pt x="30274" y="5674"/>
                      <a:pt x="30203" y="5720"/>
                      <a:pt x="30203" y="5813"/>
                    </a:cubicBezTo>
                    <a:lnTo>
                      <a:pt x="30203" y="6138"/>
                    </a:lnTo>
                    <a:cubicBezTo>
                      <a:pt x="30203" y="6158"/>
                      <a:pt x="30208" y="6174"/>
                      <a:pt x="30212" y="6188"/>
                    </a:cubicBezTo>
                    <a:lnTo>
                      <a:pt x="29636" y="6259"/>
                    </a:lnTo>
                    <a:cubicBezTo>
                      <a:pt x="29638" y="6247"/>
                      <a:pt x="29643" y="6234"/>
                      <a:pt x="29643" y="6220"/>
                    </a:cubicBezTo>
                    <a:cubicBezTo>
                      <a:pt x="29640" y="6060"/>
                      <a:pt x="29607" y="5841"/>
                      <a:pt x="29427" y="5794"/>
                    </a:cubicBezTo>
                    <a:cubicBezTo>
                      <a:pt x="29415" y="5791"/>
                      <a:pt x="29402" y="5789"/>
                      <a:pt x="29390" y="5789"/>
                    </a:cubicBezTo>
                    <a:cubicBezTo>
                      <a:pt x="29339" y="5789"/>
                      <a:pt x="29289" y="5814"/>
                      <a:pt x="29265" y="5860"/>
                    </a:cubicBezTo>
                    <a:cubicBezTo>
                      <a:pt x="29232" y="5924"/>
                      <a:pt x="29232" y="5977"/>
                      <a:pt x="29267" y="6041"/>
                    </a:cubicBezTo>
                    <a:cubicBezTo>
                      <a:pt x="29284" y="6072"/>
                      <a:pt x="29318" y="6091"/>
                      <a:pt x="29352" y="6100"/>
                    </a:cubicBezTo>
                    <a:cubicBezTo>
                      <a:pt x="29352" y="6140"/>
                      <a:pt x="29352" y="6180"/>
                      <a:pt x="29357" y="6220"/>
                    </a:cubicBezTo>
                    <a:cubicBezTo>
                      <a:pt x="29357" y="6248"/>
                      <a:pt x="29366" y="6272"/>
                      <a:pt x="29379" y="6291"/>
                    </a:cubicBezTo>
                    <a:cubicBezTo>
                      <a:pt x="29206" y="6314"/>
                      <a:pt x="29033" y="6333"/>
                      <a:pt x="28860" y="6355"/>
                    </a:cubicBezTo>
                    <a:cubicBezTo>
                      <a:pt x="28686" y="6378"/>
                      <a:pt x="28678" y="6643"/>
                      <a:pt x="28839" y="6643"/>
                    </a:cubicBezTo>
                    <a:cubicBezTo>
                      <a:pt x="28846" y="6643"/>
                      <a:pt x="28853" y="6643"/>
                      <a:pt x="28860" y="6642"/>
                    </a:cubicBezTo>
                    <a:cubicBezTo>
                      <a:pt x="29051" y="6619"/>
                      <a:pt x="29242" y="6596"/>
                      <a:pt x="29432" y="6573"/>
                    </a:cubicBezTo>
                    <a:lnTo>
                      <a:pt x="29432" y="6573"/>
                    </a:lnTo>
                    <a:cubicBezTo>
                      <a:pt x="26300" y="8050"/>
                      <a:pt x="22885" y="8799"/>
                      <a:pt x="19460" y="8799"/>
                    </a:cubicBezTo>
                    <a:cubicBezTo>
                      <a:pt x="17276" y="8799"/>
                      <a:pt x="15088" y="8495"/>
                      <a:pt x="12965" y="7880"/>
                    </a:cubicBezTo>
                    <a:cubicBezTo>
                      <a:pt x="13259" y="7828"/>
                      <a:pt x="13554" y="7771"/>
                      <a:pt x="13845" y="7700"/>
                    </a:cubicBezTo>
                    <a:cubicBezTo>
                      <a:pt x="14012" y="7660"/>
                      <a:pt x="13959" y="7418"/>
                      <a:pt x="13808" y="7418"/>
                    </a:cubicBezTo>
                    <a:cubicBezTo>
                      <a:pt x="13796" y="7418"/>
                      <a:pt x="13783" y="7419"/>
                      <a:pt x="13770" y="7422"/>
                    </a:cubicBezTo>
                    <a:cubicBezTo>
                      <a:pt x="13395" y="7514"/>
                      <a:pt x="13016" y="7585"/>
                      <a:pt x="12636" y="7644"/>
                    </a:cubicBezTo>
                    <a:cubicBezTo>
                      <a:pt x="12614" y="7589"/>
                      <a:pt x="12560" y="7562"/>
                      <a:pt x="12505" y="7562"/>
                    </a:cubicBezTo>
                    <a:cubicBezTo>
                      <a:pt x="12438" y="7562"/>
                      <a:pt x="12370" y="7603"/>
                      <a:pt x="12363" y="7687"/>
                    </a:cubicBezTo>
                    <a:cubicBezTo>
                      <a:pt x="11918" y="7747"/>
                      <a:pt x="11472" y="7787"/>
                      <a:pt x="11020" y="7804"/>
                    </a:cubicBezTo>
                    <a:cubicBezTo>
                      <a:pt x="10838" y="7813"/>
                      <a:pt x="10835" y="8093"/>
                      <a:pt x="11013" y="8093"/>
                    </a:cubicBezTo>
                    <a:cubicBezTo>
                      <a:pt x="11015" y="8093"/>
                      <a:pt x="11018" y="8093"/>
                      <a:pt x="11020" y="8092"/>
                    </a:cubicBezTo>
                    <a:cubicBezTo>
                      <a:pt x="11470" y="8075"/>
                      <a:pt x="11917" y="8035"/>
                      <a:pt x="12360" y="7975"/>
                    </a:cubicBezTo>
                    <a:lnTo>
                      <a:pt x="12360" y="8268"/>
                    </a:lnTo>
                    <a:cubicBezTo>
                      <a:pt x="12343" y="8259"/>
                      <a:pt x="12325" y="8254"/>
                      <a:pt x="12305" y="8254"/>
                    </a:cubicBezTo>
                    <a:cubicBezTo>
                      <a:pt x="12281" y="8254"/>
                      <a:pt x="12257" y="8261"/>
                      <a:pt x="12231" y="8278"/>
                    </a:cubicBezTo>
                    <a:cubicBezTo>
                      <a:pt x="8694" y="10732"/>
                      <a:pt x="4354" y="11029"/>
                      <a:pt x="188" y="11249"/>
                    </a:cubicBezTo>
                    <a:cubicBezTo>
                      <a:pt x="6" y="11259"/>
                      <a:pt x="1" y="11538"/>
                      <a:pt x="179" y="11538"/>
                    </a:cubicBezTo>
                    <a:cubicBezTo>
                      <a:pt x="182" y="11538"/>
                      <a:pt x="185" y="11538"/>
                      <a:pt x="188" y="11538"/>
                    </a:cubicBezTo>
                    <a:cubicBezTo>
                      <a:pt x="4393" y="11315"/>
                      <a:pt x="8785" y="11008"/>
                      <a:pt x="12360" y="8539"/>
                    </a:cubicBezTo>
                    <a:lnTo>
                      <a:pt x="12360" y="11563"/>
                    </a:lnTo>
                    <a:cubicBezTo>
                      <a:pt x="12360" y="11655"/>
                      <a:pt x="12432" y="11702"/>
                      <a:pt x="12504" y="11702"/>
                    </a:cubicBezTo>
                    <a:cubicBezTo>
                      <a:pt x="12576" y="11702"/>
                      <a:pt x="12648" y="11656"/>
                      <a:pt x="12648" y="11563"/>
                    </a:cubicBezTo>
                    <a:lnTo>
                      <a:pt x="12648" y="8092"/>
                    </a:lnTo>
                    <a:cubicBezTo>
                      <a:pt x="14870" y="8761"/>
                      <a:pt x="17166" y="9092"/>
                      <a:pt x="19458" y="9092"/>
                    </a:cubicBezTo>
                    <a:cubicBezTo>
                      <a:pt x="23171" y="9092"/>
                      <a:pt x="26871" y="8223"/>
                      <a:pt x="30222" y="6513"/>
                    </a:cubicBezTo>
                    <a:cubicBezTo>
                      <a:pt x="30243" y="6503"/>
                      <a:pt x="30260" y="6487"/>
                      <a:pt x="30273" y="6472"/>
                    </a:cubicBezTo>
                    <a:cubicBezTo>
                      <a:pt x="30288" y="6469"/>
                      <a:pt x="30305" y="6466"/>
                      <a:pt x="30320" y="6465"/>
                    </a:cubicBezTo>
                    <a:cubicBezTo>
                      <a:pt x="30404" y="8183"/>
                      <a:pt x="30490" y="9901"/>
                      <a:pt x="30577" y="11620"/>
                    </a:cubicBezTo>
                    <a:cubicBezTo>
                      <a:pt x="30581" y="11713"/>
                      <a:pt x="30655" y="11759"/>
                      <a:pt x="30727" y="11759"/>
                    </a:cubicBezTo>
                    <a:cubicBezTo>
                      <a:pt x="30799" y="11759"/>
                      <a:pt x="30868" y="11713"/>
                      <a:pt x="30864" y="11620"/>
                    </a:cubicBezTo>
                    <a:cubicBezTo>
                      <a:pt x="30783" y="10013"/>
                      <a:pt x="30704" y="8406"/>
                      <a:pt x="30624" y="6800"/>
                    </a:cubicBezTo>
                    <a:lnTo>
                      <a:pt x="30624" y="6800"/>
                    </a:lnTo>
                    <a:cubicBezTo>
                      <a:pt x="30641" y="6819"/>
                      <a:pt x="30663" y="6835"/>
                      <a:pt x="30697" y="6840"/>
                    </a:cubicBezTo>
                    <a:cubicBezTo>
                      <a:pt x="33837" y="7317"/>
                      <a:pt x="36993" y="7552"/>
                      <a:pt x="40140" y="7552"/>
                    </a:cubicBezTo>
                    <a:cubicBezTo>
                      <a:pt x="48821" y="7552"/>
                      <a:pt x="57438" y="5766"/>
                      <a:pt x="65487" y="2346"/>
                    </a:cubicBezTo>
                    <a:cubicBezTo>
                      <a:pt x="65681" y="4795"/>
                      <a:pt x="65711" y="7266"/>
                      <a:pt x="65824" y="9720"/>
                    </a:cubicBezTo>
                    <a:cubicBezTo>
                      <a:pt x="65828" y="9812"/>
                      <a:pt x="65902" y="9858"/>
                      <a:pt x="65974" y="9858"/>
                    </a:cubicBezTo>
                    <a:cubicBezTo>
                      <a:pt x="66046" y="9858"/>
                      <a:pt x="66115" y="9812"/>
                      <a:pt x="66112" y="9720"/>
                    </a:cubicBezTo>
                    <a:cubicBezTo>
                      <a:pt x="65999" y="7280"/>
                      <a:pt x="65967" y="4823"/>
                      <a:pt x="65779" y="2388"/>
                    </a:cubicBezTo>
                    <a:lnTo>
                      <a:pt x="65779" y="2388"/>
                    </a:lnTo>
                    <a:cubicBezTo>
                      <a:pt x="68561" y="3106"/>
                      <a:pt x="71387" y="3602"/>
                      <a:pt x="74209" y="3602"/>
                    </a:cubicBezTo>
                    <a:cubicBezTo>
                      <a:pt x="76313" y="3602"/>
                      <a:pt x="78414" y="3326"/>
                      <a:pt x="80494" y="2661"/>
                    </a:cubicBezTo>
                    <a:cubicBezTo>
                      <a:pt x="80652" y="2604"/>
                      <a:pt x="80605" y="2371"/>
                      <a:pt x="80461" y="2371"/>
                    </a:cubicBezTo>
                    <a:cubicBezTo>
                      <a:pt x="80447" y="2371"/>
                      <a:pt x="80431" y="2373"/>
                      <a:pt x="80415" y="2378"/>
                    </a:cubicBezTo>
                    <a:cubicBezTo>
                      <a:pt x="78358" y="3036"/>
                      <a:pt x="76282" y="3308"/>
                      <a:pt x="74205" y="3308"/>
                    </a:cubicBezTo>
                    <a:cubicBezTo>
                      <a:pt x="71543" y="3308"/>
                      <a:pt x="68877" y="2861"/>
                      <a:pt x="66245" y="2204"/>
                    </a:cubicBezTo>
                    <a:cubicBezTo>
                      <a:pt x="66507" y="2168"/>
                      <a:pt x="66768" y="2125"/>
                      <a:pt x="67031" y="2077"/>
                    </a:cubicBezTo>
                    <a:cubicBezTo>
                      <a:pt x="68032" y="2129"/>
                      <a:pt x="69045" y="2172"/>
                      <a:pt x="70056" y="2172"/>
                    </a:cubicBezTo>
                    <a:cubicBezTo>
                      <a:pt x="72950" y="2172"/>
                      <a:pt x="75828" y="1814"/>
                      <a:pt x="78364" y="270"/>
                    </a:cubicBezTo>
                    <a:cubicBezTo>
                      <a:pt x="78496" y="190"/>
                      <a:pt x="78415" y="0"/>
                      <a:pt x="782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7" name="Google Shape;2397;p17"/>
              <p:cNvSpPr/>
              <p:nvPr/>
            </p:nvSpPr>
            <p:spPr>
              <a:xfrm>
                <a:off x="4296100" y="2377775"/>
                <a:ext cx="138525" cy="16500"/>
              </a:xfrm>
              <a:custGeom>
                <a:avLst/>
                <a:gdLst/>
                <a:ahLst/>
                <a:cxnLst/>
                <a:rect l="l" t="t" r="r" b="b"/>
                <a:pathLst>
                  <a:path w="5541" h="660" extrusionOk="0">
                    <a:moveTo>
                      <a:pt x="188" y="1"/>
                    </a:moveTo>
                    <a:cubicBezTo>
                      <a:pt x="47" y="1"/>
                      <a:pt x="1" y="233"/>
                      <a:pt x="159" y="285"/>
                    </a:cubicBezTo>
                    <a:cubicBezTo>
                      <a:pt x="984" y="561"/>
                      <a:pt x="1819" y="659"/>
                      <a:pt x="2660" y="659"/>
                    </a:cubicBezTo>
                    <a:cubicBezTo>
                      <a:pt x="3558" y="659"/>
                      <a:pt x="4462" y="548"/>
                      <a:pt x="5365" y="423"/>
                    </a:cubicBezTo>
                    <a:cubicBezTo>
                      <a:pt x="5540" y="399"/>
                      <a:pt x="5476" y="146"/>
                      <a:pt x="5312" y="146"/>
                    </a:cubicBezTo>
                    <a:cubicBezTo>
                      <a:pt x="5305" y="146"/>
                      <a:pt x="5297" y="146"/>
                      <a:pt x="5289" y="148"/>
                    </a:cubicBezTo>
                    <a:cubicBezTo>
                      <a:pt x="4416" y="267"/>
                      <a:pt x="3542" y="374"/>
                      <a:pt x="2675" y="374"/>
                    </a:cubicBezTo>
                    <a:cubicBezTo>
                      <a:pt x="1855" y="374"/>
                      <a:pt x="1041" y="279"/>
                      <a:pt x="236" y="9"/>
                    </a:cubicBezTo>
                    <a:cubicBezTo>
                      <a:pt x="219" y="3"/>
                      <a:pt x="203" y="1"/>
                      <a:pt x="1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8" name="Google Shape;2398;p17"/>
              <p:cNvSpPr/>
              <p:nvPr/>
            </p:nvSpPr>
            <p:spPr>
              <a:xfrm>
                <a:off x="4055975" y="2351425"/>
                <a:ext cx="241175" cy="60950"/>
              </a:xfrm>
              <a:custGeom>
                <a:avLst/>
                <a:gdLst/>
                <a:ahLst/>
                <a:cxnLst/>
                <a:rect l="l" t="t" r="r" b="b"/>
                <a:pathLst>
                  <a:path w="9647" h="2438" extrusionOk="0">
                    <a:moveTo>
                      <a:pt x="176" y="0"/>
                    </a:moveTo>
                    <a:cubicBezTo>
                      <a:pt x="43" y="0"/>
                      <a:pt x="1" y="228"/>
                      <a:pt x="152" y="289"/>
                    </a:cubicBezTo>
                    <a:cubicBezTo>
                      <a:pt x="1513" y="838"/>
                      <a:pt x="2939" y="1113"/>
                      <a:pt x="4370" y="1113"/>
                    </a:cubicBezTo>
                    <a:cubicBezTo>
                      <a:pt x="5541" y="1113"/>
                      <a:pt x="6715" y="929"/>
                      <a:pt x="7859" y="561"/>
                    </a:cubicBezTo>
                    <a:cubicBezTo>
                      <a:pt x="7929" y="538"/>
                      <a:pt x="7958" y="479"/>
                      <a:pt x="7958" y="422"/>
                    </a:cubicBezTo>
                    <a:cubicBezTo>
                      <a:pt x="8240" y="580"/>
                      <a:pt x="8540" y="683"/>
                      <a:pt x="8852" y="736"/>
                    </a:cubicBezTo>
                    <a:cubicBezTo>
                      <a:pt x="8848" y="750"/>
                      <a:pt x="8843" y="760"/>
                      <a:pt x="8843" y="774"/>
                    </a:cubicBezTo>
                    <a:cubicBezTo>
                      <a:pt x="8807" y="1285"/>
                      <a:pt x="8824" y="1794"/>
                      <a:pt x="8886" y="2300"/>
                    </a:cubicBezTo>
                    <a:cubicBezTo>
                      <a:pt x="8897" y="2391"/>
                      <a:pt x="8975" y="2437"/>
                      <a:pt x="9047" y="2437"/>
                    </a:cubicBezTo>
                    <a:cubicBezTo>
                      <a:pt x="9118" y="2437"/>
                      <a:pt x="9184" y="2392"/>
                      <a:pt x="9173" y="2300"/>
                    </a:cubicBezTo>
                    <a:cubicBezTo>
                      <a:pt x="9111" y="1791"/>
                      <a:pt x="9097" y="1285"/>
                      <a:pt x="9130" y="774"/>
                    </a:cubicBezTo>
                    <a:lnTo>
                      <a:pt x="9130" y="774"/>
                    </a:lnTo>
                    <a:cubicBezTo>
                      <a:pt x="9213" y="781"/>
                      <a:pt x="9296" y="786"/>
                      <a:pt x="9380" y="786"/>
                    </a:cubicBezTo>
                    <a:cubicBezTo>
                      <a:pt x="9407" y="786"/>
                      <a:pt x="9434" y="786"/>
                      <a:pt x="9462" y="785"/>
                    </a:cubicBezTo>
                    <a:cubicBezTo>
                      <a:pt x="9643" y="777"/>
                      <a:pt x="9646" y="497"/>
                      <a:pt x="9468" y="497"/>
                    </a:cubicBezTo>
                    <a:cubicBezTo>
                      <a:pt x="9465" y="497"/>
                      <a:pt x="9463" y="497"/>
                      <a:pt x="9461" y="497"/>
                    </a:cubicBezTo>
                    <a:cubicBezTo>
                      <a:pt x="9422" y="499"/>
                      <a:pt x="9384" y="500"/>
                      <a:pt x="9345" y="500"/>
                    </a:cubicBezTo>
                    <a:cubicBezTo>
                      <a:pt x="8896" y="500"/>
                      <a:pt x="8475" y="389"/>
                      <a:pt x="8080" y="163"/>
                    </a:cubicBezTo>
                    <a:cubicBezTo>
                      <a:pt x="8056" y="149"/>
                      <a:pt x="8032" y="144"/>
                      <a:pt x="8010" y="144"/>
                    </a:cubicBezTo>
                    <a:cubicBezTo>
                      <a:pt x="7934" y="144"/>
                      <a:pt x="7873" y="213"/>
                      <a:pt x="7866" y="286"/>
                    </a:cubicBezTo>
                    <a:cubicBezTo>
                      <a:pt x="7852" y="281"/>
                      <a:pt x="7837" y="277"/>
                      <a:pt x="7821" y="277"/>
                    </a:cubicBezTo>
                    <a:cubicBezTo>
                      <a:pt x="7809" y="277"/>
                      <a:pt x="7796" y="279"/>
                      <a:pt x="7781" y="284"/>
                    </a:cubicBezTo>
                    <a:cubicBezTo>
                      <a:pt x="6661" y="645"/>
                      <a:pt x="5514" y="825"/>
                      <a:pt x="4371" y="825"/>
                    </a:cubicBezTo>
                    <a:cubicBezTo>
                      <a:pt x="2967" y="825"/>
                      <a:pt x="1568" y="553"/>
                      <a:pt x="228" y="12"/>
                    </a:cubicBezTo>
                    <a:cubicBezTo>
                      <a:pt x="210" y="4"/>
                      <a:pt x="192" y="0"/>
                      <a:pt x="1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9" name="Google Shape;2399;p17"/>
              <p:cNvSpPr/>
              <p:nvPr/>
            </p:nvSpPr>
            <p:spPr>
              <a:xfrm>
                <a:off x="3260275" y="2299475"/>
                <a:ext cx="820575" cy="128350"/>
              </a:xfrm>
              <a:custGeom>
                <a:avLst/>
                <a:gdLst/>
                <a:ahLst/>
                <a:cxnLst/>
                <a:rect l="l" t="t" r="r" b="b"/>
                <a:pathLst>
                  <a:path w="32823" h="5134" extrusionOk="0">
                    <a:moveTo>
                      <a:pt x="13196" y="1"/>
                    </a:moveTo>
                    <a:cubicBezTo>
                      <a:pt x="13078" y="1"/>
                      <a:pt x="13000" y="188"/>
                      <a:pt x="13127" y="274"/>
                    </a:cubicBezTo>
                    <a:cubicBezTo>
                      <a:pt x="13267" y="370"/>
                      <a:pt x="13409" y="453"/>
                      <a:pt x="13557" y="530"/>
                    </a:cubicBezTo>
                    <a:cubicBezTo>
                      <a:pt x="9195" y="1796"/>
                      <a:pt x="4736" y="2526"/>
                      <a:pt x="186" y="2621"/>
                    </a:cubicBezTo>
                    <a:cubicBezTo>
                      <a:pt x="3" y="2625"/>
                      <a:pt x="1" y="2908"/>
                      <a:pt x="183" y="2908"/>
                    </a:cubicBezTo>
                    <a:cubicBezTo>
                      <a:pt x="184" y="2908"/>
                      <a:pt x="185" y="2908"/>
                      <a:pt x="186" y="2908"/>
                    </a:cubicBezTo>
                    <a:cubicBezTo>
                      <a:pt x="303" y="2906"/>
                      <a:pt x="420" y="2899"/>
                      <a:pt x="536" y="2894"/>
                    </a:cubicBezTo>
                    <a:cubicBezTo>
                      <a:pt x="539" y="2964"/>
                      <a:pt x="583" y="3034"/>
                      <a:pt x="672" y="3039"/>
                    </a:cubicBezTo>
                    <a:cubicBezTo>
                      <a:pt x="1376" y="3076"/>
                      <a:pt x="2079" y="3095"/>
                      <a:pt x="2781" y="3095"/>
                    </a:cubicBezTo>
                    <a:cubicBezTo>
                      <a:pt x="5908" y="3095"/>
                      <a:pt x="9017" y="2728"/>
                      <a:pt x="12068" y="1998"/>
                    </a:cubicBezTo>
                    <a:cubicBezTo>
                      <a:pt x="12234" y="1958"/>
                      <a:pt x="12181" y="1717"/>
                      <a:pt x="12030" y="1717"/>
                    </a:cubicBezTo>
                    <a:cubicBezTo>
                      <a:pt x="12018" y="1717"/>
                      <a:pt x="12005" y="1719"/>
                      <a:pt x="11992" y="1722"/>
                    </a:cubicBezTo>
                    <a:cubicBezTo>
                      <a:pt x="8968" y="2444"/>
                      <a:pt x="5889" y="2801"/>
                      <a:pt x="2793" y="2801"/>
                    </a:cubicBezTo>
                    <a:cubicBezTo>
                      <a:pt x="2691" y="2801"/>
                      <a:pt x="2590" y="2801"/>
                      <a:pt x="2489" y="2800"/>
                    </a:cubicBezTo>
                    <a:cubicBezTo>
                      <a:pt x="6384" y="2538"/>
                      <a:pt x="10212" y="1828"/>
                      <a:pt x="13966" y="713"/>
                    </a:cubicBezTo>
                    <a:cubicBezTo>
                      <a:pt x="14008" y="728"/>
                      <a:pt x="14049" y="751"/>
                      <a:pt x="14091" y="765"/>
                    </a:cubicBezTo>
                    <a:lnTo>
                      <a:pt x="14091" y="4857"/>
                    </a:lnTo>
                    <a:cubicBezTo>
                      <a:pt x="14091" y="4950"/>
                      <a:pt x="14163" y="4996"/>
                      <a:pt x="14235" y="4996"/>
                    </a:cubicBezTo>
                    <a:cubicBezTo>
                      <a:pt x="14307" y="4996"/>
                      <a:pt x="14379" y="4950"/>
                      <a:pt x="14379" y="4857"/>
                    </a:cubicBezTo>
                    <a:lnTo>
                      <a:pt x="14379" y="848"/>
                    </a:lnTo>
                    <a:cubicBezTo>
                      <a:pt x="14623" y="916"/>
                      <a:pt x="14872" y="970"/>
                      <a:pt x="15132" y="994"/>
                    </a:cubicBezTo>
                    <a:cubicBezTo>
                      <a:pt x="15137" y="994"/>
                      <a:pt x="15142" y="994"/>
                      <a:pt x="15147" y="994"/>
                    </a:cubicBezTo>
                    <a:cubicBezTo>
                      <a:pt x="15163" y="994"/>
                      <a:pt x="15177" y="992"/>
                      <a:pt x="15189" y="987"/>
                    </a:cubicBezTo>
                    <a:cubicBezTo>
                      <a:pt x="17273" y="1961"/>
                      <a:pt x="19481" y="2461"/>
                      <a:pt x="21731" y="2616"/>
                    </a:cubicBezTo>
                    <a:cubicBezTo>
                      <a:pt x="21753" y="2659"/>
                      <a:pt x="21791" y="2696"/>
                      <a:pt x="21849" y="2704"/>
                    </a:cubicBezTo>
                    <a:cubicBezTo>
                      <a:pt x="23216" y="2878"/>
                      <a:pt x="24590" y="3037"/>
                      <a:pt x="25958" y="3037"/>
                    </a:cubicBezTo>
                    <a:cubicBezTo>
                      <a:pt x="27169" y="3037"/>
                      <a:pt x="28375" y="2912"/>
                      <a:pt x="29565" y="2561"/>
                    </a:cubicBezTo>
                    <a:cubicBezTo>
                      <a:pt x="29725" y="2513"/>
                      <a:pt x="29677" y="2277"/>
                      <a:pt x="29533" y="2277"/>
                    </a:cubicBezTo>
                    <a:cubicBezTo>
                      <a:pt x="29519" y="2277"/>
                      <a:pt x="29504" y="2279"/>
                      <a:pt x="29488" y="2284"/>
                    </a:cubicBezTo>
                    <a:cubicBezTo>
                      <a:pt x="28322" y="2629"/>
                      <a:pt x="27140" y="2751"/>
                      <a:pt x="25952" y="2751"/>
                    </a:cubicBezTo>
                    <a:cubicBezTo>
                      <a:pt x="25327" y="2751"/>
                      <a:pt x="24700" y="2717"/>
                      <a:pt x="24073" y="2664"/>
                    </a:cubicBezTo>
                    <a:cubicBezTo>
                      <a:pt x="26553" y="2596"/>
                      <a:pt x="29051" y="2182"/>
                      <a:pt x="31455" y="1591"/>
                    </a:cubicBezTo>
                    <a:cubicBezTo>
                      <a:pt x="31460" y="1590"/>
                      <a:pt x="31463" y="1586"/>
                      <a:pt x="31468" y="1585"/>
                    </a:cubicBezTo>
                    <a:cubicBezTo>
                      <a:pt x="31488" y="1591"/>
                      <a:pt x="31507" y="1598"/>
                      <a:pt x="31528" y="1604"/>
                    </a:cubicBezTo>
                    <a:cubicBezTo>
                      <a:pt x="31557" y="2737"/>
                      <a:pt x="31627" y="3867"/>
                      <a:pt x="31748" y="4996"/>
                    </a:cubicBezTo>
                    <a:cubicBezTo>
                      <a:pt x="31757" y="5087"/>
                      <a:pt x="31834" y="5133"/>
                      <a:pt x="31906" y="5133"/>
                    </a:cubicBezTo>
                    <a:cubicBezTo>
                      <a:pt x="31978" y="5133"/>
                      <a:pt x="32044" y="5088"/>
                      <a:pt x="32035" y="4996"/>
                    </a:cubicBezTo>
                    <a:cubicBezTo>
                      <a:pt x="31918" y="3894"/>
                      <a:pt x="31849" y="2791"/>
                      <a:pt x="31819" y="1684"/>
                    </a:cubicBezTo>
                    <a:lnTo>
                      <a:pt x="31819" y="1684"/>
                    </a:lnTo>
                    <a:cubicBezTo>
                      <a:pt x="32084" y="1751"/>
                      <a:pt x="32358" y="1801"/>
                      <a:pt x="32639" y="1828"/>
                    </a:cubicBezTo>
                    <a:cubicBezTo>
                      <a:pt x="32644" y="1828"/>
                      <a:pt x="32650" y="1829"/>
                      <a:pt x="32655" y="1829"/>
                    </a:cubicBezTo>
                    <a:cubicBezTo>
                      <a:pt x="32823" y="1829"/>
                      <a:pt x="32816" y="1558"/>
                      <a:pt x="32639" y="1540"/>
                    </a:cubicBezTo>
                    <a:cubicBezTo>
                      <a:pt x="32035" y="1484"/>
                      <a:pt x="31460" y="1328"/>
                      <a:pt x="30910" y="1074"/>
                    </a:cubicBezTo>
                    <a:cubicBezTo>
                      <a:pt x="30888" y="1064"/>
                      <a:pt x="30866" y="1059"/>
                      <a:pt x="30846" y="1059"/>
                    </a:cubicBezTo>
                    <a:cubicBezTo>
                      <a:pt x="30710" y="1059"/>
                      <a:pt x="30619" y="1253"/>
                      <a:pt x="30766" y="1322"/>
                    </a:cubicBezTo>
                    <a:cubicBezTo>
                      <a:pt x="30836" y="1354"/>
                      <a:pt x="30907" y="1379"/>
                      <a:pt x="30977" y="1408"/>
                    </a:cubicBezTo>
                    <a:cubicBezTo>
                      <a:pt x="28491" y="1997"/>
                      <a:pt x="25910" y="2392"/>
                      <a:pt x="23359" y="2392"/>
                    </a:cubicBezTo>
                    <a:cubicBezTo>
                      <a:pt x="20123" y="2392"/>
                      <a:pt x="16933" y="1757"/>
                      <a:pt x="14037" y="72"/>
                    </a:cubicBezTo>
                    <a:cubicBezTo>
                      <a:pt x="14012" y="58"/>
                      <a:pt x="13988" y="51"/>
                      <a:pt x="13965" y="51"/>
                    </a:cubicBezTo>
                    <a:cubicBezTo>
                      <a:pt x="13839" y="51"/>
                      <a:pt x="13757" y="243"/>
                      <a:pt x="13892" y="320"/>
                    </a:cubicBezTo>
                    <a:cubicBezTo>
                      <a:pt x="13938" y="347"/>
                      <a:pt x="13986" y="368"/>
                      <a:pt x="14032" y="395"/>
                    </a:cubicBezTo>
                    <a:cubicBezTo>
                      <a:pt x="14014" y="400"/>
                      <a:pt x="13999" y="404"/>
                      <a:pt x="13981" y="409"/>
                    </a:cubicBezTo>
                    <a:cubicBezTo>
                      <a:pt x="13735" y="303"/>
                      <a:pt x="13497" y="180"/>
                      <a:pt x="13271" y="26"/>
                    </a:cubicBezTo>
                    <a:cubicBezTo>
                      <a:pt x="13245" y="9"/>
                      <a:pt x="13219" y="1"/>
                      <a:pt x="131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0" name="Google Shape;2400;p17"/>
              <p:cNvSpPr/>
              <p:nvPr/>
            </p:nvSpPr>
            <p:spPr>
              <a:xfrm>
                <a:off x="2816875" y="2329275"/>
                <a:ext cx="390400" cy="43700"/>
              </a:xfrm>
              <a:custGeom>
                <a:avLst/>
                <a:gdLst/>
                <a:ahLst/>
                <a:cxnLst/>
                <a:rect l="l" t="t" r="r" b="b"/>
                <a:pathLst>
                  <a:path w="15616" h="1748" extrusionOk="0">
                    <a:moveTo>
                      <a:pt x="186" y="0"/>
                    </a:moveTo>
                    <a:cubicBezTo>
                      <a:pt x="47" y="0"/>
                      <a:pt x="0" y="232"/>
                      <a:pt x="157" y="285"/>
                    </a:cubicBezTo>
                    <a:cubicBezTo>
                      <a:pt x="3568" y="1455"/>
                      <a:pt x="7135" y="1748"/>
                      <a:pt x="10711" y="1748"/>
                    </a:cubicBezTo>
                    <a:cubicBezTo>
                      <a:pt x="12286" y="1748"/>
                      <a:pt x="13863" y="1691"/>
                      <a:pt x="15429" y="1627"/>
                    </a:cubicBezTo>
                    <a:cubicBezTo>
                      <a:pt x="15611" y="1621"/>
                      <a:pt x="15615" y="1341"/>
                      <a:pt x="15437" y="1341"/>
                    </a:cubicBezTo>
                    <a:cubicBezTo>
                      <a:pt x="15434" y="1341"/>
                      <a:pt x="15432" y="1341"/>
                      <a:pt x="15429" y="1341"/>
                    </a:cubicBezTo>
                    <a:cubicBezTo>
                      <a:pt x="13863" y="1405"/>
                      <a:pt x="12287" y="1462"/>
                      <a:pt x="10712" y="1462"/>
                    </a:cubicBezTo>
                    <a:cubicBezTo>
                      <a:pt x="7162" y="1462"/>
                      <a:pt x="3621" y="1171"/>
                      <a:pt x="234" y="9"/>
                    </a:cubicBezTo>
                    <a:cubicBezTo>
                      <a:pt x="217" y="3"/>
                      <a:pt x="201" y="0"/>
                      <a:pt x="1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1" name="Google Shape;2401;p17"/>
              <p:cNvSpPr/>
              <p:nvPr/>
            </p:nvSpPr>
            <p:spPr>
              <a:xfrm>
                <a:off x="772500" y="2218920"/>
                <a:ext cx="2051975" cy="242150"/>
              </a:xfrm>
              <a:custGeom>
                <a:avLst/>
                <a:gdLst/>
                <a:ahLst/>
                <a:cxnLst/>
                <a:rect l="l" t="t" r="r" b="b"/>
                <a:pathLst>
                  <a:path w="82079" h="9686" extrusionOk="0">
                    <a:moveTo>
                      <a:pt x="80617" y="6038"/>
                    </a:moveTo>
                    <a:cubicBezTo>
                      <a:pt x="80889" y="6088"/>
                      <a:pt x="81162" y="6126"/>
                      <a:pt x="81434" y="6153"/>
                    </a:cubicBezTo>
                    <a:cubicBezTo>
                      <a:pt x="81177" y="6231"/>
                      <a:pt x="80921" y="6303"/>
                      <a:pt x="80660" y="6372"/>
                    </a:cubicBezTo>
                    <a:cubicBezTo>
                      <a:pt x="80648" y="6261"/>
                      <a:pt x="80633" y="6150"/>
                      <a:pt x="80617" y="6038"/>
                    </a:cubicBezTo>
                    <a:close/>
                    <a:moveTo>
                      <a:pt x="80326" y="5995"/>
                    </a:moveTo>
                    <a:lnTo>
                      <a:pt x="80383" y="6444"/>
                    </a:lnTo>
                    <a:cubicBezTo>
                      <a:pt x="78420" y="6947"/>
                      <a:pt x="76427" y="7223"/>
                      <a:pt x="74425" y="7289"/>
                    </a:cubicBezTo>
                    <a:cubicBezTo>
                      <a:pt x="74137" y="7298"/>
                      <a:pt x="73849" y="7302"/>
                      <a:pt x="73561" y="7302"/>
                    </a:cubicBezTo>
                    <a:cubicBezTo>
                      <a:pt x="71735" y="7302"/>
                      <a:pt x="69906" y="7125"/>
                      <a:pt x="68094" y="6772"/>
                    </a:cubicBezTo>
                    <a:lnTo>
                      <a:pt x="68094" y="6772"/>
                    </a:lnTo>
                    <a:cubicBezTo>
                      <a:pt x="69551" y="6901"/>
                      <a:pt x="71017" y="6970"/>
                      <a:pt x="72480" y="6970"/>
                    </a:cubicBezTo>
                    <a:cubicBezTo>
                      <a:pt x="73064" y="6970"/>
                      <a:pt x="73650" y="6959"/>
                      <a:pt x="74234" y="6934"/>
                    </a:cubicBezTo>
                    <a:cubicBezTo>
                      <a:pt x="76204" y="6858"/>
                      <a:pt x="78500" y="6867"/>
                      <a:pt x="80326" y="5995"/>
                    </a:cubicBezTo>
                    <a:close/>
                    <a:moveTo>
                      <a:pt x="46006" y="6702"/>
                    </a:moveTo>
                    <a:cubicBezTo>
                      <a:pt x="48514" y="7417"/>
                      <a:pt x="51083" y="7874"/>
                      <a:pt x="53682" y="8039"/>
                    </a:cubicBezTo>
                    <a:cubicBezTo>
                      <a:pt x="53506" y="8043"/>
                      <a:pt x="53331" y="8045"/>
                      <a:pt x="53156" y="8045"/>
                    </a:cubicBezTo>
                    <a:cubicBezTo>
                      <a:pt x="50724" y="8045"/>
                      <a:pt x="48319" y="7660"/>
                      <a:pt x="46006" y="6702"/>
                    </a:cubicBezTo>
                    <a:close/>
                    <a:moveTo>
                      <a:pt x="632" y="0"/>
                    </a:moveTo>
                    <a:cubicBezTo>
                      <a:pt x="487" y="0"/>
                      <a:pt x="438" y="238"/>
                      <a:pt x="599" y="284"/>
                    </a:cubicBezTo>
                    <a:cubicBezTo>
                      <a:pt x="1044" y="414"/>
                      <a:pt x="1492" y="537"/>
                      <a:pt x="1944" y="655"/>
                    </a:cubicBezTo>
                    <a:cubicBezTo>
                      <a:pt x="5517" y="1609"/>
                      <a:pt x="9203" y="2251"/>
                      <a:pt x="12865" y="2251"/>
                    </a:cubicBezTo>
                    <a:cubicBezTo>
                      <a:pt x="15416" y="2251"/>
                      <a:pt x="17956" y="1940"/>
                      <a:pt x="20438" y="1205"/>
                    </a:cubicBezTo>
                    <a:cubicBezTo>
                      <a:pt x="20527" y="1182"/>
                      <a:pt x="20613" y="1155"/>
                      <a:pt x="20701" y="1123"/>
                    </a:cubicBezTo>
                    <a:cubicBezTo>
                      <a:pt x="21219" y="966"/>
                      <a:pt x="21732" y="789"/>
                      <a:pt x="22243" y="591"/>
                    </a:cubicBezTo>
                    <a:cubicBezTo>
                      <a:pt x="22269" y="594"/>
                      <a:pt x="22296" y="598"/>
                      <a:pt x="22323" y="598"/>
                    </a:cubicBezTo>
                    <a:cubicBezTo>
                      <a:pt x="22332" y="607"/>
                      <a:pt x="22334" y="617"/>
                      <a:pt x="22339" y="626"/>
                    </a:cubicBezTo>
                    <a:cubicBezTo>
                      <a:pt x="22355" y="636"/>
                      <a:pt x="22366" y="648"/>
                      <a:pt x="22378" y="661"/>
                    </a:cubicBezTo>
                    <a:cubicBezTo>
                      <a:pt x="21859" y="837"/>
                      <a:pt x="21347" y="1014"/>
                      <a:pt x="20833" y="1182"/>
                    </a:cubicBezTo>
                    <a:cubicBezTo>
                      <a:pt x="20721" y="1220"/>
                      <a:pt x="20610" y="1256"/>
                      <a:pt x="20502" y="1290"/>
                    </a:cubicBezTo>
                    <a:cubicBezTo>
                      <a:pt x="19770" y="1529"/>
                      <a:pt x="19029" y="1742"/>
                      <a:pt x="18271" y="1914"/>
                    </a:cubicBezTo>
                    <a:cubicBezTo>
                      <a:pt x="16270" y="2370"/>
                      <a:pt x="14225" y="2639"/>
                      <a:pt x="12175" y="2724"/>
                    </a:cubicBezTo>
                    <a:cubicBezTo>
                      <a:pt x="11708" y="2744"/>
                      <a:pt x="11240" y="2753"/>
                      <a:pt x="10773" y="2753"/>
                    </a:cubicBezTo>
                    <a:cubicBezTo>
                      <a:pt x="7789" y="2753"/>
                      <a:pt x="4823" y="2352"/>
                      <a:pt x="1947" y="1573"/>
                    </a:cubicBezTo>
                    <a:cubicBezTo>
                      <a:pt x="1371" y="1418"/>
                      <a:pt x="804" y="1250"/>
                      <a:pt x="237" y="1067"/>
                    </a:cubicBezTo>
                    <a:cubicBezTo>
                      <a:pt x="220" y="1062"/>
                      <a:pt x="205" y="1060"/>
                      <a:pt x="190" y="1060"/>
                    </a:cubicBezTo>
                    <a:cubicBezTo>
                      <a:pt x="48" y="1060"/>
                      <a:pt x="0" y="1293"/>
                      <a:pt x="160" y="1345"/>
                    </a:cubicBezTo>
                    <a:cubicBezTo>
                      <a:pt x="752" y="1536"/>
                      <a:pt x="1345" y="1713"/>
                      <a:pt x="1947" y="1873"/>
                    </a:cubicBezTo>
                    <a:cubicBezTo>
                      <a:pt x="4835" y="2645"/>
                      <a:pt x="7808" y="3041"/>
                      <a:pt x="10796" y="3041"/>
                    </a:cubicBezTo>
                    <a:cubicBezTo>
                      <a:pt x="11256" y="3041"/>
                      <a:pt x="11716" y="3031"/>
                      <a:pt x="12175" y="3012"/>
                    </a:cubicBezTo>
                    <a:cubicBezTo>
                      <a:pt x="14081" y="2936"/>
                      <a:pt x="15979" y="2698"/>
                      <a:pt x="17842" y="2304"/>
                    </a:cubicBezTo>
                    <a:cubicBezTo>
                      <a:pt x="18800" y="2101"/>
                      <a:pt x="19726" y="1837"/>
                      <a:pt x="20641" y="1542"/>
                    </a:cubicBezTo>
                    <a:cubicBezTo>
                      <a:pt x="20825" y="1484"/>
                      <a:pt x="21010" y="1422"/>
                      <a:pt x="21191" y="1361"/>
                    </a:cubicBezTo>
                    <a:cubicBezTo>
                      <a:pt x="21621" y="1220"/>
                      <a:pt x="22047" y="1074"/>
                      <a:pt x="22475" y="928"/>
                    </a:cubicBezTo>
                    <a:cubicBezTo>
                      <a:pt x="22522" y="1226"/>
                      <a:pt x="22568" y="1522"/>
                      <a:pt x="22614" y="1821"/>
                    </a:cubicBezTo>
                    <a:cubicBezTo>
                      <a:pt x="22932" y="3919"/>
                      <a:pt x="23257" y="6011"/>
                      <a:pt x="23618" y="8101"/>
                    </a:cubicBezTo>
                    <a:cubicBezTo>
                      <a:pt x="23622" y="8121"/>
                      <a:pt x="23626" y="8136"/>
                      <a:pt x="23630" y="8155"/>
                    </a:cubicBezTo>
                    <a:cubicBezTo>
                      <a:pt x="23630" y="8162"/>
                      <a:pt x="23630" y="8171"/>
                      <a:pt x="23632" y="8178"/>
                    </a:cubicBezTo>
                    <a:cubicBezTo>
                      <a:pt x="23632" y="8197"/>
                      <a:pt x="23636" y="8212"/>
                      <a:pt x="23641" y="8231"/>
                    </a:cubicBezTo>
                    <a:cubicBezTo>
                      <a:pt x="23653" y="8303"/>
                      <a:pt x="23703" y="8334"/>
                      <a:pt x="23759" y="8334"/>
                    </a:cubicBezTo>
                    <a:cubicBezTo>
                      <a:pt x="23807" y="8334"/>
                      <a:pt x="23858" y="8311"/>
                      <a:pt x="23890" y="8269"/>
                    </a:cubicBezTo>
                    <a:cubicBezTo>
                      <a:pt x="23909" y="8248"/>
                      <a:pt x="23921" y="8216"/>
                      <a:pt x="23921" y="8182"/>
                    </a:cubicBezTo>
                    <a:cubicBezTo>
                      <a:pt x="23921" y="8174"/>
                      <a:pt x="23917" y="8166"/>
                      <a:pt x="23917" y="8160"/>
                    </a:cubicBezTo>
                    <a:lnTo>
                      <a:pt x="23917" y="8156"/>
                    </a:lnTo>
                    <a:cubicBezTo>
                      <a:pt x="23567" y="6140"/>
                      <a:pt x="23255" y="4118"/>
                      <a:pt x="22939" y="2095"/>
                    </a:cubicBezTo>
                    <a:cubicBezTo>
                      <a:pt x="22891" y="1749"/>
                      <a:pt x="22836" y="1404"/>
                      <a:pt x="22783" y="1060"/>
                    </a:cubicBezTo>
                    <a:lnTo>
                      <a:pt x="22783" y="1060"/>
                    </a:lnTo>
                    <a:cubicBezTo>
                      <a:pt x="25391" y="3487"/>
                      <a:pt x="28951" y="4755"/>
                      <a:pt x="32395" y="5470"/>
                    </a:cubicBezTo>
                    <a:cubicBezTo>
                      <a:pt x="36382" y="6294"/>
                      <a:pt x="40482" y="6336"/>
                      <a:pt x="44537" y="6336"/>
                    </a:cubicBezTo>
                    <a:cubicBezTo>
                      <a:pt x="44595" y="6370"/>
                      <a:pt x="44657" y="6398"/>
                      <a:pt x="44717" y="6427"/>
                    </a:cubicBezTo>
                    <a:cubicBezTo>
                      <a:pt x="44859" y="7068"/>
                      <a:pt x="45001" y="7711"/>
                      <a:pt x="45139" y="8352"/>
                    </a:cubicBezTo>
                    <a:cubicBezTo>
                      <a:pt x="45146" y="8371"/>
                      <a:pt x="45149" y="8395"/>
                      <a:pt x="45154" y="8414"/>
                    </a:cubicBezTo>
                    <a:cubicBezTo>
                      <a:pt x="45181" y="8544"/>
                      <a:pt x="45211" y="8671"/>
                      <a:pt x="45238" y="8802"/>
                    </a:cubicBezTo>
                    <a:cubicBezTo>
                      <a:pt x="45253" y="8873"/>
                      <a:pt x="45306" y="8904"/>
                      <a:pt x="45362" y="8904"/>
                    </a:cubicBezTo>
                    <a:cubicBezTo>
                      <a:pt x="45447" y="8904"/>
                      <a:pt x="45538" y="8834"/>
                      <a:pt x="45515" y="8726"/>
                    </a:cubicBezTo>
                    <a:cubicBezTo>
                      <a:pt x="45492" y="8623"/>
                      <a:pt x="45469" y="8522"/>
                      <a:pt x="45446" y="8419"/>
                    </a:cubicBezTo>
                    <a:cubicBezTo>
                      <a:pt x="45446" y="8400"/>
                      <a:pt x="45439" y="8376"/>
                      <a:pt x="45435" y="8357"/>
                    </a:cubicBezTo>
                    <a:cubicBezTo>
                      <a:pt x="45308" y="7771"/>
                      <a:pt x="45178" y="7180"/>
                      <a:pt x="45047" y="6592"/>
                    </a:cubicBezTo>
                    <a:lnTo>
                      <a:pt x="45047" y="6592"/>
                    </a:lnTo>
                    <a:cubicBezTo>
                      <a:pt x="47658" y="7844"/>
                      <a:pt x="50395" y="8331"/>
                      <a:pt x="53163" y="8331"/>
                    </a:cubicBezTo>
                    <a:cubicBezTo>
                      <a:pt x="54283" y="8331"/>
                      <a:pt x="55407" y="8252"/>
                      <a:pt x="56531" y="8110"/>
                    </a:cubicBezTo>
                    <a:cubicBezTo>
                      <a:pt x="59806" y="8067"/>
                      <a:pt x="63370" y="7793"/>
                      <a:pt x="66453" y="6699"/>
                    </a:cubicBezTo>
                    <a:cubicBezTo>
                      <a:pt x="66484" y="6707"/>
                      <a:pt x="66516" y="6716"/>
                      <a:pt x="66545" y="6722"/>
                    </a:cubicBezTo>
                    <a:cubicBezTo>
                      <a:pt x="66719" y="7354"/>
                      <a:pt x="66841" y="8002"/>
                      <a:pt x="66971" y="8646"/>
                    </a:cubicBezTo>
                    <a:cubicBezTo>
                      <a:pt x="67006" y="8820"/>
                      <a:pt x="67039" y="8991"/>
                      <a:pt x="67079" y="9164"/>
                    </a:cubicBezTo>
                    <a:cubicBezTo>
                      <a:pt x="67094" y="9236"/>
                      <a:pt x="67147" y="9266"/>
                      <a:pt x="67203" y="9266"/>
                    </a:cubicBezTo>
                    <a:cubicBezTo>
                      <a:pt x="67288" y="9266"/>
                      <a:pt x="67379" y="9196"/>
                      <a:pt x="67356" y="9088"/>
                    </a:cubicBezTo>
                    <a:cubicBezTo>
                      <a:pt x="67325" y="8942"/>
                      <a:pt x="67294" y="8797"/>
                      <a:pt x="67263" y="8651"/>
                    </a:cubicBezTo>
                    <a:cubicBezTo>
                      <a:pt x="67136" y="8034"/>
                      <a:pt x="67021" y="7409"/>
                      <a:pt x="66865" y="6800"/>
                    </a:cubicBezTo>
                    <a:lnTo>
                      <a:pt x="66865" y="6800"/>
                    </a:lnTo>
                    <a:cubicBezTo>
                      <a:pt x="66887" y="6807"/>
                      <a:pt x="66911" y="6811"/>
                      <a:pt x="66933" y="6819"/>
                    </a:cubicBezTo>
                    <a:cubicBezTo>
                      <a:pt x="67052" y="6849"/>
                      <a:pt x="67172" y="6881"/>
                      <a:pt x="67294" y="6903"/>
                    </a:cubicBezTo>
                    <a:cubicBezTo>
                      <a:pt x="69350" y="7360"/>
                      <a:pt x="71435" y="7590"/>
                      <a:pt x="73517" y="7590"/>
                    </a:cubicBezTo>
                    <a:cubicBezTo>
                      <a:pt x="74353" y="7590"/>
                      <a:pt x="75188" y="7553"/>
                      <a:pt x="76021" y="7479"/>
                    </a:cubicBezTo>
                    <a:cubicBezTo>
                      <a:pt x="77497" y="7348"/>
                      <a:pt x="78965" y="7098"/>
                      <a:pt x="80415" y="6735"/>
                    </a:cubicBezTo>
                    <a:cubicBezTo>
                      <a:pt x="80443" y="6960"/>
                      <a:pt x="80472" y="7182"/>
                      <a:pt x="80500" y="7410"/>
                    </a:cubicBezTo>
                    <a:cubicBezTo>
                      <a:pt x="80561" y="7904"/>
                      <a:pt x="80622" y="8400"/>
                      <a:pt x="80675" y="8893"/>
                    </a:cubicBezTo>
                    <a:cubicBezTo>
                      <a:pt x="80675" y="8893"/>
                      <a:pt x="80679" y="8893"/>
                      <a:pt x="80675" y="8897"/>
                    </a:cubicBezTo>
                    <a:cubicBezTo>
                      <a:pt x="80692" y="8998"/>
                      <a:pt x="80703" y="9101"/>
                      <a:pt x="80711" y="9204"/>
                    </a:cubicBezTo>
                    <a:cubicBezTo>
                      <a:pt x="80726" y="9318"/>
                      <a:pt x="80741" y="9434"/>
                      <a:pt x="80754" y="9548"/>
                    </a:cubicBezTo>
                    <a:cubicBezTo>
                      <a:pt x="80757" y="9571"/>
                      <a:pt x="80762" y="9591"/>
                      <a:pt x="80773" y="9605"/>
                    </a:cubicBezTo>
                    <a:cubicBezTo>
                      <a:pt x="80801" y="9659"/>
                      <a:pt x="80858" y="9685"/>
                      <a:pt x="80912" y="9685"/>
                    </a:cubicBezTo>
                    <a:cubicBezTo>
                      <a:pt x="80983" y="9685"/>
                      <a:pt x="81050" y="9640"/>
                      <a:pt x="81041" y="9548"/>
                    </a:cubicBezTo>
                    <a:lnTo>
                      <a:pt x="81041" y="9546"/>
                    </a:lnTo>
                    <a:cubicBezTo>
                      <a:pt x="81025" y="9426"/>
                      <a:pt x="81015" y="9312"/>
                      <a:pt x="80998" y="9192"/>
                    </a:cubicBezTo>
                    <a:cubicBezTo>
                      <a:pt x="80990" y="9097"/>
                      <a:pt x="80979" y="8998"/>
                      <a:pt x="80964" y="8902"/>
                    </a:cubicBezTo>
                    <a:cubicBezTo>
                      <a:pt x="80909" y="8391"/>
                      <a:pt x="80849" y="7882"/>
                      <a:pt x="80783" y="7377"/>
                    </a:cubicBezTo>
                    <a:cubicBezTo>
                      <a:pt x="80757" y="7138"/>
                      <a:pt x="80726" y="6901"/>
                      <a:pt x="80697" y="6662"/>
                    </a:cubicBezTo>
                    <a:cubicBezTo>
                      <a:pt x="81118" y="6552"/>
                      <a:pt x="81536" y="6432"/>
                      <a:pt x="81953" y="6303"/>
                    </a:cubicBezTo>
                    <a:cubicBezTo>
                      <a:pt x="82071" y="6264"/>
                      <a:pt x="82079" y="6131"/>
                      <a:pt x="82016" y="6061"/>
                    </a:cubicBezTo>
                    <a:cubicBezTo>
                      <a:pt x="82016" y="5987"/>
                      <a:pt x="81971" y="5911"/>
                      <a:pt x="81879" y="5903"/>
                    </a:cubicBezTo>
                    <a:cubicBezTo>
                      <a:pt x="81379" y="5877"/>
                      <a:pt x="80896" y="5803"/>
                      <a:pt x="80413" y="5700"/>
                    </a:cubicBezTo>
                    <a:cubicBezTo>
                      <a:pt x="80395" y="5691"/>
                      <a:pt x="80376" y="5684"/>
                      <a:pt x="80353" y="5684"/>
                    </a:cubicBezTo>
                    <a:cubicBezTo>
                      <a:pt x="80348" y="5684"/>
                      <a:pt x="80342" y="5684"/>
                      <a:pt x="80337" y="5685"/>
                    </a:cubicBezTo>
                    <a:cubicBezTo>
                      <a:pt x="80080" y="5626"/>
                      <a:pt x="79823" y="5561"/>
                      <a:pt x="79569" y="5481"/>
                    </a:cubicBezTo>
                    <a:cubicBezTo>
                      <a:pt x="79553" y="5476"/>
                      <a:pt x="79537" y="5473"/>
                      <a:pt x="79523" y="5473"/>
                    </a:cubicBezTo>
                    <a:cubicBezTo>
                      <a:pt x="79382" y="5473"/>
                      <a:pt x="79334" y="5709"/>
                      <a:pt x="79493" y="5757"/>
                    </a:cubicBezTo>
                    <a:cubicBezTo>
                      <a:pt x="79631" y="5800"/>
                      <a:pt x="79765" y="5839"/>
                      <a:pt x="79903" y="5872"/>
                    </a:cubicBezTo>
                    <a:cubicBezTo>
                      <a:pt x="77974" y="6680"/>
                      <a:pt x="75547" y="6620"/>
                      <a:pt x="73515" y="6669"/>
                    </a:cubicBezTo>
                    <a:cubicBezTo>
                      <a:pt x="73135" y="6679"/>
                      <a:pt x="72756" y="6684"/>
                      <a:pt x="72376" y="6684"/>
                    </a:cubicBezTo>
                    <a:cubicBezTo>
                      <a:pt x="71898" y="6684"/>
                      <a:pt x="71421" y="6676"/>
                      <a:pt x="70942" y="6661"/>
                    </a:cubicBezTo>
                    <a:lnTo>
                      <a:pt x="70931" y="6661"/>
                    </a:lnTo>
                    <a:cubicBezTo>
                      <a:pt x="69474" y="6615"/>
                      <a:pt x="68022" y="6501"/>
                      <a:pt x="66568" y="6331"/>
                    </a:cubicBezTo>
                    <a:cubicBezTo>
                      <a:pt x="66541" y="6331"/>
                      <a:pt x="66522" y="6334"/>
                      <a:pt x="66502" y="6342"/>
                    </a:cubicBezTo>
                    <a:cubicBezTo>
                      <a:pt x="66334" y="6258"/>
                      <a:pt x="66168" y="6163"/>
                      <a:pt x="66016" y="6046"/>
                    </a:cubicBezTo>
                    <a:cubicBezTo>
                      <a:pt x="65990" y="6026"/>
                      <a:pt x="65964" y="6018"/>
                      <a:pt x="65939" y="6018"/>
                    </a:cubicBezTo>
                    <a:cubicBezTo>
                      <a:pt x="65825" y="6018"/>
                      <a:pt x="65750" y="6203"/>
                      <a:pt x="65870" y="6291"/>
                    </a:cubicBezTo>
                    <a:cubicBezTo>
                      <a:pt x="65957" y="6356"/>
                      <a:pt x="66049" y="6411"/>
                      <a:pt x="66138" y="6464"/>
                    </a:cubicBezTo>
                    <a:cubicBezTo>
                      <a:pt x="66135" y="6475"/>
                      <a:pt x="66135" y="6491"/>
                      <a:pt x="66135" y="6502"/>
                    </a:cubicBezTo>
                    <a:cubicBezTo>
                      <a:pt x="63819" y="7284"/>
                      <a:pt x="61266" y="7618"/>
                      <a:pt x="58770" y="7748"/>
                    </a:cubicBezTo>
                    <a:cubicBezTo>
                      <a:pt x="60308" y="7453"/>
                      <a:pt x="61836" y="7062"/>
                      <a:pt x="63340" y="6624"/>
                    </a:cubicBezTo>
                    <a:cubicBezTo>
                      <a:pt x="63501" y="6580"/>
                      <a:pt x="63454" y="6341"/>
                      <a:pt x="63308" y="6341"/>
                    </a:cubicBezTo>
                    <a:cubicBezTo>
                      <a:pt x="63294" y="6341"/>
                      <a:pt x="63279" y="6344"/>
                      <a:pt x="63264" y="6348"/>
                    </a:cubicBezTo>
                    <a:cubicBezTo>
                      <a:pt x="61063" y="6989"/>
                      <a:pt x="58800" y="7529"/>
                      <a:pt x="56533" y="7817"/>
                    </a:cubicBezTo>
                    <a:cubicBezTo>
                      <a:pt x="56366" y="7817"/>
                      <a:pt x="56191" y="7819"/>
                      <a:pt x="56024" y="7819"/>
                    </a:cubicBezTo>
                    <a:cubicBezTo>
                      <a:pt x="55957" y="7820"/>
                      <a:pt x="55890" y="7820"/>
                      <a:pt x="55823" y="7820"/>
                    </a:cubicBezTo>
                    <a:cubicBezTo>
                      <a:pt x="52084" y="7820"/>
                      <a:pt x="48410" y="7194"/>
                      <a:pt x="44854" y="6048"/>
                    </a:cubicBezTo>
                    <a:cubicBezTo>
                      <a:pt x="44852" y="6046"/>
                      <a:pt x="44850" y="6046"/>
                      <a:pt x="44848" y="6046"/>
                    </a:cubicBezTo>
                    <a:cubicBezTo>
                      <a:pt x="44846" y="6046"/>
                      <a:pt x="44844" y="6046"/>
                      <a:pt x="44843" y="6044"/>
                    </a:cubicBezTo>
                    <a:lnTo>
                      <a:pt x="44826" y="6044"/>
                    </a:lnTo>
                    <a:cubicBezTo>
                      <a:pt x="44823" y="6044"/>
                      <a:pt x="44818" y="6042"/>
                      <a:pt x="44816" y="6042"/>
                    </a:cubicBezTo>
                    <a:lnTo>
                      <a:pt x="44808" y="6042"/>
                    </a:lnTo>
                    <a:cubicBezTo>
                      <a:pt x="44805" y="6043"/>
                      <a:pt x="44802" y="6043"/>
                      <a:pt x="44800" y="6043"/>
                    </a:cubicBezTo>
                    <a:cubicBezTo>
                      <a:pt x="44795" y="6043"/>
                      <a:pt x="44791" y="6042"/>
                      <a:pt x="44789" y="6042"/>
                    </a:cubicBezTo>
                    <a:lnTo>
                      <a:pt x="44605" y="6042"/>
                    </a:lnTo>
                    <a:cubicBezTo>
                      <a:pt x="44596" y="6038"/>
                      <a:pt x="44586" y="6033"/>
                      <a:pt x="44577" y="6031"/>
                    </a:cubicBezTo>
                    <a:cubicBezTo>
                      <a:pt x="44553" y="6018"/>
                      <a:pt x="44530" y="6013"/>
                      <a:pt x="44508" y="6013"/>
                    </a:cubicBezTo>
                    <a:cubicBezTo>
                      <a:pt x="44475" y="6013"/>
                      <a:pt x="44445" y="6024"/>
                      <a:pt x="44420" y="6042"/>
                    </a:cubicBezTo>
                    <a:cubicBezTo>
                      <a:pt x="40537" y="6042"/>
                      <a:pt x="36617" y="5995"/>
                      <a:pt x="32791" y="5249"/>
                    </a:cubicBezTo>
                    <a:cubicBezTo>
                      <a:pt x="29255" y="4558"/>
                      <a:pt x="25571" y="3290"/>
                      <a:pt x="22914" y="779"/>
                    </a:cubicBezTo>
                    <a:cubicBezTo>
                      <a:pt x="23037" y="736"/>
                      <a:pt x="23159" y="694"/>
                      <a:pt x="23287" y="652"/>
                    </a:cubicBezTo>
                    <a:cubicBezTo>
                      <a:pt x="23294" y="648"/>
                      <a:pt x="23302" y="643"/>
                      <a:pt x="23308" y="640"/>
                    </a:cubicBezTo>
                    <a:cubicBezTo>
                      <a:pt x="23738" y="636"/>
                      <a:pt x="24171" y="617"/>
                      <a:pt x="24609" y="564"/>
                    </a:cubicBezTo>
                    <a:cubicBezTo>
                      <a:pt x="24781" y="546"/>
                      <a:pt x="24792" y="278"/>
                      <a:pt x="24628" y="278"/>
                    </a:cubicBezTo>
                    <a:cubicBezTo>
                      <a:pt x="24622" y="278"/>
                      <a:pt x="24615" y="278"/>
                      <a:pt x="24609" y="279"/>
                    </a:cubicBezTo>
                    <a:cubicBezTo>
                      <a:pt x="24165" y="334"/>
                      <a:pt x="23727" y="358"/>
                      <a:pt x="23291" y="358"/>
                    </a:cubicBezTo>
                    <a:cubicBezTo>
                      <a:pt x="23078" y="358"/>
                      <a:pt x="22865" y="352"/>
                      <a:pt x="22652" y="341"/>
                    </a:cubicBezTo>
                    <a:cubicBezTo>
                      <a:pt x="22633" y="322"/>
                      <a:pt x="22609" y="311"/>
                      <a:pt x="22584" y="306"/>
                    </a:cubicBezTo>
                    <a:cubicBezTo>
                      <a:pt x="22572" y="249"/>
                      <a:pt x="22529" y="206"/>
                      <a:pt x="22471" y="206"/>
                    </a:cubicBezTo>
                    <a:cubicBezTo>
                      <a:pt x="22454" y="206"/>
                      <a:pt x="22437" y="210"/>
                      <a:pt x="22418" y="217"/>
                    </a:cubicBezTo>
                    <a:lnTo>
                      <a:pt x="22200" y="298"/>
                    </a:lnTo>
                    <a:cubicBezTo>
                      <a:pt x="21798" y="260"/>
                      <a:pt x="21391" y="203"/>
                      <a:pt x="20984" y="114"/>
                    </a:cubicBezTo>
                    <a:cubicBezTo>
                      <a:pt x="20971" y="111"/>
                      <a:pt x="20959" y="109"/>
                      <a:pt x="20947" y="109"/>
                    </a:cubicBezTo>
                    <a:cubicBezTo>
                      <a:pt x="20794" y="109"/>
                      <a:pt x="20739" y="356"/>
                      <a:pt x="20908" y="391"/>
                    </a:cubicBezTo>
                    <a:cubicBezTo>
                      <a:pt x="21146" y="444"/>
                      <a:pt x="21382" y="483"/>
                      <a:pt x="21621" y="518"/>
                    </a:cubicBezTo>
                    <a:cubicBezTo>
                      <a:pt x="21172" y="678"/>
                      <a:pt x="20724" y="825"/>
                      <a:pt x="20272" y="954"/>
                    </a:cubicBezTo>
                    <a:cubicBezTo>
                      <a:pt x="20253" y="963"/>
                      <a:pt x="20234" y="966"/>
                      <a:pt x="20215" y="971"/>
                    </a:cubicBezTo>
                    <a:cubicBezTo>
                      <a:pt x="17801" y="1667"/>
                      <a:pt x="15335" y="1963"/>
                      <a:pt x="12859" y="1963"/>
                    </a:cubicBezTo>
                    <a:cubicBezTo>
                      <a:pt x="9199" y="1963"/>
                      <a:pt x="5517" y="1317"/>
                      <a:pt x="1944" y="361"/>
                    </a:cubicBezTo>
                    <a:cubicBezTo>
                      <a:pt x="1518" y="249"/>
                      <a:pt x="1097" y="130"/>
                      <a:pt x="675" y="7"/>
                    </a:cubicBezTo>
                    <a:cubicBezTo>
                      <a:pt x="660" y="2"/>
                      <a:pt x="646" y="0"/>
                      <a:pt x="6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402" name="Google Shape;2402;p17"/>
            <p:cNvSpPr/>
            <p:nvPr/>
          </p:nvSpPr>
          <p:spPr>
            <a:xfrm>
              <a:off x="6591465" y="319472"/>
              <a:ext cx="2799699" cy="441068"/>
            </a:xfrm>
            <a:custGeom>
              <a:avLst/>
              <a:gdLst/>
              <a:ahLst/>
              <a:cxnLst/>
              <a:rect l="l" t="t" r="r" b="b"/>
              <a:pathLst>
                <a:path w="69493" h="10948" extrusionOk="0">
                  <a:moveTo>
                    <a:pt x="48330" y="0"/>
                  </a:moveTo>
                  <a:cubicBezTo>
                    <a:pt x="47084" y="0"/>
                    <a:pt x="45864" y="603"/>
                    <a:pt x="44910" y="1446"/>
                  </a:cubicBezTo>
                  <a:cubicBezTo>
                    <a:pt x="43825" y="2405"/>
                    <a:pt x="43024" y="3651"/>
                    <a:pt x="42238" y="4881"/>
                  </a:cubicBezTo>
                  <a:cubicBezTo>
                    <a:pt x="41674" y="4321"/>
                    <a:pt x="40887" y="4059"/>
                    <a:pt x="40097" y="4059"/>
                  </a:cubicBezTo>
                  <a:cubicBezTo>
                    <a:pt x="39817" y="4059"/>
                    <a:pt x="39535" y="4092"/>
                    <a:pt x="39264" y="4157"/>
                  </a:cubicBezTo>
                  <a:cubicBezTo>
                    <a:pt x="38230" y="4401"/>
                    <a:pt x="37323" y="5045"/>
                    <a:pt x="36555" y="5799"/>
                  </a:cubicBezTo>
                  <a:cubicBezTo>
                    <a:pt x="36265" y="6085"/>
                    <a:pt x="35969" y="6402"/>
                    <a:pt x="35580" y="6509"/>
                  </a:cubicBezTo>
                  <a:cubicBezTo>
                    <a:pt x="35474" y="6538"/>
                    <a:pt x="35367" y="6550"/>
                    <a:pt x="35260" y="6550"/>
                  </a:cubicBezTo>
                  <a:cubicBezTo>
                    <a:pt x="34806" y="6550"/>
                    <a:pt x="34344" y="6335"/>
                    <a:pt x="33878" y="6309"/>
                  </a:cubicBezTo>
                  <a:cubicBezTo>
                    <a:pt x="33844" y="6307"/>
                    <a:pt x="33811" y="6306"/>
                    <a:pt x="33778" y="6306"/>
                  </a:cubicBezTo>
                  <a:cubicBezTo>
                    <a:pt x="32992" y="6306"/>
                    <a:pt x="32277" y="6808"/>
                    <a:pt x="31503" y="6977"/>
                  </a:cubicBezTo>
                  <a:cubicBezTo>
                    <a:pt x="31273" y="7027"/>
                    <a:pt x="31048" y="7049"/>
                    <a:pt x="30826" y="7049"/>
                  </a:cubicBezTo>
                  <a:cubicBezTo>
                    <a:pt x="28742" y="7049"/>
                    <a:pt x="26988" y="5040"/>
                    <a:pt x="24942" y="5040"/>
                  </a:cubicBezTo>
                  <a:cubicBezTo>
                    <a:pt x="24608" y="5040"/>
                    <a:pt x="24266" y="5094"/>
                    <a:pt x="23913" y="5218"/>
                  </a:cubicBezTo>
                  <a:cubicBezTo>
                    <a:pt x="22616" y="5677"/>
                    <a:pt x="21809" y="6993"/>
                    <a:pt x="20674" y="7785"/>
                  </a:cubicBezTo>
                  <a:cubicBezTo>
                    <a:pt x="19760" y="8422"/>
                    <a:pt x="18660" y="8700"/>
                    <a:pt x="17581" y="8943"/>
                  </a:cubicBezTo>
                  <a:cubicBezTo>
                    <a:pt x="11813" y="10251"/>
                    <a:pt x="5908" y="10923"/>
                    <a:pt x="0" y="10947"/>
                  </a:cubicBezTo>
                  <a:cubicBezTo>
                    <a:pt x="294" y="10947"/>
                    <a:pt x="598" y="10947"/>
                    <a:pt x="911" y="10947"/>
                  </a:cubicBezTo>
                  <a:cubicBezTo>
                    <a:pt x="13152" y="10947"/>
                    <a:pt x="39207" y="10684"/>
                    <a:pt x="54422" y="10469"/>
                  </a:cubicBezTo>
                  <a:cubicBezTo>
                    <a:pt x="60150" y="10387"/>
                    <a:pt x="68155" y="10315"/>
                    <a:pt x="69493" y="10264"/>
                  </a:cubicBezTo>
                  <a:cubicBezTo>
                    <a:pt x="67292" y="10068"/>
                    <a:pt x="59249" y="10089"/>
                    <a:pt x="58192" y="7430"/>
                  </a:cubicBezTo>
                  <a:cubicBezTo>
                    <a:pt x="57813" y="6476"/>
                    <a:pt x="57351" y="5475"/>
                    <a:pt x="56365" y="5302"/>
                  </a:cubicBezTo>
                  <a:cubicBezTo>
                    <a:pt x="56310" y="5293"/>
                    <a:pt x="56256" y="5288"/>
                    <a:pt x="56203" y="5288"/>
                  </a:cubicBezTo>
                  <a:cubicBezTo>
                    <a:pt x="55577" y="5288"/>
                    <a:pt x="55058" y="5917"/>
                    <a:pt x="54847" y="6551"/>
                  </a:cubicBezTo>
                  <a:cubicBezTo>
                    <a:pt x="54289" y="5056"/>
                    <a:pt x="53486" y="3658"/>
                    <a:pt x="52479" y="2437"/>
                  </a:cubicBezTo>
                  <a:cubicBezTo>
                    <a:pt x="51524" y="1277"/>
                    <a:pt x="50298" y="232"/>
                    <a:pt x="48836" y="34"/>
                  </a:cubicBezTo>
                  <a:cubicBezTo>
                    <a:pt x="48667" y="11"/>
                    <a:pt x="48498" y="0"/>
                    <a:pt x="48330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17"/>
            <p:cNvSpPr/>
            <p:nvPr/>
          </p:nvSpPr>
          <p:spPr>
            <a:xfrm>
              <a:off x="-990656" y="3621529"/>
              <a:ext cx="1770555" cy="233547"/>
            </a:xfrm>
            <a:custGeom>
              <a:avLst/>
              <a:gdLst/>
              <a:ahLst/>
              <a:cxnLst/>
              <a:rect l="l" t="t" r="r" b="b"/>
              <a:pathLst>
                <a:path w="43948" h="5797" extrusionOk="0">
                  <a:moveTo>
                    <a:pt x="28263" y="0"/>
                  </a:moveTo>
                  <a:cubicBezTo>
                    <a:pt x="27435" y="0"/>
                    <a:pt x="26498" y="389"/>
                    <a:pt x="25865" y="956"/>
                  </a:cubicBezTo>
                  <a:cubicBezTo>
                    <a:pt x="24727" y="1977"/>
                    <a:pt x="23797" y="3432"/>
                    <a:pt x="22295" y="3719"/>
                  </a:cubicBezTo>
                  <a:cubicBezTo>
                    <a:pt x="22107" y="3755"/>
                    <a:pt x="21918" y="3771"/>
                    <a:pt x="21730" y="3771"/>
                  </a:cubicBezTo>
                  <a:cubicBezTo>
                    <a:pt x="20591" y="3771"/>
                    <a:pt x="19451" y="3205"/>
                    <a:pt x="18299" y="3205"/>
                  </a:cubicBezTo>
                  <a:cubicBezTo>
                    <a:pt x="18198" y="3205"/>
                    <a:pt x="18096" y="3210"/>
                    <a:pt x="17994" y="3219"/>
                  </a:cubicBezTo>
                  <a:cubicBezTo>
                    <a:pt x="16962" y="3317"/>
                    <a:pt x="16063" y="3931"/>
                    <a:pt x="15116" y="4355"/>
                  </a:cubicBezTo>
                  <a:cubicBezTo>
                    <a:pt x="13932" y="4886"/>
                    <a:pt x="12546" y="4962"/>
                    <a:pt x="11164" y="4962"/>
                  </a:cubicBezTo>
                  <a:cubicBezTo>
                    <a:pt x="10612" y="4962"/>
                    <a:pt x="10061" y="4950"/>
                    <a:pt x="9523" y="4950"/>
                  </a:cubicBezTo>
                  <a:cubicBezTo>
                    <a:pt x="9236" y="4950"/>
                    <a:pt x="8953" y="4953"/>
                    <a:pt x="8676" y="4964"/>
                  </a:cubicBezTo>
                  <a:cubicBezTo>
                    <a:pt x="5690" y="5075"/>
                    <a:pt x="3083" y="5103"/>
                    <a:pt x="1" y="5721"/>
                  </a:cubicBezTo>
                  <a:cubicBezTo>
                    <a:pt x="1" y="5721"/>
                    <a:pt x="18391" y="5797"/>
                    <a:pt x="31413" y="5797"/>
                  </a:cubicBezTo>
                  <a:cubicBezTo>
                    <a:pt x="37923" y="5797"/>
                    <a:pt x="43092" y="5778"/>
                    <a:pt x="43948" y="5721"/>
                  </a:cubicBezTo>
                  <a:cubicBezTo>
                    <a:pt x="43466" y="4608"/>
                    <a:pt x="42562" y="3483"/>
                    <a:pt x="41353" y="3483"/>
                  </a:cubicBezTo>
                  <a:cubicBezTo>
                    <a:pt x="41159" y="3483"/>
                    <a:pt x="40957" y="3512"/>
                    <a:pt x="40748" y="3574"/>
                  </a:cubicBezTo>
                  <a:cubicBezTo>
                    <a:pt x="40279" y="3715"/>
                    <a:pt x="39794" y="3912"/>
                    <a:pt x="39318" y="3912"/>
                  </a:cubicBezTo>
                  <a:cubicBezTo>
                    <a:pt x="39171" y="3912"/>
                    <a:pt x="39025" y="3893"/>
                    <a:pt x="38880" y="3847"/>
                  </a:cubicBezTo>
                  <a:cubicBezTo>
                    <a:pt x="38048" y="3585"/>
                    <a:pt x="37704" y="2589"/>
                    <a:pt x="36998" y="2078"/>
                  </a:cubicBezTo>
                  <a:cubicBezTo>
                    <a:pt x="36630" y="1812"/>
                    <a:pt x="36183" y="1697"/>
                    <a:pt x="35728" y="1697"/>
                  </a:cubicBezTo>
                  <a:cubicBezTo>
                    <a:pt x="35373" y="1697"/>
                    <a:pt x="35013" y="1767"/>
                    <a:pt x="34681" y="1890"/>
                  </a:cubicBezTo>
                  <a:cubicBezTo>
                    <a:pt x="33835" y="2205"/>
                    <a:pt x="32898" y="3102"/>
                    <a:pt x="31975" y="3296"/>
                  </a:cubicBezTo>
                  <a:cubicBezTo>
                    <a:pt x="31860" y="3320"/>
                    <a:pt x="31745" y="3333"/>
                    <a:pt x="31631" y="3333"/>
                  </a:cubicBezTo>
                  <a:cubicBezTo>
                    <a:pt x="31250" y="3333"/>
                    <a:pt x="30876" y="3185"/>
                    <a:pt x="30513" y="2797"/>
                  </a:cubicBezTo>
                  <a:cubicBezTo>
                    <a:pt x="30037" y="2290"/>
                    <a:pt x="30144" y="1470"/>
                    <a:pt x="29826" y="852"/>
                  </a:cubicBezTo>
                  <a:cubicBezTo>
                    <a:pt x="29516" y="248"/>
                    <a:pt x="28925" y="0"/>
                    <a:pt x="28263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17"/>
            <p:cNvSpPr/>
            <p:nvPr/>
          </p:nvSpPr>
          <p:spPr>
            <a:xfrm>
              <a:off x="6649568" y="5914685"/>
              <a:ext cx="11321" cy="4955"/>
            </a:xfrm>
            <a:custGeom>
              <a:avLst/>
              <a:gdLst/>
              <a:ahLst/>
              <a:cxnLst/>
              <a:rect l="l" t="t" r="r" b="b"/>
              <a:pathLst>
                <a:path w="281" h="123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54"/>
                    <a:pt x="180" y="92"/>
                    <a:pt x="280" y="123"/>
                  </a:cubicBezTo>
                  <a:cubicBezTo>
                    <a:pt x="187" y="77"/>
                    <a:pt x="97" y="39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17"/>
            <p:cNvSpPr/>
            <p:nvPr/>
          </p:nvSpPr>
          <p:spPr>
            <a:xfrm>
              <a:off x="-62910" y="4906267"/>
              <a:ext cx="9210569" cy="1039579"/>
            </a:xfrm>
            <a:custGeom>
              <a:avLst/>
              <a:gdLst/>
              <a:ahLst/>
              <a:cxnLst/>
              <a:rect l="l" t="t" r="r" b="b"/>
              <a:pathLst>
                <a:path w="228621" h="25804" extrusionOk="0">
                  <a:moveTo>
                    <a:pt x="1" y="1"/>
                  </a:moveTo>
                  <a:lnTo>
                    <a:pt x="1" y="23822"/>
                  </a:lnTo>
                  <a:cubicBezTo>
                    <a:pt x="484" y="24145"/>
                    <a:pt x="969" y="24463"/>
                    <a:pt x="1452" y="24789"/>
                  </a:cubicBezTo>
                  <a:cubicBezTo>
                    <a:pt x="1458" y="24566"/>
                    <a:pt x="1458" y="24344"/>
                    <a:pt x="1460" y="24121"/>
                  </a:cubicBezTo>
                  <a:cubicBezTo>
                    <a:pt x="1867" y="24133"/>
                    <a:pt x="2089" y="24515"/>
                    <a:pt x="2405" y="24738"/>
                  </a:cubicBezTo>
                  <a:cubicBezTo>
                    <a:pt x="2497" y="24803"/>
                    <a:pt x="2621" y="24831"/>
                    <a:pt x="2746" y="24831"/>
                  </a:cubicBezTo>
                  <a:cubicBezTo>
                    <a:pt x="3045" y="24831"/>
                    <a:pt x="3344" y="24668"/>
                    <a:pt x="3186" y="24462"/>
                  </a:cubicBezTo>
                  <a:lnTo>
                    <a:pt x="3186" y="24462"/>
                  </a:lnTo>
                  <a:cubicBezTo>
                    <a:pt x="3755" y="24820"/>
                    <a:pt x="4495" y="24865"/>
                    <a:pt x="5206" y="24865"/>
                  </a:cubicBezTo>
                  <a:cubicBezTo>
                    <a:pt x="5287" y="24865"/>
                    <a:pt x="5369" y="24864"/>
                    <a:pt x="5449" y="24864"/>
                  </a:cubicBezTo>
                  <a:cubicBezTo>
                    <a:pt x="9131" y="24842"/>
                    <a:pt x="12811" y="24814"/>
                    <a:pt x="16489" y="24787"/>
                  </a:cubicBezTo>
                  <a:cubicBezTo>
                    <a:pt x="16834" y="24787"/>
                    <a:pt x="17284" y="24710"/>
                    <a:pt x="17332" y="24419"/>
                  </a:cubicBezTo>
                  <a:cubicBezTo>
                    <a:pt x="17866" y="24598"/>
                    <a:pt x="18399" y="24780"/>
                    <a:pt x="18937" y="24959"/>
                  </a:cubicBezTo>
                  <a:cubicBezTo>
                    <a:pt x="19209" y="24879"/>
                    <a:pt x="19496" y="24840"/>
                    <a:pt x="19784" y="24840"/>
                  </a:cubicBezTo>
                  <a:cubicBezTo>
                    <a:pt x="20209" y="24840"/>
                    <a:pt x="20635" y="24926"/>
                    <a:pt x="21015" y="25093"/>
                  </a:cubicBezTo>
                  <a:cubicBezTo>
                    <a:pt x="20911" y="24897"/>
                    <a:pt x="20808" y="24702"/>
                    <a:pt x="20700" y="24509"/>
                  </a:cubicBezTo>
                  <a:lnTo>
                    <a:pt x="20700" y="24509"/>
                  </a:lnTo>
                  <a:cubicBezTo>
                    <a:pt x="21700" y="24862"/>
                    <a:pt x="22783" y="25050"/>
                    <a:pt x="23869" y="25050"/>
                  </a:cubicBezTo>
                  <a:cubicBezTo>
                    <a:pt x="23914" y="25050"/>
                    <a:pt x="23960" y="25050"/>
                    <a:pt x="24005" y="25049"/>
                  </a:cubicBezTo>
                  <a:cubicBezTo>
                    <a:pt x="23757" y="24862"/>
                    <a:pt x="23634" y="24559"/>
                    <a:pt x="23695" y="24279"/>
                  </a:cubicBezTo>
                  <a:lnTo>
                    <a:pt x="23695" y="24279"/>
                  </a:lnTo>
                  <a:cubicBezTo>
                    <a:pt x="24670" y="24540"/>
                    <a:pt x="25644" y="24800"/>
                    <a:pt x="26613" y="25058"/>
                  </a:cubicBezTo>
                  <a:cubicBezTo>
                    <a:pt x="26510" y="24874"/>
                    <a:pt x="26407" y="24686"/>
                    <a:pt x="26304" y="24501"/>
                  </a:cubicBezTo>
                  <a:lnTo>
                    <a:pt x="26304" y="24501"/>
                  </a:lnTo>
                  <a:cubicBezTo>
                    <a:pt x="27243" y="24726"/>
                    <a:pt x="28218" y="24839"/>
                    <a:pt x="29193" y="24839"/>
                  </a:cubicBezTo>
                  <a:cubicBezTo>
                    <a:pt x="29731" y="24839"/>
                    <a:pt x="30269" y="24805"/>
                    <a:pt x="30800" y="24735"/>
                  </a:cubicBezTo>
                  <a:cubicBezTo>
                    <a:pt x="30621" y="24594"/>
                    <a:pt x="30437" y="24451"/>
                    <a:pt x="30252" y="24309"/>
                  </a:cubicBezTo>
                  <a:lnTo>
                    <a:pt x="30252" y="24309"/>
                  </a:lnTo>
                  <a:cubicBezTo>
                    <a:pt x="31034" y="24444"/>
                    <a:pt x="31812" y="24578"/>
                    <a:pt x="32594" y="24709"/>
                  </a:cubicBezTo>
                  <a:cubicBezTo>
                    <a:pt x="33216" y="24613"/>
                    <a:pt x="33832" y="24515"/>
                    <a:pt x="34454" y="24420"/>
                  </a:cubicBezTo>
                  <a:cubicBezTo>
                    <a:pt x="35000" y="24490"/>
                    <a:pt x="35552" y="24525"/>
                    <a:pt x="36105" y="24525"/>
                  </a:cubicBezTo>
                  <a:cubicBezTo>
                    <a:pt x="36733" y="24525"/>
                    <a:pt x="37362" y="24480"/>
                    <a:pt x="37982" y="24391"/>
                  </a:cubicBezTo>
                  <a:cubicBezTo>
                    <a:pt x="38601" y="24625"/>
                    <a:pt x="39275" y="24744"/>
                    <a:pt x="39948" y="24744"/>
                  </a:cubicBezTo>
                  <a:cubicBezTo>
                    <a:pt x="39992" y="24744"/>
                    <a:pt x="40036" y="24744"/>
                    <a:pt x="40079" y="24743"/>
                  </a:cubicBezTo>
                  <a:cubicBezTo>
                    <a:pt x="40538" y="24737"/>
                    <a:pt x="40995" y="24672"/>
                    <a:pt x="41447" y="24628"/>
                  </a:cubicBezTo>
                  <a:cubicBezTo>
                    <a:pt x="41955" y="24582"/>
                    <a:pt x="42463" y="24562"/>
                    <a:pt x="42972" y="24562"/>
                  </a:cubicBezTo>
                  <a:cubicBezTo>
                    <a:pt x="44556" y="24562"/>
                    <a:pt x="46144" y="24757"/>
                    <a:pt x="47713" y="24954"/>
                  </a:cubicBezTo>
                  <a:cubicBezTo>
                    <a:pt x="47664" y="24697"/>
                    <a:pt x="47613" y="24442"/>
                    <a:pt x="47563" y="24184"/>
                  </a:cubicBezTo>
                  <a:lnTo>
                    <a:pt x="47563" y="24184"/>
                  </a:lnTo>
                  <a:cubicBezTo>
                    <a:pt x="48120" y="24499"/>
                    <a:pt x="48744" y="24724"/>
                    <a:pt x="49393" y="24851"/>
                  </a:cubicBezTo>
                  <a:cubicBezTo>
                    <a:pt x="49347" y="24667"/>
                    <a:pt x="49298" y="24487"/>
                    <a:pt x="49252" y="24303"/>
                  </a:cubicBezTo>
                  <a:lnTo>
                    <a:pt x="49252" y="24303"/>
                  </a:lnTo>
                  <a:cubicBezTo>
                    <a:pt x="51954" y="24583"/>
                    <a:pt x="54666" y="24794"/>
                    <a:pt x="57384" y="24935"/>
                  </a:cubicBezTo>
                  <a:cubicBezTo>
                    <a:pt x="57346" y="24672"/>
                    <a:pt x="57308" y="24410"/>
                    <a:pt x="57274" y="24145"/>
                  </a:cubicBezTo>
                  <a:lnTo>
                    <a:pt x="57274" y="24145"/>
                  </a:lnTo>
                  <a:cubicBezTo>
                    <a:pt x="57566" y="24392"/>
                    <a:pt x="57891" y="24648"/>
                    <a:pt x="58302" y="24691"/>
                  </a:cubicBezTo>
                  <a:cubicBezTo>
                    <a:pt x="58325" y="24693"/>
                    <a:pt x="58348" y="24694"/>
                    <a:pt x="58370" y="24694"/>
                  </a:cubicBezTo>
                  <a:cubicBezTo>
                    <a:pt x="58757" y="24694"/>
                    <a:pt x="59169" y="24399"/>
                    <a:pt x="59056" y="24081"/>
                  </a:cubicBezTo>
                  <a:lnTo>
                    <a:pt x="59056" y="24081"/>
                  </a:lnTo>
                  <a:cubicBezTo>
                    <a:pt x="59588" y="24462"/>
                    <a:pt x="60281" y="24651"/>
                    <a:pt x="60973" y="24651"/>
                  </a:cubicBezTo>
                  <a:cubicBezTo>
                    <a:pt x="61714" y="24651"/>
                    <a:pt x="62455" y="24435"/>
                    <a:pt x="63002" y="24004"/>
                  </a:cubicBezTo>
                  <a:cubicBezTo>
                    <a:pt x="63706" y="24248"/>
                    <a:pt x="64408" y="24495"/>
                    <a:pt x="65114" y="24740"/>
                  </a:cubicBezTo>
                  <a:cubicBezTo>
                    <a:pt x="65154" y="24755"/>
                    <a:pt x="65209" y="24761"/>
                    <a:pt x="65275" y="24761"/>
                  </a:cubicBezTo>
                  <a:cubicBezTo>
                    <a:pt x="65721" y="24761"/>
                    <a:pt x="66662" y="24474"/>
                    <a:pt x="67012" y="24456"/>
                  </a:cubicBezTo>
                  <a:cubicBezTo>
                    <a:pt x="67109" y="24450"/>
                    <a:pt x="67200" y="24447"/>
                    <a:pt x="67288" y="24447"/>
                  </a:cubicBezTo>
                  <a:cubicBezTo>
                    <a:pt x="67863" y="24447"/>
                    <a:pt x="68270" y="24567"/>
                    <a:pt x="68875" y="24762"/>
                  </a:cubicBezTo>
                  <a:cubicBezTo>
                    <a:pt x="68667" y="24571"/>
                    <a:pt x="68550" y="24309"/>
                    <a:pt x="68552" y="24045"/>
                  </a:cubicBezTo>
                  <a:lnTo>
                    <a:pt x="68552" y="24045"/>
                  </a:lnTo>
                  <a:cubicBezTo>
                    <a:pt x="68786" y="24372"/>
                    <a:pt x="69144" y="24623"/>
                    <a:pt x="69554" y="24762"/>
                  </a:cubicBezTo>
                  <a:cubicBezTo>
                    <a:pt x="69484" y="24444"/>
                    <a:pt x="69411" y="24130"/>
                    <a:pt x="69343" y="23812"/>
                  </a:cubicBezTo>
                  <a:lnTo>
                    <a:pt x="69343" y="23812"/>
                  </a:lnTo>
                  <a:cubicBezTo>
                    <a:pt x="69739" y="24287"/>
                    <a:pt x="70284" y="24674"/>
                    <a:pt x="70901" y="24925"/>
                  </a:cubicBezTo>
                  <a:lnTo>
                    <a:pt x="70648" y="24280"/>
                  </a:lnTo>
                  <a:lnTo>
                    <a:pt x="70648" y="24280"/>
                  </a:lnTo>
                  <a:cubicBezTo>
                    <a:pt x="70990" y="24576"/>
                    <a:pt x="71418" y="24799"/>
                    <a:pt x="71882" y="24921"/>
                  </a:cubicBezTo>
                  <a:cubicBezTo>
                    <a:pt x="72195" y="24870"/>
                    <a:pt x="72472" y="24686"/>
                    <a:pt x="72610" y="24442"/>
                  </a:cubicBezTo>
                  <a:cubicBezTo>
                    <a:pt x="73202" y="24643"/>
                    <a:pt x="73825" y="24702"/>
                    <a:pt x="74463" y="24702"/>
                  </a:cubicBezTo>
                  <a:cubicBezTo>
                    <a:pt x="75373" y="24702"/>
                    <a:pt x="76312" y="24581"/>
                    <a:pt x="77224" y="24581"/>
                  </a:cubicBezTo>
                  <a:cubicBezTo>
                    <a:pt x="77835" y="24581"/>
                    <a:pt x="78435" y="24636"/>
                    <a:pt x="79006" y="24817"/>
                  </a:cubicBezTo>
                  <a:cubicBezTo>
                    <a:pt x="78971" y="24623"/>
                    <a:pt x="78938" y="24437"/>
                    <a:pt x="78903" y="24248"/>
                  </a:cubicBezTo>
                  <a:lnTo>
                    <a:pt x="78903" y="24248"/>
                  </a:lnTo>
                  <a:cubicBezTo>
                    <a:pt x="79427" y="24412"/>
                    <a:pt x="79956" y="24578"/>
                    <a:pt x="80482" y="24743"/>
                  </a:cubicBezTo>
                  <a:cubicBezTo>
                    <a:pt x="80355" y="24464"/>
                    <a:pt x="80230" y="24180"/>
                    <a:pt x="80103" y="23900"/>
                  </a:cubicBezTo>
                  <a:lnTo>
                    <a:pt x="80103" y="23900"/>
                  </a:lnTo>
                  <a:cubicBezTo>
                    <a:pt x="80313" y="24360"/>
                    <a:pt x="81404" y="24649"/>
                    <a:pt x="82082" y="24649"/>
                  </a:cubicBezTo>
                  <a:cubicBezTo>
                    <a:pt x="82204" y="24649"/>
                    <a:pt x="82312" y="24640"/>
                    <a:pt x="82399" y="24621"/>
                  </a:cubicBezTo>
                  <a:cubicBezTo>
                    <a:pt x="82679" y="24556"/>
                    <a:pt x="82950" y="24439"/>
                    <a:pt x="83246" y="24437"/>
                  </a:cubicBezTo>
                  <a:cubicBezTo>
                    <a:pt x="83256" y="24436"/>
                    <a:pt x="83265" y="24436"/>
                    <a:pt x="83275" y="24436"/>
                  </a:cubicBezTo>
                  <a:cubicBezTo>
                    <a:pt x="83785" y="24436"/>
                    <a:pt x="84227" y="24763"/>
                    <a:pt x="84739" y="24812"/>
                  </a:cubicBezTo>
                  <a:cubicBezTo>
                    <a:pt x="84772" y="24814"/>
                    <a:pt x="84805" y="24816"/>
                    <a:pt x="84839" y="24816"/>
                  </a:cubicBezTo>
                  <a:cubicBezTo>
                    <a:pt x="84906" y="24816"/>
                    <a:pt x="84972" y="24809"/>
                    <a:pt x="85033" y="24789"/>
                  </a:cubicBezTo>
                  <a:cubicBezTo>
                    <a:pt x="85283" y="24705"/>
                    <a:pt x="85375" y="24452"/>
                    <a:pt x="85440" y="24229"/>
                  </a:cubicBezTo>
                  <a:cubicBezTo>
                    <a:pt x="85686" y="24513"/>
                    <a:pt x="86065" y="24700"/>
                    <a:pt x="86471" y="24743"/>
                  </a:cubicBezTo>
                  <a:cubicBezTo>
                    <a:pt x="86395" y="24545"/>
                    <a:pt x="86404" y="24238"/>
                    <a:pt x="86645" y="24229"/>
                  </a:cubicBezTo>
                  <a:cubicBezTo>
                    <a:pt x="86648" y="24229"/>
                    <a:pt x="86650" y="24229"/>
                    <a:pt x="86652" y="24229"/>
                  </a:cubicBezTo>
                  <a:cubicBezTo>
                    <a:pt x="86741" y="24229"/>
                    <a:pt x="86820" y="24277"/>
                    <a:pt x="86895" y="24322"/>
                  </a:cubicBezTo>
                  <a:cubicBezTo>
                    <a:pt x="87256" y="24537"/>
                    <a:pt x="87697" y="24655"/>
                    <a:pt x="88139" y="24655"/>
                  </a:cubicBezTo>
                  <a:cubicBezTo>
                    <a:pt x="88146" y="24655"/>
                    <a:pt x="88153" y="24655"/>
                    <a:pt x="88160" y="24655"/>
                  </a:cubicBezTo>
                  <a:cubicBezTo>
                    <a:pt x="88382" y="24655"/>
                    <a:pt x="88686" y="24509"/>
                    <a:pt x="88574" y="24341"/>
                  </a:cubicBezTo>
                  <a:lnTo>
                    <a:pt x="88574" y="24341"/>
                  </a:lnTo>
                  <a:cubicBezTo>
                    <a:pt x="88669" y="24484"/>
                    <a:pt x="89667" y="24550"/>
                    <a:pt x="89866" y="24579"/>
                  </a:cubicBezTo>
                  <a:cubicBezTo>
                    <a:pt x="90260" y="24636"/>
                    <a:pt x="90640" y="24702"/>
                    <a:pt x="91028" y="24779"/>
                  </a:cubicBezTo>
                  <a:cubicBezTo>
                    <a:pt x="91438" y="24860"/>
                    <a:pt x="91878" y="24881"/>
                    <a:pt x="92321" y="24881"/>
                  </a:cubicBezTo>
                  <a:cubicBezTo>
                    <a:pt x="92779" y="24881"/>
                    <a:pt x="93241" y="24859"/>
                    <a:pt x="93678" y="24859"/>
                  </a:cubicBezTo>
                  <a:cubicBezTo>
                    <a:pt x="93691" y="24859"/>
                    <a:pt x="93703" y="24859"/>
                    <a:pt x="93715" y="24859"/>
                  </a:cubicBezTo>
                  <a:cubicBezTo>
                    <a:pt x="93775" y="24698"/>
                    <a:pt x="93832" y="24533"/>
                    <a:pt x="93894" y="24368"/>
                  </a:cubicBezTo>
                  <a:cubicBezTo>
                    <a:pt x="94210" y="24490"/>
                    <a:pt x="94535" y="24615"/>
                    <a:pt x="94880" y="24617"/>
                  </a:cubicBezTo>
                  <a:cubicBezTo>
                    <a:pt x="95227" y="24617"/>
                    <a:pt x="95598" y="24468"/>
                    <a:pt x="95712" y="24189"/>
                  </a:cubicBezTo>
                  <a:cubicBezTo>
                    <a:pt x="96157" y="24696"/>
                    <a:pt x="97040" y="24641"/>
                    <a:pt x="97783" y="24649"/>
                  </a:cubicBezTo>
                  <a:cubicBezTo>
                    <a:pt x="98331" y="24653"/>
                    <a:pt x="98879" y="24715"/>
                    <a:pt x="99412" y="24837"/>
                  </a:cubicBezTo>
                  <a:cubicBezTo>
                    <a:pt x="99455" y="24717"/>
                    <a:pt x="99496" y="24595"/>
                    <a:pt x="99539" y="24473"/>
                  </a:cubicBezTo>
                  <a:cubicBezTo>
                    <a:pt x="99919" y="24604"/>
                    <a:pt x="100299" y="24738"/>
                    <a:pt x="100674" y="24869"/>
                  </a:cubicBezTo>
                  <a:cubicBezTo>
                    <a:pt x="100859" y="24608"/>
                    <a:pt x="100988" y="24321"/>
                    <a:pt x="101064" y="24022"/>
                  </a:cubicBezTo>
                  <a:cubicBezTo>
                    <a:pt x="101675" y="24391"/>
                    <a:pt x="102350" y="24678"/>
                    <a:pt x="103059" y="24874"/>
                  </a:cubicBezTo>
                  <a:cubicBezTo>
                    <a:pt x="103013" y="24702"/>
                    <a:pt x="103010" y="24518"/>
                    <a:pt x="103048" y="24341"/>
                  </a:cubicBezTo>
                  <a:lnTo>
                    <a:pt x="103048" y="24341"/>
                  </a:lnTo>
                  <a:cubicBezTo>
                    <a:pt x="103585" y="24468"/>
                    <a:pt x="104155" y="24590"/>
                    <a:pt x="104712" y="24609"/>
                  </a:cubicBezTo>
                  <a:cubicBezTo>
                    <a:pt x="105109" y="24625"/>
                    <a:pt x="105529" y="24731"/>
                    <a:pt x="105920" y="24731"/>
                  </a:cubicBezTo>
                  <a:cubicBezTo>
                    <a:pt x="105951" y="24731"/>
                    <a:pt x="105981" y="24730"/>
                    <a:pt x="106011" y="24729"/>
                  </a:cubicBezTo>
                  <a:cubicBezTo>
                    <a:pt x="106364" y="24715"/>
                    <a:pt x="106736" y="24514"/>
                    <a:pt x="106783" y="24215"/>
                  </a:cubicBezTo>
                  <a:cubicBezTo>
                    <a:pt x="107530" y="24617"/>
                    <a:pt x="108388" y="24871"/>
                    <a:pt x="109271" y="24948"/>
                  </a:cubicBezTo>
                  <a:cubicBezTo>
                    <a:pt x="109259" y="24780"/>
                    <a:pt x="109249" y="24611"/>
                    <a:pt x="109233" y="24443"/>
                  </a:cubicBezTo>
                  <a:lnTo>
                    <a:pt x="109233" y="24443"/>
                  </a:lnTo>
                  <a:cubicBezTo>
                    <a:pt x="109611" y="24500"/>
                    <a:pt x="109980" y="24601"/>
                    <a:pt x="110332" y="24734"/>
                  </a:cubicBezTo>
                  <a:cubicBezTo>
                    <a:pt x="110414" y="24595"/>
                    <a:pt x="110492" y="24457"/>
                    <a:pt x="110574" y="24318"/>
                  </a:cubicBezTo>
                  <a:cubicBezTo>
                    <a:pt x="111367" y="24632"/>
                    <a:pt x="112215" y="24843"/>
                    <a:pt x="113082" y="24935"/>
                  </a:cubicBezTo>
                  <a:cubicBezTo>
                    <a:pt x="112967" y="24621"/>
                    <a:pt x="113401" y="24395"/>
                    <a:pt x="113806" y="24395"/>
                  </a:cubicBezTo>
                  <a:cubicBezTo>
                    <a:pt x="113890" y="24395"/>
                    <a:pt x="113972" y="24405"/>
                    <a:pt x="114048" y="24425"/>
                  </a:cubicBezTo>
                  <a:cubicBezTo>
                    <a:pt x="114466" y="24536"/>
                    <a:pt x="114845" y="24798"/>
                    <a:pt x="115270" y="24798"/>
                  </a:cubicBezTo>
                  <a:cubicBezTo>
                    <a:pt x="115301" y="24798"/>
                    <a:pt x="115332" y="24797"/>
                    <a:pt x="115364" y="24794"/>
                  </a:cubicBezTo>
                  <a:cubicBezTo>
                    <a:pt x="115637" y="24770"/>
                    <a:pt x="115879" y="24636"/>
                    <a:pt x="116142" y="24590"/>
                  </a:cubicBezTo>
                  <a:cubicBezTo>
                    <a:pt x="116218" y="24577"/>
                    <a:pt x="116294" y="24571"/>
                    <a:pt x="116370" y="24571"/>
                  </a:cubicBezTo>
                  <a:cubicBezTo>
                    <a:pt x="116873" y="24571"/>
                    <a:pt x="117357" y="24840"/>
                    <a:pt x="117860" y="24946"/>
                  </a:cubicBezTo>
                  <a:cubicBezTo>
                    <a:pt x="118058" y="24988"/>
                    <a:pt x="118257" y="25005"/>
                    <a:pt x="118459" y="25005"/>
                  </a:cubicBezTo>
                  <a:cubicBezTo>
                    <a:pt x="119013" y="25005"/>
                    <a:pt x="119578" y="24880"/>
                    <a:pt x="120138" y="24824"/>
                  </a:cubicBezTo>
                  <a:cubicBezTo>
                    <a:pt x="120459" y="24794"/>
                    <a:pt x="120784" y="24785"/>
                    <a:pt x="121109" y="24785"/>
                  </a:cubicBezTo>
                  <a:cubicBezTo>
                    <a:pt x="121337" y="24785"/>
                    <a:pt x="121565" y="24789"/>
                    <a:pt x="121793" y="24794"/>
                  </a:cubicBezTo>
                  <a:cubicBezTo>
                    <a:pt x="123189" y="24829"/>
                    <a:pt x="124588" y="24864"/>
                    <a:pt x="125983" y="24894"/>
                  </a:cubicBezTo>
                  <a:cubicBezTo>
                    <a:pt x="125939" y="24667"/>
                    <a:pt x="125992" y="24423"/>
                    <a:pt x="126138" y="24227"/>
                  </a:cubicBezTo>
                  <a:cubicBezTo>
                    <a:pt x="126629" y="24533"/>
                    <a:pt x="127169" y="24787"/>
                    <a:pt x="127741" y="24967"/>
                  </a:cubicBezTo>
                  <a:cubicBezTo>
                    <a:pt x="127772" y="24785"/>
                    <a:pt x="127768" y="24595"/>
                    <a:pt x="127722" y="24416"/>
                  </a:cubicBezTo>
                  <a:lnTo>
                    <a:pt x="127722" y="24416"/>
                  </a:lnTo>
                  <a:cubicBezTo>
                    <a:pt x="127951" y="24550"/>
                    <a:pt x="128205" y="24658"/>
                    <a:pt x="128468" y="24725"/>
                  </a:cubicBezTo>
                  <a:cubicBezTo>
                    <a:pt x="128465" y="24615"/>
                    <a:pt x="128461" y="24503"/>
                    <a:pt x="128453" y="24388"/>
                  </a:cubicBezTo>
                  <a:lnTo>
                    <a:pt x="128453" y="24388"/>
                  </a:lnTo>
                  <a:cubicBezTo>
                    <a:pt x="129084" y="24791"/>
                    <a:pt x="129892" y="24908"/>
                    <a:pt x="130685" y="24908"/>
                  </a:cubicBezTo>
                  <a:cubicBezTo>
                    <a:pt x="130812" y="24908"/>
                    <a:pt x="130939" y="24905"/>
                    <a:pt x="131064" y="24899"/>
                  </a:cubicBezTo>
                  <a:cubicBezTo>
                    <a:pt x="131778" y="24869"/>
                    <a:pt x="132495" y="24774"/>
                    <a:pt x="133208" y="24774"/>
                  </a:cubicBezTo>
                  <a:cubicBezTo>
                    <a:pt x="133402" y="24774"/>
                    <a:pt x="133597" y="24781"/>
                    <a:pt x="133791" y="24799"/>
                  </a:cubicBezTo>
                  <a:cubicBezTo>
                    <a:pt x="133824" y="24802"/>
                    <a:pt x="133858" y="24803"/>
                    <a:pt x="133893" y="24803"/>
                  </a:cubicBezTo>
                  <a:cubicBezTo>
                    <a:pt x="134095" y="24803"/>
                    <a:pt x="134321" y="24751"/>
                    <a:pt x="134313" y="24588"/>
                  </a:cubicBezTo>
                  <a:lnTo>
                    <a:pt x="134313" y="24588"/>
                  </a:lnTo>
                  <a:cubicBezTo>
                    <a:pt x="134323" y="24756"/>
                    <a:pt x="134714" y="24804"/>
                    <a:pt x="135205" y="24804"/>
                  </a:cubicBezTo>
                  <a:cubicBezTo>
                    <a:pt x="135862" y="24804"/>
                    <a:pt x="136697" y="24718"/>
                    <a:pt x="137038" y="24718"/>
                  </a:cubicBezTo>
                  <a:cubicBezTo>
                    <a:pt x="137093" y="24718"/>
                    <a:pt x="137135" y="24720"/>
                    <a:pt x="137162" y="24725"/>
                  </a:cubicBezTo>
                  <a:cubicBezTo>
                    <a:pt x="137453" y="24780"/>
                    <a:pt x="137694" y="24921"/>
                    <a:pt x="138001" y="24940"/>
                  </a:cubicBezTo>
                  <a:cubicBezTo>
                    <a:pt x="138139" y="24950"/>
                    <a:pt x="138274" y="24951"/>
                    <a:pt x="138409" y="24951"/>
                  </a:cubicBezTo>
                  <a:cubicBezTo>
                    <a:pt x="138454" y="24951"/>
                    <a:pt x="138499" y="24951"/>
                    <a:pt x="138544" y="24951"/>
                  </a:cubicBezTo>
                  <a:cubicBezTo>
                    <a:pt x="138768" y="24951"/>
                    <a:pt x="138992" y="24955"/>
                    <a:pt x="139224" y="24997"/>
                  </a:cubicBezTo>
                  <a:cubicBezTo>
                    <a:pt x="139075" y="24906"/>
                    <a:pt x="138974" y="24759"/>
                    <a:pt x="138948" y="24602"/>
                  </a:cubicBezTo>
                  <a:lnTo>
                    <a:pt x="138948" y="24602"/>
                  </a:lnTo>
                  <a:cubicBezTo>
                    <a:pt x="139249" y="24709"/>
                    <a:pt x="139557" y="24812"/>
                    <a:pt x="139859" y="24920"/>
                  </a:cubicBezTo>
                  <a:cubicBezTo>
                    <a:pt x="139864" y="24771"/>
                    <a:pt x="139868" y="24621"/>
                    <a:pt x="139868" y="24467"/>
                  </a:cubicBezTo>
                  <a:cubicBezTo>
                    <a:pt x="140440" y="24823"/>
                    <a:pt x="141124" y="25038"/>
                    <a:pt x="141827" y="25080"/>
                  </a:cubicBezTo>
                  <a:cubicBezTo>
                    <a:pt x="141686" y="24923"/>
                    <a:pt x="141542" y="24771"/>
                    <a:pt x="141401" y="24613"/>
                  </a:cubicBezTo>
                  <a:lnTo>
                    <a:pt x="141401" y="24613"/>
                  </a:lnTo>
                  <a:cubicBezTo>
                    <a:pt x="141789" y="24743"/>
                    <a:pt x="142175" y="24870"/>
                    <a:pt x="142563" y="25001"/>
                  </a:cubicBezTo>
                  <a:cubicBezTo>
                    <a:pt x="142334" y="24855"/>
                    <a:pt x="142103" y="24710"/>
                    <a:pt x="141873" y="24564"/>
                  </a:cubicBezTo>
                  <a:lnTo>
                    <a:pt x="141873" y="24564"/>
                  </a:lnTo>
                  <a:cubicBezTo>
                    <a:pt x="142434" y="24656"/>
                    <a:pt x="142974" y="24803"/>
                    <a:pt x="143495" y="24997"/>
                  </a:cubicBezTo>
                  <a:cubicBezTo>
                    <a:pt x="143438" y="24841"/>
                    <a:pt x="143377" y="24683"/>
                    <a:pt x="143320" y="24526"/>
                  </a:cubicBezTo>
                  <a:lnTo>
                    <a:pt x="143320" y="24526"/>
                  </a:lnTo>
                  <a:cubicBezTo>
                    <a:pt x="143784" y="24683"/>
                    <a:pt x="144245" y="24845"/>
                    <a:pt x="144707" y="25006"/>
                  </a:cubicBezTo>
                  <a:cubicBezTo>
                    <a:pt x="144560" y="24945"/>
                    <a:pt x="144741" y="24798"/>
                    <a:pt x="144904" y="24798"/>
                  </a:cubicBezTo>
                  <a:cubicBezTo>
                    <a:pt x="144937" y="24798"/>
                    <a:pt x="144969" y="24804"/>
                    <a:pt x="144998" y="24818"/>
                  </a:cubicBezTo>
                  <a:cubicBezTo>
                    <a:pt x="145134" y="24885"/>
                    <a:pt x="145278" y="25002"/>
                    <a:pt x="145415" y="25002"/>
                  </a:cubicBezTo>
                  <a:cubicBezTo>
                    <a:pt x="145450" y="25002"/>
                    <a:pt x="145485" y="24994"/>
                    <a:pt x="145519" y="24976"/>
                  </a:cubicBezTo>
                  <a:cubicBezTo>
                    <a:pt x="145449" y="24829"/>
                    <a:pt x="145383" y="24684"/>
                    <a:pt x="145316" y="24538"/>
                  </a:cubicBezTo>
                  <a:lnTo>
                    <a:pt x="145316" y="24538"/>
                  </a:lnTo>
                  <a:cubicBezTo>
                    <a:pt x="145883" y="24902"/>
                    <a:pt x="146591" y="25099"/>
                    <a:pt x="147299" y="25099"/>
                  </a:cubicBezTo>
                  <a:cubicBezTo>
                    <a:pt x="147332" y="25099"/>
                    <a:pt x="147364" y="25098"/>
                    <a:pt x="147397" y="25098"/>
                  </a:cubicBezTo>
                  <a:cubicBezTo>
                    <a:pt x="147750" y="25085"/>
                    <a:pt x="148210" y="24818"/>
                    <a:pt x="147992" y="24579"/>
                  </a:cubicBezTo>
                  <a:lnTo>
                    <a:pt x="147992" y="24579"/>
                  </a:lnTo>
                  <a:cubicBezTo>
                    <a:pt x="149015" y="24871"/>
                    <a:pt x="150092" y="25019"/>
                    <a:pt x="151169" y="25019"/>
                  </a:cubicBezTo>
                  <a:cubicBezTo>
                    <a:pt x="151282" y="25019"/>
                    <a:pt x="151395" y="25017"/>
                    <a:pt x="151508" y="25014"/>
                  </a:cubicBezTo>
                  <a:cubicBezTo>
                    <a:pt x="151535" y="24870"/>
                    <a:pt x="151478" y="24717"/>
                    <a:pt x="151358" y="24617"/>
                  </a:cubicBezTo>
                  <a:lnTo>
                    <a:pt x="151358" y="24617"/>
                  </a:lnTo>
                  <a:cubicBezTo>
                    <a:pt x="151793" y="24742"/>
                    <a:pt x="152221" y="24864"/>
                    <a:pt x="152651" y="24986"/>
                  </a:cubicBezTo>
                  <a:cubicBezTo>
                    <a:pt x="152589" y="24883"/>
                    <a:pt x="152524" y="24776"/>
                    <a:pt x="152458" y="24668"/>
                  </a:cubicBezTo>
                  <a:lnTo>
                    <a:pt x="152458" y="24668"/>
                  </a:lnTo>
                  <a:cubicBezTo>
                    <a:pt x="153067" y="24883"/>
                    <a:pt x="153728" y="24991"/>
                    <a:pt x="154388" y="24991"/>
                  </a:cubicBezTo>
                  <a:cubicBezTo>
                    <a:pt x="154470" y="24991"/>
                    <a:pt x="154553" y="24989"/>
                    <a:pt x="154635" y="24986"/>
                  </a:cubicBezTo>
                  <a:cubicBezTo>
                    <a:pt x="154585" y="24883"/>
                    <a:pt x="154539" y="24775"/>
                    <a:pt x="154489" y="24672"/>
                  </a:cubicBezTo>
                  <a:lnTo>
                    <a:pt x="154489" y="24672"/>
                  </a:lnTo>
                  <a:cubicBezTo>
                    <a:pt x="155258" y="24982"/>
                    <a:pt x="156108" y="25141"/>
                    <a:pt x="156958" y="25141"/>
                  </a:cubicBezTo>
                  <a:cubicBezTo>
                    <a:pt x="157148" y="25141"/>
                    <a:pt x="157339" y="25133"/>
                    <a:pt x="157529" y="25117"/>
                  </a:cubicBezTo>
                  <a:cubicBezTo>
                    <a:pt x="157256" y="25044"/>
                    <a:pt x="157092" y="24761"/>
                    <a:pt x="157187" y="24531"/>
                  </a:cubicBezTo>
                  <a:lnTo>
                    <a:pt x="157187" y="24531"/>
                  </a:lnTo>
                  <a:cubicBezTo>
                    <a:pt x="157610" y="24726"/>
                    <a:pt x="158029" y="24918"/>
                    <a:pt x="158449" y="25113"/>
                  </a:cubicBezTo>
                  <a:cubicBezTo>
                    <a:pt x="158537" y="24962"/>
                    <a:pt x="158476" y="24753"/>
                    <a:pt x="158311" y="24658"/>
                  </a:cubicBezTo>
                  <a:lnTo>
                    <a:pt x="158311" y="24658"/>
                  </a:lnTo>
                  <a:cubicBezTo>
                    <a:pt x="158840" y="24823"/>
                    <a:pt x="159389" y="24945"/>
                    <a:pt x="159939" y="25026"/>
                  </a:cubicBezTo>
                  <a:cubicBezTo>
                    <a:pt x="159979" y="25030"/>
                    <a:pt x="160021" y="25035"/>
                    <a:pt x="160060" y="25035"/>
                  </a:cubicBezTo>
                  <a:cubicBezTo>
                    <a:pt x="160120" y="25035"/>
                    <a:pt x="160175" y="25025"/>
                    <a:pt x="160219" y="24991"/>
                  </a:cubicBezTo>
                  <a:cubicBezTo>
                    <a:pt x="160276" y="24945"/>
                    <a:pt x="160262" y="24854"/>
                    <a:pt x="160209" y="24826"/>
                  </a:cubicBezTo>
                  <a:lnTo>
                    <a:pt x="160209" y="24826"/>
                  </a:lnTo>
                  <a:cubicBezTo>
                    <a:pt x="160677" y="24918"/>
                    <a:pt x="161157" y="24961"/>
                    <a:pt x="161637" y="24961"/>
                  </a:cubicBezTo>
                  <a:cubicBezTo>
                    <a:pt x="161695" y="24961"/>
                    <a:pt x="161754" y="24960"/>
                    <a:pt x="161812" y="24959"/>
                  </a:cubicBezTo>
                  <a:cubicBezTo>
                    <a:pt x="161731" y="24822"/>
                    <a:pt x="161652" y="24679"/>
                    <a:pt x="161570" y="24541"/>
                  </a:cubicBezTo>
                  <a:lnTo>
                    <a:pt x="161570" y="24541"/>
                  </a:lnTo>
                  <a:cubicBezTo>
                    <a:pt x="162053" y="24854"/>
                    <a:pt x="162632" y="24946"/>
                    <a:pt x="163240" y="24946"/>
                  </a:cubicBezTo>
                  <a:cubicBezTo>
                    <a:pt x="163873" y="24946"/>
                    <a:pt x="164538" y="24846"/>
                    <a:pt x="165163" y="24791"/>
                  </a:cubicBezTo>
                  <a:cubicBezTo>
                    <a:pt x="165245" y="24784"/>
                    <a:pt x="165327" y="24780"/>
                    <a:pt x="165408" y="24780"/>
                  </a:cubicBezTo>
                  <a:cubicBezTo>
                    <a:pt x="165829" y="24780"/>
                    <a:pt x="166234" y="24878"/>
                    <a:pt x="166620" y="25033"/>
                  </a:cubicBezTo>
                  <a:cubicBezTo>
                    <a:pt x="166409" y="24909"/>
                    <a:pt x="166245" y="24725"/>
                    <a:pt x="166165" y="24514"/>
                  </a:cubicBezTo>
                  <a:lnTo>
                    <a:pt x="166165" y="24514"/>
                  </a:lnTo>
                  <a:cubicBezTo>
                    <a:pt x="166727" y="24770"/>
                    <a:pt x="167329" y="24965"/>
                    <a:pt x="167951" y="25093"/>
                  </a:cubicBezTo>
                  <a:cubicBezTo>
                    <a:pt x="167819" y="24889"/>
                    <a:pt x="167688" y="24686"/>
                    <a:pt x="167554" y="24482"/>
                  </a:cubicBezTo>
                  <a:lnTo>
                    <a:pt x="167554" y="24482"/>
                  </a:lnTo>
                  <a:cubicBezTo>
                    <a:pt x="168364" y="24805"/>
                    <a:pt x="169222" y="25028"/>
                    <a:pt x="170101" y="25150"/>
                  </a:cubicBezTo>
                  <a:cubicBezTo>
                    <a:pt x="169982" y="24939"/>
                    <a:pt x="169864" y="24724"/>
                    <a:pt x="169745" y="24513"/>
                  </a:cubicBezTo>
                  <a:lnTo>
                    <a:pt x="169745" y="24513"/>
                  </a:lnTo>
                  <a:cubicBezTo>
                    <a:pt x="170574" y="24973"/>
                    <a:pt x="171551" y="25226"/>
                    <a:pt x="172536" y="25245"/>
                  </a:cubicBezTo>
                  <a:cubicBezTo>
                    <a:pt x="172319" y="25066"/>
                    <a:pt x="172097" y="24884"/>
                    <a:pt x="171874" y="24705"/>
                  </a:cubicBezTo>
                  <a:lnTo>
                    <a:pt x="171874" y="24705"/>
                  </a:lnTo>
                  <a:cubicBezTo>
                    <a:pt x="172718" y="24970"/>
                    <a:pt x="173599" y="25147"/>
                    <a:pt x="174493" y="25223"/>
                  </a:cubicBezTo>
                  <a:cubicBezTo>
                    <a:pt x="174442" y="25123"/>
                    <a:pt x="174393" y="25020"/>
                    <a:pt x="174339" y="24920"/>
                  </a:cubicBezTo>
                  <a:lnTo>
                    <a:pt x="174339" y="24920"/>
                  </a:lnTo>
                  <a:cubicBezTo>
                    <a:pt x="174854" y="25011"/>
                    <a:pt x="175364" y="25099"/>
                    <a:pt x="175877" y="25192"/>
                  </a:cubicBezTo>
                  <a:cubicBezTo>
                    <a:pt x="175861" y="24927"/>
                    <a:pt x="176040" y="24659"/>
                    <a:pt x="176317" y="24540"/>
                  </a:cubicBezTo>
                  <a:cubicBezTo>
                    <a:pt x="176648" y="24823"/>
                    <a:pt x="177047" y="25045"/>
                    <a:pt x="177487" y="25183"/>
                  </a:cubicBezTo>
                  <a:cubicBezTo>
                    <a:pt x="177406" y="25001"/>
                    <a:pt x="177379" y="24800"/>
                    <a:pt x="177406" y="24604"/>
                  </a:cubicBezTo>
                  <a:lnTo>
                    <a:pt x="177406" y="24604"/>
                  </a:lnTo>
                  <a:cubicBezTo>
                    <a:pt x="178023" y="25061"/>
                    <a:pt x="178814" y="25344"/>
                    <a:pt x="179623" y="25405"/>
                  </a:cubicBezTo>
                  <a:cubicBezTo>
                    <a:pt x="179389" y="25211"/>
                    <a:pt x="179267" y="24922"/>
                    <a:pt x="179297" y="24642"/>
                  </a:cubicBezTo>
                  <a:lnTo>
                    <a:pt x="179297" y="24642"/>
                  </a:lnTo>
                  <a:cubicBezTo>
                    <a:pt x="179638" y="25011"/>
                    <a:pt x="180157" y="25262"/>
                    <a:pt x="180705" y="25310"/>
                  </a:cubicBezTo>
                  <a:cubicBezTo>
                    <a:pt x="180635" y="25154"/>
                    <a:pt x="180570" y="24996"/>
                    <a:pt x="180501" y="24838"/>
                  </a:cubicBezTo>
                  <a:lnTo>
                    <a:pt x="180501" y="24838"/>
                  </a:lnTo>
                  <a:cubicBezTo>
                    <a:pt x="180989" y="25126"/>
                    <a:pt x="181570" y="25283"/>
                    <a:pt x="182161" y="25291"/>
                  </a:cubicBezTo>
                  <a:cubicBezTo>
                    <a:pt x="182154" y="25164"/>
                    <a:pt x="182146" y="25034"/>
                    <a:pt x="182142" y="24903"/>
                  </a:cubicBezTo>
                  <a:lnTo>
                    <a:pt x="182142" y="24903"/>
                  </a:lnTo>
                  <a:cubicBezTo>
                    <a:pt x="182629" y="25175"/>
                    <a:pt x="183211" y="25315"/>
                    <a:pt x="183793" y="25315"/>
                  </a:cubicBezTo>
                  <a:cubicBezTo>
                    <a:pt x="184090" y="25315"/>
                    <a:pt x="184388" y="25279"/>
                    <a:pt x="184672" y="25203"/>
                  </a:cubicBezTo>
                  <a:cubicBezTo>
                    <a:pt x="184447" y="25105"/>
                    <a:pt x="184320" y="24864"/>
                    <a:pt x="184393" y="24658"/>
                  </a:cubicBezTo>
                  <a:lnTo>
                    <a:pt x="184393" y="24658"/>
                  </a:lnTo>
                  <a:cubicBezTo>
                    <a:pt x="185028" y="25072"/>
                    <a:pt x="185819" y="25309"/>
                    <a:pt x="186616" y="25325"/>
                  </a:cubicBezTo>
                  <a:cubicBezTo>
                    <a:pt x="186497" y="25226"/>
                    <a:pt x="186374" y="25129"/>
                    <a:pt x="186255" y="25034"/>
                  </a:cubicBezTo>
                  <a:lnTo>
                    <a:pt x="186255" y="25034"/>
                  </a:lnTo>
                  <a:cubicBezTo>
                    <a:pt x="186540" y="25198"/>
                    <a:pt x="186865" y="25321"/>
                    <a:pt x="187202" y="25390"/>
                  </a:cubicBezTo>
                  <a:cubicBezTo>
                    <a:pt x="187207" y="25282"/>
                    <a:pt x="187207" y="25175"/>
                    <a:pt x="187211" y="25067"/>
                  </a:cubicBezTo>
                  <a:cubicBezTo>
                    <a:pt x="188075" y="25140"/>
                    <a:pt x="188947" y="25156"/>
                    <a:pt x="189819" y="25156"/>
                  </a:cubicBezTo>
                  <a:cubicBezTo>
                    <a:pt x="190175" y="25156"/>
                    <a:pt x="190532" y="25154"/>
                    <a:pt x="190888" y="25151"/>
                  </a:cubicBezTo>
                  <a:cubicBezTo>
                    <a:pt x="192514" y="25136"/>
                    <a:pt x="194140" y="25122"/>
                    <a:pt x="195764" y="25105"/>
                  </a:cubicBezTo>
                  <a:cubicBezTo>
                    <a:pt x="195846" y="25105"/>
                    <a:pt x="195938" y="25103"/>
                    <a:pt x="195984" y="25040"/>
                  </a:cubicBezTo>
                  <a:cubicBezTo>
                    <a:pt x="195999" y="25016"/>
                    <a:pt x="195996" y="24990"/>
                    <a:pt x="195984" y="24967"/>
                  </a:cubicBezTo>
                  <a:lnTo>
                    <a:pt x="195984" y="24967"/>
                  </a:lnTo>
                  <a:cubicBezTo>
                    <a:pt x="196429" y="25098"/>
                    <a:pt x="196870" y="25227"/>
                    <a:pt x="197311" y="25358"/>
                  </a:cubicBezTo>
                  <a:cubicBezTo>
                    <a:pt x="197388" y="25194"/>
                    <a:pt x="197319" y="24995"/>
                    <a:pt x="197154" y="24890"/>
                  </a:cubicBezTo>
                  <a:lnTo>
                    <a:pt x="197154" y="24890"/>
                  </a:lnTo>
                  <a:cubicBezTo>
                    <a:pt x="197721" y="25079"/>
                    <a:pt x="198288" y="25263"/>
                    <a:pt x="198856" y="25450"/>
                  </a:cubicBezTo>
                  <a:cubicBezTo>
                    <a:pt x="198813" y="25225"/>
                    <a:pt x="198771" y="24995"/>
                    <a:pt x="198729" y="24768"/>
                  </a:cubicBezTo>
                  <a:lnTo>
                    <a:pt x="198729" y="24768"/>
                  </a:lnTo>
                  <a:cubicBezTo>
                    <a:pt x="199138" y="25236"/>
                    <a:pt x="199801" y="25539"/>
                    <a:pt x="200487" y="25567"/>
                  </a:cubicBezTo>
                  <a:cubicBezTo>
                    <a:pt x="200188" y="25347"/>
                    <a:pt x="199990" y="25034"/>
                    <a:pt x="199937" y="24704"/>
                  </a:cubicBezTo>
                  <a:lnTo>
                    <a:pt x="199937" y="24704"/>
                  </a:lnTo>
                  <a:cubicBezTo>
                    <a:pt x="199995" y="25062"/>
                    <a:pt x="201186" y="25339"/>
                    <a:pt x="201513" y="25385"/>
                  </a:cubicBezTo>
                  <a:cubicBezTo>
                    <a:pt x="201751" y="25416"/>
                    <a:pt x="201987" y="25424"/>
                    <a:pt x="202223" y="25424"/>
                  </a:cubicBezTo>
                  <a:cubicBezTo>
                    <a:pt x="202496" y="25424"/>
                    <a:pt x="202768" y="25413"/>
                    <a:pt x="203041" y="25413"/>
                  </a:cubicBezTo>
                  <a:cubicBezTo>
                    <a:pt x="203156" y="25413"/>
                    <a:pt x="203272" y="25415"/>
                    <a:pt x="203388" y="25421"/>
                  </a:cubicBezTo>
                  <a:cubicBezTo>
                    <a:pt x="204077" y="25455"/>
                    <a:pt x="204764" y="25493"/>
                    <a:pt x="205450" y="25529"/>
                  </a:cubicBezTo>
                  <a:cubicBezTo>
                    <a:pt x="205429" y="25328"/>
                    <a:pt x="205401" y="25129"/>
                    <a:pt x="205374" y="24926"/>
                  </a:cubicBezTo>
                  <a:lnTo>
                    <a:pt x="205374" y="24926"/>
                  </a:lnTo>
                  <a:cubicBezTo>
                    <a:pt x="205982" y="25230"/>
                    <a:pt x="206655" y="25424"/>
                    <a:pt x="207350" y="25493"/>
                  </a:cubicBezTo>
                  <a:cubicBezTo>
                    <a:pt x="207281" y="25344"/>
                    <a:pt x="207211" y="25194"/>
                    <a:pt x="207142" y="25045"/>
                  </a:cubicBezTo>
                  <a:lnTo>
                    <a:pt x="207142" y="25045"/>
                  </a:lnTo>
                  <a:cubicBezTo>
                    <a:pt x="207701" y="25363"/>
                    <a:pt x="208375" y="25530"/>
                    <a:pt x="209048" y="25530"/>
                  </a:cubicBezTo>
                  <a:cubicBezTo>
                    <a:pt x="209117" y="25530"/>
                    <a:pt x="209186" y="25528"/>
                    <a:pt x="209255" y="25525"/>
                  </a:cubicBezTo>
                  <a:cubicBezTo>
                    <a:pt x="209202" y="25371"/>
                    <a:pt x="209148" y="25218"/>
                    <a:pt x="209094" y="25065"/>
                  </a:cubicBezTo>
                  <a:lnTo>
                    <a:pt x="209094" y="25065"/>
                  </a:lnTo>
                  <a:cubicBezTo>
                    <a:pt x="209366" y="25183"/>
                    <a:pt x="209643" y="25306"/>
                    <a:pt x="209914" y="25424"/>
                  </a:cubicBezTo>
                  <a:cubicBezTo>
                    <a:pt x="209967" y="25448"/>
                    <a:pt x="210030" y="25471"/>
                    <a:pt x="210086" y="25471"/>
                  </a:cubicBezTo>
                  <a:cubicBezTo>
                    <a:pt x="210120" y="25471"/>
                    <a:pt x="210152" y="25462"/>
                    <a:pt x="210178" y="25441"/>
                  </a:cubicBezTo>
                  <a:cubicBezTo>
                    <a:pt x="210224" y="25405"/>
                    <a:pt x="210228" y="25348"/>
                    <a:pt x="210228" y="25295"/>
                  </a:cubicBezTo>
                  <a:cubicBezTo>
                    <a:pt x="210223" y="25126"/>
                    <a:pt x="210187" y="24953"/>
                    <a:pt x="210120" y="24795"/>
                  </a:cubicBezTo>
                  <a:lnTo>
                    <a:pt x="210120" y="24795"/>
                  </a:lnTo>
                  <a:cubicBezTo>
                    <a:pt x="210828" y="25262"/>
                    <a:pt x="211719" y="25515"/>
                    <a:pt x="212609" y="25515"/>
                  </a:cubicBezTo>
                  <a:cubicBezTo>
                    <a:pt x="212687" y="25515"/>
                    <a:pt x="212764" y="25513"/>
                    <a:pt x="212841" y="25510"/>
                  </a:cubicBezTo>
                  <a:cubicBezTo>
                    <a:pt x="212803" y="25354"/>
                    <a:pt x="212765" y="25202"/>
                    <a:pt x="212722" y="25048"/>
                  </a:cubicBezTo>
                  <a:lnTo>
                    <a:pt x="212722" y="25048"/>
                  </a:lnTo>
                  <a:cubicBezTo>
                    <a:pt x="213320" y="25263"/>
                    <a:pt x="213914" y="25478"/>
                    <a:pt x="214508" y="25691"/>
                  </a:cubicBezTo>
                  <a:cubicBezTo>
                    <a:pt x="214207" y="25251"/>
                    <a:pt x="214190" y="24672"/>
                    <a:pt x="214470" y="24223"/>
                  </a:cubicBezTo>
                  <a:lnTo>
                    <a:pt x="214470" y="24223"/>
                  </a:lnTo>
                  <a:cubicBezTo>
                    <a:pt x="214972" y="24871"/>
                    <a:pt x="215735" y="25366"/>
                    <a:pt x="216598" y="25607"/>
                  </a:cubicBezTo>
                  <a:cubicBezTo>
                    <a:pt x="216505" y="25396"/>
                    <a:pt x="216409" y="25182"/>
                    <a:pt x="216313" y="24970"/>
                  </a:cubicBezTo>
                  <a:lnTo>
                    <a:pt x="216313" y="24970"/>
                  </a:lnTo>
                  <a:cubicBezTo>
                    <a:pt x="216903" y="25263"/>
                    <a:pt x="217552" y="25469"/>
                    <a:pt x="218219" y="25581"/>
                  </a:cubicBezTo>
                  <a:cubicBezTo>
                    <a:pt x="217801" y="25124"/>
                    <a:pt x="217736" y="24449"/>
                    <a:pt x="218061" y="23939"/>
                  </a:cubicBezTo>
                  <a:lnTo>
                    <a:pt x="218061" y="23939"/>
                  </a:lnTo>
                  <a:cubicBezTo>
                    <a:pt x="218381" y="24753"/>
                    <a:pt x="219217" y="25404"/>
                    <a:pt x="220195" y="25600"/>
                  </a:cubicBezTo>
                  <a:cubicBezTo>
                    <a:pt x="220045" y="25316"/>
                    <a:pt x="219900" y="25033"/>
                    <a:pt x="219754" y="24753"/>
                  </a:cubicBezTo>
                  <a:lnTo>
                    <a:pt x="219754" y="24753"/>
                  </a:lnTo>
                  <a:cubicBezTo>
                    <a:pt x="220284" y="25239"/>
                    <a:pt x="220966" y="25605"/>
                    <a:pt x="221710" y="25803"/>
                  </a:cubicBezTo>
                  <a:cubicBezTo>
                    <a:pt x="221756" y="25696"/>
                    <a:pt x="221733" y="25569"/>
                    <a:pt x="221657" y="25478"/>
                  </a:cubicBezTo>
                  <a:lnTo>
                    <a:pt x="221657" y="25478"/>
                  </a:lnTo>
                  <a:cubicBezTo>
                    <a:pt x="221860" y="25550"/>
                    <a:pt x="222063" y="25624"/>
                    <a:pt x="222262" y="25696"/>
                  </a:cubicBezTo>
                  <a:cubicBezTo>
                    <a:pt x="222199" y="25485"/>
                    <a:pt x="222102" y="25282"/>
                    <a:pt x="221974" y="25094"/>
                  </a:cubicBezTo>
                  <a:lnTo>
                    <a:pt x="221974" y="25094"/>
                  </a:lnTo>
                  <a:cubicBezTo>
                    <a:pt x="222642" y="25472"/>
                    <a:pt x="223443" y="25677"/>
                    <a:pt x="224245" y="25677"/>
                  </a:cubicBezTo>
                  <a:cubicBezTo>
                    <a:pt x="224314" y="25677"/>
                    <a:pt x="224382" y="25675"/>
                    <a:pt x="224451" y="25672"/>
                  </a:cubicBezTo>
                  <a:cubicBezTo>
                    <a:pt x="224237" y="25440"/>
                    <a:pt x="224017" y="25206"/>
                    <a:pt x="223803" y="24976"/>
                  </a:cubicBezTo>
                  <a:lnTo>
                    <a:pt x="223803" y="24976"/>
                  </a:lnTo>
                  <a:cubicBezTo>
                    <a:pt x="224237" y="25282"/>
                    <a:pt x="224755" y="25502"/>
                    <a:pt x="225307" y="25605"/>
                  </a:cubicBezTo>
                  <a:cubicBezTo>
                    <a:pt x="225079" y="25428"/>
                    <a:pt x="224881" y="25226"/>
                    <a:pt x="224715" y="25007"/>
                  </a:cubicBezTo>
                  <a:lnTo>
                    <a:pt x="224715" y="25007"/>
                  </a:lnTo>
                  <a:cubicBezTo>
                    <a:pt x="225212" y="25333"/>
                    <a:pt x="225834" y="25525"/>
                    <a:pt x="226463" y="25536"/>
                  </a:cubicBezTo>
                  <a:cubicBezTo>
                    <a:pt x="226390" y="25338"/>
                    <a:pt x="226243" y="25161"/>
                    <a:pt x="226049" y="25042"/>
                  </a:cubicBezTo>
                  <a:lnTo>
                    <a:pt x="226049" y="25042"/>
                  </a:lnTo>
                  <a:cubicBezTo>
                    <a:pt x="226901" y="25357"/>
                    <a:pt x="227747" y="25558"/>
                    <a:pt x="228621" y="25666"/>
                  </a:cubicBezTo>
                  <a:lnTo>
                    <a:pt x="228621" y="1"/>
                  </a:lnTo>
                  <a:lnTo>
                    <a:pt x="138463" y="1"/>
                  </a:lnTo>
                  <a:cubicBezTo>
                    <a:pt x="138456" y="2"/>
                    <a:pt x="138447" y="3"/>
                    <a:pt x="138439" y="3"/>
                  </a:cubicBezTo>
                  <a:cubicBezTo>
                    <a:pt x="138430" y="3"/>
                    <a:pt x="138421" y="2"/>
                    <a:pt x="1384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17"/>
            <p:cNvSpPr/>
            <p:nvPr/>
          </p:nvSpPr>
          <p:spPr>
            <a:xfrm>
              <a:off x="2139694" y="4906388"/>
              <a:ext cx="5624498" cy="714861"/>
            </a:xfrm>
            <a:custGeom>
              <a:avLst/>
              <a:gdLst/>
              <a:ahLst/>
              <a:cxnLst/>
              <a:rect l="l" t="t" r="r" b="b"/>
              <a:pathLst>
                <a:path w="139609" h="17744" extrusionOk="0">
                  <a:moveTo>
                    <a:pt x="1" y="7783"/>
                  </a:moveTo>
                  <a:lnTo>
                    <a:pt x="1" y="7783"/>
                  </a:lnTo>
                  <a:cubicBezTo>
                    <a:pt x="1" y="7783"/>
                    <a:pt x="1" y="7783"/>
                    <a:pt x="1" y="7783"/>
                  </a:cubicBezTo>
                  <a:cubicBezTo>
                    <a:pt x="1" y="7783"/>
                    <a:pt x="1" y="7783"/>
                    <a:pt x="1" y="7783"/>
                  </a:cubicBezTo>
                  <a:close/>
                  <a:moveTo>
                    <a:pt x="139608" y="12494"/>
                  </a:moveTo>
                  <a:cubicBezTo>
                    <a:pt x="139608" y="12494"/>
                    <a:pt x="139609" y="12495"/>
                    <a:pt x="139609" y="12495"/>
                  </a:cubicBezTo>
                  <a:cubicBezTo>
                    <a:pt x="139609" y="12495"/>
                    <a:pt x="139608" y="12494"/>
                    <a:pt x="139608" y="12494"/>
                  </a:cubicBezTo>
                  <a:close/>
                  <a:moveTo>
                    <a:pt x="23159" y="1"/>
                  </a:moveTo>
                  <a:cubicBezTo>
                    <a:pt x="14881" y="1221"/>
                    <a:pt x="6807" y="3094"/>
                    <a:pt x="1" y="7783"/>
                  </a:cubicBezTo>
                  <a:lnTo>
                    <a:pt x="1" y="7783"/>
                  </a:lnTo>
                  <a:cubicBezTo>
                    <a:pt x="15" y="7774"/>
                    <a:pt x="38" y="7770"/>
                    <a:pt x="69" y="7770"/>
                  </a:cubicBezTo>
                  <a:cubicBezTo>
                    <a:pt x="277" y="7770"/>
                    <a:pt x="814" y="7959"/>
                    <a:pt x="940" y="7984"/>
                  </a:cubicBezTo>
                  <a:cubicBezTo>
                    <a:pt x="1310" y="8063"/>
                    <a:pt x="1680" y="8139"/>
                    <a:pt x="2050" y="8213"/>
                  </a:cubicBezTo>
                  <a:cubicBezTo>
                    <a:pt x="2762" y="8357"/>
                    <a:pt x="3478" y="8495"/>
                    <a:pt x="4191" y="8626"/>
                  </a:cubicBezTo>
                  <a:cubicBezTo>
                    <a:pt x="5620" y="8891"/>
                    <a:pt x="7053" y="9131"/>
                    <a:pt x="8489" y="9353"/>
                  </a:cubicBezTo>
                  <a:cubicBezTo>
                    <a:pt x="11362" y="9796"/>
                    <a:pt x="14247" y="10163"/>
                    <a:pt x="17138" y="10476"/>
                  </a:cubicBezTo>
                  <a:cubicBezTo>
                    <a:pt x="22931" y="11105"/>
                    <a:pt x="28746" y="11524"/>
                    <a:pt x="34560" y="11933"/>
                  </a:cubicBezTo>
                  <a:cubicBezTo>
                    <a:pt x="40373" y="12344"/>
                    <a:pt x="46189" y="12744"/>
                    <a:pt x="51990" y="13340"/>
                  </a:cubicBezTo>
                  <a:cubicBezTo>
                    <a:pt x="54884" y="13636"/>
                    <a:pt x="57771" y="13982"/>
                    <a:pt x="60650" y="14399"/>
                  </a:cubicBezTo>
                  <a:cubicBezTo>
                    <a:pt x="62089" y="14609"/>
                    <a:pt x="63526" y="14837"/>
                    <a:pt x="64957" y="15084"/>
                  </a:cubicBezTo>
                  <a:cubicBezTo>
                    <a:pt x="66325" y="15323"/>
                    <a:pt x="67700" y="15686"/>
                    <a:pt x="69085" y="15762"/>
                  </a:cubicBezTo>
                  <a:cubicBezTo>
                    <a:pt x="72225" y="15936"/>
                    <a:pt x="75409" y="16157"/>
                    <a:pt x="78420" y="17135"/>
                  </a:cubicBezTo>
                  <a:cubicBezTo>
                    <a:pt x="79106" y="17358"/>
                    <a:pt x="79786" y="17619"/>
                    <a:pt x="80499" y="17707"/>
                  </a:cubicBezTo>
                  <a:cubicBezTo>
                    <a:pt x="80706" y="17733"/>
                    <a:pt x="80913" y="17743"/>
                    <a:pt x="81121" y="17743"/>
                  </a:cubicBezTo>
                  <a:cubicBezTo>
                    <a:pt x="81632" y="17743"/>
                    <a:pt x="82145" y="17679"/>
                    <a:pt x="82655" y="17617"/>
                  </a:cubicBezTo>
                  <a:cubicBezTo>
                    <a:pt x="84506" y="17384"/>
                    <a:pt x="86246" y="16947"/>
                    <a:pt x="88100" y="16779"/>
                  </a:cubicBezTo>
                  <a:cubicBezTo>
                    <a:pt x="90248" y="16582"/>
                    <a:pt x="92397" y="16377"/>
                    <a:pt x="94545" y="16162"/>
                  </a:cubicBezTo>
                  <a:cubicBezTo>
                    <a:pt x="98795" y="15738"/>
                    <a:pt x="103041" y="15279"/>
                    <a:pt x="107285" y="14783"/>
                  </a:cubicBezTo>
                  <a:cubicBezTo>
                    <a:pt x="107017" y="14620"/>
                    <a:pt x="106747" y="14460"/>
                    <a:pt x="106479" y="14300"/>
                  </a:cubicBezTo>
                  <a:lnTo>
                    <a:pt x="106479" y="14300"/>
                  </a:lnTo>
                  <a:cubicBezTo>
                    <a:pt x="107138" y="14477"/>
                    <a:pt x="107795" y="14652"/>
                    <a:pt x="108455" y="14830"/>
                  </a:cubicBezTo>
                  <a:lnTo>
                    <a:pt x="108221" y="14302"/>
                  </a:lnTo>
                  <a:lnTo>
                    <a:pt x="108221" y="14302"/>
                  </a:lnTo>
                  <a:cubicBezTo>
                    <a:pt x="108319" y="14522"/>
                    <a:pt x="109633" y="14557"/>
                    <a:pt x="110643" y="14557"/>
                  </a:cubicBezTo>
                  <a:cubicBezTo>
                    <a:pt x="111119" y="14557"/>
                    <a:pt x="111528" y="14549"/>
                    <a:pt x="111710" y="14549"/>
                  </a:cubicBezTo>
                  <a:cubicBezTo>
                    <a:pt x="111730" y="14549"/>
                    <a:pt x="111748" y="14549"/>
                    <a:pt x="111763" y="14549"/>
                  </a:cubicBezTo>
                  <a:cubicBezTo>
                    <a:pt x="111948" y="14552"/>
                    <a:pt x="112133" y="14554"/>
                    <a:pt x="112318" y="14554"/>
                  </a:cubicBezTo>
                  <a:cubicBezTo>
                    <a:pt x="113362" y="14554"/>
                    <a:pt x="114404" y="14505"/>
                    <a:pt x="115443" y="14407"/>
                  </a:cubicBezTo>
                  <a:cubicBezTo>
                    <a:pt x="117722" y="14192"/>
                    <a:pt x="119984" y="14019"/>
                    <a:pt x="122270" y="13758"/>
                  </a:cubicBezTo>
                  <a:cubicBezTo>
                    <a:pt x="123563" y="13610"/>
                    <a:pt x="124927" y="13434"/>
                    <a:pt x="125954" y="12635"/>
                  </a:cubicBezTo>
                  <a:lnTo>
                    <a:pt x="125954" y="12635"/>
                  </a:lnTo>
                  <a:cubicBezTo>
                    <a:pt x="125673" y="13073"/>
                    <a:pt x="125294" y="13450"/>
                    <a:pt x="124854" y="13729"/>
                  </a:cubicBezTo>
                  <a:cubicBezTo>
                    <a:pt x="125477" y="13554"/>
                    <a:pt x="126098" y="13381"/>
                    <a:pt x="126722" y="13207"/>
                  </a:cubicBezTo>
                  <a:lnTo>
                    <a:pt x="126722" y="13207"/>
                  </a:lnTo>
                  <a:cubicBezTo>
                    <a:pt x="126653" y="13380"/>
                    <a:pt x="126585" y="13551"/>
                    <a:pt x="126516" y="13724"/>
                  </a:cubicBezTo>
                  <a:cubicBezTo>
                    <a:pt x="126998" y="13591"/>
                    <a:pt x="127603" y="13486"/>
                    <a:pt x="128040" y="13239"/>
                  </a:cubicBezTo>
                  <a:cubicBezTo>
                    <a:pt x="128448" y="13008"/>
                    <a:pt x="128835" y="12642"/>
                    <a:pt x="129222" y="12368"/>
                  </a:cubicBezTo>
                  <a:lnTo>
                    <a:pt x="129222" y="12368"/>
                  </a:lnTo>
                  <a:cubicBezTo>
                    <a:pt x="129052" y="12600"/>
                    <a:pt x="128884" y="12833"/>
                    <a:pt x="128714" y="13067"/>
                  </a:cubicBezTo>
                  <a:cubicBezTo>
                    <a:pt x="129280" y="12898"/>
                    <a:pt x="129828" y="12674"/>
                    <a:pt x="130349" y="12399"/>
                  </a:cubicBezTo>
                  <a:lnTo>
                    <a:pt x="130349" y="12399"/>
                  </a:lnTo>
                  <a:cubicBezTo>
                    <a:pt x="130234" y="12547"/>
                    <a:pt x="130138" y="12706"/>
                    <a:pt x="130060" y="12874"/>
                  </a:cubicBezTo>
                  <a:cubicBezTo>
                    <a:pt x="130520" y="12693"/>
                    <a:pt x="130982" y="12514"/>
                    <a:pt x="131442" y="12332"/>
                  </a:cubicBezTo>
                  <a:lnTo>
                    <a:pt x="131442" y="12332"/>
                  </a:lnTo>
                  <a:cubicBezTo>
                    <a:pt x="131443" y="12478"/>
                    <a:pt x="131395" y="12626"/>
                    <a:pt x="131306" y="12740"/>
                  </a:cubicBezTo>
                  <a:cubicBezTo>
                    <a:pt x="132783" y="12727"/>
                    <a:pt x="134263" y="12699"/>
                    <a:pt x="135740" y="12655"/>
                  </a:cubicBezTo>
                  <a:cubicBezTo>
                    <a:pt x="136496" y="12632"/>
                    <a:pt x="137249" y="12605"/>
                    <a:pt x="138002" y="12574"/>
                  </a:cubicBezTo>
                  <a:cubicBezTo>
                    <a:pt x="138233" y="12564"/>
                    <a:pt x="138848" y="12420"/>
                    <a:pt x="139261" y="12420"/>
                  </a:cubicBezTo>
                  <a:cubicBezTo>
                    <a:pt x="139415" y="12420"/>
                    <a:pt x="139540" y="12440"/>
                    <a:pt x="139608" y="12494"/>
                  </a:cubicBezTo>
                  <a:lnTo>
                    <a:pt x="139608" y="12494"/>
                  </a:lnTo>
                  <a:cubicBezTo>
                    <a:pt x="137167" y="10520"/>
                    <a:pt x="133916" y="9955"/>
                    <a:pt x="130831" y="9378"/>
                  </a:cubicBezTo>
                  <a:cubicBezTo>
                    <a:pt x="119006" y="7168"/>
                    <a:pt x="102589" y="4270"/>
                    <a:pt x="89659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17"/>
            <p:cNvSpPr/>
            <p:nvPr/>
          </p:nvSpPr>
          <p:spPr>
            <a:xfrm>
              <a:off x="-62547" y="4837981"/>
              <a:ext cx="5844749" cy="669780"/>
            </a:xfrm>
            <a:custGeom>
              <a:avLst/>
              <a:gdLst/>
              <a:ahLst/>
              <a:cxnLst/>
              <a:rect l="l" t="t" r="r" b="b"/>
              <a:pathLst>
                <a:path w="145076" h="16625" extrusionOk="0">
                  <a:moveTo>
                    <a:pt x="1" y="0"/>
                  </a:moveTo>
                  <a:lnTo>
                    <a:pt x="1" y="16625"/>
                  </a:lnTo>
                  <a:cubicBezTo>
                    <a:pt x="2557" y="16294"/>
                    <a:pt x="5116" y="15969"/>
                    <a:pt x="7673" y="15651"/>
                  </a:cubicBezTo>
                  <a:cubicBezTo>
                    <a:pt x="12846" y="15003"/>
                    <a:pt x="18022" y="14378"/>
                    <a:pt x="23199" y="13764"/>
                  </a:cubicBezTo>
                  <a:cubicBezTo>
                    <a:pt x="24178" y="13649"/>
                    <a:pt x="25196" y="13597"/>
                    <a:pt x="26159" y="13443"/>
                  </a:cubicBezTo>
                  <a:cubicBezTo>
                    <a:pt x="26159" y="13438"/>
                    <a:pt x="26162" y="13430"/>
                    <a:pt x="26162" y="13426"/>
                  </a:cubicBezTo>
                  <a:lnTo>
                    <a:pt x="26162" y="13426"/>
                  </a:lnTo>
                  <a:lnTo>
                    <a:pt x="25649" y="13476"/>
                  </a:lnTo>
                  <a:cubicBezTo>
                    <a:pt x="25822" y="13457"/>
                    <a:pt x="25993" y="13433"/>
                    <a:pt x="26168" y="13414"/>
                  </a:cubicBezTo>
                  <a:cubicBezTo>
                    <a:pt x="26216" y="13210"/>
                    <a:pt x="26267" y="13014"/>
                    <a:pt x="26316" y="12811"/>
                  </a:cubicBezTo>
                  <a:cubicBezTo>
                    <a:pt x="26321" y="12792"/>
                    <a:pt x="26329" y="12773"/>
                    <a:pt x="26333" y="12754"/>
                  </a:cubicBezTo>
                  <a:cubicBezTo>
                    <a:pt x="26348" y="12695"/>
                    <a:pt x="26365" y="12638"/>
                    <a:pt x="26413" y="12600"/>
                  </a:cubicBezTo>
                  <a:cubicBezTo>
                    <a:pt x="26455" y="12564"/>
                    <a:pt x="26510" y="12552"/>
                    <a:pt x="26569" y="12552"/>
                  </a:cubicBezTo>
                  <a:cubicBezTo>
                    <a:pt x="26624" y="12552"/>
                    <a:pt x="26682" y="12562"/>
                    <a:pt x="26736" y="12573"/>
                  </a:cubicBezTo>
                  <a:cubicBezTo>
                    <a:pt x="27417" y="12719"/>
                    <a:pt x="28120" y="12877"/>
                    <a:pt x="28764" y="13110"/>
                  </a:cubicBezTo>
                  <a:cubicBezTo>
                    <a:pt x="28954" y="13091"/>
                    <a:pt x="29146" y="13068"/>
                    <a:pt x="29342" y="13045"/>
                  </a:cubicBezTo>
                  <a:cubicBezTo>
                    <a:pt x="29692" y="13007"/>
                    <a:pt x="30045" y="12963"/>
                    <a:pt x="30397" y="12925"/>
                  </a:cubicBezTo>
                  <a:cubicBezTo>
                    <a:pt x="38469" y="11997"/>
                    <a:pt x="47528" y="10997"/>
                    <a:pt x="57206" y="10000"/>
                  </a:cubicBezTo>
                  <a:lnTo>
                    <a:pt x="57209" y="10000"/>
                  </a:lnTo>
                  <a:cubicBezTo>
                    <a:pt x="59667" y="9746"/>
                    <a:pt x="62164" y="9493"/>
                    <a:pt x="64694" y="9241"/>
                  </a:cubicBezTo>
                  <a:lnTo>
                    <a:pt x="64716" y="9241"/>
                  </a:lnTo>
                  <a:cubicBezTo>
                    <a:pt x="67821" y="8931"/>
                    <a:pt x="70977" y="8625"/>
                    <a:pt x="74174" y="8321"/>
                  </a:cubicBezTo>
                  <a:cubicBezTo>
                    <a:pt x="74460" y="8294"/>
                    <a:pt x="74745" y="8266"/>
                    <a:pt x="75032" y="8239"/>
                  </a:cubicBezTo>
                  <a:cubicBezTo>
                    <a:pt x="76161" y="8133"/>
                    <a:pt x="77290" y="8030"/>
                    <a:pt x="78430" y="7922"/>
                  </a:cubicBezTo>
                  <a:cubicBezTo>
                    <a:pt x="78446" y="7919"/>
                    <a:pt x="78460" y="7919"/>
                    <a:pt x="78476" y="7919"/>
                  </a:cubicBezTo>
                  <a:cubicBezTo>
                    <a:pt x="79657" y="7811"/>
                    <a:pt x="80837" y="7704"/>
                    <a:pt x="82018" y="7596"/>
                  </a:cubicBezTo>
                  <a:cubicBezTo>
                    <a:pt x="82037" y="7591"/>
                    <a:pt x="82057" y="7591"/>
                    <a:pt x="82080" y="7588"/>
                  </a:cubicBezTo>
                  <a:cubicBezTo>
                    <a:pt x="82393" y="7560"/>
                    <a:pt x="82712" y="7531"/>
                    <a:pt x="83030" y="7503"/>
                  </a:cubicBezTo>
                  <a:cubicBezTo>
                    <a:pt x="83167" y="7493"/>
                    <a:pt x="83310" y="7477"/>
                    <a:pt x="83452" y="7465"/>
                  </a:cubicBezTo>
                  <a:cubicBezTo>
                    <a:pt x="83505" y="7461"/>
                    <a:pt x="83555" y="7452"/>
                    <a:pt x="83608" y="7450"/>
                  </a:cubicBezTo>
                  <a:cubicBezTo>
                    <a:pt x="83716" y="7442"/>
                    <a:pt x="83823" y="7431"/>
                    <a:pt x="83931" y="7423"/>
                  </a:cubicBezTo>
                  <a:cubicBezTo>
                    <a:pt x="84244" y="7393"/>
                    <a:pt x="84564" y="7366"/>
                    <a:pt x="84882" y="7338"/>
                  </a:cubicBezTo>
                  <a:lnTo>
                    <a:pt x="84885" y="7338"/>
                  </a:lnTo>
                  <a:cubicBezTo>
                    <a:pt x="84890" y="7335"/>
                    <a:pt x="84892" y="7335"/>
                    <a:pt x="84901" y="7335"/>
                  </a:cubicBezTo>
                  <a:cubicBezTo>
                    <a:pt x="84911" y="7335"/>
                    <a:pt x="84923" y="7335"/>
                    <a:pt x="84939" y="7332"/>
                  </a:cubicBezTo>
                  <a:cubicBezTo>
                    <a:pt x="85475" y="7286"/>
                    <a:pt x="86011" y="7236"/>
                    <a:pt x="86549" y="7191"/>
                  </a:cubicBezTo>
                  <a:cubicBezTo>
                    <a:pt x="87359" y="7118"/>
                    <a:pt x="88175" y="7048"/>
                    <a:pt x="88988" y="6979"/>
                  </a:cubicBezTo>
                  <a:lnTo>
                    <a:pt x="88996" y="6979"/>
                  </a:lnTo>
                  <a:cubicBezTo>
                    <a:pt x="89188" y="6960"/>
                    <a:pt x="89379" y="6941"/>
                    <a:pt x="89571" y="6930"/>
                  </a:cubicBezTo>
                  <a:cubicBezTo>
                    <a:pt x="89721" y="6915"/>
                    <a:pt x="89869" y="6903"/>
                    <a:pt x="90019" y="6892"/>
                  </a:cubicBezTo>
                  <a:cubicBezTo>
                    <a:pt x="91373" y="6772"/>
                    <a:pt x="92730" y="6657"/>
                    <a:pt x="94088" y="6542"/>
                  </a:cubicBezTo>
                  <a:cubicBezTo>
                    <a:pt x="94137" y="6540"/>
                    <a:pt x="94191" y="6535"/>
                    <a:pt x="94245" y="6531"/>
                  </a:cubicBezTo>
                  <a:cubicBezTo>
                    <a:pt x="95211" y="6451"/>
                    <a:pt x="96181" y="6371"/>
                    <a:pt x="97151" y="6289"/>
                  </a:cubicBezTo>
                  <a:cubicBezTo>
                    <a:pt x="97165" y="6289"/>
                    <a:pt x="97184" y="6287"/>
                    <a:pt x="97201" y="6287"/>
                  </a:cubicBezTo>
                  <a:cubicBezTo>
                    <a:pt x="97754" y="6241"/>
                    <a:pt x="98302" y="6199"/>
                    <a:pt x="98854" y="6153"/>
                  </a:cubicBezTo>
                  <a:lnTo>
                    <a:pt x="98892" y="6153"/>
                  </a:lnTo>
                  <a:cubicBezTo>
                    <a:pt x="98943" y="6146"/>
                    <a:pt x="98988" y="6142"/>
                    <a:pt x="99038" y="6142"/>
                  </a:cubicBezTo>
                  <a:cubicBezTo>
                    <a:pt x="99057" y="6139"/>
                    <a:pt x="99076" y="6139"/>
                    <a:pt x="99095" y="6139"/>
                  </a:cubicBezTo>
                  <a:cubicBezTo>
                    <a:pt x="99222" y="6128"/>
                    <a:pt x="99344" y="6116"/>
                    <a:pt x="99466" y="6109"/>
                  </a:cubicBezTo>
                  <a:lnTo>
                    <a:pt x="99474" y="6109"/>
                  </a:lnTo>
                  <a:cubicBezTo>
                    <a:pt x="99478" y="6109"/>
                    <a:pt x="99483" y="6109"/>
                    <a:pt x="99485" y="6106"/>
                  </a:cubicBezTo>
                  <a:cubicBezTo>
                    <a:pt x="100033" y="6064"/>
                    <a:pt x="100583" y="6018"/>
                    <a:pt x="101130" y="5975"/>
                  </a:cubicBezTo>
                  <a:cubicBezTo>
                    <a:pt x="102078" y="5899"/>
                    <a:pt x="103027" y="5826"/>
                    <a:pt x="103983" y="5753"/>
                  </a:cubicBezTo>
                  <a:lnTo>
                    <a:pt x="103986" y="5753"/>
                  </a:lnTo>
                  <a:cubicBezTo>
                    <a:pt x="104412" y="5718"/>
                    <a:pt x="104838" y="5688"/>
                    <a:pt x="105267" y="5652"/>
                  </a:cubicBezTo>
                  <a:lnTo>
                    <a:pt x="105270" y="5652"/>
                  </a:lnTo>
                  <a:cubicBezTo>
                    <a:pt x="105789" y="5614"/>
                    <a:pt x="106301" y="5576"/>
                    <a:pt x="106820" y="5534"/>
                  </a:cubicBezTo>
                  <a:lnTo>
                    <a:pt x="106822" y="5534"/>
                  </a:lnTo>
                  <a:cubicBezTo>
                    <a:pt x="107634" y="5473"/>
                    <a:pt x="108443" y="5416"/>
                    <a:pt x="109257" y="5353"/>
                  </a:cubicBezTo>
                  <a:lnTo>
                    <a:pt x="109265" y="5353"/>
                  </a:lnTo>
                  <a:cubicBezTo>
                    <a:pt x="110468" y="5267"/>
                    <a:pt x="111672" y="5178"/>
                    <a:pt x="112872" y="5093"/>
                  </a:cubicBezTo>
                  <a:lnTo>
                    <a:pt x="112876" y="5093"/>
                  </a:lnTo>
                  <a:cubicBezTo>
                    <a:pt x="116390" y="4844"/>
                    <a:pt x="119900" y="4610"/>
                    <a:pt x="123392" y="4396"/>
                  </a:cubicBezTo>
                  <a:cubicBezTo>
                    <a:pt x="123527" y="4385"/>
                    <a:pt x="123660" y="4377"/>
                    <a:pt x="123791" y="4368"/>
                  </a:cubicBezTo>
                  <a:cubicBezTo>
                    <a:pt x="123803" y="4366"/>
                    <a:pt x="123810" y="4366"/>
                    <a:pt x="123822" y="4366"/>
                  </a:cubicBezTo>
                  <a:cubicBezTo>
                    <a:pt x="123874" y="4362"/>
                    <a:pt x="123929" y="4359"/>
                    <a:pt x="123982" y="4354"/>
                  </a:cubicBezTo>
                  <a:cubicBezTo>
                    <a:pt x="124034" y="4349"/>
                    <a:pt x="124085" y="4347"/>
                    <a:pt x="124142" y="4347"/>
                  </a:cubicBezTo>
                  <a:cubicBezTo>
                    <a:pt x="124824" y="4305"/>
                    <a:pt x="125500" y="4263"/>
                    <a:pt x="126177" y="4225"/>
                  </a:cubicBezTo>
                  <a:cubicBezTo>
                    <a:pt x="126184" y="4225"/>
                    <a:pt x="126193" y="4221"/>
                    <a:pt x="126200" y="4221"/>
                  </a:cubicBezTo>
                  <a:cubicBezTo>
                    <a:pt x="126615" y="4197"/>
                    <a:pt x="127028" y="4170"/>
                    <a:pt x="127442" y="4148"/>
                  </a:cubicBezTo>
                  <a:lnTo>
                    <a:pt x="127473" y="4148"/>
                  </a:lnTo>
                  <a:cubicBezTo>
                    <a:pt x="127792" y="4129"/>
                    <a:pt x="128114" y="4110"/>
                    <a:pt x="128437" y="4091"/>
                  </a:cubicBezTo>
                  <a:cubicBezTo>
                    <a:pt x="129551" y="4025"/>
                    <a:pt x="130668" y="3965"/>
                    <a:pt x="131780" y="3903"/>
                  </a:cubicBezTo>
                  <a:cubicBezTo>
                    <a:pt x="131790" y="3903"/>
                    <a:pt x="131807" y="3900"/>
                    <a:pt x="131818" y="3900"/>
                  </a:cubicBezTo>
                  <a:cubicBezTo>
                    <a:pt x="132263" y="3876"/>
                    <a:pt x="132708" y="3853"/>
                    <a:pt x="133153" y="3827"/>
                  </a:cubicBezTo>
                  <a:lnTo>
                    <a:pt x="133175" y="3827"/>
                  </a:lnTo>
                  <a:cubicBezTo>
                    <a:pt x="133601" y="3805"/>
                    <a:pt x="134021" y="3781"/>
                    <a:pt x="134447" y="3762"/>
                  </a:cubicBezTo>
                  <a:cubicBezTo>
                    <a:pt x="138028" y="3574"/>
                    <a:pt x="141579" y="3408"/>
                    <a:pt x="145075" y="3267"/>
                  </a:cubicBezTo>
                  <a:cubicBezTo>
                    <a:pt x="134850" y="2655"/>
                    <a:pt x="123669" y="2160"/>
                    <a:pt x="111933" y="1761"/>
                  </a:cubicBezTo>
                  <a:cubicBezTo>
                    <a:pt x="111837" y="1758"/>
                    <a:pt x="111741" y="1753"/>
                    <a:pt x="111645" y="1749"/>
                  </a:cubicBezTo>
                  <a:cubicBezTo>
                    <a:pt x="111119" y="1730"/>
                    <a:pt x="110595" y="1715"/>
                    <a:pt x="110069" y="1696"/>
                  </a:cubicBezTo>
                  <a:cubicBezTo>
                    <a:pt x="102123" y="1430"/>
                    <a:pt x="93941" y="1208"/>
                    <a:pt x="85645" y="1017"/>
                  </a:cubicBezTo>
                  <a:lnTo>
                    <a:pt x="85636" y="1017"/>
                  </a:lnTo>
                  <a:cubicBezTo>
                    <a:pt x="85107" y="1004"/>
                    <a:pt x="84573" y="993"/>
                    <a:pt x="84041" y="982"/>
                  </a:cubicBezTo>
                  <a:cubicBezTo>
                    <a:pt x="83624" y="971"/>
                    <a:pt x="83201" y="962"/>
                    <a:pt x="82784" y="955"/>
                  </a:cubicBezTo>
                  <a:cubicBezTo>
                    <a:pt x="82773" y="952"/>
                    <a:pt x="82757" y="952"/>
                    <a:pt x="82746" y="952"/>
                  </a:cubicBezTo>
                  <a:cubicBezTo>
                    <a:pt x="82740" y="955"/>
                    <a:pt x="82731" y="955"/>
                    <a:pt x="82723" y="955"/>
                  </a:cubicBezTo>
                  <a:lnTo>
                    <a:pt x="82708" y="955"/>
                  </a:lnTo>
                  <a:cubicBezTo>
                    <a:pt x="82525" y="947"/>
                    <a:pt x="82341" y="942"/>
                    <a:pt x="82156" y="940"/>
                  </a:cubicBezTo>
                  <a:cubicBezTo>
                    <a:pt x="81109" y="917"/>
                    <a:pt x="80066" y="893"/>
                    <a:pt x="79019" y="873"/>
                  </a:cubicBezTo>
                  <a:cubicBezTo>
                    <a:pt x="78924" y="871"/>
                    <a:pt x="78827" y="871"/>
                    <a:pt x="78732" y="871"/>
                  </a:cubicBezTo>
                  <a:cubicBezTo>
                    <a:pt x="77835" y="852"/>
                    <a:pt x="76938" y="833"/>
                    <a:pt x="76036" y="816"/>
                  </a:cubicBezTo>
                  <a:cubicBezTo>
                    <a:pt x="74286" y="782"/>
                    <a:pt x="72529" y="746"/>
                    <a:pt x="70777" y="717"/>
                  </a:cubicBezTo>
                  <a:cubicBezTo>
                    <a:pt x="68955" y="681"/>
                    <a:pt x="67139" y="651"/>
                    <a:pt x="65321" y="624"/>
                  </a:cubicBezTo>
                  <a:cubicBezTo>
                    <a:pt x="65223" y="622"/>
                    <a:pt x="65126" y="622"/>
                    <a:pt x="65031" y="622"/>
                  </a:cubicBezTo>
                  <a:cubicBezTo>
                    <a:pt x="64405" y="610"/>
                    <a:pt x="63780" y="599"/>
                    <a:pt x="63156" y="591"/>
                  </a:cubicBezTo>
                  <a:cubicBezTo>
                    <a:pt x="61882" y="572"/>
                    <a:pt x="60613" y="553"/>
                    <a:pt x="59339" y="534"/>
                  </a:cubicBezTo>
                  <a:cubicBezTo>
                    <a:pt x="58704" y="523"/>
                    <a:pt x="58072" y="515"/>
                    <a:pt x="57435" y="507"/>
                  </a:cubicBezTo>
                  <a:lnTo>
                    <a:pt x="57397" y="507"/>
                  </a:lnTo>
                  <a:cubicBezTo>
                    <a:pt x="56797" y="498"/>
                    <a:pt x="56203" y="488"/>
                    <a:pt x="55606" y="479"/>
                  </a:cubicBezTo>
                  <a:cubicBezTo>
                    <a:pt x="55532" y="479"/>
                    <a:pt x="55459" y="479"/>
                    <a:pt x="55391" y="477"/>
                  </a:cubicBezTo>
                  <a:cubicBezTo>
                    <a:pt x="55231" y="477"/>
                    <a:pt x="55073" y="472"/>
                    <a:pt x="54915" y="469"/>
                  </a:cubicBezTo>
                  <a:cubicBezTo>
                    <a:pt x="51098" y="418"/>
                    <a:pt x="47285" y="374"/>
                    <a:pt x="43493" y="331"/>
                  </a:cubicBezTo>
                  <a:cubicBezTo>
                    <a:pt x="43394" y="331"/>
                    <a:pt x="43298" y="327"/>
                    <a:pt x="43198" y="327"/>
                  </a:cubicBezTo>
                  <a:cubicBezTo>
                    <a:pt x="36227" y="251"/>
                    <a:pt x="29327" y="189"/>
                    <a:pt x="22558" y="140"/>
                  </a:cubicBezTo>
                  <a:cubicBezTo>
                    <a:pt x="22363" y="136"/>
                    <a:pt x="22171" y="136"/>
                    <a:pt x="21975" y="136"/>
                  </a:cubicBezTo>
                  <a:cubicBezTo>
                    <a:pt x="21951" y="134"/>
                    <a:pt x="21924" y="134"/>
                    <a:pt x="21902" y="134"/>
                  </a:cubicBezTo>
                  <a:lnTo>
                    <a:pt x="21687" y="134"/>
                  </a:lnTo>
                  <a:cubicBezTo>
                    <a:pt x="20548" y="127"/>
                    <a:pt x="19411" y="120"/>
                    <a:pt x="18279" y="111"/>
                  </a:cubicBezTo>
                  <a:cubicBezTo>
                    <a:pt x="17745" y="108"/>
                    <a:pt x="17215" y="103"/>
                    <a:pt x="16684" y="101"/>
                  </a:cubicBezTo>
                  <a:cubicBezTo>
                    <a:pt x="16325" y="95"/>
                    <a:pt x="15973" y="95"/>
                    <a:pt x="15617" y="92"/>
                  </a:cubicBezTo>
                  <a:lnTo>
                    <a:pt x="15471" y="92"/>
                  </a:lnTo>
                  <a:cubicBezTo>
                    <a:pt x="14048" y="81"/>
                    <a:pt x="12631" y="74"/>
                    <a:pt x="11223" y="65"/>
                  </a:cubicBezTo>
                  <a:cubicBezTo>
                    <a:pt x="11170" y="65"/>
                    <a:pt x="11117" y="65"/>
                    <a:pt x="11062" y="62"/>
                  </a:cubicBezTo>
                  <a:lnTo>
                    <a:pt x="10648" y="62"/>
                  </a:lnTo>
                  <a:cubicBezTo>
                    <a:pt x="7041" y="38"/>
                    <a:pt x="3485" y="19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17"/>
            <p:cNvSpPr/>
            <p:nvPr/>
          </p:nvSpPr>
          <p:spPr>
            <a:xfrm>
              <a:off x="2177202" y="4857681"/>
              <a:ext cx="1870951" cy="300102"/>
            </a:xfrm>
            <a:custGeom>
              <a:avLst/>
              <a:gdLst/>
              <a:ahLst/>
              <a:cxnLst/>
              <a:rect l="l" t="t" r="r" b="b"/>
              <a:pathLst>
                <a:path w="46440" h="7449" extrusionOk="0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0" y="1"/>
                    <a:pt x="0" y="1"/>
                  </a:cubicBezTo>
                  <a:close/>
                  <a:moveTo>
                    <a:pt x="1" y="1"/>
                  </a:moveTo>
                  <a:cubicBezTo>
                    <a:pt x="6469" y="2286"/>
                    <a:pt x="12935" y="4571"/>
                    <a:pt x="19402" y="6857"/>
                  </a:cubicBezTo>
                  <a:cubicBezTo>
                    <a:pt x="19939" y="7047"/>
                    <a:pt x="20481" y="7238"/>
                    <a:pt x="21050" y="7341"/>
                  </a:cubicBezTo>
                  <a:cubicBezTo>
                    <a:pt x="21519" y="7425"/>
                    <a:pt x="22000" y="7449"/>
                    <a:pt x="22481" y="7449"/>
                  </a:cubicBezTo>
                  <a:cubicBezTo>
                    <a:pt x="22596" y="7449"/>
                    <a:pt x="22711" y="7447"/>
                    <a:pt x="22826" y="7445"/>
                  </a:cubicBezTo>
                  <a:cubicBezTo>
                    <a:pt x="22843" y="7445"/>
                    <a:pt x="22858" y="7444"/>
                    <a:pt x="22872" y="7444"/>
                  </a:cubicBezTo>
                  <a:cubicBezTo>
                    <a:pt x="25908" y="7163"/>
                    <a:pt x="28943" y="6890"/>
                    <a:pt x="31978" y="6624"/>
                  </a:cubicBezTo>
                  <a:cubicBezTo>
                    <a:pt x="34498" y="6403"/>
                    <a:pt x="37018" y="6189"/>
                    <a:pt x="39538" y="5981"/>
                  </a:cubicBezTo>
                  <a:cubicBezTo>
                    <a:pt x="40806" y="5875"/>
                    <a:pt x="42072" y="5772"/>
                    <a:pt x="43340" y="5669"/>
                  </a:cubicBezTo>
                  <a:cubicBezTo>
                    <a:pt x="44107" y="5607"/>
                    <a:pt x="45895" y="5795"/>
                    <a:pt x="46300" y="4946"/>
                  </a:cubicBezTo>
                  <a:cubicBezTo>
                    <a:pt x="46363" y="4812"/>
                    <a:pt x="46394" y="4665"/>
                    <a:pt x="46400" y="4515"/>
                  </a:cubicBezTo>
                  <a:cubicBezTo>
                    <a:pt x="46413" y="4578"/>
                    <a:pt x="46425" y="4641"/>
                    <a:pt x="46439" y="4704"/>
                  </a:cubicBezTo>
                  <a:cubicBezTo>
                    <a:pt x="46399" y="4442"/>
                    <a:pt x="46335" y="4189"/>
                    <a:pt x="46250" y="3945"/>
                  </a:cubicBezTo>
                  <a:cubicBezTo>
                    <a:pt x="46209" y="4064"/>
                    <a:pt x="46166" y="4184"/>
                    <a:pt x="46125" y="4304"/>
                  </a:cubicBezTo>
                  <a:cubicBezTo>
                    <a:pt x="46076" y="4062"/>
                    <a:pt x="46055" y="3816"/>
                    <a:pt x="46062" y="3570"/>
                  </a:cubicBezTo>
                  <a:lnTo>
                    <a:pt x="46062" y="3570"/>
                  </a:lnTo>
                  <a:lnTo>
                    <a:pt x="45875" y="3952"/>
                  </a:lnTo>
                  <a:cubicBezTo>
                    <a:pt x="45816" y="3859"/>
                    <a:pt x="45758" y="3769"/>
                    <a:pt x="45699" y="3676"/>
                  </a:cubicBezTo>
                  <a:cubicBezTo>
                    <a:pt x="45697" y="3847"/>
                    <a:pt x="45694" y="4018"/>
                    <a:pt x="45693" y="4189"/>
                  </a:cubicBezTo>
                  <a:cubicBezTo>
                    <a:pt x="45511" y="3942"/>
                    <a:pt x="45328" y="3694"/>
                    <a:pt x="45148" y="3446"/>
                  </a:cubicBezTo>
                  <a:lnTo>
                    <a:pt x="45148" y="3446"/>
                  </a:lnTo>
                  <a:cubicBezTo>
                    <a:pt x="45162" y="3526"/>
                    <a:pt x="45150" y="3610"/>
                    <a:pt x="45115" y="3682"/>
                  </a:cubicBezTo>
                  <a:cubicBezTo>
                    <a:pt x="44677" y="3577"/>
                    <a:pt x="44258" y="3401"/>
                    <a:pt x="43873" y="3167"/>
                  </a:cubicBezTo>
                  <a:lnTo>
                    <a:pt x="43873" y="3167"/>
                  </a:lnTo>
                  <a:cubicBezTo>
                    <a:pt x="43881" y="3280"/>
                    <a:pt x="43739" y="3322"/>
                    <a:pt x="43619" y="3322"/>
                  </a:cubicBezTo>
                  <a:cubicBezTo>
                    <a:pt x="43603" y="3322"/>
                    <a:pt x="43588" y="3321"/>
                    <a:pt x="43574" y="3320"/>
                  </a:cubicBezTo>
                  <a:cubicBezTo>
                    <a:pt x="42732" y="3246"/>
                    <a:pt x="41888" y="3171"/>
                    <a:pt x="41045" y="3096"/>
                  </a:cubicBezTo>
                  <a:cubicBezTo>
                    <a:pt x="40991" y="3091"/>
                    <a:pt x="40933" y="3087"/>
                    <a:pt x="40877" y="3082"/>
                  </a:cubicBezTo>
                  <a:cubicBezTo>
                    <a:pt x="40683" y="3064"/>
                    <a:pt x="40490" y="3047"/>
                    <a:pt x="40295" y="3031"/>
                  </a:cubicBezTo>
                  <a:cubicBezTo>
                    <a:pt x="40041" y="3008"/>
                    <a:pt x="39768" y="2979"/>
                    <a:pt x="39574" y="2810"/>
                  </a:cubicBezTo>
                  <a:cubicBezTo>
                    <a:pt x="39560" y="2885"/>
                    <a:pt x="39548" y="2958"/>
                    <a:pt x="39532" y="3033"/>
                  </a:cubicBezTo>
                  <a:cubicBezTo>
                    <a:pt x="39278" y="2936"/>
                    <a:pt x="39058" y="2752"/>
                    <a:pt x="38916" y="2518"/>
                  </a:cubicBezTo>
                  <a:cubicBezTo>
                    <a:pt x="38890" y="2600"/>
                    <a:pt x="38864" y="2682"/>
                    <a:pt x="38838" y="2764"/>
                  </a:cubicBezTo>
                  <a:cubicBezTo>
                    <a:pt x="38711" y="2702"/>
                    <a:pt x="38594" y="2623"/>
                    <a:pt x="38490" y="2525"/>
                  </a:cubicBezTo>
                  <a:cubicBezTo>
                    <a:pt x="38444" y="2605"/>
                    <a:pt x="38425" y="2701"/>
                    <a:pt x="38439" y="2791"/>
                  </a:cubicBezTo>
                  <a:cubicBezTo>
                    <a:pt x="38177" y="2761"/>
                    <a:pt x="37941" y="2567"/>
                    <a:pt x="37862" y="2314"/>
                  </a:cubicBezTo>
                  <a:cubicBezTo>
                    <a:pt x="37783" y="2415"/>
                    <a:pt x="37739" y="2538"/>
                    <a:pt x="37737" y="2665"/>
                  </a:cubicBezTo>
                  <a:lnTo>
                    <a:pt x="37231" y="2261"/>
                  </a:lnTo>
                  <a:lnTo>
                    <a:pt x="37231" y="2261"/>
                  </a:lnTo>
                  <a:cubicBezTo>
                    <a:pt x="37256" y="2341"/>
                    <a:pt x="37249" y="2433"/>
                    <a:pt x="37212" y="2509"/>
                  </a:cubicBezTo>
                  <a:cubicBezTo>
                    <a:pt x="36987" y="2446"/>
                    <a:pt x="36813" y="2235"/>
                    <a:pt x="36794" y="2003"/>
                  </a:cubicBezTo>
                  <a:cubicBezTo>
                    <a:pt x="36714" y="2097"/>
                    <a:pt x="36636" y="2188"/>
                    <a:pt x="36556" y="2282"/>
                  </a:cubicBezTo>
                  <a:cubicBezTo>
                    <a:pt x="36373" y="2071"/>
                    <a:pt x="36093" y="1947"/>
                    <a:pt x="35811" y="1947"/>
                  </a:cubicBezTo>
                  <a:cubicBezTo>
                    <a:pt x="35784" y="1947"/>
                    <a:pt x="35757" y="1948"/>
                    <a:pt x="35730" y="1951"/>
                  </a:cubicBezTo>
                  <a:cubicBezTo>
                    <a:pt x="35594" y="1963"/>
                    <a:pt x="35461" y="2004"/>
                    <a:pt x="35323" y="2009"/>
                  </a:cubicBezTo>
                  <a:cubicBezTo>
                    <a:pt x="35314" y="2009"/>
                    <a:pt x="35305" y="2010"/>
                    <a:pt x="35296" y="2010"/>
                  </a:cubicBezTo>
                  <a:cubicBezTo>
                    <a:pt x="35163" y="2010"/>
                    <a:pt x="35031" y="1976"/>
                    <a:pt x="34901" y="1944"/>
                  </a:cubicBezTo>
                  <a:cubicBezTo>
                    <a:pt x="34361" y="1810"/>
                    <a:pt x="33822" y="1674"/>
                    <a:pt x="33282" y="1540"/>
                  </a:cubicBezTo>
                  <a:cubicBezTo>
                    <a:pt x="33067" y="1487"/>
                    <a:pt x="32842" y="1428"/>
                    <a:pt x="32679" y="1278"/>
                  </a:cubicBezTo>
                  <a:cubicBezTo>
                    <a:pt x="32644" y="1330"/>
                    <a:pt x="32596" y="1352"/>
                    <a:pt x="32542" y="1352"/>
                  </a:cubicBezTo>
                  <a:cubicBezTo>
                    <a:pt x="32415" y="1352"/>
                    <a:pt x="32257" y="1232"/>
                    <a:pt x="32167" y="1113"/>
                  </a:cubicBezTo>
                  <a:cubicBezTo>
                    <a:pt x="32109" y="1159"/>
                    <a:pt x="32079" y="1235"/>
                    <a:pt x="32088" y="1309"/>
                  </a:cubicBezTo>
                  <a:cubicBezTo>
                    <a:pt x="31896" y="1218"/>
                    <a:pt x="31723" y="1086"/>
                    <a:pt x="31584" y="923"/>
                  </a:cubicBezTo>
                  <a:lnTo>
                    <a:pt x="31584" y="923"/>
                  </a:lnTo>
                  <a:cubicBezTo>
                    <a:pt x="31629" y="1005"/>
                    <a:pt x="31642" y="1104"/>
                    <a:pt x="31621" y="1194"/>
                  </a:cubicBezTo>
                  <a:cubicBezTo>
                    <a:pt x="31406" y="1098"/>
                    <a:pt x="31216" y="948"/>
                    <a:pt x="31068" y="763"/>
                  </a:cubicBezTo>
                  <a:cubicBezTo>
                    <a:pt x="30997" y="801"/>
                    <a:pt x="30960" y="896"/>
                    <a:pt x="30988" y="972"/>
                  </a:cubicBezTo>
                  <a:cubicBezTo>
                    <a:pt x="30734" y="795"/>
                    <a:pt x="30533" y="630"/>
                    <a:pt x="30232" y="568"/>
                  </a:cubicBezTo>
                  <a:cubicBezTo>
                    <a:pt x="29940" y="508"/>
                    <a:pt x="29629" y="495"/>
                    <a:pt x="29317" y="495"/>
                  </a:cubicBezTo>
                  <a:cubicBezTo>
                    <a:pt x="29083" y="495"/>
                    <a:pt x="28848" y="502"/>
                    <a:pt x="28620" y="502"/>
                  </a:cubicBezTo>
                  <a:cubicBezTo>
                    <a:pt x="28559" y="502"/>
                    <a:pt x="28499" y="501"/>
                    <a:pt x="28439" y="500"/>
                  </a:cubicBezTo>
                  <a:cubicBezTo>
                    <a:pt x="27810" y="485"/>
                    <a:pt x="27181" y="472"/>
                    <a:pt x="26554" y="458"/>
                  </a:cubicBezTo>
                  <a:cubicBezTo>
                    <a:pt x="25291" y="431"/>
                    <a:pt x="24032" y="406"/>
                    <a:pt x="22769" y="381"/>
                  </a:cubicBezTo>
                  <a:cubicBezTo>
                    <a:pt x="20237" y="330"/>
                    <a:pt x="17706" y="281"/>
                    <a:pt x="15172" y="237"/>
                  </a:cubicBezTo>
                  <a:cubicBezTo>
                    <a:pt x="12631" y="192"/>
                    <a:pt x="10089" y="151"/>
                    <a:pt x="7551" y="110"/>
                  </a:cubicBezTo>
                  <a:cubicBezTo>
                    <a:pt x="6279" y="90"/>
                    <a:pt x="5008" y="70"/>
                    <a:pt x="3737" y="53"/>
                  </a:cubicBezTo>
                  <a:cubicBezTo>
                    <a:pt x="3101" y="44"/>
                    <a:pt x="2465" y="34"/>
                    <a:pt x="1830" y="26"/>
                  </a:cubicBezTo>
                  <a:cubicBezTo>
                    <a:pt x="1817" y="26"/>
                    <a:pt x="1804" y="26"/>
                    <a:pt x="1791" y="26"/>
                  </a:cubicBezTo>
                  <a:cubicBezTo>
                    <a:pt x="1466" y="26"/>
                    <a:pt x="1027" y="81"/>
                    <a:pt x="629" y="81"/>
                  </a:cubicBezTo>
                  <a:cubicBezTo>
                    <a:pt x="395" y="81"/>
                    <a:pt x="175" y="62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17"/>
            <p:cNvSpPr/>
            <p:nvPr/>
          </p:nvSpPr>
          <p:spPr>
            <a:xfrm>
              <a:off x="575315" y="4842614"/>
              <a:ext cx="2174075" cy="245794"/>
            </a:xfrm>
            <a:custGeom>
              <a:avLst/>
              <a:gdLst/>
              <a:ahLst/>
              <a:cxnLst/>
              <a:rect l="l" t="t" r="r" b="b"/>
              <a:pathLst>
                <a:path w="53964" h="6101" extrusionOk="0">
                  <a:moveTo>
                    <a:pt x="0" y="1"/>
                  </a:moveTo>
                  <a:lnTo>
                    <a:pt x="0" y="1"/>
                  </a:lnTo>
                  <a:cubicBezTo>
                    <a:pt x="416" y="5"/>
                    <a:pt x="1549" y="1097"/>
                    <a:pt x="1967" y="1332"/>
                  </a:cubicBezTo>
                  <a:cubicBezTo>
                    <a:pt x="2717" y="1753"/>
                    <a:pt x="3491" y="2084"/>
                    <a:pt x="4304" y="2362"/>
                  </a:cubicBezTo>
                  <a:cubicBezTo>
                    <a:pt x="4774" y="2518"/>
                    <a:pt x="5183" y="2772"/>
                    <a:pt x="5613" y="3011"/>
                  </a:cubicBezTo>
                  <a:cubicBezTo>
                    <a:pt x="5804" y="3115"/>
                    <a:pt x="5997" y="3220"/>
                    <a:pt x="6202" y="3310"/>
                  </a:cubicBezTo>
                  <a:cubicBezTo>
                    <a:pt x="6992" y="3656"/>
                    <a:pt x="7834" y="3869"/>
                    <a:pt x="8673" y="4054"/>
                  </a:cubicBezTo>
                  <a:cubicBezTo>
                    <a:pt x="14793" y="5396"/>
                    <a:pt x="21113" y="5441"/>
                    <a:pt x="27379" y="5444"/>
                  </a:cubicBezTo>
                  <a:cubicBezTo>
                    <a:pt x="31376" y="5446"/>
                    <a:pt x="35472" y="5932"/>
                    <a:pt x="39477" y="5932"/>
                  </a:cubicBezTo>
                  <a:cubicBezTo>
                    <a:pt x="39650" y="5932"/>
                    <a:pt x="39823" y="5931"/>
                    <a:pt x="39996" y="5929"/>
                  </a:cubicBezTo>
                  <a:cubicBezTo>
                    <a:pt x="40275" y="5926"/>
                    <a:pt x="40564" y="5924"/>
                    <a:pt x="40861" y="5924"/>
                  </a:cubicBezTo>
                  <a:cubicBezTo>
                    <a:pt x="44158" y="5924"/>
                    <a:pt x="48528" y="6100"/>
                    <a:pt x="52029" y="6100"/>
                  </a:cubicBezTo>
                  <a:cubicBezTo>
                    <a:pt x="52712" y="6100"/>
                    <a:pt x="53362" y="6094"/>
                    <a:pt x="53964" y="6078"/>
                  </a:cubicBezTo>
                  <a:cubicBezTo>
                    <a:pt x="49883" y="4952"/>
                    <a:pt x="43837" y="1885"/>
                    <a:pt x="39855" y="457"/>
                  </a:cubicBezTo>
                  <a:cubicBezTo>
                    <a:pt x="26318" y="240"/>
                    <a:pt x="12862" y="100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17"/>
            <p:cNvSpPr/>
            <p:nvPr/>
          </p:nvSpPr>
          <p:spPr>
            <a:xfrm>
              <a:off x="1071810" y="4864731"/>
              <a:ext cx="390104" cy="109864"/>
            </a:xfrm>
            <a:custGeom>
              <a:avLst/>
              <a:gdLst/>
              <a:ahLst/>
              <a:cxnLst/>
              <a:rect l="l" t="t" r="r" b="b"/>
              <a:pathLst>
                <a:path w="9683" h="2727" extrusionOk="0">
                  <a:moveTo>
                    <a:pt x="6267" y="1373"/>
                  </a:moveTo>
                  <a:lnTo>
                    <a:pt x="6267" y="1373"/>
                  </a:lnTo>
                  <a:cubicBezTo>
                    <a:pt x="6244" y="1381"/>
                    <a:pt x="6221" y="1389"/>
                    <a:pt x="6198" y="1397"/>
                  </a:cubicBezTo>
                  <a:cubicBezTo>
                    <a:pt x="6202" y="1409"/>
                    <a:pt x="6210" y="1414"/>
                    <a:pt x="6219" y="1414"/>
                  </a:cubicBezTo>
                  <a:cubicBezTo>
                    <a:pt x="6236" y="1414"/>
                    <a:pt x="6259" y="1395"/>
                    <a:pt x="6267" y="1373"/>
                  </a:cubicBezTo>
                  <a:close/>
                  <a:moveTo>
                    <a:pt x="9487" y="1"/>
                  </a:moveTo>
                  <a:cubicBezTo>
                    <a:pt x="8976" y="1"/>
                    <a:pt x="8465" y="187"/>
                    <a:pt x="8077" y="521"/>
                  </a:cubicBezTo>
                  <a:cubicBezTo>
                    <a:pt x="8111" y="398"/>
                    <a:pt x="8213" y="296"/>
                    <a:pt x="8336" y="264"/>
                  </a:cubicBezTo>
                  <a:lnTo>
                    <a:pt x="8336" y="264"/>
                  </a:lnTo>
                  <a:cubicBezTo>
                    <a:pt x="7967" y="268"/>
                    <a:pt x="7679" y="676"/>
                    <a:pt x="7324" y="676"/>
                  </a:cubicBezTo>
                  <a:cubicBezTo>
                    <a:pt x="7301" y="676"/>
                    <a:pt x="7278" y="674"/>
                    <a:pt x="7255" y="671"/>
                  </a:cubicBezTo>
                  <a:cubicBezTo>
                    <a:pt x="7184" y="661"/>
                    <a:pt x="7116" y="632"/>
                    <a:pt x="7043" y="626"/>
                  </a:cubicBezTo>
                  <a:cubicBezTo>
                    <a:pt x="7035" y="626"/>
                    <a:pt x="7027" y="626"/>
                    <a:pt x="7019" y="626"/>
                  </a:cubicBezTo>
                  <a:cubicBezTo>
                    <a:pt x="6911" y="626"/>
                    <a:pt x="6810" y="673"/>
                    <a:pt x="6713" y="717"/>
                  </a:cubicBezTo>
                  <a:cubicBezTo>
                    <a:pt x="6098" y="996"/>
                    <a:pt x="5449" y="1199"/>
                    <a:pt x="4784" y="1314"/>
                  </a:cubicBezTo>
                  <a:cubicBezTo>
                    <a:pt x="4738" y="1239"/>
                    <a:pt x="4723" y="1148"/>
                    <a:pt x="4739" y="1062"/>
                  </a:cubicBezTo>
                  <a:lnTo>
                    <a:pt x="4739" y="1062"/>
                  </a:lnTo>
                  <a:cubicBezTo>
                    <a:pt x="4490" y="1228"/>
                    <a:pt x="4240" y="1394"/>
                    <a:pt x="3988" y="1560"/>
                  </a:cubicBezTo>
                  <a:cubicBezTo>
                    <a:pt x="3986" y="1465"/>
                    <a:pt x="3983" y="1370"/>
                    <a:pt x="3981" y="1275"/>
                  </a:cubicBezTo>
                  <a:cubicBezTo>
                    <a:pt x="3754" y="1486"/>
                    <a:pt x="3486" y="1651"/>
                    <a:pt x="3195" y="1758"/>
                  </a:cubicBezTo>
                  <a:cubicBezTo>
                    <a:pt x="3201" y="1600"/>
                    <a:pt x="3206" y="1444"/>
                    <a:pt x="3213" y="1286"/>
                  </a:cubicBezTo>
                  <a:lnTo>
                    <a:pt x="3213" y="1286"/>
                  </a:lnTo>
                  <a:cubicBezTo>
                    <a:pt x="2515" y="2169"/>
                    <a:pt x="1017" y="2217"/>
                    <a:pt x="0" y="2449"/>
                  </a:cubicBezTo>
                  <a:lnTo>
                    <a:pt x="1364" y="2727"/>
                  </a:lnTo>
                  <a:cubicBezTo>
                    <a:pt x="2939" y="2368"/>
                    <a:pt x="4567" y="1848"/>
                    <a:pt x="6110" y="1326"/>
                  </a:cubicBezTo>
                  <a:cubicBezTo>
                    <a:pt x="6136" y="1317"/>
                    <a:pt x="6167" y="1309"/>
                    <a:pt x="6195" y="1309"/>
                  </a:cubicBezTo>
                  <a:cubicBezTo>
                    <a:pt x="6221" y="1309"/>
                    <a:pt x="6244" y="1316"/>
                    <a:pt x="6261" y="1335"/>
                  </a:cubicBezTo>
                  <a:cubicBezTo>
                    <a:pt x="6271" y="1346"/>
                    <a:pt x="6271" y="1360"/>
                    <a:pt x="6267" y="1373"/>
                  </a:cubicBezTo>
                  <a:lnTo>
                    <a:pt x="6267" y="1373"/>
                  </a:lnTo>
                  <a:cubicBezTo>
                    <a:pt x="7426" y="971"/>
                    <a:pt x="8588" y="565"/>
                    <a:pt x="9682" y="10"/>
                  </a:cubicBezTo>
                  <a:cubicBezTo>
                    <a:pt x="9617" y="4"/>
                    <a:pt x="9552" y="1"/>
                    <a:pt x="9487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17"/>
            <p:cNvSpPr/>
            <p:nvPr/>
          </p:nvSpPr>
          <p:spPr>
            <a:xfrm>
              <a:off x="2138284" y="5277268"/>
              <a:ext cx="4272651" cy="360170"/>
            </a:xfrm>
            <a:custGeom>
              <a:avLst/>
              <a:gdLst/>
              <a:ahLst/>
              <a:cxnLst/>
              <a:rect l="l" t="t" r="r" b="b"/>
              <a:pathLst>
                <a:path w="106054" h="8940" extrusionOk="0">
                  <a:moveTo>
                    <a:pt x="67864" y="5253"/>
                  </a:moveTo>
                  <a:lnTo>
                    <a:pt x="67864" y="5253"/>
                  </a:lnTo>
                  <a:cubicBezTo>
                    <a:pt x="67889" y="5277"/>
                    <a:pt x="67915" y="5301"/>
                    <a:pt x="67941" y="5324"/>
                  </a:cubicBezTo>
                  <a:lnTo>
                    <a:pt x="67941" y="5324"/>
                  </a:lnTo>
                  <a:cubicBezTo>
                    <a:pt x="67917" y="5299"/>
                    <a:pt x="67891" y="5275"/>
                    <a:pt x="67864" y="5253"/>
                  </a:cubicBezTo>
                  <a:close/>
                  <a:moveTo>
                    <a:pt x="106054" y="5811"/>
                  </a:moveTo>
                  <a:lnTo>
                    <a:pt x="106054" y="5811"/>
                  </a:lnTo>
                  <a:cubicBezTo>
                    <a:pt x="105603" y="5884"/>
                    <a:pt x="105152" y="5952"/>
                    <a:pt x="104701" y="6017"/>
                  </a:cubicBezTo>
                  <a:lnTo>
                    <a:pt x="104701" y="6017"/>
                  </a:lnTo>
                  <a:cubicBezTo>
                    <a:pt x="105156" y="5983"/>
                    <a:pt x="105616" y="5899"/>
                    <a:pt x="106054" y="5811"/>
                  </a:cubicBezTo>
                  <a:close/>
                  <a:moveTo>
                    <a:pt x="1989" y="0"/>
                  </a:moveTo>
                  <a:cubicBezTo>
                    <a:pt x="1266" y="0"/>
                    <a:pt x="533" y="170"/>
                    <a:pt x="0" y="582"/>
                  </a:cubicBezTo>
                  <a:cubicBezTo>
                    <a:pt x="3112" y="797"/>
                    <a:pt x="6226" y="1011"/>
                    <a:pt x="9337" y="1225"/>
                  </a:cubicBezTo>
                  <a:cubicBezTo>
                    <a:pt x="9883" y="1264"/>
                    <a:pt x="10429" y="1301"/>
                    <a:pt x="10974" y="1339"/>
                  </a:cubicBezTo>
                  <a:cubicBezTo>
                    <a:pt x="12099" y="1415"/>
                    <a:pt x="13224" y="1492"/>
                    <a:pt x="14349" y="1570"/>
                  </a:cubicBezTo>
                  <a:cubicBezTo>
                    <a:pt x="16666" y="1729"/>
                    <a:pt x="18984" y="1890"/>
                    <a:pt x="21301" y="2049"/>
                  </a:cubicBezTo>
                  <a:cubicBezTo>
                    <a:pt x="21437" y="2058"/>
                    <a:pt x="21576" y="2067"/>
                    <a:pt x="21714" y="2067"/>
                  </a:cubicBezTo>
                  <a:cubicBezTo>
                    <a:pt x="21889" y="2067"/>
                    <a:pt x="22063" y="2053"/>
                    <a:pt x="22229" y="2005"/>
                  </a:cubicBezTo>
                  <a:cubicBezTo>
                    <a:pt x="22444" y="1943"/>
                    <a:pt x="22639" y="1824"/>
                    <a:pt x="22863" y="1805"/>
                  </a:cubicBezTo>
                  <a:cubicBezTo>
                    <a:pt x="22876" y="1804"/>
                    <a:pt x="22890" y="1804"/>
                    <a:pt x="22903" y="1804"/>
                  </a:cubicBezTo>
                  <a:cubicBezTo>
                    <a:pt x="23118" y="1804"/>
                    <a:pt x="23355" y="1942"/>
                    <a:pt x="23314" y="2122"/>
                  </a:cubicBezTo>
                  <a:cubicBezTo>
                    <a:pt x="23506" y="2015"/>
                    <a:pt x="23701" y="1909"/>
                    <a:pt x="23893" y="1803"/>
                  </a:cubicBezTo>
                  <a:cubicBezTo>
                    <a:pt x="23925" y="1912"/>
                    <a:pt x="23973" y="2038"/>
                    <a:pt x="24095" y="2081"/>
                  </a:cubicBezTo>
                  <a:cubicBezTo>
                    <a:pt x="24110" y="2086"/>
                    <a:pt x="24126" y="2089"/>
                    <a:pt x="24142" y="2089"/>
                  </a:cubicBezTo>
                  <a:cubicBezTo>
                    <a:pt x="24252" y="2089"/>
                    <a:pt x="24365" y="1977"/>
                    <a:pt x="24291" y="1909"/>
                  </a:cubicBezTo>
                  <a:lnTo>
                    <a:pt x="24291" y="1909"/>
                  </a:lnTo>
                  <a:cubicBezTo>
                    <a:pt x="24424" y="2023"/>
                    <a:pt x="24556" y="2137"/>
                    <a:pt x="24689" y="2253"/>
                  </a:cubicBezTo>
                  <a:cubicBezTo>
                    <a:pt x="24730" y="2288"/>
                    <a:pt x="24819" y="2301"/>
                    <a:pt x="24933" y="2301"/>
                  </a:cubicBezTo>
                  <a:cubicBezTo>
                    <a:pt x="25245" y="2301"/>
                    <a:pt x="25742" y="2203"/>
                    <a:pt x="25921" y="2203"/>
                  </a:cubicBezTo>
                  <a:cubicBezTo>
                    <a:pt x="25926" y="2203"/>
                    <a:pt x="25929" y="2203"/>
                    <a:pt x="25933" y="2203"/>
                  </a:cubicBezTo>
                  <a:cubicBezTo>
                    <a:pt x="26407" y="2217"/>
                    <a:pt x="26863" y="2326"/>
                    <a:pt x="27338" y="2389"/>
                  </a:cubicBezTo>
                  <a:cubicBezTo>
                    <a:pt x="27852" y="2455"/>
                    <a:pt x="28372" y="2489"/>
                    <a:pt x="28892" y="2489"/>
                  </a:cubicBezTo>
                  <a:cubicBezTo>
                    <a:pt x="29412" y="2489"/>
                    <a:pt x="29933" y="2455"/>
                    <a:pt x="30448" y="2389"/>
                  </a:cubicBezTo>
                  <a:cubicBezTo>
                    <a:pt x="30617" y="2479"/>
                    <a:pt x="30783" y="2571"/>
                    <a:pt x="30950" y="2661"/>
                  </a:cubicBezTo>
                  <a:lnTo>
                    <a:pt x="31418" y="2246"/>
                  </a:lnTo>
                  <a:cubicBezTo>
                    <a:pt x="31418" y="2246"/>
                    <a:pt x="31418" y="2246"/>
                    <a:pt x="31418" y="2246"/>
                  </a:cubicBezTo>
                  <a:cubicBezTo>
                    <a:pt x="31421" y="2246"/>
                    <a:pt x="31869" y="2573"/>
                    <a:pt x="32315" y="2573"/>
                  </a:cubicBezTo>
                  <a:cubicBezTo>
                    <a:pt x="32520" y="2573"/>
                    <a:pt x="32725" y="2504"/>
                    <a:pt x="32886" y="2304"/>
                  </a:cubicBezTo>
                  <a:cubicBezTo>
                    <a:pt x="33956" y="2662"/>
                    <a:pt x="35263" y="3064"/>
                    <a:pt x="36393" y="3174"/>
                  </a:cubicBezTo>
                  <a:cubicBezTo>
                    <a:pt x="36402" y="2869"/>
                    <a:pt x="36454" y="2535"/>
                    <a:pt x="36599" y="2249"/>
                  </a:cubicBezTo>
                  <a:cubicBezTo>
                    <a:pt x="37126" y="2718"/>
                    <a:pt x="37745" y="3108"/>
                    <a:pt x="38424" y="3399"/>
                  </a:cubicBezTo>
                  <a:lnTo>
                    <a:pt x="38415" y="2618"/>
                  </a:lnTo>
                  <a:lnTo>
                    <a:pt x="40140" y="3552"/>
                  </a:lnTo>
                  <a:cubicBezTo>
                    <a:pt x="40137" y="3387"/>
                    <a:pt x="40134" y="3220"/>
                    <a:pt x="40131" y="3055"/>
                  </a:cubicBezTo>
                  <a:lnTo>
                    <a:pt x="40131" y="3055"/>
                  </a:lnTo>
                  <a:cubicBezTo>
                    <a:pt x="40515" y="3227"/>
                    <a:pt x="40898" y="3397"/>
                    <a:pt x="41283" y="3568"/>
                  </a:cubicBezTo>
                  <a:cubicBezTo>
                    <a:pt x="41275" y="3356"/>
                    <a:pt x="41339" y="3144"/>
                    <a:pt x="41466" y="2961"/>
                  </a:cubicBezTo>
                  <a:cubicBezTo>
                    <a:pt x="41551" y="3251"/>
                    <a:pt x="41762" y="3509"/>
                    <a:pt x="42047" y="3679"/>
                  </a:cubicBezTo>
                  <a:cubicBezTo>
                    <a:pt x="42205" y="3541"/>
                    <a:pt x="42306" y="3355"/>
                    <a:pt x="42330" y="3163"/>
                  </a:cubicBezTo>
                  <a:cubicBezTo>
                    <a:pt x="42941" y="3652"/>
                    <a:pt x="43811" y="3800"/>
                    <a:pt x="44634" y="3928"/>
                  </a:cubicBezTo>
                  <a:cubicBezTo>
                    <a:pt x="46727" y="4255"/>
                    <a:pt x="48820" y="4582"/>
                    <a:pt x="50913" y="4907"/>
                  </a:cubicBezTo>
                  <a:cubicBezTo>
                    <a:pt x="50800" y="4682"/>
                    <a:pt x="50760" y="4429"/>
                    <a:pt x="50797" y="4186"/>
                  </a:cubicBezTo>
                  <a:lnTo>
                    <a:pt x="50797" y="4186"/>
                  </a:lnTo>
                  <a:cubicBezTo>
                    <a:pt x="51246" y="4334"/>
                    <a:pt x="51672" y="4535"/>
                    <a:pt x="52060" y="4780"/>
                  </a:cubicBezTo>
                  <a:cubicBezTo>
                    <a:pt x="52177" y="4601"/>
                    <a:pt x="52211" y="4385"/>
                    <a:pt x="52159" y="4185"/>
                  </a:cubicBezTo>
                  <a:lnTo>
                    <a:pt x="52159" y="4185"/>
                  </a:lnTo>
                  <a:cubicBezTo>
                    <a:pt x="52566" y="4376"/>
                    <a:pt x="52972" y="4568"/>
                    <a:pt x="53379" y="4758"/>
                  </a:cubicBezTo>
                  <a:cubicBezTo>
                    <a:pt x="55781" y="5198"/>
                    <a:pt x="58181" y="5641"/>
                    <a:pt x="60582" y="6082"/>
                  </a:cubicBezTo>
                  <a:cubicBezTo>
                    <a:pt x="60510" y="5740"/>
                    <a:pt x="60721" y="5367"/>
                    <a:pt x="61078" y="5205"/>
                  </a:cubicBezTo>
                  <a:cubicBezTo>
                    <a:pt x="61269" y="5536"/>
                    <a:pt x="61571" y="5821"/>
                    <a:pt x="61938" y="6016"/>
                  </a:cubicBezTo>
                  <a:cubicBezTo>
                    <a:pt x="61888" y="5859"/>
                    <a:pt x="62060" y="5780"/>
                    <a:pt x="62257" y="5780"/>
                  </a:cubicBezTo>
                  <a:cubicBezTo>
                    <a:pt x="62387" y="5780"/>
                    <a:pt x="62527" y="5814"/>
                    <a:pt x="62623" y="5882"/>
                  </a:cubicBezTo>
                  <a:cubicBezTo>
                    <a:pt x="62817" y="6020"/>
                    <a:pt x="63043" y="6214"/>
                    <a:pt x="63266" y="6214"/>
                  </a:cubicBezTo>
                  <a:cubicBezTo>
                    <a:pt x="63319" y="6214"/>
                    <a:pt x="63373" y="6203"/>
                    <a:pt x="63425" y="6177"/>
                  </a:cubicBezTo>
                  <a:cubicBezTo>
                    <a:pt x="63381" y="5942"/>
                    <a:pt x="63653" y="5722"/>
                    <a:pt x="63920" y="5722"/>
                  </a:cubicBezTo>
                  <a:cubicBezTo>
                    <a:pt x="63978" y="5722"/>
                    <a:pt x="64036" y="5733"/>
                    <a:pt x="64090" y="5755"/>
                  </a:cubicBezTo>
                  <a:cubicBezTo>
                    <a:pt x="64277" y="5833"/>
                    <a:pt x="64385" y="6009"/>
                    <a:pt x="64565" y="6101"/>
                  </a:cubicBezTo>
                  <a:cubicBezTo>
                    <a:pt x="64612" y="6125"/>
                    <a:pt x="64669" y="6136"/>
                    <a:pt x="64726" y="6136"/>
                  </a:cubicBezTo>
                  <a:cubicBezTo>
                    <a:pt x="64886" y="6136"/>
                    <a:pt x="65048" y="6049"/>
                    <a:pt x="64999" y="5923"/>
                  </a:cubicBezTo>
                  <a:lnTo>
                    <a:pt x="64999" y="5923"/>
                  </a:lnTo>
                  <a:cubicBezTo>
                    <a:pt x="65584" y="6311"/>
                    <a:pt x="66260" y="6597"/>
                    <a:pt x="66976" y="6758"/>
                  </a:cubicBezTo>
                  <a:cubicBezTo>
                    <a:pt x="66977" y="6635"/>
                    <a:pt x="66977" y="6514"/>
                    <a:pt x="66978" y="6392"/>
                  </a:cubicBezTo>
                  <a:cubicBezTo>
                    <a:pt x="68987" y="6748"/>
                    <a:pt x="71012" y="7033"/>
                    <a:pt x="73036" y="7319"/>
                  </a:cubicBezTo>
                  <a:cubicBezTo>
                    <a:pt x="73445" y="7376"/>
                    <a:pt x="73855" y="7434"/>
                    <a:pt x="74265" y="7492"/>
                  </a:cubicBezTo>
                  <a:cubicBezTo>
                    <a:pt x="75118" y="7611"/>
                    <a:pt x="75791" y="7649"/>
                    <a:pt x="76573" y="7976"/>
                  </a:cubicBezTo>
                  <a:cubicBezTo>
                    <a:pt x="76719" y="7773"/>
                    <a:pt x="76744" y="7510"/>
                    <a:pt x="76636" y="7290"/>
                  </a:cubicBezTo>
                  <a:lnTo>
                    <a:pt x="76636" y="7290"/>
                  </a:lnTo>
                  <a:cubicBezTo>
                    <a:pt x="76936" y="7699"/>
                    <a:pt x="77395" y="8019"/>
                    <a:pt x="77923" y="8188"/>
                  </a:cubicBezTo>
                  <a:cubicBezTo>
                    <a:pt x="77911" y="7980"/>
                    <a:pt x="77902" y="7773"/>
                    <a:pt x="77891" y="7565"/>
                  </a:cubicBezTo>
                  <a:lnTo>
                    <a:pt x="77891" y="7565"/>
                  </a:lnTo>
                  <a:cubicBezTo>
                    <a:pt x="78305" y="8043"/>
                    <a:pt x="78856" y="8436"/>
                    <a:pt x="79480" y="8698"/>
                  </a:cubicBezTo>
                  <a:cubicBezTo>
                    <a:pt x="79528" y="8506"/>
                    <a:pt x="79577" y="8316"/>
                    <a:pt x="79625" y="8122"/>
                  </a:cubicBezTo>
                  <a:cubicBezTo>
                    <a:pt x="80604" y="8394"/>
                    <a:pt x="81584" y="8668"/>
                    <a:pt x="82563" y="8940"/>
                  </a:cubicBezTo>
                  <a:cubicBezTo>
                    <a:pt x="82421" y="8722"/>
                    <a:pt x="82929" y="8739"/>
                    <a:pt x="82785" y="8521"/>
                  </a:cubicBezTo>
                  <a:cubicBezTo>
                    <a:pt x="85913" y="8323"/>
                    <a:pt x="88961" y="7665"/>
                    <a:pt x="92112" y="7610"/>
                  </a:cubicBezTo>
                  <a:cubicBezTo>
                    <a:pt x="91962" y="7503"/>
                    <a:pt x="91809" y="7398"/>
                    <a:pt x="91656" y="7293"/>
                  </a:cubicBezTo>
                  <a:lnTo>
                    <a:pt x="91656" y="7293"/>
                  </a:lnTo>
                  <a:cubicBezTo>
                    <a:pt x="92038" y="7321"/>
                    <a:pt x="92421" y="7351"/>
                    <a:pt x="92803" y="7379"/>
                  </a:cubicBezTo>
                  <a:cubicBezTo>
                    <a:pt x="92817" y="7293"/>
                    <a:pt x="92778" y="7201"/>
                    <a:pt x="92705" y="7154"/>
                  </a:cubicBezTo>
                  <a:lnTo>
                    <a:pt x="92705" y="7154"/>
                  </a:lnTo>
                  <a:cubicBezTo>
                    <a:pt x="93159" y="7230"/>
                    <a:pt x="93619" y="7268"/>
                    <a:pt x="94079" y="7268"/>
                  </a:cubicBezTo>
                  <a:cubicBezTo>
                    <a:pt x="94526" y="7268"/>
                    <a:pt x="94972" y="7233"/>
                    <a:pt x="95413" y="7161"/>
                  </a:cubicBezTo>
                  <a:cubicBezTo>
                    <a:pt x="95379" y="7085"/>
                    <a:pt x="95347" y="7009"/>
                    <a:pt x="95314" y="6932"/>
                  </a:cubicBezTo>
                  <a:lnTo>
                    <a:pt x="95314" y="6932"/>
                  </a:lnTo>
                  <a:cubicBezTo>
                    <a:pt x="95551" y="6950"/>
                    <a:pt x="95789" y="6957"/>
                    <a:pt x="96026" y="6957"/>
                  </a:cubicBezTo>
                  <a:cubicBezTo>
                    <a:pt x="96845" y="6957"/>
                    <a:pt x="97666" y="6867"/>
                    <a:pt x="98481" y="6777"/>
                  </a:cubicBezTo>
                  <a:cubicBezTo>
                    <a:pt x="100557" y="6548"/>
                    <a:pt x="102633" y="6316"/>
                    <a:pt x="104701" y="6017"/>
                  </a:cubicBezTo>
                  <a:lnTo>
                    <a:pt x="104701" y="6017"/>
                  </a:lnTo>
                  <a:cubicBezTo>
                    <a:pt x="104561" y="6028"/>
                    <a:pt x="104421" y="6034"/>
                    <a:pt x="104283" y="6034"/>
                  </a:cubicBezTo>
                  <a:cubicBezTo>
                    <a:pt x="103651" y="6034"/>
                    <a:pt x="103045" y="5909"/>
                    <a:pt x="102540" y="5535"/>
                  </a:cubicBezTo>
                  <a:lnTo>
                    <a:pt x="102540" y="5535"/>
                  </a:lnTo>
                  <a:cubicBezTo>
                    <a:pt x="102661" y="5648"/>
                    <a:pt x="102783" y="5763"/>
                    <a:pt x="102905" y="5876"/>
                  </a:cubicBezTo>
                  <a:cubicBezTo>
                    <a:pt x="102141" y="5769"/>
                    <a:pt x="101370" y="5714"/>
                    <a:pt x="100597" y="5714"/>
                  </a:cubicBezTo>
                  <a:cubicBezTo>
                    <a:pt x="100835" y="5833"/>
                    <a:pt x="101051" y="5993"/>
                    <a:pt x="101232" y="6186"/>
                  </a:cubicBezTo>
                  <a:cubicBezTo>
                    <a:pt x="100127" y="6131"/>
                    <a:pt x="99030" y="5952"/>
                    <a:pt x="97965" y="5653"/>
                  </a:cubicBezTo>
                  <a:lnTo>
                    <a:pt x="97965" y="5653"/>
                  </a:lnTo>
                  <a:cubicBezTo>
                    <a:pt x="98178" y="5876"/>
                    <a:pt x="98389" y="6100"/>
                    <a:pt x="98602" y="6322"/>
                  </a:cubicBezTo>
                  <a:cubicBezTo>
                    <a:pt x="98333" y="6407"/>
                    <a:pt x="98052" y="6449"/>
                    <a:pt x="97771" y="6449"/>
                  </a:cubicBezTo>
                  <a:cubicBezTo>
                    <a:pt x="97117" y="6449"/>
                    <a:pt x="96462" y="6225"/>
                    <a:pt x="95957" y="5809"/>
                  </a:cubicBezTo>
                  <a:lnTo>
                    <a:pt x="95957" y="5809"/>
                  </a:lnTo>
                  <a:cubicBezTo>
                    <a:pt x="96116" y="6074"/>
                    <a:pt x="96274" y="6341"/>
                    <a:pt x="96433" y="6607"/>
                  </a:cubicBezTo>
                  <a:cubicBezTo>
                    <a:pt x="96317" y="6690"/>
                    <a:pt x="96189" y="6719"/>
                    <a:pt x="96054" y="6719"/>
                  </a:cubicBezTo>
                  <a:cubicBezTo>
                    <a:pt x="95732" y="6719"/>
                    <a:pt x="95370" y="6553"/>
                    <a:pt x="95029" y="6553"/>
                  </a:cubicBezTo>
                  <a:cubicBezTo>
                    <a:pt x="94958" y="6553"/>
                    <a:pt x="94888" y="6560"/>
                    <a:pt x="94819" y="6578"/>
                  </a:cubicBezTo>
                  <a:cubicBezTo>
                    <a:pt x="94597" y="6634"/>
                    <a:pt x="94411" y="6794"/>
                    <a:pt x="94188" y="6845"/>
                  </a:cubicBezTo>
                  <a:cubicBezTo>
                    <a:pt x="94132" y="6857"/>
                    <a:pt x="94078" y="6863"/>
                    <a:pt x="94024" y="6863"/>
                  </a:cubicBezTo>
                  <a:cubicBezTo>
                    <a:pt x="93509" y="6863"/>
                    <a:pt x="93073" y="6330"/>
                    <a:pt x="92546" y="6187"/>
                  </a:cubicBezTo>
                  <a:lnTo>
                    <a:pt x="92546" y="6187"/>
                  </a:lnTo>
                  <a:cubicBezTo>
                    <a:pt x="92733" y="6427"/>
                    <a:pt x="92918" y="6666"/>
                    <a:pt x="93106" y="6906"/>
                  </a:cubicBezTo>
                  <a:lnTo>
                    <a:pt x="93106" y="6906"/>
                  </a:lnTo>
                  <a:cubicBezTo>
                    <a:pt x="93053" y="6838"/>
                    <a:pt x="92923" y="6812"/>
                    <a:pt x="92751" y="6812"/>
                  </a:cubicBezTo>
                  <a:cubicBezTo>
                    <a:pt x="92166" y="6812"/>
                    <a:pt x="91092" y="7114"/>
                    <a:pt x="90834" y="7146"/>
                  </a:cubicBezTo>
                  <a:cubicBezTo>
                    <a:pt x="90623" y="7172"/>
                    <a:pt x="90394" y="7189"/>
                    <a:pt x="90166" y="7189"/>
                  </a:cubicBezTo>
                  <a:cubicBezTo>
                    <a:pt x="89524" y="7189"/>
                    <a:pt x="88892" y="7049"/>
                    <a:pt x="88694" y="6561"/>
                  </a:cubicBezTo>
                  <a:lnTo>
                    <a:pt x="88694" y="6561"/>
                  </a:lnTo>
                  <a:cubicBezTo>
                    <a:pt x="88698" y="6792"/>
                    <a:pt x="88703" y="7023"/>
                    <a:pt x="88708" y="7255"/>
                  </a:cubicBezTo>
                  <a:cubicBezTo>
                    <a:pt x="88689" y="7256"/>
                    <a:pt x="88670" y="7256"/>
                    <a:pt x="88651" y="7256"/>
                  </a:cubicBezTo>
                  <a:cubicBezTo>
                    <a:pt x="87812" y="7256"/>
                    <a:pt x="86976" y="7013"/>
                    <a:pt x="86308" y="6576"/>
                  </a:cubicBezTo>
                  <a:lnTo>
                    <a:pt x="86308" y="6576"/>
                  </a:lnTo>
                  <a:cubicBezTo>
                    <a:pt x="86453" y="6800"/>
                    <a:pt x="86597" y="7023"/>
                    <a:pt x="86740" y="7248"/>
                  </a:cubicBezTo>
                  <a:cubicBezTo>
                    <a:pt x="86538" y="7195"/>
                    <a:pt x="86337" y="7172"/>
                    <a:pt x="86137" y="7172"/>
                  </a:cubicBezTo>
                  <a:cubicBezTo>
                    <a:pt x="85024" y="7172"/>
                    <a:pt x="83936" y="7884"/>
                    <a:pt x="82798" y="8135"/>
                  </a:cubicBezTo>
                  <a:cubicBezTo>
                    <a:pt x="82534" y="8194"/>
                    <a:pt x="82260" y="8219"/>
                    <a:pt x="81979" y="8219"/>
                  </a:cubicBezTo>
                  <a:cubicBezTo>
                    <a:pt x="80351" y="8219"/>
                    <a:pt x="78488" y="7362"/>
                    <a:pt x="76968" y="7096"/>
                  </a:cubicBezTo>
                  <a:cubicBezTo>
                    <a:pt x="74985" y="6749"/>
                    <a:pt x="72939" y="6601"/>
                    <a:pt x="70934" y="6265"/>
                  </a:cubicBezTo>
                  <a:cubicBezTo>
                    <a:pt x="70195" y="6140"/>
                    <a:pt x="69386" y="5960"/>
                    <a:pt x="68970" y="5422"/>
                  </a:cubicBezTo>
                  <a:lnTo>
                    <a:pt x="68970" y="5422"/>
                  </a:lnTo>
                  <a:cubicBezTo>
                    <a:pt x="69086" y="5604"/>
                    <a:pt x="69161" y="5802"/>
                    <a:pt x="69189" y="6007"/>
                  </a:cubicBezTo>
                  <a:cubicBezTo>
                    <a:pt x="68717" y="5869"/>
                    <a:pt x="68285" y="5632"/>
                    <a:pt x="67941" y="5324"/>
                  </a:cubicBezTo>
                  <a:lnTo>
                    <a:pt x="67941" y="5324"/>
                  </a:lnTo>
                  <a:cubicBezTo>
                    <a:pt x="68082" y="5471"/>
                    <a:pt x="68167" y="5658"/>
                    <a:pt x="68176" y="5850"/>
                  </a:cubicBezTo>
                  <a:cubicBezTo>
                    <a:pt x="67470" y="5613"/>
                    <a:pt x="66810" y="5276"/>
                    <a:pt x="66232" y="4856"/>
                  </a:cubicBezTo>
                  <a:lnTo>
                    <a:pt x="66232" y="4856"/>
                  </a:lnTo>
                  <a:cubicBezTo>
                    <a:pt x="66411" y="5126"/>
                    <a:pt x="66590" y="5393"/>
                    <a:pt x="66771" y="5660"/>
                  </a:cubicBezTo>
                  <a:cubicBezTo>
                    <a:pt x="64211" y="5486"/>
                    <a:pt x="61533" y="5282"/>
                    <a:pt x="59368" y="4096"/>
                  </a:cubicBezTo>
                  <a:lnTo>
                    <a:pt x="59368" y="4096"/>
                  </a:lnTo>
                  <a:cubicBezTo>
                    <a:pt x="59470" y="4376"/>
                    <a:pt x="59570" y="4655"/>
                    <a:pt x="59672" y="4935"/>
                  </a:cubicBezTo>
                  <a:cubicBezTo>
                    <a:pt x="59183" y="4744"/>
                    <a:pt x="58733" y="4477"/>
                    <a:pt x="58351" y="4151"/>
                  </a:cubicBezTo>
                  <a:lnTo>
                    <a:pt x="58351" y="4151"/>
                  </a:lnTo>
                  <a:cubicBezTo>
                    <a:pt x="58401" y="4472"/>
                    <a:pt x="58567" y="4779"/>
                    <a:pt x="58823" y="5015"/>
                  </a:cubicBezTo>
                  <a:cubicBezTo>
                    <a:pt x="54882" y="4250"/>
                    <a:pt x="50886" y="3691"/>
                    <a:pt x="46864" y="3343"/>
                  </a:cubicBezTo>
                  <a:cubicBezTo>
                    <a:pt x="46081" y="3276"/>
                    <a:pt x="45226" y="3190"/>
                    <a:pt x="44667" y="2713"/>
                  </a:cubicBezTo>
                  <a:lnTo>
                    <a:pt x="44667" y="2713"/>
                  </a:lnTo>
                  <a:cubicBezTo>
                    <a:pt x="44737" y="2905"/>
                    <a:pt x="44809" y="3099"/>
                    <a:pt x="44879" y="3291"/>
                  </a:cubicBezTo>
                  <a:cubicBezTo>
                    <a:pt x="44403" y="3136"/>
                    <a:pt x="43974" y="2867"/>
                    <a:pt x="43656" y="2526"/>
                  </a:cubicBezTo>
                  <a:lnTo>
                    <a:pt x="43656" y="2526"/>
                  </a:lnTo>
                  <a:cubicBezTo>
                    <a:pt x="43733" y="2780"/>
                    <a:pt x="43809" y="3032"/>
                    <a:pt x="43885" y="3286"/>
                  </a:cubicBezTo>
                  <a:cubicBezTo>
                    <a:pt x="43426" y="3126"/>
                    <a:pt x="42719" y="2574"/>
                    <a:pt x="42245" y="2559"/>
                  </a:cubicBezTo>
                  <a:cubicBezTo>
                    <a:pt x="42241" y="2559"/>
                    <a:pt x="42237" y="2559"/>
                    <a:pt x="42232" y="2559"/>
                  </a:cubicBezTo>
                  <a:cubicBezTo>
                    <a:pt x="42019" y="2559"/>
                    <a:pt x="41711" y="2739"/>
                    <a:pt x="41468" y="2759"/>
                  </a:cubicBezTo>
                  <a:cubicBezTo>
                    <a:pt x="41413" y="2763"/>
                    <a:pt x="41357" y="2765"/>
                    <a:pt x="41301" y="2765"/>
                  </a:cubicBezTo>
                  <a:cubicBezTo>
                    <a:pt x="41087" y="2765"/>
                    <a:pt x="40868" y="2735"/>
                    <a:pt x="40660" y="2708"/>
                  </a:cubicBezTo>
                  <a:lnTo>
                    <a:pt x="33018" y="1740"/>
                  </a:lnTo>
                  <a:cubicBezTo>
                    <a:pt x="32845" y="1718"/>
                    <a:pt x="32668" y="1697"/>
                    <a:pt x="32494" y="1697"/>
                  </a:cubicBezTo>
                  <a:cubicBezTo>
                    <a:pt x="32374" y="1697"/>
                    <a:pt x="32256" y="1707"/>
                    <a:pt x="32141" y="1734"/>
                  </a:cubicBezTo>
                  <a:cubicBezTo>
                    <a:pt x="31978" y="1772"/>
                    <a:pt x="31823" y="1846"/>
                    <a:pt x="31654" y="1847"/>
                  </a:cubicBezTo>
                  <a:cubicBezTo>
                    <a:pt x="31652" y="1847"/>
                    <a:pt x="31649" y="1847"/>
                    <a:pt x="31646" y="1847"/>
                  </a:cubicBezTo>
                  <a:cubicBezTo>
                    <a:pt x="31230" y="1847"/>
                    <a:pt x="30937" y="1435"/>
                    <a:pt x="30520" y="1411"/>
                  </a:cubicBezTo>
                  <a:cubicBezTo>
                    <a:pt x="30509" y="1411"/>
                    <a:pt x="30497" y="1410"/>
                    <a:pt x="30486" y="1410"/>
                  </a:cubicBezTo>
                  <a:cubicBezTo>
                    <a:pt x="30296" y="1410"/>
                    <a:pt x="30117" y="1487"/>
                    <a:pt x="29939" y="1545"/>
                  </a:cubicBezTo>
                  <a:cubicBezTo>
                    <a:pt x="29637" y="1645"/>
                    <a:pt x="29313" y="1693"/>
                    <a:pt x="28990" y="1693"/>
                  </a:cubicBezTo>
                  <a:cubicBezTo>
                    <a:pt x="28782" y="1693"/>
                    <a:pt x="28575" y="1673"/>
                    <a:pt x="28373" y="1634"/>
                  </a:cubicBezTo>
                  <a:cubicBezTo>
                    <a:pt x="28138" y="1588"/>
                    <a:pt x="27911" y="1452"/>
                    <a:pt x="27686" y="1415"/>
                  </a:cubicBezTo>
                  <a:cubicBezTo>
                    <a:pt x="27538" y="1391"/>
                    <a:pt x="27466" y="1382"/>
                    <a:pt x="27407" y="1382"/>
                  </a:cubicBezTo>
                  <a:cubicBezTo>
                    <a:pt x="27324" y="1382"/>
                    <a:pt x="27268" y="1400"/>
                    <a:pt x="27057" y="1415"/>
                  </a:cubicBezTo>
                  <a:cubicBezTo>
                    <a:pt x="26454" y="1458"/>
                    <a:pt x="25850" y="1486"/>
                    <a:pt x="25245" y="1486"/>
                  </a:cubicBezTo>
                  <a:cubicBezTo>
                    <a:pt x="24770" y="1486"/>
                    <a:pt x="24295" y="1469"/>
                    <a:pt x="23818" y="1426"/>
                  </a:cubicBezTo>
                  <a:cubicBezTo>
                    <a:pt x="22775" y="1333"/>
                    <a:pt x="21740" y="1128"/>
                    <a:pt x="20689" y="1128"/>
                  </a:cubicBezTo>
                  <a:cubicBezTo>
                    <a:pt x="20539" y="1128"/>
                    <a:pt x="20389" y="1132"/>
                    <a:pt x="20239" y="1142"/>
                  </a:cubicBezTo>
                  <a:cubicBezTo>
                    <a:pt x="20117" y="1149"/>
                    <a:pt x="19986" y="1156"/>
                    <a:pt x="19855" y="1156"/>
                  </a:cubicBezTo>
                  <a:cubicBezTo>
                    <a:pt x="19441" y="1156"/>
                    <a:pt x="19025" y="1090"/>
                    <a:pt x="18885" y="781"/>
                  </a:cubicBezTo>
                  <a:cubicBezTo>
                    <a:pt x="18881" y="927"/>
                    <a:pt x="18776" y="1068"/>
                    <a:pt x="18623" y="1134"/>
                  </a:cubicBezTo>
                  <a:cubicBezTo>
                    <a:pt x="18468" y="998"/>
                    <a:pt x="18374" y="811"/>
                    <a:pt x="18370" y="620"/>
                  </a:cubicBezTo>
                  <a:cubicBezTo>
                    <a:pt x="17668" y="1044"/>
                    <a:pt x="16756" y="1077"/>
                    <a:pt x="15892" y="1077"/>
                  </a:cubicBezTo>
                  <a:cubicBezTo>
                    <a:pt x="15846" y="1077"/>
                    <a:pt x="15801" y="1077"/>
                    <a:pt x="15757" y="1077"/>
                  </a:cubicBezTo>
                  <a:cubicBezTo>
                    <a:pt x="14082" y="1070"/>
                    <a:pt x="12386" y="1060"/>
                    <a:pt x="10768" y="689"/>
                  </a:cubicBezTo>
                  <a:cubicBezTo>
                    <a:pt x="10768" y="837"/>
                    <a:pt x="10585" y="936"/>
                    <a:pt x="10409" y="936"/>
                  </a:cubicBezTo>
                  <a:cubicBezTo>
                    <a:pt x="10377" y="936"/>
                    <a:pt x="10344" y="933"/>
                    <a:pt x="10313" y="925"/>
                  </a:cubicBezTo>
                  <a:cubicBezTo>
                    <a:pt x="10113" y="880"/>
                    <a:pt x="9971" y="736"/>
                    <a:pt x="9840" y="600"/>
                  </a:cubicBezTo>
                  <a:cubicBezTo>
                    <a:pt x="9743" y="722"/>
                    <a:pt x="9648" y="843"/>
                    <a:pt x="9551" y="965"/>
                  </a:cubicBezTo>
                  <a:cubicBezTo>
                    <a:pt x="9234" y="656"/>
                    <a:pt x="8755" y="477"/>
                    <a:pt x="8276" y="477"/>
                  </a:cubicBezTo>
                  <a:cubicBezTo>
                    <a:pt x="8193" y="477"/>
                    <a:pt x="8110" y="482"/>
                    <a:pt x="8027" y="493"/>
                  </a:cubicBezTo>
                  <a:cubicBezTo>
                    <a:pt x="7923" y="508"/>
                    <a:pt x="7816" y="531"/>
                    <a:pt x="7712" y="531"/>
                  </a:cubicBezTo>
                  <a:cubicBezTo>
                    <a:pt x="7680" y="531"/>
                    <a:pt x="7649" y="529"/>
                    <a:pt x="7618" y="524"/>
                  </a:cubicBezTo>
                  <a:cubicBezTo>
                    <a:pt x="7339" y="477"/>
                    <a:pt x="7105" y="213"/>
                    <a:pt x="6850" y="213"/>
                  </a:cubicBezTo>
                  <a:cubicBezTo>
                    <a:pt x="6811" y="213"/>
                    <a:pt x="6772" y="219"/>
                    <a:pt x="6732" y="233"/>
                  </a:cubicBezTo>
                  <a:cubicBezTo>
                    <a:pt x="6630" y="269"/>
                    <a:pt x="6559" y="350"/>
                    <a:pt x="6465" y="400"/>
                  </a:cubicBezTo>
                  <a:cubicBezTo>
                    <a:pt x="6372" y="451"/>
                    <a:pt x="6264" y="466"/>
                    <a:pt x="6153" y="466"/>
                  </a:cubicBezTo>
                  <a:cubicBezTo>
                    <a:pt x="6073" y="466"/>
                    <a:pt x="5992" y="458"/>
                    <a:pt x="5914" y="450"/>
                  </a:cubicBezTo>
                  <a:cubicBezTo>
                    <a:pt x="5742" y="431"/>
                    <a:pt x="5570" y="426"/>
                    <a:pt x="5398" y="426"/>
                  </a:cubicBezTo>
                  <a:cubicBezTo>
                    <a:pt x="5204" y="426"/>
                    <a:pt x="5012" y="433"/>
                    <a:pt x="4820" y="433"/>
                  </a:cubicBezTo>
                  <a:cubicBezTo>
                    <a:pt x="4672" y="433"/>
                    <a:pt x="4526" y="429"/>
                    <a:pt x="4380" y="416"/>
                  </a:cubicBezTo>
                  <a:cubicBezTo>
                    <a:pt x="3665" y="350"/>
                    <a:pt x="3003" y="53"/>
                    <a:pt x="2268" y="9"/>
                  </a:cubicBezTo>
                  <a:cubicBezTo>
                    <a:pt x="2175" y="3"/>
                    <a:pt x="2082" y="0"/>
                    <a:pt x="1989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17"/>
            <p:cNvSpPr/>
            <p:nvPr/>
          </p:nvSpPr>
          <p:spPr>
            <a:xfrm>
              <a:off x="1240451" y="5017458"/>
              <a:ext cx="1418644" cy="76063"/>
            </a:xfrm>
            <a:custGeom>
              <a:avLst/>
              <a:gdLst/>
              <a:ahLst/>
              <a:cxnLst/>
              <a:rect l="l" t="t" r="r" b="b"/>
              <a:pathLst>
                <a:path w="35213" h="1888" extrusionOk="0">
                  <a:moveTo>
                    <a:pt x="665" y="1"/>
                  </a:moveTo>
                  <a:cubicBezTo>
                    <a:pt x="377" y="1"/>
                    <a:pt x="1" y="69"/>
                    <a:pt x="379" y="431"/>
                  </a:cubicBezTo>
                  <a:cubicBezTo>
                    <a:pt x="457" y="503"/>
                    <a:pt x="557" y="546"/>
                    <a:pt x="655" y="586"/>
                  </a:cubicBezTo>
                  <a:cubicBezTo>
                    <a:pt x="1264" y="834"/>
                    <a:pt x="1874" y="1083"/>
                    <a:pt x="2483" y="1331"/>
                  </a:cubicBezTo>
                  <a:lnTo>
                    <a:pt x="7717" y="1443"/>
                  </a:lnTo>
                  <a:cubicBezTo>
                    <a:pt x="10047" y="1482"/>
                    <a:pt x="12376" y="1521"/>
                    <a:pt x="14705" y="1562"/>
                  </a:cubicBezTo>
                  <a:cubicBezTo>
                    <a:pt x="15590" y="1576"/>
                    <a:pt x="16476" y="1591"/>
                    <a:pt x="17361" y="1607"/>
                  </a:cubicBezTo>
                  <a:cubicBezTo>
                    <a:pt x="18706" y="1628"/>
                    <a:pt x="20050" y="1652"/>
                    <a:pt x="21395" y="1674"/>
                  </a:cubicBezTo>
                  <a:cubicBezTo>
                    <a:pt x="21606" y="1678"/>
                    <a:pt x="21818" y="1684"/>
                    <a:pt x="22029" y="1691"/>
                  </a:cubicBezTo>
                  <a:cubicBezTo>
                    <a:pt x="23771" y="1743"/>
                    <a:pt x="25510" y="1888"/>
                    <a:pt x="27256" y="1888"/>
                  </a:cubicBezTo>
                  <a:cubicBezTo>
                    <a:pt x="27271" y="1888"/>
                    <a:pt x="27286" y="1888"/>
                    <a:pt x="27301" y="1888"/>
                  </a:cubicBezTo>
                  <a:cubicBezTo>
                    <a:pt x="28056" y="1886"/>
                    <a:pt x="28807" y="1831"/>
                    <a:pt x="29561" y="1831"/>
                  </a:cubicBezTo>
                  <a:cubicBezTo>
                    <a:pt x="29645" y="1831"/>
                    <a:pt x="29728" y="1831"/>
                    <a:pt x="29812" y="1833"/>
                  </a:cubicBezTo>
                  <a:cubicBezTo>
                    <a:pt x="30504" y="1846"/>
                    <a:pt x="31196" y="1880"/>
                    <a:pt x="31888" y="1880"/>
                  </a:cubicBezTo>
                  <a:cubicBezTo>
                    <a:pt x="32049" y="1880"/>
                    <a:pt x="32211" y="1878"/>
                    <a:pt x="32373" y="1874"/>
                  </a:cubicBezTo>
                  <a:cubicBezTo>
                    <a:pt x="33284" y="1847"/>
                    <a:pt x="34194" y="1742"/>
                    <a:pt x="35105" y="1742"/>
                  </a:cubicBezTo>
                  <a:cubicBezTo>
                    <a:pt x="35141" y="1742"/>
                    <a:pt x="35177" y="1742"/>
                    <a:pt x="35213" y="1743"/>
                  </a:cubicBezTo>
                  <a:cubicBezTo>
                    <a:pt x="33514" y="1636"/>
                    <a:pt x="31813" y="1565"/>
                    <a:pt x="30114" y="1528"/>
                  </a:cubicBezTo>
                  <a:cubicBezTo>
                    <a:pt x="30089" y="1495"/>
                    <a:pt x="30065" y="1462"/>
                    <a:pt x="30041" y="1426"/>
                  </a:cubicBezTo>
                  <a:cubicBezTo>
                    <a:pt x="29906" y="1474"/>
                    <a:pt x="29772" y="1520"/>
                    <a:pt x="29637" y="1568"/>
                  </a:cubicBezTo>
                  <a:cubicBezTo>
                    <a:pt x="29644" y="1518"/>
                    <a:pt x="29653" y="1467"/>
                    <a:pt x="29662" y="1416"/>
                  </a:cubicBezTo>
                  <a:lnTo>
                    <a:pt x="29662" y="1416"/>
                  </a:lnTo>
                  <a:cubicBezTo>
                    <a:pt x="29391" y="1483"/>
                    <a:pt x="29116" y="1527"/>
                    <a:pt x="28838" y="1570"/>
                  </a:cubicBezTo>
                  <a:cubicBezTo>
                    <a:pt x="28696" y="1592"/>
                    <a:pt x="28551" y="1613"/>
                    <a:pt x="28408" y="1613"/>
                  </a:cubicBezTo>
                  <a:cubicBezTo>
                    <a:pt x="28396" y="1613"/>
                    <a:pt x="28385" y="1613"/>
                    <a:pt x="28373" y="1613"/>
                  </a:cubicBezTo>
                  <a:cubicBezTo>
                    <a:pt x="28165" y="1605"/>
                    <a:pt x="27950" y="1546"/>
                    <a:pt x="27745" y="1546"/>
                  </a:cubicBezTo>
                  <a:cubicBezTo>
                    <a:pt x="27644" y="1546"/>
                    <a:pt x="27546" y="1560"/>
                    <a:pt x="27453" y="1602"/>
                  </a:cubicBezTo>
                  <a:cubicBezTo>
                    <a:pt x="27496" y="1499"/>
                    <a:pt x="27507" y="1380"/>
                    <a:pt x="27483" y="1271"/>
                  </a:cubicBezTo>
                  <a:lnTo>
                    <a:pt x="27483" y="1271"/>
                  </a:lnTo>
                  <a:cubicBezTo>
                    <a:pt x="27266" y="1333"/>
                    <a:pt x="27050" y="1394"/>
                    <a:pt x="26831" y="1457"/>
                  </a:cubicBezTo>
                  <a:cubicBezTo>
                    <a:pt x="26831" y="1378"/>
                    <a:pt x="26834" y="1298"/>
                    <a:pt x="26834" y="1220"/>
                  </a:cubicBezTo>
                  <a:lnTo>
                    <a:pt x="26834" y="1220"/>
                  </a:lnTo>
                  <a:cubicBezTo>
                    <a:pt x="26631" y="1319"/>
                    <a:pt x="26407" y="1367"/>
                    <a:pt x="26183" y="1367"/>
                  </a:cubicBezTo>
                  <a:cubicBezTo>
                    <a:pt x="25904" y="1367"/>
                    <a:pt x="25624" y="1292"/>
                    <a:pt x="25388" y="1144"/>
                  </a:cubicBezTo>
                  <a:lnTo>
                    <a:pt x="25388" y="1144"/>
                  </a:lnTo>
                  <a:cubicBezTo>
                    <a:pt x="25430" y="1242"/>
                    <a:pt x="25470" y="1341"/>
                    <a:pt x="25511" y="1439"/>
                  </a:cubicBezTo>
                  <a:cubicBezTo>
                    <a:pt x="25155" y="1319"/>
                    <a:pt x="24778" y="1258"/>
                    <a:pt x="24401" y="1258"/>
                  </a:cubicBezTo>
                  <a:cubicBezTo>
                    <a:pt x="24290" y="1258"/>
                    <a:pt x="24180" y="1263"/>
                    <a:pt x="24070" y="1274"/>
                  </a:cubicBezTo>
                  <a:lnTo>
                    <a:pt x="24094" y="1121"/>
                  </a:lnTo>
                  <a:lnTo>
                    <a:pt x="24094" y="1121"/>
                  </a:lnTo>
                  <a:cubicBezTo>
                    <a:pt x="23899" y="1174"/>
                    <a:pt x="23706" y="1228"/>
                    <a:pt x="23512" y="1280"/>
                  </a:cubicBezTo>
                  <a:cubicBezTo>
                    <a:pt x="23544" y="1210"/>
                    <a:pt x="23575" y="1140"/>
                    <a:pt x="23606" y="1073"/>
                  </a:cubicBezTo>
                  <a:lnTo>
                    <a:pt x="23606" y="1073"/>
                  </a:lnTo>
                  <a:cubicBezTo>
                    <a:pt x="23379" y="1197"/>
                    <a:pt x="23121" y="1260"/>
                    <a:pt x="22864" y="1260"/>
                  </a:cubicBezTo>
                  <a:cubicBezTo>
                    <a:pt x="22648" y="1260"/>
                    <a:pt x="22431" y="1215"/>
                    <a:pt x="22234" y="1126"/>
                  </a:cubicBezTo>
                  <a:lnTo>
                    <a:pt x="22234" y="1126"/>
                  </a:lnTo>
                  <a:cubicBezTo>
                    <a:pt x="22257" y="1193"/>
                    <a:pt x="22254" y="1267"/>
                    <a:pt x="22233" y="1336"/>
                  </a:cubicBezTo>
                  <a:cubicBezTo>
                    <a:pt x="21839" y="1242"/>
                    <a:pt x="21433" y="1191"/>
                    <a:pt x="21028" y="1188"/>
                  </a:cubicBezTo>
                  <a:cubicBezTo>
                    <a:pt x="21025" y="1144"/>
                    <a:pt x="21021" y="1101"/>
                    <a:pt x="21019" y="1056"/>
                  </a:cubicBezTo>
                  <a:cubicBezTo>
                    <a:pt x="20879" y="1088"/>
                    <a:pt x="20748" y="1157"/>
                    <a:pt x="20640" y="1249"/>
                  </a:cubicBezTo>
                  <a:cubicBezTo>
                    <a:pt x="20637" y="1178"/>
                    <a:pt x="20661" y="1106"/>
                    <a:pt x="20702" y="1049"/>
                  </a:cubicBezTo>
                  <a:lnTo>
                    <a:pt x="20702" y="1049"/>
                  </a:lnTo>
                  <a:cubicBezTo>
                    <a:pt x="20505" y="1080"/>
                    <a:pt x="20340" y="1123"/>
                    <a:pt x="20153" y="1123"/>
                  </a:cubicBezTo>
                  <a:cubicBezTo>
                    <a:pt x="20114" y="1123"/>
                    <a:pt x="20075" y="1121"/>
                    <a:pt x="20033" y="1117"/>
                  </a:cubicBezTo>
                  <a:cubicBezTo>
                    <a:pt x="20092" y="1029"/>
                    <a:pt x="20149" y="940"/>
                    <a:pt x="20208" y="853"/>
                  </a:cubicBezTo>
                  <a:lnTo>
                    <a:pt x="20208" y="853"/>
                  </a:lnTo>
                  <a:cubicBezTo>
                    <a:pt x="19574" y="979"/>
                    <a:pt x="18930" y="1022"/>
                    <a:pt x="18283" y="1022"/>
                  </a:cubicBezTo>
                  <a:cubicBezTo>
                    <a:pt x="17589" y="1022"/>
                    <a:pt x="16891" y="973"/>
                    <a:pt x="16199" y="923"/>
                  </a:cubicBezTo>
                  <a:lnTo>
                    <a:pt x="14344" y="789"/>
                  </a:lnTo>
                  <a:lnTo>
                    <a:pt x="12942" y="689"/>
                  </a:lnTo>
                  <a:cubicBezTo>
                    <a:pt x="12551" y="661"/>
                    <a:pt x="12158" y="632"/>
                    <a:pt x="11766" y="605"/>
                  </a:cubicBezTo>
                  <a:cubicBezTo>
                    <a:pt x="10965" y="548"/>
                    <a:pt x="10164" y="489"/>
                    <a:pt x="9362" y="432"/>
                  </a:cubicBezTo>
                  <a:cubicBezTo>
                    <a:pt x="8688" y="407"/>
                    <a:pt x="8015" y="382"/>
                    <a:pt x="7341" y="357"/>
                  </a:cubicBezTo>
                  <a:cubicBezTo>
                    <a:pt x="7139" y="349"/>
                    <a:pt x="6885" y="304"/>
                    <a:pt x="6837" y="105"/>
                  </a:cubicBezTo>
                  <a:cubicBezTo>
                    <a:pt x="6658" y="204"/>
                    <a:pt x="6478" y="301"/>
                    <a:pt x="6298" y="400"/>
                  </a:cubicBezTo>
                  <a:cubicBezTo>
                    <a:pt x="6388" y="255"/>
                    <a:pt x="6185" y="175"/>
                    <a:pt x="5992" y="175"/>
                  </a:cubicBezTo>
                  <a:cubicBezTo>
                    <a:pt x="5940" y="175"/>
                    <a:pt x="5889" y="181"/>
                    <a:pt x="5845" y="193"/>
                  </a:cubicBezTo>
                  <a:cubicBezTo>
                    <a:pt x="5572" y="266"/>
                    <a:pt x="5290" y="279"/>
                    <a:pt x="5008" y="279"/>
                  </a:cubicBezTo>
                  <a:cubicBezTo>
                    <a:pt x="4925" y="279"/>
                    <a:pt x="4843" y="278"/>
                    <a:pt x="4760" y="277"/>
                  </a:cubicBezTo>
                  <a:cubicBezTo>
                    <a:pt x="4581" y="274"/>
                    <a:pt x="4402" y="272"/>
                    <a:pt x="4221" y="269"/>
                  </a:cubicBezTo>
                  <a:cubicBezTo>
                    <a:pt x="3481" y="259"/>
                    <a:pt x="2769" y="127"/>
                    <a:pt x="2035" y="82"/>
                  </a:cubicBezTo>
                  <a:cubicBezTo>
                    <a:pt x="1619" y="57"/>
                    <a:pt x="1204" y="29"/>
                    <a:pt x="787" y="5"/>
                  </a:cubicBezTo>
                  <a:cubicBezTo>
                    <a:pt x="751" y="2"/>
                    <a:pt x="709" y="1"/>
                    <a:pt x="665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17"/>
            <p:cNvSpPr/>
            <p:nvPr/>
          </p:nvSpPr>
          <p:spPr>
            <a:xfrm>
              <a:off x="2286460" y="4905985"/>
              <a:ext cx="734481" cy="300746"/>
            </a:xfrm>
            <a:custGeom>
              <a:avLst/>
              <a:gdLst/>
              <a:ahLst/>
              <a:cxnLst/>
              <a:rect l="l" t="t" r="r" b="b"/>
              <a:pathLst>
                <a:path w="18231" h="7465" extrusionOk="0">
                  <a:moveTo>
                    <a:pt x="0" y="0"/>
                  </a:moveTo>
                  <a:cubicBezTo>
                    <a:pt x="10" y="5"/>
                    <a:pt x="21" y="10"/>
                    <a:pt x="31" y="15"/>
                  </a:cubicBezTo>
                  <a:lnTo>
                    <a:pt x="31" y="15"/>
                  </a:lnTo>
                  <a:cubicBezTo>
                    <a:pt x="21" y="10"/>
                    <a:pt x="10" y="5"/>
                    <a:pt x="0" y="0"/>
                  </a:cubicBezTo>
                  <a:close/>
                  <a:moveTo>
                    <a:pt x="6668" y="2318"/>
                  </a:moveTo>
                  <a:cubicBezTo>
                    <a:pt x="6668" y="2318"/>
                    <a:pt x="6668" y="2318"/>
                    <a:pt x="6668" y="2318"/>
                  </a:cubicBezTo>
                  <a:lnTo>
                    <a:pt x="6668" y="2318"/>
                  </a:lnTo>
                  <a:cubicBezTo>
                    <a:pt x="6668" y="2318"/>
                    <a:pt x="6668" y="2318"/>
                    <a:pt x="6668" y="2318"/>
                  </a:cubicBezTo>
                  <a:close/>
                  <a:moveTo>
                    <a:pt x="12014" y="4609"/>
                  </a:moveTo>
                  <a:lnTo>
                    <a:pt x="12014" y="4609"/>
                  </a:lnTo>
                  <a:cubicBezTo>
                    <a:pt x="12015" y="4610"/>
                    <a:pt x="12017" y="4611"/>
                    <a:pt x="12018" y="4612"/>
                  </a:cubicBezTo>
                  <a:lnTo>
                    <a:pt x="12018" y="4612"/>
                  </a:lnTo>
                  <a:cubicBezTo>
                    <a:pt x="12017" y="4611"/>
                    <a:pt x="12015" y="4610"/>
                    <a:pt x="12014" y="4609"/>
                  </a:cubicBezTo>
                  <a:close/>
                  <a:moveTo>
                    <a:pt x="31" y="15"/>
                  </a:moveTo>
                  <a:lnTo>
                    <a:pt x="31" y="15"/>
                  </a:lnTo>
                  <a:cubicBezTo>
                    <a:pt x="748" y="364"/>
                    <a:pt x="1465" y="715"/>
                    <a:pt x="2182" y="1064"/>
                  </a:cubicBezTo>
                  <a:cubicBezTo>
                    <a:pt x="2182" y="975"/>
                    <a:pt x="2255" y="892"/>
                    <a:pt x="2342" y="878"/>
                  </a:cubicBezTo>
                  <a:cubicBezTo>
                    <a:pt x="2351" y="1033"/>
                    <a:pt x="2492" y="1169"/>
                    <a:pt x="2646" y="1171"/>
                  </a:cubicBezTo>
                  <a:cubicBezTo>
                    <a:pt x="2649" y="1171"/>
                    <a:pt x="2652" y="1171"/>
                    <a:pt x="2655" y="1171"/>
                  </a:cubicBezTo>
                  <a:cubicBezTo>
                    <a:pt x="2673" y="1171"/>
                    <a:pt x="2692" y="1170"/>
                    <a:pt x="2711" y="1170"/>
                  </a:cubicBezTo>
                  <a:cubicBezTo>
                    <a:pt x="2742" y="1170"/>
                    <a:pt x="2772" y="1173"/>
                    <a:pt x="2797" y="1192"/>
                  </a:cubicBezTo>
                  <a:cubicBezTo>
                    <a:pt x="2841" y="1223"/>
                    <a:pt x="2846" y="1288"/>
                    <a:pt x="2878" y="1333"/>
                  </a:cubicBezTo>
                  <a:cubicBezTo>
                    <a:pt x="2907" y="1376"/>
                    <a:pt x="2958" y="1399"/>
                    <a:pt x="3007" y="1418"/>
                  </a:cubicBezTo>
                  <a:cubicBezTo>
                    <a:pt x="3734" y="1720"/>
                    <a:pt x="4464" y="2024"/>
                    <a:pt x="5192" y="2328"/>
                  </a:cubicBezTo>
                  <a:cubicBezTo>
                    <a:pt x="5250" y="2234"/>
                    <a:pt x="5339" y="2159"/>
                    <a:pt x="5441" y="2118"/>
                  </a:cubicBezTo>
                  <a:cubicBezTo>
                    <a:pt x="5498" y="2226"/>
                    <a:pt x="5558" y="2337"/>
                    <a:pt x="5656" y="2413"/>
                  </a:cubicBezTo>
                  <a:cubicBezTo>
                    <a:pt x="5716" y="2461"/>
                    <a:pt x="5794" y="2491"/>
                    <a:pt x="5870" y="2491"/>
                  </a:cubicBezTo>
                  <a:cubicBezTo>
                    <a:pt x="5915" y="2491"/>
                    <a:pt x="5960" y="2480"/>
                    <a:pt x="5999" y="2455"/>
                  </a:cubicBezTo>
                  <a:cubicBezTo>
                    <a:pt x="6669" y="2791"/>
                    <a:pt x="7368" y="3068"/>
                    <a:pt x="8087" y="3283"/>
                  </a:cubicBezTo>
                  <a:cubicBezTo>
                    <a:pt x="8792" y="3494"/>
                    <a:pt x="9369" y="3888"/>
                    <a:pt x="9975" y="4310"/>
                  </a:cubicBezTo>
                  <a:lnTo>
                    <a:pt x="9928" y="3938"/>
                  </a:lnTo>
                  <a:lnTo>
                    <a:pt x="9928" y="3938"/>
                  </a:lnTo>
                  <a:cubicBezTo>
                    <a:pt x="10080" y="4168"/>
                    <a:pt x="10290" y="4358"/>
                    <a:pt x="10534" y="4489"/>
                  </a:cubicBezTo>
                  <a:cubicBezTo>
                    <a:pt x="10533" y="4388"/>
                    <a:pt x="10529" y="4287"/>
                    <a:pt x="10528" y="4185"/>
                  </a:cubicBezTo>
                  <a:lnTo>
                    <a:pt x="10528" y="4185"/>
                  </a:lnTo>
                  <a:cubicBezTo>
                    <a:pt x="10718" y="4482"/>
                    <a:pt x="10990" y="4724"/>
                    <a:pt x="11304" y="4883"/>
                  </a:cubicBezTo>
                  <a:cubicBezTo>
                    <a:pt x="11304" y="4768"/>
                    <a:pt x="11307" y="4653"/>
                    <a:pt x="11307" y="4536"/>
                  </a:cubicBezTo>
                  <a:cubicBezTo>
                    <a:pt x="11583" y="5196"/>
                    <a:pt x="12674" y="5022"/>
                    <a:pt x="13103" y="5592"/>
                  </a:cubicBezTo>
                  <a:cubicBezTo>
                    <a:pt x="13126" y="5501"/>
                    <a:pt x="13150" y="5412"/>
                    <a:pt x="13172" y="5322"/>
                  </a:cubicBezTo>
                  <a:cubicBezTo>
                    <a:pt x="13284" y="5547"/>
                    <a:pt x="13472" y="5734"/>
                    <a:pt x="13699" y="5842"/>
                  </a:cubicBezTo>
                  <a:cubicBezTo>
                    <a:pt x="13698" y="5719"/>
                    <a:pt x="13697" y="5597"/>
                    <a:pt x="13694" y="5476"/>
                  </a:cubicBezTo>
                  <a:lnTo>
                    <a:pt x="13694" y="5476"/>
                  </a:lnTo>
                  <a:cubicBezTo>
                    <a:pt x="13825" y="5773"/>
                    <a:pt x="14068" y="6020"/>
                    <a:pt x="14362" y="6156"/>
                  </a:cubicBezTo>
                  <a:cubicBezTo>
                    <a:pt x="14366" y="6083"/>
                    <a:pt x="14371" y="6010"/>
                    <a:pt x="14373" y="5935"/>
                  </a:cubicBezTo>
                  <a:cubicBezTo>
                    <a:pt x="14608" y="6137"/>
                    <a:pt x="14867" y="6312"/>
                    <a:pt x="15141" y="6455"/>
                  </a:cubicBezTo>
                  <a:cubicBezTo>
                    <a:pt x="15149" y="6396"/>
                    <a:pt x="15156" y="6338"/>
                    <a:pt x="15167" y="6278"/>
                  </a:cubicBezTo>
                  <a:cubicBezTo>
                    <a:pt x="15880" y="6626"/>
                    <a:pt x="16571" y="7022"/>
                    <a:pt x="17231" y="7464"/>
                  </a:cubicBezTo>
                  <a:cubicBezTo>
                    <a:pt x="17222" y="7380"/>
                    <a:pt x="17215" y="7298"/>
                    <a:pt x="17206" y="7212"/>
                  </a:cubicBezTo>
                  <a:lnTo>
                    <a:pt x="17206" y="7212"/>
                  </a:lnTo>
                  <a:cubicBezTo>
                    <a:pt x="17461" y="7333"/>
                    <a:pt x="17743" y="7395"/>
                    <a:pt x="18024" y="7395"/>
                  </a:cubicBezTo>
                  <a:cubicBezTo>
                    <a:pt x="18093" y="7395"/>
                    <a:pt x="18162" y="7392"/>
                    <a:pt x="18230" y="7384"/>
                  </a:cubicBezTo>
                  <a:cubicBezTo>
                    <a:pt x="17593" y="6765"/>
                    <a:pt x="16433" y="6723"/>
                    <a:pt x="16064" y="5914"/>
                  </a:cubicBezTo>
                  <a:lnTo>
                    <a:pt x="16064" y="5914"/>
                  </a:lnTo>
                  <a:cubicBezTo>
                    <a:pt x="16084" y="6069"/>
                    <a:pt x="16144" y="6217"/>
                    <a:pt x="16234" y="6344"/>
                  </a:cubicBezTo>
                  <a:lnTo>
                    <a:pt x="16234" y="6344"/>
                  </a:lnTo>
                  <a:lnTo>
                    <a:pt x="15751" y="5829"/>
                  </a:lnTo>
                  <a:lnTo>
                    <a:pt x="15751" y="5829"/>
                  </a:lnTo>
                  <a:cubicBezTo>
                    <a:pt x="15753" y="5967"/>
                    <a:pt x="15756" y="6105"/>
                    <a:pt x="15758" y="6244"/>
                  </a:cubicBezTo>
                  <a:cubicBezTo>
                    <a:pt x="15557" y="6035"/>
                    <a:pt x="15331" y="5852"/>
                    <a:pt x="15083" y="5702"/>
                  </a:cubicBezTo>
                  <a:lnTo>
                    <a:pt x="15083" y="5702"/>
                  </a:lnTo>
                  <a:cubicBezTo>
                    <a:pt x="15116" y="5806"/>
                    <a:pt x="15150" y="5913"/>
                    <a:pt x="15184" y="6017"/>
                  </a:cubicBezTo>
                  <a:cubicBezTo>
                    <a:pt x="14940" y="5721"/>
                    <a:pt x="14640" y="5469"/>
                    <a:pt x="14305" y="5284"/>
                  </a:cubicBezTo>
                  <a:lnTo>
                    <a:pt x="14305" y="5284"/>
                  </a:lnTo>
                  <a:cubicBezTo>
                    <a:pt x="14294" y="5411"/>
                    <a:pt x="14321" y="5541"/>
                    <a:pt x="14381" y="5654"/>
                  </a:cubicBezTo>
                  <a:cubicBezTo>
                    <a:pt x="13938" y="5522"/>
                    <a:pt x="13552" y="5209"/>
                    <a:pt x="13331" y="4803"/>
                  </a:cubicBezTo>
                  <a:lnTo>
                    <a:pt x="13331" y="4803"/>
                  </a:lnTo>
                  <a:cubicBezTo>
                    <a:pt x="13368" y="5042"/>
                    <a:pt x="13444" y="5274"/>
                    <a:pt x="13558" y="5486"/>
                  </a:cubicBezTo>
                  <a:cubicBezTo>
                    <a:pt x="13427" y="5330"/>
                    <a:pt x="13277" y="5191"/>
                    <a:pt x="13110" y="5077"/>
                  </a:cubicBezTo>
                  <a:cubicBezTo>
                    <a:pt x="13072" y="5051"/>
                    <a:pt x="13017" y="5037"/>
                    <a:pt x="12968" y="5037"/>
                  </a:cubicBezTo>
                  <a:cubicBezTo>
                    <a:pt x="12892" y="5037"/>
                    <a:pt x="12828" y="5069"/>
                    <a:pt x="12855" y="5136"/>
                  </a:cubicBezTo>
                  <a:cubicBezTo>
                    <a:pt x="12576" y="4961"/>
                    <a:pt x="12298" y="4786"/>
                    <a:pt x="12018" y="4612"/>
                  </a:cubicBezTo>
                  <a:lnTo>
                    <a:pt x="12018" y="4612"/>
                  </a:lnTo>
                  <a:cubicBezTo>
                    <a:pt x="12064" y="4643"/>
                    <a:pt x="12031" y="4730"/>
                    <a:pt x="11974" y="4744"/>
                  </a:cubicBezTo>
                  <a:cubicBezTo>
                    <a:pt x="11964" y="4746"/>
                    <a:pt x="11954" y="4747"/>
                    <a:pt x="11945" y="4747"/>
                  </a:cubicBezTo>
                  <a:cubicBezTo>
                    <a:pt x="11896" y="4747"/>
                    <a:pt x="11849" y="4720"/>
                    <a:pt x="11805" y="4694"/>
                  </a:cubicBezTo>
                  <a:cubicBezTo>
                    <a:pt x="11599" y="4568"/>
                    <a:pt x="11392" y="4441"/>
                    <a:pt x="11186" y="4315"/>
                  </a:cubicBezTo>
                  <a:lnTo>
                    <a:pt x="11186" y="4315"/>
                  </a:lnTo>
                  <a:cubicBezTo>
                    <a:pt x="11206" y="4381"/>
                    <a:pt x="11228" y="4445"/>
                    <a:pt x="11250" y="4510"/>
                  </a:cubicBezTo>
                  <a:cubicBezTo>
                    <a:pt x="10080" y="3798"/>
                    <a:pt x="8853" y="3340"/>
                    <a:pt x="7571" y="2889"/>
                  </a:cubicBezTo>
                  <a:cubicBezTo>
                    <a:pt x="7386" y="2824"/>
                    <a:pt x="7210" y="2758"/>
                    <a:pt x="7043" y="2655"/>
                  </a:cubicBezTo>
                  <a:cubicBezTo>
                    <a:pt x="6953" y="2599"/>
                    <a:pt x="6684" y="2435"/>
                    <a:pt x="6668" y="2318"/>
                  </a:cubicBezTo>
                  <a:lnTo>
                    <a:pt x="6668" y="2318"/>
                  </a:lnTo>
                  <a:cubicBezTo>
                    <a:pt x="6673" y="2356"/>
                    <a:pt x="6677" y="2394"/>
                    <a:pt x="6683" y="2431"/>
                  </a:cubicBezTo>
                  <a:cubicBezTo>
                    <a:pt x="6520" y="2423"/>
                    <a:pt x="6365" y="2315"/>
                    <a:pt x="6302" y="2164"/>
                  </a:cubicBezTo>
                  <a:cubicBezTo>
                    <a:pt x="6268" y="2212"/>
                    <a:pt x="6222" y="2249"/>
                    <a:pt x="6167" y="2272"/>
                  </a:cubicBezTo>
                  <a:cubicBezTo>
                    <a:pt x="6101" y="2181"/>
                    <a:pt x="6032" y="2088"/>
                    <a:pt x="5965" y="1998"/>
                  </a:cubicBezTo>
                  <a:lnTo>
                    <a:pt x="5965" y="1998"/>
                  </a:lnTo>
                  <a:cubicBezTo>
                    <a:pt x="5976" y="2062"/>
                    <a:pt x="5974" y="2131"/>
                    <a:pt x="5956" y="2195"/>
                  </a:cubicBezTo>
                  <a:cubicBezTo>
                    <a:pt x="5806" y="2141"/>
                    <a:pt x="5683" y="2023"/>
                    <a:pt x="5624" y="1874"/>
                  </a:cubicBezTo>
                  <a:cubicBezTo>
                    <a:pt x="5608" y="1916"/>
                    <a:pt x="5590" y="1959"/>
                    <a:pt x="5575" y="2000"/>
                  </a:cubicBezTo>
                  <a:lnTo>
                    <a:pt x="5455" y="1842"/>
                  </a:lnTo>
                  <a:lnTo>
                    <a:pt x="5408" y="2005"/>
                  </a:lnTo>
                  <a:lnTo>
                    <a:pt x="4344" y="1724"/>
                  </a:lnTo>
                  <a:cubicBezTo>
                    <a:pt x="4228" y="1694"/>
                    <a:pt x="4087" y="1633"/>
                    <a:pt x="4083" y="1512"/>
                  </a:cubicBezTo>
                  <a:cubicBezTo>
                    <a:pt x="4043" y="1542"/>
                    <a:pt x="4000" y="1573"/>
                    <a:pt x="3959" y="1603"/>
                  </a:cubicBezTo>
                  <a:cubicBezTo>
                    <a:pt x="3897" y="1521"/>
                    <a:pt x="3848" y="1427"/>
                    <a:pt x="3822" y="1328"/>
                  </a:cubicBezTo>
                  <a:cubicBezTo>
                    <a:pt x="3820" y="1381"/>
                    <a:pt x="3768" y="1420"/>
                    <a:pt x="3715" y="1427"/>
                  </a:cubicBezTo>
                  <a:cubicBezTo>
                    <a:pt x="3709" y="1427"/>
                    <a:pt x="3703" y="1428"/>
                    <a:pt x="3697" y="1428"/>
                  </a:cubicBezTo>
                  <a:cubicBezTo>
                    <a:pt x="3651" y="1428"/>
                    <a:pt x="3606" y="1410"/>
                    <a:pt x="3562" y="1391"/>
                  </a:cubicBezTo>
                  <a:cubicBezTo>
                    <a:pt x="3387" y="1321"/>
                    <a:pt x="3211" y="1250"/>
                    <a:pt x="3035" y="1180"/>
                  </a:cubicBezTo>
                  <a:cubicBezTo>
                    <a:pt x="2925" y="1136"/>
                    <a:pt x="2792" y="1048"/>
                    <a:pt x="2824" y="933"/>
                  </a:cubicBezTo>
                  <a:lnTo>
                    <a:pt x="2824" y="933"/>
                  </a:lnTo>
                  <a:cubicBezTo>
                    <a:pt x="2802" y="964"/>
                    <a:pt x="2768" y="978"/>
                    <a:pt x="2731" y="978"/>
                  </a:cubicBezTo>
                  <a:cubicBezTo>
                    <a:pt x="2693" y="978"/>
                    <a:pt x="2654" y="963"/>
                    <a:pt x="2625" y="937"/>
                  </a:cubicBezTo>
                  <a:cubicBezTo>
                    <a:pt x="2569" y="886"/>
                    <a:pt x="2545" y="811"/>
                    <a:pt x="2525" y="740"/>
                  </a:cubicBezTo>
                  <a:cubicBezTo>
                    <a:pt x="2491" y="783"/>
                    <a:pt x="2456" y="825"/>
                    <a:pt x="2422" y="869"/>
                  </a:cubicBezTo>
                  <a:cubicBezTo>
                    <a:pt x="2354" y="818"/>
                    <a:pt x="2301" y="753"/>
                    <a:pt x="2264" y="679"/>
                  </a:cubicBezTo>
                  <a:cubicBezTo>
                    <a:pt x="2213" y="728"/>
                    <a:pt x="2163" y="773"/>
                    <a:pt x="2112" y="822"/>
                  </a:cubicBezTo>
                  <a:cubicBezTo>
                    <a:pt x="2099" y="834"/>
                    <a:pt x="2084" y="847"/>
                    <a:pt x="2066" y="850"/>
                  </a:cubicBezTo>
                  <a:cubicBezTo>
                    <a:pt x="2065" y="850"/>
                    <a:pt x="2063" y="850"/>
                    <a:pt x="2062" y="850"/>
                  </a:cubicBezTo>
                  <a:cubicBezTo>
                    <a:pt x="2045" y="850"/>
                    <a:pt x="2028" y="843"/>
                    <a:pt x="2014" y="834"/>
                  </a:cubicBezTo>
                  <a:cubicBezTo>
                    <a:pt x="1389" y="504"/>
                    <a:pt x="676" y="326"/>
                    <a:pt x="31" y="15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17"/>
            <p:cNvSpPr/>
            <p:nvPr/>
          </p:nvSpPr>
          <p:spPr>
            <a:xfrm>
              <a:off x="-63071" y="5093802"/>
              <a:ext cx="1224982" cy="317506"/>
            </a:xfrm>
            <a:custGeom>
              <a:avLst/>
              <a:gdLst/>
              <a:ahLst/>
              <a:cxnLst/>
              <a:rect l="l" t="t" r="r" b="b"/>
              <a:pathLst>
                <a:path w="30406" h="7881" extrusionOk="0">
                  <a:moveTo>
                    <a:pt x="1" y="0"/>
                  </a:moveTo>
                  <a:lnTo>
                    <a:pt x="1" y="885"/>
                  </a:lnTo>
                  <a:cubicBezTo>
                    <a:pt x="1547" y="1138"/>
                    <a:pt x="3080" y="1410"/>
                    <a:pt x="4595" y="1743"/>
                  </a:cubicBezTo>
                  <a:cubicBezTo>
                    <a:pt x="4625" y="1657"/>
                    <a:pt x="4660" y="1570"/>
                    <a:pt x="4691" y="1483"/>
                  </a:cubicBezTo>
                  <a:cubicBezTo>
                    <a:pt x="4889" y="1564"/>
                    <a:pt x="5089" y="1644"/>
                    <a:pt x="5288" y="1724"/>
                  </a:cubicBezTo>
                  <a:cubicBezTo>
                    <a:pt x="5391" y="1667"/>
                    <a:pt x="5461" y="1570"/>
                    <a:pt x="5480" y="1475"/>
                  </a:cubicBezTo>
                  <a:cubicBezTo>
                    <a:pt x="5906" y="2004"/>
                    <a:pt x="6791" y="2131"/>
                    <a:pt x="7570" y="2235"/>
                  </a:cubicBezTo>
                  <a:cubicBezTo>
                    <a:pt x="8641" y="2376"/>
                    <a:pt x="9697" y="2567"/>
                    <a:pt x="10752" y="2786"/>
                  </a:cubicBezTo>
                  <a:lnTo>
                    <a:pt x="10761" y="2786"/>
                  </a:lnTo>
                  <a:cubicBezTo>
                    <a:pt x="11816" y="3006"/>
                    <a:pt x="12859" y="3250"/>
                    <a:pt x="13905" y="3491"/>
                  </a:cubicBezTo>
                  <a:cubicBezTo>
                    <a:pt x="14331" y="3592"/>
                    <a:pt x="14753" y="3691"/>
                    <a:pt x="15179" y="3790"/>
                  </a:cubicBezTo>
                  <a:cubicBezTo>
                    <a:pt x="15175" y="3672"/>
                    <a:pt x="15170" y="3555"/>
                    <a:pt x="15167" y="3440"/>
                  </a:cubicBezTo>
                  <a:lnTo>
                    <a:pt x="15167" y="3440"/>
                  </a:lnTo>
                  <a:cubicBezTo>
                    <a:pt x="15569" y="3630"/>
                    <a:pt x="15973" y="3818"/>
                    <a:pt x="16375" y="4005"/>
                  </a:cubicBezTo>
                  <a:cubicBezTo>
                    <a:pt x="16419" y="4025"/>
                    <a:pt x="16475" y="4034"/>
                    <a:pt x="16530" y="4034"/>
                  </a:cubicBezTo>
                  <a:cubicBezTo>
                    <a:pt x="16655" y="4034"/>
                    <a:pt x="16769" y="3987"/>
                    <a:pt x="16698" y="3916"/>
                  </a:cubicBezTo>
                  <a:lnTo>
                    <a:pt x="16698" y="3916"/>
                  </a:lnTo>
                  <a:cubicBezTo>
                    <a:pt x="16928" y="4138"/>
                    <a:pt x="17318" y="4184"/>
                    <a:pt x="17672" y="4222"/>
                  </a:cubicBezTo>
                  <a:cubicBezTo>
                    <a:pt x="19319" y="4406"/>
                    <a:pt x="20942" y="4724"/>
                    <a:pt x="22503" y="5178"/>
                  </a:cubicBezTo>
                  <a:cubicBezTo>
                    <a:pt x="23512" y="5468"/>
                    <a:pt x="24513" y="5776"/>
                    <a:pt x="25483" y="6135"/>
                  </a:cubicBezTo>
                  <a:cubicBezTo>
                    <a:pt x="25686" y="6209"/>
                    <a:pt x="25886" y="6285"/>
                    <a:pt x="26084" y="6367"/>
                  </a:cubicBezTo>
                  <a:cubicBezTo>
                    <a:pt x="26164" y="6399"/>
                    <a:pt x="26245" y="6428"/>
                    <a:pt x="26318" y="6466"/>
                  </a:cubicBezTo>
                  <a:cubicBezTo>
                    <a:pt x="26444" y="6523"/>
                    <a:pt x="26559" y="6597"/>
                    <a:pt x="26636" y="6697"/>
                  </a:cubicBezTo>
                  <a:cubicBezTo>
                    <a:pt x="26709" y="6789"/>
                    <a:pt x="26748" y="6896"/>
                    <a:pt x="26801" y="6996"/>
                  </a:cubicBezTo>
                  <a:cubicBezTo>
                    <a:pt x="26809" y="7002"/>
                    <a:pt x="26812" y="7010"/>
                    <a:pt x="26812" y="7018"/>
                  </a:cubicBezTo>
                  <a:cubicBezTo>
                    <a:pt x="26856" y="7083"/>
                    <a:pt x="26901" y="7145"/>
                    <a:pt x="26970" y="7191"/>
                  </a:cubicBezTo>
                  <a:cubicBezTo>
                    <a:pt x="27008" y="7219"/>
                    <a:pt x="27050" y="7238"/>
                    <a:pt x="27097" y="7253"/>
                  </a:cubicBezTo>
                  <a:cubicBezTo>
                    <a:pt x="27158" y="7276"/>
                    <a:pt x="27227" y="7291"/>
                    <a:pt x="27292" y="7303"/>
                  </a:cubicBezTo>
                  <a:cubicBezTo>
                    <a:pt x="27745" y="7394"/>
                    <a:pt x="28193" y="7479"/>
                    <a:pt x="28649" y="7559"/>
                  </a:cubicBezTo>
                  <a:cubicBezTo>
                    <a:pt x="28647" y="7375"/>
                    <a:pt x="28642" y="7188"/>
                    <a:pt x="28638" y="7000"/>
                  </a:cubicBezTo>
                  <a:lnTo>
                    <a:pt x="28638" y="7000"/>
                  </a:lnTo>
                  <a:cubicBezTo>
                    <a:pt x="28731" y="7161"/>
                    <a:pt x="28822" y="7318"/>
                    <a:pt x="28918" y="7475"/>
                  </a:cubicBezTo>
                  <a:cubicBezTo>
                    <a:pt x="28965" y="7346"/>
                    <a:pt x="29010" y="7215"/>
                    <a:pt x="29060" y="7088"/>
                  </a:cubicBezTo>
                  <a:lnTo>
                    <a:pt x="29060" y="7088"/>
                  </a:lnTo>
                  <a:cubicBezTo>
                    <a:pt x="29051" y="7259"/>
                    <a:pt x="29220" y="7400"/>
                    <a:pt x="29393" y="7508"/>
                  </a:cubicBezTo>
                  <a:cubicBezTo>
                    <a:pt x="29678" y="7678"/>
                    <a:pt x="29998" y="7807"/>
                    <a:pt x="30340" y="7881"/>
                  </a:cubicBezTo>
                  <a:cubicBezTo>
                    <a:pt x="30348" y="7881"/>
                    <a:pt x="30357" y="7858"/>
                    <a:pt x="30359" y="7812"/>
                  </a:cubicBezTo>
                  <a:lnTo>
                    <a:pt x="30359" y="7810"/>
                  </a:lnTo>
                  <a:cubicBezTo>
                    <a:pt x="30364" y="7787"/>
                    <a:pt x="30367" y="7756"/>
                    <a:pt x="30367" y="7722"/>
                  </a:cubicBezTo>
                  <a:cubicBezTo>
                    <a:pt x="30386" y="7486"/>
                    <a:pt x="30395" y="7028"/>
                    <a:pt x="30397" y="6672"/>
                  </a:cubicBezTo>
                  <a:lnTo>
                    <a:pt x="30397" y="6584"/>
                  </a:lnTo>
                  <a:cubicBezTo>
                    <a:pt x="30402" y="6381"/>
                    <a:pt x="30402" y="6221"/>
                    <a:pt x="30405" y="6177"/>
                  </a:cubicBezTo>
                  <a:cubicBezTo>
                    <a:pt x="30049" y="6101"/>
                    <a:pt x="29692" y="6020"/>
                    <a:pt x="29332" y="5938"/>
                  </a:cubicBezTo>
                  <a:cubicBezTo>
                    <a:pt x="28260" y="5697"/>
                    <a:pt x="27194" y="5453"/>
                    <a:pt x="26127" y="5204"/>
                  </a:cubicBezTo>
                  <a:cubicBezTo>
                    <a:pt x="24819" y="4896"/>
                    <a:pt x="23550" y="4468"/>
                    <a:pt x="22173" y="4405"/>
                  </a:cubicBezTo>
                  <a:cubicBezTo>
                    <a:pt x="21802" y="4386"/>
                    <a:pt x="21395" y="4386"/>
                    <a:pt x="21107" y="4202"/>
                  </a:cubicBezTo>
                  <a:cubicBezTo>
                    <a:pt x="20991" y="4129"/>
                    <a:pt x="20888" y="4025"/>
                    <a:pt x="20747" y="4025"/>
                  </a:cubicBezTo>
                  <a:cubicBezTo>
                    <a:pt x="20744" y="4025"/>
                    <a:pt x="20740" y="4025"/>
                    <a:pt x="20737" y="4025"/>
                  </a:cubicBezTo>
                  <a:cubicBezTo>
                    <a:pt x="20629" y="4025"/>
                    <a:pt x="20541" y="4080"/>
                    <a:pt x="20437" y="4101"/>
                  </a:cubicBezTo>
                  <a:cubicBezTo>
                    <a:pt x="20403" y="4109"/>
                    <a:pt x="20370" y="4112"/>
                    <a:pt x="20336" y="4112"/>
                  </a:cubicBezTo>
                  <a:cubicBezTo>
                    <a:pt x="20236" y="4112"/>
                    <a:pt x="20135" y="4086"/>
                    <a:pt x="20038" y="4063"/>
                  </a:cubicBezTo>
                  <a:cubicBezTo>
                    <a:pt x="18094" y="3585"/>
                    <a:pt x="16158" y="3102"/>
                    <a:pt x="14214" y="2623"/>
                  </a:cubicBezTo>
                  <a:cubicBezTo>
                    <a:pt x="13907" y="2547"/>
                    <a:pt x="13597" y="2468"/>
                    <a:pt x="13291" y="2391"/>
                  </a:cubicBezTo>
                  <a:cubicBezTo>
                    <a:pt x="12823" y="2276"/>
                    <a:pt x="12351" y="2156"/>
                    <a:pt x="11933" y="1958"/>
                  </a:cubicBezTo>
                  <a:lnTo>
                    <a:pt x="11865" y="2165"/>
                  </a:lnTo>
                  <a:cubicBezTo>
                    <a:pt x="11571" y="1981"/>
                    <a:pt x="11322" y="1752"/>
                    <a:pt x="11137" y="1494"/>
                  </a:cubicBezTo>
                  <a:cubicBezTo>
                    <a:pt x="11102" y="1690"/>
                    <a:pt x="11069" y="1886"/>
                    <a:pt x="11034" y="2077"/>
                  </a:cubicBezTo>
                  <a:cubicBezTo>
                    <a:pt x="9911" y="1955"/>
                    <a:pt x="8803" y="1748"/>
                    <a:pt x="7725" y="1461"/>
                  </a:cubicBezTo>
                  <a:cubicBezTo>
                    <a:pt x="7600" y="1425"/>
                    <a:pt x="7465" y="1390"/>
                    <a:pt x="7335" y="1390"/>
                  </a:cubicBezTo>
                  <a:cubicBezTo>
                    <a:pt x="7268" y="1390"/>
                    <a:pt x="7202" y="1399"/>
                    <a:pt x="7139" y="1423"/>
                  </a:cubicBezTo>
                  <a:cubicBezTo>
                    <a:pt x="6938" y="1308"/>
                    <a:pt x="6778" y="1155"/>
                    <a:pt x="6667" y="978"/>
                  </a:cubicBezTo>
                  <a:cubicBezTo>
                    <a:pt x="6629" y="1081"/>
                    <a:pt x="6594" y="1181"/>
                    <a:pt x="6556" y="1284"/>
                  </a:cubicBezTo>
                  <a:cubicBezTo>
                    <a:pt x="6357" y="1059"/>
                    <a:pt x="6200" y="805"/>
                    <a:pt x="6099" y="540"/>
                  </a:cubicBezTo>
                  <a:cubicBezTo>
                    <a:pt x="6084" y="779"/>
                    <a:pt x="6070" y="1016"/>
                    <a:pt x="6053" y="1254"/>
                  </a:cubicBezTo>
                  <a:cubicBezTo>
                    <a:pt x="6052" y="1254"/>
                    <a:pt x="6051" y="1254"/>
                    <a:pt x="6049" y="1254"/>
                  </a:cubicBezTo>
                  <a:cubicBezTo>
                    <a:pt x="5774" y="1254"/>
                    <a:pt x="5635" y="897"/>
                    <a:pt x="5378" y="897"/>
                  </a:cubicBezTo>
                  <a:cubicBezTo>
                    <a:pt x="5362" y="897"/>
                    <a:pt x="5346" y="899"/>
                    <a:pt x="5329" y="902"/>
                  </a:cubicBezTo>
                  <a:cubicBezTo>
                    <a:pt x="5247" y="917"/>
                    <a:pt x="5186" y="964"/>
                    <a:pt x="5110" y="991"/>
                  </a:cubicBezTo>
                  <a:cubicBezTo>
                    <a:pt x="5066" y="1003"/>
                    <a:pt x="5020" y="1008"/>
                    <a:pt x="4973" y="1008"/>
                  </a:cubicBezTo>
                  <a:cubicBezTo>
                    <a:pt x="4905" y="1008"/>
                    <a:pt x="4836" y="998"/>
                    <a:pt x="4768" y="987"/>
                  </a:cubicBezTo>
                  <a:cubicBezTo>
                    <a:pt x="4464" y="941"/>
                    <a:pt x="4158" y="895"/>
                    <a:pt x="3852" y="849"/>
                  </a:cubicBezTo>
                  <a:cubicBezTo>
                    <a:pt x="3206" y="749"/>
                    <a:pt x="2486" y="608"/>
                    <a:pt x="2144" y="163"/>
                  </a:cubicBezTo>
                  <a:cubicBezTo>
                    <a:pt x="2120" y="277"/>
                    <a:pt x="2093" y="393"/>
                    <a:pt x="2072" y="507"/>
                  </a:cubicBezTo>
                  <a:cubicBezTo>
                    <a:pt x="2072" y="343"/>
                    <a:pt x="1838" y="248"/>
                    <a:pt x="1626" y="248"/>
                  </a:cubicBezTo>
                  <a:cubicBezTo>
                    <a:pt x="1611" y="248"/>
                    <a:pt x="1595" y="248"/>
                    <a:pt x="1580" y="249"/>
                  </a:cubicBezTo>
                  <a:cubicBezTo>
                    <a:pt x="1371" y="265"/>
                    <a:pt x="1172" y="343"/>
                    <a:pt x="960" y="343"/>
                  </a:cubicBezTo>
                  <a:cubicBezTo>
                    <a:pt x="951" y="343"/>
                    <a:pt x="941" y="343"/>
                    <a:pt x="931" y="342"/>
                  </a:cubicBezTo>
                  <a:cubicBezTo>
                    <a:pt x="579" y="329"/>
                    <a:pt x="357" y="101"/>
                    <a:pt x="47" y="12"/>
                  </a:cubicBezTo>
                  <a:cubicBezTo>
                    <a:pt x="31" y="8"/>
                    <a:pt x="16" y="4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17"/>
            <p:cNvSpPr/>
            <p:nvPr/>
          </p:nvSpPr>
          <p:spPr>
            <a:xfrm>
              <a:off x="-63071" y="4871056"/>
              <a:ext cx="9211455" cy="670102"/>
            </a:xfrm>
            <a:custGeom>
              <a:avLst/>
              <a:gdLst/>
              <a:ahLst/>
              <a:cxnLst/>
              <a:rect l="l" t="t" r="r" b="b"/>
              <a:pathLst>
                <a:path w="228643" h="16633" extrusionOk="0">
                  <a:moveTo>
                    <a:pt x="228643" y="0"/>
                  </a:moveTo>
                  <a:cubicBezTo>
                    <a:pt x="220275" y="99"/>
                    <a:pt x="211924" y="229"/>
                    <a:pt x="203577" y="406"/>
                  </a:cubicBezTo>
                  <a:cubicBezTo>
                    <a:pt x="199478" y="494"/>
                    <a:pt x="195355" y="731"/>
                    <a:pt x="191260" y="731"/>
                  </a:cubicBezTo>
                  <a:cubicBezTo>
                    <a:pt x="190623" y="754"/>
                    <a:pt x="189990" y="778"/>
                    <a:pt x="189355" y="805"/>
                  </a:cubicBezTo>
                  <a:cubicBezTo>
                    <a:pt x="188915" y="824"/>
                    <a:pt x="188474" y="848"/>
                    <a:pt x="188036" y="874"/>
                  </a:cubicBezTo>
                  <a:cubicBezTo>
                    <a:pt x="186977" y="931"/>
                    <a:pt x="185925" y="1003"/>
                    <a:pt x="184872" y="1092"/>
                  </a:cubicBezTo>
                  <a:cubicBezTo>
                    <a:pt x="184524" y="1033"/>
                    <a:pt x="184170" y="1015"/>
                    <a:pt x="183815" y="1015"/>
                  </a:cubicBezTo>
                  <a:cubicBezTo>
                    <a:pt x="183553" y="1015"/>
                    <a:pt x="183290" y="1025"/>
                    <a:pt x="183027" y="1035"/>
                  </a:cubicBezTo>
                  <a:cubicBezTo>
                    <a:pt x="182729" y="1047"/>
                    <a:pt x="182432" y="1054"/>
                    <a:pt x="182134" y="1066"/>
                  </a:cubicBezTo>
                  <a:cubicBezTo>
                    <a:pt x="182122" y="1068"/>
                    <a:pt x="182112" y="1068"/>
                    <a:pt x="182104" y="1068"/>
                  </a:cubicBezTo>
                  <a:cubicBezTo>
                    <a:pt x="178470" y="1195"/>
                    <a:pt x="174838" y="1321"/>
                    <a:pt x="171203" y="1452"/>
                  </a:cubicBezTo>
                  <a:cubicBezTo>
                    <a:pt x="170505" y="1474"/>
                    <a:pt x="169807" y="1500"/>
                    <a:pt x="169109" y="1525"/>
                  </a:cubicBezTo>
                  <a:cubicBezTo>
                    <a:pt x="168439" y="1551"/>
                    <a:pt x="167763" y="1574"/>
                    <a:pt x="167088" y="1598"/>
                  </a:cubicBezTo>
                  <a:cubicBezTo>
                    <a:pt x="166651" y="1614"/>
                    <a:pt x="166215" y="1628"/>
                    <a:pt x="165777" y="1644"/>
                  </a:cubicBezTo>
                  <a:lnTo>
                    <a:pt x="165766" y="1644"/>
                  </a:lnTo>
                  <a:cubicBezTo>
                    <a:pt x="165598" y="1652"/>
                    <a:pt x="165429" y="1656"/>
                    <a:pt x="165256" y="1663"/>
                  </a:cubicBezTo>
                  <a:cubicBezTo>
                    <a:pt x="164857" y="1678"/>
                    <a:pt x="164455" y="1690"/>
                    <a:pt x="164056" y="1706"/>
                  </a:cubicBezTo>
                  <a:cubicBezTo>
                    <a:pt x="163596" y="1722"/>
                    <a:pt x="163139" y="1736"/>
                    <a:pt x="162680" y="1755"/>
                  </a:cubicBezTo>
                  <a:cubicBezTo>
                    <a:pt x="161621" y="1790"/>
                    <a:pt x="160560" y="1828"/>
                    <a:pt x="159502" y="1867"/>
                  </a:cubicBezTo>
                  <a:cubicBezTo>
                    <a:pt x="159394" y="1869"/>
                    <a:pt x="159287" y="1874"/>
                    <a:pt x="159179" y="1878"/>
                  </a:cubicBezTo>
                  <a:cubicBezTo>
                    <a:pt x="158639" y="1897"/>
                    <a:pt x="158099" y="1916"/>
                    <a:pt x="157561" y="1935"/>
                  </a:cubicBezTo>
                  <a:lnTo>
                    <a:pt x="157551" y="1935"/>
                  </a:lnTo>
                  <a:cubicBezTo>
                    <a:pt x="157144" y="1950"/>
                    <a:pt x="156737" y="1964"/>
                    <a:pt x="156332" y="1981"/>
                  </a:cubicBezTo>
                  <a:cubicBezTo>
                    <a:pt x="155786" y="2000"/>
                    <a:pt x="155243" y="2019"/>
                    <a:pt x="154698" y="2038"/>
                  </a:cubicBezTo>
                  <a:cubicBezTo>
                    <a:pt x="154065" y="2060"/>
                    <a:pt x="153433" y="2084"/>
                    <a:pt x="152800" y="2107"/>
                  </a:cubicBezTo>
                  <a:cubicBezTo>
                    <a:pt x="151550" y="2149"/>
                    <a:pt x="150293" y="2234"/>
                    <a:pt x="149036" y="2320"/>
                  </a:cubicBezTo>
                  <a:lnTo>
                    <a:pt x="149033" y="2320"/>
                  </a:lnTo>
                  <a:cubicBezTo>
                    <a:pt x="146568" y="2495"/>
                    <a:pt x="144107" y="2695"/>
                    <a:pt x="141651" y="2695"/>
                  </a:cubicBezTo>
                  <a:cubicBezTo>
                    <a:pt x="140973" y="2750"/>
                    <a:pt x="140287" y="2804"/>
                    <a:pt x="139623" y="2948"/>
                  </a:cubicBezTo>
                  <a:cubicBezTo>
                    <a:pt x="139627" y="3032"/>
                    <a:pt x="139608" y="3121"/>
                    <a:pt x="139570" y="3198"/>
                  </a:cubicBezTo>
                  <a:lnTo>
                    <a:pt x="139562" y="3207"/>
                  </a:lnTo>
                  <a:cubicBezTo>
                    <a:pt x="139550" y="3228"/>
                    <a:pt x="139539" y="3248"/>
                    <a:pt x="139526" y="3268"/>
                  </a:cubicBezTo>
                  <a:cubicBezTo>
                    <a:pt x="139492" y="3317"/>
                    <a:pt x="139445" y="3368"/>
                    <a:pt x="139397" y="3406"/>
                  </a:cubicBezTo>
                  <a:cubicBezTo>
                    <a:pt x="139388" y="3357"/>
                    <a:pt x="139374" y="3311"/>
                    <a:pt x="139350" y="3268"/>
                  </a:cubicBezTo>
                  <a:cubicBezTo>
                    <a:pt x="139342" y="3252"/>
                    <a:pt x="139331" y="3233"/>
                    <a:pt x="139320" y="3219"/>
                  </a:cubicBezTo>
                  <a:cubicBezTo>
                    <a:pt x="139317" y="3208"/>
                    <a:pt x="139309" y="3200"/>
                    <a:pt x="139301" y="3189"/>
                  </a:cubicBezTo>
                  <a:cubicBezTo>
                    <a:pt x="139117" y="2931"/>
                    <a:pt x="138723" y="2790"/>
                    <a:pt x="138354" y="2778"/>
                  </a:cubicBezTo>
                  <a:cubicBezTo>
                    <a:pt x="138343" y="2778"/>
                    <a:pt x="138331" y="2778"/>
                    <a:pt x="138319" y="2778"/>
                  </a:cubicBezTo>
                  <a:cubicBezTo>
                    <a:pt x="137870" y="2778"/>
                    <a:pt x="137437" y="2918"/>
                    <a:pt x="136991" y="2971"/>
                  </a:cubicBezTo>
                  <a:cubicBezTo>
                    <a:pt x="136544" y="3025"/>
                    <a:pt x="136080" y="2998"/>
                    <a:pt x="135627" y="3017"/>
                  </a:cubicBezTo>
                  <a:cubicBezTo>
                    <a:pt x="135386" y="3025"/>
                    <a:pt x="135147" y="3051"/>
                    <a:pt x="134918" y="3109"/>
                  </a:cubicBezTo>
                  <a:cubicBezTo>
                    <a:pt x="134739" y="3152"/>
                    <a:pt x="134562" y="3217"/>
                    <a:pt x="134385" y="3270"/>
                  </a:cubicBezTo>
                  <a:cubicBezTo>
                    <a:pt x="134252" y="3308"/>
                    <a:pt x="134117" y="3343"/>
                    <a:pt x="133976" y="3354"/>
                  </a:cubicBezTo>
                  <a:cubicBezTo>
                    <a:pt x="133944" y="3357"/>
                    <a:pt x="133912" y="3358"/>
                    <a:pt x="133879" y="3358"/>
                  </a:cubicBezTo>
                  <a:cubicBezTo>
                    <a:pt x="133731" y="3358"/>
                    <a:pt x="133580" y="3329"/>
                    <a:pt x="133455" y="3270"/>
                  </a:cubicBezTo>
                  <a:cubicBezTo>
                    <a:pt x="133333" y="3208"/>
                    <a:pt x="133232" y="3120"/>
                    <a:pt x="133190" y="3006"/>
                  </a:cubicBezTo>
                  <a:cubicBezTo>
                    <a:pt x="133188" y="2998"/>
                    <a:pt x="133188" y="2994"/>
                    <a:pt x="133183" y="2987"/>
                  </a:cubicBezTo>
                  <a:cubicBezTo>
                    <a:pt x="133180" y="2994"/>
                    <a:pt x="133171" y="3003"/>
                    <a:pt x="133167" y="3006"/>
                  </a:cubicBezTo>
                  <a:cubicBezTo>
                    <a:pt x="133041" y="3171"/>
                    <a:pt x="132831" y="3231"/>
                    <a:pt x="132597" y="3231"/>
                  </a:cubicBezTo>
                  <a:cubicBezTo>
                    <a:pt x="132345" y="3231"/>
                    <a:pt x="132066" y="3162"/>
                    <a:pt x="131832" y="3079"/>
                  </a:cubicBezTo>
                  <a:cubicBezTo>
                    <a:pt x="131821" y="3079"/>
                    <a:pt x="131813" y="3076"/>
                    <a:pt x="131804" y="3071"/>
                  </a:cubicBezTo>
                  <a:lnTo>
                    <a:pt x="131794" y="3082"/>
                  </a:lnTo>
                  <a:cubicBezTo>
                    <a:pt x="131713" y="3144"/>
                    <a:pt x="131633" y="3209"/>
                    <a:pt x="131553" y="3270"/>
                  </a:cubicBezTo>
                  <a:cubicBezTo>
                    <a:pt x="131449" y="3350"/>
                    <a:pt x="131346" y="3430"/>
                    <a:pt x="131245" y="3512"/>
                  </a:cubicBezTo>
                  <a:cubicBezTo>
                    <a:pt x="131203" y="3419"/>
                    <a:pt x="131142" y="3335"/>
                    <a:pt x="131061" y="3270"/>
                  </a:cubicBezTo>
                  <a:cubicBezTo>
                    <a:pt x="131019" y="3232"/>
                    <a:pt x="130977" y="3196"/>
                    <a:pt x="130927" y="3170"/>
                  </a:cubicBezTo>
                  <a:cubicBezTo>
                    <a:pt x="130908" y="3204"/>
                    <a:pt x="130889" y="3238"/>
                    <a:pt x="130866" y="3270"/>
                  </a:cubicBezTo>
                  <a:cubicBezTo>
                    <a:pt x="130790" y="3369"/>
                    <a:pt x="130686" y="3454"/>
                    <a:pt x="130570" y="3514"/>
                  </a:cubicBezTo>
                  <a:cubicBezTo>
                    <a:pt x="130520" y="3430"/>
                    <a:pt x="130470" y="3349"/>
                    <a:pt x="130424" y="3270"/>
                  </a:cubicBezTo>
                  <a:cubicBezTo>
                    <a:pt x="130409" y="3247"/>
                    <a:pt x="130397" y="3221"/>
                    <a:pt x="130381" y="3196"/>
                  </a:cubicBezTo>
                  <a:cubicBezTo>
                    <a:pt x="129833" y="3219"/>
                    <a:pt x="129287" y="3246"/>
                    <a:pt x="128739" y="3270"/>
                  </a:cubicBezTo>
                  <a:lnTo>
                    <a:pt x="127486" y="3327"/>
                  </a:lnTo>
                  <a:lnTo>
                    <a:pt x="127455" y="3327"/>
                  </a:lnTo>
                  <a:cubicBezTo>
                    <a:pt x="127195" y="3337"/>
                    <a:pt x="126929" y="3349"/>
                    <a:pt x="126668" y="3362"/>
                  </a:cubicBezTo>
                  <a:cubicBezTo>
                    <a:pt x="126520" y="3369"/>
                    <a:pt x="126366" y="3378"/>
                    <a:pt x="126213" y="3400"/>
                  </a:cubicBezTo>
                  <a:cubicBezTo>
                    <a:pt x="126204" y="3400"/>
                    <a:pt x="126197" y="3404"/>
                    <a:pt x="126190" y="3404"/>
                  </a:cubicBezTo>
                  <a:cubicBezTo>
                    <a:pt x="125810" y="3449"/>
                    <a:pt x="125451" y="3557"/>
                    <a:pt x="125247" y="3824"/>
                  </a:cubicBezTo>
                  <a:cubicBezTo>
                    <a:pt x="125052" y="3583"/>
                    <a:pt x="124688" y="3521"/>
                    <a:pt x="124325" y="3521"/>
                  </a:cubicBezTo>
                  <a:cubicBezTo>
                    <a:pt x="124268" y="3521"/>
                    <a:pt x="124210" y="3523"/>
                    <a:pt x="124154" y="3526"/>
                  </a:cubicBezTo>
                  <a:cubicBezTo>
                    <a:pt x="124097" y="3526"/>
                    <a:pt x="124046" y="3528"/>
                    <a:pt x="123992" y="3533"/>
                  </a:cubicBezTo>
                  <a:cubicBezTo>
                    <a:pt x="123940" y="3538"/>
                    <a:pt x="123884" y="3541"/>
                    <a:pt x="123832" y="3545"/>
                  </a:cubicBezTo>
                  <a:cubicBezTo>
                    <a:pt x="123821" y="3545"/>
                    <a:pt x="123813" y="3545"/>
                    <a:pt x="123802" y="3547"/>
                  </a:cubicBezTo>
                  <a:cubicBezTo>
                    <a:pt x="123672" y="3556"/>
                    <a:pt x="123539" y="3564"/>
                    <a:pt x="123404" y="3575"/>
                  </a:cubicBezTo>
                  <a:cubicBezTo>
                    <a:pt x="123273" y="3585"/>
                    <a:pt x="123143" y="3593"/>
                    <a:pt x="123007" y="3604"/>
                  </a:cubicBezTo>
                  <a:cubicBezTo>
                    <a:pt x="122619" y="3631"/>
                    <a:pt x="122234" y="3659"/>
                    <a:pt x="121846" y="3686"/>
                  </a:cubicBezTo>
                  <a:cubicBezTo>
                    <a:pt x="121428" y="3716"/>
                    <a:pt x="121014" y="3743"/>
                    <a:pt x="120596" y="3774"/>
                  </a:cubicBezTo>
                  <a:cubicBezTo>
                    <a:pt x="119223" y="3869"/>
                    <a:pt x="117846" y="3965"/>
                    <a:pt x="116473" y="4065"/>
                  </a:cubicBezTo>
                  <a:cubicBezTo>
                    <a:pt x="116085" y="4091"/>
                    <a:pt x="115702" y="4118"/>
                    <a:pt x="115320" y="4179"/>
                  </a:cubicBezTo>
                  <a:cubicBezTo>
                    <a:pt x="114940" y="4240"/>
                    <a:pt x="114559" y="4339"/>
                    <a:pt x="114174" y="4363"/>
                  </a:cubicBezTo>
                  <a:cubicBezTo>
                    <a:pt x="114111" y="4367"/>
                    <a:pt x="114049" y="4368"/>
                    <a:pt x="113986" y="4368"/>
                  </a:cubicBezTo>
                  <a:cubicBezTo>
                    <a:pt x="113614" y="4368"/>
                    <a:pt x="113250" y="4317"/>
                    <a:pt x="112885" y="4271"/>
                  </a:cubicBezTo>
                  <a:lnTo>
                    <a:pt x="112881" y="4271"/>
                  </a:lnTo>
                  <a:cubicBezTo>
                    <a:pt x="112623" y="4242"/>
                    <a:pt x="112369" y="4215"/>
                    <a:pt x="112112" y="4215"/>
                  </a:cubicBezTo>
                  <a:cubicBezTo>
                    <a:pt x="112026" y="4215"/>
                    <a:pt x="111941" y="4218"/>
                    <a:pt x="111854" y="4225"/>
                  </a:cubicBezTo>
                  <a:cubicBezTo>
                    <a:pt x="111082" y="4278"/>
                    <a:pt x="110293" y="4385"/>
                    <a:pt x="109523" y="4482"/>
                  </a:cubicBezTo>
                  <a:cubicBezTo>
                    <a:pt x="109441" y="4493"/>
                    <a:pt x="109353" y="4510"/>
                    <a:pt x="109273" y="4531"/>
                  </a:cubicBezTo>
                  <a:lnTo>
                    <a:pt x="109264" y="4531"/>
                  </a:lnTo>
                  <a:cubicBezTo>
                    <a:pt x="109135" y="4569"/>
                    <a:pt x="109023" y="4634"/>
                    <a:pt x="108985" y="4742"/>
                  </a:cubicBezTo>
                  <a:cubicBezTo>
                    <a:pt x="108982" y="4751"/>
                    <a:pt x="108977" y="4754"/>
                    <a:pt x="108977" y="4761"/>
                  </a:cubicBezTo>
                  <a:cubicBezTo>
                    <a:pt x="108958" y="4759"/>
                    <a:pt x="108939" y="4751"/>
                    <a:pt x="108920" y="4746"/>
                  </a:cubicBezTo>
                  <a:cubicBezTo>
                    <a:pt x="108657" y="4671"/>
                    <a:pt x="108379" y="4632"/>
                    <a:pt x="108101" y="4632"/>
                  </a:cubicBezTo>
                  <a:cubicBezTo>
                    <a:pt x="107858" y="4632"/>
                    <a:pt x="107614" y="4662"/>
                    <a:pt x="107379" y="4723"/>
                  </a:cubicBezTo>
                  <a:cubicBezTo>
                    <a:pt x="107368" y="4761"/>
                    <a:pt x="107356" y="4805"/>
                    <a:pt x="107344" y="4843"/>
                  </a:cubicBezTo>
                  <a:cubicBezTo>
                    <a:pt x="107317" y="4938"/>
                    <a:pt x="107290" y="5035"/>
                    <a:pt x="107262" y="5134"/>
                  </a:cubicBezTo>
                  <a:cubicBezTo>
                    <a:pt x="107233" y="5022"/>
                    <a:pt x="107171" y="4930"/>
                    <a:pt x="107083" y="4857"/>
                  </a:cubicBezTo>
                  <a:cubicBezTo>
                    <a:pt x="107014" y="4796"/>
                    <a:pt x="106925" y="4746"/>
                    <a:pt x="106830" y="4710"/>
                  </a:cubicBezTo>
                  <a:lnTo>
                    <a:pt x="106827" y="4710"/>
                  </a:lnTo>
                  <a:cubicBezTo>
                    <a:pt x="106667" y="4649"/>
                    <a:pt x="106477" y="4619"/>
                    <a:pt x="106290" y="4619"/>
                  </a:cubicBezTo>
                  <a:cubicBezTo>
                    <a:pt x="106187" y="4619"/>
                    <a:pt x="106085" y="4628"/>
                    <a:pt x="105988" y="4646"/>
                  </a:cubicBezTo>
                  <a:cubicBezTo>
                    <a:pt x="105747" y="4689"/>
                    <a:pt x="105513" y="4765"/>
                    <a:pt x="105279" y="4830"/>
                  </a:cubicBezTo>
                  <a:lnTo>
                    <a:pt x="105276" y="4830"/>
                  </a:lnTo>
                  <a:cubicBezTo>
                    <a:pt x="105018" y="4906"/>
                    <a:pt x="104767" y="4971"/>
                    <a:pt x="104495" y="4976"/>
                  </a:cubicBezTo>
                  <a:cubicBezTo>
                    <a:pt x="104483" y="4976"/>
                    <a:pt x="104472" y="4977"/>
                    <a:pt x="104460" y="4977"/>
                  </a:cubicBezTo>
                  <a:cubicBezTo>
                    <a:pt x="104303" y="4977"/>
                    <a:pt x="104149" y="4953"/>
                    <a:pt x="103995" y="4930"/>
                  </a:cubicBezTo>
                  <a:lnTo>
                    <a:pt x="103992" y="4930"/>
                  </a:lnTo>
                  <a:cubicBezTo>
                    <a:pt x="103909" y="4919"/>
                    <a:pt x="103823" y="4904"/>
                    <a:pt x="103739" y="4895"/>
                  </a:cubicBezTo>
                  <a:cubicBezTo>
                    <a:pt x="103582" y="4877"/>
                    <a:pt x="103424" y="4870"/>
                    <a:pt x="103265" y="4870"/>
                  </a:cubicBezTo>
                  <a:cubicBezTo>
                    <a:pt x="103017" y="4870"/>
                    <a:pt x="102767" y="4887"/>
                    <a:pt x="102520" y="4904"/>
                  </a:cubicBezTo>
                  <a:cubicBezTo>
                    <a:pt x="102202" y="4925"/>
                    <a:pt x="101883" y="4946"/>
                    <a:pt x="101566" y="4971"/>
                  </a:cubicBezTo>
                  <a:cubicBezTo>
                    <a:pt x="101029" y="5018"/>
                    <a:pt x="100491" y="5079"/>
                    <a:pt x="99968" y="5186"/>
                  </a:cubicBezTo>
                  <a:cubicBezTo>
                    <a:pt x="99812" y="5216"/>
                    <a:pt x="99652" y="5255"/>
                    <a:pt x="99495" y="5281"/>
                  </a:cubicBezTo>
                  <a:cubicBezTo>
                    <a:pt x="99492" y="5285"/>
                    <a:pt x="99487" y="5285"/>
                    <a:pt x="99484" y="5285"/>
                  </a:cubicBezTo>
                  <a:lnTo>
                    <a:pt x="99476" y="5285"/>
                  </a:lnTo>
                  <a:cubicBezTo>
                    <a:pt x="99415" y="5295"/>
                    <a:pt x="99348" y="5304"/>
                    <a:pt x="99289" y="5312"/>
                  </a:cubicBezTo>
                  <a:cubicBezTo>
                    <a:pt x="99286" y="5312"/>
                    <a:pt x="99285" y="5313"/>
                    <a:pt x="99284" y="5313"/>
                  </a:cubicBezTo>
                  <a:cubicBezTo>
                    <a:pt x="99283" y="5313"/>
                    <a:pt x="99282" y="5313"/>
                    <a:pt x="99281" y="5312"/>
                  </a:cubicBezTo>
                  <a:cubicBezTo>
                    <a:pt x="99182" y="5324"/>
                    <a:pt x="99083" y="5333"/>
                    <a:pt x="98984" y="5333"/>
                  </a:cubicBezTo>
                  <a:cubicBezTo>
                    <a:pt x="98957" y="5333"/>
                    <a:pt x="98929" y="5333"/>
                    <a:pt x="98901" y="5331"/>
                  </a:cubicBezTo>
                  <a:lnTo>
                    <a:pt x="98863" y="5331"/>
                  </a:lnTo>
                  <a:cubicBezTo>
                    <a:pt x="98770" y="5327"/>
                    <a:pt x="98667" y="5312"/>
                    <a:pt x="98578" y="5285"/>
                  </a:cubicBezTo>
                  <a:cubicBezTo>
                    <a:pt x="98315" y="5216"/>
                    <a:pt x="98073" y="5065"/>
                    <a:pt x="97796" y="5063"/>
                  </a:cubicBezTo>
                  <a:cubicBezTo>
                    <a:pt x="97788" y="5062"/>
                    <a:pt x="97780" y="5062"/>
                    <a:pt x="97772" y="5062"/>
                  </a:cubicBezTo>
                  <a:cubicBezTo>
                    <a:pt x="97506" y="5062"/>
                    <a:pt x="97267" y="5202"/>
                    <a:pt x="97014" y="5288"/>
                  </a:cubicBezTo>
                  <a:cubicBezTo>
                    <a:pt x="96742" y="5375"/>
                    <a:pt x="96450" y="5407"/>
                    <a:pt x="96160" y="5429"/>
                  </a:cubicBezTo>
                  <a:cubicBezTo>
                    <a:pt x="95818" y="5457"/>
                    <a:pt x="91937" y="5622"/>
                    <a:pt x="90906" y="5855"/>
                  </a:cubicBezTo>
                  <a:cubicBezTo>
                    <a:pt x="90733" y="5897"/>
                    <a:pt x="90642" y="5938"/>
                    <a:pt x="90652" y="5979"/>
                  </a:cubicBezTo>
                  <a:lnTo>
                    <a:pt x="90652" y="5979"/>
                  </a:lnTo>
                  <a:cubicBezTo>
                    <a:pt x="90642" y="5945"/>
                    <a:pt x="90626" y="5908"/>
                    <a:pt x="90615" y="5874"/>
                  </a:cubicBezTo>
                  <a:cubicBezTo>
                    <a:pt x="90599" y="5836"/>
                    <a:pt x="90585" y="5797"/>
                    <a:pt x="90569" y="5755"/>
                  </a:cubicBezTo>
                  <a:cubicBezTo>
                    <a:pt x="90346" y="5860"/>
                    <a:pt x="90096" y="5914"/>
                    <a:pt x="89846" y="5914"/>
                  </a:cubicBezTo>
                  <a:cubicBezTo>
                    <a:pt x="89778" y="5914"/>
                    <a:pt x="89709" y="5910"/>
                    <a:pt x="89641" y="5902"/>
                  </a:cubicBezTo>
                  <a:cubicBezTo>
                    <a:pt x="89638" y="5912"/>
                    <a:pt x="89633" y="5921"/>
                    <a:pt x="89633" y="5931"/>
                  </a:cubicBezTo>
                  <a:cubicBezTo>
                    <a:pt x="89614" y="5988"/>
                    <a:pt x="89595" y="6050"/>
                    <a:pt x="89579" y="6108"/>
                  </a:cubicBezTo>
                  <a:cubicBezTo>
                    <a:pt x="89533" y="6249"/>
                    <a:pt x="89492" y="6392"/>
                    <a:pt x="89449" y="6537"/>
                  </a:cubicBezTo>
                  <a:cubicBezTo>
                    <a:pt x="89341" y="6363"/>
                    <a:pt x="89188" y="6241"/>
                    <a:pt x="89004" y="6157"/>
                  </a:cubicBezTo>
                  <a:lnTo>
                    <a:pt x="88996" y="6157"/>
                  </a:lnTo>
                  <a:cubicBezTo>
                    <a:pt x="88839" y="6081"/>
                    <a:pt x="88654" y="6030"/>
                    <a:pt x="88464" y="6003"/>
                  </a:cubicBezTo>
                  <a:cubicBezTo>
                    <a:pt x="88307" y="5979"/>
                    <a:pt x="88142" y="5969"/>
                    <a:pt x="87975" y="5969"/>
                  </a:cubicBezTo>
                  <a:cubicBezTo>
                    <a:pt x="87662" y="5969"/>
                    <a:pt x="87341" y="6004"/>
                    <a:pt x="87049" y="6049"/>
                  </a:cubicBezTo>
                  <a:cubicBezTo>
                    <a:pt x="86919" y="6068"/>
                    <a:pt x="86788" y="6092"/>
                    <a:pt x="86658" y="6111"/>
                  </a:cubicBezTo>
                  <a:cubicBezTo>
                    <a:pt x="86206" y="6184"/>
                    <a:pt x="85755" y="6253"/>
                    <a:pt x="85301" y="6325"/>
                  </a:cubicBezTo>
                  <a:cubicBezTo>
                    <a:pt x="85154" y="6344"/>
                    <a:pt x="84983" y="6401"/>
                    <a:pt x="84949" y="6509"/>
                  </a:cubicBezTo>
                  <a:lnTo>
                    <a:pt x="84949" y="6513"/>
                  </a:lnTo>
                  <a:cubicBezTo>
                    <a:pt x="84941" y="6525"/>
                    <a:pt x="84941" y="6540"/>
                    <a:pt x="84941" y="6551"/>
                  </a:cubicBezTo>
                  <a:cubicBezTo>
                    <a:pt x="84924" y="6540"/>
                    <a:pt x="84910" y="6525"/>
                    <a:pt x="84894" y="6516"/>
                  </a:cubicBezTo>
                  <a:lnTo>
                    <a:pt x="84891" y="6516"/>
                  </a:lnTo>
                  <a:cubicBezTo>
                    <a:pt x="84709" y="6374"/>
                    <a:pt x="84467" y="6296"/>
                    <a:pt x="84222" y="6296"/>
                  </a:cubicBezTo>
                  <a:cubicBezTo>
                    <a:pt x="84157" y="6296"/>
                    <a:pt x="84092" y="6301"/>
                    <a:pt x="84028" y="6312"/>
                  </a:cubicBezTo>
                  <a:cubicBezTo>
                    <a:pt x="83990" y="6408"/>
                    <a:pt x="83959" y="6506"/>
                    <a:pt x="83940" y="6601"/>
                  </a:cubicBezTo>
                  <a:cubicBezTo>
                    <a:pt x="83914" y="6723"/>
                    <a:pt x="83898" y="6850"/>
                    <a:pt x="83902" y="6976"/>
                  </a:cubicBezTo>
                  <a:cubicBezTo>
                    <a:pt x="83811" y="6862"/>
                    <a:pt x="83715" y="6745"/>
                    <a:pt x="83619" y="6630"/>
                  </a:cubicBezTo>
                  <a:lnTo>
                    <a:pt x="83619" y="6628"/>
                  </a:lnTo>
                  <a:cubicBezTo>
                    <a:pt x="83531" y="6520"/>
                    <a:pt x="83442" y="6417"/>
                    <a:pt x="83354" y="6310"/>
                  </a:cubicBezTo>
                  <a:cubicBezTo>
                    <a:pt x="83087" y="6388"/>
                    <a:pt x="82804" y="6427"/>
                    <a:pt x="82520" y="6427"/>
                  </a:cubicBezTo>
                  <a:cubicBezTo>
                    <a:pt x="82412" y="6427"/>
                    <a:pt x="82304" y="6421"/>
                    <a:pt x="82196" y="6410"/>
                  </a:cubicBezTo>
                  <a:cubicBezTo>
                    <a:pt x="82161" y="6528"/>
                    <a:pt x="82122" y="6648"/>
                    <a:pt x="82088" y="6766"/>
                  </a:cubicBezTo>
                  <a:lnTo>
                    <a:pt x="82084" y="6769"/>
                  </a:lnTo>
                  <a:cubicBezTo>
                    <a:pt x="82077" y="6799"/>
                    <a:pt x="82065" y="6831"/>
                    <a:pt x="82058" y="6862"/>
                  </a:cubicBezTo>
                  <a:cubicBezTo>
                    <a:pt x="82050" y="6831"/>
                    <a:pt x="82042" y="6799"/>
                    <a:pt x="82027" y="6774"/>
                  </a:cubicBezTo>
                  <a:cubicBezTo>
                    <a:pt x="81924" y="6544"/>
                    <a:pt x="81618" y="6448"/>
                    <a:pt x="81283" y="6424"/>
                  </a:cubicBezTo>
                  <a:cubicBezTo>
                    <a:pt x="81219" y="6418"/>
                    <a:pt x="81154" y="6416"/>
                    <a:pt x="81089" y="6416"/>
                  </a:cubicBezTo>
                  <a:cubicBezTo>
                    <a:pt x="80976" y="6416"/>
                    <a:pt x="80863" y="6424"/>
                    <a:pt x="80758" y="6436"/>
                  </a:cubicBezTo>
                  <a:lnTo>
                    <a:pt x="80467" y="6470"/>
                  </a:lnTo>
                  <a:lnTo>
                    <a:pt x="77825" y="6780"/>
                  </a:lnTo>
                  <a:cubicBezTo>
                    <a:pt x="77581" y="6807"/>
                    <a:pt x="77308" y="6849"/>
                    <a:pt x="77155" y="7014"/>
                  </a:cubicBezTo>
                  <a:cubicBezTo>
                    <a:pt x="77060" y="6902"/>
                    <a:pt x="76960" y="6788"/>
                    <a:pt x="76859" y="6677"/>
                  </a:cubicBezTo>
                  <a:cubicBezTo>
                    <a:pt x="76760" y="6764"/>
                    <a:pt x="76680" y="6872"/>
                    <a:pt x="76622" y="6984"/>
                  </a:cubicBezTo>
                  <a:cubicBezTo>
                    <a:pt x="76591" y="7041"/>
                    <a:pt x="76567" y="7098"/>
                    <a:pt x="76548" y="7160"/>
                  </a:cubicBezTo>
                  <a:cubicBezTo>
                    <a:pt x="76422" y="6963"/>
                    <a:pt x="76178" y="6894"/>
                    <a:pt x="75910" y="6894"/>
                  </a:cubicBezTo>
                  <a:cubicBezTo>
                    <a:pt x="75702" y="6894"/>
                    <a:pt x="75479" y="6936"/>
                    <a:pt x="75287" y="6991"/>
                  </a:cubicBezTo>
                  <a:cubicBezTo>
                    <a:pt x="75079" y="7048"/>
                    <a:pt x="74849" y="7106"/>
                    <a:pt x="74631" y="7118"/>
                  </a:cubicBezTo>
                  <a:cubicBezTo>
                    <a:pt x="74587" y="7126"/>
                    <a:pt x="74546" y="7126"/>
                    <a:pt x="74507" y="7126"/>
                  </a:cubicBezTo>
                  <a:lnTo>
                    <a:pt x="74486" y="7126"/>
                  </a:lnTo>
                  <a:cubicBezTo>
                    <a:pt x="74340" y="7123"/>
                    <a:pt x="74198" y="7092"/>
                    <a:pt x="74084" y="7027"/>
                  </a:cubicBezTo>
                  <a:cubicBezTo>
                    <a:pt x="74046" y="7004"/>
                    <a:pt x="74010" y="6980"/>
                    <a:pt x="73980" y="6950"/>
                  </a:cubicBezTo>
                  <a:cubicBezTo>
                    <a:pt x="73972" y="6961"/>
                    <a:pt x="73961" y="6970"/>
                    <a:pt x="73958" y="6980"/>
                  </a:cubicBezTo>
                  <a:cubicBezTo>
                    <a:pt x="73877" y="7073"/>
                    <a:pt x="73801" y="7164"/>
                    <a:pt x="73724" y="7257"/>
                  </a:cubicBezTo>
                  <a:cubicBezTo>
                    <a:pt x="73694" y="7295"/>
                    <a:pt x="73662" y="7329"/>
                    <a:pt x="73633" y="7367"/>
                  </a:cubicBezTo>
                  <a:cubicBezTo>
                    <a:pt x="73583" y="7338"/>
                    <a:pt x="73528" y="7306"/>
                    <a:pt x="73475" y="7287"/>
                  </a:cubicBezTo>
                  <a:cubicBezTo>
                    <a:pt x="73429" y="7265"/>
                    <a:pt x="73380" y="7249"/>
                    <a:pt x="73329" y="7238"/>
                  </a:cubicBezTo>
                  <a:cubicBezTo>
                    <a:pt x="73114" y="7176"/>
                    <a:pt x="72873" y="7164"/>
                    <a:pt x="72639" y="7164"/>
                  </a:cubicBezTo>
                  <a:cubicBezTo>
                    <a:pt x="71792" y="7164"/>
                    <a:pt x="70945" y="7253"/>
                    <a:pt x="70096" y="7343"/>
                  </a:cubicBezTo>
                  <a:cubicBezTo>
                    <a:pt x="69706" y="7381"/>
                    <a:pt x="69310" y="7425"/>
                    <a:pt x="68916" y="7467"/>
                  </a:cubicBezTo>
                  <a:cubicBezTo>
                    <a:pt x="68747" y="7486"/>
                    <a:pt x="68582" y="7501"/>
                    <a:pt x="68414" y="7520"/>
                  </a:cubicBezTo>
                  <a:cubicBezTo>
                    <a:pt x="67907" y="7572"/>
                    <a:pt x="66349" y="7946"/>
                    <a:pt x="65404" y="7946"/>
                  </a:cubicBezTo>
                  <a:cubicBezTo>
                    <a:pt x="65105" y="7946"/>
                    <a:pt x="64867" y="7908"/>
                    <a:pt x="64744" y="7811"/>
                  </a:cubicBezTo>
                  <a:cubicBezTo>
                    <a:pt x="64741" y="8009"/>
                    <a:pt x="64734" y="8213"/>
                    <a:pt x="64725" y="8416"/>
                  </a:cubicBezTo>
                  <a:lnTo>
                    <a:pt x="64725" y="8460"/>
                  </a:lnTo>
                  <a:cubicBezTo>
                    <a:pt x="64717" y="8443"/>
                    <a:pt x="64710" y="8433"/>
                    <a:pt x="64703" y="8416"/>
                  </a:cubicBezTo>
                  <a:cubicBezTo>
                    <a:pt x="64570" y="8191"/>
                    <a:pt x="64435" y="7964"/>
                    <a:pt x="64296" y="7741"/>
                  </a:cubicBezTo>
                  <a:cubicBezTo>
                    <a:pt x="64293" y="7882"/>
                    <a:pt x="64285" y="8021"/>
                    <a:pt x="64277" y="8162"/>
                  </a:cubicBezTo>
                  <a:cubicBezTo>
                    <a:pt x="64169" y="8013"/>
                    <a:pt x="64066" y="7863"/>
                    <a:pt x="63959" y="7715"/>
                  </a:cubicBezTo>
                  <a:cubicBezTo>
                    <a:pt x="63883" y="7848"/>
                    <a:pt x="63806" y="7987"/>
                    <a:pt x="63733" y="8121"/>
                  </a:cubicBezTo>
                  <a:cubicBezTo>
                    <a:pt x="63668" y="7994"/>
                    <a:pt x="63493" y="7935"/>
                    <a:pt x="63326" y="7935"/>
                  </a:cubicBezTo>
                  <a:cubicBezTo>
                    <a:pt x="63308" y="7935"/>
                    <a:pt x="63291" y="7936"/>
                    <a:pt x="63273" y="7937"/>
                  </a:cubicBezTo>
                  <a:cubicBezTo>
                    <a:pt x="63094" y="7952"/>
                    <a:pt x="62923" y="8018"/>
                    <a:pt x="62744" y="8040"/>
                  </a:cubicBezTo>
                  <a:cubicBezTo>
                    <a:pt x="62692" y="8046"/>
                    <a:pt x="62640" y="8048"/>
                    <a:pt x="62587" y="8048"/>
                  </a:cubicBezTo>
                  <a:cubicBezTo>
                    <a:pt x="62355" y="8048"/>
                    <a:pt x="62118" y="8001"/>
                    <a:pt x="61889" y="8001"/>
                  </a:cubicBezTo>
                  <a:cubicBezTo>
                    <a:pt x="61776" y="8001"/>
                    <a:pt x="61665" y="8012"/>
                    <a:pt x="61558" y="8048"/>
                  </a:cubicBezTo>
                  <a:cubicBezTo>
                    <a:pt x="61419" y="8093"/>
                    <a:pt x="61301" y="8179"/>
                    <a:pt x="61159" y="8221"/>
                  </a:cubicBezTo>
                  <a:cubicBezTo>
                    <a:pt x="61064" y="8251"/>
                    <a:pt x="60964" y="8261"/>
                    <a:pt x="60862" y="8261"/>
                  </a:cubicBezTo>
                  <a:cubicBezTo>
                    <a:pt x="60742" y="8261"/>
                    <a:pt x="60620" y="8247"/>
                    <a:pt x="60500" y="8237"/>
                  </a:cubicBezTo>
                  <a:cubicBezTo>
                    <a:pt x="60391" y="8229"/>
                    <a:pt x="60282" y="8225"/>
                    <a:pt x="60173" y="8225"/>
                  </a:cubicBezTo>
                  <a:cubicBezTo>
                    <a:pt x="59759" y="8225"/>
                    <a:pt x="59346" y="8282"/>
                    <a:pt x="58956" y="8395"/>
                  </a:cubicBezTo>
                  <a:cubicBezTo>
                    <a:pt x="58760" y="8448"/>
                    <a:pt x="58564" y="8517"/>
                    <a:pt x="58362" y="8517"/>
                  </a:cubicBezTo>
                  <a:cubicBezTo>
                    <a:pt x="58335" y="8517"/>
                    <a:pt x="58307" y="8516"/>
                    <a:pt x="58279" y="8513"/>
                  </a:cubicBezTo>
                  <a:cubicBezTo>
                    <a:pt x="58092" y="8496"/>
                    <a:pt x="57915" y="8409"/>
                    <a:pt x="57730" y="8409"/>
                  </a:cubicBezTo>
                  <a:cubicBezTo>
                    <a:pt x="57707" y="8409"/>
                    <a:pt x="57683" y="8411"/>
                    <a:pt x="57659" y="8414"/>
                  </a:cubicBezTo>
                  <a:cubicBezTo>
                    <a:pt x="57262" y="8462"/>
                    <a:pt x="56950" y="8632"/>
                    <a:pt x="56528" y="8658"/>
                  </a:cubicBezTo>
                  <a:cubicBezTo>
                    <a:pt x="56125" y="8681"/>
                    <a:pt x="55727" y="8723"/>
                    <a:pt x="55327" y="8761"/>
                  </a:cubicBezTo>
                  <a:lnTo>
                    <a:pt x="55324" y="8761"/>
                  </a:lnTo>
                  <a:cubicBezTo>
                    <a:pt x="55213" y="8777"/>
                    <a:pt x="55105" y="8784"/>
                    <a:pt x="54996" y="8796"/>
                  </a:cubicBezTo>
                  <a:cubicBezTo>
                    <a:pt x="54808" y="8813"/>
                    <a:pt x="54621" y="8815"/>
                    <a:pt x="54435" y="8815"/>
                  </a:cubicBezTo>
                  <a:cubicBezTo>
                    <a:pt x="54368" y="8815"/>
                    <a:pt x="54301" y="8815"/>
                    <a:pt x="54234" y="8815"/>
                  </a:cubicBezTo>
                  <a:cubicBezTo>
                    <a:pt x="53982" y="8815"/>
                    <a:pt x="53732" y="8819"/>
                    <a:pt x="53484" y="8859"/>
                  </a:cubicBezTo>
                  <a:cubicBezTo>
                    <a:pt x="52247" y="9049"/>
                    <a:pt x="51069" y="9239"/>
                    <a:pt x="49819" y="9239"/>
                  </a:cubicBezTo>
                  <a:cubicBezTo>
                    <a:pt x="49668" y="9239"/>
                    <a:pt x="49515" y="9236"/>
                    <a:pt x="49361" y="9230"/>
                  </a:cubicBezTo>
                  <a:cubicBezTo>
                    <a:pt x="49316" y="9227"/>
                    <a:pt x="49269" y="9225"/>
                    <a:pt x="49222" y="9225"/>
                  </a:cubicBezTo>
                  <a:cubicBezTo>
                    <a:pt x="49144" y="9225"/>
                    <a:pt x="49065" y="9231"/>
                    <a:pt x="48990" y="9253"/>
                  </a:cubicBezTo>
                  <a:cubicBezTo>
                    <a:pt x="48825" y="9301"/>
                    <a:pt x="48694" y="9428"/>
                    <a:pt x="48522" y="9451"/>
                  </a:cubicBezTo>
                  <a:cubicBezTo>
                    <a:pt x="48498" y="9455"/>
                    <a:pt x="48474" y="9456"/>
                    <a:pt x="48450" y="9456"/>
                  </a:cubicBezTo>
                  <a:cubicBezTo>
                    <a:pt x="48369" y="9456"/>
                    <a:pt x="48287" y="9440"/>
                    <a:pt x="48208" y="9428"/>
                  </a:cubicBezTo>
                  <a:cubicBezTo>
                    <a:pt x="48104" y="9413"/>
                    <a:pt x="48000" y="9406"/>
                    <a:pt x="47895" y="9406"/>
                  </a:cubicBezTo>
                  <a:cubicBezTo>
                    <a:pt x="47540" y="9406"/>
                    <a:pt x="47184" y="9485"/>
                    <a:pt x="46843" y="9583"/>
                  </a:cubicBezTo>
                  <a:cubicBezTo>
                    <a:pt x="46707" y="9623"/>
                    <a:pt x="46547" y="9658"/>
                    <a:pt x="46402" y="9658"/>
                  </a:cubicBezTo>
                  <a:cubicBezTo>
                    <a:pt x="46254" y="9658"/>
                    <a:pt x="46121" y="9621"/>
                    <a:pt x="46046" y="9515"/>
                  </a:cubicBezTo>
                  <a:cubicBezTo>
                    <a:pt x="45977" y="9591"/>
                    <a:pt x="45903" y="9669"/>
                    <a:pt x="45833" y="9745"/>
                  </a:cubicBezTo>
                  <a:cubicBezTo>
                    <a:pt x="45766" y="9661"/>
                    <a:pt x="45692" y="9572"/>
                    <a:pt x="45622" y="9488"/>
                  </a:cubicBezTo>
                  <a:cubicBezTo>
                    <a:pt x="45554" y="9577"/>
                    <a:pt x="45484" y="9661"/>
                    <a:pt x="45419" y="9745"/>
                  </a:cubicBezTo>
                  <a:cubicBezTo>
                    <a:pt x="45336" y="9670"/>
                    <a:pt x="45218" y="9641"/>
                    <a:pt x="45095" y="9641"/>
                  </a:cubicBezTo>
                  <a:cubicBezTo>
                    <a:pt x="44999" y="9641"/>
                    <a:pt x="44898" y="9659"/>
                    <a:pt x="44809" y="9688"/>
                  </a:cubicBezTo>
                  <a:cubicBezTo>
                    <a:pt x="44603" y="9752"/>
                    <a:pt x="44413" y="9860"/>
                    <a:pt x="44199" y="9883"/>
                  </a:cubicBezTo>
                  <a:cubicBezTo>
                    <a:pt x="44159" y="9888"/>
                    <a:pt x="44119" y="9890"/>
                    <a:pt x="44078" y="9890"/>
                  </a:cubicBezTo>
                  <a:cubicBezTo>
                    <a:pt x="43864" y="9890"/>
                    <a:pt x="43638" y="9834"/>
                    <a:pt x="43433" y="9834"/>
                  </a:cubicBezTo>
                  <a:cubicBezTo>
                    <a:pt x="43309" y="9834"/>
                    <a:pt x="43192" y="9854"/>
                    <a:pt x="43091" y="9922"/>
                  </a:cubicBezTo>
                  <a:cubicBezTo>
                    <a:pt x="43010" y="9979"/>
                    <a:pt x="42950" y="10060"/>
                    <a:pt x="42857" y="10101"/>
                  </a:cubicBezTo>
                  <a:cubicBezTo>
                    <a:pt x="42796" y="10130"/>
                    <a:pt x="42728" y="10139"/>
                    <a:pt x="42658" y="10139"/>
                  </a:cubicBezTo>
                  <a:cubicBezTo>
                    <a:pt x="42592" y="10139"/>
                    <a:pt x="42523" y="10131"/>
                    <a:pt x="42456" y="10124"/>
                  </a:cubicBezTo>
                  <a:cubicBezTo>
                    <a:pt x="42271" y="10101"/>
                    <a:pt x="42090" y="10091"/>
                    <a:pt x="41911" y="10091"/>
                  </a:cubicBezTo>
                  <a:cubicBezTo>
                    <a:pt x="41416" y="10091"/>
                    <a:pt x="40938" y="10169"/>
                    <a:pt x="40442" y="10272"/>
                  </a:cubicBezTo>
                  <a:cubicBezTo>
                    <a:pt x="39839" y="10403"/>
                    <a:pt x="39234" y="10373"/>
                    <a:pt x="38624" y="10438"/>
                  </a:cubicBezTo>
                  <a:cubicBezTo>
                    <a:pt x="38556" y="10445"/>
                    <a:pt x="38488" y="10452"/>
                    <a:pt x="38420" y="10452"/>
                  </a:cubicBezTo>
                  <a:cubicBezTo>
                    <a:pt x="38377" y="10452"/>
                    <a:pt x="38334" y="10449"/>
                    <a:pt x="38291" y="10441"/>
                  </a:cubicBezTo>
                  <a:cubicBezTo>
                    <a:pt x="38164" y="10422"/>
                    <a:pt x="38049" y="10360"/>
                    <a:pt x="37922" y="10349"/>
                  </a:cubicBezTo>
                  <a:cubicBezTo>
                    <a:pt x="37912" y="10348"/>
                    <a:pt x="37902" y="10348"/>
                    <a:pt x="37892" y="10348"/>
                  </a:cubicBezTo>
                  <a:cubicBezTo>
                    <a:pt x="37708" y="10348"/>
                    <a:pt x="37540" y="10444"/>
                    <a:pt x="37365" y="10495"/>
                  </a:cubicBezTo>
                  <a:cubicBezTo>
                    <a:pt x="37307" y="10513"/>
                    <a:pt x="37240" y="10524"/>
                    <a:pt x="37175" y="10524"/>
                  </a:cubicBezTo>
                  <a:cubicBezTo>
                    <a:pt x="37038" y="10524"/>
                    <a:pt x="36905" y="10479"/>
                    <a:pt x="36863" y="10373"/>
                  </a:cubicBezTo>
                  <a:cubicBezTo>
                    <a:pt x="36722" y="10506"/>
                    <a:pt x="36578" y="10645"/>
                    <a:pt x="36437" y="10780"/>
                  </a:cubicBezTo>
                  <a:cubicBezTo>
                    <a:pt x="36345" y="10632"/>
                    <a:pt x="36147" y="10543"/>
                    <a:pt x="35950" y="10543"/>
                  </a:cubicBezTo>
                  <a:cubicBezTo>
                    <a:pt x="35871" y="10543"/>
                    <a:pt x="35792" y="10557"/>
                    <a:pt x="35720" y="10588"/>
                  </a:cubicBezTo>
                  <a:cubicBezTo>
                    <a:pt x="35598" y="10641"/>
                    <a:pt x="35495" y="10736"/>
                    <a:pt x="35357" y="10767"/>
                  </a:cubicBezTo>
                  <a:cubicBezTo>
                    <a:pt x="35342" y="10770"/>
                    <a:pt x="35327" y="10771"/>
                    <a:pt x="35311" y="10771"/>
                  </a:cubicBezTo>
                  <a:cubicBezTo>
                    <a:pt x="35185" y="10771"/>
                    <a:pt x="35045" y="10681"/>
                    <a:pt x="35094" y="10583"/>
                  </a:cubicBezTo>
                  <a:lnTo>
                    <a:pt x="35094" y="10583"/>
                  </a:lnTo>
                  <a:cubicBezTo>
                    <a:pt x="34744" y="10789"/>
                    <a:pt x="34300" y="10836"/>
                    <a:pt x="33877" y="10870"/>
                  </a:cubicBezTo>
                  <a:cubicBezTo>
                    <a:pt x="33532" y="10902"/>
                    <a:pt x="32405" y="11133"/>
                    <a:pt x="31609" y="11133"/>
                  </a:cubicBezTo>
                  <a:cubicBezTo>
                    <a:pt x="31183" y="11133"/>
                    <a:pt x="30852" y="11067"/>
                    <a:pt x="30784" y="10870"/>
                  </a:cubicBezTo>
                  <a:cubicBezTo>
                    <a:pt x="30703" y="10973"/>
                    <a:pt x="30650" y="11085"/>
                    <a:pt x="30610" y="11207"/>
                  </a:cubicBezTo>
                  <a:cubicBezTo>
                    <a:pt x="30423" y="10988"/>
                    <a:pt x="30288" y="10743"/>
                    <a:pt x="30208" y="10482"/>
                  </a:cubicBezTo>
                  <a:cubicBezTo>
                    <a:pt x="30069" y="10778"/>
                    <a:pt x="29970" y="11085"/>
                    <a:pt x="29909" y="11399"/>
                  </a:cubicBezTo>
                  <a:cubicBezTo>
                    <a:pt x="29725" y="11272"/>
                    <a:pt x="29521" y="11174"/>
                    <a:pt x="29304" y="11096"/>
                  </a:cubicBezTo>
                  <a:lnTo>
                    <a:pt x="29304" y="11096"/>
                  </a:lnTo>
                  <a:cubicBezTo>
                    <a:pt x="29319" y="11214"/>
                    <a:pt x="29335" y="11338"/>
                    <a:pt x="29342" y="11456"/>
                  </a:cubicBezTo>
                  <a:cubicBezTo>
                    <a:pt x="29364" y="11714"/>
                    <a:pt x="29369" y="11967"/>
                    <a:pt x="29350" y="12219"/>
                  </a:cubicBezTo>
                  <a:cubicBezTo>
                    <a:pt x="29354" y="12238"/>
                    <a:pt x="29350" y="12262"/>
                    <a:pt x="29350" y="12281"/>
                  </a:cubicBezTo>
                  <a:cubicBezTo>
                    <a:pt x="29373" y="12267"/>
                    <a:pt x="29399" y="12261"/>
                    <a:pt x="29425" y="12261"/>
                  </a:cubicBezTo>
                  <a:cubicBezTo>
                    <a:pt x="29450" y="12261"/>
                    <a:pt x="29476" y="12267"/>
                    <a:pt x="29500" y="12278"/>
                  </a:cubicBezTo>
                  <a:cubicBezTo>
                    <a:pt x="29546" y="12289"/>
                    <a:pt x="29584" y="12320"/>
                    <a:pt x="29610" y="12355"/>
                  </a:cubicBezTo>
                  <a:cubicBezTo>
                    <a:pt x="29665" y="12431"/>
                    <a:pt x="29673" y="12523"/>
                    <a:pt x="29687" y="12606"/>
                  </a:cubicBezTo>
                  <a:cubicBezTo>
                    <a:pt x="29694" y="12654"/>
                    <a:pt x="29706" y="12694"/>
                    <a:pt x="29722" y="12737"/>
                  </a:cubicBezTo>
                  <a:lnTo>
                    <a:pt x="29722" y="12740"/>
                  </a:lnTo>
                  <a:cubicBezTo>
                    <a:pt x="29811" y="12993"/>
                    <a:pt x="29993" y="13213"/>
                    <a:pt x="30244" y="13357"/>
                  </a:cubicBezTo>
                  <a:cubicBezTo>
                    <a:pt x="30289" y="13346"/>
                    <a:pt x="30333" y="13335"/>
                    <a:pt x="30366" y="13330"/>
                  </a:cubicBezTo>
                  <a:lnTo>
                    <a:pt x="30366" y="13327"/>
                  </a:lnTo>
                  <a:cubicBezTo>
                    <a:pt x="30588" y="13270"/>
                    <a:pt x="30603" y="13265"/>
                    <a:pt x="30917" y="13259"/>
                  </a:cubicBezTo>
                  <a:cubicBezTo>
                    <a:pt x="32551" y="13213"/>
                    <a:pt x="34179" y="13071"/>
                    <a:pt x="35790" y="12833"/>
                  </a:cubicBezTo>
                  <a:cubicBezTo>
                    <a:pt x="36060" y="12795"/>
                    <a:pt x="36388" y="12699"/>
                    <a:pt x="36420" y="12469"/>
                  </a:cubicBezTo>
                  <a:cubicBezTo>
                    <a:pt x="36505" y="12596"/>
                    <a:pt x="36613" y="12737"/>
                    <a:pt x="36781" y="12768"/>
                  </a:cubicBezTo>
                  <a:cubicBezTo>
                    <a:pt x="36793" y="12770"/>
                    <a:pt x="36806" y="12771"/>
                    <a:pt x="36818" y="12771"/>
                  </a:cubicBezTo>
                  <a:cubicBezTo>
                    <a:pt x="36976" y="12771"/>
                    <a:pt x="37133" y="12610"/>
                    <a:pt x="37026" y="12507"/>
                  </a:cubicBezTo>
                  <a:lnTo>
                    <a:pt x="37026" y="12507"/>
                  </a:lnTo>
                  <a:cubicBezTo>
                    <a:pt x="37180" y="12526"/>
                    <a:pt x="37321" y="12603"/>
                    <a:pt x="37405" y="12713"/>
                  </a:cubicBezTo>
                  <a:cubicBezTo>
                    <a:pt x="37543" y="12599"/>
                    <a:pt x="37665" y="12469"/>
                    <a:pt x="37761" y="12323"/>
                  </a:cubicBezTo>
                  <a:cubicBezTo>
                    <a:pt x="37811" y="12494"/>
                    <a:pt x="38042" y="12541"/>
                    <a:pt x="38263" y="12541"/>
                  </a:cubicBezTo>
                  <a:cubicBezTo>
                    <a:pt x="38314" y="12541"/>
                    <a:pt x="38365" y="12538"/>
                    <a:pt x="38413" y="12534"/>
                  </a:cubicBezTo>
                  <a:cubicBezTo>
                    <a:pt x="39102" y="12472"/>
                    <a:pt x="39797" y="12412"/>
                    <a:pt x="40491" y="12350"/>
                  </a:cubicBezTo>
                  <a:cubicBezTo>
                    <a:pt x="40912" y="12314"/>
                    <a:pt x="41357" y="12268"/>
                    <a:pt x="41707" y="12062"/>
                  </a:cubicBezTo>
                  <a:lnTo>
                    <a:pt x="41707" y="12062"/>
                  </a:lnTo>
                  <a:cubicBezTo>
                    <a:pt x="41659" y="12161"/>
                    <a:pt x="41800" y="12251"/>
                    <a:pt x="41928" y="12251"/>
                  </a:cubicBezTo>
                  <a:cubicBezTo>
                    <a:pt x="41944" y="12251"/>
                    <a:pt x="41960" y="12250"/>
                    <a:pt x="41975" y="12247"/>
                  </a:cubicBezTo>
                  <a:cubicBezTo>
                    <a:pt x="42109" y="12216"/>
                    <a:pt x="42214" y="12120"/>
                    <a:pt x="42340" y="12066"/>
                  </a:cubicBezTo>
                  <a:cubicBezTo>
                    <a:pt x="42410" y="12036"/>
                    <a:pt x="42488" y="12022"/>
                    <a:pt x="42566" y="12022"/>
                  </a:cubicBezTo>
                  <a:cubicBezTo>
                    <a:pt x="42755" y="12022"/>
                    <a:pt x="42947" y="12105"/>
                    <a:pt x="43045" y="12247"/>
                  </a:cubicBezTo>
                  <a:cubicBezTo>
                    <a:pt x="43053" y="12247"/>
                    <a:pt x="43061" y="12247"/>
                    <a:pt x="43067" y="12243"/>
                  </a:cubicBezTo>
                  <a:lnTo>
                    <a:pt x="43482" y="11853"/>
                  </a:lnTo>
                  <a:cubicBezTo>
                    <a:pt x="43520" y="11959"/>
                    <a:pt x="43652" y="12003"/>
                    <a:pt x="43791" y="12003"/>
                  </a:cubicBezTo>
                  <a:cubicBezTo>
                    <a:pt x="43857" y="12003"/>
                    <a:pt x="43924" y="11993"/>
                    <a:pt x="43984" y="11975"/>
                  </a:cubicBezTo>
                  <a:cubicBezTo>
                    <a:pt x="44157" y="11923"/>
                    <a:pt x="44319" y="11827"/>
                    <a:pt x="44500" y="11827"/>
                  </a:cubicBezTo>
                  <a:cubicBezTo>
                    <a:pt x="44512" y="11827"/>
                    <a:pt x="44523" y="11828"/>
                    <a:pt x="44535" y="11828"/>
                  </a:cubicBezTo>
                  <a:cubicBezTo>
                    <a:pt x="44663" y="11840"/>
                    <a:pt x="44777" y="11901"/>
                    <a:pt x="44904" y="11920"/>
                  </a:cubicBezTo>
                  <a:cubicBezTo>
                    <a:pt x="44949" y="11928"/>
                    <a:pt x="44994" y="11931"/>
                    <a:pt x="45039" y="11931"/>
                  </a:cubicBezTo>
                  <a:cubicBezTo>
                    <a:pt x="45106" y="11931"/>
                    <a:pt x="45172" y="11924"/>
                    <a:pt x="45238" y="11917"/>
                  </a:cubicBezTo>
                  <a:cubicBezTo>
                    <a:pt x="45851" y="11853"/>
                    <a:pt x="46454" y="11882"/>
                    <a:pt x="47056" y="11752"/>
                  </a:cubicBezTo>
                  <a:cubicBezTo>
                    <a:pt x="48405" y="11467"/>
                    <a:pt x="49778" y="11389"/>
                    <a:pt x="51163" y="11265"/>
                  </a:cubicBezTo>
                  <a:cubicBezTo>
                    <a:pt x="51347" y="11250"/>
                    <a:pt x="51534" y="11236"/>
                    <a:pt x="51694" y="11157"/>
                  </a:cubicBezTo>
                  <a:cubicBezTo>
                    <a:pt x="51936" y="11039"/>
                    <a:pt x="52082" y="10805"/>
                    <a:pt x="52332" y="10697"/>
                  </a:cubicBezTo>
                  <a:cubicBezTo>
                    <a:pt x="52435" y="10653"/>
                    <a:pt x="52541" y="10635"/>
                    <a:pt x="52649" y="10635"/>
                  </a:cubicBezTo>
                  <a:cubicBezTo>
                    <a:pt x="53104" y="10635"/>
                    <a:pt x="53597" y="10954"/>
                    <a:pt x="54074" y="10954"/>
                  </a:cubicBezTo>
                  <a:cubicBezTo>
                    <a:pt x="54145" y="10954"/>
                    <a:pt x="54214" y="10947"/>
                    <a:pt x="54284" y="10931"/>
                  </a:cubicBezTo>
                  <a:cubicBezTo>
                    <a:pt x="54444" y="10893"/>
                    <a:pt x="54582" y="10811"/>
                    <a:pt x="54731" y="10754"/>
                  </a:cubicBezTo>
                  <a:cubicBezTo>
                    <a:pt x="54815" y="10724"/>
                    <a:pt x="54900" y="10697"/>
                    <a:pt x="54989" y="10673"/>
                  </a:cubicBezTo>
                  <a:cubicBezTo>
                    <a:pt x="55234" y="10613"/>
                    <a:pt x="55497" y="10595"/>
                    <a:pt x="55766" y="10595"/>
                  </a:cubicBezTo>
                  <a:cubicBezTo>
                    <a:pt x="56221" y="10595"/>
                    <a:pt x="56694" y="10648"/>
                    <a:pt x="57126" y="10648"/>
                  </a:cubicBezTo>
                  <a:cubicBezTo>
                    <a:pt x="57201" y="10648"/>
                    <a:pt x="57275" y="10646"/>
                    <a:pt x="57348" y="10642"/>
                  </a:cubicBezTo>
                  <a:cubicBezTo>
                    <a:pt x="57911" y="10616"/>
                    <a:pt x="58470" y="10558"/>
                    <a:pt x="59027" y="10482"/>
                  </a:cubicBezTo>
                  <a:lnTo>
                    <a:pt x="59046" y="10482"/>
                  </a:lnTo>
                  <a:cubicBezTo>
                    <a:pt x="59396" y="10439"/>
                    <a:pt x="59744" y="10391"/>
                    <a:pt x="60096" y="10336"/>
                  </a:cubicBezTo>
                  <a:cubicBezTo>
                    <a:pt x="60339" y="10298"/>
                    <a:pt x="60586" y="10294"/>
                    <a:pt x="60834" y="10294"/>
                  </a:cubicBezTo>
                  <a:cubicBezTo>
                    <a:pt x="60904" y="10294"/>
                    <a:pt x="60975" y="10294"/>
                    <a:pt x="61045" y="10294"/>
                  </a:cubicBezTo>
                  <a:cubicBezTo>
                    <a:pt x="61176" y="10294"/>
                    <a:pt x="61307" y="10293"/>
                    <a:pt x="61437" y="10286"/>
                  </a:cubicBezTo>
                  <a:cubicBezTo>
                    <a:pt x="61456" y="10286"/>
                    <a:pt x="61475" y="10284"/>
                    <a:pt x="61494" y="10284"/>
                  </a:cubicBezTo>
                  <a:cubicBezTo>
                    <a:pt x="61530" y="10284"/>
                    <a:pt x="61568" y="10280"/>
                    <a:pt x="61606" y="10276"/>
                  </a:cubicBezTo>
                  <a:cubicBezTo>
                    <a:pt x="62004" y="10241"/>
                    <a:pt x="62407" y="10195"/>
                    <a:pt x="62810" y="10162"/>
                  </a:cubicBezTo>
                  <a:cubicBezTo>
                    <a:pt x="62922" y="10153"/>
                    <a:pt x="63030" y="10145"/>
                    <a:pt x="63141" y="10139"/>
                  </a:cubicBezTo>
                  <a:cubicBezTo>
                    <a:pt x="63562" y="10112"/>
                    <a:pt x="63882" y="9943"/>
                    <a:pt x="64276" y="9895"/>
                  </a:cubicBezTo>
                  <a:cubicBezTo>
                    <a:pt x="64299" y="9892"/>
                    <a:pt x="64323" y="9890"/>
                    <a:pt x="64346" y="9890"/>
                  </a:cubicBezTo>
                  <a:cubicBezTo>
                    <a:pt x="64528" y="9890"/>
                    <a:pt x="64707" y="9977"/>
                    <a:pt x="64893" y="9994"/>
                  </a:cubicBezTo>
                  <a:cubicBezTo>
                    <a:pt x="64920" y="9997"/>
                    <a:pt x="64948" y="9998"/>
                    <a:pt x="64975" y="9998"/>
                  </a:cubicBezTo>
                  <a:cubicBezTo>
                    <a:pt x="65176" y="9998"/>
                    <a:pt x="65374" y="9929"/>
                    <a:pt x="65568" y="9876"/>
                  </a:cubicBezTo>
                  <a:cubicBezTo>
                    <a:pt x="65962" y="9763"/>
                    <a:pt x="66376" y="9706"/>
                    <a:pt x="66790" y="9706"/>
                  </a:cubicBezTo>
                  <a:cubicBezTo>
                    <a:pt x="66899" y="9706"/>
                    <a:pt x="67008" y="9710"/>
                    <a:pt x="67117" y="9718"/>
                  </a:cubicBezTo>
                  <a:cubicBezTo>
                    <a:pt x="67235" y="9728"/>
                    <a:pt x="67356" y="9742"/>
                    <a:pt x="67475" y="9742"/>
                  </a:cubicBezTo>
                  <a:cubicBezTo>
                    <a:pt x="67577" y="9742"/>
                    <a:pt x="67677" y="9732"/>
                    <a:pt x="67773" y="9702"/>
                  </a:cubicBezTo>
                  <a:cubicBezTo>
                    <a:pt x="67914" y="9660"/>
                    <a:pt x="68034" y="9574"/>
                    <a:pt x="68173" y="9529"/>
                  </a:cubicBezTo>
                  <a:cubicBezTo>
                    <a:pt x="68279" y="9494"/>
                    <a:pt x="68390" y="9482"/>
                    <a:pt x="68503" y="9482"/>
                  </a:cubicBezTo>
                  <a:cubicBezTo>
                    <a:pt x="68731" y="9482"/>
                    <a:pt x="68968" y="9530"/>
                    <a:pt x="69200" y="9530"/>
                  </a:cubicBezTo>
                  <a:cubicBezTo>
                    <a:pt x="69253" y="9530"/>
                    <a:pt x="69305" y="9527"/>
                    <a:pt x="69357" y="9521"/>
                  </a:cubicBezTo>
                  <a:cubicBezTo>
                    <a:pt x="69538" y="9498"/>
                    <a:pt x="69707" y="9432"/>
                    <a:pt x="69888" y="9418"/>
                  </a:cubicBezTo>
                  <a:cubicBezTo>
                    <a:pt x="69907" y="9416"/>
                    <a:pt x="69927" y="9415"/>
                    <a:pt x="69947" y="9415"/>
                  </a:cubicBezTo>
                  <a:cubicBezTo>
                    <a:pt x="70111" y="9415"/>
                    <a:pt x="70285" y="9476"/>
                    <a:pt x="70348" y="9602"/>
                  </a:cubicBezTo>
                  <a:cubicBezTo>
                    <a:pt x="70424" y="9469"/>
                    <a:pt x="70502" y="9330"/>
                    <a:pt x="70574" y="9196"/>
                  </a:cubicBezTo>
                  <a:cubicBezTo>
                    <a:pt x="70666" y="9325"/>
                    <a:pt x="70761" y="9456"/>
                    <a:pt x="70854" y="9591"/>
                  </a:cubicBezTo>
                  <a:cubicBezTo>
                    <a:pt x="70864" y="9587"/>
                    <a:pt x="70880" y="9587"/>
                    <a:pt x="70896" y="9587"/>
                  </a:cubicBezTo>
                  <a:cubicBezTo>
                    <a:pt x="70899" y="9465"/>
                    <a:pt x="70907" y="9346"/>
                    <a:pt x="70915" y="9224"/>
                  </a:cubicBezTo>
                  <a:cubicBezTo>
                    <a:pt x="70983" y="9338"/>
                    <a:pt x="71048" y="9454"/>
                    <a:pt x="71118" y="9566"/>
                  </a:cubicBezTo>
                  <a:cubicBezTo>
                    <a:pt x="71199" y="9562"/>
                    <a:pt x="71276" y="9554"/>
                    <a:pt x="71357" y="9546"/>
                  </a:cubicBezTo>
                  <a:cubicBezTo>
                    <a:pt x="71357" y="9463"/>
                    <a:pt x="71360" y="9377"/>
                    <a:pt x="71365" y="9288"/>
                  </a:cubicBezTo>
                  <a:cubicBezTo>
                    <a:pt x="71488" y="9387"/>
                    <a:pt x="71728" y="9425"/>
                    <a:pt x="72029" y="9425"/>
                  </a:cubicBezTo>
                  <a:cubicBezTo>
                    <a:pt x="72973" y="9425"/>
                    <a:pt x="74525" y="9053"/>
                    <a:pt x="75031" y="9001"/>
                  </a:cubicBezTo>
                  <a:cubicBezTo>
                    <a:pt x="75199" y="8982"/>
                    <a:pt x="75368" y="8963"/>
                    <a:pt x="75533" y="8948"/>
                  </a:cubicBezTo>
                  <a:cubicBezTo>
                    <a:pt x="75929" y="8904"/>
                    <a:pt x="76323" y="8863"/>
                    <a:pt x="76718" y="8821"/>
                  </a:cubicBezTo>
                  <a:cubicBezTo>
                    <a:pt x="77562" y="8733"/>
                    <a:pt x="78409" y="8644"/>
                    <a:pt x="79261" y="8644"/>
                  </a:cubicBezTo>
                  <a:cubicBezTo>
                    <a:pt x="79557" y="8644"/>
                    <a:pt x="79863" y="8665"/>
                    <a:pt x="80119" y="8782"/>
                  </a:cubicBezTo>
                  <a:cubicBezTo>
                    <a:pt x="80185" y="8779"/>
                    <a:pt x="80250" y="8771"/>
                    <a:pt x="80318" y="8766"/>
                  </a:cubicBezTo>
                  <a:cubicBezTo>
                    <a:pt x="80410" y="8655"/>
                    <a:pt x="80503" y="8541"/>
                    <a:pt x="80598" y="8429"/>
                  </a:cubicBezTo>
                  <a:cubicBezTo>
                    <a:pt x="80739" y="8560"/>
                    <a:pt x="80930" y="8607"/>
                    <a:pt x="81137" y="8607"/>
                  </a:cubicBezTo>
                  <a:cubicBezTo>
                    <a:pt x="81390" y="8607"/>
                    <a:pt x="81667" y="8537"/>
                    <a:pt x="81909" y="8467"/>
                  </a:cubicBezTo>
                  <a:cubicBezTo>
                    <a:pt x="82099" y="8414"/>
                    <a:pt x="82318" y="8375"/>
                    <a:pt x="82524" y="8375"/>
                  </a:cubicBezTo>
                  <a:cubicBezTo>
                    <a:pt x="82738" y="8375"/>
                    <a:pt x="82937" y="8417"/>
                    <a:pt x="83073" y="8532"/>
                  </a:cubicBezTo>
                  <a:cubicBezTo>
                    <a:pt x="83123" y="8529"/>
                    <a:pt x="83174" y="8524"/>
                    <a:pt x="83223" y="8522"/>
                  </a:cubicBezTo>
                  <a:cubicBezTo>
                    <a:pt x="83281" y="8388"/>
                    <a:pt x="83361" y="8261"/>
                    <a:pt x="83475" y="8157"/>
                  </a:cubicBezTo>
                  <a:cubicBezTo>
                    <a:pt x="83570" y="8261"/>
                    <a:pt x="83663" y="8369"/>
                    <a:pt x="83755" y="8475"/>
                  </a:cubicBezTo>
                  <a:cubicBezTo>
                    <a:pt x="83771" y="8475"/>
                    <a:pt x="83785" y="8472"/>
                    <a:pt x="83804" y="8472"/>
                  </a:cubicBezTo>
                  <a:cubicBezTo>
                    <a:pt x="83962" y="8326"/>
                    <a:pt x="84211" y="8288"/>
                    <a:pt x="84441" y="8261"/>
                  </a:cubicBezTo>
                  <a:cubicBezTo>
                    <a:pt x="85419" y="8147"/>
                    <a:pt x="86398" y="8030"/>
                    <a:pt x="87378" y="7915"/>
                  </a:cubicBezTo>
                  <a:cubicBezTo>
                    <a:pt x="87485" y="7904"/>
                    <a:pt x="87601" y="7896"/>
                    <a:pt x="87717" y="7896"/>
                  </a:cubicBezTo>
                  <a:cubicBezTo>
                    <a:pt x="88018" y="7896"/>
                    <a:pt x="88324" y="7945"/>
                    <a:pt x="88509" y="8090"/>
                  </a:cubicBezTo>
                  <a:cubicBezTo>
                    <a:pt x="88595" y="8081"/>
                    <a:pt x="88678" y="8078"/>
                    <a:pt x="88760" y="8071"/>
                  </a:cubicBezTo>
                  <a:cubicBezTo>
                    <a:pt x="88779" y="8008"/>
                    <a:pt x="88798" y="7951"/>
                    <a:pt x="88817" y="7890"/>
                  </a:cubicBezTo>
                  <a:cubicBezTo>
                    <a:pt x="88926" y="7902"/>
                    <a:pt x="89035" y="7908"/>
                    <a:pt x="89145" y="7908"/>
                  </a:cubicBezTo>
                  <a:cubicBezTo>
                    <a:pt x="89426" y="7908"/>
                    <a:pt x="89707" y="7869"/>
                    <a:pt x="89975" y="7791"/>
                  </a:cubicBezTo>
                  <a:cubicBezTo>
                    <a:pt x="90021" y="7848"/>
                    <a:pt x="90067" y="7905"/>
                    <a:pt x="90114" y="7959"/>
                  </a:cubicBezTo>
                  <a:cubicBezTo>
                    <a:pt x="90279" y="7947"/>
                    <a:pt x="90444" y="7932"/>
                    <a:pt x="90612" y="7920"/>
                  </a:cubicBezTo>
                  <a:cubicBezTo>
                    <a:pt x="90624" y="7877"/>
                    <a:pt x="90631" y="7837"/>
                    <a:pt x="90648" y="7793"/>
                  </a:cubicBezTo>
                  <a:cubicBezTo>
                    <a:pt x="90706" y="7783"/>
                    <a:pt x="90765" y="7778"/>
                    <a:pt x="90824" y="7778"/>
                  </a:cubicBezTo>
                  <a:cubicBezTo>
                    <a:pt x="90979" y="7778"/>
                    <a:pt x="91135" y="7812"/>
                    <a:pt x="91277" y="7867"/>
                  </a:cubicBezTo>
                  <a:cubicBezTo>
                    <a:pt x="91464" y="7851"/>
                    <a:pt x="91652" y="7837"/>
                    <a:pt x="91840" y="7820"/>
                  </a:cubicBezTo>
                  <a:cubicBezTo>
                    <a:pt x="91868" y="7812"/>
                    <a:pt x="91895" y="7810"/>
                    <a:pt x="91922" y="7805"/>
                  </a:cubicBezTo>
                  <a:cubicBezTo>
                    <a:pt x="92505" y="7712"/>
                    <a:pt x="93086" y="7620"/>
                    <a:pt x="93675" y="7528"/>
                  </a:cubicBezTo>
                  <a:cubicBezTo>
                    <a:pt x="93970" y="7483"/>
                    <a:pt x="94292" y="7448"/>
                    <a:pt x="94606" y="7448"/>
                  </a:cubicBezTo>
                  <a:cubicBezTo>
                    <a:pt x="94880" y="7448"/>
                    <a:pt x="95147" y="7474"/>
                    <a:pt x="95385" y="7544"/>
                  </a:cubicBezTo>
                  <a:cubicBezTo>
                    <a:pt x="95669" y="7521"/>
                    <a:pt x="95949" y="7501"/>
                    <a:pt x="96231" y="7479"/>
                  </a:cubicBezTo>
                  <a:cubicBezTo>
                    <a:pt x="96243" y="7444"/>
                    <a:pt x="96250" y="7413"/>
                    <a:pt x="96262" y="7379"/>
                  </a:cubicBezTo>
                  <a:cubicBezTo>
                    <a:pt x="96330" y="7387"/>
                    <a:pt x="96400" y="7391"/>
                    <a:pt x="96469" y="7391"/>
                  </a:cubicBezTo>
                  <a:cubicBezTo>
                    <a:pt x="96719" y="7391"/>
                    <a:pt x="96971" y="7338"/>
                    <a:pt x="97190" y="7233"/>
                  </a:cubicBezTo>
                  <a:cubicBezTo>
                    <a:pt x="97209" y="7290"/>
                    <a:pt x="97233" y="7343"/>
                    <a:pt x="97255" y="7401"/>
                  </a:cubicBezTo>
                  <a:cubicBezTo>
                    <a:pt x="97277" y="7398"/>
                    <a:pt x="97304" y="7398"/>
                    <a:pt x="97331" y="7393"/>
                  </a:cubicBezTo>
                  <a:cubicBezTo>
                    <a:pt x="97890" y="7125"/>
                    <a:pt x="102411" y="6937"/>
                    <a:pt x="102780" y="6907"/>
                  </a:cubicBezTo>
                  <a:cubicBezTo>
                    <a:pt x="103071" y="6879"/>
                    <a:pt x="103367" y="6853"/>
                    <a:pt x="103635" y="6765"/>
                  </a:cubicBezTo>
                  <a:cubicBezTo>
                    <a:pt x="103894" y="6679"/>
                    <a:pt x="104136" y="6535"/>
                    <a:pt x="104410" y="6535"/>
                  </a:cubicBezTo>
                  <a:cubicBezTo>
                    <a:pt x="104412" y="6535"/>
                    <a:pt x="104415" y="6535"/>
                    <a:pt x="104417" y="6535"/>
                  </a:cubicBezTo>
                  <a:cubicBezTo>
                    <a:pt x="104697" y="6539"/>
                    <a:pt x="104938" y="6692"/>
                    <a:pt x="105204" y="6761"/>
                  </a:cubicBezTo>
                  <a:cubicBezTo>
                    <a:pt x="105257" y="6776"/>
                    <a:pt x="105312" y="6788"/>
                    <a:pt x="105369" y="6795"/>
                  </a:cubicBezTo>
                  <a:cubicBezTo>
                    <a:pt x="105659" y="6774"/>
                    <a:pt x="105955" y="6750"/>
                    <a:pt x="106250" y="6731"/>
                  </a:cubicBezTo>
                  <a:cubicBezTo>
                    <a:pt x="106365" y="6708"/>
                    <a:pt x="106477" y="6681"/>
                    <a:pt x="106587" y="6662"/>
                  </a:cubicBezTo>
                  <a:cubicBezTo>
                    <a:pt x="107424" y="6489"/>
                    <a:pt x="108287" y="6437"/>
                    <a:pt x="109141" y="6377"/>
                  </a:cubicBezTo>
                  <a:cubicBezTo>
                    <a:pt x="109388" y="6361"/>
                    <a:pt x="109636" y="6345"/>
                    <a:pt x="109884" y="6345"/>
                  </a:cubicBezTo>
                  <a:cubicBezTo>
                    <a:pt x="110045" y="6345"/>
                    <a:pt x="110206" y="6352"/>
                    <a:pt x="110365" y="6370"/>
                  </a:cubicBezTo>
                  <a:cubicBezTo>
                    <a:pt x="110468" y="6381"/>
                    <a:pt x="110571" y="6396"/>
                    <a:pt x="110674" y="6413"/>
                  </a:cubicBezTo>
                  <a:cubicBezTo>
                    <a:pt x="111054" y="6386"/>
                    <a:pt x="111430" y="6363"/>
                    <a:pt x="111806" y="6336"/>
                  </a:cubicBezTo>
                  <a:cubicBezTo>
                    <a:pt x="112075" y="6260"/>
                    <a:pt x="112338" y="6171"/>
                    <a:pt x="112612" y="6122"/>
                  </a:cubicBezTo>
                  <a:cubicBezTo>
                    <a:pt x="112705" y="6105"/>
                    <a:pt x="112804" y="6097"/>
                    <a:pt x="112902" y="6097"/>
                  </a:cubicBezTo>
                  <a:cubicBezTo>
                    <a:pt x="113118" y="6097"/>
                    <a:pt x="113337" y="6137"/>
                    <a:pt x="113516" y="6217"/>
                  </a:cubicBezTo>
                  <a:cubicBezTo>
                    <a:pt x="115275" y="6097"/>
                    <a:pt x="116955" y="5623"/>
                    <a:pt x="118738" y="5612"/>
                  </a:cubicBezTo>
                  <a:cubicBezTo>
                    <a:pt x="119042" y="5608"/>
                    <a:pt x="119348" y="5614"/>
                    <a:pt x="119628" y="5524"/>
                  </a:cubicBezTo>
                  <a:cubicBezTo>
                    <a:pt x="119908" y="5433"/>
                    <a:pt x="120157" y="5218"/>
                    <a:pt x="120157" y="4960"/>
                  </a:cubicBezTo>
                  <a:cubicBezTo>
                    <a:pt x="120434" y="5186"/>
                    <a:pt x="120709" y="5414"/>
                    <a:pt x="120990" y="5642"/>
                  </a:cubicBezTo>
                  <a:cubicBezTo>
                    <a:pt x="120982" y="5384"/>
                    <a:pt x="121054" y="5129"/>
                    <a:pt x="121193" y="4899"/>
                  </a:cubicBezTo>
                  <a:cubicBezTo>
                    <a:pt x="121301" y="5124"/>
                    <a:pt x="121465" y="5335"/>
                    <a:pt x="121674" y="5504"/>
                  </a:cubicBezTo>
                  <a:cubicBezTo>
                    <a:pt x="121741" y="5300"/>
                    <a:pt x="121763" y="5086"/>
                    <a:pt x="121727" y="4874"/>
                  </a:cubicBezTo>
                  <a:lnTo>
                    <a:pt x="121727" y="4874"/>
                  </a:lnTo>
                  <a:cubicBezTo>
                    <a:pt x="121782" y="5173"/>
                    <a:pt x="121985" y="5449"/>
                    <a:pt x="122272" y="5626"/>
                  </a:cubicBezTo>
                  <a:cubicBezTo>
                    <a:pt x="122299" y="5392"/>
                    <a:pt x="122326" y="5162"/>
                    <a:pt x="122356" y="4928"/>
                  </a:cubicBezTo>
                  <a:cubicBezTo>
                    <a:pt x="122468" y="5111"/>
                    <a:pt x="122659" y="5321"/>
                    <a:pt x="122872" y="5321"/>
                  </a:cubicBezTo>
                  <a:cubicBezTo>
                    <a:pt x="122909" y="5321"/>
                    <a:pt x="122947" y="5315"/>
                    <a:pt x="122986" y="5300"/>
                  </a:cubicBezTo>
                  <a:cubicBezTo>
                    <a:pt x="123132" y="5243"/>
                    <a:pt x="123193" y="5102"/>
                    <a:pt x="123308" y="5013"/>
                  </a:cubicBezTo>
                  <a:cubicBezTo>
                    <a:pt x="123406" y="4938"/>
                    <a:pt x="123512" y="4908"/>
                    <a:pt x="123625" y="4908"/>
                  </a:cubicBezTo>
                  <a:cubicBezTo>
                    <a:pt x="124042" y="4908"/>
                    <a:pt x="124547" y="5313"/>
                    <a:pt x="125021" y="5313"/>
                  </a:cubicBezTo>
                  <a:cubicBezTo>
                    <a:pt x="125080" y="5313"/>
                    <a:pt x="125138" y="5307"/>
                    <a:pt x="125195" y="5293"/>
                  </a:cubicBezTo>
                  <a:cubicBezTo>
                    <a:pt x="125447" y="5230"/>
                    <a:pt x="125623" y="5028"/>
                    <a:pt x="125873" y="4947"/>
                  </a:cubicBezTo>
                  <a:cubicBezTo>
                    <a:pt x="125967" y="4915"/>
                    <a:pt x="126067" y="4904"/>
                    <a:pt x="126168" y="4904"/>
                  </a:cubicBezTo>
                  <a:cubicBezTo>
                    <a:pt x="126334" y="4904"/>
                    <a:pt x="126506" y="4935"/>
                    <a:pt x="126671" y="4958"/>
                  </a:cubicBezTo>
                  <a:cubicBezTo>
                    <a:pt x="126949" y="4997"/>
                    <a:pt x="127229" y="5013"/>
                    <a:pt x="127509" y="5013"/>
                  </a:cubicBezTo>
                  <a:cubicBezTo>
                    <a:pt x="128228" y="5013"/>
                    <a:pt x="128949" y="4907"/>
                    <a:pt x="129661" y="4805"/>
                  </a:cubicBezTo>
                  <a:cubicBezTo>
                    <a:pt x="131053" y="4606"/>
                    <a:pt x="132457" y="4422"/>
                    <a:pt x="133868" y="4409"/>
                  </a:cubicBezTo>
                  <a:cubicBezTo>
                    <a:pt x="133903" y="4409"/>
                    <a:pt x="133937" y="4409"/>
                    <a:pt x="133972" y="4409"/>
                  </a:cubicBezTo>
                  <a:cubicBezTo>
                    <a:pt x="135371" y="4409"/>
                    <a:pt x="136768" y="4571"/>
                    <a:pt x="138166" y="4571"/>
                  </a:cubicBezTo>
                  <a:cubicBezTo>
                    <a:pt x="138239" y="4571"/>
                    <a:pt x="138312" y="4570"/>
                    <a:pt x="138385" y="4569"/>
                  </a:cubicBezTo>
                  <a:cubicBezTo>
                    <a:pt x="140463" y="4543"/>
                    <a:pt x="142514" y="4124"/>
                    <a:pt x="144591" y="4124"/>
                  </a:cubicBezTo>
                  <a:cubicBezTo>
                    <a:pt x="144634" y="4124"/>
                    <a:pt x="144677" y="4124"/>
                    <a:pt x="144720" y="4124"/>
                  </a:cubicBezTo>
                  <a:cubicBezTo>
                    <a:pt x="145580" y="4124"/>
                    <a:pt x="146549" y="4111"/>
                    <a:pt x="147056" y="3533"/>
                  </a:cubicBezTo>
                  <a:cubicBezTo>
                    <a:pt x="147121" y="3725"/>
                    <a:pt x="147183" y="3916"/>
                    <a:pt x="147248" y="4108"/>
                  </a:cubicBezTo>
                  <a:cubicBezTo>
                    <a:pt x="147360" y="3840"/>
                    <a:pt x="147471" y="3576"/>
                    <a:pt x="147574" y="3311"/>
                  </a:cubicBezTo>
                  <a:cubicBezTo>
                    <a:pt x="147582" y="3299"/>
                    <a:pt x="147585" y="3288"/>
                    <a:pt x="147590" y="3275"/>
                  </a:cubicBezTo>
                  <a:lnTo>
                    <a:pt x="147590" y="3311"/>
                  </a:lnTo>
                  <a:cubicBezTo>
                    <a:pt x="147598" y="3598"/>
                    <a:pt x="147682" y="3902"/>
                    <a:pt x="148088" y="3902"/>
                  </a:cubicBezTo>
                  <a:cubicBezTo>
                    <a:pt x="148292" y="3902"/>
                    <a:pt x="148485" y="3833"/>
                    <a:pt x="148686" y="3814"/>
                  </a:cubicBezTo>
                  <a:cubicBezTo>
                    <a:pt x="148743" y="3808"/>
                    <a:pt x="148799" y="3805"/>
                    <a:pt x="148856" y="3805"/>
                  </a:cubicBezTo>
                  <a:cubicBezTo>
                    <a:pt x="149141" y="3805"/>
                    <a:pt x="149425" y="3873"/>
                    <a:pt x="149709" y="3879"/>
                  </a:cubicBezTo>
                  <a:cubicBezTo>
                    <a:pt x="149734" y="3880"/>
                    <a:pt x="149760" y="3880"/>
                    <a:pt x="149785" y="3880"/>
                  </a:cubicBezTo>
                  <a:cubicBezTo>
                    <a:pt x="150461" y="3880"/>
                    <a:pt x="151144" y="3581"/>
                    <a:pt x="151792" y="3581"/>
                  </a:cubicBezTo>
                  <a:cubicBezTo>
                    <a:pt x="151977" y="3581"/>
                    <a:pt x="152159" y="3605"/>
                    <a:pt x="152337" y="3668"/>
                  </a:cubicBezTo>
                  <a:cubicBezTo>
                    <a:pt x="152497" y="3725"/>
                    <a:pt x="152656" y="3809"/>
                    <a:pt x="152824" y="3809"/>
                  </a:cubicBezTo>
                  <a:cubicBezTo>
                    <a:pt x="152841" y="3809"/>
                    <a:pt x="152857" y="3808"/>
                    <a:pt x="152874" y="3807"/>
                  </a:cubicBezTo>
                  <a:cubicBezTo>
                    <a:pt x="153007" y="3788"/>
                    <a:pt x="153119" y="3711"/>
                    <a:pt x="153246" y="3668"/>
                  </a:cubicBezTo>
                  <a:cubicBezTo>
                    <a:pt x="153352" y="3631"/>
                    <a:pt x="153461" y="3616"/>
                    <a:pt x="153571" y="3616"/>
                  </a:cubicBezTo>
                  <a:cubicBezTo>
                    <a:pt x="153734" y="3616"/>
                    <a:pt x="153900" y="3648"/>
                    <a:pt x="154066" y="3685"/>
                  </a:cubicBezTo>
                  <a:lnTo>
                    <a:pt x="154069" y="3685"/>
                  </a:lnTo>
                  <a:cubicBezTo>
                    <a:pt x="154238" y="3719"/>
                    <a:pt x="154406" y="3761"/>
                    <a:pt x="154571" y="3774"/>
                  </a:cubicBezTo>
                  <a:cubicBezTo>
                    <a:pt x="154624" y="3778"/>
                    <a:pt x="154677" y="3780"/>
                    <a:pt x="154730" y="3780"/>
                  </a:cubicBezTo>
                  <a:cubicBezTo>
                    <a:pt x="155219" y="3780"/>
                    <a:pt x="155692" y="3594"/>
                    <a:pt x="156174" y="3501"/>
                  </a:cubicBezTo>
                  <a:cubicBezTo>
                    <a:pt x="156548" y="3430"/>
                    <a:pt x="156929" y="3413"/>
                    <a:pt x="157312" y="3413"/>
                  </a:cubicBezTo>
                  <a:cubicBezTo>
                    <a:pt x="157648" y="3413"/>
                    <a:pt x="157986" y="3427"/>
                    <a:pt x="158321" y="3428"/>
                  </a:cubicBezTo>
                  <a:cubicBezTo>
                    <a:pt x="158346" y="3428"/>
                    <a:pt x="158371" y="3428"/>
                    <a:pt x="158396" y="3428"/>
                  </a:cubicBezTo>
                  <a:cubicBezTo>
                    <a:pt x="159100" y="3428"/>
                    <a:pt x="159807" y="3377"/>
                    <a:pt x="160506" y="3301"/>
                  </a:cubicBezTo>
                  <a:cubicBezTo>
                    <a:pt x="160648" y="3290"/>
                    <a:pt x="160786" y="3274"/>
                    <a:pt x="160927" y="3259"/>
                  </a:cubicBezTo>
                  <a:cubicBezTo>
                    <a:pt x="162117" y="3131"/>
                    <a:pt x="163309" y="2978"/>
                    <a:pt x="164505" y="2978"/>
                  </a:cubicBezTo>
                  <a:cubicBezTo>
                    <a:pt x="164684" y="2978"/>
                    <a:pt x="164862" y="2982"/>
                    <a:pt x="165041" y="2989"/>
                  </a:cubicBezTo>
                  <a:cubicBezTo>
                    <a:pt x="165130" y="2993"/>
                    <a:pt x="165219" y="2995"/>
                    <a:pt x="165307" y="2995"/>
                  </a:cubicBezTo>
                  <a:cubicBezTo>
                    <a:pt x="165787" y="2995"/>
                    <a:pt x="166262" y="2945"/>
                    <a:pt x="166739" y="2945"/>
                  </a:cubicBezTo>
                  <a:cubicBezTo>
                    <a:pt x="166791" y="2945"/>
                    <a:pt x="166842" y="2946"/>
                    <a:pt x="166893" y="2947"/>
                  </a:cubicBezTo>
                  <a:cubicBezTo>
                    <a:pt x="166906" y="2946"/>
                    <a:pt x="166919" y="2945"/>
                    <a:pt x="166932" y="2945"/>
                  </a:cubicBezTo>
                  <a:cubicBezTo>
                    <a:pt x="166957" y="2945"/>
                    <a:pt x="166982" y="2947"/>
                    <a:pt x="167008" y="2947"/>
                  </a:cubicBezTo>
                  <a:cubicBezTo>
                    <a:pt x="167329" y="2962"/>
                    <a:pt x="167647" y="3031"/>
                    <a:pt x="167970" y="3055"/>
                  </a:cubicBezTo>
                  <a:cubicBezTo>
                    <a:pt x="168066" y="3062"/>
                    <a:pt x="168162" y="3065"/>
                    <a:pt x="168257" y="3065"/>
                  </a:cubicBezTo>
                  <a:cubicBezTo>
                    <a:pt x="169000" y="3065"/>
                    <a:pt x="169732" y="2881"/>
                    <a:pt x="170472" y="2881"/>
                  </a:cubicBezTo>
                  <a:cubicBezTo>
                    <a:pt x="170638" y="2881"/>
                    <a:pt x="170805" y="2890"/>
                    <a:pt x="170972" y="2913"/>
                  </a:cubicBezTo>
                  <a:cubicBezTo>
                    <a:pt x="171252" y="2950"/>
                    <a:pt x="171537" y="2965"/>
                    <a:pt x="171825" y="2965"/>
                  </a:cubicBezTo>
                  <a:cubicBezTo>
                    <a:pt x="172600" y="2965"/>
                    <a:pt x="173394" y="2860"/>
                    <a:pt x="174155" y="2821"/>
                  </a:cubicBezTo>
                  <a:cubicBezTo>
                    <a:pt x="175678" y="2748"/>
                    <a:pt x="177195" y="2671"/>
                    <a:pt x="178718" y="2599"/>
                  </a:cubicBezTo>
                  <a:cubicBezTo>
                    <a:pt x="179296" y="2568"/>
                    <a:pt x="179988" y="2479"/>
                    <a:pt x="180229" y="2027"/>
                  </a:cubicBezTo>
                  <a:cubicBezTo>
                    <a:pt x="180397" y="2211"/>
                    <a:pt x="180566" y="2390"/>
                    <a:pt x="180734" y="2575"/>
                  </a:cubicBezTo>
                  <a:cubicBezTo>
                    <a:pt x="180818" y="2455"/>
                    <a:pt x="180903" y="2337"/>
                    <a:pt x="180992" y="2219"/>
                  </a:cubicBezTo>
                  <a:cubicBezTo>
                    <a:pt x="181100" y="2341"/>
                    <a:pt x="181206" y="2468"/>
                    <a:pt x="181314" y="2594"/>
                  </a:cubicBezTo>
                  <a:cubicBezTo>
                    <a:pt x="181483" y="2531"/>
                    <a:pt x="181591" y="2371"/>
                    <a:pt x="181572" y="2214"/>
                  </a:cubicBezTo>
                  <a:lnTo>
                    <a:pt x="181572" y="2214"/>
                  </a:lnTo>
                  <a:cubicBezTo>
                    <a:pt x="181720" y="2276"/>
                    <a:pt x="181870" y="2341"/>
                    <a:pt x="182024" y="2402"/>
                  </a:cubicBezTo>
                  <a:cubicBezTo>
                    <a:pt x="182024" y="2390"/>
                    <a:pt x="182223" y="2160"/>
                    <a:pt x="182270" y="2141"/>
                  </a:cubicBezTo>
                  <a:cubicBezTo>
                    <a:pt x="182285" y="2136"/>
                    <a:pt x="182302" y="2134"/>
                    <a:pt x="182322" y="2134"/>
                  </a:cubicBezTo>
                  <a:cubicBezTo>
                    <a:pt x="182488" y="2134"/>
                    <a:pt x="182801" y="2299"/>
                    <a:pt x="182964" y="2301"/>
                  </a:cubicBezTo>
                  <a:cubicBezTo>
                    <a:pt x="182974" y="2302"/>
                    <a:pt x="182984" y="2302"/>
                    <a:pt x="182994" y="2302"/>
                  </a:cubicBezTo>
                  <a:cubicBezTo>
                    <a:pt x="183270" y="2302"/>
                    <a:pt x="183472" y="2204"/>
                    <a:pt x="183738" y="2163"/>
                  </a:cubicBezTo>
                  <a:cubicBezTo>
                    <a:pt x="184685" y="2026"/>
                    <a:pt x="185693" y="2055"/>
                    <a:pt x="186652" y="2018"/>
                  </a:cubicBezTo>
                  <a:cubicBezTo>
                    <a:pt x="186958" y="2001"/>
                    <a:pt x="187268" y="1990"/>
                    <a:pt x="187575" y="1980"/>
                  </a:cubicBezTo>
                  <a:cubicBezTo>
                    <a:pt x="188465" y="1942"/>
                    <a:pt x="189351" y="1906"/>
                    <a:pt x="190241" y="1868"/>
                  </a:cubicBezTo>
                  <a:cubicBezTo>
                    <a:pt x="190416" y="1860"/>
                    <a:pt x="190600" y="1853"/>
                    <a:pt x="190766" y="1795"/>
                  </a:cubicBezTo>
                  <a:cubicBezTo>
                    <a:pt x="190927" y="1741"/>
                    <a:pt x="191062" y="1645"/>
                    <a:pt x="191222" y="1591"/>
                  </a:cubicBezTo>
                  <a:cubicBezTo>
                    <a:pt x="191325" y="1556"/>
                    <a:pt x="191429" y="1541"/>
                    <a:pt x="191533" y="1541"/>
                  </a:cubicBezTo>
                  <a:cubicBezTo>
                    <a:pt x="191947" y="1541"/>
                    <a:pt x="192364" y="1782"/>
                    <a:pt x="192710" y="2013"/>
                  </a:cubicBezTo>
                  <a:cubicBezTo>
                    <a:pt x="192805" y="1917"/>
                    <a:pt x="192901" y="1820"/>
                    <a:pt x="192997" y="1728"/>
                  </a:cubicBezTo>
                  <a:cubicBezTo>
                    <a:pt x="193100" y="1876"/>
                    <a:pt x="193293" y="1945"/>
                    <a:pt x="193489" y="1945"/>
                  </a:cubicBezTo>
                  <a:cubicBezTo>
                    <a:pt x="193750" y="1945"/>
                    <a:pt x="194016" y="1824"/>
                    <a:pt x="194086" y="1606"/>
                  </a:cubicBezTo>
                  <a:cubicBezTo>
                    <a:pt x="194086" y="1794"/>
                    <a:pt x="194685" y="1849"/>
                    <a:pt x="195397" y="1849"/>
                  </a:cubicBezTo>
                  <a:cubicBezTo>
                    <a:pt x="196369" y="1849"/>
                    <a:pt x="197551" y="1747"/>
                    <a:pt x="197713" y="1739"/>
                  </a:cubicBezTo>
                  <a:cubicBezTo>
                    <a:pt x="198004" y="1723"/>
                    <a:pt x="198371" y="1671"/>
                    <a:pt x="198454" y="1429"/>
                  </a:cubicBezTo>
                  <a:cubicBezTo>
                    <a:pt x="198466" y="1609"/>
                    <a:pt x="198658" y="1766"/>
                    <a:pt x="198869" y="1771"/>
                  </a:cubicBezTo>
                  <a:cubicBezTo>
                    <a:pt x="198964" y="1638"/>
                    <a:pt x="199057" y="1507"/>
                    <a:pt x="199154" y="1376"/>
                  </a:cubicBezTo>
                  <a:cubicBezTo>
                    <a:pt x="199441" y="1536"/>
                    <a:pt x="199728" y="1701"/>
                    <a:pt x="200017" y="1862"/>
                  </a:cubicBezTo>
                  <a:cubicBezTo>
                    <a:pt x="200209" y="1734"/>
                    <a:pt x="200326" y="1531"/>
                    <a:pt x="200323" y="1325"/>
                  </a:cubicBezTo>
                  <a:lnTo>
                    <a:pt x="200323" y="1325"/>
                  </a:lnTo>
                  <a:lnTo>
                    <a:pt x="201105" y="1808"/>
                  </a:lnTo>
                  <a:cubicBezTo>
                    <a:pt x="200820" y="1631"/>
                    <a:pt x="201813" y="1555"/>
                    <a:pt x="201818" y="1555"/>
                  </a:cubicBezTo>
                  <a:cubicBezTo>
                    <a:pt x="202043" y="1537"/>
                    <a:pt x="202279" y="1533"/>
                    <a:pt x="202518" y="1533"/>
                  </a:cubicBezTo>
                  <a:cubicBezTo>
                    <a:pt x="202670" y="1533"/>
                    <a:pt x="202824" y="1535"/>
                    <a:pt x="202977" y="1535"/>
                  </a:cubicBezTo>
                  <a:cubicBezTo>
                    <a:pt x="203153" y="1535"/>
                    <a:pt x="203328" y="1533"/>
                    <a:pt x="203498" y="1525"/>
                  </a:cubicBezTo>
                  <a:cubicBezTo>
                    <a:pt x="204763" y="1467"/>
                    <a:pt x="206028" y="1405"/>
                    <a:pt x="207290" y="1345"/>
                  </a:cubicBezTo>
                  <a:cubicBezTo>
                    <a:pt x="207574" y="1332"/>
                    <a:pt x="207863" y="1320"/>
                    <a:pt x="208151" y="1320"/>
                  </a:cubicBezTo>
                  <a:cubicBezTo>
                    <a:pt x="208858" y="1320"/>
                    <a:pt x="209558" y="1392"/>
                    <a:pt x="210158" y="1695"/>
                  </a:cubicBezTo>
                  <a:cubicBezTo>
                    <a:pt x="210206" y="1521"/>
                    <a:pt x="210396" y="1463"/>
                    <a:pt x="210617" y="1463"/>
                  </a:cubicBezTo>
                  <a:cubicBezTo>
                    <a:pt x="210785" y="1463"/>
                    <a:pt x="210969" y="1496"/>
                    <a:pt x="211122" y="1537"/>
                  </a:cubicBezTo>
                  <a:cubicBezTo>
                    <a:pt x="211214" y="1563"/>
                    <a:pt x="211321" y="1576"/>
                    <a:pt x="211428" y="1576"/>
                  </a:cubicBezTo>
                  <a:cubicBezTo>
                    <a:pt x="211724" y="1576"/>
                    <a:pt x="212015" y="1473"/>
                    <a:pt x="211973" y="1242"/>
                  </a:cubicBezTo>
                  <a:lnTo>
                    <a:pt x="211973" y="1242"/>
                  </a:lnTo>
                  <a:cubicBezTo>
                    <a:pt x="212145" y="1497"/>
                    <a:pt x="212485" y="1626"/>
                    <a:pt x="212825" y="1626"/>
                  </a:cubicBezTo>
                  <a:cubicBezTo>
                    <a:pt x="213155" y="1626"/>
                    <a:pt x="213485" y="1505"/>
                    <a:pt x="213660" y="1264"/>
                  </a:cubicBezTo>
                  <a:cubicBezTo>
                    <a:pt x="213794" y="1395"/>
                    <a:pt x="213925" y="1528"/>
                    <a:pt x="214060" y="1659"/>
                  </a:cubicBezTo>
                  <a:cubicBezTo>
                    <a:pt x="215406" y="1640"/>
                    <a:pt x="216751" y="1621"/>
                    <a:pt x="218097" y="1598"/>
                  </a:cubicBezTo>
                  <a:cubicBezTo>
                    <a:pt x="219071" y="1587"/>
                    <a:pt x="220046" y="1570"/>
                    <a:pt x="221020" y="1555"/>
                  </a:cubicBezTo>
                  <a:cubicBezTo>
                    <a:pt x="221560" y="1547"/>
                    <a:pt x="222178" y="1500"/>
                    <a:pt x="222589" y="1240"/>
                  </a:cubicBezTo>
                  <a:cubicBezTo>
                    <a:pt x="222711" y="1164"/>
                    <a:pt x="222814" y="1067"/>
                    <a:pt x="222891" y="950"/>
                  </a:cubicBezTo>
                  <a:cubicBezTo>
                    <a:pt x="223018" y="1026"/>
                    <a:pt x="223144" y="1104"/>
                    <a:pt x="223271" y="1180"/>
                  </a:cubicBezTo>
                  <a:lnTo>
                    <a:pt x="223720" y="1456"/>
                  </a:lnTo>
                  <a:cubicBezTo>
                    <a:pt x="223835" y="1410"/>
                    <a:pt x="223953" y="1364"/>
                    <a:pt x="224070" y="1322"/>
                  </a:cubicBezTo>
                  <a:cubicBezTo>
                    <a:pt x="224656" y="1315"/>
                    <a:pt x="225242" y="1312"/>
                    <a:pt x="225828" y="1303"/>
                  </a:cubicBezTo>
                  <a:cubicBezTo>
                    <a:pt x="226767" y="1293"/>
                    <a:pt x="227703" y="1282"/>
                    <a:pt x="228643" y="1274"/>
                  </a:cubicBezTo>
                  <a:lnTo>
                    <a:pt x="228643" y="0"/>
                  </a:lnTo>
                  <a:close/>
                  <a:moveTo>
                    <a:pt x="26047" y="11637"/>
                  </a:moveTo>
                  <a:cubicBezTo>
                    <a:pt x="25868" y="11637"/>
                    <a:pt x="25675" y="11649"/>
                    <a:pt x="25483" y="11667"/>
                  </a:cubicBezTo>
                  <a:cubicBezTo>
                    <a:pt x="25007" y="11709"/>
                    <a:pt x="24535" y="11785"/>
                    <a:pt x="24294" y="11789"/>
                  </a:cubicBezTo>
                  <a:cubicBezTo>
                    <a:pt x="23933" y="11797"/>
                    <a:pt x="23569" y="11804"/>
                    <a:pt x="23220" y="11889"/>
                  </a:cubicBezTo>
                  <a:cubicBezTo>
                    <a:pt x="23005" y="11943"/>
                    <a:pt x="22801" y="12023"/>
                    <a:pt x="22583" y="12046"/>
                  </a:cubicBezTo>
                  <a:cubicBezTo>
                    <a:pt x="22528" y="12052"/>
                    <a:pt x="22473" y="12055"/>
                    <a:pt x="22418" y="12055"/>
                  </a:cubicBezTo>
                  <a:cubicBezTo>
                    <a:pt x="22094" y="12055"/>
                    <a:pt x="21775" y="11962"/>
                    <a:pt x="21451" y="11959"/>
                  </a:cubicBezTo>
                  <a:cubicBezTo>
                    <a:pt x="21442" y="11959"/>
                    <a:pt x="21433" y="11959"/>
                    <a:pt x="21424" y="11959"/>
                  </a:cubicBezTo>
                  <a:cubicBezTo>
                    <a:pt x="20514" y="11959"/>
                    <a:pt x="19663" y="12396"/>
                    <a:pt x="18737" y="12396"/>
                  </a:cubicBezTo>
                  <a:cubicBezTo>
                    <a:pt x="18720" y="12396"/>
                    <a:pt x="18703" y="12396"/>
                    <a:pt x="18686" y="12395"/>
                  </a:cubicBezTo>
                  <a:cubicBezTo>
                    <a:pt x="18494" y="12394"/>
                    <a:pt x="18299" y="12382"/>
                    <a:pt x="18106" y="12382"/>
                  </a:cubicBezTo>
                  <a:cubicBezTo>
                    <a:pt x="17934" y="12382"/>
                    <a:pt x="17764" y="12392"/>
                    <a:pt x="17597" y="12426"/>
                  </a:cubicBezTo>
                  <a:cubicBezTo>
                    <a:pt x="17386" y="12472"/>
                    <a:pt x="17190" y="12553"/>
                    <a:pt x="16987" y="12614"/>
                  </a:cubicBezTo>
                  <a:cubicBezTo>
                    <a:pt x="16094" y="12894"/>
                    <a:pt x="15111" y="12833"/>
                    <a:pt x="14162" y="12871"/>
                  </a:cubicBezTo>
                  <a:cubicBezTo>
                    <a:pt x="13529" y="12898"/>
                    <a:pt x="12899" y="12971"/>
                    <a:pt x="12270" y="13048"/>
                  </a:cubicBezTo>
                  <a:cubicBezTo>
                    <a:pt x="12260" y="13050"/>
                    <a:pt x="12243" y="13050"/>
                    <a:pt x="12232" y="13050"/>
                  </a:cubicBezTo>
                  <a:cubicBezTo>
                    <a:pt x="11815" y="13073"/>
                    <a:pt x="10012" y="13097"/>
                    <a:pt x="9809" y="13107"/>
                  </a:cubicBezTo>
                  <a:cubicBezTo>
                    <a:pt x="9649" y="13111"/>
                    <a:pt x="9483" y="13107"/>
                    <a:pt x="9323" y="13116"/>
                  </a:cubicBezTo>
                  <a:cubicBezTo>
                    <a:pt x="8356" y="13169"/>
                    <a:pt x="7406" y="13681"/>
                    <a:pt x="6483" y="13681"/>
                  </a:cubicBezTo>
                  <a:cubicBezTo>
                    <a:pt x="6274" y="13681"/>
                    <a:pt x="6066" y="13654"/>
                    <a:pt x="5860" y="13590"/>
                  </a:cubicBezTo>
                  <a:lnTo>
                    <a:pt x="5860" y="13590"/>
                  </a:lnTo>
                  <a:cubicBezTo>
                    <a:pt x="5882" y="14028"/>
                    <a:pt x="5906" y="14465"/>
                    <a:pt x="5933" y="14902"/>
                  </a:cubicBezTo>
                  <a:cubicBezTo>
                    <a:pt x="5734" y="14487"/>
                    <a:pt x="5531" y="14077"/>
                    <a:pt x="5331" y="13664"/>
                  </a:cubicBezTo>
                  <a:cubicBezTo>
                    <a:pt x="5194" y="13608"/>
                    <a:pt x="5042" y="13581"/>
                    <a:pt x="4889" y="13581"/>
                  </a:cubicBezTo>
                  <a:cubicBezTo>
                    <a:pt x="4591" y="13581"/>
                    <a:pt x="4291" y="13684"/>
                    <a:pt x="4088" y="13870"/>
                  </a:cubicBezTo>
                  <a:cubicBezTo>
                    <a:pt x="3693" y="13832"/>
                    <a:pt x="3299" y="13805"/>
                    <a:pt x="2903" y="13786"/>
                  </a:cubicBezTo>
                  <a:cubicBezTo>
                    <a:pt x="2876" y="13784"/>
                    <a:pt x="2848" y="13783"/>
                    <a:pt x="2820" y="13783"/>
                  </a:cubicBezTo>
                  <a:cubicBezTo>
                    <a:pt x="2747" y="13783"/>
                    <a:pt x="2676" y="13793"/>
                    <a:pt x="2623" y="13832"/>
                  </a:cubicBezTo>
                  <a:cubicBezTo>
                    <a:pt x="2536" y="13898"/>
                    <a:pt x="2536" y="14009"/>
                    <a:pt x="2538" y="14104"/>
                  </a:cubicBezTo>
                  <a:cubicBezTo>
                    <a:pt x="2550" y="14422"/>
                    <a:pt x="2561" y="14741"/>
                    <a:pt x="2574" y="15055"/>
                  </a:cubicBezTo>
                  <a:cubicBezTo>
                    <a:pt x="2390" y="14671"/>
                    <a:pt x="2205" y="14283"/>
                    <a:pt x="2022" y="13896"/>
                  </a:cubicBezTo>
                  <a:cubicBezTo>
                    <a:pt x="1990" y="13891"/>
                    <a:pt x="1958" y="13889"/>
                    <a:pt x="1926" y="13889"/>
                  </a:cubicBezTo>
                  <a:cubicBezTo>
                    <a:pt x="1608" y="13889"/>
                    <a:pt x="1300" y="14100"/>
                    <a:pt x="1244" y="14371"/>
                  </a:cubicBezTo>
                  <a:cubicBezTo>
                    <a:pt x="1140" y="14239"/>
                    <a:pt x="989" y="14191"/>
                    <a:pt x="817" y="14191"/>
                  </a:cubicBezTo>
                  <a:cubicBezTo>
                    <a:pt x="564" y="14191"/>
                    <a:pt x="265" y="14295"/>
                    <a:pt x="1" y="14390"/>
                  </a:cubicBezTo>
                  <a:lnTo>
                    <a:pt x="1" y="16633"/>
                  </a:lnTo>
                  <a:cubicBezTo>
                    <a:pt x="1282" y="16602"/>
                    <a:pt x="2517" y="16467"/>
                    <a:pt x="3605" y="15904"/>
                  </a:cubicBezTo>
                  <a:cubicBezTo>
                    <a:pt x="3738" y="15832"/>
                    <a:pt x="3882" y="15755"/>
                    <a:pt x="4042" y="15750"/>
                  </a:cubicBezTo>
                  <a:cubicBezTo>
                    <a:pt x="4045" y="15750"/>
                    <a:pt x="4047" y="15750"/>
                    <a:pt x="4050" y="15750"/>
                  </a:cubicBezTo>
                  <a:cubicBezTo>
                    <a:pt x="4207" y="15750"/>
                    <a:pt x="4351" y="15825"/>
                    <a:pt x="4499" y="15881"/>
                  </a:cubicBezTo>
                  <a:cubicBezTo>
                    <a:pt x="4822" y="16015"/>
                    <a:pt x="5181" y="16082"/>
                    <a:pt x="5540" y="16082"/>
                  </a:cubicBezTo>
                  <a:cubicBezTo>
                    <a:pt x="5858" y="16082"/>
                    <a:pt x="6176" y="16030"/>
                    <a:pt x="6469" y="15923"/>
                  </a:cubicBezTo>
                  <a:cubicBezTo>
                    <a:pt x="6765" y="15817"/>
                    <a:pt x="7130" y="15671"/>
                    <a:pt x="7431" y="15671"/>
                  </a:cubicBezTo>
                  <a:cubicBezTo>
                    <a:pt x="7604" y="15671"/>
                    <a:pt x="7756" y="15719"/>
                    <a:pt x="7861" y="15851"/>
                  </a:cubicBezTo>
                  <a:cubicBezTo>
                    <a:pt x="7913" y="15580"/>
                    <a:pt x="8222" y="15368"/>
                    <a:pt x="8540" y="15368"/>
                  </a:cubicBezTo>
                  <a:cubicBezTo>
                    <a:pt x="8573" y="15368"/>
                    <a:pt x="8606" y="15371"/>
                    <a:pt x="8639" y="15375"/>
                  </a:cubicBezTo>
                  <a:cubicBezTo>
                    <a:pt x="8740" y="15586"/>
                    <a:pt x="8838" y="15796"/>
                    <a:pt x="8938" y="16008"/>
                  </a:cubicBezTo>
                  <a:cubicBezTo>
                    <a:pt x="9014" y="16000"/>
                    <a:pt x="9092" y="15989"/>
                    <a:pt x="9168" y="15981"/>
                  </a:cubicBezTo>
                  <a:cubicBezTo>
                    <a:pt x="9166" y="15847"/>
                    <a:pt x="9158" y="15717"/>
                    <a:pt x="9153" y="15583"/>
                  </a:cubicBezTo>
                  <a:cubicBezTo>
                    <a:pt x="9149" y="15487"/>
                    <a:pt x="9153" y="15375"/>
                    <a:pt x="9237" y="15311"/>
                  </a:cubicBezTo>
                  <a:cubicBezTo>
                    <a:pt x="9289" y="15272"/>
                    <a:pt x="9358" y="15260"/>
                    <a:pt x="9429" y="15260"/>
                  </a:cubicBezTo>
                  <a:cubicBezTo>
                    <a:pt x="9458" y="15260"/>
                    <a:pt x="9488" y="15262"/>
                    <a:pt x="9516" y="15265"/>
                  </a:cubicBezTo>
                  <a:cubicBezTo>
                    <a:pt x="9912" y="15284"/>
                    <a:pt x="10310" y="15311"/>
                    <a:pt x="10705" y="15349"/>
                  </a:cubicBezTo>
                  <a:cubicBezTo>
                    <a:pt x="10923" y="15145"/>
                    <a:pt x="11187" y="15087"/>
                    <a:pt x="11471" y="15087"/>
                  </a:cubicBezTo>
                  <a:cubicBezTo>
                    <a:pt x="11854" y="15087"/>
                    <a:pt x="12274" y="15192"/>
                    <a:pt x="12673" y="15192"/>
                  </a:cubicBezTo>
                  <a:cubicBezTo>
                    <a:pt x="12801" y="15192"/>
                    <a:pt x="12927" y="15182"/>
                    <a:pt x="13048" y="15153"/>
                  </a:cubicBezTo>
                  <a:cubicBezTo>
                    <a:pt x="13531" y="15042"/>
                    <a:pt x="13995" y="14862"/>
                    <a:pt x="14488" y="14816"/>
                  </a:cubicBezTo>
                  <a:cubicBezTo>
                    <a:pt x="14594" y="14806"/>
                    <a:pt x="14700" y="14802"/>
                    <a:pt x="14806" y="14802"/>
                  </a:cubicBezTo>
                  <a:cubicBezTo>
                    <a:pt x="15125" y="14802"/>
                    <a:pt x="15447" y="14836"/>
                    <a:pt x="15768" y="14836"/>
                  </a:cubicBezTo>
                  <a:cubicBezTo>
                    <a:pt x="15802" y="14836"/>
                    <a:pt x="15836" y="14836"/>
                    <a:pt x="15870" y="14835"/>
                  </a:cubicBezTo>
                  <a:cubicBezTo>
                    <a:pt x="16771" y="14818"/>
                    <a:pt x="17677" y="14477"/>
                    <a:pt x="18558" y="14477"/>
                  </a:cubicBezTo>
                  <a:cubicBezTo>
                    <a:pt x="18794" y="14477"/>
                    <a:pt x="19028" y="14501"/>
                    <a:pt x="19260" y="14563"/>
                  </a:cubicBezTo>
                  <a:cubicBezTo>
                    <a:pt x="19509" y="14632"/>
                    <a:pt x="19754" y="14744"/>
                    <a:pt x="20015" y="14744"/>
                  </a:cubicBezTo>
                  <a:cubicBezTo>
                    <a:pt x="20278" y="14744"/>
                    <a:pt x="20570" y="14569"/>
                    <a:pt x="20540" y="14344"/>
                  </a:cubicBezTo>
                  <a:lnTo>
                    <a:pt x="20540" y="14344"/>
                  </a:lnTo>
                  <a:cubicBezTo>
                    <a:pt x="20804" y="14563"/>
                    <a:pt x="21070" y="14782"/>
                    <a:pt x="21333" y="15000"/>
                  </a:cubicBezTo>
                  <a:cubicBezTo>
                    <a:pt x="21402" y="14732"/>
                    <a:pt x="21467" y="14464"/>
                    <a:pt x="21536" y="14194"/>
                  </a:cubicBezTo>
                  <a:cubicBezTo>
                    <a:pt x="21706" y="14356"/>
                    <a:pt x="21873" y="14517"/>
                    <a:pt x="22046" y="14677"/>
                  </a:cubicBezTo>
                  <a:cubicBezTo>
                    <a:pt x="22131" y="14582"/>
                    <a:pt x="22173" y="14459"/>
                    <a:pt x="22161" y="14337"/>
                  </a:cubicBezTo>
                  <a:lnTo>
                    <a:pt x="22161" y="14337"/>
                  </a:lnTo>
                  <a:cubicBezTo>
                    <a:pt x="22322" y="14409"/>
                    <a:pt x="22476" y="14493"/>
                    <a:pt x="22617" y="14594"/>
                  </a:cubicBezTo>
                  <a:cubicBezTo>
                    <a:pt x="23507" y="14187"/>
                    <a:pt x="24420" y="14029"/>
                    <a:pt x="25405" y="13904"/>
                  </a:cubicBezTo>
                  <a:lnTo>
                    <a:pt x="27161" y="13521"/>
                  </a:lnTo>
                  <a:cubicBezTo>
                    <a:pt x="27162" y="13275"/>
                    <a:pt x="27138" y="13029"/>
                    <a:pt x="27097" y="12783"/>
                  </a:cubicBezTo>
                  <a:cubicBezTo>
                    <a:pt x="27086" y="12697"/>
                    <a:pt x="27070" y="12610"/>
                    <a:pt x="27051" y="12526"/>
                  </a:cubicBezTo>
                  <a:cubicBezTo>
                    <a:pt x="27048" y="12519"/>
                    <a:pt x="27048" y="12510"/>
                    <a:pt x="27042" y="12500"/>
                  </a:cubicBezTo>
                  <a:cubicBezTo>
                    <a:pt x="27001" y="12304"/>
                    <a:pt x="26942" y="12103"/>
                    <a:pt x="26875" y="11912"/>
                  </a:cubicBezTo>
                  <a:cubicBezTo>
                    <a:pt x="26852" y="11848"/>
                    <a:pt x="26806" y="11798"/>
                    <a:pt x="26736" y="11759"/>
                  </a:cubicBezTo>
                  <a:cubicBezTo>
                    <a:pt x="26586" y="11668"/>
                    <a:pt x="26335" y="11637"/>
                    <a:pt x="26047" y="116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17"/>
            <p:cNvSpPr/>
            <p:nvPr/>
          </p:nvSpPr>
          <p:spPr>
            <a:xfrm>
              <a:off x="-62668" y="5008555"/>
              <a:ext cx="1609566" cy="341880"/>
            </a:xfrm>
            <a:custGeom>
              <a:avLst/>
              <a:gdLst/>
              <a:ahLst/>
              <a:cxnLst/>
              <a:rect l="l" t="t" r="r" b="b"/>
              <a:pathLst>
                <a:path w="39952" h="8486" extrusionOk="0">
                  <a:moveTo>
                    <a:pt x="1" y="1"/>
                  </a:moveTo>
                  <a:lnTo>
                    <a:pt x="1" y="8075"/>
                  </a:lnTo>
                  <a:cubicBezTo>
                    <a:pt x="145" y="8182"/>
                    <a:pt x="264" y="8320"/>
                    <a:pt x="338" y="8485"/>
                  </a:cubicBezTo>
                  <a:cubicBezTo>
                    <a:pt x="429" y="8302"/>
                    <a:pt x="522" y="8118"/>
                    <a:pt x="614" y="7934"/>
                  </a:cubicBezTo>
                  <a:cubicBezTo>
                    <a:pt x="754" y="8206"/>
                    <a:pt x="1055" y="8340"/>
                    <a:pt x="1358" y="8340"/>
                  </a:cubicBezTo>
                  <a:cubicBezTo>
                    <a:pt x="1681" y="8340"/>
                    <a:pt x="2007" y="8187"/>
                    <a:pt x="2139" y="7888"/>
                  </a:cubicBezTo>
                  <a:cubicBezTo>
                    <a:pt x="2242" y="8065"/>
                    <a:pt x="2347" y="8237"/>
                    <a:pt x="2450" y="8414"/>
                  </a:cubicBezTo>
                  <a:cubicBezTo>
                    <a:pt x="2588" y="7915"/>
                    <a:pt x="2821" y="7443"/>
                    <a:pt x="3136" y="7032"/>
                  </a:cubicBezTo>
                  <a:cubicBezTo>
                    <a:pt x="3275" y="7374"/>
                    <a:pt x="3412" y="7715"/>
                    <a:pt x="3550" y="8056"/>
                  </a:cubicBezTo>
                  <a:cubicBezTo>
                    <a:pt x="3740" y="7864"/>
                    <a:pt x="3927" y="7668"/>
                    <a:pt x="4115" y="7473"/>
                  </a:cubicBezTo>
                  <a:cubicBezTo>
                    <a:pt x="4253" y="7616"/>
                    <a:pt x="4345" y="7799"/>
                    <a:pt x="4383" y="7991"/>
                  </a:cubicBezTo>
                  <a:cubicBezTo>
                    <a:pt x="4579" y="7665"/>
                    <a:pt x="4775" y="7342"/>
                    <a:pt x="4969" y="7017"/>
                  </a:cubicBezTo>
                  <a:cubicBezTo>
                    <a:pt x="5328" y="7302"/>
                    <a:pt x="5687" y="7584"/>
                    <a:pt x="6043" y="7869"/>
                  </a:cubicBezTo>
                  <a:cubicBezTo>
                    <a:pt x="5957" y="7463"/>
                    <a:pt x="5871" y="7056"/>
                    <a:pt x="5783" y="6650"/>
                  </a:cubicBezTo>
                  <a:lnTo>
                    <a:pt x="5783" y="6650"/>
                  </a:lnTo>
                  <a:cubicBezTo>
                    <a:pt x="6093" y="6877"/>
                    <a:pt x="6412" y="7111"/>
                    <a:pt x="6787" y="7195"/>
                  </a:cubicBezTo>
                  <a:cubicBezTo>
                    <a:pt x="6871" y="7214"/>
                    <a:pt x="6958" y="7224"/>
                    <a:pt x="7046" y="7224"/>
                  </a:cubicBezTo>
                  <a:cubicBezTo>
                    <a:pt x="7348" y="7224"/>
                    <a:pt x="7651" y="7108"/>
                    <a:pt x="7811" y="6858"/>
                  </a:cubicBezTo>
                  <a:cubicBezTo>
                    <a:pt x="8037" y="7069"/>
                    <a:pt x="8262" y="7279"/>
                    <a:pt x="8493" y="7490"/>
                  </a:cubicBezTo>
                  <a:cubicBezTo>
                    <a:pt x="8519" y="7431"/>
                    <a:pt x="8550" y="7374"/>
                    <a:pt x="8580" y="7317"/>
                  </a:cubicBezTo>
                  <a:cubicBezTo>
                    <a:pt x="8589" y="7294"/>
                    <a:pt x="8599" y="7275"/>
                    <a:pt x="8610" y="7256"/>
                  </a:cubicBezTo>
                  <a:cubicBezTo>
                    <a:pt x="8622" y="7233"/>
                    <a:pt x="8633" y="7213"/>
                    <a:pt x="8648" y="7190"/>
                  </a:cubicBezTo>
                  <a:cubicBezTo>
                    <a:pt x="8802" y="6906"/>
                    <a:pt x="8985" y="6646"/>
                    <a:pt x="9205" y="6412"/>
                  </a:cubicBezTo>
                  <a:cubicBezTo>
                    <a:pt x="9278" y="6627"/>
                    <a:pt x="9346" y="6840"/>
                    <a:pt x="9419" y="7055"/>
                  </a:cubicBezTo>
                  <a:cubicBezTo>
                    <a:pt x="9626" y="6559"/>
                    <a:pt x="9786" y="6046"/>
                    <a:pt x="9906" y="5525"/>
                  </a:cubicBezTo>
                  <a:cubicBezTo>
                    <a:pt x="10178" y="5808"/>
                    <a:pt x="10489" y="6060"/>
                    <a:pt x="10826" y="6272"/>
                  </a:cubicBezTo>
                  <a:cubicBezTo>
                    <a:pt x="10848" y="6046"/>
                    <a:pt x="10872" y="5816"/>
                    <a:pt x="10893" y="5591"/>
                  </a:cubicBezTo>
                  <a:cubicBezTo>
                    <a:pt x="11138" y="5786"/>
                    <a:pt x="11450" y="5889"/>
                    <a:pt x="11762" y="5889"/>
                  </a:cubicBezTo>
                  <a:cubicBezTo>
                    <a:pt x="11871" y="5889"/>
                    <a:pt x="11980" y="5877"/>
                    <a:pt x="12086" y="5851"/>
                  </a:cubicBezTo>
                  <a:cubicBezTo>
                    <a:pt x="11491" y="5551"/>
                    <a:pt x="10900" y="5254"/>
                    <a:pt x="10306" y="4958"/>
                  </a:cubicBezTo>
                  <a:cubicBezTo>
                    <a:pt x="10451" y="4931"/>
                    <a:pt x="10597" y="4912"/>
                    <a:pt x="10746" y="4904"/>
                  </a:cubicBezTo>
                  <a:lnTo>
                    <a:pt x="10754" y="4904"/>
                  </a:lnTo>
                  <a:cubicBezTo>
                    <a:pt x="10850" y="4897"/>
                    <a:pt x="10947" y="4894"/>
                    <a:pt x="11043" y="4894"/>
                  </a:cubicBezTo>
                  <a:cubicBezTo>
                    <a:pt x="11555" y="4894"/>
                    <a:pt x="12068" y="4987"/>
                    <a:pt x="12545" y="5172"/>
                  </a:cubicBezTo>
                  <a:cubicBezTo>
                    <a:pt x="12741" y="5245"/>
                    <a:pt x="12941" y="5337"/>
                    <a:pt x="13147" y="5337"/>
                  </a:cubicBezTo>
                  <a:cubicBezTo>
                    <a:pt x="13181" y="5337"/>
                    <a:pt x="13214" y="5334"/>
                    <a:pt x="13248" y="5329"/>
                  </a:cubicBezTo>
                  <a:cubicBezTo>
                    <a:pt x="13561" y="5284"/>
                    <a:pt x="13779" y="5008"/>
                    <a:pt x="14040" y="4824"/>
                  </a:cubicBezTo>
                  <a:cubicBezTo>
                    <a:pt x="14089" y="4788"/>
                    <a:pt x="14147" y="4759"/>
                    <a:pt x="14209" y="4740"/>
                  </a:cubicBezTo>
                  <a:cubicBezTo>
                    <a:pt x="14305" y="4699"/>
                    <a:pt x="14411" y="4675"/>
                    <a:pt x="14510" y="4675"/>
                  </a:cubicBezTo>
                  <a:cubicBezTo>
                    <a:pt x="14668" y="4675"/>
                    <a:pt x="14810" y="4735"/>
                    <a:pt x="14876" y="4877"/>
                  </a:cubicBezTo>
                  <a:cubicBezTo>
                    <a:pt x="15082" y="4674"/>
                    <a:pt x="15291" y="4468"/>
                    <a:pt x="15498" y="4265"/>
                  </a:cubicBezTo>
                  <a:cubicBezTo>
                    <a:pt x="15563" y="4521"/>
                    <a:pt x="15628" y="4774"/>
                    <a:pt x="15690" y="5033"/>
                  </a:cubicBezTo>
                  <a:cubicBezTo>
                    <a:pt x="16135" y="4398"/>
                    <a:pt x="16745" y="3890"/>
                    <a:pt x="17443" y="3559"/>
                  </a:cubicBezTo>
                  <a:cubicBezTo>
                    <a:pt x="17769" y="3405"/>
                    <a:pt x="18113" y="3286"/>
                    <a:pt x="18466" y="3217"/>
                  </a:cubicBezTo>
                  <a:cubicBezTo>
                    <a:pt x="18486" y="3356"/>
                    <a:pt x="18500" y="3494"/>
                    <a:pt x="18515" y="3632"/>
                  </a:cubicBezTo>
                  <a:cubicBezTo>
                    <a:pt x="18534" y="3757"/>
                    <a:pt x="18549" y="3888"/>
                    <a:pt x="18564" y="4016"/>
                  </a:cubicBezTo>
                  <a:cubicBezTo>
                    <a:pt x="18770" y="3808"/>
                    <a:pt x="19063" y="3700"/>
                    <a:pt x="19354" y="3700"/>
                  </a:cubicBezTo>
                  <a:cubicBezTo>
                    <a:pt x="19563" y="3700"/>
                    <a:pt x="19771" y="3756"/>
                    <a:pt x="19945" y="3869"/>
                  </a:cubicBezTo>
                  <a:cubicBezTo>
                    <a:pt x="19976" y="3808"/>
                    <a:pt x="20014" y="3763"/>
                    <a:pt x="20059" y="3728"/>
                  </a:cubicBezTo>
                  <a:cubicBezTo>
                    <a:pt x="20125" y="3679"/>
                    <a:pt x="20205" y="3658"/>
                    <a:pt x="20292" y="3658"/>
                  </a:cubicBezTo>
                  <a:cubicBezTo>
                    <a:pt x="20414" y="3658"/>
                    <a:pt x="20550" y="3700"/>
                    <a:pt x="20685" y="3766"/>
                  </a:cubicBezTo>
                  <a:cubicBezTo>
                    <a:pt x="20860" y="3846"/>
                    <a:pt x="21032" y="3974"/>
                    <a:pt x="21159" y="4107"/>
                  </a:cubicBezTo>
                  <a:cubicBezTo>
                    <a:pt x="21044" y="3959"/>
                    <a:pt x="21243" y="3817"/>
                    <a:pt x="21411" y="3817"/>
                  </a:cubicBezTo>
                  <a:cubicBezTo>
                    <a:pt x="21499" y="3817"/>
                    <a:pt x="21578" y="3855"/>
                    <a:pt x="21600" y="3951"/>
                  </a:cubicBezTo>
                  <a:cubicBezTo>
                    <a:pt x="21638" y="3907"/>
                    <a:pt x="21680" y="3865"/>
                    <a:pt x="21718" y="3824"/>
                  </a:cubicBezTo>
                  <a:cubicBezTo>
                    <a:pt x="21814" y="3723"/>
                    <a:pt x="21912" y="3623"/>
                    <a:pt x="22007" y="3520"/>
                  </a:cubicBezTo>
                  <a:cubicBezTo>
                    <a:pt x="22039" y="3626"/>
                    <a:pt x="22072" y="3737"/>
                    <a:pt x="22106" y="3845"/>
                  </a:cubicBezTo>
                  <a:cubicBezTo>
                    <a:pt x="22157" y="4008"/>
                    <a:pt x="22207" y="4164"/>
                    <a:pt x="22252" y="4326"/>
                  </a:cubicBezTo>
                  <a:cubicBezTo>
                    <a:pt x="22391" y="4132"/>
                    <a:pt x="22582" y="3984"/>
                    <a:pt x="22793" y="3881"/>
                  </a:cubicBezTo>
                  <a:cubicBezTo>
                    <a:pt x="23004" y="3777"/>
                    <a:pt x="23240" y="3722"/>
                    <a:pt x="23476" y="3722"/>
                  </a:cubicBezTo>
                  <a:cubicBezTo>
                    <a:pt x="23600" y="3722"/>
                    <a:pt x="23724" y="3737"/>
                    <a:pt x="23844" y="3769"/>
                  </a:cubicBezTo>
                  <a:cubicBezTo>
                    <a:pt x="23871" y="3754"/>
                    <a:pt x="23901" y="3747"/>
                    <a:pt x="23931" y="3747"/>
                  </a:cubicBezTo>
                  <a:cubicBezTo>
                    <a:pt x="24042" y="3747"/>
                    <a:pt x="24156" y="3840"/>
                    <a:pt x="24170" y="3948"/>
                  </a:cubicBezTo>
                  <a:cubicBezTo>
                    <a:pt x="24176" y="3967"/>
                    <a:pt x="24176" y="3984"/>
                    <a:pt x="24172" y="4003"/>
                  </a:cubicBezTo>
                  <a:cubicBezTo>
                    <a:pt x="24189" y="3984"/>
                    <a:pt x="24204" y="3965"/>
                    <a:pt x="24215" y="3948"/>
                  </a:cubicBezTo>
                  <a:cubicBezTo>
                    <a:pt x="24416" y="3723"/>
                    <a:pt x="24677" y="3550"/>
                    <a:pt x="24964" y="3465"/>
                  </a:cubicBezTo>
                  <a:cubicBezTo>
                    <a:pt x="25002" y="3642"/>
                    <a:pt x="25043" y="3815"/>
                    <a:pt x="25086" y="3991"/>
                  </a:cubicBezTo>
                  <a:cubicBezTo>
                    <a:pt x="25090" y="4005"/>
                    <a:pt x="25094" y="4024"/>
                    <a:pt x="25098" y="4041"/>
                  </a:cubicBezTo>
                  <a:cubicBezTo>
                    <a:pt x="25110" y="4022"/>
                    <a:pt x="25124" y="4008"/>
                    <a:pt x="25141" y="3991"/>
                  </a:cubicBezTo>
                  <a:cubicBezTo>
                    <a:pt x="25375" y="3703"/>
                    <a:pt x="25750" y="3540"/>
                    <a:pt x="26123" y="3540"/>
                  </a:cubicBezTo>
                  <a:cubicBezTo>
                    <a:pt x="26303" y="3540"/>
                    <a:pt x="26484" y="3578"/>
                    <a:pt x="26647" y="3658"/>
                  </a:cubicBezTo>
                  <a:cubicBezTo>
                    <a:pt x="26631" y="3487"/>
                    <a:pt x="26619" y="3312"/>
                    <a:pt x="26609" y="3137"/>
                  </a:cubicBezTo>
                  <a:lnTo>
                    <a:pt x="26609" y="3137"/>
                  </a:lnTo>
                  <a:cubicBezTo>
                    <a:pt x="26903" y="3435"/>
                    <a:pt x="27322" y="3600"/>
                    <a:pt x="27740" y="3600"/>
                  </a:cubicBezTo>
                  <a:cubicBezTo>
                    <a:pt x="27866" y="3600"/>
                    <a:pt x="27993" y="3585"/>
                    <a:pt x="28116" y="3554"/>
                  </a:cubicBezTo>
                  <a:lnTo>
                    <a:pt x="28116" y="3554"/>
                  </a:lnTo>
                  <a:cubicBezTo>
                    <a:pt x="28066" y="3738"/>
                    <a:pt x="28085" y="3938"/>
                    <a:pt x="28161" y="4113"/>
                  </a:cubicBezTo>
                  <a:cubicBezTo>
                    <a:pt x="28161" y="4118"/>
                    <a:pt x="28164" y="4118"/>
                    <a:pt x="28164" y="4122"/>
                  </a:cubicBezTo>
                  <a:lnTo>
                    <a:pt x="28173" y="4113"/>
                  </a:lnTo>
                  <a:cubicBezTo>
                    <a:pt x="28552" y="3719"/>
                    <a:pt x="28975" y="3351"/>
                    <a:pt x="29422" y="3033"/>
                  </a:cubicBezTo>
                  <a:cubicBezTo>
                    <a:pt x="29561" y="3194"/>
                    <a:pt x="29700" y="3360"/>
                    <a:pt x="29833" y="3525"/>
                  </a:cubicBezTo>
                  <a:cubicBezTo>
                    <a:pt x="29921" y="3267"/>
                    <a:pt x="30010" y="3014"/>
                    <a:pt x="30096" y="2757"/>
                  </a:cubicBezTo>
                  <a:cubicBezTo>
                    <a:pt x="30471" y="3160"/>
                    <a:pt x="30921" y="3497"/>
                    <a:pt x="31416" y="3747"/>
                  </a:cubicBezTo>
                  <a:cubicBezTo>
                    <a:pt x="31275" y="3398"/>
                    <a:pt x="31201" y="3018"/>
                    <a:pt x="31209" y="2643"/>
                  </a:cubicBezTo>
                  <a:lnTo>
                    <a:pt x="31209" y="2643"/>
                  </a:lnTo>
                  <a:cubicBezTo>
                    <a:pt x="31661" y="2856"/>
                    <a:pt x="32162" y="2965"/>
                    <a:pt x="32663" y="2965"/>
                  </a:cubicBezTo>
                  <a:cubicBezTo>
                    <a:pt x="32880" y="2965"/>
                    <a:pt x="33097" y="2945"/>
                    <a:pt x="33310" y="2903"/>
                  </a:cubicBezTo>
                  <a:lnTo>
                    <a:pt x="33310" y="2903"/>
                  </a:lnTo>
                  <a:cubicBezTo>
                    <a:pt x="33310" y="3071"/>
                    <a:pt x="33305" y="3245"/>
                    <a:pt x="33302" y="3413"/>
                  </a:cubicBezTo>
                  <a:cubicBezTo>
                    <a:pt x="33820" y="3160"/>
                    <a:pt x="34341" y="2908"/>
                    <a:pt x="34862" y="2650"/>
                  </a:cubicBezTo>
                  <a:cubicBezTo>
                    <a:pt x="35893" y="2585"/>
                    <a:pt x="36922" y="2515"/>
                    <a:pt x="37953" y="2447"/>
                  </a:cubicBezTo>
                  <a:cubicBezTo>
                    <a:pt x="38271" y="2426"/>
                    <a:pt x="38594" y="2404"/>
                    <a:pt x="38892" y="2293"/>
                  </a:cubicBezTo>
                  <a:cubicBezTo>
                    <a:pt x="39272" y="2148"/>
                    <a:pt x="39586" y="1925"/>
                    <a:pt x="39951" y="1787"/>
                  </a:cubicBezTo>
                  <a:cubicBezTo>
                    <a:pt x="39916" y="1772"/>
                    <a:pt x="39885" y="1755"/>
                    <a:pt x="39857" y="1742"/>
                  </a:cubicBezTo>
                  <a:cubicBezTo>
                    <a:pt x="39784" y="1709"/>
                    <a:pt x="39707" y="1678"/>
                    <a:pt x="39635" y="1655"/>
                  </a:cubicBezTo>
                  <a:cubicBezTo>
                    <a:pt x="39630" y="1655"/>
                    <a:pt x="39630" y="1655"/>
                    <a:pt x="39627" y="1652"/>
                  </a:cubicBezTo>
                  <a:cubicBezTo>
                    <a:pt x="39551" y="1627"/>
                    <a:pt x="39470" y="1603"/>
                    <a:pt x="39393" y="1584"/>
                  </a:cubicBezTo>
                  <a:cubicBezTo>
                    <a:pt x="39312" y="1564"/>
                    <a:pt x="39233" y="1545"/>
                    <a:pt x="39152" y="1530"/>
                  </a:cubicBezTo>
                  <a:cubicBezTo>
                    <a:pt x="38991" y="1492"/>
                    <a:pt x="38830" y="1460"/>
                    <a:pt x="38665" y="1437"/>
                  </a:cubicBezTo>
                  <a:cubicBezTo>
                    <a:pt x="37691" y="1280"/>
                    <a:pt x="36692" y="1277"/>
                    <a:pt x="35701" y="1270"/>
                  </a:cubicBezTo>
                  <a:cubicBezTo>
                    <a:pt x="35175" y="1266"/>
                    <a:pt x="34651" y="1261"/>
                    <a:pt x="34125" y="1258"/>
                  </a:cubicBezTo>
                  <a:lnTo>
                    <a:pt x="34122" y="1258"/>
                  </a:lnTo>
                  <a:cubicBezTo>
                    <a:pt x="22738" y="1155"/>
                    <a:pt x="11357" y="733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17"/>
            <p:cNvSpPr/>
            <p:nvPr/>
          </p:nvSpPr>
          <p:spPr>
            <a:xfrm>
              <a:off x="2795001" y="4875770"/>
              <a:ext cx="481033" cy="65427"/>
            </a:xfrm>
            <a:custGeom>
              <a:avLst/>
              <a:gdLst/>
              <a:ahLst/>
              <a:cxnLst/>
              <a:rect l="l" t="t" r="r" b="b"/>
              <a:pathLst>
                <a:path w="11940" h="1624" extrusionOk="0">
                  <a:moveTo>
                    <a:pt x="11940" y="0"/>
                  </a:moveTo>
                  <a:lnTo>
                    <a:pt x="11940" y="0"/>
                  </a:lnTo>
                  <a:cubicBezTo>
                    <a:pt x="10644" y="187"/>
                    <a:pt x="9410" y="225"/>
                    <a:pt x="8109" y="230"/>
                  </a:cubicBezTo>
                  <a:cubicBezTo>
                    <a:pt x="7822" y="232"/>
                    <a:pt x="7505" y="244"/>
                    <a:pt x="7296" y="441"/>
                  </a:cubicBezTo>
                  <a:cubicBezTo>
                    <a:pt x="7307" y="366"/>
                    <a:pt x="7319" y="294"/>
                    <a:pt x="7330" y="219"/>
                  </a:cubicBezTo>
                  <a:lnTo>
                    <a:pt x="7330" y="219"/>
                  </a:lnTo>
                  <a:cubicBezTo>
                    <a:pt x="6832" y="466"/>
                    <a:pt x="6270" y="542"/>
                    <a:pt x="5719" y="614"/>
                  </a:cubicBezTo>
                  <a:cubicBezTo>
                    <a:pt x="5363" y="663"/>
                    <a:pt x="5010" y="708"/>
                    <a:pt x="4654" y="757"/>
                  </a:cubicBezTo>
                  <a:cubicBezTo>
                    <a:pt x="4698" y="665"/>
                    <a:pt x="4744" y="576"/>
                    <a:pt x="4790" y="486"/>
                  </a:cubicBezTo>
                  <a:lnTo>
                    <a:pt x="4790" y="486"/>
                  </a:lnTo>
                  <a:lnTo>
                    <a:pt x="3741" y="877"/>
                  </a:lnTo>
                  <a:cubicBezTo>
                    <a:pt x="3880" y="799"/>
                    <a:pt x="3984" y="663"/>
                    <a:pt x="4025" y="509"/>
                  </a:cubicBezTo>
                  <a:lnTo>
                    <a:pt x="4025" y="509"/>
                  </a:lnTo>
                  <a:cubicBezTo>
                    <a:pt x="3605" y="611"/>
                    <a:pt x="3200" y="769"/>
                    <a:pt x="2823" y="979"/>
                  </a:cubicBezTo>
                  <a:cubicBezTo>
                    <a:pt x="2903" y="856"/>
                    <a:pt x="2986" y="734"/>
                    <a:pt x="3067" y="611"/>
                  </a:cubicBezTo>
                  <a:lnTo>
                    <a:pt x="3067" y="611"/>
                  </a:lnTo>
                  <a:cubicBezTo>
                    <a:pt x="2102" y="1097"/>
                    <a:pt x="1065" y="1439"/>
                    <a:pt x="1" y="1624"/>
                  </a:cubicBezTo>
                  <a:cubicBezTo>
                    <a:pt x="2179" y="1526"/>
                    <a:pt x="4378" y="1424"/>
                    <a:pt x="6485" y="852"/>
                  </a:cubicBezTo>
                  <a:cubicBezTo>
                    <a:pt x="6491" y="930"/>
                    <a:pt x="6497" y="1008"/>
                    <a:pt x="6504" y="1087"/>
                  </a:cubicBezTo>
                  <a:cubicBezTo>
                    <a:pt x="6723" y="980"/>
                    <a:pt x="6937" y="857"/>
                    <a:pt x="7140" y="718"/>
                  </a:cubicBezTo>
                  <a:lnTo>
                    <a:pt x="7140" y="718"/>
                  </a:lnTo>
                  <a:cubicBezTo>
                    <a:pt x="7133" y="745"/>
                    <a:pt x="7138" y="777"/>
                    <a:pt x="7161" y="795"/>
                  </a:cubicBezTo>
                  <a:cubicBezTo>
                    <a:pt x="7183" y="812"/>
                    <a:pt x="7210" y="818"/>
                    <a:pt x="7238" y="818"/>
                  </a:cubicBezTo>
                  <a:cubicBezTo>
                    <a:pt x="7274" y="818"/>
                    <a:pt x="7312" y="808"/>
                    <a:pt x="7345" y="797"/>
                  </a:cubicBezTo>
                  <a:cubicBezTo>
                    <a:pt x="8826" y="344"/>
                    <a:pt x="10413" y="229"/>
                    <a:pt x="11940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17"/>
            <p:cNvSpPr/>
            <p:nvPr/>
          </p:nvSpPr>
          <p:spPr>
            <a:xfrm>
              <a:off x="629259" y="5761031"/>
              <a:ext cx="14906" cy="28725"/>
            </a:xfrm>
            <a:custGeom>
              <a:avLst/>
              <a:gdLst/>
              <a:ahLst/>
              <a:cxnLst/>
              <a:rect l="l" t="t" r="r" b="b"/>
              <a:pathLst>
                <a:path w="370" h="713" extrusionOk="0">
                  <a:moveTo>
                    <a:pt x="46" y="0"/>
                  </a:moveTo>
                  <a:cubicBezTo>
                    <a:pt x="24" y="0"/>
                    <a:pt x="1" y="28"/>
                    <a:pt x="15" y="51"/>
                  </a:cubicBezTo>
                  <a:cubicBezTo>
                    <a:pt x="88" y="172"/>
                    <a:pt x="123" y="282"/>
                    <a:pt x="130" y="421"/>
                  </a:cubicBezTo>
                  <a:cubicBezTo>
                    <a:pt x="135" y="509"/>
                    <a:pt x="117" y="589"/>
                    <a:pt x="142" y="676"/>
                  </a:cubicBezTo>
                  <a:cubicBezTo>
                    <a:pt x="149" y="700"/>
                    <a:pt x="170" y="712"/>
                    <a:pt x="192" y="712"/>
                  </a:cubicBezTo>
                  <a:cubicBezTo>
                    <a:pt x="209" y="712"/>
                    <a:pt x="226" y="705"/>
                    <a:pt x="236" y="688"/>
                  </a:cubicBezTo>
                  <a:cubicBezTo>
                    <a:pt x="370" y="485"/>
                    <a:pt x="199" y="176"/>
                    <a:pt x="67" y="11"/>
                  </a:cubicBezTo>
                  <a:cubicBezTo>
                    <a:pt x="61" y="3"/>
                    <a:pt x="54" y="0"/>
                    <a:pt x="46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17"/>
            <p:cNvSpPr/>
            <p:nvPr/>
          </p:nvSpPr>
          <p:spPr>
            <a:xfrm>
              <a:off x="672044" y="5762038"/>
              <a:ext cx="14906" cy="29893"/>
            </a:xfrm>
            <a:custGeom>
              <a:avLst/>
              <a:gdLst/>
              <a:ahLst/>
              <a:cxnLst/>
              <a:rect l="l" t="t" r="r" b="b"/>
              <a:pathLst>
                <a:path w="370" h="742" extrusionOk="0">
                  <a:moveTo>
                    <a:pt x="103" y="0"/>
                  </a:moveTo>
                  <a:cubicBezTo>
                    <a:pt x="79" y="0"/>
                    <a:pt x="55" y="13"/>
                    <a:pt x="49" y="39"/>
                  </a:cubicBezTo>
                  <a:cubicBezTo>
                    <a:pt x="1" y="251"/>
                    <a:pt x="24" y="675"/>
                    <a:pt x="287" y="740"/>
                  </a:cubicBezTo>
                  <a:cubicBezTo>
                    <a:pt x="292" y="741"/>
                    <a:pt x="296" y="741"/>
                    <a:pt x="301" y="741"/>
                  </a:cubicBezTo>
                  <a:cubicBezTo>
                    <a:pt x="333" y="741"/>
                    <a:pt x="358" y="716"/>
                    <a:pt x="360" y="684"/>
                  </a:cubicBezTo>
                  <a:cubicBezTo>
                    <a:pt x="369" y="582"/>
                    <a:pt x="310" y="511"/>
                    <a:pt x="270" y="418"/>
                  </a:cubicBezTo>
                  <a:cubicBezTo>
                    <a:pt x="218" y="297"/>
                    <a:pt x="182" y="168"/>
                    <a:pt x="157" y="39"/>
                  </a:cubicBezTo>
                  <a:cubicBezTo>
                    <a:pt x="151" y="13"/>
                    <a:pt x="127" y="0"/>
                    <a:pt x="103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17"/>
            <p:cNvSpPr/>
            <p:nvPr/>
          </p:nvSpPr>
          <p:spPr>
            <a:xfrm>
              <a:off x="705643" y="5774567"/>
              <a:ext cx="7775" cy="18170"/>
            </a:xfrm>
            <a:custGeom>
              <a:avLst/>
              <a:gdLst/>
              <a:ahLst/>
              <a:cxnLst/>
              <a:rect l="l" t="t" r="r" b="b"/>
              <a:pathLst>
                <a:path w="193" h="451" extrusionOk="0">
                  <a:moveTo>
                    <a:pt x="96" y="1"/>
                  </a:moveTo>
                  <a:cubicBezTo>
                    <a:pt x="55" y="1"/>
                    <a:pt x="13" y="28"/>
                    <a:pt x="12" y="84"/>
                  </a:cubicBezTo>
                  <a:cubicBezTo>
                    <a:pt x="8" y="192"/>
                    <a:pt x="1" y="290"/>
                    <a:pt x="21" y="396"/>
                  </a:cubicBezTo>
                  <a:cubicBezTo>
                    <a:pt x="28" y="432"/>
                    <a:pt x="62" y="451"/>
                    <a:pt x="96" y="451"/>
                  </a:cubicBezTo>
                  <a:cubicBezTo>
                    <a:pt x="130" y="451"/>
                    <a:pt x="164" y="432"/>
                    <a:pt x="172" y="396"/>
                  </a:cubicBezTo>
                  <a:cubicBezTo>
                    <a:pt x="193" y="290"/>
                    <a:pt x="186" y="190"/>
                    <a:pt x="181" y="84"/>
                  </a:cubicBezTo>
                  <a:cubicBezTo>
                    <a:pt x="180" y="29"/>
                    <a:pt x="138" y="1"/>
                    <a:pt x="96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17"/>
            <p:cNvSpPr/>
            <p:nvPr/>
          </p:nvSpPr>
          <p:spPr>
            <a:xfrm>
              <a:off x="765429" y="5739196"/>
              <a:ext cx="14463" cy="29893"/>
            </a:xfrm>
            <a:custGeom>
              <a:avLst/>
              <a:gdLst/>
              <a:ahLst/>
              <a:cxnLst/>
              <a:rect l="l" t="t" r="r" b="b"/>
              <a:pathLst>
                <a:path w="359" h="742" extrusionOk="0">
                  <a:moveTo>
                    <a:pt x="253" y="0"/>
                  </a:moveTo>
                  <a:cubicBezTo>
                    <a:pt x="228" y="0"/>
                    <a:pt x="204" y="13"/>
                    <a:pt x="191" y="43"/>
                  </a:cubicBezTo>
                  <a:cubicBezTo>
                    <a:pt x="107" y="241"/>
                    <a:pt x="10" y="451"/>
                    <a:pt x="3" y="671"/>
                  </a:cubicBezTo>
                  <a:cubicBezTo>
                    <a:pt x="0" y="717"/>
                    <a:pt x="36" y="741"/>
                    <a:pt x="73" y="741"/>
                  </a:cubicBezTo>
                  <a:cubicBezTo>
                    <a:pt x="98" y="741"/>
                    <a:pt x="124" y="730"/>
                    <a:pt x="139" y="708"/>
                  </a:cubicBezTo>
                  <a:cubicBezTo>
                    <a:pt x="254" y="532"/>
                    <a:pt x="299" y="310"/>
                    <a:pt x="346" y="108"/>
                  </a:cubicBezTo>
                  <a:cubicBezTo>
                    <a:pt x="359" y="50"/>
                    <a:pt x="304" y="0"/>
                    <a:pt x="253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17"/>
            <p:cNvSpPr/>
            <p:nvPr/>
          </p:nvSpPr>
          <p:spPr>
            <a:xfrm>
              <a:off x="737147" y="5698184"/>
              <a:ext cx="13577" cy="31747"/>
            </a:xfrm>
            <a:custGeom>
              <a:avLst/>
              <a:gdLst/>
              <a:ahLst/>
              <a:cxnLst/>
              <a:rect l="l" t="t" r="r" b="b"/>
              <a:pathLst>
                <a:path w="337" h="788" extrusionOk="0">
                  <a:moveTo>
                    <a:pt x="233" y="1"/>
                  </a:moveTo>
                  <a:cubicBezTo>
                    <a:pt x="199" y="1"/>
                    <a:pt x="167" y="19"/>
                    <a:pt x="156" y="62"/>
                  </a:cubicBezTo>
                  <a:cubicBezTo>
                    <a:pt x="101" y="273"/>
                    <a:pt x="18" y="494"/>
                    <a:pt x="3" y="713"/>
                  </a:cubicBezTo>
                  <a:cubicBezTo>
                    <a:pt x="1" y="758"/>
                    <a:pt x="43" y="787"/>
                    <a:pt x="83" y="787"/>
                  </a:cubicBezTo>
                  <a:cubicBezTo>
                    <a:pt x="107" y="787"/>
                    <a:pt x="131" y="776"/>
                    <a:pt x="143" y="751"/>
                  </a:cubicBezTo>
                  <a:cubicBezTo>
                    <a:pt x="236" y="552"/>
                    <a:pt x="269" y="320"/>
                    <a:pt x="321" y="108"/>
                  </a:cubicBezTo>
                  <a:cubicBezTo>
                    <a:pt x="336" y="43"/>
                    <a:pt x="283" y="1"/>
                    <a:pt x="233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17"/>
            <p:cNvSpPr/>
            <p:nvPr/>
          </p:nvSpPr>
          <p:spPr>
            <a:xfrm>
              <a:off x="702984" y="5686702"/>
              <a:ext cx="14584" cy="24938"/>
            </a:xfrm>
            <a:custGeom>
              <a:avLst/>
              <a:gdLst/>
              <a:ahLst/>
              <a:cxnLst/>
              <a:rect l="l" t="t" r="r" b="b"/>
              <a:pathLst>
                <a:path w="362" h="619" extrusionOk="0">
                  <a:moveTo>
                    <a:pt x="115" y="1"/>
                  </a:moveTo>
                  <a:cubicBezTo>
                    <a:pt x="57" y="1"/>
                    <a:pt x="0" y="58"/>
                    <a:pt x="41" y="120"/>
                  </a:cubicBezTo>
                  <a:cubicBezTo>
                    <a:pt x="135" y="264"/>
                    <a:pt x="168" y="415"/>
                    <a:pt x="209" y="578"/>
                  </a:cubicBezTo>
                  <a:cubicBezTo>
                    <a:pt x="215" y="605"/>
                    <a:pt x="239" y="619"/>
                    <a:pt x="263" y="619"/>
                  </a:cubicBezTo>
                  <a:cubicBezTo>
                    <a:pt x="286" y="619"/>
                    <a:pt x="309" y="605"/>
                    <a:pt x="316" y="578"/>
                  </a:cubicBezTo>
                  <a:cubicBezTo>
                    <a:pt x="362" y="379"/>
                    <a:pt x="297" y="202"/>
                    <a:pt x="184" y="38"/>
                  </a:cubicBezTo>
                  <a:cubicBezTo>
                    <a:pt x="165" y="12"/>
                    <a:pt x="140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17"/>
            <p:cNvSpPr/>
            <p:nvPr/>
          </p:nvSpPr>
          <p:spPr>
            <a:xfrm>
              <a:off x="357283" y="5817352"/>
              <a:ext cx="13214" cy="30820"/>
            </a:xfrm>
            <a:custGeom>
              <a:avLst/>
              <a:gdLst/>
              <a:ahLst/>
              <a:cxnLst/>
              <a:rect l="l" t="t" r="r" b="b"/>
              <a:pathLst>
                <a:path w="328" h="765" extrusionOk="0">
                  <a:moveTo>
                    <a:pt x="71" y="0"/>
                  </a:moveTo>
                  <a:cubicBezTo>
                    <a:pt x="36" y="0"/>
                    <a:pt x="1" y="39"/>
                    <a:pt x="22" y="81"/>
                  </a:cubicBezTo>
                  <a:cubicBezTo>
                    <a:pt x="125" y="293"/>
                    <a:pt x="158" y="512"/>
                    <a:pt x="215" y="736"/>
                  </a:cubicBezTo>
                  <a:cubicBezTo>
                    <a:pt x="220" y="754"/>
                    <a:pt x="239" y="764"/>
                    <a:pt x="256" y="764"/>
                  </a:cubicBezTo>
                  <a:cubicBezTo>
                    <a:pt x="272" y="764"/>
                    <a:pt x="288" y="756"/>
                    <a:pt x="290" y="736"/>
                  </a:cubicBezTo>
                  <a:cubicBezTo>
                    <a:pt x="327" y="482"/>
                    <a:pt x="238" y="246"/>
                    <a:pt x="113" y="28"/>
                  </a:cubicBezTo>
                  <a:cubicBezTo>
                    <a:pt x="103" y="8"/>
                    <a:pt x="87" y="0"/>
                    <a:pt x="71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17"/>
            <p:cNvSpPr/>
            <p:nvPr/>
          </p:nvSpPr>
          <p:spPr>
            <a:xfrm>
              <a:off x="403774" y="5822146"/>
              <a:ext cx="9226" cy="17283"/>
            </a:xfrm>
            <a:custGeom>
              <a:avLst/>
              <a:gdLst/>
              <a:ahLst/>
              <a:cxnLst/>
              <a:rect l="l" t="t" r="r" b="b"/>
              <a:pathLst>
                <a:path w="229" h="429" extrusionOk="0">
                  <a:moveTo>
                    <a:pt x="91" y="1"/>
                  </a:moveTo>
                  <a:cubicBezTo>
                    <a:pt x="46" y="1"/>
                    <a:pt x="0" y="38"/>
                    <a:pt x="13" y="96"/>
                  </a:cubicBezTo>
                  <a:cubicBezTo>
                    <a:pt x="38" y="200"/>
                    <a:pt x="57" y="298"/>
                    <a:pt x="97" y="394"/>
                  </a:cubicBezTo>
                  <a:cubicBezTo>
                    <a:pt x="108" y="418"/>
                    <a:pt x="130" y="428"/>
                    <a:pt x="152" y="428"/>
                  </a:cubicBezTo>
                  <a:cubicBezTo>
                    <a:pt x="189" y="428"/>
                    <a:pt x="229" y="401"/>
                    <a:pt x="226" y="360"/>
                  </a:cubicBezTo>
                  <a:cubicBezTo>
                    <a:pt x="218" y="255"/>
                    <a:pt x="188" y="158"/>
                    <a:pt x="160" y="56"/>
                  </a:cubicBezTo>
                  <a:cubicBezTo>
                    <a:pt x="149" y="18"/>
                    <a:pt x="121" y="1"/>
                    <a:pt x="91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17"/>
            <p:cNvSpPr/>
            <p:nvPr/>
          </p:nvSpPr>
          <p:spPr>
            <a:xfrm>
              <a:off x="556541" y="5803413"/>
              <a:ext cx="9790" cy="22319"/>
            </a:xfrm>
            <a:custGeom>
              <a:avLst/>
              <a:gdLst/>
              <a:ahLst/>
              <a:cxnLst/>
              <a:rect l="l" t="t" r="r" b="b"/>
              <a:pathLst>
                <a:path w="243" h="554" extrusionOk="0">
                  <a:moveTo>
                    <a:pt x="145" y="0"/>
                  </a:moveTo>
                  <a:cubicBezTo>
                    <a:pt x="114" y="0"/>
                    <a:pt x="85" y="17"/>
                    <a:pt x="77" y="57"/>
                  </a:cubicBezTo>
                  <a:cubicBezTo>
                    <a:pt x="45" y="207"/>
                    <a:pt x="1" y="353"/>
                    <a:pt x="15" y="507"/>
                  </a:cubicBezTo>
                  <a:cubicBezTo>
                    <a:pt x="16" y="534"/>
                    <a:pt x="41" y="554"/>
                    <a:pt x="64" y="554"/>
                  </a:cubicBezTo>
                  <a:cubicBezTo>
                    <a:pt x="78" y="554"/>
                    <a:pt x="92" y="547"/>
                    <a:pt x="100" y="531"/>
                  </a:cubicBezTo>
                  <a:cubicBezTo>
                    <a:pt x="175" y="398"/>
                    <a:pt x="198" y="249"/>
                    <a:pt x="230" y="100"/>
                  </a:cubicBezTo>
                  <a:cubicBezTo>
                    <a:pt x="243" y="40"/>
                    <a:pt x="192" y="0"/>
                    <a:pt x="145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17"/>
            <p:cNvSpPr/>
            <p:nvPr/>
          </p:nvSpPr>
          <p:spPr>
            <a:xfrm>
              <a:off x="399785" y="5617409"/>
              <a:ext cx="18129" cy="17888"/>
            </a:xfrm>
            <a:custGeom>
              <a:avLst/>
              <a:gdLst/>
              <a:ahLst/>
              <a:cxnLst/>
              <a:rect l="l" t="t" r="r" b="b"/>
              <a:pathLst>
                <a:path w="450" h="444" extrusionOk="0">
                  <a:moveTo>
                    <a:pt x="80" y="0"/>
                  </a:moveTo>
                  <a:cubicBezTo>
                    <a:pt x="32" y="0"/>
                    <a:pt x="1" y="71"/>
                    <a:pt x="53" y="101"/>
                  </a:cubicBezTo>
                  <a:cubicBezTo>
                    <a:pt x="199" y="184"/>
                    <a:pt x="273" y="293"/>
                    <a:pt x="370" y="426"/>
                  </a:cubicBezTo>
                  <a:cubicBezTo>
                    <a:pt x="379" y="438"/>
                    <a:pt x="392" y="443"/>
                    <a:pt x="404" y="443"/>
                  </a:cubicBezTo>
                  <a:cubicBezTo>
                    <a:pt x="427" y="443"/>
                    <a:pt x="449" y="425"/>
                    <a:pt x="442" y="395"/>
                  </a:cubicBezTo>
                  <a:cubicBezTo>
                    <a:pt x="398" y="218"/>
                    <a:pt x="260" y="95"/>
                    <a:pt x="106" y="7"/>
                  </a:cubicBezTo>
                  <a:cubicBezTo>
                    <a:pt x="97" y="2"/>
                    <a:pt x="88" y="0"/>
                    <a:pt x="80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17"/>
            <p:cNvSpPr/>
            <p:nvPr/>
          </p:nvSpPr>
          <p:spPr>
            <a:xfrm>
              <a:off x="415054" y="5664182"/>
              <a:ext cx="18129" cy="19217"/>
            </a:xfrm>
            <a:custGeom>
              <a:avLst/>
              <a:gdLst/>
              <a:ahLst/>
              <a:cxnLst/>
              <a:rect l="l" t="t" r="r" b="b"/>
              <a:pathLst>
                <a:path w="450" h="477" extrusionOk="0">
                  <a:moveTo>
                    <a:pt x="92" y="1"/>
                  </a:moveTo>
                  <a:cubicBezTo>
                    <a:pt x="43" y="1"/>
                    <a:pt x="1" y="62"/>
                    <a:pt x="45" y="107"/>
                  </a:cubicBezTo>
                  <a:cubicBezTo>
                    <a:pt x="153" y="218"/>
                    <a:pt x="229" y="346"/>
                    <a:pt x="332" y="460"/>
                  </a:cubicBezTo>
                  <a:cubicBezTo>
                    <a:pt x="343" y="471"/>
                    <a:pt x="357" y="476"/>
                    <a:pt x="371" y="476"/>
                  </a:cubicBezTo>
                  <a:cubicBezTo>
                    <a:pt x="409" y="476"/>
                    <a:pt x="449" y="441"/>
                    <a:pt x="433" y="400"/>
                  </a:cubicBezTo>
                  <a:cubicBezTo>
                    <a:pt x="373" y="250"/>
                    <a:pt x="253" y="129"/>
                    <a:pt x="134" y="18"/>
                  </a:cubicBezTo>
                  <a:cubicBezTo>
                    <a:pt x="121" y="6"/>
                    <a:pt x="106" y="1"/>
                    <a:pt x="92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17"/>
            <p:cNvSpPr/>
            <p:nvPr/>
          </p:nvSpPr>
          <p:spPr>
            <a:xfrm>
              <a:off x="433989" y="5658824"/>
              <a:ext cx="13093" cy="22319"/>
            </a:xfrm>
            <a:custGeom>
              <a:avLst/>
              <a:gdLst/>
              <a:ahLst/>
              <a:cxnLst/>
              <a:rect l="l" t="t" r="r" b="b"/>
              <a:pathLst>
                <a:path w="325" h="554" extrusionOk="0">
                  <a:moveTo>
                    <a:pt x="78" y="0"/>
                  </a:moveTo>
                  <a:cubicBezTo>
                    <a:pt x="37" y="0"/>
                    <a:pt x="0" y="39"/>
                    <a:pt x="30" y="84"/>
                  </a:cubicBezTo>
                  <a:cubicBezTo>
                    <a:pt x="118" y="224"/>
                    <a:pt x="163" y="383"/>
                    <a:pt x="228" y="533"/>
                  </a:cubicBezTo>
                  <a:cubicBezTo>
                    <a:pt x="234" y="547"/>
                    <a:pt x="245" y="553"/>
                    <a:pt x="256" y="553"/>
                  </a:cubicBezTo>
                  <a:cubicBezTo>
                    <a:pt x="276" y="553"/>
                    <a:pt x="298" y="534"/>
                    <a:pt x="301" y="514"/>
                  </a:cubicBezTo>
                  <a:cubicBezTo>
                    <a:pt x="325" y="326"/>
                    <a:pt x="244" y="174"/>
                    <a:pt x="129" y="27"/>
                  </a:cubicBezTo>
                  <a:cubicBezTo>
                    <a:pt x="115" y="8"/>
                    <a:pt x="96" y="0"/>
                    <a:pt x="78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17"/>
            <p:cNvSpPr/>
            <p:nvPr/>
          </p:nvSpPr>
          <p:spPr>
            <a:xfrm>
              <a:off x="460175" y="5655278"/>
              <a:ext cx="12207" cy="23367"/>
            </a:xfrm>
            <a:custGeom>
              <a:avLst/>
              <a:gdLst/>
              <a:ahLst/>
              <a:cxnLst/>
              <a:rect l="l" t="t" r="r" b="b"/>
              <a:pathLst>
                <a:path w="303" h="580" extrusionOk="0">
                  <a:moveTo>
                    <a:pt x="213" y="1"/>
                  </a:moveTo>
                  <a:cubicBezTo>
                    <a:pt x="184" y="1"/>
                    <a:pt x="154" y="16"/>
                    <a:pt x="143" y="51"/>
                  </a:cubicBezTo>
                  <a:cubicBezTo>
                    <a:pt x="89" y="205"/>
                    <a:pt x="13" y="364"/>
                    <a:pt x="3" y="525"/>
                  </a:cubicBezTo>
                  <a:cubicBezTo>
                    <a:pt x="1" y="561"/>
                    <a:pt x="27" y="579"/>
                    <a:pt x="56" y="579"/>
                  </a:cubicBezTo>
                  <a:cubicBezTo>
                    <a:pt x="75" y="579"/>
                    <a:pt x="94" y="571"/>
                    <a:pt x="106" y="555"/>
                  </a:cubicBezTo>
                  <a:cubicBezTo>
                    <a:pt x="196" y="420"/>
                    <a:pt x="232" y="243"/>
                    <a:pt x="284" y="91"/>
                  </a:cubicBezTo>
                  <a:cubicBezTo>
                    <a:pt x="302" y="36"/>
                    <a:pt x="258" y="1"/>
                    <a:pt x="213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17"/>
            <p:cNvSpPr/>
            <p:nvPr/>
          </p:nvSpPr>
          <p:spPr>
            <a:xfrm>
              <a:off x="505095" y="5658824"/>
              <a:ext cx="12247" cy="22924"/>
            </a:xfrm>
            <a:custGeom>
              <a:avLst/>
              <a:gdLst/>
              <a:ahLst/>
              <a:cxnLst/>
              <a:rect l="l" t="t" r="r" b="b"/>
              <a:pathLst>
                <a:path w="304" h="569" extrusionOk="0">
                  <a:moveTo>
                    <a:pt x="187" y="1"/>
                  </a:moveTo>
                  <a:cubicBezTo>
                    <a:pt x="161" y="1"/>
                    <a:pt x="137" y="14"/>
                    <a:pt x="122" y="46"/>
                  </a:cubicBezTo>
                  <a:cubicBezTo>
                    <a:pt x="49" y="205"/>
                    <a:pt x="0" y="354"/>
                    <a:pt x="32" y="529"/>
                  </a:cubicBezTo>
                  <a:cubicBezTo>
                    <a:pt x="37" y="556"/>
                    <a:pt x="57" y="568"/>
                    <a:pt x="79" y="568"/>
                  </a:cubicBezTo>
                  <a:cubicBezTo>
                    <a:pt x="103" y="568"/>
                    <a:pt x="129" y="553"/>
                    <a:pt x="138" y="529"/>
                  </a:cubicBezTo>
                  <a:cubicBezTo>
                    <a:pt x="187" y="398"/>
                    <a:pt x="214" y="262"/>
                    <a:pt x="271" y="132"/>
                  </a:cubicBezTo>
                  <a:cubicBezTo>
                    <a:pt x="303" y="64"/>
                    <a:pt x="243" y="1"/>
                    <a:pt x="187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17"/>
            <p:cNvSpPr/>
            <p:nvPr/>
          </p:nvSpPr>
          <p:spPr>
            <a:xfrm>
              <a:off x="577853" y="5556858"/>
              <a:ext cx="16276" cy="17767"/>
            </a:xfrm>
            <a:custGeom>
              <a:avLst/>
              <a:gdLst/>
              <a:ahLst/>
              <a:cxnLst/>
              <a:rect l="l" t="t" r="r" b="b"/>
              <a:pathLst>
                <a:path w="404" h="441" extrusionOk="0">
                  <a:moveTo>
                    <a:pt x="91" y="0"/>
                  </a:moveTo>
                  <a:cubicBezTo>
                    <a:pt x="36" y="0"/>
                    <a:pt x="1" y="83"/>
                    <a:pt x="59" y="121"/>
                  </a:cubicBezTo>
                  <a:cubicBezTo>
                    <a:pt x="163" y="189"/>
                    <a:pt x="238" y="285"/>
                    <a:pt x="283" y="400"/>
                  </a:cubicBezTo>
                  <a:cubicBezTo>
                    <a:pt x="293" y="428"/>
                    <a:pt x="316" y="440"/>
                    <a:pt x="339" y="440"/>
                  </a:cubicBezTo>
                  <a:cubicBezTo>
                    <a:pt x="372" y="440"/>
                    <a:pt x="403" y="414"/>
                    <a:pt x="394" y="371"/>
                  </a:cubicBezTo>
                  <a:cubicBezTo>
                    <a:pt x="353" y="207"/>
                    <a:pt x="268" y="95"/>
                    <a:pt x="124" y="10"/>
                  </a:cubicBezTo>
                  <a:cubicBezTo>
                    <a:pt x="113" y="3"/>
                    <a:pt x="102" y="0"/>
                    <a:pt x="91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17"/>
            <p:cNvSpPr/>
            <p:nvPr/>
          </p:nvSpPr>
          <p:spPr>
            <a:xfrm>
              <a:off x="626721" y="5579217"/>
              <a:ext cx="9588" cy="22239"/>
            </a:xfrm>
            <a:custGeom>
              <a:avLst/>
              <a:gdLst/>
              <a:ahLst/>
              <a:cxnLst/>
              <a:rect l="l" t="t" r="r" b="b"/>
              <a:pathLst>
                <a:path w="238" h="552" extrusionOk="0">
                  <a:moveTo>
                    <a:pt x="97" y="1"/>
                  </a:moveTo>
                  <a:cubicBezTo>
                    <a:pt x="51" y="1"/>
                    <a:pt x="1" y="40"/>
                    <a:pt x="11" y="98"/>
                  </a:cubicBezTo>
                  <a:cubicBezTo>
                    <a:pt x="35" y="245"/>
                    <a:pt x="45" y="397"/>
                    <a:pt x="118" y="528"/>
                  </a:cubicBezTo>
                  <a:cubicBezTo>
                    <a:pt x="127" y="544"/>
                    <a:pt x="145" y="552"/>
                    <a:pt x="163" y="552"/>
                  </a:cubicBezTo>
                  <a:cubicBezTo>
                    <a:pt x="186" y="552"/>
                    <a:pt x="207" y="540"/>
                    <a:pt x="212" y="515"/>
                  </a:cubicBezTo>
                  <a:cubicBezTo>
                    <a:pt x="237" y="359"/>
                    <a:pt x="191" y="208"/>
                    <a:pt x="162" y="55"/>
                  </a:cubicBezTo>
                  <a:cubicBezTo>
                    <a:pt x="154" y="17"/>
                    <a:pt x="126" y="1"/>
                    <a:pt x="97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17"/>
            <p:cNvSpPr/>
            <p:nvPr/>
          </p:nvSpPr>
          <p:spPr>
            <a:xfrm>
              <a:off x="84339" y="5703461"/>
              <a:ext cx="19056" cy="27960"/>
            </a:xfrm>
            <a:custGeom>
              <a:avLst/>
              <a:gdLst/>
              <a:ahLst/>
              <a:cxnLst/>
              <a:rect l="l" t="t" r="r" b="b"/>
              <a:pathLst>
                <a:path w="473" h="694" extrusionOk="0">
                  <a:moveTo>
                    <a:pt x="112" y="1"/>
                  </a:moveTo>
                  <a:cubicBezTo>
                    <a:pt x="52" y="1"/>
                    <a:pt x="0" y="80"/>
                    <a:pt x="54" y="137"/>
                  </a:cubicBezTo>
                  <a:cubicBezTo>
                    <a:pt x="201" y="294"/>
                    <a:pt x="262" y="483"/>
                    <a:pt x="359" y="669"/>
                  </a:cubicBezTo>
                  <a:cubicBezTo>
                    <a:pt x="368" y="686"/>
                    <a:pt x="382" y="693"/>
                    <a:pt x="396" y="693"/>
                  </a:cubicBezTo>
                  <a:cubicBezTo>
                    <a:pt x="420" y="693"/>
                    <a:pt x="445" y="673"/>
                    <a:pt x="448" y="645"/>
                  </a:cubicBezTo>
                  <a:cubicBezTo>
                    <a:pt x="472" y="404"/>
                    <a:pt x="327" y="191"/>
                    <a:pt x="166" y="25"/>
                  </a:cubicBezTo>
                  <a:cubicBezTo>
                    <a:pt x="149" y="8"/>
                    <a:pt x="130" y="1"/>
                    <a:pt x="112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17"/>
            <p:cNvSpPr/>
            <p:nvPr/>
          </p:nvSpPr>
          <p:spPr>
            <a:xfrm>
              <a:off x="114715" y="5710874"/>
              <a:ext cx="7937" cy="21514"/>
            </a:xfrm>
            <a:custGeom>
              <a:avLst/>
              <a:gdLst/>
              <a:ahLst/>
              <a:cxnLst/>
              <a:rect l="l" t="t" r="r" b="b"/>
              <a:pathLst>
                <a:path w="197" h="534" extrusionOk="0">
                  <a:moveTo>
                    <a:pt x="114" y="0"/>
                  </a:moveTo>
                  <a:cubicBezTo>
                    <a:pt x="76" y="0"/>
                    <a:pt x="35" y="25"/>
                    <a:pt x="30" y="72"/>
                  </a:cubicBezTo>
                  <a:cubicBezTo>
                    <a:pt x="12" y="210"/>
                    <a:pt x="0" y="353"/>
                    <a:pt x="55" y="484"/>
                  </a:cubicBezTo>
                  <a:cubicBezTo>
                    <a:pt x="68" y="517"/>
                    <a:pt x="100" y="534"/>
                    <a:pt x="130" y="534"/>
                  </a:cubicBezTo>
                  <a:cubicBezTo>
                    <a:pt x="165" y="534"/>
                    <a:pt x="197" y="512"/>
                    <a:pt x="196" y="465"/>
                  </a:cubicBezTo>
                  <a:cubicBezTo>
                    <a:pt x="195" y="332"/>
                    <a:pt x="171" y="206"/>
                    <a:pt x="182" y="72"/>
                  </a:cubicBezTo>
                  <a:cubicBezTo>
                    <a:pt x="186" y="24"/>
                    <a:pt x="152" y="0"/>
                    <a:pt x="114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17"/>
            <p:cNvSpPr/>
            <p:nvPr/>
          </p:nvSpPr>
          <p:spPr>
            <a:xfrm>
              <a:off x="149281" y="5706926"/>
              <a:ext cx="11442" cy="23488"/>
            </a:xfrm>
            <a:custGeom>
              <a:avLst/>
              <a:gdLst/>
              <a:ahLst/>
              <a:cxnLst/>
              <a:rect l="l" t="t" r="r" b="b"/>
              <a:pathLst>
                <a:path w="284" h="583" extrusionOk="0">
                  <a:moveTo>
                    <a:pt x="197" y="0"/>
                  </a:moveTo>
                  <a:cubicBezTo>
                    <a:pt x="178" y="0"/>
                    <a:pt x="158" y="9"/>
                    <a:pt x="146" y="32"/>
                  </a:cubicBezTo>
                  <a:cubicBezTo>
                    <a:pt x="62" y="187"/>
                    <a:pt x="1" y="365"/>
                    <a:pt x="36" y="540"/>
                  </a:cubicBezTo>
                  <a:cubicBezTo>
                    <a:pt x="42" y="568"/>
                    <a:pt x="69" y="582"/>
                    <a:pt x="95" y="582"/>
                  </a:cubicBezTo>
                  <a:cubicBezTo>
                    <a:pt x="120" y="582"/>
                    <a:pt x="145" y="568"/>
                    <a:pt x="149" y="540"/>
                  </a:cubicBezTo>
                  <a:cubicBezTo>
                    <a:pt x="171" y="381"/>
                    <a:pt x="181" y="245"/>
                    <a:pt x="257" y="98"/>
                  </a:cubicBezTo>
                  <a:cubicBezTo>
                    <a:pt x="284" y="47"/>
                    <a:pt x="240" y="0"/>
                    <a:pt x="197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17"/>
            <p:cNvSpPr/>
            <p:nvPr/>
          </p:nvSpPr>
          <p:spPr>
            <a:xfrm>
              <a:off x="218494" y="5696250"/>
              <a:ext cx="20506" cy="23004"/>
            </a:xfrm>
            <a:custGeom>
              <a:avLst/>
              <a:gdLst/>
              <a:ahLst/>
              <a:cxnLst/>
              <a:rect l="l" t="t" r="r" b="b"/>
              <a:pathLst>
                <a:path w="509" h="571" extrusionOk="0">
                  <a:moveTo>
                    <a:pt x="402" y="1"/>
                  </a:moveTo>
                  <a:cubicBezTo>
                    <a:pt x="388" y="1"/>
                    <a:pt x="374" y="5"/>
                    <a:pt x="359" y="16"/>
                  </a:cubicBezTo>
                  <a:cubicBezTo>
                    <a:pt x="193" y="130"/>
                    <a:pt x="22" y="294"/>
                    <a:pt x="4" y="504"/>
                  </a:cubicBezTo>
                  <a:cubicBezTo>
                    <a:pt x="0" y="542"/>
                    <a:pt x="39" y="571"/>
                    <a:pt x="75" y="571"/>
                  </a:cubicBezTo>
                  <a:cubicBezTo>
                    <a:pt x="92" y="571"/>
                    <a:pt x="108" y="565"/>
                    <a:pt x="118" y="551"/>
                  </a:cubicBezTo>
                  <a:cubicBezTo>
                    <a:pt x="230" y="414"/>
                    <a:pt x="291" y="265"/>
                    <a:pt x="440" y="154"/>
                  </a:cubicBezTo>
                  <a:cubicBezTo>
                    <a:pt x="508" y="104"/>
                    <a:pt x="468" y="1"/>
                    <a:pt x="402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17"/>
            <p:cNvSpPr/>
            <p:nvPr/>
          </p:nvSpPr>
          <p:spPr>
            <a:xfrm>
              <a:off x="187796" y="5601858"/>
              <a:ext cx="18291" cy="17807"/>
            </a:xfrm>
            <a:custGeom>
              <a:avLst/>
              <a:gdLst/>
              <a:ahLst/>
              <a:cxnLst/>
              <a:rect l="l" t="t" r="r" b="b"/>
              <a:pathLst>
                <a:path w="454" h="442" extrusionOk="0">
                  <a:moveTo>
                    <a:pt x="139" y="1"/>
                  </a:moveTo>
                  <a:cubicBezTo>
                    <a:pt x="56" y="1"/>
                    <a:pt x="0" y="116"/>
                    <a:pt x="87" y="157"/>
                  </a:cubicBezTo>
                  <a:cubicBezTo>
                    <a:pt x="210" y="214"/>
                    <a:pt x="249" y="298"/>
                    <a:pt x="313" y="406"/>
                  </a:cubicBezTo>
                  <a:cubicBezTo>
                    <a:pt x="328" y="430"/>
                    <a:pt x="353" y="441"/>
                    <a:pt x="377" y="441"/>
                  </a:cubicBezTo>
                  <a:cubicBezTo>
                    <a:pt x="415" y="441"/>
                    <a:pt x="453" y="414"/>
                    <a:pt x="453" y="368"/>
                  </a:cubicBezTo>
                  <a:cubicBezTo>
                    <a:pt x="452" y="199"/>
                    <a:pt x="322" y="74"/>
                    <a:pt x="175" y="8"/>
                  </a:cubicBezTo>
                  <a:cubicBezTo>
                    <a:pt x="162" y="3"/>
                    <a:pt x="150" y="1"/>
                    <a:pt x="139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17"/>
            <p:cNvSpPr/>
            <p:nvPr/>
          </p:nvSpPr>
          <p:spPr>
            <a:xfrm>
              <a:off x="216399" y="5598756"/>
              <a:ext cx="8742" cy="16397"/>
            </a:xfrm>
            <a:custGeom>
              <a:avLst/>
              <a:gdLst/>
              <a:ahLst/>
              <a:cxnLst/>
              <a:rect l="l" t="t" r="r" b="b"/>
              <a:pathLst>
                <a:path w="217" h="407" extrusionOk="0">
                  <a:moveTo>
                    <a:pt x="112" y="1"/>
                  </a:moveTo>
                  <a:cubicBezTo>
                    <a:pt x="59" y="1"/>
                    <a:pt x="1" y="46"/>
                    <a:pt x="11" y="114"/>
                  </a:cubicBezTo>
                  <a:cubicBezTo>
                    <a:pt x="25" y="208"/>
                    <a:pt x="36" y="288"/>
                    <a:pt x="76" y="374"/>
                  </a:cubicBezTo>
                  <a:cubicBezTo>
                    <a:pt x="87" y="396"/>
                    <a:pt x="111" y="407"/>
                    <a:pt x="135" y="407"/>
                  </a:cubicBezTo>
                  <a:cubicBezTo>
                    <a:pt x="166" y="407"/>
                    <a:pt x="198" y="389"/>
                    <a:pt x="202" y="357"/>
                  </a:cubicBezTo>
                  <a:cubicBezTo>
                    <a:pt x="216" y="257"/>
                    <a:pt x="201" y="168"/>
                    <a:pt x="184" y="66"/>
                  </a:cubicBezTo>
                  <a:cubicBezTo>
                    <a:pt x="178" y="20"/>
                    <a:pt x="146" y="1"/>
                    <a:pt x="112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17"/>
            <p:cNvSpPr/>
            <p:nvPr/>
          </p:nvSpPr>
          <p:spPr>
            <a:xfrm>
              <a:off x="305353" y="5580949"/>
              <a:ext cx="6688" cy="18774"/>
            </a:xfrm>
            <a:custGeom>
              <a:avLst/>
              <a:gdLst/>
              <a:ahLst/>
              <a:cxnLst/>
              <a:rect l="l" t="t" r="r" b="b"/>
              <a:pathLst>
                <a:path w="166" h="466" extrusionOk="0">
                  <a:moveTo>
                    <a:pt x="80" y="0"/>
                  </a:moveTo>
                  <a:cubicBezTo>
                    <a:pt x="45" y="0"/>
                    <a:pt x="11" y="23"/>
                    <a:pt x="9" y="72"/>
                  </a:cubicBezTo>
                  <a:cubicBezTo>
                    <a:pt x="5" y="190"/>
                    <a:pt x="0" y="308"/>
                    <a:pt x="8" y="425"/>
                  </a:cubicBezTo>
                  <a:cubicBezTo>
                    <a:pt x="9" y="451"/>
                    <a:pt x="30" y="466"/>
                    <a:pt x="50" y="466"/>
                  </a:cubicBezTo>
                  <a:cubicBezTo>
                    <a:pt x="66" y="466"/>
                    <a:pt x="81" y="457"/>
                    <a:pt x="87" y="437"/>
                  </a:cubicBezTo>
                  <a:cubicBezTo>
                    <a:pt x="118" y="324"/>
                    <a:pt x="136" y="208"/>
                    <a:pt x="155" y="92"/>
                  </a:cubicBezTo>
                  <a:cubicBezTo>
                    <a:pt x="166" y="33"/>
                    <a:pt x="122" y="0"/>
                    <a:pt x="80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17"/>
            <p:cNvSpPr/>
            <p:nvPr/>
          </p:nvSpPr>
          <p:spPr>
            <a:xfrm>
              <a:off x="427180" y="5511777"/>
              <a:ext cx="14262" cy="14826"/>
            </a:xfrm>
            <a:custGeom>
              <a:avLst/>
              <a:gdLst/>
              <a:ahLst/>
              <a:cxnLst/>
              <a:rect l="l" t="t" r="r" b="b"/>
              <a:pathLst>
                <a:path w="354" h="368" extrusionOk="0">
                  <a:moveTo>
                    <a:pt x="114" y="0"/>
                  </a:moveTo>
                  <a:cubicBezTo>
                    <a:pt x="55" y="0"/>
                    <a:pt x="1" y="82"/>
                    <a:pt x="50" y="145"/>
                  </a:cubicBezTo>
                  <a:cubicBezTo>
                    <a:pt x="114" y="225"/>
                    <a:pt x="171" y="295"/>
                    <a:pt x="251" y="355"/>
                  </a:cubicBezTo>
                  <a:cubicBezTo>
                    <a:pt x="262" y="363"/>
                    <a:pt x="273" y="367"/>
                    <a:pt x="283" y="367"/>
                  </a:cubicBezTo>
                  <a:cubicBezTo>
                    <a:pt x="323" y="367"/>
                    <a:pt x="353" y="311"/>
                    <a:pt x="335" y="271"/>
                  </a:cubicBezTo>
                  <a:cubicBezTo>
                    <a:pt x="292" y="177"/>
                    <a:pt x="232" y="107"/>
                    <a:pt x="167" y="28"/>
                  </a:cubicBezTo>
                  <a:cubicBezTo>
                    <a:pt x="151" y="9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17"/>
            <p:cNvSpPr/>
            <p:nvPr/>
          </p:nvSpPr>
          <p:spPr>
            <a:xfrm>
              <a:off x="470690" y="5496025"/>
              <a:ext cx="10112" cy="9266"/>
            </a:xfrm>
            <a:custGeom>
              <a:avLst/>
              <a:gdLst/>
              <a:ahLst/>
              <a:cxnLst/>
              <a:rect l="l" t="t" r="r" b="b"/>
              <a:pathLst>
                <a:path w="251" h="230" extrusionOk="0">
                  <a:moveTo>
                    <a:pt x="136" y="1"/>
                  </a:moveTo>
                  <a:cubicBezTo>
                    <a:pt x="71" y="1"/>
                    <a:pt x="0" y="68"/>
                    <a:pt x="50" y="133"/>
                  </a:cubicBezTo>
                  <a:cubicBezTo>
                    <a:pt x="65" y="153"/>
                    <a:pt x="81" y="175"/>
                    <a:pt x="97" y="197"/>
                  </a:cubicBezTo>
                  <a:cubicBezTo>
                    <a:pt x="114" y="219"/>
                    <a:pt x="139" y="229"/>
                    <a:pt x="164" y="229"/>
                  </a:cubicBezTo>
                  <a:cubicBezTo>
                    <a:pt x="208" y="229"/>
                    <a:pt x="250" y="195"/>
                    <a:pt x="234" y="140"/>
                  </a:cubicBezTo>
                  <a:cubicBezTo>
                    <a:pt x="228" y="113"/>
                    <a:pt x="220" y="90"/>
                    <a:pt x="214" y="65"/>
                  </a:cubicBezTo>
                  <a:cubicBezTo>
                    <a:pt x="201" y="19"/>
                    <a:pt x="169" y="1"/>
                    <a:pt x="136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17"/>
            <p:cNvSpPr/>
            <p:nvPr/>
          </p:nvSpPr>
          <p:spPr>
            <a:xfrm>
              <a:off x="81599" y="5341767"/>
              <a:ext cx="17727" cy="23004"/>
            </a:xfrm>
            <a:custGeom>
              <a:avLst/>
              <a:gdLst/>
              <a:ahLst/>
              <a:cxnLst/>
              <a:rect l="l" t="t" r="r" b="b"/>
              <a:pathLst>
                <a:path w="440" h="571" extrusionOk="0">
                  <a:moveTo>
                    <a:pt x="75" y="1"/>
                  </a:moveTo>
                  <a:cubicBezTo>
                    <a:pt x="37" y="1"/>
                    <a:pt x="1" y="37"/>
                    <a:pt x="27" y="80"/>
                  </a:cubicBezTo>
                  <a:cubicBezTo>
                    <a:pt x="121" y="236"/>
                    <a:pt x="205" y="410"/>
                    <a:pt x="323" y="550"/>
                  </a:cubicBezTo>
                  <a:cubicBezTo>
                    <a:pt x="335" y="565"/>
                    <a:pt x="349" y="571"/>
                    <a:pt x="362" y="571"/>
                  </a:cubicBezTo>
                  <a:cubicBezTo>
                    <a:pt x="402" y="571"/>
                    <a:pt x="439" y="519"/>
                    <a:pt x="419" y="475"/>
                  </a:cubicBezTo>
                  <a:cubicBezTo>
                    <a:pt x="343" y="315"/>
                    <a:pt x="221" y="170"/>
                    <a:pt x="121" y="24"/>
                  </a:cubicBezTo>
                  <a:cubicBezTo>
                    <a:pt x="108" y="8"/>
                    <a:pt x="92" y="1"/>
                    <a:pt x="75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17"/>
            <p:cNvSpPr/>
            <p:nvPr/>
          </p:nvSpPr>
          <p:spPr>
            <a:xfrm>
              <a:off x="112056" y="5335039"/>
              <a:ext cx="9790" cy="17001"/>
            </a:xfrm>
            <a:custGeom>
              <a:avLst/>
              <a:gdLst/>
              <a:ahLst/>
              <a:cxnLst/>
              <a:rect l="l" t="t" r="r" b="b"/>
              <a:pathLst>
                <a:path w="243" h="422" extrusionOk="0">
                  <a:moveTo>
                    <a:pt x="99" y="0"/>
                  </a:moveTo>
                  <a:cubicBezTo>
                    <a:pt x="50" y="0"/>
                    <a:pt x="1" y="40"/>
                    <a:pt x="18" y="100"/>
                  </a:cubicBezTo>
                  <a:cubicBezTo>
                    <a:pt x="47" y="202"/>
                    <a:pt x="70" y="299"/>
                    <a:pt x="124" y="392"/>
                  </a:cubicBezTo>
                  <a:cubicBezTo>
                    <a:pt x="136" y="412"/>
                    <a:pt x="156" y="421"/>
                    <a:pt x="177" y="421"/>
                  </a:cubicBezTo>
                  <a:cubicBezTo>
                    <a:pt x="210" y="421"/>
                    <a:pt x="243" y="399"/>
                    <a:pt x="242" y="360"/>
                  </a:cubicBezTo>
                  <a:cubicBezTo>
                    <a:pt x="237" y="253"/>
                    <a:pt x="204" y="159"/>
                    <a:pt x="173" y="57"/>
                  </a:cubicBezTo>
                  <a:cubicBezTo>
                    <a:pt x="162" y="17"/>
                    <a:pt x="131" y="0"/>
                    <a:pt x="99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17"/>
            <p:cNvSpPr/>
            <p:nvPr/>
          </p:nvSpPr>
          <p:spPr>
            <a:xfrm>
              <a:off x="187796" y="5337295"/>
              <a:ext cx="4794" cy="9024"/>
            </a:xfrm>
            <a:custGeom>
              <a:avLst/>
              <a:gdLst/>
              <a:ahLst/>
              <a:cxnLst/>
              <a:rect l="l" t="t" r="r" b="b"/>
              <a:pathLst>
                <a:path w="119" h="224" extrusionOk="0">
                  <a:moveTo>
                    <a:pt x="60" y="0"/>
                  </a:moveTo>
                  <a:cubicBezTo>
                    <a:pt x="30" y="0"/>
                    <a:pt x="1" y="20"/>
                    <a:pt x="1" y="58"/>
                  </a:cubicBezTo>
                  <a:lnTo>
                    <a:pt x="1" y="165"/>
                  </a:lnTo>
                  <a:cubicBezTo>
                    <a:pt x="1" y="204"/>
                    <a:pt x="30" y="223"/>
                    <a:pt x="60" y="223"/>
                  </a:cubicBezTo>
                  <a:cubicBezTo>
                    <a:pt x="89" y="223"/>
                    <a:pt x="119" y="204"/>
                    <a:pt x="119" y="165"/>
                  </a:cubicBezTo>
                  <a:lnTo>
                    <a:pt x="119" y="58"/>
                  </a:lnTo>
                  <a:cubicBezTo>
                    <a:pt x="119" y="20"/>
                    <a:pt x="89" y="0"/>
                    <a:pt x="60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17"/>
            <p:cNvSpPr/>
            <p:nvPr/>
          </p:nvSpPr>
          <p:spPr>
            <a:xfrm>
              <a:off x="269014" y="5289877"/>
              <a:ext cx="19137" cy="13899"/>
            </a:xfrm>
            <a:custGeom>
              <a:avLst/>
              <a:gdLst/>
              <a:ahLst/>
              <a:cxnLst/>
              <a:rect l="l" t="t" r="r" b="b"/>
              <a:pathLst>
                <a:path w="475" h="345" extrusionOk="0">
                  <a:moveTo>
                    <a:pt x="106" y="0"/>
                  </a:moveTo>
                  <a:cubicBezTo>
                    <a:pt x="43" y="0"/>
                    <a:pt x="1" y="84"/>
                    <a:pt x="67" y="120"/>
                  </a:cubicBezTo>
                  <a:cubicBezTo>
                    <a:pt x="171" y="178"/>
                    <a:pt x="242" y="255"/>
                    <a:pt x="333" y="328"/>
                  </a:cubicBezTo>
                  <a:cubicBezTo>
                    <a:pt x="347" y="340"/>
                    <a:pt x="364" y="345"/>
                    <a:pt x="380" y="345"/>
                  </a:cubicBezTo>
                  <a:cubicBezTo>
                    <a:pt x="429" y="345"/>
                    <a:pt x="474" y="299"/>
                    <a:pt x="441" y="244"/>
                  </a:cubicBezTo>
                  <a:cubicBezTo>
                    <a:pt x="371" y="128"/>
                    <a:pt x="256" y="59"/>
                    <a:pt x="134" y="6"/>
                  </a:cubicBezTo>
                  <a:cubicBezTo>
                    <a:pt x="125" y="2"/>
                    <a:pt x="115" y="0"/>
                    <a:pt x="106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17"/>
            <p:cNvSpPr/>
            <p:nvPr/>
          </p:nvSpPr>
          <p:spPr>
            <a:xfrm>
              <a:off x="323482" y="5335079"/>
              <a:ext cx="7655" cy="8581"/>
            </a:xfrm>
            <a:custGeom>
              <a:avLst/>
              <a:gdLst/>
              <a:ahLst/>
              <a:cxnLst/>
              <a:rect l="l" t="t" r="r" b="b"/>
              <a:pathLst>
                <a:path w="190" h="213" extrusionOk="0">
                  <a:moveTo>
                    <a:pt x="95" y="1"/>
                  </a:moveTo>
                  <a:cubicBezTo>
                    <a:pt x="48" y="1"/>
                    <a:pt x="1" y="33"/>
                    <a:pt x="17" y="99"/>
                  </a:cubicBezTo>
                  <a:cubicBezTo>
                    <a:pt x="22" y="121"/>
                    <a:pt x="28" y="144"/>
                    <a:pt x="33" y="166"/>
                  </a:cubicBezTo>
                  <a:cubicBezTo>
                    <a:pt x="40" y="197"/>
                    <a:pt x="68" y="212"/>
                    <a:pt x="95" y="212"/>
                  </a:cubicBezTo>
                  <a:cubicBezTo>
                    <a:pt x="122" y="212"/>
                    <a:pt x="150" y="197"/>
                    <a:pt x="157" y="166"/>
                  </a:cubicBezTo>
                  <a:cubicBezTo>
                    <a:pt x="162" y="144"/>
                    <a:pt x="168" y="121"/>
                    <a:pt x="173" y="99"/>
                  </a:cubicBezTo>
                  <a:cubicBezTo>
                    <a:pt x="189" y="34"/>
                    <a:pt x="142" y="1"/>
                    <a:pt x="95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17"/>
            <p:cNvSpPr/>
            <p:nvPr/>
          </p:nvSpPr>
          <p:spPr>
            <a:xfrm>
              <a:off x="339113" y="5303414"/>
              <a:ext cx="8823" cy="18089"/>
            </a:xfrm>
            <a:custGeom>
              <a:avLst/>
              <a:gdLst/>
              <a:ahLst/>
              <a:cxnLst/>
              <a:rect l="l" t="t" r="r" b="b"/>
              <a:pathLst>
                <a:path w="219" h="449" extrusionOk="0">
                  <a:moveTo>
                    <a:pt x="64" y="0"/>
                  </a:moveTo>
                  <a:cubicBezTo>
                    <a:pt x="33" y="0"/>
                    <a:pt x="0" y="34"/>
                    <a:pt x="18" y="73"/>
                  </a:cubicBezTo>
                  <a:cubicBezTo>
                    <a:pt x="72" y="185"/>
                    <a:pt x="93" y="297"/>
                    <a:pt x="125" y="415"/>
                  </a:cubicBezTo>
                  <a:cubicBezTo>
                    <a:pt x="131" y="438"/>
                    <a:pt x="150" y="449"/>
                    <a:pt x="169" y="449"/>
                  </a:cubicBezTo>
                  <a:cubicBezTo>
                    <a:pt x="194" y="449"/>
                    <a:pt x="219" y="432"/>
                    <a:pt x="219" y="402"/>
                  </a:cubicBezTo>
                  <a:cubicBezTo>
                    <a:pt x="217" y="265"/>
                    <a:pt x="167" y="143"/>
                    <a:pt x="100" y="23"/>
                  </a:cubicBezTo>
                  <a:cubicBezTo>
                    <a:pt x="92" y="7"/>
                    <a:pt x="78" y="0"/>
                    <a:pt x="64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17"/>
            <p:cNvSpPr/>
            <p:nvPr/>
          </p:nvSpPr>
          <p:spPr>
            <a:xfrm>
              <a:off x="399302" y="5335281"/>
              <a:ext cx="10152" cy="14826"/>
            </a:xfrm>
            <a:custGeom>
              <a:avLst/>
              <a:gdLst/>
              <a:ahLst/>
              <a:cxnLst/>
              <a:rect l="l" t="t" r="r" b="b"/>
              <a:pathLst>
                <a:path w="252" h="368" extrusionOk="0">
                  <a:moveTo>
                    <a:pt x="97" y="0"/>
                  </a:moveTo>
                  <a:cubicBezTo>
                    <a:pt x="50" y="0"/>
                    <a:pt x="0" y="41"/>
                    <a:pt x="21" y="93"/>
                  </a:cubicBezTo>
                  <a:cubicBezTo>
                    <a:pt x="62" y="191"/>
                    <a:pt x="84" y="284"/>
                    <a:pt x="165" y="355"/>
                  </a:cubicBezTo>
                  <a:cubicBezTo>
                    <a:pt x="175" y="364"/>
                    <a:pt x="186" y="368"/>
                    <a:pt x="198" y="368"/>
                  </a:cubicBezTo>
                  <a:cubicBezTo>
                    <a:pt x="221" y="368"/>
                    <a:pt x="243" y="350"/>
                    <a:pt x="245" y="322"/>
                  </a:cubicBezTo>
                  <a:cubicBezTo>
                    <a:pt x="251" y="214"/>
                    <a:pt x="201" y="135"/>
                    <a:pt x="156" y="37"/>
                  </a:cubicBezTo>
                  <a:cubicBezTo>
                    <a:pt x="144" y="11"/>
                    <a:pt x="121" y="0"/>
                    <a:pt x="97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17"/>
            <p:cNvSpPr/>
            <p:nvPr/>
          </p:nvSpPr>
          <p:spPr>
            <a:xfrm>
              <a:off x="460578" y="5306637"/>
              <a:ext cx="7332" cy="18291"/>
            </a:xfrm>
            <a:custGeom>
              <a:avLst/>
              <a:gdLst/>
              <a:ahLst/>
              <a:cxnLst/>
              <a:rect l="l" t="t" r="r" b="b"/>
              <a:pathLst>
                <a:path w="182" h="454" extrusionOk="0">
                  <a:moveTo>
                    <a:pt x="95" y="0"/>
                  </a:moveTo>
                  <a:cubicBezTo>
                    <a:pt x="62" y="0"/>
                    <a:pt x="30" y="17"/>
                    <a:pt x="25" y="55"/>
                  </a:cubicBezTo>
                  <a:cubicBezTo>
                    <a:pt x="3" y="190"/>
                    <a:pt x="1" y="308"/>
                    <a:pt x="72" y="425"/>
                  </a:cubicBezTo>
                  <a:cubicBezTo>
                    <a:pt x="84" y="444"/>
                    <a:pt x="103" y="453"/>
                    <a:pt x="122" y="453"/>
                  </a:cubicBezTo>
                  <a:cubicBezTo>
                    <a:pt x="152" y="453"/>
                    <a:pt x="181" y="432"/>
                    <a:pt x="181" y="395"/>
                  </a:cubicBezTo>
                  <a:cubicBezTo>
                    <a:pt x="178" y="285"/>
                    <a:pt x="162" y="184"/>
                    <a:pt x="173" y="74"/>
                  </a:cubicBezTo>
                  <a:cubicBezTo>
                    <a:pt x="179" y="28"/>
                    <a:pt x="136" y="0"/>
                    <a:pt x="95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17"/>
            <p:cNvSpPr/>
            <p:nvPr/>
          </p:nvSpPr>
          <p:spPr>
            <a:xfrm>
              <a:off x="617133" y="5321140"/>
              <a:ext cx="7373" cy="13537"/>
            </a:xfrm>
            <a:custGeom>
              <a:avLst/>
              <a:gdLst/>
              <a:ahLst/>
              <a:cxnLst/>
              <a:rect l="l" t="t" r="r" b="b"/>
              <a:pathLst>
                <a:path w="183" h="336" extrusionOk="0">
                  <a:moveTo>
                    <a:pt x="107" y="0"/>
                  </a:moveTo>
                  <a:cubicBezTo>
                    <a:pt x="76" y="0"/>
                    <a:pt x="46" y="16"/>
                    <a:pt x="38" y="50"/>
                  </a:cubicBezTo>
                  <a:cubicBezTo>
                    <a:pt x="15" y="143"/>
                    <a:pt x="1" y="203"/>
                    <a:pt x="14" y="295"/>
                  </a:cubicBezTo>
                  <a:cubicBezTo>
                    <a:pt x="17" y="322"/>
                    <a:pt x="41" y="335"/>
                    <a:pt x="66" y="335"/>
                  </a:cubicBezTo>
                  <a:cubicBezTo>
                    <a:pt x="86" y="335"/>
                    <a:pt x="106" y="326"/>
                    <a:pt x="115" y="308"/>
                  </a:cubicBezTo>
                  <a:cubicBezTo>
                    <a:pt x="160" y="225"/>
                    <a:pt x="165" y="162"/>
                    <a:pt x="176" y="69"/>
                  </a:cubicBezTo>
                  <a:cubicBezTo>
                    <a:pt x="183" y="25"/>
                    <a:pt x="145" y="0"/>
                    <a:pt x="107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17"/>
            <p:cNvSpPr/>
            <p:nvPr/>
          </p:nvSpPr>
          <p:spPr>
            <a:xfrm>
              <a:off x="573341" y="5351677"/>
              <a:ext cx="2055" cy="1571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25" y="0"/>
                  </a:moveTo>
                  <a:cubicBezTo>
                    <a:pt x="1" y="0"/>
                    <a:pt x="1" y="38"/>
                    <a:pt x="25" y="38"/>
                  </a:cubicBezTo>
                  <a:cubicBezTo>
                    <a:pt x="50" y="38"/>
                    <a:pt x="50" y="0"/>
                    <a:pt x="25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17"/>
            <p:cNvSpPr/>
            <p:nvPr/>
          </p:nvSpPr>
          <p:spPr>
            <a:xfrm>
              <a:off x="694725" y="5334555"/>
              <a:ext cx="2055" cy="1571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25" y="1"/>
                  </a:moveTo>
                  <a:cubicBezTo>
                    <a:pt x="1" y="1"/>
                    <a:pt x="1" y="39"/>
                    <a:pt x="25" y="39"/>
                  </a:cubicBezTo>
                  <a:cubicBezTo>
                    <a:pt x="50" y="39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17"/>
            <p:cNvSpPr/>
            <p:nvPr/>
          </p:nvSpPr>
          <p:spPr>
            <a:xfrm>
              <a:off x="595902" y="5270540"/>
              <a:ext cx="19741" cy="15350"/>
            </a:xfrm>
            <a:custGeom>
              <a:avLst/>
              <a:gdLst/>
              <a:ahLst/>
              <a:cxnLst/>
              <a:rect l="l" t="t" r="r" b="b"/>
              <a:pathLst>
                <a:path w="490" h="381" extrusionOk="0">
                  <a:moveTo>
                    <a:pt x="246" y="0"/>
                  </a:moveTo>
                  <a:cubicBezTo>
                    <a:pt x="0" y="0"/>
                    <a:pt x="0" y="381"/>
                    <a:pt x="246" y="381"/>
                  </a:cubicBezTo>
                  <a:cubicBezTo>
                    <a:pt x="490" y="381"/>
                    <a:pt x="490" y="0"/>
                    <a:pt x="246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17"/>
            <p:cNvSpPr/>
            <p:nvPr/>
          </p:nvSpPr>
          <p:spPr>
            <a:xfrm>
              <a:off x="81479" y="5837979"/>
              <a:ext cx="20748" cy="25099"/>
            </a:xfrm>
            <a:custGeom>
              <a:avLst/>
              <a:gdLst/>
              <a:ahLst/>
              <a:cxnLst/>
              <a:rect l="l" t="t" r="r" b="b"/>
              <a:pathLst>
                <a:path w="515" h="623" extrusionOk="0">
                  <a:moveTo>
                    <a:pt x="115" y="0"/>
                  </a:moveTo>
                  <a:cubicBezTo>
                    <a:pt x="55" y="0"/>
                    <a:pt x="1" y="73"/>
                    <a:pt x="59" y="125"/>
                  </a:cubicBezTo>
                  <a:cubicBezTo>
                    <a:pt x="139" y="197"/>
                    <a:pt x="203" y="277"/>
                    <a:pt x="247" y="376"/>
                  </a:cubicBezTo>
                  <a:cubicBezTo>
                    <a:pt x="281" y="453"/>
                    <a:pt x="294" y="529"/>
                    <a:pt x="345" y="596"/>
                  </a:cubicBezTo>
                  <a:cubicBezTo>
                    <a:pt x="358" y="614"/>
                    <a:pt x="377" y="623"/>
                    <a:pt x="395" y="623"/>
                  </a:cubicBezTo>
                  <a:cubicBezTo>
                    <a:pt x="418" y="623"/>
                    <a:pt x="439" y="610"/>
                    <a:pt x="448" y="582"/>
                  </a:cubicBezTo>
                  <a:cubicBezTo>
                    <a:pt x="514" y="374"/>
                    <a:pt x="314" y="139"/>
                    <a:pt x="163" y="18"/>
                  </a:cubicBezTo>
                  <a:cubicBezTo>
                    <a:pt x="148" y="5"/>
                    <a:pt x="131" y="0"/>
                    <a:pt x="115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17"/>
            <p:cNvSpPr/>
            <p:nvPr/>
          </p:nvSpPr>
          <p:spPr>
            <a:xfrm>
              <a:off x="128937" y="5841967"/>
              <a:ext cx="8299" cy="6446"/>
            </a:xfrm>
            <a:custGeom>
              <a:avLst/>
              <a:gdLst/>
              <a:ahLst/>
              <a:cxnLst/>
              <a:rect l="l" t="t" r="r" b="b"/>
              <a:pathLst>
                <a:path w="206" h="160" extrusionOk="0">
                  <a:moveTo>
                    <a:pt x="104" y="0"/>
                  </a:moveTo>
                  <a:cubicBezTo>
                    <a:pt x="1" y="0"/>
                    <a:pt x="1" y="159"/>
                    <a:pt x="104" y="159"/>
                  </a:cubicBezTo>
                  <a:cubicBezTo>
                    <a:pt x="206" y="159"/>
                    <a:pt x="206" y="0"/>
                    <a:pt x="104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17"/>
            <p:cNvSpPr/>
            <p:nvPr/>
          </p:nvSpPr>
          <p:spPr>
            <a:xfrm>
              <a:off x="195450" y="5839107"/>
              <a:ext cx="3827" cy="10072"/>
            </a:xfrm>
            <a:custGeom>
              <a:avLst/>
              <a:gdLst/>
              <a:ahLst/>
              <a:cxnLst/>
              <a:rect l="l" t="t" r="r" b="b"/>
              <a:pathLst>
                <a:path w="95" h="250" extrusionOk="0">
                  <a:moveTo>
                    <a:pt x="48" y="0"/>
                  </a:moveTo>
                  <a:cubicBezTo>
                    <a:pt x="24" y="0"/>
                    <a:pt x="0" y="15"/>
                    <a:pt x="3" y="43"/>
                  </a:cubicBezTo>
                  <a:cubicBezTo>
                    <a:pt x="8" y="103"/>
                    <a:pt x="11" y="162"/>
                    <a:pt x="17" y="221"/>
                  </a:cubicBezTo>
                  <a:cubicBezTo>
                    <a:pt x="18" y="240"/>
                    <a:pt x="33" y="250"/>
                    <a:pt x="47" y="250"/>
                  </a:cubicBezTo>
                  <a:cubicBezTo>
                    <a:pt x="61" y="250"/>
                    <a:pt x="76" y="240"/>
                    <a:pt x="78" y="221"/>
                  </a:cubicBezTo>
                  <a:cubicBezTo>
                    <a:pt x="81" y="163"/>
                    <a:pt x="86" y="104"/>
                    <a:pt x="92" y="43"/>
                  </a:cubicBezTo>
                  <a:cubicBezTo>
                    <a:pt x="95" y="15"/>
                    <a:pt x="71" y="0"/>
                    <a:pt x="48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17"/>
            <p:cNvSpPr/>
            <p:nvPr/>
          </p:nvSpPr>
          <p:spPr>
            <a:xfrm>
              <a:off x="223812" y="5827585"/>
              <a:ext cx="9911" cy="21997"/>
            </a:xfrm>
            <a:custGeom>
              <a:avLst/>
              <a:gdLst/>
              <a:ahLst/>
              <a:cxnLst/>
              <a:rect l="l" t="t" r="r" b="b"/>
              <a:pathLst>
                <a:path w="246" h="546" extrusionOk="0">
                  <a:moveTo>
                    <a:pt x="123" y="0"/>
                  </a:moveTo>
                  <a:cubicBezTo>
                    <a:pt x="82" y="0"/>
                    <a:pt x="40" y="27"/>
                    <a:pt x="38" y="81"/>
                  </a:cubicBezTo>
                  <a:cubicBezTo>
                    <a:pt x="36" y="230"/>
                    <a:pt x="0" y="402"/>
                    <a:pt x="89" y="526"/>
                  </a:cubicBezTo>
                  <a:cubicBezTo>
                    <a:pt x="98" y="539"/>
                    <a:pt x="111" y="545"/>
                    <a:pt x="123" y="545"/>
                  </a:cubicBezTo>
                  <a:cubicBezTo>
                    <a:pt x="135" y="545"/>
                    <a:pt x="148" y="539"/>
                    <a:pt x="157" y="526"/>
                  </a:cubicBezTo>
                  <a:cubicBezTo>
                    <a:pt x="246" y="399"/>
                    <a:pt x="210" y="230"/>
                    <a:pt x="208" y="81"/>
                  </a:cubicBezTo>
                  <a:cubicBezTo>
                    <a:pt x="206" y="27"/>
                    <a:pt x="164" y="0"/>
                    <a:pt x="123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17"/>
            <p:cNvSpPr/>
            <p:nvPr/>
          </p:nvSpPr>
          <p:spPr>
            <a:xfrm>
              <a:off x="178651" y="5824523"/>
              <a:ext cx="11321" cy="26993"/>
            </a:xfrm>
            <a:custGeom>
              <a:avLst/>
              <a:gdLst/>
              <a:ahLst/>
              <a:cxnLst/>
              <a:rect l="l" t="t" r="r" b="b"/>
              <a:pathLst>
                <a:path w="281" h="670" extrusionOk="0">
                  <a:moveTo>
                    <a:pt x="173" y="1"/>
                  </a:moveTo>
                  <a:cubicBezTo>
                    <a:pt x="139" y="1"/>
                    <a:pt x="107" y="20"/>
                    <a:pt x="98" y="65"/>
                  </a:cubicBezTo>
                  <a:cubicBezTo>
                    <a:pt x="64" y="240"/>
                    <a:pt x="0" y="484"/>
                    <a:pt x="103" y="644"/>
                  </a:cubicBezTo>
                  <a:cubicBezTo>
                    <a:pt x="113" y="660"/>
                    <a:pt x="132" y="670"/>
                    <a:pt x="150" y="670"/>
                  </a:cubicBezTo>
                  <a:cubicBezTo>
                    <a:pt x="166" y="670"/>
                    <a:pt x="182" y="662"/>
                    <a:pt x="191" y="644"/>
                  </a:cubicBezTo>
                  <a:cubicBezTo>
                    <a:pt x="268" y="488"/>
                    <a:pt x="237" y="282"/>
                    <a:pt x="268" y="110"/>
                  </a:cubicBezTo>
                  <a:cubicBezTo>
                    <a:pt x="281" y="45"/>
                    <a:pt x="224" y="1"/>
                    <a:pt x="173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17"/>
            <p:cNvSpPr/>
            <p:nvPr/>
          </p:nvSpPr>
          <p:spPr>
            <a:xfrm>
              <a:off x="139411" y="5812316"/>
              <a:ext cx="12570" cy="26147"/>
            </a:xfrm>
            <a:custGeom>
              <a:avLst/>
              <a:gdLst/>
              <a:ahLst/>
              <a:cxnLst/>
              <a:rect l="l" t="t" r="r" b="b"/>
              <a:pathLst>
                <a:path w="312" h="649" extrusionOk="0">
                  <a:moveTo>
                    <a:pt x="89" y="1"/>
                  </a:moveTo>
                  <a:cubicBezTo>
                    <a:pt x="44" y="1"/>
                    <a:pt x="0" y="36"/>
                    <a:pt x="17" y="92"/>
                  </a:cubicBezTo>
                  <a:cubicBezTo>
                    <a:pt x="73" y="279"/>
                    <a:pt x="111" y="467"/>
                    <a:pt x="227" y="628"/>
                  </a:cubicBezTo>
                  <a:cubicBezTo>
                    <a:pt x="237" y="642"/>
                    <a:pt x="253" y="648"/>
                    <a:pt x="268" y="648"/>
                  </a:cubicBezTo>
                  <a:cubicBezTo>
                    <a:pt x="291" y="648"/>
                    <a:pt x="312" y="634"/>
                    <a:pt x="312" y="605"/>
                  </a:cubicBezTo>
                  <a:cubicBezTo>
                    <a:pt x="309" y="410"/>
                    <a:pt x="229" y="235"/>
                    <a:pt x="163" y="54"/>
                  </a:cubicBezTo>
                  <a:cubicBezTo>
                    <a:pt x="150" y="17"/>
                    <a:pt x="119" y="1"/>
                    <a:pt x="89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17"/>
            <p:cNvSpPr/>
            <p:nvPr/>
          </p:nvSpPr>
          <p:spPr>
            <a:xfrm>
              <a:off x="-5783" y="5660072"/>
              <a:ext cx="11119" cy="14302"/>
            </a:xfrm>
            <a:custGeom>
              <a:avLst/>
              <a:gdLst/>
              <a:ahLst/>
              <a:cxnLst/>
              <a:rect l="l" t="t" r="r" b="b"/>
              <a:pathLst>
                <a:path w="276" h="355" extrusionOk="0">
                  <a:moveTo>
                    <a:pt x="81" y="1"/>
                  </a:moveTo>
                  <a:cubicBezTo>
                    <a:pt x="37" y="1"/>
                    <a:pt x="0" y="56"/>
                    <a:pt x="40" y="98"/>
                  </a:cubicBezTo>
                  <a:cubicBezTo>
                    <a:pt x="108" y="167"/>
                    <a:pt x="134" y="246"/>
                    <a:pt x="176" y="330"/>
                  </a:cubicBezTo>
                  <a:cubicBezTo>
                    <a:pt x="185" y="347"/>
                    <a:pt x="199" y="355"/>
                    <a:pt x="214" y="355"/>
                  </a:cubicBezTo>
                  <a:cubicBezTo>
                    <a:pt x="240" y="355"/>
                    <a:pt x="266" y="334"/>
                    <a:pt x="268" y="305"/>
                  </a:cubicBezTo>
                  <a:cubicBezTo>
                    <a:pt x="276" y="183"/>
                    <a:pt x="210" y="94"/>
                    <a:pt x="118" y="16"/>
                  </a:cubicBezTo>
                  <a:cubicBezTo>
                    <a:pt x="106" y="5"/>
                    <a:pt x="93" y="1"/>
                    <a:pt x="81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17"/>
            <p:cNvSpPr/>
            <p:nvPr/>
          </p:nvSpPr>
          <p:spPr>
            <a:xfrm>
              <a:off x="20847" y="5637794"/>
              <a:ext cx="9306" cy="15309"/>
            </a:xfrm>
            <a:custGeom>
              <a:avLst/>
              <a:gdLst/>
              <a:ahLst/>
              <a:cxnLst/>
              <a:rect l="l" t="t" r="r" b="b"/>
              <a:pathLst>
                <a:path w="231" h="380" extrusionOk="0">
                  <a:moveTo>
                    <a:pt x="96" y="1"/>
                  </a:moveTo>
                  <a:cubicBezTo>
                    <a:pt x="49" y="1"/>
                    <a:pt x="1" y="39"/>
                    <a:pt x="17" y="99"/>
                  </a:cubicBezTo>
                  <a:cubicBezTo>
                    <a:pt x="45" y="199"/>
                    <a:pt x="61" y="283"/>
                    <a:pt x="129" y="362"/>
                  </a:cubicBezTo>
                  <a:cubicBezTo>
                    <a:pt x="139" y="374"/>
                    <a:pt x="150" y="379"/>
                    <a:pt x="162" y="379"/>
                  </a:cubicBezTo>
                  <a:cubicBezTo>
                    <a:pt x="188" y="379"/>
                    <a:pt x="214" y="353"/>
                    <a:pt x="218" y="326"/>
                  </a:cubicBezTo>
                  <a:cubicBezTo>
                    <a:pt x="230" y="231"/>
                    <a:pt x="199" y="150"/>
                    <a:pt x="169" y="57"/>
                  </a:cubicBezTo>
                  <a:cubicBezTo>
                    <a:pt x="158" y="18"/>
                    <a:pt x="127" y="1"/>
                    <a:pt x="96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17"/>
            <p:cNvSpPr/>
            <p:nvPr/>
          </p:nvSpPr>
          <p:spPr>
            <a:xfrm>
              <a:off x="857726" y="5802204"/>
              <a:ext cx="12610" cy="21634"/>
            </a:xfrm>
            <a:custGeom>
              <a:avLst/>
              <a:gdLst/>
              <a:ahLst/>
              <a:cxnLst/>
              <a:rect l="l" t="t" r="r" b="b"/>
              <a:pathLst>
                <a:path w="313" h="537" extrusionOk="0">
                  <a:moveTo>
                    <a:pt x="97" y="1"/>
                  </a:moveTo>
                  <a:cubicBezTo>
                    <a:pt x="49" y="1"/>
                    <a:pt x="0" y="54"/>
                    <a:pt x="28" y="111"/>
                  </a:cubicBezTo>
                  <a:cubicBezTo>
                    <a:pt x="92" y="238"/>
                    <a:pt x="111" y="374"/>
                    <a:pt x="172" y="500"/>
                  </a:cubicBezTo>
                  <a:cubicBezTo>
                    <a:pt x="184" y="526"/>
                    <a:pt x="205" y="536"/>
                    <a:pt x="226" y="536"/>
                  </a:cubicBezTo>
                  <a:cubicBezTo>
                    <a:pt x="262" y="536"/>
                    <a:pt x="300" y="506"/>
                    <a:pt x="303" y="466"/>
                  </a:cubicBezTo>
                  <a:cubicBezTo>
                    <a:pt x="313" y="316"/>
                    <a:pt x="230" y="165"/>
                    <a:pt x="155" y="38"/>
                  </a:cubicBezTo>
                  <a:cubicBezTo>
                    <a:pt x="141" y="11"/>
                    <a:pt x="119" y="1"/>
                    <a:pt x="97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17"/>
            <p:cNvSpPr/>
            <p:nvPr/>
          </p:nvSpPr>
          <p:spPr>
            <a:xfrm>
              <a:off x="891245" y="5802849"/>
              <a:ext cx="6003" cy="12691"/>
            </a:xfrm>
            <a:custGeom>
              <a:avLst/>
              <a:gdLst/>
              <a:ahLst/>
              <a:cxnLst/>
              <a:rect l="l" t="t" r="r" b="b"/>
              <a:pathLst>
                <a:path w="149" h="315" extrusionOk="0">
                  <a:moveTo>
                    <a:pt x="75" y="0"/>
                  </a:moveTo>
                  <a:cubicBezTo>
                    <a:pt x="47" y="0"/>
                    <a:pt x="18" y="20"/>
                    <a:pt x="15" y="58"/>
                  </a:cubicBezTo>
                  <a:cubicBezTo>
                    <a:pt x="8" y="147"/>
                    <a:pt x="1" y="202"/>
                    <a:pt x="30" y="282"/>
                  </a:cubicBezTo>
                  <a:cubicBezTo>
                    <a:pt x="38" y="304"/>
                    <a:pt x="56" y="315"/>
                    <a:pt x="74" y="315"/>
                  </a:cubicBezTo>
                  <a:cubicBezTo>
                    <a:pt x="92" y="315"/>
                    <a:pt x="110" y="304"/>
                    <a:pt x="118" y="282"/>
                  </a:cubicBezTo>
                  <a:cubicBezTo>
                    <a:pt x="148" y="200"/>
                    <a:pt x="141" y="146"/>
                    <a:pt x="134" y="58"/>
                  </a:cubicBezTo>
                  <a:cubicBezTo>
                    <a:pt x="132" y="20"/>
                    <a:pt x="103" y="0"/>
                    <a:pt x="75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17"/>
            <p:cNvSpPr/>
            <p:nvPr/>
          </p:nvSpPr>
          <p:spPr>
            <a:xfrm>
              <a:off x="934795" y="5791045"/>
              <a:ext cx="11200" cy="15994"/>
            </a:xfrm>
            <a:custGeom>
              <a:avLst/>
              <a:gdLst/>
              <a:ahLst/>
              <a:cxnLst/>
              <a:rect l="l" t="t" r="r" b="b"/>
              <a:pathLst>
                <a:path w="278" h="397" extrusionOk="0">
                  <a:moveTo>
                    <a:pt x="191" y="1"/>
                  </a:moveTo>
                  <a:cubicBezTo>
                    <a:pt x="172" y="1"/>
                    <a:pt x="153" y="10"/>
                    <a:pt x="142" y="34"/>
                  </a:cubicBezTo>
                  <a:cubicBezTo>
                    <a:pt x="91" y="133"/>
                    <a:pt x="32" y="228"/>
                    <a:pt x="8" y="336"/>
                  </a:cubicBezTo>
                  <a:cubicBezTo>
                    <a:pt x="1" y="367"/>
                    <a:pt x="28" y="397"/>
                    <a:pt x="56" y="397"/>
                  </a:cubicBezTo>
                  <a:cubicBezTo>
                    <a:pt x="67" y="397"/>
                    <a:pt x="78" y="393"/>
                    <a:pt x="87" y="382"/>
                  </a:cubicBezTo>
                  <a:cubicBezTo>
                    <a:pt x="161" y="298"/>
                    <a:pt x="203" y="198"/>
                    <a:pt x="252" y="97"/>
                  </a:cubicBezTo>
                  <a:cubicBezTo>
                    <a:pt x="277" y="47"/>
                    <a:pt x="234" y="1"/>
                    <a:pt x="191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17"/>
            <p:cNvSpPr/>
            <p:nvPr/>
          </p:nvSpPr>
          <p:spPr>
            <a:xfrm>
              <a:off x="1130750" y="5813001"/>
              <a:ext cx="10676" cy="13093"/>
            </a:xfrm>
            <a:custGeom>
              <a:avLst/>
              <a:gdLst/>
              <a:ahLst/>
              <a:cxnLst/>
              <a:rect l="l" t="t" r="r" b="b"/>
              <a:pathLst>
                <a:path w="265" h="325" extrusionOk="0">
                  <a:moveTo>
                    <a:pt x="126" y="0"/>
                  </a:moveTo>
                  <a:cubicBezTo>
                    <a:pt x="64" y="0"/>
                    <a:pt x="0" y="67"/>
                    <a:pt x="42" y="136"/>
                  </a:cubicBezTo>
                  <a:cubicBezTo>
                    <a:pt x="74" y="187"/>
                    <a:pt x="83" y="243"/>
                    <a:pt x="106" y="296"/>
                  </a:cubicBezTo>
                  <a:cubicBezTo>
                    <a:pt x="115" y="314"/>
                    <a:pt x="136" y="324"/>
                    <a:pt x="157" y="324"/>
                  </a:cubicBezTo>
                  <a:cubicBezTo>
                    <a:pt x="172" y="324"/>
                    <a:pt x="186" y="319"/>
                    <a:pt x="195" y="307"/>
                  </a:cubicBezTo>
                  <a:cubicBezTo>
                    <a:pt x="265" y="221"/>
                    <a:pt x="248" y="137"/>
                    <a:pt x="197" y="45"/>
                  </a:cubicBezTo>
                  <a:cubicBezTo>
                    <a:pt x="181" y="13"/>
                    <a:pt x="154" y="0"/>
                    <a:pt x="126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17"/>
            <p:cNvSpPr/>
            <p:nvPr/>
          </p:nvSpPr>
          <p:spPr>
            <a:xfrm>
              <a:off x="1210760" y="5807200"/>
              <a:ext cx="9709" cy="23850"/>
            </a:xfrm>
            <a:custGeom>
              <a:avLst/>
              <a:gdLst/>
              <a:ahLst/>
              <a:cxnLst/>
              <a:rect l="l" t="t" r="r" b="b"/>
              <a:pathLst>
                <a:path w="241" h="592" extrusionOk="0">
                  <a:moveTo>
                    <a:pt x="119" y="0"/>
                  </a:moveTo>
                  <a:cubicBezTo>
                    <a:pt x="72" y="0"/>
                    <a:pt x="26" y="31"/>
                    <a:pt x="26" y="92"/>
                  </a:cubicBezTo>
                  <a:cubicBezTo>
                    <a:pt x="24" y="237"/>
                    <a:pt x="0" y="399"/>
                    <a:pt x="47" y="537"/>
                  </a:cubicBezTo>
                  <a:cubicBezTo>
                    <a:pt x="59" y="573"/>
                    <a:pt x="89" y="592"/>
                    <a:pt x="120" y="592"/>
                  </a:cubicBezTo>
                  <a:cubicBezTo>
                    <a:pt x="151" y="592"/>
                    <a:pt x="183" y="573"/>
                    <a:pt x="195" y="537"/>
                  </a:cubicBezTo>
                  <a:cubicBezTo>
                    <a:pt x="240" y="397"/>
                    <a:pt x="216" y="237"/>
                    <a:pt x="215" y="92"/>
                  </a:cubicBezTo>
                  <a:cubicBezTo>
                    <a:pt x="214" y="31"/>
                    <a:pt x="166" y="0"/>
                    <a:pt x="119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17"/>
            <p:cNvSpPr/>
            <p:nvPr/>
          </p:nvSpPr>
          <p:spPr>
            <a:xfrm>
              <a:off x="1158911" y="5801922"/>
              <a:ext cx="7735" cy="19096"/>
            </a:xfrm>
            <a:custGeom>
              <a:avLst/>
              <a:gdLst/>
              <a:ahLst/>
              <a:cxnLst/>
              <a:rect l="l" t="t" r="r" b="b"/>
              <a:pathLst>
                <a:path w="192" h="474" extrusionOk="0">
                  <a:moveTo>
                    <a:pt x="95" y="0"/>
                  </a:moveTo>
                  <a:cubicBezTo>
                    <a:pt x="54" y="0"/>
                    <a:pt x="12" y="27"/>
                    <a:pt x="11" y="81"/>
                  </a:cubicBezTo>
                  <a:cubicBezTo>
                    <a:pt x="9" y="196"/>
                    <a:pt x="1" y="309"/>
                    <a:pt x="22" y="420"/>
                  </a:cubicBezTo>
                  <a:cubicBezTo>
                    <a:pt x="29" y="456"/>
                    <a:pt x="62" y="474"/>
                    <a:pt x="95" y="474"/>
                  </a:cubicBezTo>
                  <a:cubicBezTo>
                    <a:pt x="127" y="474"/>
                    <a:pt x="160" y="456"/>
                    <a:pt x="167" y="420"/>
                  </a:cubicBezTo>
                  <a:cubicBezTo>
                    <a:pt x="191" y="308"/>
                    <a:pt x="180" y="196"/>
                    <a:pt x="179" y="81"/>
                  </a:cubicBezTo>
                  <a:cubicBezTo>
                    <a:pt x="178" y="27"/>
                    <a:pt x="137" y="0"/>
                    <a:pt x="95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17"/>
            <p:cNvSpPr/>
            <p:nvPr/>
          </p:nvSpPr>
          <p:spPr>
            <a:xfrm>
              <a:off x="956832" y="5674535"/>
              <a:ext cx="10958" cy="7937"/>
            </a:xfrm>
            <a:custGeom>
              <a:avLst/>
              <a:gdLst/>
              <a:ahLst/>
              <a:cxnLst/>
              <a:rect l="l" t="t" r="r" b="b"/>
              <a:pathLst>
                <a:path w="272" h="197" extrusionOk="0">
                  <a:moveTo>
                    <a:pt x="80" y="0"/>
                  </a:moveTo>
                  <a:cubicBezTo>
                    <a:pt x="35" y="0"/>
                    <a:pt x="0" y="66"/>
                    <a:pt x="51" y="97"/>
                  </a:cubicBezTo>
                  <a:cubicBezTo>
                    <a:pt x="99" y="129"/>
                    <a:pt x="150" y="159"/>
                    <a:pt x="200" y="191"/>
                  </a:cubicBezTo>
                  <a:cubicBezTo>
                    <a:pt x="205" y="195"/>
                    <a:pt x="212" y="196"/>
                    <a:pt x="217" y="196"/>
                  </a:cubicBezTo>
                  <a:cubicBezTo>
                    <a:pt x="247" y="196"/>
                    <a:pt x="272" y="156"/>
                    <a:pt x="245" y="133"/>
                  </a:cubicBezTo>
                  <a:cubicBezTo>
                    <a:pt x="201" y="92"/>
                    <a:pt x="159" y="54"/>
                    <a:pt x="114" y="14"/>
                  </a:cubicBezTo>
                  <a:cubicBezTo>
                    <a:pt x="103" y="4"/>
                    <a:pt x="91" y="0"/>
                    <a:pt x="80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17"/>
            <p:cNvSpPr/>
            <p:nvPr/>
          </p:nvSpPr>
          <p:spPr>
            <a:xfrm>
              <a:off x="982454" y="5660072"/>
              <a:ext cx="8259" cy="27879"/>
            </a:xfrm>
            <a:custGeom>
              <a:avLst/>
              <a:gdLst/>
              <a:ahLst/>
              <a:cxnLst/>
              <a:rect l="l" t="t" r="r" b="b"/>
              <a:pathLst>
                <a:path w="205" h="692" extrusionOk="0">
                  <a:moveTo>
                    <a:pt x="78" y="0"/>
                  </a:moveTo>
                  <a:cubicBezTo>
                    <a:pt x="47" y="0"/>
                    <a:pt x="13" y="21"/>
                    <a:pt x="14" y="57"/>
                  </a:cubicBezTo>
                  <a:cubicBezTo>
                    <a:pt x="19" y="250"/>
                    <a:pt x="1" y="455"/>
                    <a:pt x="51" y="642"/>
                  </a:cubicBezTo>
                  <a:cubicBezTo>
                    <a:pt x="59" y="676"/>
                    <a:pt x="84" y="691"/>
                    <a:pt x="111" y="691"/>
                  </a:cubicBezTo>
                  <a:cubicBezTo>
                    <a:pt x="145" y="691"/>
                    <a:pt x="182" y="665"/>
                    <a:pt x="185" y="623"/>
                  </a:cubicBezTo>
                  <a:cubicBezTo>
                    <a:pt x="204" y="432"/>
                    <a:pt x="154" y="228"/>
                    <a:pt x="128" y="42"/>
                  </a:cubicBezTo>
                  <a:cubicBezTo>
                    <a:pt x="125" y="13"/>
                    <a:pt x="102" y="0"/>
                    <a:pt x="78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17"/>
            <p:cNvSpPr/>
            <p:nvPr/>
          </p:nvSpPr>
          <p:spPr>
            <a:xfrm>
              <a:off x="1002034" y="5665310"/>
              <a:ext cx="9790" cy="26066"/>
            </a:xfrm>
            <a:custGeom>
              <a:avLst/>
              <a:gdLst/>
              <a:ahLst/>
              <a:cxnLst/>
              <a:rect l="l" t="t" r="r" b="b"/>
              <a:pathLst>
                <a:path w="243" h="647" extrusionOk="0">
                  <a:moveTo>
                    <a:pt x="122" y="0"/>
                  </a:moveTo>
                  <a:cubicBezTo>
                    <a:pt x="93" y="0"/>
                    <a:pt x="66" y="16"/>
                    <a:pt x="59" y="51"/>
                  </a:cubicBezTo>
                  <a:cubicBezTo>
                    <a:pt x="30" y="234"/>
                    <a:pt x="1" y="435"/>
                    <a:pt x="83" y="607"/>
                  </a:cubicBezTo>
                  <a:cubicBezTo>
                    <a:pt x="97" y="635"/>
                    <a:pt x="120" y="647"/>
                    <a:pt x="144" y="647"/>
                  </a:cubicBezTo>
                  <a:cubicBezTo>
                    <a:pt x="185" y="647"/>
                    <a:pt x="229" y="613"/>
                    <a:pt x="232" y="568"/>
                  </a:cubicBezTo>
                  <a:cubicBezTo>
                    <a:pt x="242" y="404"/>
                    <a:pt x="195" y="237"/>
                    <a:pt x="198" y="70"/>
                  </a:cubicBezTo>
                  <a:cubicBezTo>
                    <a:pt x="199" y="27"/>
                    <a:pt x="160" y="0"/>
                    <a:pt x="122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17"/>
            <p:cNvSpPr/>
            <p:nvPr/>
          </p:nvSpPr>
          <p:spPr>
            <a:xfrm>
              <a:off x="1030758" y="5667445"/>
              <a:ext cx="10032" cy="13778"/>
            </a:xfrm>
            <a:custGeom>
              <a:avLst/>
              <a:gdLst/>
              <a:ahLst/>
              <a:cxnLst/>
              <a:rect l="l" t="t" r="r" b="b"/>
              <a:pathLst>
                <a:path w="249" h="342" extrusionOk="0">
                  <a:moveTo>
                    <a:pt x="160" y="1"/>
                  </a:moveTo>
                  <a:cubicBezTo>
                    <a:pt x="116" y="1"/>
                    <a:pt x="69" y="30"/>
                    <a:pt x="67" y="87"/>
                  </a:cubicBezTo>
                  <a:cubicBezTo>
                    <a:pt x="57" y="137"/>
                    <a:pt x="43" y="183"/>
                    <a:pt x="22" y="227"/>
                  </a:cubicBezTo>
                  <a:cubicBezTo>
                    <a:pt x="1" y="278"/>
                    <a:pt x="34" y="342"/>
                    <a:pt x="85" y="342"/>
                  </a:cubicBezTo>
                  <a:cubicBezTo>
                    <a:pt x="97" y="342"/>
                    <a:pt x="110" y="338"/>
                    <a:pt x="124" y="329"/>
                  </a:cubicBezTo>
                  <a:cubicBezTo>
                    <a:pt x="216" y="272"/>
                    <a:pt x="241" y="192"/>
                    <a:pt x="246" y="87"/>
                  </a:cubicBezTo>
                  <a:cubicBezTo>
                    <a:pt x="249" y="30"/>
                    <a:pt x="205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17"/>
            <p:cNvSpPr/>
            <p:nvPr/>
          </p:nvSpPr>
          <p:spPr>
            <a:xfrm>
              <a:off x="935077" y="5681102"/>
              <a:ext cx="16155" cy="16478"/>
            </a:xfrm>
            <a:custGeom>
              <a:avLst/>
              <a:gdLst/>
              <a:ahLst/>
              <a:cxnLst/>
              <a:rect l="l" t="t" r="r" b="b"/>
              <a:pathLst>
                <a:path w="401" h="409" extrusionOk="0">
                  <a:moveTo>
                    <a:pt x="121" y="1"/>
                  </a:moveTo>
                  <a:cubicBezTo>
                    <a:pt x="49" y="1"/>
                    <a:pt x="0" y="104"/>
                    <a:pt x="79" y="144"/>
                  </a:cubicBezTo>
                  <a:cubicBezTo>
                    <a:pt x="184" y="198"/>
                    <a:pt x="168" y="277"/>
                    <a:pt x="182" y="368"/>
                  </a:cubicBezTo>
                  <a:cubicBezTo>
                    <a:pt x="185" y="394"/>
                    <a:pt x="210" y="408"/>
                    <a:pt x="235" y="408"/>
                  </a:cubicBezTo>
                  <a:cubicBezTo>
                    <a:pt x="250" y="408"/>
                    <a:pt x="265" y="403"/>
                    <a:pt x="274" y="392"/>
                  </a:cubicBezTo>
                  <a:cubicBezTo>
                    <a:pt x="400" y="263"/>
                    <a:pt x="300" y="75"/>
                    <a:pt x="156" y="9"/>
                  </a:cubicBezTo>
                  <a:cubicBezTo>
                    <a:pt x="144" y="3"/>
                    <a:pt x="132" y="1"/>
                    <a:pt x="121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17"/>
            <p:cNvSpPr/>
            <p:nvPr/>
          </p:nvSpPr>
          <p:spPr>
            <a:xfrm>
              <a:off x="815707" y="5576679"/>
              <a:ext cx="19056" cy="16558"/>
            </a:xfrm>
            <a:custGeom>
              <a:avLst/>
              <a:gdLst/>
              <a:ahLst/>
              <a:cxnLst/>
              <a:rect l="l" t="t" r="r" b="b"/>
              <a:pathLst>
                <a:path w="473" h="411" extrusionOk="0">
                  <a:moveTo>
                    <a:pt x="108" y="0"/>
                  </a:moveTo>
                  <a:cubicBezTo>
                    <a:pt x="52" y="0"/>
                    <a:pt x="1" y="72"/>
                    <a:pt x="54" y="123"/>
                  </a:cubicBezTo>
                  <a:cubicBezTo>
                    <a:pt x="163" y="230"/>
                    <a:pt x="261" y="353"/>
                    <a:pt x="405" y="408"/>
                  </a:cubicBezTo>
                  <a:cubicBezTo>
                    <a:pt x="410" y="410"/>
                    <a:pt x="415" y="411"/>
                    <a:pt x="420" y="411"/>
                  </a:cubicBezTo>
                  <a:cubicBezTo>
                    <a:pt x="454" y="411"/>
                    <a:pt x="473" y="367"/>
                    <a:pt x="460" y="338"/>
                  </a:cubicBezTo>
                  <a:cubicBezTo>
                    <a:pt x="397" y="205"/>
                    <a:pt x="265" y="116"/>
                    <a:pt x="157" y="20"/>
                  </a:cubicBezTo>
                  <a:cubicBezTo>
                    <a:pt x="142" y="6"/>
                    <a:pt x="125" y="0"/>
                    <a:pt x="108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17"/>
            <p:cNvSpPr/>
            <p:nvPr/>
          </p:nvSpPr>
          <p:spPr>
            <a:xfrm>
              <a:off x="847010" y="5572449"/>
              <a:ext cx="5922" cy="13859"/>
            </a:xfrm>
            <a:custGeom>
              <a:avLst/>
              <a:gdLst/>
              <a:ahLst/>
              <a:cxnLst/>
              <a:rect l="l" t="t" r="r" b="b"/>
              <a:pathLst>
                <a:path w="147" h="344" extrusionOk="0">
                  <a:moveTo>
                    <a:pt x="74" y="1"/>
                  </a:moveTo>
                  <a:cubicBezTo>
                    <a:pt x="38" y="1"/>
                    <a:pt x="2" y="24"/>
                    <a:pt x="2" y="69"/>
                  </a:cubicBezTo>
                  <a:cubicBezTo>
                    <a:pt x="0" y="149"/>
                    <a:pt x="0" y="221"/>
                    <a:pt x="13" y="298"/>
                  </a:cubicBezTo>
                  <a:cubicBezTo>
                    <a:pt x="18" y="329"/>
                    <a:pt x="45" y="344"/>
                    <a:pt x="73" y="344"/>
                  </a:cubicBezTo>
                  <a:cubicBezTo>
                    <a:pt x="101" y="344"/>
                    <a:pt x="129" y="329"/>
                    <a:pt x="134" y="298"/>
                  </a:cubicBezTo>
                  <a:cubicBezTo>
                    <a:pt x="147" y="221"/>
                    <a:pt x="147" y="149"/>
                    <a:pt x="145" y="69"/>
                  </a:cubicBezTo>
                  <a:cubicBezTo>
                    <a:pt x="145" y="24"/>
                    <a:pt x="110" y="1"/>
                    <a:pt x="74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17"/>
            <p:cNvSpPr/>
            <p:nvPr/>
          </p:nvSpPr>
          <p:spPr>
            <a:xfrm>
              <a:off x="911952" y="5475076"/>
              <a:ext cx="12006" cy="17243"/>
            </a:xfrm>
            <a:custGeom>
              <a:avLst/>
              <a:gdLst/>
              <a:ahLst/>
              <a:cxnLst/>
              <a:rect l="l" t="t" r="r" b="b"/>
              <a:pathLst>
                <a:path w="298" h="428" extrusionOk="0">
                  <a:moveTo>
                    <a:pt x="98" y="0"/>
                  </a:moveTo>
                  <a:cubicBezTo>
                    <a:pt x="50" y="0"/>
                    <a:pt x="1" y="55"/>
                    <a:pt x="27" y="115"/>
                  </a:cubicBezTo>
                  <a:cubicBezTo>
                    <a:pt x="73" y="218"/>
                    <a:pt x="106" y="325"/>
                    <a:pt x="183" y="408"/>
                  </a:cubicBezTo>
                  <a:cubicBezTo>
                    <a:pt x="197" y="422"/>
                    <a:pt x="212" y="428"/>
                    <a:pt x="227" y="428"/>
                  </a:cubicBezTo>
                  <a:cubicBezTo>
                    <a:pt x="264" y="428"/>
                    <a:pt x="298" y="387"/>
                    <a:pt x="292" y="345"/>
                  </a:cubicBezTo>
                  <a:cubicBezTo>
                    <a:pt x="276" y="235"/>
                    <a:pt x="209" y="140"/>
                    <a:pt x="157" y="39"/>
                  </a:cubicBezTo>
                  <a:cubicBezTo>
                    <a:pt x="142" y="12"/>
                    <a:pt x="120" y="0"/>
                    <a:pt x="98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17"/>
            <p:cNvSpPr/>
            <p:nvPr/>
          </p:nvSpPr>
          <p:spPr>
            <a:xfrm>
              <a:off x="968434" y="5459283"/>
              <a:ext cx="9306" cy="11442"/>
            </a:xfrm>
            <a:custGeom>
              <a:avLst/>
              <a:gdLst/>
              <a:ahLst/>
              <a:cxnLst/>
              <a:rect l="l" t="t" r="r" b="b"/>
              <a:pathLst>
                <a:path w="231" h="284" extrusionOk="0">
                  <a:moveTo>
                    <a:pt x="108" y="0"/>
                  </a:moveTo>
                  <a:cubicBezTo>
                    <a:pt x="55" y="0"/>
                    <a:pt x="0" y="59"/>
                    <a:pt x="31" y="123"/>
                  </a:cubicBezTo>
                  <a:cubicBezTo>
                    <a:pt x="64" y="191"/>
                    <a:pt x="83" y="229"/>
                    <a:pt x="144" y="273"/>
                  </a:cubicBezTo>
                  <a:cubicBezTo>
                    <a:pt x="153" y="280"/>
                    <a:pt x="162" y="283"/>
                    <a:pt x="172" y="283"/>
                  </a:cubicBezTo>
                  <a:cubicBezTo>
                    <a:pt x="202" y="283"/>
                    <a:pt x="231" y="254"/>
                    <a:pt x="231" y="223"/>
                  </a:cubicBezTo>
                  <a:cubicBezTo>
                    <a:pt x="231" y="149"/>
                    <a:pt x="205" y="108"/>
                    <a:pt x="171" y="41"/>
                  </a:cubicBezTo>
                  <a:cubicBezTo>
                    <a:pt x="156" y="12"/>
                    <a:pt x="132" y="0"/>
                    <a:pt x="108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17"/>
            <p:cNvSpPr/>
            <p:nvPr/>
          </p:nvSpPr>
          <p:spPr>
            <a:xfrm>
              <a:off x="1033659" y="5550774"/>
              <a:ext cx="7413" cy="11079"/>
            </a:xfrm>
            <a:custGeom>
              <a:avLst/>
              <a:gdLst/>
              <a:ahLst/>
              <a:cxnLst/>
              <a:rect l="l" t="t" r="r" b="b"/>
              <a:pathLst>
                <a:path w="184" h="275" extrusionOk="0">
                  <a:moveTo>
                    <a:pt x="95" y="0"/>
                  </a:moveTo>
                  <a:cubicBezTo>
                    <a:pt x="49" y="0"/>
                    <a:pt x="1" y="39"/>
                    <a:pt x="15" y="96"/>
                  </a:cubicBezTo>
                  <a:cubicBezTo>
                    <a:pt x="34" y="174"/>
                    <a:pt x="36" y="176"/>
                    <a:pt x="74" y="246"/>
                  </a:cubicBezTo>
                  <a:cubicBezTo>
                    <a:pt x="85" y="266"/>
                    <a:pt x="104" y="275"/>
                    <a:pt x="123" y="275"/>
                  </a:cubicBezTo>
                  <a:cubicBezTo>
                    <a:pt x="153" y="275"/>
                    <a:pt x="183" y="252"/>
                    <a:pt x="182" y="217"/>
                  </a:cubicBezTo>
                  <a:cubicBezTo>
                    <a:pt x="182" y="137"/>
                    <a:pt x="181" y="132"/>
                    <a:pt x="161" y="54"/>
                  </a:cubicBezTo>
                  <a:cubicBezTo>
                    <a:pt x="153" y="17"/>
                    <a:pt x="125" y="0"/>
                    <a:pt x="95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17"/>
            <p:cNvSpPr/>
            <p:nvPr/>
          </p:nvSpPr>
          <p:spPr>
            <a:xfrm>
              <a:off x="1053158" y="5539575"/>
              <a:ext cx="12328" cy="12046"/>
            </a:xfrm>
            <a:custGeom>
              <a:avLst/>
              <a:gdLst/>
              <a:ahLst/>
              <a:cxnLst/>
              <a:rect l="l" t="t" r="r" b="b"/>
              <a:pathLst>
                <a:path w="306" h="299" extrusionOk="0">
                  <a:moveTo>
                    <a:pt x="99" y="1"/>
                  </a:moveTo>
                  <a:cubicBezTo>
                    <a:pt x="37" y="1"/>
                    <a:pt x="1" y="86"/>
                    <a:pt x="61" y="129"/>
                  </a:cubicBezTo>
                  <a:cubicBezTo>
                    <a:pt x="119" y="168"/>
                    <a:pt x="154" y="234"/>
                    <a:pt x="204" y="283"/>
                  </a:cubicBezTo>
                  <a:cubicBezTo>
                    <a:pt x="215" y="294"/>
                    <a:pt x="226" y="298"/>
                    <a:pt x="238" y="298"/>
                  </a:cubicBezTo>
                  <a:cubicBezTo>
                    <a:pt x="263" y="298"/>
                    <a:pt x="286" y="276"/>
                    <a:pt x="291" y="247"/>
                  </a:cubicBezTo>
                  <a:cubicBezTo>
                    <a:pt x="305" y="133"/>
                    <a:pt x="229" y="60"/>
                    <a:pt x="134" y="9"/>
                  </a:cubicBezTo>
                  <a:cubicBezTo>
                    <a:pt x="122" y="3"/>
                    <a:pt x="110" y="1"/>
                    <a:pt x="99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17"/>
            <p:cNvSpPr/>
            <p:nvPr/>
          </p:nvSpPr>
          <p:spPr>
            <a:xfrm>
              <a:off x="1090745" y="5527771"/>
              <a:ext cx="6849" cy="13295"/>
            </a:xfrm>
            <a:custGeom>
              <a:avLst/>
              <a:gdLst/>
              <a:ahLst/>
              <a:cxnLst/>
              <a:rect l="l" t="t" r="r" b="b"/>
              <a:pathLst>
                <a:path w="170" h="330" extrusionOk="0">
                  <a:moveTo>
                    <a:pt x="86" y="1"/>
                  </a:moveTo>
                  <a:cubicBezTo>
                    <a:pt x="46" y="1"/>
                    <a:pt x="5" y="27"/>
                    <a:pt x="3" y="80"/>
                  </a:cubicBezTo>
                  <a:cubicBezTo>
                    <a:pt x="2" y="150"/>
                    <a:pt x="0" y="210"/>
                    <a:pt x="14" y="277"/>
                  </a:cubicBezTo>
                  <a:cubicBezTo>
                    <a:pt x="21" y="312"/>
                    <a:pt x="53" y="329"/>
                    <a:pt x="85" y="329"/>
                  </a:cubicBezTo>
                  <a:cubicBezTo>
                    <a:pt x="117" y="329"/>
                    <a:pt x="149" y="312"/>
                    <a:pt x="156" y="277"/>
                  </a:cubicBezTo>
                  <a:cubicBezTo>
                    <a:pt x="170" y="210"/>
                    <a:pt x="168" y="150"/>
                    <a:pt x="167" y="80"/>
                  </a:cubicBezTo>
                  <a:cubicBezTo>
                    <a:pt x="166" y="27"/>
                    <a:pt x="126" y="1"/>
                    <a:pt x="86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17"/>
            <p:cNvSpPr/>
            <p:nvPr/>
          </p:nvSpPr>
          <p:spPr>
            <a:xfrm>
              <a:off x="1298263" y="5501061"/>
              <a:ext cx="3142" cy="6285"/>
            </a:xfrm>
            <a:custGeom>
              <a:avLst/>
              <a:gdLst/>
              <a:ahLst/>
              <a:cxnLst/>
              <a:rect l="l" t="t" r="r" b="b"/>
              <a:pathLst>
                <a:path w="78" h="156" extrusionOk="0">
                  <a:moveTo>
                    <a:pt x="39" y="1"/>
                  </a:moveTo>
                  <a:cubicBezTo>
                    <a:pt x="20" y="1"/>
                    <a:pt x="1" y="15"/>
                    <a:pt x="6" y="42"/>
                  </a:cubicBezTo>
                  <a:cubicBezTo>
                    <a:pt x="12" y="76"/>
                    <a:pt x="16" y="111"/>
                    <a:pt x="24" y="144"/>
                  </a:cubicBezTo>
                  <a:cubicBezTo>
                    <a:pt x="25" y="152"/>
                    <a:pt x="32" y="156"/>
                    <a:pt x="39" y="156"/>
                  </a:cubicBezTo>
                  <a:cubicBezTo>
                    <a:pt x="46" y="156"/>
                    <a:pt x="54" y="152"/>
                    <a:pt x="55" y="144"/>
                  </a:cubicBezTo>
                  <a:cubicBezTo>
                    <a:pt x="62" y="111"/>
                    <a:pt x="66" y="76"/>
                    <a:pt x="72" y="42"/>
                  </a:cubicBezTo>
                  <a:cubicBezTo>
                    <a:pt x="77" y="15"/>
                    <a:pt x="58" y="1"/>
                    <a:pt x="39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17"/>
            <p:cNvSpPr/>
            <p:nvPr/>
          </p:nvSpPr>
          <p:spPr>
            <a:xfrm>
              <a:off x="1327149" y="5503437"/>
              <a:ext cx="10032" cy="11240"/>
            </a:xfrm>
            <a:custGeom>
              <a:avLst/>
              <a:gdLst/>
              <a:ahLst/>
              <a:cxnLst/>
              <a:rect l="l" t="t" r="r" b="b"/>
              <a:pathLst>
                <a:path w="249" h="279" extrusionOk="0">
                  <a:moveTo>
                    <a:pt x="133" y="1"/>
                  </a:moveTo>
                  <a:cubicBezTo>
                    <a:pt x="108" y="1"/>
                    <a:pt x="83" y="12"/>
                    <a:pt x="66" y="39"/>
                  </a:cubicBezTo>
                  <a:cubicBezTo>
                    <a:pt x="16" y="118"/>
                    <a:pt x="1" y="174"/>
                    <a:pt x="54" y="252"/>
                  </a:cubicBezTo>
                  <a:cubicBezTo>
                    <a:pt x="67" y="270"/>
                    <a:pt x="85" y="279"/>
                    <a:pt x="102" y="279"/>
                  </a:cubicBezTo>
                  <a:cubicBezTo>
                    <a:pt x="125" y="279"/>
                    <a:pt x="148" y="264"/>
                    <a:pt x="158" y="238"/>
                  </a:cubicBezTo>
                  <a:cubicBezTo>
                    <a:pt x="174" y="200"/>
                    <a:pt x="190" y="160"/>
                    <a:pt x="207" y="122"/>
                  </a:cubicBezTo>
                  <a:cubicBezTo>
                    <a:pt x="248" y="60"/>
                    <a:pt x="191" y="1"/>
                    <a:pt x="133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17"/>
            <p:cNvSpPr/>
            <p:nvPr/>
          </p:nvSpPr>
          <p:spPr>
            <a:xfrm>
              <a:off x="1349266" y="5492802"/>
              <a:ext cx="13698" cy="25099"/>
            </a:xfrm>
            <a:custGeom>
              <a:avLst/>
              <a:gdLst/>
              <a:ahLst/>
              <a:cxnLst/>
              <a:rect l="l" t="t" r="r" b="b"/>
              <a:pathLst>
                <a:path w="340" h="623" extrusionOk="0">
                  <a:moveTo>
                    <a:pt x="259" y="1"/>
                  </a:moveTo>
                  <a:cubicBezTo>
                    <a:pt x="240" y="1"/>
                    <a:pt x="222" y="9"/>
                    <a:pt x="208" y="30"/>
                  </a:cubicBezTo>
                  <a:cubicBezTo>
                    <a:pt x="113" y="179"/>
                    <a:pt x="1" y="375"/>
                    <a:pt x="16" y="558"/>
                  </a:cubicBezTo>
                  <a:cubicBezTo>
                    <a:pt x="19" y="594"/>
                    <a:pt x="54" y="622"/>
                    <a:pt x="88" y="622"/>
                  </a:cubicBezTo>
                  <a:cubicBezTo>
                    <a:pt x="107" y="622"/>
                    <a:pt x="126" y="613"/>
                    <a:pt x="137" y="589"/>
                  </a:cubicBezTo>
                  <a:cubicBezTo>
                    <a:pt x="211" y="427"/>
                    <a:pt x="230" y="254"/>
                    <a:pt x="315" y="92"/>
                  </a:cubicBezTo>
                  <a:cubicBezTo>
                    <a:pt x="340" y="44"/>
                    <a:pt x="300" y="1"/>
                    <a:pt x="259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17"/>
            <p:cNvSpPr/>
            <p:nvPr/>
          </p:nvSpPr>
          <p:spPr>
            <a:xfrm>
              <a:off x="1311074" y="5509561"/>
              <a:ext cx="10878" cy="17001"/>
            </a:xfrm>
            <a:custGeom>
              <a:avLst/>
              <a:gdLst/>
              <a:ahLst/>
              <a:cxnLst/>
              <a:rect l="l" t="t" r="r" b="b"/>
              <a:pathLst>
                <a:path w="270" h="422" extrusionOk="0">
                  <a:moveTo>
                    <a:pt x="178" y="1"/>
                  </a:moveTo>
                  <a:cubicBezTo>
                    <a:pt x="157" y="1"/>
                    <a:pt x="135" y="10"/>
                    <a:pt x="119" y="34"/>
                  </a:cubicBezTo>
                  <a:cubicBezTo>
                    <a:pt x="53" y="132"/>
                    <a:pt x="1" y="236"/>
                    <a:pt x="13" y="354"/>
                  </a:cubicBezTo>
                  <a:cubicBezTo>
                    <a:pt x="18" y="397"/>
                    <a:pt x="52" y="422"/>
                    <a:pt x="85" y="422"/>
                  </a:cubicBezTo>
                  <a:cubicBezTo>
                    <a:pt x="111" y="422"/>
                    <a:pt x="137" y="406"/>
                    <a:pt x="148" y="373"/>
                  </a:cubicBezTo>
                  <a:cubicBezTo>
                    <a:pt x="180" y="280"/>
                    <a:pt x="191" y="194"/>
                    <a:pt x="238" y="105"/>
                  </a:cubicBezTo>
                  <a:cubicBezTo>
                    <a:pt x="270" y="49"/>
                    <a:pt x="225" y="1"/>
                    <a:pt x="178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17"/>
            <p:cNvSpPr/>
            <p:nvPr/>
          </p:nvSpPr>
          <p:spPr>
            <a:xfrm>
              <a:off x="1266033" y="5501343"/>
              <a:ext cx="17162" cy="17042"/>
            </a:xfrm>
            <a:custGeom>
              <a:avLst/>
              <a:gdLst/>
              <a:ahLst/>
              <a:cxnLst/>
              <a:rect l="l" t="t" r="r" b="b"/>
              <a:pathLst>
                <a:path w="426" h="423" extrusionOk="0">
                  <a:moveTo>
                    <a:pt x="117" y="1"/>
                  </a:moveTo>
                  <a:cubicBezTo>
                    <a:pt x="29" y="1"/>
                    <a:pt x="0" y="156"/>
                    <a:pt x="102" y="199"/>
                  </a:cubicBezTo>
                  <a:cubicBezTo>
                    <a:pt x="174" y="230"/>
                    <a:pt x="177" y="301"/>
                    <a:pt x="196" y="366"/>
                  </a:cubicBezTo>
                  <a:cubicBezTo>
                    <a:pt x="205" y="402"/>
                    <a:pt x="240" y="423"/>
                    <a:pt x="274" y="423"/>
                  </a:cubicBezTo>
                  <a:cubicBezTo>
                    <a:pt x="299" y="423"/>
                    <a:pt x="324" y="411"/>
                    <a:pt x="338" y="385"/>
                  </a:cubicBezTo>
                  <a:cubicBezTo>
                    <a:pt x="426" y="221"/>
                    <a:pt x="306" y="72"/>
                    <a:pt x="154" y="9"/>
                  </a:cubicBezTo>
                  <a:cubicBezTo>
                    <a:pt x="141" y="3"/>
                    <a:pt x="128" y="1"/>
                    <a:pt x="117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17"/>
            <p:cNvSpPr/>
            <p:nvPr/>
          </p:nvSpPr>
          <p:spPr>
            <a:xfrm>
              <a:off x="1327229" y="5439100"/>
              <a:ext cx="10314" cy="10314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110" y="1"/>
                  </a:moveTo>
                  <a:cubicBezTo>
                    <a:pt x="57" y="1"/>
                    <a:pt x="0" y="43"/>
                    <a:pt x="20" y="106"/>
                  </a:cubicBezTo>
                  <a:cubicBezTo>
                    <a:pt x="43" y="176"/>
                    <a:pt x="67" y="219"/>
                    <a:pt x="137" y="249"/>
                  </a:cubicBezTo>
                  <a:cubicBezTo>
                    <a:pt x="146" y="253"/>
                    <a:pt x="156" y="255"/>
                    <a:pt x="165" y="255"/>
                  </a:cubicBezTo>
                  <a:cubicBezTo>
                    <a:pt x="212" y="255"/>
                    <a:pt x="256" y="211"/>
                    <a:pt x="224" y="162"/>
                  </a:cubicBezTo>
                  <a:cubicBezTo>
                    <a:pt x="202" y="131"/>
                    <a:pt x="187" y="99"/>
                    <a:pt x="183" y="61"/>
                  </a:cubicBezTo>
                  <a:cubicBezTo>
                    <a:pt x="176" y="19"/>
                    <a:pt x="144" y="1"/>
                    <a:pt x="11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17"/>
            <p:cNvSpPr/>
            <p:nvPr/>
          </p:nvSpPr>
          <p:spPr>
            <a:xfrm>
              <a:off x="1377346" y="5445948"/>
              <a:ext cx="2095" cy="1571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" y="1"/>
                    <a:pt x="1" y="39"/>
                    <a:pt x="26" y="39"/>
                  </a:cubicBezTo>
                  <a:cubicBezTo>
                    <a:pt x="51" y="39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17"/>
            <p:cNvSpPr/>
            <p:nvPr/>
          </p:nvSpPr>
          <p:spPr>
            <a:xfrm>
              <a:off x="1499858" y="5735570"/>
              <a:ext cx="5519" cy="15752"/>
            </a:xfrm>
            <a:custGeom>
              <a:avLst/>
              <a:gdLst/>
              <a:ahLst/>
              <a:cxnLst/>
              <a:rect l="l" t="t" r="r" b="b"/>
              <a:pathLst>
                <a:path w="137" h="391" extrusionOk="0">
                  <a:moveTo>
                    <a:pt x="68" y="1"/>
                  </a:moveTo>
                  <a:cubicBezTo>
                    <a:pt x="37" y="1"/>
                    <a:pt x="6" y="21"/>
                    <a:pt x="6" y="62"/>
                  </a:cubicBezTo>
                  <a:cubicBezTo>
                    <a:pt x="6" y="164"/>
                    <a:pt x="1" y="259"/>
                    <a:pt x="23" y="357"/>
                  </a:cubicBezTo>
                  <a:cubicBezTo>
                    <a:pt x="29" y="379"/>
                    <a:pt x="49" y="390"/>
                    <a:pt x="68" y="390"/>
                  </a:cubicBezTo>
                  <a:cubicBezTo>
                    <a:pt x="88" y="390"/>
                    <a:pt x="107" y="379"/>
                    <a:pt x="112" y="357"/>
                  </a:cubicBezTo>
                  <a:cubicBezTo>
                    <a:pt x="137" y="259"/>
                    <a:pt x="130" y="162"/>
                    <a:pt x="130" y="62"/>
                  </a:cubicBezTo>
                  <a:cubicBezTo>
                    <a:pt x="131" y="21"/>
                    <a:pt x="100" y="1"/>
                    <a:pt x="68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17"/>
            <p:cNvSpPr/>
            <p:nvPr/>
          </p:nvSpPr>
          <p:spPr>
            <a:xfrm>
              <a:off x="1510776" y="5725055"/>
              <a:ext cx="9870" cy="23810"/>
            </a:xfrm>
            <a:custGeom>
              <a:avLst/>
              <a:gdLst/>
              <a:ahLst/>
              <a:cxnLst/>
              <a:rect l="l" t="t" r="r" b="b"/>
              <a:pathLst>
                <a:path w="245" h="591" extrusionOk="0">
                  <a:moveTo>
                    <a:pt x="90" y="1"/>
                  </a:moveTo>
                  <a:cubicBezTo>
                    <a:pt x="46" y="1"/>
                    <a:pt x="0" y="37"/>
                    <a:pt x="9" y="94"/>
                  </a:cubicBezTo>
                  <a:cubicBezTo>
                    <a:pt x="36" y="241"/>
                    <a:pt x="9" y="408"/>
                    <a:pt x="63" y="550"/>
                  </a:cubicBezTo>
                  <a:cubicBezTo>
                    <a:pt x="72" y="574"/>
                    <a:pt x="97" y="590"/>
                    <a:pt x="121" y="590"/>
                  </a:cubicBezTo>
                  <a:cubicBezTo>
                    <a:pt x="138" y="590"/>
                    <a:pt x="154" y="582"/>
                    <a:pt x="164" y="563"/>
                  </a:cubicBezTo>
                  <a:cubicBezTo>
                    <a:pt x="244" y="408"/>
                    <a:pt x="196" y="216"/>
                    <a:pt x="155" y="55"/>
                  </a:cubicBezTo>
                  <a:cubicBezTo>
                    <a:pt x="146" y="17"/>
                    <a:pt x="119" y="1"/>
                    <a:pt x="9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17"/>
            <p:cNvSpPr/>
            <p:nvPr/>
          </p:nvSpPr>
          <p:spPr>
            <a:xfrm>
              <a:off x="1531524" y="5736053"/>
              <a:ext cx="9548" cy="20305"/>
            </a:xfrm>
            <a:custGeom>
              <a:avLst/>
              <a:gdLst/>
              <a:ahLst/>
              <a:cxnLst/>
              <a:rect l="l" t="t" r="r" b="b"/>
              <a:pathLst>
                <a:path w="237" h="504" extrusionOk="0">
                  <a:moveTo>
                    <a:pt x="152" y="0"/>
                  </a:moveTo>
                  <a:cubicBezTo>
                    <a:pt x="107" y="0"/>
                    <a:pt x="59" y="30"/>
                    <a:pt x="51" y="87"/>
                  </a:cubicBezTo>
                  <a:cubicBezTo>
                    <a:pt x="35" y="211"/>
                    <a:pt x="0" y="335"/>
                    <a:pt x="33" y="457"/>
                  </a:cubicBezTo>
                  <a:cubicBezTo>
                    <a:pt x="41" y="487"/>
                    <a:pt x="70" y="504"/>
                    <a:pt x="98" y="504"/>
                  </a:cubicBezTo>
                  <a:cubicBezTo>
                    <a:pt x="120" y="504"/>
                    <a:pt x="142" y="493"/>
                    <a:pt x="154" y="472"/>
                  </a:cubicBezTo>
                  <a:cubicBezTo>
                    <a:pt x="219" y="355"/>
                    <a:pt x="216" y="218"/>
                    <a:pt x="230" y="87"/>
                  </a:cubicBezTo>
                  <a:cubicBezTo>
                    <a:pt x="237" y="29"/>
                    <a:pt x="196" y="0"/>
                    <a:pt x="152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17"/>
            <p:cNvSpPr/>
            <p:nvPr/>
          </p:nvSpPr>
          <p:spPr>
            <a:xfrm>
              <a:off x="1564479" y="5778435"/>
              <a:ext cx="7655" cy="17606"/>
            </a:xfrm>
            <a:custGeom>
              <a:avLst/>
              <a:gdLst/>
              <a:ahLst/>
              <a:cxnLst/>
              <a:rect l="l" t="t" r="r" b="b"/>
              <a:pathLst>
                <a:path w="190" h="437" extrusionOk="0">
                  <a:moveTo>
                    <a:pt x="95" y="1"/>
                  </a:moveTo>
                  <a:cubicBezTo>
                    <a:pt x="69" y="1"/>
                    <a:pt x="42" y="15"/>
                    <a:pt x="35" y="45"/>
                  </a:cubicBezTo>
                  <a:cubicBezTo>
                    <a:pt x="6" y="164"/>
                    <a:pt x="1" y="278"/>
                    <a:pt x="40" y="396"/>
                  </a:cubicBezTo>
                  <a:cubicBezTo>
                    <a:pt x="49" y="423"/>
                    <a:pt x="72" y="436"/>
                    <a:pt x="95" y="436"/>
                  </a:cubicBezTo>
                  <a:cubicBezTo>
                    <a:pt x="118" y="436"/>
                    <a:pt x="141" y="423"/>
                    <a:pt x="150" y="396"/>
                  </a:cubicBezTo>
                  <a:cubicBezTo>
                    <a:pt x="189" y="281"/>
                    <a:pt x="181" y="164"/>
                    <a:pt x="155" y="45"/>
                  </a:cubicBezTo>
                  <a:cubicBezTo>
                    <a:pt x="148" y="15"/>
                    <a:pt x="121" y="1"/>
                    <a:pt x="95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17"/>
            <p:cNvSpPr/>
            <p:nvPr/>
          </p:nvSpPr>
          <p:spPr>
            <a:xfrm>
              <a:off x="1409455" y="5825288"/>
              <a:ext cx="20627" cy="22883"/>
            </a:xfrm>
            <a:custGeom>
              <a:avLst/>
              <a:gdLst/>
              <a:ahLst/>
              <a:cxnLst/>
              <a:rect l="l" t="t" r="r" b="b"/>
              <a:pathLst>
                <a:path w="512" h="568" extrusionOk="0">
                  <a:moveTo>
                    <a:pt x="153" y="1"/>
                  </a:moveTo>
                  <a:cubicBezTo>
                    <a:pt x="73" y="1"/>
                    <a:pt x="1" y="105"/>
                    <a:pt x="74" y="180"/>
                  </a:cubicBezTo>
                  <a:cubicBezTo>
                    <a:pt x="188" y="295"/>
                    <a:pt x="213" y="461"/>
                    <a:pt x="336" y="555"/>
                  </a:cubicBezTo>
                  <a:cubicBezTo>
                    <a:pt x="347" y="564"/>
                    <a:pt x="359" y="567"/>
                    <a:pt x="371" y="567"/>
                  </a:cubicBezTo>
                  <a:cubicBezTo>
                    <a:pt x="403" y="567"/>
                    <a:pt x="433" y="540"/>
                    <a:pt x="444" y="511"/>
                  </a:cubicBezTo>
                  <a:cubicBezTo>
                    <a:pt x="512" y="342"/>
                    <a:pt x="335" y="142"/>
                    <a:pt x="222" y="30"/>
                  </a:cubicBezTo>
                  <a:cubicBezTo>
                    <a:pt x="201" y="9"/>
                    <a:pt x="176" y="1"/>
                    <a:pt x="153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17"/>
            <p:cNvSpPr/>
            <p:nvPr/>
          </p:nvSpPr>
          <p:spPr>
            <a:xfrm>
              <a:off x="1440878" y="5820333"/>
              <a:ext cx="11079" cy="19499"/>
            </a:xfrm>
            <a:custGeom>
              <a:avLst/>
              <a:gdLst/>
              <a:ahLst/>
              <a:cxnLst/>
              <a:rect l="l" t="t" r="r" b="b"/>
              <a:pathLst>
                <a:path w="275" h="484" extrusionOk="0">
                  <a:moveTo>
                    <a:pt x="113" y="1"/>
                  </a:moveTo>
                  <a:cubicBezTo>
                    <a:pt x="80" y="1"/>
                    <a:pt x="48" y="19"/>
                    <a:pt x="37" y="63"/>
                  </a:cubicBezTo>
                  <a:cubicBezTo>
                    <a:pt x="0" y="204"/>
                    <a:pt x="6" y="366"/>
                    <a:pt x="123" y="464"/>
                  </a:cubicBezTo>
                  <a:cubicBezTo>
                    <a:pt x="139" y="477"/>
                    <a:pt x="159" y="484"/>
                    <a:pt x="179" y="484"/>
                  </a:cubicBezTo>
                  <a:cubicBezTo>
                    <a:pt x="228" y="484"/>
                    <a:pt x="275" y="445"/>
                    <a:pt x="256" y="386"/>
                  </a:cubicBezTo>
                  <a:cubicBezTo>
                    <a:pt x="224" y="287"/>
                    <a:pt x="181" y="219"/>
                    <a:pt x="203" y="108"/>
                  </a:cubicBezTo>
                  <a:cubicBezTo>
                    <a:pt x="216" y="43"/>
                    <a:pt x="164" y="1"/>
                    <a:pt x="113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17"/>
            <p:cNvSpPr/>
            <p:nvPr/>
          </p:nvSpPr>
          <p:spPr>
            <a:xfrm>
              <a:off x="2049976" y="5822066"/>
              <a:ext cx="13456" cy="24253"/>
            </a:xfrm>
            <a:custGeom>
              <a:avLst/>
              <a:gdLst/>
              <a:ahLst/>
              <a:cxnLst/>
              <a:rect l="l" t="t" r="r" b="b"/>
              <a:pathLst>
                <a:path w="334" h="602" extrusionOk="0">
                  <a:moveTo>
                    <a:pt x="98" y="1"/>
                  </a:moveTo>
                  <a:cubicBezTo>
                    <a:pt x="49" y="1"/>
                    <a:pt x="0" y="41"/>
                    <a:pt x="21" y="98"/>
                  </a:cubicBezTo>
                  <a:cubicBezTo>
                    <a:pt x="74" y="248"/>
                    <a:pt x="82" y="413"/>
                    <a:pt x="142" y="555"/>
                  </a:cubicBezTo>
                  <a:cubicBezTo>
                    <a:pt x="154" y="586"/>
                    <a:pt x="181" y="602"/>
                    <a:pt x="206" y="602"/>
                  </a:cubicBezTo>
                  <a:cubicBezTo>
                    <a:pt x="232" y="602"/>
                    <a:pt x="257" y="587"/>
                    <a:pt x="269" y="555"/>
                  </a:cubicBezTo>
                  <a:cubicBezTo>
                    <a:pt x="334" y="386"/>
                    <a:pt x="253" y="185"/>
                    <a:pt x="164" y="38"/>
                  </a:cubicBezTo>
                  <a:cubicBezTo>
                    <a:pt x="149" y="12"/>
                    <a:pt x="123" y="1"/>
                    <a:pt x="98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17"/>
            <p:cNvSpPr/>
            <p:nvPr/>
          </p:nvSpPr>
          <p:spPr>
            <a:xfrm>
              <a:off x="2061659" y="5809899"/>
              <a:ext cx="12529" cy="27436"/>
            </a:xfrm>
            <a:custGeom>
              <a:avLst/>
              <a:gdLst/>
              <a:ahLst/>
              <a:cxnLst/>
              <a:rect l="l" t="t" r="r" b="b"/>
              <a:pathLst>
                <a:path w="311" h="681" extrusionOk="0">
                  <a:moveTo>
                    <a:pt x="69" y="1"/>
                  </a:moveTo>
                  <a:cubicBezTo>
                    <a:pt x="36" y="1"/>
                    <a:pt x="1" y="31"/>
                    <a:pt x="12" y="72"/>
                  </a:cubicBezTo>
                  <a:cubicBezTo>
                    <a:pt x="64" y="260"/>
                    <a:pt x="51" y="481"/>
                    <a:pt x="140" y="654"/>
                  </a:cubicBezTo>
                  <a:cubicBezTo>
                    <a:pt x="150" y="672"/>
                    <a:pt x="165" y="680"/>
                    <a:pt x="182" y="680"/>
                  </a:cubicBezTo>
                  <a:cubicBezTo>
                    <a:pt x="204" y="680"/>
                    <a:pt x="227" y="665"/>
                    <a:pt x="236" y="641"/>
                  </a:cubicBezTo>
                  <a:cubicBezTo>
                    <a:pt x="311" y="444"/>
                    <a:pt x="199" y="206"/>
                    <a:pt x="113" y="28"/>
                  </a:cubicBezTo>
                  <a:cubicBezTo>
                    <a:pt x="104" y="9"/>
                    <a:pt x="87" y="1"/>
                    <a:pt x="69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17"/>
            <p:cNvSpPr/>
            <p:nvPr/>
          </p:nvSpPr>
          <p:spPr>
            <a:xfrm>
              <a:off x="2093083" y="5813605"/>
              <a:ext cx="7735" cy="18331"/>
            </a:xfrm>
            <a:custGeom>
              <a:avLst/>
              <a:gdLst/>
              <a:ahLst/>
              <a:cxnLst/>
              <a:rect l="l" t="t" r="r" b="b"/>
              <a:pathLst>
                <a:path w="192" h="455" extrusionOk="0">
                  <a:moveTo>
                    <a:pt x="77" y="0"/>
                  </a:moveTo>
                  <a:cubicBezTo>
                    <a:pt x="37" y="0"/>
                    <a:pt x="0" y="25"/>
                    <a:pt x="6" y="75"/>
                  </a:cubicBezTo>
                  <a:cubicBezTo>
                    <a:pt x="20" y="187"/>
                    <a:pt x="25" y="301"/>
                    <a:pt x="58" y="409"/>
                  </a:cubicBezTo>
                  <a:cubicBezTo>
                    <a:pt x="68" y="440"/>
                    <a:pt x="92" y="454"/>
                    <a:pt x="116" y="454"/>
                  </a:cubicBezTo>
                  <a:cubicBezTo>
                    <a:pt x="147" y="454"/>
                    <a:pt x="178" y="432"/>
                    <a:pt x="181" y="393"/>
                  </a:cubicBezTo>
                  <a:cubicBezTo>
                    <a:pt x="192" y="286"/>
                    <a:pt x="173" y="179"/>
                    <a:pt x="161" y="72"/>
                  </a:cubicBezTo>
                  <a:cubicBezTo>
                    <a:pt x="157" y="24"/>
                    <a:pt x="116" y="0"/>
                    <a:pt x="77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17"/>
            <p:cNvSpPr/>
            <p:nvPr/>
          </p:nvSpPr>
          <p:spPr>
            <a:xfrm>
              <a:off x="1973914" y="5755028"/>
              <a:ext cx="24374" cy="16437"/>
            </a:xfrm>
            <a:custGeom>
              <a:avLst/>
              <a:gdLst/>
              <a:ahLst/>
              <a:cxnLst/>
              <a:rect l="l" t="t" r="r" b="b"/>
              <a:pathLst>
                <a:path w="605" h="408" extrusionOk="0">
                  <a:moveTo>
                    <a:pt x="98" y="0"/>
                  </a:moveTo>
                  <a:cubicBezTo>
                    <a:pt x="23" y="0"/>
                    <a:pt x="1" y="122"/>
                    <a:pt x="85" y="153"/>
                  </a:cubicBezTo>
                  <a:cubicBezTo>
                    <a:pt x="184" y="192"/>
                    <a:pt x="271" y="241"/>
                    <a:pt x="355" y="306"/>
                  </a:cubicBezTo>
                  <a:cubicBezTo>
                    <a:pt x="418" y="356"/>
                    <a:pt x="447" y="391"/>
                    <a:pt x="524" y="406"/>
                  </a:cubicBezTo>
                  <a:cubicBezTo>
                    <a:pt x="529" y="407"/>
                    <a:pt x="533" y="407"/>
                    <a:pt x="537" y="407"/>
                  </a:cubicBezTo>
                  <a:cubicBezTo>
                    <a:pt x="575" y="407"/>
                    <a:pt x="605" y="376"/>
                    <a:pt x="596" y="335"/>
                  </a:cubicBezTo>
                  <a:cubicBezTo>
                    <a:pt x="559" y="147"/>
                    <a:pt x="285" y="54"/>
                    <a:pt x="124" y="5"/>
                  </a:cubicBezTo>
                  <a:cubicBezTo>
                    <a:pt x="115" y="2"/>
                    <a:pt x="106" y="0"/>
                    <a:pt x="98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17"/>
            <p:cNvSpPr/>
            <p:nvPr/>
          </p:nvSpPr>
          <p:spPr>
            <a:xfrm>
              <a:off x="1996032" y="5744836"/>
              <a:ext cx="11643" cy="12973"/>
            </a:xfrm>
            <a:custGeom>
              <a:avLst/>
              <a:gdLst/>
              <a:ahLst/>
              <a:cxnLst/>
              <a:rect l="l" t="t" r="r" b="b"/>
              <a:pathLst>
                <a:path w="289" h="322" extrusionOk="0">
                  <a:moveTo>
                    <a:pt x="124" y="1"/>
                  </a:moveTo>
                  <a:cubicBezTo>
                    <a:pt x="61" y="1"/>
                    <a:pt x="0" y="63"/>
                    <a:pt x="48" y="125"/>
                  </a:cubicBezTo>
                  <a:cubicBezTo>
                    <a:pt x="89" y="176"/>
                    <a:pt x="105" y="237"/>
                    <a:pt x="141" y="291"/>
                  </a:cubicBezTo>
                  <a:cubicBezTo>
                    <a:pt x="154" y="311"/>
                    <a:pt x="175" y="321"/>
                    <a:pt x="196" y="321"/>
                  </a:cubicBezTo>
                  <a:cubicBezTo>
                    <a:pt x="222" y="321"/>
                    <a:pt x="248" y="305"/>
                    <a:pt x="258" y="274"/>
                  </a:cubicBezTo>
                  <a:cubicBezTo>
                    <a:pt x="288" y="183"/>
                    <a:pt x="256" y="113"/>
                    <a:pt x="198" y="38"/>
                  </a:cubicBezTo>
                  <a:cubicBezTo>
                    <a:pt x="178" y="12"/>
                    <a:pt x="151" y="1"/>
                    <a:pt x="124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17"/>
            <p:cNvSpPr/>
            <p:nvPr/>
          </p:nvSpPr>
          <p:spPr>
            <a:xfrm>
              <a:off x="2240895" y="5758896"/>
              <a:ext cx="9629" cy="31062"/>
            </a:xfrm>
            <a:custGeom>
              <a:avLst/>
              <a:gdLst/>
              <a:ahLst/>
              <a:cxnLst/>
              <a:rect l="l" t="t" r="r" b="b"/>
              <a:pathLst>
                <a:path w="239" h="771" extrusionOk="0">
                  <a:moveTo>
                    <a:pt x="177" y="1"/>
                  </a:moveTo>
                  <a:cubicBezTo>
                    <a:pt x="158" y="1"/>
                    <a:pt x="138" y="12"/>
                    <a:pt x="132" y="37"/>
                  </a:cubicBezTo>
                  <a:cubicBezTo>
                    <a:pt x="71" y="248"/>
                    <a:pt x="1" y="519"/>
                    <a:pt x="62" y="736"/>
                  </a:cubicBezTo>
                  <a:cubicBezTo>
                    <a:pt x="68" y="759"/>
                    <a:pt x="90" y="771"/>
                    <a:pt x="111" y="771"/>
                  </a:cubicBezTo>
                  <a:cubicBezTo>
                    <a:pt x="130" y="771"/>
                    <a:pt x="149" y="760"/>
                    <a:pt x="153" y="736"/>
                  </a:cubicBezTo>
                  <a:cubicBezTo>
                    <a:pt x="197" y="515"/>
                    <a:pt x="176" y="289"/>
                    <a:pt x="230" y="64"/>
                  </a:cubicBezTo>
                  <a:cubicBezTo>
                    <a:pt x="238" y="26"/>
                    <a:pt x="207" y="1"/>
                    <a:pt x="177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17"/>
            <p:cNvSpPr/>
            <p:nvPr/>
          </p:nvSpPr>
          <p:spPr>
            <a:xfrm>
              <a:off x="2261079" y="5757123"/>
              <a:ext cx="18129" cy="28322"/>
            </a:xfrm>
            <a:custGeom>
              <a:avLst/>
              <a:gdLst/>
              <a:ahLst/>
              <a:cxnLst/>
              <a:rect l="l" t="t" r="r" b="b"/>
              <a:pathLst>
                <a:path w="450" h="703" extrusionOk="0">
                  <a:moveTo>
                    <a:pt x="311" y="0"/>
                  </a:moveTo>
                  <a:cubicBezTo>
                    <a:pt x="282" y="0"/>
                    <a:pt x="251" y="13"/>
                    <a:pt x="230" y="43"/>
                  </a:cubicBezTo>
                  <a:cubicBezTo>
                    <a:pt x="111" y="207"/>
                    <a:pt x="1" y="442"/>
                    <a:pt x="59" y="647"/>
                  </a:cubicBezTo>
                  <a:cubicBezTo>
                    <a:pt x="70" y="685"/>
                    <a:pt x="101" y="703"/>
                    <a:pt x="133" y="703"/>
                  </a:cubicBezTo>
                  <a:cubicBezTo>
                    <a:pt x="165" y="703"/>
                    <a:pt x="199" y="683"/>
                    <a:pt x="212" y="647"/>
                  </a:cubicBezTo>
                  <a:cubicBezTo>
                    <a:pt x="275" y="466"/>
                    <a:pt x="282" y="307"/>
                    <a:pt x="397" y="142"/>
                  </a:cubicBezTo>
                  <a:cubicBezTo>
                    <a:pt x="449" y="69"/>
                    <a:pt x="381" y="0"/>
                    <a:pt x="311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17"/>
            <p:cNvSpPr/>
            <p:nvPr/>
          </p:nvSpPr>
          <p:spPr>
            <a:xfrm>
              <a:off x="2283317" y="5772714"/>
              <a:ext cx="12328" cy="15309"/>
            </a:xfrm>
            <a:custGeom>
              <a:avLst/>
              <a:gdLst/>
              <a:ahLst/>
              <a:cxnLst/>
              <a:rect l="l" t="t" r="r" b="b"/>
              <a:pathLst>
                <a:path w="306" h="380" extrusionOk="0">
                  <a:moveTo>
                    <a:pt x="178" y="1"/>
                  </a:moveTo>
                  <a:cubicBezTo>
                    <a:pt x="150" y="1"/>
                    <a:pt x="122" y="15"/>
                    <a:pt x="105" y="49"/>
                  </a:cubicBezTo>
                  <a:cubicBezTo>
                    <a:pt x="60" y="138"/>
                    <a:pt x="17" y="209"/>
                    <a:pt x="7" y="309"/>
                  </a:cubicBezTo>
                  <a:cubicBezTo>
                    <a:pt x="1" y="354"/>
                    <a:pt x="41" y="380"/>
                    <a:pt x="80" y="380"/>
                  </a:cubicBezTo>
                  <a:cubicBezTo>
                    <a:pt x="99" y="380"/>
                    <a:pt x="118" y="374"/>
                    <a:pt x="131" y="362"/>
                  </a:cubicBezTo>
                  <a:cubicBezTo>
                    <a:pt x="199" y="302"/>
                    <a:pt x="229" y="225"/>
                    <a:pt x="269" y="145"/>
                  </a:cubicBezTo>
                  <a:cubicBezTo>
                    <a:pt x="306" y="70"/>
                    <a:pt x="240" y="1"/>
                    <a:pt x="178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17"/>
            <p:cNvSpPr/>
            <p:nvPr/>
          </p:nvSpPr>
          <p:spPr>
            <a:xfrm>
              <a:off x="2200810" y="5752410"/>
              <a:ext cx="10475" cy="19378"/>
            </a:xfrm>
            <a:custGeom>
              <a:avLst/>
              <a:gdLst/>
              <a:ahLst/>
              <a:cxnLst/>
              <a:rect l="l" t="t" r="r" b="b"/>
              <a:pathLst>
                <a:path w="260" h="481" extrusionOk="0">
                  <a:moveTo>
                    <a:pt x="176" y="0"/>
                  </a:moveTo>
                  <a:cubicBezTo>
                    <a:pt x="148" y="0"/>
                    <a:pt x="120" y="15"/>
                    <a:pt x="110" y="49"/>
                  </a:cubicBezTo>
                  <a:cubicBezTo>
                    <a:pt x="69" y="173"/>
                    <a:pt x="22" y="292"/>
                    <a:pt x="6" y="421"/>
                  </a:cubicBezTo>
                  <a:cubicBezTo>
                    <a:pt x="1" y="458"/>
                    <a:pt x="34" y="481"/>
                    <a:pt x="67" y="481"/>
                  </a:cubicBezTo>
                  <a:cubicBezTo>
                    <a:pt x="88" y="481"/>
                    <a:pt x="109" y="472"/>
                    <a:pt x="120" y="451"/>
                  </a:cubicBezTo>
                  <a:cubicBezTo>
                    <a:pt x="181" y="334"/>
                    <a:pt x="208" y="210"/>
                    <a:pt x="245" y="85"/>
                  </a:cubicBezTo>
                  <a:cubicBezTo>
                    <a:pt x="260" y="34"/>
                    <a:pt x="218" y="0"/>
                    <a:pt x="176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17"/>
            <p:cNvSpPr/>
            <p:nvPr/>
          </p:nvSpPr>
          <p:spPr>
            <a:xfrm>
              <a:off x="2520567" y="5734684"/>
              <a:ext cx="12167" cy="22279"/>
            </a:xfrm>
            <a:custGeom>
              <a:avLst/>
              <a:gdLst/>
              <a:ahLst/>
              <a:cxnLst/>
              <a:rect l="l" t="t" r="r" b="b"/>
              <a:pathLst>
                <a:path w="302" h="553" extrusionOk="0">
                  <a:moveTo>
                    <a:pt x="95" y="1"/>
                  </a:moveTo>
                  <a:cubicBezTo>
                    <a:pt x="48" y="1"/>
                    <a:pt x="1" y="38"/>
                    <a:pt x="15" y="99"/>
                  </a:cubicBezTo>
                  <a:cubicBezTo>
                    <a:pt x="51" y="240"/>
                    <a:pt x="74" y="388"/>
                    <a:pt x="146" y="515"/>
                  </a:cubicBezTo>
                  <a:cubicBezTo>
                    <a:pt x="161" y="541"/>
                    <a:pt x="188" y="552"/>
                    <a:pt x="216" y="552"/>
                  </a:cubicBezTo>
                  <a:cubicBezTo>
                    <a:pt x="258" y="552"/>
                    <a:pt x="301" y="523"/>
                    <a:pt x="298" y="473"/>
                  </a:cubicBezTo>
                  <a:cubicBezTo>
                    <a:pt x="286" y="327"/>
                    <a:pt x="224" y="193"/>
                    <a:pt x="173" y="55"/>
                  </a:cubicBezTo>
                  <a:cubicBezTo>
                    <a:pt x="159" y="17"/>
                    <a:pt x="127" y="1"/>
                    <a:pt x="95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17"/>
            <p:cNvSpPr/>
            <p:nvPr/>
          </p:nvSpPr>
          <p:spPr>
            <a:xfrm>
              <a:off x="2538736" y="5730091"/>
              <a:ext cx="15350" cy="20869"/>
            </a:xfrm>
            <a:custGeom>
              <a:avLst/>
              <a:gdLst/>
              <a:ahLst/>
              <a:cxnLst/>
              <a:rect l="l" t="t" r="r" b="b"/>
              <a:pathLst>
                <a:path w="381" h="518" extrusionOk="0">
                  <a:moveTo>
                    <a:pt x="127" y="0"/>
                  </a:moveTo>
                  <a:cubicBezTo>
                    <a:pt x="61" y="0"/>
                    <a:pt x="1" y="90"/>
                    <a:pt x="61" y="153"/>
                  </a:cubicBezTo>
                  <a:cubicBezTo>
                    <a:pt x="152" y="249"/>
                    <a:pt x="161" y="347"/>
                    <a:pt x="195" y="465"/>
                  </a:cubicBezTo>
                  <a:cubicBezTo>
                    <a:pt x="204" y="500"/>
                    <a:pt x="235" y="517"/>
                    <a:pt x="265" y="517"/>
                  </a:cubicBezTo>
                  <a:cubicBezTo>
                    <a:pt x="296" y="517"/>
                    <a:pt x="327" y="500"/>
                    <a:pt x="336" y="465"/>
                  </a:cubicBezTo>
                  <a:cubicBezTo>
                    <a:pt x="381" y="302"/>
                    <a:pt x="295" y="146"/>
                    <a:pt x="185" y="27"/>
                  </a:cubicBezTo>
                  <a:cubicBezTo>
                    <a:pt x="167" y="8"/>
                    <a:pt x="147" y="0"/>
                    <a:pt x="127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17"/>
            <p:cNvSpPr/>
            <p:nvPr/>
          </p:nvSpPr>
          <p:spPr>
            <a:xfrm>
              <a:off x="2592479" y="5714621"/>
              <a:ext cx="11200" cy="20063"/>
            </a:xfrm>
            <a:custGeom>
              <a:avLst/>
              <a:gdLst/>
              <a:ahLst/>
              <a:cxnLst/>
              <a:rect l="l" t="t" r="r" b="b"/>
              <a:pathLst>
                <a:path w="278" h="498" extrusionOk="0">
                  <a:moveTo>
                    <a:pt x="164" y="0"/>
                  </a:moveTo>
                  <a:cubicBezTo>
                    <a:pt x="138" y="0"/>
                    <a:pt x="114" y="13"/>
                    <a:pt x="100" y="44"/>
                  </a:cubicBezTo>
                  <a:cubicBezTo>
                    <a:pt x="39" y="178"/>
                    <a:pt x="0" y="314"/>
                    <a:pt x="45" y="456"/>
                  </a:cubicBezTo>
                  <a:cubicBezTo>
                    <a:pt x="52" y="484"/>
                    <a:pt x="77" y="498"/>
                    <a:pt x="101" y="498"/>
                  </a:cubicBezTo>
                  <a:cubicBezTo>
                    <a:pt x="125" y="498"/>
                    <a:pt x="149" y="484"/>
                    <a:pt x="158" y="456"/>
                  </a:cubicBezTo>
                  <a:cubicBezTo>
                    <a:pt x="186" y="343"/>
                    <a:pt x="197" y="235"/>
                    <a:pt x="247" y="129"/>
                  </a:cubicBezTo>
                  <a:cubicBezTo>
                    <a:pt x="277" y="61"/>
                    <a:pt x="218" y="0"/>
                    <a:pt x="164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17"/>
            <p:cNvSpPr/>
            <p:nvPr/>
          </p:nvSpPr>
          <p:spPr>
            <a:xfrm>
              <a:off x="2709673" y="5716152"/>
              <a:ext cx="10636" cy="27476"/>
            </a:xfrm>
            <a:custGeom>
              <a:avLst/>
              <a:gdLst/>
              <a:ahLst/>
              <a:cxnLst/>
              <a:rect l="l" t="t" r="r" b="b"/>
              <a:pathLst>
                <a:path w="264" h="682" extrusionOk="0">
                  <a:moveTo>
                    <a:pt x="161" y="1"/>
                  </a:moveTo>
                  <a:cubicBezTo>
                    <a:pt x="130" y="1"/>
                    <a:pt x="100" y="19"/>
                    <a:pt x="91" y="61"/>
                  </a:cubicBezTo>
                  <a:cubicBezTo>
                    <a:pt x="53" y="237"/>
                    <a:pt x="1" y="460"/>
                    <a:pt x="68" y="633"/>
                  </a:cubicBezTo>
                  <a:cubicBezTo>
                    <a:pt x="81" y="664"/>
                    <a:pt x="111" y="681"/>
                    <a:pt x="140" y="681"/>
                  </a:cubicBezTo>
                  <a:cubicBezTo>
                    <a:pt x="166" y="681"/>
                    <a:pt x="192" y="666"/>
                    <a:pt x="202" y="633"/>
                  </a:cubicBezTo>
                  <a:cubicBezTo>
                    <a:pt x="250" y="466"/>
                    <a:pt x="225" y="278"/>
                    <a:pt x="253" y="105"/>
                  </a:cubicBezTo>
                  <a:cubicBezTo>
                    <a:pt x="263" y="43"/>
                    <a:pt x="210" y="1"/>
                    <a:pt x="161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17"/>
            <p:cNvSpPr/>
            <p:nvPr/>
          </p:nvSpPr>
          <p:spPr>
            <a:xfrm>
              <a:off x="2899706" y="5717562"/>
              <a:ext cx="7816" cy="20909"/>
            </a:xfrm>
            <a:custGeom>
              <a:avLst/>
              <a:gdLst/>
              <a:ahLst/>
              <a:cxnLst/>
              <a:rect l="l" t="t" r="r" b="b"/>
              <a:pathLst>
                <a:path w="194" h="519" extrusionOk="0">
                  <a:moveTo>
                    <a:pt x="96" y="1"/>
                  </a:moveTo>
                  <a:cubicBezTo>
                    <a:pt x="53" y="1"/>
                    <a:pt x="11" y="28"/>
                    <a:pt x="11" y="83"/>
                  </a:cubicBezTo>
                  <a:cubicBezTo>
                    <a:pt x="11" y="218"/>
                    <a:pt x="0" y="358"/>
                    <a:pt x="51" y="485"/>
                  </a:cubicBezTo>
                  <a:cubicBezTo>
                    <a:pt x="60" y="507"/>
                    <a:pt x="78" y="518"/>
                    <a:pt x="97" y="518"/>
                  </a:cubicBezTo>
                  <a:cubicBezTo>
                    <a:pt x="115" y="518"/>
                    <a:pt x="134" y="507"/>
                    <a:pt x="143" y="485"/>
                  </a:cubicBezTo>
                  <a:cubicBezTo>
                    <a:pt x="194" y="356"/>
                    <a:pt x="182" y="218"/>
                    <a:pt x="182" y="83"/>
                  </a:cubicBezTo>
                  <a:cubicBezTo>
                    <a:pt x="182" y="28"/>
                    <a:pt x="139" y="1"/>
                    <a:pt x="96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17"/>
            <p:cNvSpPr/>
            <p:nvPr/>
          </p:nvSpPr>
          <p:spPr>
            <a:xfrm>
              <a:off x="2913525" y="5677436"/>
              <a:ext cx="15712" cy="21755"/>
            </a:xfrm>
            <a:custGeom>
              <a:avLst/>
              <a:gdLst/>
              <a:ahLst/>
              <a:cxnLst/>
              <a:rect l="l" t="t" r="r" b="b"/>
              <a:pathLst>
                <a:path w="390" h="540" extrusionOk="0">
                  <a:moveTo>
                    <a:pt x="116" y="0"/>
                  </a:moveTo>
                  <a:cubicBezTo>
                    <a:pt x="59" y="0"/>
                    <a:pt x="0" y="61"/>
                    <a:pt x="36" y="128"/>
                  </a:cubicBezTo>
                  <a:cubicBezTo>
                    <a:pt x="109" y="260"/>
                    <a:pt x="169" y="417"/>
                    <a:pt x="277" y="521"/>
                  </a:cubicBezTo>
                  <a:cubicBezTo>
                    <a:pt x="290" y="534"/>
                    <a:pt x="305" y="539"/>
                    <a:pt x="320" y="539"/>
                  </a:cubicBezTo>
                  <a:cubicBezTo>
                    <a:pt x="357" y="539"/>
                    <a:pt x="389" y="502"/>
                    <a:pt x="382" y="459"/>
                  </a:cubicBezTo>
                  <a:cubicBezTo>
                    <a:pt x="353" y="311"/>
                    <a:pt x="255" y="175"/>
                    <a:pt x="183" y="43"/>
                  </a:cubicBezTo>
                  <a:cubicBezTo>
                    <a:pt x="167" y="13"/>
                    <a:pt x="142" y="0"/>
                    <a:pt x="116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17"/>
            <p:cNvSpPr/>
            <p:nvPr/>
          </p:nvSpPr>
          <p:spPr>
            <a:xfrm>
              <a:off x="2936166" y="5679450"/>
              <a:ext cx="9387" cy="17243"/>
            </a:xfrm>
            <a:custGeom>
              <a:avLst/>
              <a:gdLst/>
              <a:ahLst/>
              <a:cxnLst/>
              <a:rect l="l" t="t" r="r" b="b"/>
              <a:pathLst>
                <a:path w="233" h="428" extrusionOk="0">
                  <a:moveTo>
                    <a:pt x="83" y="0"/>
                  </a:moveTo>
                  <a:cubicBezTo>
                    <a:pt x="42" y="0"/>
                    <a:pt x="1" y="35"/>
                    <a:pt x="11" y="91"/>
                  </a:cubicBezTo>
                  <a:cubicBezTo>
                    <a:pt x="29" y="197"/>
                    <a:pt x="46" y="293"/>
                    <a:pt x="91" y="392"/>
                  </a:cubicBezTo>
                  <a:cubicBezTo>
                    <a:pt x="102" y="417"/>
                    <a:pt x="126" y="427"/>
                    <a:pt x="150" y="427"/>
                  </a:cubicBezTo>
                  <a:cubicBezTo>
                    <a:pt x="190" y="427"/>
                    <a:pt x="232" y="399"/>
                    <a:pt x="228" y="355"/>
                  </a:cubicBezTo>
                  <a:cubicBezTo>
                    <a:pt x="221" y="247"/>
                    <a:pt x="186" y="154"/>
                    <a:pt x="152" y="53"/>
                  </a:cubicBezTo>
                  <a:cubicBezTo>
                    <a:pt x="139" y="16"/>
                    <a:pt x="111" y="0"/>
                    <a:pt x="83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17"/>
            <p:cNvSpPr/>
            <p:nvPr/>
          </p:nvSpPr>
          <p:spPr>
            <a:xfrm>
              <a:off x="2959935" y="5692906"/>
              <a:ext cx="9790" cy="11482"/>
            </a:xfrm>
            <a:custGeom>
              <a:avLst/>
              <a:gdLst/>
              <a:ahLst/>
              <a:cxnLst/>
              <a:rect l="l" t="t" r="r" b="b"/>
              <a:pathLst>
                <a:path w="243" h="285" extrusionOk="0">
                  <a:moveTo>
                    <a:pt x="134" y="0"/>
                  </a:moveTo>
                  <a:cubicBezTo>
                    <a:pt x="71" y="0"/>
                    <a:pt x="0" y="68"/>
                    <a:pt x="41" y="142"/>
                  </a:cubicBezTo>
                  <a:cubicBezTo>
                    <a:pt x="73" y="198"/>
                    <a:pt x="107" y="231"/>
                    <a:pt x="158" y="272"/>
                  </a:cubicBezTo>
                  <a:cubicBezTo>
                    <a:pt x="168" y="280"/>
                    <a:pt x="181" y="284"/>
                    <a:pt x="193" y="284"/>
                  </a:cubicBezTo>
                  <a:cubicBezTo>
                    <a:pt x="218" y="284"/>
                    <a:pt x="243" y="268"/>
                    <a:pt x="242" y="237"/>
                  </a:cubicBezTo>
                  <a:cubicBezTo>
                    <a:pt x="238" y="164"/>
                    <a:pt x="231" y="115"/>
                    <a:pt x="203" y="48"/>
                  </a:cubicBezTo>
                  <a:cubicBezTo>
                    <a:pt x="189" y="14"/>
                    <a:pt x="162" y="0"/>
                    <a:pt x="134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17"/>
            <p:cNvSpPr/>
            <p:nvPr/>
          </p:nvSpPr>
          <p:spPr>
            <a:xfrm>
              <a:off x="3126400" y="5697781"/>
              <a:ext cx="16921" cy="21191"/>
            </a:xfrm>
            <a:custGeom>
              <a:avLst/>
              <a:gdLst/>
              <a:ahLst/>
              <a:cxnLst/>
              <a:rect l="l" t="t" r="r" b="b"/>
              <a:pathLst>
                <a:path w="420" h="526" extrusionOk="0">
                  <a:moveTo>
                    <a:pt x="107" y="1"/>
                  </a:moveTo>
                  <a:cubicBezTo>
                    <a:pt x="51" y="1"/>
                    <a:pt x="0" y="55"/>
                    <a:pt x="37" y="118"/>
                  </a:cubicBezTo>
                  <a:cubicBezTo>
                    <a:pt x="117" y="259"/>
                    <a:pt x="193" y="418"/>
                    <a:pt x="329" y="515"/>
                  </a:cubicBezTo>
                  <a:cubicBezTo>
                    <a:pt x="339" y="522"/>
                    <a:pt x="348" y="525"/>
                    <a:pt x="358" y="525"/>
                  </a:cubicBezTo>
                  <a:cubicBezTo>
                    <a:pt x="391" y="525"/>
                    <a:pt x="419" y="485"/>
                    <a:pt x="413" y="452"/>
                  </a:cubicBezTo>
                  <a:cubicBezTo>
                    <a:pt x="382" y="296"/>
                    <a:pt x="268" y="162"/>
                    <a:pt x="178" y="39"/>
                  </a:cubicBezTo>
                  <a:cubicBezTo>
                    <a:pt x="159" y="12"/>
                    <a:pt x="132" y="1"/>
                    <a:pt x="107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17"/>
            <p:cNvSpPr/>
            <p:nvPr/>
          </p:nvSpPr>
          <p:spPr>
            <a:xfrm>
              <a:off x="3005298" y="5804984"/>
              <a:ext cx="23044" cy="22762"/>
            </a:xfrm>
            <a:custGeom>
              <a:avLst/>
              <a:gdLst/>
              <a:ahLst/>
              <a:cxnLst/>
              <a:rect l="l" t="t" r="r" b="b"/>
              <a:pathLst>
                <a:path w="572" h="565" extrusionOk="0">
                  <a:moveTo>
                    <a:pt x="132" y="1"/>
                  </a:moveTo>
                  <a:cubicBezTo>
                    <a:pt x="52" y="1"/>
                    <a:pt x="1" y="114"/>
                    <a:pt x="85" y="162"/>
                  </a:cubicBezTo>
                  <a:cubicBezTo>
                    <a:pt x="251" y="257"/>
                    <a:pt x="235" y="401"/>
                    <a:pt x="333" y="533"/>
                  </a:cubicBezTo>
                  <a:cubicBezTo>
                    <a:pt x="348" y="553"/>
                    <a:pt x="371" y="565"/>
                    <a:pt x="393" y="565"/>
                  </a:cubicBezTo>
                  <a:cubicBezTo>
                    <a:pt x="413" y="565"/>
                    <a:pt x="434" y="555"/>
                    <a:pt x="447" y="533"/>
                  </a:cubicBezTo>
                  <a:cubicBezTo>
                    <a:pt x="572" y="336"/>
                    <a:pt x="342" y="93"/>
                    <a:pt x="173" y="11"/>
                  </a:cubicBezTo>
                  <a:cubicBezTo>
                    <a:pt x="158" y="4"/>
                    <a:pt x="145" y="1"/>
                    <a:pt x="132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17"/>
            <p:cNvSpPr/>
            <p:nvPr/>
          </p:nvSpPr>
          <p:spPr>
            <a:xfrm>
              <a:off x="3061055" y="5795879"/>
              <a:ext cx="8944" cy="19177"/>
            </a:xfrm>
            <a:custGeom>
              <a:avLst/>
              <a:gdLst/>
              <a:ahLst/>
              <a:cxnLst/>
              <a:rect l="l" t="t" r="r" b="b"/>
              <a:pathLst>
                <a:path w="222" h="476" extrusionOk="0">
                  <a:moveTo>
                    <a:pt x="134" y="1"/>
                  </a:moveTo>
                  <a:cubicBezTo>
                    <a:pt x="88" y="1"/>
                    <a:pt x="39" y="30"/>
                    <a:pt x="33" y="89"/>
                  </a:cubicBezTo>
                  <a:cubicBezTo>
                    <a:pt x="22" y="204"/>
                    <a:pt x="0" y="313"/>
                    <a:pt x="23" y="426"/>
                  </a:cubicBezTo>
                  <a:cubicBezTo>
                    <a:pt x="29" y="457"/>
                    <a:pt x="61" y="475"/>
                    <a:pt x="92" y="475"/>
                  </a:cubicBezTo>
                  <a:cubicBezTo>
                    <a:pt x="116" y="475"/>
                    <a:pt x="138" y="465"/>
                    <a:pt x="149" y="441"/>
                  </a:cubicBezTo>
                  <a:cubicBezTo>
                    <a:pt x="198" y="328"/>
                    <a:pt x="201" y="210"/>
                    <a:pt x="214" y="87"/>
                  </a:cubicBezTo>
                  <a:cubicBezTo>
                    <a:pt x="221" y="29"/>
                    <a:pt x="179" y="1"/>
                    <a:pt x="134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17"/>
            <p:cNvSpPr/>
            <p:nvPr/>
          </p:nvSpPr>
          <p:spPr>
            <a:xfrm>
              <a:off x="3131477" y="5777710"/>
              <a:ext cx="8742" cy="17968"/>
            </a:xfrm>
            <a:custGeom>
              <a:avLst/>
              <a:gdLst/>
              <a:ahLst/>
              <a:cxnLst/>
              <a:rect l="l" t="t" r="r" b="b"/>
              <a:pathLst>
                <a:path w="217" h="446" extrusionOk="0">
                  <a:moveTo>
                    <a:pt x="113" y="0"/>
                  </a:moveTo>
                  <a:cubicBezTo>
                    <a:pt x="80" y="0"/>
                    <a:pt x="49" y="18"/>
                    <a:pt x="42" y="58"/>
                  </a:cubicBezTo>
                  <a:cubicBezTo>
                    <a:pt x="23" y="171"/>
                    <a:pt x="0" y="283"/>
                    <a:pt x="1" y="398"/>
                  </a:cubicBezTo>
                  <a:cubicBezTo>
                    <a:pt x="1" y="426"/>
                    <a:pt x="28" y="445"/>
                    <a:pt x="53" y="445"/>
                  </a:cubicBezTo>
                  <a:cubicBezTo>
                    <a:pt x="68" y="445"/>
                    <a:pt x="83" y="438"/>
                    <a:pt x="90" y="422"/>
                  </a:cubicBezTo>
                  <a:cubicBezTo>
                    <a:pt x="140" y="319"/>
                    <a:pt x="167" y="211"/>
                    <a:pt x="198" y="101"/>
                  </a:cubicBezTo>
                  <a:cubicBezTo>
                    <a:pt x="217" y="40"/>
                    <a:pt x="163" y="0"/>
                    <a:pt x="113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17"/>
            <p:cNvSpPr/>
            <p:nvPr/>
          </p:nvSpPr>
          <p:spPr>
            <a:xfrm>
              <a:off x="2525240" y="5563505"/>
              <a:ext cx="19137" cy="22964"/>
            </a:xfrm>
            <a:custGeom>
              <a:avLst/>
              <a:gdLst/>
              <a:ahLst/>
              <a:cxnLst/>
              <a:rect l="l" t="t" r="r" b="b"/>
              <a:pathLst>
                <a:path w="475" h="570" extrusionOk="0">
                  <a:moveTo>
                    <a:pt x="107" y="1"/>
                  </a:moveTo>
                  <a:cubicBezTo>
                    <a:pt x="50" y="1"/>
                    <a:pt x="1" y="77"/>
                    <a:pt x="49" y="132"/>
                  </a:cubicBezTo>
                  <a:cubicBezTo>
                    <a:pt x="163" y="260"/>
                    <a:pt x="229" y="406"/>
                    <a:pt x="329" y="538"/>
                  </a:cubicBezTo>
                  <a:cubicBezTo>
                    <a:pt x="346" y="559"/>
                    <a:pt x="371" y="569"/>
                    <a:pt x="394" y="569"/>
                  </a:cubicBezTo>
                  <a:cubicBezTo>
                    <a:pt x="436" y="569"/>
                    <a:pt x="474" y="537"/>
                    <a:pt x="461" y="482"/>
                  </a:cubicBezTo>
                  <a:cubicBezTo>
                    <a:pt x="417" y="305"/>
                    <a:pt x="279" y="153"/>
                    <a:pt x="157" y="24"/>
                  </a:cubicBezTo>
                  <a:cubicBezTo>
                    <a:pt x="142" y="8"/>
                    <a:pt x="124" y="1"/>
                    <a:pt x="107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17"/>
            <p:cNvSpPr/>
            <p:nvPr/>
          </p:nvSpPr>
          <p:spPr>
            <a:xfrm>
              <a:off x="2583132" y="5569588"/>
              <a:ext cx="8944" cy="15148"/>
            </a:xfrm>
            <a:custGeom>
              <a:avLst/>
              <a:gdLst/>
              <a:ahLst/>
              <a:cxnLst/>
              <a:rect l="l" t="t" r="r" b="b"/>
              <a:pathLst>
                <a:path w="222" h="376" extrusionOk="0">
                  <a:moveTo>
                    <a:pt x="85" y="1"/>
                  </a:moveTo>
                  <a:cubicBezTo>
                    <a:pt x="42" y="1"/>
                    <a:pt x="1" y="35"/>
                    <a:pt x="15" y="90"/>
                  </a:cubicBezTo>
                  <a:cubicBezTo>
                    <a:pt x="36" y="185"/>
                    <a:pt x="46" y="269"/>
                    <a:pt x="105" y="349"/>
                  </a:cubicBezTo>
                  <a:cubicBezTo>
                    <a:pt x="118" y="367"/>
                    <a:pt x="137" y="375"/>
                    <a:pt x="156" y="375"/>
                  </a:cubicBezTo>
                  <a:cubicBezTo>
                    <a:pt x="184" y="375"/>
                    <a:pt x="211" y="355"/>
                    <a:pt x="214" y="318"/>
                  </a:cubicBezTo>
                  <a:cubicBezTo>
                    <a:pt x="222" y="222"/>
                    <a:pt x="184" y="142"/>
                    <a:pt x="153" y="51"/>
                  </a:cubicBezTo>
                  <a:cubicBezTo>
                    <a:pt x="141" y="16"/>
                    <a:pt x="113" y="1"/>
                    <a:pt x="85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17"/>
            <p:cNvSpPr/>
            <p:nvPr/>
          </p:nvSpPr>
          <p:spPr>
            <a:xfrm>
              <a:off x="2616610" y="5647261"/>
              <a:ext cx="7292" cy="12489"/>
            </a:xfrm>
            <a:custGeom>
              <a:avLst/>
              <a:gdLst/>
              <a:ahLst/>
              <a:cxnLst/>
              <a:rect l="l" t="t" r="r" b="b"/>
              <a:pathLst>
                <a:path w="181" h="310" extrusionOk="0">
                  <a:moveTo>
                    <a:pt x="67" y="0"/>
                  </a:moveTo>
                  <a:cubicBezTo>
                    <a:pt x="33" y="0"/>
                    <a:pt x="0" y="28"/>
                    <a:pt x="12" y="72"/>
                  </a:cubicBezTo>
                  <a:cubicBezTo>
                    <a:pt x="38" y="159"/>
                    <a:pt x="51" y="218"/>
                    <a:pt x="103" y="290"/>
                  </a:cubicBezTo>
                  <a:cubicBezTo>
                    <a:pt x="113" y="303"/>
                    <a:pt x="127" y="309"/>
                    <a:pt x="141" y="309"/>
                  </a:cubicBezTo>
                  <a:cubicBezTo>
                    <a:pt x="162" y="309"/>
                    <a:pt x="180" y="296"/>
                    <a:pt x="180" y="269"/>
                  </a:cubicBezTo>
                  <a:cubicBezTo>
                    <a:pt x="180" y="180"/>
                    <a:pt x="157" y="124"/>
                    <a:pt x="123" y="40"/>
                  </a:cubicBezTo>
                  <a:cubicBezTo>
                    <a:pt x="113" y="13"/>
                    <a:pt x="90" y="0"/>
                    <a:pt x="67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17"/>
            <p:cNvSpPr/>
            <p:nvPr/>
          </p:nvSpPr>
          <p:spPr>
            <a:xfrm>
              <a:off x="2625111" y="5625668"/>
              <a:ext cx="7937" cy="21393"/>
            </a:xfrm>
            <a:custGeom>
              <a:avLst/>
              <a:gdLst/>
              <a:ahLst/>
              <a:cxnLst/>
              <a:rect l="l" t="t" r="r" b="b"/>
              <a:pathLst>
                <a:path w="197" h="531" extrusionOk="0">
                  <a:moveTo>
                    <a:pt x="75" y="1"/>
                  </a:moveTo>
                  <a:cubicBezTo>
                    <a:pt x="39" y="1"/>
                    <a:pt x="1" y="31"/>
                    <a:pt x="10" y="77"/>
                  </a:cubicBezTo>
                  <a:cubicBezTo>
                    <a:pt x="35" y="217"/>
                    <a:pt x="23" y="363"/>
                    <a:pt x="62" y="498"/>
                  </a:cubicBezTo>
                  <a:cubicBezTo>
                    <a:pt x="68" y="520"/>
                    <a:pt x="87" y="531"/>
                    <a:pt x="106" y="531"/>
                  </a:cubicBezTo>
                  <a:cubicBezTo>
                    <a:pt x="125" y="531"/>
                    <a:pt x="145" y="519"/>
                    <a:pt x="151" y="498"/>
                  </a:cubicBezTo>
                  <a:cubicBezTo>
                    <a:pt x="197" y="351"/>
                    <a:pt x="157" y="191"/>
                    <a:pt x="127" y="45"/>
                  </a:cubicBezTo>
                  <a:cubicBezTo>
                    <a:pt x="121" y="14"/>
                    <a:pt x="99" y="1"/>
                    <a:pt x="75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17"/>
            <p:cNvSpPr/>
            <p:nvPr/>
          </p:nvSpPr>
          <p:spPr>
            <a:xfrm>
              <a:off x="2643200" y="5619504"/>
              <a:ext cx="11119" cy="24777"/>
            </a:xfrm>
            <a:custGeom>
              <a:avLst/>
              <a:gdLst/>
              <a:ahLst/>
              <a:cxnLst/>
              <a:rect l="l" t="t" r="r" b="b"/>
              <a:pathLst>
                <a:path w="276" h="615" extrusionOk="0">
                  <a:moveTo>
                    <a:pt x="226" y="0"/>
                  </a:moveTo>
                  <a:cubicBezTo>
                    <a:pt x="215" y="0"/>
                    <a:pt x="203" y="6"/>
                    <a:pt x="195" y="19"/>
                  </a:cubicBezTo>
                  <a:cubicBezTo>
                    <a:pt x="94" y="180"/>
                    <a:pt x="1" y="386"/>
                    <a:pt x="33" y="579"/>
                  </a:cubicBezTo>
                  <a:cubicBezTo>
                    <a:pt x="36" y="603"/>
                    <a:pt x="56" y="614"/>
                    <a:pt x="77" y="614"/>
                  </a:cubicBezTo>
                  <a:cubicBezTo>
                    <a:pt x="98" y="614"/>
                    <a:pt x="120" y="602"/>
                    <a:pt x="125" y="579"/>
                  </a:cubicBezTo>
                  <a:cubicBezTo>
                    <a:pt x="166" y="394"/>
                    <a:pt x="167" y="231"/>
                    <a:pt x="260" y="57"/>
                  </a:cubicBezTo>
                  <a:cubicBezTo>
                    <a:pt x="275" y="27"/>
                    <a:pt x="251" y="0"/>
                    <a:pt x="226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17"/>
            <p:cNvSpPr/>
            <p:nvPr/>
          </p:nvSpPr>
          <p:spPr>
            <a:xfrm>
              <a:off x="2682600" y="5638720"/>
              <a:ext cx="2095" cy="1571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0" y="1"/>
                    <a:pt x="2" y="39"/>
                    <a:pt x="26" y="39"/>
                  </a:cubicBezTo>
                  <a:cubicBezTo>
                    <a:pt x="51" y="39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17"/>
            <p:cNvSpPr/>
            <p:nvPr/>
          </p:nvSpPr>
          <p:spPr>
            <a:xfrm>
              <a:off x="2869531" y="5576034"/>
              <a:ext cx="10918" cy="20587"/>
            </a:xfrm>
            <a:custGeom>
              <a:avLst/>
              <a:gdLst/>
              <a:ahLst/>
              <a:cxnLst/>
              <a:rect l="l" t="t" r="r" b="b"/>
              <a:pathLst>
                <a:path w="271" h="511" extrusionOk="0">
                  <a:moveTo>
                    <a:pt x="108" y="0"/>
                  </a:moveTo>
                  <a:cubicBezTo>
                    <a:pt x="55" y="0"/>
                    <a:pt x="0" y="43"/>
                    <a:pt x="18" y="109"/>
                  </a:cubicBezTo>
                  <a:cubicBezTo>
                    <a:pt x="53" y="235"/>
                    <a:pt x="76" y="366"/>
                    <a:pt x="142" y="477"/>
                  </a:cubicBezTo>
                  <a:cubicBezTo>
                    <a:pt x="156" y="501"/>
                    <a:pt x="178" y="511"/>
                    <a:pt x="200" y="511"/>
                  </a:cubicBezTo>
                  <a:cubicBezTo>
                    <a:pt x="235" y="511"/>
                    <a:pt x="270" y="485"/>
                    <a:pt x="270" y="443"/>
                  </a:cubicBezTo>
                  <a:cubicBezTo>
                    <a:pt x="270" y="311"/>
                    <a:pt x="223" y="189"/>
                    <a:pt x="190" y="63"/>
                  </a:cubicBezTo>
                  <a:cubicBezTo>
                    <a:pt x="178" y="19"/>
                    <a:pt x="143" y="0"/>
                    <a:pt x="108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17"/>
            <p:cNvSpPr/>
            <p:nvPr/>
          </p:nvSpPr>
          <p:spPr>
            <a:xfrm>
              <a:off x="2900834" y="5563465"/>
              <a:ext cx="12207" cy="16639"/>
            </a:xfrm>
            <a:custGeom>
              <a:avLst/>
              <a:gdLst/>
              <a:ahLst/>
              <a:cxnLst/>
              <a:rect l="l" t="t" r="r" b="b"/>
              <a:pathLst>
                <a:path w="303" h="413" extrusionOk="0">
                  <a:moveTo>
                    <a:pt x="108" y="1"/>
                  </a:moveTo>
                  <a:cubicBezTo>
                    <a:pt x="55" y="1"/>
                    <a:pt x="1" y="58"/>
                    <a:pt x="32" y="121"/>
                  </a:cubicBezTo>
                  <a:cubicBezTo>
                    <a:pt x="83" y="221"/>
                    <a:pt x="122" y="324"/>
                    <a:pt x="209" y="399"/>
                  </a:cubicBezTo>
                  <a:cubicBezTo>
                    <a:pt x="219" y="408"/>
                    <a:pt x="232" y="412"/>
                    <a:pt x="246" y="412"/>
                  </a:cubicBezTo>
                  <a:cubicBezTo>
                    <a:pt x="274" y="412"/>
                    <a:pt x="302" y="395"/>
                    <a:pt x="298" y="362"/>
                  </a:cubicBezTo>
                  <a:cubicBezTo>
                    <a:pt x="285" y="242"/>
                    <a:pt x="224" y="147"/>
                    <a:pt x="170" y="39"/>
                  </a:cubicBezTo>
                  <a:cubicBezTo>
                    <a:pt x="155" y="12"/>
                    <a:pt x="132" y="1"/>
                    <a:pt x="108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17"/>
            <p:cNvSpPr/>
            <p:nvPr/>
          </p:nvSpPr>
          <p:spPr>
            <a:xfrm>
              <a:off x="2994703" y="5572247"/>
              <a:ext cx="6285" cy="14262"/>
            </a:xfrm>
            <a:custGeom>
              <a:avLst/>
              <a:gdLst/>
              <a:ahLst/>
              <a:cxnLst/>
              <a:rect l="l" t="t" r="r" b="b"/>
              <a:pathLst>
                <a:path w="156" h="354" extrusionOk="0">
                  <a:moveTo>
                    <a:pt x="78" y="1"/>
                  </a:moveTo>
                  <a:cubicBezTo>
                    <a:pt x="40" y="1"/>
                    <a:pt x="3" y="25"/>
                    <a:pt x="2" y="74"/>
                  </a:cubicBezTo>
                  <a:cubicBezTo>
                    <a:pt x="1" y="156"/>
                    <a:pt x="1" y="226"/>
                    <a:pt x="13" y="304"/>
                  </a:cubicBezTo>
                  <a:cubicBezTo>
                    <a:pt x="19" y="337"/>
                    <a:pt x="49" y="353"/>
                    <a:pt x="79" y="353"/>
                  </a:cubicBezTo>
                  <a:cubicBezTo>
                    <a:pt x="108" y="353"/>
                    <a:pt x="137" y="337"/>
                    <a:pt x="143" y="304"/>
                  </a:cubicBezTo>
                  <a:cubicBezTo>
                    <a:pt x="156" y="226"/>
                    <a:pt x="156" y="156"/>
                    <a:pt x="155" y="74"/>
                  </a:cubicBezTo>
                  <a:cubicBezTo>
                    <a:pt x="154" y="25"/>
                    <a:pt x="116" y="1"/>
                    <a:pt x="78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17"/>
            <p:cNvSpPr/>
            <p:nvPr/>
          </p:nvSpPr>
          <p:spPr>
            <a:xfrm>
              <a:off x="2641467" y="5424153"/>
              <a:ext cx="14423" cy="12892"/>
            </a:xfrm>
            <a:custGeom>
              <a:avLst/>
              <a:gdLst/>
              <a:ahLst/>
              <a:cxnLst/>
              <a:rect l="l" t="t" r="r" b="b"/>
              <a:pathLst>
                <a:path w="358" h="320" extrusionOk="0">
                  <a:moveTo>
                    <a:pt x="92" y="1"/>
                  </a:moveTo>
                  <a:cubicBezTo>
                    <a:pt x="44" y="1"/>
                    <a:pt x="1" y="64"/>
                    <a:pt x="45" y="108"/>
                  </a:cubicBezTo>
                  <a:cubicBezTo>
                    <a:pt x="121" y="184"/>
                    <a:pt x="190" y="257"/>
                    <a:pt x="283" y="313"/>
                  </a:cubicBezTo>
                  <a:cubicBezTo>
                    <a:pt x="290" y="317"/>
                    <a:pt x="297" y="319"/>
                    <a:pt x="304" y="319"/>
                  </a:cubicBezTo>
                  <a:cubicBezTo>
                    <a:pt x="333" y="319"/>
                    <a:pt x="358" y="284"/>
                    <a:pt x="340" y="256"/>
                  </a:cubicBezTo>
                  <a:cubicBezTo>
                    <a:pt x="284" y="164"/>
                    <a:pt x="210" y="95"/>
                    <a:pt x="134" y="19"/>
                  </a:cubicBezTo>
                  <a:cubicBezTo>
                    <a:pt x="121" y="6"/>
                    <a:pt x="107" y="1"/>
                    <a:pt x="92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17"/>
            <p:cNvSpPr/>
            <p:nvPr/>
          </p:nvSpPr>
          <p:spPr>
            <a:xfrm>
              <a:off x="2674382" y="5425402"/>
              <a:ext cx="9468" cy="16679"/>
            </a:xfrm>
            <a:custGeom>
              <a:avLst/>
              <a:gdLst/>
              <a:ahLst/>
              <a:cxnLst/>
              <a:rect l="l" t="t" r="r" b="b"/>
              <a:pathLst>
                <a:path w="235" h="414" extrusionOk="0">
                  <a:moveTo>
                    <a:pt x="87" y="0"/>
                  </a:moveTo>
                  <a:cubicBezTo>
                    <a:pt x="44" y="0"/>
                    <a:pt x="1" y="35"/>
                    <a:pt x="15" y="89"/>
                  </a:cubicBezTo>
                  <a:cubicBezTo>
                    <a:pt x="42" y="190"/>
                    <a:pt x="65" y="287"/>
                    <a:pt x="109" y="382"/>
                  </a:cubicBezTo>
                  <a:cubicBezTo>
                    <a:pt x="119" y="404"/>
                    <a:pt x="140" y="413"/>
                    <a:pt x="162" y="413"/>
                  </a:cubicBezTo>
                  <a:cubicBezTo>
                    <a:pt x="197" y="413"/>
                    <a:pt x="235" y="389"/>
                    <a:pt x="230" y="350"/>
                  </a:cubicBezTo>
                  <a:cubicBezTo>
                    <a:pt x="217" y="246"/>
                    <a:pt x="185" y="151"/>
                    <a:pt x="155" y="50"/>
                  </a:cubicBezTo>
                  <a:cubicBezTo>
                    <a:pt x="144" y="15"/>
                    <a:pt x="115" y="0"/>
                    <a:pt x="87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17"/>
            <p:cNvSpPr/>
            <p:nvPr/>
          </p:nvSpPr>
          <p:spPr>
            <a:xfrm>
              <a:off x="2665478" y="5447439"/>
              <a:ext cx="6647" cy="15954"/>
            </a:xfrm>
            <a:custGeom>
              <a:avLst/>
              <a:gdLst/>
              <a:ahLst/>
              <a:cxnLst/>
              <a:rect l="l" t="t" r="r" b="b"/>
              <a:pathLst>
                <a:path w="165" h="396" extrusionOk="0">
                  <a:moveTo>
                    <a:pt x="59" y="0"/>
                  </a:moveTo>
                  <a:cubicBezTo>
                    <a:pt x="29" y="0"/>
                    <a:pt x="0" y="19"/>
                    <a:pt x="2" y="53"/>
                  </a:cubicBezTo>
                  <a:cubicBezTo>
                    <a:pt x="10" y="157"/>
                    <a:pt x="12" y="253"/>
                    <a:pt x="44" y="351"/>
                  </a:cubicBezTo>
                  <a:cubicBezTo>
                    <a:pt x="53" y="381"/>
                    <a:pt x="79" y="396"/>
                    <a:pt x="104" y="396"/>
                  </a:cubicBezTo>
                  <a:cubicBezTo>
                    <a:pt x="135" y="396"/>
                    <a:pt x="165" y="375"/>
                    <a:pt x="165" y="336"/>
                  </a:cubicBezTo>
                  <a:cubicBezTo>
                    <a:pt x="165" y="233"/>
                    <a:pt x="136" y="139"/>
                    <a:pt x="113" y="39"/>
                  </a:cubicBezTo>
                  <a:cubicBezTo>
                    <a:pt x="106" y="12"/>
                    <a:pt x="82" y="0"/>
                    <a:pt x="59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17"/>
            <p:cNvSpPr/>
            <p:nvPr/>
          </p:nvSpPr>
          <p:spPr>
            <a:xfrm>
              <a:off x="2692591" y="5438656"/>
              <a:ext cx="7493" cy="20345"/>
            </a:xfrm>
            <a:custGeom>
              <a:avLst/>
              <a:gdLst/>
              <a:ahLst/>
              <a:cxnLst/>
              <a:rect l="l" t="t" r="r" b="b"/>
              <a:pathLst>
                <a:path w="186" h="505" extrusionOk="0">
                  <a:moveTo>
                    <a:pt x="73" y="1"/>
                  </a:moveTo>
                  <a:cubicBezTo>
                    <a:pt x="41" y="1"/>
                    <a:pt x="8" y="22"/>
                    <a:pt x="9" y="58"/>
                  </a:cubicBezTo>
                  <a:cubicBezTo>
                    <a:pt x="14" y="191"/>
                    <a:pt x="0" y="339"/>
                    <a:pt x="47" y="464"/>
                  </a:cubicBezTo>
                  <a:cubicBezTo>
                    <a:pt x="58" y="489"/>
                    <a:pt x="86" y="505"/>
                    <a:pt x="112" y="505"/>
                  </a:cubicBezTo>
                  <a:cubicBezTo>
                    <a:pt x="134" y="505"/>
                    <a:pt x="155" y="492"/>
                    <a:pt x="161" y="464"/>
                  </a:cubicBezTo>
                  <a:cubicBezTo>
                    <a:pt x="186" y="324"/>
                    <a:pt x="147" y="182"/>
                    <a:pt x="126" y="42"/>
                  </a:cubicBezTo>
                  <a:cubicBezTo>
                    <a:pt x="121" y="13"/>
                    <a:pt x="98" y="1"/>
                    <a:pt x="73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17"/>
            <p:cNvSpPr/>
            <p:nvPr/>
          </p:nvSpPr>
          <p:spPr>
            <a:xfrm>
              <a:off x="2286097" y="5452636"/>
              <a:ext cx="30135" cy="32955"/>
            </a:xfrm>
            <a:custGeom>
              <a:avLst/>
              <a:gdLst/>
              <a:ahLst/>
              <a:cxnLst/>
              <a:rect l="l" t="t" r="r" b="b"/>
              <a:pathLst>
                <a:path w="748" h="818" extrusionOk="0">
                  <a:moveTo>
                    <a:pt x="111" y="0"/>
                  </a:moveTo>
                  <a:cubicBezTo>
                    <a:pt x="42" y="0"/>
                    <a:pt x="1" y="117"/>
                    <a:pt x="74" y="150"/>
                  </a:cubicBezTo>
                  <a:cubicBezTo>
                    <a:pt x="209" y="212"/>
                    <a:pt x="322" y="302"/>
                    <a:pt x="397" y="432"/>
                  </a:cubicBezTo>
                  <a:cubicBezTo>
                    <a:pt x="459" y="543"/>
                    <a:pt x="469" y="665"/>
                    <a:pt x="518" y="779"/>
                  </a:cubicBezTo>
                  <a:cubicBezTo>
                    <a:pt x="529" y="806"/>
                    <a:pt x="553" y="818"/>
                    <a:pt x="578" y="818"/>
                  </a:cubicBezTo>
                  <a:cubicBezTo>
                    <a:pt x="614" y="818"/>
                    <a:pt x="653" y="795"/>
                    <a:pt x="662" y="760"/>
                  </a:cubicBezTo>
                  <a:cubicBezTo>
                    <a:pt x="748" y="431"/>
                    <a:pt x="409" y="112"/>
                    <a:pt x="135" y="5"/>
                  </a:cubicBez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17"/>
            <p:cNvSpPr/>
            <p:nvPr/>
          </p:nvSpPr>
          <p:spPr>
            <a:xfrm>
              <a:off x="2310229" y="5446875"/>
              <a:ext cx="14906" cy="34567"/>
            </a:xfrm>
            <a:custGeom>
              <a:avLst/>
              <a:gdLst/>
              <a:ahLst/>
              <a:cxnLst/>
              <a:rect l="l" t="t" r="r" b="b"/>
              <a:pathLst>
                <a:path w="370" h="858" extrusionOk="0">
                  <a:moveTo>
                    <a:pt x="91" y="1"/>
                  </a:moveTo>
                  <a:cubicBezTo>
                    <a:pt x="46" y="1"/>
                    <a:pt x="1" y="49"/>
                    <a:pt x="28" y="102"/>
                  </a:cubicBezTo>
                  <a:cubicBezTo>
                    <a:pt x="146" y="325"/>
                    <a:pt x="212" y="579"/>
                    <a:pt x="257" y="823"/>
                  </a:cubicBezTo>
                  <a:cubicBezTo>
                    <a:pt x="262" y="847"/>
                    <a:pt x="279" y="858"/>
                    <a:pt x="298" y="858"/>
                  </a:cubicBezTo>
                  <a:cubicBezTo>
                    <a:pt x="322" y="858"/>
                    <a:pt x="349" y="839"/>
                    <a:pt x="351" y="810"/>
                  </a:cubicBezTo>
                  <a:cubicBezTo>
                    <a:pt x="370" y="523"/>
                    <a:pt x="290" y="283"/>
                    <a:pt x="144" y="34"/>
                  </a:cubicBezTo>
                  <a:cubicBezTo>
                    <a:pt x="131" y="10"/>
                    <a:pt x="111" y="1"/>
                    <a:pt x="91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17"/>
            <p:cNvSpPr/>
            <p:nvPr/>
          </p:nvSpPr>
          <p:spPr>
            <a:xfrm>
              <a:off x="2344271" y="5451105"/>
              <a:ext cx="7614" cy="22561"/>
            </a:xfrm>
            <a:custGeom>
              <a:avLst/>
              <a:gdLst/>
              <a:ahLst/>
              <a:cxnLst/>
              <a:rect l="l" t="t" r="r" b="b"/>
              <a:pathLst>
                <a:path w="189" h="560" extrusionOk="0">
                  <a:moveTo>
                    <a:pt x="94" y="1"/>
                  </a:moveTo>
                  <a:cubicBezTo>
                    <a:pt x="60" y="1"/>
                    <a:pt x="25" y="23"/>
                    <a:pt x="23" y="68"/>
                  </a:cubicBezTo>
                  <a:cubicBezTo>
                    <a:pt x="19" y="215"/>
                    <a:pt x="0" y="367"/>
                    <a:pt x="30" y="512"/>
                  </a:cubicBezTo>
                  <a:cubicBezTo>
                    <a:pt x="37" y="544"/>
                    <a:pt x="65" y="560"/>
                    <a:pt x="93" y="560"/>
                  </a:cubicBezTo>
                  <a:cubicBezTo>
                    <a:pt x="121" y="560"/>
                    <a:pt x="150" y="544"/>
                    <a:pt x="157" y="512"/>
                  </a:cubicBezTo>
                  <a:cubicBezTo>
                    <a:pt x="188" y="368"/>
                    <a:pt x="168" y="215"/>
                    <a:pt x="163" y="68"/>
                  </a:cubicBezTo>
                  <a:cubicBezTo>
                    <a:pt x="162" y="23"/>
                    <a:pt x="128" y="1"/>
                    <a:pt x="94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17"/>
            <p:cNvSpPr/>
            <p:nvPr/>
          </p:nvSpPr>
          <p:spPr>
            <a:xfrm>
              <a:off x="2393220" y="5432936"/>
              <a:ext cx="7977" cy="39723"/>
            </a:xfrm>
            <a:custGeom>
              <a:avLst/>
              <a:gdLst/>
              <a:ahLst/>
              <a:cxnLst/>
              <a:rect l="l" t="t" r="r" b="b"/>
              <a:pathLst>
                <a:path w="198" h="986" extrusionOk="0">
                  <a:moveTo>
                    <a:pt x="92" y="0"/>
                  </a:moveTo>
                  <a:cubicBezTo>
                    <a:pt x="61" y="0"/>
                    <a:pt x="29" y="20"/>
                    <a:pt x="26" y="59"/>
                  </a:cubicBezTo>
                  <a:cubicBezTo>
                    <a:pt x="1" y="364"/>
                    <a:pt x="10" y="666"/>
                    <a:pt x="111" y="957"/>
                  </a:cubicBezTo>
                  <a:cubicBezTo>
                    <a:pt x="118" y="975"/>
                    <a:pt x="137" y="985"/>
                    <a:pt x="156" y="985"/>
                  </a:cubicBezTo>
                  <a:cubicBezTo>
                    <a:pt x="177" y="985"/>
                    <a:pt x="197" y="972"/>
                    <a:pt x="194" y="945"/>
                  </a:cubicBezTo>
                  <a:cubicBezTo>
                    <a:pt x="157" y="648"/>
                    <a:pt x="124" y="358"/>
                    <a:pt x="149" y="59"/>
                  </a:cubicBezTo>
                  <a:cubicBezTo>
                    <a:pt x="152" y="20"/>
                    <a:pt x="123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17"/>
            <p:cNvSpPr/>
            <p:nvPr/>
          </p:nvSpPr>
          <p:spPr>
            <a:xfrm>
              <a:off x="3184132" y="5578451"/>
              <a:ext cx="16397" cy="30417"/>
            </a:xfrm>
            <a:custGeom>
              <a:avLst/>
              <a:gdLst/>
              <a:ahLst/>
              <a:cxnLst/>
              <a:rect l="l" t="t" r="r" b="b"/>
              <a:pathLst>
                <a:path w="407" h="755" extrusionOk="0">
                  <a:moveTo>
                    <a:pt x="111" y="0"/>
                  </a:moveTo>
                  <a:cubicBezTo>
                    <a:pt x="56" y="0"/>
                    <a:pt x="1" y="57"/>
                    <a:pt x="38" y="116"/>
                  </a:cubicBezTo>
                  <a:cubicBezTo>
                    <a:pt x="159" y="307"/>
                    <a:pt x="201" y="510"/>
                    <a:pt x="280" y="717"/>
                  </a:cubicBezTo>
                  <a:cubicBezTo>
                    <a:pt x="289" y="743"/>
                    <a:pt x="309" y="754"/>
                    <a:pt x="329" y="754"/>
                  </a:cubicBezTo>
                  <a:cubicBezTo>
                    <a:pt x="353" y="754"/>
                    <a:pt x="377" y="736"/>
                    <a:pt x="380" y="703"/>
                  </a:cubicBezTo>
                  <a:cubicBezTo>
                    <a:pt x="407" y="471"/>
                    <a:pt x="295" y="232"/>
                    <a:pt x="174" y="36"/>
                  </a:cubicBezTo>
                  <a:cubicBezTo>
                    <a:pt x="158" y="11"/>
                    <a:pt x="134" y="0"/>
                    <a:pt x="111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17"/>
            <p:cNvSpPr/>
            <p:nvPr/>
          </p:nvSpPr>
          <p:spPr>
            <a:xfrm>
              <a:off x="3213702" y="5578814"/>
              <a:ext cx="6245" cy="21151"/>
            </a:xfrm>
            <a:custGeom>
              <a:avLst/>
              <a:gdLst/>
              <a:ahLst/>
              <a:cxnLst/>
              <a:rect l="l" t="t" r="r" b="b"/>
              <a:pathLst>
                <a:path w="155" h="525" extrusionOk="0">
                  <a:moveTo>
                    <a:pt x="77" y="1"/>
                  </a:moveTo>
                  <a:cubicBezTo>
                    <a:pt x="45" y="1"/>
                    <a:pt x="13" y="22"/>
                    <a:pt x="12" y="64"/>
                  </a:cubicBezTo>
                  <a:cubicBezTo>
                    <a:pt x="3" y="222"/>
                    <a:pt x="1" y="344"/>
                    <a:pt x="39" y="496"/>
                  </a:cubicBezTo>
                  <a:cubicBezTo>
                    <a:pt x="43" y="515"/>
                    <a:pt x="61" y="525"/>
                    <a:pt x="78" y="525"/>
                  </a:cubicBezTo>
                  <a:cubicBezTo>
                    <a:pt x="95" y="525"/>
                    <a:pt x="112" y="515"/>
                    <a:pt x="116" y="496"/>
                  </a:cubicBezTo>
                  <a:cubicBezTo>
                    <a:pt x="155" y="345"/>
                    <a:pt x="152" y="222"/>
                    <a:pt x="143" y="64"/>
                  </a:cubicBezTo>
                  <a:cubicBezTo>
                    <a:pt x="141" y="22"/>
                    <a:pt x="109" y="1"/>
                    <a:pt x="77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17"/>
            <p:cNvSpPr/>
            <p:nvPr/>
          </p:nvSpPr>
          <p:spPr>
            <a:xfrm>
              <a:off x="3267687" y="5560363"/>
              <a:ext cx="11200" cy="20466"/>
            </a:xfrm>
            <a:custGeom>
              <a:avLst/>
              <a:gdLst/>
              <a:ahLst/>
              <a:cxnLst/>
              <a:rect l="l" t="t" r="r" b="b"/>
              <a:pathLst>
                <a:path w="278" h="508" extrusionOk="0">
                  <a:moveTo>
                    <a:pt x="139" y="1"/>
                  </a:moveTo>
                  <a:cubicBezTo>
                    <a:pt x="87" y="1"/>
                    <a:pt x="35" y="35"/>
                    <a:pt x="35" y="102"/>
                  </a:cubicBezTo>
                  <a:cubicBezTo>
                    <a:pt x="35" y="241"/>
                    <a:pt x="1" y="386"/>
                    <a:pt x="100" y="491"/>
                  </a:cubicBezTo>
                  <a:cubicBezTo>
                    <a:pt x="111" y="502"/>
                    <a:pt x="126" y="508"/>
                    <a:pt x="140" y="508"/>
                  </a:cubicBezTo>
                  <a:cubicBezTo>
                    <a:pt x="155" y="508"/>
                    <a:pt x="169" y="502"/>
                    <a:pt x="179" y="491"/>
                  </a:cubicBezTo>
                  <a:cubicBezTo>
                    <a:pt x="278" y="386"/>
                    <a:pt x="244" y="241"/>
                    <a:pt x="244" y="102"/>
                  </a:cubicBezTo>
                  <a:cubicBezTo>
                    <a:pt x="244" y="35"/>
                    <a:pt x="192" y="1"/>
                    <a:pt x="139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17"/>
            <p:cNvSpPr/>
            <p:nvPr/>
          </p:nvSpPr>
          <p:spPr>
            <a:xfrm>
              <a:off x="3108352" y="5456947"/>
              <a:ext cx="14786" cy="19137"/>
            </a:xfrm>
            <a:custGeom>
              <a:avLst/>
              <a:gdLst/>
              <a:ahLst/>
              <a:cxnLst/>
              <a:rect l="l" t="t" r="r" b="b"/>
              <a:pathLst>
                <a:path w="367" h="475" extrusionOk="0">
                  <a:moveTo>
                    <a:pt x="100" y="0"/>
                  </a:moveTo>
                  <a:cubicBezTo>
                    <a:pt x="50" y="0"/>
                    <a:pt x="1" y="52"/>
                    <a:pt x="35" y="109"/>
                  </a:cubicBezTo>
                  <a:cubicBezTo>
                    <a:pt x="105" y="227"/>
                    <a:pt x="165" y="372"/>
                    <a:pt x="272" y="461"/>
                  </a:cubicBezTo>
                  <a:cubicBezTo>
                    <a:pt x="283" y="470"/>
                    <a:pt x="295" y="475"/>
                    <a:pt x="307" y="475"/>
                  </a:cubicBezTo>
                  <a:cubicBezTo>
                    <a:pt x="338" y="475"/>
                    <a:pt x="367" y="448"/>
                    <a:pt x="359" y="410"/>
                  </a:cubicBezTo>
                  <a:cubicBezTo>
                    <a:pt x="330" y="274"/>
                    <a:pt x="232" y="153"/>
                    <a:pt x="162" y="37"/>
                  </a:cubicBezTo>
                  <a:cubicBezTo>
                    <a:pt x="146" y="11"/>
                    <a:pt x="123" y="0"/>
                    <a:pt x="100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17"/>
            <p:cNvSpPr/>
            <p:nvPr/>
          </p:nvSpPr>
          <p:spPr>
            <a:xfrm>
              <a:off x="3140662" y="5443692"/>
              <a:ext cx="5237" cy="20909"/>
            </a:xfrm>
            <a:custGeom>
              <a:avLst/>
              <a:gdLst/>
              <a:ahLst/>
              <a:cxnLst/>
              <a:rect l="l" t="t" r="r" b="b"/>
              <a:pathLst>
                <a:path w="130" h="519" extrusionOk="0">
                  <a:moveTo>
                    <a:pt x="66" y="1"/>
                  </a:moveTo>
                  <a:cubicBezTo>
                    <a:pt x="40" y="1"/>
                    <a:pt x="14" y="17"/>
                    <a:pt x="14" y="50"/>
                  </a:cubicBezTo>
                  <a:cubicBezTo>
                    <a:pt x="11" y="190"/>
                    <a:pt x="1" y="334"/>
                    <a:pt x="17" y="472"/>
                  </a:cubicBezTo>
                  <a:cubicBezTo>
                    <a:pt x="22" y="503"/>
                    <a:pt x="44" y="518"/>
                    <a:pt x="66" y="518"/>
                  </a:cubicBezTo>
                  <a:cubicBezTo>
                    <a:pt x="88" y="518"/>
                    <a:pt x="110" y="503"/>
                    <a:pt x="113" y="472"/>
                  </a:cubicBezTo>
                  <a:cubicBezTo>
                    <a:pt x="129" y="334"/>
                    <a:pt x="119" y="190"/>
                    <a:pt x="118" y="50"/>
                  </a:cubicBezTo>
                  <a:cubicBezTo>
                    <a:pt x="118" y="17"/>
                    <a:pt x="92" y="1"/>
                    <a:pt x="66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17"/>
            <p:cNvSpPr/>
            <p:nvPr/>
          </p:nvSpPr>
          <p:spPr>
            <a:xfrm>
              <a:off x="3157824" y="5446109"/>
              <a:ext cx="10636" cy="23608"/>
            </a:xfrm>
            <a:custGeom>
              <a:avLst/>
              <a:gdLst/>
              <a:ahLst/>
              <a:cxnLst/>
              <a:rect l="l" t="t" r="r" b="b"/>
              <a:pathLst>
                <a:path w="264" h="586" extrusionOk="0">
                  <a:moveTo>
                    <a:pt x="191" y="1"/>
                  </a:moveTo>
                  <a:cubicBezTo>
                    <a:pt x="168" y="1"/>
                    <a:pt x="144" y="14"/>
                    <a:pt x="136" y="44"/>
                  </a:cubicBezTo>
                  <a:cubicBezTo>
                    <a:pt x="86" y="204"/>
                    <a:pt x="1" y="381"/>
                    <a:pt x="8" y="548"/>
                  </a:cubicBezTo>
                  <a:cubicBezTo>
                    <a:pt x="9" y="572"/>
                    <a:pt x="28" y="586"/>
                    <a:pt x="47" y="586"/>
                  </a:cubicBezTo>
                  <a:cubicBezTo>
                    <a:pt x="59" y="586"/>
                    <a:pt x="72" y="580"/>
                    <a:pt x="81" y="567"/>
                  </a:cubicBezTo>
                  <a:cubicBezTo>
                    <a:pt x="180" y="431"/>
                    <a:pt x="205" y="236"/>
                    <a:pt x="251" y="75"/>
                  </a:cubicBezTo>
                  <a:cubicBezTo>
                    <a:pt x="263" y="30"/>
                    <a:pt x="227" y="1"/>
                    <a:pt x="191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17"/>
            <p:cNvSpPr/>
            <p:nvPr/>
          </p:nvSpPr>
          <p:spPr>
            <a:xfrm>
              <a:off x="3213984" y="5448607"/>
              <a:ext cx="5721" cy="10112"/>
            </a:xfrm>
            <a:custGeom>
              <a:avLst/>
              <a:gdLst/>
              <a:ahLst/>
              <a:cxnLst/>
              <a:rect l="l" t="t" r="r" b="b"/>
              <a:pathLst>
                <a:path w="142" h="251" extrusionOk="0">
                  <a:moveTo>
                    <a:pt x="70" y="0"/>
                  </a:moveTo>
                  <a:cubicBezTo>
                    <a:pt x="35" y="0"/>
                    <a:pt x="0" y="23"/>
                    <a:pt x="0" y="68"/>
                  </a:cubicBezTo>
                  <a:cubicBezTo>
                    <a:pt x="0" y="149"/>
                    <a:pt x="3" y="160"/>
                    <a:pt x="34" y="231"/>
                  </a:cubicBezTo>
                  <a:cubicBezTo>
                    <a:pt x="41" y="244"/>
                    <a:pt x="56" y="251"/>
                    <a:pt x="71" y="251"/>
                  </a:cubicBezTo>
                  <a:cubicBezTo>
                    <a:pt x="87" y="251"/>
                    <a:pt x="102" y="244"/>
                    <a:pt x="108" y="231"/>
                  </a:cubicBezTo>
                  <a:cubicBezTo>
                    <a:pt x="140" y="160"/>
                    <a:pt x="141" y="149"/>
                    <a:pt x="141" y="68"/>
                  </a:cubicBezTo>
                  <a:cubicBezTo>
                    <a:pt x="141" y="23"/>
                    <a:pt x="105" y="0"/>
                    <a:pt x="70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17"/>
            <p:cNvSpPr/>
            <p:nvPr/>
          </p:nvSpPr>
          <p:spPr>
            <a:xfrm>
              <a:off x="3676800" y="5784397"/>
              <a:ext cx="12207" cy="22642"/>
            </a:xfrm>
            <a:custGeom>
              <a:avLst/>
              <a:gdLst/>
              <a:ahLst/>
              <a:cxnLst/>
              <a:rect l="l" t="t" r="r" b="b"/>
              <a:pathLst>
                <a:path w="303" h="562" extrusionOk="0">
                  <a:moveTo>
                    <a:pt x="101" y="1"/>
                  </a:moveTo>
                  <a:cubicBezTo>
                    <a:pt x="51" y="1"/>
                    <a:pt x="1" y="57"/>
                    <a:pt x="29" y="120"/>
                  </a:cubicBezTo>
                  <a:cubicBezTo>
                    <a:pt x="89" y="253"/>
                    <a:pt x="71" y="382"/>
                    <a:pt x="96" y="520"/>
                  </a:cubicBezTo>
                  <a:cubicBezTo>
                    <a:pt x="102" y="549"/>
                    <a:pt x="125" y="562"/>
                    <a:pt x="149" y="562"/>
                  </a:cubicBezTo>
                  <a:cubicBezTo>
                    <a:pt x="170" y="562"/>
                    <a:pt x="191" y="552"/>
                    <a:pt x="203" y="534"/>
                  </a:cubicBezTo>
                  <a:cubicBezTo>
                    <a:pt x="302" y="380"/>
                    <a:pt x="242" y="192"/>
                    <a:pt x="162" y="41"/>
                  </a:cubicBezTo>
                  <a:cubicBezTo>
                    <a:pt x="147" y="13"/>
                    <a:pt x="124" y="1"/>
                    <a:pt x="101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17"/>
            <p:cNvSpPr/>
            <p:nvPr/>
          </p:nvSpPr>
          <p:spPr>
            <a:xfrm>
              <a:off x="3702382" y="5764979"/>
              <a:ext cx="9669" cy="28322"/>
            </a:xfrm>
            <a:custGeom>
              <a:avLst/>
              <a:gdLst/>
              <a:ahLst/>
              <a:cxnLst/>
              <a:rect l="l" t="t" r="r" b="b"/>
              <a:pathLst>
                <a:path w="240" h="703" extrusionOk="0">
                  <a:moveTo>
                    <a:pt x="120" y="1"/>
                  </a:moveTo>
                  <a:cubicBezTo>
                    <a:pt x="83" y="1"/>
                    <a:pt x="47" y="25"/>
                    <a:pt x="45" y="74"/>
                  </a:cubicBezTo>
                  <a:cubicBezTo>
                    <a:pt x="37" y="261"/>
                    <a:pt x="0" y="471"/>
                    <a:pt x="52" y="654"/>
                  </a:cubicBezTo>
                  <a:cubicBezTo>
                    <a:pt x="62" y="686"/>
                    <a:pt x="90" y="703"/>
                    <a:pt x="119" y="703"/>
                  </a:cubicBezTo>
                  <a:cubicBezTo>
                    <a:pt x="148" y="703"/>
                    <a:pt x="176" y="686"/>
                    <a:pt x="186" y="654"/>
                  </a:cubicBezTo>
                  <a:cubicBezTo>
                    <a:pt x="239" y="471"/>
                    <a:pt x="202" y="261"/>
                    <a:pt x="195" y="74"/>
                  </a:cubicBezTo>
                  <a:cubicBezTo>
                    <a:pt x="193" y="25"/>
                    <a:pt x="156" y="1"/>
                    <a:pt x="12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17"/>
            <p:cNvSpPr/>
            <p:nvPr/>
          </p:nvSpPr>
          <p:spPr>
            <a:xfrm>
              <a:off x="3722888" y="5785203"/>
              <a:ext cx="8622" cy="16236"/>
            </a:xfrm>
            <a:custGeom>
              <a:avLst/>
              <a:gdLst/>
              <a:ahLst/>
              <a:cxnLst/>
              <a:rect l="l" t="t" r="r" b="b"/>
              <a:pathLst>
                <a:path w="214" h="403" extrusionOk="0">
                  <a:moveTo>
                    <a:pt x="107" y="1"/>
                  </a:moveTo>
                  <a:cubicBezTo>
                    <a:pt x="53" y="1"/>
                    <a:pt x="0" y="34"/>
                    <a:pt x="3" y="101"/>
                  </a:cubicBezTo>
                  <a:cubicBezTo>
                    <a:pt x="7" y="198"/>
                    <a:pt x="3" y="280"/>
                    <a:pt x="45" y="368"/>
                  </a:cubicBezTo>
                  <a:cubicBezTo>
                    <a:pt x="57" y="391"/>
                    <a:pt x="82" y="402"/>
                    <a:pt x="107" y="402"/>
                  </a:cubicBezTo>
                  <a:cubicBezTo>
                    <a:pt x="132" y="402"/>
                    <a:pt x="157" y="391"/>
                    <a:pt x="169" y="368"/>
                  </a:cubicBezTo>
                  <a:cubicBezTo>
                    <a:pt x="211" y="279"/>
                    <a:pt x="207" y="199"/>
                    <a:pt x="211" y="101"/>
                  </a:cubicBezTo>
                  <a:cubicBezTo>
                    <a:pt x="213" y="34"/>
                    <a:pt x="160" y="1"/>
                    <a:pt x="107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17"/>
            <p:cNvSpPr/>
            <p:nvPr/>
          </p:nvSpPr>
          <p:spPr>
            <a:xfrm>
              <a:off x="3796855" y="5580949"/>
              <a:ext cx="10596" cy="20950"/>
            </a:xfrm>
            <a:custGeom>
              <a:avLst/>
              <a:gdLst/>
              <a:ahLst/>
              <a:cxnLst/>
              <a:rect l="l" t="t" r="r" b="b"/>
              <a:pathLst>
                <a:path w="263" h="520" extrusionOk="0">
                  <a:moveTo>
                    <a:pt x="95" y="0"/>
                  </a:moveTo>
                  <a:cubicBezTo>
                    <a:pt x="48" y="0"/>
                    <a:pt x="0" y="38"/>
                    <a:pt x="18" y="97"/>
                  </a:cubicBezTo>
                  <a:cubicBezTo>
                    <a:pt x="62" y="235"/>
                    <a:pt x="93" y="378"/>
                    <a:pt x="177" y="499"/>
                  </a:cubicBezTo>
                  <a:cubicBezTo>
                    <a:pt x="188" y="513"/>
                    <a:pt x="203" y="519"/>
                    <a:pt x="217" y="519"/>
                  </a:cubicBezTo>
                  <a:cubicBezTo>
                    <a:pt x="240" y="519"/>
                    <a:pt x="261" y="504"/>
                    <a:pt x="261" y="476"/>
                  </a:cubicBezTo>
                  <a:cubicBezTo>
                    <a:pt x="263" y="330"/>
                    <a:pt x="210" y="195"/>
                    <a:pt x="170" y="55"/>
                  </a:cubicBezTo>
                  <a:cubicBezTo>
                    <a:pt x="158" y="17"/>
                    <a:pt x="126" y="0"/>
                    <a:pt x="95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17"/>
            <p:cNvSpPr/>
            <p:nvPr/>
          </p:nvSpPr>
          <p:spPr>
            <a:xfrm>
              <a:off x="3830696" y="5594606"/>
              <a:ext cx="6889" cy="13980"/>
            </a:xfrm>
            <a:custGeom>
              <a:avLst/>
              <a:gdLst/>
              <a:ahLst/>
              <a:cxnLst/>
              <a:rect l="l" t="t" r="r" b="b"/>
              <a:pathLst>
                <a:path w="171" h="347" extrusionOk="0">
                  <a:moveTo>
                    <a:pt x="85" y="0"/>
                  </a:moveTo>
                  <a:cubicBezTo>
                    <a:pt x="45" y="0"/>
                    <a:pt x="1" y="35"/>
                    <a:pt x="10" y="86"/>
                  </a:cubicBezTo>
                  <a:cubicBezTo>
                    <a:pt x="23" y="172"/>
                    <a:pt x="35" y="245"/>
                    <a:pt x="73" y="324"/>
                  </a:cubicBezTo>
                  <a:cubicBezTo>
                    <a:pt x="81" y="340"/>
                    <a:pt x="94" y="347"/>
                    <a:pt x="107" y="347"/>
                  </a:cubicBezTo>
                  <a:cubicBezTo>
                    <a:pt x="130" y="347"/>
                    <a:pt x="155" y="325"/>
                    <a:pt x="159" y="300"/>
                  </a:cubicBezTo>
                  <a:cubicBezTo>
                    <a:pt x="170" y="212"/>
                    <a:pt x="156" y="136"/>
                    <a:pt x="142" y="51"/>
                  </a:cubicBezTo>
                  <a:cubicBezTo>
                    <a:pt x="137" y="16"/>
                    <a:pt x="112" y="0"/>
                    <a:pt x="85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17"/>
            <p:cNvSpPr/>
            <p:nvPr/>
          </p:nvSpPr>
          <p:spPr>
            <a:xfrm>
              <a:off x="3847777" y="5658421"/>
              <a:ext cx="6889" cy="11724"/>
            </a:xfrm>
            <a:custGeom>
              <a:avLst/>
              <a:gdLst/>
              <a:ahLst/>
              <a:cxnLst/>
              <a:rect l="l" t="t" r="r" b="b"/>
              <a:pathLst>
                <a:path w="171" h="291" extrusionOk="0">
                  <a:moveTo>
                    <a:pt x="91" y="0"/>
                  </a:moveTo>
                  <a:cubicBezTo>
                    <a:pt x="53" y="0"/>
                    <a:pt x="13" y="25"/>
                    <a:pt x="8" y="72"/>
                  </a:cubicBezTo>
                  <a:cubicBezTo>
                    <a:pt x="0" y="164"/>
                    <a:pt x="9" y="215"/>
                    <a:pt x="75" y="276"/>
                  </a:cubicBezTo>
                  <a:cubicBezTo>
                    <a:pt x="86" y="286"/>
                    <a:pt x="100" y="291"/>
                    <a:pt x="114" y="291"/>
                  </a:cubicBezTo>
                  <a:cubicBezTo>
                    <a:pt x="142" y="291"/>
                    <a:pt x="170" y="271"/>
                    <a:pt x="167" y="238"/>
                  </a:cubicBezTo>
                  <a:cubicBezTo>
                    <a:pt x="162" y="184"/>
                    <a:pt x="153" y="126"/>
                    <a:pt x="158" y="72"/>
                  </a:cubicBezTo>
                  <a:cubicBezTo>
                    <a:pt x="162" y="24"/>
                    <a:pt x="128" y="0"/>
                    <a:pt x="91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17"/>
            <p:cNvSpPr/>
            <p:nvPr/>
          </p:nvSpPr>
          <p:spPr>
            <a:xfrm>
              <a:off x="3876703" y="5655157"/>
              <a:ext cx="2095" cy="1571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" y="1"/>
                    <a:pt x="1" y="39"/>
                    <a:pt x="26" y="39"/>
                  </a:cubicBezTo>
                  <a:cubicBezTo>
                    <a:pt x="51" y="39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17"/>
            <p:cNvSpPr/>
            <p:nvPr/>
          </p:nvSpPr>
          <p:spPr>
            <a:xfrm>
              <a:off x="4410988" y="5808449"/>
              <a:ext cx="20748" cy="29732"/>
            </a:xfrm>
            <a:custGeom>
              <a:avLst/>
              <a:gdLst/>
              <a:ahLst/>
              <a:cxnLst/>
              <a:rect l="l" t="t" r="r" b="b"/>
              <a:pathLst>
                <a:path w="515" h="738" extrusionOk="0">
                  <a:moveTo>
                    <a:pt x="130" y="0"/>
                  </a:moveTo>
                  <a:cubicBezTo>
                    <a:pt x="64" y="0"/>
                    <a:pt x="1" y="65"/>
                    <a:pt x="48" y="136"/>
                  </a:cubicBezTo>
                  <a:cubicBezTo>
                    <a:pt x="119" y="242"/>
                    <a:pt x="181" y="352"/>
                    <a:pt x="230" y="470"/>
                  </a:cubicBezTo>
                  <a:cubicBezTo>
                    <a:pt x="268" y="563"/>
                    <a:pt x="289" y="650"/>
                    <a:pt x="363" y="720"/>
                  </a:cubicBezTo>
                  <a:cubicBezTo>
                    <a:pt x="374" y="732"/>
                    <a:pt x="390" y="737"/>
                    <a:pt x="405" y="737"/>
                  </a:cubicBezTo>
                  <a:cubicBezTo>
                    <a:pt x="430" y="737"/>
                    <a:pt x="455" y="722"/>
                    <a:pt x="461" y="695"/>
                  </a:cubicBezTo>
                  <a:cubicBezTo>
                    <a:pt x="514" y="479"/>
                    <a:pt x="325" y="211"/>
                    <a:pt x="208" y="42"/>
                  </a:cubicBezTo>
                  <a:cubicBezTo>
                    <a:pt x="187" y="12"/>
                    <a:pt x="158" y="0"/>
                    <a:pt x="130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17"/>
            <p:cNvSpPr/>
            <p:nvPr/>
          </p:nvSpPr>
          <p:spPr>
            <a:xfrm>
              <a:off x="4445513" y="5769733"/>
              <a:ext cx="10958" cy="29370"/>
            </a:xfrm>
            <a:custGeom>
              <a:avLst/>
              <a:gdLst/>
              <a:ahLst/>
              <a:cxnLst/>
              <a:rect l="l" t="t" r="r" b="b"/>
              <a:pathLst>
                <a:path w="272" h="729" extrusionOk="0">
                  <a:moveTo>
                    <a:pt x="71" y="1"/>
                  </a:moveTo>
                  <a:cubicBezTo>
                    <a:pt x="36" y="1"/>
                    <a:pt x="0" y="30"/>
                    <a:pt x="15" y="71"/>
                  </a:cubicBezTo>
                  <a:cubicBezTo>
                    <a:pt x="90" y="256"/>
                    <a:pt x="107" y="453"/>
                    <a:pt x="83" y="652"/>
                  </a:cubicBezTo>
                  <a:cubicBezTo>
                    <a:pt x="77" y="700"/>
                    <a:pt x="121" y="728"/>
                    <a:pt x="164" y="728"/>
                  </a:cubicBezTo>
                  <a:cubicBezTo>
                    <a:pt x="198" y="728"/>
                    <a:pt x="230" y="711"/>
                    <a:pt x="236" y="672"/>
                  </a:cubicBezTo>
                  <a:cubicBezTo>
                    <a:pt x="271" y="439"/>
                    <a:pt x="231" y="236"/>
                    <a:pt x="116" y="27"/>
                  </a:cubicBezTo>
                  <a:cubicBezTo>
                    <a:pt x="106" y="9"/>
                    <a:pt x="89" y="1"/>
                    <a:pt x="71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17"/>
            <p:cNvSpPr/>
            <p:nvPr/>
          </p:nvSpPr>
          <p:spPr>
            <a:xfrm>
              <a:off x="4478750" y="5782705"/>
              <a:ext cx="7171" cy="23568"/>
            </a:xfrm>
            <a:custGeom>
              <a:avLst/>
              <a:gdLst/>
              <a:ahLst/>
              <a:cxnLst/>
              <a:rect l="l" t="t" r="r" b="b"/>
              <a:pathLst>
                <a:path w="178" h="585" extrusionOk="0">
                  <a:moveTo>
                    <a:pt x="66" y="0"/>
                  </a:moveTo>
                  <a:cubicBezTo>
                    <a:pt x="32" y="0"/>
                    <a:pt x="0" y="21"/>
                    <a:pt x="3" y="64"/>
                  </a:cubicBezTo>
                  <a:cubicBezTo>
                    <a:pt x="15" y="222"/>
                    <a:pt x="10" y="388"/>
                    <a:pt x="50" y="543"/>
                  </a:cubicBezTo>
                  <a:cubicBezTo>
                    <a:pt x="57" y="572"/>
                    <a:pt x="78" y="584"/>
                    <a:pt x="99" y="584"/>
                  </a:cubicBezTo>
                  <a:cubicBezTo>
                    <a:pt x="127" y="584"/>
                    <a:pt x="157" y="562"/>
                    <a:pt x="161" y="527"/>
                  </a:cubicBezTo>
                  <a:cubicBezTo>
                    <a:pt x="177" y="375"/>
                    <a:pt x="149" y="215"/>
                    <a:pt x="139" y="64"/>
                  </a:cubicBezTo>
                  <a:cubicBezTo>
                    <a:pt x="136" y="21"/>
                    <a:pt x="100" y="0"/>
                    <a:pt x="66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17"/>
            <p:cNvSpPr/>
            <p:nvPr/>
          </p:nvSpPr>
          <p:spPr>
            <a:xfrm>
              <a:off x="4461870" y="5800109"/>
              <a:ext cx="7655" cy="26630"/>
            </a:xfrm>
            <a:custGeom>
              <a:avLst/>
              <a:gdLst/>
              <a:ahLst/>
              <a:cxnLst/>
              <a:rect l="l" t="t" r="r" b="b"/>
              <a:pathLst>
                <a:path w="190" h="661" extrusionOk="0">
                  <a:moveTo>
                    <a:pt x="121" y="1"/>
                  </a:moveTo>
                  <a:cubicBezTo>
                    <a:pt x="89" y="1"/>
                    <a:pt x="56" y="22"/>
                    <a:pt x="52" y="63"/>
                  </a:cubicBezTo>
                  <a:cubicBezTo>
                    <a:pt x="37" y="235"/>
                    <a:pt x="0" y="420"/>
                    <a:pt x="15" y="592"/>
                  </a:cubicBezTo>
                  <a:cubicBezTo>
                    <a:pt x="19" y="633"/>
                    <a:pt x="57" y="660"/>
                    <a:pt x="93" y="660"/>
                  </a:cubicBezTo>
                  <a:cubicBezTo>
                    <a:pt x="119" y="660"/>
                    <a:pt x="144" y="645"/>
                    <a:pt x="151" y="611"/>
                  </a:cubicBezTo>
                  <a:cubicBezTo>
                    <a:pt x="190" y="433"/>
                    <a:pt x="177" y="245"/>
                    <a:pt x="181" y="63"/>
                  </a:cubicBezTo>
                  <a:cubicBezTo>
                    <a:pt x="182" y="21"/>
                    <a:pt x="152" y="1"/>
                    <a:pt x="121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17"/>
            <p:cNvSpPr/>
            <p:nvPr/>
          </p:nvSpPr>
          <p:spPr>
            <a:xfrm>
              <a:off x="4511785" y="5790158"/>
              <a:ext cx="9226" cy="25945"/>
            </a:xfrm>
            <a:custGeom>
              <a:avLst/>
              <a:gdLst/>
              <a:ahLst/>
              <a:cxnLst/>
              <a:rect l="l" t="t" r="r" b="b"/>
              <a:pathLst>
                <a:path w="229" h="644" extrusionOk="0">
                  <a:moveTo>
                    <a:pt x="144" y="1"/>
                  </a:moveTo>
                  <a:cubicBezTo>
                    <a:pt x="103" y="1"/>
                    <a:pt x="61" y="27"/>
                    <a:pt x="57" y="79"/>
                  </a:cubicBezTo>
                  <a:cubicBezTo>
                    <a:pt x="41" y="246"/>
                    <a:pt x="1" y="428"/>
                    <a:pt x="35" y="593"/>
                  </a:cubicBezTo>
                  <a:cubicBezTo>
                    <a:pt x="43" y="628"/>
                    <a:pt x="69" y="643"/>
                    <a:pt x="97" y="643"/>
                  </a:cubicBezTo>
                  <a:cubicBezTo>
                    <a:pt x="127" y="643"/>
                    <a:pt x="160" y="625"/>
                    <a:pt x="171" y="593"/>
                  </a:cubicBezTo>
                  <a:cubicBezTo>
                    <a:pt x="228" y="434"/>
                    <a:pt x="210" y="245"/>
                    <a:pt x="218" y="79"/>
                  </a:cubicBezTo>
                  <a:cubicBezTo>
                    <a:pt x="221" y="26"/>
                    <a:pt x="183" y="1"/>
                    <a:pt x="144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17"/>
            <p:cNvSpPr/>
            <p:nvPr/>
          </p:nvSpPr>
          <p:spPr>
            <a:xfrm>
              <a:off x="4317724" y="5571280"/>
              <a:ext cx="2095" cy="1571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0"/>
                  </a:moveTo>
                  <a:cubicBezTo>
                    <a:pt x="1" y="0"/>
                    <a:pt x="1" y="39"/>
                    <a:pt x="26" y="39"/>
                  </a:cubicBezTo>
                  <a:cubicBezTo>
                    <a:pt x="52" y="39"/>
                    <a:pt x="52" y="0"/>
                    <a:pt x="26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17"/>
            <p:cNvSpPr/>
            <p:nvPr/>
          </p:nvSpPr>
          <p:spPr>
            <a:xfrm>
              <a:off x="4366350" y="5665149"/>
              <a:ext cx="9951" cy="21030"/>
            </a:xfrm>
            <a:custGeom>
              <a:avLst/>
              <a:gdLst/>
              <a:ahLst/>
              <a:cxnLst/>
              <a:rect l="l" t="t" r="r" b="b"/>
              <a:pathLst>
                <a:path w="247" h="522" extrusionOk="0">
                  <a:moveTo>
                    <a:pt x="107" y="0"/>
                  </a:moveTo>
                  <a:cubicBezTo>
                    <a:pt x="56" y="0"/>
                    <a:pt x="0" y="44"/>
                    <a:pt x="12" y="111"/>
                  </a:cubicBezTo>
                  <a:cubicBezTo>
                    <a:pt x="35" y="240"/>
                    <a:pt x="47" y="367"/>
                    <a:pt x="104" y="486"/>
                  </a:cubicBezTo>
                  <a:cubicBezTo>
                    <a:pt x="117" y="511"/>
                    <a:pt x="137" y="521"/>
                    <a:pt x="158" y="521"/>
                  </a:cubicBezTo>
                  <a:cubicBezTo>
                    <a:pt x="195" y="521"/>
                    <a:pt x="233" y="490"/>
                    <a:pt x="237" y="451"/>
                  </a:cubicBezTo>
                  <a:cubicBezTo>
                    <a:pt x="247" y="319"/>
                    <a:pt x="209" y="191"/>
                    <a:pt x="183" y="64"/>
                  </a:cubicBezTo>
                  <a:cubicBezTo>
                    <a:pt x="174" y="20"/>
                    <a:pt x="141" y="0"/>
                    <a:pt x="107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17"/>
            <p:cNvSpPr/>
            <p:nvPr/>
          </p:nvSpPr>
          <p:spPr>
            <a:xfrm>
              <a:off x="4490594" y="5719737"/>
              <a:ext cx="11643" cy="28604"/>
            </a:xfrm>
            <a:custGeom>
              <a:avLst/>
              <a:gdLst/>
              <a:ahLst/>
              <a:cxnLst/>
              <a:rect l="l" t="t" r="r" b="b"/>
              <a:pathLst>
                <a:path w="289" h="710" extrusionOk="0">
                  <a:moveTo>
                    <a:pt x="112" y="0"/>
                  </a:moveTo>
                  <a:cubicBezTo>
                    <a:pt x="59" y="0"/>
                    <a:pt x="0" y="45"/>
                    <a:pt x="13" y="114"/>
                  </a:cubicBezTo>
                  <a:cubicBezTo>
                    <a:pt x="50" y="302"/>
                    <a:pt x="61" y="513"/>
                    <a:pt x="154" y="682"/>
                  </a:cubicBezTo>
                  <a:cubicBezTo>
                    <a:pt x="165" y="700"/>
                    <a:pt x="186" y="710"/>
                    <a:pt x="208" y="710"/>
                  </a:cubicBezTo>
                  <a:cubicBezTo>
                    <a:pt x="233" y="710"/>
                    <a:pt x="257" y="696"/>
                    <a:pt x="261" y="667"/>
                  </a:cubicBezTo>
                  <a:cubicBezTo>
                    <a:pt x="289" y="469"/>
                    <a:pt x="223" y="260"/>
                    <a:pt x="190" y="67"/>
                  </a:cubicBezTo>
                  <a:cubicBezTo>
                    <a:pt x="182" y="21"/>
                    <a:pt x="148" y="0"/>
                    <a:pt x="112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17"/>
            <p:cNvSpPr/>
            <p:nvPr/>
          </p:nvSpPr>
          <p:spPr>
            <a:xfrm>
              <a:off x="4694889" y="5767235"/>
              <a:ext cx="21191" cy="34003"/>
            </a:xfrm>
            <a:custGeom>
              <a:avLst/>
              <a:gdLst/>
              <a:ahLst/>
              <a:cxnLst/>
              <a:rect l="l" t="t" r="r" b="b"/>
              <a:pathLst>
                <a:path w="526" h="844" extrusionOk="0">
                  <a:moveTo>
                    <a:pt x="100" y="1"/>
                  </a:moveTo>
                  <a:cubicBezTo>
                    <a:pt x="48" y="1"/>
                    <a:pt x="1" y="52"/>
                    <a:pt x="32" y="117"/>
                  </a:cubicBezTo>
                  <a:cubicBezTo>
                    <a:pt x="90" y="236"/>
                    <a:pt x="158" y="349"/>
                    <a:pt x="215" y="466"/>
                  </a:cubicBezTo>
                  <a:cubicBezTo>
                    <a:pt x="273" y="581"/>
                    <a:pt x="315" y="710"/>
                    <a:pt x="393" y="814"/>
                  </a:cubicBezTo>
                  <a:cubicBezTo>
                    <a:pt x="408" y="834"/>
                    <a:pt x="434" y="844"/>
                    <a:pt x="458" y="844"/>
                  </a:cubicBezTo>
                  <a:cubicBezTo>
                    <a:pt x="493" y="844"/>
                    <a:pt x="525" y="823"/>
                    <a:pt x="522" y="778"/>
                  </a:cubicBezTo>
                  <a:cubicBezTo>
                    <a:pt x="496" y="527"/>
                    <a:pt x="320" y="233"/>
                    <a:pt x="168" y="36"/>
                  </a:cubicBezTo>
                  <a:cubicBezTo>
                    <a:pt x="149" y="11"/>
                    <a:pt x="124" y="1"/>
                    <a:pt x="10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17"/>
            <p:cNvSpPr/>
            <p:nvPr/>
          </p:nvSpPr>
          <p:spPr>
            <a:xfrm>
              <a:off x="4719464" y="5755834"/>
              <a:ext cx="11119" cy="24898"/>
            </a:xfrm>
            <a:custGeom>
              <a:avLst/>
              <a:gdLst/>
              <a:ahLst/>
              <a:cxnLst/>
              <a:rect l="l" t="t" r="r" b="b"/>
              <a:pathLst>
                <a:path w="276" h="618" extrusionOk="0">
                  <a:moveTo>
                    <a:pt x="82" y="1"/>
                  </a:moveTo>
                  <a:cubicBezTo>
                    <a:pt x="42" y="1"/>
                    <a:pt x="0" y="34"/>
                    <a:pt x="10" y="86"/>
                  </a:cubicBezTo>
                  <a:cubicBezTo>
                    <a:pt x="41" y="254"/>
                    <a:pt x="47" y="451"/>
                    <a:pt x="149" y="594"/>
                  </a:cubicBezTo>
                  <a:cubicBezTo>
                    <a:pt x="161" y="609"/>
                    <a:pt x="181" y="617"/>
                    <a:pt x="200" y="617"/>
                  </a:cubicBezTo>
                  <a:cubicBezTo>
                    <a:pt x="221" y="617"/>
                    <a:pt x="241" y="606"/>
                    <a:pt x="245" y="581"/>
                  </a:cubicBezTo>
                  <a:cubicBezTo>
                    <a:pt x="275" y="400"/>
                    <a:pt x="193" y="221"/>
                    <a:pt x="143" y="48"/>
                  </a:cubicBezTo>
                  <a:cubicBezTo>
                    <a:pt x="133" y="15"/>
                    <a:pt x="108" y="1"/>
                    <a:pt x="82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17"/>
            <p:cNvSpPr/>
            <p:nvPr/>
          </p:nvSpPr>
          <p:spPr>
            <a:xfrm>
              <a:off x="4893383" y="5745722"/>
              <a:ext cx="7332" cy="16961"/>
            </a:xfrm>
            <a:custGeom>
              <a:avLst/>
              <a:gdLst/>
              <a:ahLst/>
              <a:cxnLst/>
              <a:rect l="l" t="t" r="r" b="b"/>
              <a:pathLst>
                <a:path w="182" h="421" extrusionOk="0">
                  <a:moveTo>
                    <a:pt x="91" y="0"/>
                  </a:moveTo>
                  <a:cubicBezTo>
                    <a:pt x="46" y="0"/>
                    <a:pt x="0" y="30"/>
                    <a:pt x="1" y="88"/>
                  </a:cubicBezTo>
                  <a:cubicBezTo>
                    <a:pt x="2" y="185"/>
                    <a:pt x="1" y="276"/>
                    <a:pt x="24" y="370"/>
                  </a:cubicBezTo>
                  <a:cubicBezTo>
                    <a:pt x="32" y="404"/>
                    <a:pt x="61" y="421"/>
                    <a:pt x="91" y="421"/>
                  </a:cubicBezTo>
                  <a:cubicBezTo>
                    <a:pt x="121" y="421"/>
                    <a:pt x="150" y="404"/>
                    <a:pt x="159" y="370"/>
                  </a:cubicBezTo>
                  <a:cubicBezTo>
                    <a:pt x="180" y="276"/>
                    <a:pt x="179" y="185"/>
                    <a:pt x="180" y="88"/>
                  </a:cubicBezTo>
                  <a:cubicBezTo>
                    <a:pt x="182" y="30"/>
                    <a:pt x="136" y="0"/>
                    <a:pt x="91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17"/>
            <p:cNvSpPr/>
            <p:nvPr/>
          </p:nvSpPr>
          <p:spPr>
            <a:xfrm>
              <a:off x="5455626" y="5737060"/>
              <a:ext cx="16880" cy="25301"/>
            </a:xfrm>
            <a:custGeom>
              <a:avLst/>
              <a:gdLst/>
              <a:ahLst/>
              <a:cxnLst/>
              <a:rect l="l" t="t" r="r" b="b"/>
              <a:pathLst>
                <a:path w="419" h="628" extrusionOk="0">
                  <a:moveTo>
                    <a:pt x="139" y="0"/>
                  </a:moveTo>
                  <a:cubicBezTo>
                    <a:pt x="70" y="0"/>
                    <a:pt x="0" y="73"/>
                    <a:pt x="47" y="151"/>
                  </a:cubicBezTo>
                  <a:cubicBezTo>
                    <a:pt x="132" y="292"/>
                    <a:pt x="149" y="465"/>
                    <a:pt x="238" y="598"/>
                  </a:cubicBezTo>
                  <a:cubicBezTo>
                    <a:pt x="252" y="618"/>
                    <a:pt x="271" y="627"/>
                    <a:pt x="290" y="627"/>
                  </a:cubicBezTo>
                  <a:cubicBezTo>
                    <a:pt x="314" y="627"/>
                    <a:pt x="339" y="612"/>
                    <a:pt x="351" y="584"/>
                  </a:cubicBezTo>
                  <a:cubicBezTo>
                    <a:pt x="418" y="409"/>
                    <a:pt x="309" y="198"/>
                    <a:pt x="220" y="49"/>
                  </a:cubicBezTo>
                  <a:cubicBezTo>
                    <a:pt x="200" y="15"/>
                    <a:pt x="170" y="0"/>
                    <a:pt x="139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17"/>
            <p:cNvSpPr/>
            <p:nvPr/>
          </p:nvSpPr>
          <p:spPr>
            <a:xfrm>
              <a:off x="5474279" y="5730615"/>
              <a:ext cx="15511" cy="26831"/>
            </a:xfrm>
            <a:custGeom>
              <a:avLst/>
              <a:gdLst/>
              <a:ahLst/>
              <a:cxnLst/>
              <a:rect l="l" t="t" r="r" b="b"/>
              <a:pathLst>
                <a:path w="385" h="666" extrusionOk="0">
                  <a:moveTo>
                    <a:pt x="132" y="1"/>
                  </a:moveTo>
                  <a:cubicBezTo>
                    <a:pt x="68" y="1"/>
                    <a:pt x="1" y="73"/>
                    <a:pt x="37" y="152"/>
                  </a:cubicBezTo>
                  <a:cubicBezTo>
                    <a:pt x="110" y="308"/>
                    <a:pt x="94" y="478"/>
                    <a:pt x="165" y="631"/>
                  </a:cubicBezTo>
                  <a:cubicBezTo>
                    <a:pt x="176" y="655"/>
                    <a:pt x="199" y="665"/>
                    <a:pt x="222" y="665"/>
                  </a:cubicBezTo>
                  <a:cubicBezTo>
                    <a:pt x="247" y="665"/>
                    <a:pt x="272" y="653"/>
                    <a:pt x="285" y="631"/>
                  </a:cubicBezTo>
                  <a:cubicBezTo>
                    <a:pt x="385" y="453"/>
                    <a:pt x="291" y="222"/>
                    <a:pt x="207" y="51"/>
                  </a:cubicBezTo>
                  <a:cubicBezTo>
                    <a:pt x="190" y="16"/>
                    <a:pt x="161" y="1"/>
                    <a:pt x="132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17"/>
            <p:cNvSpPr/>
            <p:nvPr/>
          </p:nvSpPr>
          <p:spPr>
            <a:xfrm>
              <a:off x="5497041" y="5713775"/>
              <a:ext cx="16357" cy="48305"/>
            </a:xfrm>
            <a:custGeom>
              <a:avLst/>
              <a:gdLst/>
              <a:ahLst/>
              <a:cxnLst/>
              <a:rect l="l" t="t" r="r" b="b"/>
              <a:pathLst>
                <a:path w="406" h="1199" extrusionOk="0">
                  <a:moveTo>
                    <a:pt x="295" y="0"/>
                  </a:moveTo>
                  <a:cubicBezTo>
                    <a:pt x="259" y="0"/>
                    <a:pt x="224" y="20"/>
                    <a:pt x="213" y="65"/>
                  </a:cubicBezTo>
                  <a:cubicBezTo>
                    <a:pt x="120" y="407"/>
                    <a:pt x="0" y="838"/>
                    <a:pt x="209" y="1161"/>
                  </a:cubicBezTo>
                  <a:cubicBezTo>
                    <a:pt x="226" y="1187"/>
                    <a:pt x="252" y="1199"/>
                    <a:pt x="277" y="1199"/>
                  </a:cubicBezTo>
                  <a:cubicBezTo>
                    <a:pt x="325" y="1199"/>
                    <a:pt x="372" y="1158"/>
                    <a:pt x="356" y="1099"/>
                  </a:cubicBezTo>
                  <a:cubicBezTo>
                    <a:pt x="266" y="754"/>
                    <a:pt x="301" y="458"/>
                    <a:pt x="387" y="115"/>
                  </a:cubicBezTo>
                  <a:cubicBezTo>
                    <a:pt x="405" y="46"/>
                    <a:pt x="349" y="0"/>
                    <a:pt x="295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17"/>
            <p:cNvSpPr/>
            <p:nvPr/>
          </p:nvSpPr>
          <p:spPr>
            <a:xfrm>
              <a:off x="5527498" y="5733435"/>
              <a:ext cx="10998" cy="19419"/>
            </a:xfrm>
            <a:custGeom>
              <a:avLst/>
              <a:gdLst/>
              <a:ahLst/>
              <a:cxnLst/>
              <a:rect l="l" t="t" r="r" b="b"/>
              <a:pathLst>
                <a:path w="273" h="482" extrusionOk="0">
                  <a:moveTo>
                    <a:pt x="153" y="0"/>
                  </a:moveTo>
                  <a:cubicBezTo>
                    <a:pt x="114" y="0"/>
                    <a:pt x="76" y="21"/>
                    <a:pt x="63" y="69"/>
                  </a:cubicBezTo>
                  <a:cubicBezTo>
                    <a:pt x="26" y="204"/>
                    <a:pt x="1" y="332"/>
                    <a:pt x="80" y="454"/>
                  </a:cubicBezTo>
                  <a:cubicBezTo>
                    <a:pt x="92" y="473"/>
                    <a:pt x="109" y="482"/>
                    <a:pt x="126" y="482"/>
                  </a:cubicBezTo>
                  <a:cubicBezTo>
                    <a:pt x="149" y="482"/>
                    <a:pt x="173" y="466"/>
                    <a:pt x="183" y="440"/>
                  </a:cubicBezTo>
                  <a:cubicBezTo>
                    <a:pt x="222" y="337"/>
                    <a:pt x="221" y="225"/>
                    <a:pt x="251" y="120"/>
                  </a:cubicBezTo>
                  <a:cubicBezTo>
                    <a:pt x="272" y="48"/>
                    <a:pt x="211" y="0"/>
                    <a:pt x="153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17"/>
            <p:cNvSpPr/>
            <p:nvPr/>
          </p:nvSpPr>
          <p:spPr>
            <a:xfrm>
              <a:off x="5592561" y="5745037"/>
              <a:ext cx="10032" cy="20829"/>
            </a:xfrm>
            <a:custGeom>
              <a:avLst/>
              <a:gdLst/>
              <a:ahLst/>
              <a:cxnLst/>
              <a:rect l="l" t="t" r="r" b="b"/>
              <a:pathLst>
                <a:path w="249" h="517" extrusionOk="0">
                  <a:moveTo>
                    <a:pt x="140" y="0"/>
                  </a:moveTo>
                  <a:cubicBezTo>
                    <a:pt x="85" y="0"/>
                    <a:pt x="26" y="34"/>
                    <a:pt x="22" y="105"/>
                  </a:cubicBezTo>
                  <a:cubicBezTo>
                    <a:pt x="13" y="237"/>
                    <a:pt x="0" y="354"/>
                    <a:pt x="50" y="482"/>
                  </a:cubicBezTo>
                  <a:cubicBezTo>
                    <a:pt x="59" y="503"/>
                    <a:pt x="80" y="517"/>
                    <a:pt x="100" y="517"/>
                  </a:cubicBezTo>
                  <a:cubicBezTo>
                    <a:pt x="115" y="517"/>
                    <a:pt x="130" y="509"/>
                    <a:pt x="140" y="492"/>
                  </a:cubicBezTo>
                  <a:cubicBezTo>
                    <a:pt x="217" y="370"/>
                    <a:pt x="223" y="244"/>
                    <a:pt x="241" y="103"/>
                  </a:cubicBezTo>
                  <a:cubicBezTo>
                    <a:pt x="249" y="35"/>
                    <a:pt x="196" y="0"/>
                    <a:pt x="140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17"/>
            <p:cNvSpPr/>
            <p:nvPr/>
          </p:nvSpPr>
          <p:spPr>
            <a:xfrm>
              <a:off x="5575036" y="5806676"/>
              <a:ext cx="19016" cy="23206"/>
            </a:xfrm>
            <a:custGeom>
              <a:avLst/>
              <a:gdLst/>
              <a:ahLst/>
              <a:cxnLst/>
              <a:rect l="l" t="t" r="r" b="b"/>
              <a:pathLst>
                <a:path w="472" h="576" extrusionOk="0">
                  <a:moveTo>
                    <a:pt x="140" y="0"/>
                  </a:moveTo>
                  <a:cubicBezTo>
                    <a:pt x="66" y="0"/>
                    <a:pt x="0" y="99"/>
                    <a:pt x="67" y="168"/>
                  </a:cubicBezTo>
                  <a:cubicBezTo>
                    <a:pt x="179" y="286"/>
                    <a:pt x="175" y="433"/>
                    <a:pt x="263" y="552"/>
                  </a:cubicBezTo>
                  <a:cubicBezTo>
                    <a:pt x="275" y="568"/>
                    <a:pt x="290" y="576"/>
                    <a:pt x="306" y="576"/>
                  </a:cubicBezTo>
                  <a:cubicBezTo>
                    <a:pt x="321" y="576"/>
                    <a:pt x="337" y="568"/>
                    <a:pt x="349" y="552"/>
                  </a:cubicBezTo>
                  <a:cubicBezTo>
                    <a:pt x="471" y="388"/>
                    <a:pt x="321" y="155"/>
                    <a:pt x="205" y="31"/>
                  </a:cubicBezTo>
                  <a:cubicBezTo>
                    <a:pt x="185" y="9"/>
                    <a:pt x="162" y="0"/>
                    <a:pt x="140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17"/>
            <p:cNvSpPr/>
            <p:nvPr/>
          </p:nvSpPr>
          <p:spPr>
            <a:xfrm>
              <a:off x="5600820" y="5806233"/>
              <a:ext cx="10475" cy="22642"/>
            </a:xfrm>
            <a:custGeom>
              <a:avLst/>
              <a:gdLst/>
              <a:ahLst/>
              <a:cxnLst/>
              <a:rect l="l" t="t" r="r" b="b"/>
              <a:pathLst>
                <a:path w="260" h="562" extrusionOk="0">
                  <a:moveTo>
                    <a:pt x="93" y="1"/>
                  </a:moveTo>
                  <a:cubicBezTo>
                    <a:pt x="46" y="1"/>
                    <a:pt x="0" y="37"/>
                    <a:pt x="18" y="95"/>
                  </a:cubicBezTo>
                  <a:cubicBezTo>
                    <a:pt x="61" y="235"/>
                    <a:pt x="70" y="379"/>
                    <a:pt x="106" y="520"/>
                  </a:cubicBezTo>
                  <a:cubicBezTo>
                    <a:pt x="113" y="548"/>
                    <a:pt x="137" y="562"/>
                    <a:pt x="162" y="562"/>
                  </a:cubicBezTo>
                  <a:cubicBezTo>
                    <a:pt x="187" y="562"/>
                    <a:pt x="212" y="548"/>
                    <a:pt x="219" y="520"/>
                  </a:cubicBezTo>
                  <a:cubicBezTo>
                    <a:pt x="259" y="357"/>
                    <a:pt x="225" y="208"/>
                    <a:pt x="169" y="53"/>
                  </a:cubicBezTo>
                  <a:cubicBezTo>
                    <a:pt x="156" y="17"/>
                    <a:pt x="124" y="1"/>
                    <a:pt x="93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17"/>
            <p:cNvSpPr/>
            <p:nvPr/>
          </p:nvSpPr>
          <p:spPr>
            <a:xfrm>
              <a:off x="5631720" y="5781900"/>
              <a:ext cx="12811" cy="32311"/>
            </a:xfrm>
            <a:custGeom>
              <a:avLst/>
              <a:gdLst/>
              <a:ahLst/>
              <a:cxnLst/>
              <a:rect l="l" t="t" r="r" b="b"/>
              <a:pathLst>
                <a:path w="318" h="802" extrusionOk="0">
                  <a:moveTo>
                    <a:pt x="215" y="0"/>
                  </a:moveTo>
                  <a:cubicBezTo>
                    <a:pt x="181" y="0"/>
                    <a:pt x="147" y="19"/>
                    <a:pt x="134" y="61"/>
                  </a:cubicBezTo>
                  <a:cubicBezTo>
                    <a:pt x="73" y="273"/>
                    <a:pt x="1" y="566"/>
                    <a:pt x="106" y="774"/>
                  </a:cubicBezTo>
                  <a:cubicBezTo>
                    <a:pt x="116" y="793"/>
                    <a:pt x="134" y="802"/>
                    <a:pt x="152" y="802"/>
                  </a:cubicBezTo>
                  <a:cubicBezTo>
                    <a:pt x="177" y="802"/>
                    <a:pt x="202" y="786"/>
                    <a:pt x="209" y="760"/>
                  </a:cubicBezTo>
                  <a:cubicBezTo>
                    <a:pt x="236" y="665"/>
                    <a:pt x="226" y="576"/>
                    <a:pt x="232" y="477"/>
                  </a:cubicBezTo>
                  <a:cubicBezTo>
                    <a:pt x="239" y="350"/>
                    <a:pt x="264" y="228"/>
                    <a:pt x="298" y="106"/>
                  </a:cubicBezTo>
                  <a:cubicBezTo>
                    <a:pt x="318" y="42"/>
                    <a:pt x="266" y="0"/>
                    <a:pt x="215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17"/>
            <p:cNvSpPr/>
            <p:nvPr/>
          </p:nvSpPr>
          <p:spPr>
            <a:xfrm>
              <a:off x="5671523" y="5809778"/>
              <a:ext cx="3344" cy="4311"/>
            </a:xfrm>
            <a:custGeom>
              <a:avLst/>
              <a:gdLst/>
              <a:ahLst/>
              <a:cxnLst/>
              <a:rect l="l" t="t" r="r" b="b"/>
              <a:pathLst>
                <a:path w="83" h="107" extrusionOk="0">
                  <a:moveTo>
                    <a:pt x="26" y="1"/>
                  </a:moveTo>
                  <a:cubicBezTo>
                    <a:pt x="13" y="1"/>
                    <a:pt x="1" y="15"/>
                    <a:pt x="8" y="30"/>
                  </a:cubicBezTo>
                  <a:lnTo>
                    <a:pt x="41" y="96"/>
                  </a:lnTo>
                  <a:cubicBezTo>
                    <a:pt x="45" y="104"/>
                    <a:pt x="51" y="107"/>
                    <a:pt x="57" y="107"/>
                  </a:cubicBezTo>
                  <a:cubicBezTo>
                    <a:pt x="69" y="107"/>
                    <a:pt x="82" y="93"/>
                    <a:pt x="75" y="77"/>
                  </a:cubicBezTo>
                  <a:lnTo>
                    <a:pt x="41" y="11"/>
                  </a:lnTo>
                  <a:cubicBezTo>
                    <a:pt x="38" y="4"/>
                    <a:pt x="32" y="1"/>
                    <a:pt x="26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17"/>
            <p:cNvSpPr/>
            <p:nvPr/>
          </p:nvSpPr>
          <p:spPr>
            <a:xfrm>
              <a:off x="5934315" y="5665189"/>
              <a:ext cx="8622" cy="14544"/>
            </a:xfrm>
            <a:custGeom>
              <a:avLst/>
              <a:gdLst/>
              <a:ahLst/>
              <a:cxnLst/>
              <a:rect l="l" t="t" r="r" b="b"/>
              <a:pathLst>
                <a:path w="214" h="361" extrusionOk="0">
                  <a:moveTo>
                    <a:pt x="87" y="1"/>
                  </a:moveTo>
                  <a:cubicBezTo>
                    <a:pt x="44" y="1"/>
                    <a:pt x="1" y="35"/>
                    <a:pt x="16" y="87"/>
                  </a:cubicBezTo>
                  <a:cubicBezTo>
                    <a:pt x="40" y="170"/>
                    <a:pt x="66" y="251"/>
                    <a:pt x="101" y="329"/>
                  </a:cubicBezTo>
                  <a:cubicBezTo>
                    <a:pt x="110" y="351"/>
                    <a:pt x="126" y="360"/>
                    <a:pt x="143" y="360"/>
                  </a:cubicBezTo>
                  <a:cubicBezTo>
                    <a:pt x="177" y="360"/>
                    <a:pt x="214" y="324"/>
                    <a:pt x="207" y="285"/>
                  </a:cubicBezTo>
                  <a:cubicBezTo>
                    <a:pt x="197" y="203"/>
                    <a:pt x="175" y="129"/>
                    <a:pt x="153" y="49"/>
                  </a:cubicBezTo>
                  <a:cubicBezTo>
                    <a:pt x="143" y="15"/>
                    <a:pt x="115" y="1"/>
                    <a:pt x="87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17"/>
            <p:cNvSpPr/>
            <p:nvPr/>
          </p:nvSpPr>
          <p:spPr>
            <a:xfrm>
              <a:off x="5971620" y="5647181"/>
              <a:ext cx="18935" cy="28765"/>
            </a:xfrm>
            <a:custGeom>
              <a:avLst/>
              <a:gdLst/>
              <a:ahLst/>
              <a:cxnLst/>
              <a:rect l="l" t="t" r="r" b="b"/>
              <a:pathLst>
                <a:path w="470" h="714" extrusionOk="0">
                  <a:moveTo>
                    <a:pt x="123" y="0"/>
                  </a:moveTo>
                  <a:cubicBezTo>
                    <a:pt x="63" y="0"/>
                    <a:pt x="0" y="71"/>
                    <a:pt x="42" y="131"/>
                  </a:cubicBezTo>
                  <a:cubicBezTo>
                    <a:pt x="110" y="223"/>
                    <a:pt x="160" y="323"/>
                    <a:pt x="180" y="437"/>
                  </a:cubicBezTo>
                  <a:cubicBezTo>
                    <a:pt x="195" y="527"/>
                    <a:pt x="186" y="599"/>
                    <a:pt x="227" y="682"/>
                  </a:cubicBezTo>
                  <a:cubicBezTo>
                    <a:pt x="237" y="704"/>
                    <a:pt x="257" y="713"/>
                    <a:pt x="278" y="713"/>
                  </a:cubicBezTo>
                  <a:cubicBezTo>
                    <a:pt x="301" y="713"/>
                    <a:pt x="325" y="701"/>
                    <a:pt x="338" y="682"/>
                  </a:cubicBezTo>
                  <a:cubicBezTo>
                    <a:pt x="469" y="489"/>
                    <a:pt x="302" y="185"/>
                    <a:pt x="177" y="27"/>
                  </a:cubicBezTo>
                  <a:cubicBezTo>
                    <a:pt x="162" y="8"/>
                    <a:pt x="143" y="0"/>
                    <a:pt x="123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17"/>
            <p:cNvSpPr/>
            <p:nvPr/>
          </p:nvSpPr>
          <p:spPr>
            <a:xfrm>
              <a:off x="5806767" y="5669902"/>
              <a:ext cx="14906" cy="30578"/>
            </a:xfrm>
            <a:custGeom>
              <a:avLst/>
              <a:gdLst/>
              <a:ahLst/>
              <a:cxnLst/>
              <a:rect l="l" t="t" r="r" b="b"/>
              <a:pathLst>
                <a:path w="370" h="759" extrusionOk="0">
                  <a:moveTo>
                    <a:pt x="107" y="1"/>
                  </a:moveTo>
                  <a:cubicBezTo>
                    <a:pt x="53" y="1"/>
                    <a:pt x="1" y="42"/>
                    <a:pt x="25" y="108"/>
                  </a:cubicBezTo>
                  <a:cubicBezTo>
                    <a:pt x="99" y="314"/>
                    <a:pt x="121" y="544"/>
                    <a:pt x="225" y="737"/>
                  </a:cubicBezTo>
                  <a:cubicBezTo>
                    <a:pt x="233" y="752"/>
                    <a:pt x="249" y="759"/>
                    <a:pt x="264" y="759"/>
                  </a:cubicBezTo>
                  <a:cubicBezTo>
                    <a:pt x="284" y="759"/>
                    <a:pt x="304" y="747"/>
                    <a:pt x="309" y="726"/>
                  </a:cubicBezTo>
                  <a:cubicBezTo>
                    <a:pt x="370" y="498"/>
                    <a:pt x="277" y="269"/>
                    <a:pt x="194" y="59"/>
                  </a:cubicBezTo>
                  <a:cubicBezTo>
                    <a:pt x="178" y="19"/>
                    <a:pt x="142" y="1"/>
                    <a:pt x="107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17"/>
            <p:cNvSpPr/>
            <p:nvPr/>
          </p:nvSpPr>
          <p:spPr>
            <a:xfrm>
              <a:off x="5832429" y="5677396"/>
              <a:ext cx="8219" cy="26993"/>
            </a:xfrm>
            <a:custGeom>
              <a:avLst/>
              <a:gdLst/>
              <a:ahLst/>
              <a:cxnLst/>
              <a:rect l="l" t="t" r="r" b="b"/>
              <a:pathLst>
                <a:path w="204" h="670" extrusionOk="0">
                  <a:moveTo>
                    <a:pt x="71" y="1"/>
                  </a:moveTo>
                  <a:cubicBezTo>
                    <a:pt x="36" y="1"/>
                    <a:pt x="0" y="24"/>
                    <a:pt x="2" y="64"/>
                  </a:cubicBezTo>
                  <a:cubicBezTo>
                    <a:pt x="19" y="260"/>
                    <a:pt x="25" y="452"/>
                    <a:pt x="94" y="638"/>
                  </a:cubicBezTo>
                  <a:cubicBezTo>
                    <a:pt x="101" y="659"/>
                    <a:pt x="118" y="669"/>
                    <a:pt x="135" y="669"/>
                  </a:cubicBezTo>
                  <a:cubicBezTo>
                    <a:pt x="157" y="669"/>
                    <a:pt x="179" y="653"/>
                    <a:pt x="183" y="625"/>
                  </a:cubicBezTo>
                  <a:cubicBezTo>
                    <a:pt x="203" y="428"/>
                    <a:pt x="161" y="240"/>
                    <a:pt x="130" y="46"/>
                  </a:cubicBezTo>
                  <a:cubicBezTo>
                    <a:pt x="124" y="15"/>
                    <a:pt x="98" y="1"/>
                    <a:pt x="71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17"/>
            <p:cNvSpPr/>
            <p:nvPr/>
          </p:nvSpPr>
          <p:spPr>
            <a:xfrm>
              <a:off x="5973756" y="5772875"/>
              <a:ext cx="16437" cy="33519"/>
            </a:xfrm>
            <a:custGeom>
              <a:avLst/>
              <a:gdLst/>
              <a:ahLst/>
              <a:cxnLst/>
              <a:rect l="l" t="t" r="r" b="b"/>
              <a:pathLst>
                <a:path w="408" h="832" extrusionOk="0">
                  <a:moveTo>
                    <a:pt x="100" y="0"/>
                  </a:moveTo>
                  <a:cubicBezTo>
                    <a:pt x="51" y="0"/>
                    <a:pt x="1" y="42"/>
                    <a:pt x="21" y="97"/>
                  </a:cubicBezTo>
                  <a:cubicBezTo>
                    <a:pt x="102" y="324"/>
                    <a:pt x="107" y="588"/>
                    <a:pt x="212" y="801"/>
                  </a:cubicBezTo>
                  <a:cubicBezTo>
                    <a:pt x="222" y="822"/>
                    <a:pt x="241" y="831"/>
                    <a:pt x="260" y="831"/>
                  </a:cubicBezTo>
                  <a:cubicBezTo>
                    <a:pt x="287" y="831"/>
                    <a:pt x="315" y="814"/>
                    <a:pt x="325" y="787"/>
                  </a:cubicBezTo>
                  <a:cubicBezTo>
                    <a:pt x="407" y="543"/>
                    <a:pt x="277" y="251"/>
                    <a:pt x="165" y="37"/>
                  </a:cubicBezTo>
                  <a:cubicBezTo>
                    <a:pt x="150" y="11"/>
                    <a:pt x="126" y="0"/>
                    <a:pt x="100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17"/>
            <p:cNvSpPr/>
            <p:nvPr/>
          </p:nvSpPr>
          <p:spPr>
            <a:xfrm>
              <a:off x="6002964" y="5768404"/>
              <a:ext cx="16357" cy="31062"/>
            </a:xfrm>
            <a:custGeom>
              <a:avLst/>
              <a:gdLst/>
              <a:ahLst/>
              <a:cxnLst/>
              <a:rect l="l" t="t" r="r" b="b"/>
              <a:pathLst>
                <a:path w="406" h="771" extrusionOk="0">
                  <a:moveTo>
                    <a:pt x="112" y="1"/>
                  </a:moveTo>
                  <a:cubicBezTo>
                    <a:pt x="58" y="1"/>
                    <a:pt x="1" y="62"/>
                    <a:pt x="30" y="129"/>
                  </a:cubicBezTo>
                  <a:cubicBezTo>
                    <a:pt x="85" y="254"/>
                    <a:pt x="122" y="385"/>
                    <a:pt x="135" y="521"/>
                  </a:cubicBezTo>
                  <a:cubicBezTo>
                    <a:pt x="143" y="608"/>
                    <a:pt x="136" y="667"/>
                    <a:pt x="183" y="743"/>
                  </a:cubicBezTo>
                  <a:cubicBezTo>
                    <a:pt x="194" y="761"/>
                    <a:pt x="212" y="770"/>
                    <a:pt x="230" y="770"/>
                  </a:cubicBezTo>
                  <a:cubicBezTo>
                    <a:pt x="249" y="770"/>
                    <a:pt x="267" y="761"/>
                    <a:pt x="279" y="743"/>
                  </a:cubicBezTo>
                  <a:cubicBezTo>
                    <a:pt x="406" y="556"/>
                    <a:pt x="258" y="224"/>
                    <a:pt x="174" y="44"/>
                  </a:cubicBezTo>
                  <a:cubicBezTo>
                    <a:pt x="160" y="13"/>
                    <a:pt x="136" y="1"/>
                    <a:pt x="112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17"/>
            <p:cNvSpPr/>
            <p:nvPr/>
          </p:nvSpPr>
          <p:spPr>
            <a:xfrm>
              <a:off x="6104607" y="5753820"/>
              <a:ext cx="12771" cy="32270"/>
            </a:xfrm>
            <a:custGeom>
              <a:avLst/>
              <a:gdLst/>
              <a:ahLst/>
              <a:cxnLst/>
              <a:rect l="l" t="t" r="r" b="b"/>
              <a:pathLst>
                <a:path w="317" h="801" extrusionOk="0">
                  <a:moveTo>
                    <a:pt x="214" y="1"/>
                  </a:moveTo>
                  <a:cubicBezTo>
                    <a:pt x="181" y="1"/>
                    <a:pt x="150" y="19"/>
                    <a:pt x="141" y="63"/>
                  </a:cubicBezTo>
                  <a:cubicBezTo>
                    <a:pt x="99" y="253"/>
                    <a:pt x="1" y="645"/>
                    <a:pt x="171" y="786"/>
                  </a:cubicBezTo>
                  <a:cubicBezTo>
                    <a:pt x="183" y="796"/>
                    <a:pt x="195" y="801"/>
                    <a:pt x="208" y="801"/>
                  </a:cubicBezTo>
                  <a:cubicBezTo>
                    <a:pt x="225" y="801"/>
                    <a:pt x="241" y="792"/>
                    <a:pt x="254" y="775"/>
                  </a:cubicBezTo>
                  <a:cubicBezTo>
                    <a:pt x="312" y="688"/>
                    <a:pt x="287" y="619"/>
                    <a:pt x="280" y="517"/>
                  </a:cubicBezTo>
                  <a:cubicBezTo>
                    <a:pt x="273" y="378"/>
                    <a:pt x="282" y="243"/>
                    <a:pt x="306" y="107"/>
                  </a:cubicBezTo>
                  <a:cubicBezTo>
                    <a:pt x="317" y="44"/>
                    <a:pt x="263" y="1"/>
                    <a:pt x="214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17"/>
            <p:cNvSpPr/>
            <p:nvPr/>
          </p:nvSpPr>
          <p:spPr>
            <a:xfrm>
              <a:off x="6146425" y="5759782"/>
              <a:ext cx="13617" cy="20023"/>
            </a:xfrm>
            <a:custGeom>
              <a:avLst/>
              <a:gdLst/>
              <a:ahLst/>
              <a:cxnLst/>
              <a:rect l="l" t="t" r="r" b="b"/>
              <a:pathLst>
                <a:path w="338" h="497" extrusionOk="0">
                  <a:moveTo>
                    <a:pt x="240" y="1"/>
                  </a:moveTo>
                  <a:cubicBezTo>
                    <a:pt x="224" y="1"/>
                    <a:pt x="209" y="7"/>
                    <a:pt x="196" y="21"/>
                  </a:cubicBezTo>
                  <a:cubicBezTo>
                    <a:pt x="97" y="137"/>
                    <a:pt x="0" y="295"/>
                    <a:pt x="48" y="451"/>
                  </a:cubicBezTo>
                  <a:cubicBezTo>
                    <a:pt x="57" y="478"/>
                    <a:pt x="87" y="496"/>
                    <a:pt x="115" y="496"/>
                  </a:cubicBezTo>
                  <a:cubicBezTo>
                    <a:pt x="135" y="496"/>
                    <a:pt x="153" y="487"/>
                    <a:pt x="163" y="465"/>
                  </a:cubicBezTo>
                  <a:cubicBezTo>
                    <a:pt x="215" y="343"/>
                    <a:pt x="223" y="218"/>
                    <a:pt x="304" y="105"/>
                  </a:cubicBezTo>
                  <a:cubicBezTo>
                    <a:pt x="338" y="57"/>
                    <a:pt x="288" y="1"/>
                    <a:pt x="24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17"/>
            <p:cNvSpPr/>
            <p:nvPr/>
          </p:nvSpPr>
          <p:spPr>
            <a:xfrm>
              <a:off x="6200611" y="5738188"/>
              <a:ext cx="9588" cy="24495"/>
            </a:xfrm>
            <a:custGeom>
              <a:avLst/>
              <a:gdLst/>
              <a:ahLst/>
              <a:cxnLst/>
              <a:rect l="l" t="t" r="r" b="b"/>
              <a:pathLst>
                <a:path w="238" h="608" extrusionOk="0">
                  <a:moveTo>
                    <a:pt x="151" y="1"/>
                  </a:moveTo>
                  <a:cubicBezTo>
                    <a:pt x="118" y="1"/>
                    <a:pt x="86" y="18"/>
                    <a:pt x="80" y="55"/>
                  </a:cubicBezTo>
                  <a:cubicBezTo>
                    <a:pt x="57" y="218"/>
                    <a:pt x="0" y="397"/>
                    <a:pt x="36" y="559"/>
                  </a:cubicBezTo>
                  <a:cubicBezTo>
                    <a:pt x="43" y="590"/>
                    <a:pt x="74" y="608"/>
                    <a:pt x="104" y="608"/>
                  </a:cubicBezTo>
                  <a:cubicBezTo>
                    <a:pt x="127" y="608"/>
                    <a:pt x="149" y="598"/>
                    <a:pt x="160" y="575"/>
                  </a:cubicBezTo>
                  <a:cubicBezTo>
                    <a:pt x="233" y="428"/>
                    <a:pt x="220" y="240"/>
                    <a:pt x="233" y="76"/>
                  </a:cubicBezTo>
                  <a:cubicBezTo>
                    <a:pt x="237" y="28"/>
                    <a:pt x="193" y="1"/>
                    <a:pt x="151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17"/>
            <p:cNvSpPr/>
            <p:nvPr/>
          </p:nvSpPr>
          <p:spPr>
            <a:xfrm>
              <a:off x="6176801" y="5739075"/>
              <a:ext cx="8138" cy="14826"/>
            </a:xfrm>
            <a:custGeom>
              <a:avLst/>
              <a:gdLst/>
              <a:ahLst/>
              <a:cxnLst/>
              <a:rect l="l" t="t" r="r" b="b"/>
              <a:pathLst>
                <a:path w="202" h="368" extrusionOk="0">
                  <a:moveTo>
                    <a:pt x="95" y="0"/>
                  </a:moveTo>
                  <a:cubicBezTo>
                    <a:pt x="62" y="0"/>
                    <a:pt x="32" y="19"/>
                    <a:pt x="25" y="64"/>
                  </a:cubicBezTo>
                  <a:cubicBezTo>
                    <a:pt x="13" y="158"/>
                    <a:pt x="0" y="241"/>
                    <a:pt x="29" y="332"/>
                  </a:cubicBezTo>
                  <a:cubicBezTo>
                    <a:pt x="36" y="355"/>
                    <a:pt x="56" y="368"/>
                    <a:pt x="77" y="368"/>
                  </a:cubicBezTo>
                  <a:cubicBezTo>
                    <a:pt x="93" y="368"/>
                    <a:pt x="110" y="360"/>
                    <a:pt x="121" y="343"/>
                  </a:cubicBezTo>
                  <a:cubicBezTo>
                    <a:pt x="169" y="268"/>
                    <a:pt x="181" y="197"/>
                    <a:pt x="193" y="110"/>
                  </a:cubicBezTo>
                  <a:cubicBezTo>
                    <a:pt x="202" y="44"/>
                    <a:pt x="145" y="0"/>
                    <a:pt x="95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17"/>
            <p:cNvSpPr/>
            <p:nvPr/>
          </p:nvSpPr>
          <p:spPr>
            <a:xfrm>
              <a:off x="6226314" y="5653707"/>
              <a:ext cx="12167" cy="24213"/>
            </a:xfrm>
            <a:custGeom>
              <a:avLst/>
              <a:gdLst/>
              <a:ahLst/>
              <a:cxnLst/>
              <a:rect l="l" t="t" r="r" b="b"/>
              <a:pathLst>
                <a:path w="302" h="601" extrusionOk="0">
                  <a:moveTo>
                    <a:pt x="81" y="1"/>
                  </a:moveTo>
                  <a:cubicBezTo>
                    <a:pt x="41" y="1"/>
                    <a:pt x="1" y="42"/>
                    <a:pt x="27" y="88"/>
                  </a:cubicBezTo>
                  <a:cubicBezTo>
                    <a:pt x="116" y="244"/>
                    <a:pt x="147" y="399"/>
                    <a:pt x="203" y="567"/>
                  </a:cubicBezTo>
                  <a:cubicBezTo>
                    <a:pt x="211" y="590"/>
                    <a:pt x="230" y="601"/>
                    <a:pt x="249" y="601"/>
                  </a:cubicBezTo>
                  <a:cubicBezTo>
                    <a:pt x="272" y="601"/>
                    <a:pt x="295" y="584"/>
                    <a:pt x="297" y="554"/>
                  </a:cubicBezTo>
                  <a:cubicBezTo>
                    <a:pt x="302" y="370"/>
                    <a:pt x="218" y="187"/>
                    <a:pt x="128" y="29"/>
                  </a:cubicBezTo>
                  <a:cubicBezTo>
                    <a:pt x="116" y="9"/>
                    <a:pt x="98" y="1"/>
                    <a:pt x="81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17"/>
            <p:cNvSpPr/>
            <p:nvPr/>
          </p:nvSpPr>
          <p:spPr>
            <a:xfrm>
              <a:off x="6250647" y="5652297"/>
              <a:ext cx="21433" cy="27678"/>
            </a:xfrm>
            <a:custGeom>
              <a:avLst/>
              <a:gdLst/>
              <a:ahLst/>
              <a:cxnLst/>
              <a:rect l="l" t="t" r="r" b="b"/>
              <a:pathLst>
                <a:path w="532" h="687" extrusionOk="0">
                  <a:moveTo>
                    <a:pt x="139" y="1"/>
                  </a:moveTo>
                  <a:cubicBezTo>
                    <a:pt x="66" y="1"/>
                    <a:pt x="1" y="95"/>
                    <a:pt x="69" y="160"/>
                  </a:cubicBezTo>
                  <a:cubicBezTo>
                    <a:pt x="153" y="242"/>
                    <a:pt x="205" y="348"/>
                    <a:pt x="204" y="468"/>
                  </a:cubicBezTo>
                  <a:cubicBezTo>
                    <a:pt x="202" y="547"/>
                    <a:pt x="185" y="583"/>
                    <a:pt x="221" y="655"/>
                  </a:cubicBezTo>
                  <a:cubicBezTo>
                    <a:pt x="232" y="676"/>
                    <a:pt x="254" y="686"/>
                    <a:pt x="276" y="686"/>
                  </a:cubicBezTo>
                  <a:cubicBezTo>
                    <a:pt x="287" y="686"/>
                    <a:pt x="298" y="684"/>
                    <a:pt x="307" y="678"/>
                  </a:cubicBezTo>
                  <a:cubicBezTo>
                    <a:pt x="532" y="542"/>
                    <a:pt x="341" y="160"/>
                    <a:pt x="202" y="27"/>
                  </a:cubicBezTo>
                  <a:cubicBezTo>
                    <a:pt x="183" y="8"/>
                    <a:pt x="161" y="1"/>
                    <a:pt x="139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17"/>
            <p:cNvSpPr/>
            <p:nvPr/>
          </p:nvSpPr>
          <p:spPr>
            <a:xfrm>
              <a:off x="6267608" y="5637310"/>
              <a:ext cx="16598" cy="35856"/>
            </a:xfrm>
            <a:custGeom>
              <a:avLst/>
              <a:gdLst/>
              <a:ahLst/>
              <a:cxnLst/>
              <a:rect l="l" t="t" r="r" b="b"/>
              <a:pathLst>
                <a:path w="412" h="890" extrusionOk="0">
                  <a:moveTo>
                    <a:pt x="86" y="0"/>
                  </a:moveTo>
                  <a:cubicBezTo>
                    <a:pt x="43" y="0"/>
                    <a:pt x="1" y="48"/>
                    <a:pt x="24" y="99"/>
                  </a:cubicBezTo>
                  <a:cubicBezTo>
                    <a:pt x="87" y="238"/>
                    <a:pt x="125" y="380"/>
                    <a:pt x="131" y="533"/>
                  </a:cubicBezTo>
                  <a:cubicBezTo>
                    <a:pt x="135" y="640"/>
                    <a:pt x="112" y="741"/>
                    <a:pt x="145" y="843"/>
                  </a:cubicBezTo>
                  <a:cubicBezTo>
                    <a:pt x="155" y="874"/>
                    <a:pt x="181" y="890"/>
                    <a:pt x="208" y="890"/>
                  </a:cubicBezTo>
                  <a:cubicBezTo>
                    <a:pt x="228" y="890"/>
                    <a:pt x="249" y="880"/>
                    <a:pt x="262" y="860"/>
                  </a:cubicBezTo>
                  <a:cubicBezTo>
                    <a:pt x="412" y="632"/>
                    <a:pt x="254" y="246"/>
                    <a:pt x="137" y="33"/>
                  </a:cubicBezTo>
                  <a:cubicBezTo>
                    <a:pt x="124" y="10"/>
                    <a:pt x="105" y="0"/>
                    <a:pt x="86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17"/>
            <p:cNvSpPr/>
            <p:nvPr/>
          </p:nvSpPr>
          <p:spPr>
            <a:xfrm>
              <a:off x="6294600" y="5653465"/>
              <a:ext cx="10193" cy="13577"/>
            </a:xfrm>
            <a:custGeom>
              <a:avLst/>
              <a:gdLst/>
              <a:ahLst/>
              <a:cxnLst/>
              <a:rect l="l" t="t" r="r" b="b"/>
              <a:pathLst>
                <a:path w="253" h="337" extrusionOk="0">
                  <a:moveTo>
                    <a:pt x="127" y="1"/>
                  </a:moveTo>
                  <a:cubicBezTo>
                    <a:pt x="100" y="1"/>
                    <a:pt x="73" y="15"/>
                    <a:pt x="57" y="48"/>
                  </a:cubicBezTo>
                  <a:cubicBezTo>
                    <a:pt x="9" y="147"/>
                    <a:pt x="0" y="200"/>
                    <a:pt x="41" y="300"/>
                  </a:cubicBezTo>
                  <a:cubicBezTo>
                    <a:pt x="51" y="325"/>
                    <a:pt x="75" y="336"/>
                    <a:pt x="100" y="336"/>
                  </a:cubicBezTo>
                  <a:cubicBezTo>
                    <a:pt x="134" y="336"/>
                    <a:pt x="170" y="316"/>
                    <a:pt x="178" y="282"/>
                  </a:cubicBezTo>
                  <a:cubicBezTo>
                    <a:pt x="187" y="234"/>
                    <a:pt x="200" y="188"/>
                    <a:pt x="216" y="143"/>
                  </a:cubicBezTo>
                  <a:cubicBezTo>
                    <a:pt x="253" y="69"/>
                    <a:pt x="188" y="1"/>
                    <a:pt x="127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17"/>
            <p:cNvSpPr/>
            <p:nvPr/>
          </p:nvSpPr>
          <p:spPr>
            <a:xfrm>
              <a:off x="6443863" y="5548236"/>
              <a:ext cx="4109" cy="6164"/>
            </a:xfrm>
            <a:custGeom>
              <a:avLst/>
              <a:gdLst/>
              <a:ahLst/>
              <a:cxnLst/>
              <a:rect l="l" t="t" r="r" b="b"/>
              <a:pathLst>
                <a:path w="102" h="153" extrusionOk="0">
                  <a:moveTo>
                    <a:pt x="39" y="0"/>
                  </a:moveTo>
                  <a:cubicBezTo>
                    <a:pt x="20" y="0"/>
                    <a:pt x="1" y="15"/>
                    <a:pt x="8" y="36"/>
                  </a:cubicBezTo>
                  <a:cubicBezTo>
                    <a:pt x="21" y="70"/>
                    <a:pt x="34" y="102"/>
                    <a:pt x="47" y="135"/>
                  </a:cubicBezTo>
                  <a:cubicBezTo>
                    <a:pt x="51" y="147"/>
                    <a:pt x="62" y="152"/>
                    <a:pt x="72" y="152"/>
                  </a:cubicBezTo>
                  <a:cubicBezTo>
                    <a:pt x="87" y="152"/>
                    <a:pt x="101" y="141"/>
                    <a:pt x="96" y="121"/>
                  </a:cubicBezTo>
                  <a:lnTo>
                    <a:pt x="67" y="21"/>
                  </a:lnTo>
                  <a:cubicBezTo>
                    <a:pt x="62" y="6"/>
                    <a:pt x="51" y="0"/>
                    <a:pt x="39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17"/>
            <p:cNvSpPr/>
            <p:nvPr/>
          </p:nvSpPr>
          <p:spPr>
            <a:xfrm>
              <a:off x="6468317" y="5530712"/>
              <a:ext cx="13496" cy="28685"/>
            </a:xfrm>
            <a:custGeom>
              <a:avLst/>
              <a:gdLst/>
              <a:ahLst/>
              <a:cxnLst/>
              <a:rect l="l" t="t" r="r" b="b"/>
              <a:pathLst>
                <a:path w="335" h="712" extrusionOk="0">
                  <a:moveTo>
                    <a:pt x="87" y="1"/>
                  </a:moveTo>
                  <a:cubicBezTo>
                    <a:pt x="43" y="1"/>
                    <a:pt x="0" y="34"/>
                    <a:pt x="18" y="88"/>
                  </a:cubicBezTo>
                  <a:cubicBezTo>
                    <a:pt x="78" y="278"/>
                    <a:pt x="84" y="521"/>
                    <a:pt x="188" y="687"/>
                  </a:cubicBezTo>
                  <a:cubicBezTo>
                    <a:pt x="198" y="704"/>
                    <a:pt x="215" y="712"/>
                    <a:pt x="232" y="712"/>
                  </a:cubicBezTo>
                  <a:cubicBezTo>
                    <a:pt x="253" y="712"/>
                    <a:pt x="274" y="699"/>
                    <a:pt x="281" y="674"/>
                  </a:cubicBezTo>
                  <a:cubicBezTo>
                    <a:pt x="335" y="477"/>
                    <a:pt x="224" y="233"/>
                    <a:pt x="158" y="49"/>
                  </a:cubicBezTo>
                  <a:cubicBezTo>
                    <a:pt x="145" y="15"/>
                    <a:pt x="116" y="1"/>
                    <a:pt x="87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17"/>
            <p:cNvSpPr/>
            <p:nvPr/>
          </p:nvSpPr>
          <p:spPr>
            <a:xfrm>
              <a:off x="6497968" y="5531759"/>
              <a:ext cx="7775" cy="25220"/>
            </a:xfrm>
            <a:custGeom>
              <a:avLst/>
              <a:gdLst/>
              <a:ahLst/>
              <a:cxnLst/>
              <a:rect l="l" t="t" r="r" b="b"/>
              <a:pathLst>
                <a:path w="193" h="626" extrusionOk="0">
                  <a:moveTo>
                    <a:pt x="119" y="0"/>
                  </a:moveTo>
                  <a:cubicBezTo>
                    <a:pt x="81" y="0"/>
                    <a:pt x="41" y="25"/>
                    <a:pt x="37" y="74"/>
                  </a:cubicBezTo>
                  <a:cubicBezTo>
                    <a:pt x="22" y="244"/>
                    <a:pt x="0" y="413"/>
                    <a:pt x="22" y="585"/>
                  </a:cubicBezTo>
                  <a:cubicBezTo>
                    <a:pt x="26" y="613"/>
                    <a:pt x="48" y="626"/>
                    <a:pt x="71" y="626"/>
                  </a:cubicBezTo>
                  <a:cubicBezTo>
                    <a:pt x="97" y="626"/>
                    <a:pt x="125" y="611"/>
                    <a:pt x="133" y="585"/>
                  </a:cubicBezTo>
                  <a:cubicBezTo>
                    <a:pt x="180" y="420"/>
                    <a:pt x="178" y="245"/>
                    <a:pt x="190" y="74"/>
                  </a:cubicBezTo>
                  <a:cubicBezTo>
                    <a:pt x="193" y="25"/>
                    <a:pt x="157" y="0"/>
                    <a:pt x="119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17"/>
            <p:cNvSpPr/>
            <p:nvPr/>
          </p:nvSpPr>
          <p:spPr>
            <a:xfrm>
              <a:off x="6526935" y="5552628"/>
              <a:ext cx="2095" cy="1571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1" y="1"/>
                    <a:pt x="1" y="39"/>
                    <a:pt x="26" y="39"/>
                  </a:cubicBezTo>
                  <a:cubicBezTo>
                    <a:pt x="52" y="39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17"/>
            <p:cNvSpPr/>
            <p:nvPr/>
          </p:nvSpPr>
          <p:spPr>
            <a:xfrm>
              <a:off x="6736386" y="5763045"/>
              <a:ext cx="19298" cy="27879"/>
            </a:xfrm>
            <a:custGeom>
              <a:avLst/>
              <a:gdLst/>
              <a:ahLst/>
              <a:cxnLst/>
              <a:rect l="l" t="t" r="r" b="b"/>
              <a:pathLst>
                <a:path w="479" h="692" extrusionOk="0">
                  <a:moveTo>
                    <a:pt x="122" y="1"/>
                  </a:moveTo>
                  <a:cubicBezTo>
                    <a:pt x="58" y="1"/>
                    <a:pt x="1" y="87"/>
                    <a:pt x="56" y="150"/>
                  </a:cubicBezTo>
                  <a:cubicBezTo>
                    <a:pt x="190" y="304"/>
                    <a:pt x="229" y="482"/>
                    <a:pt x="324" y="654"/>
                  </a:cubicBezTo>
                  <a:cubicBezTo>
                    <a:pt x="339" y="680"/>
                    <a:pt x="362" y="691"/>
                    <a:pt x="386" y="691"/>
                  </a:cubicBezTo>
                  <a:cubicBezTo>
                    <a:pt x="425" y="691"/>
                    <a:pt x="464" y="661"/>
                    <a:pt x="467" y="616"/>
                  </a:cubicBezTo>
                  <a:cubicBezTo>
                    <a:pt x="478" y="398"/>
                    <a:pt x="321" y="182"/>
                    <a:pt x="179" y="28"/>
                  </a:cubicBezTo>
                  <a:cubicBezTo>
                    <a:pt x="162" y="9"/>
                    <a:pt x="141" y="1"/>
                    <a:pt x="122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17"/>
            <p:cNvSpPr/>
            <p:nvPr/>
          </p:nvSpPr>
          <p:spPr>
            <a:xfrm>
              <a:off x="6761283" y="5771143"/>
              <a:ext cx="13295" cy="18774"/>
            </a:xfrm>
            <a:custGeom>
              <a:avLst/>
              <a:gdLst/>
              <a:ahLst/>
              <a:cxnLst/>
              <a:rect l="l" t="t" r="r" b="b"/>
              <a:pathLst>
                <a:path w="330" h="466" extrusionOk="0">
                  <a:moveTo>
                    <a:pt x="66" y="1"/>
                  </a:moveTo>
                  <a:cubicBezTo>
                    <a:pt x="32" y="1"/>
                    <a:pt x="1" y="25"/>
                    <a:pt x="14" y="65"/>
                  </a:cubicBezTo>
                  <a:cubicBezTo>
                    <a:pt x="59" y="198"/>
                    <a:pt x="89" y="328"/>
                    <a:pt x="177" y="439"/>
                  </a:cubicBezTo>
                  <a:cubicBezTo>
                    <a:pt x="191" y="457"/>
                    <a:pt x="210" y="465"/>
                    <a:pt x="229" y="465"/>
                  </a:cubicBezTo>
                  <a:cubicBezTo>
                    <a:pt x="278" y="465"/>
                    <a:pt x="330" y="412"/>
                    <a:pt x="315" y="360"/>
                  </a:cubicBezTo>
                  <a:cubicBezTo>
                    <a:pt x="278" y="230"/>
                    <a:pt x="191" y="134"/>
                    <a:pt x="114" y="24"/>
                  </a:cubicBezTo>
                  <a:cubicBezTo>
                    <a:pt x="102" y="8"/>
                    <a:pt x="84" y="1"/>
                    <a:pt x="66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17"/>
            <p:cNvSpPr/>
            <p:nvPr/>
          </p:nvSpPr>
          <p:spPr>
            <a:xfrm>
              <a:off x="6801490" y="5775172"/>
              <a:ext cx="2014" cy="1571"/>
            </a:xfrm>
            <a:custGeom>
              <a:avLst/>
              <a:gdLst/>
              <a:ahLst/>
              <a:cxnLst/>
              <a:rect l="l" t="t" r="r" b="b"/>
              <a:pathLst>
                <a:path w="50" h="39" extrusionOk="0">
                  <a:moveTo>
                    <a:pt x="23" y="0"/>
                  </a:moveTo>
                  <a:cubicBezTo>
                    <a:pt x="0" y="0"/>
                    <a:pt x="0" y="39"/>
                    <a:pt x="24" y="39"/>
                  </a:cubicBezTo>
                  <a:cubicBezTo>
                    <a:pt x="50" y="39"/>
                    <a:pt x="50" y="0"/>
                    <a:pt x="24" y="0"/>
                  </a:cubicBezTo>
                  <a:cubicBezTo>
                    <a:pt x="24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17"/>
            <p:cNvSpPr/>
            <p:nvPr/>
          </p:nvSpPr>
          <p:spPr>
            <a:xfrm>
              <a:off x="6527217" y="5827343"/>
              <a:ext cx="11724" cy="20708"/>
            </a:xfrm>
            <a:custGeom>
              <a:avLst/>
              <a:gdLst/>
              <a:ahLst/>
              <a:cxnLst/>
              <a:rect l="l" t="t" r="r" b="b"/>
              <a:pathLst>
                <a:path w="291" h="514" extrusionOk="0">
                  <a:moveTo>
                    <a:pt x="96" y="0"/>
                  </a:moveTo>
                  <a:cubicBezTo>
                    <a:pt x="48" y="0"/>
                    <a:pt x="1" y="38"/>
                    <a:pt x="19" y="98"/>
                  </a:cubicBezTo>
                  <a:cubicBezTo>
                    <a:pt x="59" y="225"/>
                    <a:pt x="88" y="363"/>
                    <a:pt x="154" y="480"/>
                  </a:cubicBezTo>
                  <a:cubicBezTo>
                    <a:pt x="167" y="503"/>
                    <a:pt x="191" y="513"/>
                    <a:pt x="216" y="513"/>
                  </a:cubicBezTo>
                  <a:cubicBezTo>
                    <a:pt x="253" y="513"/>
                    <a:pt x="291" y="489"/>
                    <a:pt x="286" y="446"/>
                  </a:cubicBezTo>
                  <a:cubicBezTo>
                    <a:pt x="272" y="310"/>
                    <a:pt x="216" y="183"/>
                    <a:pt x="173" y="56"/>
                  </a:cubicBezTo>
                  <a:cubicBezTo>
                    <a:pt x="160" y="17"/>
                    <a:pt x="128" y="0"/>
                    <a:pt x="96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17"/>
            <p:cNvSpPr/>
            <p:nvPr/>
          </p:nvSpPr>
          <p:spPr>
            <a:xfrm>
              <a:off x="7143283" y="5748864"/>
              <a:ext cx="7695" cy="16115"/>
            </a:xfrm>
            <a:custGeom>
              <a:avLst/>
              <a:gdLst/>
              <a:ahLst/>
              <a:cxnLst/>
              <a:rect l="l" t="t" r="r" b="b"/>
              <a:pathLst>
                <a:path w="191" h="400" extrusionOk="0">
                  <a:moveTo>
                    <a:pt x="113" y="1"/>
                  </a:moveTo>
                  <a:cubicBezTo>
                    <a:pt x="74" y="1"/>
                    <a:pt x="31" y="26"/>
                    <a:pt x="25" y="76"/>
                  </a:cubicBezTo>
                  <a:cubicBezTo>
                    <a:pt x="13" y="167"/>
                    <a:pt x="1" y="252"/>
                    <a:pt x="12" y="342"/>
                  </a:cubicBezTo>
                  <a:cubicBezTo>
                    <a:pt x="16" y="379"/>
                    <a:pt x="44" y="400"/>
                    <a:pt x="72" y="400"/>
                  </a:cubicBezTo>
                  <a:cubicBezTo>
                    <a:pt x="95" y="400"/>
                    <a:pt x="118" y="387"/>
                    <a:pt x="129" y="357"/>
                  </a:cubicBezTo>
                  <a:cubicBezTo>
                    <a:pt x="165" y="267"/>
                    <a:pt x="171" y="173"/>
                    <a:pt x="184" y="76"/>
                  </a:cubicBezTo>
                  <a:cubicBezTo>
                    <a:pt x="190" y="26"/>
                    <a:pt x="153" y="1"/>
                    <a:pt x="113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17"/>
            <p:cNvSpPr/>
            <p:nvPr/>
          </p:nvSpPr>
          <p:spPr>
            <a:xfrm>
              <a:off x="7161815" y="5734200"/>
              <a:ext cx="11804" cy="28524"/>
            </a:xfrm>
            <a:custGeom>
              <a:avLst/>
              <a:gdLst/>
              <a:ahLst/>
              <a:cxnLst/>
              <a:rect l="l" t="t" r="r" b="b"/>
              <a:pathLst>
                <a:path w="293" h="708" extrusionOk="0">
                  <a:moveTo>
                    <a:pt x="218" y="1"/>
                  </a:moveTo>
                  <a:cubicBezTo>
                    <a:pt x="178" y="1"/>
                    <a:pt x="136" y="27"/>
                    <a:pt x="130" y="77"/>
                  </a:cubicBezTo>
                  <a:cubicBezTo>
                    <a:pt x="106" y="264"/>
                    <a:pt x="1" y="453"/>
                    <a:pt x="5" y="637"/>
                  </a:cubicBezTo>
                  <a:cubicBezTo>
                    <a:pt x="5" y="679"/>
                    <a:pt x="40" y="707"/>
                    <a:pt x="77" y="707"/>
                  </a:cubicBezTo>
                  <a:cubicBezTo>
                    <a:pt x="94" y="707"/>
                    <a:pt x="111" y="701"/>
                    <a:pt x="125" y="687"/>
                  </a:cubicBezTo>
                  <a:cubicBezTo>
                    <a:pt x="267" y="541"/>
                    <a:pt x="278" y="270"/>
                    <a:pt x="289" y="75"/>
                  </a:cubicBezTo>
                  <a:cubicBezTo>
                    <a:pt x="293" y="25"/>
                    <a:pt x="256" y="1"/>
                    <a:pt x="218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17"/>
            <p:cNvSpPr/>
            <p:nvPr/>
          </p:nvSpPr>
          <p:spPr>
            <a:xfrm>
              <a:off x="7231069" y="5778395"/>
              <a:ext cx="11361" cy="27678"/>
            </a:xfrm>
            <a:custGeom>
              <a:avLst/>
              <a:gdLst/>
              <a:ahLst/>
              <a:cxnLst/>
              <a:rect l="l" t="t" r="r" b="b"/>
              <a:pathLst>
                <a:path w="282" h="687" extrusionOk="0">
                  <a:moveTo>
                    <a:pt x="153" y="0"/>
                  </a:moveTo>
                  <a:cubicBezTo>
                    <a:pt x="117" y="0"/>
                    <a:pt x="78" y="25"/>
                    <a:pt x="73" y="72"/>
                  </a:cubicBezTo>
                  <a:cubicBezTo>
                    <a:pt x="54" y="257"/>
                    <a:pt x="1" y="517"/>
                    <a:pt x="124" y="672"/>
                  </a:cubicBezTo>
                  <a:cubicBezTo>
                    <a:pt x="132" y="682"/>
                    <a:pt x="145" y="687"/>
                    <a:pt x="159" y="687"/>
                  </a:cubicBezTo>
                  <a:cubicBezTo>
                    <a:pt x="178" y="687"/>
                    <a:pt x="197" y="678"/>
                    <a:pt x="204" y="663"/>
                  </a:cubicBezTo>
                  <a:cubicBezTo>
                    <a:pt x="282" y="495"/>
                    <a:pt x="213" y="257"/>
                    <a:pt x="219" y="73"/>
                  </a:cubicBezTo>
                  <a:cubicBezTo>
                    <a:pt x="222" y="24"/>
                    <a:pt x="188" y="0"/>
                    <a:pt x="153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17"/>
            <p:cNvSpPr/>
            <p:nvPr/>
          </p:nvSpPr>
          <p:spPr>
            <a:xfrm>
              <a:off x="7253146" y="5781255"/>
              <a:ext cx="11361" cy="17324"/>
            </a:xfrm>
            <a:custGeom>
              <a:avLst/>
              <a:gdLst/>
              <a:ahLst/>
              <a:cxnLst/>
              <a:rect l="l" t="t" r="r" b="b"/>
              <a:pathLst>
                <a:path w="282" h="430" extrusionOk="0">
                  <a:moveTo>
                    <a:pt x="156" y="1"/>
                  </a:moveTo>
                  <a:cubicBezTo>
                    <a:pt x="115" y="1"/>
                    <a:pt x="75" y="22"/>
                    <a:pt x="59" y="72"/>
                  </a:cubicBezTo>
                  <a:cubicBezTo>
                    <a:pt x="20" y="191"/>
                    <a:pt x="1" y="289"/>
                    <a:pt x="67" y="397"/>
                  </a:cubicBezTo>
                  <a:cubicBezTo>
                    <a:pt x="81" y="420"/>
                    <a:pt x="103" y="430"/>
                    <a:pt x="124" y="430"/>
                  </a:cubicBezTo>
                  <a:cubicBezTo>
                    <a:pt x="152" y="430"/>
                    <a:pt x="180" y="412"/>
                    <a:pt x="191" y="382"/>
                  </a:cubicBezTo>
                  <a:cubicBezTo>
                    <a:pt x="224" y="297"/>
                    <a:pt x="226" y="212"/>
                    <a:pt x="256" y="125"/>
                  </a:cubicBezTo>
                  <a:cubicBezTo>
                    <a:pt x="281" y="51"/>
                    <a:pt x="218" y="1"/>
                    <a:pt x="156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17"/>
            <p:cNvSpPr/>
            <p:nvPr/>
          </p:nvSpPr>
          <p:spPr>
            <a:xfrm>
              <a:off x="7701095" y="5660838"/>
              <a:ext cx="19137" cy="29450"/>
            </a:xfrm>
            <a:custGeom>
              <a:avLst/>
              <a:gdLst/>
              <a:ahLst/>
              <a:cxnLst/>
              <a:rect l="l" t="t" r="r" b="b"/>
              <a:pathLst>
                <a:path w="475" h="731" extrusionOk="0">
                  <a:moveTo>
                    <a:pt x="119" y="0"/>
                  </a:moveTo>
                  <a:cubicBezTo>
                    <a:pt x="59" y="0"/>
                    <a:pt x="0" y="63"/>
                    <a:pt x="43" y="124"/>
                  </a:cubicBezTo>
                  <a:cubicBezTo>
                    <a:pt x="103" y="208"/>
                    <a:pt x="159" y="296"/>
                    <a:pt x="188" y="398"/>
                  </a:cubicBezTo>
                  <a:cubicBezTo>
                    <a:pt x="211" y="487"/>
                    <a:pt x="211" y="577"/>
                    <a:pt x="234" y="666"/>
                  </a:cubicBezTo>
                  <a:cubicBezTo>
                    <a:pt x="246" y="709"/>
                    <a:pt x="283" y="730"/>
                    <a:pt x="319" y="730"/>
                  </a:cubicBezTo>
                  <a:cubicBezTo>
                    <a:pt x="357" y="730"/>
                    <a:pt x="395" y="708"/>
                    <a:pt x="407" y="666"/>
                  </a:cubicBezTo>
                  <a:cubicBezTo>
                    <a:pt x="474" y="441"/>
                    <a:pt x="336" y="175"/>
                    <a:pt x="176" y="23"/>
                  </a:cubicBezTo>
                  <a:cubicBezTo>
                    <a:pt x="159" y="7"/>
                    <a:pt x="139" y="0"/>
                    <a:pt x="119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17"/>
            <p:cNvSpPr/>
            <p:nvPr/>
          </p:nvSpPr>
          <p:spPr>
            <a:xfrm>
              <a:off x="7720191" y="5665753"/>
              <a:ext cx="13456" cy="23850"/>
            </a:xfrm>
            <a:custGeom>
              <a:avLst/>
              <a:gdLst/>
              <a:ahLst/>
              <a:cxnLst/>
              <a:rect l="l" t="t" r="r" b="b"/>
              <a:pathLst>
                <a:path w="334" h="592" extrusionOk="0">
                  <a:moveTo>
                    <a:pt x="110" y="0"/>
                  </a:moveTo>
                  <a:cubicBezTo>
                    <a:pt x="55" y="0"/>
                    <a:pt x="1" y="43"/>
                    <a:pt x="21" y="112"/>
                  </a:cubicBezTo>
                  <a:cubicBezTo>
                    <a:pt x="65" y="259"/>
                    <a:pt x="96" y="427"/>
                    <a:pt x="180" y="555"/>
                  </a:cubicBezTo>
                  <a:cubicBezTo>
                    <a:pt x="196" y="580"/>
                    <a:pt x="224" y="592"/>
                    <a:pt x="252" y="592"/>
                  </a:cubicBezTo>
                  <a:cubicBezTo>
                    <a:pt x="293" y="592"/>
                    <a:pt x="333" y="565"/>
                    <a:pt x="331" y="513"/>
                  </a:cubicBezTo>
                  <a:cubicBezTo>
                    <a:pt x="321" y="358"/>
                    <a:pt x="250" y="208"/>
                    <a:pt x="197" y="62"/>
                  </a:cubicBezTo>
                  <a:cubicBezTo>
                    <a:pt x="182" y="19"/>
                    <a:pt x="146" y="0"/>
                    <a:pt x="110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17"/>
            <p:cNvSpPr/>
            <p:nvPr/>
          </p:nvSpPr>
          <p:spPr>
            <a:xfrm>
              <a:off x="7751293" y="5656890"/>
              <a:ext cx="15591" cy="44316"/>
            </a:xfrm>
            <a:custGeom>
              <a:avLst/>
              <a:gdLst/>
              <a:ahLst/>
              <a:cxnLst/>
              <a:rect l="l" t="t" r="r" b="b"/>
              <a:pathLst>
                <a:path w="387" h="1100" extrusionOk="0">
                  <a:moveTo>
                    <a:pt x="292" y="0"/>
                  </a:moveTo>
                  <a:cubicBezTo>
                    <a:pt x="260" y="0"/>
                    <a:pt x="228" y="16"/>
                    <a:pt x="214" y="53"/>
                  </a:cubicBezTo>
                  <a:cubicBezTo>
                    <a:pt x="95" y="357"/>
                    <a:pt x="0" y="733"/>
                    <a:pt x="106" y="1054"/>
                  </a:cubicBezTo>
                  <a:cubicBezTo>
                    <a:pt x="116" y="1085"/>
                    <a:pt x="139" y="1099"/>
                    <a:pt x="163" y="1099"/>
                  </a:cubicBezTo>
                  <a:cubicBezTo>
                    <a:pt x="194" y="1099"/>
                    <a:pt x="227" y="1075"/>
                    <a:pt x="233" y="1036"/>
                  </a:cubicBezTo>
                  <a:cubicBezTo>
                    <a:pt x="273" y="713"/>
                    <a:pt x="259" y="409"/>
                    <a:pt x="367" y="96"/>
                  </a:cubicBezTo>
                  <a:cubicBezTo>
                    <a:pt x="387" y="37"/>
                    <a:pt x="340" y="0"/>
                    <a:pt x="292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17"/>
            <p:cNvSpPr/>
            <p:nvPr/>
          </p:nvSpPr>
          <p:spPr>
            <a:xfrm>
              <a:off x="7772887" y="5676509"/>
              <a:ext cx="14947" cy="19459"/>
            </a:xfrm>
            <a:custGeom>
              <a:avLst/>
              <a:gdLst/>
              <a:ahLst/>
              <a:cxnLst/>
              <a:rect l="l" t="t" r="r" b="b"/>
              <a:pathLst>
                <a:path w="371" h="483" extrusionOk="0">
                  <a:moveTo>
                    <a:pt x="251" y="0"/>
                  </a:moveTo>
                  <a:cubicBezTo>
                    <a:pt x="232" y="0"/>
                    <a:pt x="213" y="8"/>
                    <a:pt x="195" y="26"/>
                  </a:cubicBezTo>
                  <a:cubicBezTo>
                    <a:pt x="95" y="131"/>
                    <a:pt x="1" y="288"/>
                    <a:pt x="57" y="434"/>
                  </a:cubicBezTo>
                  <a:cubicBezTo>
                    <a:pt x="69" y="466"/>
                    <a:pt x="96" y="482"/>
                    <a:pt x="122" y="482"/>
                  </a:cubicBezTo>
                  <a:cubicBezTo>
                    <a:pt x="148" y="482"/>
                    <a:pt x="175" y="466"/>
                    <a:pt x="187" y="434"/>
                  </a:cubicBezTo>
                  <a:cubicBezTo>
                    <a:pt x="231" y="328"/>
                    <a:pt x="231" y="236"/>
                    <a:pt x="315" y="145"/>
                  </a:cubicBezTo>
                  <a:cubicBezTo>
                    <a:pt x="370" y="84"/>
                    <a:pt x="314" y="0"/>
                    <a:pt x="251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17"/>
            <p:cNvSpPr/>
            <p:nvPr/>
          </p:nvSpPr>
          <p:spPr>
            <a:xfrm>
              <a:off x="7822762" y="5698667"/>
              <a:ext cx="6688" cy="9830"/>
            </a:xfrm>
            <a:custGeom>
              <a:avLst/>
              <a:gdLst/>
              <a:ahLst/>
              <a:cxnLst/>
              <a:rect l="l" t="t" r="r" b="b"/>
              <a:pathLst>
                <a:path w="166" h="244" extrusionOk="0">
                  <a:moveTo>
                    <a:pt x="77" y="1"/>
                  </a:moveTo>
                  <a:cubicBezTo>
                    <a:pt x="45" y="1"/>
                    <a:pt x="14" y="21"/>
                    <a:pt x="11" y="68"/>
                  </a:cubicBezTo>
                  <a:cubicBezTo>
                    <a:pt x="7" y="112"/>
                    <a:pt x="6" y="157"/>
                    <a:pt x="3" y="199"/>
                  </a:cubicBezTo>
                  <a:cubicBezTo>
                    <a:pt x="1" y="225"/>
                    <a:pt x="27" y="243"/>
                    <a:pt x="51" y="243"/>
                  </a:cubicBezTo>
                  <a:cubicBezTo>
                    <a:pt x="66" y="243"/>
                    <a:pt x="80" y="237"/>
                    <a:pt x="87" y="221"/>
                  </a:cubicBezTo>
                  <a:cubicBezTo>
                    <a:pt x="105" y="182"/>
                    <a:pt x="122" y="140"/>
                    <a:pt x="139" y="101"/>
                  </a:cubicBezTo>
                  <a:cubicBezTo>
                    <a:pt x="166" y="39"/>
                    <a:pt x="121" y="1"/>
                    <a:pt x="77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17"/>
            <p:cNvSpPr/>
            <p:nvPr/>
          </p:nvSpPr>
          <p:spPr>
            <a:xfrm>
              <a:off x="8107872" y="5650363"/>
              <a:ext cx="10918" cy="27194"/>
            </a:xfrm>
            <a:custGeom>
              <a:avLst/>
              <a:gdLst/>
              <a:ahLst/>
              <a:cxnLst/>
              <a:rect l="l" t="t" r="r" b="b"/>
              <a:pathLst>
                <a:path w="271" h="675" extrusionOk="0">
                  <a:moveTo>
                    <a:pt x="88" y="1"/>
                  </a:moveTo>
                  <a:cubicBezTo>
                    <a:pt x="46" y="1"/>
                    <a:pt x="1" y="37"/>
                    <a:pt x="10" y="92"/>
                  </a:cubicBezTo>
                  <a:cubicBezTo>
                    <a:pt x="43" y="275"/>
                    <a:pt x="56" y="472"/>
                    <a:pt x="137" y="640"/>
                  </a:cubicBezTo>
                  <a:cubicBezTo>
                    <a:pt x="149" y="664"/>
                    <a:pt x="171" y="675"/>
                    <a:pt x="193" y="675"/>
                  </a:cubicBezTo>
                  <a:cubicBezTo>
                    <a:pt x="230" y="675"/>
                    <a:pt x="269" y="646"/>
                    <a:pt x="269" y="605"/>
                  </a:cubicBezTo>
                  <a:cubicBezTo>
                    <a:pt x="271" y="419"/>
                    <a:pt x="199" y="232"/>
                    <a:pt x="154" y="54"/>
                  </a:cubicBezTo>
                  <a:cubicBezTo>
                    <a:pt x="144" y="16"/>
                    <a:pt x="116" y="1"/>
                    <a:pt x="88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17"/>
            <p:cNvSpPr/>
            <p:nvPr/>
          </p:nvSpPr>
          <p:spPr>
            <a:xfrm>
              <a:off x="8131802" y="5656245"/>
              <a:ext cx="9065" cy="20345"/>
            </a:xfrm>
            <a:custGeom>
              <a:avLst/>
              <a:gdLst/>
              <a:ahLst/>
              <a:cxnLst/>
              <a:rect l="l" t="t" r="r" b="b"/>
              <a:pathLst>
                <a:path w="225" h="505" extrusionOk="0">
                  <a:moveTo>
                    <a:pt x="76" y="0"/>
                  </a:moveTo>
                  <a:cubicBezTo>
                    <a:pt x="38" y="0"/>
                    <a:pt x="0" y="31"/>
                    <a:pt x="17" y="78"/>
                  </a:cubicBezTo>
                  <a:cubicBezTo>
                    <a:pt x="63" y="206"/>
                    <a:pt x="71" y="339"/>
                    <a:pt x="100" y="470"/>
                  </a:cubicBezTo>
                  <a:cubicBezTo>
                    <a:pt x="104" y="493"/>
                    <a:pt x="125" y="505"/>
                    <a:pt x="146" y="505"/>
                  </a:cubicBezTo>
                  <a:cubicBezTo>
                    <a:pt x="166" y="505"/>
                    <a:pt x="187" y="493"/>
                    <a:pt x="191" y="470"/>
                  </a:cubicBezTo>
                  <a:cubicBezTo>
                    <a:pt x="225" y="323"/>
                    <a:pt x="189" y="182"/>
                    <a:pt x="138" y="44"/>
                  </a:cubicBezTo>
                  <a:cubicBezTo>
                    <a:pt x="127" y="13"/>
                    <a:pt x="101" y="0"/>
                    <a:pt x="76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17"/>
            <p:cNvSpPr/>
            <p:nvPr/>
          </p:nvSpPr>
          <p:spPr>
            <a:xfrm>
              <a:off x="8170719" y="5655721"/>
              <a:ext cx="11079" cy="23326"/>
            </a:xfrm>
            <a:custGeom>
              <a:avLst/>
              <a:gdLst/>
              <a:ahLst/>
              <a:cxnLst/>
              <a:rect l="l" t="t" r="r" b="b"/>
              <a:pathLst>
                <a:path w="275" h="579" extrusionOk="0">
                  <a:moveTo>
                    <a:pt x="137" y="1"/>
                  </a:moveTo>
                  <a:cubicBezTo>
                    <a:pt x="82" y="1"/>
                    <a:pt x="27" y="36"/>
                    <a:pt x="28" y="106"/>
                  </a:cubicBezTo>
                  <a:cubicBezTo>
                    <a:pt x="28" y="253"/>
                    <a:pt x="1" y="411"/>
                    <a:pt x="71" y="542"/>
                  </a:cubicBezTo>
                  <a:cubicBezTo>
                    <a:pt x="84" y="567"/>
                    <a:pt x="111" y="579"/>
                    <a:pt x="137" y="579"/>
                  </a:cubicBezTo>
                  <a:cubicBezTo>
                    <a:pt x="163" y="579"/>
                    <a:pt x="190" y="567"/>
                    <a:pt x="203" y="542"/>
                  </a:cubicBezTo>
                  <a:cubicBezTo>
                    <a:pt x="274" y="411"/>
                    <a:pt x="246" y="253"/>
                    <a:pt x="246" y="106"/>
                  </a:cubicBezTo>
                  <a:cubicBezTo>
                    <a:pt x="247" y="36"/>
                    <a:pt x="192" y="1"/>
                    <a:pt x="137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17"/>
            <p:cNvSpPr/>
            <p:nvPr/>
          </p:nvSpPr>
          <p:spPr>
            <a:xfrm>
              <a:off x="8100540" y="5770942"/>
              <a:ext cx="19580" cy="24253"/>
            </a:xfrm>
            <a:custGeom>
              <a:avLst/>
              <a:gdLst/>
              <a:ahLst/>
              <a:cxnLst/>
              <a:rect l="l" t="t" r="r" b="b"/>
              <a:pathLst>
                <a:path w="486" h="602" extrusionOk="0">
                  <a:moveTo>
                    <a:pt x="128" y="1"/>
                  </a:moveTo>
                  <a:cubicBezTo>
                    <a:pt x="61" y="1"/>
                    <a:pt x="0" y="89"/>
                    <a:pt x="62" y="155"/>
                  </a:cubicBezTo>
                  <a:cubicBezTo>
                    <a:pt x="183" y="283"/>
                    <a:pt x="187" y="458"/>
                    <a:pt x="294" y="587"/>
                  </a:cubicBezTo>
                  <a:cubicBezTo>
                    <a:pt x="302" y="597"/>
                    <a:pt x="313" y="602"/>
                    <a:pt x="325" y="602"/>
                  </a:cubicBezTo>
                  <a:cubicBezTo>
                    <a:pt x="342" y="602"/>
                    <a:pt x="360" y="592"/>
                    <a:pt x="369" y="577"/>
                  </a:cubicBezTo>
                  <a:cubicBezTo>
                    <a:pt x="486" y="397"/>
                    <a:pt x="317" y="156"/>
                    <a:pt x="187" y="27"/>
                  </a:cubicBezTo>
                  <a:cubicBezTo>
                    <a:pt x="169" y="8"/>
                    <a:pt x="148" y="1"/>
                    <a:pt x="128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17"/>
            <p:cNvSpPr/>
            <p:nvPr/>
          </p:nvSpPr>
          <p:spPr>
            <a:xfrm>
              <a:off x="8126202" y="5773319"/>
              <a:ext cx="9508" cy="14101"/>
            </a:xfrm>
            <a:custGeom>
              <a:avLst/>
              <a:gdLst/>
              <a:ahLst/>
              <a:cxnLst/>
              <a:rect l="l" t="t" r="r" b="b"/>
              <a:pathLst>
                <a:path w="236" h="350" extrusionOk="0">
                  <a:moveTo>
                    <a:pt x="87" y="0"/>
                  </a:moveTo>
                  <a:cubicBezTo>
                    <a:pt x="45" y="0"/>
                    <a:pt x="0" y="37"/>
                    <a:pt x="18" y="83"/>
                  </a:cubicBezTo>
                  <a:cubicBezTo>
                    <a:pt x="51" y="169"/>
                    <a:pt x="81" y="246"/>
                    <a:pt x="132" y="325"/>
                  </a:cubicBezTo>
                  <a:cubicBezTo>
                    <a:pt x="143" y="342"/>
                    <a:pt x="160" y="350"/>
                    <a:pt x="175" y="350"/>
                  </a:cubicBezTo>
                  <a:cubicBezTo>
                    <a:pt x="206" y="350"/>
                    <a:pt x="236" y="322"/>
                    <a:pt x="228" y="284"/>
                  </a:cubicBezTo>
                  <a:cubicBezTo>
                    <a:pt x="208" y="194"/>
                    <a:pt x="175" y="116"/>
                    <a:pt x="137" y="33"/>
                  </a:cubicBezTo>
                  <a:cubicBezTo>
                    <a:pt x="127" y="10"/>
                    <a:pt x="108" y="0"/>
                    <a:pt x="87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17"/>
            <p:cNvSpPr/>
            <p:nvPr/>
          </p:nvSpPr>
          <p:spPr>
            <a:xfrm>
              <a:off x="8318814" y="5747052"/>
              <a:ext cx="9105" cy="22400"/>
            </a:xfrm>
            <a:custGeom>
              <a:avLst/>
              <a:gdLst/>
              <a:ahLst/>
              <a:cxnLst/>
              <a:rect l="l" t="t" r="r" b="b"/>
              <a:pathLst>
                <a:path w="226" h="556" extrusionOk="0">
                  <a:moveTo>
                    <a:pt x="136" y="1"/>
                  </a:moveTo>
                  <a:cubicBezTo>
                    <a:pt x="90" y="1"/>
                    <a:pt x="42" y="29"/>
                    <a:pt x="37" y="88"/>
                  </a:cubicBezTo>
                  <a:cubicBezTo>
                    <a:pt x="26" y="227"/>
                    <a:pt x="0" y="368"/>
                    <a:pt x="24" y="504"/>
                  </a:cubicBezTo>
                  <a:cubicBezTo>
                    <a:pt x="30" y="540"/>
                    <a:pt x="57" y="556"/>
                    <a:pt x="86" y="556"/>
                  </a:cubicBezTo>
                  <a:cubicBezTo>
                    <a:pt x="118" y="556"/>
                    <a:pt x="152" y="536"/>
                    <a:pt x="163" y="504"/>
                  </a:cubicBezTo>
                  <a:cubicBezTo>
                    <a:pt x="209" y="374"/>
                    <a:pt x="207" y="224"/>
                    <a:pt x="220" y="88"/>
                  </a:cubicBezTo>
                  <a:cubicBezTo>
                    <a:pt x="226" y="30"/>
                    <a:pt x="182" y="1"/>
                    <a:pt x="136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17"/>
            <p:cNvSpPr/>
            <p:nvPr/>
          </p:nvSpPr>
          <p:spPr>
            <a:xfrm>
              <a:off x="7905632" y="5773319"/>
              <a:ext cx="20224" cy="20708"/>
            </a:xfrm>
            <a:custGeom>
              <a:avLst/>
              <a:gdLst/>
              <a:ahLst/>
              <a:cxnLst/>
              <a:rect l="l" t="t" r="r" b="b"/>
              <a:pathLst>
                <a:path w="502" h="514" extrusionOk="0">
                  <a:moveTo>
                    <a:pt x="142" y="1"/>
                  </a:moveTo>
                  <a:cubicBezTo>
                    <a:pt x="74" y="1"/>
                    <a:pt x="1" y="82"/>
                    <a:pt x="52" y="147"/>
                  </a:cubicBezTo>
                  <a:cubicBezTo>
                    <a:pt x="141" y="263"/>
                    <a:pt x="222" y="399"/>
                    <a:pt x="336" y="491"/>
                  </a:cubicBezTo>
                  <a:cubicBezTo>
                    <a:pt x="356" y="507"/>
                    <a:pt x="377" y="513"/>
                    <a:pt x="396" y="513"/>
                  </a:cubicBezTo>
                  <a:cubicBezTo>
                    <a:pt x="454" y="513"/>
                    <a:pt x="501" y="456"/>
                    <a:pt x="470" y="388"/>
                  </a:cubicBezTo>
                  <a:cubicBezTo>
                    <a:pt x="408" y="256"/>
                    <a:pt x="293" y="143"/>
                    <a:pt x="203" y="30"/>
                  </a:cubicBezTo>
                  <a:cubicBezTo>
                    <a:pt x="186" y="9"/>
                    <a:pt x="164" y="1"/>
                    <a:pt x="142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17"/>
            <p:cNvSpPr/>
            <p:nvPr/>
          </p:nvSpPr>
          <p:spPr>
            <a:xfrm>
              <a:off x="7939392" y="5773842"/>
              <a:ext cx="2095" cy="1571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0"/>
                  </a:moveTo>
                  <a:cubicBezTo>
                    <a:pt x="1" y="0"/>
                    <a:pt x="1" y="39"/>
                    <a:pt x="26" y="39"/>
                  </a:cubicBezTo>
                  <a:cubicBezTo>
                    <a:pt x="51" y="39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17"/>
            <p:cNvSpPr/>
            <p:nvPr/>
          </p:nvSpPr>
          <p:spPr>
            <a:xfrm>
              <a:off x="7979236" y="5759621"/>
              <a:ext cx="11683" cy="16921"/>
            </a:xfrm>
            <a:custGeom>
              <a:avLst/>
              <a:gdLst/>
              <a:ahLst/>
              <a:cxnLst/>
              <a:rect l="l" t="t" r="r" b="b"/>
              <a:pathLst>
                <a:path w="290" h="420" extrusionOk="0">
                  <a:moveTo>
                    <a:pt x="154" y="1"/>
                  </a:moveTo>
                  <a:cubicBezTo>
                    <a:pt x="110" y="1"/>
                    <a:pt x="68" y="24"/>
                    <a:pt x="54" y="78"/>
                  </a:cubicBezTo>
                  <a:cubicBezTo>
                    <a:pt x="26" y="178"/>
                    <a:pt x="1" y="258"/>
                    <a:pt x="16" y="361"/>
                  </a:cubicBezTo>
                  <a:cubicBezTo>
                    <a:pt x="21" y="398"/>
                    <a:pt x="58" y="420"/>
                    <a:pt x="94" y="420"/>
                  </a:cubicBezTo>
                  <a:cubicBezTo>
                    <a:pt x="116" y="420"/>
                    <a:pt x="137" y="412"/>
                    <a:pt x="151" y="395"/>
                  </a:cubicBezTo>
                  <a:cubicBezTo>
                    <a:pt x="217" y="317"/>
                    <a:pt x="235" y="235"/>
                    <a:pt x="265" y="137"/>
                  </a:cubicBezTo>
                  <a:cubicBezTo>
                    <a:pt x="290" y="55"/>
                    <a:pt x="220" y="1"/>
                    <a:pt x="154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17"/>
            <p:cNvSpPr/>
            <p:nvPr/>
          </p:nvSpPr>
          <p:spPr>
            <a:xfrm>
              <a:off x="7940923" y="5531316"/>
              <a:ext cx="24696" cy="22803"/>
            </a:xfrm>
            <a:custGeom>
              <a:avLst/>
              <a:gdLst/>
              <a:ahLst/>
              <a:cxnLst/>
              <a:rect l="l" t="t" r="r" b="b"/>
              <a:pathLst>
                <a:path w="613" h="566" extrusionOk="0">
                  <a:moveTo>
                    <a:pt x="121" y="0"/>
                  </a:moveTo>
                  <a:cubicBezTo>
                    <a:pt x="56" y="0"/>
                    <a:pt x="0" y="85"/>
                    <a:pt x="58" y="147"/>
                  </a:cubicBezTo>
                  <a:cubicBezTo>
                    <a:pt x="189" y="283"/>
                    <a:pt x="313" y="447"/>
                    <a:pt x="472" y="554"/>
                  </a:cubicBezTo>
                  <a:cubicBezTo>
                    <a:pt x="484" y="562"/>
                    <a:pt x="497" y="565"/>
                    <a:pt x="509" y="565"/>
                  </a:cubicBezTo>
                  <a:cubicBezTo>
                    <a:pt x="564" y="565"/>
                    <a:pt x="612" y="499"/>
                    <a:pt x="579" y="447"/>
                  </a:cubicBezTo>
                  <a:cubicBezTo>
                    <a:pt x="475" y="287"/>
                    <a:pt x="313" y="160"/>
                    <a:pt x="179" y="26"/>
                  </a:cubicBezTo>
                  <a:cubicBezTo>
                    <a:pt x="160" y="8"/>
                    <a:pt x="140" y="0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17"/>
            <p:cNvSpPr/>
            <p:nvPr/>
          </p:nvSpPr>
          <p:spPr>
            <a:xfrm>
              <a:off x="7968076" y="5529463"/>
              <a:ext cx="11361" cy="22682"/>
            </a:xfrm>
            <a:custGeom>
              <a:avLst/>
              <a:gdLst/>
              <a:ahLst/>
              <a:cxnLst/>
              <a:rect l="l" t="t" r="r" b="b"/>
              <a:pathLst>
                <a:path w="282" h="563" extrusionOk="0">
                  <a:moveTo>
                    <a:pt x="120" y="0"/>
                  </a:moveTo>
                  <a:cubicBezTo>
                    <a:pt x="63" y="0"/>
                    <a:pt x="0" y="49"/>
                    <a:pt x="14" y="124"/>
                  </a:cubicBezTo>
                  <a:cubicBezTo>
                    <a:pt x="40" y="258"/>
                    <a:pt x="45" y="416"/>
                    <a:pt x="121" y="530"/>
                  </a:cubicBezTo>
                  <a:cubicBezTo>
                    <a:pt x="136" y="551"/>
                    <a:pt x="160" y="562"/>
                    <a:pt x="184" y="562"/>
                  </a:cubicBezTo>
                  <a:cubicBezTo>
                    <a:pt x="212" y="562"/>
                    <a:pt x="238" y="546"/>
                    <a:pt x="246" y="513"/>
                  </a:cubicBezTo>
                  <a:cubicBezTo>
                    <a:pt x="281" y="368"/>
                    <a:pt x="229" y="216"/>
                    <a:pt x="204" y="74"/>
                  </a:cubicBezTo>
                  <a:cubicBezTo>
                    <a:pt x="195" y="22"/>
                    <a:pt x="159" y="0"/>
                    <a:pt x="120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17"/>
            <p:cNvSpPr/>
            <p:nvPr/>
          </p:nvSpPr>
          <p:spPr>
            <a:xfrm>
              <a:off x="7985521" y="5522574"/>
              <a:ext cx="11603" cy="24817"/>
            </a:xfrm>
            <a:custGeom>
              <a:avLst/>
              <a:gdLst/>
              <a:ahLst/>
              <a:cxnLst/>
              <a:rect l="l" t="t" r="r" b="b"/>
              <a:pathLst>
                <a:path w="288" h="616" extrusionOk="0">
                  <a:moveTo>
                    <a:pt x="171" y="0"/>
                  </a:moveTo>
                  <a:cubicBezTo>
                    <a:pt x="148" y="0"/>
                    <a:pt x="125" y="11"/>
                    <a:pt x="114" y="35"/>
                  </a:cubicBezTo>
                  <a:cubicBezTo>
                    <a:pt x="45" y="176"/>
                    <a:pt x="1" y="405"/>
                    <a:pt x="53" y="556"/>
                  </a:cubicBezTo>
                  <a:cubicBezTo>
                    <a:pt x="67" y="593"/>
                    <a:pt x="103" y="616"/>
                    <a:pt x="139" y="616"/>
                  </a:cubicBezTo>
                  <a:cubicBezTo>
                    <a:pt x="165" y="616"/>
                    <a:pt x="190" y="604"/>
                    <a:pt x="206" y="576"/>
                  </a:cubicBezTo>
                  <a:cubicBezTo>
                    <a:pt x="287" y="434"/>
                    <a:pt x="287" y="209"/>
                    <a:pt x="244" y="53"/>
                  </a:cubicBezTo>
                  <a:cubicBezTo>
                    <a:pt x="236" y="20"/>
                    <a:pt x="202" y="0"/>
                    <a:pt x="171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17"/>
            <p:cNvSpPr/>
            <p:nvPr/>
          </p:nvSpPr>
          <p:spPr>
            <a:xfrm>
              <a:off x="7998453" y="5525756"/>
              <a:ext cx="19741" cy="15350"/>
            </a:xfrm>
            <a:custGeom>
              <a:avLst/>
              <a:gdLst/>
              <a:ahLst/>
              <a:cxnLst/>
              <a:rect l="l" t="t" r="r" b="b"/>
              <a:pathLst>
                <a:path w="490" h="381" extrusionOk="0">
                  <a:moveTo>
                    <a:pt x="246" y="0"/>
                  </a:moveTo>
                  <a:cubicBezTo>
                    <a:pt x="0" y="0"/>
                    <a:pt x="0" y="380"/>
                    <a:pt x="246" y="380"/>
                  </a:cubicBezTo>
                  <a:cubicBezTo>
                    <a:pt x="490" y="380"/>
                    <a:pt x="490" y="0"/>
                    <a:pt x="246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17"/>
            <p:cNvSpPr/>
            <p:nvPr/>
          </p:nvSpPr>
          <p:spPr>
            <a:xfrm>
              <a:off x="8383031" y="5554924"/>
              <a:ext cx="17726" cy="24092"/>
            </a:xfrm>
            <a:custGeom>
              <a:avLst/>
              <a:gdLst/>
              <a:ahLst/>
              <a:cxnLst/>
              <a:rect l="l" t="t" r="r" b="b"/>
              <a:pathLst>
                <a:path w="440" h="598" extrusionOk="0">
                  <a:moveTo>
                    <a:pt x="96" y="0"/>
                  </a:moveTo>
                  <a:cubicBezTo>
                    <a:pt x="45" y="0"/>
                    <a:pt x="1" y="62"/>
                    <a:pt x="49" y="105"/>
                  </a:cubicBezTo>
                  <a:cubicBezTo>
                    <a:pt x="195" y="242"/>
                    <a:pt x="260" y="409"/>
                    <a:pt x="358" y="578"/>
                  </a:cubicBezTo>
                  <a:cubicBezTo>
                    <a:pt x="366" y="592"/>
                    <a:pt x="380" y="598"/>
                    <a:pt x="394" y="598"/>
                  </a:cubicBezTo>
                  <a:cubicBezTo>
                    <a:pt x="417" y="598"/>
                    <a:pt x="439" y="582"/>
                    <a:pt x="439" y="555"/>
                  </a:cubicBezTo>
                  <a:cubicBezTo>
                    <a:pt x="437" y="339"/>
                    <a:pt x="293" y="155"/>
                    <a:pt x="138" y="16"/>
                  </a:cubicBezTo>
                  <a:cubicBezTo>
                    <a:pt x="125" y="5"/>
                    <a:pt x="110" y="0"/>
                    <a:pt x="96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17"/>
            <p:cNvSpPr/>
            <p:nvPr/>
          </p:nvSpPr>
          <p:spPr>
            <a:xfrm>
              <a:off x="8418645" y="5554642"/>
              <a:ext cx="7896" cy="19701"/>
            </a:xfrm>
            <a:custGeom>
              <a:avLst/>
              <a:gdLst/>
              <a:ahLst/>
              <a:cxnLst/>
              <a:rect l="l" t="t" r="r" b="b"/>
              <a:pathLst>
                <a:path w="196" h="489" extrusionOk="0">
                  <a:moveTo>
                    <a:pt x="79" y="0"/>
                  </a:moveTo>
                  <a:cubicBezTo>
                    <a:pt x="42" y="0"/>
                    <a:pt x="3" y="25"/>
                    <a:pt x="5" y="68"/>
                  </a:cubicBezTo>
                  <a:cubicBezTo>
                    <a:pt x="11" y="205"/>
                    <a:pt x="0" y="337"/>
                    <a:pt x="57" y="461"/>
                  </a:cubicBezTo>
                  <a:cubicBezTo>
                    <a:pt x="66" y="480"/>
                    <a:pt x="84" y="489"/>
                    <a:pt x="104" y="489"/>
                  </a:cubicBezTo>
                  <a:cubicBezTo>
                    <a:pt x="130" y="489"/>
                    <a:pt x="157" y="473"/>
                    <a:pt x="164" y="447"/>
                  </a:cubicBezTo>
                  <a:cubicBezTo>
                    <a:pt x="196" y="314"/>
                    <a:pt x="159" y="182"/>
                    <a:pt x="140" y="49"/>
                  </a:cubicBezTo>
                  <a:cubicBezTo>
                    <a:pt x="135" y="15"/>
                    <a:pt x="108" y="0"/>
                    <a:pt x="79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17"/>
            <p:cNvSpPr/>
            <p:nvPr/>
          </p:nvSpPr>
          <p:spPr>
            <a:xfrm>
              <a:off x="8451116" y="5540582"/>
              <a:ext cx="16236" cy="29249"/>
            </a:xfrm>
            <a:custGeom>
              <a:avLst/>
              <a:gdLst/>
              <a:ahLst/>
              <a:cxnLst/>
              <a:rect l="l" t="t" r="r" b="b"/>
              <a:pathLst>
                <a:path w="403" h="726" extrusionOk="0">
                  <a:moveTo>
                    <a:pt x="323" y="0"/>
                  </a:moveTo>
                  <a:cubicBezTo>
                    <a:pt x="305" y="0"/>
                    <a:pt x="286" y="8"/>
                    <a:pt x="273" y="26"/>
                  </a:cubicBezTo>
                  <a:cubicBezTo>
                    <a:pt x="153" y="194"/>
                    <a:pt x="0" y="503"/>
                    <a:pt x="117" y="705"/>
                  </a:cubicBezTo>
                  <a:cubicBezTo>
                    <a:pt x="126" y="719"/>
                    <a:pt x="139" y="726"/>
                    <a:pt x="152" y="726"/>
                  </a:cubicBezTo>
                  <a:cubicBezTo>
                    <a:pt x="171" y="726"/>
                    <a:pt x="190" y="713"/>
                    <a:pt x="197" y="694"/>
                  </a:cubicBezTo>
                  <a:cubicBezTo>
                    <a:pt x="235" y="598"/>
                    <a:pt x="219" y="502"/>
                    <a:pt x="238" y="400"/>
                  </a:cubicBezTo>
                  <a:cubicBezTo>
                    <a:pt x="261" y="286"/>
                    <a:pt x="311" y="181"/>
                    <a:pt x="374" y="85"/>
                  </a:cubicBezTo>
                  <a:cubicBezTo>
                    <a:pt x="402" y="41"/>
                    <a:pt x="363" y="0"/>
                    <a:pt x="323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17"/>
            <p:cNvSpPr/>
            <p:nvPr/>
          </p:nvSpPr>
          <p:spPr>
            <a:xfrm>
              <a:off x="8509331" y="5554360"/>
              <a:ext cx="8662" cy="20748"/>
            </a:xfrm>
            <a:custGeom>
              <a:avLst/>
              <a:gdLst/>
              <a:ahLst/>
              <a:cxnLst/>
              <a:rect l="l" t="t" r="r" b="b"/>
              <a:pathLst>
                <a:path w="215" h="515" extrusionOk="0">
                  <a:moveTo>
                    <a:pt x="129" y="1"/>
                  </a:moveTo>
                  <a:cubicBezTo>
                    <a:pt x="96" y="1"/>
                    <a:pt x="64" y="17"/>
                    <a:pt x="58" y="54"/>
                  </a:cubicBezTo>
                  <a:cubicBezTo>
                    <a:pt x="32" y="202"/>
                    <a:pt x="0" y="335"/>
                    <a:pt x="30" y="484"/>
                  </a:cubicBezTo>
                  <a:cubicBezTo>
                    <a:pt x="34" y="504"/>
                    <a:pt x="53" y="514"/>
                    <a:pt x="72" y="514"/>
                  </a:cubicBezTo>
                  <a:cubicBezTo>
                    <a:pt x="86" y="514"/>
                    <a:pt x="101" y="508"/>
                    <a:pt x="109" y="494"/>
                  </a:cubicBezTo>
                  <a:cubicBezTo>
                    <a:pt x="181" y="361"/>
                    <a:pt x="189" y="222"/>
                    <a:pt x="208" y="75"/>
                  </a:cubicBezTo>
                  <a:cubicBezTo>
                    <a:pt x="214" y="28"/>
                    <a:pt x="171" y="1"/>
                    <a:pt x="129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17"/>
            <p:cNvSpPr/>
            <p:nvPr/>
          </p:nvSpPr>
          <p:spPr>
            <a:xfrm>
              <a:off x="8475208" y="5551177"/>
              <a:ext cx="5922" cy="16236"/>
            </a:xfrm>
            <a:custGeom>
              <a:avLst/>
              <a:gdLst/>
              <a:ahLst/>
              <a:cxnLst/>
              <a:rect l="l" t="t" r="r" b="b"/>
              <a:pathLst>
                <a:path w="147" h="403" extrusionOk="0">
                  <a:moveTo>
                    <a:pt x="94" y="1"/>
                  </a:moveTo>
                  <a:cubicBezTo>
                    <a:pt x="65" y="1"/>
                    <a:pt x="35" y="20"/>
                    <a:pt x="30" y="56"/>
                  </a:cubicBezTo>
                  <a:cubicBezTo>
                    <a:pt x="17" y="156"/>
                    <a:pt x="1" y="253"/>
                    <a:pt x="2" y="353"/>
                  </a:cubicBezTo>
                  <a:cubicBezTo>
                    <a:pt x="4" y="384"/>
                    <a:pt x="31" y="402"/>
                    <a:pt x="57" y="402"/>
                  </a:cubicBezTo>
                  <a:cubicBezTo>
                    <a:pt x="77" y="402"/>
                    <a:pt x="96" y="392"/>
                    <a:pt x="102" y="367"/>
                  </a:cubicBezTo>
                  <a:cubicBezTo>
                    <a:pt x="128" y="266"/>
                    <a:pt x="134" y="160"/>
                    <a:pt x="143" y="56"/>
                  </a:cubicBezTo>
                  <a:cubicBezTo>
                    <a:pt x="147" y="19"/>
                    <a:pt x="122" y="1"/>
                    <a:pt x="94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17"/>
            <p:cNvSpPr/>
            <p:nvPr/>
          </p:nvSpPr>
          <p:spPr>
            <a:xfrm>
              <a:off x="8515978" y="5771385"/>
              <a:ext cx="12086" cy="28282"/>
            </a:xfrm>
            <a:custGeom>
              <a:avLst/>
              <a:gdLst/>
              <a:ahLst/>
              <a:cxnLst/>
              <a:rect l="l" t="t" r="r" b="b"/>
              <a:pathLst>
                <a:path w="300" h="702" extrusionOk="0">
                  <a:moveTo>
                    <a:pt x="99" y="0"/>
                  </a:moveTo>
                  <a:cubicBezTo>
                    <a:pt x="51" y="0"/>
                    <a:pt x="0" y="40"/>
                    <a:pt x="13" y="102"/>
                  </a:cubicBezTo>
                  <a:cubicBezTo>
                    <a:pt x="58" y="297"/>
                    <a:pt x="87" y="495"/>
                    <a:pt x="183" y="672"/>
                  </a:cubicBezTo>
                  <a:cubicBezTo>
                    <a:pt x="194" y="693"/>
                    <a:pt x="214" y="702"/>
                    <a:pt x="234" y="702"/>
                  </a:cubicBezTo>
                  <a:cubicBezTo>
                    <a:pt x="266" y="702"/>
                    <a:pt x="299" y="678"/>
                    <a:pt x="299" y="640"/>
                  </a:cubicBezTo>
                  <a:cubicBezTo>
                    <a:pt x="298" y="439"/>
                    <a:pt x="227" y="250"/>
                    <a:pt x="172" y="58"/>
                  </a:cubicBezTo>
                  <a:cubicBezTo>
                    <a:pt x="161" y="18"/>
                    <a:pt x="130" y="0"/>
                    <a:pt x="99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17"/>
            <p:cNvSpPr/>
            <p:nvPr/>
          </p:nvSpPr>
          <p:spPr>
            <a:xfrm>
              <a:off x="8550745" y="5758171"/>
              <a:ext cx="14665" cy="31384"/>
            </a:xfrm>
            <a:custGeom>
              <a:avLst/>
              <a:gdLst/>
              <a:ahLst/>
              <a:cxnLst/>
              <a:rect l="l" t="t" r="r" b="b"/>
              <a:pathLst>
                <a:path w="364" h="779" extrusionOk="0">
                  <a:moveTo>
                    <a:pt x="103" y="0"/>
                  </a:moveTo>
                  <a:cubicBezTo>
                    <a:pt x="52" y="0"/>
                    <a:pt x="1" y="56"/>
                    <a:pt x="31" y="116"/>
                  </a:cubicBezTo>
                  <a:cubicBezTo>
                    <a:pt x="134" y="322"/>
                    <a:pt x="138" y="531"/>
                    <a:pt x="190" y="749"/>
                  </a:cubicBezTo>
                  <a:cubicBezTo>
                    <a:pt x="195" y="770"/>
                    <a:pt x="209" y="778"/>
                    <a:pt x="224" y="778"/>
                  </a:cubicBezTo>
                  <a:cubicBezTo>
                    <a:pt x="242" y="778"/>
                    <a:pt x="261" y="767"/>
                    <a:pt x="268" y="749"/>
                  </a:cubicBezTo>
                  <a:cubicBezTo>
                    <a:pt x="363" y="517"/>
                    <a:pt x="274" y="252"/>
                    <a:pt x="164" y="40"/>
                  </a:cubicBezTo>
                  <a:cubicBezTo>
                    <a:pt x="149" y="12"/>
                    <a:pt x="126" y="0"/>
                    <a:pt x="103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17"/>
            <p:cNvSpPr/>
            <p:nvPr/>
          </p:nvSpPr>
          <p:spPr>
            <a:xfrm>
              <a:off x="8569398" y="5766994"/>
              <a:ext cx="17042" cy="26509"/>
            </a:xfrm>
            <a:custGeom>
              <a:avLst/>
              <a:gdLst/>
              <a:ahLst/>
              <a:cxnLst/>
              <a:rect l="l" t="t" r="r" b="b"/>
              <a:pathLst>
                <a:path w="423" h="658" extrusionOk="0">
                  <a:moveTo>
                    <a:pt x="311" y="1"/>
                  </a:moveTo>
                  <a:cubicBezTo>
                    <a:pt x="294" y="1"/>
                    <a:pt x="276" y="7"/>
                    <a:pt x="261" y="22"/>
                  </a:cubicBezTo>
                  <a:cubicBezTo>
                    <a:pt x="118" y="170"/>
                    <a:pt x="1" y="434"/>
                    <a:pt x="137" y="622"/>
                  </a:cubicBezTo>
                  <a:cubicBezTo>
                    <a:pt x="155" y="647"/>
                    <a:pt x="180" y="658"/>
                    <a:pt x="204" y="658"/>
                  </a:cubicBezTo>
                  <a:cubicBezTo>
                    <a:pt x="242" y="658"/>
                    <a:pt x="278" y="630"/>
                    <a:pt x="282" y="581"/>
                  </a:cubicBezTo>
                  <a:cubicBezTo>
                    <a:pt x="298" y="407"/>
                    <a:pt x="269" y="270"/>
                    <a:pt x="382" y="116"/>
                  </a:cubicBezTo>
                  <a:cubicBezTo>
                    <a:pt x="423" y="62"/>
                    <a:pt x="367" y="1"/>
                    <a:pt x="311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17"/>
            <p:cNvSpPr/>
            <p:nvPr/>
          </p:nvSpPr>
          <p:spPr>
            <a:xfrm>
              <a:off x="8593087" y="5771344"/>
              <a:ext cx="9186" cy="22118"/>
            </a:xfrm>
            <a:custGeom>
              <a:avLst/>
              <a:gdLst/>
              <a:ahLst/>
              <a:cxnLst/>
              <a:rect l="l" t="t" r="r" b="b"/>
              <a:pathLst>
                <a:path w="228" h="549" extrusionOk="0">
                  <a:moveTo>
                    <a:pt x="130" y="1"/>
                  </a:moveTo>
                  <a:cubicBezTo>
                    <a:pt x="99" y="1"/>
                    <a:pt x="70" y="18"/>
                    <a:pt x="61" y="59"/>
                  </a:cubicBezTo>
                  <a:cubicBezTo>
                    <a:pt x="29" y="202"/>
                    <a:pt x="0" y="351"/>
                    <a:pt x="32" y="496"/>
                  </a:cubicBezTo>
                  <a:cubicBezTo>
                    <a:pt x="40" y="531"/>
                    <a:pt x="72" y="548"/>
                    <a:pt x="105" y="548"/>
                  </a:cubicBezTo>
                  <a:cubicBezTo>
                    <a:pt x="137" y="548"/>
                    <a:pt x="168" y="531"/>
                    <a:pt x="174" y="496"/>
                  </a:cubicBezTo>
                  <a:cubicBezTo>
                    <a:pt x="197" y="365"/>
                    <a:pt x="193" y="234"/>
                    <a:pt x="216" y="102"/>
                  </a:cubicBezTo>
                  <a:cubicBezTo>
                    <a:pt x="228" y="41"/>
                    <a:pt x="177" y="1"/>
                    <a:pt x="13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17"/>
            <p:cNvSpPr/>
            <p:nvPr/>
          </p:nvSpPr>
          <p:spPr>
            <a:xfrm>
              <a:off x="8726759" y="5792334"/>
              <a:ext cx="11361" cy="19177"/>
            </a:xfrm>
            <a:custGeom>
              <a:avLst/>
              <a:gdLst/>
              <a:ahLst/>
              <a:cxnLst/>
              <a:rect l="l" t="t" r="r" b="b"/>
              <a:pathLst>
                <a:path w="282" h="476" extrusionOk="0">
                  <a:moveTo>
                    <a:pt x="101" y="1"/>
                  </a:moveTo>
                  <a:cubicBezTo>
                    <a:pt x="51" y="1"/>
                    <a:pt x="1" y="52"/>
                    <a:pt x="9" y="114"/>
                  </a:cubicBezTo>
                  <a:cubicBezTo>
                    <a:pt x="24" y="225"/>
                    <a:pt x="50" y="339"/>
                    <a:pt x="111" y="434"/>
                  </a:cubicBezTo>
                  <a:cubicBezTo>
                    <a:pt x="128" y="462"/>
                    <a:pt x="159" y="476"/>
                    <a:pt x="190" y="476"/>
                  </a:cubicBezTo>
                  <a:cubicBezTo>
                    <a:pt x="236" y="476"/>
                    <a:pt x="281" y="445"/>
                    <a:pt x="277" y="388"/>
                  </a:cubicBezTo>
                  <a:cubicBezTo>
                    <a:pt x="271" y="266"/>
                    <a:pt x="223" y="153"/>
                    <a:pt x="165" y="45"/>
                  </a:cubicBezTo>
                  <a:cubicBezTo>
                    <a:pt x="149" y="14"/>
                    <a:pt x="125" y="1"/>
                    <a:pt x="101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17"/>
            <p:cNvSpPr/>
            <p:nvPr/>
          </p:nvSpPr>
          <p:spPr>
            <a:xfrm>
              <a:off x="8761204" y="5781859"/>
              <a:ext cx="12892" cy="19620"/>
            </a:xfrm>
            <a:custGeom>
              <a:avLst/>
              <a:gdLst/>
              <a:ahLst/>
              <a:cxnLst/>
              <a:rect l="l" t="t" r="r" b="b"/>
              <a:pathLst>
                <a:path w="320" h="487" extrusionOk="0">
                  <a:moveTo>
                    <a:pt x="102" y="1"/>
                  </a:moveTo>
                  <a:cubicBezTo>
                    <a:pt x="50" y="1"/>
                    <a:pt x="0" y="41"/>
                    <a:pt x="25" y="103"/>
                  </a:cubicBezTo>
                  <a:cubicBezTo>
                    <a:pt x="68" y="221"/>
                    <a:pt x="105" y="343"/>
                    <a:pt x="172" y="450"/>
                  </a:cubicBezTo>
                  <a:cubicBezTo>
                    <a:pt x="188" y="475"/>
                    <a:pt x="211" y="486"/>
                    <a:pt x="234" y="486"/>
                  </a:cubicBezTo>
                  <a:cubicBezTo>
                    <a:pt x="277" y="486"/>
                    <a:pt x="319" y="447"/>
                    <a:pt x="308" y="393"/>
                  </a:cubicBezTo>
                  <a:cubicBezTo>
                    <a:pt x="287" y="276"/>
                    <a:pt x="232" y="166"/>
                    <a:pt x="188" y="58"/>
                  </a:cubicBezTo>
                  <a:cubicBezTo>
                    <a:pt x="172" y="18"/>
                    <a:pt x="136" y="1"/>
                    <a:pt x="102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17"/>
            <p:cNvSpPr/>
            <p:nvPr/>
          </p:nvSpPr>
          <p:spPr>
            <a:xfrm>
              <a:off x="8976215" y="5746488"/>
              <a:ext cx="19338" cy="40207"/>
            </a:xfrm>
            <a:custGeom>
              <a:avLst/>
              <a:gdLst/>
              <a:ahLst/>
              <a:cxnLst/>
              <a:rect l="l" t="t" r="r" b="b"/>
              <a:pathLst>
                <a:path w="480" h="998" extrusionOk="0">
                  <a:moveTo>
                    <a:pt x="93" y="0"/>
                  </a:moveTo>
                  <a:cubicBezTo>
                    <a:pt x="45" y="0"/>
                    <a:pt x="1" y="45"/>
                    <a:pt x="35" y="98"/>
                  </a:cubicBezTo>
                  <a:cubicBezTo>
                    <a:pt x="116" y="231"/>
                    <a:pt x="166" y="368"/>
                    <a:pt x="189" y="522"/>
                  </a:cubicBezTo>
                  <a:cubicBezTo>
                    <a:pt x="208" y="660"/>
                    <a:pt x="184" y="794"/>
                    <a:pt x="194" y="931"/>
                  </a:cubicBezTo>
                  <a:cubicBezTo>
                    <a:pt x="196" y="970"/>
                    <a:pt x="231" y="997"/>
                    <a:pt x="264" y="997"/>
                  </a:cubicBezTo>
                  <a:cubicBezTo>
                    <a:pt x="284" y="997"/>
                    <a:pt x="304" y="988"/>
                    <a:pt x="316" y="965"/>
                  </a:cubicBezTo>
                  <a:cubicBezTo>
                    <a:pt x="480" y="674"/>
                    <a:pt x="339" y="276"/>
                    <a:pt x="154" y="31"/>
                  </a:cubicBezTo>
                  <a:cubicBezTo>
                    <a:pt x="138" y="9"/>
                    <a:pt x="115" y="0"/>
                    <a:pt x="93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17"/>
            <p:cNvSpPr/>
            <p:nvPr/>
          </p:nvSpPr>
          <p:spPr>
            <a:xfrm>
              <a:off x="8993619" y="5760709"/>
              <a:ext cx="9991" cy="24052"/>
            </a:xfrm>
            <a:custGeom>
              <a:avLst/>
              <a:gdLst/>
              <a:ahLst/>
              <a:cxnLst/>
              <a:rect l="l" t="t" r="r" b="b"/>
              <a:pathLst>
                <a:path w="248" h="597" extrusionOk="0">
                  <a:moveTo>
                    <a:pt x="90" y="1"/>
                  </a:moveTo>
                  <a:cubicBezTo>
                    <a:pt x="46" y="1"/>
                    <a:pt x="0" y="30"/>
                    <a:pt x="6" y="80"/>
                  </a:cubicBezTo>
                  <a:cubicBezTo>
                    <a:pt x="25" y="240"/>
                    <a:pt x="16" y="429"/>
                    <a:pt x="104" y="571"/>
                  </a:cubicBezTo>
                  <a:cubicBezTo>
                    <a:pt x="114" y="588"/>
                    <a:pt x="132" y="596"/>
                    <a:pt x="149" y="596"/>
                  </a:cubicBezTo>
                  <a:cubicBezTo>
                    <a:pt x="172" y="596"/>
                    <a:pt x="195" y="583"/>
                    <a:pt x="202" y="558"/>
                  </a:cubicBezTo>
                  <a:cubicBezTo>
                    <a:pt x="247" y="400"/>
                    <a:pt x="189" y="218"/>
                    <a:pt x="165" y="59"/>
                  </a:cubicBezTo>
                  <a:cubicBezTo>
                    <a:pt x="159" y="19"/>
                    <a:pt x="125" y="1"/>
                    <a:pt x="9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17"/>
            <p:cNvSpPr/>
            <p:nvPr/>
          </p:nvSpPr>
          <p:spPr>
            <a:xfrm>
              <a:off x="9016019" y="5757687"/>
              <a:ext cx="10636" cy="25099"/>
            </a:xfrm>
            <a:custGeom>
              <a:avLst/>
              <a:gdLst/>
              <a:ahLst/>
              <a:cxnLst/>
              <a:rect l="l" t="t" r="r" b="b"/>
              <a:pathLst>
                <a:path w="264" h="623" extrusionOk="0">
                  <a:moveTo>
                    <a:pt x="168" y="0"/>
                  </a:moveTo>
                  <a:cubicBezTo>
                    <a:pt x="121" y="0"/>
                    <a:pt x="72" y="31"/>
                    <a:pt x="66" y="90"/>
                  </a:cubicBezTo>
                  <a:cubicBezTo>
                    <a:pt x="52" y="243"/>
                    <a:pt x="0" y="424"/>
                    <a:pt x="54" y="571"/>
                  </a:cubicBezTo>
                  <a:cubicBezTo>
                    <a:pt x="66" y="602"/>
                    <a:pt x="97" y="622"/>
                    <a:pt x="127" y="622"/>
                  </a:cubicBezTo>
                  <a:cubicBezTo>
                    <a:pt x="149" y="622"/>
                    <a:pt x="170" y="612"/>
                    <a:pt x="183" y="588"/>
                  </a:cubicBezTo>
                  <a:cubicBezTo>
                    <a:pt x="264" y="447"/>
                    <a:pt x="242" y="250"/>
                    <a:pt x="253" y="90"/>
                  </a:cubicBezTo>
                  <a:cubicBezTo>
                    <a:pt x="257" y="30"/>
                    <a:pt x="214" y="0"/>
                    <a:pt x="168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17"/>
            <p:cNvSpPr/>
            <p:nvPr/>
          </p:nvSpPr>
          <p:spPr>
            <a:xfrm>
              <a:off x="9051471" y="5752047"/>
              <a:ext cx="13013" cy="20990"/>
            </a:xfrm>
            <a:custGeom>
              <a:avLst/>
              <a:gdLst/>
              <a:ahLst/>
              <a:cxnLst/>
              <a:rect l="l" t="t" r="r" b="b"/>
              <a:pathLst>
                <a:path w="323" h="521" extrusionOk="0">
                  <a:moveTo>
                    <a:pt x="199" y="1"/>
                  </a:moveTo>
                  <a:cubicBezTo>
                    <a:pt x="160" y="1"/>
                    <a:pt x="120" y="21"/>
                    <a:pt x="104" y="69"/>
                  </a:cubicBezTo>
                  <a:cubicBezTo>
                    <a:pt x="60" y="199"/>
                    <a:pt x="15" y="322"/>
                    <a:pt x="4" y="460"/>
                  </a:cubicBezTo>
                  <a:cubicBezTo>
                    <a:pt x="1" y="501"/>
                    <a:pt x="31" y="520"/>
                    <a:pt x="62" y="520"/>
                  </a:cubicBezTo>
                  <a:cubicBezTo>
                    <a:pt x="84" y="520"/>
                    <a:pt x="107" y="511"/>
                    <a:pt x="121" y="492"/>
                  </a:cubicBezTo>
                  <a:cubicBezTo>
                    <a:pt x="202" y="379"/>
                    <a:pt x="244" y="252"/>
                    <a:pt x="295" y="123"/>
                  </a:cubicBezTo>
                  <a:cubicBezTo>
                    <a:pt x="323" y="50"/>
                    <a:pt x="261" y="1"/>
                    <a:pt x="199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17"/>
            <p:cNvSpPr/>
            <p:nvPr/>
          </p:nvSpPr>
          <p:spPr>
            <a:xfrm>
              <a:off x="9075200" y="5754907"/>
              <a:ext cx="11442" cy="23326"/>
            </a:xfrm>
            <a:custGeom>
              <a:avLst/>
              <a:gdLst/>
              <a:ahLst/>
              <a:cxnLst/>
              <a:rect l="l" t="t" r="r" b="b"/>
              <a:pathLst>
                <a:path w="284" h="579" extrusionOk="0">
                  <a:moveTo>
                    <a:pt x="143" y="1"/>
                  </a:moveTo>
                  <a:cubicBezTo>
                    <a:pt x="97" y="1"/>
                    <a:pt x="51" y="31"/>
                    <a:pt x="49" y="92"/>
                  </a:cubicBezTo>
                  <a:cubicBezTo>
                    <a:pt x="45" y="242"/>
                    <a:pt x="1" y="423"/>
                    <a:pt x="93" y="551"/>
                  </a:cubicBezTo>
                  <a:cubicBezTo>
                    <a:pt x="106" y="569"/>
                    <a:pt x="125" y="578"/>
                    <a:pt x="143" y="578"/>
                  </a:cubicBezTo>
                  <a:cubicBezTo>
                    <a:pt x="161" y="578"/>
                    <a:pt x="178" y="569"/>
                    <a:pt x="192" y="551"/>
                  </a:cubicBezTo>
                  <a:cubicBezTo>
                    <a:pt x="283" y="426"/>
                    <a:pt x="240" y="242"/>
                    <a:pt x="236" y="92"/>
                  </a:cubicBezTo>
                  <a:cubicBezTo>
                    <a:pt x="236" y="31"/>
                    <a:pt x="189" y="1"/>
                    <a:pt x="143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17"/>
            <p:cNvSpPr/>
            <p:nvPr/>
          </p:nvSpPr>
          <p:spPr>
            <a:xfrm>
              <a:off x="9009694" y="5688313"/>
              <a:ext cx="16276" cy="22319"/>
            </a:xfrm>
            <a:custGeom>
              <a:avLst/>
              <a:gdLst/>
              <a:ahLst/>
              <a:cxnLst/>
              <a:rect l="l" t="t" r="r" b="b"/>
              <a:pathLst>
                <a:path w="404" h="554" extrusionOk="0">
                  <a:moveTo>
                    <a:pt x="126" y="0"/>
                  </a:moveTo>
                  <a:cubicBezTo>
                    <a:pt x="65" y="0"/>
                    <a:pt x="0" y="72"/>
                    <a:pt x="44" y="131"/>
                  </a:cubicBezTo>
                  <a:cubicBezTo>
                    <a:pt x="134" y="255"/>
                    <a:pt x="165" y="401"/>
                    <a:pt x="249" y="523"/>
                  </a:cubicBezTo>
                  <a:cubicBezTo>
                    <a:pt x="263" y="542"/>
                    <a:pt x="289" y="553"/>
                    <a:pt x="313" y="553"/>
                  </a:cubicBezTo>
                  <a:cubicBezTo>
                    <a:pt x="341" y="553"/>
                    <a:pt x="367" y="539"/>
                    <a:pt x="373" y="506"/>
                  </a:cubicBezTo>
                  <a:cubicBezTo>
                    <a:pt x="404" y="325"/>
                    <a:pt x="292" y="163"/>
                    <a:pt x="182" y="27"/>
                  </a:cubicBezTo>
                  <a:cubicBezTo>
                    <a:pt x="166" y="8"/>
                    <a:pt x="146" y="0"/>
                    <a:pt x="126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17"/>
            <p:cNvSpPr/>
            <p:nvPr/>
          </p:nvSpPr>
          <p:spPr>
            <a:xfrm>
              <a:off x="9026533" y="5679974"/>
              <a:ext cx="14101" cy="23971"/>
            </a:xfrm>
            <a:custGeom>
              <a:avLst/>
              <a:gdLst/>
              <a:ahLst/>
              <a:cxnLst/>
              <a:rect l="l" t="t" r="r" b="b"/>
              <a:pathLst>
                <a:path w="350" h="595" extrusionOk="0">
                  <a:moveTo>
                    <a:pt x="136" y="0"/>
                  </a:moveTo>
                  <a:cubicBezTo>
                    <a:pt x="69" y="0"/>
                    <a:pt x="0" y="72"/>
                    <a:pt x="43" y="150"/>
                  </a:cubicBezTo>
                  <a:cubicBezTo>
                    <a:pt x="113" y="275"/>
                    <a:pt x="132" y="408"/>
                    <a:pt x="164" y="547"/>
                  </a:cubicBezTo>
                  <a:cubicBezTo>
                    <a:pt x="171" y="579"/>
                    <a:pt x="197" y="594"/>
                    <a:pt x="223" y="594"/>
                  </a:cubicBezTo>
                  <a:cubicBezTo>
                    <a:pt x="252" y="594"/>
                    <a:pt x="281" y="577"/>
                    <a:pt x="291" y="547"/>
                  </a:cubicBezTo>
                  <a:cubicBezTo>
                    <a:pt x="350" y="373"/>
                    <a:pt x="299" y="207"/>
                    <a:pt x="215" y="50"/>
                  </a:cubicBezTo>
                  <a:cubicBezTo>
                    <a:pt x="196" y="15"/>
                    <a:pt x="166" y="0"/>
                    <a:pt x="136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17"/>
            <p:cNvSpPr/>
            <p:nvPr/>
          </p:nvSpPr>
          <p:spPr>
            <a:xfrm>
              <a:off x="9074636" y="5671192"/>
              <a:ext cx="2055" cy="1571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25" y="1"/>
                  </a:moveTo>
                  <a:cubicBezTo>
                    <a:pt x="1" y="1"/>
                    <a:pt x="1" y="39"/>
                    <a:pt x="25" y="39"/>
                  </a:cubicBezTo>
                  <a:cubicBezTo>
                    <a:pt x="51" y="39"/>
                    <a:pt x="51" y="1"/>
                    <a:pt x="25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17"/>
            <p:cNvSpPr/>
            <p:nvPr/>
          </p:nvSpPr>
          <p:spPr>
            <a:xfrm>
              <a:off x="8741101" y="5668291"/>
              <a:ext cx="17807" cy="15511"/>
            </a:xfrm>
            <a:custGeom>
              <a:avLst/>
              <a:gdLst/>
              <a:ahLst/>
              <a:cxnLst/>
              <a:rect l="l" t="t" r="r" b="b"/>
              <a:pathLst>
                <a:path w="442" h="385" extrusionOk="0">
                  <a:moveTo>
                    <a:pt x="132" y="0"/>
                  </a:moveTo>
                  <a:cubicBezTo>
                    <a:pt x="35" y="0"/>
                    <a:pt x="1" y="160"/>
                    <a:pt x="108" y="187"/>
                  </a:cubicBezTo>
                  <a:cubicBezTo>
                    <a:pt x="214" y="214"/>
                    <a:pt x="266" y="285"/>
                    <a:pt x="329" y="365"/>
                  </a:cubicBezTo>
                  <a:cubicBezTo>
                    <a:pt x="341" y="379"/>
                    <a:pt x="355" y="385"/>
                    <a:pt x="370" y="385"/>
                  </a:cubicBezTo>
                  <a:cubicBezTo>
                    <a:pt x="403" y="385"/>
                    <a:pt x="437" y="356"/>
                    <a:pt x="437" y="321"/>
                  </a:cubicBezTo>
                  <a:cubicBezTo>
                    <a:pt x="441" y="154"/>
                    <a:pt x="310" y="49"/>
                    <a:pt x="159" y="4"/>
                  </a:cubicBezTo>
                  <a:cubicBezTo>
                    <a:pt x="150" y="1"/>
                    <a:pt x="141" y="0"/>
                    <a:pt x="132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17"/>
            <p:cNvSpPr/>
            <p:nvPr/>
          </p:nvSpPr>
          <p:spPr>
            <a:xfrm>
              <a:off x="8773935" y="5644119"/>
              <a:ext cx="9548" cy="19378"/>
            </a:xfrm>
            <a:custGeom>
              <a:avLst/>
              <a:gdLst/>
              <a:ahLst/>
              <a:cxnLst/>
              <a:rect l="l" t="t" r="r" b="b"/>
              <a:pathLst>
                <a:path w="237" h="481" extrusionOk="0">
                  <a:moveTo>
                    <a:pt x="85" y="0"/>
                  </a:moveTo>
                  <a:cubicBezTo>
                    <a:pt x="45" y="0"/>
                    <a:pt x="1" y="36"/>
                    <a:pt x="16" y="82"/>
                  </a:cubicBezTo>
                  <a:cubicBezTo>
                    <a:pt x="60" y="199"/>
                    <a:pt x="65" y="322"/>
                    <a:pt x="94" y="443"/>
                  </a:cubicBezTo>
                  <a:cubicBezTo>
                    <a:pt x="100" y="468"/>
                    <a:pt x="123" y="481"/>
                    <a:pt x="146" y="481"/>
                  </a:cubicBezTo>
                  <a:cubicBezTo>
                    <a:pt x="169" y="481"/>
                    <a:pt x="192" y="468"/>
                    <a:pt x="198" y="443"/>
                  </a:cubicBezTo>
                  <a:cubicBezTo>
                    <a:pt x="236" y="300"/>
                    <a:pt x="188" y="164"/>
                    <a:pt x="132" y="32"/>
                  </a:cubicBezTo>
                  <a:cubicBezTo>
                    <a:pt x="124" y="10"/>
                    <a:pt x="105" y="0"/>
                    <a:pt x="85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17"/>
            <p:cNvSpPr/>
            <p:nvPr/>
          </p:nvSpPr>
          <p:spPr>
            <a:xfrm>
              <a:off x="8800121" y="5651209"/>
              <a:ext cx="2095" cy="1611"/>
            </a:xfrm>
            <a:custGeom>
              <a:avLst/>
              <a:gdLst/>
              <a:ahLst/>
              <a:cxnLst/>
              <a:rect l="l" t="t" r="r" b="b"/>
              <a:pathLst>
                <a:path w="52" h="40" extrusionOk="0">
                  <a:moveTo>
                    <a:pt x="26" y="1"/>
                  </a:moveTo>
                  <a:cubicBezTo>
                    <a:pt x="1" y="1"/>
                    <a:pt x="1" y="39"/>
                    <a:pt x="26" y="39"/>
                  </a:cubicBezTo>
                  <a:cubicBezTo>
                    <a:pt x="52" y="39"/>
                    <a:pt x="52" y="1"/>
                    <a:pt x="26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17"/>
            <p:cNvSpPr/>
            <p:nvPr/>
          </p:nvSpPr>
          <p:spPr>
            <a:xfrm>
              <a:off x="8899549" y="5518303"/>
              <a:ext cx="14141" cy="19137"/>
            </a:xfrm>
            <a:custGeom>
              <a:avLst/>
              <a:gdLst/>
              <a:ahLst/>
              <a:cxnLst/>
              <a:rect l="l" t="t" r="r" b="b"/>
              <a:pathLst>
                <a:path w="351" h="475" extrusionOk="0">
                  <a:moveTo>
                    <a:pt x="141" y="0"/>
                  </a:moveTo>
                  <a:cubicBezTo>
                    <a:pt x="72" y="0"/>
                    <a:pt x="0" y="56"/>
                    <a:pt x="27" y="141"/>
                  </a:cubicBezTo>
                  <a:cubicBezTo>
                    <a:pt x="65" y="260"/>
                    <a:pt x="75" y="404"/>
                    <a:pt x="196" y="466"/>
                  </a:cubicBezTo>
                  <a:cubicBezTo>
                    <a:pt x="206" y="472"/>
                    <a:pt x="217" y="474"/>
                    <a:pt x="228" y="474"/>
                  </a:cubicBezTo>
                  <a:cubicBezTo>
                    <a:pt x="250" y="474"/>
                    <a:pt x="272" y="463"/>
                    <a:pt x="284" y="442"/>
                  </a:cubicBezTo>
                  <a:cubicBezTo>
                    <a:pt x="350" y="324"/>
                    <a:pt x="281" y="203"/>
                    <a:pt x="247" y="80"/>
                  </a:cubicBezTo>
                  <a:cubicBezTo>
                    <a:pt x="231" y="24"/>
                    <a:pt x="187" y="0"/>
                    <a:pt x="141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17"/>
            <p:cNvSpPr/>
            <p:nvPr/>
          </p:nvSpPr>
          <p:spPr>
            <a:xfrm>
              <a:off x="8916067" y="5508997"/>
              <a:ext cx="12973" cy="24052"/>
            </a:xfrm>
            <a:custGeom>
              <a:avLst/>
              <a:gdLst/>
              <a:ahLst/>
              <a:cxnLst/>
              <a:rect l="l" t="t" r="r" b="b"/>
              <a:pathLst>
                <a:path w="322" h="597" extrusionOk="0">
                  <a:moveTo>
                    <a:pt x="99" y="0"/>
                  </a:moveTo>
                  <a:cubicBezTo>
                    <a:pt x="52" y="0"/>
                    <a:pt x="1" y="43"/>
                    <a:pt x="20" y="97"/>
                  </a:cubicBezTo>
                  <a:cubicBezTo>
                    <a:pt x="74" y="254"/>
                    <a:pt x="37" y="423"/>
                    <a:pt x="104" y="569"/>
                  </a:cubicBezTo>
                  <a:cubicBezTo>
                    <a:pt x="112" y="587"/>
                    <a:pt x="133" y="597"/>
                    <a:pt x="153" y="597"/>
                  </a:cubicBezTo>
                  <a:cubicBezTo>
                    <a:pt x="168" y="597"/>
                    <a:pt x="183" y="592"/>
                    <a:pt x="193" y="580"/>
                  </a:cubicBezTo>
                  <a:cubicBezTo>
                    <a:pt x="321" y="424"/>
                    <a:pt x="238" y="201"/>
                    <a:pt x="157" y="37"/>
                  </a:cubicBezTo>
                  <a:cubicBezTo>
                    <a:pt x="146" y="11"/>
                    <a:pt x="123" y="0"/>
                    <a:pt x="99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17"/>
            <p:cNvSpPr/>
            <p:nvPr/>
          </p:nvSpPr>
          <p:spPr>
            <a:xfrm>
              <a:off x="8937379" y="5505613"/>
              <a:ext cx="13657" cy="23286"/>
            </a:xfrm>
            <a:custGeom>
              <a:avLst/>
              <a:gdLst/>
              <a:ahLst/>
              <a:cxnLst/>
              <a:rect l="l" t="t" r="r" b="b"/>
              <a:pathLst>
                <a:path w="339" h="578" extrusionOk="0">
                  <a:moveTo>
                    <a:pt x="213" y="1"/>
                  </a:moveTo>
                  <a:cubicBezTo>
                    <a:pt x="186" y="1"/>
                    <a:pt x="161" y="15"/>
                    <a:pt x="146" y="49"/>
                  </a:cubicBezTo>
                  <a:cubicBezTo>
                    <a:pt x="78" y="200"/>
                    <a:pt x="1" y="378"/>
                    <a:pt x="70" y="538"/>
                  </a:cubicBezTo>
                  <a:cubicBezTo>
                    <a:pt x="79" y="562"/>
                    <a:pt x="102" y="577"/>
                    <a:pt x="125" y="577"/>
                  </a:cubicBezTo>
                  <a:cubicBezTo>
                    <a:pt x="141" y="577"/>
                    <a:pt x="157" y="569"/>
                    <a:pt x="167" y="551"/>
                  </a:cubicBezTo>
                  <a:cubicBezTo>
                    <a:pt x="241" y="427"/>
                    <a:pt x="249" y="274"/>
                    <a:pt x="306" y="143"/>
                  </a:cubicBezTo>
                  <a:cubicBezTo>
                    <a:pt x="338" y="69"/>
                    <a:pt x="273" y="1"/>
                    <a:pt x="213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17"/>
            <p:cNvSpPr/>
            <p:nvPr/>
          </p:nvSpPr>
          <p:spPr>
            <a:xfrm>
              <a:off x="8970374" y="5519310"/>
              <a:ext cx="8984" cy="16236"/>
            </a:xfrm>
            <a:custGeom>
              <a:avLst/>
              <a:gdLst/>
              <a:ahLst/>
              <a:cxnLst/>
              <a:rect l="l" t="t" r="r" b="b"/>
              <a:pathLst>
                <a:path w="223" h="403" extrusionOk="0">
                  <a:moveTo>
                    <a:pt x="118" y="1"/>
                  </a:moveTo>
                  <a:cubicBezTo>
                    <a:pt x="85" y="1"/>
                    <a:pt x="55" y="20"/>
                    <a:pt x="48" y="64"/>
                  </a:cubicBezTo>
                  <a:cubicBezTo>
                    <a:pt x="35" y="140"/>
                    <a:pt x="24" y="217"/>
                    <a:pt x="11" y="294"/>
                  </a:cubicBezTo>
                  <a:cubicBezTo>
                    <a:pt x="1" y="359"/>
                    <a:pt x="57" y="402"/>
                    <a:pt x="108" y="402"/>
                  </a:cubicBezTo>
                  <a:cubicBezTo>
                    <a:pt x="141" y="402"/>
                    <a:pt x="172" y="383"/>
                    <a:pt x="179" y="340"/>
                  </a:cubicBezTo>
                  <a:cubicBezTo>
                    <a:pt x="189" y="262"/>
                    <a:pt x="200" y="186"/>
                    <a:pt x="212" y="107"/>
                  </a:cubicBezTo>
                  <a:cubicBezTo>
                    <a:pt x="222" y="43"/>
                    <a:pt x="167" y="1"/>
                    <a:pt x="118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17"/>
            <p:cNvSpPr/>
            <p:nvPr/>
          </p:nvSpPr>
          <p:spPr>
            <a:xfrm>
              <a:off x="9075442" y="5529342"/>
              <a:ext cx="12610" cy="19338"/>
            </a:xfrm>
            <a:custGeom>
              <a:avLst/>
              <a:gdLst/>
              <a:ahLst/>
              <a:cxnLst/>
              <a:rect l="l" t="t" r="r" b="b"/>
              <a:pathLst>
                <a:path w="313" h="480" extrusionOk="0">
                  <a:moveTo>
                    <a:pt x="129" y="1"/>
                  </a:moveTo>
                  <a:cubicBezTo>
                    <a:pt x="64" y="1"/>
                    <a:pt x="0" y="52"/>
                    <a:pt x="25" y="132"/>
                  </a:cubicBezTo>
                  <a:cubicBezTo>
                    <a:pt x="60" y="244"/>
                    <a:pt x="88" y="346"/>
                    <a:pt x="159" y="441"/>
                  </a:cubicBezTo>
                  <a:cubicBezTo>
                    <a:pt x="178" y="466"/>
                    <a:pt x="207" y="479"/>
                    <a:pt x="235" y="479"/>
                  </a:cubicBezTo>
                  <a:cubicBezTo>
                    <a:pt x="275" y="479"/>
                    <a:pt x="313" y="453"/>
                    <a:pt x="313" y="401"/>
                  </a:cubicBezTo>
                  <a:cubicBezTo>
                    <a:pt x="313" y="283"/>
                    <a:pt x="275" y="185"/>
                    <a:pt x="234" y="75"/>
                  </a:cubicBezTo>
                  <a:cubicBezTo>
                    <a:pt x="215" y="24"/>
                    <a:pt x="172" y="1"/>
                    <a:pt x="129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17"/>
            <p:cNvSpPr/>
            <p:nvPr/>
          </p:nvSpPr>
          <p:spPr>
            <a:xfrm>
              <a:off x="9044542" y="5589853"/>
              <a:ext cx="11764" cy="15269"/>
            </a:xfrm>
            <a:custGeom>
              <a:avLst/>
              <a:gdLst/>
              <a:ahLst/>
              <a:cxnLst/>
              <a:rect l="l" t="t" r="r" b="b"/>
              <a:pathLst>
                <a:path w="292" h="379" extrusionOk="0">
                  <a:moveTo>
                    <a:pt x="114" y="0"/>
                  </a:moveTo>
                  <a:cubicBezTo>
                    <a:pt x="54" y="0"/>
                    <a:pt x="0" y="85"/>
                    <a:pt x="50" y="147"/>
                  </a:cubicBezTo>
                  <a:cubicBezTo>
                    <a:pt x="98" y="209"/>
                    <a:pt x="124" y="281"/>
                    <a:pt x="159" y="349"/>
                  </a:cubicBezTo>
                  <a:cubicBezTo>
                    <a:pt x="170" y="369"/>
                    <a:pt x="192" y="378"/>
                    <a:pt x="214" y="378"/>
                  </a:cubicBezTo>
                  <a:cubicBezTo>
                    <a:pt x="241" y="378"/>
                    <a:pt x="268" y="364"/>
                    <a:pt x="273" y="335"/>
                  </a:cubicBezTo>
                  <a:cubicBezTo>
                    <a:pt x="292" y="211"/>
                    <a:pt x="246" y="126"/>
                    <a:pt x="170" y="30"/>
                  </a:cubicBezTo>
                  <a:cubicBezTo>
                    <a:pt x="153" y="9"/>
                    <a:pt x="133" y="0"/>
                    <a:pt x="114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17"/>
            <p:cNvSpPr/>
            <p:nvPr/>
          </p:nvSpPr>
          <p:spPr>
            <a:xfrm>
              <a:off x="9068109" y="5585461"/>
              <a:ext cx="11200" cy="17726"/>
            </a:xfrm>
            <a:custGeom>
              <a:avLst/>
              <a:gdLst/>
              <a:ahLst/>
              <a:cxnLst/>
              <a:rect l="l" t="t" r="r" b="b"/>
              <a:pathLst>
                <a:path w="278" h="440" extrusionOk="0">
                  <a:moveTo>
                    <a:pt x="120" y="1"/>
                  </a:moveTo>
                  <a:cubicBezTo>
                    <a:pt x="61" y="1"/>
                    <a:pt x="0" y="49"/>
                    <a:pt x="19" y="125"/>
                  </a:cubicBezTo>
                  <a:cubicBezTo>
                    <a:pt x="45" y="224"/>
                    <a:pt x="63" y="316"/>
                    <a:pt x="121" y="401"/>
                  </a:cubicBezTo>
                  <a:cubicBezTo>
                    <a:pt x="138" y="427"/>
                    <a:pt x="165" y="439"/>
                    <a:pt x="191" y="439"/>
                  </a:cubicBezTo>
                  <a:cubicBezTo>
                    <a:pt x="231" y="439"/>
                    <a:pt x="270" y="410"/>
                    <a:pt x="272" y="359"/>
                  </a:cubicBezTo>
                  <a:cubicBezTo>
                    <a:pt x="277" y="256"/>
                    <a:pt x="244" y="168"/>
                    <a:pt x="214" y="71"/>
                  </a:cubicBezTo>
                  <a:cubicBezTo>
                    <a:pt x="199" y="22"/>
                    <a:pt x="160" y="1"/>
                    <a:pt x="12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17"/>
            <p:cNvSpPr/>
            <p:nvPr/>
          </p:nvSpPr>
          <p:spPr>
            <a:xfrm>
              <a:off x="9106704" y="5586146"/>
              <a:ext cx="9790" cy="19137"/>
            </a:xfrm>
            <a:custGeom>
              <a:avLst/>
              <a:gdLst/>
              <a:ahLst/>
              <a:cxnLst/>
              <a:rect l="l" t="t" r="r" b="b"/>
              <a:pathLst>
                <a:path w="243" h="475" extrusionOk="0">
                  <a:moveTo>
                    <a:pt x="122" y="0"/>
                  </a:moveTo>
                  <a:cubicBezTo>
                    <a:pt x="62" y="0"/>
                    <a:pt x="3" y="38"/>
                    <a:pt x="5" y="115"/>
                  </a:cubicBezTo>
                  <a:cubicBezTo>
                    <a:pt x="6" y="214"/>
                    <a:pt x="1" y="308"/>
                    <a:pt x="28" y="404"/>
                  </a:cubicBezTo>
                  <a:cubicBezTo>
                    <a:pt x="41" y="451"/>
                    <a:pt x="82" y="474"/>
                    <a:pt x="123" y="474"/>
                  </a:cubicBezTo>
                  <a:cubicBezTo>
                    <a:pt x="163" y="474"/>
                    <a:pt x="203" y="451"/>
                    <a:pt x="216" y="404"/>
                  </a:cubicBezTo>
                  <a:cubicBezTo>
                    <a:pt x="242" y="309"/>
                    <a:pt x="240" y="214"/>
                    <a:pt x="240" y="115"/>
                  </a:cubicBezTo>
                  <a:cubicBezTo>
                    <a:pt x="241" y="38"/>
                    <a:pt x="181" y="0"/>
                    <a:pt x="122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17"/>
            <p:cNvSpPr/>
            <p:nvPr/>
          </p:nvSpPr>
          <p:spPr>
            <a:xfrm>
              <a:off x="8531327" y="5654795"/>
              <a:ext cx="11442" cy="16316"/>
            </a:xfrm>
            <a:custGeom>
              <a:avLst/>
              <a:gdLst/>
              <a:ahLst/>
              <a:cxnLst/>
              <a:rect l="l" t="t" r="r" b="b"/>
              <a:pathLst>
                <a:path w="284" h="405" extrusionOk="0">
                  <a:moveTo>
                    <a:pt x="125" y="0"/>
                  </a:moveTo>
                  <a:cubicBezTo>
                    <a:pt x="63" y="0"/>
                    <a:pt x="1" y="61"/>
                    <a:pt x="37" y="143"/>
                  </a:cubicBezTo>
                  <a:cubicBezTo>
                    <a:pt x="77" y="241"/>
                    <a:pt x="108" y="321"/>
                    <a:pt x="189" y="391"/>
                  </a:cubicBezTo>
                  <a:cubicBezTo>
                    <a:pt x="200" y="401"/>
                    <a:pt x="212" y="405"/>
                    <a:pt x="223" y="405"/>
                  </a:cubicBezTo>
                  <a:cubicBezTo>
                    <a:pt x="246" y="405"/>
                    <a:pt x="266" y="387"/>
                    <a:pt x="268" y="358"/>
                  </a:cubicBezTo>
                  <a:cubicBezTo>
                    <a:pt x="283" y="253"/>
                    <a:pt x="248" y="167"/>
                    <a:pt x="215" y="70"/>
                  </a:cubicBezTo>
                  <a:cubicBezTo>
                    <a:pt x="198" y="21"/>
                    <a:pt x="161" y="0"/>
                    <a:pt x="125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17"/>
            <p:cNvSpPr/>
            <p:nvPr/>
          </p:nvSpPr>
          <p:spPr>
            <a:xfrm>
              <a:off x="8553686" y="5659226"/>
              <a:ext cx="3304" cy="4270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26" y="0"/>
                  </a:moveTo>
                  <a:cubicBezTo>
                    <a:pt x="13" y="0"/>
                    <a:pt x="0" y="14"/>
                    <a:pt x="8" y="30"/>
                  </a:cubicBezTo>
                  <a:lnTo>
                    <a:pt x="41" y="96"/>
                  </a:lnTo>
                  <a:cubicBezTo>
                    <a:pt x="45" y="103"/>
                    <a:pt x="51" y="106"/>
                    <a:pt x="56" y="106"/>
                  </a:cubicBezTo>
                  <a:cubicBezTo>
                    <a:pt x="69" y="106"/>
                    <a:pt x="82" y="92"/>
                    <a:pt x="74" y="77"/>
                  </a:cubicBezTo>
                  <a:lnTo>
                    <a:pt x="41" y="10"/>
                  </a:ln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17"/>
            <p:cNvSpPr/>
            <p:nvPr/>
          </p:nvSpPr>
          <p:spPr>
            <a:xfrm>
              <a:off x="8376062" y="5861103"/>
              <a:ext cx="14342" cy="20023"/>
            </a:xfrm>
            <a:custGeom>
              <a:avLst/>
              <a:gdLst/>
              <a:ahLst/>
              <a:cxnLst/>
              <a:rect l="l" t="t" r="r" b="b"/>
              <a:pathLst>
                <a:path w="356" h="497" extrusionOk="0">
                  <a:moveTo>
                    <a:pt x="135" y="1"/>
                  </a:moveTo>
                  <a:cubicBezTo>
                    <a:pt x="67" y="1"/>
                    <a:pt x="0" y="66"/>
                    <a:pt x="40" y="156"/>
                  </a:cubicBezTo>
                  <a:cubicBezTo>
                    <a:pt x="95" y="283"/>
                    <a:pt x="123" y="406"/>
                    <a:pt x="236" y="488"/>
                  </a:cubicBezTo>
                  <a:cubicBezTo>
                    <a:pt x="244" y="494"/>
                    <a:pt x="255" y="496"/>
                    <a:pt x="266" y="496"/>
                  </a:cubicBezTo>
                  <a:cubicBezTo>
                    <a:pt x="295" y="496"/>
                    <a:pt x="328" y="477"/>
                    <a:pt x="332" y="448"/>
                  </a:cubicBezTo>
                  <a:cubicBezTo>
                    <a:pt x="355" y="310"/>
                    <a:pt x="287" y="202"/>
                    <a:pt x="234" y="73"/>
                  </a:cubicBezTo>
                  <a:cubicBezTo>
                    <a:pt x="214" y="22"/>
                    <a:pt x="174" y="1"/>
                    <a:pt x="135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17"/>
            <p:cNvSpPr/>
            <p:nvPr/>
          </p:nvSpPr>
          <p:spPr>
            <a:xfrm>
              <a:off x="8409137" y="5851797"/>
              <a:ext cx="9266" cy="15148"/>
            </a:xfrm>
            <a:custGeom>
              <a:avLst/>
              <a:gdLst/>
              <a:ahLst/>
              <a:cxnLst/>
              <a:rect l="l" t="t" r="r" b="b"/>
              <a:pathLst>
                <a:path w="230" h="376" extrusionOk="0">
                  <a:moveTo>
                    <a:pt x="121" y="1"/>
                  </a:moveTo>
                  <a:cubicBezTo>
                    <a:pt x="63" y="1"/>
                    <a:pt x="1" y="52"/>
                    <a:pt x="12" y="127"/>
                  </a:cubicBezTo>
                  <a:cubicBezTo>
                    <a:pt x="25" y="208"/>
                    <a:pt x="43" y="267"/>
                    <a:pt x="78" y="337"/>
                  </a:cubicBezTo>
                  <a:cubicBezTo>
                    <a:pt x="92" y="365"/>
                    <a:pt x="114" y="376"/>
                    <a:pt x="136" y="376"/>
                  </a:cubicBezTo>
                  <a:cubicBezTo>
                    <a:pt x="175" y="376"/>
                    <a:pt x="217" y="342"/>
                    <a:pt x="222" y="299"/>
                  </a:cubicBezTo>
                  <a:cubicBezTo>
                    <a:pt x="230" y="220"/>
                    <a:pt x="223" y="153"/>
                    <a:pt x="208" y="75"/>
                  </a:cubicBezTo>
                  <a:cubicBezTo>
                    <a:pt x="196" y="23"/>
                    <a:pt x="160" y="1"/>
                    <a:pt x="121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17"/>
            <p:cNvSpPr/>
            <p:nvPr/>
          </p:nvSpPr>
          <p:spPr>
            <a:xfrm>
              <a:off x="5471338" y="5446955"/>
              <a:ext cx="5278" cy="8098"/>
            </a:xfrm>
            <a:custGeom>
              <a:avLst/>
              <a:gdLst/>
              <a:ahLst/>
              <a:cxnLst/>
              <a:rect l="l" t="t" r="r" b="b"/>
              <a:pathLst>
                <a:path w="131" h="201" extrusionOk="0">
                  <a:moveTo>
                    <a:pt x="26" y="1"/>
                  </a:moveTo>
                  <a:cubicBezTo>
                    <a:pt x="14" y="1"/>
                    <a:pt x="0" y="15"/>
                    <a:pt x="8" y="30"/>
                  </a:cubicBezTo>
                  <a:cubicBezTo>
                    <a:pt x="35" y="84"/>
                    <a:pt x="63" y="137"/>
                    <a:pt x="89" y="190"/>
                  </a:cubicBezTo>
                  <a:cubicBezTo>
                    <a:pt x="93" y="198"/>
                    <a:pt x="99" y="201"/>
                    <a:pt x="105" y="201"/>
                  </a:cubicBezTo>
                  <a:cubicBezTo>
                    <a:pt x="117" y="201"/>
                    <a:pt x="130" y="187"/>
                    <a:pt x="122" y="171"/>
                  </a:cubicBezTo>
                  <a:cubicBezTo>
                    <a:pt x="96" y="118"/>
                    <a:pt x="69" y="65"/>
                    <a:pt x="41" y="11"/>
                  </a:cubicBezTo>
                  <a:cubicBezTo>
                    <a:pt x="38" y="4"/>
                    <a:pt x="32" y="1"/>
                    <a:pt x="26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17"/>
            <p:cNvSpPr/>
            <p:nvPr/>
          </p:nvSpPr>
          <p:spPr>
            <a:xfrm>
              <a:off x="5503165" y="5424395"/>
              <a:ext cx="12811" cy="25542"/>
            </a:xfrm>
            <a:custGeom>
              <a:avLst/>
              <a:gdLst/>
              <a:ahLst/>
              <a:cxnLst/>
              <a:rect l="l" t="t" r="r" b="b"/>
              <a:pathLst>
                <a:path w="318" h="634" extrusionOk="0">
                  <a:moveTo>
                    <a:pt x="130" y="1"/>
                  </a:moveTo>
                  <a:cubicBezTo>
                    <a:pt x="68" y="1"/>
                    <a:pt x="1" y="71"/>
                    <a:pt x="37" y="147"/>
                  </a:cubicBezTo>
                  <a:cubicBezTo>
                    <a:pt x="103" y="290"/>
                    <a:pt x="124" y="425"/>
                    <a:pt x="143" y="580"/>
                  </a:cubicBezTo>
                  <a:cubicBezTo>
                    <a:pt x="147" y="614"/>
                    <a:pt x="173" y="633"/>
                    <a:pt x="198" y="633"/>
                  </a:cubicBezTo>
                  <a:cubicBezTo>
                    <a:pt x="219" y="633"/>
                    <a:pt x="239" y="621"/>
                    <a:pt x="249" y="595"/>
                  </a:cubicBezTo>
                  <a:cubicBezTo>
                    <a:pt x="318" y="414"/>
                    <a:pt x="283" y="222"/>
                    <a:pt x="203" y="50"/>
                  </a:cubicBezTo>
                  <a:cubicBezTo>
                    <a:pt x="186" y="15"/>
                    <a:pt x="159" y="1"/>
                    <a:pt x="13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17"/>
            <p:cNvSpPr/>
            <p:nvPr/>
          </p:nvSpPr>
          <p:spPr>
            <a:xfrm>
              <a:off x="5421100" y="5424757"/>
              <a:ext cx="25139" cy="25744"/>
            </a:xfrm>
            <a:custGeom>
              <a:avLst/>
              <a:gdLst/>
              <a:ahLst/>
              <a:cxnLst/>
              <a:rect l="l" t="t" r="r" b="b"/>
              <a:pathLst>
                <a:path w="624" h="639" extrusionOk="0">
                  <a:moveTo>
                    <a:pt x="143" y="1"/>
                  </a:moveTo>
                  <a:cubicBezTo>
                    <a:pt x="55" y="1"/>
                    <a:pt x="0" y="128"/>
                    <a:pt x="92" y="183"/>
                  </a:cubicBezTo>
                  <a:cubicBezTo>
                    <a:pt x="277" y="297"/>
                    <a:pt x="301" y="469"/>
                    <a:pt x="434" y="618"/>
                  </a:cubicBezTo>
                  <a:cubicBezTo>
                    <a:pt x="446" y="632"/>
                    <a:pt x="462" y="639"/>
                    <a:pt x="478" y="639"/>
                  </a:cubicBezTo>
                  <a:cubicBezTo>
                    <a:pt x="508" y="639"/>
                    <a:pt x="538" y="617"/>
                    <a:pt x="548" y="588"/>
                  </a:cubicBezTo>
                  <a:cubicBezTo>
                    <a:pt x="623" y="354"/>
                    <a:pt x="376" y="117"/>
                    <a:pt x="192" y="14"/>
                  </a:cubicBezTo>
                  <a:cubicBezTo>
                    <a:pt x="175" y="5"/>
                    <a:pt x="158" y="1"/>
                    <a:pt x="143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17"/>
            <p:cNvSpPr/>
            <p:nvPr/>
          </p:nvSpPr>
          <p:spPr>
            <a:xfrm>
              <a:off x="5490676" y="5423509"/>
              <a:ext cx="8622" cy="27275"/>
            </a:xfrm>
            <a:custGeom>
              <a:avLst/>
              <a:gdLst/>
              <a:ahLst/>
              <a:cxnLst/>
              <a:rect l="l" t="t" r="r" b="b"/>
              <a:pathLst>
                <a:path w="214" h="677" extrusionOk="0">
                  <a:moveTo>
                    <a:pt x="107" y="0"/>
                  </a:moveTo>
                  <a:cubicBezTo>
                    <a:pt x="90" y="0"/>
                    <a:pt x="75" y="10"/>
                    <a:pt x="68" y="30"/>
                  </a:cubicBezTo>
                  <a:cubicBezTo>
                    <a:pt x="5" y="204"/>
                    <a:pt x="1" y="443"/>
                    <a:pt x="36" y="624"/>
                  </a:cubicBezTo>
                  <a:cubicBezTo>
                    <a:pt x="43" y="659"/>
                    <a:pt x="75" y="676"/>
                    <a:pt x="107" y="676"/>
                  </a:cubicBezTo>
                  <a:cubicBezTo>
                    <a:pt x="139" y="676"/>
                    <a:pt x="171" y="659"/>
                    <a:pt x="178" y="624"/>
                  </a:cubicBezTo>
                  <a:cubicBezTo>
                    <a:pt x="213" y="443"/>
                    <a:pt x="209" y="204"/>
                    <a:pt x="146" y="30"/>
                  </a:cubicBezTo>
                  <a:cubicBezTo>
                    <a:pt x="139" y="10"/>
                    <a:pt x="123" y="0"/>
                    <a:pt x="107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17"/>
            <p:cNvSpPr/>
            <p:nvPr/>
          </p:nvSpPr>
          <p:spPr>
            <a:xfrm>
              <a:off x="6023913" y="5366583"/>
              <a:ext cx="10032" cy="32149"/>
            </a:xfrm>
            <a:custGeom>
              <a:avLst/>
              <a:gdLst/>
              <a:ahLst/>
              <a:cxnLst/>
              <a:rect l="l" t="t" r="r" b="b"/>
              <a:pathLst>
                <a:path w="249" h="798" extrusionOk="0">
                  <a:moveTo>
                    <a:pt x="123" y="0"/>
                  </a:moveTo>
                  <a:cubicBezTo>
                    <a:pt x="78" y="0"/>
                    <a:pt x="33" y="29"/>
                    <a:pt x="32" y="88"/>
                  </a:cubicBezTo>
                  <a:cubicBezTo>
                    <a:pt x="29" y="304"/>
                    <a:pt x="0" y="539"/>
                    <a:pt x="57" y="749"/>
                  </a:cubicBezTo>
                  <a:cubicBezTo>
                    <a:pt x="66" y="781"/>
                    <a:pt x="94" y="798"/>
                    <a:pt x="123" y="798"/>
                  </a:cubicBezTo>
                  <a:cubicBezTo>
                    <a:pt x="152" y="798"/>
                    <a:pt x="181" y="781"/>
                    <a:pt x="191" y="749"/>
                  </a:cubicBezTo>
                  <a:cubicBezTo>
                    <a:pt x="248" y="539"/>
                    <a:pt x="218" y="304"/>
                    <a:pt x="216" y="88"/>
                  </a:cubicBezTo>
                  <a:cubicBezTo>
                    <a:pt x="214" y="29"/>
                    <a:pt x="169" y="0"/>
                    <a:pt x="123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17"/>
            <p:cNvSpPr/>
            <p:nvPr/>
          </p:nvSpPr>
          <p:spPr>
            <a:xfrm>
              <a:off x="5872434" y="5344305"/>
              <a:ext cx="9669" cy="21755"/>
            </a:xfrm>
            <a:custGeom>
              <a:avLst/>
              <a:gdLst/>
              <a:ahLst/>
              <a:cxnLst/>
              <a:rect l="l" t="t" r="r" b="b"/>
              <a:pathLst>
                <a:path w="240" h="540" extrusionOk="0">
                  <a:moveTo>
                    <a:pt x="101" y="0"/>
                  </a:moveTo>
                  <a:cubicBezTo>
                    <a:pt x="53" y="0"/>
                    <a:pt x="0" y="42"/>
                    <a:pt x="12" y="104"/>
                  </a:cubicBezTo>
                  <a:cubicBezTo>
                    <a:pt x="39" y="240"/>
                    <a:pt x="72" y="367"/>
                    <a:pt x="119" y="498"/>
                  </a:cubicBezTo>
                  <a:cubicBezTo>
                    <a:pt x="129" y="526"/>
                    <a:pt x="155" y="540"/>
                    <a:pt x="181" y="540"/>
                  </a:cubicBezTo>
                  <a:cubicBezTo>
                    <a:pt x="211" y="540"/>
                    <a:pt x="240" y="520"/>
                    <a:pt x="236" y="482"/>
                  </a:cubicBezTo>
                  <a:cubicBezTo>
                    <a:pt x="225" y="336"/>
                    <a:pt x="203" y="202"/>
                    <a:pt x="171" y="60"/>
                  </a:cubicBezTo>
                  <a:cubicBezTo>
                    <a:pt x="163" y="18"/>
                    <a:pt x="133" y="0"/>
                    <a:pt x="101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17"/>
            <p:cNvSpPr/>
            <p:nvPr/>
          </p:nvSpPr>
          <p:spPr>
            <a:xfrm>
              <a:off x="5724138" y="5379435"/>
              <a:ext cx="10394" cy="19298"/>
            </a:xfrm>
            <a:custGeom>
              <a:avLst/>
              <a:gdLst/>
              <a:ahLst/>
              <a:cxnLst/>
              <a:rect l="l" t="t" r="r" b="b"/>
              <a:pathLst>
                <a:path w="258" h="479" extrusionOk="0">
                  <a:moveTo>
                    <a:pt x="110" y="0"/>
                  </a:moveTo>
                  <a:cubicBezTo>
                    <a:pt x="57" y="0"/>
                    <a:pt x="1" y="44"/>
                    <a:pt x="18" y="112"/>
                  </a:cubicBezTo>
                  <a:cubicBezTo>
                    <a:pt x="49" y="226"/>
                    <a:pt x="70" y="341"/>
                    <a:pt x="126" y="444"/>
                  </a:cubicBezTo>
                  <a:cubicBezTo>
                    <a:pt x="139" y="468"/>
                    <a:pt x="161" y="479"/>
                    <a:pt x="184" y="479"/>
                  </a:cubicBezTo>
                  <a:cubicBezTo>
                    <a:pt x="220" y="479"/>
                    <a:pt x="257" y="452"/>
                    <a:pt x="257" y="410"/>
                  </a:cubicBezTo>
                  <a:cubicBezTo>
                    <a:pt x="256" y="290"/>
                    <a:pt x="222" y="179"/>
                    <a:pt x="192" y="65"/>
                  </a:cubicBezTo>
                  <a:cubicBezTo>
                    <a:pt x="181" y="20"/>
                    <a:pt x="146" y="0"/>
                    <a:pt x="110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17"/>
            <p:cNvSpPr/>
            <p:nvPr/>
          </p:nvSpPr>
          <p:spPr>
            <a:xfrm>
              <a:off x="5743073" y="5385518"/>
              <a:ext cx="2095" cy="1571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0"/>
                  </a:moveTo>
                  <a:cubicBezTo>
                    <a:pt x="1" y="0"/>
                    <a:pt x="1" y="39"/>
                    <a:pt x="26" y="39"/>
                  </a:cubicBezTo>
                  <a:cubicBezTo>
                    <a:pt x="52" y="39"/>
                    <a:pt x="52" y="0"/>
                    <a:pt x="26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17"/>
            <p:cNvSpPr/>
            <p:nvPr/>
          </p:nvSpPr>
          <p:spPr>
            <a:xfrm>
              <a:off x="5894632" y="5400183"/>
              <a:ext cx="7493" cy="23165"/>
            </a:xfrm>
            <a:custGeom>
              <a:avLst/>
              <a:gdLst/>
              <a:ahLst/>
              <a:cxnLst/>
              <a:rect l="l" t="t" r="r" b="b"/>
              <a:pathLst>
                <a:path w="186" h="575" extrusionOk="0">
                  <a:moveTo>
                    <a:pt x="120" y="1"/>
                  </a:moveTo>
                  <a:cubicBezTo>
                    <a:pt x="92" y="1"/>
                    <a:pt x="64" y="19"/>
                    <a:pt x="59" y="59"/>
                  </a:cubicBezTo>
                  <a:cubicBezTo>
                    <a:pt x="39" y="219"/>
                    <a:pt x="20" y="379"/>
                    <a:pt x="3" y="539"/>
                  </a:cubicBezTo>
                  <a:cubicBezTo>
                    <a:pt x="1" y="562"/>
                    <a:pt x="21" y="575"/>
                    <a:pt x="40" y="575"/>
                  </a:cubicBezTo>
                  <a:cubicBezTo>
                    <a:pt x="55" y="575"/>
                    <a:pt x="70" y="567"/>
                    <a:pt x="73" y="549"/>
                  </a:cubicBezTo>
                  <a:cubicBezTo>
                    <a:pt x="110" y="390"/>
                    <a:pt x="144" y="233"/>
                    <a:pt x="176" y="74"/>
                  </a:cubicBezTo>
                  <a:cubicBezTo>
                    <a:pt x="186" y="27"/>
                    <a:pt x="153" y="1"/>
                    <a:pt x="12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17"/>
            <p:cNvSpPr/>
            <p:nvPr/>
          </p:nvSpPr>
          <p:spPr>
            <a:xfrm>
              <a:off x="5814260" y="5453482"/>
              <a:ext cx="2095" cy="1571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0"/>
                  </a:moveTo>
                  <a:cubicBezTo>
                    <a:pt x="1" y="0"/>
                    <a:pt x="1" y="39"/>
                    <a:pt x="26" y="39"/>
                  </a:cubicBezTo>
                  <a:cubicBezTo>
                    <a:pt x="52" y="39"/>
                    <a:pt x="52" y="0"/>
                    <a:pt x="26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17"/>
            <p:cNvSpPr/>
            <p:nvPr/>
          </p:nvSpPr>
          <p:spPr>
            <a:xfrm>
              <a:off x="5721842" y="5461298"/>
              <a:ext cx="5681" cy="17203"/>
            </a:xfrm>
            <a:custGeom>
              <a:avLst/>
              <a:gdLst/>
              <a:ahLst/>
              <a:cxnLst/>
              <a:rect l="l" t="t" r="r" b="b"/>
              <a:pathLst>
                <a:path w="141" h="427" extrusionOk="0">
                  <a:moveTo>
                    <a:pt x="71" y="0"/>
                  </a:moveTo>
                  <a:cubicBezTo>
                    <a:pt x="36" y="0"/>
                    <a:pt x="1" y="23"/>
                    <a:pt x="1" y="67"/>
                  </a:cubicBezTo>
                  <a:cubicBezTo>
                    <a:pt x="5" y="178"/>
                    <a:pt x="14" y="287"/>
                    <a:pt x="33" y="399"/>
                  </a:cubicBezTo>
                  <a:cubicBezTo>
                    <a:pt x="36" y="417"/>
                    <a:pt x="54" y="427"/>
                    <a:pt x="71" y="427"/>
                  </a:cubicBezTo>
                  <a:cubicBezTo>
                    <a:pt x="88" y="427"/>
                    <a:pt x="105" y="417"/>
                    <a:pt x="108" y="399"/>
                  </a:cubicBezTo>
                  <a:cubicBezTo>
                    <a:pt x="127" y="287"/>
                    <a:pt x="137" y="179"/>
                    <a:pt x="140" y="67"/>
                  </a:cubicBezTo>
                  <a:cubicBezTo>
                    <a:pt x="141" y="23"/>
                    <a:pt x="106" y="0"/>
                    <a:pt x="71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17"/>
            <p:cNvSpPr/>
            <p:nvPr/>
          </p:nvSpPr>
          <p:spPr>
            <a:xfrm>
              <a:off x="5141227" y="5314331"/>
              <a:ext cx="2095" cy="1571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0"/>
                  </a:moveTo>
                  <a:cubicBezTo>
                    <a:pt x="1" y="0"/>
                    <a:pt x="2" y="39"/>
                    <a:pt x="26" y="39"/>
                  </a:cubicBezTo>
                  <a:cubicBezTo>
                    <a:pt x="52" y="39"/>
                    <a:pt x="52" y="0"/>
                    <a:pt x="26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17"/>
            <p:cNvSpPr/>
            <p:nvPr/>
          </p:nvSpPr>
          <p:spPr>
            <a:xfrm>
              <a:off x="5228650" y="5292456"/>
              <a:ext cx="8460" cy="6527"/>
            </a:xfrm>
            <a:custGeom>
              <a:avLst/>
              <a:gdLst/>
              <a:ahLst/>
              <a:cxnLst/>
              <a:rect l="l" t="t" r="r" b="b"/>
              <a:pathLst>
                <a:path w="210" h="162" extrusionOk="0">
                  <a:moveTo>
                    <a:pt x="105" y="1"/>
                  </a:moveTo>
                  <a:cubicBezTo>
                    <a:pt x="1" y="1"/>
                    <a:pt x="1" y="162"/>
                    <a:pt x="105" y="162"/>
                  </a:cubicBezTo>
                  <a:cubicBezTo>
                    <a:pt x="209" y="162"/>
                    <a:pt x="209" y="1"/>
                    <a:pt x="105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17"/>
            <p:cNvSpPr/>
            <p:nvPr/>
          </p:nvSpPr>
          <p:spPr>
            <a:xfrm>
              <a:off x="5506146" y="5318562"/>
              <a:ext cx="19983" cy="28564"/>
            </a:xfrm>
            <a:custGeom>
              <a:avLst/>
              <a:gdLst/>
              <a:ahLst/>
              <a:cxnLst/>
              <a:rect l="l" t="t" r="r" b="b"/>
              <a:pathLst>
                <a:path w="496" h="709" extrusionOk="0">
                  <a:moveTo>
                    <a:pt x="74" y="1"/>
                  </a:moveTo>
                  <a:cubicBezTo>
                    <a:pt x="37" y="1"/>
                    <a:pt x="0" y="50"/>
                    <a:pt x="26" y="84"/>
                  </a:cubicBezTo>
                  <a:cubicBezTo>
                    <a:pt x="101" y="181"/>
                    <a:pt x="167" y="287"/>
                    <a:pt x="205" y="404"/>
                  </a:cubicBezTo>
                  <a:cubicBezTo>
                    <a:pt x="236" y="498"/>
                    <a:pt x="233" y="593"/>
                    <a:pt x="287" y="680"/>
                  </a:cubicBezTo>
                  <a:cubicBezTo>
                    <a:pt x="297" y="698"/>
                    <a:pt x="320" y="708"/>
                    <a:pt x="342" y="708"/>
                  </a:cubicBezTo>
                  <a:cubicBezTo>
                    <a:pt x="362" y="708"/>
                    <a:pt x="381" y="700"/>
                    <a:pt x="390" y="680"/>
                  </a:cubicBezTo>
                  <a:cubicBezTo>
                    <a:pt x="495" y="445"/>
                    <a:pt x="280" y="148"/>
                    <a:pt x="99" y="10"/>
                  </a:cubicBezTo>
                  <a:cubicBezTo>
                    <a:pt x="91" y="3"/>
                    <a:pt x="82" y="1"/>
                    <a:pt x="74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17"/>
            <p:cNvSpPr/>
            <p:nvPr/>
          </p:nvSpPr>
          <p:spPr>
            <a:xfrm>
              <a:off x="5548931" y="5299828"/>
              <a:ext cx="11321" cy="25502"/>
            </a:xfrm>
            <a:custGeom>
              <a:avLst/>
              <a:gdLst/>
              <a:ahLst/>
              <a:cxnLst/>
              <a:rect l="l" t="t" r="r" b="b"/>
              <a:pathLst>
                <a:path w="281" h="633" extrusionOk="0">
                  <a:moveTo>
                    <a:pt x="75" y="0"/>
                  </a:moveTo>
                  <a:cubicBezTo>
                    <a:pt x="37" y="0"/>
                    <a:pt x="0" y="24"/>
                    <a:pt x="2" y="73"/>
                  </a:cubicBezTo>
                  <a:cubicBezTo>
                    <a:pt x="8" y="261"/>
                    <a:pt x="37" y="472"/>
                    <a:pt x="168" y="613"/>
                  </a:cubicBezTo>
                  <a:cubicBezTo>
                    <a:pt x="181" y="627"/>
                    <a:pt x="195" y="633"/>
                    <a:pt x="209" y="633"/>
                  </a:cubicBezTo>
                  <a:cubicBezTo>
                    <a:pt x="246" y="633"/>
                    <a:pt x="280" y="595"/>
                    <a:pt x="271" y="554"/>
                  </a:cubicBezTo>
                  <a:cubicBezTo>
                    <a:pt x="234" y="385"/>
                    <a:pt x="164" y="251"/>
                    <a:pt x="155" y="73"/>
                  </a:cubicBezTo>
                  <a:cubicBezTo>
                    <a:pt x="152" y="25"/>
                    <a:pt x="113" y="0"/>
                    <a:pt x="75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17"/>
            <p:cNvSpPr/>
            <p:nvPr/>
          </p:nvSpPr>
          <p:spPr>
            <a:xfrm>
              <a:off x="5574634" y="5307040"/>
              <a:ext cx="2095" cy="1571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1"/>
                  </a:moveTo>
                  <a:cubicBezTo>
                    <a:pt x="0" y="1"/>
                    <a:pt x="0" y="39"/>
                    <a:pt x="26" y="39"/>
                  </a:cubicBezTo>
                  <a:cubicBezTo>
                    <a:pt x="51" y="39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17"/>
            <p:cNvSpPr/>
            <p:nvPr/>
          </p:nvSpPr>
          <p:spPr>
            <a:xfrm>
              <a:off x="5447851" y="5174778"/>
              <a:ext cx="17726" cy="19459"/>
            </a:xfrm>
            <a:custGeom>
              <a:avLst/>
              <a:gdLst/>
              <a:ahLst/>
              <a:cxnLst/>
              <a:rect l="l" t="t" r="r" b="b"/>
              <a:pathLst>
                <a:path w="440" h="483" extrusionOk="0">
                  <a:moveTo>
                    <a:pt x="98" y="1"/>
                  </a:moveTo>
                  <a:cubicBezTo>
                    <a:pt x="45" y="1"/>
                    <a:pt x="1" y="61"/>
                    <a:pt x="51" y="107"/>
                  </a:cubicBezTo>
                  <a:cubicBezTo>
                    <a:pt x="169" y="215"/>
                    <a:pt x="251" y="348"/>
                    <a:pt x="356" y="468"/>
                  </a:cubicBezTo>
                  <a:cubicBezTo>
                    <a:pt x="365" y="479"/>
                    <a:pt x="376" y="483"/>
                    <a:pt x="386" y="483"/>
                  </a:cubicBezTo>
                  <a:cubicBezTo>
                    <a:pt x="414" y="483"/>
                    <a:pt x="440" y="453"/>
                    <a:pt x="433" y="423"/>
                  </a:cubicBezTo>
                  <a:cubicBezTo>
                    <a:pt x="398" y="247"/>
                    <a:pt x="281" y="126"/>
                    <a:pt x="143" y="17"/>
                  </a:cubicBezTo>
                  <a:cubicBezTo>
                    <a:pt x="129" y="6"/>
                    <a:pt x="113" y="1"/>
                    <a:pt x="98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17"/>
            <p:cNvSpPr/>
            <p:nvPr/>
          </p:nvSpPr>
          <p:spPr>
            <a:xfrm>
              <a:off x="5531285" y="5171475"/>
              <a:ext cx="5036" cy="10837"/>
            </a:xfrm>
            <a:custGeom>
              <a:avLst/>
              <a:gdLst/>
              <a:ahLst/>
              <a:cxnLst/>
              <a:rect l="l" t="t" r="r" b="b"/>
              <a:pathLst>
                <a:path w="125" h="269" extrusionOk="0">
                  <a:moveTo>
                    <a:pt x="63" y="0"/>
                  </a:moveTo>
                  <a:cubicBezTo>
                    <a:pt x="32" y="0"/>
                    <a:pt x="0" y="20"/>
                    <a:pt x="2" y="59"/>
                  </a:cubicBezTo>
                  <a:cubicBezTo>
                    <a:pt x="7" y="114"/>
                    <a:pt x="10" y="170"/>
                    <a:pt x="16" y="226"/>
                  </a:cubicBezTo>
                  <a:cubicBezTo>
                    <a:pt x="19" y="254"/>
                    <a:pt x="40" y="269"/>
                    <a:pt x="62" y="269"/>
                  </a:cubicBezTo>
                  <a:cubicBezTo>
                    <a:pt x="83" y="269"/>
                    <a:pt x="104" y="254"/>
                    <a:pt x="108" y="226"/>
                  </a:cubicBezTo>
                  <a:cubicBezTo>
                    <a:pt x="114" y="170"/>
                    <a:pt x="119" y="114"/>
                    <a:pt x="122" y="59"/>
                  </a:cubicBezTo>
                  <a:cubicBezTo>
                    <a:pt x="125" y="20"/>
                    <a:pt x="94" y="0"/>
                    <a:pt x="63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17"/>
            <p:cNvSpPr/>
            <p:nvPr/>
          </p:nvSpPr>
          <p:spPr>
            <a:xfrm>
              <a:off x="5671846" y="5169742"/>
              <a:ext cx="2014" cy="1571"/>
            </a:xfrm>
            <a:custGeom>
              <a:avLst/>
              <a:gdLst/>
              <a:ahLst/>
              <a:cxnLst/>
              <a:rect l="l" t="t" r="r" b="b"/>
              <a:pathLst>
                <a:path w="50" h="39" extrusionOk="0">
                  <a:moveTo>
                    <a:pt x="25" y="1"/>
                  </a:moveTo>
                  <a:cubicBezTo>
                    <a:pt x="0" y="1"/>
                    <a:pt x="0" y="39"/>
                    <a:pt x="25" y="39"/>
                  </a:cubicBezTo>
                  <a:cubicBezTo>
                    <a:pt x="50" y="39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17"/>
            <p:cNvSpPr/>
            <p:nvPr/>
          </p:nvSpPr>
          <p:spPr>
            <a:xfrm>
              <a:off x="5641711" y="5218691"/>
              <a:ext cx="10112" cy="21554"/>
            </a:xfrm>
            <a:custGeom>
              <a:avLst/>
              <a:gdLst/>
              <a:ahLst/>
              <a:cxnLst/>
              <a:rect l="l" t="t" r="r" b="b"/>
              <a:pathLst>
                <a:path w="251" h="535" extrusionOk="0">
                  <a:moveTo>
                    <a:pt x="159" y="1"/>
                  </a:moveTo>
                  <a:cubicBezTo>
                    <a:pt x="110" y="1"/>
                    <a:pt x="59" y="32"/>
                    <a:pt x="52" y="92"/>
                  </a:cubicBezTo>
                  <a:cubicBezTo>
                    <a:pt x="36" y="225"/>
                    <a:pt x="1" y="356"/>
                    <a:pt x="36" y="485"/>
                  </a:cubicBezTo>
                  <a:cubicBezTo>
                    <a:pt x="45" y="517"/>
                    <a:pt x="75" y="535"/>
                    <a:pt x="104" y="535"/>
                  </a:cubicBezTo>
                  <a:cubicBezTo>
                    <a:pt x="127" y="535"/>
                    <a:pt x="149" y="524"/>
                    <a:pt x="161" y="502"/>
                  </a:cubicBezTo>
                  <a:cubicBezTo>
                    <a:pt x="230" y="377"/>
                    <a:pt x="227" y="232"/>
                    <a:pt x="245" y="92"/>
                  </a:cubicBezTo>
                  <a:cubicBezTo>
                    <a:pt x="251" y="31"/>
                    <a:pt x="206" y="1"/>
                    <a:pt x="159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17"/>
            <p:cNvSpPr/>
            <p:nvPr/>
          </p:nvSpPr>
          <p:spPr>
            <a:xfrm>
              <a:off x="5911915" y="5214179"/>
              <a:ext cx="19177" cy="18653"/>
            </a:xfrm>
            <a:custGeom>
              <a:avLst/>
              <a:gdLst/>
              <a:ahLst/>
              <a:cxnLst/>
              <a:rect l="l" t="t" r="r" b="b"/>
              <a:pathLst>
                <a:path w="476" h="463" extrusionOk="0">
                  <a:moveTo>
                    <a:pt x="101" y="1"/>
                  </a:moveTo>
                  <a:cubicBezTo>
                    <a:pt x="47" y="1"/>
                    <a:pt x="0" y="73"/>
                    <a:pt x="47" y="127"/>
                  </a:cubicBezTo>
                  <a:cubicBezTo>
                    <a:pt x="144" y="243"/>
                    <a:pt x="235" y="348"/>
                    <a:pt x="350" y="449"/>
                  </a:cubicBezTo>
                  <a:cubicBezTo>
                    <a:pt x="361" y="458"/>
                    <a:pt x="375" y="463"/>
                    <a:pt x="389" y="463"/>
                  </a:cubicBezTo>
                  <a:cubicBezTo>
                    <a:pt x="433" y="463"/>
                    <a:pt x="475" y="421"/>
                    <a:pt x="444" y="375"/>
                  </a:cubicBezTo>
                  <a:cubicBezTo>
                    <a:pt x="355" y="243"/>
                    <a:pt x="259" y="138"/>
                    <a:pt x="150" y="24"/>
                  </a:cubicBezTo>
                  <a:cubicBezTo>
                    <a:pt x="135" y="7"/>
                    <a:pt x="118" y="1"/>
                    <a:pt x="101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17"/>
            <p:cNvSpPr/>
            <p:nvPr/>
          </p:nvSpPr>
          <p:spPr>
            <a:xfrm>
              <a:off x="5907323" y="5344949"/>
              <a:ext cx="6688" cy="10112"/>
            </a:xfrm>
            <a:custGeom>
              <a:avLst/>
              <a:gdLst/>
              <a:ahLst/>
              <a:cxnLst/>
              <a:rect l="l" t="t" r="r" b="b"/>
              <a:pathLst>
                <a:path w="166" h="251" extrusionOk="0">
                  <a:moveTo>
                    <a:pt x="82" y="0"/>
                  </a:moveTo>
                  <a:cubicBezTo>
                    <a:pt x="41" y="0"/>
                    <a:pt x="0" y="26"/>
                    <a:pt x="3" y="77"/>
                  </a:cubicBezTo>
                  <a:cubicBezTo>
                    <a:pt x="8" y="148"/>
                    <a:pt x="6" y="149"/>
                    <a:pt x="34" y="215"/>
                  </a:cubicBezTo>
                  <a:cubicBezTo>
                    <a:pt x="44" y="239"/>
                    <a:pt x="63" y="251"/>
                    <a:pt x="83" y="251"/>
                  </a:cubicBezTo>
                  <a:cubicBezTo>
                    <a:pt x="102" y="251"/>
                    <a:pt x="122" y="239"/>
                    <a:pt x="132" y="215"/>
                  </a:cubicBezTo>
                  <a:cubicBezTo>
                    <a:pt x="158" y="149"/>
                    <a:pt x="157" y="148"/>
                    <a:pt x="162" y="77"/>
                  </a:cubicBezTo>
                  <a:cubicBezTo>
                    <a:pt x="165" y="26"/>
                    <a:pt x="124" y="0"/>
                    <a:pt x="82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17"/>
            <p:cNvSpPr/>
            <p:nvPr/>
          </p:nvSpPr>
          <p:spPr>
            <a:xfrm>
              <a:off x="6089621" y="5275213"/>
              <a:ext cx="12328" cy="16598"/>
            </a:xfrm>
            <a:custGeom>
              <a:avLst/>
              <a:gdLst/>
              <a:ahLst/>
              <a:cxnLst/>
              <a:rect l="l" t="t" r="r" b="b"/>
              <a:pathLst>
                <a:path w="306" h="412" extrusionOk="0">
                  <a:moveTo>
                    <a:pt x="133" y="1"/>
                  </a:moveTo>
                  <a:cubicBezTo>
                    <a:pt x="67" y="1"/>
                    <a:pt x="0" y="53"/>
                    <a:pt x="30" y="131"/>
                  </a:cubicBezTo>
                  <a:cubicBezTo>
                    <a:pt x="69" y="240"/>
                    <a:pt x="88" y="334"/>
                    <a:pt x="185" y="403"/>
                  </a:cubicBezTo>
                  <a:cubicBezTo>
                    <a:pt x="193" y="409"/>
                    <a:pt x="203" y="412"/>
                    <a:pt x="212" y="412"/>
                  </a:cubicBezTo>
                  <a:cubicBezTo>
                    <a:pt x="237" y="412"/>
                    <a:pt x="263" y="393"/>
                    <a:pt x="271" y="368"/>
                  </a:cubicBezTo>
                  <a:cubicBezTo>
                    <a:pt x="305" y="262"/>
                    <a:pt x="266" y="181"/>
                    <a:pt x="234" y="74"/>
                  </a:cubicBezTo>
                  <a:cubicBezTo>
                    <a:pt x="218" y="23"/>
                    <a:pt x="176" y="1"/>
                    <a:pt x="133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17"/>
            <p:cNvSpPr/>
            <p:nvPr/>
          </p:nvSpPr>
          <p:spPr>
            <a:xfrm>
              <a:off x="6124872" y="5267558"/>
              <a:ext cx="7131" cy="16115"/>
            </a:xfrm>
            <a:custGeom>
              <a:avLst/>
              <a:gdLst/>
              <a:ahLst/>
              <a:cxnLst/>
              <a:rect l="l" t="t" r="r" b="b"/>
              <a:pathLst>
                <a:path w="177" h="400" extrusionOk="0">
                  <a:moveTo>
                    <a:pt x="88" y="1"/>
                  </a:moveTo>
                  <a:cubicBezTo>
                    <a:pt x="44" y="1"/>
                    <a:pt x="1" y="29"/>
                    <a:pt x="1" y="85"/>
                  </a:cubicBezTo>
                  <a:cubicBezTo>
                    <a:pt x="3" y="176"/>
                    <a:pt x="1" y="263"/>
                    <a:pt x="23" y="352"/>
                  </a:cubicBezTo>
                  <a:cubicBezTo>
                    <a:pt x="31" y="383"/>
                    <a:pt x="60" y="399"/>
                    <a:pt x="89" y="399"/>
                  </a:cubicBezTo>
                  <a:cubicBezTo>
                    <a:pt x="118" y="399"/>
                    <a:pt x="146" y="383"/>
                    <a:pt x="154" y="352"/>
                  </a:cubicBezTo>
                  <a:cubicBezTo>
                    <a:pt x="177" y="263"/>
                    <a:pt x="174" y="175"/>
                    <a:pt x="177" y="85"/>
                  </a:cubicBezTo>
                  <a:cubicBezTo>
                    <a:pt x="177" y="29"/>
                    <a:pt x="132" y="1"/>
                    <a:pt x="88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17"/>
            <p:cNvSpPr/>
            <p:nvPr/>
          </p:nvSpPr>
          <p:spPr>
            <a:xfrm>
              <a:off x="6249962" y="5356351"/>
              <a:ext cx="17042" cy="35131"/>
            </a:xfrm>
            <a:custGeom>
              <a:avLst/>
              <a:gdLst/>
              <a:ahLst/>
              <a:cxnLst/>
              <a:rect l="l" t="t" r="r" b="b"/>
              <a:pathLst>
                <a:path w="423" h="872" extrusionOk="0">
                  <a:moveTo>
                    <a:pt x="109" y="0"/>
                  </a:moveTo>
                  <a:cubicBezTo>
                    <a:pt x="55" y="0"/>
                    <a:pt x="0" y="60"/>
                    <a:pt x="30" y="126"/>
                  </a:cubicBezTo>
                  <a:cubicBezTo>
                    <a:pt x="130" y="349"/>
                    <a:pt x="144" y="591"/>
                    <a:pt x="232" y="812"/>
                  </a:cubicBezTo>
                  <a:cubicBezTo>
                    <a:pt x="248" y="852"/>
                    <a:pt x="281" y="872"/>
                    <a:pt x="313" y="872"/>
                  </a:cubicBezTo>
                  <a:cubicBezTo>
                    <a:pt x="352" y="872"/>
                    <a:pt x="391" y="844"/>
                    <a:pt x="397" y="791"/>
                  </a:cubicBezTo>
                  <a:cubicBezTo>
                    <a:pt x="423" y="543"/>
                    <a:pt x="283" y="258"/>
                    <a:pt x="171" y="42"/>
                  </a:cubicBezTo>
                  <a:cubicBezTo>
                    <a:pt x="156" y="13"/>
                    <a:pt x="133" y="0"/>
                    <a:pt x="109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17"/>
            <p:cNvSpPr/>
            <p:nvPr/>
          </p:nvSpPr>
          <p:spPr>
            <a:xfrm>
              <a:off x="6286503" y="5362313"/>
              <a:ext cx="2055" cy="1571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26" y="1"/>
                  </a:moveTo>
                  <a:cubicBezTo>
                    <a:pt x="0" y="1"/>
                    <a:pt x="0" y="39"/>
                    <a:pt x="26" y="39"/>
                  </a:cubicBezTo>
                  <a:cubicBezTo>
                    <a:pt x="51" y="39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17"/>
            <p:cNvSpPr/>
            <p:nvPr/>
          </p:nvSpPr>
          <p:spPr>
            <a:xfrm>
              <a:off x="6314663" y="5355263"/>
              <a:ext cx="9427" cy="23931"/>
            </a:xfrm>
            <a:custGeom>
              <a:avLst/>
              <a:gdLst/>
              <a:ahLst/>
              <a:cxnLst/>
              <a:rect l="l" t="t" r="r" b="b"/>
              <a:pathLst>
                <a:path w="234" h="594" extrusionOk="0">
                  <a:moveTo>
                    <a:pt x="116" y="0"/>
                  </a:moveTo>
                  <a:cubicBezTo>
                    <a:pt x="82" y="0"/>
                    <a:pt x="47" y="23"/>
                    <a:pt x="45" y="70"/>
                  </a:cubicBezTo>
                  <a:cubicBezTo>
                    <a:pt x="37" y="224"/>
                    <a:pt x="0" y="398"/>
                    <a:pt x="51" y="546"/>
                  </a:cubicBezTo>
                  <a:cubicBezTo>
                    <a:pt x="63" y="577"/>
                    <a:pt x="90" y="593"/>
                    <a:pt x="117" y="593"/>
                  </a:cubicBezTo>
                  <a:cubicBezTo>
                    <a:pt x="144" y="593"/>
                    <a:pt x="171" y="577"/>
                    <a:pt x="182" y="546"/>
                  </a:cubicBezTo>
                  <a:cubicBezTo>
                    <a:pt x="233" y="397"/>
                    <a:pt x="197" y="224"/>
                    <a:pt x="189" y="70"/>
                  </a:cubicBezTo>
                  <a:cubicBezTo>
                    <a:pt x="186" y="24"/>
                    <a:pt x="151" y="0"/>
                    <a:pt x="116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17"/>
            <p:cNvSpPr/>
            <p:nvPr/>
          </p:nvSpPr>
          <p:spPr>
            <a:xfrm>
              <a:off x="6370420" y="5293423"/>
              <a:ext cx="17324" cy="29047"/>
            </a:xfrm>
            <a:custGeom>
              <a:avLst/>
              <a:gdLst/>
              <a:ahLst/>
              <a:cxnLst/>
              <a:rect l="l" t="t" r="r" b="b"/>
              <a:pathLst>
                <a:path w="430" h="721" extrusionOk="0">
                  <a:moveTo>
                    <a:pt x="151" y="1"/>
                  </a:moveTo>
                  <a:cubicBezTo>
                    <a:pt x="78" y="1"/>
                    <a:pt x="1" y="80"/>
                    <a:pt x="47" y="166"/>
                  </a:cubicBezTo>
                  <a:cubicBezTo>
                    <a:pt x="137" y="333"/>
                    <a:pt x="134" y="517"/>
                    <a:pt x="211" y="685"/>
                  </a:cubicBezTo>
                  <a:cubicBezTo>
                    <a:pt x="221" y="709"/>
                    <a:pt x="246" y="720"/>
                    <a:pt x="272" y="720"/>
                  </a:cubicBezTo>
                  <a:cubicBezTo>
                    <a:pt x="297" y="720"/>
                    <a:pt x="323" y="708"/>
                    <a:pt x="334" y="685"/>
                  </a:cubicBezTo>
                  <a:cubicBezTo>
                    <a:pt x="429" y="485"/>
                    <a:pt x="331" y="240"/>
                    <a:pt x="236" y="55"/>
                  </a:cubicBezTo>
                  <a:cubicBezTo>
                    <a:pt x="216" y="17"/>
                    <a:pt x="184" y="1"/>
                    <a:pt x="151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17"/>
            <p:cNvSpPr/>
            <p:nvPr/>
          </p:nvSpPr>
          <p:spPr>
            <a:xfrm>
              <a:off x="6522181" y="5339470"/>
              <a:ext cx="13939" cy="22964"/>
            </a:xfrm>
            <a:custGeom>
              <a:avLst/>
              <a:gdLst/>
              <a:ahLst/>
              <a:cxnLst/>
              <a:rect l="l" t="t" r="r" b="b"/>
              <a:pathLst>
                <a:path w="346" h="570" extrusionOk="0">
                  <a:moveTo>
                    <a:pt x="112" y="0"/>
                  </a:moveTo>
                  <a:cubicBezTo>
                    <a:pt x="55" y="0"/>
                    <a:pt x="0" y="44"/>
                    <a:pt x="25" y="114"/>
                  </a:cubicBezTo>
                  <a:cubicBezTo>
                    <a:pt x="74" y="252"/>
                    <a:pt x="86" y="419"/>
                    <a:pt x="174" y="538"/>
                  </a:cubicBezTo>
                  <a:cubicBezTo>
                    <a:pt x="189" y="559"/>
                    <a:pt x="211" y="569"/>
                    <a:pt x="233" y="569"/>
                  </a:cubicBezTo>
                  <a:cubicBezTo>
                    <a:pt x="259" y="569"/>
                    <a:pt x="284" y="554"/>
                    <a:pt x="294" y="523"/>
                  </a:cubicBezTo>
                  <a:cubicBezTo>
                    <a:pt x="345" y="365"/>
                    <a:pt x="269" y="209"/>
                    <a:pt x="208" y="63"/>
                  </a:cubicBezTo>
                  <a:cubicBezTo>
                    <a:pt x="190" y="20"/>
                    <a:pt x="150" y="0"/>
                    <a:pt x="112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17"/>
            <p:cNvSpPr/>
            <p:nvPr/>
          </p:nvSpPr>
          <p:spPr>
            <a:xfrm>
              <a:off x="6541236" y="5349139"/>
              <a:ext cx="9508" cy="7413"/>
            </a:xfrm>
            <a:custGeom>
              <a:avLst/>
              <a:gdLst/>
              <a:ahLst/>
              <a:cxnLst/>
              <a:rect l="l" t="t" r="r" b="b"/>
              <a:pathLst>
                <a:path w="236" h="184" extrusionOk="0">
                  <a:moveTo>
                    <a:pt x="118" y="1"/>
                  </a:moveTo>
                  <a:cubicBezTo>
                    <a:pt x="1" y="1"/>
                    <a:pt x="1" y="184"/>
                    <a:pt x="118" y="184"/>
                  </a:cubicBezTo>
                  <a:cubicBezTo>
                    <a:pt x="236" y="184"/>
                    <a:pt x="236" y="1"/>
                    <a:pt x="118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17"/>
            <p:cNvSpPr/>
            <p:nvPr/>
          </p:nvSpPr>
          <p:spPr>
            <a:xfrm>
              <a:off x="6566174" y="5351879"/>
              <a:ext cx="11563" cy="8944"/>
            </a:xfrm>
            <a:custGeom>
              <a:avLst/>
              <a:gdLst/>
              <a:ahLst/>
              <a:cxnLst/>
              <a:rect l="l" t="t" r="r" b="b"/>
              <a:pathLst>
                <a:path w="287" h="222" extrusionOk="0">
                  <a:moveTo>
                    <a:pt x="144" y="0"/>
                  </a:moveTo>
                  <a:cubicBezTo>
                    <a:pt x="1" y="0"/>
                    <a:pt x="1" y="221"/>
                    <a:pt x="144" y="221"/>
                  </a:cubicBezTo>
                  <a:cubicBezTo>
                    <a:pt x="287" y="221"/>
                    <a:pt x="287" y="0"/>
                    <a:pt x="144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17"/>
            <p:cNvSpPr/>
            <p:nvPr/>
          </p:nvSpPr>
          <p:spPr>
            <a:xfrm>
              <a:off x="6601989" y="5328110"/>
              <a:ext cx="7655" cy="19056"/>
            </a:xfrm>
            <a:custGeom>
              <a:avLst/>
              <a:gdLst/>
              <a:ahLst/>
              <a:cxnLst/>
              <a:rect l="l" t="t" r="r" b="b"/>
              <a:pathLst>
                <a:path w="190" h="473" extrusionOk="0">
                  <a:moveTo>
                    <a:pt x="94" y="1"/>
                  </a:moveTo>
                  <a:cubicBezTo>
                    <a:pt x="53" y="1"/>
                    <a:pt x="13" y="26"/>
                    <a:pt x="13" y="78"/>
                  </a:cubicBezTo>
                  <a:cubicBezTo>
                    <a:pt x="13" y="196"/>
                    <a:pt x="0" y="313"/>
                    <a:pt x="36" y="428"/>
                  </a:cubicBezTo>
                  <a:cubicBezTo>
                    <a:pt x="44" y="457"/>
                    <a:pt x="69" y="472"/>
                    <a:pt x="94" y="472"/>
                  </a:cubicBezTo>
                  <a:cubicBezTo>
                    <a:pt x="119" y="472"/>
                    <a:pt x="145" y="457"/>
                    <a:pt x="154" y="428"/>
                  </a:cubicBezTo>
                  <a:cubicBezTo>
                    <a:pt x="190" y="316"/>
                    <a:pt x="177" y="197"/>
                    <a:pt x="177" y="78"/>
                  </a:cubicBezTo>
                  <a:cubicBezTo>
                    <a:pt x="175" y="26"/>
                    <a:pt x="134" y="1"/>
                    <a:pt x="94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17"/>
            <p:cNvSpPr/>
            <p:nvPr/>
          </p:nvSpPr>
          <p:spPr>
            <a:xfrm>
              <a:off x="6685141" y="5260146"/>
              <a:ext cx="2055" cy="1571"/>
            </a:xfrm>
            <a:custGeom>
              <a:avLst/>
              <a:gdLst/>
              <a:ahLst/>
              <a:cxnLst/>
              <a:rect l="l" t="t" r="r" b="b"/>
              <a:pathLst>
                <a:path w="51" h="39" extrusionOk="0">
                  <a:moveTo>
                    <a:pt x="25" y="0"/>
                  </a:moveTo>
                  <a:cubicBezTo>
                    <a:pt x="1" y="0"/>
                    <a:pt x="1" y="38"/>
                    <a:pt x="25" y="38"/>
                  </a:cubicBezTo>
                  <a:cubicBezTo>
                    <a:pt x="50" y="38"/>
                    <a:pt x="50" y="0"/>
                    <a:pt x="25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17"/>
            <p:cNvSpPr/>
            <p:nvPr/>
          </p:nvSpPr>
          <p:spPr>
            <a:xfrm>
              <a:off x="6635145" y="5409690"/>
              <a:ext cx="16196" cy="28483"/>
            </a:xfrm>
            <a:custGeom>
              <a:avLst/>
              <a:gdLst/>
              <a:ahLst/>
              <a:cxnLst/>
              <a:rect l="l" t="t" r="r" b="b"/>
              <a:pathLst>
                <a:path w="402" h="707" extrusionOk="0">
                  <a:moveTo>
                    <a:pt x="115" y="0"/>
                  </a:moveTo>
                  <a:cubicBezTo>
                    <a:pt x="61" y="0"/>
                    <a:pt x="1" y="50"/>
                    <a:pt x="21" y="112"/>
                  </a:cubicBezTo>
                  <a:cubicBezTo>
                    <a:pt x="85" y="295"/>
                    <a:pt x="124" y="517"/>
                    <a:pt x="244" y="671"/>
                  </a:cubicBezTo>
                  <a:cubicBezTo>
                    <a:pt x="262" y="694"/>
                    <a:pt x="293" y="707"/>
                    <a:pt x="322" y="707"/>
                  </a:cubicBezTo>
                  <a:cubicBezTo>
                    <a:pt x="363" y="707"/>
                    <a:pt x="401" y="682"/>
                    <a:pt x="398" y="630"/>
                  </a:cubicBezTo>
                  <a:cubicBezTo>
                    <a:pt x="382" y="426"/>
                    <a:pt x="263" y="229"/>
                    <a:pt x="183" y="45"/>
                  </a:cubicBezTo>
                  <a:cubicBezTo>
                    <a:pt x="170" y="13"/>
                    <a:pt x="143" y="0"/>
                    <a:pt x="115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17"/>
            <p:cNvSpPr/>
            <p:nvPr/>
          </p:nvSpPr>
          <p:spPr>
            <a:xfrm>
              <a:off x="6678816" y="5395066"/>
              <a:ext cx="9951" cy="15591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139" y="1"/>
                  </a:moveTo>
                  <a:cubicBezTo>
                    <a:pt x="106" y="1"/>
                    <a:pt x="74" y="18"/>
                    <a:pt x="64" y="58"/>
                  </a:cubicBezTo>
                  <a:cubicBezTo>
                    <a:pt x="42" y="144"/>
                    <a:pt x="18" y="226"/>
                    <a:pt x="5" y="314"/>
                  </a:cubicBezTo>
                  <a:cubicBezTo>
                    <a:pt x="0" y="353"/>
                    <a:pt x="33" y="386"/>
                    <a:pt x="66" y="386"/>
                  </a:cubicBezTo>
                  <a:cubicBezTo>
                    <a:pt x="82" y="386"/>
                    <a:pt x="97" y="378"/>
                    <a:pt x="108" y="358"/>
                  </a:cubicBezTo>
                  <a:cubicBezTo>
                    <a:pt x="153" y="276"/>
                    <a:pt x="186" y="188"/>
                    <a:pt x="221" y="103"/>
                  </a:cubicBezTo>
                  <a:cubicBezTo>
                    <a:pt x="246" y="44"/>
                    <a:pt x="191" y="1"/>
                    <a:pt x="139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17"/>
            <p:cNvSpPr/>
            <p:nvPr/>
          </p:nvSpPr>
          <p:spPr>
            <a:xfrm>
              <a:off x="6445273" y="5221108"/>
              <a:ext cx="6889" cy="5358"/>
            </a:xfrm>
            <a:custGeom>
              <a:avLst/>
              <a:gdLst/>
              <a:ahLst/>
              <a:cxnLst/>
              <a:rect l="l" t="t" r="r" b="b"/>
              <a:pathLst>
                <a:path w="171" h="133" extrusionOk="0">
                  <a:moveTo>
                    <a:pt x="87" y="1"/>
                  </a:moveTo>
                  <a:cubicBezTo>
                    <a:pt x="0" y="3"/>
                    <a:pt x="0" y="133"/>
                    <a:pt x="87" y="133"/>
                  </a:cubicBezTo>
                  <a:cubicBezTo>
                    <a:pt x="171" y="133"/>
                    <a:pt x="171" y="1"/>
                    <a:pt x="87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17"/>
            <p:cNvSpPr/>
            <p:nvPr/>
          </p:nvSpPr>
          <p:spPr>
            <a:xfrm>
              <a:off x="6466665" y="5220947"/>
              <a:ext cx="8501" cy="19298"/>
            </a:xfrm>
            <a:custGeom>
              <a:avLst/>
              <a:gdLst/>
              <a:ahLst/>
              <a:cxnLst/>
              <a:rect l="l" t="t" r="r" b="b"/>
              <a:pathLst>
                <a:path w="211" h="479" extrusionOk="0">
                  <a:moveTo>
                    <a:pt x="88" y="1"/>
                  </a:moveTo>
                  <a:cubicBezTo>
                    <a:pt x="45" y="1"/>
                    <a:pt x="1" y="29"/>
                    <a:pt x="7" y="78"/>
                  </a:cubicBezTo>
                  <a:cubicBezTo>
                    <a:pt x="21" y="195"/>
                    <a:pt x="26" y="316"/>
                    <a:pt x="65" y="429"/>
                  </a:cubicBezTo>
                  <a:cubicBezTo>
                    <a:pt x="77" y="463"/>
                    <a:pt x="105" y="479"/>
                    <a:pt x="133" y="479"/>
                  </a:cubicBezTo>
                  <a:cubicBezTo>
                    <a:pt x="167" y="479"/>
                    <a:pt x="201" y="455"/>
                    <a:pt x="204" y="410"/>
                  </a:cubicBezTo>
                  <a:cubicBezTo>
                    <a:pt x="210" y="291"/>
                    <a:pt x="181" y="174"/>
                    <a:pt x="162" y="58"/>
                  </a:cubicBezTo>
                  <a:cubicBezTo>
                    <a:pt x="156" y="19"/>
                    <a:pt x="122" y="1"/>
                    <a:pt x="88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17"/>
            <p:cNvSpPr/>
            <p:nvPr/>
          </p:nvSpPr>
          <p:spPr>
            <a:xfrm>
              <a:off x="6494222" y="5227473"/>
              <a:ext cx="9347" cy="7252"/>
            </a:xfrm>
            <a:custGeom>
              <a:avLst/>
              <a:gdLst/>
              <a:ahLst/>
              <a:cxnLst/>
              <a:rect l="l" t="t" r="r" b="b"/>
              <a:pathLst>
                <a:path w="232" h="180" extrusionOk="0">
                  <a:moveTo>
                    <a:pt x="114" y="0"/>
                  </a:moveTo>
                  <a:cubicBezTo>
                    <a:pt x="1" y="0"/>
                    <a:pt x="1" y="180"/>
                    <a:pt x="115" y="180"/>
                  </a:cubicBezTo>
                  <a:cubicBezTo>
                    <a:pt x="232" y="180"/>
                    <a:pt x="232" y="0"/>
                    <a:pt x="115" y="0"/>
                  </a:cubicBezTo>
                  <a:cubicBezTo>
                    <a:pt x="115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17"/>
            <p:cNvSpPr/>
            <p:nvPr/>
          </p:nvSpPr>
          <p:spPr>
            <a:xfrm>
              <a:off x="6329972" y="5206605"/>
              <a:ext cx="11039" cy="20144"/>
            </a:xfrm>
            <a:custGeom>
              <a:avLst/>
              <a:gdLst/>
              <a:ahLst/>
              <a:cxnLst/>
              <a:rect l="l" t="t" r="r" b="b"/>
              <a:pathLst>
                <a:path w="274" h="500" extrusionOk="0">
                  <a:moveTo>
                    <a:pt x="115" y="0"/>
                  </a:moveTo>
                  <a:cubicBezTo>
                    <a:pt x="57" y="0"/>
                    <a:pt x="0" y="46"/>
                    <a:pt x="12" y="129"/>
                  </a:cubicBezTo>
                  <a:cubicBezTo>
                    <a:pt x="31" y="258"/>
                    <a:pt x="22" y="380"/>
                    <a:pt x="111" y="480"/>
                  </a:cubicBezTo>
                  <a:cubicBezTo>
                    <a:pt x="123" y="493"/>
                    <a:pt x="141" y="500"/>
                    <a:pt x="158" y="500"/>
                  </a:cubicBezTo>
                  <a:cubicBezTo>
                    <a:pt x="182" y="500"/>
                    <a:pt x="205" y="488"/>
                    <a:pt x="214" y="467"/>
                  </a:cubicBezTo>
                  <a:cubicBezTo>
                    <a:pt x="274" y="348"/>
                    <a:pt x="236" y="231"/>
                    <a:pt x="220" y="103"/>
                  </a:cubicBezTo>
                  <a:cubicBezTo>
                    <a:pt x="212" y="33"/>
                    <a:pt x="163" y="0"/>
                    <a:pt x="115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17"/>
            <p:cNvSpPr/>
            <p:nvPr/>
          </p:nvSpPr>
          <p:spPr>
            <a:xfrm>
              <a:off x="6369010" y="5206403"/>
              <a:ext cx="13819" cy="19217"/>
            </a:xfrm>
            <a:custGeom>
              <a:avLst/>
              <a:gdLst/>
              <a:ahLst/>
              <a:cxnLst/>
              <a:rect l="l" t="t" r="r" b="b"/>
              <a:pathLst>
                <a:path w="343" h="477" extrusionOk="0">
                  <a:moveTo>
                    <a:pt x="143" y="1"/>
                  </a:moveTo>
                  <a:cubicBezTo>
                    <a:pt x="75" y="1"/>
                    <a:pt x="1" y="61"/>
                    <a:pt x="29" y="137"/>
                  </a:cubicBezTo>
                  <a:cubicBezTo>
                    <a:pt x="76" y="263"/>
                    <a:pt x="108" y="378"/>
                    <a:pt x="219" y="464"/>
                  </a:cubicBezTo>
                  <a:cubicBezTo>
                    <a:pt x="230" y="473"/>
                    <a:pt x="242" y="476"/>
                    <a:pt x="253" y="476"/>
                  </a:cubicBezTo>
                  <a:cubicBezTo>
                    <a:pt x="289" y="476"/>
                    <a:pt x="321" y="436"/>
                    <a:pt x="326" y="401"/>
                  </a:cubicBezTo>
                  <a:cubicBezTo>
                    <a:pt x="342" y="275"/>
                    <a:pt x="277" y="166"/>
                    <a:pt x="227" y="54"/>
                  </a:cubicBezTo>
                  <a:cubicBezTo>
                    <a:pt x="210" y="17"/>
                    <a:pt x="177" y="1"/>
                    <a:pt x="143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17"/>
            <p:cNvSpPr/>
            <p:nvPr/>
          </p:nvSpPr>
          <p:spPr>
            <a:xfrm>
              <a:off x="6061541" y="5087678"/>
              <a:ext cx="10434" cy="8138"/>
            </a:xfrm>
            <a:custGeom>
              <a:avLst/>
              <a:gdLst/>
              <a:ahLst/>
              <a:cxnLst/>
              <a:rect l="l" t="t" r="r" b="b"/>
              <a:pathLst>
                <a:path w="259" h="202" extrusionOk="0">
                  <a:moveTo>
                    <a:pt x="130" y="1"/>
                  </a:moveTo>
                  <a:cubicBezTo>
                    <a:pt x="2" y="1"/>
                    <a:pt x="1" y="202"/>
                    <a:pt x="130" y="202"/>
                  </a:cubicBezTo>
                  <a:cubicBezTo>
                    <a:pt x="259" y="202"/>
                    <a:pt x="259" y="1"/>
                    <a:pt x="13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17"/>
            <p:cNvSpPr/>
            <p:nvPr/>
          </p:nvSpPr>
          <p:spPr>
            <a:xfrm>
              <a:off x="6038335" y="5101577"/>
              <a:ext cx="9266" cy="7171"/>
            </a:xfrm>
            <a:custGeom>
              <a:avLst/>
              <a:gdLst/>
              <a:ahLst/>
              <a:cxnLst/>
              <a:rect l="l" t="t" r="r" b="b"/>
              <a:pathLst>
                <a:path w="230" h="178" extrusionOk="0">
                  <a:moveTo>
                    <a:pt x="115" y="0"/>
                  </a:moveTo>
                  <a:cubicBezTo>
                    <a:pt x="2" y="2"/>
                    <a:pt x="1" y="177"/>
                    <a:pt x="115" y="177"/>
                  </a:cubicBezTo>
                  <a:cubicBezTo>
                    <a:pt x="230" y="177"/>
                    <a:pt x="230" y="0"/>
                    <a:pt x="115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17"/>
            <p:cNvSpPr/>
            <p:nvPr/>
          </p:nvSpPr>
          <p:spPr>
            <a:xfrm>
              <a:off x="6014083" y="5100167"/>
              <a:ext cx="7574" cy="20184"/>
            </a:xfrm>
            <a:custGeom>
              <a:avLst/>
              <a:gdLst/>
              <a:ahLst/>
              <a:cxnLst/>
              <a:rect l="l" t="t" r="r" b="b"/>
              <a:pathLst>
                <a:path w="188" h="501" extrusionOk="0">
                  <a:moveTo>
                    <a:pt x="94" y="0"/>
                  </a:moveTo>
                  <a:cubicBezTo>
                    <a:pt x="51" y="0"/>
                    <a:pt x="8" y="28"/>
                    <a:pt x="8" y="82"/>
                  </a:cubicBezTo>
                  <a:cubicBezTo>
                    <a:pt x="8" y="217"/>
                    <a:pt x="0" y="342"/>
                    <a:pt x="50" y="469"/>
                  </a:cubicBezTo>
                  <a:cubicBezTo>
                    <a:pt x="58" y="490"/>
                    <a:pt x="75" y="500"/>
                    <a:pt x="93" y="500"/>
                  </a:cubicBezTo>
                  <a:cubicBezTo>
                    <a:pt x="111" y="500"/>
                    <a:pt x="129" y="490"/>
                    <a:pt x="137" y="469"/>
                  </a:cubicBezTo>
                  <a:cubicBezTo>
                    <a:pt x="187" y="342"/>
                    <a:pt x="178" y="217"/>
                    <a:pt x="178" y="82"/>
                  </a:cubicBezTo>
                  <a:cubicBezTo>
                    <a:pt x="179" y="28"/>
                    <a:pt x="137" y="0"/>
                    <a:pt x="94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17"/>
            <p:cNvSpPr/>
            <p:nvPr/>
          </p:nvSpPr>
          <p:spPr>
            <a:xfrm>
              <a:off x="5799031" y="5130503"/>
              <a:ext cx="11039" cy="10998"/>
            </a:xfrm>
            <a:custGeom>
              <a:avLst/>
              <a:gdLst/>
              <a:ahLst/>
              <a:cxnLst/>
              <a:rect l="l" t="t" r="r" b="b"/>
              <a:pathLst>
                <a:path w="274" h="273" extrusionOk="0">
                  <a:moveTo>
                    <a:pt x="113" y="0"/>
                  </a:moveTo>
                  <a:cubicBezTo>
                    <a:pt x="57" y="0"/>
                    <a:pt x="1" y="58"/>
                    <a:pt x="41" y="119"/>
                  </a:cubicBezTo>
                  <a:cubicBezTo>
                    <a:pt x="84" y="183"/>
                    <a:pt x="93" y="195"/>
                    <a:pt x="145" y="251"/>
                  </a:cubicBezTo>
                  <a:cubicBezTo>
                    <a:pt x="159" y="266"/>
                    <a:pt x="175" y="272"/>
                    <a:pt x="191" y="272"/>
                  </a:cubicBezTo>
                  <a:cubicBezTo>
                    <a:pt x="235" y="272"/>
                    <a:pt x="274" y="218"/>
                    <a:pt x="252" y="170"/>
                  </a:cubicBezTo>
                  <a:cubicBezTo>
                    <a:pt x="236" y="123"/>
                    <a:pt x="212" y="77"/>
                    <a:pt x="181" y="38"/>
                  </a:cubicBezTo>
                  <a:cubicBezTo>
                    <a:pt x="163" y="11"/>
                    <a:pt x="138" y="0"/>
                    <a:pt x="113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17"/>
            <p:cNvSpPr/>
            <p:nvPr/>
          </p:nvSpPr>
          <p:spPr>
            <a:xfrm>
              <a:off x="5831140" y="5116685"/>
              <a:ext cx="8178" cy="14020"/>
            </a:xfrm>
            <a:custGeom>
              <a:avLst/>
              <a:gdLst/>
              <a:ahLst/>
              <a:cxnLst/>
              <a:rect l="l" t="t" r="r" b="b"/>
              <a:pathLst>
                <a:path w="203" h="348" extrusionOk="0">
                  <a:moveTo>
                    <a:pt x="113" y="1"/>
                  </a:moveTo>
                  <a:cubicBezTo>
                    <a:pt x="59" y="1"/>
                    <a:pt x="0" y="44"/>
                    <a:pt x="18" y="112"/>
                  </a:cubicBezTo>
                  <a:cubicBezTo>
                    <a:pt x="37" y="189"/>
                    <a:pt x="65" y="253"/>
                    <a:pt x="101" y="322"/>
                  </a:cubicBezTo>
                  <a:cubicBezTo>
                    <a:pt x="110" y="340"/>
                    <a:pt x="125" y="347"/>
                    <a:pt x="140" y="347"/>
                  </a:cubicBezTo>
                  <a:cubicBezTo>
                    <a:pt x="166" y="347"/>
                    <a:pt x="193" y="326"/>
                    <a:pt x="196" y="297"/>
                  </a:cubicBezTo>
                  <a:cubicBezTo>
                    <a:pt x="202" y="215"/>
                    <a:pt x="200" y="145"/>
                    <a:pt x="187" y="64"/>
                  </a:cubicBezTo>
                  <a:cubicBezTo>
                    <a:pt x="181" y="20"/>
                    <a:pt x="148" y="1"/>
                    <a:pt x="113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17"/>
            <p:cNvSpPr/>
            <p:nvPr/>
          </p:nvSpPr>
          <p:spPr>
            <a:xfrm>
              <a:off x="5800764" y="5305347"/>
              <a:ext cx="2095" cy="1611"/>
            </a:xfrm>
            <a:custGeom>
              <a:avLst/>
              <a:gdLst/>
              <a:ahLst/>
              <a:cxnLst/>
              <a:rect l="l" t="t" r="r" b="b"/>
              <a:pathLst>
                <a:path w="52" h="40" extrusionOk="0">
                  <a:moveTo>
                    <a:pt x="26" y="1"/>
                  </a:moveTo>
                  <a:cubicBezTo>
                    <a:pt x="0" y="1"/>
                    <a:pt x="0" y="39"/>
                    <a:pt x="26" y="39"/>
                  </a:cubicBezTo>
                  <a:cubicBezTo>
                    <a:pt x="51" y="39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17"/>
            <p:cNvSpPr/>
            <p:nvPr/>
          </p:nvSpPr>
          <p:spPr>
            <a:xfrm>
              <a:off x="5184536" y="5437367"/>
              <a:ext cx="20627" cy="31465"/>
            </a:xfrm>
            <a:custGeom>
              <a:avLst/>
              <a:gdLst/>
              <a:ahLst/>
              <a:cxnLst/>
              <a:rect l="l" t="t" r="r" b="b"/>
              <a:pathLst>
                <a:path w="512" h="781" extrusionOk="0">
                  <a:moveTo>
                    <a:pt x="105" y="1"/>
                  </a:moveTo>
                  <a:cubicBezTo>
                    <a:pt x="49" y="1"/>
                    <a:pt x="1" y="72"/>
                    <a:pt x="52" y="122"/>
                  </a:cubicBezTo>
                  <a:cubicBezTo>
                    <a:pt x="231" y="300"/>
                    <a:pt x="282" y="512"/>
                    <a:pt x="353" y="746"/>
                  </a:cubicBezTo>
                  <a:cubicBezTo>
                    <a:pt x="360" y="768"/>
                    <a:pt x="381" y="781"/>
                    <a:pt x="402" y="781"/>
                  </a:cubicBezTo>
                  <a:cubicBezTo>
                    <a:pt x="422" y="781"/>
                    <a:pt x="441" y="770"/>
                    <a:pt x="446" y="746"/>
                  </a:cubicBezTo>
                  <a:cubicBezTo>
                    <a:pt x="511" y="468"/>
                    <a:pt x="353" y="203"/>
                    <a:pt x="153" y="20"/>
                  </a:cubicBezTo>
                  <a:cubicBezTo>
                    <a:pt x="138" y="6"/>
                    <a:pt x="121" y="1"/>
                    <a:pt x="105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17"/>
            <p:cNvSpPr/>
            <p:nvPr/>
          </p:nvSpPr>
          <p:spPr>
            <a:xfrm>
              <a:off x="5203672" y="5438616"/>
              <a:ext cx="10273" cy="26791"/>
            </a:xfrm>
            <a:custGeom>
              <a:avLst/>
              <a:gdLst/>
              <a:ahLst/>
              <a:cxnLst/>
              <a:rect l="l" t="t" r="r" b="b"/>
              <a:pathLst>
                <a:path w="255" h="665" extrusionOk="0">
                  <a:moveTo>
                    <a:pt x="133" y="1"/>
                  </a:moveTo>
                  <a:cubicBezTo>
                    <a:pt x="92" y="1"/>
                    <a:pt x="49" y="27"/>
                    <a:pt x="46" y="80"/>
                  </a:cubicBezTo>
                  <a:cubicBezTo>
                    <a:pt x="36" y="246"/>
                    <a:pt x="1" y="535"/>
                    <a:pt x="144" y="652"/>
                  </a:cubicBezTo>
                  <a:cubicBezTo>
                    <a:pt x="154" y="660"/>
                    <a:pt x="167" y="665"/>
                    <a:pt x="181" y="665"/>
                  </a:cubicBezTo>
                  <a:cubicBezTo>
                    <a:pt x="196" y="665"/>
                    <a:pt x="210" y="658"/>
                    <a:pt x="218" y="643"/>
                  </a:cubicBezTo>
                  <a:cubicBezTo>
                    <a:pt x="255" y="565"/>
                    <a:pt x="250" y="547"/>
                    <a:pt x="237" y="462"/>
                  </a:cubicBezTo>
                  <a:cubicBezTo>
                    <a:pt x="217" y="335"/>
                    <a:pt x="208" y="211"/>
                    <a:pt x="212" y="81"/>
                  </a:cubicBezTo>
                  <a:cubicBezTo>
                    <a:pt x="213" y="27"/>
                    <a:pt x="173" y="1"/>
                    <a:pt x="133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17"/>
            <p:cNvSpPr/>
            <p:nvPr/>
          </p:nvSpPr>
          <p:spPr>
            <a:xfrm>
              <a:off x="5225951" y="5440268"/>
              <a:ext cx="8702" cy="19499"/>
            </a:xfrm>
            <a:custGeom>
              <a:avLst/>
              <a:gdLst/>
              <a:ahLst/>
              <a:cxnLst/>
              <a:rect l="l" t="t" r="r" b="b"/>
              <a:pathLst>
                <a:path w="216" h="484" extrusionOk="0">
                  <a:moveTo>
                    <a:pt x="106" y="0"/>
                  </a:moveTo>
                  <a:cubicBezTo>
                    <a:pt x="65" y="0"/>
                    <a:pt x="27" y="27"/>
                    <a:pt x="32" y="81"/>
                  </a:cubicBezTo>
                  <a:cubicBezTo>
                    <a:pt x="42" y="195"/>
                    <a:pt x="20" y="301"/>
                    <a:pt x="7" y="414"/>
                  </a:cubicBezTo>
                  <a:cubicBezTo>
                    <a:pt x="1" y="459"/>
                    <a:pt x="38" y="483"/>
                    <a:pt x="76" y="483"/>
                  </a:cubicBezTo>
                  <a:cubicBezTo>
                    <a:pt x="101" y="483"/>
                    <a:pt x="127" y="473"/>
                    <a:pt x="140" y="451"/>
                  </a:cubicBezTo>
                  <a:cubicBezTo>
                    <a:pt x="210" y="336"/>
                    <a:pt x="215" y="214"/>
                    <a:pt x="200" y="81"/>
                  </a:cubicBezTo>
                  <a:cubicBezTo>
                    <a:pt x="194" y="28"/>
                    <a:pt x="148" y="0"/>
                    <a:pt x="106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17"/>
            <p:cNvSpPr/>
            <p:nvPr/>
          </p:nvSpPr>
          <p:spPr>
            <a:xfrm>
              <a:off x="5198999" y="5325330"/>
              <a:ext cx="12650" cy="19580"/>
            </a:xfrm>
            <a:custGeom>
              <a:avLst/>
              <a:gdLst/>
              <a:ahLst/>
              <a:cxnLst/>
              <a:rect l="l" t="t" r="r" b="b"/>
              <a:pathLst>
                <a:path w="314" h="486" extrusionOk="0">
                  <a:moveTo>
                    <a:pt x="84" y="0"/>
                  </a:moveTo>
                  <a:cubicBezTo>
                    <a:pt x="43" y="0"/>
                    <a:pt x="1" y="35"/>
                    <a:pt x="19" y="81"/>
                  </a:cubicBezTo>
                  <a:cubicBezTo>
                    <a:pt x="71" y="216"/>
                    <a:pt x="106" y="373"/>
                    <a:pt x="217" y="471"/>
                  </a:cubicBezTo>
                  <a:cubicBezTo>
                    <a:pt x="228" y="481"/>
                    <a:pt x="243" y="486"/>
                    <a:pt x="257" y="486"/>
                  </a:cubicBezTo>
                  <a:cubicBezTo>
                    <a:pt x="286" y="486"/>
                    <a:pt x="314" y="466"/>
                    <a:pt x="312" y="432"/>
                  </a:cubicBezTo>
                  <a:cubicBezTo>
                    <a:pt x="307" y="280"/>
                    <a:pt x="209" y="158"/>
                    <a:pt x="137" y="30"/>
                  </a:cubicBezTo>
                  <a:cubicBezTo>
                    <a:pt x="125" y="9"/>
                    <a:pt x="104" y="0"/>
                    <a:pt x="84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17"/>
            <p:cNvSpPr/>
            <p:nvPr/>
          </p:nvSpPr>
          <p:spPr>
            <a:xfrm>
              <a:off x="5212253" y="5319367"/>
              <a:ext cx="13134" cy="18009"/>
            </a:xfrm>
            <a:custGeom>
              <a:avLst/>
              <a:gdLst/>
              <a:ahLst/>
              <a:cxnLst/>
              <a:rect l="l" t="t" r="r" b="b"/>
              <a:pathLst>
                <a:path w="326" h="447" extrusionOk="0">
                  <a:moveTo>
                    <a:pt x="127" y="1"/>
                  </a:moveTo>
                  <a:cubicBezTo>
                    <a:pt x="63" y="1"/>
                    <a:pt x="0" y="65"/>
                    <a:pt x="44" y="135"/>
                  </a:cubicBezTo>
                  <a:cubicBezTo>
                    <a:pt x="96" y="217"/>
                    <a:pt x="108" y="308"/>
                    <a:pt x="143" y="397"/>
                  </a:cubicBezTo>
                  <a:cubicBezTo>
                    <a:pt x="156" y="430"/>
                    <a:pt x="183" y="446"/>
                    <a:pt x="210" y="446"/>
                  </a:cubicBezTo>
                  <a:cubicBezTo>
                    <a:pt x="237" y="446"/>
                    <a:pt x="264" y="430"/>
                    <a:pt x="277" y="397"/>
                  </a:cubicBezTo>
                  <a:cubicBezTo>
                    <a:pt x="325" y="269"/>
                    <a:pt x="274" y="153"/>
                    <a:pt x="203" y="43"/>
                  </a:cubicBezTo>
                  <a:cubicBezTo>
                    <a:pt x="183" y="13"/>
                    <a:pt x="155" y="1"/>
                    <a:pt x="127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17"/>
            <p:cNvSpPr/>
            <p:nvPr/>
          </p:nvSpPr>
          <p:spPr>
            <a:xfrm>
              <a:off x="5248471" y="5319085"/>
              <a:ext cx="7896" cy="11885"/>
            </a:xfrm>
            <a:custGeom>
              <a:avLst/>
              <a:gdLst/>
              <a:ahLst/>
              <a:cxnLst/>
              <a:rect l="l" t="t" r="r" b="b"/>
              <a:pathLst>
                <a:path w="196" h="295" extrusionOk="0">
                  <a:moveTo>
                    <a:pt x="98" y="1"/>
                  </a:moveTo>
                  <a:cubicBezTo>
                    <a:pt x="49" y="1"/>
                    <a:pt x="1" y="32"/>
                    <a:pt x="1" y="95"/>
                  </a:cubicBezTo>
                  <a:cubicBezTo>
                    <a:pt x="1" y="162"/>
                    <a:pt x="2" y="175"/>
                    <a:pt x="23" y="238"/>
                  </a:cubicBezTo>
                  <a:cubicBezTo>
                    <a:pt x="35" y="275"/>
                    <a:pt x="66" y="294"/>
                    <a:pt x="98" y="294"/>
                  </a:cubicBezTo>
                  <a:cubicBezTo>
                    <a:pt x="130" y="294"/>
                    <a:pt x="161" y="276"/>
                    <a:pt x="174" y="238"/>
                  </a:cubicBezTo>
                  <a:cubicBezTo>
                    <a:pt x="194" y="174"/>
                    <a:pt x="195" y="161"/>
                    <a:pt x="195" y="95"/>
                  </a:cubicBezTo>
                  <a:cubicBezTo>
                    <a:pt x="195" y="32"/>
                    <a:pt x="147" y="1"/>
                    <a:pt x="98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17"/>
            <p:cNvSpPr/>
            <p:nvPr/>
          </p:nvSpPr>
          <p:spPr>
            <a:xfrm>
              <a:off x="4996638" y="5314654"/>
              <a:ext cx="25139" cy="26509"/>
            </a:xfrm>
            <a:custGeom>
              <a:avLst/>
              <a:gdLst/>
              <a:ahLst/>
              <a:cxnLst/>
              <a:rect l="l" t="t" r="r" b="b"/>
              <a:pathLst>
                <a:path w="624" h="658" extrusionOk="0">
                  <a:moveTo>
                    <a:pt x="113" y="1"/>
                  </a:moveTo>
                  <a:cubicBezTo>
                    <a:pt x="53" y="1"/>
                    <a:pt x="0" y="90"/>
                    <a:pt x="57" y="136"/>
                  </a:cubicBezTo>
                  <a:cubicBezTo>
                    <a:pt x="157" y="219"/>
                    <a:pt x="251" y="308"/>
                    <a:pt x="334" y="409"/>
                  </a:cubicBezTo>
                  <a:cubicBezTo>
                    <a:pt x="408" y="501"/>
                    <a:pt x="452" y="592"/>
                    <a:pt x="558" y="652"/>
                  </a:cubicBezTo>
                  <a:cubicBezTo>
                    <a:pt x="564" y="656"/>
                    <a:pt x="572" y="658"/>
                    <a:pt x="579" y="658"/>
                  </a:cubicBezTo>
                  <a:cubicBezTo>
                    <a:pt x="602" y="658"/>
                    <a:pt x="624" y="639"/>
                    <a:pt x="623" y="614"/>
                  </a:cubicBezTo>
                  <a:cubicBezTo>
                    <a:pt x="618" y="365"/>
                    <a:pt x="331" y="150"/>
                    <a:pt x="151" y="14"/>
                  </a:cubicBezTo>
                  <a:cubicBezTo>
                    <a:pt x="139" y="5"/>
                    <a:pt x="126" y="1"/>
                    <a:pt x="113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17"/>
            <p:cNvSpPr/>
            <p:nvPr/>
          </p:nvSpPr>
          <p:spPr>
            <a:xfrm>
              <a:off x="5031849" y="5312277"/>
              <a:ext cx="9105" cy="20265"/>
            </a:xfrm>
            <a:custGeom>
              <a:avLst/>
              <a:gdLst/>
              <a:ahLst/>
              <a:cxnLst/>
              <a:rect l="l" t="t" r="r" b="b"/>
              <a:pathLst>
                <a:path w="226" h="503" extrusionOk="0">
                  <a:moveTo>
                    <a:pt x="112" y="0"/>
                  </a:moveTo>
                  <a:cubicBezTo>
                    <a:pt x="61" y="0"/>
                    <a:pt x="11" y="33"/>
                    <a:pt x="12" y="98"/>
                  </a:cubicBezTo>
                  <a:cubicBezTo>
                    <a:pt x="12" y="228"/>
                    <a:pt x="0" y="348"/>
                    <a:pt x="50" y="467"/>
                  </a:cubicBezTo>
                  <a:cubicBezTo>
                    <a:pt x="61" y="491"/>
                    <a:pt x="87" y="502"/>
                    <a:pt x="113" y="502"/>
                  </a:cubicBezTo>
                  <a:cubicBezTo>
                    <a:pt x="139" y="502"/>
                    <a:pt x="165" y="491"/>
                    <a:pt x="175" y="467"/>
                  </a:cubicBezTo>
                  <a:cubicBezTo>
                    <a:pt x="225" y="346"/>
                    <a:pt x="213" y="228"/>
                    <a:pt x="213" y="98"/>
                  </a:cubicBezTo>
                  <a:cubicBezTo>
                    <a:pt x="213" y="33"/>
                    <a:pt x="162" y="0"/>
                    <a:pt x="112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17"/>
            <p:cNvSpPr/>
            <p:nvPr/>
          </p:nvSpPr>
          <p:spPr>
            <a:xfrm>
              <a:off x="5049897" y="5315903"/>
              <a:ext cx="10918" cy="14544"/>
            </a:xfrm>
            <a:custGeom>
              <a:avLst/>
              <a:gdLst/>
              <a:ahLst/>
              <a:cxnLst/>
              <a:rect l="l" t="t" r="r" b="b"/>
              <a:pathLst>
                <a:path w="271" h="361" extrusionOk="0">
                  <a:moveTo>
                    <a:pt x="119" y="0"/>
                  </a:moveTo>
                  <a:cubicBezTo>
                    <a:pt x="59" y="0"/>
                    <a:pt x="0" y="48"/>
                    <a:pt x="29" y="116"/>
                  </a:cubicBezTo>
                  <a:cubicBezTo>
                    <a:pt x="68" y="209"/>
                    <a:pt x="89" y="273"/>
                    <a:pt x="159" y="343"/>
                  </a:cubicBezTo>
                  <a:cubicBezTo>
                    <a:pt x="171" y="355"/>
                    <a:pt x="187" y="360"/>
                    <a:pt x="202" y="360"/>
                  </a:cubicBezTo>
                  <a:cubicBezTo>
                    <a:pt x="234" y="360"/>
                    <a:pt x="265" y="336"/>
                    <a:pt x="267" y="298"/>
                  </a:cubicBezTo>
                  <a:cubicBezTo>
                    <a:pt x="271" y="207"/>
                    <a:pt x="246" y="152"/>
                    <a:pt x="213" y="66"/>
                  </a:cubicBezTo>
                  <a:cubicBezTo>
                    <a:pt x="197" y="20"/>
                    <a:pt x="157" y="0"/>
                    <a:pt x="119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17"/>
            <p:cNvSpPr/>
            <p:nvPr/>
          </p:nvSpPr>
          <p:spPr>
            <a:xfrm>
              <a:off x="4864940" y="5296243"/>
              <a:ext cx="14302" cy="29289"/>
            </a:xfrm>
            <a:custGeom>
              <a:avLst/>
              <a:gdLst/>
              <a:ahLst/>
              <a:cxnLst/>
              <a:rect l="l" t="t" r="r" b="b"/>
              <a:pathLst>
                <a:path w="355" h="727" extrusionOk="0">
                  <a:moveTo>
                    <a:pt x="104" y="1"/>
                  </a:moveTo>
                  <a:cubicBezTo>
                    <a:pt x="54" y="1"/>
                    <a:pt x="1" y="57"/>
                    <a:pt x="28" y="119"/>
                  </a:cubicBezTo>
                  <a:cubicBezTo>
                    <a:pt x="110" y="303"/>
                    <a:pt x="102" y="491"/>
                    <a:pt x="159" y="678"/>
                  </a:cubicBezTo>
                  <a:cubicBezTo>
                    <a:pt x="169" y="711"/>
                    <a:pt x="195" y="727"/>
                    <a:pt x="223" y="727"/>
                  </a:cubicBezTo>
                  <a:cubicBezTo>
                    <a:pt x="250" y="727"/>
                    <a:pt x="279" y="710"/>
                    <a:pt x="289" y="678"/>
                  </a:cubicBezTo>
                  <a:cubicBezTo>
                    <a:pt x="355" y="471"/>
                    <a:pt x="256" y="226"/>
                    <a:pt x="164" y="40"/>
                  </a:cubicBezTo>
                  <a:cubicBezTo>
                    <a:pt x="150" y="12"/>
                    <a:pt x="127" y="1"/>
                    <a:pt x="104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17"/>
            <p:cNvSpPr/>
            <p:nvPr/>
          </p:nvSpPr>
          <p:spPr>
            <a:xfrm>
              <a:off x="4880410" y="5298418"/>
              <a:ext cx="10596" cy="19217"/>
            </a:xfrm>
            <a:custGeom>
              <a:avLst/>
              <a:gdLst/>
              <a:ahLst/>
              <a:cxnLst/>
              <a:rect l="l" t="t" r="r" b="b"/>
              <a:pathLst>
                <a:path w="263" h="477" extrusionOk="0">
                  <a:moveTo>
                    <a:pt x="144" y="1"/>
                  </a:moveTo>
                  <a:cubicBezTo>
                    <a:pt x="87" y="1"/>
                    <a:pt x="26" y="37"/>
                    <a:pt x="17" y="109"/>
                  </a:cubicBezTo>
                  <a:cubicBezTo>
                    <a:pt x="0" y="252"/>
                    <a:pt x="10" y="381"/>
                    <a:pt x="131" y="465"/>
                  </a:cubicBezTo>
                  <a:cubicBezTo>
                    <a:pt x="142" y="473"/>
                    <a:pt x="154" y="477"/>
                    <a:pt x="167" y="477"/>
                  </a:cubicBezTo>
                  <a:cubicBezTo>
                    <a:pt x="200" y="477"/>
                    <a:pt x="234" y="453"/>
                    <a:pt x="240" y="421"/>
                  </a:cubicBezTo>
                  <a:cubicBezTo>
                    <a:pt x="262" y="317"/>
                    <a:pt x="230" y="216"/>
                    <a:pt x="243" y="109"/>
                  </a:cubicBezTo>
                  <a:cubicBezTo>
                    <a:pt x="252" y="37"/>
                    <a:pt x="200" y="1"/>
                    <a:pt x="144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17"/>
            <p:cNvSpPr/>
            <p:nvPr/>
          </p:nvSpPr>
          <p:spPr>
            <a:xfrm>
              <a:off x="4904260" y="5298539"/>
              <a:ext cx="9629" cy="17767"/>
            </a:xfrm>
            <a:custGeom>
              <a:avLst/>
              <a:gdLst/>
              <a:ahLst/>
              <a:cxnLst/>
              <a:rect l="l" t="t" r="r" b="b"/>
              <a:pathLst>
                <a:path w="239" h="441" extrusionOk="0">
                  <a:moveTo>
                    <a:pt x="119" y="0"/>
                  </a:moveTo>
                  <a:cubicBezTo>
                    <a:pt x="65" y="0"/>
                    <a:pt x="11" y="35"/>
                    <a:pt x="11" y="105"/>
                  </a:cubicBezTo>
                  <a:cubicBezTo>
                    <a:pt x="11" y="200"/>
                    <a:pt x="1" y="288"/>
                    <a:pt x="36" y="378"/>
                  </a:cubicBezTo>
                  <a:cubicBezTo>
                    <a:pt x="52" y="420"/>
                    <a:pt x="86" y="440"/>
                    <a:pt x="120" y="440"/>
                  </a:cubicBezTo>
                  <a:cubicBezTo>
                    <a:pt x="154" y="440"/>
                    <a:pt x="188" y="420"/>
                    <a:pt x="203" y="378"/>
                  </a:cubicBezTo>
                  <a:cubicBezTo>
                    <a:pt x="238" y="289"/>
                    <a:pt x="228" y="200"/>
                    <a:pt x="228" y="105"/>
                  </a:cubicBezTo>
                  <a:cubicBezTo>
                    <a:pt x="228" y="35"/>
                    <a:pt x="174" y="0"/>
                    <a:pt x="119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17"/>
            <p:cNvSpPr/>
            <p:nvPr/>
          </p:nvSpPr>
          <p:spPr>
            <a:xfrm>
              <a:off x="4601101" y="5266430"/>
              <a:ext cx="15108" cy="22078"/>
            </a:xfrm>
            <a:custGeom>
              <a:avLst/>
              <a:gdLst/>
              <a:ahLst/>
              <a:cxnLst/>
              <a:rect l="l" t="t" r="r" b="b"/>
              <a:pathLst>
                <a:path w="375" h="548" extrusionOk="0">
                  <a:moveTo>
                    <a:pt x="90" y="0"/>
                  </a:moveTo>
                  <a:cubicBezTo>
                    <a:pt x="46" y="0"/>
                    <a:pt x="1" y="49"/>
                    <a:pt x="26" y="102"/>
                  </a:cubicBezTo>
                  <a:cubicBezTo>
                    <a:pt x="92" y="242"/>
                    <a:pt x="153" y="387"/>
                    <a:pt x="236" y="518"/>
                  </a:cubicBezTo>
                  <a:cubicBezTo>
                    <a:pt x="249" y="539"/>
                    <a:pt x="271" y="548"/>
                    <a:pt x="292" y="548"/>
                  </a:cubicBezTo>
                  <a:cubicBezTo>
                    <a:pt x="333" y="548"/>
                    <a:pt x="374" y="515"/>
                    <a:pt x="357" y="467"/>
                  </a:cubicBezTo>
                  <a:cubicBezTo>
                    <a:pt x="300" y="316"/>
                    <a:pt x="218" y="177"/>
                    <a:pt x="142" y="35"/>
                  </a:cubicBezTo>
                  <a:cubicBezTo>
                    <a:pt x="130" y="10"/>
                    <a:pt x="110" y="0"/>
                    <a:pt x="90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17"/>
            <p:cNvSpPr/>
            <p:nvPr/>
          </p:nvSpPr>
          <p:spPr>
            <a:xfrm>
              <a:off x="4616330" y="5269331"/>
              <a:ext cx="11764" cy="13899"/>
            </a:xfrm>
            <a:custGeom>
              <a:avLst/>
              <a:gdLst/>
              <a:ahLst/>
              <a:cxnLst/>
              <a:rect l="l" t="t" r="r" b="b"/>
              <a:pathLst>
                <a:path w="292" h="345" extrusionOk="0">
                  <a:moveTo>
                    <a:pt x="119" y="0"/>
                  </a:moveTo>
                  <a:cubicBezTo>
                    <a:pt x="59" y="0"/>
                    <a:pt x="0" y="62"/>
                    <a:pt x="40" y="126"/>
                  </a:cubicBezTo>
                  <a:cubicBezTo>
                    <a:pt x="91" y="211"/>
                    <a:pt x="122" y="290"/>
                    <a:pt x="211" y="338"/>
                  </a:cubicBezTo>
                  <a:cubicBezTo>
                    <a:pt x="220" y="343"/>
                    <a:pt x="229" y="345"/>
                    <a:pt x="238" y="345"/>
                  </a:cubicBezTo>
                  <a:cubicBezTo>
                    <a:pt x="265" y="345"/>
                    <a:pt x="291" y="324"/>
                    <a:pt x="291" y="294"/>
                  </a:cubicBezTo>
                  <a:cubicBezTo>
                    <a:pt x="291" y="192"/>
                    <a:pt x="241" y="130"/>
                    <a:pt x="190" y="42"/>
                  </a:cubicBezTo>
                  <a:cubicBezTo>
                    <a:pt x="172" y="13"/>
                    <a:pt x="145" y="0"/>
                    <a:pt x="119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17"/>
            <p:cNvSpPr/>
            <p:nvPr/>
          </p:nvSpPr>
          <p:spPr>
            <a:xfrm>
              <a:off x="4741058" y="5176148"/>
              <a:ext cx="17565" cy="24334"/>
            </a:xfrm>
            <a:custGeom>
              <a:avLst/>
              <a:gdLst/>
              <a:ahLst/>
              <a:cxnLst/>
              <a:rect l="l" t="t" r="r" b="b"/>
              <a:pathLst>
                <a:path w="436" h="604" extrusionOk="0">
                  <a:moveTo>
                    <a:pt x="96" y="0"/>
                  </a:moveTo>
                  <a:cubicBezTo>
                    <a:pt x="44" y="0"/>
                    <a:pt x="1" y="68"/>
                    <a:pt x="46" y="117"/>
                  </a:cubicBezTo>
                  <a:cubicBezTo>
                    <a:pt x="166" y="255"/>
                    <a:pt x="203" y="405"/>
                    <a:pt x="281" y="564"/>
                  </a:cubicBezTo>
                  <a:cubicBezTo>
                    <a:pt x="294" y="591"/>
                    <a:pt x="321" y="603"/>
                    <a:pt x="347" y="603"/>
                  </a:cubicBezTo>
                  <a:cubicBezTo>
                    <a:pt x="390" y="603"/>
                    <a:pt x="435" y="572"/>
                    <a:pt x="432" y="523"/>
                  </a:cubicBezTo>
                  <a:cubicBezTo>
                    <a:pt x="419" y="327"/>
                    <a:pt x="283" y="150"/>
                    <a:pt x="144" y="21"/>
                  </a:cubicBezTo>
                  <a:cubicBezTo>
                    <a:pt x="128" y="6"/>
                    <a:pt x="112" y="0"/>
                    <a:pt x="96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17"/>
            <p:cNvSpPr/>
            <p:nvPr/>
          </p:nvSpPr>
          <p:spPr>
            <a:xfrm>
              <a:off x="4767808" y="5174295"/>
              <a:ext cx="10878" cy="24535"/>
            </a:xfrm>
            <a:custGeom>
              <a:avLst/>
              <a:gdLst/>
              <a:ahLst/>
              <a:cxnLst/>
              <a:rect l="l" t="t" r="r" b="b"/>
              <a:pathLst>
                <a:path w="270" h="609" extrusionOk="0">
                  <a:moveTo>
                    <a:pt x="109" y="1"/>
                  </a:moveTo>
                  <a:cubicBezTo>
                    <a:pt x="72" y="1"/>
                    <a:pt x="33" y="27"/>
                    <a:pt x="33" y="72"/>
                  </a:cubicBezTo>
                  <a:cubicBezTo>
                    <a:pt x="29" y="241"/>
                    <a:pt x="1" y="413"/>
                    <a:pt x="77" y="569"/>
                  </a:cubicBezTo>
                  <a:cubicBezTo>
                    <a:pt x="91" y="596"/>
                    <a:pt x="116" y="609"/>
                    <a:pt x="142" y="609"/>
                  </a:cubicBezTo>
                  <a:cubicBezTo>
                    <a:pt x="178" y="609"/>
                    <a:pt x="214" y="586"/>
                    <a:pt x="225" y="550"/>
                  </a:cubicBezTo>
                  <a:cubicBezTo>
                    <a:pt x="269" y="386"/>
                    <a:pt x="207" y="216"/>
                    <a:pt x="174" y="53"/>
                  </a:cubicBezTo>
                  <a:cubicBezTo>
                    <a:pt x="166" y="17"/>
                    <a:pt x="139" y="1"/>
                    <a:pt x="109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17"/>
            <p:cNvSpPr/>
            <p:nvPr/>
          </p:nvSpPr>
          <p:spPr>
            <a:xfrm>
              <a:off x="4853096" y="5208941"/>
              <a:ext cx="8138" cy="16276"/>
            </a:xfrm>
            <a:custGeom>
              <a:avLst/>
              <a:gdLst/>
              <a:ahLst/>
              <a:cxnLst/>
              <a:rect l="l" t="t" r="r" b="b"/>
              <a:pathLst>
                <a:path w="202" h="404" extrusionOk="0">
                  <a:moveTo>
                    <a:pt x="101" y="0"/>
                  </a:moveTo>
                  <a:cubicBezTo>
                    <a:pt x="58" y="0"/>
                    <a:pt x="15" y="29"/>
                    <a:pt x="15" y="85"/>
                  </a:cubicBezTo>
                  <a:cubicBezTo>
                    <a:pt x="13" y="181"/>
                    <a:pt x="1" y="263"/>
                    <a:pt x="35" y="353"/>
                  </a:cubicBezTo>
                  <a:cubicBezTo>
                    <a:pt x="48" y="387"/>
                    <a:pt x="75" y="403"/>
                    <a:pt x="102" y="403"/>
                  </a:cubicBezTo>
                  <a:cubicBezTo>
                    <a:pt x="129" y="403"/>
                    <a:pt x="156" y="387"/>
                    <a:pt x="168" y="353"/>
                  </a:cubicBezTo>
                  <a:cubicBezTo>
                    <a:pt x="201" y="267"/>
                    <a:pt x="190" y="179"/>
                    <a:pt x="189" y="85"/>
                  </a:cubicBezTo>
                  <a:cubicBezTo>
                    <a:pt x="187" y="29"/>
                    <a:pt x="144" y="0"/>
                    <a:pt x="101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17"/>
            <p:cNvSpPr/>
            <p:nvPr/>
          </p:nvSpPr>
          <p:spPr>
            <a:xfrm>
              <a:off x="4902044" y="5210472"/>
              <a:ext cx="7413" cy="11200"/>
            </a:xfrm>
            <a:custGeom>
              <a:avLst/>
              <a:gdLst/>
              <a:ahLst/>
              <a:cxnLst/>
              <a:rect l="l" t="t" r="r" b="b"/>
              <a:pathLst>
                <a:path w="184" h="278" extrusionOk="0">
                  <a:moveTo>
                    <a:pt x="91" y="1"/>
                  </a:moveTo>
                  <a:cubicBezTo>
                    <a:pt x="46" y="1"/>
                    <a:pt x="1" y="30"/>
                    <a:pt x="1" y="89"/>
                  </a:cubicBezTo>
                  <a:cubicBezTo>
                    <a:pt x="1" y="160"/>
                    <a:pt x="6" y="182"/>
                    <a:pt x="35" y="246"/>
                  </a:cubicBezTo>
                  <a:cubicBezTo>
                    <a:pt x="46" y="267"/>
                    <a:pt x="69" y="277"/>
                    <a:pt x="92" y="277"/>
                  </a:cubicBezTo>
                  <a:cubicBezTo>
                    <a:pt x="114" y="277"/>
                    <a:pt x="137" y="267"/>
                    <a:pt x="147" y="246"/>
                  </a:cubicBezTo>
                  <a:cubicBezTo>
                    <a:pt x="178" y="182"/>
                    <a:pt x="184" y="160"/>
                    <a:pt x="184" y="89"/>
                  </a:cubicBezTo>
                  <a:cubicBezTo>
                    <a:pt x="183" y="30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17"/>
            <p:cNvSpPr/>
            <p:nvPr/>
          </p:nvSpPr>
          <p:spPr>
            <a:xfrm>
              <a:off x="4950066" y="5225781"/>
              <a:ext cx="8420" cy="19056"/>
            </a:xfrm>
            <a:custGeom>
              <a:avLst/>
              <a:gdLst/>
              <a:ahLst/>
              <a:cxnLst/>
              <a:rect l="l" t="t" r="r" b="b"/>
              <a:pathLst>
                <a:path w="209" h="473" extrusionOk="0">
                  <a:moveTo>
                    <a:pt x="105" y="1"/>
                  </a:moveTo>
                  <a:cubicBezTo>
                    <a:pt x="64" y="1"/>
                    <a:pt x="22" y="28"/>
                    <a:pt x="22" y="82"/>
                  </a:cubicBezTo>
                  <a:cubicBezTo>
                    <a:pt x="19" y="209"/>
                    <a:pt x="0" y="328"/>
                    <a:pt x="55" y="444"/>
                  </a:cubicBezTo>
                  <a:cubicBezTo>
                    <a:pt x="64" y="463"/>
                    <a:pt x="84" y="473"/>
                    <a:pt x="105" y="473"/>
                  </a:cubicBezTo>
                  <a:cubicBezTo>
                    <a:pt x="126" y="473"/>
                    <a:pt x="146" y="463"/>
                    <a:pt x="155" y="444"/>
                  </a:cubicBezTo>
                  <a:cubicBezTo>
                    <a:pt x="209" y="328"/>
                    <a:pt x="190" y="209"/>
                    <a:pt x="188" y="82"/>
                  </a:cubicBezTo>
                  <a:cubicBezTo>
                    <a:pt x="188" y="28"/>
                    <a:pt x="147" y="1"/>
                    <a:pt x="105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17"/>
            <p:cNvSpPr/>
            <p:nvPr/>
          </p:nvSpPr>
          <p:spPr>
            <a:xfrm>
              <a:off x="4994704" y="5149397"/>
              <a:ext cx="10837" cy="23286"/>
            </a:xfrm>
            <a:custGeom>
              <a:avLst/>
              <a:gdLst/>
              <a:ahLst/>
              <a:cxnLst/>
              <a:rect l="l" t="t" r="r" b="b"/>
              <a:pathLst>
                <a:path w="269" h="578" extrusionOk="0">
                  <a:moveTo>
                    <a:pt x="84" y="0"/>
                  </a:moveTo>
                  <a:cubicBezTo>
                    <a:pt x="43" y="0"/>
                    <a:pt x="0" y="48"/>
                    <a:pt x="22" y="99"/>
                  </a:cubicBezTo>
                  <a:cubicBezTo>
                    <a:pt x="81" y="235"/>
                    <a:pt x="90" y="378"/>
                    <a:pt x="106" y="522"/>
                  </a:cubicBezTo>
                  <a:cubicBezTo>
                    <a:pt x="111" y="556"/>
                    <a:pt x="140" y="577"/>
                    <a:pt x="167" y="577"/>
                  </a:cubicBezTo>
                  <a:cubicBezTo>
                    <a:pt x="188" y="577"/>
                    <a:pt x="208" y="565"/>
                    <a:pt x="216" y="537"/>
                  </a:cubicBezTo>
                  <a:cubicBezTo>
                    <a:pt x="269" y="357"/>
                    <a:pt x="219" y="194"/>
                    <a:pt x="133" y="33"/>
                  </a:cubicBezTo>
                  <a:cubicBezTo>
                    <a:pt x="121" y="10"/>
                    <a:pt x="102" y="0"/>
                    <a:pt x="84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17"/>
            <p:cNvSpPr/>
            <p:nvPr/>
          </p:nvSpPr>
          <p:spPr>
            <a:xfrm>
              <a:off x="5009449" y="5148632"/>
              <a:ext cx="8944" cy="19257"/>
            </a:xfrm>
            <a:custGeom>
              <a:avLst/>
              <a:gdLst/>
              <a:ahLst/>
              <a:cxnLst/>
              <a:rect l="l" t="t" r="r" b="b"/>
              <a:pathLst>
                <a:path w="222" h="478" extrusionOk="0">
                  <a:moveTo>
                    <a:pt x="96" y="1"/>
                  </a:moveTo>
                  <a:cubicBezTo>
                    <a:pt x="49" y="1"/>
                    <a:pt x="0" y="30"/>
                    <a:pt x="7" y="83"/>
                  </a:cubicBezTo>
                  <a:cubicBezTo>
                    <a:pt x="24" y="209"/>
                    <a:pt x="25" y="334"/>
                    <a:pt x="82" y="448"/>
                  </a:cubicBezTo>
                  <a:cubicBezTo>
                    <a:pt x="93" y="468"/>
                    <a:pt x="113" y="477"/>
                    <a:pt x="134" y="477"/>
                  </a:cubicBezTo>
                  <a:cubicBezTo>
                    <a:pt x="161" y="477"/>
                    <a:pt x="189" y="462"/>
                    <a:pt x="195" y="433"/>
                  </a:cubicBezTo>
                  <a:cubicBezTo>
                    <a:pt x="222" y="308"/>
                    <a:pt x="191" y="188"/>
                    <a:pt x="176" y="62"/>
                  </a:cubicBezTo>
                  <a:cubicBezTo>
                    <a:pt x="170" y="20"/>
                    <a:pt x="133" y="1"/>
                    <a:pt x="96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17"/>
            <p:cNvSpPr/>
            <p:nvPr/>
          </p:nvSpPr>
          <p:spPr>
            <a:xfrm>
              <a:off x="5030036" y="5158704"/>
              <a:ext cx="9266" cy="8098"/>
            </a:xfrm>
            <a:custGeom>
              <a:avLst/>
              <a:gdLst/>
              <a:ahLst/>
              <a:cxnLst/>
              <a:rect l="l" t="t" r="r" b="b"/>
              <a:pathLst>
                <a:path w="230" h="201" extrusionOk="0">
                  <a:moveTo>
                    <a:pt x="115" y="1"/>
                  </a:moveTo>
                  <a:cubicBezTo>
                    <a:pt x="58" y="1"/>
                    <a:pt x="1" y="37"/>
                    <a:pt x="29" y="109"/>
                  </a:cubicBezTo>
                  <a:lnTo>
                    <a:pt x="43" y="147"/>
                  </a:lnTo>
                  <a:cubicBezTo>
                    <a:pt x="57" y="183"/>
                    <a:pt x="86" y="201"/>
                    <a:pt x="116" y="201"/>
                  </a:cubicBezTo>
                  <a:cubicBezTo>
                    <a:pt x="145" y="201"/>
                    <a:pt x="174" y="183"/>
                    <a:pt x="188" y="147"/>
                  </a:cubicBezTo>
                  <a:lnTo>
                    <a:pt x="202" y="109"/>
                  </a:lnTo>
                  <a:cubicBezTo>
                    <a:pt x="230" y="37"/>
                    <a:pt x="172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17"/>
            <p:cNvSpPr/>
            <p:nvPr/>
          </p:nvSpPr>
          <p:spPr>
            <a:xfrm>
              <a:off x="5084463" y="5234805"/>
              <a:ext cx="11965" cy="18774"/>
            </a:xfrm>
            <a:custGeom>
              <a:avLst/>
              <a:gdLst/>
              <a:ahLst/>
              <a:cxnLst/>
              <a:rect l="l" t="t" r="r" b="b"/>
              <a:pathLst>
                <a:path w="297" h="466" extrusionOk="0">
                  <a:moveTo>
                    <a:pt x="92" y="0"/>
                  </a:moveTo>
                  <a:cubicBezTo>
                    <a:pt x="48" y="0"/>
                    <a:pt x="0" y="39"/>
                    <a:pt x="19" y="89"/>
                  </a:cubicBezTo>
                  <a:cubicBezTo>
                    <a:pt x="62" y="205"/>
                    <a:pt x="97" y="327"/>
                    <a:pt x="163" y="434"/>
                  </a:cubicBezTo>
                  <a:cubicBezTo>
                    <a:pt x="177" y="456"/>
                    <a:pt x="197" y="465"/>
                    <a:pt x="218" y="465"/>
                  </a:cubicBezTo>
                  <a:cubicBezTo>
                    <a:pt x="257" y="465"/>
                    <a:pt x="296" y="430"/>
                    <a:pt x="286" y="380"/>
                  </a:cubicBezTo>
                  <a:cubicBezTo>
                    <a:pt x="259" y="258"/>
                    <a:pt x="198" y="148"/>
                    <a:pt x="147" y="34"/>
                  </a:cubicBezTo>
                  <a:cubicBezTo>
                    <a:pt x="136" y="1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17"/>
            <p:cNvSpPr/>
            <p:nvPr/>
          </p:nvSpPr>
          <p:spPr>
            <a:xfrm>
              <a:off x="5113107" y="5230817"/>
              <a:ext cx="5439" cy="8138"/>
            </a:xfrm>
            <a:custGeom>
              <a:avLst/>
              <a:gdLst/>
              <a:ahLst/>
              <a:cxnLst/>
              <a:rect l="l" t="t" r="r" b="b"/>
              <a:pathLst>
                <a:path w="135" h="202" extrusionOk="0">
                  <a:moveTo>
                    <a:pt x="50" y="0"/>
                  </a:moveTo>
                  <a:cubicBezTo>
                    <a:pt x="25" y="0"/>
                    <a:pt x="0" y="20"/>
                    <a:pt x="11" y="51"/>
                  </a:cubicBezTo>
                  <a:cubicBezTo>
                    <a:pt x="30" y="108"/>
                    <a:pt x="38" y="127"/>
                    <a:pt x="63" y="183"/>
                  </a:cubicBezTo>
                  <a:cubicBezTo>
                    <a:pt x="69" y="196"/>
                    <a:pt x="80" y="201"/>
                    <a:pt x="91" y="201"/>
                  </a:cubicBezTo>
                  <a:cubicBezTo>
                    <a:pt x="112" y="201"/>
                    <a:pt x="135" y="181"/>
                    <a:pt x="128" y="156"/>
                  </a:cubicBezTo>
                  <a:cubicBezTo>
                    <a:pt x="120" y="113"/>
                    <a:pt x="108" y="70"/>
                    <a:pt x="91" y="30"/>
                  </a:cubicBezTo>
                  <a:cubicBezTo>
                    <a:pt x="84" y="9"/>
                    <a:pt x="67" y="0"/>
                    <a:pt x="50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17"/>
            <p:cNvSpPr/>
            <p:nvPr/>
          </p:nvSpPr>
          <p:spPr>
            <a:xfrm>
              <a:off x="5243838" y="5139608"/>
              <a:ext cx="16760" cy="23326"/>
            </a:xfrm>
            <a:custGeom>
              <a:avLst/>
              <a:gdLst/>
              <a:ahLst/>
              <a:cxnLst/>
              <a:rect l="l" t="t" r="r" b="b"/>
              <a:pathLst>
                <a:path w="416" h="579" extrusionOk="0">
                  <a:moveTo>
                    <a:pt x="137" y="1"/>
                  </a:moveTo>
                  <a:cubicBezTo>
                    <a:pt x="71" y="1"/>
                    <a:pt x="1" y="73"/>
                    <a:pt x="42" y="152"/>
                  </a:cubicBezTo>
                  <a:cubicBezTo>
                    <a:pt x="118" y="293"/>
                    <a:pt x="177" y="478"/>
                    <a:pt x="314" y="568"/>
                  </a:cubicBezTo>
                  <a:cubicBezTo>
                    <a:pt x="325" y="575"/>
                    <a:pt x="336" y="578"/>
                    <a:pt x="347" y="578"/>
                  </a:cubicBezTo>
                  <a:cubicBezTo>
                    <a:pt x="382" y="578"/>
                    <a:pt x="416" y="547"/>
                    <a:pt x="416" y="510"/>
                  </a:cubicBezTo>
                  <a:cubicBezTo>
                    <a:pt x="416" y="348"/>
                    <a:pt x="290" y="190"/>
                    <a:pt x="215" y="51"/>
                  </a:cubicBezTo>
                  <a:cubicBezTo>
                    <a:pt x="197" y="16"/>
                    <a:pt x="167" y="1"/>
                    <a:pt x="137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17"/>
            <p:cNvSpPr/>
            <p:nvPr/>
          </p:nvSpPr>
          <p:spPr>
            <a:xfrm>
              <a:off x="5267084" y="5154232"/>
              <a:ext cx="7453" cy="5801"/>
            </a:xfrm>
            <a:custGeom>
              <a:avLst/>
              <a:gdLst/>
              <a:ahLst/>
              <a:cxnLst/>
              <a:rect l="l" t="t" r="r" b="b"/>
              <a:pathLst>
                <a:path w="185" h="144" extrusionOk="0">
                  <a:moveTo>
                    <a:pt x="92" y="0"/>
                  </a:moveTo>
                  <a:cubicBezTo>
                    <a:pt x="0" y="0"/>
                    <a:pt x="1" y="144"/>
                    <a:pt x="93" y="144"/>
                  </a:cubicBezTo>
                  <a:cubicBezTo>
                    <a:pt x="185" y="144"/>
                    <a:pt x="185" y="0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17"/>
            <p:cNvSpPr/>
            <p:nvPr/>
          </p:nvSpPr>
          <p:spPr>
            <a:xfrm>
              <a:off x="5290007" y="5132437"/>
              <a:ext cx="13980" cy="25139"/>
            </a:xfrm>
            <a:custGeom>
              <a:avLst/>
              <a:gdLst/>
              <a:ahLst/>
              <a:cxnLst/>
              <a:rect l="l" t="t" r="r" b="b"/>
              <a:pathLst>
                <a:path w="347" h="624" extrusionOk="0">
                  <a:moveTo>
                    <a:pt x="127" y="0"/>
                  </a:moveTo>
                  <a:cubicBezTo>
                    <a:pt x="96" y="0"/>
                    <a:pt x="66" y="18"/>
                    <a:pt x="54" y="58"/>
                  </a:cubicBezTo>
                  <a:cubicBezTo>
                    <a:pt x="1" y="244"/>
                    <a:pt x="16" y="522"/>
                    <a:pt x="213" y="616"/>
                  </a:cubicBezTo>
                  <a:cubicBezTo>
                    <a:pt x="224" y="621"/>
                    <a:pt x="236" y="624"/>
                    <a:pt x="248" y="624"/>
                  </a:cubicBezTo>
                  <a:cubicBezTo>
                    <a:pt x="297" y="624"/>
                    <a:pt x="347" y="585"/>
                    <a:pt x="326" y="530"/>
                  </a:cubicBezTo>
                  <a:cubicBezTo>
                    <a:pt x="269" y="377"/>
                    <a:pt x="174" y="282"/>
                    <a:pt x="211" y="101"/>
                  </a:cubicBezTo>
                  <a:cubicBezTo>
                    <a:pt x="223" y="40"/>
                    <a:pt x="174" y="0"/>
                    <a:pt x="127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17"/>
            <p:cNvSpPr/>
            <p:nvPr/>
          </p:nvSpPr>
          <p:spPr>
            <a:xfrm>
              <a:off x="5340567" y="5212527"/>
              <a:ext cx="8702" cy="17847"/>
            </a:xfrm>
            <a:custGeom>
              <a:avLst/>
              <a:gdLst/>
              <a:ahLst/>
              <a:cxnLst/>
              <a:rect l="l" t="t" r="r" b="b"/>
              <a:pathLst>
                <a:path w="216" h="443" extrusionOk="0">
                  <a:moveTo>
                    <a:pt x="109" y="0"/>
                  </a:moveTo>
                  <a:cubicBezTo>
                    <a:pt x="68" y="0"/>
                    <a:pt x="24" y="27"/>
                    <a:pt x="17" y="79"/>
                  </a:cubicBezTo>
                  <a:cubicBezTo>
                    <a:pt x="1" y="210"/>
                    <a:pt x="8" y="315"/>
                    <a:pt x="90" y="421"/>
                  </a:cubicBezTo>
                  <a:cubicBezTo>
                    <a:pt x="102" y="436"/>
                    <a:pt x="118" y="443"/>
                    <a:pt x="136" y="443"/>
                  </a:cubicBezTo>
                  <a:cubicBezTo>
                    <a:pt x="174" y="443"/>
                    <a:pt x="216" y="410"/>
                    <a:pt x="213" y="370"/>
                  </a:cubicBezTo>
                  <a:cubicBezTo>
                    <a:pt x="207" y="271"/>
                    <a:pt x="177" y="179"/>
                    <a:pt x="181" y="79"/>
                  </a:cubicBezTo>
                  <a:cubicBezTo>
                    <a:pt x="184" y="26"/>
                    <a:pt x="148" y="0"/>
                    <a:pt x="109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17"/>
            <p:cNvSpPr/>
            <p:nvPr/>
          </p:nvSpPr>
          <p:spPr>
            <a:xfrm>
              <a:off x="5380693" y="5213655"/>
              <a:ext cx="8783" cy="7413"/>
            </a:xfrm>
            <a:custGeom>
              <a:avLst/>
              <a:gdLst/>
              <a:ahLst/>
              <a:cxnLst/>
              <a:rect l="l" t="t" r="r" b="b"/>
              <a:pathLst>
                <a:path w="218" h="184" extrusionOk="0">
                  <a:moveTo>
                    <a:pt x="92" y="1"/>
                  </a:moveTo>
                  <a:cubicBezTo>
                    <a:pt x="0" y="1"/>
                    <a:pt x="0" y="184"/>
                    <a:pt x="92" y="184"/>
                  </a:cubicBezTo>
                  <a:cubicBezTo>
                    <a:pt x="107" y="184"/>
                    <a:pt x="125" y="179"/>
                    <a:pt x="145" y="167"/>
                  </a:cubicBezTo>
                  <a:cubicBezTo>
                    <a:pt x="154" y="160"/>
                    <a:pt x="165" y="154"/>
                    <a:pt x="174" y="150"/>
                  </a:cubicBezTo>
                  <a:cubicBezTo>
                    <a:pt x="217" y="125"/>
                    <a:pt x="217" y="61"/>
                    <a:pt x="174" y="36"/>
                  </a:cubicBezTo>
                  <a:cubicBezTo>
                    <a:pt x="165" y="29"/>
                    <a:pt x="154" y="23"/>
                    <a:pt x="145" y="18"/>
                  </a:cubicBezTo>
                  <a:cubicBezTo>
                    <a:pt x="125" y="6"/>
                    <a:pt x="107" y="1"/>
                    <a:pt x="92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17"/>
            <p:cNvSpPr/>
            <p:nvPr/>
          </p:nvSpPr>
          <p:spPr>
            <a:xfrm>
              <a:off x="5528989" y="5079903"/>
              <a:ext cx="9588" cy="18129"/>
            </a:xfrm>
            <a:custGeom>
              <a:avLst/>
              <a:gdLst/>
              <a:ahLst/>
              <a:cxnLst/>
              <a:rect l="l" t="t" r="r" b="b"/>
              <a:pathLst>
                <a:path w="238" h="450" extrusionOk="0">
                  <a:moveTo>
                    <a:pt x="120" y="0"/>
                  </a:moveTo>
                  <a:cubicBezTo>
                    <a:pt x="83" y="0"/>
                    <a:pt x="47" y="20"/>
                    <a:pt x="38" y="64"/>
                  </a:cubicBezTo>
                  <a:cubicBezTo>
                    <a:pt x="8" y="199"/>
                    <a:pt x="1" y="331"/>
                    <a:pt x="109" y="429"/>
                  </a:cubicBezTo>
                  <a:cubicBezTo>
                    <a:pt x="124" y="443"/>
                    <a:pt x="142" y="449"/>
                    <a:pt x="159" y="449"/>
                  </a:cubicBezTo>
                  <a:cubicBezTo>
                    <a:pt x="195" y="449"/>
                    <a:pt x="229" y="421"/>
                    <a:pt x="231" y="378"/>
                  </a:cubicBezTo>
                  <a:cubicBezTo>
                    <a:pt x="237" y="280"/>
                    <a:pt x="205" y="186"/>
                    <a:pt x="211" y="86"/>
                  </a:cubicBezTo>
                  <a:cubicBezTo>
                    <a:pt x="214" y="31"/>
                    <a:pt x="167" y="0"/>
                    <a:pt x="120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17"/>
            <p:cNvSpPr/>
            <p:nvPr/>
          </p:nvSpPr>
          <p:spPr>
            <a:xfrm>
              <a:off x="5591030" y="5091384"/>
              <a:ext cx="9669" cy="7534"/>
            </a:xfrm>
            <a:custGeom>
              <a:avLst/>
              <a:gdLst/>
              <a:ahLst/>
              <a:cxnLst/>
              <a:rect l="l" t="t" r="r" b="b"/>
              <a:pathLst>
                <a:path w="240" h="187" extrusionOk="0">
                  <a:moveTo>
                    <a:pt x="120" y="0"/>
                  </a:moveTo>
                  <a:cubicBezTo>
                    <a:pt x="0" y="0"/>
                    <a:pt x="0" y="186"/>
                    <a:pt x="120" y="186"/>
                  </a:cubicBezTo>
                  <a:cubicBezTo>
                    <a:pt x="239" y="186"/>
                    <a:pt x="239" y="0"/>
                    <a:pt x="120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17"/>
            <p:cNvSpPr/>
            <p:nvPr/>
          </p:nvSpPr>
          <p:spPr>
            <a:xfrm>
              <a:off x="5595824" y="5069509"/>
              <a:ext cx="9750" cy="7574"/>
            </a:xfrm>
            <a:custGeom>
              <a:avLst/>
              <a:gdLst/>
              <a:ahLst/>
              <a:cxnLst/>
              <a:rect l="l" t="t" r="r" b="b"/>
              <a:pathLst>
                <a:path w="242" h="188" extrusionOk="0">
                  <a:moveTo>
                    <a:pt x="122" y="1"/>
                  </a:moveTo>
                  <a:cubicBezTo>
                    <a:pt x="1" y="1"/>
                    <a:pt x="1" y="187"/>
                    <a:pt x="122" y="187"/>
                  </a:cubicBezTo>
                  <a:cubicBezTo>
                    <a:pt x="241" y="187"/>
                    <a:pt x="241" y="1"/>
                    <a:pt x="122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17"/>
            <p:cNvSpPr/>
            <p:nvPr/>
          </p:nvSpPr>
          <p:spPr>
            <a:xfrm>
              <a:off x="5645015" y="5079258"/>
              <a:ext cx="2095" cy="1571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6" y="0"/>
                  </a:moveTo>
                  <a:cubicBezTo>
                    <a:pt x="0" y="0"/>
                    <a:pt x="0" y="38"/>
                    <a:pt x="26" y="38"/>
                  </a:cubicBezTo>
                  <a:cubicBezTo>
                    <a:pt x="51" y="38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17"/>
            <p:cNvSpPr/>
            <p:nvPr/>
          </p:nvSpPr>
          <p:spPr>
            <a:xfrm>
              <a:off x="4860347" y="5119021"/>
              <a:ext cx="11240" cy="20265"/>
            </a:xfrm>
            <a:custGeom>
              <a:avLst/>
              <a:gdLst/>
              <a:ahLst/>
              <a:cxnLst/>
              <a:rect l="l" t="t" r="r" b="b"/>
              <a:pathLst>
                <a:path w="279" h="503" extrusionOk="0">
                  <a:moveTo>
                    <a:pt x="88" y="0"/>
                  </a:moveTo>
                  <a:cubicBezTo>
                    <a:pt x="43" y="0"/>
                    <a:pt x="0" y="35"/>
                    <a:pt x="18" y="91"/>
                  </a:cubicBezTo>
                  <a:cubicBezTo>
                    <a:pt x="58" y="221"/>
                    <a:pt x="89" y="359"/>
                    <a:pt x="165" y="475"/>
                  </a:cubicBezTo>
                  <a:cubicBezTo>
                    <a:pt x="177" y="494"/>
                    <a:pt x="199" y="503"/>
                    <a:pt x="220" y="503"/>
                  </a:cubicBezTo>
                  <a:cubicBezTo>
                    <a:pt x="250" y="503"/>
                    <a:pt x="279" y="484"/>
                    <a:pt x="276" y="446"/>
                  </a:cubicBezTo>
                  <a:cubicBezTo>
                    <a:pt x="265" y="307"/>
                    <a:pt x="210" y="181"/>
                    <a:pt x="161" y="52"/>
                  </a:cubicBezTo>
                  <a:cubicBezTo>
                    <a:pt x="148" y="16"/>
                    <a:pt x="118" y="0"/>
                    <a:pt x="88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17"/>
            <p:cNvSpPr/>
            <p:nvPr/>
          </p:nvSpPr>
          <p:spPr>
            <a:xfrm>
              <a:off x="4892859" y="5117249"/>
              <a:ext cx="8178" cy="10273"/>
            </a:xfrm>
            <a:custGeom>
              <a:avLst/>
              <a:gdLst/>
              <a:ahLst/>
              <a:cxnLst/>
              <a:rect l="l" t="t" r="r" b="b"/>
              <a:pathLst>
                <a:path w="203" h="255" extrusionOk="0">
                  <a:moveTo>
                    <a:pt x="108" y="1"/>
                  </a:moveTo>
                  <a:cubicBezTo>
                    <a:pt x="55" y="1"/>
                    <a:pt x="0" y="51"/>
                    <a:pt x="37" y="116"/>
                  </a:cubicBezTo>
                  <a:cubicBezTo>
                    <a:pt x="57" y="154"/>
                    <a:pt x="78" y="191"/>
                    <a:pt x="98" y="229"/>
                  </a:cubicBezTo>
                  <a:cubicBezTo>
                    <a:pt x="107" y="247"/>
                    <a:pt x="125" y="254"/>
                    <a:pt x="144" y="254"/>
                  </a:cubicBezTo>
                  <a:cubicBezTo>
                    <a:pt x="173" y="254"/>
                    <a:pt x="202" y="235"/>
                    <a:pt x="198" y="201"/>
                  </a:cubicBezTo>
                  <a:cubicBezTo>
                    <a:pt x="193" y="161"/>
                    <a:pt x="188" y="119"/>
                    <a:pt x="184" y="77"/>
                  </a:cubicBezTo>
                  <a:cubicBezTo>
                    <a:pt x="178" y="23"/>
                    <a:pt x="144" y="1"/>
                    <a:pt x="108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17"/>
            <p:cNvSpPr/>
            <p:nvPr/>
          </p:nvSpPr>
          <p:spPr>
            <a:xfrm>
              <a:off x="4266559" y="5163337"/>
              <a:ext cx="12046" cy="23770"/>
            </a:xfrm>
            <a:custGeom>
              <a:avLst/>
              <a:gdLst/>
              <a:ahLst/>
              <a:cxnLst/>
              <a:rect l="l" t="t" r="r" b="b"/>
              <a:pathLst>
                <a:path w="299" h="590" extrusionOk="0">
                  <a:moveTo>
                    <a:pt x="114" y="1"/>
                  </a:moveTo>
                  <a:cubicBezTo>
                    <a:pt x="58" y="1"/>
                    <a:pt x="0" y="47"/>
                    <a:pt x="19" y="116"/>
                  </a:cubicBezTo>
                  <a:cubicBezTo>
                    <a:pt x="55" y="262"/>
                    <a:pt x="82" y="416"/>
                    <a:pt x="149" y="551"/>
                  </a:cubicBezTo>
                  <a:cubicBezTo>
                    <a:pt x="163" y="578"/>
                    <a:pt x="188" y="589"/>
                    <a:pt x="213" y="589"/>
                  </a:cubicBezTo>
                  <a:cubicBezTo>
                    <a:pt x="255" y="589"/>
                    <a:pt x="298" y="559"/>
                    <a:pt x="297" y="512"/>
                  </a:cubicBezTo>
                  <a:cubicBezTo>
                    <a:pt x="289" y="360"/>
                    <a:pt x="236" y="213"/>
                    <a:pt x="198" y="67"/>
                  </a:cubicBezTo>
                  <a:cubicBezTo>
                    <a:pt x="186" y="21"/>
                    <a:pt x="151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17"/>
            <p:cNvSpPr/>
            <p:nvPr/>
          </p:nvSpPr>
          <p:spPr>
            <a:xfrm>
              <a:off x="4292544" y="5173046"/>
              <a:ext cx="3747" cy="4955"/>
            </a:xfrm>
            <a:custGeom>
              <a:avLst/>
              <a:gdLst/>
              <a:ahLst/>
              <a:cxnLst/>
              <a:rect l="l" t="t" r="r" b="b"/>
              <a:pathLst>
                <a:path w="93" h="123" extrusionOk="0">
                  <a:moveTo>
                    <a:pt x="30" y="0"/>
                  </a:moveTo>
                  <a:cubicBezTo>
                    <a:pt x="16" y="0"/>
                    <a:pt x="0" y="16"/>
                    <a:pt x="9" y="33"/>
                  </a:cubicBezTo>
                  <a:cubicBezTo>
                    <a:pt x="23" y="60"/>
                    <a:pt x="40" y="86"/>
                    <a:pt x="54" y="113"/>
                  </a:cubicBezTo>
                  <a:cubicBezTo>
                    <a:pt x="57" y="120"/>
                    <a:pt x="63" y="123"/>
                    <a:pt x="69" y="123"/>
                  </a:cubicBezTo>
                  <a:cubicBezTo>
                    <a:pt x="81" y="123"/>
                    <a:pt x="92" y="110"/>
                    <a:pt x="85" y="97"/>
                  </a:cubicBezTo>
                  <a:cubicBezTo>
                    <a:pt x="73" y="67"/>
                    <a:pt x="60" y="38"/>
                    <a:pt x="46" y="11"/>
                  </a:cubicBezTo>
                  <a:cubicBezTo>
                    <a:pt x="42" y="3"/>
                    <a:pt x="36" y="0"/>
                    <a:pt x="30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17"/>
            <p:cNvSpPr/>
            <p:nvPr/>
          </p:nvSpPr>
          <p:spPr>
            <a:xfrm>
              <a:off x="4344555" y="5179814"/>
              <a:ext cx="2055" cy="1611"/>
            </a:xfrm>
            <a:custGeom>
              <a:avLst/>
              <a:gdLst/>
              <a:ahLst/>
              <a:cxnLst/>
              <a:rect l="l" t="t" r="r" b="b"/>
              <a:pathLst>
                <a:path w="51" h="40" extrusionOk="0">
                  <a:moveTo>
                    <a:pt x="25" y="1"/>
                  </a:moveTo>
                  <a:cubicBezTo>
                    <a:pt x="1" y="1"/>
                    <a:pt x="1" y="39"/>
                    <a:pt x="25" y="39"/>
                  </a:cubicBezTo>
                  <a:cubicBezTo>
                    <a:pt x="50" y="39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17"/>
            <p:cNvSpPr/>
            <p:nvPr/>
          </p:nvSpPr>
          <p:spPr>
            <a:xfrm>
              <a:off x="4315870" y="5230052"/>
              <a:ext cx="12409" cy="27396"/>
            </a:xfrm>
            <a:custGeom>
              <a:avLst/>
              <a:gdLst/>
              <a:ahLst/>
              <a:cxnLst/>
              <a:rect l="l" t="t" r="r" b="b"/>
              <a:pathLst>
                <a:path w="308" h="680" extrusionOk="0">
                  <a:moveTo>
                    <a:pt x="156" y="1"/>
                  </a:moveTo>
                  <a:cubicBezTo>
                    <a:pt x="103" y="1"/>
                    <a:pt x="50" y="35"/>
                    <a:pt x="48" y="103"/>
                  </a:cubicBezTo>
                  <a:cubicBezTo>
                    <a:pt x="45" y="278"/>
                    <a:pt x="1" y="484"/>
                    <a:pt x="86" y="642"/>
                  </a:cubicBezTo>
                  <a:cubicBezTo>
                    <a:pt x="101" y="667"/>
                    <a:pt x="128" y="680"/>
                    <a:pt x="155" y="680"/>
                  </a:cubicBezTo>
                  <a:cubicBezTo>
                    <a:pt x="182" y="680"/>
                    <a:pt x="209" y="667"/>
                    <a:pt x="223" y="642"/>
                  </a:cubicBezTo>
                  <a:cubicBezTo>
                    <a:pt x="307" y="485"/>
                    <a:pt x="264" y="276"/>
                    <a:pt x="262" y="103"/>
                  </a:cubicBezTo>
                  <a:cubicBezTo>
                    <a:pt x="261" y="35"/>
                    <a:pt x="208" y="1"/>
                    <a:pt x="156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17"/>
            <p:cNvSpPr/>
            <p:nvPr/>
          </p:nvSpPr>
          <p:spPr>
            <a:xfrm>
              <a:off x="4295082" y="5221350"/>
              <a:ext cx="10354" cy="29370"/>
            </a:xfrm>
            <a:custGeom>
              <a:avLst/>
              <a:gdLst/>
              <a:ahLst/>
              <a:cxnLst/>
              <a:rect l="l" t="t" r="r" b="b"/>
              <a:pathLst>
                <a:path w="257" h="729" extrusionOk="0">
                  <a:moveTo>
                    <a:pt x="87" y="1"/>
                  </a:moveTo>
                  <a:cubicBezTo>
                    <a:pt x="52" y="1"/>
                    <a:pt x="17" y="24"/>
                    <a:pt x="15" y="70"/>
                  </a:cubicBezTo>
                  <a:cubicBezTo>
                    <a:pt x="3" y="268"/>
                    <a:pt x="1" y="515"/>
                    <a:pt x="105" y="691"/>
                  </a:cubicBezTo>
                  <a:cubicBezTo>
                    <a:pt x="120" y="717"/>
                    <a:pt x="147" y="729"/>
                    <a:pt x="174" y="729"/>
                  </a:cubicBezTo>
                  <a:cubicBezTo>
                    <a:pt x="215" y="729"/>
                    <a:pt x="256" y="701"/>
                    <a:pt x="253" y="652"/>
                  </a:cubicBezTo>
                  <a:cubicBezTo>
                    <a:pt x="239" y="455"/>
                    <a:pt x="167" y="271"/>
                    <a:pt x="157" y="70"/>
                  </a:cubicBezTo>
                  <a:cubicBezTo>
                    <a:pt x="156" y="24"/>
                    <a:pt x="122" y="1"/>
                    <a:pt x="87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17"/>
            <p:cNvSpPr/>
            <p:nvPr/>
          </p:nvSpPr>
          <p:spPr>
            <a:xfrm>
              <a:off x="4312607" y="5176873"/>
              <a:ext cx="8944" cy="21997"/>
            </a:xfrm>
            <a:custGeom>
              <a:avLst/>
              <a:gdLst/>
              <a:ahLst/>
              <a:cxnLst/>
              <a:rect l="l" t="t" r="r" b="b"/>
              <a:pathLst>
                <a:path w="222" h="546" extrusionOk="0">
                  <a:moveTo>
                    <a:pt x="111" y="1"/>
                  </a:moveTo>
                  <a:cubicBezTo>
                    <a:pt x="64" y="1"/>
                    <a:pt x="16" y="31"/>
                    <a:pt x="15" y="93"/>
                  </a:cubicBezTo>
                  <a:cubicBezTo>
                    <a:pt x="13" y="227"/>
                    <a:pt x="1" y="359"/>
                    <a:pt x="34" y="488"/>
                  </a:cubicBezTo>
                  <a:cubicBezTo>
                    <a:pt x="44" y="527"/>
                    <a:pt x="78" y="546"/>
                    <a:pt x="111" y="546"/>
                  </a:cubicBezTo>
                  <a:cubicBezTo>
                    <a:pt x="144" y="546"/>
                    <a:pt x="177" y="527"/>
                    <a:pt x="186" y="488"/>
                  </a:cubicBezTo>
                  <a:cubicBezTo>
                    <a:pt x="222" y="360"/>
                    <a:pt x="208" y="227"/>
                    <a:pt x="205" y="93"/>
                  </a:cubicBezTo>
                  <a:cubicBezTo>
                    <a:pt x="205" y="31"/>
                    <a:pt x="158" y="1"/>
                    <a:pt x="111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17"/>
            <p:cNvSpPr/>
            <p:nvPr/>
          </p:nvSpPr>
          <p:spPr>
            <a:xfrm>
              <a:off x="3543047" y="5245320"/>
              <a:ext cx="28564" cy="28161"/>
            </a:xfrm>
            <a:custGeom>
              <a:avLst/>
              <a:gdLst/>
              <a:ahLst/>
              <a:cxnLst/>
              <a:rect l="l" t="t" r="r" b="b"/>
              <a:pathLst>
                <a:path w="709" h="699" extrusionOk="0">
                  <a:moveTo>
                    <a:pt x="102" y="1"/>
                  </a:moveTo>
                  <a:cubicBezTo>
                    <a:pt x="38" y="1"/>
                    <a:pt x="0" y="102"/>
                    <a:pt x="66" y="133"/>
                  </a:cubicBezTo>
                  <a:cubicBezTo>
                    <a:pt x="191" y="188"/>
                    <a:pt x="279" y="283"/>
                    <a:pt x="314" y="417"/>
                  </a:cubicBezTo>
                  <a:cubicBezTo>
                    <a:pt x="338" y="504"/>
                    <a:pt x="326" y="588"/>
                    <a:pt x="364" y="671"/>
                  </a:cubicBezTo>
                  <a:cubicBezTo>
                    <a:pt x="373" y="690"/>
                    <a:pt x="391" y="699"/>
                    <a:pt x="410" y="699"/>
                  </a:cubicBezTo>
                  <a:cubicBezTo>
                    <a:pt x="425" y="699"/>
                    <a:pt x="441" y="693"/>
                    <a:pt x="453" y="682"/>
                  </a:cubicBezTo>
                  <a:cubicBezTo>
                    <a:pt x="708" y="461"/>
                    <a:pt x="338" y="73"/>
                    <a:pt x="121" y="3"/>
                  </a:cubicBezTo>
                  <a:cubicBezTo>
                    <a:pt x="114" y="2"/>
                    <a:pt x="108" y="1"/>
                    <a:pt x="102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17"/>
            <p:cNvSpPr/>
            <p:nvPr/>
          </p:nvSpPr>
          <p:spPr>
            <a:xfrm>
              <a:off x="3567058" y="5251565"/>
              <a:ext cx="12086" cy="14020"/>
            </a:xfrm>
            <a:custGeom>
              <a:avLst/>
              <a:gdLst/>
              <a:ahLst/>
              <a:cxnLst/>
              <a:rect l="l" t="t" r="r" b="b"/>
              <a:pathLst>
                <a:path w="300" h="348" extrusionOk="0">
                  <a:moveTo>
                    <a:pt x="144" y="0"/>
                  </a:moveTo>
                  <a:cubicBezTo>
                    <a:pt x="75" y="0"/>
                    <a:pt x="0" y="78"/>
                    <a:pt x="42" y="163"/>
                  </a:cubicBezTo>
                  <a:cubicBezTo>
                    <a:pt x="84" y="243"/>
                    <a:pt x="105" y="291"/>
                    <a:pt x="181" y="337"/>
                  </a:cubicBezTo>
                  <a:cubicBezTo>
                    <a:pt x="193" y="344"/>
                    <a:pt x="206" y="347"/>
                    <a:pt x="217" y="347"/>
                  </a:cubicBezTo>
                  <a:cubicBezTo>
                    <a:pt x="254" y="347"/>
                    <a:pt x="285" y="315"/>
                    <a:pt x="289" y="274"/>
                  </a:cubicBezTo>
                  <a:cubicBezTo>
                    <a:pt x="299" y="184"/>
                    <a:pt x="265" y="135"/>
                    <a:pt x="225" y="56"/>
                  </a:cubicBezTo>
                  <a:cubicBezTo>
                    <a:pt x="207" y="17"/>
                    <a:pt x="176" y="0"/>
                    <a:pt x="144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17"/>
            <p:cNvSpPr/>
            <p:nvPr/>
          </p:nvSpPr>
          <p:spPr>
            <a:xfrm>
              <a:off x="3574390" y="5239962"/>
              <a:ext cx="23971" cy="24374"/>
            </a:xfrm>
            <a:custGeom>
              <a:avLst/>
              <a:gdLst/>
              <a:ahLst/>
              <a:cxnLst/>
              <a:rect l="l" t="t" r="r" b="b"/>
              <a:pathLst>
                <a:path w="595" h="605" extrusionOk="0">
                  <a:moveTo>
                    <a:pt x="489" y="0"/>
                  </a:moveTo>
                  <a:cubicBezTo>
                    <a:pt x="483" y="0"/>
                    <a:pt x="477" y="1"/>
                    <a:pt x="471" y="2"/>
                  </a:cubicBezTo>
                  <a:cubicBezTo>
                    <a:pt x="324" y="26"/>
                    <a:pt x="200" y="73"/>
                    <a:pt x="76" y="158"/>
                  </a:cubicBezTo>
                  <a:cubicBezTo>
                    <a:pt x="0" y="209"/>
                    <a:pt x="47" y="323"/>
                    <a:pt x="119" y="323"/>
                  </a:cubicBezTo>
                  <a:cubicBezTo>
                    <a:pt x="134" y="323"/>
                    <a:pt x="150" y="319"/>
                    <a:pt x="165" y="308"/>
                  </a:cubicBezTo>
                  <a:cubicBezTo>
                    <a:pt x="232" y="265"/>
                    <a:pt x="301" y="230"/>
                    <a:pt x="375" y="209"/>
                  </a:cubicBezTo>
                  <a:lnTo>
                    <a:pt x="375" y="209"/>
                  </a:lnTo>
                  <a:cubicBezTo>
                    <a:pt x="352" y="320"/>
                    <a:pt x="335" y="432"/>
                    <a:pt x="361" y="542"/>
                  </a:cubicBezTo>
                  <a:cubicBezTo>
                    <a:pt x="371" y="582"/>
                    <a:pt x="409" y="604"/>
                    <a:pt x="446" y="604"/>
                  </a:cubicBezTo>
                  <a:cubicBezTo>
                    <a:pt x="475" y="604"/>
                    <a:pt x="503" y="591"/>
                    <a:pt x="518" y="562"/>
                  </a:cubicBezTo>
                  <a:cubicBezTo>
                    <a:pt x="591" y="420"/>
                    <a:pt x="581" y="251"/>
                    <a:pt x="590" y="92"/>
                  </a:cubicBezTo>
                  <a:cubicBezTo>
                    <a:pt x="595" y="33"/>
                    <a:pt x="540" y="0"/>
                    <a:pt x="489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17"/>
            <p:cNvSpPr/>
            <p:nvPr/>
          </p:nvSpPr>
          <p:spPr>
            <a:xfrm>
              <a:off x="3656938" y="5277147"/>
              <a:ext cx="10434" cy="16840"/>
            </a:xfrm>
            <a:custGeom>
              <a:avLst/>
              <a:gdLst/>
              <a:ahLst/>
              <a:cxnLst/>
              <a:rect l="l" t="t" r="r" b="b"/>
              <a:pathLst>
                <a:path w="259" h="418" extrusionOk="0">
                  <a:moveTo>
                    <a:pt x="119" y="0"/>
                  </a:moveTo>
                  <a:cubicBezTo>
                    <a:pt x="61" y="0"/>
                    <a:pt x="0" y="48"/>
                    <a:pt x="17" y="121"/>
                  </a:cubicBezTo>
                  <a:cubicBezTo>
                    <a:pt x="41" y="218"/>
                    <a:pt x="53" y="306"/>
                    <a:pt x="112" y="386"/>
                  </a:cubicBezTo>
                  <a:cubicBezTo>
                    <a:pt x="127" y="405"/>
                    <a:pt x="155" y="417"/>
                    <a:pt x="181" y="417"/>
                  </a:cubicBezTo>
                  <a:cubicBezTo>
                    <a:pt x="209" y="417"/>
                    <a:pt x="236" y="403"/>
                    <a:pt x="242" y="368"/>
                  </a:cubicBezTo>
                  <a:cubicBezTo>
                    <a:pt x="259" y="260"/>
                    <a:pt x="232" y="176"/>
                    <a:pt x="206" y="69"/>
                  </a:cubicBezTo>
                  <a:cubicBezTo>
                    <a:pt x="194" y="21"/>
                    <a:pt x="157" y="0"/>
                    <a:pt x="119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17"/>
            <p:cNvSpPr/>
            <p:nvPr/>
          </p:nvSpPr>
          <p:spPr>
            <a:xfrm>
              <a:off x="3691545" y="5256157"/>
              <a:ext cx="3102" cy="5922"/>
            </a:xfrm>
            <a:custGeom>
              <a:avLst/>
              <a:gdLst/>
              <a:ahLst/>
              <a:cxnLst/>
              <a:rect l="l" t="t" r="r" b="b"/>
              <a:pathLst>
                <a:path w="77" h="147" extrusionOk="0">
                  <a:moveTo>
                    <a:pt x="39" y="1"/>
                  </a:moveTo>
                  <a:cubicBezTo>
                    <a:pt x="20" y="1"/>
                    <a:pt x="1" y="12"/>
                    <a:pt x="2" y="36"/>
                  </a:cubicBezTo>
                  <a:cubicBezTo>
                    <a:pt x="3" y="62"/>
                    <a:pt x="7" y="90"/>
                    <a:pt x="9" y="118"/>
                  </a:cubicBezTo>
                  <a:cubicBezTo>
                    <a:pt x="10" y="137"/>
                    <a:pt x="25" y="146"/>
                    <a:pt x="39" y="146"/>
                  </a:cubicBezTo>
                  <a:cubicBezTo>
                    <a:pt x="53" y="146"/>
                    <a:pt x="68" y="137"/>
                    <a:pt x="70" y="118"/>
                  </a:cubicBezTo>
                  <a:cubicBezTo>
                    <a:pt x="71" y="90"/>
                    <a:pt x="73" y="62"/>
                    <a:pt x="76" y="36"/>
                  </a:cubicBezTo>
                  <a:cubicBezTo>
                    <a:pt x="77" y="12"/>
                    <a:pt x="57" y="1"/>
                    <a:pt x="39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17"/>
            <p:cNvSpPr/>
            <p:nvPr/>
          </p:nvSpPr>
          <p:spPr>
            <a:xfrm>
              <a:off x="3711326" y="5259904"/>
              <a:ext cx="10434" cy="21111"/>
            </a:xfrm>
            <a:custGeom>
              <a:avLst/>
              <a:gdLst/>
              <a:ahLst/>
              <a:cxnLst/>
              <a:rect l="l" t="t" r="r" b="b"/>
              <a:pathLst>
                <a:path w="259" h="524" extrusionOk="0">
                  <a:moveTo>
                    <a:pt x="130" y="1"/>
                  </a:moveTo>
                  <a:cubicBezTo>
                    <a:pt x="73" y="1"/>
                    <a:pt x="17" y="37"/>
                    <a:pt x="17" y="109"/>
                  </a:cubicBezTo>
                  <a:cubicBezTo>
                    <a:pt x="17" y="242"/>
                    <a:pt x="1" y="364"/>
                    <a:pt x="58" y="483"/>
                  </a:cubicBezTo>
                  <a:cubicBezTo>
                    <a:pt x="71" y="510"/>
                    <a:pt x="99" y="523"/>
                    <a:pt x="129" y="523"/>
                  </a:cubicBezTo>
                  <a:cubicBezTo>
                    <a:pt x="158" y="523"/>
                    <a:pt x="188" y="510"/>
                    <a:pt x="201" y="483"/>
                  </a:cubicBezTo>
                  <a:cubicBezTo>
                    <a:pt x="259" y="361"/>
                    <a:pt x="242" y="242"/>
                    <a:pt x="242" y="109"/>
                  </a:cubicBezTo>
                  <a:cubicBezTo>
                    <a:pt x="242" y="37"/>
                    <a:pt x="186" y="1"/>
                    <a:pt x="13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17"/>
            <p:cNvSpPr/>
            <p:nvPr/>
          </p:nvSpPr>
          <p:spPr>
            <a:xfrm>
              <a:off x="3210842" y="5269371"/>
              <a:ext cx="20184" cy="27919"/>
            </a:xfrm>
            <a:custGeom>
              <a:avLst/>
              <a:gdLst/>
              <a:ahLst/>
              <a:cxnLst/>
              <a:rect l="l" t="t" r="r" b="b"/>
              <a:pathLst>
                <a:path w="501" h="693" extrusionOk="0">
                  <a:moveTo>
                    <a:pt x="120" y="0"/>
                  </a:moveTo>
                  <a:cubicBezTo>
                    <a:pt x="52" y="0"/>
                    <a:pt x="1" y="91"/>
                    <a:pt x="58" y="148"/>
                  </a:cubicBezTo>
                  <a:cubicBezTo>
                    <a:pt x="149" y="242"/>
                    <a:pt x="221" y="356"/>
                    <a:pt x="248" y="486"/>
                  </a:cubicBezTo>
                  <a:cubicBezTo>
                    <a:pt x="268" y="579"/>
                    <a:pt x="257" y="631"/>
                    <a:pt x="341" y="683"/>
                  </a:cubicBezTo>
                  <a:cubicBezTo>
                    <a:pt x="352" y="689"/>
                    <a:pt x="365" y="692"/>
                    <a:pt x="378" y="692"/>
                  </a:cubicBezTo>
                  <a:cubicBezTo>
                    <a:pt x="390" y="692"/>
                    <a:pt x="403" y="689"/>
                    <a:pt x="414" y="683"/>
                  </a:cubicBezTo>
                  <a:cubicBezTo>
                    <a:pt x="421" y="678"/>
                    <a:pt x="429" y="674"/>
                    <a:pt x="437" y="668"/>
                  </a:cubicBezTo>
                  <a:cubicBezTo>
                    <a:pt x="468" y="646"/>
                    <a:pt x="500" y="607"/>
                    <a:pt x="495" y="566"/>
                  </a:cubicBezTo>
                  <a:cubicBezTo>
                    <a:pt x="468" y="331"/>
                    <a:pt x="365" y="140"/>
                    <a:pt x="162" y="13"/>
                  </a:cubicBezTo>
                  <a:cubicBezTo>
                    <a:pt x="148" y="4"/>
                    <a:pt x="133" y="0"/>
                    <a:pt x="120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17"/>
            <p:cNvSpPr/>
            <p:nvPr/>
          </p:nvSpPr>
          <p:spPr>
            <a:xfrm>
              <a:off x="3232395" y="5269895"/>
              <a:ext cx="10515" cy="22561"/>
            </a:xfrm>
            <a:custGeom>
              <a:avLst/>
              <a:gdLst/>
              <a:ahLst/>
              <a:cxnLst/>
              <a:rect l="l" t="t" r="r" b="b"/>
              <a:pathLst>
                <a:path w="261" h="560" extrusionOk="0">
                  <a:moveTo>
                    <a:pt x="79" y="1"/>
                  </a:moveTo>
                  <a:cubicBezTo>
                    <a:pt x="39" y="1"/>
                    <a:pt x="0" y="35"/>
                    <a:pt x="8" y="90"/>
                  </a:cubicBezTo>
                  <a:cubicBezTo>
                    <a:pt x="31" y="229"/>
                    <a:pt x="10" y="371"/>
                    <a:pt x="53" y="505"/>
                  </a:cubicBezTo>
                  <a:cubicBezTo>
                    <a:pt x="65" y="542"/>
                    <a:pt x="95" y="560"/>
                    <a:pt x="126" y="560"/>
                  </a:cubicBezTo>
                  <a:cubicBezTo>
                    <a:pt x="158" y="560"/>
                    <a:pt x="191" y="541"/>
                    <a:pt x="204" y="505"/>
                  </a:cubicBezTo>
                  <a:cubicBezTo>
                    <a:pt x="260" y="352"/>
                    <a:pt x="205" y="197"/>
                    <a:pt x="148" y="52"/>
                  </a:cubicBezTo>
                  <a:cubicBezTo>
                    <a:pt x="134" y="17"/>
                    <a:pt x="107" y="1"/>
                    <a:pt x="79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17"/>
            <p:cNvSpPr/>
            <p:nvPr/>
          </p:nvSpPr>
          <p:spPr>
            <a:xfrm>
              <a:off x="3267042" y="5272353"/>
              <a:ext cx="9105" cy="17807"/>
            </a:xfrm>
            <a:custGeom>
              <a:avLst/>
              <a:gdLst/>
              <a:ahLst/>
              <a:cxnLst/>
              <a:rect l="l" t="t" r="r" b="b"/>
              <a:pathLst>
                <a:path w="226" h="442" extrusionOk="0">
                  <a:moveTo>
                    <a:pt x="114" y="1"/>
                  </a:moveTo>
                  <a:cubicBezTo>
                    <a:pt x="80" y="1"/>
                    <a:pt x="49" y="20"/>
                    <a:pt x="43" y="66"/>
                  </a:cubicBezTo>
                  <a:cubicBezTo>
                    <a:pt x="27" y="182"/>
                    <a:pt x="0" y="283"/>
                    <a:pt x="32" y="398"/>
                  </a:cubicBezTo>
                  <a:cubicBezTo>
                    <a:pt x="40" y="426"/>
                    <a:pt x="66" y="442"/>
                    <a:pt x="92" y="442"/>
                  </a:cubicBezTo>
                  <a:cubicBezTo>
                    <a:pt x="113" y="442"/>
                    <a:pt x="133" y="432"/>
                    <a:pt x="145" y="412"/>
                  </a:cubicBezTo>
                  <a:cubicBezTo>
                    <a:pt x="201" y="318"/>
                    <a:pt x="204" y="221"/>
                    <a:pt x="218" y="113"/>
                  </a:cubicBezTo>
                  <a:cubicBezTo>
                    <a:pt x="225" y="45"/>
                    <a:pt x="166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17"/>
            <p:cNvSpPr/>
            <p:nvPr/>
          </p:nvSpPr>
          <p:spPr>
            <a:xfrm>
              <a:off x="3344634" y="5269251"/>
              <a:ext cx="10233" cy="20224"/>
            </a:xfrm>
            <a:custGeom>
              <a:avLst/>
              <a:gdLst/>
              <a:ahLst/>
              <a:cxnLst/>
              <a:rect l="l" t="t" r="r" b="b"/>
              <a:pathLst>
                <a:path w="254" h="502" extrusionOk="0">
                  <a:moveTo>
                    <a:pt x="127" y="0"/>
                  </a:moveTo>
                  <a:cubicBezTo>
                    <a:pt x="85" y="0"/>
                    <a:pt x="43" y="29"/>
                    <a:pt x="38" y="86"/>
                  </a:cubicBezTo>
                  <a:cubicBezTo>
                    <a:pt x="29" y="207"/>
                    <a:pt x="0" y="325"/>
                    <a:pt x="45" y="442"/>
                  </a:cubicBezTo>
                  <a:cubicBezTo>
                    <a:pt x="60" y="482"/>
                    <a:pt x="93" y="502"/>
                    <a:pt x="127" y="502"/>
                  </a:cubicBezTo>
                  <a:cubicBezTo>
                    <a:pt x="160" y="502"/>
                    <a:pt x="194" y="482"/>
                    <a:pt x="210" y="442"/>
                  </a:cubicBezTo>
                  <a:cubicBezTo>
                    <a:pt x="253" y="325"/>
                    <a:pt x="225" y="208"/>
                    <a:pt x="216" y="86"/>
                  </a:cubicBezTo>
                  <a:cubicBezTo>
                    <a:pt x="211" y="29"/>
                    <a:pt x="169" y="0"/>
                    <a:pt x="127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17"/>
            <p:cNvSpPr/>
            <p:nvPr/>
          </p:nvSpPr>
          <p:spPr>
            <a:xfrm>
              <a:off x="3396403" y="5220141"/>
              <a:ext cx="12932" cy="23488"/>
            </a:xfrm>
            <a:custGeom>
              <a:avLst/>
              <a:gdLst/>
              <a:ahLst/>
              <a:cxnLst/>
              <a:rect l="l" t="t" r="r" b="b"/>
              <a:pathLst>
                <a:path w="321" h="583" extrusionOk="0">
                  <a:moveTo>
                    <a:pt x="110" y="1"/>
                  </a:moveTo>
                  <a:cubicBezTo>
                    <a:pt x="58" y="1"/>
                    <a:pt x="1" y="58"/>
                    <a:pt x="9" y="120"/>
                  </a:cubicBezTo>
                  <a:cubicBezTo>
                    <a:pt x="31" y="273"/>
                    <a:pt x="58" y="451"/>
                    <a:pt x="168" y="562"/>
                  </a:cubicBezTo>
                  <a:cubicBezTo>
                    <a:pt x="181" y="576"/>
                    <a:pt x="199" y="582"/>
                    <a:pt x="216" y="582"/>
                  </a:cubicBezTo>
                  <a:cubicBezTo>
                    <a:pt x="247" y="582"/>
                    <a:pt x="278" y="564"/>
                    <a:pt x="285" y="531"/>
                  </a:cubicBezTo>
                  <a:cubicBezTo>
                    <a:pt x="321" y="368"/>
                    <a:pt x="242" y="196"/>
                    <a:pt x="176" y="49"/>
                  </a:cubicBezTo>
                  <a:cubicBezTo>
                    <a:pt x="161" y="15"/>
                    <a:pt x="136" y="1"/>
                    <a:pt x="11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17"/>
            <p:cNvSpPr/>
            <p:nvPr/>
          </p:nvSpPr>
          <p:spPr>
            <a:xfrm>
              <a:off x="1068587" y="4959647"/>
              <a:ext cx="6849" cy="1974"/>
            </a:xfrm>
            <a:custGeom>
              <a:avLst/>
              <a:gdLst/>
              <a:ahLst/>
              <a:cxnLst/>
              <a:rect l="l" t="t" r="r" b="b"/>
              <a:pathLst>
                <a:path w="170" h="49" extrusionOk="0">
                  <a:moveTo>
                    <a:pt x="95" y="1"/>
                  </a:moveTo>
                  <a:cubicBezTo>
                    <a:pt x="60" y="1"/>
                    <a:pt x="27" y="19"/>
                    <a:pt x="0" y="49"/>
                  </a:cubicBezTo>
                  <a:cubicBezTo>
                    <a:pt x="57" y="44"/>
                    <a:pt x="112" y="36"/>
                    <a:pt x="169" y="32"/>
                  </a:cubicBezTo>
                  <a:cubicBezTo>
                    <a:pt x="145" y="10"/>
                    <a:pt x="120" y="1"/>
                    <a:pt x="95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743" name="Google Shape;2743;p17"/>
            <p:cNvGrpSpPr/>
            <p:nvPr/>
          </p:nvGrpSpPr>
          <p:grpSpPr>
            <a:xfrm>
              <a:off x="-27587" y="4651244"/>
              <a:ext cx="1291635" cy="410214"/>
              <a:chOff x="821150" y="2192150"/>
              <a:chExt cx="1047725" cy="332750"/>
            </a:xfrm>
          </p:grpSpPr>
          <p:sp>
            <p:nvSpPr>
              <p:cNvPr id="2744" name="Google Shape;2744;p17"/>
              <p:cNvSpPr/>
              <p:nvPr/>
            </p:nvSpPr>
            <p:spPr>
              <a:xfrm>
                <a:off x="907575" y="2192150"/>
                <a:ext cx="694075" cy="245175"/>
              </a:xfrm>
              <a:custGeom>
                <a:avLst/>
                <a:gdLst/>
                <a:ahLst/>
                <a:cxnLst/>
                <a:rect l="l" t="t" r="r" b="b"/>
                <a:pathLst>
                  <a:path w="27763" h="9807" extrusionOk="0">
                    <a:moveTo>
                      <a:pt x="13699" y="3881"/>
                    </a:moveTo>
                    <a:cubicBezTo>
                      <a:pt x="13697" y="3881"/>
                      <a:pt x="13696" y="3881"/>
                      <a:pt x="13695" y="3882"/>
                    </a:cubicBezTo>
                    <a:cubicBezTo>
                      <a:pt x="13699" y="3890"/>
                      <a:pt x="13703" y="3898"/>
                      <a:pt x="13708" y="3905"/>
                    </a:cubicBezTo>
                    <a:lnTo>
                      <a:pt x="13708" y="3905"/>
                    </a:lnTo>
                    <a:cubicBezTo>
                      <a:pt x="13712" y="3895"/>
                      <a:pt x="13708" y="3881"/>
                      <a:pt x="13699" y="3881"/>
                    </a:cubicBezTo>
                    <a:close/>
                    <a:moveTo>
                      <a:pt x="14737" y="1"/>
                    </a:moveTo>
                    <a:lnTo>
                      <a:pt x="14737" y="1"/>
                    </a:lnTo>
                    <a:cubicBezTo>
                      <a:pt x="15201" y="338"/>
                      <a:pt x="15453" y="934"/>
                      <a:pt x="15385" y="1531"/>
                    </a:cubicBezTo>
                    <a:cubicBezTo>
                      <a:pt x="15304" y="1460"/>
                      <a:pt x="15221" y="1386"/>
                      <a:pt x="15140" y="1315"/>
                    </a:cubicBezTo>
                    <a:lnTo>
                      <a:pt x="15140" y="1315"/>
                    </a:lnTo>
                    <a:cubicBezTo>
                      <a:pt x="15110" y="1556"/>
                      <a:pt x="15182" y="1797"/>
                      <a:pt x="15336" y="1969"/>
                    </a:cubicBezTo>
                    <a:cubicBezTo>
                      <a:pt x="15432" y="2075"/>
                      <a:pt x="15544" y="2269"/>
                      <a:pt x="15405" y="2337"/>
                    </a:cubicBezTo>
                    <a:cubicBezTo>
                      <a:pt x="15496" y="2420"/>
                      <a:pt x="15590" y="2503"/>
                      <a:pt x="15682" y="2585"/>
                    </a:cubicBezTo>
                    <a:cubicBezTo>
                      <a:pt x="15619" y="2545"/>
                      <a:pt x="15544" y="2524"/>
                      <a:pt x="15466" y="2524"/>
                    </a:cubicBezTo>
                    <a:cubicBezTo>
                      <a:pt x="15374" y="2524"/>
                      <a:pt x="15279" y="2553"/>
                      <a:pt x="15201" y="2609"/>
                    </a:cubicBezTo>
                    <a:cubicBezTo>
                      <a:pt x="15224" y="2605"/>
                      <a:pt x="15246" y="2602"/>
                      <a:pt x="15267" y="2602"/>
                    </a:cubicBezTo>
                    <a:cubicBezTo>
                      <a:pt x="15465" y="2602"/>
                      <a:pt x="15617" y="2798"/>
                      <a:pt x="15675" y="2993"/>
                    </a:cubicBezTo>
                    <a:cubicBezTo>
                      <a:pt x="15741" y="3209"/>
                      <a:pt x="15752" y="3456"/>
                      <a:pt x="15897" y="3624"/>
                    </a:cubicBezTo>
                    <a:cubicBezTo>
                      <a:pt x="15970" y="3710"/>
                      <a:pt x="16076" y="3773"/>
                      <a:pt x="16114" y="3881"/>
                    </a:cubicBezTo>
                    <a:cubicBezTo>
                      <a:pt x="16142" y="3954"/>
                      <a:pt x="16132" y="4037"/>
                      <a:pt x="16120" y="4118"/>
                    </a:cubicBezTo>
                    <a:cubicBezTo>
                      <a:pt x="16078" y="4448"/>
                      <a:pt x="16036" y="4778"/>
                      <a:pt x="15993" y="5108"/>
                    </a:cubicBezTo>
                    <a:cubicBezTo>
                      <a:pt x="16188" y="5162"/>
                      <a:pt x="16348" y="5306"/>
                      <a:pt x="16422" y="5491"/>
                    </a:cubicBezTo>
                    <a:cubicBezTo>
                      <a:pt x="16345" y="5477"/>
                      <a:pt x="16269" y="5461"/>
                      <a:pt x="16193" y="5447"/>
                    </a:cubicBezTo>
                    <a:lnTo>
                      <a:pt x="16193" y="5447"/>
                    </a:lnTo>
                    <a:cubicBezTo>
                      <a:pt x="16455" y="5847"/>
                      <a:pt x="16863" y="6186"/>
                      <a:pt x="17181" y="6545"/>
                    </a:cubicBezTo>
                    <a:cubicBezTo>
                      <a:pt x="17049" y="6470"/>
                      <a:pt x="16898" y="6431"/>
                      <a:pt x="16742" y="6431"/>
                    </a:cubicBezTo>
                    <a:cubicBezTo>
                      <a:pt x="16739" y="6431"/>
                      <a:pt x="16737" y="6431"/>
                      <a:pt x="16734" y="6431"/>
                    </a:cubicBezTo>
                    <a:cubicBezTo>
                      <a:pt x="16949" y="6563"/>
                      <a:pt x="17161" y="6694"/>
                      <a:pt x="17376" y="6826"/>
                    </a:cubicBezTo>
                    <a:lnTo>
                      <a:pt x="16919" y="6875"/>
                    </a:lnTo>
                    <a:cubicBezTo>
                      <a:pt x="17220" y="6914"/>
                      <a:pt x="17517" y="6974"/>
                      <a:pt x="17809" y="7053"/>
                    </a:cubicBezTo>
                    <a:cubicBezTo>
                      <a:pt x="17753" y="7093"/>
                      <a:pt x="17695" y="7133"/>
                      <a:pt x="17639" y="7175"/>
                    </a:cubicBezTo>
                    <a:cubicBezTo>
                      <a:pt x="17777" y="7189"/>
                      <a:pt x="17916" y="7196"/>
                      <a:pt x="18056" y="7196"/>
                    </a:cubicBezTo>
                    <a:cubicBezTo>
                      <a:pt x="18179" y="7196"/>
                      <a:pt x="18302" y="7190"/>
                      <a:pt x="18425" y="7180"/>
                    </a:cubicBezTo>
                    <a:cubicBezTo>
                      <a:pt x="18660" y="7790"/>
                      <a:pt x="18921" y="8389"/>
                      <a:pt x="19207" y="8975"/>
                    </a:cubicBezTo>
                    <a:cubicBezTo>
                      <a:pt x="18826" y="8629"/>
                      <a:pt x="18465" y="8260"/>
                      <a:pt x="18126" y="7873"/>
                    </a:cubicBezTo>
                    <a:lnTo>
                      <a:pt x="18126" y="7873"/>
                    </a:lnTo>
                    <a:cubicBezTo>
                      <a:pt x="18219" y="8201"/>
                      <a:pt x="18388" y="8503"/>
                      <a:pt x="18617" y="8750"/>
                    </a:cubicBezTo>
                    <a:cubicBezTo>
                      <a:pt x="18321" y="8555"/>
                      <a:pt x="18049" y="8325"/>
                      <a:pt x="17812" y="8063"/>
                    </a:cubicBezTo>
                    <a:lnTo>
                      <a:pt x="17812" y="8063"/>
                    </a:lnTo>
                    <a:cubicBezTo>
                      <a:pt x="17941" y="8262"/>
                      <a:pt x="18069" y="8461"/>
                      <a:pt x="18198" y="8661"/>
                    </a:cubicBezTo>
                    <a:cubicBezTo>
                      <a:pt x="17937" y="8595"/>
                      <a:pt x="17670" y="8597"/>
                      <a:pt x="17418" y="8534"/>
                    </a:cubicBezTo>
                    <a:cubicBezTo>
                      <a:pt x="17126" y="8460"/>
                      <a:pt x="16906" y="8241"/>
                      <a:pt x="16701" y="8029"/>
                    </a:cubicBezTo>
                    <a:lnTo>
                      <a:pt x="16701" y="8029"/>
                    </a:lnTo>
                    <a:cubicBezTo>
                      <a:pt x="16764" y="8222"/>
                      <a:pt x="16825" y="8413"/>
                      <a:pt x="16887" y="8605"/>
                    </a:cubicBezTo>
                    <a:cubicBezTo>
                      <a:pt x="16758" y="8410"/>
                      <a:pt x="16602" y="8236"/>
                      <a:pt x="16423" y="8089"/>
                    </a:cubicBezTo>
                    <a:lnTo>
                      <a:pt x="16423" y="8089"/>
                    </a:lnTo>
                    <a:cubicBezTo>
                      <a:pt x="16458" y="8310"/>
                      <a:pt x="16519" y="8523"/>
                      <a:pt x="16606" y="8726"/>
                    </a:cubicBezTo>
                    <a:cubicBezTo>
                      <a:pt x="16321" y="8470"/>
                      <a:pt x="16113" y="8131"/>
                      <a:pt x="16015" y="7754"/>
                    </a:cubicBezTo>
                    <a:cubicBezTo>
                      <a:pt x="15978" y="8010"/>
                      <a:pt x="15941" y="8268"/>
                      <a:pt x="15905" y="8523"/>
                    </a:cubicBezTo>
                    <a:cubicBezTo>
                      <a:pt x="15902" y="8523"/>
                      <a:pt x="15898" y="8523"/>
                      <a:pt x="15894" y="8523"/>
                    </a:cubicBezTo>
                    <a:cubicBezTo>
                      <a:pt x="15677" y="8523"/>
                      <a:pt x="15457" y="8560"/>
                      <a:pt x="15244" y="8629"/>
                    </a:cubicBezTo>
                    <a:cubicBezTo>
                      <a:pt x="15027" y="8230"/>
                      <a:pt x="14813" y="7829"/>
                      <a:pt x="14597" y="7429"/>
                    </a:cubicBezTo>
                    <a:lnTo>
                      <a:pt x="14597" y="7429"/>
                    </a:lnTo>
                    <a:cubicBezTo>
                      <a:pt x="14598" y="7431"/>
                      <a:pt x="14600" y="7431"/>
                      <a:pt x="14602" y="7431"/>
                    </a:cubicBezTo>
                    <a:cubicBezTo>
                      <a:pt x="14651" y="7431"/>
                      <a:pt x="15008" y="7034"/>
                      <a:pt x="15031" y="6964"/>
                    </a:cubicBezTo>
                    <a:cubicBezTo>
                      <a:pt x="15106" y="6732"/>
                      <a:pt x="15122" y="6439"/>
                      <a:pt x="15131" y="6202"/>
                    </a:cubicBezTo>
                    <a:lnTo>
                      <a:pt x="15131" y="6202"/>
                    </a:lnTo>
                    <a:cubicBezTo>
                      <a:pt x="15089" y="6271"/>
                      <a:pt x="15049" y="6341"/>
                      <a:pt x="15007" y="6411"/>
                    </a:cubicBezTo>
                    <a:cubicBezTo>
                      <a:pt x="15047" y="5891"/>
                      <a:pt x="14527" y="5503"/>
                      <a:pt x="14554" y="4983"/>
                    </a:cubicBezTo>
                    <a:cubicBezTo>
                      <a:pt x="14557" y="4927"/>
                      <a:pt x="14563" y="4867"/>
                      <a:pt x="14531" y="4827"/>
                    </a:cubicBezTo>
                    <a:cubicBezTo>
                      <a:pt x="14499" y="4786"/>
                      <a:pt x="14443" y="4780"/>
                      <a:pt x="14395" y="4763"/>
                    </a:cubicBezTo>
                    <a:cubicBezTo>
                      <a:pt x="14311" y="4731"/>
                      <a:pt x="14248" y="4664"/>
                      <a:pt x="14189" y="4595"/>
                    </a:cubicBezTo>
                    <a:cubicBezTo>
                      <a:pt x="14006" y="4383"/>
                      <a:pt x="13845" y="4152"/>
                      <a:pt x="13708" y="3905"/>
                    </a:cubicBezTo>
                    <a:lnTo>
                      <a:pt x="13708" y="3905"/>
                    </a:lnTo>
                    <a:cubicBezTo>
                      <a:pt x="13706" y="3909"/>
                      <a:pt x="13704" y="3912"/>
                      <a:pt x="13701" y="3914"/>
                    </a:cubicBezTo>
                    <a:cubicBezTo>
                      <a:pt x="13696" y="3917"/>
                      <a:pt x="13690" y="3918"/>
                      <a:pt x="13684" y="3918"/>
                    </a:cubicBezTo>
                    <a:cubicBezTo>
                      <a:pt x="13674" y="3918"/>
                      <a:pt x="13664" y="3914"/>
                      <a:pt x="13655" y="3909"/>
                    </a:cubicBezTo>
                    <a:cubicBezTo>
                      <a:pt x="13515" y="3835"/>
                      <a:pt x="13445" y="3657"/>
                      <a:pt x="13491" y="3496"/>
                    </a:cubicBezTo>
                    <a:lnTo>
                      <a:pt x="13491" y="3496"/>
                    </a:lnTo>
                    <a:cubicBezTo>
                      <a:pt x="13404" y="3521"/>
                      <a:pt x="13318" y="3548"/>
                      <a:pt x="13231" y="3573"/>
                    </a:cubicBezTo>
                    <a:cubicBezTo>
                      <a:pt x="13195" y="3501"/>
                      <a:pt x="13120" y="3457"/>
                      <a:pt x="13049" y="3418"/>
                    </a:cubicBezTo>
                    <a:cubicBezTo>
                      <a:pt x="12746" y="3251"/>
                      <a:pt x="12444" y="3086"/>
                      <a:pt x="12142" y="2920"/>
                    </a:cubicBezTo>
                    <a:lnTo>
                      <a:pt x="12142" y="2920"/>
                    </a:lnTo>
                    <a:cubicBezTo>
                      <a:pt x="12156" y="2953"/>
                      <a:pt x="12137" y="2997"/>
                      <a:pt x="12102" y="3012"/>
                    </a:cubicBezTo>
                    <a:cubicBezTo>
                      <a:pt x="12011" y="2906"/>
                      <a:pt x="11891" y="2827"/>
                      <a:pt x="11756" y="2784"/>
                    </a:cubicBezTo>
                    <a:lnTo>
                      <a:pt x="11756" y="2784"/>
                    </a:lnTo>
                    <a:cubicBezTo>
                      <a:pt x="11897" y="2972"/>
                      <a:pt x="11961" y="3221"/>
                      <a:pt x="11926" y="3468"/>
                    </a:cubicBezTo>
                    <a:cubicBezTo>
                      <a:pt x="11905" y="3609"/>
                      <a:pt x="11856" y="3756"/>
                      <a:pt x="11897" y="3888"/>
                    </a:cubicBezTo>
                    <a:lnTo>
                      <a:pt x="11616" y="3937"/>
                    </a:lnTo>
                    <a:cubicBezTo>
                      <a:pt x="11710" y="4061"/>
                      <a:pt x="11821" y="4173"/>
                      <a:pt x="11945" y="4268"/>
                    </a:cubicBezTo>
                    <a:cubicBezTo>
                      <a:pt x="11875" y="4266"/>
                      <a:pt x="11807" y="4266"/>
                      <a:pt x="11737" y="4266"/>
                    </a:cubicBezTo>
                    <a:cubicBezTo>
                      <a:pt x="11846" y="4378"/>
                      <a:pt x="11958" y="4491"/>
                      <a:pt x="12067" y="4603"/>
                    </a:cubicBezTo>
                    <a:cubicBezTo>
                      <a:pt x="12006" y="4599"/>
                      <a:pt x="11948" y="4593"/>
                      <a:pt x="11888" y="4588"/>
                    </a:cubicBezTo>
                    <a:lnTo>
                      <a:pt x="11888" y="4588"/>
                    </a:lnTo>
                    <a:cubicBezTo>
                      <a:pt x="12072" y="4740"/>
                      <a:pt x="12238" y="4917"/>
                      <a:pt x="12379" y="5111"/>
                    </a:cubicBezTo>
                    <a:cubicBezTo>
                      <a:pt x="12309" y="5115"/>
                      <a:pt x="12239" y="5122"/>
                      <a:pt x="12175" y="5153"/>
                    </a:cubicBezTo>
                    <a:cubicBezTo>
                      <a:pt x="12112" y="5186"/>
                      <a:pt x="12060" y="5254"/>
                      <a:pt x="12066" y="5320"/>
                    </a:cubicBezTo>
                    <a:cubicBezTo>
                      <a:pt x="12069" y="5353"/>
                      <a:pt x="12086" y="5382"/>
                      <a:pt x="12104" y="5410"/>
                    </a:cubicBezTo>
                    <a:cubicBezTo>
                      <a:pt x="12216" y="5597"/>
                      <a:pt x="12331" y="5781"/>
                      <a:pt x="12444" y="5966"/>
                    </a:cubicBezTo>
                    <a:cubicBezTo>
                      <a:pt x="12437" y="5962"/>
                      <a:pt x="12431" y="5961"/>
                      <a:pt x="12426" y="5961"/>
                    </a:cubicBezTo>
                    <a:cubicBezTo>
                      <a:pt x="12386" y="5961"/>
                      <a:pt x="12360" y="6038"/>
                      <a:pt x="12369" y="6088"/>
                    </a:cubicBezTo>
                    <a:cubicBezTo>
                      <a:pt x="12399" y="6253"/>
                      <a:pt x="12458" y="6411"/>
                      <a:pt x="12543" y="6552"/>
                    </a:cubicBezTo>
                    <a:cubicBezTo>
                      <a:pt x="12689" y="6798"/>
                      <a:pt x="12906" y="6990"/>
                      <a:pt x="13140" y="7152"/>
                    </a:cubicBezTo>
                    <a:cubicBezTo>
                      <a:pt x="13257" y="7234"/>
                      <a:pt x="13379" y="7316"/>
                      <a:pt x="13506" y="7384"/>
                    </a:cubicBezTo>
                    <a:cubicBezTo>
                      <a:pt x="13621" y="7447"/>
                      <a:pt x="13770" y="7451"/>
                      <a:pt x="13869" y="7533"/>
                    </a:cubicBezTo>
                    <a:cubicBezTo>
                      <a:pt x="13914" y="7570"/>
                      <a:pt x="14071" y="7574"/>
                      <a:pt x="14152" y="7574"/>
                    </a:cubicBezTo>
                    <a:cubicBezTo>
                      <a:pt x="14181" y="7574"/>
                      <a:pt x="14199" y="7574"/>
                      <a:pt x="14199" y="7574"/>
                    </a:cubicBezTo>
                    <a:cubicBezTo>
                      <a:pt x="14311" y="7918"/>
                      <a:pt x="14466" y="8699"/>
                      <a:pt x="14801" y="8883"/>
                    </a:cubicBezTo>
                    <a:lnTo>
                      <a:pt x="14801" y="8883"/>
                    </a:lnTo>
                    <a:cubicBezTo>
                      <a:pt x="14479" y="8706"/>
                      <a:pt x="14157" y="8530"/>
                      <a:pt x="13842" y="8339"/>
                    </a:cubicBezTo>
                    <a:lnTo>
                      <a:pt x="13842" y="8339"/>
                    </a:lnTo>
                    <a:cubicBezTo>
                      <a:pt x="13977" y="8546"/>
                      <a:pt x="14132" y="8737"/>
                      <a:pt x="14305" y="8911"/>
                    </a:cubicBezTo>
                    <a:cubicBezTo>
                      <a:pt x="13958" y="8890"/>
                      <a:pt x="13655" y="8714"/>
                      <a:pt x="13365" y="8543"/>
                    </a:cubicBezTo>
                    <a:lnTo>
                      <a:pt x="13365" y="8543"/>
                    </a:lnTo>
                    <a:cubicBezTo>
                      <a:pt x="13428" y="8656"/>
                      <a:pt x="13462" y="8783"/>
                      <a:pt x="13472" y="8913"/>
                    </a:cubicBezTo>
                    <a:cubicBezTo>
                      <a:pt x="13086" y="8762"/>
                      <a:pt x="12652" y="8652"/>
                      <a:pt x="12323" y="8407"/>
                    </a:cubicBezTo>
                    <a:lnTo>
                      <a:pt x="12323" y="8407"/>
                    </a:lnTo>
                    <a:cubicBezTo>
                      <a:pt x="12455" y="8604"/>
                      <a:pt x="12589" y="8801"/>
                      <a:pt x="12721" y="8998"/>
                    </a:cubicBezTo>
                    <a:cubicBezTo>
                      <a:pt x="12343" y="8836"/>
                      <a:pt x="11933" y="8747"/>
                      <a:pt x="11511" y="8735"/>
                    </a:cubicBezTo>
                    <a:lnTo>
                      <a:pt x="11511" y="8735"/>
                    </a:lnTo>
                    <a:cubicBezTo>
                      <a:pt x="11621" y="8851"/>
                      <a:pt x="11729" y="8966"/>
                      <a:pt x="11839" y="9082"/>
                    </a:cubicBezTo>
                    <a:cubicBezTo>
                      <a:pt x="11344" y="8909"/>
                      <a:pt x="10888" y="8643"/>
                      <a:pt x="10500" y="8302"/>
                    </a:cubicBezTo>
                    <a:lnTo>
                      <a:pt x="10500" y="8302"/>
                    </a:lnTo>
                    <a:cubicBezTo>
                      <a:pt x="10604" y="8601"/>
                      <a:pt x="10707" y="8902"/>
                      <a:pt x="10810" y="9202"/>
                    </a:cubicBezTo>
                    <a:cubicBezTo>
                      <a:pt x="10395" y="8921"/>
                      <a:pt x="9887" y="8769"/>
                      <a:pt x="9365" y="8769"/>
                    </a:cubicBezTo>
                    <a:cubicBezTo>
                      <a:pt x="9305" y="8769"/>
                      <a:pt x="9245" y="8771"/>
                      <a:pt x="9184" y="8775"/>
                    </a:cubicBezTo>
                    <a:cubicBezTo>
                      <a:pt x="9485" y="8897"/>
                      <a:pt x="9807" y="9093"/>
                      <a:pt x="9991" y="9359"/>
                    </a:cubicBezTo>
                    <a:cubicBezTo>
                      <a:pt x="9314" y="9436"/>
                      <a:pt x="8640" y="9464"/>
                      <a:pt x="7960" y="9477"/>
                    </a:cubicBezTo>
                    <a:cubicBezTo>
                      <a:pt x="7726" y="9482"/>
                      <a:pt x="7491" y="9486"/>
                      <a:pt x="7257" y="9490"/>
                    </a:cubicBezTo>
                    <a:cubicBezTo>
                      <a:pt x="7249" y="9490"/>
                      <a:pt x="7242" y="9490"/>
                      <a:pt x="7234" y="9490"/>
                    </a:cubicBezTo>
                    <a:cubicBezTo>
                      <a:pt x="7090" y="9490"/>
                      <a:pt x="6946" y="9489"/>
                      <a:pt x="6812" y="9443"/>
                    </a:cubicBezTo>
                    <a:cubicBezTo>
                      <a:pt x="6714" y="9409"/>
                      <a:pt x="6618" y="9351"/>
                      <a:pt x="6517" y="9351"/>
                    </a:cubicBezTo>
                    <a:cubicBezTo>
                      <a:pt x="6503" y="9351"/>
                      <a:pt x="6489" y="9352"/>
                      <a:pt x="6475" y="9355"/>
                    </a:cubicBezTo>
                    <a:cubicBezTo>
                      <a:pt x="6418" y="9364"/>
                      <a:pt x="6367" y="9396"/>
                      <a:pt x="6315" y="9420"/>
                    </a:cubicBezTo>
                    <a:cubicBezTo>
                      <a:pt x="6234" y="9456"/>
                      <a:pt x="6146" y="9474"/>
                      <a:pt x="6057" y="9474"/>
                    </a:cubicBezTo>
                    <a:cubicBezTo>
                      <a:pt x="5909" y="9474"/>
                      <a:pt x="5762" y="9424"/>
                      <a:pt x="5649" y="9329"/>
                    </a:cubicBezTo>
                    <a:lnTo>
                      <a:pt x="5649" y="9329"/>
                    </a:lnTo>
                    <a:cubicBezTo>
                      <a:pt x="5687" y="9373"/>
                      <a:pt x="5647" y="9445"/>
                      <a:pt x="5591" y="9458"/>
                    </a:cubicBezTo>
                    <a:cubicBezTo>
                      <a:pt x="5582" y="9460"/>
                      <a:pt x="5573" y="9461"/>
                      <a:pt x="5564" y="9461"/>
                    </a:cubicBezTo>
                    <a:cubicBezTo>
                      <a:pt x="5518" y="9461"/>
                      <a:pt x="5474" y="9437"/>
                      <a:pt x="5434" y="9412"/>
                    </a:cubicBezTo>
                    <a:cubicBezTo>
                      <a:pt x="5313" y="9332"/>
                      <a:pt x="5211" y="9223"/>
                      <a:pt x="5139" y="9097"/>
                    </a:cubicBezTo>
                    <a:lnTo>
                      <a:pt x="5139" y="9097"/>
                    </a:lnTo>
                    <a:cubicBezTo>
                      <a:pt x="5064" y="9235"/>
                      <a:pt x="5096" y="9424"/>
                      <a:pt x="5211" y="9528"/>
                    </a:cubicBezTo>
                    <a:cubicBezTo>
                      <a:pt x="4899" y="9509"/>
                      <a:pt x="4592" y="9387"/>
                      <a:pt x="4353" y="9183"/>
                    </a:cubicBezTo>
                    <a:lnTo>
                      <a:pt x="4353" y="9183"/>
                    </a:lnTo>
                    <a:cubicBezTo>
                      <a:pt x="4367" y="9314"/>
                      <a:pt x="4382" y="9443"/>
                      <a:pt x="4396" y="9572"/>
                    </a:cubicBezTo>
                    <a:cubicBezTo>
                      <a:pt x="4376" y="9574"/>
                      <a:pt x="4356" y="9575"/>
                      <a:pt x="4335" y="9575"/>
                    </a:cubicBezTo>
                    <a:cubicBezTo>
                      <a:pt x="4063" y="9575"/>
                      <a:pt x="3795" y="9390"/>
                      <a:pt x="3711" y="9130"/>
                    </a:cubicBezTo>
                    <a:lnTo>
                      <a:pt x="3711" y="9130"/>
                    </a:lnTo>
                    <a:cubicBezTo>
                      <a:pt x="3753" y="9295"/>
                      <a:pt x="3794" y="9462"/>
                      <a:pt x="3836" y="9627"/>
                    </a:cubicBezTo>
                    <a:cubicBezTo>
                      <a:pt x="2577" y="9655"/>
                      <a:pt x="1248" y="9804"/>
                      <a:pt x="18" y="9806"/>
                    </a:cubicBezTo>
                    <a:lnTo>
                      <a:pt x="18" y="9806"/>
                    </a:lnTo>
                    <a:cubicBezTo>
                      <a:pt x="3227" y="9801"/>
                      <a:pt x="15178" y="9797"/>
                      <a:pt x="18356" y="9792"/>
                    </a:cubicBezTo>
                    <a:cubicBezTo>
                      <a:pt x="18879" y="9791"/>
                      <a:pt x="19402" y="9791"/>
                      <a:pt x="19925" y="9791"/>
                    </a:cubicBezTo>
                    <a:cubicBezTo>
                      <a:pt x="22539" y="9791"/>
                      <a:pt x="25150" y="9800"/>
                      <a:pt x="27763" y="9800"/>
                    </a:cubicBezTo>
                    <a:cubicBezTo>
                      <a:pt x="27212" y="9717"/>
                      <a:pt x="26664" y="9633"/>
                      <a:pt x="26116" y="9551"/>
                    </a:cubicBezTo>
                    <a:cubicBezTo>
                      <a:pt x="25687" y="9486"/>
                      <a:pt x="25248" y="9417"/>
                      <a:pt x="24883" y="9204"/>
                    </a:cubicBezTo>
                    <a:lnTo>
                      <a:pt x="24797" y="9328"/>
                    </a:lnTo>
                    <a:cubicBezTo>
                      <a:pt x="24704" y="9182"/>
                      <a:pt x="24648" y="9012"/>
                      <a:pt x="24635" y="8834"/>
                    </a:cubicBezTo>
                    <a:cubicBezTo>
                      <a:pt x="24562" y="9003"/>
                      <a:pt x="24513" y="9178"/>
                      <a:pt x="24490" y="9356"/>
                    </a:cubicBezTo>
                    <a:cubicBezTo>
                      <a:pt x="24274" y="9107"/>
                      <a:pt x="24014" y="8897"/>
                      <a:pt x="23725" y="8736"/>
                    </a:cubicBezTo>
                    <a:lnTo>
                      <a:pt x="23725" y="8736"/>
                    </a:lnTo>
                    <a:cubicBezTo>
                      <a:pt x="23897" y="8885"/>
                      <a:pt x="24019" y="9092"/>
                      <a:pt x="24068" y="9318"/>
                    </a:cubicBezTo>
                    <a:cubicBezTo>
                      <a:pt x="23917" y="9242"/>
                      <a:pt x="23777" y="9145"/>
                      <a:pt x="23653" y="9031"/>
                    </a:cubicBezTo>
                    <a:cubicBezTo>
                      <a:pt x="23617" y="9153"/>
                      <a:pt x="23613" y="9285"/>
                      <a:pt x="23646" y="9402"/>
                    </a:cubicBezTo>
                    <a:cubicBezTo>
                      <a:pt x="23269" y="9347"/>
                      <a:pt x="22966" y="9026"/>
                      <a:pt x="22934" y="8644"/>
                    </a:cubicBezTo>
                    <a:lnTo>
                      <a:pt x="22934" y="8644"/>
                    </a:lnTo>
                    <a:cubicBezTo>
                      <a:pt x="22927" y="8851"/>
                      <a:pt x="22941" y="9055"/>
                      <a:pt x="22979" y="9253"/>
                    </a:cubicBezTo>
                    <a:cubicBezTo>
                      <a:pt x="22709" y="9075"/>
                      <a:pt x="22487" y="8831"/>
                      <a:pt x="22336" y="8543"/>
                    </a:cubicBezTo>
                    <a:lnTo>
                      <a:pt x="22336" y="8543"/>
                    </a:lnTo>
                    <a:cubicBezTo>
                      <a:pt x="22328" y="8769"/>
                      <a:pt x="22390" y="8991"/>
                      <a:pt x="22511" y="9171"/>
                    </a:cubicBezTo>
                    <a:cubicBezTo>
                      <a:pt x="22118" y="9050"/>
                      <a:pt x="21775" y="8806"/>
                      <a:pt x="21540" y="8479"/>
                    </a:cubicBezTo>
                    <a:lnTo>
                      <a:pt x="21540" y="8479"/>
                    </a:lnTo>
                    <a:cubicBezTo>
                      <a:pt x="21574" y="8699"/>
                      <a:pt x="21661" y="8905"/>
                      <a:pt x="21789" y="9078"/>
                    </a:cubicBezTo>
                    <a:cubicBezTo>
                      <a:pt x="21490" y="8988"/>
                      <a:pt x="21212" y="8839"/>
                      <a:pt x="20975" y="8643"/>
                    </a:cubicBezTo>
                    <a:lnTo>
                      <a:pt x="20975" y="8643"/>
                    </a:lnTo>
                    <a:cubicBezTo>
                      <a:pt x="21026" y="8746"/>
                      <a:pt x="21078" y="8848"/>
                      <a:pt x="21129" y="8951"/>
                    </a:cubicBezTo>
                    <a:cubicBezTo>
                      <a:pt x="20727" y="8747"/>
                      <a:pt x="20477" y="8298"/>
                      <a:pt x="20505" y="7831"/>
                    </a:cubicBezTo>
                    <a:lnTo>
                      <a:pt x="20505" y="7831"/>
                    </a:lnTo>
                    <a:cubicBezTo>
                      <a:pt x="20440" y="8267"/>
                      <a:pt x="20588" y="8712"/>
                      <a:pt x="20893" y="8998"/>
                    </a:cubicBezTo>
                    <a:cubicBezTo>
                      <a:pt x="20487" y="8858"/>
                      <a:pt x="20155" y="8549"/>
                      <a:pt x="19989" y="8156"/>
                    </a:cubicBezTo>
                    <a:lnTo>
                      <a:pt x="19989" y="8156"/>
                    </a:lnTo>
                    <a:cubicBezTo>
                      <a:pt x="20027" y="8459"/>
                      <a:pt x="20111" y="8751"/>
                      <a:pt x="20235" y="9023"/>
                    </a:cubicBezTo>
                    <a:cubicBezTo>
                      <a:pt x="19951" y="8738"/>
                      <a:pt x="19747" y="8386"/>
                      <a:pt x="19546" y="8034"/>
                    </a:cubicBezTo>
                    <a:cubicBezTo>
                      <a:pt x="19367" y="7719"/>
                      <a:pt x="19187" y="7403"/>
                      <a:pt x="19006" y="7089"/>
                    </a:cubicBezTo>
                    <a:cubicBezTo>
                      <a:pt x="18996" y="7073"/>
                      <a:pt x="18986" y="7054"/>
                      <a:pt x="18991" y="7034"/>
                    </a:cubicBezTo>
                    <a:cubicBezTo>
                      <a:pt x="18993" y="7016"/>
                      <a:pt x="19009" y="7002"/>
                      <a:pt x="19023" y="6989"/>
                    </a:cubicBezTo>
                    <a:cubicBezTo>
                      <a:pt x="19231" y="6793"/>
                      <a:pt x="19454" y="6604"/>
                      <a:pt x="19634" y="6383"/>
                    </a:cubicBezTo>
                    <a:cubicBezTo>
                      <a:pt x="19766" y="6222"/>
                      <a:pt x="19857" y="5992"/>
                      <a:pt x="19756" y="5830"/>
                    </a:cubicBezTo>
                    <a:lnTo>
                      <a:pt x="19756" y="5830"/>
                    </a:lnTo>
                    <a:cubicBezTo>
                      <a:pt x="19652" y="5921"/>
                      <a:pt x="19549" y="6011"/>
                      <a:pt x="19443" y="6102"/>
                    </a:cubicBezTo>
                    <a:cubicBezTo>
                      <a:pt x="19436" y="5821"/>
                      <a:pt x="19536" y="5382"/>
                      <a:pt x="19818" y="5235"/>
                    </a:cubicBezTo>
                    <a:lnTo>
                      <a:pt x="19818" y="5235"/>
                    </a:lnTo>
                    <a:cubicBezTo>
                      <a:pt x="19695" y="5247"/>
                      <a:pt x="19569" y="5260"/>
                      <a:pt x="19443" y="5273"/>
                    </a:cubicBezTo>
                    <a:cubicBezTo>
                      <a:pt x="19555" y="4809"/>
                      <a:pt x="19727" y="4354"/>
                      <a:pt x="19956" y="3926"/>
                    </a:cubicBezTo>
                    <a:lnTo>
                      <a:pt x="19956" y="3926"/>
                    </a:lnTo>
                    <a:cubicBezTo>
                      <a:pt x="19806" y="4042"/>
                      <a:pt x="19677" y="4186"/>
                      <a:pt x="19577" y="4345"/>
                    </a:cubicBezTo>
                    <a:cubicBezTo>
                      <a:pt x="19606" y="3951"/>
                      <a:pt x="19634" y="3554"/>
                      <a:pt x="19663" y="3160"/>
                    </a:cubicBezTo>
                    <a:lnTo>
                      <a:pt x="19663" y="3160"/>
                    </a:lnTo>
                    <a:cubicBezTo>
                      <a:pt x="19576" y="3195"/>
                      <a:pt x="19496" y="3251"/>
                      <a:pt x="19431" y="3321"/>
                    </a:cubicBezTo>
                    <a:cubicBezTo>
                      <a:pt x="19316" y="3043"/>
                      <a:pt x="19231" y="2752"/>
                      <a:pt x="19175" y="2453"/>
                    </a:cubicBezTo>
                    <a:cubicBezTo>
                      <a:pt x="19132" y="2505"/>
                      <a:pt x="19087" y="2559"/>
                      <a:pt x="19044" y="2611"/>
                    </a:cubicBezTo>
                    <a:cubicBezTo>
                      <a:pt x="18695" y="2308"/>
                      <a:pt x="18457" y="1882"/>
                      <a:pt x="18377" y="1416"/>
                    </a:cubicBezTo>
                    <a:cubicBezTo>
                      <a:pt x="18358" y="1500"/>
                      <a:pt x="18292" y="1576"/>
                      <a:pt x="18209" y="1606"/>
                    </a:cubicBezTo>
                    <a:cubicBezTo>
                      <a:pt x="18084" y="1442"/>
                      <a:pt x="17962" y="1281"/>
                      <a:pt x="17839" y="1117"/>
                    </a:cubicBezTo>
                    <a:cubicBezTo>
                      <a:pt x="17809" y="1193"/>
                      <a:pt x="17777" y="1271"/>
                      <a:pt x="17745" y="1348"/>
                    </a:cubicBezTo>
                    <a:cubicBezTo>
                      <a:pt x="17445" y="1099"/>
                      <a:pt x="17146" y="851"/>
                      <a:pt x="16845" y="603"/>
                    </a:cubicBezTo>
                    <a:cubicBezTo>
                      <a:pt x="16791" y="671"/>
                      <a:pt x="16707" y="702"/>
                      <a:pt x="16623" y="702"/>
                    </a:cubicBezTo>
                    <a:cubicBezTo>
                      <a:pt x="16573" y="702"/>
                      <a:pt x="16523" y="691"/>
                      <a:pt x="16480" y="671"/>
                    </a:cubicBezTo>
                    <a:cubicBezTo>
                      <a:pt x="16366" y="615"/>
                      <a:pt x="16288" y="509"/>
                      <a:pt x="16213" y="406"/>
                    </a:cubicBezTo>
                    <a:cubicBezTo>
                      <a:pt x="16170" y="475"/>
                      <a:pt x="16127" y="544"/>
                      <a:pt x="16082" y="611"/>
                    </a:cubicBezTo>
                    <a:cubicBezTo>
                      <a:pt x="15660" y="362"/>
                      <a:pt x="15209" y="157"/>
                      <a:pt x="14737" y="1"/>
                    </a:cubicBezTo>
                    <a:close/>
                    <a:moveTo>
                      <a:pt x="18" y="9806"/>
                    </a:moveTo>
                    <a:lnTo>
                      <a:pt x="18" y="9806"/>
                    </a:lnTo>
                    <a:cubicBezTo>
                      <a:pt x="12" y="9806"/>
                      <a:pt x="6" y="9806"/>
                      <a:pt x="0" y="9806"/>
                    </a:cubicBezTo>
                    <a:cubicBezTo>
                      <a:pt x="6" y="9806"/>
                      <a:pt x="12" y="9806"/>
                      <a:pt x="18" y="980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5" name="Google Shape;2745;p17"/>
              <p:cNvSpPr/>
              <p:nvPr/>
            </p:nvSpPr>
            <p:spPr>
              <a:xfrm>
                <a:off x="821150" y="2233525"/>
                <a:ext cx="1047725" cy="291375"/>
              </a:xfrm>
              <a:custGeom>
                <a:avLst/>
                <a:gdLst/>
                <a:ahLst/>
                <a:cxnLst/>
                <a:rect l="l" t="t" r="r" b="b"/>
                <a:pathLst>
                  <a:path w="41909" h="11655" extrusionOk="0">
                    <a:moveTo>
                      <a:pt x="1" y="1"/>
                    </a:moveTo>
                    <a:lnTo>
                      <a:pt x="1" y="11307"/>
                    </a:lnTo>
                    <a:cubicBezTo>
                      <a:pt x="7430" y="11418"/>
                      <a:pt x="14861" y="11538"/>
                      <a:pt x="22289" y="11649"/>
                    </a:cubicBezTo>
                    <a:cubicBezTo>
                      <a:pt x="22468" y="11651"/>
                      <a:pt x="22648" y="11654"/>
                      <a:pt x="22827" y="11654"/>
                    </a:cubicBezTo>
                    <a:cubicBezTo>
                      <a:pt x="23398" y="11654"/>
                      <a:pt x="23969" y="11626"/>
                      <a:pt x="24520" y="11483"/>
                    </a:cubicBezTo>
                    <a:cubicBezTo>
                      <a:pt x="24743" y="11426"/>
                      <a:pt x="24965" y="11350"/>
                      <a:pt x="25195" y="11350"/>
                    </a:cubicBezTo>
                    <a:cubicBezTo>
                      <a:pt x="28443" y="11354"/>
                      <a:pt x="31771" y="11469"/>
                      <a:pt x="35050" y="11481"/>
                    </a:cubicBezTo>
                    <a:cubicBezTo>
                      <a:pt x="35522" y="11481"/>
                      <a:pt x="35995" y="11483"/>
                      <a:pt x="36467" y="11483"/>
                    </a:cubicBezTo>
                    <a:cubicBezTo>
                      <a:pt x="37599" y="11483"/>
                      <a:pt x="38731" y="11475"/>
                      <a:pt x="39858" y="11435"/>
                    </a:cubicBezTo>
                    <a:cubicBezTo>
                      <a:pt x="40276" y="11418"/>
                      <a:pt x="40697" y="11394"/>
                      <a:pt x="41115" y="11373"/>
                    </a:cubicBezTo>
                    <a:cubicBezTo>
                      <a:pt x="41379" y="11354"/>
                      <a:pt x="41644" y="11337"/>
                      <a:pt x="41909" y="11315"/>
                    </a:cubicBezTo>
                    <a:lnTo>
                      <a:pt x="41909" y="11315"/>
                    </a:lnTo>
                    <a:cubicBezTo>
                      <a:pt x="41635" y="11329"/>
                      <a:pt x="41361" y="11336"/>
                      <a:pt x="41087" y="11336"/>
                    </a:cubicBezTo>
                    <a:cubicBezTo>
                      <a:pt x="40455" y="11336"/>
                      <a:pt x="39824" y="11300"/>
                      <a:pt x="39201" y="11228"/>
                    </a:cubicBezTo>
                    <a:cubicBezTo>
                      <a:pt x="39184" y="11228"/>
                      <a:pt x="39170" y="11223"/>
                      <a:pt x="39154" y="11220"/>
                    </a:cubicBezTo>
                    <a:cubicBezTo>
                      <a:pt x="39001" y="11204"/>
                      <a:pt x="38836" y="11171"/>
                      <a:pt x="38668" y="11127"/>
                    </a:cubicBezTo>
                    <a:cubicBezTo>
                      <a:pt x="38456" y="11082"/>
                      <a:pt x="38242" y="11024"/>
                      <a:pt x="38028" y="10971"/>
                    </a:cubicBezTo>
                    <a:cubicBezTo>
                      <a:pt x="37715" y="10898"/>
                      <a:pt x="37403" y="10837"/>
                      <a:pt x="37116" y="10837"/>
                    </a:cubicBezTo>
                    <a:cubicBezTo>
                      <a:pt x="37026" y="10837"/>
                      <a:pt x="36938" y="10843"/>
                      <a:pt x="36854" y="10857"/>
                    </a:cubicBezTo>
                    <a:cubicBezTo>
                      <a:pt x="36774" y="10649"/>
                      <a:pt x="36690" y="10441"/>
                      <a:pt x="36605" y="10235"/>
                    </a:cubicBezTo>
                    <a:cubicBezTo>
                      <a:pt x="36424" y="10418"/>
                      <a:pt x="36244" y="10602"/>
                      <a:pt x="36068" y="10787"/>
                    </a:cubicBezTo>
                    <a:cubicBezTo>
                      <a:pt x="35680" y="10541"/>
                      <a:pt x="35222" y="10412"/>
                      <a:pt x="34764" y="10412"/>
                    </a:cubicBezTo>
                    <a:cubicBezTo>
                      <a:pt x="34598" y="10412"/>
                      <a:pt x="34432" y="10429"/>
                      <a:pt x="34270" y="10464"/>
                    </a:cubicBezTo>
                    <a:cubicBezTo>
                      <a:pt x="34270" y="10304"/>
                      <a:pt x="34272" y="10141"/>
                      <a:pt x="34272" y="9981"/>
                    </a:cubicBezTo>
                    <a:cubicBezTo>
                      <a:pt x="34277" y="9834"/>
                      <a:pt x="34277" y="9693"/>
                      <a:pt x="34280" y="9547"/>
                    </a:cubicBezTo>
                    <a:lnTo>
                      <a:pt x="34280" y="9433"/>
                    </a:lnTo>
                    <a:cubicBezTo>
                      <a:pt x="34223" y="9398"/>
                      <a:pt x="34165" y="9383"/>
                      <a:pt x="34107" y="9383"/>
                    </a:cubicBezTo>
                    <a:cubicBezTo>
                      <a:pt x="33977" y="9383"/>
                      <a:pt x="33845" y="9457"/>
                      <a:pt x="33713" y="9547"/>
                    </a:cubicBezTo>
                    <a:cubicBezTo>
                      <a:pt x="33598" y="9627"/>
                      <a:pt x="33488" y="9723"/>
                      <a:pt x="33376" y="9796"/>
                    </a:cubicBezTo>
                    <a:cubicBezTo>
                      <a:pt x="33319" y="9833"/>
                      <a:pt x="33252" y="9849"/>
                      <a:pt x="33184" y="9849"/>
                    </a:cubicBezTo>
                    <a:cubicBezTo>
                      <a:pt x="32962" y="9849"/>
                      <a:pt x="32724" y="9684"/>
                      <a:pt x="32752" y="9547"/>
                    </a:cubicBezTo>
                    <a:cubicBezTo>
                      <a:pt x="32754" y="9509"/>
                      <a:pt x="32782" y="9473"/>
                      <a:pt x="32836" y="9443"/>
                    </a:cubicBezTo>
                    <a:lnTo>
                      <a:pt x="32836" y="9443"/>
                    </a:lnTo>
                    <a:cubicBezTo>
                      <a:pt x="32733" y="9478"/>
                      <a:pt x="32630" y="9512"/>
                      <a:pt x="32522" y="9547"/>
                    </a:cubicBezTo>
                    <a:lnTo>
                      <a:pt x="31682" y="9823"/>
                    </a:lnTo>
                    <a:cubicBezTo>
                      <a:pt x="31736" y="9731"/>
                      <a:pt x="31791" y="9639"/>
                      <a:pt x="31839" y="9547"/>
                    </a:cubicBezTo>
                    <a:cubicBezTo>
                      <a:pt x="31962" y="9335"/>
                      <a:pt x="32084" y="9125"/>
                      <a:pt x="32204" y="8914"/>
                    </a:cubicBezTo>
                    <a:lnTo>
                      <a:pt x="32204" y="8914"/>
                    </a:lnTo>
                    <a:cubicBezTo>
                      <a:pt x="31766" y="9163"/>
                      <a:pt x="31302" y="9359"/>
                      <a:pt x="30822" y="9498"/>
                    </a:cubicBezTo>
                    <a:cubicBezTo>
                      <a:pt x="30774" y="9306"/>
                      <a:pt x="30707" y="9083"/>
                      <a:pt x="30523" y="9007"/>
                    </a:cubicBezTo>
                    <a:cubicBezTo>
                      <a:pt x="30499" y="8997"/>
                      <a:pt x="30474" y="8992"/>
                      <a:pt x="30449" y="8992"/>
                    </a:cubicBezTo>
                    <a:cubicBezTo>
                      <a:pt x="30298" y="8992"/>
                      <a:pt x="30144" y="9154"/>
                      <a:pt x="30206" y="9274"/>
                    </a:cubicBezTo>
                    <a:lnTo>
                      <a:pt x="30206" y="9274"/>
                    </a:lnTo>
                    <a:cubicBezTo>
                      <a:pt x="30071" y="9101"/>
                      <a:pt x="29917" y="8941"/>
                      <a:pt x="29753" y="8794"/>
                    </a:cubicBezTo>
                    <a:cubicBezTo>
                      <a:pt x="29576" y="8641"/>
                      <a:pt x="29381" y="8500"/>
                      <a:pt x="29178" y="8380"/>
                    </a:cubicBezTo>
                    <a:cubicBezTo>
                      <a:pt x="29148" y="8361"/>
                      <a:pt x="29116" y="8342"/>
                      <a:pt x="29085" y="8327"/>
                    </a:cubicBezTo>
                    <a:lnTo>
                      <a:pt x="29085" y="8327"/>
                    </a:lnTo>
                    <a:cubicBezTo>
                      <a:pt x="29090" y="8348"/>
                      <a:pt x="29090" y="8372"/>
                      <a:pt x="29093" y="8394"/>
                    </a:cubicBezTo>
                    <a:cubicBezTo>
                      <a:pt x="29102" y="8519"/>
                      <a:pt x="29112" y="8641"/>
                      <a:pt x="29123" y="8763"/>
                    </a:cubicBezTo>
                    <a:cubicBezTo>
                      <a:pt x="29128" y="8824"/>
                      <a:pt x="29131" y="8889"/>
                      <a:pt x="29140" y="8951"/>
                    </a:cubicBezTo>
                    <a:cubicBezTo>
                      <a:pt x="29065" y="8875"/>
                      <a:pt x="28964" y="8850"/>
                      <a:pt x="28858" y="8850"/>
                    </a:cubicBezTo>
                    <a:cubicBezTo>
                      <a:pt x="28770" y="8850"/>
                      <a:pt x="28679" y="8867"/>
                      <a:pt x="28595" y="8886"/>
                    </a:cubicBezTo>
                    <a:cubicBezTo>
                      <a:pt x="28513" y="8905"/>
                      <a:pt x="28424" y="8920"/>
                      <a:pt x="28338" y="8920"/>
                    </a:cubicBezTo>
                    <a:cubicBezTo>
                      <a:pt x="28230" y="8920"/>
                      <a:pt x="28127" y="8895"/>
                      <a:pt x="28054" y="8817"/>
                    </a:cubicBezTo>
                    <a:cubicBezTo>
                      <a:pt x="27978" y="8736"/>
                      <a:pt x="28016" y="8595"/>
                      <a:pt x="28089" y="8521"/>
                    </a:cubicBezTo>
                    <a:lnTo>
                      <a:pt x="28089" y="8521"/>
                    </a:lnTo>
                    <a:cubicBezTo>
                      <a:pt x="27828" y="8549"/>
                      <a:pt x="27565" y="8571"/>
                      <a:pt x="27307" y="8597"/>
                    </a:cubicBezTo>
                    <a:cubicBezTo>
                      <a:pt x="27449" y="8441"/>
                      <a:pt x="27595" y="8289"/>
                      <a:pt x="27736" y="8133"/>
                    </a:cubicBezTo>
                    <a:cubicBezTo>
                      <a:pt x="27775" y="8091"/>
                      <a:pt x="27809" y="8053"/>
                      <a:pt x="27847" y="8015"/>
                    </a:cubicBezTo>
                    <a:lnTo>
                      <a:pt x="27847" y="8015"/>
                    </a:lnTo>
                    <a:cubicBezTo>
                      <a:pt x="27717" y="8047"/>
                      <a:pt x="27590" y="8085"/>
                      <a:pt x="27468" y="8133"/>
                    </a:cubicBezTo>
                    <a:cubicBezTo>
                      <a:pt x="27253" y="8215"/>
                      <a:pt x="27050" y="8323"/>
                      <a:pt x="26862" y="8456"/>
                    </a:cubicBezTo>
                    <a:cubicBezTo>
                      <a:pt x="26867" y="8348"/>
                      <a:pt x="26874" y="8241"/>
                      <a:pt x="26878" y="8133"/>
                    </a:cubicBezTo>
                    <a:cubicBezTo>
                      <a:pt x="26885" y="7999"/>
                      <a:pt x="26892" y="7865"/>
                      <a:pt x="26900" y="7736"/>
                    </a:cubicBezTo>
                    <a:lnTo>
                      <a:pt x="26900" y="7736"/>
                    </a:lnTo>
                    <a:cubicBezTo>
                      <a:pt x="26677" y="7870"/>
                      <a:pt x="26455" y="8000"/>
                      <a:pt x="26232" y="8133"/>
                    </a:cubicBezTo>
                    <a:cubicBezTo>
                      <a:pt x="26155" y="8180"/>
                      <a:pt x="26076" y="8229"/>
                      <a:pt x="25995" y="8276"/>
                    </a:cubicBezTo>
                    <a:cubicBezTo>
                      <a:pt x="26006" y="8229"/>
                      <a:pt x="26014" y="8183"/>
                      <a:pt x="26014" y="8133"/>
                    </a:cubicBezTo>
                    <a:cubicBezTo>
                      <a:pt x="26025" y="7934"/>
                      <a:pt x="25983" y="7732"/>
                      <a:pt x="25883" y="7559"/>
                    </a:cubicBezTo>
                    <a:cubicBezTo>
                      <a:pt x="25723" y="7719"/>
                      <a:pt x="25584" y="7907"/>
                      <a:pt x="25485" y="8111"/>
                    </a:cubicBezTo>
                    <a:cubicBezTo>
                      <a:pt x="25538" y="7926"/>
                      <a:pt x="25538" y="7730"/>
                      <a:pt x="25485" y="7546"/>
                    </a:cubicBezTo>
                    <a:cubicBezTo>
                      <a:pt x="25289" y="7695"/>
                      <a:pt x="25135" y="7898"/>
                      <a:pt x="25050" y="8130"/>
                    </a:cubicBezTo>
                    <a:cubicBezTo>
                      <a:pt x="25002" y="8248"/>
                      <a:pt x="24974" y="8374"/>
                      <a:pt x="24966" y="8501"/>
                    </a:cubicBezTo>
                    <a:cubicBezTo>
                      <a:pt x="24533" y="8385"/>
                      <a:pt x="24103" y="8273"/>
                      <a:pt x="23670" y="8159"/>
                    </a:cubicBezTo>
                    <a:cubicBezTo>
                      <a:pt x="23569" y="8374"/>
                      <a:pt x="23471" y="8594"/>
                      <a:pt x="23371" y="8807"/>
                    </a:cubicBezTo>
                    <a:cubicBezTo>
                      <a:pt x="23156" y="8669"/>
                      <a:pt x="22942" y="8534"/>
                      <a:pt x="22728" y="8400"/>
                    </a:cubicBezTo>
                    <a:lnTo>
                      <a:pt x="22728" y="8400"/>
                    </a:lnTo>
                    <a:cubicBezTo>
                      <a:pt x="22964" y="8566"/>
                      <a:pt x="22918" y="8946"/>
                      <a:pt x="22720" y="9134"/>
                    </a:cubicBezTo>
                    <a:cubicBezTo>
                      <a:pt x="22648" y="9202"/>
                      <a:pt x="22560" y="9242"/>
                      <a:pt x="22460" y="9242"/>
                    </a:cubicBezTo>
                    <a:cubicBezTo>
                      <a:pt x="22457" y="9242"/>
                      <a:pt x="22453" y="9242"/>
                      <a:pt x="22450" y="9242"/>
                    </a:cubicBezTo>
                    <a:cubicBezTo>
                      <a:pt x="22440" y="9168"/>
                      <a:pt x="22429" y="9100"/>
                      <a:pt x="22421" y="9027"/>
                    </a:cubicBezTo>
                    <a:cubicBezTo>
                      <a:pt x="22389" y="8824"/>
                      <a:pt x="22359" y="8617"/>
                      <a:pt x="22332" y="8413"/>
                    </a:cubicBezTo>
                    <a:cubicBezTo>
                      <a:pt x="22072" y="8492"/>
                      <a:pt x="21811" y="8559"/>
                      <a:pt x="21553" y="8633"/>
                    </a:cubicBezTo>
                    <a:cubicBezTo>
                      <a:pt x="21534" y="8638"/>
                      <a:pt x="21519" y="8646"/>
                      <a:pt x="21499" y="8648"/>
                    </a:cubicBezTo>
                    <a:cubicBezTo>
                      <a:pt x="21503" y="8633"/>
                      <a:pt x="21503" y="8622"/>
                      <a:pt x="21507" y="8606"/>
                    </a:cubicBezTo>
                    <a:cubicBezTo>
                      <a:pt x="21529" y="8449"/>
                      <a:pt x="21553" y="8289"/>
                      <a:pt x="21576" y="8131"/>
                    </a:cubicBezTo>
                    <a:cubicBezTo>
                      <a:pt x="21595" y="7996"/>
                      <a:pt x="21618" y="7858"/>
                      <a:pt x="21637" y="7724"/>
                    </a:cubicBezTo>
                    <a:lnTo>
                      <a:pt x="21637" y="7724"/>
                    </a:lnTo>
                    <a:cubicBezTo>
                      <a:pt x="21438" y="7835"/>
                      <a:pt x="21254" y="7973"/>
                      <a:pt x="21089" y="8133"/>
                    </a:cubicBezTo>
                    <a:cubicBezTo>
                      <a:pt x="21035" y="8180"/>
                      <a:pt x="20981" y="8231"/>
                      <a:pt x="20931" y="8289"/>
                    </a:cubicBezTo>
                    <a:cubicBezTo>
                      <a:pt x="20883" y="8337"/>
                      <a:pt x="20836" y="8391"/>
                      <a:pt x="20794" y="8445"/>
                    </a:cubicBezTo>
                    <a:cubicBezTo>
                      <a:pt x="20802" y="8369"/>
                      <a:pt x="20809" y="8296"/>
                      <a:pt x="20813" y="8220"/>
                    </a:cubicBezTo>
                    <a:cubicBezTo>
                      <a:pt x="20815" y="8193"/>
                      <a:pt x="20815" y="8163"/>
                      <a:pt x="20815" y="8136"/>
                    </a:cubicBezTo>
                    <a:cubicBezTo>
                      <a:pt x="20832" y="7807"/>
                      <a:pt x="20815" y="7476"/>
                      <a:pt x="20766" y="7151"/>
                    </a:cubicBezTo>
                    <a:cubicBezTo>
                      <a:pt x="20766" y="7134"/>
                      <a:pt x="20762" y="7120"/>
                      <a:pt x="20758" y="7104"/>
                    </a:cubicBezTo>
                    <a:cubicBezTo>
                      <a:pt x="20753" y="7069"/>
                      <a:pt x="20751" y="7036"/>
                      <a:pt x="20743" y="7001"/>
                    </a:cubicBezTo>
                    <a:cubicBezTo>
                      <a:pt x="20719" y="7036"/>
                      <a:pt x="20697" y="7066"/>
                      <a:pt x="20669" y="7101"/>
                    </a:cubicBezTo>
                    <a:cubicBezTo>
                      <a:pt x="20657" y="7115"/>
                      <a:pt x="20645" y="7134"/>
                      <a:pt x="20635" y="7151"/>
                    </a:cubicBezTo>
                    <a:cubicBezTo>
                      <a:pt x="20485" y="7357"/>
                      <a:pt x="20339" y="7560"/>
                      <a:pt x="20190" y="7767"/>
                    </a:cubicBezTo>
                    <a:cubicBezTo>
                      <a:pt x="20128" y="7560"/>
                      <a:pt x="20068" y="7354"/>
                      <a:pt x="20006" y="7151"/>
                    </a:cubicBezTo>
                    <a:cubicBezTo>
                      <a:pt x="19998" y="7120"/>
                      <a:pt x="19989" y="7090"/>
                      <a:pt x="19978" y="7063"/>
                    </a:cubicBezTo>
                    <a:cubicBezTo>
                      <a:pt x="19971" y="7032"/>
                      <a:pt x="19964" y="7006"/>
                      <a:pt x="19956" y="6979"/>
                    </a:cubicBezTo>
                    <a:cubicBezTo>
                      <a:pt x="19934" y="6905"/>
                      <a:pt x="19913" y="6833"/>
                      <a:pt x="19891" y="6759"/>
                    </a:cubicBezTo>
                    <a:cubicBezTo>
                      <a:pt x="19872" y="6786"/>
                      <a:pt x="19853" y="6818"/>
                      <a:pt x="19842" y="6848"/>
                    </a:cubicBezTo>
                    <a:cubicBezTo>
                      <a:pt x="19801" y="6913"/>
                      <a:pt x="19769" y="6983"/>
                      <a:pt x="19746" y="7052"/>
                    </a:cubicBezTo>
                    <a:cubicBezTo>
                      <a:pt x="19731" y="7083"/>
                      <a:pt x="19722" y="7116"/>
                      <a:pt x="19712" y="7152"/>
                    </a:cubicBezTo>
                    <a:cubicBezTo>
                      <a:pt x="19669" y="7305"/>
                      <a:pt x="19650" y="7466"/>
                      <a:pt x="19665" y="7627"/>
                    </a:cubicBezTo>
                    <a:cubicBezTo>
                      <a:pt x="19600" y="7462"/>
                      <a:pt x="19524" y="7306"/>
                      <a:pt x="19431" y="7152"/>
                    </a:cubicBezTo>
                    <a:cubicBezTo>
                      <a:pt x="19408" y="7110"/>
                      <a:pt x="19381" y="7068"/>
                      <a:pt x="19351" y="7030"/>
                    </a:cubicBezTo>
                    <a:cubicBezTo>
                      <a:pt x="19323" y="6975"/>
                      <a:pt x="19286" y="6922"/>
                      <a:pt x="19247" y="6872"/>
                    </a:cubicBezTo>
                    <a:cubicBezTo>
                      <a:pt x="18990" y="6509"/>
                      <a:pt x="18659" y="6191"/>
                      <a:pt x="18284" y="5949"/>
                    </a:cubicBezTo>
                    <a:cubicBezTo>
                      <a:pt x="18269" y="6009"/>
                      <a:pt x="18254" y="6074"/>
                      <a:pt x="18239" y="6136"/>
                    </a:cubicBezTo>
                    <a:cubicBezTo>
                      <a:pt x="18195" y="6301"/>
                      <a:pt x="18155" y="6462"/>
                      <a:pt x="18111" y="6627"/>
                    </a:cubicBezTo>
                    <a:cubicBezTo>
                      <a:pt x="18001" y="6540"/>
                      <a:pt x="17893" y="6451"/>
                      <a:pt x="17782" y="6364"/>
                    </a:cubicBezTo>
                    <a:cubicBezTo>
                      <a:pt x="17548" y="6172"/>
                      <a:pt x="17312" y="5984"/>
                      <a:pt x="17074" y="5792"/>
                    </a:cubicBezTo>
                    <a:lnTo>
                      <a:pt x="17074" y="5792"/>
                    </a:lnTo>
                    <a:cubicBezTo>
                      <a:pt x="17103" y="5957"/>
                      <a:pt x="17077" y="6134"/>
                      <a:pt x="16993" y="6282"/>
                    </a:cubicBezTo>
                    <a:cubicBezTo>
                      <a:pt x="16961" y="6347"/>
                      <a:pt x="16919" y="6410"/>
                      <a:pt x="16866" y="6459"/>
                    </a:cubicBezTo>
                    <a:cubicBezTo>
                      <a:pt x="16789" y="6343"/>
                      <a:pt x="16740" y="6210"/>
                      <a:pt x="16724" y="6071"/>
                    </a:cubicBezTo>
                    <a:cubicBezTo>
                      <a:pt x="16704" y="5963"/>
                      <a:pt x="16713" y="5860"/>
                      <a:pt x="16735" y="5756"/>
                    </a:cubicBezTo>
                    <a:lnTo>
                      <a:pt x="16735" y="5756"/>
                    </a:lnTo>
                    <a:cubicBezTo>
                      <a:pt x="16638" y="5792"/>
                      <a:pt x="16540" y="5826"/>
                      <a:pt x="16440" y="5864"/>
                    </a:cubicBezTo>
                    <a:cubicBezTo>
                      <a:pt x="16194" y="5949"/>
                      <a:pt x="15949" y="6038"/>
                      <a:pt x="15704" y="6125"/>
                    </a:cubicBezTo>
                    <a:cubicBezTo>
                      <a:pt x="15781" y="5933"/>
                      <a:pt x="15743" y="5708"/>
                      <a:pt x="15616" y="5550"/>
                    </a:cubicBezTo>
                    <a:cubicBezTo>
                      <a:pt x="15597" y="5525"/>
                      <a:pt x="15576" y="5501"/>
                      <a:pt x="15555" y="5482"/>
                    </a:cubicBezTo>
                    <a:cubicBezTo>
                      <a:pt x="15524" y="5504"/>
                      <a:pt x="15498" y="5527"/>
                      <a:pt x="15470" y="5550"/>
                    </a:cubicBezTo>
                    <a:cubicBezTo>
                      <a:pt x="15190" y="5778"/>
                      <a:pt x="14956" y="6057"/>
                      <a:pt x="14788" y="6375"/>
                    </a:cubicBezTo>
                    <a:cubicBezTo>
                      <a:pt x="14847" y="6182"/>
                      <a:pt x="14815" y="5963"/>
                      <a:pt x="14701" y="5803"/>
                    </a:cubicBezTo>
                    <a:lnTo>
                      <a:pt x="14057" y="6595"/>
                    </a:lnTo>
                    <a:cubicBezTo>
                      <a:pt x="13931" y="6401"/>
                      <a:pt x="13783" y="6186"/>
                      <a:pt x="13553" y="6150"/>
                    </a:cubicBezTo>
                    <a:cubicBezTo>
                      <a:pt x="13541" y="6148"/>
                      <a:pt x="13529" y="6148"/>
                      <a:pt x="13517" y="6148"/>
                    </a:cubicBezTo>
                    <a:cubicBezTo>
                      <a:pt x="13298" y="6148"/>
                      <a:pt x="13098" y="6438"/>
                      <a:pt x="13264" y="6580"/>
                    </a:cubicBezTo>
                    <a:cubicBezTo>
                      <a:pt x="12836" y="6319"/>
                      <a:pt x="12402" y="6054"/>
                      <a:pt x="11972" y="5790"/>
                    </a:cubicBezTo>
                    <a:cubicBezTo>
                      <a:pt x="11934" y="6054"/>
                      <a:pt x="11896" y="6319"/>
                      <a:pt x="11858" y="6582"/>
                    </a:cubicBezTo>
                    <a:cubicBezTo>
                      <a:pt x="11853" y="6618"/>
                      <a:pt x="11845" y="6656"/>
                      <a:pt x="11843" y="6691"/>
                    </a:cubicBezTo>
                    <a:cubicBezTo>
                      <a:pt x="11824" y="6652"/>
                      <a:pt x="11802" y="6618"/>
                      <a:pt x="11780" y="6580"/>
                    </a:cubicBezTo>
                    <a:cubicBezTo>
                      <a:pt x="11596" y="6226"/>
                      <a:pt x="11408" y="5874"/>
                      <a:pt x="11224" y="5521"/>
                    </a:cubicBezTo>
                    <a:cubicBezTo>
                      <a:pt x="11205" y="5483"/>
                      <a:pt x="11180" y="5445"/>
                      <a:pt x="11161" y="5406"/>
                    </a:cubicBezTo>
                    <a:cubicBezTo>
                      <a:pt x="11127" y="5445"/>
                      <a:pt x="11096" y="5480"/>
                      <a:pt x="11062" y="5518"/>
                    </a:cubicBezTo>
                    <a:cubicBezTo>
                      <a:pt x="10924" y="5675"/>
                      <a:pt x="10785" y="5836"/>
                      <a:pt x="10648" y="5993"/>
                    </a:cubicBezTo>
                    <a:lnTo>
                      <a:pt x="10648" y="4682"/>
                    </a:lnTo>
                    <a:cubicBezTo>
                      <a:pt x="10371" y="4917"/>
                      <a:pt x="10099" y="5151"/>
                      <a:pt x="9823" y="5385"/>
                    </a:cubicBezTo>
                    <a:cubicBezTo>
                      <a:pt x="9701" y="5021"/>
                      <a:pt x="9665" y="4630"/>
                      <a:pt x="9722" y="4250"/>
                    </a:cubicBezTo>
                    <a:lnTo>
                      <a:pt x="9722" y="4250"/>
                    </a:lnTo>
                    <a:cubicBezTo>
                      <a:pt x="9665" y="4418"/>
                      <a:pt x="9528" y="4488"/>
                      <a:pt x="9368" y="4488"/>
                    </a:cubicBezTo>
                    <a:cubicBezTo>
                      <a:pt x="9101" y="4488"/>
                      <a:pt x="8769" y="4295"/>
                      <a:pt x="8623" y="4039"/>
                    </a:cubicBezTo>
                    <a:cubicBezTo>
                      <a:pt x="8389" y="3625"/>
                      <a:pt x="8245" y="3069"/>
                      <a:pt x="7783" y="2950"/>
                    </a:cubicBezTo>
                    <a:lnTo>
                      <a:pt x="7783" y="2950"/>
                    </a:lnTo>
                    <a:cubicBezTo>
                      <a:pt x="7806" y="3206"/>
                      <a:pt x="7829" y="3467"/>
                      <a:pt x="7852" y="3723"/>
                    </a:cubicBezTo>
                    <a:cubicBezTo>
                      <a:pt x="7610" y="3490"/>
                      <a:pt x="7275" y="3363"/>
                      <a:pt x="6942" y="3363"/>
                    </a:cubicBezTo>
                    <a:cubicBezTo>
                      <a:pt x="6820" y="3363"/>
                      <a:pt x="6699" y="3379"/>
                      <a:pt x="6582" y="3414"/>
                    </a:cubicBezTo>
                    <a:cubicBezTo>
                      <a:pt x="6582" y="3111"/>
                      <a:pt x="6578" y="2808"/>
                      <a:pt x="6578" y="2505"/>
                    </a:cubicBezTo>
                    <a:cubicBezTo>
                      <a:pt x="6318" y="2624"/>
                      <a:pt x="6057" y="2738"/>
                      <a:pt x="5796" y="2858"/>
                    </a:cubicBezTo>
                    <a:cubicBezTo>
                      <a:pt x="5908" y="2475"/>
                      <a:pt x="6019" y="2095"/>
                      <a:pt x="6133" y="1715"/>
                    </a:cubicBezTo>
                    <a:lnTo>
                      <a:pt x="6133" y="1715"/>
                    </a:lnTo>
                    <a:cubicBezTo>
                      <a:pt x="5813" y="1865"/>
                      <a:pt x="5488" y="2017"/>
                      <a:pt x="5165" y="2171"/>
                    </a:cubicBezTo>
                    <a:cubicBezTo>
                      <a:pt x="4812" y="1777"/>
                      <a:pt x="4516" y="1319"/>
                      <a:pt x="4301" y="834"/>
                    </a:cubicBezTo>
                    <a:cubicBezTo>
                      <a:pt x="4275" y="1047"/>
                      <a:pt x="4174" y="1256"/>
                      <a:pt x="4026" y="1416"/>
                    </a:cubicBezTo>
                    <a:cubicBezTo>
                      <a:pt x="3569" y="1124"/>
                      <a:pt x="3198" y="707"/>
                      <a:pt x="2964" y="220"/>
                    </a:cubicBezTo>
                    <a:cubicBezTo>
                      <a:pt x="2604" y="250"/>
                      <a:pt x="2359" y="703"/>
                      <a:pt x="2523" y="1021"/>
                    </a:cubicBezTo>
                    <a:cubicBezTo>
                      <a:pt x="1714" y="511"/>
                      <a:pt x="874" y="166"/>
                      <a:pt x="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46" name="Google Shape;2746;p17"/>
            <p:cNvGrpSpPr/>
            <p:nvPr/>
          </p:nvGrpSpPr>
          <p:grpSpPr>
            <a:xfrm>
              <a:off x="6716251" y="4472250"/>
              <a:ext cx="2689476" cy="1039435"/>
              <a:chOff x="4678700" y="2119500"/>
              <a:chExt cx="2181600" cy="843150"/>
            </a:xfrm>
          </p:grpSpPr>
          <p:sp>
            <p:nvSpPr>
              <p:cNvPr id="2747" name="Google Shape;2747;p17"/>
              <p:cNvSpPr/>
              <p:nvPr/>
            </p:nvSpPr>
            <p:spPr>
              <a:xfrm>
                <a:off x="4678700" y="2480325"/>
                <a:ext cx="2170975" cy="482325"/>
              </a:xfrm>
              <a:custGeom>
                <a:avLst/>
                <a:gdLst/>
                <a:ahLst/>
                <a:cxnLst/>
                <a:rect l="l" t="t" r="r" b="b"/>
                <a:pathLst>
                  <a:path w="86839" h="19293" extrusionOk="0">
                    <a:moveTo>
                      <a:pt x="13912" y="2663"/>
                    </a:moveTo>
                    <a:cubicBezTo>
                      <a:pt x="13893" y="2663"/>
                      <a:pt x="13877" y="2673"/>
                      <a:pt x="13868" y="2697"/>
                    </a:cubicBezTo>
                    <a:cubicBezTo>
                      <a:pt x="13915" y="2717"/>
                      <a:pt x="13963" y="2736"/>
                      <a:pt x="14011" y="2754"/>
                    </a:cubicBezTo>
                    <a:lnTo>
                      <a:pt x="14011" y="2754"/>
                    </a:lnTo>
                    <a:cubicBezTo>
                      <a:pt x="14000" y="2706"/>
                      <a:pt x="13951" y="2663"/>
                      <a:pt x="13912" y="2663"/>
                    </a:cubicBezTo>
                    <a:close/>
                    <a:moveTo>
                      <a:pt x="0" y="1"/>
                    </a:moveTo>
                    <a:cubicBezTo>
                      <a:pt x="325" y="198"/>
                      <a:pt x="2230" y="578"/>
                      <a:pt x="2273" y="936"/>
                    </a:cubicBezTo>
                    <a:cubicBezTo>
                      <a:pt x="2261" y="828"/>
                      <a:pt x="2270" y="716"/>
                      <a:pt x="2299" y="612"/>
                    </a:cubicBezTo>
                    <a:cubicBezTo>
                      <a:pt x="2572" y="899"/>
                      <a:pt x="2918" y="1115"/>
                      <a:pt x="3296" y="1235"/>
                    </a:cubicBezTo>
                    <a:cubicBezTo>
                      <a:pt x="3264" y="1113"/>
                      <a:pt x="3229" y="991"/>
                      <a:pt x="3198" y="868"/>
                    </a:cubicBezTo>
                    <a:lnTo>
                      <a:pt x="3198" y="868"/>
                    </a:lnTo>
                    <a:cubicBezTo>
                      <a:pt x="3409" y="1115"/>
                      <a:pt x="3683" y="1305"/>
                      <a:pt x="3988" y="1413"/>
                    </a:cubicBezTo>
                    <a:cubicBezTo>
                      <a:pt x="3958" y="1307"/>
                      <a:pt x="3927" y="1202"/>
                      <a:pt x="3897" y="1095"/>
                    </a:cubicBezTo>
                    <a:lnTo>
                      <a:pt x="3897" y="1095"/>
                    </a:lnTo>
                    <a:cubicBezTo>
                      <a:pt x="4360" y="1357"/>
                      <a:pt x="4859" y="1553"/>
                      <a:pt x="5377" y="1675"/>
                    </a:cubicBezTo>
                    <a:cubicBezTo>
                      <a:pt x="5375" y="1602"/>
                      <a:pt x="5373" y="1530"/>
                      <a:pt x="5370" y="1457"/>
                    </a:cubicBezTo>
                    <a:lnTo>
                      <a:pt x="5370" y="1457"/>
                    </a:lnTo>
                    <a:lnTo>
                      <a:pt x="8293" y="2182"/>
                    </a:lnTo>
                    <a:cubicBezTo>
                      <a:pt x="8311" y="2097"/>
                      <a:pt x="8326" y="2009"/>
                      <a:pt x="8344" y="1923"/>
                    </a:cubicBezTo>
                    <a:cubicBezTo>
                      <a:pt x="8674" y="2145"/>
                      <a:pt x="9006" y="2366"/>
                      <a:pt x="9337" y="2589"/>
                    </a:cubicBezTo>
                    <a:cubicBezTo>
                      <a:pt x="9333" y="2429"/>
                      <a:pt x="9328" y="2269"/>
                      <a:pt x="9321" y="2107"/>
                    </a:cubicBezTo>
                    <a:lnTo>
                      <a:pt x="9321" y="2107"/>
                    </a:lnTo>
                    <a:cubicBezTo>
                      <a:pt x="9519" y="2471"/>
                      <a:pt x="9871" y="2748"/>
                      <a:pt x="10271" y="2852"/>
                    </a:cubicBezTo>
                    <a:cubicBezTo>
                      <a:pt x="10257" y="2772"/>
                      <a:pt x="10244" y="2691"/>
                      <a:pt x="10230" y="2609"/>
                    </a:cubicBezTo>
                    <a:lnTo>
                      <a:pt x="10230" y="2609"/>
                    </a:lnTo>
                    <a:cubicBezTo>
                      <a:pt x="10627" y="2816"/>
                      <a:pt x="11040" y="2992"/>
                      <a:pt x="11464" y="3137"/>
                    </a:cubicBezTo>
                    <a:cubicBezTo>
                      <a:pt x="11483" y="3007"/>
                      <a:pt x="11472" y="2871"/>
                      <a:pt x="11438" y="2747"/>
                    </a:cubicBezTo>
                    <a:lnTo>
                      <a:pt x="11438" y="2747"/>
                    </a:lnTo>
                    <a:cubicBezTo>
                      <a:pt x="11887" y="3174"/>
                      <a:pt x="12455" y="3475"/>
                      <a:pt x="13059" y="3612"/>
                    </a:cubicBezTo>
                    <a:cubicBezTo>
                      <a:pt x="13063" y="3497"/>
                      <a:pt x="13030" y="3378"/>
                      <a:pt x="12966" y="3282"/>
                    </a:cubicBezTo>
                    <a:lnTo>
                      <a:pt x="12966" y="3282"/>
                    </a:lnTo>
                    <a:cubicBezTo>
                      <a:pt x="15267" y="3720"/>
                      <a:pt x="17605" y="4168"/>
                      <a:pt x="19803" y="5032"/>
                    </a:cubicBezTo>
                    <a:cubicBezTo>
                      <a:pt x="19741" y="4927"/>
                      <a:pt x="19677" y="4821"/>
                      <a:pt x="19615" y="4715"/>
                    </a:cubicBezTo>
                    <a:lnTo>
                      <a:pt x="19615" y="4715"/>
                    </a:lnTo>
                    <a:cubicBezTo>
                      <a:pt x="20008" y="5039"/>
                      <a:pt x="20478" y="5270"/>
                      <a:pt x="20974" y="5381"/>
                    </a:cubicBezTo>
                    <a:cubicBezTo>
                      <a:pt x="20860" y="5222"/>
                      <a:pt x="20778" y="5039"/>
                      <a:pt x="20736" y="4847"/>
                    </a:cubicBezTo>
                    <a:lnTo>
                      <a:pt x="20736" y="4847"/>
                    </a:lnTo>
                    <a:cubicBezTo>
                      <a:pt x="21014" y="5232"/>
                      <a:pt x="21455" y="5494"/>
                      <a:pt x="21925" y="5557"/>
                    </a:cubicBezTo>
                    <a:cubicBezTo>
                      <a:pt x="21874" y="5482"/>
                      <a:pt x="21823" y="5407"/>
                      <a:pt x="21770" y="5334"/>
                    </a:cubicBezTo>
                    <a:lnTo>
                      <a:pt x="21770" y="5334"/>
                    </a:lnTo>
                    <a:cubicBezTo>
                      <a:pt x="22467" y="5359"/>
                      <a:pt x="23154" y="5551"/>
                      <a:pt x="23762" y="5890"/>
                    </a:cubicBezTo>
                    <a:cubicBezTo>
                      <a:pt x="23780" y="5774"/>
                      <a:pt x="23893" y="5733"/>
                      <a:pt x="24019" y="5733"/>
                    </a:cubicBezTo>
                    <a:cubicBezTo>
                      <a:pt x="24093" y="5733"/>
                      <a:pt x="24172" y="5747"/>
                      <a:pt x="24239" y="5768"/>
                    </a:cubicBezTo>
                    <a:cubicBezTo>
                      <a:pt x="26695" y="6543"/>
                      <a:pt x="29236" y="7003"/>
                      <a:pt x="31771" y="7463"/>
                    </a:cubicBezTo>
                    <a:cubicBezTo>
                      <a:pt x="31779" y="7464"/>
                      <a:pt x="31786" y="7465"/>
                      <a:pt x="31794" y="7465"/>
                    </a:cubicBezTo>
                    <a:cubicBezTo>
                      <a:pt x="31883" y="7465"/>
                      <a:pt x="31994" y="7390"/>
                      <a:pt x="31950" y="7342"/>
                    </a:cubicBezTo>
                    <a:lnTo>
                      <a:pt x="31950" y="7342"/>
                    </a:lnTo>
                    <a:cubicBezTo>
                      <a:pt x="32300" y="7600"/>
                      <a:pt x="32652" y="7859"/>
                      <a:pt x="33002" y="8118"/>
                    </a:cubicBezTo>
                    <a:cubicBezTo>
                      <a:pt x="32987" y="7984"/>
                      <a:pt x="32970" y="7851"/>
                      <a:pt x="32955" y="7715"/>
                    </a:cubicBezTo>
                    <a:lnTo>
                      <a:pt x="32955" y="7715"/>
                    </a:lnTo>
                    <a:cubicBezTo>
                      <a:pt x="32983" y="7953"/>
                      <a:pt x="33348" y="7997"/>
                      <a:pt x="33729" y="7997"/>
                    </a:cubicBezTo>
                    <a:cubicBezTo>
                      <a:pt x="33954" y="7997"/>
                      <a:pt x="34184" y="7982"/>
                      <a:pt x="34353" y="7982"/>
                    </a:cubicBezTo>
                    <a:cubicBezTo>
                      <a:pt x="34441" y="7982"/>
                      <a:pt x="34512" y="7986"/>
                      <a:pt x="34558" y="7998"/>
                    </a:cubicBezTo>
                    <a:cubicBezTo>
                      <a:pt x="35269" y="8197"/>
                      <a:pt x="35964" y="9039"/>
                      <a:pt x="36377" y="9612"/>
                    </a:cubicBezTo>
                    <a:cubicBezTo>
                      <a:pt x="36152" y="9599"/>
                      <a:pt x="35927" y="9593"/>
                      <a:pt x="35701" y="9593"/>
                    </a:cubicBezTo>
                    <a:cubicBezTo>
                      <a:pt x="34316" y="9593"/>
                      <a:pt x="32930" y="9827"/>
                      <a:pt x="31622" y="10285"/>
                    </a:cubicBezTo>
                    <a:cubicBezTo>
                      <a:pt x="33301" y="10337"/>
                      <a:pt x="34972" y="10635"/>
                      <a:pt x="36565" y="11166"/>
                    </a:cubicBezTo>
                    <a:cubicBezTo>
                      <a:pt x="36662" y="11061"/>
                      <a:pt x="36690" y="10897"/>
                      <a:pt x="36638" y="10763"/>
                    </a:cubicBezTo>
                    <a:lnTo>
                      <a:pt x="36638" y="10763"/>
                    </a:lnTo>
                    <a:cubicBezTo>
                      <a:pt x="37001" y="11077"/>
                      <a:pt x="37444" y="11302"/>
                      <a:pt x="37910" y="11412"/>
                    </a:cubicBezTo>
                    <a:cubicBezTo>
                      <a:pt x="37899" y="11240"/>
                      <a:pt x="37884" y="11070"/>
                      <a:pt x="37871" y="10898"/>
                    </a:cubicBezTo>
                    <a:lnTo>
                      <a:pt x="37871" y="10898"/>
                    </a:lnTo>
                    <a:cubicBezTo>
                      <a:pt x="37885" y="11078"/>
                      <a:pt x="38222" y="11149"/>
                      <a:pt x="38505" y="11149"/>
                    </a:cubicBezTo>
                    <a:cubicBezTo>
                      <a:pt x="38664" y="11149"/>
                      <a:pt x="38806" y="11126"/>
                      <a:pt x="38864" y="11088"/>
                    </a:cubicBezTo>
                    <a:cubicBezTo>
                      <a:pt x="38917" y="11051"/>
                      <a:pt x="38965" y="11005"/>
                      <a:pt x="39028" y="10987"/>
                    </a:cubicBezTo>
                    <a:cubicBezTo>
                      <a:pt x="39049" y="10980"/>
                      <a:pt x="39071" y="10977"/>
                      <a:pt x="39093" y="10977"/>
                    </a:cubicBezTo>
                    <a:cubicBezTo>
                      <a:pt x="39175" y="10977"/>
                      <a:pt x="39258" y="11019"/>
                      <a:pt x="39332" y="11065"/>
                    </a:cubicBezTo>
                    <a:cubicBezTo>
                      <a:pt x="39976" y="11471"/>
                      <a:pt x="40385" y="12194"/>
                      <a:pt x="41057" y="12555"/>
                    </a:cubicBezTo>
                    <a:cubicBezTo>
                      <a:pt x="41277" y="12672"/>
                      <a:pt x="41525" y="12752"/>
                      <a:pt x="41704" y="12925"/>
                    </a:cubicBezTo>
                    <a:cubicBezTo>
                      <a:pt x="41816" y="13033"/>
                      <a:pt x="41893" y="13171"/>
                      <a:pt x="41986" y="13296"/>
                    </a:cubicBezTo>
                    <a:cubicBezTo>
                      <a:pt x="42234" y="13638"/>
                      <a:pt x="42580" y="13891"/>
                      <a:pt x="42927" y="14132"/>
                    </a:cubicBezTo>
                    <a:cubicBezTo>
                      <a:pt x="43595" y="14598"/>
                      <a:pt x="44282" y="15036"/>
                      <a:pt x="44984" y="15448"/>
                    </a:cubicBezTo>
                    <a:cubicBezTo>
                      <a:pt x="45206" y="15578"/>
                      <a:pt x="45520" y="15721"/>
                      <a:pt x="45679" y="15934"/>
                    </a:cubicBezTo>
                    <a:cubicBezTo>
                      <a:pt x="45835" y="16146"/>
                      <a:pt x="45853" y="16477"/>
                      <a:pt x="45916" y="16733"/>
                    </a:cubicBezTo>
                    <a:cubicBezTo>
                      <a:pt x="45486" y="16741"/>
                      <a:pt x="45057" y="16750"/>
                      <a:pt x="44626" y="16757"/>
                    </a:cubicBezTo>
                    <a:cubicBezTo>
                      <a:pt x="44462" y="16760"/>
                      <a:pt x="44274" y="16775"/>
                      <a:pt x="44175" y="16906"/>
                    </a:cubicBezTo>
                    <a:cubicBezTo>
                      <a:pt x="44101" y="17007"/>
                      <a:pt x="44164" y="17176"/>
                      <a:pt x="44261" y="17215"/>
                    </a:cubicBezTo>
                    <a:lnTo>
                      <a:pt x="44261" y="17215"/>
                    </a:lnTo>
                    <a:cubicBezTo>
                      <a:pt x="43907" y="17247"/>
                      <a:pt x="43558" y="17321"/>
                      <a:pt x="43219" y="17433"/>
                    </a:cubicBezTo>
                    <a:lnTo>
                      <a:pt x="43557" y="17656"/>
                    </a:lnTo>
                    <a:cubicBezTo>
                      <a:pt x="43017" y="17871"/>
                      <a:pt x="42465" y="18057"/>
                      <a:pt x="41906" y="18213"/>
                    </a:cubicBezTo>
                    <a:cubicBezTo>
                      <a:pt x="42727" y="18418"/>
                      <a:pt x="43574" y="18522"/>
                      <a:pt x="44421" y="18522"/>
                    </a:cubicBezTo>
                    <a:cubicBezTo>
                      <a:pt x="44623" y="18522"/>
                      <a:pt x="44824" y="18516"/>
                      <a:pt x="45026" y="18504"/>
                    </a:cubicBezTo>
                    <a:lnTo>
                      <a:pt x="45026" y="18504"/>
                    </a:lnTo>
                    <a:cubicBezTo>
                      <a:pt x="44665" y="18633"/>
                      <a:pt x="44367" y="18931"/>
                      <a:pt x="44240" y="19292"/>
                    </a:cubicBezTo>
                    <a:cubicBezTo>
                      <a:pt x="45185" y="19179"/>
                      <a:pt x="46125" y="19038"/>
                      <a:pt x="47061" y="18868"/>
                    </a:cubicBezTo>
                    <a:lnTo>
                      <a:pt x="47061" y="18868"/>
                    </a:lnTo>
                    <a:cubicBezTo>
                      <a:pt x="47011" y="18996"/>
                      <a:pt x="46961" y="19125"/>
                      <a:pt x="46912" y="19254"/>
                    </a:cubicBezTo>
                    <a:cubicBezTo>
                      <a:pt x="47481" y="19112"/>
                      <a:pt x="48037" y="18911"/>
                      <a:pt x="48565" y="18653"/>
                    </a:cubicBezTo>
                    <a:lnTo>
                      <a:pt x="48565" y="18653"/>
                    </a:lnTo>
                    <a:cubicBezTo>
                      <a:pt x="48496" y="18856"/>
                      <a:pt x="48503" y="19085"/>
                      <a:pt x="48580" y="19286"/>
                    </a:cubicBezTo>
                    <a:cubicBezTo>
                      <a:pt x="48941" y="19155"/>
                      <a:pt x="49281" y="18963"/>
                      <a:pt x="49579" y="18720"/>
                    </a:cubicBezTo>
                    <a:cubicBezTo>
                      <a:pt x="49881" y="18963"/>
                      <a:pt x="50258" y="19108"/>
                      <a:pt x="50645" y="19127"/>
                    </a:cubicBezTo>
                    <a:cubicBezTo>
                      <a:pt x="50669" y="18995"/>
                      <a:pt x="50645" y="18855"/>
                      <a:pt x="50576" y="18739"/>
                    </a:cubicBezTo>
                    <a:cubicBezTo>
                      <a:pt x="50910" y="18703"/>
                      <a:pt x="51242" y="18666"/>
                      <a:pt x="51575" y="18629"/>
                    </a:cubicBezTo>
                    <a:cubicBezTo>
                      <a:pt x="51345" y="18438"/>
                      <a:pt x="51102" y="18264"/>
                      <a:pt x="50849" y="18104"/>
                    </a:cubicBezTo>
                    <a:cubicBezTo>
                      <a:pt x="51369" y="18049"/>
                      <a:pt x="51879" y="17897"/>
                      <a:pt x="52343" y="17654"/>
                    </a:cubicBezTo>
                    <a:cubicBezTo>
                      <a:pt x="52086" y="17463"/>
                      <a:pt x="51771" y="17354"/>
                      <a:pt x="51452" y="17344"/>
                    </a:cubicBezTo>
                    <a:cubicBezTo>
                      <a:pt x="51708" y="17106"/>
                      <a:pt x="51966" y="16868"/>
                      <a:pt x="52221" y="16630"/>
                    </a:cubicBezTo>
                    <a:cubicBezTo>
                      <a:pt x="52018" y="16584"/>
                      <a:pt x="51808" y="16560"/>
                      <a:pt x="51600" y="16560"/>
                    </a:cubicBezTo>
                    <a:cubicBezTo>
                      <a:pt x="51490" y="16560"/>
                      <a:pt x="51381" y="16566"/>
                      <a:pt x="51273" y="16580"/>
                    </a:cubicBezTo>
                    <a:cubicBezTo>
                      <a:pt x="51461" y="16511"/>
                      <a:pt x="51635" y="16398"/>
                      <a:pt x="51772" y="16252"/>
                    </a:cubicBezTo>
                    <a:lnTo>
                      <a:pt x="51772" y="16252"/>
                    </a:lnTo>
                    <a:cubicBezTo>
                      <a:pt x="51333" y="16307"/>
                      <a:pt x="50894" y="16365"/>
                      <a:pt x="50454" y="16421"/>
                    </a:cubicBezTo>
                    <a:cubicBezTo>
                      <a:pt x="50435" y="16423"/>
                      <a:pt x="50415" y="16425"/>
                      <a:pt x="50396" y="16425"/>
                    </a:cubicBezTo>
                    <a:cubicBezTo>
                      <a:pt x="50365" y="16425"/>
                      <a:pt x="50336" y="16420"/>
                      <a:pt x="50313" y="16400"/>
                    </a:cubicBezTo>
                    <a:cubicBezTo>
                      <a:pt x="50263" y="16357"/>
                      <a:pt x="50272" y="16276"/>
                      <a:pt x="50233" y="16225"/>
                    </a:cubicBezTo>
                    <a:cubicBezTo>
                      <a:pt x="50203" y="16190"/>
                      <a:pt x="50158" y="16179"/>
                      <a:pt x="50111" y="16179"/>
                    </a:cubicBezTo>
                    <a:cubicBezTo>
                      <a:pt x="50087" y="16179"/>
                      <a:pt x="50062" y="16182"/>
                      <a:pt x="50040" y="16185"/>
                    </a:cubicBezTo>
                    <a:cubicBezTo>
                      <a:pt x="49785" y="16224"/>
                      <a:pt x="49534" y="16288"/>
                      <a:pt x="49296" y="16382"/>
                    </a:cubicBezTo>
                    <a:cubicBezTo>
                      <a:pt x="49286" y="16239"/>
                      <a:pt x="49124" y="16167"/>
                      <a:pt x="48975" y="16167"/>
                    </a:cubicBezTo>
                    <a:cubicBezTo>
                      <a:pt x="48951" y="16167"/>
                      <a:pt x="48927" y="16169"/>
                      <a:pt x="48904" y="16173"/>
                    </a:cubicBezTo>
                    <a:cubicBezTo>
                      <a:pt x="48763" y="16197"/>
                      <a:pt x="48626" y="16260"/>
                      <a:pt x="48486" y="16260"/>
                    </a:cubicBezTo>
                    <a:cubicBezTo>
                      <a:pt x="48462" y="16260"/>
                      <a:pt x="48438" y="16258"/>
                      <a:pt x="48414" y="16254"/>
                    </a:cubicBezTo>
                    <a:cubicBezTo>
                      <a:pt x="48323" y="16238"/>
                      <a:pt x="48243" y="16188"/>
                      <a:pt x="48166" y="16142"/>
                    </a:cubicBezTo>
                    <a:cubicBezTo>
                      <a:pt x="46976" y="15434"/>
                      <a:pt x="45673" y="15124"/>
                      <a:pt x="44427" y="14561"/>
                    </a:cubicBezTo>
                    <a:cubicBezTo>
                      <a:pt x="43438" y="14114"/>
                      <a:pt x="42713" y="13249"/>
                      <a:pt x="42025" y="12410"/>
                    </a:cubicBezTo>
                    <a:cubicBezTo>
                      <a:pt x="41636" y="11935"/>
                      <a:pt x="41249" y="11463"/>
                      <a:pt x="40858" y="10990"/>
                    </a:cubicBezTo>
                    <a:cubicBezTo>
                      <a:pt x="41344" y="10978"/>
                      <a:pt x="41830" y="10965"/>
                      <a:pt x="42314" y="10954"/>
                    </a:cubicBezTo>
                    <a:cubicBezTo>
                      <a:pt x="42324" y="10954"/>
                      <a:pt x="42334" y="10954"/>
                      <a:pt x="42344" y="10954"/>
                    </a:cubicBezTo>
                    <a:cubicBezTo>
                      <a:pt x="42425" y="10954"/>
                      <a:pt x="42511" y="10961"/>
                      <a:pt x="42568" y="11015"/>
                    </a:cubicBezTo>
                    <a:cubicBezTo>
                      <a:pt x="42623" y="11067"/>
                      <a:pt x="42638" y="11149"/>
                      <a:pt x="42686" y="11207"/>
                    </a:cubicBezTo>
                    <a:cubicBezTo>
                      <a:pt x="42753" y="11290"/>
                      <a:pt x="42867" y="11311"/>
                      <a:pt x="42971" y="11329"/>
                    </a:cubicBezTo>
                    <a:cubicBezTo>
                      <a:pt x="43348" y="11391"/>
                      <a:pt x="43723" y="11454"/>
                      <a:pt x="44098" y="11515"/>
                    </a:cubicBezTo>
                    <a:cubicBezTo>
                      <a:pt x="44061" y="11663"/>
                      <a:pt x="44174" y="11816"/>
                      <a:pt x="44315" y="11876"/>
                    </a:cubicBezTo>
                    <a:cubicBezTo>
                      <a:pt x="44400" y="11913"/>
                      <a:pt x="44493" y="11923"/>
                      <a:pt x="44587" y="11923"/>
                    </a:cubicBezTo>
                    <a:cubicBezTo>
                      <a:pt x="44647" y="11923"/>
                      <a:pt x="44707" y="11919"/>
                      <a:pt x="44766" y="11915"/>
                    </a:cubicBezTo>
                    <a:lnTo>
                      <a:pt x="44766" y="11915"/>
                    </a:lnTo>
                    <a:cubicBezTo>
                      <a:pt x="44751" y="12021"/>
                      <a:pt x="44735" y="12125"/>
                      <a:pt x="44719" y="12232"/>
                    </a:cubicBezTo>
                    <a:cubicBezTo>
                      <a:pt x="44810" y="12205"/>
                      <a:pt x="44901" y="12193"/>
                      <a:pt x="44991" y="12193"/>
                    </a:cubicBezTo>
                    <a:cubicBezTo>
                      <a:pt x="45446" y="12193"/>
                      <a:pt x="45895" y="12490"/>
                      <a:pt x="46341" y="12656"/>
                    </a:cubicBezTo>
                    <a:cubicBezTo>
                      <a:pt x="46635" y="12766"/>
                      <a:pt x="46957" y="12762"/>
                      <a:pt x="47243" y="12889"/>
                    </a:cubicBezTo>
                    <a:cubicBezTo>
                      <a:pt x="47525" y="13015"/>
                      <a:pt x="47791" y="13207"/>
                      <a:pt x="48075" y="13339"/>
                    </a:cubicBezTo>
                    <a:cubicBezTo>
                      <a:pt x="47717" y="13516"/>
                      <a:pt x="47328" y="13629"/>
                      <a:pt x="46933" y="13673"/>
                    </a:cubicBezTo>
                    <a:cubicBezTo>
                      <a:pt x="51063" y="13720"/>
                      <a:pt x="55191" y="13770"/>
                      <a:pt x="59321" y="13818"/>
                    </a:cubicBezTo>
                    <a:cubicBezTo>
                      <a:pt x="59344" y="13818"/>
                      <a:pt x="59366" y="13819"/>
                      <a:pt x="59388" y="13819"/>
                    </a:cubicBezTo>
                    <a:cubicBezTo>
                      <a:pt x="59535" y="13819"/>
                      <a:pt x="59685" y="13811"/>
                      <a:pt x="59818" y="13750"/>
                    </a:cubicBezTo>
                    <a:cubicBezTo>
                      <a:pt x="60420" y="13472"/>
                      <a:pt x="60377" y="12303"/>
                      <a:pt x="61033" y="12303"/>
                    </a:cubicBezTo>
                    <a:cubicBezTo>
                      <a:pt x="61035" y="12303"/>
                      <a:pt x="61038" y="12303"/>
                      <a:pt x="61040" y="12303"/>
                    </a:cubicBezTo>
                    <a:cubicBezTo>
                      <a:pt x="60097" y="12242"/>
                      <a:pt x="59203" y="11653"/>
                      <a:pt x="58776" y="10809"/>
                    </a:cubicBezTo>
                    <a:lnTo>
                      <a:pt x="58776" y="10809"/>
                    </a:lnTo>
                    <a:cubicBezTo>
                      <a:pt x="59291" y="10945"/>
                      <a:pt x="59807" y="11077"/>
                      <a:pt x="60322" y="11213"/>
                    </a:cubicBezTo>
                    <a:cubicBezTo>
                      <a:pt x="60387" y="11230"/>
                      <a:pt x="60457" y="11246"/>
                      <a:pt x="60524" y="11246"/>
                    </a:cubicBezTo>
                    <a:cubicBezTo>
                      <a:pt x="60572" y="11246"/>
                      <a:pt x="60619" y="11238"/>
                      <a:pt x="60661" y="11215"/>
                    </a:cubicBezTo>
                    <a:cubicBezTo>
                      <a:pt x="60762" y="11159"/>
                      <a:pt x="60786" y="10979"/>
                      <a:pt x="60678" y="10940"/>
                    </a:cubicBezTo>
                    <a:lnTo>
                      <a:pt x="60678" y="10940"/>
                    </a:lnTo>
                    <a:cubicBezTo>
                      <a:pt x="61082" y="11058"/>
                      <a:pt x="61484" y="11177"/>
                      <a:pt x="61888" y="11296"/>
                    </a:cubicBezTo>
                    <a:cubicBezTo>
                      <a:pt x="61877" y="11113"/>
                      <a:pt x="61866" y="10930"/>
                      <a:pt x="61856" y="10749"/>
                    </a:cubicBezTo>
                    <a:lnTo>
                      <a:pt x="61856" y="10749"/>
                    </a:lnTo>
                    <a:cubicBezTo>
                      <a:pt x="61859" y="10783"/>
                      <a:pt x="62908" y="11117"/>
                      <a:pt x="63047" y="11216"/>
                    </a:cubicBezTo>
                    <a:cubicBezTo>
                      <a:pt x="63459" y="11512"/>
                      <a:pt x="63785" y="12005"/>
                      <a:pt x="64198" y="12328"/>
                    </a:cubicBezTo>
                    <a:cubicBezTo>
                      <a:pt x="65082" y="13020"/>
                      <a:pt x="66109" y="13528"/>
                      <a:pt x="67196" y="13804"/>
                    </a:cubicBezTo>
                    <a:cubicBezTo>
                      <a:pt x="66917" y="13471"/>
                      <a:pt x="66688" y="13096"/>
                      <a:pt x="66518" y="12697"/>
                    </a:cubicBezTo>
                    <a:lnTo>
                      <a:pt x="66518" y="12697"/>
                    </a:lnTo>
                    <a:cubicBezTo>
                      <a:pt x="66995" y="12955"/>
                      <a:pt x="67470" y="13213"/>
                      <a:pt x="67947" y="13471"/>
                    </a:cubicBezTo>
                    <a:cubicBezTo>
                      <a:pt x="67998" y="13247"/>
                      <a:pt x="67948" y="13002"/>
                      <a:pt x="67815" y="12813"/>
                    </a:cubicBezTo>
                    <a:lnTo>
                      <a:pt x="67815" y="12813"/>
                    </a:lnTo>
                    <a:cubicBezTo>
                      <a:pt x="68302" y="12880"/>
                      <a:pt x="68789" y="12946"/>
                      <a:pt x="69276" y="13012"/>
                    </a:cubicBezTo>
                    <a:cubicBezTo>
                      <a:pt x="69194" y="12785"/>
                      <a:pt x="69052" y="12577"/>
                      <a:pt x="68866" y="12422"/>
                    </a:cubicBezTo>
                    <a:lnTo>
                      <a:pt x="68866" y="12422"/>
                    </a:lnTo>
                    <a:cubicBezTo>
                      <a:pt x="69882" y="12429"/>
                      <a:pt x="70896" y="12435"/>
                      <a:pt x="71912" y="12440"/>
                    </a:cubicBezTo>
                    <a:cubicBezTo>
                      <a:pt x="71640" y="12082"/>
                      <a:pt x="71316" y="11763"/>
                      <a:pt x="70954" y="11496"/>
                    </a:cubicBezTo>
                    <a:lnTo>
                      <a:pt x="72522" y="11482"/>
                    </a:lnTo>
                    <a:cubicBezTo>
                      <a:pt x="72226" y="11278"/>
                      <a:pt x="71972" y="11019"/>
                      <a:pt x="71774" y="10720"/>
                    </a:cubicBezTo>
                    <a:cubicBezTo>
                      <a:pt x="71860" y="10710"/>
                      <a:pt x="71946" y="10706"/>
                      <a:pt x="72032" y="10706"/>
                    </a:cubicBezTo>
                    <a:cubicBezTo>
                      <a:pt x="72823" y="10706"/>
                      <a:pt x="73581" y="11104"/>
                      <a:pt x="74315" y="11432"/>
                    </a:cubicBezTo>
                    <a:cubicBezTo>
                      <a:pt x="75694" y="12049"/>
                      <a:pt x="77169" y="12452"/>
                      <a:pt x="78670" y="12618"/>
                    </a:cubicBezTo>
                    <a:cubicBezTo>
                      <a:pt x="78494" y="12478"/>
                      <a:pt x="78317" y="12337"/>
                      <a:pt x="78143" y="12197"/>
                    </a:cubicBezTo>
                    <a:lnTo>
                      <a:pt x="78143" y="12197"/>
                    </a:lnTo>
                    <a:cubicBezTo>
                      <a:pt x="78465" y="12266"/>
                      <a:pt x="78796" y="12301"/>
                      <a:pt x="79126" y="12301"/>
                    </a:cubicBezTo>
                    <a:cubicBezTo>
                      <a:pt x="79592" y="12301"/>
                      <a:pt x="80059" y="12232"/>
                      <a:pt x="80504" y="12097"/>
                    </a:cubicBezTo>
                    <a:cubicBezTo>
                      <a:pt x="80468" y="11937"/>
                      <a:pt x="80430" y="11775"/>
                      <a:pt x="80393" y="11614"/>
                    </a:cubicBezTo>
                    <a:cubicBezTo>
                      <a:pt x="82618" y="11265"/>
                      <a:pt x="84793" y="10610"/>
                      <a:pt x="86838" y="9670"/>
                    </a:cubicBezTo>
                    <a:cubicBezTo>
                      <a:pt x="86625" y="8831"/>
                      <a:pt x="86104" y="8073"/>
                      <a:pt x="85396" y="7574"/>
                    </a:cubicBezTo>
                    <a:lnTo>
                      <a:pt x="56919" y="8394"/>
                    </a:lnTo>
                    <a:cubicBezTo>
                      <a:pt x="54071" y="8167"/>
                      <a:pt x="51218" y="8000"/>
                      <a:pt x="48365" y="7832"/>
                    </a:cubicBezTo>
                    <a:lnTo>
                      <a:pt x="35890" y="7097"/>
                    </a:lnTo>
                    <a:cubicBezTo>
                      <a:pt x="35167" y="7055"/>
                      <a:pt x="34442" y="7012"/>
                      <a:pt x="33724" y="6911"/>
                    </a:cubicBezTo>
                    <a:cubicBezTo>
                      <a:pt x="32334" y="6718"/>
                      <a:pt x="30987" y="6311"/>
                      <a:pt x="29644" y="5906"/>
                    </a:cubicBezTo>
                    <a:cubicBezTo>
                      <a:pt x="28596" y="5856"/>
                      <a:pt x="27561" y="5540"/>
                      <a:pt x="26664" y="4995"/>
                    </a:cubicBezTo>
                    <a:lnTo>
                      <a:pt x="26664" y="4995"/>
                    </a:lnTo>
                    <a:cubicBezTo>
                      <a:pt x="26686" y="5130"/>
                      <a:pt x="26706" y="5264"/>
                      <a:pt x="26725" y="5398"/>
                    </a:cubicBezTo>
                    <a:cubicBezTo>
                      <a:pt x="26294" y="5301"/>
                      <a:pt x="25886" y="5098"/>
                      <a:pt x="25546" y="4815"/>
                    </a:cubicBezTo>
                    <a:lnTo>
                      <a:pt x="25546" y="4815"/>
                    </a:lnTo>
                    <a:cubicBezTo>
                      <a:pt x="25577" y="4983"/>
                      <a:pt x="25611" y="5148"/>
                      <a:pt x="25642" y="5315"/>
                    </a:cubicBezTo>
                    <a:cubicBezTo>
                      <a:pt x="25208" y="5193"/>
                      <a:pt x="24799" y="4976"/>
                      <a:pt x="24452" y="4685"/>
                    </a:cubicBezTo>
                    <a:lnTo>
                      <a:pt x="24452" y="4685"/>
                    </a:lnTo>
                    <a:cubicBezTo>
                      <a:pt x="24461" y="4845"/>
                      <a:pt x="24285" y="4903"/>
                      <a:pt x="24111" y="4903"/>
                    </a:cubicBezTo>
                    <a:cubicBezTo>
                      <a:pt x="24057" y="4903"/>
                      <a:pt x="24003" y="4897"/>
                      <a:pt x="23955" y="4887"/>
                    </a:cubicBezTo>
                    <a:cubicBezTo>
                      <a:pt x="21147" y="4294"/>
                      <a:pt x="18341" y="3737"/>
                      <a:pt x="15532" y="3152"/>
                    </a:cubicBezTo>
                    <a:cubicBezTo>
                      <a:pt x="15018" y="3044"/>
                      <a:pt x="14502" y="2938"/>
                      <a:pt x="14011" y="2754"/>
                    </a:cubicBezTo>
                    <a:lnTo>
                      <a:pt x="14011" y="2754"/>
                    </a:lnTo>
                    <a:cubicBezTo>
                      <a:pt x="14017" y="2775"/>
                      <a:pt x="14015" y="2798"/>
                      <a:pt x="14000" y="2818"/>
                    </a:cubicBezTo>
                    <a:cubicBezTo>
                      <a:pt x="13963" y="2867"/>
                      <a:pt x="13904" y="2882"/>
                      <a:pt x="13841" y="2882"/>
                    </a:cubicBezTo>
                    <a:cubicBezTo>
                      <a:pt x="13797" y="2882"/>
                      <a:pt x="13752" y="2875"/>
                      <a:pt x="13711" y="2866"/>
                    </a:cubicBezTo>
                    <a:lnTo>
                      <a:pt x="2008" y="368"/>
                    </a:lnTo>
                    <a:cubicBezTo>
                      <a:pt x="1328" y="330"/>
                      <a:pt x="651" y="205"/>
                      <a:pt x="0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8" name="Google Shape;2748;p17"/>
              <p:cNvSpPr/>
              <p:nvPr/>
            </p:nvSpPr>
            <p:spPr>
              <a:xfrm>
                <a:off x="6010875" y="2311375"/>
                <a:ext cx="171500" cy="337750"/>
              </a:xfrm>
              <a:custGeom>
                <a:avLst/>
                <a:gdLst/>
                <a:ahLst/>
                <a:cxnLst/>
                <a:rect l="l" t="t" r="r" b="b"/>
                <a:pathLst>
                  <a:path w="6860" h="13510" extrusionOk="0">
                    <a:moveTo>
                      <a:pt x="3063" y="1615"/>
                    </a:moveTo>
                    <a:cubicBezTo>
                      <a:pt x="3060" y="1615"/>
                      <a:pt x="3058" y="1615"/>
                      <a:pt x="3056" y="1616"/>
                    </a:cubicBezTo>
                    <a:cubicBezTo>
                      <a:pt x="3061" y="1628"/>
                      <a:pt x="3066" y="1639"/>
                      <a:pt x="3072" y="1651"/>
                    </a:cubicBezTo>
                    <a:lnTo>
                      <a:pt x="3072" y="1651"/>
                    </a:lnTo>
                    <a:cubicBezTo>
                      <a:pt x="3080" y="1636"/>
                      <a:pt x="3076" y="1615"/>
                      <a:pt x="3063" y="1615"/>
                    </a:cubicBezTo>
                    <a:close/>
                    <a:moveTo>
                      <a:pt x="350" y="0"/>
                    </a:moveTo>
                    <a:lnTo>
                      <a:pt x="350" y="0"/>
                    </a:lnTo>
                    <a:cubicBezTo>
                      <a:pt x="536" y="276"/>
                      <a:pt x="596" y="644"/>
                      <a:pt x="513" y="1005"/>
                    </a:cubicBezTo>
                    <a:cubicBezTo>
                      <a:pt x="466" y="1212"/>
                      <a:pt x="373" y="1431"/>
                      <a:pt x="418" y="1624"/>
                    </a:cubicBezTo>
                    <a:cubicBezTo>
                      <a:pt x="280" y="1648"/>
                      <a:pt x="141" y="1672"/>
                      <a:pt x="1" y="1695"/>
                    </a:cubicBezTo>
                    <a:cubicBezTo>
                      <a:pt x="122" y="1879"/>
                      <a:pt x="270" y="2043"/>
                      <a:pt x="441" y="2183"/>
                    </a:cubicBezTo>
                    <a:cubicBezTo>
                      <a:pt x="339" y="2183"/>
                      <a:pt x="237" y="2182"/>
                      <a:pt x="136" y="2182"/>
                    </a:cubicBezTo>
                    <a:cubicBezTo>
                      <a:pt x="282" y="2347"/>
                      <a:pt x="429" y="2512"/>
                      <a:pt x="577" y="2678"/>
                    </a:cubicBezTo>
                    <a:lnTo>
                      <a:pt x="315" y="2654"/>
                    </a:lnTo>
                    <a:lnTo>
                      <a:pt x="315" y="2654"/>
                    </a:lnTo>
                    <a:cubicBezTo>
                      <a:pt x="568" y="2880"/>
                      <a:pt x="786" y="3138"/>
                      <a:pt x="970" y="3424"/>
                    </a:cubicBezTo>
                    <a:cubicBezTo>
                      <a:pt x="868" y="3430"/>
                      <a:pt x="764" y="3439"/>
                      <a:pt x="666" y="3486"/>
                    </a:cubicBezTo>
                    <a:cubicBezTo>
                      <a:pt x="569" y="3535"/>
                      <a:pt x="481" y="3632"/>
                      <a:pt x="484" y="3732"/>
                    </a:cubicBezTo>
                    <a:cubicBezTo>
                      <a:pt x="484" y="3780"/>
                      <a:pt x="505" y="3823"/>
                      <a:pt x="528" y="3865"/>
                    </a:cubicBezTo>
                    <a:cubicBezTo>
                      <a:pt x="671" y="4136"/>
                      <a:pt x="814" y="4407"/>
                      <a:pt x="957" y="4679"/>
                    </a:cubicBezTo>
                    <a:cubicBezTo>
                      <a:pt x="948" y="4674"/>
                      <a:pt x="940" y="4671"/>
                      <a:pt x="931" y="4671"/>
                    </a:cubicBezTo>
                    <a:cubicBezTo>
                      <a:pt x="873" y="4671"/>
                      <a:pt x="824" y="4786"/>
                      <a:pt x="831" y="4858"/>
                    </a:cubicBezTo>
                    <a:cubicBezTo>
                      <a:pt x="855" y="5101"/>
                      <a:pt x="922" y="5331"/>
                      <a:pt x="1027" y="5539"/>
                    </a:cubicBezTo>
                    <a:cubicBezTo>
                      <a:pt x="1370" y="6221"/>
                      <a:pt x="2210" y="6666"/>
                      <a:pt x="2883" y="6990"/>
                    </a:cubicBezTo>
                    <a:cubicBezTo>
                      <a:pt x="2611" y="6971"/>
                      <a:pt x="2341" y="6954"/>
                      <a:pt x="2069" y="6937"/>
                    </a:cubicBezTo>
                    <a:lnTo>
                      <a:pt x="2069" y="6937"/>
                    </a:lnTo>
                    <a:cubicBezTo>
                      <a:pt x="2424" y="7331"/>
                      <a:pt x="2888" y="7626"/>
                      <a:pt x="3404" y="7788"/>
                    </a:cubicBezTo>
                    <a:cubicBezTo>
                      <a:pt x="3328" y="7796"/>
                      <a:pt x="3253" y="7833"/>
                      <a:pt x="3196" y="7889"/>
                    </a:cubicBezTo>
                    <a:cubicBezTo>
                      <a:pt x="3214" y="7957"/>
                      <a:pt x="3244" y="8021"/>
                      <a:pt x="3285" y="8077"/>
                    </a:cubicBezTo>
                    <a:lnTo>
                      <a:pt x="3285" y="8077"/>
                    </a:lnTo>
                    <a:cubicBezTo>
                      <a:pt x="3282" y="8078"/>
                      <a:pt x="3280" y="8080"/>
                      <a:pt x="3277" y="8082"/>
                    </a:cubicBezTo>
                    <a:cubicBezTo>
                      <a:pt x="3226" y="8120"/>
                      <a:pt x="3237" y="8200"/>
                      <a:pt x="3281" y="8238"/>
                    </a:cubicBezTo>
                    <a:cubicBezTo>
                      <a:pt x="3323" y="8276"/>
                      <a:pt x="3385" y="8284"/>
                      <a:pt x="3442" y="8297"/>
                    </a:cubicBezTo>
                    <a:cubicBezTo>
                      <a:pt x="3855" y="8385"/>
                      <a:pt x="4162" y="8705"/>
                      <a:pt x="4361" y="9067"/>
                    </a:cubicBezTo>
                    <a:cubicBezTo>
                      <a:pt x="4560" y="9430"/>
                      <a:pt x="4670" y="9836"/>
                      <a:pt x="4834" y="10218"/>
                    </a:cubicBezTo>
                    <a:cubicBezTo>
                      <a:pt x="5324" y="11362"/>
                      <a:pt x="6285" y="12272"/>
                      <a:pt x="6535" y="13509"/>
                    </a:cubicBezTo>
                    <a:cubicBezTo>
                      <a:pt x="6538" y="13257"/>
                      <a:pt x="6539" y="13008"/>
                      <a:pt x="6542" y="12758"/>
                    </a:cubicBezTo>
                    <a:cubicBezTo>
                      <a:pt x="6647" y="12796"/>
                      <a:pt x="6753" y="12834"/>
                      <a:pt x="6859" y="12872"/>
                    </a:cubicBezTo>
                    <a:lnTo>
                      <a:pt x="4689" y="8882"/>
                    </a:lnTo>
                    <a:cubicBezTo>
                      <a:pt x="4922" y="8531"/>
                      <a:pt x="5064" y="8126"/>
                      <a:pt x="5100" y="7721"/>
                    </a:cubicBezTo>
                    <a:lnTo>
                      <a:pt x="5100" y="7721"/>
                    </a:lnTo>
                    <a:cubicBezTo>
                      <a:pt x="5046" y="7744"/>
                      <a:pt x="4988" y="7755"/>
                      <a:pt x="4932" y="7755"/>
                    </a:cubicBezTo>
                    <a:cubicBezTo>
                      <a:pt x="4890" y="7755"/>
                      <a:pt x="4848" y="7749"/>
                      <a:pt x="4809" y="7737"/>
                    </a:cubicBezTo>
                    <a:cubicBezTo>
                      <a:pt x="4851" y="7464"/>
                      <a:pt x="4872" y="7191"/>
                      <a:pt x="4877" y="6917"/>
                    </a:cubicBezTo>
                    <a:lnTo>
                      <a:pt x="4877" y="6917"/>
                    </a:lnTo>
                    <a:cubicBezTo>
                      <a:pt x="4810" y="6949"/>
                      <a:pt x="4745" y="6979"/>
                      <a:pt x="4678" y="7011"/>
                    </a:cubicBezTo>
                    <a:lnTo>
                      <a:pt x="4678" y="7011"/>
                    </a:lnTo>
                    <a:cubicBezTo>
                      <a:pt x="4998" y="6859"/>
                      <a:pt x="4706" y="5346"/>
                      <a:pt x="4668" y="5056"/>
                    </a:cubicBezTo>
                    <a:cubicBezTo>
                      <a:pt x="4586" y="4428"/>
                      <a:pt x="4082" y="3899"/>
                      <a:pt x="4174" y="3233"/>
                    </a:cubicBezTo>
                    <a:cubicBezTo>
                      <a:pt x="4186" y="3153"/>
                      <a:pt x="4205" y="3064"/>
                      <a:pt x="4166" y="3003"/>
                    </a:cubicBezTo>
                    <a:cubicBezTo>
                      <a:pt x="4124" y="2946"/>
                      <a:pt x="4041" y="2934"/>
                      <a:pt x="3974" y="2909"/>
                    </a:cubicBezTo>
                    <a:cubicBezTo>
                      <a:pt x="3853" y="2863"/>
                      <a:pt x="3766" y="2765"/>
                      <a:pt x="3690" y="2665"/>
                    </a:cubicBezTo>
                    <a:cubicBezTo>
                      <a:pt x="3449" y="2352"/>
                      <a:pt x="3241" y="2013"/>
                      <a:pt x="3072" y="1651"/>
                    </a:cubicBezTo>
                    <a:lnTo>
                      <a:pt x="3072" y="1651"/>
                    </a:lnTo>
                    <a:cubicBezTo>
                      <a:pt x="3069" y="1655"/>
                      <a:pt x="3066" y="1659"/>
                      <a:pt x="3061" y="1662"/>
                    </a:cubicBezTo>
                    <a:cubicBezTo>
                      <a:pt x="3053" y="1666"/>
                      <a:pt x="3045" y="1668"/>
                      <a:pt x="3037" y="1668"/>
                    </a:cubicBezTo>
                    <a:cubicBezTo>
                      <a:pt x="3022" y="1668"/>
                      <a:pt x="3007" y="1662"/>
                      <a:pt x="2995" y="1654"/>
                    </a:cubicBezTo>
                    <a:cubicBezTo>
                      <a:pt x="2799" y="1542"/>
                      <a:pt x="2719" y="1284"/>
                      <a:pt x="2807" y="1047"/>
                    </a:cubicBezTo>
                    <a:lnTo>
                      <a:pt x="2807" y="1047"/>
                    </a:lnTo>
                    <a:cubicBezTo>
                      <a:pt x="2677" y="1085"/>
                      <a:pt x="2545" y="1123"/>
                      <a:pt x="2414" y="1161"/>
                    </a:cubicBezTo>
                    <a:cubicBezTo>
                      <a:pt x="2373" y="1053"/>
                      <a:pt x="2268" y="989"/>
                      <a:pt x="2168" y="932"/>
                    </a:cubicBezTo>
                    <a:lnTo>
                      <a:pt x="900" y="199"/>
                    </a:lnTo>
                    <a:lnTo>
                      <a:pt x="900" y="199"/>
                    </a:lnTo>
                    <a:cubicBezTo>
                      <a:pt x="917" y="246"/>
                      <a:pt x="882" y="313"/>
                      <a:pt x="830" y="335"/>
                    </a:cubicBezTo>
                    <a:cubicBezTo>
                      <a:pt x="710" y="180"/>
                      <a:pt x="544" y="64"/>
                      <a:pt x="3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9" name="Google Shape;2749;p17"/>
              <p:cNvSpPr/>
              <p:nvPr/>
            </p:nvSpPr>
            <p:spPr>
              <a:xfrm>
                <a:off x="6317625" y="2475750"/>
                <a:ext cx="175425" cy="17285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914" extrusionOk="0">
                    <a:moveTo>
                      <a:pt x="0" y="0"/>
                    </a:moveTo>
                    <a:lnTo>
                      <a:pt x="0" y="6914"/>
                    </a:lnTo>
                    <a:lnTo>
                      <a:pt x="7016" y="6914"/>
                    </a:lnTo>
                    <a:lnTo>
                      <a:pt x="7016" y="14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0" name="Google Shape;2750;p17"/>
              <p:cNvSpPr/>
              <p:nvPr/>
            </p:nvSpPr>
            <p:spPr>
              <a:xfrm>
                <a:off x="6244225" y="2401250"/>
                <a:ext cx="258550" cy="118900"/>
              </a:xfrm>
              <a:custGeom>
                <a:avLst/>
                <a:gdLst/>
                <a:ahLst/>
                <a:cxnLst/>
                <a:rect l="l" t="t" r="r" b="b"/>
                <a:pathLst>
                  <a:path w="10342" h="4756" extrusionOk="0">
                    <a:moveTo>
                      <a:pt x="1" y="1"/>
                    </a:moveTo>
                    <a:lnTo>
                      <a:pt x="1132" y="4563"/>
                    </a:lnTo>
                    <a:lnTo>
                      <a:pt x="4685" y="4755"/>
                    </a:lnTo>
                    <a:lnTo>
                      <a:pt x="10341" y="4594"/>
                    </a:lnTo>
                    <a:lnTo>
                      <a:pt x="6491" y="25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1" name="Google Shape;2751;p17"/>
              <p:cNvSpPr/>
              <p:nvPr/>
            </p:nvSpPr>
            <p:spPr>
              <a:xfrm>
                <a:off x="6394200" y="2436275"/>
                <a:ext cx="30675" cy="21650"/>
              </a:xfrm>
              <a:custGeom>
                <a:avLst/>
                <a:gdLst/>
                <a:ahLst/>
                <a:cxnLst/>
                <a:rect l="l" t="t" r="r" b="b"/>
                <a:pathLst>
                  <a:path w="1227" h="866" extrusionOk="0">
                    <a:moveTo>
                      <a:pt x="612" y="1"/>
                    </a:moveTo>
                    <a:lnTo>
                      <a:pt x="1" y="865"/>
                    </a:lnTo>
                    <a:lnTo>
                      <a:pt x="1226" y="803"/>
                    </a:lnTo>
                    <a:lnTo>
                      <a:pt x="61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2" name="Google Shape;2752;p17"/>
              <p:cNvSpPr/>
              <p:nvPr/>
            </p:nvSpPr>
            <p:spPr>
              <a:xfrm>
                <a:off x="6399825" y="2442525"/>
                <a:ext cx="21775" cy="15400"/>
              </a:xfrm>
              <a:custGeom>
                <a:avLst/>
                <a:gdLst/>
                <a:ahLst/>
                <a:cxnLst/>
                <a:rect l="l" t="t" r="r" b="b"/>
                <a:pathLst>
                  <a:path w="871" h="616" extrusionOk="0">
                    <a:moveTo>
                      <a:pt x="436" y="1"/>
                    </a:moveTo>
                    <a:lnTo>
                      <a:pt x="1" y="615"/>
                    </a:lnTo>
                    <a:lnTo>
                      <a:pt x="1" y="615"/>
                    </a:lnTo>
                    <a:lnTo>
                      <a:pt x="870" y="571"/>
                    </a:lnTo>
                    <a:lnTo>
                      <a:pt x="43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3" name="Google Shape;2753;p17"/>
              <p:cNvSpPr/>
              <p:nvPr/>
            </p:nvSpPr>
            <p:spPr>
              <a:xfrm>
                <a:off x="6399825" y="2442525"/>
                <a:ext cx="21775" cy="15400"/>
              </a:xfrm>
              <a:custGeom>
                <a:avLst/>
                <a:gdLst/>
                <a:ahLst/>
                <a:cxnLst/>
                <a:rect l="l" t="t" r="r" b="b"/>
                <a:pathLst>
                  <a:path w="871" h="616" extrusionOk="0">
                    <a:moveTo>
                      <a:pt x="436" y="1"/>
                    </a:moveTo>
                    <a:lnTo>
                      <a:pt x="389" y="66"/>
                    </a:lnTo>
                    <a:lnTo>
                      <a:pt x="775" y="571"/>
                    </a:lnTo>
                    <a:lnTo>
                      <a:pt x="5" y="610"/>
                    </a:lnTo>
                    <a:lnTo>
                      <a:pt x="1" y="615"/>
                    </a:lnTo>
                    <a:lnTo>
                      <a:pt x="870" y="571"/>
                    </a:lnTo>
                    <a:lnTo>
                      <a:pt x="43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4" name="Google Shape;2754;p17"/>
              <p:cNvSpPr/>
              <p:nvPr/>
            </p:nvSpPr>
            <p:spPr>
              <a:xfrm>
                <a:off x="6373075" y="2434200"/>
                <a:ext cx="36450" cy="23725"/>
              </a:xfrm>
              <a:custGeom>
                <a:avLst/>
                <a:gdLst/>
                <a:ahLst/>
                <a:cxnLst/>
                <a:rect l="l" t="t" r="r" b="b"/>
                <a:pathLst>
                  <a:path w="1458" h="949" extrusionOk="0">
                    <a:moveTo>
                      <a:pt x="0" y="1"/>
                    </a:moveTo>
                    <a:lnTo>
                      <a:pt x="846" y="948"/>
                    </a:lnTo>
                    <a:lnTo>
                      <a:pt x="1457" y="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5" name="Google Shape;2755;p17"/>
              <p:cNvSpPr/>
              <p:nvPr/>
            </p:nvSpPr>
            <p:spPr>
              <a:xfrm>
                <a:off x="6156675" y="2401250"/>
                <a:ext cx="204675" cy="118900"/>
              </a:xfrm>
              <a:custGeom>
                <a:avLst/>
                <a:gdLst/>
                <a:ahLst/>
                <a:cxnLst/>
                <a:rect l="l" t="t" r="r" b="b"/>
                <a:pathLst>
                  <a:path w="8187" h="4756" extrusionOk="0">
                    <a:moveTo>
                      <a:pt x="3503" y="1"/>
                    </a:moveTo>
                    <a:lnTo>
                      <a:pt x="0" y="4587"/>
                    </a:lnTo>
                    <a:lnTo>
                      <a:pt x="8186" y="4755"/>
                    </a:lnTo>
                    <a:cubicBezTo>
                      <a:pt x="6936" y="3488"/>
                      <a:pt x="3503" y="1"/>
                      <a:pt x="35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6" name="Google Shape;2756;p17"/>
              <p:cNvSpPr/>
              <p:nvPr/>
            </p:nvSpPr>
            <p:spPr>
              <a:xfrm>
                <a:off x="6172125" y="2415175"/>
                <a:ext cx="170975" cy="243600"/>
              </a:xfrm>
              <a:custGeom>
                <a:avLst/>
                <a:gdLst/>
                <a:ahLst/>
                <a:cxnLst/>
                <a:rect l="l" t="t" r="r" b="b"/>
                <a:pathLst>
                  <a:path w="6839" h="9744" extrusionOk="0">
                    <a:moveTo>
                      <a:pt x="2866" y="0"/>
                    </a:moveTo>
                    <a:lnTo>
                      <a:pt x="0" y="3802"/>
                    </a:lnTo>
                    <a:cubicBezTo>
                      <a:pt x="0" y="3802"/>
                      <a:pt x="108" y="8123"/>
                      <a:pt x="108" y="9744"/>
                    </a:cubicBezTo>
                    <a:lnTo>
                      <a:pt x="6838" y="8835"/>
                    </a:lnTo>
                    <a:cubicBezTo>
                      <a:pt x="6795" y="6981"/>
                      <a:pt x="6810" y="5927"/>
                      <a:pt x="6768" y="4075"/>
                    </a:cubicBezTo>
                    <a:lnTo>
                      <a:pt x="28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7" name="Google Shape;2757;p17"/>
              <p:cNvSpPr/>
              <p:nvPr/>
            </p:nvSpPr>
            <p:spPr>
              <a:xfrm>
                <a:off x="6230050" y="2510425"/>
                <a:ext cx="1547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619" h="980" extrusionOk="0">
                    <a:moveTo>
                      <a:pt x="1" y="0"/>
                    </a:moveTo>
                    <a:lnTo>
                      <a:pt x="1" y="979"/>
                    </a:lnTo>
                    <a:lnTo>
                      <a:pt x="618" y="979"/>
                    </a:lnTo>
                    <a:lnTo>
                      <a:pt x="61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8" name="Google Shape;2758;p17"/>
              <p:cNvSpPr/>
              <p:nvPr/>
            </p:nvSpPr>
            <p:spPr>
              <a:xfrm>
                <a:off x="6270925" y="2489100"/>
                <a:ext cx="135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540" h="855" extrusionOk="0">
                    <a:moveTo>
                      <a:pt x="0" y="0"/>
                    </a:moveTo>
                    <a:lnTo>
                      <a:pt x="0" y="855"/>
                    </a:lnTo>
                    <a:lnTo>
                      <a:pt x="540" y="855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9" name="Google Shape;2759;p17"/>
              <p:cNvSpPr/>
              <p:nvPr/>
            </p:nvSpPr>
            <p:spPr>
              <a:xfrm>
                <a:off x="6199075" y="2489100"/>
                <a:ext cx="135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540" h="855" extrusionOk="0">
                    <a:moveTo>
                      <a:pt x="0" y="0"/>
                    </a:moveTo>
                    <a:lnTo>
                      <a:pt x="0" y="855"/>
                    </a:lnTo>
                    <a:lnTo>
                      <a:pt x="539" y="855"/>
                    </a:lnTo>
                    <a:lnTo>
                      <a:pt x="53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0" name="Google Shape;2760;p17"/>
              <p:cNvSpPr/>
              <p:nvPr/>
            </p:nvSpPr>
            <p:spPr>
              <a:xfrm>
                <a:off x="6233100" y="2510425"/>
                <a:ext cx="1547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619" h="980" extrusionOk="0">
                    <a:moveTo>
                      <a:pt x="1" y="0"/>
                    </a:moveTo>
                    <a:lnTo>
                      <a:pt x="1" y="979"/>
                    </a:lnTo>
                    <a:lnTo>
                      <a:pt x="619" y="979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1" name="Google Shape;2761;p17"/>
              <p:cNvSpPr/>
              <p:nvPr/>
            </p:nvSpPr>
            <p:spPr>
              <a:xfrm>
                <a:off x="6273950" y="2489100"/>
                <a:ext cx="135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540" h="855" extrusionOk="0">
                    <a:moveTo>
                      <a:pt x="0" y="0"/>
                    </a:moveTo>
                    <a:lnTo>
                      <a:pt x="0" y="855"/>
                    </a:lnTo>
                    <a:lnTo>
                      <a:pt x="539" y="855"/>
                    </a:lnTo>
                    <a:lnTo>
                      <a:pt x="5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2" name="Google Shape;2762;p17"/>
              <p:cNvSpPr/>
              <p:nvPr/>
            </p:nvSpPr>
            <p:spPr>
              <a:xfrm>
                <a:off x="6202075" y="2489100"/>
                <a:ext cx="135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540" h="855" extrusionOk="0">
                    <a:moveTo>
                      <a:pt x="1" y="0"/>
                    </a:moveTo>
                    <a:lnTo>
                      <a:pt x="1" y="855"/>
                    </a:lnTo>
                    <a:lnTo>
                      <a:pt x="540" y="855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3" name="Google Shape;2763;p17"/>
              <p:cNvSpPr/>
              <p:nvPr/>
            </p:nvSpPr>
            <p:spPr>
              <a:xfrm>
                <a:off x="6368500" y="2534900"/>
                <a:ext cx="13500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540" h="856" extrusionOk="0">
                    <a:moveTo>
                      <a:pt x="0" y="0"/>
                    </a:moveTo>
                    <a:lnTo>
                      <a:pt x="0" y="856"/>
                    </a:lnTo>
                    <a:lnTo>
                      <a:pt x="539" y="856"/>
                    </a:lnTo>
                    <a:lnTo>
                      <a:pt x="53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4" name="Google Shape;2764;p17"/>
              <p:cNvSpPr/>
              <p:nvPr/>
            </p:nvSpPr>
            <p:spPr>
              <a:xfrm>
                <a:off x="6371550" y="2534900"/>
                <a:ext cx="13500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540" h="856" extrusionOk="0">
                    <a:moveTo>
                      <a:pt x="0" y="0"/>
                    </a:moveTo>
                    <a:lnTo>
                      <a:pt x="0" y="856"/>
                    </a:lnTo>
                    <a:lnTo>
                      <a:pt x="539" y="856"/>
                    </a:lnTo>
                    <a:lnTo>
                      <a:pt x="5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5" name="Google Shape;2765;p17"/>
              <p:cNvSpPr/>
              <p:nvPr/>
            </p:nvSpPr>
            <p:spPr>
              <a:xfrm>
                <a:off x="6398975" y="2534900"/>
                <a:ext cx="13475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539" h="856" extrusionOk="0">
                    <a:moveTo>
                      <a:pt x="1" y="0"/>
                    </a:moveTo>
                    <a:lnTo>
                      <a:pt x="1" y="856"/>
                    </a:lnTo>
                    <a:lnTo>
                      <a:pt x="538" y="856"/>
                    </a:lnTo>
                    <a:lnTo>
                      <a:pt x="53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6" name="Google Shape;2766;p17"/>
              <p:cNvSpPr/>
              <p:nvPr/>
            </p:nvSpPr>
            <p:spPr>
              <a:xfrm>
                <a:off x="6402025" y="2534900"/>
                <a:ext cx="13500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540" h="856" extrusionOk="0">
                    <a:moveTo>
                      <a:pt x="1" y="0"/>
                    </a:moveTo>
                    <a:lnTo>
                      <a:pt x="1" y="856"/>
                    </a:lnTo>
                    <a:lnTo>
                      <a:pt x="540" y="856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7" name="Google Shape;2767;p17"/>
              <p:cNvSpPr/>
              <p:nvPr/>
            </p:nvSpPr>
            <p:spPr>
              <a:xfrm>
                <a:off x="6456350" y="2534900"/>
                <a:ext cx="13500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540" h="856" extrusionOk="0">
                    <a:moveTo>
                      <a:pt x="0" y="0"/>
                    </a:moveTo>
                    <a:lnTo>
                      <a:pt x="0" y="856"/>
                    </a:lnTo>
                    <a:lnTo>
                      <a:pt x="539" y="856"/>
                    </a:lnTo>
                    <a:lnTo>
                      <a:pt x="53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8" name="Google Shape;2768;p17"/>
              <p:cNvSpPr/>
              <p:nvPr/>
            </p:nvSpPr>
            <p:spPr>
              <a:xfrm>
                <a:off x="6459400" y="2534900"/>
                <a:ext cx="13500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540" h="856" extrusionOk="0">
                    <a:moveTo>
                      <a:pt x="0" y="0"/>
                    </a:moveTo>
                    <a:lnTo>
                      <a:pt x="0" y="856"/>
                    </a:lnTo>
                    <a:lnTo>
                      <a:pt x="539" y="856"/>
                    </a:lnTo>
                    <a:lnTo>
                      <a:pt x="5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9" name="Google Shape;2769;p17"/>
              <p:cNvSpPr/>
              <p:nvPr/>
            </p:nvSpPr>
            <p:spPr>
              <a:xfrm>
                <a:off x="6450750" y="2254700"/>
                <a:ext cx="203950" cy="401400"/>
              </a:xfrm>
              <a:custGeom>
                <a:avLst/>
                <a:gdLst/>
                <a:ahLst/>
                <a:cxnLst/>
                <a:rect l="l" t="t" r="r" b="b"/>
                <a:pathLst>
                  <a:path w="8158" h="16056" extrusionOk="0">
                    <a:moveTo>
                      <a:pt x="3638" y="1918"/>
                    </a:moveTo>
                    <a:cubicBezTo>
                      <a:pt x="3636" y="1918"/>
                      <a:pt x="3634" y="1918"/>
                      <a:pt x="3631" y="1919"/>
                    </a:cubicBezTo>
                    <a:cubicBezTo>
                      <a:pt x="3638" y="1933"/>
                      <a:pt x="3644" y="1947"/>
                      <a:pt x="3651" y="1961"/>
                    </a:cubicBezTo>
                    <a:lnTo>
                      <a:pt x="3651" y="1961"/>
                    </a:lnTo>
                    <a:cubicBezTo>
                      <a:pt x="3660" y="1942"/>
                      <a:pt x="3655" y="1918"/>
                      <a:pt x="3638" y="1918"/>
                    </a:cubicBezTo>
                    <a:close/>
                    <a:moveTo>
                      <a:pt x="416" y="1"/>
                    </a:moveTo>
                    <a:lnTo>
                      <a:pt x="416" y="1"/>
                    </a:lnTo>
                    <a:cubicBezTo>
                      <a:pt x="637" y="329"/>
                      <a:pt x="707" y="765"/>
                      <a:pt x="611" y="1194"/>
                    </a:cubicBezTo>
                    <a:cubicBezTo>
                      <a:pt x="555" y="1442"/>
                      <a:pt x="445" y="1699"/>
                      <a:pt x="498" y="1930"/>
                    </a:cubicBezTo>
                    <a:cubicBezTo>
                      <a:pt x="332" y="1958"/>
                      <a:pt x="166" y="1985"/>
                      <a:pt x="0" y="2014"/>
                    </a:cubicBezTo>
                    <a:cubicBezTo>
                      <a:pt x="144" y="2233"/>
                      <a:pt x="321" y="2428"/>
                      <a:pt x="523" y="2594"/>
                    </a:cubicBezTo>
                    <a:cubicBezTo>
                      <a:pt x="402" y="2594"/>
                      <a:pt x="281" y="2593"/>
                      <a:pt x="161" y="2593"/>
                    </a:cubicBezTo>
                    <a:cubicBezTo>
                      <a:pt x="335" y="2790"/>
                      <a:pt x="512" y="2986"/>
                      <a:pt x="687" y="3183"/>
                    </a:cubicBezTo>
                    <a:cubicBezTo>
                      <a:pt x="583" y="3173"/>
                      <a:pt x="478" y="3164"/>
                      <a:pt x="375" y="3153"/>
                    </a:cubicBezTo>
                    <a:lnTo>
                      <a:pt x="375" y="3153"/>
                    </a:lnTo>
                    <a:cubicBezTo>
                      <a:pt x="674" y="3422"/>
                      <a:pt x="936" y="3731"/>
                      <a:pt x="1152" y="4070"/>
                    </a:cubicBezTo>
                    <a:cubicBezTo>
                      <a:pt x="1031" y="4079"/>
                      <a:pt x="907" y="4088"/>
                      <a:pt x="791" y="4144"/>
                    </a:cubicBezTo>
                    <a:cubicBezTo>
                      <a:pt x="677" y="4200"/>
                      <a:pt x="574" y="4317"/>
                      <a:pt x="575" y="4435"/>
                    </a:cubicBezTo>
                    <a:cubicBezTo>
                      <a:pt x="575" y="4493"/>
                      <a:pt x="602" y="4544"/>
                      <a:pt x="627" y="4594"/>
                    </a:cubicBezTo>
                    <a:lnTo>
                      <a:pt x="1138" y="5561"/>
                    </a:lnTo>
                    <a:cubicBezTo>
                      <a:pt x="1128" y="5555"/>
                      <a:pt x="1118" y="5553"/>
                      <a:pt x="1108" y="5553"/>
                    </a:cubicBezTo>
                    <a:cubicBezTo>
                      <a:pt x="1038" y="5553"/>
                      <a:pt x="980" y="5688"/>
                      <a:pt x="988" y="5774"/>
                    </a:cubicBezTo>
                    <a:cubicBezTo>
                      <a:pt x="1017" y="6062"/>
                      <a:pt x="1096" y="6337"/>
                      <a:pt x="1221" y="6583"/>
                    </a:cubicBezTo>
                    <a:cubicBezTo>
                      <a:pt x="1629" y="7393"/>
                      <a:pt x="2628" y="7921"/>
                      <a:pt x="3427" y="8307"/>
                    </a:cubicBezTo>
                    <a:cubicBezTo>
                      <a:pt x="3105" y="8287"/>
                      <a:pt x="2782" y="8264"/>
                      <a:pt x="2460" y="8244"/>
                    </a:cubicBezTo>
                    <a:lnTo>
                      <a:pt x="2460" y="8244"/>
                    </a:lnTo>
                    <a:cubicBezTo>
                      <a:pt x="2882" y="8713"/>
                      <a:pt x="3434" y="9064"/>
                      <a:pt x="4047" y="9256"/>
                    </a:cubicBezTo>
                    <a:cubicBezTo>
                      <a:pt x="3957" y="9263"/>
                      <a:pt x="3866" y="9307"/>
                      <a:pt x="3799" y="9373"/>
                    </a:cubicBezTo>
                    <a:cubicBezTo>
                      <a:pt x="3820" y="9455"/>
                      <a:pt x="3857" y="9532"/>
                      <a:pt x="3906" y="9599"/>
                    </a:cubicBezTo>
                    <a:lnTo>
                      <a:pt x="3906" y="9599"/>
                    </a:lnTo>
                    <a:cubicBezTo>
                      <a:pt x="3903" y="9600"/>
                      <a:pt x="3901" y="9602"/>
                      <a:pt x="3898" y="9604"/>
                    </a:cubicBezTo>
                    <a:cubicBezTo>
                      <a:pt x="3838" y="9648"/>
                      <a:pt x="3851" y="9745"/>
                      <a:pt x="3902" y="9790"/>
                    </a:cubicBezTo>
                    <a:cubicBezTo>
                      <a:pt x="3954" y="9834"/>
                      <a:pt x="4028" y="9846"/>
                      <a:pt x="4097" y="9860"/>
                    </a:cubicBezTo>
                    <a:cubicBezTo>
                      <a:pt x="4587" y="9962"/>
                      <a:pt x="4952" y="10348"/>
                      <a:pt x="5189" y="10776"/>
                    </a:cubicBezTo>
                    <a:cubicBezTo>
                      <a:pt x="5425" y="11206"/>
                      <a:pt x="5557" y="11690"/>
                      <a:pt x="5751" y="12143"/>
                    </a:cubicBezTo>
                    <a:cubicBezTo>
                      <a:pt x="6334" y="13503"/>
                      <a:pt x="7477" y="14585"/>
                      <a:pt x="7772" y="16056"/>
                    </a:cubicBezTo>
                    <a:cubicBezTo>
                      <a:pt x="7774" y="15758"/>
                      <a:pt x="7777" y="15460"/>
                      <a:pt x="7778" y="15162"/>
                    </a:cubicBezTo>
                    <a:cubicBezTo>
                      <a:pt x="7905" y="15207"/>
                      <a:pt x="8031" y="15252"/>
                      <a:pt x="8157" y="15297"/>
                    </a:cubicBezTo>
                    <a:cubicBezTo>
                      <a:pt x="7296" y="13718"/>
                      <a:pt x="6438" y="12136"/>
                      <a:pt x="5579" y="10555"/>
                    </a:cubicBezTo>
                    <a:cubicBezTo>
                      <a:pt x="5856" y="10139"/>
                      <a:pt x="6025" y="9659"/>
                      <a:pt x="6067" y="9178"/>
                    </a:cubicBezTo>
                    <a:lnTo>
                      <a:pt x="6067" y="9178"/>
                    </a:lnTo>
                    <a:cubicBezTo>
                      <a:pt x="6001" y="9204"/>
                      <a:pt x="5932" y="9217"/>
                      <a:pt x="5865" y="9217"/>
                    </a:cubicBezTo>
                    <a:cubicBezTo>
                      <a:pt x="5816" y="9217"/>
                      <a:pt x="5767" y="9210"/>
                      <a:pt x="5721" y="9196"/>
                    </a:cubicBezTo>
                    <a:cubicBezTo>
                      <a:pt x="5770" y="8870"/>
                      <a:pt x="5798" y="8545"/>
                      <a:pt x="5801" y="8221"/>
                    </a:cubicBezTo>
                    <a:lnTo>
                      <a:pt x="5801" y="8221"/>
                    </a:lnTo>
                    <a:cubicBezTo>
                      <a:pt x="5723" y="8258"/>
                      <a:pt x="5642" y="8296"/>
                      <a:pt x="5564" y="8333"/>
                    </a:cubicBezTo>
                    <a:cubicBezTo>
                      <a:pt x="5945" y="8155"/>
                      <a:pt x="5597" y="6352"/>
                      <a:pt x="5552" y="6009"/>
                    </a:cubicBezTo>
                    <a:cubicBezTo>
                      <a:pt x="5456" y="5263"/>
                      <a:pt x="4854" y="4633"/>
                      <a:pt x="4966" y="3841"/>
                    </a:cubicBezTo>
                    <a:cubicBezTo>
                      <a:pt x="4980" y="3746"/>
                      <a:pt x="5003" y="3640"/>
                      <a:pt x="4948" y="3567"/>
                    </a:cubicBezTo>
                    <a:cubicBezTo>
                      <a:pt x="4901" y="3498"/>
                      <a:pt x="4802" y="3485"/>
                      <a:pt x="4721" y="3456"/>
                    </a:cubicBezTo>
                    <a:cubicBezTo>
                      <a:pt x="4577" y="3401"/>
                      <a:pt x="4477" y="3282"/>
                      <a:pt x="4384" y="3165"/>
                    </a:cubicBezTo>
                    <a:cubicBezTo>
                      <a:pt x="4098" y="2795"/>
                      <a:pt x="3852" y="2390"/>
                      <a:pt x="3651" y="1961"/>
                    </a:cubicBezTo>
                    <a:lnTo>
                      <a:pt x="3651" y="1961"/>
                    </a:lnTo>
                    <a:cubicBezTo>
                      <a:pt x="3648" y="1966"/>
                      <a:pt x="3643" y="1971"/>
                      <a:pt x="3638" y="1975"/>
                    </a:cubicBezTo>
                    <a:cubicBezTo>
                      <a:pt x="3628" y="1980"/>
                      <a:pt x="3618" y="1982"/>
                      <a:pt x="3609" y="1982"/>
                    </a:cubicBezTo>
                    <a:cubicBezTo>
                      <a:pt x="3590" y="1982"/>
                      <a:pt x="3573" y="1974"/>
                      <a:pt x="3558" y="1966"/>
                    </a:cubicBezTo>
                    <a:cubicBezTo>
                      <a:pt x="3326" y="1835"/>
                      <a:pt x="3231" y="1526"/>
                      <a:pt x="3335" y="1245"/>
                    </a:cubicBezTo>
                    <a:lnTo>
                      <a:pt x="3335" y="1245"/>
                    </a:lnTo>
                    <a:cubicBezTo>
                      <a:pt x="3180" y="1291"/>
                      <a:pt x="3024" y="1335"/>
                      <a:pt x="2868" y="1381"/>
                    </a:cubicBezTo>
                    <a:cubicBezTo>
                      <a:pt x="2819" y="1253"/>
                      <a:pt x="2696" y="1178"/>
                      <a:pt x="2576" y="1110"/>
                    </a:cubicBezTo>
                    <a:lnTo>
                      <a:pt x="1070" y="237"/>
                    </a:lnTo>
                    <a:lnTo>
                      <a:pt x="1070" y="237"/>
                    </a:lnTo>
                    <a:cubicBezTo>
                      <a:pt x="1090" y="293"/>
                      <a:pt x="1049" y="373"/>
                      <a:pt x="987" y="400"/>
                    </a:cubicBezTo>
                    <a:cubicBezTo>
                      <a:pt x="846" y="213"/>
                      <a:pt x="646" y="76"/>
                      <a:pt x="41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0" name="Google Shape;2770;p17"/>
              <p:cNvSpPr/>
              <p:nvPr/>
            </p:nvSpPr>
            <p:spPr>
              <a:xfrm>
                <a:off x="6307250" y="2119500"/>
                <a:ext cx="247075" cy="488925"/>
              </a:xfrm>
              <a:custGeom>
                <a:avLst/>
                <a:gdLst/>
                <a:ahLst/>
                <a:cxnLst/>
                <a:rect l="l" t="t" r="r" b="b"/>
                <a:pathLst>
                  <a:path w="9883" h="19557" extrusionOk="0">
                    <a:moveTo>
                      <a:pt x="1" y="1"/>
                    </a:moveTo>
                    <a:cubicBezTo>
                      <a:pt x="705" y="537"/>
                      <a:pt x="1090" y="1485"/>
                      <a:pt x="986" y="2435"/>
                    </a:cubicBezTo>
                    <a:lnTo>
                      <a:pt x="613" y="2092"/>
                    </a:lnTo>
                    <a:lnTo>
                      <a:pt x="613" y="2092"/>
                    </a:lnTo>
                    <a:cubicBezTo>
                      <a:pt x="566" y="2476"/>
                      <a:pt x="676" y="2861"/>
                      <a:pt x="910" y="3133"/>
                    </a:cubicBezTo>
                    <a:cubicBezTo>
                      <a:pt x="1056" y="3303"/>
                      <a:pt x="1225" y="3614"/>
                      <a:pt x="1013" y="3722"/>
                    </a:cubicBezTo>
                    <a:cubicBezTo>
                      <a:pt x="1154" y="3853"/>
                      <a:pt x="1293" y="3984"/>
                      <a:pt x="1435" y="4116"/>
                    </a:cubicBezTo>
                    <a:cubicBezTo>
                      <a:pt x="1340" y="4050"/>
                      <a:pt x="1225" y="4018"/>
                      <a:pt x="1108" y="4018"/>
                    </a:cubicBezTo>
                    <a:cubicBezTo>
                      <a:pt x="967" y="4018"/>
                      <a:pt x="822" y="4064"/>
                      <a:pt x="702" y="4154"/>
                    </a:cubicBezTo>
                    <a:cubicBezTo>
                      <a:pt x="737" y="4146"/>
                      <a:pt x="772" y="4142"/>
                      <a:pt x="805" y="4142"/>
                    </a:cubicBezTo>
                    <a:cubicBezTo>
                      <a:pt x="1106" y="4142"/>
                      <a:pt x="1335" y="4455"/>
                      <a:pt x="1424" y="4764"/>
                    </a:cubicBezTo>
                    <a:cubicBezTo>
                      <a:pt x="1546" y="5190"/>
                      <a:pt x="1601" y="5504"/>
                      <a:pt x="1852" y="5866"/>
                    </a:cubicBezTo>
                    <a:cubicBezTo>
                      <a:pt x="2045" y="6147"/>
                      <a:pt x="2188" y="6423"/>
                      <a:pt x="2117" y="6805"/>
                    </a:cubicBezTo>
                    <a:cubicBezTo>
                      <a:pt x="2026" y="6766"/>
                      <a:pt x="1934" y="6728"/>
                      <a:pt x="1844" y="6690"/>
                    </a:cubicBezTo>
                    <a:lnTo>
                      <a:pt x="1844" y="6690"/>
                    </a:lnTo>
                    <a:cubicBezTo>
                      <a:pt x="2007" y="6966"/>
                      <a:pt x="2130" y="7270"/>
                      <a:pt x="2208" y="7584"/>
                    </a:cubicBezTo>
                    <a:cubicBezTo>
                      <a:pt x="2023" y="7551"/>
                      <a:pt x="1869" y="7383"/>
                      <a:pt x="1845" y="7187"/>
                    </a:cubicBezTo>
                    <a:lnTo>
                      <a:pt x="1845" y="7187"/>
                    </a:lnTo>
                    <a:cubicBezTo>
                      <a:pt x="1813" y="7516"/>
                      <a:pt x="1887" y="7876"/>
                      <a:pt x="2066" y="8155"/>
                    </a:cubicBezTo>
                    <a:cubicBezTo>
                      <a:pt x="2197" y="8359"/>
                      <a:pt x="2487" y="8478"/>
                      <a:pt x="2541" y="8722"/>
                    </a:cubicBezTo>
                    <a:cubicBezTo>
                      <a:pt x="2430" y="8713"/>
                      <a:pt x="2321" y="8687"/>
                      <a:pt x="2209" y="8664"/>
                    </a:cubicBezTo>
                    <a:lnTo>
                      <a:pt x="2209" y="8664"/>
                    </a:lnTo>
                    <a:cubicBezTo>
                      <a:pt x="2356" y="8902"/>
                      <a:pt x="2692" y="9566"/>
                      <a:pt x="3010" y="9586"/>
                    </a:cubicBezTo>
                    <a:cubicBezTo>
                      <a:pt x="2862" y="9577"/>
                      <a:pt x="2712" y="9566"/>
                      <a:pt x="2565" y="9557"/>
                    </a:cubicBezTo>
                    <a:lnTo>
                      <a:pt x="2565" y="9557"/>
                    </a:lnTo>
                    <a:cubicBezTo>
                      <a:pt x="2964" y="9858"/>
                      <a:pt x="3375" y="10003"/>
                      <a:pt x="3692" y="10397"/>
                    </a:cubicBezTo>
                    <a:cubicBezTo>
                      <a:pt x="3507" y="10302"/>
                      <a:pt x="3183" y="10327"/>
                      <a:pt x="3031" y="10231"/>
                    </a:cubicBezTo>
                    <a:lnTo>
                      <a:pt x="3031" y="10231"/>
                    </a:lnTo>
                    <a:cubicBezTo>
                      <a:pt x="3356" y="10440"/>
                      <a:pt x="3682" y="10650"/>
                      <a:pt x="4006" y="10860"/>
                    </a:cubicBezTo>
                    <a:cubicBezTo>
                      <a:pt x="3774" y="10885"/>
                      <a:pt x="3544" y="10911"/>
                      <a:pt x="3311" y="10936"/>
                    </a:cubicBezTo>
                    <a:cubicBezTo>
                      <a:pt x="3771" y="11001"/>
                      <a:pt x="4223" y="11095"/>
                      <a:pt x="4664" y="11220"/>
                    </a:cubicBezTo>
                    <a:cubicBezTo>
                      <a:pt x="4579" y="11286"/>
                      <a:pt x="4492" y="11349"/>
                      <a:pt x="4407" y="11414"/>
                    </a:cubicBezTo>
                    <a:cubicBezTo>
                      <a:pt x="4478" y="11361"/>
                      <a:pt x="4635" y="11342"/>
                      <a:pt x="4806" y="11342"/>
                    </a:cubicBezTo>
                    <a:cubicBezTo>
                      <a:pt x="5023" y="11342"/>
                      <a:pt x="5262" y="11372"/>
                      <a:pt x="5371" y="11402"/>
                    </a:cubicBezTo>
                    <a:cubicBezTo>
                      <a:pt x="5739" y="11499"/>
                      <a:pt x="5943" y="11894"/>
                      <a:pt x="6080" y="12220"/>
                    </a:cubicBezTo>
                    <a:cubicBezTo>
                      <a:pt x="6442" y="13085"/>
                      <a:pt x="6805" y="13947"/>
                      <a:pt x="7167" y="14811"/>
                    </a:cubicBezTo>
                    <a:cubicBezTo>
                      <a:pt x="7612" y="15873"/>
                      <a:pt x="8057" y="16937"/>
                      <a:pt x="8382" y="18040"/>
                    </a:cubicBezTo>
                    <a:cubicBezTo>
                      <a:pt x="8508" y="18465"/>
                      <a:pt x="8615" y="18895"/>
                      <a:pt x="8704" y="19328"/>
                    </a:cubicBezTo>
                    <a:cubicBezTo>
                      <a:pt x="8717" y="19388"/>
                      <a:pt x="8732" y="19455"/>
                      <a:pt x="8783" y="19489"/>
                    </a:cubicBezTo>
                    <a:cubicBezTo>
                      <a:pt x="8844" y="19533"/>
                      <a:pt x="9036" y="19556"/>
                      <a:pt x="9229" y="19556"/>
                    </a:cubicBezTo>
                    <a:cubicBezTo>
                      <a:pt x="9430" y="19556"/>
                      <a:pt x="9632" y="19531"/>
                      <a:pt x="9692" y="19474"/>
                    </a:cubicBezTo>
                    <a:cubicBezTo>
                      <a:pt x="9882" y="19295"/>
                      <a:pt x="9737" y="18996"/>
                      <a:pt x="9670" y="18793"/>
                    </a:cubicBezTo>
                    <a:cubicBezTo>
                      <a:pt x="9510" y="18317"/>
                      <a:pt x="9333" y="17810"/>
                      <a:pt x="9125" y="17354"/>
                    </a:cubicBezTo>
                    <a:cubicBezTo>
                      <a:pt x="8814" y="16648"/>
                      <a:pt x="8507" y="15941"/>
                      <a:pt x="8197" y="15236"/>
                    </a:cubicBezTo>
                    <a:cubicBezTo>
                      <a:pt x="7886" y="14530"/>
                      <a:pt x="7579" y="13823"/>
                      <a:pt x="7269" y="13118"/>
                    </a:cubicBezTo>
                    <a:cubicBezTo>
                      <a:pt x="7115" y="12764"/>
                      <a:pt x="6958" y="12412"/>
                      <a:pt x="6805" y="12059"/>
                    </a:cubicBezTo>
                    <a:cubicBezTo>
                      <a:pt x="6728" y="11887"/>
                      <a:pt x="6422" y="11388"/>
                      <a:pt x="6465" y="11187"/>
                    </a:cubicBezTo>
                    <a:cubicBezTo>
                      <a:pt x="6471" y="11159"/>
                      <a:pt x="6493" y="11136"/>
                      <a:pt x="6513" y="11115"/>
                    </a:cubicBezTo>
                    <a:cubicBezTo>
                      <a:pt x="6829" y="10805"/>
                      <a:pt x="7167" y="10504"/>
                      <a:pt x="7441" y="10152"/>
                    </a:cubicBezTo>
                    <a:cubicBezTo>
                      <a:pt x="7642" y="9896"/>
                      <a:pt x="7781" y="9531"/>
                      <a:pt x="7628" y="9272"/>
                    </a:cubicBezTo>
                    <a:lnTo>
                      <a:pt x="7628" y="9272"/>
                    </a:lnTo>
                    <a:cubicBezTo>
                      <a:pt x="7471" y="9414"/>
                      <a:pt x="7312" y="9559"/>
                      <a:pt x="7153" y="9703"/>
                    </a:cubicBezTo>
                    <a:cubicBezTo>
                      <a:pt x="7140" y="9258"/>
                      <a:pt x="7294" y="8560"/>
                      <a:pt x="7724" y="8324"/>
                    </a:cubicBezTo>
                    <a:lnTo>
                      <a:pt x="7724" y="8324"/>
                    </a:lnTo>
                    <a:cubicBezTo>
                      <a:pt x="7533" y="8344"/>
                      <a:pt x="7344" y="8364"/>
                      <a:pt x="7153" y="8385"/>
                    </a:cubicBezTo>
                    <a:cubicBezTo>
                      <a:pt x="7321" y="7647"/>
                      <a:pt x="7584" y="6927"/>
                      <a:pt x="7930" y="6245"/>
                    </a:cubicBezTo>
                    <a:lnTo>
                      <a:pt x="7930" y="6245"/>
                    </a:lnTo>
                    <a:cubicBezTo>
                      <a:pt x="7703" y="6429"/>
                      <a:pt x="7509" y="6656"/>
                      <a:pt x="7356" y="6910"/>
                    </a:cubicBezTo>
                    <a:cubicBezTo>
                      <a:pt x="7401" y="6283"/>
                      <a:pt x="7443" y="5654"/>
                      <a:pt x="7486" y="5026"/>
                    </a:cubicBezTo>
                    <a:lnTo>
                      <a:pt x="7486" y="5026"/>
                    </a:lnTo>
                    <a:cubicBezTo>
                      <a:pt x="7352" y="5082"/>
                      <a:pt x="7232" y="5171"/>
                      <a:pt x="7134" y="5282"/>
                    </a:cubicBezTo>
                    <a:cubicBezTo>
                      <a:pt x="6958" y="4842"/>
                      <a:pt x="6829" y="4379"/>
                      <a:pt x="6744" y="3902"/>
                    </a:cubicBezTo>
                    <a:cubicBezTo>
                      <a:pt x="6677" y="3985"/>
                      <a:pt x="6613" y="4069"/>
                      <a:pt x="6545" y="4151"/>
                    </a:cubicBezTo>
                    <a:cubicBezTo>
                      <a:pt x="6015" y="3671"/>
                      <a:pt x="5654" y="2993"/>
                      <a:pt x="5532" y="2249"/>
                    </a:cubicBezTo>
                    <a:cubicBezTo>
                      <a:pt x="5503" y="2384"/>
                      <a:pt x="5401" y="2505"/>
                      <a:pt x="5276" y="2553"/>
                    </a:cubicBezTo>
                    <a:cubicBezTo>
                      <a:pt x="5088" y="2294"/>
                      <a:pt x="4900" y="2033"/>
                      <a:pt x="4713" y="1774"/>
                    </a:cubicBezTo>
                    <a:cubicBezTo>
                      <a:pt x="4666" y="1899"/>
                      <a:pt x="4618" y="2021"/>
                      <a:pt x="4571" y="2145"/>
                    </a:cubicBezTo>
                    <a:cubicBezTo>
                      <a:pt x="4114" y="1749"/>
                      <a:pt x="3659" y="1354"/>
                      <a:pt x="3204" y="959"/>
                    </a:cubicBezTo>
                    <a:cubicBezTo>
                      <a:pt x="3122" y="1067"/>
                      <a:pt x="2993" y="1116"/>
                      <a:pt x="2866" y="1116"/>
                    </a:cubicBezTo>
                    <a:cubicBezTo>
                      <a:pt x="2790" y="1116"/>
                      <a:pt x="2714" y="1099"/>
                      <a:pt x="2649" y="1066"/>
                    </a:cubicBezTo>
                    <a:cubicBezTo>
                      <a:pt x="2473" y="978"/>
                      <a:pt x="2355" y="810"/>
                      <a:pt x="2242" y="646"/>
                    </a:cubicBezTo>
                    <a:cubicBezTo>
                      <a:pt x="2177" y="754"/>
                      <a:pt x="2111" y="864"/>
                      <a:pt x="2044" y="972"/>
                    </a:cubicBezTo>
                    <a:cubicBezTo>
                      <a:pt x="1402" y="575"/>
                      <a:pt x="716" y="248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1" name="Google Shape;2771;p17"/>
              <p:cNvSpPr/>
              <p:nvPr/>
            </p:nvSpPr>
            <p:spPr>
              <a:xfrm>
                <a:off x="5852950" y="2537975"/>
                <a:ext cx="200550" cy="172825"/>
              </a:xfrm>
              <a:custGeom>
                <a:avLst/>
                <a:gdLst/>
                <a:ahLst/>
                <a:cxnLst/>
                <a:rect l="l" t="t" r="r" b="b"/>
                <a:pathLst>
                  <a:path w="8022" h="6913" extrusionOk="0">
                    <a:moveTo>
                      <a:pt x="1" y="1"/>
                    </a:moveTo>
                    <a:lnTo>
                      <a:pt x="1" y="6913"/>
                    </a:lnTo>
                    <a:lnTo>
                      <a:pt x="8021" y="6913"/>
                    </a:lnTo>
                    <a:lnTo>
                      <a:pt x="8021" y="144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2" name="Google Shape;2772;p17"/>
              <p:cNvSpPr/>
              <p:nvPr/>
            </p:nvSpPr>
            <p:spPr>
              <a:xfrm>
                <a:off x="5769050" y="2463475"/>
                <a:ext cx="295575" cy="118900"/>
              </a:xfrm>
              <a:custGeom>
                <a:avLst/>
                <a:gdLst/>
                <a:ahLst/>
                <a:cxnLst/>
                <a:rect l="l" t="t" r="r" b="b"/>
                <a:pathLst>
                  <a:path w="11823" h="4756" extrusionOk="0">
                    <a:moveTo>
                      <a:pt x="1" y="1"/>
                    </a:moveTo>
                    <a:lnTo>
                      <a:pt x="1293" y="4563"/>
                    </a:lnTo>
                    <a:lnTo>
                      <a:pt x="5355" y="4755"/>
                    </a:lnTo>
                    <a:lnTo>
                      <a:pt x="11822" y="4593"/>
                    </a:lnTo>
                    <a:lnTo>
                      <a:pt x="7420" y="25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3" name="Google Shape;2773;p17"/>
              <p:cNvSpPr/>
              <p:nvPr/>
            </p:nvSpPr>
            <p:spPr>
              <a:xfrm>
                <a:off x="5940525" y="2498475"/>
                <a:ext cx="35000" cy="21625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865" extrusionOk="0">
                    <a:moveTo>
                      <a:pt x="699" y="0"/>
                    </a:moveTo>
                    <a:lnTo>
                      <a:pt x="0" y="865"/>
                    </a:lnTo>
                    <a:lnTo>
                      <a:pt x="0" y="865"/>
                    </a:lnTo>
                    <a:lnTo>
                      <a:pt x="1400" y="803"/>
                    </a:lnTo>
                    <a:lnTo>
                      <a:pt x="69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4" name="Google Shape;2774;p17"/>
              <p:cNvSpPr/>
              <p:nvPr/>
            </p:nvSpPr>
            <p:spPr>
              <a:xfrm>
                <a:off x="5946925" y="2504775"/>
                <a:ext cx="24900" cy="15325"/>
              </a:xfrm>
              <a:custGeom>
                <a:avLst/>
                <a:gdLst/>
                <a:ahLst/>
                <a:cxnLst/>
                <a:rect l="l" t="t" r="r" b="b"/>
                <a:pathLst>
                  <a:path w="996" h="613" extrusionOk="0">
                    <a:moveTo>
                      <a:pt x="499" y="0"/>
                    </a:moveTo>
                    <a:lnTo>
                      <a:pt x="1" y="613"/>
                    </a:lnTo>
                    <a:lnTo>
                      <a:pt x="995" y="568"/>
                    </a:lnTo>
                    <a:lnTo>
                      <a:pt x="49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5" name="Google Shape;2775;p17"/>
              <p:cNvSpPr/>
              <p:nvPr/>
            </p:nvSpPr>
            <p:spPr>
              <a:xfrm>
                <a:off x="5946925" y="2504775"/>
                <a:ext cx="24900" cy="15325"/>
              </a:xfrm>
              <a:custGeom>
                <a:avLst/>
                <a:gdLst/>
                <a:ahLst/>
                <a:cxnLst/>
                <a:rect l="l" t="t" r="r" b="b"/>
                <a:pathLst>
                  <a:path w="996" h="613" extrusionOk="0">
                    <a:moveTo>
                      <a:pt x="499" y="0"/>
                    </a:moveTo>
                    <a:lnTo>
                      <a:pt x="446" y="65"/>
                    </a:lnTo>
                    <a:lnTo>
                      <a:pt x="884" y="568"/>
                    </a:lnTo>
                    <a:lnTo>
                      <a:pt x="6" y="607"/>
                    </a:lnTo>
                    <a:lnTo>
                      <a:pt x="1" y="613"/>
                    </a:lnTo>
                    <a:lnTo>
                      <a:pt x="995" y="568"/>
                    </a:lnTo>
                    <a:lnTo>
                      <a:pt x="49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6" name="Google Shape;2776;p17"/>
              <p:cNvSpPr/>
              <p:nvPr/>
            </p:nvSpPr>
            <p:spPr>
              <a:xfrm>
                <a:off x="5916325" y="2496400"/>
                <a:ext cx="41700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1668" h="948" extrusionOk="0">
                    <a:moveTo>
                      <a:pt x="1" y="1"/>
                    </a:moveTo>
                    <a:lnTo>
                      <a:pt x="968" y="948"/>
                    </a:lnTo>
                    <a:lnTo>
                      <a:pt x="1667" y="8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7" name="Google Shape;2777;p17"/>
              <p:cNvSpPr/>
              <p:nvPr/>
            </p:nvSpPr>
            <p:spPr>
              <a:xfrm>
                <a:off x="5668975" y="2463475"/>
                <a:ext cx="233975" cy="118900"/>
              </a:xfrm>
              <a:custGeom>
                <a:avLst/>
                <a:gdLst/>
                <a:ahLst/>
                <a:cxnLst/>
                <a:rect l="l" t="t" r="r" b="b"/>
                <a:pathLst>
                  <a:path w="9359" h="4756" extrusionOk="0">
                    <a:moveTo>
                      <a:pt x="4004" y="1"/>
                    </a:moveTo>
                    <a:lnTo>
                      <a:pt x="0" y="4586"/>
                    </a:lnTo>
                    <a:lnTo>
                      <a:pt x="9358" y="4755"/>
                    </a:lnTo>
                    <a:cubicBezTo>
                      <a:pt x="7928" y="3485"/>
                      <a:pt x="4004" y="1"/>
                      <a:pt x="40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8" name="Google Shape;2778;p17"/>
              <p:cNvSpPr/>
              <p:nvPr/>
            </p:nvSpPr>
            <p:spPr>
              <a:xfrm>
                <a:off x="5686700" y="2477375"/>
                <a:ext cx="195500" cy="243600"/>
              </a:xfrm>
              <a:custGeom>
                <a:avLst/>
                <a:gdLst/>
                <a:ahLst/>
                <a:cxnLst/>
                <a:rect l="l" t="t" r="r" b="b"/>
                <a:pathLst>
                  <a:path w="7820" h="9744" extrusionOk="0">
                    <a:moveTo>
                      <a:pt x="3277" y="0"/>
                    </a:moveTo>
                    <a:lnTo>
                      <a:pt x="1" y="3801"/>
                    </a:lnTo>
                    <a:cubicBezTo>
                      <a:pt x="1" y="3801"/>
                      <a:pt x="123" y="8123"/>
                      <a:pt x="123" y="9744"/>
                    </a:cubicBezTo>
                    <a:lnTo>
                      <a:pt x="7819" y="8835"/>
                    </a:lnTo>
                    <a:cubicBezTo>
                      <a:pt x="7771" y="6982"/>
                      <a:pt x="7787" y="5928"/>
                      <a:pt x="7739" y="4075"/>
                    </a:cubicBezTo>
                    <a:lnTo>
                      <a:pt x="32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9" name="Google Shape;2779;p17"/>
              <p:cNvSpPr/>
              <p:nvPr/>
            </p:nvSpPr>
            <p:spPr>
              <a:xfrm>
                <a:off x="5752875" y="2572650"/>
                <a:ext cx="17700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708" h="980" extrusionOk="0">
                    <a:moveTo>
                      <a:pt x="0" y="1"/>
                    </a:moveTo>
                    <a:lnTo>
                      <a:pt x="0" y="980"/>
                    </a:lnTo>
                    <a:lnTo>
                      <a:pt x="707" y="980"/>
                    </a:lnTo>
                    <a:lnTo>
                      <a:pt x="70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0" name="Google Shape;2780;p17"/>
              <p:cNvSpPr/>
              <p:nvPr/>
            </p:nvSpPr>
            <p:spPr>
              <a:xfrm>
                <a:off x="5799600" y="2551325"/>
                <a:ext cx="15425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617" h="855" extrusionOk="0">
                    <a:moveTo>
                      <a:pt x="0" y="1"/>
                    </a:moveTo>
                    <a:lnTo>
                      <a:pt x="0" y="855"/>
                    </a:lnTo>
                    <a:lnTo>
                      <a:pt x="617" y="855"/>
                    </a:lnTo>
                    <a:lnTo>
                      <a:pt x="61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1" name="Google Shape;2781;p17"/>
              <p:cNvSpPr/>
              <p:nvPr/>
            </p:nvSpPr>
            <p:spPr>
              <a:xfrm>
                <a:off x="5717400" y="2551325"/>
                <a:ext cx="154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855" extrusionOk="0">
                    <a:moveTo>
                      <a:pt x="1" y="1"/>
                    </a:moveTo>
                    <a:lnTo>
                      <a:pt x="1" y="855"/>
                    </a:lnTo>
                    <a:lnTo>
                      <a:pt x="617" y="855"/>
                    </a:lnTo>
                    <a:lnTo>
                      <a:pt x="61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2" name="Google Shape;2782;p17"/>
              <p:cNvSpPr/>
              <p:nvPr/>
            </p:nvSpPr>
            <p:spPr>
              <a:xfrm>
                <a:off x="5756350" y="2572650"/>
                <a:ext cx="1767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707" h="980" extrusionOk="0">
                    <a:moveTo>
                      <a:pt x="0" y="1"/>
                    </a:moveTo>
                    <a:lnTo>
                      <a:pt x="0" y="980"/>
                    </a:lnTo>
                    <a:lnTo>
                      <a:pt x="707" y="980"/>
                    </a:lnTo>
                    <a:lnTo>
                      <a:pt x="70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3" name="Google Shape;2783;p17"/>
              <p:cNvSpPr/>
              <p:nvPr/>
            </p:nvSpPr>
            <p:spPr>
              <a:xfrm>
                <a:off x="5735200" y="2617775"/>
                <a:ext cx="55400" cy="92775"/>
              </a:xfrm>
              <a:custGeom>
                <a:avLst/>
                <a:gdLst/>
                <a:ahLst/>
                <a:cxnLst/>
                <a:rect l="l" t="t" r="r" b="b"/>
                <a:pathLst>
                  <a:path w="2216" h="3711" extrusionOk="0">
                    <a:moveTo>
                      <a:pt x="1" y="1"/>
                    </a:moveTo>
                    <a:lnTo>
                      <a:pt x="1" y="3711"/>
                    </a:lnTo>
                    <a:lnTo>
                      <a:pt x="2215" y="3711"/>
                    </a:lnTo>
                    <a:lnTo>
                      <a:pt x="221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4" name="Google Shape;2784;p17"/>
              <p:cNvSpPr/>
              <p:nvPr/>
            </p:nvSpPr>
            <p:spPr>
              <a:xfrm>
                <a:off x="5746775" y="2617775"/>
                <a:ext cx="55375" cy="92775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3711" extrusionOk="0">
                    <a:moveTo>
                      <a:pt x="0" y="1"/>
                    </a:moveTo>
                    <a:lnTo>
                      <a:pt x="0" y="3711"/>
                    </a:lnTo>
                    <a:lnTo>
                      <a:pt x="2215" y="3711"/>
                    </a:lnTo>
                    <a:lnTo>
                      <a:pt x="2215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5" name="Google Shape;2785;p17"/>
              <p:cNvSpPr/>
              <p:nvPr/>
            </p:nvSpPr>
            <p:spPr>
              <a:xfrm>
                <a:off x="5768250" y="2619450"/>
                <a:ext cx="4825" cy="92150"/>
              </a:xfrm>
              <a:custGeom>
                <a:avLst/>
                <a:gdLst/>
                <a:ahLst/>
                <a:cxnLst/>
                <a:rect l="l" t="t" r="r" b="b"/>
                <a:pathLst>
                  <a:path w="193" h="3686" extrusionOk="0">
                    <a:moveTo>
                      <a:pt x="1" y="0"/>
                    </a:moveTo>
                    <a:lnTo>
                      <a:pt x="1" y="3685"/>
                    </a:lnTo>
                    <a:lnTo>
                      <a:pt x="193" y="3685"/>
                    </a:lnTo>
                    <a:lnTo>
                      <a:pt x="19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6" name="Google Shape;2786;p17"/>
              <p:cNvSpPr/>
              <p:nvPr/>
            </p:nvSpPr>
            <p:spPr>
              <a:xfrm>
                <a:off x="5803050" y="2551325"/>
                <a:ext cx="154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855" extrusionOk="0">
                    <a:moveTo>
                      <a:pt x="1" y="1"/>
                    </a:moveTo>
                    <a:lnTo>
                      <a:pt x="1" y="855"/>
                    </a:lnTo>
                    <a:lnTo>
                      <a:pt x="617" y="855"/>
                    </a:lnTo>
                    <a:lnTo>
                      <a:pt x="61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7" name="Google Shape;2787;p17"/>
              <p:cNvSpPr/>
              <p:nvPr/>
            </p:nvSpPr>
            <p:spPr>
              <a:xfrm>
                <a:off x="5720900" y="2551325"/>
                <a:ext cx="154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855" extrusionOk="0">
                    <a:moveTo>
                      <a:pt x="1" y="1"/>
                    </a:moveTo>
                    <a:lnTo>
                      <a:pt x="1" y="855"/>
                    </a:lnTo>
                    <a:lnTo>
                      <a:pt x="617" y="855"/>
                    </a:lnTo>
                    <a:lnTo>
                      <a:pt x="61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8" name="Google Shape;2788;p17"/>
              <p:cNvSpPr/>
              <p:nvPr/>
            </p:nvSpPr>
            <p:spPr>
              <a:xfrm>
                <a:off x="5911150" y="2597125"/>
                <a:ext cx="154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855" extrusionOk="0">
                    <a:moveTo>
                      <a:pt x="0" y="1"/>
                    </a:moveTo>
                    <a:lnTo>
                      <a:pt x="0" y="855"/>
                    </a:lnTo>
                    <a:lnTo>
                      <a:pt x="617" y="855"/>
                    </a:lnTo>
                    <a:lnTo>
                      <a:pt x="61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9" name="Google Shape;2789;p17"/>
              <p:cNvSpPr/>
              <p:nvPr/>
            </p:nvSpPr>
            <p:spPr>
              <a:xfrm>
                <a:off x="5914625" y="2597125"/>
                <a:ext cx="15425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617" h="855" extrusionOk="0">
                    <a:moveTo>
                      <a:pt x="0" y="1"/>
                    </a:moveTo>
                    <a:lnTo>
                      <a:pt x="0" y="855"/>
                    </a:lnTo>
                    <a:lnTo>
                      <a:pt x="617" y="855"/>
                    </a:lnTo>
                    <a:lnTo>
                      <a:pt x="61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0" name="Google Shape;2790;p17"/>
              <p:cNvSpPr/>
              <p:nvPr/>
            </p:nvSpPr>
            <p:spPr>
              <a:xfrm>
                <a:off x="5945950" y="2597125"/>
                <a:ext cx="154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855" extrusionOk="0">
                    <a:moveTo>
                      <a:pt x="1" y="1"/>
                    </a:moveTo>
                    <a:lnTo>
                      <a:pt x="1" y="855"/>
                    </a:lnTo>
                    <a:lnTo>
                      <a:pt x="617" y="855"/>
                    </a:lnTo>
                    <a:lnTo>
                      <a:pt x="61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1" name="Google Shape;2791;p17"/>
              <p:cNvSpPr/>
              <p:nvPr/>
            </p:nvSpPr>
            <p:spPr>
              <a:xfrm>
                <a:off x="5949450" y="2597125"/>
                <a:ext cx="15425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617" h="855" extrusionOk="0">
                    <a:moveTo>
                      <a:pt x="0" y="1"/>
                    </a:moveTo>
                    <a:lnTo>
                      <a:pt x="0" y="855"/>
                    </a:lnTo>
                    <a:lnTo>
                      <a:pt x="617" y="855"/>
                    </a:lnTo>
                    <a:lnTo>
                      <a:pt x="61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2" name="Google Shape;2792;p17"/>
              <p:cNvSpPr/>
              <p:nvPr/>
            </p:nvSpPr>
            <p:spPr>
              <a:xfrm>
                <a:off x="6011550" y="2597125"/>
                <a:ext cx="154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855" extrusionOk="0">
                    <a:moveTo>
                      <a:pt x="0" y="1"/>
                    </a:moveTo>
                    <a:lnTo>
                      <a:pt x="0" y="855"/>
                    </a:lnTo>
                    <a:lnTo>
                      <a:pt x="617" y="855"/>
                    </a:lnTo>
                    <a:lnTo>
                      <a:pt x="61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3" name="Google Shape;2793;p17"/>
              <p:cNvSpPr/>
              <p:nvPr/>
            </p:nvSpPr>
            <p:spPr>
              <a:xfrm>
                <a:off x="6015050" y="2597125"/>
                <a:ext cx="15425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617" h="855" extrusionOk="0">
                    <a:moveTo>
                      <a:pt x="0" y="1"/>
                    </a:moveTo>
                    <a:lnTo>
                      <a:pt x="0" y="855"/>
                    </a:lnTo>
                    <a:lnTo>
                      <a:pt x="617" y="855"/>
                    </a:lnTo>
                    <a:lnTo>
                      <a:pt x="61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4" name="Google Shape;2794;p17"/>
              <p:cNvSpPr/>
              <p:nvPr/>
            </p:nvSpPr>
            <p:spPr>
              <a:xfrm>
                <a:off x="5331125" y="2306675"/>
                <a:ext cx="364975" cy="411375"/>
              </a:xfrm>
              <a:custGeom>
                <a:avLst/>
                <a:gdLst/>
                <a:ahLst/>
                <a:cxnLst/>
                <a:rect l="l" t="t" r="r" b="b"/>
                <a:pathLst>
                  <a:path w="14599" h="16455" extrusionOk="0">
                    <a:moveTo>
                      <a:pt x="10557" y="4168"/>
                    </a:moveTo>
                    <a:cubicBezTo>
                      <a:pt x="10761" y="4188"/>
                      <a:pt x="10963" y="4209"/>
                      <a:pt x="11166" y="4231"/>
                    </a:cubicBezTo>
                    <a:cubicBezTo>
                      <a:pt x="11255" y="4823"/>
                      <a:pt x="11442" y="5385"/>
                      <a:pt x="11479" y="5979"/>
                    </a:cubicBezTo>
                    <a:cubicBezTo>
                      <a:pt x="11067" y="5435"/>
                      <a:pt x="10761" y="4817"/>
                      <a:pt x="10557" y="4168"/>
                    </a:cubicBezTo>
                    <a:close/>
                    <a:moveTo>
                      <a:pt x="6667" y="4410"/>
                    </a:moveTo>
                    <a:cubicBezTo>
                      <a:pt x="6669" y="4410"/>
                      <a:pt x="6671" y="4410"/>
                      <a:pt x="6673" y="4410"/>
                    </a:cubicBezTo>
                    <a:cubicBezTo>
                      <a:pt x="6776" y="4412"/>
                      <a:pt x="6879" y="4441"/>
                      <a:pt x="6981" y="4466"/>
                    </a:cubicBezTo>
                    <a:cubicBezTo>
                      <a:pt x="7155" y="5065"/>
                      <a:pt x="7416" y="5638"/>
                      <a:pt x="7757" y="6160"/>
                    </a:cubicBezTo>
                    <a:cubicBezTo>
                      <a:pt x="7596" y="6053"/>
                      <a:pt x="7436" y="5949"/>
                      <a:pt x="7265" y="5862"/>
                    </a:cubicBezTo>
                    <a:cubicBezTo>
                      <a:pt x="6918" y="5689"/>
                      <a:pt x="6564" y="5657"/>
                      <a:pt x="6249" y="5396"/>
                    </a:cubicBezTo>
                    <a:cubicBezTo>
                      <a:pt x="6216" y="5369"/>
                      <a:pt x="6187" y="5338"/>
                      <a:pt x="6155" y="5309"/>
                    </a:cubicBezTo>
                    <a:cubicBezTo>
                      <a:pt x="6230" y="5284"/>
                      <a:pt x="6307" y="5265"/>
                      <a:pt x="6385" y="5265"/>
                    </a:cubicBezTo>
                    <a:cubicBezTo>
                      <a:pt x="6399" y="5265"/>
                      <a:pt x="6414" y="5266"/>
                      <a:pt x="6428" y="5267"/>
                    </a:cubicBezTo>
                    <a:cubicBezTo>
                      <a:pt x="6333" y="5150"/>
                      <a:pt x="6237" y="5033"/>
                      <a:pt x="6142" y="4918"/>
                    </a:cubicBezTo>
                    <a:cubicBezTo>
                      <a:pt x="6214" y="4881"/>
                      <a:pt x="6287" y="4844"/>
                      <a:pt x="6358" y="4807"/>
                    </a:cubicBezTo>
                    <a:cubicBezTo>
                      <a:pt x="6222" y="4643"/>
                      <a:pt x="6455" y="4410"/>
                      <a:pt x="6667" y="4410"/>
                    </a:cubicBezTo>
                    <a:close/>
                    <a:moveTo>
                      <a:pt x="4498" y="5593"/>
                    </a:moveTo>
                    <a:cubicBezTo>
                      <a:pt x="4835" y="6064"/>
                      <a:pt x="5172" y="6535"/>
                      <a:pt x="5531" y="6986"/>
                    </a:cubicBezTo>
                    <a:cubicBezTo>
                      <a:pt x="5497" y="6992"/>
                      <a:pt x="5464" y="7000"/>
                      <a:pt x="5433" y="7016"/>
                    </a:cubicBezTo>
                    <a:cubicBezTo>
                      <a:pt x="5340" y="7060"/>
                      <a:pt x="5267" y="7136"/>
                      <a:pt x="5219" y="7226"/>
                    </a:cubicBezTo>
                    <a:cubicBezTo>
                      <a:pt x="5004" y="7163"/>
                      <a:pt x="4801" y="7080"/>
                      <a:pt x="4629" y="6934"/>
                    </a:cubicBezTo>
                    <a:cubicBezTo>
                      <a:pt x="4291" y="6647"/>
                      <a:pt x="3990" y="6333"/>
                      <a:pt x="3643" y="6057"/>
                    </a:cubicBezTo>
                    <a:cubicBezTo>
                      <a:pt x="3905" y="5903"/>
                      <a:pt x="4165" y="5741"/>
                      <a:pt x="4441" y="5617"/>
                    </a:cubicBezTo>
                    <a:lnTo>
                      <a:pt x="4498" y="5593"/>
                    </a:lnTo>
                    <a:close/>
                    <a:moveTo>
                      <a:pt x="8963" y="4110"/>
                    </a:moveTo>
                    <a:lnTo>
                      <a:pt x="8963" y="4110"/>
                    </a:lnTo>
                    <a:cubicBezTo>
                      <a:pt x="9160" y="4221"/>
                      <a:pt x="9356" y="4330"/>
                      <a:pt x="9553" y="4442"/>
                    </a:cubicBezTo>
                    <a:cubicBezTo>
                      <a:pt x="9619" y="4253"/>
                      <a:pt x="9839" y="4164"/>
                      <a:pt x="10039" y="4145"/>
                    </a:cubicBezTo>
                    <a:cubicBezTo>
                      <a:pt x="10083" y="4140"/>
                      <a:pt x="10128" y="4139"/>
                      <a:pt x="10174" y="4139"/>
                    </a:cubicBezTo>
                    <a:cubicBezTo>
                      <a:pt x="10250" y="4139"/>
                      <a:pt x="10328" y="4144"/>
                      <a:pt x="10405" y="4151"/>
                    </a:cubicBezTo>
                    <a:cubicBezTo>
                      <a:pt x="10581" y="4863"/>
                      <a:pt x="11035" y="5496"/>
                      <a:pt x="11404" y="6213"/>
                    </a:cubicBezTo>
                    <a:cubicBezTo>
                      <a:pt x="11530" y="6738"/>
                      <a:pt x="11142" y="8303"/>
                      <a:pt x="10325" y="8581"/>
                    </a:cubicBezTo>
                    <a:cubicBezTo>
                      <a:pt x="10258" y="8606"/>
                      <a:pt x="10016" y="8752"/>
                      <a:pt x="10016" y="8752"/>
                    </a:cubicBezTo>
                    <a:cubicBezTo>
                      <a:pt x="10016" y="8752"/>
                      <a:pt x="9791" y="8354"/>
                      <a:pt x="9740" y="8289"/>
                    </a:cubicBezTo>
                    <a:cubicBezTo>
                      <a:pt x="9381" y="7825"/>
                      <a:pt x="9458" y="7366"/>
                      <a:pt x="9065" y="6929"/>
                    </a:cubicBezTo>
                    <a:cubicBezTo>
                      <a:pt x="8836" y="6673"/>
                      <a:pt x="8526" y="6503"/>
                      <a:pt x="8287" y="6259"/>
                    </a:cubicBezTo>
                    <a:cubicBezTo>
                      <a:pt x="7816" y="5778"/>
                      <a:pt x="7661" y="5087"/>
                      <a:pt x="7406" y="4461"/>
                    </a:cubicBezTo>
                    <a:cubicBezTo>
                      <a:pt x="7463" y="4440"/>
                      <a:pt x="7519" y="4418"/>
                      <a:pt x="7577" y="4400"/>
                    </a:cubicBezTo>
                    <a:cubicBezTo>
                      <a:pt x="7644" y="4381"/>
                      <a:pt x="7710" y="4373"/>
                      <a:pt x="7776" y="4373"/>
                    </a:cubicBezTo>
                    <a:cubicBezTo>
                      <a:pt x="8156" y="4373"/>
                      <a:pt x="8531" y="4643"/>
                      <a:pt x="8926" y="4680"/>
                    </a:cubicBezTo>
                    <a:cubicBezTo>
                      <a:pt x="8986" y="4497"/>
                      <a:pt x="8999" y="4298"/>
                      <a:pt x="8963" y="4110"/>
                    </a:cubicBezTo>
                    <a:close/>
                    <a:moveTo>
                      <a:pt x="5979" y="5378"/>
                    </a:moveTo>
                    <a:cubicBezTo>
                      <a:pt x="6082" y="5473"/>
                      <a:pt x="6187" y="5568"/>
                      <a:pt x="6303" y="5650"/>
                    </a:cubicBezTo>
                    <a:cubicBezTo>
                      <a:pt x="6515" y="5796"/>
                      <a:pt x="6762" y="5853"/>
                      <a:pt x="6994" y="5956"/>
                    </a:cubicBezTo>
                    <a:cubicBezTo>
                      <a:pt x="7369" y="6123"/>
                      <a:pt x="7678" y="6396"/>
                      <a:pt x="8052" y="6568"/>
                    </a:cubicBezTo>
                    <a:cubicBezTo>
                      <a:pt x="8074" y="6598"/>
                      <a:pt x="8097" y="6631"/>
                      <a:pt x="8123" y="6662"/>
                    </a:cubicBezTo>
                    <a:cubicBezTo>
                      <a:pt x="8345" y="6935"/>
                      <a:pt x="8593" y="7191"/>
                      <a:pt x="8765" y="7498"/>
                    </a:cubicBezTo>
                    <a:cubicBezTo>
                      <a:pt x="8897" y="7735"/>
                      <a:pt x="8981" y="7994"/>
                      <a:pt x="9065" y="8251"/>
                    </a:cubicBezTo>
                    <a:cubicBezTo>
                      <a:pt x="9225" y="8747"/>
                      <a:pt x="9412" y="9225"/>
                      <a:pt x="9663" y="9515"/>
                    </a:cubicBezTo>
                    <a:cubicBezTo>
                      <a:pt x="8657" y="9208"/>
                      <a:pt x="7799" y="8721"/>
                      <a:pt x="6966" y="8070"/>
                    </a:cubicBezTo>
                    <a:cubicBezTo>
                      <a:pt x="6971" y="8068"/>
                      <a:pt x="6975" y="8065"/>
                      <a:pt x="6981" y="8064"/>
                    </a:cubicBezTo>
                    <a:cubicBezTo>
                      <a:pt x="6994" y="8062"/>
                      <a:pt x="7007" y="8061"/>
                      <a:pt x="7020" y="8061"/>
                    </a:cubicBezTo>
                    <a:cubicBezTo>
                      <a:pt x="7172" y="8061"/>
                      <a:pt x="7313" y="8216"/>
                      <a:pt x="7461" y="8216"/>
                    </a:cubicBezTo>
                    <a:cubicBezTo>
                      <a:pt x="7480" y="8216"/>
                      <a:pt x="7499" y="8214"/>
                      <a:pt x="7519" y="8208"/>
                    </a:cubicBezTo>
                    <a:cubicBezTo>
                      <a:pt x="7537" y="8119"/>
                      <a:pt x="7515" y="8023"/>
                      <a:pt x="7462" y="7951"/>
                    </a:cubicBezTo>
                    <a:cubicBezTo>
                      <a:pt x="7521" y="7944"/>
                      <a:pt x="7581" y="7942"/>
                      <a:pt x="7641" y="7942"/>
                    </a:cubicBezTo>
                    <a:cubicBezTo>
                      <a:pt x="7677" y="7942"/>
                      <a:pt x="7712" y="7943"/>
                      <a:pt x="7748" y="7945"/>
                    </a:cubicBezTo>
                    <a:cubicBezTo>
                      <a:pt x="7604" y="7759"/>
                      <a:pt x="7406" y="7615"/>
                      <a:pt x="7183" y="7539"/>
                    </a:cubicBezTo>
                    <a:cubicBezTo>
                      <a:pt x="7322" y="7501"/>
                      <a:pt x="7459" y="7464"/>
                      <a:pt x="7598" y="7426"/>
                    </a:cubicBezTo>
                    <a:cubicBezTo>
                      <a:pt x="7581" y="7367"/>
                      <a:pt x="7521" y="7326"/>
                      <a:pt x="7461" y="7326"/>
                    </a:cubicBezTo>
                    <a:cubicBezTo>
                      <a:pt x="7449" y="7326"/>
                      <a:pt x="7437" y="7327"/>
                      <a:pt x="7426" y="7330"/>
                    </a:cubicBezTo>
                    <a:lnTo>
                      <a:pt x="7337" y="7095"/>
                    </a:lnTo>
                    <a:cubicBezTo>
                      <a:pt x="7108" y="7064"/>
                      <a:pt x="7023" y="6833"/>
                      <a:pt x="6729" y="6827"/>
                    </a:cubicBezTo>
                    <a:cubicBezTo>
                      <a:pt x="6686" y="6907"/>
                      <a:pt x="6666" y="6997"/>
                      <a:pt x="6667" y="7088"/>
                    </a:cubicBezTo>
                    <a:cubicBezTo>
                      <a:pt x="6567" y="7057"/>
                      <a:pt x="6457" y="7027"/>
                      <a:pt x="6353" y="7027"/>
                    </a:cubicBezTo>
                    <a:cubicBezTo>
                      <a:pt x="6277" y="7027"/>
                      <a:pt x="6204" y="7043"/>
                      <a:pt x="6141" y="7086"/>
                    </a:cubicBezTo>
                    <a:cubicBezTo>
                      <a:pt x="6113" y="7105"/>
                      <a:pt x="6087" y="7131"/>
                      <a:pt x="6053" y="7133"/>
                    </a:cubicBezTo>
                    <a:cubicBezTo>
                      <a:pt x="6050" y="7134"/>
                      <a:pt x="6046" y="7134"/>
                      <a:pt x="6043" y="7134"/>
                    </a:cubicBezTo>
                    <a:cubicBezTo>
                      <a:pt x="5998" y="7134"/>
                      <a:pt x="5959" y="7098"/>
                      <a:pt x="5922" y="7070"/>
                    </a:cubicBezTo>
                    <a:cubicBezTo>
                      <a:pt x="5888" y="7044"/>
                      <a:pt x="5852" y="7024"/>
                      <a:pt x="5811" y="7009"/>
                    </a:cubicBezTo>
                    <a:cubicBezTo>
                      <a:pt x="5370" y="6551"/>
                      <a:pt x="4960" y="6064"/>
                      <a:pt x="4575" y="5561"/>
                    </a:cubicBezTo>
                    <a:cubicBezTo>
                      <a:pt x="4649" y="5535"/>
                      <a:pt x="4725" y="5517"/>
                      <a:pt x="4801" y="5517"/>
                    </a:cubicBezTo>
                    <a:cubicBezTo>
                      <a:pt x="4838" y="5517"/>
                      <a:pt x="4876" y="5521"/>
                      <a:pt x="4913" y="5532"/>
                    </a:cubicBezTo>
                    <a:cubicBezTo>
                      <a:pt x="4994" y="5554"/>
                      <a:pt x="5064" y="5602"/>
                      <a:pt x="5143" y="5627"/>
                    </a:cubicBezTo>
                    <a:cubicBezTo>
                      <a:pt x="5193" y="5643"/>
                      <a:pt x="5243" y="5650"/>
                      <a:pt x="5293" y="5650"/>
                    </a:cubicBezTo>
                    <a:cubicBezTo>
                      <a:pt x="5524" y="5650"/>
                      <a:pt x="5749" y="5493"/>
                      <a:pt x="5979" y="5378"/>
                    </a:cubicBezTo>
                    <a:close/>
                    <a:moveTo>
                      <a:pt x="6453" y="0"/>
                    </a:moveTo>
                    <a:lnTo>
                      <a:pt x="6453" y="0"/>
                    </a:lnTo>
                    <a:cubicBezTo>
                      <a:pt x="6548" y="89"/>
                      <a:pt x="6602" y="216"/>
                      <a:pt x="6602" y="345"/>
                    </a:cubicBezTo>
                    <a:cubicBezTo>
                      <a:pt x="6449" y="175"/>
                      <a:pt x="6223" y="81"/>
                      <a:pt x="5996" y="81"/>
                    </a:cubicBezTo>
                    <a:cubicBezTo>
                      <a:pt x="5917" y="81"/>
                      <a:pt x="5839" y="92"/>
                      <a:pt x="5763" y="116"/>
                    </a:cubicBezTo>
                    <a:lnTo>
                      <a:pt x="5697" y="288"/>
                    </a:lnTo>
                    <a:cubicBezTo>
                      <a:pt x="5495" y="154"/>
                      <a:pt x="5252" y="84"/>
                      <a:pt x="5009" y="84"/>
                    </a:cubicBezTo>
                    <a:cubicBezTo>
                      <a:pt x="4882" y="84"/>
                      <a:pt x="4756" y="103"/>
                      <a:pt x="4636" y="141"/>
                    </a:cubicBezTo>
                    <a:cubicBezTo>
                      <a:pt x="4728" y="262"/>
                      <a:pt x="4854" y="357"/>
                      <a:pt x="4997" y="412"/>
                    </a:cubicBezTo>
                    <a:cubicBezTo>
                      <a:pt x="4987" y="410"/>
                      <a:pt x="4977" y="408"/>
                      <a:pt x="4967" y="408"/>
                    </a:cubicBezTo>
                    <a:cubicBezTo>
                      <a:pt x="4876" y="408"/>
                      <a:pt x="4800" y="510"/>
                      <a:pt x="4801" y="605"/>
                    </a:cubicBezTo>
                    <a:cubicBezTo>
                      <a:pt x="4803" y="712"/>
                      <a:pt x="4868" y="805"/>
                      <a:pt x="4932" y="890"/>
                    </a:cubicBezTo>
                    <a:cubicBezTo>
                      <a:pt x="4711" y="898"/>
                      <a:pt x="4480" y="927"/>
                      <a:pt x="4292" y="1044"/>
                    </a:cubicBezTo>
                    <a:cubicBezTo>
                      <a:pt x="4105" y="1162"/>
                      <a:pt x="3972" y="1391"/>
                      <a:pt x="4025" y="1606"/>
                    </a:cubicBezTo>
                    <a:cubicBezTo>
                      <a:pt x="3871" y="1645"/>
                      <a:pt x="3724" y="1709"/>
                      <a:pt x="3589" y="1793"/>
                    </a:cubicBezTo>
                    <a:cubicBezTo>
                      <a:pt x="3624" y="1836"/>
                      <a:pt x="3659" y="1877"/>
                      <a:pt x="3694" y="1920"/>
                    </a:cubicBezTo>
                    <a:cubicBezTo>
                      <a:pt x="3216" y="1925"/>
                      <a:pt x="2738" y="1995"/>
                      <a:pt x="2276" y="2127"/>
                    </a:cubicBezTo>
                    <a:cubicBezTo>
                      <a:pt x="2162" y="2160"/>
                      <a:pt x="2033" y="2211"/>
                      <a:pt x="1996" y="2325"/>
                    </a:cubicBezTo>
                    <a:cubicBezTo>
                      <a:pt x="1906" y="2604"/>
                      <a:pt x="2427" y="2702"/>
                      <a:pt x="2491" y="2988"/>
                    </a:cubicBezTo>
                    <a:cubicBezTo>
                      <a:pt x="2452" y="2970"/>
                      <a:pt x="2411" y="2962"/>
                      <a:pt x="2370" y="2962"/>
                    </a:cubicBezTo>
                    <a:cubicBezTo>
                      <a:pt x="2158" y="2962"/>
                      <a:pt x="1946" y="3177"/>
                      <a:pt x="1994" y="3393"/>
                    </a:cubicBezTo>
                    <a:cubicBezTo>
                      <a:pt x="1895" y="3369"/>
                      <a:pt x="1794" y="3357"/>
                      <a:pt x="1693" y="3357"/>
                    </a:cubicBezTo>
                    <a:cubicBezTo>
                      <a:pt x="1069" y="3357"/>
                      <a:pt x="448" y="3805"/>
                      <a:pt x="299" y="4419"/>
                    </a:cubicBezTo>
                    <a:cubicBezTo>
                      <a:pt x="339" y="4390"/>
                      <a:pt x="389" y="4376"/>
                      <a:pt x="439" y="4376"/>
                    </a:cubicBezTo>
                    <a:cubicBezTo>
                      <a:pt x="500" y="4376"/>
                      <a:pt x="561" y="4397"/>
                      <a:pt x="604" y="4441"/>
                    </a:cubicBezTo>
                    <a:cubicBezTo>
                      <a:pt x="339" y="4644"/>
                      <a:pt x="129" y="4918"/>
                      <a:pt x="0" y="5225"/>
                    </a:cubicBezTo>
                    <a:cubicBezTo>
                      <a:pt x="178" y="5279"/>
                      <a:pt x="363" y="5307"/>
                      <a:pt x="549" y="5307"/>
                    </a:cubicBezTo>
                    <a:cubicBezTo>
                      <a:pt x="659" y="5307"/>
                      <a:pt x="770" y="5297"/>
                      <a:pt x="879" y="5277"/>
                    </a:cubicBezTo>
                    <a:lnTo>
                      <a:pt x="879" y="5277"/>
                    </a:lnTo>
                    <a:cubicBezTo>
                      <a:pt x="789" y="5384"/>
                      <a:pt x="837" y="5561"/>
                      <a:pt x="945" y="5651"/>
                    </a:cubicBezTo>
                    <a:cubicBezTo>
                      <a:pt x="1053" y="5741"/>
                      <a:pt x="1199" y="5767"/>
                      <a:pt x="1339" y="5785"/>
                    </a:cubicBezTo>
                    <a:cubicBezTo>
                      <a:pt x="1624" y="5821"/>
                      <a:pt x="1911" y="5840"/>
                      <a:pt x="2198" y="5840"/>
                    </a:cubicBezTo>
                    <a:cubicBezTo>
                      <a:pt x="2339" y="5840"/>
                      <a:pt x="2479" y="5835"/>
                      <a:pt x="2619" y="5827"/>
                    </a:cubicBezTo>
                    <a:lnTo>
                      <a:pt x="2619" y="5827"/>
                    </a:lnTo>
                    <a:cubicBezTo>
                      <a:pt x="2474" y="6032"/>
                      <a:pt x="2429" y="6303"/>
                      <a:pt x="2493" y="6546"/>
                    </a:cubicBezTo>
                    <a:cubicBezTo>
                      <a:pt x="2875" y="6476"/>
                      <a:pt x="3218" y="6299"/>
                      <a:pt x="3557" y="6104"/>
                    </a:cubicBezTo>
                    <a:cubicBezTo>
                      <a:pt x="3972" y="6443"/>
                      <a:pt x="4323" y="6879"/>
                      <a:pt x="4756" y="7172"/>
                    </a:cubicBezTo>
                    <a:cubicBezTo>
                      <a:pt x="4890" y="7261"/>
                      <a:pt x="5027" y="7297"/>
                      <a:pt x="5173" y="7334"/>
                    </a:cubicBezTo>
                    <a:cubicBezTo>
                      <a:pt x="5166" y="7365"/>
                      <a:pt x="5157" y="7394"/>
                      <a:pt x="5155" y="7426"/>
                    </a:cubicBezTo>
                    <a:cubicBezTo>
                      <a:pt x="5044" y="7320"/>
                      <a:pt x="4897" y="7274"/>
                      <a:pt x="4744" y="7274"/>
                    </a:cubicBezTo>
                    <a:cubicBezTo>
                      <a:pt x="4548" y="7274"/>
                      <a:pt x="4343" y="7350"/>
                      <a:pt x="4191" y="7477"/>
                    </a:cubicBezTo>
                    <a:cubicBezTo>
                      <a:pt x="3921" y="7703"/>
                      <a:pt x="3777" y="8042"/>
                      <a:pt x="3643" y="8369"/>
                    </a:cubicBezTo>
                    <a:cubicBezTo>
                      <a:pt x="4105" y="8265"/>
                      <a:pt x="4562" y="8134"/>
                      <a:pt x="5008" y="7976"/>
                    </a:cubicBezTo>
                    <a:lnTo>
                      <a:pt x="5008" y="7976"/>
                    </a:lnTo>
                    <a:cubicBezTo>
                      <a:pt x="4864" y="8103"/>
                      <a:pt x="4765" y="8276"/>
                      <a:pt x="4727" y="8464"/>
                    </a:cubicBezTo>
                    <a:cubicBezTo>
                      <a:pt x="4819" y="8428"/>
                      <a:pt x="4909" y="8392"/>
                      <a:pt x="5002" y="8356"/>
                    </a:cubicBezTo>
                    <a:cubicBezTo>
                      <a:pt x="5028" y="8421"/>
                      <a:pt x="5055" y="8486"/>
                      <a:pt x="5083" y="8550"/>
                    </a:cubicBezTo>
                    <a:cubicBezTo>
                      <a:pt x="5403" y="8459"/>
                      <a:pt x="5714" y="8332"/>
                      <a:pt x="6006" y="8172"/>
                    </a:cubicBezTo>
                    <a:cubicBezTo>
                      <a:pt x="6012" y="8367"/>
                      <a:pt x="6108" y="8557"/>
                      <a:pt x="6262" y="8678"/>
                    </a:cubicBezTo>
                    <a:cubicBezTo>
                      <a:pt x="6401" y="8523"/>
                      <a:pt x="6558" y="8382"/>
                      <a:pt x="6717" y="8246"/>
                    </a:cubicBezTo>
                    <a:cubicBezTo>
                      <a:pt x="6731" y="8257"/>
                      <a:pt x="6742" y="8270"/>
                      <a:pt x="6756" y="8283"/>
                    </a:cubicBezTo>
                    <a:cubicBezTo>
                      <a:pt x="7303" y="8742"/>
                      <a:pt x="7901" y="9141"/>
                      <a:pt x="8535" y="9470"/>
                    </a:cubicBezTo>
                    <a:cubicBezTo>
                      <a:pt x="8841" y="9629"/>
                      <a:pt x="9154" y="9759"/>
                      <a:pt x="9477" y="9873"/>
                    </a:cubicBezTo>
                    <a:cubicBezTo>
                      <a:pt x="9770" y="9979"/>
                      <a:pt x="9946" y="10225"/>
                      <a:pt x="10114" y="10482"/>
                    </a:cubicBezTo>
                    <a:cubicBezTo>
                      <a:pt x="10374" y="10876"/>
                      <a:pt x="10626" y="11277"/>
                      <a:pt x="10814" y="11710"/>
                    </a:cubicBezTo>
                    <a:cubicBezTo>
                      <a:pt x="11039" y="12224"/>
                      <a:pt x="11169" y="12778"/>
                      <a:pt x="11199" y="13337"/>
                    </a:cubicBezTo>
                    <a:cubicBezTo>
                      <a:pt x="11207" y="13499"/>
                      <a:pt x="11208" y="13662"/>
                      <a:pt x="11245" y="13819"/>
                    </a:cubicBezTo>
                    <a:cubicBezTo>
                      <a:pt x="11300" y="14052"/>
                      <a:pt x="11428" y="14258"/>
                      <a:pt x="11541" y="14468"/>
                    </a:cubicBezTo>
                    <a:cubicBezTo>
                      <a:pt x="11755" y="14872"/>
                      <a:pt x="11911" y="15304"/>
                      <a:pt x="12027" y="15745"/>
                    </a:cubicBezTo>
                    <a:cubicBezTo>
                      <a:pt x="12076" y="15931"/>
                      <a:pt x="12129" y="16137"/>
                      <a:pt x="12289" y="16242"/>
                    </a:cubicBezTo>
                    <a:cubicBezTo>
                      <a:pt x="12383" y="16305"/>
                      <a:pt x="12498" y="16321"/>
                      <a:pt x="12610" y="16335"/>
                    </a:cubicBezTo>
                    <a:cubicBezTo>
                      <a:pt x="13001" y="16385"/>
                      <a:pt x="13393" y="16418"/>
                      <a:pt x="13788" y="16437"/>
                    </a:cubicBezTo>
                    <a:cubicBezTo>
                      <a:pt x="14036" y="16448"/>
                      <a:pt x="14283" y="16455"/>
                      <a:pt x="14531" y="16455"/>
                    </a:cubicBezTo>
                    <a:cubicBezTo>
                      <a:pt x="14553" y="16455"/>
                      <a:pt x="14576" y="16455"/>
                      <a:pt x="14599" y="16455"/>
                    </a:cubicBezTo>
                    <a:cubicBezTo>
                      <a:pt x="14088" y="16013"/>
                      <a:pt x="13577" y="15572"/>
                      <a:pt x="13074" y="15120"/>
                    </a:cubicBezTo>
                    <a:cubicBezTo>
                      <a:pt x="12890" y="14952"/>
                      <a:pt x="12704" y="14780"/>
                      <a:pt x="12568" y="14571"/>
                    </a:cubicBezTo>
                    <a:cubicBezTo>
                      <a:pt x="12418" y="14335"/>
                      <a:pt x="12337" y="14062"/>
                      <a:pt x="12259" y="13794"/>
                    </a:cubicBezTo>
                    <a:cubicBezTo>
                      <a:pt x="12141" y="13392"/>
                      <a:pt x="12024" y="12988"/>
                      <a:pt x="11954" y="12575"/>
                    </a:cubicBezTo>
                    <a:cubicBezTo>
                      <a:pt x="11930" y="12439"/>
                      <a:pt x="11912" y="12299"/>
                      <a:pt x="11862" y="12168"/>
                    </a:cubicBezTo>
                    <a:cubicBezTo>
                      <a:pt x="11812" y="12043"/>
                      <a:pt x="11734" y="11930"/>
                      <a:pt x="11657" y="11821"/>
                    </a:cubicBezTo>
                    <a:cubicBezTo>
                      <a:pt x="11475" y="11563"/>
                      <a:pt x="10995" y="10563"/>
                      <a:pt x="10960" y="10505"/>
                    </a:cubicBezTo>
                    <a:cubicBezTo>
                      <a:pt x="10728" y="10096"/>
                      <a:pt x="10489" y="9708"/>
                      <a:pt x="10325" y="9267"/>
                    </a:cubicBezTo>
                    <a:cubicBezTo>
                      <a:pt x="11333" y="8321"/>
                      <a:pt x="11982" y="7010"/>
                      <a:pt x="11526" y="5553"/>
                    </a:cubicBezTo>
                    <a:cubicBezTo>
                      <a:pt x="11418" y="5206"/>
                      <a:pt x="11386" y="5008"/>
                      <a:pt x="11344" y="4647"/>
                    </a:cubicBezTo>
                    <a:cubicBezTo>
                      <a:pt x="11326" y="4498"/>
                      <a:pt x="11320" y="4358"/>
                      <a:pt x="11270" y="4239"/>
                    </a:cubicBezTo>
                    <a:lnTo>
                      <a:pt x="11270" y="4239"/>
                    </a:lnTo>
                    <a:cubicBezTo>
                      <a:pt x="12022" y="4316"/>
                      <a:pt x="12772" y="4394"/>
                      <a:pt x="13524" y="4474"/>
                    </a:cubicBezTo>
                    <a:cubicBezTo>
                      <a:pt x="13461" y="4162"/>
                      <a:pt x="13219" y="3894"/>
                      <a:pt x="12915" y="3799"/>
                    </a:cubicBezTo>
                    <a:cubicBezTo>
                      <a:pt x="12974" y="3755"/>
                      <a:pt x="13048" y="3747"/>
                      <a:pt x="13124" y="3747"/>
                    </a:cubicBezTo>
                    <a:cubicBezTo>
                      <a:pt x="13166" y="3747"/>
                      <a:pt x="13209" y="3749"/>
                      <a:pt x="13251" y="3749"/>
                    </a:cubicBezTo>
                    <a:cubicBezTo>
                      <a:pt x="13367" y="3749"/>
                      <a:pt x="13507" y="3697"/>
                      <a:pt x="13518" y="3583"/>
                    </a:cubicBezTo>
                    <a:cubicBezTo>
                      <a:pt x="13522" y="3533"/>
                      <a:pt x="13502" y="3487"/>
                      <a:pt x="13494" y="3438"/>
                    </a:cubicBezTo>
                    <a:cubicBezTo>
                      <a:pt x="13462" y="3247"/>
                      <a:pt x="13635" y="3091"/>
                      <a:pt x="13789" y="2975"/>
                    </a:cubicBezTo>
                    <a:cubicBezTo>
                      <a:pt x="13578" y="2951"/>
                      <a:pt x="13367" y="2928"/>
                      <a:pt x="13156" y="2903"/>
                    </a:cubicBezTo>
                    <a:cubicBezTo>
                      <a:pt x="13298" y="2887"/>
                      <a:pt x="13376" y="2703"/>
                      <a:pt x="13317" y="2572"/>
                    </a:cubicBezTo>
                    <a:cubicBezTo>
                      <a:pt x="13259" y="2441"/>
                      <a:pt x="13107" y="2372"/>
                      <a:pt x="12965" y="2370"/>
                    </a:cubicBezTo>
                    <a:cubicBezTo>
                      <a:pt x="12962" y="2370"/>
                      <a:pt x="12958" y="2370"/>
                      <a:pt x="12955" y="2370"/>
                    </a:cubicBezTo>
                    <a:cubicBezTo>
                      <a:pt x="12815" y="2370"/>
                      <a:pt x="12680" y="2421"/>
                      <a:pt x="12549" y="2470"/>
                    </a:cubicBezTo>
                    <a:cubicBezTo>
                      <a:pt x="12657" y="2422"/>
                      <a:pt x="12664" y="2258"/>
                      <a:pt x="12591" y="2165"/>
                    </a:cubicBezTo>
                    <a:cubicBezTo>
                      <a:pt x="12518" y="2072"/>
                      <a:pt x="12397" y="2033"/>
                      <a:pt x="12282" y="2000"/>
                    </a:cubicBezTo>
                    <a:cubicBezTo>
                      <a:pt x="12038" y="1926"/>
                      <a:pt x="11793" y="1854"/>
                      <a:pt x="11549" y="1781"/>
                    </a:cubicBezTo>
                    <a:cubicBezTo>
                      <a:pt x="11059" y="1636"/>
                      <a:pt x="10546" y="1489"/>
                      <a:pt x="10042" y="1489"/>
                    </a:cubicBezTo>
                    <a:cubicBezTo>
                      <a:pt x="9854" y="1489"/>
                      <a:pt x="9666" y="1510"/>
                      <a:pt x="9482" y="1559"/>
                    </a:cubicBezTo>
                    <a:cubicBezTo>
                      <a:pt x="9549" y="1479"/>
                      <a:pt x="9577" y="1364"/>
                      <a:pt x="9552" y="1263"/>
                    </a:cubicBezTo>
                    <a:lnTo>
                      <a:pt x="9552" y="1263"/>
                    </a:lnTo>
                    <a:cubicBezTo>
                      <a:pt x="9343" y="1273"/>
                      <a:pt x="9135" y="1283"/>
                      <a:pt x="8926" y="1294"/>
                    </a:cubicBezTo>
                    <a:cubicBezTo>
                      <a:pt x="8945" y="1208"/>
                      <a:pt x="8967" y="1120"/>
                      <a:pt x="8986" y="1035"/>
                    </a:cubicBezTo>
                    <a:lnTo>
                      <a:pt x="8986" y="1035"/>
                    </a:lnTo>
                    <a:cubicBezTo>
                      <a:pt x="8928" y="1048"/>
                      <a:pt x="8868" y="1062"/>
                      <a:pt x="8810" y="1062"/>
                    </a:cubicBezTo>
                    <a:cubicBezTo>
                      <a:pt x="8775" y="1062"/>
                      <a:pt x="8741" y="1057"/>
                      <a:pt x="8707" y="1044"/>
                    </a:cubicBezTo>
                    <a:cubicBezTo>
                      <a:pt x="8620" y="1010"/>
                      <a:pt x="8557" y="895"/>
                      <a:pt x="8613" y="819"/>
                    </a:cubicBezTo>
                    <a:lnTo>
                      <a:pt x="8613" y="819"/>
                    </a:lnTo>
                    <a:cubicBezTo>
                      <a:pt x="8278" y="844"/>
                      <a:pt x="7945" y="870"/>
                      <a:pt x="7609" y="895"/>
                    </a:cubicBezTo>
                    <a:cubicBezTo>
                      <a:pt x="7593" y="896"/>
                      <a:pt x="7576" y="897"/>
                      <a:pt x="7560" y="897"/>
                    </a:cubicBezTo>
                    <a:cubicBezTo>
                      <a:pt x="7533" y="897"/>
                      <a:pt x="7507" y="894"/>
                      <a:pt x="7483" y="882"/>
                    </a:cubicBezTo>
                    <a:cubicBezTo>
                      <a:pt x="7420" y="851"/>
                      <a:pt x="7398" y="773"/>
                      <a:pt x="7375" y="704"/>
                    </a:cubicBezTo>
                    <a:cubicBezTo>
                      <a:pt x="7247" y="315"/>
                      <a:pt x="6864" y="23"/>
                      <a:pt x="645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5" name="Google Shape;2795;p17"/>
              <p:cNvSpPr/>
              <p:nvPr/>
            </p:nvSpPr>
            <p:spPr>
              <a:xfrm>
                <a:off x="5411075" y="2469038"/>
                <a:ext cx="1449225" cy="273975"/>
              </a:xfrm>
              <a:custGeom>
                <a:avLst/>
                <a:gdLst/>
                <a:ahLst/>
                <a:cxnLst/>
                <a:rect l="l" t="t" r="r" b="b"/>
                <a:pathLst>
                  <a:path w="57969" h="10959" extrusionOk="0">
                    <a:moveTo>
                      <a:pt x="50603" y="0"/>
                    </a:moveTo>
                    <a:lnTo>
                      <a:pt x="50603" y="0"/>
                    </a:lnTo>
                    <a:cubicBezTo>
                      <a:pt x="50741" y="398"/>
                      <a:pt x="50628" y="870"/>
                      <a:pt x="50326" y="1160"/>
                    </a:cubicBezTo>
                    <a:cubicBezTo>
                      <a:pt x="50121" y="1354"/>
                      <a:pt x="49837" y="1460"/>
                      <a:pt x="49554" y="1460"/>
                    </a:cubicBezTo>
                    <a:cubicBezTo>
                      <a:pt x="49418" y="1460"/>
                      <a:pt x="49283" y="1435"/>
                      <a:pt x="49156" y="1385"/>
                    </a:cubicBezTo>
                    <a:lnTo>
                      <a:pt x="49156" y="1385"/>
                    </a:lnTo>
                    <a:cubicBezTo>
                      <a:pt x="49120" y="2313"/>
                      <a:pt x="49243" y="3247"/>
                      <a:pt x="49518" y="4136"/>
                    </a:cubicBezTo>
                    <a:cubicBezTo>
                      <a:pt x="49018" y="3883"/>
                      <a:pt x="48573" y="3515"/>
                      <a:pt x="48231" y="3070"/>
                    </a:cubicBezTo>
                    <a:cubicBezTo>
                      <a:pt x="48063" y="3267"/>
                      <a:pt x="48018" y="3559"/>
                      <a:pt x="48116" y="3798"/>
                    </a:cubicBezTo>
                    <a:cubicBezTo>
                      <a:pt x="47651" y="3515"/>
                      <a:pt x="47253" y="3125"/>
                      <a:pt x="46963" y="2666"/>
                    </a:cubicBezTo>
                    <a:lnTo>
                      <a:pt x="46963" y="2666"/>
                    </a:lnTo>
                    <a:cubicBezTo>
                      <a:pt x="46900" y="2990"/>
                      <a:pt x="46959" y="3336"/>
                      <a:pt x="47131" y="3620"/>
                    </a:cubicBezTo>
                    <a:cubicBezTo>
                      <a:pt x="46776" y="3204"/>
                      <a:pt x="46284" y="2911"/>
                      <a:pt x="45752" y="2800"/>
                    </a:cubicBezTo>
                    <a:lnTo>
                      <a:pt x="45752" y="2800"/>
                    </a:lnTo>
                    <a:cubicBezTo>
                      <a:pt x="45781" y="3111"/>
                      <a:pt x="45809" y="3420"/>
                      <a:pt x="45838" y="3731"/>
                    </a:cubicBezTo>
                    <a:lnTo>
                      <a:pt x="45499" y="3255"/>
                    </a:lnTo>
                    <a:cubicBezTo>
                      <a:pt x="45469" y="3717"/>
                      <a:pt x="45439" y="4179"/>
                      <a:pt x="45408" y="4640"/>
                    </a:cubicBezTo>
                    <a:cubicBezTo>
                      <a:pt x="45200" y="4504"/>
                      <a:pt x="44990" y="4367"/>
                      <a:pt x="44783" y="4231"/>
                    </a:cubicBezTo>
                    <a:lnTo>
                      <a:pt x="44783" y="4231"/>
                    </a:lnTo>
                    <a:cubicBezTo>
                      <a:pt x="44879" y="4295"/>
                      <a:pt x="44640" y="5363"/>
                      <a:pt x="44593" y="5477"/>
                    </a:cubicBezTo>
                    <a:cubicBezTo>
                      <a:pt x="44257" y="5313"/>
                      <a:pt x="43970" y="4835"/>
                      <a:pt x="43800" y="4503"/>
                    </a:cubicBezTo>
                    <a:lnTo>
                      <a:pt x="43800" y="4503"/>
                    </a:lnTo>
                    <a:cubicBezTo>
                      <a:pt x="43840" y="4710"/>
                      <a:pt x="43780" y="4935"/>
                      <a:pt x="43642" y="5097"/>
                    </a:cubicBezTo>
                    <a:cubicBezTo>
                      <a:pt x="43266" y="4709"/>
                      <a:pt x="42990" y="4226"/>
                      <a:pt x="42847" y="3705"/>
                    </a:cubicBezTo>
                    <a:cubicBezTo>
                      <a:pt x="42828" y="3867"/>
                      <a:pt x="42809" y="4030"/>
                      <a:pt x="42789" y="4193"/>
                    </a:cubicBezTo>
                    <a:cubicBezTo>
                      <a:pt x="42547" y="4061"/>
                      <a:pt x="42390" y="3785"/>
                      <a:pt x="42406" y="3508"/>
                    </a:cubicBezTo>
                    <a:lnTo>
                      <a:pt x="42406" y="3508"/>
                    </a:lnTo>
                    <a:cubicBezTo>
                      <a:pt x="42351" y="3640"/>
                      <a:pt x="42297" y="3773"/>
                      <a:pt x="42243" y="3906"/>
                    </a:cubicBezTo>
                    <a:lnTo>
                      <a:pt x="41866" y="3280"/>
                    </a:lnTo>
                    <a:lnTo>
                      <a:pt x="42028" y="4421"/>
                    </a:lnTo>
                    <a:cubicBezTo>
                      <a:pt x="41615" y="4202"/>
                      <a:pt x="41287" y="3829"/>
                      <a:pt x="41123" y="3392"/>
                    </a:cubicBezTo>
                    <a:cubicBezTo>
                      <a:pt x="41010" y="3743"/>
                      <a:pt x="40970" y="4119"/>
                      <a:pt x="41007" y="4487"/>
                    </a:cubicBezTo>
                    <a:cubicBezTo>
                      <a:pt x="40805" y="4351"/>
                      <a:pt x="40632" y="4170"/>
                      <a:pt x="40502" y="3964"/>
                    </a:cubicBezTo>
                    <a:lnTo>
                      <a:pt x="40502" y="3964"/>
                    </a:lnTo>
                    <a:cubicBezTo>
                      <a:pt x="40585" y="4143"/>
                      <a:pt x="40595" y="4357"/>
                      <a:pt x="40525" y="4541"/>
                    </a:cubicBezTo>
                    <a:cubicBezTo>
                      <a:pt x="40234" y="4300"/>
                      <a:pt x="40047" y="3935"/>
                      <a:pt x="40018" y="3559"/>
                    </a:cubicBezTo>
                    <a:cubicBezTo>
                      <a:pt x="39896" y="3789"/>
                      <a:pt x="39775" y="4021"/>
                      <a:pt x="39653" y="4251"/>
                    </a:cubicBezTo>
                    <a:cubicBezTo>
                      <a:pt x="39419" y="3944"/>
                      <a:pt x="39231" y="3601"/>
                      <a:pt x="39100" y="3236"/>
                    </a:cubicBezTo>
                    <a:lnTo>
                      <a:pt x="39100" y="3236"/>
                    </a:lnTo>
                    <a:cubicBezTo>
                      <a:pt x="39101" y="3426"/>
                      <a:pt x="39058" y="3620"/>
                      <a:pt x="38976" y="3792"/>
                    </a:cubicBezTo>
                    <a:cubicBezTo>
                      <a:pt x="38795" y="3594"/>
                      <a:pt x="38612" y="3393"/>
                      <a:pt x="38430" y="3195"/>
                    </a:cubicBezTo>
                    <a:lnTo>
                      <a:pt x="38430" y="3195"/>
                    </a:lnTo>
                    <a:cubicBezTo>
                      <a:pt x="38439" y="3340"/>
                      <a:pt x="38447" y="3482"/>
                      <a:pt x="38454" y="3627"/>
                    </a:cubicBezTo>
                    <a:cubicBezTo>
                      <a:pt x="38111" y="3360"/>
                      <a:pt x="37793" y="3061"/>
                      <a:pt x="37506" y="2736"/>
                    </a:cubicBezTo>
                    <a:cubicBezTo>
                      <a:pt x="37489" y="2867"/>
                      <a:pt x="37473" y="3000"/>
                      <a:pt x="37456" y="3133"/>
                    </a:cubicBezTo>
                    <a:cubicBezTo>
                      <a:pt x="37144" y="2947"/>
                      <a:pt x="36828" y="2761"/>
                      <a:pt x="36516" y="2575"/>
                    </a:cubicBezTo>
                    <a:lnTo>
                      <a:pt x="36516" y="2575"/>
                    </a:lnTo>
                    <a:cubicBezTo>
                      <a:pt x="36643" y="2795"/>
                      <a:pt x="36769" y="3012"/>
                      <a:pt x="36896" y="3229"/>
                    </a:cubicBezTo>
                    <a:cubicBezTo>
                      <a:pt x="36259" y="3093"/>
                      <a:pt x="35661" y="2778"/>
                      <a:pt x="35187" y="2331"/>
                    </a:cubicBezTo>
                    <a:lnTo>
                      <a:pt x="35187" y="2331"/>
                    </a:lnTo>
                    <a:cubicBezTo>
                      <a:pt x="35258" y="2661"/>
                      <a:pt x="35328" y="2990"/>
                      <a:pt x="35401" y="3318"/>
                    </a:cubicBezTo>
                    <a:cubicBezTo>
                      <a:pt x="35089" y="3095"/>
                      <a:pt x="34749" y="2911"/>
                      <a:pt x="34391" y="2774"/>
                    </a:cubicBezTo>
                    <a:lnTo>
                      <a:pt x="34391" y="2774"/>
                    </a:lnTo>
                    <a:cubicBezTo>
                      <a:pt x="34479" y="2961"/>
                      <a:pt x="34568" y="3147"/>
                      <a:pt x="34654" y="3334"/>
                    </a:cubicBezTo>
                    <a:cubicBezTo>
                      <a:pt x="34070" y="3276"/>
                      <a:pt x="33500" y="3089"/>
                      <a:pt x="32995" y="2789"/>
                    </a:cubicBezTo>
                    <a:lnTo>
                      <a:pt x="32995" y="2789"/>
                    </a:lnTo>
                    <a:cubicBezTo>
                      <a:pt x="33131" y="3125"/>
                      <a:pt x="33266" y="3462"/>
                      <a:pt x="33401" y="3798"/>
                    </a:cubicBezTo>
                    <a:cubicBezTo>
                      <a:pt x="32955" y="3543"/>
                      <a:pt x="32510" y="3289"/>
                      <a:pt x="32064" y="3035"/>
                    </a:cubicBezTo>
                    <a:lnTo>
                      <a:pt x="32064" y="3035"/>
                    </a:lnTo>
                    <a:cubicBezTo>
                      <a:pt x="32109" y="3412"/>
                      <a:pt x="31934" y="3810"/>
                      <a:pt x="31622" y="4030"/>
                    </a:cubicBezTo>
                    <a:cubicBezTo>
                      <a:pt x="31625" y="3906"/>
                      <a:pt x="31546" y="3782"/>
                      <a:pt x="31434" y="3731"/>
                    </a:cubicBezTo>
                    <a:cubicBezTo>
                      <a:pt x="31241" y="3959"/>
                      <a:pt x="31050" y="4187"/>
                      <a:pt x="30858" y="4414"/>
                    </a:cubicBezTo>
                    <a:cubicBezTo>
                      <a:pt x="30889" y="4085"/>
                      <a:pt x="30954" y="3761"/>
                      <a:pt x="31054" y="3445"/>
                    </a:cubicBezTo>
                    <a:lnTo>
                      <a:pt x="31054" y="3445"/>
                    </a:lnTo>
                    <a:cubicBezTo>
                      <a:pt x="30604" y="3786"/>
                      <a:pt x="30317" y="4334"/>
                      <a:pt x="30294" y="4899"/>
                    </a:cubicBezTo>
                    <a:cubicBezTo>
                      <a:pt x="30139" y="4707"/>
                      <a:pt x="29937" y="4551"/>
                      <a:pt x="29712" y="4452"/>
                    </a:cubicBezTo>
                    <a:lnTo>
                      <a:pt x="29635" y="5101"/>
                    </a:lnTo>
                    <a:cubicBezTo>
                      <a:pt x="29449" y="4967"/>
                      <a:pt x="29319" y="4759"/>
                      <a:pt x="29279" y="4532"/>
                    </a:cubicBezTo>
                    <a:cubicBezTo>
                      <a:pt x="28880" y="5164"/>
                      <a:pt x="28480" y="5795"/>
                      <a:pt x="28081" y="6425"/>
                    </a:cubicBezTo>
                    <a:cubicBezTo>
                      <a:pt x="28012" y="6209"/>
                      <a:pt x="27946" y="5993"/>
                      <a:pt x="27877" y="5777"/>
                    </a:cubicBezTo>
                    <a:cubicBezTo>
                      <a:pt x="27728" y="6138"/>
                      <a:pt x="27662" y="6533"/>
                      <a:pt x="27690" y="6922"/>
                    </a:cubicBezTo>
                    <a:cubicBezTo>
                      <a:pt x="27436" y="6760"/>
                      <a:pt x="27259" y="6477"/>
                      <a:pt x="27220" y="6177"/>
                    </a:cubicBezTo>
                    <a:cubicBezTo>
                      <a:pt x="27136" y="6484"/>
                      <a:pt x="27053" y="6788"/>
                      <a:pt x="26969" y="7093"/>
                    </a:cubicBezTo>
                    <a:lnTo>
                      <a:pt x="26969" y="7093"/>
                    </a:lnTo>
                    <a:cubicBezTo>
                      <a:pt x="26964" y="7089"/>
                      <a:pt x="26957" y="7088"/>
                      <a:pt x="26948" y="7088"/>
                    </a:cubicBezTo>
                    <a:cubicBezTo>
                      <a:pt x="26947" y="7088"/>
                      <a:pt x="26946" y="7088"/>
                      <a:pt x="26944" y="7088"/>
                    </a:cubicBezTo>
                    <a:cubicBezTo>
                      <a:pt x="26860" y="7094"/>
                      <a:pt x="26826" y="7194"/>
                      <a:pt x="26802" y="7276"/>
                    </a:cubicBezTo>
                    <a:cubicBezTo>
                      <a:pt x="26617" y="7904"/>
                      <a:pt x="25949" y="7923"/>
                      <a:pt x="25748" y="8454"/>
                    </a:cubicBezTo>
                    <a:cubicBezTo>
                      <a:pt x="25368" y="8247"/>
                      <a:pt x="24936" y="8138"/>
                      <a:pt x="24504" y="8138"/>
                    </a:cubicBezTo>
                    <a:cubicBezTo>
                      <a:pt x="24459" y="8138"/>
                      <a:pt x="24414" y="8139"/>
                      <a:pt x="24368" y="8142"/>
                    </a:cubicBezTo>
                    <a:cubicBezTo>
                      <a:pt x="24362" y="8325"/>
                      <a:pt x="24354" y="8509"/>
                      <a:pt x="24347" y="8692"/>
                    </a:cubicBezTo>
                    <a:cubicBezTo>
                      <a:pt x="24162" y="8466"/>
                      <a:pt x="23978" y="8242"/>
                      <a:pt x="23794" y="8016"/>
                    </a:cubicBezTo>
                    <a:cubicBezTo>
                      <a:pt x="23712" y="8241"/>
                      <a:pt x="23543" y="8429"/>
                      <a:pt x="23331" y="8537"/>
                    </a:cubicBezTo>
                    <a:cubicBezTo>
                      <a:pt x="23237" y="8196"/>
                      <a:pt x="23143" y="7853"/>
                      <a:pt x="23050" y="7511"/>
                    </a:cubicBezTo>
                    <a:cubicBezTo>
                      <a:pt x="22937" y="7868"/>
                      <a:pt x="22666" y="8175"/>
                      <a:pt x="22325" y="8331"/>
                    </a:cubicBezTo>
                    <a:cubicBezTo>
                      <a:pt x="22263" y="8044"/>
                      <a:pt x="22200" y="7755"/>
                      <a:pt x="22137" y="7468"/>
                    </a:cubicBezTo>
                    <a:cubicBezTo>
                      <a:pt x="21954" y="7783"/>
                      <a:pt x="21870" y="8154"/>
                      <a:pt x="21901" y="8517"/>
                    </a:cubicBezTo>
                    <a:cubicBezTo>
                      <a:pt x="21444" y="8242"/>
                      <a:pt x="20961" y="8013"/>
                      <a:pt x="20460" y="7831"/>
                    </a:cubicBezTo>
                    <a:lnTo>
                      <a:pt x="20460" y="7831"/>
                    </a:lnTo>
                    <a:cubicBezTo>
                      <a:pt x="20597" y="8035"/>
                      <a:pt x="20674" y="8275"/>
                      <a:pt x="20683" y="8520"/>
                    </a:cubicBezTo>
                    <a:cubicBezTo>
                      <a:pt x="20459" y="8281"/>
                      <a:pt x="20234" y="8041"/>
                      <a:pt x="20009" y="7803"/>
                    </a:cubicBezTo>
                    <a:cubicBezTo>
                      <a:pt x="19568" y="8133"/>
                      <a:pt x="19201" y="8562"/>
                      <a:pt x="18948" y="9052"/>
                    </a:cubicBezTo>
                    <a:cubicBezTo>
                      <a:pt x="18957" y="8842"/>
                      <a:pt x="18908" y="8632"/>
                      <a:pt x="18810" y="8447"/>
                    </a:cubicBezTo>
                    <a:cubicBezTo>
                      <a:pt x="18456" y="8631"/>
                      <a:pt x="18131" y="8873"/>
                      <a:pt x="17853" y="9159"/>
                    </a:cubicBezTo>
                    <a:lnTo>
                      <a:pt x="17657" y="8620"/>
                    </a:lnTo>
                    <a:cubicBezTo>
                      <a:pt x="17472" y="8758"/>
                      <a:pt x="17361" y="8988"/>
                      <a:pt x="17364" y="9220"/>
                    </a:cubicBezTo>
                    <a:cubicBezTo>
                      <a:pt x="16936" y="9065"/>
                      <a:pt x="16511" y="8911"/>
                      <a:pt x="16085" y="8757"/>
                    </a:cubicBezTo>
                    <a:lnTo>
                      <a:pt x="16085" y="8757"/>
                    </a:lnTo>
                    <a:cubicBezTo>
                      <a:pt x="16172" y="8903"/>
                      <a:pt x="16258" y="9049"/>
                      <a:pt x="16345" y="9195"/>
                    </a:cubicBezTo>
                    <a:cubicBezTo>
                      <a:pt x="15741" y="9049"/>
                      <a:pt x="15136" y="8904"/>
                      <a:pt x="14532" y="8759"/>
                    </a:cubicBezTo>
                    <a:lnTo>
                      <a:pt x="14532" y="8759"/>
                    </a:lnTo>
                    <a:cubicBezTo>
                      <a:pt x="14574" y="8949"/>
                      <a:pt x="14571" y="9151"/>
                      <a:pt x="14516" y="9338"/>
                    </a:cubicBezTo>
                    <a:cubicBezTo>
                      <a:pt x="14260" y="9227"/>
                      <a:pt x="14046" y="9024"/>
                      <a:pt x="13920" y="8775"/>
                    </a:cubicBezTo>
                    <a:cubicBezTo>
                      <a:pt x="13843" y="8935"/>
                      <a:pt x="13770" y="9096"/>
                      <a:pt x="13693" y="9258"/>
                    </a:cubicBezTo>
                    <a:cubicBezTo>
                      <a:pt x="13707" y="9185"/>
                      <a:pt x="13651" y="9155"/>
                      <a:pt x="13586" y="9155"/>
                    </a:cubicBezTo>
                    <a:cubicBezTo>
                      <a:pt x="13492" y="9155"/>
                      <a:pt x="13380" y="9219"/>
                      <a:pt x="13440" y="9309"/>
                    </a:cubicBezTo>
                    <a:cubicBezTo>
                      <a:pt x="13299" y="9185"/>
                      <a:pt x="13159" y="9063"/>
                      <a:pt x="13020" y="8941"/>
                    </a:cubicBezTo>
                    <a:lnTo>
                      <a:pt x="13020" y="8941"/>
                    </a:lnTo>
                    <a:cubicBezTo>
                      <a:pt x="13066" y="9098"/>
                      <a:pt x="12899" y="9195"/>
                      <a:pt x="12747" y="9195"/>
                    </a:cubicBezTo>
                    <a:cubicBezTo>
                      <a:pt x="12634" y="9195"/>
                      <a:pt x="12530" y="9141"/>
                      <a:pt x="12526" y="9020"/>
                    </a:cubicBezTo>
                    <a:cubicBezTo>
                      <a:pt x="12374" y="9124"/>
                      <a:pt x="12221" y="9229"/>
                      <a:pt x="12069" y="9332"/>
                    </a:cubicBezTo>
                    <a:cubicBezTo>
                      <a:pt x="12038" y="9183"/>
                      <a:pt x="12006" y="9035"/>
                      <a:pt x="11977" y="8885"/>
                    </a:cubicBezTo>
                    <a:cubicBezTo>
                      <a:pt x="11818" y="9049"/>
                      <a:pt x="11714" y="9265"/>
                      <a:pt x="11687" y="9493"/>
                    </a:cubicBezTo>
                    <a:cubicBezTo>
                      <a:pt x="11375" y="9241"/>
                      <a:pt x="11012" y="9052"/>
                      <a:pt x="10626" y="8943"/>
                    </a:cubicBezTo>
                    <a:lnTo>
                      <a:pt x="10626" y="8943"/>
                    </a:lnTo>
                    <a:cubicBezTo>
                      <a:pt x="10789" y="9132"/>
                      <a:pt x="10763" y="9451"/>
                      <a:pt x="10574" y="9614"/>
                    </a:cubicBezTo>
                    <a:cubicBezTo>
                      <a:pt x="10502" y="9478"/>
                      <a:pt x="10433" y="9342"/>
                      <a:pt x="10360" y="9207"/>
                    </a:cubicBezTo>
                    <a:cubicBezTo>
                      <a:pt x="10173" y="9265"/>
                      <a:pt x="10021" y="9423"/>
                      <a:pt x="9965" y="9610"/>
                    </a:cubicBezTo>
                    <a:cubicBezTo>
                      <a:pt x="9827" y="9540"/>
                      <a:pt x="9727" y="9404"/>
                      <a:pt x="9698" y="9250"/>
                    </a:cubicBezTo>
                    <a:cubicBezTo>
                      <a:pt x="9454" y="9343"/>
                      <a:pt x="9276" y="9592"/>
                      <a:pt x="9271" y="9854"/>
                    </a:cubicBezTo>
                    <a:cubicBezTo>
                      <a:pt x="8794" y="9532"/>
                      <a:pt x="8222" y="9351"/>
                      <a:pt x="7646" y="9340"/>
                    </a:cubicBezTo>
                    <a:lnTo>
                      <a:pt x="7646" y="9340"/>
                    </a:lnTo>
                    <a:cubicBezTo>
                      <a:pt x="7782" y="9459"/>
                      <a:pt x="7842" y="9658"/>
                      <a:pt x="7795" y="9832"/>
                    </a:cubicBezTo>
                    <a:cubicBezTo>
                      <a:pt x="7515" y="9821"/>
                      <a:pt x="7245" y="9654"/>
                      <a:pt x="7114" y="9408"/>
                    </a:cubicBezTo>
                    <a:cubicBezTo>
                      <a:pt x="7114" y="9597"/>
                      <a:pt x="6920" y="9737"/>
                      <a:pt x="6738" y="9737"/>
                    </a:cubicBezTo>
                    <a:cubicBezTo>
                      <a:pt x="6663" y="9737"/>
                      <a:pt x="6589" y="9713"/>
                      <a:pt x="6532" y="9660"/>
                    </a:cubicBezTo>
                    <a:cubicBezTo>
                      <a:pt x="6392" y="9750"/>
                      <a:pt x="6314" y="9928"/>
                      <a:pt x="6342" y="10093"/>
                    </a:cubicBezTo>
                    <a:cubicBezTo>
                      <a:pt x="5970" y="9862"/>
                      <a:pt x="5551" y="9705"/>
                      <a:pt x="5119" y="9635"/>
                    </a:cubicBezTo>
                    <a:lnTo>
                      <a:pt x="5119" y="10069"/>
                    </a:lnTo>
                    <a:cubicBezTo>
                      <a:pt x="4733" y="10040"/>
                      <a:pt x="4351" y="10010"/>
                      <a:pt x="3965" y="9980"/>
                    </a:cubicBezTo>
                    <a:cubicBezTo>
                      <a:pt x="3950" y="9979"/>
                      <a:pt x="3933" y="9978"/>
                      <a:pt x="3917" y="9978"/>
                    </a:cubicBezTo>
                    <a:cubicBezTo>
                      <a:pt x="3688" y="9978"/>
                      <a:pt x="3397" y="10099"/>
                      <a:pt x="3485" y="10296"/>
                    </a:cubicBezTo>
                    <a:cubicBezTo>
                      <a:pt x="3058" y="10164"/>
                      <a:pt x="2628" y="10033"/>
                      <a:pt x="2200" y="9901"/>
                    </a:cubicBezTo>
                    <a:lnTo>
                      <a:pt x="2200" y="9901"/>
                    </a:lnTo>
                    <a:cubicBezTo>
                      <a:pt x="2252" y="10101"/>
                      <a:pt x="2370" y="10282"/>
                      <a:pt x="2533" y="10411"/>
                    </a:cubicBezTo>
                    <a:cubicBezTo>
                      <a:pt x="1723" y="10437"/>
                      <a:pt x="854" y="10816"/>
                      <a:pt x="74" y="10816"/>
                    </a:cubicBezTo>
                    <a:cubicBezTo>
                      <a:pt x="49" y="10816"/>
                      <a:pt x="25" y="10816"/>
                      <a:pt x="0" y="10815"/>
                    </a:cubicBezTo>
                    <a:lnTo>
                      <a:pt x="0" y="10815"/>
                    </a:lnTo>
                    <a:cubicBezTo>
                      <a:pt x="327" y="10826"/>
                      <a:pt x="652" y="10830"/>
                      <a:pt x="976" y="10830"/>
                    </a:cubicBezTo>
                    <a:cubicBezTo>
                      <a:pt x="2735" y="10830"/>
                      <a:pt x="4465" y="10699"/>
                      <a:pt x="6216" y="10699"/>
                    </a:cubicBezTo>
                    <a:cubicBezTo>
                      <a:pt x="6395" y="10699"/>
                      <a:pt x="6575" y="10700"/>
                      <a:pt x="6755" y="10703"/>
                    </a:cubicBezTo>
                    <a:cubicBezTo>
                      <a:pt x="9235" y="10746"/>
                      <a:pt x="11717" y="10790"/>
                      <a:pt x="14196" y="10832"/>
                    </a:cubicBezTo>
                    <a:cubicBezTo>
                      <a:pt x="14864" y="10844"/>
                      <a:pt x="15533" y="10856"/>
                      <a:pt x="16202" y="10867"/>
                    </a:cubicBezTo>
                    <a:cubicBezTo>
                      <a:pt x="16222" y="10868"/>
                      <a:pt x="16243" y="10868"/>
                      <a:pt x="16263" y="10868"/>
                    </a:cubicBezTo>
                    <a:cubicBezTo>
                      <a:pt x="16645" y="10868"/>
                      <a:pt x="17094" y="10796"/>
                      <a:pt x="17210" y="10441"/>
                    </a:cubicBezTo>
                    <a:cubicBezTo>
                      <a:pt x="17465" y="10561"/>
                      <a:pt x="17720" y="10678"/>
                      <a:pt x="17974" y="10797"/>
                    </a:cubicBezTo>
                    <a:cubicBezTo>
                      <a:pt x="18064" y="10721"/>
                      <a:pt x="18156" y="10646"/>
                      <a:pt x="18246" y="10570"/>
                    </a:cubicBezTo>
                    <a:cubicBezTo>
                      <a:pt x="18849" y="10639"/>
                      <a:pt x="19453" y="10666"/>
                      <a:pt x="20059" y="10666"/>
                    </a:cubicBezTo>
                    <a:cubicBezTo>
                      <a:pt x="21925" y="10666"/>
                      <a:pt x="23800" y="10416"/>
                      <a:pt x="25669" y="10416"/>
                    </a:cubicBezTo>
                    <a:cubicBezTo>
                      <a:pt x="26009" y="10416"/>
                      <a:pt x="26349" y="10424"/>
                      <a:pt x="26689" y="10444"/>
                    </a:cubicBezTo>
                    <a:cubicBezTo>
                      <a:pt x="27611" y="10497"/>
                      <a:pt x="28533" y="10634"/>
                      <a:pt x="29456" y="10634"/>
                    </a:cubicBezTo>
                    <a:cubicBezTo>
                      <a:pt x="29641" y="10634"/>
                      <a:pt x="29826" y="10628"/>
                      <a:pt x="30010" y="10616"/>
                    </a:cubicBezTo>
                    <a:cubicBezTo>
                      <a:pt x="30892" y="10557"/>
                      <a:pt x="31762" y="10251"/>
                      <a:pt x="32638" y="10251"/>
                    </a:cubicBezTo>
                    <a:cubicBezTo>
                      <a:pt x="32672" y="10251"/>
                      <a:pt x="32706" y="10251"/>
                      <a:pt x="32740" y="10252"/>
                    </a:cubicBezTo>
                    <a:cubicBezTo>
                      <a:pt x="33692" y="10279"/>
                      <a:pt x="34657" y="10354"/>
                      <a:pt x="35572" y="10641"/>
                    </a:cubicBezTo>
                    <a:cubicBezTo>
                      <a:pt x="35513" y="10406"/>
                      <a:pt x="35455" y="10171"/>
                      <a:pt x="35397" y="9935"/>
                    </a:cubicBezTo>
                    <a:lnTo>
                      <a:pt x="35397" y="9935"/>
                    </a:lnTo>
                    <a:cubicBezTo>
                      <a:pt x="35682" y="10124"/>
                      <a:pt x="35966" y="10310"/>
                      <a:pt x="36252" y="10499"/>
                    </a:cubicBezTo>
                    <a:cubicBezTo>
                      <a:pt x="36212" y="10277"/>
                      <a:pt x="36174" y="10059"/>
                      <a:pt x="36134" y="9837"/>
                    </a:cubicBezTo>
                    <a:lnTo>
                      <a:pt x="36134" y="9837"/>
                    </a:lnTo>
                    <a:cubicBezTo>
                      <a:pt x="36561" y="10179"/>
                      <a:pt x="37051" y="10441"/>
                      <a:pt x="37571" y="10612"/>
                    </a:cubicBezTo>
                    <a:cubicBezTo>
                      <a:pt x="37505" y="10468"/>
                      <a:pt x="37439" y="10326"/>
                      <a:pt x="37372" y="10182"/>
                    </a:cubicBezTo>
                    <a:lnTo>
                      <a:pt x="37372" y="10182"/>
                    </a:lnTo>
                    <a:cubicBezTo>
                      <a:pt x="38670" y="10335"/>
                      <a:pt x="39942" y="10239"/>
                      <a:pt x="41224" y="10544"/>
                    </a:cubicBezTo>
                    <a:cubicBezTo>
                      <a:pt x="40820" y="10186"/>
                      <a:pt x="40454" y="9785"/>
                      <a:pt x="40132" y="9351"/>
                    </a:cubicBezTo>
                    <a:lnTo>
                      <a:pt x="40132" y="9351"/>
                    </a:lnTo>
                    <a:cubicBezTo>
                      <a:pt x="40973" y="9953"/>
                      <a:pt x="41910" y="10425"/>
                      <a:pt x="42892" y="10745"/>
                    </a:cubicBezTo>
                    <a:cubicBezTo>
                      <a:pt x="42795" y="10441"/>
                      <a:pt x="42650" y="10154"/>
                      <a:pt x="42464" y="9895"/>
                    </a:cubicBezTo>
                    <a:lnTo>
                      <a:pt x="42464" y="9895"/>
                    </a:lnTo>
                    <a:cubicBezTo>
                      <a:pt x="43074" y="10173"/>
                      <a:pt x="43686" y="10450"/>
                      <a:pt x="44297" y="10729"/>
                    </a:cubicBezTo>
                    <a:cubicBezTo>
                      <a:pt x="44455" y="10800"/>
                      <a:pt x="44655" y="10852"/>
                      <a:pt x="44833" y="10852"/>
                    </a:cubicBezTo>
                    <a:cubicBezTo>
                      <a:pt x="45045" y="10852"/>
                      <a:pt x="45225" y="10779"/>
                      <a:pt x="45266" y="10577"/>
                    </a:cubicBezTo>
                    <a:cubicBezTo>
                      <a:pt x="49501" y="10705"/>
                      <a:pt x="53734" y="10832"/>
                      <a:pt x="57969" y="10959"/>
                    </a:cubicBezTo>
                    <a:cubicBezTo>
                      <a:pt x="57079" y="9877"/>
                      <a:pt x="56360" y="8655"/>
                      <a:pt x="55847" y="7351"/>
                    </a:cubicBezTo>
                    <a:cubicBezTo>
                      <a:pt x="55584" y="6677"/>
                      <a:pt x="55369" y="5974"/>
                      <a:pt x="54985" y="5359"/>
                    </a:cubicBezTo>
                    <a:cubicBezTo>
                      <a:pt x="54644" y="4817"/>
                      <a:pt x="54184" y="4363"/>
                      <a:pt x="53739" y="3902"/>
                    </a:cubicBezTo>
                    <a:cubicBezTo>
                      <a:pt x="52577" y="2700"/>
                      <a:pt x="51489" y="1418"/>
                      <a:pt x="5060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BLANK_1_1_1_2">
    <p:bg>
      <p:bgPr>
        <a:gradFill>
          <a:gsLst>
            <a:gs pos="0">
              <a:schemeClr val="accent1"/>
            </a:gs>
            <a:gs pos="50000">
              <a:schemeClr val="accent1"/>
            </a:gs>
            <a:gs pos="100000">
              <a:schemeClr val="accent2"/>
            </a:gs>
          </a:gsLst>
          <a:lin ang="5400700" scaled="0"/>
        </a:gradFill>
        <a:effectLst/>
      </p:bgPr>
    </p:bg>
    <p:spTree>
      <p:nvGrpSpPr>
        <p:cNvPr id="1" name="Shape 28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7" name="Google Shape;2827;p19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9pPr>
          </a:lstStyle>
          <a:p>
            <a:endParaRPr/>
          </a:p>
        </p:txBody>
      </p:sp>
      <p:sp>
        <p:nvSpPr>
          <p:cNvPr id="2828" name="Google Shape;2828;p19"/>
          <p:cNvSpPr txBox="1">
            <a:spLocks noGrp="1"/>
          </p:cNvSpPr>
          <p:nvPr>
            <p:ph type="title" idx="2"/>
          </p:nvPr>
        </p:nvSpPr>
        <p:spPr>
          <a:xfrm>
            <a:off x="720000" y="1991625"/>
            <a:ext cx="2336400" cy="48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829" name="Google Shape;2829;p19"/>
          <p:cNvSpPr txBox="1">
            <a:spLocks noGrp="1"/>
          </p:cNvSpPr>
          <p:nvPr>
            <p:ph type="subTitle" idx="1"/>
          </p:nvPr>
        </p:nvSpPr>
        <p:spPr>
          <a:xfrm>
            <a:off x="720000" y="2480699"/>
            <a:ext cx="2336400" cy="8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30" name="Google Shape;2830;p19"/>
          <p:cNvSpPr txBox="1">
            <a:spLocks noGrp="1"/>
          </p:cNvSpPr>
          <p:nvPr>
            <p:ph type="title" idx="3"/>
          </p:nvPr>
        </p:nvSpPr>
        <p:spPr>
          <a:xfrm>
            <a:off x="3403800" y="2982237"/>
            <a:ext cx="2336400" cy="48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831" name="Google Shape;2831;p19"/>
          <p:cNvSpPr txBox="1">
            <a:spLocks noGrp="1"/>
          </p:cNvSpPr>
          <p:nvPr>
            <p:ph type="subTitle" idx="4"/>
          </p:nvPr>
        </p:nvSpPr>
        <p:spPr>
          <a:xfrm>
            <a:off x="3403800" y="3471316"/>
            <a:ext cx="2336400" cy="8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32" name="Google Shape;2832;p19"/>
          <p:cNvSpPr txBox="1">
            <a:spLocks noGrp="1"/>
          </p:cNvSpPr>
          <p:nvPr>
            <p:ph type="title" idx="5"/>
          </p:nvPr>
        </p:nvSpPr>
        <p:spPr>
          <a:xfrm>
            <a:off x="6087600" y="1991625"/>
            <a:ext cx="2336400" cy="48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833" name="Google Shape;2833;p19"/>
          <p:cNvSpPr txBox="1">
            <a:spLocks noGrp="1"/>
          </p:cNvSpPr>
          <p:nvPr>
            <p:ph type="subTitle" idx="6"/>
          </p:nvPr>
        </p:nvSpPr>
        <p:spPr>
          <a:xfrm>
            <a:off x="6087600" y="2480699"/>
            <a:ext cx="2336400" cy="8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834" name="Google Shape;2834;p19"/>
          <p:cNvGrpSpPr/>
          <p:nvPr/>
        </p:nvGrpSpPr>
        <p:grpSpPr>
          <a:xfrm>
            <a:off x="-1127761" y="951050"/>
            <a:ext cx="10839336" cy="5259581"/>
            <a:chOff x="-1127761" y="951050"/>
            <a:chExt cx="10839336" cy="5259581"/>
          </a:xfrm>
        </p:grpSpPr>
        <p:sp>
          <p:nvSpPr>
            <p:cNvPr id="2835" name="Google Shape;2835;p19"/>
            <p:cNvSpPr/>
            <p:nvPr/>
          </p:nvSpPr>
          <p:spPr>
            <a:xfrm>
              <a:off x="6252554" y="5148648"/>
              <a:ext cx="4285" cy="3967"/>
            </a:xfrm>
            <a:custGeom>
              <a:avLst/>
              <a:gdLst/>
              <a:ahLst/>
              <a:cxnLst/>
              <a:rect l="l" t="t" r="r" b="b"/>
              <a:pathLst>
                <a:path w="27" h="25" extrusionOk="0">
                  <a:moveTo>
                    <a:pt x="27" y="0"/>
                  </a:moveTo>
                  <a:cubicBezTo>
                    <a:pt x="15" y="9"/>
                    <a:pt x="7" y="18"/>
                    <a:pt x="1" y="25"/>
                  </a:cubicBezTo>
                  <a:cubicBezTo>
                    <a:pt x="11" y="18"/>
                    <a:pt x="18" y="10"/>
                    <a:pt x="27" y="3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FF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36" name="Google Shape;2836;p19"/>
            <p:cNvGrpSpPr/>
            <p:nvPr/>
          </p:nvGrpSpPr>
          <p:grpSpPr>
            <a:xfrm>
              <a:off x="-1127761" y="951050"/>
              <a:ext cx="10839336" cy="4282724"/>
              <a:chOff x="-1127761" y="951050"/>
              <a:chExt cx="10839336" cy="4282724"/>
            </a:xfrm>
          </p:grpSpPr>
          <p:sp>
            <p:nvSpPr>
              <p:cNvPr id="2837" name="Google Shape;2837;p19"/>
              <p:cNvSpPr/>
              <p:nvPr/>
            </p:nvSpPr>
            <p:spPr>
              <a:xfrm>
                <a:off x="-1127444" y="951050"/>
                <a:ext cx="5523927" cy="1057034"/>
              </a:xfrm>
              <a:custGeom>
                <a:avLst/>
                <a:gdLst/>
                <a:ahLst/>
                <a:cxnLst/>
                <a:rect l="l" t="t" r="r" b="b"/>
                <a:pathLst>
                  <a:path w="34809" h="6661" extrusionOk="0">
                    <a:moveTo>
                      <a:pt x="0" y="1"/>
                    </a:moveTo>
                    <a:lnTo>
                      <a:pt x="0" y="6660"/>
                    </a:lnTo>
                    <a:cubicBezTo>
                      <a:pt x="1602" y="6432"/>
                      <a:pt x="3201" y="6203"/>
                      <a:pt x="4803" y="5976"/>
                    </a:cubicBezTo>
                    <a:cubicBezTo>
                      <a:pt x="5424" y="5889"/>
                      <a:pt x="6046" y="5801"/>
                      <a:pt x="6670" y="5711"/>
                    </a:cubicBezTo>
                    <a:cubicBezTo>
                      <a:pt x="7438" y="5602"/>
                      <a:pt x="8208" y="5493"/>
                      <a:pt x="8978" y="5382"/>
                    </a:cubicBezTo>
                    <a:cubicBezTo>
                      <a:pt x="9225" y="5348"/>
                      <a:pt x="9469" y="5314"/>
                      <a:pt x="9715" y="5278"/>
                    </a:cubicBezTo>
                    <a:cubicBezTo>
                      <a:pt x="9723" y="5278"/>
                      <a:pt x="9730" y="5275"/>
                      <a:pt x="9740" y="5274"/>
                    </a:cubicBezTo>
                    <a:cubicBezTo>
                      <a:pt x="9954" y="5243"/>
                      <a:pt x="10171" y="5213"/>
                      <a:pt x="10388" y="5181"/>
                    </a:cubicBezTo>
                    <a:cubicBezTo>
                      <a:pt x="11018" y="5091"/>
                      <a:pt x="11647" y="5002"/>
                      <a:pt x="12278" y="4911"/>
                    </a:cubicBezTo>
                    <a:cubicBezTo>
                      <a:pt x="12874" y="4825"/>
                      <a:pt x="13468" y="4742"/>
                      <a:pt x="14063" y="4656"/>
                    </a:cubicBezTo>
                    <a:cubicBezTo>
                      <a:pt x="15138" y="4505"/>
                      <a:pt x="16211" y="4351"/>
                      <a:pt x="17285" y="4199"/>
                    </a:cubicBezTo>
                    <a:cubicBezTo>
                      <a:pt x="23126" y="3368"/>
                      <a:pt x="28968" y="2535"/>
                      <a:pt x="34809" y="1703"/>
                    </a:cubicBezTo>
                    <a:cubicBezTo>
                      <a:pt x="26858" y="1627"/>
                      <a:pt x="18910" y="1404"/>
                      <a:pt x="10967" y="1033"/>
                    </a:cubicBezTo>
                    <a:cubicBezTo>
                      <a:pt x="10836" y="1027"/>
                      <a:pt x="10700" y="1020"/>
                      <a:pt x="10556" y="1013"/>
                    </a:cubicBezTo>
                    <a:cubicBezTo>
                      <a:pt x="10147" y="988"/>
                      <a:pt x="9685" y="955"/>
                      <a:pt x="9177" y="916"/>
                    </a:cubicBezTo>
                    <a:lnTo>
                      <a:pt x="9175" y="916"/>
                    </a:lnTo>
                    <a:cubicBezTo>
                      <a:pt x="8742" y="881"/>
                      <a:pt x="8278" y="842"/>
                      <a:pt x="7783" y="795"/>
                    </a:cubicBezTo>
                    <a:cubicBezTo>
                      <a:pt x="7144" y="737"/>
                      <a:pt x="6458" y="672"/>
                      <a:pt x="5732" y="599"/>
                    </a:cubicBezTo>
                    <a:lnTo>
                      <a:pt x="5729" y="599"/>
                    </a:lnTo>
                    <a:cubicBezTo>
                      <a:pt x="5530" y="580"/>
                      <a:pt x="5328" y="560"/>
                      <a:pt x="5124" y="540"/>
                    </a:cubicBezTo>
                    <a:cubicBezTo>
                      <a:pt x="4396" y="467"/>
                      <a:pt x="3634" y="387"/>
                      <a:pt x="2842" y="304"/>
                    </a:cubicBezTo>
                    <a:cubicBezTo>
                      <a:pt x="2745" y="293"/>
                      <a:pt x="2648" y="282"/>
                      <a:pt x="2549" y="272"/>
                    </a:cubicBezTo>
                    <a:cubicBezTo>
                      <a:pt x="1826" y="197"/>
                      <a:pt x="1079" y="117"/>
                      <a:pt x="317" y="36"/>
                    </a:cubicBezTo>
                    <a:cubicBezTo>
                      <a:pt x="211" y="24"/>
                      <a:pt x="106" y="14"/>
                      <a:pt x="0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8" name="Google Shape;2838;p19"/>
              <p:cNvSpPr/>
              <p:nvPr/>
            </p:nvSpPr>
            <p:spPr>
              <a:xfrm>
                <a:off x="-1127761" y="2479419"/>
                <a:ext cx="6650009" cy="420052"/>
              </a:xfrm>
              <a:custGeom>
                <a:avLst/>
                <a:gdLst/>
                <a:ahLst/>
                <a:cxnLst/>
                <a:rect l="l" t="t" r="r" b="b"/>
                <a:pathLst>
                  <a:path w="41905" h="2647" extrusionOk="0">
                    <a:moveTo>
                      <a:pt x="6985" y="1"/>
                    </a:moveTo>
                    <a:cubicBezTo>
                      <a:pt x="6984" y="1"/>
                      <a:pt x="6984" y="1"/>
                      <a:pt x="6983" y="2"/>
                    </a:cubicBezTo>
                    <a:cubicBezTo>
                      <a:pt x="6942" y="2"/>
                      <a:pt x="6901" y="2"/>
                      <a:pt x="6860" y="2"/>
                    </a:cubicBezTo>
                    <a:cubicBezTo>
                      <a:pt x="6600" y="2"/>
                      <a:pt x="6338" y="5"/>
                      <a:pt x="6072" y="8"/>
                    </a:cubicBezTo>
                    <a:cubicBezTo>
                      <a:pt x="5632" y="14"/>
                      <a:pt x="5184" y="22"/>
                      <a:pt x="4732" y="34"/>
                    </a:cubicBezTo>
                    <a:cubicBezTo>
                      <a:pt x="3830" y="54"/>
                      <a:pt x="2915" y="79"/>
                      <a:pt x="1999" y="79"/>
                    </a:cubicBezTo>
                    <a:cubicBezTo>
                      <a:pt x="1622" y="79"/>
                      <a:pt x="1245" y="75"/>
                      <a:pt x="869" y="64"/>
                    </a:cubicBezTo>
                    <a:cubicBezTo>
                      <a:pt x="579" y="57"/>
                      <a:pt x="290" y="45"/>
                      <a:pt x="1" y="32"/>
                    </a:cubicBezTo>
                    <a:lnTo>
                      <a:pt x="1" y="2646"/>
                    </a:lnTo>
                    <a:cubicBezTo>
                      <a:pt x="768" y="2617"/>
                      <a:pt x="1559" y="2584"/>
                      <a:pt x="2369" y="2553"/>
                    </a:cubicBezTo>
                    <a:lnTo>
                      <a:pt x="2372" y="2553"/>
                    </a:lnTo>
                    <a:cubicBezTo>
                      <a:pt x="2891" y="2533"/>
                      <a:pt x="3419" y="2511"/>
                      <a:pt x="3955" y="2491"/>
                    </a:cubicBezTo>
                    <a:cubicBezTo>
                      <a:pt x="4661" y="2462"/>
                      <a:pt x="5380" y="2434"/>
                      <a:pt x="6109" y="2407"/>
                    </a:cubicBezTo>
                    <a:cubicBezTo>
                      <a:pt x="6122" y="2407"/>
                      <a:pt x="6136" y="2407"/>
                      <a:pt x="6151" y="2404"/>
                    </a:cubicBezTo>
                    <a:lnTo>
                      <a:pt x="6152" y="2404"/>
                    </a:lnTo>
                    <a:cubicBezTo>
                      <a:pt x="6276" y="2399"/>
                      <a:pt x="6399" y="2394"/>
                      <a:pt x="6526" y="2389"/>
                    </a:cubicBezTo>
                    <a:lnTo>
                      <a:pt x="6527" y="2389"/>
                    </a:lnTo>
                    <a:cubicBezTo>
                      <a:pt x="6536" y="2388"/>
                      <a:pt x="6544" y="2388"/>
                      <a:pt x="6555" y="2388"/>
                    </a:cubicBezTo>
                    <a:cubicBezTo>
                      <a:pt x="6572" y="2388"/>
                      <a:pt x="6588" y="2388"/>
                      <a:pt x="6607" y="2386"/>
                    </a:cubicBezTo>
                    <a:cubicBezTo>
                      <a:pt x="6832" y="2378"/>
                      <a:pt x="7057" y="2367"/>
                      <a:pt x="7284" y="2359"/>
                    </a:cubicBezTo>
                    <a:cubicBezTo>
                      <a:pt x="7358" y="2357"/>
                      <a:pt x="7430" y="2353"/>
                      <a:pt x="7506" y="2350"/>
                    </a:cubicBezTo>
                    <a:lnTo>
                      <a:pt x="7509" y="2350"/>
                    </a:lnTo>
                    <a:cubicBezTo>
                      <a:pt x="7525" y="2350"/>
                      <a:pt x="7542" y="2350"/>
                      <a:pt x="7559" y="2349"/>
                    </a:cubicBezTo>
                    <a:lnTo>
                      <a:pt x="7574" y="2349"/>
                    </a:lnTo>
                    <a:cubicBezTo>
                      <a:pt x="7581" y="2346"/>
                      <a:pt x="7589" y="2346"/>
                      <a:pt x="7597" y="2346"/>
                    </a:cubicBezTo>
                    <a:lnTo>
                      <a:pt x="7600" y="2346"/>
                    </a:lnTo>
                    <a:cubicBezTo>
                      <a:pt x="7638" y="2344"/>
                      <a:pt x="7676" y="2344"/>
                      <a:pt x="7715" y="2343"/>
                    </a:cubicBezTo>
                    <a:cubicBezTo>
                      <a:pt x="7738" y="2341"/>
                      <a:pt x="7760" y="2341"/>
                      <a:pt x="7783" y="2338"/>
                    </a:cubicBezTo>
                    <a:cubicBezTo>
                      <a:pt x="7840" y="2336"/>
                      <a:pt x="7896" y="2334"/>
                      <a:pt x="7953" y="2331"/>
                    </a:cubicBezTo>
                    <a:cubicBezTo>
                      <a:pt x="8072" y="2327"/>
                      <a:pt x="8193" y="2321"/>
                      <a:pt x="8313" y="2317"/>
                    </a:cubicBezTo>
                    <a:cubicBezTo>
                      <a:pt x="8785" y="2298"/>
                      <a:pt x="9259" y="2279"/>
                      <a:pt x="9736" y="2261"/>
                    </a:cubicBezTo>
                    <a:cubicBezTo>
                      <a:pt x="9928" y="2251"/>
                      <a:pt x="10118" y="2244"/>
                      <a:pt x="10311" y="2237"/>
                    </a:cubicBezTo>
                    <a:lnTo>
                      <a:pt x="10709" y="2221"/>
                    </a:lnTo>
                    <a:lnTo>
                      <a:pt x="10711" y="2221"/>
                    </a:lnTo>
                    <a:cubicBezTo>
                      <a:pt x="10725" y="2219"/>
                      <a:pt x="10738" y="2219"/>
                      <a:pt x="10751" y="2219"/>
                    </a:cubicBezTo>
                    <a:cubicBezTo>
                      <a:pt x="10963" y="2212"/>
                      <a:pt x="11177" y="2203"/>
                      <a:pt x="11390" y="2193"/>
                    </a:cubicBezTo>
                    <a:cubicBezTo>
                      <a:pt x="11604" y="2186"/>
                      <a:pt x="11819" y="2177"/>
                      <a:pt x="12032" y="2169"/>
                    </a:cubicBezTo>
                    <a:cubicBezTo>
                      <a:pt x="12097" y="2167"/>
                      <a:pt x="12160" y="2163"/>
                      <a:pt x="12225" y="2161"/>
                    </a:cubicBezTo>
                    <a:cubicBezTo>
                      <a:pt x="12315" y="2157"/>
                      <a:pt x="12408" y="2154"/>
                      <a:pt x="12501" y="2150"/>
                    </a:cubicBezTo>
                    <a:cubicBezTo>
                      <a:pt x="12854" y="2138"/>
                      <a:pt x="13210" y="2124"/>
                      <a:pt x="13566" y="2109"/>
                    </a:cubicBezTo>
                    <a:cubicBezTo>
                      <a:pt x="14001" y="2090"/>
                      <a:pt x="14437" y="2074"/>
                      <a:pt x="14873" y="2055"/>
                    </a:cubicBezTo>
                    <a:cubicBezTo>
                      <a:pt x="15523" y="2031"/>
                      <a:pt x="16172" y="2004"/>
                      <a:pt x="16821" y="1980"/>
                    </a:cubicBezTo>
                    <a:cubicBezTo>
                      <a:pt x="17434" y="1957"/>
                      <a:pt x="18046" y="1930"/>
                      <a:pt x="18655" y="1907"/>
                    </a:cubicBezTo>
                    <a:cubicBezTo>
                      <a:pt x="19798" y="1859"/>
                      <a:pt x="20932" y="1816"/>
                      <a:pt x="22051" y="1771"/>
                    </a:cubicBezTo>
                    <a:cubicBezTo>
                      <a:pt x="22932" y="1734"/>
                      <a:pt x="23802" y="1702"/>
                      <a:pt x="24659" y="1668"/>
                    </a:cubicBezTo>
                    <a:cubicBezTo>
                      <a:pt x="25971" y="1615"/>
                      <a:pt x="27249" y="1564"/>
                      <a:pt x="28479" y="1515"/>
                    </a:cubicBezTo>
                    <a:lnTo>
                      <a:pt x="28482" y="1515"/>
                    </a:lnTo>
                    <a:cubicBezTo>
                      <a:pt x="28751" y="1503"/>
                      <a:pt x="29015" y="1495"/>
                      <a:pt x="29281" y="1485"/>
                    </a:cubicBezTo>
                    <a:cubicBezTo>
                      <a:pt x="29368" y="1482"/>
                      <a:pt x="29452" y="1479"/>
                      <a:pt x="29539" y="1474"/>
                    </a:cubicBezTo>
                    <a:cubicBezTo>
                      <a:pt x="35592" y="1235"/>
                      <a:pt x="40327" y="1053"/>
                      <a:pt x="41904" y="1002"/>
                    </a:cubicBezTo>
                    <a:cubicBezTo>
                      <a:pt x="35667" y="788"/>
                      <a:pt x="29430" y="606"/>
                      <a:pt x="23188" y="439"/>
                    </a:cubicBezTo>
                    <a:cubicBezTo>
                      <a:pt x="21992" y="404"/>
                      <a:pt x="20794" y="371"/>
                      <a:pt x="19598" y="339"/>
                    </a:cubicBezTo>
                    <a:cubicBezTo>
                      <a:pt x="19265" y="332"/>
                      <a:pt x="18936" y="323"/>
                      <a:pt x="18603" y="313"/>
                    </a:cubicBezTo>
                    <a:lnTo>
                      <a:pt x="18602" y="313"/>
                    </a:lnTo>
                    <a:cubicBezTo>
                      <a:pt x="18565" y="311"/>
                      <a:pt x="18529" y="311"/>
                      <a:pt x="18493" y="310"/>
                    </a:cubicBezTo>
                    <a:lnTo>
                      <a:pt x="18491" y="310"/>
                    </a:lnTo>
                    <a:cubicBezTo>
                      <a:pt x="17958" y="295"/>
                      <a:pt x="17425" y="281"/>
                      <a:pt x="16894" y="266"/>
                    </a:cubicBezTo>
                    <a:cubicBezTo>
                      <a:pt x="15983" y="240"/>
                      <a:pt x="15076" y="217"/>
                      <a:pt x="14167" y="191"/>
                    </a:cubicBezTo>
                    <a:lnTo>
                      <a:pt x="13573" y="175"/>
                    </a:lnTo>
                    <a:cubicBezTo>
                      <a:pt x="12343" y="140"/>
                      <a:pt x="11113" y="106"/>
                      <a:pt x="9883" y="72"/>
                    </a:cubicBezTo>
                    <a:cubicBezTo>
                      <a:pt x="9759" y="70"/>
                      <a:pt x="9636" y="66"/>
                      <a:pt x="9513" y="63"/>
                    </a:cubicBezTo>
                    <a:cubicBezTo>
                      <a:pt x="8983" y="48"/>
                      <a:pt x="8451" y="31"/>
                      <a:pt x="7920" y="16"/>
                    </a:cubicBezTo>
                    <a:cubicBezTo>
                      <a:pt x="7709" y="12"/>
                      <a:pt x="7496" y="6"/>
                      <a:pt x="7282" y="5"/>
                    </a:cubicBezTo>
                    <a:cubicBezTo>
                      <a:pt x="7252" y="5"/>
                      <a:pt x="7223" y="4"/>
                      <a:pt x="7193" y="4"/>
                    </a:cubicBezTo>
                    <a:cubicBezTo>
                      <a:pt x="7178" y="4"/>
                      <a:pt x="7163" y="4"/>
                      <a:pt x="7147" y="5"/>
                    </a:cubicBezTo>
                    <a:cubicBezTo>
                      <a:pt x="7146" y="3"/>
                      <a:pt x="7146" y="3"/>
                      <a:pt x="7145" y="3"/>
                    </a:cubicBezTo>
                    <a:cubicBezTo>
                      <a:pt x="7144" y="3"/>
                      <a:pt x="7143" y="3"/>
                      <a:pt x="7143" y="5"/>
                    </a:cubicBezTo>
                    <a:cubicBezTo>
                      <a:pt x="7122" y="2"/>
                      <a:pt x="7102" y="2"/>
                      <a:pt x="7082" y="2"/>
                    </a:cubicBezTo>
                    <a:cubicBezTo>
                      <a:pt x="7066" y="1"/>
                      <a:pt x="7050" y="1"/>
                      <a:pt x="7034" y="1"/>
                    </a:cubicBezTo>
                    <a:cubicBezTo>
                      <a:pt x="7017" y="1"/>
                      <a:pt x="7001" y="1"/>
                      <a:pt x="6986" y="2"/>
                    </a:cubicBezTo>
                    <a:cubicBezTo>
                      <a:pt x="6986" y="1"/>
                      <a:pt x="6986" y="1"/>
                      <a:pt x="6985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9" name="Google Shape;2839;p19"/>
              <p:cNvSpPr/>
              <p:nvPr/>
            </p:nvSpPr>
            <p:spPr>
              <a:xfrm>
                <a:off x="6426164" y="2392772"/>
                <a:ext cx="3285411" cy="404501"/>
              </a:xfrm>
              <a:custGeom>
                <a:avLst/>
                <a:gdLst/>
                <a:ahLst/>
                <a:cxnLst/>
                <a:rect l="l" t="t" r="r" b="b"/>
                <a:pathLst>
                  <a:path w="20703" h="2549" extrusionOk="0">
                    <a:moveTo>
                      <a:pt x="20702" y="0"/>
                    </a:moveTo>
                    <a:cubicBezTo>
                      <a:pt x="20105" y="73"/>
                      <a:pt x="19506" y="151"/>
                      <a:pt x="18907" y="224"/>
                    </a:cubicBezTo>
                    <a:cubicBezTo>
                      <a:pt x="18671" y="253"/>
                      <a:pt x="18435" y="282"/>
                      <a:pt x="18199" y="310"/>
                    </a:cubicBezTo>
                    <a:cubicBezTo>
                      <a:pt x="17407" y="401"/>
                      <a:pt x="16616" y="481"/>
                      <a:pt x="15823" y="531"/>
                    </a:cubicBezTo>
                    <a:cubicBezTo>
                      <a:pt x="14009" y="642"/>
                      <a:pt x="12198" y="754"/>
                      <a:pt x="10386" y="869"/>
                    </a:cubicBezTo>
                    <a:cubicBezTo>
                      <a:pt x="6923" y="1082"/>
                      <a:pt x="3462" y="1297"/>
                      <a:pt x="0" y="1512"/>
                    </a:cubicBezTo>
                    <a:cubicBezTo>
                      <a:pt x="2109" y="1675"/>
                      <a:pt x="5375" y="1864"/>
                      <a:pt x="9086" y="2048"/>
                    </a:cubicBezTo>
                    <a:cubicBezTo>
                      <a:pt x="11227" y="2154"/>
                      <a:pt x="13516" y="2259"/>
                      <a:pt x="15820" y="2354"/>
                    </a:cubicBezTo>
                    <a:cubicBezTo>
                      <a:pt x="16057" y="2366"/>
                      <a:pt x="16294" y="2375"/>
                      <a:pt x="16529" y="2383"/>
                    </a:cubicBezTo>
                    <a:cubicBezTo>
                      <a:pt x="17930" y="2444"/>
                      <a:pt x="19331" y="2498"/>
                      <a:pt x="20702" y="2549"/>
                    </a:cubicBezTo>
                    <a:lnTo>
                      <a:pt x="20702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0" name="Google Shape;2840;p19"/>
              <p:cNvSpPr/>
              <p:nvPr/>
            </p:nvSpPr>
            <p:spPr>
              <a:xfrm>
                <a:off x="6063710" y="1237808"/>
                <a:ext cx="3647547" cy="490511"/>
              </a:xfrm>
              <a:custGeom>
                <a:avLst/>
                <a:gdLst/>
                <a:ahLst/>
                <a:cxnLst/>
                <a:rect l="l" t="t" r="r" b="b"/>
                <a:pathLst>
                  <a:path w="22985" h="3091" extrusionOk="0">
                    <a:moveTo>
                      <a:pt x="22985" y="0"/>
                    </a:moveTo>
                    <a:cubicBezTo>
                      <a:pt x="15609" y="440"/>
                      <a:pt x="5589" y="1224"/>
                      <a:pt x="0" y="1434"/>
                    </a:cubicBezTo>
                    <a:cubicBezTo>
                      <a:pt x="6119" y="1968"/>
                      <a:pt x="14481" y="2382"/>
                      <a:pt x="22497" y="3050"/>
                    </a:cubicBezTo>
                    <a:cubicBezTo>
                      <a:pt x="22658" y="3061"/>
                      <a:pt x="22821" y="3076"/>
                      <a:pt x="22985" y="3090"/>
                    </a:cubicBezTo>
                    <a:lnTo>
                      <a:pt x="22985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1" name="Google Shape;2841;p19"/>
              <p:cNvSpPr/>
              <p:nvPr/>
            </p:nvSpPr>
            <p:spPr>
              <a:xfrm>
                <a:off x="-1127761" y="3049760"/>
                <a:ext cx="10839015" cy="1553734"/>
              </a:xfrm>
              <a:custGeom>
                <a:avLst/>
                <a:gdLst/>
                <a:ahLst/>
                <a:cxnLst/>
                <a:rect l="l" t="t" r="r" b="b"/>
                <a:pathLst>
                  <a:path w="68302" h="9791" extrusionOk="0">
                    <a:moveTo>
                      <a:pt x="1" y="1"/>
                    </a:moveTo>
                    <a:lnTo>
                      <a:pt x="1" y="7601"/>
                    </a:lnTo>
                    <a:cubicBezTo>
                      <a:pt x="229" y="7627"/>
                      <a:pt x="458" y="7658"/>
                      <a:pt x="685" y="7700"/>
                    </a:cubicBezTo>
                    <a:cubicBezTo>
                      <a:pt x="1264" y="7804"/>
                      <a:pt x="1828" y="7964"/>
                      <a:pt x="2384" y="8150"/>
                    </a:cubicBezTo>
                    <a:cubicBezTo>
                      <a:pt x="2433" y="8168"/>
                      <a:pt x="2478" y="8182"/>
                      <a:pt x="2528" y="8198"/>
                    </a:cubicBezTo>
                    <a:cubicBezTo>
                      <a:pt x="2727" y="8266"/>
                      <a:pt x="2926" y="8336"/>
                      <a:pt x="3125" y="8407"/>
                    </a:cubicBezTo>
                    <a:cubicBezTo>
                      <a:pt x="3233" y="8445"/>
                      <a:pt x="3340" y="8484"/>
                      <a:pt x="3446" y="8523"/>
                    </a:cubicBezTo>
                    <a:cubicBezTo>
                      <a:pt x="3466" y="8531"/>
                      <a:pt x="3485" y="8536"/>
                      <a:pt x="3502" y="8544"/>
                    </a:cubicBezTo>
                    <a:cubicBezTo>
                      <a:pt x="3508" y="8545"/>
                      <a:pt x="3515" y="8547"/>
                      <a:pt x="3522" y="8551"/>
                    </a:cubicBezTo>
                    <a:cubicBezTo>
                      <a:pt x="3578" y="8571"/>
                      <a:pt x="3631" y="8590"/>
                      <a:pt x="3688" y="8610"/>
                    </a:cubicBezTo>
                    <a:cubicBezTo>
                      <a:pt x="3701" y="8616"/>
                      <a:pt x="3716" y="8619"/>
                      <a:pt x="3730" y="8625"/>
                    </a:cubicBezTo>
                    <a:cubicBezTo>
                      <a:pt x="3746" y="8631"/>
                      <a:pt x="3762" y="8638"/>
                      <a:pt x="3778" y="8644"/>
                    </a:cubicBezTo>
                    <a:lnTo>
                      <a:pt x="3781" y="8644"/>
                    </a:lnTo>
                    <a:cubicBezTo>
                      <a:pt x="3793" y="8648"/>
                      <a:pt x="3807" y="8654"/>
                      <a:pt x="3820" y="8658"/>
                    </a:cubicBezTo>
                    <a:lnTo>
                      <a:pt x="3819" y="8658"/>
                    </a:lnTo>
                    <a:cubicBezTo>
                      <a:pt x="3835" y="8663"/>
                      <a:pt x="3851" y="8669"/>
                      <a:pt x="3870" y="8676"/>
                    </a:cubicBezTo>
                    <a:cubicBezTo>
                      <a:pt x="3894" y="8684"/>
                      <a:pt x="3922" y="8695"/>
                      <a:pt x="3948" y="8703"/>
                    </a:cubicBezTo>
                    <a:cubicBezTo>
                      <a:pt x="4032" y="8734"/>
                      <a:pt x="4118" y="8764"/>
                      <a:pt x="4205" y="8793"/>
                    </a:cubicBezTo>
                    <a:cubicBezTo>
                      <a:pt x="4330" y="8840"/>
                      <a:pt x="4456" y="8881"/>
                      <a:pt x="4581" y="8923"/>
                    </a:cubicBezTo>
                    <a:lnTo>
                      <a:pt x="4583" y="8923"/>
                    </a:lnTo>
                    <a:cubicBezTo>
                      <a:pt x="4677" y="8956"/>
                      <a:pt x="4770" y="8987"/>
                      <a:pt x="4864" y="9016"/>
                    </a:cubicBezTo>
                    <a:cubicBezTo>
                      <a:pt x="4911" y="9032"/>
                      <a:pt x="4960" y="9046"/>
                      <a:pt x="5009" y="9061"/>
                    </a:cubicBezTo>
                    <a:cubicBezTo>
                      <a:pt x="5033" y="9069"/>
                      <a:pt x="5059" y="9077"/>
                      <a:pt x="5082" y="9084"/>
                    </a:cubicBezTo>
                    <a:cubicBezTo>
                      <a:pt x="5807" y="9303"/>
                      <a:pt x="6526" y="9473"/>
                      <a:pt x="7244" y="9592"/>
                    </a:cubicBezTo>
                    <a:cubicBezTo>
                      <a:pt x="7329" y="9607"/>
                      <a:pt x="7416" y="9620"/>
                      <a:pt x="7501" y="9633"/>
                    </a:cubicBezTo>
                    <a:cubicBezTo>
                      <a:pt x="7507" y="9633"/>
                      <a:pt x="7510" y="9634"/>
                      <a:pt x="7516" y="9634"/>
                    </a:cubicBezTo>
                    <a:cubicBezTo>
                      <a:pt x="7834" y="9681"/>
                      <a:pt x="8152" y="9720"/>
                      <a:pt x="8469" y="9745"/>
                    </a:cubicBezTo>
                    <a:lnTo>
                      <a:pt x="8471" y="9745"/>
                    </a:lnTo>
                    <a:cubicBezTo>
                      <a:pt x="8519" y="9746"/>
                      <a:pt x="8566" y="9750"/>
                      <a:pt x="8614" y="9753"/>
                    </a:cubicBezTo>
                    <a:cubicBezTo>
                      <a:pt x="8616" y="9755"/>
                      <a:pt x="8617" y="9755"/>
                      <a:pt x="8619" y="9755"/>
                    </a:cubicBezTo>
                    <a:cubicBezTo>
                      <a:pt x="8620" y="9755"/>
                      <a:pt x="8622" y="9755"/>
                      <a:pt x="8624" y="9753"/>
                    </a:cubicBezTo>
                    <a:cubicBezTo>
                      <a:pt x="8640" y="9756"/>
                      <a:pt x="8656" y="9756"/>
                      <a:pt x="8672" y="9758"/>
                    </a:cubicBezTo>
                    <a:cubicBezTo>
                      <a:pt x="8755" y="9763"/>
                      <a:pt x="8834" y="9768"/>
                      <a:pt x="8916" y="9772"/>
                    </a:cubicBezTo>
                    <a:cubicBezTo>
                      <a:pt x="8936" y="9774"/>
                      <a:pt x="8955" y="9774"/>
                      <a:pt x="8975" y="9775"/>
                    </a:cubicBezTo>
                    <a:lnTo>
                      <a:pt x="9100" y="9781"/>
                    </a:lnTo>
                    <a:cubicBezTo>
                      <a:pt x="9144" y="9782"/>
                      <a:pt x="9187" y="9782"/>
                      <a:pt x="9229" y="9785"/>
                    </a:cubicBezTo>
                    <a:cubicBezTo>
                      <a:pt x="9335" y="9788"/>
                      <a:pt x="9439" y="9790"/>
                      <a:pt x="9542" y="9790"/>
                    </a:cubicBezTo>
                    <a:lnTo>
                      <a:pt x="9543" y="9790"/>
                    </a:lnTo>
                    <a:cubicBezTo>
                      <a:pt x="9602" y="9790"/>
                      <a:pt x="9660" y="9791"/>
                      <a:pt x="9718" y="9791"/>
                    </a:cubicBezTo>
                    <a:cubicBezTo>
                      <a:pt x="10030" y="9791"/>
                      <a:pt x="10342" y="9778"/>
                      <a:pt x="10654" y="9756"/>
                    </a:cubicBezTo>
                    <a:lnTo>
                      <a:pt x="10657" y="9756"/>
                    </a:lnTo>
                    <a:cubicBezTo>
                      <a:pt x="10849" y="9743"/>
                      <a:pt x="11039" y="9724"/>
                      <a:pt x="11233" y="9702"/>
                    </a:cubicBezTo>
                    <a:cubicBezTo>
                      <a:pt x="11421" y="9684"/>
                      <a:pt x="11608" y="9657"/>
                      <a:pt x="11797" y="9628"/>
                    </a:cubicBezTo>
                    <a:cubicBezTo>
                      <a:pt x="12060" y="9589"/>
                      <a:pt x="12323" y="9540"/>
                      <a:pt x="12588" y="9485"/>
                    </a:cubicBezTo>
                    <a:cubicBezTo>
                      <a:pt x="12632" y="9474"/>
                      <a:pt x="12675" y="9466"/>
                      <a:pt x="12719" y="9456"/>
                    </a:cubicBezTo>
                    <a:cubicBezTo>
                      <a:pt x="12854" y="9427"/>
                      <a:pt x="12989" y="9396"/>
                      <a:pt x="13126" y="9361"/>
                    </a:cubicBezTo>
                    <a:cubicBezTo>
                      <a:pt x="13432" y="9286"/>
                      <a:pt x="13743" y="9216"/>
                      <a:pt x="14056" y="9155"/>
                    </a:cubicBezTo>
                    <a:lnTo>
                      <a:pt x="14058" y="9155"/>
                    </a:lnTo>
                    <a:cubicBezTo>
                      <a:pt x="14158" y="9133"/>
                      <a:pt x="14258" y="9114"/>
                      <a:pt x="14357" y="9097"/>
                    </a:cubicBezTo>
                    <a:lnTo>
                      <a:pt x="14360" y="9097"/>
                    </a:lnTo>
                    <a:cubicBezTo>
                      <a:pt x="15350" y="8915"/>
                      <a:pt x="16374" y="8793"/>
                      <a:pt x="17405" y="8705"/>
                    </a:cubicBezTo>
                    <a:cubicBezTo>
                      <a:pt x="18334" y="8623"/>
                      <a:pt x="19273" y="8567"/>
                      <a:pt x="20201" y="8516"/>
                    </a:cubicBezTo>
                    <a:lnTo>
                      <a:pt x="20202" y="8516"/>
                    </a:lnTo>
                    <a:cubicBezTo>
                      <a:pt x="20549" y="8496"/>
                      <a:pt x="20896" y="8478"/>
                      <a:pt x="21239" y="8458"/>
                    </a:cubicBezTo>
                    <a:lnTo>
                      <a:pt x="21240" y="8458"/>
                    </a:lnTo>
                    <a:cubicBezTo>
                      <a:pt x="21640" y="8436"/>
                      <a:pt x="22038" y="8413"/>
                      <a:pt x="22430" y="8387"/>
                    </a:cubicBezTo>
                    <a:cubicBezTo>
                      <a:pt x="22589" y="8378"/>
                      <a:pt x="22746" y="8366"/>
                      <a:pt x="22903" y="8355"/>
                    </a:cubicBezTo>
                    <a:cubicBezTo>
                      <a:pt x="22990" y="8349"/>
                      <a:pt x="23076" y="8343"/>
                      <a:pt x="23163" y="8336"/>
                    </a:cubicBezTo>
                    <a:cubicBezTo>
                      <a:pt x="23177" y="8335"/>
                      <a:pt x="23192" y="8335"/>
                      <a:pt x="23206" y="8333"/>
                    </a:cubicBezTo>
                    <a:cubicBezTo>
                      <a:pt x="23212" y="8333"/>
                      <a:pt x="23218" y="8330"/>
                      <a:pt x="23221" y="8330"/>
                    </a:cubicBezTo>
                    <a:cubicBezTo>
                      <a:pt x="23934" y="8275"/>
                      <a:pt x="24650" y="8221"/>
                      <a:pt x="25363" y="8173"/>
                    </a:cubicBezTo>
                    <a:cubicBezTo>
                      <a:pt x="25376" y="8170"/>
                      <a:pt x="25391" y="8169"/>
                      <a:pt x="25405" y="8169"/>
                    </a:cubicBezTo>
                    <a:lnTo>
                      <a:pt x="25407" y="8169"/>
                    </a:lnTo>
                    <a:cubicBezTo>
                      <a:pt x="25868" y="8137"/>
                      <a:pt x="26329" y="8105"/>
                      <a:pt x="26792" y="8075"/>
                    </a:cubicBezTo>
                    <a:lnTo>
                      <a:pt x="26793" y="8075"/>
                    </a:lnTo>
                    <a:cubicBezTo>
                      <a:pt x="26915" y="8067"/>
                      <a:pt x="27039" y="8059"/>
                      <a:pt x="27161" y="8051"/>
                    </a:cubicBezTo>
                    <a:cubicBezTo>
                      <a:pt x="27220" y="8047"/>
                      <a:pt x="27277" y="8044"/>
                      <a:pt x="27336" y="8040"/>
                    </a:cubicBezTo>
                    <a:cubicBezTo>
                      <a:pt x="27593" y="8024"/>
                      <a:pt x="27852" y="8008"/>
                      <a:pt x="28112" y="7992"/>
                    </a:cubicBezTo>
                    <a:cubicBezTo>
                      <a:pt x="28407" y="7971"/>
                      <a:pt x="28701" y="7955"/>
                      <a:pt x="28998" y="7937"/>
                    </a:cubicBezTo>
                    <a:cubicBezTo>
                      <a:pt x="29326" y="7916"/>
                      <a:pt x="29654" y="7897"/>
                      <a:pt x="29982" y="7879"/>
                    </a:cubicBezTo>
                    <a:cubicBezTo>
                      <a:pt x="30251" y="7864"/>
                      <a:pt x="30520" y="7848"/>
                      <a:pt x="30788" y="7834"/>
                    </a:cubicBezTo>
                    <a:cubicBezTo>
                      <a:pt x="30878" y="7828"/>
                      <a:pt x="30965" y="7825"/>
                      <a:pt x="31053" y="7819"/>
                    </a:cubicBezTo>
                    <a:cubicBezTo>
                      <a:pt x="31447" y="7799"/>
                      <a:pt x="31844" y="7777"/>
                      <a:pt x="32240" y="7757"/>
                    </a:cubicBezTo>
                    <a:cubicBezTo>
                      <a:pt x="32240" y="7757"/>
                      <a:pt x="32242" y="7758"/>
                      <a:pt x="32243" y="7758"/>
                    </a:cubicBezTo>
                    <a:cubicBezTo>
                      <a:pt x="32243" y="7758"/>
                      <a:pt x="32243" y="7758"/>
                      <a:pt x="32243" y="7757"/>
                    </a:cubicBezTo>
                    <a:cubicBezTo>
                      <a:pt x="32686" y="7733"/>
                      <a:pt x="33129" y="7710"/>
                      <a:pt x="33572" y="7690"/>
                    </a:cubicBezTo>
                    <a:cubicBezTo>
                      <a:pt x="34481" y="7643"/>
                      <a:pt x="35392" y="7601"/>
                      <a:pt x="36304" y="7559"/>
                    </a:cubicBezTo>
                    <a:cubicBezTo>
                      <a:pt x="36321" y="7559"/>
                      <a:pt x="36338" y="7559"/>
                      <a:pt x="36356" y="7558"/>
                    </a:cubicBezTo>
                    <a:cubicBezTo>
                      <a:pt x="36469" y="7552"/>
                      <a:pt x="36582" y="7549"/>
                      <a:pt x="36696" y="7543"/>
                    </a:cubicBezTo>
                    <a:cubicBezTo>
                      <a:pt x="36775" y="7542"/>
                      <a:pt x="36855" y="7536"/>
                      <a:pt x="36937" y="7534"/>
                    </a:cubicBezTo>
                    <a:cubicBezTo>
                      <a:pt x="37064" y="7527"/>
                      <a:pt x="37191" y="7521"/>
                      <a:pt x="37319" y="7515"/>
                    </a:cubicBezTo>
                    <a:cubicBezTo>
                      <a:pt x="37449" y="7508"/>
                      <a:pt x="37580" y="7502"/>
                      <a:pt x="37711" y="7498"/>
                    </a:cubicBezTo>
                    <a:lnTo>
                      <a:pt x="37712" y="7498"/>
                    </a:lnTo>
                    <a:cubicBezTo>
                      <a:pt x="37714" y="7498"/>
                      <a:pt x="37717" y="7497"/>
                      <a:pt x="37719" y="7497"/>
                    </a:cubicBezTo>
                    <a:cubicBezTo>
                      <a:pt x="37720" y="7497"/>
                      <a:pt x="37721" y="7497"/>
                      <a:pt x="37722" y="7498"/>
                    </a:cubicBezTo>
                    <a:cubicBezTo>
                      <a:pt x="37743" y="7498"/>
                      <a:pt x="37759" y="7495"/>
                      <a:pt x="37777" y="7495"/>
                    </a:cubicBezTo>
                    <a:cubicBezTo>
                      <a:pt x="37870" y="7491"/>
                      <a:pt x="37960" y="7486"/>
                      <a:pt x="38053" y="7484"/>
                    </a:cubicBezTo>
                    <a:lnTo>
                      <a:pt x="38055" y="7484"/>
                    </a:lnTo>
                    <a:cubicBezTo>
                      <a:pt x="38724" y="7452"/>
                      <a:pt x="39395" y="7425"/>
                      <a:pt x="40065" y="7396"/>
                    </a:cubicBezTo>
                    <a:cubicBezTo>
                      <a:pt x="40358" y="7383"/>
                      <a:pt x="40653" y="7372"/>
                      <a:pt x="40949" y="7360"/>
                    </a:cubicBezTo>
                    <a:cubicBezTo>
                      <a:pt x="40950" y="7359"/>
                      <a:pt x="40951" y="7358"/>
                      <a:pt x="40952" y="7358"/>
                    </a:cubicBezTo>
                    <a:cubicBezTo>
                      <a:pt x="40953" y="7358"/>
                      <a:pt x="40955" y="7359"/>
                      <a:pt x="40956" y="7360"/>
                    </a:cubicBezTo>
                    <a:cubicBezTo>
                      <a:pt x="40963" y="7357"/>
                      <a:pt x="40972" y="7357"/>
                      <a:pt x="40981" y="7357"/>
                    </a:cubicBezTo>
                    <a:cubicBezTo>
                      <a:pt x="41007" y="7356"/>
                      <a:pt x="41033" y="7354"/>
                      <a:pt x="41059" y="7354"/>
                    </a:cubicBezTo>
                    <a:cubicBezTo>
                      <a:pt x="41094" y="7353"/>
                      <a:pt x="41126" y="7353"/>
                      <a:pt x="41161" y="7350"/>
                    </a:cubicBezTo>
                    <a:cubicBezTo>
                      <a:pt x="41273" y="7346"/>
                      <a:pt x="41386" y="7340"/>
                      <a:pt x="41501" y="7335"/>
                    </a:cubicBezTo>
                    <a:cubicBezTo>
                      <a:pt x="41520" y="7335"/>
                      <a:pt x="41540" y="7334"/>
                      <a:pt x="41560" y="7334"/>
                    </a:cubicBezTo>
                    <a:cubicBezTo>
                      <a:pt x="41613" y="7331"/>
                      <a:pt x="41665" y="7328"/>
                      <a:pt x="41719" y="7327"/>
                    </a:cubicBezTo>
                    <a:cubicBezTo>
                      <a:pt x="41721" y="7326"/>
                      <a:pt x="41723" y="7326"/>
                      <a:pt x="41726" y="7326"/>
                    </a:cubicBezTo>
                    <a:cubicBezTo>
                      <a:pt x="41729" y="7326"/>
                      <a:pt x="41732" y="7326"/>
                      <a:pt x="41735" y="7327"/>
                    </a:cubicBezTo>
                    <a:cubicBezTo>
                      <a:pt x="41809" y="7324"/>
                      <a:pt x="41886" y="7319"/>
                      <a:pt x="41961" y="7318"/>
                    </a:cubicBezTo>
                    <a:cubicBezTo>
                      <a:pt x="41973" y="7317"/>
                      <a:pt x="41983" y="7317"/>
                      <a:pt x="41995" y="7317"/>
                    </a:cubicBezTo>
                    <a:cubicBezTo>
                      <a:pt x="42028" y="7314"/>
                      <a:pt x="42064" y="7314"/>
                      <a:pt x="42099" y="7312"/>
                    </a:cubicBezTo>
                    <a:cubicBezTo>
                      <a:pt x="42176" y="7311"/>
                      <a:pt x="42253" y="7306"/>
                      <a:pt x="42330" y="7303"/>
                    </a:cubicBezTo>
                    <a:cubicBezTo>
                      <a:pt x="42336" y="7303"/>
                      <a:pt x="42340" y="7302"/>
                      <a:pt x="42347" y="7302"/>
                    </a:cubicBezTo>
                    <a:cubicBezTo>
                      <a:pt x="42419" y="7298"/>
                      <a:pt x="42488" y="7296"/>
                      <a:pt x="42558" y="7295"/>
                    </a:cubicBezTo>
                    <a:cubicBezTo>
                      <a:pt x="42583" y="7292"/>
                      <a:pt x="42606" y="7292"/>
                      <a:pt x="42629" y="7290"/>
                    </a:cubicBezTo>
                    <a:cubicBezTo>
                      <a:pt x="42983" y="7276"/>
                      <a:pt x="43339" y="7261"/>
                      <a:pt x="43695" y="7247"/>
                    </a:cubicBezTo>
                    <a:cubicBezTo>
                      <a:pt x="44627" y="7211"/>
                      <a:pt x="45560" y="7171"/>
                      <a:pt x="46490" y="7135"/>
                    </a:cubicBezTo>
                    <a:cubicBezTo>
                      <a:pt x="46490" y="7135"/>
                      <a:pt x="46492" y="7135"/>
                      <a:pt x="46493" y="7132"/>
                    </a:cubicBezTo>
                    <a:cubicBezTo>
                      <a:pt x="46656" y="7128"/>
                      <a:pt x="46819" y="7121"/>
                      <a:pt x="46983" y="7113"/>
                    </a:cubicBezTo>
                    <a:lnTo>
                      <a:pt x="46984" y="7113"/>
                    </a:lnTo>
                    <a:cubicBezTo>
                      <a:pt x="47623" y="7087"/>
                      <a:pt x="48261" y="7060"/>
                      <a:pt x="48897" y="7035"/>
                    </a:cubicBezTo>
                    <a:cubicBezTo>
                      <a:pt x="49026" y="7030"/>
                      <a:pt x="49155" y="7026"/>
                      <a:pt x="49284" y="7020"/>
                    </a:cubicBezTo>
                    <a:cubicBezTo>
                      <a:pt x="51139" y="6946"/>
                      <a:pt x="52995" y="6871"/>
                      <a:pt x="54849" y="6795"/>
                    </a:cubicBezTo>
                    <a:cubicBezTo>
                      <a:pt x="55154" y="6784"/>
                      <a:pt x="55459" y="6772"/>
                      <a:pt x="55764" y="6759"/>
                    </a:cubicBezTo>
                    <a:lnTo>
                      <a:pt x="55768" y="6759"/>
                    </a:lnTo>
                    <a:cubicBezTo>
                      <a:pt x="55800" y="6759"/>
                      <a:pt x="55835" y="6757"/>
                      <a:pt x="55867" y="6755"/>
                    </a:cubicBezTo>
                    <a:cubicBezTo>
                      <a:pt x="55969" y="6752"/>
                      <a:pt x="56073" y="6746"/>
                      <a:pt x="56176" y="6743"/>
                    </a:cubicBezTo>
                    <a:cubicBezTo>
                      <a:pt x="56182" y="6743"/>
                      <a:pt x="56185" y="6743"/>
                      <a:pt x="56191" y="6740"/>
                    </a:cubicBezTo>
                    <a:cubicBezTo>
                      <a:pt x="56393" y="6733"/>
                      <a:pt x="56593" y="6726"/>
                      <a:pt x="56795" y="6717"/>
                    </a:cubicBezTo>
                    <a:cubicBezTo>
                      <a:pt x="56802" y="6717"/>
                      <a:pt x="56808" y="6717"/>
                      <a:pt x="56815" y="6715"/>
                    </a:cubicBezTo>
                    <a:cubicBezTo>
                      <a:pt x="56956" y="6710"/>
                      <a:pt x="57098" y="6704"/>
                      <a:pt x="57239" y="6696"/>
                    </a:cubicBezTo>
                    <a:cubicBezTo>
                      <a:pt x="57273" y="6696"/>
                      <a:pt x="57305" y="6695"/>
                      <a:pt x="57338" y="6694"/>
                    </a:cubicBezTo>
                    <a:cubicBezTo>
                      <a:pt x="57360" y="6694"/>
                      <a:pt x="57380" y="6694"/>
                      <a:pt x="57399" y="6692"/>
                    </a:cubicBezTo>
                    <a:cubicBezTo>
                      <a:pt x="57499" y="6688"/>
                      <a:pt x="57598" y="6685"/>
                      <a:pt x="57697" y="6679"/>
                    </a:cubicBezTo>
                    <a:cubicBezTo>
                      <a:pt x="57752" y="6678"/>
                      <a:pt x="57803" y="6675"/>
                      <a:pt x="57856" y="6673"/>
                    </a:cubicBezTo>
                    <a:cubicBezTo>
                      <a:pt x="57936" y="6672"/>
                      <a:pt x="58015" y="6667"/>
                      <a:pt x="58093" y="6665"/>
                    </a:cubicBezTo>
                    <a:cubicBezTo>
                      <a:pt x="58225" y="6659"/>
                      <a:pt x="58362" y="6653"/>
                      <a:pt x="58494" y="6649"/>
                    </a:cubicBezTo>
                    <a:cubicBezTo>
                      <a:pt x="58523" y="6646"/>
                      <a:pt x="58553" y="6646"/>
                      <a:pt x="58583" y="6644"/>
                    </a:cubicBezTo>
                    <a:cubicBezTo>
                      <a:pt x="58681" y="6638"/>
                      <a:pt x="58781" y="6635"/>
                      <a:pt x="58879" y="6631"/>
                    </a:cubicBezTo>
                    <a:cubicBezTo>
                      <a:pt x="58890" y="6631"/>
                      <a:pt x="58902" y="6631"/>
                      <a:pt x="58915" y="6630"/>
                    </a:cubicBezTo>
                    <a:cubicBezTo>
                      <a:pt x="58916" y="6630"/>
                      <a:pt x="58916" y="6630"/>
                      <a:pt x="58917" y="6630"/>
                    </a:cubicBezTo>
                    <a:cubicBezTo>
                      <a:pt x="58919" y="6630"/>
                      <a:pt x="58922" y="6630"/>
                      <a:pt x="58924" y="6630"/>
                    </a:cubicBezTo>
                    <a:cubicBezTo>
                      <a:pt x="58941" y="6630"/>
                      <a:pt x="58957" y="6630"/>
                      <a:pt x="58973" y="6628"/>
                    </a:cubicBezTo>
                    <a:lnTo>
                      <a:pt x="61282" y="6535"/>
                    </a:lnTo>
                    <a:cubicBezTo>
                      <a:pt x="61294" y="6535"/>
                      <a:pt x="61304" y="6534"/>
                      <a:pt x="61313" y="6534"/>
                    </a:cubicBezTo>
                    <a:cubicBezTo>
                      <a:pt x="61317" y="6534"/>
                      <a:pt x="61323" y="6534"/>
                      <a:pt x="61326" y="6532"/>
                    </a:cubicBezTo>
                    <a:cubicBezTo>
                      <a:pt x="61741" y="6516"/>
                      <a:pt x="62158" y="6499"/>
                      <a:pt x="62573" y="6482"/>
                    </a:cubicBezTo>
                    <a:cubicBezTo>
                      <a:pt x="63135" y="6458"/>
                      <a:pt x="63698" y="6437"/>
                      <a:pt x="64260" y="6412"/>
                    </a:cubicBezTo>
                    <a:cubicBezTo>
                      <a:pt x="64329" y="6410"/>
                      <a:pt x="64398" y="6406"/>
                      <a:pt x="64468" y="6405"/>
                    </a:cubicBezTo>
                    <a:cubicBezTo>
                      <a:pt x="64571" y="6402"/>
                      <a:pt x="64673" y="6396"/>
                      <a:pt x="64776" y="6392"/>
                    </a:cubicBezTo>
                    <a:cubicBezTo>
                      <a:pt x="64820" y="6392"/>
                      <a:pt x="64862" y="6390"/>
                      <a:pt x="64904" y="6389"/>
                    </a:cubicBezTo>
                    <a:cubicBezTo>
                      <a:pt x="65095" y="6381"/>
                      <a:pt x="65290" y="6373"/>
                      <a:pt x="65485" y="6365"/>
                    </a:cubicBezTo>
                    <a:cubicBezTo>
                      <a:pt x="65752" y="6354"/>
                      <a:pt x="66016" y="6345"/>
                      <a:pt x="66282" y="6333"/>
                    </a:cubicBezTo>
                    <a:lnTo>
                      <a:pt x="66283" y="6333"/>
                    </a:lnTo>
                    <a:cubicBezTo>
                      <a:pt x="66321" y="6332"/>
                      <a:pt x="66357" y="6331"/>
                      <a:pt x="66394" y="6329"/>
                    </a:cubicBezTo>
                    <a:cubicBezTo>
                      <a:pt x="66407" y="6329"/>
                      <a:pt x="66421" y="6329"/>
                      <a:pt x="66434" y="6328"/>
                    </a:cubicBezTo>
                    <a:cubicBezTo>
                      <a:pt x="66471" y="6328"/>
                      <a:pt x="66507" y="6325"/>
                      <a:pt x="66543" y="6323"/>
                    </a:cubicBezTo>
                    <a:lnTo>
                      <a:pt x="66545" y="6323"/>
                    </a:lnTo>
                    <a:cubicBezTo>
                      <a:pt x="66580" y="6323"/>
                      <a:pt x="66616" y="6322"/>
                      <a:pt x="66649" y="6319"/>
                    </a:cubicBezTo>
                    <a:lnTo>
                      <a:pt x="66652" y="6319"/>
                    </a:lnTo>
                    <a:cubicBezTo>
                      <a:pt x="66747" y="6316"/>
                      <a:pt x="66838" y="6313"/>
                      <a:pt x="66931" y="6309"/>
                    </a:cubicBezTo>
                    <a:cubicBezTo>
                      <a:pt x="66938" y="6307"/>
                      <a:pt x="66943" y="6307"/>
                      <a:pt x="66950" y="6307"/>
                    </a:cubicBezTo>
                    <a:lnTo>
                      <a:pt x="66951" y="6307"/>
                    </a:lnTo>
                    <a:cubicBezTo>
                      <a:pt x="66966" y="6307"/>
                      <a:pt x="66982" y="6307"/>
                      <a:pt x="66996" y="6306"/>
                    </a:cubicBezTo>
                    <a:cubicBezTo>
                      <a:pt x="67060" y="6303"/>
                      <a:pt x="67121" y="6301"/>
                      <a:pt x="67185" y="6299"/>
                    </a:cubicBezTo>
                    <a:cubicBezTo>
                      <a:pt x="67234" y="6296"/>
                      <a:pt x="67281" y="6294"/>
                      <a:pt x="67330" y="6293"/>
                    </a:cubicBezTo>
                    <a:cubicBezTo>
                      <a:pt x="67380" y="6288"/>
                      <a:pt x="67429" y="6287"/>
                      <a:pt x="67477" y="6286"/>
                    </a:cubicBezTo>
                    <a:cubicBezTo>
                      <a:pt x="67521" y="6284"/>
                      <a:pt x="67564" y="6281"/>
                      <a:pt x="67611" y="6280"/>
                    </a:cubicBezTo>
                    <a:lnTo>
                      <a:pt x="68302" y="6252"/>
                    </a:lnTo>
                    <a:lnTo>
                      <a:pt x="68302" y="1306"/>
                    </a:lnTo>
                    <a:lnTo>
                      <a:pt x="68289" y="1305"/>
                    </a:lnTo>
                    <a:lnTo>
                      <a:pt x="68174" y="1312"/>
                    </a:lnTo>
                    <a:lnTo>
                      <a:pt x="67895" y="1326"/>
                    </a:lnTo>
                    <a:lnTo>
                      <a:pt x="67747" y="1335"/>
                    </a:lnTo>
                    <a:lnTo>
                      <a:pt x="67674" y="1338"/>
                    </a:lnTo>
                    <a:lnTo>
                      <a:pt x="67615" y="1342"/>
                    </a:lnTo>
                    <a:lnTo>
                      <a:pt x="67555" y="1345"/>
                    </a:lnTo>
                    <a:lnTo>
                      <a:pt x="67213" y="1364"/>
                    </a:lnTo>
                    <a:lnTo>
                      <a:pt x="67062" y="1371"/>
                    </a:lnTo>
                    <a:lnTo>
                      <a:pt x="66633" y="1395"/>
                    </a:lnTo>
                    <a:lnTo>
                      <a:pt x="66524" y="1400"/>
                    </a:lnTo>
                    <a:lnTo>
                      <a:pt x="66479" y="1402"/>
                    </a:lnTo>
                    <a:lnTo>
                      <a:pt x="66410" y="1406"/>
                    </a:lnTo>
                    <a:lnTo>
                      <a:pt x="66324" y="1409"/>
                    </a:lnTo>
                    <a:lnTo>
                      <a:pt x="66295" y="1411"/>
                    </a:lnTo>
                    <a:lnTo>
                      <a:pt x="66259" y="1414"/>
                    </a:lnTo>
                    <a:lnTo>
                      <a:pt x="66211" y="1415"/>
                    </a:lnTo>
                    <a:lnTo>
                      <a:pt x="66058" y="1424"/>
                    </a:lnTo>
                    <a:lnTo>
                      <a:pt x="65659" y="1444"/>
                    </a:lnTo>
                    <a:lnTo>
                      <a:pt x="65470" y="1453"/>
                    </a:lnTo>
                    <a:lnTo>
                      <a:pt x="64809" y="1488"/>
                    </a:lnTo>
                    <a:lnTo>
                      <a:pt x="64792" y="1488"/>
                    </a:lnTo>
                    <a:lnTo>
                      <a:pt x="64657" y="1495"/>
                    </a:lnTo>
                    <a:lnTo>
                      <a:pt x="64361" y="1509"/>
                    </a:lnTo>
                    <a:lnTo>
                      <a:pt x="64317" y="1511"/>
                    </a:lnTo>
                    <a:lnTo>
                      <a:pt x="64022" y="1525"/>
                    </a:lnTo>
                    <a:lnTo>
                      <a:pt x="63971" y="1530"/>
                    </a:lnTo>
                    <a:lnTo>
                      <a:pt x="63764" y="1540"/>
                    </a:lnTo>
                    <a:lnTo>
                      <a:pt x="63643" y="1547"/>
                    </a:lnTo>
                    <a:lnTo>
                      <a:pt x="63587" y="1549"/>
                    </a:lnTo>
                    <a:lnTo>
                      <a:pt x="63585" y="1549"/>
                    </a:lnTo>
                    <a:lnTo>
                      <a:pt x="63192" y="1569"/>
                    </a:lnTo>
                    <a:lnTo>
                      <a:pt x="63184" y="1570"/>
                    </a:lnTo>
                    <a:lnTo>
                      <a:pt x="61776" y="1643"/>
                    </a:lnTo>
                    <a:lnTo>
                      <a:pt x="61651" y="1650"/>
                    </a:lnTo>
                    <a:lnTo>
                      <a:pt x="61465" y="1660"/>
                    </a:lnTo>
                    <a:lnTo>
                      <a:pt x="61101" y="1679"/>
                    </a:lnTo>
                    <a:lnTo>
                      <a:pt x="60788" y="1697"/>
                    </a:lnTo>
                    <a:lnTo>
                      <a:pt x="60048" y="1734"/>
                    </a:lnTo>
                    <a:lnTo>
                      <a:pt x="59991" y="1737"/>
                    </a:lnTo>
                    <a:lnTo>
                      <a:pt x="60039" y="1726"/>
                    </a:lnTo>
                    <a:lnTo>
                      <a:pt x="60830" y="1498"/>
                    </a:lnTo>
                    <a:lnTo>
                      <a:pt x="61057" y="1432"/>
                    </a:lnTo>
                    <a:lnTo>
                      <a:pt x="61488" y="1309"/>
                    </a:lnTo>
                    <a:lnTo>
                      <a:pt x="61597" y="1278"/>
                    </a:lnTo>
                    <a:lnTo>
                      <a:pt x="61921" y="1186"/>
                    </a:lnTo>
                    <a:lnTo>
                      <a:pt x="62352" y="1062"/>
                    </a:lnTo>
                    <a:lnTo>
                      <a:pt x="62432" y="1039"/>
                    </a:lnTo>
                    <a:lnTo>
                      <a:pt x="62975" y="885"/>
                    </a:lnTo>
                    <a:lnTo>
                      <a:pt x="63068" y="859"/>
                    </a:lnTo>
                    <a:lnTo>
                      <a:pt x="63424" y="757"/>
                    </a:lnTo>
                    <a:lnTo>
                      <a:pt x="63883" y="626"/>
                    </a:lnTo>
                    <a:lnTo>
                      <a:pt x="64107" y="564"/>
                    </a:lnTo>
                    <a:lnTo>
                      <a:pt x="64433" y="471"/>
                    </a:lnTo>
                    <a:lnTo>
                      <a:pt x="64461" y="462"/>
                    </a:lnTo>
                    <a:lnTo>
                      <a:pt x="64480" y="457"/>
                    </a:lnTo>
                    <a:lnTo>
                      <a:pt x="64625" y="414"/>
                    </a:lnTo>
                    <a:lnTo>
                      <a:pt x="65013" y="304"/>
                    </a:lnTo>
                    <a:lnTo>
                      <a:pt x="65412" y="189"/>
                    </a:lnTo>
                    <a:lnTo>
                      <a:pt x="65755" y="92"/>
                    </a:lnTo>
                    <a:lnTo>
                      <a:pt x="65932" y="41"/>
                    </a:lnTo>
                    <a:lnTo>
                      <a:pt x="66002" y="21"/>
                    </a:lnTo>
                    <a:lnTo>
                      <a:pt x="65929" y="22"/>
                    </a:lnTo>
                    <a:lnTo>
                      <a:pt x="65762" y="27"/>
                    </a:lnTo>
                    <a:lnTo>
                      <a:pt x="65368" y="34"/>
                    </a:lnTo>
                    <a:lnTo>
                      <a:pt x="65066" y="41"/>
                    </a:lnTo>
                    <a:lnTo>
                      <a:pt x="64549" y="53"/>
                    </a:lnTo>
                    <a:lnTo>
                      <a:pt x="64526" y="53"/>
                    </a:lnTo>
                    <a:lnTo>
                      <a:pt x="64028" y="64"/>
                    </a:lnTo>
                    <a:lnTo>
                      <a:pt x="63941" y="66"/>
                    </a:lnTo>
                    <a:lnTo>
                      <a:pt x="63318" y="79"/>
                    </a:lnTo>
                    <a:lnTo>
                      <a:pt x="63163" y="82"/>
                    </a:lnTo>
                    <a:lnTo>
                      <a:pt x="62817" y="89"/>
                    </a:lnTo>
                    <a:lnTo>
                      <a:pt x="62805" y="89"/>
                    </a:lnTo>
                    <a:lnTo>
                      <a:pt x="62563" y="95"/>
                    </a:lnTo>
                    <a:lnTo>
                      <a:pt x="62185" y="102"/>
                    </a:lnTo>
                    <a:lnTo>
                      <a:pt x="62046" y="107"/>
                    </a:lnTo>
                    <a:lnTo>
                      <a:pt x="60206" y="146"/>
                    </a:lnTo>
                    <a:lnTo>
                      <a:pt x="53519" y="291"/>
                    </a:lnTo>
                    <a:lnTo>
                      <a:pt x="53487" y="292"/>
                    </a:lnTo>
                    <a:lnTo>
                      <a:pt x="53456" y="292"/>
                    </a:lnTo>
                    <a:lnTo>
                      <a:pt x="52945" y="304"/>
                    </a:lnTo>
                    <a:lnTo>
                      <a:pt x="52804" y="307"/>
                    </a:lnTo>
                    <a:lnTo>
                      <a:pt x="51714" y="332"/>
                    </a:lnTo>
                    <a:lnTo>
                      <a:pt x="51712" y="332"/>
                    </a:lnTo>
                    <a:lnTo>
                      <a:pt x="31928" y="757"/>
                    </a:lnTo>
                    <a:lnTo>
                      <a:pt x="30260" y="793"/>
                    </a:lnTo>
                    <a:lnTo>
                      <a:pt x="32152" y="974"/>
                    </a:lnTo>
                    <a:lnTo>
                      <a:pt x="49122" y="2583"/>
                    </a:lnTo>
                    <a:lnTo>
                      <a:pt x="50237" y="2687"/>
                    </a:lnTo>
                    <a:lnTo>
                      <a:pt x="52157" y="2869"/>
                    </a:lnTo>
                    <a:lnTo>
                      <a:pt x="53127" y="2962"/>
                    </a:lnTo>
                    <a:lnTo>
                      <a:pt x="53268" y="2975"/>
                    </a:lnTo>
                    <a:lnTo>
                      <a:pt x="53271" y="2975"/>
                    </a:lnTo>
                    <a:lnTo>
                      <a:pt x="53972" y="3041"/>
                    </a:lnTo>
                    <a:lnTo>
                      <a:pt x="54444" y="3086"/>
                    </a:lnTo>
                    <a:lnTo>
                      <a:pt x="54715" y="3113"/>
                    </a:lnTo>
                    <a:lnTo>
                      <a:pt x="54717" y="3113"/>
                    </a:lnTo>
                    <a:lnTo>
                      <a:pt x="56049" y="3237"/>
                    </a:lnTo>
                    <a:lnTo>
                      <a:pt x="56220" y="3253"/>
                    </a:lnTo>
                    <a:lnTo>
                      <a:pt x="57493" y="3374"/>
                    </a:lnTo>
                    <a:lnTo>
                      <a:pt x="57527" y="3377"/>
                    </a:lnTo>
                    <a:lnTo>
                      <a:pt x="57871" y="3410"/>
                    </a:lnTo>
                    <a:lnTo>
                      <a:pt x="57888" y="3412"/>
                    </a:lnTo>
                    <a:lnTo>
                      <a:pt x="58131" y="3435"/>
                    </a:lnTo>
                    <a:lnTo>
                      <a:pt x="58144" y="3436"/>
                    </a:lnTo>
                    <a:lnTo>
                      <a:pt x="58447" y="3465"/>
                    </a:lnTo>
                    <a:lnTo>
                      <a:pt x="59476" y="3564"/>
                    </a:lnTo>
                    <a:lnTo>
                      <a:pt x="59483" y="3566"/>
                    </a:lnTo>
                    <a:lnTo>
                      <a:pt x="61281" y="3734"/>
                    </a:lnTo>
                    <a:lnTo>
                      <a:pt x="61284" y="3734"/>
                    </a:lnTo>
                    <a:lnTo>
                      <a:pt x="61311" y="3738"/>
                    </a:lnTo>
                    <a:lnTo>
                      <a:pt x="61419" y="3747"/>
                    </a:lnTo>
                    <a:lnTo>
                      <a:pt x="61729" y="3776"/>
                    </a:lnTo>
                    <a:lnTo>
                      <a:pt x="61869" y="3789"/>
                    </a:lnTo>
                    <a:lnTo>
                      <a:pt x="62020" y="3804"/>
                    </a:lnTo>
                    <a:lnTo>
                      <a:pt x="62152" y="3817"/>
                    </a:lnTo>
                    <a:lnTo>
                      <a:pt x="62232" y="3824"/>
                    </a:lnTo>
                    <a:lnTo>
                      <a:pt x="62561" y="3855"/>
                    </a:lnTo>
                    <a:lnTo>
                      <a:pt x="62582" y="3856"/>
                    </a:lnTo>
                    <a:lnTo>
                      <a:pt x="64488" y="4036"/>
                    </a:lnTo>
                    <a:lnTo>
                      <a:pt x="61985" y="4036"/>
                    </a:lnTo>
                    <a:cubicBezTo>
                      <a:pt x="61965" y="4037"/>
                      <a:pt x="61945" y="4037"/>
                      <a:pt x="61924" y="4037"/>
                    </a:cubicBezTo>
                    <a:cubicBezTo>
                      <a:pt x="61904" y="4037"/>
                      <a:pt x="61884" y="4037"/>
                      <a:pt x="61863" y="4036"/>
                    </a:cubicBezTo>
                    <a:cubicBezTo>
                      <a:pt x="61838" y="4037"/>
                      <a:pt x="61812" y="4037"/>
                      <a:pt x="61787" y="4037"/>
                    </a:cubicBezTo>
                    <a:cubicBezTo>
                      <a:pt x="61761" y="4037"/>
                      <a:pt x="61735" y="4037"/>
                      <a:pt x="61709" y="4036"/>
                    </a:cubicBezTo>
                    <a:cubicBezTo>
                      <a:pt x="61667" y="4037"/>
                      <a:pt x="61624" y="4037"/>
                      <a:pt x="61581" y="4037"/>
                    </a:cubicBezTo>
                    <a:cubicBezTo>
                      <a:pt x="61538" y="4037"/>
                      <a:pt x="61494" y="4037"/>
                      <a:pt x="61451" y="4036"/>
                    </a:cubicBezTo>
                    <a:cubicBezTo>
                      <a:pt x="61391" y="4038"/>
                      <a:pt x="61331" y="4038"/>
                      <a:pt x="61269" y="4038"/>
                    </a:cubicBezTo>
                    <a:lnTo>
                      <a:pt x="56504" y="4038"/>
                    </a:lnTo>
                    <a:cubicBezTo>
                      <a:pt x="56441" y="4038"/>
                      <a:pt x="56380" y="4038"/>
                      <a:pt x="56314" y="4036"/>
                    </a:cubicBezTo>
                    <a:cubicBezTo>
                      <a:pt x="56296" y="4037"/>
                      <a:pt x="56278" y="4037"/>
                      <a:pt x="56260" y="4037"/>
                    </a:cubicBezTo>
                    <a:cubicBezTo>
                      <a:pt x="56242" y="4037"/>
                      <a:pt x="56224" y="4037"/>
                      <a:pt x="56205" y="4036"/>
                    </a:cubicBezTo>
                    <a:cubicBezTo>
                      <a:pt x="56179" y="4037"/>
                      <a:pt x="56153" y="4037"/>
                      <a:pt x="56126" y="4037"/>
                    </a:cubicBezTo>
                    <a:cubicBezTo>
                      <a:pt x="56100" y="4037"/>
                      <a:pt x="56074" y="4037"/>
                      <a:pt x="56049" y="4036"/>
                    </a:cubicBezTo>
                    <a:cubicBezTo>
                      <a:pt x="55989" y="4037"/>
                      <a:pt x="55929" y="4037"/>
                      <a:pt x="55869" y="4037"/>
                    </a:cubicBezTo>
                    <a:cubicBezTo>
                      <a:pt x="55809" y="4037"/>
                      <a:pt x="55749" y="4037"/>
                      <a:pt x="55690" y="4036"/>
                    </a:cubicBezTo>
                    <a:cubicBezTo>
                      <a:pt x="55665" y="4037"/>
                      <a:pt x="55641" y="4037"/>
                      <a:pt x="55617" y="4037"/>
                    </a:cubicBezTo>
                    <a:cubicBezTo>
                      <a:pt x="55593" y="4037"/>
                      <a:pt x="55569" y="4037"/>
                      <a:pt x="55545" y="4036"/>
                    </a:cubicBezTo>
                    <a:cubicBezTo>
                      <a:pt x="55489" y="4037"/>
                      <a:pt x="55433" y="4037"/>
                      <a:pt x="55378" y="4037"/>
                    </a:cubicBezTo>
                    <a:cubicBezTo>
                      <a:pt x="55322" y="4037"/>
                      <a:pt x="55267" y="4037"/>
                      <a:pt x="55212" y="4036"/>
                    </a:cubicBezTo>
                    <a:cubicBezTo>
                      <a:pt x="55207" y="4037"/>
                      <a:pt x="55202" y="4037"/>
                      <a:pt x="55196" y="4037"/>
                    </a:cubicBezTo>
                    <a:cubicBezTo>
                      <a:pt x="55191" y="4037"/>
                      <a:pt x="55186" y="4037"/>
                      <a:pt x="55182" y="4036"/>
                    </a:cubicBezTo>
                    <a:cubicBezTo>
                      <a:pt x="55167" y="4037"/>
                      <a:pt x="55153" y="4037"/>
                      <a:pt x="55138" y="4037"/>
                    </a:cubicBezTo>
                    <a:cubicBezTo>
                      <a:pt x="55123" y="4037"/>
                      <a:pt x="55109" y="4037"/>
                      <a:pt x="55094" y="4036"/>
                    </a:cubicBezTo>
                    <a:cubicBezTo>
                      <a:pt x="55036" y="4037"/>
                      <a:pt x="54976" y="4037"/>
                      <a:pt x="54915" y="4037"/>
                    </a:cubicBezTo>
                    <a:cubicBezTo>
                      <a:pt x="54855" y="4037"/>
                      <a:pt x="54795" y="4037"/>
                      <a:pt x="54734" y="4036"/>
                    </a:cubicBezTo>
                    <a:cubicBezTo>
                      <a:pt x="54729" y="4037"/>
                      <a:pt x="54724" y="4037"/>
                      <a:pt x="54719" y="4037"/>
                    </a:cubicBezTo>
                    <a:cubicBezTo>
                      <a:pt x="54713" y="4037"/>
                      <a:pt x="54708" y="4037"/>
                      <a:pt x="54704" y="4036"/>
                    </a:cubicBezTo>
                    <a:lnTo>
                      <a:pt x="53099" y="4036"/>
                    </a:lnTo>
                    <a:cubicBezTo>
                      <a:pt x="52762" y="4036"/>
                      <a:pt x="52420" y="4036"/>
                      <a:pt x="52073" y="4035"/>
                    </a:cubicBezTo>
                    <a:cubicBezTo>
                      <a:pt x="52012" y="4035"/>
                      <a:pt x="51952" y="4035"/>
                      <a:pt x="51892" y="4035"/>
                    </a:cubicBezTo>
                    <a:cubicBezTo>
                      <a:pt x="51771" y="4035"/>
                      <a:pt x="51650" y="4035"/>
                      <a:pt x="51528" y="4035"/>
                    </a:cubicBezTo>
                    <a:lnTo>
                      <a:pt x="51285" y="4035"/>
                    </a:lnTo>
                    <a:cubicBezTo>
                      <a:pt x="50330" y="4035"/>
                      <a:pt x="49340" y="4035"/>
                      <a:pt x="48326" y="4032"/>
                    </a:cubicBezTo>
                    <a:lnTo>
                      <a:pt x="47513" y="4032"/>
                    </a:lnTo>
                    <a:cubicBezTo>
                      <a:pt x="44488" y="4029"/>
                      <a:pt x="41263" y="4024"/>
                      <a:pt x="38013" y="4020"/>
                    </a:cubicBezTo>
                    <a:cubicBezTo>
                      <a:pt x="37163" y="4020"/>
                      <a:pt x="36312" y="4017"/>
                      <a:pt x="35464" y="4016"/>
                    </a:cubicBezTo>
                    <a:cubicBezTo>
                      <a:pt x="34876" y="4014"/>
                      <a:pt x="34286" y="4014"/>
                      <a:pt x="33700" y="4013"/>
                    </a:cubicBezTo>
                    <a:lnTo>
                      <a:pt x="33543" y="4013"/>
                    </a:lnTo>
                    <a:cubicBezTo>
                      <a:pt x="33393" y="4013"/>
                      <a:pt x="33245" y="4010"/>
                      <a:pt x="33097" y="4010"/>
                    </a:cubicBezTo>
                    <a:cubicBezTo>
                      <a:pt x="33049" y="4010"/>
                      <a:pt x="33001" y="4010"/>
                      <a:pt x="32952" y="4009"/>
                    </a:cubicBezTo>
                    <a:cubicBezTo>
                      <a:pt x="32946" y="4009"/>
                      <a:pt x="32940" y="4010"/>
                      <a:pt x="32934" y="4010"/>
                    </a:cubicBezTo>
                    <a:cubicBezTo>
                      <a:pt x="32927" y="4010"/>
                      <a:pt x="32921" y="4009"/>
                      <a:pt x="32914" y="4009"/>
                    </a:cubicBezTo>
                    <a:cubicBezTo>
                      <a:pt x="32500" y="4009"/>
                      <a:pt x="32091" y="4007"/>
                      <a:pt x="31680" y="4006"/>
                    </a:cubicBezTo>
                    <a:lnTo>
                      <a:pt x="31678" y="4006"/>
                    </a:lnTo>
                    <a:cubicBezTo>
                      <a:pt x="31061" y="4006"/>
                      <a:pt x="30450" y="4003"/>
                      <a:pt x="29841" y="4001"/>
                    </a:cubicBezTo>
                    <a:lnTo>
                      <a:pt x="29683" y="4001"/>
                    </a:lnTo>
                    <a:cubicBezTo>
                      <a:pt x="29619" y="4001"/>
                      <a:pt x="29557" y="4000"/>
                      <a:pt x="29493" y="4000"/>
                    </a:cubicBezTo>
                    <a:cubicBezTo>
                      <a:pt x="28825" y="3995"/>
                      <a:pt x="28164" y="3994"/>
                      <a:pt x="27511" y="3993"/>
                    </a:cubicBezTo>
                    <a:lnTo>
                      <a:pt x="27470" y="3993"/>
                    </a:lnTo>
                    <a:cubicBezTo>
                      <a:pt x="26668" y="3991"/>
                      <a:pt x="25877" y="3987"/>
                      <a:pt x="25100" y="3984"/>
                    </a:cubicBezTo>
                    <a:lnTo>
                      <a:pt x="24953" y="3984"/>
                    </a:lnTo>
                    <a:cubicBezTo>
                      <a:pt x="24152" y="3981"/>
                      <a:pt x="23368" y="3978"/>
                      <a:pt x="22604" y="3974"/>
                    </a:cubicBezTo>
                    <a:cubicBezTo>
                      <a:pt x="22297" y="3972"/>
                      <a:pt x="21994" y="3972"/>
                      <a:pt x="21695" y="3971"/>
                    </a:cubicBezTo>
                    <a:cubicBezTo>
                      <a:pt x="21348" y="3969"/>
                      <a:pt x="21008" y="3966"/>
                      <a:pt x="20671" y="3965"/>
                    </a:cubicBezTo>
                    <a:lnTo>
                      <a:pt x="20670" y="3965"/>
                    </a:lnTo>
                    <a:cubicBezTo>
                      <a:pt x="20651" y="3965"/>
                      <a:pt x="20633" y="3965"/>
                      <a:pt x="20614" y="3964"/>
                    </a:cubicBezTo>
                    <a:cubicBezTo>
                      <a:pt x="20388" y="3962"/>
                      <a:pt x="20163" y="3962"/>
                      <a:pt x="19939" y="3959"/>
                    </a:cubicBezTo>
                    <a:cubicBezTo>
                      <a:pt x="18912" y="3955"/>
                      <a:pt x="17934" y="3949"/>
                      <a:pt x="17014" y="3942"/>
                    </a:cubicBezTo>
                    <a:cubicBezTo>
                      <a:pt x="14820" y="3926"/>
                      <a:pt x="12966" y="3907"/>
                      <a:pt x="11594" y="3885"/>
                    </a:cubicBezTo>
                    <a:cubicBezTo>
                      <a:pt x="13033" y="3589"/>
                      <a:pt x="14422" y="3269"/>
                      <a:pt x="15792" y="2956"/>
                    </a:cubicBezTo>
                    <a:cubicBezTo>
                      <a:pt x="15969" y="2917"/>
                      <a:pt x="16146" y="2874"/>
                      <a:pt x="16322" y="2834"/>
                    </a:cubicBezTo>
                    <a:cubicBezTo>
                      <a:pt x="16975" y="2684"/>
                      <a:pt x="17623" y="2535"/>
                      <a:pt x="18269" y="2394"/>
                    </a:cubicBezTo>
                    <a:lnTo>
                      <a:pt x="18711" y="2295"/>
                    </a:lnTo>
                    <a:cubicBezTo>
                      <a:pt x="18785" y="2279"/>
                      <a:pt x="18857" y="2263"/>
                      <a:pt x="18931" y="2246"/>
                    </a:cubicBezTo>
                    <a:cubicBezTo>
                      <a:pt x="19091" y="2214"/>
                      <a:pt x="19251" y="2179"/>
                      <a:pt x="19411" y="2147"/>
                    </a:cubicBezTo>
                    <a:cubicBezTo>
                      <a:pt x="19411" y="2147"/>
                      <a:pt x="19412" y="2146"/>
                      <a:pt x="19413" y="2146"/>
                    </a:cubicBezTo>
                    <a:cubicBezTo>
                      <a:pt x="19413" y="2146"/>
                      <a:pt x="19413" y="2146"/>
                      <a:pt x="19413" y="2147"/>
                    </a:cubicBezTo>
                    <a:cubicBezTo>
                      <a:pt x="19488" y="2128"/>
                      <a:pt x="19562" y="2112"/>
                      <a:pt x="19639" y="2097"/>
                    </a:cubicBezTo>
                    <a:cubicBezTo>
                      <a:pt x="20383" y="1941"/>
                      <a:pt x="21134" y="1795"/>
                      <a:pt x="21885" y="1665"/>
                    </a:cubicBezTo>
                    <a:cubicBezTo>
                      <a:pt x="22078" y="1631"/>
                      <a:pt x="22268" y="1598"/>
                      <a:pt x="22460" y="1567"/>
                    </a:cubicBezTo>
                    <a:lnTo>
                      <a:pt x="22463" y="1567"/>
                    </a:lnTo>
                    <a:cubicBezTo>
                      <a:pt x="23002" y="1480"/>
                      <a:pt x="23545" y="1400"/>
                      <a:pt x="24092" y="1329"/>
                    </a:cubicBezTo>
                    <a:lnTo>
                      <a:pt x="24094" y="1329"/>
                    </a:lnTo>
                    <a:cubicBezTo>
                      <a:pt x="24638" y="1258"/>
                      <a:pt x="25187" y="1200"/>
                      <a:pt x="25741" y="1152"/>
                    </a:cubicBezTo>
                    <a:cubicBezTo>
                      <a:pt x="26417" y="1094"/>
                      <a:pt x="27103" y="1052"/>
                      <a:pt x="27800" y="1030"/>
                    </a:cubicBezTo>
                    <a:cubicBezTo>
                      <a:pt x="27251" y="974"/>
                      <a:pt x="26407" y="915"/>
                      <a:pt x="25334" y="859"/>
                    </a:cubicBezTo>
                    <a:cubicBezTo>
                      <a:pt x="25152" y="850"/>
                      <a:pt x="24964" y="840"/>
                      <a:pt x="24769" y="830"/>
                    </a:cubicBezTo>
                    <a:cubicBezTo>
                      <a:pt x="23799" y="783"/>
                      <a:pt x="22674" y="734"/>
                      <a:pt x="21432" y="685"/>
                    </a:cubicBezTo>
                    <a:cubicBezTo>
                      <a:pt x="21081" y="673"/>
                      <a:pt x="20723" y="658"/>
                      <a:pt x="20357" y="645"/>
                    </a:cubicBezTo>
                    <a:cubicBezTo>
                      <a:pt x="19357" y="609"/>
                      <a:pt x="18292" y="571"/>
                      <a:pt x="17186" y="535"/>
                    </a:cubicBezTo>
                    <a:cubicBezTo>
                      <a:pt x="16576" y="515"/>
                      <a:pt x="15952" y="494"/>
                      <a:pt x="15315" y="474"/>
                    </a:cubicBezTo>
                    <a:cubicBezTo>
                      <a:pt x="14793" y="457"/>
                      <a:pt x="14261" y="441"/>
                      <a:pt x="13725" y="423"/>
                    </a:cubicBezTo>
                    <a:cubicBezTo>
                      <a:pt x="13715" y="422"/>
                      <a:pt x="13702" y="422"/>
                      <a:pt x="13689" y="422"/>
                    </a:cubicBezTo>
                    <a:cubicBezTo>
                      <a:pt x="13641" y="420"/>
                      <a:pt x="13593" y="420"/>
                      <a:pt x="13544" y="419"/>
                    </a:cubicBezTo>
                    <a:cubicBezTo>
                      <a:pt x="13543" y="417"/>
                      <a:pt x="13542" y="417"/>
                      <a:pt x="13541" y="417"/>
                    </a:cubicBezTo>
                    <a:cubicBezTo>
                      <a:pt x="13540" y="417"/>
                      <a:pt x="13539" y="417"/>
                      <a:pt x="13537" y="419"/>
                    </a:cubicBezTo>
                    <a:cubicBezTo>
                      <a:pt x="13449" y="414"/>
                      <a:pt x="13361" y="412"/>
                      <a:pt x="13272" y="409"/>
                    </a:cubicBezTo>
                    <a:cubicBezTo>
                      <a:pt x="13232" y="407"/>
                      <a:pt x="13192" y="406"/>
                      <a:pt x="13150" y="406"/>
                    </a:cubicBezTo>
                    <a:lnTo>
                      <a:pt x="13149" y="406"/>
                    </a:lnTo>
                    <a:cubicBezTo>
                      <a:pt x="13108" y="404"/>
                      <a:pt x="13070" y="404"/>
                      <a:pt x="13031" y="401"/>
                    </a:cubicBezTo>
                    <a:lnTo>
                      <a:pt x="13028" y="401"/>
                    </a:lnTo>
                    <a:cubicBezTo>
                      <a:pt x="12940" y="398"/>
                      <a:pt x="12851" y="397"/>
                      <a:pt x="12763" y="393"/>
                    </a:cubicBezTo>
                    <a:cubicBezTo>
                      <a:pt x="12654" y="391"/>
                      <a:pt x="12545" y="387"/>
                      <a:pt x="12436" y="384"/>
                    </a:cubicBezTo>
                    <a:cubicBezTo>
                      <a:pt x="12431" y="384"/>
                      <a:pt x="12430" y="384"/>
                      <a:pt x="12426" y="382"/>
                    </a:cubicBezTo>
                    <a:cubicBezTo>
                      <a:pt x="12314" y="380"/>
                      <a:pt x="12203" y="377"/>
                      <a:pt x="12090" y="372"/>
                    </a:cubicBezTo>
                    <a:cubicBezTo>
                      <a:pt x="12077" y="372"/>
                      <a:pt x="12066" y="371"/>
                      <a:pt x="12052" y="371"/>
                    </a:cubicBezTo>
                    <a:cubicBezTo>
                      <a:pt x="11928" y="368"/>
                      <a:pt x="11804" y="362"/>
                      <a:pt x="11678" y="358"/>
                    </a:cubicBezTo>
                    <a:cubicBezTo>
                      <a:pt x="11562" y="356"/>
                      <a:pt x="11445" y="353"/>
                      <a:pt x="11329" y="349"/>
                    </a:cubicBezTo>
                    <a:cubicBezTo>
                      <a:pt x="10838" y="333"/>
                      <a:pt x="10345" y="319"/>
                      <a:pt x="9848" y="304"/>
                    </a:cubicBezTo>
                    <a:lnTo>
                      <a:pt x="9847" y="304"/>
                    </a:lnTo>
                    <a:cubicBezTo>
                      <a:pt x="9234" y="284"/>
                      <a:pt x="8618" y="266"/>
                      <a:pt x="8002" y="247"/>
                    </a:cubicBezTo>
                    <a:cubicBezTo>
                      <a:pt x="7981" y="247"/>
                      <a:pt x="7960" y="247"/>
                      <a:pt x="7941" y="246"/>
                    </a:cubicBezTo>
                    <a:lnTo>
                      <a:pt x="7938" y="246"/>
                    </a:lnTo>
                    <a:cubicBezTo>
                      <a:pt x="7854" y="245"/>
                      <a:pt x="7769" y="243"/>
                      <a:pt x="7684" y="239"/>
                    </a:cubicBezTo>
                    <a:lnTo>
                      <a:pt x="7674" y="239"/>
                    </a:lnTo>
                    <a:cubicBezTo>
                      <a:pt x="7619" y="237"/>
                      <a:pt x="7567" y="237"/>
                      <a:pt x="7514" y="234"/>
                    </a:cubicBezTo>
                    <a:cubicBezTo>
                      <a:pt x="7426" y="231"/>
                      <a:pt x="7336" y="230"/>
                      <a:pt x="7249" y="226"/>
                    </a:cubicBezTo>
                    <a:lnTo>
                      <a:pt x="7237" y="226"/>
                    </a:lnTo>
                    <a:cubicBezTo>
                      <a:pt x="7183" y="224"/>
                      <a:pt x="7133" y="224"/>
                      <a:pt x="7080" y="223"/>
                    </a:cubicBezTo>
                    <a:lnTo>
                      <a:pt x="6906" y="217"/>
                    </a:lnTo>
                    <a:cubicBezTo>
                      <a:pt x="6884" y="217"/>
                      <a:pt x="6862" y="215"/>
                      <a:pt x="6841" y="215"/>
                    </a:cubicBezTo>
                    <a:cubicBezTo>
                      <a:pt x="6682" y="210"/>
                      <a:pt x="6523" y="207"/>
                      <a:pt x="6364" y="201"/>
                    </a:cubicBezTo>
                    <a:cubicBezTo>
                      <a:pt x="6312" y="201"/>
                      <a:pt x="6260" y="198"/>
                      <a:pt x="6208" y="197"/>
                    </a:cubicBezTo>
                    <a:cubicBezTo>
                      <a:pt x="5558" y="178"/>
                      <a:pt x="4915" y="157"/>
                      <a:pt x="4276" y="137"/>
                    </a:cubicBezTo>
                    <a:cubicBezTo>
                      <a:pt x="3769" y="121"/>
                      <a:pt x="3263" y="105"/>
                      <a:pt x="2763" y="91"/>
                    </a:cubicBezTo>
                    <a:cubicBezTo>
                      <a:pt x="1823" y="62"/>
                      <a:pt x="900" y="30"/>
                      <a:pt x="1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2" name="Google Shape;2842;p19"/>
              <p:cNvSpPr/>
              <p:nvPr/>
            </p:nvSpPr>
            <p:spPr>
              <a:xfrm flipH="1">
                <a:off x="5595158" y="4450663"/>
                <a:ext cx="2602313" cy="783102"/>
              </a:xfrm>
              <a:custGeom>
                <a:avLst/>
                <a:gdLst/>
                <a:ahLst/>
                <a:cxnLst/>
                <a:rect l="l" t="t" r="r" b="b"/>
                <a:pathLst>
                  <a:path w="11800" h="3551" extrusionOk="0">
                    <a:moveTo>
                      <a:pt x="1452" y="885"/>
                    </a:moveTo>
                    <a:lnTo>
                      <a:pt x="1452" y="885"/>
                    </a:lnTo>
                    <a:cubicBezTo>
                      <a:pt x="1444" y="902"/>
                      <a:pt x="1439" y="920"/>
                      <a:pt x="1433" y="936"/>
                    </a:cubicBezTo>
                    <a:cubicBezTo>
                      <a:pt x="1430" y="921"/>
                      <a:pt x="1424" y="906"/>
                      <a:pt x="1421" y="892"/>
                    </a:cubicBezTo>
                    <a:cubicBezTo>
                      <a:pt x="1433" y="891"/>
                      <a:pt x="1444" y="888"/>
                      <a:pt x="1452" y="885"/>
                    </a:cubicBezTo>
                    <a:close/>
                    <a:moveTo>
                      <a:pt x="3065" y="991"/>
                    </a:moveTo>
                    <a:lnTo>
                      <a:pt x="3065" y="991"/>
                    </a:lnTo>
                    <a:cubicBezTo>
                      <a:pt x="3065" y="991"/>
                      <a:pt x="3065" y="991"/>
                      <a:pt x="3065" y="991"/>
                    </a:cubicBezTo>
                    <a:close/>
                    <a:moveTo>
                      <a:pt x="866" y="1026"/>
                    </a:moveTo>
                    <a:cubicBezTo>
                      <a:pt x="866" y="1026"/>
                      <a:pt x="867" y="1027"/>
                      <a:pt x="867" y="1027"/>
                    </a:cubicBezTo>
                    <a:lnTo>
                      <a:pt x="867" y="1027"/>
                    </a:lnTo>
                    <a:cubicBezTo>
                      <a:pt x="866" y="1027"/>
                      <a:pt x="866" y="1029"/>
                      <a:pt x="866" y="1030"/>
                    </a:cubicBezTo>
                    <a:lnTo>
                      <a:pt x="866" y="1026"/>
                    </a:lnTo>
                    <a:close/>
                    <a:moveTo>
                      <a:pt x="2173" y="989"/>
                    </a:moveTo>
                    <a:lnTo>
                      <a:pt x="2173" y="989"/>
                    </a:lnTo>
                    <a:cubicBezTo>
                      <a:pt x="2181" y="999"/>
                      <a:pt x="2188" y="1004"/>
                      <a:pt x="2197" y="1010"/>
                    </a:cubicBezTo>
                    <a:cubicBezTo>
                      <a:pt x="2195" y="1018"/>
                      <a:pt x="2194" y="1030"/>
                      <a:pt x="2189" y="1039"/>
                    </a:cubicBezTo>
                    <a:cubicBezTo>
                      <a:pt x="2185" y="1024"/>
                      <a:pt x="2181" y="1011"/>
                      <a:pt x="2175" y="997"/>
                    </a:cubicBezTo>
                    <a:cubicBezTo>
                      <a:pt x="2173" y="995"/>
                      <a:pt x="2173" y="994"/>
                      <a:pt x="2173" y="989"/>
                    </a:cubicBezTo>
                    <a:close/>
                    <a:moveTo>
                      <a:pt x="2206" y="1061"/>
                    </a:moveTo>
                    <a:cubicBezTo>
                      <a:pt x="2206" y="1061"/>
                      <a:pt x="2206" y="1061"/>
                      <a:pt x="2205" y="1062"/>
                    </a:cubicBezTo>
                    <a:cubicBezTo>
                      <a:pt x="2206" y="1062"/>
                      <a:pt x="2207" y="1061"/>
                      <a:pt x="2206" y="1061"/>
                    </a:cubicBezTo>
                    <a:close/>
                    <a:moveTo>
                      <a:pt x="884" y="1058"/>
                    </a:moveTo>
                    <a:lnTo>
                      <a:pt x="884" y="1058"/>
                    </a:lnTo>
                    <a:cubicBezTo>
                      <a:pt x="881" y="1060"/>
                      <a:pt x="881" y="1065"/>
                      <a:pt x="879" y="1066"/>
                    </a:cubicBezTo>
                    <a:cubicBezTo>
                      <a:pt x="879" y="1066"/>
                      <a:pt x="879" y="1062"/>
                      <a:pt x="878" y="1062"/>
                    </a:cubicBezTo>
                    <a:lnTo>
                      <a:pt x="884" y="1058"/>
                    </a:lnTo>
                    <a:close/>
                    <a:moveTo>
                      <a:pt x="2207" y="1060"/>
                    </a:moveTo>
                    <a:cubicBezTo>
                      <a:pt x="2205" y="1065"/>
                      <a:pt x="2205" y="1069"/>
                      <a:pt x="2205" y="1075"/>
                    </a:cubicBezTo>
                    <a:cubicBezTo>
                      <a:pt x="2205" y="1076"/>
                      <a:pt x="2202" y="1076"/>
                      <a:pt x="2202" y="1076"/>
                    </a:cubicBezTo>
                    <a:cubicBezTo>
                      <a:pt x="2201" y="1073"/>
                      <a:pt x="2201" y="1069"/>
                      <a:pt x="2199" y="1068"/>
                    </a:cubicBezTo>
                    <a:cubicBezTo>
                      <a:pt x="2202" y="1066"/>
                      <a:pt x="2202" y="1065"/>
                      <a:pt x="2205" y="1062"/>
                    </a:cubicBezTo>
                    <a:lnTo>
                      <a:pt x="2207" y="1060"/>
                    </a:lnTo>
                    <a:close/>
                    <a:moveTo>
                      <a:pt x="572" y="1079"/>
                    </a:moveTo>
                    <a:cubicBezTo>
                      <a:pt x="572" y="1079"/>
                      <a:pt x="569" y="1079"/>
                      <a:pt x="569" y="1081"/>
                    </a:cubicBezTo>
                    <a:lnTo>
                      <a:pt x="569" y="1079"/>
                    </a:lnTo>
                    <a:close/>
                    <a:moveTo>
                      <a:pt x="1713" y="1024"/>
                    </a:moveTo>
                    <a:cubicBezTo>
                      <a:pt x="1725" y="1036"/>
                      <a:pt x="1742" y="1044"/>
                      <a:pt x="1757" y="1050"/>
                    </a:cubicBezTo>
                    <a:cubicBezTo>
                      <a:pt x="1752" y="1066"/>
                      <a:pt x="1749" y="1084"/>
                      <a:pt x="1742" y="1101"/>
                    </a:cubicBezTo>
                    <a:cubicBezTo>
                      <a:pt x="1735" y="1082"/>
                      <a:pt x="1725" y="1066"/>
                      <a:pt x="1717" y="1050"/>
                    </a:cubicBezTo>
                    <a:cubicBezTo>
                      <a:pt x="1716" y="1047"/>
                      <a:pt x="1716" y="1046"/>
                      <a:pt x="1716" y="1044"/>
                    </a:cubicBezTo>
                    <a:cubicBezTo>
                      <a:pt x="1714" y="1040"/>
                      <a:pt x="1713" y="1033"/>
                      <a:pt x="1713" y="1024"/>
                    </a:cubicBezTo>
                    <a:close/>
                    <a:moveTo>
                      <a:pt x="588" y="1105"/>
                    </a:moveTo>
                    <a:lnTo>
                      <a:pt x="588" y="1105"/>
                    </a:lnTo>
                    <a:cubicBezTo>
                      <a:pt x="586" y="1110"/>
                      <a:pt x="583" y="1113"/>
                      <a:pt x="583" y="1117"/>
                    </a:cubicBezTo>
                    <a:lnTo>
                      <a:pt x="580" y="1113"/>
                    </a:lnTo>
                    <a:lnTo>
                      <a:pt x="588" y="1105"/>
                    </a:lnTo>
                    <a:close/>
                    <a:moveTo>
                      <a:pt x="1251" y="1156"/>
                    </a:moveTo>
                    <a:cubicBezTo>
                      <a:pt x="1248" y="1166"/>
                      <a:pt x="1244" y="1174"/>
                      <a:pt x="1242" y="1182"/>
                    </a:cubicBezTo>
                    <a:cubicBezTo>
                      <a:pt x="1240" y="1175"/>
                      <a:pt x="1237" y="1168"/>
                      <a:pt x="1234" y="1162"/>
                    </a:cubicBezTo>
                    <a:cubicBezTo>
                      <a:pt x="1241" y="1159"/>
                      <a:pt x="1247" y="1159"/>
                      <a:pt x="1251" y="1156"/>
                    </a:cubicBezTo>
                    <a:close/>
                    <a:moveTo>
                      <a:pt x="5385" y="1412"/>
                    </a:moveTo>
                    <a:lnTo>
                      <a:pt x="5385" y="1412"/>
                    </a:lnTo>
                    <a:cubicBezTo>
                      <a:pt x="5385" y="1412"/>
                      <a:pt x="5385" y="1412"/>
                      <a:pt x="5385" y="1412"/>
                    </a:cubicBezTo>
                    <a:close/>
                    <a:moveTo>
                      <a:pt x="2689" y="1580"/>
                    </a:moveTo>
                    <a:cubicBezTo>
                      <a:pt x="2692" y="1582"/>
                      <a:pt x="2692" y="1582"/>
                      <a:pt x="2693" y="1582"/>
                    </a:cubicBezTo>
                    <a:cubicBezTo>
                      <a:pt x="2692" y="1583"/>
                      <a:pt x="2692" y="1583"/>
                      <a:pt x="2692" y="1585"/>
                    </a:cubicBezTo>
                    <a:cubicBezTo>
                      <a:pt x="2689" y="1585"/>
                      <a:pt x="2689" y="1582"/>
                      <a:pt x="2689" y="1580"/>
                    </a:cubicBezTo>
                    <a:close/>
                    <a:moveTo>
                      <a:pt x="7462" y="1969"/>
                    </a:moveTo>
                    <a:lnTo>
                      <a:pt x="7462" y="1969"/>
                    </a:lnTo>
                    <a:cubicBezTo>
                      <a:pt x="7459" y="1975"/>
                      <a:pt x="7458" y="1980"/>
                      <a:pt x="7456" y="1984"/>
                    </a:cubicBezTo>
                    <a:cubicBezTo>
                      <a:pt x="7455" y="1981"/>
                      <a:pt x="7452" y="1975"/>
                      <a:pt x="7450" y="1971"/>
                    </a:cubicBezTo>
                    <a:lnTo>
                      <a:pt x="7450" y="1971"/>
                    </a:lnTo>
                    <a:cubicBezTo>
                      <a:pt x="7453" y="1972"/>
                      <a:pt x="7454" y="1972"/>
                      <a:pt x="7456" y="1972"/>
                    </a:cubicBezTo>
                    <a:cubicBezTo>
                      <a:pt x="7458" y="1972"/>
                      <a:pt x="7460" y="1972"/>
                      <a:pt x="7462" y="1969"/>
                    </a:cubicBezTo>
                    <a:close/>
                    <a:moveTo>
                      <a:pt x="6485" y="1985"/>
                    </a:moveTo>
                    <a:cubicBezTo>
                      <a:pt x="6496" y="1991"/>
                      <a:pt x="6505" y="1996"/>
                      <a:pt x="6512" y="1999"/>
                    </a:cubicBezTo>
                    <a:cubicBezTo>
                      <a:pt x="6511" y="2006"/>
                      <a:pt x="6508" y="2012"/>
                      <a:pt x="6505" y="2019"/>
                    </a:cubicBezTo>
                    <a:cubicBezTo>
                      <a:pt x="6504" y="2023"/>
                      <a:pt x="6504" y="2026"/>
                      <a:pt x="6501" y="2030"/>
                    </a:cubicBezTo>
                    <a:cubicBezTo>
                      <a:pt x="6499" y="2025"/>
                      <a:pt x="6496" y="2020"/>
                      <a:pt x="6493" y="2016"/>
                    </a:cubicBezTo>
                    <a:cubicBezTo>
                      <a:pt x="6492" y="2013"/>
                      <a:pt x="6492" y="2012"/>
                      <a:pt x="6492" y="2007"/>
                    </a:cubicBezTo>
                    <a:cubicBezTo>
                      <a:pt x="6491" y="2004"/>
                      <a:pt x="6489" y="1996"/>
                      <a:pt x="6485" y="1985"/>
                    </a:cubicBezTo>
                    <a:close/>
                    <a:moveTo>
                      <a:pt x="6891" y="1990"/>
                    </a:moveTo>
                    <a:lnTo>
                      <a:pt x="6891" y="1990"/>
                    </a:lnTo>
                    <a:cubicBezTo>
                      <a:pt x="6909" y="2002"/>
                      <a:pt x="6930" y="2013"/>
                      <a:pt x="6951" y="2023"/>
                    </a:cubicBezTo>
                    <a:lnTo>
                      <a:pt x="6951" y="2023"/>
                    </a:lnTo>
                    <a:cubicBezTo>
                      <a:pt x="6948" y="2036"/>
                      <a:pt x="6942" y="2048"/>
                      <a:pt x="6939" y="2058"/>
                    </a:cubicBezTo>
                    <a:lnTo>
                      <a:pt x="6939" y="2061"/>
                    </a:lnTo>
                    <a:cubicBezTo>
                      <a:pt x="6935" y="2070"/>
                      <a:pt x="6932" y="2078"/>
                      <a:pt x="6929" y="2087"/>
                    </a:cubicBezTo>
                    <a:cubicBezTo>
                      <a:pt x="6920" y="2065"/>
                      <a:pt x="6910" y="2046"/>
                      <a:pt x="6900" y="2022"/>
                    </a:cubicBezTo>
                    <a:cubicBezTo>
                      <a:pt x="6900" y="2020"/>
                      <a:pt x="6899" y="2017"/>
                      <a:pt x="6899" y="2014"/>
                    </a:cubicBezTo>
                    <a:cubicBezTo>
                      <a:pt x="6897" y="2007"/>
                      <a:pt x="6896" y="2000"/>
                      <a:pt x="6891" y="1990"/>
                    </a:cubicBezTo>
                    <a:close/>
                    <a:moveTo>
                      <a:pt x="6552" y="2039"/>
                    </a:moveTo>
                    <a:lnTo>
                      <a:pt x="6530" y="2093"/>
                    </a:lnTo>
                    <a:cubicBezTo>
                      <a:pt x="6530" y="2091"/>
                      <a:pt x="6528" y="2091"/>
                      <a:pt x="6528" y="2090"/>
                    </a:cubicBezTo>
                    <a:cubicBezTo>
                      <a:pt x="6525" y="2078"/>
                      <a:pt x="6520" y="2068"/>
                      <a:pt x="6515" y="2060"/>
                    </a:cubicBezTo>
                    <a:cubicBezTo>
                      <a:pt x="6528" y="2052"/>
                      <a:pt x="6540" y="2045"/>
                      <a:pt x="6552" y="2039"/>
                    </a:cubicBezTo>
                    <a:close/>
                    <a:moveTo>
                      <a:pt x="6554" y="2129"/>
                    </a:moveTo>
                    <a:lnTo>
                      <a:pt x="6549" y="2147"/>
                    </a:lnTo>
                    <a:cubicBezTo>
                      <a:pt x="6547" y="2144"/>
                      <a:pt x="6547" y="2142"/>
                      <a:pt x="6544" y="2139"/>
                    </a:cubicBezTo>
                    <a:lnTo>
                      <a:pt x="6554" y="2129"/>
                    </a:lnTo>
                    <a:close/>
                    <a:moveTo>
                      <a:pt x="7038" y="2110"/>
                    </a:moveTo>
                    <a:lnTo>
                      <a:pt x="7038" y="2110"/>
                    </a:lnTo>
                    <a:cubicBezTo>
                      <a:pt x="7028" y="2135"/>
                      <a:pt x="7019" y="2161"/>
                      <a:pt x="7008" y="2186"/>
                    </a:cubicBezTo>
                    <a:cubicBezTo>
                      <a:pt x="7008" y="2187"/>
                      <a:pt x="7008" y="2187"/>
                      <a:pt x="7006" y="2187"/>
                    </a:cubicBezTo>
                    <a:cubicBezTo>
                      <a:pt x="7000" y="2171"/>
                      <a:pt x="6993" y="2155"/>
                      <a:pt x="6987" y="2135"/>
                    </a:cubicBezTo>
                    <a:cubicBezTo>
                      <a:pt x="7005" y="2126"/>
                      <a:pt x="7021" y="2118"/>
                      <a:pt x="7038" y="2110"/>
                    </a:cubicBezTo>
                    <a:close/>
                    <a:moveTo>
                      <a:pt x="3578" y="2168"/>
                    </a:moveTo>
                    <a:cubicBezTo>
                      <a:pt x="3586" y="2177"/>
                      <a:pt x="3596" y="2184"/>
                      <a:pt x="3608" y="2192"/>
                    </a:cubicBezTo>
                    <a:cubicBezTo>
                      <a:pt x="3611" y="2193"/>
                      <a:pt x="3615" y="2195"/>
                      <a:pt x="3621" y="2199"/>
                    </a:cubicBezTo>
                    <a:cubicBezTo>
                      <a:pt x="3617" y="2208"/>
                      <a:pt x="3614" y="2215"/>
                      <a:pt x="3611" y="2224"/>
                    </a:cubicBezTo>
                    <a:cubicBezTo>
                      <a:pt x="3609" y="2231"/>
                      <a:pt x="3608" y="2237"/>
                      <a:pt x="3604" y="2242"/>
                    </a:cubicBezTo>
                    <a:cubicBezTo>
                      <a:pt x="3604" y="2241"/>
                      <a:pt x="3602" y="2238"/>
                      <a:pt x="3602" y="2238"/>
                    </a:cubicBezTo>
                    <a:cubicBezTo>
                      <a:pt x="3595" y="2219"/>
                      <a:pt x="3588" y="2197"/>
                      <a:pt x="3579" y="2176"/>
                    </a:cubicBezTo>
                    <a:cubicBezTo>
                      <a:pt x="3579" y="2173"/>
                      <a:pt x="3578" y="2171"/>
                      <a:pt x="3578" y="2168"/>
                    </a:cubicBezTo>
                    <a:close/>
                    <a:moveTo>
                      <a:pt x="7041" y="2208"/>
                    </a:moveTo>
                    <a:cubicBezTo>
                      <a:pt x="7035" y="2216"/>
                      <a:pt x="7031" y="2229"/>
                      <a:pt x="7028" y="2242"/>
                    </a:cubicBezTo>
                    <a:cubicBezTo>
                      <a:pt x="7026" y="2237"/>
                      <a:pt x="7024" y="2234"/>
                      <a:pt x="7021" y="2228"/>
                    </a:cubicBezTo>
                    <a:lnTo>
                      <a:pt x="7041" y="2208"/>
                    </a:lnTo>
                    <a:close/>
                    <a:moveTo>
                      <a:pt x="10403" y="2286"/>
                    </a:moveTo>
                    <a:lnTo>
                      <a:pt x="10403" y="2286"/>
                    </a:lnTo>
                    <a:cubicBezTo>
                      <a:pt x="10403" y="2286"/>
                      <a:pt x="10403" y="2286"/>
                      <a:pt x="10403" y="2286"/>
                    </a:cubicBezTo>
                    <a:close/>
                    <a:moveTo>
                      <a:pt x="3630" y="2279"/>
                    </a:moveTo>
                    <a:cubicBezTo>
                      <a:pt x="3628" y="2282"/>
                      <a:pt x="3625" y="2288"/>
                      <a:pt x="3623" y="2293"/>
                    </a:cubicBezTo>
                    <a:cubicBezTo>
                      <a:pt x="3621" y="2289"/>
                      <a:pt x="3621" y="2286"/>
                      <a:pt x="3618" y="2285"/>
                    </a:cubicBezTo>
                    <a:cubicBezTo>
                      <a:pt x="3623" y="2280"/>
                      <a:pt x="3625" y="2279"/>
                      <a:pt x="3630" y="2279"/>
                    </a:cubicBezTo>
                    <a:close/>
                    <a:moveTo>
                      <a:pt x="6069" y="2250"/>
                    </a:moveTo>
                    <a:lnTo>
                      <a:pt x="6069" y="2250"/>
                    </a:lnTo>
                    <a:cubicBezTo>
                      <a:pt x="6077" y="2257"/>
                      <a:pt x="6085" y="2263"/>
                      <a:pt x="6097" y="2267"/>
                    </a:cubicBezTo>
                    <a:cubicBezTo>
                      <a:pt x="6093" y="2280"/>
                      <a:pt x="6090" y="2292"/>
                      <a:pt x="6087" y="2303"/>
                    </a:cubicBezTo>
                    <a:cubicBezTo>
                      <a:pt x="6084" y="2296"/>
                      <a:pt x="6080" y="2289"/>
                      <a:pt x="6077" y="2280"/>
                    </a:cubicBezTo>
                    <a:cubicBezTo>
                      <a:pt x="6077" y="2279"/>
                      <a:pt x="6075" y="2277"/>
                      <a:pt x="6075" y="2273"/>
                    </a:cubicBezTo>
                    <a:cubicBezTo>
                      <a:pt x="6072" y="2267"/>
                      <a:pt x="6071" y="2260"/>
                      <a:pt x="6069" y="2250"/>
                    </a:cubicBezTo>
                    <a:close/>
                    <a:moveTo>
                      <a:pt x="5314" y="2264"/>
                    </a:moveTo>
                    <a:cubicBezTo>
                      <a:pt x="5323" y="2274"/>
                      <a:pt x="5336" y="2282"/>
                      <a:pt x="5346" y="2289"/>
                    </a:cubicBezTo>
                    <a:cubicBezTo>
                      <a:pt x="5343" y="2302"/>
                      <a:pt x="5339" y="2314"/>
                      <a:pt x="5336" y="2325"/>
                    </a:cubicBezTo>
                    <a:cubicBezTo>
                      <a:pt x="5329" y="2308"/>
                      <a:pt x="5323" y="2289"/>
                      <a:pt x="5317" y="2272"/>
                    </a:cubicBezTo>
                    <a:cubicBezTo>
                      <a:pt x="5316" y="2270"/>
                      <a:pt x="5316" y="2267"/>
                      <a:pt x="5314" y="2264"/>
                    </a:cubicBezTo>
                    <a:close/>
                    <a:moveTo>
                      <a:pt x="6129" y="2315"/>
                    </a:moveTo>
                    <a:lnTo>
                      <a:pt x="6129" y="2315"/>
                    </a:lnTo>
                    <a:cubicBezTo>
                      <a:pt x="6128" y="2317"/>
                      <a:pt x="6128" y="2317"/>
                      <a:pt x="6128" y="2318"/>
                    </a:cubicBezTo>
                    <a:cubicBezTo>
                      <a:pt x="6123" y="2331"/>
                      <a:pt x="6119" y="2344"/>
                      <a:pt x="6113" y="2359"/>
                    </a:cubicBezTo>
                    <a:lnTo>
                      <a:pt x="6113" y="2360"/>
                    </a:lnTo>
                    <a:cubicBezTo>
                      <a:pt x="6113" y="2362"/>
                      <a:pt x="6112" y="2364"/>
                      <a:pt x="6112" y="2366"/>
                    </a:cubicBezTo>
                    <a:cubicBezTo>
                      <a:pt x="6109" y="2362"/>
                      <a:pt x="6109" y="2360"/>
                      <a:pt x="6109" y="2359"/>
                    </a:cubicBezTo>
                    <a:cubicBezTo>
                      <a:pt x="6107" y="2351"/>
                      <a:pt x="6103" y="2346"/>
                      <a:pt x="6101" y="2340"/>
                    </a:cubicBezTo>
                    <a:cubicBezTo>
                      <a:pt x="6109" y="2331"/>
                      <a:pt x="6116" y="2325"/>
                      <a:pt x="6126" y="2318"/>
                    </a:cubicBezTo>
                    <a:lnTo>
                      <a:pt x="6129" y="2315"/>
                    </a:lnTo>
                    <a:close/>
                    <a:moveTo>
                      <a:pt x="4421" y="2402"/>
                    </a:moveTo>
                    <a:lnTo>
                      <a:pt x="4410" y="2430"/>
                    </a:lnTo>
                    <a:cubicBezTo>
                      <a:pt x="4407" y="2423"/>
                      <a:pt x="4402" y="2415"/>
                      <a:pt x="4401" y="2405"/>
                    </a:cubicBezTo>
                    <a:cubicBezTo>
                      <a:pt x="4407" y="2405"/>
                      <a:pt x="4414" y="2404"/>
                      <a:pt x="4421" y="2402"/>
                    </a:cubicBezTo>
                    <a:close/>
                    <a:moveTo>
                      <a:pt x="4645" y="2364"/>
                    </a:moveTo>
                    <a:cubicBezTo>
                      <a:pt x="4654" y="2373"/>
                      <a:pt x="4664" y="2380"/>
                      <a:pt x="4675" y="2388"/>
                    </a:cubicBezTo>
                    <a:cubicBezTo>
                      <a:pt x="4678" y="2389"/>
                      <a:pt x="4683" y="2391"/>
                      <a:pt x="4684" y="2391"/>
                    </a:cubicBezTo>
                    <a:cubicBezTo>
                      <a:pt x="4683" y="2398"/>
                      <a:pt x="4681" y="2404"/>
                      <a:pt x="4677" y="2409"/>
                    </a:cubicBezTo>
                    <a:cubicBezTo>
                      <a:pt x="4674" y="2417"/>
                      <a:pt x="4671" y="2424"/>
                      <a:pt x="4668" y="2433"/>
                    </a:cubicBezTo>
                    <a:cubicBezTo>
                      <a:pt x="4661" y="2412"/>
                      <a:pt x="4654" y="2391"/>
                      <a:pt x="4646" y="2369"/>
                    </a:cubicBezTo>
                    <a:cubicBezTo>
                      <a:pt x="4645" y="2367"/>
                      <a:pt x="4645" y="2366"/>
                      <a:pt x="4645" y="2364"/>
                    </a:cubicBezTo>
                    <a:close/>
                    <a:moveTo>
                      <a:pt x="4979" y="2449"/>
                    </a:moveTo>
                    <a:cubicBezTo>
                      <a:pt x="4980" y="2452"/>
                      <a:pt x="4986" y="2452"/>
                      <a:pt x="4989" y="2455"/>
                    </a:cubicBezTo>
                    <a:cubicBezTo>
                      <a:pt x="4988" y="2460"/>
                      <a:pt x="4986" y="2468"/>
                      <a:pt x="4983" y="2473"/>
                    </a:cubicBezTo>
                    <a:cubicBezTo>
                      <a:pt x="4982" y="2470"/>
                      <a:pt x="4982" y="2469"/>
                      <a:pt x="4982" y="2468"/>
                    </a:cubicBezTo>
                    <a:cubicBezTo>
                      <a:pt x="4980" y="2463"/>
                      <a:pt x="4980" y="2456"/>
                      <a:pt x="4979" y="2449"/>
                    </a:cubicBezTo>
                    <a:close/>
                    <a:moveTo>
                      <a:pt x="4385" y="2449"/>
                    </a:moveTo>
                    <a:lnTo>
                      <a:pt x="4385" y="2449"/>
                    </a:lnTo>
                    <a:cubicBezTo>
                      <a:pt x="4391" y="2452"/>
                      <a:pt x="4395" y="2453"/>
                      <a:pt x="4401" y="2456"/>
                    </a:cubicBezTo>
                    <a:cubicBezTo>
                      <a:pt x="4398" y="2463"/>
                      <a:pt x="4395" y="2469"/>
                      <a:pt x="4394" y="2476"/>
                    </a:cubicBezTo>
                    <a:cubicBezTo>
                      <a:pt x="4392" y="2475"/>
                      <a:pt x="4392" y="2475"/>
                      <a:pt x="4392" y="2473"/>
                    </a:cubicBezTo>
                    <a:cubicBezTo>
                      <a:pt x="4392" y="2470"/>
                      <a:pt x="4391" y="2469"/>
                      <a:pt x="4391" y="2468"/>
                    </a:cubicBezTo>
                    <a:cubicBezTo>
                      <a:pt x="4388" y="2463"/>
                      <a:pt x="4386" y="2456"/>
                      <a:pt x="4385" y="2449"/>
                    </a:cubicBezTo>
                    <a:close/>
                    <a:moveTo>
                      <a:pt x="4697" y="2463"/>
                    </a:moveTo>
                    <a:lnTo>
                      <a:pt x="4697" y="2463"/>
                    </a:lnTo>
                    <a:cubicBezTo>
                      <a:pt x="4696" y="2469"/>
                      <a:pt x="4691" y="2476"/>
                      <a:pt x="4690" y="2482"/>
                    </a:cubicBezTo>
                    <a:cubicBezTo>
                      <a:pt x="4688" y="2478"/>
                      <a:pt x="4686" y="2475"/>
                      <a:pt x="4686" y="2469"/>
                    </a:cubicBezTo>
                    <a:cubicBezTo>
                      <a:pt x="4690" y="2468"/>
                      <a:pt x="4691" y="2466"/>
                      <a:pt x="4697" y="2463"/>
                    </a:cubicBezTo>
                    <a:close/>
                    <a:moveTo>
                      <a:pt x="7870" y="2491"/>
                    </a:moveTo>
                    <a:lnTo>
                      <a:pt x="7870" y="2491"/>
                    </a:lnTo>
                    <a:cubicBezTo>
                      <a:pt x="7871" y="2492"/>
                      <a:pt x="7871" y="2492"/>
                      <a:pt x="7871" y="2492"/>
                    </a:cubicBezTo>
                    <a:cubicBezTo>
                      <a:pt x="7870" y="2492"/>
                      <a:pt x="7870" y="2492"/>
                      <a:pt x="7870" y="2491"/>
                    </a:cubicBezTo>
                    <a:close/>
                    <a:moveTo>
                      <a:pt x="7912" y="2497"/>
                    </a:moveTo>
                    <a:cubicBezTo>
                      <a:pt x="7913" y="2497"/>
                      <a:pt x="7913" y="2498"/>
                      <a:pt x="7914" y="2498"/>
                    </a:cubicBezTo>
                    <a:cubicBezTo>
                      <a:pt x="7914" y="2498"/>
                      <a:pt x="7914" y="2497"/>
                      <a:pt x="7915" y="2497"/>
                    </a:cubicBezTo>
                    <a:lnTo>
                      <a:pt x="7915" y="2497"/>
                    </a:lnTo>
                    <a:lnTo>
                      <a:pt x="7914" y="2498"/>
                    </a:lnTo>
                    <a:cubicBezTo>
                      <a:pt x="7914" y="2498"/>
                      <a:pt x="7912" y="2498"/>
                      <a:pt x="7912" y="2497"/>
                    </a:cubicBezTo>
                    <a:close/>
                    <a:moveTo>
                      <a:pt x="5020" y="2498"/>
                    </a:moveTo>
                    <a:lnTo>
                      <a:pt x="5020" y="2498"/>
                    </a:lnTo>
                    <a:cubicBezTo>
                      <a:pt x="5017" y="2507"/>
                      <a:pt x="5012" y="2518"/>
                      <a:pt x="5009" y="2527"/>
                    </a:cubicBezTo>
                    <a:cubicBezTo>
                      <a:pt x="5005" y="2520"/>
                      <a:pt x="5004" y="2514"/>
                      <a:pt x="5001" y="2510"/>
                    </a:cubicBezTo>
                    <a:cubicBezTo>
                      <a:pt x="5005" y="2504"/>
                      <a:pt x="5012" y="2502"/>
                      <a:pt x="5020" y="2498"/>
                    </a:cubicBezTo>
                    <a:close/>
                    <a:moveTo>
                      <a:pt x="7893" y="2510"/>
                    </a:moveTo>
                    <a:cubicBezTo>
                      <a:pt x="7898" y="2513"/>
                      <a:pt x="7901" y="2517"/>
                      <a:pt x="7906" y="2518"/>
                    </a:cubicBezTo>
                    <a:cubicBezTo>
                      <a:pt x="7902" y="2531"/>
                      <a:pt x="7898" y="2543"/>
                      <a:pt x="7892" y="2555"/>
                    </a:cubicBezTo>
                    <a:cubicBezTo>
                      <a:pt x="7888" y="2542"/>
                      <a:pt x="7882" y="2529"/>
                      <a:pt x="7879" y="2514"/>
                    </a:cubicBezTo>
                    <a:cubicBezTo>
                      <a:pt x="7883" y="2514"/>
                      <a:pt x="7888" y="2511"/>
                      <a:pt x="7893" y="2510"/>
                    </a:cubicBezTo>
                    <a:close/>
                    <a:moveTo>
                      <a:pt x="4683" y="2543"/>
                    </a:moveTo>
                    <a:cubicBezTo>
                      <a:pt x="4684" y="2546"/>
                      <a:pt x="4688" y="2547"/>
                      <a:pt x="4690" y="2547"/>
                    </a:cubicBezTo>
                    <a:cubicBezTo>
                      <a:pt x="4688" y="2553"/>
                      <a:pt x="4686" y="2556"/>
                      <a:pt x="4684" y="2562"/>
                    </a:cubicBezTo>
                    <a:lnTo>
                      <a:pt x="4684" y="2561"/>
                    </a:lnTo>
                    <a:cubicBezTo>
                      <a:pt x="4684" y="2558"/>
                      <a:pt x="4683" y="2553"/>
                      <a:pt x="4681" y="2547"/>
                    </a:cubicBezTo>
                    <a:cubicBezTo>
                      <a:pt x="4683" y="2546"/>
                      <a:pt x="4683" y="2546"/>
                      <a:pt x="4683" y="2543"/>
                    </a:cubicBezTo>
                    <a:close/>
                    <a:moveTo>
                      <a:pt x="7917" y="2576"/>
                    </a:moveTo>
                    <a:lnTo>
                      <a:pt x="7917" y="2576"/>
                    </a:lnTo>
                    <a:cubicBezTo>
                      <a:pt x="7912" y="2585"/>
                      <a:pt x="7909" y="2594"/>
                      <a:pt x="7906" y="2601"/>
                    </a:cubicBezTo>
                    <a:cubicBezTo>
                      <a:pt x="7905" y="2598"/>
                      <a:pt x="7902" y="2594"/>
                      <a:pt x="7902" y="2591"/>
                    </a:cubicBezTo>
                    <a:cubicBezTo>
                      <a:pt x="7906" y="2585"/>
                      <a:pt x="7912" y="2582"/>
                      <a:pt x="7917" y="2576"/>
                    </a:cubicBezTo>
                    <a:close/>
                    <a:moveTo>
                      <a:pt x="8326" y="2620"/>
                    </a:moveTo>
                    <a:cubicBezTo>
                      <a:pt x="8322" y="2629"/>
                      <a:pt x="8319" y="2637"/>
                      <a:pt x="8313" y="2649"/>
                    </a:cubicBezTo>
                    <a:cubicBezTo>
                      <a:pt x="8312" y="2642"/>
                      <a:pt x="8309" y="2636"/>
                      <a:pt x="8306" y="2630"/>
                    </a:cubicBezTo>
                    <a:cubicBezTo>
                      <a:pt x="8313" y="2627"/>
                      <a:pt x="8320" y="2623"/>
                      <a:pt x="8326" y="2620"/>
                    </a:cubicBezTo>
                    <a:close/>
                    <a:moveTo>
                      <a:pt x="10630" y="2675"/>
                    </a:moveTo>
                    <a:cubicBezTo>
                      <a:pt x="10630" y="2676"/>
                      <a:pt x="10630" y="2676"/>
                      <a:pt x="10631" y="2677"/>
                    </a:cubicBezTo>
                    <a:cubicBezTo>
                      <a:pt x="10631" y="2676"/>
                      <a:pt x="10630" y="2676"/>
                      <a:pt x="10630" y="2675"/>
                    </a:cubicBezTo>
                    <a:close/>
                    <a:moveTo>
                      <a:pt x="8657" y="2730"/>
                    </a:moveTo>
                    <a:lnTo>
                      <a:pt x="8647" y="2758"/>
                    </a:lnTo>
                    <a:cubicBezTo>
                      <a:pt x="8643" y="2764"/>
                      <a:pt x="8641" y="2768"/>
                      <a:pt x="8640" y="2774"/>
                    </a:cubicBezTo>
                    <a:cubicBezTo>
                      <a:pt x="8638" y="2778"/>
                      <a:pt x="8638" y="2781"/>
                      <a:pt x="8635" y="2783"/>
                    </a:cubicBezTo>
                    <a:cubicBezTo>
                      <a:pt x="8633" y="2774"/>
                      <a:pt x="8627" y="2765"/>
                      <a:pt x="8624" y="2758"/>
                    </a:cubicBezTo>
                    <a:cubicBezTo>
                      <a:pt x="8621" y="2757"/>
                      <a:pt x="8621" y="2752"/>
                      <a:pt x="8619" y="2751"/>
                    </a:cubicBezTo>
                    <a:cubicBezTo>
                      <a:pt x="8633" y="2743"/>
                      <a:pt x="8646" y="2738"/>
                      <a:pt x="8657" y="2730"/>
                    </a:cubicBezTo>
                    <a:close/>
                    <a:moveTo>
                      <a:pt x="8657" y="2790"/>
                    </a:moveTo>
                    <a:cubicBezTo>
                      <a:pt x="8654" y="2797"/>
                      <a:pt x="8653" y="2803"/>
                      <a:pt x="8650" y="2810"/>
                    </a:cubicBezTo>
                    <a:cubicBezTo>
                      <a:pt x="8650" y="2812"/>
                      <a:pt x="8650" y="2815"/>
                      <a:pt x="8648" y="2818"/>
                    </a:cubicBezTo>
                    <a:cubicBezTo>
                      <a:pt x="8647" y="2815"/>
                      <a:pt x="8646" y="2810"/>
                      <a:pt x="8646" y="2809"/>
                    </a:cubicBezTo>
                    <a:cubicBezTo>
                      <a:pt x="8643" y="2807"/>
                      <a:pt x="8643" y="2804"/>
                      <a:pt x="8643" y="2804"/>
                    </a:cubicBezTo>
                    <a:cubicBezTo>
                      <a:pt x="8647" y="2800"/>
                      <a:pt x="8653" y="2794"/>
                      <a:pt x="8657" y="2790"/>
                    </a:cubicBezTo>
                    <a:close/>
                    <a:moveTo>
                      <a:pt x="9222" y="2897"/>
                    </a:moveTo>
                    <a:lnTo>
                      <a:pt x="9222" y="2897"/>
                    </a:lnTo>
                    <a:cubicBezTo>
                      <a:pt x="9221" y="2899"/>
                      <a:pt x="9221" y="2902"/>
                      <a:pt x="9221" y="2902"/>
                    </a:cubicBezTo>
                    <a:cubicBezTo>
                      <a:pt x="9221" y="2899"/>
                      <a:pt x="9219" y="2899"/>
                      <a:pt x="9219" y="2899"/>
                    </a:cubicBezTo>
                    <a:cubicBezTo>
                      <a:pt x="9219" y="2899"/>
                      <a:pt x="9221" y="2899"/>
                      <a:pt x="9222" y="2897"/>
                    </a:cubicBezTo>
                    <a:close/>
                    <a:moveTo>
                      <a:pt x="9222" y="2955"/>
                    </a:moveTo>
                    <a:lnTo>
                      <a:pt x="9216" y="2971"/>
                    </a:lnTo>
                    <a:cubicBezTo>
                      <a:pt x="9215" y="2970"/>
                      <a:pt x="9215" y="2969"/>
                      <a:pt x="9213" y="2964"/>
                    </a:cubicBezTo>
                    <a:cubicBezTo>
                      <a:pt x="9215" y="2961"/>
                      <a:pt x="9219" y="2957"/>
                      <a:pt x="9222" y="2955"/>
                    </a:cubicBezTo>
                    <a:close/>
                    <a:moveTo>
                      <a:pt x="10584" y="3014"/>
                    </a:moveTo>
                    <a:lnTo>
                      <a:pt x="10584" y="3014"/>
                    </a:lnTo>
                    <a:cubicBezTo>
                      <a:pt x="10581" y="3015"/>
                      <a:pt x="10580" y="3019"/>
                      <a:pt x="10580" y="3021"/>
                    </a:cubicBezTo>
                    <a:cubicBezTo>
                      <a:pt x="10580" y="3019"/>
                      <a:pt x="10578" y="3018"/>
                      <a:pt x="10578" y="3018"/>
                    </a:cubicBezTo>
                    <a:cubicBezTo>
                      <a:pt x="10580" y="3015"/>
                      <a:pt x="10581" y="3015"/>
                      <a:pt x="10584" y="3014"/>
                    </a:cubicBezTo>
                    <a:close/>
                    <a:moveTo>
                      <a:pt x="10709" y="3006"/>
                    </a:moveTo>
                    <a:lnTo>
                      <a:pt x="10719" y="3012"/>
                    </a:lnTo>
                    <a:cubicBezTo>
                      <a:pt x="10719" y="3015"/>
                      <a:pt x="10718" y="3018"/>
                      <a:pt x="10718" y="3021"/>
                    </a:cubicBezTo>
                    <a:cubicBezTo>
                      <a:pt x="10718" y="3022"/>
                      <a:pt x="10716" y="3025"/>
                      <a:pt x="10716" y="3025"/>
                    </a:cubicBezTo>
                    <a:cubicBezTo>
                      <a:pt x="10715" y="3022"/>
                      <a:pt x="10712" y="3021"/>
                      <a:pt x="10712" y="3018"/>
                    </a:cubicBezTo>
                    <a:cubicBezTo>
                      <a:pt x="10711" y="3015"/>
                      <a:pt x="10711" y="3015"/>
                      <a:pt x="10711" y="3014"/>
                    </a:cubicBezTo>
                    <a:cubicBezTo>
                      <a:pt x="10709" y="3012"/>
                      <a:pt x="10709" y="3011"/>
                      <a:pt x="10709" y="3006"/>
                    </a:cubicBezTo>
                    <a:close/>
                    <a:moveTo>
                      <a:pt x="9992" y="3072"/>
                    </a:moveTo>
                    <a:cubicBezTo>
                      <a:pt x="9996" y="3076"/>
                      <a:pt x="10000" y="3079"/>
                      <a:pt x="10005" y="3080"/>
                    </a:cubicBezTo>
                    <a:cubicBezTo>
                      <a:pt x="10003" y="3085"/>
                      <a:pt x="10000" y="3091"/>
                      <a:pt x="10000" y="3095"/>
                    </a:cubicBezTo>
                    <a:cubicBezTo>
                      <a:pt x="9998" y="3088"/>
                      <a:pt x="9996" y="3080"/>
                      <a:pt x="9992" y="3072"/>
                    </a:cubicBezTo>
                    <a:close/>
                    <a:moveTo>
                      <a:pt x="10034" y="3083"/>
                    </a:moveTo>
                    <a:cubicBezTo>
                      <a:pt x="10034" y="3086"/>
                      <a:pt x="10032" y="3091"/>
                      <a:pt x="10029" y="3095"/>
                    </a:cubicBezTo>
                    <a:cubicBezTo>
                      <a:pt x="10028" y="3093"/>
                      <a:pt x="10028" y="3092"/>
                      <a:pt x="10027" y="3088"/>
                    </a:cubicBezTo>
                    <a:cubicBezTo>
                      <a:pt x="10028" y="3086"/>
                      <a:pt x="10029" y="3086"/>
                      <a:pt x="10032" y="3085"/>
                    </a:cubicBezTo>
                    <a:lnTo>
                      <a:pt x="10034" y="3083"/>
                    </a:lnTo>
                    <a:close/>
                    <a:moveTo>
                      <a:pt x="10342" y="3093"/>
                    </a:moveTo>
                    <a:cubicBezTo>
                      <a:pt x="10339" y="3095"/>
                      <a:pt x="10339" y="3098"/>
                      <a:pt x="10339" y="3101"/>
                    </a:cubicBezTo>
                    <a:cubicBezTo>
                      <a:pt x="10337" y="3099"/>
                      <a:pt x="10337" y="3098"/>
                      <a:pt x="10337" y="3095"/>
                    </a:cubicBezTo>
                    <a:cubicBezTo>
                      <a:pt x="10339" y="3095"/>
                      <a:pt x="10339" y="3093"/>
                      <a:pt x="10340" y="3093"/>
                    </a:cubicBezTo>
                    <a:close/>
                    <a:moveTo>
                      <a:pt x="10021" y="3093"/>
                    </a:moveTo>
                    <a:cubicBezTo>
                      <a:pt x="10025" y="3095"/>
                      <a:pt x="10027" y="3098"/>
                      <a:pt x="10029" y="3101"/>
                    </a:cubicBezTo>
                    <a:cubicBezTo>
                      <a:pt x="10028" y="3102"/>
                      <a:pt x="10028" y="3107"/>
                      <a:pt x="10027" y="3108"/>
                    </a:cubicBezTo>
                    <a:lnTo>
                      <a:pt x="10015" y="3141"/>
                    </a:lnTo>
                    <a:lnTo>
                      <a:pt x="10005" y="3108"/>
                    </a:lnTo>
                    <a:cubicBezTo>
                      <a:pt x="10011" y="3105"/>
                      <a:pt x="10015" y="3099"/>
                      <a:pt x="10021" y="3093"/>
                    </a:cubicBezTo>
                    <a:close/>
                    <a:moveTo>
                      <a:pt x="11271" y="3337"/>
                    </a:moveTo>
                    <a:cubicBezTo>
                      <a:pt x="11274" y="3339"/>
                      <a:pt x="11274" y="3340"/>
                      <a:pt x="11275" y="3342"/>
                    </a:cubicBezTo>
                    <a:lnTo>
                      <a:pt x="11268" y="3342"/>
                    </a:lnTo>
                    <a:cubicBezTo>
                      <a:pt x="11270" y="3340"/>
                      <a:pt x="11271" y="3339"/>
                      <a:pt x="11271" y="3337"/>
                    </a:cubicBezTo>
                    <a:close/>
                    <a:moveTo>
                      <a:pt x="11291" y="3335"/>
                    </a:moveTo>
                    <a:cubicBezTo>
                      <a:pt x="11293" y="3337"/>
                      <a:pt x="11291" y="3340"/>
                      <a:pt x="11293" y="3342"/>
                    </a:cubicBezTo>
                    <a:lnTo>
                      <a:pt x="11283" y="3342"/>
                    </a:lnTo>
                    <a:cubicBezTo>
                      <a:pt x="11286" y="3340"/>
                      <a:pt x="11289" y="3337"/>
                      <a:pt x="11291" y="3335"/>
                    </a:cubicBezTo>
                    <a:close/>
                    <a:moveTo>
                      <a:pt x="11336" y="3330"/>
                    </a:moveTo>
                    <a:cubicBezTo>
                      <a:pt x="11336" y="3332"/>
                      <a:pt x="11339" y="3332"/>
                      <a:pt x="11341" y="3337"/>
                    </a:cubicBezTo>
                    <a:cubicBezTo>
                      <a:pt x="11342" y="3339"/>
                      <a:pt x="11342" y="3339"/>
                      <a:pt x="11342" y="3340"/>
                    </a:cubicBezTo>
                    <a:lnTo>
                      <a:pt x="11345" y="3345"/>
                    </a:lnTo>
                    <a:lnTo>
                      <a:pt x="11315" y="3345"/>
                    </a:lnTo>
                    <a:lnTo>
                      <a:pt x="11315" y="3342"/>
                    </a:lnTo>
                    <a:cubicBezTo>
                      <a:pt x="11315" y="3340"/>
                      <a:pt x="11318" y="3340"/>
                      <a:pt x="11318" y="3340"/>
                    </a:cubicBezTo>
                    <a:cubicBezTo>
                      <a:pt x="11319" y="3337"/>
                      <a:pt x="11320" y="3333"/>
                      <a:pt x="11322" y="3332"/>
                    </a:cubicBezTo>
                    <a:lnTo>
                      <a:pt x="11334" y="3342"/>
                    </a:lnTo>
                    <a:cubicBezTo>
                      <a:pt x="11336" y="3339"/>
                      <a:pt x="11336" y="3333"/>
                      <a:pt x="11336" y="3330"/>
                    </a:cubicBezTo>
                    <a:close/>
                    <a:moveTo>
                      <a:pt x="11591" y="3332"/>
                    </a:moveTo>
                    <a:cubicBezTo>
                      <a:pt x="11593" y="3337"/>
                      <a:pt x="11593" y="3340"/>
                      <a:pt x="11593" y="3346"/>
                    </a:cubicBezTo>
                    <a:cubicBezTo>
                      <a:pt x="11587" y="3347"/>
                      <a:pt x="11580" y="3347"/>
                      <a:pt x="11574" y="3347"/>
                    </a:cubicBezTo>
                    <a:cubicBezTo>
                      <a:pt x="11562" y="3347"/>
                      <a:pt x="11551" y="3346"/>
                      <a:pt x="11540" y="3346"/>
                    </a:cubicBezTo>
                    <a:cubicBezTo>
                      <a:pt x="11543" y="3345"/>
                      <a:pt x="11543" y="3345"/>
                      <a:pt x="11544" y="3345"/>
                    </a:cubicBezTo>
                    <a:cubicBezTo>
                      <a:pt x="11546" y="3342"/>
                      <a:pt x="11547" y="3342"/>
                      <a:pt x="11551" y="3342"/>
                    </a:cubicBezTo>
                    <a:cubicBezTo>
                      <a:pt x="11551" y="3342"/>
                      <a:pt x="11554" y="3340"/>
                      <a:pt x="11557" y="3340"/>
                    </a:cubicBezTo>
                    <a:cubicBezTo>
                      <a:pt x="11560" y="3340"/>
                      <a:pt x="11564" y="3340"/>
                      <a:pt x="11564" y="3342"/>
                    </a:cubicBezTo>
                    <a:cubicBezTo>
                      <a:pt x="11567" y="3340"/>
                      <a:pt x="11567" y="3339"/>
                      <a:pt x="11572" y="3335"/>
                    </a:cubicBezTo>
                    <a:cubicBezTo>
                      <a:pt x="11573" y="3339"/>
                      <a:pt x="11575" y="3342"/>
                      <a:pt x="11576" y="3345"/>
                    </a:cubicBezTo>
                    <a:cubicBezTo>
                      <a:pt x="11580" y="3340"/>
                      <a:pt x="11586" y="3337"/>
                      <a:pt x="11591" y="3332"/>
                    </a:cubicBezTo>
                    <a:close/>
                    <a:moveTo>
                      <a:pt x="908" y="0"/>
                    </a:moveTo>
                    <a:lnTo>
                      <a:pt x="908" y="29"/>
                    </a:lnTo>
                    <a:cubicBezTo>
                      <a:pt x="908" y="35"/>
                      <a:pt x="907" y="38"/>
                      <a:pt x="907" y="44"/>
                    </a:cubicBezTo>
                    <a:cubicBezTo>
                      <a:pt x="907" y="50"/>
                      <a:pt x="906" y="53"/>
                      <a:pt x="906" y="58"/>
                    </a:cubicBezTo>
                    <a:cubicBezTo>
                      <a:pt x="906" y="64"/>
                      <a:pt x="903" y="67"/>
                      <a:pt x="903" y="73"/>
                    </a:cubicBezTo>
                    <a:cubicBezTo>
                      <a:pt x="903" y="76"/>
                      <a:pt x="901" y="82"/>
                      <a:pt x="901" y="87"/>
                    </a:cubicBezTo>
                    <a:cubicBezTo>
                      <a:pt x="900" y="90"/>
                      <a:pt x="900" y="96"/>
                      <a:pt x="900" y="102"/>
                    </a:cubicBezTo>
                    <a:cubicBezTo>
                      <a:pt x="898" y="108"/>
                      <a:pt x="898" y="112"/>
                      <a:pt x="895" y="118"/>
                    </a:cubicBezTo>
                    <a:cubicBezTo>
                      <a:pt x="894" y="122"/>
                      <a:pt x="894" y="127"/>
                      <a:pt x="894" y="131"/>
                    </a:cubicBezTo>
                    <a:cubicBezTo>
                      <a:pt x="893" y="138"/>
                      <a:pt x="891" y="144"/>
                      <a:pt x="891" y="148"/>
                    </a:cubicBezTo>
                    <a:cubicBezTo>
                      <a:pt x="888" y="153"/>
                      <a:pt x="888" y="159"/>
                      <a:pt x="887" y="162"/>
                    </a:cubicBezTo>
                    <a:cubicBezTo>
                      <a:pt x="885" y="169"/>
                      <a:pt x="884" y="175"/>
                      <a:pt x="881" y="182"/>
                    </a:cubicBezTo>
                    <a:cubicBezTo>
                      <a:pt x="879" y="185"/>
                      <a:pt x="879" y="189"/>
                      <a:pt x="879" y="191"/>
                    </a:cubicBezTo>
                    <a:cubicBezTo>
                      <a:pt x="877" y="199"/>
                      <a:pt x="872" y="211"/>
                      <a:pt x="871" y="220"/>
                    </a:cubicBezTo>
                    <a:cubicBezTo>
                      <a:pt x="872" y="220"/>
                      <a:pt x="874" y="218"/>
                      <a:pt x="878" y="218"/>
                    </a:cubicBezTo>
                    <a:cubicBezTo>
                      <a:pt x="881" y="217"/>
                      <a:pt x="885" y="212"/>
                      <a:pt x="888" y="211"/>
                    </a:cubicBezTo>
                    <a:lnTo>
                      <a:pt x="888" y="211"/>
                    </a:lnTo>
                    <a:cubicBezTo>
                      <a:pt x="887" y="221"/>
                      <a:pt x="887" y="236"/>
                      <a:pt x="885" y="250"/>
                    </a:cubicBezTo>
                    <a:lnTo>
                      <a:pt x="885" y="253"/>
                    </a:lnTo>
                    <a:cubicBezTo>
                      <a:pt x="884" y="268"/>
                      <a:pt x="881" y="282"/>
                      <a:pt x="881" y="294"/>
                    </a:cubicBezTo>
                    <a:cubicBezTo>
                      <a:pt x="878" y="326"/>
                      <a:pt x="872" y="355"/>
                      <a:pt x="871" y="365"/>
                    </a:cubicBezTo>
                    <a:lnTo>
                      <a:pt x="830" y="552"/>
                    </a:lnTo>
                    <a:lnTo>
                      <a:pt x="845" y="538"/>
                    </a:lnTo>
                    <a:cubicBezTo>
                      <a:pt x="849" y="533"/>
                      <a:pt x="852" y="529"/>
                      <a:pt x="858" y="522"/>
                    </a:cubicBezTo>
                    <a:lnTo>
                      <a:pt x="858" y="522"/>
                    </a:lnTo>
                    <a:cubicBezTo>
                      <a:pt x="856" y="526"/>
                      <a:pt x="856" y="532"/>
                      <a:pt x="855" y="536"/>
                    </a:cubicBezTo>
                    <a:lnTo>
                      <a:pt x="855" y="543"/>
                    </a:lnTo>
                    <a:cubicBezTo>
                      <a:pt x="852" y="545"/>
                      <a:pt x="852" y="548"/>
                      <a:pt x="852" y="551"/>
                    </a:cubicBezTo>
                    <a:cubicBezTo>
                      <a:pt x="849" y="588"/>
                      <a:pt x="843" y="623"/>
                      <a:pt x="836" y="655"/>
                    </a:cubicBezTo>
                    <a:cubicBezTo>
                      <a:pt x="826" y="706"/>
                      <a:pt x="811" y="751"/>
                      <a:pt x="784" y="805"/>
                    </a:cubicBezTo>
                    <a:cubicBezTo>
                      <a:pt x="797" y="805"/>
                      <a:pt x="807" y="802"/>
                      <a:pt x="818" y="798"/>
                    </a:cubicBezTo>
                    <a:lnTo>
                      <a:pt x="818" y="798"/>
                    </a:lnTo>
                    <a:cubicBezTo>
                      <a:pt x="805" y="831"/>
                      <a:pt x="792" y="866"/>
                      <a:pt x="778" y="901"/>
                    </a:cubicBezTo>
                    <a:cubicBezTo>
                      <a:pt x="776" y="893"/>
                      <a:pt x="772" y="886"/>
                      <a:pt x="771" y="880"/>
                    </a:cubicBezTo>
                    <a:cubicBezTo>
                      <a:pt x="763" y="859"/>
                      <a:pt x="756" y="838"/>
                      <a:pt x="749" y="816"/>
                    </a:cubicBezTo>
                    <a:cubicBezTo>
                      <a:pt x="747" y="815"/>
                      <a:pt x="747" y="814"/>
                      <a:pt x="747" y="809"/>
                    </a:cubicBezTo>
                    <a:lnTo>
                      <a:pt x="747" y="809"/>
                    </a:lnTo>
                    <a:cubicBezTo>
                      <a:pt x="756" y="819"/>
                      <a:pt x="765" y="827"/>
                      <a:pt x="776" y="834"/>
                    </a:cubicBezTo>
                    <a:cubicBezTo>
                      <a:pt x="779" y="835"/>
                      <a:pt x="785" y="838"/>
                      <a:pt x="791" y="841"/>
                    </a:cubicBezTo>
                    <a:cubicBezTo>
                      <a:pt x="782" y="821"/>
                      <a:pt x="772" y="800"/>
                      <a:pt x="762" y="779"/>
                    </a:cubicBezTo>
                    <a:cubicBezTo>
                      <a:pt x="747" y="748"/>
                      <a:pt x="733" y="718"/>
                      <a:pt x="721" y="684"/>
                    </a:cubicBezTo>
                    <a:cubicBezTo>
                      <a:pt x="714" y="667"/>
                      <a:pt x="707" y="641"/>
                      <a:pt x="699" y="613"/>
                    </a:cubicBezTo>
                    <a:cubicBezTo>
                      <a:pt x="692" y="590"/>
                      <a:pt x="688" y="562"/>
                      <a:pt x="683" y="541"/>
                    </a:cubicBezTo>
                    <a:cubicBezTo>
                      <a:pt x="685" y="541"/>
                      <a:pt x="685" y="543"/>
                      <a:pt x="688" y="543"/>
                    </a:cubicBezTo>
                    <a:cubicBezTo>
                      <a:pt x="689" y="545"/>
                      <a:pt x="692" y="545"/>
                      <a:pt x="695" y="545"/>
                    </a:cubicBezTo>
                    <a:cubicBezTo>
                      <a:pt x="698" y="546"/>
                      <a:pt x="702" y="546"/>
                      <a:pt x="704" y="546"/>
                    </a:cubicBezTo>
                    <a:cubicBezTo>
                      <a:pt x="702" y="543"/>
                      <a:pt x="702" y="539"/>
                      <a:pt x="699" y="538"/>
                    </a:cubicBezTo>
                    <a:cubicBezTo>
                      <a:pt x="698" y="532"/>
                      <a:pt x="696" y="526"/>
                      <a:pt x="692" y="522"/>
                    </a:cubicBezTo>
                    <a:cubicBezTo>
                      <a:pt x="688" y="509"/>
                      <a:pt x="683" y="497"/>
                      <a:pt x="680" y="485"/>
                    </a:cubicBezTo>
                    <a:cubicBezTo>
                      <a:pt x="670" y="449"/>
                      <a:pt x="654" y="345"/>
                      <a:pt x="644" y="278"/>
                    </a:cubicBezTo>
                    <a:lnTo>
                      <a:pt x="641" y="265"/>
                    </a:lnTo>
                    <a:cubicBezTo>
                      <a:pt x="641" y="262"/>
                      <a:pt x="640" y="260"/>
                      <a:pt x="640" y="257"/>
                    </a:cubicBezTo>
                    <a:lnTo>
                      <a:pt x="640" y="257"/>
                    </a:lnTo>
                    <a:cubicBezTo>
                      <a:pt x="644" y="263"/>
                      <a:pt x="651" y="268"/>
                      <a:pt x="659" y="270"/>
                    </a:cubicBezTo>
                    <a:cubicBezTo>
                      <a:pt x="649" y="256"/>
                      <a:pt x="641" y="234"/>
                      <a:pt x="634" y="207"/>
                    </a:cubicBezTo>
                    <a:cubicBezTo>
                      <a:pt x="625" y="167"/>
                      <a:pt x="618" y="117"/>
                      <a:pt x="615" y="76"/>
                    </a:cubicBezTo>
                    <a:cubicBezTo>
                      <a:pt x="615" y="73"/>
                      <a:pt x="612" y="67"/>
                      <a:pt x="612" y="61"/>
                    </a:cubicBezTo>
                    <a:cubicBezTo>
                      <a:pt x="612" y="58"/>
                      <a:pt x="611" y="54"/>
                      <a:pt x="611" y="50"/>
                    </a:cubicBezTo>
                    <a:lnTo>
                      <a:pt x="611" y="79"/>
                    </a:lnTo>
                    <a:cubicBezTo>
                      <a:pt x="611" y="83"/>
                      <a:pt x="609" y="87"/>
                      <a:pt x="609" y="93"/>
                    </a:cubicBezTo>
                    <a:cubicBezTo>
                      <a:pt x="609" y="98"/>
                      <a:pt x="608" y="102"/>
                      <a:pt x="608" y="108"/>
                    </a:cubicBezTo>
                    <a:cubicBezTo>
                      <a:pt x="608" y="112"/>
                      <a:pt x="605" y="117"/>
                      <a:pt x="605" y="122"/>
                    </a:cubicBezTo>
                    <a:cubicBezTo>
                      <a:pt x="604" y="125"/>
                      <a:pt x="604" y="131"/>
                      <a:pt x="604" y="137"/>
                    </a:cubicBezTo>
                    <a:cubicBezTo>
                      <a:pt x="602" y="140"/>
                      <a:pt x="602" y="146"/>
                      <a:pt x="602" y="151"/>
                    </a:cubicBezTo>
                    <a:cubicBezTo>
                      <a:pt x="601" y="156"/>
                      <a:pt x="601" y="162"/>
                      <a:pt x="598" y="167"/>
                    </a:cubicBezTo>
                    <a:cubicBezTo>
                      <a:pt x="596" y="170"/>
                      <a:pt x="596" y="176"/>
                      <a:pt x="596" y="180"/>
                    </a:cubicBezTo>
                    <a:cubicBezTo>
                      <a:pt x="595" y="188"/>
                      <a:pt x="593" y="192"/>
                      <a:pt x="593" y="198"/>
                    </a:cubicBezTo>
                    <a:cubicBezTo>
                      <a:pt x="590" y="202"/>
                      <a:pt x="590" y="205"/>
                      <a:pt x="590" y="207"/>
                    </a:cubicBezTo>
                    <a:cubicBezTo>
                      <a:pt x="590" y="209"/>
                      <a:pt x="589" y="209"/>
                      <a:pt x="589" y="211"/>
                    </a:cubicBezTo>
                    <a:cubicBezTo>
                      <a:pt x="588" y="218"/>
                      <a:pt x="586" y="224"/>
                      <a:pt x="583" y="231"/>
                    </a:cubicBezTo>
                    <a:cubicBezTo>
                      <a:pt x="582" y="234"/>
                      <a:pt x="582" y="239"/>
                      <a:pt x="582" y="240"/>
                    </a:cubicBezTo>
                    <a:cubicBezTo>
                      <a:pt x="579" y="249"/>
                      <a:pt x="574" y="260"/>
                      <a:pt x="573" y="269"/>
                    </a:cubicBezTo>
                    <a:cubicBezTo>
                      <a:pt x="574" y="269"/>
                      <a:pt x="579" y="268"/>
                      <a:pt x="580" y="268"/>
                    </a:cubicBezTo>
                    <a:cubicBezTo>
                      <a:pt x="583" y="265"/>
                      <a:pt x="588" y="262"/>
                      <a:pt x="590" y="260"/>
                    </a:cubicBezTo>
                    <a:lnTo>
                      <a:pt x="590" y="260"/>
                    </a:lnTo>
                    <a:cubicBezTo>
                      <a:pt x="589" y="272"/>
                      <a:pt x="589" y="285"/>
                      <a:pt x="588" y="301"/>
                    </a:cubicBezTo>
                    <a:cubicBezTo>
                      <a:pt x="586" y="315"/>
                      <a:pt x="583" y="330"/>
                      <a:pt x="583" y="343"/>
                    </a:cubicBezTo>
                    <a:cubicBezTo>
                      <a:pt x="580" y="374"/>
                      <a:pt x="574" y="403"/>
                      <a:pt x="573" y="414"/>
                    </a:cubicBezTo>
                    <a:cubicBezTo>
                      <a:pt x="561" y="466"/>
                      <a:pt x="551" y="519"/>
                      <a:pt x="538" y="573"/>
                    </a:cubicBezTo>
                    <a:cubicBezTo>
                      <a:pt x="537" y="581"/>
                      <a:pt x="535" y="590"/>
                      <a:pt x="532" y="602"/>
                    </a:cubicBezTo>
                    <a:lnTo>
                      <a:pt x="547" y="587"/>
                    </a:lnTo>
                    <a:cubicBezTo>
                      <a:pt x="550" y="583"/>
                      <a:pt x="553" y="581"/>
                      <a:pt x="557" y="577"/>
                    </a:cubicBezTo>
                    <a:cubicBezTo>
                      <a:pt x="559" y="575"/>
                      <a:pt x="559" y="574"/>
                      <a:pt x="560" y="570"/>
                    </a:cubicBezTo>
                    <a:lnTo>
                      <a:pt x="560" y="570"/>
                    </a:lnTo>
                    <a:cubicBezTo>
                      <a:pt x="560" y="573"/>
                      <a:pt x="559" y="575"/>
                      <a:pt x="559" y="577"/>
                    </a:cubicBezTo>
                    <a:cubicBezTo>
                      <a:pt x="557" y="581"/>
                      <a:pt x="557" y="583"/>
                      <a:pt x="557" y="584"/>
                    </a:cubicBezTo>
                    <a:cubicBezTo>
                      <a:pt x="554" y="587"/>
                      <a:pt x="554" y="590"/>
                      <a:pt x="554" y="591"/>
                    </a:cubicBezTo>
                    <a:cubicBezTo>
                      <a:pt x="553" y="594"/>
                      <a:pt x="553" y="597"/>
                      <a:pt x="553" y="599"/>
                    </a:cubicBezTo>
                    <a:cubicBezTo>
                      <a:pt x="540" y="696"/>
                      <a:pt x="528" y="766"/>
                      <a:pt x="484" y="853"/>
                    </a:cubicBezTo>
                    <a:cubicBezTo>
                      <a:pt x="496" y="853"/>
                      <a:pt x="508" y="851"/>
                      <a:pt x="518" y="846"/>
                    </a:cubicBezTo>
                    <a:lnTo>
                      <a:pt x="518" y="846"/>
                    </a:lnTo>
                    <a:cubicBezTo>
                      <a:pt x="506" y="880"/>
                      <a:pt x="493" y="915"/>
                      <a:pt x="479" y="952"/>
                    </a:cubicBezTo>
                    <a:cubicBezTo>
                      <a:pt x="477" y="944"/>
                      <a:pt x="473" y="938"/>
                      <a:pt x="471" y="931"/>
                    </a:cubicBezTo>
                    <a:cubicBezTo>
                      <a:pt x="464" y="911"/>
                      <a:pt x="457" y="889"/>
                      <a:pt x="450" y="867"/>
                    </a:cubicBezTo>
                    <a:cubicBezTo>
                      <a:pt x="448" y="866"/>
                      <a:pt x="448" y="864"/>
                      <a:pt x="448" y="860"/>
                    </a:cubicBezTo>
                    <a:lnTo>
                      <a:pt x="448" y="860"/>
                    </a:lnTo>
                    <a:cubicBezTo>
                      <a:pt x="457" y="870"/>
                      <a:pt x="466" y="879"/>
                      <a:pt x="477" y="885"/>
                    </a:cubicBezTo>
                    <a:cubicBezTo>
                      <a:pt x="482" y="886"/>
                      <a:pt x="486" y="889"/>
                      <a:pt x="492" y="892"/>
                    </a:cubicBezTo>
                    <a:cubicBezTo>
                      <a:pt x="482" y="872"/>
                      <a:pt x="473" y="851"/>
                      <a:pt x="463" y="831"/>
                    </a:cubicBezTo>
                    <a:cubicBezTo>
                      <a:pt x="448" y="800"/>
                      <a:pt x="434" y="769"/>
                      <a:pt x="422" y="735"/>
                    </a:cubicBezTo>
                    <a:cubicBezTo>
                      <a:pt x="409" y="699"/>
                      <a:pt x="393" y="639"/>
                      <a:pt x="384" y="594"/>
                    </a:cubicBezTo>
                    <a:cubicBezTo>
                      <a:pt x="386" y="594"/>
                      <a:pt x="386" y="596"/>
                      <a:pt x="387" y="596"/>
                    </a:cubicBezTo>
                    <a:cubicBezTo>
                      <a:pt x="390" y="597"/>
                      <a:pt x="393" y="597"/>
                      <a:pt x="394" y="597"/>
                    </a:cubicBezTo>
                    <a:lnTo>
                      <a:pt x="405" y="597"/>
                    </a:lnTo>
                    <a:cubicBezTo>
                      <a:pt x="402" y="594"/>
                      <a:pt x="402" y="591"/>
                      <a:pt x="400" y="588"/>
                    </a:cubicBezTo>
                    <a:cubicBezTo>
                      <a:pt x="399" y="583"/>
                      <a:pt x="397" y="577"/>
                      <a:pt x="393" y="574"/>
                    </a:cubicBezTo>
                    <a:cubicBezTo>
                      <a:pt x="387" y="561"/>
                      <a:pt x="384" y="548"/>
                      <a:pt x="380" y="538"/>
                    </a:cubicBezTo>
                    <a:cubicBezTo>
                      <a:pt x="378" y="533"/>
                      <a:pt x="378" y="530"/>
                      <a:pt x="378" y="529"/>
                    </a:cubicBezTo>
                    <a:cubicBezTo>
                      <a:pt x="370" y="487"/>
                      <a:pt x="355" y="392"/>
                      <a:pt x="344" y="333"/>
                    </a:cubicBezTo>
                    <a:lnTo>
                      <a:pt x="342" y="320"/>
                    </a:lnTo>
                    <a:cubicBezTo>
                      <a:pt x="342" y="315"/>
                      <a:pt x="341" y="314"/>
                      <a:pt x="341" y="313"/>
                    </a:cubicBezTo>
                    <a:lnTo>
                      <a:pt x="341" y="313"/>
                    </a:lnTo>
                    <a:cubicBezTo>
                      <a:pt x="344" y="318"/>
                      <a:pt x="351" y="321"/>
                      <a:pt x="358" y="326"/>
                    </a:cubicBezTo>
                    <a:cubicBezTo>
                      <a:pt x="351" y="313"/>
                      <a:pt x="344" y="291"/>
                      <a:pt x="339" y="269"/>
                    </a:cubicBezTo>
                    <a:cubicBezTo>
                      <a:pt x="328" y="227"/>
                      <a:pt x="320" y="173"/>
                      <a:pt x="317" y="130"/>
                    </a:cubicBezTo>
                    <a:cubicBezTo>
                      <a:pt x="317" y="125"/>
                      <a:pt x="315" y="119"/>
                      <a:pt x="315" y="115"/>
                    </a:cubicBezTo>
                    <a:cubicBezTo>
                      <a:pt x="315" y="111"/>
                      <a:pt x="313" y="108"/>
                      <a:pt x="313" y="102"/>
                    </a:cubicBezTo>
                    <a:lnTo>
                      <a:pt x="313" y="131"/>
                    </a:lnTo>
                    <a:cubicBezTo>
                      <a:pt x="313" y="137"/>
                      <a:pt x="312" y="141"/>
                      <a:pt x="312" y="146"/>
                    </a:cubicBezTo>
                    <a:cubicBezTo>
                      <a:pt x="312" y="151"/>
                      <a:pt x="310" y="156"/>
                      <a:pt x="310" y="160"/>
                    </a:cubicBezTo>
                    <a:cubicBezTo>
                      <a:pt x="310" y="166"/>
                      <a:pt x="307" y="169"/>
                      <a:pt x="307" y="175"/>
                    </a:cubicBezTo>
                    <a:cubicBezTo>
                      <a:pt x="306" y="180"/>
                      <a:pt x="306" y="183"/>
                      <a:pt x="306" y="189"/>
                    </a:cubicBezTo>
                    <a:cubicBezTo>
                      <a:pt x="304" y="195"/>
                      <a:pt x="304" y="198"/>
                      <a:pt x="304" y="204"/>
                    </a:cubicBezTo>
                    <a:cubicBezTo>
                      <a:pt x="303" y="209"/>
                      <a:pt x="303" y="214"/>
                      <a:pt x="300" y="220"/>
                    </a:cubicBezTo>
                    <a:cubicBezTo>
                      <a:pt x="300" y="224"/>
                      <a:pt x="299" y="228"/>
                      <a:pt x="299" y="234"/>
                    </a:cubicBezTo>
                    <a:cubicBezTo>
                      <a:pt x="299" y="240"/>
                      <a:pt x="297" y="246"/>
                      <a:pt x="296" y="250"/>
                    </a:cubicBezTo>
                    <a:cubicBezTo>
                      <a:pt x="293" y="254"/>
                      <a:pt x="293" y="260"/>
                      <a:pt x="291" y="263"/>
                    </a:cubicBezTo>
                    <a:cubicBezTo>
                      <a:pt x="290" y="268"/>
                      <a:pt x="290" y="272"/>
                      <a:pt x="288" y="278"/>
                    </a:cubicBezTo>
                    <a:cubicBezTo>
                      <a:pt x="288" y="279"/>
                      <a:pt x="286" y="282"/>
                      <a:pt x="286" y="282"/>
                    </a:cubicBezTo>
                    <a:cubicBezTo>
                      <a:pt x="286" y="285"/>
                      <a:pt x="284" y="289"/>
                      <a:pt x="284" y="291"/>
                    </a:cubicBezTo>
                    <a:cubicBezTo>
                      <a:pt x="281" y="299"/>
                      <a:pt x="277" y="311"/>
                      <a:pt x="275" y="320"/>
                    </a:cubicBezTo>
                    <a:cubicBezTo>
                      <a:pt x="277" y="318"/>
                      <a:pt x="281" y="318"/>
                      <a:pt x="283" y="315"/>
                    </a:cubicBezTo>
                    <a:cubicBezTo>
                      <a:pt x="286" y="314"/>
                      <a:pt x="290" y="313"/>
                      <a:pt x="293" y="308"/>
                    </a:cubicBezTo>
                    <a:lnTo>
                      <a:pt x="293" y="308"/>
                    </a:lnTo>
                    <a:cubicBezTo>
                      <a:pt x="291" y="321"/>
                      <a:pt x="291" y="334"/>
                      <a:pt x="290" y="350"/>
                    </a:cubicBezTo>
                    <a:cubicBezTo>
                      <a:pt x="288" y="363"/>
                      <a:pt x="286" y="378"/>
                      <a:pt x="286" y="391"/>
                    </a:cubicBezTo>
                    <a:cubicBezTo>
                      <a:pt x="283" y="421"/>
                      <a:pt x="277" y="451"/>
                      <a:pt x="275" y="461"/>
                    </a:cubicBezTo>
                    <a:cubicBezTo>
                      <a:pt x="274" y="471"/>
                      <a:pt x="271" y="480"/>
                      <a:pt x="270" y="487"/>
                    </a:cubicBezTo>
                    <a:cubicBezTo>
                      <a:pt x="259" y="541"/>
                      <a:pt x="246" y="594"/>
                      <a:pt x="235" y="648"/>
                    </a:cubicBezTo>
                    <a:cubicBezTo>
                      <a:pt x="240" y="645"/>
                      <a:pt x="245" y="639"/>
                      <a:pt x="249" y="633"/>
                    </a:cubicBezTo>
                    <a:cubicBezTo>
                      <a:pt x="254" y="631"/>
                      <a:pt x="256" y="625"/>
                      <a:pt x="262" y="618"/>
                    </a:cubicBezTo>
                    <a:lnTo>
                      <a:pt x="262" y="618"/>
                    </a:lnTo>
                    <a:cubicBezTo>
                      <a:pt x="261" y="623"/>
                      <a:pt x="261" y="628"/>
                      <a:pt x="261" y="632"/>
                    </a:cubicBezTo>
                    <a:cubicBezTo>
                      <a:pt x="259" y="635"/>
                      <a:pt x="259" y="638"/>
                      <a:pt x="259" y="639"/>
                    </a:cubicBezTo>
                    <a:cubicBezTo>
                      <a:pt x="256" y="641"/>
                      <a:pt x="256" y="645"/>
                      <a:pt x="256" y="647"/>
                    </a:cubicBezTo>
                    <a:cubicBezTo>
                      <a:pt x="245" y="744"/>
                      <a:pt x="232" y="814"/>
                      <a:pt x="188" y="901"/>
                    </a:cubicBezTo>
                    <a:cubicBezTo>
                      <a:pt x="201" y="901"/>
                      <a:pt x="211" y="899"/>
                      <a:pt x="223" y="893"/>
                    </a:cubicBezTo>
                    <a:lnTo>
                      <a:pt x="223" y="893"/>
                    </a:lnTo>
                    <a:cubicBezTo>
                      <a:pt x="213" y="921"/>
                      <a:pt x="203" y="947"/>
                      <a:pt x="191" y="975"/>
                    </a:cubicBezTo>
                    <a:cubicBezTo>
                      <a:pt x="190" y="982"/>
                      <a:pt x="187" y="989"/>
                      <a:pt x="184" y="997"/>
                    </a:cubicBezTo>
                    <a:cubicBezTo>
                      <a:pt x="179" y="1011"/>
                      <a:pt x="175" y="1024"/>
                      <a:pt x="169" y="1037"/>
                    </a:cubicBezTo>
                    <a:cubicBezTo>
                      <a:pt x="166" y="1049"/>
                      <a:pt x="161" y="1062"/>
                      <a:pt x="158" y="1075"/>
                    </a:cubicBezTo>
                    <a:cubicBezTo>
                      <a:pt x="172" y="1068"/>
                      <a:pt x="188" y="1059"/>
                      <a:pt x="203" y="1052"/>
                    </a:cubicBezTo>
                    <a:lnTo>
                      <a:pt x="203" y="1052"/>
                    </a:lnTo>
                    <a:cubicBezTo>
                      <a:pt x="195" y="1069"/>
                      <a:pt x="188" y="1085"/>
                      <a:pt x="182" y="1103"/>
                    </a:cubicBezTo>
                    <a:cubicBezTo>
                      <a:pt x="175" y="1119"/>
                      <a:pt x="168" y="1134"/>
                      <a:pt x="169" y="1153"/>
                    </a:cubicBezTo>
                    <a:cubicBezTo>
                      <a:pt x="181" y="1140"/>
                      <a:pt x="191" y="1129"/>
                      <a:pt x="204" y="1119"/>
                    </a:cubicBezTo>
                    <a:lnTo>
                      <a:pt x="204" y="1119"/>
                    </a:lnTo>
                    <a:cubicBezTo>
                      <a:pt x="174" y="1193"/>
                      <a:pt x="159" y="1277"/>
                      <a:pt x="132" y="1352"/>
                    </a:cubicBezTo>
                    <a:cubicBezTo>
                      <a:pt x="148" y="1339"/>
                      <a:pt x="165" y="1328"/>
                      <a:pt x="181" y="1313"/>
                    </a:cubicBezTo>
                    <a:lnTo>
                      <a:pt x="182" y="1310"/>
                    </a:lnTo>
                    <a:lnTo>
                      <a:pt x="182" y="1310"/>
                    </a:lnTo>
                    <a:cubicBezTo>
                      <a:pt x="179" y="1323"/>
                      <a:pt x="175" y="1335"/>
                      <a:pt x="172" y="1345"/>
                    </a:cubicBezTo>
                    <a:cubicBezTo>
                      <a:pt x="158" y="1386"/>
                      <a:pt x="140" y="1423"/>
                      <a:pt x="124" y="1463"/>
                    </a:cubicBezTo>
                    <a:cubicBezTo>
                      <a:pt x="123" y="1470"/>
                      <a:pt x="121" y="1476"/>
                      <a:pt x="117" y="1483"/>
                    </a:cubicBezTo>
                    <a:cubicBezTo>
                      <a:pt x="100" y="1532"/>
                      <a:pt x="87" y="1586"/>
                      <a:pt x="75" y="1643"/>
                    </a:cubicBezTo>
                    <a:cubicBezTo>
                      <a:pt x="50" y="1808"/>
                      <a:pt x="56" y="1999"/>
                      <a:pt x="58" y="2171"/>
                    </a:cubicBezTo>
                    <a:cubicBezTo>
                      <a:pt x="58" y="2242"/>
                      <a:pt x="58" y="2311"/>
                      <a:pt x="53" y="2373"/>
                    </a:cubicBezTo>
                    <a:cubicBezTo>
                      <a:pt x="43" y="2569"/>
                      <a:pt x="34" y="2765"/>
                      <a:pt x="23" y="2963"/>
                    </a:cubicBezTo>
                    <a:cubicBezTo>
                      <a:pt x="20" y="3019"/>
                      <a:pt x="17" y="3077"/>
                      <a:pt x="14" y="3136"/>
                    </a:cubicBezTo>
                    <a:cubicBezTo>
                      <a:pt x="10" y="3211"/>
                      <a:pt x="7" y="3289"/>
                      <a:pt x="1" y="3365"/>
                    </a:cubicBezTo>
                    <a:cubicBezTo>
                      <a:pt x="458" y="3390"/>
                      <a:pt x="917" y="3420"/>
                      <a:pt x="1379" y="3441"/>
                    </a:cubicBezTo>
                    <a:cubicBezTo>
                      <a:pt x="1386" y="3442"/>
                      <a:pt x="1394" y="3442"/>
                      <a:pt x="1401" y="3442"/>
                    </a:cubicBezTo>
                    <a:lnTo>
                      <a:pt x="1656" y="3452"/>
                    </a:lnTo>
                    <a:cubicBezTo>
                      <a:pt x="1684" y="3455"/>
                      <a:pt x="1712" y="3455"/>
                      <a:pt x="1738" y="3456"/>
                    </a:cubicBezTo>
                    <a:lnTo>
                      <a:pt x="1745" y="3456"/>
                    </a:lnTo>
                    <a:cubicBezTo>
                      <a:pt x="1755" y="3458"/>
                      <a:pt x="1762" y="3458"/>
                      <a:pt x="1770" y="3458"/>
                    </a:cubicBezTo>
                    <a:cubicBezTo>
                      <a:pt x="1836" y="3459"/>
                      <a:pt x="1902" y="3462"/>
                      <a:pt x="1967" y="3465"/>
                    </a:cubicBezTo>
                    <a:cubicBezTo>
                      <a:pt x="2028" y="3467"/>
                      <a:pt x="2091" y="3470"/>
                      <a:pt x="2152" y="3470"/>
                    </a:cubicBezTo>
                    <a:cubicBezTo>
                      <a:pt x="2165" y="3470"/>
                      <a:pt x="2178" y="3471"/>
                      <a:pt x="2188" y="3471"/>
                    </a:cubicBezTo>
                    <a:cubicBezTo>
                      <a:pt x="2223" y="3471"/>
                      <a:pt x="2258" y="3472"/>
                      <a:pt x="2292" y="3472"/>
                    </a:cubicBezTo>
                    <a:cubicBezTo>
                      <a:pt x="2340" y="3474"/>
                      <a:pt x="2390" y="3474"/>
                      <a:pt x="2439" y="3474"/>
                    </a:cubicBezTo>
                    <a:cubicBezTo>
                      <a:pt x="2467" y="3477"/>
                      <a:pt x="2496" y="3477"/>
                      <a:pt x="2522" y="3477"/>
                    </a:cubicBezTo>
                    <a:cubicBezTo>
                      <a:pt x="2957" y="3477"/>
                      <a:pt x="3396" y="3462"/>
                      <a:pt x="3829" y="3422"/>
                    </a:cubicBezTo>
                    <a:cubicBezTo>
                      <a:pt x="3926" y="3413"/>
                      <a:pt x="4013" y="3407"/>
                      <a:pt x="4095" y="3401"/>
                    </a:cubicBezTo>
                    <a:cubicBezTo>
                      <a:pt x="4095" y="3402"/>
                      <a:pt x="4095" y="3403"/>
                      <a:pt x="4095" y="3403"/>
                    </a:cubicBezTo>
                    <a:cubicBezTo>
                      <a:pt x="4095" y="3403"/>
                      <a:pt x="4096" y="3401"/>
                      <a:pt x="4096" y="3401"/>
                    </a:cubicBezTo>
                    <a:cubicBezTo>
                      <a:pt x="4182" y="3397"/>
                      <a:pt x="4262" y="3396"/>
                      <a:pt x="4343" y="3396"/>
                    </a:cubicBezTo>
                    <a:cubicBezTo>
                      <a:pt x="4507" y="3396"/>
                      <a:pt x="4670" y="3403"/>
                      <a:pt x="4877" y="3416"/>
                    </a:cubicBezTo>
                    <a:cubicBezTo>
                      <a:pt x="5184" y="3436"/>
                      <a:pt x="5503" y="3472"/>
                      <a:pt x="5824" y="3502"/>
                    </a:cubicBezTo>
                    <a:cubicBezTo>
                      <a:pt x="6123" y="3529"/>
                      <a:pt x="6424" y="3551"/>
                      <a:pt x="6711" y="3551"/>
                    </a:cubicBezTo>
                    <a:cubicBezTo>
                      <a:pt x="6918" y="3549"/>
                      <a:pt x="7195" y="3536"/>
                      <a:pt x="7465" y="3516"/>
                    </a:cubicBezTo>
                    <a:lnTo>
                      <a:pt x="7466" y="3516"/>
                    </a:lnTo>
                    <a:cubicBezTo>
                      <a:pt x="7699" y="3502"/>
                      <a:pt x="7928" y="3481"/>
                      <a:pt x="8104" y="3464"/>
                    </a:cubicBezTo>
                    <a:cubicBezTo>
                      <a:pt x="8257" y="3448"/>
                      <a:pt x="8400" y="3442"/>
                      <a:pt x="8536" y="3442"/>
                    </a:cubicBezTo>
                    <a:cubicBezTo>
                      <a:pt x="8910" y="3442"/>
                      <a:pt x="9244" y="3485"/>
                      <a:pt x="9664" y="3488"/>
                    </a:cubicBezTo>
                    <a:cubicBezTo>
                      <a:pt x="9697" y="3489"/>
                      <a:pt x="9731" y="3489"/>
                      <a:pt x="9766" y="3489"/>
                    </a:cubicBezTo>
                    <a:cubicBezTo>
                      <a:pt x="9959" y="3489"/>
                      <a:pt x="10153" y="3481"/>
                      <a:pt x="10346" y="3458"/>
                    </a:cubicBezTo>
                    <a:cubicBezTo>
                      <a:pt x="10391" y="3456"/>
                      <a:pt x="10435" y="3452"/>
                      <a:pt x="10478" y="3451"/>
                    </a:cubicBezTo>
                    <a:cubicBezTo>
                      <a:pt x="10777" y="3430"/>
                      <a:pt x="11078" y="3414"/>
                      <a:pt x="11379" y="3401"/>
                    </a:cubicBezTo>
                    <a:cubicBezTo>
                      <a:pt x="11402" y="3400"/>
                      <a:pt x="11428" y="3400"/>
                      <a:pt x="11451" y="3398"/>
                    </a:cubicBezTo>
                    <a:cubicBezTo>
                      <a:pt x="11567" y="3394"/>
                      <a:pt x="11684" y="3390"/>
                      <a:pt x="11800" y="3385"/>
                    </a:cubicBezTo>
                    <a:cubicBezTo>
                      <a:pt x="11797" y="3381"/>
                      <a:pt x="11702" y="3361"/>
                      <a:pt x="11604" y="3352"/>
                    </a:cubicBezTo>
                    <a:cubicBezTo>
                      <a:pt x="11605" y="3349"/>
                      <a:pt x="11609" y="3348"/>
                      <a:pt x="11611" y="3345"/>
                    </a:cubicBezTo>
                    <a:cubicBezTo>
                      <a:pt x="11612" y="3342"/>
                      <a:pt x="11612" y="3340"/>
                      <a:pt x="11615" y="3340"/>
                    </a:cubicBezTo>
                    <a:cubicBezTo>
                      <a:pt x="11617" y="3337"/>
                      <a:pt x="11618" y="3333"/>
                      <a:pt x="11620" y="3332"/>
                    </a:cubicBezTo>
                    <a:lnTo>
                      <a:pt x="11631" y="3342"/>
                    </a:lnTo>
                    <a:cubicBezTo>
                      <a:pt x="11634" y="3339"/>
                      <a:pt x="11634" y="3333"/>
                      <a:pt x="11634" y="3329"/>
                    </a:cubicBezTo>
                    <a:cubicBezTo>
                      <a:pt x="11637" y="3332"/>
                      <a:pt x="11637" y="3332"/>
                      <a:pt x="11637" y="3333"/>
                    </a:cubicBezTo>
                    <a:lnTo>
                      <a:pt x="11638" y="3335"/>
                    </a:lnTo>
                    <a:lnTo>
                      <a:pt x="11640" y="3336"/>
                    </a:lnTo>
                    <a:lnTo>
                      <a:pt x="11641" y="3336"/>
                    </a:lnTo>
                    <a:cubicBezTo>
                      <a:pt x="11641" y="3339"/>
                      <a:pt x="11643" y="3339"/>
                      <a:pt x="11643" y="3340"/>
                    </a:cubicBezTo>
                    <a:cubicBezTo>
                      <a:pt x="11643" y="3342"/>
                      <a:pt x="11646" y="3342"/>
                      <a:pt x="11646" y="3342"/>
                    </a:cubicBezTo>
                    <a:cubicBezTo>
                      <a:pt x="11646" y="3343"/>
                      <a:pt x="11647" y="3343"/>
                      <a:pt x="11647" y="3343"/>
                    </a:cubicBezTo>
                    <a:cubicBezTo>
                      <a:pt x="11647" y="3346"/>
                      <a:pt x="11649" y="3346"/>
                      <a:pt x="11649" y="3346"/>
                    </a:cubicBezTo>
                    <a:cubicBezTo>
                      <a:pt x="11650" y="3348"/>
                      <a:pt x="11650" y="3348"/>
                      <a:pt x="11653" y="3348"/>
                    </a:cubicBezTo>
                    <a:cubicBezTo>
                      <a:pt x="11654" y="3349"/>
                      <a:pt x="11656" y="3349"/>
                      <a:pt x="11657" y="3350"/>
                    </a:cubicBezTo>
                    <a:cubicBezTo>
                      <a:pt x="11649" y="3333"/>
                      <a:pt x="11640" y="3311"/>
                      <a:pt x="11634" y="3285"/>
                    </a:cubicBezTo>
                    <a:lnTo>
                      <a:pt x="11634" y="3285"/>
                    </a:lnTo>
                    <a:cubicBezTo>
                      <a:pt x="11638" y="3289"/>
                      <a:pt x="11641" y="3292"/>
                      <a:pt x="11646" y="3295"/>
                    </a:cubicBezTo>
                    <a:cubicBezTo>
                      <a:pt x="11643" y="3288"/>
                      <a:pt x="11641" y="3282"/>
                      <a:pt x="11640" y="3276"/>
                    </a:cubicBezTo>
                    <a:cubicBezTo>
                      <a:pt x="11636" y="3268"/>
                      <a:pt x="11631" y="3259"/>
                      <a:pt x="11627" y="3249"/>
                    </a:cubicBezTo>
                    <a:cubicBezTo>
                      <a:pt x="11625" y="3244"/>
                      <a:pt x="11624" y="3240"/>
                      <a:pt x="11621" y="3234"/>
                    </a:cubicBezTo>
                    <a:cubicBezTo>
                      <a:pt x="11620" y="3230"/>
                      <a:pt x="11618" y="3226"/>
                      <a:pt x="11614" y="3220"/>
                    </a:cubicBezTo>
                    <a:cubicBezTo>
                      <a:pt x="11614" y="3220"/>
                      <a:pt x="11614" y="3218"/>
                      <a:pt x="11612" y="3218"/>
                    </a:cubicBezTo>
                    <a:cubicBezTo>
                      <a:pt x="11612" y="3217"/>
                      <a:pt x="11612" y="3217"/>
                      <a:pt x="11611" y="3215"/>
                    </a:cubicBezTo>
                    <a:lnTo>
                      <a:pt x="11611" y="3215"/>
                    </a:lnTo>
                    <a:lnTo>
                      <a:pt x="11621" y="3220"/>
                    </a:lnTo>
                    <a:cubicBezTo>
                      <a:pt x="11620" y="3215"/>
                      <a:pt x="11618" y="3210"/>
                      <a:pt x="11614" y="3204"/>
                    </a:cubicBezTo>
                    <a:cubicBezTo>
                      <a:pt x="11612" y="3198"/>
                      <a:pt x="11611" y="3194"/>
                      <a:pt x="11607" y="3189"/>
                    </a:cubicBezTo>
                    <a:lnTo>
                      <a:pt x="11607" y="3188"/>
                    </a:lnTo>
                    <a:cubicBezTo>
                      <a:pt x="11605" y="3183"/>
                      <a:pt x="11604" y="3179"/>
                      <a:pt x="11602" y="3173"/>
                    </a:cubicBezTo>
                    <a:lnTo>
                      <a:pt x="11602" y="3172"/>
                    </a:lnTo>
                    <a:cubicBezTo>
                      <a:pt x="11604" y="3173"/>
                      <a:pt x="11605" y="3175"/>
                      <a:pt x="11609" y="3176"/>
                    </a:cubicBezTo>
                    <a:cubicBezTo>
                      <a:pt x="11611" y="3179"/>
                      <a:pt x="11611" y="3179"/>
                      <a:pt x="11612" y="3179"/>
                    </a:cubicBezTo>
                    <a:cubicBezTo>
                      <a:pt x="11611" y="3173"/>
                      <a:pt x="11609" y="3169"/>
                      <a:pt x="11605" y="3165"/>
                    </a:cubicBezTo>
                    <a:cubicBezTo>
                      <a:pt x="11602" y="3157"/>
                      <a:pt x="11598" y="3150"/>
                      <a:pt x="11596" y="3140"/>
                    </a:cubicBezTo>
                    <a:cubicBezTo>
                      <a:pt x="11592" y="3131"/>
                      <a:pt x="11589" y="3117"/>
                      <a:pt x="11588" y="3107"/>
                    </a:cubicBezTo>
                    <a:cubicBezTo>
                      <a:pt x="11589" y="3107"/>
                      <a:pt x="11589" y="3108"/>
                      <a:pt x="11589" y="3108"/>
                    </a:cubicBezTo>
                    <a:lnTo>
                      <a:pt x="11592" y="3108"/>
                    </a:lnTo>
                    <a:cubicBezTo>
                      <a:pt x="11592" y="3107"/>
                      <a:pt x="11591" y="3107"/>
                      <a:pt x="11591" y="3107"/>
                    </a:cubicBezTo>
                    <a:cubicBezTo>
                      <a:pt x="11589" y="3104"/>
                      <a:pt x="11589" y="3104"/>
                      <a:pt x="11589" y="3102"/>
                    </a:cubicBezTo>
                    <a:cubicBezTo>
                      <a:pt x="11588" y="3099"/>
                      <a:pt x="11588" y="3095"/>
                      <a:pt x="11588" y="3093"/>
                    </a:cubicBezTo>
                    <a:cubicBezTo>
                      <a:pt x="11585" y="3085"/>
                      <a:pt x="11580" y="3059"/>
                      <a:pt x="11577" y="3043"/>
                    </a:cubicBezTo>
                    <a:lnTo>
                      <a:pt x="11580" y="3043"/>
                    </a:lnTo>
                    <a:lnTo>
                      <a:pt x="11577" y="3038"/>
                    </a:lnTo>
                    <a:lnTo>
                      <a:pt x="11577" y="3037"/>
                    </a:lnTo>
                    <a:lnTo>
                      <a:pt x="11582" y="3041"/>
                    </a:lnTo>
                    <a:cubicBezTo>
                      <a:pt x="11576" y="3031"/>
                      <a:pt x="11573" y="3009"/>
                      <a:pt x="11570" y="2993"/>
                    </a:cubicBezTo>
                    <a:cubicBezTo>
                      <a:pt x="11570" y="2995"/>
                      <a:pt x="11569" y="2995"/>
                      <a:pt x="11569" y="2998"/>
                    </a:cubicBezTo>
                    <a:lnTo>
                      <a:pt x="11569" y="3005"/>
                    </a:lnTo>
                    <a:cubicBezTo>
                      <a:pt x="11569" y="3006"/>
                      <a:pt x="11569" y="3006"/>
                      <a:pt x="11567" y="3008"/>
                    </a:cubicBezTo>
                    <a:lnTo>
                      <a:pt x="11567" y="3012"/>
                    </a:lnTo>
                    <a:cubicBezTo>
                      <a:pt x="11567" y="3014"/>
                      <a:pt x="11566" y="3015"/>
                      <a:pt x="11566" y="3015"/>
                    </a:cubicBezTo>
                    <a:lnTo>
                      <a:pt x="11566" y="3019"/>
                    </a:lnTo>
                    <a:cubicBezTo>
                      <a:pt x="11563" y="3021"/>
                      <a:pt x="11563" y="3022"/>
                      <a:pt x="11563" y="3022"/>
                    </a:cubicBezTo>
                    <a:cubicBezTo>
                      <a:pt x="11563" y="3022"/>
                      <a:pt x="11562" y="3025"/>
                      <a:pt x="11562" y="3027"/>
                    </a:cubicBezTo>
                    <a:cubicBezTo>
                      <a:pt x="11562" y="3028"/>
                      <a:pt x="11560" y="3030"/>
                      <a:pt x="11560" y="3030"/>
                    </a:cubicBezTo>
                    <a:lnTo>
                      <a:pt x="11559" y="3032"/>
                    </a:lnTo>
                    <a:cubicBezTo>
                      <a:pt x="11559" y="3034"/>
                      <a:pt x="11556" y="3037"/>
                      <a:pt x="11556" y="3040"/>
                    </a:cubicBezTo>
                    <a:cubicBezTo>
                      <a:pt x="11559" y="3040"/>
                      <a:pt x="11559" y="3037"/>
                      <a:pt x="11559" y="3037"/>
                    </a:cubicBezTo>
                    <a:lnTo>
                      <a:pt x="11560" y="3035"/>
                    </a:lnTo>
                    <a:lnTo>
                      <a:pt x="11560" y="3035"/>
                    </a:lnTo>
                    <a:cubicBezTo>
                      <a:pt x="11560" y="3040"/>
                      <a:pt x="11560" y="3043"/>
                      <a:pt x="11559" y="3047"/>
                    </a:cubicBezTo>
                    <a:cubicBezTo>
                      <a:pt x="11559" y="3050"/>
                      <a:pt x="11559" y="3054"/>
                      <a:pt x="11556" y="3056"/>
                    </a:cubicBezTo>
                    <a:cubicBezTo>
                      <a:pt x="11554" y="3063"/>
                      <a:pt x="11554" y="3070"/>
                      <a:pt x="11554" y="3073"/>
                    </a:cubicBezTo>
                    <a:cubicBezTo>
                      <a:pt x="11551" y="3088"/>
                      <a:pt x="11547" y="3102"/>
                      <a:pt x="11546" y="3120"/>
                    </a:cubicBezTo>
                    <a:lnTo>
                      <a:pt x="11548" y="3115"/>
                    </a:lnTo>
                    <a:lnTo>
                      <a:pt x="11553" y="3112"/>
                    </a:lnTo>
                    <a:lnTo>
                      <a:pt x="11553" y="3115"/>
                    </a:lnTo>
                    <a:lnTo>
                      <a:pt x="11551" y="3117"/>
                    </a:lnTo>
                    <a:lnTo>
                      <a:pt x="11551" y="3120"/>
                    </a:lnTo>
                    <a:cubicBezTo>
                      <a:pt x="11547" y="3143"/>
                      <a:pt x="11544" y="3160"/>
                      <a:pt x="11534" y="3181"/>
                    </a:cubicBezTo>
                    <a:cubicBezTo>
                      <a:pt x="11537" y="3181"/>
                      <a:pt x="11540" y="3179"/>
                      <a:pt x="11541" y="3179"/>
                    </a:cubicBezTo>
                    <a:cubicBezTo>
                      <a:pt x="11540" y="3188"/>
                      <a:pt x="11534" y="3197"/>
                      <a:pt x="11532" y="3204"/>
                    </a:cubicBezTo>
                    <a:cubicBezTo>
                      <a:pt x="11531" y="3208"/>
                      <a:pt x="11531" y="3211"/>
                      <a:pt x="11530" y="3214"/>
                    </a:cubicBezTo>
                    <a:lnTo>
                      <a:pt x="11527" y="3214"/>
                    </a:lnTo>
                    <a:cubicBezTo>
                      <a:pt x="11525" y="3217"/>
                      <a:pt x="11525" y="3221"/>
                      <a:pt x="11525" y="3223"/>
                    </a:cubicBezTo>
                    <a:cubicBezTo>
                      <a:pt x="11530" y="3221"/>
                      <a:pt x="11532" y="3218"/>
                      <a:pt x="11537" y="3215"/>
                    </a:cubicBezTo>
                    <a:lnTo>
                      <a:pt x="11537" y="3215"/>
                    </a:lnTo>
                    <a:cubicBezTo>
                      <a:pt x="11534" y="3218"/>
                      <a:pt x="11532" y="3224"/>
                      <a:pt x="11531" y="3229"/>
                    </a:cubicBezTo>
                    <a:cubicBezTo>
                      <a:pt x="11530" y="3231"/>
                      <a:pt x="11527" y="3236"/>
                      <a:pt x="11530" y="3240"/>
                    </a:cubicBezTo>
                    <a:cubicBezTo>
                      <a:pt x="11531" y="3237"/>
                      <a:pt x="11534" y="3236"/>
                      <a:pt x="11537" y="3231"/>
                    </a:cubicBezTo>
                    <a:lnTo>
                      <a:pt x="11537" y="3231"/>
                    </a:lnTo>
                    <a:cubicBezTo>
                      <a:pt x="11530" y="3250"/>
                      <a:pt x="11525" y="3269"/>
                      <a:pt x="11518" y="3289"/>
                    </a:cubicBezTo>
                    <a:cubicBezTo>
                      <a:pt x="11522" y="3287"/>
                      <a:pt x="11525" y="3282"/>
                      <a:pt x="11531" y="3281"/>
                    </a:cubicBezTo>
                    <a:lnTo>
                      <a:pt x="11531" y="3281"/>
                    </a:lnTo>
                    <a:cubicBezTo>
                      <a:pt x="11531" y="3284"/>
                      <a:pt x="11530" y="3284"/>
                      <a:pt x="11530" y="3288"/>
                    </a:cubicBezTo>
                    <a:cubicBezTo>
                      <a:pt x="11525" y="3297"/>
                      <a:pt x="11522" y="3305"/>
                      <a:pt x="11517" y="3317"/>
                    </a:cubicBezTo>
                    <a:cubicBezTo>
                      <a:pt x="11517" y="3319"/>
                      <a:pt x="11515" y="3320"/>
                      <a:pt x="11515" y="3323"/>
                    </a:cubicBezTo>
                    <a:cubicBezTo>
                      <a:pt x="11512" y="3326"/>
                      <a:pt x="11511" y="3332"/>
                      <a:pt x="11509" y="3335"/>
                    </a:cubicBezTo>
                    <a:lnTo>
                      <a:pt x="11509" y="3337"/>
                    </a:lnTo>
                    <a:cubicBezTo>
                      <a:pt x="11509" y="3339"/>
                      <a:pt x="11508" y="3340"/>
                      <a:pt x="11508" y="3340"/>
                    </a:cubicBezTo>
                    <a:cubicBezTo>
                      <a:pt x="11505" y="3342"/>
                      <a:pt x="11505" y="3342"/>
                      <a:pt x="11505" y="3345"/>
                    </a:cubicBezTo>
                    <a:cubicBezTo>
                      <a:pt x="11497" y="3345"/>
                      <a:pt x="11489" y="3343"/>
                      <a:pt x="11482" y="3343"/>
                    </a:cubicBezTo>
                    <a:cubicBezTo>
                      <a:pt x="11478" y="3343"/>
                      <a:pt x="11475" y="3344"/>
                      <a:pt x="11471" y="3345"/>
                    </a:cubicBezTo>
                    <a:cubicBezTo>
                      <a:pt x="11429" y="3342"/>
                      <a:pt x="11387" y="3342"/>
                      <a:pt x="11348" y="3342"/>
                    </a:cubicBezTo>
                    <a:cubicBezTo>
                      <a:pt x="11341" y="3326"/>
                      <a:pt x="11334" y="3305"/>
                      <a:pt x="11326" y="3284"/>
                    </a:cubicBezTo>
                    <a:lnTo>
                      <a:pt x="11326" y="3284"/>
                    </a:lnTo>
                    <a:cubicBezTo>
                      <a:pt x="11329" y="3288"/>
                      <a:pt x="11334" y="3291"/>
                      <a:pt x="11338" y="3294"/>
                    </a:cubicBezTo>
                    <a:cubicBezTo>
                      <a:pt x="11336" y="3287"/>
                      <a:pt x="11335" y="3281"/>
                      <a:pt x="11331" y="3275"/>
                    </a:cubicBezTo>
                    <a:cubicBezTo>
                      <a:pt x="11328" y="3266"/>
                      <a:pt x="11322" y="3258"/>
                      <a:pt x="11319" y="3247"/>
                    </a:cubicBezTo>
                    <a:cubicBezTo>
                      <a:pt x="11316" y="3243"/>
                      <a:pt x="11315" y="3239"/>
                      <a:pt x="11313" y="3233"/>
                    </a:cubicBezTo>
                    <a:cubicBezTo>
                      <a:pt x="11312" y="3229"/>
                      <a:pt x="11309" y="3224"/>
                      <a:pt x="11306" y="3217"/>
                    </a:cubicBezTo>
                    <a:cubicBezTo>
                      <a:pt x="11306" y="3215"/>
                      <a:pt x="11304" y="3215"/>
                      <a:pt x="11304" y="3214"/>
                    </a:cubicBezTo>
                    <a:lnTo>
                      <a:pt x="11304" y="3214"/>
                    </a:lnTo>
                    <a:lnTo>
                      <a:pt x="11315" y="3218"/>
                    </a:lnTo>
                    <a:cubicBezTo>
                      <a:pt x="11312" y="3214"/>
                      <a:pt x="11309" y="3208"/>
                      <a:pt x="11307" y="3202"/>
                    </a:cubicBezTo>
                    <a:cubicBezTo>
                      <a:pt x="11306" y="3197"/>
                      <a:pt x="11304" y="3192"/>
                      <a:pt x="11300" y="3186"/>
                    </a:cubicBezTo>
                    <a:cubicBezTo>
                      <a:pt x="11299" y="3182"/>
                      <a:pt x="11297" y="3178"/>
                      <a:pt x="11294" y="3170"/>
                    </a:cubicBezTo>
                    <a:lnTo>
                      <a:pt x="11294" y="3170"/>
                    </a:lnTo>
                    <a:cubicBezTo>
                      <a:pt x="11297" y="3172"/>
                      <a:pt x="11299" y="3173"/>
                      <a:pt x="11302" y="3175"/>
                    </a:cubicBezTo>
                    <a:cubicBezTo>
                      <a:pt x="11304" y="3178"/>
                      <a:pt x="11304" y="3178"/>
                      <a:pt x="11306" y="3178"/>
                    </a:cubicBezTo>
                    <a:cubicBezTo>
                      <a:pt x="11304" y="3172"/>
                      <a:pt x="11302" y="3168"/>
                      <a:pt x="11299" y="3163"/>
                    </a:cubicBezTo>
                    <a:cubicBezTo>
                      <a:pt x="11294" y="3156"/>
                      <a:pt x="11291" y="3149"/>
                      <a:pt x="11287" y="3138"/>
                    </a:cubicBezTo>
                    <a:cubicBezTo>
                      <a:pt x="11286" y="3130"/>
                      <a:pt x="11280" y="3115"/>
                      <a:pt x="11283" y="3102"/>
                    </a:cubicBezTo>
                    <a:cubicBezTo>
                      <a:pt x="11283" y="3101"/>
                      <a:pt x="11280" y="3101"/>
                      <a:pt x="11280" y="3099"/>
                    </a:cubicBezTo>
                    <a:cubicBezTo>
                      <a:pt x="11278" y="3095"/>
                      <a:pt x="11278" y="3092"/>
                      <a:pt x="11277" y="3091"/>
                    </a:cubicBezTo>
                    <a:cubicBezTo>
                      <a:pt x="11275" y="3080"/>
                      <a:pt x="11270" y="3056"/>
                      <a:pt x="11268" y="3035"/>
                    </a:cubicBezTo>
                    <a:lnTo>
                      <a:pt x="11268" y="3035"/>
                    </a:lnTo>
                    <a:lnTo>
                      <a:pt x="11271" y="3040"/>
                    </a:lnTo>
                    <a:cubicBezTo>
                      <a:pt x="11265" y="3030"/>
                      <a:pt x="11262" y="3008"/>
                      <a:pt x="11261" y="2985"/>
                    </a:cubicBezTo>
                    <a:lnTo>
                      <a:pt x="11261" y="2999"/>
                    </a:lnTo>
                    <a:cubicBezTo>
                      <a:pt x="11258" y="3001"/>
                      <a:pt x="11258" y="3003"/>
                      <a:pt x="11258" y="3003"/>
                    </a:cubicBezTo>
                    <a:lnTo>
                      <a:pt x="11258" y="3006"/>
                    </a:lnTo>
                    <a:cubicBezTo>
                      <a:pt x="11258" y="3008"/>
                      <a:pt x="11257" y="3008"/>
                      <a:pt x="11257" y="3011"/>
                    </a:cubicBezTo>
                    <a:lnTo>
                      <a:pt x="11257" y="3014"/>
                    </a:lnTo>
                    <a:cubicBezTo>
                      <a:pt x="11255" y="3015"/>
                      <a:pt x="11255" y="3015"/>
                      <a:pt x="11255" y="3018"/>
                    </a:cubicBezTo>
                    <a:cubicBezTo>
                      <a:pt x="11255" y="3019"/>
                      <a:pt x="11254" y="3021"/>
                      <a:pt x="11254" y="3021"/>
                    </a:cubicBezTo>
                    <a:cubicBezTo>
                      <a:pt x="11254" y="3021"/>
                      <a:pt x="11254" y="3022"/>
                      <a:pt x="11251" y="3025"/>
                    </a:cubicBezTo>
                    <a:cubicBezTo>
                      <a:pt x="11251" y="3027"/>
                      <a:pt x="11251" y="3028"/>
                      <a:pt x="11249" y="3032"/>
                    </a:cubicBezTo>
                    <a:cubicBezTo>
                      <a:pt x="11248" y="3034"/>
                      <a:pt x="11248" y="3037"/>
                      <a:pt x="11248" y="3040"/>
                    </a:cubicBezTo>
                    <a:cubicBezTo>
                      <a:pt x="11249" y="3040"/>
                      <a:pt x="11249" y="3037"/>
                      <a:pt x="11251" y="3037"/>
                    </a:cubicBezTo>
                    <a:lnTo>
                      <a:pt x="11251" y="3037"/>
                    </a:lnTo>
                    <a:cubicBezTo>
                      <a:pt x="11249" y="3041"/>
                      <a:pt x="11249" y="3044"/>
                      <a:pt x="11249" y="3048"/>
                    </a:cubicBezTo>
                    <a:cubicBezTo>
                      <a:pt x="11248" y="3051"/>
                      <a:pt x="11248" y="3056"/>
                      <a:pt x="11248" y="3057"/>
                    </a:cubicBezTo>
                    <a:cubicBezTo>
                      <a:pt x="11246" y="3064"/>
                      <a:pt x="11246" y="3072"/>
                      <a:pt x="11243" y="3076"/>
                    </a:cubicBezTo>
                    <a:cubicBezTo>
                      <a:pt x="11241" y="3091"/>
                      <a:pt x="11236" y="3105"/>
                      <a:pt x="11235" y="3121"/>
                    </a:cubicBezTo>
                    <a:cubicBezTo>
                      <a:pt x="11236" y="3120"/>
                      <a:pt x="11239" y="3120"/>
                      <a:pt x="11239" y="3117"/>
                    </a:cubicBezTo>
                    <a:cubicBezTo>
                      <a:pt x="11239" y="3115"/>
                      <a:pt x="11241" y="3115"/>
                      <a:pt x="11241" y="3114"/>
                    </a:cubicBezTo>
                    <a:lnTo>
                      <a:pt x="11241" y="3114"/>
                    </a:lnTo>
                    <a:cubicBezTo>
                      <a:pt x="11241" y="3115"/>
                      <a:pt x="11241" y="3115"/>
                      <a:pt x="11239" y="3121"/>
                    </a:cubicBezTo>
                    <a:cubicBezTo>
                      <a:pt x="11236" y="3144"/>
                      <a:pt x="11233" y="3163"/>
                      <a:pt x="11222" y="3182"/>
                    </a:cubicBezTo>
                    <a:cubicBezTo>
                      <a:pt x="11226" y="3182"/>
                      <a:pt x="11228" y="3181"/>
                      <a:pt x="11232" y="3181"/>
                    </a:cubicBezTo>
                    <a:cubicBezTo>
                      <a:pt x="11228" y="3189"/>
                      <a:pt x="11225" y="3199"/>
                      <a:pt x="11222" y="3207"/>
                    </a:cubicBezTo>
                    <a:cubicBezTo>
                      <a:pt x="11220" y="3210"/>
                      <a:pt x="11220" y="3214"/>
                      <a:pt x="11219" y="3215"/>
                    </a:cubicBezTo>
                    <a:cubicBezTo>
                      <a:pt x="11217" y="3218"/>
                      <a:pt x="11217" y="3223"/>
                      <a:pt x="11214" y="3224"/>
                    </a:cubicBezTo>
                    <a:cubicBezTo>
                      <a:pt x="11219" y="3223"/>
                      <a:pt x="11222" y="3221"/>
                      <a:pt x="11226" y="3217"/>
                    </a:cubicBezTo>
                    <a:lnTo>
                      <a:pt x="11226" y="3217"/>
                    </a:lnTo>
                    <a:cubicBezTo>
                      <a:pt x="11225" y="3221"/>
                      <a:pt x="11222" y="3226"/>
                      <a:pt x="11222" y="3230"/>
                    </a:cubicBezTo>
                    <a:cubicBezTo>
                      <a:pt x="11220" y="3233"/>
                      <a:pt x="11219" y="3237"/>
                      <a:pt x="11219" y="3243"/>
                    </a:cubicBezTo>
                    <a:cubicBezTo>
                      <a:pt x="11220" y="3239"/>
                      <a:pt x="11225" y="3237"/>
                      <a:pt x="11228" y="3233"/>
                    </a:cubicBezTo>
                    <a:lnTo>
                      <a:pt x="11228" y="3233"/>
                    </a:lnTo>
                    <a:cubicBezTo>
                      <a:pt x="11220" y="3252"/>
                      <a:pt x="11214" y="3272"/>
                      <a:pt x="11210" y="3291"/>
                    </a:cubicBezTo>
                    <a:cubicBezTo>
                      <a:pt x="11213" y="3288"/>
                      <a:pt x="11219" y="3284"/>
                      <a:pt x="11222" y="3281"/>
                    </a:cubicBezTo>
                    <a:lnTo>
                      <a:pt x="11222" y="3281"/>
                    </a:lnTo>
                    <a:cubicBezTo>
                      <a:pt x="11220" y="3284"/>
                      <a:pt x="11220" y="3287"/>
                      <a:pt x="11219" y="3289"/>
                    </a:cubicBezTo>
                    <a:cubicBezTo>
                      <a:pt x="11214" y="3298"/>
                      <a:pt x="11212" y="3308"/>
                      <a:pt x="11207" y="3319"/>
                    </a:cubicBezTo>
                    <a:cubicBezTo>
                      <a:pt x="11206" y="3320"/>
                      <a:pt x="11206" y="3323"/>
                      <a:pt x="11206" y="3324"/>
                    </a:cubicBezTo>
                    <a:cubicBezTo>
                      <a:pt x="11204" y="3327"/>
                      <a:pt x="11203" y="3333"/>
                      <a:pt x="11200" y="3339"/>
                    </a:cubicBezTo>
                    <a:cubicBezTo>
                      <a:pt x="11193" y="3337"/>
                      <a:pt x="11188" y="3335"/>
                      <a:pt x="11181" y="3333"/>
                    </a:cubicBezTo>
                    <a:cubicBezTo>
                      <a:pt x="11180" y="3331"/>
                      <a:pt x="11178" y="3328"/>
                      <a:pt x="11177" y="3325"/>
                    </a:cubicBezTo>
                    <a:lnTo>
                      <a:pt x="11177" y="3325"/>
                    </a:lnTo>
                    <a:cubicBezTo>
                      <a:pt x="11177" y="3325"/>
                      <a:pt x="11178" y="3326"/>
                      <a:pt x="11178" y="3326"/>
                    </a:cubicBezTo>
                    <a:lnTo>
                      <a:pt x="11177" y="3324"/>
                    </a:lnTo>
                    <a:cubicBezTo>
                      <a:pt x="11177" y="3321"/>
                      <a:pt x="11175" y="3321"/>
                      <a:pt x="11175" y="3320"/>
                    </a:cubicBezTo>
                    <a:cubicBezTo>
                      <a:pt x="11175" y="3320"/>
                      <a:pt x="11175" y="3320"/>
                      <a:pt x="11174" y="3320"/>
                    </a:cubicBezTo>
                    <a:lnTo>
                      <a:pt x="11174" y="3320"/>
                    </a:lnTo>
                    <a:cubicBezTo>
                      <a:pt x="11175" y="3322"/>
                      <a:pt x="11176" y="3324"/>
                      <a:pt x="11177" y="3325"/>
                    </a:cubicBezTo>
                    <a:lnTo>
                      <a:pt x="11177" y="3325"/>
                    </a:lnTo>
                    <a:cubicBezTo>
                      <a:pt x="11175" y="3324"/>
                      <a:pt x="11172" y="3324"/>
                      <a:pt x="11168" y="3323"/>
                    </a:cubicBezTo>
                    <a:cubicBezTo>
                      <a:pt x="11168" y="3320"/>
                      <a:pt x="11169" y="3317"/>
                      <a:pt x="11169" y="3313"/>
                    </a:cubicBezTo>
                    <a:cubicBezTo>
                      <a:pt x="11172" y="3314"/>
                      <a:pt x="11172" y="3317"/>
                      <a:pt x="11174" y="3319"/>
                    </a:cubicBezTo>
                    <a:cubicBezTo>
                      <a:pt x="11174" y="3319"/>
                      <a:pt x="11174" y="3319"/>
                      <a:pt x="11174" y="3320"/>
                    </a:cubicBezTo>
                    <a:lnTo>
                      <a:pt x="11174" y="3320"/>
                    </a:lnTo>
                    <a:cubicBezTo>
                      <a:pt x="11164" y="3297"/>
                      <a:pt x="11155" y="3271"/>
                      <a:pt x="11148" y="3246"/>
                    </a:cubicBezTo>
                    <a:lnTo>
                      <a:pt x="11148" y="3246"/>
                    </a:lnTo>
                    <a:cubicBezTo>
                      <a:pt x="11153" y="3252"/>
                      <a:pt x="11161" y="3255"/>
                      <a:pt x="11167" y="3260"/>
                    </a:cubicBezTo>
                    <a:cubicBezTo>
                      <a:pt x="11162" y="3252"/>
                      <a:pt x="11159" y="3243"/>
                      <a:pt x="11155" y="3236"/>
                    </a:cubicBezTo>
                    <a:cubicBezTo>
                      <a:pt x="11149" y="3218"/>
                      <a:pt x="11142" y="3204"/>
                      <a:pt x="11137" y="3189"/>
                    </a:cubicBezTo>
                    <a:cubicBezTo>
                      <a:pt x="11133" y="3182"/>
                      <a:pt x="11132" y="3173"/>
                      <a:pt x="11130" y="3166"/>
                    </a:cubicBezTo>
                    <a:cubicBezTo>
                      <a:pt x="11126" y="3157"/>
                      <a:pt x="11123" y="3152"/>
                      <a:pt x="11117" y="3141"/>
                    </a:cubicBezTo>
                    <a:cubicBezTo>
                      <a:pt x="11117" y="3138"/>
                      <a:pt x="11116" y="3137"/>
                      <a:pt x="11116" y="3134"/>
                    </a:cubicBezTo>
                    <a:lnTo>
                      <a:pt x="11116" y="3134"/>
                    </a:lnTo>
                    <a:cubicBezTo>
                      <a:pt x="11122" y="3137"/>
                      <a:pt x="11127" y="3141"/>
                      <a:pt x="11133" y="3143"/>
                    </a:cubicBezTo>
                    <a:cubicBezTo>
                      <a:pt x="11130" y="3134"/>
                      <a:pt x="11126" y="3124"/>
                      <a:pt x="11122" y="3115"/>
                    </a:cubicBezTo>
                    <a:cubicBezTo>
                      <a:pt x="11117" y="3107"/>
                      <a:pt x="11113" y="3099"/>
                      <a:pt x="11111" y="3091"/>
                    </a:cubicBezTo>
                    <a:cubicBezTo>
                      <a:pt x="11108" y="3080"/>
                      <a:pt x="11104" y="3073"/>
                      <a:pt x="11103" y="3063"/>
                    </a:cubicBezTo>
                    <a:lnTo>
                      <a:pt x="11103" y="3063"/>
                    </a:lnTo>
                    <a:cubicBezTo>
                      <a:pt x="11106" y="3066"/>
                      <a:pt x="11110" y="3070"/>
                      <a:pt x="11116" y="3072"/>
                    </a:cubicBezTo>
                    <a:cubicBezTo>
                      <a:pt x="11117" y="3073"/>
                      <a:pt x="11119" y="3073"/>
                      <a:pt x="11122" y="3073"/>
                    </a:cubicBezTo>
                    <a:cubicBezTo>
                      <a:pt x="11117" y="3066"/>
                      <a:pt x="11113" y="3059"/>
                      <a:pt x="11110" y="3050"/>
                    </a:cubicBezTo>
                    <a:cubicBezTo>
                      <a:pt x="11103" y="3037"/>
                      <a:pt x="11097" y="3025"/>
                      <a:pt x="11094" y="3014"/>
                    </a:cubicBezTo>
                    <a:cubicBezTo>
                      <a:pt x="11088" y="2999"/>
                      <a:pt x="11081" y="2976"/>
                      <a:pt x="11082" y="2960"/>
                    </a:cubicBezTo>
                    <a:lnTo>
                      <a:pt x="11087" y="2960"/>
                    </a:lnTo>
                    <a:cubicBezTo>
                      <a:pt x="11087" y="2957"/>
                      <a:pt x="11085" y="2957"/>
                      <a:pt x="11085" y="2955"/>
                    </a:cubicBezTo>
                    <a:cubicBezTo>
                      <a:pt x="11082" y="2954"/>
                      <a:pt x="11082" y="2953"/>
                      <a:pt x="11081" y="2948"/>
                    </a:cubicBezTo>
                    <a:cubicBezTo>
                      <a:pt x="11079" y="2945"/>
                      <a:pt x="11078" y="2940"/>
                      <a:pt x="11078" y="2934"/>
                    </a:cubicBezTo>
                    <a:cubicBezTo>
                      <a:pt x="11074" y="2919"/>
                      <a:pt x="11068" y="2880"/>
                      <a:pt x="11063" y="2852"/>
                    </a:cubicBezTo>
                    <a:cubicBezTo>
                      <a:pt x="11063" y="2852"/>
                      <a:pt x="11061" y="2847"/>
                      <a:pt x="11061" y="2845"/>
                    </a:cubicBezTo>
                    <a:lnTo>
                      <a:pt x="11061" y="2845"/>
                    </a:lnTo>
                    <a:cubicBezTo>
                      <a:pt x="11063" y="2847"/>
                      <a:pt x="11065" y="2848"/>
                      <a:pt x="11068" y="2848"/>
                    </a:cubicBezTo>
                    <a:cubicBezTo>
                      <a:pt x="11059" y="2834"/>
                      <a:pt x="11053" y="2797"/>
                      <a:pt x="11052" y="2773"/>
                    </a:cubicBezTo>
                    <a:cubicBezTo>
                      <a:pt x="11050" y="2771"/>
                      <a:pt x="11050" y="2768"/>
                      <a:pt x="11050" y="2767"/>
                    </a:cubicBezTo>
                    <a:lnTo>
                      <a:pt x="11050" y="2774"/>
                    </a:lnTo>
                    <a:cubicBezTo>
                      <a:pt x="11050" y="2775"/>
                      <a:pt x="11050" y="2778"/>
                      <a:pt x="11049" y="2781"/>
                    </a:cubicBezTo>
                    <a:lnTo>
                      <a:pt x="11049" y="2787"/>
                    </a:lnTo>
                    <a:cubicBezTo>
                      <a:pt x="11049" y="2788"/>
                      <a:pt x="11049" y="2790"/>
                      <a:pt x="11046" y="2794"/>
                    </a:cubicBezTo>
                    <a:lnTo>
                      <a:pt x="11046" y="2800"/>
                    </a:lnTo>
                    <a:cubicBezTo>
                      <a:pt x="11046" y="2802"/>
                      <a:pt x="11045" y="2803"/>
                      <a:pt x="11045" y="2804"/>
                    </a:cubicBezTo>
                    <a:cubicBezTo>
                      <a:pt x="11045" y="2807"/>
                      <a:pt x="11043" y="2809"/>
                      <a:pt x="11043" y="2812"/>
                    </a:cubicBezTo>
                    <a:cubicBezTo>
                      <a:pt x="11043" y="2816"/>
                      <a:pt x="11042" y="2816"/>
                      <a:pt x="11042" y="2818"/>
                    </a:cubicBezTo>
                    <a:cubicBezTo>
                      <a:pt x="11042" y="2819"/>
                      <a:pt x="11039" y="2822"/>
                      <a:pt x="11039" y="2825"/>
                    </a:cubicBezTo>
                    <a:cubicBezTo>
                      <a:pt x="11037" y="2826"/>
                      <a:pt x="11037" y="2829"/>
                      <a:pt x="11037" y="2831"/>
                    </a:cubicBezTo>
                    <a:cubicBezTo>
                      <a:pt x="11036" y="2832"/>
                      <a:pt x="11036" y="2834"/>
                      <a:pt x="11036" y="2838"/>
                    </a:cubicBezTo>
                    <a:cubicBezTo>
                      <a:pt x="11034" y="2839"/>
                      <a:pt x="11034" y="2841"/>
                      <a:pt x="11034" y="2841"/>
                    </a:cubicBezTo>
                    <a:cubicBezTo>
                      <a:pt x="11031" y="2845"/>
                      <a:pt x="11030" y="2848"/>
                      <a:pt x="11030" y="2852"/>
                    </a:cubicBezTo>
                    <a:cubicBezTo>
                      <a:pt x="11031" y="2852"/>
                      <a:pt x="11031" y="2852"/>
                      <a:pt x="11034" y="2851"/>
                    </a:cubicBezTo>
                    <a:cubicBezTo>
                      <a:pt x="11035" y="2851"/>
                      <a:pt x="11036" y="2850"/>
                      <a:pt x="11037" y="2848"/>
                    </a:cubicBezTo>
                    <a:lnTo>
                      <a:pt x="11037" y="2848"/>
                    </a:lnTo>
                    <a:cubicBezTo>
                      <a:pt x="11036" y="2853"/>
                      <a:pt x="11036" y="2859"/>
                      <a:pt x="11036" y="2865"/>
                    </a:cubicBezTo>
                    <a:cubicBezTo>
                      <a:pt x="11036" y="2868"/>
                      <a:pt x="11034" y="2874"/>
                      <a:pt x="11034" y="2880"/>
                    </a:cubicBezTo>
                    <a:cubicBezTo>
                      <a:pt x="11031" y="2892"/>
                      <a:pt x="11030" y="2903"/>
                      <a:pt x="11030" y="2906"/>
                    </a:cubicBezTo>
                    <a:cubicBezTo>
                      <a:pt x="11024" y="2932"/>
                      <a:pt x="11020" y="2955"/>
                      <a:pt x="11016" y="2979"/>
                    </a:cubicBezTo>
                    <a:lnTo>
                      <a:pt x="11021" y="2974"/>
                    </a:lnTo>
                    <a:cubicBezTo>
                      <a:pt x="11023" y="2971"/>
                      <a:pt x="11023" y="2970"/>
                      <a:pt x="11024" y="2967"/>
                    </a:cubicBezTo>
                    <a:lnTo>
                      <a:pt x="11024" y="2967"/>
                    </a:lnTo>
                    <a:cubicBezTo>
                      <a:pt x="11024" y="2969"/>
                      <a:pt x="11024" y="2970"/>
                      <a:pt x="11023" y="2976"/>
                    </a:cubicBezTo>
                    <a:lnTo>
                      <a:pt x="11023" y="2977"/>
                    </a:lnTo>
                    <a:cubicBezTo>
                      <a:pt x="11017" y="3015"/>
                      <a:pt x="11014" y="3043"/>
                      <a:pt x="10995" y="3077"/>
                    </a:cubicBezTo>
                    <a:cubicBezTo>
                      <a:pt x="11001" y="3077"/>
                      <a:pt x="11005" y="3076"/>
                      <a:pt x="11010" y="3073"/>
                    </a:cubicBezTo>
                    <a:lnTo>
                      <a:pt x="11010" y="3073"/>
                    </a:lnTo>
                    <a:cubicBezTo>
                      <a:pt x="11005" y="3088"/>
                      <a:pt x="11000" y="3101"/>
                      <a:pt x="10994" y="3114"/>
                    </a:cubicBezTo>
                    <a:lnTo>
                      <a:pt x="10988" y="3130"/>
                    </a:lnTo>
                    <a:cubicBezTo>
                      <a:pt x="10986" y="3134"/>
                      <a:pt x="10985" y="3138"/>
                      <a:pt x="10985" y="3144"/>
                    </a:cubicBezTo>
                    <a:cubicBezTo>
                      <a:pt x="10991" y="3143"/>
                      <a:pt x="10998" y="3138"/>
                      <a:pt x="11002" y="3136"/>
                    </a:cubicBezTo>
                    <a:lnTo>
                      <a:pt x="11002" y="3136"/>
                    </a:lnTo>
                    <a:cubicBezTo>
                      <a:pt x="11001" y="3143"/>
                      <a:pt x="10998" y="3149"/>
                      <a:pt x="10995" y="3156"/>
                    </a:cubicBezTo>
                    <a:cubicBezTo>
                      <a:pt x="10992" y="3163"/>
                      <a:pt x="10991" y="3168"/>
                      <a:pt x="10991" y="3175"/>
                    </a:cubicBezTo>
                    <a:lnTo>
                      <a:pt x="11005" y="3160"/>
                    </a:lnTo>
                    <a:lnTo>
                      <a:pt x="11005" y="3160"/>
                    </a:lnTo>
                    <a:cubicBezTo>
                      <a:pt x="10992" y="3189"/>
                      <a:pt x="10986" y="3223"/>
                      <a:pt x="10976" y="3253"/>
                    </a:cubicBezTo>
                    <a:cubicBezTo>
                      <a:pt x="10984" y="3250"/>
                      <a:pt x="10988" y="3244"/>
                      <a:pt x="10995" y="3239"/>
                    </a:cubicBezTo>
                    <a:lnTo>
                      <a:pt x="10995" y="3239"/>
                    </a:lnTo>
                    <a:cubicBezTo>
                      <a:pt x="10994" y="3243"/>
                      <a:pt x="10992" y="3247"/>
                      <a:pt x="10992" y="3252"/>
                    </a:cubicBezTo>
                    <a:cubicBezTo>
                      <a:pt x="10988" y="3259"/>
                      <a:pt x="10985" y="3266"/>
                      <a:pt x="10984" y="3275"/>
                    </a:cubicBezTo>
                    <a:cubicBezTo>
                      <a:pt x="10963" y="3268"/>
                      <a:pt x="10941" y="3262"/>
                      <a:pt x="10921" y="3258"/>
                    </a:cubicBezTo>
                    <a:cubicBezTo>
                      <a:pt x="10914" y="3237"/>
                      <a:pt x="10907" y="3217"/>
                      <a:pt x="10901" y="3195"/>
                    </a:cubicBezTo>
                    <a:lnTo>
                      <a:pt x="10901" y="3195"/>
                    </a:lnTo>
                    <a:cubicBezTo>
                      <a:pt x="10908" y="3202"/>
                      <a:pt x="10918" y="3210"/>
                      <a:pt x="10927" y="3215"/>
                    </a:cubicBezTo>
                    <a:cubicBezTo>
                      <a:pt x="10923" y="3202"/>
                      <a:pt x="10918" y="3189"/>
                      <a:pt x="10912" y="3179"/>
                    </a:cubicBezTo>
                    <a:cubicBezTo>
                      <a:pt x="10905" y="3157"/>
                      <a:pt x="10894" y="3137"/>
                      <a:pt x="10886" y="3120"/>
                    </a:cubicBezTo>
                    <a:cubicBezTo>
                      <a:pt x="10883" y="3108"/>
                      <a:pt x="10878" y="3098"/>
                      <a:pt x="10875" y="3086"/>
                    </a:cubicBezTo>
                    <a:cubicBezTo>
                      <a:pt x="10870" y="3073"/>
                      <a:pt x="10864" y="3064"/>
                      <a:pt x="10860" y="3050"/>
                    </a:cubicBezTo>
                    <a:cubicBezTo>
                      <a:pt x="10857" y="3048"/>
                      <a:pt x="10857" y="3043"/>
                      <a:pt x="10857" y="3041"/>
                    </a:cubicBezTo>
                    <a:lnTo>
                      <a:pt x="10857" y="3041"/>
                    </a:lnTo>
                    <a:cubicBezTo>
                      <a:pt x="10864" y="3044"/>
                      <a:pt x="10872" y="3050"/>
                      <a:pt x="10882" y="3054"/>
                    </a:cubicBezTo>
                    <a:cubicBezTo>
                      <a:pt x="10876" y="3041"/>
                      <a:pt x="10870" y="3030"/>
                      <a:pt x="10867" y="3018"/>
                    </a:cubicBezTo>
                    <a:cubicBezTo>
                      <a:pt x="10862" y="3006"/>
                      <a:pt x="10857" y="2996"/>
                      <a:pt x="10854" y="2983"/>
                    </a:cubicBezTo>
                    <a:cubicBezTo>
                      <a:pt x="10850" y="2971"/>
                      <a:pt x="10846" y="2961"/>
                      <a:pt x="10841" y="2950"/>
                    </a:cubicBezTo>
                    <a:cubicBezTo>
                      <a:pt x="10840" y="2948"/>
                      <a:pt x="10840" y="2948"/>
                      <a:pt x="10840" y="2947"/>
                    </a:cubicBezTo>
                    <a:lnTo>
                      <a:pt x="10840" y="2947"/>
                    </a:lnTo>
                    <a:cubicBezTo>
                      <a:pt x="10843" y="2950"/>
                      <a:pt x="10849" y="2955"/>
                      <a:pt x="10854" y="2960"/>
                    </a:cubicBezTo>
                    <a:cubicBezTo>
                      <a:pt x="10857" y="2961"/>
                      <a:pt x="10860" y="2963"/>
                      <a:pt x="10862" y="2963"/>
                    </a:cubicBezTo>
                    <a:cubicBezTo>
                      <a:pt x="10857" y="2953"/>
                      <a:pt x="10853" y="2941"/>
                      <a:pt x="10847" y="2931"/>
                    </a:cubicBezTo>
                    <a:cubicBezTo>
                      <a:pt x="10840" y="2913"/>
                      <a:pt x="10833" y="2897"/>
                      <a:pt x="10827" y="2880"/>
                    </a:cubicBezTo>
                    <a:cubicBezTo>
                      <a:pt x="10819" y="2860"/>
                      <a:pt x="10811" y="2829"/>
                      <a:pt x="10809" y="2803"/>
                    </a:cubicBezTo>
                    <a:cubicBezTo>
                      <a:pt x="10811" y="2803"/>
                      <a:pt x="10811" y="2803"/>
                      <a:pt x="10812" y="2804"/>
                    </a:cubicBezTo>
                    <a:lnTo>
                      <a:pt x="10818" y="2804"/>
                    </a:lnTo>
                    <a:cubicBezTo>
                      <a:pt x="10817" y="2803"/>
                      <a:pt x="10817" y="2802"/>
                      <a:pt x="10817" y="2802"/>
                    </a:cubicBezTo>
                    <a:cubicBezTo>
                      <a:pt x="10814" y="2797"/>
                      <a:pt x="10812" y="2794"/>
                      <a:pt x="10812" y="2793"/>
                    </a:cubicBezTo>
                    <a:cubicBezTo>
                      <a:pt x="10811" y="2786"/>
                      <a:pt x="10806" y="2780"/>
                      <a:pt x="10805" y="2773"/>
                    </a:cubicBezTo>
                    <a:cubicBezTo>
                      <a:pt x="10803" y="2765"/>
                      <a:pt x="10802" y="2757"/>
                      <a:pt x="10799" y="2743"/>
                    </a:cubicBezTo>
                    <a:cubicBezTo>
                      <a:pt x="10798" y="2735"/>
                      <a:pt x="10796" y="2722"/>
                      <a:pt x="10792" y="2709"/>
                    </a:cubicBezTo>
                    <a:cubicBezTo>
                      <a:pt x="10790" y="2693"/>
                      <a:pt x="10788" y="2674"/>
                      <a:pt x="10785" y="2659"/>
                    </a:cubicBezTo>
                    <a:lnTo>
                      <a:pt x="10783" y="2652"/>
                    </a:lnTo>
                    <a:lnTo>
                      <a:pt x="10783" y="2649"/>
                    </a:lnTo>
                    <a:cubicBezTo>
                      <a:pt x="10785" y="2651"/>
                      <a:pt x="10789" y="2652"/>
                      <a:pt x="10792" y="2656"/>
                    </a:cubicBezTo>
                    <a:cubicBezTo>
                      <a:pt x="10780" y="2636"/>
                      <a:pt x="10773" y="2587"/>
                      <a:pt x="10769" y="2553"/>
                    </a:cubicBezTo>
                    <a:lnTo>
                      <a:pt x="10769" y="2546"/>
                    </a:lnTo>
                    <a:cubicBezTo>
                      <a:pt x="10769" y="2543"/>
                      <a:pt x="10767" y="2542"/>
                      <a:pt x="10767" y="2539"/>
                    </a:cubicBezTo>
                    <a:lnTo>
                      <a:pt x="10767" y="2562"/>
                    </a:lnTo>
                    <a:cubicBezTo>
                      <a:pt x="10767" y="2565"/>
                      <a:pt x="10766" y="2566"/>
                      <a:pt x="10766" y="2571"/>
                    </a:cubicBezTo>
                    <a:cubicBezTo>
                      <a:pt x="10766" y="2572"/>
                      <a:pt x="10766" y="2576"/>
                      <a:pt x="10763" y="2578"/>
                    </a:cubicBezTo>
                    <a:lnTo>
                      <a:pt x="10763" y="2587"/>
                    </a:lnTo>
                    <a:cubicBezTo>
                      <a:pt x="10761" y="2588"/>
                      <a:pt x="10761" y="2591"/>
                      <a:pt x="10761" y="2594"/>
                    </a:cubicBezTo>
                    <a:cubicBezTo>
                      <a:pt x="10761" y="2597"/>
                      <a:pt x="10761" y="2600"/>
                      <a:pt x="10760" y="2604"/>
                    </a:cubicBezTo>
                    <a:cubicBezTo>
                      <a:pt x="10760" y="2606"/>
                      <a:pt x="10758" y="2607"/>
                      <a:pt x="10758" y="2611"/>
                    </a:cubicBezTo>
                    <a:cubicBezTo>
                      <a:pt x="10756" y="2614"/>
                      <a:pt x="10756" y="2619"/>
                      <a:pt x="10756" y="2620"/>
                    </a:cubicBezTo>
                    <a:cubicBezTo>
                      <a:pt x="10754" y="2621"/>
                      <a:pt x="10754" y="2623"/>
                      <a:pt x="10754" y="2627"/>
                    </a:cubicBezTo>
                    <a:cubicBezTo>
                      <a:pt x="10754" y="2630"/>
                      <a:pt x="10753" y="2635"/>
                      <a:pt x="10753" y="2636"/>
                    </a:cubicBezTo>
                    <a:cubicBezTo>
                      <a:pt x="10751" y="2637"/>
                      <a:pt x="10751" y="2640"/>
                      <a:pt x="10751" y="2642"/>
                    </a:cubicBezTo>
                    <a:cubicBezTo>
                      <a:pt x="10748" y="2648"/>
                      <a:pt x="10747" y="2651"/>
                      <a:pt x="10745" y="2656"/>
                    </a:cubicBezTo>
                    <a:cubicBezTo>
                      <a:pt x="10747" y="2656"/>
                      <a:pt x="10748" y="2655"/>
                      <a:pt x="10748" y="2655"/>
                    </a:cubicBezTo>
                    <a:cubicBezTo>
                      <a:pt x="10751" y="2652"/>
                      <a:pt x="10753" y="2652"/>
                      <a:pt x="10756" y="2651"/>
                    </a:cubicBezTo>
                    <a:lnTo>
                      <a:pt x="10756" y="2651"/>
                    </a:lnTo>
                    <a:cubicBezTo>
                      <a:pt x="10754" y="2658"/>
                      <a:pt x="10754" y="2665"/>
                      <a:pt x="10754" y="2672"/>
                    </a:cubicBezTo>
                    <a:cubicBezTo>
                      <a:pt x="10753" y="2680"/>
                      <a:pt x="10753" y="2687"/>
                      <a:pt x="10751" y="2694"/>
                    </a:cubicBezTo>
                    <a:cubicBezTo>
                      <a:pt x="10748" y="2700"/>
                      <a:pt x="10748" y="2703"/>
                      <a:pt x="10748" y="2709"/>
                    </a:cubicBezTo>
                    <a:cubicBezTo>
                      <a:pt x="10747" y="2720"/>
                      <a:pt x="10745" y="2729"/>
                      <a:pt x="10745" y="2732"/>
                    </a:cubicBezTo>
                    <a:cubicBezTo>
                      <a:pt x="10744" y="2739"/>
                      <a:pt x="10741" y="2746"/>
                      <a:pt x="10741" y="2754"/>
                    </a:cubicBezTo>
                    <a:cubicBezTo>
                      <a:pt x="10737" y="2780"/>
                      <a:pt x="10731" y="2807"/>
                      <a:pt x="10725" y="2832"/>
                    </a:cubicBezTo>
                    <a:lnTo>
                      <a:pt x="10732" y="2825"/>
                    </a:lnTo>
                    <a:cubicBezTo>
                      <a:pt x="10734" y="2822"/>
                      <a:pt x="10737" y="2819"/>
                      <a:pt x="10740" y="2816"/>
                    </a:cubicBezTo>
                    <a:lnTo>
                      <a:pt x="10740" y="2816"/>
                    </a:lnTo>
                    <a:cubicBezTo>
                      <a:pt x="10740" y="2818"/>
                      <a:pt x="10738" y="2822"/>
                      <a:pt x="10738" y="2823"/>
                    </a:cubicBezTo>
                    <a:cubicBezTo>
                      <a:pt x="10738" y="2825"/>
                      <a:pt x="10738" y="2826"/>
                      <a:pt x="10737" y="2826"/>
                    </a:cubicBezTo>
                    <a:lnTo>
                      <a:pt x="10737" y="2831"/>
                    </a:lnTo>
                    <a:cubicBezTo>
                      <a:pt x="10729" y="2881"/>
                      <a:pt x="10724" y="2919"/>
                      <a:pt x="10700" y="2964"/>
                    </a:cubicBezTo>
                    <a:cubicBezTo>
                      <a:pt x="10705" y="2964"/>
                      <a:pt x="10712" y="2963"/>
                      <a:pt x="10718" y="2961"/>
                    </a:cubicBezTo>
                    <a:lnTo>
                      <a:pt x="10718" y="2961"/>
                    </a:lnTo>
                    <a:cubicBezTo>
                      <a:pt x="10715" y="2974"/>
                      <a:pt x="10709" y="2986"/>
                      <a:pt x="10703" y="2999"/>
                    </a:cubicBezTo>
                    <a:cubicBezTo>
                      <a:pt x="10700" y="2992"/>
                      <a:pt x="10697" y="2986"/>
                      <a:pt x="10696" y="2982"/>
                    </a:cubicBezTo>
                    <a:cubicBezTo>
                      <a:pt x="10693" y="2971"/>
                      <a:pt x="10689" y="2963"/>
                      <a:pt x="10683" y="2953"/>
                    </a:cubicBezTo>
                    <a:cubicBezTo>
                      <a:pt x="10680" y="2942"/>
                      <a:pt x="10676" y="2934"/>
                      <a:pt x="10673" y="2921"/>
                    </a:cubicBezTo>
                    <a:lnTo>
                      <a:pt x="10673" y="2921"/>
                    </a:lnTo>
                    <a:cubicBezTo>
                      <a:pt x="10676" y="2925"/>
                      <a:pt x="10682" y="2928"/>
                      <a:pt x="10687" y="2931"/>
                    </a:cubicBezTo>
                    <a:cubicBezTo>
                      <a:pt x="10689" y="2932"/>
                      <a:pt x="10690" y="2934"/>
                      <a:pt x="10695" y="2934"/>
                    </a:cubicBezTo>
                    <a:cubicBezTo>
                      <a:pt x="10690" y="2925"/>
                      <a:pt x="10686" y="2916"/>
                      <a:pt x="10682" y="2906"/>
                    </a:cubicBezTo>
                    <a:cubicBezTo>
                      <a:pt x="10674" y="2892"/>
                      <a:pt x="10668" y="2877"/>
                      <a:pt x="10664" y="2863"/>
                    </a:cubicBezTo>
                    <a:cubicBezTo>
                      <a:pt x="10658" y="2847"/>
                      <a:pt x="10651" y="2819"/>
                      <a:pt x="10650" y="2800"/>
                    </a:cubicBezTo>
                    <a:lnTo>
                      <a:pt x="10652" y="2800"/>
                    </a:lnTo>
                    <a:cubicBezTo>
                      <a:pt x="10653" y="2800"/>
                      <a:pt x="10654" y="2801"/>
                      <a:pt x="10655" y="2801"/>
                    </a:cubicBezTo>
                    <a:cubicBezTo>
                      <a:pt x="10655" y="2801"/>
                      <a:pt x="10656" y="2801"/>
                      <a:pt x="10657" y="2800"/>
                    </a:cubicBezTo>
                    <a:cubicBezTo>
                      <a:pt x="10654" y="2797"/>
                      <a:pt x="10654" y="2797"/>
                      <a:pt x="10654" y="2796"/>
                    </a:cubicBezTo>
                    <a:cubicBezTo>
                      <a:pt x="10652" y="2794"/>
                      <a:pt x="10652" y="2790"/>
                      <a:pt x="10651" y="2788"/>
                    </a:cubicBezTo>
                    <a:lnTo>
                      <a:pt x="10645" y="2773"/>
                    </a:lnTo>
                    <a:cubicBezTo>
                      <a:pt x="10645" y="2771"/>
                      <a:pt x="10645" y="2771"/>
                      <a:pt x="10644" y="2771"/>
                    </a:cubicBezTo>
                    <a:cubicBezTo>
                      <a:pt x="10642" y="2758"/>
                      <a:pt x="10636" y="2730"/>
                      <a:pt x="10631" y="2707"/>
                    </a:cubicBezTo>
                    <a:cubicBezTo>
                      <a:pt x="10629" y="2698"/>
                      <a:pt x="10629" y="2687"/>
                      <a:pt x="10628" y="2680"/>
                    </a:cubicBezTo>
                    <a:lnTo>
                      <a:pt x="10625" y="2672"/>
                    </a:lnTo>
                    <a:cubicBezTo>
                      <a:pt x="10625" y="2671"/>
                      <a:pt x="10623" y="2671"/>
                      <a:pt x="10623" y="2669"/>
                    </a:cubicBezTo>
                    <a:lnTo>
                      <a:pt x="10623" y="2669"/>
                    </a:lnTo>
                    <a:cubicBezTo>
                      <a:pt x="10625" y="2672"/>
                      <a:pt x="10628" y="2672"/>
                      <a:pt x="10630" y="2675"/>
                    </a:cubicBezTo>
                    <a:lnTo>
                      <a:pt x="10630" y="2675"/>
                    </a:lnTo>
                    <a:cubicBezTo>
                      <a:pt x="10622" y="2656"/>
                      <a:pt x="10615" y="2618"/>
                      <a:pt x="10613" y="2587"/>
                    </a:cubicBezTo>
                    <a:cubicBezTo>
                      <a:pt x="10613" y="2585"/>
                      <a:pt x="10610" y="2584"/>
                      <a:pt x="10610" y="2579"/>
                    </a:cubicBezTo>
                    <a:lnTo>
                      <a:pt x="10610" y="2587"/>
                    </a:lnTo>
                    <a:cubicBezTo>
                      <a:pt x="10610" y="2588"/>
                      <a:pt x="10610" y="2591"/>
                      <a:pt x="10609" y="2594"/>
                    </a:cubicBezTo>
                    <a:lnTo>
                      <a:pt x="10609" y="2601"/>
                    </a:lnTo>
                    <a:cubicBezTo>
                      <a:pt x="10609" y="2604"/>
                      <a:pt x="10609" y="2607"/>
                      <a:pt x="10607" y="2608"/>
                    </a:cubicBezTo>
                    <a:lnTo>
                      <a:pt x="10607" y="2616"/>
                    </a:lnTo>
                    <a:cubicBezTo>
                      <a:pt x="10606" y="2619"/>
                      <a:pt x="10606" y="2620"/>
                      <a:pt x="10606" y="2623"/>
                    </a:cubicBezTo>
                    <a:cubicBezTo>
                      <a:pt x="10603" y="2626"/>
                      <a:pt x="10603" y="2629"/>
                      <a:pt x="10603" y="2630"/>
                    </a:cubicBezTo>
                    <a:cubicBezTo>
                      <a:pt x="10603" y="2633"/>
                      <a:pt x="10603" y="2635"/>
                      <a:pt x="10602" y="2636"/>
                    </a:cubicBezTo>
                    <a:cubicBezTo>
                      <a:pt x="10602" y="2640"/>
                      <a:pt x="10600" y="2642"/>
                      <a:pt x="10600" y="2643"/>
                    </a:cubicBezTo>
                    <a:cubicBezTo>
                      <a:pt x="10599" y="2645"/>
                      <a:pt x="10599" y="2648"/>
                      <a:pt x="10599" y="2651"/>
                    </a:cubicBezTo>
                    <a:cubicBezTo>
                      <a:pt x="10599" y="2652"/>
                      <a:pt x="10596" y="2656"/>
                      <a:pt x="10596" y="2659"/>
                    </a:cubicBezTo>
                    <a:cubicBezTo>
                      <a:pt x="10596" y="2662"/>
                      <a:pt x="10594" y="2662"/>
                      <a:pt x="10594" y="2664"/>
                    </a:cubicBezTo>
                    <a:cubicBezTo>
                      <a:pt x="10593" y="2667"/>
                      <a:pt x="10591" y="2672"/>
                      <a:pt x="10591" y="2677"/>
                    </a:cubicBezTo>
                    <a:cubicBezTo>
                      <a:pt x="10593" y="2674"/>
                      <a:pt x="10593" y="2674"/>
                      <a:pt x="10594" y="2674"/>
                    </a:cubicBezTo>
                    <a:cubicBezTo>
                      <a:pt x="10596" y="2674"/>
                      <a:pt x="10599" y="2672"/>
                      <a:pt x="10600" y="2671"/>
                    </a:cubicBezTo>
                    <a:lnTo>
                      <a:pt x="10600" y="2671"/>
                    </a:lnTo>
                    <a:cubicBezTo>
                      <a:pt x="10599" y="2677"/>
                      <a:pt x="10599" y="2684"/>
                      <a:pt x="10599" y="2691"/>
                    </a:cubicBezTo>
                    <a:cubicBezTo>
                      <a:pt x="10596" y="2696"/>
                      <a:pt x="10596" y="2701"/>
                      <a:pt x="10596" y="2709"/>
                    </a:cubicBezTo>
                    <a:lnTo>
                      <a:pt x="10596" y="2710"/>
                    </a:lnTo>
                    <a:cubicBezTo>
                      <a:pt x="10594" y="2725"/>
                      <a:pt x="10593" y="2736"/>
                      <a:pt x="10593" y="2742"/>
                    </a:cubicBezTo>
                    <a:cubicBezTo>
                      <a:pt x="10589" y="2754"/>
                      <a:pt x="10586" y="2768"/>
                      <a:pt x="10584" y="2781"/>
                    </a:cubicBezTo>
                    <a:cubicBezTo>
                      <a:pt x="10580" y="2796"/>
                      <a:pt x="10577" y="2810"/>
                      <a:pt x="10574" y="2825"/>
                    </a:cubicBezTo>
                    <a:lnTo>
                      <a:pt x="10581" y="2818"/>
                    </a:lnTo>
                    <a:cubicBezTo>
                      <a:pt x="10584" y="2816"/>
                      <a:pt x="10586" y="2815"/>
                      <a:pt x="10587" y="2810"/>
                    </a:cubicBezTo>
                    <a:lnTo>
                      <a:pt x="10587" y="2810"/>
                    </a:lnTo>
                    <a:cubicBezTo>
                      <a:pt x="10587" y="2812"/>
                      <a:pt x="10587" y="2815"/>
                      <a:pt x="10586" y="2818"/>
                    </a:cubicBezTo>
                    <a:lnTo>
                      <a:pt x="10586" y="2825"/>
                    </a:lnTo>
                    <a:cubicBezTo>
                      <a:pt x="10580" y="2868"/>
                      <a:pt x="10573" y="2902"/>
                      <a:pt x="10555" y="2940"/>
                    </a:cubicBezTo>
                    <a:cubicBezTo>
                      <a:pt x="10560" y="2940"/>
                      <a:pt x="10565" y="2938"/>
                      <a:pt x="10570" y="2935"/>
                    </a:cubicBezTo>
                    <a:lnTo>
                      <a:pt x="10570" y="2935"/>
                    </a:lnTo>
                    <a:cubicBezTo>
                      <a:pt x="10564" y="2950"/>
                      <a:pt x="10557" y="2967"/>
                      <a:pt x="10551" y="2983"/>
                    </a:cubicBezTo>
                    <a:cubicBezTo>
                      <a:pt x="10549" y="2986"/>
                      <a:pt x="10549" y="2989"/>
                      <a:pt x="10548" y="2992"/>
                    </a:cubicBezTo>
                    <a:cubicBezTo>
                      <a:pt x="10544" y="2983"/>
                      <a:pt x="10541" y="2971"/>
                      <a:pt x="10538" y="2961"/>
                    </a:cubicBezTo>
                    <a:cubicBezTo>
                      <a:pt x="10535" y="2947"/>
                      <a:pt x="10526" y="2935"/>
                      <a:pt x="10520" y="2919"/>
                    </a:cubicBezTo>
                    <a:cubicBezTo>
                      <a:pt x="10520" y="2918"/>
                      <a:pt x="10519" y="2918"/>
                      <a:pt x="10519" y="2916"/>
                    </a:cubicBezTo>
                    <a:cubicBezTo>
                      <a:pt x="10516" y="2913"/>
                      <a:pt x="10516" y="2909"/>
                      <a:pt x="10515" y="2903"/>
                    </a:cubicBezTo>
                    <a:lnTo>
                      <a:pt x="10515" y="2903"/>
                    </a:lnTo>
                    <a:cubicBezTo>
                      <a:pt x="10523" y="2910"/>
                      <a:pt x="10533" y="2916"/>
                      <a:pt x="10544" y="2919"/>
                    </a:cubicBezTo>
                    <a:cubicBezTo>
                      <a:pt x="10536" y="2903"/>
                      <a:pt x="10529" y="2889"/>
                      <a:pt x="10523" y="2873"/>
                    </a:cubicBezTo>
                    <a:cubicBezTo>
                      <a:pt x="10519" y="2860"/>
                      <a:pt x="10513" y="2845"/>
                      <a:pt x="10509" y="2831"/>
                    </a:cubicBezTo>
                    <a:cubicBezTo>
                      <a:pt x="10506" y="2819"/>
                      <a:pt x="10500" y="2807"/>
                      <a:pt x="10497" y="2796"/>
                    </a:cubicBezTo>
                    <a:cubicBezTo>
                      <a:pt x="10494" y="2794"/>
                      <a:pt x="10494" y="2793"/>
                      <a:pt x="10494" y="2788"/>
                    </a:cubicBezTo>
                    <a:cubicBezTo>
                      <a:pt x="10494" y="2787"/>
                      <a:pt x="10493" y="2787"/>
                      <a:pt x="10493" y="2786"/>
                    </a:cubicBezTo>
                    <a:lnTo>
                      <a:pt x="10493" y="2786"/>
                    </a:lnTo>
                    <a:lnTo>
                      <a:pt x="10501" y="2794"/>
                    </a:lnTo>
                    <a:cubicBezTo>
                      <a:pt x="10506" y="2796"/>
                      <a:pt x="10509" y="2797"/>
                      <a:pt x="10512" y="2802"/>
                    </a:cubicBezTo>
                    <a:cubicBezTo>
                      <a:pt x="10515" y="2803"/>
                      <a:pt x="10519" y="2804"/>
                      <a:pt x="10520" y="2804"/>
                    </a:cubicBezTo>
                    <a:cubicBezTo>
                      <a:pt x="10519" y="2802"/>
                      <a:pt x="10516" y="2796"/>
                      <a:pt x="10513" y="2790"/>
                    </a:cubicBezTo>
                    <a:cubicBezTo>
                      <a:pt x="10509" y="2781"/>
                      <a:pt x="10504" y="2774"/>
                      <a:pt x="10500" y="2765"/>
                    </a:cubicBezTo>
                    <a:cubicBezTo>
                      <a:pt x="10493" y="2746"/>
                      <a:pt x="10484" y="2728"/>
                      <a:pt x="10477" y="2707"/>
                    </a:cubicBezTo>
                    <a:cubicBezTo>
                      <a:pt x="10475" y="2706"/>
                      <a:pt x="10475" y="2703"/>
                      <a:pt x="10475" y="2701"/>
                    </a:cubicBezTo>
                    <a:cubicBezTo>
                      <a:pt x="10465" y="2678"/>
                      <a:pt x="10455" y="2637"/>
                      <a:pt x="10451" y="2608"/>
                    </a:cubicBezTo>
                    <a:lnTo>
                      <a:pt x="10451" y="2608"/>
                    </a:lnTo>
                    <a:cubicBezTo>
                      <a:pt x="10454" y="2611"/>
                      <a:pt x="10455" y="2611"/>
                      <a:pt x="10456" y="2611"/>
                    </a:cubicBezTo>
                    <a:lnTo>
                      <a:pt x="10462" y="2611"/>
                    </a:lnTo>
                    <a:cubicBezTo>
                      <a:pt x="10461" y="2608"/>
                      <a:pt x="10461" y="2607"/>
                      <a:pt x="10458" y="2606"/>
                    </a:cubicBezTo>
                    <a:cubicBezTo>
                      <a:pt x="10456" y="2601"/>
                      <a:pt x="10455" y="2598"/>
                      <a:pt x="10455" y="2597"/>
                    </a:cubicBezTo>
                    <a:cubicBezTo>
                      <a:pt x="10451" y="2587"/>
                      <a:pt x="10448" y="2579"/>
                      <a:pt x="10448" y="2571"/>
                    </a:cubicBezTo>
                    <a:cubicBezTo>
                      <a:pt x="10440" y="2547"/>
                      <a:pt x="10429" y="2478"/>
                      <a:pt x="10424" y="2434"/>
                    </a:cubicBezTo>
                    <a:lnTo>
                      <a:pt x="10422" y="2427"/>
                    </a:lnTo>
                    <a:lnTo>
                      <a:pt x="10422" y="2423"/>
                    </a:lnTo>
                    <a:cubicBezTo>
                      <a:pt x="10424" y="2425"/>
                      <a:pt x="10429" y="2430"/>
                      <a:pt x="10433" y="2431"/>
                    </a:cubicBezTo>
                    <a:cubicBezTo>
                      <a:pt x="10419" y="2408"/>
                      <a:pt x="10410" y="2347"/>
                      <a:pt x="10404" y="2302"/>
                    </a:cubicBezTo>
                    <a:lnTo>
                      <a:pt x="10404" y="2293"/>
                    </a:lnTo>
                    <a:cubicBezTo>
                      <a:pt x="10403" y="2289"/>
                      <a:pt x="10403" y="2288"/>
                      <a:pt x="10403" y="2286"/>
                    </a:cubicBezTo>
                    <a:lnTo>
                      <a:pt x="10403" y="2303"/>
                    </a:lnTo>
                    <a:cubicBezTo>
                      <a:pt x="10403" y="2308"/>
                      <a:pt x="10403" y="2311"/>
                      <a:pt x="10400" y="2314"/>
                    </a:cubicBezTo>
                    <a:lnTo>
                      <a:pt x="10400" y="2322"/>
                    </a:lnTo>
                    <a:cubicBezTo>
                      <a:pt x="10400" y="2325"/>
                      <a:pt x="10398" y="2330"/>
                      <a:pt x="10398" y="2331"/>
                    </a:cubicBezTo>
                    <a:cubicBezTo>
                      <a:pt x="10398" y="2335"/>
                      <a:pt x="10397" y="2338"/>
                      <a:pt x="10397" y="2340"/>
                    </a:cubicBezTo>
                    <a:cubicBezTo>
                      <a:pt x="10395" y="2344"/>
                      <a:pt x="10395" y="2347"/>
                      <a:pt x="10395" y="2350"/>
                    </a:cubicBezTo>
                    <a:cubicBezTo>
                      <a:pt x="10395" y="2353"/>
                      <a:pt x="10393" y="2357"/>
                      <a:pt x="10393" y="2360"/>
                    </a:cubicBezTo>
                    <a:cubicBezTo>
                      <a:pt x="10391" y="2364"/>
                      <a:pt x="10391" y="2366"/>
                      <a:pt x="10391" y="2369"/>
                    </a:cubicBezTo>
                    <a:cubicBezTo>
                      <a:pt x="10390" y="2373"/>
                      <a:pt x="10390" y="2376"/>
                      <a:pt x="10390" y="2380"/>
                    </a:cubicBezTo>
                    <a:cubicBezTo>
                      <a:pt x="10388" y="2383"/>
                      <a:pt x="10388" y="2386"/>
                      <a:pt x="10388" y="2389"/>
                    </a:cubicBezTo>
                    <a:cubicBezTo>
                      <a:pt x="10385" y="2394"/>
                      <a:pt x="10385" y="2398"/>
                      <a:pt x="10384" y="2402"/>
                    </a:cubicBezTo>
                    <a:cubicBezTo>
                      <a:pt x="10382" y="2404"/>
                      <a:pt x="10382" y="2405"/>
                      <a:pt x="10382" y="2409"/>
                    </a:cubicBezTo>
                    <a:cubicBezTo>
                      <a:pt x="10381" y="2417"/>
                      <a:pt x="10378" y="2423"/>
                      <a:pt x="10375" y="2430"/>
                    </a:cubicBezTo>
                    <a:cubicBezTo>
                      <a:pt x="10377" y="2427"/>
                      <a:pt x="10378" y="2427"/>
                      <a:pt x="10381" y="2427"/>
                    </a:cubicBezTo>
                    <a:cubicBezTo>
                      <a:pt x="10382" y="2425"/>
                      <a:pt x="10384" y="2424"/>
                      <a:pt x="10388" y="2423"/>
                    </a:cubicBezTo>
                    <a:lnTo>
                      <a:pt x="10388" y="2423"/>
                    </a:lnTo>
                    <a:cubicBezTo>
                      <a:pt x="10388" y="2431"/>
                      <a:pt x="10385" y="2440"/>
                      <a:pt x="10385" y="2452"/>
                    </a:cubicBezTo>
                    <a:cubicBezTo>
                      <a:pt x="10384" y="2460"/>
                      <a:pt x="10384" y="2469"/>
                      <a:pt x="10382" y="2478"/>
                    </a:cubicBezTo>
                    <a:cubicBezTo>
                      <a:pt x="10378" y="2498"/>
                      <a:pt x="10377" y="2518"/>
                      <a:pt x="10375" y="2524"/>
                    </a:cubicBezTo>
                    <a:cubicBezTo>
                      <a:pt x="10366" y="2563"/>
                      <a:pt x="10359" y="2606"/>
                      <a:pt x="10349" y="2648"/>
                    </a:cubicBezTo>
                    <a:cubicBezTo>
                      <a:pt x="10353" y="2643"/>
                      <a:pt x="10355" y="2640"/>
                      <a:pt x="10359" y="2637"/>
                    </a:cubicBezTo>
                    <a:cubicBezTo>
                      <a:pt x="10362" y="2635"/>
                      <a:pt x="10363" y="2630"/>
                      <a:pt x="10368" y="2627"/>
                    </a:cubicBezTo>
                    <a:lnTo>
                      <a:pt x="10368" y="2627"/>
                    </a:lnTo>
                    <a:cubicBezTo>
                      <a:pt x="10366" y="2630"/>
                      <a:pt x="10366" y="2635"/>
                      <a:pt x="10366" y="2636"/>
                    </a:cubicBezTo>
                    <a:cubicBezTo>
                      <a:pt x="10363" y="2637"/>
                      <a:pt x="10363" y="2640"/>
                      <a:pt x="10363" y="2642"/>
                    </a:cubicBezTo>
                    <a:cubicBezTo>
                      <a:pt x="10363" y="2643"/>
                      <a:pt x="10362" y="2645"/>
                      <a:pt x="10362" y="2648"/>
                    </a:cubicBezTo>
                    <a:cubicBezTo>
                      <a:pt x="10359" y="2671"/>
                      <a:pt x="10356" y="2688"/>
                      <a:pt x="10353" y="2709"/>
                    </a:cubicBezTo>
                    <a:cubicBezTo>
                      <a:pt x="10346" y="2743"/>
                      <a:pt x="10337" y="2775"/>
                      <a:pt x="10318" y="2812"/>
                    </a:cubicBezTo>
                    <a:cubicBezTo>
                      <a:pt x="10326" y="2812"/>
                      <a:pt x="10333" y="2810"/>
                      <a:pt x="10342" y="2809"/>
                    </a:cubicBezTo>
                    <a:lnTo>
                      <a:pt x="10342" y="2809"/>
                    </a:lnTo>
                    <a:cubicBezTo>
                      <a:pt x="10340" y="2812"/>
                      <a:pt x="10339" y="2816"/>
                      <a:pt x="10339" y="2819"/>
                    </a:cubicBezTo>
                    <a:cubicBezTo>
                      <a:pt x="10332" y="2838"/>
                      <a:pt x="10324" y="2855"/>
                      <a:pt x="10317" y="2876"/>
                    </a:cubicBezTo>
                    <a:cubicBezTo>
                      <a:pt x="10313" y="2884"/>
                      <a:pt x="10310" y="2895"/>
                      <a:pt x="10308" y="2902"/>
                    </a:cubicBezTo>
                    <a:cubicBezTo>
                      <a:pt x="10305" y="2910"/>
                      <a:pt x="10302" y="2919"/>
                      <a:pt x="10301" y="2926"/>
                    </a:cubicBezTo>
                    <a:cubicBezTo>
                      <a:pt x="10310" y="2921"/>
                      <a:pt x="10320" y="2916"/>
                      <a:pt x="10332" y="2910"/>
                    </a:cubicBezTo>
                    <a:lnTo>
                      <a:pt x="10332" y="2910"/>
                    </a:lnTo>
                    <a:cubicBezTo>
                      <a:pt x="10326" y="2924"/>
                      <a:pt x="10323" y="2934"/>
                      <a:pt x="10317" y="2945"/>
                    </a:cubicBezTo>
                    <a:cubicBezTo>
                      <a:pt x="10313" y="2955"/>
                      <a:pt x="10308" y="2967"/>
                      <a:pt x="10310" y="2977"/>
                    </a:cubicBezTo>
                    <a:cubicBezTo>
                      <a:pt x="10317" y="2970"/>
                      <a:pt x="10324" y="2963"/>
                      <a:pt x="10332" y="2954"/>
                    </a:cubicBezTo>
                    <a:lnTo>
                      <a:pt x="10332" y="2954"/>
                    </a:lnTo>
                    <a:cubicBezTo>
                      <a:pt x="10323" y="2974"/>
                      <a:pt x="10317" y="2996"/>
                      <a:pt x="10311" y="3015"/>
                    </a:cubicBezTo>
                    <a:cubicBezTo>
                      <a:pt x="10302" y="2999"/>
                      <a:pt x="10294" y="2982"/>
                      <a:pt x="10288" y="2964"/>
                    </a:cubicBezTo>
                    <a:cubicBezTo>
                      <a:pt x="10281" y="2950"/>
                      <a:pt x="10275" y="2934"/>
                      <a:pt x="10269" y="2916"/>
                    </a:cubicBezTo>
                    <a:cubicBezTo>
                      <a:pt x="10265" y="2897"/>
                      <a:pt x="10253" y="2884"/>
                      <a:pt x="10246" y="2867"/>
                    </a:cubicBezTo>
                    <a:cubicBezTo>
                      <a:pt x="10246" y="2865"/>
                      <a:pt x="10244" y="2865"/>
                      <a:pt x="10244" y="2863"/>
                    </a:cubicBezTo>
                    <a:cubicBezTo>
                      <a:pt x="10243" y="2860"/>
                      <a:pt x="10243" y="2855"/>
                      <a:pt x="10240" y="2848"/>
                    </a:cubicBezTo>
                    <a:lnTo>
                      <a:pt x="10240" y="2848"/>
                    </a:lnTo>
                    <a:cubicBezTo>
                      <a:pt x="10252" y="2855"/>
                      <a:pt x="10265" y="2861"/>
                      <a:pt x="10275" y="2867"/>
                    </a:cubicBezTo>
                    <a:cubicBezTo>
                      <a:pt x="10268" y="2854"/>
                      <a:pt x="10262" y="2841"/>
                      <a:pt x="10257" y="2826"/>
                    </a:cubicBezTo>
                    <a:cubicBezTo>
                      <a:pt x="10253" y="2822"/>
                      <a:pt x="10252" y="2818"/>
                      <a:pt x="10250" y="2812"/>
                    </a:cubicBezTo>
                    <a:cubicBezTo>
                      <a:pt x="10243" y="2796"/>
                      <a:pt x="10237" y="2780"/>
                      <a:pt x="10230" y="2764"/>
                    </a:cubicBezTo>
                    <a:cubicBezTo>
                      <a:pt x="10223" y="2746"/>
                      <a:pt x="10217" y="2730"/>
                      <a:pt x="10211" y="2714"/>
                    </a:cubicBezTo>
                    <a:cubicBezTo>
                      <a:pt x="10210" y="2713"/>
                      <a:pt x="10210" y="2710"/>
                      <a:pt x="10210" y="2710"/>
                    </a:cubicBezTo>
                    <a:lnTo>
                      <a:pt x="10210" y="2710"/>
                    </a:lnTo>
                    <a:cubicBezTo>
                      <a:pt x="10217" y="2717"/>
                      <a:pt x="10224" y="2723"/>
                      <a:pt x="10233" y="2729"/>
                    </a:cubicBezTo>
                    <a:lnTo>
                      <a:pt x="10244" y="2735"/>
                    </a:lnTo>
                    <a:cubicBezTo>
                      <a:pt x="10240" y="2728"/>
                      <a:pt x="10237" y="2720"/>
                      <a:pt x="10231" y="2710"/>
                    </a:cubicBezTo>
                    <a:cubicBezTo>
                      <a:pt x="10228" y="2703"/>
                      <a:pt x="10224" y="2696"/>
                      <a:pt x="10221" y="2687"/>
                    </a:cubicBezTo>
                    <a:cubicBezTo>
                      <a:pt x="10208" y="2664"/>
                      <a:pt x="10196" y="2637"/>
                      <a:pt x="10186" y="2613"/>
                    </a:cubicBezTo>
                    <a:cubicBezTo>
                      <a:pt x="10178" y="2584"/>
                      <a:pt x="10163" y="2539"/>
                      <a:pt x="10157" y="2504"/>
                    </a:cubicBezTo>
                    <a:cubicBezTo>
                      <a:pt x="10159" y="2504"/>
                      <a:pt x="10160" y="2504"/>
                      <a:pt x="10165" y="2505"/>
                    </a:cubicBezTo>
                    <a:lnTo>
                      <a:pt x="10172" y="2505"/>
                    </a:lnTo>
                    <a:cubicBezTo>
                      <a:pt x="10170" y="2504"/>
                      <a:pt x="10170" y="2502"/>
                      <a:pt x="10167" y="2498"/>
                    </a:cubicBezTo>
                    <a:cubicBezTo>
                      <a:pt x="10166" y="2495"/>
                      <a:pt x="10165" y="2489"/>
                      <a:pt x="10160" y="2485"/>
                    </a:cubicBezTo>
                    <a:cubicBezTo>
                      <a:pt x="10157" y="2476"/>
                      <a:pt x="10153" y="2468"/>
                      <a:pt x="10151" y="2456"/>
                    </a:cubicBezTo>
                    <a:cubicBezTo>
                      <a:pt x="10144" y="2430"/>
                      <a:pt x="10128" y="2347"/>
                      <a:pt x="10121" y="2295"/>
                    </a:cubicBezTo>
                    <a:lnTo>
                      <a:pt x="10120" y="2286"/>
                    </a:lnTo>
                    <a:cubicBezTo>
                      <a:pt x="10117" y="2285"/>
                      <a:pt x="10117" y="2282"/>
                      <a:pt x="10117" y="2280"/>
                    </a:cubicBezTo>
                    <a:lnTo>
                      <a:pt x="10117" y="2280"/>
                    </a:lnTo>
                    <a:cubicBezTo>
                      <a:pt x="10121" y="2285"/>
                      <a:pt x="10124" y="2288"/>
                      <a:pt x="10130" y="2289"/>
                    </a:cubicBezTo>
                    <a:cubicBezTo>
                      <a:pt x="10127" y="2285"/>
                      <a:pt x="10122" y="2279"/>
                      <a:pt x="10121" y="2272"/>
                    </a:cubicBezTo>
                    <a:cubicBezTo>
                      <a:pt x="10106" y="2237"/>
                      <a:pt x="10098" y="2183"/>
                      <a:pt x="10093" y="2139"/>
                    </a:cubicBezTo>
                    <a:cubicBezTo>
                      <a:pt x="10092" y="2135"/>
                      <a:pt x="10092" y="2132"/>
                      <a:pt x="10092" y="2128"/>
                    </a:cubicBezTo>
                    <a:cubicBezTo>
                      <a:pt x="10090" y="2125"/>
                      <a:pt x="10090" y="2121"/>
                      <a:pt x="10090" y="2119"/>
                    </a:cubicBezTo>
                    <a:lnTo>
                      <a:pt x="10090" y="2154"/>
                    </a:lnTo>
                    <a:cubicBezTo>
                      <a:pt x="10088" y="2157"/>
                      <a:pt x="10088" y="2161"/>
                      <a:pt x="10088" y="2166"/>
                    </a:cubicBezTo>
                    <a:cubicBezTo>
                      <a:pt x="10088" y="2170"/>
                      <a:pt x="10088" y="2173"/>
                      <a:pt x="10086" y="2177"/>
                    </a:cubicBezTo>
                    <a:cubicBezTo>
                      <a:pt x="10086" y="2180"/>
                      <a:pt x="10086" y="2186"/>
                      <a:pt x="10085" y="2190"/>
                    </a:cubicBezTo>
                    <a:cubicBezTo>
                      <a:pt x="10085" y="2193"/>
                      <a:pt x="10083" y="2197"/>
                      <a:pt x="10083" y="2200"/>
                    </a:cubicBezTo>
                    <a:cubicBezTo>
                      <a:pt x="10080" y="2205"/>
                      <a:pt x="10080" y="2209"/>
                      <a:pt x="10080" y="2213"/>
                    </a:cubicBezTo>
                    <a:cubicBezTo>
                      <a:pt x="10080" y="2216"/>
                      <a:pt x="10079" y="2221"/>
                      <a:pt x="10079" y="2224"/>
                    </a:cubicBezTo>
                    <a:cubicBezTo>
                      <a:pt x="10079" y="2228"/>
                      <a:pt x="10077" y="2234"/>
                      <a:pt x="10077" y="2238"/>
                    </a:cubicBezTo>
                    <a:cubicBezTo>
                      <a:pt x="10076" y="2242"/>
                      <a:pt x="10076" y="2245"/>
                      <a:pt x="10076" y="2248"/>
                    </a:cubicBezTo>
                    <a:cubicBezTo>
                      <a:pt x="10073" y="2253"/>
                      <a:pt x="10072" y="2258"/>
                      <a:pt x="10072" y="2263"/>
                    </a:cubicBezTo>
                    <a:cubicBezTo>
                      <a:pt x="10072" y="2266"/>
                      <a:pt x="10070" y="2267"/>
                      <a:pt x="10070" y="2272"/>
                    </a:cubicBezTo>
                    <a:cubicBezTo>
                      <a:pt x="10069" y="2273"/>
                      <a:pt x="10069" y="2277"/>
                      <a:pt x="10069" y="2280"/>
                    </a:cubicBezTo>
                    <a:cubicBezTo>
                      <a:pt x="10066" y="2285"/>
                      <a:pt x="10064" y="2289"/>
                      <a:pt x="10064" y="2293"/>
                    </a:cubicBezTo>
                    <a:cubicBezTo>
                      <a:pt x="10066" y="2293"/>
                      <a:pt x="10069" y="2292"/>
                      <a:pt x="10070" y="2292"/>
                    </a:cubicBezTo>
                    <a:cubicBezTo>
                      <a:pt x="10073" y="2289"/>
                      <a:pt x="10077" y="2288"/>
                      <a:pt x="10079" y="2285"/>
                    </a:cubicBezTo>
                    <a:lnTo>
                      <a:pt x="10079" y="2285"/>
                    </a:lnTo>
                    <a:cubicBezTo>
                      <a:pt x="10079" y="2293"/>
                      <a:pt x="10077" y="2306"/>
                      <a:pt x="10077" y="2318"/>
                    </a:cubicBezTo>
                    <a:cubicBezTo>
                      <a:pt x="10076" y="2328"/>
                      <a:pt x="10076" y="2338"/>
                      <a:pt x="10073" y="2350"/>
                    </a:cubicBezTo>
                    <a:cubicBezTo>
                      <a:pt x="10070" y="2375"/>
                      <a:pt x="10069" y="2396"/>
                      <a:pt x="10066" y="2404"/>
                    </a:cubicBezTo>
                    <a:lnTo>
                      <a:pt x="10040" y="2550"/>
                    </a:lnTo>
                    <a:cubicBezTo>
                      <a:pt x="10043" y="2547"/>
                      <a:pt x="10047" y="2543"/>
                      <a:pt x="10050" y="2539"/>
                    </a:cubicBezTo>
                    <a:cubicBezTo>
                      <a:pt x="10054" y="2534"/>
                      <a:pt x="10057" y="2531"/>
                      <a:pt x="10059" y="2526"/>
                    </a:cubicBezTo>
                    <a:lnTo>
                      <a:pt x="10059" y="2526"/>
                    </a:lnTo>
                    <a:cubicBezTo>
                      <a:pt x="10059" y="2529"/>
                      <a:pt x="10057" y="2533"/>
                      <a:pt x="10057" y="2539"/>
                    </a:cubicBezTo>
                    <a:cubicBezTo>
                      <a:pt x="10057" y="2540"/>
                      <a:pt x="10056" y="2542"/>
                      <a:pt x="10056" y="2543"/>
                    </a:cubicBezTo>
                    <a:lnTo>
                      <a:pt x="10056" y="2550"/>
                    </a:lnTo>
                    <a:cubicBezTo>
                      <a:pt x="10048" y="2613"/>
                      <a:pt x="10041" y="2662"/>
                      <a:pt x="10021" y="2714"/>
                    </a:cubicBezTo>
                    <a:cubicBezTo>
                      <a:pt x="10018" y="2725"/>
                      <a:pt x="10012" y="2738"/>
                      <a:pt x="10006" y="2749"/>
                    </a:cubicBezTo>
                    <a:cubicBezTo>
                      <a:pt x="10015" y="2749"/>
                      <a:pt x="10025" y="2746"/>
                      <a:pt x="10032" y="2742"/>
                    </a:cubicBezTo>
                    <a:lnTo>
                      <a:pt x="10032" y="2742"/>
                    </a:lnTo>
                    <a:cubicBezTo>
                      <a:pt x="10022" y="2768"/>
                      <a:pt x="10012" y="2796"/>
                      <a:pt x="10003" y="2823"/>
                    </a:cubicBezTo>
                    <a:cubicBezTo>
                      <a:pt x="9999" y="2834"/>
                      <a:pt x="9996" y="2845"/>
                      <a:pt x="9992" y="2854"/>
                    </a:cubicBezTo>
                    <a:cubicBezTo>
                      <a:pt x="9992" y="2855"/>
                      <a:pt x="9990" y="2855"/>
                      <a:pt x="9990" y="2858"/>
                    </a:cubicBezTo>
                    <a:cubicBezTo>
                      <a:pt x="9986" y="2867"/>
                      <a:pt x="9984" y="2876"/>
                      <a:pt x="9983" y="2884"/>
                    </a:cubicBezTo>
                    <a:cubicBezTo>
                      <a:pt x="9996" y="2877"/>
                      <a:pt x="10006" y="2873"/>
                      <a:pt x="10018" y="2865"/>
                    </a:cubicBezTo>
                    <a:lnTo>
                      <a:pt x="10018" y="2865"/>
                    </a:lnTo>
                    <a:cubicBezTo>
                      <a:pt x="10014" y="2877"/>
                      <a:pt x="10008" y="2892"/>
                      <a:pt x="10003" y="2905"/>
                    </a:cubicBezTo>
                    <a:cubicBezTo>
                      <a:pt x="9998" y="2918"/>
                      <a:pt x="9993" y="2931"/>
                      <a:pt x="9993" y="2945"/>
                    </a:cubicBezTo>
                    <a:cubicBezTo>
                      <a:pt x="10003" y="2935"/>
                      <a:pt x="10012" y="2926"/>
                      <a:pt x="10019" y="2916"/>
                    </a:cubicBezTo>
                    <a:lnTo>
                      <a:pt x="10019" y="2916"/>
                    </a:lnTo>
                    <a:cubicBezTo>
                      <a:pt x="10005" y="2954"/>
                      <a:pt x="9993" y="2993"/>
                      <a:pt x="9984" y="3035"/>
                    </a:cubicBezTo>
                    <a:cubicBezTo>
                      <a:pt x="9984" y="3034"/>
                      <a:pt x="9983" y="3032"/>
                      <a:pt x="9983" y="3030"/>
                    </a:cubicBezTo>
                    <a:cubicBezTo>
                      <a:pt x="9970" y="2996"/>
                      <a:pt x="9954" y="2963"/>
                      <a:pt x="9941" y="2932"/>
                    </a:cubicBezTo>
                    <a:cubicBezTo>
                      <a:pt x="9934" y="2913"/>
                      <a:pt x="9928" y="2897"/>
                      <a:pt x="9923" y="2880"/>
                    </a:cubicBezTo>
                    <a:cubicBezTo>
                      <a:pt x="9921" y="2873"/>
                      <a:pt x="9919" y="2867"/>
                      <a:pt x="9916" y="2861"/>
                    </a:cubicBezTo>
                    <a:cubicBezTo>
                      <a:pt x="9912" y="2848"/>
                      <a:pt x="9905" y="2838"/>
                      <a:pt x="9899" y="2825"/>
                    </a:cubicBezTo>
                    <a:cubicBezTo>
                      <a:pt x="9899" y="2823"/>
                      <a:pt x="9897" y="2822"/>
                      <a:pt x="9897" y="2819"/>
                    </a:cubicBezTo>
                    <a:cubicBezTo>
                      <a:pt x="9896" y="2816"/>
                      <a:pt x="9896" y="2810"/>
                      <a:pt x="9894" y="2804"/>
                    </a:cubicBezTo>
                    <a:lnTo>
                      <a:pt x="9894" y="2804"/>
                    </a:lnTo>
                    <a:cubicBezTo>
                      <a:pt x="9906" y="2812"/>
                      <a:pt x="9919" y="2819"/>
                      <a:pt x="9932" y="2825"/>
                    </a:cubicBezTo>
                    <a:cubicBezTo>
                      <a:pt x="9923" y="2804"/>
                      <a:pt x="9913" y="2786"/>
                      <a:pt x="9906" y="2764"/>
                    </a:cubicBezTo>
                    <a:cubicBezTo>
                      <a:pt x="9899" y="2746"/>
                      <a:pt x="9894" y="2729"/>
                      <a:pt x="9887" y="2713"/>
                    </a:cubicBezTo>
                    <a:lnTo>
                      <a:pt x="9884" y="2710"/>
                    </a:lnTo>
                    <a:cubicBezTo>
                      <a:pt x="9877" y="2693"/>
                      <a:pt x="9873" y="2674"/>
                      <a:pt x="9865" y="2656"/>
                    </a:cubicBezTo>
                    <a:cubicBezTo>
                      <a:pt x="9865" y="2655"/>
                      <a:pt x="9862" y="2652"/>
                      <a:pt x="9862" y="2651"/>
                    </a:cubicBezTo>
                    <a:lnTo>
                      <a:pt x="9862" y="2651"/>
                    </a:lnTo>
                    <a:cubicBezTo>
                      <a:pt x="9870" y="2658"/>
                      <a:pt x="9880" y="2665"/>
                      <a:pt x="9889" y="2671"/>
                    </a:cubicBezTo>
                    <a:cubicBezTo>
                      <a:pt x="9892" y="2672"/>
                      <a:pt x="9896" y="2674"/>
                      <a:pt x="9902" y="2678"/>
                    </a:cubicBezTo>
                    <a:cubicBezTo>
                      <a:pt x="9892" y="2659"/>
                      <a:pt x="9884" y="2643"/>
                      <a:pt x="9876" y="2626"/>
                    </a:cubicBezTo>
                    <a:cubicBezTo>
                      <a:pt x="9862" y="2600"/>
                      <a:pt x="9851" y="2571"/>
                      <a:pt x="9841" y="2543"/>
                    </a:cubicBezTo>
                    <a:cubicBezTo>
                      <a:pt x="9831" y="2513"/>
                      <a:pt x="9816" y="2462"/>
                      <a:pt x="9812" y="2423"/>
                    </a:cubicBezTo>
                    <a:lnTo>
                      <a:pt x="9812" y="2423"/>
                    </a:lnTo>
                    <a:cubicBezTo>
                      <a:pt x="9815" y="2424"/>
                      <a:pt x="9816" y="2424"/>
                      <a:pt x="9819" y="2424"/>
                    </a:cubicBezTo>
                    <a:lnTo>
                      <a:pt x="9826" y="2424"/>
                    </a:lnTo>
                    <a:cubicBezTo>
                      <a:pt x="9825" y="2423"/>
                      <a:pt x="9825" y="2418"/>
                      <a:pt x="9823" y="2417"/>
                    </a:cubicBezTo>
                    <a:cubicBezTo>
                      <a:pt x="9822" y="2412"/>
                      <a:pt x="9819" y="2408"/>
                      <a:pt x="9817" y="2404"/>
                    </a:cubicBezTo>
                    <a:cubicBezTo>
                      <a:pt x="9815" y="2394"/>
                      <a:pt x="9810" y="2383"/>
                      <a:pt x="9807" y="2373"/>
                    </a:cubicBezTo>
                    <a:cubicBezTo>
                      <a:pt x="9804" y="2364"/>
                      <a:pt x="9802" y="2346"/>
                      <a:pt x="9797" y="2324"/>
                    </a:cubicBezTo>
                    <a:cubicBezTo>
                      <a:pt x="9790" y="2285"/>
                      <a:pt x="9783" y="2231"/>
                      <a:pt x="9778" y="2195"/>
                    </a:cubicBezTo>
                    <a:lnTo>
                      <a:pt x="9775" y="2184"/>
                    </a:lnTo>
                    <a:cubicBezTo>
                      <a:pt x="9774" y="2183"/>
                      <a:pt x="9774" y="2180"/>
                      <a:pt x="9774" y="2177"/>
                    </a:cubicBezTo>
                    <a:lnTo>
                      <a:pt x="9774" y="2177"/>
                    </a:lnTo>
                    <a:cubicBezTo>
                      <a:pt x="9778" y="2180"/>
                      <a:pt x="9783" y="2186"/>
                      <a:pt x="9788" y="2187"/>
                    </a:cubicBezTo>
                    <a:cubicBezTo>
                      <a:pt x="9771" y="2157"/>
                      <a:pt x="9758" y="2077"/>
                      <a:pt x="9752" y="2020"/>
                    </a:cubicBezTo>
                    <a:cubicBezTo>
                      <a:pt x="9752" y="2017"/>
                      <a:pt x="9751" y="2013"/>
                      <a:pt x="9751" y="2009"/>
                    </a:cubicBezTo>
                    <a:cubicBezTo>
                      <a:pt x="9751" y="2004"/>
                      <a:pt x="9751" y="2001"/>
                      <a:pt x="9749" y="1999"/>
                    </a:cubicBezTo>
                    <a:lnTo>
                      <a:pt x="9749" y="1999"/>
                    </a:lnTo>
                    <a:cubicBezTo>
                      <a:pt x="9751" y="2009"/>
                      <a:pt x="9749" y="2016"/>
                      <a:pt x="9749" y="2025"/>
                    </a:cubicBezTo>
                    <a:cubicBezTo>
                      <a:pt x="9749" y="2028"/>
                      <a:pt x="9749" y="2033"/>
                      <a:pt x="9746" y="2038"/>
                    </a:cubicBezTo>
                    <a:lnTo>
                      <a:pt x="9746" y="2049"/>
                    </a:lnTo>
                    <a:cubicBezTo>
                      <a:pt x="9745" y="2054"/>
                      <a:pt x="9745" y="2057"/>
                      <a:pt x="9745" y="2062"/>
                    </a:cubicBezTo>
                    <a:cubicBezTo>
                      <a:pt x="9745" y="2067"/>
                      <a:pt x="9745" y="2071"/>
                      <a:pt x="9743" y="2077"/>
                    </a:cubicBezTo>
                    <a:cubicBezTo>
                      <a:pt x="9742" y="2081"/>
                      <a:pt x="9742" y="2084"/>
                      <a:pt x="9742" y="2090"/>
                    </a:cubicBezTo>
                    <a:cubicBezTo>
                      <a:pt x="9742" y="2093"/>
                      <a:pt x="9739" y="2099"/>
                      <a:pt x="9739" y="2105"/>
                    </a:cubicBezTo>
                    <a:cubicBezTo>
                      <a:pt x="9738" y="2107"/>
                      <a:pt x="9738" y="2112"/>
                      <a:pt x="9738" y="2115"/>
                    </a:cubicBezTo>
                    <a:cubicBezTo>
                      <a:pt x="9736" y="2121"/>
                      <a:pt x="9736" y="2125"/>
                      <a:pt x="9735" y="2129"/>
                    </a:cubicBezTo>
                    <a:cubicBezTo>
                      <a:pt x="9732" y="2134"/>
                      <a:pt x="9732" y="2136"/>
                      <a:pt x="9730" y="2141"/>
                    </a:cubicBezTo>
                    <a:cubicBezTo>
                      <a:pt x="9729" y="2147"/>
                      <a:pt x="9729" y="2151"/>
                      <a:pt x="9727" y="2157"/>
                    </a:cubicBezTo>
                    <a:cubicBezTo>
                      <a:pt x="9725" y="2158"/>
                      <a:pt x="9725" y="2163"/>
                      <a:pt x="9725" y="2164"/>
                    </a:cubicBezTo>
                    <a:cubicBezTo>
                      <a:pt x="9722" y="2173"/>
                      <a:pt x="9720" y="2183"/>
                      <a:pt x="9716" y="2190"/>
                    </a:cubicBezTo>
                    <a:cubicBezTo>
                      <a:pt x="9717" y="2190"/>
                      <a:pt x="9720" y="2187"/>
                      <a:pt x="9723" y="2187"/>
                    </a:cubicBezTo>
                    <a:cubicBezTo>
                      <a:pt x="9727" y="2186"/>
                      <a:pt x="9730" y="2184"/>
                      <a:pt x="9732" y="2180"/>
                    </a:cubicBezTo>
                    <a:lnTo>
                      <a:pt x="9732" y="2180"/>
                    </a:lnTo>
                    <a:cubicBezTo>
                      <a:pt x="9730" y="2190"/>
                      <a:pt x="9730" y="2205"/>
                      <a:pt x="9729" y="2216"/>
                    </a:cubicBezTo>
                    <a:cubicBezTo>
                      <a:pt x="9727" y="2229"/>
                      <a:pt x="9725" y="2241"/>
                      <a:pt x="9725" y="2251"/>
                    </a:cubicBezTo>
                    <a:cubicBezTo>
                      <a:pt x="9722" y="2279"/>
                      <a:pt x="9717" y="2302"/>
                      <a:pt x="9716" y="2311"/>
                    </a:cubicBezTo>
                    <a:cubicBezTo>
                      <a:pt x="9714" y="2322"/>
                      <a:pt x="9713" y="2333"/>
                      <a:pt x="9709" y="2344"/>
                    </a:cubicBezTo>
                    <a:cubicBezTo>
                      <a:pt x="9700" y="2386"/>
                      <a:pt x="9691" y="2430"/>
                      <a:pt x="9684" y="2470"/>
                    </a:cubicBezTo>
                    <a:lnTo>
                      <a:pt x="9695" y="2459"/>
                    </a:lnTo>
                    <a:cubicBezTo>
                      <a:pt x="9700" y="2455"/>
                      <a:pt x="9703" y="2452"/>
                      <a:pt x="9707" y="2444"/>
                    </a:cubicBezTo>
                    <a:lnTo>
                      <a:pt x="9707" y="2444"/>
                    </a:lnTo>
                    <a:cubicBezTo>
                      <a:pt x="9706" y="2447"/>
                      <a:pt x="9706" y="2453"/>
                      <a:pt x="9706" y="2456"/>
                    </a:cubicBezTo>
                    <a:cubicBezTo>
                      <a:pt x="9706" y="2459"/>
                      <a:pt x="9703" y="2460"/>
                      <a:pt x="9703" y="2463"/>
                    </a:cubicBezTo>
                    <a:cubicBezTo>
                      <a:pt x="9703" y="2468"/>
                      <a:pt x="9703" y="2468"/>
                      <a:pt x="9701" y="2470"/>
                    </a:cubicBezTo>
                    <a:cubicBezTo>
                      <a:pt x="9693" y="2555"/>
                      <a:pt x="9681" y="2614"/>
                      <a:pt x="9643" y="2688"/>
                    </a:cubicBezTo>
                    <a:cubicBezTo>
                      <a:pt x="9645" y="2689"/>
                      <a:pt x="9647" y="2689"/>
                      <a:pt x="9650" y="2689"/>
                    </a:cubicBezTo>
                    <a:cubicBezTo>
                      <a:pt x="9657" y="2689"/>
                      <a:pt x="9666" y="2686"/>
                      <a:pt x="9672" y="2684"/>
                    </a:cubicBezTo>
                    <a:lnTo>
                      <a:pt x="9672" y="2684"/>
                    </a:lnTo>
                    <a:cubicBezTo>
                      <a:pt x="9669" y="2696"/>
                      <a:pt x="9664" y="2707"/>
                      <a:pt x="9659" y="2717"/>
                    </a:cubicBezTo>
                    <a:cubicBezTo>
                      <a:pt x="9652" y="2736"/>
                      <a:pt x="9648" y="2752"/>
                      <a:pt x="9640" y="2771"/>
                    </a:cubicBezTo>
                    <a:cubicBezTo>
                      <a:pt x="9636" y="2783"/>
                      <a:pt x="9630" y="2794"/>
                      <a:pt x="9627" y="2804"/>
                    </a:cubicBezTo>
                    <a:lnTo>
                      <a:pt x="9616" y="2838"/>
                    </a:lnTo>
                    <a:cubicBezTo>
                      <a:pt x="9629" y="2831"/>
                      <a:pt x="9642" y="2823"/>
                      <a:pt x="9656" y="2818"/>
                    </a:cubicBezTo>
                    <a:lnTo>
                      <a:pt x="9656" y="2818"/>
                    </a:lnTo>
                    <a:cubicBezTo>
                      <a:pt x="9649" y="2832"/>
                      <a:pt x="9643" y="2847"/>
                      <a:pt x="9637" y="2863"/>
                    </a:cubicBezTo>
                    <a:cubicBezTo>
                      <a:pt x="9636" y="2867"/>
                      <a:pt x="9635" y="2870"/>
                      <a:pt x="9635" y="2876"/>
                    </a:cubicBezTo>
                    <a:cubicBezTo>
                      <a:pt x="9630" y="2884"/>
                      <a:pt x="9627" y="2896"/>
                      <a:pt x="9629" y="2905"/>
                    </a:cubicBezTo>
                    <a:cubicBezTo>
                      <a:pt x="9637" y="2896"/>
                      <a:pt x="9648" y="2884"/>
                      <a:pt x="9658" y="2876"/>
                    </a:cubicBezTo>
                    <a:lnTo>
                      <a:pt x="9658" y="2876"/>
                    </a:lnTo>
                    <a:cubicBezTo>
                      <a:pt x="9633" y="2941"/>
                      <a:pt x="9620" y="3012"/>
                      <a:pt x="9597" y="3077"/>
                    </a:cubicBezTo>
                    <a:cubicBezTo>
                      <a:pt x="9611" y="3069"/>
                      <a:pt x="9626" y="3057"/>
                      <a:pt x="9640" y="3043"/>
                    </a:cubicBezTo>
                    <a:lnTo>
                      <a:pt x="9640" y="3043"/>
                    </a:lnTo>
                    <a:cubicBezTo>
                      <a:pt x="9636" y="3051"/>
                      <a:pt x="9633" y="3063"/>
                      <a:pt x="9630" y="3072"/>
                    </a:cubicBezTo>
                    <a:cubicBezTo>
                      <a:pt x="9619" y="3107"/>
                      <a:pt x="9604" y="3138"/>
                      <a:pt x="9591" y="3173"/>
                    </a:cubicBezTo>
                    <a:cubicBezTo>
                      <a:pt x="9591" y="3175"/>
                      <a:pt x="9589" y="3175"/>
                      <a:pt x="9589" y="3178"/>
                    </a:cubicBezTo>
                    <a:cubicBezTo>
                      <a:pt x="9568" y="3175"/>
                      <a:pt x="9546" y="3175"/>
                      <a:pt x="9524" y="3173"/>
                    </a:cubicBezTo>
                    <a:cubicBezTo>
                      <a:pt x="9518" y="3157"/>
                      <a:pt x="9511" y="3141"/>
                      <a:pt x="9507" y="3122"/>
                    </a:cubicBezTo>
                    <a:lnTo>
                      <a:pt x="9507" y="3122"/>
                    </a:lnTo>
                    <a:cubicBezTo>
                      <a:pt x="9520" y="3136"/>
                      <a:pt x="9534" y="3146"/>
                      <a:pt x="9549" y="3156"/>
                    </a:cubicBezTo>
                    <a:cubicBezTo>
                      <a:pt x="9542" y="3136"/>
                      <a:pt x="9534" y="3115"/>
                      <a:pt x="9526" y="3095"/>
                    </a:cubicBezTo>
                    <a:cubicBezTo>
                      <a:pt x="9513" y="3062"/>
                      <a:pt x="9497" y="3028"/>
                      <a:pt x="9483" y="2998"/>
                    </a:cubicBezTo>
                    <a:cubicBezTo>
                      <a:pt x="9476" y="2979"/>
                      <a:pt x="9470" y="2963"/>
                      <a:pt x="9466" y="2945"/>
                    </a:cubicBezTo>
                    <a:cubicBezTo>
                      <a:pt x="9459" y="2925"/>
                      <a:pt x="9447" y="2910"/>
                      <a:pt x="9441" y="2890"/>
                    </a:cubicBezTo>
                    <a:cubicBezTo>
                      <a:pt x="9440" y="2889"/>
                      <a:pt x="9440" y="2887"/>
                      <a:pt x="9440" y="2887"/>
                    </a:cubicBezTo>
                    <a:cubicBezTo>
                      <a:pt x="9440" y="2883"/>
                      <a:pt x="9438" y="2880"/>
                      <a:pt x="9438" y="2874"/>
                    </a:cubicBezTo>
                    <a:cubicBezTo>
                      <a:pt x="9438" y="2873"/>
                      <a:pt x="9437" y="2870"/>
                      <a:pt x="9437" y="2870"/>
                    </a:cubicBezTo>
                    <a:lnTo>
                      <a:pt x="9437" y="2870"/>
                    </a:lnTo>
                    <a:cubicBezTo>
                      <a:pt x="9438" y="2873"/>
                      <a:pt x="9440" y="2874"/>
                      <a:pt x="9444" y="2874"/>
                    </a:cubicBezTo>
                    <a:lnTo>
                      <a:pt x="9452" y="2874"/>
                    </a:lnTo>
                    <a:lnTo>
                      <a:pt x="9453" y="2876"/>
                    </a:lnTo>
                    <a:cubicBezTo>
                      <a:pt x="9460" y="2881"/>
                      <a:pt x="9466" y="2887"/>
                      <a:pt x="9476" y="2890"/>
                    </a:cubicBezTo>
                    <a:cubicBezTo>
                      <a:pt x="9475" y="2884"/>
                      <a:pt x="9470" y="2881"/>
                      <a:pt x="9469" y="2876"/>
                    </a:cubicBezTo>
                    <a:cubicBezTo>
                      <a:pt x="9462" y="2861"/>
                      <a:pt x="9454" y="2845"/>
                      <a:pt x="9449" y="2831"/>
                    </a:cubicBezTo>
                    <a:lnTo>
                      <a:pt x="9427" y="2775"/>
                    </a:lnTo>
                    <a:cubicBezTo>
                      <a:pt x="9420" y="2759"/>
                      <a:pt x="9415" y="2742"/>
                      <a:pt x="9409" y="2725"/>
                    </a:cubicBezTo>
                    <a:lnTo>
                      <a:pt x="9408" y="2723"/>
                    </a:lnTo>
                    <a:cubicBezTo>
                      <a:pt x="9405" y="2722"/>
                      <a:pt x="9405" y="2720"/>
                      <a:pt x="9405" y="2717"/>
                    </a:cubicBezTo>
                    <a:lnTo>
                      <a:pt x="9405" y="2717"/>
                    </a:lnTo>
                    <a:cubicBezTo>
                      <a:pt x="9409" y="2722"/>
                      <a:pt x="9412" y="2725"/>
                      <a:pt x="9415" y="2725"/>
                    </a:cubicBezTo>
                    <a:cubicBezTo>
                      <a:pt x="9420" y="2730"/>
                      <a:pt x="9425" y="2735"/>
                      <a:pt x="9431" y="2738"/>
                    </a:cubicBezTo>
                    <a:cubicBezTo>
                      <a:pt x="9434" y="2739"/>
                      <a:pt x="9438" y="2742"/>
                      <a:pt x="9444" y="2745"/>
                    </a:cubicBezTo>
                    <a:cubicBezTo>
                      <a:pt x="9440" y="2738"/>
                      <a:pt x="9437" y="2732"/>
                      <a:pt x="9434" y="2725"/>
                    </a:cubicBezTo>
                    <a:cubicBezTo>
                      <a:pt x="9430" y="2714"/>
                      <a:pt x="9424" y="2706"/>
                      <a:pt x="9420" y="2694"/>
                    </a:cubicBezTo>
                    <a:cubicBezTo>
                      <a:pt x="9408" y="2667"/>
                      <a:pt x="9395" y="2640"/>
                      <a:pt x="9386" y="2613"/>
                    </a:cubicBezTo>
                    <a:cubicBezTo>
                      <a:pt x="9375" y="2582"/>
                      <a:pt x="9360" y="2529"/>
                      <a:pt x="9354" y="2491"/>
                    </a:cubicBezTo>
                    <a:cubicBezTo>
                      <a:pt x="9357" y="2491"/>
                      <a:pt x="9359" y="2492"/>
                      <a:pt x="9361" y="2492"/>
                    </a:cubicBezTo>
                    <a:cubicBezTo>
                      <a:pt x="9364" y="2492"/>
                      <a:pt x="9366" y="2494"/>
                      <a:pt x="9368" y="2494"/>
                    </a:cubicBezTo>
                    <a:cubicBezTo>
                      <a:pt x="9369" y="2494"/>
                      <a:pt x="9370" y="2493"/>
                      <a:pt x="9372" y="2492"/>
                    </a:cubicBezTo>
                    <a:cubicBezTo>
                      <a:pt x="9369" y="2491"/>
                      <a:pt x="9367" y="2489"/>
                      <a:pt x="9367" y="2485"/>
                    </a:cubicBezTo>
                    <a:cubicBezTo>
                      <a:pt x="9366" y="2482"/>
                      <a:pt x="9364" y="2476"/>
                      <a:pt x="9360" y="2473"/>
                    </a:cubicBezTo>
                    <a:cubicBezTo>
                      <a:pt x="9357" y="2463"/>
                      <a:pt x="9353" y="2453"/>
                      <a:pt x="9350" y="2441"/>
                    </a:cubicBezTo>
                    <a:lnTo>
                      <a:pt x="9350" y="2440"/>
                    </a:lnTo>
                    <a:cubicBezTo>
                      <a:pt x="9343" y="2409"/>
                      <a:pt x="9328" y="2321"/>
                      <a:pt x="9318" y="2264"/>
                    </a:cubicBezTo>
                    <a:lnTo>
                      <a:pt x="9316" y="2253"/>
                    </a:lnTo>
                    <a:cubicBezTo>
                      <a:pt x="9316" y="2251"/>
                      <a:pt x="9316" y="2250"/>
                      <a:pt x="9315" y="2245"/>
                    </a:cubicBezTo>
                    <a:lnTo>
                      <a:pt x="9315" y="2245"/>
                    </a:lnTo>
                    <a:cubicBezTo>
                      <a:pt x="9318" y="2251"/>
                      <a:pt x="9324" y="2256"/>
                      <a:pt x="9330" y="2257"/>
                    </a:cubicBezTo>
                    <a:cubicBezTo>
                      <a:pt x="9309" y="2227"/>
                      <a:pt x="9299" y="2148"/>
                      <a:pt x="9293" y="2090"/>
                    </a:cubicBezTo>
                    <a:lnTo>
                      <a:pt x="9293" y="2077"/>
                    </a:lnTo>
                    <a:cubicBezTo>
                      <a:pt x="9292" y="2074"/>
                      <a:pt x="9292" y="2070"/>
                      <a:pt x="9292" y="2068"/>
                    </a:cubicBezTo>
                    <a:lnTo>
                      <a:pt x="9292" y="2091"/>
                    </a:lnTo>
                    <a:cubicBezTo>
                      <a:pt x="9289" y="2096"/>
                      <a:pt x="9289" y="2100"/>
                      <a:pt x="9289" y="2105"/>
                    </a:cubicBezTo>
                    <a:cubicBezTo>
                      <a:pt x="9289" y="2107"/>
                      <a:pt x="9287" y="2113"/>
                      <a:pt x="9287" y="2118"/>
                    </a:cubicBezTo>
                    <a:cubicBezTo>
                      <a:pt x="9287" y="2121"/>
                      <a:pt x="9286" y="2126"/>
                      <a:pt x="9286" y="2129"/>
                    </a:cubicBezTo>
                    <a:cubicBezTo>
                      <a:pt x="9285" y="2134"/>
                      <a:pt x="9285" y="2139"/>
                      <a:pt x="9285" y="2142"/>
                    </a:cubicBezTo>
                    <a:cubicBezTo>
                      <a:pt x="9285" y="2147"/>
                      <a:pt x="9282" y="2150"/>
                      <a:pt x="9282" y="2155"/>
                    </a:cubicBezTo>
                    <a:cubicBezTo>
                      <a:pt x="9280" y="2158"/>
                      <a:pt x="9280" y="2164"/>
                      <a:pt x="9279" y="2170"/>
                    </a:cubicBezTo>
                    <a:cubicBezTo>
                      <a:pt x="9279" y="2173"/>
                      <a:pt x="9277" y="2177"/>
                      <a:pt x="9277" y="2183"/>
                    </a:cubicBezTo>
                    <a:cubicBezTo>
                      <a:pt x="9277" y="2187"/>
                      <a:pt x="9274" y="2192"/>
                      <a:pt x="9273" y="2197"/>
                    </a:cubicBezTo>
                    <a:cubicBezTo>
                      <a:pt x="9271" y="2200"/>
                      <a:pt x="9271" y="2205"/>
                      <a:pt x="9271" y="2208"/>
                    </a:cubicBezTo>
                    <a:cubicBezTo>
                      <a:pt x="9270" y="2213"/>
                      <a:pt x="9267" y="2219"/>
                      <a:pt x="9267" y="2224"/>
                    </a:cubicBezTo>
                    <a:cubicBezTo>
                      <a:pt x="9266" y="2228"/>
                      <a:pt x="9266" y="2229"/>
                      <a:pt x="9264" y="2234"/>
                    </a:cubicBezTo>
                    <a:cubicBezTo>
                      <a:pt x="9263" y="2241"/>
                      <a:pt x="9258" y="2250"/>
                      <a:pt x="9255" y="2257"/>
                    </a:cubicBezTo>
                    <a:cubicBezTo>
                      <a:pt x="9258" y="2257"/>
                      <a:pt x="9260" y="2256"/>
                      <a:pt x="9263" y="2256"/>
                    </a:cubicBezTo>
                    <a:cubicBezTo>
                      <a:pt x="9266" y="2253"/>
                      <a:pt x="9270" y="2251"/>
                      <a:pt x="9271" y="2248"/>
                    </a:cubicBezTo>
                    <a:lnTo>
                      <a:pt x="9271" y="2248"/>
                    </a:lnTo>
                    <a:cubicBezTo>
                      <a:pt x="9271" y="2258"/>
                      <a:pt x="9270" y="2272"/>
                      <a:pt x="9267" y="2285"/>
                    </a:cubicBezTo>
                    <a:cubicBezTo>
                      <a:pt x="9266" y="2296"/>
                      <a:pt x="9266" y="2308"/>
                      <a:pt x="9264" y="2321"/>
                    </a:cubicBezTo>
                    <a:cubicBezTo>
                      <a:pt x="9260" y="2346"/>
                      <a:pt x="9257" y="2372"/>
                      <a:pt x="9255" y="2380"/>
                    </a:cubicBezTo>
                    <a:cubicBezTo>
                      <a:pt x="9248" y="2409"/>
                      <a:pt x="9242" y="2440"/>
                      <a:pt x="9237" y="2469"/>
                    </a:cubicBezTo>
                    <a:cubicBezTo>
                      <a:pt x="9231" y="2492"/>
                      <a:pt x="9226" y="2518"/>
                      <a:pt x="9222" y="2542"/>
                    </a:cubicBezTo>
                    <a:cubicBezTo>
                      <a:pt x="9226" y="2539"/>
                      <a:pt x="9229" y="2533"/>
                      <a:pt x="9235" y="2529"/>
                    </a:cubicBezTo>
                    <a:cubicBezTo>
                      <a:pt x="9238" y="2526"/>
                      <a:pt x="9242" y="2521"/>
                      <a:pt x="9245" y="2517"/>
                    </a:cubicBezTo>
                    <a:lnTo>
                      <a:pt x="9245" y="2517"/>
                    </a:lnTo>
                    <a:cubicBezTo>
                      <a:pt x="9245" y="2520"/>
                      <a:pt x="9244" y="2526"/>
                      <a:pt x="9244" y="2529"/>
                    </a:cubicBezTo>
                    <a:lnTo>
                      <a:pt x="9244" y="2534"/>
                    </a:lnTo>
                    <a:cubicBezTo>
                      <a:pt x="9242" y="2536"/>
                      <a:pt x="9242" y="2540"/>
                      <a:pt x="9242" y="2542"/>
                    </a:cubicBezTo>
                    <a:cubicBezTo>
                      <a:pt x="9234" y="2614"/>
                      <a:pt x="9222" y="2669"/>
                      <a:pt x="9195" y="2732"/>
                    </a:cubicBezTo>
                    <a:cubicBezTo>
                      <a:pt x="9192" y="2742"/>
                      <a:pt x="9187" y="2751"/>
                      <a:pt x="9183" y="2758"/>
                    </a:cubicBezTo>
                    <a:cubicBezTo>
                      <a:pt x="9192" y="2758"/>
                      <a:pt x="9202" y="2757"/>
                      <a:pt x="9212" y="2751"/>
                    </a:cubicBezTo>
                    <a:lnTo>
                      <a:pt x="9212" y="2751"/>
                    </a:lnTo>
                    <a:cubicBezTo>
                      <a:pt x="9200" y="2780"/>
                      <a:pt x="9187" y="2810"/>
                      <a:pt x="9177" y="2839"/>
                    </a:cubicBezTo>
                    <a:cubicBezTo>
                      <a:pt x="9176" y="2841"/>
                      <a:pt x="9176" y="2844"/>
                      <a:pt x="9176" y="2847"/>
                    </a:cubicBezTo>
                    <a:cubicBezTo>
                      <a:pt x="9173" y="2844"/>
                      <a:pt x="9171" y="2839"/>
                      <a:pt x="9171" y="2834"/>
                    </a:cubicBezTo>
                    <a:cubicBezTo>
                      <a:pt x="9164" y="2816"/>
                      <a:pt x="9158" y="2800"/>
                      <a:pt x="9151" y="2780"/>
                    </a:cubicBezTo>
                    <a:cubicBezTo>
                      <a:pt x="9151" y="2778"/>
                      <a:pt x="9149" y="2775"/>
                      <a:pt x="9149" y="2774"/>
                    </a:cubicBezTo>
                    <a:lnTo>
                      <a:pt x="9149" y="2774"/>
                    </a:lnTo>
                    <a:cubicBezTo>
                      <a:pt x="9158" y="2781"/>
                      <a:pt x="9165" y="2788"/>
                      <a:pt x="9176" y="2794"/>
                    </a:cubicBezTo>
                    <a:cubicBezTo>
                      <a:pt x="9179" y="2796"/>
                      <a:pt x="9183" y="2797"/>
                      <a:pt x="9187" y="2800"/>
                    </a:cubicBezTo>
                    <a:cubicBezTo>
                      <a:pt x="9180" y="2783"/>
                      <a:pt x="9171" y="2765"/>
                      <a:pt x="9164" y="2749"/>
                    </a:cubicBezTo>
                    <a:cubicBezTo>
                      <a:pt x="9161" y="2742"/>
                      <a:pt x="9158" y="2736"/>
                      <a:pt x="9155" y="2730"/>
                    </a:cubicBezTo>
                    <a:cubicBezTo>
                      <a:pt x="9147" y="2710"/>
                      <a:pt x="9136" y="2688"/>
                      <a:pt x="9129" y="2667"/>
                    </a:cubicBezTo>
                    <a:cubicBezTo>
                      <a:pt x="9119" y="2636"/>
                      <a:pt x="9104" y="2584"/>
                      <a:pt x="9100" y="2546"/>
                    </a:cubicBezTo>
                    <a:lnTo>
                      <a:pt x="9100" y="2546"/>
                    </a:lnTo>
                    <a:cubicBezTo>
                      <a:pt x="9103" y="2547"/>
                      <a:pt x="9104" y="2547"/>
                      <a:pt x="9107" y="2547"/>
                    </a:cubicBezTo>
                    <a:cubicBezTo>
                      <a:pt x="9110" y="2549"/>
                      <a:pt x="9112" y="2549"/>
                      <a:pt x="9115" y="2549"/>
                    </a:cubicBezTo>
                    <a:cubicBezTo>
                      <a:pt x="9113" y="2546"/>
                      <a:pt x="9112" y="2543"/>
                      <a:pt x="9112" y="2542"/>
                    </a:cubicBezTo>
                    <a:cubicBezTo>
                      <a:pt x="9110" y="2539"/>
                      <a:pt x="9107" y="2533"/>
                      <a:pt x="9104" y="2527"/>
                    </a:cubicBezTo>
                    <a:cubicBezTo>
                      <a:pt x="9103" y="2520"/>
                      <a:pt x="9099" y="2513"/>
                      <a:pt x="9097" y="2504"/>
                    </a:cubicBezTo>
                    <a:cubicBezTo>
                      <a:pt x="9096" y="2500"/>
                      <a:pt x="9096" y="2498"/>
                      <a:pt x="9096" y="2495"/>
                    </a:cubicBezTo>
                    <a:cubicBezTo>
                      <a:pt x="9088" y="2466"/>
                      <a:pt x="9074" y="2375"/>
                      <a:pt x="9064" y="2317"/>
                    </a:cubicBezTo>
                    <a:lnTo>
                      <a:pt x="9062" y="2308"/>
                    </a:lnTo>
                    <a:lnTo>
                      <a:pt x="9062" y="2301"/>
                    </a:lnTo>
                    <a:cubicBezTo>
                      <a:pt x="9067" y="2303"/>
                      <a:pt x="9071" y="2308"/>
                      <a:pt x="9077" y="2311"/>
                    </a:cubicBezTo>
                    <a:cubicBezTo>
                      <a:pt x="9057" y="2280"/>
                      <a:pt x="9046" y="2200"/>
                      <a:pt x="9041" y="2142"/>
                    </a:cubicBezTo>
                    <a:cubicBezTo>
                      <a:pt x="9039" y="2139"/>
                      <a:pt x="9039" y="2135"/>
                      <a:pt x="9039" y="2129"/>
                    </a:cubicBezTo>
                    <a:cubicBezTo>
                      <a:pt x="9039" y="2126"/>
                      <a:pt x="9038" y="2122"/>
                      <a:pt x="9038" y="2121"/>
                    </a:cubicBezTo>
                    <a:lnTo>
                      <a:pt x="9038" y="2144"/>
                    </a:lnTo>
                    <a:cubicBezTo>
                      <a:pt x="9038" y="2148"/>
                      <a:pt x="9035" y="2154"/>
                      <a:pt x="9035" y="2157"/>
                    </a:cubicBezTo>
                    <a:cubicBezTo>
                      <a:pt x="9035" y="2161"/>
                      <a:pt x="9035" y="2166"/>
                      <a:pt x="9033" y="2170"/>
                    </a:cubicBezTo>
                    <a:cubicBezTo>
                      <a:pt x="9033" y="2173"/>
                      <a:pt x="9033" y="2179"/>
                      <a:pt x="9032" y="2183"/>
                    </a:cubicBezTo>
                    <a:cubicBezTo>
                      <a:pt x="9032" y="2186"/>
                      <a:pt x="9030" y="2192"/>
                      <a:pt x="9030" y="2195"/>
                    </a:cubicBezTo>
                    <a:cubicBezTo>
                      <a:pt x="9028" y="2199"/>
                      <a:pt x="9028" y="2205"/>
                      <a:pt x="9028" y="2208"/>
                    </a:cubicBezTo>
                    <a:cubicBezTo>
                      <a:pt x="9026" y="2213"/>
                      <a:pt x="9026" y="2216"/>
                      <a:pt x="9026" y="2222"/>
                    </a:cubicBezTo>
                    <a:cubicBezTo>
                      <a:pt x="9025" y="2227"/>
                      <a:pt x="9025" y="2229"/>
                      <a:pt x="9025" y="2235"/>
                    </a:cubicBezTo>
                    <a:cubicBezTo>
                      <a:pt x="9023" y="2238"/>
                      <a:pt x="9023" y="2244"/>
                      <a:pt x="9020" y="2250"/>
                    </a:cubicBezTo>
                    <a:cubicBezTo>
                      <a:pt x="9020" y="2253"/>
                      <a:pt x="9019" y="2257"/>
                      <a:pt x="9019" y="2260"/>
                    </a:cubicBezTo>
                    <a:cubicBezTo>
                      <a:pt x="9017" y="2266"/>
                      <a:pt x="9016" y="2272"/>
                      <a:pt x="9016" y="2277"/>
                    </a:cubicBezTo>
                    <a:cubicBezTo>
                      <a:pt x="9013" y="2280"/>
                      <a:pt x="9013" y="2282"/>
                      <a:pt x="9012" y="2286"/>
                    </a:cubicBezTo>
                    <a:cubicBezTo>
                      <a:pt x="9010" y="2295"/>
                      <a:pt x="9006" y="2302"/>
                      <a:pt x="9004" y="2311"/>
                    </a:cubicBezTo>
                    <a:cubicBezTo>
                      <a:pt x="9006" y="2309"/>
                      <a:pt x="9009" y="2309"/>
                      <a:pt x="9012" y="2308"/>
                    </a:cubicBezTo>
                    <a:cubicBezTo>
                      <a:pt x="9016" y="2306"/>
                      <a:pt x="9019" y="2303"/>
                      <a:pt x="9020" y="2301"/>
                    </a:cubicBezTo>
                    <a:lnTo>
                      <a:pt x="9020" y="2301"/>
                    </a:lnTo>
                    <a:cubicBezTo>
                      <a:pt x="9020" y="2311"/>
                      <a:pt x="9019" y="2324"/>
                      <a:pt x="9017" y="2337"/>
                    </a:cubicBezTo>
                    <a:cubicBezTo>
                      <a:pt x="9016" y="2347"/>
                      <a:pt x="9016" y="2360"/>
                      <a:pt x="9013" y="2372"/>
                    </a:cubicBezTo>
                    <a:cubicBezTo>
                      <a:pt x="9010" y="2396"/>
                      <a:pt x="9006" y="2423"/>
                      <a:pt x="9004" y="2431"/>
                    </a:cubicBezTo>
                    <a:cubicBezTo>
                      <a:pt x="8997" y="2463"/>
                      <a:pt x="8990" y="2497"/>
                      <a:pt x="8984" y="2529"/>
                    </a:cubicBezTo>
                    <a:cubicBezTo>
                      <a:pt x="8981" y="2549"/>
                      <a:pt x="8975" y="2571"/>
                      <a:pt x="8972" y="2591"/>
                    </a:cubicBezTo>
                    <a:cubicBezTo>
                      <a:pt x="8975" y="2587"/>
                      <a:pt x="8981" y="2584"/>
                      <a:pt x="8984" y="2578"/>
                    </a:cubicBezTo>
                    <a:cubicBezTo>
                      <a:pt x="8988" y="2575"/>
                      <a:pt x="8991" y="2569"/>
                      <a:pt x="8996" y="2563"/>
                    </a:cubicBezTo>
                    <a:lnTo>
                      <a:pt x="8996" y="2563"/>
                    </a:lnTo>
                    <a:cubicBezTo>
                      <a:pt x="8996" y="2568"/>
                      <a:pt x="8994" y="2572"/>
                      <a:pt x="8994" y="2576"/>
                    </a:cubicBezTo>
                    <a:cubicBezTo>
                      <a:pt x="8991" y="2578"/>
                      <a:pt x="8991" y="2579"/>
                      <a:pt x="8991" y="2584"/>
                    </a:cubicBezTo>
                    <a:cubicBezTo>
                      <a:pt x="8990" y="2585"/>
                      <a:pt x="8990" y="2587"/>
                      <a:pt x="8990" y="2591"/>
                    </a:cubicBezTo>
                    <a:cubicBezTo>
                      <a:pt x="8982" y="2643"/>
                      <a:pt x="8977" y="2687"/>
                      <a:pt x="8962" y="2730"/>
                    </a:cubicBezTo>
                    <a:cubicBezTo>
                      <a:pt x="8955" y="2757"/>
                      <a:pt x="8945" y="2781"/>
                      <a:pt x="8932" y="2809"/>
                    </a:cubicBezTo>
                    <a:cubicBezTo>
                      <a:pt x="8943" y="2809"/>
                      <a:pt x="8952" y="2807"/>
                      <a:pt x="8961" y="2802"/>
                    </a:cubicBezTo>
                    <a:lnTo>
                      <a:pt x="8961" y="2802"/>
                    </a:lnTo>
                    <a:cubicBezTo>
                      <a:pt x="8958" y="2812"/>
                      <a:pt x="8953" y="2822"/>
                      <a:pt x="8948" y="2832"/>
                    </a:cubicBezTo>
                    <a:cubicBezTo>
                      <a:pt x="8945" y="2841"/>
                      <a:pt x="8940" y="2852"/>
                      <a:pt x="8937" y="2863"/>
                    </a:cubicBezTo>
                    <a:cubicBezTo>
                      <a:pt x="8933" y="2851"/>
                      <a:pt x="8926" y="2841"/>
                      <a:pt x="8923" y="2829"/>
                    </a:cubicBezTo>
                    <a:cubicBezTo>
                      <a:pt x="8921" y="2826"/>
                      <a:pt x="8921" y="2825"/>
                      <a:pt x="8921" y="2825"/>
                    </a:cubicBezTo>
                    <a:cubicBezTo>
                      <a:pt x="8914" y="2809"/>
                      <a:pt x="8908" y="2790"/>
                      <a:pt x="8903" y="2773"/>
                    </a:cubicBezTo>
                    <a:cubicBezTo>
                      <a:pt x="8900" y="2758"/>
                      <a:pt x="8892" y="2746"/>
                      <a:pt x="8887" y="2732"/>
                    </a:cubicBezTo>
                    <a:cubicBezTo>
                      <a:pt x="8885" y="2729"/>
                      <a:pt x="8882" y="2723"/>
                      <a:pt x="8879" y="2717"/>
                    </a:cubicBezTo>
                    <a:cubicBezTo>
                      <a:pt x="8878" y="2716"/>
                      <a:pt x="8878" y="2714"/>
                      <a:pt x="8878" y="2714"/>
                    </a:cubicBezTo>
                    <a:cubicBezTo>
                      <a:pt x="8875" y="2710"/>
                      <a:pt x="8875" y="2706"/>
                      <a:pt x="8874" y="2698"/>
                    </a:cubicBezTo>
                    <a:lnTo>
                      <a:pt x="8874" y="2698"/>
                    </a:lnTo>
                    <a:cubicBezTo>
                      <a:pt x="8887" y="2707"/>
                      <a:pt x="8900" y="2713"/>
                      <a:pt x="8914" y="2717"/>
                    </a:cubicBezTo>
                    <a:cubicBezTo>
                      <a:pt x="8904" y="2698"/>
                      <a:pt x="8895" y="2678"/>
                      <a:pt x="8888" y="2658"/>
                    </a:cubicBezTo>
                    <a:lnTo>
                      <a:pt x="8866" y="2604"/>
                    </a:lnTo>
                    <a:cubicBezTo>
                      <a:pt x="8861" y="2591"/>
                      <a:pt x="8858" y="2576"/>
                      <a:pt x="8852" y="2562"/>
                    </a:cubicBezTo>
                    <a:cubicBezTo>
                      <a:pt x="8850" y="2558"/>
                      <a:pt x="8849" y="2555"/>
                      <a:pt x="8849" y="2549"/>
                    </a:cubicBezTo>
                    <a:cubicBezTo>
                      <a:pt x="8846" y="2547"/>
                      <a:pt x="8846" y="2546"/>
                      <a:pt x="8846" y="2543"/>
                    </a:cubicBezTo>
                    <a:lnTo>
                      <a:pt x="8846" y="2543"/>
                    </a:lnTo>
                    <a:cubicBezTo>
                      <a:pt x="8852" y="2549"/>
                      <a:pt x="8859" y="2555"/>
                      <a:pt x="8865" y="2558"/>
                    </a:cubicBezTo>
                    <a:cubicBezTo>
                      <a:pt x="8866" y="2561"/>
                      <a:pt x="8871" y="2562"/>
                      <a:pt x="8872" y="2563"/>
                    </a:cubicBezTo>
                    <a:cubicBezTo>
                      <a:pt x="8875" y="2568"/>
                      <a:pt x="8879" y="2569"/>
                      <a:pt x="8885" y="2571"/>
                    </a:cubicBezTo>
                    <a:cubicBezTo>
                      <a:pt x="8882" y="2565"/>
                      <a:pt x="8879" y="2562"/>
                      <a:pt x="8878" y="2556"/>
                    </a:cubicBezTo>
                    <a:cubicBezTo>
                      <a:pt x="8872" y="2543"/>
                      <a:pt x="8866" y="2533"/>
                      <a:pt x="8861" y="2520"/>
                    </a:cubicBezTo>
                    <a:cubicBezTo>
                      <a:pt x="8849" y="2492"/>
                      <a:pt x="8836" y="2466"/>
                      <a:pt x="8827" y="2439"/>
                    </a:cubicBezTo>
                    <a:cubicBezTo>
                      <a:pt x="8815" y="2408"/>
                      <a:pt x="8801" y="2354"/>
                      <a:pt x="8795" y="2317"/>
                    </a:cubicBezTo>
                    <a:cubicBezTo>
                      <a:pt x="8798" y="2317"/>
                      <a:pt x="8800" y="2318"/>
                      <a:pt x="8802" y="2318"/>
                    </a:cubicBezTo>
                    <a:cubicBezTo>
                      <a:pt x="8807" y="2321"/>
                      <a:pt x="8808" y="2321"/>
                      <a:pt x="8810" y="2321"/>
                    </a:cubicBezTo>
                    <a:cubicBezTo>
                      <a:pt x="8808" y="2317"/>
                      <a:pt x="8808" y="2315"/>
                      <a:pt x="8807" y="2314"/>
                    </a:cubicBezTo>
                    <a:cubicBezTo>
                      <a:pt x="8805" y="2309"/>
                      <a:pt x="8802" y="2303"/>
                      <a:pt x="8800" y="2299"/>
                    </a:cubicBezTo>
                    <a:cubicBezTo>
                      <a:pt x="8795" y="2289"/>
                      <a:pt x="8792" y="2279"/>
                      <a:pt x="8788" y="2267"/>
                    </a:cubicBezTo>
                    <a:cubicBezTo>
                      <a:pt x="8781" y="2237"/>
                      <a:pt x="8766" y="2148"/>
                      <a:pt x="8757" y="2090"/>
                    </a:cubicBezTo>
                    <a:lnTo>
                      <a:pt x="8756" y="2078"/>
                    </a:lnTo>
                    <a:cubicBezTo>
                      <a:pt x="8756" y="2077"/>
                      <a:pt x="8754" y="2075"/>
                      <a:pt x="8754" y="2074"/>
                    </a:cubicBezTo>
                    <a:lnTo>
                      <a:pt x="8754" y="2074"/>
                    </a:lnTo>
                    <a:cubicBezTo>
                      <a:pt x="8757" y="2077"/>
                      <a:pt x="8763" y="2081"/>
                      <a:pt x="8769" y="2083"/>
                    </a:cubicBezTo>
                    <a:cubicBezTo>
                      <a:pt x="8749" y="2052"/>
                      <a:pt x="8737" y="1974"/>
                      <a:pt x="8733" y="1916"/>
                    </a:cubicBezTo>
                    <a:cubicBezTo>
                      <a:pt x="8733" y="1911"/>
                      <a:pt x="8733" y="1908"/>
                      <a:pt x="8730" y="1903"/>
                    </a:cubicBezTo>
                    <a:cubicBezTo>
                      <a:pt x="8730" y="1907"/>
                      <a:pt x="8730" y="1911"/>
                      <a:pt x="8728" y="1917"/>
                    </a:cubicBezTo>
                    <a:lnTo>
                      <a:pt x="8728" y="1930"/>
                    </a:lnTo>
                    <a:cubicBezTo>
                      <a:pt x="8728" y="1933"/>
                      <a:pt x="8727" y="1939"/>
                      <a:pt x="8727" y="1943"/>
                    </a:cubicBezTo>
                    <a:cubicBezTo>
                      <a:pt x="8727" y="1946"/>
                      <a:pt x="8725" y="1952"/>
                      <a:pt x="8725" y="1955"/>
                    </a:cubicBezTo>
                    <a:cubicBezTo>
                      <a:pt x="8723" y="1959"/>
                      <a:pt x="8723" y="1965"/>
                      <a:pt x="8723" y="1968"/>
                    </a:cubicBezTo>
                    <a:cubicBezTo>
                      <a:pt x="8723" y="1972"/>
                      <a:pt x="8721" y="1977"/>
                      <a:pt x="8721" y="1981"/>
                    </a:cubicBezTo>
                    <a:cubicBezTo>
                      <a:pt x="8720" y="1987"/>
                      <a:pt x="8720" y="1990"/>
                      <a:pt x="8718" y="1996"/>
                    </a:cubicBezTo>
                    <a:cubicBezTo>
                      <a:pt x="8718" y="1999"/>
                      <a:pt x="8715" y="2003"/>
                      <a:pt x="8715" y="2009"/>
                    </a:cubicBezTo>
                    <a:cubicBezTo>
                      <a:pt x="8714" y="2012"/>
                      <a:pt x="8714" y="2017"/>
                      <a:pt x="8712" y="2023"/>
                    </a:cubicBezTo>
                    <a:cubicBezTo>
                      <a:pt x="8711" y="2026"/>
                      <a:pt x="8711" y="2030"/>
                      <a:pt x="8711" y="2033"/>
                    </a:cubicBezTo>
                    <a:lnTo>
                      <a:pt x="8705" y="2049"/>
                    </a:lnTo>
                    <a:cubicBezTo>
                      <a:pt x="8705" y="2054"/>
                      <a:pt x="8704" y="2055"/>
                      <a:pt x="8704" y="2060"/>
                    </a:cubicBezTo>
                    <a:cubicBezTo>
                      <a:pt x="8701" y="2068"/>
                      <a:pt x="8698" y="2075"/>
                      <a:pt x="8694" y="2084"/>
                    </a:cubicBezTo>
                    <a:cubicBezTo>
                      <a:pt x="8696" y="2083"/>
                      <a:pt x="8699" y="2083"/>
                      <a:pt x="8701" y="2081"/>
                    </a:cubicBezTo>
                    <a:cubicBezTo>
                      <a:pt x="8705" y="2078"/>
                      <a:pt x="8707" y="2077"/>
                      <a:pt x="8711" y="2074"/>
                    </a:cubicBezTo>
                    <a:lnTo>
                      <a:pt x="8711" y="2074"/>
                    </a:lnTo>
                    <a:cubicBezTo>
                      <a:pt x="8708" y="2084"/>
                      <a:pt x="8708" y="2097"/>
                      <a:pt x="8707" y="2110"/>
                    </a:cubicBezTo>
                    <a:cubicBezTo>
                      <a:pt x="8705" y="2122"/>
                      <a:pt x="8704" y="2134"/>
                      <a:pt x="8704" y="2147"/>
                    </a:cubicBezTo>
                    <a:cubicBezTo>
                      <a:pt x="8699" y="2171"/>
                      <a:pt x="8696" y="2197"/>
                      <a:pt x="8694" y="2206"/>
                    </a:cubicBezTo>
                    <a:cubicBezTo>
                      <a:pt x="8682" y="2260"/>
                      <a:pt x="8670" y="2314"/>
                      <a:pt x="8660" y="2367"/>
                    </a:cubicBezTo>
                    <a:cubicBezTo>
                      <a:pt x="8663" y="2364"/>
                      <a:pt x="8667" y="2359"/>
                      <a:pt x="8672" y="2354"/>
                    </a:cubicBezTo>
                    <a:cubicBezTo>
                      <a:pt x="8676" y="2351"/>
                      <a:pt x="8679" y="2347"/>
                      <a:pt x="8683" y="2343"/>
                    </a:cubicBezTo>
                    <a:lnTo>
                      <a:pt x="8683" y="2343"/>
                    </a:lnTo>
                    <a:cubicBezTo>
                      <a:pt x="8682" y="2346"/>
                      <a:pt x="8682" y="2351"/>
                      <a:pt x="8682" y="2354"/>
                    </a:cubicBezTo>
                    <a:cubicBezTo>
                      <a:pt x="8682" y="2357"/>
                      <a:pt x="8682" y="2359"/>
                      <a:pt x="8679" y="2360"/>
                    </a:cubicBezTo>
                    <a:lnTo>
                      <a:pt x="8679" y="2367"/>
                    </a:lnTo>
                    <a:cubicBezTo>
                      <a:pt x="8669" y="2452"/>
                      <a:pt x="8657" y="2511"/>
                      <a:pt x="8619" y="2585"/>
                    </a:cubicBezTo>
                    <a:cubicBezTo>
                      <a:pt x="8628" y="2585"/>
                      <a:pt x="8640" y="2584"/>
                      <a:pt x="8648" y="2578"/>
                    </a:cubicBezTo>
                    <a:lnTo>
                      <a:pt x="8648" y="2578"/>
                    </a:lnTo>
                    <a:cubicBezTo>
                      <a:pt x="8646" y="2590"/>
                      <a:pt x="8640" y="2598"/>
                      <a:pt x="8635" y="2608"/>
                    </a:cubicBezTo>
                    <a:cubicBezTo>
                      <a:pt x="8628" y="2627"/>
                      <a:pt x="8621" y="2648"/>
                      <a:pt x="8614" y="2665"/>
                    </a:cubicBezTo>
                    <a:cubicBezTo>
                      <a:pt x="8611" y="2677"/>
                      <a:pt x="8605" y="2688"/>
                      <a:pt x="8602" y="2700"/>
                    </a:cubicBezTo>
                    <a:cubicBezTo>
                      <a:pt x="8598" y="2710"/>
                      <a:pt x="8595" y="2720"/>
                      <a:pt x="8592" y="2729"/>
                    </a:cubicBezTo>
                    <a:cubicBezTo>
                      <a:pt x="8590" y="2725"/>
                      <a:pt x="8589" y="2720"/>
                      <a:pt x="8585" y="2714"/>
                    </a:cubicBezTo>
                    <a:cubicBezTo>
                      <a:pt x="8577" y="2698"/>
                      <a:pt x="8573" y="2680"/>
                      <a:pt x="8567" y="2662"/>
                    </a:cubicBezTo>
                    <a:cubicBezTo>
                      <a:pt x="8563" y="2649"/>
                      <a:pt x="8556" y="2636"/>
                      <a:pt x="8548" y="2626"/>
                    </a:cubicBezTo>
                    <a:lnTo>
                      <a:pt x="8541" y="2608"/>
                    </a:lnTo>
                    <a:cubicBezTo>
                      <a:pt x="8541" y="2607"/>
                      <a:pt x="8540" y="2606"/>
                      <a:pt x="8540" y="2606"/>
                    </a:cubicBezTo>
                    <a:cubicBezTo>
                      <a:pt x="8538" y="2601"/>
                      <a:pt x="8537" y="2597"/>
                      <a:pt x="8537" y="2588"/>
                    </a:cubicBezTo>
                    <a:lnTo>
                      <a:pt x="8537" y="2588"/>
                    </a:lnTo>
                    <a:cubicBezTo>
                      <a:pt x="8548" y="2598"/>
                      <a:pt x="8560" y="2603"/>
                      <a:pt x="8574" y="2608"/>
                    </a:cubicBezTo>
                    <a:cubicBezTo>
                      <a:pt x="8566" y="2588"/>
                      <a:pt x="8556" y="2569"/>
                      <a:pt x="8548" y="2549"/>
                    </a:cubicBezTo>
                    <a:cubicBezTo>
                      <a:pt x="8541" y="2530"/>
                      <a:pt x="8534" y="2513"/>
                      <a:pt x="8529" y="2494"/>
                    </a:cubicBezTo>
                    <a:cubicBezTo>
                      <a:pt x="8522" y="2476"/>
                      <a:pt x="8516" y="2457"/>
                      <a:pt x="8509" y="2440"/>
                    </a:cubicBezTo>
                    <a:cubicBezTo>
                      <a:pt x="8509" y="2439"/>
                      <a:pt x="8508" y="2436"/>
                      <a:pt x="8508" y="2434"/>
                    </a:cubicBezTo>
                    <a:lnTo>
                      <a:pt x="8508" y="2434"/>
                    </a:lnTo>
                    <a:cubicBezTo>
                      <a:pt x="8515" y="2441"/>
                      <a:pt x="8522" y="2449"/>
                      <a:pt x="8532" y="2455"/>
                    </a:cubicBezTo>
                    <a:cubicBezTo>
                      <a:pt x="8537" y="2457"/>
                      <a:pt x="8540" y="2460"/>
                      <a:pt x="8545" y="2462"/>
                    </a:cubicBezTo>
                    <a:cubicBezTo>
                      <a:pt x="8538" y="2446"/>
                      <a:pt x="8529" y="2427"/>
                      <a:pt x="8522" y="2411"/>
                    </a:cubicBezTo>
                    <a:cubicBezTo>
                      <a:pt x="8509" y="2383"/>
                      <a:pt x="8496" y="2357"/>
                      <a:pt x="8487" y="2330"/>
                    </a:cubicBezTo>
                    <a:cubicBezTo>
                      <a:pt x="8476" y="2298"/>
                      <a:pt x="8461" y="2245"/>
                      <a:pt x="8458" y="2208"/>
                    </a:cubicBezTo>
                    <a:cubicBezTo>
                      <a:pt x="8460" y="2208"/>
                      <a:pt x="8461" y="2209"/>
                      <a:pt x="8466" y="2209"/>
                    </a:cubicBezTo>
                    <a:cubicBezTo>
                      <a:pt x="8467" y="2211"/>
                      <a:pt x="8468" y="2211"/>
                      <a:pt x="8473" y="2211"/>
                    </a:cubicBezTo>
                    <a:cubicBezTo>
                      <a:pt x="8471" y="2208"/>
                      <a:pt x="8468" y="2206"/>
                      <a:pt x="8468" y="2203"/>
                    </a:cubicBezTo>
                    <a:cubicBezTo>
                      <a:pt x="8467" y="2200"/>
                      <a:pt x="8466" y="2195"/>
                      <a:pt x="8464" y="2189"/>
                    </a:cubicBezTo>
                    <a:cubicBezTo>
                      <a:pt x="8460" y="2180"/>
                      <a:pt x="8454" y="2170"/>
                      <a:pt x="8452" y="2158"/>
                    </a:cubicBezTo>
                    <a:cubicBezTo>
                      <a:pt x="8445" y="2128"/>
                      <a:pt x="8431" y="2039"/>
                      <a:pt x="8422" y="1981"/>
                    </a:cubicBezTo>
                    <a:lnTo>
                      <a:pt x="8421" y="1969"/>
                    </a:lnTo>
                    <a:cubicBezTo>
                      <a:pt x="8418" y="1968"/>
                      <a:pt x="8418" y="1967"/>
                      <a:pt x="8418" y="1964"/>
                    </a:cubicBezTo>
                    <a:lnTo>
                      <a:pt x="8418" y="1964"/>
                    </a:lnTo>
                    <a:cubicBezTo>
                      <a:pt x="8422" y="1968"/>
                      <a:pt x="8428" y="1971"/>
                      <a:pt x="8432" y="1975"/>
                    </a:cubicBezTo>
                    <a:cubicBezTo>
                      <a:pt x="8413" y="1945"/>
                      <a:pt x="8402" y="1865"/>
                      <a:pt x="8396" y="1807"/>
                    </a:cubicBezTo>
                    <a:cubicBezTo>
                      <a:pt x="8394" y="1802"/>
                      <a:pt x="8394" y="1800"/>
                      <a:pt x="8394" y="1794"/>
                    </a:cubicBezTo>
                    <a:cubicBezTo>
                      <a:pt x="8394" y="1789"/>
                      <a:pt x="8393" y="1787"/>
                      <a:pt x="8393" y="1785"/>
                    </a:cubicBezTo>
                    <a:lnTo>
                      <a:pt x="8393" y="1808"/>
                    </a:lnTo>
                    <a:cubicBezTo>
                      <a:pt x="8393" y="1811"/>
                      <a:pt x="8391" y="1817"/>
                      <a:pt x="8391" y="1821"/>
                    </a:cubicBezTo>
                    <a:cubicBezTo>
                      <a:pt x="8391" y="1824"/>
                      <a:pt x="8391" y="1830"/>
                      <a:pt x="8389" y="1833"/>
                    </a:cubicBezTo>
                    <a:cubicBezTo>
                      <a:pt x="8389" y="1837"/>
                      <a:pt x="8389" y="1843"/>
                      <a:pt x="8387" y="1846"/>
                    </a:cubicBezTo>
                    <a:cubicBezTo>
                      <a:pt x="8387" y="1850"/>
                      <a:pt x="8386" y="1855"/>
                      <a:pt x="8386" y="1859"/>
                    </a:cubicBezTo>
                    <a:cubicBezTo>
                      <a:pt x="8384" y="1862"/>
                      <a:pt x="8384" y="1868"/>
                      <a:pt x="8384" y="1872"/>
                    </a:cubicBezTo>
                    <a:cubicBezTo>
                      <a:pt x="8381" y="1877"/>
                      <a:pt x="8381" y="1881"/>
                      <a:pt x="8381" y="1887"/>
                    </a:cubicBezTo>
                    <a:cubicBezTo>
                      <a:pt x="8380" y="1890"/>
                      <a:pt x="8380" y="1894"/>
                      <a:pt x="8380" y="1898"/>
                    </a:cubicBezTo>
                    <a:cubicBezTo>
                      <a:pt x="8378" y="1903"/>
                      <a:pt x="8378" y="1908"/>
                      <a:pt x="8377" y="1913"/>
                    </a:cubicBezTo>
                    <a:cubicBezTo>
                      <a:pt x="8374" y="1917"/>
                      <a:pt x="8374" y="1922"/>
                      <a:pt x="8373" y="1924"/>
                    </a:cubicBezTo>
                    <a:cubicBezTo>
                      <a:pt x="8371" y="1930"/>
                      <a:pt x="8370" y="1935"/>
                      <a:pt x="8370" y="1940"/>
                    </a:cubicBezTo>
                    <a:cubicBezTo>
                      <a:pt x="8367" y="1945"/>
                      <a:pt x="8367" y="1946"/>
                      <a:pt x="8367" y="1949"/>
                    </a:cubicBezTo>
                    <a:cubicBezTo>
                      <a:pt x="8364" y="1959"/>
                      <a:pt x="8362" y="1967"/>
                      <a:pt x="8358" y="1975"/>
                    </a:cubicBezTo>
                    <a:cubicBezTo>
                      <a:pt x="8360" y="1974"/>
                      <a:pt x="8362" y="1974"/>
                      <a:pt x="8365" y="1971"/>
                    </a:cubicBezTo>
                    <a:cubicBezTo>
                      <a:pt x="8370" y="1969"/>
                      <a:pt x="8373" y="1968"/>
                      <a:pt x="8374" y="1964"/>
                    </a:cubicBezTo>
                    <a:lnTo>
                      <a:pt x="8374" y="1964"/>
                    </a:lnTo>
                    <a:cubicBezTo>
                      <a:pt x="8373" y="1975"/>
                      <a:pt x="8373" y="1988"/>
                      <a:pt x="8371" y="2000"/>
                    </a:cubicBezTo>
                    <a:cubicBezTo>
                      <a:pt x="8370" y="2012"/>
                      <a:pt x="8370" y="2025"/>
                      <a:pt x="8367" y="2035"/>
                    </a:cubicBezTo>
                    <a:cubicBezTo>
                      <a:pt x="8364" y="2061"/>
                      <a:pt x="8360" y="2086"/>
                      <a:pt x="8358" y="2094"/>
                    </a:cubicBezTo>
                    <a:cubicBezTo>
                      <a:pt x="8348" y="2150"/>
                      <a:pt x="8336" y="2202"/>
                      <a:pt x="8323" y="2257"/>
                    </a:cubicBezTo>
                    <a:lnTo>
                      <a:pt x="8336" y="2244"/>
                    </a:lnTo>
                    <a:cubicBezTo>
                      <a:pt x="8341" y="2240"/>
                      <a:pt x="8344" y="2237"/>
                      <a:pt x="8348" y="2231"/>
                    </a:cubicBezTo>
                    <a:lnTo>
                      <a:pt x="8348" y="2231"/>
                    </a:lnTo>
                    <a:cubicBezTo>
                      <a:pt x="8348" y="2235"/>
                      <a:pt x="8345" y="2240"/>
                      <a:pt x="8345" y="2244"/>
                    </a:cubicBezTo>
                    <a:cubicBezTo>
                      <a:pt x="8344" y="2245"/>
                      <a:pt x="8344" y="2248"/>
                      <a:pt x="8344" y="2250"/>
                    </a:cubicBezTo>
                    <a:cubicBezTo>
                      <a:pt x="8344" y="2253"/>
                      <a:pt x="8342" y="2254"/>
                      <a:pt x="8342" y="2257"/>
                    </a:cubicBezTo>
                    <a:cubicBezTo>
                      <a:pt x="8333" y="2340"/>
                      <a:pt x="8320" y="2401"/>
                      <a:pt x="8283" y="2475"/>
                    </a:cubicBezTo>
                    <a:cubicBezTo>
                      <a:pt x="8293" y="2475"/>
                      <a:pt x="8301" y="2473"/>
                      <a:pt x="8312" y="2468"/>
                    </a:cubicBezTo>
                    <a:lnTo>
                      <a:pt x="8312" y="2468"/>
                    </a:lnTo>
                    <a:cubicBezTo>
                      <a:pt x="8300" y="2497"/>
                      <a:pt x="8287" y="2527"/>
                      <a:pt x="8277" y="2556"/>
                    </a:cubicBezTo>
                    <a:cubicBezTo>
                      <a:pt x="8272" y="2565"/>
                      <a:pt x="8269" y="2576"/>
                      <a:pt x="8265" y="2587"/>
                    </a:cubicBezTo>
                    <a:cubicBezTo>
                      <a:pt x="8264" y="2579"/>
                      <a:pt x="8261" y="2572"/>
                      <a:pt x="8258" y="2565"/>
                    </a:cubicBezTo>
                    <a:cubicBezTo>
                      <a:pt x="8251" y="2539"/>
                      <a:pt x="8235" y="2515"/>
                      <a:pt x="8226" y="2491"/>
                    </a:cubicBezTo>
                    <a:cubicBezTo>
                      <a:pt x="8224" y="2489"/>
                      <a:pt x="8224" y="2488"/>
                      <a:pt x="8224" y="2484"/>
                    </a:cubicBezTo>
                    <a:cubicBezTo>
                      <a:pt x="8222" y="2478"/>
                      <a:pt x="8220" y="2470"/>
                      <a:pt x="8219" y="2460"/>
                    </a:cubicBezTo>
                    <a:lnTo>
                      <a:pt x="8219" y="2460"/>
                    </a:lnTo>
                    <a:cubicBezTo>
                      <a:pt x="8235" y="2473"/>
                      <a:pt x="8254" y="2482"/>
                      <a:pt x="8272" y="2489"/>
                    </a:cubicBezTo>
                    <a:cubicBezTo>
                      <a:pt x="8261" y="2460"/>
                      <a:pt x="8248" y="2433"/>
                      <a:pt x="8236" y="2404"/>
                    </a:cubicBezTo>
                    <a:cubicBezTo>
                      <a:pt x="8227" y="2380"/>
                      <a:pt x="8217" y="2354"/>
                      <a:pt x="8207" y="2327"/>
                    </a:cubicBezTo>
                    <a:cubicBezTo>
                      <a:pt x="8198" y="2303"/>
                      <a:pt x="8190" y="2279"/>
                      <a:pt x="8182" y="2253"/>
                    </a:cubicBezTo>
                    <a:cubicBezTo>
                      <a:pt x="8181" y="2250"/>
                      <a:pt x="8181" y="2248"/>
                      <a:pt x="8181" y="2245"/>
                    </a:cubicBezTo>
                    <a:lnTo>
                      <a:pt x="8181" y="2245"/>
                    </a:lnTo>
                    <a:cubicBezTo>
                      <a:pt x="8190" y="2254"/>
                      <a:pt x="8203" y="2266"/>
                      <a:pt x="8217" y="2273"/>
                    </a:cubicBezTo>
                    <a:cubicBezTo>
                      <a:pt x="8222" y="2276"/>
                      <a:pt x="8227" y="2280"/>
                      <a:pt x="8233" y="2282"/>
                    </a:cubicBezTo>
                    <a:cubicBezTo>
                      <a:pt x="8222" y="2258"/>
                      <a:pt x="8210" y="2232"/>
                      <a:pt x="8198" y="2209"/>
                    </a:cubicBezTo>
                    <a:cubicBezTo>
                      <a:pt x="8181" y="2173"/>
                      <a:pt x="8163" y="2135"/>
                      <a:pt x="8149" y="2094"/>
                    </a:cubicBezTo>
                    <a:cubicBezTo>
                      <a:pt x="8134" y="2051"/>
                      <a:pt x="8116" y="1978"/>
                      <a:pt x="8104" y="1924"/>
                    </a:cubicBezTo>
                    <a:cubicBezTo>
                      <a:pt x="8105" y="1924"/>
                      <a:pt x="8105" y="1926"/>
                      <a:pt x="8108" y="1926"/>
                    </a:cubicBezTo>
                    <a:cubicBezTo>
                      <a:pt x="8111" y="1927"/>
                      <a:pt x="8116" y="1927"/>
                      <a:pt x="8117" y="1927"/>
                    </a:cubicBezTo>
                    <a:cubicBezTo>
                      <a:pt x="8120" y="1927"/>
                      <a:pt x="8124" y="1930"/>
                      <a:pt x="8127" y="1930"/>
                    </a:cubicBezTo>
                    <a:lnTo>
                      <a:pt x="8123" y="1919"/>
                    </a:lnTo>
                    <a:cubicBezTo>
                      <a:pt x="8118" y="1911"/>
                      <a:pt x="8116" y="1906"/>
                      <a:pt x="8113" y="1901"/>
                    </a:cubicBezTo>
                    <a:cubicBezTo>
                      <a:pt x="8105" y="1887"/>
                      <a:pt x="8102" y="1872"/>
                      <a:pt x="8098" y="1855"/>
                    </a:cubicBezTo>
                    <a:cubicBezTo>
                      <a:pt x="8089" y="1814"/>
                      <a:pt x="8068" y="1688"/>
                      <a:pt x="8057" y="1608"/>
                    </a:cubicBezTo>
                    <a:lnTo>
                      <a:pt x="8053" y="1593"/>
                    </a:lnTo>
                    <a:cubicBezTo>
                      <a:pt x="8053" y="1590"/>
                      <a:pt x="8052" y="1586"/>
                      <a:pt x="8052" y="1585"/>
                    </a:cubicBezTo>
                    <a:lnTo>
                      <a:pt x="8052" y="1585"/>
                    </a:lnTo>
                    <a:cubicBezTo>
                      <a:pt x="8057" y="1590"/>
                      <a:pt x="8065" y="1596"/>
                      <a:pt x="8072" y="1599"/>
                    </a:cubicBezTo>
                    <a:cubicBezTo>
                      <a:pt x="8065" y="1586"/>
                      <a:pt x="8057" y="1567"/>
                      <a:pt x="8050" y="1543"/>
                    </a:cubicBezTo>
                    <a:lnTo>
                      <a:pt x="8050" y="1541"/>
                    </a:lnTo>
                    <a:cubicBezTo>
                      <a:pt x="8046" y="1531"/>
                      <a:pt x="8044" y="1518"/>
                      <a:pt x="8040" y="1505"/>
                    </a:cubicBezTo>
                    <a:cubicBezTo>
                      <a:pt x="8031" y="1460"/>
                      <a:pt x="8024" y="1407"/>
                      <a:pt x="8021" y="1364"/>
                    </a:cubicBezTo>
                    <a:cubicBezTo>
                      <a:pt x="8021" y="1360"/>
                      <a:pt x="8018" y="1354"/>
                      <a:pt x="8018" y="1347"/>
                    </a:cubicBezTo>
                    <a:cubicBezTo>
                      <a:pt x="8017" y="1344"/>
                      <a:pt x="8017" y="1338"/>
                      <a:pt x="8017" y="1332"/>
                    </a:cubicBezTo>
                    <a:cubicBezTo>
                      <a:pt x="8017" y="1345"/>
                      <a:pt x="8017" y="1357"/>
                      <a:pt x="8015" y="1367"/>
                    </a:cubicBezTo>
                    <a:cubicBezTo>
                      <a:pt x="8015" y="1374"/>
                      <a:pt x="8015" y="1380"/>
                      <a:pt x="8014" y="1386"/>
                    </a:cubicBezTo>
                    <a:cubicBezTo>
                      <a:pt x="8014" y="1393"/>
                      <a:pt x="8014" y="1399"/>
                      <a:pt x="8011" y="1403"/>
                    </a:cubicBezTo>
                    <a:cubicBezTo>
                      <a:pt x="8011" y="1409"/>
                      <a:pt x="8010" y="1416"/>
                      <a:pt x="8010" y="1422"/>
                    </a:cubicBezTo>
                    <a:cubicBezTo>
                      <a:pt x="8008" y="1429"/>
                      <a:pt x="8008" y="1435"/>
                      <a:pt x="8008" y="1439"/>
                    </a:cubicBezTo>
                    <a:cubicBezTo>
                      <a:pt x="8007" y="1445"/>
                      <a:pt x="8007" y="1453"/>
                      <a:pt x="8004" y="1458"/>
                    </a:cubicBezTo>
                    <a:lnTo>
                      <a:pt x="8001" y="1477"/>
                    </a:lnTo>
                    <a:cubicBezTo>
                      <a:pt x="7999" y="1483"/>
                      <a:pt x="7999" y="1489"/>
                      <a:pt x="7996" y="1495"/>
                    </a:cubicBezTo>
                    <a:cubicBezTo>
                      <a:pt x="7995" y="1502"/>
                      <a:pt x="7994" y="1508"/>
                      <a:pt x="7994" y="1514"/>
                    </a:cubicBezTo>
                    <a:cubicBezTo>
                      <a:pt x="7992" y="1519"/>
                      <a:pt x="7992" y="1524"/>
                      <a:pt x="7989" y="1528"/>
                    </a:cubicBezTo>
                    <a:cubicBezTo>
                      <a:pt x="7988" y="1535"/>
                      <a:pt x="7986" y="1543"/>
                      <a:pt x="7982" y="1550"/>
                    </a:cubicBezTo>
                    <a:lnTo>
                      <a:pt x="7982" y="1553"/>
                    </a:lnTo>
                    <a:cubicBezTo>
                      <a:pt x="7980" y="1556"/>
                      <a:pt x="7980" y="1560"/>
                      <a:pt x="7979" y="1564"/>
                    </a:cubicBezTo>
                    <a:cubicBezTo>
                      <a:pt x="7978" y="1570"/>
                      <a:pt x="7975" y="1577"/>
                      <a:pt x="7972" y="1583"/>
                    </a:cubicBezTo>
                    <a:lnTo>
                      <a:pt x="7966" y="1599"/>
                    </a:lnTo>
                    <a:cubicBezTo>
                      <a:pt x="7970" y="1599"/>
                      <a:pt x="7973" y="1598"/>
                      <a:pt x="7975" y="1596"/>
                    </a:cubicBezTo>
                    <a:cubicBezTo>
                      <a:pt x="7979" y="1595"/>
                      <a:pt x="7985" y="1590"/>
                      <a:pt x="7988" y="1586"/>
                    </a:cubicBezTo>
                    <a:lnTo>
                      <a:pt x="7988" y="1586"/>
                    </a:lnTo>
                    <a:cubicBezTo>
                      <a:pt x="7986" y="1601"/>
                      <a:pt x="7985" y="1618"/>
                      <a:pt x="7985" y="1637"/>
                    </a:cubicBezTo>
                    <a:cubicBezTo>
                      <a:pt x="7982" y="1654"/>
                      <a:pt x="7980" y="1670"/>
                      <a:pt x="7978" y="1686"/>
                    </a:cubicBezTo>
                    <a:cubicBezTo>
                      <a:pt x="7973" y="1723"/>
                      <a:pt x="7967" y="1757"/>
                      <a:pt x="7965" y="1771"/>
                    </a:cubicBezTo>
                    <a:cubicBezTo>
                      <a:pt x="7949" y="1845"/>
                      <a:pt x="7934" y="1920"/>
                      <a:pt x="7915" y="1993"/>
                    </a:cubicBezTo>
                    <a:cubicBezTo>
                      <a:pt x="7922" y="1988"/>
                      <a:pt x="7928" y="1983"/>
                      <a:pt x="7934" y="1975"/>
                    </a:cubicBezTo>
                    <a:cubicBezTo>
                      <a:pt x="7937" y="1969"/>
                      <a:pt x="7943" y="1964"/>
                      <a:pt x="7949" y="1955"/>
                    </a:cubicBezTo>
                    <a:lnTo>
                      <a:pt x="7949" y="1955"/>
                    </a:lnTo>
                    <a:cubicBezTo>
                      <a:pt x="7946" y="1962"/>
                      <a:pt x="7946" y="1968"/>
                      <a:pt x="7944" y="1974"/>
                    </a:cubicBezTo>
                    <a:cubicBezTo>
                      <a:pt x="7944" y="1977"/>
                      <a:pt x="7944" y="1978"/>
                      <a:pt x="7943" y="1983"/>
                    </a:cubicBezTo>
                    <a:cubicBezTo>
                      <a:pt x="7943" y="1985"/>
                      <a:pt x="7943" y="1990"/>
                      <a:pt x="7941" y="1991"/>
                    </a:cubicBezTo>
                    <a:cubicBezTo>
                      <a:pt x="7927" y="2106"/>
                      <a:pt x="7912" y="2192"/>
                      <a:pt x="7859" y="2295"/>
                    </a:cubicBezTo>
                    <a:cubicBezTo>
                      <a:pt x="7861" y="2295"/>
                      <a:pt x="7863" y="2295"/>
                      <a:pt x="7865" y="2295"/>
                    </a:cubicBezTo>
                    <a:cubicBezTo>
                      <a:pt x="7876" y="2295"/>
                      <a:pt x="7888" y="2292"/>
                      <a:pt x="7899" y="2286"/>
                    </a:cubicBezTo>
                    <a:lnTo>
                      <a:pt x="7899" y="2286"/>
                    </a:lnTo>
                    <a:cubicBezTo>
                      <a:pt x="7883" y="2327"/>
                      <a:pt x="7869" y="2369"/>
                      <a:pt x="7851" y="2409"/>
                    </a:cubicBezTo>
                    <a:cubicBezTo>
                      <a:pt x="7850" y="2411"/>
                      <a:pt x="7850" y="2412"/>
                      <a:pt x="7850" y="2414"/>
                    </a:cubicBezTo>
                    <a:cubicBezTo>
                      <a:pt x="7832" y="2373"/>
                      <a:pt x="7813" y="2333"/>
                      <a:pt x="7799" y="2295"/>
                    </a:cubicBezTo>
                    <a:cubicBezTo>
                      <a:pt x="7790" y="2272"/>
                      <a:pt x="7782" y="2245"/>
                      <a:pt x="7774" y="2222"/>
                    </a:cubicBezTo>
                    <a:cubicBezTo>
                      <a:pt x="7767" y="2195"/>
                      <a:pt x="7750" y="2173"/>
                      <a:pt x="7741" y="2148"/>
                    </a:cubicBezTo>
                    <a:cubicBezTo>
                      <a:pt x="7739" y="2147"/>
                      <a:pt x="7739" y="2144"/>
                      <a:pt x="7739" y="2141"/>
                    </a:cubicBezTo>
                    <a:cubicBezTo>
                      <a:pt x="7738" y="2135"/>
                      <a:pt x="7735" y="2128"/>
                      <a:pt x="7732" y="2116"/>
                    </a:cubicBezTo>
                    <a:lnTo>
                      <a:pt x="7732" y="2116"/>
                    </a:lnTo>
                    <a:cubicBezTo>
                      <a:pt x="7748" y="2129"/>
                      <a:pt x="7767" y="2139"/>
                      <a:pt x="7786" y="2145"/>
                    </a:cubicBezTo>
                    <a:cubicBezTo>
                      <a:pt x="7774" y="2116"/>
                      <a:pt x="7763" y="2090"/>
                      <a:pt x="7750" y="2061"/>
                    </a:cubicBezTo>
                    <a:cubicBezTo>
                      <a:pt x="7741" y="2036"/>
                      <a:pt x="7731" y="2012"/>
                      <a:pt x="7721" y="1984"/>
                    </a:cubicBezTo>
                    <a:cubicBezTo>
                      <a:pt x="7712" y="1961"/>
                      <a:pt x="7703" y="1935"/>
                      <a:pt x="7694" y="1908"/>
                    </a:cubicBezTo>
                    <a:cubicBezTo>
                      <a:pt x="7694" y="1906"/>
                      <a:pt x="7692" y="1904"/>
                      <a:pt x="7692" y="1901"/>
                    </a:cubicBezTo>
                    <a:lnTo>
                      <a:pt x="7692" y="1901"/>
                    </a:lnTo>
                    <a:cubicBezTo>
                      <a:pt x="7703" y="1910"/>
                      <a:pt x="7716" y="1920"/>
                      <a:pt x="7728" y="1927"/>
                    </a:cubicBezTo>
                    <a:cubicBezTo>
                      <a:pt x="7734" y="1932"/>
                      <a:pt x="7739" y="1935"/>
                      <a:pt x="7747" y="1938"/>
                    </a:cubicBezTo>
                    <a:cubicBezTo>
                      <a:pt x="7734" y="1911"/>
                      <a:pt x="7723" y="1888"/>
                      <a:pt x="7712" y="1865"/>
                    </a:cubicBezTo>
                    <a:cubicBezTo>
                      <a:pt x="7694" y="1829"/>
                      <a:pt x="7676" y="1789"/>
                      <a:pt x="7662" y="1750"/>
                    </a:cubicBezTo>
                    <a:cubicBezTo>
                      <a:pt x="7648" y="1707"/>
                      <a:pt x="7629" y="1634"/>
                      <a:pt x="7617" y="1579"/>
                    </a:cubicBezTo>
                    <a:lnTo>
                      <a:pt x="7617" y="1579"/>
                    </a:lnTo>
                    <a:cubicBezTo>
                      <a:pt x="7619" y="1579"/>
                      <a:pt x="7619" y="1582"/>
                      <a:pt x="7622" y="1582"/>
                    </a:cubicBezTo>
                    <a:cubicBezTo>
                      <a:pt x="7623" y="1583"/>
                      <a:pt x="7626" y="1583"/>
                      <a:pt x="7631" y="1583"/>
                    </a:cubicBezTo>
                    <a:cubicBezTo>
                      <a:pt x="7632" y="1583"/>
                      <a:pt x="7635" y="1584"/>
                      <a:pt x="7637" y="1584"/>
                    </a:cubicBezTo>
                    <a:cubicBezTo>
                      <a:pt x="7639" y="1584"/>
                      <a:pt x="7640" y="1584"/>
                      <a:pt x="7641" y="1583"/>
                    </a:cubicBezTo>
                    <a:cubicBezTo>
                      <a:pt x="7639" y="1579"/>
                      <a:pt x="7638" y="1576"/>
                      <a:pt x="7636" y="1574"/>
                    </a:cubicBezTo>
                    <a:cubicBezTo>
                      <a:pt x="7632" y="1567"/>
                      <a:pt x="7631" y="1561"/>
                      <a:pt x="7626" y="1556"/>
                    </a:cubicBezTo>
                    <a:cubicBezTo>
                      <a:pt x="7622" y="1541"/>
                      <a:pt x="7616" y="1527"/>
                      <a:pt x="7612" y="1511"/>
                    </a:cubicBezTo>
                    <a:cubicBezTo>
                      <a:pt x="7601" y="1468"/>
                      <a:pt x="7581" y="1344"/>
                      <a:pt x="7568" y="1264"/>
                    </a:cubicBezTo>
                    <a:lnTo>
                      <a:pt x="7567" y="1249"/>
                    </a:lnTo>
                    <a:cubicBezTo>
                      <a:pt x="7565" y="1245"/>
                      <a:pt x="7565" y="1242"/>
                      <a:pt x="7565" y="1240"/>
                    </a:cubicBezTo>
                    <a:lnTo>
                      <a:pt x="7565" y="1240"/>
                    </a:lnTo>
                    <a:cubicBezTo>
                      <a:pt x="7571" y="1248"/>
                      <a:pt x="7578" y="1252"/>
                      <a:pt x="7586" y="1255"/>
                    </a:cubicBezTo>
                    <a:cubicBezTo>
                      <a:pt x="7558" y="1211"/>
                      <a:pt x="7542" y="1103"/>
                      <a:pt x="7535" y="1020"/>
                    </a:cubicBezTo>
                    <a:cubicBezTo>
                      <a:pt x="7532" y="1017"/>
                      <a:pt x="7532" y="1011"/>
                      <a:pt x="7532" y="1004"/>
                    </a:cubicBezTo>
                    <a:cubicBezTo>
                      <a:pt x="7532" y="998"/>
                      <a:pt x="7532" y="995"/>
                      <a:pt x="7530" y="989"/>
                    </a:cubicBezTo>
                    <a:lnTo>
                      <a:pt x="7530" y="1024"/>
                    </a:lnTo>
                    <a:cubicBezTo>
                      <a:pt x="7530" y="1031"/>
                      <a:pt x="7529" y="1037"/>
                      <a:pt x="7529" y="1042"/>
                    </a:cubicBezTo>
                    <a:cubicBezTo>
                      <a:pt x="7529" y="1047"/>
                      <a:pt x="7527" y="1055"/>
                      <a:pt x="7527" y="1060"/>
                    </a:cubicBezTo>
                    <a:cubicBezTo>
                      <a:pt x="7525" y="1066"/>
                      <a:pt x="7525" y="1071"/>
                      <a:pt x="7525" y="1078"/>
                    </a:cubicBezTo>
                    <a:cubicBezTo>
                      <a:pt x="7525" y="1085"/>
                      <a:pt x="7523" y="1091"/>
                      <a:pt x="7523" y="1097"/>
                    </a:cubicBezTo>
                    <a:cubicBezTo>
                      <a:pt x="7522" y="1103"/>
                      <a:pt x="7522" y="1110"/>
                      <a:pt x="7522" y="1114"/>
                    </a:cubicBezTo>
                    <a:cubicBezTo>
                      <a:pt x="7520" y="1121"/>
                      <a:pt x="7520" y="1127"/>
                      <a:pt x="7517" y="1134"/>
                    </a:cubicBezTo>
                    <a:cubicBezTo>
                      <a:pt x="7516" y="1140"/>
                      <a:pt x="7516" y="1143"/>
                      <a:pt x="7514" y="1149"/>
                    </a:cubicBezTo>
                    <a:cubicBezTo>
                      <a:pt x="7513" y="1156"/>
                      <a:pt x="7510" y="1164"/>
                      <a:pt x="7509" y="1169"/>
                    </a:cubicBezTo>
                    <a:cubicBezTo>
                      <a:pt x="7507" y="1175"/>
                      <a:pt x="7507" y="1178"/>
                      <a:pt x="7506" y="1184"/>
                    </a:cubicBezTo>
                    <a:cubicBezTo>
                      <a:pt x="7503" y="1191"/>
                      <a:pt x="7501" y="1198"/>
                      <a:pt x="7498" y="1207"/>
                    </a:cubicBezTo>
                    <a:cubicBezTo>
                      <a:pt x="7495" y="1211"/>
                      <a:pt x="7495" y="1214"/>
                      <a:pt x="7494" y="1220"/>
                    </a:cubicBezTo>
                    <a:cubicBezTo>
                      <a:pt x="7491" y="1230"/>
                      <a:pt x="7487" y="1243"/>
                      <a:pt x="7481" y="1255"/>
                    </a:cubicBezTo>
                    <a:cubicBezTo>
                      <a:pt x="7485" y="1255"/>
                      <a:pt x="7488" y="1252"/>
                      <a:pt x="7491" y="1251"/>
                    </a:cubicBezTo>
                    <a:cubicBezTo>
                      <a:pt x="7494" y="1249"/>
                      <a:pt x="7500" y="1245"/>
                      <a:pt x="7503" y="1242"/>
                    </a:cubicBezTo>
                    <a:lnTo>
                      <a:pt x="7503" y="1242"/>
                    </a:lnTo>
                    <a:cubicBezTo>
                      <a:pt x="7503" y="1256"/>
                      <a:pt x="7501" y="1272"/>
                      <a:pt x="7500" y="1293"/>
                    </a:cubicBezTo>
                    <a:lnTo>
                      <a:pt x="7494" y="1342"/>
                    </a:lnTo>
                    <a:cubicBezTo>
                      <a:pt x="7488" y="1378"/>
                      <a:pt x="7484" y="1412"/>
                      <a:pt x="7481" y="1425"/>
                    </a:cubicBezTo>
                    <a:cubicBezTo>
                      <a:pt x="7466" y="1499"/>
                      <a:pt x="7450" y="1574"/>
                      <a:pt x="7434" y="1649"/>
                    </a:cubicBezTo>
                    <a:cubicBezTo>
                      <a:pt x="7440" y="1643"/>
                      <a:pt x="7448" y="1635"/>
                      <a:pt x="7450" y="1630"/>
                    </a:cubicBezTo>
                    <a:cubicBezTo>
                      <a:pt x="7456" y="1625"/>
                      <a:pt x="7459" y="1620"/>
                      <a:pt x="7466" y="1611"/>
                    </a:cubicBezTo>
                    <a:lnTo>
                      <a:pt x="7466" y="1611"/>
                    </a:lnTo>
                    <a:cubicBezTo>
                      <a:pt x="7465" y="1618"/>
                      <a:pt x="7465" y="1622"/>
                      <a:pt x="7464" y="1628"/>
                    </a:cubicBezTo>
                    <a:cubicBezTo>
                      <a:pt x="7464" y="1633"/>
                      <a:pt x="7462" y="1634"/>
                      <a:pt x="7462" y="1637"/>
                    </a:cubicBezTo>
                    <a:cubicBezTo>
                      <a:pt x="7462" y="1641"/>
                      <a:pt x="7459" y="1644"/>
                      <a:pt x="7459" y="1647"/>
                    </a:cubicBezTo>
                    <a:cubicBezTo>
                      <a:pt x="7448" y="1746"/>
                      <a:pt x="7433" y="1824"/>
                      <a:pt x="7394" y="1910"/>
                    </a:cubicBezTo>
                    <a:cubicBezTo>
                      <a:pt x="7392" y="1906"/>
                      <a:pt x="7391" y="1901"/>
                      <a:pt x="7389" y="1895"/>
                    </a:cubicBezTo>
                    <a:cubicBezTo>
                      <a:pt x="7376" y="1866"/>
                      <a:pt x="7365" y="1833"/>
                      <a:pt x="7356" y="1802"/>
                    </a:cubicBezTo>
                    <a:cubicBezTo>
                      <a:pt x="7355" y="1800"/>
                      <a:pt x="7355" y="1797"/>
                      <a:pt x="7353" y="1794"/>
                    </a:cubicBezTo>
                    <a:lnTo>
                      <a:pt x="7353" y="1794"/>
                    </a:lnTo>
                    <a:cubicBezTo>
                      <a:pt x="7365" y="1807"/>
                      <a:pt x="7379" y="1817"/>
                      <a:pt x="7397" y="1829"/>
                    </a:cubicBezTo>
                    <a:cubicBezTo>
                      <a:pt x="7404" y="1832"/>
                      <a:pt x="7411" y="1836"/>
                      <a:pt x="7416" y="1839"/>
                    </a:cubicBezTo>
                    <a:cubicBezTo>
                      <a:pt x="7404" y="1810"/>
                      <a:pt x="7389" y="1779"/>
                      <a:pt x="7375" y="1750"/>
                    </a:cubicBezTo>
                    <a:cubicBezTo>
                      <a:pt x="7355" y="1705"/>
                      <a:pt x="7333" y="1659"/>
                      <a:pt x="7314" y="1611"/>
                    </a:cubicBezTo>
                    <a:cubicBezTo>
                      <a:pt x="7297" y="1556"/>
                      <a:pt x="7270" y="1468"/>
                      <a:pt x="7259" y="1402"/>
                    </a:cubicBezTo>
                    <a:cubicBezTo>
                      <a:pt x="7260" y="1402"/>
                      <a:pt x="7262" y="1403"/>
                      <a:pt x="7262" y="1403"/>
                    </a:cubicBezTo>
                    <a:cubicBezTo>
                      <a:pt x="7266" y="1405"/>
                      <a:pt x="7269" y="1405"/>
                      <a:pt x="7273" y="1407"/>
                    </a:cubicBezTo>
                    <a:cubicBezTo>
                      <a:pt x="7275" y="1407"/>
                      <a:pt x="7278" y="1408"/>
                      <a:pt x="7282" y="1408"/>
                    </a:cubicBezTo>
                    <a:cubicBezTo>
                      <a:pt x="7284" y="1408"/>
                      <a:pt x="7286" y="1408"/>
                      <a:pt x="7288" y="1407"/>
                    </a:cubicBezTo>
                    <a:cubicBezTo>
                      <a:pt x="7283" y="1403"/>
                      <a:pt x="7283" y="1397"/>
                      <a:pt x="7281" y="1394"/>
                    </a:cubicBezTo>
                    <a:lnTo>
                      <a:pt x="7269" y="1373"/>
                    </a:lnTo>
                    <a:cubicBezTo>
                      <a:pt x="7262" y="1354"/>
                      <a:pt x="7254" y="1336"/>
                      <a:pt x="7252" y="1317"/>
                    </a:cubicBezTo>
                    <a:cubicBezTo>
                      <a:pt x="7238" y="1267"/>
                      <a:pt x="7215" y="1113"/>
                      <a:pt x="7198" y="1017"/>
                    </a:cubicBezTo>
                    <a:lnTo>
                      <a:pt x="7195" y="998"/>
                    </a:lnTo>
                    <a:cubicBezTo>
                      <a:pt x="7193" y="995"/>
                      <a:pt x="7193" y="991"/>
                      <a:pt x="7193" y="988"/>
                    </a:cubicBezTo>
                    <a:lnTo>
                      <a:pt x="7193" y="988"/>
                    </a:lnTo>
                    <a:cubicBezTo>
                      <a:pt x="7201" y="997"/>
                      <a:pt x="7208" y="1002"/>
                      <a:pt x="7218" y="1005"/>
                    </a:cubicBezTo>
                    <a:cubicBezTo>
                      <a:pt x="7186" y="952"/>
                      <a:pt x="7164" y="819"/>
                      <a:pt x="7157" y="721"/>
                    </a:cubicBezTo>
                    <a:cubicBezTo>
                      <a:pt x="7157" y="718"/>
                      <a:pt x="7154" y="712"/>
                      <a:pt x="7154" y="706"/>
                    </a:cubicBezTo>
                    <a:lnTo>
                      <a:pt x="7154" y="700"/>
                    </a:lnTo>
                    <a:cubicBezTo>
                      <a:pt x="7153" y="693"/>
                      <a:pt x="7153" y="689"/>
                      <a:pt x="7153" y="683"/>
                    </a:cubicBezTo>
                    <a:cubicBezTo>
                      <a:pt x="7153" y="690"/>
                      <a:pt x="7153" y="697"/>
                      <a:pt x="7151" y="706"/>
                    </a:cubicBezTo>
                    <a:cubicBezTo>
                      <a:pt x="7153" y="713"/>
                      <a:pt x="7151" y="719"/>
                      <a:pt x="7151" y="725"/>
                    </a:cubicBezTo>
                    <a:cubicBezTo>
                      <a:pt x="7151" y="732"/>
                      <a:pt x="7150" y="740"/>
                      <a:pt x="7150" y="748"/>
                    </a:cubicBezTo>
                    <a:cubicBezTo>
                      <a:pt x="7147" y="755"/>
                      <a:pt x="7147" y="763"/>
                      <a:pt x="7147" y="770"/>
                    </a:cubicBezTo>
                    <a:cubicBezTo>
                      <a:pt x="7146" y="777"/>
                      <a:pt x="7146" y="785"/>
                      <a:pt x="7144" y="792"/>
                    </a:cubicBezTo>
                    <a:cubicBezTo>
                      <a:pt x="7144" y="799"/>
                      <a:pt x="7143" y="806"/>
                      <a:pt x="7143" y="815"/>
                    </a:cubicBezTo>
                    <a:cubicBezTo>
                      <a:pt x="7140" y="822"/>
                      <a:pt x="7140" y="830"/>
                      <a:pt x="7138" y="835"/>
                    </a:cubicBezTo>
                    <a:cubicBezTo>
                      <a:pt x="7137" y="843"/>
                      <a:pt x="7137" y="851"/>
                      <a:pt x="7135" y="859"/>
                    </a:cubicBezTo>
                    <a:cubicBezTo>
                      <a:pt x="7132" y="866"/>
                      <a:pt x="7132" y="872"/>
                      <a:pt x="7131" y="879"/>
                    </a:cubicBezTo>
                    <a:cubicBezTo>
                      <a:pt x="7130" y="888"/>
                      <a:pt x="7128" y="896"/>
                      <a:pt x="7124" y="904"/>
                    </a:cubicBezTo>
                    <a:cubicBezTo>
                      <a:pt x="7122" y="911"/>
                      <a:pt x="7122" y="917"/>
                      <a:pt x="7121" y="922"/>
                    </a:cubicBezTo>
                    <a:cubicBezTo>
                      <a:pt x="7118" y="931"/>
                      <a:pt x="7115" y="940"/>
                      <a:pt x="7114" y="950"/>
                    </a:cubicBezTo>
                    <a:cubicBezTo>
                      <a:pt x="7111" y="954"/>
                      <a:pt x="7109" y="959"/>
                      <a:pt x="7109" y="965"/>
                    </a:cubicBezTo>
                    <a:cubicBezTo>
                      <a:pt x="7106" y="979"/>
                      <a:pt x="7100" y="994"/>
                      <a:pt x="7095" y="1005"/>
                    </a:cubicBezTo>
                    <a:cubicBezTo>
                      <a:pt x="7099" y="1004"/>
                      <a:pt x="7102" y="1004"/>
                      <a:pt x="7106" y="1002"/>
                    </a:cubicBezTo>
                    <a:cubicBezTo>
                      <a:pt x="7114" y="1001"/>
                      <a:pt x="7116" y="995"/>
                      <a:pt x="7122" y="991"/>
                    </a:cubicBezTo>
                    <a:lnTo>
                      <a:pt x="7122" y="991"/>
                    </a:lnTo>
                    <a:cubicBezTo>
                      <a:pt x="7121" y="1010"/>
                      <a:pt x="7118" y="1031"/>
                      <a:pt x="7115" y="1053"/>
                    </a:cubicBezTo>
                    <a:cubicBezTo>
                      <a:pt x="7114" y="1073"/>
                      <a:pt x="7111" y="1092"/>
                      <a:pt x="7108" y="1113"/>
                    </a:cubicBezTo>
                    <a:cubicBezTo>
                      <a:pt x="7100" y="1158"/>
                      <a:pt x="7095" y="1200"/>
                      <a:pt x="7093" y="1216"/>
                    </a:cubicBezTo>
                    <a:cubicBezTo>
                      <a:pt x="7073" y="1307"/>
                      <a:pt x="7055" y="1400"/>
                      <a:pt x="7035" y="1490"/>
                    </a:cubicBezTo>
                    <a:cubicBezTo>
                      <a:pt x="7042" y="1483"/>
                      <a:pt x="7050" y="1477"/>
                      <a:pt x="7055" y="1470"/>
                    </a:cubicBezTo>
                    <a:cubicBezTo>
                      <a:pt x="7060" y="1463"/>
                      <a:pt x="7066" y="1455"/>
                      <a:pt x="7073" y="1447"/>
                    </a:cubicBezTo>
                    <a:lnTo>
                      <a:pt x="7073" y="1447"/>
                    </a:lnTo>
                    <a:cubicBezTo>
                      <a:pt x="7071" y="1454"/>
                      <a:pt x="7071" y="1461"/>
                      <a:pt x="7070" y="1470"/>
                    </a:cubicBezTo>
                    <a:cubicBezTo>
                      <a:pt x="7070" y="1474"/>
                      <a:pt x="7067" y="1477"/>
                      <a:pt x="7067" y="1480"/>
                    </a:cubicBezTo>
                    <a:cubicBezTo>
                      <a:pt x="7066" y="1483"/>
                      <a:pt x="7066" y="1489"/>
                      <a:pt x="7066" y="1492"/>
                    </a:cubicBezTo>
                    <a:cubicBezTo>
                      <a:pt x="7048" y="1634"/>
                      <a:pt x="7029" y="1736"/>
                      <a:pt x="6965" y="1862"/>
                    </a:cubicBezTo>
                    <a:cubicBezTo>
                      <a:pt x="6969" y="1863"/>
                      <a:pt x="6972" y="1863"/>
                      <a:pt x="6975" y="1863"/>
                    </a:cubicBezTo>
                    <a:cubicBezTo>
                      <a:pt x="6990" y="1863"/>
                      <a:pt x="7003" y="1858"/>
                      <a:pt x="7016" y="1852"/>
                    </a:cubicBezTo>
                    <a:lnTo>
                      <a:pt x="7016" y="1852"/>
                    </a:lnTo>
                    <a:cubicBezTo>
                      <a:pt x="6997" y="1903"/>
                      <a:pt x="6977" y="1954"/>
                      <a:pt x="6958" y="2003"/>
                    </a:cubicBezTo>
                    <a:cubicBezTo>
                      <a:pt x="6957" y="2009"/>
                      <a:pt x="6956" y="2016"/>
                      <a:pt x="6952" y="2021"/>
                    </a:cubicBezTo>
                    <a:lnTo>
                      <a:pt x="6952" y="2021"/>
                    </a:lnTo>
                    <a:cubicBezTo>
                      <a:pt x="6938" y="1989"/>
                      <a:pt x="6924" y="1958"/>
                      <a:pt x="6912" y="1926"/>
                    </a:cubicBezTo>
                    <a:cubicBezTo>
                      <a:pt x="6899" y="1897"/>
                      <a:pt x="6888" y="1869"/>
                      <a:pt x="6877" y="1839"/>
                    </a:cubicBezTo>
                    <a:cubicBezTo>
                      <a:pt x="6868" y="1810"/>
                      <a:pt x="6857" y="1781"/>
                      <a:pt x="6846" y="1752"/>
                    </a:cubicBezTo>
                    <a:cubicBezTo>
                      <a:pt x="6845" y="1750"/>
                      <a:pt x="6845" y="1746"/>
                      <a:pt x="6845" y="1743"/>
                    </a:cubicBezTo>
                    <a:lnTo>
                      <a:pt x="6845" y="1743"/>
                    </a:lnTo>
                    <a:cubicBezTo>
                      <a:pt x="6857" y="1756"/>
                      <a:pt x="6870" y="1766"/>
                      <a:pt x="6886" y="1775"/>
                    </a:cubicBezTo>
                    <a:cubicBezTo>
                      <a:pt x="6893" y="1779"/>
                      <a:pt x="6899" y="1782"/>
                      <a:pt x="6906" y="1787"/>
                    </a:cubicBezTo>
                    <a:cubicBezTo>
                      <a:pt x="6893" y="1757"/>
                      <a:pt x="6881" y="1730"/>
                      <a:pt x="6867" y="1702"/>
                    </a:cubicBezTo>
                    <a:cubicBezTo>
                      <a:pt x="6846" y="1659"/>
                      <a:pt x="6825" y="1615"/>
                      <a:pt x="6810" y="1570"/>
                    </a:cubicBezTo>
                    <a:cubicBezTo>
                      <a:pt x="6791" y="1519"/>
                      <a:pt x="6768" y="1437"/>
                      <a:pt x="6755" y="1371"/>
                    </a:cubicBezTo>
                    <a:lnTo>
                      <a:pt x="6755" y="1371"/>
                    </a:lnTo>
                    <a:cubicBezTo>
                      <a:pt x="6758" y="1373"/>
                      <a:pt x="6759" y="1373"/>
                      <a:pt x="6761" y="1373"/>
                    </a:cubicBezTo>
                    <a:cubicBezTo>
                      <a:pt x="6765" y="1374"/>
                      <a:pt x="6768" y="1374"/>
                      <a:pt x="6769" y="1374"/>
                    </a:cubicBezTo>
                    <a:cubicBezTo>
                      <a:pt x="6774" y="1376"/>
                      <a:pt x="6780" y="1376"/>
                      <a:pt x="6782" y="1376"/>
                    </a:cubicBezTo>
                    <a:cubicBezTo>
                      <a:pt x="6781" y="1373"/>
                      <a:pt x="6780" y="1367"/>
                      <a:pt x="6775" y="1364"/>
                    </a:cubicBezTo>
                    <a:cubicBezTo>
                      <a:pt x="6772" y="1357"/>
                      <a:pt x="6768" y="1349"/>
                      <a:pt x="6766" y="1344"/>
                    </a:cubicBezTo>
                    <a:cubicBezTo>
                      <a:pt x="6759" y="1325"/>
                      <a:pt x="6753" y="1309"/>
                      <a:pt x="6748" y="1293"/>
                    </a:cubicBezTo>
                    <a:cubicBezTo>
                      <a:pt x="6736" y="1243"/>
                      <a:pt x="6714" y="1098"/>
                      <a:pt x="6697" y="1005"/>
                    </a:cubicBezTo>
                    <a:lnTo>
                      <a:pt x="6694" y="989"/>
                    </a:lnTo>
                    <a:cubicBezTo>
                      <a:pt x="6694" y="986"/>
                      <a:pt x="6692" y="982"/>
                      <a:pt x="6692" y="979"/>
                    </a:cubicBezTo>
                    <a:lnTo>
                      <a:pt x="6692" y="979"/>
                    </a:lnTo>
                    <a:cubicBezTo>
                      <a:pt x="6700" y="986"/>
                      <a:pt x="6707" y="994"/>
                      <a:pt x="6716" y="997"/>
                    </a:cubicBezTo>
                    <a:cubicBezTo>
                      <a:pt x="6687" y="947"/>
                      <a:pt x="6666" y="824"/>
                      <a:pt x="6659" y="732"/>
                    </a:cubicBezTo>
                    <a:cubicBezTo>
                      <a:pt x="6658" y="729"/>
                      <a:pt x="6658" y="728"/>
                      <a:pt x="6658" y="725"/>
                    </a:cubicBezTo>
                    <a:cubicBezTo>
                      <a:pt x="6656" y="718"/>
                      <a:pt x="6656" y="712"/>
                      <a:pt x="6656" y="705"/>
                    </a:cubicBezTo>
                    <a:cubicBezTo>
                      <a:pt x="6656" y="699"/>
                      <a:pt x="6653" y="693"/>
                      <a:pt x="6653" y="689"/>
                    </a:cubicBezTo>
                    <a:lnTo>
                      <a:pt x="6653" y="732"/>
                    </a:lnTo>
                    <a:cubicBezTo>
                      <a:pt x="6652" y="737"/>
                      <a:pt x="6652" y="742"/>
                      <a:pt x="6652" y="750"/>
                    </a:cubicBezTo>
                    <a:cubicBezTo>
                      <a:pt x="6652" y="757"/>
                      <a:pt x="6652" y="764"/>
                      <a:pt x="6650" y="770"/>
                    </a:cubicBezTo>
                    <a:cubicBezTo>
                      <a:pt x="6650" y="777"/>
                      <a:pt x="6649" y="785"/>
                      <a:pt x="6649" y="790"/>
                    </a:cubicBezTo>
                    <a:cubicBezTo>
                      <a:pt x="6646" y="798"/>
                      <a:pt x="6646" y="805"/>
                      <a:pt x="6646" y="812"/>
                    </a:cubicBezTo>
                    <a:cubicBezTo>
                      <a:pt x="6645" y="819"/>
                      <a:pt x="6645" y="824"/>
                      <a:pt x="6643" y="831"/>
                    </a:cubicBezTo>
                    <a:cubicBezTo>
                      <a:pt x="6642" y="838"/>
                      <a:pt x="6642" y="846"/>
                      <a:pt x="6639" y="856"/>
                    </a:cubicBezTo>
                    <a:cubicBezTo>
                      <a:pt x="6637" y="863"/>
                      <a:pt x="6637" y="867"/>
                      <a:pt x="6636" y="873"/>
                    </a:cubicBezTo>
                    <a:cubicBezTo>
                      <a:pt x="6634" y="880"/>
                      <a:pt x="6631" y="889"/>
                      <a:pt x="6630" y="896"/>
                    </a:cubicBezTo>
                    <a:cubicBezTo>
                      <a:pt x="6629" y="902"/>
                      <a:pt x="6629" y="908"/>
                      <a:pt x="6627" y="915"/>
                    </a:cubicBezTo>
                    <a:cubicBezTo>
                      <a:pt x="6624" y="924"/>
                      <a:pt x="6623" y="933"/>
                      <a:pt x="6620" y="940"/>
                    </a:cubicBezTo>
                    <a:cubicBezTo>
                      <a:pt x="6617" y="944"/>
                      <a:pt x="6617" y="950"/>
                      <a:pt x="6615" y="954"/>
                    </a:cubicBezTo>
                    <a:cubicBezTo>
                      <a:pt x="6613" y="967"/>
                      <a:pt x="6607" y="981"/>
                      <a:pt x="6602" y="995"/>
                    </a:cubicBezTo>
                    <a:cubicBezTo>
                      <a:pt x="6607" y="994"/>
                      <a:pt x="6610" y="994"/>
                      <a:pt x="6614" y="991"/>
                    </a:cubicBezTo>
                    <a:cubicBezTo>
                      <a:pt x="6620" y="988"/>
                      <a:pt x="6624" y="983"/>
                      <a:pt x="6629" y="981"/>
                    </a:cubicBezTo>
                    <a:lnTo>
                      <a:pt x="6629" y="981"/>
                    </a:lnTo>
                    <a:cubicBezTo>
                      <a:pt x="6627" y="997"/>
                      <a:pt x="6624" y="1017"/>
                      <a:pt x="6623" y="1040"/>
                    </a:cubicBezTo>
                    <a:cubicBezTo>
                      <a:pt x="6621" y="1059"/>
                      <a:pt x="6620" y="1078"/>
                      <a:pt x="6615" y="1097"/>
                    </a:cubicBezTo>
                    <a:cubicBezTo>
                      <a:pt x="6610" y="1140"/>
                      <a:pt x="6605" y="1180"/>
                      <a:pt x="6601" y="1194"/>
                    </a:cubicBezTo>
                    <a:cubicBezTo>
                      <a:pt x="6584" y="1281"/>
                      <a:pt x="6565" y="1368"/>
                      <a:pt x="6547" y="1454"/>
                    </a:cubicBezTo>
                    <a:lnTo>
                      <a:pt x="6566" y="1434"/>
                    </a:lnTo>
                    <a:cubicBezTo>
                      <a:pt x="6572" y="1429"/>
                      <a:pt x="6578" y="1422"/>
                      <a:pt x="6585" y="1412"/>
                    </a:cubicBezTo>
                    <a:lnTo>
                      <a:pt x="6585" y="1412"/>
                    </a:lnTo>
                    <a:cubicBezTo>
                      <a:pt x="6584" y="1419"/>
                      <a:pt x="6584" y="1426"/>
                      <a:pt x="6581" y="1432"/>
                    </a:cubicBezTo>
                    <a:cubicBezTo>
                      <a:pt x="6581" y="1437"/>
                      <a:pt x="6579" y="1439"/>
                      <a:pt x="6579" y="1444"/>
                    </a:cubicBezTo>
                    <a:cubicBezTo>
                      <a:pt x="6578" y="1447"/>
                      <a:pt x="6578" y="1451"/>
                      <a:pt x="6578" y="1454"/>
                    </a:cubicBezTo>
                    <a:cubicBezTo>
                      <a:pt x="6559" y="1586"/>
                      <a:pt x="6543" y="1686"/>
                      <a:pt x="6483" y="1807"/>
                    </a:cubicBezTo>
                    <a:cubicBezTo>
                      <a:pt x="6499" y="1807"/>
                      <a:pt x="6515" y="1802"/>
                      <a:pt x="6530" y="1795"/>
                    </a:cubicBezTo>
                    <a:lnTo>
                      <a:pt x="6530" y="1795"/>
                    </a:lnTo>
                    <a:cubicBezTo>
                      <a:pt x="6512" y="1845"/>
                      <a:pt x="6493" y="1891"/>
                      <a:pt x="6476" y="1939"/>
                    </a:cubicBezTo>
                    <a:cubicBezTo>
                      <a:pt x="6475" y="1942"/>
                      <a:pt x="6475" y="1946"/>
                      <a:pt x="6472" y="1948"/>
                    </a:cubicBezTo>
                    <a:cubicBezTo>
                      <a:pt x="6467" y="1935"/>
                      <a:pt x="6460" y="1920"/>
                      <a:pt x="6454" y="1906"/>
                    </a:cubicBezTo>
                    <a:cubicBezTo>
                      <a:pt x="6446" y="1881"/>
                      <a:pt x="6434" y="1855"/>
                      <a:pt x="6425" y="1830"/>
                    </a:cubicBezTo>
                    <a:lnTo>
                      <a:pt x="6398" y="1753"/>
                    </a:lnTo>
                    <a:cubicBezTo>
                      <a:pt x="6398" y="1750"/>
                      <a:pt x="6396" y="1749"/>
                      <a:pt x="6396" y="1746"/>
                    </a:cubicBezTo>
                    <a:lnTo>
                      <a:pt x="6396" y="1746"/>
                    </a:lnTo>
                    <a:cubicBezTo>
                      <a:pt x="6406" y="1757"/>
                      <a:pt x="6419" y="1766"/>
                      <a:pt x="6432" y="1775"/>
                    </a:cubicBezTo>
                    <a:cubicBezTo>
                      <a:pt x="6438" y="1779"/>
                      <a:pt x="6443" y="1781"/>
                      <a:pt x="6450" y="1785"/>
                    </a:cubicBezTo>
                    <a:cubicBezTo>
                      <a:pt x="6438" y="1760"/>
                      <a:pt x="6427" y="1736"/>
                      <a:pt x="6417" y="1712"/>
                    </a:cubicBezTo>
                    <a:cubicBezTo>
                      <a:pt x="6398" y="1676"/>
                      <a:pt x="6380" y="1637"/>
                      <a:pt x="6367" y="1598"/>
                    </a:cubicBezTo>
                    <a:cubicBezTo>
                      <a:pt x="6353" y="1553"/>
                      <a:pt x="6331" y="1482"/>
                      <a:pt x="6322" y="1425"/>
                    </a:cubicBezTo>
                    <a:cubicBezTo>
                      <a:pt x="6324" y="1425"/>
                      <a:pt x="6324" y="1426"/>
                      <a:pt x="6325" y="1426"/>
                    </a:cubicBezTo>
                    <a:cubicBezTo>
                      <a:pt x="6329" y="1429"/>
                      <a:pt x="6332" y="1429"/>
                      <a:pt x="6334" y="1429"/>
                    </a:cubicBezTo>
                    <a:cubicBezTo>
                      <a:pt x="6338" y="1431"/>
                      <a:pt x="6341" y="1431"/>
                      <a:pt x="6345" y="1431"/>
                    </a:cubicBezTo>
                    <a:lnTo>
                      <a:pt x="6340" y="1419"/>
                    </a:lnTo>
                    <a:cubicBezTo>
                      <a:pt x="6337" y="1412"/>
                      <a:pt x="6332" y="1407"/>
                      <a:pt x="6331" y="1402"/>
                    </a:cubicBezTo>
                    <a:cubicBezTo>
                      <a:pt x="6324" y="1387"/>
                      <a:pt x="6319" y="1373"/>
                      <a:pt x="6316" y="1357"/>
                    </a:cubicBezTo>
                    <a:cubicBezTo>
                      <a:pt x="6308" y="1315"/>
                      <a:pt x="6286" y="1190"/>
                      <a:pt x="6274" y="1107"/>
                    </a:cubicBezTo>
                    <a:lnTo>
                      <a:pt x="6271" y="1092"/>
                    </a:lnTo>
                    <a:cubicBezTo>
                      <a:pt x="6271" y="1089"/>
                      <a:pt x="6268" y="1085"/>
                      <a:pt x="6268" y="1084"/>
                    </a:cubicBezTo>
                    <a:lnTo>
                      <a:pt x="6268" y="1084"/>
                    </a:lnTo>
                    <a:cubicBezTo>
                      <a:pt x="6274" y="1089"/>
                      <a:pt x="6281" y="1095"/>
                      <a:pt x="6289" y="1098"/>
                    </a:cubicBezTo>
                    <a:cubicBezTo>
                      <a:pt x="6264" y="1055"/>
                      <a:pt x="6245" y="946"/>
                      <a:pt x="6238" y="864"/>
                    </a:cubicBezTo>
                    <a:cubicBezTo>
                      <a:pt x="6238" y="859"/>
                      <a:pt x="6236" y="853"/>
                      <a:pt x="6236" y="846"/>
                    </a:cubicBezTo>
                    <a:cubicBezTo>
                      <a:pt x="6235" y="843"/>
                      <a:pt x="6235" y="837"/>
                      <a:pt x="6235" y="831"/>
                    </a:cubicBezTo>
                    <a:cubicBezTo>
                      <a:pt x="6235" y="844"/>
                      <a:pt x="6235" y="856"/>
                      <a:pt x="6232" y="866"/>
                    </a:cubicBezTo>
                    <a:cubicBezTo>
                      <a:pt x="6232" y="872"/>
                      <a:pt x="6232" y="879"/>
                      <a:pt x="6231" y="885"/>
                    </a:cubicBezTo>
                    <a:cubicBezTo>
                      <a:pt x="6231" y="892"/>
                      <a:pt x="6231" y="896"/>
                      <a:pt x="6229" y="902"/>
                    </a:cubicBezTo>
                    <a:cubicBezTo>
                      <a:pt x="6229" y="909"/>
                      <a:pt x="6228" y="915"/>
                      <a:pt x="6228" y="921"/>
                    </a:cubicBezTo>
                    <a:cubicBezTo>
                      <a:pt x="6225" y="925"/>
                      <a:pt x="6225" y="933"/>
                      <a:pt x="6225" y="938"/>
                    </a:cubicBezTo>
                    <a:cubicBezTo>
                      <a:pt x="6223" y="944"/>
                      <a:pt x="6223" y="950"/>
                      <a:pt x="6222" y="957"/>
                    </a:cubicBezTo>
                    <a:cubicBezTo>
                      <a:pt x="6220" y="962"/>
                      <a:pt x="6220" y="969"/>
                      <a:pt x="6218" y="975"/>
                    </a:cubicBezTo>
                    <a:cubicBezTo>
                      <a:pt x="6216" y="981"/>
                      <a:pt x="6216" y="986"/>
                      <a:pt x="6215" y="991"/>
                    </a:cubicBezTo>
                    <a:cubicBezTo>
                      <a:pt x="6213" y="998"/>
                      <a:pt x="6210" y="1005"/>
                      <a:pt x="6210" y="1011"/>
                    </a:cubicBezTo>
                    <a:cubicBezTo>
                      <a:pt x="6209" y="1017"/>
                      <a:pt x="6209" y="1020"/>
                      <a:pt x="6207" y="1026"/>
                    </a:cubicBezTo>
                    <a:cubicBezTo>
                      <a:pt x="6206" y="1033"/>
                      <a:pt x="6203" y="1040"/>
                      <a:pt x="6200" y="1049"/>
                    </a:cubicBezTo>
                    <a:cubicBezTo>
                      <a:pt x="6199" y="1053"/>
                      <a:pt x="6199" y="1056"/>
                      <a:pt x="6196" y="1062"/>
                    </a:cubicBezTo>
                    <a:cubicBezTo>
                      <a:pt x="6193" y="1075"/>
                      <a:pt x="6189" y="1085"/>
                      <a:pt x="6184" y="1097"/>
                    </a:cubicBezTo>
                    <a:cubicBezTo>
                      <a:pt x="6187" y="1095"/>
                      <a:pt x="6191" y="1095"/>
                      <a:pt x="6193" y="1092"/>
                    </a:cubicBezTo>
                    <a:cubicBezTo>
                      <a:pt x="6196" y="1091"/>
                      <a:pt x="6202" y="1088"/>
                      <a:pt x="6206" y="1084"/>
                    </a:cubicBezTo>
                    <a:lnTo>
                      <a:pt x="6206" y="1084"/>
                    </a:lnTo>
                    <a:cubicBezTo>
                      <a:pt x="6203" y="1098"/>
                      <a:pt x="6202" y="1114"/>
                      <a:pt x="6200" y="1134"/>
                    </a:cubicBezTo>
                    <a:cubicBezTo>
                      <a:pt x="6199" y="1150"/>
                      <a:pt x="6196" y="1169"/>
                      <a:pt x="6194" y="1184"/>
                    </a:cubicBezTo>
                    <a:cubicBezTo>
                      <a:pt x="6189" y="1222"/>
                      <a:pt x="6186" y="1256"/>
                      <a:pt x="6181" y="1267"/>
                    </a:cubicBezTo>
                    <a:cubicBezTo>
                      <a:pt x="6167" y="1344"/>
                      <a:pt x="6151" y="1418"/>
                      <a:pt x="6135" y="1492"/>
                    </a:cubicBezTo>
                    <a:cubicBezTo>
                      <a:pt x="6142" y="1487"/>
                      <a:pt x="6148" y="1482"/>
                      <a:pt x="6152" y="1474"/>
                    </a:cubicBezTo>
                    <a:cubicBezTo>
                      <a:pt x="6157" y="1468"/>
                      <a:pt x="6162" y="1463"/>
                      <a:pt x="6167" y="1455"/>
                    </a:cubicBezTo>
                    <a:lnTo>
                      <a:pt x="6167" y="1455"/>
                    </a:lnTo>
                    <a:cubicBezTo>
                      <a:pt x="6165" y="1461"/>
                      <a:pt x="6165" y="1468"/>
                      <a:pt x="6164" y="1474"/>
                    </a:cubicBezTo>
                    <a:cubicBezTo>
                      <a:pt x="6164" y="1477"/>
                      <a:pt x="6164" y="1482"/>
                      <a:pt x="6162" y="1483"/>
                    </a:cubicBezTo>
                    <a:cubicBezTo>
                      <a:pt x="6162" y="1487"/>
                      <a:pt x="6159" y="1490"/>
                      <a:pt x="6159" y="1492"/>
                    </a:cubicBezTo>
                    <a:cubicBezTo>
                      <a:pt x="6145" y="1608"/>
                      <a:pt x="6129" y="1694"/>
                      <a:pt x="6078" y="1797"/>
                    </a:cubicBezTo>
                    <a:cubicBezTo>
                      <a:pt x="6093" y="1797"/>
                      <a:pt x="6107" y="1794"/>
                      <a:pt x="6119" y="1788"/>
                    </a:cubicBezTo>
                    <a:lnTo>
                      <a:pt x="6119" y="1788"/>
                    </a:lnTo>
                    <a:cubicBezTo>
                      <a:pt x="6104" y="1829"/>
                      <a:pt x="6087" y="1869"/>
                      <a:pt x="6071" y="1910"/>
                    </a:cubicBezTo>
                    <a:lnTo>
                      <a:pt x="6055" y="1959"/>
                    </a:lnTo>
                    <a:cubicBezTo>
                      <a:pt x="6049" y="1974"/>
                      <a:pt x="6043" y="1990"/>
                      <a:pt x="6040" y="2004"/>
                    </a:cubicBezTo>
                    <a:cubicBezTo>
                      <a:pt x="6058" y="1996"/>
                      <a:pt x="6077" y="1984"/>
                      <a:pt x="6094" y="1975"/>
                    </a:cubicBezTo>
                    <a:lnTo>
                      <a:pt x="6094" y="1975"/>
                    </a:lnTo>
                    <a:cubicBezTo>
                      <a:pt x="6087" y="1996"/>
                      <a:pt x="6078" y="2017"/>
                      <a:pt x="6069" y="2036"/>
                    </a:cubicBezTo>
                    <a:cubicBezTo>
                      <a:pt x="6061" y="2055"/>
                      <a:pt x="6053" y="2077"/>
                      <a:pt x="6055" y="2097"/>
                    </a:cubicBezTo>
                    <a:cubicBezTo>
                      <a:pt x="6068" y="2084"/>
                      <a:pt x="6083" y="2070"/>
                      <a:pt x="6094" y="2055"/>
                    </a:cubicBezTo>
                    <a:lnTo>
                      <a:pt x="6094" y="2055"/>
                    </a:lnTo>
                    <a:cubicBezTo>
                      <a:pt x="6075" y="2105"/>
                      <a:pt x="6061" y="2158"/>
                      <a:pt x="6046" y="2211"/>
                    </a:cubicBezTo>
                    <a:cubicBezTo>
                      <a:pt x="6039" y="2196"/>
                      <a:pt x="6033" y="2181"/>
                      <a:pt x="6026" y="2167"/>
                    </a:cubicBezTo>
                    <a:cubicBezTo>
                      <a:pt x="6017" y="2142"/>
                      <a:pt x="6006" y="2116"/>
                      <a:pt x="5997" y="2091"/>
                    </a:cubicBezTo>
                    <a:cubicBezTo>
                      <a:pt x="5988" y="2065"/>
                      <a:pt x="5978" y="2041"/>
                      <a:pt x="5971" y="2014"/>
                    </a:cubicBezTo>
                    <a:cubicBezTo>
                      <a:pt x="5969" y="2013"/>
                      <a:pt x="5969" y="2012"/>
                      <a:pt x="5969" y="2007"/>
                    </a:cubicBezTo>
                    <a:lnTo>
                      <a:pt x="5969" y="2007"/>
                    </a:lnTo>
                    <a:cubicBezTo>
                      <a:pt x="5981" y="2019"/>
                      <a:pt x="5991" y="2028"/>
                      <a:pt x="6006" y="2036"/>
                    </a:cubicBezTo>
                    <a:cubicBezTo>
                      <a:pt x="6011" y="2041"/>
                      <a:pt x="6017" y="2044"/>
                      <a:pt x="6022" y="2046"/>
                    </a:cubicBezTo>
                    <a:cubicBezTo>
                      <a:pt x="6011" y="2022"/>
                      <a:pt x="5998" y="1997"/>
                      <a:pt x="5988" y="1974"/>
                    </a:cubicBezTo>
                    <a:cubicBezTo>
                      <a:pt x="5969" y="1938"/>
                      <a:pt x="5953" y="1897"/>
                      <a:pt x="5939" y="1859"/>
                    </a:cubicBezTo>
                    <a:cubicBezTo>
                      <a:pt x="5924" y="1816"/>
                      <a:pt x="5904" y="1743"/>
                      <a:pt x="5894" y="1686"/>
                    </a:cubicBezTo>
                    <a:lnTo>
                      <a:pt x="5894" y="1686"/>
                    </a:lnTo>
                    <a:cubicBezTo>
                      <a:pt x="5895" y="1688"/>
                      <a:pt x="5897" y="1688"/>
                      <a:pt x="5897" y="1688"/>
                    </a:cubicBezTo>
                    <a:cubicBezTo>
                      <a:pt x="5901" y="1691"/>
                      <a:pt x="5904" y="1691"/>
                      <a:pt x="5905" y="1691"/>
                    </a:cubicBezTo>
                    <a:lnTo>
                      <a:pt x="5917" y="1691"/>
                    </a:lnTo>
                    <a:lnTo>
                      <a:pt x="5911" y="1679"/>
                    </a:lnTo>
                    <a:cubicBezTo>
                      <a:pt x="5910" y="1673"/>
                      <a:pt x="5905" y="1666"/>
                      <a:pt x="5904" y="1662"/>
                    </a:cubicBezTo>
                    <a:cubicBezTo>
                      <a:pt x="5897" y="1647"/>
                      <a:pt x="5891" y="1633"/>
                      <a:pt x="5889" y="1618"/>
                    </a:cubicBezTo>
                    <a:cubicBezTo>
                      <a:pt x="5879" y="1576"/>
                      <a:pt x="5859" y="1448"/>
                      <a:pt x="5846" y="1368"/>
                    </a:cubicBezTo>
                    <a:lnTo>
                      <a:pt x="5844" y="1354"/>
                    </a:lnTo>
                    <a:cubicBezTo>
                      <a:pt x="5843" y="1351"/>
                      <a:pt x="5843" y="1349"/>
                      <a:pt x="5843" y="1345"/>
                    </a:cubicBezTo>
                    <a:lnTo>
                      <a:pt x="5843" y="1345"/>
                    </a:lnTo>
                    <a:cubicBezTo>
                      <a:pt x="5847" y="1352"/>
                      <a:pt x="5855" y="1358"/>
                      <a:pt x="5862" y="1360"/>
                    </a:cubicBezTo>
                    <a:cubicBezTo>
                      <a:pt x="5836" y="1316"/>
                      <a:pt x="5818" y="1206"/>
                      <a:pt x="5811" y="1124"/>
                    </a:cubicBezTo>
                    <a:cubicBezTo>
                      <a:pt x="5811" y="1120"/>
                      <a:pt x="5811" y="1114"/>
                      <a:pt x="5810" y="1107"/>
                    </a:cubicBezTo>
                    <a:cubicBezTo>
                      <a:pt x="5810" y="1103"/>
                      <a:pt x="5810" y="1098"/>
                      <a:pt x="5808" y="1092"/>
                    </a:cubicBezTo>
                    <a:lnTo>
                      <a:pt x="5808" y="1127"/>
                    </a:lnTo>
                    <a:cubicBezTo>
                      <a:pt x="5808" y="1134"/>
                      <a:pt x="5807" y="1140"/>
                      <a:pt x="5807" y="1146"/>
                    </a:cubicBezTo>
                    <a:cubicBezTo>
                      <a:pt x="5807" y="1150"/>
                      <a:pt x="5804" y="1158"/>
                      <a:pt x="5804" y="1164"/>
                    </a:cubicBezTo>
                    <a:cubicBezTo>
                      <a:pt x="5802" y="1169"/>
                      <a:pt x="5802" y="1177"/>
                      <a:pt x="5802" y="1182"/>
                    </a:cubicBezTo>
                    <a:cubicBezTo>
                      <a:pt x="5801" y="1190"/>
                      <a:pt x="5801" y="1194"/>
                      <a:pt x="5801" y="1200"/>
                    </a:cubicBezTo>
                    <a:cubicBezTo>
                      <a:pt x="5799" y="1207"/>
                      <a:pt x="5799" y="1213"/>
                      <a:pt x="5799" y="1219"/>
                    </a:cubicBezTo>
                    <a:cubicBezTo>
                      <a:pt x="5796" y="1226"/>
                      <a:pt x="5796" y="1230"/>
                      <a:pt x="5795" y="1238"/>
                    </a:cubicBezTo>
                    <a:cubicBezTo>
                      <a:pt x="5794" y="1243"/>
                      <a:pt x="5794" y="1249"/>
                      <a:pt x="5792" y="1255"/>
                    </a:cubicBezTo>
                    <a:cubicBezTo>
                      <a:pt x="5789" y="1262"/>
                      <a:pt x="5788" y="1267"/>
                      <a:pt x="5786" y="1274"/>
                    </a:cubicBezTo>
                    <a:cubicBezTo>
                      <a:pt x="5785" y="1278"/>
                      <a:pt x="5785" y="1284"/>
                      <a:pt x="5782" y="1288"/>
                    </a:cubicBezTo>
                    <a:cubicBezTo>
                      <a:pt x="5780" y="1296"/>
                      <a:pt x="5779" y="1303"/>
                      <a:pt x="5775" y="1313"/>
                    </a:cubicBezTo>
                    <a:cubicBezTo>
                      <a:pt x="5773" y="1316"/>
                      <a:pt x="5773" y="1322"/>
                      <a:pt x="5772" y="1325"/>
                    </a:cubicBezTo>
                    <a:cubicBezTo>
                      <a:pt x="5767" y="1338"/>
                      <a:pt x="5765" y="1349"/>
                      <a:pt x="5759" y="1360"/>
                    </a:cubicBezTo>
                    <a:cubicBezTo>
                      <a:pt x="5763" y="1358"/>
                      <a:pt x="5766" y="1358"/>
                      <a:pt x="5767" y="1357"/>
                    </a:cubicBezTo>
                    <a:cubicBezTo>
                      <a:pt x="5773" y="1354"/>
                      <a:pt x="5778" y="1351"/>
                      <a:pt x="5780" y="1347"/>
                    </a:cubicBezTo>
                    <a:lnTo>
                      <a:pt x="5780" y="1347"/>
                    </a:lnTo>
                    <a:cubicBezTo>
                      <a:pt x="5779" y="1361"/>
                      <a:pt x="5779" y="1380"/>
                      <a:pt x="5778" y="1397"/>
                    </a:cubicBezTo>
                    <a:cubicBezTo>
                      <a:pt x="5775" y="1415"/>
                      <a:pt x="5773" y="1431"/>
                      <a:pt x="5770" y="1447"/>
                    </a:cubicBezTo>
                    <a:cubicBezTo>
                      <a:pt x="5766" y="1483"/>
                      <a:pt x="5760" y="1518"/>
                      <a:pt x="5757" y="1531"/>
                    </a:cubicBezTo>
                    <a:cubicBezTo>
                      <a:pt x="5741" y="1606"/>
                      <a:pt x="5727" y="1680"/>
                      <a:pt x="5709" y="1756"/>
                    </a:cubicBezTo>
                    <a:cubicBezTo>
                      <a:pt x="5715" y="1750"/>
                      <a:pt x="5721" y="1743"/>
                      <a:pt x="5727" y="1737"/>
                    </a:cubicBezTo>
                    <a:cubicBezTo>
                      <a:pt x="5731" y="1731"/>
                      <a:pt x="5735" y="1727"/>
                      <a:pt x="5741" y="1717"/>
                    </a:cubicBezTo>
                    <a:lnTo>
                      <a:pt x="5741" y="1717"/>
                    </a:lnTo>
                    <a:cubicBezTo>
                      <a:pt x="5738" y="1724"/>
                      <a:pt x="5738" y="1730"/>
                      <a:pt x="5738" y="1736"/>
                    </a:cubicBezTo>
                    <a:cubicBezTo>
                      <a:pt x="5737" y="1739"/>
                      <a:pt x="5737" y="1741"/>
                      <a:pt x="5737" y="1744"/>
                    </a:cubicBezTo>
                    <a:cubicBezTo>
                      <a:pt x="5735" y="1749"/>
                      <a:pt x="5735" y="1752"/>
                      <a:pt x="5735" y="1753"/>
                    </a:cubicBezTo>
                    <a:cubicBezTo>
                      <a:pt x="5721" y="1869"/>
                      <a:pt x="5706" y="1954"/>
                      <a:pt x="5654" y="2057"/>
                    </a:cubicBezTo>
                    <a:cubicBezTo>
                      <a:pt x="5656" y="2057"/>
                      <a:pt x="5658" y="2057"/>
                      <a:pt x="5660" y="2057"/>
                    </a:cubicBezTo>
                    <a:cubicBezTo>
                      <a:pt x="5671" y="2057"/>
                      <a:pt x="5682" y="2054"/>
                      <a:pt x="5693" y="2048"/>
                    </a:cubicBezTo>
                    <a:lnTo>
                      <a:pt x="5693" y="2048"/>
                    </a:lnTo>
                    <a:cubicBezTo>
                      <a:pt x="5677" y="2090"/>
                      <a:pt x="5663" y="2131"/>
                      <a:pt x="5647" y="2171"/>
                    </a:cubicBezTo>
                    <a:cubicBezTo>
                      <a:pt x="5640" y="2187"/>
                      <a:pt x="5634" y="2202"/>
                      <a:pt x="5628" y="2221"/>
                    </a:cubicBezTo>
                    <a:cubicBezTo>
                      <a:pt x="5622" y="2237"/>
                      <a:pt x="5618" y="2251"/>
                      <a:pt x="5613" y="2267"/>
                    </a:cubicBezTo>
                    <a:cubicBezTo>
                      <a:pt x="5632" y="2258"/>
                      <a:pt x="5650" y="2247"/>
                      <a:pt x="5670" y="2238"/>
                    </a:cubicBezTo>
                    <a:lnTo>
                      <a:pt x="5670" y="2238"/>
                    </a:lnTo>
                    <a:cubicBezTo>
                      <a:pt x="5661" y="2258"/>
                      <a:pt x="5654" y="2280"/>
                      <a:pt x="5644" y="2301"/>
                    </a:cubicBezTo>
                    <a:cubicBezTo>
                      <a:pt x="5637" y="2319"/>
                      <a:pt x="5628" y="2340"/>
                      <a:pt x="5629" y="2360"/>
                    </a:cubicBezTo>
                    <a:cubicBezTo>
                      <a:pt x="5644" y="2346"/>
                      <a:pt x="5657" y="2331"/>
                      <a:pt x="5672" y="2318"/>
                    </a:cubicBezTo>
                    <a:lnTo>
                      <a:pt x="5672" y="2318"/>
                    </a:lnTo>
                    <a:cubicBezTo>
                      <a:pt x="5647" y="2376"/>
                      <a:pt x="5632" y="2440"/>
                      <a:pt x="5613" y="2501"/>
                    </a:cubicBezTo>
                    <a:cubicBezTo>
                      <a:pt x="5612" y="2497"/>
                      <a:pt x="5611" y="2491"/>
                      <a:pt x="5606" y="2486"/>
                    </a:cubicBezTo>
                    <a:cubicBezTo>
                      <a:pt x="5598" y="2462"/>
                      <a:pt x="5586" y="2436"/>
                      <a:pt x="5577" y="2411"/>
                    </a:cubicBezTo>
                    <a:cubicBezTo>
                      <a:pt x="5568" y="2385"/>
                      <a:pt x="5560" y="2360"/>
                      <a:pt x="5552" y="2334"/>
                    </a:cubicBezTo>
                    <a:cubicBezTo>
                      <a:pt x="5550" y="2333"/>
                      <a:pt x="5550" y="2331"/>
                      <a:pt x="5548" y="2327"/>
                    </a:cubicBezTo>
                    <a:lnTo>
                      <a:pt x="5548" y="2327"/>
                    </a:lnTo>
                    <a:cubicBezTo>
                      <a:pt x="5560" y="2338"/>
                      <a:pt x="5571" y="2347"/>
                      <a:pt x="5584" y="2356"/>
                    </a:cubicBezTo>
                    <a:cubicBezTo>
                      <a:pt x="5592" y="2360"/>
                      <a:pt x="5598" y="2363"/>
                      <a:pt x="5603" y="2366"/>
                    </a:cubicBezTo>
                    <a:cubicBezTo>
                      <a:pt x="5592" y="2341"/>
                      <a:pt x="5579" y="2317"/>
                      <a:pt x="5568" y="2293"/>
                    </a:cubicBezTo>
                    <a:cubicBezTo>
                      <a:pt x="5550" y="2257"/>
                      <a:pt x="5532" y="2216"/>
                      <a:pt x="5519" y="2179"/>
                    </a:cubicBezTo>
                    <a:cubicBezTo>
                      <a:pt x="5505" y="2135"/>
                      <a:pt x="5483" y="2062"/>
                      <a:pt x="5474" y="2006"/>
                    </a:cubicBezTo>
                    <a:lnTo>
                      <a:pt x="5474" y="2006"/>
                    </a:lnTo>
                    <a:cubicBezTo>
                      <a:pt x="5476" y="2007"/>
                      <a:pt x="5476" y="2007"/>
                      <a:pt x="5477" y="2007"/>
                    </a:cubicBezTo>
                    <a:cubicBezTo>
                      <a:pt x="5480" y="2010"/>
                      <a:pt x="5483" y="2010"/>
                      <a:pt x="5487" y="2010"/>
                    </a:cubicBezTo>
                    <a:lnTo>
                      <a:pt x="5497" y="2010"/>
                    </a:lnTo>
                    <a:lnTo>
                      <a:pt x="5491" y="1999"/>
                    </a:lnTo>
                    <a:cubicBezTo>
                      <a:pt x="5489" y="1993"/>
                      <a:pt x="5487" y="1985"/>
                      <a:pt x="5483" y="1981"/>
                    </a:cubicBezTo>
                    <a:cubicBezTo>
                      <a:pt x="5477" y="1967"/>
                      <a:pt x="5473" y="1952"/>
                      <a:pt x="5468" y="1938"/>
                    </a:cubicBezTo>
                    <a:cubicBezTo>
                      <a:pt x="5458" y="1895"/>
                      <a:pt x="5438" y="1768"/>
                      <a:pt x="5425" y="1688"/>
                    </a:cubicBezTo>
                    <a:lnTo>
                      <a:pt x="5422" y="1673"/>
                    </a:lnTo>
                    <a:cubicBezTo>
                      <a:pt x="5422" y="1670"/>
                      <a:pt x="5419" y="1669"/>
                      <a:pt x="5419" y="1665"/>
                    </a:cubicBezTo>
                    <a:lnTo>
                      <a:pt x="5419" y="1665"/>
                    </a:lnTo>
                    <a:cubicBezTo>
                      <a:pt x="5425" y="1672"/>
                      <a:pt x="5432" y="1678"/>
                      <a:pt x="5439" y="1679"/>
                    </a:cubicBezTo>
                    <a:cubicBezTo>
                      <a:pt x="5412" y="1635"/>
                      <a:pt x="5396" y="1525"/>
                      <a:pt x="5388" y="1444"/>
                    </a:cubicBezTo>
                    <a:cubicBezTo>
                      <a:pt x="5388" y="1439"/>
                      <a:pt x="5387" y="1434"/>
                      <a:pt x="5387" y="1426"/>
                    </a:cubicBezTo>
                    <a:cubicBezTo>
                      <a:pt x="5387" y="1422"/>
                      <a:pt x="5385" y="1418"/>
                      <a:pt x="5385" y="1412"/>
                    </a:cubicBezTo>
                    <a:lnTo>
                      <a:pt x="5385" y="1447"/>
                    </a:lnTo>
                    <a:cubicBezTo>
                      <a:pt x="5383" y="1454"/>
                      <a:pt x="5383" y="1460"/>
                      <a:pt x="5383" y="1466"/>
                    </a:cubicBezTo>
                    <a:cubicBezTo>
                      <a:pt x="5381" y="1470"/>
                      <a:pt x="5381" y="1477"/>
                      <a:pt x="5381" y="1483"/>
                    </a:cubicBezTo>
                    <a:cubicBezTo>
                      <a:pt x="5381" y="1489"/>
                      <a:pt x="5380" y="1496"/>
                      <a:pt x="5380" y="1502"/>
                    </a:cubicBezTo>
                    <a:cubicBezTo>
                      <a:pt x="5378" y="1509"/>
                      <a:pt x="5378" y="1514"/>
                      <a:pt x="5378" y="1519"/>
                    </a:cubicBezTo>
                    <a:cubicBezTo>
                      <a:pt x="5375" y="1527"/>
                      <a:pt x="5375" y="1532"/>
                      <a:pt x="5374" y="1538"/>
                    </a:cubicBezTo>
                    <a:lnTo>
                      <a:pt x="5371" y="1557"/>
                    </a:lnTo>
                    <a:cubicBezTo>
                      <a:pt x="5368" y="1563"/>
                      <a:pt x="5368" y="1569"/>
                      <a:pt x="5367" y="1574"/>
                    </a:cubicBezTo>
                    <a:cubicBezTo>
                      <a:pt x="5365" y="1582"/>
                      <a:pt x="5364" y="1586"/>
                      <a:pt x="5364" y="1593"/>
                    </a:cubicBezTo>
                    <a:cubicBezTo>
                      <a:pt x="5361" y="1598"/>
                      <a:pt x="5361" y="1604"/>
                      <a:pt x="5359" y="1608"/>
                    </a:cubicBezTo>
                    <a:cubicBezTo>
                      <a:pt x="5358" y="1615"/>
                      <a:pt x="5356" y="1622"/>
                      <a:pt x="5352" y="1633"/>
                    </a:cubicBezTo>
                    <a:cubicBezTo>
                      <a:pt x="5351" y="1635"/>
                      <a:pt x="5349" y="1641"/>
                      <a:pt x="5349" y="1644"/>
                    </a:cubicBezTo>
                    <a:cubicBezTo>
                      <a:pt x="5345" y="1657"/>
                      <a:pt x="5342" y="1669"/>
                      <a:pt x="5336" y="1679"/>
                    </a:cubicBezTo>
                    <a:cubicBezTo>
                      <a:pt x="5339" y="1678"/>
                      <a:pt x="5343" y="1678"/>
                      <a:pt x="5345" y="1676"/>
                    </a:cubicBezTo>
                    <a:cubicBezTo>
                      <a:pt x="5349" y="1673"/>
                      <a:pt x="5354" y="1670"/>
                      <a:pt x="5358" y="1666"/>
                    </a:cubicBezTo>
                    <a:lnTo>
                      <a:pt x="5358" y="1666"/>
                    </a:lnTo>
                    <a:cubicBezTo>
                      <a:pt x="5356" y="1680"/>
                      <a:pt x="5356" y="1699"/>
                      <a:pt x="5354" y="1717"/>
                    </a:cubicBezTo>
                    <a:cubicBezTo>
                      <a:pt x="5352" y="1734"/>
                      <a:pt x="5351" y="1750"/>
                      <a:pt x="5346" y="1766"/>
                    </a:cubicBezTo>
                    <a:cubicBezTo>
                      <a:pt x="5343" y="1802"/>
                      <a:pt x="5338" y="1837"/>
                      <a:pt x="5335" y="1850"/>
                    </a:cubicBezTo>
                    <a:cubicBezTo>
                      <a:pt x="5317" y="1926"/>
                      <a:pt x="5303" y="2000"/>
                      <a:pt x="5285" y="2075"/>
                    </a:cubicBezTo>
                    <a:cubicBezTo>
                      <a:pt x="5293" y="2070"/>
                      <a:pt x="5298" y="2062"/>
                      <a:pt x="5303" y="2057"/>
                    </a:cubicBezTo>
                    <a:cubicBezTo>
                      <a:pt x="5307" y="2051"/>
                      <a:pt x="5313" y="2046"/>
                      <a:pt x="5317" y="2036"/>
                    </a:cubicBezTo>
                    <a:lnTo>
                      <a:pt x="5317" y="2036"/>
                    </a:lnTo>
                    <a:cubicBezTo>
                      <a:pt x="5316" y="2044"/>
                      <a:pt x="5316" y="2049"/>
                      <a:pt x="5314" y="2055"/>
                    </a:cubicBezTo>
                    <a:cubicBezTo>
                      <a:pt x="5314" y="2058"/>
                      <a:pt x="5314" y="2061"/>
                      <a:pt x="5313" y="2064"/>
                    </a:cubicBezTo>
                    <a:cubicBezTo>
                      <a:pt x="5313" y="2068"/>
                      <a:pt x="5310" y="2071"/>
                      <a:pt x="5310" y="2073"/>
                    </a:cubicBezTo>
                    <a:cubicBezTo>
                      <a:pt x="5303" y="2134"/>
                      <a:pt x="5295" y="2184"/>
                      <a:pt x="5281" y="2237"/>
                    </a:cubicBezTo>
                    <a:lnTo>
                      <a:pt x="5262" y="2195"/>
                    </a:lnTo>
                    <a:cubicBezTo>
                      <a:pt x="5243" y="2158"/>
                      <a:pt x="5227" y="2119"/>
                      <a:pt x="5213" y="2080"/>
                    </a:cubicBezTo>
                    <a:cubicBezTo>
                      <a:pt x="5198" y="2035"/>
                      <a:pt x="5178" y="1964"/>
                      <a:pt x="5168" y="1908"/>
                    </a:cubicBezTo>
                    <a:cubicBezTo>
                      <a:pt x="5169" y="1908"/>
                      <a:pt x="5169" y="1910"/>
                      <a:pt x="5171" y="1910"/>
                    </a:cubicBezTo>
                    <a:cubicBezTo>
                      <a:pt x="5172" y="1911"/>
                      <a:pt x="5176" y="1911"/>
                      <a:pt x="5179" y="1911"/>
                    </a:cubicBezTo>
                    <a:cubicBezTo>
                      <a:pt x="5182" y="1911"/>
                      <a:pt x="5184" y="1912"/>
                      <a:pt x="5187" y="1912"/>
                    </a:cubicBezTo>
                    <a:cubicBezTo>
                      <a:pt x="5188" y="1912"/>
                      <a:pt x="5189" y="1912"/>
                      <a:pt x="5191" y="1911"/>
                    </a:cubicBezTo>
                    <a:cubicBezTo>
                      <a:pt x="5189" y="1908"/>
                      <a:pt x="5187" y="1904"/>
                      <a:pt x="5185" y="1903"/>
                    </a:cubicBezTo>
                    <a:cubicBezTo>
                      <a:pt x="5182" y="1895"/>
                      <a:pt x="5179" y="1890"/>
                      <a:pt x="5176" y="1884"/>
                    </a:cubicBezTo>
                    <a:cubicBezTo>
                      <a:pt x="5171" y="1869"/>
                      <a:pt x="5165" y="1855"/>
                      <a:pt x="5162" y="1839"/>
                    </a:cubicBezTo>
                    <a:cubicBezTo>
                      <a:pt x="5150" y="1797"/>
                      <a:pt x="5131" y="1670"/>
                      <a:pt x="5118" y="1590"/>
                    </a:cubicBezTo>
                    <a:lnTo>
                      <a:pt x="5114" y="1576"/>
                    </a:lnTo>
                    <a:cubicBezTo>
                      <a:pt x="5114" y="1574"/>
                      <a:pt x="5112" y="1570"/>
                      <a:pt x="5112" y="1567"/>
                    </a:cubicBezTo>
                    <a:lnTo>
                      <a:pt x="5112" y="1567"/>
                    </a:lnTo>
                    <a:cubicBezTo>
                      <a:pt x="5118" y="1574"/>
                      <a:pt x="5126" y="1579"/>
                      <a:pt x="5133" y="1582"/>
                    </a:cubicBezTo>
                    <a:cubicBezTo>
                      <a:pt x="5105" y="1538"/>
                      <a:pt x="5089" y="1426"/>
                      <a:pt x="5082" y="1347"/>
                    </a:cubicBezTo>
                    <a:cubicBezTo>
                      <a:pt x="5082" y="1342"/>
                      <a:pt x="5081" y="1336"/>
                      <a:pt x="5081" y="1329"/>
                    </a:cubicBezTo>
                    <a:cubicBezTo>
                      <a:pt x="5081" y="1325"/>
                      <a:pt x="5078" y="1320"/>
                      <a:pt x="5078" y="1315"/>
                    </a:cubicBezTo>
                    <a:lnTo>
                      <a:pt x="5078" y="1349"/>
                    </a:lnTo>
                    <a:cubicBezTo>
                      <a:pt x="5076" y="1357"/>
                      <a:pt x="5076" y="1361"/>
                      <a:pt x="5076" y="1367"/>
                    </a:cubicBezTo>
                    <a:cubicBezTo>
                      <a:pt x="5075" y="1374"/>
                      <a:pt x="5075" y="1380"/>
                      <a:pt x="5075" y="1386"/>
                    </a:cubicBezTo>
                    <a:cubicBezTo>
                      <a:pt x="5073" y="1390"/>
                      <a:pt x="5073" y="1397"/>
                      <a:pt x="5073" y="1403"/>
                    </a:cubicBezTo>
                    <a:cubicBezTo>
                      <a:pt x="5070" y="1410"/>
                      <a:pt x="5070" y="1416"/>
                      <a:pt x="5070" y="1423"/>
                    </a:cubicBezTo>
                    <a:lnTo>
                      <a:pt x="5067" y="1439"/>
                    </a:lnTo>
                    <a:cubicBezTo>
                      <a:pt x="5066" y="1447"/>
                      <a:pt x="5066" y="1453"/>
                      <a:pt x="5063" y="1460"/>
                    </a:cubicBezTo>
                    <a:cubicBezTo>
                      <a:pt x="5062" y="1466"/>
                      <a:pt x="5062" y="1470"/>
                      <a:pt x="5060" y="1476"/>
                    </a:cubicBezTo>
                    <a:cubicBezTo>
                      <a:pt x="5059" y="1483"/>
                      <a:pt x="5059" y="1490"/>
                      <a:pt x="5056" y="1496"/>
                    </a:cubicBezTo>
                    <a:cubicBezTo>
                      <a:pt x="5054" y="1499"/>
                      <a:pt x="5054" y="1505"/>
                      <a:pt x="5053" y="1511"/>
                    </a:cubicBezTo>
                    <a:cubicBezTo>
                      <a:pt x="5051" y="1518"/>
                      <a:pt x="5049" y="1525"/>
                      <a:pt x="5046" y="1534"/>
                    </a:cubicBezTo>
                    <a:cubicBezTo>
                      <a:pt x="5044" y="1538"/>
                      <a:pt x="5041" y="1541"/>
                      <a:pt x="5041" y="1547"/>
                    </a:cubicBezTo>
                    <a:cubicBezTo>
                      <a:pt x="5038" y="1557"/>
                      <a:pt x="5034" y="1570"/>
                      <a:pt x="5030" y="1582"/>
                    </a:cubicBezTo>
                    <a:cubicBezTo>
                      <a:pt x="5033" y="1579"/>
                      <a:pt x="5037" y="1579"/>
                      <a:pt x="5038" y="1577"/>
                    </a:cubicBezTo>
                    <a:cubicBezTo>
                      <a:pt x="5044" y="1576"/>
                      <a:pt x="5047" y="1572"/>
                      <a:pt x="5051" y="1569"/>
                    </a:cubicBezTo>
                    <a:lnTo>
                      <a:pt x="5051" y="1569"/>
                    </a:lnTo>
                    <a:cubicBezTo>
                      <a:pt x="5049" y="1583"/>
                      <a:pt x="5049" y="1601"/>
                      <a:pt x="5047" y="1620"/>
                    </a:cubicBezTo>
                    <a:cubicBezTo>
                      <a:pt x="5046" y="1635"/>
                      <a:pt x="5044" y="1651"/>
                      <a:pt x="5040" y="1669"/>
                    </a:cubicBezTo>
                    <a:cubicBezTo>
                      <a:pt x="5037" y="1707"/>
                      <a:pt x="5031" y="1741"/>
                      <a:pt x="5027" y="1752"/>
                    </a:cubicBezTo>
                    <a:cubicBezTo>
                      <a:pt x="5011" y="1829"/>
                      <a:pt x="4996" y="1903"/>
                      <a:pt x="4979" y="1977"/>
                    </a:cubicBezTo>
                    <a:cubicBezTo>
                      <a:pt x="4986" y="1971"/>
                      <a:pt x="4991" y="1967"/>
                      <a:pt x="4996" y="1959"/>
                    </a:cubicBezTo>
                    <a:cubicBezTo>
                      <a:pt x="5001" y="1954"/>
                      <a:pt x="5005" y="1948"/>
                      <a:pt x="5011" y="1939"/>
                    </a:cubicBezTo>
                    <a:lnTo>
                      <a:pt x="5011" y="1939"/>
                    </a:lnTo>
                    <a:cubicBezTo>
                      <a:pt x="5009" y="1946"/>
                      <a:pt x="5009" y="1952"/>
                      <a:pt x="5009" y="1956"/>
                    </a:cubicBezTo>
                    <a:cubicBezTo>
                      <a:pt x="5008" y="1961"/>
                      <a:pt x="5008" y="1962"/>
                      <a:pt x="5008" y="1967"/>
                    </a:cubicBezTo>
                    <a:cubicBezTo>
                      <a:pt x="5008" y="1969"/>
                      <a:pt x="5008" y="1974"/>
                      <a:pt x="5005" y="1975"/>
                    </a:cubicBezTo>
                    <a:cubicBezTo>
                      <a:pt x="4991" y="2091"/>
                      <a:pt x="4976" y="2174"/>
                      <a:pt x="4924" y="2279"/>
                    </a:cubicBezTo>
                    <a:cubicBezTo>
                      <a:pt x="4926" y="2279"/>
                      <a:pt x="4927" y="2279"/>
                      <a:pt x="4929" y="2279"/>
                    </a:cubicBezTo>
                    <a:cubicBezTo>
                      <a:pt x="4942" y="2279"/>
                      <a:pt x="4954" y="2275"/>
                      <a:pt x="4966" y="2269"/>
                    </a:cubicBezTo>
                    <a:lnTo>
                      <a:pt x="4966" y="2269"/>
                    </a:lnTo>
                    <a:cubicBezTo>
                      <a:pt x="4951" y="2308"/>
                      <a:pt x="4937" y="2347"/>
                      <a:pt x="4922" y="2383"/>
                    </a:cubicBezTo>
                    <a:cubicBezTo>
                      <a:pt x="4918" y="2376"/>
                      <a:pt x="4915" y="2369"/>
                      <a:pt x="4914" y="2362"/>
                    </a:cubicBezTo>
                    <a:cubicBezTo>
                      <a:pt x="4903" y="2341"/>
                      <a:pt x="4896" y="2319"/>
                      <a:pt x="4887" y="2298"/>
                    </a:cubicBezTo>
                    <a:cubicBezTo>
                      <a:pt x="4880" y="2279"/>
                      <a:pt x="4873" y="2257"/>
                      <a:pt x="4866" y="2237"/>
                    </a:cubicBezTo>
                    <a:cubicBezTo>
                      <a:pt x="4864" y="2235"/>
                      <a:pt x="4864" y="2232"/>
                      <a:pt x="4864" y="2229"/>
                    </a:cubicBezTo>
                    <a:lnTo>
                      <a:pt x="4864" y="2229"/>
                    </a:lnTo>
                    <a:cubicBezTo>
                      <a:pt x="4873" y="2238"/>
                      <a:pt x="4882" y="2245"/>
                      <a:pt x="4895" y="2253"/>
                    </a:cubicBezTo>
                    <a:cubicBezTo>
                      <a:pt x="4899" y="2257"/>
                      <a:pt x="4903" y="2258"/>
                      <a:pt x="4909" y="2260"/>
                    </a:cubicBezTo>
                    <a:cubicBezTo>
                      <a:pt x="4900" y="2240"/>
                      <a:pt x="4889" y="2221"/>
                      <a:pt x="4880" y="2200"/>
                    </a:cubicBezTo>
                    <a:cubicBezTo>
                      <a:pt x="4866" y="2170"/>
                      <a:pt x="4851" y="2138"/>
                      <a:pt x="4838" y="2106"/>
                    </a:cubicBezTo>
                    <a:cubicBezTo>
                      <a:pt x="4826" y="2070"/>
                      <a:pt x="4809" y="2010"/>
                      <a:pt x="4800" y="1962"/>
                    </a:cubicBezTo>
                    <a:lnTo>
                      <a:pt x="4800" y="1962"/>
                    </a:lnTo>
                    <a:cubicBezTo>
                      <a:pt x="4802" y="1964"/>
                      <a:pt x="4802" y="1964"/>
                      <a:pt x="4805" y="1964"/>
                    </a:cubicBezTo>
                    <a:cubicBezTo>
                      <a:pt x="4808" y="1964"/>
                      <a:pt x="4809" y="1967"/>
                      <a:pt x="4812" y="1967"/>
                    </a:cubicBezTo>
                    <a:cubicBezTo>
                      <a:pt x="4815" y="1967"/>
                      <a:pt x="4819" y="1968"/>
                      <a:pt x="4821" y="1968"/>
                    </a:cubicBezTo>
                    <a:cubicBezTo>
                      <a:pt x="4819" y="1964"/>
                      <a:pt x="4816" y="1961"/>
                      <a:pt x="4816" y="1959"/>
                    </a:cubicBezTo>
                    <a:cubicBezTo>
                      <a:pt x="4813" y="1955"/>
                      <a:pt x="4812" y="1949"/>
                      <a:pt x="4809" y="1945"/>
                    </a:cubicBezTo>
                    <a:cubicBezTo>
                      <a:pt x="4805" y="1932"/>
                      <a:pt x="4800" y="1920"/>
                      <a:pt x="4797" y="1908"/>
                    </a:cubicBezTo>
                    <a:cubicBezTo>
                      <a:pt x="4787" y="1874"/>
                      <a:pt x="4771" y="1768"/>
                      <a:pt x="4761" y="1702"/>
                    </a:cubicBezTo>
                    <a:lnTo>
                      <a:pt x="4758" y="1691"/>
                    </a:lnTo>
                    <a:cubicBezTo>
                      <a:pt x="4757" y="1688"/>
                      <a:pt x="4757" y="1686"/>
                      <a:pt x="4757" y="1683"/>
                    </a:cubicBezTo>
                    <a:lnTo>
                      <a:pt x="4757" y="1683"/>
                    </a:lnTo>
                    <a:cubicBezTo>
                      <a:pt x="4763" y="1686"/>
                      <a:pt x="4768" y="1692"/>
                      <a:pt x="4776" y="1695"/>
                    </a:cubicBezTo>
                    <a:cubicBezTo>
                      <a:pt x="4754" y="1659"/>
                      <a:pt x="4739" y="1569"/>
                      <a:pt x="4733" y="1499"/>
                    </a:cubicBezTo>
                    <a:cubicBezTo>
                      <a:pt x="4733" y="1496"/>
                      <a:pt x="4733" y="1492"/>
                      <a:pt x="4732" y="1487"/>
                    </a:cubicBezTo>
                    <a:cubicBezTo>
                      <a:pt x="4729" y="1492"/>
                      <a:pt x="4729" y="1498"/>
                      <a:pt x="4729" y="1503"/>
                    </a:cubicBezTo>
                    <a:cubicBezTo>
                      <a:pt x="4729" y="1506"/>
                      <a:pt x="4729" y="1512"/>
                      <a:pt x="4728" y="1518"/>
                    </a:cubicBezTo>
                    <a:cubicBezTo>
                      <a:pt x="4728" y="1521"/>
                      <a:pt x="4728" y="1527"/>
                      <a:pt x="4726" y="1532"/>
                    </a:cubicBezTo>
                    <a:cubicBezTo>
                      <a:pt x="4726" y="1535"/>
                      <a:pt x="4725" y="1541"/>
                      <a:pt x="4725" y="1547"/>
                    </a:cubicBezTo>
                    <a:cubicBezTo>
                      <a:pt x="4722" y="1553"/>
                      <a:pt x="4722" y="1557"/>
                      <a:pt x="4722" y="1563"/>
                    </a:cubicBezTo>
                    <a:cubicBezTo>
                      <a:pt x="4722" y="1567"/>
                      <a:pt x="4720" y="1572"/>
                      <a:pt x="4720" y="1577"/>
                    </a:cubicBezTo>
                    <a:cubicBezTo>
                      <a:pt x="4720" y="1583"/>
                      <a:pt x="4719" y="1589"/>
                      <a:pt x="4719" y="1593"/>
                    </a:cubicBezTo>
                    <a:cubicBezTo>
                      <a:pt x="4717" y="1598"/>
                      <a:pt x="4717" y="1604"/>
                      <a:pt x="4715" y="1606"/>
                    </a:cubicBezTo>
                    <a:cubicBezTo>
                      <a:pt x="4713" y="1612"/>
                      <a:pt x="4713" y="1620"/>
                      <a:pt x="4712" y="1625"/>
                    </a:cubicBezTo>
                    <a:cubicBezTo>
                      <a:pt x="4710" y="1628"/>
                      <a:pt x="4710" y="1633"/>
                      <a:pt x="4707" y="1637"/>
                    </a:cubicBezTo>
                    <a:cubicBezTo>
                      <a:pt x="4706" y="1644"/>
                      <a:pt x="4704" y="1650"/>
                      <a:pt x="4703" y="1657"/>
                    </a:cubicBezTo>
                    <a:cubicBezTo>
                      <a:pt x="4700" y="1662"/>
                      <a:pt x="4700" y="1665"/>
                      <a:pt x="4699" y="1666"/>
                    </a:cubicBezTo>
                    <a:cubicBezTo>
                      <a:pt x="4696" y="1676"/>
                      <a:pt x="4691" y="1685"/>
                      <a:pt x="4690" y="1695"/>
                    </a:cubicBezTo>
                    <a:cubicBezTo>
                      <a:pt x="4693" y="1694"/>
                      <a:pt x="4696" y="1694"/>
                      <a:pt x="4697" y="1692"/>
                    </a:cubicBezTo>
                    <a:cubicBezTo>
                      <a:pt x="4700" y="1691"/>
                      <a:pt x="4704" y="1688"/>
                      <a:pt x="4707" y="1685"/>
                    </a:cubicBezTo>
                    <a:lnTo>
                      <a:pt x="4707" y="1685"/>
                    </a:lnTo>
                    <a:cubicBezTo>
                      <a:pt x="4706" y="1698"/>
                      <a:pt x="4706" y="1712"/>
                      <a:pt x="4704" y="1727"/>
                    </a:cubicBezTo>
                    <a:cubicBezTo>
                      <a:pt x="4703" y="1739"/>
                      <a:pt x="4700" y="1753"/>
                      <a:pt x="4699" y="1768"/>
                    </a:cubicBezTo>
                    <a:cubicBezTo>
                      <a:pt x="4696" y="1800"/>
                      <a:pt x="4690" y="1829"/>
                      <a:pt x="4688" y="1839"/>
                    </a:cubicBezTo>
                    <a:lnTo>
                      <a:pt x="4648" y="2026"/>
                    </a:lnTo>
                    <a:cubicBezTo>
                      <a:pt x="4654" y="2022"/>
                      <a:pt x="4657" y="2017"/>
                      <a:pt x="4662" y="2012"/>
                    </a:cubicBezTo>
                    <a:cubicBezTo>
                      <a:pt x="4667" y="2007"/>
                      <a:pt x="4670" y="2003"/>
                      <a:pt x="4675" y="1996"/>
                    </a:cubicBezTo>
                    <a:lnTo>
                      <a:pt x="4675" y="1996"/>
                    </a:lnTo>
                    <a:cubicBezTo>
                      <a:pt x="4674" y="2000"/>
                      <a:pt x="4674" y="2004"/>
                      <a:pt x="4674" y="2010"/>
                    </a:cubicBezTo>
                    <a:cubicBezTo>
                      <a:pt x="4674" y="2012"/>
                      <a:pt x="4671" y="2013"/>
                      <a:pt x="4671" y="2017"/>
                    </a:cubicBezTo>
                    <a:cubicBezTo>
                      <a:pt x="4671" y="2020"/>
                      <a:pt x="4670" y="2025"/>
                      <a:pt x="4670" y="2026"/>
                    </a:cubicBezTo>
                    <a:cubicBezTo>
                      <a:pt x="4657" y="2122"/>
                      <a:pt x="4645" y="2193"/>
                      <a:pt x="4603" y="2280"/>
                    </a:cubicBezTo>
                    <a:cubicBezTo>
                      <a:pt x="4613" y="2280"/>
                      <a:pt x="4626" y="2279"/>
                      <a:pt x="4638" y="2273"/>
                    </a:cubicBezTo>
                    <a:lnTo>
                      <a:pt x="4638" y="2273"/>
                    </a:lnTo>
                    <a:cubicBezTo>
                      <a:pt x="4626" y="2301"/>
                      <a:pt x="4617" y="2327"/>
                      <a:pt x="4606" y="2354"/>
                    </a:cubicBezTo>
                    <a:cubicBezTo>
                      <a:pt x="4598" y="2337"/>
                      <a:pt x="4590" y="2319"/>
                      <a:pt x="4582" y="2302"/>
                    </a:cubicBezTo>
                    <a:cubicBezTo>
                      <a:pt x="4568" y="2272"/>
                      <a:pt x="4553" y="2240"/>
                      <a:pt x="4540" y="2208"/>
                    </a:cubicBezTo>
                    <a:cubicBezTo>
                      <a:pt x="4529" y="2171"/>
                      <a:pt x="4511" y="2109"/>
                      <a:pt x="4503" y="2064"/>
                    </a:cubicBezTo>
                    <a:lnTo>
                      <a:pt x="4503" y="2064"/>
                    </a:lnTo>
                    <a:cubicBezTo>
                      <a:pt x="4504" y="2065"/>
                      <a:pt x="4504" y="2065"/>
                      <a:pt x="4507" y="2065"/>
                    </a:cubicBezTo>
                    <a:cubicBezTo>
                      <a:pt x="4508" y="2068"/>
                      <a:pt x="4510" y="2068"/>
                      <a:pt x="4514" y="2068"/>
                    </a:cubicBezTo>
                    <a:lnTo>
                      <a:pt x="4523" y="2068"/>
                    </a:lnTo>
                    <a:cubicBezTo>
                      <a:pt x="4521" y="2065"/>
                      <a:pt x="4519" y="2062"/>
                      <a:pt x="4519" y="2058"/>
                    </a:cubicBezTo>
                    <a:cubicBezTo>
                      <a:pt x="4516" y="2054"/>
                      <a:pt x="4514" y="2049"/>
                      <a:pt x="4511" y="2044"/>
                    </a:cubicBezTo>
                    <a:cubicBezTo>
                      <a:pt x="4508" y="2032"/>
                      <a:pt x="4503" y="2020"/>
                      <a:pt x="4500" y="2007"/>
                    </a:cubicBezTo>
                    <a:cubicBezTo>
                      <a:pt x="4490" y="1974"/>
                      <a:pt x="4474" y="1868"/>
                      <a:pt x="4463" y="1801"/>
                    </a:cubicBezTo>
                    <a:lnTo>
                      <a:pt x="4460" y="1788"/>
                    </a:lnTo>
                    <a:cubicBezTo>
                      <a:pt x="4459" y="1787"/>
                      <a:pt x="4459" y="1782"/>
                      <a:pt x="4459" y="1781"/>
                    </a:cubicBezTo>
                    <a:lnTo>
                      <a:pt x="4459" y="1781"/>
                    </a:lnTo>
                    <a:cubicBezTo>
                      <a:pt x="4465" y="1787"/>
                      <a:pt x="4471" y="1789"/>
                      <a:pt x="4478" y="1794"/>
                    </a:cubicBezTo>
                    <a:cubicBezTo>
                      <a:pt x="4456" y="1757"/>
                      <a:pt x="4442" y="1666"/>
                      <a:pt x="4436" y="1598"/>
                    </a:cubicBezTo>
                    <a:cubicBezTo>
                      <a:pt x="4436" y="1593"/>
                      <a:pt x="4436" y="1589"/>
                      <a:pt x="4434" y="1583"/>
                    </a:cubicBezTo>
                    <a:cubicBezTo>
                      <a:pt x="4434" y="1589"/>
                      <a:pt x="4434" y="1593"/>
                      <a:pt x="4431" y="1601"/>
                    </a:cubicBezTo>
                    <a:cubicBezTo>
                      <a:pt x="4431" y="1605"/>
                      <a:pt x="4431" y="1611"/>
                      <a:pt x="4430" y="1615"/>
                    </a:cubicBezTo>
                    <a:cubicBezTo>
                      <a:pt x="4430" y="1621"/>
                      <a:pt x="4430" y="1627"/>
                      <a:pt x="4429" y="1630"/>
                    </a:cubicBezTo>
                    <a:cubicBezTo>
                      <a:pt x="4429" y="1635"/>
                      <a:pt x="4429" y="1641"/>
                      <a:pt x="4427" y="1644"/>
                    </a:cubicBezTo>
                    <a:cubicBezTo>
                      <a:pt x="4427" y="1650"/>
                      <a:pt x="4424" y="1656"/>
                      <a:pt x="4424" y="1659"/>
                    </a:cubicBezTo>
                    <a:cubicBezTo>
                      <a:pt x="4424" y="1665"/>
                      <a:pt x="4423" y="1669"/>
                      <a:pt x="4423" y="1673"/>
                    </a:cubicBezTo>
                    <a:cubicBezTo>
                      <a:pt x="4423" y="1678"/>
                      <a:pt x="4421" y="1683"/>
                      <a:pt x="4421" y="1688"/>
                    </a:cubicBezTo>
                    <a:cubicBezTo>
                      <a:pt x="4421" y="1694"/>
                      <a:pt x="4420" y="1698"/>
                      <a:pt x="4417" y="1702"/>
                    </a:cubicBezTo>
                    <a:cubicBezTo>
                      <a:pt x="4415" y="1708"/>
                      <a:pt x="4415" y="1714"/>
                      <a:pt x="4414" y="1721"/>
                    </a:cubicBezTo>
                    <a:cubicBezTo>
                      <a:pt x="4413" y="1724"/>
                      <a:pt x="4413" y="1728"/>
                      <a:pt x="4410" y="1734"/>
                    </a:cubicBezTo>
                    <a:cubicBezTo>
                      <a:pt x="4408" y="1741"/>
                      <a:pt x="4407" y="1746"/>
                      <a:pt x="4405" y="1752"/>
                    </a:cubicBezTo>
                    <a:cubicBezTo>
                      <a:pt x="4402" y="1756"/>
                      <a:pt x="4402" y="1759"/>
                      <a:pt x="4401" y="1763"/>
                    </a:cubicBezTo>
                    <a:cubicBezTo>
                      <a:pt x="4398" y="1772"/>
                      <a:pt x="4394" y="1781"/>
                      <a:pt x="4392" y="1792"/>
                    </a:cubicBezTo>
                    <a:cubicBezTo>
                      <a:pt x="4395" y="1789"/>
                      <a:pt x="4398" y="1789"/>
                      <a:pt x="4399" y="1788"/>
                    </a:cubicBezTo>
                    <a:cubicBezTo>
                      <a:pt x="4402" y="1787"/>
                      <a:pt x="4407" y="1785"/>
                      <a:pt x="4410" y="1781"/>
                    </a:cubicBezTo>
                    <a:lnTo>
                      <a:pt x="4410" y="1781"/>
                    </a:lnTo>
                    <a:cubicBezTo>
                      <a:pt x="4410" y="1794"/>
                      <a:pt x="4408" y="1808"/>
                      <a:pt x="4407" y="1823"/>
                    </a:cubicBezTo>
                    <a:cubicBezTo>
                      <a:pt x="4405" y="1836"/>
                      <a:pt x="4402" y="1850"/>
                      <a:pt x="4401" y="1862"/>
                    </a:cubicBezTo>
                    <a:cubicBezTo>
                      <a:pt x="4398" y="1894"/>
                      <a:pt x="4392" y="1923"/>
                      <a:pt x="4391" y="1933"/>
                    </a:cubicBezTo>
                    <a:cubicBezTo>
                      <a:pt x="4378" y="1997"/>
                      <a:pt x="4365" y="2058"/>
                      <a:pt x="4350" y="2122"/>
                    </a:cubicBezTo>
                    <a:lnTo>
                      <a:pt x="4365" y="2107"/>
                    </a:lnTo>
                    <a:cubicBezTo>
                      <a:pt x="4369" y="2105"/>
                      <a:pt x="4372" y="2099"/>
                      <a:pt x="4378" y="2093"/>
                    </a:cubicBezTo>
                    <a:lnTo>
                      <a:pt x="4378" y="2093"/>
                    </a:lnTo>
                    <a:cubicBezTo>
                      <a:pt x="4376" y="2097"/>
                      <a:pt x="4376" y="2102"/>
                      <a:pt x="4376" y="2107"/>
                    </a:cubicBezTo>
                    <a:cubicBezTo>
                      <a:pt x="4376" y="2109"/>
                      <a:pt x="4373" y="2112"/>
                      <a:pt x="4373" y="2115"/>
                    </a:cubicBezTo>
                    <a:cubicBezTo>
                      <a:pt x="4373" y="2119"/>
                      <a:pt x="4372" y="2121"/>
                      <a:pt x="4372" y="2123"/>
                    </a:cubicBezTo>
                    <a:cubicBezTo>
                      <a:pt x="4362" y="2213"/>
                      <a:pt x="4349" y="2282"/>
                      <a:pt x="4311" y="2360"/>
                    </a:cubicBezTo>
                    <a:cubicBezTo>
                      <a:pt x="4304" y="2341"/>
                      <a:pt x="4298" y="2325"/>
                      <a:pt x="4291" y="2305"/>
                    </a:cubicBezTo>
                    <a:cubicBezTo>
                      <a:pt x="4283" y="2286"/>
                      <a:pt x="4276" y="2264"/>
                      <a:pt x="4269" y="2244"/>
                    </a:cubicBezTo>
                    <a:cubicBezTo>
                      <a:pt x="4267" y="2242"/>
                      <a:pt x="4267" y="2240"/>
                      <a:pt x="4267" y="2237"/>
                    </a:cubicBezTo>
                    <a:lnTo>
                      <a:pt x="4267" y="2237"/>
                    </a:lnTo>
                    <a:cubicBezTo>
                      <a:pt x="4276" y="2245"/>
                      <a:pt x="4286" y="2253"/>
                      <a:pt x="4298" y="2260"/>
                    </a:cubicBezTo>
                    <a:cubicBezTo>
                      <a:pt x="4301" y="2264"/>
                      <a:pt x="4307" y="2266"/>
                      <a:pt x="4312" y="2267"/>
                    </a:cubicBezTo>
                    <a:cubicBezTo>
                      <a:pt x="4304" y="2247"/>
                      <a:pt x="4292" y="2228"/>
                      <a:pt x="4283" y="2208"/>
                    </a:cubicBezTo>
                    <a:cubicBezTo>
                      <a:pt x="4269" y="2177"/>
                      <a:pt x="4254" y="2145"/>
                      <a:pt x="4243" y="2113"/>
                    </a:cubicBezTo>
                    <a:cubicBezTo>
                      <a:pt x="4231" y="2077"/>
                      <a:pt x="4212" y="2017"/>
                      <a:pt x="4205" y="1969"/>
                    </a:cubicBezTo>
                    <a:lnTo>
                      <a:pt x="4205" y="1969"/>
                    </a:lnTo>
                    <a:cubicBezTo>
                      <a:pt x="4206" y="1971"/>
                      <a:pt x="4206" y="1971"/>
                      <a:pt x="4209" y="1971"/>
                    </a:cubicBezTo>
                    <a:cubicBezTo>
                      <a:pt x="4211" y="1971"/>
                      <a:pt x="4212" y="1974"/>
                      <a:pt x="4217" y="1974"/>
                    </a:cubicBezTo>
                    <a:cubicBezTo>
                      <a:pt x="4218" y="1974"/>
                      <a:pt x="4221" y="1975"/>
                      <a:pt x="4225" y="1975"/>
                    </a:cubicBezTo>
                    <a:cubicBezTo>
                      <a:pt x="4224" y="1971"/>
                      <a:pt x="4221" y="1968"/>
                      <a:pt x="4221" y="1967"/>
                    </a:cubicBezTo>
                    <a:cubicBezTo>
                      <a:pt x="4218" y="1962"/>
                      <a:pt x="4217" y="1956"/>
                      <a:pt x="4214" y="1952"/>
                    </a:cubicBezTo>
                    <a:cubicBezTo>
                      <a:pt x="4211" y="1939"/>
                      <a:pt x="4205" y="1927"/>
                      <a:pt x="4202" y="1916"/>
                    </a:cubicBezTo>
                    <a:cubicBezTo>
                      <a:pt x="4192" y="1881"/>
                      <a:pt x="4176" y="1775"/>
                      <a:pt x="4166" y="1710"/>
                    </a:cubicBezTo>
                    <a:lnTo>
                      <a:pt x="4163" y="1698"/>
                    </a:lnTo>
                    <a:cubicBezTo>
                      <a:pt x="4161" y="1695"/>
                      <a:pt x="4161" y="1694"/>
                      <a:pt x="4161" y="1691"/>
                    </a:cubicBezTo>
                    <a:lnTo>
                      <a:pt x="4161" y="1691"/>
                    </a:lnTo>
                    <a:cubicBezTo>
                      <a:pt x="4166" y="1694"/>
                      <a:pt x="4170" y="1699"/>
                      <a:pt x="4177" y="1702"/>
                    </a:cubicBezTo>
                    <a:cubicBezTo>
                      <a:pt x="4156" y="1666"/>
                      <a:pt x="4141" y="1576"/>
                      <a:pt x="4137" y="1506"/>
                    </a:cubicBezTo>
                    <a:cubicBezTo>
                      <a:pt x="4137" y="1503"/>
                      <a:pt x="4137" y="1499"/>
                      <a:pt x="4134" y="1495"/>
                    </a:cubicBezTo>
                    <a:cubicBezTo>
                      <a:pt x="4134" y="1499"/>
                      <a:pt x="4134" y="1505"/>
                      <a:pt x="4132" y="1511"/>
                    </a:cubicBezTo>
                    <a:cubicBezTo>
                      <a:pt x="4132" y="1514"/>
                      <a:pt x="4132" y="1519"/>
                      <a:pt x="4131" y="1525"/>
                    </a:cubicBezTo>
                    <a:lnTo>
                      <a:pt x="4131" y="1540"/>
                    </a:lnTo>
                    <a:cubicBezTo>
                      <a:pt x="4129" y="1543"/>
                      <a:pt x="4129" y="1548"/>
                      <a:pt x="4129" y="1554"/>
                    </a:cubicBezTo>
                    <a:cubicBezTo>
                      <a:pt x="4129" y="1560"/>
                      <a:pt x="4126" y="1564"/>
                      <a:pt x="4126" y="1570"/>
                    </a:cubicBezTo>
                    <a:cubicBezTo>
                      <a:pt x="4126" y="1574"/>
                      <a:pt x="4125" y="1579"/>
                      <a:pt x="4125" y="1585"/>
                    </a:cubicBezTo>
                    <a:cubicBezTo>
                      <a:pt x="4125" y="1590"/>
                      <a:pt x="4124" y="1596"/>
                      <a:pt x="4124" y="1601"/>
                    </a:cubicBezTo>
                    <a:cubicBezTo>
                      <a:pt x="4122" y="1605"/>
                      <a:pt x="4122" y="1611"/>
                      <a:pt x="4119" y="1614"/>
                    </a:cubicBezTo>
                    <a:cubicBezTo>
                      <a:pt x="4118" y="1620"/>
                      <a:pt x="4118" y="1627"/>
                      <a:pt x="4116" y="1633"/>
                    </a:cubicBezTo>
                    <a:cubicBezTo>
                      <a:pt x="4115" y="1635"/>
                      <a:pt x="4115" y="1640"/>
                      <a:pt x="4112" y="1644"/>
                    </a:cubicBezTo>
                    <a:cubicBezTo>
                      <a:pt x="4110" y="1651"/>
                      <a:pt x="4109" y="1657"/>
                      <a:pt x="4108" y="1665"/>
                    </a:cubicBezTo>
                    <a:cubicBezTo>
                      <a:pt x="4105" y="1669"/>
                      <a:pt x="4105" y="1672"/>
                      <a:pt x="4103" y="1673"/>
                    </a:cubicBezTo>
                    <a:cubicBezTo>
                      <a:pt x="4100" y="1683"/>
                      <a:pt x="4096" y="1692"/>
                      <a:pt x="4095" y="1702"/>
                    </a:cubicBezTo>
                    <a:cubicBezTo>
                      <a:pt x="4097" y="1701"/>
                      <a:pt x="4100" y="1701"/>
                      <a:pt x="4102" y="1699"/>
                    </a:cubicBezTo>
                    <a:cubicBezTo>
                      <a:pt x="4105" y="1698"/>
                      <a:pt x="4109" y="1695"/>
                      <a:pt x="4112" y="1692"/>
                    </a:cubicBezTo>
                    <a:lnTo>
                      <a:pt x="4112" y="1692"/>
                    </a:lnTo>
                    <a:cubicBezTo>
                      <a:pt x="4112" y="1705"/>
                      <a:pt x="4110" y="1720"/>
                      <a:pt x="4109" y="1734"/>
                    </a:cubicBezTo>
                    <a:cubicBezTo>
                      <a:pt x="4108" y="1746"/>
                      <a:pt x="4105" y="1760"/>
                      <a:pt x="4103" y="1775"/>
                    </a:cubicBezTo>
                    <a:cubicBezTo>
                      <a:pt x="4100" y="1807"/>
                      <a:pt x="4095" y="1836"/>
                      <a:pt x="4093" y="1846"/>
                    </a:cubicBezTo>
                    <a:cubicBezTo>
                      <a:pt x="4080" y="1908"/>
                      <a:pt x="4067" y="1971"/>
                      <a:pt x="4054" y="2033"/>
                    </a:cubicBezTo>
                    <a:cubicBezTo>
                      <a:pt x="4058" y="2029"/>
                      <a:pt x="4064" y="2025"/>
                      <a:pt x="4067" y="2019"/>
                    </a:cubicBezTo>
                    <a:cubicBezTo>
                      <a:pt x="4071" y="2014"/>
                      <a:pt x="4076" y="2010"/>
                      <a:pt x="4080" y="2003"/>
                    </a:cubicBezTo>
                    <a:lnTo>
                      <a:pt x="4080" y="2003"/>
                    </a:lnTo>
                    <a:cubicBezTo>
                      <a:pt x="4079" y="2007"/>
                      <a:pt x="4079" y="2012"/>
                      <a:pt x="4079" y="2017"/>
                    </a:cubicBezTo>
                    <a:cubicBezTo>
                      <a:pt x="4079" y="2019"/>
                      <a:pt x="4076" y="2020"/>
                      <a:pt x="4076" y="2025"/>
                    </a:cubicBezTo>
                    <a:cubicBezTo>
                      <a:pt x="4076" y="2028"/>
                      <a:pt x="4074" y="2032"/>
                      <a:pt x="4074" y="2033"/>
                    </a:cubicBezTo>
                    <a:cubicBezTo>
                      <a:pt x="4061" y="2129"/>
                      <a:pt x="4050" y="2200"/>
                      <a:pt x="4007" y="2288"/>
                    </a:cubicBezTo>
                    <a:cubicBezTo>
                      <a:pt x="4020" y="2288"/>
                      <a:pt x="4031" y="2286"/>
                      <a:pt x="4042" y="2280"/>
                    </a:cubicBezTo>
                    <a:lnTo>
                      <a:pt x="4042" y="2280"/>
                    </a:lnTo>
                    <a:cubicBezTo>
                      <a:pt x="4029" y="2315"/>
                      <a:pt x="4016" y="2348"/>
                      <a:pt x="4002" y="2383"/>
                    </a:cubicBezTo>
                    <a:cubicBezTo>
                      <a:pt x="3999" y="2396"/>
                      <a:pt x="3993" y="2409"/>
                      <a:pt x="3987" y="2424"/>
                    </a:cubicBezTo>
                    <a:cubicBezTo>
                      <a:pt x="3984" y="2436"/>
                      <a:pt x="3978" y="2449"/>
                      <a:pt x="3974" y="2462"/>
                    </a:cubicBezTo>
                    <a:cubicBezTo>
                      <a:pt x="3989" y="2453"/>
                      <a:pt x="4006" y="2446"/>
                      <a:pt x="4020" y="2439"/>
                    </a:cubicBezTo>
                    <a:lnTo>
                      <a:pt x="4020" y="2439"/>
                    </a:lnTo>
                    <a:cubicBezTo>
                      <a:pt x="4013" y="2455"/>
                      <a:pt x="4007" y="2472"/>
                      <a:pt x="4000" y="2489"/>
                    </a:cubicBezTo>
                    <a:cubicBezTo>
                      <a:pt x="3996" y="2498"/>
                      <a:pt x="3991" y="2508"/>
                      <a:pt x="3989" y="2520"/>
                    </a:cubicBezTo>
                    <a:lnTo>
                      <a:pt x="3989" y="2521"/>
                    </a:lnTo>
                    <a:cubicBezTo>
                      <a:pt x="3987" y="2527"/>
                      <a:pt x="3987" y="2533"/>
                      <a:pt x="3987" y="2537"/>
                    </a:cubicBezTo>
                    <a:lnTo>
                      <a:pt x="3999" y="2527"/>
                    </a:lnTo>
                    <a:lnTo>
                      <a:pt x="4022" y="2504"/>
                    </a:lnTo>
                    <a:lnTo>
                      <a:pt x="4022" y="2504"/>
                    </a:lnTo>
                    <a:cubicBezTo>
                      <a:pt x="4018" y="2513"/>
                      <a:pt x="4015" y="2523"/>
                      <a:pt x="4010" y="2533"/>
                    </a:cubicBezTo>
                    <a:cubicBezTo>
                      <a:pt x="4003" y="2552"/>
                      <a:pt x="3999" y="2572"/>
                      <a:pt x="3993" y="2592"/>
                    </a:cubicBezTo>
                    <a:lnTo>
                      <a:pt x="3914" y="2550"/>
                    </a:lnTo>
                    <a:cubicBezTo>
                      <a:pt x="3913" y="2543"/>
                      <a:pt x="3912" y="2536"/>
                      <a:pt x="3907" y="2529"/>
                    </a:cubicBezTo>
                    <a:lnTo>
                      <a:pt x="3907" y="2529"/>
                    </a:lnTo>
                    <a:cubicBezTo>
                      <a:pt x="3922" y="2543"/>
                      <a:pt x="3938" y="2556"/>
                      <a:pt x="3957" y="2566"/>
                    </a:cubicBezTo>
                    <a:cubicBezTo>
                      <a:pt x="3949" y="2543"/>
                      <a:pt x="3941" y="2520"/>
                      <a:pt x="3930" y="2498"/>
                    </a:cubicBezTo>
                    <a:cubicBezTo>
                      <a:pt x="3929" y="2494"/>
                      <a:pt x="3928" y="2489"/>
                      <a:pt x="3926" y="2485"/>
                    </a:cubicBezTo>
                    <a:cubicBezTo>
                      <a:pt x="3913" y="2449"/>
                      <a:pt x="3897" y="2417"/>
                      <a:pt x="3884" y="2383"/>
                    </a:cubicBezTo>
                    <a:cubicBezTo>
                      <a:pt x="3877" y="2363"/>
                      <a:pt x="3869" y="2344"/>
                      <a:pt x="3864" y="2322"/>
                    </a:cubicBezTo>
                    <a:cubicBezTo>
                      <a:pt x="3856" y="2298"/>
                      <a:pt x="3843" y="2282"/>
                      <a:pt x="3835" y="2260"/>
                    </a:cubicBezTo>
                    <a:cubicBezTo>
                      <a:pt x="3835" y="2258"/>
                      <a:pt x="3833" y="2257"/>
                      <a:pt x="3833" y="2254"/>
                    </a:cubicBezTo>
                    <a:cubicBezTo>
                      <a:pt x="3832" y="2251"/>
                      <a:pt x="3829" y="2244"/>
                      <a:pt x="3827" y="2235"/>
                    </a:cubicBezTo>
                    <a:lnTo>
                      <a:pt x="3827" y="2235"/>
                    </a:lnTo>
                    <a:cubicBezTo>
                      <a:pt x="3842" y="2244"/>
                      <a:pt x="3856" y="2253"/>
                      <a:pt x="3872" y="2260"/>
                    </a:cubicBezTo>
                    <a:cubicBezTo>
                      <a:pt x="3862" y="2237"/>
                      <a:pt x="3853" y="2213"/>
                      <a:pt x="3842" y="2189"/>
                    </a:cubicBezTo>
                    <a:cubicBezTo>
                      <a:pt x="3833" y="2170"/>
                      <a:pt x="3826" y="2148"/>
                      <a:pt x="3819" y="2128"/>
                    </a:cubicBezTo>
                    <a:cubicBezTo>
                      <a:pt x="3811" y="2106"/>
                      <a:pt x="3804" y="2086"/>
                      <a:pt x="3795" y="2064"/>
                    </a:cubicBezTo>
                    <a:cubicBezTo>
                      <a:pt x="3795" y="2062"/>
                      <a:pt x="3792" y="2061"/>
                      <a:pt x="3792" y="2057"/>
                    </a:cubicBezTo>
                    <a:lnTo>
                      <a:pt x="3792" y="2057"/>
                    </a:lnTo>
                    <a:cubicBezTo>
                      <a:pt x="3803" y="2065"/>
                      <a:pt x="3813" y="2073"/>
                      <a:pt x="3824" y="2080"/>
                    </a:cubicBezTo>
                    <a:cubicBezTo>
                      <a:pt x="3827" y="2083"/>
                      <a:pt x="3833" y="2086"/>
                      <a:pt x="3839" y="2087"/>
                    </a:cubicBezTo>
                    <a:cubicBezTo>
                      <a:pt x="3829" y="2068"/>
                      <a:pt x="3820" y="2048"/>
                      <a:pt x="3810" y="2026"/>
                    </a:cubicBezTo>
                    <a:cubicBezTo>
                      <a:pt x="3795" y="1996"/>
                      <a:pt x="3781" y="1964"/>
                      <a:pt x="3769" y="1932"/>
                    </a:cubicBezTo>
                    <a:cubicBezTo>
                      <a:pt x="3756" y="1895"/>
                      <a:pt x="3740" y="1836"/>
                      <a:pt x="3731" y="1789"/>
                    </a:cubicBezTo>
                    <a:lnTo>
                      <a:pt x="3731" y="1789"/>
                    </a:lnTo>
                    <a:cubicBezTo>
                      <a:pt x="3733" y="1789"/>
                      <a:pt x="3733" y="1792"/>
                      <a:pt x="3734" y="1792"/>
                    </a:cubicBezTo>
                    <a:cubicBezTo>
                      <a:pt x="3737" y="1794"/>
                      <a:pt x="3739" y="1794"/>
                      <a:pt x="3742" y="1794"/>
                    </a:cubicBezTo>
                    <a:cubicBezTo>
                      <a:pt x="3746" y="1795"/>
                      <a:pt x="3747" y="1795"/>
                      <a:pt x="3752" y="1795"/>
                    </a:cubicBezTo>
                    <a:cubicBezTo>
                      <a:pt x="3749" y="1792"/>
                      <a:pt x="3747" y="1788"/>
                      <a:pt x="3747" y="1787"/>
                    </a:cubicBezTo>
                    <a:cubicBezTo>
                      <a:pt x="3746" y="1781"/>
                      <a:pt x="3742" y="1775"/>
                      <a:pt x="3740" y="1771"/>
                    </a:cubicBezTo>
                    <a:cubicBezTo>
                      <a:pt x="3737" y="1757"/>
                      <a:pt x="3731" y="1746"/>
                      <a:pt x="3727" y="1734"/>
                    </a:cubicBezTo>
                    <a:cubicBezTo>
                      <a:pt x="3718" y="1698"/>
                      <a:pt x="3702" y="1593"/>
                      <a:pt x="3691" y="1527"/>
                    </a:cubicBezTo>
                    <a:lnTo>
                      <a:pt x="3689" y="1514"/>
                    </a:lnTo>
                    <a:cubicBezTo>
                      <a:pt x="3688" y="1511"/>
                      <a:pt x="3688" y="1509"/>
                      <a:pt x="3688" y="1506"/>
                    </a:cubicBezTo>
                    <a:lnTo>
                      <a:pt x="3688" y="1506"/>
                    </a:lnTo>
                    <a:cubicBezTo>
                      <a:pt x="3691" y="1512"/>
                      <a:pt x="3697" y="1516"/>
                      <a:pt x="3704" y="1519"/>
                    </a:cubicBezTo>
                    <a:cubicBezTo>
                      <a:pt x="3682" y="1483"/>
                      <a:pt x="3668" y="1393"/>
                      <a:pt x="3662" y="1325"/>
                    </a:cubicBezTo>
                    <a:cubicBezTo>
                      <a:pt x="3660" y="1322"/>
                      <a:pt x="3660" y="1316"/>
                      <a:pt x="3660" y="1310"/>
                    </a:cubicBezTo>
                    <a:cubicBezTo>
                      <a:pt x="3659" y="1307"/>
                      <a:pt x="3659" y="1303"/>
                      <a:pt x="3659" y="1299"/>
                    </a:cubicBezTo>
                    <a:cubicBezTo>
                      <a:pt x="3659" y="1307"/>
                      <a:pt x="3659" y="1316"/>
                      <a:pt x="3657" y="1328"/>
                    </a:cubicBezTo>
                    <a:lnTo>
                      <a:pt x="3657" y="1342"/>
                    </a:lnTo>
                    <a:cubicBezTo>
                      <a:pt x="3655" y="1347"/>
                      <a:pt x="3655" y="1351"/>
                      <a:pt x="3655" y="1357"/>
                    </a:cubicBezTo>
                    <a:cubicBezTo>
                      <a:pt x="3653" y="1361"/>
                      <a:pt x="3653" y="1365"/>
                      <a:pt x="3653" y="1371"/>
                    </a:cubicBezTo>
                    <a:cubicBezTo>
                      <a:pt x="3653" y="1374"/>
                      <a:pt x="3652" y="1380"/>
                      <a:pt x="3652" y="1386"/>
                    </a:cubicBezTo>
                    <a:cubicBezTo>
                      <a:pt x="3650" y="1389"/>
                      <a:pt x="3650" y="1394"/>
                      <a:pt x="3650" y="1400"/>
                    </a:cubicBezTo>
                    <a:cubicBezTo>
                      <a:pt x="3647" y="1405"/>
                      <a:pt x="3647" y="1410"/>
                      <a:pt x="3646" y="1416"/>
                    </a:cubicBezTo>
                    <a:cubicBezTo>
                      <a:pt x="3644" y="1419"/>
                      <a:pt x="3644" y="1425"/>
                      <a:pt x="3644" y="1429"/>
                    </a:cubicBezTo>
                    <a:cubicBezTo>
                      <a:pt x="3643" y="1437"/>
                      <a:pt x="3640" y="1441"/>
                      <a:pt x="3640" y="1447"/>
                    </a:cubicBezTo>
                    <a:cubicBezTo>
                      <a:pt x="3639" y="1451"/>
                      <a:pt x="3639" y="1455"/>
                      <a:pt x="3637" y="1460"/>
                    </a:cubicBezTo>
                    <a:cubicBezTo>
                      <a:pt x="3636" y="1467"/>
                      <a:pt x="3633" y="1473"/>
                      <a:pt x="3631" y="1480"/>
                    </a:cubicBezTo>
                    <a:cubicBezTo>
                      <a:pt x="3630" y="1483"/>
                      <a:pt x="3630" y="1487"/>
                      <a:pt x="3628" y="1489"/>
                    </a:cubicBezTo>
                    <a:cubicBezTo>
                      <a:pt x="3625" y="1498"/>
                      <a:pt x="3623" y="1509"/>
                      <a:pt x="3618" y="1518"/>
                    </a:cubicBezTo>
                    <a:cubicBezTo>
                      <a:pt x="3623" y="1518"/>
                      <a:pt x="3624" y="1516"/>
                      <a:pt x="3628" y="1516"/>
                    </a:cubicBezTo>
                    <a:cubicBezTo>
                      <a:pt x="3631" y="1514"/>
                      <a:pt x="3636" y="1511"/>
                      <a:pt x="3639" y="1509"/>
                    </a:cubicBezTo>
                    <a:lnTo>
                      <a:pt x="3639" y="1509"/>
                    </a:lnTo>
                    <a:cubicBezTo>
                      <a:pt x="3637" y="1521"/>
                      <a:pt x="3636" y="1534"/>
                      <a:pt x="3636" y="1550"/>
                    </a:cubicBezTo>
                    <a:cubicBezTo>
                      <a:pt x="3633" y="1564"/>
                      <a:pt x="3631" y="1579"/>
                      <a:pt x="3630" y="1592"/>
                    </a:cubicBezTo>
                    <a:cubicBezTo>
                      <a:pt x="3625" y="1622"/>
                      <a:pt x="3623" y="1651"/>
                      <a:pt x="3621" y="1663"/>
                    </a:cubicBezTo>
                    <a:lnTo>
                      <a:pt x="3580" y="1850"/>
                    </a:lnTo>
                    <a:lnTo>
                      <a:pt x="3580" y="1850"/>
                    </a:lnTo>
                    <a:lnTo>
                      <a:pt x="3595" y="1836"/>
                    </a:lnTo>
                    <a:cubicBezTo>
                      <a:pt x="3599" y="1832"/>
                      <a:pt x="3602" y="1826"/>
                      <a:pt x="3608" y="1818"/>
                    </a:cubicBezTo>
                    <a:lnTo>
                      <a:pt x="3608" y="1818"/>
                    </a:lnTo>
                    <a:cubicBezTo>
                      <a:pt x="3608" y="1824"/>
                      <a:pt x="3607" y="1830"/>
                      <a:pt x="3607" y="1833"/>
                    </a:cubicBezTo>
                    <a:cubicBezTo>
                      <a:pt x="3607" y="1836"/>
                      <a:pt x="3607" y="1839"/>
                      <a:pt x="3604" y="1840"/>
                    </a:cubicBezTo>
                    <a:cubicBezTo>
                      <a:pt x="3604" y="1843"/>
                      <a:pt x="3604" y="1846"/>
                      <a:pt x="3602" y="1847"/>
                    </a:cubicBezTo>
                    <a:cubicBezTo>
                      <a:pt x="3589" y="1945"/>
                      <a:pt x="3578" y="2014"/>
                      <a:pt x="3535" y="2102"/>
                    </a:cubicBezTo>
                    <a:cubicBezTo>
                      <a:pt x="3549" y="2102"/>
                      <a:pt x="3559" y="2100"/>
                      <a:pt x="3570" y="2094"/>
                    </a:cubicBezTo>
                    <a:lnTo>
                      <a:pt x="3570" y="2094"/>
                    </a:lnTo>
                    <a:cubicBezTo>
                      <a:pt x="3560" y="2121"/>
                      <a:pt x="3550" y="2145"/>
                      <a:pt x="3541" y="2171"/>
                    </a:cubicBezTo>
                    <a:cubicBezTo>
                      <a:pt x="3531" y="2152"/>
                      <a:pt x="3522" y="2134"/>
                      <a:pt x="3514" y="2113"/>
                    </a:cubicBezTo>
                    <a:cubicBezTo>
                      <a:pt x="3499" y="2083"/>
                      <a:pt x="3485" y="2051"/>
                      <a:pt x="3473" y="2019"/>
                    </a:cubicBezTo>
                    <a:cubicBezTo>
                      <a:pt x="3461" y="1983"/>
                      <a:pt x="3444" y="1923"/>
                      <a:pt x="3435" y="1877"/>
                    </a:cubicBezTo>
                    <a:lnTo>
                      <a:pt x="3435" y="1877"/>
                    </a:lnTo>
                    <a:cubicBezTo>
                      <a:pt x="3437" y="1877"/>
                      <a:pt x="3437" y="1879"/>
                      <a:pt x="3440" y="1879"/>
                    </a:cubicBezTo>
                    <a:cubicBezTo>
                      <a:pt x="3441" y="1881"/>
                      <a:pt x="3442" y="1881"/>
                      <a:pt x="3447" y="1881"/>
                    </a:cubicBezTo>
                    <a:lnTo>
                      <a:pt x="3456" y="1881"/>
                    </a:lnTo>
                    <a:cubicBezTo>
                      <a:pt x="3454" y="1877"/>
                      <a:pt x="3451" y="1875"/>
                      <a:pt x="3451" y="1872"/>
                    </a:cubicBezTo>
                    <a:cubicBezTo>
                      <a:pt x="3450" y="1866"/>
                      <a:pt x="3447" y="1861"/>
                      <a:pt x="3444" y="1858"/>
                    </a:cubicBezTo>
                    <a:cubicBezTo>
                      <a:pt x="3441" y="1845"/>
                      <a:pt x="3435" y="1832"/>
                      <a:pt x="3432" y="1821"/>
                    </a:cubicBezTo>
                    <a:cubicBezTo>
                      <a:pt x="3422" y="1785"/>
                      <a:pt x="3406" y="1680"/>
                      <a:pt x="3396" y="1614"/>
                    </a:cubicBezTo>
                    <a:lnTo>
                      <a:pt x="3393" y="1601"/>
                    </a:lnTo>
                    <a:cubicBezTo>
                      <a:pt x="3393" y="1598"/>
                      <a:pt x="3392" y="1596"/>
                      <a:pt x="3392" y="1593"/>
                    </a:cubicBezTo>
                    <a:lnTo>
                      <a:pt x="3392" y="1593"/>
                    </a:lnTo>
                    <a:cubicBezTo>
                      <a:pt x="3396" y="1599"/>
                      <a:pt x="3400" y="1604"/>
                      <a:pt x="3408" y="1606"/>
                    </a:cubicBezTo>
                    <a:cubicBezTo>
                      <a:pt x="3386" y="1570"/>
                      <a:pt x="3371" y="1480"/>
                      <a:pt x="3367" y="1412"/>
                    </a:cubicBezTo>
                    <a:cubicBezTo>
                      <a:pt x="3364" y="1409"/>
                      <a:pt x="3364" y="1403"/>
                      <a:pt x="3364" y="1397"/>
                    </a:cubicBezTo>
                    <a:cubicBezTo>
                      <a:pt x="3363" y="1394"/>
                      <a:pt x="3363" y="1390"/>
                      <a:pt x="3363" y="1386"/>
                    </a:cubicBezTo>
                    <a:lnTo>
                      <a:pt x="3363" y="1415"/>
                    </a:lnTo>
                    <a:cubicBezTo>
                      <a:pt x="3361" y="1419"/>
                      <a:pt x="3361" y="1425"/>
                      <a:pt x="3361" y="1429"/>
                    </a:cubicBezTo>
                    <a:cubicBezTo>
                      <a:pt x="3360" y="1434"/>
                      <a:pt x="3360" y="1438"/>
                      <a:pt x="3360" y="1444"/>
                    </a:cubicBezTo>
                    <a:cubicBezTo>
                      <a:pt x="3357" y="1448"/>
                      <a:pt x="3357" y="1453"/>
                      <a:pt x="3357" y="1458"/>
                    </a:cubicBezTo>
                    <a:cubicBezTo>
                      <a:pt x="3357" y="1463"/>
                      <a:pt x="3355" y="1467"/>
                      <a:pt x="3355" y="1473"/>
                    </a:cubicBezTo>
                    <a:cubicBezTo>
                      <a:pt x="3354" y="1476"/>
                      <a:pt x="3354" y="1482"/>
                      <a:pt x="3354" y="1487"/>
                    </a:cubicBezTo>
                    <a:lnTo>
                      <a:pt x="3350" y="1503"/>
                    </a:lnTo>
                    <a:cubicBezTo>
                      <a:pt x="3348" y="1506"/>
                      <a:pt x="3348" y="1512"/>
                      <a:pt x="3348" y="1516"/>
                    </a:cubicBezTo>
                    <a:cubicBezTo>
                      <a:pt x="3347" y="1524"/>
                      <a:pt x="3345" y="1528"/>
                      <a:pt x="3345" y="1534"/>
                    </a:cubicBezTo>
                    <a:cubicBezTo>
                      <a:pt x="3342" y="1538"/>
                      <a:pt x="3342" y="1543"/>
                      <a:pt x="3341" y="1547"/>
                    </a:cubicBezTo>
                    <a:cubicBezTo>
                      <a:pt x="3339" y="1554"/>
                      <a:pt x="3338" y="1560"/>
                      <a:pt x="3335" y="1567"/>
                    </a:cubicBezTo>
                    <a:cubicBezTo>
                      <a:pt x="3334" y="1570"/>
                      <a:pt x="3334" y="1574"/>
                      <a:pt x="3332" y="1576"/>
                    </a:cubicBezTo>
                    <a:cubicBezTo>
                      <a:pt x="3331" y="1585"/>
                      <a:pt x="3326" y="1596"/>
                      <a:pt x="3323" y="1605"/>
                    </a:cubicBezTo>
                    <a:cubicBezTo>
                      <a:pt x="3326" y="1604"/>
                      <a:pt x="3328" y="1604"/>
                      <a:pt x="3332" y="1601"/>
                    </a:cubicBezTo>
                    <a:cubicBezTo>
                      <a:pt x="3335" y="1599"/>
                      <a:pt x="3339" y="1596"/>
                      <a:pt x="3342" y="1593"/>
                    </a:cubicBezTo>
                    <a:lnTo>
                      <a:pt x="3342" y="1593"/>
                    </a:lnTo>
                    <a:cubicBezTo>
                      <a:pt x="3341" y="1606"/>
                      <a:pt x="3341" y="1620"/>
                      <a:pt x="3339" y="1635"/>
                    </a:cubicBezTo>
                    <a:cubicBezTo>
                      <a:pt x="3338" y="1649"/>
                      <a:pt x="3335" y="1663"/>
                      <a:pt x="3334" y="1676"/>
                    </a:cubicBezTo>
                    <a:cubicBezTo>
                      <a:pt x="3331" y="1707"/>
                      <a:pt x="3326" y="1736"/>
                      <a:pt x="3325" y="1746"/>
                    </a:cubicBezTo>
                    <a:cubicBezTo>
                      <a:pt x="3312" y="1808"/>
                      <a:pt x="3299" y="1872"/>
                      <a:pt x="3284" y="1933"/>
                    </a:cubicBezTo>
                    <a:lnTo>
                      <a:pt x="3299" y="1919"/>
                    </a:lnTo>
                    <a:cubicBezTo>
                      <a:pt x="3303" y="1916"/>
                      <a:pt x="3306" y="1910"/>
                      <a:pt x="3312" y="1903"/>
                    </a:cubicBezTo>
                    <a:lnTo>
                      <a:pt x="3312" y="1903"/>
                    </a:lnTo>
                    <a:cubicBezTo>
                      <a:pt x="3312" y="1908"/>
                      <a:pt x="3310" y="1913"/>
                      <a:pt x="3310" y="1917"/>
                    </a:cubicBezTo>
                    <a:cubicBezTo>
                      <a:pt x="3310" y="1920"/>
                      <a:pt x="3310" y="1923"/>
                      <a:pt x="3309" y="1924"/>
                    </a:cubicBezTo>
                    <a:cubicBezTo>
                      <a:pt x="3309" y="1926"/>
                      <a:pt x="3309" y="1930"/>
                      <a:pt x="3306" y="1932"/>
                    </a:cubicBezTo>
                    <a:cubicBezTo>
                      <a:pt x="3302" y="1978"/>
                      <a:pt x="3294" y="2019"/>
                      <a:pt x="3287" y="2058"/>
                    </a:cubicBezTo>
                    <a:cubicBezTo>
                      <a:pt x="3281" y="2044"/>
                      <a:pt x="3276" y="2029"/>
                      <a:pt x="3273" y="2014"/>
                    </a:cubicBezTo>
                    <a:cubicBezTo>
                      <a:pt x="3265" y="1991"/>
                      <a:pt x="3252" y="1975"/>
                      <a:pt x="3244" y="1954"/>
                    </a:cubicBezTo>
                    <a:cubicBezTo>
                      <a:pt x="3244" y="1952"/>
                      <a:pt x="3241" y="1949"/>
                      <a:pt x="3241" y="1946"/>
                    </a:cubicBezTo>
                    <a:cubicBezTo>
                      <a:pt x="3239" y="1942"/>
                      <a:pt x="3238" y="1935"/>
                      <a:pt x="3236" y="1927"/>
                    </a:cubicBezTo>
                    <a:lnTo>
                      <a:pt x="3236" y="1927"/>
                    </a:lnTo>
                    <a:cubicBezTo>
                      <a:pt x="3251" y="1938"/>
                      <a:pt x="3265" y="1946"/>
                      <a:pt x="3281" y="1954"/>
                    </a:cubicBezTo>
                    <a:cubicBezTo>
                      <a:pt x="3270" y="1930"/>
                      <a:pt x="3261" y="1906"/>
                      <a:pt x="3251" y="1882"/>
                    </a:cubicBezTo>
                    <a:cubicBezTo>
                      <a:pt x="3244" y="1862"/>
                      <a:pt x="3233" y="1840"/>
                      <a:pt x="3226" y="1818"/>
                    </a:cubicBezTo>
                    <a:lnTo>
                      <a:pt x="3203" y="1757"/>
                    </a:lnTo>
                    <a:cubicBezTo>
                      <a:pt x="3203" y="1756"/>
                      <a:pt x="3201" y="1753"/>
                      <a:pt x="3201" y="1750"/>
                    </a:cubicBezTo>
                    <a:lnTo>
                      <a:pt x="3201" y="1750"/>
                    </a:lnTo>
                    <a:cubicBezTo>
                      <a:pt x="3210" y="1759"/>
                      <a:pt x="3219" y="1766"/>
                      <a:pt x="3230" y="1773"/>
                    </a:cubicBezTo>
                    <a:cubicBezTo>
                      <a:pt x="3233" y="1775"/>
                      <a:pt x="3239" y="1778"/>
                      <a:pt x="3245" y="1781"/>
                    </a:cubicBezTo>
                    <a:cubicBezTo>
                      <a:pt x="3236" y="1760"/>
                      <a:pt x="3226" y="1741"/>
                      <a:pt x="3216" y="1720"/>
                    </a:cubicBezTo>
                    <a:cubicBezTo>
                      <a:pt x="3201" y="1688"/>
                      <a:pt x="3187" y="1657"/>
                      <a:pt x="3175" y="1625"/>
                    </a:cubicBezTo>
                    <a:cubicBezTo>
                      <a:pt x="3164" y="1589"/>
                      <a:pt x="3146" y="1528"/>
                      <a:pt x="3138" y="1483"/>
                    </a:cubicBezTo>
                    <a:cubicBezTo>
                      <a:pt x="3139" y="1483"/>
                      <a:pt x="3139" y="1483"/>
                      <a:pt x="3142" y="1484"/>
                    </a:cubicBezTo>
                    <a:cubicBezTo>
                      <a:pt x="3143" y="1484"/>
                      <a:pt x="3146" y="1487"/>
                      <a:pt x="3149" y="1487"/>
                    </a:cubicBezTo>
                    <a:cubicBezTo>
                      <a:pt x="3152" y="1489"/>
                      <a:pt x="3154" y="1489"/>
                      <a:pt x="3158" y="1489"/>
                    </a:cubicBezTo>
                    <a:cubicBezTo>
                      <a:pt x="3156" y="1484"/>
                      <a:pt x="3154" y="1482"/>
                      <a:pt x="3154" y="1480"/>
                    </a:cubicBezTo>
                    <a:cubicBezTo>
                      <a:pt x="3152" y="1474"/>
                      <a:pt x="3151" y="1468"/>
                      <a:pt x="3146" y="1463"/>
                    </a:cubicBezTo>
                    <a:cubicBezTo>
                      <a:pt x="3142" y="1451"/>
                      <a:pt x="3138" y="1439"/>
                      <a:pt x="3135" y="1426"/>
                    </a:cubicBezTo>
                    <a:cubicBezTo>
                      <a:pt x="3124" y="1390"/>
                      <a:pt x="3109" y="1287"/>
                      <a:pt x="3098" y="1220"/>
                    </a:cubicBezTo>
                    <a:lnTo>
                      <a:pt x="3095" y="1207"/>
                    </a:lnTo>
                    <a:cubicBezTo>
                      <a:pt x="3095" y="1204"/>
                      <a:pt x="3094" y="1201"/>
                      <a:pt x="3094" y="1200"/>
                    </a:cubicBezTo>
                    <a:lnTo>
                      <a:pt x="3094" y="1200"/>
                    </a:lnTo>
                    <a:cubicBezTo>
                      <a:pt x="3098" y="1206"/>
                      <a:pt x="3103" y="1209"/>
                      <a:pt x="3110" y="1213"/>
                    </a:cubicBezTo>
                    <a:cubicBezTo>
                      <a:pt x="3088" y="1177"/>
                      <a:pt x="3074" y="1085"/>
                      <a:pt x="3069" y="1018"/>
                    </a:cubicBezTo>
                    <a:cubicBezTo>
                      <a:pt x="3066" y="1015"/>
                      <a:pt x="3066" y="1010"/>
                      <a:pt x="3066" y="1004"/>
                    </a:cubicBezTo>
                    <a:cubicBezTo>
                      <a:pt x="3065" y="1001"/>
                      <a:pt x="3065" y="995"/>
                      <a:pt x="3065" y="991"/>
                    </a:cubicBezTo>
                    <a:lnTo>
                      <a:pt x="3065" y="1020"/>
                    </a:lnTo>
                    <a:cubicBezTo>
                      <a:pt x="3063" y="1026"/>
                      <a:pt x="3063" y="1030"/>
                      <a:pt x="3063" y="1034"/>
                    </a:cubicBezTo>
                    <a:cubicBezTo>
                      <a:pt x="3062" y="1040"/>
                      <a:pt x="3062" y="1044"/>
                      <a:pt x="3062" y="1049"/>
                    </a:cubicBezTo>
                    <a:cubicBezTo>
                      <a:pt x="3059" y="1053"/>
                      <a:pt x="3059" y="1059"/>
                      <a:pt x="3059" y="1063"/>
                    </a:cubicBezTo>
                    <a:cubicBezTo>
                      <a:pt x="3059" y="1068"/>
                      <a:pt x="3058" y="1073"/>
                      <a:pt x="3058" y="1078"/>
                    </a:cubicBezTo>
                    <a:cubicBezTo>
                      <a:pt x="3056" y="1082"/>
                      <a:pt x="3056" y="1088"/>
                      <a:pt x="3056" y="1092"/>
                    </a:cubicBezTo>
                    <a:cubicBezTo>
                      <a:pt x="3055" y="1098"/>
                      <a:pt x="3055" y="1104"/>
                      <a:pt x="3052" y="1110"/>
                    </a:cubicBezTo>
                    <a:cubicBezTo>
                      <a:pt x="3050" y="1113"/>
                      <a:pt x="3050" y="1119"/>
                      <a:pt x="3050" y="1121"/>
                    </a:cubicBezTo>
                    <a:cubicBezTo>
                      <a:pt x="3049" y="1129"/>
                      <a:pt x="3048" y="1134"/>
                      <a:pt x="3048" y="1140"/>
                    </a:cubicBezTo>
                    <a:cubicBezTo>
                      <a:pt x="3045" y="1143"/>
                      <a:pt x="3045" y="1149"/>
                      <a:pt x="3043" y="1153"/>
                    </a:cubicBezTo>
                    <a:cubicBezTo>
                      <a:pt x="3042" y="1161"/>
                      <a:pt x="3040" y="1165"/>
                      <a:pt x="3037" y="1172"/>
                    </a:cubicBezTo>
                    <a:cubicBezTo>
                      <a:pt x="3036" y="1177"/>
                      <a:pt x="3036" y="1180"/>
                      <a:pt x="3036" y="1182"/>
                    </a:cubicBezTo>
                    <a:cubicBezTo>
                      <a:pt x="3033" y="1191"/>
                      <a:pt x="3029" y="1201"/>
                      <a:pt x="3026" y="1211"/>
                    </a:cubicBezTo>
                    <a:cubicBezTo>
                      <a:pt x="3029" y="1211"/>
                      <a:pt x="3030" y="1209"/>
                      <a:pt x="3034" y="1209"/>
                    </a:cubicBezTo>
                    <a:cubicBezTo>
                      <a:pt x="3037" y="1207"/>
                      <a:pt x="3042" y="1204"/>
                      <a:pt x="3045" y="1200"/>
                    </a:cubicBezTo>
                    <a:lnTo>
                      <a:pt x="3045" y="1200"/>
                    </a:lnTo>
                    <a:cubicBezTo>
                      <a:pt x="3043" y="1213"/>
                      <a:pt x="3043" y="1227"/>
                      <a:pt x="3042" y="1242"/>
                    </a:cubicBezTo>
                    <a:cubicBezTo>
                      <a:pt x="3040" y="1256"/>
                      <a:pt x="3037" y="1270"/>
                      <a:pt x="3036" y="1284"/>
                    </a:cubicBezTo>
                    <a:cubicBezTo>
                      <a:pt x="3033" y="1315"/>
                      <a:pt x="3029" y="1344"/>
                      <a:pt x="3027" y="1354"/>
                    </a:cubicBezTo>
                    <a:lnTo>
                      <a:pt x="2987" y="1541"/>
                    </a:lnTo>
                    <a:lnTo>
                      <a:pt x="2987" y="1541"/>
                    </a:lnTo>
                    <a:lnTo>
                      <a:pt x="3001" y="1527"/>
                    </a:lnTo>
                    <a:cubicBezTo>
                      <a:pt x="3005" y="1524"/>
                      <a:pt x="3008" y="1518"/>
                      <a:pt x="3014" y="1511"/>
                    </a:cubicBezTo>
                    <a:lnTo>
                      <a:pt x="3014" y="1511"/>
                    </a:lnTo>
                    <a:cubicBezTo>
                      <a:pt x="3013" y="1516"/>
                      <a:pt x="3013" y="1521"/>
                      <a:pt x="3011" y="1525"/>
                    </a:cubicBezTo>
                    <a:lnTo>
                      <a:pt x="3011" y="1532"/>
                    </a:lnTo>
                    <a:cubicBezTo>
                      <a:pt x="3008" y="1534"/>
                      <a:pt x="3008" y="1538"/>
                      <a:pt x="3008" y="1540"/>
                    </a:cubicBezTo>
                    <a:cubicBezTo>
                      <a:pt x="3000" y="1612"/>
                      <a:pt x="2991" y="1670"/>
                      <a:pt x="2969" y="1730"/>
                    </a:cubicBezTo>
                    <a:cubicBezTo>
                      <a:pt x="2962" y="1714"/>
                      <a:pt x="2955" y="1699"/>
                      <a:pt x="2949" y="1680"/>
                    </a:cubicBezTo>
                    <a:cubicBezTo>
                      <a:pt x="2940" y="1662"/>
                      <a:pt x="2934" y="1641"/>
                      <a:pt x="2927" y="1620"/>
                    </a:cubicBezTo>
                    <a:cubicBezTo>
                      <a:pt x="2920" y="1596"/>
                      <a:pt x="2907" y="1579"/>
                      <a:pt x="2899" y="1557"/>
                    </a:cubicBezTo>
                    <a:cubicBezTo>
                      <a:pt x="2899" y="1556"/>
                      <a:pt x="2898" y="1554"/>
                      <a:pt x="2898" y="1553"/>
                    </a:cubicBezTo>
                    <a:cubicBezTo>
                      <a:pt x="2896" y="1548"/>
                      <a:pt x="2896" y="1541"/>
                      <a:pt x="2895" y="1534"/>
                    </a:cubicBezTo>
                    <a:lnTo>
                      <a:pt x="2895" y="1534"/>
                    </a:lnTo>
                    <a:cubicBezTo>
                      <a:pt x="2910" y="1543"/>
                      <a:pt x="2924" y="1553"/>
                      <a:pt x="2940" y="1557"/>
                    </a:cubicBezTo>
                    <a:cubicBezTo>
                      <a:pt x="2928" y="1534"/>
                      <a:pt x="2920" y="1511"/>
                      <a:pt x="2910" y="1487"/>
                    </a:cubicBezTo>
                    <a:cubicBezTo>
                      <a:pt x="2899" y="1467"/>
                      <a:pt x="2892" y="1445"/>
                      <a:pt x="2883" y="1423"/>
                    </a:cubicBezTo>
                    <a:cubicBezTo>
                      <a:pt x="2876" y="1403"/>
                      <a:pt x="2869" y="1381"/>
                      <a:pt x="2862" y="1360"/>
                    </a:cubicBezTo>
                    <a:cubicBezTo>
                      <a:pt x="2860" y="1358"/>
                      <a:pt x="2860" y="1357"/>
                      <a:pt x="2860" y="1354"/>
                    </a:cubicBezTo>
                    <a:lnTo>
                      <a:pt x="2860" y="1354"/>
                    </a:lnTo>
                    <a:cubicBezTo>
                      <a:pt x="2869" y="1364"/>
                      <a:pt x="2878" y="1371"/>
                      <a:pt x="2891" y="1378"/>
                    </a:cubicBezTo>
                    <a:cubicBezTo>
                      <a:pt x="2895" y="1381"/>
                      <a:pt x="2899" y="1383"/>
                      <a:pt x="2905" y="1386"/>
                    </a:cubicBezTo>
                    <a:cubicBezTo>
                      <a:pt x="2896" y="1365"/>
                      <a:pt x="2885" y="1345"/>
                      <a:pt x="2876" y="1325"/>
                    </a:cubicBezTo>
                    <a:cubicBezTo>
                      <a:pt x="2862" y="1294"/>
                      <a:pt x="2847" y="1262"/>
                      <a:pt x="2834" y="1230"/>
                    </a:cubicBezTo>
                    <a:cubicBezTo>
                      <a:pt x="2822" y="1194"/>
                      <a:pt x="2805" y="1133"/>
                      <a:pt x="2796" y="1088"/>
                    </a:cubicBezTo>
                    <a:cubicBezTo>
                      <a:pt x="2798" y="1088"/>
                      <a:pt x="2798" y="1089"/>
                      <a:pt x="2801" y="1089"/>
                    </a:cubicBezTo>
                    <a:cubicBezTo>
                      <a:pt x="2804" y="1091"/>
                      <a:pt x="2805" y="1091"/>
                      <a:pt x="2808" y="1091"/>
                    </a:cubicBezTo>
                    <a:lnTo>
                      <a:pt x="2817" y="1091"/>
                    </a:lnTo>
                    <a:cubicBezTo>
                      <a:pt x="2815" y="1089"/>
                      <a:pt x="2812" y="1085"/>
                      <a:pt x="2812" y="1082"/>
                    </a:cubicBezTo>
                    <a:cubicBezTo>
                      <a:pt x="2809" y="1076"/>
                      <a:pt x="2808" y="1073"/>
                      <a:pt x="2805" y="1068"/>
                    </a:cubicBezTo>
                    <a:cubicBezTo>
                      <a:pt x="2801" y="1055"/>
                      <a:pt x="2796" y="1044"/>
                      <a:pt x="2793" y="1031"/>
                    </a:cubicBezTo>
                    <a:cubicBezTo>
                      <a:pt x="2786" y="1005"/>
                      <a:pt x="2775" y="943"/>
                      <a:pt x="2767" y="885"/>
                    </a:cubicBezTo>
                    <a:cubicBezTo>
                      <a:pt x="2764" y="863"/>
                      <a:pt x="2760" y="843"/>
                      <a:pt x="2759" y="824"/>
                    </a:cubicBezTo>
                    <a:lnTo>
                      <a:pt x="2757" y="812"/>
                    </a:lnTo>
                    <a:cubicBezTo>
                      <a:pt x="2754" y="809"/>
                      <a:pt x="2754" y="806"/>
                      <a:pt x="2754" y="805"/>
                    </a:cubicBezTo>
                    <a:lnTo>
                      <a:pt x="2754" y="805"/>
                    </a:lnTo>
                    <a:cubicBezTo>
                      <a:pt x="2760" y="809"/>
                      <a:pt x="2766" y="814"/>
                      <a:pt x="2773" y="816"/>
                    </a:cubicBezTo>
                    <a:cubicBezTo>
                      <a:pt x="2751" y="780"/>
                      <a:pt x="2737" y="690"/>
                      <a:pt x="2731" y="620"/>
                    </a:cubicBezTo>
                    <a:cubicBezTo>
                      <a:pt x="2731" y="618"/>
                      <a:pt x="2731" y="612"/>
                      <a:pt x="2729" y="606"/>
                    </a:cubicBezTo>
                    <a:cubicBezTo>
                      <a:pt x="2728" y="612"/>
                      <a:pt x="2728" y="618"/>
                      <a:pt x="2728" y="623"/>
                    </a:cubicBezTo>
                    <a:cubicBezTo>
                      <a:pt x="2728" y="628"/>
                      <a:pt x="2728" y="633"/>
                      <a:pt x="2725" y="638"/>
                    </a:cubicBezTo>
                    <a:cubicBezTo>
                      <a:pt x="2725" y="642"/>
                      <a:pt x="2725" y="648"/>
                      <a:pt x="2724" y="652"/>
                    </a:cubicBezTo>
                    <a:cubicBezTo>
                      <a:pt x="2724" y="657"/>
                      <a:pt x="2722" y="661"/>
                      <a:pt x="2722" y="667"/>
                    </a:cubicBezTo>
                    <a:cubicBezTo>
                      <a:pt x="2721" y="671"/>
                      <a:pt x="2721" y="677"/>
                      <a:pt x="2721" y="681"/>
                    </a:cubicBezTo>
                    <a:cubicBezTo>
                      <a:pt x="2721" y="686"/>
                      <a:pt x="2718" y="690"/>
                      <a:pt x="2718" y="696"/>
                    </a:cubicBezTo>
                    <a:cubicBezTo>
                      <a:pt x="2716" y="700"/>
                      <a:pt x="2716" y="706"/>
                      <a:pt x="2716" y="712"/>
                    </a:cubicBezTo>
                    <a:cubicBezTo>
                      <a:pt x="2715" y="715"/>
                      <a:pt x="2715" y="721"/>
                      <a:pt x="2714" y="726"/>
                    </a:cubicBezTo>
                    <a:cubicBezTo>
                      <a:pt x="2711" y="732"/>
                      <a:pt x="2711" y="737"/>
                      <a:pt x="2709" y="742"/>
                    </a:cubicBezTo>
                    <a:cubicBezTo>
                      <a:pt x="2708" y="747"/>
                      <a:pt x="2708" y="751"/>
                      <a:pt x="2706" y="755"/>
                    </a:cubicBezTo>
                    <a:cubicBezTo>
                      <a:pt x="2703" y="763"/>
                      <a:pt x="2702" y="769"/>
                      <a:pt x="2700" y="773"/>
                    </a:cubicBezTo>
                    <a:cubicBezTo>
                      <a:pt x="2699" y="777"/>
                      <a:pt x="2699" y="780"/>
                      <a:pt x="2696" y="783"/>
                    </a:cubicBezTo>
                    <a:cubicBezTo>
                      <a:pt x="2693" y="792"/>
                      <a:pt x="2689" y="802"/>
                      <a:pt x="2687" y="812"/>
                    </a:cubicBezTo>
                    <a:cubicBezTo>
                      <a:pt x="2692" y="809"/>
                      <a:pt x="2693" y="809"/>
                      <a:pt x="2695" y="808"/>
                    </a:cubicBezTo>
                    <a:cubicBezTo>
                      <a:pt x="2699" y="806"/>
                      <a:pt x="2702" y="805"/>
                      <a:pt x="2706" y="800"/>
                    </a:cubicBezTo>
                    <a:lnTo>
                      <a:pt x="2706" y="800"/>
                    </a:lnTo>
                    <a:cubicBezTo>
                      <a:pt x="2703" y="814"/>
                      <a:pt x="2703" y="828"/>
                      <a:pt x="2702" y="843"/>
                    </a:cubicBezTo>
                    <a:lnTo>
                      <a:pt x="2696" y="880"/>
                    </a:lnTo>
                    <a:lnTo>
                      <a:pt x="2696" y="882"/>
                    </a:lnTo>
                    <a:cubicBezTo>
                      <a:pt x="2693" y="914"/>
                      <a:pt x="2687" y="943"/>
                      <a:pt x="2686" y="953"/>
                    </a:cubicBezTo>
                    <a:cubicBezTo>
                      <a:pt x="2673" y="1015"/>
                      <a:pt x="2660" y="1078"/>
                      <a:pt x="2645" y="1142"/>
                    </a:cubicBezTo>
                    <a:lnTo>
                      <a:pt x="2660" y="1127"/>
                    </a:lnTo>
                    <a:cubicBezTo>
                      <a:pt x="2664" y="1124"/>
                      <a:pt x="2667" y="1119"/>
                      <a:pt x="2673" y="1113"/>
                    </a:cubicBezTo>
                    <a:lnTo>
                      <a:pt x="2673" y="1113"/>
                    </a:lnTo>
                    <a:cubicBezTo>
                      <a:pt x="2671" y="1117"/>
                      <a:pt x="2671" y="1121"/>
                      <a:pt x="2671" y="1127"/>
                    </a:cubicBezTo>
                    <a:cubicBezTo>
                      <a:pt x="2671" y="1129"/>
                      <a:pt x="2670" y="1132"/>
                      <a:pt x="2670" y="1134"/>
                    </a:cubicBezTo>
                    <a:cubicBezTo>
                      <a:pt x="2670" y="1139"/>
                      <a:pt x="2667" y="1140"/>
                      <a:pt x="2667" y="1143"/>
                    </a:cubicBezTo>
                    <a:cubicBezTo>
                      <a:pt x="2655" y="1240"/>
                      <a:pt x="2642" y="1310"/>
                      <a:pt x="2600" y="1396"/>
                    </a:cubicBezTo>
                    <a:cubicBezTo>
                      <a:pt x="2602" y="1396"/>
                      <a:pt x="2604" y="1396"/>
                      <a:pt x="2606" y="1396"/>
                    </a:cubicBezTo>
                    <a:cubicBezTo>
                      <a:pt x="2616" y="1396"/>
                      <a:pt x="2625" y="1393"/>
                      <a:pt x="2635" y="1389"/>
                    </a:cubicBezTo>
                    <a:lnTo>
                      <a:pt x="2635" y="1389"/>
                    </a:lnTo>
                    <a:cubicBezTo>
                      <a:pt x="2623" y="1415"/>
                      <a:pt x="2615" y="1444"/>
                      <a:pt x="2605" y="1468"/>
                    </a:cubicBezTo>
                    <a:cubicBezTo>
                      <a:pt x="2597" y="1454"/>
                      <a:pt x="2590" y="1438"/>
                      <a:pt x="2584" y="1423"/>
                    </a:cubicBezTo>
                    <a:cubicBezTo>
                      <a:pt x="2571" y="1387"/>
                      <a:pt x="2555" y="1328"/>
                      <a:pt x="2547" y="1280"/>
                    </a:cubicBezTo>
                    <a:lnTo>
                      <a:pt x="2547" y="1280"/>
                    </a:lnTo>
                    <a:cubicBezTo>
                      <a:pt x="2548" y="1281"/>
                      <a:pt x="2548" y="1281"/>
                      <a:pt x="2549" y="1281"/>
                    </a:cubicBezTo>
                    <a:cubicBezTo>
                      <a:pt x="2551" y="1281"/>
                      <a:pt x="2555" y="1284"/>
                      <a:pt x="2557" y="1284"/>
                    </a:cubicBezTo>
                    <a:cubicBezTo>
                      <a:pt x="2561" y="1284"/>
                      <a:pt x="2564" y="1286"/>
                      <a:pt x="2565" y="1286"/>
                    </a:cubicBezTo>
                    <a:cubicBezTo>
                      <a:pt x="2564" y="1281"/>
                      <a:pt x="2564" y="1278"/>
                      <a:pt x="2562" y="1277"/>
                    </a:cubicBezTo>
                    <a:cubicBezTo>
                      <a:pt x="2561" y="1272"/>
                      <a:pt x="2558" y="1267"/>
                      <a:pt x="2555" y="1262"/>
                    </a:cubicBezTo>
                    <a:cubicBezTo>
                      <a:pt x="2549" y="1249"/>
                      <a:pt x="2547" y="1238"/>
                      <a:pt x="2542" y="1226"/>
                    </a:cubicBezTo>
                    <a:cubicBezTo>
                      <a:pt x="2533" y="1191"/>
                      <a:pt x="2517" y="1085"/>
                      <a:pt x="2506" y="1020"/>
                    </a:cubicBezTo>
                    <a:lnTo>
                      <a:pt x="2504" y="1008"/>
                    </a:lnTo>
                    <a:cubicBezTo>
                      <a:pt x="2504" y="1005"/>
                      <a:pt x="2503" y="1004"/>
                      <a:pt x="2503" y="1001"/>
                    </a:cubicBezTo>
                    <a:lnTo>
                      <a:pt x="2503" y="1001"/>
                    </a:lnTo>
                    <a:cubicBezTo>
                      <a:pt x="2506" y="1004"/>
                      <a:pt x="2513" y="1010"/>
                      <a:pt x="2520" y="1013"/>
                    </a:cubicBezTo>
                    <a:cubicBezTo>
                      <a:pt x="2506" y="989"/>
                      <a:pt x="2496" y="943"/>
                      <a:pt x="2486" y="895"/>
                    </a:cubicBezTo>
                    <a:cubicBezTo>
                      <a:pt x="2483" y="870"/>
                      <a:pt x="2478" y="841"/>
                      <a:pt x="2477" y="816"/>
                    </a:cubicBezTo>
                    <a:cubicBezTo>
                      <a:pt x="2477" y="814"/>
                      <a:pt x="2475" y="809"/>
                      <a:pt x="2475" y="805"/>
                    </a:cubicBezTo>
                    <a:cubicBezTo>
                      <a:pt x="2475" y="800"/>
                      <a:pt x="2474" y="795"/>
                      <a:pt x="2474" y="792"/>
                    </a:cubicBezTo>
                    <a:lnTo>
                      <a:pt x="2474" y="821"/>
                    </a:lnTo>
                    <a:cubicBezTo>
                      <a:pt x="2474" y="824"/>
                      <a:pt x="2471" y="830"/>
                      <a:pt x="2471" y="835"/>
                    </a:cubicBezTo>
                    <a:cubicBezTo>
                      <a:pt x="2471" y="838"/>
                      <a:pt x="2470" y="844"/>
                      <a:pt x="2470" y="850"/>
                    </a:cubicBezTo>
                    <a:cubicBezTo>
                      <a:pt x="2470" y="853"/>
                      <a:pt x="2468" y="859"/>
                      <a:pt x="2468" y="864"/>
                    </a:cubicBezTo>
                    <a:cubicBezTo>
                      <a:pt x="2467" y="870"/>
                      <a:pt x="2467" y="875"/>
                      <a:pt x="2467" y="880"/>
                    </a:cubicBezTo>
                    <a:cubicBezTo>
                      <a:pt x="2464" y="885"/>
                      <a:pt x="2464" y="889"/>
                      <a:pt x="2464" y="895"/>
                    </a:cubicBezTo>
                    <a:lnTo>
                      <a:pt x="2461" y="911"/>
                    </a:lnTo>
                    <a:cubicBezTo>
                      <a:pt x="2459" y="915"/>
                      <a:pt x="2459" y="921"/>
                      <a:pt x="2459" y="924"/>
                    </a:cubicBezTo>
                    <a:cubicBezTo>
                      <a:pt x="2456" y="930"/>
                      <a:pt x="2455" y="937"/>
                      <a:pt x="2455" y="943"/>
                    </a:cubicBezTo>
                    <a:cubicBezTo>
                      <a:pt x="2454" y="946"/>
                      <a:pt x="2454" y="950"/>
                      <a:pt x="2452" y="954"/>
                    </a:cubicBezTo>
                    <a:cubicBezTo>
                      <a:pt x="2449" y="962"/>
                      <a:pt x="2448" y="967"/>
                      <a:pt x="2446" y="975"/>
                    </a:cubicBezTo>
                    <a:cubicBezTo>
                      <a:pt x="2445" y="979"/>
                      <a:pt x="2445" y="982"/>
                      <a:pt x="2445" y="983"/>
                    </a:cubicBezTo>
                    <a:cubicBezTo>
                      <a:pt x="2441" y="994"/>
                      <a:pt x="2438" y="1002"/>
                      <a:pt x="2435" y="1013"/>
                    </a:cubicBezTo>
                    <a:cubicBezTo>
                      <a:pt x="2438" y="1011"/>
                      <a:pt x="2441" y="1011"/>
                      <a:pt x="2442" y="1010"/>
                    </a:cubicBezTo>
                    <a:cubicBezTo>
                      <a:pt x="2446" y="1008"/>
                      <a:pt x="2449" y="1005"/>
                      <a:pt x="2454" y="1002"/>
                    </a:cubicBezTo>
                    <a:lnTo>
                      <a:pt x="2454" y="1002"/>
                    </a:lnTo>
                    <a:cubicBezTo>
                      <a:pt x="2452" y="1015"/>
                      <a:pt x="2452" y="1030"/>
                      <a:pt x="2449" y="1044"/>
                    </a:cubicBezTo>
                    <a:cubicBezTo>
                      <a:pt x="2448" y="1056"/>
                      <a:pt x="2446" y="1071"/>
                      <a:pt x="2446" y="1085"/>
                    </a:cubicBezTo>
                    <a:cubicBezTo>
                      <a:pt x="2442" y="1117"/>
                      <a:pt x="2438" y="1146"/>
                      <a:pt x="2435" y="1156"/>
                    </a:cubicBezTo>
                    <a:cubicBezTo>
                      <a:pt x="2423" y="1219"/>
                      <a:pt x="2410" y="1281"/>
                      <a:pt x="2395" y="1344"/>
                    </a:cubicBezTo>
                    <a:lnTo>
                      <a:pt x="2410" y="1329"/>
                    </a:lnTo>
                    <a:cubicBezTo>
                      <a:pt x="2413" y="1325"/>
                      <a:pt x="2417" y="1320"/>
                      <a:pt x="2423" y="1313"/>
                    </a:cubicBezTo>
                    <a:lnTo>
                      <a:pt x="2423" y="1313"/>
                    </a:lnTo>
                    <a:cubicBezTo>
                      <a:pt x="2420" y="1317"/>
                      <a:pt x="2420" y="1322"/>
                      <a:pt x="2420" y="1328"/>
                    </a:cubicBezTo>
                    <a:cubicBezTo>
                      <a:pt x="2419" y="1329"/>
                      <a:pt x="2419" y="1331"/>
                      <a:pt x="2419" y="1335"/>
                    </a:cubicBezTo>
                    <a:cubicBezTo>
                      <a:pt x="2417" y="1338"/>
                      <a:pt x="2417" y="1342"/>
                      <a:pt x="2417" y="1344"/>
                    </a:cubicBezTo>
                    <a:cubicBezTo>
                      <a:pt x="2409" y="1415"/>
                      <a:pt x="2398" y="1470"/>
                      <a:pt x="2377" y="1528"/>
                    </a:cubicBezTo>
                    <a:cubicBezTo>
                      <a:pt x="2369" y="1511"/>
                      <a:pt x="2359" y="1495"/>
                      <a:pt x="2353" y="1474"/>
                    </a:cubicBezTo>
                    <a:cubicBezTo>
                      <a:pt x="2352" y="1473"/>
                      <a:pt x="2352" y="1470"/>
                      <a:pt x="2352" y="1468"/>
                    </a:cubicBezTo>
                    <a:cubicBezTo>
                      <a:pt x="2350" y="1466"/>
                      <a:pt x="2348" y="1458"/>
                      <a:pt x="2348" y="1451"/>
                    </a:cubicBezTo>
                    <a:lnTo>
                      <a:pt x="2348" y="1451"/>
                    </a:lnTo>
                    <a:cubicBezTo>
                      <a:pt x="2361" y="1460"/>
                      <a:pt x="2377" y="1468"/>
                      <a:pt x="2391" y="1474"/>
                    </a:cubicBezTo>
                    <a:cubicBezTo>
                      <a:pt x="2382" y="1451"/>
                      <a:pt x="2372" y="1426"/>
                      <a:pt x="2362" y="1403"/>
                    </a:cubicBezTo>
                    <a:cubicBezTo>
                      <a:pt x="2353" y="1383"/>
                      <a:pt x="2345" y="1361"/>
                      <a:pt x="2337" y="1342"/>
                    </a:cubicBezTo>
                    <a:cubicBezTo>
                      <a:pt x="2330" y="1322"/>
                      <a:pt x="2323" y="1300"/>
                      <a:pt x="2316" y="1278"/>
                    </a:cubicBezTo>
                    <a:cubicBezTo>
                      <a:pt x="2314" y="1277"/>
                      <a:pt x="2314" y="1274"/>
                      <a:pt x="2314" y="1272"/>
                    </a:cubicBezTo>
                    <a:lnTo>
                      <a:pt x="2314" y="1272"/>
                    </a:lnTo>
                    <a:cubicBezTo>
                      <a:pt x="2323" y="1281"/>
                      <a:pt x="2332" y="1288"/>
                      <a:pt x="2343" y="1296"/>
                    </a:cubicBezTo>
                    <a:cubicBezTo>
                      <a:pt x="2348" y="1299"/>
                      <a:pt x="2352" y="1301"/>
                      <a:pt x="2358" y="1303"/>
                    </a:cubicBezTo>
                    <a:cubicBezTo>
                      <a:pt x="2348" y="1284"/>
                      <a:pt x="2339" y="1264"/>
                      <a:pt x="2329" y="1243"/>
                    </a:cubicBezTo>
                    <a:cubicBezTo>
                      <a:pt x="2314" y="1213"/>
                      <a:pt x="2300" y="1180"/>
                      <a:pt x="2288" y="1148"/>
                    </a:cubicBezTo>
                    <a:cubicBezTo>
                      <a:pt x="2275" y="1111"/>
                      <a:pt x="2259" y="1052"/>
                      <a:pt x="2250" y="1005"/>
                    </a:cubicBezTo>
                    <a:lnTo>
                      <a:pt x="2250" y="1005"/>
                    </a:lnTo>
                    <a:cubicBezTo>
                      <a:pt x="2252" y="1005"/>
                      <a:pt x="2252" y="1008"/>
                      <a:pt x="2253" y="1008"/>
                    </a:cubicBezTo>
                    <a:cubicBezTo>
                      <a:pt x="2256" y="1010"/>
                      <a:pt x="2259" y="1010"/>
                      <a:pt x="2260" y="1010"/>
                    </a:cubicBezTo>
                    <a:lnTo>
                      <a:pt x="2271" y="1010"/>
                    </a:lnTo>
                    <a:cubicBezTo>
                      <a:pt x="2268" y="1005"/>
                      <a:pt x="2268" y="1004"/>
                      <a:pt x="2266" y="1001"/>
                    </a:cubicBezTo>
                    <a:cubicBezTo>
                      <a:pt x="2265" y="995"/>
                      <a:pt x="2263" y="991"/>
                      <a:pt x="2259" y="986"/>
                    </a:cubicBezTo>
                    <a:cubicBezTo>
                      <a:pt x="2253" y="973"/>
                      <a:pt x="2250" y="960"/>
                      <a:pt x="2246" y="950"/>
                    </a:cubicBezTo>
                    <a:cubicBezTo>
                      <a:pt x="2244" y="940"/>
                      <a:pt x="2242" y="925"/>
                      <a:pt x="2237" y="909"/>
                    </a:cubicBezTo>
                    <a:cubicBezTo>
                      <a:pt x="2228" y="860"/>
                      <a:pt x="2217" y="793"/>
                      <a:pt x="2210" y="742"/>
                    </a:cubicBezTo>
                    <a:lnTo>
                      <a:pt x="2208" y="729"/>
                    </a:lnTo>
                    <a:cubicBezTo>
                      <a:pt x="2208" y="728"/>
                      <a:pt x="2207" y="725"/>
                      <a:pt x="2207" y="722"/>
                    </a:cubicBezTo>
                    <a:lnTo>
                      <a:pt x="2207" y="722"/>
                    </a:lnTo>
                    <a:cubicBezTo>
                      <a:pt x="2210" y="728"/>
                      <a:pt x="2217" y="732"/>
                      <a:pt x="2224" y="735"/>
                    </a:cubicBezTo>
                    <a:cubicBezTo>
                      <a:pt x="2201" y="699"/>
                      <a:pt x="2188" y="606"/>
                      <a:pt x="2183" y="539"/>
                    </a:cubicBezTo>
                    <a:cubicBezTo>
                      <a:pt x="2183" y="536"/>
                      <a:pt x="2181" y="530"/>
                      <a:pt x="2181" y="525"/>
                    </a:cubicBezTo>
                    <a:cubicBezTo>
                      <a:pt x="2181" y="522"/>
                      <a:pt x="2179" y="517"/>
                      <a:pt x="2179" y="512"/>
                    </a:cubicBezTo>
                    <a:lnTo>
                      <a:pt x="2179" y="541"/>
                    </a:lnTo>
                    <a:cubicBezTo>
                      <a:pt x="2179" y="546"/>
                      <a:pt x="2178" y="552"/>
                      <a:pt x="2178" y="555"/>
                    </a:cubicBezTo>
                    <a:cubicBezTo>
                      <a:pt x="2178" y="561"/>
                      <a:pt x="2176" y="567"/>
                      <a:pt x="2176" y="570"/>
                    </a:cubicBezTo>
                    <a:cubicBezTo>
                      <a:pt x="2176" y="575"/>
                      <a:pt x="2173" y="580"/>
                      <a:pt x="2173" y="584"/>
                    </a:cubicBezTo>
                    <a:cubicBezTo>
                      <a:pt x="2172" y="590"/>
                      <a:pt x="2172" y="594"/>
                      <a:pt x="2172" y="599"/>
                    </a:cubicBezTo>
                    <a:cubicBezTo>
                      <a:pt x="2172" y="604"/>
                      <a:pt x="2170" y="609"/>
                      <a:pt x="2170" y="613"/>
                    </a:cubicBezTo>
                    <a:cubicBezTo>
                      <a:pt x="2169" y="619"/>
                      <a:pt x="2169" y="625"/>
                      <a:pt x="2166" y="631"/>
                    </a:cubicBezTo>
                    <a:cubicBezTo>
                      <a:pt x="2166" y="633"/>
                      <a:pt x="2165" y="639"/>
                      <a:pt x="2165" y="645"/>
                    </a:cubicBezTo>
                    <a:cubicBezTo>
                      <a:pt x="2163" y="649"/>
                      <a:pt x="2163" y="655"/>
                      <a:pt x="2162" y="661"/>
                    </a:cubicBezTo>
                    <a:cubicBezTo>
                      <a:pt x="2159" y="664"/>
                      <a:pt x="2159" y="670"/>
                      <a:pt x="2157" y="674"/>
                    </a:cubicBezTo>
                    <a:cubicBezTo>
                      <a:pt x="2156" y="681"/>
                      <a:pt x="2154" y="686"/>
                      <a:pt x="2152" y="692"/>
                    </a:cubicBezTo>
                    <a:cubicBezTo>
                      <a:pt x="2152" y="696"/>
                      <a:pt x="2150" y="699"/>
                      <a:pt x="2150" y="700"/>
                    </a:cubicBezTo>
                    <a:cubicBezTo>
                      <a:pt x="2147" y="710"/>
                      <a:pt x="2143" y="721"/>
                      <a:pt x="2141" y="729"/>
                    </a:cubicBezTo>
                    <a:cubicBezTo>
                      <a:pt x="2143" y="728"/>
                      <a:pt x="2147" y="728"/>
                      <a:pt x="2149" y="726"/>
                    </a:cubicBezTo>
                    <a:cubicBezTo>
                      <a:pt x="2152" y="725"/>
                      <a:pt x="2156" y="722"/>
                      <a:pt x="2159" y="719"/>
                    </a:cubicBezTo>
                    <a:lnTo>
                      <a:pt x="2159" y="719"/>
                    </a:lnTo>
                    <a:cubicBezTo>
                      <a:pt x="2157" y="732"/>
                      <a:pt x="2157" y="744"/>
                      <a:pt x="2156" y="761"/>
                    </a:cubicBezTo>
                    <a:cubicBezTo>
                      <a:pt x="2154" y="773"/>
                      <a:pt x="2152" y="787"/>
                      <a:pt x="2152" y="800"/>
                    </a:cubicBezTo>
                    <a:cubicBezTo>
                      <a:pt x="2149" y="831"/>
                      <a:pt x="2143" y="860"/>
                      <a:pt x="2141" y="872"/>
                    </a:cubicBezTo>
                    <a:cubicBezTo>
                      <a:pt x="2140" y="885"/>
                      <a:pt x="2137" y="895"/>
                      <a:pt x="2134" y="906"/>
                    </a:cubicBezTo>
                    <a:cubicBezTo>
                      <a:pt x="2130" y="922"/>
                      <a:pt x="2127" y="938"/>
                      <a:pt x="2125" y="954"/>
                    </a:cubicBezTo>
                    <a:cubicBezTo>
                      <a:pt x="2121" y="947"/>
                      <a:pt x="2118" y="938"/>
                      <a:pt x="2112" y="931"/>
                    </a:cubicBezTo>
                    <a:cubicBezTo>
                      <a:pt x="2108" y="924"/>
                      <a:pt x="2105" y="917"/>
                      <a:pt x="2101" y="908"/>
                    </a:cubicBezTo>
                    <a:cubicBezTo>
                      <a:pt x="2091" y="885"/>
                      <a:pt x="2079" y="859"/>
                      <a:pt x="2072" y="835"/>
                    </a:cubicBezTo>
                    <a:cubicBezTo>
                      <a:pt x="2060" y="799"/>
                      <a:pt x="2043" y="740"/>
                      <a:pt x="2034" y="693"/>
                    </a:cubicBezTo>
                    <a:lnTo>
                      <a:pt x="2034" y="693"/>
                    </a:lnTo>
                    <a:cubicBezTo>
                      <a:pt x="2035" y="693"/>
                      <a:pt x="2035" y="696"/>
                      <a:pt x="2038" y="696"/>
                    </a:cubicBezTo>
                    <a:cubicBezTo>
                      <a:pt x="2040" y="697"/>
                      <a:pt x="2043" y="697"/>
                      <a:pt x="2046" y="697"/>
                    </a:cubicBezTo>
                    <a:lnTo>
                      <a:pt x="2054" y="697"/>
                    </a:lnTo>
                    <a:cubicBezTo>
                      <a:pt x="2053" y="693"/>
                      <a:pt x="2050" y="692"/>
                      <a:pt x="2048" y="689"/>
                    </a:cubicBezTo>
                    <a:cubicBezTo>
                      <a:pt x="2047" y="683"/>
                      <a:pt x="2046" y="677"/>
                      <a:pt x="2041" y="674"/>
                    </a:cubicBezTo>
                    <a:cubicBezTo>
                      <a:pt x="2035" y="661"/>
                      <a:pt x="2032" y="648"/>
                      <a:pt x="2028" y="638"/>
                    </a:cubicBezTo>
                    <a:cubicBezTo>
                      <a:pt x="2019" y="602"/>
                      <a:pt x="2003" y="497"/>
                      <a:pt x="1992" y="430"/>
                    </a:cubicBezTo>
                    <a:lnTo>
                      <a:pt x="1990" y="417"/>
                    </a:lnTo>
                    <a:cubicBezTo>
                      <a:pt x="1990" y="414"/>
                      <a:pt x="1989" y="413"/>
                      <a:pt x="1989" y="410"/>
                    </a:cubicBezTo>
                    <a:lnTo>
                      <a:pt x="1989" y="410"/>
                    </a:lnTo>
                    <a:cubicBezTo>
                      <a:pt x="1992" y="416"/>
                      <a:pt x="1999" y="420"/>
                      <a:pt x="2006" y="423"/>
                    </a:cubicBezTo>
                    <a:cubicBezTo>
                      <a:pt x="1983" y="387"/>
                      <a:pt x="1970" y="294"/>
                      <a:pt x="1966" y="227"/>
                    </a:cubicBezTo>
                    <a:cubicBezTo>
                      <a:pt x="1966" y="224"/>
                      <a:pt x="1963" y="218"/>
                      <a:pt x="1963" y="212"/>
                    </a:cubicBezTo>
                    <a:cubicBezTo>
                      <a:pt x="1963" y="209"/>
                      <a:pt x="1961" y="205"/>
                      <a:pt x="1961" y="199"/>
                    </a:cubicBezTo>
                    <a:lnTo>
                      <a:pt x="1961" y="228"/>
                    </a:lnTo>
                    <a:cubicBezTo>
                      <a:pt x="1961" y="234"/>
                      <a:pt x="1960" y="240"/>
                      <a:pt x="1960" y="243"/>
                    </a:cubicBezTo>
                    <a:cubicBezTo>
                      <a:pt x="1960" y="249"/>
                      <a:pt x="1958" y="254"/>
                      <a:pt x="1958" y="257"/>
                    </a:cubicBezTo>
                    <a:cubicBezTo>
                      <a:pt x="1958" y="263"/>
                      <a:pt x="1955" y="268"/>
                      <a:pt x="1955" y="272"/>
                    </a:cubicBezTo>
                    <a:cubicBezTo>
                      <a:pt x="1954" y="278"/>
                      <a:pt x="1954" y="282"/>
                      <a:pt x="1954" y="286"/>
                    </a:cubicBezTo>
                    <a:cubicBezTo>
                      <a:pt x="1954" y="292"/>
                      <a:pt x="1953" y="297"/>
                      <a:pt x="1953" y="301"/>
                    </a:cubicBezTo>
                    <a:cubicBezTo>
                      <a:pt x="1951" y="307"/>
                      <a:pt x="1951" y="313"/>
                      <a:pt x="1948" y="318"/>
                    </a:cubicBezTo>
                    <a:cubicBezTo>
                      <a:pt x="1948" y="321"/>
                      <a:pt x="1947" y="327"/>
                      <a:pt x="1947" y="333"/>
                    </a:cubicBezTo>
                    <a:cubicBezTo>
                      <a:pt x="1945" y="337"/>
                      <a:pt x="1945" y="343"/>
                      <a:pt x="1944" y="349"/>
                    </a:cubicBezTo>
                    <a:cubicBezTo>
                      <a:pt x="1941" y="352"/>
                      <a:pt x="1941" y="358"/>
                      <a:pt x="1941" y="362"/>
                    </a:cubicBezTo>
                    <a:cubicBezTo>
                      <a:pt x="1940" y="366"/>
                      <a:pt x="1938" y="374"/>
                      <a:pt x="1937" y="379"/>
                    </a:cubicBezTo>
                    <a:cubicBezTo>
                      <a:pt x="1934" y="384"/>
                      <a:pt x="1934" y="387"/>
                      <a:pt x="1932" y="388"/>
                    </a:cubicBezTo>
                    <a:cubicBezTo>
                      <a:pt x="1929" y="398"/>
                      <a:pt x="1925" y="408"/>
                      <a:pt x="1924" y="417"/>
                    </a:cubicBezTo>
                    <a:cubicBezTo>
                      <a:pt x="1925" y="416"/>
                      <a:pt x="1929" y="416"/>
                      <a:pt x="1931" y="414"/>
                    </a:cubicBezTo>
                    <a:cubicBezTo>
                      <a:pt x="1934" y="413"/>
                      <a:pt x="1938" y="410"/>
                      <a:pt x="1941" y="407"/>
                    </a:cubicBezTo>
                    <a:lnTo>
                      <a:pt x="1941" y="407"/>
                    </a:lnTo>
                    <a:cubicBezTo>
                      <a:pt x="1940" y="420"/>
                      <a:pt x="1940" y="432"/>
                      <a:pt x="1938" y="449"/>
                    </a:cubicBezTo>
                    <a:cubicBezTo>
                      <a:pt x="1937" y="461"/>
                      <a:pt x="1934" y="475"/>
                      <a:pt x="1934" y="488"/>
                    </a:cubicBezTo>
                    <a:cubicBezTo>
                      <a:pt x="1931" y="519"/>
                      <a:pt x="1925" y="548"/>
                      <a:pt x="1924" y="559"/>
                    </a:cubicBezTo>
                    <a:cubicBezTo>
                      <a:pt x="1910" y="620"/>
                      <a:pt x="1897" y="684"/>
                      <a:pt x="1883" y="747"/>
                    </a:cubicBezTo>
                    <a:cubicBezTo>
                      <a:pt x="1889" y="742"/>
                      <a:pt x="1893" y="737"/>
                      <a:pt x="1897" y="732"/>
                    </a:cubicBezTo>
                    <a:cubicBezTo>
                      <a:pt x="1902" y="728"/>
                      <a:pt x="1905" y="722"/>
                      <a:pt x="1910" y="715"/>
                    </a:cubicBezTo>
                    <a:lnTo>
                      <a:pt x="1910" y="715"/>
                    </a:lnTo>
                    <a:cubicBezTo>
                      <a:pt x="1909" y="721"/>
                      <a:pt x="1909" y="726"/>
                      <a:pt x="1909" y="729"/>
                    </a:cubicBezTo>
                    <a:cubicBezTo>
                      <a:pt x="1908" y="734"/>
                      <a:pt x="1908" y="735"/>
                      <a:pt x="1908" y="737"/>
                    </a:cubicBezTo>
                    <a:cubicBezTo>
                      <a:pt x="1905" y="740"/>
                      <a:pt x="1905" y="742"/>
                      <a:pt x="1905" y="744"/>
                    </a:cubicBezTo>
                    <a:cubicBezTo>
                      <a:pt x="1897" y="808"/>
                      <a:pt x="1889" y="859"/>
                      <a:pt x="1873" y="911"/>
                    </a:cubicBezTo>
                    <a:cubicBezTo>
                      <a:pt x="1871" y="921"/>
                      <a:pt x="1867" y="928"/>
                      <a:pt x="1864" y="937"/>
                    </a:cubicBezTo>
                    <a:cubicBezTo>
                      <a:pt x="1861" y="930"/>
                      <a:pt x="1858" y="921"/>
                      <a:pt x="1857" y="911"/>
                    </a:cubicBezTo>
                    <a:cubicBezTo>
                      <a:pt x="1847" y="880"/>
                      <a:pt x="1838" y="844"/>
                      <a:pt x="1832" y="814"/>
                    </a:cubicBezTo>
                    <a:cubicBezTo>
                      <a:pt x="1835" y="814"/>
                      <a:pt x="1835" y="814"/>
                      <a:pt x="1836" y="815"/>
                    </a:cubicBezTo>
                    <a:cubicBezTo>
                      <a:pt x="1838" y="815"/>
                      <a:pt x="1842" y="816"/>
                      <a:pt x="1844" y="816"/>
                    </a:cubicBezTo>
                    <a:cubicBezTo>
                      <a:pt x="1847" y="819"/>
                      <a:pt x="1851" y="819"/>
                      <a:pt x="1852" y="819"/>
                    </a:cubicBezTo>
                    <a:cubicBezTo>
                      <a:pt x="1851" y="815"/>
                      <a:pt x="1851" y="812"/>
                      <a:pt x="1849" y="809"/>
                    </a:cubicBezTo>
                    <a:cubicBezTo>
                      <a:pt x="1847" y="805"/>
                      <a:pt x="1845" y="799"/>
                      <a:pt x="1842" y="793"/>
                    </a:cubicBezTo>
                    <a:cubicBezTo>
                      <a:pt x="1836" y="780"/>
                      <a:pt x="1832" y="770"/>
                      <a:pt x="1829" y="757"/>
                    </a:cubicBezTo>
                    <a:cubicBezTo>
                      <a:pt x="1820" y="722"/>
                      <a:pt x="1803" y="618"/>
                      <a:pt x="1793" y="552"/>
                    </a:cubicBezTo>
                    <a:lnTo>
                      <a:pt x="1791" y="539"/>
                    </a:lnTo>
                    <a:cubicBezTo>
                      <a:pt x="1791" y="538"/>
                      <a:pt x="1788" y="536"/>
                      <a:pt x="1788" y="532"/>
                    </a:cubicBezTo>
                    <a:lnTo>
                      <a:pt x="1788" y="532"/>
                    </a:lnTo>
                    <a:cubicBezTo>
                      <a:pt x="1793" y="538"/>
                      <a:pt x="1799" y="541"/>
                      <a:pt x="1806" y="545"/>
                    </a:cubicBezTo>
                    <a:cubicBezTo>
                      <a:pt x="1784" y="509"/>
                      <a:pt x="1770" y="417"/>
                      <a:pt x="1764" y="350"/>
                    </a:cubicBezTo>
                    <a:cubicBezTo>
                      <a:pt x="1762" y="347"/>
                      <a:pt x="1762" y="342"/>
                      <a:pt x="1762" y="336"/>
                    </a:cubicBezTo>
                    <a:cubicBezTo>
                      <a:pt x="1759" y="333"/>
                      <a:pt x="1759" y="327"/>
                      <a:pt x="1759" y="323"/>
                    </a:cubicBezTo>
                    <a:lnTo>
                      <a:pt x="1759" y="352"/>
                    </a:lnTo>
                    <a:cubicBezTo>
                      <a:pt x="1759" y="358"/>
                      <a:pt x="1758" y="362"/>
                      <a:pt x="1758" y="366"/>
                    </a:cubicBezTo>
                    <a:cubicBezTo>
                      <a:pt x="1758" y="372"/>
                      <a:pt x="1757" y="376"/>
                      <a:pt x="1757" y="381"/>
                    </a:cubicBezTo>
                    <a:cubicBezTo>
                      <a:pt x="1757" y="385"/>
                      <a:pt x="1755" y="391"/>
                      <a:pt x="1755" y="395"/>
                    </a:cubicBezTo>
                    <a:cubicBezTo>
                      <a:pt x="1755" y="400"/>
                      <a:pt x="1752" y="406"/>
                      <a:pt x="1752" y="410"/>
                    </a:cubicBezTo>
                    <a:cubicBezTo>
                      <a:pt x="1751" y="414"/>
                      <a:pt x="1751" y="420"/>
                      <a:pt x="1751" y="424"/>
                    </a:cubicBezTo>
                    <a:cubicBezTo>
                      <a:pt x="1749" y="430"/>
                      <a:pt x="1749" y="436"/>
                      <a:pt x="1748" y="442"/>
                    </a:cubicBezTo>
                    <a:cubicBezTo>
                      <a:pt x="1745" y="445"/>
                      <a:pt x="1745" y="451"/>
                      <a:pt x="1745" y="453"/>
                    </a:cubicBezTo>
                    <a:cubicBezTo>
                      <a:pt x="1743" y="459"/>
                      <a:pt x="1742" y="466"/>
                      <a:pt x="1742" y="472"/>
                    </a:cubicBezTo>
                    <a:cubicBezTo>
                      <a:pt x="1741" y="475"/>
                      <a:pt x="1741" y="480"/>
                      <a:pt x="1738" y="485"/>
                    </a:cubicBezTo>
                    <a:cubicBezTo>
                      <a:pt x="1736" y="493"/>
                      <a:pt x="1735" y="497"/>
                      <a:pt x="1733" y="504"/>
                    </a:cubicBezTo>
                    <a:cubicBezTo>
                      <a:pt x="1730" y="509"/>
                      <a:pt x="1730" y="512"/>
                      <a:pt x="1730" y="514"/>
                    </a:cubicBezTo>
                    <a:cubicBezTo>
                      <a:pt x="1728" y="523"/>
                      <a:pt x="1723" y="533"/>
                      <a:pt x="1722" y="543"/>
                    </a:cubicBezTo>
                    <a:cubicBezTo>
                      <a:pt x="1723" y="543"/>
                      <a:pt x="1726" y="541"/>
                      <a:pt x="1729" y="541"/>
                    </a:cubicBezTo>
                    <a:cubicBezTo>
                      <a:pt x="1733" y="539"/>
                      <a:pt x="1736" y="536"/>
                      <a:pt x="1741" y="532"/>
                    </a:cubicBezTo>
                    <a:lnTo>
                      <a:pt x="1741" y="532"/>
                    </a:lnTo>
                    <a:cubicBezTo>
                      <a:pt x="1738" y="545"/>
                      <a:pt x="1738" y="559"/>
                      <a:pt x="1736" y="574"/>
                    </a:cubicBezTo>
                    <a:cubicBezTo>
                      <a:pt x="1735" y="588"/>
                      <a:pt x="1733" y="602"/>
                      <a:pt x="1733" y="616"/>
                    </a:cubicBezTo>
                    <a:cubicBezTo>
                      <a:pt x="1729" y="647"/>
                      <a:pt x="1723" y="676"/>
                      <a:pt x="1722" y="686"/>
                    </a:cubicBezTo>
                    <a:lnTo>
                      <a:pt x="1682" y="873"/>
                    </a:lnTo>
                    <a:lnTo>
                      <a:pt x="1697" y="859"/>
                    </a:lnTo>
                    <a:cubicBezTo>
                      <a:pt x="1700" y="856"/>
                      <a:pt x="1704" y="850"/>
                      <a:pt x="1709" y="843"/>
                    </a:cubicBezTo>
                    <a:lnTo>
                      <a:pt x="1709" y="843"/>
                    </a:lnTo>
                    <a:cubicBezTo>
                      <a:pt x="1707" y="848"/>
                      <a:pt x="1707" y="853"/>
                      <a:pt x="1706" y="857"/>
                    </a:cubicBezTo>
                    <a:lnTo>
                      <a:pt x="1706" y="864"/>
                    </a:lnTo>
                    <a:cubicBezTo>
                      <a:pt x="1704" y="866"/>
                      <a:pt x="1704" y="870"/>
                      <a:pt x="1704" y="872"/>
                    </a:cubicBezTo>
                    <a:cubicBezTo>
                      <a:pt x="1701" y="888"/>
                      <a:pt x="1700" y="902"/>
                      <a:pt x="1697" y="917"/>
                    </a:cubicBezTo>
                    <a:cubicBezTo>
                      <a:pt x="1691" y="950"/>
                      <a:pt x="1684" y="981"/>
                      <a:pt x="1677" y="1010"/>
                    </a:cubicBezTo>
                    <a:cubicBezTo>
                      <a:pt x="1668" y="986"/>
                      <a:pt x="1656" y="965"/>
                      <a:pt x="1646" y="938"/>
                    </a:cubicBezTo>
                    <a:cubicBezTo>
                      <a:pt x="1643" y="931"/>
                      <a:pt x="1640" y="924"/>
                      <a:pt x="1639" y="918"/>
                    </a:cubicBezTo>
                    <a:cubicBezTo>
                      <a:pt x="1633" y="904"/>
                      <a:pt x="1627" y="892"/>
                      <a:pt x="1621" y="877"/>
                    </a:cubicBezTo>
                    <a:cubicBezTo>
                      <a:pt x="1614" y="856"/>
                      <a:pt x="1607" y="835"/>
                      <a:pt x="1600" y="814"/>
                    </a:cubicBezTo>
                    <a:cubicBezTo>
                      <a:pt x="1598" y="812"/>
                      <a:pt x="1598" y="809"/>
                      <a:pt x="1598" y="806"/>
                    </a:cubicBezTo>
                    <a:lnTo>
                      <a:pt x="1598" y="806"/>
                    </a:lnTo>
                    <a:cubicBezTo>
                      <a:pt x="1607" y="815"/>
                      <a:pt x="1617" y="822"/>
                      <a:pt x="1627" y="830"/>
                    </a:cubicBezTo>
                    <a:cubicBezTo>
                      <a:pt x="1632" y="831"/>
                      <a:pt x="1636" y="835"/>
                      <a:pt x="1642" y="837"/>
                    </a:cubicBezTo>
                    <a:cubicBezTo>
                      <a:pt x="1633" y="816"/>
                      <a:pt x="1624" y="798"/>
                      <a:pt x="1613" y="776"/>
                    </a:cubicBezTo>
                    <a:cubicBezTo>
                      <a:pt x="1598" y="744"/>
                      <a:pt x="1584" y="713"/>
                      <a:pt x="1574" y="681"/>
                    </a:cubicBezTo>
                    <a:cubicBezTo>
                      <a:pt x="1561" y="645"/>
                      <a:pt x="1545" y="584"/>
                      <a:pt x="1534" y="539"/>
                    </a:cubicBezTo>
                    <a:cubicBezTo>
                      <a:pt x="1537" y="539"/>
                      <a:pt x="1537" y="541"/>
                      <a:pt x="1539" y="541"/>
                    </a:cubicBezTo>
                    <a:cubicBezTo>
                      <a:pt x="1540" y="543"/>
                      <a:pt x="1545" y="543"/>
                      <a:pt x="1546" y="543"/>
                    </a:cubicBezTo>
                    <a:cubicBezTo>
                      <a:pt x="1549" y="545"/>
                      <a:pt x="1553" y="545"/>
                      <a:pt x="1555" y="545"/>
                    </a:cubicBezTo>
                    <a:cubicBezTo>
                      <a:pt x="1553" y="541"/>
                      <a:pt x="1553" y="538"/>
                      <a:pt x="1552" y="536"/>
                    </a:cubicBezTo>
                    <a:cubicBezTo>
                      <a:pt x="1549" y="530"/>
                      <a:pt x="1547" y="525"/>
                      <a:pt x="1545" y="519"/>
                    </a:cubicBezTo>
                    <a:cubicBezTo>
                      <a:pt x="1539" y="507"/>
                      <a:pt x="1534" y="496"/>
                      <a:pt x="1531" y="482"/>
                    </a:cubicBezTo>
                    <a:cubicBezTo>
                      <a:pt x="1523" y="446"/>
                      <a:pt x="1505" y="343"/>
                      <a:pt x="1495" y="276"/>
                    </a:cubicBezTo>
                    <a:lnTo>
                      <a:pt x="1494" y="263"/>
                    </a:lnTo>
                    <a:cubicBezTo>
                      <a:pt x="1494" y="260"/>
                      <a:pt x="1491" y="257"/>
                      <a:pt x="1491" y="256"/>
                    </a:cubicBezTo>
                    <a:lnTo>
                      <a:pt x="1491" y="256"/>
                    </a:lnTo>
                    <a:cubicBezTo>
                      <a:pt x="1495" y="262"/>
                      <a:pt x="1502" y="265"/>
                      <a:pt x="1510" y="269"/>
                    </a:cubicBezTo>
                    <a:cubicBezTo>
                      <a:pt x="1486" y="233"/>
                      <a:pt x="1473" y="141"/>
                      <a:pt x="1468" y="74"/>
                    </a:cubicBezTo>
                    <a:cubicBezTo>
                      <a:pt x="1468" y="72"/>
                      <a:pt x="1466" y="66"/>
                      <a:pt x="1466" y="60"/>
                    </a:cubicBezTo>
                    <a:cubicBezTo>
                      <a:pt x="1466" y="57"/>
                      <a:pt x="1465" y="53"/>
                      <a:pt x="1465" y="47"/>
                    </a:cubicBezTo>
                    <a:lnTo>
                      <a:pt x="1465" y="76"/>
                    </a:lnTo>
                    <a:cubicBezTo>
                      <a:pt x="1465" y="82"/>
                      <a:pt x="1462" y="86"/>
                      <a:pt x="1462" y="90"/>
                    </a:cubicBezTo>
                    <a:cubicBezTo>
                      <a:pt x="1462" y="96"/>
                      <a:pt x="1460" y="101"/>
                      <a:pt x="1460" y="105"/>
                    </a:cubicBezTo>
                    <a:cubicBezTo>
                      <a:pt x="1460" y="111"/>
                      <a:pt x="1459" y="115"/>
                      <a:pt x="1459" y="119"/>
                    </a:cubicBezTo>
                    <a:cubicBezTo>
                      <a:pt x="1457" y="124"/>
                      <a:pt x="1457" y="130"/>
                      <a:pt x="1457" y="134"/>
                    </a:cubicBezTo>
                    <a:cubicBezTo>
                      <a:pt x="1454" y="138"/>
                      <a:pt x="1454" y="144"/>
                      <a:pt x="1454" y="148"/>
                    </a:cubicBezTo>
                    <a:cubicBezTo>
                      <a:pt x="1453" y="154"/>
                      <a:pt x="1453" y="160"/>
                      <a:pt x="1452" y="166"/>
                    </a:cubicBezTo>
                    <a:cubicBezTo>
                      <a:pt x="1450" y="169"/>
                      <a:pt x="1450" y="175"/>
                      <a:pt x="1450" y="178"/>
                    </a:cubicBezTo>
                    <a:cubicBezTo>
                      <a:pt x="1447" y="185"/>
                      <a:pt x="1446" y="191"/>
                      <a:pt x="1446" y="196"/>
                    </a:cubicBezTo>
                    <a:cubicBezTo>
                      <a:pt x="1444" y="199"/>
                      <a:pt x="1444" y="205"/>
                      <a:pt x="1443" y="209"/>
                    </a:cubicBezTo>
                    <a:cubicBezTo>
                      <a:pt x="1440" y="217"/>
                      <a:pt x="1439" y="221"/>
                      <a:pt x="1437" y="228"/>
                    </a:cubicBezTo>
                    <a:cubicBezTo>
                      <a:pt x="1436" y="233"/>
                      <a:pt x="1436" y="236"/>
                      <a:pt x="1436" y="239"/>
                    </a:cubicBezTo>
                    <a:cubicBezTo>
                      <a:pt x="1431" y="247"/>
                      <a:pt x="1428" y="257"/>
                      <a:pt x="1425" y="268"/>
                    </a:cubicBezTo>
                    <a:cubicBezTo>
                      <a:pt x="1428" y="268"/>
                      <a:pt x="1431" y="265"/>
                      <a:pt x="1433" y="265"/>
                    </a:cubicBezTo>
                    <a:cubicBezTo>
                      <a:pt x="1437" y="263"/>
                      <a:pt x="1440" y="260"/>
                      <a:pt x="1444" y="257"/>
                    </a:cubicBezTo>
                    <a:lnTo>
                      <a:pt x="1444" y="257"/>
                    </a:lnTo>
                    <a:cubicBezTo>
                      <a:pt x="1443" y="270"/>
                      <a:pt x="1443" y="284"/>
                      <a:pt x="1440" y="299"/>
                    </a:cubicBezTo>
                    <a:cubicBezTo>
                      <a:pt x="1439" y="314"/>
                      <a:pt x="1437" y="329"/>
                      <a:pt x="1437" y="342"/>
                    </a:cubicBezTo>
                    <a:cubicBezTo>
                      <a:pt x="1433" y="372"/>
                      <a:pt x="1428" y="401"/>
                      <a:pt x="1425" y="413"/>
                    </a:cubicBezTo>
                    <a:cubicBezTo>
                      <a:pt x="1414" y="474"/>
                      <a:pt x="1401" y="538"/>
                      <a:pt x="1386" y="599"/>
                    </a:cubicBezTo>
                    <a:lnTo>
                      <a:pt x="1401" y="584"/>
                    </a:lnTo>
                    <a:cubicBezTo>
                      <a:pt x="1404" y="581"/>
                      <a:pt x="1408" y="575"/>
                      <a:pt x="1414" y="568"/>
                    </a:cubicBezTo>
                    <a:lnTo>
                      <a:pt x="1414" y="568"/>
                    </a:lnTo>
                    <a:cubicBezTo>
                      <a:pt x="1411" y="574"/>
                      <a:pt x="1411" y="580"/>
                      <a:pt x="1411" y="583"/>
                    </a:cubicBezTo>
                    <a:cubicBezTo>
                      <a:pt x="1409" y="584"/>
                      <a:pt x="1409" y="588"/>
                      <a:pt x="1409" y="590"/>
                    </a:cubicBezTo>
                    <a:cubicBezTo>
                      <a:pt x="1408" y="591"/>
                      <a:pt x="1408" y="596"/>
                      <a:pt x="1408" y="597"/>
                    </a:cubicBezTo>
                    <a:cubicBezTo>
                      <a:pt x="1395" y="692"/>
                      <a:pt x="1382" y="761"/>
                      <a:pt x="1341" y="846"/>
                    </a:cubicBezTo>
                    <a:cubicBezTo>
                      <a:pt x="1338" y="834"/>
                      <a:pt x="1335" y="822"/>
                      <a:pt x="1334" y="812"/>
                    </a:cubicBezTo>
                    <a:cubicBezTo>
                      <a:pt x="1335" y="812"/>
                      <a:pt x="1335" y="812"/>
                      <a:pt x="1337" y="814"/>
                    </a:cubicBezTo>
                    <a:cubicBezTo>
                      <a:pt x="1338" y="814"/>
                      <a:pt x="1341" y="815"/>
                      <a:pt x="1344" y="815"/>
                    </a:cubicBezTo>
                    <a:cubicBezTo>
                      <a:pt x="1346" y="816"/>
                      <a:pt x="1350" y="816"/>
                      <a:pt x="1353" y="816"/>
                    </a:cubicBezTo>
                    <a:cubicBezTo>
                      <a:pt x="1351" y="814"/>
                      <a:pt x="1350" y="809"/>
                      <a:pt x="1350" y="808"/>
                    </a:cubicBezTo>
                    <a:cubicBezTo>
                      <a:pt x="1346" y="802"/>
                      <a:pt x="1344" y="798"/>
                      <a:pt x="1343" y="792"/>
                    </a:cubicBezTo>
                    <a:cubicBezTo>
                      <a:pt x="1338" y="779"/>
                      <a:pt x="1334" y="769"/>
                      <a:pt x="1330" y="755"/>
                    </a:cubicBezTo>
                    <a:cubicBezTo>
                      <a:pt x="1321" y="721"/>
                      <a:pt x="1305" y="616"/>
                      <a:pt x="1293" y="551"/>
                    </a:cubicBezTo>
                    <a:lnTo>
                      <a:pt x="1292" y="538"/>
                    </a:lnTo>
                    <a:cubicBezTo>
                      <a:pt x="1290" y="536"/>
                      <a:pt x="1290" y="533"/>
                      <a:pt x="1290" y="530"/>
                    </a:cubicBezTo>
                    <a:lnTo>
                      <a:pt x="1290" y="530"/>
                    </a:lnTo>
                    <a:cubicBezTo>
                      <a:pt x="1293" y="536"/>
                      <a:pt x="1299" y="539"/>
                      <a:pt x="1306" y="543"/>
                    </a:cubicBezTo>
                    <a:cubicBezTo>
                      <a:pt x="1285" y="507"/>
                      <a:pt x="1270" y="416"/>
                      <a:pt x="1264" y="349"/>
                    </a:cubicBezTo>
                    <a:cubicBezTo>
                      <a:pt x="1264" y="345"/>
                      <a:pt x="1264" y="340"/>
                      <a:pt x="1263" y="334"/>
                    </a:cubicBezTo>
                    <a:cubicBezTo>
                      <a:pt x="1263" y="340"/>
                      <a:pt x="1263" y="345"/>
                      <a:pt x="1261" y="350"/>
                    </a:cubicBezTo>
                    <a:lnTo>
                      <a:pt x="1261" y="365"/>
                    </a:lnTo>
                    <a:cubicBezTo>
                      <a:pt x="1258" y="371"/>
                      <a:pt x="1258" y="374"/>
                      <a:pt x="1258" y="379"/>
                    </a:cubicBezTo>
                    <a:cubicBezTo>
                      <a:pt x="1257" y="384"/>
                      <a:pt x="1257" y="388"/>
                      <a:pt x="1257" y="394"/>
                    </a:cubicBezTo>
                    <a:cubicBezTo>
                      <a:pt x="1257" y="398"/>
                      <a:pt x="1256" y="403"/>
                      <a:pt x="1256" y="408"/>
                    </a:cubicBezTo>
                    <a:cubicBezTo>
                      <a:pt x="1256" y="413"/>
                      <a:pt x="1254" y="417"/>
                      <a:pt x="1254" y="423"/>
                    </a:cubicBezTo>
                    <a:cubicBezTo>
                      <a:pt x="1254" y="429"/>
                      <a:pt x="1251" y="435"/>
                      <a:pt x="1251" y="439"/>
                    </a:cubicBezTo>
                    <a:cubicBezTo>
                      <a:pt x="1250" y="443"/>
                      <a:pt x="1250" y="449"/>
                      <a:pt x="1248" y="452"/>
                    </a:cubicBezTo>
                    <a:cubicBezTo>
                      <a:pt x="1247" y="458"/>
                      <a:pt x="1247" y="465"/>
                      <a:pt x="1244" y="471"/>
                    </a:cubicBezTo>
                    <a:cubicBezTo>
                      <a:pt x="1242" y="474"/>
                      <a:pt x="1242" y="478"/>
                      <a:pt x="1241" y="482"/>
                    </a:cubicBezTo>
                    <a:cubicBezTo>
                      <a:pt x="1240" y="490"/>
                      <a:pt x="1237" y="496"/>
                      <a:pt x="1235" y="503"/>
                    </a:cubicBezTo>
                    <a:cubicBezTo>
                      <a:pt x="1234" y="507"/>
                      <a:pt x="1234" y="510"/>
                      <a:pt x="1232" y="512"/>
                    </a:cubicBezTo>
                    <a:cubicBezTo>
                      <a:pt x="1228" y="522"/>
                      <a:pt x="1225" y="532"/>
                      <a:pt x="1222" y="541"/>
                    </a:cubicBezTo>
                    <a:cubicBezTo>
                      <a:pt x="1227" y="541"/>
                      <a:pt x="1228" y="539"/>
                      <a:pt x="1229" y="539"/>
                    </a:cubicBezTo>
                    <a:cubicBezTo>
                      <a:pt x="1234" y="538"/>
                      <a:pt x="1237" y="533"/>
                      <a:pt x="1241" y="530"/>
                    </a:cubicBezTo>
                    <a:lnTo>
                      <a:pt x="1241" y="530"/>
                    </a:lnTo>
                    <a:cubicBezTo>
                      <a:pt x="1241" y="543"/>
                      <a:pt x="1240" y="558"/>
                      <a:pt x="1237" y="573"/>
                    </a:cubicBezTo>
                    <a:cubicBezTo>
                      <a:pt x="1235" y="587"/>
                      <a:pt x="1234" y="599"/>
                      <a:pt x="1232" y="613"/>
                    </a:cubicBezTo>
                    <a:cubicBezTo>
                      <a:pt x="1228" y="645"/>
                      <a:pt x="1225" y="674"/>
                      <a:pt x="1222" y="684"/>
                    </a:cubicBezTo>
                    <a:cubicBezTo>
                      <a:pt x="1213" y="734"/>
                      <a:pt x="1203" y="783"/>
                      <a:pt x="1192" y="831"/>
                    </a:cubicBezTo>
                    <a:cubicBezTo>
                      <a:pt x="1190" y="844"/>
                      <a:pt x="1189" y="857"/>
                      <a:pt x="1184" y="872"/>
                    </a:cubicBezTo>
                    <a:cubicBezTo>
                      <a:pt x="1189" y="867"/>
                      <a:pt x="1193" y="863"/>
                      <a:pt x="1197" y="857"/>
                    </a:cubicBezTo>
                    <a:cubicBezTo>
                      <a:pt x="1200" y="853"/>
                      <a:pt x="1205" y="850"/>
                      <a:pt x="1206" y="844"/>
                    </a:cubicBezTo>
                    <a:cubicBezTo>
                      <a:pt x="1208" y="843"/>
                      <a:pt x="1208" y="841"/>
                      <a:pt x="1211" y="841"/>
                    </a:cubicBezTo>
                    <a:cubicBezTo>
                      <a:pt x="1211" y="843"/>
                      <a:pt x="1211" y="844"/>
                      <a:pt x="1208" y="848"/>
                    </a:cubicBezTo>
                    <a:cubicBezTo>
                      <a:pt x="1208" y="851"/>
                      <a:pt x="1208" y="856"/>
                      <a:pt x="1206" y="857"/>
                    </a:cubicBezTo>
                    <a:cubicBezTo>
                      <a:pt x="1206" y="859"/>
                      <a:pt x="1206" y="860"/>
                      <a:pt x="1205" y="864"/>
                    </a:cubicBezTo>
                    <a:cubicBezTo>
                      <a:pt x="1205" y="866"/>
                      <a:pt x="1203" y="870"/>
                      <a:pt x="1203" y="872"/>
                    </a:cubicBezTo>
                    <a:cubicBezTo>
                      <a:pt x="1199" y="895"/>
                      <a:pt x="1197" y="917"/>
                      <a:pt x="1193" y="938"/>
                    </a:cubicBezTo>
                    <a:cubicBezTo>
                      <a:pt x="1184" y="997"/>
                      <a:pt x="1170" y="1049"/>
                      <a:pt x="1142" y="1105"/>
                    </a:cubicBezTo>
                    <a:cubicBezTo>
                      <a:pt x="1141" y="1098"/>
                      <a:pt x="1138" y="1091"/>
                      <a:pt x="1134" y="1085"/>
                    </a:cubicBezTo>
                    <a:cubicBezTo>
                      <a:pt x="1126" y="1066"/>
                      <a:pt x="1119" y="1046"/>
                      <a:pt x="1113" y="1024"/>
                    </a:cubicBezTo>
                    <a:cubicBezTo>
                      <a:pt x="1106" y="1001"/>
                      <a:pt x="1094" y="983"/>
                      <a:pt x="1087" y="962"/>
                    </a:cubicBezTo>
                    <a:cubicBezTo>
                      <a:pt x="1084" y="960"/>
                      <a:pt x="1084" y="959"/>
                      <a:pt x="1084" y="957"/>
                    </a:cubicBezTo>
                    <a:cubicBezTo>
                      <a:pt x="1083" y="953"/>
                      <a:pt x="1083" y="950"/>
                      <a:pt x="1081" y="944"/>
                    </a:cubicBezTo>
                    <a:cubicBezTo>
                      <a:pt x="1080" y="943"/>
                      <a:pt x="1080" y="940"/>
                      <a:pt x="1080" y="937"/>
                    </a:cubicBezTo>
                    <a:lnTo>
                      <a:pt x="1080" y="937"/>
                    </a:lnTo>
                    <a:cubicBezTo>
                      <a:pt x="1083" y="938"/>
                      <a:pt x="1087" y="940"/>
                      <a:pt x="1089" y="944"/>
                    </a:cubicBezTo>
                    <a:cubicBezTo>
                      <a:pt x="1099" y="952"/>
                      <a:pt x="1112" y="957"/>
                      <a:pt x="1123" y="962"/>
                    </a:cubicBezTo>
                    <a:cubicBezTo>
                      <a:pt x="1120" y="954"/>
                      <a:pt x="1118" y="950"/>
                      <a:pt x="1113" y="943"/>
                    </a:cubicBezTo>
                    <a:cubicBezTo>
                      <a:pt x="1106" y="924"/>
                      <a:pt x="1099" y="908"/>
                      <a:pt x="1091" y="892"/>
                    </a:cubicBezTo>
                    <a:cubicBezTo>
                      <a:pt x="1084" y="872"/>
                      <a:pt x="1075" y="850"/>
                      <a:pt x="1068" y="828"/>
                    </a:cubicBezTo>
                    <a:cubicBezTo>
                      <a:pt x="1061" y="808"/>
                      <a:pt x="1054" y="786"/>
                      <a:pt x="1046" y="766"/>
                    </a:cubicBezTo>
                    <a:cubicBezTo>
                      <a:pt x="1045" y="764"/>
                      <a:pt x="1045" y="763"/>
                      <a:pt x="1045" y="758"/>
                    </a:cubicBezTo>
                    <a:lnTo>
                      <a:pt x="1045" y="758"/>
                    </a:lnTo>
                    <a:cubicBezTo>
                      <a:pt x="1054" y="769"/>
                      <a:pt x="1062" y="776"/>
                      <a:pt x="1074" y="783"/>
                    </a:cubicBezTo>
                    <a:cubicBezTo>
                      <a:pt x="1077" y="785"/>
                      <a:pt x="1083" y="787"/>
                      <a:pt x="1089" y="790"/>
                    </a:cubicBezTo>
                    <a:cubicBezTo>
                      <a:pt x="1081" y="777"/>
                      <a:pt x="1075" y="764"/>
                      <a:pt x="1070" y="751"/>
                    </a:cubicBezTo>
                    <a:cubicBezTo>
                      <a:pt x="1067" y="744"/>
                      <a:pt x="1062" y="737"/>
                      <a:pt x="1060" y="728"/>
                    </a:cubicBezTo>
                    <a:cubicBezTo>
                      <a:pt x="1045" y="697"/>
                      <a:pt x="1030" y="667"/>
                      <a:pt x="1019" y="633"/>
                    </a:cubicBezTo>
                    <a:cubicBezTo>
                      <a:pt x="1007" y="597"/>
                      <a:pt x="990" y="538"/>
                      <a:pt x="981" y="493"/>
                    </a:cubicBezTo>
                    <a:cubicBezTo>
                      <a:pt x="983" y="493"/>
                      <a:pt x="983" y="494"/>
                      <a:pt x="985" y="494"/>
                    </a:cubicBezTo>
                    <a:cubicBezTo>
                      <a:pt x="987" y="496"/>
                      <a:pt x="990" y="496"/>
                      <a:pt x="993" y="496"/>
                    </a:cubicBezTo>
                    <a:cubicBezTo>
                      <a:pt x="996" y="497"/>
                      <a:pt x="1000" y="497"/>
                      <a:pt x="1001" y="497"/>
                    </a:cubicBezTo>
                    <a:cubicBezTo>
                      <a:pt x="1000" y="494"/>
                      <a:pt x="1000" y="490"/>
                      <a:pt x="997" y="488"/>
                    </a:cubicBezTo>
                    <a:cubicBezTo>
                      <a:pt x="996" y="482"/>
                      <a:pt x="994" y="478"/>
                      <a:pt x="990" y="472"/>
                    </a:cubicBezTo>
                    <a:cubicBezTo>
                      <a:pt x="985" y="459"/>
                      <a:pt x="981" y="449"/>
                      <a:pt x="978" y="436"/>
                    </a:cubicBezTo>
                    <a:cubicBezTo>
                      <a:pt x="968" y="401"/>
                      <a:pt x="952" y="299"/>
                      <a:pt x="943" y="233"/>
                    </a:cubicBezTo>
                    <a:cubicBezTo>
                      <a:pt x="942" y="231"/>
                      <a:pt x="942" y="231"/>
                      <a:pt x="942" y="228"/>
                    </a:cubicBezTo>
                    <a:lnTo>
                      <a:pt x="939" y="217"/>
                    </a:lnTo>
                    <a:cubicBezTo>
                      <a:pt x="939" y="212"/>
                      <a:pt x="938" y="211"/>
                      <a:pt x="938" y="209"/>
                    </a:cubicBezTo>
                    <a:lnTo>
                      <a:pt x="938" y="209"/>
                    </a:lnTo>
                    <a:cubicBezTo>
                      <a:pt x="942" y="214"/>
                      <a:pt x="946" y="218"/>
                      <a:pt x="953" y="221"/>
                    </a:cubicBezTo>
                    <a:cubicBezTo>
                      <a:pt x="932" y="185"/>
                      <a:pt x="917" y="95"/>
                      <a:pt x="913" y="28"/>
                    </a:cubicBezTo>
                    <a:cubicBezTo>
                      <a:pt x="910" y="24"/>
                      <a:pt x="910" y="18"/>
                      <a:pt x="910" y="13"/>
                    </a:cubicBezTo>
                    <a:cubicBezTo>
                      <a:pt x="908" y="9"/>
                      <a:pt x="908" y="6"/>
                      <a:pt x="9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3" name="Google Shape;2843;p19"/>
              <p:cNvSpPr/>
              <p:nvPr/>
            </p:nvSpPr>
            <p:spPr>
              <a:xfrm>
                <a:off x="320810" y="3840317"/>
                <a:ext cx="3042929" cy="1393457"/>
              </a:xfrm>
              <a:custGeom>
                <a:avLst/>
                <a:gdLst/>
                <a:ahLst/>
                <a:cxnLst/>
                <a:rect l="l" t="t" r="r" b="b"/>
                <a:pathLst>
                  <a:path w="19175" h="8781" extrusionOk="0">
                    <a:moveTo>
                      <a:pt x="2081" y="207"/>
                    </a:moveTo>
                    <a:cubicBezTo>
                      <a:pt x="2081" y="210"/>
                      <a:pt x="2082" y="213"/>
                      <a:pt x="2082" y="217"/>
                    </a:cubicBezTo>
                    <a:lnTo>
                      <a:pt x="2082" y="217"/>
                    </a:lnTo>
                    <a:cubicBezTo>
                      <a:pt x="2082" y="214"/>
                      <a:pt x="2082" y="210"/>
                      <a:pt x="2081" y="207"/>
                    </a:cubicBezTo>
                    <a:close/>
                    <a:moveTo>
                      <a:pt x="5596" y="2304"/>
                    </a:moveTo>
                    <a:cubicBezTo>
                      <a:pt x="5604" y="2309"/>
                      <a:pt x="5613" y="2314"/>
                      <a:pt x="5625" y="2324"/>
                    </a:cubicBezTo>
                    <a:cubicBezTo>
                      <a:pt x="5620" y="2333"/>
                      <a:pt x="5615" y="2341"/>
                      <a:pt x="5612" y="2349"/>
                    </a:cubicBezTo>
                    <a:cubicBezTo>
                      <a:pt x="5609" y="2338"/>
                      <a:pt x="5604" y="2328"/>
                      <a:pt x="5599" y="2318"/>
                    </a:cubicBezTo>
                    <a:cubicBezTo>
                      <a:pt x="5597" y="2312"/>
                      <a:pt x="5596" y="2306"/>
                      <a:pt x="5596" y="2304"/>
                    </a:cubicBezTo>
                    <a:close/>
                    <a:moveTo>
                      <a:pt x="5681" y="2398"/>
                    </a:moveTo>
                    <a:lnTo>
                      <a:pt x="5681" y="2398"/>
                    </a:lnTo>
                    <a:cubicBezTo>
                      <a:pt x="5671" y="2421"/>
                      <a:pt x="5663" y="2443"/>
                      <a:pt x="5654" y="2466"/>
                    </a:cubicBezTo>
                    <a:cubicBezTo>
                      <a:pt x="5647" y="2449"/>
                      <a:pt x="5641" y="2433"/>
                      <a:pt x="5635" y="2414"/>
                    </a:cubicBezTo>
                    <a:cubicBezTo>
                      <a:pt x="5649" y="2408"/>
                      <a:pt x="5664" y="2405"/>
                      <a:pt x="5681" y="2398"/>
                    </a:cubicBezTo>
                    <a:close/>
                    <a:moveTo>
                      <a:pt x="3810" y="2588"/>
                    </a:moveTo>
                    <a:lnTo>
                      <a:pt x="3810" y="2588"/>
                    </a:lnTo>
                    <a:cubicBezTo>
                      <a:pt x="3808" y="2592"/>
                      <a:pt x="3805" y="2597"/>
                      <a:pt x="3805" y="2601"/>
                    </a:cubicBezTo>
                    <a:cubicBezTo>
                      <a:pt x="3802" y="2597"/>
                      <a:pt x="3801" y="2595"/>
                      <a:pt x="3801" y="2592"/>
                    </a:cubicBezTo>
                    <a:cubicBezTo>
                      <a:pt x="3804" y="2590"/>
                      <a:pt x="3805" y="2590"/>
                      <a:pt x="3810" y="2588"/>
                    </a:cubicBezTo>
                    <a:close/>
                    <a:moveTo>
                      <a:pt x="4905" y="2669"/>
                    </a:moveTo>
                    <a:cubicBezTo>
                      <a:pt x="4908" y="2669"/>
                      <a:pt x="4910" y="2669"/>
                      <a:pt x="4912" y="2669"/>
                    </a:cubicBezTo>
                    <a:cubicBezTo>
                      <a:pt x="4916" y="2672"/>
                      <a:pt x="4923" y="2674"/>
                      <a:pt x="4929" y="2674"/>
                    </a:cubicBezTo>
                    <a:cubicBezTo>
                      <a:pt x="4936" y="2675"/>
                      <a:pt x="4944" y="2675"/>
                      <a:pt x="4950" y="2675"/>
                    </a:cubicBezTo>
                    <a:cubicBezTo>
                      <a:pt x="4942" y="2694"/>
                      <a:pt x="4936" y="2712"/>
                      <a:pt x="4929" y="2732"/>
                    </a:cubicBezTo>
                    <a:cubicBezTo>
                      <a:pt x="4929" y="2732"/>
                      <a:pt x="4929" y="2733"/>
                      <a:pt x="4928" y="2733"/>
                    </a:cubicBezTo>
                    <a:cubicBezTo>
                      <a:pt x="4926" y="2741"/>
                      <a:pt x="4923" y="2748"/>
                      <a:pt x="4920" y="2757"/>
                    </a:cubicBezTo>
                    <a:cubicBezTo>
                      <a:pt x="4913" y="2726"/>
                      <a:pt x="4906" y="2697"/>
                      <a:pt x="4900" y="2669"/>
                    </a:cubicBezTo>
                    <a:cubicBezTo>
                      <a:pt x="4902" y="2669"/>
                      <a:pt x="4904" y="2669"/>
                      <a:pt x="4905" y="2669"/>
                    </a:cubicBezTo>
                    <a:close/>
                    <a:moveTo>
                      <a:pt x="5010" y="2767"/>
                    </a:moveTo>
                    <a:lnTo>
                      <a:pt x="5010" y="2767"/>
                    </a:lnTo>
                    <a:cubicBezTo>
                      <a:pt x="4995" y="2807"/>
                      <a:pt x="4977" y="2848"/>
                      <a:pt x="4960" y="2890"/>
                    </a:cubicBezTo>
                    <a:cubicBezTo>
                      <a:pt x="4951" y="2863"/>
                      <a:pt x="4944" y="2835"/>
                      <a:pt x="4936" y="2806"/>
                    </a:cubicBezTo>
                    <a:lnTo>
                      <a:pt x="5010" y="2767"/>
                    </a:lnTo>
                    <a:close/>
                    <a:moveTo>
                      <a:pt x="5013" y="2922"/>
                    </a:moveTo>
                    <a:lnTo>
                      <a:pt x="5013" y="2922"/>
                    </a:lnTo>
                    <a:cubicBezTo>
                      <a:pt x="5002" y="2944"/>
                      <a:pt x="4996" y="2966"/>
                      <a:pt x="4989" y="2987"/>
                    </a:cubicBezTo>
                    <a:cubicBezTo>
                      <a:pt x="4986" y="2979"/>
                      <a:pt x="4981" y="2967"/>
                      <a:pt x="4980" y="2957"/>
                    </a:cubicBezTo>
                    <a:cubicBezTo>
                      <a:pt x="4990" y="2944"/>
                      <a:pt x="5002" y="2934"/>
                      <a:pt x="5013" y="2922"/>
                    </a:cubicBezTo>
                    <a:close/>
                    <a:moveTo>
                      <a:pt x="3219" y="3149"/>
                    </a:moveTo>
                    <a:lnTo>
                      <a:pt x="3219" y="3149"/>
                    </a:lnTo>
                    <a:cubicBezTo>
                      <a:pt x="3221" y="3152"/>
                      <a:pt x="3224" y="3153"/>
                      <a:pt x="3227" y="3154"/>
                    </a:cubicBezTo>
                    <a:cubicBezTo>
                      <a:pt x="3224" y="3159"/>
                      <a:pt x="3224" y="3162"/>
                      <a:pt x="3223" y="3163"/>
                    </a:cubicBezTo>
                    <a:cubicBezTo>
                      <a:pt x="3221" y="3160"/>
                      <a:pt x="3219" y="3154"/>
                      <a:pt x="3219" y="3149"/>
                    </a:cubicBezTo>
                    <a:close/>
                    <a:moveTo>
                      <a:pt x="8239" y="3968"/>
                    </a:moveTo>
                    <a:lnTo>
                      <a:pt x="8233" y="4001"/>
                    </a:lnTo>
                    <a:cubicBezTo>
                      <a:pt x="8231" y="3995"/>
                      <a:pt x="8227" y="3989"/>
                      <a:pt x="8226" y="3984"/>
                    </a:cubicBezTo>
                    <a:cubicBezTo>
                      <a:pt x="8227" y="3981"/>
                      <a:pt x="8231" y="3979"/>
                      <a:pt x="8234" y="3973"/>
                    </a:cubicBezTo>
                    <a:cubicBezTo>
                      <a:pt x="8234" y="3972"/>
                      <a:pt x="8237" y="3972"/>
                      <a:pt x="8237" y="3969"/>
                    </a:cubicBezTo>
                    <a:cubicBezTo>
                      <a:pt x="8237" y="3968"/>
                      <a:pt x="8239" y="3968"/>
                      <a:pt x="8239" y="3968"/>
                    </a:cubicBezTo>
                    <a:close/>
                    <a:moveTo>
                      <a:pt x="8149" y="3989"/>
                    </a:moveTo>
                    <a:cubicBezTo>
                      <a:pt x="8156" y="3997"/>
                      <a:pt x="8166" y="4003"/>
                      <a:pt x="8175" y="4010"/>
                    </a:cubicBezTo>
                    <a:cubicBezTo>
                      <a:pt x="8173" y="4023"/>
                      <a:pt x="8172" y="4033"/>
                      <a:pt x="8167" y="4045"/>
                    </a:cubicBezTo>
                    <a:cubicBezTo>
                      <a:pt x="8165" y="4032"/>
                      <a:pt x="8159" y="4019"/>
                      <a:pt x="8154" y="4005"/>
                    </a:cubicBezTo>
                    <a:lnTo>
                      <a:pt x="8149" y="3989"/>
                    </a:lnTo>
                    <a:close/>
                    <a:moveTo>
                      <a:pt x="8191" y="4023"/>
                    </a:moveTo>
                    <a:cubicBezTo>
                      <a:pt x="8204" y="4032"/>
                      <a:pt x="8213" y="4042"/>
                      <a:pt x="8226" y="4049"/>
                    </a:cubicBezTo>
                    <a:cubicBezTo>
                      <a:pt x="8223" y="4090"/>
                      <a:pt x="8217" y="4126"/>
                      <a:pt x="8211" y="4164"/>
                    </a:cubicBezTo>
                    <a:cubicBezTo>
                      <a:pt x="8197" y="4126"/>
                      <a:pt x="8183" y="4085"/>
                      <a:pt x="8169" y="4048"/>
                    </a:cubicBezTo>
                    <a:cubicBezTo>
                      <a:pt x="8176" y="4039"/>
                      <a:pt x="8183" y="4032"/>
                      <a:pt x="8191" y="4023"/>
                    </a:cubicBezTo>
                    <a:close/>
                    <a:moveTo>
                      <a:pt x="8719" y="4416"/>
                    </a:moveTo>
                    <a:cubicBezTo>
                      <a:pt x="8719" y="4418"/>
                      <a:pt x="8719" y="4418"/>
                      <a:pt x="8718" y="4419"/>
                    </a:cubicBezTo>
                    <a:lnTo>
                      <a:pt x="8718" y="4419"/>
                    </a:lnTo>
                    <a:cubicBezTo>
                      <a:pt x="8718" y="4418"/>
                      <a:pt x="8718" y="4418"/>
                      <a:pt x="8718" y="4418"/>
                    </a:cubicBezTo>
                    <a:lnTo>
                      <a:pt x="8719" y="4416"/>
                    </a:lnTo>
                    <a:close/>
                    <a:moveTo>
                      <a:pt x="11461" y="4403"/>
                    </a:moveTo>
                    <a:cubicBezTo>
                      <a:pt x="11461" y="4409"/>
                      <a:pt x="11461" y="4414"/>
                      <a:pt x="11462" y="4420"/>
                    </a:cubicBezTo>
                    <a:lnTo>
                      <a:pt x="11462" y="4420"/>
                    </a:lnTo>
                    <a:cubicBezTo>
                      <a:pt x="11462" y="4414"/>
                      <a:pt x="11461" y="4409"/>
                      <a:pt x="11461" y="4403"/>
                    </a:cubicBezTo>
                    <a:close/>
                    <a:moveTo>
                      <a:pt x="12496" y="4790"/>
                    </a:moveTo>
                    <a:cubicBezTo>
                      <a:pt x="12496" y="4795"/>
                      <a:pt x="12496" y="4800"/>
                      <a:pt x="12498" y="4805"/>
                    </a:cubicBezTo>
                    <a:lnTo>
                      <a:pt x="12498" y="4805"/>
                    </a:lnTo>
                    <a:cubicBezTo>
                      <a:pt x="12498" y="4800"/>
                      <a:pt x="12498" y="4795"/>
                      <a:pt x="12496" y="4790"/>
                    </a:cubicBezTo>
                    <a:close/>
                    <a:moveTo>
                      <a:pt x="9912" y="5317"/>
                    </a:moveTo>
                    <a:lnTo>
                      <a:pt x="9912" y="5317"/>
                    </a:lnTo>
                    <a:cubicBezTo>
                      <a:pt x="9922" y="5325"/>
                      <a:pt x="9933" y="5331"/>
                      <a:pt x="9945" y="5339"/>
                    </a:cubicBezTo>
                    <a:lnTo>
                      <a:pt x="9945" y="5341"/>
                    </a:lnTo>
                    <a:cubicBezTo>
                      <a:pt x="9943" y="5362"/>
                      <a:pt x="9939" y="5378"/>
                      <a:pt x="9938" y="5398"/>
                    </a:cubicBezTo>
                    <a:cubicBezTo>
                      <a:pt x="9935" y="5392"/>
                      <a:pt x="9930" y="5388"/>
                      <a:pt x="9928" y="5381"/>
                    </a:cubicBezTo>
                    <a:cubicBezTo>
                      <a:pt x="9926" y="5375"/>
                      <a:pt x="9926" y="5370"/>
                      <a:pt x="9925" y="5366"/>
                    </a:cubicBezTo>
                    <a:cubicBezTo>
                      <a:pt x="9922" y="5353"/>
                      <a:pt x="9917" y="5337"/>
                      <a:pt x="9912" y="5317"/>
                    </a:cubicBezTo>
                    <a:close/>
                    <a:moveTo>
                      <a:pt x="11689" y="5289"/>
                    </a:moveTo>
                    <a:cubicBezTo>
                      <a:pt x="11688" y="5298"/>
                      <a:pt x="11686" y="5309"/>
                      <a:pt x="11686" y="5318"/>
                    </a:cubicBezTo>
                    <a:cubicBezTo>
                      <a:pt x="11683" y="5321"/>
                      <a:pt x="11683" y="5327"/>
                      <a:pt x="11683" y="5333"/>
                    </a:cubicBezTo>
                    <a:cubicBezTo>
                      <a:pt x="11682" y="5339"/>
                      <a:pt x="11682" y="5343"/>
                      <a:pt x="11682" y="5347"/>
                    </a:cubicBezTo>
                    <a:cubicBezTo>
                      <a:pt x="11674" y="5411"/>
                      <a:pt x="11666" y="5466"/>
                      <a:pt x="11654" y="5522"/>
                    </a:cubicBezTo>
                    <a:cubicBezTo>
                      <a:pt x="11643" y="5473"/>
                      <a:pt x="11630" y="5425"/>
                      <a:pt x="11621" y="5381"/>
                    </a:cubicBezTo>
                    <a:lnTo>
                      <a:pt x="11621" y="5381"/>
                    </a:lnTo>
                    <a:cubicBezTo>
                      <a:pt x="11622" y="5382"/>
                      <a:pt x="11623" y="5382"/>
                      <a:pt x="11624" y="5382"/>
                    </a:cubicBezTo>
                    <a:cubicBezTo>
                      <a:pt x="11629" y="5384"/>
                      <a:pt x="11632" y="5385"/>
                      <a:pt x="11638" y="5385"/>
                    </a:cubicBezTo>
                    <a:cubicBezTo>
                      <a:pt x="11644" y="5388"/>
                      <a:pt x="11651" y="5388"/>
                      <a:pt x="11657" y="5388"/>
                    </a:cubicBezTo>
                    <a:cubicBezTo>
                      <a:pt x="11654" y="5382"/>
                      <a:pt x="11651" y="5376"/>
                      <a:pt x="11647" y="5369"/>
                    </a:cubicBezTo>
                    <a:cubicBezTo>
                      <a:pt x="11644" y="5362"/>
                      <a:pt x="11640" y="5355"/>
                      <a:pt x="11637" y="5346"/>
                    </a:cubicBezTo>
                    <a:cubicBezTo>
                      <a:pt x="11645" y="5337"/>
                      <a:pt x="11654" y="5328"/>
                      <a:pt x="11661" y="5320"/>
                    </a:cubicBezTo>
                    <a:cubicBezTo>
                      <a:pt x="11669" y="5311"/>
                      <a:pt x="11676" y="5302"/>
                      <a:pt x="11686" y="5292"/>
                    </a:cubicBezTo>
                    <a:cubicBezTo>
                      <a:pt x="11686" y="5291"/>
                      <a:pt x="11688" y="5291"/>
                      <a:pt x="11688" y="5289"/>
                    </a:cubicBezTo>
                    <a:close/>
                    <a:moveTo>
                      <a:pt x="12085" y="5674"/>
                    </a:moveTo>
                    <a:cubicBezTo>
                      <a:pt x="12083" y="5681"/>
                      <a:pt x="12081" y="5688"/>
                      <a:pt x="12081" y="5697"/>
                    </a:cubicBezTo>
                    <a:cubicBezTo>
                      <a:pt x="12080" y="5694"/>
                      <a:pt x="12078" y="5690"/>
                      <a:pt x="12075" y="5686"/>
                    </a:cubicBezTo>
                    <a:cubicBezTo>
                      <a:pt x="12077" y="5683"/>
                      <a:pt x="12080" y="5680"/>
                      <a:pt x="12081" y="5678"/>
                    </a:cubicBezTo>
                    <a:lnTo>
                      <a:pt x="12083" y="5675"/>
                    </a:lnTo>
                    <a:cubicBezTo>
                      <a:pt x="12083" y="5674"/>
                      <a:pt x="12083" y="5674"/>
                      <a:pt x="12085" y="5674"/>
                    </a:cubicBezTo>
                    <a:close/>
                    <a:moveTo>
                      <a:pt x="12051" y="5755"/>
                    </a:moveTo>
                    <a:lnTo>
                      <a:pt x="12051" y="5755"/>
                    </a:lnTo>
                    <a:cubicBezTo>
                      <a:pt x="12058" y="5763"/>
                      <a:pt x="12065" y="5767"/>
                      <a:pt x="12071" y="5773"/>
                    </a:cubicBezTo>
                    <a:cubicBezTo>
                      <a:pt x="12068" y="5781"/>
                      <a:pt x="12067" y="5792"/>
                      <a:pt x="12067" y="5800"/>
                    </a:cubicBezTo>
                    <a:cubicBezTo>
                      <a:pt x="12064" y="5790"/>
                      <a:pt x="12059" y="5779"/>
                      <a:pt x="12053" y="5768"/>
                    </a:cubicBezTo>
                    <a:cubicBezTo>
                      <a:pt x="12052" y="5764"/>
                      <a:pt x="12052" y="5761"/>
                      <a:pt x="12051" y="5755"/>
                    </a:cubicBezTo>
                    <a:close/>
                    <a:moveTo>
                      <a:pt x="10853" y="5901"/>
                    </a:moveTo>
                    <a:lnTo>
                      <a:pt x="10853" y="5901"/>
                    </a:lnTo>
                    <a:cubicBezTo>
                      <a:pt x="10861" y="5908"/>
                      <a:pt x="10874" y="5918"/>
                      <a:pt x="10884" y="5927"/>
                    </a:cubicBezTo>
                    <a:cubicBezTo>
                      <a:pt x="10882" y="5941"/>
                      <a:pt x="10879" y="5957"/>
                      <a:pt x="10876" y="5972"/>
                    </a:cubicBezTo>
                    <a:cubicBezTo>
                      <a:pt x="10869" y="5954"/>
                      <a:pt x="10861" y="5934"/>
                      <a:pt x="10855" y="5914"/>
                    </a:cubicBezTo>
                    <a:cubicBezTo>
                      <a:pt x="10854" y="5909"/>
                      <a:pt x="10853" y="5905"/>
                      <a:pt x="10853" y="5901"/>
                    </a:cubicBezTo>
                    <a:close/>
                    <a:moveTo>
                      <a:pt x="11303" y="5976"/>
                    </a:moveTo>
                    <a:cubicBezTo>
                      <a:pt x="11297" y="5988"/>
                      <a:pt x="11294" y="6001"/>
                      <a:pt x="11288" y="6012"/>
                    </a:cubicBezTo>
                    <a:cubicBezTo>
                      <a:pt x="11284" y="6002"/>
                      <a:pt x="11281" y="5993"/>
                      <a:pt x="11275" y="5983"/>
                    </a:cubicBezTo>
                    <a:cubicBezTo>
                      <a:pt x="11284" y="5983"/>
                      <a:pt x="11294" y="5980"/>
                      <a:pt x="11303" y="5976"/>
                    </a:cubicBezTo>
                    <a:close/>
                    <a:moveTo>
                      <a:pt x="12787" y="5954"/>
                    </a:moveTo>
                    <a:cubicBezTo>
                      <a:pt x="12785" y="5962"/>
                      <a:pt x="12784" y="5970"/>
                      <a:pt x="12784" y="5977"/>
                    </a:cubicBezTo>
                    <a:cubicBezTo>
                      <a:pt x="12784" y="5980"/>
                      <a:pt x="12782" y="5985"/>
                      <a:pt x="12782" y="5991"/>
                    </a:cubicBezTo>
                    <a:cubicBezTo>
                      <a:pt x="12780" y="5993"/>
                      <a:pt x="12780" y="5999"/>
                      <a:pt x="12780" y="6002"/>
                    </a:cubicBezTo>
                    <a:cubicBezTo>
                      <a:pt x="12778" y="6021"/>
                      <a:pt x="12775" y="6037"/>
                      <a:pt x="12772" y="6053"/>
                    </a:cubicBezTo>
                    <a:cubicBezTo>
                      <a:pt x="12771" y="6056"/>
                      <a:pt x="12771" y="6057"/>
                      <a:pt x="12771" y="6057"/>
                    </a:cubicBezTo>
                    <a:cubicBezTo>
                      <a:pt x="12769" y="6056"/>
                      <a:pt x="12769" y="6053"/>
                      <a:pt x="12769" y="6053"/>
                    </a:cubicBezTo>
                    <a:cubicBezTo>
                      <a:pt x="12762" y="6036"/>
                      <a:pt x="12753" y="6020"/>
                      <a:pt x="12746" y="5999"/>
                    </a:cubicBezTo>
                    <a:cubicBezTo>
                      <a:pt x="12749" y="5992"/>
                      <a:pt x="12758" y="5986"/>
                      <a:pt x="12764" y="5979"/>
                    </a:cubicBezTo>
                    <a:cubicBezTo>
                      <a:pt x="12771" y="5972"/>
                      <a:pt x="12777" y="5964"/>
                      <a:pt x="12784" y="5956"/>
                    </a:cubicBezTo>
                    <a:lnTo>
                      <a:pt x="12785" y="5954"/>
                    </a:lnTo>
                    <a:close/>
                    <a:moveTo>
                      <a:pt x="13642" y="6474"/>
                    </a:moveTo>
                    <a:lnTo>
                      <a:pt x="13642" y="6474"/>
                    </a:lnTo>
                    <a:cubicBezTo>
                      <a:pt x="13641" y="6481"/>
                      <a:pt x="13641" y="6492"/>
                      <a:pt x="13639" y="6499"/>
                    </a:cubicBezTo>
                    <a:cubicBezTo>
                      <a:pt x="13636" y="6502"/>
                      <a:pt x="13636" y="6506"/>
                      <a:pt x="13636" y="6510"/>
                    </a:cubicBezTo>
                    <a:cubicBezTo>
                      <a:pt x="13636" y="6515"/>
                      <a:pt x="13635" y="6521"/>
                      <a:pt x="13635" y="6523"/>
                    </a:cubicBezTo>
                    <a:cubicBezTo>
                      <a:pt x="13632" y="6516"/>
                      <a:pt x="13626" y="6508"/>
                      <a:pt x="13622" y="6499"/>
                    </a:cubicBezTo>
                    <a:cubicBezTo>
                      <a:pt x="13629" y="6489"/>
                      <a:pt x="13635" y="6484"/>
                      <a:pt x="13641" y="6477"/>
                    </a:cubicBezTo>
                    <a:lnTo>
                      <a:pt x="13642" y="6474"/>
                    </a:lnTo>
                    <a:close/>
                    <a:moveTo>
                      <a:pt x="13590" y="6525"/>
                    </a:moveTo>
                    <a:lnTo>
                      <a:pt x="13590" y="6525"/>
                    </a:lnTo>
                    <a:cubicBezTo>
                      <a:pt x="13599" y="6535"/>
                      <a:pt x="13607" y="6542"/>
                      <a:pt x="13619" y="6550"/>
                    </a:cubicBezTo>
                    <a:cubicBezTo>
                      <a:pt x="13622" y="6553"/>
                      <a:pt x="13626" y="6557"/>
                      <a:pt x="13631" y="6558"/>
                    </a:cubicBezTo>
                    <a:cubicBezTo>
                      <a:pt x="13628" y="6577"/>
                      <a:pt x="13626" y="6599"/>
                      <a:pt x="13622" y="6619"/>
                    </a:cubicBezTo>
                    <a:cubicBezTo>
                      <a:pt x="13613" y="6596"/>
                      <a:pt x="13604" y="6571"/>
                      <a:pt x="13597" y="6547"/>
                    </a:cubicBezTo>
                    <a:cubicBezTo>
                      <a:pt x="13594" y="6544"/>
                      <a:pt x="13593" y="6539"/>
                      <a:pt x="13593" y="6535"/>
                    </a:cubicBezTo>
                    <a:cubicBezTo>
                      <a:pt x="13591" y="6531"/>
                      <a:pt x="13590" y="6529"/>
                      <a:pt x="13590" y="6525"/>
                    </a:cubicBezTo>
                    <a:close/>
                    <a:moveTo>
                      <a:pt x="14618" y="6965"/>
                    </a:moveTo>
                    <a:cubicBezTo>
                      <a:pt x="14617" y="6972"/>
                      <a:pt x="14617" y="6979"/>
                      <a:pt x="14615" y="6985"/>
                    </a:cubicBezTo>
                    <a:cubicBezTo>
                      <a:pt x="14614" y="6988"/>
                      <a:pt x="14614" y="6993"/>
                      <a:pt x="14614" y="6995"/>
                    </a:cubicBezTo>
                    <a:cubicBezTo>
                      <a:pt x="14614" y="6997"/>
                      <a:pt x="14614" y="7000"/>
                      <a:pt x="14612" y="7003"/>
                    </a:cubicBezTo>
                    <a:cubicBezTo>
                      <a:pt x="14608" y="6995"/>
                      <a:pt x="14606" y="6988"/>
                      <a:pt x="14602" y="6981"/>
                    </a:cubicBezTo>
                    <a:cubicBezTo>
                      <a:pt x="14606" y="6975"/>
                      <a:pt x="14612" y="6972"/>
                      <a:pt x="14615" y="6966"/>
                    </a:cubicBezTo>
                    <a:cubicBezTo>
                      <a:pt x="14615" y="6965"/>
                      <a:pt x="14617" y="6965"/>
                      <a:pt x="14617" y="6965"/>
                    </a:cubicBezTo>
                    <a:close/>
                    <a:moveTo>
                      <a:pt x="14882" y="7305"/>
                    </a:moveTo>
                    <a:cubicBezTo>
                      <a:pt x="14885" y="7309"/>
                      <a:pt x="14892" y="7312"/>
                      <a:pt x="14898" y="7316"/>
                    </a:cubicBezTo>
                    <a:cubicBezTo>
                      <a:pt x="14897" y="7322"/>
                      <a:pt x="14895" y="7328"/>
                      <a:pt x="14891" y="7334"/>
                    </a:cubicBezTo>
                    <a:cubicBezTo>
                      <a:pt x="14890" y="7325"/>
                      <a:pt x="14885" y="7318"/>
                      <a:pt x="14884" y="7313"/>
                    </a:cubicBezTo>
                    <a:cubicBezTo>
                      <a:pt x="14882" y="7309"/>
                      <a:pt x="14882" y="7308"/>
                      <a:pt x="14882" y="7305"/>
                    </a:cubicBezTo>
                    <a:close/>
                    <a:moveTo>
                      <a:pt x="14913" y="7350"/>
                    </a:moveTo>
                    <a:cubicBezTo>
                      <a:pt x="14910" y="7357"/>
                      <a:pt x="14907" y="7364"/>
                      <a:pt x="14904" y="7372"/>
                    </a:cubicBezTo>
                    <a:cubicBezTo>
                      <a:pt x="14903" y="7366"/>
                      <a:pt x="14900" y="7358"/>
                      <a:pt x="14898" y="7353"/>
                    </a:cubicBezTo>
                    <a:cubicBezTo>
                      <a:pt x="14904" y="7351"/>
                      <a:pt x="14910" y="7353"/>
                      <a:pt x="14913" y="7350"/>
                    </a:cubicBezTo>
                    <a:close/>
                    <a:moveTo>
                      <a:pt x="15411" y="7636"/>
                    </a:moveTo>
                    <a:cubicBezTo>
                      <a:pt x="15420" y="7646"/>
                      <a:pt x="15428" y="7652"/>
                      <a:pt x="15440" y="7658"/>
                    </a:cubicBezTo>
                    <a:cubicBezTo>
                      <a:pt x="15436" y="7668"/>
                      <a:pt x="15433" y="7678"/>
                      <a:pt x="15428" y="7687"/>
                    </a:cubicBezTo>
                    <a:cubicBezTo>
                      <a:pt x="15422" y="7672"/>
                      <a:pt x="15418" y="7656"/>
                      <a:pt x="15412" y="7642"/>
                    </a:cubicBezTo>
                    <a:cubicBezTo>
                      <a:pt x="15412" y="7640"/>
                      <a:pt x="15411" y="7639"/>
                      <a:pt x="15411" y="7636"/>
                    </a:cubicBezTo>
                    <a:close/>
                    <a:moveTo>
                      <a:pt x="15462" y="7701"/>
                    </a:moveTo>
                    <a:lnTo>
                      <a:pt x="15462" y="7701"/>
                    </a:lnTo>
                    <a:cubicBezTo>
                      <a:pt x="15457" y="7713"/>
                      <a:pt x="15452" y="7723"/>
                      <a:pt x="15449" y="7735"/>
                    </a:cubicBezTo>
                    <a:cubicBezTo>
                      <a:pt x="15444" y="7727"/>
                      <a:pt x="15441" y="7720"/>
                      <a:pt x="15440" y="7714"/>
                    </a:cubicBezTo>
                    <a:cubicBezTo>
                      <a:pt x="15447" y="7711"/>
                      <a:pt x="15454" y="7707"/>
                      <a:pt x="15462" y="7701"/>
                    </a:cubicBezTo>
                    <a:close/>
                    <a:moveTo>
                      <a:pt x="15444" y="7807"/>
                    </a:moveTo>
                    <a:cubicBezTo>
                      <a:pt x="15447" y="7807"/>
                      <a:pt x="15447" y="7809"/>
                      <a:pt x="15449" y="7809"/>
                    </a:cubicBezTo>
                    <a:cubicBezTo>
                      <a:pt x="15447" y="7810"/>
                      <a:pt x="15447" y="7812"/>
                      <a:pt x="15447" y="7812"/>
                    </a:cubicBezTo>
                    <a:cubicBezTo>
                      <a:pt x="15444" y="7810"/>
                      <a:pt x="15444" y="7809"/>
                      <a:pt x="15444" y="7807"/>
                    </a:cubicBezTo>
                    <a:close/>
                    <a:moveTo>
                      <a:pt x="16064" y="7796"/>
                    </a:moveTo>
                    <a:cubicBezTo>
                      <a:pt x="16072" y="7803"/>
                      <a:pt x="16080" y="7813"/>
                      <a:pt x="16090" y="7817"/>
                    </a:cubicBezTo>
                    <a:cubicBezTo>
                      <a:pt x="16095" y="7820"/>
                      <a:pt x="16096" y="7822"/>
                      <a:pt x="16098" y="7822"/>
                    </a:cubicBezTo>
                    <a:cubicBezTo>
                      <a:pt x="16096" y="7825"/>
                      <a:pt x="16095" y="7829"/>
                      <a:pt x="16095" y="7833"/>
                    </a:cubicBezTo>
                    <a:cubicBezTo>
                      <a:pt x="16090" y="7842"/>
                      <a:pt x="16088" y="7851"/>
                      <a:pt x="16086" y="7859"/>
                    </a:cubicBezTo>
                    <a:cubicBezTo>
                      <a:pt x="16079" y="7839"/>
                      <a:pt x="16072" y="7822"/>
                      <a:pt x="16066" y="7801"/>
                    </a:cubicBezTo>
                    <a:cubicBezTo>
                      <a:pt x="16064" y="7800"/>
                      <a:pt x="16064" y="7798"/>
                      <a:pt x="16064" y="7796"/>
                    </a:cubicBezTo>
                    <a:close/>
                    <a:moveTo>
                      <a:pt x="16111" y="7886"/>
                    </a:moveTo>
                    <a:lnTo>
                      <a:pt x="16111" y="7886"/>
                    </a:lnTo>
                    <a:cubicBezTo>
                      <a:pt x="16109" y="7893"/>
                      <a:pt x="16105" y="7900"/>
                      <a:pt x="16104" y="7904"/>
                    </a:cubicBezTo>
                    <a:cubicBezTo>
                      <a:pt x="16102" y="7902"/>
                      <a:pt x="16101" y="7896"/>
                      <a:pt x="16098" y="7893"/>
                    </a:cubicBezTo>
                    <a:cubicBezTo>
                      <a:pt x="16102" y="7890"/>
                      <a:pt x="16108" y="7887"/>
                      <a:pt x="16111" y="7886"/>
                    </a:cubicBezTo>
                    <a:close/>
                    <a:moveTo>
                      <a:pt x="16096" y="7967"/>
                    </a:moveTo>
                    <a:cubicBezTo>
                      <a:pt x="16098" y="7968"/>
                      <a:pt x="16104" y="7970"/>
                      <a:pt x="16105" y="7973"/>
                    </a:cubicBezTo>
                    <a:cubicBezTo>
                      <a:pt x="16104" y="7976"/>
                      <a:pt x="16104" y="7980"/>
                      <a:pt x="16102" y="7984"/>
                    </a:cubicBezTo>
                    <a:cubicBezTo>
                      <a:pt x="16101" y="7979"/>
                      <a:pt x="16098" y="7974"/>
                      <a:pt x="16096" y="7967"/>
                    </a:cubicBezTo>
                    <a:close/>
                    <a:moveTo>
                      <a:pt x="15825" y="7983"/>
                    </a:moveTo>
                    <a:lnTo>
                      <a:pt x="15826" y="7984"/>
                    </a:lnTo>
                    <a:cubicBezTo>
                      <a:pt x="15822" y="7992"/>
                      <a:pt x="15820" y="7999"/>
                      <a:pt x="15817" y="8006"/>
                    </a:cubicBezTo>
                    <a:cubicBezTo>
                      <a:pt x="15815" y="8000"/>
                      <a:pt x="15813" y="7996"/>
                      <a:pt x="15812" y="7989"/>
                    </a:cubicBezTo>
                    <a:cubicBezTo>
                      <a:pt x="15817" y="7987"/>
                      <a:pt x="15820" y="7984"/>
                      <a:pt x="15825" y="7983"/>
                    </a:cubicBezTo>
                    <a:close/>
                    <a:moveTo>
                      <a:pt x="16631" y="7970"/>
                    </a:moveTo>
                    <a:lnTo>
                      <a:pt x="16631" y="7970"/>
                    </a:lnTo>
                    <a:cubicBezTo>
                      <a:pt x="16639" y="7979"/>
                      <a:pt x="16647" y="7987"/>
                      <a:pt x="16657" y="7995"/>
                    </a:cubicBezTo>
                    <a:cubicBezTo>
                      <a:pt x="16660" y="7996"/>
                      <a:pt x="16661" y="7997"/>
                      <a:pt x="16664" y="7997"/>
                    </a:cubicBezTo>
                    <a:cubicBezTo>
                      <a:pt x="16663" y="8000"/>
                      <a:pt x="16663" y="8005"/>
                      <a:pt x="16661" y="8008"/>
                    </a:cubicBezTo>
                    <a:cubicBezTo>
                      <a:pt x="16657" y="8018"/>
                      <a:pt x="16655" y="8026"/>
                      <a:pt x="16652" y="8034"/>
                    </a:cubicBezTo>
                    <a:cubicBezTo>
                      <a:pt x="16645" y="8013"/>
                      <a:pt x="16638" y="7996"/>
                      <a:pt x="16632" y="7976"/>
                    </a:cubicBezTo>
                    <a:cubicBezTo>
                      <a:pt x="16631" y="7974"/>
                      <a:pt x="16631" y="7973"/>
                      <a:pt x="16631" y="7970"/>
                    </a:cubicBezTo>
                    <a:close/>
                    <a:moveTo>
                      <a:pt x="16679" y="8061"/>
                    </a:moveTo>
                    <a:lnTo>
                      <a:pt x="16679" y="8061"/>
                    </a:lnTo>
                    <a:cubicBezTo>
                      <a:pt x="16676" y="8069"/>
                      <a:pt x="16673" y="8076"/>
                      <a:pt x="16670" y="8080"/>
                    </a:cubicBezTo>
                    <a:cubicBezTo>
                      <a:pt x="16668" y="8077"/>
                      <a:pt x="16667" y="8071"/>
                      <a:pt x="16664" y="8069"/>
                    </a:cubicBezTo>
                    <a:cubicBezTo>
                      <a:pt x="16668" y="8064"/>
                      <a:pt x="16674" y="8063"/>
                      <a:pt x="16679" y="8061"/>
                    </a:cubicBezTo>
                    <a:close/>
                    <a:moveTo>
                      <a:pt x="16944" y="8047"/>
                    </a:moveTo>
                    <a:lnTo>
                      <a:pt x="16944" y="8047"/>
                    </a:lnTo>
                    <a:cubicBezTo>
                      <a:pt x="16953" y="8051"/>
                      <a:pt x="16962" y="8054"/>
                      <a:pt x="16969" y="8060"/>
                    </a:cubicBezTo>
                    <a:cubicBezTo>
                      <a:pt x="16966" y="8067"/>
                      <a:pt x="16962" y="8076"/>
                      <a:pt x="16959" y="8083"/>
                    </a:cubicBezTo>
                    <a:cubicBezTo>
                      <a:pt x="16957" y="8079"/>
                      <a:pt x="16955" y="8074"/>
                      <a:pt x="16952" y="8069"/>
                    </a:cubicBezTo>
                    <a:cubicBezTo>
                      <a:pt x="16952" y="8067"/>
                      <a:pt x="16950" y="8064"/>
                      <a:pt x="16950" y="8064"/>
                    </a:cubicBezTo>
                    <a:cubicBezTo>
                      <a:pt x="16947" y="8061"/>
                      <a:pt x="16946" y="8054"/>
                      <a:pt x="16944" y="8047"/>
                    </a:cubicBezTo>
                    <a:close/>
                    <a:moveTo>
                      <a:pt x="16982" y="8099"/>
                    </a:moveTo>
                    <a:lnTo>
                      <a:pt x="16982" y="8099"/>
                    </a:lnTo>
                    <a:cubicBezTo>
                      <a:pt x="16981" y="8106"/>
                      <a:pt x="16979" y="8112"/>
                      <a:pt x="16975" y="8118"/>
                    </a:cubicBezTo>
                    <a:cubicBezTo>
                      <a:pt x="16973" y="8112"/>
                      <a:pt x="16972" y="8106"/>
                      <a:pt x="16968" y="8103"/>
                    </a:cubicBezTo>
                    <a:cubicBezTo>
                      <a:pt x="16972" y="8101"/>
                      <a:pt x="16976" y="8101"/>
                      <a:pt x="16982" y="8099"/>
                    </a:cubicBezTo>
                    <a:close/>
                    <a:moveTo>
                      <a:pt x="16663" y="8143"/>
                    </a:moveTo>
                    <a:cubicBezTo>
                      <a:pt x="16667" y="8144"/>
                      <a:pt x="16670" y="8146"/>
                      <a:pt x="16671" y="8148"/>
                    </a:cubicBezTo>
                    <a:cubicBezTo>
                      <a:pt x="16670" y="8151"/>
                      <a:pt x="16668" y="8156"/>
                      <a:pt x="16668" y="8160"/>
                    </a:cubicBezTo>
                    <a:cubicBezTo>
                      <a:pt x="16667" y="8156"/>
                      <a:pt x="16664" y="8150"/>
                      <a:pt x="16663" y="8143"/>
                    </a:cubicBezTo>
                    <a:close/>
                    <a:moveTo>
                      <a:pt x="17280" y="8346"/>
                    </a:moveTo>
                    <a:cubicBezTo>
                      <a:pt x="17278" y="8350"/>
                      <a:pt x="17277" y="8353"/>
                      <a:pt x="17277" y="8355"/>
                    </a:cubicBezTo>
                    <a:cubicBezTo>
                      <a:pt x="17274" y="8353"/>
                      <a:pt x="17274" y="8352"/>
                      <a:pt x="17274" y="8347"/>
                    </a:cubicBezTo>
                    <a:cubicBezTo>
                      <a:pt x="17277" y="8347"/>
                      <a:pt x="17278" y="8347"/>
                      <a:pt x="17280" y="8346"/>
                    </a:cubicBezTo>
                    <a:close/>
                    <a:moveTo>
                      <a:pt x="18287" y="8385"/>
                    </a:moveTo>
                    <a:lnTo>
                      <a:pt x="18287" y="8385"/>
                    </a:lnTo>
                    <a:cubicBezTo>
                      <a:pt x="18288" y="8386"/>
                      <a:pt x="18288" y="8387"/>
                      <a:pt x="18289" y="8388"/>
                    </a:cubicBezTo>
                    <a:lnTo>
                      <a:pt x="18287" y="8385"/>
                    </a:lnTo>
                    <a:close/>
                    <a:moveTo>
                      <a:pt x="17582" y="8586"/>
                    </a:moveTo>
                    <a:cubicBezTo>
                      <a:pt x="17582" y="8588"/>
                      <a:pt x="17579" y="8594"/>
                      <a:pt x="17577" y="8599"/>
                    </a:cubicBezTo>
                    <a:cubicBezTo>
                      <a:pt x="17576" y="8596"/>
                      <a:pt x="17576" y="8593"/>
                      <a:pt x="17575" y="8588"/>
                    </a:cubicBezTo>
                    <a:cubicBezTo>
                      <a:pt x="17577" y="8587"/>
                      <a:pt x="17579" y="8586"/>
                      <a:pt x="17582" y="8586"/>
                    </a:cubicBezTo>
                    <a:close/>
                    <a:moveTo>
                      <a:pt x="17920" y="8645"/>
                    </a:moveTo>
                    <a:cubicBezTo>
                      <a:pt x="17920" y="8649"/>
                      <a:pt x="17919" y="8652"/>
                      <a:pt x="17917" y="8658"/>
                    </a:cubicBezTo>
                    <a:lnTo>
                      <a:pt x="17917" y="8660"/>
                    </a:lnTo>
                    <a:cubicBezTo>
                      <a:pt x="17917" y="8660"/>
                      <a:pt x="17917" y="8661"/>
                      <a:pt x="17916" y="8661"/>
                    </a:cubicBezTo>
                    <a:cubicBezTo>
                      <a:pt x="17911" y="8661"/>
                      <a:pt x="17909" y="8661"/>
                      <a:pt x="17904" y="8660"/>
                    </a:cubicBezTo>
                    <a:cubicBezTo>
                      <a:pt x="17910" y="8655"/>
                      <a:pt x="17916" y="8651"/>
                      <a:pt x="17920" y="8645"/>
                    </a:cubicBezTo>
                    <a:close/>
                    <a:moveTo>
                      <a:pt x="18945" y="8681"/>
                    </a:moveTo>
                    <a:lnTo>
                      <a:pt x="18945" y="8681"/>
                    </a:lnTo>
                    <a:cubicBezTo>
                      <a:pt x="18946" y="8682"/>
                      <a:pt x="18946" y="8682"/>
                      <a:pt x="18947" y="8683"/>
                    </a:cubicBezTo>
                    <a:cubicBezTo>
                      <a:pt x="18947" y="8683"/>
                      <a:pt x="18947" y="8682"/>
                      <a:pt x="18945" y="8681"/>
                    </a:cubicBezTo>
                    <a:close/>
                    <a:moveTo>
                      <a:pt x="18905" y="8702"/>
                    </a:moveTo>
                    <a:cubicBezTo>
                      <a:pt x="18904" y="8702"/>
                      <a:pt x="18904" y="8703"/>
                      <a:pt x="18904" y="8703"/>
                    </a:cubicBezTo>
                    <a:lnTo>
                      <a:pt x="18904" y="8703"/>
                    </a:lnTo>
                    <a:cubicBezTo>
                      <a:pt x="18904" y="8703"/>
                      <a:pt x="18903" y="8703"/>
                      <a:pt x="18903" y="8703"/>
                    </a:cubicBezTo>
                    <a:cubicBezTo>
                      <a:pt x="18903" y="8703"/>
                      <a:pt x="18903" y="8703"/>
                      <a:pt x="18903" y="8702"/>
                    </a:cubicBezTo>
                    <a:lnTo>
                      <a:pt x="18903" y="8702"/>
                    </a:lnTo>
                    <a:cubicBezTo>
                      <a:pt x="18904" y="8702"/>
                      <a:pt x="18905" y="8702"/>
                      <a:pt x="18905" y="8702"/>
                    </a:cubicBezTo>
                    <a:close/>
                    <a:moveTo>
                      <a:pt x="18337" y="8737"/>
                    </a:moveTo>
                    <a:lnTo>
                      <a:pt x="18347" y="8748"/>
                    </a:lnTo>
                    <a:lnTo>
                      <a:pt x="18347" y="8748"/>
                    </a:lnTo>
                    <a:cubicBezTo>
                      <a:pt x="18342" y="8747"/>
                      <a:pt x="18337" y="8746"/>
                      <a:pt x="18331" y="8745"/>
                    </a:cubicBezTo>
                    <a:cubicBezTo>
                      <a:pt x="18333" y="8742"/>
                      <a:pt x="18334" y="8738"/>
                      <a:pt x="18337" y="8737"/>
                    </a:cubicBezTo>
                    <a:close/>
                    <a:moveTo>
                      <a:pt x="18893" y="8751"/>
                    </a:moveTo>
                    <a:lnTo>
                      <a:pt x="18894" y="8752"/>
                    </a:lnTo>
                    <a:lnTo>
                      <a:pt x="18894" y="8752"/>
                    </a:lnTo>
                    <a:cubicBezTo>
                      <a:pt x="18894" y="8752"/>
                      <a:pt x="18894" y="8753"/>
                      <a:pt x="18893" y="8754"/>
                    </a:cubicBezTo>
                    <a:lnTo>
                      <a:pt x="18892" y="8755"/>
                    </a:lnTo>
                    <a:lnTo>
                      <a:pt x="18892" y="8755"/>
                    </a:lnTo>
                    <a:cubicBezTo>
                      <a:pt x="18893" y="8753"/>
                      <a:pt x="18893" y="8752"/>
                      <a:pt x="18893" y="8751"/>
                    </a:cubicBezTo>
                    <a:close/>
                    <a:moveTo>
                      <a:pt x="18353" y="8734"/>
                    </a:moveTo>
                    <a:cubicBezTo>
                      <a:pt x="18354" y="8737"/>
                      <a:pt x="18354" y="8738"/>
                      <a:pt x="18354" y="8738"/>
                    </a:cubicBezTo>
                    <a:cubicBezTo>
                      <a:pt x="18354" y="8738"/>
                      <a:pt x="18354" y="8739"/>
                      <a:pt x="18356" y="8739"/>
                    </a:cubicBezTo>
                    <a:cubicBezTo>
                      <a:pt x="18356" y="8741"/>
                      <a:pt x="18357" y="8741"/>
                      <a:pt x="18357" y="8741"/>
                    </a:cubicBezTo>
                    <a:cubicBezTo>
                      <a:pt x="18357" y="8744"/>
                      <a:pt x="18360" y="8744"/>
                      <a:pt x="18360" y="8744"/>
                    </a:cubicBezTo>
                    <a:cubicBezTo>
                      <a:pt x="18362" y="8745"/>
                      <a:pt x="18362" y="8745"/>
                      <a:pt x="18362" y="8747"/>
                    </a:cubicBezTo>
                    <a:lnTo>
                      <a:pt x="18365" y="8751"/>
                    </a:lnTo>
                    <a:lnTo>
                      <a:pt x="18367" y="8753"/>
                    </a:lnTo>
                    <a:cubicBezTo>
                      <a:pt x="18369" y="8753"/>
                      <a:pt x="18369" y="8754"/>
                      <a:pt x="18369" y="8754"/>
                    </a:cubicBezTo>
                    <a:lnTo>
                      <a:pt x="18370" y="8754"/>
                    </a:lnTo>
                    <a:cubicBezTo>
                      <a:pt x="18372" y="8755"/>
                      <a:pt x="18372" y="8755"/>
                      <a:pt x="18375" y="8755"/>
                    </a:cubicBezTo>
                    <a:lnTo>
                      <a:pt x="18376" y="8758"/>
                    </a:lnTo>
                    <a:cubicBezTo>
                      <a:pt x="18367" y="8754"/>
                      <a:pt x="18358" y="8751"/>
                      <a:pt x="18350" y="8749"/>
                    </a:cubicBezTo>
                    <a:lnTo>
                      <a:pt x="18350" y="8749"/>
                    </a:lnTo>
                    <a:cubicBezTo>
                      <a:pt x="18353" y="8744"/>
                      <a:pt x="18353" y="8739"/>
                      <a:pt x="18353" y="8734"/>
                    </a:cubicBezTo>
                    <a:close/>
                    <a:moveTo>
                      <a:pt x="5933" y="0"/>
                    </a:moveTo>
                    <a:cubicBezTo>
                      <a:pt x="5933" y="29"/>
                      <a:pt x="5933" y="56"/>
                      <a:pt x="5931" y="85"/>
                    </a:cubicBezTo>
                    <a:cubicBezTo>
                      <a:pt x="5930" y="99"/>
                      <a:pt x="5930" y="114"/>
                      <a:pt x="5928" y="131"/>
                    </a:cubicBezTo>
                    <a:cubicBezTo>
                      <a:pt x="5928" y="146"/>
                      <a:pt x="5925" y="162"/>
                      <a:pt x="5925" y="176"/>
                    </a:cubicBezTo>
                    <a:cubicBezTo>
                      <a:pt x="5924" y="191"/>
                      <a:pt x="5922" y="205"/>
                      <a:pt x="5921" y="221"/>
                    </a:cubicBezTo>
                    <a:cubicBezTo>
                      <a:pt x="5918" y="236"/>
                      <a:pt x="5917" y="252"/>
                      <a:pt x="5915" y="269"/>
                    </a:cubicBezTo>
                    <a:cubicBezTo>
                      <a:pt x="5914" y="284"/>
                      <a:pt x="5911" y="298"/>
                      <a:pt x="5908" y="310"/>
                    </a:cubicBezTo>
                    <a:cubicBezTo>
                      <a:pt x="5906" y="327"/>
                      <a:pt x="5902" y="343"/>
                      <a:pt x="5901" y="359"/>
                    </a:cubicBezTo>
                    <a:cubicBezTo>
                      <a:pt x="5896" y="372"/>
                      <a:pt x="5895" y="385"/>
                      <a:pt x="5892" y="400"/>
                    </a:cubicBezTo>
                    <a:cubicBezTo>
                      <a:pt x="5888" y="416"/>
                      <a:pt x="5885" y="433"/>
                      <a:pt x="5879" y="451"/>
                    </a:cubicBezTo>
                    <a:cubicBezTo>
                      <a:pt x="5877" y="462"/>
                      <a:pt x="5873" y="474"/>
                      <a:pt x="5870" y="487"/>
                    </a:cubicBezTo>
                    <a:cubicBezTo>
                      <a:pt x="5864" y="506"/>
                      <a:pt x="5859" y="525"/>
                      <a:pt x="5853" y="545"/>
                    </a:cubicBezTo>
                    <a:cubicBezTo>
                      <a:pt x="5850" y="554"/>
                      <a:pt x="5848" y="564"/>
                      <a:pt x="5844" y="574"/>
                    </a:cubicBezTo>
                    <a:cubicBezTo>
                      <a:pt x="5835" y="603"/>
                      <a:pt x="5827" y="632"/>
                      <a:pt x="5815" y="661"/>
                    </a:cubicBezTo>
                    <a:cubicBezTo>
                      <a:pt x="5822" y="658"/>
                      <a:pt x="5831" y="655"/>
                      <a:pt x="5838" y="651"/>
                    </a:cubicBezTo>
                    <a:cubicBezTo>
                      <a:pt x="5851" y="644"/>
                      <a:pt x="5863" y="636"/>
                      <a:pt x="5872" y="628"/>
                    </a:cubicBezTo>
                    <a:lnTo>
                      <a:pt x="5872" y="628"/>
                    </a:lnTo>
                    <a:cubicBezTo>
                      <a:pt x="5870" y="647"/>
                      <a:pt x="5867" y="668"/>
                      <a:pt x="5867" y="690"/>
                    </a:cubicBezTo>
                    <a:cubicBezTo>
                      <a:pt x="5866" y="709"/>
                      <a:pt x="5863" y="731"/>
                      <a:pt x="5860" y="756"/>
                    </a:cubicBezTo>
                    <a:cubicBezTo>
                      <a:pt x="5857" y="795"/>
                      <a:pt x="5851" y="837"/>
                      <a:pt x="5845" y="876"/>
                    </a:cubicBezTo>
                    <a:cubicBezTo>
                      <a:pt x="5841" y="923"/>
                      <a:pt x="5834" y="966"/>
                      <a:pt x="5830" y="999"/>
                    </a:cubicBezTo>
                    <a:cubicBezTo>
                      <a:pt x="5822" y="1040"/>
                      <a:pt x="5816" y="1071"/>
                      <a:pt x="5815" y="1087"/>
                    </a:cubicBezTo>
                    <a:cubicBezTo>
                      <a:pt x="5776" y="1272"/>
                      <a:pt x="5737" y="1460"/>
                      <a:pt x="5697" y="1646"/>
                    </a:cubicBezTo>
                    <a:cubicBezTo>
                      <a:pt x="5712" y="1631"/>
                      <a:pt x="5726" y="1617"/>
                      <a:pt x="5739" y="1602"/>
                    </a:cubicBezTo>
                    <a:cubicBezTo>
                      <a:pt x="5751" y="1591"/>
                      <a:pt x="5763" y="1573"/>
                      <a:pt x="5773" y="1561"/>
                    </a:cubicBezTo>
                    <a:lnTo>
                      <a:pt x="5777" y="1557"/>
                    </a:lnTo>
                    <a:cubicBezTo>
                      <a:pt x="5777" y="1557"/>
                      <a:pt x="5778" y="1557"/>
                      <a:pt x="5779" y="1556"/>
                    </a:cubicBezTo>
                    <a:lnTo>
                      <a:pt x="5779" y="1556"/>
                    </a:lnTo>
                    <a:cubicBezTo>
                      <a:pt x="5777" y="1570"/>
                      <a:pt x="5776" y="1586"/>
                      <a:pt x="5771" y="1601"/>
                    </a:cubicBezTo>
                    <a:cubicBezTo>
                      <a:pt x="5770" y="1608"/>
                      <a:pt x="5770" y="1615"/>
                      <a:pt x="5769" y="1621"/>
                    </a:cubicBezTo>
                    <a:cubicBezTo>
                      <a:pt x="5766" y="1630"/>
                      <a:pt x="5766" y="1638"/>
                      <a:pt x="5764" y="1646"/>
                    </a:cubicBezTo>
                    <a:cubicBezTo>
                      <a:pt x="5735" y="1874"/>
                      <a:pt x="5705" y="2052"/>
                      <a:pt x="5631" y="2245"/>
                    </a:cubicBezTo>
                    <a:cubicBezTo>
                      <a:pt x="5626" y="2237"/>
                      <a:pt x="5620" y="2225"/>
                      <a:pt x="5616" y="2215"/>
                    </a:cubicBezTo>
                    <a:cubicBezTo>
                      <a:pt x="5580" y="2139"/>
                      <a:pt x="5545" y="2065"/>
                      <a:pt x="5517" y="1987"/>
                    </a:cubicBezTo>
                    <a:cubicBezTo>
                      <a:pt x="5487" y="1900"/>
                      <a:pt x="5446" y="1758"/>
                      <a:pt x="5424" y="1646"/>
                    </a:cubicBezTo>
                    <a:lnTo>
                      <a:pt x="5424" y="1646"/>
                    </a:lnTo>
                    <a:cubicBezTo>
                      <a:pt x="5427" y="1649"/>
                      <a:pt x="5430" y="1649"/>
                      <a:pt x="5432" y="1650"/>
                    </a:cubicBezTo>
                    <a:cubicBezTo>
                      <a:pt x="5439" y="1651"/>
                      <a:pt x="5445" y="1653"/>
                      <a:pt x="5451" y="1653"/>
                    </a:cubicBezTo>
                    <a:cubicBezTo>
                      <a:pt x="5458" y="1656"/>
                      <a:pt x="5465" y="1656"/>
                      <a:pt x="5472" y="1656"/>
                    </a:cubicBezTo>
                    <a:cubicBezTo>
                      <a:pt x="5468" y="1649"/>
                      <a:pt x="5465" y="1641"/>
                      <a:pt x="5461" y="1636"/>
                    </a:cubicBezTo>
                    <a:cubicBezTo>
                      <a:pt x="5453" y="1622"/>
                      <a:pt x="5449" y="1609"/>
                      <a:pt x="5443" y="1599"/>
                    </a:cubicBezTo>
                    <a:cubicBezTo>
                      <a:pt x="5430" y="1570"/>
                      <a:pt x="5421" y="1541"/>
                      <a:pt x="5414" y="1511"/>
                    </a:cubicBezTo>
                    <a:cubicBezTo>
                      <a:pt x="5394" y="1425"/>
                      <a:pt x="5352" y="1177"/>
                      <a:pt x="5327" y="1018"/>
                    </a:cubicBezTo>
                    <a:lnTo>
                      <a:pt x="5327" y="1017"/>
                    </a:lnTo>
                    <a:lnTo>
                      <a:pt x="5321" y="988"/>
                    </a:lnTo>
                    <a:cubicBezTo>
                      <a:pt x="5320" y="982"/>
                      <a:pt x="5320" y="975"/>
                      <a:pt x="5318" y="969"/>
                    </a:cubicBezTo>
                    <a:lnTo>
                      <a:pt x="5318" y="969"/>
                    </a:lnTo>
                    <a:cubicBezTo>
                      <a:pt x="5330" y="982"/>
                      <a:pt x="5343" y="992"/>
                      <a:pt x="5358" y="999"/>
                    </a:cubicBezTo>
                    <a:cubicBezTo>
                      <a:pt x="5321" y="938"/>
                      <a:pt x="5294" y="815"/>
                      <a:pt x="5276" y="692"/>
                    </a:cubicBezTo>
                    <a:cubicBezTo>
                      <a:pt x="5269" y="642"/>
                      <a:pt x="5263" y="593"/>
                      <a:pt x="5260" y="549"/>
                    </a:cubicBezTo>
                    <a:cubicBezTo>
                      <a:pt x="5257" y="542"/>
                      <a:pt x="5257" y="538"/>
                      <a:pt x="5257" y="532"/>
                    </a:cubicBezTo>
                    <a:cubicBezTo>
                      <a:pt x="5256" y="523"/>
                      <a:pt x="5256" y="512"/>
                      <a:pt x="5256" y="503"/>
                    </a:cubicBezTo>
                    <a:cubicBezTo>
                      <a:pt x="5256" y="501"/>
                      <a:pt x="5254" y="498"/>
                      <a:pt x="5254" y="498"/>
                    </a:cubicBezTo>
                    <a:cubicBezTo>
                      <a:pt x="5254" y="490"/>
                      <a:pt x="5253" y="481"/>
                      <a:pt x="5253" y="472"/>
                    </a:cubicBezTo>
                    <a:cubicBezTo>
                      <a:pt x="5253" y="496"/>
                      <a:pt x="5253" y="517"/>
                      <a:pt x="5250" y="539"/>
                    </a:cubicBezTo>
                    <a:lnTo>
                      <a:pt x="5250" y="542"/>
                    </a:lnTo>
                    <a:cubicBezTo>
                      <a:pt x="5249" y="554"/>
                      <a:pt x="5249" y="564"/>
                      <a:pt x="5249" y="575"/>
                    </a:cubicBezTo>
                    <a:cubicBezTo>
                      <a:pt x="5247" y="589"/>
                      <a:pt x="5247" y="600"/>
                      <a:pt x="5247" y="612"/>
                    </a:cubicBezTo>
                    <a:cubicBezTo>
                      <a:pt x="5246" y="625"/>
                      <a:pt x="5243" y="635"/>
                      <a:pt x="5243" y="647"/>
                    </a:cubicBezTo>
                    <a:cubicBezTo>
                      <a:pt x="5241" y="658"/>
                      <a:pt x="5241" y="671"/>
                      <a:pt x="5240" y="684"/>
                    </a:cubicBezTo>
                    <a:cubicBezTo>
                      <a:pt x="5240" y="686"/>
                      <a:pt x="5240" y="687"/>
                      <a:pt x="5238" y="690"/>
                    </a:cubicBezTo>
                    <a:cubicBezTo>
                      <a:pt x="5236" y="699"/>
                      <a:pt x="5236" y="709"/>
                      <a:pt x="5234" y="719"/>
                    </a:cubicBezTo>
                    <a:cubicBezTo>
                      <a:pt x="5233" y="731"/>
                      <a:pt x="5231" y="744"/>
                      <a:pt x="5227" y="758"/>
                    </a:cubicBezTo>
                    <a:cubicBezTo>
                      <a:pt x="5225" y="770"/>
                      <a:pt x="5224" y="779"/>
                      <a:pt x="5220" y="789"/>
                    </a:cubicBezTo>
                    <a:cubicBezTo>
                      <a:pt x="5218" y="803"/>
                      <a:pt x="5214" y="817"/>
                      <a:pt x="5211" y="831"/>
                    </a:cubicBezTo>
                    <a:cubicBezTo>
                      <a:pt x="5207" y="840"/>
                      <a:pt x="5205" y="851"/>
                      <a:pt x="5204" y="860"/>
                    </a:cubicBezTo>
                    <a:cubicBezTo>
                      <a:pt x="5199" y="875"/>
                      <a:pt x="5195" y="891"/>
                      <a:pt x="5191" y="905"/>
                    </a:cubicBezTo>
                    <a:cubicBezTo>
                      <a:pt x="5189" y="912"/>
                      <a:pt x="5188" y="923"/>
                      <a:pt x="5183" y="930"/>
                    </a:cubicBezTo>
                    <a:cubicBezTo>
                      <a:pt x="5176" y="953"/>
                      <a:pt x="5169" y="975"/>
                      <a:pt x="5160" y="998"/>
                    </a:cubicBezTo>
                    <a:cubicBezTo>
                      <a:pt x="5167" y="997"/>
                      <a:pt x="5173" y="995"/>
                      <a:pt x="5177" y="991"/>
                    </a:cubicBezTo>
                    <a:cubicBezTo>
                      <a:pt x="5188" y="988"/>
                      <a:pt x="5196" y="981"/>
                      <a:pt x="5204" y="973"/>
                    </a:cubicBezTo>
                    <a:lnTo>
                      <a:pt x="5204" y="973"/>
                    </a:lnTo>
                    <a:cubicBezTo>
                      <a:pt x="5202" y="1002"/>
                      <a:pt x="5198" y="1039"/>
                      <a:pt x="5195" y="1075"/>
                    </a:cubicBezTo>
                    <a:cubicBezTo>
                      <a:pt x="5191" y="1107"/>
                      <a:pt x="5188" y="1140"/>
                      <a:pt x="5182" y="1172"/>
                    </a:cubicBezTo>
                    <a:cubicBezTo>
                      <a:pt x="5173" y="1246"/>
                      <a:pt x="5162" y="1315"/>
                      <a:pt x="5156" y="1339"/>
                    </a:cubicBezTo>
                    <a:cubicBezTo>
                      <a:pt x="5125" y="1490"/>
                      <a:pt x="5095" y="1637"/>
                      <a:pt x="5061" y="1788"/>
                    </a:cubicBezTo>
                    <a:cubicBezTo>
                      <a:pt x="5074" y="1776"/>
                      <a:pt x="5086" y="1765"/>
                      <a:pt x="5096" y="1753"/>
                    </a:cubicBezTo>
                    <a:cubicBezTo>
                      <a:pt x="5105" y="1743"/>
                      <a:pt x="5115" y="1731"/>
                      <a:pt x="5124" y="1718"/>
                    </a:cubicBezTo>
                    <a:cubicBezTo>
                      <a:pt x="5125" y="1717"/>
                      <a:pt x="5125" y="1717"/>
                      <a:pt x="5125" y="1715"/>
                    </a:cubicBezTo>
                    <a:cubicBezTo>
                      <a:pt x="5126" y="1715"/>
                      <a:pt x="5127" y="1715"/>
                      <a:pt x="5127" y="1714"/>
                    </a:cubicBezTo>
                    <a:lnTo>
                      <a:pt x="5127" y="1714"/>
                    </a:lnTo>
                    <a:cubicBezTo>
                      <a:pt x="5125" y="1726"/>
                      <a:pt x="5124" y="1739"/>
                      <a:pt x="5122" y="1750"/>
                    </a:cubicBezTo>
                    <a:cubicBezTo>
                      <a:pt x="5119" y="1758"/>
                      <a:pt x="5119" y="1762"/>
                      <a:pt x="5119" y="1768"/>
                    </a:cubicBezTo>
                    <a:cubicBezTo>
                      <a:pt x="5118" y="1775"/>
                      <a:pt x="5118" y="1781"/>
                      <a:pt x="5117" y="1788"/>
                    </a:cubicBezTo>
                    <a:cubicBezTo>
                      <a:pt x="5087" y="2019"/>
                      <a:pt x="5057" y="2187"/>
                      <a:pt x="4952" y="2394"/>
                    </a:cubicBezTo>
                    <a:cubicBezTo>
                      <a:pt x="4957" y="2394"/>
                      <a:pt x="4961" y="2394"/>
                      <a:pt x="4965" y="2394"/>
                    </a:cubicBezTo>
                    <a:cubicBezTo>
                      <a:pt x="4990" y="2394"/>
                      <a:pt x="5013" y="2387"/>
                      <a:pt x="5035" y="2376"/>
                    </a:cubicBezTo>
                    <a:lnTo>
                      <a:pt x="5035" y="2376"/>
                    </a:lnTo>
                    <a:cubicBezTo>
                      <a:pt x="5003" y="2457"/>
                      <a:pt x="4970" y="2542"/>
                      <a:pt x="4941" y="2623"/>
                    </a:cubicBezTo>
                    <a:cubicBezTo>
                      <a:pt x="4936" y="2636"/>
                      <a:pt x="4931" y="2648"/>
                      <a:pt x="4928" y="2659"/>
                    </a:cubicBezTo>
                    <a:cubicBezTo>
                      <a:pt x="4923" y="2653"/>
                      <a:pt x="4920" y="2646"/>
                      <a:pt x="4919" y="2640"/>
                    </a:cubicBezTo>
                    <a:cubicBezTo>
                      <a:pt x="4912" y="2629"/>
                      <a:pt x="4906" y="2616"/>
                      <a:pt x="4900" y="2604"/>
                    </a:cubicBezTo>
                    <a:cubicBezTo>
                      <a:pt x="4887" y="2575"/>
                      <a:pt x="4878" y="2545"/>
                      <a:pt x="4871" y="2516"/>
                    </a:cubicBezTo>
                    <a:cubicBezTo>
                      <a:pt x="4849" y="2430"/>
                      <a:pt x="4810" y="2182"/>
                      <a:pt x="4784" y="2023"/>
                    </a:cubicBezTo>
                    <a:cubicBezTo>
                      <a:pt x="4784" y="2022"/>
                      <a:pt x="4785" y="2022"/>
                      <a:pt x="4785" y="2022"/>
                    </a:cubicBezTo>
                    <a:lnTo>
                      <a:pt x="4778" y="1993"/>
                    </a:lnTo>
                    <a:cubicBezTo>
                      <a:pt x="4777" y="1987"/>
                      <a:pt x="4777" y="1980"/>
                      <a:pt x="4777" y="1975"/>
                    </a:cubicBezTo>
                    <a:lnTo>
                      <a:pt x="4777" y="1975"/>
                    </a:lnTo>
                    <a:cubicBezTo>
                      <a:pt x="4788" y="1987"/>
                      <a:pt x="4803" y="1999"/>
                      <a:pt x="4817" y="2006"/>
                    </a:cubicBezTo>
                    <a:cubicBezTo>
                      <a:pt x="4762" y="1919"/>
                      <a:pt x="4730" y="1699"/>
                      <a:pt x="4716" y="1537"/>
                    </a:cubicBezTo>
                    <a:cubicBezTo>
                      <a:pt x="4716" y="1528"/>
                      <a:pt x="4713" y="1518"/>
                      <a:pt x="4713" y="1508"/>
                    </a:cubicBezTo>
                    <a:lnTo>
                      <a:pt x="4713" y="1505"/>
                    </a:lnTo>
                    <a:cubicBezTo>
                      <a:pt x="4711" y="1496"/>
                      <a:pt x="4711" y="1486"/>
                      <a:pt x="4711" y="1477"/>
                    </a:cubicBezTo>
                    <a:cubicBezTo>
                      <a:pt x="4711" y="1499"/>
                      <a:pt x="4711" y="1522"/>
                      <a:pt x="4710" y="1544"/>
                    </a:cubicBezTo>
                    <a:cubicBezTo>
                      <a:pt x="4710" y="1557"/>
                      <a:pt x="4708" y="1569"/>
                      <a:pt x="4708" y="1580"/>
                    </a:cubicBezTo>
                    <a:cubicBezTo>
                      <a:pt x="4708" y="1593"/>
                      <a:pt x="4706" y="1605"/>
                      <a:pt x="4706" y="1617"/>
                    </a:cubicBezTo>
                    <a:cubicBezTo>
                      <a:pt x="4704" y="1628"/>
                      <a:pt x="4704" y="1641"/>
                      <a:pt x="4703" y="1651"/>
                    </a:cubicBezTo>
                    <a:cubicBezTo>
                      <a:pt x="4701" y="1665"/>
                      <a:pt x="4698" y="1678"/>
                      <a:pt x="4698" y="1689"/>
                    </a:cubicBezTo>
                    <a:cubicBezTo>
                      <a:pt x="4697" y="1701"/>
                      <a:pt x="4695" y="1711"/>
                      <a:pt x="4694" y="1724"/>
                    </a:cubicBezTo>
                    <a:cubicBezTo>
                      <a:pt x="4691" y="1737"/>
                      <a:pt x="4690" y="1750"/>
                      <a:pt x="4687" y="1762"/>
                    </a:cubicBezTo>
                    <a:cubicBezTo>
                      <a:pt x="4684" y="1773"/>
                      <a:pt x="4682" y="1784"/>
                      <a:pt x="4679" y="1795"/>
                    </a:cubicBezTo>
                    <a:cubicBezTo>
                      <a:pt x="4675" y="1810"/>
                      <a:pt x="4672" y="1823"/>
                      <a:pt x="4669" y="1837"/>
                    </a:cubicBezTo>
                    <a:cubicBezTo>
                      <a:pt x="4668" y="1846"/>
                      <a:pt x="4666" y="1856"/>
                      <a:pt x="4662" y="1866"/>
                    </a:cubicBezTo>
                    <a:cubicBezTo>
                      <a:pt x="4659" y="1881"/>
                      <a:pt x="4653" y="1897"/>
                      <a:pt x="4650" y="1911"/>
                    </a:cubicBezTo>
                    <a:cubicBezTo>
                      <a:pt x="4646" y="1919"/>
                      <a:pt x="4645" y="1926"/>
                      <a:pt x="4643" y="1935"/>
                    </a:cubicBezTo>
                    <a:cubicBezTo>
                      <a:pt x="4636" y="1958"/>
                      <a:pt x="4629" y="1980"/>
                      <a:pt x="4618" y="2004"/>
                    </a:cubicBezTo>
                    <a:cubicBezTo>
                      <a:pt x="4626" y="2001"/>
                      <a:pt x="4631" y="2000"/>
                      <a:pt x="4639" y="1997"/>
                    </a:cubicBezTo>
                    <a:cubicBezTo>
                      <a:pt x="4647" y="1993"/>
                      <a:pt x="4658" y="1985"/>
                      <a:pt x="4665" y="1978"/>
                    </a:cubicBezTo>
                    <a:lnTo>
                      <a:pt x="4665" y="1978"/>
                    </a:lnTo>
                    <a:cubicBezTo>
                      <a:pt x="4662" y="2007"/>
                      <a:pt x="4661" y="2044"/>
                      <a:pt x="4655" y="2080"/>
                    </a:cubicBezTo>
                    <a:cubicBezTo>
                      <a:pt x="4652" y="2113"/>
                      <a:pt x="4647" y="2145"/>
                      <a:pt x="4643" y="2179"/>
                    </a:cubicBezTo>
                    <a:cubicBezTo>
                      <a:pt x="4633" y="2253"/>
                      <a:pt x="4623" y="2319"/>
                      <a:pt x="4617" y="2346"/>
                    </a:cubicBezTo>
                    <a:cubicBezTo>
                      <a:pt x="4586" y="2495"/>
                      <a:pt x="4553" y="2643"/>
                      <a:pt x="4523" y="2793"/>
                    </a:cubicBezTo>
                    <a:cubicBezTo>
                      <a:pt x="4534" y="2783"/>
                      <a:pt x="4546" y="2770"/>
                      <a:pt x="4556" y="2759"/>
                    </a:cubicBezTo>
                    <a:cubicBezTo>
                      <a:pt x="4565" y="2748"/>
                      <a:pt x="4575" y="2738"/>
                      <a:pt x="4585" y="2725"/>
                    </a:cubicBezTo>
                    <a:cubicBezTo>
                      <a:pt x="4585" y="2723"/>
                      <a:pt x="4586" y="2723"/>
                      <a:pt x="4586" y="2720"/>
                    </a:cubicBezTo>
                    <a:cubicBezTo>
                      <a:pt x="4586" y="2720"/>
                      <a:pt x="4586" y="2719"/>
                      <a:pt x="4588" y="2719"/>
                    </a:cubicBezTo>
                    <a:cubicBezTo>
                      <a:pt x="4586" y="2732"/>
                      <a:pt x="4585" y="2742"/>
                      <a:pt x="4582" y="2755"/>
                    </a:cubicBezTo>
                    <a:cubicBezTo>
                      <a:pt x="4581" y="2762"/>
                      <a:pt x="4581" y="2768"/>
                      <a:pt x="4579" y="2774"/>
                    </a:cubicBezTo>
                    <a:cubicBezTo>
                      <a:pt x="4579" y="2781"/>
                      <a:pt x="4578" y="2786"/>
                      <a:pt x="4578" y="2793"/>
                    </a:cubicBezTo>
                    <a:cubicBezTo>
                      <a:pt x="4559" y="2934"/>
                      <a:pt x="4541" y="3051"/>
                      <a:pt x="4507" y="3168"/>
                    </a:cubicBezTo>
                    <a:cubicBezTo>
                      <a:pt x="4501" y="3152"/>
                      <a:pt x="4494" y="3137"/>
                      <a:pt x="4491" y="3120"/>
                    </a:cubicBezTo>
                    <a:cubicBezTo>
                      <a:pt x="4473" y="3066"/>
                      <a:pt x="4441" y="3022"/>
                      <a:pt x="4422" y="2970"/>
                    </a:cubicBezTo>
                    <a:cubicBezTo>
                      <a:pt x="4421" y="2966"/>
                      <a:pt x="4421" y="2960"/>
                      <a:pt x="4419" y="2957"/>
                    </a:cubicBezTo>
                    <a:cubicBezTo>
                      <a:pt x="4418" y="2948"/>
                      <a:pt x="4412" y="2931"/>
                      <a:pt x="4408" y="2912"/>
                    </a:cubicBezTo>
                    <a:lnTo>
                      <a:pt x="4408" y="2912"/>
                    </a:lnTo>
                    <a:cubicBezTo>
                      <a:pt x="4441" y="2935"/>
                      <a:pt x="4476" y="2956"/>
                      <a:pt x="4514" y="2972"/>
                    </a:cubicBezTo>
                    <a:cubicBezTo>
                      <a:pt x="4488" y="2915"/>
                      <a:pt x="4464" y="2858"/>
                      <a:pt x="4441" y="2803"/>
                    </a:cubicBezTo>
                    <a:cubicBezTo>
                      <a:pt x="4421" y="2754"/>
                      <a:pt x="4401" y="2703"/>
                      <a:pt x="4383" y="2653"/>
                    </a:cubicBezTo>
                    <a:cubicBezTo>
                      <a:pt x="4383" y="2652"/>
                      <a:pt x="4383" y="2652"/>
                      <a:pt x="4382" y="2652"/>
                    </a:cubicBezTo>
                    <a:cubicBezTo>
                      <a:pt x="4363" y="2603"/>
                      <a:pt x="4345" y="2552"/>
                      <a:pt x="4328" y="2501"/>
                    </a:cubicBezTo>
                    <a:cubicBezTo>
                      <a:pt x="4327" y="2495"/>
                      <a:pt x="4325" y="2492"/>
                      <a:pt x="4324" y="2486"/>
                    </a:cubicBezTo>
                    <a:lnTo>
                      <a:pt x="4324" y="2486"/>
                    </a:lnTo>
                    <a:cubicBezTo>
                      <a:pt x="4345" y="2507"/>
                      <a:pt x="4369" y="2527"/>
                      <a:pt x="4393" y="2543"/>
                    </a:cubicBezTo>
                    <a:cubicBezTo>
                      <a:pt x="4396" y="2543"/>
                      <a:pt x="4396" y="2543"/>
                      <a:pt x="4396" y="2545"/>
                    </a:cubicBezTo>
                    <a:lnTo>
                      <a:pt x="4396" y="2543"/>
                    </a:lnTo>
                    <a:cubicBezTo>
                      <a:pt x="4406" y="2550"/>
                      <a:pt x="4418" y="2556"/>
                      <a:pt x="4430" y="2561"/>
                    </a:cubicBezTo>
                    <a:cubicBezTo>
                      <a:pt x="4406" y="2513"/>
                      <a:pt x="4385" y="2465"/>
                      <a:pt x="4363" y="2415"/>
                    </a:cubicBezTo>
                    <a:cubicBezTo>
                      <a:pt x="4328" y="2340"/>
                      <a:pt x="4292" y="2266"/>
                      <a:pt x="4266" y="2187"/>
                    </a:cubicBezTo>
                    <a:cubicBezTo>
                      <a:pt x="4234" y="2100"/>
                      <a:pt x="4194" y="1956"/>
                      <a:pt x="4173" y="1846"/>
                    </a:cubicBezTo>
                    <a:lnTo>
                      <a:pt x="4173" y="1846"/>
                    </a:lnTo>
                    <a:cubicBezTo>
                      <a:pt x="4176" y="1848"/>
                      <a:pt x="4178" y="1848"/>
                      <a:pt x="4181" y="1849"/>
                    </a:cubicBezTo>
                    <a:cubicBezTo>
                      <a:pt x="4187" y="1852"/>
                      <a:pt x="4194" y="1853"/>
                      <a:pt x="4200" y="1853"/>
                    </a:cubicBezTo>
                    <a:cubicBezTo>
                      <a:pt x="4207" y="1855"/>
                      <a:pt x="4215" y="1855"/>
                      <a:pt x="4222" y="1855"/>
                    </a:cubicBezTo>
                    <a:cubicBezTo>
                      <a:pt x="4218" y="1848"/>
                      <a:pt x="4215" y="1840"/>
                      <a:pt x="4210" y="1834"/>
                    </a:cubicBezTo>
                    <a:cubicBezTo>
                      <a:pt x="4205" y="1823"/>
                      <a:pt x="4197" y="1810"/>
                      <a:pt x="4194" y="1798"/>
                    </a:cubicBezTo>
                    <a:cubicBezTo>
                      <a:pt x="4181" y="1769"/>
                      <a:pt x="4171" y="1740"/>
                      <a:pt x="4164" y="1710"/>
                    </a:cubicBezTo>
                    <a:cubicBezTo>
                      <a:pt x="4144" y="1627"/>
                      <a:pt x="4103" y="1376"/>
                      <a:pt x="4077" y="1217"/>
                    </a:cubicBezTo>
                    <a:lnTo>
                      <a:pt x="4077" y="1216"/>
                    </a:lnTo>
                    <a:lnTo>
                      <a:pt x="4071" y="1187"/>
                    </a:lnTo>
                    <a:cubicBezTo>
                      <a:pt x="4069" y="1181"/>
                      <a:pt x="4069" y="1174"/>
                      <a:pt x="4069" y="1169"/>
                    </a:cubicBezTo>
                    <a:lnTo>
                      <a:pt x="4069" y="1169"/>
                    </a:lnTo>
                    <a:cubicBezTo>
                      <a:pt x="4080" y="1181"/>
                      <a:pt x="4093" y="1193"/>
                      <a:pt x="4109" y="1200"/>
                    </a:cubicBezTo>
                    <a:cubicBezTo>
                      <a:pt x="4055" y="1113"/>
                      <a:pt x="4022" y="893"/>
                      <a:pt x="4007" y="731"/>
                    </a:cubicBezTo>
                    <a:cubicBezTo>
                      <a:pt x="4006" y="722"/>
                      <a:pt x="4006" y="712"/>
                      <a:pt x="4006" y="702"/>
                    </a:cubicBezTo>
                    <a:lnTo>
                      <a:pt x="4006" y="699"/>
                    </a:lnTo>
                    <a:cubicBezTo>
                      <a:pt x="4006" y="695"/>
                      <a:pt x="4004" y="692"/>
                      <a:pt x="4004" y="690"/>
                    </a:cubicBezTo>
                    <a:cubicBezTo>
                      <a:pt x="4001" y="684"/>
                      <a:pt x="4001" y="677"/>
                      <a:pt x="4001" y="671"/>
                    </a:cubicBezTo>
                    <a:lnTo>
                      <a:pt x="4001" y="690"/>
                    </a:lnTo>
                    <a:cubicBezTo>
                      <a:pt x="4001" y="706"/>
                      <a:pt x="4001" y="722"/>
                      <a:pt x="4000" y="741"/>
                    </a:cubicBezTo>
                    <a:cubicBezTo>
                      <a:pt x="4000" y="753"/>
                      <a:pt x="3998" y="764"/>
                      <a:pt x="3998" y="777"/>
                    </a:cubicBezTo>
                    <a:cubicBezTo>
                      <a:pt x="3997" y="789"/>
                      <a:pt x="3997" y="802"/>
                      <a:pt x="3997" y="814"/>
                    </a:cubicBezTo>
                    <a:cubicBezTo>
                      <a:pt x="3994" y="825"/>
                      <a:pt x="3994" y="837"/>
                      <a:pt x="3993" y="847"/>
                    </a:cubicBezTo>
                    <a:lnTo>
                      <a:pt x="3987" y="886"/>
                    </a:lnTo>
                    <a:cubicBezTo>
                      <a:pt x="3985" y="896"/>
                      <a:pt x="3984" y="909"/>
                      <a:pt x="3984" y="920"/>
                    </a:cubicBezTo>
                    <a:cubicBezTo>
                      <a:pt x="3982" y="933"/>
                      <a:pt x="3979" y="946"/>
                      <a:pt x="3977" y="960"/>
                    </a:cubicBezTo>
                    <a:cubicBezTo>
                      <a:pt x="3975" y="970"/>
                      <a:pt x="3972" y="982"/>
                      <a:pt x="3971" y="991"/>
                    </a:cubicBezTo>
                    <a:cubicBezTo>
                      <a:pt x="3968" y="1005"/>
                      <a:pt x="3963" y="1020"/>
                      <a:pt x="3962" y="1033"/>
                    </a:cubicBezTo>
                    <a:cubicBezTo>
                      <a:pt x="3961" y="1042"/>
                      <a:pt x="3958" y="1053"/>
                      <a:pt x="3955" y="1062"/>
                    </a:cubicBezTo>
                    <a:cubicBezTo>
                      <a:pt x="3950" y="1076"/>
                      <a:pt x="3948" y="1092"/>
                      <a:pt x="3942" y="1107"/>
                    </a:cubicBezTo>
                    <a:cubicBezTo>
                      <a:pt x="3940" y="1114"/>
                      <a:pt x="3939" y="1123"/>
                      <a:pt x="3934" y="1130"/>
                    </a:cubicBezTo>
                    <a:cubicBezTo>
                      <a:pt x="3927" y="1155"/>
                      <a:pt x="3920" y="1177"/>
                      <a:pt x="3911" y="1200"/>
                    </a:cubicBezTo>
                    <a:cubicBezTo>
                      <a:pt x="3918" y="1198"/>
                      <a:pt x="3924" y="1196"/>
                      <a:pt x="3929" y="1193"/>
                    </a:cubicBezTo>
                    <a:cubicBezTo>
                      <a:pt x="3939" y="1188"/>
                      <a:pt x="3948" y="1181"/>
                      <a:pt x="3955" y="1174"/>
                    </a:cubicBezTo>
                    <a:lnTo>
                      <a:pt x="3955" y="1174"/>
                    </a:lnTo>
                    <a:cubicBezTo>
                      <a:pt x="3953" y="1203"/>
                      <a:pt x="3949" y="1239"/>
                      <a:pt x="3946" y="1275"/>
                    </a:cubicBezTo>
                    <a:lnTo>
                      <a:pt x="3934" y="1374"/>
                    </a:lnTo>
                    <a:cubicBezTo>
                      <a:pt x="3926" y="1450"/>
                      <a:pt x="3914" y="1515"/>
                      <a:pt x="3910" y="1541"/>
                    </a:cubicBezTo>
                    <a:cubicBezTo>
                      <a:pt x="3878" y="1692"/>
                      <a:pt x="3847" y="1840"/>
                      <a:pt x="3815" y="1990"/>
                    </a:cubicBezTo>
                    <a:cubicBezTo>
                      <a:pt x="3827" y="1978"/>
                      <a:pt x="3839" y="1965"/>
                      <a:pt x="3849" y="1955"/>
                    </a:cubicBezTo>
                    <a:cubicBezTo>
                      <a:pt x="3859" y="1943"/>
                      <a:pt x="3868" y="1933"/>
                      <a:pt x="3876" y="1920"/>
                    </a:cubicBezTo>
                    <a:lnTo>
                      <a:pt x="3881" y="1917"/>
                    </a:lnTo>
                    <a:lnTo>
                      <a:pt x="3882" y="1914"/>
                    </a:lnTo>
                    <a:lnTo>
                      <a:pt x="3882" y="1914"/>
                    </a:lnTo>
                    <a:cubicBezTo>
                      <a:pt x="3881" y="1927"/>
                      <a:pt x="3878" y="1940"/>
                      <a:pt x="3875" y="1951"/>
                    </a:cubicBezTo>
                    <a:cubicBezTo>
                      <a:pt x="3875" y="1958"/>
                      <a:pt x="3873" y="1964"/>
                      <a:pt x="3873" y="1970"/>
                    </a:cubicBezTo>
                    <a:cubicBezTo>
                      <a:pt x="3871" y="1977"/>
                      <a:pt x="3871" y="1983"/>
                      <a:pt x="3871" y="1990"/>
                    </a:cubicBezTo>
                    <a:cubicBezTo>
                      <a:pt x="3852" y="2160"/>
                      <a:pt x="3826" y="2296"/>
                      <a:pt x="3773" y="2441"/>
                    </a:cubicBezTo>
                    <a:cubicBezTo>
                      <a:pt x="3766" y="2462"/>
                      <a:pt x="3759" y="2481"/>
                      <a:pt x="3750" y="2501"/>
                    </a:cubicBezTo>
                    <a:cubicBezTo>
                      <a:pt x="3738" y="2466"/>
                      <a:pt x="3725" y="2425"/>
                      <a:pt x="3715" y="2385"/>
                    </a:cubicBezTo>
                    <a:cubicBezTo>
                      <a:pt x="3699" y="2324"/>
                      <a:pt x="3685" y="2260"/>
                      <a:pt x="3673" y="2205"/>
                    </a:cubicBezTo>
                    <a:lnTo>
                      <a:pt x="3673" y="2205"/>
                    </a:lnTo>
                    <a:cubicBezTo>
                      <a:pt x="3675" y="2208"/>
                      <a:pt x="3679" y="2208"/>
                      <a:pt x="3680" y="2208"/>
                    </a:cubicBezTo>
                    <a:cubicBezTo>
                      <a:pt x="3688" y="2209"/>
                      <a:pt x="3693" y="2211"/>
                      <a:pt x="3699" y="2211"/>
                    </a:cubicBezTo>
                    <a:cubicBezTo>
                      <a:pt x="3706" y="2212"/>
                      <a:pt x="3714" y="2212"/>
                      <a:pt x="3721" y="2212"/>
                    </a:cubicBezTo>
                    <a:cubicBezTo>
                      <a:pt x="3717" y="2205"/>
                      <a:pt x="3714" y="2198"/>
                      <a:pt x="3709" y="2193"/>
                    </a:cubicBezTo>
                    <a:cubicBezTo>
                      <a:pt x="3704" y="2180"/>
                      <a:pt x="3696" y="2167"/>
                      <a:pt x="3692" y="2154"/>
                    </a:cubicBezTo>
                    <a:cubicBezTo>
                      <a:pt x="3679" y="2125"/>
                      <a:pt x="3670" y="2096"/>
                      <a:pt x="3663" y="2067"/>
                    </a:cubicBezTo>
                    <a:cubicBezTo>
                      <a:pt x="3643" y="1983"/>
                      <a:pt x="3600" y="1733"/>
                      <a:pt x="3576" y="1576"/>
                    </a:cubicBezTo>
                    <a:lnTo>
                      <a:pt x="3576" y="1573"/>
                    </a:lnTo>
                    <a:lnTo>
                      <a:pt x="3570" y="1544"/>
                    </a:lnTo>
                    <a:cubicBezTo>
                      <a:pt x="3569" y="1537"/>
                      <a:pt x="3569" y="1532"/>
                      <a:pt x="3566" y="1527"/>
                    </a:cubicBezTo>
                    <a:lnTo>
                      <a:pt x="3566" y="1527"/>
                    </a:lnTo>
                    <a:cubicBezTo>
                      <a:pt x="3579" y="1540"/>
                      <a:pt x="3592" y="1550"/>
                      <a:pt x="3608" y="1556"/>
                    </a:cubicBezTo>
                    <a:cubicBezTo>
                      <a:pt x="3554" y="1469"/>
                      <a:pt x="3521" y="1249"/>
                      <a:pt x="3506" y="1090"/>
                    </a:cubicBezTo>
                    <a:cubicBezTo>
                      <a:pt x="3505" y="1079"/>
                      <a:pt x="3505" y="1069"/>
                      <a:pt x="3505" y="1058"/>
                    </a:cubicBezTo>
                    <a:lnTo>
                      <a:pt x="3505" y="1055"/>
                    </a:lnTo>
                    <a:cubicBezTo>
                      <a:pt x="3503" y="1046"/>
                      <a:pt x="3503" y="1036"/>
                      <a:pt x="3503" y="1027"/>
                    </a:cubicBezTo>
                    <a:cubicBezTo>
                      <a:pt x="3503" y="1049"/>
                      <a:pt x="3503" y="1072"/>
                      <a:pt x="3500" y="1094"/>
                    </a:cubicBezTo>
                    <a:cubicBezTo>
                      <a:pt x="3500" y="1107"/>
                      <a:pt x="3499" y="1119"/>
                      <a:pt x="3499" y="1130"/>
                    </a:cubicBezTo>
                    <a:cubicBezTo>
                      <a:pt x="3497" y="1143"/>
                      <a:pt x="3497" y="1155"/>
                      <a:pt x="3497" y="1166"/>
                    </a:cubicBezTo>
                    <a:cubicBezTo>
                      <a:pt x="3496" y="1178"/>
                      <a:pt x="3496" y="1191"/>
                      <a:pt x="3493" y="1201"/>
                    </a:cubicBezTo>
                    <a:cubicBezTo>
                      <a:pt x="3492" y="1214"/>
                      <a:pt x="3492" y="1227"/>
                      <a:pt x="3490" y="1238"/>
                    </a:cubicBezTo>
                    <a:cubicBezTo>
                      <a:pt x="3489" y="1251"/>
                      <a:pt x="3486" y="1261"/>
                      <a:pt x="3486" y="1272"/>
                    </a:cubicBezTo>
                    <a:cubicBezTo>
                      <a:pt x="3484" y="1286"/>
                      <a:pt x="3483" y="1297"/>
                      <a:pt x="3478" y="1310"/>
                    </a:cubicBezTo>
                    <a:cubicBezTo>
                      <a:pt x="3477" y="1322"/>
                      <a:pt x="3476" y="1332"/>
                      <a:pt x="3471" y="1344"/>
                    </a:cubicBezTo>
                    <a:cubicBezTo>
                      <a:pt x="3470" y="1358"/>
                      <a:pt x="3467" y="1370"/>
                      <a:pt x="3462" y="1384"/>
                    </a:cubicBezTo>
                    <a:cubicBezTo>
                      <a:pt x="3461" y="1394"/>
                      <a:pt x="3460" y="1405"/>
                      <a:pt x="3455" y="1413"/>
                    </a:cubicBezTo>
                    <a:cubicBezTo>
                      <a:pt x="3452" y="1428"/>
                      <a:pt x="3447" y="1445"/>
                      <a:pt x="3442" y="1460"/>
                    </a:cubicBezTo>
                    <a:cubicBezTo>
                      <a:pt x="3441" y="1467"/>
                      <a:pt x="3439" y="1474"/>
                      <a:pt x="3435" y="1483"/>
                    </a:cubicBezTo>
                    <a:cubicBezTo>
                      <a:pt x="3428" y="1506"/>
                      <a:pt x="3420" y="1528"/>
                      <a:pt x="3412" y="1551"/>
                    </a:cubicBezTo>
                    <a:cubicBezTo>
                      <a:pt x="3419" y="1550"/>
                      <a:pt x="3425" y="1548"/>
                      <a:pt x="3431" y="1544"/>
                    </a:cubicBezTo>
                    <a:cubicBezTo>
                      <a:pt x="3439" y="1541"/>
                      <a:pt x="3448" y="1534"/>
                      <a:pt x="3455" y="1527"/>
                    </a:cubicBezTo>
                    <a:lnTo>
                      <a:pt x="3455" y="1527"/>
                    </a:lnTo>
                    <a:cubicBezTo>
                      <a:pt x="3454" y="1556"/>
                      <a:pt x="3449" y="1592"/>
                      <a:pt x="3447" y="1628"/>
                    </a:cubicBezTo>
                    <a:cubicBezTo>
                      <a:pt x="3442" y="1659"/>
                      <a:pt x="3439" y="1694"/>
                      <a:pt x="3433" y="1726"/>
                    </a:cubicBezTo>
                    <a:cubicBezTo>
                      <a:pt x="3425" y="1801"/>
                      <a:pt x="3413" y="1868"/>
                      <a:pt x="3409" y="1893"/>
                    </a:cubicBezTo>
                    <a:cubicBezTo>
                      <a:pt x="3397" y="1948"/>
                      <a:pt x="3387" y="2000"/>
                      <a:pt x="3374" y="2055"/>
                    </a:cubicBezTo>
                    <a:cubicBezTo>
                      <a:pt x="3354" y="2151"/>
                      <a:pt x="3333" y="2245"/>
                      <a:pt x="3314" y="2341"/>
                    </a:cubicBezTo>
                    <a:cubicBezTo>
                      <a:pt x="3326" y="2331"/>
                      <a:pt x="3338" y="2318"/>
                      <a:pt x="3348" y="2306"/>
                    </a:cubicBezTo>
                    <a:cubicBezTo>
                      <a:pt x="3358" y="2296"/>
                      <a:pt x="3367" y="2283"/>
                      <a:pt x="3375" y="2273"/>
                    </a:cubicBezTo>
                    <a:cubicBezTo>
                      <a:pt x="3377" y="2270"/>
                      <a:pt x="3377" y="2270"/>
                      <a:pt x="3377" y="2269"/>
                    </a:cubicBezTo>
                    <a:cubicBezTo>
                      <a:pt x="3379" y="2269"/>
                      <a:pt x="3380" y="2268"/>
                      <a:pt x="3380" y="2267"/>
                    </a:cubicBezTo>
                    <a:lnTo>
                      <a:pt x="3380" y="2267"/>
                    </a:lnTo>
                    <a:cubicBezTo>
                      <a:pt x="3377" y="2280"/>
                      <a:pt x="3375" y="2291"/>
                      <a:pt x="3374" y="2304"/>
                    </a:cubicBezTo>
                    <a:cubicBezTo>
                      <a:pt x="3372" y="2311"/>
                      <a:pt x="3372" y="2317"/>
                      <a:pt x="3372" y="2321"/>
                    </a:cubicBezTo>
                    <a:cubicBezTo>
                      <a:pt x="3370" y="2328"/>
                      <a:pt x="3370" y="2334"/>
                      <a:pt x="3370" y="2341"/>
                    </a:cubicBezTo>
                    <a:cubicBezTo>
                      <a:pt x="3341" y="2572"/>
                      <a:pt x="3310" y="2741"/>
                      <a:pt x="3207" y="2948"/>
                    </a:cubicBezTo>
                    <a:cubicBezTo>
                      <a:pt x="3209" y="2948"/>
                      <a:pt x="3212" y="2948"/>
                      <a:pt x="3214" y="2948"/>
                    </a:cubicBezTo>
                    <a:cubicBezTo>
                      <a:pt x="3239" y="2948"/>
                      <a:pt x="3266" y="2941"/>
                      <a:pt x="3288" y="2929"/>
                    </a:cubicBezTo>
                    <a:lnTo>
                      <a:pt x="3288" y="2929"/>
                    </a:lnTo>
                    <a:cubicBezTo>
                      <a:pt x="3274" y="2970"/>
                      <a:pt x="3258" y="3008"/>
                      <a:pt x="3243" y="3050"/>
                    </a:cubicBezTo>
                    <a:cubicBezTo>
                      <a:pt x="3239" y="3043"/>
                      <a:pt x="3236" y="3035"/>
                      <a:pt x="3235" y="3028"/>
                    </a:cubicBezTo>
                    <a:cubicBezTo>
                      <a:pt x="3214" y="2979"/>
                      <a:pt x="3194" y="2928"/>
                      <a:pt x="3176" y="2877"/>
                    </a:cubicBezTo>
                    <a:cubicBezTo>
                      <a:pt x="3174" y="2877"/>
                      <a:pt x="3174" y="2876"/>
                      <a:pt x="3174" y="2876"/>
                    </a:cubicBezTo>
                    <a:cubicBezTo>
                      <a:pt x="3156" y="2825"/>
                      <a:pt x="3137" y="2775"/>
                      <a:pt x="3120" y="2725"/>
                    </a:cubicBezTo>
                    <a:cubicBezTo>
                      <a:pt x="3118" y="2720"/>
                      <a:pt x="3115" y="2716"/>
                      <a:pt x="3115" y="2710"/>
                    </a:cubicBezTo>
                    <a:lnTo>
                      <a:pt x="3115" y="2710"/>
                    </a:lnTo>
                    <a:cubicBezTo>
                      <a:pt x="3137" y="2730"/>
                      <a:pt x="3162" y="2749"/>
                      <a:pt x="3187" y="2764"/>
                    </a:cubicBezTo>
                    <a:cubicBezTo>
                      <a:pt x="3187" y="2767"/>
                      <a:pt x="3188" y="2767"/>
                      <a:pt x="3188" y="2767"/>
                    </a:cubicBezTo>
                    <a:cubicBezTo>
                      <a:pt x="3200" y="2774"/>
                      <a:pt x="3210" y="2778"/>
                      <a:pt x="3223" y="2784"/>
                    </a:cubicBezTo>
                    <a:cubicBezTo>
                      <a:pt x="3200" y="2735"/>
                      <a:pt x="3178" y="2688"/>
                      <a:pt x="3156" y="2639"/>
                    </a:cubicBezTo>
                    <a:cubicBezTo>
                      <a:pt x="3120" y="2565"/>
                      <a:pt x="3085" y="2488"/>
                      <a:pt x="3057" y="2412"/>
                    </a:cubicBezTo>
                    <a:cubicBezTo>
                      <a:pt x="3027" y="2325"/>
                      <a:pt x="2988" y="2182"/>
                      <a:pt x="2966" y="2071"/>
                    </a:cubicBezTo>
                    <a:cubicBezTo>
                      <a:pt x="2967" y="2071"/>
                      <a:pt x="2970" y="2073"/>
                      <a:pt x="2973" y="2073"/>
                    </a:cubicBezTo>
                    <a:cubicBezTo>
                      <a:pt x="2980" y="2074"/>
                      <a:pt x="2985" y="2077"/>
                      <a:pt x="2991" y="2077"/>
                    </a:cubicBezTo>
                    <a:cubicBezTo>
                      <a:pt x="2998" y="2078"/>
                      <a:pt x="3005" y="2078"/>
                      <a:pt x="3012" y="2078"/>
                    </a:cubicBezTo>
                    <a:cubicBezTo>
                      <a:pt x="3009" y="2071"/>
                      <a:pt x="3005" y="2064"/>
                      <a:pt x="3002" y="2058"/>
                    </a:cubicBezTo>
                    <a:cubicBezTo>
                      <a:pt x="2995" y="2045"/>
                      <a:pt x="2989" y="2033"/>
                      <a:pt x="2983" y="2020"/>
                    </a:cubicBezTo>
                    <a:cubicBezTo>
                      <a:pt x="2970" y="1991"/>
                      <a:pt x="2962" y="1962"/>
                      <a:pt x="2954" y="1933"/>
                    </a:cubicBezTo>
                    <a:cubicBezTo>
                      <a:pt x="2940" y="1875"/>
                      <a:pt x="2918" y="1740"/>
                      <a:pt x="2895" y="1612"/>
                    </a:cubicBezTo>
                    <a:cubicBezTo>
                      <a:pt x="2886" y="1550"/>
                      <a:pt x="2876" y="1492"/>
                      <a:pt x="2867" y="1441"/>
                    </a:cubicBezTo>
                    <a:lnTo>
                      <a:pt x="2867" y="1439"/>
                    </a:lnTo>
                    <a:lnTo>
                      <a:pt x="2861" y="1410"/>
                    </a:lnTo>
                    <a:cubicBezTo>
                      <a:pt x="2860" y="1403"/>
                      <a:pt x="2860" y="1397"/>
                      <a:pt x="2858" y="1392"/>
                    </a:cubicBezTo>
                    <a:lnTo>
                      <a:pt x="2858" y="1392"/>
                    </a:lnTo>
                    <a:cubicBezTo>
                      <a:pt x="2871" y="1405"/>
                      <a:pt x="2883" y="1416"/>
                      <a:pt x="2898" y="1421"/>
                    </a:cubicBezTo>
                    <a:cubicBezTo>
                      <a:pt x="2845" y="1333"/>
                      <a:pt x="2810" y="1114"/>
                      <a:pt x="2799" y="954"/>
                    </a:cubicBezTo>
                    <a:cubicBezTo>
                      <a:pt x="2796" y="946"/>
                      <a:pt x="2796" y="934"/>
                      <a:pt x="2796" y="924"/>
                    </a:cubicBezTo>
                    <a:cubicBezTo>
                      <a:pt x="2796" y="923"/>
                      <a:pt x="2795" y="923"/>
                      <a:pt x="2795" y="920"/>
                    </a:cubicBezTo>
                    <a:cubicBezTo>
                      <a:pt x="2795" y="911"/>
                      <a:pt x="2793" y="902"/>
                      <a:pt x="2793" y="893"/>
                    </a:cubicBezTo>
                    <a:cubicBezTo>
                      <a:pt x="2793" y="915"/>
                      <a:pt x="2793" y="938"/>
                      <a:pt x="2792" y="960"/>
                    </a:cubicBezTo>
                    <a:cubicBezTo>
                      <a:pt x="2789" y="973"/>
                      <a:pt x="2789" y="984"/>
                      <a:pt x="2789" y="997"/>
                    </a:cubicBezTo>
                    <a:cubicBezTo>
                      <a:pt x="2787" y="1010"/>
                      <a:pt x="2787" y="1020"/>
                      <a:pt x="2787" y="1033"/>
                    </a:cubicBezTo>
                    <a:cubicBezTo>
                      <a:pt x="2786" y="1046"/>
                      <a:pt x="2784" y="1056"/>
                      <a:pt x="2784" y="1069"/>
                    </a:cubicBezTo>
                    <a:cubicBezTo>
                      <a:pt x="2781" y="1082"/>
                      <a:pt x="2781" y="1094"/>
                      <a:pt x="2780" y="1105"/>
                    </a:cubicBezTo>
                    <a:cubicBezTo>
                      <a:pt x="2779" y="1119"/>
                      <a:pt x="2777" y="1129"/>
                      <a:pt x="2774" y="1140"/>
                    </a:cubicBezTo>
                    <a:cubicBezTo>
                      <a:pt x="2773" y="1152"/>
                      <a:pt x="2771" y="1165"/>
                      <a:pt x="2767" y="1178"/>
                    </a:cubicBezTo>
                    <a:cubicBezTo>
                      <a:pt x="2765" y="1188"/>
                      <a:pt x="2764" y="1200"/>
                      <a:pt x="2760" y="1210"/>
                    </a:cubicBezTo>
                    <a:cubicBezTo>
                      <a:pt x="2758" y="1225"/>
                      <a:pt x="2755" y="1238"/>
                      <a:pt x="2751" y="1252"/>
                    </a:cubicBezTo>
                    <a:cubicBezTo>
                      <a:pt x="2748" y="1261"/>
                      <a:pt x="2745" y="1272"/>
                      <a:pt x="2744" y="1281"/>
                    </a:cubicBezTo>
                    <a:cubicBezTo>
                      <a:pt x="2741" y="1296"/>
                      <a:pt x="2735" y="1312"/>
                      <a:pt x="2731" y="1326"/>
                    </a:cubicBezTo>
                    <a:cubicBezTo>
                      <a:pt x="2729" y="1333"/>
                      <a:pt x="2728" y="1341"/>
                      <a:pt x="2723" y="1351"/>
                    </a:cubicBezTo>
                    <a:cubicBezTo>
                      <a:pt x="2716" y="1374"/>
                      <a:pt x="2709" y="1396"/>
                      <a:pt x="2700" y="1419"/>
                    </a:cubicBezTo>
                    <a:cubicBezTo>
                      <a:pt x="2707" y="1418"/>
                      <a:pt x="2713" y="1416"/>
                      <a:pt x="2719" y="1412"/>
                    </a:cubicBezTo>
                    <a:cubicBezTo>
                      <a:pt x="2728" y="1408"/>
                      <a:pt x="2736" y="1402"/>
                      <a:pt x="2744" y="1394"/>
                    </a:cubicBezTo>
                    <a:lnTo>
                      <a:pt x="2744" y="1394"/>
                    </a:lnTo>
                    <a:cubicBezTo>
                      <a:pt x="2742" y="1418"/>
                      <a:pt x="2741" y="1442"/>
                      <a:pt x="2736" y="1470"/>
                    </a:cubicBezTo>
                    <a:cubicBezTo>
                      <a:pt x="2736" y="1479"/>
                      <a:pt x="2735" y="1489"/>
                      <a:pt x="2735" y="1496"/>
                    </a:cubicBezTo>
                    <a:cubicBezTo>
                      <a:pt x="2731" y="1527"/>
                      <a:pt x="2728" y="1561"/>
                      <a:pt x="2722" y="1593"/>
                    </a:cubicBezTo>
                    <a:cubicBezTo>
                      <a:pt x="2713" y="1667"/>
                      <a:pt x="2702" y="1736"/>
                      <a:pt x="2697" y="1760"/>
                    </a:cubicBezTo>
                    <a:cubicBezTo>
                      <a:pt x="2665" y="1911"/>
                      <a:pt x="2635" y="2058"/>
                      <a:pt x="2603" y="2209"/>
                    </a:cubicBezTo>
                    <a:cubicBezTo>
                      <a:pt x="2614" y="2198"/>
                      <a:pt x="2626" y="2186"/>
                      <a:pt x="2636" y="2174"/>
                    </a:cubicBezTo>
                    <a:cubicBezTo>
                      <a:pt x="2646" y="2164"/>
                      <a:pt x="2655" y="2151"/>
                      <a:pt x="2664" y="2139"/>
                    </a:cubicBezTo>
                    <a:cubicBezTo>
                      <a:pt x="2665" y="2138"/>
                      <a:pt x="2665" y="2138"/>
                      <a:pt x="2665" y="2137"/>
                    </a:cubicBezTo>
                    <a:lnTo>
                      <a:pt x="2668" y="2135"/>
                    </a:lnTo>
                    <a:lnTo>
                      <a:pt x="2668" y="2135"/>
                    </a:lnTo>
                    <a:cubicBezTo>
                      <a:pt x="2665" y="2147"/>
                      <a:pt x="2664" y="2158"/>
                      <a:pt x="2662" y="2171"/>
                    </a:cubicBezTo>
                    <a:cubicBezTo>
                      <a:pt x="2661" y="2176"/>
                      <a:pt x="2661" y="2183"/>
                      <a:pt x="2661" y="2189"/>
                    </a:cubicBezTo>
                    <a:cubicBezTo>
                      <a:pt x="2658" y="2196"/>
                      <a:pt x="2658" y="2202"/>
                      <a:pt x="2657" y="2209"/>
                    </a:cubicBezTo>
                    <a:cubicBezTo>
                      <a:pt x="2636" y="2372"/>
                      <a:pt x="2614" y="2507"/>
                      <a:pt x="2567" y="2645"/>
                    </a:cubicBezTo>
                    <a:cubicBezTo>
                      <a:pt x="2549" y="2594"/>
                      <a:pt x="2520" y="2552"/>
                      <a:pt x="2503" y="2502"/>
                    </a:cubicBezTo>
                    <a:cubicBezTo>
                      <a:pt x="2501" y="2500"/>
                      <a:pt x="2501" y="2494"/>
                      <a:pt x="2498" y="2491"/>
                    </a:cubicBezTo>
                    <a:cubicBezTo>
                      <a:pt x="2495" y="2481"/>
                      <a:pt x="2491" y="2465"/>
                      <a:pt x="2487" y="2444"/>
                    </a:cubicBezTo>
                    <a:lnTo>
                      <a:pt x="2487" y="2444"/>
                    </a:lnTo>
                    <a:cubicBezTo>
                      <a:pt x="2519" y="2469"/>
                      <a:pt x="2555" y="2486"/>
                      <a:pt x="2593" y="2505"/>
                    </a:cubicBezTo>
                    <a:cubicBezTo>
                      <a:pt x="2568" y="2449"/>
                      <a:pt x="2542" y="2392"/>
                      <a:pt x="2520" y="2335"/>
                    </a:cubicBezTo>
                    <a:cubicBezTo>
                      <a:pt x="2501" y="2288"/>
                      <a:pt x="2481" y="2237"/>
                      <a:pt x="2461" y="2187"/>
                    </a:cubicBezTo>
                    <a:lnTo>
                      <a:pt x="2461" y="2186"/>
                    </a:lnTo>
                    <a:cubicBezTo>
                      <a:pt x="2443" y="2137"/>
                      <a:pt x="2424" y="2086"/>
                      <a:pt x="2407" y="2035"/>
                    </a:cubicBezTo>
                    <a:cubicBezTo>
                      <a:pt x="2404" y="2029"/>
                      <a:pt x="2402" y="2023"/>
                      <a:pt x="2402" y="2020"/>
                    </a:cubicBezTo>
                    <a:lnTo>
                      <a:pt x="2402" y="2020"/>
                    </a:lnTo>
                    <a:cubicBezTo>
                      <a:pt x="2423" y="2041"/>
                      <a:pt x="2447" y="2060"/>
                      <a:pt x="2474" y="2077"/>
                    </a:cubicBezTo>
                    <a:lnTo>
                      <a:pt x="2475" y="2078"/>
                    </a:lnTo>
                    <a:lnTo>
                      <a:pt x="2475" y="2077"/>
                    </a:lnTo>
                    <a:cubicBezTo>
                      <a:pt x="2487" y="2084"/>
                      <a:pt x="2497" y="2089"/>
                      <a:pt x="2508" y="2094"/>
                    </a:cubicBezTo>
                    <a:cubicBezTo>
                      <a:pt x="2487" y="2045"/>
                      <a:pt x="2462" y="1999"/>
                      <a:pt x="2440" y="1949"/>
                    </a:cubicBezTo>
                    <a:cubicBezTo>
                      <a:pt x="2407" y="1875"/>
                      <a:pt x="2370" y="1801"/>
                      <a:pt x="2343" y="1723"/>
                    </a:cubicBezTo>
                    <a:cubicBezTo>
                      <a:pt x="2314" y="1636"/>
                      <a:pt x="2272" y="1492"/>
                      <a:pt x="2250" y="1381"/>
                    </a:cubicBezTo>
                    <a:lnTo>
                      <a:pt x="2251" y="1381"/>
                    </a:lnTo>
                    <a:cubicBezTo>
                      <a:pt x="2254" y="1383"/>
                      <a:pt x="2256" y="1383"/>
                      <a:pt x="2259" y="1384"/>
                    </a:cubicBezTo>
                    <a:cubicBezTo>
                      <a:pt x="2264" y="1387"/>
                      <a:pt x="2272" y="1389"/>
                      <a:pt x="2278" y="1389"/>
                    </a:cubicBezTo>
                    <a:cubicBezTo>
                      <a:pt x="2285" y="1390"/>
                      <a:pt x="2292" y="1390"/>
                      <a:pt x="2299" y="1390"/>
                    </a:cubicBezTo>
                    <a:cubicBezTo>
                      <a:pt x="2295" y="1383"/>
                      <a:pt x="2292" y="1376"/>
                      <a:pt x="2288" y="1370"/>
                    </a:cubicBezTo>
                    <a:cubicBezTo>
                      <a:pt x="2280" y="1358"/>
                      <a:pt x="2276" y="1345"/>
                      <a:pt x="2270" y="1333"/>
                    </a:cubicBezTo>
                    <a:cubicBezTo>
                      <a:pt x="2257" y="1304"/>
                      <a:pt x="2248" y="1275"/>
                      <a:pt x="2241" y="1245"/>
                    </a:cubicBezTo>
                    <a:cubicBezTo>
                      <a:pt x="2230" y="1200"/>
                      <a:pt x="2212" y="1105"/>
                      <a:pt x="2196" y="1005"/>
                    </a:cubicBezTo>
                    <a:cubicBezTo>
                      <a:pt x="2182" y="918"/>
                      <a:pt x="2164" y="825"/>
                      <a:pt x="2154" y="753"/>
                    </a:cubicBezTo>
                    <a:lnTo>
                      <a:pt x="2156" y="751"/>
                    </a:lnTo>
                    <a:lnTo>
                      <a:pt x="2150" y="722"/>
                    </a:lnTo>
                    <a:cubicBezTo>
                      <a:pt x="2148" y="716"/>
                      <a:pt x="2148" y="709"/>
                      <a:pt x="2147" y="705"/>
                    </a:cubicBezTo>
                    <a:lnTo>
                      <a:pt x="2147" y="705"/>
                    </a:lnTo>
                    <a:cubicBezTo>
                      <a:pt x="2157" y="716"/>
                      <a:pt x="2172" y="728"/>
                      <a:pt x="2186" y="735"/>
                    </a:cubicBezTo>
                    <a:cubicBezTo>
                      <a:pt x="2177" y="722"/>
                      <a:pt x="2170" y="706"/>
                      <a:pt x="2163" y="686"/>
                    </a:cubicBezTo>
                    <a:cubicBezTo>
                      <a:pt x="2124" y="583"/>
                      <a:pt x="2097" y="403"/>
                      <a:pt x="2087" y="266"/>
                    </a:cubicBezTo>
                    <a:cubicBezTo>
                      <a:pt x="2084" y="257"/>
                      <a:pt x="2084" y="247"/>
                      <a:pt x="2083" y="237"/>
                    </a:cubicBezTo>
                    <a:lnTo>
                      <a:pt x="2083" y="234"/>
                    </a:lnTo>
                    <a:cubicBezTo>
                      <a:pt x="2083" y="229"/>
                      <a:pt x="2082" y="223"/>
                      <a:pt x="2082" y="217"/>
                    </a:cubicBezTo>
                    <a:lnTo>
                      <a:pt x="2082" y="217"/>
                    </a:lnTo>
                    <a:cubicBezTo>
                      <a:pt x="2083" y="236"/>
                      <a:pt x="2081" y="255"/>
                      <a:pt x="2081" y="273"/>
                    </a:cubicBezTo>
                    <a:cubicBezTo>
                      <a:pt x="2080" y="286"/>
                      <a:pt x="2080" y="298"/>
                      <a:pt x="2080" y="310"/>
                    </a:cubicBezTo>
                    <a:cubicBezTo>
                      <a:pt x="2077" y="323"/>
                      <a:pt x="2077" y="336"/>
                      <a:pt x="2076" y="346"/>
                    </a:cubicBezTo>
                    <a:cubicBezTo>
                      <a:pt x="2074" y="359"/>
                      <a:pt x="2074" y="371"/>
                      <a:pt x="2073" y="381"/>
                    </a:cubicBezTo>
                    <a:cubicBezTo>
                      <a:pt x="2070" y="394"/>
                      <a:pt x="2068" y="407"/>
                      <a:pt x="2068" y="419"/>
                    </a:cubicBezTo>
                    <a:cubicBezTo>
                      <a:pt x="2067" y="430"/>
                      <a:pt x="2066" y="443"/>
                      <a:pt x="2063" y="453"/>
                    </a:cubicBezTo>
                    <a:cubicBezTo>
                      <a:pt x="2061" y="467"/>
                      <a:pt x="2060" y="480"/>
                      <a:pt x="2055" y="494"/>
                    </a:cubicBezTo>
                    <a:cubicBezTo>
                      <a:pt x="2054" y="504"/>
                      <a:pt x="2052" y="513"/>
                      <a:pt x="2048" y="525"/>
                    </a:cubicBezTo>
                    <a:cubicBezTo>
                      <a:pt x="2045" y="539"/>
                      <a:pt x="2041" y="552"/>
                      <a:pt x="2039" y="567"/>
                    </a:cubicBezTo>
                    <a:cubicBezTo>
                      <a:pt x="2038" y="575"/>
                      <a:pt x="2036" y="586"/>
                      <a:pt x="2032" y="596"/>
                    </a:cubicBezTo>
                    <a:cubicBezTo>
                      <a:pt x="2029" y="610"/>
                      <a:pt x="2023" y="626"/>
                      <a:pt x="2019" y="641"/>
                    </a:cubicBezTo>
                    <a:cubicBezTo>
                      <a:pt x="2018" y="648"/>
                      <a:pt x="2016" y="657"/>
                      <a:pt x="2012" y="664"/>
                    </a:cubicBezTo>
                    <a:cubicBezTo>
                      <a:pt x="2010" y="671"/>
                      <a:pt x="2009" y="677"/>
                      <a:pt x="2005" y="684"/>
                    </a:cubicBezTo>
                    <a:lnTo>
                      <a:pt x="1989" y="734"/>
                    </a:lnTo>
                    <a:cubicBezTo>
                      <a:pt x="1994" y="731"/>
                      <a:pt x="2002" y="729"/>
                      <a:pt x="2007" y="726"/>
                    </a:cubicBezTo>
                    <a:cubicBezTo>
                      <a:pt x="2016" y="722"/>
                      <a:pt x="2025" y="715"/>
                      <a:pt x="2032" y="708"/>
                    </a:cubicBezTo>
                    <a:lnTo>
                      <a:pt x="2032" y="708"/>
                    </a:lnTo>
                    <a:cubicBezTo>
                      <a:pt x="2031" y="737"/>
                      <a:pt x="2026" y="773"/>
                      <a:pt x="2023" y="809"/>
                    </a:cubicBezTo>
                    <a:cubicBezTo>
                      <a:pt x="2022" y="824"/>
                      <a:pt x="2019" y="838"/>
                      <a:pt x="2018" y="854"/>
                    </a:cubicBezTo>
                    <a:cubicBezTo>
                      <a:pt x="2016" y="873"/>
                      <a:pt x="2015" y="891"/>
                      <a:pt x="2010" y="909"/>
                    </a:cubicBezTo>
                    <a:cubicBezTo>
                      <a:pt x="2002" y="984"/>
                      <a:pt x="1990" y="1050"/>
                      <a:pt x="1986" y="1076"/>
                    </a:cubicBezTo>
                    <a:cubicBezTo>
                      <a:pt x="1954" y="1227"/>
                      <a:pt x="1923" y="1374"/>
                      <a:pt x="1891" y="1525"/>
                    </a:cubicBezTo>
                    <a:cubicBezTo>
                      <a:pt x="1903" y="1514"/>
                      <a:pt x="1914" y="1500"/>
                      <a:pt x="1925" y="1490"/>
                    </a:cubicBezTo>
                    <a:cubicBezTo>
                      <a:pt x="1935" y="1479"/>
                      <a:pt x="1944" y="1469"/>
                      <a:pt x="1952" y="1455"/>
                    </a:cubicBezTo>
                    <a:cubicBezTo>
                      <a:pt x="1954" y="1454"/>
                      <a:pt x="1954" y="1454"/>
                      <a:pt x="1954" y="1453"/>
                    </a:cubicBezTo>
                    <a:lnTo>
                      <a:pt x="1957" y="1450"/>
                    </a:lnTo>
                    <a:lnTo>
                      <a:pt x="1957" y="1450"/>
                    </a:lnTo>
                    <a:cubicBezTo>
                      <a:pt x="1954" y="1463"/>
                      <a:pt x="1952" y="1476"/>
                      <a:pt x="1951" y="1486"/>
                    </a:cubicBezTo>
                    <a:cubicBezTo>
                      <a:pt x="1949" y="1493"/>
                      <a:pt x="1949" y="1499"/>
                      <a:pt x="1949" y="1505"/>
                    </a:cubicBezTo>
                    <a:lnTo>
                      <a:pt x="1945" y="1525"/>
                    </a:lnTo>
                    <a:cubicBezTo>
                      <a:pt x="1916" y="1755"/>
                      <a:pt x="1885" y="1925"/>
                      <a:pt x="1782" y="2131"/>
                    </a:cubicBezTo>
                    <a:cubicBezTo>
                      <a:pt x="1785" y="2131"/>
                      <a:pt x="1787" y="2131"/>
                      <a:pt x="1790" y="2131"/>
                    </a:cubicBezTo>
                    <a:cubicBezTo>
                      <a:pt x="1816" y="2131"/>
                      <a:pt x="1840" y="2124"/>
                      <a:pt x="1864" y="2113"/>
                    </a:cubicBezTo>
                    <a:lnTo>
                      <a:pt x="1864" y="2113"/>
                    </a:lnTo>
                    <a:cubicBezTo>
                      <a:pt x="1835" y="2190"/>
                      <a:pt x="1801" y="2269"/>
                      <a:pt x="1775" y="2346"/>
                    </a:cubicBezTo>
                    <a:cubicBezTo>
                      <a:pt x="1772" y="2349"/>
                      <a:pt x="1771" y="2354"/>
                      <a:pt x="1769" y="2360"/>
                    </a:cubicBezTo>
                    <a:cubicBezTo>
                      <a:pt x="1756" y="2391"/>
                      <a:pt x="1746" y="2423"/>
                      <a:pt x="1734" y="2455"/>
                    </a:cubicBezTo>
                    <a:lnTo>
                      <a:pt x="1733" y="2456"/>
                    </a:lnTo>
                    <a:cubicBezTo>
                      <a:pt x="1721" y="2486"/>
                      <a:pt x="1713" y="2517"/>
                      <a:pt x="1702" y="2547"/>
                    </a:cubicBezTo>
                    <a:cubicBezTo>
                      <a:pt x="1739" y="2529"/>
                      <a:pt x="1777" y="2510"/>
                      <a:pt x="1813" y="2489"/>
                    </a:cubicBezTo>
                    <a:lnTo>
                      <a:pt x="1813" y="2489"/>
                    </a:lnTo>
                    <a:cubicBezTo>
                      <a:pt x="1797" y="2532"/>
                      <a:pt x="1779" y="2572"/>
                      <a:pt x="1762" y="2613"/>
                    </a:cubicBezTo>
                    <a:cubicBezTo>
                      <a:pt x="1753" y="2633"/>
                      <a:pt x="1743" y="2655"/>
                      <a:pt x="1739" y="2675"/>
                    </a:cubicBezTo>
                    <a:cubicBezTo>
                      <a:pt x="1733" y="2693"/>
                      <a:pt x="1732" y="2712"/>
                      <a:pt x="1733" y="2732"/>
                    </a:cubicBezTo>
                    <a:lnTo>
                      <a:pt x="1762" y="2703"/>
                    </a:lnTo>
                    <a:cubicBezTo>
                      <a:pt x="1779" y="2684"/>
                      <a:pt x="1797" y="2667"/>
                      <a:pt x="1814" y="2648"/>
                    </a:cubicBezTo>
                    <a:lnTo>
                      <a:pt x="1814" y="2648"/>
                    </a:lnTo>
                    <a:cubicBezTo>
                      <a:pt x="1804" y="2674"/>
                      <a:pt x="1794" y="2699"/>
                      <a:pt x="1785" y="2726"/>
                    </a:cubicBezTo>
                    <a:cubicBezTo>
                      <a:pt x="1732" y="2881"/>
                      <a:pt x="1698" y="3051"/>
                      <a:pt x="1644" y="3208"/>
                    </a:cubicBezTo>
                    <a:cubicBezTo>
                      <a:pt x="1684" y="3182"/>
                      <a:pt x="1721" y="3149"/>
                      <a:pt x="1758" y="3114"/>
                    </a:cubicBezTo>
                    <a:lnTo>
                      <a:pt x="1765" y="3107"/>
                    </a:lnTo>
                    <a:lnTo>
                      <a:pt x="1765" y="3107"/>
                    </a:lnTo>
                    <a:cubicBezTo>
                      <a:pt x="1765" y="3109"/>
                      <a:pt x="1763" y="3109"/>
                      <a:pt x="1763" y="3111"/>
                    </a:cubicBezTo>
                    <a:cubicBezTo>
                      <a:pt x="1755" y="3136"/>
                      <a:pt x="1746" y="3165"/>
                      <a:pt x="1736" y="3191"/>
                    </a:cubicBezTo>
                    <a:cubicBezTo>
                      <a:pt x="1721" y="3230"/>
                      <a:pt x="1707" y="3266"/>
                      <a:pt x="1691" y="3306"/>
                    </a:cubicBezTo>
                    <a:cubicBezTo>
                      <a:pt x="1136" y="3102"/>
                      <a:pt x="644" y="2922"/>
                      <a:pt x="609" y="2916"/>
                    </a:cubicBezTo>
                    <a:lnTo>
                      <a:pt x="586" y="3140"/>
                    </a:lnTo>
                    <a:lnTo>
                      <a:pt x="542" y="3560"/>
                    </a:lnTo>
                    <a:lnTo>
                      <a:pt x="522" y="3756"/>
                    </a:lnTo>
                    <a:lnTo>
                      <a:pt x="497" y="4011"/>
                    </a:lnTo>
                    <a:lnTo>
                      <a:pt x="493" y="4034"/>
                    </a:lnTo>
                    <a:lnTo>
                      <a:pt x="490" y="4077"/>
                    </a:lnTo>
                    <a:lnTo>
                      <a:pt x="486" y="4100"/>
                    </a:lnTo>
                    <a:lnTo>
                      <a:pt x="427" y="4671"/>
                    </a:lnTo>
                    <a:lnTo>
                      <a:pt x="374" y="5180"/>
                    </a:lnTo>
                    <a:lnTo>
                      <a:pt x="348" y="5437"/>
                    </a:lnTo>
                    <a:lnTo>
                      <a:pt x="342" y="5492"/>
                    </a:lnTo>
                    <a:lnTo>
                      <a:pt x="335" y="5558"/>
                    </a:lnTo>
                    <a:lnTo>
                      <a:pt x="333" y="5567"/>
                    </a:lnTo>
                    <a:lnTo>
                      <a:pt x="330" y="5612"/>
                    </a:lnTo>
                    <a:lnTo>
                      <a:pt x="326" y="5641"/>
                    </a:lnTo>
                    <a:lnTo>
                      <a:pt x="326" y="5643"/>
                    </a:lnTo>
                    <a:lnTo>
                      <a:pt x="290" y="6009"/>
                    </a:lnTo>
                    <a:lnTo>
                      <a:pt x="290" y="6011"/>
                    </a:lnTo>
                    <a:lnTo>
                      <a:pt x="288" y="6011"/>
                    </a:lnTo>
                    <a:lnTo>
                      <a:pt x="288" y="6014"/>
                    </a:lnTo>
                    <a:lnTo>
                      <a:pt x="287" y="6025"/>
                    </a:lnTo>
                    <a:lnTo>
                      <a:pt x="260" y="6265"/>
                    </a:lnTo>
                    <a:lnTo>
                      <a:pt x="233" y="6534"/>
                    </a:lnTo>
                    <a:lnTo>
                      <a:pt x="210" y="6756"/>
                    </a:lnTo>
                    <a:lnTo>
                      <a:pt x="179" y="7064"/>
                    </a:lnTo>
                    <a:lnTo>
                      <a:pt x="178" y="7078"/>
                    </a:lnTo>
                    <a:lnTo>
                      <a:pt x="170" y="7139"/>
                    </a:lnTo>
                    <a:lnTo>
                      <a:pt x="165" y="7194"/>
                    </a:lnTo>
                    <a:lnTo>
                      <a:pt x="144" y="7390"/>
                    </a:lnTo>
                    <a:lnTo>
                      <a:pt x="131" y="7514"/>
                    </a:lnTo>
                    <a:lnTo>
                      <a:pt x="124" y="7579"/>
                    </a:lnTo>
                    <a:lnTo>
                      <a:pt x="124" y="7582"/>
                    </a:lnTo>
                    <a:lnTo>
                      <a:pt x="102" y="7790"/>
                    </a:lnTo>
                    <a:lnTo>
                      <a:pt x="1" y="8776"/>
                    </a:lnTo>
                    <a:lnTo>
                      <a:pt x="18495" y="8776"/>
                    </a:lnTo>
                    <a:cubicBezTo>
                      <a:pt x="18475" y="8773"/>
                      <a:pt x="18430" y="8765"/>
                      <a:pt x="18381" y="8754"/>
                    </a:cubicBezTo>
                    <a:cubicBezTo>
                      <a:pt x="18375" y="8745"/>
                      <a:pt x="18369" y="8732"/>
                      <a:pt x="18366" y="8721"/>
                    </a:cubicBezTo>
                    <a:cubicBezTo>
                      <a:pt x="18362" y="8708"/>
                      <a:pt x="18356" y="8694"/>
                      <a:pt x="18353" y="8681"/>
                    </a:cubicBezTo>
                    <a:lnTo>
                      <a:pt x="18353" y="8681"/>
                    </a:lnTo>
                    <a:cubicBezTo>
                      <a:pt x="18356" y="8686"/>
                      <a:pt x="18362" y="8689"/>
                      <a:pt x="18366" y="8693"/>
                    </a:cubicBezTo>
                    <a:cubicBezTo>
                      <a:pt x="18363" y="8686"/>
                      <a:pt x="18362" y="8678"/>
                      <a:pt x="18359" y="8673"/>
                    </a:cubicBezTo>
                    <a:cubicBezTo>
                      <a:pt x="18354" y="8660"/>
                      <a:pt x="18349" y="8649"/>
                      <a:pt x="18346" y="8641"/>
                    </a:cubicBezTo>
                    <a:cubicBezTo>
                      <a:pt x="18344" y="8632"/>
                      <a:pt x="18341" y="8629"/>
                      <a:pt x="18338" y="8622"/>
                    </a:cubicBezTo>
                    <a:lnTo>
                      <a:pt x="18338" y="8620"/>
                    </a:lnTo>
                    <a:cubicBezTo>
                      <a:pt x="18337" y="8613"/>
                      <a:pt x="18333" y="8609"/>
                      <a:pt x="18331" y="8602"/>
                    </a:cubicBezTo>
                    <a:cubicBezTo>
                      <a:pt x="18331" y="8600"/>
                      <a:pt x="18331" y="8600"/>
                      <a:pt x="18330" y="8600"/>
                    </a:cubicBezTo>
                    <a:cubicBezTo>
                      <a:pt x="18330" y="8599"/>
                      <a:pt x="18330" y="8597"/>
                      <a:pt x="18327" y="8594"/>
                    </a:cubicBezTo>
                    <a:lnTo>
                      <a:pt x="18327" y="8594"/>
                    </a:lnTo>
                    <a:cubicBezTo>
                      <a:pt x="18331" y="8596"/>
                      <a:pt x="18337" y="8599"/>
                      <a:pt x="18340" y="8602"/>
                    </a:cubicBezTo>
                    <a:cubicBezTo>
                      <a:pt x="18337" y="8594"/>
                      <a:pt x="18333" y="8590"/>
                      <a:pt x="18331" y="8583"/>
                    </a:cubicBezTo>
                    <a:cubicBezTo>
                      <a:pt x="18330" y="8577"/>
                      <a:pt x="18325" y="8570"/>
                      <a:pt x="18324" y="8564"/>
                    </a:cubicBezTo>
                    <a:lnTo>
                      <a:pt x="18324" y="8562"/>
                    </a:lnTo>
                    <a:lnTo>
                      <a:pt x="18318" y="8546"/>
                    </a:lnTo>
                    <a:lnTo>
                      <a:pt x="18318" y="8546"/>
                    </a:lnTo>
                    <a:cubicBezTo>
                      <a:pt x="18320" y="8548"/>
                      <a:pt x="18321" y="8549"/>
                      <a:pt x="18325" y="8551"/>
                    </a:cubicBezTo>
                    <a:cubicBezTo>
                      <a:pt x="18327" y="8551"/>
                      <a:pt x="18327" y="8554"/>
                      <a:pt x="18328" y="8554"/>
                    </a:cubicBezTo>
                    <a:cubicBezTo>
                      <a:pt x="18325" y="8546"/>
                      <a:pt x="18324" y="8541"/>
                      <a:pt x="18320" y="8535"/>
                    </a:cubicBezTo>
                    <a:cubicBezTo>
                      <a:pt x="18317" y="8526"/>
                      <a:pt x="18311" y="8517"/>
                      <a:pt x="18306" y="8507"/>
                    </a:cubicBezTo>
                    <a:cubicBezTo>
                      <a:pt x="18304" y="8497"/>
                      <a:pt x="18299" y="8478"/>
                      <a:pt x="18296" y="8466"/>
                    </a:cubicBezTo>
                    <a:lnTo>
                      <a:pt x="18298" y="8466"/>
                    </a:lnTo>
                    <a:lnTo>
                      <a:pt x="18299" y="8468"/>
                    </a:lnTo>
                    <a:lnTo>
                      <a:pt x="18304" y="8468"/>
                    </a:lnTo>
                    <a:lnTo>
                      <a:pt x="18302" y="8466"/>
                    </a:lnTo>
                    <a:cubicBezTo>
                      <a:pt x="18302" y="8464"/>
                      <a:pt x="18299" y="8462"/>
                      <a:pt x="18299" y="8462"/>
                    </a:cubicBezTo>
                    <a:cubicBezTo>
                      <a:pt x="18298" y="8459"/>
                      <a:pt x="18296" y="8455"/>
                      <a:pt x="18296" y="8452"/>
                    </a:cubicBezTo>
                    <a:cubicBezTo>
                      <a:pt x="18295" y="8440"/>
                      <a:pt x="18289" y="8411"/>
                      <a:pt x="18288" y="8391"/>
                    </a:cubicBezTo>
                    <a:lnTo>
                      <a:pt x="18288" y="8390"/>
                    </a:lnTo>
                    <a:lnTo>
                      <a:pt x="18286" y="8387"/>
                    </a:lnTo>
                    <a:lnTo>
                      <a:pt x="18286" y="8384"/>
                    </a:lnTo>
                    <a:lnTo>
                      <a:pt x="18287" y="8385"/>
                    </a:lnTo>
                    <a:lnTo>
                      <a:pt x="18287" y="8385"/>
                    </a:lnTo>
                    <a:cubicBezTo>
                      <a:pt x="18282" y="8375"/>
                      <a:pt x="18280" y="8351"/>
                      <a:pt x="18276" y="8333"/>
                    </a:cubicBezTo>
                    <a:cubicBezTo>
                      <a:pt x="18275" y="8336"/>
                      <a:pt x="18275" y="8336"/>
                      <a:pt x="18275" y="8337"/>
                    </a:cubicBezTo>
                    <a:lnTo>
                      <a:pt x="18275" y="8346"/>
                    </a:lnTo>
                    <a:cubicBezTo>
                      <a:pt x="18273" y="8347"/>
                      <a:pt x="18273" y="8347"/>
                      <a:pt x="18273" y="8350"/>
                    </a:cubicBezTo>
                    <a:lnTo>
                      <a:pt x="18273" y="8353"/>
                    </a:lnTo>
                    <a:cubicBezTo>
                      <a:pt x="18272" y="8355"/>
                      <a:pt x="18272" y="8355"/>
                      <a:pt x="18272" y="8356"/>
                    </a:cubicBezTo>
                    <a:cubicBezTo>
                      <a:pt x="18272" y="8359"/>
                      <a:pt x="18269" y="8359"/>
                      <a:pt x="18269" y="8360"/>
                    </a:cubicBezTo>
                    <a:cubicBezTo>
                      <a:pt x="18269" y="8362"/>
                      <a:pt x="18267" y="8363"/>
                      <a:pt x="18267" y="8366"/>
                    </a:cubicBezTo>
                    <a:cubicBezTo>
                      <a:pt x="18267" y="8368"/>
                      <a:pt x="18267" y="8368"/>
                      <a:pt x="18266" y="8369"/>
                    </a:cubicBezTo>
                    <a:cubicBezTo>
                      <a:pt x="18266" y="8371"/>
                      <a:pt x="18264" y="8374"/>
                      <a:pt x="18264" y="8375"/>
                    </a:cubicBezTo>
                    <a:cubicBezTo>
                      <a:pt x="18264" y="8376"/>
                      <a:pt x="18261" y="8376"/>
                      <a:pt x="18261" y="8378"/>
                    </a:cubicBezTo>
                    <a:cubicBezTo>
                      <a:pt x="18260" y="8381"/>
                      <a:pt x="18260" y="8384"/>
                      <a:pt x="18259" y="8388"/>
                    </a:cubicBezTo>
                    <a:lnTo>
                      <a:pt x="18260" y="8385"/>
                    </a:lnTo>
                    <a:cubicBezTo>
                      <a:pt x="18261" y="8384"/>
                      <a:pt x="18261" y="8384"/>
                      <a:pt x="18264" y="8384"/>
                    </a:cubicBezTo>
                    <a:cubicBezTo>
                      <a:pt x="18264" y="8388"/>
                      <a:pt x="18264" y="8391"/>
                      <a:pt x="18261" y="8397"/>
                    </a:cubicBezTo>
                    <a:cubicBezTo>
                      <a:pt x="18261" y="8400"/>
                      <a:pt x="18260" y="8404"/>
                      <a:pt x="18260" y="8410"/>
                    </a:cubicBezTo>
                    <a:cubicBezTo>
                      <a:pt x="18259" y="8419"/>
                      <a:pt x="18259" y="8426"/>
                      <a:pt x="18257" y="8429"/>
                    </a:cubicBezTo>
                    <a:lnTo>
                      <a:pt x="18245" y="8484"/>
                    </a:lnTo>
                    <a:cubicBezTo>
                      <a:pt x="18247" y="8482"/>
                      <a:pt x="18247" y="8480"/>
                      <a:pt x="18250" y="8480"/>
                    </a:cubicBezTo>
                    <a:lnTo>
                      <a:pt x="18253" y="8477"/>
                    </a:lnTo>
                    <a:lnTo>
                      <a:pt x="18253" y="8477"/>
                    </a:lnTo>
                    <a:cubicBezTo>
                      <a:pt x="18253" y="8478"/>
                      <a:pt x="18253" y="8478"/>
                      <a:pt x="18251" y="8478"/>
                    </a:cubicBezTo>
                    <a:lnTo>
                      <a:pt x="18251" y="8480"/>
                    </a:lnTo>
                    <a:lnTo>
                      <a:pt x="18251" y="8484"/>
                    </a:lnTo>
                    <a:cubicBezTo>
                      <a:pt x="18247" y="8511"/>
                      <a:pt x="18244" y="8530"/>
                      <a:pt x="18231" y="8557"/>
                    </a:cubicBezTo>
                    <a:cubicBezTo>
                      <a:pt x="18235" y="8557"/>
                      <a:pt x="18238" y="8557"/>
                      <a:pt x="18240" y="8555"/>
                    </a:cubicBezTo>
                    <a:lnTo>
                      <a:pt x="18240" y="8555"/>
                    </a:lnTo>
                    <a:cubicBezTo>
                      <a:pt x="18238" y="8559"/>
                      <a:pt x="18237" y="8564"/>
                      <a:pt x="18232" y="8570"/>
                    </a:cubicBezTo>
                    <a:cubicBezTo>
                      <a:pt x="18231" y="8572"/>
                      <a:pt x="18229" y="8578"/>
                      <a:pt x="18228" y="8584"/>
                    </a:cubicBezTo>
                    <a:cubicBezTo>
                      <a:pt x="18225" y="8587"/>
                      <a:pt x="18225" y="8591"/>
                      <a:pt x="18224" y="8596"/>
                    </a:cubicBezTo>
                    <a:cubicBezTo>
                      <a:pt x="18222" y="8600"/>
                      <a:pt x="18221" y="8603"/>
                      <a:pt x="18221" y="8607"/>
                    </a:cubicBezTo>
                    <a:cubicBezTo>
                      <a:pt x="18224" y="8606"/>
                      <a:pt x="18229" y="8603"/>
                      <a:pt x="18232" y="8600"/>
                    </a:cubicBezTo>
                    <a:lnTo>
                      <a:pt x="18232" y="8600"/>
                    </a:lnTo>
                    <a:cubicBezTo>
                      <a:pt x="18231" y="8603"/>
                      <a:pt x="18229" y="8609"/>
                      <a:pt x="18228" y="8615"/>
                    </a:cubicBezTo>
                    <a:cubicBezTo>
                      <a:pt x="18225" y="8618"/>
                      <a:pt x="18224" y="8623"/>
                      <a:pt x="18224" y="8629"/>
                    </a:cubicBezTo>
                    <a:lnTo>
                      <a:pt x="18232" y="8620"/>
                    </a:lnTo>
                    <a:lnTo>
                      <a:pt x="18232" y="8620"/>
                    </a:lnTo>
                    <a:cubicBezTo>
                      <a:pt x="18231" y="8623"/>
                      <a:pt x="18229" y="8628"/>
                      <a:pt x="18229" y="8632"/>
                    </a:cubicBezTo>
                    <a:cubicBezTo>
                      <a:pt x="18222" y="8651"/>
                      <a:pt x="18218" y="8671"/>
                      <a:pt x="18211" y="8689"/>
                    </a:cubicBezTo>
                    <a:cubicBezTo>
                      <a:pt x="18215" y="8686"/>
                      <a:pt x="18221" y="8681"/>
                      <a:pt x="18224" y="8678"/>
                    </a:cubicBezTo>
                    <a:lnTo>
                      <a:pt x="18225" y="8676"/>
                    </a:lnTo>
                    <a:lnTo>
                      <a:pt x="18225" y="8676"/>
                    </a:lnTo>
                    <a:cubicBezTo>
                      <a:pt x="18224" y="8680"/>
                      <a:pt x="18224" y="8683"/>
                      <a:pt x="18222" y="8686"/>
                    </a:cubicBezTo>
                    <a:cubicBezTo>
                      <a:pt x="18221" y="8693"/>
                      <a:pt x="18216" y="8700"/>
                      <a:pt x="18215" y="8705"/>
                    </a:cubicBezTo>
                    <a:cubicBezTo>
                      <a:pt x="18214" y="8709"/>
                      <a:pt x="18211" y="8715"/>
                      <a:pt x="18209" y="8718"/>
                    </a:cubicBezTo>
                    <a:cubicBezTo>
                      <a:pt x="18186" y="8710"/>
                      <a:pt x="18164" y="8705"/>
                      <a:pt x="18145" y="8700"/>
                    </a:cubicBezTo>
                    <a:lnTo>
                      <a:pt x="18144" y="8697"/>
                    </a:lnTo>
                    <a:cubicBezTo>
                      <a:pt x="18142" y="8697"/>
                      <a:pt x="18141" y="8697"/>
                      <a:pt x="18141" y="8696"/>
                    </a:cubicBezTo>
                    <a:cubicBezTo>
                      <a:pt x="18122" y="8689"/>
                      <a:pt x="18097" y="8683"/>
                      <a:pt x="18070" y="8678"/>
                    </a:cubicBezTo>
                    <a:cubicBezTo>
                      <a:pt x="18065" y="8668"/>
                      <a:pt x="18062" y="8660"/>
                      <a:pt x="18061" y="8649"/>
                    </a:cubicBezTo>
                    <a:lnTo>
                      <a:pt x="18061" y="8649"/>
                    </a:lnTo>
                    <a:cubicBezTo>
                      <a:pt x="18068" y="8654"/>
                      <a:pt x="18073" y="8660"/>
                      <a:pt x="18080" y="8664"/>
                    </a:cubicBezTo>
                    <a:cubicBezTo>
                      <a:pt x="18078" y="8657"/>
                      <a:pt x="18076" y="8649"/>
                      <a:pt x="18071" y="8642"/>
                    </a:cubicBezTo>
                    <a:cubicBezTo>
                      <a:pt x="18071" y="8641"/>
                      <a:pt x="18070" y="8638"/>
                      <a:pt x="18070" y="8636"/>
                    </a:cubicBezTo>
                    <a:cubicBezTo>
                      <a:pt x="18064" y="8620"/>
                      <a:pt x="18057" y="8606"/>
                      <a:pt x="18049" y="8591"/>
                    </a:cubicBezTo>
                    <a:cubicBezTo>
                      <a:pt x="18049" y="8588"/>
                      <a:pt x="18048" y="8587"/>
                      <a:pt x="18048" y="8586"/>
                    </a:cubicBezTo>
                    <a:cubicBezTo>
                      <a:pt x="18047" y="8578"/>
                      <a:pt x="18044" y="8572"/>
                      <a:pt x="18042" y="8565"/>
                    </a:cubicBezTo>
                    <a:cubicBezTo>
                      <a:pt x="18039" y="8557"/>
                      <a:pt x="18035" y="8551"/>
                      <a:pt x="18032" y="8541"/>
                    </a:cubicBezTo>
                    <a:cubicBezTo>
                      <a:pt x="18029" y="8541"/>
                      <a:pt x="18029" y="8538"/>
                      <a:pt x="18029" y="8538"/>
                    </a:cubicBezTo>
                    <a:cubicBezTo>
                      <a:pt x="18029" y="8538"/>
                      <a:pt x="18028" y="8535"/>
                      <a:pt x="18028" y="8530"/>
                    </a:cubicBezTo>
                    <a:lnTo>
                      <a:pt x="18028" y="8530"/>
                    </a:lnTo>
                    <a:cubicBezTo>
                      <a:pt x="18033" y="8535"/>
                      <a:pt x="18041" y="8538"/>
                      <a:pt x="18047" y="8541"/>
                    </a:cubicBezTo>
                    <a:cubicBezTo>
                      <a:pt x="18042" y="8530"/>
                      <a:pt x="18036" y="8520"/>
                      <a:pt x="18033" y="8511"/>
                    </a:cubicBezTo>
                    <a:cubicBezTo>
                      <a:pt x="18029" y="8501"/>
                      <a:pt x="18026" y="8493"/>
                      <a:pt x="18025" y="8485"/>
                    </a:cubicBezTo>
                    <a:lnTo>
                      <a:pt x="18025" y="8484"/>
                    </a:lnTo>
                    <a:cubicBezTo>
                      <a:pt x="18020" y="8477"/>
                      <a:pt x="18019" y="8468"/>
                      <a:pt x="18015" y="8458"/>
                    </a:cubicBezTo>
                    <a:cubicBezTo>
                      <a:pt x="18015" y="8458"/>
                      <a:pt x="18015" y="8458"/>
                      <a:pt x="18015" y="8458"/>
                    </a:cubicBezTo>
                    <a:lnTo>
                      <a:pt x="18015" y="8458"/>
                    </a:lnTo>
                    <a:cubicBezTo>
                      <a:pt x="18018" y="8461"/>
                      <a:pt x="18021" y="8464"/>
                      <a:pt x="18026" y="8465"/>
                    </a:cubicBezTo>
                    <a:cubicBezTo>
                      <a:pt x="18028" y="8468"/>
                      <a:pt x="18029" y="8468"/>
                      <a:pt x="18033" y="8468"/>
                    </a:cubicBezTo>
                    <a:cubicBezTo>
                      <a:pt x="18029" y="8461"/>
                      <a:pt x="18026" y="8453"/>
                      <a:pt x="18020" y="8443"/>
                    </a:cubicBezTo>
                    <a:cubicBezTo>
                      <a:pt x="18015" y="8432"/>
                      <a:pt x="18007" y="8419"/>
                      <a:pt x="18004" y="8405"/>
                    </a:cubicBezTo>
                    <a:cubicBezTo>
                      <a:pt x="18000" y="8391"/>
                      <a:pt x="17991" y="8368"/>
                      <a:pt x="17990" y="8349"/>
                    </a:cubicBezTo>
                    <a:lnTo>
                      <a:pt x="17991" y="8349"/>
                    </a:lnTo>
                    <a:cubicBezTo>
                      <a:pt x="17993" y="8352"/>
                      <a:pt x="17993" y="8352"/>
                      <a:pt x="17996" y="8352"/>
                    </a:cubicBezTo>
                    <a:lnTo>
                      <a:pt x="17999" y="8352"/>
                    </a:lnTo>
                    <a:cubicBezTo>
                      <a:pt x="17997" y="8349"/>
                      <a:pt x="17997" y="8349"/>
                      <a:pt x="17997" y="8347"/>
                    </a:cubicBezTo>
                    <a:lnTo>
                      <a:pt x="17993" y="8340"/>
                    </a:lnTo>
                    <a:cubicBezTo>
                      <a:pt x="17991" y="8337"/>
                      <a:pt x="17990" y="8331"/>
                      <a:pt x="17990" y="8326"/>
                    </a:cubicBezTo>
                    <a:cubicBezTo>
                      <a:pt x="17986" y="8311"/>
                      <a:pt x="17978" y="8269"/>
                      <a:pt x="17975" y="8243"/>
                    </a:cubicBezTo>
                    <a:lnTo>
                      <a:pt x="17975" y="8237"/>
                    </a:lnTo>
                    <a:cubicBezTo>
                      <a:pt x="17974" y="8236"/>
                      <a:pt x="17974" y="8236"/>
                      <a:pt x="17974" y="8233"/>
                    </a:cubicBezTo>
                    <a:lnTo>
                      <a:pt x="17974" y="8233"/>
                    </a:lnTo>
                    <a:cubicBezTo>
                      <a:pt x="17975" y="8236"/>
                      <a:pt x="17977" y="8237"/>
                      <a:pt x="17981" y="8238"/>
                    </a:cubicBezTo>
                    <a:cubicBezTo>
                      <a:pt x="17971" y="8224"/>
                      <a:pt x="17967" y="8188"/>
                      <a:pt x="17964" y="8160"/>
                    </a:cubicBezTo>
                    <a:cubicBezTo>
                      <a:pt x="17964" y="8159"/>
                      <a:pt x="17964" y="8157"/>
                      <a:pt x="17962" y="8157"/>
                    </a:cubicBezTo>
                    <a:lnTo>
                      <a:pt x="17962" y="8170"/>
                    </a:lnTo>
                    <a:cubicBezTo>
                      <a:pt x="17962" y="8172"/>
                      <a:pt x="17961" y="8173"/>
                      <a:pt x="17961" y="8177"/>
                    </a:cubicBezTo>
                    <a:lnTo>
                      <a:pt x="17961" y="8182"/>
                    </a:lnTo>
                    <a:cubicBezTo>
                      <a:pt x="17961" y="8185"/>
                      <a:pt x="17959" y="8186"/>
                      <a:pt x="17959" y="8189"/>
                    </a:cubicBezTo>
                    <a:cubicBezTo>
                      <a:pt x="17959" y="8192"/>
                      <a:pt x="17959" y="8193"/>
                      <a:pt x="17956" y="8195"/>
                    </a:cubicBezTo>
                    <a:cubicBezTo>
                      <a:pt x="17956" y="8196"/>
                      <a:pt x="17956" y="8199"/>
                      <a:pt x="17955" y="8202"/>
                    </a:cubicBezTo>
                    <a:cubicBezTo>
                      <a:pt x="17955" y="8205"/>
                      <a:pt x="17955" y="8207"/>
                      <a:pt x="17954" y="8208"/>
                    </a:cubicBezTo>
                    <a:cubicBezTo>
                      <a:pt x="17954" y="8209"/>
                      <a:pt x="17952" y="8212"/>
                      <a:pt x="17952" y="8215"/>
                    </a:cubicBezTo>
                    <a:cubicBezTo>
                      <a:pt x="17949" y="8217"/>
                      <a:pt x="17949" y="8220"/>
                      <a:pt x="17949" y="8221"/>
                    </a:cubicBezTo>
                    <a:cubicBezTo>
                      <a:pt x="17948" y="8223"/>
                      <a:pt x="17948" y="8227"/>
                      <a:pt x="17948" y="8228"/>
                    </a:cubicBezTo>
                    <a:cubicBezTo>
                      <a:pt x="17946" y="8230"/>
                      <a:pt x="17946" y="8230"/>
                      <a:pt x="17946" y="8231"/>
                    </a:cubicBezTo>
                    <a:cubicBezTo>
                      <a:pt x="17945" y="8236"/>
                      <a:pt x="17942" y="8238"/>
                      <a:pt x="17942" y="8243"/>
                    </a:cubicBezTo>
                    <a:cubicBezTo>
                      <a:pt x="17945" y="8243"/>
                      <a:pt x="17945" y="8241"/>
                      <a:pt x="17946" y="8241"/>
                    </a:cubicBezTo>
                    <a:cubicBezTo>
                      <a:pt x="17947" y="8239"/>
                      <a:pt x="17949" y="8239"/>
                      <a:pt x="17949" y="8238"/>
                    </a:cubicBezTo>
                    <a:lnTo>
                      <a:pt x="17949" y="8238"/>
                    </a:lnTo>
                    <a:cubicBezTo>
                      <a:pt x="17948" y="8243"/>
                      <a:pt x="17948" y="8249"/>
                      <a:pt x="17948" y="8256"/>
                    </a:cubicBezTo>
                    <a:cubicBezTo>
                      <a:pt x="17948" y="8260"/>
                      <a:pt x="17946" y="8266"/>
                      <a:pt x="17946" y="8272"/>
                    </a:cubicBezTo>
                    <a:cubicBezTo>
                      <a:pt x="17945" y="8285"/>
                      <a:pt x="17942" y="8295"/>
                      <a:pt x="17942" y="8301"/>
                    </a:cubicBezTo>
                    <a:cubicBezTo>
                      <a:pt x="17938" y="8324"/>
                      <a:pt x="17932" y="8350"/>
                      <a:pt x="17926" y="8375"/>
                    </a:cubicBezTo>
                    <a:lnTo>
                      <a:pt x="17932" y="8369"/>
                    </a:lnTo>
                    <a:lnTo>
                      <a:pt x="17938" y="8365"/>
                    </a:lnTo>
                    <a:lnTo>
                      <a:pt x="17938" y="8365"/>
                    </a:lnTo>
                    <a:cubicBezTo>
                      <a:pt x="17938" y="8366"/>
                      <a:pt x="17938" y="8368"/>
                      <a:pt x="17935" y="8369"/>
                    </a:cubicBezTo>
                    <a:lnTo>
                      <a:pt x="17935" y="8372"/>
                    </a:lnTo>
                    <a:cubicBezTo>
                      <a:pt x="17935" y="8372"/>
                      <a:pt x="17935" y="8374"/>
                      <a:pt x="17933" y="8375"/>
                    </a:cubicBezTo>
                    <a:cubicBezTo>
                      <a:pt x="17930" y="8414"/>
                      <a:pt x="17925" y="8442"/>
                      <a:pt x="17906" y="8477"/>
                    </a:cubicBezTo>
                    <a:cubicBezTo>
                      <a:pt x="17911" y="8477"/>
                      <a:pt x="17916" y="8477"/>
                      <a:pt x="17920" y="8475"/>
                    </a:cubicBezTo>
                    <a:lnTo>
                      <a:pt x="17920" y="8475"/>
                    </a:lnTo>
                    <a:cubicBezTo>
                      <a:pt x="17916" y="8487"/>
                      <a:pt x="17910" y="8503"/>
                      <a:pt x="17906" y="8514"/>
                    </a:cubicBezTo>
                    <a:cubicBezTo>
                      <a:pt x="17904" y="8520"/>
                      <a:pt x="17903" y="8526"/>
                      <a:pt x="17898" y="8532"/>
                    </a:cubicBezTo>
                    <a:cubicBezTo>
                      <a:pt x="17897" y="8536"/>
                      <a:pt x="17896" y="8542"/>
                      <a:pt x="17896" y="8546"/>
                    </a:cubicBezTo>
                    <a:cubicBezTo>
                      <a:pt x="17901" y="8542"/>
                      <a:pt x="17909" y="8539"/>
                      <a:pt x="17913" y="8536"/>
                    </a:cubicBezTo>
                    <a:lnTo>
                      <a:pt x="17913" y="8536"/>
                    </a:lnTo>
                    <a:cubicBezTo>
                      <a:pt x="17910" y="8543"/>
                      <a:pt x="17906" y="8551"/>
                      <a:pt x="17904" y="8557"/>
                    </a:cubicBezTo>
                    <a:cubicBezTo>
                      <a:pt x="17901" y="8564"/>
                      <a:pt x="17898" y="8570"/>
                      <a:pt x="17898" y="8577"/>
                    </a:cubicBezTo>
                    <a:cubicBezTo>
                      <a:pt x="17903" y="8572"/>
                      <a:pt x="17909" y="8568"/>
                      <a:pt x="17913" y="8564"/>
                    </a:cubicBezTo>
                    <a:lnTo>
                      <a:pt x="17913" y="8564"/>
                    </a:lnTo>
                    <a:cubicBezTo>
                      <a:pt x="17910" y="8575"/>
                      <a:pt x="17904" y="8586"/>
                      <a:pt x="17901" y="8599"/>
                    </a:cubicBezTo>
                    <a:cubicBezTo>
                      <a:pt x="17896" y="8616"/>
                      <a:pt x="17891" y="8636"/>
                      <a:pt x="17884" y="8655"/>
                    </a:cubicBezTo>
                    <a:cubicBezTo>
                      <a:pt x="17865" y="8652"/>
                      <a:pt x="17846" y="8652"/>
                      <a:pt x="17829" y="8651"/>
                    </a:cubicBezTo>
                    <a:cubicBezTo>
                      <a:pt x="17823" y="8636"/>
                      <a:pt x="17817" y="8620"/>
                      <a:pt x="17814" y="8606"/>
                    </a:cubicBezTo>
                    <a:cubicBezTo>
                      <a:pt x="17811" y="8602"/>
                      <a:pt x="17810" y="8597"/>
                      <a:pt x="17810" y="8591"/>
                    </a:cubicBezTo>
                    <a:lnTo>
                      <a:pt x="17810" y="8591"/>
                    </a:lnTo>
                    <a:cubicBezTo>
                      <a:pt x="17816" y="8597"/>
                      <a:pt x="17821" y="8600"/>
                      <a:pt x="17826" y="8604"/>
                    </a:cubicBezTo>
                    <a:cubicBezTo>
                      <a:pt x="17830" y="8607"/>
                      <a:pt x="17836" y="8612"/>
                      <a:pt x="17839" y="8615"/>
                    </a:cubicBezTo>
                    <a:cubicBezTo>
                      <a:pt x="17837" y="8612"/>
                      <a:pt x="17837" y="8606"/>
                      <a:pt x="17836" y="8602"/>
                    </a:cubicBezTo>
                    <a:cubicBezTo>
                      <a:pt x="17832" y="8591"/>
                      <a:pt x="17826" y="8580"/>
                      <a:pt x="17823" y="8571"/>
                    </a:cubicBezTo>
                    <a:cubicBezTo>
                      <a:pt x="17814" y="8546"/>
                      <a:pt x="17801" y="8522"/>
                      <a:pt x="17792" y="8498"/>
                    </a:cubicBezTo>
                    <a:cubicBezTo>
                      <a:pt x="17788" y="8485"/>
                      <a:pt x="17782" y="8474"/>
                      <a:pt x="17779" y="8461"/>
                    </a:cubicBezTo>
                    <a:cubicBezTo>
                      <a:pt x="17775" y="8446"/>
                      <a:pt x="17766" y="8435"/>
                      <a:pt x="17760" y="8420"/>
                    </a:cubicBezTo>
                    <a:cubicBezTo>
                      <a:pt x="17760" y="8419"/>
                      <a:pt x="17760" y="8419"/>
                      <a:pt x="17759" y="8417"/>
                    </a:cubicBezTo>
                    <a:cubicBezTo>
                      <a:pt x="17759" y="8413"/>
                      <a:pt x="17758" y="8410"/>
                      <a:pt x="17756" y="8404"/>
                    </a:cubicBezTo>
                    <a:lnTo>
                      <a:pt x="17756" y="8404"/>
                    </a:lnTo>
                    <a:cubicBezTo>
                      <a:pt x="17765" y="8411"/>
                      <a:pt x="17774" y="8416"/>
                      <a:pt x="17785" y="8419"/>
                    </a:cubicBezTo>
                    <a:cubicBezTo>
                      <a:pt x="17778" y="8404"/>
                      <a:pt x="17772" y="8390"/>
                      <a:pt x="17766" y="8374"/>
                    </a:cubicBezTo>
                    <a:cubicBezTo>
                      <a:pt x="17760" y="8360"/>
                      <a:pt x="17756" y="8347"/>
                      <a:pt x="17750" y="8333"/>
                    </a:cubicBezTo>
                    <a:cubicBezTo>
                      <a:pt x="17746" y="8321"/>
                      <a:pt x="17742" y="8308"/>
                      <a:pt x="17737" y="8294"/>
                    </a:cubicBezTo>
                    <a:cubicBezTo>
                      <a:pt x="17736" y="8292"/>
                      <a:pt x="17736" y="8289"/>
                      <a:pt x="17736" y="8289"/>
                    </a:cubicBezTo>
                    <a:lnTo>
                      <a:pt x="17736" y="8289"/>
                    </a:lnTo>
                    <a:cubicBezTo>
                      <a:pt x="17743" y="8295"/>
                      <a:pt x="17749" y="8301"/>
                      <a:pt x="17753" y="8304"/>
                    </a:cubicBezTo>
                    <a:lnTo>
                      <a:pt x="17756" y="8304"/>
                    </a:lnTo>
                    <a:cubicBezTo>
                      <a:pt x="17758" y="8307"/>
                      <a:pt x="17760" y="8308"/>
                      <a:pt x="17765" y="8308"/>
                    </a:cubicBezTo>
                    <a:cubicBezTo>
                      <a:pt x="17758" y="8295"/>
                      <a:pt x="17752" y="8282"/>
                      <a:pt x="17746" y="8270"/>
                    </a:cubicBezTo>
                    <a:cubicBezTo>
                      <a:pt x="17737" y="8250"/>
                      <a:pt x="17729" y="8230"/>
                      <a:pt x="17721" y="8209"/>
                    </a:cubicBezTo>
                    <a:cubicBezTo>
                      <a:pt x="17714" y="8186"/>
                      <a:pt x="17702" y="8150"/>
                      <a:pt x="17698" y="8121"/>
                    </a:cubicBezTo>
                    <a:cubicBezTo>
                      <a:pt x="17699" y="8121"/>
                      <a:pt x="17699" y="8121"/>
                      <a:pt x="17699" y="8122"/>
                    </a:cubicBezTo>
                    <a:cubicBezTo>
                      <a:pt x="17701" y="8122"/>
                      <a:pt x="17702" y="8122"/>
                      <a:pt x="17702" y="8125"/>
                    </a:cubicBezTo>
                    <a:lnTo>
                      <a:pt x="17710" y="8125"/>
                    </a:lnTo>
                    <a:cubicBezTo>
                      <a:pt x="17708" y="8122"/>
                      <a:pt x="17708" y="8121"/>
                      <a:pt x="17707" y="8119"/>
                    </a:cubicBezTo>
                    <a:cubicBezTo>
                      <a:pt x="17705" y="8115"/>
                      <a:pt x="17702" y="8112"/>
                      <a:pt x="17702" y="8111"/>
                    </a:cubicBezTo>
                    <a:cubicBezTo>
                      <a:pt x="17699" y="8103"/>
                      <a:pt x="17695" y="8096"/>
                      <a:pt x="17695" y="8086"/>
                    </a:cubicBezTo>
                    <a:cubicBezTo>
                      <a:pt x="17691" y="8064"/>
                      <a:pt x="17679" y="7999"/>
                      <a:pt x="17672" y="7958"/>
                    </a:cubicBezTo>
                    <a:lnTo>
                      <a:pt x="17672" y="7955"/>
                    </a:lnTo>
                    <a:lnTo>
                      <a:pt x="17670" y="7948"/>
                    </a:lnTo>
                    <a:lnTo>
                      <a:pt x="17670" y="7945"/>
                    </a:lnTo>
                    <a:cubicBezTo>
                      <a:pt x="17672" y="7948"/>
                      <a:pt x="17678" y="7952"/>
                      <a:pt x="17681" y="7952"/>
                    </a:cubicBezTo>
                    <a:cubicBezTo>
                      <a:pt x="17666" y="7929"/>
                      <a:pt x="17657" y="7871"/>
                      <a:pt x="17654" y="7830"/>
                    </a:cubicBezTo>
                    <a:lnTo>
                      <a:pt x="17654" y="7822"/>
                    </a:lnTo>
                    <a:lnTo>
                      <a:pt x="17652" y="7820"/>
                    </a:lnTo>
                    <a:lnTo>
                      <a:pt x="17652" y="7830"/>
                    </a:lnTo>
                    <a:cubicBezTo>
                      <a:pt x="17652" y="7835"/>
                      <a:pt x="17650" y="7838"/>
                      <a:pt x="17650" y="7839"/>
                    </a:cubicBezTo>
                    <a:lnTo>
                      <a:pt x="17650" y="7849"/>
                    </a:lnTo>
                    <a:cubicBezTo>
                      <a:pt x="17649" y="7852"/>
                      <a:pt x="17649" y="7854"/>
                      <a:pt x="17649" y="7858"/>
                    </a:cubicBezTo>
                    <a:cubicBezTo>
                      <a:pt x="17647" y="7861"/>
                      <a:pt x="17647" y="7865"/>
                      <a:pt x="17647" y="7867"/>
                    </a:cubicBezTo>
                    <a:cubicBezTo>
                      <a:pt x="17644" y="7871"/>
                      <a:pt x="17644" y="7874"/>
                      <a:pt x="17644" y="7875"/>
                    </a:cubicBezTo>
                    <a:cubicBezTo>
                      <a:pt x="17644" y="7880"/>
                      <a:pt x="17643" y="7883"/>
                      <a:pt x="17643" y="7886"/>
                    </a:cubicBezTo>
                    <a:cubicBezTo>
                      <a:pt x="17641" y="7889"/>
                      <a:pt x="17641" y="7890"/>
                      <a:pt x="17641" y="7894"/>
                    </a:cubicBezTo>
                    <a:cubicBezTo>
                      <a:pt x="17641" y="7897"/>
                      <a:pt x="17640" y="7902"/>
                      <a:pt x="17640" y="7904"/>
                    </a:cubicBezTo>
                    <a:cubicBezTo>
                      <a:pt x="17637" y="7907"/>
                      <a:pt x="17637" y="7909"/>
                      <a:pt x="17637" y="7912"/>
                    </a:cubicBezTo>
                    <a:cubicBezTo>
                      <a:pt x="17636" y="7916"/>
                      <a:pt x="17636" y="7919"/>
                      <a:pt x="17634" y="7925"/>
                    </a:cubicBezTo>
                    <a:cubicBezTo>
                      <a:pt x="17634" y="7926"/>
                      <a:pt x="17633" y="7929"/>
                      <a:pt x="17633" y="7932"/>
                    </a:cubicBezTo>
                    <a:cubicBezTo>
                      <a:pt x="17630" y="7938"/>
                      <a:pt x="17628" y="7945"/>
                      <a:pt x="17627" y="7951"/>
                    </a:cubicBezTo>
                    <a:cubicBezTo>
                      <a:pt x="17628" y="7951"/>
                      <a:pt x="17630" y="7948"/>
                      <a:pt x="17630" y="7948"/>
                    </a:cubicBezTo>
                    <a:cubicBezTo>
                      <a:pt x="17634" y="7947"/>
                      <a:pt x="17636" y="7945"/>
                      <a:pt x="17637" y="7944"/>
                    </a:cubicBezTo>
                    <a:lnTo>
                      <a:pt x="17637" y="7944"/>
                    </a:lnTo>
                    <a:cubicBezTo>
                      <a:pt x="17637" y="7951"/>
                      <a:pt x="17636" y="7961"/>
                      <a:pt x="17636" y="7970"/>
                    </a:cubicBezTo>
                    <a:cubicBezTo>
                      <a:pt x="17634" y="7977"/>
                      <a:pt x="17634" y="7987"/>
                      <a:pt x="17633" y="7996"/>
                    </a:cubicBezTo>
                    <a:cubicBezTo>
                      <a:pt x="17630" y="8016"/>
                      <a:pt x="17627" y="8034"/>
                      <a:pt x="17625" y="8041"/>
                    </a:cubicBezTo>
                    <a:cubicBezTo>
                      <a:pt x="17618" y="8082"/>
                      <a:pt x="17608" y="8119"/>
                      <a:pt x="17601" y="8159"/>
                    </a:cubicBezTo>
                    <a:cubicBezTo>
                      <a:pt x="17604" y="8156"/>
                      <a:pt x="17607" y="8151"/>
                      <a:pt x="17611" y="8150"/>
                    </a:cubicBezTo>
                    <a:cubicBezTo>
                      <a:pt x="17612" y="8148"/>
                      <a:pt x="17614" y="8144"/>
                      <a:pt x="17618" y="8141"/>
                    </a:cubicBezTo>
                    <a:cubicBezTo>
                      <a:pt x="17618" y="8141"/>
                      <a:pt x="17620" y="8141"/>
                      <a:pt x="17620" y="8140"/>
                    </a:cubicBezTo>
                    <a:lnTo>
                      <a:pt x="17620" y="8140"/>
                    </a:lnTo>
                    <a:cubicBezTo>
                      <a:pt x="17620" y="8143"/>
                      <a:pt x="17618" y="8147"/>
                      <a:pt x="17618" y="8148"/>
                    </a:cubicBezTo>
                    <a:cubicBezTo>
                      <a:pt x="17618" y="8150"/>
                      <a:pt x="17615" y="8151"/>
                      <a:pt x="17615" y="8151"/>
                    </a:cubicBezTo>
                    <a:lnTo>
                      <a:pt x="17615" y="8157"/>
                    </a:lnTo>
                    <a:cubicBezTo>
                      <a:pt x="17608" y="8217"/>
                      <a:pt x="17599" y="8263"/>
                      <a:pt x="17572" y="8317"/>
                    </a:cubicBezTo>
                    <a:cubicBezTo>
                      <a:pt x="17579" y="8317"/>
                      <a:pt x="17586" y="8315"/>
                      <a:pt x="17593" y="8314"/>
                    </a:cubicBezTo>
                    <a:lnTo>
                      <a:pt x="17593" y="8314"/>
                    </a:lnTo>
                    <a:cubicBezTo>
                      <a:pt x="17585" y="8333"/>
                      <a:pt x="17576" y="8355"/>
                      <a:pt x="17569" y="8379"/>
                    </a:cubicBezTo>
                    <a:cubicBezTo>
                      <a:pt x="17564" y="8388"/>
                      <a:pt x="17563" y="8395"/>
                      <a:pt x="17560" y="8404"/>
                    </a:cubicBezTo>
                    <a:cubicBezTo>
                      <a:pt x="17556" y="8413"/>
                      <a:pt x="17554" y="8420"/>
                      <a:pt x="17553" y="8427"/>
                    </a:cubicBezTo>
                    <a:cubicBezTo>
                      <a:pt x="17562" y="8424"/>
                      <a:pt x="17570" y="8419"/>
                      <a:pt x="17582" y="8413"/>
                    </a:cubicBezTo>
                    <a:lnTo>
                      <a:pt x="17582" y="8413"/>
                    </a:lnTo>
                    <a:cubicBezTo>
                      <a:pt x="17577" y="8424"/>
                      <a:pt x="17572" y="8435"/>
                      <a:pt x="17569" y="8446"/>
                    </a:cubicBezTo>
                    <a:cubicBezTo>
                      <a:pt x="17564" y="8455"/>
                      <a:pt x="17560" y="8466"/>
                      <a:pt x="17562" y="8477"/>
                    </a:cubicBezTo>
                    <a:cubicBezTo>
                      <a:pt x="17569" y="8469"/>
                      <a:pt x="17576" y="8462"/>
                      <a:pt x="17583" y="8453"/>
                    </a:cubicBezTo>
                    <a:lnTo>
                      <a:pt x="17583" y="8453"/>
                    </a:lnTo>
                    <a:cubicBezTo>
                      <a:pt x="17575" y="8474"/>
                      <a:pt x="17569" y="8493"/>
                      <a:pt x="17563" y="8513"/>
                    </a:cubicBezTo>
                    <a:cubicBezTo>
                      <a:pt x="17554" y="8490"/>
                      <a:pt x="17543" y="8466"/>
                      <a:pt x="17534" y="8442"/>
                    </a:cubicBezTo>
                    <a:cubicBezTo>
                      <a:pt x="17527" y="8427"/>
                      <a:pt x="17521" y="8411"/>
                      <a:pt x="17518" y="8394"/>
                    </a:cubicBezTo>
                    <a:cubicBezTo>
                      <a:pt x="17512" y="8375"/>
                      <a:pt x="17502" y="8362"/>
                      <a:pt x="17495" y="8344"/>
                    </a:cubicBezTo>
                    <a:cubicBezTo>
                      <a:pt x="17495" y="8343"/>
                      <a:pt x="17492" y="8340"/>
                      <a:pt x="17492" y="8340"/>
                    </a:cubicBezTo>
                    <a:cubicBezTo>
                      <a:pt x="17490" y="8337"/>
                      <a:pt x="17490" y="8331"/>
                      <a:pt x="17489" y="8326"/>
                    </a:cubicBezTo>
                    <a:lnTo>
                      <a:pt x="17489" y="8326"/>
                    </a:lnTo>
                    <a:cubicBezTo>
                      <a:pt x="17499" y="8333"/>
                      <a:pt x="17512" y="8340"/>
                      <a:pt x="17525" y="8346"/>
                    </a:cubicBezTo>
                    <a:cubicBezTo>
                      <a:pt x="17516" y="8329"/>
                      <a:pt x="17509" y="8310"/>
                      <a:pt x="17502" y="8289"/>
                    </a:cubicBezTo>
                    <a:cubicBezTo>
                      <a:pt x="17495" y="8273"/>
                      <a:pt x="17489" y="8257"/>
                      <a:pt x="17482" y="8241"/>
                    </a:cubicBezTo>
                    <a:lnTo>
                      <a:pt x="17482" y="8238"/>
                    </a:lnTo>
                    <a:cubicBezTo>
                      <a:pt x="17474" y="8223"/>
                      <a:pt x="17469" y="8207"/>
                      <a:pt x="17463" y="8188"/>
                    </a:cubicBezTo>
                    <a:cubicBezTo>
                      <a:pt x="17463" y="8186"/>
                      <a:pt x="17461" y="8185"/>
                      <a:pt x="17461" y="8185"/>
                    </a:cubicBezTo>
                    <a:lnTo>
                      <a:pt x="17461" y="8185"/>
                    </a:lnTo>
                    <a:cubicBezTo>
                      <a:pt x="17469" y="8192"/>
                      <a:pt x="17476" y="8198"/>
                      <a:pt x="17485" y="8202"/>
                    </a:cubicBezTo>
                    <a:lnTo>
                      <a:pt x="17496" y="8208"/>
                    </a:lnTo>
                    <a:cubicBezTo>
                      <a:pt x="17489" y="8193"/>
                      <a:pt x="17482" y="8177"/>
                      <a:pt x="17473" y="8159"/>
                    </a:cubicBezTo>
                    <a:cubicBezTo>
                      <a:pt x="17461" y="8134"/>
                      <a:pt x="17448" y="8108"/>
                      <a:pt x="17441" y="8083"/>
                    </a:cubicBezTo>
                    <a:cubicBezTo>
                      <a:pt x="17431" y="8054"/>
                      <a:pt x="17418" y="8006"/>
                      <a:pt x="17410" y="7968"/>
                    </a:cubicBezTo>
                    <a:cubicBezTo>
                      <a:pt x="17412" y="7968"/>
                      <a:pt x="17412" y="7970"/>
                      <a:pt x="17412" y="7970"/>
                    </a:cubicBezTo>
                    <a:cubicBezTo>
                      <a:pt x="17415" y="7970"/>
                      <a:pt x="17416" y="7973"/>
                      <a:pt x="17419" y="7973"/>
                    </a:cubicBezTo>
                    <a:cubicBezTo>
                      <a:pt x="17421" y="7973"/>
                      <a:pt x="17422" y="7973"/>
                      <a:pt x="17424" y="7973"/>
                    </a:cubicBezTo>
                    <a:cubicBezTo>
                      <a:pt x="17425" y="7973"/>
                      <a:pt x="17425" y="7973"/>
                      <a:pt x="17426" y="7973"/>
                    </a:cubicBezTo>
                    <a:cubicBezTo>
                      <a:pt x="17425" y="7970"/>
                      <a:pt x="17425" y="7968"/>
                      <a:pt x="17424" y="7965"/>
                    </a:cubicBezTo>
                    <a:cubicBezTo>
                      <a:pt x="17422" y="7961"/>
                      <a:pt x="17419" y="7955"/>
                      <a:pt x="17418" y="7952"/>
                    </a:cubicBezTo>
                    <a:cubicBezTo>
                      <a:pt x="17415" y="7944"/>
                      <a:pt x="17410" y="7932"/>
                      <a:pt x="17409" y="7922"/>
                    </a:cubicBezTo>
                    <a:cubicBezTo>
                      <a:pt x="17402" y="7894"/>
                      <a:pt x="17389" y="7810"/>
                      <a:pt x="17380" y="7758"/>
                    </a:cubicBezTo>
                    <a:lnTo>
                      <a:pt x="17379" y="7748"/>
                    </a:lnTo>
                    <a:cubicBezTo>
                      <a:pt x="17376" y="7745"/>
                      <a:pt x="17376" y="7743"/>
                      <a:pt x="17376" y="7742"/>
                    </a:cubicBezTo>
                    <a:lnTo>
                      <a:pt x="17376" y="7742"/>
                    </a:lnTo>
                    <a:cubicBezTo>
                      <a:pt x="17380" y="7745"/>
                      <a:pt x="17383" y="7749"/>
                      <a:pt x="17389" y="7751"/>
                    </a:cubicBezTo>
                    <a:cubicBezTo>
                      <a:pt x="17371" y="7722"/>
                      <a:pt x="17360" y="7649"/>
                      <a:pt x="17354" y="7595"/>
                    </a:cubicBezTo>
                    <a:lnTo>
                      <a:pt x="17354" y="7585"/>
                    </a:lnTo>
                    <a:cubicBezTo>
                      <a:pt x="17352" y="7585"/>
                      <a:pt x="17352" y="7584"/>
                      <a:pt x="17352" y="7584"/>
                    </a:cubicBezTo>
                    <a:lnTo>
                      <a:pt x="17352" y="7597"/>
                    </a:lnTo>
                    <a:cubicBezTo>
                      <a:pt x="17351" y="7600"/>
                      <a:pt x="17351" y="7605"/>
                      <a:pt x="17351" y="7610"/>
                    </a:cubicBezTo>
                    <a:cubicBezTo>
                      <a:pt x="17351" y="7613"/>
                      <a:pt x="17349" y="7618"/>
                      <a:pt x="17349" y="7621"/>
                    </a:cubicBezTo>
                    <a:cubicBezTo>
                      <a:pt x="17349" y="7626"/>
                      <a:pt x="17347" y="7629"/>
                      <a:pt x="17347" y="7634"/>
                    </a:cubicBezTo>
                    <a:cubicBezTo>
                      <a:pt x="17347" y="7639"/>
                      <a:pt x="17345" y="7642"/>
                      <a:pt x="17345" y="7647"/>
                    </a:cubicBezTo>
                    <a:cubicBezTo>
                      <a:pt x="17344" y="7650"/>
                      <a:pt x="17344" y="7655"/>
                      <a:pt x="17344" y="7658"/>
                    </a:cubicBezTo>
                    <a:cubicBezTo>
                      <a:pt x="17342" y="7662"/>
                      <a:pt x="17342" y="7668"/>
                      <a:pt x="17342" y="7671"/>
                    </a:cubicBezTo>
                    <a:cubicBezTo>
                      <a:pt x="17339" y="7675"/>
                      <a:pt x="17339" y="7678"/>
                      <a:pt x="17339" y="7682"/>
                    </a:cubicBezTo>
                    <a:cubicBezTo>
                      <a:pt x="17338" y="7685"/>
                      <a:pt x="17338" y="7691"/>
                      <a:pt x="17336" y="7697"/>
                    </a:cubicBezTo>
                    <a:cubicBezTo>
                      <a:pt x="17335" y="7700"/>
                      <a:pt x="17335" y="7704"/>
                      <a:pt x="17335" y="7706"/>
                    </a:cubicBezTo>
                    <a:cubicBezTo>
                      <a:pt x="17332" y="7711"/>
                      <a:pt x="17331" y="7714"/>
                      <a:pt x="17331" y="7720"/>
                    </a:cubicBezTo>
                    <a:cubicBezTo>
                      <a:pt x="17329" y="7722"/>
                      <a:pt x="17329" y="7726"/>
                      <a:pt x="17329" y="7727"/>
                    </a:cubicBezTo>
                    <a:cubicBezTo>
                      <a:pt x="17325" y="7735"/>
                      <a:pt x="17323" y="7742"/>
                      <a:pt x="17320" y="7751"/>
                    </a:cubicBezTo>
                    <a:cubicBezTo>
                      <a:pt x="17322" y="7751"/>
                      <a:pt x="17323" y="7749"/>
                      <a:pt x="17328" y="7749"/>
                    </a:cubicBezTo>
                    <a:cubicBezTo>
                      <a:pt x="17331" y="7748"/>
                      <a:pt x="17335" y="7745"/>
                      <a:pt x="17336" y="7742"/>
                    </a:cubicBezTo>
                    <a:lnTo>
                      <a:pt x="17336" y="7742"/>
                    </a:lnTo>
                    <a:cubicBezTo>
                      <a:pt x="17336" y="7751"/>
                      <a:pt x="17335" y="7764"/>
                      <a:pt x="17332" y="7777"/>
                    </a:cubicBezTo>
                    <a:cubicBezTo>
                      <a:pt x="17331" y="7785"/>
                      <a:pt x="17331" y="7798"/>
                      <a:pt x="17329" y="7807"/>
                    </a:cubicBezTo>
                    <a:cubicBezTo>
                      <a:pt x="17325" y="7832"/>
                      <a:pt x="17322" y="7857"/>
                      <a:pt x="17320" y="7864"/>
                    </a:cubicBezTo>
                    <a:cubicBezTo>
                      <a:pt x="17309" y="7912"/>
                      <a:pt x="17300" y="7963"/>
                      <a:pt x="17288" y="8013"/>
                    </a:cubicBezTo>
                    <a:cubicBezTo>
                      <a:pt x="17293" y="8011"/>
                      <a:pt x="17296" y="8006"/>
                      <a:pt x="17300" y="8002"/>
                    </a:cubicBezTo>
                    <a:cubicBezTo>
                      <a:pt x="17303" y="7997"/>
                      <a:pt x="17307" y="7995"/>
                      <a:pt x="17309" y="7990"/>
                    </a:cubicBezTo>
                    <a:cubicBezTo>
                      <a:pt x="17309" y="7989"/>
                      <a:pt x="17309" y="7989"/>
                      <a:pt x="17310" y="7989"/>
                    </a:cubicBezTo>
                    <a:cubicBezTo>
                      <a:pt x="17309" y="7992"/>
                      <a:pt x="17309" y="7996"/>
                      <a:pt x="17309" y="8002"/>
                    </a:cubicBezTo>
                    <a:cubicBezTo>
                      <a:pt x="17309" y="8003"/>
                      <a:pt x="17309" y="8005"/>
                      <a:pt x="17307" y="8006"/>
                    </a:cubicBezTo>
                    <a:lnTo>
                      <a:pt x="17307" y="8013"/>
                    </a:lnTo>
                    <a:cubicBezTo>
                      <a:pt x="17299" y="8090"/>
                      <a:pt x="17287" y="8147"/>
                      <a:pt x="17252" y="8215"/>
                    </a:cubicBezTo>
                    <a:cubicBezTo>
                      <a:pt x="17262" y="8215"/>
                      <a:pt x="17271" y="8214"/>
                      <a:pt x="17280" y="8209"/>
                    </a:cubicBezTo>
                    <a:lnTo>
                      <a:pt x="17280" y="8209"/>
                    </a:lnTo>
                    <a:cubicBezTo>
                      <a:pt x="17270" y="8237"/>
                      <a:pt x="17258" y="8265"/>
                      <a:pt x="17249" y="8292"/>
                    </a:cubicBezTo>
                    <a:cubicBezTo>
                      <a:pt x="17248" y="8295"/>
                      <a:pt x="17248" y="8299"/>
                      <a:pt x="17245" y="8302"/>
                    </a:cubicBezTo>
                    <a:cubicBezTo>
                      <a:pt x="17238" y="8282"/>
                      <a:pt x="17228" y="8266"/>
                      <a:pt x="17220" y="8246"/>
                    </a:cubicBezTo>
                    <a:cubicBezTo>
                      <a:pt x="17220" y="8244"/>
                      <a:pt x="17219" y="8243"/>
                      <a:pt x="17219" y="8241"/>
                    </a:cubicBezTo>
                    <a:cubicBezTo>
                      <a:pt x="17216" y="8237"/>
                      <a:pt x="17214" y="8231"/>
                      <a:pt x="17214" y="8223"/>
                    </a:cubicBezTo>
                    <a:lnTo>
                      <a:pt x="17214" y="8223"/>
                    </a:lnTo>
                    <a:cubicBezTo>
                      <a:pt x="17228" y="8231"/>
                      <a:pt x="17242" y="8241"/>
                      <a:pt x="17257" y="8246"/>
                    </a:cubicBezTo>
                    <a:cubicBezTo>
                      <a:pt x="17245" y="8224"/>
                      <a:pt x="17236" y="8201"/>
                      <a:pt x="17228" y="8179"/>
                    </a:cubicBezTo>
                    <a:cubicBezTo>
                      <a:pt x="17220" y="8159"/>
                      <a:pt x="17212" y="8140"/>
                      <a:pt x="17204" y="8119"/>
                    </a:cubicBezTo>
                    <a:lnTo>
                      <a:pt x="17201" y="8118"/>
                    </a:lnTo>
                    <a:cubicBezTo>
                      <a:pt x="17194" y="8098"/>
                      <a:pt x="17187" y="8077"/>
                      <a:pt x="17182" y="8057"/>
                    </a:cubicBezTo>
                    <a:cubicBezTo>
                      <a:pt x="17180" y="8056"/>
                      <a:pt x="17180" y="8054"/>
                      <a:pt x="17180" y="8053"/>
                    </a:cubicBezTo>
                    <a:lnTo>
                      <a:pt x="17180" y="8053"/>
                    </a:lnTo>
                    <a:cubicBezTo>
                      <a:pt x="17190" y="8061"/>
                      <a:pt x="17198" y="8067"/>
                      <a:pt x="17209" y="8074"/>
                    </a:cubicBezTo>
                    <a:lnTo>
                      <a:pt x="17212" y="8076"/>
                    </a:lnTo>
                    <a:lnTo>
                      <a:pt x="17212" y="8074"/>
                    </a:lnTo>
                    <a:cubicBezTo>
                      <a:pt x="17214" y="8077"/>
                      <a:pt x="17220" y="8079"/>
                      <a:pt x="17223" y="8082"/>
                    </a:cubicBezTo>
                    <a:cubicBezTo>
                      <a:pt x="17214" y="8061"/>
                      <a:pt x="17206" y="8042"/>
                      <a:pt x="17197" y="8024"/>
                    </a:cubicBezTo>
                    <a:cubicBezTo>
                      <a:pt x="17182" y="7995"/>
                      <a:pt x="17168" y="7963"/>
                      <a:pt x="17156" y="7932"/>
                    </a:cubicBezTo>
                    <a:cubicBezTo>
                      <a:pt x="17143" y="7897"/>
                      <a:pt x="17129" y="7839"/>
                      <a:pt x="17120" y="7796"/>
                    </a:cubicBezTo>
                    <a:lnTo>
                      <a:pt x="17120" y="7796"/>
                    </a:lnTo>
                    <a:cubicBezTo>
                      <a:pt x="17122" y="7796"/>
                      <a:pt x="17122" y="7798"/>
                      <a:pt x="17124" y="7798"/>
                    </a:cubicBezTo>
                    <a:cubicBezTo>
                      <a:pt x="17126" y="7800"/>
                      <a:pt x="17127" y="7800"/>
                      <a:pt x="17132" y="7800"/>
                    </a:cubicBezTo>
                    <a:cubicBezTo>
                      <a:pt x="17133" y="7801"/>
                      <a:pt x="17136" y="7801"/>
                      <a:pt x="17140" y="7801"/>
                    </a:cubicBezTo>
                    <a:cubicBezTo>
                      <a:pt x="17139" y="7798"/>
                      <a:pt x="17136" y="7796"/>
                      <a:pt x="17136" y="7793"/>
                    </a:cubicBezTo>
                    <a:cubicBezTo>
                      <a:pt x="17133" y="7788"/>
                      <a:pt x="17132" y="7784"/>
                      <a:pt x="17129" y="7778"/>
                    </a:cubicBezTo>
                    <a:cubicBezTo>
                      <a:pt x="17126" y="7767"/>
                      <a:pt x="17120" y="7755"/>
                      <a:pt x="17117" y="7743"/>
                    </a:cubicBezTo>
                    <a:cubicBezTo>
                      <a:pt x="17110" y="7708"/>
                      <a:pt x="17092" y="7611"/>
                      <a:pt x="17082" y="7547"/>
                    </a:cubicBezTo>
                    <a:lnTo>
                      <a:pt x="17081" y="7534"/>
                    </a:lnTo>
                    <a:cubicBezTo>
                      <a:pt x="17078" y="7531"/>
                      <a:pt x="17078" y="7530"/>
                      <a:pt x="17078" y="7527"/>
                    </a:cubicBezTo>
                    <a:lnTo>
                      <a:pt x="17078" y="7527"/>
                    </a:lnTo>
                    <a:cubicBezTo>
                      <a:pt x="17082" y="7533"/>
                      <a:pt x="17088" y="7537"/>
                      <a:pt x="17095" y="7540"/>
                    </a:cubicBezTo>
                    <a:cubicBezTo>
                      <a:pt x="17074" y="7505"/>
                      <a:pt x="17061" y="7418"/>
                      <a:pt x="17055" y="7353"/>
                    </a:cubicBezTo>
                    <a:cubicBezTo>
                      <a:pt x="17053" y="7350"/>
                      <a:pt x="17053" y="7345"/>
                      <a:pt x="17053" y="7341"/>
                    </a:cubicBezTo>
                    <a:lnTo>
                      <a:pt x="17053" y="7338"/>
                    </a:lnTo>
                    <a:cubicBezTo>
                      <a:pt x="17052" y="7335"/>
                      <a:pt x="17052" y="7331"/>
                      <a:pt x="17052" y="7328"/>
                    </a:cubicBezTo>
                    <a:lnTo>
                      <a:pt x="17052" y="7356"/>
                    </a:lnTo>
                    <a:cubicBezTo>
                      <a:pt x="17049" y="7358"/>
                      <a:pt x="17049" y="7364"/>
                      <a:pt x="17049" y="7370"/>
                    </a:cubicBezTo>
                    <a:cubicBezTo>
                      <a:pt x="17047" y="7373"/>
                      <a:pt x="17047" y="7379"/>
                      <a:pt x="17047" y="7385"/>
                    </a:cubicBezTo>
                    <a:cubicBezTo>
                      <a:pt x="17047" y="7389"/>
                      <a:pt x="17046" y="7393"/>
                      <a:pt x="17046" y="7399"/>
                    </a:cubicBezTo>
                    <a:cubicBezTo>
                      <a:pt x="17045" y="7403"/>
                      <a:pt x="17045" y="7408"/>
                      <a:pt x="17045" y="7414"/>
                    </a:cubicBezTo>
                    <a:cubicBezTo>
                      <a:pt x="17042" y="7417"/>
                      <a:pt x="17042" y="7422"/>
                      <a:pt x="17042" y="7428"/>
                    </a:cubicBezTo>
                    <a:cubicBezTo>
                      <a:pt x="17040" y="7431"/>
                      <a:pt x="17040" y="7437"/>
                      <a:pt x="17039" y="7443"/>
                    </a:cubicBezTo>
                    <a:cubicBezTo>
                      <a:pt x="17039" y="7446"/>
                      <a:pt x="17037" y="7451"/>
                      <a:pt x="17037" y="7454"/>
                    </a:cubicBezTo>
                    <a:cubicBezTo>
                      <a:pt x="17034" y="7460"/>
                      <a:pt x="17034" y="7466"/>
                      <a:pt x="17033" y="7472"/>
                    </a:cubicBezTo>
                    <a:cubicBezTo>
                      <a:pt x="17031" y="7475"/>
                      <a:pt x="17031" y="7479"/>
                      <a:pt x="17030" y="7483"/>
                    </a:cubicBezTo>
                    <a:cubicBezTo>
                      <a:pt x="17027" y="7489"/>
                      <a:pt x="17026" y="7496"/>
                      <a:pt x="17024" y="7502"/>
                    </a:cubicBezTo>
                    <a:cubicBezTo>
                      <a:pt x="17023" y="7505"/>
                      <a:pt x="17023" y="7510"/>
                      <a:pt x="17023" y="7511"/>
                    </a:cubicBezTo>
                    <a:cubicBezTo>
                      <a:pt x="17018" y="7520"/>
                      <a:pt x="17015" y="7530"/>
                      <a:pt x="17013" y="7539"/>
                    </a:cubicBezTo>
                    <a:cubicBezTo>
                      <a:pt x="17015" y="7539"/>
                      <a:pt x="17018" y="7537"/>
                      <a:pt x="17020" y="7537"/>
                    </a:cubicBezTo>
                    <a:cubicBezTo>
                      <a:pt x="17024" y="7534"/>
                      <a:pt x="17027" y="7533"/>
                      <a:pt x="17030" y="7530"/>
                    </a:cubicBezTo>
                    <a:lnTo>
                      <a:pt x="17030" y="7530"/>
                    </a:lnTo>
                    <a:cubicBezTo>
                      <a:pt x="17030" y="7541"/>
                      <a:pt x="17027" y="7555"/>
                      <a:pt x="17026" y="7569"/>
                    </a:cubicBezTo>
                    <a:cubicBezTo>
                      <a:pt x="17024" y="7582"/>
                      <a:pt x="17023" y="7595"/>
                      <a:pt x="17023" y="7610"/>
                    </a:cubicBezTo>
                    <a:cubicBezTo>
                      <a:pt x="17018" y="7639"/>
                      <a:pt x="17013" y="7665"/>
                      <a:pt x="17011" y="7677"/>
                    </a:cubicBezTo>
                    <a:cubicBezTo>
                      <a:pt x="16998" y="7736"/>
                      <a:pt x="16986" y="7796"/>
                      <a:pt x="16975" y="7857"/>
                    </a:cubicBezTo>
                    <a:cubicBezTo>
                      <a:pt x="16979" y="7852"/>
                      <a:pt x="16984" y="7846"/>
                      <a:pt x="16988" y="7842"/>
                    </a:cubicBezTo>
                    <a:cubicBezTo>
                      <a:pt x="16991" y="7838"/>
                      <a:pt x="16995" y="7832"/>
                      <a:pt x="16998" y="7829"/>
                    </a:cubicBezTo>
                    <a:cubicBezTo>
                      <a:pt x="17001" y="7829"/>
                      <a:pt x="17001" y="7828"/>
                      <a:pt x="17001" y="7828"/>
                    </a:cubicBezTo>
                    <a:cubicBezTo>
                      <a:pt x="17001" y="7828"/>
                      <a:pt x="17001" y="7825"/>
                      <a:pt x="17002" y="7825"/>
                    </a:cubicBezTo>
                    <a:lnTo>
                      <a:pt x="17002" y="7825"/>
                    </a:lnTo>
                    <a:cubicBezTo>
                      <a:pt x="17001" y="7830"/>
                      <a:pt x="17001" y="7835"/>
                      <a:pt x="16998" y="7839"/>
                    </a:cubicBezTo>
                    <a:lnTo>
                      <a:pt x="16998" y="7846"/>
                    </a:lnTo>
                    <a:cubicBezTo>
                      <a:pt x="16997" y="7849"/>
                      <a:pt x="16997" y="7852"/>
                      <a:pt x="16997" y="7854"/>
                    </a:cubicBezTo>
                    <a:cubicBezTo>
                      <a:pt x="16988" y="7922"/>
                      <a:pt x="16979" y="7974"/>
                      <a:pt x="16959" y="8032"/>
                    </a:cubicBezTo>
                    <a:cubicBezTo>
                      <a:pt x="16953" y="8019"/>
                      <a:pt x="16947" y="8006"/>
                      <a:pt x="16943" y="7992"/>
                    </a:cubicBezTo>
                    <a:cubicBezTo>
                      <a:pt x="16933" y="7973"/>
                      <a:pt x="16925" y="7952"/>
                      <a:pt x="16918" y="7932"/>
                    </a:cubicBezTo>
                    <a:cubicBezTo>
                      <a:pt x="16911" y="7912"/>
                      <a:pt x="16904" y="7893"/>
                      <a:pt x="16899" y="7873"/>
                    </a:cubicBezTo>
                    <a:cubicBezTo>
                      <a:pt x="16896" y="7871"/>
                      <a:pt x="16896" y="7868"/>
                      <a:pt x="16896" y="7865"/>
                    </a:cubicBezTo>
                    <a:lnTo>
                      <a:pt x="16896" y="7865"/>
                    </a:lnTo>
                    <a:cubicBezTo>
                      <a:pt x="16907" y="7874"/>
                      <a:pt x="16915" y="7881"/>
                      <a:pt x="16925" y="7887"/>
                    </a:cubicBezTo>
                    <a:lnTo>
                      <a:pt x="16925" y="7889"/>
                    </a:lnTo>
                    <a:cubicBezTo>
                      <a:pt x="16930" y="7890"/>
                      <a:pt x="16936" y="7893"/>
                      <a:pt x="16940" y="7896"/>
                    </a:cubicBezTo>
                    <a:cubicBezTo>
                      <a:pt x="16931" y="7878"/>
                      <a:pt x="16923" y="7858"/>
                      <a:pt x="16914" y="7838"/>
                    </a:cubicBezTo>
                    <a:cubicBezTo>
                      <a:pt x="16899" y="7809"/>
                      <a:pt x="16885" y="7778"/>
                      <a:pt x="16873" y="7748"/>
                    </a:cubicBezTo>
                    <a:cubicBezTo>
                      <a:pt x="16860" y="7713"/>
                      <a:pt x="16844" y="7655"/>
                      <a:pt x="16837" y="7611"/>
                    </a:cubicBezTo>
                    <a:cubicBezTo>
                      <a:pt x="16838" y="7611"/>
                      <a:pt x="16838" y="7613"/>
                      <a:pt x="16841" y="7613"/>
                    </a:cubicBezTo>
                    <a:cubicBezTo>
                      <a:pt x="16843" y="7614"/>
                      <a:pt x="16844" y="7614"/>
                      <a:pt x="16848" y="7614"/>
                    </a:cubicBezTo>
                    <a:lnTo>
                      <a:pt x="16857" y="7614"/>
                    </a:lnTo>
                    <a:cubicBezTo>
                      <a:pt x="16856" y="7611"/>
                      <a:pt x="16856" y="7610"/>
                      <a:pt x="16853" y="7605"/>
                    </a:cubicBezTo>
                    <a:cubicBezTo>
                      <a:pt x="16851" y="7602"/>
                      <a:pt x="16850" y="7597"/>
                      <a:pt x="16846" y="7591"/>
                    </a:cubicBezTo>
                    <a:cubicBezTo>
                      <a:pt x="16843" y="7578"/>
                      <a:pt x="16837" y="7568"/>
                      <a:pt x="16834" y="7555"/>
                    </a:cubicBezTo>
                    <a:cubicBezTo>
                      <a:pt x="16827" y="7520"/>
                      <a:pt x="16809" y="7422"/>
                      <a:pt x="16799" y="7358"/>
                    </a:cubicBezTo>
                    <a:lnTo>
                      <a:pt x="16801" y="7358"/>
                    </a:lnTo>
                    <a:lnTo>
                      <a:pt x="16799" y="7345"/>
                    </a:lnTo>
                    <a:cubicBezTo>
                      <a:pt x="16798" y="7344"/>
                      <a:pt x="16798" y="7341"/>
                      <a:pt x="16798" y="7338"/>
                    </a:cubicBezTo>
                    <a:lnTo>
                      <a:pt x="16798" y="7338"/>
                    </a:lnTo>
                    <a:cubicBezTo>
                      <a:pt x="16802" y="7344"/>
                      <a:pt x="16808" y="7348"/>
                      <a:pt x="16814" y="7351"/>
                    </a:cubicBezTo>
                    <a:cubicBezTo>
                      <a:pt x="16793" y="7316"/>
                      <a:pt x="16779" y="7229"/>
                      <a:pt x="16773" y="7167"/>
                    </a:cubicBezTo>
                    <a:cubicBezTo>
                      <a:pt x="16773" y="7162"/>
                      <a:pt x="16773" y="7157"/>
                      <a:pt x="16772" y="7154"/>
                    </a:cubicBezTo>
                    <a:cubicBezTo>
                      <a:pt x="16772" y="7160"/>
                      <a:pt x="16772" y="7164"/>
                      <a:pt x="16770" y="7168"/>
                    </a:cubicBezTo>
                    <a:lnTo>
                      <a:pt x="16770" y="7183"/>
                    </a:lnTo>
                    <a:cubicBezTo>
                      <a:pt x="16769" y="7189"/>
                      <a:pt x="16769" y="7191"/>
                      <a:pt x="16769" y="7197"/>
                    </a:cubicBezTo>
                    <a:cubicBezTo>
                      <a:pt x="16766" y="7203"/>
                      <a:pt x="16766" y="7206"/>
                      <a:pt x="16766" y="7212"/>
                    </a:cubicBezTo>
                    <a:cubicBezTo>
                      <a:pt x="16766" y="7215"/>
                      <a:pt x="16764" y="7221"/>
                      <a:pt x="16764" y="7226"/>
                    </a:cubicBezTo>
                    <a:cubicBezTo>
                      <a:pt x="16763" y="7229"/>
                      <a:pt x="16763" y="7235"/>
                      <a:pt x="16763" y="7241"/>
                    </a:cubicBezTo>
                    <a:cubicBezTo>
                      <a:pt x="16761" y="7247"/>
                      <a:pt x="16761" y="7250"/>
                      <a:pt x="16758" y="7255"/>
                    </a:cubicBezTo>
                    <a:cubicBezTo>
                      <a:pt x="16758" y="7258"/>
                      <a:pt x="16757" y="7264"/>
                      <a:pt x="16757" y="7268"/>
                    </a:cubicBezTo>
                    <a:cubicBezTo>
                      <a:pt x="16756" y="7273"/>
                      <a:pt x="16756" y="7279"/>
                      <a:pt x="16754" y="7284"/>
                    </a:cubicBezTo>
                    <a:cubicBezTo>
                      <a:pt x="16754" y="7287"/>
                      <a:pt x="16751" y="7292"/>
                      <a:pt x="16751" y="7297"/>
                    </a:cubicBezTo>
                    <a:cubicBezTo>
                      <a:pt x="16750" y="7302"/>
                      <a:pt x="16748" y="7309"/>
                      <a:pt x="16747" y="7315"/>
                    </a:cubicBezTo>
                    <a:cubicBezTo>
                      <a:pt x="16744" y="7316"/>
                      <a:pt x="16744" y="7321"/>
                      <a:pt x="16742" y="7324"/>
                    </a:cubicBezTo>
                    <a:cubicBezTo>
                      <a:pt x="16741" y="7334"/>
                      <a:pt x="16737" y="7343"/>
                      <a:pt x="16734" y="7353"/>
                    </a:cubicBezTo>
                    <a:cubicBezTo>
                      <a:pt x="16735" y="7351"/>
                      <a:pt x="16737" y="7351"/>
                      <a:pt x="16741" y="7350"/>
                    </a:cubicBezTo>
                    <a:cubicBezTo>
                      <a:pt x="16744" y="7348"/>
                      <a:pt x="16748" y="7345"/>
                      <a:pt x="16750" y="7343"/>
                    </a:cubicBezTo>
                    <a:lnTo>
                      <a:pt x="16750" y="7343"/>
                    </a:lnTo>
                    <a:cubicBezTo>
                      <a:pt x="16748" y="7356"/>
                      <a:pt x="16748" y="7367"/>
                      <a:pt x="16747" y="7382"/>
                    </a:cubicBezTo>
                    <a:cubicBezTo>
                      <a:pt x="16744" y="7395"/>
                      <a:pt x="16742" y="7408"/>
                      <a:pt x="16741" y="7422"/>
                    </a:cubicBezTo>
                    <a:cubicBezTo>
                      <a:pt x="16737" y="7453"/>
                      <a:pt x="16734" y="7479"/>
                      <a:pt x="16732" y="7489"/>
                    </a:cubicBezTo>
                    <a:cubicBezTo>
                      <a:pt x="16719" y="7549"/>
                      <a:pt x="16706" y="7610"/>
                      <a:pt x="16696" y="7669"/>
                    </a:cubicBezTo>
                    <a:lnTo>
                      <a:pt x="16708" y="7656"/>
                    </a:lnTo>
                    <a:cubicBezTo>
                      <a:pt x="16712" y="7653"/>
                      <a:pt x="16715" y="7647"/>
                      <a:pt x="16719" y="7642"/>
                    </a:cubicBezTo>
                    <a:lnTo>
                      <a:pt x="16721" y="7640"/>
                    </a:lnTo>
                    <a:lnTo>
                      <a:pt x="16721" y="7640"/>
                    </a:lnTo>
                    <a:cubicBezTo>
                      <a:pt x="16721" y="7643"/>
                      <a:pt x="16719" y="7649"/>
                      <a:pt x="16719" y="7655"/>
                    </a:cubicBezTo>
                    <a:cubicBezTo>
                      <a:pt x="16719" y="7656"/>
                      <a:pt x="16719" y="7658"/>
                      <a:pt x="16718" y="7662"/>
                    </a:cubicBezTo>
                    <a:cubicBezTo>
                      <a:pt x="16718" y="7665"/>
                      <a:pt x="16718" y="7668"/>
                      <a:pt x="16715" y="7669"/>
                    </a:cubicBezTo>
                    <a:cubicBezTo>
                      <a:pt x="16705" y="7762"/>
                      <a:pt x="16692" y="7829"/>
                      <a:pt x="16650" y="7912"/>
                    </a:cubicBezTo>
                    <a:cubicBezTo>
                      <a:pt x="16661" y="7912"/>
                      <a:pt x="16671" y="7910"/>
                      <a:pt x="16683" y="7904"/>
                    </a:cubicBezTo>
                    <a:lnTo>
                      <a:pt x="16683" y="7904"/>
                    </a:lnTo>
                    <a:cubicBezTo>
                      <a:pt x="16671" y="7932"/>
                      <a:pt x="16663" y="7960"/>
                      <a:pt x="16652" y="7987"/>
                    </a:cubicBezTo>
                    <a:cubicBezTo>
                      <a:pt x="16645" y="7973"/>
                      <a:pt x="16638" y="7955"/>
                      <a:pt x="16631" y="7938"/>
                    </a:cubicBezTo>
                    <a:cubicBezTo>
                      <a:pt x="16616" y="7909"/>
                      <a:pt x="16602" y="7878"/>
                      <a:pt x="16590" y="7846"/>
                    </a:cubicBezTo>
                    <a:cubicBezTo>
                      <a:pt x="16577" y="7813"/>
                      <a:pt x="16561" y="7755"/>
                      <a:pt x="16554" y="7711"/>
                    </a:cubicBezTo>
                    <a:cubicBezTo>
                      <a:pt x="16555" y="7711"/>
                      <a:pt x="16555" y="7713"/>
                      <a:pt x="16558" y="7713"/>
                    </a:cubicBezTo>
                    <a:cubicBezTo>
                      <a:pt x="16561" y="7714"/>
                      <a:pt x="16562" y="7714"/>
                      <a:pt x="16565" y="7714"/>
                    </a:cubicBezTo>
                    <a:cubicBezTo>
                      <a:pt x="16568" y="7716"/>
                      <a:pt x="16570" y="7716"/>
                      <a:pt x="16574" y="7716"/>
                    </a:cubicBezTo>
                    <a:cubicBezTo>
                      <a:pt x="16573" y="7713"/>
                      <a:pt x="16570" y="7711"/>
                      <a:pt x="16570" y="7707"/>
                    </a:cubicBezTo>
                    <a:cubicBezTo>
                      <a:pt x="16568" y="7704"/>
                      <a:pt x="16567" y="7698"/>
                      <a:pt x="16562" y="7692"/>
                    </a:cubicBezTo>
                    <a:cubicBezTo>
                      <a:pt x="16558" y="7682"/>
                      <a:pt x="16554" y="7669"/>
                      <a:pt x="16551" y="7658"/>
                    </a:cubicBezTo>
                    <a:cubicBezTo>
                      <a:pt x="16541" y="7624"/>
                      <a:pt x="16526" y="7525"/>
                      <a:pt x="16516" y="7462"/>
                    </a:cubicBezTo>
                    <a:lnTo>
                      <a:pt x="16514" y="7450"/>
                    </a:lnTo>
                    <a:cubicBezTo>
                      <a:pt x="16514" y="7448"/>
                      <a:pt x="16514" y="7446"/>
                      <a:pt x="16514" y="7445"/>
                    </a:cubicBezTo>
                    <a:lnTo>
                      <a:pt x="16514" y="7445"/>
                    </a:lnTo>
                    <a:cubicBezTo>
                      <a:pt x="16518" y="7449"/>
                      <a:pt x="16523" y="7452"/>
                      <a:pt x="16529" y="7454"/>
                    </a:cubicBezTo>
                    <a:cubicBezTo>
                      <a:pt x="16509" y="7421"/>
                      <a:pt x="16494" y="7334"/>
                      <a:pt x="16488" y="7268"/>
                    </a:cubicBezTo>
                    <a:cubicBezTo>
                      <a:pt x="16488" y="7264"/>
                      <a:pt x="16488" y="7261"/>
                      <a:pt x="16487" y="7255"/>
                    </a:cubicBezTo>
                    <a:lnTo>
                      <a:pt x="16487" y="7254"/>
                    </a:lnTo>
                    <a:cubicBezTo>
                      <a:pt x="16487" y="7250"/>
                      <a:pt x="16487" y="7247"/>
                      <a:pt x="16485" y="7242"/>
                    </a:cubicBezTo>
                    <a:lnTo>
                      <a:pt x="16485" y="7270"/>
                    </a:lnTo>
                    <a:cubicBezTo>
                      <a:pt x="16485" y="7273"/>
                      <a:pt x="16485" y="7279"/>
                      <a:pt x="16483" y="7284"/>
                    </a:cubicBezTo>
                    <a:cubicBezTo>
                      <a:pt x="16483" y="7287"/>
                      <a:pt x="16483" y="7293"/>
                      <a:pt x="16481" y="7299"/>
                    </a:cubicBezTo>
                    <a:cubicBezTo>
                      <a:pt x="16481" y="7305"/>
                      <a:pt x="16481" y="7308"/>
                      <a:pt x="16480" y="7313"/>
                    </a:cubicBezTo>
                    <a:cubicBezTo>
                      <a:pt x="16480" y="7319"/>
                      <a:pt x="16478" y="7322"/>
                      <a:pt x="16478" y="7328"/>
                    </a:cubicBezTo>
                    <a:cubicBezTo>
                      <a:pt x="16478" y="7331"/>
                      <a:pt x="16475" y="7337"/>
                      <a:pt x="16475" y="7343"/>
                    </a:cubicBezTo>
                    <a:cubicBezTo>
                      <a:pt x="16474" y="7345"/>
                      <a:pt x="16474" y="7351"/>
                      <a:pt x="16472" y="7357"/>
                    </a:cubicBezTo>
                    <a:cubicBezTo>
                      <a:pt x="16471" y="7360"/>
                      <a:pt x="16471" y="7366"/>
                      <a:pt x="16471" y="7370"/>
                    </a:cubicBezTo>
                    <a:cubicBezTo>
                      <a:pt x="16468" y="7374"/>
                      <a:pt x="16467" y="7380"/>
                      <a:pt x="16467" y="7386"/>
                    </a:cubicBezTo>
                    <a:cubicBezTo>
                      <a:pt x="16465" y="7389"/>
                      <a:pt x="16465" y="7393"/>
                      <a:pt x="16465" y="7399"/>
                    </a:cubicBezTo>
                    <a:cubicBezTo>
                      <a:pt x="16464" y="7403"/>
                      <a:pt x="16461" y="7411"/>
                      <a:pt x="16459" y="7417"/>
                    </a:cubicBezTo>
                    <a:cubicBezTo>
                      <a:pt x="16458" y="7421"/>
                      <a:pt x="16458" y="7424"/>
                      <a:pt x="16456" y="7425"/>
                    </a:cubicBezTo>
                    <a:cubicBezTo>
                      <a:pt x="16452" y="7435"/>
                      <a:pt x="16451" y="7444"/>
                      <a:pt x="16446" y="7453"/>
                    </a:cubicBezTo>
                    <a:cubicBezTo>
                      <a:pt x="16451" y="7453"/>
                      <a:pt x="16452" y="7451"/>
                      <a:pt x="16454" y="7451"/>
                    </a:cubicBezTo>
                    <a:cubicBezTo>
                      <a:pt x="16458" y="7450"/>
                      <a:pt x="16461" y="7447"/>
                      <a:pt x="16465" y="7444"/>
                    </a:cubicBezTo>
                    <a:lnTo>
                      <a:pt x="16465" y="7444"/>
                    </a:lnTo>
                    <a:cubicBezTo>
                      <a:pt x="16464" y="7457"/>
                      <a:pt x="16464" y="7469"/>
                      <a:pt x="16461" y="7483"/>
                    </a:cubicBezTo>
                    <a:cubicBezTo>
                      <a:pt x="16459" y="7496"/>
                      <a:pt x="16459" y="7510"/>
                      <a:pt x="16458" y="7524"/>
                    </a:cubicBezTo>
                    <a:cubicBezTo>
                      <a:pt x="16454" y="7553"/>
                      <a:pt x="16451" y="7581"/>
                      <a:pt x="16449" y="7591"/>
                    </a:cubicBezTo>
                    <a:lnTo>
                      <a:pt x="16410" y="7771"/>
                    </a:lnTo>
                    <a:cubicBezTo>
                      <a:pt x="16416" y="7767"/>
                      <a:pt x="16420" y="7762"/>
                      <a:pt x="16424" y="7756"/>
                    </a:cubicBezTo>
                    <a:cubicBezTo>
                      <a:pt x="16429" y="7752"/>
                      <a:pt x="16432" y="7748"/>
                      <a:pt x="16436" y="7743"/>
                    </a:cubicBezTo>
                    <a:cubicBezTo>
                      <a:pt x="16436" y="7743"/>
                      <a:pt x="16436" y="7742"/>
                      <a:pt x="16438" y="7742"/>
                    </a:cubicBezTo>
                    <a:cubicBezTo>
                      <a:pt x="16436" y="7748"/>
                      <a:pt x="16436" y="7751"/>
                      <a:pt x="16436" y="7756"/>
                    </a:cubicBezTo>
                    <a:cubicBezTo>
                      <a:pt x="16436" y="7758"/>
                      <a:pt x="16435" y="7759"/>
                      <a:pt x="16435" y="7764"/>
                    </a:cubicBezTo>
                    <a:cubicBezTo>
                      <a:pt x="16435" y="7765"/>
                      <a:pt x="16432" y="7769"/>
                      <a:pt x="16432" y="7771"/>
                    </a:cubicBezTo>
                    <a:cubicBezTo>
                      <a:pt x="16424" y="7838"/>
                      <a:pt x="16414" y="7890"/>
                      <a:pt x="16395" y="7947"/>
                    </a:cubicBezTo>
                    <a:cubicBezTo>
                      <a:pt x="16388" y="7929"/>
                      <a:pt x="16378" y="7912"/>
                      <a:pt x="16372" y="7893"/>
                    </a:cubicBezTo>
                    <a:cubicBezTo>
                      <a:pt x="16371" y="7890"/>
                      <a:pt x="16371" y="7889"/>
                      <a:pt x="16371" y="7887"/>
                    </a:cubicBezTo>
                    <a:cubicBezTo>
                      <a:pt x="16369" y="7883"/>
                      <a:pt x="16369" y="7875"/>
                      <a:pt x="16366" y="7868"/>
                    </a:cubicBezTo>
                    <a:lnTo>
                      <a:pt x="16366" y="7868"/>
                    </a:lnTo>
                    <a:cubicBezTo>
                      <a:pt x="16379" y="7878"/>
                      <a:pt x="16394" y="7887"/>
                      <a:pt x="16408" y="7893"/>
                    </a:cubicBezTo>
                    <a:cubicBezTo>
                      <a:pt x="16400" y="7868"/>
                      <a:pt x="16388" y="7846"/>
                      <a:pt x="16379" y="7825"/>
                    </a:cubicBezTo>
                    <a:cubicBezTo>
                      <a:pt x="16372" y="7806"/>
                      <a:pt x="16365" y="7785"/>
                      <a:pt x="16356" y="7765"/>
                    </a:cubicBezTo>
                    <a:lnTo>
                      <a:pt x="16334" y="7706"/>
                    </a:lnTo>
                    <a:cubicBezTo>
                      <a:pt x="16334" y="7704"/>
                      <a:pt x="16333" y="7701"/>
                      <a:pt x="16333" y="7698"/>
                    </a:cubicBezTo>
                    <a:lnTo>
                      <a:pt x="16333" y="7698"/>
                    </a:lnTo>
                    <a:cubicBezTo>
                      <a:pt x="16340" y="7707"/>
                      <a:pt x="16350" y="7714"/>
                      <a:pt x="16359" y="7722"/>
                    </a:cubicBezTo>
                    <a:lnTo>
                      <a:pt x="16362" y="7722"/>
                    </a:lnTo>
                    <a:cubicBezTo>
                      <a:pt x="16365" y="7723"/>
                      <a:pt x="16371" y="7726"/>
                      <a:pt x="16374" y="7729"/>
                    </a:cubicBezTo>
                    <a:cubicBezTo>
                      <a:pt x="16365" y="7711"/>
                      <a:pt x="16356" y="7691"/>
                      <a:pt x="16348" y="7671"/>
                    </a:cubicBezTo>
                    <a:cubicBezTo>
                      <a:pt x="16334" y="7642"/>
                      <a:pt x="16320" y="7611"/>
                      <a:pt x="16308" y="7581"/>
                    </a:cubicBezTo>
                    <a:cubicBezTo>
                      <a:pt x="16297" y="7546"/>
                      <a:pt x="16279" y="7488"/>
                      <a:pt x="16272" y="7444"/>
                    </a:cubicBezTo>
                    <a:lnTo>
                      <a:pt x="16272" y="7444"/>
                    </a:lnTo>
                    <a:cubicBezTo>
                      <a:pt x="16275" y="7446"/>
                      <a:pt x="16275" y="7446"/>
                      <a:pt x="16276" y="7446"/>
                    </a:cubicBezTo>
                    <a:cubicBezTo>
                      <a:pt x="16278" y="7447"/>
                      <a:pt x="16282" y="7447"/>
                      <a:pt x="16284" y="7447"/>
                    </a:cubicBezTo>
                    <a:lnTo>
                      <a:pt x="16292" y="7447"/>
                    </a:lnTo>
                    <a:cubicBezTo>
                      <a:pt x="16291" y="7446"/>
                      <a:pt x="16289" y="7443"/>
                      <a:pt x="16289" y="7438"/>
                    </a:cubicBezTo>
                    <a:cubicBezTo>
                      <a:pt x="16287" y="7435"/>
                      <a:pt x="16285" y="7430"/>
                      <a:pt x="16282" y="7424"/>
                    </a:cubicBezTo>
                    <a:cubicBezTo>
                      <a:pt x="16276" y="7411"/>
                      <a:pt x="16272" y="7401"/>
                      <a:pt x="16269" y="7388"/>
                    </a:cubicBezTo>
                    <a:cubicBezTo>
                      <a:pt x="16260" y="7356"/>
                      <a:pt x="16243" y="7255"/>
                      <a:pt x="16234" y="7191"/>
                    </a:cubicBezTo>
                    <a:lnTo>
                      <a:pt x="16234" y="7190"/>
                    </a:lnTo>
                    <a:lnTo>
                      <a:pt x="16233" y="7177"/>
                    </a:lnTo>
                    <a:cubicBezTo>
                      <a:pt x="16233" y="7176"/>
                      <a:pt x="16231" y="7174"/>
                      <a:pt x="16231" y="7170"/>
                    </a:cubicBezTo>
                    <a:lnTo>
                      <a:pt x="16231" y="7170"/>
                    </a:lnTo>
                    <a:cubicBezTo>
                      <a:pt x="16234" y="7174"/>
                      <a:pt x="16240" y="7178"/>
                      <a:pt x="16247" y="7183"/>
                    </a:cubicBezTo>
                    <a:cubicBezTo>
                      <a:pt x="16226" y="7148"/>
                      <a:pt x="16212" y="7061"/>
                      <a:pt x="16207" y="6995"/>
                    </a:cubicBezTo>
                    <a:cubicBezTo>
                      <a:pt x="16207" y="6993"/>
                      <a:pt x="16205" y="6987"/>
                      <a:pt x="16205" y="6982"/>
                    </a:cubicBezTo>
                    <a:lnTo>
                      <a:pt x="16205" y="6981"/>
                    </a:lnTo>
                    <a:cubicBezTo>
                      <a:pt x="16205" y="6978"/>
                      <a:pt x="16204" y="6974"/>
                      <a:pt x="16204" y="6971"/>
                    </a:cubicBezTo>
                    <a:lnTo>
                      <a:pt x="16204" y="6997"/>
                    </a:lnTo>
                    <a:cubicBezTo>
                      <a:pt x="16204" y="7001"/>
                      <a:pt x="16202" y="7007"/>
                      <a:pt x="16202" y="7011"/>
                    </a:cubicBezTo>
                    <a:cubicBezTo>
                      <a:pt x="16202" y="7017"/>
                      <a:pt x="16202" y="7022"/>
                      <a:pt x="16199" y="7026"/>
                    </a:cubicBezTo>
                    <a:cubicBezTo>
                      <a:pt x="16199" y="7030"/>
                      <a:pt x="16198" y="7036"/>
                      <a:pt x="16198" y="7040"/>
                    </a:cubicBezTo>
                    <a:cubicBezTo>
                      <a:pt x="16196" y="7045"/>
                      <a:pt x="16196" y="7051"/>
                      <a:pt x="16196" y="7055"/>
                    </a:cubicBezTo>
                    <a:cubicBezTo>
                      <a:pt x="16196" y="7061"/>
                      <a:pt x="16195" y="7065"/>
                      <a:pt x="16195" y="7070"/>
                    </a:cubicBezTo>
                    <a:cubicBezTo>
                      <a:pt x="16195" y="7075"/>
                      <a:pt x="16192" y="7081"/>
                      <a:pt x="16192" y="7084"/>
                    </a:cubicBezTo>
                    <a:cubicBezTo>
                      <a:pt x="16191" y="7088"/>
                      <a:pt x="16191" y="7094"/>
                      <a:pt x="16189" y="7097"/>
                    </a:cubicBezTo>
                    <a:lnTo>
                      <a:pt x="16185" y="7113"/>
                    </a:lnTo>
                    <a:cubicBezTo>
                      <a:pt x="16183" y="7117"/>
                      <a:pt x="16183" y="7120"/>
                      <a:pt x="16182" y="7126"/>
                    </a:cubicBezTo>
                    <a:cubicBezTo>
                      <a:pt x="16181" y="7133"/>
                      <a:pt x="16178" y="7139"/>
                      <a:pt x="16178" y="7145"/>
                    </a:cubicBezTo>
                    <a:cubicBezTo>
                      <a:pt x="16176" y="7148"/>
                      <a:pt x="16176" y="7152"/>
                      <a:pt x="16175" y="7154"/>
                    </a:cubicBezTo>
                    <a:cubicBezTo>
                      <a:pt x="16170" y="7162"/>
                      <a:pt x="16167" y="7171"/>
                      <a:pt x="16166" y="7181"/>
                    </a:cubicBezTo>
                    <a:cubicBezTo>
                      <a:pt x="16169" y="7178"/>
                      <a:pt x="16170" y="7178"/>
                      <a:pt x="16173" y="7177"/>
                    </a:cubicBezTo>
                    <a:cubicBezTo>
                      <a:pt x="16176" y="7176"/>
                      <a:pt x="16181" y="7174"/>
                      <a:pt x="16183" y="7170"/>
                    </a:cubicBezTo>
                    <a:lnTo>
                      <a:pt x="16183" y="7170"/>
                    </a:lnTo>
                    <a:cubicBezTo>
                      <a:pt x="16182" y="7183"/>
                      <a:pt x="16182" y="7196"/>
                      <a:pt x="16181" y="7210"/>
                    </a:cubicBezTo>
                    <a:cubicBezTo>
                      <a:pt x="16178" y="7222"/>
                      <a:pt x="16176" y="7236"/>
                      <a:pt x="16176" y="7250"/>
                    </a:cubicBezTo>
                    <a:cubicBezTo>
                      <a:pt x="16173" y="7280"/>
                      <a:pt x="16169" y="7306"/>
                      <a:pt x="16167" y="7316"/>
                    </a:cubicBezTo>
                    <a:lnTo>
                      <a:pt x="16130" y="7496"/>
                    </a:lnTo>
                    <a:cubicBezTo>
                      <a:pt x="16133" y="7491"/>
                      <a:pt x="16138" y="7488"/>
                      <a:pt x="16141" y="7482"/>
                    </a:cubicBezTo>
                    <a:cubicBezTo>
                      <a:pt x="16146" y="7479"/>
                      <a:pt x="16149" y="7473"/>
                      <a:pt x="16154" y="7467"/>
                    </a:cubicBezTo>
                    <a:lnTo>
                      <a:pt x="16154" y="7466"/>
                    </a:lnTo>
                    <a:lnTo>
                      <a:pt x="16156" y="7466"/>
                    </a:lnTo>
                    <a:cubicBezTo>
                      <a:pt x="16154" y="7469"/>
                      <a:pt x="16154" y="7475"/>
                      <a:pt x="16154" y="7480"/>
                    </a:cubicBezTo>
                    <a:cubicBezTo>
                      <a:pt x="16153" y="7482"/>
                      <a:pt x="16153" y="7483"/>
                      <a:pt x="16153" y="7488"/>
                    </a:cubicBezTo>
                    <a:cubicBezTo>
                      <a:pt x="16153" y="7491"/>
                      <a:pt x="16151" y="7494"/>
                      <a:pt x="16151" y="7496"/>
                    </a:cubicBezTo>
                    <a:cubicBezTo>
                      <a:pt x="16140" y="7589"/>
                      <a:pt x="16127" y="7655"/>
                      <a:pt x="16086" y="7737"/>
                    </a:cubicBezTo>
                    <a:cubicBezTo>
                      <a:pt x="16098" y="7737"/>
                      <a:pt x="16109" y="7736"/>
                      <a:pt x="16118" y="7730"/>
                    </a:cubicBezTo>
                    <a:lnTo>
                      <a:pt x="16118" y="7730"/>
                    </a:lnTo>
                    <a:cubicBezTo>
                      <a:pt x="16109" y="7756"/>
                      <a:pt x="16098" y="7785"/>
                      <a:pt x="16088" y="7813"/>
                    </a:cubicBezTo>
                    <a:cubicBezTo>
                      <a:pt x="16080" y="7796"/>
                      <a:pt x="16073" y="7780"/>
                      <a:pt x="16064" y="7764"/>
                    </a:cubicBezTo>
                    <a:cubicBezTo>
                      <a:pt x="16050" y="7735"/>
                      <a:pt x="16035" y="7704"/>
                      <a:pt x="16025" y="7672"/>
                    </a:cubicBezTo>
                    <a:cubicBezTo>
                      <a:pt x="16014" y="7639"/>
                      <a:pt x="15996" y="7581"/>
                      <a:pt x="15989" y="7537"/>
                    </a:cubicBezTo>
                    <a:cubicBezTo>
                      <a:pt x="15992" y="7537"/>
                      <a:pt x="15992" y="7539"/>
                      <a:pt x="15993" y="7539"/>
                    </a:cubicBezTo>
                    <a:cubicBezTo>
                      <a:pt x="15995" y="7540"/>
                      <a:pt x="15996" y="7540"/>
                      <a:pt x="16000" y="7540"/>
                    </a:cubicBezTo>
                    <a:lnTo>
                      <a:pt x="16009" y="7540"/>
                    </a:lnTo>
                    <a:cubicBezTo>
                      <a:pt x="16008" y="7537"/>
                      <a:pt x="16006" y="7534"/>
                      <a:pt x="16006" y="7531"/>
                    </a:cubicBezTo>
                    <a:cubicBezTo>
                      <a:pt x="16002" y="7527"/>
                      <a:pt x="16000" y="7523"/>
                      <a:pt x="15999" y="7517"/>
                    </a:cubicBezTo>
                    <a:cubicBezTo>
                      <a:pt x="15995" y="7504"/>
                      <a:pt x="15989" y="7494"/>
                      <a:pt x="15987" y="7480"/>
                    </a:cubicBezTo>
                    <a:cubicBezTo>
                      <a:pt x="15979" y="7446"/>
                      <a:pt x="15963" y="7348"/>
                      <a:pt x="15953" y="7284"/>
                    </a:cubicBezTo>
                    <a:lnTo>
                      <a:pt x="15951" y="7271"/>
                    </a:lnTo>
                    <a:cubicBezTo>
                      <a:pt x="15950" y="7270"/>
                      <a:pt x="15950" y="7266"/>
                      <a:pt x="15950" y="7264"/>
                    </a:cubicBezTo>
                    <a:lnTo>
                      <a:pt x="15950" y="7264"/>
                    </a:lnTo>
                    <a:cubicBezTo>
                      <a:pt x="15953" y="7270"/>
                      <a:pt x="15958" y="7273"/>
                      <a:pt x="15966" y="7277"/>
                    </a:cubicBezTo>
                    <a:cubicBezTo>
                      <a:pt x="15944" y="7242"/>
                      <a:pt x="15931" y="7155"/>
                      <a:pt x="15926" y="7090"/>
                    </a:cubicBezTo>
                    <a:cubicBezTo>
                      <a:pt x="15923" y="7087"/>
                      <a:pt x="15923" y="7083"/>
                      <a:pt x="15923" y="7077"/>
                    </a:cubicBezTo>
                    <a:lnTo>
                      <a:pt x="15923" y="7075"/>
                    </a:lnTo>
                    <a:cubicBezTo>
                      <a:pt x="15922" y="7072"/>
                      <a:pt x="15922" y="7068"/>
                      <a:pt x="15922" y="7065"/>
                    </a:cubicBezTo>
                    <a:lnTo>
                      <a:pt x="15922" y="7091"/>
                    </a:lnTo>
                    <a:cubicBezTo>
                      <a:pt x="15921" y="7096"/>
                      <a:pt x="15921" y="7101"/>
                      <a:pt x="15921" y="7106"/>
                    </a:cubicBezTo>
                    <a:cubicBezTo>
                      <a:pt x="15921" y="7112"/>
                      <a:pt x="15919" y="7116"/>
                      <a:pt x="15919" y="7120"/>
                    </a:cubicBezTo>
                    <a:cubicBezTo>
                      <a:pt x="15919" y="7126"/>
                      <a:pt x="15916" y="7130"/>
                      <a:pt x="15916" y="7135"/>
                    </a:cubicBezTo>
                    <a:cubicBezTo>
                      <a:pt x="15915" y="7141"/>
                      <a:pt x="15915" y="7146"/>
                      <a:pt x="15915" y="7149"/>
                    </a:cubicBezTo>
                    <a:cubicBezTo>
                      <a:pt x="15915" y="7154"/>
                      <a:pt x="15913" y="7160"/>
                      <a:pt x="15913" y="7164"/>
                    </a:cubicBezTo>
                    <a:cubicBezTo>
                      <a:pt x="15912" y="7168"/>
                      <a:pt x="15912" y="7174"/>
                      <a:pt x="15912" y="7178"/>
                    </a:cubicBezTo>
                    <a:cubicBezTo>
                      <a:pt x="15909" y="7183"/>
                      <a:pt x="15909" y="7189"/>
                      <a:pt x="15907" y="7191"/>
                    </a:cubicBezTo>
                    <a:lnTo>
                      <a:pt x="15905" y="7207"/>
                    </a:lnTo>
                    <a:cubicBezTo>
                      <a:pt x="15902" y="7212"/>
                      <a:pt x="15902" y="7215"/>
                      <a:pt x="15900" y="7221"/>
                    </a:cubicBezTo>
                    <a:cubicBezTo>
                      <a:pt x="15899" y="7226"/>
                      <a:pt x="15897" y="7234"/>
                      <a:pt x="15894" y="7239"/>
                    </a:cubicBezTo>
                    <a:cubicBezTo>
                      <a:pt x="15893" y="7241"/>
                      <a:pt x="15893" y="7244"/>
                      <a:pt x="15893" y="7248"/>
                    </a:cubicBezTo>
                    <a:cubicBezTo>
                      <a:pt x="15890" y="7257"/>
                      <a:pt x="15886" y="7266"/>
                      <a:pt x="15884" y="7276"/>
                    </a:cubicBezTo>
                    <a:cubicBezTo>
                      <a:pt x="15886" y="7276"/>
                      <a:pt x="15890" y="7273"/>
                      <a:pt x="15892" y="7273"/>
                    </a:cubicBezTo>
                    <a:cubicBezTo>
                      <a:pt x="15894" y="7271"/>
                      <a:pt x="15899" y="7270"/>
                      <a:pt x="15900" y="7266"/>
                    </a:cubicBezTo>
                    <a:lnTo>
                      <a:pt x="15900" y="7266"/>
                    </a:lnTo>
                    <a:cubicBezTo>
                      <a:pt x="15900" y="7279"/>
                      <a:pt x="15899" y="7292"/>
                      <a:pt x="15897" y="7306"/>
                    </a:cubicBezTo>
                    <a:cubicBezTo>
                      <a:pt x="15894" y="7319"/>
                      <a:pt x="15893" y="7331"/>
                      <a:pt x="15893" y="7345"/>
                    </a:cubicBezTo>
                    <a:cubicBezTo>
                      <a:pt x="15890" y="7374"/>
                      <a:pt x="15884" y="7402"/>
                      <a:pt x="15883" y="7414"/>
                    </a:cubicBezTo>
                    <a:cubicBezTo>
                      <a:pt x="15870" y="7473"/>
                      <a:pt x="15857" y="7533"/>
                      <a:pt x="15847" y="7592"/>
                    </a:cubicBezTo>
                    <a:lnTo>
                      <a:pt x="15858" y="7581"/>
                    </a:lnTo>
                    <a:cubicBezTo>
                      <a:pt x="15862" y="7576"/>
                      <a:pt x="15865" y="7570"/>
                      <a:pt x="15870" y="7566"/>
                    </a:cubicBezTo>
                    <a:cubicBezTo>
                      <a:pt x="15871" y="7566"/>
                      <a:pt x="15871" y="7563"/>
                      <a:pt x="15871" y="7563"/>
                    </a:cubicBezTo>
                    <a:lnTo>
                      <a:pt x="15873" y="7562"/>
                    </a:lnTo>
                    <a:lnTo>
                      <a:pt x="15873" y="7562"/>
                    </a:lnTo>
                    <a:cubicBezTo>
                      <a:pt x="15871" y="7568"/>
                      <a:pt x="15871" y="7570"/>
                      <a:pt x="15871" y="7576"/>
                    </a:cubicBezTo>
                    <a:cubicBezTo>
                      <a:pt x="15870" y="7578"/>
                      <a:pt x="15870" y="7581"/>
                      <a:pt x="15870" y="7584"/>
                    </a:cubicBezTo>
                    <a:cubicBezTo>
                      <a:pt x="15868" y="7585"/>
                      <a:pt x="15868" y="7589"/>
                      <a:pt x="15868" y="7591"/>
                    </a:cubicBezTo>
                    <a:cubicBezTo>
                      <a:pt x="15855" y="7684"/>
                      <a:pt x="15844" y="7751"/>
                      <a:pt x="15803" y="7835"/>
                    </a:cubicBezTo>
                    <a:cubicBezTo>
                      <a:pt x="15813" y="7835"/>
                      <a:pt x="15826" y="7832"/>
                      <a:pt x="15835" y="7828"/>
                    </a:cubicBezTo>
                    <a:lnTo>
                      <a:pt x="15835" y="7828"/>
                    </a:lnTo>
                    <a:cubicBezTo>
                      <a:pt x="15825" y="7854"/>
                      <a:pt x="15815" y="7881"/>
                      <a:pt x="15804" y="7909"/>
                    </a:cubicBezTo>
                    <a:cubicBezTo>
                      <a:pt x="15791" y="7880"/>
                      <a:pt x="15778" y="7852"/>
                      <a:pt x="15770" y="7825"/>
                    </a:cubicBezTo>
                    <a:cubicBezTo>
                      <a:pt x="15762" y="7806"/>
                      <a:pt x="15755" y="7785"/>
                      <a:pt x="15749" y="7765"/>
                    </a:cubicBezTo>
                    <a:cubicBezTo>
                      <a:pt x="15742" y="7743"/>
                      <a:pt x="15732" y="7727"/>
                      <a:pt x="15725" y="7706"/>
                    </a:cubicBezTo>
                    <a:cubicBezTo>
                      <a:pt x="15725" y="7704"/>
                      <a:pt x="15723" y="7701"/>
                      <a:pt x="15723" y="7700"/>
                    </a:cubicBezTo>
                    <a:cubicBezTo>
                      <a:pt x="15720" y="7697"/>
                      <a:pt x="15719" y="7690"/>
                      <a:pt x="15717" y="7682"/>
                    </a:cubicBezTo>
                    <a:lnTo>
                      <a:pt x="15717" y="7682"/>
                    </a:lnTo>
                    <a:cubicBezTo>
                      <a:pt x="15730" y="7691"/>
                      <a:pt x="15745" y="7698"/>
                      <a:pt x="15759" y="7706"/>
                    </a:cubicBezTo>
                    <a:cubicBezTo>
                      <a:pt x="15749" y="7682"/>
                      <a:pt x="15739" y="7661"/>
                      <a:pt x="15730" y="7639"/>
                    </a:cubicBezTo>
                    <a:cubicBezTo>
                      <a:pt x="15720" y="7618"/>
                      <a:pt x="15713" y="7598"/>
                      <a:pt x="15706" y="7578"/>
                    </a:cubicBezTo>
                    <a:cubicBezTo>
                      <a:pt x="15698" y="7559"/>
                      <a:pt x="15691" y="7539"/>
                      <a:pt x="15687" y="7518"/>
                    </a:cubicBezTo>
                    <a:cubicBezTo>
                      <a:pt x="15684" y="7517"/>
                      <a:pt x="15684" y="7515"/>
                      <a:pt x="15684" y="7511"/>
                    </a:cubicBezTo>
                    <a:lnTo>
                      <a:pt x="15684" y="7511"/>
                    </a:lnTo>
                    <a:cubicBezTo>
                      <a:pt x="15694" y="7520"/>
                      <a:pt x="15703" y="7527"/>
                      <a:pt x="15713" y="7534"/>
                    </a:cubicBezTo>
                    <a:cubicBezTo>
                      <a:pt x="15717" y="7537"/>
                      <a:pt x="15723" y="7540"/>
                      <a:pt x="15727" y="7541"/>
                    </a:cubicBezTo>
                    <a:cubicBezTo>
                      <a:pt x="15719" y="7523"/>
                      <a:pt x="15710" y="7502"/>
                      <a:pt x="15701" y="7483"/>
                    </a:cubicBezTo>
                    <a:cubicBezTo>
                      <a:pt x="15687" y="7453"/>
                      <a:pt x="15672" y="7424"/>
                      <a:pt x="15661" y="7392"/>
                    </a:cubicBezTo>
                    <a:cubicBezTo>
                      <a:pt x="15648" y="7357"/>
                      <a:pt x="15632" y="7299"/>
                      <a:pt x="15624" y="7255"/>
                    </a:cubicBezTo>
                    <a:lnTo>
                      <a:pt x="15624" y="7255"/>
                    </a:lnTo>
                    <a:cubicBezTo>
                      <a:pt x="15626" y="7257"/>
                      <a:pt x="15626" y="7257"/>
                      <a:pt x="15629" y="7257"/>
                    </a:cubicBezTo>
                    <a:cubicBezTo>
                      <a:pt x="15630" y="7257"/>
                      <a:pt x="15632" y="7258"/>
                      <a:pt x="15636" y="7258"/>
                    </a:cubicBezTo>
                    <a:cubicBezTo>
                      <a:pt x="15638" y="7258"/>
                      <a:pt x="15640" y="7260"/>
                      <a:pt x="15642" y="7260"/>
                    </a:cubicBezTo>
                    <a:cubicBezTo>
                      <a:pt x="15643" y="7260"/>
                      <a:pt x="15644" y="7259"/>
                      <a:pt x="15645" y="7258"/>
                    </a:cubicBezTo>
                    <a:cubicBezTo>
                      <a:pt x="15643" y="7257"/>
                      <a:pt x="15643" y="7254"/>
                      <a:pt x="15640" y="7251"/>
                    </a:cubicBezTo>
                    <a:cubicBezTo>
                      <a:pt x="15639" y="7247"/>
                      <a:pt x="15637" y="7242"/>
                      <a:pt x="15633" y="7236"/>
                    </a:cubicBezTo>
                    <a:cubicBezTo>
                      <a:pt x="15630" y="7226"/>
                      <a:pt x="15624" y="7213"/>
                      <a:pt x="15621" y="7203"/>
                    </a:cubicBezTo>
                    <a:cubicBezTo>
                      <a:pt x="15611" y="7168"/>
                      <a:pt x="15597" y="7068"/>
                      <a:pt x="15587" y="7007"/>
                    </a:cubicBezTo>
                    <a:cubicBezTo>
                      <a:pt x="15587" y="7004"/>
                      <a:pt x="15588" y="7004"/>
                      <a:pt x="15588" y="7004"/>
                    </a:cubicBezTo>
                    <a:lnTo>
                      <a:pt x="15585" y="6993"/>
                    </a:lnTo>
                    <a:cubicBezTo>
                      <a:pt x="15585" y="6990"/>
                      <a:pt x="15585" y="6988"/>
                      <a:pt x="15582" y="6985"/>
                    </a:cubicBezTo>
                    <a:lnTo>
                      <a:pt x="15582" y="6985"/>
                    </a:lnTo>
                    <a:cubicBezTo>
                      <a:pt x="15588" y="6990"/>
                      <a:pt x="15594" y="6994"/>
                      <a:pt x="15600" y="6997"/>
                    </a:cubicBezTo>
                    <a:cubicBezTo>
                      <a:pt x="15579" y="6963"/>
                      <a:pt x="15565" y="6876"/>
                      <a:pt x="15559" y="6811"/>
                    </a:cubicBezTo>
                    <a:cubicBezTo>
                      <a:pt x="15559" y="6807"/>
                      <a:pt x="15559" y="6801"/>
                      <a:pt x="15558" y="6798"/>
                    </a:cubicBezTo>
                    <a:cubicBezTo>
                      <a:pt x="15558" y="6804"/>
                      <a:pt x="15558" y="6807"/>
                      <a:pt x="15556" y="6812"/>
                    </a:cubicBezTo>
                    <a:cubicBezTo>
                      <a:pt x="15556" y="6818"/>
                      <a:pt x="15556" y="6821"/>
                      <a:pt x="15553" y="6827"/>
                    </a:cubicBezTo>
                    <a:lnTo>
                      <a:pt x="15553" y="6842"/>
                    </a:lnTo>
                    <a:cubicBezTo>
                      <a:pt x="15552" y="6844"/>
                      <a:pt x="15552" y="6850"/>
                      <a:pt x="15552" y="6856"/>
                    </a:cubicBezTo>
                    <a:cubicBezTo>
                      <a:pt x="15552" y="6862"/>
                      <a:pt x="15550" y="6865"/>
                      <a:pt x="15550" y="6871"/>
                    </a:cubicBezTo>
                    <a:cubicBezTo>
                      <a:pt x="15549" y="6873"/>
                      <a:pt x="15549" y="6879"/>
                      <a:pt x="15549" y="6884"/>
                    </a:cubicBezTo>
                    <a:cubicBezTo>
                      <a:pt x="15546" y="6888"/>
                      <a:pt x="15546" y="6894"/>
                      <a:pt x="15544" y="6898"/>
                    </a:cubicBezTo>
                    <a:cubicBezTo>
                      <a:pt x="15543" y="6901"/>
                      <a:pt x="15543" y="6907"/>
                      <a:pt x="15543" y="6910"/>
                    </a:cubicBezTo>
                    <a:cubicBezTo>
                      <a:pt x="15542" y="6916"/>
                      <a:pt x="15542" y="6921"/>
                      <a:pt x="15539" y="6927"/>
                    </a:cubicBezTo>
                    <a:cubicBezTo>
                      <a:pt x="15537" y="6930"/>
                      <a:pt x="15537" y="6936"/>
                      <a:pt x="15537" y="6939"/>
                    </a:cubicBezTo>
                    <a:cubicBezTo>
                      <a:pt x="15536" y="6946"/>
                      <a:pt x="15534" y="6952"/>
                      <a:pt x="15531" y="6958"/>
                    </a:cubicBezTo>
                    <a:cubicBezTo>
                      <a:pt x="15530" y="6961"/>
                      <a:pt x="15530" y="6965"/>
                      <a:pt x="15528" y="6966"/>
                    </a:cubicBezTo>
                    <a:cubicBezTo>
                      <a:pt x="15527" y="6975"/>
                      <a:pt x="15523" y="6985"/>
                      <a:pt x="15520" y="6994"/>
                    </a:cubicBezTo>
                    <a:cubicBezTo>
                      <a:pt x="15521" y="6993"/>
                      <a:pt x="15523" y="6993"/>
                      <a:pt x="15527" y="6990"/>
                    </a:cubicBezTo>
                    <a:cubicBezTo>
                      <a:pt x="15530" y="6988"/>
                      <a:pt x="15534" y="6987"/>
                      <a:pt x="15537" y="6982"/>
                    </a:cubicBezTo>
                    <a:lnTo>
                      <a:pt x="15537" y="6982"/>
                    </a:lnTo>
                    <a:cubicBezTo>
                      <a:pt x="15536" y="6995"/>
                      <a:pt x="15536" y="7009"/>
                      <a:pt x="15534" y="7024"/>
                    </a:cubicBezTo>
                    <a:lnTo>
                      <a:pt x="15528" y="7062"/>
                    </a:lnTo>
                    <a:cubicBezTo>
                      <a:pt x="15524" y="7094"/>
                      <a:pt x="15521" y="7120"/>
                      <a:pt x="15520" y="7130"/>
                    </a:cubicBezTo>
                    <a:cubicBezTo>
                      <a:pt x="15507" y="7190"/>
                      <a:pt x="15494" y="7250"/>
                      <a:pt x="15483" y="7309"/>
                    </a:cubicBezTo>
                    <a:cubicBezTo>
                      <a:pt x="15486" y="7306"/>
                      <a:pt x="15492" y="7300"/>
                      <a:pt x="15495" y="7295"/>
                    </a:cubicBezTo>
                    <a:cubicBezTo>
                      <a:pt x="15499" y="7292"/>
                      <a:pt x="15502" y="7286"/>
                      <a:pt x="15507" y="7280"/>
                    </a:cubicBezTo>
                    <a:cubicBezTo>
                      <a:pt x="15507" y="7280"/>
                      <a:pt x="15507" y="7280"/>
                      <a:pt x="15508" y="7280"/>
                    </a:cubicBezTo>
                    <a:lnTo>
                      <a:pt x="15508" y="7280"/>
                    </a:lnTo>
                    <a:cubicBezTo>
                      <a:pt x="15507" y="7284"/>
                      <a:pt x="15507" y="7288"/>
                      <a:pt x="15507" y="7293"/>
                    </a:cubicBezTo>
                    <a:cubicBezTo>
                      <a:pt x="15507" y="7295"/>
                      <a:pt x="15507" y="7297"/>
                      <a:pt x="15505" y="7300"/>
                    </a:cubicBezTo>
                    <a:cubicBezTo>
                      <a:pt x="15505" y="7302"/>
                      <a:pt x="15505" y="7305"/>
                      <a:pt x="15502" y="7308"/>
                    </a:cubicBezTo>
                    <a:cubicBezTo>
                      <a:pt x="15492" y="7401"/>
                      <a:pt x="15479" y="7467"/>
                      <a:pt x="15437" y="7549"/>
                    </a:cubicBezTo>
                    <a:cubicBezTo>
                      <a:pt x="15440" y="7549"/>
                      <a:pt x="15442" y="7550"/>
                      <a:pt x="15444" y="7550"/>
                    </a:cubicBezTo>
                    <a:cubicBezTo>
                      <a:pt x="15453" y="7550"/>
                      <a:pt x="15461" y="7546"/>
                      <a:pt x="15469" y="7541"/>
                    </a:cubicBezTo>
                    <a:lnTo>
                      <a:pt x="15469" y="7541"/>
                    </a:lnTo>
                    <a:cubicBezTo>
                      <a:pt x="15456" y="7573"/>
                      <a:pt x="15444" y="7604"/>
                      <a:pt x="15434" y="7636"/>
                    </a:cubicBezTo>
                    <a:cubicBezTo>
                      <a:pt x="15427" y="7624"/>
                      <a:pt x="15421" y="7611"/>
                      <a:pt x="15415" y="7598"/>
                    </a:cubicBezTo>
                    <a:cubicBezTo>
                      <a:pt x="15404" y="7569"/>
                      <a:pt x="15389" y="7539"/>
                      <a:pt x="15377" y="7508"/>
                    </a:cubicBezTo>
                    <a:cubicBezTo>
                      <a:pt x="15364" y="7473"/>
                      <a:pt x="15348" y="7415"/>
                      <a:pt x="15341" y="7372"/>
                    </a:cubicBezTo>
                    <a:cubicBezTo>
                      <a:pt x="15343" y="7372"/>
                      <a:pt x="15343" y="7373"/>
                      <a:pt x="15346" y="7373"/>
                    </a:cubicBezTo>
                    <a:cubicBezTo>
                      <a:pt x="15348" y="7374"/>
                      <a:pt x="15350" y="7374"/>
                      <a:pt x="15353" y="7374"/>
                    </a:cubicBezTo>
                    <a:cubicBezTo>
                      <a:pt x="15356" y="7377"/>
                      <a:pt x="15357" y="7377"/>
                      <a:pt x="15361" y="7377"/>
                    </a:cubicBezTo>
                    <a:cubicBezTo>
                      <a:pt x="15360" y="7373"/>
                      <a:pt x="15357" y="7372"/>
                      <a:pt x="15357" y="7367"/>
                    </a:cubicBezTo>
                    <a:cubicBezTo>
                      <a:pt x="15356" y="7363"/>
                      <a:pt x="15354" y="7358"/>
                      <a:pt x="15350" y="7353"/>
                    </a:cubicBezTo>
                    <a:cubicBezTo>
                      <a:pt x="15346" y="7343"/>
                      <a:pt x="15341" y="7329"/>
                      <a:pt x="15338" y="7319"/>
                    </a:cubicBezTo>
                    <a:cubicBezTo>
                      <a:pt x="15328" y="7284"/>
                      <a:pt x="15314" y="7186"/>
                      <a:pt x="15303" y="7123"/>
                    </a:cubicBezTo>
                    <a:lnTo>
                      <a:pt x="15303" y="7120"/>
                    </a:lnTo>
                    <a:lnTo>
                      <a:pt x="15302" y="7110"/>
                    </a:lnTo>
                    <a:cubicBezTo>
                      <a:pt x="15302" y="7106"/>
                      <a:pt x="15299" y="7104"/>
                      <a:pt x="15299" y="7103"/>
                    </a:cubicBezTo>
                    <a:lnTo>
                      <a:pt x="15299" y="7103"/>
                    </a:lnTo>
                    <a:cubicBezTo>
                      <a:pt x="15303" y="7109"/>
                      <a:pt x="15309" y="7112"/>
                      <a:pt x="15316" y="7116"/>
                    </a:cubicBezTo>
                    <a:cubicBezTo>
                      <a:pt x="15296" y="7081"/>
                      <a:pt x="15282" y="6994"/>
                      <a:pt x="15276" y="6929"/>
                    </a:cubicBezTo>
                    <a:cubicBezTo>
                      <a:pt x="15276" y="6924"/>
                      <a:pt x="15274" y="6921"/>
                      <a:pt x="15274" y="6916"/>
                    </a:cubicBezTo>
                    <a:lnTo>
                      <a:pt x="15274" y="6914"/>
                    </a:lnTo>
                    <a:cubicBezTo>
                      <a:pt x="15274" y="6910"/>
                      <a:pt x="15274" y="6907"/>
                      <a:pt x="15273" y="6903"/>
                    </a:cubicBezTo>
                    <a:lnTo>
                      <a:pt x="15273" y="6929"/>
                    </a:lnTo>
                    <a:cubicBezTo>
                      <a:pt x="15273" y="6934"/>
                      <a:pt x="15270" y="6937"/>
                      <a:pt x="15270" y="6943"/>
                    </a:cubicBezTo>
                    <a:cubicBezTo>
                      <a:pt x="15270" y="6946"/>
                      <a:pt x="15270" y="6952"/>
                      <a:pt x="15269" y="6958"/>
                    </a:cubicBezTo>
                    <a:cubicBezTo>
                      <a:pt x="15269" y="6963"/>
                      <a:pt x="15267" y="6966"/>
                      <a:pt x="15267" y="6972"/>
                    </a:cubicBezTo>
                    <a:cubicBezTo>
                      <a:pt x="15266" y="6978"/>
                      <a:pt x="15266" y="6981"/>
                      <a:pt x="15266" y="6987"/>
                    </a:cubicBezTo>
                    <a:cubicBezTo>
                      <a:pt x="15266" y="6990"/>
                      <a:pt x="15263" y="6995"/>
                      <a:pt x="15263" y="7000"/>
                    </a:cubicBezTo>
                    <a:cubicBezTo>
                      <a:pt x="15263" y="7004"/>
                      <a:pt x="15261" y="7010"/>
                      <a:pt x="15261" y="7016"/>
                    </a:cubicBezTo>
                    <a:cubicBezTo>
                      <a:pt x="15260" y="7019"/>
                      <a:pt x="15260" y="7024"/>
                      <a:pt x="15260" y="7029"/>
                    </a:cubicBezTo>
                    <a:cubicBezTo>
                      <a:pt x="15258" y="7033"/>
                      <a:pt x="15255" y="7039"/>
                      <a:pt x="15255" y="7045"/>
                    </a:cubicBezTo>
                    <a:cubicBezTo>
                      <a:pt x="15254" y="7048"/>
                      <a:pt x="15254" y="7052"/>
                      <a:pt x="15253" y="7055"/>
                    </a:cubicBezTo>
                    <a:cubicBezTo>
                      <a:pt x="15251" y="7062"/>
                      <a:pt x="15248" y="7068"/>
                      <a:pt x="15248" y="7074"/>
                    </a:cubicBezTo>
                    <a:cubicBezTo>
                      <a:pt x="15247" y="7077"/>
                      <a:pt x="15247" y="7081"/>
                      <a:pt x="15245" y="7083"/>
                    </a:cubicBezTo>
                    <a:cubicBezTo>
                      <a:pt x="15241" y="7091"/>
                      <a:pt x="15238" y="7101"/>
                      <a:pt x="15237" y="7110"/>
                    </a:cubicBezTo>
                    <a:cubicBezTo>
                      <a:pt x="15240" y="7110"/>
                      <a:pt x="15241" y="7109"/>
                      <a:pt x="15244" y="7109"/>
                    </a:cubicBezTo>
                    <a:cubicBezTo>
                      <a:pt x="15247" y="7106"/>
                      <a:pt x="15251" y="7103"/>
                      <a:pt x="15254" y="7101"/>
                    </a:cubicBezTo>
                    <a:lnTo>
                      <a:pt x="15254" y="7101"/>
                    </a:lnTo>
                    <a:cubicBezTo>
                      <a:pt x="15253" y="7112"/>
                      <a:pt x="15253" y="7126"/>
                      <a:pt x="15251" y="7141"/>
                    </a:cubicBezTo>
                    <a:cubicBezTo>
                      <a:pt x="15248" y="7154"/>
                      <a:pt x="15248" y="7167"/>
                      <a:pt x="15247" y="7181"/>
                    </a:cubicBezTo>
                    <a:cubicBezTo>
                      <a:pt x="15244" y="7210"/>
                      <a:pt x="15240" y="7236"/>
                      <a:pt x="15238" y="7248"/>
                    </a:cubicBezTo>
                    <a:lnTo>
                      <a:pt x="15200" y="7428"/>
                    </a:lnTo>
                    <a:cubicBezTo>
                      <a:pt x="15205" y="7424"/>
                      <a:pt x="15209" y="7418"/>
                      <a:pt x="15215" y="7414"/>
                    </a:cubicBezTo>
                    <a:cubicBezTo>
                      <a:pt x="15218" y="7409"/>
                      <a:pt x="15222" y="7403"/>
                      <a:pt x="15225" y="7401"/>
                    </a:cubicBezTo>
                    <a:cubicBezTo>
                      <a:pt x="15225" y="7399"/>
                      <a:pt x="15225" y="7399"/>
                      <a:pt x="15226" y="7399"/>
                    </a:cubicBezTo>
                    <a:cubicBezTo>
                      <a:pt x="15225" y="7403"/>
                      <a:pt x="15225" y="7408"/>
                      <a:pt x="15225" y="7414"/>
                    </a:cubicBezTo>
                    <a:cubicBezTo>
                      <a:pt x="15225" y="7415"/>
                      <a:pt x="15224" y="7417"/>
                      <a:pt x="15224" y="7421"/>
                    </a:cubicBezTo>
                    <a:cubicBezTo>
                      <a:pt x="15224" y="7422"/>
                      <a:pt x="15222" y="7425"/>
                      <a:pt x="15222" y="7428"/>
                    </a:cubicBezTo>
                    <a:cubicBezTo>
                      <a:pt x="15215" y="7483"/>
                      <a:pt x="15208" y="7531"/>
                      <a:pt x="15193" y="7576"/>
                    </a:cubicBezTo>
                    <a:cubicBezTo>
                      <a:pt x="15190" y="7570"/>
                      <a:pt x="15189" y="7566"/>
                      <a:pt x="15186" y="7559"/>
                    </a:cubicBezTo>
                    <a:cubicBezTo>
                      <a:pt x="15179" y="7537"/>
                      <a:pt x="15167" y="7520"/>
                      <a:pt x="15160" y="7498"/>
                    </a:cubicBezTo>
                    <a:cubicBezTo>
                      <a:pt x="15158" y="7496"/>
                      <a:pt x="15158" y="7495"/>
                      <a:pt x="15158" y="7495"/>
                    </a:cubicBezTo>
                    <a:cubicBezTo>
                      <a:pt x="15157" y="7491"/>
                      <a:pt x="15157" y="7483"/>
                      <a:pt x="15154" y="7476"/>
                    </a:cubicBezTo>
                    <a:lnTo>
                      <a:pt x="15154" y="7476"/>
                    </a:lnTo>
                    <a:cubicBezTo>
                      <a:pt x="15167" y="7486"/>
                      <a:pt x="15181" y="7495"/>
                      <a:pt x="15196" y="7501"/>
                    </a:cubicBezTo>
                    <a:cubicBezTo>
                      <a:pt x="15187" y="7476"/>
                      <a:pt x="15176" y="7454"/>
                      <a:pt x="15167" y="7433"/>
                    </a:cubicBezTo>
                    <a:cubicBezTo>
                      <a:pt x="15160" y="7414"/>
                      <a:pt x="15152" y="7393"/>
                      <a:pt x="15144" y="7373"/>
                    </a:cubicBezTo>
                    <a:lnTo>
                      <a:pt x="15122" y="7313"/>
                    </a:lnTo>
                    <a:cubicBezTo>
                      <a:pt x="15122" y="7312"/>
                      <a:pt x="15120" y="7309"/>
                      <a:pt x="15120" y="7306"/>
                    </a:cubicBezTo>
                    <a:lnTo>
                      <a:pt x="15120" y="7306"/>
                    </a:lnTo>
                    <a:cubicBezTo>
                      <a:pt x="15129" y="7315"/>
                      <a:pt x="15138" y="7322"/>
                      <a:pt x="15149" y="7328"/>
                    </a:cubicBezTo>
                    <a:lnTo>
                      <a:pt x="15151" y="7329"/>
                    </a:lnTo>
                    <a:cubicBezTo>
                      <a:pt x="15154" y="7331"/>
                      <a:pt x="15160" y="7334"/>
                      <a:pt x="15164" y="7337"/>
                    </a:cubicBezTo>
                    <a:cubicBezTo>
                      <a:pt x="15154" y="7319"/>
                      <a:pt x="15145" y="7299"/>
                      <a:pt x="15136" y="7279"/>
                    </a:cubicBezTo>
                    <a:cubicBezTo>
                      <a:pt x="15122" y="7250"/>
                      <a:pt x="15109" y="7219"/>
                      <a:pt x="15099" y="7189"/>
                    </a:cubicBezTo>
                    <a:cubicBezTo>
                      <a:pt x="15086" y="7154"/>
                      <a:pt x="15070" y="7096"/>
                      <a:pt x="15062" y="7052"/>
                    </a:cubicBezTo>
                    <a:cubicBezTo>
                      <a:pt x="15064" y="7052"/>
                      <a:pt x="15064" y="7054"/>
                      <a:pt x="15065" y="7054"/>
                    </a:cubicBezTo>
                    <a:cubicBezTo>
                      <a:pt x="15067" y="7055"/>
                      <a:pt x="15071" y="7055"/>
                      <a:pt x="15073" y="7055"/>
                    </a:cubicBezTo>
                    <a:lnTo>
                      <a:pt x="15081" y="7055"/>
                    </a:lnTo>
                    <a:cubicBezTo>
                      <a:pt x="15080" y="7054"/>
                      <a:pt x="15078" y="7051"/>
                      <a:pt x="15078" y="7046"/>
                    </a:cubicBezTo>
                    <a:cubicBezTo>
                      <a:pt x="15077" y="7043"/>
                      <a:pt x="15073" y="7038"/>
                      <a:pt x="15071" y="7032"/>
                    </a:cubicBezTo>
                    <a:cubicBezTo>
                      <a:pt x="15065" y="7019"/>
                      <a:pt x="15062" y="7009"/>
                      <a:pt x="15058" y="6995"/>
                    </a:cubicBezTo>
                    <a:cubicBezTo>
                      <a:pt x="15049" y="6961"/>
                      <a:pt x="15033" y="6863"/>
                      <a:pt x="15023" y="6799"/>
                    </a:cubicBezTo>
                    <a:lnTo>
                      <a:pt x="15022" y="6786"/>
                    </a:lnTo>
                    <a:cubicBezTo>
                      <a:pt x="15022" y="6785"/>
                      <a:pt x="15020" y="6783"/>
                      <a:pt x="15020" y="6779"/>
                    </a:cubicBezTo>
                    <a:lnTo>
                      <a:pt x="15020" y="6779"/>
                    </a:lnTo>
                    <a:cubicBezTo>
                      <a:pt x="15023" y="6785"/>
                      <a:pt x="15029" y="6789"/>
                      <a:pt x="15036" y="6792"/>
                    </a:cubicBezTo>
                    <a:cubicBezTo>
                      <a:pt x="15014" y="6757"/>
                      <a:pt x="15001" y="6670"/>
                      <a:pt x="14997" y="6608"/>
                    </a:cubicBezTo>
                    <a:cubicBezTo>
                      <a:pt x="14994" y="6603"/>
                      <a:pt x="14994" y="6598"/>
                      <a:pt x="14994" y="6595"/>
                    </a:cubicBezTo>
                    <a:lnTo>
                      <a:pt x="14994" y="6593"/>
                    </a:lnTo>
                    <a:cubicBezTo>
                      <a:pt x="14994" y="6589"/>
                      <a:pt x="14993" y="6586"/>
                      <a:pt x="14993" y="6582"/>
                    </a:cubicBezTo>
                    <a:lnTo>
                      <a:pt x="14993" y="6609"/>
                    </a:lnTo>
                    <a:cubicBezTo>
                      <a:pt x="14993" y="6612"/>
                      <a:pt x="14991" y="6618"/>
                      <a:pt x="14991" y="6624"/>
                    </a:cubicBezTo>
                    <a:cubicBezTo>
                      <a:pt x="14991" y="6629"/>
                      <a:pt x="14990" y="6632"/>
                      <a:pt x="14990" y="6638"/>
                    </a:cubicBezTo>
                    <a:cubicBezTo>
                      <a:pt x="14990" y="6641"/>
                      <a:pt x="14987" y="6647"/>
                      <a:pt x="14987" y="6653"/>
                    </a:cubicBezTo>
                    <a:cubicBezTo>
                      <a:pt x="14985" y="6656"/>
                      <a:pt x="14985" y="6661"/>
                      <a:pt x="14985" y="6667"/>
                    </a:cubicBezTo>
                    <a:cubicBezTo>
                      <a:pt x="14984" y="6670"/>
                      <a:pt x="14984" y="6676"/>
                      <a:pt x="14984" y="6682"/>
                    </a:cubicBezTo>
                    <a:cubicBezTo>
                      <a:pt x="14982" y="6688"/>
                      <a:pt x="14982" y="6690"/>
                      <a:pt x="14982" y="6696"/>
                    </a:cubicBezTo>
                    <a:cubicBezTo>
                      <a:pt x="14980" y="6699"/>
                      <a:pt x="14980" y="6705"/>
                      <a:pt x="14978" y="6709"/>
                    </a:cubicBezTo>
                    <a:cubicBezTo>
                      <a:pt x="14977" y="6714"/>
                      <a:pt x="14977" y="6720"/>
                      <a:pt x="14975" y="6725"/>
                    </a:cubicBezTo>
                    <a:cubicBezTo>
                      <a:pt x="14972" y="6728"/>
                      <a:pt x="14972" y="6733"/>
                      <a:pt x="14971" y="6738"/>
                    </a:cubicBezTo>
                    <a:cubicBezTo>
                      <a:pt x="14969" y="6743"/>
                      <a:pt x="14968" y="6750"/>
                      <a:pt x="14965" y="6756"/>
                    </a:cubicBezTo>
                    <a:cubicBezTo>
                      <a:pt x="14965" y="6757"/>
                      <a:pt x="14964" y="6762"/>
                      <a:pt x="14964" y="6765"/>
                    </a:cubicBezTo>
                    <a:cubicBezTo>
                      <a:pt x="14961" y="6775"/>
                      <a:pt x="14956" y="6783"/>
                      <a:pt x="14955" y="6794"/>
                    </a:cubicBezTo>
                    <a:cubicBezTo>
                      <a:pt x="14958" y="6792"/>
                      <a:pt x="14961" y="6792"/>
                      <a:pt x="14962" y="6791"/>
                    </a:cubicBezTo>
                    <a:cubicBezTo>
                      <a:pt x="14965" y="6789"/>
                      <a:pt x="14969" y="6786"/>
                      <a:pt x="14972" y="6783"/>
                    </a:cubicBezTo>
                    <a:lnTo>
                      <a:pt x="14972" y="6783"/>
                    </a:lnTo>
                    <a:cubicBezTo>
                      <a:pt x="14971" y="6796"/>
                      <a:pt x="14971" y="6808"/>
                      <a:pt x="14969" y="6823"/>
                    </a:cubicBezTo>
                    <a:cubicBezTo>
                      <a:pt x="14968" y="6836"/>
                      <a:pt x="14965" y="6849"/>
                      <a:pt x="14965" y="6863"/>
                    </a:cubicBezTo>
                    <a:cubicBezTo>
                      <a:pt x="14962" y="6894"/>
                      <a:pt x="14956" y="6920"/>
                      <a:pt x="14955" y="6930"/>
                    </a:cubicBezTo>
                    <a:cubicBezTo>
                      <a:pt x="14942" y="6990"/>
                      <a:pt x="14932" y="7051"/>
                      <a:pt x="14919" y="7110"/>
                    </a:cubicBezTo>
                    <a:lnTo>
                      <a:pt x="14932" y="7097"/>
                    </a:lnTo>
                    <a:cubicBezTo>
                      <a:pt x="14935" y="7094"/>
                      <a:pt x="14939" y="7088"/>
                      <a:pt x="14942" y="7083"/>
                    </a:cubicBezTo>
                    <a:cubicBezTo>
                      <a:pt x="14943" y="7083"/>
                      <a:pt x="14943" y="7081"/>
                      <a:pt x="14943" y="7081"/>
                    </a:cubicBezTo>
                    <a:lnTo>
                      <a:pt x="14946" y="7081"/>
                    </a:lnTo>
                    <a:cubicBezTo>
                      <a:pt x="14943" y="7084"/>
                      <a:pt x="14943" y="7090"/>
                      <a:pt x="14943" y="7096"/>
                    </a:cubicBezTo>
                    <a:cubicBezTo>
                      <a:pt x="14942" y="7097"/>
                      <a:pt x="14942" y="7099"/>
                      <a:pt x="14942" y="7103"/>
                    </a:cubicBezTo>
                    <a:cubicBezTo>
                      <a:pt x="14940" y="7106"/>
                      <a:pt x="14940" y="7109"/>
                      <a:pt x="14940" y="7110"/>
                    </a:cubicBezTo>
                    <a:cubicBezTo>
                      <a:pt x="14933" y="7171"/>
                      <a:pt x="14924" y="7225"/>
                      <a:pt x="14906" y="7276"/>
                    </a:cubicBezTo>
                    <a:cubicBezTo>
                      <a:pt x="14903" y="7270"/>
                      <a:pt x="14900" y="7263"/>
                      <a:pt x="14897" y="7257"/>
                    </a:cubicBezTo>
                    <a:cubicBezTo>
                      <a:pt x="14876" y="7212"/>
                      <a:pt x="14855" y="7168"/>
                      <a:pt x="14839" y="7120"/>
                    </a:cubicBezTo>
                    <a:cubicBezTo>
                      <a:pt x="14820" y="7070"/>
                      <a:pt x="14797" y="6985"/>
                      <a:pt x="14784" y="6920"/>
                    </a:cubicBezTo>
                    <a:lnTo>
                      <a:pt x="14784" y="6920"/>
                    </a:lnTo>
                    <a:cubicBezTo>
                      <a:pt x="14786" y="6921"/>
                      <a:pt x="14788" y="6921"/>
                      <a:pt x="14788" y="6921"/>
                    </a:cubicBezTo>
                    <a:cubicBezTo>
                      <a:pt x="14791" y="6923"/>
                      <a:pt x="14795" y="6923"/>
                      <a:pt x="14798" y="6923"/>
                    </a:cubicBezTo>
                    <a:cubicBezTo>
                      <a:pt x="14802" y="6924"/>
                      <a:pt x="14808" y="6924"/>
                      <a:pt x="14811" y="6924"/>
                    </a:cubicBezTo>
                    <a:cubicBezTo>
                      <a:pt x="14810" y="6921"/>
                      <a:pt x="14808" y="6916"/>
                      <a:pt x="14804" y="6913"/>
                    </a:cubicBezTo>
                    <a:cubicBezTo>
                      <a:pt x="14801" y="6905"/>
                      <a:pt x="14797" y="6898"/>
                      <a:pt x="14795" y="6891"/>
                    </a:cubicBezTo>
                    <a:cubicBezTo>
                      <a:pt x="14788" y="6872"/>
                      <a:pt x="14782" y="6856"/>
                      <a:pt x="14776" y="6837"/>
                    </a:cubicBezTo>
                    <a:cubicBezTo>
                      <a:pt x="14765" y="6792"/>
                      <a:pt x="14746" y="6669"/>
                      <a:pt x="14731" y="6574"/>
                    </a:cubicBezTo>
                    <a:cubicBezTo>
                      <a:pt x="14730" y="6566"/>
                      <a:pt x="14728" y="6557"/>
                      <a:pt x="14725" y="6550"/>
                    </a:cubicBezTo>
                    <a:lnTo>
                      <a:pt x="14725" y="6545"/>
                    </a:lnTo>
                    <a:lnTo>
                      <a:pt x="14723" y="6528"/>
                    </a:lnTo>
                    <a:lnTo>
                      <a:pt x="14723" y="6525"/>
                    </a:lnTo>
                    <a:cubicBezTo>
                      <a:pt x="14721" y="6522"/>
                      <a:pt x="14721" y="6521"/>
                      <a:pt x="14721" y="6516"/>
                    </a:cubicBezTo>
                    <a:lnTo>
                      <a:pt x="14721" y="6516"/>
                    </a:lnTo>
                    <a:cubicBezTo>
                      <a:pt x="14723" y="6521"/>
                      <a:pt x="14725" y="6522"/>
                      <a:pt x="14730" y="6523"/>
                    </a:cubicBezTo>
                    <a:cubicBezTo>
                      <a:pt x="14733" y="6528"/>
                      <a:pt x="14739" y="6531"/>
                      <a:pt x="14744" y="6532"/>
                    </a:cubicBezTo>
                    <a:lnTo>
                      <a:pt x="14739" y="6522"/>
                    </a:lnTo>
                    <a:cubicBezTo>
                      <a:pt x="14709" y="6465"/>
                      <a:pt x="14692" y="6343"/>
                      <a:pt x="14685" y="6256"/>
                    </a:cubicBezTo>
                    <a:cubicBezTo>
                      <a:pt x="14685" y="6249"/>
                      <a:pt x="14682" y="6245"/>
                      <a:pt x="14682" y="6239"/>
                    </a:cubicBezTo>
                    <a:lnTo>
                      <a:pt x="14682" y="6237"/>
                    </a:lnTo>
                    <a:cubicBezTo>
                      <a:pt x="14680" y="6232"/>
                      <a:pt x="14680" y="6226"/>
                      <a:pt x="14680" y="6220"/>
                    </a:cubicBezTo>
                    <a:cubicBezTo>
                      <a:pt x="14680" y="6233"/>
                      <a:pt x="14680" y="6248"/>
                      <a:pt x="14679" y="6261"/>
                    </a:cubicBezTo>
                    <a:cubicBezTo>
                      <a:pt x="14679" y="6268"/>
                      <a:pt x="14679" y="6275"/>
                      <a:pt x="14678" y="6282"/>
                    </a:cubicBezTo>
                    <a:cubicBezTo>
                      <a:pt x="14678" y="6290"/>
                      <a:pt x="14675" y="6297"/>
                      <a:pt x="14675" y="6304"/>
                    </a:cubicBezTo>
                    <a:cubicBezTo>
                      <a:pt x="14673" y="6311"/>
                      <a:pt x="14673" y="6319"/>
                      <a:pt x="14673" y="6325"/>
                    </a:cubicBezTo>
                    <a:cubicBezTo>
                      <a:pt x="14672" y="6332"/>
                      <a:pt x="14672" y="6339"/>
                      <a:pt x="14670" y="6346"/>
                    </a:cubicBezTo>
                    <a:cubicBezTo>
                      <a:pt x="14670" y="6354"/>
                      <a:pt x="14667" y="6361"/>
                      <a:pt x="14667" y="6365"/>
                    </a:cubicBezTo>
                    <a:cubicBezTo>
                      <a:pt x="14666" y="6372"/>
                      <a:pt x="14664" y="6380"/>
                      <a:pt x="14664" y="6390"/>
                    </a:cubicBezTo>
                    <a:cubicBezTo>
                      <a:pt x="14663" y="6397"/>
                      <a:pt x="14663" y="6402"/>
                      <a:pt x="14660" y="6409"/>
                    </a:cubicBezTo>
                    <a:cubicBezTo>
                      <a:pt x="14659" y="6416"/>
                      <a:pt x="14657" y="6423"/>
                      <a:pt x="14656" y="6433"/>
                    </a:cubicBezTo>
                    <a:cubicBezTo>
                      <a:pt x="14653" y="6438"/>
                      <a:pt x="14653" y="6445"/>
                      <a:pt x="14651" y="6451"/>
                    </a:cubicBezTo>
                    <a:cubicBezTo>
                      <a:pt x="14650" y="6460"/>
                      <a:pt x="14648" y="6470"/>
                      <a:pt x="14644" y="6478"/>
                    </a:cubicBezTo>
                    <a:cubicBezTo>
                      <a:pt x="14643" y="6481"/>
                      <a:pt x="14643" y="6487"/>
                      <a:pt x="14641" y="6493"/>
                    </a:cubicBezTo>
                    <a:cubicBezTo>
                      <a:pt x="14637" y="6506"/>
                      <a:pt x="14631" y="6521"/>
                      <a:pt x="14628" y="6532"/>
                    </a:cubicBezTo>
                    <a:cubicBezTo>
                      <a:pt x="14631" y="6531"/>
                      <a:pt x="14635" y="6531"/>
                      <a:pt x="14638" y="6529"/>
                    </a:cubicBezTo>
                    <a:cubicBezTo>
                      <a:pt x="14644" y="6528"/>
                      <a:pt x="14650" y="6522"/>
                      <a:pt x="14653" y="6518"/>
                    </a:cubicBezTo>
                    <a:lnTo>
                      <a:pt x="14653" y="6518"/>
                    </a:lnTo>
                    <a:cubicBezTo>
                      <a:pt x="14653" y="6523"/>
                      <a:pt x="14651" y="6528"/>
                      <a:pt x="14651" y="6535"/>
                    </a:cubicBezTo>
                    <a:cubicBezTo>
                      <a:pt x="14651" y="6538"/>
                      <a:pt x="14650" y="6544"/>
                      <a:pt x="14650" y="6550"/>
                    </a:cubicBezTo>
                    <a:cubicBezTo>
                      <a:pt x="14648" y="6557"/>
                      <a:pt x="14648" y="6564"/>
                      <a:pt x="14646" y="6573"/>
                    </a:cubicBezTo>
                    <a:lnTo>
                      <a:pt x="14646" y="6579"/>
                    </a:lnTo>
                    <a:cubicBezTo>
                      <a:pt x="14644" y="6598"/>
                      <a:pt x="14643" y="6618"/>
                      <a:pt x="14638" y="6637"/>
                    </a:cubicBezTo>
                    <a:cubicBezTo>
                      <a:pt x="14634" y="6682"/>
                      <a:pt x="14627" y="6721"/>
                      <a:pt x="14624" y="6736"/>
                    </a:cubicBezTo>
                    <a:cubicBezTo>
                      <a:pt x="14609" y="6807"/>
                      <a:pt x="14595" y="6876"/>
                      <a:pt x="14579" y="6946"/>
                    </a:cubicBezTo>
                    <a:cubicBezTo>
                      <a:pt x="14577" y="6943"/>
                      <a:pt x="14576" y="6937"/>
                      <a:pt x="14573" y="6934"/>
                    </a:cubicBezTo>
                    <a:cubicBezTo>
                      <a:pt x="14556" y="6881"/>
                      <a:pt x="14532" y="6796"/>
                      <a:pt x="14519" y="6731"/>
                    </a:cubicBezTo>
                    <a:lnTo>
                      <a:pt x="14519" y="6731"/>
                    </a:lnTo>
                    <a:cubicBezTo>
                      <a:pt x="14521" y="6733"/>
                      <a:pt x="14522" y="6733"/>
                      <a:pt x="14522" y="6733"/>
                    </a:cubicBezTo>
                    <a:cubicBezTo>
                      <a:pt x="14526" y="6734"/>
                      <a:pt x="14529" y="6734"/>
                      <a:pt x="14534" y="6734"/>
                    </a:cubicBezTo>
                    <a:cubicBezTo>
                      <a:pt x="14537" y="6736"/>
                      <a:pt x="14542" y="6736"/>
                      <a:pt x="14547" y="6736"/>
                    </a:cubicBezTo>
                    <a:cubicBezTo>
                      <a:pt x="14544" y="6733"/>
                      <a:pt x="14542" y="6727"/>
                      <a:pt x="14540" y="6724"/>
                    </a:cubicBezTo>
                    <a:cubicBezTo>
                      <a:pt x="14535" y="6717"/>
                      <a:pt x="14532" y="6709"/>
                      <a:pt x="14529" y="6702"/>
                    </a:cubicBezTo>
                    <a:cubicBezTo>
                      <a:pt x="14522" y="6685"/>
                      <a:pt x="14518" y="6667"/>
                      <a:pt x="14512" y="6648"/>
                    </a:cubicBezTo>
                    <a:cubicBezTo>
                      <a:pt x="14508" y="6632"/>
                      <a:pt x="14503" y="6605"/>
                      <a:pt x="14497" y="6573"/>
                    </a:cubicBezTo>
                    <a:cubicBezTo>
                      <a:pt x="14496" y="6569"/>
                      <a:pt x="14496" y="6564"/>
                      <a:pt x="14496" y="6558"/>
                    </a:cubicBezTo>
                    <a:lnTo>
                      <a:pt x="14493" y="6557"/>
                    </a:lnTo>
                    <a:cubicBezTo>
                      <a:pt x="14481" y="6493"/>
                      <a:pt x="14470" y="6415"/>
                      <a:pt x="14460" y="6356"/>
                    </a:cubicBezTo>
                    <a:lnTo>
                      <a:pt x="14461" y="6356"/>
                    </a:lnTo>
                    <a:lnTo>
                      <a:pt x="14457" y="6339"/>
                    </a:lnTo>
                    <a:cubicBezTo>
                      <a:pt x="14455" y="6335"/>
                      <a:pt x="14455" y="6332"/>
                      <a:pt x="14455" y="6329"/>
                    </a:cubicBezTo>
                    <a:lnTo>
                      <a:pt x="14455" y="6329"/>
                    </a:lnTo>
                    <a:cubicBezTo>
                      <a:pt x="14463" y="6336"/>
                      <a:pt x="14470" y="6343"/>
                      <a:pt x="14479" y="6348"/>
                    </a:cubicBezTo>
                    <a:cubicBezTo>
                      <a:pt x="14463" y="6322"/>
                      <a:pt x="14450" y="6274"/>
                      <a:pt x="14439" y="6220"/>
                    </a:cubicBezTo>
                    <a:cubicBezTo>
                      <a:pt x="14431" y="6172"/>
                      <a:pt x="14423" y="6117"/>
                      <a:pt x="14419" y="6072"/>
                    </a:cubicBezTo>
                    <a:cubicBezTo>
                      <a:pt x="14419" y="6065"/>
                      <a:pt x="14418" y="6059"/>
                      <a:pt x="14418" y="6053"/>
                    </a:cubicBezTo>
                    <a:lnTo>
                      <a:pt x="14418" y="6052"/>
                    </a:lnTo>
                    <a:cubicBezTo>
                      <a:pt x="14416" y="6044"/>
                      <a:pt x="14416" y="6038"/>
                      <a:pt x="14416" y="6034"/>
                    </a:cubicBezTo>
                    <a:cubicBezTo>
                      <a:pt x="14416" y="6049"/>
                      <a:pt x="14416" y="6060"/>
                      <a:pt x="14413" y="6073"/>
                    </a:cubicBezTo>
                    <a:cubicBezTo>
                      <a:pt x="14413" y="6081"/>
                      <a:pt x="14412" y="6088"/>
                      <a:pt x="14412" y="6095"/>
                    </a:cubicBezTo>
                    <a:cubicBezTo>
                      <a:pt x="14412" y="6102"/>
                      <a:pt x="14410" y="6110"/>
                      <a:pt x="14410" y="6117"/>
                    </a:cubicBezTo>
                    <a:cubicBezTo>
                      <a:pt x="14409" y="6124"/>
                      <a:pt x="14409" y="6131"/>
                      <a:pt x="14409" y="6137"/>
                    </a:cubicBezTo>
                    <a:lnTo>
                      <a:pt x="14405" y="6160"/>
                    </a:lnTo>
                    <a:cubicBezTo>
                      <a:pt x="14403" y="6168"/>
                      <a:pt x="14403" y="6174"/>
                      <a:pt x="14402" y="6181"/>
                    </a:cubicBezTo>
                    <a:lnTo>
                      <a:pt x="14397" y="6204"/>
                    </a:lnTo>
                    <a:cubicBezTo>
                      <a:pt x="14396" y="6211"/>
                      <a:pt x="14394" y="6217"/>
                      <a:pt x="14394" y="6223"/>
                    </a:cubicBezTo>
                    <a:lnTo>
                      <a:pt x="14394" y="6224"/>
                    </a:lnTo>
                    <a:cubicBezTo>
                      <a:pt x="14391" y="6232"/>
                      <a:pt x="14390" y="6240"/>
                      <a:pt x="14389" y="6248"/>
                    </a:cubicBezTo>
                    <a:cubicBezTo>
                      <a:pt x="14387" y="6253"/>
                      <a:pt x="14387" y="6261"/>
                      <a:pt x="14384" y="6266"/>
                    </a:cubicBezTo>
                    <a:cubicBezTo>
                      <a:pt x="14383" y="6275"/>
                      <a:pt x="14381" y="6284"/>
                      <a:pt x="14377" y="6293"/>
                    </a:cubicBezTo>
                    <a:cubicBezTo>
                      <a:pt x="14375" y="6297"/>
                      <a:pt x="14375" y="6303"/>
                      <a:pt x="14374" y="6307"/>
                    </a:cubicBezTo>
                    <a:cubicBezTo>
                      <a:pt x="14370" y="6322"/>
                      <a:pt x="14365" y="6335"/>
                      <a:pt x="14359" y="6348"/>
                    </a:cubicBezTo>
                    <a:cubicBezTo>
                      <a:pt x="14362" y="6346"/>
                      <a:pt x="14367" y="6346"/>
                      <a:pt x="14373" y="6343"/>
                    </a:cubicBezTo>
                    <a:cubicBezTo>
                      <a:pt x="14377" y="6342"/>
                      <a:pt x="14381" y="6336"/>
                      <a:pt x="14387" y="6333"/>
                    </a:cubicBezTo>
                    <a:lnTo>
                      <a:pt x="14387" y="6333"/>
                    </a:lnTo>
                    <a:cubicBezTo>
                      <a:pt x="14384" y="6351"/>
                      <a:pt x="14383" y="6371"/>
                      <a:pt x="14381" y="6393"/>
                    </a:cubicBezTo>
                    <a:cubicBezTo>
                      <a:pt x="14380" y="6413"/>
                      <a:pt x="14375" y="6433"/>
                      <a:pt x="14374" y="6452"/>
                    </a:cubicBezTo>
                    <a:cubicBezTo>
                      <a:pt x="14368" y="6496"/>
                      <a:pt x="14361" y="6537"/>
                      <a:pt x="14359" y="6551"/>
                    </a:cubicBezTo>
                    <a:cubicBezTo>
                      <a:pt x="14358" y="6554"/>
                      <a:pt x="14358" y="6558"/>
                      <a:pt x="14358" y="6560"/>
                    </a:cubicBezTo>
                    <a:cubicBezTo>
                      <a:pt x="14355" y="6564"/>
                      <a:pt x="14355" y="6569"/>
                      <a:pt x="14355" y="6573"/>
                    </a:cubicBezTo>
                    <a:cubicBezTo>
                      <a:pt x="14354" y="6574"/>
                      <a:pt x="14354" y="6576"/>
                      <a:pt x="14354" y="6580"/>
                    </a:cubicBezTo>
                    <a:cubicBezTo>
                      <a:pt x="14338" y="6659"/>
                      <a:pt x="14322" y="6738"/>
                      <a:pt x="14304" y="6815"/>
                    </a:cubicBezTo>
                    <a:cubicBezTo>
                      <a:pt x="14312" y="6808"/>
                      <a:pt x="14319" y="6804"/>
                      <a:pt x="14325" y="6796"/>
                    </a:cubicBezTo>
                    <a:cubicBezTo>
                      <a:pt x="14330" y="6789"/>
                      <a:pt x="14336" y="6782"/>
                      <a:pt x="14341" y="6776"/>
                    </a:cubicBezTo>
                    <a:cubicBezTo>
                      <a:pt x="14341" y="6775"/>
                      <a:pt x="14341" y="6775"/>
                      <a:pt x="14344" y="6775"/>
                    </a:cubicBezTo>
                    <a:cubicBezTo>
                      <a:pt x="14341" y="6782"/>
                      <a:pt x="14341" y="6789"/>
                      <a:pt x="14339" y="6794"/>
                    </a:cubicBezTo>
                    <a:cubicBezTo>
                      <a:pt x="14339" y="6798"/>
                      <a:pt x="14339" y="6801"/>
                      <a:pt x="14338" y="6805"/>
                    </a:cubicBezTo>
                    <a:cubicBezTo>
                      <a:pt x="14338" y="6808"/>
                      <a:pt x="14336" y="6812"/>
                      <a:pt x="14336" y="6815"/>
                    </a:cubicBezTo>
                    <a:cubicBezTo>
                      <a:pt x="14326" y="6892"/>
                      <a:pt x="14316" y="6958"/>
                      <a:pt x="14297" y="7022"/>
                    </a:cubicBezTo>
                    <a:cubicBezTo>
                      <a:pt x="14290" y="7003"/>
                      <a:pt x="14283" y="6985"/>
                      <a:pt x="14275" y="6965"/>
                    </a:cubicBezTo>
                    <a:lnTo>
                      <a:pt x="14275" y="6963"/>
                    </a:lnTo>
                    <a:cubicBezTo>
                      <a:pt x="14265" y="6934"/>
                      <a:pt x="14253" y="6903"/>
                      <a:pt x="14245" y="6873"/>
                    </a:cubicBezTo>
                    <a:cubicBezTo>
                      <a:pt x="14243" y="6872"/>
                      <a:pt x="14243" y="6869"/>
                      <a:pt x="14242" y="6865"/>
                    </a:cubicBezTo>
                    <a:lnTo>
                      <a:pt x="14242" y="6865"/>
                    </a:lnTo>
                    <a:cubicBezTo>
                      <a:pt x="14253" y="6878"/>
                      <a:pt x="14268" y="6888"/>
                      <a:pt x="14283" y="6898"/>
                    </a:cubicBezTo>
                    <a:lnTo>
                      <a:pt x="14283" y="6900"/>
                    </a:lnTo>
                    <a:cubicBezTo>
                      <a:pt x="14290" y="6903"/>
                      <a:pt x="14296" y="6907"/>
                      <a:pt x="14303" y="6908"/>
                    </a:cubicBezTo>
                    <a:cubicBezTo>
                      <a:pt x="14290" y="6879"/>
                      <a:pt x="14278" y="6852"/>
                      <a:pt x="14264" y="6823"/>
                    </a:cubicBezTo>
                    <a:cubicBezTo>
                      <a:pt x="14243" y="6779"/>
                      <a:pt x="14222" y="6734"/>
                      <a:pt x="14206" y="6688"/>
                    </a:cubicBezTo>
                    <a:cubicBezTo>
                      <a:pt x="14195" y="6663"/>
                      <a:pt x="14187" y="6634"/>
                      <a:pt x="14179" y="6603"/>
                    </a:cubicBezTo>
                    <a:cubicBezTo>
                      <a:pt x="14177" y="6590"/>
                      <a:pt x="14172" y="6580"/>
                      <a:pt x="14171" y="6567"/>
                    </a:cubicBezTo>
                    <a:cubicBezTo>
                      <a:pt x="14169" y="6564"/>
                      <a:pt x="14169" y="6560"/>
                      <a:pt x="14166" y="6558"/>
                    </a:cubicBezTo>
                    <a:cubicBezTo>
                      <a:pt x="14162" y="6532"/>
                      <a:pt x="14156" y="6508"/>
                      <a:pt x="14152" y="6486"/>
                    </a:cubicBezTo>
                    <a:lnTo>
                      <a:pt x="14152" y="6486"/>
                    </a:lnTo>
                    <a:cubicBezTo>
                      <a:pt x="14155" y="6487"/>
                      <a:pt x="14156" y="6487"/>
                      <a:pt x="14158" y="6487"/>
                    </a:cubicBezTo>
                    <a:cubicBezTo>
                      <a:pt x="14162" y="6489"/>
                      <a:pt x="14165" y="6489"/>
                      <a:pt x="14169" y="6489"/>
                    </a:cubicBezTo>
                    <a:cubicBezTo>
                      <a:pt x="14172" y="6490"/>
                      <a:pt x="14177" y="6490"/>
                      <a:pt x="14181" y="6490"/>
                    </a:cubicBezTo>
                    <a:cubicBezTo>
                      <a:pt x="14179" y="6487"/>
                      <a:pt x="14178" y="6481"/>
                      <a:pt x="14177" y="6478"/>
                    </a:cubicBezTo>
                    <a:lnTo>
                      <a:pt x="14165" y="6457"/>
                    </a:lnTo>
                    <a:cubicBezTo>
                      <a:pt x="14158" y="6439"/>
                      <a:pt x="14152" y="6422"/>
                      <a:pt x="14147" y="6403"/>
                    </a:cubicBezTo>
                    <a:cubicBezTo>
                      <a:pt x="14140" y="6374"/>
                      <a:pt x="14129" y="6311"/>
                      <a:pt x="14118" y="6246"/>
                    </a:cubicBezTo>
                    <a:cubicBezTo>
                      <a:pt x="14111" y="6198"/>
                      <a:pt x="14104" y="6152"/>
                      <a:pt x="14097" y="6111"/>
                    </a:cubicBezTo>
                    <a:lnTo>
                      <a:pt x="14092" y="6094"/>
                    </a:lnTo>
                    <a:cubicBezTo>
                      <a:pt x="14092" y="6089"/>
                      <a:pt x="14091" y="6086"/>
                      <a:pt x="14091" y="6083"/>
                    </a:cubicBezTo>
                    <a:lnTo>
                      <a:pt x="14091" y="6083"/>
                    </a:lnTo>
                    <a:cubicBezTo>
                      <a:pt x="14098" y="6091"/>
                      <a:pt x="14105" y="6098"/>
                      <a:pt x="14114" y="6102"/>
                    </a:cubicBezTo>
                    <a:cubicBezTo>
                      <a:pt x="14101" y="6082"/>
                      <a:pt x="14091" y="6047"/>
                      <a:pt x="14082" y="6009"/>
                    </a:cubicBezTo>
                    <a:cubicBezTo>
                      <a:pt x="14082" y="6008"/>
                      <a:pt x="14079" y="6008"/>
                      <a:pt x="14082" y="6007"/>
                    </a:cubicBezTo>
                    <a:cubicBezTo>
                      <a:pt x="14068" y="5950"/>
                      <a:pt x="14057" y="5880"/>
                      <a:pt x="14055" y="5826"/>
                    </a:cubicBezTo>
                    <a:cubicBezTo>
                      <a:pt x="14053" y="5819"/>
                      <a:pt x="14053" y="5813"/>
                      <a:pt x="14053" y="5808"/>
                    </a:cubicBezTo>
                    <a:lnTo>
                      <a:pt x="14053" y="5806"/>
                    </a:lnTo>
                    <a:cubicBezTo>
                      <a:pt x="14053" y="5800"/>
                      <a:pt x="14053" y="5796"/>
                      <a:pt x="14050" y="5790"/>
                    </a:cubicBezTo>
                    <a:lnTo>
                      <a:pt x="14050" y="5829"/>
                    </a:lnTo>
                    <a:cubicBezTo>
                      <a:pt x="14050" y="5837"/>
                      <a:pt x="14049" y="5844"/>
                      <a:pt x="14049" y="5851"/>
                    </a:cubicBezTo>
                    <a:cubicBezTo>
                      <a:pt x="14047" y="5858"/>
                      <a:pt x="14047" y="5866"/>
                      <a:pt x="14047" y="5873"/>
                    </a:cubicBezTo>
                    <a:cubicBezTo>
                      <a:pt x="14047" y="5880"/>
                      <a:pt x="14046" y="5887"/>
                      <a:pt x="14046" y="5893"/>
                    </a:cubicBezTo>
                    <a:cubicBezTo>
                      <a:pt x="14046" y="5901"/>
                      <a:pt x="14043" y="5908"/>
                      <a:pt x="14043" y="5915"/>
                    </a:cubicBezTo>
                    <a:cubicBezTo>
                      <a:pt x="14041" y="5922"/>
                      <a:pt x="14041" y="5930"/>
                      <a:pt x="14040" y="5935"/>
                    </a:cubicBezTo>
                    <a:cubicBezTo>
                      <a:pt x="14039" y="5943"/>
                      <a:pt x="14039" y="5950"/>
                      <a:pt x="14036" y="5959"/>
                    </a:cubicBezTo>
                    <a:lnTo>
                      <a:pt x="14033" y="5979"/>
                    </a:lnTo>
                    <a:cubicBezTo>
                      <a:pt x="14031" y="5986"/>
                      <a:pt x="14028" y="5995"/>
                      <a:pt x="14027" y="6002"/>
                    </a:cubicBezTo>
                    <a:cubicBezTo>
                      <a:pt x="14025" y="6004"/>
                      <a:pt x="14025" y="6007"/>
                      <a:pt x="14025" y="6008"/>
                    </a:cubicBezTo>
                    <a:cubicBezTo>
                      <a:pt x="14024" y="6009"/>
                      <a:pt x="14024" y="6011"/>
                      <a:pt x="14024" y="6011"/>
                    </a:cubicBezTo>
                    <a:cubicBezTo>
                      <a:pt x="14021" y="6014"/>
                      <a:pt x="14021" y="6017"/>
                      <a:pt x="14021" y="6018"/>
                    </a:cubicBezTo>
                    <a:cubicBezTo>
                      <a:pt x="14020" y="6028"/>
                      <a:pt x="14017" y="6037"/>
                      <a:pt x="14014" y="6046"/>
                    </a:cubicBezTo>
                    <a:cubicBezTo>
                      <a:pt x="14012" y="6050"/>
                      <a:pt x="14011" y="6054"/>
                      <a:pt x="14011" y="6060"/>
                    </a:cubicBezTo>
                    <a:cubicBezTo>
                      <a:pt x="14007" y="6075"/>
                      <a:pt x="14002" y="6088"/>
                      <a:pt x="13996" y="6101"/>
                    </a:cubicBezTo>
                    <a:cubicBezTo>
                      <a:pt x="13999" y="6098"/>
                      <a:pt x="14004" y="6098"/>
                      <a:pt x="14007" y="6097"/>
                    </a:cubicBezTo>
                    <a:cubicBezTo>
                      <a:pt x="14012" y="6095"/>
                      <a:pt x="14018" y="6089"/>
                      <a:pt x="14021" y="6086"/>
                    </a:cubicBezTo>
                    <a:lnTo>
                      <a:pt x="14021" y="6086"/>
                    </a:lnTo>
                    <a:cubicBezTo>
                      <a:pt x="14020" y="6104"/>
                      <a:pt x="14018" y="6124"/>
                      <a:pt x="14017" y="6146"/>
                    </a:cubicBezTo>
                    <a:cubicBezTo>
                      <a:pt x="14014" y="6166"/>
                      <a:pt x="14012" y="6185"/>
                      <a:pt x="14010" y="6205"/>
                    </a:cubicBezTo>
                    <a:cubicBezTo>
                      <a:pt x="14007" y="6224"/>
                      <a:pt x="14004" y="6240"/>
                      <a:pt x="14002" y="6256"/>
                    </a:cubicBezTo>
                    <a:cubicBezTo>
                      <a:pt x="13998" y="6278"/>
                      <a:pt x="13995" y="6297"/>
                      <a:pt x="13992" y="6306"/>
                    </a:cubicBezTo>
                    <a:cubicBezTo>
                      <a:pt x="13975" y="6388"/>
                      <a:pt x="13959" y="6471"/>
                      <a:pt x="13940" y="6554"/>
                    </a:cubicBezTo>
                    <a:cubicBezTo>
                      <a:pt x="13940" y="6558"/>
                      <a:pt x="13938" y="6560"/>
                      <a:pt x="13938" y="6563"/>
                    </a:cubicBezTo>
                    <a:cubicBezTo>
                      <a:pt x="13937" y="6567"/>
                      <a:pt x="13937" y="6569"/>
                      <a:pt x="13937" y="6573"/>
                    </a:cubicBezTo>
                    <a:lnTo>
                      <a:pt x="13954" y="6554"/>
                    </a:lnTo>
                    <a:lnTo>
                      <a:pt x="13956" y="6553"/>
                    </a:lnTo>
                    <a:cubicBezTo>
                      <a:pt x="13962" y="6545"/>
                      <a:pt x="13967" y="6538"/>
                      <a:pt x="13973" y="6532"/>
                    </a:cubicBezTo>
                    <a:lnTo>
                      <a:pt x="13975" y="6531"/>
                    </a:lnTo>
                    <a:lnTo>
                      <a:pt x="13976" y="6531"/>
                    </a:lnTo>
                    <a:cubicBezTo>
                      <a:pt x="13975" y="6538"/>
                      <a:pt x="13975" y="6545"/>
                      <a:pt x="13973" y="6551"/>
                    </a:cubicBezTo>
                    <a:cubicBezTo>
                      <a:pt x="13973" y="6553"/>
                      <a:pt x="13973" y="6554"/>
                      <a:pt x="13970" y="6555"/>
                    </a:cubicBezTo>
                    <a:lnTo>
                      <a:pt x="13970" y="6561"/>
                    </a:lnTo>
                    <a:cubicBezTo>
                      <a:pt x="13970" y="6563"/>
                      <a:pt x="13969" y="6563"/>
                      <a:pt x="13969" y="6566"/>
                    </a:cubicBezTo>
                    <a:cubicBezTo>
                      <a:pt x="13969" y="6567"/>
                      <a:pt x="13969" y="6570"/>
                      <a:pt x="13967" y="6573"/>
                    </a:cubicBezTo>
                    <a:cubicBezTo>
                      <a:pt x="13963" y="6596"/>
                      <a:pt x="13962" y="6619"/>
                      <a:pt x="13959" y="6641"/>
                    </a:cubicBezTo>
                    <a:cubicBezTo>
                      <a:pt x="13951" y="6686"/>
                      <a:pt x="13944" y="6728"/>
                      <a:pt x="13933" y="6770"/>
                    </a:cubicBezTo>
                    <a:cubicBezTo>
                      <a:pt x="13917" y="6734"/>
                      <a:pt x="13901" y="6698"/>
                      <a:pt x="13888" y="6661"/>
                    </a:cubicBezTo>
                    <a:cubicBezTo>
                      <a:pt x="13886" y="6657"/>
                      <a:pt x="13886" y="6656"/>
                      <a:pt x="13883" y="6653"/>
                    </a:cubicBezTo>
                    <a:cubicBezTo>
                      <a:pt x="13874" y="6627"/>
                      <a:pt x="13866" y="6595"/>
                      <a:pt x="13857" y="6560"/>
                    </a:cubicBezTo>
                    <a:cubicBezTo>
                      <a:pt x="13854" y="6555"/>
                      <a:pt x="13854" y="6553"/>
                      <a:pt x="13853" y="6551"/>
                    </a:cubicBezTo>
                    <a:cubicBezTo>
                      <a:pt x="13843" y="6509"/>
                      <a:pt x="13832" y="6465"/>
                      <a:pt x="13824" y="6429"/>
                    </a:cubicBezTo>
                    <a:lnTo>
                      <a:pt x="13824" y="6429"/>
                    </a:lnTo>
                    <a:cubicBezTo>
                      <a:pt x="13825" y="6431"/>
                      <a:pt x="13828" y="6431"/>
                      <a:pt x="13829" y="6431"/>
                    </a:cubicBezTo>
                    <a:cubicBezTo>
                      <a:pt x="13832" y="6432"/>
                      <a:pt x="13838" y="6432"/>
                      <a:pt x="13843" y="6432"/>
                    </a:cubicBezTo>
                    <a:cubicBezTo>
                      <a:pt x="13845" y="6435"/>
                      <a:pt x="13851" y="6435"/>
                      <a:pt x="13857" y="6435"/>
                    </a:cubicBezTo>
                    <a:cubicBezTo>
                      <a:pt x="13854" y="6431"/>
                      <a:pt x="13853" y="6425"/>
                      <a:pt x="13850" y="6420"/>
                    </a:cubicBezTo>
                    <a:cubicBezTo>
                      <a:pt x="13845" y="6410"/>
                      <a:pt x="13840" y="6402"/>
                      <a:pt x="13837" y="6394"/>
                    </a:cubicBezTo>
                    <a:cubicBezTo>
                      <a:pt x="13828" y="6374"/>
                      <a:pt x="13822" y="6355"/>
                      <a:pt x="13816" y="6333"/>
                    </a:cubicBezTo>
                    <a:cubicBezTo>
                      <a:pt x="13813" y="6319"/>
                      <a:pt x="13808" y="6297"/>
                      <a:pt x="13803" y="6271"/>
                    </a:cubicBezTo>
                    <a:cubicBezTo>
                      <a:pt x="13792" y="6204"/>
                      <a:pt x="13774" y="6108"/>
                      <a:pt x="13764" y="6031"/>
                    </a:cubicBezTo>
                    <a:cubicBezTo>
                      <a:pt x="13763" y="6028"/>
                      <a:pt x="13763" y="6022"/>
                      <a:pt x="13763" y="6018"/>
                    </a:cubicBezTo>
                    <a:cubicBezTo>
                      <a:pt x="13760" y="6011"/>
                      <a:pt x="13760" y="6007"/>
                      <a:pt x="13758" y="5999"/>
                    </a:cubicBezTo>
                    <a:lnTo>
                      <a:pt x="13758" y="5996"/>
                    </a:lnTo>
                    <a:lnTo>
                      <a:pt x="13755" y="5977"/>
                    </a:lnTo>
                    <a:cubicBezTo>
                      <a:pt x="13752" y="5973"/>
                      <a:pt x="13752" y="5970"/>
                      <a:pt x="13752" y="5964"/>
                    </a:cubicBezTo>
                    <a:lnTo>
                      <a:pt x="13752" y="5964"/>
                    </a:lnTo>
                    <a:cubicBezTo>
                      <a:pt x="13760" y="5973"/>
                      <a:pt x="13771" y="5980"/>
                      <a:pt x="13780" y="5985"/>
                    </a:cubicBezTo>
                    <a:cubicBezTo>
                      <a:pt x="13744" y="5924"/>
                      <a:pt x="13721" y="5776"/>
                      <a:pt x="13712" y="5667"/>
                    </a:cubicBezTo>
                    <a:cubicBezTo>
                      <a:pt x="13712" y="5659"/>
                      <a:pt x="13709" y="5652"/>
                      <a:pt x="13709" y="5646"/>
                    </a:cubicBezTo>
                    <a:lnTo>
                      <a:pt x="13709" y="5645"/>
                    </a:lnTo>
                    <a:cubicBezTo>
                      <a:pt x="13707" y="5638"/>
                      <a:pt x="13707" y="5632"/>
                      <a:pt x="13707" y="5625"/>
                    </a:cubicBezTo>
                    <a:lnTo>
                      <a:pt x="13707" y="5673"/>
                    </a:lnTo>
                    <a:cubicBezTo>
                      <a:pt x="13707" y="5680"/>
                      <a:pt x="13706" y="5688"/>
                      <a:pt x="13706" y="5696"/>
                    </a:cubicBezTo>
                    <a:cubicBezTo>
                      <a:pt x="13705" y="5704"/>
                      <a:pt x="13705" y="5713"/>
                      <a:pt x="13705" y="5720"/>
                    </a:cubicBezTo>
                    <a:cubicBezTo>
                      <a:pt x="13702" y="5731"/>
                      <a:pt x="13702" y="5738"/>
                      <a:pt x="13702" y="5745"/>
                    </a:cubicBezTo>
                    <a:cubicBezTo>
                      <a:pt x="13700" y="5754"/>
                      <a:pt x="13700" y="5763"/>
                      <a:pt x="13699" y="5770"/>
                    </a:cubicBezTo>
                    <a:cubicBezTo>
                      <a:pt x="13697" y="5777"/>
                      <a:pt x="13697" y="5784"/>
                      <a:pt x="13694" y="5793"/>
                    </a:cubicBezTo>
                    <a:cubicBezTo>
                      <a:pt x="13693" y="5803"/>
                      <a:pt x="13692" y="5812"/>
                      <a:pt x="13690" y="5819"/>
                    </a:cubicBezTo>
                    <a:cubicBezTo>
                      <a:pt x="13687" y="5826"/>
                      <a:pt x="13687" y="5834"/>
                      <a:pt x="13686" y="5842"/>
                    </a:cubicBezTo>
                    <a:lnTo>
                      <a:pt x="13680" y="5870"/>
                    </a:lnTo>
                    <a:cubicBezTo>
                      <a:pt x="13678" y="5877"/>
                      <a:pt x="13677" y="5885"/>
                      <a:pt x="13676" y="5890"/>
                    </a:cubicBezTo>
                    <a:cubicBezTo>
                      <a:pt x="13671" y="5899"/>
                      <a:pt x="13670" y="5909"/>
                      <a:pt x="13665" y="5921"/>
                    </a:cubicBezTo>
                    <a:lnTo>
                      <a:pt x="13661" y="5937"/>
                    </a:lnTo>
                    <a:cubicBezTo>
                      <a:pt x="13657" y="5953"/>
                      <a:pt x="13651" y="5967"/>
                      <a:pt x="13646" y="5985"/>
                    </a:cubicBezTo>
                    <a:cubicBezTo>
                      <a:pt x="13649" y="5982"/>
                      <a:pt x="13655" y="5982"/>
                      <a:pt x="13658" y="5980"/>
                    </a:cubicBezTo>
                    <a:cubicBezTo>
                      <a:pt x="13665" y="5977"/>
                      <a:pt x="13671" y="5973"/>
                      <a:pt x="13677" y="5967"/>
                    </a:cubicBezTo>
                    <a:lnTo>
                      <a:pt x="13677" y="5967"/>
                    </a:lnTo>
                    <a:cubicBezTo>
                      <a:pt x="13676" y="5982"/>
                      <a:pt x="13673" y="6002"/>
                      <a:pt x="13671" y="6022"/>
                    </a:cubicBezTo>
                    <a:cubicBezTo>
                      <a:pt x="13671" y="6025"/>
                      <a:pt x="13670" y="6031"/>
                      <a:pt x="13670" y="6037"/>
                    </a:cubicBezTo>
                    <a:lnTo>
                      <a:pt x="13670" y="6038"/>
                    </a:lnTo>
                    <a:cubicBezTo>
                      <a:pt x="13665" y="6062"/>
                      <a:pt x="13664" y="6082"/>
                      <a:pt x="13661" y="6104"/>
                    </a:cubicBezTo>
                    <a:cubicBezTo>
                      <a:pt x="13654" y="6155"/>
                      <a:pt x="13648" y="6203"/>
                      <a:pt x="13642" y="6219"/>
                    </a:cubicBezTo>
                    <a:cubicBezTo>
                      <a:pt x="13639" y="6239"/>
                      <a:pt x="13633" y="6261"/>
                      <a:pt x="13629" y="6280"/>
                    </a:cubicBezTo>
                    <a:cubicBezTo>
                      <a:pt x="13617" y="6342"/>
                      <a:pt x="13604" y="6406"/>
                      <a:pt x="13590" y="6468"/>
                    </a:cubicBezTo>
                    <a:cubicBezTo>
                      <a:pt x="13568" y="6420"/>
                      <a:pt x="13546" y="6372"/>
                      <a:pt x="13527" y="6322"/>
                    </a:cubicBezTo>
                    <a:cubicBezTo>
                      <a:pt x="13525" y="6311"/>
                      <a:pt x="13520" y="6298"/>
                      <a:pt x="13516" y="6285"/>
                    </a:cubicBezTo>
                    <a:cubicBezTo>
                      <a:pt x="13497" y="6227"/>
                      <a:pt x="13477" y="6152"/>
                      <a:pt x="13465" y="6089"/>
                    </a:cubicBezTo>
                    <a:lnTo>
                      <a:pt x="13465" y="6089"/>
                    </a:lnTo>
                    <a:cubicBezTo>
                      <a:pt x="13466" y="6091"/>
                      <a:pt x="13468" y="6091"/>
                      <a:pt x="13469" y="6091"/>
                    </a:cubicBezTo>
                    <a:cubicBezTo>
                      <a:pt x="13474" y="6094"/>
                      <a:pt x="13477" y="6094"/>
                      <a:pt x="13482" y="6095"/>
                    </a:cubicBezTo>
                    <a:cubicBezTo>
                      <a:pt x="13488" y="6097"/>
                      <a:pt x="13491" y="6097"/>
                      <a:pt x="13497" y="6097"/>
                    </a:cubicBezTo>
                    <a:cubicBezTo>
                      <a:pt x="13494" y="6091"/>
                      <a:pt x="13491" y="6088"/>
                      <a:pt x="13490" y="6082"/>
                    </a:cubicBezTo>
                    <a:cubicBezTo>
                      <a:pt x="13487" y="6075"/>
                      <a:pt x="13482" y="6066"/>
                      <a:pt x="13477" y="6057"/>
                    </a:cubicBezTo>
                    <a:cubicBezTo>
                      <a:pt x="13477" y="6054"/>
                      <a:pt x="13475" y="6054"/>
                      <a:pt x="13475" y="6054"/>
                    </a:cubicBezTo>
                    <a:cubicBezTo>
                      <a:pt x="13472" y="6046"/>
                      <a:pt x="13468" y="6038"/>
                      <a:pt x="13466" y="6030"/>
                    </a:cubicBezTo>
                    <a:cubicBezTo>
                      <a:pt x="13462" y="6018"/>
                      <a:pt x="13459" y="6008"/>
                      <a:pt x="13458" y="5996"/>
                    </a:cubicBezTo>
                    <a:cubicBezTo>
                      <a:pt x="13443" y="5938"/>
                      <a:pt x="13416" y="5770"/>
                      <a:pt x="13397" y="5661"/>
                    </a:cubicBezTo>
                    <a:cubicBezTo>
                      <a:pt x="13400" y="5661"/>
                      <a:pt x="13400" y="5659"/>
                      <a:pt x="13400" y="5659"/>
                    </a:cubicBezTo>
                    <a:lnTo>
                      <a:pt x="13395" y="5639"/>
                    </a:lnTo>
                    <a:cubicBezTo>
                      <a:pt x="13395" y="5636"/>
                      <a:pt x="13394" y="5630"/>
                      <a:pt x="13394" y="5626"/>
                    </a:cubicBezTo>
                    <a:lnTo>
                      <a:pt x="13394" y="5626"/>
                    </a:lnTo>
                    <a:cubicBezTo>
                      <a:pt x="13403" y="5636"/>
                      <a:pt x="13411" y="5641"/>
                      <a:pt x="13423" y="5646"/>
                    </a:cubicBezTo>
                    <a:cubicBezTo>
                      <a:pt x="13387" y="5587"/>
                      <a:pt x="13363" y="5437"/>
                      <a:pt x="13353" y="5327"/>
                    </a:cubicBezTo>
                    <a:cubicBezTo>
                      <a:pt x="13352" y="5320"/>
                      <a:pt x="13352" y="5314"/>
                      <a:pt x="13352" y="5307"/>
                    </a:cubicBezTo>
                    <a:lnTo>
                      <a:pt x="13352" y="5304"/>
                    </a:lnTo>
                    <a:cubicBezTo>
                      <a:pt x="13352" y="5296"/>
                      <a:pt x="13350" y="5291"/>
                      <a:pt x="13350" y="5285"/>
                    </a:cubicBezTo>
                    <a:cubicBezTo>
                      <a:pt x="13350" y="5299"/>
                      <a:pt x="13350" y="5317"/>
                      <a:pt x="13349" y="5331"/>
                    </a:cubicBezTo>
                    <a:cubicBezTo>
                      <a:pt x="13349" y="5340"/>
                      <a:pt x="13346" y="5347"/>
                      <a:pt x="13346" y="5356"/>
                    </a:cubicBezTo>
                    <a:cubicBezTo>
                      <a:pt x="13344" y="5365"/>
                      <a:pt x="13344" y="5372"/>
                      <a:pt x="13344" y="5382"/>
                    </a:cubicBezTo>
                    <a:cubicBezTo>
                      <a:pt x="13344" y="5389"/>
                      <a:pt x="13343" y="5398"/>
                      <a:pt x="13343" y="5405"/>
                    </a:cubicBezTo>
                    <a:cubicBezTo>
                      <a:pt x="13342" y="5414"/>
                      <a:pt x="13342" y="5423"/>
                      <a:pt x="13339" y="5430"/>
                    </a:cubicBezTo>
                    <a:cubicBezTo>
                      <a:pt x="13337" y="5437"/>
                      <a:pt x="13337" y="5447"/>
                      <a:pt x="13336" y="5455"/>
                    </a:cubicBezTo>
                    <a:cubicBezTo>
                      <a:pt x="13334" y="5463"/>
                      <a:pt x="13331" y="5472"/>
                      <a:pt x="13331" y="5479"/>
                    </a:cubicBezTo>
                    <a:cubicBezTo>
                      <a:pt x="13330" y="5487"/>
                      <a:pt x="13328" y="5494"/>
                      <a:pt x="13328" y="5501"/>
                    </a:cubicBezTo>
                    <a:cubicBezTo>
                      <a:pt x="13327" y="5510"/>
                      <a:pt x="13324" y="5520"/>
                      <a:pt x="13321" y="5530"/>
                    </a:cubicBezTo>
                    <a:cubicBezTo>
                      <a:pt x="13320" y="5537"/>
                      <a:pt x="13317" y="5543"/>
                      <a:pt x="13315" y="5551"/>
                    </a:cubicBezTo>
                    <a:cubicBezTo>
                      <a:pt x="13314" y="5561"/>
                      <a:pt x="13310" y="5571"/>
                      <a:pt x="13307" y="5581"/>
                    </a:cubicBezTo>
                    <a:cubicBezTo>
                      <a:pt x="13305" y="5587"/>
                      <a:pt x="13302" y="5593"/>
                      <a:pt x="13302" y="5597"/>
                    </a:cubicBezTo>
                    <a:cubicBezTo>
                      <a:pt x="13298" y="5612"/>
                      <a:pt x="13292" y="5629"/>
                      <a:pt x="13286" y="5645"/>
                    </a:cubicBezTo>
                    <a:cubicBezTo>
                      <a:pt x="13291" y="5643"/>
                      <a:pt x="13295" y="5641"/>
                      <a:pt x="13299" y="5639"/>
                    </a:cubicBezTo>
                    <a:cubicBezTo>
                      <a:pt x="13307" y="5636"/>
                      <a:pt x="13312" y="5632"/>
                      <a:pt x="13317" y="5626"/>
                    </a:cubicBezTo>
                    <a:lnTo>
                      <a:pt x="13317" y="5626"/>
                    </a:lnTo>
                    <a:cubicBezTo>
                      <a:pt x="13315" y="5646"/>
                      <a:pt x="13314" y="5670"/>
                      <a:pt x="13310" y="5696"/>
                    </a:cubicBezTo>
                    <a:cubicBezTo>
                      <a:pt x="13308" y="5718"/>
                      <a:pt x="13305" y="5741"/>
                      <a:pt x="13302" y="5763"/>
                    </a:cubicBezTo>
                    <a:cubicBezTo>
                      <a:pt x="13295" y="5813"/>
                      <a:pt x="13288" y="5861"/>
                      <a:pt x="13285" y="5877"/>
                    </a:cubicBezTo>
                    <a:cubicBezTo>
                      <a:pt x="13273" y="5928"/>
                      <a:pt x="13263" y="5980"/>
                      <a:pt x="13251" y="6033"/>
                    </a:cubicBezTo>
                    <a:cubicBezTo>
                      <a:pt x="13249" y="6046"/>
                      <a:pt x="13247" y="6059"/>
                      <a:pt x="13243" y="6073"/>
                    </a:cubicBezTo>
                    <a:cubicBezTo>
                      <a:pt x="13236" y="6110"/>
                      <a:pt x="13228" y="6146"/>
                      <a:pt x="13220" y="6184"/>
                    </a:cubicBezTo>
                    <a:cubicBezTo>
                      <a:pt x="13228" y="6176"/>
                      <a:pt x="13236" y="6169"/>
                      <a:pt x="13243" y="6160"/>
                    </a:cubicBezTo>
                    <a:cubicBezTo>
                      <a:pt x="13250" y="6153"/>
                      <a:pt x="13256" y="6146"/>
                      <a:pt x="13262" y="6137"/>
                    </a:cubicBezTo>
                    <a:lnTo>
                      <a:pt x="13263" y="6134"/>
                    </a:lnTo>
                    <a:cubicBezTo>
                      <a:pt x="13263" y="6134"/>
                      <a:pt x="13263" y="6133"/>
                      <a:pt x="13265" y="6133"/>
                    </a:cubicBezTo>
                    <a:cubicBezTo>
                      <a:pt x="13263" y="6142"/>
                      <a:pt x="13262" y="6152"/>
                      <a:pt x="13262" y="6159"/>
                    </a:cubicBezTo>
                    <a:cubicBezTo>
                      <a:pt x="13262" y="6162"/>
                      <a:pt x="13259" y="6166"/>
                      <a:pt x="13259" y="6171"/>
                    </a:cubicBezTo>
                    <a:cubicBezTo>
                      <a:pt x="13257" y="6175"/>
                      <a:pt x="13257" y="6181"/>
                      <a:pt x="13257" y="6184"/>
                    </a:cubicBezTo>
                    <a:cubicBezTo>
                      <a:pt x="13251" y="6221"/>
                      <a:pt x="13249" y="6256"/>
                      <a:pt x="13241" y="6291"/>
                    </a:cubicBezTo>
                    <a:cubicBezTo>
                      <a:pt x="13240" y="6309"/>
                      <a:pt x="13234" y="6326"/>
                      <a:pt x="13233" y="6343"/>
                    </a:cubicBezTo>
                    <a:cubicBezTo>
                      <a:pt x="13227" y="6329"/>
                      <a:pt x="13220" y="6313"/>
                      <a:pt x="13214" y="6298"/>
                    </a:cubicBezTo>
                    <a:cubicBezTo>
                      <a:pt x="13212" y="6297"/>
                      <a:pt x="13212" y="6296"/>
                      <a:pt x="13212" y="6293"/>
                    </a:cubicBezTo>
                    <a:cubicBezTo>
                      <a:pt x="13193" y="6237"/>
                      <a:pt x="13170" y="6153"/>
                      <a:pt x="13156" y="6085"/>
                    </a:cubicBezTo>
                    <a:cubicBezTo>
                      <a:pt x="13154" y="6078"/>
                      <a:pt x="13154" y="6072"/>
                      <a:pt x="13153" y="6066"/>
                    </a:cubicBezTo>
                    <a:lnTo>
                      <a:pt x="13153" y="6066"/>
                    </a:lnTo>
                    <a:cubicBezTo>
                      <a:pt x="13154" y="6068"/>
                      <a:pt x="13156" y="6068"/>
                      <a:pt x="13157" y="6068"/>
                    </a:cubicBezTo>
                    <a:cubicBezTo>
                      <a:pt x="13161" y="6069"/>
                      <a:pt x="13164" y="6069"/>
                      <a:pt x="13170" y="6072"/>
                    </a:cubicBezTo>
                    <a:lnTo>
                      <a:pt x="13185" y="6072"/>
                    </a:lnTo>
                    <a:cubicBezTo>
                      <a:pt x="13183" y="6068"/>
                      <a:pt x="13179" y="6063"/>
                      <a:pt x="13177" y="6057"/>
                    </a:cubicBezTo>
                    <a:cubicBezTo>
                      <a:pt x="13175" y="6050"/>
                      <a:pt x="13172" y="6044"/>
                      <a:pt x="13169" y="6038"/>
                    </a:cubicBezTo>
                    <a:cubicBezTo>
                      <a:pt x="13167" y="6037"/>
                      <a:pt x="13167" y="6036"/>
                      <a:pt x="13164" y="6031"/>
                    </a:cubicBezTo>
                    <a:cubicBezTo>
                      <a:pt x="13157" y="6012"/>
                      <a:pt x="13150" y="5992"/>
                      <a:pt x="13145" y="5972"/>
                    </a:cubicBezTo>
                    <a:cubicBezTo>
                      <a:pt x="13131" y="5914"/>
                      <a:pt x="13103" y="5744"/>
                      <a:pt x="13084" y="5636"/>
                    </a:cubicBezTo>
                    <a:lnTo>
                      <a:pt x="13084" y="5635"/>
                    </a:lnTo>
                    <a:lnTo>
                      <a:pt x="13082" y="5614"/>
                    </a:lnTo>
                    <a:cubicBezTo>
                      <a:pt x="13080" y="5610"/>
                      <a:pt x="13080" y="5607"/>
                      <a:pt x="13080" y="5601"/>
                    </a:cubicBezTo>
                    <a:lnTo>
                      <a:pt x="13080" y="5601"/>
                    </a:lnTo>
                    <a:cubicBezTo>
                      <a:pt x="13087" y="5610"/>
                      <a:pt x="13096" y="5617"/>
                      <a:pt x="13106" y="5622"/>
                    </a:cubicBezTo>
                    <a:cubicBezTo>
                      <a:pt x="13070" y="5562"/>
                      <a:pt x="13047" y="5413"/>
                      <a:pt x="13038" y="5304"/>
                    </a:cubicBezTo>
                    <a:cubicBezTo>
                      <a:pt x="13037" y="5296"/>
                      <a:pt x="13037" y="5289"/>
                      <a:pt x="13037" y="5283"/>
                    </a:cubicBezTo>
                    <a:lnTo>
                      <a:pt x="13037" y="5282"/>
                    </a:lnTo>
                    <a:cubicBezTo>
                      <a:pt x="13037" y="5275"/>
                      <a:pt x="13034" y="5269"/>
                      <a:pt x="13034" y="5264"/>
                    </a:cubicBezTo>
                    <a:lnTo>
                      <a:pt x="13034" y="5309"/>
                    </a:lnTo>
                    <a:cubicBezTo>
                      <a:pt x="13032" y="5317"/>
                      <a:pt x="13032" y="5325"/>
                      <a:pt x="13032" y="5334"/>
                    </a:cubicBezTo>
                    <a:cubicBezTo>
                      <a:pt x="13032" y="5341"/>
                      <a:pt x="13031" y="5352"/>
                      <a:pt x="13031" y="5359"/>
                    </a:cubicBezTo>
                    <a:cubicBezTo>
                      <a:pt x="13029" y="5368"/>
                      <a:pt x="13029" y="5375"/>
                      <a:pt x="13026" y="5384"/>
                    </a:cubicBezTo>
                    <a:cubicBezTo>
                      <a:pt x="13025" y="5391"/>
                      <a:pt x="13025" y="5400"/>
                      <a:pt x="13025" y="5410"/>
                    </a:cubicBezTo>
                    <a:cubicBezTo>
                      <a:pt x="13024" y="5417"/>
                      <a:pt x="13022" y="5424"/>
                      <a:pt x="13022" y="5433"/>
                    </a:cubicBezTo>
                    <a:cubicBezTo>
                      <a:pt x="13019" y="5442"/>
                      <a:pt x="13019" y="5450"/>
                      <a:pt x="13018" y="5461"/>
                    </a:cubicBezTo>
                    <a:cubicBezTo>
                      <a:pt x="13016" y="5468"/>
                      <a:pt x="13016" y="5475"/>
                      <a:pt x="13015" y="5482"/>
                    </a:cubicBezTo>
                    <a:cubicBezTo>
                      <a:pt x="13012" y="5491"/>
                      <a:pt x="13010" y="5500"/>
                      <a:pt x="13008" y="5508"/>
                    </a:cubicBezTo>
                    <a:cubicBezTo>
                      <a:pt x="13005" y="5516"/>
                      <a:pt x="13003" y="5523"/>
                      <a:pt x="13003" y="5529"/>
                    </a:cubicBezTo>
                    <a:cubicBezTo>
                      <a:pt x="13000" y="5537"/>
                      <a:pt x="12996" y="5549"/>
                      <a:pt x="12994" y="5559"/>
                    </a:cubicBezTo>
                    <a:cubicBezTo>
                      <a:pt x="12993" y="5564"/>
                      <a:pt x="12990" y="5569"/>
                      <a:pt x="12989" y="5574"/>
                    </a:cubicBezTo>
                    <a:cubicBezTo>
                      <a:pt x="12983" y="5591"/>
                      <a:pt x="12980" y="5606"/>
                      <a:pt x="12973" y="5622"/>
                    </a:cubicBezTo>
                    <a:cubicBezTo>
                      <a:pt x="12976" y="5620"/>
                      <a:pt x="12981" y="5620"/>
                      <a:pt x="12986" y="5617"/>
                    </a:cubicBezTo>
                    <a:cubicBezTo>
                      <a:pt x="12993" y="5614"/>
                      <a:pt x="12997" y="5610"/>
                      <a:pt x="13003" y="5606"/>
                    </a:cubicBezTo>
                    <a:lnTo>
                      <a:pt x="13003" y="5606"/>
                    </a:lnTo>
                    <a:cubicBezTo>
                      <a:pt x="13002" y="5625"/>
                      <a:pt x="13000" y="5649"/>
                      <a:pt x="12996" y="5675"/>
                    </a:cubicBezTo>
                    <a:cubicBezTo>
                      <a:pt x="12994" y="5697"/>
                      <a:pt x="12993" y="5722"/>
                      <a:pt x="12989" y="5744"/>
                    </a:cubicBezTo>
                    <a:cubicBezTo>
                      <a:pt x="12981" y="5792"/>
                      <a:pt x="12976" y="5835"/>
                      <a:pt x="12973" y="5854"/>
                    </a:cubicBezTo>
                    <a:cubicBezTo>
                      <a:pt x="12967" y="5841"/>
                      <a:pt x="12961" y="5826"/>
                      <a:pt x="12958" y="5812"/>
                    </a:cubicBezTo>
                    <a:cubicBezTo>
                      <a:pt x="12944" y="5755"/>
                      <a:pt x="12916" y="5585"/>
                      <a:pt x="12899" y="5478"/>
                    </a:cubicBezTo>
                    <a:lnTo>
                      <a:pt x="12899" y="5476"/>
                    </a:lnTo>
                    <a:lnTo>
                      <a:pt x="12894" y="5456"/>
                    </a:lnTo>
                    <a:cubicBezTo>
                      <a:pt x="12894" y="5453"/>
                      <a:pt x="12893" y="5449"/>
                      <a:pt x="12893" y="5443"/>
                    </a:cubicBezTo>
                    <a:lnTo>
                      <a:pt x="12893" y="5443"/>
                    </a:lnTo>
                    <a:cubicBezTo>
                      <a:pt x="12900" y="5453"/>
                      <a:pt x="12909" y="5461"/>
                      <a:pt x="12920" y="5463"/>
                    </a:cubicBezTo>
                    <a:cubicBezTo>
                      <a:pt x="12884" y="5404"/>
                      <a:pt x="12859" y="5254"/>
                      <a:pt x="12851" y="5145"/>
                    </a:cubicBezTo>
                    <a:cubicBezTo>
                      <a:pt x="12849" y="5138"/>
                      <a:pt x="12849" y="5131"/>
                      <a:pt x="12849" y="5127"/>
                    </a:cubicBezTo>
                    <a:lnTo>
                      <a:pt x="12849" y="5124"/>
                    </a:lnTo>
                    <a:cubicBezTo>
                      <a:pt x="12849" y="5116"/>
                      <a:pt x="12848" y="5112"/>
                      <a:pt x="12848" y="5105"/>
                    </a:cubicBezTo>
                    <a:cubicBezTo>
                      <a:pt x="12848" y="5119"/>
                      <a:pt x="12848" y="5135"/>
                      <a:pt x="12845" y="5151"/>
                    </a:cubicBezTo>
                    <a:cubicBezTo>
                      <a:pt x="12845" y="5158"/>
                      <a:pt x="12845" y="5167"/>
                      <a:pt x="12843" y="5174"/>
                    </a:cubicBezTo>
                    <a:cubicBezTo>
                      <a:pt x="12843" y="5185"/>
                      <a:pt x="12842" y="5193"/>
                      <a:pt x="12842" y="5201"/>
                    </a:cubicBezTo>
                    <a:cubicBezTo>
                      <a:pt x="12841" y="5209"/>
                      <a:pt x="12841" y="5217"/>
                      <a:pt x="12838" y="5224"/>
                    </a:cubicBezTo>
                    <a:cubicBezTo>
                      <a:pt x="12836" y="5233"/>
                      <a:pt x="12836" y="5243"/>
                      <a:pt x="12835" y="5250"/>
                    </a:cubicBezTo>
                    <a:cubicBezTo>
                      <a:pt x="12833" y="5257"/>
                      <a:pt x="12833" y="5264"/>
                      <a:pt x="12830" y="5273"/>
                    </a:cubicBezTo>
                    <a:cubicBezTo>
                      <a:pt x="12829" y="5282"/>
                      <a:pt x="12829" y="5291"/>
                      <a:pt x="12827" y="5298"/>
                    </a:cubicBezTo>
                    <a:cubicBezTo>
                      <a:pt x="12826" y="5305"/>
                      <a:pt x="12823" y="5312"/>
                      <a:pt x="12823" y="5323"/>
                    </a:cubicBezTo>
                    <a:cubicBezTo>
                      <a:pt x="12822" y="5331"/>
                      <a:pt x="12820" y="5340"/>
                      <a:pt x="12816" y="5349"/>
                    </a:cubicBezTo>
                    <a:cubicBezTo>
                      <a:pt x="12814" y="5356"/>
                      <a:pt x="12813" y="5362"/>
                      <a:pt x="12813" y="5369"/>
                    </a:cubicBezTo>
                    <a:cubicBezTo>
                      <a:pt x="12809" y="5378"/>
                      <a:pt x="12806" y="5389"/>
                      <a:pt x="12804" y="5400"/>
                    </a:cubicBezTo>
                    <a:cubicBezTo>
                      <a:pt x="12801" y="5405"/>
                      <a:pt x="12801" y="5411"/>
                      <a:pt x="12800" y="5417"/>
                    </a:cubicBezTo>
                    <a:cubicBezTo>
                      <a:pt x="12794" y="5433"/>
                      <a:pt x="12790" y="5447"/>
                      <a:pt x="12784" y="5463"/>
                    </a:cubicBezTo>
                    <a:cubicBezTo>
                      <a:pt x="12787" y="5462"/>
                      <a:pt x="12793" y="5461"/>
                      <a:pt x="12797" y="5461"/>
                    </a:cubicBezTo>
                    <a:cubicBezTo>
                      <a:pt x="12804" y="5456"/>
                      <a:pt x="12809" y="5453"/>
                      <a:pt x="12814" y="5447"/>
                    </a:cubicBezTo>
                    <a:lnTo>
                      <a:pt x="12814" y="5447"/>
                    </a:lnTo>
                    <a:cubicBezTo>
                      <a:pt x="12813" y="5468"/>
                      <a:pt x="12811" y="5491"/>
                      <a:pt x="12807" y="5516"/>
                    </a:cubicBezTo>
                    <a:cubicBezTo>
                      <a:pt x="12806" y="5537"/>
                      <a:pt x="12801" y="5562"/>
                      <a:pt x="12800" y="5584"/>
                    </a:cubicBezTo>
                    <a:cubicBezTo>
                      <a:pt x="12793" y="5635"/>
                      <a:pt x="12785" y="5681"/>
                      <a:pt x="12782" y="5697"/>
                    </a:cubicBezTo>
                    <a:cubicBezTo>
                      <a:pt x="12762" y="5797"/>
                      <a:pt x="12740" y="5898"/>
                      <a:pt x="12720" y="5995"/>
                    </a:cubicBezTo>
                    <a:cubicBezTo>
                      <a:pt x="12711" y="5972"/>
                      <a:pt x="12700" y="5947"/>
                      <a:pt x="12691" y="5922"/>
                    </a:cubicBezTo>
                    <a:cubicBezTo>
                      <a:pt x="12668" y="5857"/>
                      <a:pt x="12637" y="5751"/>
                      <a:pt x="12623" y="5668"/>
                    </a:cubicBezTo>
                    <a:lnTo>
                      <a:pt x="12623" y="5668"/>
                    </a:lnTo>
                    <a:cubicBezTo>
                      <a:pt x="12624" y="5671"/>
                      <a:pt x="12626" y="5671"/>
                      <a:pt x="12630" y="5671"/>
                    </a:cubicBezTo>
                    <a:cubicBezTo>
                      <a:pt x="12633" y="5673"/>
                      <a:pt x="12639" y="5673"/>
                      <a:pt x="12642" y="5674"/>
                    </a:cubicBezTo>
                    <a:cubicBezTo>
                      <a:pt x="12647" y="5675"/>
                      <a:pt x="12653" y="5675"/>
                      <a:pt x="12659" y="5675"/>
                    </a:cubicBezTo>
                    <a:cubicBezTo>
                      <a:pt x="12656" y="5671"/>
                      <a:pt x="12653" y="5665"/>
                      <a:pt x="12652" y="5659"/>
                    </a:cubicBezTo>
                    <a:cubicBezTo>
                      <a:pt x="12647" y="5651"/>
                      <a:pt x="12642" y="5642"/>
                      <a:pt x="12639" y="5632"/>
                    </a:cubicBezTo>
                    <a:cubicBezTo>
                      <a:pt x="12630" y="5610"/>
                      <a:pt x="12623" y="5588"/>
                      <a:pt x="12617" y="5565"/>
                    </a:cubicBezTo>
                    <a:cubicBezTo>
                      <a:pt x="12601" y="5504"/>
                      <a:pt x="12572" y="5317"/>
                      <a:pt x="12552" y="5199"/>
                    </a:cubicBezTo>
                    <a:cubicBezTo>
                      <a:pt x="12553" y="5199"/>
                      <a:pt x="12553" y="5196"/>
                      <a:pt x="12553" y="5196"/>
                    </a:cubicBezTo>
                    <a:lnTo>
                      <a:pt x="12550" y="5174"/>
                    </a:lnTo>
                    <a:cubicBezTo>
                      <a:pt x="12547" y="5172"/>
                      <a:pt x="12547" y="5166"/>
                      <a:pt x="12547" y="5163"/>
                    </a:cubicBezTo>
                    <a:lnTo>
                      <a:pt x="12547" y="5163"/>
                    </a:lnTo>
                    <a:cubicBezTo>
                      <a:pt x="12557" y="5172"/>
                      <a:pt x="12566" y="5180"/>
                      <a:pt x="12579" y="5186"/>
                    </a:cubicBezTo>
                    <a:cubicBezTo>
                      <a:pt x="12538" y="5121"/>
                      <a:pt x="12514" y="4955"/>
                      <a:pt x="12502" y="4838"/>
                    </a:cubicBezTo>
                    <a:cubicBezTo>
                      <a:pt x="12502" y="4833"/>
                      <a:pt x="12501" y="4830"/>
                      <a:pt x="12501" y="4829"/>
                    </a:cubicBezTo>
                    <a:cubicBezTo>
                      <a:pt x="12499" y="4824"/>
                      <a:pt x="12499" y="4819"/>
                      <a:pt x="12499" y="4814"/>
                    </a:cubicBezTo>
                    <a:lnTo>
                      <a:pt x="12499" y="4810"/>
                    </a:lnTo>
                    <a:cubicBezTo>
                      <a:pt x="12499" y="4808"/>
                      <a:pt x="12498" y="4807"/>
                      <a:pt x="12498" y="4805"/>
                    </a:cubicBezTo>
                    <a:lnTo>
                      <a:pt x="12498" y="4805"/>
                    </a:lnTo>
                    <a:cubicBezTo>
                      <a:pt x="12497" y="4813"/>
                      <a:pt x="12496" y="4820"/>
                      <a:pt x="12496" y="4826"/>
                    </a:cubicBezTo>
                    <a:lnTo>
                      <a:pt x="12496" y="4840"/>
                    </a:lnTo>
                    <a:cubicBezTo>
                      <a:pt x="12496" y="4851"/>
                      <a:pt x="12495" y="4859"/>
                      <a:pt x="12495" y="4868"/>
                    </a:cubicBezTo>
                    <a:cubicBezTo>
                      <a:pt x="12495" y="4877"/>
                      <a:pt x="12493" y="4887"/>
                      <a:pt x="12493" y="4896"/>
                    </a:cubicBezTo>
                    <a:cubicBezTo>
                      <a:pt x="12492" y="4904"/>
                      <a:pt x="12492" y="4913"/>
                      <a:pt x="12489" y="4920"/>
                    </a:cubicBezTo>
                    <a:cubicBezTo>
                      <a:pt x="12488" y="4930"/>
                      <a:pt x="12488" y="4939"/>
                      <a:pt x="12486" y="4949"/>
                    </a:cubicBezTo>
                    <a:cubicBezTo>
                      <a:pt x="12485" y="4957"/>
                      <a:pt x="12485" y="4967"/>
                      <a:pt x="12482" y="4975"/>
                    </a:cubicBezTo>
                    <a:cubicBezTo>
                      <a:pt x="12480" y="4984"/>
                      <a:pt x="12479" y="4996"/>
                      <a:pt x="12477" y="5005"/>
                    </a:cubicBezTo>
                    <a:cubicBezTo>
                      <a:pt x="12475" y="5012"/>
                      <a:pt x="12473" y="5019"/>
                      <a:pt x="12473" y="5028"/>
                    </a:cubicBezTo>
                    <a:cubicBezTo>
                      <a:pt x="12472" y="5036"/>
                      <a:pt x="12467" y="5048"/>
                      <a:pt x="12466" y="5058"/>
                    </a:cubicBezTo>
                    <a:lnTo>
                      <a:pt x="12460" y="5080"/>
                    </a:lnTo>
                    <a:cubicBezTo>
                      <a:pt x="12457" y="5092"/>
                      <a:pt x="12453" y="5105"/>
                      <a:pt x="12451" y="5115"/>
                    </a:cubicBezTo>
                    <a:cubicBezTo>
                      <a:pt x="12450" y="5122"/>
                      <a:pt x="12448" y="5128"/>
                      <a:pt x="12446" y="5134"/>
                    </a:cubicBezTo>
                    <a:cubicBezTo>
                      <a:pt x="12441" y="5150"/>
                      <a:pt x="12435" y="5167"/>
                      <a:pt x="12428" y="5185"/>
                    </a:cubicBezTo>
                    <a:cubicBezTo>
                      <a:pt x="12434" y="5182"/>
                      <a:pt x="12437" y="5180"/>
                      <a:pt x="12443" y="5179"/>
                    </a:cubicBezTo>
                    <a:cubicBezTo>
                      <a:pt x="12450" y="5174"/>
                      <a:pt x="12456" y="5170"/>
                      <a:pt x="12463" y="5164"/>
                    </a:cubicBezTo>
                    <a:lnTo>
                      <a:pt x="12463" y="5164"/>
                    </a:lnTo>
                    <a:cubicBezTo>
                      <a:pt x="12460" y="5186"/>
                      <a:pt x="12459" y="5214"/>
                      <a:pt x="12456" y="5240"/>
                    </a:cubicBezTo>
                    <a:cubicBezTo>
                      <a:pt x="12453" y="5264"/>
                      <a:pt x="12450" y="5289"/>
                      <a:pt x="12446" y="5312"/>
                    </a:cubicBezTo>
                    <a:cubicBezTo>
                      <a:pt x="12438" y="5369"/>
                      <a:pt x="12431" y="5420"/>
                      <a:pt x="12428" y="5439"/>
                    </a:cubicBezTo>
                    <a:cubicBezTo>
                      <a:pt x="12405" y="5549"/>
                      <a:pt x="12380" y="5661"/>
                      <a:pt x="12357" y="5773"/>
                    </a:cubicBezTo>
                    <a:cubicBezTo>
                      <a:pt x="12366" y="5763"/>
                      <a:pt x="12373" y="5754"/>
                      <a:pt x="12383" y="5747"/>
                    </a:cubicBezTo>
                    <a:cubicBezTo>
                      <a:pt x="12390" y="5739"/>
                      <a:pt x="12395" y="5731"/>
                      <a:pt x="12402" y="5722"/>
                    </a:cubicBezTo>
                    <a:lnTo>
                      <a:pt x="12405" y="5719"/>
                    </a:lnTo>
                    <a:cubicBezTo>
                      <a:pt x="12405" y="5718"/>
                      <a:pt x="12406" y="5718"/>
                      <a:pt x="12406" y="5718"/>
                    </a:cubicBezTo>
                    <a:lnTo>
                      <a:pt x="12406" y="5718"/>
                    </a:lnTo>
                    <a:cubicBezTo>
                      <a:pt x="12405" y="5726"/>
                      <a:pt x="12402" y="5736"/>
                      <a:pt x="12402" y="5745"/>
                    </a:cubicBezTo>
                    <a:cubicBezTo>
                      <a:pt x="12401" y="5748"/>
                      <a:pt x="12401" y="5754"/>
                      <a:pt x="12401" y="5758"/>
                    </a:cubicBezTo>
                    <a:cubicBezTo>
                      <a:pt x="12401" y="5763"/>
                      <a:pt x="12399" y="5768"/>
                      <a:pt x="12399" y="5773"/>
                    </a:cubicBezTo>
                    <a:cubicBezTo>
                      <a:pt x="12393" y="5818"/>
                      <a:pt x="12387" y="5855"/>
                      <a:pt x="12380" y="5898"/>
                    </a:cubicBezTo>
                    <a:cubicBezTo>
                      <a:pt x="12356" y="5825"/>
                      <a:pt x="12322" y="5709"/>
                      <a:pt x="12305" y="5617"/>
                    </a:cubicBezTo>
                    <a:lnTo>
                      <a:pt x="12305" y="5617"/>
                    </a:lnTo>
                    <a:cubicBezTo>
                      <a:pt x="12306" y="5620"/>
                      <a:pt x="12308" y="5620"/>
                      <a:pt x="12312" y="5620"/>
                    </a:cubicBezTo>
                    <a:cubicBezTo>
                      <a:pt x="12318" y="5622"/>
                      <a:pt x="12321" y="5622"/>
                      <a:pt x="12326" y="5623"/>
                    </a:cubicBezTo>
                    <a:cubicBezTo>
                      <a:pt x="12332" y="5625"/>
                      <a:pt x="12340" y="5625"/>
                      <a:pt x="12344" y="5625"/>
                    </a:cubicBezTo>
                    <a:cubicBezTo>
                      <a:pt x="12342" y="5620"/>
                      <a:pt x="12340" y="5613"/>
                      <a:pt x="12335" y="5607"/>
                    </a:cubicBezTo>
                    <a:cubicBezTo>
                      <a:pt x="12332" y="5598"/>
                      <a:pt x="12326" y="5587"/>
                      <a:pt x="12321" y="5577"/>
                    </a:cubicBezTo>
                    <a:cubicBezTo>
                      <a:pt x="12312" y="5552"/>
                      <a:pt x="12303" y="5529"/>
                      <a:pt x="12297" y="5504"/>
                    </a:cubicBezTo>
                    <a:cubicBezTo>
                      <a:pt x="12286" y="5462"/>
                      <a:pt x="12271" y="5370"/>
                      <a:pt x="12255" y="5276"/>
                    </a:cubicBezTo>
                    <a:cubicBezTo>
                      <a:pt x="12245" y="5215"/>
                      <a:pt x="12234" y="5151"/>
                      <a:pt x="12226" y="5100"/>
                    </a:cubicBezTo>
                    <a:cubicBezTo>
                      <a:pt x="12226" y="5099"/>
                      <a:pt x="12228" y="5099"/>
                      <a:pt x="12228" y="5099"/>
                    </a:cubicBezTo>
                    <a:lnTo>
                      <a:pt x="12223" y="5073"/>
                    </a:lnTo>
                    <a:cubicBezTo>
                      <a:pt x="12220" y="5070"/>
                      <a:pt x="12220" y="5064"/>
                      <a:pt x="12220" y="5058"/>
                    </a:cubicBezTo>
                    <a:lnTo>
                      <a:pt x="12220" y="5058"/>
                    </a:lnTo>
                    <a:cubicBezTo>
                      <a:pt x="12231" y="5070"/>
                      <a:pt x="12241" y="5079"/>
                      <a:pt x="12254" y="5084"/>
                    </a:cubicBezTo>
                    <a:cubicBezTo>
                      <a:pt x="12212" y="5015"/>
                      <a:pt x="12184" y="4846"/>
                      <a:pt x="12173" y="4716"/>
                    </a:cubicBezTo>
                    <a:cubicBezTo>
                      <a:pt x="12173" y="4710"/>
                      <a:pt x="12170" y="4707"/>
                      <a:pt x="12170" y="4701"/>
                    </a:cubicBezTo>
                    <a:cubicBezTo>
                      <a:pt x="12168" y="4694"/>
                      <a:pt x="12168" y="4685"/>
                      <a:pt x="12168" y="4678"/>
                    </a:cubicBezTo>
                    <a:lnTo>
                      <a:pt x="12168" y="4673"/>
                    </a:lnTo>
                    <a:cubicBezTo>
                      <a:pt x="12167" y="4666"/>
                      <a:pt x="12167" y="4659"/>
                      <a:pt x="12167" y="4650"/>
                    </a:cubicBezTo>
                    <a:lnTo>
                      <a:pt x="12167" y="4713"/>
                    </a:lnTo>
                    <a:cubicBezTo>
                      <a:pt x="12165" y="4720"/>
                      <a:pt x="12165" y="4727"/>
                      <a:pt x="12165" y="4736"/>
                    </a:cubicBezTo>
                    <a:cubicBezTo>
                      <a:pt x="12162" y="4745"/>
                      <a:pt x="12162" y="4756"/>
                      <a:pt x="12162" y="4766"/>
                    </a:cubicBezTo>
                    <a:cubicBezTo>
                      <a:pt x="12161" y="4775"/>
                      <a:pt x="12161" y="4785"/>
                      <a:pt x="12159" y="4795"/>
                    </a:cubicBezTo>
                    <a:cubicBezTo>
                      <a:pt x="12158" y="4807"/>
                      <a:pt x="12158" y="4816"/>
                      <a:pt x="12155" y="4826"/>
                    </a:cubicBezTo>
                    <a:cubicBezTo>
                      <a:pt x="12154" y="4838"/>
                      <a:pt x="12154" y="4845"/>
                      <a:pt x="12152" y="4855"/>
                    </a:cubicBezTo>
                    <a:cubicBezTo>
                      <a:pt x="12151" y="4867"/>
                      <a:pt x="12148" y="4875"/>
                      <a:pt x="12146" y="4887"/>
                    </a:cubicBezTo>
                    <a:cubicBezTo>
                      <a:pt x="12145" y="4896"/>
                      <a:pt x="12144" y="4904"/>
                      <a:pt x="12141" y="4912"/>
                    </a:cubicBezTo>
                    <a:cubicBezTo>
                      <a:pt x="12139" y="4925"/>
                      <a:pt x="12138" y="4935"/>
                      <a:pt x="12133" y="4946"/>
                    </a:cubicBezTo>
                    <a:cubicBezTo>
                      <a:pt x="12132" y="4954"/>
                      <a:pt x="12130" y="4962"/>
                      <a:pt x="12129" y="4970"/>
                    </a:cubicBezTo>
                    <a:lnTo>
                      <a:pt x="12117" y="5007"/>
                    </a:lnTo>
                    <a:cubicBezTo>
                      <a:pt x="12116" y="5015"/>
                      <a:pt x="12114" y="5021"/>
                      <a:pt x="12112" y="5026"/>
                    </a:cubicBezTo>
                    <a:cubicBezTo>
                      <a:pt x="12104" y="5047"/>
                      <a:pt x="12100" y="5064"/>
                      <a:pt x="12093" y="5083"/>
                    </a:cubicBezTo>
                    <a:cubicBezTo>
                      <a:pt x="12097" y="5080"/>
                      <a:pt x="12103" y="5079"/>
                      <a:pt x="12107" y="5077"/>
                    </a:cubicBezTo>
                    <a:cubicBezTo>
                      <a:pt x="12114" y="5073"/>
                      <a:pt x="12122" y="5068"/>
                      <a:pt x="12129" y="5063"/>
                    </a:cubicBezTo>
                    <a:lnTo>
                      <a:pt x="12129" y="5063"/>
                    </a:lnTo>
                    <a:cubicBezTo>
                      <a:pt x="12126" y="5086"/>
                      <a:pt x="12125" y="5115"/>
                      <a:pt x="12119" y="5145"/>
                    </a:cubicBezTo>
                    <a:cubicBezTo>
                      <a:pt x="12117" y="5172"/>
                      <a:pt x="12114" y="5201"/>
                      <a:pt x="12110" y="5225"/>
                    </a:cubicBezTo>
                    <a:cubicBezTo>
                      <a:pt x="12101" y="5288"/>
                      <a:pt x="12093" y="5341"/>
                      <a:pt x="12090" y="5362"/>
                    </a:cubicBezTo>
                    <a:cubicBezTo>
                      <a:pt x="12071" y="5450"/>
                      <a:pt x="12052" y="5542"/>
                      <a:pt x="12035" y="5630"/>
                    </a:cubicBezTo>
                    <a:cubicBezTo>
                      <a:pt x="12016" y="5591"/>
                      <a:pt x="11998" y="5549"/>
                      <a:pt x="11984" y="5508"/>
                    </a:cubicBezTo>
                    <a:cubicBezTo>
                      <a:pt x="11959" y="5436"/>
                      <a:pt x="11926" y="5320"/>
                      <a:pt x="11908" y="5230"/>
                    </a:cubicBezTo>
                    <a:cubicBezTo>
                      <a:pt x="11911" y="5230"/>
                      <a:pt x="11913" y="5231"/>
                      <a:pt x="11916" y="5231"/>
                    </a:cubicBezTo>
                    <a:cubicBezTo>
                      <a:pt x="11920" y="5233"/>
                      <a:pt x="11926" y="5233"/>
                      <a:pt x="11930" y="5235"/>
                    </a:cubicBezTo>
                    <a:cubicBezTo>
                      <a:pt x="11936" y="5237"/>
                      <a:pt x="11942" y="5237"/>
                      <a:pt x="11949" y="5237"/>
                    </a:cubicBezTo>
                    <a:cubicBezTo>
                      <a:pt x="11945" y="5230"/>
                      <a:pt x="11942" y="5224"/>
                      <a:pt x="11940" y="5218"/>
                    </a:cubicBezTo>
                    <a:cubicBezTo>
                      <a:pt x="11934" y="5209"/>
                      <a:pt x="11930" y="5199"/>
                      <a:pt x="11926" y="5188"/>
                    </a:cubicBezTo>
                    <a:cubicBezTo>
                      <a:pt x="11916" y="5164"/>
                      <a:pt x="11907" y="5138"/>
                      <a:pt x="11901" y="5115"/>
                    </a:cubicBezTo>
                    <a:cubicBezTo>
                      <a:pt x="11884" y="5044"/>
                      <a:pt x="11850" y="4840"/>
                      <a:pt x="11831" y="4713"/>
                    </a:cubicBezTo>
                    <a:lnTo>
                      <a:pt x="11831" y="4710"/>
                    </a:lnTo>
                    <a:lnTo>
                      <a:pt x="11827" y="4687"/>
                    </a:lnTo>
                    <a:cubicBezTo>
                      <a:pt x="11825" y="4684"/>
                      <a:pt x="11825" y="4678"/>
                      <a:pt x="11825" y="4672"/>
                    </a:cubicBezTo>
                    <a:lnTo>
                      <a:pt x="11825" y="4672"/>
                    </a:lnTo>
                    <a:cubicBezTo>
                      <a:pt x="11834" y="4684"/>
                      <a:pt x="11846" y="4692"/>
                      <a:pt x="11857" y="4698"/>
                    </a:cubicBezTo>
                    <a:cubicBezTo>
                      <a:pt x="11846" y="4676"/>
                      <a:pt x="11834" y="4644"/>
                      <a:pt x="11824" y="4608"/>
                    </a:cubicBezTo>
                    <a:cubicBezTo>
                      <a:pt x="11798" y="4524"/>
                      <a:pt x="11783" y="4408"/>
                      <a:pt x="11775" y="4315"/>
                    </a:cubicBezTo>
                    <a:cubicBezTo>
                      <a:pt x="11775" y="4306"/>
                      <a:pt x="11773" y="4299"/>
                      <a:pt x="11773" y="4292"/>
                    </a:cubicBezTo>
                    <a:cubicBezTo>
                      <a:pt x="11770" y="4289"/>
                      <a:pt x="11770" y="4289"/>
                      <a:pt x="11770" y="4287"/>
                    </a:cubicBezTo>
                    <a:cubicBezTo>
                      <a:pt x="11770" y="4280"/>
                      <a:pt x="11769" y="4273"/>
                      <a:pt x="11769" y="4264"/>
                    </a:cubicBezTo>
                    <a:cubicBezTo>
                      <a:pt x="11769" y="4281"/>
                      <a:pt x="11769" y="4300"/>
                      <a:pt x="11767" y="4321"/>
                    </a:cubicBezTo>
                    <a:cubicBezTo>
                      <a:pt x="11767" y="4329"/>
                      <a:pt x="11766" y="4339"/>
                      <a:pt x="11766" y="4350"/>
                    </a:cubicBezTo>
                    <a:cubicBezTo>
                      <a:pt x="11763" y="4358"/>
                      <a:pt x="11763" y="4368"/>
                      <a:pt x="11763" y="4379"/>
                    </a:cubicBezTo>
                    <a:cubicBezTo>
                      <a:pt x="11762" y="4387"/>
                      <a:pt x="11762" y="4398"/>
                      <a:pt x="11760" y="4408"/>
                    </a:cubicBezTo>
                    <a:cubicBezTo>
                      <a:pt x="11759" y="4416"/>
                      <a:pt x="11759" y="4427"/>
                      <a:pt x="11756" y="4438"/>
                    </a:cubicBezTo>
                    <a:cubicBezTo>
                      <a:pt x="11754" y="4447"/>
                      <a:pt x="11753" y="4456"/>
                      <a:pt x="11753" y="4467"/>
                    </a:cubicBezTo>
                    <a:cubicBezTo>
                      <a:pt x="11751" y="4476"/>
                      <a:pt x="11749" y="4486"/>
                      <a:pt x="11747" y="4498"/>
                    </a:cubicBezTo>
                    <a:cubicBezTo>
                      <a:pt x="11746" y="4506"/>
                      <a:pt x="11744" y="4517"/>
                      <a:pt x="11741" y="4524"/>
                    </a:cubicBezTo>
                    <a:cubicBezTo>
                      <a:pt x="11740" y="4534"/>
                      <a:pt x="11737" y="4547"/>
                      <a:pt x="11734" y="4557"/>
                    </a:cubicBezTo>
                    <a:cubicBezTo>
                      <a:pt x="11733" y="4565"/>
                      <a:pt x="11731" y="4575"/>
                      <a:pt x="11727" y="4582"/>
                    </a:cubicBezTo>
                    <a:cubicBezTo>
                      <a:pt x="11724" y="4594"/>
                      <a:pt x="11719" y="4607"/>
                      <a:pt x="11718" y="4618"/>
                    </a:cubicBezTo>
                    <a:cubicBezTo>
                      <a:pt x="11717" y="4626"/>
                      <a:pt x="11715" y="4630"/>
                      <a:pt x="11711" y="4637"/>
                    </a:cubicBezTo>
                    <a:cubicBezTo>
                      <a:pt x="11705" y="4657"/>
                      <a:pt x="11698" y="4675"/>
                      <a:pt x="11690" y="4694"/>
                    </a:cubicBezTo>
                    <a:cubicBezTo>
                      <a:pt x="11696" y="4692"/>
                      <a:pt x="11702" y="4689"/>
                      <a:pt x="11708" y="4687"/>
                    </a:cubicBezTo>
                    <a:cubicBezTo>
                      <a:pt x="11715" y="4682"/>
                      <a:pt x="11722" y="4678"/>
                      <a:pt x="11727" y="4672"/>
                    </a:cubicBezTo>
                    <a:lnTo>
                      <a:pt x="11727" y="4672"/>
                    </a:lnTo>
                    <a:cubicBezTo>
                      <a:pt x="11725" y="4695"/>
                      <a:pt x="11724" y="4726"/>
                      <a:pt x="11719" y="4755"/>
                    </a:cubicBezTo>
                    <a:cubicBezTo>
                      <a:pt x="11717" y="4781"/>
                      <a:pt x="11712" y="4810"/>
                      <a:pt x="11711" y="4835"/>
                    </a:cubicBezTo>
                    <a:cubicBezTo>
                      <a:pt x="11703" y="4897"/>
                      <a:pt x="11695" y="4952"/>
                      <a:pt x="11690" y="4971"/>
                    </a:cubicBezTo>
                    <a:cubicBezTo>
                      <a:pt x="11666" y="5092"/>
                      <a:pt x="11640" y="5212"/>
                      <a:pt x="11615" y="5333"/>
                    </a:cubicBezTo>
                    <a:cubicBezTo>
                      <a:pt x="11613" y="5331"/>
                      <a:pt x="11613" y="5331"/>
                      <a:pt x="11613" y="5328"/>
                    </a:cubicBezTo>
                    <a:cubicBezTo>
                      <a:pt x="11603" y="5305"/>
                      <a:pt x="11595" y="5282"/>
                      <a:pt x="11589" y="5256"/>
                    </a:cubicBezTo>
                    <a:cubicBezTo>
                      <a:pt x="11571" y="5188"/>
                      <a:pt x="11538" y="4983"/>
                      <a:pt x="11519" y="4854"/>
                    </a:cubicBezTo>
                    <a:lnTo>
                      <a:pt x="11521" y="4852"/>
                    </a:lnTo>
                    <a:lnTo>
                      <a:pt x="11515" y="4829"/>
                    </a:lnTo>
                    <a:cubicBezTo>
                      <a:pt x="11513" y="4823"/>
                      <a:pt x="11513" y="4819"/>
                      <a:pt x="11513" y="4814"/>
                    </a:cubicBezTo>
                    <a:lnTo>
                      <a:pt x="11513" y="4814"/>
                    </a:lnTo>
                    <a:cubicBezTo>
                      <a:pt x="11522" y="4823"/>
                      <a:pt x="11534" y="4832"/>
                      <a:pt x="11545" y="4838"/>
                    </a:cubicBezTo>
                    <a:cubicBezTo>
                      <a:pt x="11509" y="4775"/>
                      <a:pt x="11483" y="4633"/>
                      <a:pt x="11470" y="4509"/>
                    </a:cubicBezTo>
                    <a:lnTo>
                      <a:pt x="11464" y="4454"/>
                    </a:lnTo>
                    <a:cubicBezTo>
                      <a:pt x="11462" y="4445"/>
                      <a:pt x="11462" y="4437"/>
                      <a:pt x="11462" y="4429"/>
                    </a:cubicBezTo>
                    <a:lnTo>
                      <a:pt x="11462" y="4425"/>
                    </a:lnTo>
                    <a:cubicBezTo>
                      <a:pt x="11462" y="4423"/>
                      <a:pt x="11462" y="4422"/>
                      <a:pt x="11462" y="4420"/>
                    </a:cubicBezTo>
                    <a:lnTo>
                      <a:pt x="11462" y="4420"/>
                    </a:lnTo>
                    <a:cubicBezTo>
                      <a:pt x="11462" y="4432"/>
                      <a:pt x="11461" y="4445"/>
                      <a:pt x="11461" y="4457"/>
                    </a:cubicBezTo>
                    <a:cubicBezTo>
                      <a:pt x="11458" y="4467"/>
                      <a:pt x="11458" y="4477"/>
                      <a:pt x="11458" y="4489"/>
                    </a:cubicBezTo>
                    <a:cubicBezTo>
                      <a:pt x="11458" y="4493"/>
                      <a:pt x="11458" y="4498"/>
                      <a:pt x="11457" y="4504"/>
                    </a:cubicBezTo>
                    <a:cubicBezTo>
                      <a:pt x="11457" y="4506"/>
                      <a:pt x="11455" y="4512"/>
                      <a:pt x="11455" y="4518"/>
                    </a:cubicBezTo>
                    <a:cubicBezTo>
                      <a:pt x="11454" y="4527"/>
                      <a:pt x="11454" y="4537"/>
                      <a:pt x="11451" y="4547"/>
                    </a:cubicBezTo>
                    <a:cubicBezTo>
                      <a:pt x="11449" y="4556"/>
                      <a:pt x="11449" y="4566"/>
                      <a:pt x="11448" y="4578"/>
                    </a:cubicBezTo>
                    <a:cubicBezTo>
                      <a:pt x="11446" y="4586"/>
                      <a:pt x="11446" y="4595"/>
                      <a:pt x="11444" y="4605"/>
                    </a:cubicBezTo>
                    <a:cubicBezTo>
                      <a:pt x="11442" y="4615"/>
                      <a:pt x="11441" y="4627"/>
                      <a:pt x="11439" y="4636"/>
                    </a:cubicBezTo>
                    <a:lnTo>
                      <a:pt x="11433" y="4663"/>
                    </a:lnTo>
                    <a:cubicBezTo>
                      <a:pt x="11432" y="4673"/>
                      <a:pt x="11429" y="4685"/>
                      <a:pt x="11426" y="4695"/>
                    </a:cubicBezTo>
                    <a:cubicBezTo>
                      <a:pt x="11425" y="4704"/>
                      <a:pt x="11422" y="4711"/>
                      <a:pt x="11420" y="4718"/>
                    </a:cubicBezTo>
                    <a:lnTo>
                      <a:pt x="11410" y="4758"/>
                    </a:lnTo>
                    <a:cubicBezTo>
                      <a:pt x="11407" y="4765"/>
                      <a:pt x="11406" y="4769"/>
                      <a:pt x="11404" y="4777"/>
                    </a:cubicBezTo>
                    <a:cubicBezTo>
                      <a:pt x="11397" y="4795"/>
                      <a:pt x="11391" y="4813"/>
                      <a:pt x="11384" y="4833"/>
                    </a:cubicBezTo>
                    <a:cubicBezTo>
                      <a:pt x="11390" y="4832"/>
                      <a:pt x="11396" y="4830"/>
                      <a:pt x="11399" y="4827"/>
                    </a:cubicBezTo>
                    <a:cubicBezTo>
                      <a:pt x="11406" y="4824"/>
                      <a:pt x="11413" y="4819"/>
                      <a:pt x="11420" y="4813"/>
                    </a:cubicBezTo>
                    <a:lnTo>
                      <a:pt x="11420" y="4813"/>
                    </a:lnTo>
                    <a:cubicBezTo>
                      <a:pt x="11419" y="4838"/>
                      <a:pt x="11417" y="4867"/>
                      <a:pt x="11412" y="4897"/>
                    </a:cubicBezTo>
                    <a:cubicBezTo>
                      <a:pt x="11410" y="4922"/>
                      <a:pt x="11406" y="4951"/>
                      <a:pt x="11403" y="4977"/>
                    </a:cubicBezTo>
                    <a:cubicBezTo>
                      <a:pt x="11393" y="5038"/>
                      <a:pt x="11385" y="5093"/>
                      <a:pt x="11383" y="5115"/>
                    </a:cubicBezTo>
                    <a:cubicBezTo>
                      <a:pt x="11356" y="5237"/>
                      <a:pt x="11332" y="5357"/>
                      <a:pt x="11304" y="5481"/>
                    </a:cubicBezTo>
                    <a:cubicBezTo>
                      <a:pt x="11313" y="5472"/>
                      <a:pt x="11323" y="5463"/>
                      <a:pt x="11332" y="5452"/>
                    </a:cubicBezTo>
                    <a:cubicBezTo>
                      <a:pt x="11340" y="5443"/>
                      <a:pt x="11346" y="5434"/>
                      <a:pt x="11355" y="5423"/>
                    </a:cubicBezTo>
                    <a:cubicBezTo>
                      <a:pt x="11356" y="5423"/>
                      <a:pt x="11356" y="5421"/>
                      <a:pt x="11356" y="5421"/>
                    </a:cubicBezTo>
                    <a:cubicBezTo>
                      <a:pt x="11356" y="5421"/>
                      <a:pt x="11356" y="5420"/>
                      <a:pt x="11359" y="5420"/>
                    </a:cubicBezTo>
                    <a:cubicBezTo>
                      <a:pt x="11356" y="5429"/>
                      <a:pt x="11355" y="5440"/>
                      <a:pt x="11354" y="5449"/>
                    </a:cubicBezTo>
                    <a:cubicBezTo>
                      <a:pt x="11354" y="5455"/>
                      <a:pt x="11352" y="5458"/>
                      <a:pt x="11352" y="5463"/>
                    </a:cubicBezTo>
                    <a:cubicBezTo>
                      <a:pt x="11349" y="5469"/>
                      <a:pt x="11349" y="5474"/>
                      <a:pt x="11349" y="5479"/>
                    </a:cubicBezTo>
                    <a:cubicBezTo>
                      <a:pt x="11330" y="5648"/>
                      <a:pt x="11303" y="5777"/>
                      <a:pt x="11239" y="5924"/>
                    </a:cubicBezTo>
                    <a:cubicBezTo>
                      <a:pt x="11233" y="5909"/>
                      <a:pt x="11226" y="5898"/>
                      <a:pt x="11221" y="5883"/>
                    </a:cubicBezTo>
                    <a:cubicBezTo>
                      <a:pt x="11197" y="5810"/>
                      <a:pt x="11163" y="5694"/>
                      <a:pt x="11146" y="5603"/>
                    </a:cubicBezTo>
                    <a:lnTo>
                      <a:pt x="11146" y="5603"/>
                    </a:lnTo>
                    <a:cubicBezTo>
                      <a:pt x="11149" y="5604"/>
                      <a:pt x="11150" y="5604"/>
                      <a:pt x="11153" y="5604"/>
                    </a:cubicBezTo>
                    <a:cubicBezTo>
                      <a:pt x="11159" y="5607"/>
                      <a:pt x="11163" y="5607"/>
                      <a:pt x="11168" y="5609"/>
                    </a:cubicBezTo>
                    <a:cubicBezTo>
                      <a:pt x="11173" y="5610"/>
                      <a:pt x="11181" y="5610"/>
                      <a:pt x="11187" y="5610"/>
                    </a:cubicBezTo>
                    <a:cubicBezTo>
                      <a:pt x="11182" y="5604"/>
                      <a:pt x="11181" y="5597"/>
                      <a:pt x="11178" y="5593"/>
                    </a:cubicBezTo>
                    <a:cubicBezTo>
                      <a:pt x="11172" y="5582"/>
                      <a:pt x="11168" y="5572"/>
                      <a:pt x="11163" y="5561"/>
                    </a:cubicBezTo>
                    <a:cubicBezTo>
                      <a:pt x="11153" y="5537"/>
                      <a:pt x="11144" y="5514"/>
                      <a:pt x="11139" y="5488"/>
                    </a:cubicBezTo>
                    <a:cubicBezTo>
                      <a:pt x="11121" y="5420"/>
                      <a:pt x="11088" y="5215"/>
                      <a:pt x="11069" y="5086"/>
                    </a:cubicBezTo>
                    <a:lnTo>
                      <a:pt x="11069" y="5084"/>
                    </a:lnTo>
                    <a:lnTo>
                      <a:pt x="11065" y="5058"/>
                    </a:lnTo>
                    <a:cubicBezTo>
                      <a:pt x="11063" y="5055"/>
                      <a:pt x="11063" y="5050"/>
                      <a:pt x="11063" y="5044"/>
                    </a:cubicBezTo>
                    <a:lnTo>
                      <a:pt x="11063" y="5044"/>
                    </a:lnTo>
                    <a:cubicBezTo>
                      <a:pt x="11072" y="5055"/>
                      <a:pt x="11083" y="5064"/>
                      <a:pt x="11095" y="5070"/>
                    </a:cubicBezTo>
                    <a:cubicBezTo>
                      <a:pt x="11051" y="4999"/>
                      <a:pt x="11025" y="4819"/>
                      <a:pt x="11014" y="4687"/>
                    </a:cubicBezTo>
                    <a:cubicBezTo>
                      <a:pt x="11012" y="4679"/>
                      <a:pt x="11012" y="4671"/>
                      <a:pt x="11012" y="4663"/>
                    </a:cubicBezTo>
                    <a:lnTo>
                      <a:pt x="11012" y="4659"/>
                    </a:lnTo>
                    <a:cubicBezTo>
                      <a:pt x="11011" y="4652"/>
                      <a:pt x="11011" y="4644"/>
                      <a:pt x="11011" y="4636"/>
                    </a:cubicBezTo>
                    <a:cubicBezTo>
                      <a:pt x="11011" y="4653"/>
                      <a:pt x="11011" y="4672"/>
                      <a:pt x="11008" y="4692"/>
                    </a:cubicBezTo>
                    <a:cubicBezTo>
                      <a:pt x="11008" y="4701"/>
                      <a:pt x="11006" y="4711"/>
                      <a:pt x="11006" y="4721"/>
                    </a:cubicBezTo>
                    <a:cubicBezTo>
                      <a:pt x="11005" y="4730"/>
                      <a:pt x="11005" y="4740"/>
                      <a:pt x="11005" y="4752"/>
                    </a:cubicBezTo>
                    <a:cubicBezTo>
                      <a:pt x="11004" y="4761"/>
                      <a:pt x="11004" y="4769"/>
                      <a:pt x="11001" y="4781"/>
                    </a:cubicBezTo>
                    <a:cubicBezTo>
                      <a:pt x="10999" y="4791"/>
                      <a:pt x="10999" y="4801"/>
                      <a:pt x="10998" y="4811"/>
                    </a:cubicBezTo>
                    <a:cubicBezTo>
                      <a:pt x="10996" y="4823"/>
                      <a:pt x="10993" y="4830"/>
                      <a:pt x="10993" y="4840"/>
                    </a:cubicBezTo>
                    <a:cubicBezTo>
                      <a:pt x="10992" y="4852"/>
                      <a:pt x="10990" y="4861"/>
                      <a:pt x="10989" y="4871"/>
                    </a:cubicBezTo>
                    <a:cubicBezTo>
                      <a:pt x="10986" y="4881"/>
                      <a:pt x="10985" y="4890"/>
                      <a:pt x="10983" y="4897"/>
                    </a:cubicBezTo>
                    <a:cubicBezTo>
                      <a:pt x="10982" y="4910"/>
                      <a:pt x="10979" y="4920"/>
                      <a:pt x="10976" y="4932"/>
                    </a:cubicBezTo>
                    <a:cubicBezTo>
                      <a:pt x="10975" y="4939"/>
                      <a:pt x="10972" y="4948"/>
                      <a:pt x="10970" y="4955"/>
                    </a:cubicBezTo>
                    <a:lnTo>
                      <a:pt x="10960" y="4993"/>
                    </a:lnTo>
                    <a:cubicBezTo>
                      <a:pt x="10957" y="5000"/>
                      <a:pt x="10956" y="5006"/>
                      <a:pt x="10953" y="5012"/>
                    </a:cubicBezTo>
                    <a:cubicBezTo>
                      <a:pt x="10947" y="5031"/>
                      <a:pt x="10940" y="5050"/>
                      <a:pt x="10934" y="5067"/>
                    </a:cubicBezTo>
                    <a:cubicBezTo>
                      <a:pt x="10940" y="5066"/>
                      <a:pt x="10943" y="5064"/>
                      <a:pt x="10948" y="5063"/>
                    </a:cubicBezTo>
                    <a:cubicBezTo>
                      <a:pt x="10956" y="5058"/>
                      <a:pt x="10963" y="5052"/>
                      <a:pt x="10969" y="5048"/>
                    </a:cubicBezTo>
                    <a:lnTo>
                      <a:pt x="10969" y="5048"/>
                    </a:lnTo>
                    <a:cubicBezTo>
                      <a:pt x="10967" y="5071"/>
                      <a:pt x="10964" y="5100"/>
                      <a:pt x="10961" y="5131"/>
                    </a:cubicBezTo>
                    <a:cubicBezTo>
                      <a:pt x="10960" y="5157"/>
                      <a:pt x="10954" y="5186"/>
                      <a:pt x="10953" y="5211"/>
                    </a:cubicBezTo>
                    <a:cubicBezTo>
                      <a:pt x="10945" y="5273"/>
                      <a:pt x="10935" y="5327"/>
                      <a:pt x="10932" y="5347"/>
                    </a:cubicBezTo>
                    <a:cubicBezTo>
                      <a:pt x="10906" y="5469"/>
                      <a:pt x="10882" y="5593"/>
                      <a:pt x="10855" y="5713"/>
                    </a:cubicBezTo>
                    <a:cubicBezTo>
                      <a:pt x="10866" y="5704"/>
                      <a:pt x="10874" y="5696"/>
                      <a:pt x="10883" y="5684"/>
                    </a:cubicBezTo>
                    <a:cubicBezTo>
                      <a:pt x="10890" y="5675"/>
                      <a:pt x="10898" y="5667"/>
                      <a:pt x="10906" y="5655"/>
                    </a:cubicBezTo>
                    <a:cubicBezTo>
                      <a:pt x="10906" y="5654"/>
                      <a:pt x="10909" y="5654"/>
                      <a:pt x="10909" y="5654"/>
                    </a:cubicBezTo>
                    <a:lnTo>
                      <a:pt x="10909" y="5654"/>
                    </a:lnTo>
                    <a:cubicBezTo>
                      <a:pt x="10906" y="5664"/>
                      <a:pt x="10905" y="5673"/>
                      <a:pt x="10905" y="5683"/>
                    </a:cubicBezTo>
                    <a:cubicBezTo>
                      <a:pt x="10905" y="5687"/>
                      <a:pt x="10903" y="5691"/>
                      <a:pt x="10903" y="5697"/>
                    </a:cubicBezTo>
                    <a:cubicBezTo>
                      <a:pt x="10903" y="5703"/>
                      <a:pt x="10902" y="5709"/>
                      <a:pt x="10902" y="5715"/>
                    </a:cubicBezTo>
                    <a:cubicBezTo>
                      <a:pt x="10896" y="5760"/>
                      <a:pt x="10890" y="5803"/>
                      <a:pt x="10883" y="5842"/>
                    </a:cubicBezTo>
                    <a:cubicBezTo>
                      <a:pt x="10880" y="5834"/>
                      <a:pt x="10874" y="5825"/>
                      <a:pt x="10870" y="5815"/>
                    </a:cubicBezTo>
                    <a:cubicBezTo>
                      <a:pt x="10839" y="5748"/>
                      <a:pt x="10808" y="5681"/>
                      <a:pt x="10783" y="5610"/>
                    </a:cubicBezTo>
                    <a:cubicBezTo>
                      <a:pt x="10757" y="5533"/>
                      <a:pt x="10720" y="5404"/>
                      <a:pt x="10702" y="5304"/>
                    </a:cubicBezTo>
                    <a:lnTo>
                      <a:pt x="10702" y="5304"/>
                    </a:lnTo>
                    <a:cubicBezTo>
                      <a:pt x="10703" y="5305"/>
                      <a:pt x="10706" y="5305"/>
                      <a:pt x="10709" y="5307"/>
                    </a:cubicBezTo>
                    <a:cubicBezTo>
                      <a:pt x="10715" y="5309"/>
                      <a:pt x="10720" y="5311"/>
                      <a:pt x="10725" y="5311"/>
                    </a:cubicBezTo>
                    <a:cubicBezTo>
                      <a:pt x="10732" y="5312"/>
                      <a:pt x="10738" y="5312"/>
                      <a:pt x="10745" y="5312"/>
                    </a:cubicBezTo>
                    <a:cubicBezTo>
                      <a:pt x="10742" y="5305"/>
                      <a:pt x="10738" y="5299"/>
                      <a:pt x="10736" y="5295"/>
                    </a:cubicBezTo>
                    <a:cubicBezTo>
                      <a:pt x="10729" y="5283"/>
                      <a:pt x="10725" y="5273"/>
                      <a:pt x="10720" y="5260"/>
                    </a:cubicBezTo>
                    <a:cubicBezTo>
                      <a:pt x="10710" y="5234"/>
                      <a:pt x="10700" y="5209"/>
                      <a:pt x="10694" y="5182"/>
                    </a:cubicBezTo>
                    <a:cubicBezTo>
                      <a:pt x="10677" y="5106"/>
                      <a:pt x="10641" y="4883"/>
                      <a:pt x="10616" y="4740"/>
                    </a:cubicBezTo>
                    <a:lnTo>
                      <a:pt x="10616" y="4739"/>
                    </a:lnTo>
                    <a:lnTo>
                      <a:pt x="10613" y="4714"/>
                    </a:lnTo>
                    <a:cubicBezTo>
                      <a:pt x="10611" y="4708"/>
                      <a:pt x="10611" y="4702"/>
                      <a:pt x="10609" y="4700"/>
                    </a:cubicBezTo>
                    <a:lnTo>
                      <a:pt x="10609" y="4700"/>
                    </a:lnTo>
                    <a:cubicBezTo>
                      <a:pt x="10620" y="4710"/>
                      <a:pt x="10633" y="4718"/>
                      <a:pt x="10645" y="4724"/>
                    </a:cubicBezTo>
                    <a:cubicBezTo>
                      <a:pt x="10598" y="4647"/>
                      <a:pt x="10568" y="4451"/>
                      <a:pt x="10556" y="4307"/>
                    </a:cubicBezTo>
                    <a:cubicBezTo>
                      <a:pt x="10555" y="4300"/>
                      <a:pt x="10555" y="4294"/>
                      <a:pt x="10555" y="4289"/>
                    </a:cubicBezTo>
                    <a:cubicBezTo>
                      <a:pt x="10553" y="4286"/>
                      <a:pt x="10553" y="4284"/>
                      <a:pt x="10553" y="4280"/>
                    </a:cubicBezTo>
                    <a:cubicBezTo>
                      <a:pt x="10553" y="4278"/>
                      <a:pt x="10553" y="4278"/>
                      <a:pt x="10550" y="4276"/>
                    </a:cubicBezTo>
                    <a:cubicBezTo>
                      <a:pt x="10550" y="4267"/>
                      <a:pt x="10549" y="4258"/>
                      <a:pt x="10549" y="4251"/>
                    </a:cubicBezTo>
                    <a:cubicBezTo>
                      <a:pt x="10549" y="4264"/>
                      <a:pt x="10549" y="4274"/>
                      <a:pt x="10548" y="4287"/>
                    </a:cubicBezTo>
                    <a:cubicBezTo>
                      <a:pt x="10549" y="4296"/>
                      <a:pt x="10548" y="4303"/>
                      <a:pt x="10548" y="4312"/>
                    </a:cubicBezTo>
                    <a:cubicBezTo>
                      <a:pt x="10548" y="4323"/>
                      <a:pt x="10546" y="4335"/>
                      <a:pt x="10546" y="4344"/>
                    </a:cubicBezTo>
                    <a:cubicBezTo>
                      <a:pt x="10546" y="4354"/>
                      <a:pt x="10543" y="4366"/>
                      <a:pt x="10543" y="4376"/>
                    </a:cubicBezTo>
                    <a:cubicBezTo>
                      <a:pt x="10543" y="4387"/>
                      <a:pt x="10542" y="4398"/>
                      <a:pt x="10540" y="4409"/>
                    </a:cubicBezTo>
                    <a:cubicBezTo>
                      <a:pt x="10539" y="4419"/>
                      <a:pt x="10539" y="4431"/>
                      <a:pt x="10536" y="4441"/>
                    </a:cubicBezTo>
                    <a:cubicBezTo>
                      <a:pt x="10535" y="4453"/>
                      <a:pt x="10533" y="4461"/>
                      <a:pt x="10532" y="4472"/>
                    </a:cubicBezTo>
                    <a:cubicBezTo>
                      <a:pt x="10529" y="4485"/>
                      <a:pt x="10527" y="4496"/>
                      <a:pt x="10526" y="4506"/>
                    </a:cubicBezTo>
                    <a:cubicBezTo>
                      <a:pt x="10524" y="4517"/>
                      <a:pt x="10521" y="4527"/>
                      <a:pt x="10520" y="4535"/>
                    </a:cubicBezTo>
                    <a:cubicBezTo>
                      <a:pt x="10517" y="4549"/>
                      <a:pt x="10514" y="4559"/>
                      <a:pt x="10511" y="4572"/>
                    </a:cubicBezTo>
                    <a:cubicBezTo>
                      <a:pt x="10510" y="4581"/>
                      <a:pt x="10507" y="4591"/>
                      <a:pt x="10504" y="4598"/>
                    </a:cubicBezTo>
                    <a:cubicBezTo>
                      <a:pt x="10500" y="4611"/>
                      <a:pt x="10497" y="4626"/>
                      <a:pt x="10491" y="4637"/>
                    </a:cubicBezTo>
                    <a:cubicBezTo>
                      <a:pt x="10489" y="4644"/>
                      <a:pt x="10488" y="4652"/>
                      <a:pt x="10484" y="4659"/>
                    </a:cubicBezTo>
                    <a:cubicBezTo>
                      <a:pt x="10476" y="4679"/>
                      <a:pt x="10471" y="4701"/>
                      <a:pt x="10463" y="4721"/>
                    </a:cubicBezTo>
                    <a:lnTo>
                      <a:pt x="10481" y="4716"/>
                    </a:lnTo>
                    <a:cubicBezTo>
                      <a:pt x="10489" y="4713"/>
                      <a:pt x="10497" y="4705"/>
                      <a:pt x="10504" y="4698"/>
                    </a:cubicBezTo>
                    <a:lnTo>
                      <a:pt x="10504" y="4698"/>
                    </a:lnTo>
                    <a:cubicBezTo>
                      <a:pt x="10503" y="4723"/>
                      <a:pt x="10498" y="4756"/>
                      <a:pt x="10495" y="4790"/>
                    </a:cubicBezTo>
                    <a:lnTo>
                      <a:pt x="10484" y="4877"/>
                    </a:lnTo>
                    <a:cubicBezTo>
                      <a:pt x="10475" y="4945"/>
                      <a:pt x="10466" y="5005"/>
                      <a:pt x="10460" y="5028"/>
                    </a:cubicBezTo>
                    <a:cubicBezTo>
                      <a:pt x="10433" y="5163"/>
                      <a:pt x="10404" y="5296"/>
                      <a:pt x="10376" y="5429"/>
                    </a:cubicBezTo>
                    <a:cubicBezTo>
                      <a:pt x="10388" y="5420"/>
                      <a:pt x="10397" y="5410"/>
                      <a:pt x="10408" y="5398"/>
                    </a:cubicBezTo>
                    <a:cubicBezTo>
                      <a:pt x="10417" y="5389"/>
                      <a:pt x="10424" y="5378"/>
                      <a:pt x="10431" y="5368"/>
                    </a:cubicBezTo>
                    <a:cubicBezTo>
                      <a:pt x="10433" y="5365"/>
                      <a:pt x="10433" y="5365"/>
                      <a:pt x="10433" y="5363"/>
                    </a:cubicBezTo>
                    <a:cubicBezTo>
                      <a:pt x="10434" y="5363"/>
                      <a:pt x="10434" y="5363"/>
                      <a:pt x="10434" y="5363"/>
                    </a:cubicBezTo>
                    <a:lnTo>
                      <a:pt x="10434" y="5363"/>
                    </a:lnTo>
                    <a:cubicBezTo>
                      <a:pt x="10433" y="5373"/>
                      <a:pt x="10431" y="5384"/>
                      <a:pt x="10431" y="5394"/>
                    </a:cubicBezTo>
                    <a:cubicBezTo>
                      <a:pt x="10430" y="5400"/>
                      <a:pt x="10430" y="5405"/>
                      <a:pt x="10430" y="5408"/>
                    </a:cubicBezTo>
                    <a:cubicBezTo>
                      <a:pt x="10427" y="5415"/>
                      <a:pt x="10427" y="5421"/>
                      <a:pt x="10427" y="5427"/>
                    </a:cubicBezTo>
                    <a:cubicBezTo>
                      <a:pt x="10418" y="5500"/>
                      <a:pt x="10408" y="5567"/>
                      <a:pt x="10395" y="5629"/>
                    </a:cubicBezTo>
                    <a:cubicBezTo>
                      <a:pt x="10382" y="5597"/>
                      <a:pt x="10369" y="5568"/>
                      <a:pt x="10359" y="5537"/>
                    </a:cubicBezTo>
                    <a:cubicBezTo>
                      <a:pt x="10325" y="5443"/>
                      <a:pt x="10282" y="5285"/>
                      <a:pt x="10259" y="5166"/>
                    </a:cubicBezTo>
                    <a:lnTo>
                      <a:pt x="10259" y="5166"/>
                    </a:lnTo>
                    <a:cubicBezTo>
                      <a:pt x="10263" y="5167"/>
                      <a:pt x="10264" y="5167"/>
                      <a:pt x="10267" y="5169"/>
                    </a:cubicBezTo>
                    <a:cubicBezTo>
                      <a:pt x="10275" y="5172"/>
                      <a:pt x="10280" y="5173"/>
                      <a:pt x="10288" y="5173"/>
                    </a:cubicBezTo>
                    <a:cubicBezTo>
                      <a:pt x="10296" y="5174"/>
                      <a:pt x="10304" y="5174"/>
                      <a:pt x="10311" y="5174"/>
                    </a:cubicBezTo>
                    <a:cubicBezTo>
                      <a:pt x="10308" y="5167"/>
                      <a:pt x="10304" y="5160"/>
                      <a:pt x="10299" y="5151"/>
                    </a:cubicBezTo>
                    <a:cubicBezTo>
                      <a:pt x="10292" y="5138"/>
                      <a:pt x="10286" y="5125"/>
                      <a:pt x="10280" y="5111"/>
                    </a:cubicBezTo>
                    <a:cubicBezTo>
                      <a:pt x="10267" y="5080"/>
                      <a:pt x="10257" y="5048"/>
                      <a:pt x="10250" y="5015"/>
                    </a:cubicBezTo>
                    <a:cubicBezTo>
                      <a:pt x="10227" y="4922"/>
                      <a:pt x="10183" y="4650"/>
                      <a:pt x="10155" y="4479"/>
                    </a:cubicBezTo>
                    <a:cubicBezTo>
                      <a:pt x="10155" y="4477"/>
                      <a:pt x="10157" y="4477"/>
                      <a:pt x="10157" y="4477"/>
                    </a:cubicBezTo>
                    <a:lnTo>
                      <a:pt x="10150" y="4445"/>
                    </a:lnTo>
                    <a:cubicBezTo>
                      <a:pt x="10148" y="4438"/>
                      <a:pt x="10148" y="4432"/>
                      <a:pt x="10147" y="4427"/>
                    </a:cubicBezTo>
                    <a:lnTo>
                      <a:pt x="10147" y="4427"/>
                    </a:lnTo>
                    <a:cubicBezTo>
                      <a:pt x="10158" y="4440"/>
                      <a:pt x="10173" y="4453"/>
                      <a:pt x="10190" y="4460"/>
                    </a:cubicBezTo>
                    <a:cubicBezTo>
                      <a:pt x="10163" y="4418"/>
                      <a:pt x="10141" y="4344"/>
                      <a:pt x="10125" y="4258"/>
                    </a:cubicBezTo>
                    <a:cubicBezTo>
                      <a:pt x="10119" y="4232"/>
                      <a:pt x="10113" y="4207"/>
                      <a:pt x="10110" y="4180"/>
                    </a:cubicBezTo>
                    <a:cubicBezTo>
                      <a:pt x="10108" y="4172"/>
                      <a:pt x="10108" y="4167"/>
                      <a:pt x="10108" y="4161"/>
                    </a:cubicBezTo>
                    <a:cubicBezTo>
                      <a:pt x="10096" y="4088"/>
                      <a:pt x="10089" y="4016"/>
                      <a:pt x="10083" y="3950"/>
                    </a:cubicBezTo>
                    <a:cubicBezTo>
                      <a:pt x="10081" y="3937"/>
                      <a:pt x="10081" y="3926"/>
                      <a:pt x="10079" y="3917"/>
                    </a:cubicBezTo>
                    <a:lnTo>
                      <a:pt x="10079" y="3914"/>
                    </a:lnTo>
                    <a:cubicBezTo>
                      <a:pt x="10077" y="3902"/>
                      <a:pt x="10077" y="3894"/>
                      <a:pt x="10077" y="3882"/>
                    </a:cubicBezTo>
                    <a:cubicBezTo>
                      <a:pt x="10077" y="3908"/>
                      <a:pt x="10077" y="3931"/>
                      <a:pt x="10076" y="3958"/>
                    </a:cubicBezTo>
                    <a:cubicBezTo>
                      <a:pt x="10076" y="3969"/>
                      <a:pt x="10074" y="3982"/>
                      <a:pt x="10074" y="3997"/>
                    </a:cubicBezTo>
                    <a:cubicBezTo>
                      <a:pt x="10071" y="4010"/>
                      <a:pt x="10071" y="4024"/>
                      <a:pt x="10070" y="4037"/>
                    </a:cubicBezTo>
                    <a:cubicBezTo>
                      <a:pt x="10068" y="4049"/>
                      <a:pt x="10068" y="4062"/>
                      <a:pt x="10067" y="4075"/>
                    </a:cubicBezTo>
                    <a:cubicBezTo>
                      <a:pt x="10064" y="4090"/>
                      <a:pt x="10063" y="4103"/>
                      <a:pt x="10061" y="4117"/>
                    </a:cubicBezTo>
                    <a:cubicBezTo>
                      <a:pt x="10060" y="4129"/>
                      <a:pt x="10057" y="4142"/>
                      <a:pt x="10055" y="4154"/>
                    </a:cubicBezTo>
                    <a:cubicBezTo>
                      <a:pt x="10055" y="4156"/>
                      <a:pt x="10054" y="4158"/>
                      <a:pt x="10054" y="4162"/>
                    </a:cubicBezTo>
                    <a:cubicBezTo>
                      <a:pt x="10054" y="4164"/>
                      <a:pt x="10052" y="4164"/>
                      <a:pt x="10052" y="4165"/>
                    </a:cubicBezTo>
                    <a:cubicBezTo>
                      <a:pt x="10049" y="4175"/>
                      <a:pt x="10048" y="4186"/>
                      <a:pt x="10047" y="4197"/>
                    </a:cubicBezTo>
                    <a:cubicBezTo>
                      <a:pt x="10045" y="4209"/>
                      <a:pt x="10042" y="4220"/>
                      <a:pt x="10039" y="4231"/>
                    </a:cubicBezTo>
                    <a:cubicBezTo>
                      <a:pt x="10035" y="4245"/>
                      <a:pt x="10032" y="4260"/>
                      <a:pt x="10031" y="4277"/>
                    </a:cubicBezTo>
                    <a:cubicBezTo>
                      <a:pt x="10028" y="4286"/>
                      <a:pt x="10026" y="4293"/>
                      <a:pt x="10023" y="4302"/>
                    </a:cubicBezTo>
                    <a:cubicBezTo>
                      <a:pt x="10020" y="4303"/>
                      <a:pt x="10020" y="4307"/>
                      <a:pt x="10020" y="4309"/>
                    </a:cubicBezTo>
                    <a:cubicBezTo>
                      <a:pt x="10018" y="4325"/>
                      <a:pt x="10012" y="4342"/>
                      <a:pt x="10006" y="4358"/>
                    </a:cubicBezTo>
                    <a:cubicBezTo>
                      <a:pt x="10004" y="4367"/>
                      <a:pt x="10003" y="4376"/>
                      <a:pt x="9999" y="4383"/>
                    </a:cubicBezTo>
                    <a:cubicBezTo>
                      <a:pt x="9991" y="4409"/>
                      <a:pt x="9983" y="4434"/>
                      <a:pt x="9974" y="4460"/>
                    </a:cubicBezTo>
                    <a:cubicBezTo>
                      <a:pt x="9981" y="4459"/>
                      <a:pt x="9988" y="4456"/>
                      <a:pt x="9994" y="4453"/>
                    </a:cubicBezTo>
                    <a:cubicBezTo>
                      <a:pt x="10004" y="4447"/>
                      <a:pt x="10013" y="4440"/>
                      <a:pt x="10023" y="4432"/>
                    </a:cubicBezTo>
                    <a:lnTo>
                      <a:pt x="10023" y="4432"/>
                    </a:lnTo>
                    <a:cubicBezTo>
                      <a:pt x="10020" y="4463"/>
                      <a:pt x="10018" y="4504"/>
                      <a:pt x="10013" y="4543"/>
                    </a:cubicBezTo>
                    <a:cubicBezTo>
                      <a:pt x="10010" y="4578"/>
                      <a:pt x="10004" y="4614"/>
                      <a:pt x="10002" y="4649"/>
                    </a:cubicBezTo>
                    <a:cubicBezTo>
                      <a:pt x="9990" y="4730"/>
                      <a:pt x="9980" y="4804"/>
                      <a:pt x="9974" y="4832"/>
                    </a:cubicBezTo>
                    <a:cubicBezTo>
                      <a:pt x="9954" y="4928"/>
                      <a:pt x="9933" y="5025"/>
                      <a:pt x="9912" y="5121"/>
                    </a:cubicBezTo>
                    <a:cubicBezTo>
                      <a:pt x="9897" y="5084"/>
                      <a:pt x="9882" y="5048"/>
                      <a:pt x="9871" y="5012"/>
                    </a:cubicBezTo>
                    <a:cubicBezTo>
                      <a:pt x="9871" y="5010"/>
                      <a:pt x="9871" y="5010"/>
                      <a:pt x="9868" y="5010"/>
                    </a:cubicBezTo>
                    <a:cubicBezTo>
                      <a:pt x="9849" y="4955"/>
                      <a:pt x="9829" y="4901"/>
                      <a:pt x="9810" y="4846"/>
                    </a:cubicBezTo>
                    <a:lnTo>
                      <a:pt x="9806" y="4830"/>
                    </a:lnTo>
                    <a:lnTo>
                      <a:pt x="9806" y="4830"/>
                    </a:lnTo>
                    <a:cubicBezTo>
                      <a:pt x="9829" y="4854"/>
                      <a:pt x="9856" y="4874"/>
                      <a:pt x="9882" y="4891"/>
                    </a:cubicBezTo>
                    <a:lnTo>
                      <a:pt x="9885" y="4891"/>
                    </a:lnTo>
                    <a:cubicBezTo>
                      <a:pt x="9897" y="4899"/>
                      <a:pt x="9909" y="4906"/>
                      <a:pt x="9922" y="4912"/>
                    </a:cubicBezTo>
                    <a:cubicBezTo>
                      <a:pt x="9896" y="4859"/>
                      <a:pt x="9872" y="4807"/>
                      <a:pt x="9846" y="4753"/>
                    </a:cubicBezTo>
                    <a:cubicBezTo>
                      <a:pt x="9808" y="4672"/>
                      <a:pt x="9771" y="4591"/>
                      <a:pt x="9742" y="4505"/>
                    </a:cubicBezTo>
                    <a:cubicBezTo>
                      <a:pt x="9734" y="4482"/>
                      <a:pt x="9726" y="4456"/>
                      <a:pt x="9715" y="4427"/>
                    </a:cubicBezTo>
                    <a:cubicBezTo>
                      <a:pt x="9692" y="4351"/>
                      <a:pt x="9668" y="4260"/>
                      <a:pt x="9650" y="4180"/>
                    </a:cubicBezTo>
                    <a:cubicBezTo>
                      <a:pt x="9649" y="4164"/>
                      <a:pt x="9646" y="4149"/>
                      <a:pt x="9641" y="4133"/>
                    </a:cubicBezTo>
                    <a:cubicBezTo>
                      <a:pt x="9646" y="4133"/>
                      <a:pt x="9647" y="4135"/>
                      <a:pt x="9650" y="4135"/>
                    </a:cubicBezTo>
                    <a:cubicBezTo>
                      <a:pt x="9657" y="4136"/>
                      <a:pt x="9663" y="4139"/>
                      <a:pt x="9670" y="4140"/>
                    </a:cubicBezTo>
                    <a:cubicBezTo>
                      <a:pt x="9678" y="4142"/>
                      <a:pt x="9686" y="4142"/>
                      <a:pt x="9694" y="4142"/>
                    </a:cubicBezTo>
                    <a:cubicBezTo>
                      <a:pt x="9691" y="4135"/>
                      <a:pt x="9686" y="4126"/>
                      <a:pt x="9682" y="4119"/>
                    </a:cubicBezTo>
                    <a:cubicBezTo>
                      <a:pt x="9675" y="4106"/>
                      <a:pt x="9669" y="4093"/>
                      <a:pt x="9663" y="4078"/>
                    </a:cubicBezTo>
                    <a:cubicBezTo>
                      <a:pt x="9660" y="4071"/>
                      <a:pt x="9657" y="4066"/>
                      <a:pt x="9656" y="4059"/>
                    </a:cubicBezTo>
                    <a:cubicBezTo>
                      <a:pt x="9647" y="4033"/>
                      <a:pt x="9639" y="4008"/>
                      <a:pt x="9631" y="3982"/>
                    </a:cubicBezTo>
                    <a:cubicBezTo>
                      <a:pt x="9607" y="3889"/>
                      <a:pt x="9563" y="3618"/>
                      <a:pt x="9537" y="3445"/>
                    </a:cubicBezTo>
                    <a:lnTo>
                      <a:pt x="9537" y="3443"/>
                    </a:lnTo>
                    <a:lnTo>
                      <a:pt x="9530" y="3410"/>
                    </a:lnTo>
                    <a:cubicBezTo>
                      <a:pt x="9527" y="3403"/>
                      <a:pt x="9527" y="3398"/>
                      <a:pt x="9527" y="3393"/>
                    </a:cubicBezTo>
                    <a:lnTo>
                      <a:pt x="9527" y="3393"/>
                    </a:lnTo>
                    <a:cubicBezTo>
                      <a:pt x="9540" y="3406"/>
                      <a:pt x="9554" y="3417"/>
                      <a:pt x="9570" y="3425"/>
                    </a:cubicBezTo>
                    <a:cubicBezTo>
                      <a:pt x="9551" y="3393"/>
                      <a:pt x="9534" y="3343"/>
                      <a:pt x="9519" y="3287"/>
                    </a:cubicBezTo>
                    <a:cubicBezTo>
                      <a:pt x="9502" y="3214"/>
                      <a:pt x="9486" y="3130"/>
                      <a:pt x="9474" y="3046"/>
                    </a:cubicBezTo>
                    <a:cubicBezTo>
                      <a:pt x="9469" y="3001"/>
                      <a:pt x="9464" y="2957"/>
                      <a:pt x="9460" y="2915"/>
                    </a:cubicBezTo>
                    <a:cubicBezTo>
                      <a:pt x="9458" y="2902"/>
                      <a:pt x="9458" y="2892"/>
                      <a:pt x="9458" y="2883"/>
                    </a:cubicBezTo>
                    <a:lnTo>
                      <a:pt x="9458" y="2879"/>
                    </a:lnTo>
                    <a:cubicBezTo>
                      <a:pt x="9457" y="2868"/>
                      <a:pt x="9457" y="2858"/>
                      <a:pt x="9457" y="2848"/>
                    </a:cubicBezTo>
                    <a:cubicBezTo>
                      <a:pt x="9457" y="2873"/>
                      <a:pt x="9457" y="2897"/>
                      <a:pt x="9454" y="2922"/>
                    </a:cubicBezTo>
                    <a:cubicBezTo>
                      <a:pt x="9453" y="2935"/>
                      <a:pt x="9453" y="2948"/>
                      <a:pt x="9453" y="2963"/>
                    </a:cubicBezTo>
                    <a:cubicBezTo>
                      <a:pt x="9451" y="2974"/>
                      <a:pt x="9451" y="2989"/>
                      <a:pt x="9450" y="3002"/>
                    </a:cubicBezTo>
                    <a:cubicBezTo>
                      <a:pt x="9447" y="3011"/>
                      <a:pt x="9447" y="3018"/>
                      <a:pt x="9445" y="3028"/>
                    </a:cubicBezTo>
                    <a:cubicBezTo>
                      <a:pt x="9445" y="3031"/>
                      <a:pt x="9445" y="3037"/>
                      <a:pt x="9444" y="3040"/>
                    </a:cubicBezTo>
                    <a:cubicBezTo>
                      <a:pt x="9442" y="3054"/>
                      <a:pt x="9442" y="3067"/>
                      <a:pt x="9440" y="3082"/>
                    </a:cubicBezTo>
                    <a:cubicBezTo>
                      <a:pt x="9438" y="3095"/>
                      <a:pt x="9437" y="3105"/>
                      <a:pt x="9435" y="3118"/>
                    </a:cubicBezTo>
                    <a:cubicBezTo>
                      <a:pt x="9432" y="3133"/>
                      <a:pt x="9429" y="3147"/>
                      <a:pt x="9428" y="3160"/>
                    </a:cubicBezTo>
                    <a:cubicBezTo>
                      <a:pt x="9425" y="3170"/>
                      <a:pt x="9424" y="3184"/>
                      <a:pt x="9421" y="3195"/>
                    </a:cubicBezTo>
                    <a:cubicBezTo>
                      <a:pt x="9416" y="3210"/>
                      <a:pt x="9413" y="3224"/>
                      <a:pt x="9409" y="3240"/>
                    </a:cubicBezTo>
                    <a:cubicBezTo>
                      <a:pt x="9408" y="3243"/>
                      <a:pt x="9408" y="3247"/>
                      <a:pt x="9408" y="3249"/>
                    </a:cubicBezTo>
                    <a:lnTo>
                      <a:pt x="9402" y="3271"/>
                    </a:lnTo>
                    <a:cubicBezTo>
                      <a:pt x="9399" y="3290"/>
                      <a:pt x="9393" y="3306"/>
                      <a:pt x="9387" y="3321"/>
                    </a:cubicBezTo>
                    <a:cubicBezTo>
                      <a:pt x="9384" y="3330"/>
                      <a:pt x="9381" y="3340"/>
                      <a:pt x="9380" y="3348"/>
                    </a:cubicBezTo>
                    <a:cubicBezTo>
                      <a:pt x="9371" y="3372"/>
                      <a:pt x="9364" y="3398"/>
                      <a:pt x="9355" y="3423"/>
                    </a:cubicBezTo>
                    <a:cubicBezTo>
                      <a:pt x="9363" y="3422"/>
                      <a:pt x="9370" y="3420"/>
                      <a:pt x="9374" y="3416"/>
                    </a:cubicBezTo>
                    <a:cubicBezTo>
                      <a:pt x="9384" y="3410"/>
                      <a:pt x="9395" y="3403"/>
                      <a:pt x="9403" y="3396"/>
                    </a:cubicBezTo>
                    <a:lnTo>
                      <a:pt x="9403" y="3396"/>
                    </a:lnTo>
                    <a:cubicBezTo>
                      <a:pt x="9402" y="3427"/>
                      <a:pt x="9399" y="3467"/>
                      <a:pt x="9393" y="3507"/>
                    </a:cubicBezTo>
                    <a:cubicBezTo>
                      <a:pt x="9389" y="3541"/>
                      <a:pt x="9386" y="3577"/>
                      <a:pt x="9380" y="3612"/>
                    </a:cubicBezTo>
                    <a:cubicBezTo>
                      <a:pt x="9370" y="3693"/>
                      <a:pt x="9357" y="3769"/>
                      <a:pt x="9351" y="3795"/>
                    </a:cubicBezTo>
                    <a:cubicBezTo>
                      <a:pt x="9341" y="3846"/>
                      <a:pt x="9329" y="3899"/>
                      <a:pt x="9319" y="3952"/>
                    </a:cubicBezTo>
                    <a:cubicBezTo>
                      <a:pt x="9302" y="4033"/>
                      <a:pt x="9284" y="4114"/>
                      <a:pt x="9268" y="4199"/>
                    </a:cubicBezTo>
                    <a:cubicBezTo>
                      <a:pt x="9261" y="4228"/>
                      <a:pt x="9255" y="4257"/>
                      <a:pt x="9249" y="4286"/>
                    </a:cubicBezTo>
                    <a:lnTo>
                      <a:pt x="9286" y="4249"/>
                    </a:lnTo>
                    <a:cubicBezTo>
                      <a:pt x="9297" y="4236"/>
                      <a:pt x="9306" y="4223"/>
                      <a:pt x="9315" y="4212"/>
                    </a:cubicBezTo>
                    <a:lnTo>
                      <a:pt x="9319" y="4207"/>
                    </a:lnTo>
                    <a:cubicBezTo>
                      <a:pt x="9319" y="4207"/>
                      <a:pt x="9320" y="4207"/>
                      <a:pt x="9320" y="4206"/>
                    </a:cubicBezTo>
                    <a:lnTo>
                      <a:pt x="9320" y="4206"/>
                    </a:lnTo>
                    <a:cubicBezTo>
                      <a:pt x="9319" y="4221"/>
                      <a:pt x="9316" y="4234"/>
                      <a:pt x="9313" y="4245"/>
                    </a:cubicBezTo>
                    <a:cubicBezTo>
                      <a:pt x="9312" y="4252"/>
                      <a:pt x="9312" y="4258"/>
                      <a:pt x="9312" y="4265"/>
                    </a:cubicBezTo>
                    <a:cubicBezTo>
                      <a:pt x="9312" y="4273"/>
                      <a:pt x="9309" y="4280"/>
                      <a:pt x="9307" y="4286"/>
                    </a:cubicBezTo>
                    <a:cubicBezTo>
                      <a:pt x="9293" y="4402"/>
                      <a:pt x="9278" y="4505"/>
                      <a:pt x="9254" y="4604"/>
                    </a:cubicBezTo>
                    <a:cubicBezTo>
                      <a:pt x="9235" y="4681"/>
                      <a:pt x="9212" y="4756"/>
                      <a:pt x="9181" y="4833"/>
                    </a:cubicBezTo>
                    <a:cubicBezTo>
                      <a:pt x="9161" y="4788"/>
                      <a:pt x="9140" y="4742"/>
                      <a:pt x="9124" y="4694"/>
                    </a:cubicBezTo>
                    <a:cubicBezTo>
                      <a:pt x="9120" y="4681"/>
                      <a:pt x="9116" y="4669"/>
                      <a:pt x="9111" y="4656"/>
                    </a:cubicBezTo>
                    <a:cubicBezTo>
                      <a:pt x="9081" y="4562"/>
                      <a:pt x="9045" y="4427"/>
                      <a:pt x="9024" y="4322"/>
                    </a:cubicBezTo>
                    <a:lnTo>
                      <a:pt x="9024" y="4322"/>
                    </a:lnTo>
                    <a:cubicBezTo>
                      <a:pt x="9026" y="4323"/>
                      <a:pt x="9030" y="4323"/>
                      <a:pt x="9033" y="4325"/>
                    </a:cubicBezTo>
                    <a:cubicBezTo>
                      <a:pt x="9040" y="4328"/>
                      <a:pt x="9046" y="4329"/>
                      <a:pt x="9053" y="4329"/>
                    </a:cubicBezTo>
                    <a:cubicBezTo>
                      <a:pt x="9061" y="4331"/>
                      <a:pt x="9069" y="4331"/>
                      <a:pt x="9077" y="4331"/>
                    </a:cubicBezTo>
                    <a:cubicBezTo>
                      <a:pt x="9074" y="4323"/>
                      <a:pt x="9069" y="4316"/>
                      <a:pt x="9065" y="4307"/>
                    </a:cubicBezTo>
                    <a:cubicBezTo>
                      <a:pt x="9058" y="4294"/>
                      <a:pt x="9052" y="4280"/>
                      <a:pt x="9046" y="4267"/>
                    </a:cubicBezTo>
                    <a:cubicBezTo>
                      <a:pt x="9039" y="4248"/>
                      <a:pt x="9032" y="4228"/>
                      <a:pt x="9026" y="4207"/>
                    </a:cubicBezTo>
                    <a:cubicBezTo>
                      <a:pt x="9021" y="4194"/>
                      <a:pt x="9017" y="4184"/>
                      <a:pt x="9014" y="4171"/>
                    </a:cubicBezTo>
                    <a:cubicBezTo>
                      <a:pt x="8997" y="4107"/>
                      <a:pt x="8972" y="3955"/>
                      <a:pt x="8949" y="3812"/>
                    </a:cubicBezTo>
                    <a:cubicBezTo>
                      <a:pt x="8937" y="3750"/>
                      <a:pt x="8928" y="3686"/>
                      <a:pt x="8920" y="3635"/>
                    </a:cubicBezTo>
                    <a:lnTo>
                      <a:pt x="8920" y="3634"/>
                    </a:lnTo>
                    <a:lnTo>
                      <a:pt x="8912" y="3603"/>
                    </a:lnTo>
                    <a:cubicBezTo>
                      <a:pt x="8910" y="3596"/>
                      <a:pt x="8910" y="3590"/>
                      <a:pt x="8910" y="3583"/>
                    </a:cubicBezTo>
                    <a:lnTo>
                      <a:pt x="8910" y="3583"/>
                    </a:lnTo>
                    <a:cubicBezTo>
                      <a:pt x="8923" y="3597"/>
                      <a:pt x="8936" y="3609"/>
                      <a:pt x="8953" y="3616"/>
                    </a:cubicBezTo>
                    <a:cubicBezTo>
                      <a:pt x="8895" y="3522"/>
                      <a:pt x="8859" y="3282"/>
                      <a:pt x="8843" y="3105"/>
                    </a:cubicBezTo>
                    <a:cubicBezTo>
                      <a:pt x="8843" y="3102"/>
                      <a:pt x="8841" y="3098"/>
                      <a:pt x="8841" y="3093"/>
                    </a:cubicBezTo>
                    <a:cubicBezTo>
                      <a:pt x="8841" y="3086"/>
                      <a:pt x="8841" y="3079"/>
                      <a:pt x="8840" y="3073"/>
                    </a:cubicBezTo>
                    <a:cubicBezTo>
                      <a:pt x="8840" y="3072"/>
                      <a:pt x="8840" y="3072"/>
                      <a:pt x="8837" y="3069"/>
                    </a:cubicBezTo>
                    <a:cubicBezTo>
                      <a:pt x="8837" y="3060"/>
                      <a:pt x="8835" y="3050"/>
                      <a:pt x="8835" y="3040"/>
                    </a:cubicBezTo>
                    <a:cubicBezTo>
                      <a:pt x="8835" y="3059"/>
                      <a:pt x="8834" y="3076"/>
                      <a:pt x="8834" y="3095"/>
                    </a:cubicBezTo>
                    <a:lnTo>
                      <a:pt x="8834" y="3115"/>
                    </a:lnTo>
                    <a:cubicBezTo>
                      <a:pt x="8833" y="3127"/>
                      <a:pt x="8833" y="3141"/>
                      <a:pt x="8833" y="3154"/>
                    </a:cubicBezTo>
                    <a:cubicBezTo>
                      <a:pt x="8830" y="3168"/>
                      <a:pt x="8830" y="3181"/>
                      <a:pt x="8828" y="3195"/>
                    </a:cubicBezTo>
                    <a:cubicBezTo>
                      <a:pt x="8827" y="3207"/>
                      <a:pt x="8827" y="3220"/>
                      <a:pt x="8825" y="3234"/>
                    </a:cubicBezTo>
                    <a:cubicBezTo>
                      <a:pt x="8822" y="3247"/>
                      <a:pt x="8822" y="3262"/>
                      <a:pt x="8821" y="3275"/>
                    </a:cubicBezTo>
                    <a:cubicBezTo>
                      <a:pt x="8820" y="3287"/>
                      <a:pt x="8818" y="3300"/>
                      <a:pt x="8815" y="3311"/>
                    </a:cubicBezTo>
                    <a:cubicBezTo>
                      <a:pt x="8814" y="3326"/>
                      <a:pt x="8811" y="3340"/>
                      <a:pt x="8808" y="3352"/>
                    </a:cubicBezTo>
                    <a:cubicBezTo>
                      <a:pt x="8806" y="3365"/>
                      <a:pt x="8805" y="3377"/>
                      <a:pt x="8801" y="3387"/>
                    </a:cubicBezTo>
                    <a:cubicBezTo>
                      <a:pt x="8798" y="3401"/>
                      <a:pt x="8793" y="3417"/>
                      <a:pt x="8790" y="3432"/>
                    </a:cubicBezTo>
                    <a:cubicBezTo>
                      <a:pt x="8789" y="3442"/>
                      <a:pt x="8785" y="3452"/>
                      <a:pt x="8783" y="3464"/>
                    </a:cubicBezTo>
                    <a:cubicBezTo>
                      <a:pt x="8779" y="3480"/>
                      <a:pt x="8774" y="3497"/>
                      <a:pt x="8769" y="3515"/>
                    </a:cubicBezTo>
                    <a:cubicBezTo>
                      <a:pt x="8764" y="3523"/>
                      <a:pt x="8763" y="3532"/>
                      <a:pt x="8761" y="3539"/>
                    </a:cubicBezTo>
                    <a:cubicBezTo>
                      <a:pt x="8753" y="3565"/>
                      <a:pt x="8745" y="3590"/>
                      <a:pt x="8735" y="3613"/>
                    </a:cubicBezTo>
                    <a:cubicBezTo>
                      <a:pt x="8743" y="3612"/>
                      <a:pt x="8750" y="3610"/>
                      <a:pt x="8756" y="3606"/>
                    </a:cubicBezTo>
                    <a:cubicBezTo>
                      <a:pt x="8764" y="3602"/>
                      <a:pt x="8776" y="3594"/>
                      <a:pt x="8785" y="3587"/>
                    </a:cubicBezTo>
                    <a:lnTo>
                      <a:pt x="8785" y="3587"/>
                    </a:lnTo>
                    <a:cubicBezTo>
                      <a:pt x="8783" y="3618"/>
                      <a:pt x="8777" y="3657"/>
                      <a:pt x="8774" y="3698"/>
                    </a:cubicBezTo>
                    <a:cubicBezTo>
                      <a:pt x="8772" y="3711"/>
                      <a:pt x="8772" y="3721"/>
                      <a:pt x="8770" y="3734"/>
                    </a:cubicBezTo>
                    <a:cubicBezTo>
                      <a:pt x="8767" y="3757"/>
                      <a:pt x="8763" y="3780"/>
                      <a:pt x="8761" y="3805"/>
                    </a:cubicBezTo>
                    <a:cubicBezTo>
                      <a:pt x="8753" y="3886"/>
                      <a:pt x="8740" y="3960"/>
                      <a:pt x="8734" y="3988"/>
                    </a:cubicBezTo>
                    <a:cubicBezTo>
                      <a:pt x="8718" y="4066"/>
                      <a:pt x="8702" y="4146"/>
                      <a:pt x="8684" y="4223"/>
                    </a:cubicBezTo>
                    <a:cubicBezTo>
                      <a:pt x="8677" y="4255"/>
                      <a:pt x="8673" y="4284"/>
                      <a:pt x="8667" y="4315"/>
                    </a:cubicBezTo>
                    <a:cubicBezTo>
                      <a:pt x="8658" y="4292"/>
                      <a:pt x="8647" y="4270"/>
                      <a:pt x="8639" y="4248"/>
                    </a:cubicBezTo>
                    <a:cubicBezTo>
                      <a:pt x="8638" y="4241"/>
                      <a:pt x="8637" y="4235"/>
                      <a:pt x="8632" y="4228"/>
                    </a:cubicBezTo>
                    <a:cubicBezTo>
                      <a:pt x="8602" y="4132"/>
                      <a:pt x="8561" y="3988"/>
                      <a:pt x="8539" y="3878"/>
                    </a:cubicBezTo>
                    <a:lnTo>
                      <a:pt x="8539" y="3878"/>
                    </a:lnTo>
                    <a:cubicBezTo>
                      <a:pt x="8544" y="3879"/>
                      <a:pt x="8545" y="3879"/>
                      <a:pt x="8549" y="3881"/>
                    </a:cubicBezTo>
                    <a:cubicBezTo>
                      <a:pt x="8557" y="3882"/>
                      <a:pt x="8561" y="3885"/>
                      <a:pt x="8568" y="3885"/>
                    </a:cubicBezTo>
                    <a:cubicBezTo>
                      <a:pt x="8576" y="3886"/>
                      <a:pt x="8586" y="3886"/>
                      <a:pt x="8593" y="3886"/>
                    </a:cubicBezTo>
                    <a:cubicBezTo>
                      <a:pt x="8589" y="3879"/>
                      <a:pt x="8586" y="3872"/>
                      <a:pt x="8580" y="3863"/>
                    </a:cubicBezTo>
                    <a:cubicBezTo>
                      <a:pt x="8573" y="3850"/>
                      <a:pt x="8567" y="3836"/>
                      <a:pt x="8561" y="3822"/>
                    </a:cubicBezTo>
                    <a:cubicBezTo>
                      <a:pt x="8549" y="3792"/>
                      <a:pt x="8538" y="3759"/>
                      <a:pt x="8529" y="3725"/>
                    </a:cubicBezTo>
                    <a:cubicBezTo>
                      <a:pt x="8522" y="3696"/>
                      <a:pt x="8515" y="3653"/>
                      <a:pt x="8503" y="3597"/>
                    </a:cubicBezTo>
                    <a:cubicBezTo>
                      <a:pt x="8480" y="3475"/>
                      <a:pt x="8452" y="3307"/>
                      <a:pt x="8435" y="3189"/>
                    </a:cubicBezTo>
                    <a:lnTo>
                      <a:pt x="8435" y="3188"/>
                    </a:lnTo>
                    <a:lnTo>
                      <a:pt x="8429" y="3156"/>
                    </a:lnTo>
                    <a:cubicBezTo>
                      <a:pt x="8427" y="3149"/>
                      <a:pt x="8427" y="3144"/>
                      <a:pt x="8426" y="3137"/>
                    </a:cubicBezTo>
                    <a:lnTo>
                      <a:pt x="8426" y="3137"/>
                    </a:lnTo>
                    <a:cubicBezTo>
                      <a:pt x="8438" y="3152"/>
                      <a:pt x="8452" y="3162"/>
                      <a:pt x="8470" y="3169"/>
                    </a:cubicBezTo>
                    <a:cubicBezTo>
                      <a:pt x="8445" y="3133"/>
                      <a:pt x="8427" y="3072"/>
                      <a:pt x="8409" y="3001"/>
                    </a:cubicBezTo>
                    <a:cubicBezTo>
                      <a:pt x="8384" y="2895"/>
                      <a:pt x="8368" y="2764"/>
                      <a:pt x="8358" y="2661"/>
                    </a:cubicBezTo>
                    <a:cubicBezTo>
                      <a:pt x="8356" y="2651"/>
                      <a:pt x="8356" y="2639"/>
                      <a:pt x="8356" y="2629"/>
                    </a:cubicBezTo>
                    <a:lnTo>
                      <a:pt x="8356" y="2624"/>
                    </a:lnTo>
                    <a:cubicBezTo>
                      <a:pt x="8355" y="2616"/>
                      <a:pt x="8355" y="2604"/>
                      <a:pt x="8355" y="2595"/>
                    </a:cubicBezTo>
                    <a:cubicBezTo>
                      <a:pt x="8355" y="2619"/>
                      <a:pt x="8355" y="2645"/>
                      <a:pt x="8353" y="2668"/>
                    </a:cubicBezTo>
                    <a:cubicBezTo>
                      <a:pt x="8350" y="2681"/>
                      <a:pt x="8350" y="2694"/>
                      <a:pt x="8350" y="2709"/>
                    </a:cubicBezTo>
                    <a:lnTo>
                      <a:pt x="8348" y="2748"/>
                    </a:lnTo>
                    <a:cubicBezTo>
                      <a:pt x="8346" y="2761"/>
                      <a:pt x="8346" y="2774"/>
                      <a:pt x="8343" y="2789"/>
                    </a:cubicBezTo>
                    <a:cubicBezTo>
                      <a:pt x="8342" y="2800"/>
                      <a:pt x="8342" y="2815"/>
                      <a:pt x="8340" y="2828"/>
                    </a:cubicBezTo>
                    <a:cubicBezTo>
                      <a:pt x="8339" y="2841"/>
                      <a:pt x="8336" y="2854"/>
                      <a:pt x="8334" y="2864"/>
                    </a:cubicBezTo>
                    <a:cubicBezTo>
                      <a:pt x="8333" y="2879"/>
                      <a:pt x="8329" y="2893"/>
                      <a:pt x="8327" y="2906"/>
                    </a:cubicBezTo>
                    <a:cubicBezTo>
                      <a:pt x="8326" y="2919"/>
                      <a:pt x="8324" y="2929"/>
                      <a:pt x="8320" y="2941"/>
                    </a:cubicBezTo>
                    <a:cubicBezTo>
                      <a:pt x="8317" y="2953"/>
                      <a:pt x="8314" y="2967"/>
                      <a:pt x="8311" y="2980"/>
                    </a:cubicBezTo>
                    <a:cubicBezTo>
                      <a:pt x="8311" y="2982"/>
                      <a:pt x="8310" y="2985"/>
                      <a:pt x="8310" y="2986"/>
                    </a:cubicBezTo>
                    <a:cubicBezTo>
                      <a:pt x="8307" y="2996"/>
                      <a:pt x="8305" y="3008"/>
                      <a:pt x="8303" y="3018"/>
                    </a:cubicBezTo>
                    <a:cubicBezTo>
                      <a:pt x="8298" y="3035"/>
                      <a:pt x="8292" y="3051"/>
                      <a:pt x="8288" y="3069"/>
                    </a:cubicBezTo>
                    <a:cubicBezTo>
                      <a:pt x="8285" y="3079"/>
                      <a:pt x="8282" y="3088"/>
                      <a:pt x="8281" y="3095"/>
                    </a:cubicBezTo>
                    <a:cubicBezTo>
                      <a:pt x="8271" y="3120"/>
                      <a:pt x="8263" y="3146"/>
                      <a:pt x="8255" y="3170"/>
                    </a:cubicBezTo>
                    <a:cubicBezTo>
                      <a:pt x="8262" y="3169"/>
                      <a:pt x="8269" y="3168"/>
                      <a:pt x="8275" y="3163"/>
                    </a:cubicBezTo>
                    <a:cubicBezTo>
                      <a:pt x="8285" y="3159"/>
                      <a:pt x="8295" y="3152"/>
                      <a:pt x="8304" y="3144"/>
                    </a:cubicBezTo>
                    <a:lnTo>
                      <a:pt x="8304" y="3144"/>
                    </a:lnTo>
                    <a:cubicBezTo>
                      <a:pt x="8303" y="3176"/>
                      <a:pt x="8298" y="3214"/>
                      <a:pt x="8292" y="3255"/>
                    </a:cubicBezTo>
                    <a:cubicBezTo>
                      <a:pt x="8289" y="3290"/>
                      <a:pt x="8285" y="3326"/>
                      <a:pt x="8281" y="3359"/>
                    </a:cubicBezTo>
                    <a:cubicBezTo>
                      <a:pt x="8276" y="3394"/>
                      <a:pt x="8271" y="3427"/>
                      <a:pt x="8268" y="3454"/>
                    </a:cubicBezTo>
                    <a:cubicBezTo>
                      <a:pt x="8260" y="3494"/>
                      <a:pt x="8256" y="3526"/>
                      <a:pt x="8253" y="3544"/>
                    </a:cubicBezTo>
                    <a:cubicBezTo>
                      <a:pt x="8227" y="3663"/>
                      <a:pt x="8202" y="3785"/>
                      <a:pt x="8176" y="3902"/>
                    </a:cubicBezTo>
                    <a:cubicBezTo>
                      <a:pt x="8175" y="3901"/>
                      <a:pt x="8175" y="3899"/>
                      <a:pt x="8173" y="3895"/>
                    </a:cubicBezTo>
                    <a:cubicBezTo>
                      <a:pt x="8136" y="3814"/>
                      <a:pt x="8096" y="3732"/>
                      <a:pt x="8067" y="3647"/>
                    </a:cubicBezTo>
                    <a:cubicBezTo>
                      <a:pt x="8034" y="3552"/>
                      <a:pt x="7990" y="3394"/>
                      <a:pt x="7969" y="3275"/>
                    </a:cubicBezTo>
                    <a:lnTo>
                      <a:pt x="7969" y="3275"/>
                    </a:lnTo>
                    <a:cubicBezTo>
                      <a:pt x="7971" y="3276"/>
                      <a:pt x="7976" y="3276"/>
                      <a:pt x="7977" y="3278"/>
                    </a:cubicBezTo>
                    <a:cubicBezTo>
                      <a:pt x="7985" y="3279"/>
                      <a:pt x="7992" y="3282"/>
                      <a:pt x="7998" y="3282"/>
                    </a:cubicBezTo>
                    <a:cubicBezTo>
                      <a:pt x="8005" y="3284"/>
                      <a:pt x="8012" y="3284"/>
                      <a:pt x="8021" y="3284"/>
                    </a:cubicBezTo>
                    <a:cubicBezTo>
                      <a:pt x="8016" y="3276"/>
                      <a:pt x="8012" y="3269"/>
                      <a:pt x="8008" y="3260"/>
                    </a:cubicBezTo>
                    <a:cubicBezTo>
                      <a:pt x="8008" y="3258"/>
                      <a:pt x="8006" y="3258"/>
                      <a:pt x="8006" y="3258"/>
                    </a:cubicBezTo>
                    <a:cubicBezTo>
                      <a:pt x="7999" y="3246"/>
                      <a:pt x="7993" y="3233"/>
                      <a:pt x="7987" y="3218"/>
                    </a:cubicBezTo>
                    <a:cubicBezTo>
                      <a:pt x="7976" y="3188"/>
                      <a:pt x="7963" y="3154"/>
                      <a:pt x="7955" y="3123"/>
                    </a:cubicBezTo>
                    <a:cubicBezTo>
                      <a:pt x="7947" y="3080"/>
                      <a:pt x="7929" y="3002"/>
                      <a:pt x="7915" y="2913"/>
                    </a:cubicBezTo>
                    <a:cubicBezTo>
                      <a:pt x="7897" y="2805"/>
                      <a:pt x="7876" y="2681"/>
                      <a:pt x="7861" y="2587"/>
                    </a:cubicBezTo>
                    <a:lnTo>
                      <a:pt x="7863" y="2585"/>
                    </a:lnTo>
                    <a:lnTo>
                      <a:pt x="7855" y="2552"/>
                    </a:lnTo>
                    <a:cubicBezTo>
                      <a:pt x="7854" y="2545"/>
                      <a:pt x="7854" y="2539"/>
                      <a:pt x="7852" y="2534"/>
                    </a:cubicBezTo>
                    <a:lnTo>
                      <a:pt x="7852" y="2534"/>
                    </a:lnTo>
                    <a:cubicBezTo>
                      <a:pt x="7864" y="2549"/>
                      <a:pt x="7879" y="2559"/>
                      <a:pt x="7897" y="2566"/>
                    </a:cubicBezTo>
                    <a:cubicBezTo>
                      <a:pt x="7842" y="2478"/>
                      <a:pt x="7806" y="2261"/>
                      <a:pt x="7790" y="2092"/>
                    </a:cubicBezTo>
                    <a:cubicBezTo>
                      <a:pt x="7788" y="2078"/>
                      <a:pt x="7788" y="2067"/>
                      <a:pt x="7787" y="2057"/>
                    </a:cubicBezTo>
                    <a:cubicBezTo>
                      <a:pt x="7784" y="2045"/>
                      <a:pt x="7784" y="2035"/>
                      <a:pt x="7783" y="2023"/>
                    </a:cubicBezTo>
                    <a:lnTo>
                      <a:pt x="7783" y="2020"/>
                    </a:lnTo>
                    <a:cubicBezTo>
                      <a:pt x="7781" y="2012"/>
                      <a:pt x="7781" y="2000"/>
                      <a:pt x="7781" y="1990"/>
                    </a:cubicBezTo>
                    <a:cubicBezTo>
                      <a:pt x="7781" y="2015"/>
                      <a:pt x="7781" y="2041"/>
                      <a:pt x="7780" y="2064"/>
                    </a:cubicBezTo>
                    <a:cubicBezTo>
                      <a:pt x="7780" y="2071"/>
                      <a:pt x="7780" y="2078"/>
                      <a:pt x="7777" y="2086"/>
                    </a:cubicBezTo>
                    <a:cubicBezTo>
                      <a:pt x="7777" y="2092"/>
                      <a:pt x="7775" y="2099"/>
                      <a:pt x="7775" y="2103"/>
                    </a:cubicBezTo>
                    <a:cubicBezTo>
                      <a:pt x="7774" y="2118"/>
                      <a:pt x="7774" y="2131"/>
                      <a:pt x="7774" y="2144"/>
                    </a:cubicBezTo>
                    <a:cubicBezTo>
                      <a:pt x="7773" y="2157"/>
                      <a:pt x="7770" y="2168"/>
                      <a:pt x="7770" y="2182"/>
                    </a:cubicBezTo>
                    <a:cubicBezTo>
                      <a:pt x="7768" y="2196"/>
                      <a:pt x="7767" y="2209"/>
                      <a:pt x="7767" y="2224"/>
                    </a:cubicBezTo>
                    <a:cubicBezTo>
                      <a:pt x="7765" y="2237"/>
                      <a:pt x="7762" y="2248"/>
                      <a:pt x="7759" y="2260"/>
                    </a:cubicBezTo>
                    <a:lnTo>
                      <a:pt x="7752" y="2302"/>
                    </a:lnTo>
                    <a:cubicBezTo>
                      <a:pt x="7751" y="2314"/>
                      <a:pt x="7746" y="2325"/>
                      <a:pt x="7745" y="2335"/>
                    </a:cubicBezTo>
                    <a:cubicBezTo>
                      <a:pt x="7741" y="2350"/>
                      <a:pt x="7738" y="2367"/>
                      <a:pt x="7736" y="2382"/>
                    </a:cubicBezTo>
                    <a:cubicBezTo>
                      <a:pt x="7732" y="2392"/>
                      <a:pt x="7730" y="2404"/>
                      <a:pt x="7729" y="2414"/>
                    </a:cubicBezTo>
                    <a:cubicBezTo>
                      <a:pt x="7723" y="2430"/>
                      <a:pt x="7719" y="2447"/>
                      <a:pt x="7714" y="2465"/>
                    </a:cubicBezTo>
                    <a:cubicBezTo>
                      <a:pt x="7712" y="2472"/>
                      <a:pt x="7710" y="2481"/>
                      <a:pt x="7707" y="2491"/>
                    </a:cubicBezTo>
                    <a:cubicBezTo>
                      <a:pt x="7700" y="2516"/>
                      <a:pt x="7690" y="2542"/>
                      <a:pt x="7681" y="2566"/>
                    </a:cubicBezTo>
                    <a:cubicBezTo>
                      <a:pt x="7688" y="2565"/>
                      <a:pt x="7694" y="2563"/>
                      <a:pt x="7701" y="2559"/>
                    </a:cubicBezTo>
                    <a:cubicBezTo>
                      <a:pt x="7710" y="2553"/>
                      <a:pt x="7722" y="2546"/>
                      <a:pt x="7730" y="2539"/>
                    </a:cubicBezTo>
                    <a:lnTo>
                      <a:pt x="7730" y="2539"/>
                    </a:lnTo>
                    <a:cubicBezTo>
                      <a:pt x="7729" y="2572"/>
                      <a:pt x="7723" y="2610"/>
                      <a:pt x="7719" y="2651"/>
                    </a:cubicBezTo>
                    <a:cubicBezTo>
                      <a:pt x="7716" y="2684"/>
                      <a:pt x="7710" y="2720"/>
                      <a:pt x="7707" y="2755"/>
                    </a:cubicBezTo>
                    <a:cubicBezTo>
                      <a:pt x="7700" y="2805"/>
                      <a:pt x="7694" y="2850"/>
                      <a:pt x="7688" y="2884"/>
                    </a:cubicBezTo>
                    <a:cubicBezTo>
                      <a:pt x="7685" y="2908"/>
                      <a:pt x="7681" y="2926"/>
                      <a:pt x="7680" y="2937"/>
                    </a:cubicBezTo>
                    <a:lnTo>
                      <a:pt x="7680" y="2938"/>
                    </a:lnTo>
                    <a:cubicBezTo>
                      <a:pt x="7645" y="3102"/>
                      <a:pt x="7610" y="3265"/>
                      <a:pt x="7576" y="3427"/>
                    </a:cubicBezTo>
                    <a:cubicBezTo>
                      <a:pt x="7588" y="3414"/>
                      <a:pt x="7601" y="3403"/>
                      <a:pt x="7613" y="3391"/>
                    </a:cubicBezTo>
                    <a:cubicBezTo>
                      <a:pt x="7621" y="3378"/>
                      <a:pt x="7632" y="3365"/>
                      <a:pt x="7642" y="3355"/>
                    </a:cubicBezTo>
                    <a:lnTo>
                      <a:pt x="7645" y="3351"/>
                    </a:lnTo>
                    <a:cubicBezTo>
                      <a:pt x="7645" y="3349"/>
                      <a:pt x="7645" y="3349"/>
                      <a:pt x="7646" y="3349"/>
                    </a:cubicBezTo>
                    <a:cubicBezTo>
                      <a:pt x="7645" y="3364"/>
                      <a:pt x="7643" y="3377"/>
                      <a:pt x="7639" y="3388"/>
                    </a:cubicBezTo>
                    <a:cubicBezTo>
                      <a:pt x="7637" y="3396"/>
                      <a:pt x="7637" y="3401"/>
                      <a:pt x="7637" y="3407"/>
                    </a:cubicBezTo>
                    <a:cubicBezTo>
                      <a:pt x="7636" y="3414"/>
                      <a:pt x="7636" y="3422"/>
                      <a:pt x="7635" y="3427"/>
                    </a:cubicBezTo>
                    <a:cubicBezTo>
                      <a:pt x="7629" y="3468"/>
                      <a:pt x="7623" y="3510"/>
                      <a:pt x="7617" y="3548"/>
                    </a:cubicBezTo>
                    <a:cubicBezTo>
                      <a:pt x="7595" y="3500"/>
                      <a:pt x="7574" y="3451"/>
                      <a:pt x="7556" y="3398"/>
                    </a:cubicBezTo>
                    <a:cubicBezTo>
                      <a:pt x="7523" y="3301"/>
                      <a:pt x="7478" y="3146"/>
                      <a:pt x="7456" y="3025"/>
                    </a:cubicBezTo>
                    <a:lnTo>
                      <a:pt x="7456" y="3025"/>
                    </a:lnTo>
                    <a:cubicBezTo>
                      <a:pt x="7457" y="3028"/>
                      <a:pt x="7462" y="3030"/>
                      <a:pt x="7465" y="3030"/>
                    </a:cubicBezTo>
                    <a:cubicBezTo>
                      <a:pt x="7472" y="3031"/>
                      <a:pt x="7478" y="3033"/>
                      <a:pt x="7485" y="3035"/>
                    </a:cubicBezTo>
                    <a:cubicBezTo>
                      <a:pt x="7492" y="3037"/>
                      <a:pt x="7501" y="3037"/>
                      <a:pt x="7508" y="3037"/>
                    </a:cubicBezTo>
                    <a:cubicBezTo>
                      <a:pt x="7505" y="3030"/>
                      <a:pt x="7501" y="3021"/>
                      <a:pt x="7497" y="3014"/>
                    </a:cubicBezTo>
                    <a:cubicBezTo>
                      <a:pt x="7489" y="3001"/>
                      <a:pt x="7484" y="2987"/>
                      <a:pt x="7478" y="2973"/>
                    </a:cubicBezTo>
                    <a:cubicBezTo>
                      <a:pt x="7465" y="2942"/>
                      <a:pt x="7454" y="2909"/>
                      <a:pt x="7446" y="2877"/>
                    </a:cubicBezTo>
                    <a:cubicBezTo>
                      <a:pt x="7421" y="2784"/>
                      <a:pt x="7378" y="2513"/>
                      <a:pt x="7351" y="2340"/>
                    </a:cubicBezTo>
                    <a:lnTo>
                      <a:pt x="7351" y="2338"/>
                    </a:lnTo>
                    <a:lnTo>
                      <a:pt x="7344" y="2305"/>
                    </a:lnTo>
                    <a:cubicBezTo>
                      <a:pt x="7341" y="2298"/>
                      <a:pt x="7341" y="2292"/>
                      <a:pt x="7340" y="2288"/>
                    </a:cubicBezTo>
                    <a:lnTo>
                      <a:pt x="7340" y="2288"/>
                    </a:lnTo>
                    <a:cubicBezTo>
                      <a:pt x="7353" y="2299"/>
                      <a:pt x="7367" y="2312"/>
                      <a:pt x="7385" y="2319"/>
                    </a:cubicBezTo>
                    <a:cubicBezTo>
                      <a:pt x="7331" y="2229"/>
                      <a:pt x="7293" y="2007"/>
                      <a:pt x="7276" y="1837"/>
                    </a:cubicBezTo>
                    <a:lnTo>
                      <a:pt x="7276" y="1834"/>
                    </a:lnTo>
                    <a:cubicBezTo>
                      <a:pt x="7274" y="1826"/>
                      <a:pt x="7274" y="1818"/>
                      <a:pt x="7274" y="1810"/>
                    </a:cubicBezTo>
                    <a:cubicBezTo>
                      <a:pt x="7273" y="1797"/>
                      <a:pt x="7273" y="1787"/>
                      <a:pt x="7273" y="1776"/>
                    </a:cubicBezTo>
                    <a:cubicBezTo>
                      <a:pt x="7273" y="1775"/>
                      <a:pt x="7273" y="1773"/>
                      <a:pt x="7272" y="1773"/>
                    </a:cubicBezTo>
                    <a:cubicBezTo>
                      <a:pt x="7272" y="1762"/>
                      <a:pt x="7269" y="1753"/>
                      <a:pt x="7269" y="1743"/>
                    </a:cubicBezTo>
                    <a:cubicBezTo>
                      <a:pt x="7269" y="1768"/>
                      <a:pt x="7267" y="1791"/>
                      <a:pt x="7267" y="1817"/>
                    </a:cubicBezTo>
                    <a:cubicBezTo>
                      <a:pt x="7267" y="1820"/>
                      <a:pt x="7266" y="1826"/>
                      <a:pt x="7266" y="1832"/>
                    </a:cubicBezTo>
                    <a:cubicBezTo>
                      <a:pt x="7264" y="1840"/>
                      <a:pt x="7264" y="1848"/>
                      <a:pt x="7264" y="1856"/>
                    </a:cubicBezTo>
                    <a:cubicBezTo>
                      <a:pt x="7264" y="1869"/>
                      <a:pt x="7261" y="1884"/>
                      <a:pt x="7261" y="1897"/>
                    </a:cubicBezTo>
                    <a:cubicBezTo>
                      <a:pt x="7260" y="1910"/>
                      <a:pt x="7260" y="1922"/>
                      <a:pt x="7258" y="1935"/>
                    </a:cubicBezTo>
                    <a:cubicBezTo>
                      <a:pt x="7257" y="1949"/>
                      <a:pt x="7257" y="1962"/>
                      <a:pt x="7254" y="1977"/>
                    </a:cubicBezTo>
                    <a:cubicBezTo>
                      <a:pt x="7253" y="1990"/>
                      <a:pt x="7251" y="2000"/>
                      <a:pt x="7250" y="2013"/>
                    </a:cubicBezTo>
                    <a:cubicBezTo>
                      <a:pt x="7247" y="2028"/>
                      <a:pt x="7244" y="2042"/>
                      <a:pt x="7242" y="2055"/>
                    </a:cubicBezTo>
                    <a:cubicBezTo>
                      <a:pt x="7240" y="2065"/>
                      <a:pt x="7238" y="2078"/>
                      <a:pt x="7235" y="2089"/>
                    </a:cubicBezTo>
                    <a:cubicBezTo>
                      <a:pt x="7232" y="2103"/>
                      <a:pt x="7228" y="2118"/>
                      <a:pt x="7225" y="2135"/>
                    </a:cubicBezTo>
                    <a:cubicBezTo>
                      <a:pt x="7224" y="2145"/>
                      <a:pt x="7221" y="2157"/>
                      <a:pt x="7218" y="2166"/>
                    </a:cubicBezTo>
                    <a:cubicBezTo>
                      <a:pt x="7215" y="2183"/>
                      <a:pt x="7209" y="2200"/>
                      <a:pt x="7203" y="2216"/>
                    </a:cubicBezTo>
                    <a:cubicBezTo>
                      <a:pt x="7200" y="2225"/>
                      <a:pt x="7199" y="2234"/>
                      <a:pt x="7196" y="2241"/>
                    </a:cubicBezTo>
                    <a:cubicBezTo>
                      <a:pt x="7187" y="2267"/>
                      <a:pt x="7179" y="2292"/>
                      <a:pt x="7171" y="2318"/>
                    </a:cubicBezTo>
                    <a:cubicBezTo>
                      <a:pt x="7179" y="2317"/>
                      <a:pt x="7186" y="2314"/>
                      <a:pt x="7192" y="2311"/>
                    </a:cubicBezTo>
                    <a:cubicBezTo>
                      <a:pt x="7200" y="2305"/>
                      <a:pt x="7211" y="2298"/>
                      <a:pt x="7221" y="2290"/>
                    </a:cubicBezTo>
                    <a:lnTo>
                      <a:pt x="7221" y="2290"/>
                    </a:lnTo>
                    <a:cubicBezTo>
                      <a:pt x="7218" y="2321"/>
                      <a:pt x="7213" y="2362"/>
                      <a:pt x="7209" y="2401"/>
                    </a:cubicBezTo>
                    <a:cubicBezTo>
                      <a:pt x="7206" y="2437"/>
                      <a:pt x="7202" y="2473"/>
                      <a:pt x="7196" y="2508"/>
                    </a:cubicBezTo>
                    <a:cubicBezTo>
                      <a:pt x="7187" y="2590"/>
                      <a:pt x="7174" y="2665"/>
                      <a:pt x="7170" y="2691"/>
                    </a:cubicBezTo>
                    <a:cubicBezTo>
                      <a:pt x="7148" y="2797"/>
                      <a:pt x="7126" y="2902"/>
                      <a:pt x="7105" y="3006"/>
                    </a:cubicBezTo>
                    <a:cubicBezTo>
                      <a:pt x="7100" y="2999"/>
                      <a:pt x="7097" y="2992"/>
                      <a:pt x="7094" y="2982"/>
                    </a:cubicBezTo>
                    <a:cubicBezTo>
                      <a:pt x="7061" y="2886"/>
                      <a:pt x="7017" y="2730"/>
                      <a:pt x="6996" y="2610"/>
                    </a:cubicBezTo>
                    <a:lnTo>
                      <a:pt x="6996" y="2610"/>
                    </a:lnTo>
                    <a:cubicBezTo>
                      <a:pt x="6999" y="2611"/>
                      <a:pt x="7003" y="2614"/>
                      <a:pt x="7004" y="2614"/>
                    </a:cubicBezTo>
                    <a:cubicBezTo>
                      <a:pt x="7012" y="2616"/>
                      <a:pt x="7017" y="2617"/>
                      <a:pt x="7025" y="2617"/>
                    </a:cubicBezTo>
                    <a:cubicBezTo>
                      <a:pt x="7032" y="2619"/>
                      <a:pt x="7039" y="2619"/>
                      <a:pt x="7048" y="2619"/>
                    </a:cubicBezTo>
                    <a:cubicBezTo>
                      <a:pt x="7044" y="2611"/>
                      <a:pt x="7039" y="2603"/>
                      <a:pt x="7035" y="2595"/>
                    </a:cubicBezTo>
                    <a:cubicBezTo>
                      <a:pt x="7028" y="2582"/>
                      <a:pt x="7022" y="2571"/>
                      <a:pt x="7014" y="2556"/>
                    </a:cubicBezTo>
                    <a:cubicBezTo>
                      <a:pt x="7003" y="2524"/>
                      <a:pt x="6991" y="2492"/>
                      <a:pt x="6984" y="2459"/>
                    </a:cubicBezTo>
                    <a:cubicBezTo>
                      <a:pt x="6961" y="2367"/>
                      <a:pt x="6917" y="2094"/>
                      <a:pt x="6890" y="1922"/>
                    </a:cubicBezTo>
                    <a:lnTo>
                      <a:pt x="6891" y="1920"/>
                    </a:lnTo>
                    <a:lnTo>
                      <a:pt x="6884" y="1888"/>
                    </a:lnTo>
                    <a:cubicBezTo>
                      <a:pt x="6882" y="1881"/>
                      <a:pt x="6882" y="1875"/>
                      <a:pt x="6881" y="1869"/>
                    </a:cubicBezTo>
                    <a:lnTo>
                      <a:pt x="6881" y="1869"/>
                    </a:lnTo>
                    <a:cubicBezTo>
                      <a:pt x="6894" y="1882"/>
                      <a:pt x="6908" y="1895"/>
                      <a:pt x="6926" y="1903"/>
                    </a:cubicBezTo>
                    <a:cubicBezTo>
                      <a:pt x="6890" y="1842"/>
                      <a:pt x="6861" y="1728"/>
                      <a:pt x="6843" y="1608"/>
                    </a:cubicBezTo>
                    <a:cubicBezTo>
                      <a:pt x="6830" y="1535"/>
                      <a:pt x="6823" y="1460"/>
                      <a:pt x="6817" y="1392"/>
                    </a:cubicBezTo>
                    <a:cubicBezTo>
                      <a:pt x="6816" y="1380"/>
                      <a:pt x="6816" y="1368"/>
                      <a:pt x="6814" y="1360"/>
                    </a:cubicBezTo>
                    <a:lnTo>
                      <a:pt x="6814" y="1355"/>
                    </a:lnTo>
                    <a:cubicBezTo>
                      <a:pt x="6811" y="1345"/>
                      <a:pt x="6811" y="1336"/>
                      <a:pt x="6811" y="1325"/>
                    </a:cubicBezTo>
                    <a:cubicBezTo>
                      <a:pt x="6811" y="1351"/>
                      <a:pt x="6811" y="1374"/>
                      <a:pt x="6810" y="1399"/>
                    </a:cubicBezTo>
                    <a:cubicBezTo>
                      <a:pt x="6810" y="1412"/>
                      <a:pt x="6808" y="1425"/>
                      <a:pt x="6808" y="1439"/>
                    </a:cubicBezTo>
                    <a:cubicBezTo>
                      <a:pt x="6807" y="1453"/>
                      <a:pt x="6807" y="1467"/>
                      <a:pt x="6807" y="1479"/>
                    </a:cubicBezTo>
                    <a:cubicBezTo>
                      <a:pt x="6804" y="1492"/>
                      <a:pt x="6802" y="1505"/>
                      <a:pt x="6802" y="1518"/>
                    </a:cubicBezTo>
                    <a:cubicBezTo>
                      <a:pt x="6801" y="1532"/>
                      <a:pt x="6800" y="1544"/>
                      <a:pt x="6797" y="1559"/>
                    </a:cubicBezTo>
                    <a:lnTo>
                      <a:pt x="6794" y="1583"/>
                    </a:lnTo>
                    <a:cubicBezTo>
                      <a:pt x="6794" y="1586"/>
                      <a:pt x="6792" y="1592"/>
                      <a:pt x="6792" y="1598"/>
                    </a:cubicBezTo>
                    <a:cubicBezTo>
                      <a:pt x="6789" y="1612"/>
                      <a:pt x="6788" y="1627"/>
                      <a:pt x="6785" y="1638"/>
                    </a:cubicBezTo>
                    <a:cubicBezTo>
                      <a:pt x="6782" y="1650"/>
                      <a:pt x="6779" y="1663"/>
                      <a:pt x="6778" y="1673"/>
                    </a:cubicBezTo>
                    <a:cubicBezTo>
                      <a:pt x="6773" y="1688"/>
                      <a:pt x="6771" y="1702"/>
                      <a:pt x="6768" y="1718"/>
                    </a:cubicBezTo>
                    <a:cubicBezTo>
                      <a:pt x="6765" y="1730"/>
                      <a:pt x="6763" y="1740"/>
                      <a:pt x="6759" y="1750"/>
                    </a:cubicBezTo>
                    <a:cubicBezTo>
                      <a:pt x="6756" y="1768"/>
                      <a:pt x="6750" y="1784"/>
                      <a:pt x="6744" y="1801"/>
                    </a:cubicBezTo>
                    <a:cubicBezTo>
                      <a:pt x="6743" y="1810"/>
                      <a:pt x="6741" y="1818"/>
                      <a:pt x="6737" y="1826"/>
                    </a:cubicBezTo>
                    <a:cubicBezTo>
                      <a:pt x="6730" y="1852"/>
                      <a:pt x="6721" y="1877"/>
                      <a:pt x="6712" y="1903"/>
                    </a:cubicBezTo>
                    <a:cubicBezTo>
                      <a:pt x="6720" y="1900"/>
                      <a:pt x="6724" y="1898"/>
                      <a:pt x="6731" y="1895"/>
                    </a:cubicBezTo>
                    <a:cubicBezTo>
                      <a:pt x="6743" y="1890"/>
                      <a:pt x="6752" y="1882"/>
                      <a:pt x="6760" y="1875"/>
                    </a:cubicBezTo>
                    <a:lnTo>
                      <a:pt x="6760" y="1875"/>
                    </a:lnTo>
                    <a:cubicBezTo>
                      <a:pt x="6757" y="1906"/>
                      <a:pt x="6753" y="1946"/>
                      <a:pt x="6750" y="1985"/>
                    </a:cubicBezTo>
                    <a:cubicBezTo>
                      <a:pt x="6746" y="2022"/>
                      <a:pt x="6741" y="2058"/>
                      <a:pt x="6737" y="2093"/>
                    </a:cubicBezTo>
                    <a:cubicBezTo>
                      <a:pt x="6727" y="2174"/>
                      <a:pt x="6715" y="2248"/>
                      <a:pt x="6710" y="2276"/>
                    </a:cubicBezTo>
                    <a:cubicBezTo>
                      <a:pt x="6676" y="2440"/>
                      <a:pt x="6641" y="2603"/>
                      <a:pt x="6606" y="2764"/>
                    </a:cubicBezTo>
                    <a:cubicBezTo>
                      <a:pt x="6619" y="2752"/>
                      <a:pt x="6633" y="2741"/>
                      <a:pt x="6643" y="2728"/>
                    </a:cubicBezTo>
                    <a:cubicBezTo>
                      <a:pt x="6651" y="2716"/>
                      <a:pt x="6663" y="2703"/>
                      <a:pt x="6672" y="2690"/>
                    </a:cubicBezTo>
                    <a:lnTo>
                      <a:pt x="6676" y="2687"/>
                    </a:lnTo>
                    <a:lnTo>
                      <a:pt x="6676" y="2687"/>
                    </a:lnTo>
                    <a:cubicBezTo>
                      <a:pt x="6673" y="2701"/>
                      <a:pt x="6672" y="2712"/>
                      <a:pt x="6670" y="2725"/>
                    </a:cubicBezTo>
                    <a:cubicBezTo>
                      <a:pt x="6669" y="2732"/>
                      <a:pt x="6669" y="2738"/>
                      <a:pt x="6669" y="2745"/>
                    </a:cubicBezTo>
                    <a:cubicBezTo>
                      <a:pt x="6666" y="2752"/>
                      <a:pt x="6666" y="2759"/>
                      <a:pt x="6665" y="2764"/>
                    </a:cubicBezTo>
                    <a:cubicBezTo>
                      <a:pt x="6644" y="2922"/>
                      <a:pt x="6625" y="3051"/>
                      <a:pt x="6583" y="3184"/>
                    </a:cubicBezTo>
                    <a:cubicBezTo>
                      <a:pt x="6569" y="3144"/>
                      <a:pt x="6554" y="3104"/>
                      <a:pt x="6543" y="3064"/>
                    </a:cubicBezTo>
                    <a:cubicBezTo>
                      <a:pt x="6524" y="2995"/>
                      <a:pt x="6483" y="2942"/>
                      <a:pt x="6460" y="2877"/>
                    </a:cubicBezTo>
                    <a:lnTo>
                      <a:pt x="6454" y="2861"/>
                    </a:lnTo>
                    <a:cubicBezTo>
                      <a:pt x="6451" y="2848"/>
                      <a:pt x="6445" y="2828"/>
                      <a:pt x="6439" y="2805"/>
                    </a:cubicBezTo>
                    <a:lnTo>
                      <a:pt x="6439" y="2805"/>
                    </a:lnTo>
                    <a:cubicBezTo>
                      <a:pt x="6482" y="2834"/>
                      <a:pt x="6527" y="2858"/>
                      <a:pt x="6572" y="2877"/>
                    </a:cubicBezTo>
                    <a:cubicBezTo>
                      <a:pt x="6541" y="2806"/>
                      <a:pt x="6511" y="2735"/>
                      <a:pt x="6482" y="2667"/>
                    </a:cubicBezTo>
                    <a:cubicBezTo>
                      <a:pt x="6455" y="2604"/>
                      <a:pt x="6431" y="2542"/>
                      <a:pt x="6409" y="2479"/>
                    </a:cubicBezTo>
                    <a:lnTo>
                      <a:pt x="6407" y="2478"/>
                    </a:lnTo>
                    <a:cubicBezTo>
                      <a:pt x="6383" y="2415"/>
                      <a:pt x="6361" y="2353"/>
                      <a:pt x="6339" y="2289"/>
                    </a:cubicBezTo>
                    <a:cubicBezTo>
                      <a:pt x="6338" y="2282"/>
                      <a:pt x="6336" y="2276"/>
                      <a:pt x="6335" y="2270"/>
                    </a:cubicBezTo>
                    <a:lnTo>
                      <a:pt x="6335" y="2270"/>
                    </a:lnTo>
                    <a:cubicBezTo>
                      <a:pt x="6360" y="2296"/>
                      <a:pt x="6390" y="2321"/>
                      <a:pt x="6423" y="2340"/>
                    </a:cubicBezTo>
                    <a:lnTo>
                      <a:pt x="6425" y="2341"/>
                    </a:lnTo>
                    <a:cubicBezTo>
                      <a:pt x="6439" y="2350"/>
                      <a:pt x="6452" y="2357"/>
                      <a:pt x="6467" y="2365"/>
                    </a:cubicBezTo>
                    <a:cubicBezTo>
                      <a:pt x="6438" y="2305"/>
                      <a:pt x="6410" y="2245"/>
                      <a:pt x="6381" y="2183"/>
                    </a:cubicBezTo>
                    <a:cubicBezTo>
                      <a:pt x="6338" y="2092"/>
                      <a:pt x="6294" y="1997"/>
                      <a:pt x="6259" y="1898"/>
                    </a:cubicBezTo>
                    <a:cubicBezTo>
                      <a:pt x="6222" y="1789"/>
                      <a:pt x="6171" y="1609"/>
                      <a:pt x="6146" y="1471"/>
                    </a:cubicBezTo>
                    <a:lnTo>
                      <a:pt x="6146" y="1471"/>
                    </a:lnTo>
                    <a:cubicBezTo>
                      <a:pt x="6149" y="1474"/>
                      <a:pt x="6153" y="1474"/>
                      <a:pt x="6155" y="1476"/>
                    </a:cubicBezTo>
                    <a:cubicBezTo>
                      <a:pt x="6162" y="1477"/>
                      <a:pt x="6169" y="1479"/>
                      <a:pt x="6178" y="1482"/>
                    </a:cubicBezTo>
                    <a:cubicBezTo>
                      <a:pt x="6187" y="1483"/>
                      <a:pt x="6197" y="1483"/>
                      <a:pt x="6206" y="1483"/>
                    </a:cubicBezTo>
                    <a:cubicBezTo>
                      <a:pt x="6201" y="1474"/>
                      <a:pt x="6197" y="1464"/>
                      <a:pt x="6193" y="1457"/>
                    </a:cubicBezTo>
                    <a:cubicBezTo>
                      <a:pt x="6185" y="1442"/>
                      <a:pt x="6178" y="1426"/>
                      <a:pt x="6171" y="1410"/>
                    </a:cubicBezTo>
                    <a:cubicBezTo>
                      <a:pt x="6156" y="1374"/>
                      <a:pt x="6143" y="1338"/>
                      <a:pt x="6134" y="1300"/>
                    </a:cubicBezTo>
                    <a:cubicBezTo>
                      <a:pt x="6127" y="1274"/>
                      <a:pt x="6120" y="1236"/>
                      <a:pt x="6113" y="1191"/>
                    </a:cubicBezTo>
                    <a:cubicBezTo>
                      <a:pt x="6085" y="1050"/>
                      <a:pt x="6052" y="840"/>
                      <a:pt x="6027" y="692"/>
                    </a:cubicBezTo>
                    <a:cubicBezTo>
                      <a:pt x="6027" y="690"/>
                      <a:pt x="6026" y="687"/>
                      <a:pt x="6026" y="684"/>
                    </a:cubicBezTo>
                    <a:lnTo>
                      <a:pt x="6026" y="683"/>
                    </a:lnTo>
                    <a:lnTo>
                      <a:pt x="6018" y="647"/>
                    </a:lnTo>
                    <a:cubicBezTo>
                      <a:pt x="6017" y="639"/>
                      <a:pt x="6015" y="632"/>
                      <a:pt x="6015" y="622"/>
                    </a:cubicBezTo>
                    <a:lnTo>
                      <a:pt x="6015" y="622"/>
                    </a:lnTo>
                    <a:cubicBezTo>
                      <a:pt x="6030" y="639"/>
                      <a:pt x="6046" y="651"/>
                      <a:pt x="6066" y="661"/>
                    </a:cubicBezTo>
                    <a:cubicBezTo>
                      <a:pt x="5998" y="552"/>
                      <a:pt x="5957" y="278"/>
                      <a:pt x="5938" y="76"/>
                    </a:cubicBezTo>
                    <a:cubicBezTo>
                      <a:pt x="5937" y="63"/>
                      <a:pt x="5937" y="51"/>
                      <a:pt x="5936" y="38"/>
                    </a:cubicBezTo>
                    <a:lnTo>
                      <a:pt x="5936" y="34"/>
                    </a:lnTo>
                    <a:cubicBezTo>
                      <a:pt x="5933" y="22"/>
                      <a:pt x="5933" y="11"/>
                      <a:pt x="5933" y="0"/>
                    </a:cubicBezTo>
                    <a:close/>
                    <a:moveTo>
                      <a:pt x="18495" y="8776"/>
                    </a:moveTo>
                    <a:cubicBezTo>
                      <a:pt x="18501" y="8777"/>
                      <a:pt x="18505" y="8777"/>
                      <a:pt x="18506" y="8777"/>
                    </a:cubicBezTo>
                    <a:cubicBezTo>
                      <a:pt x="18507" y="8777"/>
                      <a:pt x="18504" y="8777"/>
                      <a:pt x="18498" y="8776"/>
                    </a:cubicBezTo>
                    <a:close/>
                    <a:moveTo>
                      <a:pt x="18597" y="8359"/>
                    </a:moveTo>
                    <a:cubicBezTo>
                      <a:pt x="18597" y="8360"/>
                      <a:pt x="18595" y="8360"/>
                      <a:pt x="18595" y="8362"/>
                    </a:cubicBezTo>
                    <a:lnTo>
                      <a:pt x="18595" y="8375"/>
                    </a:lnTo>
                    <a:cubicBezTo>
                      <a:pt x="18594" y="8376"/>
                      <a:pt x="18594" y="8376"/>
                      <a:pt x="18594" y="8378"/>
                    </a:cubicBezTo>
                    <a:lnTo>
                      <a:pt x="18594" y="8382"/>
                    </a:lnTo>
                    <a:cubicBezTo>
                      <a:pt x="18593" y="8384"/>
                      <a:pt x="18593" y="8385"/>
                      <a:pt x="18593" y="8385"/>
                    </a:cubicBezTo>
                    <a:cubicBezTo>
                      <a:pt x="18593" y="8388"/>
                      <a:pt x="18590" y="8388"/>
                      <a:pt x="18590" y="8390"/>
                    </a:cubicBezTo>
                    <a:cubicBezTo>
                      <a:pt x="18590" y="8391"/>
                      <a:pt x="18590" y="8391"/>
                      <a:pt x="18588" y="8392"/>
                    </a:cubicBezTo>
                    <a:cubicBezTo>
                      <a:pt x="18588" y="8395"/>
                      <a:pt x="18588" y="8395"/>
                      <a:pt x="18587" y="8397"/>
                    </a:cubicBezTo>
                    <a:cubicBezTo>
                      <a:pt x="18587" y="8398"/>
                      <a:pt x="18587" y="8400"/>
                      <a:pt x="18585" y="8403"/>
                    </a:cubicBezTo>
                    <a:cubicBezTo>
                      <a:pt x="18585" y="8404"/>
                      <a:pt x="18585" y="8404"/>
                      <a:pt x="18584" y="8404"/>
                    </a:cubicBezTo>
                    <a:cubicBezTo>
                      <a:pt x="18584" y="8407"/>
                      <a:pt x="18581" y="8410"/>
                      <a:pt x="18581" y="8411"/>
                    </a:cubicBezTo>
                    <a:lnTo>
                      <a:pt x="18584" y="8411"/>
                    </a:lnTo>
                    <a:cubicBezTo>
                      <a:pt x="18585" y="8410"/>
                      <a:pt x="18585" y="8410"/>
                      <a:pt x="18587" y="8410"/>
                    </a:cubicBezTo>
                    <a:cubicBezTo>
                      <a:pt x="18585" y="8413"/>
                      <a:pt x="18585" y="8417"/>
                      <a:pt x="18585" y="8420"/>
                    </a:cubicBezTo>
                    <a:cubicBezTo>
                      <a:pt x="18584" y="8424"/>
                      <a:pt x="18584" y="8427"/>
                      <a:pt x="18584" y="8433"/>
                    </a:cubicBezTo>
                    <a:cubicBezTo>
                      <a:pt x="18581" y="8440"/>
                      <a:pt x="18581" y="8448"/>
                      <a:pt x="18581" y="8451"/>
                    </a:cubicBezTo>
                    <a:cubicBezTo>
                      <a:pt x="18578" y="8469"/>
                      <a:pt x="18574" y="8485"/>
                      <a:pt x="18571" y="8501"/>
                    </a:cubicBezTo>
                    <a:cubicBezTo>
                      <a:pt x="18572" y="8500"/>
                      <a:pt x="18572" y="8498"/>
                      <a:pt x="18574" y="8498"/>
                    </a:cubicBezTo>
                    <a:lnTo>
                      <a:pt x="18578" y="8494"/>
                    </a:lnTo>
                    <a:cubicBezTo>
                      <a:pt x="18578" y="8493"/>
                      <a:pt x="18578" y="8493"/>
                      <a:pt x="18579" y="8493"/>
                    </a:cubicBezTo>
                    <a:cubicBezTo>
                      <a:pt x="18578" y="8494"/>
                      <a:pt x="18578" y="8497"/>
                      <a:pt x="18578" y="8497"/>
                    </a:cubicBezTo>
                    <a:lnTo>
                      <a:pt x="18578" y="8498"/>
                    </a:lnTo>
                    <a:lnTo>
                      <a:pt x="18578" y="8500"/>
                    </a:lnTo>
                    <a:cubicBezTo>
                      <a:pt x="18577" y="8513"/>
                      <a:pt x="18574" y="8523"/>
                      <a:pt x="18571" y="8535"/>
                    </a:cubicBezTo>
                    <a:lnTo>
                      <a:pt x="18571" y="8536"/>
                    </a:lnTo>
                    <a:cubicBezTo>
                      <a:pt x="18569" y="8548"/>
                      <a:pt x="18563" y="8558"/>
                      <a:pt x="18558" y="8571"/>
                    </a:cubicBezTo>
                    <a:cubicBezTo>
                      <a:pt x="18559" y="8571"/>
                      <a:pt x="18563" y="8570"/>
                      <a:pt x="18566" y="8570"/>
                    </a:cubicBezTo>
                    <a:cubicBezTo>
                      <a:pt x="18565" y="8577"/>
                      <a:pt x="18561" y="8584"/>
                      <a:pt x="18558" y="8593"/>
                    </a:cubicBezTo>
                    <a:cubicBezTo>
                      <a:pt x="18556" y="8594"/>
                      <a:pt x="18556" y="8596"/>
                      <a:pt x="18556" y="8599"/>
                    </a:cubicBezTo>
                    <a:cubicBezTo>
                      <a:pt x="18555" y="8602"/>
                      <a:pt x="18555" y="8606"/>
                      <a:pt x="18552" y="8609"/>
                    </a:cubicBezTo>
                    <a:cubicBezTo>
                      <a:pt x="18550" y="8613"/>
                      <a:pt x="18549" y="8616"/>
                      <a:pt x="18549" y="8618"/>
                    </a:cubicBezTo>
                    <a:cubicBezTo>
                      <a:pt x="18552" y="8616"/>
                      <a:pt x="18558" y="8615"/>
                      <a:pt x="18562" y="8610"/>
                    </a:cubicBezTo>
                    <a:lnTo>
                      <a:pt x="18562" y="8610"/>
                    </a:lnTo>
                    <a:cubicBezTo>
                      <a:pt x="18559" y="8616"/>
                      <a:pt x="18558" y="8620"/>
                      <a:pt x="18556" y="8625"/>
                    </a:cubicBezTo>
                    <a:cubicBezTo>
                      <a:pt x="18555" y="8629"/>
                      <a:pt x="18552" y="8635"/>
                      <a:pt x="18552" y="8641"/>
                    </a:cubicBezTo>
                    <a:cubicBezTo>
                      <a:pt x="18556" y="8636"/>
                      <a:pt x="18558" y="8632"/>
                      <a:pt x="18562" y="8631"/>
                    </a:cubicBezTo>
                    <a:lnTo>
                      <a:pt x="18562" y="8631"/>
                    </a:lnTo>
                    <a:cubicBezTo>
                      <a:pt x="18552" y="8651"/>
                      <a:pt x="18549" y="8673"/>
                      <a:pt x="18542" y="8694"/>
                    </a:cubicBezTo>
                    <a:cubicBezTo>
                      <a:pt x="18545" y="8692"/>
                      <a:pt x="18550" y="8687"/>
                      <a:pt x="18555" y="8684"/>
                    </a:cubicBezTo>
                    <a:lnTo>
                      <a:pt x="18556" y="8684"/>
                    </a:lnTo>
                    <a:cubicBezTo>
                      <a:pt x="18555" y="8687"/>
                      <a:pt x="18555" y="8692"/>
                      <a:pt x="18552" y="8693"/>
                    </a:cubicBezTo>
                    <a:lnTo>
                      <a:pt x="18552" y="8694"/>
                    </a:lnTo>
                    <a:cubicBezTo>
                      <a:pt x="18549" y="8703"/>
                      <a:pt x="18543" y="8715"/>
                      <a:pt x="18540" y="8725"/>
                    </a:cubicBezTo>
                    <a:cubicBezTo>
                      <a:pt x="18540" y="8726"/>
                      <a:pt x="18537" y="8729"/>
                      <a:pt x="18537" y="8731"/>
                    </a:cubicBezTo>
                    <a:cubicBezTo>
                      <a:pt x="18537" y="8732"/>
                      <a:pt x="18536" y="8734"/>
                      <a:pt x="18536" y="8738"/>
                    </a:cubicBezTo>
                    <a:cubicBezTo>
                      <a:pt x="18534" y="8741"/>
                      <a:pt x="18534" y="8745"/>
                      <a:pt x="18533" y="8747"/>
                    </a:cubicBezTo>
                    <a:cubicBezTo>
                      <a:pt x="18533" y="8750"/>
                      <a:pt x="18530" y="8751"/>
                      <a:pt x="18530" y="8753"/>
                    </a:cubicBezTo>
                    <a:cubicBezTo>
                      <a:pt x="18527" y="8761"/>
                      <a:pt x="18527" y="8771"/>
                      <a:pt x="18526" y="8780"/>
                    </a:cubicBezTo>
                    <a:cubicBezTo>
                      <a:pt x="18529" y="8776"/>
                      <a:pt x="18533" y="8771"/>
                      <a:pt x="18537" y="8767"/>
                    </a:cubicBezTo>
                    <a:cubicBezTo>
                      <a:pt x="18540" y="8766"/>
                      <a:pt x="18543" y="8764"/>
                      <a:pt x="18545" y="8764"/>
                    </a:cubicBezTo>
                    <a:cubicBezTo>
                      <a:pt x="18548" y="8761"/>
                      <a:pt x="18550" y="8760"/>
                      <a:pt x="18552" y="8760"/>
                    </a:cubicBezTo>
                    <a:cubicBezTo>
                      <a:pt x="18556" y="8758"/>
                      <a:pt x="18558" y="8758"/>
                      <a:pt x="18562" y="8757"/>
                    </a:cubicBezTo>
                    <a:cubicBezTo>
                      <a:pt x="18563" y="8757"/>
                      <a:pt x="18566" y="8754"/>
                      <a:pt x="18569" y="8754"/>
                    </a:cubicBezTo>
                    <a:cubicBezTo>
                      <a:pt x="18571" y="8754"/>
                      <a:pt x="18572" y="8754"/>
                      <a:pt x="18577" y="8753"/>
                    </a:cubicBezTo>
                    <a:cubicBezTo>
                      <a:pt x="18579" y="8753"/>
                      <a:pt x="18584" y="8754"/>
                      <a:pt x="18584" y="8754"/>
                    </a:cubicBezTo>
                    <a:cubicBezTo>
                      <a:pt x="18587" y="8751"/>
                      <a:pt x="18587" y="8750"/>
                      <a:pt x="18591" y="8747"/>
                    </a:cubicBezTo>
                    <a:cubicBezTo>
                      <a:pt x="18593" y="8751"/>
                      <a:pt x="18594" y="8754"/>
                      <a:pt x="18598" y="8758"/>
                    </a:cubicBezTo>
                    <a:cubicBezTo>
                      <a:pt x="18601" y="8754"/>
                      <a:pt x="18607" y="8751"/>
                      <a:pt x="18610" y="8745"/>
                    </a:cubicBezTo>
                    <a:lnTo>
                      <a:pt x="18613" y="8744"/>
                    </a:lnTo>
                    <a:cubicBezTo>
                      <a:pt x="18613" y="8745"/>
                      <a:pt x="18614" y="8745"/>
                      <a:pt x="18614" y="8745"/>
                    </a:cubicBezTo>
                    <a:cubicBezTo>
                      <a:pt x="18617" y="8754"/>
                      <a:pt x="18620" y="8766"/>
                      <a:pt x="18617" y="8774"/>
                    </a:cubicBezTo>
                    <a:cubicBezTo>
                      <a:pt x="18624" y="8769"/>
                      <a:pt x="18632" y="8761"/>
                      <a:pt x="18638" y="8754"/>
                    </a:cubicBezTo>
                    <a:cubicBezTo>
                      <a:pt x="18639" y="8753"/>
                      <a:pt x="18639" y="8751"/>
                      <a:pt x="18642" y="8751"/>
                    </a:cubicBezTo>
                    <a:lnTo>
                      <a:pt x="18646" y="8739"/>
                    </a:lnTo>
                    <a:cubicBezTo>
                      <a:pt x="18651" y="8744"/>
                      <a:pt x="18656" y="8747"/>
                      <a:pt x="18659" y="8753"/>
                    </a:cubicBezTo>
                    <a:cubicBezTo>
                      <a:pt x="18661" y="8750"/>
                      <a:pt x="18664" y="8745"/>
                      <a:pt x="18664" y="8739"/>
                    </a:cubicBezTo>
                    <a:lnTo>
                      <a:pt x="18664" y="8738"/>
                    </a:lnTo>
                    <a:cubicBezTo>
                      <a:pt x="18665" y="8739"/>
                      <a:pt x="18665" y="8739"/>
                      <a:pt x="18665" y="8742"/>
                    </a:cubicBezTo>
                    <a:cubicBezTo>
                      <a:pt x="18665" y="8742"/>
                      <a:pt x="18665" y="8744"/>
                      <a:pt x="18667" y="8744"/>
                    </a:cubicBezTo>
                    <a:cubicBezTo>
                      <a:pt x="18667" y="8745"/>
                      <a:pt x="18668" y="8745"/>
                      <a:pt x="18668" y="8745"/>
                    </a:cubicBezTo>
                    <a:lnTo>
                      <a:pt x="18670" y="8747"/>
                    </a:lnTo>
                    <a:cubicBezTo>
                      <a:pt x="18672" y="8750"/>
                      <a:pt x="18672" y="8750"/>
                      <a:pt x="18672" y="8751"/>
                    </a:cubicBezTo>
                    <a:lnTo>
                      <a:pt x="18675" y="8754"/>
                    </a:lnTo>
                    <a:lnTo>
                      <a:pt x="18677" y="8754"/>
                    </a:lnTo>
                    <a:cubicBezTo>
                      <a:pt x="18677" y="8757"/>
                      <a:pt x="18680" y="8757"/>
                      <a:pt x="18680" y="8757"/>
                    </a:cubicBezTo>
                    <a:lnTo>
                      <a:pt x="18680" y="8758"/>
                    </a:lnTo>
                    <a:cubicBezTo>
                      <a:pt x="18681" y="8758"/>
                      <a:pt x="18681" y="8760"/>
                      <a:pt x="18683" y="8760"/>
                    </a:cubicBezTo>
                    <a:cubicBezTo>
                      <a:pt x="18684" y="8761"/>
                      <a:pt x="18687" y="8761"/>
                      <a:pt x="18690" y="8764"/>
                    </a:cubicBezTo>
                    <a:cubicBezTo>
                      <a:pt x="18694" y="8761"/>
                      <a:pt x="18693" y="8761"/>
                      <a:pt x="18693" y="8760"/>
                    </a:cubicBezTo>
                    <a:cubicBezTo>
                      <a:pt x="18683" y="8739"/>
                      <a:pt x="18674" y="8716"/>
                      <a:pt x="18667" y="8690"/>
                    </a:cubicBezTo>
                    <a:lnTo>
                      <a:pt x="18667" y="8690"/>
                    </a:lnTo>
                    <a:cubicBezTo>
                      <a:pt x="18670" y="8694"/>
                      <a:pt x="18675" y="8697"/>
                      <a:pt x="18680" y="8700"/>
                    </a:cubicBezTo>
                    <a:cubicBezTo>
                      <a:pt x="18678" y="8693"/>
                      <a:pt x="18675" y="8687"/>
                      <a:pt x="18672" y="8681"/>
                    </a:cubicBezTo>
                    <a:cubicBezTo>
                      <a:pt x="18668" y="8671"/>
                      <a:pt x="18662" y="8660"/>
                      <a:pt x="18658" y="8651"/>
                    </a:cubicBezTo>
                    <a:lnTo>
                      <a:pt x="18652" y="8635"/>
                    </a:lnTo>
                    <a:cubicBezTo>
                      <a:pt x="18651" y="8628"/>
                      <a:pt x="18646" y="8623"/>
                      <a:pt x="18645" y="8616"/>
                    </a:cubicBezTo>
                    <a:lnTo>
                      <a:pt x="18645" y="8615"/>
                    </a:lnTo>
                    <a:cubicBezTo>
                      <a:pt x="18645" y="8613"/>
                      <a:pt x="18643" y="8612"/>
                      <a:pt x="18643" y="8609"/>
                    </a:cubicBezTo>
                    <a:lnTo>
                      <a:pt x="18643" y="8609"/>
                    </a:lnTo>
                    <a:cubicBezTo>
                      <a:pt x="18646" y="8613"/>
                      <a:pt x="18651" y="8615"/>
                      <a:pt x="18655" y="8616"/>
                    </a:cubicBezTo>
                    <a:cubicBezTo>
                      <a:pt x="18652" y="8610"/>
                      <a:pt x="18651" y="8604"/>
                      <a:pt x="18646" y="8599"/>
                    </a:cubicBezTo>
                    <a:cubicBezTo>
                      <a:pt x="18645" y="8594"/>
                      <a:pt x="18643" y="8588"/>
                      <a:pt x="18640" y="8584"/>
                    </a:cubicBezTo>
                    <a:cubicBezTo>
                      <a:pt x="18640" y="8581"/>
                      <a:pt x="18639" y="8581"/>
                      <a:pt x="18639" y="8580"/>
                    </a:cubicBezTo>
                    <a:cubicBezTo>
                      <a:pt x="18638" y="8574"/>
                      <a:pt x="18636" y="8570"/>
                      <a:pt x="18633" y="8562"/>
                    </a:cubicBezTo>
                    <a:lnTo>
                      <a:pt x="18633" y="8562"/>
                    </a:lnTo>
                    <a:cubicBezTo>
                      <a:pt x="18636" y="8564"/>
                      <a:pt x="18638" y="8565"/>
                      <a:pt x="18640" y="8568"/>
                    </a:cubicBezTo>
                    <a:lnTo>
                      <a:pt x="18643" y="8568"/>
                    </a:lnTo>
                    <a:cubicBezTo>
                      <a:pt x="18645" y="8568"/>
                      <a:pt x="18645" y="8570"/>
                      <a:pt x="18646" y="8570"/>
                    </a:cubicBezTo>
                    <a:cubicBezTo>
                      <a:pt x="18645" y="8564"/>
                      <a:pt x="18640" y="8558"/>
                      <a:pt x="18639" y="8552"/>
                    </a:cubicBezTo>
                    <a:cubicBezTo>
                      <a:pt x="18636" y="8545"/>
                      <a:pt x="18633" y="8541"/>
                      <a:pt x="18630" y="8533"/>
                    </a:cubicBezTo>
                    <a:cubicBezTo>
                      <a:pt x="18629" y="8532"/>
                      <a:pt x="18629" y="8529"/>
                      <a:pt x="18629" y="8526"/>
                    </a:cubicBezTo>
                    <a:cubicBezTo>
                      <a:pt x="18624" y="8516"/>
                      <a:pt x="18619" y="8500"/>
                      <a:pt x="18617" y="8485"/>
                    </a:cubicBezTo>
                    <a:lnTo>
                      <a:pt x="18619" y="8485"/>
                    </a:lnTo>
                    <a:lnTo>
                      <a:pt x="18622" y="8487"/>
                    </a:lnTo>
                    <a:lnTo>
                      <a:pt x="18623" y="8487"/>
                    </a:lnTo>
                    <a:cubicBezTo>
                      <a:pt x="18623" y="8485"/>
                      <a:pt x="18623" y="8485"/>
                      <a:pt x="18622" y="8485"/>
                    </a:cubicBezTo>
                    <a:cubicBezTo>
                      <a:pt x="18622" y="8484"/>
                      <a:pt x="18619" y="8482"/>
                      <a:pt x="18619" y="8482"/>
                    </a:cubicBezTo>
                    <a:cubicBezTo>
                      <a:pt x="18617" y="8478"/>
                      <a:pt x="18617" y="8475"/>
                      <a:pt x="18616" y="8474"/>
                    </a:cubicBezTo>
                    <a:cubicBezTo>
                      <a:pt x="18614" y="8464"/>
                      <a:pt x="18609" y="8435"/>
                      <a:pt x="18607" y="8417"/>
                    </a:cubicBezTo>
                    <a:lnTo>
                      <a:pt x="18607" y="8413"/>
                    </a:lnTo>
                    <a:lnTo>
                      <a:pt x="18607" y="8413"/>
                    </a:lnTo>
                    <a:cubicBezTo>
                      <a:pt x="18608" y="8415"/>
                      <a:pt x="18609" y="8416"/>
                      <a:pt x="18610" y="8416"/>
                    </a:cubicBezTo>
                    <a:cubicBezTo>
                      <a:pt x="18603" y="8405"/>
                      <a:pt x="18601" y="8381"/>
                      <a:pt x="18597" y="8362"/>
                    </a:cubicBezTo>
                    <a:lnTo>
                      <a:pt x="18597" y="8359"/>
                    </a:lnTo>
                    <a:close/>
                    <a:moveTo>
                      <a:pt x="18850" y="8478"/>
                    </a:moveTo>
                    <a:lnTo>
                      <a:pt x="18850" y="8481"/>
                    </a:lnTo>
                    <a:lnTo>
                      <a:pt x="18850" y="8488"/>
                    </a:lnTo>
                    <a:cubicBezTo>
                      <a:pt x="18850" y="8490"/>
                      <a:pt x="18850" y="8490"/>
                      <a:pt x="18848" y="8490"/>
                    </a:cubicBezTo>
                    <a:lnTo>
                      <a:pt x="18848" y="8497"/>
                    </a:lnTo>
                    <a:cubicBezTo>
                      <a:pt x="18848" y="8498"/>
                      <a:pt x="18847" y="8498"/>
                      <a:pt x="18847" y="8500"/>
                    </a:cubicBezTo>
                    <a:lnTo>
                      <a:pt x="18847" y="8503"/>
                    </a:lnTo>
                    <a:cubicBezTo>
                      <a:pt x="18847" y="8503"/>
                      <a:pt x="18845" y="8504"/>
                      <a:pt x="18845" y="8506"/>
                    </a:cubicBezTo>
                    <a:lnTo>
                      <a:pt x="18845" y="8507"/>
                    </a:lnTo>
                    <a:cubicBezTo>
                      <a:pt x="18842" y="8510"/>
                      <a:pt x="18842" y="8510"/>
                      <a:pt x="18842" y="8511"/>
                    </a:cubicBezTo>
                    <a:lnTo>
                      <a:pt x="18841" y="8513"/>
                    </a:lnTo>
                    <a:cubicBezTo>
                      <a:pt x="18841" y="8514"/>
                      <a:pt x="18839" y="8517"/>
                      <a:pt x="18839" y="8519"/>
                    </a:cubicBezTo>
                    <a:lnTo>
                      <a:pt x="18841" y="8519"/>
                    </a:lnTo>
                    <a:cubicBezTo>
                      <a:pt x="18841" y="8517"/>
                      <a:pt x="18842" y="8517"/>
                      <a:pt x="18842" y="8517"/>
                    </a:cubicBezTo>
                    <a:lnTo>
                      <a:pt x="18842" y="8517"/>
                    </a:lnTo>
                    <a:cubicBezTo>
                      <a:pt x="18842" y="8519"/>
                      <a:pt x="18841" y="8522"/>
                      <a:pt x="18841" y="8526"/>
                    </a:cubicBezTo>
                    <a:cubicBezTo>
                      <a:pt x="18841" y="8527"/>
                      <a:pt x="18839" y="8532"/>
                      <a:pt x="18839" y="8533"/>
                    </a:cubicBezTo>
                    <a:cubicBezTo>
                      <a:pt x="18838" y="8539"/>
                      <a:pt x="18838" y="8542"/>
                      <a:pt x="18838" y="8546"/>
                    </a:cubicBezTo>
                    <a:lnTo>
                      <a:pt x="18838" y="8548"/>
                    </a:lnTo>
                    <a:cubicBezTo>
                      <a:pt x="18835" y="8561"/>
                      <a:pt x="18834" y="8571"/>
                      <a:pt x="18831" y="8584"/>
                    </a:cubicBezTo>
                    <a:lnTo>
                      <a:pt x="18834" y="8580"/>
                    </a:lnTo>
                    <a:lnTo>
                      <a:pt x="18835" y="8578"/>
                    </a:lnTo>
                    <a:lnTo>
                      <a:pt x="18835" y="8580"/>
                    </a:lnTo>
                    <a:lnTo>
                      <a:pt x="18835" y="8583"/>
                    </a:lnTo>
                    <a:lnTo>
                      <a:pt x="18834" y="8584"/>
                    </a:lnTo>
                    <a:cubicBezTo>
                      <a:pt x="18832" y="8602"/>
                      <a:pt x="18831" y="8615"/>
                      <a:pt x="18821" y="8633"/>
                    </a:cubicBezTo>
                    <a:cubicBezTo>
                      <a:pt x="18823" y="8633"/>
                      <a:pt x="18826" y="8633"/>
                      <a:pt x="18828" y="8631"/>
                    </a:cubicBezTo>
                    <a:lnTo>
                      <a:pt x="18828" y="8631"/>
                    </a:lnTo>
                    <a:cubicBezTo>
                      <a:pt x="18826" y="8638"/>
                      <a:pt x="18825" y="8644"/>
                      <a:pt x="18821" y="8651"/>
                    </a:cubicBezTo>
                    <a:cubicBezTo>
                      <a:pt x="18819" y="8652"/>
                      <a:pt x="18819" y="8655"/>
                      <a:pt x="18818" y="8658"/>
                    </a:cubicBezTo>
                    <a:cubicBezTo>
                      <a:pt x="18816" y="8660"/>
                      <a:pt x="18816" y="8663"/>
                      <a:pt x="18816" y="8665"/>
                    </a:cubicBezTo>
                    <a:cubicBezTo>
                      <a:pt x="18818" y="8664"/>
                      <a:pt x="18821" y="8664"/>
                      <a:pt x="18825" y="8663"/>
                    </a:cubicBezTo>
                    <a:lnTo>
                      <a:pt x="18825" y="8663"/>
                    </a:lnTo>
                    <a:cubicBezTo>
                      <a:pt x="18823" y="8665"/>
                      <a:pt x="18821" y="8670"/>
                      <a:pt x="18821" y="8671"/>
                    </a:cubicBezTo>
                    <a:cubicBezTo>
                      <a:pt x="18819" y="8674"/>
                      <a:pt x="18819" y="8678"/>
                      <a:pt x="18819" y="8680"/>
                    </a:cubicBezTo>
                    <a:lnTo>
                      <a:pt x="18826" y="8673"/>
                    </a:lnTo>
                    <a:lnTo>
                      <a:pt x="18826" y="8673"/>
                    </a:lnTo>
                    <a:cubicBezTo>
                      <a:pt x="18821" y="8687"/>
                      <a:pt x="18818" y="8702"/>
                      <a:pt x="18812" y="8718"/>
                    </a:cubicBezTo>
                    <a:cubicBezTo>
                      <a:pt x="18816" y="8716"/>
                      <a:pt x="18819" y="8713"/>
                      <a:pt x="18821" y="8710"/>
                    </a:cubicBezTo>
                    <a:lnTo>
                      <a:pt x="18821" y="8710"/>
                    </a:lnTo>
                    <a:cubicBezTo>
                      <a:pt x="18821" y="8713"/>
                      <a:pt x="18819" y="8715"/>
                      <a:pt x="18819" y="8716"/>
                    </a:cubicBezTo>
                    <a:cubicBezTo>
                      <a:pt x="18818" y="8724"/>
                      <a:pt x="18813" y="8731"/>
                      <a:pt x="18810" y="8739"/>
                    </a:cubicBezTo>
                    <a:cubicBezTo>
                      <a:pt x="18810" y="8742"/>
                      <a:pt x="18809" y="8742"/>
                      <a:pt x="18809" y="8744"/>
                    </a:cubicBezTo>
                    <a:cubicBezTo>
                      <a:pt x="18806" y="8747"/>
                      <a:pt x="18805" y="8751"/>
                      <a:pt x="18805" y="8754"/>
                    </a:cubicBezTo>
                    <a:cubicBezTo>
                      <a:pt x="18805" y="8757"/>
                      <a:pt x="18803" y="8757"/>
                      <a:pt x="18803" y="8758"/>
                    </a:cubicBezTo>
                    <a:cubicBezTo>
                      <a:pt x="18802" y="8764"/>
                      <a:pt x="18799" y="8769"/>
                      <a:pt x="18799" y="8774"/>
                    </a:cubicBezTo>
                    <a:lnTo>
                      <a:pt x="18799" y="8779"/>
                    </a:lnTo>
                    <a:lnTo>
                      <a:pt x="18803" y="8774"/>
                    </a:lnTo>
                    <a:lnTo>
                      <a:pt x="18809" y="8769"/>
                    </a:lnTo>
                    <a:cubicBezTo>
                      <a:pt x="18810" y="8767"/>
                      <a:pt x="18812" y="8767"/>
                      <a:pt x="18812" y="8766"/>
                    </a:cubicBezTo>
                    <a:cubicBezTo>
                      <a:pt x="18813" y="8764"/>
                      <a:pt x="18816" y="8764"/>
                      <a:pt x="18818" y="8764"/>
                    </a:cubicBezTo>
                    <a:cubicBezTo>
                      <a:pt x="18819" y="8761"/>
                      <a:pt x="18821" y="8761"/>
                      <a:pt x="18825" y="8761"/>
                    </a:cubicBezTo>
                    <a:cubicBezTo>
                      <a:pt x="18826" y="8760"/>
                      <a:pt x="18828" y="8760"/>
                      <a:pt x="18831" y="8760"/>
                    </a:cubicBezTo>
                    <a:lnTo>
                      <a:pt x="18835" y="8760"/>
                    </a:lnTo>
                    <a:cubicBezTo>
                      <a:pt x="18838" y="8760"/>
                      <a:pt x="18839" y="8760"/>
                      <a:pt x="18839" y="8761"/>
                    </a:cubicBezTo>
                    <a:lnTo>
                      <a:pt x="18845" y="8757"/>
                    </a:lnTo>
                    <a:cubicBezTo>
                      <a:pt x="18847" y="8758"/>
                      <a:pt x="18847" y="8761"/>
                      <a:pt x="18848" y="8764"/>
                    </a:cubicBezTo>
                    <a:lnTo>
                      <a:pt x="18857" y="8754"/>
                    </a:lnTo>
                    <a:cubicBezTo>
                      <a:pt x="18861" y="8761"/>
                      <a:pt x="18861" y="8769"/>
                      <a:pt x="18861" y="8776"/>
                    </a:cubicBezTo>
                    <a:cubicBezTo>
                      <a:pt x="18867" y="8773"/>
                      <a:pt x="18870" y="8767"/>
                      <a:pt x="18876" y="8761"/>
                    </a:cubicBezTo>
                    <a:cubicBezTo>
                      <a:pt x="18876" y="8760"/>
                      <a:pt x="18877" y="8760"/>
                      <a:pt x="18877" y="8758"/>
                    </a:cubicBezTo>
                    <a:cubicBezTo>
                      <a:pt x="18879" y="8757"/>
                      <a:pt x="18879" y="8754"/>
                      <a:pt x="18882" y="8751"/>
                    </a:cubicBezTo>
                    <a:lnTo>
                      <a:pt x="18886" y="8757"/>
                    </a:lnTo>
                    <a:lnTo>
                      <a:pt x="18890" y="8760"/>
                    </a:lnTo>
                    <a:cubicBezTo>
                      <a:pt x="18890" y="8760"/>
                      <a:pt x="18890" y="8759"/>
                      <a:pt x="18891" y="8759"/>
                    </a:cubicBezTo>
                    <a:lnTo>
                      <a:pt x="18891" y="8759"/>
                    </a:lnTo>
                    <a:cubicBezTo>
                      <a:pt x="18890" y="8761"/>
                      <a:pt x="18890" y="8762"/>
                      <a:pt x="18889" y="8763"/>
                    </a:cubicBezTo>
                    <a:lnTo>
                      <a:pt x="18889" y="8767"/>
                    </a:lnTo>
                    <a:cubicBezTo>
                      <a:pt x="18886" y="8770"/>
                      <a:pt x="18886" y="8774"/>
                      <a:pt x="18884" y="8780"/>
                    </a:cubicBezTo>
                    <a:cubicBezTo>
                      <a:pt x="18886" y="8777"/>
                      <a:pt x="18889" y="8776"/>
                      <a:pt x="18892" y="8774"/>
                    </a:cubicBezTo>
                    <a:cubicBezTo>
                      <a:pt x="18893" y="8773"/>
                      <a:pt x="18893" y="8773"/>
                      <a:pt x="18896" y="8773"/>
                    </a:cubicBezTo>
                    <a:cubicBezTo>
                      <a:pt x="18897" y="8773"/>
                      <a:pt x="18897" y="8770"/>
                      <a:pt x="18899" y="8770"/>
                    </a:cubicBezTo>
                    <a:cubicBezTo>
                      <a:pt x="18900" y="8770"/>
                      <a:pt x="18900" y="8770"/>
                      <a:pt x="18903" y="8769"/>
                    </a:cubicBezTo>
                    <a:cubicBezTo>
                      <a:pt x="18905" y="8769"/>
                      <a:pt x="18906" y="8767"/>
                      <a:pt x="18906" y="8767"/>
                    </a:cubicBezTo>
                    <a:lnTo>
                      <a:pt x="18911" y="8767"/>
                    </a:lnTo>
                    <a:cubicBezTo>
                      <a:pt x="18912" y="8767"/>
                      <a:pt x="18913" y="8767"/>
                      <a:pt x="18913" y="8769"/>
                    </a:cubicBezTo>
                    <a:cubicBezTo>
                      <a:pt x="18915" y="8767"/>
                      <a:pt x="18915" y="8767"/>
                      <a:pt x="18915" y="8766"/>
                    </a:cubicBezTo>
                    <a:cubicBezTo>
                      <a:pt x="18916" y="8766"/>
                      <a:pt x="18916" y="8763"/>
                      <a:pt x="18916" y="8763"/>
                    </a:cubicBezTo>
                    <a:cubicBezTo>
                      <a:pt x="18919" y="8766"/>
                      <a:pt x="18919" y="8767"/>
                      <a:pt x="18921" y="8769"/>
                    </a:cubicBezTo>
                    <a:lnTo>
                      <a:pt x="18928" y="8761"/>
                    </a:lnTo>
                    <a:cubicBezTo>
                      <a:pt x="18929" y="8766"/>
                      <a:pt x="18929" y="8770"/>
                      <a:pt x="18929" y="8776"/>
                    </a:cubicBezTo>
                    <a:cubicBezTo>
                      <a:pt x="18934" y="8774"/>
                      <a:pt x="18937" y="8770"/>
                      <a:pt x="18938" y="8767"/>
                    </a:cubicBezTo>
                    <a:cubicBezTo>
                      <a:pt x="18938" y="8766"/>
                      <a:pt x="18941" y="8766"/>
                      <a:pt x="18941" y="8766"/>
                    </a:cubicBezTo>
                    <a:cubicBezTo>
                      <a:pt x="18943" y="8764"/>
                      <a:pt x="18943" y="8761"/>
                      <a:pt x="18944" y="8760"/>
                    </a:cubicBezTo>
                    <a:lnTo>
                      <a:pt x="18950" y="8766"/>
                    </a:lnTo>
                    <a:cubicBezTo>
                      <a:pt x="18951" y="8764"/>
                      <a:pt x="18951" y="8761"/>
                      <a:pt x="18951" y="8761"/>
                    </a:cubicBezTo>
                    <a:lnTo>
                      <a:pt x="18953" y="8761"/>
                    </a:lnTo>
                    <a:lnTo>
                      <a:pt x="18953" y="8764"/>
                    </a:lnTo>
                    <a:lnTo>
                      <a:pt x="18956" y="8764"/>
                    </a:lnTo>
                    <a:cubicBezTo>
                      <a:pt x="18956" y="8766"/>
                      <a:pt x="18956" y="8766"/>
                      <a:pt x="18957" y="8766"/>
                    </a:cubicBezTo>
                    <a:lnTo>
                      <a:pt x="18958" y="8767"/>
                    </a:lnTo>
                    <a:lnTo>
                      <a:pt x="18960" y="8769"/>
                    </a:lnTo>
                    <a:lnTo>
                      <a:pt x="18963" y="8769"/>
                    </a:lnTo>
                    <a:cubicBezTo>
                      <a:pt x="18963" y="8770"/>
                      <a:pt x="18963" y="8770"/>
                      <a:pt x="18964" y="8770"/>
                    </a:cubicBezTo>
                    <a:cubicBezTo>
                      <a:pt x="18966" y="8773"/>
                      <a:pt x="18966" y="8773"/>
                      <a:pt x="18967" y="8773"/>
                    </a:cubicBezTo>
                    <a:cubicBezTo>
                      <a:pt x="18963" y="8764"/>
                      <a:pt x="18957" y="8753"/>
                      <a:pt x="18954" y="8739"/>
                    </a:cubicBezTo>
                    <a:lnTo>
                      <a:pt x="18954" y="8739"/>
                    </a:lnTo>
                    <a:cubicBezTo>
                      <a:pt x="18956" y="8741"/>
                      <a:pt x="18957" y="8744"/>
                      <a:pt x="18961" y="8744"/>
                    </a:cubicBezTo>
                    <a:cubicBezTo>
                      <a:pt x="18958" y="8739"/>
                      <a:pt x="18958" y="8738"/>
                      <a:pt x="18957" y="8734"/>
                    </a:cubicBezTo>
                    <a:cubicBezTo>
                      <a:pt x="18956" y="8729"/>
                      <a:pt x="18954" y="8725"/>
                      <a:pt x="18950" y="8719"/>
                    </a:cubicBezTo>
                    <a:cubicBezTo>
                      <a:pt x="18948" y="8718"/>
                      <a:pt x="18948" y="8715"/>
                      <a:pt x="18948" y="8712"/>
                    </a:cubicBezTo>
                    <a:cubicBezTo>
                      <a:pt x="18947" y="8709"/>
                      <a:pt x="18944" y="8708"/>
                      <a:pt x="18944" y="8705"/>
                    </a:cubicBezTo>
                    <a:lnTo>
                      <a:pt x="18944" y="8703"/>
                    </a:lnTo>
                    <a:lnTo>
                      <a:pt x="18944" y="8702"/>
                    </a:lnTo>
                    <a:cubicBezTo>
                      <a:pt x="18947" y="8703"/>
                      <a:pt x="18948" y="8703"/>
                      <a:pt x="18950" y="8705"/>
                    </a:cubicBezTo>
                    <a:cubicBezTo>
                      <a:pt x="18948" y="8702"/>
                      <a:pt x="18947" y="8697"/>
                      <a:pt x="18947" y="8696"/>
                    </a:cubicBezTo>
                    <a:cubicBezTo>
                      <a:pt x="18944" y="8693"/>
                      <a:pt x="18944" y="8690"/>
                      <a:pt x="18944" y="8687"/>
                    </a:cubicBezTo>
                    <a:lnTo>
                      <a:pt x="18943" y="8687"/>
                    </a:lnTo>
                    <a:cubicBezTo>
                      <a:pt x="18943" y="8686"/>
                      <a:pt x="18941" y="8683"/>
                      <a:pt x="18941" y="8680"/>
                    </a:cubicBezTo>
                    <a:cubicBezTo>
                      <a:pt x="18943" y="8680"/>
                      <a:pt x="18943" y="8681"/>
                      <a:pt x="18944" y="8681"/>
                    </a:cubicBezTo>
                    <a:cubicBezTo>
                      <a:pt x="18944" y="8681"/>
                      <a:pt x="18945" y="8681"/>
                      <a:pt x="18945" y="8681"/>
                    </a:cubicBezTo>
                    <a:lnTo>
                      <a:pt x="18945" y="8681"/>
                    </a:lnTo>
                    <a:cubicBezTo>
                      <a:pt x="18944" y="8680"/>
                      <a:pt x="18944" y="8678"/>
                      <a:pt x="18943" y="8676"/>
                    </a:cubicBezTo>
                    <a:cubicBezTo>
                      <a:pt x="18941" y="8673"/>
                      <a:pt x="18940" y="8668"/>
                      <a:pt x="18937" y="8664"/>
                    </a:cubicBezTo>
                    <a:cubicBezTo>
                      <a:pt x="18935" y="8660"/>
                      <a:pt x="18934" y="8651"/>
                      <a:pt x="18932" y="8645"/>
                    </a:cubicBezTo>
                    <a:lnTo>
                      <a:pt x="18935" y="8645"/>
                    </a:lnTo>
                    <a:lnTo>
                      <a:pt x="18935" y="8644"/>
                    </a:lnTo>
                    <a:cubicBezTo>
                      <a:pt x="18935" y="8642"/>
                      <a:pt x="18935" y="8642"/>
                      <a:pt x="18934" y="8642"/>
                    </a:cubicBezTo>
                    <a:cubicBezTo>
                      <a:pt x="18934" y="8639"/>
                      <a:pt x="18932" y="8638"/>
                      <a:pt x="18932" y="8638"/>
                    </a:cubicBezTo>
                    <a:cubicBezTo>
                      <a:pt x="18929" y="8635"/>
                      <a:pt x="18928" y="8620"/>
                      <a:pt x="18928" y="8613"/>
                    </a:cubicBezTo>
                    <a:lnTo>
                      <a:pt x="18928" y="8610"/>
                    </a:lnTo>
                    <a:lnTo>
                      <a:pt x="18929" y="8610"/>
                    </a:lnTo>
                    <a:cubicBezTo>
                      <a:pt x="18928" y="8607"/>
                      <a:pt x="18927" y="8602"/>
                      <a:pt x="18925" y="8594"/>
                    </a:cubicBezTo>
                    <a:cubicBezTo>
                      <a:pt x="18925" y="8596"/>
                      <a:pt x="18922" y="8596"/>
                      <a:pt x="18922" y="8596"/>
                    </a:cubicBezTo>
                    <a:lnTo>
                      <a:pt x="18922" y="8599"/>
                    </a:lnTo>
                    <a:lnTo>
                      <a:pt x="18922" y="8600"/>
                    </a:lnTo>
                    <a:cubicBezTo>
                      <a:pt x="18922" y="8602"/>
                      <a:pt x="18921" y="8602"/>
                      <a:pt x="18921" y="8602"/>
                    </a:cubicBezTo>
                    <a:lnTo>
                      <a:pt x="18921" y="8603"/>
                    </a:lnTo>
                    <a:cubicBezTo>
                      <a:pt x="18921" y="8603"/>
                      <a:pt x="18921" y="8606"/>
                      <a:pt x="18919" y="8606"/>
                    </a:cubicBezTo>
                    <a:lnTo>
                      <a:pt x="18919" y="8607"/>
                    </a:lnTo>
                    <a:cubicBezTo>
                      <a:pt x="18919" y="8609"/>
                      <a:pt x="18918" y="8609"/>
                      <a:pt x="18918" y="8610"/>
                    </a:cubicBezTo>
                    <a:lnTo>
                      <a:pt x="18919" y="8610"/>
                    </a:lnTo>
                    <a:cubicBezTo>
                      <a:pt x="18919" y="8610"/>
                      <a:pt x="18921" y="8610"/>
                      <a:pt x="18921" y="8609"/>
                    </a:cubicBezTo>
                    <a:lnTo>
                      <a:pt x="18921" y="8615"/>
                    </a:lnTo>
                    <a:cubicBezTo>
                      <a:pt x="18919" y="8616"/>
                      <a:pt x="18919" y="8618"/>
                      <a:pt x="18919" y="8620"/>
                    </a:cubicBezTo>
                    <a:cubicBezTo>
                      <a:pt x="18918" y="8623"/>
                      <a:pt x="18918" y="8628"/>
                      <a:pt x="18918" y="8629"/>
                    </a:cubicBezTo>
                    <a:cubicBezTo>
                      <a:pt x="18915" y="8636"/>
                      <a:pt x="18913" y="8644"/>
                      <a:pt x="18912" y="8652"/>
                    </a:cubicBezTo>
                    <a:cubicBezTo>
                      <a:pt x="18913" y="8652"/>
                      <a:pt x="18913" y="8651"/>
                      <a:pt x="18913" y="8651"/>
                    </a:cubicBezTo>
                    <a:cubicBezTo>
                      <a:pt x="18913" y="8649"/>
                      <a:pt x="18915" y="8649"/>
                      <a:pt x="18915" y="8649"/>
                    </a:cubicBezTo>
                    <a:lnTo>
                      <a:pt x="18915" y="8651"/>
                    </a:lnTo>
                    <a:lnTo>
                      <a:pt x="18915" y="8652"/>
                    </a:lnTo>
                    <a:cubicBezTo>
                      <a:pt x="18913" y="8665"/>
                      <a:pt x="18912" y="8674"/>
                      <a:pt x="18906" y="8686"/>
                    </a:cubicBezTo>
                    <a:cubicBezTo>
                      <a:pt x="18908" y="8686"/>
                      <a:pt x="18911" y="8683"/>
                      <a:pt x="18911" y="8683"/>
                    </a:cubicBezTo>
                    <a:lnTo>
                      <a:pt x="18911" y="8683"/>
                    </a:lnTo>
                    <a:cubicBezTo>
                      <a:pt x="18908" y="8687"/>
                      <a:pt x="18906" y="8693"/>
                      <a:pt x="18905" y="8696"/>
                    </a:cubicBezTo>
                    <a:cubicBezTo>
                      <a:pt x="18905" y="8697"/>
                      <a:pt x="18903" y="8700"/>
                      <a:pt x="18903" y="8700"/>
                    </a:cubicBezTo>
                    <a:lnTo>
                      <a:pt x="18902" y="8701"/>
                    </a:lnTo>
                    <a:lnTo>
                      <a:pt x="18902" y="8701"/>
                    </a:lnTo>
                    <a:cubicBezTo>
                      <a:pt x="18900" y="8697"/>
                      <a:pt x="18898" y="8693"/>
                      <a:pt x="18896" y="8689"/>
                    </a:cubicBezTo>
                    <a:cubicBezTo>
                      <a:pt x="18893" y="8686"/>
                      <a:pt x="18893" y="8681"/>
                      <a:pt x="18892" y="8678"/>
                    </a:cubicBezTo>
                    <a:cubicBezTo>
                      <a:pt x="18890" y="8674"/>
                      <a:pt x="18889" y="8671"/>
                      <a:pt x="18886" y="8665"/>
                    </a:cubicBezTo>
                    <a:lnTo>
                      <a:pt x="18886" y="8664"/>
                    </a:lnTo>
                    <a:cubicBezTo>
                      <a:pt x="18884" y="8663"/>
                      <a:pt x="18884" y="8663"/>
                      <a:pt x="18884" y="8660"/>
                    </a:cubicBezTo>
                    <a:lnTo>
                      <a:pt x="18884" y="8660"/>
                    </a:lnTo>
                    <a:cubicBezTo>
                      <a:pt x="18886" y="8663"/>
                      <a:pt x="18890" y="8664"/>
                      <a:pt x="18892" y="8665"/>
                    </a:cubicBezTo>
                    <a:cubicBezTo>
                      <a:pt x="18890" y="8663"/>
                      <a:pt x="18889" y="8657"/>
                      <a:pt x="18886" y="8651"/>
                    </a:cubicBezTo>
                    <a:cubicBezTo>
                      <a:pt x="18884" y="8648"/>
                      <a:pt x="18883" y="8644"/>
                      <a:pt x="18883" y="8638"/>
                    </a:cubicBezTo>
                    <a:cubicBezTo>
                      <a:pt x="18882" y="8635"/>
                      <a:pt x="18879" y="8631"/>
                      <a:pt x="18879" y="8626"/>
                    </a:cubicBezTo>
                    <a:lnTo>
                      <a:pt x="18879" y="8623"/>
                    </a:lnTo>
                    <a:cubicBezTo>
                      <a:pt x="18882" y="8626"/>
                      <a:pt x="18883" y="8628"/>
                      <a:pt x="18884" y="8628"/>
                    </a:cubicBezTo>
                    <a:lnTo>
                      <a:pt x="18886" y="8629"/>
                    </a:lnTo>
                    <a:cubicBezTo>
                      <a:pt x="18884" y="8626"/>
                      <a:pt x="18883" y="8622"/>
                      <a:pt x="18882" y="8616"/>
                    </a:cubicBezTo>
                    <a:cubicBezTo>
                      <a:pt x="18879" y="8612"/>
                      <a:pt x="18876" y="8604"/>
                      <a:pt x="18874" y="8599"/>
                    </a:cubicBezTo>
                    <a:cubicBezTo>
                      <a:pt x="18871" y="8591"/>
                      <a:pt x="18868" y="8580"/>
                      <a:pt x="18867" y="8571"/>
                    </a:cubicBezTo>
                    <a:lnTo>
                      <a:pt x="18870" y="8571"/>
                    </a:lnTo>
                    <a:cubicBezTo>
                      <a:pt x="18870" y="8571"/>
                      <a:pt x="18870" y="8570"/>
                      <a:pt x="18868" y="8570"/>
                    </a:cubicBezTo>
                    <a:cubicBezTo>
                      <a:pt x="18868" y="8568"/>
                      <a:pt x="18867" y="8568"/>
                      <a:pt x="18867" y="8565"/>
                    </a:cubicBezTo>
                    <a:cubicBezTo>
                      <a:pt x="18864" y="8564"/>
                      <a:pt x="18864" y="8562"/>
                      <a:pt x="18864" y="8558"/>
                    </a:cubicBezTo>
                    <a:cubicBezTo>
                      <a:pt x="18863" y="8555"/>
                      <a:pt x="18863" y="8549"/>
                      <a:pt x="18861" y="8541"/>
                    </a:cubicBezTo>
                    <a:cubicBezTo>
                      <a:pt x="18860" y="8533"/>
                      <a:pt x="18857" y="8526"/>
                      <a:pt x="18857" y="8520"/>
                    </a:cubicBezTo>
                    <a:lnTo>
                      <a:pt x="18857" y="8519"/>
                    </a:lnTo>
                    <a:lnTo>
                      <a:pt x="18855" y="8517"/>
                    </a:lnTo>
                    <a:lnTo>
                      <a:pt x="18855" y="8514"/>
                    </a:lnTo>
                    <a:cubicBezTo>
                      <a:pt x="18857" y="8517"/>
                      <a:pt x="18857" y="8517"/>
                      <a:pt x="18860" y="8517"/>
                    </a:cubicBezTo>
                    <a:cubicBezTo>
                      <a:pt x="18857" y="8514"/>
                      <a:pt x="18855" y="8510"/>
                      <a:pt x="18855" y="8504"/>
                    </a:cubicBezTo>
                    <a:cubicBezTo>
                      <a:pt x="18854" y="8497"/>
                      <a:pt x="18854" y="8488"/>
                      <a:pt x="18852" y="8481"/>
                    </a:cubicBezTo>
                    <a:lnTo>
                      <a:pt x="18850" y="8478"/>
                    </a:lnTo>
                    <a:close/>
                    <a:moveTo>
                      <a:pt x="19125" y="8587"/>
                    </a:moveTo>
                    <a:cubicBezTo>
                      <a:pt x="19125" y="8588"/>
                      <a:pt x="19124" y="8588"/>
                      <a:pt x="19124" y="8588"/>
                    </a:cubicBezTo>
                    <a:lnTo>
                      <a:pt x="19124" y="8591"/>
                    </a:lnTo>
                    <a:lnTo>
                      <a:pt x="19124" y="8593"/>
                    </a:lnTo>
                    <a:lnTo>
                      <a:pt x="19124" y="8594"/>
                    </a:lnTo>
                    <a:lnTo>
                      <a:pt x="19124" y="8596"/>
                    </a:lnTo>
                    <a:lnTo>
                      <a:pt x="19123" y="8599"/>
                    </a:lnTo>
                    <a:lnTo>
                      <a:pt x="19123" y="8600"/>
                    </a:lnTo>
                    <a:lnTo>
                      <a:pt x="19123" y="8602"/>
                    </a:lnTo>
                    <a:lnTo>
                      <a:pt x="19121" y="8603"/>
                    </a:lnTo>
                    <a:lnTo>
                      <a:pt x="19121" y="8606"/>
                    </a:lnTo>
                    <a:lnTo>
                      <a:pt x="19118" y="8607"/>
                    </a:lnTo>
                    <a:cubicBezTo>
                      <a:pt x="19118" y="8609"/>
                      <a:pt x="19118" y="8609"/>
                      <a:pt x="19117" y="8610"/>
                    </a:cubicBezTo>
                    <a:lnTo>
                      <a:pt x="19118" y="8610"/>
                    </a:lnTo>
                    <a:cubicBezTo>
                      <a:pt x="19121" y="8610"/>
                      <a:pt x="19121" y="8610"/>
                      <a:pt x="19121" y="8609"/>
                    </a:cubicBezTo>
                    <a:lnTo>
                      <a:pt x="19121" y="8615"/>
                    </a:lnTo>
                    <a:cubicBezTo>
                      <a:pt x="19121" y="8616"/>
                      <a:pt x="19118" y="8618"/>
                      <a:pt x="19118" y="8620"/>
                    </a:cubicBezTo>
                    <a:cubicBezTo>
                      <a:pt x="19118" y="8623"/>
                      <a:pt x="19117" y="8628"/>
                      <a:pt x="19117" y="8629"/>
                    </a:cubicBezTo>
                    <a:cubicBezTo>
                      <a:pt x="19115" y="8636"/>
                      <a:pt x="19114" y="8644"/>
                      <a:pt x="19114" y="8652"/>
                    </a:cubicBezTo>
                    <a:lnTo>
                      <a:pt x="19115" y="8651"/>
                    </a:lnTo>
                    <a:lnTo>
                      <a:pt x="19117" y="8649"/>
                    </a:lnTo>
                    <a:lnTo>
                      <a:pt x="19118" y="8649"/>
                    </a:lnTo>
                    <a:lnTo>
                      <a:pt x="19117" y="8651"/>
                    </a:lnTo>
                    <a:lnTo>
                      <a:pt x="19117" y="8652"/>
                    </a:lnTo>
                    <a:cubicBezTo>
                      <a:pt x="19115" y="8665"/>
                      <a:pt x="19114" y="8674"/>
                      <a:pt x="19108" y="8686"/>
                    </a:cubicBezTo>
                    <a:cubicBezTo>
                      <a:pt x="19110" y="8686"/>
                      <a:pt x="19111" y="8683"/>
                      <a:pt x="19111" y="8683"/>
                    </a:cubicBezTo>
                    <a:lnTo>
                      <a:pt x="19111" y="8683"/>
                    </a:lnTo>
                    <a:cubicBezTo>
                      <a:pt x="19110" y="8687"/>
                      <a:pt x="19108" y="8693"/>
                      <a:pt x="19108" y="8696"/>
                    </a:cubicBezTo>
                    <a:cubicBezTo>
                      <a:pt x="19107" y="8697"/>
                      <a:pt x="19107" y="8700"/>
                      <a:pt x="19107" y="8700"/>
                    </a:cubicBezTo>
                    <a:cubicBezTo>
                      <a:pt x="19107" y="8702"/>
                      <a:pt x="19104" y="8703"/>
                      <a:pt x="19104" y="8705"/>
                    </a:cubicBezTo>
                    <a:cubicBezTo>
                      <a:pt x="19107" y="8703"/>
                      <a:pt x="19108" y="8703"/>
                      <a:pt x="19110" y="8702"/>
                    </a:cubicBezTo>
                    <a:lnTo>
                      <a:pt x="19110" y="8702"/>
                    </a:lnTo>
                    <a:cubicBezTo>
                      <a:pt x="19108" y="8703"/>
                      <a:pt x="19108" y="8705"/>
                      <a:pt x="19107" y="8709"/>
                    </a:cubicBezTo>
                    <a:cubicBezTo>
                      <a:pt x="19107" y="8710"/>
                      <a:pt x="19104" y="8712"/>
                      <a:pt x="19104" y="8715"/>
                    </a:cubicBezTo>
                    <a:cubicBezTo>
                      <a:pt x="19106" y="8713"/>
                      <a:pt x="19107" y="8712"/>
                      <a:pt x="19107" y="8712"/>
                    </a:cubicBezTo>
                    <a:lnTo>
                      <a:pt x="19107" y="8712"/>
                    </a:lnTo>
                    <a:cubicBezTo>
                      <a:pt x="19104" y="8720"/>
                      <a:pt x="19102" y="8731"/>
                      <a:pt x="19099" y="8739"/>
                    </a:cubicBezTo>
                    <a:cubicBezTo>
                      <a:pt x="19101" y="8738"/>
                      <a:pt x="19102" y="8738"/>
                      <a:pt x="19104" y="8737"/>
                    </a:cubicBezTo>
                    <a:lnTo>
                      <a:pt x="19107" y="8737"/>
                    </a:lnTo>
                    <a:cubicBezTo>
                      <a:pt x="19104" y="8738"/>
                      <a:pt x="19104" y="8738"/>
                      <a:pt x="19104" y="8739"/>
                    </a:cubicBezTo>
                    <a:cubicBezTo>
                      <a:pt x="19102" y="8744"/>
                      <a:pt x="19101" y="8748"/>
                      <a:pt x="19099" y="8754"/>
                    </a:cubicBezTo>
                    <a:cubicBezTo>
                      <a:pt x="19099" y="8755"/>
                      <a:pt x="19096" y="8755"/>
                      <a:pt x="19096" y="8755"/>
                    </a:cubicBezTo>
                    <a:cubicBezTo>
                      <a:pt x="19095" y="8760"/>
                      <a:pt x="19095" y="8761"/>
                      <a:pt x="19095" y="8763"/>
                    </a:cubicBezTo>
                    <a:cubicBezTo>
                      <a:pt x="19094" y="8766"/>
                      <a:pt x="19094" y="8766"/>
                      <a:pt x="19094" y="8767"/>
                    </a:cubicBezTo>
                    <a:cubicBezTo>
                      <a:pt x="19092" y="8770"/>
                      <a:pt x="19092" y="8774"/>
                      <a:pt x="19092" y="8780"/>
                    </a:cubicBezTo>
                    <a:lnTo>
                      <a:pt x="19096" y="8774"/>
                    </a:lnTo>
                    <a:cubicBezTo>
                      <a:pt x="19099" y="8773"/>
                      <a:pt x="19099" y="8773"/>
                      <a:pt x="19101" y="8773"/>
                    </a:cubicBezTo>
                    <a:cubicBezTo>
                      <a:pt x="19102" y="8773"/>
                      <a:pt x="19102" y="8770"/>
                      <a:pt x="19104" y="8770"/>
                    </a:cubicBezTo>
                    <a:cubicBezTo>
                      <a:pt x="19107" y="8770"/>
                      <a:pt x="19108" y="8770"/>
                      <a:pt x="19108" y="8769"/>
                    </a:cubicBezTo>
                    <a:cubicBezTo>
                      <a:pt x="19110" y="8769"/>
                      <a:pt x="19110" y="8767"/>
                      <a:pt x="19111" y="8767"/>
                    </a:cubicBezTo>
                    <a:lnTo>
                      <a:pt x="19115" y="8767"/>
                    </a:lnTo>
                    <a:cubicBezTo>
                      <a:pt x="19117" y="8767"/>
                      <a:pt x="19118" y="8767"/>
                      <a:pt x="19118" y="8769"/>
                    </a:cubicBezTo>
                    <a:cubicBezTo>
                      <a:pt x="19121" y="8767"/>
                      <a:pt x="19121" y="8766"/>
                      <a:pt x="19123" y="8766"/>
                    </a:cubicBezTo>
                    <a:cubicBezTo>
                      <a:pt x="19124" y="8767"/>
                      <a:pt x="19124" y="8769"/>
                      <a:pt x="19125" y="8770"/>
                    </a:cubicBezTo>
                    <a:lnTo>
                      <a:pt x="19133" y="8763"/>
                    </a:lnTo>
                    <a:cubicBezTo>
                      <a:pt x="19136" y="8767"/>
                      <a:pt x="19137" y="8773"/>
                      <a:pt x="19137" y="8777"/>
                    </a:cubicBezTo>
                    <a:cubicBezTo>
                      <a:pt x="19140" y="8776"/>
                      <a:pt x="19144" y="8773"/>
                      <a:pt x="19146" y="8769"/>
                    </a:cubicBezTo>
                    <a:lnTo>
                      <a:pt x="19147" y="8767"/>
                    </a:lnTo>
                    <a:cubicBezTo>
                      <a:pt x="19150" y="8766"/>
                      <a:pt x="19150" y="8764"/>
                      <a:pt x="19152" y="8761"/>
                    </a:cubicBezTo>
                    <a:lnTo>
                      <a:pt x="19157" y="8767"/>
                    </a:lnTo>
                    <a:cubicBezTo>
                      <a:pt x="19159" y="8766"/>
                      <a:pt x="19159" y="8764"/>
                      <a:pt x="19159" y="8760"/>
                    </a:cubicBezTo>
                    <a:cubicBezTo>
                      <a:pt x="19159" y="8761"/>
                      <a:pt x="19159" y="8761"/>
                      <a:pt x="19160" y="8761"/>
                    </a:cubicBezTo>
                    <a:cubicBezTo>
                      <a:pt x="19160" y="8761"/>
                      <a:pt x="19160" y="8763"/>
                      <a:pt x="19162" y="8763"/>
                    </a:cubicBezTo>
                    <a:cubicBezTo>
                      <a:pt x="19162" y="8766"/>
                      <a:pt x="19165" y="8766"/>
                      <a:pt x="19165" y="8766"/>
                    </a:cubicBezTo>
                    <a:cubicBezTo>
                      <a:pt x="19166" y="8766"/>
                      <a:pt x="19166" y="8767"/>
                      <a:pt x="19166" y="8767"/>
                    </a:cubicBezTo>
                    <a:lnTo>
                      <a:pt x="19168" y="8767"/>
                    </a:lnTo>
                    <a:cubicBezTo>
                      <a:pt x="19168" y="8769"/>
                      <a:pt x="19168" y="8769"/>
                      <a:pt x="19169" y="8769"/>
                    </a:cubicBezTo>
                    <a:cubicBezTo>
                      <a:pt x="19169" y="8770"/>
                      <a:pt x="19172" y="8770"/>
                      <a:pt x="19172" y="8770"/>
                    </a:cubicBezTo>
                    <a:cubicBezTo>
                      <a:pt x="19173" y="8773"/>
                      <a:pt x="19173" y="8773"/>
                      <a:pt x="19175" y="8773"/>
                    </a:cubicBezTo>
                    <a:cubicBezTo>
                      <a:pt x="19166" y="8764"/>
                      <a:pt x="19160" y="8753"/>
                      <a:pt x="19157" y="8739"/>
                    </a:cubicBezTo>
                    <a:lnTo>
                      <a:pt x="19157" y="8739"/>
                    </a:lnTo>
                    <a:cubicBezTo>
                      <a:pt x="19159" y="8741"/>
                      <a:pt x="19160" y="8744"/>
                      <a:pt x="19165" y="8744"/>
                    </a:cubicBezTo>
                    <a:cubicBezTo>
                      <a:pt x="19162" y="8739"/>
                      <a:pt x="19162" y="8738"/>
                      <a:pt x="19160" y="8734"/>
                    </a:cubicBezTo>
                    <a:cubicBezTo>
                      <a:pt x="19159" y="8729"/>
                      <a:pt x="19157" y="8725"/>
                      <a:pt x="19153" y="8719"/>
                    </a:cubicBezTo>
                    <a:cubicBezTo>
                      <a:pt x="19153" y="8718"/>
                      <a:pt x="19152" y="8715"/>
                      <a:pt x="19152" y="8712"/>
                    </a:cubicBezTo>
                    <a:cubicBezTo>
                      <a:pt x="19150" y="8709"/>
                      <a:pt x="19150" y="8708"/>
                      <a:pt x="19147" y="8705"/>
                    </a:cubicBezTo>
                    <a:lnTo>
                      <a:pt x="19147" y="8703"/>
                    </a:lnTo>
                    <a:cubicBezTo>
                      <a:pt x="19146" y="8703"/>
                      <a:pt x="19146" y="8702"/>
                      <a:pt x="19146" y="8702"/>
                    </a:cubicBezTo>
                    <a:lnTo>
                      <a:pt x="19146" y="8702"/>
                    </a:lnTo>
                    <a:cubicBezTo>
                      <a:pt x="19147" y="8703"/>
                      <a:pt x="19150" y="8703"/>
                      <a:pt x="19152" y="8705"/>
                    </a:cubicBezTo>
                    <a:cubicBezTo>
                      <a:pt x="19150" y="8702"/>
                      <a:pt x="19150" y="8697"/>
                      <a:pt x="19147" y="8696"/>
                    </a:cubicBezTo>
                    <a:cubicBezTo>
                      <a:pt x="19146" y="8693"/>
                      <a:pt x="19146" y="8690"/>
                      <a:pt x="19144" y="8687"/>
                    </a:cubicBezTo>
                    <a:cubicBezTo>
                      <a:pt x="19143" y="8686"/>
                      <a:pt x="19143" y="8683"/>
                      <a:pt x="19140" y="8680"/>
                    </a:cubicBezTo>
                    <a:cubicBezTo>
                      <a:pt x="19143" y="8680"/>
                      <a:pt x="19143" y="8681"/>
                      <a:pt x="19144" y="8681"/>
                    </a:cubicBezTo>
                    <a:lnTo>
                      <a:pt x="19146" y="8681"/>
                    </a:lnTo>
                    <a:cubicBezTo>
                      <a:pt x="19146" y="8680"/>
                      <a:pt x="19144" y="8678"/>
                      <a:pt x="19144" y="8674"/>
                    </a:cubicBezTo>
                    <a:cubicBezTo>
                      <a:pt x="19143" y="8671"/>
                      <a:pt x="19140" y="8667"/>
                      <a:pt x="19139" y="8661"/>
                    </a:cubicBezTo>
                    <a:cubicBezTo>
                      <a:pt x="19137" y="8658"/>
                      <a:pt x="19136" y="8649"/>
                      <a:pt x="19136" y="8644"/>
                    </a:cubicBezTo>
                    <a:lnTo>
                      <a:pt x="19137" y="8644"/>
                    </a:lnTo>
                    <a:lnTo>
                      <a:pt x="19137" y="8642"/>
                    </a:lnTo>
                    <a:lnTo>
                      <a:pt x="19136" y="8639"/>
                    </a:lnTo>
                    <a:cubicBezTo>
                      <a:pt x="19133" y="8638"/>
                      <a:pt x="19133" y="8636"/>
                      <a:pt x="19133" y="8636"/>
                    </a:cubicBezTo>
                    <a:cubicBezTo>
                      <a:pt x="19131" y="8632"/>
                      <a:pt x="19130" y="8618"/>
                      <a:pt x="19130" y="8610"/>
                    </a:cubicBezTo>
                    <a:lnTo>
                      <a:pt x="19130" y="8609"/>
                    </a:lnTo>
                    <a:cubicBezTo>
                      <a:pt x="19130" y="8610"/>
                      <a:pt x="19131" y="8610"/>
                      <a:pt x="19131" y="8610"/>
                    </a:cubicBezTo>
                    <a:cubicBezTo>
                      <a:pt x="19128" y="8607"/>
                      <a:pt x="19128" y="8596"/>
                      <a:pt x="19125" y="858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844" name="Google Shape;2844;p19"/>
            <p:cNvSpPr/>
            <p:nvPr/>
          </p:nvSpPr>
          <p:spPr>
            <a:xfrm>
              <a:off x="9460366" y="4826026"/>
              <a:ext cx="952" cy="32373"/>
            </a:xfrm>
            <a:custGeom>
              <a:avLst/>
              <a:gdLst/>
              <a:ahLst/>
              <a:cxnLst/>
              <a:rect l="l" t="t" r="r" b="b"/>
              <a:pathLst>
                <a:path w="6" h="204" extrusionOk="0">
                  <a:moveTo>
                    <a:pt x="1" y="0"/>
                  </a:moveTo>
                  <a:lnTo>
                    <a:pt x="1" y="54"/>
                  </a:lnTo>
                  <a:cubicBezTo>
                    <a:pt x="1" y="105"/>
                    <a:pt x="1" y="154"/>
                    <a:pt x="5" y="203"/>
                  </a:cubicBezTo>
                  <a:cubicBezTo>
                    <a:pt x="5" y="125"/>
                    <a:pt x="5" y="55"/>
                    <a:pt x="1" y="0"/>
                  </a:cubicBezTo>
                  <a:close/>
                </a:path>
              </a:pathLst>
            </a:custGeom>
            <a:solidFill>
              <a:srgbClr val="1C13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19"/>
            <p:cNvSpPr/>
            <p:nvPr/>
          </p:nvSpPr>
          <p:spPr>
            <a:xfrm>
              <a:off x="9104418" y="5013283"/>
              <a:ext cx="793" cy="32531"/>
            </a:xfrm>
            <a:custGeom>
              <a:avLst/>
              <a:gdLst/>
              <a:ahLst/>
              <a:cxnLst/>
              <a:rect l="l" t="t" r="r" b="b"/>
              <a:pathLst>
                <a:path w="5" h="205" extrusionOk="0">
                  <a:moveTo>
                    <a:pt x="0" y="1"/>
                  </a:moveTo>
                  <a:lnTo>
                    <a:pt x="0" y="56"/>
                  </a:lnTo>
                  <a:cubicBezTo>
                    <a:pt x="0" y="105"/>
                    <a:pt x="3" y="153"/>
                    <a:pt x="5" y="204"/>
                  </a:cubicBezTo>
                  <a:cubicBezTo>
                    <a:pt x="5" y="127"/>
                    <a:pt x="5" y="57"/>
                    <a:pt x="0" y="1"/>
                  </a:cubicBezTo>
                  <a:close/>
                </a:path>
              </a:pathLst>
            </a:custGeom>
            <a:solidFill>
              <a:srgbClr val="1C13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46" name="Google Shape;2846;p19"/>
            <p:cNvGrpSpPr/>
            <p:nvPr/>
          </p:nvGrpSpPr>
          <p:grpSpPr>
            <a:xfrm>
              <a:off x="-245109" y="2672722"/>
              <a:ext cx="3285484" cy="3537909"/>
              <a:chOff x="-2818126" y="630988"/>
              <a:chExt cx="6603988" cy="7111375"/>
            </a:xfrm>
          </p:grpSpPr>
          <p:sp>
            <p:nvSpPr>
              <p:cNvPr id="2847" name="Google Shape;2847;p19"/>
              <p:cNvSpPr/>
              <p:nvPr/>
            </p:nvSpPr>
            <p:spPr>
              <a:xfrm>
                <a:off x="-2818126" y="630988"/>
                <a:ext cx="6603988" cy="7111375"/>
              </a:xfrm>
              <a:custGeom>
                <a:avLst/>
                <a:gdLst/>
                <a:ahLst/>
                <a:cxnLst/>
                <a:rect l="l" t="t" r="r" b="b"/>
                <a:pathLst>
                  <a:path w="41615" h="44813" extrusionOk="0">
                    <a:moveTo>
                      <a:pt x="41612" y="34285"/>
                    </a:moveTo>
                    <a:lnTo>
                      <a:pt x="41612" y="34285"/>
                    </a:lnTo>
                    <a:cubicBezTo>
                      <a:pt x="41613" y="34285"/>
                      <a:pt x="41614" y="34285"/>
                      <a:pt x="41615" y="34286"/>
                    </a:cubicBezTo>
                    <a:cubicBezTo>
                      <a:pt x="41614" y="34285"/>
                      <a:pt x="41613" y="34285"/>
                      <a:pt x="41612" y="34285"/>
                    </a:cubicBezTo>
                    <a:close/>
                    <a:moveTo>
                      <a:pt x="256" y="0"/>
                    </a:moveTo>
                    <a:lnTo>
                      <a:pt x="85" y="1229"/>
                    </a:lnTo>
                    <a:lnTo>
                      <a:pt x="0" y="1846"/>
                    </a:lnTo>
                    <a:lnTo>
                      <a:pt x="85" y="1788"/>
                    </a:lnTo>
                    <a:lnTo>
                      <a:pt x="85" y="44812"/>
                    </a:lnTo>
                    <a:lnTo>
                      <a:pt x="5567" y="44812"/>
                    </a:lnTo>
                    <a:cubicBezTo>
                      <a:pt x="5598" y="44806"/>
                      <a:pt x="5629" y="44801"/>
                      <a:pt x="5659" y="44793"/>
                    </a:cubicBezTo>
                    <a:cubicBezTo>
                      <a:pt x="5689" y="44788"/>
                      <a:pt x="5719" y="44783"/>
                      <a:pt x="5748" y="44776"/>
                    </a:cubicBezTo>
                    <a:cubicBezTo>
                      <a:pt x="5934" y="44740"/>
                      <a:pt x="6117" y="44700"/>
                      <a:pt x="6300" y="44661"/>
                    </a:cubicBezTo>
                    <a:cubicBezTo>
                      <a:pt x="6341" y="44654"/>
                      <a:pt x="6380" y="44645"/>
                      <a:pt x="6420" y="44635"/>
                    </a:cubicBezTo>
                    <a:cubicBezTo>
                      <a:pt x="6531" y="44612"/>
                      <a:pt x="6644" y="44587"/>
                      <a:pt x="6754" y="44562"/>
                    </a:cubicBezTo>
                    <a:cubicBezTo>
                      <a:pt x="6783" y="44555"/>
                      <a:pt x="6812" y="44551"/>
                      <a:pt x="6842" y="44544"/>
                    </a:cubicBezTo>
                    <a:cubicBezTo>
                      <a:pt x="6905" y="44530"/>
                      <a:pt x="6966" y="44516"/>
                      <a:pt x="7030" y="44501"/>
                    </a:cubicBezTo>
                    <a:cubicBezTo>
                      <a:pt x="7072" y="44490"/>
                      <a:pt x="7113" y="44481"/>
                      <a:pt x="7155" y="44472"/>
                    </a:cubicBezTo>
                    <a:cubicBezTo>
                      <a:pt x="7168" y="44471"/>
                      <a:pt x="7183" y="44467"/>
                      <a:pt x="7197" y="44464"/>
                    </a:cubicBezTo>
                    <a:cubicBezTo>
                      <a:pt x="7200" y="44464"/>
                      <a:pt x="7206" y="44464"/>
                      <a:pt x="7210" y="44461"/>
                    </a:cubicBezTo>
                    <a:cubicBezTo>
                      <a:pt x="7229" y="44456"/>
                      <a:pt x="7250" y="44452"/>
                      <a:pt x="7270" y="44446"/>
                    </a:cubicBezTo>
                    <a:cubicBezTo>
                      <a:pt x="7337" y="44432"/>
                      <a:pt x="7404" y="44416"/>
                      <a:pt x="7472" y="44401"/>
                    </a:cubicBezTo>
                    <a:cubicBezTo>
                      <a:pt x="7634" y="44365"/>
                      <a:pt x="7796" y="44327"/>
                      <a:pt x="7958" y="44287"/>
                    </a:cubicBezTo>
                    <a:cubicBezTo>
                      <a:pt x="8025" y="44271"/>
                      <a:pt x="8090" y="44255"/>
                      <a:pt x="8157" y="44239"/>
                    </a:cubicBezTo>
                    <a:cubicBezTo>
                      <a:pt x="8234" y="44220"/>
                      <a:pt x="8311" y="44202"/>
                      <a:pt x="8390" y="44182"/>
                    </a:cubicBezTo>
                    <a:cubicBezTo>
                      <a:pt x="8616" y="44125"/>
                      <a:pt x="8846" y="44069"/>
                      <a:pt x="9072" y="44009"/>
                    </a:cubicBezTo>
                    <a:cubicBezTo>
                      <a:pt x="9236" y="43967"/>
                      <a:pt x="9403" y="43923"/>
                      <a:pt x="9567" y="43880"/>
                    </a:cubicBezTo>
                    <a:cubicBezTo>
                      <a:pt x="9621" y="43868"/>
                      <a:pt x="9673" y="43854"/>
                      <a:pt x="9726" y="43839"/>
                    </a:cubicBezTo>
                    <a:cubicBezTo>
                      <a:pt x="9840" y="43806"/>
                      <a:pt x="9956" y="43771"/>
                      <a:pt x="10071" y="43738"/>
                    </a:cubicBezTo>
                    <a:cubicBezTo>
                      <a:pt x="10681" y="43552"/>
                      <a:pt x="11288" y="43347"/>
                      <a:pt x="11908" y="43270"/>
                    </a:cubicBezTo>
                    <a:cubicBezTo>
                      <a:pt x="11912" y="43270"/>
                      <a:pt x="11920" y="43270"/>
                      <a:pt x="11926" y="43269"/>
                    </a:cubicBezTo>
                    <a:cubicBezTo>
                      <a:pt x="11947" y="43266"/>
                      <a:pt x="11968" y="43263"/>
                      <a:pt x="11988" y="43261"/>
                    </a:cubicBezTo>
                    <a:cubicBezTo>
                      <a:pt x="12118" y="43247"/>
                      <a:pt x="12248" y="43239"/>
                      <a:pt x="12379" y="43239"/>
                    </a:cubicBezTo>
                    <a:cubicBezTo>
                      <a:pt x="12501" y="43239"/>
                      <a:pt x="12622" y="43246"/>
                      <a:pt x="12745" y="43260"/>
                    </a:cubicBezTo>
                    <a:cubicBezTo>
                      <a:pt x="12775" y="43261"/>
                      <a:pt x="12810" y="43267"/>
                      <a:pt x="12840" y="43269"/>
                    </a:cubicBezTo>
                    <a:cubicBezTo>
                      <a:pt x="13015" y="43289"/>
                      <a:pt x="13189" y="43305"/>
                      <a:pt x="13363" y="43319"/>
                    </a:cubicBezTo>
                    <a:cubicBezTo>
                      <a:pt x="13384" y="43324"/>
                      <a:pt x="13404" y="43324"/>
                      <a:pt x="13423" y="43325"/>
                    </a:cubicBezTo>
                    <a:cubicBezTo>
                      <a:pt x="13514" y="43334"/>
                      <a:pt x="13604" y="43341"/>
                      <a:pt x="13696" y="43348"/>
                    </a:cubicBezTo>
                    <a:cubicBezTo>
                      <a:pt x="13938" y="43369"/>
                      <a:pt x="14182" y="43385"/>
                      <a:pt x="14425" y="43399"/>
                    </a:cubicBezTo>
                    <a:cubicBezTo>
                      <a:pt x="14609" y="43411"/>
                      <a:pt x="14794" y="43420"/>
                      <a:pt x="14979" y="43428"/>
                    </a:cubicBezTo>
                    <a:cubicBezTo>
                      <a:pt x="15008" y="43430"/>
                      <a:pt x="15038" y="43430"/>
                      <a:pt x="15067" y="43433"/>
                    </a:cubicBezTo>
                    <a:cubicBezTo>
                      <a:pt x="15260" y="43441"/>
                      <a:pt x="15454" y="43449"/>
                      <a:pt x="15650" y="43456"/>
                    </a:cubicBezTo>
                    <a:cubicBezTo>
                      <a:pt x="15822" y="43463"/>
                      <a:pt x="15992" y="43469"/>
                      <a:pt x="16163" y="43473"/>
                    </a:cubicBezTo>
                    <a:lnTo>
                      <a:pt x="16188" y="43473"/>
                    </a:lnTo>
                    <a:cubicBezTo>
                      <a:pt x="16196" y="43476"/>
                      <a:pt x="16204" y="43476"/>
                      <a:pt x="16211" y="43476"/>
                    </a:cubicBezTo>
                    <a:cubicBezTo>
                      <a:pt x="16318" y="43479"/>
                      <a:pt x="16426" y="43482"/>
                      <a:pt x="16533" y="43482"/>
                    </a:cubicBezTo>
                    <a:cubicBezTo>
                      <a:pt x="16796" y="43482"/>
                      <a:pt x="17058" y="43465"/>
                      <a:pt x="17306" y="43392"/>
                    </a:cubicBezTo>
                    <a:cubicBezTo>
                      <a:pt x="17850" y="43229"/>
                      <a:pt x="18218" y="42798"/>
                      <a:pt x="18713" y="42557"/>
                    </a:cubicBezTo>
                    <a:cubicBezTo>
                      <a:pt x="18980" y="42428"/>
                      <a:pt x="19332" y="42394"/>
                      <a:pt x="19622" y="42323"/>
                    </a:cubicBezTo>
                    <a:cubicBezTo>
                      <a:pt x="19702" y="42304"/>
                      <a:pt x="19780" y="42287"/>
                      <a:pt x="19859" y="42267"/>
                    </a:cubicBezTo>
                    <a:cubicBezTo>
                      <a:pt x="20120" y="42203"/>
                      <a:pt x="20381" y="42142"/>
                      <a:pt x="20644" y="42078"/>
                    </a:cubicBezTo>
                    <a:cubicBezTo>
                      <a:pt x="20727" y="42059"/>
                      <a:pt x="20811" y="42039"/>
                      <a:pt x="20895" y="42039"/>
                    </a:cubicBezTo>
                    <a:cubicBezTo>
                      <a:pt x="20922" y="42039"/>
                      <a:pt x="20950" y="42041"/>
                      <a:pt x="20977" y="42046"/>
                    </a:cubicBezTo>
                    <a:cubicBezTo>
                      <a:pt x="21061" y="42060"/>
                      <a:pt x="21141" y="42101"/>
                      <a:pt x="21224" y="42130"/>
                    </a:cubicBezTo>
                    <a:cubicBezTo>
                      <a:pt x="21319" y="42163"/>
                      <a:pt x="21416" y="42176"/>
                      <a:pt x="21514" y="42176"/>
                    </a:cubicBezTo>
                    <a:cubicBezTo>
                      <a:pt x="21842" y="42176"/>
                      <a:pt x="22183" y="42030"/>
                      <a:pt x="22520" y="41998"/>
                    </a:cubicBezTo>
                    <a:cubicBezTo>
                      <a:pt x="22593" y="41992"/>
                      <a:pt x="22664" y="41989"/>
                      <a:pt x="22734" y="41989"/>
                    </a:cubicBezTo>
                    <a:cubicBezTo>
                      <a:pt x="22779" y="41989"/>
                      <a:pt x="22824" y="41989"/>
                      <a:pt x="22869" y="41992"/>
                    </a:cubicBezTo>
                    <a:cubicBezTo>
                      <a:pt x="22913" y="41996"/>
                      <a:pt x="22959" y="41999"/>
                      <a:pt x="23003" y="42005"/>
                    </a:cubicBezTo>
                    <a:cubicBezTo>
                      <a:pt x="23006" y="42005"/>
                      <a:pt x="23010" y="42005"/>
                      <a:pt x="23011" y="42007"/>
                    </a:cubicBezTo>
                    <a:cubicBezTo>
                      <a:pt x="23053" y="42012"/>
                      <a:pt x="23094" y="42018"/>
                      <a:pt x="23135" y="42026"/>
                    </a:cubicBezTo>
                    <a:cubicBezTo>
                      <a:pt x="23325" y="42057"/>
                      <a:pt x="23512" y="42107"/>
                      <a:pt x="23714" y="42162"/>
                    </a:cubicBezTo>
                    <a:lnTo>
                      <a:pt x="23795" y="42184"/>
                    </a:lnTo>
                    <a:cubicBezTo>
                      <a:pt x="23820" y="42191"/>
                      <a:pt x="23846" y="42196"/>
                      <a:pt x="23871" y="42196"/>
                    </a:cubicBezTo>
                    <a:cubicBezTo>
                      <a:pt x="23883" y="42196"/>
                      <a:pt x="23894" y="42195"/>
                      <a:pt x="23906" y="42193"/>
                    </a:cubicBezTo>
                    <a:cubicBezTo>
                      <a:pt x="23958" y="42177"/>
                      <a:pt x="23993" y="42126"/>
                      <a:pt x="24029" y="42084"/>
                    </a:cubicBezTo>
                    <a:cubicBezTo>
                      <a:pt x="24102" y="42004"/>
                      <a:pt x="24204" y="41954"/>
                      <a:pt x="24304" y="41909"/>
                    </a:cubicBezTo>
                    <a:cubicBezTo>
                      <a:pt x="24545" y="41909"/>
                      <a:pt x="24919" y="41610"/>
                      <a:pt x="25153" y="41523"/>
                    </a:cubicBezTo>
                    <a:cubicBezTo>
                      <a:pt x="25262" y="41481"/>
                      <a:pt x="25371" y="41445"/>
                      <a:pt x="25480" y="41408"/>
                    </a:cubicBezTo>
                    <a:cubicBezTo>
                      <a:pt x="25590" y="41372"/>
                      <a:pt x="25701" y="41337"/>
                      <a:pt x="25813" y="41302"/>
                    </a:cubicBezTo>
                    <a:cubicBezTo>
                      <a:pt x="25926" y="41266"/>
                      <a:pt x="26041" y="41230"/>
                      <a:pt x="26154" y="41193"/>
                    </a:cubicBezTo>
                    <a:cubicBezTo>
                      <a:pt x="25900" y="41067"/>
                      <a:pt x="25628" y="40974"/>
                      <a:pt x="25352" y="40915"/>
                    </a:cubicBezTo>
                    <a:cubicBezTo>
                      <a:pt x="25435" y="40732"/>
                      <a:pt x="25580" y="40573"/>
                      <a:pt x="25757" y="40479"/>
                    </a:cubicBezTo>
                    <a:cubicBezTo>
                      <a:pt x="25853" y="40428"/>
                      <a:pt x="25955" y="40393"/>
                      <a:pt x="26059" y="40373"/>
                    </a:cubicBezTo>
                    <a:cubicBezTo>
                      <a:pt x="26088" y="40369"/>
                      <a:pt x="26119" y="40363"/>
                      <a:pt x="26148" y="40358"/>
                    </a:cubicBezTo>
                    <a:cubicBezTo>
                      <a:pt x="26177" y="40356"/>
                      <a:pt x="26206" y="40351"/>
                      <a:pt x="26237" y="40350"/>
                    </a:cubicBezTo>
                    <a:cubicBezTo>
                      <a:pt x="26263" y="40348"/>
                      <a:pt x="26289" y="40348"/>
                      <a:pt x="26315" y="40347"/>
                    </a:cubicBezTo>
                    <a:cubicBezTo>
                      <a:pt x="26355" y="40345"/>
                      <a:pt x="26396" y="40344"/>
                      <a:pt x="26436" y="40344"/>
                    </a:cubicBezTo>
                    <a:cubicBezTo>
                      <a:pt x="26631" y="40344"/>
                      <a:pt x="26831" y="40363"/>
                      <a:pt x="27028" y="40364"/>
                    </a:cubicBezTo>
                    <a:cubicBezTo>
                      <a:pt x="27073" y="40364"/>
                      <a:pt x="27119" y="40364"/>
                      <a:pt x="27164" y="40363"/>
                    </a:cubicBezTo>
                    <a:lnTo>
                      <a:pt x="27252" y="40357"/>
                    </a:lnTo>
                    <a:cubicBezTo>
                      <a:pt x="27282" y="40356"/>
                      <a:pt x="27310" y="40351"/>
                      <a:pt x="27339" y="40348"/>
                    </a:cubicBezTo>
                    <a:cubicBezTo>
                      <a:pt x="27369" y="40344"/>
                      <a:pt x="27397" y="40341"/>
                      <a:pt x="27426" y="40335"/>
                    </a:cubicBezTo>
                    <a:cubicBezTo>
                      <a:pt x="27676" y="40289"/>
                      <a:pt x="27905" y="40174"/>
                      <a:pt x="28126" y="40043"/>
                    </a:cubicBezTo>
                    <a:cubicBezTo>
                      <a:pt x="28155" y="40023"/>
                      <a:pt x="28184" y="40007"/>
                      <a:pt x="28213" y="39988"/>
                    </a:cubicBezTo>
                    <a:cubicBezTo>
                      <a:pt x="28245" y="39969"/>
                      <a:pt x="28275" y="39950"/>
                      <a:pt x="28306" y="39930"/>
                    </a:cubicBezTo>
                    <a:cubicBezTo>
                      <a:pt x="28377" y="39889"/>
                      <a:pt x="28444" y="39843"/>
                      <a:pt x="28514" y="39802"/>
                    </a:cubicBezTo>
                    <a:cubicBezTo>
                      <a:pt x="28583" y="39756"/>
                      <a:pt x="28659" y="39715"/>
                      <a:pt x="28731" y="39673"/>
                    </a:cubicBezTo>
                    <a:cubicBezTo>
                      <a:pt x="28855" y="39600"/>
                      <a:pt x="28980" y="39534"/>
                      <a:pt x="29106" y="39468"/>
                    </a:cubicBezTo>
                    <a:cubicBezTo>
                      <a:pt x="29170" y="39435"/>
                      <a:pt x="29232" y="39400"/>
                      <a:pt x="29298" y="39370"/>
                    </a:cubicBezTo>
                    <a:cubicBezTo>
                      <a:pt x="29424" y="39306"/>
                      <a:pt x="29553" y="39245"/>
                      <a:pt x="29684" y="39185"/>
                    </a:cubicBezTo>
                    <a:cubicBezTo>
                      <a:pt x="29813" y="39124"/>
                      <a:pt x="29945" y="39066"/>
                      <a:pt x="30076" y="39011"/>
                    </a:cubicBezTo>
                    <a:cubicBezTo>
                      <a:pt x="30141" y="38982"/>
                      <a:pt x="30207" y="38954"/>
                      <a:pt x="30272" y="38925"/>
                    </a:cubicBezTo>
                    <a:cubicBezTo>
                      <a:pt x="30427" y="38855"/>
                      <a:pt x="30587" y="38790"/>
                      <a:pt x="30746" y="38723"/>
                    </a:cubicBezTo>
                    <a:cubicBezTo>
                      <a:pt x="30846" y="38681"/>
                      <a:pt x="30946" y="38641"/>
                      <a:pt x="31052" y="38630"/>
                    </a:cubicBezTo>
                    <a:cubicBezTo>
                      <a:pt x="31066" y="38629"/>
                      <a:pt x="31081" y="38629"/>
                      <a:pt x="31096" y="38629"/>
                    </a:cubicBezTo>
                    <a:cubicBezTo>
                      <a:pt x="31196" y="38629"/>
                      <a:pt x="31296" y="38652"/>
                      <a:pt x="31396" y="38664"/>
                    </a:cubicBezTo>
                    <a:cubicBezTo>
                      <a:pt x="31444" y="38670"/>
                      <a:pt x="31495" y="38671"/>
                      <a:pt x="31544" y="38671"/>
                    </a:cubicBezTo>
                    <a:lnTo>
                      <a:pt x="31553" y="38671"/>
                    </a:lnTo>
                    <a:cubicBezTo>
                      <a:pt x="31581" y="38671"/>
                      <a:pt x="31608" y="38670"/>
                      <a:pt x="31636" y="38667"/>
                    </a:cubicBezTo>
                    <a:cubicBezTo>
                      <a:pt x="31673" y="38664"/>
                      <a:pt x="31710" y="38659"/>
                      <a:pt x="31746" y="38655"/>
                    </a:cubicBezTo>
                    <a:cubicBezTo>
                      <a:pt x="31771" y="38651"/>
                      <a:pt x="31797" y="38648"/>
                      <a:pt x="31822" y="38642"/>
                    </a:cubicBezTo>
                    <a:cubicBezTo>
                      <a:pt x="31843" y="38636"/>
                      <a:pt x="31868" y="38633"/>
                      <a:pt x="31890" y="38627"/>
                    </a:cubicBezTo>
                    <a:cubicBezTo>
                      <a:pt x="31901" y="38626"/>
                      <a:pt x="31916" y="38622"/>
                      <a:pt x="31929" y="38619"/>
                    </a:cubicBezTo>
                    <a:cubicBezTo>
                      <a:pt x="31965" y="38607"/>
                      <a:pt x="32006" y="38597"/>
                      <a:pt x="32042" y="38584"/>
                    </a:cubicBezTo>
                    <a:cubicBezTo>
                      <a:pt x="32154" y="38548"/>
                      <a:pt x="32263" y="38504"/>
                      <a:pt x="32369" y="38453"/>
                    </a:cubicBezTo>
                    <a:cubicBezTo>
                      <a:pt x="32398" y="38439"/>
                      <a:pt x="32429" y="38423"/>
                      <a:pt x="32458" y="38408"/>
                    </a:cubicBezTo>
                    <a:cubicBezTo>
                      <a:pt x="32487" y="38391"/>
                      <a:pt x="32517" y="38376"/>
                      <a:pt x="32546" y="38360"/>
                    </a:cubicBezTo>
                    <a:cubicBezTo>
                      <a:pt x="32575" y="38346"/>
                      <a:pt x="32604" y="38330"/>
                      <a:pt x="32633" y="38311"/>
                    </a:cubicBezTo>
                    <a:cubicBezTo>
                      <a:pt x="32641" y="38309"/>
                      <a:pt x="32646" y="38307"/>
                      <a:pt x="32652" y="38302"/>
                    </a:cubicBezTo>
                    <a:cubicBezTo>
                      <a:pt x="32670" y="38293"/>
                      <a:pt x="32689" y="38282"/>
                      <a:pt x="32706" y="38272"/>
                    </a:cubicBezTo>
                    <a:cubicBezTo>
                      <a:pt x="32712" y="38270"/>
                      <a:pt x="32718" y="38266"/>
                      <a:pt x="32720" y="38263"/>
                    </a:cubicBezTo>
                    <a:cubicBezTo>
                      <a:pt x="32764" y="38235"/>
                      <a:pt x="32809" y="38208"/>
                      <a:pt x="32853" y="38180"/>
                    </a:cubicBezTo>
                    <a:cubicBezTo>
                      <a:pt x="32889" y="38158"/>
                      <a:pt x="32928" y="38134"/>
                      <a:pt x="32964" y="38110"/>
                    </a:cubicBezTo>
                    <a:cubicBezTo>
                      <a:pt x="33024" y="38071"/>
                      <a:pt x="33081" y="38034"/>
                      <a:pt x="33139" y="37996"/>
                    </a:cubicBezTo>
                    <a:cubicBezTo>
                      <a:pt x="33175" y="37973"/>
                      <a:pt x="33211" y="37948"/>
                      <a:pt x="33245" y="37925"/>
                    </a:cubicBezTo>
                    <a:cubicBezTo>
                      <a:pt x="33359" y="37849"/>
                      <a:pt x="33473" y="37772"/>
                      <a:pt x="33586" y="37697"/>
                    </a:cubicBezTo>
                    <a:cubicBezTo>
                      <a:pt x="33670" y="37641"/>
                      <a:pt x="33751" y="37583"/>
                      <a:pt x="33833" y="37527"/>
                    </a:cubicBezTo>
                    <a:cubicBezTo>
                      <a:pt x="33894" y="37486"/>
                      <a:pt x="33953" y="37444"/>
                      <a:pt x="34014" y="37403"/>
                    </a:cubicBezTo>
                    <a:cubicBezTo>
                      <a:pt x="34064" y="37371"/>
                      <a:pt x="34112" y="37338"/>
                      <a:pt x="34160" y="37309"/>
                    </a:cubicBezTo>
                    <a:cubicBezTo>
                      <a:pt x="34191" y="37290"/>
                      <a:pt x="34222" y="37270"/>
                      <a:pt x="34252" y="37251"/>
                    </a:cubicBezTo>
                    <a:cubicBezTo>
                      <a:pt x="34366" y="37184"/>
                      <a:pt x="34485" y="37120"/>
                      <a:pt x="34607" y="37069"/>
                    </a:cubicBezTo>
                    <a:cubicBezTo>
                      <a:pt x="34719" y="37024"/>
                      <a:pt x="34838" y="36995"/>
                      <a:pt x="34954" y="36965"/>
                    </a:cubicBezTo>
                    <a:cubicBezTo>
                      <a:pt x="34986" y="36957"/>
                      <a:pt x="35021" y="36949"/>
                      <a:pt x="35051" y="36939"/>
                    </a:cubicBezTo>
                    <a:cubicBezTo>
                      <a:pt x="35093" y="36928"/>
                      <a:pt x="35131" y="36915"/>
                      <a:pt x="35172" y="36902"/>
                    </a:cubicBezTo>
                    <a:lnTo>
                      <a:pt x="35602" y="36756"/>
                    </a:lnTo>
                    <a:cubicBezTo>
                      <a:pt x="35692" y="36724"/>
                      <a:pt x="35785" y="36692"/>
                      <a:pt x="35876" y="36661"/>
                    </a:cubicBezTo>
                    <a:cubicBezTo>
                      <a:pt x="35850" y="36645"/>
                      <a:pt x="35825" y="36631"/>
                      <a:pt x="35799" y="36616"/>
                    </a:cubicBezTo>
                    <a:cubicBezTo>
                      <a:pt x="35785" y="36609"/>
                      <a:pt x="35769" y="36600"/>
                      <a:pt x="35754" y="36593"/>
                    </a:cubicBezTo>
                    <a:cubicBezTo>
                      <a:pt x="35726" y="36578"/>
                      <a:pt x="35699" y="36565"/>
                      <a:pt x="35673" y="36554"/>
                    </a:cubicBezTo>
                    <a:cubicBezTo>
                      <a:pt x="35738" y="36442"/>
                      <a:pt x="35808" y="36324"/>
                      <a:pt x="35922" y="36262"/>
                    </a:cubicBezTo>
                    <a:cubicBezTo>
                      <a:pt x="36011" y="36215"/>
                      <a:pt x="36119" y="36208"/>
                      <a:pt x="36222" y="36202"/>
                    </a:cubicBezTo>
                    <a:cubicBezTo>
                      <a:pt x="36348" y="36195"/>
                      <a:pt x="36474" y="36189"/>
                      <a:pt x="36599" y="36182"/>
                    </a:cubicBezTo>
                    <a:cubicBezTo>
                      <a:pt x="36576" y="36118"/>
                      <a:pt x="36531" y="36063"/>
                      <a:pt x="36473" y="36027"/>
                    </a:cubicBezTo>
                    <a:cubicBezTo>
                      <a:pt x="36553" y="35998"/>
                      <a:pt x="36633" y="35969"/>
                      <a:pt x="36714" y="35940"/>
                    </a:cubicBezTo>
                    <a:lnTo>
                      <a:pt x="36776" y="35915"/>
                    </a:lnTo>
                    <a:lnTo>
                      <a:pt x="36779" y="35915"/>
                    </a:lnTo>
                    <a:cubicBezTo>
                      <a:pt x="36785" y="35913"/>
                      <a:pt x="36791" y="35912"/>
                      <a:pt x="36798" y="35910"/>
                    </a:cubicBezTo>
                    <a:cubicBezTo>
                      <a:pt x="36901" y="35874"/>
                      <a:pt x="37004" y="35839"/>
                      <a:pt x="37110" y="35804"/>
                    </a:cubicBezTo>
                    <a:cubicBezTo>
                      <a:pt x="37193" y="35777"/>
                      <a:pt x="37274" y="35752"/>
                      <a:pt x="37357" y="35726"/>
                    </a:cubicBezTo>
                    <a:cubicBezTo>
                      <a:pt x="37454" y="35697"/>
                      <a:pt x="37550" y="35667"/>
                      <a:pt x="37649" y="35642"/>
                    </a:cubicBezTo>
                    <a:cubicBezTo>
                      <a:pt x="37672" y="35635"/>
                      <a:pt x="37698" y="35629"/>
                      <a:pt x="37722" y="35621"/>
                    </a:cubicBezTo>
                    <a:lnTo>
                      <a:pt x="37723" y="35621"/>
                    </a:lnTo>
                    <a:cubicBezTo>
                      <a:pt x="37800" y="35600"/>
                      <a:pt x="37876" y="35579"/>
                      <a:pt x="37953" y="35559"/>
                    </a:cubicBezTo>
                    <a:lnTo>
                      <a:pt x="37954" y="35559"/>
                    </a:lnTo>
                    <a:cubicBezTo>
                      <a:pt x="37970" y="35555"/>
                      <a:pt x="37986" y="35549"/>
                      <a:pt x="38005" y="35545"/>
                    </a:cubicBezTo>
                    <a:cubicBezTo>
                      <a:pt x="38006" y="35491"/>
                      <a:pt x="38008" y="35436"/>
                      <a:pt x="38012" y="35382"/>
                    </a:cubicBezTo>
                    <a:cubicBezTo>
                      <a:pt x="38014" y="35340"/>
                      <a:pt x="38018" y="35298"/>
                      <a:pt x="38022" y="35257"/>
                    </a:cubicBezTo>
                    <a:cubicBezTo>
                      <a:pt x="38021" y="35254"/>
                      <a:pt x="38021" y="35253"/>
                      <a:pt x="38022" y="35251"/>
                    </a:cubicBezTo>
                    <a:cubicBezTo>
                      <a:pt x="38022" y="35250"/>
                      <a:pt x="38022" y="35247"/>
                      <a:pt x="38025" y="35245"/>
                    </a:cubicBezTo>
                    <a:cubicBezTo>
                      <a:pt x="38027" y="35218"/>
                      <a:pt x="38030" y="35189"/>
                      <a:pt x="38034" y="35164"/>
                    </a:cubicBezTo>
                    <a:cubicBezTo>
                      <a:pt x="38035" y="35138"/>
                      <a:pt x="38040" y="35116"/>
                      <a:pt x="38043" y="35093"/>
                    </a:cubicBezTo>
                    <a:cubicBezTo>
                      <a:pt x="38047" y="35062"/>
                      <a:pt x="38051" y="35028"/>
                      <a:pt x="38059" y="34997"/>
                    </a:cubicBezTo>
                    <a:cubicBezTo>
                      <a:pt x="38059" y="34991"/>
                      <a:pt x="38059" y="34988"/>
                      <a:pt x="38061" y="34984"/>
                    </a:cubicBezTo>
                    <a:cubicBezTo>
                      <a:pt x="38066" y="34945"/>
                      <a:pt x="38076" y="34904"/>
                      <a:pt x="38085" y="34866"/>
                    </a:cubicBezTo>
                    <a:cubicBezTo>
                      <a:pt x="38091" y="34845"/>
                      <a:pt x="38095" y="34823"/>
                      <a:pt x="38102" y="34802"/>
                    </a:cubicBezTo>
                    <a:cubicBezTo>
                      <a:pt x="38107" y="34792"/>
                      <a:pt x="38112" y="34779"/>
                      <a:pt x="38120" y="34768"/>
                    </a:cubicBezTo>
                    <a:cubicBezTo>
                      <a:pt x="38121" y="34766"/>
                      <a:pt x="38122" y="34763"/>
                      <a:pt x="38124" y="34759"/>
                    </a:cubicBezTo>
                    <a:cubicBezTo>
                      <a:pt x="38128" y="34752"/>
                      <a:pt x="38134" y="34744"/>
                      <a:pt x="38141" y="34737"/>
                    </a:cubicBezTo>
                    <a:cubicBezTo>
                      <a:pt x="38186" y="34691"/>
                      <a:pt x="38255" y="34680"/>
                      <a:pt x="38319" y="34676"/>
                    </a:cubicBezTo>
                    <a:cubicBezTo>
                      <a:pt x="38952" y="34612"/>
                      <a:pt x="39589" y="34654"/>
                      <a:pt x="40222" y="34615"/>
                    </a:cubicBezTo>
                    <a:cubicBezTo>
                      <a:pt x="40295" y="34611"/>
                      <a:pt x="40363" y="34604"/>
                      <a:pt x="40429" y="34590"/>
                    </a:cubicBezTo>
                    <a:cubicBezTo>
                      <a:pt x="40566" y="34567"/>
                      <a:pt x="40696" y="34528"/>
                      <a:pt x="40842" y="34492"/>
                    </a:cubicBezTo>
                    <a:cubicBezTo>
                      <a:pt x="40857" y="34489"/>
                      <a:pt x="40873" y="34483"/>
                      <a:pt x="40893" y="34477"/>
                    </a:cubicBezTo>
                    <a:cubicBezTo>
                      <a:pt x="40914" y="34470"/>
                      <a:pt x="40937" y="34463"/>
                      <a:pt x="40961" y="34455"/>
                    </a:cubicBezTo>
                    <a:cubicBezTo>
                      <a:pt x="41001" y="34444"/>
                      <a:pt x="41041" y="34429"/>
                      <a:pt x="41088" y="34415"/>
                    </a:cubicBezTo>
                    <a:cubicBezTo>
                      <a:pt x="41102" y="34409"/>
                      <a:pt x="41117" y="34403"/>
                      <a:pt x="41131" y="34400"/>
                    </a:cubicBezTo>
                    <a:lnTo>
                      <a:pt x="41133" y="34400"/>
                    </a:lnTo>
                    <a:cubicBezTo>
                      <a:pt x="41284" y="34351"/>
                      <a:pt x="41451" y="34296"/>
                      <a:pt x="41550" y="34286"/>
                    </a:cubicBezTo>
                    <a:cubicBezTo>
                      <a:pt x="41564" y="34283"/>
                      <a:pt x="41577" y="34282"/>
                      <a:pt x="41588" y="34282"/>
                    </a:cubicBezTo>
                    <a:cubicBezTo>
                      <a:pt x="41597" y="34282"/>
                      <a:pt x="41605" y="34283"/>
                      <a:pt x="41612" y="34285"/>
                    </a:cubicBezTo>
                    <a:lnTo>
                      <a:pt x="41612" y="34285"/>
                    </a:lnTo>
                    <a:cubicBezTo>
                      <a:pt x="40979" y="34114"/>
                      <a:pt x="40449" y="33975"/>
                      <a:pt x="39928" y="33847"/>
                    </a:cubicBezTo>
                    <a:lnTo>
                      <a:pt x="39925" y="33847"/>
                    </a:lnTo>
                    <a:cubicBezTo>
                      <a:pt x="39550" y="33755"/>
                      <a:pt x="39181" y="33670"/>
                      <a:pt x="38788" y="33584"/>
                    </a:cubicBezTo>
                    <a:cubicBezTo>
                      <a:pt x="38446" y="33510"/>
                      <a:pt x="38085" y="33433"/>
                      <a:pt x="37680" y="33352"/>
                    </a:cubicBezTo>
                    <a:cubicBezTo>
                      <a:pt x="37621" y="33339"/>
                      <a:pt x="37279" y="33252"/>
                      <a:pt x="37258" y="33196"/>
                    </a:cubicBezTo>
                    <a:cubicBezTo>
                      <a:pt x="37253" y="33179"/>
                      <a:pt x="37142" y="33154"/>
                      <a:pt x="37038" y="33128"/>
                    </a:cubicBezTo>
                    <a:cubicBezTo>
                      <a:pt x="36943" y="33106"/>
                      <a:pt x="36852" y="33087"/>
                      <a:pt x="36843" y="33073"/>
                    </a:cubicBezTo>
                    <a:cubicBezTo>
                      <a:pt x="36823" y="33040"/>
                      <a:pt x="36778" y="33032"/>
                      <a:pt x="36737" y="33031"/>
                    </a:cubicBezTo>
                    <a:cubicBezTo>
                      <a:pt x="36502" y="33021"/>
                      <a:pt x="36367" y="32980"/>
                      <a:pt x="36133" y="32938"/>
                    </a:cubicBezTo>
                    <a:cubicBezTo>
                      <a:pt x="35718" y="32864"/>
                      <a:pt x="35302" y="32594"/>
                      <a:pt x="34913" y="32298"/>
                    </a:cubicBezTo>
                    <a:cubicBezTo>
                      <a:pt x="34627" y="32078"/>
                      <a:pt x="34356" y="31844"/>
                      <a:pt x="34113" y="31660"/>
                    </a:cubicBezTo>
                    <a:cubicBezTo>
                      <a:pt x="33961" y="31545"/>
                      <a:pt x="33807" y="31432"/>
                      <a:pt x="33651" y="31317"/>
                    </a:cubicBezTo>
                    <a:cubicBezTo>
                      <a:pt x="33262" y="31028"/>
                      <a:pt x="32873" y="30731"/>
                      <a:pt x="32533" y="30392"/>
                    </a:cubicBezTo>
                    <a:cubicBezTo>
                      <a:pt x="32443" y="30301"/>
                      <a:pt x="32355" y="30211"/>
                      <a:pt x="32263" y="30121"/>
                    </a:cubicBezTo>
                    <a:cubicBezTo>
                      <a:pt x="32044" y="29901"/>
                      <a:pt x="31822" y="29682"/>
                      <a:pt x="31602" y="29463"/>
                    </a:cubicBezTo>
                    <a:cubicBezTo>
                      <a:pt x="31579" y="29438"/>
                      <a:pt x="31556" y="29415"/>
                      <a:pt x="31530" y="29392"/>
                    </a:cubicBezTo>
                    <a:cubicBezTo>
                      <a:pt x="31512" y="29371"/>
                      <a:pt x="31493" y="29354"/>
                      <a:pt x="31473" y="29335"/>
                    </a:cubicBezTo>
                    <a:cubicBezTo>
                      <a:pt x="31361" y="29225"/>
                      <a:pt x="31247" y="29116"/>
                      <a:pt x="31132" y="29007"/>
                    </a:cubicBezTo>
                    <a:cubicBezTo>
                      <a:pt x="30975" y="28856"/>
                      <a:pt x="30815" y="28709"/>
                      <a:pt x="30653" y="28564"/>
                    </a:cubicBezTo>
                    <a:cubicBezTo>
                      <a:pt x="30602" y="28516"/>
                      <a:pt x="30549" y="28470"/>
                      <a:pt x="30497" y="28423"/>
                    </a:cubicBezTo>
                    <a:cubicBezTo>
                      <a:pt x="30321" y="28266"/>
                      <a:pt x="30141" y="28111"/>
                      <a:pt x="29960" y="27956"/>
                    </a:cubicBezTo>
                    <a:cubicBezTo>
                      <a:pt x="29902" y="27905"/>
                      <a:pt x="29842" y="27855"/>
                      <a:pt x="29781" y="27805"/>
                    </a:cubicBezTo>
                    <a:cubicBezTo>
                      <a:pt x="29713" y="27748"/>
                      <a:pt x="29646" y="27690"/>
                      <a:pt x="29577" y="27635"/>
                    </a:cubicBezTo>
                    <a:cubicBezTo>
                      <a:pt x="28368" y="26634"/>
                      <a:pt x="27088" y="25696"/>
                      <a:pt x="25823" y="24790"/>
                    </a:cubicBezTo>
                    <a:cubicBezTo>
                      <a:pt x="25685" y="24693"/>
                      <a:pt x="25551" y="24595"/>
                      <a:pt x="25415" y="24498"/>
                    </a:cubicBezTo>
                    <a:cubicBezTo>
                      <a:pt x="25314" y="24425"/>
                      <a:pt x="25214" y="24354"/>
                      <a:pt x="25115" y="24283"/>
                    </a:cubicBezTo>
                    <a:cubicBezTo>
                      <a:pt x="25095" y="24269"/>
                      <a:pt x="25076" y="24257"/>
                      <a:pt x="25057" y="24242"/>
                    </a:cubicBezTo>
                    <a:cubicBezTo>
                      <a:pt x="24607" y="23920"/>
                      <a:pt x="24249" y="23949"/>
                      <a:pt x="23903" y="23521"/>
                    </a:cubicBezTo>
                    <a:cubicBezTo>
                      <a:pt x="23637" y="23192"/>
                      <a:pt x="22185" y="21836"/>
                      <a:pt x="22185" y="21836"/>
                    </a:cubicBezTo>
                    <a:cubicBezTo>
                      <a:pt x="22185" y="21836"/>
                      <a:pt x="22169" y="21826"/>
                      <a:pt x="22139" y="21806"/>
                    </a:cubicBezTo>
                    <a:cubicBezTo>
                      <a:pt x="21973" y="21698"/>
                      <a:pt x="21399" y="21334"/>
                      <a:pt x="20743" y="21029"/>
                    </a:cubicBezTo>
                    <a:cubicBezTo>
                      <a:pt x="20363" y="20853"/>
                      <a:pt x="20014" y="20628"/>
                      <a:pt x="19687" y="20369"/>
                    </a:cubicBezTo>
                    <a:cubicBezTo>
                      <a:pt x="19157" y="19959"/>
                      <a:pt x="18682" y="19468"/>
                      <a:pt x="18213" y="18983"/>
                    </a:cubicBezTo>
                    <a:cubicBezTo>
                      <a:pt x="17015" y="17745"/>
                      <a:pt x="15565" y="16411"/>
                      <a:pt x="14147" y="15062"/>
                    </a:cubicBezTo>
                    <a:cubicBezTo>
                      <a:pt x="13703" y="14638"/>
                      <a:pt x="13262" y="14212"/>
                      <a:pt x="12832" y="13788"/>
                    </a:cubicBezTo>
                    <a:cubicBezTo>
                      <a:pt x="12350" y="13312"/>
                      <a:pt x="11881" y="12837"/>
                      <a:pt x="11442" y="12367"/>
                    </a:cubicBezTo>
                    <a:cubicBezTo>
                      <a:pt x="11141" y="12046"/>
                      <a:pt x="10884" y="11729"/>
                      <a:pt x="10643" y="11417"/>
                    </a:cubicBezTo>
                    <a:cubicBezTo>
                      <a:pt x="9951" y="10514"/>
                      <a:pt x="9428" y="9641"/>
                      <a:pt x="8591" y="8778"/>
                    </a:cubicBezTo>
                    <a:cubicBezTo>
                      <a:pt x="8026" y="8197"/>
                      <a:pt x="7637" y="8209"/>
                      <a:pt x="7078" y="7624"/>
                    </a:cubicBezTo>
                    <a:cubicBezTo>
                      <a:pt x="4726" y="5155"/>
                      <a:pt x="2431" y="2633"/>
                      <a:pt x="2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8" name="Google Shape;2848;p19"/>
              <p:cNvSpPr/>
              <p:nvPr/>
            </p:nvSpPr>
            <p:spPr>
              <a:xfrm>
                <a:off x="-1588417" y="4536730"/>
                <a:ext cx="4845041" cy="2119146"/>
              </a:xfrm>
              <a:custGeom>
                <a:avLst/>
                <a:gdLst/>
                <a:ahLst/>
                <a:cxnLst/>
                <a:rect l="l" t="t" r="r" b="b"/>
                <a:pathLst>
                  <a:path w="30531" h="13354" extrusionOk="0">
                    <a:moveTo>
                      <a:pt x="10245" y="1"/>
                    </a:moveTo>
                    <a:lnTo>
                      <a:pt x="10245" y="1"/>
                    </a:lnTo>
                    <a:cubicBezTo>
                      <a:pt x="10245" y="1"/>
                      <a:pt x="10245" y="1"/>
                      <a:pt x="10246" y="1"/>
                    </a:cubicBezTo>
                    <a:lnTo>
                      <a:pt x="10246" y="1"/>
                    </a:lnTo>
                    <a:cubicBezTo>
                      <a:pt x="10245" y="1"/>
                      <a:pt x="10245" y="1"/>
                      <a:pt x="10245" y="1"/>
                    </a:cubicBezTo>
                    <a:close/>
                    <a:moveTo>
                      <a:pt x="17602" y="971"/>
                    </a:moveTo>
                    <a:lnTo>
                      <a:pt x="17602" y="971"/>
                    </a:lnTo>
                    <a:cubicBezTo>
                      <a:pt x="18157" y="1484"/>
                      <a:pt x="18714" y="1998"/>
                      <a:pt x="19276" y="2505"/>
                    </a:cubicBezTo>
                    <a:lnTo>
                      <a:pt x="19276" y="2505"/>
                    </a:lnTo>
                    <a:cubicBezTo>
                      <a:pt x="18728" y="1983"/>
                      <a:pt x="18170" y="1472"/>
                      <a:pt x="17602" y="971"/>
                    </a:cubicBezTo>
                    <a:close/>
                    <a:moveTo>
                      <a:pt x="30511" y="9253"/>
                    </a:moveTo>
                    <a:lnTo>
                      <a:pt x="30511" y="9253"/>
                    </a:lnTo>
                    <a:cubicBezTo>
                      <a:pt x="30517" y="9253"/>
                      <a:pt x="30524" y="9254"/>
                      <a:pt x="30530" y="9254"/>
                    </a:cubicBezTo>
                    <a:cubicBezTo>
                      <a:pt x="30524" y="9254"/>
                      <a:pt x="30517" y="9253"/>
                      <a:pt x="30511" y="9253"/>
                    </a:cubicBezTo>
                    <a:close/>
                    <a:moveTo>
                      <a:pt x="10246" y="1"/>
                    </a:moveTo>
                    <a:cubicBezTo>
                      <a:pt x="11147" y="589"/>
                      <a:pt x="11960" y="1395"/>
                      <a:pt x="12813" y="2057"/>
                    </a:cubicBezTo>
                    <a:cubicBezTo>
                      <a:pt x="13724" y="2770"/>
                      <a:pt x="14651" y="3468"/>
                      <a:pt x="15583" y="4155"/>
                    </a:cubicBezTo>
                    <a:cubicBezTo>
                      <a:pt x="17391" y="5484"/>
                      <a:pt x="19218" y="6849"/>
                      <a:pt x="21151" y="7980"/>
                    </a:cubicBezTo>
                    <a:cubicBezTo>
                      <a:pt x="19739" y="7853"/>
                      <a:pt x="18328" y="7723"/>
                      <a:pt x="16916" y="7597"/>
                    </a:cubicBezTo>
                    <a:cubicBezTo>
                      <a:pt x="16412" y="7551"/>
                      <a:pt x="15915" y="7539"/>
                      <a:pt x="15420" y="7539"/>
                    </a:cubicBezTo>
                    <a:cubicBezTo>
                      <a:pt x="14917" y="7539"/>
                      <a:pt x="14416" y="7551"/>
                      <a:pt x="13910" y="7553"/>
                    </a:cubicBezTo>
                    <a:cubicBezTo>
                      <a:pt x="12860" y="7556"/>
                      <a:pt x="11922" y="7999"/>
                      <a:pt x="10900" y="8169"/>
                    </a:cubicBezTo>
                    <a:cubicBezTo>
                      <a:pt x="10555" y="8225"/>
                      <a:pt x="10206" y="8243"/>
                      <a:pt x="9856" y="8243"/>
                    </a:cubicBezTo>
                    <a:cubicBezTo>
                      <a:pt x="9558" y="8243"/>
                      <a:pt x="9259" y="8230"/>
                      <a:pt x="8961" y="8217"/>
                    </a:cubicBezTo>
                    <a:cubicBezTo>
                      <a:pt x="7755" y="8163"/>
                      <a:pt x="6546" y="8111"/>
                      <a:pt x="5337" y="8056"/>
                    </a:cubicBezTo>
                    <a:cubicBezTo>
                      <a:pt x="5192" y="8049"/>
                      <a:pt x="5044" y="8045"/>
                      <a:pt x="4895" y="8045"/>
                    </a:cubicBezTo>
                    <a:cubicBezTo>
                      <a:pt x="4206" y="8045"/>
                      <a:pt x="3500" y="8147"/>
                      <a:pt x="3076" y="8663"/>
                    </a:cubicBezTo>
                    <a:cubicBezTo>
                      <a:pt x="2764" y="9042"/>
                      <a:pt x="2685" y="9563"/>
                      <a:pt x="2434" y="9986"/>
                    </a:cubicBezTo>
                    <a:cubicBezTo>
                      <a:pt x="1849" y="10973"/>
                      <a:pt x="413" y="11287"/>
                      <a:pt x="0" y="12359"/>
                    </a:cubicBezTo>
                    <a:cubicBezTo>
                      <a:pt x="1603" y="12664"/>
                      <a:pt x="3222" y="12868"/>
                      <a:pt x="4840" y="13072"/>
                    </a:cubicBezTo>
                    <a:cubicBezTo>
                      <a:pt x="5956" y="13212"/>
                      <a:pt x="7085" y="13353"/>
                      <a:pt x="8208" y="13353"/>
                    </a:cubicBezTo>
                    <a:cubicBezTo>
                      <a:pt x="8726" y="13353"/>
                      <a:pt x="9243" y="13323"/>
                      <a:pt x="9757" y="13249"/>
                    </a:cubicBezTo>
                    <a:cubicBezTo>
                      <a:pt x="10599" y="13128"/>
                      <a:pt x="11429" y="12890"/>
                      <a:pt x="12280" y="12877"/>
                    </a:cubicBezTo>
                    <a:cubicBezTo>
                      <a:pt x="12307" y="12877"/>
                      <a:pt x="12334" y="12876"/>
                      <a:pt x="12361" y="12876"/>
                    </a:cubicBezTo>
                    <a:cubicBezTo>
                      <a:pt x="13195" y="12876"/>
                      <a:pt x="14066" y="13071"/>
                      <a:pt x="14888" y="13071"/>
                    </a:cubicBezTo>
                    <a:cubicBezTo>
                      <a:pt x="15413" y="13071"/>
                      <a:pt x="15918" y="12991"/>
                      <a:pt x="16380" y="12732"/>
                    </a:cubicBezTo>
                    <a:cubicBezTo>
                      <a:pt x="16600" y="12610"/>
                      <a:pt x="16802" y="12449"/>
                      <a:pt x="17041" y="12367"/>
                    </a:cubicBezTo>
                    <a:cubicBezTo>
                      <a:pt x="17230" y="12304"/>
                      <a:pt x="17429" y="12294"/>
                      <a:pt x="17628" y="12294"/>
                    </a:cubicBezTo>
                    <a:cubicBezTo>
                      <a:pt x="17704" y="12294"/>
                      <a:pt x="17779" y="12296"/>
                      <a:pt x="17854" y="12296"/>
                    </a:cubicBezTo>
                    <a:cubicBezTo>
                      <a:pt x="17880" y="12296"/>
                      <a:pt x="17906" y="12296"/>
                      <a:pt x="17932" y="12296"/>
                    </a:cubicBezTo>
                    <a:cubicBezTo>
                      <a:pt x="19489" y="12296"/>
                      <a:pt x="21044" y="11867"/>
                      <a:pt x="22379" y="11066"/>
                    </a:cubicBezTo>
                    <a:cubicBezTo>
                      <a:pt x="21737" y="10996"/>
                      <a:pt x="21093" y="10925"/>
                      <a:pt x="20451" y="10857"/>
                    </a:cubicBezTo>
                    <a:cubicBezTo>
                      <a:pt x="22205" y="10574"/>
                      <a:pt x="23940" y="10161"/>
                      <a:pt x="25637" y="9624"/>
                    </a:cubicBezTo>
                    <a:cubicBezTo>
                      <a:pt x="26380" y="9387"/>
                      <a:pt x="26956" y="9154"/>
                      <a:pt x="27705" y="9154"/>
                    </a:cubicBezTo>
                    <a:cubicBezTo>
                      <a:pt x="27759" y="9154"/>
                      <a:pt x="27815" y="9155"/>
                      <a:pt x="27871" y="9158"/>
                    </a:cubicBezTo>
                    <a:cubicBezTo>
                      <a:pt x="28751" y="9197"/>
                      <a:pt x="29631" y="9219"/>
                      <a:pt x="30511" y="9253"/>
                    </a:cubicBezTo>
                    <a:lnTo>
                      <a:pt x="30511" y="9253"/>
                    </a:lnTo>
                    <a:cubicBezTo>
                      <a:pt x="29870" y="9227"/>
                      <a:pt x="29175" y="9135"/>
                      <a:pt x="28555" y="8972"/>
                    </a:cubicBezTo>
                    <a:cubicBezTo>
                      <a:pt x="28006" y="8830"/>
                      <a:pt x="27476" y="8484"/>
                      <a:pt x="26971" y="8217"/>
                    </a:cubicBezTo>
                    <a:cubicBezTo>
                      <a:pt x="25804" y="7603"/>
                      <a:pt x="24690" y="6885"/>
                      <a:pt x="23625" y="6108"/>
                    </a:cubicBezTo>
                    <a:cubicBezTo>
                      <a:pt x="22103" y="4997"/>
                      <a:pt x="20673" y="3768"/>
                      <a:pt x="19276" y="2505"/>
                    </a:cubicBezTo>
                    <a:lnTo>
                      <a:pt x="19276" y="2505"/>
                    </a:lnTo>
                    <a:cubicBezTo>
                      <a:pt x="20948" y="4099"/>
                      <a:pt x="22528" y="5790"/>
                      <a:pt x="24003" y="7568"/>
                    </a:cubicBezTo>
                    <a:cubicBezTo>
                      <a:pt x="19080" y="5759"/>
                      <a:pt x="14638" y="2866"/>
                      <a:pt x="10246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9" name="Google Shape;2849;p19"/>
              <p:cNvSpPr/>
              <p:nvPr/>
            </p:nvSpPr>
            <p:spPr>
              <a:xfrm>
                <a:off x="-2721323" y="845223"/>
                <a:ext cx="4051896" cy="4324937"/>
              </a:xfrm>
              <a:custGeom>
                <a:avLst/>
                <a:gdLst/>
                <a:ahLst/>
                <a:cxnLst/>
                <a:rect l="l" t="t" r="r" b="b"/>
                <a:pathLst>
                  <a:path w="25533" h="27254" extrusionOk="0">
                    <a:moveTo>
                      <a:pt x="144" y="1"/>
                    </a:moveTo>
                    <a:cubicBezTo>
                      <a:pt x="64" y="2407"/>
                      <a:pt x="0" y="4910"/>
                      <a:pt x="988" y="7106"/>
                    </a:cubicBezTo>
                    <a:cubicBezTo>
                      <a:pt x="1862" y="9063"/>
                      <a:pt x="3430" y="10690"/>
                      <a:pt x="4614" y="12467"/>
                    </a:cubicBezTo>
                    <a:cubicBezTo>
                      <a:pt x="5693" y="14082"/>
                      <a:pt x="6802" y="15816"/>
                      <a:pt x="8019" y="17328"/>
                    </a:cubicBezTo>
                    <a:cubicBezTo>
                      <a:pt x="8671" y="18137"/>
                      <a:pt x="9452" y="18828"/>
                      <a:pt x="10202" y="19545"/>
                    </a:cubicBezTo>
                    <a:cubicBezTo>
                      <a:pt x="11032" y="20338"/>
                      <a:pt x="11830" y="21167"/>
                      <a:pt x="12592" y="22030"/>
                    </a:cubicBezTo>
                    <a:cubicBezTo>
                      <a:pt x="13058" y="22558"/>
                      <a:pt x="13518" y="23104"/>
                      <a:pt x="14088" y="23518"/>
                    </a:cubicBezTo>
                    <a:cubicBezTo>
                      <a:pt x="15293" y="24392"/>
                      <a:pt x="16848" y="24584"/>
                      <a:pt x="18329" y="24745"/>
                    </a:cubicBezTo>
                    <a:cubicBezTo>
                      <a:pt x="17759" y="24086"/>
                      <a:pt x="17187" y="23427"/>
                      <a:pt x="16616" y="22766"/>
                    </a:cubicBezTo>
                    <a:cubicBezTo>
                      <a:pt x="16256" y="22351"/>
                      <a:pt x="15890" y="21930"/>
                      <a:pt x="15438" y="21614"/>
                    </a:cubicBezTo>
                    <a:cubicBezTo>
                      <a:pt x="15191" y="21442"/>
                      <a:pt x="14921" y="21299"/>
                      <a:pt x="14692" y="21103"/>
                    </a:cubicBezTo>
                    <a:cubicBezTo>
                      <a:pt x="14443" y="20890"/>
                      <a:pt x="14256" y="20614"/>
                      <a:pt x="14072" y="20344"/>
                    </a:cubicBezTo>
                    <a:cubicBezTo>
                      <a:pt x="13559" y="19593"/>
                      <a:pt x="13049" y="18844"/>
                      <a:pt x="12538" y="18094"/>
                    </a:cubicBezTo>
                    <a:lnTo>
                      <a:pt x="12538" y="18094"/>
                    </a:lnTo>
                    <a:cubicBezTo>
                      <a:pt x="13286" y="18620"/>
                      <a:pt x="14034" y="19141"/>
                      <a:pt x="14789" y="19657"/>
                    </a:cubicBezTo>
                    <a:cubicBezTo>
                      <a:pt x="18415" y="22134"/>
                      <a:pt x="22340" y="24237"/>
                      <a:pt x="25532" y="27253"/>
                    </a:cubicBezTo>
                    <a:cubicBezTo>
                      <a:pt x="22043" y="23494"/>
                      <a:pt x="17582" y="20694"/>
                      <a:pt x="14339" y="16719"/>
                    </a:cubicBezTo>
                    <a:lnTo>
                      <a:pt x="14339" y="16719"/>
                    </a:lnTo>
                    <a:cubicBezTo>
                      <a:pt x="15762" y="17421"/>
                      <a:pt x="17108" y="18280"/>
                      <a:pt x="18343" y="19278"/>
                    </a:cubicBezTo>
                    <a:cubicBezTo>
                      <a:pt x="15248" y="15738"/>
                      <a:pt x="11138" y="13622"/>
                      <a:pt x="7180" y="11205"/>
                    </a:cubicBezTo>
                    <a:cubicBezTo>
                      <a:pt x="6275" y="10654"/>
                      <a:pt x="5322" y="10051"/>
                      <a:pt x="4865" y="9095"/>
                    </a:cubicBezTo>
                    <a:lnTo>
                      <a:pt x="4865" y="9095"/>
                    </a:lnTo>
                    <a:cubicBezTo>
                      <a:pt x="6592" y="9544"/>
                      <a:pt x="8269" y="10177"/>
                      <a:pt x="9860" y="10983"/>
                    </a:cubicBezTo>
                    <a:cubicBezTo>
                      <a:pt x="8771" y="10067"/>
                      <a:pt x="7684" y="9151"/>
                      <a:pt x="6595" y="8231"/>
                    </a:cubicBezTo>
                    <a:cubicBezTo>
                      <a:pt x="5693" y="7472"/>
                      <a:pt x="4763" y="6676"/>
                      <a:pt x="4271" y="5606"/>
                    </a:cubicBezTo>
                    <a:lnTo>
                      <a:pt x="4271" y="5606"/>
                    </a:lnTo>
                    <a:cubicBezTo>
                      <a:pt x="4625" y="5712"/>
                      <a:pt x="4981" y="5819"/>
                      <a:pt x="5336" y="5928"/>
                    </a:cubicBezTo>
                    <a:cubicBezTo>
                      <a:pt x="3088" y="4524"/>
                      <a:pt x="2399" y="1390"/>
                      <a:pt x="144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0" name="Google Shape;2850;p19"/>
              <p:cNvSpPr/>
              <p:nvPr/>
            </p:nvSpPr>
            <p:spPr>
              <a:xfrm>
                <a:off x="-2803209" y="897274"/>
                <a:ext cx="5512660" cy="5908346"/>
              </a:xfrm>
              <a:custGeom>
                <a:avLst/>
                <a:gdLst/>
                <a:ahLst/>
                <a:cxnLst/>
                <a:rect l="l" t="t" r="r" b="b"/>
                <a:pathLst>
                  <a:path w="34738" h="37232" extrusionOk="0">
                    <a:moveTo>
                      <a:pt x="34738" y="32131"/>
                    </a:moveTo>
                    <a:lnTo>
                      <a:pt x="34726" y="32131"/>
                    </a:lnTo>
                    <a:lnTo>
                      <a:pt x="34726" y="32131"/>
                    </a:lnTo>
                    <a:cubicBezTo>
                      <a:pt x="34730" y="32131"/>
                      <a:pt x="34734" y="32131"/>
                      <a:pt x="34738" y="32131"/>
                    </a:cubicBezTo>
                    <a:close/>
                    <a:moveTo>
                      <a:pt x="22015" y="34298"/>
                    </a:moveTo>
                    <a:cubicBezTo>
                      <a:pt x="22015" y="34299"/>
                      <a:pt x="22015" y="34299"/>
                      <a:pt x="22016" y="34299"/>
                    </a:cubicBezTo>
                    <a:cubicBezTo>
                      <a:pt x="22015" y="34299"/>
                      <a:pt x="22015" y="34299"/>
                      <a:pt x="22015" y="34298"/>
                    </a:cubicBezTo>
                    <a:close/>
                    <a:moveTo>
                      <a:pt x="163" y="1"/>
                    </a:moveTo>
                    <a:lnTo>
                      <a:pt x="1" y="110"/>
                    </a:lnTo>
                    <a:lnTo>
                      <a:pt x="1" y="36296"/>
                    </a:lnTo>
                    <a:cubicBezTo>
                      <a:pt x="44" y="36296"/>
                      <a:pt x="89" y="36297"/>
                      <a:pt x="131" y="36303"/>
                    </a:cubicBezTo>
                    <a:cubicBezTo>
                      <a:pt x="452" y="36341"/>
                      <a:pt x="791" y="36395"/>
                      <a:pt x="1129" y="36463"/>
                    </a:cubicBezTo>
                    <a:cubicBezTo>
                      <a:pt x="1190" y="36473"/>
                      <a:pt x="1250" y="36486"/>
                      <a:pt x="1309" y="36499"/>
                    </a:cubicBezTo>
                    <a:cubicBezTo>
                      <a:pt x="1395" y="36518"/>
                      <a:pt x="1481" y="36537"/>
                      <a:pt x="1565" y="36557"/>
                    </a:cubicBezTo>
                    <a:lnTo>
                      <a:pt x="1568" y="36557"/>
                    </a:lnTo>
                    <a:cubicBezTo>
                      <a:pt x="1707" y="36591"/>
                      <a:pt x="1845" y="36626"/>
                      <a:pt x="1982" y="36663"/>
                    </a:cubicBezTo>
                    <a:cubicBezTo>
                      <a:pt x="2059" y="36685"/>
                      <a:pt x="2137" y="36707"/>
                      <a:pt x="2214" y="36732"/>
                    </a:cubicBezTo>
                    <a:cubicBezTo>
                      <a:pt x="2262" y="36746"/>
                      <a:pt x="2310" y="36762"/>
                      <a:pt x="2359" y="36777"/>
                    </a:cubicBezTo>
                    <a:lnTo>
                      <a:pt x="2361" y="36777"/>
                    </a:lnTo>
                    <a:cubicBezTo>
                      <a:pt x="2456" y="36807"/>
                      <a:pt x="2551" y="36841"/>
                      <a:pt x="2644" y="36872"/>
                    </a:cubicBezTo>
                    <a:cubicBezTo>
                      <a:pt x="2892" y="36961"/>
                      <a:pt x="3153" y="37009"/>
                      <a:pt x="3422" y="37026"/>
                    </a:cubicBezTo>
                    <a:cubicBezTo>
                      <a:pt x="3514" y="37037"/>
                      <a:pt x="3605" y="37038"/>
                      <a:pt x="3698" y="37039"/>
                    </a:cubicBezTo>
                    <a:cubicBezTo>
                      <a:pt x="3734" y="37041"/>
                      <a:pt x="3770" y="37042"/>
                      <a:pt x="3807" y="37042"/>
                    </a:cubicBezTo>
                    <a:cubicBezTo>
                      <a:pt x="3875" y="37042"/>
                      <a:pt x="3944" y="37039"/>
                      <a:pt x="4012" y="37037"/>
                    </a:cubicBezTo>
                    <a:cubicBezTo>
                      <a:pt x="4067" y="37034"/>
                      <a:pt x="4119" y="37031"/>
                      <a:pt x="4171" y="37029"/>
                    </a:cubicBezTo>
                    <a:cubicBezTo>
                      <a:pt x="4186" y="37026"/>
                      <a:pt x="4199" y="37026"/>
                      <a:pt x="4212" y="37025"/>
                    </a:cubicBezTo>
                    <a:cubicBezTo>
                      <a:pt x="4219" y="37025"/>
                      <a:pt x="4227" y="37025"/>
                      <a:pt x="4234" y="37024"/>
                    </a:cubicBezTo>
                    <a:cubicBezTo>
                      <a:pt x="4367" y="37016"/>
                      <a:pt x="4504" y="37005"/>
                      <a:pt x="4639" y="36993"/>
                    </a:cubicBezTo>
                    <a:cubicBezTo>
                      <a:pt x="4651" y="36992"/>
                      <a:pt x="4664" y="36992"/>
                      <a:pt x="4677" y="36989"/>
                    </a:cubicBezTo>
                    <a:cubicBezTo>
                      <a:pt x="4693" y="36987"/>
                      <a:pt x="4709" y="36987"/>
                      <a:pt x="4723" y="36986"/>
                    </a:cubicBezTo>
                    <a:cubicBezTo>
                      <a:pt x="4806" y="36977"/>
                      <a:pt x="4887" y="36970"/>
                      <a:pt x="4969" y="36963"/>
                    </a:cubicBezTo>
                    <a:cubicBezTo>
                      <a:pt x="4980" y="36963"/>
                      <a:pt x="4992" y="36960"/>
                      <a:pt x="5005" y="36958"/>
                    </a:cubicBezTo>
                    <a:cubicBezTo>
                      <a:pt x="5034" y="36957"/>
                      <a:pt x="5064" y="36955"/>
                      <a:pt x="5094" y="36951"/>
                    </a:cubicBezTo>
                    <a:cubicBezTo>
                      <a:pt x="5201" y="36942"/>
                      <a:pt x="5304" y="36935"/>
                      <a:pt x="5409" y="36928"/>
                    </a:cubicBezTo>
                    <a:cubicBezTo>
                      <a:pt x="5425" y="36926"/>
                      <a:pt x="5441" y="36926"/>
                      <a:pt x="5459" y="36923"/>
                    </a:cubicBezTo>
                    <a:cubicBezTo>
                      <a:pt x="5483" y="36922"/>
                      <a:pt x="5506" y="36920"/>
                      <a:pt x="5529" y="36920"/>
                    </a:cubicBezTo>
                    <a:cubicBezTo>
                      <a:pt x="5990" y="36891"/>
                      <a:pt x="6447" y="36877"/>
                      <a:pt x="6904" y="36871"/>
                    </a:cubicBezTo>
                    <a:cubicBezTo>
                      <a:pt x="6971" y="36871"/>
                      <a:pt x="7038" y="36870"/>
                      <a:pt x="7105" y="36870"/>
                    </a:cubicBezTo>
                    <a:cubicBezTo>
                      <a:pt x="7201" y="36869"/>
                      <a:pt x="7298" y="36868"/>
                      <a:pt x="7394" y="36868"/>
                    </a:cubicBezTo>
                    <a:cubicBezTo>
                      <a:pt x="7733" y="36868"/>
                      <a:pt x="8072" y="36874"/>
                      <a:pt x="8412" y="36884"/>
                    </a:cubicBezTo>
                    <a:cubicBezTo>
                      <a:pt x="8525" y="36886"/>
                      <a:pt x="8637" y="36890"/>
                      <a:pt x="8749" y="36894"/>
                    </a:cubicBezTo>
                    <a:cubicBezTo>
                      <a:pt x="8751" y="36894"/>
                      <a:pt x="8753" y="36893"/>
                      <a:pt x="8756" y="36893"/>
                    </a:cubicBezTo>
                    <a:cubicBezTo>
                      <a:pt x="8759" y="36893"/>
                      <a:pt x="8762" y="36894"/>
                      <a:pt x="8766" y="36894"/>
                    </a:cubicBezTo>
                    <a:cubicBezTo>
                      <a:pt x="9282" y="36912"/>
                      <a:pt x="9797" y="36936"/>
                      <a:pt x="10313" y="36964"/>
                    </a:cubicBezTo>
                    <a:cubicBezTo>
                      <a:pt x="10427" y="36970"/>
                      <a:pt x="10543" y="36977"/>
                      <a:pt x="10658" y="36984"/>
                    </a:cubicBezTo>
                    <a:cubicBezTo>
                      <a:pt x="10719" y="36986"/>
                      <a:pt x="10779" y="36989"/>
                      <a:pt x="10841" y="36993"/>
                    </a:cubicBezTo>
                    <a:cubicBezTo>
                      <a:pt x="10928" y="36999"/>
                      <a:pt x="11017" y="37003"/>
                      <a:pt x="11104" y="37009"/>
                    </a:cubicBezTo>
                    <a:cubicBezTo>
                      <a:pt x="11191" y="37013"/>
                      <a:pt x="11277" y="37018"/>
                      <a:pt x="11364" y="37024"/>
                    </a:cubicBezTo>
                    <a:cubicBezTo>
                      <a:pt x="11413" y="37028"/>
                      <a:pt x="11460" y="37031"/>
                      <a:pt x="11509" y="37032"/>
                    </a:cubicBezTo>
                    <a:cubicBezTo>
                      <a:pt x="11510" y="37034"/>
                      <a:pt x="11510" y="37034"/>
                      <a:pt x="11510" y="37034"/>
                    </a:cubicBezTo>
                    <a:cubicBezTo>
                      <a:pt x="11511" y="37034"/>
                      <a:pt x="11511" y="37034"/>
                      <a:pt x="11511" y="37032"/>
                    </a:cubicBezTo>
                    <a:cubicBezTo>
                      <a:pt x="11628" y="37039"/>
                      <a:pt x="11744" y="37047"/>
                      <a:pt x="11861" y="37054"/>
                    </a:cubicBezTo>
                    <a:cubicBezTo>
                      <a:pt x="12350" y="37086"/>
                      <a:pt x="12839" y="37116"/>
                      <a:pt x="13327" y="37144"/>
                    </a:cubicBezTo>
                    <a:cubicBezTo>
                      <a:pt x="13368" y="37147"/>
                      <a:pt x="13407" y="37148"/>
                      <a:pt x="13448" y="37151"/>
                    </a:cubicBezTo>
                    <a:cubicBezTo>
                      <a:pt x="13587" y="37156"/>
                      <a:pt x="13725" y="37163"/>
                      <a:pt x="13865" y="37170"/>
                    </a:cubicBezTo>
                    <a:cubicBezTo>
                      <a:pt x="13921" y="37175"/>
                      <a:pt x="13976" y="37176"/>
                      <a:pt x="14032" y="37177"/>
                    </a:cubicBezTo>
                    <a:cubicBezTo>
                      <a:pt x="14036" y="37180"/>
                      <a:pt x="14042" y="37180"/>
                      <a:pt x="14045" y="37180"/>
                    </a:cubicBezTo>
                    <a:cubicBezTo>
                      <a:pt x="14146" y="37185"/>
                      <a:pt x="14249" y="37191"/>
                      <a:pt x="14354" y="37195"/>
                    </a:cubicBezTo>
                    <a:cubicBezTo>
                      <a:pt x="14364" y="37196"/>
                      <a:pt x="14377" y="37196"/>
                      <a:pt x="14390" y="37196"/>
                    </a:cubicBezTo>
                    <a:cubicBezTo>
                      <a:pt x="14390" y="37197"/>
                      <a:pt x="14391" y="37197"/>
                      <a:pt x="14391" y="37197"/>
                    </a:cubicBezTo>
                    <a:cubicBezTo>
                      <a:pt x="14392" y="37197"/>
                      <a:pt x="14392" y="37197"/>
                      <a:pt x="14393" y="37196"/>
                    </a:cubicBezTo>
                    <a:cubicBezTo>
                      <a:pt x="14627" y="37206"/>
                      <a:pt x="14859" y="37217"/>
                      <a:pt x="15096" y="37221"/>
                    </a:cubicBezTo>
                    <a:lnTo>
                      <a:pt x="15097" y="37221"/>
                    </a:lnTo>
                    <a:cubicBezTo>
                      <a:pt x="15109" y="37224"/>
                      <a:pt x="15118" y="37224"/>
                      <a:pt x="15128" y="37224"/>
                    </a:cubicBezTo>
                    <a:cubicBezTo>
                      <a:pt x="15214" y="37227"/>
                      <a:pt x="15301" y="37228"/>
                      <a:pt x="15388" y="37231"/>
                    </a:cubicBezTo>
                    <a:cubicBezTo>
                      <a:pt x="15320" y="37183"/>
                      <a:pt x="15243" y="37148"/>
                      <a:pt x="15164" y="37124"/>
                    </a:cubicBezTo>
                    <a:cubicBezTo>
                      <a:pt x="15156" y="37119"/>
                      <a:pt x="15145" y="37116"/>
                      <a:pt x="15135" y="37115"/>
                    </a:cubicBezTo>
                    <a:cubicBezTo>
                      <a:pt x="14942" y="37058"/>
                      <a:pt x="14726" y="37058"/>
                      <a:pt x="14521" y="37054"/>
                    </a:cubicBezTo>
                    <a:cubicBezTo>
                      <a:pt x="14456" y="37053"/>
                      <a:pt x="14390" y="37053"/>
                      <a:pt x="14325" y="37050"/>
                    </a:cubicBezTo>
                    <a:cubicBezTo>
                      <a:pt x="14323" y="37050"/>
                      <a:pt x="14323" y="37051"/>
                      <a:pt x="14322" y="37051"/>
                    </a:cubicBezTo>
                    <a:cubicBezTo>
                      <a:pt x="14322" y="37051"/>
                      <a:pt x="14321" y="37050"/>
                      <a:pt x="14321" y="37050"/>
                    </a:cubicBezTo>
                    <a:cubicBezTo>
                      <a:pt x="14297" y="37050"/>
                      <a:pt x="14274" y="37050"/>
                      <a:pt x="14249" y="37047"/>
                    </a:cubicBezTo>
                    <a:cubicBezTo>
                      <a:pt x="14110" y="37042"/>
                      <a:pt x="13971" y="37035"/>
                      <a:pt x="13831" y="37024"/>
                    </a:cubicBezTo>
                    <a:cubicBezTo>
                      <a:pt x="13809" y="37024"/>
                      <a:pt x="13788" y="37022"/>
                      <a:pt x="13767" y="37021"/>
                    </a:cubicBezTo>
                    <a:cubicBezTo>
                      <a:pt x="13763" y="37021"/>
                      <a:pt x="13759" y="37021"/>
                      <a:pt x="13754" y="37018"/>
                    </a:cubicBezTo>
                    <a:cubicBezTo>
                      <a:pt x="13637" y="37010"/>
                      <a:pt x="13516" y="37000"/>
                      <a:pt x="13398" y="36987"/>
                    </a:cubicBezTo>
                    <a:cubicBezTo>
                      <a:pt x="13175" y="36965"/>
                      <a:pt x="12953" y="36936"/>
                      <a:pt x="12730" y="36902"/>
                    </a:cubicBezTo>
                    <a:cubicBezTo>
                      <a:pt x="12691" y="36897"/>
                      <a:pt x="12651" y="36890"/>
                      <a:pt x="12608" y="36883"/>
                    </a:cubicBezTo>
                    <a:lnTo>
                      <a:pt x="12607" y="36883"/>
                    </a:lnTo>
                    <a:cubicBezTo>
                      <a:pt x="12118" y="36803"/>
                      <a:pt x="11631" y="36694"/>
                      <a:pt x="11153" y="36557"/>
                    </a:cubicBezTo>
                    <a:cubicBezTo>
                      <a:pt x="11110" y="36546"/>
                      <a:pt x="11068" y="36534"/>
                      <a:pt x="11026" y="36521"/>
                    </a:cubicBezTo>
                    <a:cubicBezTo>
                      <a:pt x="10956" y="36501"/>
                      <a:pt x="10886" y="36479"/>
                      <a:pt x="10815" y="36457"/>
                    </a:cubicBezTo>
                    <a:lnTo>
                      <a:pt x="10814" y="36457"/>
                    </a:lnTo>
                    <a:cubicBezTo>
                      <a:pt x="10786" y="36450"/>
                      <a:pt x="10761" y="36441"/>
                      <a:pt x="10735" y="36432"/>
                    </a:cubicBezTo>
                    <a:cubicBezTo>
                      <a:pt x="10683" y="36415"/>
                      <a:pt x="10631" y="36399"/>
                      <a:pt x="10580" y="36382"/>
                    </a:cubicBezTo>
                    <a:cubicBezTo>
                      <a:pt x="10510" y="36360"/>
                      <a:pt x="10440" y="36334"/>
                      <a:pt x="10371" y="36311"/>
                    </a:cubicBezTo>
                    <a:lnTo>
                      <a:pt x="10369" y="36311"/>
                    </a:lnTo>
                    <a:cubicBezTo>
                      <a:pt x="10361" y="36306"/>
                      <a:pt x="10349" y="36303"/>
                      <a:pt x="10340" y="36299"/>
                    </a:cubicBezTo>
                    <a:cubicBezTo>
                      <a:pt x="10398" y="36295"/>
                      <a:pt x="10458" y="36287"/>
                      <a:pt x="10517" y="36280"/>
                    </a:cubicBezTo>
                    <a:cubicBezTo>
                      <a:pt x="10517" y="36281"/>
                      <a:pt x="10517" y="36281"/>
                      <a:pt x="10518" y="36281"/>
                    </a:cubicBezTo>
                    <a:cubicBezTo>
                      <a:pt x="10518" y="36281"/>
                      <a:pt x="10519" y="36281"/>
                      <a:pt x="10520" y="36280"/>
                    </a:cubicBezTo>
                    <a:cubicBezTo>
                      <a:pt x="10557" y="36276"/>
                      <a:pt x="10594" y="36270"/>
                      <a:pt x="10631" y="36267"/>
                    </a:cubicBezTo>
                    <a:cubicBezTo>
                      <a:pt x="10694" y="36258"/>
                      <a:pt x="10757" y="36251"/>
                      <a:pt x="10821" y="36244"/>
                    </a:cubicBezTo>
                    <a:lnTo>
                      <a:pt x="11007" y="36222"/>
                    </a:lnTo>
                    <a:cubicBezTo>
                      <a:pt x="11050" y="36216"/>
                      <a:pt x="11094" y="36212"/>
                      <a:pt x="11137" y="36207"/>
                    </a:cubicBezTo>
                    <a:cubicBezTo>
                      <a:pt x="11306" y="36187"/>
                      <a:pt x="11474" y="36165"/>
                      <a:pt x="11641" y="36142"/>
                    </a:cubicBezTo>
                    <a:cubicBezTo>
                      <a:pt x="11757" y="36125"/>
                      <a:pt x="11872" y="36110"/>
                      <a:pt x="11987" y="36093"/>
                    </a:cubicBezTo>
                    <a:cubicBezTo>
                      <a:pt x="12041" y="36085"/>
                      <a:pt x="12093" y="36078"/>
                      <a:pt x="12147" y="36069"/>
                    </a:cubicBezTo>
                    <a:cubicBezTo>
                      <a:pt x="12221" y="36058"/>
                      <a:pt x="12295" y="36048"/>
                      <a:pt x="12369" y="36035"/>
                    </a:cubicBezTo>
                    <a:cubicBezTo>
                      <a:pt x="12424" y="36027"/>
                      <a:pt x="12476" y="36019"/>
                      <a:pt x="12531" y="36008"/>
                    </a:cubicBezTo>
                    <a:cubicBezTo>
                      <a:pt x="12546" y="36006"/>
                      <a:pt x="12562" y="36004"/>
                      <a:pt x="12576" y="36001"/>
                    </a:cubicBezTo>
                    <a:cubicBezTo>
                      <a:pt x="12656" y="35987"/>
                      <a:pt x="12738" y="35972"/>
                      <a:pt x="12818" y="35958"/>
                    </a:cubicBezTo>
                    <a:lnTo>
                      <a:pt x="13128" y="35898"/>
                    </a:lnTo>
                    <a:cubicBezTo>
                      <a:pt x="13144" y="35895"/>
                      <a:pt x="13162" y="35891"/>
                      <a:pt x="13179" y="35888"/>
                    </a:cubicBezTo>
                    <a:cubicBezTo>
                      <a:pt x="13183" y="35885"/>
                      <a:pt x="13191" y="35885"/>
                      <a:pt x="13197" y="35884"/>
                    </a:cubicBezTo>
                    <a:cubicBezTo>
                      <a:pt x="13253" y="35871"/>
                      <a:pt x="13311" y="35860"/>
                      <a:pt x="13368" y="35847"/>
                    </a:cubicBezTo>
                    <a:cubicBezTo>
                      <a:pt x="13380" y="35844"/>
                      <a:pt x="13394" y="35840"/>
                      <a:pt x="13409" y="35839"/>
                    </a:cubicBezTo>
                    <a:cubicBezTo>
                      <a:pt x="13411" y="35837"/>
                      <a:pt x="13411" y="35837"/>
                      <a:pt x="13413" y="35837"/>
                    </a:cubicBezTo>
                    <a:cubicBezTo>
                      <a:pt x="13452" y="35825"/>
                      <a:pt x="13494" y="35817"/>
                      <a:pt x="13535" y="35808"/>
                    </a:cubicBezTo>
                    <a:lnTo>
                      <a:pt x="13536" y="35808"/>
                    </a:lnTo>
                    <a:cubicBezTo>
                      <a:pt x="13558" y="35802"/>
                      <a:pt x="13580" y="35796"/>
                      <a:pt x="13603" y="35791"/>
                    </a:cubicBezTo>
                    <a:cubicBezTo>
                      <a:pt x="13645" y="35780"/>
                      <a:pt x="13689" y="35769"/>
                      <a:pt x="13731" y="35760"/>
                    </a:cubicBezTo>
                    <a:cubicBezTo>
                      <a:pt x="13738" y="35759"/>
                      <a:pt x="13744" y="35759"/>
                      <a:pt x="13748" y="35757"/>
                    </a:cubicBezTo>
                    <a:cubicBezTo>
                      <a:pt x="13750" y="35754"/>
                      <a:pt x="13754" y="35754"/>
                      <a:pt x="13759" y="35753"/>
                    </a:cubicBezTo>
                    <a:cubicBezTo>
                      <a:pt x="13811" y="35743"/>
                      <a:pt x="13860" y="35730"/>
                      <a:pt x="13911" y="35717"/>
                    </a:cubicBezTo>
                    <a:cubicBezTo>
                      <a:pt x="13979" y="35699"/>
                      <a:pt x="14049" y="35682"/>
                      <a:pt x="14119" y="35664"/>
                    </a:cubicBezTo>
                    <a:cubicBezTo>
                      <a:pt x="14600" y="35546"/>
                      <a:pt x="15082" y="35436"/>
                      <a:pt x="15571" y="35436"/>
                    </a:cubicBezTo>
                    <a:cubicBezTo>
                      <a:pt x="15627" y="35436"/>
                      <a:pt x="15682" y="35438"/>
                      <a:pt x="15738" y="35441"/>
                    </a:cubicBezTo>
                    <a:cubicBezTo>
                      <a:pt x="15748" y="35441"/>
                      <a:pt x="15755" y="35441"/>
                      <a:pt x="15764" y="35442"/>
                    </a:cubicBezTo>
                    <a:cubicBezTo>
                      <a:pt x="15773" y="35442"/>
                      <a:pt x="15781" y="35442"/>
                      <a:pt x="15792" y="35445"/>
                    </a:cubicBezTo>
                    <a:cubicBezTo>
                      <a:pt x="15949" y="35455"/>
                      <a:pt x="16117" y="35472"/>
                      <a:pt x="16280" y="35472"/>
                    </a:cubicBezTo>
                    <a:cubicBezTo>
                      <a:pt x="16365" y="35472"/>
                      <a:pt x="16449" y="35467"/>
                      <a:pt x="16529" y="35454"/>
                    </a:cubicBezTo>
                    <a:cubicBezTo>
                      <a:pt x="16635" y="35435"/>
                      <a:pt x="16735" y="35403"/>
                      <a:pt x="16823" y="35345"/>
                    </a:cubicBezTo>
                    <a:lnTo>
                      <a:pt x="16824" y="35343"/>
                    </a:lnTo>
                    <a:cubicBezTo>
                      <a:pt x="16849" y="35326"/>
                      <a:pt x="16873" y="35309"/>
                      <a:pt x="16895" y="35288"/>
                    </a:cubicBezTo>
                    <a:cubicBezTo>
                      <a:pt x="16895" y="35288"/>
                      <a:pt x="16897" y="35288"/>
                      <a:pt x="16897" y="35287"/>
                    </a:cubicBezTo>
                    <a:cubicBezTo>
                      <a:pt x="16913" y="35271"/>
                      <a:pt x="16927" y="35258"/>
                      <a:pt x="16942" y="35239"/>
                    </a:cubicBezTo>
                    <a:cubicBezTo>
                      <a:pt x="17062" y="35104"/>
                      <a:pt x="17107" y="34918"/>
                      <a:pt x="17210" y="34767"/>
                    </a:cubicBezTo>
                    <a:cubicBezTo>
                      <a:pt x="17382" y="34520"/>
                      <a:pt x="17941" y="34482"/>
                      <a:pt x="18435" y="34482"/>
                    </a:cubicBezTo>
                    <a:cubicBezTo>
                      <a:pt x="18658" y="34482"/>
                      <a:pt x="18867" y="34490"/>
                      <a:pt x="19022" y="34490"/>
                    </a:cubicBezTo>
                    <a:cubicBezTo>
                      <a:pt x="19061" y="34490"/>
                      <a:pt x="19097" y="34489"/>
                      <a:pt x="19129" y="34488"/>
                    </a:cubicBezTo>
                    <a:cubicBezTo>
                      <a:pt x="19596" y="34466"/>
                      <a:pt x="20061" y="34452"/>
                      <a:pt x="20527" y="34426"/>
                    </a:cubicBezTo>
                    <a:cubicBezTo>
                      <a:pt x="20718" y="34416"/>
                      <a:pt x="21445" y="34262"/>
                      <a:pt x="21814" y="34262"/>
                    </a:cubicBezTo>
                    <a:cubicBezTo>
                      <a:pt x="21910" y="34262"/>
                      <a:pt x="21982" y="34273"/>
                      <a:pt x="22015" y="34298"/>
                    </a:cubicBezTo>
                    <a:lnTo>
                      <a:pt x="22015" y="34298"/>
                    </a:lnTo>
                    <a:cubicBezTo>
                      <a:pt x="21890" y="34197"/>
                      <a:pt x="21783" y="34083"/>
                      <a:pt x="21677" y="33967"/>
                    </a:cubicBezTo>
                    <a:cubicBezTo>
                      <a:pt x="21638" y="33920"/>
                      <a:pt x="21596" y="33874"/>
                      <a:pt x="21557" y="33827"/>
                    </a:cubicBezTo>
                    <a:cubicBezTo>
                      <a:pt x="21515" y="33779"/>
                      <a:pt x="21472" y="33733"/>
                      <a:pt x="21430" y="33688"/>
                    </a:cubicBezTo>
                    <a:cubicBezTo>
                      <a:pt x="21284" y="33528"/>
                      <a:pt x="21175" y="33334"/>
                      <a:pt x="21031" y="33172"/>
                    </a:cubicBezTo>
                    <a:cubicBezTo>
                      <a:pt x="21000" y="33133"/>
                      <a:pt x="20966" y="33100"/>
                      <a:pt x="20929" y="33066"/>
                    </a:cubicBezTo>
                    <a:cubicBezTo>
                      <a:pt x="21208" y="33024"/>
                      <a:pt x="21485" y="32998"/>
                      <a:pt x="21764" y="32979"/>
                    </a:cubicBezTo>
                    <a:lnTo>
                      <a:pt x="21767" y="32979"/>
                    </a:lnTo>
                    <a:cubicBezTo>
                      <a:pt x="21772" y="32979"/>
                      <a:pt x="21777" y="32979"/>
                      <a:pt x="21783" y="32978"/>
                    </a:cubicBezTo>
                    <a:cubicBezTo>
                      <a:pt x="21946" y="32966"/>
                      <a:pt x="22110" y="32957"/>
                      <a:pt x="22273" y="32955"/>
                    </a:cubicBezTo>
                    <a:cubicBezTo>
                      <a:pt x="22503" y="32947"/>
                      <a:pt x="22736" y="32943"/>
                      <a:pt x="22967" y="32940"/>
                    </a:cubicBezTo>
                    <a:cubicBezTo>
                      <a:pt x="23016" y="32940"/>
                      <a:pt x="23064" y="32937"/>
                      <a:pt x="23113" y="32937"/>
                    </a:cubicBezTo>
                    <a:cubicBezTo>
                      <a:pt x="23129" y="32936"/>
                      <a:pt x="23147" y="32936"/>
                      <a:pt x="23161" y="32936"/>
                    </a:cubicBezTo>
                    <a:cubicBezTo>
                      <a:pt x="23580" y="32930"/>
                      <a:pt x="23999" y="32926"/>
                      <a:pt x="24419" y="32921"/>
                    </a:cubicBezTo>
                    <a:lnTo>
                      <a:pt x="24442" y="32921"/>
                    </a:lnTo>
                    <a:cubicBezTo>
                      <a:pt x="24502" y="32921"/>
                      <a:pt x="24560" y="32921"/>
                      <a:pt x="24619" y="32920"/>
                    </a:cubicBezTo>
                    <a:cubicBezTo>
                      <a:pt x="24658" y="32920"/>
                      <a:pt x="24697" y="32919"/>
                      <a:pt x="24735" y="32919"/>
                    </a:cubicBezTo>
                    <a:cubicBezTo>
                      <a:pt x="24792" y="32919"/>
                      <a:pt x="24849" y="32920"/>
                      <a:pt x="24907" y="32923"/>
                    </a:cubicBezTo>
                    <a:cubicBezTo>
                      <a:pt x="24992" y="32928"/>
                      <a:pt x="25078" y="32937"/>
                      <a:pt x="25161" y="32942"/>
                    </a:cubicBezTo>
                    <a:cubicBezTo>
                      <a:pt x="25182" y="32942"/>
                      <a:pt x="25204" y="32943"/>
                      <a:pt x="25225" y="32943"/>
                    </a:cubicBezTo>
                    <a:cubicBezTo>
                      <a:pt x="25284" y="32943"/>
                      <a:pt x="25342" y="32940"/>
                      <a:pt x="25401" y="32936"/>
                    </a:cubicBezTo>
                    <a:cubicBezTo>
                      <a:pt x="25414" y="32936"/>
                      <a:pt x="25424" y="32936"/>
                      <a:pt x="25437" y="32934"/>
                    </a:cubicBezTo>
                    <a:cubicBezTo>
                      <a:pt x="25557" y="32927"/>
                      <a:pt x="25675" y="32914"/>
                      <a:pt x="25794" y="32908"/>
                    </a:cubicBezTo>
                    <a:cubicBezTo>
                      <a:pt x="25863" y="32905"/>
                      <a:pt x="25933" y="32903"/>
                      <a:pt x="26002" y="32903"/>
                    </a:cubicBezTo>
                    <a:cubicBezTo>
                      <a:pt x="26158" y="32903"/>
                      <a:pt x="26313" y="32911"/>
                      <a:pt x="26469" y="32920"/>
                    </a:cubicBezTo>
                    <a:cubicBezTo>
                      <a:pt x="27063" y="32949"/>
                      <a:pt x="27304" y="33017"/>
                      <a:pt x="27778" y="33059"/>
                    </a:cubicBezTo>
                    <a:cubicBezTo>
                      <a:pt x="27875" y="33068"/>
                      <a:pt x="27984" y="33075"/>
                      <a:pt x="28107" y="33082"/>
                    </a:cubicBezTo>
                    <a:cubicBezTo>
                      <a:pt x="28135" y="33084"/>
                      <a:pt x="28171" y="33085"/>
                      <a:pt x="28215" y="33085"/>
                    </a:cubicBezTo>
                    <a:cubicBezTo>
                      <a:pt x="28281" y="33085"/>
                      <a:pt x="28363" y="33083"/>
                      <a:pt x="28451" y="33079"/>
                    </a:cubicBezTo>
                    <a:cubicBezTo>
                      <a:pt x="28746" y="33066"/>
                      <a:pt x="29118" y="33036"/>
                      <a:pt x="29257" y="33013"/>
                    </a:cubicBezTo>
                    <a:cubicBezTo>
                      <a:pt x="29349" y="32998"/>
                      <a:pt x="29435" y="32972"/>
                      <a:pt x="29517" y="32943"/>
                    </a:cubicBezTo>
                    <a:cubicBezTo>
                      <a:pt x="29520" y="32943"/>
                      <a:pt x="29526" y="32942"/>
                      <a:pt x="29530" y="32940"/>
                    </a:cubicBezTo>
                    <a:cubicBezTo>
                      <a:pt x="29541" y="32936"/>
                      <a:pt x="29549" y="32933"/>
                      <a:pt x="29559" y="32928"/>
                    </a:cubicBezTo>
                    <a:cubicBezTo>
                      <a:pt x="29684" y="32882"/>
                      <a:pt x="29803" y="32824"/>
                      <a:pt x="29920" y="32760"/>
                    </a:cubicBezTo>
                    <a:cubicBezTo>
                      <a:pt x="29937" y="32753"/>
                      <a:pt x="29954" y="32744"/>
                      <a:pt x="29970" y="32734"/>
                    </a:cubicBezTo>
                    <a:cubicBezTo>
                      <a:pt x="30137" y="32642"/>
                      <a:pt x="30302" y="32544"/>
                      <a:pt x="30470" y="32461"/>
                    </a:cubicBezTo>
                    <a:cubicBezTo>
                      <a:pt x="30660" y="32368"/>
                      <a:pt x="30819" y="32310"/>
                      <a:pt x="31023" y="32303"/>
                    </a:cubicBezTo>
                    <a:cubicBezTo>
                      <a:pt x="31269" y="32294"/>
                      <a:pt x="31487" y="32194"/>
                      <a:pt x="31722" y="32160"/>
                    </a:cubicBezTo>
                    <a:cubicBezTo>
                      <a:pt x="31732" y="32159"/>
                      <a:pt x="31741" y="32159"/>
                      <a:pt x="31749" y="32157"/>
                    </a:cubicBezTo>
                    <a:cubicBezTo>
                      <a:pt x="31862" y="32144"/>
                      <a:pt x="31978" y="32139"/>
                      <a:pt x="32095" y="32139"/>
                    </a:cubicBezTo>
                    <a:cubicBezTo>
                      <a:pt x="32226" y="32139"/>
                      <a:pt x="32359" y="32145"/>
                      <a:pt x="32490" y="32149"/>
                    </a:cubicBezTo>
                    <a:cubicBezTo>
                      <a:pt x="32518" y="32150"/>
                      <a:pt x="32545" y="32150"/>
                      <a:pt x="32573" y="32150"/>
                    </a:cubicBezTo>
                    <a:lnTo>
                      <a:pt x="32574" y="32150"/>
                    </a:lnTo>
                    <a:cubicBezTo>
                      <a:pt x="32625" y="32152"/>
                      <a:pt x="32676" y="32152"/>
                      <a:pt x="32727" y="32152"/>
                    </a:cubicBezTo>
                    <a:lnTo>
                      <a:pt x="34726" y="32131"/>
                    </a:lnTo>
                    <a:lnTo>
                      <a:pt x="34726" y="32131"/>
                    </a:lnTo>
                    <a:cubicBezTo>
                      <a:pt x="34709" y="32131"/>
                      <a:pt x="34692" y="32132"/>
                      <a:pt x="34674" y="32132"/>
                    </a:cubicBezTo>
                    <a:cubicBezTo>
                      <a:pt x="34173" y="32132"/>
                      <a:pt x="33656" y="32067"/>
                      <a:pt x="33148" y="31992"/>
                    </a:cubicBezTo>
                    <a:lnTo>
                      <a:pt x="33146" y="31992"/>
                    </a:lnTo>
                    <a:cubicBezTo>
                      <a:pt x="32882" y="31954"/>
                      <a:pt x="32619" y="31913"/>
                      <a:pt x="32364" y="31879"/>
                    </a:cubicBezTo>
                    <a:cubicBezTo>
                      <a:pt x="32352" y="31879"/>
                      <a:pt x="32342" y="31877"/>
                      <a:pt x="32333" y="31876"/>
                    </a:cubicBezTo>
                    <a:cubicBezTo>
                      <a:pt x="32304" y="31871"/>
                      <a:pt x="32272" y="31867"/>
                      <a:pt x="32243" y="31863"/>
                    </a:cubicBezTo>
                    <a:cubicBezTo>
                      <a:pt x="32050" y="31835"/>
                      <a:pt x="31854" y="31806"/>
                      <a:pt x="31658" y="31777"/>
                    </a:cubicBezTo>
                    <a:cubicBezTo>
                      <a:pt x="31587" y="31767"/>
                      <a:pt x="31517" y="31755"/>
                      <a:pt x="31447" y="31745"/>
                    </a:cubicBezTo>
                    <a:cubicBezTo>
                      <a:pt x="31334" y="31726"/>
                      <a:pt x="31224" y="31709"/>
                      <a:pt x="31113" y="31690"/>
                    </a:cubicBezTo>
                    <a:cubicBezTo>
                      <a:pt x="30707" y="31623"/>
                      <a:pt x="30297" y="31549"/>
                      <a:pt x="29893" y="31468"/>
                    </a:cubicBezTo>
                    <a:cubicBezTo>
                      <a:pt x="29763" y="31441"/>
                      <a:pt x="29626" y="31407"/>
                      <a:pt x="29490" y="31373"/>
                    </a:cubicBezTo>
                    <a:cubicBezTo>
                      <a:pt x="29469" y="31369"/>
                      <a:pt x="29448" y="31363"/>
                      <a:pt x="29429" y="31359"/>
                    </a:cubicBezTo>
                    <a:cubicBezTo>
                      <a:pt x="29417" y="31356"/>
                      <a:pt x="29408" y="31353"/>
                      <a:pt x="29397" y="31351"/>
                    </a:cubicBezTo>
                    <a:cubicBezTo>
                      <a:pt x="29212" y="31307"/>
                      <a:pt x="29024" y="31273"/>
                      <a:pt x="28840" y="31273"/>
                    </a:cubicBezTo>
                    <a:cubicBezTo>
                      <a:pt x="28830" y="31273"/>
                      <a:pt x="28819" y="31273"/>
                      <a:pt x="28809" y="31273"/>
                    </a:cubicBezTo>
                    <a:cubicBezTo>
                      <a:pt x="28576" y="31276"/>
                      <a:pt x="28347" y="31289"/>
                      <a:pt x="28115" y="31295"/>
                    </a:cubicBezTo>
                    <a:cubicBezTo>
                      <a:pt x="28067" y="31295"/>
                      <a:pt x="28020" y="31296"/>
                      <a:pt x="27972" y="31296"/>
                    </a:cubicBezTo>
                    <a:lnTo>
                      <a:pt x="27966" y="31296"/>
                    </a:lnTo>
                    <a:cubicBezTo>
                      <a:pt x="27911" y="31298"/>
                      <a:pt x="27855" y="31298"/>
                      <a:pt x="27798" y="31298"/>
                    </a:cubicBezTo>
                    <a:cubicBezTo>
                      <a:pt x="27741" y="31298"/>
                      <a:pt x="27683" y="31298"/>
                      <a:pt x="27628" y="31296"/>
                    </a:cubicBezTo>
                    <a:cubicBezTo>
                      <a:pt x="27557" y="31296"/>
                      <a:pt x="27487" y="31296"/>
                      <a:pt x="27418" y="31295"/>
                    </a:cubicBezTo>
                    <a:cubicBezTo>
                      <a:pt x="27317" y="31293"/>
                      <a:pt x="27217" y="31290"/>
                      <a:pt x="27117" y="31287"/>
                    </a:cubicBezTo>
                    <a:cubicBezTo>
                      <a:pt x="27052" y="31286"/>
                      <a:pt x="26986" y="31286"/>
                      <a:pt x="26921" y="31282"/>
                    </a:cubicBezTo>
                    <a:lnTo>
                      <a:pt x="26919" y="31282"/>
                    </a:lnTo>
                    <a:cubicBezTo>
                      <a:pt x="26834" y="31279"/>
                      <a:pt x="26747" y="31274"/>
                      <a:pt x="26660" y="31269"/>
                    </a:cubicBezTo>
                    <a:cubicBezTo>
                      <a:pt x="26658" y="31270"/>
                      <a:pt x="26656" y="31270"/>
                      <a:pt x="26655" y="31270"/>
                    </a:cubicBezTo>
                    <a:cubicBezTo>
                      <a:pt x="26651" y="31270"/>
                      <a:pt x="26647" y="31269"/>
                      <a:pt x="26644" y="31269"/>
                    </a:cubicBezTo>
                    <a:lnTo>
                      <a:pt x="26642" y="31269"/>
                    </a:lnTo>
                    <a:cubicBezTo>
                      <a:pt x="26551" y="31264"/>
                      <a:pt x="26462" y="31258"/>
                      <a:pt x="26373" y="31251"/>
                    </a:cubicBezTo>
                    <a:cubicBezTo>
                      <a:pt x="26206" y="31237"/>
                      <a:pt x="26041" y="31218"/>
                      <a:pt x="25874" y="31195"/>
                    </a:cubicBezTo>
                    <a:lnTo>
                      <a:pt x="25872" y="31193"/>
                    </a:lnTo>
                    <a:cubicBezTo>
                      <a:pt x="25843" y="31189"/>
                      <a:pt x="25814" y="31186"/>
                      <a:pt x="25785" y="31180"/>
                    </a:cubicBezTo>
                    <a:cubicBezTo>
                      <a:pt x="25636" y="31158"/>
                      <a:pt x="25488" y="31128"/>
                      <a:pt x="25341" y="31093"/>
                    </a:cubicBezTo>
                    <a:cubicBezTo>
                      <a:pt x="25212" y="31062"/>
                      <a:pt x="25082" y="31032"/>
                      <a:pt x="24955" y="30997"/>
                    </a:cubicBezTo>
                    <a:cubicBezTo>
                      <a:pt x="24870" y="30977"/>
                      <a:pt x="24785" y="30955"/>
                      <a:pt x="24702" y="30932"/>
                    </a:cubicBezTo>
                    <a:cubicBezTo>
                      <a:pt x="24690" y="30930"/>
                      <a:pt x="24679" y="30926"/>
                      <a:pt x="24666" y="30923"/>
                    </a:cubicBezTo>
                    <a:cubicBezTo>
                      <a:pt x="24211" y="30800"/>
                      <a:pt x="23761" y="30660"/>
                      <a:pt x="23325" y="30487"/>
                    </a:cubicBezTo>
                    <a:cubicBezTo>
                      <a:pt x="23315" y="30482"/>
                      <a:pt x="23302" y="30479"/>
                      <a:pt x="23291" y="30473"/>
                    </a:cubicBezTo>
                    <a:cubicBezTo>
                      <a:pt x="23280" y="30468"/>
                      <a:pt x="23269" y="30466"/>
                      <a:pt x="23260" y="30460"/>
                    </a:cubicBezTo>
                    <a:lnTo>
                      <a:pt x="23259" y="30460"/>
                    </a:lnTo>
                    <a:cubicBezTo>
                      <a:pt x="23138" y="30412"/>
                      <a:pt x="23019" y="30362"/>
                      <a:pt x="22901" y="30307"/>
                    </a:cubicBezTo>
                    <a:cubicBezTo>
                      <a:pt x="22591" y="30169"/>
                      <a:pt x="22291" y="30011"/>
                      <a:pt x="22001" y="29831"/>
                    </a:cubicBezTo>
                    <a:cubicBezTo>
                      <a:pt x="22286" y="29830"/>
                      <a:pt x="22569" y="29827"/>
                      <a:pt x="22853" y="29822"/>
                    </a:cubicBezTo>
                    <a:cubicBezTo>
                      <a:pt x="22861" y="29823"/>
                      <a:pt x="22868" y="29823"/>
                      <a:pt x="22874" y="29823"/>
                    </a:cubicBezTo>
                    <a:cubicBezTo>
                      <a:pt x="22881" y="29823"/>
                      <a:pt x="22888" y="29823"/>
                      <a:pt x="22894" y="29822"/>
                    </a:cubicBezTo>
                    <a:cubicBezTo>
                      <a:pt x="23234" y="29821"/>
                      <a:pt x="23575" y="29818"/>
                      <a:pt x="23914" y="29814"/>
                    </a:cubicBezTo>
                    <a:cubicBezTo>
                      <a:pt x="23365" y="29551"/>
                      <a:pt x="22792" y="29313"/>
                      <a:pt x="22225" y="29069"/>
                    </a:cubicBezTo>
                    <a:cubicBezTo>
                      <a:pt x="22225" y="29069"/>
                      <a:pt x="22225" y="29067"/>
                      <a:pt x="22223" y="29067"/>
                    </a:cubicBezTo>
                    <a:cubicBezTo>
                      <a:pt x="22223" y="29067"/>
                      <a:pt x="22222" y="29067"/>
                      <a:pt x="22222" y="29067"/>
                    </a:cubicBezTo>
                    <a:lnTo>
                      <a:pt x="22047" y="28992"/>
                    </a:lnTo>
                    <a:cubicBezTo>
                      <a:pt x="22046" y="28992"/>
                      <a:pt x="22046" y="28990"/>
                      <a:pt x="22046" y="28990"/>
                    </a:cubicBezTo>
                    <a:cubicBezTo>
                      <a:pt x="21554" y="28775"/>
                      <a:pt x="21067" y="28552"/>
                      <a:pt x="20603" y="28295"/>
                    </a:cubicBezTo>
                    <a:lnTo>
                      <a:pt x="20601" y="28295"/>
                    </a:lnTo>
                    <a:cubicBezTo>
                      <a:pt x="20507" y="28242"/>
                      <a:pt x="20414" y="28189"/>
                      <a:pt x="20322" y="28133"/>
                    </a:cubicBezTo>
                    <a:cubicBezTo>
                      <a:pt x="20179" y="28048"/>
                      <a:pt x="20039" y="27961"/>
                      <a:pt x="19903" y="27868"/>
                    </a:cubicBezTo>
                    <a:cubicBezTo>
                      <a:pt x="19361" y="27503"/>
                      <a:pt x="18824" y="27140"/>
                      <a:pt x="18283" y="26776"/>
                    </a:cubicBezTo>
                    <a:cubicBezTo>
                      <a:pt x="18202" y="26719"/>
                      <a:pt x="18118" y="26664"/>
                      <a:pt x="18037" y="26609"/>
                    </a:cubicBezTo>
                    <a:cubicBezTo>
                      <a:pt x="17694" y="26378"/>
                      <a:pt x="17348" y="26144"/>
                      <a:pt x="17011" y="25900"/>
                    </a:cubicBezTo>
                    <a:cubicBezTo>
                      <a:pt x="16584" y="25594"/>
                      <a:pt x="16171" y="25270"/>
                      <a:pt x="15787" y="24914"/>
                    </a:cubicBezTo>
                    <a:cubicBezTo>
                      <a:pt x="15661" y="24796"/>
                      <a:pt x="15537" y="24673"/>
                      <a:pt x="15417" y="24548"/>
                    </a:cubicBezTo>
                    <a:lnTo>
                      <a:pt x="15417" y="24548"/>
                    </a:lnTo>
                    <a:cubicBezTo>
                      <a:pt x="15716" y="24651"/>
                      <a:pt x="16017" y="24725"/>
                      <a:pt x="16317" y="24793"/>
                    </a:cubicBezTo>
                    <a:cubicBezTo>
                      <a:pt x="16982" y="24936"/>
                      <a:pt x="17647" y="25029"/>
                      <a:pt x="18297" y="25225"/>
                    </a:cubicBezTo>
                    <a:cubicBezTo>
                      <a:pt x="18866" y="25399"/>
                      <a:pt x="19409" y="25644"/>
                      <a:pt x="19937" y="25920"/>
                    </a:cubicBezTo>
                    <a:cubicBezTo>
                      <a:pt x="20065" y="25986"/>
                      <a:pt x="20193" y="26054"/>
                      <a:pt x="20318" y="26125"/>
                    </a:cubicBezTo>
                    <a:cubicBezTo>
                      <a:pt x="20643" y="26302"/>
                      <a:pt x="20964" y="26491"/>
                      <a:pt x="21282" y="26678"/>
                    </a:cubicBezTo>
                    <a:cubicBezTo>
                      <a:pt x="21070" y="26430"/>
                      <a:pt x="20854" y="26186"/>
                      <a:pt x="20635" y="25945"/>
                    </a:cubicBezTo>
                    <a:cubicBezTo>
                      <a:pt x="20629" y="25936"/>
                      <a:pt x="20621" y="25929"/>
                      <a:pt x="20614" y="25922"/>
                    </a:cubicBezTo>
                    <a:cubicBezTo>
                      <a:pt x="20193" y="25457"/>
                      <a:pt x="19757" y="25003"/>
                      <a:pt x="19310" y="24564"/>
                    </a:cubicBezTo>
                    <a:cubicBezTo>
                      <a:pt x="19185" y="24441"/>
                      <a:pt x="19060" y="24319"/>
                      <a:pt x="18930" y="24204"/>
                    </a:cubicBezTo>
                    <a:cubicBezTo>
                      <a:pt x="18769" y="24062"/>
                      <a:pt x="18597" y="23927"/>
                      <a:pt x="18414" y="23813"/>
                    </a:cubicBezTo>
                    <a:cubicBezTo>
                      <a:pt x="18356" y="23777"/>
                      <a:pt x="18298" y="23742"/>
                      <a:pt x="18236" y="23709"/>
                    </a:cubicBezTo>
                    <a:lnTo>
                      <a:pt x="18234" y="23709"/>
                    </a:lnTo>
                    <a:cubicBezTo>
                      <a:pt x="18008" y="23585"/>
                      <a:pt x="17767" y="23488"/>
                      <a:pt x="17527" y="23389"/>
                    </a:cubicBezTo>
                    <a:cubicBezTo>
                      <a:pt x="16943" y="23150"/>
                      <a:pt x="16358" y="22910"/>
                      <a:pt x="15773" y="22670"/>
                    </a:cubicBezTo>
                    <a:cubicBezTo>
                      <a:pt x="15613" y="22605"/>
                      <a:pt x="15447" y="22537"/>
                      <a:pt x="15312" y="22431"/>
                    </a:cubicBezTo>
                    <a:cubicBezTo>
                      <a:pt x="15295" y="22419"/>
                      <a:pt x="15278" y="22405"/>
                      <a:pt x="15262" y="22390"/>
                    </a:cubicBezTo>
                    <a:cubicBezTo>
                      <a:pt x="15092" y="22238"/>
                      <a:pt x="14990" y="22027"/>
                      <a:pt x="14881" y="21827"/>
                    </a:cubicBezTo>
                    <a:cubicBezTo>
                      <a:pt x="14586" y="21291"/>
                      <a:pt x="14114" y="20839"/>
                      <a:pt x="13570" y="20463"/>
                    </a:cubicBezTo>
                    <a:cubicBezTo>
                      <a:pt x="12903" y="20003"/>
                      <a:pt x="12132" y="19660"/>
                      <a:pt x="11447" y="19418"/>
                    </a:cubicBezTo>
                    <a:cubicBezTo>
                      <a:pt x="11117" y="19301"/>
                      <a:pt x="10821" y="19178"/>
                      <a:pt x="10538" y="19039"/>
                    </a:cubicBezTo>
                    <a:lnTo>
                      <a:pt x="10536" y="19039"/>
                    </a:lnTo>
                    <a:cubicBezTo>
                      <a:pt x="10188" y="18864"/>
                      <a:pt x="9860" y="18662"/>
                      <a:pt x="9515" y="18413"/>
                    </a:cubicBezTo>
                    <a:lnTo>
                      <a:pt x="9434" y="18353"/>
                    </a:lnTo>
                    <a:cubicBezTo>
                      <a:pt x="9282" y="18241"/>
                      <a:pt x="9131" y="18129"/>
                      <a:pt x="9006" y="17990"/>
                    </a:cubicBezTo>
                    <a:cubicBezTo>
                      <a:pt x="8789" y="17755"/>
                      <a:pt x="8680" y="17389"/>
                      <a:pt x="8577" y="17046"/>
                    </a:cubicBezTo>
                    <a:lnTo>
                      <a:pt x="8577" y="17043"/>
                    </a:lnTo>
                    <a:cubicBezTo>
                      <a:pt x="8526" y="16879"/>
                      <a:pt x="8480" y="16719"/>
                      <a:pt x="8422" y="16581"/>
                    </a:cubicBezTo>
                    <a:cubicBezTo>
                      <a:pt x="8294" y="16279"/>
                      <a:pt x="8162" y="15976"/>
                      <a:pt x="8031" y="15675"/>
                    </a:cubicBezTo>
                    <a:cubicBezTo>
                      <a:pt x="7902" y="15381"/>
                      <a:pt x="7776" y="15087"/>
                      <a:pt x="7654" y="14791"/>
                    </a:cubicBezTo>
                    <a:lnTo>
                      <a:pt x="7654" y="14791"/>
                    </a:lnTo>
                    <a:cubicBezTo>
                      <a:pt x="7940" y="14916"/>
                      <a:pt x="8226" y="15044"/>
                      <a:pt x="8512" y="15170"/>
                    </a:cubicBezTo>
                    <a:cubicBezTo>
                      <a:pt x="8654" y="15232"/>
                      <a:pt x="8795" y="15296"/>
                      <a:pt x="8937" y="15357"/>
                    </a:cubicBezTo>
                    <a:cubicBezTo>
                      <a:pt x="9062" y="15412"/>
                      <a:pt x="9187" y="15468"/>
                      <a:pt x="9298" y="15548"/>
                    </a:cubicBezTo>
                    <a:cubicBezTo>
                      <a:pt x="9472" y="15674"/>
                      <a:pt x="9600" y="15850"/>
                      <a:pt x="9743" y="16008"/>
                    </a:cubicBezTo>
                    <a:cubicBezTo>
                      <a:pt x="10295" y="16621"/>
                      <a:pt x="11088" y="16966"/>
                      <a:pt x="11691" y="17530"/>
                    </a:cubicBezTo>
                    <a:cubicBezTo>
                      <a:pt x="11044" y="16924"/>
                      <a:pt x="10474" y="16236"/>
                      <a:pt x="9997" y="15489"/>
                    </a:cubicBezTo>
                    <a:cubicBezTo>
                      <a:pt x="9787" y="15161"/>
                      <a:pt x="9594" y="14819"/>
                      <a:pt x="9347" y="14515"/>
                    </a:cubicBezTo>
                    <a:cubicBezTo>
                      <a:pt x="9332" y="14495"/>
                      <a:pt x="9318" y="14476"/>
                      <a:pt x="9302" y="14457"/>
                    </a:cubicBezTo>
                    <a:cubicBezTo>
                      <a:pt x="9200" y="14335"/>
                      <a:pt x="9087" y="14222"/>
                      <a:pt x="8974" y="14107"/>
                    </a:cubicBezTo>
                    <a:cubicBezTo>
                      <a:pt x="8612" y="13750"/>
                      <a:pt x="8227" y="13409"/>
                      <a:pt x="8041" y="12941"/>
                    </a:cubicBezTo>
                    <a:lnTo>
                      <a:pt x="8041" y="12941"/>
                    </a:lnTo>
                    <a:cubicBezTo>
                      <a:pt x="8628" y="13246"/>
                      <a:pt x="9187" y="13600"/>
                      <a:pt x="9711" y="14001"/>
                    </a:cubicBezTo>
                    <a:cubicBezTo>
                      <a:pt x="9758" y="14034"/>
                      <a:pt x="9801" y="14069"/>
                      <a:pt x="9845" y="14103"/>
                    </a:cubicBezTo>
                    <a:cubicBezTo>
                      <a:pt x="9809" y="14069"/>
                      <a:pt x="9772" y="14033"/>
                      <a:pt x="9736" y="13998"/>
                    </a:cubicBezTo>
                    <a:cubicBezTo>
                      <a:pt x="8736" y="13027"/>
                      <a:pt x="7764" y="12084"/>
                      <a:pt x="6582" y="11325"/>
                    </a:cubicBezTo>
                    <a:cubicBezTo>
                      <a:pt x="6342" y="11169"/>
                      <a:pt x="6081" y="10999"/>
                      <a:pt x="5997" y="10729"/>
                    </a:cubicBezTo>
                    <a:cubicBezTo>
                      <a:pt x="5968" y="10644"/>
                      <a:pt x="5962" y="10551"/>
                      <a:pt x="5931" y="10468"/>
                    </a:cubicBezTo>
                    <a:cubicBezTo>
                      <a:pt x="5889" y="10347"/>
                      <a:pt x="5805" y="10247"/>
                      <a:pt x="5724" y="10150"/>
                    </a:cubicBezTo>
                    <a:cubicBezTo>
                      <a:pt x="5497" y="9873"/>
                      <a:pt x="5295" y="9578"/>
                      <a:pt x="5121" y="9266"/>
                    </a:cubicBezTo>
                    <a:cubicBezTo>
                      <a:pt x="4967" y="8990"/>
                      <a:pt x="4832" y="8705"/>
                      <a:pt x="4722" y="8409"/>
                    </a:cubicBezTo>
                    <a:lnTo>
                      <a:pt x="4722" y="8409"/>
                    </a:lnTo>
                    <a:cubicBezTo>
                      <a:pt x="4945" y="8538"/>
                      <a:pt x="5172" y="8669"/>
                      <a:pt x="5396" y="8798"/>
                    </a:cubicBezTo>
                    <a:cubicBezTo>
                      <a:pt x="5722" y="8987"/>
                      <a:pt x="6045" y="9173"/>
                      <a:pt x="6371" y="9361"/>
                    </a:cubicBezTo>
                    <a:cubicBezTo>
                      <a:pt x="6241" y="9215"/>
                      <a:pt x="6109" y="9069"/>
                      <a:pt x="5972" y="8929"/>
                    </a:cubicBezTo>
                    <a:cubicBezTo>
                      <a:pt x="5308" y="8232"/>
                      <a:pt x="4590" y="7596"/>
                      <a:pt x="3834" y="6991"/>
                    </a:cubicBezTo>
                    <a:cubicBezTo>
                      <a:pt x="3162" y="6450"/>
                      <a:pt x="2799" y="5687"/>
                      <a:pt x="2433" y="4908"/>
                    </a:cubicBezTo>
                    <a:cubicBezTo>
                      <a:pt x="1801" y="3559"/>
                      <a:pt x="1345" y="2082"/>
                      <a:pt x="627" y="765"/>
                    </a:cubicBezTo>
                    <a:lnTo>
                      <a:pt x="627" y="763"/>
                    </a:lnTo>
                    <a:cubicBezTo>
                      <a:pt x="483" y="502"/>
                      <a:pt x="330" y="248"/>
                      <a:pt x="163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1" name="Google Shape;2851;p19"/>
              <p:cNvSpPr/>
              <p:nvPr/>
            </p:nvSpPr>
            <p:spPr>
              <a:xfrm>
                <a:off x="-2803844" y="1589967"/>
                <a:ext cx="2126480" cy="3946620"/>
              </a:xfrm>
              <a:custGeom>
                <a:avLst/>
                <a:gdLst/>
                <a:ahLst/>
                <a:cxnLst/>
                <a:rect l="l" t="t" r="r" b="b"/>
                <a:pathLst>
                  <a:path w="13400" h="24870" extrusionOk="0">
                    <a:moveTo>
                      <a:pt x="1479" y="1"/>
                    </a:moveTo>
                    <a:lnTo>
                      <a:pt x="1116" y="1373"/>
                    </a:lnTo>
                    <a:lnTo>
                      <a:pt x="317" y="4397"/>
                    </a:lnTo>
                    <a:lnTo>
                      <a:pt x="0" y="5589"/>
                    </a:lnTo>
                    <a:lnTo>
                      <a:pt x="0" y="12256"/>
                    </a:lnTo>
                    <a:cubicBezTo>
                      <a:pt x="59" y="12363"/>
                      <a:pt x="114" y="12471"/>
                      <a:pt x="166" y="12584"/>
                    </a:cubicBezTo>
                    <a:cubicBezTo>
                      <a:pt x="393" y="13076"/>
                      <a:pt x="625" y="13564"/>
                      <a:pt x="869" y="14049"/>
                    </a:cubicBezTo>
                    <a:cubicBezTo>
                      <a:pt x="1152" y="14620"/>
                      <a:pt x="1450" y="15186"/>
                      <a:pt x="1758" y="15742"/>
                    </a:cubicBezTo>
                    <a:cubicBezTo>
                      <a:pt x="1916" y="16024"/>
                      <a:pt x="2122" y="16328"/>
                      <a:pt x="2369" y="16538"/>
                    </a:cubicBezTo>
                    <a:lnTo>
                      <a:pt x="2372" y="16538"/>
                    </a:lnTo>
                    <a:cubicBezTo>
                      <a:pt x="2561" y="16701"/>
                      <a:pt x="2775" y="16808"/>
                      <a:pt x="3007" y="16808"/>
                    </a:cubicBezTo>
                    <a:cubicBezTo>
                      <a:pt x="3069" y="16808"/>
                      <a:pt x="3131" y="16801"/>
                      <a:pt x="3195" y="16785"/>
                    </a:cubicBezTo>
                    <a:cubicBezTo>
                      <a:pt x="3287" y="16846"/>
                      <a:pt x="3377" y="16911"/>
                      <a:pt x="3464" y="16981"/>
                    </a:cubicBezTo>
                    <a:cubicBezTo>
                      <a:pt x="3754" y="17205"/>
                      <a:pt x="4021" y="17454"/>
                      <a:pt x="4276" y="17722"/>
                    </a:cubicBezTo>
                    <a:cubicBezTo>
                      <a:pt x="4704" y="18172"/>
                      <a:pt x="5092" y="18666"/>
                      <a:pt x="5475" y="19155"/>
                    </a:cubicBezTo>
                    <a:cubicBezTo>
                      <a:pt x="5484" y="19167"/>
                      <a:pt x="5494" y="19177"/>
                      <a:pt x="5503" y="19190"/>
                    </a:cubicBezTo>
                    <a:cubicBezTo>
                      <a:pt x="5532" y="19226"/>
                      <a:pt x="5559" y="19262"/>
                      <a:pt x="5588" y="19299"/>
                    </a:cubicBezTo>
                    <a:cubicBezTo>
                      <a:pt x="5686" y="19426"/>
                      <a:pt x="5784" y="19551"/>
                      <a:pt x="5883" y="19678"/>
                    </a:cubicBezTo>
                    <a:cubicBezTo>
                      <a:pt x="5898" y="19698"/>
                      <a:pt x="5915" y="19717"/>
                      <a:pt x="5930" y="19736"/>
                    </a:cubicBezTo>
                    <a:cubicBezTo>
                      <a:pt x="6060" y="19906"/>
                      <a:pt x="6192" y="20074"/>
                      <a:pt x="6323" y="20243"/>
                    </a:cubicBezTo>
                    <a:cubicBezTo>
                      <a:pt x="6339" y="20261"/>
                      <a:pt x="6354" y="20280"/>
                      <a:pt x="6368" y="20299"/>
                    </a:cubicBezTo>
                    <a:cubicBezTo>
                      <a:pt x="6388" y="20324"/>
                      <a:pt x="6409" y="20349"/>
                      <a:pt x="6426" y="20373"/>
                    </a:cubicBezTo>
                    <a:cubicBezTo>
                      <a:pt x="6432" y="20379"/>
                      <a:pt x="6435" y="20382"/>
                      <a:pt x="6439" y="20388"/>
                    </a:cubicBezTo>
                    <a:cubicBezTo>
                      <a:pt x="6542" y="20523"/>
                      <a:pt x="6648" y="20656"/>
                      <a:pt x="6753" y="20791"/>
                    </a:cubicBezTo>
                    <a:cubicBezTo>
                      <a:pt x="6794" y="20844"/>
                      <a:pt x="6833" y="20896"/>
                      <a:pt x="6874" y="20947"/>
                    </a:cubicBezTo>
                    <a:cubicBezTo>
                      <a:pt x="7006" y="21115"/>
                      <a:pt x="7138" y="21287"/>
                      <a:pt x="7270" y="21455"/>
                    </a:cubicBezTo>
                    <a:cubicBezTo>
                      <a:pt x="7276" y="21462"/>
                      <a:pt x="7283" y="21471"/>
                      <a:pt x="7289" y="21478"/>
                    </a:cubicBezTo>
                    <a:cubicBezTo>
                      <a:pt x="7428" y="21657"/>
                      <a:pt x="7565" y="21833"/>
                      <a:pt x="7704" y="22011"/>
                    </a:cubicBezTo>
                    <a:cubicBezTo>
                      <a:pt x="7399" y="21548"/>
                      <a:pt x="7123" y="21067"/>
                      <a:pt x="6874" y="20571"/>
                    </a:cubicBezTo>
                    <a:lnTo>
                      <a:pt x="6862" y="20549"/>
                    </a:lnTo>
                    <a:cubicBezTo>
                      <a:pt x="6804" y="20436"/>
                      <a:pt x="6747" y="20320"/>
                      <a:pt x="6693" y="20203"/>
                    </a:cubicBezTo>
                    <a:cubicBezTo>
                      <a:pt x="6641" y="20090"/>
                      <a:pt x="6587" y="19974"/>
                      <a:pt x="6537" y="19859"/>
                    </a:cubicBezTo>
                    <a:cubicBezTo>
                      <a:pt x="6460" y="19683"/>
                      <a:pt x="6384" y="19503"/>
                      <a:pt x="6314" y="19325"/>
                    </a:cubicBezTo>
                    <a:cubicBezTo>
                      <a:pt x="6304" y="19304"/>
                      <a:pt x="6296" y="19283"/>
                      <a:pt x="6288" y="19262"/>
                    </a:cubicBezTo>
                    <a:lnTo>
                      <a:pt x="6288" y="19262"/>
                    </a:lnTo>
                    <a:cubicBezTo>
                      <a:pt x="6303" y="19277"/>
                      <a:pt x="6317" y="19293"/>
                      <a:pt x="6332" y="19307"/>
                    </a:cubicBezTo>
                    <a:cubicBezTo>
                      <a:pt x="6590" y="19576"/>
                      <a:pt x="6852" y="19842"/>
                      <a:pt x="7116" y="20102"/>
                    </a:cubicBezTo>
                    <a:cubicBezTo>
                      <a:pt x="7135" y="20119"/>
                      <a:pt x="7151" y="20135"/>
                      <a:pt x="7168" y="20153"/>
                    </a:cubicBezTo>
                    <a:cubicBezTo>
                      <a:pt x="7348" y="20330"/>
                      <a:pt x="7531" y="20504"/>
                      <a:pt x="7717" y="20672"/>
                    </a:cubicBezTo>
                    <a:cubicBezTo>
                      <a:pt x="7788" y="20741"/>
                      <a:pt x="7858" y="20803"/>
                      <a:pt x="7929" y="20868"/>
                    </a:cubicBezTo>
                    <a:cubicBezTo>
                      <a:pt x="8021" y="20953"/>
                      <a:pt x="8111" y="21035"/>
                      <a:pt x="8204" y="21115"/>
                    </a:cubicBezTo>
                    <a:cubicBezTo>
                      <a:pt x="8224" y="21134"/>
                      <a:pt x="8241" y="21150"/>
                      <a:pt x="8260" y="21165"/>
                    </a:cubicBezTo>
                    <a:lnTo>
                      <a:pt x="8260" y="21166"/>
                    </a:lnTo>
                    <a:cubicBezTo>
                      <a:pt x="8320" y="21220"/>
                      <a:pt x="8379" y="21272"/>
                      <a:pt x="8439" y="21323"/>
                    </a:cubicBezTo>
                    <a:cubicBezTo>
                      <a:pt x="8462" y="21345"/>
                      <a:pt x="8485" y="21362"/>
                      <a:pt x="8507" y="21381"/>
                    </a:cubicBezTo>
                    <a:cubicBezTo>
                      <a:pt x="8600" y="21464"/>
                      <a:pt x="8692" y="21542"/>
                      <a:pt x="8786" y="21622"/>
                    </a:cubicBezTo>
                    <a:cubicBezTo>
                      <a:pt x="9737" y="22427"/>
                      <a:pt x="10733" y="23174"/>
                      <a:pt x="11773" y="23860"/>
                    </a:cubicBezTo>
                    <a:cubicBezTo>
                      <a:pt x="11773" y="23860"/>
                      <a:pt x="11773" y="23863"/>
                      <a:pt x="11775" y="23863"/>
                    </a:cubicBezTo>
                    <a:cubicBezTo>
                      <a:pt x="11799" y="23879"/>
                      <a:pt x="11827" y="23895"/>
                      <a:pt x="11852" y="23914"/>
                    </a:cubicBezTo>
                    <a:cubicBezTo>
                      <a:pt x="11956" y="23982"/>
                      <a:pt x="12059" y="24049"/>
                      <a:pt x="12162" y="24114"/>
                    </a:cubicBezTo>
                    <a:cubicBezTo>
                      <a:pt x="12567" y="24375"/>
                      <a:pt x="12981" y="24628"/>
                      <a:pt x="13400" y="24869"/>
                    </a:cubicBezTo>
                    <a:cubicBezTo>
                      <a:pt x="12929" y="24172"/>
                      <a:pt x="12456" y="23471"/>
                      <a:pt x="11943" y="22797"/>
                    </a:cubicBezTo>
                    <a:cubicBezTo>
                      <a:pt x="11944" y="22797"/>
                      <a:pt x="11943" y="22797"/>
                      <a:pt x="11942" y="22795"/>
                    </a:cubicBezTo>
                    <a:cubicBezTo>
                      <a:pt x="11934" y="22782"/>
                      <a:pt x="11924" y="22769"/>
                      <a:pt x="11913" y="22756"/>
                    </a:cubicBezTo>
                    <a:cubicBezTo>
                      <a:pt x="11914" y="22756"/>
                      <a:pt x="11913" y="22756"/>
                      <a:pt x="11910" y="22755"/>
                    </a:cubicBezTo>
                    <a:cubicBezTo>
                      <a:pt x="11153" y="21767"/>
                      <a:pt x="10312" y="20852"/>
                      <a:pt x="9294" y="20142"/>
                    </a:cubicBezTo>
                    <a:cubicBezTo>
                      <a:pt x="9104" y="20012"/>
                      <a:pt x="8907" y="19884"/>
                      <a:pt x="8708" y="19755"/>
                    </a:cubicBezTo>
                    <a:cubicBezTo>
                      <a:pt x="8642" y="19711"/>
                      <a:pt x="8581" y="19669"/>
                      <a:pt x="8516" y="19627"/>
                    </a:cubicBezTo>
                    <a:cubicBezTo>
                      <a:pt x="8436" y="19575"/>
                      <a:pt x="8358" y="19521"/>
                      <a:pt x="8279" y="19466"/>
                    </a:cubicBezTo>
                    <a:cubicBezTo>
                      <a:pt x="8234" y="19437"/>
                      <a:pt x="8191" y="19405"/>
                      <a:pt x="8147" y="19371"/>
                    </a:cubicBezTo>
                    <a:cubicBezTo>
                      <a:pt x="8105" y="19342"/>
                      <a:pt x="8061" y="19310"/>
                      <a:pt x="8021" y="19277"/>
                    </a:cubicBezTo>
                    <a:cubicBezTo>
                      <a:pt x="7890" y="19180"/>
                      <a:pt x="7764" y="19074"/>
                      <a:pt x="7648" y="18963"/>
                    </a:cubicBezTo>
                    <a:cubicBezTo>
                      <a:pt x="7557" y="18876"/>
                      <a:pt x="7472" y="18785"/>
                      <a:pt x="7393" y="18690"/>
                    </a:cubicBezTo>
                    <a:cubicBezTo>
                      <a:pt x="7292" y="18570"/>
                      <a:pt x="7203" y="18440"/>
                      <a:pt x="7125" y="18301"/>
                    </a:cubicBezTo>
                    <a:cubicBezTo>
                      <a:pt x="7117" y="18288"/>
                      <a:pt x="7110" y="18273"/>
                      <a:pt x="7103" y="18260"/>
                    </a:cubicBezTo>
                    <a:cubicBezTo>
                      <a:pt x="7131" y="18260"/>
                      <a:pt x="7158" y="18262"/>
                      <a:pt x="7187" y="18265"/>
                    </a:cubicBezTo>
                    <a:cubicBezTo>
                      <a:pt x="7190" y="18265"/>
                      <a:pt x="7193" y="18265"/>
                      <a:pt x="7194" y="18266"/>
                    </a:cubicBezTo>
                    <a:cubicBezTo>
                      <a:pt x="7205" y="18266"/>
                      <a:pt x="7216" y="18268"/>
                      <a:pt x="7225" y="18268"/>
                    </a:cubicBezTo>
                    <a:cubicBezTo>
                      <a:pt x="7268" y="18269"/>
                      <a:pt x="7312" y="18272"/>
                      <a:pt x="7356" y="18275"/>
                    </a:cubicBezTo>
                    <a:cubicBezTo>
                      <a:pt x="7447" y="18279"/>
                      <a:pt x="7536" y="18284"/>
                      <a:pt x="7624" y="18289"/>
                    </a:cubicBezTo>
                    <a:cubicBezTo>
                      <a:pt x="7632" y="18289"/>
                      <a:pt x="7640" y="18291"/>
                      <a:pt x="7648" y="18291"/>
                    </a:cubicBezTo>
                    <a:cubicBezTo>
                      <a:pt x="7637" y="18276"/>
                      <a:pt x="7626" y="18265"/>
                      <a:pt x="7614" y="18250"/>
                    </a:cubicBezTo>
                    <a:cubicBezTo>
                      <a:pt x="7573" y="18204"/>
                      <a:pt x="7536" y="18157"/>
                      <a:pt x="7495" y="18109"/>
                    </a:cubicBezTo>
                    <a:lnTo>
                      <a:pt x="7495" y="18108"/>
                    </a:lnTo>
                    <a:cubicBezTo>
                      <a:pt x="7414" y="18012"/>
                      <a:pt x="7332" y="17916"/>
                      <a:pt x="7251" y="17817"/>
                    </a:cubicBezTo>
                    <a:cubicBezTo>
                      <a:pt x="7247" y="17815"/>
                      <a:pt x="7244" y="17809"/>
                      <a:pt x="7239" y="17804"/>
                    </a:cubicBezTo>
                    <a:cubicBezTo>
                      <a:pt x="7132" y="17680"/>
                      <a:pt x="7026" y="17550"/>
                      <a:pt x="6917" y="17418"/>
                    </a:cubicBezTo>
                    <a:cubicBezTo>
                      <a:pt x="6855" y="17346"/>
                      <a:pt x="6795" y="17271"/>
                      <a:pt x="6733" y="17194"/>
                    </a:cubicBezTo>
                    <a:cubicBezTo>
                      <a:pt x="6675" y="17125"/>
                      <a:pt x="6616" y="17052"/>
                      <a:pt x="6558" y="16980"/>
                    </a:cubicBezTo>
                    <a:cubicBezTo>
                      <a:pt x="6525" y="16933"/>
                      <a:pt x="6489" y="16890"/>
                      <a:pt x="6454" y="16845"/>
                    </a:cubicBezTo>
                    <a:lnTo>
                      <a:pt x="6452" y="16845"/>
                    </a:lnTo>
                    <a:cubicBezTo>
                      <a:pt x="6441" y="16830"/>
                      <a:pt x="6431" y="16814"/>
                      <a:pt x="6418" y="16799"/>
                    </a:cubicBezTo>
                    <a:cubicBezTo>
                      <a:pt x="6390" y="16766"/>
                      <a:pt x="6362" y="16730"/>
                      <a:pt x="6336" y="16695"/>
                    </a:cubicBezTo>
                    <a:cubicBezTo>
                      <a:pt x="6267" y="16606"/>
                      <a:pt x="6198" y="16518"/>
                      <a:pt x="6130" y="16425"/>
                    </a:cubicBezTo>
                    <a:cubicBezTo>
                      <a:pt x="6129" y="16425"/>
                      <a:pt x="6129" y="16425"/>
                      <a:pt x="6129" y="16423"/>
                    </a:cubicBezTo>
                    <a:cubicBezTo>
                      <a:pt x="6121" y="16416"/>
                      <a:pt x="6115" y="16407"/>
                      <a:pt x="6108" y="16397"/>
                    </a:cubicBezTo>
                    <a:cubicBezTo>
                      <a:pt x="5792" y="15972"/>
                      <a:pt x="5488" y="15523"/>
                      <a:pt x="5228" y="15061"/>
                    </a:cubicBezTo>
                    <a:cubicBezTo>
                      <a:pt x="5037" y="14723"/>
                      <a:pt x="4867" y="14377"/>
                      <a:pt x="4732" y="14026"/>
                    </a:cubicBezTo>
                    <a:cubicBezTo>
                      <a:pt x="4448" y="13298"/>
                      <a:pt x="4305" y="12543"/>
                      <a:pt x="4398" y="11782"/>
                    </a:cubicBezTo>
                    <a:lnTo>
                      <a:pt x="4398" y="11782"/>
                    </a:lnTo>
                    <a:cubicBezTo>
                      <a:pt x="4562" y="12070"/>
                      <a:pt x="4822" y="12301"/>
                      <a:pt x="5127" y="12431"/>
                    </a:cubicBezTo>
                    <a:cubicBezTo>
                      <a:pt x="5204" y="11723"/>
                      <a:pt x="5037" y="11020"/>
                      <a:pt x="4800" y="10339"/>
                    </a:cubicBezTo>
                    <a:cubicBezTo>
                      <a:pt x="4698" y="10041"/>
                      <a:pt x="4581" y="9749"/>
                      <a:pt x="4466" y="9460"/>
                    </a:cubicBezTo>
                    <a:lnTo>
                      <a:pt x="3034" y="5878"/>
                    </a:lnTo>
                    <a:cubicBezTo>
                      <a:pt x="2870" y="5465"/>
                      <a:pt x="2706" y="5053"/>
                      <a:pt x="2548" y="4636"/>
                    </a:cubicBezTo>
                    <a:cubicBezTo>
                      <a:pt x="2437" y="4346"/>
                      <a:pt x="2331" y="4055"/>
                      <a:pt x="2231" y="3762"/>
                    </a:cubicBezTo>
                    <a:cubicBezTo>
                      <a:pt x="1813" y="2539"/>
                      <a:pt x="1498" y="1288"/>
                      <a:pt x="1479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2" name="Google Shape;2852;p19"/>
              <p:cNvSpPr/>
              <p:nvPr/>
            </p:nvSpPr>
            <p:spPr>
              <a:xfrm>
                <a:off x="-1550014" y="3966388"/>
                <a:ext cx="838372" cy="691095"/>
              </a:xfrm>
              <a:custGeom>
                <a:avLst/>
                <a:gdLst/>
                <a:ahLst/>
                <a:cxnLst/>
                <a:rect l="l" t="t" r="r" b="b"/>
                <a:pathLst>
                  <a:path w="5283" h="4355" extrusionOk="0">
                    <a:moveTo>
                      <a:pt x="112" y="0"/>
                    </a:moveTo>
                    <a:cubicBezTo>
                      <a:pt x="72" y="0"/>
                      <a:pt x="32" y="10"/>
                      <a:pt x="17" y="46"/>
                    </a:cubicBezTo>
                    <a:cubicBezTo>
                      <a:pt x="1" y="78"/>
                      <a:pt x="18" y="118"/>
                      <a:pt x="33" y="150"/>
                    </a:cubicBezTo>
                    <a:cubicBezTo>
                      <a:pt x="159" y="429"/>
                      <a:pt x="195" y="738"/>
                      <a:pt x="290" y="1029"/>
                    </a:cubicBezTo>
                    <a:cubicBezTo>
                      <a:pt x="475" y="1602"/>
                      <a:pt x="873" y="2068"/>
                      <a:pt x="1296" y="2485"/>
                    </a:cubicBezTo>
                    <a:cubicBezTo>
                      <a:pt x="1485" y="2670"/>
                      <a:pt x="1630" y="2812"/>
                      <a:pt x="1871" y="2899"/>
                    </a:cubicBezTo>
                    <a:lnTo>
                      <a:pt x="1936" y="2921"/>
                    </a:lnTo>
                    <a:cubicBezTo>
                      <a:pt x="2161" y="2989"/>
                      <a:pt x="2398" y="3009"/>
                      <a:pt x="2561" y="3207"/>
                    </a:cubicBezTo>
                    <a:cubicBezTo>
                      <a:pt x="2607" y="3262"/>
                      <a:pt x="2644" y="3327"/>
                      <a:pt x="2707" y="3359"/>
                    </a:cubicBezTo>
                    <a:cubicBezTo>
                      <a:pt x="2755" y="3386"/>
                      <a:pt x="2811" y="3387"/>
                      <a:pt x="2864" y="3393"/>
                    </a:cubicBezTo>
                    <a:cubicBezTo>
                      <a:pt x="3053" y="3415"/>
                      <a:pt x="3236" y="3494"/>
                      <a:pt x="3381" y="3619"/>
                    </a:cubicBezTo>
                    <a:cubicBezTo>
                      <a:pt x="3490" y="3715"/>
                      <a:pt x="3592" y="3842"/>
                      <a:pt x="3736" y="3860"/>
                    </a:cubicBezTo>
                    <a:cubicBezTo>
                      <a:pt x="3752" y="3863"/>
                      <a:pt x="3768" y="3864"/>
                      <a:pt x="3784" y="3864"/>
                    </a:cubicBezTo>
                    <a:cubicBezTo>
                      <a:pt x="3820" y="3864"/>
                      <a:pt x="3857" y="3860"/>
                      <a:pt x="3893" y="3860"/>
                    </a:cubicBezTo>
                    <a:cubicBezTo>
                      <a:pt x="3921" y="3860"/>
                      <a:pt x="3948" y="3862"/>
                      <a:pt x="3975" y="3871"/>
                    </a:cubicBezTo>
                    <a:cubicBezTo>
                      <a:pt x="4100" y="3908"/>
                      <a:pt x="4163" y="4061"/>
                      <a:pt x="4285" y="4107"/>
                    </a:cubicBezTo>
                    <a:cubicBezTo>
                      <a:pt x="4341" y="4128"/>
                      <a:pt x="4404" y="4126"/>
                      <a:pt x="4463" y="4135"/>
                    </a:cubicBezTo>
                    <a:cubicBezTo>
                      <a:pt x="4668" y="4167"/>
                      <a:pt x="4835" y="4344"/>
                      <a:pt x="5044" y="4354"/>
                    </a:cubicBezTo>
                    <a:cubicBezTo>
                      <a:pt x="5049" y="4354"/>
                      <a:pt x="5054" y="4354"/>
                      <a:pt x="5059" y="4354"/>
                    </a:cubicBezTo>
                    <a:cubicBezTo>
                      <a:pt x="5099" y="4354"/>
                      <a:pt x="5141" y="4349"/>
                      <a:pt x="5175" y="4327"/>
                    </a:cubicBezTo>
                    <a:cubicBezTo>
                      <a:pt x="5275" y="4267"/>
                      <a:pt x="5282" y="4128"/>
                      <a:pt x="5269" y="4013"/>
                    </a:cubicBezTo>
                    <a:cubicBezTo>
                      <a:pt x="5226" y="3628"/>
                      <a:pt x="5064" y="3256"/>
                      <a:pt x="4813" y="2959"/>
                    </a:cubicBezTo>
                    <a:cubicBezTo>
                      <a:pt x="4595" y="2699"/>
                      <a:pt x="4312" y="2500"/>
                      <a:pt x="4091" y="2241"/>
                    </a:cubicBezTo>
                    <a:cubicBezTo>
                      <a:pt x="4000" y="2138"/>
                      <a:pt x="3920" y="2023"/>
                      <a:pt x="3818" y="1933"/>
                    </a:cubicBezTo>
                    <a:cubicBezTo>
                      <a:pt x="3434" y="1589"/>
                      <a:pt x="2850" y="1643"/>
                      <a:pt x="2468" y="1309"/>
                    </a:cubicBezTo>
                    <a:cubicBezTo>
                      <a:pt x="2105" y="990"/>
                      <a:pt x="1949" y="471"/>
                      <a:pt x="1493" y="250"/>
                    </a:cubicBezTo>
                    <a:cubicBezTo>
                      <a:pt x="1324" y="168"/>
                      <a:pt x="1133" y="140"/>
                      <a:pt x="947" y="114"/>
                    </a:cubicBezTo>
                    <a:cubicBezTo>
                      <a:pt x="686" y="78"/>
                      <a:pt x="423" y="40"/>
                      <a:pt x="159" y="3"/>
                    </a:cubicBezTo>
                    <a:cubicBezTo>
                      <a:pt x="144" y="1"/>
                      <a:pt x="128" y="0"/>
                      <a:pt x="112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3" name="Google Shape;2853;p19"/>
              <p:cNvSpPr/>
              <p:nvPr/>
            </p:nvSpPr>
            <p:spPr>
              <a:xfrm>
                <a:off x="-1284680" y="4054939"/>
                <a:ext cx="666032" cy="627778"/>
              </a:xfrm>
              <a:custGeom>
                <a:avLst/>
                <a:gdLst/>
                <a:ahLst/>
                <a:cxnLst/>
                <a:rect l="l" t="t" r="r" b="b"/>
                <a:pathLst>
                  <a:path w="4197" h="3956" extrusionOk="0">
                    <a:moveTo>
                      <a:pt x="1524" y="0"/>
                    </a:moveTo>
                    <a:cubicBezTo>
                      <a:pt x="1479" y="0"/>
                      <a:pt x="1433" y="11"/>
                      <a:pt x="1390" y="21"/>
                    </a:cubicBezTo>
                    <a:cubicBezTo>
                      <a:pt x="1111" y="84"/>
                      <a:pt x="646" y="100"/>
                      <a:pt x="433" y="295"/>
                    </a:cubicBezTo>
                    <a:cubicBezTo>
                      <a:pt x="208" y="500"/>
                      <a:pt x="84" y="928"/>
                      <a:pt x="22" y="1213"/>
                    </a:cubicBezTo>
                    <a:cubicBezTo>
                      <a:pt x="9" y="1268"/>
                      <a:pt x="0" y="1329"/>
                      <a:pt x="23" y="1380"/>
                    </a:cubicBezTo>
                    <a:cubicBezTo>
                      <a:pt x="48" y="1433"/>
                      <a:pt x="105" y="1463"/>
                      <a:pt x="155" y="1487"/>
                    </a:cubicBezTo>
                    <a:cubicBezTo>
                      <a:pt x="549" y="1683"/>
                      <a:pt x="944" y="1878"/>
                      <a:pt x="1338" y="2074"/>
                    </a:cubicBezTo>
                    <a:cubicBezTo>
                      <a:pt x="1506" y="2157"/>
                      <a:pt x="1687" y="2254"/>
                      <a:pt x="1766" y="2427"/>
                    </a:cubicBezTo>
                    <a:cubicBezTo>
                      <a:pt x="1811" y="2526"/>
                      <a:pt x="1817" y="2645"/>
                      <a:pt x="1875" y="2739"/>
                    </a:cubicBezTo>
                    <a:cubicBezTo>
                      <a:pt x="1924" y="2826"/>
                      <a:pt x="2016" y="2878"/>
                      <a:pt x="2106" y="2931"/>
                    </a:cubicBezTo>
                    <a:cubicBezTo>
                      <a:pt x="2252" y="3016"/>
                      <a:pt x="2374" y="3124"/>
                      <a:pt x="2514" y="3214"/>
                    </a:cubicBezTo>
                    <a:cubicBezTo>
                      <a:pt x="2655" y="3307"/>
                      <a:pt x="2819" y="3339"/>
                      <a:pt x="2941" y="3465"/>
                    </a:cubicBezTo>
                    <a:cubicBezTo>
                      <a:pt x="2999" y="3523"/>
                      <a:pt x="3042" y="3593"/>
                      <a:pt x="3105" y="3647"/>
                    </a:cubicBezTo>
                    <a:cubicBezTo>
                      <a:pt x="3169" y="3699"/>
                      <a:pt x="3249" y="3731"/>
                      <a:pt x="3327" y="3758"/>
                    </a:cubicBezTo>
                    <a:cubicBezTo>
                      <a:pt x="3609" y="3859"/>
                      <a:pt x="3901" y="3925"/>
                      <a:pt x="4197" y="3956"/>
                    </a:cubicBezTo>
                    <a:cubicBezTo>
                      <a:pt x="4150" y="3742"/>
                      <a:pt x="4105" y="3526"/>
                      <a:pt x="4114" y="3308"/>
                    </a:cubicBezTo>
                    <a:cubicBezTo>
                      <a:pt x="4118" y="3201"/>
                      <a:pt x="4136" y="3095"/>
                      <a:pt x="4127" y="2987"/>
                    </a:cubicBezTo>
                    <a:cubicBezTo>
                      <a:pt x="4107" y="2771"/>
                      <a:pt x="3982" y="2569"/>
                      <a:pt x="3931" y="2357"/>
                    </a:cubicBezTo>
                    <a:cubicBezTo>
                      <a:pt x="3877" y="2133"/>
                      <a:pt x="3800" y="1911"/>
                      <a:pt x="3678" y="1712"/>
                    </a:cubicBezTo>
                    <a:cubicBezTo>
                      <a:pt x="3580" y="1551"/>
                      <a:pt x="3439" y="1419"/>
                      <a:pt x="3320" y="1272"/>
                    </a:cubicBezTo>
                    <a:cubicBezTo>
                      <a:pt x="3192" y="1117"/>
                      <a:pt x="3087" y="947"/>
                      <a:pt x="3006" y="764"/>
                    </a:cubicBezTo>
                    <a:cubicBezTo>
                      <a:pt x="2964" y="670"/>
                      <a:pt x="2923" y="568"/>
                      <a:pt x="2846" y="503"/>
                    </a:cubicBezTo>
                    <a:cubicBezTo>
                      <a:pt x="2795" y="458"/>
                      <a:pt x="2732" y="434"/>
                      <a:pt x="2668" y="411"/>
                    </a:cubicBezTo>
                    <a:cubicBezTo>
                      <a:pt x="2341" y="288"/>
                      <a:pt x="2013" y="163"/>
                      <a:pt x="1686" y="39"/>
                    </a:cubicBezTo>
                    <a:cubicBezTo>
                      <a:pt x="1642" y="22"/>
                      <a:pt x="1597" y="6"/>
                      <a:pt x="1551" y="2"/>
                    </a:cubicBezTo>
                    <a:cubicBezTo>
                      <a:pt x="1542" y="1"/>
                      <a:pt x="1533" y="0"/>
                      <a:pt x="152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4" name="Google Shape;2854;p19"/>
              <p:cNvSpPr/>
              <p:nvPr/>
            </p:nvSpPr>
            <p:spPr>
              <a:xfrm>
                <a:off x="-1021409" y="4119844"/>
                <a:ext cx="345950" cy="547798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3452" extrusionOk="0">
                    <a:moveTo>
                      <a:pt x="336" y="1"/>
                    </a:moveTo>
                    <a:lnTo>
                      <a:pt x="1" y="451"/>
                    </a:lnTo>
                    <a:cubicBezTo>
                      <a:pt x="238" y="1148"/>
                      <a:pt x="426" y="1862"/>
                      <a:pt x="561" y="2587"/>
                    </a:cubicBezTo>
                    <a:cubicBezTo>
                      <a:pt x="676" y="2654"/>
                      <a:pt x="789" y="2722"/>
                      <a:pt x="901" y="2789"/>
                    </a:cubicBezTo>
                    <a:cubicBezTo>
                      <a:pt x="836" y="2417"/>
                      <a:pt x="833" y="2032"/>
                      <a:pt x="893" y="1658"/>
                    </a:cubicBezTo>
                    <a:lnTo>
                      <a:pt x="893" y="1658"/>
                    </a:lnTo>
                    <a:cubicBezTo>
                      <a:pt x="1003" y="1729"/>
                      <a:pt x="1119" y="1804"/>
                      <a:pt x="1168" y="1926"/>
                    </a:cubicBezTo>
                    <a:cubicBezTo>
                      <a:pt x="1197" y="1997"/>
                      <a:pt x="1200" y="2077"/>
                      <a:pt x="1231" y="2146"/>
                    </a:cubicBezTo>
                    <a:cubicBezTo>
                      <a:pt x="1264" y="2225"/>
                      <a:pt x="1330" y="2288"/>
                      <a:pt x="1382" y="2359"/>
                    </a:cubicBezTo>
                    <a:cubicBezTo>
                      <a:pt x="1504" y="2523"/>
                      <a:pt x="1540" y="2734"/>
                      <a:pt x="1581" y="2936"/>
                    </a:cubicBezTo>
                    <a:cubicBezTo>
                      <a:pt x="1603" y="3044"/>
                      <a:pt x="1661" y="3243"/>
                      <a:pt x="1693" y="3352"/>
                    </a:cubicBezTo>
                    <a:cubicBezTo>
                      <a:pt x="1793" y="3418"/>
                      <a:pt x="1922" y="3384"/>
                      <a:pt x="2022" y="3451"/>
                    </a:cubicBezTo>
                    <a:cubicBezTo>
                      <a:pt x="1950" y="3071"/>
                      <a:pt x="1838" y="2690"/>
                      <a:pt x="1820" y="2297"/>
                    </a:cubicBezTo>
                    <a:lnTo>
                      <a:pt x="1820" y="2297"/>
                    </a:lnTo>
                    <a:cubicBezTo>
                      <a:pt x="1913" y="2378"/>
                      <a:pt x="2024" y="2436"/>
                      <a:pt x="2143" y="2469"/>
                    </a:cubicBezTo>
                    <a:cubicBezTo>
                      <a:pt x="2179" y="2424"/>
                      <a:pt x="2157" y="2359"/>
                      <a:pt x="2136" y="2304"/>
                    </a:cubicBezTo>
                    <a:cubicBezTo>
                      <a:pt x="1969" y="1902"/>
                      <a:pt x="1800" y="1499"/>
                      <a:pt x="1633" y="1097"/>
                    </a:cubicBezTo>
                    <a:cubicBezTo>
                      <a:pt x="1566" y="936"/>
                      <a:pt x="1497" y="772"/>
                      <a:pt x="1402" y="625"/>
                    </a:cubicBezTo>
                    <a:cubicBezTo>
                      <a:pt x="1171" y="264"/>
                      <a:pt x="765" y="7"/>
                      <a:pt x="33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5" name="Google Shape;2855;p19"/>
              <p:cNvSpPr/>
              <p:nvPr/>
            </p:nvSpPr>
            <p:spPr>
              <a:xfrm>
                <a:off x="-933969" y="4258224"/>
                <a:ext cx="106324" cy="30341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1912" extrusionOk="0">
                    <a:moveTo>
                      <a:pt x="488" y="0"/>
                    </a:moveTo>
                    <a:lnTo>
                      <a:pt x="0" y="439"/>
                    </a:lnTo>
                    <a:cubicBezTo>
                      <a:pt x="160" y="953"/>
                      <a:pt x="379" y="1448"/>
                      <a:pt x="652" y="1911"/>
                    </a:cubicBezTo>
                    <a:cubicBezTo>
                      <a:pt x="670" y="1271"/>
                      <a:pt x="616" y="627"/>
                      <a:pt x="488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6" name="Google Shape;2856;p19"/>
              <p:cNvSpPr/>
              <p:nvPr/>
            </p:nvSpPr>
            <p:spPr>
              <a:xfrm>
                <a:off x="-1285156" y="4065730"/>
                <a:ext cx="275966" cy="366733"/>
              </a:xfrm>
              <a:custGeom>
                <a:avLst/>
                <a:gdLst/>
                <a:ahLst/>
                <a:cxnLst/>
                <a:rect l="l" t="t" r="r" b="b"/>
                <a:pathLst>
                  <a:path w="1739" h="2311" extrusionOk="0">
                    <a:moveTo>
                      <a:pt x="1144" y="0"/>
                    </a:moveTo>
                    <a:lnTo>
                      <a:pt x="1144" y="0"/>
                    </a:lnTo>
                    <a:cubicBezTo>
                      <a:pt x="889" y="40"/>
                      <a:pt x="593" y="88"/>
                      <a:pt x="434" y="231"/>
                    </a:cubicBezTo>
                    <a:cubicBezTo>
                      <a:pt x="209" y="436"/>
                      <a:pt x="86" y="865"/>
                      <a:pt x="22" y="1149"/>
                    </a:cubicBezTo>
                    <a:cubicBezTo>
                      <a:pt x="9" y="1204"/>
                      <a:pt x="0" y="1265"/>
                      <a:pt x="25" y="1316"/>
                    </a:cubicBezTo>
                    <a:cubicBezTo>
                      <a:pt x="48" y="1365"/>
                      <a:pt x="102" y="1395"/>
                      <a:pt x="156" y="1422"/>
                    </a:cubicBezTo>
                    <a:cubicBezTo>
                      <a:pt x="549" y="1618"/>
                      <a:pt x="943" y="1811"/>
                      <a:pt x="1336" y="2007"/>
                    </a:cubicBezTo>
                    <a:cubicBezTo>
                      <a:pt x="1489" y="2084"/>
                      <a:pt x="1648" y="2170"/>
                      <a:pt x="1738" y="2311"/>
                    </a:cubicBezTo>
                    <a:cubicBezTo>
                      <a:pt x="1705" y="1962"/>
                      <a:pt x="1673" y="1611"/>
                      <a:pt x="1566" y="1277"/>
                    </a:cubicBezTo>
                    <a:cubicBezTo>
                      <a:pt x="1537" y="1409"/>
                      <a:pt x="1509" y="1541"/>
                      <a:pt x="1480" y="1673"/>
                    </a:cubicBezTo>
                    <a:cubicBezTo>
                      <a:pt x="1310" y="1212"/>
                      <a:pt x="1168" y="737"/>
                      <a:pt x="1053" y="257"/>
                    </a:cubicBezTo>
                    <a:lnTo>
                      <a:pt x="1144" y="0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7" name="Google Shape;2857;p19"/>
              <p:cNvSpPr/>
              <p:nvPr/>
            </p:nvSpPr>
            <p:spPr>
              <a:xfrm>
                <a:off x="-1157726" y="4055098"/>
                <a:ext cx="514957" cy="456869"/>
              </a:xfrm>
              <a:custGeom>
                <a:avLst/>
                <a:gdLst/>
                <a:ahLst/>
                <a:cxnLst/>
                <a:rect l="l" t="t" r="r" b="b"/>
                <a:pathLst>
                  <a:path w="3245" h="2879" extrusionOk="0">
                    <a:moveTo>
                      <a:pt x="722" y="1"/>
                    </a:moveTo>
                    <a:cubicBezTo>
                      <a:pt x="677" y="1"/>
                      <a:pt x="632" y="11"/>
                      <a:pt x="588" y="21"/>
                    </a:cubicBezTo>
                    <a:cubicBezTo>
                      <a:pt x="465" y="50"/>
                      <a:pt x="304" y="70"/>
                      <a:pt x="145" y="99"/>
                    </a:cubicBezTo>
                    <a:cubicBezTo>
                      <a:pt x="100" y="108"/>
                      <a:pt x="38" y="162"/>
                      <a:pt x="0" y="187"/>
                    </a:cubicBezTo>
                    <a:cubicBezTo>
                      <a:pt x="93" y="259"/>
                      <a:pt x="151" y="406"/>
                      <a:pt x="225" y="503"/>
                    </a:cubicBezTo>
                    <a:cubicBezTo>
                      <a:pt x="315" y="616"/>
                      <a:pt x="417" y="722"/>
                      <a:pt x="529" y="817"/>
                    </a:cubicBezTo>
                    <a:cubicBezTo>
                      <a:pt x="757" y="1008"/>
                      <a:pt x="1027" y="1154"/>
                      <a:pt x="1314" y="1236"/>
                    </a:cubicBezTo>
                    <a:cubicBezTo>
                      <a:pt x="1351" y="1399"/>
                      <a:pt x="1386" y="1563"/>
                      <a:pt x="1422" y="1726"/>
                    </a:cubicBezTo>
                    <a:cubicBezTo>
                      <a:pt x="1531" y="1778"/>
                      <a:pt x="1654" y="1791"/>
                      <a:pt x="1767" y="1829"/>
                    </a:cubicBezTo>
                    <a:cubicBezTo>
                      <a:pt x="1882" y="1868"/>
                      <a:pt x="1998" y="1942"/>
                      <a:pt x="2029" y="2058"/>
                    </a:cubicBezTo>
                    <a:cubicBezTo>
                      <a:pt x="2046" y="2115"/>
                      <a:pt x="2042" y="2185"/>
                      <a:pt x="2090" y="2220"/>
                    </a:cubicBezTo>
                    <a:cubicBezTo>
                      <a:pt x="2113" y="2238"/>
                      <a:pt x="2142" y="2241"/>
                      <a:pt x="2171" y="2247"/>
                    </a:cubicBezTo>
                    <a:cubicBezTo>
                      <a:pt x="2382" y="2282"/>
                      <a:pt x="2587" y="2356"/>
                      <a:pt x="2769" y="2466"/>
                    </a:cubicBezTo>
                    <a:cubicBezTo>
                      <a:pt x="2857" y="2519"/>
                      <a:pt x="2929" y="2575"/>
                      <a:pt x="3002" y="2645"/>
                    </a:cubicBezTo>
                    <a:cubicBezTo>
                      <a:pt x="3051" y="2690"/>
                      <a:pt x="3230" y="2814"/>
                      <a:pt x="3244" y="2878"/>
                    </a:cubicBezTo>
                    <a:lnTo>
                      <a:pt x="3244" y="2878"/>
                    </a:lnTo>
                    <a:cubicBezTo>
                      <a:pt x="3159" y="2479"/>
                      <a:pt x="3076" y="2045"/>
                      <a:pt x="2875" y="1717"/>
                    </a:cubicBezTo>
                    <a:cubicBezTo>
                      <a:pt x="2777" y="1552"/>
                      <a:pt x="2637" y="1419"/>
                      <a:pt x="2518" y="1273"/>
                    </a:cubicBezTo>
                    <a:cubicBezTo>
                      <a:pt x="2390" y="1119"/>
                      <a:pt x="2286" y="947"/>
                      <a:pt x="2203" y="765"/>
                    </a:cubicBezTo>
                    <a:cubicBezTo>
                      <a:pt x="2162" y="670"/>
                      <a:pt x="2122" y="568"/>
                      <a:pt x="2043" y="503"/>
                    </a:cubicBezTo>
                    <a:cubicBezTo>
                      <a:pt x="1993" y="460"/>
                      <a:pt x="1930" y="435"/>
                      <a:pt x="1866" y="412"/>
                    </a:cubicBezTo>
                    <a:cubicBezTo>
                      <a:pt x="1540" y="288"/>
                      <a:pt x="1211" y="163"/>
                      <a:pt x="885" y="40"/>
                    </a:cubicBezTo>
                    <a:cubicBezTo>
                      <a:pt x="841" y="24"/>
                      <a:pt x="795" y="8"/>
                      <a:pt x="750" y="2"/>
                    </a:cubicBezTo>
                    <a:cubicBezTo>
                      <a:pt x="740" y="1"/>
                      <a:pt x="731" y="1"/>
                      <a:pt x="722" y="1"/>
                    </a:cubicBezTo>
                    <a:close/>
                    <a:moveTo>
                      <a:pt x="3244" y="2878"/>
                    </a:moveTo>
                    <a:cubicBezTo>
                      <a:pt x="3244" y="2878"/>
                      <a:pt x="3244" y="2879"/>
                      <a:pt x="3244" y="2879"/>
                    </a:cubicBezTo>
                    <a:cubicBezTo>
                      <a:pt x="3244" y="2879"/>
                      <a:pt x="3244" y="2878"/>
                      <a:pt x="3244" y="287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8" name="Google Shape;2858;p19"/>
              <p:cNvSpPr/>
              <p:nvPr/>
            </p:nvSpPr>
            <p:spPr>
              <a:xfrm>
                <a:off x="-826217" y="4364548"/>
                <a:ext cx="199794" cy="268186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169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7" y="69"/>
                      <a:pt x="53" y="136"/>
                      <a:pt x="81" y="203"/>
                    </a:cubicBezTo>
                    <a:cubicBezTo>
                      <a:pt x="92" y="232"/>
                      <a:pt x="104" y="262"/>
                      <a:pt x="126" y="286"/>
                    </a:cubicBezTo>
                    <a:cubicBezTo>
                      <a:pt x="197" y="363"/>
                      <a:pt x="323" y="328"/>
                      <a:pt x="419" y="364"/>
                    </a:cubicBezTo>
                    <a:cubicBezTo>
                      <a:pt x="540" y="409"/>
                      <a:pt x="586" y="550"/>
                      <a:pt x="621" y="675"/>
                    </a:cubicBezTo>
                    <a:cubicBezTo>
                      <a:pt x="688" y="924"/>
                      <a:pt x="757" y="1177"/>
                      <a:pt x="824" y="1428"/>
                    </a:cubicBezTo>
                    <a:cubicBezTo>
                      <a:pt x="850" y="1524"/>
                      <a:pt x="881" y="1626"/>
                      <a:pt x="955" y="1690"/>
                    </a:cubicBezTo>
                    <a:cubicBezTo>
                      <a:pt x="948" y="1436"/>
                      <a:pt x="942" y="1182"/>
                      <a:pt x="935" y="927"/>
                    </a:cubicBezTo>
                    <a:cubicBezTo>
                      <a:pt x="935" y="910"/>
                      <a:pt x="935" y="891"/>
                      <a:pt x="948" y="879"/>
                    </a:cubicBezTo>
                    <a:cubicBezTo>
                      <a:pt x="954" y="874"/>
                      <a:pt x="961" y="872"/>
                      <a:pt x="969" y="872"/>
                    </a:cubicBezTo>
                    <a:cubicBezTo>
                      <a:pt x="986" y="872"/>
                      <a:pt x="1005" y="883"/>
                      <a:pt x="1020" y="894"/>
                    </a:cubicBezTo>
                    <a:cubicBezTo>
                      <a:pt x="1086" y="945"/>
                      <a:pt x="1151" y="994"/>
                      <a:pt x="1216" y="1045"/>
                    </a:cubicBezTo>
                    <a:cubicBezTo>
                      <a:pt x="1254" y="890"/>
                      <a:pt x="1258" y="724"/>
                      <a:pt x="1228" y="567"/>
                    </a:cubicBezTo>
                    <a:cubicBezTo>
                      <a:pt x="1208" y="466"/>
                      <a:pt x="1158" y="351"/>
                      <a:pt x="1057" y="326"/>
                    </a:cubicBezTo>
                    <a:lnTo>
                      <a:pt x="975" y="270"/>
                    </a:lnTo>
                    <a:cubicBezTo>
                      <a:pt x="933" y="215"/>
                      <a:pt x="862" y="183"/>
                      <a:pt x="793" y="183"/>
                    </a:cubicBezTo>
                    <a:cubicBezTo>
                      <a:pt x="779" y="183"/>
                      <a:pt x="765" y="184"/>
                      <a:pt x="752" y="187"/>
                    </a:cubicBezTo>
                    <a:cubicBezTo>
                      <a:pt x="715" y="194"/>
                      <a:pt x="683" y="209"/>
                      <a:pt x="647" y="214"/>
                    </a:cubicBezTo>
                    <a:cubicBezTo>
                      <a:pt x="639" y="215"/>
                      <a:pt x="631" y="216"/>
                      <a:pt x="623" y="216"/>
                    </a:cubicBezTo>
                    <a:cubicBezTo>
                      <a:pt x="539" y="216"/>
                      <a:pt x="460" y="164"/>
                      <a:pt x="386" y="123"/>
                    </a:cubicBezTo>
                    <a:cubicBezTo>
                      <a:pt x="267" y="59"/>
                      <a:pt x="134" y="18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9" name="Google Shape;2859;p19"/>
              <p:cNvSpPr/>
              <p:nvPr/>
            </p:nvSpPr>
            <p:spPr>
              <a:xfrm>
                <a:off x="-915878" y="5101834"/>
                <a:ext cx="2698" cy="55383"/>
              </a:xfrm>
              <a:custGeom>
                <a:avLst/>
                <a:gdLst/>
                <a:ahLst/>
                <a:cxnLst/>
                <a:rect l="l" t="t" r="r" b="b"/>
                <a:pathLst>
                  <a:path w="17" h="34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" y="96"/>
                      <a:pt x="8" y="215"/>
                      <a:pt x="17" y="349"/>
                    </a:cubicBezTo>
                    <a:cubicBezTo>
                      <a:pt x="16" y="263"/>
                      <a:pt x="10" y="179"/>
                      <a:pt x="7" y="93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C1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60" name="Google Shape;2860;p19"/>
            <p:cNvGrpSpPr/>
            <p:nvPr/>
          </p:nvGrpSpPr>
          <p:grpSpPr>
            <a:xfrm>
              <a:off x="6952282" y="2938695"/>
              <a:ext cx="2219460" cy="2214053"/>
              <a:chOff x="6166212" y="2938625"/>
              <a:chExt cx="2205346" cy="2199973"/>
            </a:xfrm>
          </p:grpSpPr>
          <p:sp>
            <p:nvSpPr>
              <p:cNvPr id="2861" name="Google Shape;2861;p19"/>
              <p:cNvSpPr/>
              <p:nvPr/>
            </p:nvSpPr>
            <p:spPr>
              <a:xfrm>
                <a:off x="6940629" y="4307564"/>
                <a:ext cx="494175" cy="368392"/>
              </a:xfrm>
              <a:custGeom>
                <a:avLst/>
                <a:gdLst/>
                <a:ahLst/>
                <a:cxnLst/>
                <a:rect l="l" t="t" r="r" b="b"/>
                <a:pathLst>
                  <a:path w="4137" h="3084" extrusionOk="0">
                    <a:moveTo>
                      <a:pt x="2875" y="1"/>
                    </a:moveTo>
                    <a:lnTo>
                      <a:pt x="704" y="812"/>
                    </a:lnTo>
                    <a:cubicBezTo>
                      <a:pt x="560" y="1547"/>
                      <a:pt x="273" y="2314"/>
                      <a:pt x="1" y="2860"/>
                    </a:cubicBezTo>
                    <a:cubicBezTo>
                      <a:pt x="210" y="2786"/>
                      <a:pt x="454" y="2570"/>
                      <a:pt x="577" y="2329"/>
                    </a:cubicBezTo>
                    <a:lnTo>
                      <a:pt x="577" y="2329"/>
                    </a:lnTo>
                    <a:cubicBezTo>
                      <a:pt x="572" y="2439"/>
                      <a:pt x="618" y="2549"/>
                      <a:pt x="704" y="2629"/>
                    </a:cubicBezTo>
                    <a:cubicBezTo>
                      <a:pt x="804" y="2541"/>
                      <a:pt x="904" y="2452"/>
                      <a:pt x="1001" y="2363"/>
                    </a:cubicBezTo>
                    <a:cubicBezTo>
                      <a:pt x="1198" y="2651"/>
                      <a:pt x="1472" y="2901"/>
                      <a:pt x="1799" y="3084"/>
                    </a:cubicBezTo>
                    <a:cubicBezTo>
                      <a:pt x="1765" y="2857"/>
                      <a:pt x="1794" y="2622"/>
                      <a:pt x="1884" y="2404"/>
                    </a:cubicBezTo>
                    <a:cubicBezTo>
                      <a:pt x="2017" y="2491"/>
                      <a:pt x="2149" y="2578"/>
                      <a:pt x="2281" y="2664"/>
                    </a:cubicBezTo>
                    <a:cubicBezTo>
                      <a:pt x="2330" y="2581"/>
                      <a:pt x="2381" y="2497"/>
                      <a:pt x="2430" y="2411"/>
                    </a:cubicBezTo>
                    <a:cubicBezTo>
                      <a:pt x="2504" y="2472"/>
                      <a:pt x="2577" y="2532"/>
                      <a:pt x="2651" y="2591"/>
                    </a:cubicBezTo>
                    <a:cubicBezTo>
                      <a:pt x="2576" y="2530"/>
                      <a:pt x="2725" y="2518"/>
                      <a:pt x="2847" y="2518"/>
                    </a:cubicBezTo>
                    <a:cubicBezTo>
                      <a:pt x="2917" y="2518"/>
                      <a:pt x="2977" y="2522"/>
                      <a:pt x="2982" y="2523"/>
                    </a:cubicBezTo>
                    <a:cubicBezTo>
                      <a:pt x="3127" y="2546"/>
                      <a:pt x="3270" y="2574"/>
                      <a:pt x="3412" y="2612"/>
                    </a:cubicBezTo>
                    <a:cubicBezTo>
                      <a:pt x="3691" y="2687"/>
                      <a:pt x="3958" y="2809"/>
                      <a:pt x="4137" y="3014"/>
                    </a:cubicBezTo>
                    <a:cubicBezTo>
                      <a:pt x="4051" y="2360"/>
                      <a:pt x="3626" y="1791"/>
                      <a:pt x="3319" y="1193"/>
                    </a:cubicBezTo>
                    <a:cubicBezTo>
                      <a:pt x="3123" y="812"/>
                      <a:pt x="2975" y="412"/>
                      <a:pt x="287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2" name="Google Shape;2862;p19"/>
              <p:cNvSpPr/>
              <p:nvPr/>
            </p:nvSpPr>
            <p:spPr>
              <a:xfrm>
                <a:off x="7095799" y="4405277"/>
                <a:ext cx="1314" cy="2270"/>
              </a:xfrm>
              <a:custGeom>
                <a:avLst/>
                <a:gdLst/>
                <a:ahLst/>
                <a:cxnLst/>
                <a:rect l="l" t="t" r="r" b="b"/>
                <a:pathLst>
                  <a:path w="11" h="19" extrusionOk="0">
                    <a:moveTo>
                      <a:pt x="7" y="0"/>
                    </a:moveTo>
                    <a:cubicBezTo>
                      <a:pt x="1" y="6"/>
                      <a:pt x="0" y="18"/>
                      <a:pt x="6" y="18"/>
                    </a:cubicBezTo>
                    <a:cubicBezTo>
                      <a:pt x="7" y="18"/>
                      <a:pt x="9" y="18"/>
                      <a:pt x="10" y="16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1C1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3" name="Google Shape;2863;p19"/>
              <p:cNvSpPr/>
              <p:nvPr/>
            </p:nvSpPr>
            <p:spPr>
              <a:xfrm>
                <a:off x="6960099" y="4307564"/>
                <a:ext cx="475421" cy="368392"/>
              </a:xfrm>
              <a:custGeom>
                <a:avLst/>
                <a:gdLst/>
                <a:ahLst/>
                <a:cxnLst/>
                <a:rect l="l" t="t" r="r" b="b"/>
                <a:pathLst>
                  <a:path w="3980" h="3084" extrusionOk="0">
                    <a:moveTo>
                      <a:pt x="2718" y="1"/>
                    </a:moveTo>
                    <a:lnTo>
                      <a:pt x="1087" y="608"/>
                    </a:lnTo>
                    <a:lnTo>
                      <a:pt x="1143" y="817"/>
                    </a:lnTo>
                    <a:cubicBezTo>
                      <a:pt x="1146" y="815"/>
                      <a:pt x="1148" y="813"/>
                      <a:pt x="1151" y="813"/>
                    </a:cubicBezTo>
                    <a:cubicBezTo>
                      <a:pt x="1152" y="813"/>
                      <a:pt x="1153" y="814"/>
                      <a:pt x="1155" y="814"/>
                    </a:cubicBezTo>
                    <a:cubicBezTo>
                      <a:pt x="1171" y="821"/>
                      <a:pt x="1170" y="842"/>
                      <a:pt x="1164" y="856"/>
                    </a:cubicBezTo>
                    <a:cubicBezTo>
                      <a:pt x="1090" y="1085"/>
                      <a:pt x="1017" y="1312"/>
                      <a:pt x="942" y="1539"/>
                    </a:cubicBezTo>
                    <a:cubicBezTo>
                      <a:pt x="895" y="1684"/>
                      <a:pt x="846" y="1830"/>
                      <a:pt x="741" y="1951"/>
                    </a:cubicBezTo>
                    <a:cubicBezTo>
                      <a:pt x="724" y="1749"/>
                      <a:pt x="709" y="1547"/>
                      <a:pt x="693" y="1347"/>
                    </a:cubicBezTo>
                    <a:lnTo>
                      <a:pt x="475" y="2147"/>
                    </a:lnTo>
                    <a:cubicBezTo>
                      <a:pt x="461" y="2056"/>
                      <a:pt x="448" y="1967"/>
                      <a:pt x="433" y="1877"/>
                    </a:cubicBezTo>
                    <a:cubicBezTo>
                      <a:pt x="262" y="2167"/>
                      <a:pt x="117" y="2469"/>
                      <a:pt x="1" y="2779"/>
                    </a:cubicBezTo>
                    <a:cubicBezTo>
                      <a:pt x="163" y="2676"/>
                      <a:pt x="323" y="2507"/>
                      <a:pt x="419" y="2329"/>
                    </a:cubicBezTo>
                    <a:lnTo>
                      <a:pt x="419" y="2329"/>
                    </a:lnTo>
                    <a:cubicBezTo>
                      <a:pt x="414" y="2439"/>
                      <a:pt x="461" y="2549"/>
                      <a:pt x="547" y="2629"/>
                    </a:cubicBezTo>
                    <a:cubicBezTo>
                      <a:pt x="644" y="2541"/>
                      <a:pt x="744" y="2452"/>
                      <a:pt x="844" y="2363"/>
                    </a:cubicBezTo>
                    <a:cubicBezTo>
                      <a:pt x="1040" y="2654"/>
                      <a:pt x="1315" y="2902"/>
                      <a:pt x="1642" y="3084"/>
                    </a:cubicBezTo>
                    <a:cubicBezTo>
                      <a:pt x="1608" y="2857"/>
                      <a:pt x="1637" y="2622"/>
                      <a:pt x="1726" y="2404"/>
                    </a:cubicBezTo>
                    <a:cubicBezTo>
                      <a:pt x="1859" y="2490"/>
                      <a:pt x="1991" y="2577"/>
                      <a:pt x="2124" y="2664"/>
                    </a:cubicBezTo>
                    <a:cubicBezTo>
                      <a:pt x="2173" y="2578"/>
                      <a:pt x="2224" y="2496"/>
                      <a:pt x="2273" y="2411"/>
                    </a:cubicBezTo>
                    <a:cubicBezTo>
                      <a:pt x="2347" y="2472"/>
                      <a:pt x="2420" y="2532"/>
                      <a:pt x="2494" y="2591"/>
                    </a:cubicBezTo>
                    <a:cubicBezTo>
                      <a:pt x="2418" y="2530"/>
                      <a:pt x="2568" y="2518"/>
                      <a:pt x="2690" y="2518"/>
                    </a:cubicBezTo>
                    <a:cubicBezTo>
                      <a:pt x="2759" y="2518"/>
                      <a:pt x="2820" y="2522"/>
                      <a:pt x="2825" y="2523"/>
                    </a:cubicBezTo>
                    <a:cubicBezTo>
                      <a:pt x="2970" y="2546"/>
                      <a:pt x="3115" y="2574"/>
                      <a:pt x="3255" y="2612"/>
                    </a:cubicBezTo>
                    <a:cubicBezTo>
                      <a:pt x="3532" y="2687"/>
                      <a:pt x="3801" y="2809"/>
                      <a:pt x="3980" y="3014"/>
                    </a:cubicBezTo>
                    <a:cubicBezTo>
                      <a:pt x="3894" y="2363"/>
                      <a:pt x="3468" y="1791"/>
                      <a:pt x="3162" y="1194"/>
                    </a:cubicBezTo>
                    <a:cubicBezTo>
                      <a:pt x="2967" y="811"/>
                      <a:pt x="2818" y="412"/>
                      <a:pt x="271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4" name="Google Shape;2864;p19"/>
              <p:cNvSpPr/>
              <p:nvPr/>
            </p:nvSpPr>
            <p:spPr>
              <a:xfrm>
                <a:off x="6973239" y="4112496"/>
                <a:ext cx="397418" cy="379620"/>
              </a:xfrm>
              <a:custGeom>
                <a:avLst/>
                <a:gdLst/>
                <a:ahLst/>
                <a:cxnLst/>
                <a:rect l="l" t="t" r="r" b="b"/>
                <a:pathLst>
                  <a:path w="3327" h="3178" extrusionOk="0">
                    <a:moveTo>
                      <a:pt x="2172" y="0"/>
                    </a:moveTo>
                    <a:lnTo>
                      <a:pt x="874" y="783"/>
                    </a:lnTo>
                    <a:cubicBezTo>
                      <a:pt x="750" y="1349"/>
                      <a:pt x="561" y="1902"/>
                      <a:pt x="315" y="2425"/>
                    </a:cubicBezTo>
                    <a:cubicBezTo>
                      <a:pt x="198" y="2671"/>
                      <a:pt x="68" y="2912"/>
                      <a:pt x="1" y="3176"/>
                    </a:cubicBezTo>
                    <a:cubicBezTo>
                      <a:pt x="293" y="2981"/>
                      <a:pt x="553" y="2736"/>
                      <a:pt x="762" y="2453"/>
                    </a:cubicBezTo>
                    <a:cubicBezTo>
                      <a:pt x="778" y="2498"/>
                      <a:pt x="800" y="2541"/>
                      <a:pt x="823" y="2583"/>
                    </a:cubicBezTo>
                    <a:cubicBezTo>
                      <a:pt x="889" y="2558"/>
                      <a:pt x="912" y="2437"/>
                      <a:pt x="970" y="2437"/>
                    </a:cubicBezTo>
                    <a:cubicBezTo>
                      <a:pt x="976" y="2437"/>
                      <a:pt x="982" y="2438"/>
                      <a:pt x="988" y="2441"/>
                    </a:cubicBezTo>
                    <a:cubicBezTo>
                      <a:pt x="1006" y="2451"/>
                      <a:pt x="1017" y="2469"/>
                      <a:pt x="1028" y="2488"/>
                    </a:cubicBezTo>
                    <a:cubicBezTo>
                      <a:pt x="1145" y="2700"/>
                      <a:pt x="1222" y="2935"/>
                      <a:pt x="1250" y="3177"/>
                    </a:cubicBezTo>
                    <a:cubicBezTo>
                      <a:pt x="1418" y="2957"/>
                      <a:pt x="1588" y="2739"/>
                      <a:pt x="1758" y="2520"/>
                    </a:cubicBezTo>
                    <a:cubicBezTo>
                      <a:pt x="1781" y="2488"/>
                      <a:pt x="1813" y="2454"/>
                      <a:pt x="1852" y="2454"/>
                    </a:cubicBezTo>
                    <a:cubicBezTo>
                      <a:pt x="1852" y="2454"/>
                      <a:pt x="1853" y="2454"/>
                      <a:pt x="1854" y="2454"/>
                    </a:cubicBezTo>
                    <a:cubicBezTo>
                      <a:pt x="1928" y="2459"/>
                      <a:pt x="1953" y="2579"/>
                      <a:pt x="2027" y="2588"/>
                    </a:cubicBezTo>
                    <a:cubicBezTo>
                      <a:pt x="2066" y="2541"/>
                      <a:pt x="2107" y="2498"/>
                      <a:pt x="2146" y="2453"/>
                    </a:cubicBezTo>
                    <a:cubicBezTo>
                      <a:pt x="2313" y="2612"/>
                      <a:pt x="2493" y="2764"/>
                      <a:pt x="2680" y="2899"/>
                    </a:cubicBezTo>
                    <a:cubicBezTo>
                      <a:pt x="2709" y="2920"/>
                      <a:pt x="2748" y="2939"/>
                      <a:pt x="2782" y="2939"/>
                    </a:cubicBezTo>
                    <a:cubicBezTo>
                      <a:pt x="2801" y="2939"/>
                      <a:pt x="2819" y="2933"/>
                      <a:pt x="2831" y="2916"/>
                    </a:cubicBezTo>
                    <a:cubicBezTo>
                      <a:pt x="2843" y="2899"/>
                      <a:pt x="2846" y="2877"/>
                      <a:pt x="2847" y="2855"/>
                    </a:cubicBezTo>
                    <a:lnTo>
                      <a:pt x="2869" y="2567"/>
                    </a:lnTo>
                    <a:cubicBezTo>
                      <a:pt x="3010" y="2679"/>
                      <a:pt x="3162" y="2778"/>
                      <a:pt x="3326" y="2855"/>
                    </a:cubicBezTo>
                    <a:cubicBezTo>
                      <a:pt x="3111" y="2419"/>
                      <a:pt x="2979" y="1943"/>
                      <a:pt x="2734" y="1522"/>
                    </a:cubicBezTo>
                    <a:lnTo>
                      <a:pt x="2734" y="1522"/>
                    </a:lnTo>
                    <a:cubicBezTo>
                      <a:pt x="2818" y="1583"/>
                      <a:pt x="2901" y="1647"/>
                      <a:pt x="2985" y="1708"/>
                    </a:cubicBezTo>
                    <a:cubicBezTo>
                      <a:pt x="2992" y="1608"/>
                      <a:pt x="2936" y="1513"/>
                      <a:pt x="2882" y="1423"/>
                    </a:cubicBezTo>
                    <a:cubicBezTo>
                      <a:pt x="2606" y="964"/>
                      <a:pt x="2368" y="489"/>
                      <a:pt x="217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5" name="Google Shape;2865;p19"/>
              <p:cNvSpPr/>
              <p:nvPr/>
            </p:nvSpPr>
            <p:spPr>
              <a:xfrm>
                <a:off x="7119928" y="4214629"/>
                <a:ext cx="66654" cy="106552"/>
              </a:xfrm>
              <a:custGeom>
                <a:avLst/>
                <a:gdLst/>
                <a:ahLst/>
                <a:cxnLst/>
                <a:rect l="l" t="t" r="r" b="b"/>
                <a:pathLst>
                  <a:path w="558" h="89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8" y="285"/>
                      <a:pt x="68" y="610"/>
                      <a:pt x="196" y="892"/>
                    </a:cubicBezTo>
                    <a:cubicBezTo>
                      <a:pt x="225" y="702"/>
                      <a:pt x="253" y="513"/>
                      <a:pt x="279" y="321"/>
                    </a:cubicBezTo>
                    <a:cubicBezTo>
                      <a:pt x="279" y="317"/>
                      <a:pt x="282" y="308"/>
                      <a:pt x="285" y="305"/>
                    </a:cubicBezTo>
                    <a:cubicBezTo>
                      <a:pt x="289" y="301"/>
                      <a:pt x="294" y="300"/>
                      <a:pt x="300" y="300"/>
                    </a:cubicBezTo>
                    <a:cubicBezTo>
                      <a:pt x="312" y="300"/>
                      <a:pt x="327" y="308"/>
                      <a:pt x="337" y="317"/>
                    </a:cubicBezTo>
                    <a:cubicBezTo>
                      <a:pt x="395" y="365"/>
                      <a:pt x="452" y="416"/>
                      <a:pt x="510" y="465"/>
                    </a:cubicBezTo>
                    <a:cubicBezTo>
                      <a:pt x="518" y="471"/>
                      <a:pt x="529" y="477"/>
                      <a:pt x="538" y="477"/>
                    </a:cubicBezTo>
                    <a:cubicBezTo>
                      <a:pt x="543" y="477"/>
                      <a:pt x="547" y="476"/>
                      <a:pt x="550" y="472"/>
                    </a:cubicBezTo>
                    <a:cubicBezTo>
                      <a:pt x="558" y="465"/>
                      <a:pt x="553" y="456"/>
                      <a:pt x="550" y="449"/>
                    </a:cubicBezTo>
                    <a:cubicBezTo>
                      <a:pt x="514" y="372"/>
                      <a:pt x="479" y="294"/>
                      <a:pt x="443" y="21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6" name="Google Shape;2866;p19"/>
              <p:cNvSpPr/>
              <p:nvPr/>
            </p:nvSpPr>
            <p:spPr>
              <a:xfrm>
                <a:off x="6991635" y="4195516"/>
                <a:ext cx="122319" cy="245117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2052" extrusionOk="0">
                    <a:moveTo>
                      <a:pt x="847" y="1"/>
                    </a:moveTo>
                    <a:cubicBezTo>
                      <a:pt x="845" y="1"/>
                      <a:pt x="718" y="78"/>
                      <a:pt x="718" y="78"/>
                    </a:cubicBezTo>
                    <a:cubicBezTo>
                      <a:pt x="699" y="79"/>
                      <a:pt x="596" y="567"/>
                      <a:pt x="580" y="616"/>
                    </a:cubicBezTo>
                    <a:cubicBezTo>
                      <a:pt x="535" y="748"/>
                      <a:pt x="450" y="859"/>
                      <a:pt x="412" y="997"/>
                    </a:cubicBezTo>
                    <a:cubicBezTo>
                      <a:pt x="377" y="1122"/>
                      <a:pt x="336" y="1244"/>
                      <a:pt x="291" y="1366"/>
                    </a:cubicBezTo>
                    <a:cubicBezTo>
                      <a:pt x="209" y="1585"/>
                      <a:pt x="89" y="1810"/>
                      <a:pt x="1" y="2051"/>
                    </a:cubicBezTo>
                    <a:cubicBezTo>
                      <a:pt x="259" y="1766"/>
                      <a:pt x="435" y="1390"/>
                      <a:pt x="627" y="1069"/>
                    </a:cubicBezTo>
                    <a:cubicBezTo>
                      <a:pt x="707" y="933"/>
                      <a:pt x="789" y="799"/>
                      <a:pt x="871" y="663"/>
                    </a:cubicBezTo>
                    <a:cubicBezTo>
                      <a:pt x="887" y="750"/>
                      <a:pt x="901" y="836"/>
                      <a:pt x="917" y="923"/>
                    </a:cubicBezTo>
                    <a:cubicBezTo>
                      <a:pt x="996" y="645"/>
                      <a:pt x="1023" y="358"/>
                      <a:pt x="997" y="75"/>
                    </a:cubicBezTo>
                    <a:cubicBezTo>
                      <a:pt x="997" y="75"/>
                      <a:pt x="778" y="43"/>
                      <a:pt x="84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7" name="Google Shape;2867;p19"/>
              <p:cNvSpPr/>
              <p:nvPr/>
            </p:nvSpPr>
            <p:spPr>
              <a:xfrm>
                <a:off x="7029502" y="4037837"/>
                <a:ext cx="307471" cy="246431"/>
              </a:xfrm>
              <a:custGeom>
                <a:avLst/>
                <a:gdLst/>
                <a:ahLst/>
                <a:cxnLst/>
                <a:rect l="l" t="t" r="r" b="b"/>
                <a:pathLst>
                  <a:path w="2574" h="2063" extrusionOk="0">
                    <a:moveTo>
                      <a:pt x="528" y="550"/>
                    </a:moveTo>
                    <a:lnTo>
                      <a:pt x="528" y="550"/>
                    </a:lnTo>
                    <a:cubicBezTo>
                      <a:pt x="516" y="566"/>
                      <a:pt x="504" y="581"/>
                      <a:pt x="494" y="599"/>
                    </a:cubicBezTo>
                    <a:lnTo>
                      <a:pt x="517" y="587"/>
                    </a:lnTo>
                    <a:lnTo>
                      <a:pt x="517" y="587"/>
                    </a:lnTo>
                    <a:cubicBezTo>
                      <a:pt x="520" y="575"/>
                      <a:pt x="524" y="562"/>
                      <a:pt x="528" y="550"/>
                    </a:cubicBezTo>
                    <a:close/>
                    <a:moveTo>
                      <a:pt x="1624" y="1"/>
                    </a:moveTo>
                    <a:lnTo>
                      <a:pt x="517" y="587"/>
                    </a:lnTo>
                    <a:lnTo>
                      <a:pt x="517" y="587"/>
                    </a:lnTo>
                    <a:cubicBezTo>
                      <a:pt x="379" y="1052"/>
                      <a:pt x="206" y="1508"/>
                      <a:pt x="0" y="1960"/>
                    </a:cubicBezTo>
                    <a:cubicBezTo>
                      <a:pt x="211" y="1871"/>
                      <a:pt x="395" y="1745"/>
                      <a:pt x="535" y="1595"/>
                    </a:cubicBezTo>
                    <a:cubicBezTo>
                      <a:pt x="586" y="1691"/>
                      <a:pt x="680" y="1771"/>
                      <a:pt x="799" y="1820"/>
                    </a:cubicBezTo>
                    <a:cubicBezTo>
                      <a:pt x="786" y="1756"/>
                      <a:pt x="872" y="1697"/>
                      <a:pt x="955" y="1691"/>
                    </a:cubicBezTo>
                    <a:cubicBezTo>
                      <a:pt x="963" y="1690"/>
                      <a:pt x="972" y="1690"/>
                      <a:pt x="981" y="1690"/>
                    </a:cubicBezTo>
                    <a:cubicBezTo>
                      <a:pt x="1056" y="1690"/>
                      <a:pt x="1126" y="1716"/>
                      <a:pt x="1193" y="1742"/>
                    </a:cubicBezTo>
                    <a:cubicBezTo>
                      <a:pt x="1477" y="1849"/>
                      <a:pt x="1760" y="1957"/>
                      <a:pt x="2045" y="2063"/>
                    </a:cubicBezTo>
                    <a:cubicBezTo>
                      <a:pt x="1881" y="1907"/>
                      <a:pt x="1746" y="1729"/>
                      <a:pt x="1650" y="1538"/>
                    </a:cubicBezTo>
                    <a:lnTo>
                      <a:pt x="1650" y="1538"/>
                    </a:lnTo>
                    <a:cubicBezTo>
                      <a:pt x="1958" y="1652"/>
                      <a:pt x="2266" y="1765"/>
                      <a:pt x="2574" y="1878"/>
                    </a:cubicBezTo>
                    <a:cubicBezTo>
                      <a:pt x="2304" y="1276"/>
                      <a:pt x="1864" y="587"/>
                      <a:pt x="162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8" name="Google Shape;2868;p19"/>
              <p:cNvSpPr/>
              <p:nvPr/>
            </p:nvSpPr>
            <p:spPr>
              <a:xfrm>
                <a:off x="7120048" y="4090755"/>
                <a:ext cx="40853" cy="97473"/>
              </a:xfrm>
              <a:custGeom>
                <a:avLst/>
                <a:gdLst/>
                <a:ahLst/>
                <a:cxnLst/>
                <a:rect l="l" t="t" r="r" b="b"/>
                <a:pathLst>
                  <a:path w="342" h="816" extrusionOk="0">
                    <a:moveTo>
                      <a:pt x="63" y="1"/>
                    </a:moveTo>
                    <a:cubicBezTo>
                      <a:pt x="41" y="262"/>
                      <a:pt x="21" y="522"/>
                      <a:pt x="0" y="783"/>
                    </a:cubicBezTo>
                    <a:cubicBezTo>
                      <a:pt x="93" y="744"/>
                      <a:pt x="104" y="635"/>
                      <a:pt x="157" y="557"/>
                    </a:cubicBezTo>
                    <a:cubicBezTo>
                      <a:pt x="186" y="631"/>
                      <a:pt x="218" y="705"/>
                      <a:pt x="252" y="780"/>
                    </a:cubicBezTo>
                    <a:cubicBezTo>
                      <a:pt x="259" y="795"/>
                      <a:pt x="266" y="809"/>
                      <a:pt x="282" y="814"/>
                    </a:cubicBezTo>
                    <a:cubicBezTo>
                      <a:pt x="285" y="815"/>
                      <a:pt x="289" y="815"/>
                      <a:pt x="292" y="815"/>
                    </a:cubicBezTo>
                    <a:cubicBezTo>
                      <a:pt x="309" y="815"/>
                      <a:pt x="327" y="803"/>
                      <a:pt x="333" y="789"/>
                    </a:cubicBezTo>
                    <a:cubicBezTo>
                      <a:pt x="342" y="773"/>
                      <a:pt x="339" y="753"/>
                      <a:pt x="336" y="734"/>
                    </a:cubicBezTo>
                    <a:cubicBezTo>
                      <a:pt x="311" y="545"/>
                      <a:pt x="307" y="353"/>
                      <a:pt x="327" y="163"/>
                    </a:cubicBezTo>
                    <a:lnTo>
                      <a:pt x="6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9" name="Google Shape;2869;p19"/>
              <p:cNvSpPr/>
              <p:nvPr/>
            </p:nvSpPr>
            <p:spPr>
              <a:xfrm>
                <a:off x="7051123" y="4098161"/>
                <a:ext cx="57934" cy="122797"/>
              </a:xfrm>
              <a:custGeom>
                <a:avLst/>
                <a:gdLst/>
                <a:ahLst/>
                <a:cxnLst/>
                <a:rect l="l" t="t" r="r" b="b"/>
                <a:pathLst>
                  <a:path w="485" h="1028" extrusionOk="0">
                    <a:moveTo>
                      <a:pt x="482" y="1"/>
                    </a:moveTo>
                    <a:lnTo>
                      <a:pt x="364" y="65"/>
                    </a:lnTo>
                    <a:cubicBezTo>
                      <a:pt x="335" y="133"/>
                      <a:pt x="303" y="200"/>
                      <a:pt x="274" y="270"/>
                    </a:cubicBezTo>
                    <a:cubicBezTo>
                      <a:pt x="193" y="525"/>
                      <a:pt x="103" y="778"/>
                      <a:pt x="1" y="1028"/>
                    </a:cubicBezTo>
                    <a:cubicBezTo>
                      <a:pt x="155" y="794"/>
                      <a:pt x="271" y="538"/>
                      <a:pt x="383" y="286"/>
                    </a:cubicBezTo>
                    <a:cubicBezTo>
                      <a:pt x="418" y="212"/>
                      <a:pt x="451" y="135"/>
                      <a:pt x="485" y="61"/>
                    </a:cubicBezTo>
                    <a:lnTo>
                      <a:pt x="48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0" name="Google Shape;2870;p19"/>
              <p:cNvSpPr/>
              <p:nvPr/>
            </p:nvSpPr>
            <p:spPr>
              <a:xfrm>
                <a:off x="7050526" y="3876336"/>
                <a:ext cx="251089" cy="291942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2444" extrusionOk="0">
                    <a:moveTo>
                      <a:pt x="1387" y="1"/>
                    </a:moveTo>
                    <a:lnTo>
                      <a:pt x="642" y="329"/>
                    </a:lnTo>
                    <a:cubicBezTo>
                      <a:pt x="625" y="605"/>
                      <a:pt x="504" y="1080"/>
                      <a:pt x="415" y="1348"/>
                    </a:cubicBezTo>
                    <a:cubicBezTo>
                      <a:pt x="350" y="1543"/>
                      <a:pt x="262" y="1735"/>
                      <a:pt x="172" y="1923"/>
                    </a:cubicBezTo>
                    <a:cubicBezTo>
                      <a:pt x="115" y="2044"/>
                      <a:pt x="58" y="2169"/>
                      <a:pt x="0" y="2289"/>
                    </a:cubicBezTo>
                    <a:cubicBezTo>
                      <a:pt x="234" y="2179"/>
                      <a:pt x="421" y="1994"/>
                      <a:pt x="514" y="1778"/>
                    </a:cubicBezTo>
                    <a:lnTo>
                      <a:pt x="514" y="1778"/>
                    </a:lnTo>
                    <a:cubicBezTo>
                      <a:pt x="504" y="2003"/>
                      <a:pt x="460" y="2228"/>
                      <a:pt x="385" y="2443"/>
                    </a:cubicBezTo>
                    <a:cubicBezTo>
                      <a:pt x="559" y="2305"/>
                      <a:pt x="735" y="2166"/>
                      <a:pt x="909" y="2028"/>
                    </a:cubicBezTo>
                    <a:cubicBezTo>
                      <a:pt x="976" y="2095"/>
                      <a:pt x="1024" y="2177"/>
                      <a:pt x="1046" y="2265"/>
                    </a:cubicBezTo>
                    <a:cubicBezTo>
                      <a:pt x="1092" y="2199"/>
                      <a:pt x="1140" y="2131"/>
                      <a:pt x="1187" y="2064"/>
                    </a:cubicBezTo>
                    <a:cubicBezTo>
                      <a:pt x="1361" y="2209"/>
                      <a:pt x="1596" y="2301"/>
                      <a:pt x="1839" y="2318"/>
                    </a:cubicBezTo>
                    <a:cubicBezTo>
                      <a:pt x="1804" y="2259"/>
                      <a:pt x="1772" y="2196"/>
                      <a:pt x="1737" y="2137"/>
                    </a:cubicBezTo>
                    <a:lnTo>
                      <a:pt x="1737" y="2137"/>
                    </a:lnTo>
                    <a:cubicBezTo>
                      <a:pt x="1824" y="2196"/>
                      <a:pt x="1933" y="2228"/>
                      <a:pt x="2044" y="2228"/>
                    </a:cubicBezTo>
                    <a:cubicBezTo>
                      <a:pt x="2063" y="2228"/>
                      <a:pt x="2082" y="2227"/>
                      <a:pt x="2101" y="2225"/>
                    </a:cubicBezTo>
                    <a:cubicBezTo>
                      <a:pt x="1770" y="1742"/>
                      <a:pt x="1650" y="1337"/>
                      <a:pt x="1528" y="779"/>
                    </a:cubicBezTo>
                    <a:cubicBezTo>
                      <a:pt x="1480" y="552"/>
                      <a:pt x="1371" y="227"/>
                      <a:pt x="138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1" name="Google Shape;2871;p19"/>
              <p:cNvSpPr/>
              <p:nvPr/>
            </p:nvSpPr>
            <p:spPr>
              <a:xfrm>
                <a:off x="7061635" y="3876575"/>
                <a:ext cx="239741" cy="292061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2445" extrusionOk="0">
                    <a:moveTo>
                      <a:pt x="1293" y="0"/>
                    </a:moveTo>
                    <a:lnTo>
                      <a:pt x="967" y="144"/>
                    </a:lnTo>
                    <a:cubicBezTo>
                      <a:pt x="967" y="282"/>
                      <a:pt x="1012" y="431"/>
                      <a:pt x="1025" y="571"/>
                    </a:cubicBezTo>
                    <a:cubicBezTo>
                      <a:pt x="1040" y="732"/>
                      <a:pt x="1049" y="896"/>
                      <a:pt x="1054" y="1057"/>
                    </a:cubicBezTo>
                    <a:cubicBezTo>
                      <a:pt x="1012" y="951"/>
                      <a:pt x="961" y="847"/>
                      <a:pt x="905" y="747"/>
                    </a:cubicBezTo>
                    <a:cubicBezTo>
                      <a:pt x="818" y="934"/>
                      <a:pt x="742" y="1124"/>
                      <a:pt x="683" y="1319"/>
                    </a:cubicBezTo>
                    <a:cubicBezTo>
                      <a:pt x="690" y="1176"/>
                      <a:pt x="715" y="993"/>
                      <a:pt x="636" y="867"/>
                    </a:cubicBezTo>
                    <a:cubicBezTo>
                      <a:pt x="635" y="1072"/>
                      <a:pt x="593" y="1277"/>
                      <a:pt x="517" y="1471"/>
                    </a:cubicBezTo>
                    <a:lnTo>
                      <a:pt x="474" y="1198"/>
                    </a:lnTo>
                    <a:cubicBezTo>
                      <a:pt x="367" y="1552"/>
                      <a:pt x="244" y="1939"/>
                      <a:pt x="0" y="2241"/>
                    </a:cubicBezTo>
                    <a:cubicBezTo>
                      <a:pt x="138" y="2139"/>
                      <a:pt x="225" y="2091"/>
                      <a:pt x="382" y="1881"/>
                    </a:cubicBezTo>
                    <a:cubicBezTo>
                      <a:pt x="389" y="1870"/>
                      <a:pt x="402" y="1862"/>
                      <a:pt x="411" y="1850"/>
                    </a:cubicBezTo>
                    <a:lnTo>
                      <a:pt x="411" y="1850"/>
                    </a:lnTo>
                    <a:cubicBezTo>
                      <a:pt x="459" y="1924"/>
                      <a:pt x="366" y="2383"/>
                      <a:pt x="291" y="2444"/>
                    </a:cubicBezTo>
                    <a:cubicBezTo>
                      <a:pt x="465" y="2306"/>
                      <a:pt x="641" y="2165"/>
                      <a:pt x="815" y="2027"/>
                    </a:cubicBezTo>
                    <a:cubicBezTo>
                      <a:pt x="882" y="2096"/>
                      <a:pt x="929" y="2177"/>
                      <a:pt x="951" y="2264"/>
                    </a:cubicBezTo>
                    <a:cubicBezTo>
                      <a:pt x="998" y="2199"/>
                      <a:pt x="1046" y="2132"/>
                      <a:pt x="1092" y="2064"/>
                    </a:cubicBezTo>
                    <a:cubicBezTo>
                      <a:pt x="1266" y="2209"/>
                      <a:pt x="1500" y="2300"/>
                      <a:pt x="1744" y="2318"/>
                    </a:cubicBezTo>
                    <a:cubicBezTo>
                      <a:pt x="1709" y="2258"/>
                      <a:pt x="1677" y="2197"/>
                      <a:pt x="1642" y="2136"/>
                    </a:cubicBezTo>
                    <a:lnTo>
                      <a:pt x="1642" y="2136"/>
                    </a:lnTo>
                    <a:cubicBezTo>
                      <a:pt x="1730" y="2197"/>
                      <a:pt x="1841" y="2229"/>
                      <a:pt x="1954" y="2229"/>
                    </a:cubicBezTo>
                    <a:cubicBezTo>
                      <a:pt x="1972" y="2229"/>
                      <a:pt x="1989" y="2228"/>
                      <a:pt x="2007" y="2226"/>
                    </a:cubicBezTo>
                    <a:cubicBezTo>
                      <a:pt x="1674" y="1741"/>
                      <a:pt x="1555" y="1336"/>
                      <a:pt x="1433" y="778"/>
                    </a:cubicBezTo>
                    <a:cubicBezTo>
                      <a:pt x="1384" y="552"/>
                      <a:pt x="1275" y="227"/>
                      <a:pt x="12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2" name="Google Shape;2872;p19"/>
              <p:cNvSpPr/>
              <p:nvPr/>
            </p:nvSpPr>
            <p:spPr>
              <a:xfrm>
                <a:off x="7096157" y="3947530"/>
                <a:ext cx="205219" cy="220748"/>
              </a:xfrm>
              <a:custGeom>
                <a:avLst/>
                <a:gdLst/>
                <a:ahLst/>
                <a:cxnLst/>
                <a:rect l="l" t="t" r="r" b="b"/>
                <a:pathLst>
                  <a:path w="1718" h="1848" extrusionOk="0">
                    <a:moveTo>
                      <a:pt x="190" y="1083"/>
                    </a:moveTo>
                    <a:lnTo>
                      <a:pt x="190" y="1083"/>
                    </a:lnTo>
                    <a:cubicBezTo>
                      <a:pt x="190" y="1084"/>
                      <a:pt x="190" y="1084"/>
                      <a:pt x="190" y="1084"/>
                    </a:cubicBezTo>
                    <a:lnTo>
                      <a:pt x="190" y="1084"/>
                    </a:lnTo>
                    <a:cubicBezTo>
                      <a:pt x="190" y="1084"/>
                      <a:pt x="190" y="1084"/>
                      <a:pt x="190" y="1083"/>
                    </a:cubicBezTo>
                    <a:close/>
                    <a:moveTo>
                      <a:pt x="1099" y="0"/>
                    </a:moveTo>
                    <a:lnTo>
                      <a:pt x="1070" y="60"/>
                    </a:lnTo>
                    <a:cubicBezTo>
                      <a:pt x="1137" y="485"/>
                      <a:pt x="1246" y="902"/>
                      <a:pt x="1397" y="1307"/>
                    </a:cubicBezTo>
                    <a:cubicBezTo>
                      <a:pt x="1236" y="1226"/>
                      <a:pt x="1092" y="1120"/>
                      <a:pt x="972" y="995"/>
                    </a:cubicBezTo>
                    <a:lnTo>
                      <a:pt x="972" y="995"/>
                    </a:lnTo>
                    <a:cubicBezTo>
                      <a:pt x="979" y="1117"/>
                      <a:pt x="986" y="1240"/>
                      <a:pt x="993" y="1362"/>
                    </a:cubicBezTo>
                    <a:cubicBezTo>
                      <a:pt x="951" y="1332"/>
                      <a:pt x="905" y="1303"/>
                      <a:pt x="851" y="1301"/>
                    </a:cubicBezTo>
                    <a:cubicBezTo>
                      <a:pt x="850" y="1301"/>
                      <a:pt x="849" y="1301"/>
                      <a:pt x="848" y="1301"/>
                    </a:cubicBezTo>
                    <a:cubicBezTo>
                      <a:pt x="794" y="1301"/>
                      <a:pt x="736" y="1343"/>
                      <a:pt x="746" y="1387"/>
                    </a:cubicBezTo>
                    <a:cubicBezTo>
                      <a:pt x="701" y="1337"/>
                      <a:pt x="635" y="1283"/>
                      <a:pt x="565" y="1283"/>
                    </a:cubicBezTo>
                    <a:cubicBezTo>
                      <a:pt x="553" y="1283"/>
                      <a:pt x="541" y="1285"/>
                      <a:pt x="529" y="1288"/>
                    </a:cubicBezTo>
                    <a:cubicBezTo>
                      <a:pt x="498" y="1295"/>
                      <a:pt x="473" y="1316"/>
                      <a:pt x="449" y="1335"/>
                    </a:cubicBezTo>
                    <a:cubicBezTo>
                      <a:pt x="367" y="1396"/>
                      <a:pt x="285" y="1459"/>
                      <a:pt x="202" y="1523"/>
                    </a:cubicBezTo>
                    <a:cubicBezTo>
                      <a:pt x="199" y="1376"/>
                      <a:pt x="193" y="1231"/>
                      <a:pt x="190" y="1084"/>
                    </a:cubicBezTo>
                    <a:lnTo>
                      <a:pt x="190" y="1084"/>
                    </a:lnTo>
                    <a:cubicBezTo>
                      <a:pt x="189" y="1098"/>
                      <a:pt x="139" y="1139"/>
                      <a:pt x="131" y="1147"/>
                    </a:cubicBezTo>
                    <a:cubicBezTo>
                      <a:pt x="113" y="1170"/>
                      <a:pt x="94" y="1197"/>
                      <a:pt x="80" y="1223"/>
                    </a:cubicBezTo>
                    <a:cubicBezTo>
                      <a:pt x="51" y="1276"/>
                      <a:pt x="29" y="1332"/>
                      <a:pt x="4" y="1387"/>
                    </a:cubicBezTo>
                    <a:cubicBezTo>
                      <a:pt x="44" y="1358"/>
                      <a:pt x="83" y="1329"/>
                      <a:pt x="121" y="1298"/>
                    </a:cubicBezTo>
                    <a:lnTo>
                      <a:pt x="121" y="1298"/>
                    </a:lnTo>
                    <a:cubicBezTo>
                      <a:pt x="126" y="1385"/>
                      <a:pt x="99" y="1483"/>
                      <a:pt x="80" y="1568"/>
                    </a:cubicBezTo>
                    <a:cubicBezTo>
                      <a:pt x="58" y="1663"/>
                      <a:pt x="33" y="1756"/>
                      <a:pt x="0" y="1847"/>
                    </a:cubicBezTo>
                    <a:cubicBezTo>
                      <a:pt x="174" y="1709"/>
                      <a:pt x="352" y="1570"/>
                      <a:pt x="526" y="1432"/>
                    </a:cubicBezTo>
                    <a:cubicBezTo>
                      <a:pt x="593" y="1499"/>
                      <a:pt x="640" y="1581"/>
                      <a:pt x="661" y="1669"/>
                    </a:cubicBezTo>
                    <a:cubicBezTo>
                      <a:pt x="709" y="1603"/>
                      <a:pt x="757" y="1535"/>
                      <a:pt x="803" y="1468"/>
                    </a:cubicBezTo>
                    <a:cubicBezTo>
                      <a:pt x="977" y="1613"/>
                      <a:pt x="1211" y="1705"/>
                      <a:pt x="1455" y="1722"/>
                    </a:cubicBezTo>
                    <a:cubicBezTo>
                      <a:pt x="1420" y="1663"/>
                      <a:pt x="1388" y="1600"/>
                      <a:pt x="1353" y="1541"/>
                    </a:cubicBezTo>
                    <a:lnTo>
                      <a:pt x="1353" y="1541"/>
                    </a:lnTo>
                    <a:cubicBezTo>
                      <a:pt x="1440" y="1600"/>
                      <a:pt x="1549" y="1632"/>
                      <a:pt x="1660" y="1632"/>
                    </a:cubicBezTo>
                    <a:cubicBezTo>
                      <a:pt x="1680" y="1632"/>
                      <a:pt x="1699" y="1631"/>
                      <a:pt x="1718" y="1629"/>
                    </a:cubicBezTo>
                    <a:cubicBezTo>
                      <a:pt x="1385" y="1146"/>
                      <a:pt x="1266" y="741"/>
                      <a:pt x="1144" y="183"/>
                    </a:cubicBezTo>
                    <a:cubicBezTo>
                      <a:pt x="1131" y="128"/>
                      <a:pt x="1115" y="65"/>
                      <a:pt x="1099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3" name="Google Shape;2873;p19"/>
              <p:cNvSpPr/>
              <p:nvPr/>
            </p:nvSpPr>
            <p:spPr>
              <a:xfrm>
                <a:off x="7108102" y="3711610"/>
                <a:ext cx="143701" cy="256584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2148" extrusionOk="0">
                    <a:moveTo>
                      <a:pt x="356" y="0"/>
                    </a:moveTo>
                    <a:cubicBezTo>
                      <a:pt x="328" y="153"/>
                      <a:pt x="209" y="1242"/>
                      <a:pt x="144" y="1536"/>
                    </a:cubicBezTo>
                    <a:cubicBezTo>
                      <a:pt x="115" y="1663"/>
                      <a:pt x="67" y="1788"/>
                      <a:pt x="0" y="1907"/>
                    </a:cubicBezTo>
                    <a:cubicBezTo>
                      <a:pt x="166" y="1902"/>
                      <a:pt x="320" y="1794"/>
                      <a:pt x="360" y="1656"/>
                    </a:cubicBezTo>
                    <a:lnTo>
                      <a:pt x="360" y="1656"/>
                    </a:lnTo>
                    <a:cubicBezTo>
                      <a:pt x="385" y="1814"/>
                      <a:pt x="375" y="1975"/>
                      <a:pt x="330" y="2129"/>
                    </a:cubicBezTo>
                    <a:cubicBezTo>
                      <a:pt x="449" y="2013"/>
                      <a:pt x="555" y="1886"/>
                      <a:pt x="639" y="1750"/>
                    </a:cubicBezTo>
                    <a:cubicBezTo>
                      <a:pt x="668" y="1769"/>
                      <a:pt x="689" y="1795"/>
                      <a:pt x="712" y="1817"/>
                    </a:cubicBezTo>
                    <a:cubicBezTo>
                      <a:pt x="734" y="1835"/>
                      <a:pt x="762" y="1853"/>
                      <a:pt x="792" y="1853"/>
                    </a:cubicBezTo>
                    <a:cubicBezTo>
                      <a:pt x="796" y="1853"/>
                      <a:pt x="801" y="1853"/>
                      <a:pt x="806" y="1852"/>
                    </a:cubicBezTo>
                    <a:cubicBezTo>
                      <a:pt x="834" y="1846"/>
                      <a:pt x="855" y="1816"/>
                      <a:pt x="849" y="1794"/>
                    </a:cubicBezTo>
                    <a:lnTo>
                      <a:pt x="849" y="1794"/>
                    </a:lnTo>
                    <a:cubicBezTo>
                      <a:pt x="941" y="1931"/>
                      <a:pt x="1061" y="2051"/>
                      <a:pt x="1203" y="2148"/>
                    </a:cubicBezTo>
                    <a:cubicBezTo>
                      <a:pt x="1088" y="1791"/>
                      <a:pt x="972" y="1430"/>
                      <a:pt x="856" y="1073"/>
                    </a:cubicBezTo>
                    <a:cubicBezTo>
                      <a:pt x="811" y="937"/>
                      <a:pt x="652" y="260"/>
                      <a:pt x="644" y="58"/>
                    </a:cubicBezTo>
                    <a:lnTo>
                      <a:pt x="35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4" name="Google Shape;2874;p19"/>
              <p:cNvSpPr/>
              <p:nvPr/>
            </p:nvSpPr>
            <p:spPr>
              <a:xfrm>
                <a:off x="7130440" y="3715426"/>
                <a:ext cx="121603" cy="253239"/>
              </a:xfrm>
              <a:custGeom>
                <a:avLst/>
                <a:gdLst/>
                <a:ahLst/>
                <a:cxnLst/>
                <a:rect l="l" t="t" r="r" b="b"/>
                <a:pathLst>
                  <a:path w="1018" h="2120" extrusionOk="0">
                    <a:moveTo>
                      <a:pt x="314" y="1"/>
                    </a:moveTo>
                    <a:lnTo>
                      <a:pt x="239" y="147"/>
                    </a:lnTo>
                    <a:cubicBezTo>
                      <a:pt x="252" y="489"/>
                      <a:pt x="245" y="831"/>
                      <a:pt x="217" y="1173"/>
                    </a:cubicBezTo>
                    <a:cubicBezTo>
                      <a:pt x="169" y="1078"/>
                      <a:pt x="140" y="977"/>
                      <a:pt x="130" y="875"/>
                    </a:cubicBezTo>
                    <a:cubicBezTo>
                      <a:pt x="104" y="1142"/>
                      <a:pt x="27" y="1405"/>
                      <a:pt x="6" y="1672"/>
                    </a:cubicBezTo>
                    <a:cubicBezTo>
                      <a:pt x="2" y="1723"/>
                      <a:pt x="1" y="1775"/>
                      <a:pt x="5" y="1826"/>
                    </a:cubicBezTo>
                    <a:cubicBezTo>
                      <a:pt x="86" y="1781"/>
                      <a:pt x="152" y="1710"/>
                      <a:pt x="175" y="1627"/>
                    </a:cubicBezTo>
                    <a:lnTo>
                      <a:pt x="175" y="1627"/>
                    </a:lnTo>
                    <a:cubicBezTo>
                      <a:pt x="201" y="1785"/>
                      <a:pt x="189" y="1947"/>
                      <a:pt x="144" y="2101"/>
                    </a:cubicBezTo>
                    <a:cubicBezTo>
                      <a:pt x="263" y="1984"/>
                      <a:pt x="369" y="1858"/>
                      <a:pt x="455" y="1722"/>
                    </a:cubicBezTo>
                    <a:cubicBezTo>
                      <a:pt x="483" y="1739"/>
                      <a:pt x="503" y="1767"/>
                      <a:pt x="528" y="1788"/>
                    </a:cubicBezTo>
                    <a:cubicBezTo>
                      <a:pt x="549" y="1807"/>
                      <a:pt x="578" y="1825"/>
                      <a:pt x="606" y="1825"/>
                    </a:cubicBezTo>
                    <a:cubicBezTo>
                      <a:pt x="611" y="1825"/>
                      <a:pt x="616" y="1824"/>
                      <a:pt x="621" y="1823"/>
                    </a:cubicBezTo>
                    <a:cubicBezTo>
                      <a:pt x="651" y="1817"/>
                      <a:pt x="673" y="1787"/>
                      <a:pt x="663" y="1765"/>
                    </a:cubicBezTo>
                    <a:lnTo>
                      <a:pt x="663" y="1765"/>
                    </a:lnTo>
                    <a:cubicBezTo>
                      <a:pt x="754" y="1899"/>
                      <a:pt x="875" y="2021"/>
                      <a:pt x="1017" y="2119"/>
                    </a:cubicBezTo>
                    <a:cubicBezTo>
                      <a:pt x="902" y="1761"/>
                      <a:pt x="786" y="1402"/>
                      <a:pt x="670" y="1045"/>
                    </a:cubicBezTo>
                    <a:cubicBezTo>
                      <a:pt x="625" y="908"/>
                      <a:pt x="467" y="232"/>
                      <a:pt x="458" y="30"/>
                    </a:cubicBezTo>
                    <a:lnTo>
                      <a:pt x="31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5" name="Google Shape;2875;p19"/>
              <p:cNvSpPr/>
              <p:nvPr/>
            </p:nvSpPr>
            <p:spPr>
              <a:xfrm>
                <a:off x="7111566" y="3686877"/>
                <a:ext cx="140237" cy="281788"/>
              </a:xfrm>
              <a:custGeom>
                <a:avLst/>
                <a:gdLst/>
                <a:ahLst/>
                <a:cxnLst/>
                <a:rect l="l" t="t" r="r" b="b"/>
                <a:pathLst>
                  <a:path w="1174" h="2359" extrusionOk="0">
                    <a:moveTo>
                      <a:pt x="385" y="0"/>
                    </a:moveTo>
                    <a:cubicBezTo>
                      <a:pt x="318" y="148"/>
                      <a:pt x="307" y="372"/>
                      <a:pt x="307" y="372"/>
                    </a:cubicBezTo>
                    <a:lnTo>
                      <a:pt x="282" y="526"/>
                    </a:lnTo>
                    <a:cubicBezTo>
                      <a:pt x="282" y="526"/>
                      <a:pt x="298" y="559"/>
                      <a:pt x="310" y="574"/>
                    </a:cubicBezTo>
                    <a:cubicBezTo>
                      <a:pt x="346" y="623"/>
                      <a:pt x="394" y="664"/>
                      <a:pt x="411" y="722"/>
                    </a:cubicBezTo>
                    <a:cubicBezTo>
                      <a:pt x="429" y="783"/>
                      <a:pt x="452" y="842"/>
                      <a:pt x="481" y="899"/>
                    </a:cubicBezTo>
                    <a:cubicBezTo>
                      <a:pt x="489" y="884"/>
                      <a:pt x="508" y="877"/>
                      <a:pt x="528" y="877"/>
                    </a:cubicBezTo>
                    <a:cubicBezTo>
                      <a:pt x="542" y="877"/>
                      <a:pt x="557" y="881"/>
                      <a:pt x="568" y="887"/>
                    </a:cubicBezTo>
                    <a:cubicBezTo>
                      <a:pt x="596" y="903"/>
                      <a:pt x="610" y="931"/>
                      <a:pt x="622" y="959"/>
                    </a:cubicBezTo>
                    <a:cubicBezTo>
                      <a:pt x="694" y="1127"/>
                      <a:pt x="723" y="1307"/>
                      <a:pt x="763" y="1484"/>
                    </a:cubicBezTo>
                    <a:cubicBezTo>
                      <a:pt x="699" y="1371"/>
                      <a:pt x="638" y="1256"/>
                      <a:pt x="574" y="1143"/>
                    </a:cubicBezTo>
                    <a:lnTo>
                      <a:pt x="574" y="1143"/>
                    </a:lnTo>
                    <a:cubicBezTo>
                      <a:pt x="586" y="1311"/>
                      <a:pt x="613" y="1477"/>
                      <a:pt x="652" y="1638"/>
                    </a:cubicBezTo>
                    <a:lnTo>
                      <a:pt x="652" y="1638"/>
                    </a:lnTo>
                    <a:cubicBezTo>
                      <a:pt x="637" y="1596"/>
                      <a:pt x="602" y="1560"/>
                      <a:pt x="567" y="1526"/>
                    </a:cubicBezTo>
                    <a:cubicBezTo>
                      <a:pt x="557" y="1574"/>
                      <a:pt x="546" y="1622"/>
                      <a:pt x="536" y="1670"/>
                    </a:cubicBezTo>
                    <a:cubicBezTo>
                      <a:pt x="529" y="1706"/>
                      <a:pt x="506" y="1744"/>
                      <a:pt x="496" y="1782"/>
                    </a:cubicBezTo>
                    <a:cubicBezTo>
                      <a:pt x="465" y="1741"/>
                      <a:pt x="435" y="1701"/>
                      <a:pt x="404" y="1658"/>
                    </a:cubicBezTo>
                    <a:lnTo>
                      <a:pt x="66" y="1947"/>
                    </a:lnTo>
                    <a:cubicBezTo>
                      <a:pt x="58" y="1953"/>
                      <a:pt x="51" y="1961"/>
                      <a:pt x="44" y="1968"/>
                    </a:cubicBezTo>
                    <a:cubicBezTo>
                      <a:pt x="31" y="2000"/>
                      <a:pt x="16" y="2032"/>
                      <a:pt x="0" y="2062"/>
                    </a:cubicBezTo>
                    <a:cubicBezTo>
                      <a:pt x="5" y="2080"/>
                      <a:pt x="19" y="2097"/>
                      <a:pt x="35" y="2109"/>
                    </a:cubicBezTo>
                    <a:cubicBezTo>
                      <a:pt x="175" y="2084"/>
                      <a:pt x="297" y="1985"/>
                      <a:pt x="331" y="1866"/>
                    </a:cubicBezTo>
                    <a:lnTo>
                      <a:pt x="331" y="1866"/>
                    </a:lnTo>
                    <a:cubicBezTo>
                      <a:pt x="355" y="2010"/>
                      <a:pt x="347" y="2157"/>
                      <a:pt x="311" y="2297"/>
                    </a:cubicBezTo>
                    <a:cubicBezTo>
                      <a:pt x="317" y="2302"/>
                      <a:pt x="324" y="2308"/>
                      <a:pt x="330" y="2310"/>
                    </a:cubicBezTo>
                    <a:cubicBezTo>
                      <a:pt x="436" y="2202"/>
                      <a:pt x="532" y="2085"/>
                      <a:pt x="610" y="1961"/>
                    </a:cubicBezTo>
                    <a:cubicBezTo>
                      <a:pt x="639" y="1978"/>
                      <a:pt x="660" y="2006"/>
                      <a:pt x="683" y="2027"/>
                    </a:cubicBezTo>
                    <a:cubicBezTo>
                      <a:pt x="705" y="2046"/>
                      <a:pt x="733" y="2064"/>
                      <a:pt x="763" y="2064"/>
                    </a:cubicBezTo>
                    <a:cubicBezTo>
                      <a:pt x="767" y="2064"/>
                      <a:pt x="772" y="2063"/>
                      <a:pt x="777" y="2062"/>
                    </a:cubicBezTo>
                    <a:cubicBezTo>
                      <a:pt x="806" y="2056"/>
                      <a:pt x="828" y="2026"/>
                      <a:pt x="819" y="2004"/>
                    </a:cubicBezTo>
                    <a:lnTo>
                      <a:pt x="819" y="2004"/>
                    </a:lnTo>
                    <a:cubicBezTo>
                      <a:pt x="911" y="2138"/>
                      <a:pt x="1031" y="2260"/>
                      <a:pt x="1174" y="2358"/>
                    </a:cubicBezTo>
                    <a:cubicBezTo>
                      <a:pt x="1059" y="2000"/>
                      <a:pt x="943" y="1641"/>
                      <a:pt x="827" y="1284"/>
                    </a:cubicBezTo>
                    <a:cubicBezTo>
                      <a:pt x="782" y="1147"/>
                      <a:pt x="623" y="471"/>
                      <a:pt x="615" y="269"/>
                    </a:cubicBezTo>
                    <a:lnTo>
                      <a:pt x="392" y="224"/>
                    </a:lnTo>
                    <a:lnTo>
                      <a:pt x="392" y="233"/>
                    </a:lnTo>
                    <a:lnTo>
                      <a:pt x="385" y="0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6" name="Google Shape;2876;p19"/>
              <p:cNvSpPr/>
              <p:nvPr/>
            </p:nvSpPr>
            <p:spPr>
              <a:xfrm>
                <a:off x="7134143" y="3563726"/>
                <a:ext cx="68924" cy="216448"/>
              </a:xfrm>
              <a:custGeom>
                <a:avLst/>
                <a:gdLst/>
                <a:ahLst/>
                <a:cxnLst/>
                <a:rect l="l" t="t" r="r" b="b"/>
                <a:pathLst>
                  <a:path w="577" h="1812" extrusionOk="0">
                    <a:moveTo>
                      <a:pt x="214" y="1"/>
                    </a:moveTo>
                    <a:cubicBezTo>
                      <a:pt x="213" y="71"/>
                      <a:pt x="214" y="141"/>
                      <a:pt x="219" y="211"/>
                    </a:cubicBezTo>
                    <a:lnTo>
                      <a:pt x="219" y="211"/>
                    </a:lnTo>
                    <a:cubicBezTo>
                      <a:pt x="219" y="127"/>
                      <a:pt x="217" y="54"/>
                      <a:pt x="214" y="1"/>
                    </a:cubicBezTo>
                    <a:close/>
                    <a:moveTo>
                      <a:pt x="219" y="211"/>
                    </a:moveTo>
                    <a:cubicBezTo>
                      <a:pt x="215" y="605"/>
                      <a:pt x="158" y="1264"/>
                      <a:pt x="0" y="1515"/>
                    </a:cubicBezTo>
                    <a:cubicBezTo>
                      <a:pt x="76" y="1484"/>
                      <a:pt x="134" y="1427"/>
                      <a:pt x="164" y="1362"/>
                    </a:cubicBezTo>
                    <a:cubicBezTo>
                      <a:pt x="215" y="1523"/>
                      <a:pt x="298" y="1678"/>
                      <a:pt x="411" y="1812"/>
                    </a:cubicBezTo>
                    <a:lnTo>
                      <a:pt x="352" y="1441"/>
                    </a:lnTo>
                    <a:cubicBezTo>
                      <a:pt x="347" y="1417"/>
                      <a:pt x="353" y="1378"/>
                      <a:pt x="383" y="1375"/>
                    </a:cubicBezTo>
                    <a:cubicBezTo>
                      <a:pt x="428" y="1427"/>
                      <a:pt x="500" y="1465"/>
                      <a:pt x="577" y="1478"/>
                    </a:cubicBezTo>
                    <a:cubicBezTo>
                      <a:pt x="366" y="1081"/>
                      <a:pt x="244" y="649"/>
                      <a:pt x="219" y="21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7" name="Google Shape;2877;p19"/>
              <p:cNvSpPr/>
              <p:nvPr/>
            </p:nvSpPr>
            <p:spPr>
              <a:xfrm>
                <a:off x="7160417" y="3588806"/>
                <a:ext cx="42883" cy="19196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607" extrusionOk="0">
                    <a:moveTo>
                      <a:pt x="3" y="1"/>
                    </a:moveTo>
                    <a:cubicBezTo>
                      <a:pt x="3" y="46"/>
                      <a:pt x="1" y="96"/>
                      <a:pt x="0" y="152"/>
                    </a:cubicBezTo>
                    <a:lnTo>
                      <a:pt x="0" y="153"/>
                    </a:lnTo>
                    <a:cubicBezTo>
                      <a:pt x="46" y="471"/>
                      <a:pt x="94" y="791"/>
                      <a:pt x="141" y="1107"/>
                    </a:cubicBezTo>
                    <a:cubicBezTo>
                      <a:pt x="87" y="1061"/>
                      <a:pt x="46" y="1001"/>
                      <a:pt x="25" y="936"/>
                    </a:cubicBezTo>
                    <a:lnTo>
                      <a:pt x="25" y="936"/>
                    </a:lnTo>
                    <a:cubicBezTo>
                      <a:pt x="25" y="1068"/>
                      <a:pt x="36" y="1200"/>
                      <a:pt x="58" y="1331"/>
                    </a:cubicBezTo>
                    <a:cubicBezTo>
                      <a:pt x="65" y="1371"/>
                      <a:pt x="73" y="1411"/>
                      <a:pt x="83" y="1451"/>
                    </a:cubicBezTo>
                    <a:cubicBezTo>
                      <a:pt x="116" y="1504"/>
                      <a:pt x="153" y="1557"/>
                      <a:pt x="195" y="1607"/>
                    </a:cubicBezTo>
                    <a:lnTo>
                      <a:pt x="134" y="1236"/>
                    </a:lnTo>
                    <a:cubicBezTo>
                      <a:pt x="131" y="1212"/>
                      <a:pt x="137" y="1173"/>
                      <a:pt x="167" y="1170"/>
                    </a:cubicBezTo>
                    <a:cubicBezTo>
                      <a:pt x="212" y="1222"/>
                      <a:pt x="283" y="1260"/>
                      <a:pt x="359" y="1273"/>
                    </a:cubicBezTo>
                    <a:cubicBezTo>
                      <a:pt x="148" y="873"/>
                      <a:pt x="28" y="439"/>
                      <a:pt x="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8" name="Google Shape;2878;p19"/>
              <p:cNvSpPr/>
              <p:nvPr/>
            </p:nvSpPr>
            <p:spPr>
              <a:xfrm>
                <a:off x="7159826" y="3567190"/>
                <a:ext cx="358" cy="21024"/>
              </a:xfrm>
              <a:custGeom>
                <a:avLst/>
                <a:gdLst/>
                <a:ahLst/>
                <a:cxnLst/>
                <a:rect l="l" t="t" r="r" b="b"/>
                <a:pathLst>
                  <a:path w="3" h="176" extrusionOk="0">
                    <a:moveTo>
                      <a:pt x="0" y="1"/>
                    </a:moveTo>
                    <a:lnTo>
                      <a:pt x="0" y="47"/>
                    </a:lnTo>
                    <a:cubicBezTo>
                      <a:pt x="0" y="89"/>
                      <a:pt x="0" y="133"/>
                      <a:pt x="3" y="175"/>
                    </a:cubicBezTo>
                    <a:cubicBezTo>
                      <a:pt x="3" y="107"/>
                      <a:pt x="1" y="47"/>
                      <a:pt x="0" y="1"/>
                    </a:cubicBezTo>
                    <a:close/>
                  </a:path>
                </a:pathLst>
              </a:custGeom>
              <a:solidFill>
                <a:srgbClr val="1C1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9" name="Google Shape;2879;p19"/>
              <p:cNvSpPr/>
              <p:nvPr/>
            </p:nvSpPr>
            <p:spPr>
              <a:xfrm>
                <a:off x="7059365" y="4164458"/>
                <a:ext cx="276891" cy="119691"/>
              </a:xfrm>
              <a:custGeom>
                <a:avLst/>
                <a:gdLst/>
                <a:ahLst/>
                <a:cxnLst/>
                <a:rect l="l" t="t" r="r" b="b"/>
                <a:pathLst>
                  <a:path w="2318" h="1002" extrusionOk="0">
                    <a:moveTo>
                      <a:pt x="1547" y="1"/>
                    </a:moveTo>
                    <a:lnTo>
                      <a:pt x="1547" y="1"/>
                    </a:lnTo>
                    <a:cubicBezTo>
                      <a:pt x="1569" y="99"/>
                      <a:pt x="1589" y="198"/>
                      <a:pt x="1611" y="297"/>
                    </a:cubicBezTo>
                    <a:cubicBezTo>
                      <a:pt x="1479" y="249"/>
                      <a:pt x="1348" y="197"/>
                      <a:pt x="1219" y="140"/>
                    </a:cubicBezTo>
                    <a:lnTo>
                      <a:pt x="1219" y="140"/>
                    </a:lnTo>
                    <a:cubicBezTo>
                      <a:pt x="1207" y="298"/>
                      <a:pt x="1216" y="458"/>
                      <a:pt x="1249" y="612"/>
                    </a:cubicBezTo>
                    <a:cubicBezTo>
                      <a:pt x="1039" y="542"/>
                      <a:pt x="829" y="471"/>
                      <a:pt x="619" y="400"/>
                    </a:cubicBezTo>
                    <a:cubicBezTo>
                      <a:pt x="597" y="433"/>
                      <a:pt x="574" y="465"/>
                      <a:pt x="552" y="499"/>
                    </a:cubicBezTo>
                    <a:cubicBezTo>
                      <a:pt x="522" y="368"/>
                      <a:pt x="456" y="243"/>
                      <a:pt x="363" y="136"/>
                    </a:cubicBezTo>
                    <a:cubicBezTo>
                      <a:pt x="262" y="303"/>
                      <a:pt x="161" y="470"/>
                      <a:pt x="60" y="637"/>
                    </a:cubicBezTo>
                    <a:cubicBezTo>
                      <a:pt x="37" y="674"/>
                      <a:pt x="13" y="720"/>
                      <a:pt x="0" y="762"/>
                    </a:cubicBezTo>
                    <a:cubicBezTo>
                      <a:pt x="106" y="695"/>
                      <a:pt x="201" y="618"/>
                      <a:pt x="280" y="532"/>
                    </a:cubicBezTo>
                    <a:cubicBezTo>
                      <a:pt x="331" y="629"/>
                      <a:pt x="426" y="709"/>
                      <a:pt x="543" y="757"/>
                    </a:cubicBezTo>
                    <a:cubicBezTo>
                      <a:pt x="530" y="695"/>
                      <a:pt x="616" y="634"/>
                      <a:pt x="699" y="629"/>
                    </a:cubicBezTo>
                    <a:cubicBezTo>
                      <a:pt x="706" y="629"/>
                      <a:pt x="714" y="629"/>
                      <a:pt x="722" y="629"/>
                    </a:cubicBezTo>
                    <a:cubicBezTo>
                      <a:pt x="797" y="629"/>
                      <a:pt x="870" y="654"/>
                      <a:pt x="937" y="680"/>
                    </a:cubicBezTo>
                    <a:cubicBezTo>
                      <a:pt x="1221" y="786"/>
                      <a:pt x="1505" y="894"/>
                      <a:pt x="1791" y="1001"/>
                    </a:cubicBezTo>
                    <a:cubicBezTo>
                      <a:pt x="1625" y="843"/>
                      <a:pt x="1490" y="667"/>
                      <a:pt x="1394" y="477"/>
                    </a:cubicBezTo>
                    <a:lnTo>
                      <a:pt x="1394" y="477"/>
                    </a:lnTo>
                    <a:cubicBezTo>
                      <a:pt x="1704" y="589"/>
                      <a:pt x="2010" y="704"/>
                      <a:pt x="2318" y="815"/>
                    </a:cubicBezTo>
                    <a:cubicBezTo>
                      <a:pt x="2253" y="670"/>
                      <a:pt x="2178" y="521"/>
                      <a:pt x="2099" y="368"/>
                    </a:cubicBezTo>
                    <a:cubicBezTo>
                      <a:pt x="1926" y="233"/>
                      <a:pt x="1743" y="110"/>
                      <a:pt x="1547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0" name="Google Shape;2880;p19"/>
              <p:cNvSpPr/>
              <p:nvPr/>
            </p:nvSpPr>
            <p:spPr>
              <a:xfrm>
                <a:off x="7031055" y="4194322"/>
                <a:ext cx="338887" cy="297317"/>
              </a:xfrm>
              <a:custGeom>
                <a:avLst/>
                <a:gdLst/>
                <a:ahLst/>
                <a:cxnLst/>
                <a:rect l="l" t="t" r="r" b="b"/>
                <a:pathLst>
                  <a:path w="2837" h="2489" extrusionOk="0">
                    <a:moveTo>
                      <a:pt x="1990" y="0"/>
                    </a:moveTo>
                    <a:lnTo>
                      <a:pt x="2016" y="308"/>
                    </a:lnTo>
                    <a:cubicBezTo>
                      <a:pt x="2065" y="679"/>
                      <a:pt x="2141" y="1047"/>
                      <a:pt x="2241" y="1409"/>
                    </a:cubicBezTo>
                    <a:cubicBezTo>
                      <a:pt x="2141" y="1319"/>
                      <a:pt x="2039" y="1229"/>
                      <a:pt x="1938" y="1140"/>
                    </a:cubicBezTo>
                    <a:lnTo>
                      <a:pt x="1938" y="1140"/>
                    </a:lnTo>
                    <a:cubicBezTo>
                      <a:pt x="1967" y="1296"/>
                      <a:pt x="1994" y="1453"/>
                      <a:pt x="2022" y="1608"/>
                    </a:cubicBezTo>
                    <a:cubicBezTo>
                      <a:pt x="1637" y="1406"/>
                      <a:pt x="1504" y="969"/>
                      <a:pt x="1151" y="731"/>
                    </a:cubicBezTo>
                    <a:cubicBezTo>
                      <a:pt x="1122" y="1145"/>
                      <a:pt x="1071" y="1557"/>
                      <a:pt x="1001" y="1967"/>
                    </a:cubicBezTo>
                    <a:cubicBezTo>
                      <a:pt x="976" y="1760"/>
                      <a:pt x="918" y="1557"/>
                      <a:pt x="827" y="1367"/>
                    </a:cubicBezTo>
                    <a:cubicBezTo>
                      <a:pt x="788" y="1456"/>
                      <a:pt x="745" y="1547"/>
                      <a:pt x="706" y="1636"/>
                    </a:cubicBezTo>
                    <a:cubicBezTo>
                      <a:pt x="657" y="1445"/>
                      <a:pt x="608" y="1257"/>
                      <a:pt x="558" y="1065"/>
                    </a:cubicBezTo>
                    <a:cubicBezTo>
                      <a:pt x="304" y="1370"/>
                      <a:pt x="140" y="1717"/>
                      <a:pt x="1" y="2080"/>
                    </a:cubicBezTo>
                    <a:cubicBezTo>
                      <a:pt x="99" y="1983"/>
                      <a:pt x="188" y="1875"/>
                      <a:pt x="272" y="1765"/>
                    </a:cubicBezTo>
                    <a:cubicBezTo>
                      <a:pt x="288" y="1810"/>
                      <a:pt x="310" y="1853"/>
                      <a:pt x="333" y="1894"/>
                    </a:cubicBezTo>
                    <a:cubicBezTo>
                      <a:pt x="399" y="1870"/>
                      <a:pt x="422" y="1749"/>
                      <a:pt x="480" y="1749"/>
                    </a:cubicBezTo>
                    <a:cubicBezTo>
                      <a:pt x="486" y="1749"/>
                      <a:pt x="492" y="1751"/>
                      <a:pt x="499" y="1753"/>
                    </a:cubicBezTo>
                    <a:cubicBezTo>
                      <a:pt x="516" y="1762"/>
                      <a:pt x="528" y="1781"/>
                      <a:pt x="538" y="1798"/>
                    </a:cubicBezTo>
                    <a:cubicBezTo>
                      <a:pt x="657" y="2010"/>
                      <a:pt x="732" y="2247"/>
                      <a:pt x="760" y="2488"/>
                    </a:cubicBezTo>
                    <a:cubicBezTo>
                      <a:pt x="928" y="2269"/>
                      <a:pt x="1100" y="2051"/>
                      <a:pt x="1268" y="1832"/>
                    </a:cubicBezTo>
                    <a:cubicBezTo>
                      <a:pt x="1291" y="1799"/>
                      <a:pt x="1323" y="1766"/>
                      <a:pt x="1362" y="1766"/>
                    </a:cubicBezTo>
                    <a:cubicBezTo>
                      <a:pt x="1362" y="1766"/>
                      <a:pt x="1363" y="1766"/>
                      <a:pt x="1364" y="1766"/>
                    </a:cubicBezTo>
                    <a:cubicBezTo>
                      <a:pt x="1438" y="1769"/>
                      <a:pt x="1463" y="1891"/>
                      <a:pt x="1537" y="1898"/>
                    </a:cubicBezTo>
                    <a:cubicBezTo>
                      <a:pt x="1576" y="1853"/>
                      <a:pt x="1617" y="1810"/>
                      <a:pt x="1656" y="1765"/>
                    </a:cubicBezTo>
                    <a:cubicBezTo>
                      <a:pt x="1823" y="1923"/>
                      <a:pt x="2003" y="2074"/>
                      <a:pt x="2190" y="2211"/>
                    </a:cubicBezTo>
                    <a:cubicBezTo>
                      <a:pt x="2219" y="2232"/>
                      <a:pt x="2258" y="2251"/>
                      <a:pt x="2291" y="2251"/>
                    </a:cubicBezTo>
                    <a:cubicBezTo>
                      <a:pt x="2311" y="2251"/>
                      <a:pt x="2329" y="2244"/>
                      <a:pt x="2341" y="2227"/>
                    </a:cubicBezTo>
                    <a:cubicBezTo>
                      <a:pt x="2353" y="2211"/>
                      <a:pt x="2356" y="2189"/>
                      <a:pt x="2357" y="2167"/>
                    </a:cubicBezTo>
                    <a:lnTo>
                      <a:pt x="2379" y="1878"/>
                    </a:lnTo>
                    <a:cubicBezTo>
                      <a:pt x="2520" y="1991"/>
                      <a:pt x="2672" y="2089"/>
                      <a:pt x="2837" y="2167"/>
                    </a:cubicBezTo>
                    <a:cubicBezTo>
                      <a:pt x="2622" y="1731"/>
                      <a:pt x="2490" y="1254"/>
                      <a:pt x="2244" y="833"/>
                    </a:cubicBezTo>
                    <a:lnTo>
                      <a:pt x="2244" y="833"/>
                    </a:lnTo>
                    <a:cubicBezTo>
                      <a:pt x="2328" y="895"/>
                      <a:pt x="2411" y="959"/>
                      <a:pt x="2495" y="1020"/>
                    </a:cubicBezTo>
                    <a:cubicBezTo>
                      <a:pt x="2503" y="918"/>
                      <a:pt x="2446" y="824"/>
                      <a:pt x="2392" y="735"/>
                    </a:cubicBezTo>
                    <a:cubicBezTo>
                      <a:pt x="2247" y="496"/>
                      <a:pt x="2113" y="249"/>
                      <a:pt x="1990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1" name="Google Shape;2881;p19"/>
              <p:cNvSpPr/>
              <p:nvPr/>
            </p:nvSpPr>
            <p:spPr>
              <a:xfrm>
                <a:off x="7053393" y="4399304"/>
                <a:ext cx="381770" cy="277010"/>
              </a:xfrm>
              <a:custGeom>
                <a:avLst/>
                <a:gdLst/>
                <a:ahLst/>
                <a:cxnLst/>
                <a:rect l="l" t="t" r="r" b="b"/>
                <a:pathLst>
                  <a:path w="3196" h="2319" extrusionOk="0">
                    <a:moveTo>
                      <a:pt x="1709" y="1826"/>
                    </a:moveTo>
                    <a:lnTo>
                      <a:pt x="1709" y="1826"/>
                    </a:lnTo>
                    <a:cubicBezTo>
                      <a:pt x="1710" y="1827"/>
                      <a:pt x="1711" y="1827"/>
                      <a:pt x="1711" y="1828"/>
                    </a:cubicBezTo>
                    <a:cubicBezTo>
                      <a:pt x="1711" y="1827"/>
                      <a:pt x="1710" y="1827"/>
                      <a:pt x="1709" y="1826"/>
                    </a:cubicBezTo>
                    <a:close/>
                    <a:moveTo>
                      <a:pt x="2183" y="1"/>
                    </a:moveTo>
                    <a:cubicBezTo>
                      <a:pt x="2307" y="464"/>
                      <a:pt x="2429" y="929"/>
                      <a:pt x="2552" y="1392"/>
                    </a:cubicBezTo>
                    <a:cubicBezTo>
                      <a:pt x="2292" y="1243"/>
                      <a:pt x="2054" y="1067"/>
                      <a:pt x="1848" y="865"/>
                    </a:cubicBezTo>
                    <a:cubicBezTo>
                      <a:pt x="1800" y="994"/>
                      <a:pt x="1768" y="1125"/>
                      <a:pt x="1751" y="1257"/>
                    </a:cubicBezTo>
                    <a:cubicBezTo>
                      <a:pt x="1620" y="1135"/>
                      <a:pt x="1499" y="1004"/>
                      <a:pt x="1391" y="866"/>
                    </a:cubicBezTo>
                    <a:cubicBezTo>
                      <a:pt x="1362" y="1060"/>
                      <a:pt x="1319" y="1251"/>
                      <a:pt x="1264" y="1441"/>
                    </a:cubicBezTo>
                    <a:cubicBezTo>
                      <a:pt x="1170" y="1340"/>
                      <a:pt x="1074" y="1241"/>
                      <a:pt x="980" y="1139"/>
                    </a:cubicBezTo>
                    <a:cubicBezTo>
                      <a:pt x="784" y="1389"/>
                      <a:pt x="711" y="1694"/>
                      <a:pt x="643" y="1989"/>
                    </a:cubicBezTo>
                    <a:cubicBezTo>
                      <a:pt x="499" y="1585"/>
                      <a:pt x="370" y="1182"/>
                      <a:pt x="258" y="771"/>
                    </a:cubicBezTo>
                    <a:cubicBezTo>
                      <a:pt x="194" y="1067"/>
                      <a:pt x="92" y="1357"/>
                      <a:pt x="1" y="1651"/>
                    </a:cubicBezTo>
                    <a:cubicBezTo>
                      <a:pt x="21" y="1633"/>
                      <a:pt x="42" y="1617"/>
                      <a:pt x="62" y="1598"/>
                    </a:cubicBezTo>
                    <a:cubicBezTo>
                      <a:pt x="258" y="1889"/>
                      <a:pt x="531" y="2137"/>
                      <a:pt x="858" y="2319"/>
                    </a:cubicBezTo>
                    <a:cubicBezTo>
                      <a:pt x="826" y="2092"/>
                      <a:pt x="855" y="1858"/>
                      <a:pt x="943" y="1640"/>
                    </a:cubicBezTo>
                    <a:cubicBezTo>
                      <a:pt x="1075" y="1726"/>
                      <a:pt x="1209" y="1813"/>
                      <a:pt x="1341" y="1900"/>
                    </a:cubicBezTo>
                    <a:cubicBezTo>
                      <a:pt x="1391" y="1815"/>
                      <a:pt x="1441" y="1730"/>
                      <a:pt x="1489" y="1648"/>
                    </a:cubicBezTo>
                    <a:cubicBezTo>
                      <a:pt x="1564" y="1707"/>
                      <a:pt x="1636" y="1766"/>
                      <a:pt x="1709" y="1826"/>
                    </a:cubicBezTo>
                    <a:lnTo>
                      <a:pt x="1709" y="1826"/>
                    </a:lnTo>
                    <a:cubicBezTo>
                      <a:pt x="1637" y="1765"/>
                      <a:pt x="1786" y="1754"/>
                      <a:pt x="1907" y="1754"/>
                    </a:cubicBezTo>
                    <a:cubicBezTo>
                      <a:pt x="1976" y="1754"/>
                      <a:pt x="2036" y="1758"/>
                      <a:pt x="2041" y="1758"/>
                    </a:cubicBezTo>
                    <a:cubicBezTo>
                      <a:pt x="2186" y="1781"/>
                      <a:pt x="2332" y="1809"/>
                      <a:pt x="2472" y="1847"/>
                    </a:cubicBezTo>
                    <a:cubicBezTo>
                      <a:pt x="2750" y="1924"/>
                      <a:pt x="3018" y="2046"/>
                      <a:pt x="3196" y="2250"/>
                    </a:cubicBezTo>
                    <a:cubicBezTo>
                      <a:pt x="3111" y="1598"/>
                      <a:pt x="2686" y="1026"/>
                      <a:pt x="2379" y="429"/>
                    </a:cubicBezTo>
                    <a:cubicBezTo>
                      <a:pt x="2308" y="288"/>
                      <a:pt x="2243" y="146"/>
                      <a:pt x="2183" y="1"/>
                    </a:cubicBezTo>
                    <a:close/>
                  </a:path>
                </a:pathLst>
              </a:custGeom>
              <a:solidFill>
                <a:srgbClr val="291F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2" name="Google Shape;2882;p19"/>
              <p:cNvSpPr/>
              <p:nvPr/>
            </p:nvSpPr>
            <p:spPr>
              <a:xfrm>
                <a:off x="7924089" y="3813265"/>
                <a:ext cx="446872" cy="432299"/>
              </a:xfrm>
              <a:custGeom>
                <a:avLst/>
                <a:gdLst/>
                <a:ahLst/>
                <a:cxnLst/>
                <a:rect l="l" t="t" r="r" b="b"/>
                <a:pathLst>
                  <a:path w="3741" h="3619" extrusionOk="0">
                    <a:moveTo>
                      <a:pt x="3384" y="0"/>
                    </a:moveTo>
                    <a:lnTo>
                      <a:pt x="2723" y="247"/>
                    </a:lnTo>
                    <a:lnTo>
                      <a:pt x="2177" y="449"/>
                    </a:lnTo>
                    <a:lnTo>
                      <a:pt x="1895" y="555"/>
                    </a:lnTo>
                    <a:lnTo>
                      <a:pt x="1824" y="579"/>
                    </a:lnTo>
                    <a:lnTo>
                      <a:pt x="1823" y="581"/>
                    </a:lnTo>
                    <a:lnTo>
                      <a:pt x="1677" y="636"/>
                    </a:lnTo>
                    <a:lnTo>
                      <a:pt x="1621" y="656"/>
                    </a:lnTo>
                    <a:lnTo>
                      <a:pt x="1619" y="656"/>
                    </a:lnTo>
                    <a:lnTo>
                      <a:pt x="1538" y="687"/>
                    </a:lnTo>
                    <a:lnTo>
                      <a:pt x="1535" y="687"/>
                    </a:lnTo>
                    <a:lnTo>
                      <a:pt x="1467" y="712"/>
                    </a:lnTo>
                    <a:lnTo>
                      <a:pt x="1358" y="752"/>
                    </a:lnTo>
                    <a:lnTo>
                      <a:pt x="1357" y="752"/>
                    </a:lnTo>
                    <a:lnTo>
                      <a:pt x="1091" y="850"/>
                    </a:lnTo>
                    <a:lnTo>
                      <a:pt x="1084" y="854"/>
                    </a:lnTo>
                    <a:lnTo>
                      <a:pt x="1012" y="879"/>
                    </a:lnTo>
                    <a:lnTo>
                      <a:pt x="976" y="892"/>
                    </a:lnTo>
                    <a:lnTo>
                      <a:pt x="935" y="908"/>
                    </a:lnTo>
                    <a:lnTo>
                      <a:pt x="915" y="915"/>
                    </a:lnTo>
                    <a:lnTo>
                      <a:pt x="824" y="950"/>
                    </a:lnTo>
                    <a:cubicBezTo>
                      <a:pt x="815" y="999"/>
                      <a:pt x="805" y="1046"/>
                      <a:pt x="795" y="1094"/>
                    </a:cubicBezTo>
                    <a:cubicBezTo>
                      <a:pt x="779" y="1173"/>
                      <a:pt x="761" y="1252"/>
                      <a:pt x="741" y="1329"/>
                    </a:cubicBezTo>
                    <a:cubicBezTo>
                      <a:pt x="735" y="1353"/>
                      <a:pt x="729" y="1375"/>
                      <a:pt x="725" y="1397"/>
                    </a:cubicBezTo>
                    <a:cubicBezTo>
                      <a:pt x="715" y="1433"/>
                      <a:pt x="705" y="1465"/>
                      <a:pt x="696" y="1500"/>
                    </a:cubicBezTo>
                    <a:lnTo>
                      <a:pt x="696" y="1502"/>
                    </a:lnTo>
                    <a:cubicBezTo>
                      <a:pt x="696" y="1505"/>
                      <a:pt x="696" y="1509"/>
                      <a:pt x="693" y="1510"/>
                    </a:cubicBezTo>
                    <a:lnTo>
                      <a:pt x="655" y="1653"/>
                    </a:lnTo>
                    <a:lnTo>
                      <a:pt x="612" y="1799"/>
                    </a:lnTo>
                    <a:lnTo>
                      <a:pt x="574" y="1918"/>
                    </a:lnTo>
                    <a:lnTo>
                      <a:pt x="574" y="1921"/>
                    </a:lnTo>
                    <a:cubicBezTo>
                      <a:pt x="575" y="1921"/>
                      <a:pt x="575" y="1921"/>
                      <a:pt x="574" y="1923"/>
                    </a:cubicBezTo>
                    <a:cubicBezTo>
                      <a:pt x="533" y="2046"/>
                      <a:pt x="494" y="2170"/>
                      <a:pt x="450" y="2289"/>
                    </a:cubicBezTo>
                    <a:cubicBezTo>
                      <a:pt x="410" y="2402"/>
                      <a:pt x="371" y="2511"/>
                      <a:pt x="328" y="2615"/>
                    </a:cubicBezTo>
                    <a:cubicBezTo>
                      <a:pt x="260" y="2788"/>
                      <a:pt x="189" y="2954"/>
                      <a:pt x="118" y="3109"/>
                    </a:cubicBezTo>
                    <a:cubicBezTo>
                      <a:pt x="116" y="3112"/>
                      <a:pt x="116" y="3115"/>
                      <a:pt x="115" y="3116"/>
                    </a:cubicBezTo>
                    <a:cubicBezTo>
                      <a:pt x="76" y="3201"/>
                      <a:pt x="38" y="3280"/>
                      <a:pt x="0" y="3356"/>
                    </a:cubicBezTo>
                    <a:cubicBezTo>
                      <a:pt x="61" y="3334"/>
                      <a:pt x="125" y="3304"/>
                      <a:pt x="189" y="3262"/>
                    </a:cubicBezTo>
                    <a:cubicBezTo>
                      <a:pt x="212" y="3247"/>
                      <a:pt x="235" y="3231"/>
                      <a:pt x="260" y="3214"/>
                    </a:cubicBezTo>
                    <a:cubicBezTo>
                      <a:pt x="285" y="3195"/>
                      <a:pt x="307" y="3179"/>
                      <a:pt x="330" y="3159"/>
                    </a:cubicBezTo>
                    <a:cubicBezTo>
                      <a:pt x="347" y="3145"/>
                      <a:pt x="362" y="3134"/>
                      <a:pt x="376" y="3119"/>
                    </a:cubicBezTo>
                    <a:lnTo>
                      <a:pt x="378" y="3119"/>
                    </a:lnTo>
                    <a:cubicBezTo>
                      <a:pt x="408" y="3092"/>
                      <a:pt x="436" y="3063"/>
                      <a:pt x="465" y="3032"/>
                    </a:cubicBezTo>
                    <a:cubicBezTo>
                      <a:pt x="478" y="3015"/>
                      <a:pt x="493" y="2999"/>
                      <a:pt x="507" y="2983"/>
                    </a:cubicBezTo>
                    <a:lnTo>
                      <a:pt x="508" y="2981"/>
                    </a:lnTo>
                    <a:cubicBezTo>
                      <a:pt x="514" y="2976"/>
                      <a:pt x="519" y="2968"/>
                      <a:pt x="527" y="2961"/>
                    </a:cubicBezTo>
                    <a:cubicBezTo>
                      <a:pt x="545" y="2939"/>
                      <a:pt x="564" y="2917"/>
                      <a:pt x="581" y="2894"/>
                    </a:cubicBezTo>
                    <a:lnTo>
                      <a:pt x="581" y="2893"/>
                    </a:lnTo>
                    <a:cubicBezTo>
                      <a:pt x="617" y="2842"/>
                      <a:pt x="651" y="2787"/>
                      <a:pt x="680" y="2733"/>
                    </a:cubicBezTo>
                    <a:lnTo>
                      <a:pt x="680" y="2733"/>
                    </a:lnTo>
                    <a:cubicBezTo>
                      <a:pt x="677" y="2795"/>
                      <a:pt x="689" y="2858"/>
                      <a:pt x="712" y="2916"/>
                    </a:cubicBezTo>
                    <a:cubicBezTo>
                      <a:pt x="738" y="2978"/>
                      <a:pt x="776" y="3039"/>
                      <a:pt x="829" y="3087"/>
                    </a:cubicBezTo>
                    <a:cubicBezTo>
                      <a:pt x="924" y="3005"/>
                      <a:pt x="1017" y="2920"/>
                      <a:pt x="1111" y="2838"/>
                    </a:cubicBezTo>
                    <a:lnTo>
                      <a:pt x="1111" y="2836"/>
                    </a:lnTo>
                    <a:cubicBezTo>
                      <a:pt x="1134" y="2816"/>
                      <a:pt x="1156" y="2794"/>
                      <a:pt x="1181" y="2774"/>
                    </a:cubicBezTo>
                    <a:cubicBezTo>
                      <a:pt x="1248" y="2872"/>
                      <a:pt x="1322" y="2967"/>
                      <a:pt x="1403" y="3055"/>
                    </a:cubicBezTo>
                    <a:cubicBezTo>
                      <a:pt x="1422" y="3077"/>
                      <a:pt x="1439" y="3098"/>
                      <a:pt x="1460" y="3116"/>
                    </a:cubicBezTo>
                    <a:cubicBezTo>
                      <a:pt x="1560" y="3218"/>
                      <a:pt x="1667" y="3314"/>
                      <a:pt x="1781" y="3398"/>
                    </a:cubicBezTo>
                    <a:cubicBezTo>
                      <a:pt x="1805" y="3417"/>
                      <a:pt x="1827" y="3433"/>
                      <a:pt x="1850" y="3449"/>
                    </a:cubicBezTo>
                    <a:cubicBezTo>
                      <a:pt x="1881" y="3471"/>
                      <a:pt x="1914" y="3493"/>
                      <a:pt x="1945" y="3513"/>
                    </a:cubicBezTo>
                    <a:cubicBezTo>
                      <a:pt x="2003" y="3551"/>
                      <a:pt x="2059" y="3585"/>
                      <a:pt x="2119" y="3619"/>
                    </a:cubicBezTo>
                    <a:cubicBezTo>
                      <a:pt x="2113" y="3578"/>
                      <a:pt x="2110" y="3536"/>
                      <a:pt x="2106" y="3497"/>
                    </a:cubicBezTo>
                    <a:cubicBezTo>
                      <a:pt x="2103" y="3456"/>
                      <a:pt x="2103" y="3417"/>
                      <a:pt x="2104" y="3375"/>
                    </a:cubicBezTo>
                    <a:cubicBezTo>
                      <a:pt x="2104" y="3353"/>
                      <a:pt x="2104" y="3331"/>
                      <a:pt x="2106" y="3310"/>
                    </a:cubicBezTo>
                    <a:cubicBezTo>
                      <a:pt x="2110" y="3246"/>
                      <a:pt x="2117" y="3180"/>
                      <a:pt x="2129" y="3115"/>
                    </a:cubicBezTo>
                    <a:cubicBezTo>
                      <a:pt x="2144" y="3034"/>
                      <a:pt x="2168" y="2951"/>
                      <a:pt x="2197" y="2872"/>
                    </a:cubicBezTo>
                    <a:cubicBezTo>
                      <a:pt x="2205" y="2856"/>
                      <a:pt x="2209" y="2838"/>
                      <a:pt x="2216" y="2822"/>
                    </a:cubicBezTo>
                    <a:cubicBezTo>
                      <a:pt x="2229" y="2830"/>
                      <a:pt x="2244" y="2839"/>
                      <a:pt x="2258" y="2849"/>
                    </a:cubicBezTo>
                    <a:lnTo>
                      <a:pt x="2507" y="3012"/>
                    </a:lnTo>
                    <a:cubicBezTo>
                      <a:pt x="2560" y="3047"/>
                      <a:pt x="2611" y="3082"/>
                      <a:pt x="2663" y="3115"/>
                    </a:cubicBezTo>
                    <a:cubicBezTo>
                      <a:pt x="2669" y="3121"/>
                      <a:pt x="2674" y="3125"/>
                      <a:pt x="2681" y="3128"/>
                    </a:cubicBezTo>
                    <a:cubicBezTo>
                      <a:pt x="2684" y="3122"/>
                      <a:pt x="2685" y="3119"/>
                      <a:pt x="2688" y="3115"/>
                    </a:cubicBezTo>
                    <a:lnTo>
                      <a:pt x="2858" y="2832"/>
                    </a:lnTo>
                    <a:cubicBezTo>
                      <a:pt x="2941" y="2900"/>
                      <a:pt x="3022" y="2967"/>
                      <a:pt x="3106" y="3034"/>
                    </a:cubicBezTo>
                    <a:cubicBezTo>
                      <a:pt x="3043" y="2970"/>
                      <a:pt x="3210" y="2957"/>
                      <a:pt x="3347" y="2957"/>
                    </a:cubicBezTo>
                    <a:cubicBezTo>
                      <a:pt x="3428" y="2957"/>
                      <a:pt x="3499" y="2961"/>
                      <a:pt x="3506" y="2962"/>
                    </a:cubicBezTo>
                    <a:cubicBezTo>
                      <a:pt x="3581" y="2976"/>
                      <a:pt x="3657" y="2989"/>
                      <a:pt x="3732" y="3003"/>
                    </a:cubicBezTo>
                    <a:lnTo>
                      <a:pt x="3732" y="2316"/>
                    </a:lnTo>
                    <a:cubicBezTo>
                      <a:pt x="3732" y="2316"/>
                      <a:pt x="3732" y="2316"/>
                      <a:pt x="3733" y="2316"/>
                    </a:cubicBezTo>
                    <a:cubicBezTo>
                      <a:pt x="3733" y="2316"/>
                      <a:pt x="3733" y="2316"/>
                      <a:pt x="3734" y="2316"/>
                    </a:cubicBezTo>
                    <a:lnTo>
                      <a:pt x="3740" y="2305"/>
                    </a:lnTo>
                    <a:lnTo>
                      <a:pt x="3740" y="1046"/>
                    </a:lnTo>
                    <a:lnTo>
                      <a:pt x="3741" y="1046"/>
                    </a:lnTo>
                    <a:cubicBezTo>
                      <a:pt x="3741" y="1046"/>
                      <a:pt x="3740" y="1046"/>
                      <a:pt x="3740" y="1044"/>
                    </a:cubicBezTo>
                    <a:lnTo>
                      <a:pt x="3740" y="1043"/>
                    </a:lnTo>
                    <a:cubicBezTo>
                      <a:pt x="3718" y="993"/>
                      <a:pt x="3697" y="948"/>
                      <a:pt x="3677" y="899"/>
                    </a:cubicBezTo>
                    <a:cubicBezTo>
                      <a:pt x="3596" y="701"/>
                      <a:pt x="3525" y="500"/>
                      <a:pt x="3465" y="298"/>
                    </a:cubicBezTo>
                    <a:cubicBezTo>
                      <a:pt x="3435" y="200"/>
                      <a:pt x="3407" y="100"/>
                      <a:pt x="338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3" name="Google Shape;2883;p19"/>
              <p:cNvSpPr/>
              <p:nvPr/>
            </p:nvSpPr>
            <p:spPr>
              <a:xfrm>
                <a:off x="8106016" y="3927582"/>
                <a:ext cx="1672" cy="2509"/>
              </a:xfrm>
              <a:custGeom>
                <a:avLst/>
                <a:gdLst/>
                <a:ahLst/>
                <a:cxnLst/>
                <a:rect l="l" t="t" r="r" b="b"/>
                <a:pathLst>
                  <a:path w="14" h="21" extrusionOk="0">
                    <a:moveTo>
                      <a:pt x="8" y="0"/>
                    </a:moveTo>
                    <a:lnTo>
                      <a:pt x="8" y="0"/>
                    </a:lnTo>
                    <a:cubicBezTo>
                      <a:pt x="2" y="6"/>
                      <a:pt x="1" y="20"/>
                      <a:pt x="9" y="20"/>
                    </a:cubicBezTo>
                    <a:cubicBezTo>
                      <a:pt x="10" y="20"/>
                      <a:pt x="12" y="20"/>
                      <a:pt x="14" y="19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1C1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4" name="Google Shape;2884;p19"/>
              <p:cNvSpPr/>
              <p:nvPr/>
            </p:nvSpPr>
            <p:spPr>
              <a:xfrm>
                <a:off x="7946665" y="3813265"/>
                <a:ext cx="424893" cy="432299"/>
              </a:xfrm>
              <a:custGeom>
                <a:avLst/>
                <a:gdLst/>
                <a:ahLst/>
                <a:cxnLst/>
                <a:rect l="l" t="t" r="r" b="b"/>
                <a:pathLst>
                  <a:path w="3557" h="3619" extrusionOk="0">
                    <a:moveTo>
                      <a:pt x="3198" y="0"/>
                    </a:moveTo>
                    <a:lnTo>
                      <a:pt x="2537" y="247"/>
                    </a:lnTo>
                    <a:lnTo>
                      <a:pt x="1991" y="450"/>
                    </a:lnTo>
                    <a:lnTo>
                      <a:pt x="1709" y="553"/>
                    </a:lnTo>
                    <a:lnTo>
                      <a:pt x="1640" y="579"/>
                    </a:lnTo>
                    <a:lnTo>
                      <a:pt x="1637" y="581"/>
                    </a:lnTo>
                    <a:lnTo>
                      <a:pt x="1491" y="636"/>
                    </a:lnTo>
                    <a:lnTo>
                      <a:pt x="1436" y="655"/>
                    </a:lnTo>
                    <a:lnTo>
                      <a:pt x="1433" y="655"/>
                    </a:lnTo>
                    <a:lnTo>
                      <a:pt x="1352" y="687"/>
                    </a:lnTo>
                    <a:lnTo>
                      <a:pt x="1351" y="687"/>
                    </a:lnTo>
                    <a:lnTo>
                      <a:pt x="1281" y="712"/>
                    </a:lnTo>
                    <a:lnTo>
                      <a:pt x="1332" y="902"/>
                    </a:lnTo>
                    <a:lnTo>
                      <a:pt x="1346" y="957"/>
                    </a:lnTo>
                    <a:cubicBezTo>
                      <a:pt x="1349" y="955"/>
                      <a:pt x="1351" y="954"/>
                      <a:pt x="1353" y="954"/>
                    </a:cubicBezTo>
                    <a:cubicBezTo>
                      <a:pt x="1355" y="954"/>
                      <a:pt x="1357" y="954"/>
                      <a:pt x="1359" y="956"/>
                    </a:cubicBezTo>
                    <a:cubicBezTo>
                      <a:pt x="1378" y="964"/>
                      <a:pt x="1374" y="986"/>
                      <a:pt x="1368" y="1004"/>
                    </a:cubicBezTo>
                    <a:cubicBezTo>
                      <a:pt x="1366" y="1014"/>
                      <a:pt x="1364" y="1021"/>
                      <a:pt x="1361" y="1030"/>
                    </a:cubicBezTo>
                    <a:cubicBezTo>
                      <a:pt x="1356" y="1043"/>
                      <a:pt x="1352" y="1051"/>
                      <a:pt x="1349" y="1065"/>
                    </a:cubicBezTo>
                    <a:lnTo>
                      <a:pt x="1349" y="1066"/>
                    </a:lnTo>
                    <a:cubicBezTo>
                      <a:pt x="1336" y="1110"/>
                      <a:pt x="1321" y="1153"/>
                      <a:pt x="1307" y="1197"/>
                    </a:cubicBezTo>
                    <a:cubicBezTo>
                      <a:pt x="1291" y="1246"/>
                      <a:pt x="1274" y="1294"/>
                      <a:pt x="1258" y="1345"/>
                    </a:cubicBezTo>
                    <a:cubicBezTo>
                      <a:pt x="1213" y="1483"/>
                      <a:pt x="1168" y="1624"/>
                      <a:pt x="1121" y="1763"/>
                    </a:cubicBezTo>
                    <a:cubicBezTo>
                      <a:pt x="1117" y="1778"/>
                      <a:pt x="1111" y="1792"/>
                      <a:pt x="1107" y="1807"/>
                    </a:cubicBezTo>
                    <a:cubicBezTo>
                      <a:pt x="1051" y="1975"/>
                      <a:pt x="995" y="2148"/>
                      <a:pt x="870" y="2289"/>
                    </a:cubicBezTo>
                    <a:cubicBezTo>
                      <a:pt x="851" y="2052"/>
                      <a:pt x="834" y="1815"/>
                      <a:pt x="815" y="1580"/>
                    </a:cubicBezTo>
                    <a:cubicBezTo>
                      <a:pt x="805" y="1613"/>
                      <a:pt x="794" y="1650"/>
                      <a:pt x="786" y="1685"/>
                    </a:cubicBezTo>
                    <a:lnTo>
                      <a:pt x="786" y="1686"/>
                    </a:lnTo>
                    <a:cubicBezTo>
                      <a:pt x="768" y="1756"/>
                      <a:pt x="749" y="1823"/>
                      <a:pt x="729" y="1892"/>
                    </a:cubicBezTo>
                    <a:cubicBezTo>
                      <a:pt x="691" y="2033"/>
                      <a:pt x="652" y="2177"/>
                      <a:pt x="613" y="2318"/>
                    </a:cubicBezTo>
                    <a:lnTo>
                      <a:pt x="558" y="2521"/>
                    </a:lnTo>
                    <a:cubicBezTo>
                      <a:pt x="543" y="2424"/>
                      <a:pt x="529" y="2328"/>
                      <a:pt x="514" y="2229"/>
                    </a:cubicBezTo>
                    <a:cubicBezTo>
                      <a:pt x="511" y="2222"/>
                      <a:pt x="511" y="2213"/>
                      <a:pt x="510" y="2204"/>
                    </a:cubicBezTo>
                    <a:cubicBezTo>
                      <a:pt x="507" y="2209"/>
                      <a:pt x="504" y="2215"/>
                      <a:pt x="501" y="2219"/>
                    </a:cubicBezTo>
                    <a:cubicBezTo>
                      <a:pt x="463" y="2281"/>
                      <a:pt x="427" y="2342"/>
                      <a:pt x="392" y="2408"/>
                    </a:cubicBezTo>
                    <a:lnTo>
                      <a:pt x="392" y="2409"/>
                    </a:lnTo>
                    <a:cubicBezTo>
                      <a:pt x="335" y="2512"/>
                      <a:pt x="282" y="2618"/>
                      <a:pt x="231" y="2723"/>
                    </a:cubicBezTo>
                    <a:cubicBezTo>
                      <a:pt x="177" y="2833"/>
                      <a:pt x="126" y="2946"/>
                      <a:pt x="80" y="3061"/>
                    </a:cubicBezTo>
                    <a:cubicBezTo>
                      <a:pt x="73" y="3079"/>
                      <a:pt x="64" y="3099"/>
                      <a:pt x="57" y="3116"/>
                    </a:cubicBezTo>
                    <a:cubicBezTo>
                      <a:pt x="36" y="3166"/>
                      <a:pt x="17" y="3214"/>
                      <a:pt x="0" y="3262"/>
                    </a:cubicBezTo>
                    <a:cubicBezTo>
                      <a:pt x="23" y="3247"/>
                      <a:pt x="46" y="3231"/>
                      <a:pt x="71" y="3214"/>
                    </a:cubicBezTo>
                    <a:cubicBezTo>
                      <a:pt x="96" y="3195"/>
                      <a:pt x="118" y="3179"/>
                      <a:pt x="141" y="3159"/>
                    </a:cubicBezTo>
                    <a:cubicBezTo>
                      <a:pt x="158" y="3145"/>
                      <a:pt x="173" y="3134"/>
                      <a:pt x="187" y="3119"/>
                    </a:cubicBezTo>
                    <a:lnTo>
                      <a:pt x="189" y="3119"/>
                    </a:lnTo>
                    <a:cubicBezTo>
                      <a:pt x="219" y="3092"/>
                      <a:pt x="247" y="3063"/>
                      <a:pt x="276" y="3032"/>
                    </a:cubicBezTo>
                    <a:cubicBezTo>
                      <a:pt x="289" y="3015"/>
                      <a:pt x="304" y="2999"/>
                      <a:pt x="318" y="2983"/>
                    </a:cubicBezTo>
                    <a:lnTo>
                      <a:pt x="319" y="2981"/>
                    </a:lnTo>
                    <a:cubicBezTo>
                      <a:pt x="325" y="2976"/>
                      <a:pt x="330" y="2968"/>
                      <a:pt x="338" y="2961"/>
                    </a:cubicBezTo>
                    <a:cubicBezTo>
                      <a:pt x="356" y="2939"/>
                      <a:pt x="375" y="2917"/>
                      <a:pt x="392" y="2894"/>
                    </a:cubicBezTo>
                    <a:lnTo>
                      <a:pt x="392" y="2893"/>
                    </a:lnTo>
                    <a:cubicBezTo>
                      <a:pt x="428" y="2842"/>
                      <a:pt x="462" y="2787"/>
                      <a:pt x="491" y="2733"/>
                    </a:cubicBezTo>
                    <a:lnTo>
                      <a:pt x="491" y="2733"/>
                    </a:lnTo>
                    <a:cubicBezTo>
                      <a:pt x="488" y="2795"/>
                      <a:pt x="500" y="2858"/>
                      <a:pt x="523" y="2916"/>
                    </a:cubicBezTo>
                    <a:cubicBezTo>
                      <a:pt x="549" y="2978"/>
                      <a:pt x="587" y="3039"/>
                      <a:pt x="640" y="3087"/>
                    </a:cubicBezTo>
                    <a:cubicBezTo>
                      <a:pt x="735" y="3005"/>
                      <a:pt x="828" y="2920"/>
                      <a:pt x="922" y="2838"/>
                    </a:cubicBezTo>
                    <a:lnTo>
                      <a:pt x="922" y="2836"/>
                    </a:lnTo>
                    <a:cubicBezTo>
                      <a:pt x="945" y="2816"/>
                      <a:pt x="967" y="2794"/>
                      <a:pt x="992" y="2774"/>
                    </a:cubicBezTo>
                    <a:cubicBezTo>
                      <a:pt x="1059" y="2872"/>
                      <a:pt x="1133" y="2967"/>
                      <a:pt x="1214" y="3055"/>
                    </a:cubicBezTo>
                    <a:cubicBezTo>
                      <a:pt x="1233" y="3077"/>
                      <a:pt x="1250" y="3098"/>
                      <a:pt x="1271" y="3116"/>
                    </a:cubicBezTo>
                    <a:cubicBezTo>
                      <a:pt x="1371" y="3218"/>
                      <a:pt x="1478" y="3314"/>
                      <a:pt x="1592" y="3398"/>
                    </a:cubicBezTo>
                    <a:cubicBezTo>
                      <a:pt x="1616" y="3417"/>
                      <a:pt x="1638" y="3433"/>
                      <a:pt x="1661" y="3449"/>
                    </a:cubicBezTo>
                    <a:cubicBezTo>
                      <a:pt x="1692" y="3471"/>
                      <a:pt x="1725" y="3493"/>
                      <a:pt x="1756" y="3513"/>
                    </a:cubicBezTo>
                    <a:cubicBezTo>
                      <a:pt x="1814" y="3551"/>
                      <a:pt x="1870" y="3585"/>
                      <a:pt x="1930" y="3619"/>
                    </a:cubicBezTo>
                    <a:cubicBezTo>
                      <a:pt x="1924" y="3578"/>
                      <a:pt x="1921" y="3536"/>
                      <a:pt x="1917" y="3497"/>
                    </a:cubicBezTo>
                    <a:cubicBezTo>
                      <a:pt x="1914" y="3456"/>
                      <a:pt x="1914" y="3417"/>
                      <a:pt x="1915" y="3375"/>
                    </a:cubicBezTo>
                    <a:cubicBezTo>
                      <a:pt x="1915" y="3353"/>
                      <a:pt x="1915" y="3331"/>
                      <a:pt x="1917" y="3310"/>
                    </a:cubicBezTo>
                    <a:cubicBezTo>
                      <a:pt x="1921" y="3246"/>
                      <a:pt x="1928" y="3180"/>
                      <a:pt x="1940" y="3115"/>
                    </a:cubicBezTo>
                    <a:cubicBezTo>
                      <a:pt x="1955" y="3034"/>
                      <a:pt x="1979" y="2951"/>
                      <a:pt x="2008" y="2872"/>
                    </a:cubicBezTo>
                    <a:cubicBezTo>
                      <a:pt x="2016" y="2856"/>
                      <a:pt x="2020" y="2838"/>
                      <a:pt x="2027" y="2822"/>
                    </a:cubicBezTo>
                    <a:cubicBezTo>
                      <a:pt x="2040" y="2830"/>
                      <a:pt x="2055" y="2839"/>
                      <a:pt x="2069" y="2849"/>
                    </a:cubicBezTo>
                    <a:lnTo>
                      <a:pt x="2318" y="3012"/>
                    </a:lnTo>
                    <a:cubicBezTo>
                      <a:pt x="2371" y="3047"/>
                      <a:pt x="2422" y="3082"/>
                      <a:pt x="2474" y="3115"/>
                    </a:cubicBezTo>
                    <a:cubicBezTo>
                      <a:pt x="2480" y="3121"/>
                      <a:pt x="2485" y="3125"/>
                      <a:pt x="2492" y="3128"/>
                    </a:cubicBezTo>
                    <a:cubicBezTo>
                      <a:pt x="2495" y="3122"/>
                      <a:pt x="2496" y="3119"/>
                      <a:pt x="2499" y="3115"/>
                    </a:cubicBezTo>
                    <a:lnTo>
                      <a:pt x="2669" y="2832"/>
                    </a:lnTo>
                    <a:cubicBezTo>
                      <a:pt x="2752" y="2900"/>
                      <a:pt x="2833" y="2967"/>
                      <a:pt x="2917" y="3034"/>
                    </a:cubicBezTo>
                    <a:cubicBezTo>
                      <a:pt x="2854" y="2970"/>
                      <a:pt x="3021" y="2957"/>
                      <a:pt x="3158" y="2957"/>
                    </a:cubicBezTo>
                    <a:cubicBezTo>
                      <a:pt x="3239" y="2957"/>
                      <a:pt x="3310" y="2961"/>
                      <a:pt x="3317" y="2962"/>
                    </a:cubicBezTo>
                    <a:cubicBezTo>
                      <a:pt x="3392" y="2976"/>
                      <a:pt x="3468" y="2989"/>
                      <a:pt x="3543" y="3003"/>
                    </a:cubicBezTo>
                    <a:lnTo>
                      <a:pt x="3543" y="2316"/>
                    </a:lnTo>
                    <a:cubicBezTo>
                      <a:pt x="3543" y="2316"/>
                      <a:pt x="3543" y="2316"/>
                      <a:pt x="3544" y="2316"/>
                    </a:cubicBezTo>
                    <a:cubicBezTo>
                      <a:pt x="3544" y="2316"/>
                      <a:pt x="3544" y="2316"/>
                      <a:pt x="3545" y="2316"/>
                    </a:cubicBezTo>
                    <a:lnTo>
                      <a:pt x="3553" y="2305"/>
                    </a:lnTo>
                    <a:lnTo>
                      <a:pt x="3553" y="1046"/>
                    </a:lnTo>
                    <a:lnTo>
                      <a:pt x="3556" y="1046"/>
                    </a:lnTo>
                    <a:cubicBezTo>
                      <a:pt x="3556" y="1046"/>
                      <a:pt x="3553" y="1046"/>
                      <a:pt x="3553" y="1044"/>
                    </a:cubicBezTo>
                    <a:lnTo>
                      <a:pt x="3553" y="1043"/>
                    </a:lnTo>
                    <a:cubicBezTo>
                      <a:pt x="3532" y="993"/>
                      <a:pt x="3513" y="948"/>
                      <a:pt x="3492" y="899"/>
                    </a:cubicBezTo>
                    <a:cubicBezTo>
                      <a:pt x="3411" y="701"/>
                      <a:pt x="3340" y="500"/>
                      <a:pt x="3280" y="298"/>
                    </a:cubicBezTo>
                    <a:cubicBezTo>
                      <a:pt x="3248" y="200"/>
                      <a:pt x="3222" y="100"/>
                      <a:pt x="31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5" name="Google Shape;2885;p19"/>
              <p:cNvSpPr/>
              <p:nvPr/>
            </p:nvSpPr>
            <p:spPr>
              <a:xfrm>
                <a:off x="7962194" y="3583316"/>
                <a:ext cx="408528" cy="445677"/>
              </a:xfrm>
              <a:custGeom>
                <a:avLst/>
                <a:gdLst/>
                <a:ahLst/>
                <a:cxnLst/>
                <a:rect l="l" t="t" r="r" b="b"/>
                <a:pathLst>
                  <a:path w="3420" h="3731" extrusionOk="0">
                    <a:moveTo>
                      <a:pt x="2555" y="1"/>
                    </a:moveTo>
                    <a:lnTo>
                      <a:pt x="2257" y="180"/>
                    </a:lnTo>
                    <a:lnTo>
                      <a:pt x="2244" y="187"/>
                    </a:lnTo>
                    <a:lnTo>
                      <a:pt x="1996" y="335"/>
                    </a:lnTo>
                    <a:lnTo>
                      <a:pt x="1993" y="335"/>
                    </a:lnTo>
                    <a:lnTo>
                      <a:pt x="1990" y="338"/>
                    </a:lnTo>
                    <a:lnTo>
                      <a:pt x="1984" y="341"/>
                    </a:lnTo>
                    <a:lnTo>
                      <a:pt x="1954" y="360"/>
                    </a:lnTo>
                    <a:lnTo>
                      <a:pt x="1952" y="360"/>
                    </a:lnTo>
                    <a:lnTo>
                      <a:pt x="1666" y="530"/>
                    </a:lnTo>
                    <a:lnTo>
                      <a:pt x="1504" y="625"/>
                    </a:lnTo>
                    <a:lnTo>
                      <a:pt x="1502" y="628"/>
                    </a:lnTo>
                    <a:lnTo>
                      <a:pt x="1456" y="654"/>
                    </a:lnTo>
                    <a:lnTo>
                      <a:pt x="1431" y="669"/>
                    </a:lnTo>
                    <a:lnTo>
                      <a:pt x="1328" y="731"/>
                    </a:lnTo>
                    <a:lnTo>
                      <a:pt x="1194" y="810"/>
                    </a:lnTo>
                    <a:lnTo>
                      <a:pt x="1180" y="819"/>
                    </a:lnTo>
                    <a:cubicBezTo>
                      <a:pt x="1177" y="819"/>
                      <a:pt x="1176" y="820"/>
                      <a:pt x="1173" y="821"/>
                    </a:cubicBezTo>
                    <a:cubicBezTo>
                      <a:pt x="1142" y="840"/>
                      <a:pt x="1027" y="907"/>
                      <a:pt x="1027" y="907"/>
                    </a:cubicBezTo>
                    <a:cubicBezTo>
                      <a:pt x="1010" y="987"/>
                      <a:pt x="991" y="1067"/>
                      <a:pt x="972" y="1145"/>
                    </a:cubicBezTo>
                    <a:cubicBezTo>
                      <a:pt x="968" y="1161"/>
                      <a:pt x="965" y="1176"/>
                      <a:pt x="961" y="1190"/>
                    </a:cubicBezTo>
                    <a:cubicBezTo>
                      <a:pt x="946" y="1248"/>
                      <a:pt x="930" y="1306"/>
                      <a:pt x="916" y="1363"/>
                    </a:cubicBezTo>
                    <a:cubicBezTo>
                      <a:pt x="914" y="1365"/>
                      <a:pt x="914" y="1365"/>
                      <a:pt x="914" y="1366"/>
                    </a:cubicBezTo>
                    <a:cubicBezTo>
                      <a:pt x="911" y="1369"/>
                      <a:pt x="911" y="1369"/>
                      <a:pt x="911" y="1370"/>
                    </a:cubicBezTo>
                    <a:cubicBezTo>
                      <a:pt x="903" y="1407"/>
                      <a:pt x="892" y="1439"/>
                      <a:pt x="882" y="1473"/>
                    </a:cubicBezTo>
                    <a:cubicBezTo>
                      <a:pt x="879" y="1492"/>
                      <a:pt x="875" y="1508"/>
                      <a:pt x="868" y="1524"/>
                    </a:cubicBezTo>
                    <a:cubicBezTo>
                      <a:pt x="868" y="1532"/>
                      <a:pt x="866" y="1537"/>
                      <a:pt x="865" y="1540"/>
                    </a:cubicBezTo>
                    <a:cubicBezTo>
                      <a:pt x="853" y="1582"/>
                      <a:pt x="842" y="1624"/>
                      <a:pt x="828" y="1664"/>
                    </a:cubicBezTo>
                    <a:cubicBezTo>
                      <a:pt x="805" y="1742"/>
                      <a:pt x="779" y="1819"/>
                      <a:pt x="754" y="1895"/>
                    </a:cubicBezTo>
                    <a:cubicBezTo>
                      <a:pt x="736" y="1945"/>
                      <a:pt x="718" y="1995"/>
                      <a:pt x="699" y="2046"/>
                    </a:cubicBezTo>
                    <a:lnTo>
                      <a:pt x="699" y="2047"/>
                    </a:lnTo>
                    <a:cubicBezTo>
                      <a:pt x="692" y="2066"/>
                      <a:pt x="688" y="2083"/>
                      <a:pt x="680" y="2102"/>
                    </a:cubicBezTo>
                    <a:cubicBezTo>
                      <a:pt x="647" y="2194"/>
                      <a:pt x="611" y="2285"/>
                      <a:pt x="574" y="2375"/>
                    </a:cubicBezTo>
                    <a:cubicBezTo>
                      <a:pt x="548" y="2443"/>
                      <a:pt x="522" y="2504"/>
                      <a:pt x="493" y="2570"/>
                    </a:cubicBezTo>
                    <a:cubicBezTo>
                      <a:pt x="487" y="2584"/>
                      <a:pt x="481" y="2597"/>
                      <a:pt x="474" y="2612"/>
                    </a:cubicBezTo>
                    <a:cubicBezTo>
                      <a:pt x="452" y="2661"/>
                      <a:pt x="431" y="2708"/>
                      <a:pt x="409" y="2757"/>
                    </a:cubicBezTo>
                    <a:cubicBezTo>
                      <a:pt x="403" y="2770"/>
                      <a:pt x="399" y="2780"/>
                      <a:pt x="391" y="2793"/>
                    </a:cubicBezTo>
                    <a:lnTo>
                      <a:pt x="370" y="2843"/>
                    </a:lnTo>
                    <a:cubicBezTo>
                      <a:pt x="368" y="2847"/>
                      <a:pt x="364" y="2854"/>
                      <a:pt x="361" y="2862"/>
                    </a:cubicBezTo>
                    <a:cubicBezTo>
                      <a:pt x="345" y="2894"/>
                      <a:pt x="329" y="2926"/>
                      <a:pt x="314" y="2956"/>
                    </a:cubicBezTo>
                    <a:cubicBezTo>
                      <a:pt x="269" y="3048"/>
                      <a:pt x="226" y="3138"/>
                      <a:pt x="184" y="3231"/>
                    </a:cubicBezTo>
                    <a:lnTo>
                      <a:pt x="182" y="3232"/>
                    </a:lnTo>
                    <a:lnTo>
                      <a:pt x="139" y="3331"/>
                    </a:lnTo>
                    <a:cubicBezTo>
                      <a:pt x="136" y="3341"/>
                      <a:pt x="130" y="3353"/>
                      <a:pt x="124" y="3366"/>
                    </a:cubicBezTo>
                    <a:lnTo>
                      <a:pt x="124" y="3367"/>
                    </a:lnTo>
                    <a:cubicBezTo>
                      <a:pt x="114" y="3392"/>
                      <a:pt x="104" y="3414"/>
                      <a:pt x="95" y="3438"/>
                    </a:cubicBezTo>
                    <a:cubicBezTo>
                      <a:pt x="86" y="3456"/>
                      <a:pt x="79" y="3476"/>
                      <a:pt x="72" y="3496"/>
                    </a:cubicBezTo>
                    <a:cubicBezTo>
                      <a:pt x="44" y="3570"/>
                      <a:pt x="21" y="3646"/>
                      <a:pt x="1" y="3724"/>
                    </a:cubicBezTo>
                    <a:cubicBezTo>
                      <a:pt x="68" y="3681"/>
                      <a:pt x="131" y="3634"/>
                      <a:pt x="195" y="3585"/>
                    </a:cubicBezTo>
                    <a:cubicBezTo>
                      <a:pt x="224" y="3563"/>
                      <a:pt x="253" y="3540"/>
                      <a:pt x="282" y="3515"/>
                    </a:cubicBezTo>
                    <a:cubicBezTo>
                      <a:pt x="314" y="3490"/>
                      <a:pt x="345" y="3463"/>
                      <a:pt x="374" y="3438"/>
                    </a:cubicBezTo>
                    <a:cubicBezTo>
                      <a:pt x="377" y="3438"/>
                      <a:pt x="377" y="3438"/>
                      <a:pt x="378" y="3435"/>
                    </a:cubicBezTo>
                    <a:cubicBezTo>
                      <a:pt x="445" y="3374"/>
                      <a:pt x="512" y="3312"/>
                      <a:pt x="576" y="3247"/>
                    </a:cubicBezTo>
                    <a:lnTo>
                      <a:pt x="592" y="3231"/>
                    </a:lnTo>
                    <a:cubicBezTo>
                      <a:pt x="596" y="3229"/>
                      <a:pt x="599" y="3225"/>
                      <a:pt x="602" y="3222"/>
                    </a:cubicBezTo>
                    <a:cubicBezTo>
                      <a:pt x="605" y="3216"/>
                      <a:pt x="611" y="3213"/>
                      <a:pt x="614" y="3207"/>
                    </a:cubicBezTo>
                    <a:cubicBezTo>
                      <a:pt x="625" y="3196"/>
                      <a:pt x="635" y="3186"/>
                      <a:pt x="645" y="3172"/>
                    </a:cubicBezTo>
                    <a:lnTo>
                      <a:pt x="647" y="3171"/>
                    </a:lnTo>
                    <a:cubicBezTo>
                      <a:pt x="656" y="3164"/>
                      <a:pt x="663" y="3154"/>
                      <a:pt x="670" y="3145"/>
                    </a:cubicBezTo>
                    <a:cubicBezTo>
                      <a:pt x="679" y="3135"/>
                      <a:pt x="689" y="3125"/>
                      <a:pt x="699" y="3114"/>
                    </a:cubicBezTo>
                    <a:lnTo>
                      <a:pt x="699" y="3113"/>
                    </a:lnTo>
                    <a:cubicBezTo>
                      <a:pt x="705" y="3106"/>
                      <a:pt x="712" y="3098"/>
                      <a:pt x="718" y="3091"/>
                    </a:cubicBezTo>
                    <a:cubicBezTo>
                      <a:pt x="744" y="3061"/>
                      <a:pt x="770" y="3029"/>
                      <a:pt x="795" y="2998"/>
                    </a:cubicBezTo>
                    <a:cubicBezTo>
                      <a:pt x="799" y="2995"/>
                      <a:pt x="801" y="2992"/>
                      <a:pt x="802" y="2990"/>
                    </a:cubicBezTo>
                    <a:lnTo>
                      <a:pt x="889" y="2875"/>
                    </a:lnTo>
                    <a:cubicBezTo>
                      <a:pt x="910" y="2930"/>
                      <a:pt x="934" y="2981"/>
                      <a:pt x="962" y="3029"/>
                    </a:cubicBezTo>
                    <a:cubicBezTo>
                      <a:pt x="972" y="3027"/>
                      <a:pt x="981" y="3021"/>
                      <a:pt x="990" y="3014"/>
                    </a:cubicBezTo>
                    <a:cubicBezTo>
                      <a:pt x="995" y="3011"/>
                      <a:pt x="1001" y="3005"/>
                      <a:pt x="1007" y="3000"/>
                    </a:cubicBezTo>
                    <a:cubicBezTo>
                      <a:pt x="1052" y="2949"/>
                      <a:pt x="1080" y="2861"/>
                      <a:pt x="1134" y="2861"/>
                    </a:cubicBezTo>
                    <a:cubicBezTo>
                      <a:pt x="1136" y="2861"/>
                      <a:pt x="1138" y="2861"/>
                      <a:pt x="1141" y="2862"/>
                    </a:cubicBezTo>
                    <a:lnTo>
                      <a:pt x="1142" y="2862"/>
                    </a:lnTo>
                    <a:cubicBezTo>
                      <a:pt x="1146" y="2862"/>
                      <a:pt x="1152" y="2863"/>
                      <a:pt x="1157" y="2866"/>
                    </a:cubicBezTo>
                    <a:cubicBezTo>
                      <a:pt x="1178" y="2875"/>
                      <a:pt x="1193" y="2898"/>
                      <a:pt x="1205" y="2918"/>
                    </a:cubicBezTo>
                    <a:cubicBezTo>
                      <a:pt x="1209" y="2931"/>
                      <a:pt x="1216" y="2943"/>
                      <a:pt x="1225" y="2956"/>
                    </a:cubicBezTo>
                    <a:cubicBezTo>
                      <a:pt x="1351" y="3196"/>
                      <a:pt x="1435" y="3459"/>
                      <a:pt x="1466" y="3730"/>
                    </a:cubicBezTo>
                    <a:cubicBezTo>
                      <a:pt x="1665" y="3472"/>
                      <a:pt x="1864" y="3216"/>
                      <a:pt x="2063" y="2958"/>
                    </a:cubicBezTo>
                    <a:cubicBezTo>
                      <a:pt x="2089" y="2926"/>
                      <a:pt x="2119" y="2891"/>
                      <a:pt x="2156" y="2882"/>
                    </a:cubicBezTo>
                    <a:lnTo>
                      <a:pt x="2157" y="2882"/>
                    </a:lnTo>
                    <a:cubicBezTo>
                      <a:pt x="2163" y="2881"/>
                      <a:pt x="2170" y="2881"/>
                      <a:pt x="2177" y="2881"/>
                    </a:cubicBezTo>
                    <a:cubicBezTo>
                      <a:pt x="2186" y="2881"/>
                      <a:pt x="2195" y="2882"/>
                      <a:pt x="2202" y="2886"/>
                    </a:cubicBezTo>
                    <a:cubicBezTo>
                      <a:pt x="2272" y="2913"/>
                      <a:pt x="2302" y="3029"/>
                      <a:pt x="2381" y="3036"/>
                    </a:cubicBezTo>
                    <a:cubicBezTo>
                      <a:pt x="2419" y="2992"/>
                      <a:pt x="2459" y="2947"/>
                      <a:pt x="2497" y="2904"/>
                    </a:cubicBezTo>
                    <a:cubicBezTo>
                      <a:pt x="2506" y="2895"/>
                      <a:pt x="2513" y="2888"/>
                      <a:pt x="2520" y="2879"/>
                    </a:cubicBezTo>
                    <a:cubicBezTo>
                      <a:pt x="2532" y="2888"/>
                      <a:pt x="2541" y="2898"/>
                      <a:pt x="2551" y="2907"/>
                    </a:cubicBezTo>
                    <a:cubicBezTo>
                      <a:pt x="2738" y="3085"/>
                      <a:pt x="2938" y="3251"/>
                      <a:pt x="3146" y="3403"/>
                    </a:cubicBezTo>
                    <a:cubicBezTo>
                      <a:pt x="3181" y="3427"/>
                      <a:pt x="3227" y="3451"/>
                      <a:pt x="3266" y="3451"/>
                    </a:cubicBezTo>
                    <a:cubicBezTo>
                      <a:pt x="3288" y="3451"/>
                      <a:pt x="3308" y="3443"/>
                      <a:pt x="3323" y="3424"/>
                    </a:cubicBezTo>
                    <a:cubicBezTo>
                      <a:pt x="3338" y="3403"/>
                      <a:pt x="3339" y="3376"/>
                      <a:pt x="3341" y="3353"/>
                    </a:cubicBezTo>
                    <a:cubicBezTo>
                      <a:pt x="3349" y="3238"/>
                      <a:pt x="3357" y="3125"/>
                      <a:pt x="3367" y="3013"/>
                    </a:cubicBezTo>
                    <a:cubicBezTo>
                      <a:pt x="3381" y="3024"/>
                      <a:pt x="3393" y="3035"/>
                      <a:pt x="3407" y="3043"/>
                    </a:cubicBezTo>
                    <a:cubicBezTo>
                      <a:pt x="3407" y="3045"/>
                      <a:pt x="3407" y="3045"/>
                      <a:pt x="3410" y="3048"/>
                    </a:cubicBezTo>
                    <a:lnTo>
                      <a:pt x="3412" y="3045"/>
                    </a:lnTo>
                    <a:lnTo>
                      <a:pt x="3413" y="2969"/>
                    </a:lnTo>
                    <a:cubicBezTo>
                      <a:pt x="3413" y="2968"/>
                      <a:pt x="3413" y="2968"/>
                      <a:pt x="3413" y="2968"/>
                    </a:cubicBezTo>
                    <a:cubicBezTo>
                      <a:pt x="3414" y="2968"/>
                      <a:pt x="3415" y="2968"/>
                      <a:pt x="3419" y="2969"/>
                    </a:cubicBezTo>
                    <a:lnTo>
                      <a:pt x="3419" y="2189"/>
                    </a:lnTo>
                    <a:cubicBezTo>
                      <a:pt x="3357" y="2053"/>
                      <a:pt x="3291" y="1918"/>
                      <a:pt x="3216" y="1787"/>
                    </a:cubicBezTo>
                    <a:lnTo>
                      <a:pt x="3216" y="1787"/>
                    </a:lnTo>
                    <a:cubicBezTo>
                      <a:pt x="3283" y="1838"/>
                      <a:pt x="3351" y="1889"/>
                      <a:pt x="3419" y="1940"/>
                    </a:cubicBezTo>
                    <a:lnTo>
                      <a:pt x="3419" y="1725"/>
                    </a:lnTo>
                    <a:cubicBezTo>
                      <a:pt x="3407" y="1706"/>
                      <a:pt x="3397" y="1690"/>
                      <a:pt x="3387" y="1674"/>
                    </a:cubicBezTo>
                    <a:cubicBezTo>
                      <a:pt x="3344" y="1604"/>
                      <a:pt x="3303" y="1533"/>
                      <a:pt x="3262" y="1460"/>
                    </a:cubicBezTo>
                    <a:cubicBezTo>
                      <a:pt x="3239" y="1417"/>
                      <a:pt x="3213" y="1373"/>
                      <a:pt x="3190" y="1333"/>
                    </a:cubicBezTo>
                    <a:cubicBezTo>
                      <a:pt x="3174" y="1304"/>
                      <a:pt x="3158" y="1276"/>
                      <a:pt x="3143" y="1247"/>
                    </a:cubicBezTo>
                    <a:cubicBezTo>
                      <a:pt x="3121" y="1205"/>
                      <a:pt x="3097" y="1163"/>
                      <a:pt x="3075" y="1122"/>
                    </a:cubicBezTo>
                    <a:cubicBezTo>
                      <a:pt x="3058" y="1090"/>
                      <a:pt x="3042" y="1060"/>
                      <a:pt x="3027" y="1029"/>
                    </a:cubicBezTo>
                    <a:cubicBezTo>
                      <a:pt x="2988" y="956"/>
                      <a:pt x="2950" y="884"/>
                      <a:pt x="2915" y="811"/>
                    </a:cubicBezTo>
                    <a:lnTo>
                      <a:pt x="2915" y="810"/>
                    </a:lnTo>
                    <a:cubicBezTo>
                      <a:pt x="2891" y="756"/>
                      <a:pt x="2863" y="704"/>
                      <a:pt x="2840" y="652"/>
                    </a:cubicBezTo>
                    <a:cubicBezTo>
                      <a:pt x="2831" y="636"/>
                      <a:pt x="2824" y="618"/>
                      <a:pt x="2816" y="601"/>
                    </a:cubicBezTo>
                    <a:cubicBezTo>
                      <a:pt x="2780" y="527"/>
                      <a:pt x="2747" y="450"/>
                      <a:pt x="2712" y="374"/>
                    </a:cubicBezTo>
                    <a:cubicBezTo>
                      <a:pt x="2658" y="251"/>
                      <a:pt x="2606" y="127"/>
                      <a:pt x="255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6" name="Google Shape;2886;p19"/>
              <p:cNvSpPr/>
              <p:nvPr/>
            </p:nvSpPr>
            <p:spPr>
              <a:xfrm>
                <a:off x="8133968" y="3703009"/>
                <a:ext cx="78122" cy="125425"/>
              </a:xfrm>
              <a:custGeom>
                <a:avLst/>
                <a:gdLst/>
                <a:ahLst/>
                <a:cxnLst/>
                <a:rect l="l" t="t" r="r" b="b"/>
                <a:pathLst>
                  <a:path w="654" h="105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40" y="335"/>
                      <a:pt x="82" y="717"/>
                      <a:pt x="231" y="1049"/>
                    </a:cubicBezTo>
                    <a:lnTo>
                      <a:pt x="329" y="379"/>
                    </a:lnTo>
                    <a:cubicBezTo>
                      <a:pt x="331" y="374"/>
                      <a:pt x="331" y="367"/>
                      <a:pt x="336" y="361"/>
                    </a:cubicBezTo>
                    <a:cubicBezTo>
                      <a:pt x="340" y="356"/>
                      <a:pt x="346" y="354"/>
                      <a:pt x="353" y="354"/>
                    </a:cubicBezTo>
                    <a:cubicBezTo>
                      <a:pt x="369" y="354"/>
                      <a:pt x="387" y="364"/>
                      <a:pt x="398" y="374"/>
                    </a:cubicBezTo>
                    <a:cubicBezTo>
                      <a:pt x="466" y="434"/>
                      <a:pt x="535" y="492"/>
                      <a:pt x="602" y="550"/>
                    </a:cubicBezTo>
                    <a:cubicBezTo>
                      <a:pt x="610" y="557"/>
                      <a:pt x="624" y="564"/>
                      <a:pt x="635" y="564"/>
                    </a:cubicBezTo>
                    <a:cubicBezTo>
                      <a:pt x="640" y="564"/>
                      <a:pt x="645" y="563"/>
                      <a:pt x="648" y="559"/>
                    </a:cubicBezTo>
                    <a:cubicBezTo>
                      <a:pt x="654" y="551"/>
                      <a:pt x="651" y="541"/>
                      <a:pt x="647" y="531"/>
                    </a:cubicBezTo>
                    <a:lnTo>
                      <a:pt x="522" y="25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7" name="Google Shape;2887;p19"/>
              <p:cNvSpPr/>
              <p:nvPr/>
            </p:nvSpPr>
            <p:spPr>
              <a:xfrm>
                <a:off x="7983218" y="3681029"/>
                <a:ext cx="143701" cy="288239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2413" extrusionOk="0">
                    <a:moveTo>
                      <a:pt x="995" y="1"/>
                    </a:moveTo>
                    <a:cubicBezTo>
                      <a:pt x="993" y="2"/>
                      <a:pt x="991" y="3"/>
                      <a:pt x="990" y="4"/>
                    </a:cubicBezTo>
                    <a:lnTo>
                      <a:pt x="990" y="4"/>
                    </a:lnTo>
                    <a:cubicBezTo>
                      <a:pt x="993" y="2"/>
                      <a:pt x="995" y="1"/>
                      <a:pt x="995" y="1"/>
                    </a:cubicBezTo>
                    <a:close/>
                    <a:moveTo>
                      <a:pt x="990" y="4"/>
                    </a:moveTo>
                    <a:cubicBezTo>
                      <a:pt x="963" y="21"/>
                      <a:pt x="846" y="91"/>
                      <a:pt x="846" y="91"/>
                    </a:cubicBezTo>
                    <a:cubicBezTo>
                      <a:pt x="825" y="93"/>
                      <a:pt x="703" y="669"/>
                      <a:pt x="683" y="725"/>
                    </a:cubicBezTo>
                    <a:cubicBezTo>
                      <a:pt x="631" y="882"/>
                      <a:pt x="530" y="1011"/>
                      <a:pt x="485" y="1172"/>
                    </a:cubicBezTo>
                    <a:cubicBezTo>
                      <a:pt x="446" y="1318"/>
                      <a:pt x="398" y="1463"/>
                      <a:pt x="345" y="1605"/>
                    </a:cubicBezTo>
                    <a:cubicBezTo>
                      <a:pt x="247" y="1861"/>
                      <a:pt x="108" y="2125"/>
                      <a:pt x="0" y="2413"/>
                    </a:cubicBezTo>
                    <a:cubicBezTo>
                      <a:pt x="305" y="2077"/>
                      <a:pt x="512" y="1636"/>
                      <a:pt x="738" y="1258"/>
                    </a:cubicBezTo>
                    <a:cubicBezTo>
                      <a:pt x="834" y="1100"/>
                      <a:pt x="928" y="940"/>
                      <a:pt x="1024" y="780"/>
                    </a:cubicBezTo>
                    <a:lnTo>
                      <a:pt x="1079" y="1085"/>
                    </a:lnTo>
                    <a:cubicBezTo>
                      <a:pt x="1172" y="759"/>
                      <a:pt x="1203" y="422"/>
                      <a:pt x="1174" y="89"/>
                    </a:cubicBezTo>
                    <a:cubicBezTo>
                      <a:pt x="1172" y="89"/>
                      <a:pt x="927" y="52"/>
                      <a:pt x="990" y="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8" name="Google Shape;2888;p19"/>
              <p:cNvSpPr/>
              <p:nvPr/>
            </p:nvSpPr>
            <p:spPr>
              <a:xfrm>
                <a:off x="8097177" y="3572804"/>
                <a:ext cx="4778" cy="6928"/>
              </a:xfrm>
              <a:custGeom>
                <a:avLst/>
                <a:gdLst/>
                <a:ahLst/>
                <a:cxnLst/>
                <a:rect l="l" t="t" r="r" b="b"/>
                <a:pathLst>
                  <a:path w="40" h="58" extrusionOk="0">
                    <a:moveTo>
                      <a:pt x="40" y="0"/>
                    </a:moveTo>
                    <a:lnTo>
                      <a:pt x="40" y="0"/>
                    </a:lnTo>
                    <a:cubicBezTo>
                      <a:pt x="27" y="19"/>
                      <a:pt x="12" y="38"/>
                      <a:pt x="0" y="57"/>
                    </a:cubicBezTo>
                    <a:lnTo>
                      <a:pt x="27" y="42"/>
                    </a:lnTo>
                    <a:cubicBezTo>
                      <a:pt x="31" y="29"/>
                      <a:pt x="37" y="15"/>
                      <a:pt x="40" y="0"/>
                    </a:cubicBezTo>
                    <a:close/>
                  </a:path>
                </a:pathLst>
              </a:custGeom>
              <a:solidFill>
                <a:srgbClr val="291F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9" name="Google Shape;2889;p19"/>
              <p:cNvSpPr/>
              <p:nvPr/>
            </p:nvSpPr>
            <p:spPr>
              <a:xfrm>
                <a:off x="8028132" y="3495399"/>
                <a:ext cx="341873" cy="290031"/>
              </a:xfrm>
              <a:custGeom>
                <a:avLst/>
                <a:gdLst/>
                <a:ahLst/>
                <a:cxnLst/>
                <a:rect l="l" t="t" r="r" b="b"/>
                <a:pathLst>
                  <a:path w="2862" h="2428" extrusionOk="0">
                    <a:moveTo>
                      <a:pt x="1907" y="1"/>
                    </a:moveTo>
                    <a:lnTo>
                      <a:pt x="885" y="541"/>
                    </a:lnTo>
                    <a:lnTo>
                      <a:pt x="805" y="583"/>
                    </a:lnTo>
                    <a:lnTo>
                      <a:pt x="782" y="596"/>
                    </a:lnTo>
                    <a:lnTo>
                      <a:pt x="756" y="609"/>
                    </a:lnTo>
                    <a:lnTo>
                      <a:pt x="711" y="632"/>
                    </a:lnTo>
                    <a:lnTo>
                      <a:pt x="644" y="669"/>
                    </a:lnTo>
                    <a:lnTo>
                      <a:pt x="609" y="686"/>
                    </a:lnTo>
                    <a:cubicBezTo>
                      <a:pt x="590" y="744"/>
                      <a:pt x="574" y="802"/>
                      <a:pt x="557" y="860"/>
                    </a:cubicBezTo>
                    <a:lnTo>
                      <a:pt x="557" y="863"/>
                    </a:lnTo>
                    <a:cubicBezTo>
                      <a:pt x="551" y="873"/>
                      <a:pt x="547" y="885"/>
                      <a:pt x="544" y="897"/>
                    </a:cubicBezTo>
                    <a:cubicBezTo>
                      <a:pt x="544" y="897"/>
                      <a:pt x="542" y="897"/>
                      <a:pt x="542" y="900"/>
                    </a:cubicBezTo>
                    <a:cubicBezTo>
                      <a:pt x="493" y="1054"/>
                      <a:pt x="441" y="1205"/>
                      <a:pt x="384" y="1357"/>
                    </a:cubicBezTo>
                    <a:cubicBezTo>
                      <a:pt x="378" y="1374"/>
                      <a:pt x="372" y="1393"/>
                      <a:pt x="365" y="1411"/>
                    </a:cubicBezTo>
                    <a:cubicBezTo>
                      <a:pt x="320" y="1540"/>
                      <a:pt x="269" y="1666"/>
                      <a:pt x="218" y="1794"/>
                    </a:cubicBezTo>
                    <a:lnTo>
                      <a:pt x="218" y="1796"/>
                    </a:lnTo>
                    <a:cubicBezTo>
                      <a:pt x="213" y="1807"/>
                      <a:pt x="208" y="1817"/>
                      <a:pt x="204" y="1830"/>
                    </a:cubicBezTo>
                    <a:lnTo>
                      <a:pt x="182" y="1884"/>
                    </a:lnTo>
                    <a:cubicBezTo>
                      <a:pt x="157" y="1950"/>
                      <a:pt x="130" y="2012"/>
                      <a:pt x="101" y="2077"/>
                    </a:cubicBezTo>
                    <a:cubicBezTo>
                      <a:pt x="92" y="2099"/>
                      <a:pt x="82" y="2121"/>
                      <a:pt x="72" y="2143"/>
                    </a:cubicBezTo>
                    <a:cubicBezTo>
                      <a:pt x="66" y="2159"/>
                      <a:pt x="59" y="2173"/>
                      <a:pt x="51" y="2188"/>
                    </a:cubicBezTo>
                    <a:cubicBezTo>
                      <a:pt x="35" y="2227"/>
                      <a:pt x="19" y="2266"/>
                      <a:pt x="1" y="2304"/>
                    </a:cubicBezTo>
                    <a:cubicBezTo>
                      <a:pt x="31" y="2291"/>
                      <a:pt x="63" y="2276"/>
                      <a:pt x="93" y="2262"/>
                    </a:cubicBezTo>
                    <a:cubicBezTo>
                      <a:pt x="123" y="2250"/>
                      <a:pt x="150" y="2236"/>
                      <a:pt x="176" y="2221"/>
                    </a:cubicBezTo>
                    <a:cubicBezTo>
                      <a:pt x="191" y="2214"/>
                      <a:pt x="204" y="2207"/>
                      <a:pt x="218" y="2196"/>
                    </a:cubicBezTo>
                    <a:cubicBezTo>
                      <a:pt x="247" y="2182"/>
                      <a:pt x="275" y="2164"/>
                      <a:pt x="303" y="2146"/>
                    </a:cubicBezTo>
                    <a:cubicBezTo>
                      <a:pt x="305" y="2146"/>
                      <a:pt x="307" y="2144"/>
                      <a:pt x="310" y="2143"/>
                    </a:cubicBezTo>
                    <a:lnTo>
                      <a:pt x="353" y="2115"/>
                    </a:lnTo>
                    <a:lnTo>
                      <a:pt x="355" y="2115"/>
                    </a:lnTo>
                    <a:cubicBezTo>
                      <a:pt x="358" y="2114"/>
                      <a:pt x="358" y="2112"/>
                      <a:pt x="362" y="2109"/>
                    </a:cubicBezTo>
                    <a:lnTo>
                      <a:pt x="365" y="2106"/>
                    </a:lnTo>
                    <a:cubicBezTo>
                      <a:pt x="375" y="2101"/>
                      <a:pt x="384" y="2093"/>
                      <a:pt x="393" y="2086"/>
                    </a:cubicBezTo>
                    <a:lnTo>
                      <a:pt x="470" y="2026"/>
                    </a:lnTo>
                    <a:cubicBezTo>
                      <a:pt x="525" y="1981"/>
                      <a:pt x="578" y="1932"/>
                      <a:pt x="625" y="1881"/>
                    </a:cubicBezTo>
                    <a:lnTo>
                      <a:pt x="629" y="1877"/>
                    </a:lnTo>
                    <a:cubicBezTo>
                      <a:pt x="629" y="1877"/>
                      <a:pt x="629" y="1880"/>
                      <a:pt x="631" y="1881"/>
                    </a:cubicBezTo>
                    <a:cubicBezTo>
                      <a:pt x="670" y="1954"/>
                      <a:pt x="731" y="2019"/>
                      <a:pt x="806" y="2070"/>
                    </a:cubicBezTo>
                    <a:cubicBezTo>
                      <a:pt x="844" y="2099"/>
                      <a:pt x="891" y="2121"/>
                      <a:pt x="937" y="2141"/>
                    </a:cubicBezTo>
                    <a:cubicBezTo>
                      <a:pt x="928" y="2106"/>
                      <a:pt x="944" y="2076"/>
                      <a:pt x="973" y="2050"/>
                    </a:cubicBezTo>
                    <a:cubicBezTo>
                      <a:pt x="1008" y="2015"/>
                      <a:pt x="1064" y="1992"/>
                      <a:pt x="1119" y="1989"/>
                    </a:cubicBezTo>
                    <a:cubicBezTo>
                      <a:pt x="1128" y="1988"/>
                      <a:pt x="1137" y="1988"/>
                      <a:pt x="1147" y="1988"/>
                    </a:cubicBezTo>
                    <a:cubicBezTo>
                      <a:pt x="1236" y="1988"/>
                      <a:pt x="1319" y="2018"/>
                      <a:pt x="1399" y="2048"/>
                    </a:cubicBezTo>
                    <a:cubicBezTo>
                      <a:pt x="1411" y="2054"/>
                      <a:pt x="1424" y="2058"/>
                      <a:pt x="1437" y="2063"/>
                    </a:cubicBezTo>
                    <a:lnTo>
                      <a:pt x="2399" y="2427"/>
                    </a:lnTo>
                    <a:cubicBezTo>
                      <a:pt x="2221" y="2257"/>
                      <a:pt x="2071" y="2066"/>
                      <a:pt x="1962" y="1865"/>
                    </a:cubicBezTo>
                    <a:cubicBezTo>
                      <a:pt x="1952" y="1846"/>
                      <a:pt x="1944" y="1829"/>
                      <a:pt x="1933" y="1810"/>
                    </a:cubicBezTo>
                    <a:lnTo>
                      <a:pt x="1933" y="1810"/>
                    </a:lnTo>
                    <a:cubicBezTo>
                      <a:pt x="1981" y="1826"/>
                      <a:pt x="2028" y="1844"/>
                      <a:pt x="2076" y="1861"/>
                    </a:cubicBezTo>
                    <a:cubicBezTo>
                      <a:pt x="2185" y="1902"/>
                      <a:pt x="2291" y="1939"/>
                      <a:pt x="2397" y="1979"/>
                    </a:cubicBezTo>
                    <a:cubicBezTo>
                      <a:pt x="2476" y="2008"/>
                      <a:pt x="2555" y="2037"/>
                      <a:pt x="2633" y="2066"/>
                    </a:cubicBezTo>
                    <a:lnTo>
                      <a:pt x="2635" y="2066"/>
                    </a:lnTo>
                    <a:cubicBezTo>
                      <a:pt x="2710" y="2095"/>
                      <a:pt x="2786" y="2122"/>
                      <a:pt x="2861" y="2150"/>
                    </a:cubicBezTo>
                    <a:lnTo>
                      <a:pt x="2861" y="1875"/>
                    </a:lnTo>
                    <a:cubicBezTo>
                      <a:pt x="2858" y="1867"/>
                      <a:pt x="2854" y="1859"/>
                      <a:pt x="2848" y="1852"/>
                    </a:cubicBezTo>
                    <a:cubicBezTo>
                      <a:pt x="2822" y="1796"/>
                      <a:pt x="2790" y="1739"/>
                      <a:pt x="2765" y="1679"/>
                    </a:cubicBezTo>
                    <a:lnTo>
                      <a:pt x="2764" y="1678"/>
                    </a:lnTo>
                    <a:cubicBezTo>
                      <a:pt x="2710" y="1579"/>
                      <a:pt x="2659" y="1480"/>
                      <a:pt x="2606" y="1380"/>
                    </a:cubicBezTo>
                    <a:cubicBezTo>
                      <a:pt x="2539" y="1252"/>
                      <a:pt x="2468" y="1125"/>
                      <a:pt x="2398" y="997"/>
                    </a:cubicBezTo>
                    <a:cubicBezTo>
                      <a:pt x="2323" y="857"/>
                      <a:pt x="2248" y="718"/>
                      <a:pt x="2177" y="577"/>
                    </a:cubicBezTo>
                    <a:lnTo>
                      <a:pt x="2177" y="576"/>
                    </a:lnTo>
                    <a:cubicBezTo>
                      <a:pt x="2076" y="378"/>
                      <a:pt x="1983" y="185"/>
                      <a:pt x="19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0" name="Google Shape;2890;p19"/>
              <p:cNvSpPr/>
              <p:nvPr/>
            </p:nvSpPr>
            <p:spPr>
              <a:xfrm>
                <a:off x="8134327" y="3502327"/>
                <a:ext cx="118258" cy="196977"/>
              </a:xfrm>
              <a:custGeom>
                <a:avLst/>
                <a:gdLst/>
                <a:ahLst/>
                <a:cxnLst/>
                <a:rect l="l" t="t" r="r" b="b"/>
                <a:pathLst>
                  <a:path w="990" h="1649" extrusionOk="0">
                    <a:moveTo>
                      <a:pt x="989" y="1"/>
                    </a:moveTo>
                    <a:cubicBezTo>
                      <a:pt x="985" y="3"/>
                      <a:pt x="980" y="5"/>
                      <a:pt x="976" y="7"/>
                    </a:cubicBezTo>
                    <a:lnTo>
                      <a:pt x="976" y="7"/>
                    </a:lnTo>
                    <a:lnTo>
                      <a:pt x="989" y="1"/>
                    </a:lnTo>
                    <a:close/>
                    <a:moveTo>
                      <a:pt x="976" y="7"/>
                    </a:moveTo>
                    <a:lnTo>
                      <a:pt x="73" y="464"/>
                    </a:lnTo>
                    <a:cubicBezTo>
                      <a:pt x="48" y="770"/>
                      <a:pt x="25" y="1077"/>
                      <a:pt x="0" y="1383"/>
                    </a:cubicBezTo>
                    <a:cubicBezTo>
                      <a:pt x="3" y="1372"/>
                      <a:pt x="163" y="1158"/>
                      <a:pt x="185" y="1122"/>
                    </a:cubicBezTo>
                    <a:cubicBezTo>
                      <a:pt x="247" y="1296"/>
                      <a:pt x="320" y="1475"/>
                      <a:pt x="389" y="1649"/>
                    </a:cubicBezTo>
                    <a:cubicBezTo>
                      <a:pt x="434" y="1427"/>
                      <a:pt x="477" y="1202"/>
                      <a:pt x="514" y="980"/>
                    </a:cubicBezTo>
                    <a:cubicBezTo>
                      <a:pt x="584" y="1104"/>
                      <a:pt x="651" y="1231"/>
                      <a:pt x="719" y="1359"/>
                    </a:cubicBezTo>
                    <a:cubicBezTo>
                      <a:pt x="782" y="958"/>
                      <a:pt x="845" y="554"/>
                      <a:pt x="906" y="153"/>
                    </a:cubicBezTo>
                    <a:cubicBezTo>
                      <a:pt x="916" y="100"/>
                      <a:pt x="930" y="36"/>
                      <a:pt x="976" y="7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1" name="Google Shape;2891;p19"/>
              <p:cNvSpPr/>
              <p:nvPr/>
            </p:nvSpPr>
            <p:spPr>
              <a:xfrm>
                <a:off x="8053457" y="3566712"/>
                <a:ext cx="68088" cy="144299"/>
              </a:xfrm>
              <a:custGeom>
                <a:avLst/>
                <a:gdLst/>
                <a:ahLst/>
                <a:cxnLst/>
                <a:rect l="l" t="t" r="r" b="b"/>
                <a:pathLst>
                  <a:path w="570" h="1208" extrusionOk="0">
                    <a:moveTo>
                      <a:pt x="570" y="1"/>
                    </a:moveTo>
                    <a:lnTo>
                      <a:pt x="429" y="75"/>
                    </a:lnTo>
                    <a:cubicBezTo>
                      <a:pt x="393" y="157"/>
                      <a:pt x="359" y="237"/>
                      <a:pt x="324" y="317"/>
                    </a:cubicBezTo>
                    <a:cubicBezTo>
                      <a:pt x="229" y="616"/>
                      <a:pt x="121" y="914"/>
                      <a:pt x="1" y="1207"/>
                    </a:cubicBezTo>
                    <a:cubicBezTo>
                      <a:pt x="182" y="930"/>
                      <a:pt x="319" y="632"/>
                      <a:pt x="451" y="335"/>
                    </a:cubicBezTo>
                    <a:cubicBezTo>
                      <a:pt x="490" y="246"/>
                      <a:pt x="529" y="159"/>
                      <a:pt x="570" y="70"/>
                    </a:cubicBezTo>
                    <a:lnTo>
                      <a:pt x="57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2" name="Google Shape;2892;p19"/>
              <p:cNvSpPr/>
              <p:nvPr/>
            </p:nvSpPr>
            <p:spPr>
              <a:xfrm>
                <a:off x="8052620" y="3305826"/>
                <a:ext cx="294928" cy="343426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75" extrusionOk="0">
                    <a:moveTo>
                      <a:pt x="1630" y="1"/>
                    </a:moveTo>
                    <a:lnTo>
                      <a:pt x="758" y="388"/>
                    </a:lnTo>
                    <a:cubicBezTo>
                      <a:pt x="737" y="715"/>
                      <a:pt x="596" y="1270"/>
                      <a:pt x="491" y="1586"/>
                    </a:cubicBezTo>
                    <a:cubicBezTo>
                      <a:pt x="414" y="1816"/>
                      <a:pt x="310" y="2039"/>
                      <a:pt x="204" y="2263"/>
                    </a:cubicBezTo>
                    <a:cubicBezTo>
                      <a:pt x="135" y="2407"/>
                      <a:pt x="69" y="2549"/>
                      <a:pt x="0" y="2693"/>
                    </a:cubicBezTo>
                    <a:cubicBezTo>
                      <a:pt x="275" y="2564"/>
                      <a:pt x="494" y="2344"/>
                      <a:pt x="603" y="2092"/>
                    </a:cubicBezTo>
                    <a:lnTo>
                      <a:pt x="603" y="2092"/>
                    </a:lnTo>
                    <a:cubicBezTo>
                      <a:pt x="591" y="2356"/>
                      <a:pt x="540" y="2620"/>
                      <a:pt x="450" y="2874"/>
                    </a:cubicBezTo>
                    <a:cubicBezTo>
                      <a:pt x="657" y="2713"/>
                      <a:pt x="863" y="2549"/>
                      <a:pt x="1068" y="2386"/>
                    </a:cubicBezTo>
                    <a:cubicBezTo>
                      <a:pt x="1146" y="2466"/>
                      <a:pt x="1201" y="2562"/>
                      <a:pt x="1227" y="2664"/>
                    </a:cubicBezTo>
                    <a:cubicBezTo>
                      <a:pt x="1283" y="2584"/>
                      <a:pt x="1339" y="2505"/>
                      <a:pt x="1393" y="2429"/>
                    </a:cubicBezTo>
                    <a:cubicBezTo>
                      <a:pt x="1598" y="2598"/>
                      <a:pt x="1872" y="2706"/>
                      <a:pt x="2160" y="2728"/>
                    </a:cubicBezTo>
                    <a:cubicBezTo>
                      <a:pt x="2119" y="2657"/>
                      <a:pt x="2080" y="2584"/>
                      <a:pt x="2039" y="2513"/>
                    </a:cubicBezTo>
                    <a:lnTo>
                      <a:pt x="2039" y="2513"/>
                    </a:lnTo>
                    <a:cubicBezTo>
                      <a:pt x="2143" y="2582"/>
                      <a:pt x="2274" y="2620"/>
                      <a:pt x="2406" y="2620"/>
                    </a:cubicBezTo>
                    <a:cubicBezTo>
                      <a:pt x="2427" y="2620"/>
                      <a:pt x="2448" y="2619"/>
                      <a:pt x="2469" y="2617"/>
                    </a:cubicBezTo>
                    <a:cubicBezTo>
                      <a:pt x="2080" y="2047"/>
                      <a:pt x="1937" y="1569"/>
                      <a:pt x="1797" y="915"/>
                    </a:cubicBezTo>
                    <a:cubicBezTo>
                      <a:pt x="1739" y="650"/>
                      <a:pt x="1611" y="268"/>
                      <a:pt x="163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3" name="Google Shape;2893;p19"/>
              <p:cNvSpPr/>
              <p:nvPr/>
            </p:nvSpPr>
            <p:spPr>
              <a:xfrm>
                <a:off x="8065641" y="3306542"/>
                <a:ext cx="282147" cy="343426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2875" extrusionOk="0">
                    <a:moveTo>
                      <a:pt x="1522" y="0"/>
                    </a:moveTo>
                    <a:lnTo>
                      <a:pt x="1140" y="169"/>
                    </a:lnTo>
                    <a:cubicBezTo>
                      <a:pt x="1140" y="330"/>
                      <a:pt x="1195" y="504"/>
                      <a:pt x="1210" y="670"/>
                    </a:cubicBezTo>
                    <a:cubicBezTo>
                      <a:pt x="1226" y="859"/>
                      <a:pt x="1237" y="1049"/>
                      <a:pt x="1242" y="1240"/>
                    </a:cubicBezTo>
                    <a:cubicBezTo>
                      <a:pt x="1191" y="1116"/>
                      <a:pt x="1133" y="994"/>
                      <a:pt x="1066" y="876"/>
                    </a:cubicBezTo>
                    <a:cubicBezTo>
                      <a:pt x="963" y="1094"/>
                      <a:pt x="874" y="1319"/>
                      <a:pt x="803" y="1547"/>
                    </a:cubicBezTo>
                    <a:cubicBezTo>
                      <a:pt x="812" y="1380"/>
                      <a:pt x="841" y="1166"/>
                      <a:pt x="751" y="1015"/>
                    </a:cubicBezTo>
                    <a:cubicBezTo>
                      <a:pt x="747" y="1255"/>
                      <a:pt x="700" y="1496"/>
                      <a:pt x="609" y="1725"/>
                    </a:cubicBezTo>
                    <a:cubicBezTo>
                      <a:pt x="591" y="1618"/>
                      <a:pt x="574" y="1512"/>
                      <a:pt x="558" y="1406"/>
                    </a:cubicBezTo>
                    <a:cubicBezTo>
                      <a:pt x="433" y="1823"/>
                      <a:pt x="288" y="2277"/>
                      <a:pt x="0" y="2630"/>
                    </a:cubicBezTo>
                    <a:cubicBezTo>
                      <a:pt x="163" y="2511"/>
                      <a:pt x="266" y="2456"/>
                      <a:pt x="450" y="2208"/>
                    </a:cubicBezTo>
                    <a:cubicBezTo>
                      <a:pt x="461" y="2195"/>
                      <a:pt x="472" y="2184"/>
                      <a:pt x="487" y="2177"/>
                    </a:cubicBezTo>
                    <a:lnTo>
                      <a:pt x="487" y="2177"/>
                    </a:lnTo>
                    <a:cubicBezTo>
                      <a:pt x="542" y="2264"/>
                      <a:pt x="433" y="2803"/>
                      <a:pt x="343" y="2874"/>
                    </a:cubicBezTo>
                    <a:cubicBezTo>
                      <a:pt x="549" y="2713"/>
                      <a:pt x="755" y="2549"/>
                      <a:pt x="960" y="2386"/>
                    </a:cubicBezTo>
                    <a:cubicBezTo>
                      <a:pt x="1038" y="2465"/>
                      <a:pt x="1094" y="2562"/>
                      <a:pt x="1121" y="2664"/>
                    </a:cubicBezTo>
                    <a:cubicBezTo>
                      <a:pt x="1175" y="2584"/>
                      <a:pt x="1232" y="2505"/>
                      <a:pt x="1285" y="2427"/>
                    </a:cubicBezTo>
                    <a:cubicBezTo>
                      <a:pt x="1490" y="2598"/>
                      <a:pt x="1765" y="2706"/>
                      <a:pt x="2052" y="2727"/>
                    </a:cubicBezTo>
                    <a:cubicBezTo>
                      <a:pt x="2011" y="2656"/>
                      <a:pt x="1972" y="2584"/>
                      <a:pt x="1932" y="2513"/>
                    </a:cubicBezTo>
                    <a:lnTo>
                      <a:pt x="1932" y="2513"/>
                    </a:lnTo>
                    <a:cubicBezTo>
                      <a:pt x="2035" y="2581"/>
                      <a:pt x="2165" y="2619"/>
                      <a:pt x="2297" y="2619"/>
                    </a:cubicBezTo>
                    <a:cubicBezTo>
                      <a:pt x="2318" y="2619"/>
                      <a:pt x="2340" y="2618"/>
                      <a:pt x="2361" y="2616"/>
                    </a:cubicBezTo>
                    <a:cubicBezTo>
                      <a:pt x="1972" y="2046"/>
                      <a:pt x="1830" y="1569"/>
                      <a:pt x="1689" y="915"/>
                    </a:cubicBezTo>
                    <a:cubicBezTo>
                      <a:pt x="1631" y="648"/>
                      <a:pt x="1503" y="268"/>
                      <a:pt x="15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4" name="Google Shape;2894;p19"/>
              <p:cNvSpPr/>
              <p:nvPr/>
            </p:nvSpPr>
            <p:spPr>
              <a:xfrm>
                <a:off x="8106255" y="3388965"/>
                <a:ext cx="241175" cy="259929"/>
              </a:xfrm>
              <a:custGeom>
                <a:avLst/>
                <a:gdLst/>
                <a:ahLst/>
                <a:cxnLst/>
                <a:rect l="l" t="t" r="r" b="b"/>
                <a:pathLst>
                  <a:path w="2019" h="2176" extrusionOk="0">
                    <a:moveTo>
                      <a:pt x="1292" y="0"/>
                    </a:moveTo>
                    <a:lnTo>
                      <a:pt x="1258" y="71"/>
                    </a:lnTo>
                    <a:cubicBezTo>
                      <a:pt x="1336" y="568"/>
                      <a:pt x="1465" y="1060"/>
                      <a:pt x="1641" y="1536"/>
                    </a:cubicBezTo>
                    <a:cubicBezTo>
                      <a:pt x="1452" y="1439"/>
                      <a:pt x="1281" y="1316"/>
                      <a:pt x="1141" y="1169"/>
                    </a:cubicBezTo>
                    <a:lnTo>
                      <a:pt x="1141" y="1169"/>
                    </a:lnTo>
                    <a:cubicBezTo>
                      <a:pt x="1149" y="1314"/>
                      <a:pt x="1159" y="1458"/>
                      <a:pt x="1168" y="1602"/>
                    </a:cubicBezTo>
                    <a:cubicBezTo>
                      <a:pt x="1117" y="1568"/>
                      <a:pt x="1062" y="1534"/>
                      <a:pt x="999" y="1532"/>
                    </a:cubicBezTo>
                    <a:cubicBezTo>
                      <a:pt x="998" y="1532"/>
                      <a:pt x="997" y="1532"/>
                      <a:pt x="996" y="1532"/>
                    </a:cubicBezTo>
                    <a:cubicBezTo>
                      <a:pt x="933" y="1532"/>
                      <a:pt x="864" y="1578"/>
                      <a:pt x="877" y="1632"/>
                    </a:cubicBezTo>
                    <a:cubicBezTo>
                      <a:pt x="821" y="1575"/>
                      <a:pt x="746" y="1512"/>
                      <a:pt x="664" y="1512"/>
                    </a:cubicBezTo>
                    <a:cubicBezTo>
                      <a:pt x="650" y="1512"/>
                      <a:pt x="636" y="1514"/>
                      <a:pt x="622" y="1518"/>
                    </a:cubicBezTo>
                    <a:cubicBezTo>
                      <a:pt x="587" y="1529"/>
                      <a:pt x="558" y="1551"/>
                      <a:pt x="529" y="1573"/>
                    </a:cubicBezTo>
                    <a:cubicBezTo>
                      <a:pt x="433" y="1647"/>
                      <a:pt x="334" y="1721"/>
                      <a:pt x="238" y="1795"/>
                    </a:cubicBezTo>
                    <a:cubicBezTo>
                      <a:pt x="234" y="1624"/>
                      <a:pt x="229" y="1452"/>
                      <a:pt x="224" y="1279"/>
                    </a:cubicBezTo>
                    <a:cubicBezTo>
                      <a:pt x="224" y="1293"/>
                      <a:pt x="164" y="1343"/>
                      <a:pt x="152" y="1352"/>
                    </a:cubicBezTo>
                    <a:cubicBezTo>
                      <a:pt x="131" y="1381"/>
                      <a:pt x="110" y="1413"/>
                      <a:pt x="93" y="1444"/>
                    </a:cubicBezTo>
                    <a:cubicBezTo>
                      <a:pt x="57" y="1505"/>
                      <a:pt x="30" y="1570"/>
                      <a:pt x="1" y="1634"/>
                    </a:cubicBezTo>
                    <a:cubicBezTo>
                      <a:pt x="49" y="1599"/>
                      <a:pt x="94" y="1566"/>
                      <a:pt x="138" y="1529"/>
                    </a:cubicBezTo>
                    <a:lnTo>
                      <a:pt x="138" y="1529"/>
                    </a:lnTo>
                    <a:cubicBezTo>
                      <a:pt x="147" y="1631"/>
                      <a:pt x="115" y="1744"/>
                      <a:pt x="93" y="1846"/>
                    </a:cubicBezTo>
                    <a:cubicBezTo>
                      <a:pt x="70" y="1958"/>
                      <a:pt x="38" y="2068"/>
                      <a:pt x="0" y="2175"/>
                    </a:cubicBezTo>
                    <a:cubicBezTo>
                      <a:pt x="205" y="2013"/>
                      <a:pt x="412" y="1850"/>
                      <a:pt x="617" y="1686"/>
                    </a:cubicBezTo>
                    <a:cubicBezTo>
                      <a:pt x="696" y="1766"/>
                      <a:pt x="749" y="1863"/>
                      <a:pt x="777" y="1965"/>
                    </a:cubicBezTo>
                    <a:cubicBezTo>
                      <a:pt x="832" y="1885"/>
                      <a:pt x="887" y="1807"/>
                      <a:pt x="942" y="1728"/>
                    </a:cubicBezTo>
                    <a:cubicBezTo>
                      <a:pt x="1147" y="1900"/>
                      <a:pt x="1422" y="2006"/>
                      <a:pt x="1708" y="2027"/>
                    </a:cubicBezTo>
                    <a:cubicBezTo>
                      <a:pt x="1669" y="1958"/>
                      <a:pt x="1628" y="1885"/>
                      <a:pt x="1589" y="1814"/>
                    </a:cubicBezTo>
                    <a:lnTo>
                      <a:pt x="1589" y="1814"/>
                    </a:lnTo>
                    <a:cubicBezTo>
                      <a:pt x="1691" y="1882"/>
                      <a:pt x="1822" y="1920"/>
                      <a:pt x="1954" y="1920"/>
                    </a:cubicBezTo>
                    <a:cubicBezTo>
                      <a:pt x="1975" y="1920"/>
                      <a:pt x="1997" y="1919"/>
                      <a:pt x="2019" y="1917"/>
                    </a:cubicBezTo>
                    <a:cubicBezTo>
                      <a:pt x="1628" y="1348"/>
                      <a:pt x="1487" y="870"/>
                      <a:pt x="1345" y="216"/>
                    </a:cubicBezTo>
                    <a:cubicBezTo>
                      <a:pt x="1330" y="151"/>
                      <a:pt x="1313" y="77"/>
                      <a:pt x="1292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5" name="Google Shape;2895;p19"/>
              <p:cNvSpPr/>
              <p:nvPr/>
            </p:nvSpPr>
            <p:spPr>
              <a:xfrm>
                <a:off x="8120709" y="3112430"/>
                <a:ext cx="168428" cy="301618"/>
              </a:xfrm>
              <a:custGeom>
                <a:avLst/>
                <a:gdLst/>
                <a:ahLst/>
                <a:cxnLst/>
                <a:rect l="l" t="t" r="r" b="b"/>
                <a:pathLst>
                  <a:path w="1410" h="2525" extrusionOk="0">
                    <a:moveTo>
                      <a:pt x="418" y="0"/>
                    </a:moveTo>
                    <a:cubicBezTo>
                      <a:pt x="387" y="180"/>
                      <a:pt x="246" y="1458"/>
                      <a:pt x="169" y="1805"/>
                    </a:cubicBezTo>
                    <a:cubicBezTo>
                      <a:pt x="135" y="1956"/>
                      <a:pt x="79" y="2103"/>
                      <a:pt x="1" y="2241"/>
                    </a:cubicBezTo>
                    <a:cubicBezTo>
                      <a:pt x="193" y="2237"/>
                      <a:pt x="374" y="2109"/>
                      <a:pt x="422" y="1946"/>
                    </a:cubicBezTo>
                    <a:lnTo>
                      <a:pt x="422" y="1946"/>
                    </a:lnTo>
                    <a:cubicBezTo>
                      <a:pt x="451" y="2129"/>
                      <a:pt x="438" y="2321"/>
                      <a:pt x="386" y="2502"/>
                    </a:cubicBezTo>
                    <a:cubicBezTo>
                      <a:pt x="525" y="2366"/>
                      <a:pt x="647" y="2216"/>
                      <a:pt x="749" y="2057"/>
                    </a:cubicBezTo>
                    <a:cubicBezTo>
                      <a:pt x="784" y="2077"/>
                      <a:pt x="805" y="2110"/>
                      <a:pt x="835" y="2135"/>
                    </a:cubicBezTo>
                    <a:cubicBezTo>
                      <a:pt x="860" y="2158"/>
                      <a:pt x="893" y="2177"/>
                      <a:pt x="928" y="2177"/>
                    </a:cubicBezTo>
                    <a:cubicBezTo>
                      <a:pt x="934" y="2177"/>
                      <a:pt x="939" y="2177"/>
                      <a:pt x="945" y="2176"/>
                    </a:cubicBezTo>
                    <a:cubicBezTo>
                      <a:pt x="976" y="2170"/>
                      <a:pt x="1001" y="2136"/>
                      <a:pt x="994" y="2110"/>
                    </a:cubicBezTo>
                    <a:lnTo>
                      <a:pt x="994" y="2110"/>
                    </a:lnTo>
                    <a:cubicBezTo>
                      <a:pt x="1102" y="2269"/>
                      <a:pt x="1243" y="2411"/>
                      <a:pt x="1410" y="2524"/>
                    </a:cubicBezTo>
                    <a:lnTo>
                      <a:pt x="1002" y="1261"/>
                    </a:lnTo>
                    <a:cubicBezTo>
                      <a:pt x="951" y="1100"/>
                      <a:pt x="763" y="305"/>
                      <a:pt x="752" y="69"/>
                    </a:cubicBezTo>
                    <a:lnTo>
                      <a:pt x="41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6" name="Google Shape;2896;p19"/>
              <p:cNvSpPr/>
              <p:nvPr/>
            </p:nvSpPr>
            <p:spPr>
              <a:xfrm>
                <a:off x="8146630" y="3116844"/>
                <a:ext cx="142507" cy="297556"/>
              </a:xfrm>
              <a:custGeom>
                <a:avLst/>
                <a:gdLst/>
                <a:ahLst/>
                <a:cxnLst/>
                <a:rect l="l" t="t" r="r" b="b"/>
                <a:pathLst>
                  <a:path w="1193" h="2491" extrusionOk="0">
                    <a:moveTo>
                      <a:pt x="366" y="0"/>
                    </a:moveTo>
                    <a:lnTo>
                      <a:pt x="278" y="172"/>
                    </a:lnTo>
                    <a:cubicBezTo>
                      <a:pt x="294" y="574"/>
                      <a:pt x="285" y="976"/>
                      <a:pt x="252" y="1377"/>
                    </a:cubicBezTo>
                    <a:cubicBezTo>
                      <a:pt x="198" y="1267"/>
                      <a:pt x="163" y="1149"/>
                      <a:pt x="150" y="1028"/>
                    </a:cubicBezTo>
                    <a:cubicBezTo>
                      <a:pt x="121" y="1341"/>
                      <a:pt x="29" y="1650"/>
                      <a:pt x="5" y="1964"/>
                    </a:cubicBezTo>
                    <a:cubicBezTo>
                      <a:pt x="0" y="2023"/>
                      <a:pt x="0" y="2086"/>
                      <a:pt x="3" y="2145"/>
                    </a:cubicBezTo>
                    <a:cubicBezTo>
                      <a:pt x="102" y="2093"/>
                      <a:pt x="176" y="2009"/>
                      <a:pt x="205" y="1913"/>
                    </a:cubicBezTo>
                    <a:lnTo>
                      <a:pt x="205" y="1913"/>
                    </a:lnTo>
                    <a:cubicBezTo>
                      <a:pt x="234" y="2096"/>
                      <a:pt x="221" y="2287"/>
                      <a:pt x="169" y="2469"/>
                    </a:cubicBezTo>
                    <a:cubicBezTo>
                      <a:pt x="308" y="2332"/>
                      <a:pt x="430" y="2183"/>
                      <a:pt x="532" y="2023"/>
                    </a:cubicBezTo>
                    <a:cubicBezTo>
                      <a:pt x="567" y="2043"/>
                      <a:pt x="588" y="2075"/>
                      <a:pt x="618" y="2102"/>
                    </a:cubicBezTo>
                    <a:cubicBezTo>
                      <a:pt x="643" y="2124"/>
                      <a:pt x="676" y="2144"/>
                      <a:pt x="711" y="2144"/>
                    </a:cubicBezTo>
                    <a:cubicBezTo>
                      <a:pt x="717" y="2144"/>
                      <a:pt x="722" y="2143"/>
                      <a:pt x="728" y="2142"/>
                    </a:cubicBezTo>
                    <a:cubicBezTo>
                      <a:pt x="761" y="2135"/>
                      <a:pt x="787" y="2099"/>
                      <a:pt x="777" y="2073"/>
                    </a:cubicBezTo>
                    <a:lnTo>
                      <a:pt x="777" y="2073"/>
                    </a:lnTo>
                    <a:cubicBezTo>
                      <a:pt x="883" y="2232"/>
                      <a:pt x="1026" y="2376"/>
                      <a:pt x="1193" y="2491"/>
                    </a:cubicBezTo>
                    <a:lnTo>
                      <a:pt x="785" y="1227"/>
                    </a:lnTo>
                    <a:cubicBezTo>
                      <a:pt x="734" y="1065"/>
                      <a:pt x="546" y="272"/>
                      <a:pt x="535" y="34"/>
                    </a:cubicBezTo>
                    <a:lnTo>
                      <a:pt x="36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7" name="Google Shape;2897;p19"/>
              <p:cNvSpPr/>
              <p:nvPr/>
            </p:nvSpPr>
            <p:spPr>
              <a:xfrm>
                <a:off x="8124412" y="3082806"/>
                <a:ext cx="164725" cy="331242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2773" extrusionOk="0">
                    <a:moveTo>
                      <a:pt x="456" y="0"/>
                    </a:moveTo>
                    <a:cubicBezTo>
                      <a:pt x="377" y="174"/>
                      <a:pt x="364" y="437"/>
                      <a:pt x="364" y="437"/>
                    </a:cubicBezTo>
                    <a:lnTo>
                      <a:pt x="334" y="619"/>
                    </a:lnTo>
                    <a:cubicBezTo>
                      <a:pt x="334" y="619"/>
                      <a:pt x="353" y="658"/>
                      <a:pt x="365" y="675"/>
                    </a:cubicBezTo>
                    <a:cubicBezTo>
                      <a:pt x="407" y="735"/>
                      <a:pt x="465" y="784"/>
                      <a:pt x="484" y="851"/>
                    </a:cubicBezTo>
                    <a:cubicBezTo>
                      <a:pt x="503" y="922"/>
                      <a:pt x="531" y="992"/>
                      <a:pt x="565" y="1059"/>
                    </a:cubicBezTo>
                    <a:cubicBezTo>
                      <a:pt x="577" y="1041"/>
                      <a:pt x="600" y="1033"/>
                      <a:pt x="622" y="1033"/>
                    </a:cubicBezTo>
                    <a:cubicBezTo>
                      <a:pt x="639" y="1033"/>
                      <a:pt x="656" y="1037"/>
                      <a:pt x="668" y="1046"/>
                    </a:cubicBezTo>
                    <a:cubicBezTo>
                      <a:pt x="702" y="1064"/>
                      <a:pt x="716" y="1098"/>
                      <a:pt x="731" y="1130"/>
                    </a:cubicBezTo>
                    <a:cubicBezTo>
                      <a:pt x="818" y="1327"/>
                      <a:pt x="850" y="1539"/>
                      <a:pt x="898" y="1748"/>
                    </a:cubicBezTo>
                    <a:cubicBezTo>
                      <a:pt x="822" y="1616"/>
                      <a:pt x="750" y="1481"/>
                      <a:pt x="676" y="1349"/>
                    </a:cubicBezTo>
                    <a:lnTo>
                      <a:pt x="676" y="1349"/>
                    </a:lnTo>
                    <a:cubicBezTo>
                      <a:pt x="690" y="1545"/>
                      <a:pt x="721" y="1741"/>
                      <a:pt x="768" y="1935"/>
                    </a:cubicBezTo>
                    <a:lnTo>
                      <a:pt x="768" y="1935"/>
                    </a:lnTo>
                    <a:cubicBezTo>
                      <a:pt x="751" y="1883"/>
                      <a:pt x="707" y="1839"/>
                      <a:pt x="667" y="1799"/>
                    </a:cubicBezTo>
                    <a:cubicBezTo>
                      <a:pt x="654" y="1856"/>
                      <a:pt x="644" y="1911"/>
                      <a:pt x="631" y="1968"/>
                    </a:cubicBezTo>
                    <a:cubicBezTo>
                      <a:pt x="622" y="2010"/>
                      <a:pt x="594" y="2053"/>
                      <a:pt x="583" y="2098"/>
                    </a:cubicBezTo>
                    <a:cubicBezTo>
                      <a:pt x="546" y="2049"/>
                      <a:pt x="510" y="2003"/>
                      <a:pt x="474" y="1953"/>
                    </a:cubicBezTo>
                    <a:lnTo>
                      <a:pt x="77" y="2292"/>
                    </a:lnTo>
                    <a:cubicBezTo>
                      <a:pt x="67" y="2299"/>
                      <a:pt x="60" y="2308"/>
                      <a:pt x="51" y="2315"/>
                    </a:cubicBezTo>
                    <a:cubicBezTo>
                      <a:pt x="37" y="2351"/>
                      <a:pt x="19" y="2389"/>
                      <a:pt x="0" y="2425"/>
                    </a:cubicBezTo>
                    <a:cubicBezTo>
                      <a:pt x="6" y="2448"/>
                      <a:pt x="22" y="2464"/>
                      <a:pt x="43" y="2482"/>
                    </a:cubicBezTo>
                    <a:cubicBezTo>
                      <a:pt x="205" y="2450"/>
                      <a:pt x="349" y="2337"/>
                      <a:pt x="390" y="2194"/>
                    </a:cubicBezTo>
                    <a:lnTo>
                      <a:pt x="390" y="2194"/>
                    </a:lnTo>
                    <a:cubicBezTo>
                      <a:pt x="416" y="2361"/>
                      <a:pt x="407" y="2534"/>
                      <a:pt x="365" y="2701"/>
                    </a:cubicBezTo>
                    <a:cubicBezTo>
                      <a:pt x="372" y="2707"/>
                      <a:pt x="379" y="2710"/>
                      <a:pt x="387" y="2716"/>
                    </a:cubicBezTo>
                    <a:cubicBezTo>
                      <a:pt x="515" y="2589"/>
                      <a:pt x="625" y="2453"/>
                      <a:pt x="718" y="2306"/>
                    </a:cubicBezTo>
                    <a:cubicBezTo>
                      <a:pt x="751" y="2325"/>
                      <a:pt x="774" y="2358"/>
                      <a:pt x="802" y="2383"/>
                    </a:cubicBezTo>
                    <a:cubicBezTo>
                      <a:pt x="827" y="2406"/>
                      <a:pt x="861" y="2425"/>
                      <a:pt x="897" y="2425"/>
                    </a:cubicBezTo>
                    <a:cubicBezTo>
                      <a:pt x="903" y="2425"/>
                      <a:pt x="908" y="2425"/>
                      <a:pt x="914" y="2424"/>
                    </a:cubicBezTo>
                    <a:cubicBezTo>
                      <a:pt x="947" y="2416"/>
                      <a:pt x="973" y="2380"/>
                      <a:pt x="962" y="2354"/>
                    </a:cubicBezTo>
                    <a:lnTo>
                      <a:pt x="962" y="2354"/>
                    </a:lnTo>
                    <a:cubicBezTo>
                      <a:pt x="1069" y="2514"/>
                      <a:pt x="1212" y="2657"/>
                      <a:pt x="1379" y="2772"/>
                    </a:cubicBezTo>
                    <a:lnTo>
                      <a:pt x="969" y="1509"/>
                    </a:lnTo>
                    <a:cubicBezTo>
                      <a:pt x="920" y="1348"/>
                      <a:pt x="732" y="553"/>
                      <a:pt x="721" y="317"/>
                    </a:cubicBezTo>
                    <a:lnTo>
                      <a:pt x="462" y="263"/>
                    </a:lnTo>
                    <a:lnTo>
                      <a:pt x="462" y="263"/>
                    </a:lnTo>
                    <a:lnTo>
                      <a:pt x="456" y="0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8" name="Google Shape;2898;p19"/>
              <p:cNvSpPr/>
              <p:nvPr/>
            </p:nvSpPr>
            <p:spPr>
              <a:xfrm>
                <a:off x="8151169" y="2938625"/>
                <a:ext cx="80750" cy="254434"/>
              </a:xfrm>
              <a:custGeom>
                <a:avLst/>
                <a:gdLst/>
                <a:ahLst/>
                <a:cxnLst/>
                <a:rect l="l" t="t" r="r" b="b"/>
                <a:pathLst>
                  <a:path w="676" h="2130" extrusionOk="0">
                    <a:moveTo>
                      <a:pt x="248" y="0"/>
                    </a:moveTo>
                    <a:cubicBezTo>
                      <a:pt x="247" y="85"/>
                      <a:pt x="249" y="169"/>
                      <a:pt x="255" y="253"/>
                    </a:cubicBezTo>
                    <a:lnTo>
                      <a:pt x="255" y="253"/>
                    </a:lnTo>
                    <a:cubicBezTo>
                      <a:pt x="255" y="151"/>
                      <a:pt x="253" y="64"/>
                      <a:pt x="248" y="0"/>
                    </a:cubicBezTo>
                    <a:close/>
                    <a:moveTo>
                      <a:pt x="255" y="253"/>
                    </a:moveTo>
                    <a:cubicBezTo>
                      <a:pt x="251" y="717"/>
                      <a:pt x="184" y="1487"/>
                      <a:pt x="0" y="1782"/>
                    </a:cubicBezTo>
                    <a:cubicBezTo>
                      <a:pt x="86" y="1744"/>
                      <a:pt x="154" y="1679"/>
                      <a:pt x="190" y="1601"/>
                    </a:cubicBezTo>
                    <a:cubicBezTo>
                      <a:pt x="250" y="1792"/>
                      <a:pt x="349" y="1971"/>
                      <a:pt x="481" y="2129"/>
                    </a:cubicBezTo>
                    <a:lnTo>
                      <a:pt x="410" y="1694"/>
                    </a:lnTo>
                    <a:cubicBezTo>
                      <a:pt x="405" y="1660"/>
                      <a:pt x="413" y="1618"/>
                      <a:pt x="449" y="1614"/>
                    </a:cubicBezTo>
                    <a:cubicBezTo>
                      <a:pt x="503" y="1678"/>
                      <a:pt x="587" y="1721"/>
                      <a:pt x="675" y="1736"/>
                    </a:cubicBezTo>
                    <a:cubicBezTo>
                      <a:pt x="428" y="1270"/>
                      <a:pt x="285" y="765"/>
                      <a:pt x="255" y="25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9" name="Google Shape;2899;p19"/>
              <p:cNvSpPr/>
              <p:nvPr/>
            </p:nvSpPr>
            <p:spPr>
              <a:xfrm>
                <a:off x="8181385" y="2967766"/>
                <a:ext cx="50887" cy="225885"/>
              </a:xfrm>
              <a:custGeom>
                <a:avLst/>
                <a:gdLst/>
                <a:ahLst/>
                <a:cxnLst/>
                <a:rect l="l" t="t" r="r" b="b"/>
                <a:pathLst>
                  <a:path w="426" h="1891" extrusionOk="0">
                    <a:moveTo>
                      <a:pt x="5" y="1"/>
                    </a:moveTo>
                    <a:cubicBezTo>
                      <a:pt x="5" y="55"/>
                      <a:pt x="2" y="116"/>
                      <a:pt x="0" y="178"/>
                    </a:cubicBezTo>
                    <a:lnTo>
                      <a:pt x="0" y="181"/>
                    </a:lnTo>
                    <a:cubicBezTo>
                      <a:pt x="57" y="554"/>
                      <a:pt x="111" y="929"/>
                      <a:pt x="167" y="1302"/>
                    </a:cubicBezTo>
                    <a:cubicBezTo>
                      <a:pt x="104" y="1245"/>
                      <a:pt x="57" y="1176"/>
                      <a:pt x="31" y="1099"/>
                    </a:cubicBezTo>
                    <a:lnTo>
                      <a:pt x="31" y="1099"/>
                    </a:lnTo>
                    <a:cubicBezTo>
                      <a:pt x="31" y="1253"/>
                      <a:pt x="44" y="1409"/>
                      <a:pt x="70" y="1563"/>
                    </a:cubicBezTo>
                    <a:cubicBezTo>
                      <a:pt x="79" y="1611"/>
                      <a:pt x="88" y="1658"/>
                      <a:pt x="101" y="1706"/>
                    </a:cubicBezTo>
                    <a:cubicBezTo>
                      <a:pt x="140" y="1771"/>
                      <a:pt x="182" y="1832"/>
                      <a:pt x="231" y="1890"/>
                    </a:cubicBezTo>
                    <a:lnTo>
                      <a:pt x="160" y="1455"/>
                    </a:lnTo>
                    <a:cubicBezTo>
                      <a:pt x="154" y="1421"/>
                      <a:pt x="162" y="1379"/>
                      <a:pt x="198" y="1375"/>
                    </a:cubicBezTo>
                    <a:cubicBezTo>
                      <a:pt x="253" y="1439"/>
                      <a:pt x="336" y="1482"/>
                      <a:pt x="426" y="1497"/>
                    </a:cubicBezTo>
                    <a:cubicBezTo>
                      <a:pt x="179" y="1028"/>
                      <a:pt x="35" y="518"/>
                      <a:pt x="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0" name="Google Shape;2900;p19"/>
              <p:cNvSpPr/>
              <p:nvPr/>
            </p:nvSpPr>
            <p:spPr>
              <a:xfrm>
                <a:off x="8063849" y="3644835"/>
                <a:ext cx="306157" cy="140596"/>
              </a:xfrm>
              <a:custGeom>
                <a:avLst/>
                <a:gdLst/>
                <a:ahLst/>
                <a:cxnLst/>
                <a:rect l="l" t="t" r="r" b="b"/>
                <a:pathLst>
                  <a:path w="2563" h="1177" extrusionOk="0">
                    <a:moveTo>
                      <a:pt x="1816" y="0"/>
                    </a:moveTo>
                    <a:lnTo>
                      <a:pt x="1816" y="0"/>
                    </a:lnTo>
                    <a:cubicBezTo>
                      <a:pt x="1826" y="45"/>
                      <a:pt x="1836" y="93"/>
                      <a:pt x="1845" y="138"/>
                    </a:cubicBezTo>
                    <a:cubicBezTo>
                      <a:pt x="1859" y="209"/>
                      <a:pt x="1874" y="277"/>
                      <a:pt x="1888" y="349"/>
                    </a:cubicBezTo>
                    <a:cubicBezTo>
                      <a:pt x="1732" y="292"/>
                      <a:pt x="1579" y="231"/>
                      <a:pt x="1428" y="166"/>
                    </a:cubicBezTo>
                    <a:lnTo>
                      <a:pt x="1428" y="166"/>
                    </a:lnTo>
                    <a:cubicBezTo>
                      <a:pt x="1417" y="317"/>
                      <a:pt x="1422" y="466"/>
                      <a:pt x="1446" y="616"/>
                    </a:cubicBezTo>
                    <a:cubicBezTo>
                      <a:pt x="1451" y="651"/>
                      <a:pt x="1457" y="687"/>
                      <a:pt x="1464" y="720"/>
                    </a:cubicBezTo>
                    <a:cubicBezTo>
                      <a:pt x="1366" y="688"/>
                      <a:pt x="1267" y="653"/>
                      <a:pt x="1167" y="622"/>
                    </a:cubicBezTo>
                    <a:cubicBezTo>
                      <a:pt x="1020" y="571"/>
                      <a:pt x="872" y="520"/>
                      <a:pt x="725" y="471"/>
                    </a:cubicBezTo>
                    <a:cubicBezTo>
                      <a:pt x="709" y="492"/>
                      <a:pt x="695" y="514"/>
                      <a:pt x="680" y="534"/>
                    </a:cubicBezTo>
                    <a:cubicBezTo>
                      <a:pt x="669" y="550"/>
                      <a:pt x="659" y="566"/>
                      <a:pt x="645" y="585"/>
                    </a:cubicBezTo>
                    <a:cubicBezTo>
                      <a:pt x="638" y="558"/>
                      <a:pt x="631" y="530"/>
                      <a:pt x="622" y="505"/>
                    </a:cubicBezTo>
                    <a:cubicBezTo>
                      <a:pt x="587" y="404"/>
                      <a:pt x="537" y="306"/>
                      <a:pt x="471" y="218"/>
                    </a:cubicBezTo>
                    <a:cubicBezTo>
                      <a:pt x="455" y="196"/>
                      <a:pt x="441" y="176"/>
                      <a:pt x="425" y="158"/>
                    </a:cubicBezTo>
                    <a:lnTo>
                      <a:pt x="422" y="157"/>
                    </a:lnTo>
                    <a:cubicBezTo>
                      <a:pt x="422" y="157"/>
                      <a:pt x="422" y="158"/>
                      <a:pt x="420" y="158"/>
                    </a:cubicBezTo>
                    <a:cubicBezTo>
                      <a:pt x="393" y="203"/>
                      <a:pt x="364" y="251"/>
                      <a:pt x="338" y="296"/>
                    </a:cubicBezTo>
                    <a:cubicBezTo>
                      <a:pt x="330" y="309"/>
                      <a:pt x="323" y="321"/>
                      <a:pt x="313" y="334"/>
                    </a:cubicBezTo>
                    <a:cubicBezTo>
                      <a:pt x="253" y="433"/>
                      <a:pt x="194" y="532"/>
                      <a:pt x="134" y="632"/>
                    </a:cubicBezTo>
                    <a:cubicBezTo>
                      <a:pt x="124" y="648"/>
                      <a:pt x="115" y="662"/>
                      <a:pt x="107" y="677"/>
                    </a:cubicBezTo>
                    <a:cubicBezTo>
                      <a:pt x="99" y="688"/>
                      <a:pt x="94" y="699"/>
                      <a:pt x="86" y="710"/>
                    </a:cubicBezTo>
                    <a:cubicBezTo>
                      <a:pt x="81" y="720"/>
                      <a:pt x="73" y="733"/>
                      <a:pt x="66" y="745"/>
                    </a:cubicBezTo>
                    <a:cubicBezTo>
                      <a:pt x="54" y="764"/>
                      <a:pt x="43" y="784"/>
                      <a:pt x="34" y="805"/>
                    </a:cubicBezTo>
                    <a:cubicBezTo>
                      <a:pt x="20" y="834"/>
                      <a:pt x="6" y="864"/>
                      <a:pt x="1" y="895"/>
                    </a:cubicBezTo>
                    <a:cubicBezTo>
                      <a:pt x="5" y="895"/>
                      <a:pt x="6" y="893"/>
                      <a:pt x="8" y="892"/>
                    </a:cubicBezTo>
                    <a:cubicBezTo>
                      <a:pt x="25" y="880"/>
                      <a:pt x="40" y="871"/>
                      <a:pt x="54" y="861"/>
                    </a:cubicBezTo>
                    <a:cubicBezTo>
                      <a:pt x="57" y="858"/>
                      <a:pt x="62" y="857"/>
                      <a:pt x="63" y="855"/>
                    </a:cubicBezTo>
                    <a:lnTo>
                      <a:pt x="65" y="854"/>
                    </a:lnTo>
                    <a:cubicBezTo>
                      <a:pt x="76" y="848"/>
                      <a:pt x="85" y="842"/>
                      <a:pt x="94" y="835"/>
                    </a:cubicBezTo>
                    <a:lnTo>
                      <a:pt x="171" y="775"/>
                    </a:lnTo>
                    <a:cubicBezTo>
                      <a:pt x="226" y="730"/>
                      <a:pt x="279" y="681"/>
                      <a:pt x="326" y="630"/>
                    </a:cubicBezTo>
                    <a:lnTo>
                      <a:pt x="330" y="626"/>
                    </a:lnTo>
                    <a:cubicBezTo>
                      <a:pt x="330" y="626"/>
                      <a:pt x="330" y="629"/>
                      <a:pt x="332" y="630"/>
                    </a:cubicBezTo>
                    <a:cubicBezTo>
                      <a:pt x="371" y="703"/>
                      <a:pt x="432" y="768"/>
                      <a:pt x="507" y="819"/>
                    </a:cubicBezTo>
                    <a:cubicBezTo>
                      <a:pt x="545" y="848"/>
                      <a:pt x="592" y="870"/>
                      <a:pt x="638" y="890"/>
                    </a:cubicBezTo>
                    <a:cubicBezTo>
                      <a:pt x="629" y="855"/>
                      <a:pt x="645" y="825"/>
                      <a:pt x="674" y="799"/>
                    </a:cubicBezTo>
                    <a:cubicBezTo>
                      <a:pt x="709" y="764"/>
                      <a:pt x="765" y="741"/>
                      <a:pt x="820" y="738"/>
                    </a:cubicBezTo>
                    <a:cubicBezTo>
                      <a:pt x="829" y="737"/>
                      <a:pt x="838" y="737"/>
                      <a:pt x="848" y="737"/>
                    </a:cubicBezTo>
                    <a:cubicBezTo>
                      <a:pt x="937" y="737"/>
                      <a:pt x="1020" y="767"/>
                      <a:pt x="1100" y="797"/>
                    </a:cubicBezTo>
                    <a:cubicBezTo>
                      <a:pt x="1112" y="803"/>
                      <a:pt x="1125" y="807"/>
                      <a:pt x="1138" y="812"/>
                    </a:cubicBezTo>
                    <a:lnTo>
                      <a:pt x="2100" y="1176"/>
                    </a:lnTo>
                    <a:cubicBezTo>
                      <a:pt x="1922" y="1006"/>
                      <a:pt x="1772" y="815"/>
                      <a:pt x="1663" y="614"/>
                    </a:cubicBezTo>
                    <a:cubicBezTo>
                      <a:pt x="1653" y="595"/>
                      <a:pt x="1645" y="578"/>
                      <a:pt x="1634" y="559"/>
                    </a:cubicBezTo>
                    <a:lnTo>
                      <a:pt x="1634" y="559"/>
                    </a:lnTo>
                    <a:cubicBezTo>
                      <a:pt x="1682" y="575"/>
                      <a:pt x="1729" y="593"/>
                      <a:pt x="1777" y="610"/>
                    </a:cubicBezTo>
                    <a:cubicBezTo>
                      <a:pt x="1886" y="651"/>
                      <a:pt x="1992" y="688"/>
                      <a:pt x="2098" y="728"/>
                    </a:cubicBezTo>
                    <a:cubicBezTo>
                      <a:pt x="2177" y="757"/>
                      <a:pt x="2256" y="786"/>
                      <a:pt x="2334" y="815"/>
                    </a:cubicBezTo>
                    <a:lnTo>
                      <a:pt x="2336" y="815"/>
                    </a:lnTo>
                    <a:cubicBezTo>
                      <a:pt x="2411" y="844"/>
                      <a:pt x="2487" y="871"/>
                      <a:pt x="2562" y="899"/>
                    </a:cubicBezTo>
                    <a:lnTo>
                      <a:pt x="2562" y="624"/>
                    </a:lnTo>
                    <a:cubicBezTo>
                      <a:pt x="2559" y="616"/>
                      <a:pt x="2555" y="608"/>
                      <a:pt x="2549" y="601"/>
                    </a:cubicBezTo>
                    <a:cubicBezTo>
                      <a:pt x="2523" y="545"/>
                      <a:pt x="2491" y="488"/>
                      <a:pt x="2468" y="433"/>
                    </a:cubicBezTo>
                    <a:lnTo>
                      <a:pt x="2466" y="430"/>
                    </a:lnTo>
                    <a:cubicBezTo>
                      <a:pt x="2330" y="325"/>
                      <a:pt x="2191" y="227"/>
                      <a:pt x="2044" y="137"/>
                    </a:cubicBezTo>
                    <a:cubicBezTo>
                      <a:pt x="2016" y="116"/>
                      <a:pt x="1989" y="100"/>
                      <a:pt x="1961" y="86"/>
                    </a:cubicBezTo>
                    <a:cubicBezTo>
                      <a:pt x="1915" y="57"/>
                      <a:pt x="1865" y="28"/>
                      <a:pt x="1816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1" name="Google Shape;2901;p19"/>
              <p:cNvSpPr/>
              <p:nvPr/>
            </p:nvSpPr>
            <p:spPr>
              <a:xfrm>
                <a:off x="8030880" y="3679596"/>
                <a:ext cx="339245" cy="349399"/>
              </a:xfrm>
              <a:custGeom>
                <a:avLst/>
                <a:gdLst/>
                <a:ahLst/>
                <a:cxnLst/>
                <a:rect l="l" t="t" r="r" b="b"/>
                <a:pathLst>
                  <a:path w="2840" h="2925" extrusionOk="0">
                    <a:moveTo>
                      <a:pt x="2336" y="1"/>
                    </a:moveTo>
                    <a:lnTo>
                      <a:pt x="2361" y="313"/>
                    </a:lnTo>
                    <a:lnTo>
                      <a:pt x="2365" y="362"/>
                    </a:lnTo>
                    <a:cubicBezTo>
                      <a:pt x="2366" y="386"/>
                      <a:pt x="2369" y="412"/>
                      <a:pt x="2374" y="435"/>
                    </a:cubicBezTo>
                    <a:cubicBezTo>
                      <a:pt x="2420" y="763"/>
                      <a:pt x="2483" y="1090"/>
                      <a:pt x="2564" y="1414"/>
                    </a:cubicBezTo>
                    <a:cubicBezTo>
                      <a:pt x="2584" y="1494"/>
                      <a:pt x="2606" y="1574"/>
                      <a:pt x="2628" y="1653"/>
                    </a:cubicBezTo>
                    <a:cubicBezTo>
                      <a:pt x="2510" y="1547"/>
                      <a:pt x="2391" y="1443"/>
                      <a:pt x="2272" y="1337"/>
                    </a:cubicBezTo>
                    <a:lnTo>
                      <a:pt x="2272" y="1337"/>
                    </a:lnTo>
                    <a:lnTo>
                      <a:pt x="2369" y="1887"/>
                    </a:lnTo>
                    <a:cubicBezTo>
                      <a:pt x="2134" y="1764"/>
                      <a:pt x="1977" y="1565"/>
                      <a:pt x="1823" y="1363"/>
                    </a:cubicBezTo>
                    <a:cubicBezTo>
                      <a:pt x="1684" y="1180"/>
                      <a:pt x="1544" y="991"/>
                      <a:pt x="1345" y="858"/>
                    </a:cubicBezTo>
                    <a:cubicBezTo>
                      <a:pt x="1329" y="1094"/>
                      <a:pt x="1308" y="1330"/>
                      <a:pt x="1279" y="1566"/>
                    </a:cubicBezTo>
                    <a:lnTo>
                      <a:pt x="1279" y="1568"/>
                    </a:lnTo>
                    <a:cubicBezTo>
                      <a:pt x="1261" y="1729"/>
                      <a:pt x="1239" y="1892"/>
                      <a:pt x="1213" y="2053"/>
                    </a:cubicBezTo>
                    <a:cubicBezTo>
                      <a:pt x="1200" y="2138"/>
                      <a:pt x="1186" y="2223"/>
                      <a:pt x="1171" y="2310"/>
                    </a:cubicBezTo>
                    <a:cubicBezTo>
                      <a:pt x="1160" y="2221"/>
                      <a:pt x="1142" y="2134"/>
                      <a:pt x="1123" y="2047"/>
                    </a:cubicBezTo>
                    <a:cubicBezTo>
                      <a:pt x="1091" y="1918"/>
                      <a:pt x="1051" y="1793"/>
                      <a:pt x="995" y="1671"/>
                    </a:cubicBezTo>
                    <a:cubicBezTo>
                      <a:pt x="987" y="1649"/>
                      <a:pt x="975" y="1627"/>
                      <a:pt x="966" y="1606"/>
                    </a:cubicBezTo>
                    <a:cubicBezTo>
                      <a:pt x="953" y="1637"/>
                      <a:pt x="939" y="1668"/>
                      <a:pt x="924" y="1698"/>
                    </a:cubicBezTo>
                    <a:lnTo>
                      <a:pt x="923" y="1700"/>
                    </a:lnTo>
                    <a:cubicBezTo>
                      <a:pt x="891" y="1775"/>
                      <a:pt x="858" y="1850"/>
                      <a:pt x="823" y="1924"/>
                    </a:cubicBezTo>
                    <a:lnTo>
                      <a:pt x="779" y="1755"/>
                    </a:lnTo>
                    <a:cubicBezTo>
                      <a:pt x="736" y="1588"/>
                      <a:pt x="692" y="1421"/>
                      <a:pt x="651" y="1254"/>
                    </a:cubicBezTo>
                    <a:cubicBezTo>
                      <a:pt x="611" y="1301"/>
                      <a:pt x="573" y="1350"/>
                      <a:pt x="538" y="1399"/>
                    </a:cubicBezTo>
                    <a:cubicBezTo>
                      <a:pt x="538" y="1399"/>
                      <a:pt x="537" y="1399"/>
                      <a:pt x="537" y="1401"/>
                    </a:cubicBezTo>
                    <a:cubicBezTo>
                      <a:pt x="470" y="1489"/>
                      <a:pt x="409" y="1584"/>
                      <a:pt x="354" y="1678"/>
                    </a:cubicBezTo>
                    <a:lnTo>
                      <a:pt x="354" y="1681"/>
                    </a:lnTo>
                    <a:cubicBezTo>
                      <a:pt x="349" y="1685"/>
                      <a:pt x="346" y="1691"/>
                      <a:pt x="342" y="1698"/>
                    </a:cubicBezTo>
                    <a:cubicBezTo>
                      <a:pt x="290" y="1787"/>
                      <a:pt x="242" y="1880"/>
                      <a:pt x="197" y="1973"/>
                    </a:cubicBezTo>
                    <a:cubicBezTo>
                      <a:pt x="195" y="1976"/>
                      <a:pt x="194" y="1982"/>
                      <a:pt x="191" y="1986"/>
                    </a:cubicBezTo>
                    <a:cubicBezTo>
                      <a:pt x="190" y="1993"/>
                      <a:pt x="187" y="1998"/>
                      <a:pt x="182" y="2005"/>
                    </a:cubicBezTo>
                    <a:cubicBezTo>
                      <a:pt x="152" y="2073"/>
                      <a:pt x="121" y="2141"/>
                      <a:pt x="92" y="2213"/>
                    </a:cubicBezTo>
                    <a:lnTo>
                      <a:pt x="92" y="2214"/>
                    </a:lnTo>
                    <a:cubicBezTo>
                      <a:pt x="69" y="2269"/>
                      <a:pt x="44" y="2324"/>
                      <a:pt x="24" y="2381"/>
                    </a:cubicBezTo>
                    <a:cubicBezTo>
                      <a:pt x="27" y="2381"/>
                      <a:pt x="27" y="2381"/>
                      <a:pt x="24" y="2382"/>
                    </a:cubicBezTo>
                    <a:cubicBezTo>
                      <a:pt x="23" y="2385"/>
                      <a:pt x="23" y="2385"/>
                      <a:pt x="23" y="2387"/>
                    </a:cubicBezTo>
                    <a:cubicBezTo>
                      <a:pt x="17" y="2400"/>
                      <a:pt x="12" y="2411"/>
                      <a:pt x="8" y="2426"/>
                    </a:cubicBezTo>
                    <a:cubicBezTo>
                      <a:pt x="5" y="2432"/>
                      <a:pt x="2" y="2438"/>
                      <a:pt x="1" y="2443"/>
                    </a:cubicBezTo>
                    <a:lnTo>
                      <a:pt x="17" y="2426"/>
                    </a:lnTo>
                    <a:cubicBezTo>
                      <a:pt x="21" y="2423"/>
                      <a:pt x="23" y="2420"/>
                      <a:pt x="24" y="2417"/>
                    </a:cubicBezTo>
                    <a:lnTo>
                      <a:pt x="27" y="2416"/>
                    </a:lnTo>
                    <a:cubicBezTo>
                      <a:pt x="30" y="2410"/>
                      <a:pt x="36" y="2407"/>
                      <a:pt x="39" y="2401"/>
                    </a:cubicBezTo>
                    <a:cubicBezTo>
                      <a:pt x="50" y="2390"/>
                      <a:pt x="60" y="2380"/>
                      <a:pt x="70" y="2366"/>
                    </a:cubicBezTo>
                    <a:lnTo>
                      <a:pt x="72" y="2365"/>
                    </a:lnTo>
                    <a:cubicBezTo>
                      <a:pt x="81" y="2358"/>
                      <a:pt x="88" y="2348"/>
                      <a:pt x="95" y="2339"/>
                    </a:cubicBezTo>
                    <a:cubicBezTo>
                      <a:pt x="104" y="2329"/>
                      <a:pt x="114" y="2319"/>
                      <a:pt x="124" y="2308"/>
                    </a:cubicBezTo>
                    <a:lnTo>
                      <a:pt x="124" y="2307"/>
                    </a:lnTo>
                    <a:cubicBezTo>
                      <a:pt x="130" y="2300"/>
                      <a:pt x="137" y="2292"/>
                      <a:pt x="143" y="2285"/>
                    </a:cubicBezTo>
                    <a:cubicBezTo>
                      <a:pt x="169" y="2255"/>
                      <a:pt x="195" y="2223"/>
                      <a:pt x="220" y="2192"/>
                    </a:cubicBezTo>
                    <a:cubicBezTo>
                      <a:pt x="224" y="2189"/>
                      <a:pt x="226" y="2186"/>
                      <a:pt x="227" y="2184"/>
                    </a:cubicBezTo>
                    <a:lnTo>
                      <a:pt x="314" y="2069"/>
                    </a:lnTo>
                    <a:cubicBezTo>
                      <a:pt x="335" y="2124"/>
                      <a:pt x="359" y="2175"/>
                      <a:pt x="387" y="2223"/>
                    </a:cubicBezTo>
                    <a:cubicBezTo>
                      <a:pt x="397" y="2221"/>
                      <a:pt x="406" y="2215"/>
                      <a:pt x="415" y="2208"/>
                    </a:cubicBezTo>
                    <a:cubicBezTo>
                      <a:pt x="420" y="2205"/>
                      <a:pt x="426" y="2199"/>
                      <a:pt x="432" y="2194"/>
                    </a:cubicBezTo>
                    <a:cubicBezTo>
                      <a:pt x="477" y="2143"/>
                      <a:pt x="505" y="2055"/>
                      <a:pt x="559" y="2055"/>
                    </a:cubicBezTo>
                    <a:cubicBezTo>
                      <a:pt x="561" y="2055"/>
                      <a:pt x="563" y="2055"/>
                      <a:pt x="566" y="2056"/>
                    </a:cubicBezTo>
                    <a:lnTo>
                      <a:pt x="567" y="2056"/>
                    </a:lnTo>
                    <a:cubicBezTo>
                      <a:pt x="571" y="2056"/>
                      <a:pt x="577" y="2057"/>
                      <a:pt x="582" y="2060"/>
                    </a:cubicBezTo>
                    <a:cubicBezTo>
                      <a:pt x="603" y="2069"/>
                      <a:pt x="618" y="2092"/>
                      <a:pt x="630" y="2112"/>
                    </a:cubicBezTo>
                    <a:cubicBezTo>
                      <a:pt x="634" y="2125"/>
                      <a:pt x="641" y="2137"/>
                      <a:pt x="650" y="2150"/>
                    </a:cubicBezTo>
                    <a:cubicBezTo>
                      <a:pt x="776" y="2390"/>
                      <a:pt x="860" y="2653"/>
                      <a:pt x="891" y="2924"/>
                    </a:cubicBezTo>
                    <a:cubicBezTo>
                      <a:pt x="1090" y="2666"/>
                      <a:pt x="1289" y="2410"/>
                      <a:pt x="1488" y="2152"/>
                    </a:cubicBezTo>
                    <a:cubicBezTo>
                      <a:pt x="1514" y="2120"/>
                      <a:pt x="1544" y="2085"/>
                      <a:pt x="1581" y="2076"/>
                    </a:cubicBezTo>
                    <a:lnTo>
                      <a:pt x="1582" y="2076"/>
                    </a:lnTo>
                    <a:cubicBezTo>
                      <a:pt x="1588" y="2075"/>
                      <a:pt x="1595" y="2075"/>
                      <a:pt x="1602" y="2075"/>
                    </a:cubicBezTo>
                    <a:cubicBezTo>
                      <a:pt x="1611" y="2075"/>
                      <a:pt x="1620" y="2076"/>
                      <a:pt x="1627" y="2080"/>
                    </a:cubicBezTo>
                    <a:cubicBezTo>
                      <a:pt x="1697" y="2107"/>
                      <a:pt x="1727" y="2223"/>
                      <a:pt x="1806" y="2230"/>
                    </a:cubicBezTo>
                    <a:cubicBezTo>
                      <a:pt x="1844" y="2186"/>
                      <a:pt x="1884" y="2141"/>
                      <a:pt x="1922" y="2098"/>
                    </a:cubicBezTo>
                    <a:cubicBezTo>
                      <a:pt x="1931" y="2089"/>
                      <a:pt x="1938" y="2082"/>
                      <a:pt x="1945" y="2073"/>
                    </a:cubicBezTo>
                    <a:cubicBezTo>
                      <a:pt x="1957" y="2082"/>
                      <a:pt x="1966" y="2092"/>
                      <a:pt x="1976" y="2101"/>
                    </a:cubicBezTo>
                    <a:cubicBezTo>
                      <a:pt x="2163" y="2279"/>
                      <a:pt x="2363" y="2445"/>
                      <a:pt x="2571" y="2597"/>
                    </a:cubicBezTo>
                    <a:cubicBezTo>
                      <a:pt x="2606" y="2621"/>
                      <a:pt x="2652" y="2645"/>
                      <a:pt x="2691" y="2645"/>
                    </a:cubicBezTo>
                    <a:cubicBezTo>
                      <a:pt x="2713" y="2645"/>
                      <a:pt x="2733" y="2637"/>
                      <a:pt x="2748" y="2618"/>
                    </a:cubicBezTo>
                    <a:cubicBezTo>
                      <a:pt x="2763" y="2597"/>
                      <a:pt x="2764" y="2570"/>
                      <a:pt x="2766" y="2547"/>
                    </a:cubicBezTo>
                    <a:cubicBezTo>
                      <a:pt x="2774" y="2432"/>
                      <a:pt x="2782" y="2319"/>
                      <a:pt x="2792" y="2207"/>
                    </a:cubicBezTo>
                    <a:cubicBezTo>
                      <a:pt x="2806" y="2218"/>
                      <a:pt x="2818" y="2229"/>
                      <a:pt x="2832" y="2237"/>
                    </a:cubicBezTo>
                    <a:cubicBezTo>
                      <a:pt x="2832" y="2239"/>
                      <a:pt x="2832" y="2239"/>
                      <a:pt x="2835" y="2242"/>
                    </a:cubicBezTo>
                    <a:lnTo>
                      <a:pt x="2837" y="2239"/>
                    </a:lnTo>
                    <a:lnTo>
                      <a:pt x="2838" y="2163"/>
                    </a:lnTo>
                    <a:cubicBezTo>
                      <a:pt x="2838" y="2162"/>
                      <a:pt x="2837" y="2162"/>
                      <a:pt x="2840" y="2160"/>
                    </a:cubicBezTo>
                    <a:lnTo>
                      <a:pt x="2840" y="1379"/>
                    </a:lnTo>
                    <a:cubicBezTo>
                      <a:pt x="2779" y="1243"/>
                      <a:pt x="2713" y="1109"/>
                      <a:pt x="2636" y="978"/>
                    </a:cubicBezTo>
                    <a:lnTo>
                      <a:pt x="2636" y="978"/>
                    </a:lnTo>
                    <a:cubicBezTo>
                      <a:pt x="2703" y="1029"/>
                      <a:pt x="2773" y="1080"/>
                      <a:pt x="2840" y="1131"/>
                    </a:cubicBezTo>
                    <a:lnTo>
                      <a:pt x="2840" y="914"/>
                    </a:lnTo>
                    <a:cubicBezTo>
                      <a:pt x="2830" y="897"/>
                      <a:pt x="2818" y="879"/>
                      <a:pt x="2809" y="863"/>
                    </a:cubicBezTo>
                    <a:cubicBezTo>
                      <a:pt x="2766" y="795"/>
                      <a:pt x="2724" y="724"/>
                      <a:pt x="2684" y="651"/>
                    </a:cubicBezTo>
                    <a:cubicBezTo>
                      <a:pt x="2658" y="609"/>
                      <a:pt x="2635" y="566"/>
                      <a:pt x="2612" y="522"/>
                    </a:cubicBezTo>
                    <a:lnTo>
                      <a:pt x="2609" y="522"/>
                    </a:lnTo>
                    <a:cubicBezTo>
                      <a:pt x="2593" y="493"/>
                      <a:pt x="2577" y="466"/>
                      <a:pt x="2562" y="437"/>
                    </a:cubicBezTo>
                    <a:cubicBezTo>
                      <a:pt x="2539" y="396"/>
                      <a:pt x="2517" y="354"/>
                      <a:pt x="2496" y="312"/>
                    </a:cubicBezTo>
                    <a:lnTo>
                      <a:pt x="2446" y="219"/>
                    </a:lnTo>
                    <a:cubicBezTo>
                      <a:pt x="2408" y="146"/>
                      <a:pt x="2372" y="74"/>
                      <a:pt x="2336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2" name="Google Shape;2902;p19"/>
              <p:cNvSpPr/>
              <p:nvPr/>
            </p:nvSpPr>
            <p:spPr>
              <a:xfrm>
                <a:off x="8362244" y="3920414"/>
                <a:ext cx="776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65" h="233" extrusionOk="0">
                    <a:moveTo>
                      <a:pt x="0" y="1"/>
                    </a:moveTo>
                    <a:cubicBezTo>
                      <a:pt x="13" y="48"/>
                      <a:pt x="27" y="96"/>
                      <a:pt x="40" y="146"/>
                    </a:cubicBezTo>
                    <a:cubicBezTo>
                      <a:pt x="44" y="170"/>
                      <a:pt x="51" y="197"/>
                      <a:pt x="58" y="221"/>
                    </a:cubicBezTo>
                    <a:cubicBezTo>
                      <a:pt x="58" y="223"/>
                      <a:pt x="58" y="223"/>
                      <a:pt x="61" y="226"/>
                    </a:cubicBezTo>
                    <a:cubicBezTo>
                      <a:pt x="61" y="227"/>
                      <a:pt x="61" y="230"/>
                      <a:pt x="63" y="233"/>
                    </a:cubicBezTo>
                    <a:lnTo>
                      <a:pt x="64" y="147"/>
                    </a:lnTo>
                    <a:cubicBezTo>
                      <a:pt x="64" y="146"/>
                      <a:pt x="63" y="146"/>
                      <a:pt x="63" y="146"/>
                    </a:cubicBezTo>
                    <a:lnTo>
                      <a:pt x="63" y="144"/>
                    </a:lnTo>
                    <a:cubicBezTo>
                      <a:pt x="41" y="95"/>
                      <a:pt x="21" y="48"/>
                      <a:pt x="0" y="1"/>
                    </a:cubicBezTo>
                    <a:close/>
                  </a:path>
                </a:pathLst>
              </a:custGeom>
              <a:solidFill>
                <a:srgbClr val="291F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3" name="Google Shape;2903;p19"/>
              <p:cNvSpPr/>
              <p:nvPr/>
            </p:nvSpPr>
            <p:spPr>
              <a:xfrm>
                <a:off x="8056801" y="4028639"/>
                <a:ext cx="313324" cy="216926"/>
              </a:xfrm>
              <a:custGeom>
                <a:avLst/>
                <a:gdLst/>
                <a:ahLst/>
                <a:cxnLst/>
                <a:rect l="l" t="t" r="r" b="b"/>
                <a:pathLst>
                  <a:path w="2623" h="1816" extrusionOk="0">
                    <a:moveTo>
                      <a:pt x="302" y="1"/>
                    </a:moveTo>
                    <a:cubicBezTo>
                      <a:pt x="291" y="47"/>
                      <a:pt x="280" y="92"/>
                      <a:pt x="267" y="140"/>
                    </a:cubicBezTo>
                    <a:lnTo>
                      <a:pt x="267" y="142"/>
                    </a:lnTo>
                    <a:cubicBezTo>
                      <a:pt x="211" y="369"/>
                      <a:pt x="138" y="593"/>
                      <a:pt x="67" y="817"/>
                    </a:cubicBezTo>
                    <a:cubicBezTo>
                      <a:pt x="51" y="870"/>
                      <a:pt x="35" y="926"/>
                      <a:pt x="16" y="979"/>
                    </a:cubicBezTo>
                    <a:cubicBezTo>
                      <a:pt x="12" y="997"/>
                      <a:pt x="6" y="1013"/>
                      <a:pt x="0" y="1030"/>
                    </a:cubicBezTo>
                    <a:lnTo>
                      <a:pt x="0" y="1033"/>
                    </a:lnTo>
                    <a:cubicBezTo>
                      <a:pt x="23" y="1013"/>
                      <a:pt x="45" y="991"/>
                      <a:pt x="70" y="971"/>
                    </a:cubicBezTo>
                    <a:cubicBezTo>
                      <a:pt x="137" y="1069"/>
                      <a:pt x="211" y="1164"/>
                      <a:pt x="292" y="1252"/>
                    </a:cubicBezTo>
                    <a:cubicBezTo>
                      <a:pt x="311" y="1274"/>
                      <a:pt x="328" y="1295"/>
                      <a:pt x="349" y="1313"/>
                    </a:cubicBezTo>
                    <a:cubicBezTo>
                      <a:pt x="449" y="1415"/>
                      <a:pt x="556" y="1511"/>
                      <a:pt x="670" y="1595"/>
                    </a:cubicBezTo>
                    <a:cubicBezTo>
                      <a:pt x="694" y="1614"/>
                      <a:pt x="716" y="1630"/>
                      <a:pt x="739" y="1646"/>
                    </a:cubicBezTo>
                    <a:cubicBezTo>
                      <a:pt x="770" y="1668"/>
                      <a:pt x="803" y="1690"/>
                      <a:pt x="834" y="1710"/>
                    </a:cubicBezTo>
                    <a:cubicBezTo>
                      <a:pt x="892" y="1748"/>
                      <a:pt x="948" y="1782"/>
                      <a:pt x="1008" y="1816"/>
                    </a:cubicBezTo>
                    <a:cubicBezTo>
                      <a:pt x="1002" y="1775"/>
                      <a:pt x="999" y="1733"/>
                      <a:pt x="995" y="1694"/>
                    </a:cubicBezTo>
                    <a:cubicBezTo>
                      <a:pt x="992" y="1653"/>
                      <a:pt x="992" y="1614"/>
                      <a:pt x="993" y="1572"/>
                    </a:cubicBezTo>
                    <a:cubicBezTo>
                      <a:pt x="993" y="1550"/>
                      <a:pt x="993" y="1528"/>
                      <a:pt x="995" y="1507"/>
                    </a:cubicBezTo>
                    <a:cubicBezTo>
                      <a:pt x="999" y="1443"/>
                      <a:pt x="1006" y="1377"/>
                      <a:pt x="1018" y="1312"/>
                    </a:cubicBezTo>
                    <a:cubicBezTo>
                      <a:pt x="1033" y="1231"/>
                      <a:pt x="1057" y="1148"/>
                      <a:pt x="1086" y="1069"/>
                    </a:cubicBezTo>
                    <a:cubicBezTo>
                      <a:pt x="1094" y="1053"/>
                      <a:pt x="1098" y="1035"/>
                      <a:pt x="1105" y="1019"/>
                    </a:cubicBezTo>
                    <a:cubicBezTo>
                      <a:pt x="1118" y="1027"/>
                      <a:pt x="1133" y="1036"/>
                      <a:pt x="1147" y="1046"/>
                    </a:cubicBezTo>
                    <a:lnTo>
                      <a:pt x="1396" y="1209"/>
                    </a:lnTo>
                    <a:cubicBezTo>
                      <a:pt x="1449" y="1244"/>
                      <a:pt x="1500" y="1279"/>
                      <a:pt x="1552" y="1312"/>
                    </a:cubicBezTo>
                    <a:cubicBezTo>
                      <a:pt x="1558" y="1318"/>
                      <a:pt x="1563" y="1322"/>
                      <a:pt x="1570" y="1325"/>
                    </a:cubicBezTo>
                    <a:cubicBezTo>
                      <a:pt x="1573" y="1319"/>
                      <a:pt x="1574" y="1316"/>
                      <a:pt x="1577" y="1312"/>
                    </a:cubicBezTo>
                    <a:lnTo>
                      <a:pt x="1747" y="1029"/>
                    </a:lnTo>
                    <a:cubicBezTo>
                      <a:pt x="1830" y="1097"/>
                      <a:pt x="1911" y="1164"/>
                      <a:pt x="1995" y="1231"/>
                    </a:cubicBezTo>
                    <a:cubicBezTo>
                      <a:pt x="1932" y="1167"/>
                      <a:pt x="2099" y="1154"/>
                      <a:pt x="2236" y="1154"/>
                    </a:cubicBezTo>
                    <a:cubicBezTo>
                      <a:pt x="2317" y="1154"/>
                      <a:pt x="2388" y="1158"/>
                      <a:pt x="2395" y="1159"/>
                    </a:cubicBezTo>
                    <a:cubicBezTo>
                      <a:pt x="2470" y="1173"/>
                      <a:pt x="2546" y="1186"/>
                      <a:pt x="2621" y="1200"/>
                    </a:cubicBezTo>
                    <a:lnTo>
                      <a:pt x="2621" y="513"/>
                    </a:lnTo>
                    <a:cubicBezTo>
                      <a:pt x="2621" y="513"/>
                      <a:pt x="2621" y="513"/>
                      <a:pt x="2622" y="513"/>
                    </a:cubicBezTo>
                    <a:cubicBezTo>
                      <a:pt x="2622" y="513"/>
                      <a:pt x="2622" y="513"/>
                      <a:pt x="2623" y="513"/>
                    </a:cubicBezTo>
                    <a:lnTo>
                      <a:pt x="2620" y="499"/>
                    </a:lnTo>
                    <a:lnTo>
                      <a:pt x="2620" y="490"/>
                    </a:lnTo>
                    <a:cubicBezTo>
                      <a:pt x="2618" y="490"/>
                      <a:pt x="2618" y="490"/>
                      <a:pt x="2618" y="489"/>
                    </a:cubicBezTo>
                    <a:cubicBezTo>
                      <a:pt x="2607" y="481"/>
                      <a:pt x="2597" y="473"/>
                      <a:pt x="2584" y="462"/>
                    </a:cubicBezTo>
                    <a:cubicBezTo>
                      <a:pt x="2517" y="416"/>
                      <a:pt x="2451" y="365"/>
                      <a:pt x="2387" y="310"/>
                    </a:cubicBezTo>
                    <a:cubicBezTo>
                      <a:pt x="2311" y="248"/>
                      <a:pt x="2236" y="179"/>
                      <a:pt x="2164" y="111"/>
                    </a:cubicBezTo>
                    <a:cubicBezTo>
                      <a:pt x="2129" y="205"/>
                      <a:pt x="2103" y="300"/>
                      <a:pt x="2083" y="396"/>
                    </a:cubicBezTo>
                    <a:cubicBezTo>
                      <a:pt x="2069" y="454"/>
                      <a:pt x="2061" y="512"/>
                      <a:pt x="2053" y="571"/>
                    </a:cubicBezTo>
                    <a:cubicBezTo>
                      <a:pt x="2008" y="531"/>
                      <a:pt x="1961" y="487"/>
                      <a:pt x="1918" y="441"/>
                    </a:cubicBezTo>
                    <a:cubicBezTo>
                      <a:pt x="1815" y="336"/>
                      <a:pt x="1718" y="227"/>
                      <a:pt x="1628" y="112"/>
                    </a:cubicBezTo>
                    <a:cubicBezTo>
                      <a:pt x="1606" y="258"/>
                      <a:pt x="1580" y="401"/>
                      <a:pt x="1545" y="542"/>
                    </a:cubicBezTo>
                    <a:cubicBezTo>
                      <a:pt x="1526" y="627"/>
                      <a:pt x="1505" y="709"/>
                      <a:pt x="1481" y="792"/>
                    </a:cubicBezTo>
                    <a:cubicBezTo>
                      <a:pt x="1425" y="730"/>
                      <a:pt x="1367" y="669"/>
                      <a:pt x="1309" y="608"/>
                    </a:cubicBezTo>
                    <a:cubicBezTo>
                      <a:pt x="1256" y="550"/>
                      <a:pt x="1203" y="494"/>
                      <a:pt x="1147" y="436"/>
                    </a:cubicBezTo>
                    <a:cubicBezTo>
                      <a:pt x="1082" y="519"/>
                      <a:pt x="1030" y="608"/>
                      <a:pt x="985" y="699"/>
                    </a:cubicBezTo>
                    <a:cubicBezTo>
                      <a:pt x="914" y="844"/>
                      <a:pt x="863" y="998"/>
                      <a:pt x="821" y="1155"/>
                    </a:cubicBezTo>
                    <a:cubicBezTo>
                      <a:pt x="813" y="1181"/>
                      <a:pt x="808" y="1209"/>
                      <a:pt x="800" y="1235"/>
                    </a:cubicBezTo>
                    <a:lnTo>
                      <a:pt x="800" y="1236"/>
                    </a:lnTo>
                    <a:cubicBezTo>
                      <a:pt x="793" y="1261"/>
                      <a:pt x="789" y="1287"/>
                      <a:pt x="781" y="1315"/>
                    </a:cubicBezTo>
                    <a:cubicBezTo>
                      <a:pt x="770" y="1354"/>
                      <a:pt x="761" y="1395"/>
                      <a:pt x="752" y="1434"/>
                    </a:cubicBezTo>
                    <a:cubicBezTo>
                      <a:pt x="738" y="1395"/>
                      <a:pt x="723" y="1354"/>
                      <a:pt x="710" y="1315"/>
                    </a:cubicBezTo>
                    <a:cubicBezTo>
                      <a:pt x="696" y="1273"/>
                      <a:pt x="680" y="1229"/>
                      <a:pt x="667" y="1186"/>
                    </a:cubicBezTo>
                    <a:cubicBezTo>
                      <a:pt x="625" y="1065"/>
                      <a:pt x="585" y="945"/>
                      <a:pt x="546" y="824"/>
                    </a:cubicBezTo>
                    <a:cubicBezTo>
                      <a:pt x="529" y="772"/>
                      <a:pt x="513" y="719"/>
                      <a:pt x="495" y="669"/>
                    </a:cubicBezTo>
                    <a:lnTo>
                      <a:pt x="495" y="666"/>
                    </a:lnTo>
                    <a:cubicBezTo>
                      <a:pt x="485" y="632"/>
                      <a:pt x="474" y="596"/>
                      <a:pt x="465" y="561"/>
                    </a:cubicBezTo>
                    <a:cubicBezTo>
                      <a:pt x="407" y="375"/>
                      <a:pt x="353" y="189"/>
                      <a:pt x="302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4" name="Google Shape;2904;p19"/>
              <p:cNvSpPr/>
              <p:nvPr/>
            </p:nvSpPr>
            <p:spPr>
              <a:xfrm>
                <a:off x="6393293" y="4955838"/>
                <a:ext cx="1075" cy="1553"/>
              </a:xfrm>
              <a:custGeom>
                <a:avLst/>
                <a:gdLst/>
                <a:ahLst/>
                <a:cxnLst/>
                <a:rect l="l" t="t" r="r" b="b"/>
                <a:pathLst>
                  <a:path w="9" h="13" extrusionOk="0">
                    <a:moveTo>
                      <a:pt x="6" y="0"/>
                    </a:moveTo>
                    <a:cubicBezTo>
                      <a:pt x="1" y="4"/>
                      <a:pt x="0" y="12"/>
                      <a:pt x="5" y="12"/>
                    </a:cubicBezTo>
                    <a:cubicBezTo>
                      <a:pt x="6" y="12"/>
                      <a:pt x="7" y="12"/>
                      <a:pt x="9" y="11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1C1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5" name="Google Shape;2905;p19"/>
              <p:cNvSpPr/>
              <p:nvPr/>
            </p:nvSpPr>
            <p:spPr>
              <a:xfrm>
                <a:off x="6306809" y="4748706"/>
                <a:ext cx="280833" cy="267813"/>
              </a:xfrm>
              <a:custGeom>
                <a:avLst/>
                <a:gdLst/>
                <a:ahLst/>
                <a:cxnLst/>
                <a:rect l="l" t="t" r="r" b="b"/>
                <a:pathLst>
                  <a:path w="2351" h="2242" extrusionOk="0">
                    <a:moveTo>
                      <a:pt x="1534" y="1"/>
                    </a:moveTo>
                    <a:lnTo>
                      <a:pt x="618" y="547"/>
                    </a:lnTo>
                    <a:cubicBezTo>
                      <a:pt x="531" y="947"/>
                      <a:pt x="397" y="1338"/>
                      <a:pt x="223" y="1708"/>
                    </a:cubicBezTo>
                    <a:cubicBezTo>
                      <a:pt x="142" y="1881"/>
                      <a:pt x="49" y="2051"/>
                      <a:pt x="1" y="2238"/>
                    </a:cubicBezTo>
                    <a:cubicBezTo>
                      <a:pt x="208" y="2102"/>
                      <a:pt x="390" y="1928"/>
                      <a:pt x="538" y="1729"/>
                    </a:cubicBezTo>
                    <a:cubicBezTo>
                      <a:pt x="551" y="1759"/>
                      <a:pt x="566" y="1791"/>
                      <a:pt x="582" y="1820"/>
                    </a:cubicBezTo>
                    <a:cubicBezTo>
                      <a:pt x="630" y="1803"/>
                      <a:pt x="647" y="1718"/>
                      <a:pt x="687" y="1718"/>
                    </a:cubicBezTo>
                    <a:cubicBezTo>
                      <a:pt x="691" y="1718"/>
                      <a:pt x="696" y="1719"/>
                      <a:pt x="701" y="1721"/>
                    </a:cubicBezTo>
                    <a:cubicBezTo>
                      <a:pt x="715" y="1729"/>
                      <a:pt x="722" y="1740"/>
                      <a:pt x="730" y="1753"/>
                    </a:cubicBezTo>
                    <a:cubicBezTo>
                      <a:pt x="813" y="1904"/>
                      <a:pt x="865" y="2071"/>
                      <a:pt x="885" y="2241"/>
                    </a:cubicBezTo>
                    <a:cubicBezTo>
                      <a:pt x="1006" y="2086"/>
                      <a:pt x="1125" y="1932"/>
                      <a:pt x="1245" y="1777"/>
                    </a:cubicBezTo>
                    <a:cubicBezTo>
                      <a:pt x="1262" y="1754"/>
                      <a:pt x="1283" y="1730"/>
                      <a:pt x="1311" y="1730"/>
                    </a:cubicBezTo>
                    <a:cubicBezTo>
                      <a:pt x="1312" y="1730"/>
                      <a:pt x="1313" y="1730"/>
                      <a:pt x="1314" y="1730"/>
                    </a:cubicBezTo>
                    <a:cubicBezTo>
                      <a:pt x="1366" y="1732"/>
                      <a:pt x="1383" y="1819"/>
                      <a:pt x="1435" y="1824"/>
                    </a:cubicBezTo>
                    <a:cubicBezTo>
                      <a:pt x="1463" y="1794"/>
                      <a:pt x="1492" y="1761"/>
                      <a:pt x="1518" y="1730"/>
                    </a:cubicBezTo>
                    <a:cubicBezTo>
                      <a:pt x="1637" y="1845"/>
                      <a:pt x="1764" y="1949"/>
                      <a:pt x="1896" y="2045"/>
                    </a:cubicBezTo>
                    <a:cubicBezTo>
                      <a:pt x="1916" y="2061"/>
                      <a:pt x="1944" y="2075"/>
                      <a:pt x="1967" y="2075"/>
                    </a:cubicBezTo>
                    <a:cubicBezTo>
                      <a:pt x="1981" y="2075"/>
                      <a:pt x="1993" y="2070"/>
                      <a:pt x="2002" y="2058"/>
                    </a:cubicBezTo>
                    <a:cubicBezTo>
                      <a:pt x="2011" y="2048"/>
                      <a:pt x="2011" y="2031"/>
                      <a:pt x="2013" y="2016"/>
                    </a:cubicBezTo>
                    <a:cubicBezTo>
                      <a:pt x="2016" y="1949"/>
                      <a:pt x="2022" y="1881"/>
                      <a:pt x="2028" y="1813"/>
                    </a:cubicBezTo>
                    <a:cubicBezTo>
                      <a:pt x="2127" y="1896"/>
                      <a:pt x="2236" y="1964"/>
                      <a:pt x="2350" y="2019"/>
                    </a:cubicBezTo>
                    <a:cubicBezTo>
                      <a:pt x="2198" y="1710"/>
                      <a:pt x="2103" y="1373"/>
                      <a:pt x="1931" y="1075"/>
                    </a:cubicBezTo>
                    <a:lnTo>
                      <a:pt x="1931" y="1075"/>
                    </a:lnTo>
                    <a:cubicBezTo>
                      <a:pt x="1989" y="1119"/>
                      <a:pt x="2050" y="1164"/>
                      <a:pt x="2108" y="1207"/>
                    </a:cubicBezTo>
                    <a:cubicBezTo>
                      <a:pt x="2112" y="1135"/>
                      <a:pt x="2073" y="1069"/>
                      <a:pt x="2035" y="1005"/>
                    </a:cubicBezTo>
                    <a:cubicBezTo>
                      <a:pt x="1841" y="683"/>
                      <a:pt x="1672" y="345"/>
                      <a:pt x="1534" y="1"/>
                    </a:cubicBezTo>
                    <a:close/>
                  </a:path>
                </a:pathLst>
              </a:custGeom>
              <a:solidFill>
                <a:srgbClr val="291F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6" name="Google Shape;2906;p19"/>
              <p:cNvSpPr/>
              <p:nvPr/>
            </p:nvSpPr>
            <p:spPr>
              <a:xfrm>
                <a:off x="6410733" y="4820856"/>
                <a:ext cx="46825" cy="7537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85" y="203"/>
                      <a:pt x="50" y="430"/>
                      <a:pt x="139" y="631"/>
                    </a:cubicBezTo>
                    <a:cubicBezTo>
                      <a:pt x="157" y="496"/>
                      <a:pt x="178" y="362"/>
                      <a:pt x="197" y="227"/>
                    </a:cubicBezTo>
                    <a:cubicBezTo>
                      <a:pt x="197" y="224"/>
                      <a:pt x="197" y="220"/>
                      <a:pt x="201" y="217"/>
                    </a:cubicBezTo>
                    <a:cubicBezTo>
                      <a:pt x="204" y="214"/>
                      <a:pt x="207" y="212"/>
                      <a:pt x="211" y="212"/>
                    </a:cubicBezTo>
                    <a:cubicBezTo>
                      <a:pt x="220" y="212"/>
                      <a:pt x="229" y="218"/>
                      <a:pt x="237" y="224"/>
                    </a:cubicBezTo>
                    <a:cubicBezTo>
                      <a:pt x="277" y="259"/>
                      <a:pt x="319" y="295"/>
                      <a:pt x="359" y="329"/>
                    </a:cubicBezTo>
                    <a:cubicBezTo>
                      <a:pt x="364" y="334"/>
                      <a:pt x="371" y="338"/>
                      <a:pt x="377" y="338"/>
                    </a:cubicBezTo>
                    <a:cubicBezTo>
                      <a:pt x="380" y="338"/>
                      <a:pt x="383" y="337"/>
                      <a:pt x="385" y="335"/>
                    </a:cubicBezTo>
                    <a:cubicBezTo>
                      <a:pt x="391" y="332"/>
                      <a:pt x="388" y="324"/>
                      <a:pt x="385" y="319"/>
                    </a:cubicBezTo>
                    <a:lnTo>
                      <a:pt x="310" y="15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B48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7" name="Google Shape;2907;p19"/>
              <p:cNvSpPr/>
              <p:nvPr/>
            </p:nvSpPr>
            <p:spPr>
              <a:xfrm>
                <a:off x="6319829" y="4807477"/>
                <a:ext cx="86484" cy="173326"/>
              </a:xfrm>
              <a:custGeom>
                <a:avLst/>
                <a:gdLst/>
                <a:ahLst/>
                <a:cxnLst/>
                <a:rect l="l" t="t" r="r" b="b"/>
                <a:pathLst>
                  <a:path w="724" h="1451" extrusionOk="0">
                    <a:moveTo>
                      <a:pt x="599" y="1"/>
                    </a:moveTo>
                    <a:lnTo>
                      <a:pt x="599" y="1"/>
                    </a:lnTo>
                    <a:cubicBezTo>
                      <a:pt x="598" y="1"/>
                      <a:pt x="598" y="2"/>
                      <a:pt x="597" y="2"/>
                    </a:cubicBezTo>
                    <a:lnTo>
                      <a:pt x="597" y="2"/>
                    </a:lnTo>
                    <a:lnTo>
                      <a:pt x="599" y="1"/>
                    </a:lnTo>
                    <a:close/>
                    <a:moveTo>
                      <a:pt x="597" y="2"/>
                    </a:moveTo>
                    <a:lnTo>
                      <a:pt x="507" y="55"/>
                    </a:lnTo>
                    <a:cubicBezTo>
                      <a:pt x="494" y="56"/>
                      <a:pt x="420" y="402"/>
                      <a:pt x="410" y="436"/>
                    </a:cubicBezTo>
                    <a:cubicBezTo>
                      <a:pt x="377" y="531"/>
                      <a:pt x="317" y="608"/>
                      <a:pt x="290" y="707"/>
                    </a:cubicBezTo>
                    <a:cubicBezTo>
                      <a:pt x="266" y="794"/>
                      <a:pt x="237" y="881"/>
                      <a:pt x="205" y="967"/>
                    </a:cubicBezTo>
                    <a:cubicBezTo>
                      <a:pt x="147" y="1120"/>
                      <a:pt x="62" y="1280"/>
                      <a:pt x="1" y="1450"/>
                    </a:cubicBezTo>
                    <a:cubicBezTo>
                      <a:pt x="185" y="1247"/>
                      <a:pt x="309" y="983"/>
                      <a:pt x="444" y="756"/>
                    </a:cubicBezTo>
                    <a:cubicBezTo>
                      <a:pt x="502" y="662"/>
                      <a:pt x="558" y="564"/>
                      <a:pt x="616" y="468"/>
                    </a:cubicBezTo>
                    <a:cubicBezTo>
                      <a:pt x="628" y="531"/>
                      <a:pt x="638" y="590"/>
                      <a:pt x="650" y="651"/>
                    </a:cubicBezTo>
                    <a:cubicBezTo>
                      <a:pt x="704" y="455"/>
                      <a:pt x="724" y="252"/>
                      <a:pt x="706" y="53"/>
                    </a:cubicBezTo>
                    <a:cubicBezTo>
                      <a:pt x="706" y="53"/>
                      <a:pt x="553" y="29"/>
                      <a:pt x="597" y="2"/>
                    </a:cubicBezTo>
                    <a:close/>
                  </a:path>
                </a:pathLst>
              </a:custGeom>
              <a:solidFill>
                <a:srgbClr val="4B48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8" name="Google Shape;2908;p19"/>
              <p:cNvSpPr/>
              <p:nvPr/>
            </p:nvSpPr>
            <p:spPr>
              <a:xfrm>
                <a:off x="6346228" y="4696027"/>
                <a:ext cx="217642" cy="174281"/>
              </a:xfrm>
              <a:custGeom>
                <a:avLst/>
                <a:gdLst/>
                <a:ahLst/>
                <a:cxnLst/>
                <a:rect l="l" t="t" r="r" b="b"/>
                <a:pathLst>
                  <a:path w="1822" h="1459" extrusionOk="0">
                    <a:moveTo>
                      <a:pt x="1149" y="0"/>
                    </a:moveTo>
                    <a:lnTo>
                      <a:pt x="366" y="413"/>
                    </a:lnTo>
                    <a:lnTo>
                      <a:pt x="366" y="413"/>
                    </a:lnTo>
                    <a:cubicBezTo>
                      <a:pt x="368" y="404"/>
                      <a:pt x="371" y="395"/>
                      <a:pt x="374" y="386"/>
                    </a:cubicBezTo>
                    <a:lnTo>
                      <a:pt x="374" y="386"/>
                    </a:lnTo>
                    <a:cubicBezTo>
                      <a:pt x="366" y="398"/>
                      <a:pt x="358" y="411"/>
                      <a:pt x="350" y="421"/>
                    </a:cubicBezTo>
                    <a:lnTo>
                      <a:pt x="366" y="413"/>
                    </a:lnTo>
                    <a:lnTo>
                      <a:pt x="366" y="413"/>
                    </a:lnTo>
                    <a:cubicBezTo>
                      <a:pt x="268" y="742"/>
                      <a:pt x="145" y="1066"/>
                      <a:pt x="0" y="1385"/>
                    </a:cubicBezTo>
                    <a:cubicBezTo>
                      <a:pt x="149" y="1322"/>
                      <a:pt x="279" y="1233"/>
                      <a:pt x="379" y="1127"/>
                    </a:cubicBezTo>
                    <a:cubicBezTo>
                      <a:pt x="416" y="1195"/>
                      <a:pt x="483" y="1253"/>
                      <a:pt x="565" y="1285"/>
                    </a:cubicBezTo>
                    <a:cubicBezTo>
                      <a:pt x="555" y="1240"/>
                      <a:pt x="616" y="1198"/>
                      <a:pt x="676" y="1195"/>
                    </a:cubicBezTo>
                    <a:cubicBezTo>
                      <a:pt x="682" y="1195"/>
                      <a:pt x="689" y="1194"/>
                      <a:pt x="696" y="1194"/>
                    </a:cubicBezTo>
                    <a:cubicBezTo>
                      <a:pt x="748" y="1194"/>
                      <a:pt x="798" y="1213"/>
                      <a:pt x="844" y="1232"/>
                    </a:cubicBezTo>
                    <a:cubicBezTo>
                      <a:pt x="1046" y="1307"/>
                      <a:pt x="1245" y="1384"/>
                      <a:pt x="1447" y="1458"/>
                    </a:cubicBezTo>
                    <a:cubicBezTo>
                      <a:pt x="1329" y="1348"/>
                      <a:pt x="1235" y="1221"/>
                      <a:pt x="1168" y="1088"/>
                    </a:cubicBezTo>
                    <a:lnTo>
                      <a:pt x="1168" y="1088"/>
                    </a:lnTo>
                    <a:lnTo>
                      <a:pt x="1821" y="1327"/>
                    </a:lnTo>
                    <a:cubicBezTo>
                      <a:pt x="1630" y="902"/>
                      <a:pt x="1318" y="414"/>
                      <a:pt x="1149" y="0"/>
                    </a:cubicBezTo>
                    <a:close/>
                  </a:path>
                </a:pathLst>
              </a:custGeom>
              <a:solidFill>
                <a:srgbClr val="291F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9" name="Google Shape;2909;p19"/>
              <p:cNvSpPr/>
              <p:nvPr/>
            </p:nvSpPr>
            <p:spPr>
              <a:xfrm>
                <a:off x="6410375" y="4733296"/>
                <a:ext cx="28908" cy="68924"/>
              </a:xfrm>
              <a:custGeom>
                <a:avLst/>
                <a:gdLst/>
                <a:ahLst/>
                <a:cxnLst/>
                <a:rect l="l" t="t" r="r" b="b"/>
                <a:pathLst>
                  <a:path w="242" h="577" extrusionOk="0">
                    <a:moveTo>
                      <a:pt x="44" y="0"/>
                    </a:moveTo>
                    <a:cubicBezTo>
                      <a:pt x="30" y="186"/>
                      <a:pt x="15" y="369"/>
                      <a:pt x="1" y="554"/>
                    </a:cubicBezTo>
                    <a:cubicBezTo>
                      <a:pt x="66" y="527"/>
                      <a:pt x="73" y="449"/>
                      <a:pt x="111" y="394"/>
                    </a:cubicBezTo>
                    <a:cubicBezTo>
                      <a:pt x="133" y="446"/>
                      <a:pt x="155" y="500"/>
                      <a:pt x="178" y="552"/>
                    </a:cubicBezTo>
                    <a:cubicBezTo>
                      <a:pt x="184" y="561"/>
                      <a:pt x="189" y="572"/>
                      <a:pt x="200" y="575"/>
                    </a:cubicBezTo>
                    <a:cubicBezTo>
                      <a:pt x="202" y="576"/>
                      <a:pt x="204" y="576"/>
                      <a:pt x="207" y="576"/>
                    </a:cubicBezTo>
                    <a:cubicBezTo>
                      <a:pt x="219" y="576"/>
                      <a:pt x="232" y="568"/>
                      <a:pt x="236" y="558"/>
                    </a:cubicBezTo>
                    <a:cubicBezTo>
                      <a:pt x="242" y="546"/>
                      <a:pt x="240" y="532"/>
                      <a:pt x="239" y="520"/>
                    </a:cubicBezTo>
                    <a:cubicBezTo>
                      <a:pt x="221" y="385"/>
                      <a:pt x="219" y="249"/>
                      <a:pt x="233" y="115"/>
                    </a:cubicBez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4B48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0" name="Google Shape;2910;p19"/>
              <p:cNvSpPr/>
              <p:nvPr/>
            </p:nvSpPr>
            <p:spPr>
              <a:xfrm>
                <a:off x="6361877" y="4739030"/>
                <a:ext cx="40853" cy="86484"/>
              </a:xfrm>
              <a:custGeom>
                <a:avLst/>
                <a:gdLst/>
                <a:ahLst/>
                <a:cxnLst/>
                <a:rect l="l" t="t" r="r" b="b"/>
                <a:pathLst>
                  <a:path w="342" h="724" extrusionOk="0">
                    <a:moveTo>
                      <a:pt x="341" y="0"/>
                    </a:moveTo>
                    <a:lnTo>
                      <a:pt x="257" y="44"/>
                    </a:lnTo>
                    <a:cubicBezTo>
                      <a:pt x="235" y="92"/>
                      <a:pt x="215" y="140"/>
                      <a:pt x="193" y="189"/>
                    </a:cubicBezTo>
                    <a:cubicBezTo>
                      <a:pt x="137" y="368"/>
                      <a:pt x="73" y="546"/>
                      <a:pt x="0" y="723"/>
                    </a:cubicBezTo>
                    <a:cubicBezTo>
                      <a:pt x="109" y="556"/>
                      <a:pt x="190" y="375"/>
                      <a:pt x="270" y="198"/>
                    </a:cubicBezTo>
                    <a:cubicBezTo>
                      <a:pt x="293" y="145"/>
                      <a:pt x="318" y="90"/>
                      <a:pt x="341" y="38"/>
                    </a:cubicBezTo>
                    <a:lnTo>
                      <a:pt x="341" y="0"/>
                    </a:lnTo>
                    <a:close/>
                  </a:path>
                </a:pathLst>
              </a:custGeom>
              <a:solidFill>
                <a:srgbClr val="4B48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1" name="Google Shape;2911;p19"/>
              <p:cNvSpPr/>
              <p:nvPr/>
            </p:nvSpPr>
            <p:spPr>
              <a:xfrm>
                <a:off x="6360921" y="4581710"/>
                <a:ext cx="177984" cy="206892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1732" extrusionOk="0">
                    <a:moveTo>
                      <a:pt x="984" y="0"/>
                    </a:moveTo>
                    <a:lnTo>
                      <a:pt x="457" y="232"/>
                    </a:lnTo>
                    <a:cubicBezTo>
                      <a:pt x="442" y="429"/>
                      <a:pt x="358" y="763"/>
                      <a:pt x="294" y="954"/>
                    </a:cubicBezTo>
                    <a:cubicBezTo>
                      <a:pt x="249" y="1092"/>
                      <a:pt x="185" y="1226"/>
                      <a:pt x="123" y="1361"/>
                    </a:cubicBezTo>
                    <a:cubicBezTo>
                      <a:pt x="82" y="1448"/>
                      <a:pt x="40" y="1532"/>
                      <a:pt x="1" y="1619"/>
                    </a:cubicBezTo>
                    <a:cubicBezTo>
                      <a:pt x="166" y="1542"/>
                      <a:pt x="299" y="1412"/>
                      <a:pt x="364" y="1259"/>
                    </a:cubicBezTo>
                    <a:lnTo>
                      <a:pt x="364" y="1259"/>
                    </a:lnTo>
                    <a:cubicBezTo>
                      <a:pt x="358" y="1419"/>
                      <a:pt x="328" y="1579"/>
                      <a:pt x="272" y="1731"/>
                    </a:cubicBezTo>
                    <a:cubicBezTo>
                      <a:pt x="399" y="1632"/>
                      <a:pt x="522" y="1535"/>
                      <a:pt x="646" y="1436"/>
                    </a:cubicBezTo>
                    <a:cubicBezTo>
                      <a:pt x="692" y="1484"/>
                      <a:pt x="725" y="1542"/>
                      <a:pt x="741" y="1603"/>
                    </a:cubicBezTo>
                    <a:cubicBezTo>
                      <a:pt x="773" y="1555"/>
                      <a:pt x="808" y="1509"/>
                      <a:pt x="842" y="1462"/>
                    </a:cubicBezTo>
                    <a:cubicBezTo>
                      <a:pt x="965" y="1564"/>
                      <a:pt x="1129" y="1629"/>
                      <a:pt x="1302" y="1641"/>
                    </a:cubicBezTo>
                    <a:cubicBezTo>
                      <a:pt x="1279" y="1598"/>
                      <a:pt x="1255" y="1557"/>
                      <a:pt x="1231" y="1513"/>
                    </a:cubicBezTo>
                    <a:lnTo>
                      <a:pt x="1231" y="1513"/>
                    </a:lnTo>
                    <a:cubicBezTo>
                      <a:pt x="1291" y="1554"/>
                      <a:pt x="1369" y="1578"/>
                      <a:pt x="1448" y="1578"/>
                    </a:cubicBezTo>
                    <a:cubicBezTo>
                      <a:pt x="1461" y="1578"/>
                      <a:pt x="1475" y="1577"/>
                      <a:pt x="1489" y="1576"/>
                    </a:cubicBezTo>
                    <a:cubicBezTo>
                      <a:pt x="1255" y="1233"/>
                      <a:pt x="1170" y="947"/>
                      <a:pt x="1084" y="552"/>
                    </a:cubicBezTo>
                    <a:cubicBezTo>
                      <a:pt x="1049" y="391"/>
                      <a:pt x="974" y="163"/>
                      <a:pt x="98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2" name="Google Shape;2912;p19"/>
              <p:cNvSpPr/>
              <p:nvPr/>
            </p:nvSpPr>
            <p:spPr>
              <a:xfrm>
                <a:off x="6369163" y="4581710"/>
                <a:ext cx="169742" cy="206892"/>
              </a:xfrm>
              <a:custGeom>
                <a:avLst/>
                <a:gdLst/>
                <a:ahLst/>
                <a:cxnLst/>
                <a:rect l="l" t="t" r="r" b="b"/>
                <a:pathLst>
                  <a:path w="1421" h="1732" extrusionOk="0">
                    <a:moveTo>
                      <a:pt x="915" y="0"/>
                    </a:moveTo>
                    <a:lnTo>
                      <a:pt x="684" y="102"/>
                    </a:lnTo>
                    <a:cubicBezTo>
                      <a:pt x="684" y="201"/>
                      <a:pt x="717" y="304"/>
                      <a:pt x="726" y="404"/>
                    </a:cubicBezTo>
                    <a:cubicBezTo>
                      <a:pt x="735" y="519"/>
                      <a:pt x="742" y="632"/>
                      <a:pt x="746" y="747"/>
                    </a:cubicBezTo>
                    <a:cubicBezTo>
                      <a:pt x="717" y="672"/>
                      <a:pt x="681" y="598"/>
                      <a:pt x="640" y="527"/>
                    </a:cubicBezTo>
                    <a:cubicBezTo>
                      <a:pt x="579" y="659"/>
                      <a:pt x="527" y="794"/>
                      <a:pt x="484" y="932"/>
                    </a:cubicBezTo>
                    <a:cubicBezTo>
                      <a:pt x="488" y="832"/>
                      <a:pt x="507" y="703"/>
                      <a:pt x="452" y="613"/>
                    </a:cubicBezTo>
                    <a:cubicBezTo>
                      <a:pt x="450" y="758"/>
                      <a:pt x="421" y="903"/>
                      <a:pt x="367" y="1041"/>
                    </a:cubicBezTo>
                    <a:cubicBezTo>
                      <a:pt x="356" y="977"/>
                      <a:pt x="347" y="912"/>
                      <a:pt x="337" y="848"/>
                    </a:cubicBezTo>
                    <a:cubicBezTo>
                      <a:pt x="261" y="1099"/>
                      <a:pt x="173" y="1372"/>
                      <a:pt x="0" y="1586"/>
                    </a:cubicBezTo>
                    <a:cubicBezTo>
                      <a:pt x="99" y="1513"/>
                      <a:pt x="160" y="1480"/>
                      <a:pt x="272" y="1332"/>
                    </a:cubicBezTo>
                    <a:cubicBezTo>
                      <a:pt x="276" y="1325"/>
                      <a:pt x="283" y="1317"/>
                      <a:pt x="289" y="1311"/>
                    </a:cubicBezTo>
                    <a:lnTo>
                      <a:pt x="289" y="1311"/>
                    </a:lnTo>
                    <a:cubicBezTo>
                      <a:pt x="324" y="1364"/>
                      <a:pt x="256" y="1689"/>
                      <a:pt x="203" y="1731"/>
                    </a:cubicBezTo>
                    <a:cubicBezTo>
                      <a:pt x="328" y="1632"/>
                      <a:pt x="452" y="1535"/>
                      <a:pt x="575" y="1436"/>
                    </a:cubicBezTo>
                    <a:cubicBezTo>
                      <a:pt x="623" y="1484"/>
                      <a:pt x="655" y="1542"/>
                      <a:pt x="672" y="1603"/>
                    </a:cubicBezTo>
                    <a:cubicBezTo>
                      <a:pt x="704" y="1555"/>
                      <a:pt x="739" y="1509"/>
                      <a:pt x="771" y="1462"/>
                    </a:cubicBezTo>
                    <a:cubicBezTo>
                      <a:pt x="895" y="1564"/>
                      <a:pt x="1060" y="1629"/>
                      <a:pt x="1233" y="1641"/>
                    </a:cubicBezTo>
                    <a:cubicBezTo>
                      <a:pt x="1210" y="1598"/>
                      <a:pt x="1185" y="1557"/>
                      <a:pt x="1162" y="1513"/>
                    </a:cubicBezTo>
                    <a:lnTo>
                      <a:pt x="1162" y="1513"/>
                    </a:lnTo>
                    <a:cubicBezTo>
                      <a:pt x="1222" y="1554"/>
                      <a:pt x="1300" y="1578"/>
                      <a:pt x="1379" y="1578"/>
                    </a:cubicBezTo>
                    <a:cubicBezTo>
                      <a:pt x="1392" y="1578"/>
                      <a:pt x="1406" y="1577"/>
                      <a:pt x="1420" y="1576"/>
                    </a:cubicBezTo>
                    <a:cubicBezTo>
                      <a:pt x="1185" y="1233"/>
                      <a:pt x="1101" y="947"/>
                      <a:pt x="1015" y="552"/>
                    </a:cubicBezTo>
                    <a:cubicBezTo>
                      <a:pt x="980" y="391"/>
                      <a:pt x="905" y="163"/>
                      <a:pt x="91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3" name="Google Shape;2913;p19"/>
              <p:cNvSpPr/>
              <p:nvPr/>
            </p:nvSpPr>
            <p:spPr>
              <a:xfrm>
                <a:off x="6393054" y="4631761"/>
                <a:ext cx="145254" cy="156483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1310" extrusionOk="0">
                    <a:moveTo>
                      <a:pt x="138" y="769"/>
                    </a:moveTo>
                    <a:lnTo>
                      <a:pt x="138" y="769"/>
                    </a:lnTo>
                    <a:cubicBezTo>
                      <a:pt x="138" y="769"/>
                      <a:pt x="138" y="770"/>
                      <a:pt x="138" y="770"/>
                    </a:cubicBezTo>
                    <a:lnTo>
                      <a:pt x="138" y="770"/>
                    </a:lnTo>
                    <a:cubicBezTo>
                      <a:pt x="138" y="770"/>
                      <a:pt x="138" y="769"/>
                      <a:pt x="138" y="769"/>
                    </a:cubicBezTo>
                    <a:close/>
                    <a:moveTo>
                      <a:pt x="780" y="1"/>
                    </a:moveTo>
                    <a:lnTo>
                      <a:pt x="761" y="43"/>
                    </a:lnTo>
                    <a:cubicBezTo>
                      <a:pt x="808" y="342"/>
                      <a:pt x="883" y="638"/>
                      <a:pt x="991" y="924"/>
                    </a:cubicBezTo>
                    <a:cubicBezTo>
                      <a:pt x="878" y="866"/>
                      <a:pt x="773" y="792"/>
                      <a:pt x="690" y="704"/>
                    </a:cubicBezTo>
                    <a:lnTo>
                      <a:pt x="690" y="704"/>
                    </a:lnTo>
                    <a:cubicBezTo>
                      <a:pt x="696" y="791"/>
                      <a:pt x="700" y="875"/>
                      <a:pt x="706" y="964"/>
                    </a:cubicBezTo>
                    <a:cubicBezTo>
                      <a:pt x="676" y="943"/>
                      <a:pt x="642" y="923"/>
                      <a:pt x="605" y="921"/>
                    </a:cubicBezTo>
                    <a:cubicBezTo>
                      <a:pt x="603" y="921"/>
                      <a:pt x="601" y="921"/>
                      <a:pt x="599" y="921"/>
                    </a:cubicBezTo>
                    <a:cubicBezTo>
                      <a:pt x="563" y="921"/>
                      <a:pt x="525" y="949"/>
                      <a:pt x="532" y="981"/>
                    </a:cubicBezTo>
                    <a:cubicBezTo>
                      <a:pt x="498" y="946"/>
                      <a:pt x="453" y="908"/>
                      <a:pt x="403" y="908"/>
                    </a:cubicBezTo>
                    <a:cubicBezTo>
                      <a:pt x="395" y="908"/>
                      <a:pt x="386" y="909"/>
                      <a:pt x="378" y="911"/>
                    </a:cubicBezTo>
                    <a:cubicBezTo>
                      <a:pt x="356" y="917"/>
                      <a:pt x="337" y="932"/>
                      <a:pt x="321" y="945"/>
                    </a:cubicBezTo>
                    <a:cubicBezTo>
                      <a:pt x="263" y="990"/>
                      <a:pt x="205" y="1033"/>
                      <a:pt x="147" y="1080"/>
                    </a:cubicBezTo>
                    <a:cubicBezTo>
                      <a:pt x="144" y="976"/>
                      <a:pt x="141" y="873"/>
                      <a:pt x="138" y="770"/>
                    </a:cubicBezTo>
                    <a:lnTo>
                      <a:pt x="138" y="770"/>
                    </a:lnTo>
                    <a:cubicBezTo>
                      <a:pt x="138" y="780"/>
                      <a:pt x="103" y="807"/>
                      <a:pt x="93" y="815"/>
                    </a:cubicBezTo>
                    <a:cubicBezTo>
                      <a:pt x="77" y="834"/>
                      <a:pt x="67" y="852"/>
                      <a:pt x="57" y="871"/>
                    </a:cubicBezTo>
                    <a:cubicBezTo>
                      <a:pt x="35" y="907"/>
                      <a:pt x="21" y="946"/>
                      <a:pt x="2" y="984"/>
                    </a:cubicBezTo>
                    <a:cubicBezTo>
                      <a:pt x="30" y="965"/>
                      <a:pt x="57" y="943"/>
                      <a:pt x="83" y="921"/>
                    </a:cubicBezTo>
                    <a:lnTo>
                      <a:pt x="83" y="921"/>
                    </a:lnTo>
                    <a:cubicBezTo>
                      <a:pt x="89" y="982"/>
                      <a:pt x="69" y="1049"/>
                      <a:pt x="57" y="1112"/>
                    </a:cubicBezTo>
                    <a:cubicBezTo>
                      <a:pt x="43" y="1179"/>
                      <a:pt x="24" y="1244"/>
                      <a:pt x="0" y="1309"/>
                    </a:cubicBezTo>
                    <a:cubicBezTo>
                      <a:pt x="125" y="1212"/>
                      <a:pt x="249" y="1113"/>
                      <a:pt x="372" y="1016"/>
                    </a:cubicBezTo>
                    <a:cubicBezTo>
                      <a:pt x="420" y="1062"/>
                      <a:pt x="452" y="1120"/>
                      <a:pt x="468" y="1183"/>
                    </a:cubicBezTo>
                    <a:cubicBezTo>
                      <a:pt x="501" y="1135"/>
                      <a:pt x="536" y="1088"/>
                      <a:pt x="568" y="1041"/>
                    </a:cubicBezTo>
                    <a:cubicBezTo>
                      <a:pt x="692" y="1142"/>
                      <a:pt x="857" y="1208"/>
                      <a:pt x="1030" y="1221"/>
                    </a:cubicBezTo>
                    <a:cubicBezTo>
                      <a:pt x="1005" y="1177"/>
                      <a:pt x="982" y="1135"/>
                      <a:pt x="959" y="1091"/>
                    </a:cubicBezTo>
                    <a:lnTo>
                      <a:pt x="959" y="1091"/>
                    </a:lnTo>
                    <a:cubicBezTo>
                      <a:pt x="1019" y="1134"/>
                      <a:pt x="1098" y="1157"/>
                      <a:pt x="1178" y="1157"/>
                    </a:cubicBezTo>
                    <a:cubicBezTo>
                      <a:pt x="1191" y="1157"/>
                      <a:pt x="1203" y="1156"/>
                      <a:pt x="1216" y="1155"/>
                    </a:cubicBezTo>
                    <a:cubicBezTo>
                      <a:pt x="982" y="813"/>
                      <a:pt x="896" y="525"/>
                      <a:pt x="811" y="132"/>
                    </a:cubicBezTo>
                    <a:cubicBezTo>
                      <a:pt x="805" y="91"/>
                      <a:pt x="793" y="46"/>
                      <a:pt x="780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4" name="Google Shape;2914;p19"/>
              <p:cNvSpPr/>
              <p:nvPr/>
            </p:nvSpPr>
            <p:spPr>
              <a:xfrm>
                <a:off x="6402013" y="4465601"/>
                <a:ext cx="101654" cy="181209"/>
              </a:xfrm>
              <a:custGeom>
                <a:avLst/>
                <a:gdLst/>
                <a:ahLst/>
                <a:cxnLst/>
                <a:rect l="l" t="t" r="r" b="b"/>
                <a:pathLst>
                  <a:path w="851" h="1517" extrusionOk="0">
                    <a:moveTo>
                      <a:pt x="254" y="1"/>
                    </a:moveTo>
                    <a:cubicBezTo>
                      <a:pt x="233" y="108"/>
                      <a:pt x="149" y="878"/>
                      <a:pt x="103" y="1087"/>
                    </a:cubicBezTo>
                    <a:cubicBezTo>
                      <a:pt x="84" y="1177"/>
                      <a:pt x="49" y="1265"/>
                      <a:pt x="1" y="1348"/>
                    </a:cubicBezTo>
                    <a:cubicBezTo>
                      <a:pt x="117" y="1344"/>
                      <a:pt x="229" y="1268"/>
                      <a:pt x="255" y="1170"/>
                    </a:cubicBezTo>
                    <a:lnTo>
                      <a:pt x="255" y="1170"/>
                    </a:lnTo>
                    <a:cubicBezTo>
                      <a:pt x="274" y="1281"/>
                      <a:pt x="267" y="1395"/>
                      <a:pt x="233" y="1504"/>
                    </a:cubicBezTo>
                    <a:cubicBezTo>
                      <a:pt x="319" y="1422"/>
                      <a:pt x="393" y="1332"/>
                      <a:pt x="454" y="1235"/>
                    </a:cubicBezTo>
                    <a:cubicBezTo>
                      <a:pt x="473" y="1248"/>
                      <a:pt x="486" y="1267"/>
                      <a:pt x="505" y="1283"/>
                    </a:cubicBezTo>
                    <a:cubicBezTo>
                      <a:pt x="520" y="1295"/>
                      <a:pt x="538" y="1307"/>
                      <a:pt x="560" y="1307"/>
                    </a:cubicBezTo>
                    <a:cubicBezTo>
                      <a:pt x="564" y="1307"/>
                      <a:pt x="568" y="1307"/>
                      <a:pt x="572" y="1306"/>
                    </a:cubicBezTo>
                    <a:cubicBezTo>
                      <a:pt x="592" y="1304"/>
                      <a:pt x="607" y="1284"/>
                      <a:pt x="602" y="1268"/>
                    </a:cubicBezTo>
                    <a:lnTo>
                      <a:pt x="602" y="1268"/>
                    </a:lnTo>
                    <a:cubicBezTo>
                      <a:pt x="667" y="1363"/>
                      <a:pt x="751" y="1449"/>
                      <a:pt x="851" y="1517"/>
                    </a:cubicBezTo>
                    <a:cubicBezTo>
                      <a:pt x="769" y="1263"/>
                      <a:pt x="688" y="1011"/>
                      <a:pt x="607" y="757"/>
                    </a:cubicBezTo>
                    <a:cubicBezTo>
                      <a:pt x="573" y="658"/>
                      <a:pt x="463" y="181"/>
                      <a:pt x="456" y="38"/>
                    </a:cubicBezTo>
                    <a:lnTo>
                      <a:pt x="25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5" name="Google Shape;2915;p19"/>
              <p:cNvSpPr/>
              <p:nvPr/>
            </p:nvSpPr>
            <p:spPr>
              <a:xfrm>
                <a:off x="6418020" y="4467751"/>
                <a:ext cx="86006" cy="179059"/>
              </a:xfrm>
              <a:custGeom>
                <a:avLst/>
                <a:gdLst/>
                <a:ahLst/>
                <a:cxnLst/>
                <a:rect l="l" t="t" r="r" b="b"/>
                <a:pathLst>
                  <a:path w="720" h="1499" extrusionOk="0">
                    <a:moveTo>
                      <a:pt x="221" y="0"/>
                    </a:moveTo>
                    <a:lnTo>
                      <a:pt x="168" y="103"/>
                    </a:lnTo>
                    <a:cubicBezTo>
                      <a:pt x="176" y="344"/>
                      <a:pt x="170" y="585"/>
                      <a:pt x="150" y="828"/>
                    </a:cubicBezTo>
                    <a:cubicBezTo>
                      <a:pt x="118" y="761"/>
                      <a:pt x="96" y="690"/>
                      <a:pt x="89" y="617"/>
                    </a:cubicBezTo>
                    <a:cubicBezTo>
                      <a:pt x="70" y="806"/>
                      <a:pt x="17" y="990"/>
                      <a:pt x="2" y="1179"/>
                    </a:cubicBezTo>
                    <a:cubicBezTo>
                      <a:pt x="1" y="1216"/>
                      <a:pt x="1" y="1252"/>
                      <a:pt x="2" y="1288"/>
                    </a:cubicBezTo>
                    <a:cubicBezTo>
                      <a:pt x="60" y="1258"/>
                      <a:pt x="105" y="1207"/>
                      <a:pt x="124" y="1155"/>
                    </a:cubicBezTo>
                    <a:lnTo>
                      <a:pt x="124" y="1155"/>
                    </a:lnTo>
                    <a:cubicBezTo>
                      <a:pt x="141" y="1265"/>
                      <a:pt x="134" y="1380"/>
                      <a:pt x="102" y="1489"/>
                    </a:cubicBezTo>
                    <a:cubicBezTo>
                      <a:pt x="186" y="1407"/>
                      <a:pt x="262" y="1316"/>
                      <a:pt x="322" y="1220"/>
                    </a:cubicBezTo>
                    <a:cubicBezTo>
                      <a:pt x="342" y="1231"/>
                      <a:pt x="353" y="1250"/>
                      <a:pt x="372" y="1266"/>
                    </a:cubicBezTo>
                    <a:cubicBezTo>
                      <a:pt x="388" y="1279"/>
                      <a:pt x="408" y="1292"/>
                      <a:pt x="430" y="1292"/>
                    </a:cubicBezTo>
                    <a:cubicBezTo>
                      <a:pt x="433" y="1292"/>
                      <a:pt x="436" y="1292"/>
                      <a:pt x="439" y="1291"/>
                    </a:cubicBezTo>
                    <a:cubicBezTo>
                      <a:pt x="459" y="1287"/>
                      <a:pt x="475" y="1265"/>
                      <a:pt x="468" y="1249"/>
                    </a:cubicBezTo>
                    <a:lnTo>
                      <a:pt x="468" y="1249"/>
                    </a:lnTo>
                    <a:cubicBezTo>
                      <a:pt x="534" y="1345"/>
                      <a:pt x="619" y="1430"/>
                      <a:pt x="719" y="1499"/>
                    </a:cubicBezTo>
                    <a:cubicBezTo>
                      <a:pt x="637" y="1245"/>
                      <a:pt x="555" y="993"/>
                      <a:pt x="474" y="739"/>
                    </a:cubicBezTo>
                    <a:cubicBezTo>
                      <a:pt x="441" y="640"/>
                      <a:pt x="330" y="163"/>
                      <a:pt x="323" y="20"/>
                    </a:cubicBezTo>
                    <a:lnTo>
                      <a:pt x="22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6" name="Google Shape;2916;p19"/>
              <p:cNvSpPr/>
              <p:nvPr/>
            </p:nvSpPr>
            <p:spPr>
              <a:xfrm>
                <a:off x="6404641" y="4447085"/>
                <a:ext cx="99384" cy="199605"/>
              </a:xfrm>
              <a:custGeom>
                <a:avLst/>
                <a:gdLst/>
                <a:ahLst/>
                <a:cxnLst/>
                <a:rect l="l" t="t" r="r" b="b"/>
                <a:pathLst>
                  <a:path w="832" h="1671" extrusionOk="0">
                    <a:moveTo>
                      <a:pt x="277" y="0"/>
                    </a:moveTo>
                    <a:cubicBezTo>
                      <a:pt x="227" y="105"/>
                      <a:pt x="220" y="263"/>
                      <a:pt x="220" y="263"/>
                    </a:cubicBezTo>
                    <a:lnTo>
                      <a:pt x="203" y="372"/>
                    </a:lnTo>
                    <a:cubicBezTo>
                      <a:pt x="203" y="372"/>
                      <a:pt x="213" y="395"/>
                      <a:pt x="220" y="407"/>
                    </a:cubicBezTo>
                    <a:cubicBezTo>
                      <a:pt x="246" y="442"/>
                      <a:pt x="281" y="472"/>
                      <a:pt x="291" y="513"/>
                    </a:cubicBezTo>
                    <a:cubicBezTo>
                      <a:pt x="303" y="556"/>
                      <a:pt x="320" y="597"/>
                      <a:pt x="341" y="638"/>
                    </a:cubicBezTo>
                    <a:cubicBezTo>
                      <a:pt x="346" y="627"/>
                      <a:pt x="359" y="623"/>
                      <a:pt x="373" y="623"/>
                    </a:cubicBezTo>
                    <a:cubicBezTo>
                      <a:pt x="383" y="623"/>
                      <a:pt x="394" y="625"/>
                      <a:pt x="402" y="630"/>
                    </a:cubicBezTo>
                    <a:cubicBezTo>
                      <a:pt x="420" y="644"/>
                      <a:pt x="429" y="662"/>
                      <a:pt x="438" y="681"/>
                    </a:cubicBezTo>
                    <a:cubicBezTo>
                      <a:pt x="489" y="800"/>
                      <a:pt x="509" y="928"/>
                      <a:pt x="538" y="1053"/>
                    </a:cubicBezTo>
                    <a:cubicBezTo>
                      <a:pt x="495" y="972"/>
                      <a:pt x="449" y="892"/>
                      <a:pt x="406" y="812"/>
                    </a:cubicBezTo>
                    <a:lnTo>
                      <a:pt x="406" y="812"/>
                    </a:lnTo>
                    <a:cubicBezTo>
                      <a:pt x="414" y="928"/>
                      <a:pt x="432" y="1043"/>
                      <a:pt x="460" y="1158"/>
                    </a:cubicBezTo>
                    <a:lnTo>
                      <a:pt x="460" y="1158"/>
                    </a:lnTo>
                    <a:cubicBezTo>
                      <a:pt x="449" y="1131"/>
                      <a:pt x="424" y="1106"/>
                      <a:pt x="402" y="1084"/>
                    </a:cubicBezTo>
                    <a:cubicBezTo>
                      <a:pt x="396" y="1118"/>
                      <a:pt x="387" y="1150"/>
                      <a:pt x="380" y="1185"/>
                    </a:cubicBezTo>
                    <a:cubicBezTo>
                      <a:pt x="377" y="1211"/>
                      <a:pt x="361" y="1239"/>
                      <a:pt x="354" y="1265"/>
                    </a:cubicBezTo>
                    <a:lnTo>
                      <a:pt x="288" y="1178"/>
                    </a:lnTo>
                    <a:cubicBezTo>
                      <a:pt x="208" y="1245"/>
                      <a:pt x="129" y="1314"/>
                      <a:pt x="49" y="1381"/>
                    </a:cubicBezTo>
                    <a:cubicBezTo>
                      <a:pt x="43" y="1387"/>
                      <a:pt x="37" y="1390"/>
                      <a:pt x="33" y="1396"/>
                    </a:cubicBezTo>
                    <a:cubicBezTo>
                      <a:pt x="23" y="1419"/>
                      <a:pt x="12" y="1441"/>
                      <a:pt x="1" y="1463"/>
                    </a:cubicBezTo>
                    <a:cubicBezTo>
                      <a:pt x="5" y="1476"/>
                      <a:pt x="15" y="1487"/>
                      <a:pt x="27" y="1496"/>
                    </a:cubicBezTo>
                    <a:cubicBezTo>
                      <a:pt x="124" y="1477"/>
                      <a:pt x="211" y="1409"/>
                      <a:pt x="236" y="1323"/>
                    </a:cubicBezTo>
                    <a:lnTo>
                      <a:pt x="236" y="1323"/>
                    </a:lnTo>
                    <a:cubicBezTo>
                      <a:pt x="252" y="1425"/>
                      <a:pt x="246" y="1529"/>
                      <a:pt x="222" y="1628"/>
                    </a:cubicBezTo>
                    <a:cubicBezTo>
                      <a:pt x="224" y="1632"/>
                      <a:pt x="230" y="1634"/>
                      <a:pt x="233" y="1638"/>
                    </a:cubicBezTo>
                    <a:cubicBezTo>
                      <a:pt x="310" y="1561"/>
                      <a:pt x="377" y="1480"/>
                      <a:pt x="434" y="1391"/>
                    </a:cubicBezTo>
                    <a:cubicBezTo>
                      <a:pt x="454" y="1403"/>
                      <a:pt x="465" y="1422"/>
                      <a:pt x="484" y="1438"/>
                    </a:cubicBezTo>
                    <a:cubicBezTo>
                      <a:pt x="499" y="1450"/>
                      <a:pt x="518" y="1462"/>
                      <a:pt x="539" y="1462"/>
                    </a:cubicBezTo>
                    <a:cubicBezTo>
                      <a:pt x="543" y="1462"/>
                      <a:pt x="547" y="1462"/>
                      <a:pt x="551" y="1461"/>
                    </a:cubicBezTo>
                    <a:cubicBezTo>
                      <a:pt x="571" y="1458"/>
                      <a:pt x="587" y="1436"/>
                      <a:pt x="580" y="1420"/>
                    </a:cubicBezTo>
                    <a:lnTo>
                      <a:pt x="580" y="1420"/>
                    </a:lnTo>
                    <a:cubicBezTo>
                      <a:pt x="646" y="1516"/>
                      <a:pt x="731" y="1602"/>
                      <a:pt x="831" y="1670"/>
                    </a:cubicBezTo>
                    <a:cubicBezTo>
                      <a:pt x="749" y="1416"/>
                      <a:pt x="667" y="1163"/>
                      <a:pt x="586" y="909"/>
                    </a:cubicBezTo>
                    <a:cubicBezTo>
                      <a:pt x="553" y="812"/>
                      <a:pt x="442" y="334"/>
                      <a:pt x="435" y="190"/>
                    </a:cubicBezTo>
                    <a:lnTo>
                      <a:pt x="279" y="160"/>
                    </a:lnTo>
                    <a:lnTo>
                      <a:pt x="277" y="0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7" name="Google Shape;2917;p19"/>
              <p:cNvSpPr/>
              <p:nvPr/>
            </p:nvSpPr>
            <p:spPr>
              <a:xfrm>
                <a:off x="6420289" y="4360482"/>
                <a:ext cx="48737" cy="153138"/>
              </a:xfrm>
              <a:custGeom>
                <a:avLst/>
                <a:gdLst/>
                <a:ahLst/>
                <a:cxnLst/>
                <a:rect l="l" t="t" r="r" b="b"/>
                <a:pathLst>
                  <a:path w="408" h="1282" extrusionOk="0">
                    <a:moveTo>
                      <a:pt x="151" y="1"/>
                    </a:moveTo>
                    <a:cubicBezTo>
                      <a:pt x="151" y="50"/>
                      <a:pt x="152" y="99"/>
                      <a:pt x="155" y="148"/>
                    </a:cubicBezTo>
                    <a:lnTo>
                      <a:pt x="155" y="148"/>
                    </a:lnTo>
                    <a:cubicBezTo>
                      <a:pt x="156" y="89"/>
                      <a:pt x="154" y="38"/>
                      <a:pt x="151" y="1"/>
                    </a:cubicBezTo>
                    <a:close/>
                    <a:moveTo>
                      <a:pt x="155" y="148"/>
                    </a:moveTo>
                    <a:cubicBezTo>
                      <a:pt x="154" y="427"/>
                      <a:pt x="113" y="894"/>
                      <a:pt x="0" y="1072"/>
                    </a:cubicBezTo>
                    <a:cubicBezTo>
                      <a:pt x="51" y="1048"/>
                      <a:pt x="93" y="1010"/>
                      <a:pt x="115" y="963"/>
                    </a:cubicBezTo>
                    <a:cubicBezTo>
                      <a:pt x="150" y="1078"/>
                      <a:pt x="210" y="1184"/>
                      <a:pt x="289" y="1281"/>
                    </a:cubicBezTo>
                    <a:cubicBezTo>
                      <a:pt x="276" y="1193"/>
                      <a:pt x="262" y="1107"/>
                      <a:pt x="247" y="1020"/>
                    </a:cubicBezTo>
                    <a:cubicBezTo>
                      <a:pt x="246" y="1001"/>
                      <a:pt x="250" y="974"/>
                      <a:pt x="272" y="972"/>
                    </a:cubicBezTo>
                    <a:cubicBezTo>
                      <a:pt x="304" y="1008"/>
                      <a:pt x="353" y="1036"/>
                      <a:pt x="407" y="1045"/>
                    </a:cubicBezTo>
                    <a:cubicBezTo>
                      <a:pt x="259" y="764"/>
                      <a:pt x="174" y="458"/>
                      <a:pt x="155" y="14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8" name="Google Shape;2918;p19"/>
              <p:cNvSpPr/>
              <p:nvPr/>
            </p:nvSpPr>
            <p:spPr>
              <a:xfrm>
                <a:off x="6438327" y="4377444"/>
                <a:ext cx="30699" cy="136176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140" extrusionOk="0">
                    <a:moveTo>
                      <a:pt x="2" y="1"/>
                    </a:moveTo>
                    <a:cubicBezTo>
                      <a:pt x="2" y="33"/>
                      <a:pt x="2" y="69"/>
                      <a:pt x="0" y="108"/>
                    </a:cubicBezTo>
                    <a:lnTo>
                      <a:pt x="0" y="110"/>
                    </a:lnTo>
                    <a:cubicBezTo>
                      <a:pt x="32" y="335"/>
                      <a:pt x="67" y="560"/>
                      <a:pt x="101" y="785"/>
                    </a:cubicBezTo>
                    <a:cubicBezTo>
                      <a:pt x="61" y="752"/>
                      <a:pt x="32" y="708"/>
                      <a:pt x="18" y="663"/>
                    </a:cubicBezTo>
                    <a:lnTo>
                      <a:pt x="18" y="663"/>
                    </a:lnTo>
                    <a:cubicBezTo>
                      <a:pt x="18" y="756"/>
                      <a:pt x="25" y="850"/>
                      <a:pt x="43" y="943"/>
                    </a:cubicBezTo>
                    <a:cubicBezTo>
                      <a:pt x="48" y="972"/>
                      <a:pt x="53" y="999"/>
                      <a:pt x="60" y="1028"/>
                    </a:cubicBezTo>
                    <a:cubicBezTo>
                      <a:pt x="85" y="1067"/>
                      <a:pt x="109" y="1105"/>
                      <a:pt x="138" y="1139"/>
                    </a:cubicBezTo>
                    <a:cubicBezTo>
                      <a:pt x="125" y="1051"/>
                      <a:pt x="111" y="965"/>
                      <a:pt x="96" y="878"/>
                    </a:cubicBezTo>
                    <a:cubicBezTo>
                      <a:pt x="95" y="859"/>
                      <a:pt x="99" y="832"/>
                      <a:pt x="121" y="830"/>
                    </a:cubicBezTo>
                    <a:cubicBezTo>
                      <a:pt x="153" y="866"/>
                      <a:pt x="202" y="894"/>
                      <a:pt x="256" y="903"/>
                    </a:cubicBezTo>
                    <a:cubicBezTo>
                      <a:pt x="108" y="621"/>
                      <a:pt x="22" y="315"/>
                      <a:pt x="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9" name="Google Shape;2919;p19"/>
              <p:cNvSpPr/>
              <p:nvPr/>
            </p:nvSpPr>
            <p:spPr>
              <a:xfrm>
                <a:off x="6438446" y="4363110"/>
                <a:ext cx="478" cy="14812"/>
              </a:xfrm>
              <a:custGeom>
                <a:avLst/>
                <a:gdLst/>
                <a:ahLst/>
                <a:cxnLst/>
                <a:rect l="l" t="t" r="r" b="b"/>
                <a:pathLst>
                  <a:path w="4" h="124" extrusionOk="0">
                    <a:moveTo>
                      <a:pt x="1" y="0"/>
                    </a:moveTo>
                    <a:lnTo>
                      <a:pt x="1" y="34"/>
                    </a:lnTo>
                    <a:cubicBezTo>
                      <a:pt x="1" y="63"/>
                      <a:pt x="1" y="93"/>
                      <a:pt x="4" y="124"/>
                    </a:cubicBezTo>
                    <a:cubicBezTo>
                      <a:pt x="4" y="74"/>
                      <a:pt x="4" y="35"/>
                      <a:pt x="1" y="0"/>
                    </a:cubicBezTo>
                    <a:close/>
                  </a:path>
                </a:pathLst>
              </a:custGeom>
              <a:solidFill>
                <a:srgbClr val="1C1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0" name="Google Shape;2920;p19"/>
              <p:cNvSpPr/>
              <p:nvPr/>
            </p:nvSpPr>
            <p:spPr>
              <a:xfrm>
                <a:off x="6368088" y="4785617"/>
                <a:ext cx="195902" cy="84692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709" extrusionOk="0">
                    <a:moveTo>
                      <a:pt x="1094" y="1"/>
                    </a:moveTo>
                    <a:lnTo>
                      <a:pt x="1094" y="1"/>
                    </a:lnTo>
                    <a:cubicBezTo>
                      <a:pt x="1108" y="71"/>
                      <a:pt x="1123" y="142"/>
                      <a:pt x="1137" y="210"/>
                    </a:cubicBezTo>
                    <a:cubicBezTo>
                      <a:pt x="1043" y="175"/>
                      <a:pt x="950" y="139"/>
                      <a:pt x="859" y="100"/>
                    </a:cubicBezTo>
                    <a:lnTo>
                      <a:pt x="859" y="100"/>
                    </a:lnTo>
                    <a:cubicBezTo>
                      <a:pt x="850" y="211"/>
                      <a:pt x="859" y="325"/>
                      <a:pt x="880" y="434"/>
                    </a:cubicBezTo>
                    <a:cubicBezTo>
                      <a:pt x="732" y="383"/>
                      <a:pt x="583" y="333"/>
                      <a:pt x="435" y="283"/>
                    </a:cubicBezTo>
                    <a:cubicBezTo>
                      <a:pt x="420" y="306"/>
                      <a:pt x="404" y="328"/>
                      <a:pt x="387" y="352"/>
                    </a:cubicBezTo>
                    <a:cubicBezTo>
                      <a:pt x="363" y="258"/>
                      <a:pt x="318" y="171"/>
                      <a:pt x="253" y="94"/>
                    </a:cubicBezTo>
                    <a:cubicBezTo>
                      <a:pt x="182" y="211"/>
                      <a:pt x="109" y="331"/>
                      <a:pt x="38" y="448"/>
                    </a:cubicBezTo>
                    <a:cubicBezTo>
                      <a:pt x="22" y="476"/>
                      <a:pt x="5" y="508"/>
                      <a:pt x="0" y="540"/>
                    </a:cubicBezTo>
                    <a:cubicBezTo>
                      <a:pt x="74" y="492"/>
                      <a:pt x="143" y="438"/>
                      <a:pt x="198" y="377"/>
                    </a:cubicBezTo>
                    <a:cubicBezTo>
                      <a:pt x="233" y="445"/>
                      <a:pt x="300" y="500"/>
                      <a:pt x="384" y="535"/>
                    </a:cubicBezTo>
                    <a:cubicBezTo>
                      <a:pt x="375" y="492"/>
                      <a:pt x="435" y="450"/>
                      <a:pt x="494" y="445"/>
                    </a:cubicBezTo>
                    <a:cubicBezTo>
                      <a:pt x="500" y="445"/>
                      <a:pt x="505" y="445"/>
                      <a:pt x="511" y="445"/>
                    </a:cubicBezTo>
                    <a:cubicBezTo>
                      <a:pt x="564" y="445"/>
                      <a:pt x="615" y="463"/>
                      <a:pt x="663" y="482"/>
                    </a:cubicBezTo>
                    <a:cubicBezTo>
                      <a:pt x="864" y="556"/>
                      <a:pt x="1065" y="631"/>
                      <a:pt x="1265" y="708"/>
                    </a:cubicBezTo>
                    <a:cubicBezTo>
                      <a:pt x="1149" y="598"/>
                      <a:pt x="1053" y="471"/>
                      <a:pt x="986" y="338"/>
                    </a:cubicBezTo>
                    <a:lnTo>
                      <a:pt x="986" y="338"/>
                    </a:lnTo>
                    <a:lnTo>
                      <a:pt x="1640" y="577"/>
                    </a:lnTo>
                    <a:cubicBezTo>
                      <a:pt x="1592" y="476"/>
                      <a:pt x="1540" y="368"/>
                      <a:pt x="1483" y="261"/>
                    </a:cubicBezTo>
                    <a:cubicBezTo>
                      <a:pt x="1362" y="165"/>
                      <a:pt x="1232" y="78"/>
                      <a:pt x="1094" y="1"/>
                    </a:cubicBezTo>
                    <a:close/>
                  </a:path>
                </a:pathLst>
              </a:custGeom>
              <a:solidFill>
                <a:srgbClr val="291F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1" name="Google Shape;2921;p19"/>
              <p:cNvSpPr/>
              <p:nvPr/>
            </p:nvSpPr>
            <p:spPr>
              <a:xfrm>
                <a:off x="6348617" y="4806999"/>
                <a:ext cx="239144" cy="209997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1758" extrusionOk="0">
                    <a:moveTo>
                      <a:pt x="1404" y="0"/>
                    </a:moveTo>
                    <a:lnTo>
                      <a:pt x="1421" y="218"/>
                    </a:lnTo>
                    <a:cubicBezTo>
                      <a:pt x="1456" y="480"/>
                      <a:pt x="1508" y="740"/>
                      <a:pt x="1579" y="995"/>
                    </a:cubicBezTo>
                    <a:cubicBezTo>
                      <a:pt x="1508" y="931"/>
                      <a:pt x="1435" y="867"/>
                      <a:pt x="1366" y="805"/>
                    </a:cubicBezTo>
                    <a:lnTo>
                      <a:pt x="1366" y="805"/>
                    </a:lnTo>
                    <a:cubicBezTo>
                      <a:pt x="1385" y="914"/>
                      <a:pt x="1404" y="1024"/>
                      <a:pt x="1424" y="1135"/>
                    </a:cubicBezTo>
                    <a:cubicBezTo>
                      <a:pt x="1151" y="992"/>
                      <a:pt x="1056" y="683"/>
                      <a:pt x="807" y="515"/>
                    </a:cubicBezTo>
                    <a:cubicBezTo>
                      <a:pt x="786" y="806"/>
                      <a:pt x="750" y="1097"/>
                      <a:pt x="701" y="1387"/>
                    </a:cubicBezTo>
                    <a:cubicBezTo>
                      <a:pt x="683" y="1241"/>
                      <a:pt x="641" y="1097"/>
                      <a:pt x="577" y="962"/>
                    </a:cubicBezTo>
                    <a:lnTo>
                      <a:pt x="490" y="1154"/>
                    </a:lnTo>
                    <a:lnTo>
                      <a:pt x="387" y="750"/>
                    </a:lnTo>
                    <a:cubicBezTo>
                      <a:pt x="207" y="965"/>
                      <a:pt x="89" y="1210"/>
                      <a:pt x="1" y="1467"/>
                    </a:cubicBezTo>
                    <a:cubicBezTo>
                      <a:pt x="69" y="1397"/>
                      <a:pt x="133" y="1322"/>
                      <a:pt x="191" y="1244"/>
                    </a:cubicBezTo>
                    <a:cubicBezTo>
                      <a:pt x="204" y="1274"/>
                      <a:pt x="219" y="1307"/>
                      <a:pt x="235" y="1336"/>
                    </a:cubicBezTo>
                    <a:cubicBezTo>
                      <a:pt x="282" y="1318"/>
                      <a:pt x="298" y="1233"/>
                      <a:pt x="338" y="1233"/>
                    </a:cubicBezTo>
                    <a:cubicBezTo>
                      <a:pt x="343" y="1233"/>
                      <a:pt x="347" y="1234"/>
                      <a:pt x="352" y="1236"/>
                    </a:cubicBezTo>
                    <a:cubicBezTo>
                      <a:pt x="367" y="1244"/>
                      <a:pt x="374" y="1257"/>
                      <a:pt x="381" y="1270"/>
                    </a:cubicBezTo>
                    <a:cubicBezTo>
                      <a:pt x="465" y="1419"/>
                      <a:pt x="518" y="1586"/>
                      <a:pt x="538" y="1758"/>
                    </a:cubicBezTo>
                    <a:cubicBezTo>
                      <a:pt x="657" y="1601"/>
                      <a:pt x="778" y="1447"/>
                      <a:pt x="897" y="1293"/>
                    </a:cubicBezTo>
                    <a:cubicBezTo>
                      <a:pt x="915" y="1270"/>
                      <a:pt x="936" y="1245"/>
                      <a:pt x="964" y="1245"/>
                    </a:cubicBezTo>
                    <a:cubicBezTo>
                      <a:pt x="965" y="1245"/>
                      <a:pt x="966" y="1245"/>
                      <a:pt x="966" y="1245"/>
                    </a:cubicBezTo>
                    <a:cubicBezTo>
                      <a:pt x="1019" y="1248"/>
                      <a:pt x="1035" y="1335"/>
                      <a:pt x="1087" y="1339"/>
                    </a:cubicBezTo>
                    <a:cubicBezTo>
                      <a:pt x="1115" y="1309"/>
                      <a:pt x="1144" y="1277"/>
                      <a:pt x="1171" y="1245"/>
                    </a:cubicBezTo>
                    <a:cubicBezTo>
                      <a:pt x="1289" y="1360"/>
                      <a:pt x="1417" y="1466"/>
                      <a:pt x="1549" y="1562"/>
                    </a:cubicBezTo>
                    <a:cubicBezTo>
                      <a:pt x="1568" y="1576"/>
                      <a:pt x="1596" y="1591"/>
                      <a:pt x="1620" y="1591"/>
                    </a:cubicBezTo>
                    <a:cubicBezTo>
                      <a:pt x="1633" y="1591"/>
                      <a:pt x="1645" y="1586"/>
                      <a:pt x="1653" y="1575"/>
                    </a:cubicBezTo>
                    <a:cubicBezTo>
                      <a:pt x="1663" y="1563"/>
                      <a:pt x="1663" y="1547"/>
                      <a:pt x="1665" y="1533"/>
                    </a:cubicBezTo>
                    <a:cubicBezTo>
                      <a:pt x="1668" y="1466"/>
                      <a:pt x="1674" y="1396"/>
                      <a:pt x="1679" y="1329"/>
                    </a:cubicBezTo>
                    <a:cubicBezTo>
                      <a:pt x="1780" y="1411"/>
                      <a:pt x="1889" y="1480"/>
                      <a:pt x="2002" y="1534"/>
                    </a:cubicBezTo>
                    <a:cubicBezTo>
                      <a:pt x="1849" y="1226"/>
                      <a:pt x="1755" y="888"/>
                      <a:pt x="1584" y="590"/>
                    </a:cubicBezTo>
                    <a:lnTo>
                      <a:pt x="1584" y="590"/>
                    </a:lnTo>
                    <a:cubicBezTo>
                      <a:pt x="1642" y="634"/>
                      <a:pt x="1701" y="679"/>
                      <a:pt x="1759" y="722"/>
                    </a:cubicBezTo>
                    <a:cubicBezTo>
                      <a:pt x="1765" y="650"/>
                      <a:pt x="1724" y="584"/>
                      <a:pt x="1687" y="522"/>
                    </a:cubicBezTo>
                    <a:cubicBezTo>
                      <a:pt x="1585" y="350"/>
                      <a:pt x="1491" y="176"/>
                      <a:pt x="1404" y="0"/>
                    </a:cubicBezTo>
                    <a:close/>
                  </a:path>
                </a:pathLst>
              </a:custGeom>
              <a:solidFill>
                <a:srgbClr val="291F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2" name="Google Shape;2922;p19"/>
              <p:cNvSpPr/>
              <p:nvPr/>
            </p:nvSpPr>
            <p:spPr>
              <a:xfrm>
                <a:off x="6363549" y="4950941"/>
                <a:ext cx="269365" cy="187302"/>
              </a:xfrm>
              <a:custGeom>
                <a:avLst/>
                <a:gdLst/>
                <a:ahLst/>
                <a:cxnLst/>
                <a:rect l="l" t="t" r="r" b="b"/>
                <a:pathLst>
                  <a:path w="2255" h="1568" extrusionOk="0">
                    <a:moveTo>
                      <a:pt x="1541" y="1"/>
                    </a:moveTo>
                    <a:lnTo>
                      <a:pt x="1541" y="1"/>
                    </a:lnTo>
                    <a:cubicBezTo>
                      <a:pt x="1553" y="44"/>
                      <a:pt x="1563" y="89"/>
                      <a:pt x="1576" y="133"/>
                    </a:cubicBezTo>
                    <a:cubicBezTo>
                      <a:pt x="1579" y="145"/>
                      <a:pt x="1582" y="158"/>
                      <a:pt x="1585" y="168"/>
                    </a:cubicBezTo>
                    <a:cubicBezTo>
                      <a:pt x="1608" y="248"/>
                      <a:pt x="1630" y="329"/>
                      <a:pt x="1650" y="412"/>
                    </a:cubicBezTo>
                    <a:cubicBezTo>
                      <a:pt x="1703" y="603"/>
                      <a:pt x="1752" y="794"/>
                      <a:pt x="1803" y="985"/>
                    </a:cubicBezTo>
                    <a:cubicBezTo>
                      <a:pt x="1659" y="903"/>
                      <a:pt x="1527" y="808"/>
                      <a:pt x="1405" y="705"/>
                    </a:cubicBezTo>
                    <a:cubicBezTo>
                      <a:pt x="1395" y="698"/>
                      <a:pt x="1386" y="689"/>
                      <a:pt x="1376" y="680"/>
                    </a:cubicBezTo>
                    <a:cubicBezTo>
                      <a:pt x="1371" y="676"/>
                      <a:pt x="1366" y="675"/>
                      <a:pt x="1361" y="667"/>
                    </a:cubicBezTo>
                    <a:lnTo>
                      <a:pt x="1302" y="612"/>
                    </a:lnTo>
                    <a:cubicBezTo>
                      <a:pt x="1286" y="656"/>
                      <a:pt x="1273" y="699"/>
                      <a:pt x="1263" y="746"/>
                    </a:cubicBezTo>
                    <a:cubicBezTo>
                      <a:pt x="1251" y="794"/>
                      <a:pt x="1242" y="842"/>
                      <a:pt x="1236" y="891"/>
                    </a:cubicBezTo>
                    <a:cubicBezTo>
                      <a:pt x="1142" y="804"/>
                      <a:pt x="1056" y="712"/>
                      <a:pt x="979" y="615"/>
                    </a:cubicBezTo>
                    <a:cubicBezTo>
                      <a:pt x="975" y="646"/>
                      <a:pt x="969" y="677"/>
                      <a:pt x="965" y="709"/>
                    </a:cubicBezTo>
                    <a:cubicBezTo>
                      <a:pt x="946" y="814"/>
                      <a:pt x="921" y="917"/>
                      <a:pt x="892" y="1022"/>
                    </a:cubicBezTo>
                    <a:lnTo>
                      <a:pt x="690" y="808"/>
                    </a:lnTo>
                    <a:cubicBezTo>
                      <a:pt x="656" y="855"/>
                      <a:pt x="626" y="900"/>
                      <a:pt x="602" y="949"/>
                    </a:cubicBezTo>
                    <a:cubicBezTo>
                      <a:pt x="573" y="1004"/>
                      <a:pt x="550" y="1062"/>
                      <a:pt x="531" y="1123"/>
                    </a:cubicBezTo>
                    <a:cubicBezTo>
                      <a:pt x="497" y="1215"/>
                      <a:pt x="475" y="1314"/>
                      <a:pt x="452" y="1408"/>
                    </a:cubicBezTo>
                    <a:cubicBezTo>
                      <a:pt x="364" y="1157"/>
                      <a:pt x="284" y="903"/>
                      <a:pt x="211" y="648"/>
                    </a:cubicBezTo>
                    <a:cubicBezTo>
                      <a:pt x="200" y="615"/>
                      <a:pt x="191" y="580"/>
                      <a:pt x="182" y="545"/>
                    </a:cubicBezTo>
                    <a:cubicBezTo>
                      <a:pt x="178" y="560"/>
                      <a:pt x="176" y="573"/>
                      <a:pt x="172" y="586"/>
                    </a:cubicBezTo>
                    <a:cubicBezTo>
                      <a:pt x="127" y="779"/>
                      <a:pt x="60" y="972"/>
                      <a:pt x="1" y="1167"/>
                    </a:cubicBezTo>
                    <a:cubicBezTo>
                      <a:pt x="15" y="1154"/>
                      <a:pt x="30" y="1142"/>
                      <a:pt x="41" y="1131"/>
                    </a:cubicBezTo>
                    <a:cubicBezTo>
                      <a:pt x="155" y="1299"/>
                      <a:pt x="306" y="1446"/>
                      <a:pt x="483" y="1563"/>
                    </a:cubicBezTo>
                    <a:lnTo>
                      <a:pt x="599" y="1563"/>
                    </a:lnTo>
                    <a:cubicBezTo>
                      <a:pt x="592" y="1462"/>
                      <a:pt x="603" y="1360"/>
                      <a:pt x="632" y="1261"/>
                    </a:cubicBezTo>
                    <a:cubicBezTo>
                      <a:pt x="640" y="1234"/>
                      <a:pt x="647" y="1208"/>
                      <a:pt x="657" y="1183"/>
                    </a:cubicBezTo>
                    <a:cubicBezTo>
                      <a:pt x="660" y="1176"/>
                      <a:pt x="661" y="1170"/>
                      <a:pt x="664" y="1163"/>
                    </a:cubicBezTo>
                    <a:cubicBezTo>
                      <a:pt x="757" y="1225"/>
                      <a:pt x="852" y="1284"/>
                      <a:pt x="946" y="1345"/>
                    </a:cubicBezTo>
                    <a:cubicBezTo>
                      <a:pt x="981" y="1287"/>
                      <a:pt x="1017" y="1228"/>
                      <a:pt x="1052" y="1168"/>
                    </a:cubicBezTo>
                    <a:cubicBezTo>
                      <a:pt x="1078" y="1190"/>
                      <a:pt x="1106" y="1213"/>
                      <a:pt x="1133" y="1235"/>
                    </a:cubicBezTo>
                    <a:cubicBezTo>
                      <a:pt x="1158" y="1257"/>
                      <a:pt x="1184" y="1277"/>
                      <a:pt x="1209" y="1296"/>
                    </a:cubicBezTo>
                    <a:cubicBezTo>
                      <a:pt x="1157" y="1253"/>
                      <a:pt x="1259" y="1245"/>
                      <a:pt x="1344" y="1245"/>
                    </a:cubicBezTo>
                    <a:cubicBezTo>
                      <a:pt x="1395" y="1245"/>
                      <a:pt x="1440" y="1248"/>
                      <a:pt x="1444" y="1248"/>
                    </a:cubicBezTo>
                    <a:cubicBezTo>
                      <a:pt x="1477" y="1254"/>
                      <a:pt x="1512" y="1258"/>
                      <a:pt x="1547" y="1266"/>
                    </a:cubicBezTo>
                    <a:cubicBezTo>
                      <a:pt x="1614" y="1279"/>
                      <a:pt x="1681" y="1293"/>
                      <a:pt x="1746" y="1312"/>
                    </a:cubicBezTo>
                    <a:cubicBezTo>
                      <a:pt x="1931" y="1363"/>
                      <a:pt x="2108" y="1440"/>
                      <a:pt x="2231" y="1568"/>
                    </a:cubicBezTo>
                    <a:lnTo>
                      <a:pt x="2254" y="1568"/>
                    </a:lnTo>
                    <a:cubicBezTo>
                      <a:pt x="2196" y="1196"/>
                      <a:pt x="1990" y="863"/>
                      <a:pt x="1800" y="522"/>
                    </a:cubicBezTo>
                    <a:cubicBezTo>
                      <a:pt x="1797" y="521"/>
                      <a:pt x="1797" y="521"/>
                      <a:pt x="1797" y="518"/>
                    </a:cubicBezTo>
                    <a:cubicBezTo>
                      <a:pt x="1778" y="484"/>
                      <a:pt x="1758" y="448"/>
                      <a:pt x="1739" y="413"/>
                    </a:cubicBezTo>
                    <a:cubicBezTo>
                      <a:pt x="1724" y="387"/>
                      <a:pt x="1713" y="362"/>
                      <a:pt x="1700" y="336"/>
                    </a:cubicBezTo>
                    <a:lnTo>
                      <a:pt x="1700" y="335"/>
                    </a:lnTo>
                    <a:cubicBezTo>
                      <a:pt x="1692" y="325"/>
                      <a:pt x="1687" y="314"/>
                      <a:pt x="1681" y="304"/>
                    </a:cubicBezTo>
                    <a:cubicBezTo>
                      <a:pt x="1658" y="255"/>
                      <a:pt x="1634" y="208"/>
                      <a:pt x="1613" y="159"/>
                    </a:cubicBezTo>
                    <a:cubicBezTo>
                      <a:pt x="1613" y="159"/>
                      <a:pt x="1611" y="159"/>
                      <a:pt x="1611" y="158"/>
                    </a:cubicBezTo>
                    <a:cubicBezTo>
                      <a:pt x="1611" y="155"/>
                      <a:pt x="1608" y="153"/>
                      <a:pt x="1608" y="152"/>
                    </a:cubicBezTo>
                    <a:cubicBezTo>
                      <a:pt x="1605" y="146"/>
                      <a:pt x="1604" y="140"/>
                      <a:pt x="1601" y="136"/>
                    </a:cubicBezTo>
                    <a:cubicBezTo>
                      <a:pt x="1594" y="123"/>
                      <a:pt x="1586" y="108"/>
                      <a:pt x="1582" y="94"/>
                    </a:cubicBezTo>
                    <a:cubicBezTo>
                      <a:pt x="1572" y="73"/>
                      <a:pt x="1565" y="53"/>
                      <a:pt x="1556" y="34"/>
                    </a:cubicBezTo>
                    <a:cubicBezTo>
                      <a:pt x="1550" y="23"/>
                      <a:pt x="1546" y="12"/>
                      <a:pt x="1541" y="1"/>
                    </a:cubicBezTo>
                    <a:close/>
                  </a:path>
                </a:pathLst>
              </a:custGeom>
              <a:solidFill>
                <a:srgbClr val="291F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3" name="Google Shape;2923;p19"/>
              <p:cNvSpPr/>
              <p:nvPr/>
            </p:nvSpPr>
            <p:spPr>
              <a:xfrm>
                <a:off x="6507729" y="4738074"/>
                <a:ext cx="442213" cy="329211"/>
              </a:xfrm>
              <a:custGeom>
                <a:avLst/>
                <a:gdLst/>
                <a:ahLst/>
                <a:cxnLst/>
                <a:rect l="l" t="t" r="r" b="b"/>
                <a:pathLst>
                  <a:path w="3702" h="2756" extrusionOk="0">
                    <a:moveTo>
                      <a:pt x="2370" y="2316"/>
                    </a:moveTo>
                    <a:cubicBezTo>
                      <a:pt x="2371" y="2317"/>
                      <a:pt x="2372" y="2318"/>
                      <a:pt x="2373" y="2319"/>
                    </a:cubicBezTo>
                    <a:cubicBezTo>
                      <a:pt x="2372" y="2318"/>
                      <a:pt x="2371" y="2317"/>
                      <a:pt x="2370" y="2316"/>
                    </a:cubicBezTo>
                    <a:close/>
                    <a:moveTo>
                      <a:pt x="2572" y="1"/>
                    </a:moveTo>
                    <a:lnTo>
                      <a:pt x="629" y="723"/>
                    </a:lnTo>
                    <a:cubicBezTo>
                      <a:pt x="500" y="1381"/>
                      <a:pt x="241" y="2066"/>
                      <a:pt x="0" y="2554"/>
                    </a:cubicBezTo>
                    <a:cubicBezTo>
                      <a:pt x="188" y="2487"/>
                      <a:pt x="406" y="2292"/>
                      <a:pt x="516" y="2079"/>
                    </a:cubicBezTo>
                    <a:lnTo>
                      <a:pt x="516" y="2079"/>
                    </a:lnTo>
                    <a:cubicBezTo>
                      <a:pt x="510" y="2176"/>
                      <a:pt x="554" y="2277"/>
                      <a:pt x="631" y="2349"/>
                    </a:cubicBezTo>
                    <a:cubicBezTo>
                      <a:pt x="719" y="2269"/>
                      <a:pt x="808" y="2191"/>
                      <a:pt x="898" y="2111"/>
                    </a:cubicBezTo>
                    <a:cubicBezTo>
                      <a:pt x="1074" y="2371"/>
                      <a:pt x="1319" y="2593"/>
                      <a:pt x="1611" y="2756"/>
                    </a:cubicBezTo>
                    <a:cubicBezTo>
                      <a:pt x="1582" y="2552"/>
                      <a:pt x="1606" y="2343"/>
                      <a:pt x="1686" y="2150"/>
                    </a:cubicBezTo>
                    <a:cubicBezTo>
                      <a:pt x="1805" y="2227"/>
                      <a:pt x="1924" y="2306"/>
                      <a:pt x="2042" y="2383"/>
                    </a:cubicBezTo>
                    <a:cubicBezTo>
                      <a:pt x="2086" y="2307"/>
                      <a:pt x="2132" y="2231"/>
                      <a:pt x="2176" y="2157"/>
                    </a:cubicBezTo>
                    <a:cubicBezTo>
                      <a:pt x="2240" y="2210"/>
                      <a:pt x="2305" y="2262"/>
                      <a:pt x="2370" y="2316"/>
                    </a:cubicBezTo>
                    <a:lnTo>
                      <a:pt x="2370" y="2316"/>
                    </a:lnTo>
                    <a:cubicBezTo>
                      <a:pt x="2310" y="2263"/>
                      <a:pt x="2446" y="2253"/>
                      <a:pt x="2555" y="2253"/>
                    </a:cubicBezTo>
                    <a:cubicBezTo>
                      <a:pt x="2614" y="2253"/>
                      <a:pt x="2665" y="2256"/>
                      <a:pt x="2669" y="2256"/>
                    </a:cubicBezTo>
                    <a:cubicBezTo>
                      <a:pt x="2797" y="2277"/>
                      <a:pt x="2928" y="2303"/>
                      <a:pt x="3054" y="2336"/>
                    </a:cubicBezTo>
                    <a:cubicBezTo>
                      <a:pt x="3304" y="2406"/>
                      <a:pt x="3544" y="2515"/>
                      <a:pt x="3702" y="2698"/>
                    </a:cubicBezTo>
                    <a:cubicBezTo>
                      <a:pt x="3625" y="2114"/>
                      <a:pt x="3246" y="1603"/>
                      <a:pt x="2971" y="1068"/>
                    </a:cubicBezTo>
                    <a:cubicBezTo>
                      <a:pt x="2797" y="727"/>
                      <a:pt x="2664" y="367"/>
                      <a:pt x="2572" y="1"/>
                    </a:cubicBezTo>
                    <a:close/>
                  </a:path>
                </a:pathLst>
              </a:custGeom>
              <a:solidFill>
                <a:srgbClr val="4B48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4" name="Google Shape;2924;p19"/>
              <p:cNvSpPr/>
              <p:nvPr/>
            </p:nvSpPr>
            <p:spPr>
              <a:xfrm>
                <a:off x="6646534" y="4825037"/>
                <a:ext cx="1075" cy="2031"/>
              </a:xfrm>
              <a:custGeom>
                <a:avLst/>
                <a:gdLst/>
                <a:ahLst/>
                <a:cxnLst/>
                <a:rect l="l" t="t" r="r" b="b"/>
                <a:pathLst>
                  <a:path w="9" h="17" extrusionOk="0">
                    <a:moveTo>
                      <a:pt x="6" y="1"/>
                    </a:moveTo>
                    <a:cubicBezTo>
                      <a:pt x="1" y="7"/>
                      <a:pt x="0" y="16"/>
                      <a:pt x="5" y="16"/>
                    </a:cubicBezTo>
                    <a:cubicBezTo>
                      <a:pt x="6" y="16"/>
                      <a:pt x="7" y="16"/>
                      <a:pt x="9" y="15"/>
                    </a:cubicBez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1C1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5" name="Google Shape;2925;p19"/>
              <p:cNvSpPr/>
              <p:nvPr/>
            </p:nvSpPr>
            <p:spPr>
              <a:xfrm>
                <a:off x="6524931" y="4737836"/>
                <a:ext cx="425012" cy="329331"/>
              </a:xfrm>
              <a:custGeom>
                <a:avLst/>
                <a:gdLst/>
                <a:ahLst/>
                <a:cxnLst/>
                <a:rect l="l" t="t" r="r" b="b"/>
                <a:pathLst>
                  <a:path w="3558" h="2757" extrusionOk="0">
                    <a:moveTo>
                      <a:pt x="2226" y="2316"/>
                    </a:moveTo>
                    <a:lnTo>
                      <a:pt x="2226" y="2316"/>
                    </a:lnTo>
                    <a:cubicBezTo>
                      <a:pt x="2227" y="2317"/>
                      <a:pt x="2228" y="2318"/>
                      <a:pt x="2229" y="2319"/>
                    </a:cubicBezTo>
                    <a:cubicBezTo>
                      <a:pt x="2228" y="2318"/>
                      <a:pt x="2227" y="2317"/>
                      <a:pt x="2226" y="2316"/>
                    </a:cubicBezTo>
                    <a:close/>
                    <a:moveTo>
                      <a:pt x="2428" y="0"/>
                    </a:moveTo>
                    <a:lnTo>
                      <a:pt x="972" y="543"/>
                    </a:lnTo>
                    <a:lnTo>
                      <a:pt x="1022" y="731"/>
                    </a:lnTo>
                    <a:cubicBezTo>
                      <a:pt x="1023" y="730"/>
                      <a:pt x="1025" y="728"/>
                      <a:pt x="1028" y="728"/>
                    </a:cubicBezTo>
                    <a:cubicBezTo>
                      <a:pt x="1029" y="728"/>
                      <a:pt x="1030" y="728"/>
                      <a:pt x="1031" y="729"/>
                    </a:cubicBezTo>
                    <a:cubicBezTo>
                      <a:pt x="1046" y="733"/>
                      <a:pt x="1041" y="752"/>
                      <a:pt x="1038" y="765"/>
                    </a:cubicBezTo>
                    <a:cubicBezTo>
                      <a:pt x="973" y="969"/>
                      <a:pt x="906" y="1172"/>
                      <a:pt x="841" y="1375"/>
                    </a:cubicBezTo>
                    <a:cubicBezTo>
                      <a:pt x="799" y="1503"/>
                      <a:pt x="755" y="1637"/>
                      <a:pt x="661" y="1743"/>
                    </a:cubicBezTo>
                    <a:cubicBezTo>
                      <a:pt x="646" y="1561"/>
                      <a:pt x="633" y="1383"/>
                      <a:pt x="619" y="1202"/>
                    </a:cubicBezTo>
                    <a:cubicBezTo>
                      <a:pt x="553" y="1442"/>
                      <a:pt x="488" y="1680"/>
                      <a:pt x="423" y="1920"/>
                    </a:cubicBezTo>
                    <a:cubicBezTo>
                      <a:pt x="410" y="1840"/>
                      <a:pt x="399" y="1757"/>
                      <a:pt x="386" y="1677"/>
                    </a:cubicBezTo>
                    <a:cubicBezTo>
                      <a:pt x="234" y="1937"/>
                      <a:pt x="105" y="2207"/>
                      <a:pt x="0" y="2483"/>
                    </a:cubicBezTo>
                    <a:cubicBezTo>
                      <a:pt x="145" y="2390"/>
                      <a:pt x="289" y="2242"/>
                      <a:pt x="372" y="2080"/>
                    </a:cubicBezTo>
                    <a:lnTo>
                      <a:pt x="372" y="2080"/>
                    </a:lnTo>
                    <a:cubicBezTo>
                      <a:pt x="366" y="2178"/>
                      <a:pt x="410" y="2277"/>
                      <a:pt x="487" y="2350"/>
                    </a:cubicBezTo>
                    <a:cubicBezTo>
                      <a:pt x="575" y="2270"/>
                      <a:pt x="664" y="2191"/>
                      <a:pt x="754" y="2112"/>
                    </a:cubicBezTo>
                    <a:cubicBezTo>
                      <a:pt x="930" y="2371"/>
                      <a:pt x="1175" y="2592"/>
                      <a:pt x="1467" y="2756"/>
                    </a:cubicBezTo>
                    <a:cubicBezTo>
                      <a:pt x="1438" y="2554"/>
                      <a:pt x="1462" y="2344"/>
                      <a:pt x="1542" y="2149"/>
                    </a:cubicBezTo>
                    <a:cubicBezTo>
                      <a:pt x="1661" y="2226"/>
                      <a:pt x="1780" y="2305"/>
                      <a:pt x="1898" y="2382"/>
                    </a:cubicBezTo>
                    <a:cubicBezTo>
                      <a:pt x="1942" y="2308"/>
                      <a:pt x="1988" y="2232"/>
                      <a:pt x="2032" y="2157"/>
                    </a:cubicBezTo>
                    <a:cubicBezTo>
                      <a:pt x="2096" y="2211"/>
                      <a:pt x="2161" y="2262"/>
                      <a:pt x="2226" y="2316"/>
                    </a:cubicBezTo>
                    <a:lnTo>
                      <a:pt x="2226" y="2316"/>
                    </a:lnTo>
                    <a:cubicBezTo>
                      <a:pt x="2165" y="2263"/>
                      <a:pt x="2298" y="2253"/>
                      <a:pt x="2405" y="2253"/>
                    </a:cubicBezTo>
                    <a:cubicBezTo>
                      <a:pt x="2467" y="2253"/>
                      <a:pt x="2521" y="2256"/>
                      <a:pt x="2525" y="2257"/>
                    </a:cubicBezTo>
                    <a:cubicBezTo>
                      <a:pt x="2656" y="2279"/>
                      <a:pt x="2784" y="2302"/>
                      <a:pt x="2910" y="2337"/>
                    </a:cubicBezTo>
                    <a:cubicBezTo>
                      <a:pt x="3159" y="2406"/>
                      <a:pt x="3398" y="2515"/>
                      <a:pt x="3558" y="2698"/>
                    </a:cubicBezTo>
                    <a:cubicBezTo>
                      <a:pt x="3481" y="2113"/>
                      <a:pt x="3102" y="1603"/>
                      <a:pt x="2827" y="1067"/>
                    </a:cubicBezTo>
                    <a:cubicBezTo>
                      <a:pt x="2652" y="726"/>
                      <a:pt x="2518" y="367"/>
                      <a:pt x="2428" y="0"/>
                    </a:cubicBezTo>
                    <a:close/>
                  </a:path>
                </a:pathLst>
              </a:custGeom>
              <a:solidFill>
                <a:srgbClr val="291F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6" name="Google Shape;2926;p19"/>
              <p:cNvSpPr/>
              <p:nvPr/>
            </p:nvSpPr>
            <p:spPr>
              <a:xfrm>
                <a:off x="6536995" y="4562955"/>
                <a:ext cx="355371" cy="338887"/>
              </a:xfrm>
              <a:custGeom>
                <a:avLst/>
                <a:gdLst/>
                <a:ahLst/>
                <a:cxnLst/>
                <a:rect l="l" t="t" r="r" b="b"/>
                <a:pathLst>
                  <a:path w="2975" h="2837" extrusionOk="0">
                    <a:moveTo>
                      <a:pt x="1941" y="0"/>
                    </a:moveTo>
                    <a:lnTo>
                      <a:pt x="781" y="692"/>
                    </a:lnTo>
                    <a:cubicBezTo>
                      <a:pt x="672" y="1200"/>
                      <a:pt x="503" y="1694"/>
                      <a:pt x="281" y="2161"/>
                    </a:cubicBezTo>
                    <a:cubicBezTo>
                      <a:pt x="176" y="2382"/>
                      <a:pt x="60" y="2597"/>
                      <a:pt x="1" y="2833"/>
                    </a:cubicBezTo>
                    <a:cubicBezTo>
                      <a:pt x="262" y="2659"/>
                      <a:pt x="495" y="2440"/>
                      <a:pt x="680" y="2187"/>
                    </a:cubicBezTo>
                    <a:cubicBezTo>
                      <a:pt x="695" y="2229"/>
                      <a:pt x="714" y="2267"/>
                      <a:pt x="736" y="2305"/>
                    </a:cubicBezTo>
                    <a:cubicBezTo>
                      <a:pt x="795" y="2284"/>
                      <a:pt x="817" y="2176"/>
                      <a:pt x="867" y="2176"/>
                    </a:cubicBezTo>
                    <a:cubicBezTo>
                      <a:pt x="872" y="2176"/>
                      <a:pt x="878" y="2177"/>
                      <a:pt x="884" y="2180"/>
                    </a:cubicBezTo>
                    <a:cubicBezTo>
                      <a:pt x="901" y="2187"/>
                      <a:pt x="911" y="2203"/>
                      <a:pt x="920" y="2219"/>
                    </a:cubicBezTo>
                    <a:cubicBezTo>
                      <a:pt x="1026" y="2408"/>
                      <a:pt x="1093" y="2620"/>
                      <a:pt x="1119" y="2836"/>
                    </a:cubicBezTo>
                    <a:cubicBezTo>
                      <a:pt x="1271" y="2640"/>
                      <a:pt x="1421" y="2444"/>
                      <a:pt x="1573" y="2248"/>
                    </a:cubicBezTo>
                    <a:cubicBezTo>
                      <a:pt x="1598" y="2221"/>
                      <a:pt x="1623" y="2190"/>
                      <a:pt x="1658" y="2190"/>
                    </a:cubicBezTo>
                    <a:cubicBezTo>
                      <a:pt x="1659" y="2190"/>
                      <a:pt x="1660" y="2190"/>
                      <a:pt x="1661" y="2190"/>
                    </a:cubicBezTo>
                    <a:cubicBezTo>
                      <a:pt x="1729" y="2195"/>
                      <a:pt x="1748" y="2305"/>
                      <a:pt x="1816" y="2311"/>
                    </a:cubicBezTo>
                    <a:cubicBezTo>
                      <a:pt x="1852" y="2270"/>
                      <a:pt x="1886" y="2231"/>
                      <a:pt x="1922" y="2190"/>
                    </a:cubicBezTo>
                    <a:cubicBezTo>
                      <a:pt x="2072" y="2334"/>
                      <a:pt x="2231" y="2469"/>
                      <a:pt x="2400" y="2589"/>
                    </a:cubicBezTo>
                    <a:cubicBezTo>
                      <a:pt x="2426" y="2608"/>
                      <a:pt x="2460" y="2625"/>
                      <a:pt x="2490" y="2625"/>
                    </a:cubicBezTo>
                    <a:cubicBezTo>
                      <a:pt x="2507" y="2625"/>
                      <a:pt x="2523" y="2619"/>
                      <a:pt x="2535" y="2604"/>
                    </a:cubicBezTo>
                    <a:cubicBezTo>
                      <a:pt x="2545" y="2589"/>
                      <a:pt x="2546" y="2571"/>
                      <a:pt x="2549" y="2552"/>
                    </a:cubicBezTo>
                    <a:cubicBezTo>
                      <a:pt x="2555" y="2466"/>
                      <a:pt x="2561" y="2379"/>
                      <a:pt x="2567" y="2295"/>
                    </a:cubicBezTo>
                    <a:cubicBezTo>
                      <a:pt x="2692" y="2396"/>
                      <a:pt x="2830" y="2481"/>
                      <a:pt x="2975" y="2552"/>
                    </a:cubicBezTo>
                    <a:cubicBezTo>
                      <a:pt x="2783" y="2161"/>
                      <a:pt x="2665" y="1733"/>
                      <a:pt x="2446" y="1358"/>
                    </a:cubicBezTo>
                    <a:lnTo>
                      <a:pt x="2446" y="1358"/>
                    </a:lnTo>
                    <a:lnTo>
                      <a:pt x="2668" y="1527"/>
                    </a:lnTo>
                    <a:cubicBezTo>
                      <a:pt x="2674" y="1435"/>
                      <a:pt x="2623" y="1352"/>
                      <a:pt x="2577" y="1272"/>
                    </a:cubicBezTo>
                    <a:cubicBezTo>
                      <a:pt x="2330" y="861"/>
                      <a:pt x="2117" y="437"/>
                      <a:pt x="1941" y="0"/>
                    </a:cubicBezTo>
                    <a:close/>
                  </a:path>
                </a:pathLst>
              </a:custGeom>
              <a:solidFill>
                <a:srgbClr val="291F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7" name="Google Shape;2927;p19"/>
              <p:cNvSpPr/>
              <p:nvPr/>
            </p:nvSpPr>
            <p:spPr>
              <a:xfrm>
                <a:off x="6668036" y="4654337"/>
                <a:ext cx="59368" cy="95562"/>
              </a:xfrm>
              <a:custGeom>
                <a:avLst/>
                <a:gdLst/>
                <a:ahLst/>
                <a:cxnLst/>
                <a:rect l="l" t="t" r="r" b="b"/>
                <a:pathLst>
                  <a:path w="497" h="80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05" y="256"/>
                      <a:pt x="61" y="547"/>
                      <a:pt x="174" y="799"/>
                    </a:cubicBezTo>
                    <a:cubicBezTo>
                      <a:pt x="199" y="629"/>
                      <a:pt x="224" y="459"/>
                      <a:pt x="248" y="290"/>
                    </a:cubicBezTo>
                    <a:cubicBezTo>
                      <a:pt x="250" y="284"/>
                      <a:pt x="250" y="278"/>
                      <a:pt x="254" y="275"/>
                    </a:cubicBezTo>
                    <a:cubicBezTo>
                      <a:pt x="258" y="271"/>
                      <a:pt x="262" y="269"/>
                      <a:pt x="268" y="269"/>
                    </a:cubicBezTo>
                    <a:cubicBezTo>
                      <a:pt x="279" y="269"/>
                      <a:pt x="293" y="277"/>
                      <a:pt x="301" y="284"/>
                    </a:cubicBezTo>
                    <a:cubicBezTo>
                      <a:pt x="352" y="329"/>
                      <a:pt x="405" y="375"/>
                      <a:pt x="456" y="419"/>
                    </a:cubicBezTo>
                    <a:cubicBezTo>
                      <a:pt x="463" y="425"/>
                      <a:pt x="473" y="430"/>
                      <a:pt x="481" y="430"/>
                    </a:cubicBezTo>
                    <a:cubicBezTo>
                      <a:pt x="485" y="430"/>
                      <a:pt x="489" y="429"/>
                      <a:pt x="492" y="426"/>
                    </a:cubicBezTo>
                    <a:cubicBezTo>
                      <a:pt x="497" y="419"/>
                      <a:pt x="495" y="412"/>
                      <a:pt x="492" y="404"/>
                    </a:cubicBezTo>
                    <a:cubicBezTo>
                      <a:pt x="459" y="335"/>
                      <a:pt x="429" y="266"/>
                      <a:pt x="395" y="19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B48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8" name="Google Shape;2928;p19"/>
              <p:cNvSpPr/>
              <p:nvPr/>
            </p:nvSpPr>
            <p:spPr>
              <a:xfrm>
                <a:off x="6553361" y="4637375"/>
                <a:ext cx="109538" cy="219554"/>
              </a:xfrm>
              <a:custGeom>
                <a:avLst/>
                <a:gdLst/>
                <a:ahLst/>
                <a:cxnLst/>
                <a:rect l="l" t="t" r="r" b="b"/>
                <a:pathLst>
                  <a:path w="917" h="1838" extrusionOk="0">
                    <a:moveTo>
                      <a:pt x="757" y="0"/>
                    </a:moveTo>
                    <a:lnTo>
                      <a:pt x="757" y="0"/>
                    </a:lnTo>
                    <a:cubicBezTo>
                      <a:pt x="754" y="2"/>
                      <a:pt x="752" y="3"/>
                      <a:pt x="750" y="5"/>
                    </a:cubicBezTo>
                    <a:lnTo>
                      <a:pt x="750" y="5"/>
                    </a:lnTo>
                    <a:cubicBezTo>
                      <a:pt x="754" y="2"/>
                      <a:pt x="757" y="1"/>
                      <a:pt x="757" y="0"/>
                    </a:cubicBezTo>
                    <a:close/>
                    <a:moveTo>
                      <a:pt x="750" y="5"/>
                    </a:moveTo>
                    <a:cubicBezTo>
                      <a:pt x="726" y="20"/>
                      <a:pt x="641" y="70"/>
                      <a:pt x="641" y="70"/>
                    </a:cubicBezTo>
                    <a:cubicBezTo>
                      <a:pt x="625" y="71"/>
                      <a:pt x="532" y="509"/>
                      <a:pt x="517" y="554"/>
                    </a:cubicBezTo>
                    <a:cubicBezTo>
                      <a:pt x="477" y="673"/>
                      <a:pt x="401" y="771"/>
                      <a:pt x="366" y="895"/>
                    </a:cubicBezTo>
                    <a:cubicBezTo>
                      <a:pt x="336" y="1005"/>
                      <a:pt x="301" y="1114"/>
                      <a:pt x="259" y="1223"/>
                    </a:cubicBezTo>
                    <a:cubicBezTo>
                      <a:pt x="185" y="1416"/>
                      <a:pt x="80" y="1618"/>
                      <a:pt x="0" y="1837"/>
                    </a:cubicBezTo>
                    <a:cubicBezTo>
                      <a:pt x="230" y="1583"/>
                      <a:pt x="388" y="1246"/>
                      <a:pt x="561" y="959"/>
                    </a:cubicBezTo>
                    <a:lnTo>
                      <a:pt x="779" y="594"/>
                    </a:lnTo>
                    <a:cubicBezTo>
                      <a:pt x="793" y="673"/>
                      <a:pt x="806" y="748"/>
                      <a:pt x="821" y="827"/>
                    </a:cubicBezTo>
                    <a:cubicBezTo>
                      <a:pt x="890" y="578"/>
                      <a:pt x="917" y="323"/>
                      <a:pt x="893" y="69"/>
                    </a:cubicBezTo>
                    <a:cubicBezTo>
                      <a:pt x="891" y="69"/>
                      <a:pt x="711" y="39"/>
                      <a:pt x="750" y="5"/>
                    </a:cubicBezTo>
                    <a:close/>
                  </a:path>
                </a:pathLst>
              </a:custGeom>
              <a:solidFill>
                <a:srgbClr val="4B48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9" name="Google Shape;2929;p19"/>
              <p:cNvSpPr/>
              <p:nvPr/>
            </p:nvSpPr>
            <p:spPr>
              <a:xfrm>
                <a:off x="6586808" y="4495942"/>
                <a:ext cx="275457" cy="220748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1848" extrusionOk="0">
                    <a:moveTo>
                      <a:pt x="475" y="493"/>
                    </a:moveTo>
                    <a:lnTo>
                      <a:pt x="475" y="493"/>
                    </a:lnTo>
                    <a:cubicBezTo>
                      <a:pt x="464" y="508"/>
                      <a:pt x="455" y="522"/>
                      <a:pt x="443" y="537"/>
                    </a:cubicBezTo>
                    <a:lnTo>
                      <a:pt x="466" y="525"/>
                    </a:lnTo>
                    <a:lnTo>
                      <a:pt x="466" y="525"/>
                    </a:lnTo>
                    <a:cubicBezTo>
                      <a:pt x="469" y="514"/>
                      <a:pt x="472" y="504"/>
                      <a:pt x="475" y="493"/>
                    </a:cubicBezTo>
                    <a:close/>
                    <a:moveTo>
                      <a:pt x="1456" y="1"/>
                    </a:moveTo>
                    <a:lnTo>
                      <a:pt x="466" y="525"/>
                    </a:lnTo>
                    <a:lnTo>
                      <a:pt x="466" y="525"/>
                    </a:lnTo>
                    <a:cubicBezTo>
                      <a:pt x="341" y="941"/>
                      <a:pt x="187" y="1351"/>
                      <a:pt x="1" y="1755"/>
                    </a:cubicBezTo>
                    <a:cubicBezTo>
                      <a:pt x="189" y="1675"/>
                      <a:pt x="355" y="1563"/>
                      <a:pt x="480" y="1428"/>
                    </a:cubicBezTo>
                    <a:cubicBezTo>
                      <a:pt x="526" y="1514"/>
                      <a:pt x="610" y="1587"/>
                      <a:pt x="716" y="1630"/>
                    </a:cubicBezTo>
                    <a:cubicBezTo>
                      <a:pt x="703" y="1572"/>
                      <a:pt x="780" y="1521"/>
                      <a:pt x="856" y="1514"/>
                    </a:cubicBezTo>
                    <a:cubicBezTo>
                      <a:pt x="863" y="1513"/>
                      <a:pt x="871" y="1513"/>
                      <a:pt x="878" y="1513"/>
                    </a:cubicBezTo>
                    <a:cubicBezTo>
                      <a:pt x="944" y="1513"/>
                      <a:pt x="1009" y="1535"/>
                      <a:pt x="1071" y="1559"/>
                    </a:cubicBezTo>
                    <a:lnTo>
                      <a:pt x="1833" y="1848"/>
                    </a:lnTo>
                    <a:cubicBezTo>
                      <a:pt x="1684" y="1709"/>
                      <a:pt x="1565" y="1547"/>
                      <a:pt x="1479" y="1379"/>
                    </a:cubicBezTo>
                    <a:lnTo>
                      <a:pt x="1479" y="1379"/>
                    </a:lnTo>
                    <a:cubicBezTo>
                      <a:pt x="1755" y="1481"/>
                      <a:pt x="2031" y="1582"/>
                      <a:pt x="2305" y="1682"/>
                    </a:cubicBezTo>
                    <a:cubicBezTo>
                      <a:pt x="2063" y="1144"/>
                      <a:pt x="1669" y="528"/>
                      <a:pt x="145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0" name="Google Shape;2930;p19"/>
              <p:cNvSpPr/>
              <p:nvPr/>
            </p:nvSpPr>
            <p:spPr>
              <a:xfrm>
                <a:off x="6668394" y="4543365"/>
                <a:ext cx="36194" cy="8720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730" extrusionOk="0">
                    <a:moveTo>
                      <a:pt x="55" y="0"/>
                    </a:moveTo>
                    <a:cubicBezTo>
                      <a:pt x="36" y="234"/>
                      <a:pt x="19" y="466"/>
                      <a:pt x="0" y="700"/>
                    </a:cubicBezTo>
                    <a:cubicBezTo>
                      <a:pt x="84" y="664"/>
                      <a:pt x="93" y="567"/>
                      <a:pt x="141" y="497"/>
                    </a:cubicBezTo>
                    <a:cubicBezTo>
                      <a:pt x="166" y="565"/>
                      <a:pt x="193" y="632"/>
                      <a:pt x="224" y="697"/>
                    </a:cubicBezTo>
                    <a:cubicBezTo>
                      <a:pt x="229" y="710"/>
                      <a:pt x="237" y="725"/>
                      <a:pt x="251" y="728"/>
                    </a:cubicBezTo>
                    <a:cubicBezTo>
                      <a:pt x="254" y="729"/>
                      <a:pt x="258" y="729"/>
                      <a:pt x="261" y="729"/>
                    </a:cubicBezTo>
                    <a:cubicBezTo>
                      <a:pt x="276" y="729"/>
                      <a:pt x="292" y="719"/>
                      <a:pt x="296" y="706"/>
                    </a:cubicBezTo>
                    <a:cubicBezTo>
                      <a:pt x="302" y="690"/>
                      <a:pt x="301" y="674"/>
                      <a:pt x="298" y="658"/>
                    </a:cubicBezTo>
                    <a:cubicBezTo>
                      <a:pt x="276" y="488"/>
                      <a:pt x="273" y="317"/>
                      <a:pt x="290" y="145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4B48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1" name="Google Shape;2931;p19"/>
              <p:cNvSpPr/>
              <p:nvPr/>
            </p:nvSpPr>
            <p:spPr>
              <a:xfrm>
                <a:off x="6606398" y="4550293"/>
                <a:ext cx="51962" cy="109896"/>
              </a:xfrm>
              <a:custGeom>
                <a:avLst/>
                <a:gdLst/>
                <a:ahLst/>
                <a:cxnLst/>
                <a:rect l="l" t="t" r="r" b="b"/>
                <a:pathLst>
                  <a:path w="435" h="920" extrusionOk="0">
                    <a:moveTo>
                      <a:pt x="430" y="0"/>
                    </a:moveTo>
                    <a:lnTo>
                      <a:pt x="326" y="57"/>
                    </a:lnTo>
                    <a:cubicBezTo>
                      <a:pt x="298" y="118"/>
                      <a:pt x="272" y="177"/>
                      <a:pt x="246" y="240"/>
                    </a:cubicBezTo>
                    <a:cubicBezTo>
                      <a:pt x="173" y="468"/>
                      <a:pt x="91" y="693"/>
                      <a:pt x="1" y="920"/>
                    </a:cubicBezTo>
                    <a:cubicBezTo>
                      <a:pt x="139" y="709"/>
                      <a:pt x="242" y="481"/>
                      <a:pt x="343" y="254"/>
                    </a:cubicBezTo>
                    <a:cubicBezTo>
                      <a:pt x="374" y="188"/>
                      <a:pt x="403" y="121"/>
                      <a:pt x="435" y="53"/>
                    </a:cubicBezTo>
                    <a:lnTo>
                      <a:pt x="43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2" name="Google Shape;2932;p19"/>
              <p:cNvSpPr/>
              <p:nvPr/>
            </p:nvSpPr>
            <p:spPr>
              <a:xfrm>
                <a:off x="6605681" y="4351642"/>
                <a:ext cx="224929" cy="261720"/>
              </a:xfrm>
              <a:custGeom>
                <a:avLst/>
                <a:gdLst/>
                <a:ahLst/>
                <a:cxnLst/>
                <a:rect l="l" t="t" r="r" b="b"/>
                <a:pathLst>
                  <a:path w="1883" h="2191" extrusionOk="0">
                    <a:moveTo>
                      <a:pt x="1242" y="1"/>
                    </a:moveTo>
                    <a:lnTo>
                      <a:pt x="576" y="297"/>
                    </a:lnTo>
                    <a:cubicBezTo>
                      <a:pt x="560" y="544"/>
                      <a:pt x="452" y="968"/>
                      <a:pt x="373" y="1207"/>
                    </a:cubicBezTo>
                    <a:cubicBezTo>
                      <a:pt x="314" y="1384"/>
                      <a:pt x="235" y="1554"/>
                      <a:pt x="155" y="1723"/>
                    </a:cubicBezTo>
                    <a:cubicBezTo>
                      <a:pt x="104" y="1835"/>
                      <a:pt x="52" y="1944"/>
                      <a:pt x="1" y="2052"/>
                    </a:cubicBezTo>
                    <a:cubicBezTo>
                      <a:pt x="210" y="1954"/>
                      <a:pt x="377" y="1787"/>
                      <a:pt x="460" y="1595"/>
                    </a:cubicBezTo>
                    <a:lnTo>
                      <a:pt x="460" y="1595"/>
                    </a:lnTo>
                    <a:cubicBezTo>
                      <a:pt x="451" y="1795"/>
                      <a:pt x="413" y="1996"/>
                      <a:pt x="344" y="2190"/>
                    </a:cubicBezTo>
                    <a:cubicBezTo>
                      <a:pt x="500" y="2067"/>
                      <a:pt x="659" y="1941"/>
                      <a:pt x="814" y="1817"/>
                    </a:cubicBezTo>
                    <a:cubicBezTo>
                      <a:pt x="874" y="1878"/>
                      <a:pt x="916" y="1951"/>
                      <a:pt x="936" y="2028"/>
                    </a:cubicBezTo>
                    <a:cubicBezTo>
                      <a:pt x="980" y="1968"/>
                      <a:pt x="1022" y="1909"/>
                      <a:pt x="1062" y="1849"/>
                    </a:cubicBezTo>
                    <a:cubicBezTo>
                      <a:pt x="1221" y="1977"/>
                      <a:pt x="1430" y="2060"/>
                      <a:pt x="1648" y="2076"/>
                    </a:cubicBezTo>
                    <a:cubicBezTo>
                      <a:pt x="1617" y="2021"/>
                      <a:pt x="1588" y="1967"/>
                      <a:pt x="1556" y="1912"/>
                    </a:cubicBezTo>
                    <a:lnTo>
                      <a:pt x="1556" y="1912"/>
                    </a:lnTo>
                    <a:cubicBezTo>
                      <a:pt x="1634" y="1965"/>
                      <a:pt x="1733" y="1994"/>
                      <a:pt x="1832" y="1994"/>
                    </a:cubicBezTo>
                    <a:cubicBezTo>
                      <a:pt x="1849" y="1994"/>
                      <a:pt x="1866" y="1993"/>
                      <a:pt x="1883" y="1991"/>
                    </a:cubicBezTo>
                    <a:cubicBezTo>
                      <a:pt x="1585" y="1559"/>
                      <a:pt x="1479" y="1196"/>
                      <a:pt x="1370" y="698"/>
                    </a:cubicBezTo>
                    <a:cubicBezTo>
                      <a:pt x="1324" y="494"/>
                      <a:pt x="1228" y="204"/>
                      <a:pt x="1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3" name="Google Shape;2933;p19"/>
              <p:cNvSpPr/>
              <p:nvPr/>
            </p:nvSpPr>
            <p:spPr>
              <a:xfrm>
                <a:off x="6615835" y="4351881"/>
                <a:ext cx="214656" cy="261601"/>
              </a:xfrm>
              <a:custGeom>
                <a:avLst/>
                <a:gdLst/>
                <a:ahLst/>
                <a:cxnLst/>
                <a:rect l="l" t="t" r="r" b="b"/>
                <a:pathLst>
                  <a:path w="1797" h="2190" extrusionOk="0">
                    <a:moveTo>
                      <a:pt x="1156" y="0"/>
                    </a:moveTo>
                    <a:lnTo>
                      <a:pt x="866" y="129"/>
                    </a:lnTo>
                    <a:cubicBezTo>
                      <a:pt x="866" y="253"/>
                      <a:pt x="908" y="385"/>
                      <a:pt x="918" y="511"/>
                    </a:cubicBezTo>
                    <a:cubicBezTo>
                      <a:pt x="931" y="653"/>
                      <a:pt x="940" y="799"/>
                      <a:pt x="944" y="944"/>
                    </a:cubicBezTo>
                    <a:cubicBezTo>
                      <a:pt x="905" y="850"/>
                      <a:pt x="860" y="757"/>
                      <a:pt x="809" y="667"/>
                    </a:cubicBezTo>
                    <a:cubicBezTo>
                      <a:pt x="730" y="834"/>
                      <a:pt x="664" y="1003"/>
                      <a:pt x="610" y="1178"/>
                    </a:cubicBezTo>
                    <a:cubicBezTo>
                      <a:pt x="617" y="1051"/>
                      <a:pt x="639" y="887"/>
                      <a:pt x="569" y="774"/>
                    </a:cubicBezTo>
                    <a:cubicBezTo>
                      <a:pt x="568" y="957"/>
                      <a:pt x="532" y="1140"/>
                      <a:pt x="462" y="1314"/>
                    </a:cubicBezTo>
                    <a:cubicBezTo>
                      <a:pt x="450" y="1233"/>
                      <a:pt x="437" y="1153"/>
                      <a:pt x="424" y="1072"/>
                    </a:cubicBezTo>
                    <a:cubicBezTo>
                      <a:pt x="330" y="1388"/>
                      <a:pt x="218" y="1735"/>
                      <a:pt x="0" y="2004"/>
                    </a:cubicBezTo>
                    <a:cubicBezTo>
                      <a:pt x="123" y="1914"/>
                      <a:pt x="203" y="1872"/>
                      <a:pt x="343" y="1683"/>
                    </a:cubicBezTo>
                    <a:cubicBezTo>
                      <a:pt x="350" y="1674"/>
                      <a:pt x="359" y="1664"/>
                      <a:pt x="366" y="1660"/>
                    </a:cubicBezTo>
                    <a:lnTo>
                      <a:pt x="366" y="1660"/>
                    </a:lnTo>
                    <a:cubicBezTo>
                      <a:pt x="408" y="1725"/>
                      <a:pt x="324" y="2137"/>
                      <a:pt x="257" y="2190"/>
                    </a:cubicBezTo>
                    <a:lnTo>
                      <a:pt x="257" y="2190"/>
                    </a:lnTo>
                    <a:cubicBezTo>
                      <a:pt x="414" y="2066"/>
                      <a:pt x="571" y="1942"/>
                      <a:pt x="728" y="1818"/>
                    </a:cubicBezTo>
                    <a:cubicBezTo>
                      <a:pt x="787" y="1878"/>
                      <a:pt x="829" y="1950"/>
                      <a:pt x="850" y="2029"/>
                    </a:cubicBezTo>
                    <a:cubicBezTo>
                      <a:pt x="893" y="1968"/>
                      <a:pt x="934" y="1908"/>
                      <a:pt x="976" y="1849"/>
                    </a:cubicBezTo>
                    <a:cubicBezTo>
                      <a:pt x="1134" y="1978"/>
                      <a:pt x="1343" y="2059"/>
                      <a:pt x="1561" y="2075"/>
                    </a:cubicBezTo>
                    <a:cubicBezTo>
                      <a:pt x="1529" y="2021"/>
                      <a:pt x="1500" y="1966"/>
                      <a:pt x="1470" y="1913"/>
                    </a:cubicBezTo>
                    <a:lnTo>
                      <a:pt x="1470" y="1913"/>
                    </a:lnTo>
                    <a:cubicBezTo>
                      <a:pt x="1549" y="1966"/>
                      <a:pt x="1649" y="1994"/>
                      <a:pt x="1751" y="1994"/>
                    </a:cubicBezTo>
                    <a:cubicBezTo>
                      <a:pt x="1766" y="1994"/>
                      <a:pt x="1781" y="1994"/>
                      <a:pt x="1796" y="1992"/>
                    </a:cubicBezTo>
                    <a:cubicBezTo>
                      <a:pt x="1499" y="1558"/>
                      <a:pt x="1391" y="1195"/>
                      <a:pt x="1282" y="697"/>
                    </a:cubicBezTo>
                    <a:cubicBezTo>
                      <a:pt x="1237" y="494"/>
                      <a:pt x="1141" y="203"/>
                      <a:pt x="1156" y="0"/>
                    </a:cubicBezTo>
                    <a:close/>
                    <a:moveTo>
                      <a:pt x="257" y="2190"/>
                    </a:moveTo>
                    <a:lnTo>
                      <a:pt x="257" y="2190"/>
                    </a:lnTo>
                    <a:cubicBezTo>
                      <a:pt x="257" y="2190"/>
                      <a:pt x="257" y="2190"/>
                      <a:pt x="257" y="2190"/>
                    </a:cubicBezTo>
                    <a:cubicBezTo>
                      <a:pt x="257" y="2190"/>
                      <a:pt x="257" y="2190"/>
                      <a:pt x="257" y="219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4" name="Google Shape;2934;p19"/>
              <p:cNvSpPr/>
              <p:nvPr/>
            </p:nvSpPr>
            <p:spPr>
              <a:xfrm>
                <a:off x="6646534" y="4415191"/>
                <a:ext cx="183957" cy="198172"/>
              </a:xfrm>
              <a:custGeom>
                <a:avLst/>
                <a:gdLst/>
                <a:ahLst/>
                <a:cxnLst/>
                <a:rect l="l" t="t" r="r" b="b"/>
                <a:pathLst>
                  <a:path w="1540" h="1659" extrusionOk="0">
                    <a:moveTo>
                      <a:pt x="171" y="972"/>
                    </a:moveTo>
                    <a:lnTo>
                      <a:pt x="171" y="972"/>
                    </a:lnTo>
                    <a:lnTo>
                      <a:pt x="171" y="972"/>
                    </a:lnTo>
                    <a:cubicBezTo>
                      <a:pt x="171" y="972"/>
                      <a:pt x="171" y="972"/>
                      <a:pt x="171" y="972"/>
                    </a:cubicBezTo>
                    <a:close/>
                    <a:moveTo>
                      <a:pt x="986" y="0"/>
                    </a:moveTo>
                    <a:lnTo>
                      <a:pt x="960" y="54"/>
                    </a:lnTo>
                    <a:cubicBezTo>
                      <a:pt x="1021" y="431"/>
                      <a:pt x="1118" y="805"/>
                      <a:pt x="1253" y="1168"/>
                    </a:cubicBezTo>
                    <a:cubicBezTo>
                      <a:pt x="1108" y="1095"/>
                      <a:pt x="979" y="999"/>
                      <a:pt x="871" y="889"/>
                    </a:cubicBezTo>
                    <a:lnTo>
                      <a:pt x="871" y="889"/>
                    </a:lnTo>
                    <a:cubicBezTo>
                      <a:pt x="879" y="998"/>
                      <a:pt x="884" y="1108"/>
                      <a:pt x="892" y="1217"/>
                    </a:cubicBezTo>
                    <a:cubicBezTo>
                      <a:pt x="854" y="1191"/>
                      <a:pt x="812" y="1166"/>
                      <a:pt x="762" y="1163"/>
                    </a:cubicBezTo>
                    <a:cubicBezTo>
                      <a:pt x="762" y="1163"/>
                      <a:pt x="761" y="1163"/>
                      <a:pt x="760" y="1163"/>
                    </a:cubicBezTo>
                    <a:cubicBezTo>
                      <a:pt x="711" y="1163"/>
                      <a:pt x="661" y="1199"/>
                      <a:pt x="670" y="1240"/>
                    </a:cubicBezTo>
                    <a:cubicBezTo>
                      <a:pt x="626" y="1197"/>
                      <a:pt x="570" y="1148"/>
                      <a:pt x="507" y="1148"/>
                    </a:cubicBezTo>
                    <a:cubicBezTo>
                      <a:pt x="496" y="1148"/>
                      <a:pt x="485" y="1150"/>
                      <a:pt x="473" y="1153"/>
                    </a:cubicBezTo>
                    <a:cubicBezTo>
                      <a:pt x="447" y="1162"/>
                      <a:pt x="424" y="1178"/>
                      <a:pt x="404" y="1195"/>
                    </a:cubicBezTo>
                    <a:cubicBezTo>
                      <a:pt x="328" y="1252"/>
                      <a:pt x="256" y="1307"/>
                      <a:pt x="182" y="1364"/>
                    </a:cubicBezTo>
                    <a:lnTo>
                      <a:pt x="171" y="972"/>
                    </a:lnTo>
                    <a:lnTo>
                      <a:pt x="171" y="972"/>
                    </a:lnTo>
                    <a:cubicBezTo>
                      <a:pt x="171" y="985"/>
                      <a:pt x="125" y="1021"/>
                      <a:pt x="116" y="1031"/>
                    </a:cubicBezTo>
                    <a:cubicBezTo>
                      <a:pt x="100" y="1053"/>
                      <a:pt x="84" y="1076"/>
                      <a:pt x="71" y="1101"/>
                    </a:cubicBezTo>
                    <a:cubicBezTo>
                      <a:pt x="44" y="1147"/>
                      <a:pt x="23" y="1197"/>
                      <a:pt x="2" y="1246"/>
                    </a:cubicBezTo>
                    <a:cubicBezTo>
                      <a:pt x="36" y="1220"/>
                      <a:pt x="71" y="1192"/>
                      <a:pt x="106" y="1166"/>
                    </a:cubicBezTo>
                    <a:lnTo>
                      <a:pt x="106" y="1166"/>
                    </a:lnTo>
                    <a:cubicBezTo>
                      <a:pt x="110" y="1243"/>
                      <a:pt x="87" y="1332"/>
                      <a:pt x="71" y="1407"/>
                    </a:cubicBezTo>
                    <a:cubicBezTo>
                      <a:pt x="52" y="1493"/>
                      <a:pt x="29" y="1576"/>
                      <a:pt x="0" y="1658"/>
                    </a:cubicBezTo>
                    <a:cubicBezTo>
                      <a:pt x="157" y="1534"/>
                      <a:pt x="314" y="1409"/>
                      <a:pt x="471" y="1285"/>
                    </a:cubicBezTo>
                    <a:cubicBezTo>
                      <a:pt x="530" y="1345"/>
                      <a:pt x="572" y="1417"/>
                      <a:pt x="593" y="1496"/>
                    </a:cubicBezTo>
                    <a:cubicBezTo>
                      <a:pt x="636" y="1436"/>
                      <a:pt x="677" y="1377"/>
                      <a:pt x="719" y="1316"/>
                    </a:cubicBezTo>
                    <a:cubicBezTo>
                      <a:pt x="877" y="1445"/>
                      <a:pt x="1086" y="1526"/>
                      <a:pt x="1304" y="1544"/>
                    </a:cubicBezTo>
                    <a:cubicBezTo>
                      <a:pt x="1272" y="1489"/>
                      <a:pt x="1243" y="1435"/>
                      <a:pt x="1213" y="1380"/>
                    </a:cubicBezTo>
                    <a:lnTo>
                      <a:pt x="1213" y="1380"/>
                    </a:lnTo>
                    <a:cubicBezTo>
                      <a:pt x="1291" y="1433"/>
                      <a:pt x="1389" y="1462"/>
                      <a:pt x="1489" y="1462"/>
                    </a:cubicBezTo>
                    <a:cubicBezTo>
                      <a:pt x="1506" y="1462"/>
                      <a:pt x="1523" y="1461"/>
                      <a:pt x="1539" y="1459"/>
                    </a:cubicBezTo>
                    <a:cubicBezTo>
                      <a:pt x="1242" y="1025"/>
                      <a:pt x="1134" y="662"/>
                      <a:pt x="1025" y="166"/>
                    </a:cubicBezTo>
                    <a:cubicBezTo>
                      <a:pt x="1015" y="115"/>
                      <a:pt x="1001" y="58"/>
                      <a:pt x="986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5" name="Google Shape;2935;p19"/>
              <p:cNvSpPr/>
              <p:nvPr/>
            </p:nvSpPr>
            <p:spPr>
              <a:xfrm>
                <a:off x="6657643" y="4204356"/>
                <a:ext cx="128411" cy="229588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1922" extrusionOk="0">
                    <a:moveTo>
                      <a:pt x="318" y="1"/>
                    </a:moveTo>
                    <a:cubicBezTo>
                      <a:pt x="293" y="137"/>
                      <a:pt x="187" y="1112"/>
                      <a:pt x="129" y="1374"/>
                    </a:cubicBezTo>
                    <a:cubicBezTo>
                      <a:pt x="103" y="1489"/>
                      <a:pt x="60" y="1602"/>
                      <a:pt x="0" y="1707"/>
                    </a:cubicBezTo>
                    <a:cubicBezTo>
                      <a:pt x="147" y="1704"/>
                      <a:pt x="285" y="1605"/>
                      <a:pt x="321" y="1482"/>
                    </a:cubicBezTo>
                    <a:lnTo>
                      <a:pt x="321" y="1482"/>
                    </a:lnTo>
                    <a:cubicBezTo>
                      <a:pt x="343" y="1621"/>
                      <a:pt x="334" y="1767"/>
                      <a:pt x="293" y="1904"/>
                    </a:cubicBezTo>
                    <a:cubicBezTo>
                      <a:pt x="401" y="1801"/>
                      <a:pt x="495" y="1687"/>
                      <a:pt x="572" y="1566"/>
                    </a:cubicBezTo>
                    <a:cubicBezTo>
                      <a:pt x="597" y="1582"/>
                      <a:pt x="616" y="1605"/>
                      <a:pt x="638" y="1626"/>
                    </a:cubicBezTo>
                    <a:cubicBezTo>
                      <a:pt x="656" y="1643"/>
                      <a:pt x="681" y="1657"/>
                      <a:pt x="707" y="1657"/>
                    </a:cubicBezTo>
                    <a:cubicBezTo>
                      <a:pt x="712" y="1657"/>
                      <a:pt x="716" y="1657"/>
                      <a:pt x="720" y="1656"/>
                    </a:cubicBezTo>
                    <a:cubicBezTo>
                      <a:pt x="745" y="1650"/>
                      <a:pt x="764" y="1625"/>
                      <a:pt x="758" y="1605"/>
                    </a:cubicBezTo>
                    <a:lnTo>
                      <a:pt x="758" y="1605"/>
                    </a:lnTo>
                    <a:cubicBezTo>
                      <a:pt x="841" y="1728"/>
                      <a:pt x="948" y="1834"/>
                      <a:pt x="1075" y="1922"/>
                    </a:cubicBezTo>
                    <a:cubicBezTo>
                      <a:pt x="972" y="1601"/>
                      <a:pt x="867" y="1280"/>
                      <a:pt x="764" y="959"/>
                    </a:cubicBezTo>
                    <a:cubicBezTo>
                      <a:pt x="725" y="836"/>
                      <a:pt x="582" y="232"/>
                      <a:pt x="574" y="50"/>
                    </a:cubicBezTo>
                    <a:lnTo>
                      <a:pt x="31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6" name="Google Shape;2936;p19"/>
              <p:cNvSpPr/>
              <p:nvPr/>
            </p:nvSpPr>
            <p:spPr>
              <a:xfrm>
                <a:off x="6677353" y="4207342"/>
                <a:ext cx="108941" cy="226601"/>
              </a:xfrm>
              <a:custGeom>
                <a:avLst/>
                <a:gdLst/>
                <a:ahLst/>
                <a:cxnLst/>
                <a:rect l="l" t="t" r="r" b="b"/>
                <a:pathLst>
                  <a:path w="912" h="1897" extrusionOk="0">
                    <a:moveTo>
                      <a:pt x="281" y="0"/>
                    </a:moveTo>
                    <a:lnTo>
                      <a:pt x="214" y="131"/>
                    </a:lnTo>
                    <a:cubicBezTo>
                      <a:pt x="226" y="436"/>
                      <a:pt x="220" y="742"/>
                      <a:pt x="194" y="1047"/>
                    </a:cubicBezTo>
                    <a:cubicBezTo>
                      <a:pt x="153" y="963"/>
                      <a:pt x="125" y="875"/>
                      <a:pt x="117" y="782"/>
                    </a:cubicBezTo>
                    <a:cubicBezTo>
                      <a:pt x="95" y="1021"/>
                      <a:pt x="24" y="1256"/>
                      <a:pt x="5" y="1496"/>
                    </a:cubicBezTo>
                    <a:cubicBezTo>
                      <a:pt x="2" y="1541"/>
                      <a:pt x="1" y="1588"/>
                      <a:pt x="3" y="1634"/>
                    </a:cubicBezTo>
                    <a:cubicBezTo>
                      <a:pt x="78" y="1592"/>
                      <a:pt x="136" y="1528"/>
                      <a:pt x="157" y="1457"/>
                    </a:cubicBezTo>
                    <a:lnTo>
                      <a:pt x="157" y="1457"/>
                    </a:lnTo>
                    <a:cubicBezTo>
                      <a:pt x="179" y="1598"/>
                      <a:pt x="170" y="1743"/>
                      <a:pt x="130" y="1881"/>
                    </a:cubicBezTo>
                    <a:cubicBezTo>
                      <a:pt x="237" y="1776"/>
                      <a:pt x="332" y="1663"/>
                      <a:pt x="409" y="1541"/>
                    </a:cubicBezTo>
                    <a:cubicBezTo>
                      <a:pt x="433" y="1557"/>
                      <a:pt x="452" y="1580"/>
                      <a:pt x="474" y="1601"/>
                    </a:cubicBezTo>
                    <a:cubicBezTo>
                      <a:pt x="493" y="1618"/>
                      <a:pt x="518" y="1632"/>
                      <a:pt x="544" y="1632"/>
                    </a:cubicBezTo>
                    <a:cubicBezTo>
                      <a:pt x="548" y="1632"/>
                      <a:pt x="552" y="1632"/>
                      <a:pt x="557" y="1631"/>
                    </a:cubicBezTo>
                    <a:cubicBezTo>
                      <a:pt x="583" y="1627"/>
                      <a:pt x="602" y="1599"/>
                      <a:pt x="593" y="1579"/>
                    </a:cubicBezTo>
                    <a:lnTo>
                      <a:pt x="593" y="1579"/>
                    </a:lnTo>
                    <a:cubicBezTo>
                      <a:pt x="674" y="1701"/>
                      <a:pt x="783" y="1810"/>
                      <a:pt x="911" y="1897"/>
                    </a:cubicBezTo>
                    <a:cubicBezTo>
                      <a:pt x="808" y="1576"/>
                      <a:pt x="703" y="1256"/>
                      <a:pt x="600" y="934"/>
                    </a:cubicBezTo>
                    <a:cubicBezTo>
                      <a:pt x="561" y="811"/>
                      <a:pt x="419" y="207"/>
                      <a:pt x="410" y="25"/>
                    </a:cubicBezTo>
                    <a:lnTo>
                      <a:pt x="28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7" name="Google Shape;2937;p19"/>
              <p:cNvSpPr/>
              <p:nvPr/>
            </p:nvSpPr>
            <p:spPr>
              <a:xfrm>
                <a:off x="6660869" y="4180943"/>
                <a:ext cx="125425" cy="253000"/>
              </a:xfrm>
              <a:custGeom>
                <a:avLst/>
                <a:gdLst/>
                <a:ahLst/>
                <a:cxnLst/>
                <a:rect l="l" t="t" r="r" b="b"/>
                <a:pathLst>
                  <a:path w="1050" h="2118" extrusionOk="0">
                    <a:moveTo>
                      <a:pt x="348" y="1"/>
                    </a:moveTo>
                    <a:cubicBezTo>
                      <a:pt x="287" y="136"/>
                      <a:pt x="278" y="335"/>
                      <a:pt x="278" y="335"/>
                    </a:cubicBezTo>
                    <a:lnTo>
                      <a:pt x="256" y="473"/>
                    </a:lnTo>
                    <a:cubicBezTo>
                      <a:pt x="256" y="473"/>
                      <a:pt x="271" y="505"/>
                      <a:pt x="279" y="516"/>
                    </a:cubicBezTo>
                    <a:cubicBezTo>
                      <a:pt x="305" y="552"/>
                      <a:pt x="336" y="582"/>
                      <a:pt x="356" y="617"/>
                    </a:cubicBezTo>
                    <a:lnTo>
                      <a:pt x="356" y="617"/>
                    </a:lnTo>
                    <a:cubicBezTo>
                      <a:pt x="357" y="619"/>
                      <a:pt x="357" y="621"/>
                      <a:pt x="358" y="624"/>
                    </a:cubicBezTo>
                    <a:lnTo>
                      <a:pt x="358" y="620"/>
                    </a:lnTo>
                    <a:lnTo>
                      <a:pt x="358" y="620"/>
                    </a:lnTo>
                    <a:cubicBezTo>
                      <a:pt x="363" y="630"/>
                      <a:pt x="368" y="640"/>
                      <a:pt x="371" y="651"/>
                    </a:cubicBezTo>
                    <a:cubicBezTo>
                      <a:pt x="387" y="705"/>
                      <a:pt x="409" y="759"/>
                      <a:pt x="433" y="809"/>
                    </a:cubicBezTo>
                    <a:cubicBezTo>
                      <a:pt x="442" y="797"/>
                      <a:pt x="460" y="790"/>
                      <a:pt x="477" y="790"/>
                    </a:cubicBezTo>
                    <a:cubicBezTo>
                      <a:pt x="490" y="790"/>
                      <a:pt x="502" y="793"/>
                      <a:pt x="512" y="799"/>
                    </a:cubicBezTo>
                    <a:cubicBezTo>
                      <a:pt x="538" y="814"/>
                      <a:pt x="548" y="840"/>
                      <a:pt x="560" y="863"/>
                    </a:cubicBezTo>
                    <a:cubicBezTo>
                      <a:pt x="625" y="1016"/>
                      <a:pt x="650" y="1175"/>
                      <a:pt x="686" y="1335"/>
                    </a:cubicBezTo>
                    <a:lnTo>
                      <a:pt x="518" y="1030"/>
                    </a:lnTo>
                    <a:lnTo>
                      <a:pt x="518" y="1030"/>
                    </a:lnTo>
                    <a:cubicBezTo>
                      <a:pt x="527" y="1181"/>
                      <a:pt x="551" y="1329"/>
                      <a:pt x="586" y="1475"/>
                    </a:cubicBezTo>
                    <a:lnTo>
                      <a:pt x="586" y="1475"/>
                    </a:lnTo>
                    <a:cubicBezTo>
                      <a:pt x="573" y="1436"/>
                      <a:pt x="541" y="1404"/>
                      <a:pt x="510" y="1373"/>
                    </a:cubicBezTo>
                    <a:cubicBezTo>
                      <a:pt x="502" y="1417"/>
                      <a:pt x="491" y="1459"/>
                      <a:pt x="483" y="1502"/>
                    </a:cubicBezTo>
                    <a:cubicBezTo>
                      <a:pt x="475" y="1534"/>
                      <a:pt x="455" y="1568"/>
                      <a:pt x="446" y="1602"/>
                    </a:cubicBezTo>
                    <a:cubicBezTo>
                      <a:pt x="419" y="1563"/>
                      <a:pt x="390" y="1527"/>
                      <a:pt x="364" y="1491"/>
                    </a:cubicBezTo>
                    <a:cubicBezTo>
                      <a:pt x="262" y="1576"/>
                      <a:pt x="160" y="1663"/>
                      <a:pt x="60" y="1749"/>
                    </a:cubicBezTo>
                    <a:cubicBezTo>
                      <a:pt x="53" y="1755"/>
                      <a:pt x="47" y="1762"/>
                      <a:pt x="40" y="1766"/>
                    </a:cubicBezTo>
                    <a:cubicBezTo>
                      <a:pt x="27" y="1796"/>
                      <a:pt x="15" y="1825"/>
                      <a:pt x="1" y="1852"/>
                    </a:cubicBezTo>
                    <a:cubicBezTo>
                      <a:pt x="4" y="1868"/>
                      <a:pt x="17" y="1881"/>
                      <a:pt x="31" y="1894"/>
                    </a:cubicBezTo>
                    <a:cubicBezTo>
                      <a:pt x="156" y="1871"/>
                      <a:pt x="265" y="1784"/>
                      <a:pt x="295" y="1676"/>
                    </a:cubicBezTo>
                    <a:lnTo>
                      <a:pt x="295" y="1676"/>
                    </a:lnTo>
                    <a:cubicBezTo>
                      <a:pt x="316" y="1806"/>
                      <a:pt x="308" y="1936"/>
                      <a:pt x="278" y="2063"/>
                    </a:cubicBezTo>
                    <a:lnTo>
                      <a:pt x="294" y="2074"/>
                    </a:lnTo>
                    <a:cubicBezTo>
                      <a:pt x="390" y="1978"/>
                      <a:pt x="475" y="1872"/>
                      <a:pt x="547" y="1762"/>
                    </a:cubicBezTo>
                    <a:cubicBezTo>
                      <a:pt x="571" y="1778"/>
                      <a:pt x="590" y="1801"/>
                      <a:pt x="612" y="1822"/>
                    </a:cubicBezTo>
                    <a:cubicBezTo>
                      <a:pt x="631" y="1839"/>
                      <a:pt x="656" y="1853"/>
                      <a:pt x="682" y="1853"/>
                    </a:cubicBezTo>
                    <a:cubicBezTo>
                      <a:pt x="686" y="1853"/>
                      <a:pt x="690" y="1853"/>
                      <a:pt x="695" y="1852"/>
                    </a:cubicBezTo>
                    <a:cubicBezTo>
                      <a:pt x="721" y="1846"/>
                      <a:pt x="741" y="1820"/>
                      <a:pt x="731" y="1800"/>
                    </a:cubicBezTo>
                    <a:lnTo>
                      <a:pt x="731" y="1800"/>
                    </a:lnTo>
                    <a:cubicBezTo>
                      <a:pt x="814" y="1922"/>
                      <a:pt x="923" y="2031"/>
                      <a:pt x="1049" y="2118"/>
                    </a:cubicBezTo>
                    <a:cubicBezTo>
                      <a:pt x="946" y="1797"/>
                      <a:pt x="843" y="1476"/>
                      <a:pt x="738" y="1155"/>
                    </a:cubicBezTo>
                    <a:cubicBezTo>
                      <a:pt x="699" y="1032"/>
                      <a:pt x="557" y="428"/>
                      <a:pt x="548" y="246"/>
                    </a:cubicBezTo>
                    <a:lnTo>
                      <a:pt x="351" y="207"/>
                    </a:lnTo>
                    <a:lnTo>
                      <a:pt x="348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8" name="Google Shape;2938;p19"/>
              <p:cNvSpPr/>
              <p:nvPr/>
            </p:nvSpPr>
            <p:spPr>
              <a:xfrm>
                <a:off x="6680817" y="4072001"/>
                <a:ext cx="61399" cy="193752"/>
              </a:xfrm>
              <a:custGeom>
                <a:avLst/>
                <a:gdLst/>
                <a:ahLst/>
                <a:cxnLst/>
                <a:rect l="l" t="t" r="r" b="b"/>
                <a:pathLst>
                  <a:path w="514" h="1622" extrusionOk="0">
                    <a:moveTo>
                      <a:pt x="189" y="1"/>
                    </a:moveTo>
                    <a:cubicBezTo>
                      <a:pt x="189" y="63"/>
                      <a:pt x="190" y="126"/>
                      <a:pt x="194" y="189"/>
                    </a:cubicBezTo>
                    <a:lnTo>
                      <a:pt x="194" y="189"/>
                    </a:lnTo>
                    <a:cubicBezTo>
                      <a:pt x="194" y="113"/>
                      <a:pt x="193" y="49"/>
                      <a:pt x="189" y="1"/>
                    </a:cubicBezTo>
                    <a:close/>
                    <a:moveTo>
                      <a:pt x="194" y="189"/>
                    </a:moveTo>
                    <a:cubicBezTo>
                      <a:pt x="191" y="542"/>
                      <a:pt x="141" y="1131"/>
                      <a:pt x="1" y="1356"/>
                    </a:cubicBezTo>
                    <a:cubicBezTo>
                      <a:pt x="66" y="1327"/>
                      <a:pt x="118" y="1276"/>
                      <a:pt x="146" y="1218"/>
                    </a:cubicBezTo>
                    <a:cubicBezTo>
                      <a:pt x="191" y="1363"/>
                      <a:pt x="266" y="1499"/>
                      <a:pt x="367" y="1621"/>
                    </a:cubicBezTo>
                    <a:cubicBezTo>
                      <a:pt x="349" y="1512"/>
                      <a:pt x="330" y="1402"/>
                      <a:pt x="313" y="1290"/>
                    </a:cubicBezTo>
                    <a:cubicBezTo>
                      <a:pt x="308" y="1266"/>
                      <a:pt x="313" y="1231"/>
                      <a:pt x="342" y="1229"/>
                    </a:cubicBezTo>
                    <a:cubicBezTo>
                      <a:pt x="383" y="1276"/>
                      <a:pt x="445" y="1311"/>
                      <a:pt x="513" y="1322"/>
                    </a:cubicBezTo>
                    <a:cubicBezTo>
                      <a:pt x="325" y="968"/>
                      <a:pt x="216" y="580"/>
                      <a:pt x="194" y="18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9" name="Google Shape;2939;p19"/>
              <p:cNvSpPr/>
              <p:nvPr/>
            </p:nvSpPr>
            <p:spPr>
              <a:xfrm>
                <a:off x="6704105" y="4093742"/>
                <a:ext cx="38703" cy="172012"/>
              </a:xfrm>
              <a:custGeom>
                <a:avLst/>
                <a:gdLst/>
                <a:ahLst/>
                <a:cxnLst/>
                <a:rect l="l" t="t" r="r" b="b"/>
                <a:pathLst>
                  <a:path w="324" h="1440" extrusionOk="0">
                    <a:moveTo>
                      <a:pt x="4" y="0"/>
                    </a:moveTo>
                    <a:cubicBezTo>
                      <a:pt x="2" y="44"/>
                      <a:pt x="2" y="89"/>
                      <a:pt x="1" y="135"/>
                    </a:cubicBezTo>
                    <a:lnTo>
                      <a:pt x="1" y="138"/>
                    </a:lnTo>
                    <a:cubicBezTo>
                      <a:pt x="43" y="423"/>
                      <a:pt x="85" y="707"/>
                      <a:pt x="127" y="992"/>
                    </a:cubicBezTo>
                    <a:cubicBezTo>
                      <a:pt x="79" y="950"/>
                      <a:pt x="44" y="896"/>
                      <a:pt x="24" y="838"/>
                    </a:cubicBezTo>
                    <a:lnTo>
                      <a:pt x="24" y="838"/>
                    </a:lnTo>
                    <a:cubicBezTo>
                      <a:pt x="24" y="956"/>
                      <a:pt x="33" y="1075"/>
                      <a:pt x="53" y="1192"/>
                    </a:cubicBezTo>
                    <a:cubicBezTo>
                      <a:pt x="60" y="1229"/>
                      <a:pt x="68" y="1264"/>
                      <a:pt x="76" y="1300"/>
                    </a:cubicBezTo>
                    <a:cubicBezTo>
                      <a:pt x="108" y="1346"/>
                      <a:pt x="140" y="1393"/>
                      <a:pt x="177" y="1439"/>
                    </a:cubicBezTo>
                    <a:cubicBezTo>
                      <a:pt x="159" y="1330"/>
                      <a:pt x="140" y="1220"/>
                      <a:pt x="123" y="1108"/>
                    </a:cubicBezTo>
                    <a:cubicBezTo>
                      <a:pt x="118" y="1084"/>
                      <a:pt x="123" y="1049"/>
                      <a:pt x="152" y="1047"/>
                    </a:cubicBezTo>
                    <a:cubicBezTo>
                      <a:pt x="193" y="1094"/>
                      <a:pt x="255" y="1129"/>
                      <a:pt x="323" y="1139"/>
                    </a:cubicBezTo>
                    <a:cubicBezTo>
                      <a:pt x="134" y="781"/>
                      <a:pt x="26" y="394"/>
                      <a:pt x="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0" name="Google Shape;2940;p19"/>
              <p:cNvSpPr/>
              <p:nvPr/>
            </p:nvSpPr>
            <p:spPr>
              <a:xfrm>
                <a:off x="6614162" y="4609423"/>
                <a:ext cx="248103" cy="107149"/>
              </a:xfrm>
              <a:custGeom>
                <a:avLst/>
                <a:gdLst/>
                <a:ahLst/>
                <a:cxnLst/>
                <a:rect l="l" t="t" r="r" b="b"/>
                <a:pathLst>
                  <a:path w="2077" h="897" extrusionOk="0">
                    <a:moveTo>
                      <a:pt x="1386" y="0"/>
                    </a:moveTo>
                    <a:cubicBezTo>
                      <a:pt x="1404" y="89"/>
                      <a:pt x="1424" y="176"/>
                      <a:pt x="1442" y="266"/>
                    </a:cubicBezTo>
                    <a:cubicBezTo>
                      <a:pt x="1324" y="223"/>
                      <a:pt x="1206" y="178"/>
                      <a:pt x="1092" y="125"/>
                    </a:cubicBezTo>
                    <a:lnTo>
                      <a:pt x="1092" y="125"/>
                    </a:lnTo>
                    <a:cubicBezTo>
                      <a:pt x="1081" y="268"/>
                      <a:pt x="1090" y="411"/>
                      <a:pt x="1119" y="549"/>
                    </a:cubicBezTo>
                    <a:cubicBezTo>
                      <a:pt x="930" y="485"/>
                      <a:pt x="743" y="422"/>
                      <a:pt x="554" y="359"/>
                    </a:cubicBezTo>
                    <a:cubicBezTo>
                      <a:pt x="532" y="388"/>
                      <a:pt x="512" y="417"/>
                      <a:pt x="493" y="446"/>
                    </a:cubicBezTo>
                    <a:cubicBezTo>
                      <a:pt x="464" y="327"/>
                      <a:pt x="406" y="217"/>
                      <a:pt x="323" y="121"/>
                    </a:cubicBezTo>
                    <a:cubicBezTo>
                      <a:pt x="233" y="271"/>
                      <a:pt x="142" y="420"/>
                      <a:pt x="52" y="570"/>
                    </a:cubicBezTo>
                    <a:cubicBezTo>
                      <a:pt x="30" y="606"/>
                      <a:pt x="8" y="645"/>
                      <a:pt x="1" y="682"/>
                    </a:cubicBezTo>
                    <a:cubicBezTo>
                      <a:pt x="95" y="622"/>
                      <a:pt x="181" y="552"/>
                      <a:pt x="251" y="477"/>
                    </a:cubicBezTo>
                    <a:cubicBezTo>
                      <a:pt x="299" y="561"/>
                      <a:pt x="381" y="634"/>
                      <a:pt x="487" y="679"/>
                    </a:cubicBezTo>
                    <a:cubicBezTo>
                      <a:pt x="476" y="619"/>
                      <a:pt x="553" y="567"/>
                      <a:pt x="627" y="561"/>
                    </a:cubicBezTo>
                    <a:cubicBezTo>
                      <a:pt x="633" y="561"/>
                      <a:pt x="639" y="561"/>
                      <a:pt x="645" y="561"/>
                    </a:cubicBezTo>
                    <a:cubicBezTo>
                      <a:pt x="715" y="561"/>
                      <a:pt x="779" y="583"/>
                      <a:pt x="842" y="607"/>
                    </a:cubicBezTo>
                    <a:lnTo>
                      <a:pt x="1604" y="896"/>
                    </a:lnTo>
                    <a:cubicBezTo>
                      <a:pt x="1455" y="756"/>
                      <a:pt x="1336" y="597"/>
                      <a:pt x="1250" y="427"/>
                    </a:cubicBezTo>
                    <a:lnTo>
                      <a:pt x="1250" y="427"/>
                    </a:lnTo>
                    <a:cubicBezTo>
                      <a:pt x="1524" y="528"/>
                      <a:pt x="1800" y="629"/>
                      <a:pt x="2076" y="731"/>
                    </a:cubicBezTo>
                    <a:cubicBezTo>
                      <a:pt x="2018" y="600"/>
                      <a:pt x="1950" y="465"/>
                      <a:pt x="1880" y="329"/>
                    </a:cubicBezTo>
                    <a:cubicBezTo>
                      <a:pt x="1725" y="208"/>
                      <a:pt x="1561" y="99"/>
                      <a:pt x="1386" y="0"/>
                    </a:cubicBezTo>
                    <a:close/>
                  </a:path>
                </a:pathLst>
              </a:custGeom>
              <a:solidFill>
                <a:srgbClr val="291F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1" name="Google Shape;2941;p19"/>
              <p:cNvSpPr/>
              <p:nvPr/>
            </p:nvSpPr>
            <p:spPr>
              <a:xfrm>
                <a:off x="6589435" y="4636300"/>
                <a:ext cx="303170" cy="265662"/>
              </a:xfrm>
              <a:custGeom>
                <a:avLst/>
                <a:gdLst/>
                <a:ahLst/>
                <a:cxnLst/>
                <a:rect l="l" t="t" r="r" b="b"/>
                <a:pathLst>
                  <a:path w="2538" h="2224" extrusionOk="0">
                    <a:moveTo>
                      <a:pt x="1778" y="1"/>
                    </a:moveTo>
                    <a:lnTo>
                      <a:pt x="1800" y="276"/>
                    </a:lnTo>
                    <a:cubicBezTo>
                      <a:pt x="1843" y="608"/>
                      <a:pt x="1910" y="937"/>
                      <a:pt x="2001" y="1261"/>
                    </a:cubicBezTo>
                    <a:cubicBezTo>
                      <a:pt x="1910" y="1181"/>
                      <a:pt x="1820" y="1098"/>
                      <a:pt x="1728" y="1019"/>
                    </a:cubicBezTo>
                    <a:lnTo>
                      <a:pt x="1728" y="1019"/>
                    </a:lnTo>
                    <a:cubicBezTo>
                      <a:pt x="1755" y="1159"/>
                      <a:pt x="1778" y="1299"/>
                      <a:pt x="1804" y="1438"/>
                    </a:cubicBezTo>
                    <a:cubicBezTo>
                      <a:pt x="1458" y="1258"/>
                      <a:pt x="1341" y="869"/>
                      <a:pt x="1023" y="654"/>
                    </a:cubicBezTo>
                    <a:cubicBezTo>
                      <a:pt x="998" y="1024"/>
                      <a:pt x="951" y="1393"/>
                      <a:pt x="890" y="1759"/>
                    </a:cubicBezTo>
                    <a:cubicBezTo>
                      <a:pt x="867" y="1575"/>
                      <a:pt x="814" y="1393"/>
                      <a:pt x="734" y="1222"/>
                    </a:cubicBezTo>
                    <a:cubicBezTo>
                      <a:pt x="697" y="1305"/>
                      <a:pt x="661" y="1384"/>
                      <a:pt x="625" y="1464"/>
                    </a:cubicBezTo>
                    <a:cubicBezTo>
                      <a:pt x="580" y="1293"/>
                      <a:pt x="536" y="1125"/>
                      <a:pt x="493" y="953"/>
                    </a:cubicBezTo>
                    <a:cubicBezTo>
                      <a:pt x="265" y="1226"/>
                      <a:pt x="115" y="1534"/>
                      <a:pt x="0" y="1858"/>
                    </a:cubicBezTo>
                    <a:cubicBezTo>
                      <a:pt x="87" y="1769"/>
                      <a:pt x="167" y="1675"/>
                      <a:pt x="243" y="1575"/>
                    </a:cubicBezTo>
                    <a:cubicBezTo>
                      <a:pt x="257" y="1617"/>
                      <a:pt x="275" y="1655"/>
                      <a:pt x="297" y="1692"/>
                    </a:cubicBezTo>
                    <a:cubicBezTo>
                      <a:pt x="356" y="1671"/>
                      <a:pt x="378" y="1564"/>
                      <a:pt x="429" y="1564"/>
                    </a:cubicBezTo>
                    <a:cubicBezTo>
                      <a:pt x="434" y="1564"/>
                      <a:pt x="440" y="1565"/>
                      <a:pt x="446" y="1567"/>
                    </a:cubicBezTo>
                    <a:cubicBezTo>
                      <a:pt x="462" y="1575"/>
                      <a:pt x="472" y="1591"/>
                      <a:pt x="482" y="1607"/>
                    </a:cubicBezTo>
                    <a:cubicBezTo>
                      <a:pt x="587" y="1797"/>
                      <a:pt x="654" y="2009"/>
                      <a:pt x="680" y="2224"/>
                    </a:cubicBezTo>
                    <a:cubicBezTo>
                      <a:pt x="832" y="2028"/>
                      <a:pt x="982" y="1833"/>
                      <a:pt x="1136" y="1636"/>
                    </a:cubicBezTo>
                    <a:cubicBezTo>
                      <a:pt x="1158" y="1611"/>
                      <a:pt x="1184" y="1579"/>
                      <a:pt x="1219" y="1579"/>
                    </a:cubicBezTo>
                    <a:cubicBezTo>
                      <a:pt x="1220" y="1579"/>
                      <a:pt x="1222" y="1579"/>
                      <a:pt x="1223" y="1579"/>
                    </a:cubicBezTo>
                    <a:cubicBezTo>
                      <a:pt x="1290" y="1582"/>
                      <a:pt x="1310" y="1692"/>
                      <a:pt x="1377" y="1698"/>
                    </a:cubicBezTo>
                    <a:cubicBezTo>
                      <a:pt x="1413" y="1659"/>
                      <a:pt x="1448" y="1618"/>
                      <a:pt x="1484" y="1579"/>
                    </a:cubicBezTo>
                    <a:cubicBezTo>
                      <a:pt x="1633" y="1721"/>
                      <a:pt x="1792" y="1856"/>
                      <a:pt x="1961" y="1978"/>
                    </a:cubicBezTo>
                    <a:cubicBezTo>
                      <a:pt x="1987" y="1997"/>
                      <a:pt x="2022" y="2013"/>
                      <a:pt x="2051" y="2013"/>
                    </a:cubicBezTo>
                    <a:cubicBezTo>
                      <a:pt x="2069" y="2013"/>
                      <a:pt x="2084" y="2007"/>
                      <a:pt x="2096" y="1993"/>
                    </a:cubicBezTo>
                    <a:cubicBezTo>
                      <a:pt x="2106" y="1978"/>
                      <a:pt x="2109" y="1958"/>
                      <a:pt x="2110" y="1939"/>
                    </a:cubicBezTo>
                    <a:cubicBezTo>
                      <a:pt x="2116" y="1855"/>
                      <a:pt x="2123" y="1768"/>
                      <a:pt x="2128" y="1682"/>
                    </a:cubicBezTo>
                    <a:cubicBezTo>
                      <a:pt x="2254" y="1784"/>
                      <a:pt x="2392" y="1869"/>
                      <a:pt x="2537" y="1939"/>
                    </a:cubicBezTo>
                    <a:cubicBezTo>
                      <a:pt x="2344" y="1550"/>
                      <a:pt x="2226" y="1120"/>
                      <a:pt x="2007" y="746"/>
                    </a:cubicBezTo>
                    <a:lnTo>
                      <a:pt x="2007" y="746"/>
                    </a:lnTo>
                    <a:lnTo>
                      <a:pt x="2229" y="914"/>
                    </a:lnTo>
                    <a:cubicBezTo>
                      <a:pt x="2235" y="824"/>
                      <a:pt x="2184" y="740"/>
                      <a:pt x="2138" y="660"/>
                    </a:cubicBezTo>
                    <a:cubicBezTo>
                      <a:pt x="2009" y="443"/>
                      <a:pt x="1888" y="224"/>
                      <a:pt x="1778" y="1"/>
                    </a:cubicBezTo>
                    <a:close/>
                  </a:path>
                </a:pathLst>
              </a:custGeom>
              <a:solidFill>
                <a:srgbClr val="291F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2" name="Google Shape;2942;p19"/>
              <p:cNvSpPr/>
              <p:nvPr/>
            </p:nvSpPr>
            <p:spPr>
              <a:xfrm>
                <a:off x="6608548" y="4819183"/>
                <a:ext cx="341395" cy="247386"/>
              </a:xfrm>
              <a:custGeom>
                <a:avLst/>
                <a:gdLst/>
                <a:ahLst/>
                <a:cxnLst/>
                <a:rect l="l" t="t" r="r" b="b"/>
                <a:pathLst>
                  <a:path w="2858" h="2071" extrusionOk="0">
                    <a:moveTo>
                      <a:pt x="1526" y="1631"/>
                    </a:moveTo>
                    <a:cubicBezTo>
                      <a:pt x="1527" y="1632"/>
                      <a:pt x="1528" y="1633"/>
                      <a:pt x="1529" y="1634"/>
                    </a:cubicBezTo>
                    <a:cubicBezTo>
                      <a:pt x="1528" y="1633"/>
                      <a:pt x="1527" y="1632"/>
                      <a:pt x="1526" y="1631"/>
                    </a:cubicBezTo>
                    <a:close/>
                    <a:moveTo>
                      <a:pt x="1952" y="0"/>
                    </a:moveTo>
                    <a:lnTo>
                      <a:pt x="1952" y="0"/>
                    </a:lnTo>
                    <a:cubicBezTo>
                      <a:pt x="2061" y="415"/>
                      <a:pt x="2171" y="829"/>
                      <a:pt x="2280" y="1245"/>
                    </a:cubicBezTo>
                    <a:cubicBezTo>
                      <a:pt x="2048" y="1112"/>
                      <a:pt x="1836" y="954"/>
                      <a:pt x="1650" y="776"/>
                    </a:cubicBezTo>
                    <a:cubicBezTo>
                      <a:pt x="1609" y="889"/>
                      <a:pt x="1580" y="1008"/>
                      <a:pt x="1565" y="1126"/>
                    </a:cubicBezTo>
                    <a:cubicBezTo>
                      <a:pt x="1449" y="1017"/>
                      <a:pt x="1340" y="900"/>
                      <a:pt x="1242" y="777"/>
                    </a:cubicBezTo>
                    <a:cubicBezTo>
                      <a:pt x="1214" y="950"/>
                      <a:pt x="1178" y="1121"/>
                      <a:pt x="1130" y="1293"/>
                    </a:cubicBezTo>
                    <a:cubicBezTo>
                      <a:pt x="1046" y="1201"/>
                      <a:pt x="960" y="1112"/>
                      <a:pt x="876" y="1022"/>
                    </a:cubicBezTo>
                    <a:cubicBezTo>
                      <a:pt x="701" y="1248"/>
                      <a:pt x="636" y="1519"/>
                      <a:pt x="574" y="1782"/>
                    </a:cubicBezTo>
                    <a:cubicBezTo>
                      <a:pt x="446" y="1423"/>
                      <a:pt x="331" y="1060"/>
                      <a:pt x="230" y="693"/>
                    </a:cubicBezTo>
                    <a:cubicBezTo>
                      <a:pt x="173" y="959"/>
                      <a:pt x="83" y="1218"/>
                      <a:pt x="0" y="1474"/>
                    </a:cubicBezTo>
                    <a:cubicBezTo>
                      <a:pt x="16" y="1458"/>
                      <a:pt x="35" y="1444"/>
                      <a:pt x="52" y="1426"/>
                    </a:cubicBezTo>
                    <a:cubicBezTo>
                      <a:pt x="230" y="1686"/>
                      <a:pt x="473" y="1908"/>
                      <a:pt x="767" y="2071"/>
                    </a:cubicBezTo>
                    <a:cubicBezTo>
                      <a:pt x="738" y="1869"/>
                      <a:pt x="762" y="1659"/>
                      <a:pt x="842" y="1465"/>
                    </a:cubicBezTo>
                    <a:cubicBezTo>
                      <a:pt x="960" y="1541"/>
                      <a:pt x="1080" y="1619"/>
                      <a:pt x="1198" y="1698"/>
                    </a:cubicBezTo>
                    <a:cubicBezTo>
                      <a:pt x="1242" y="1622"/>
                      <a:pt x="1287" y="1547"/>
                      <a:pt x="1330" y="1473"/>
                    </a:cubicBezTo>
                    <a:cubicBezTo>
                      <a:pt x="1394" y="1525"/>
                      <a:pt x="1461" y="1577"/>
                      <a:pt x="1526" y="1631"/>
                    </a:cubicBezTo>
                    <a:lnTo>
                      <a:pt x="1526" y="1631"/>
                    </a:lnTo>
                    <a:cubicBezTo>
                      <a:pt x="1465" y="1578"/>
                      <a:pt x="1598" y="1568"/>
                      <a:pt x="1705" y="1568"/>
                    </a:cubicBezTo>
                    <a:cubicBezTo>
                      <a:pt x="1766" y="1568"/>
                      <a:pt x="1820" y="1571"/>
                      <a:pt x="1824" y="1571"/>
                    </a:cubicBezTo>
                    <a:cubicBezTo>
                      <a:pt x="1955" y="1593"/>
                      <a:pt x="2084" y="1618"/>
                      <a:pt x="2209" y="1651"/>
                    </a:cubicBezTo>
                    <a:cubicBezTo>
                      <a:pt x="2459" y="1721"/>
                      <a:pt x="2698" y="1830"/>
                      <a:pt x="2858" y="2013"/>
                    </a:cubicBezTo>
                    <a:cubicBezTo>
                      <a:pt x="2781" y="1429"/>
                      <a:pt x="2402" y="918"/>
                      <a:pt x="2127" y="384"/>
                    </a:cubicBezTo>
                    <a:cubicBezTo>
                      <a:pt x="2064" y="257"/>
                      <a:pt x="2004" y="129"/>
                      <a:pt x="1952" y="0"/>
                    </a:cubicBezTo>
                    <a:close/>
                  </a:path>
                </a:pathLst>
              </a:custGeom>
              <a:solidFill>
                <a:srgbClr val="291F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3" name="Google Shape;2943;p19"/>
              <p:cNvSpPr/>
              <p:nvPr/>
            </p:nvSpPr>
            <p:spPr>
              <a:xfrm>
                <a:off x="6749025" y="4486027"/>
                <a:ext cx="442213" cy="329450"/>
              </a:xfrm>
              <a:custGeom>
                <a:avLst/>
                <a:gdLst/>
                <a:ahLst/>
                <a:cxnLst/>
                <a:rect l="l" t="t" r="r" b="b"/>
                <a:pathLst>
                  <a:path w="3702" h="2758" extrusionOk="0">
                    <a:moveTo>
                      <a:pt x="2371" y="2317"/>
                    </a:moveTo>
                    <a:cubicBezTo>
                      <a:pt x="2372" y="2318"/>
                      <a:pt x="2373" y="2318"/>
                      <a:pt x="2373" y="2319"/>
                    </a:cubicBezTo>
                    <a:cubicBezTo>
                      <a:pt x="2373" y="2318"/>
                      <a:pt x="2372" y="2318"/>
                      <a:pt x="2371" y="2317"/>
                    </a:cubicBezTo>
                    <a:close/>
                    <a:moveTo>
                      <a:pt x="2574" y="1"/>
                    </a:moveTo>
                    <a:lnTo>
                      <a:pt x="629" y="723"/>
                    </a:lnTo>
                    <a:cubicBezTo>
                      <a:pt x="500" y="1381"/>
                      <a:pt x="243" y="2066"/>
                      <a:pt x="0" y="2555"/>
                    </a:cubicBezTo>
                    <a:cubicBezTo>
                      <a:pt x="188" y="2489"/>
                      <a:pt x="405" y="2294"/>
                      <a:pt x="516" y="2079"/>
                    </a:cubicBezTo>
                    <a:lnTo>
                      <a:pt x="516" y="2079"/>
                    </a:lnTo>
                    <a:cubicBezTo>
                      <a:pt x="511" y="2178"/>
                      <a:pt x="555" y="2278"/>
                      <a:pt x="631" y="2351"/>
                    </a:cubicBezTo>
                    <a:cubicBezTo>
                      <a:pt x="719" y="2271"/>
                      <a:pt x="809" y="2192"/>
                      <a:pt x="898" y="2112"/>
                    </a:cubicBezTo>
                    <a:cubicBezTo>
                      <a:pt x="1073" y="2372"/>
                      <a:pt x="1319" y="2593"/>
                      <a:pt x="1611" y="2757"/>
                    </a:cubicBezTo>
                    <a:cubicBezTo>
                      <a:pt x="1582" y="2554"/>
                      <a:pt x="1608" y="2345"/>
                      <a:pt x="1688" y="2150"/>
                    </a:cubicBezTo>
                    <a:cubicBezTo>
                      <a:pt x="1805" y="2229"/>
                      <a:pt x="1924" y="2307"/>
                      <a:pt x="2043" y="2383"/>
                    </a:cubicBezTo>
                    <a:cubicBezTo>
                      <a:pt x="2087" y="2308"/>
                      <a:pt x="2132" y="2232"/>
                      <a:pt x="2176" y="2157"/>
                    </a:cubicBezTo>
                    <a:cubicBezTo>
                      <a:pt x="2240" y="2212"/>
                      <a:pt x="2307" y="2264"/>
                      <a:pt x="2371" y="2317"/>
                    </a:cubicBezTo>
                    <a:lnTo>
                      <a:pt x="2371" y="2317"/>
                    </a:lnTo>
                    <a:cubicBezTo>
                      <a:pt x="2308" y="2264"/>
                      <a:pt x="2444" y="2254"/>
                      <a:pt x="2553" y="2254"/>
                    </a:cubicBezTo>
                    <a:cubicBezTo>
                      <a:pt x="2613" y="2254"/>
                      <a:pt x="2665" y="2257"/>
                      <a:pt x="2669" y="2258"/>
                    </a:cubicBezTo>
                    <a:cubicBezTo>
                      <a:pt x="2799" y="2278"/>
                      <a:pt x="2929" y="2303"/>
                      <a:pt x="3054" y="2338"/>
                    </a:cubicBezTo>
                    <a:cubicBezTo>
                      <a:pt x="3304" y="2406"/>
                      <a:pt x="3544" y="2515"/>
                      <a:pt x="3702" y="2699"/>
                    </a:cubicBezTo>
                    <a:cubicBezTo>
                      <a:pt x="3626" y="2114"/>
                      <a:pt x="3246" y="1604"/>
                      <a:pt x="2973" y="1068"/>
                    </a:cubicBezTo>
                    <a:cubicBezTo>
                      <a:pt x="2799" y="727"/>
                      <a:pt x="2664" y="368"/>
                      <a:pt x="2574" y="1"/>
                    </a:cubicBezTo>
                    <a:close/>
                  </a:path>
                </a:pathLst>
              </a:custGeom>
              <a:solidFill>
                <a:srgbClr val="4B48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4" name="Google Shape;2944;p19"/>
              <p:cNvSpPr/>
              <p:nvPr/>
            </p:nvSpPr>
            <p:spPr>
              <a:xfrm>
                <a:off x="6887591" y="4572990"/>
                <a:ext cx="1195" cy="2031"/>
              </a:xfrm>
              <a:custGeom>
                <a:avLst/>
                <a:gdLst/>
                <a:ahLst/>
                <a:cxnLst/>
                <a:rect l="l" t="t" r="r" b="b"/>
                <a:pathLst>
                  <a:path w="10" h="17" extrusionOk="0">
                    <a:moveTo>
                      <a:pt x="6" y="1"/>
                    </a:moveTo>
                    <a:cubicBezTo>
                      <a:pt x="2" y="7"/>
                      <a:pt x="1" y="16"/>
                      <a:pt x="6" y="16"/>
                    </a:cubicBezTo>
                    <a:cubicBezTo>
                      <a:pt x="7" y="16"/>
                      <a:pt x="8" y="16"/>
                      <a:pt x="9" y="15"/>
                    </a:cubicBez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1C1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5" name="Google Shape;2945;p19"/>
              <p:cNvSpPr/>
              <p:nvPr/>
            </p:nvSpPr>
            <p:spPr>
              <a:xfrm>
                <a:off x="6766227" y="4486027"/>
                <a:ext cx="425012" cy="329211"/>
              </a:xfrm>
              <a:custGeom>
                <a:avLst/>
                <a:gdLst/>
                <a:ahLst/>
                <a:cxnLst/>
                <a:rect l="l" t="t" r="r" b="b"/>
                <a:pathLst>
                  <a:path w="3558" h="2756" extrusionOk="0">
                    <a:moveTo>
                      <a:pt x="2228" y="2318"/>
                    </a:moveTo>
                    <a:cubicBezTo>
                      <a:pt x="2228" y="2318"/>
                      <a:pt x="2229" y="2318"/>
                      <a:pt x="2229" y="2319"/>
                    </a:cubicBezTo>
                    <a:cubicBezTo>
                      <a:pt x="2229" y="2318"/>
                      <a:pt x="2228" y="2318"/>
                      <a:pt x="2228" y="2318"/>
                    </a:cubicBezTo>
                    <a:close/>
                    <a:moveTo>
                      <a:pt x="2430" y="1"/>
                    </a:moveTo>
                    <a:lnTo>
                      <a:pt x="972" y="544"/>
                    </a:lnTo>
                    <a:lnTo>
                      <a:pt x="1022" y="731"/>
                    </a:lnTo>
                    <a:cubicBezTo>
                      <a:pt x="1023" y="729"/>
                      <a:pt x="1026" y="728"/>
                      <a:pt x="1029" y="728"/>
                    </a:cubicBezTo>
                    <a:cubicBezTo>
                      <a:pt x="1029" y="728"/>
                      <a:pt x="1030" y="728"/>
                      <a:pt x="1031" y="729"/>
                    </a:cubicBezTo>
                    <a:cubicBezTo>
                      <a:pt x="1046" y="734"/>
                      <a:pt x="1043" y="753"/>
                      <a:pt x="1038" y="765"/>
                    </a:cubicBezTo>
                    <a:cubicBezTo>
                      <a:pt x="973" y="968"/>
                      <a:pt x="906" y="1171"/>
                      <a:pt x="841" y="1375"/>
                    </a:cubicBezTo>
                    <a:cubicBezTo>
                      <a:pt x="799" y="1504"/>
                      <a:pt x="755" y="1636"/>
                      <a:pt x="661" y="1744"/>
                    </a:cubicBezTo>
                    <a:cubicBezTo>
                      <a:pt x="646" y="1564"/>
                      <a:pt x="633" y="1382"/>
                      <a:pt x="619" y="1203"/>
                    </a:cubicBezTo>
                    <a:cubicBezTo>
                      <a:pt x="553" y="1442"/>
                      <a:pt x="488" y="1680"/>
                      <a:pt x="423" y="1919"/>
                    </a:cubicBezTo>
                    <a:cubicBezTo>
                      <a:pt x="411" y="1839"/>
                      <a:pt x="399" y="1758"/>
                      <a:pt x="386" y="1678"/>
                    </a:cubicBezTo>
                    <a:cubicBezTo>
                      <a:pt x="234" y="1938"/>
                      <a:pt x="106" y="2208"/>
                      <a:pt x="0" y="2484"/>
                    </a:cubicBezTo>
                    <a:cubicBezTo>
                      <a:pt x="145" y="2391"/>
                      <a:pt x="289" y="2242"/>
                      <a:pt x="372" y="2079"/>
                    </a:cubicBezTo>
                    <a:lnTo>
                      <a:pt x="372" y="2079"/>
                    </a:lnTo>
                    <a:cubicBezTo>
                      <a:pt x="367" y="2179"/>
                      <a:pt x="411" y="2277"/>
                      <a:pt x="487" y="2349"/>
                    </a:cubicBezTo>
                    <a:cubicBezTo>
                      <a:pt x="575" y="2269"/>
                      <a:pt x="665" y="2192"/>
                      <a:pt x="754" y="2112"/>
                    </a:cubicBezTo>
                    <a:cubicBezTo>
                      <a:pt x="929" y="2372"/>
                      <a:pt x="1175" y="2593"/>
                      <a:pt x="1467" y="2756"/>
                    </a:cubicBezTo>
                    <a:cubicBezTo>
                      <a:pt x="1438" y="2555"/>
                      <a:pt x="1464" y="2345"/>
                      <a:pt x="1544" y="2150"/>
                    </a:cubicBezTo>
                    <a:cubicBezTo>
                      <a:pt x="1661" y="2227"/>
                      <a:pt x="1780" y="2304"/>
                      <a:pt x="1899" y="2383"/>
                    </a:cubicBezTo>
                    <a:cubicBezTo>
                      <a:pt x="1943" y="2308"/>
                      <a:pt x="1988" y="2232"/>
                      <a:pt x="2032" y="2157"/>
                    </a:cubicBezTo>
                    <a:cubicBezTo>
                      <a:pt x="2097" y="2211"/>
                      <a:pt x="2163" y="2264"/>
                      <a:pt x="2228" y="2318"/>
                    </a:cubicBezTo>
                    <a:lnTo>
                      <a:pt x="2228" y="2318"/>
                    </a:lnTo>
                    <a:cubicBezTo>
                      <a:pt x="2163" y="2264"/>
                      <a:pt x="2291" y="2253"/>
                      <a:pt x="2399" y="2253"/>
                    </a:cubicBezTo>
                    <a:cubicBezTo>
                      <a:pt x="2463" y="2253"/>
                      <a:pt x="2521" y="2257"/>
                      <a:pt x="2525" y="2258"/>
                    </a:cubicBezTo>
                    <a:cubicBezTo>
                      <a:pt x="2656" y="2279"/>
                      <a:pt x="2785" y="2303"/>
                      <a:pt x="2910" y="2338"/>
                    </a:cubicBezTo>
                    <a:cubicBezTo>
                      <a:pt x="3159" y="2406"/>
                      <a:pt x="3398" y="2515"/>
                      <a:pt x="3558" y="2699"/>
                    </a:cubicBezTo>
                    <a:cubicBezTo>
                      <a:pt x="3482" y="2114"/>
                      <a:pt x="3102" y="1604"/>
                      <a:pt x="2829" y="1068"/>
                    </a:cubicBezTo>
                    <a:cubicBezTo>
                      <a:pt x="2652" y="727"/>
                      <a:pt x="2518" y="367"/>
                      <a:pt x="2430" y="1"/>
                    </a:cubicBezTo>
                    <a:close/>
                  </a:path>
                </a:pathLst>
              </a:custGeom>
              <a:solidFill>
                <a:srgbClr val="291F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6" name="Google Shape;2946;p19"/>
              <p:cNvSpPr/>
              <p:nvPr/>
            </p:nvSpPr>
            <p:spPr>
              <a:xfrm>
                <a:off x="6778172" y="4311028"/>
                <a:ext cx="355371" cy="339245"/>
              </a:xfrm>
              <a:custGeom>
                <a:avLst/>
                <a:gdLst/>
                <a:ahLst/>
                <a:cxnLst/>
                <a:rect l="l" t="t" r="r" b="b"/>
                <a:pathLst>
                  <a:path w="2975" h="2840" extrusionOk="0">
                    <a:moveTo>
                      <a:pt x="1940" y="1"/>
                    </a:moveTo>
                    <a:lnTo>
                      <a:pt x="780" y="695"/>
                    </a:lnTo>
                    <a:cubicBezTo>
                      <a:pt x="671" y="1203"/>
                      <a:pt x="503" y="1697"/>
                      <a:pt x="281" y="2164"/>
                    </a:cubicBezTo>
                    <a:cubicBezTo>
                      <a:pt x="176" y="2384"/>
                      <a:pt x="60" y="2600"/>
                      <a:pt x="0" y="2837"/>
                    </a:cubicBezTo>
                    <a:cubicBezTo>
                      <a:pt x="262" y="2663"/>
                      <a:pt x="494" y="2442"/>
                      <a:pt x="680" y="2191"/>
                    </a:cubicBezTo>
                    <a:cubicBezTo>
                      <a:pt x="694" y="2233"/>
                      <a:pt x="713" y="2270"/>
                      <a:pt x="735" y="2308"/>
                    </a:cubicBezTo>
                    <a:cubicBezTo>
                      <a:pt x="794" y="2287"/>
                      <a:pt x="816" y="2180"/>
                      <a:pt x="866" y="2180"/>
                    </a:cubicBezTo>
                    <a:cubicBezTo>
                      <a:pt x="872" y="2180"/>
                      <a:pt x="877" y="2181"/>
                      <a:pt x="883" y="2183"/>
                    </a:cubicBezTo>
                    <a:cubicBezTo>
                      <a:pt x="901" y="2191"/>
                      <a:pt x="911" y="2207"/>
                      <a:pt x="919" y="2223"/>
                    </a:cubicBezTo>
                    <a:cubicBezTo>
                      <a:pt x="1025" y="2411"/>
                      <a:pt x="1092" y="2623"/>
                      <a:pt x="1118" y="2840"/>
                    </a:cubicBezTo>
                    <a:cubicBezTo>
                      <a:pt x="1271" y="2644"/>
                      <a:pt x="1420" y="2448"/>
                      <a:pt x="1573" y="2252"/>
                    </a:cubicBezTo>
                    <a:cubicBezTo>
                      <a:pt x="1597" y="2225"/>
                      <a:pt x="1623" y="2193"/>
                      <a:pt x="1658" y="2193"/>
                    </a:cubicBezTo>
                    <a:cubicBezTo>
                      <a:pt x="1658" y="2193"/>
                      <a:pt x="1659" y="2193"/>
                      <a:pt x="1660" y="2194"/>
                    </a:cubicBezTo>
                    <a:cubicBezTo>
                      <a:pt x="1728" y="2198"/>
                      <a:pt x="1747" y="2308"/>
                      <a:pt x="1815" y="2314"/>
                    </a:cubicBezTo>
                    <a:cubicBezTo>
                      <a:pt x="1852" y="2273"/>
                      <a:pt x="1885" y="2234"/>
                      <a:pt x="1921" y="2194"/>
                    </a:cubicBezTo>
                    <a:cubicBezTo>
                      <a:pt x="2071" y="2337"/>
                      <a:pt x="2231" y="2471"/>
                      <a:pt x="2399" y="2593"/>
                    </a:cubicBezTo>
                    <a:cubicBezTo>
                      <a:pt x="2426" y="2611"/>
                      <a:pt x="2460" y="2628"/>
                      <a:pt x="2489" y="2628"/>
                    </a:cubicBezTo>
                    <a:cubicBezTo>
                      <a:pt x="2507" y="2628"/>
                      <a:pt x="2522" y="2622"/>
                      <a:pt x="2534" y="2607"/>
                    </a:cubicBezTo>
                    <a:cubicBezTo>
                      <a:pt x="2544" y="2591"/>
                      <a:pt x="2546" y="2571"/>
                      <a:pt x="2549" y="2554"/>
                    </a:cubicBezTo>
                    <a:cubicBezTo>
                      <a:pt x="2553" y="2468"/>
                      <a:pt x="2560" y="2381"/>
                      <a:pt x="2566" y="2295"/>
                    </a:cubicBezTo>
                    <a:cubicBezTo>
                      <a:pt x="2691" y="2397"/>
                      <a:pt x="2829" y="2483"/>
                      <a:pt x="2974" y="2554"/>
                    </a:cubicBezTo>
                    <a:cubicBezTo>
                      <a:pt x="2783" y="2163"/>
                      <a:pt x="2665" y="1735"/>
                      <a:pt x="2444" y="1359"/>
                    </a:cubicBezTo>
                    <a:lnTo>
                      <a:pt x="2444" y="1359"/>
                    </a:lnTo>
                    <a:lnTo>
                      <a:pt x="2668" y="1527"/>
                    </a:lnTo>
                    <a:cubicBezTo>
                      <a:pt x="2674" y="1437"/>
                      <a:pt x="2623" y="1353"/>
                      <a:pt x="2576" y="1273"/>
                    </a:cubicBezTo>
                    <a:cubicBezTo>
                      <a:pt x="2330" y="863"/>
                      <a:pt x="2116" y="438"/>
                      <a:pt x="194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7" name="Google Shape;2947;p19"/>
              <p:cNvSpPr/>
              <p:nvPr/>
            </p:nvSpPr>
            <p:spPr>
              <a:xfrm>
                <a:off x="6909093" y="4402290"/>
                <a:ext cx="59487" cy="95562"/>
              </a:xfrm>
              <a:custGeom>
                <a:avLst/>
                <a:gdLst/>
                <a:ahLst/>
                <a:cxnLst/>
                <a:rect l="l" t="t" r="r" b="b"/>
                <a:pathLst>
                  <a:path w="498" h="800" extrusionOk="0">
                    <a:moveTo>
                      <a:pt x="1" y="1"/>
                    </a:moveTo>
                    <a:cubicBezTo>
                      <a:pt x="105" y="258"/>
                      <a:pt x="62" y="548"/>
                      <a:pt x="175" y="799"/>
                    </a:cubicBezTo>
                    <a:cubicBezTo>
                      <a:pt x="200" y="629"/>
                      <a:pt x="224" y="461"/>
                      <a:pt x="249" y="290"/>
                    </a:cubicBezTo>
                    <a:cubicBezTo>
                      <a:pt x="250" y="284"/>
                      <a:pt x="250" y="279"/>
                      <a:pt x="255" y="275"/>
                    </a:cubicBezTo>
                    <a:cubicBezTo>
                      <a:pt x="258" y="271"/>
                      <a:pt x="263" y="269"/>
                      <a:pt x="268" y="269"/>
                    </a:cubicBezTo>
                    <a:cubicBezTo>
                      <a:pt x="279" y="269"/>
                      <a:pt x="293" y="277"/>
                      <a:pt x="301" y="284"/>
                    </a:cubicBezTo>
                    <a:cubicBezTo>
                      <a:pt x="352" y="330"/>
                      <a:pt x="406" y="374"/>
                      <a:pt x="457" y="419"/>
                    </a:cubicBezTo>
                    <a:cubicBezTo>
                      <a:pt x="464" y="425"/>
                      <a:pt x="473" y="430"/>
                      <a:pt x="482" y="430"/>
                    </a:cubicBezTo>
                    <a:cubicBezTo>
                      <a:pt x="486" y="430"/>
                      <a:pt x="490" y="429"/>
                      <a:pt x="493" y="426"/>
                    </a:cubicBezTo>
                    <a:cubicBezTo>
                      <a:pt x="497" y="419"/>
                      <a:pt x="496" y="412"/>
                      <a:pt x="493" y="404"/>
                    </a:cubicBezTo>
                    <a:cubicBezTo>
                      <a:pt x="460" y="335"/>
                      <a:pt x="429" y="266"/>
                      <a:pt x="396" y="198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8" name="Google Shape;2948;p19"/>
              <p:cNvSpPr/>
              <p:nvPr/>
            </p:nvSpPr>
            <p:spPr>
              <a:xfrm>
                <a:off x="6794418" y="4385447"/>
                <a:ext cx="109657" cy="219554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838" extrusionOk="0">
                    <a:moveTo>
                      <a:pt x="757" y="1"/>
                    </a:moveTo>
                    <a:lnTo>
                      <a:pt x="757" y="1"/>
                    </a:lnTo>
                    <a:cubicBezTo>
                      <a:pt x="756" y="2"/>
                      <a:pt x="755" y="2"/>
                      <a:pt x="754" y="3"/>
                    </a:cubicBezTo>
                    <a:lnTo>
                      <a:pt x="754" y="3"/>
                    </a:lnTo>
                    <a:cubicBezTo>
                      <a:pt x="756" y="2"/>
                      <a:pt x="757" y="1"/>
                      <a:pt x="757" y="1"/>
                    </a:cubicBezTo>
                    <a:close/>
                    <a:moveTo>
                      <a:pt x="754" y="3"/>
                    </a:moveTo>
                    <a:lnTo>
                      <a:pt x="754" y="3"/>
                    </a:lnTo>
                    <a:cubicBezTo>
                      <a:pt x="733" y="16"/>
                      <a:pt x="641" y="70"/>
                      <a:pt x="641" y="70"/>
                    </a:cubicBezTo>
                    <a:cubicBezTo>
                      <a:pt x="625" y="72"/>
                      <a:pt x="532" y="509"/>
                      <a:pt x="518" y="553"/>
                    </a:cubicBezTo>
                    <a:cubicBezTo>
                      <a:pt x="477" y="673"/>
                      <a:pt x="402" y="770"/>
                      <a:pt x="367" y="894"/>
                    </a:cubicBezTo>
                    <a:cubicBezTo>
                      <a:pt x="336" y="1004"/>
                      <a:pt x="301" y="1113"/>
                      <a:pt x="259" y="1222"/>
                    </a:cubicBezTo>
                    <a:cubicBezTo>
                      <a:pt x="187" y="1418"/>
                      <a:pt x="81" y="1620"/>
                      <a:pt x="1" y="1838"/>
                    </a:cubicBezTo>
                    <a:cubicBezTo>
                      <a:pt x="230" y="1584"/>
                      <a:pt x="389" y="1247"/>
                      <a:pt x="561" y="959"/>
                    </a:cubicBezTo>
                    <a:lnTo>
                      <a:pt x="779" y="595"/>
                    </a:lnTo>
                    <a:cubicBezTo>
                      <a:pt x="794" y="673"/>
                      <a:pt x="807" y="749"/>
                      <a:pt x="821" y="827"/>
                    </a:cubicBezTo>
                    <a:cubicBezTo>
                      <a:pt x="891" y="577"/>
                      <a:pt x="917" y="320"/>
                      <a:pt x="894" y="68"/>
                    </a:cubicBezTo>
                    <a:cubicBezTo>
                      <a:pt x="891" y="68"/>
                      <a:pt x="704" y="38"/>
                      <a:pt x="754" y="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9" name="Google Shape;2949;p19"/>
              <p:cNvSpPr/>
              <p:nvPr/>
            </p:nvSpPr>
            <p:spPr>
              <a:xfrm>
                <a:off x="6827984" y="4244253"/>
                <a:ext cx="275338" cy="220748"/>
              </a:xfrm>
              <a:custGeom>
                <a:avLst/>
                <a:gdLst/>
                <a:ahLst/>
                <a:cxnLst/>
                <a:rect l="l" t="t" r="r" b="b"/>
                <a:pathLst>
                  <a:path w="2305" h="1848" extrusionOk="0">
                    <a:moveTo>
                      <a:pt x="1454" y="1"/>
                    </a:moveTo>
                    <a:lnTo>
                      <a:pt x="464" y="525"/>
                    </a:lnTo>
                    <a:lnTo>
                      <a:pt x="464" y="525"/>
                    </a:lnTo>
                    <a:cubicBezTo>
                      <a:pt x="467" y="515"/>
                      <a:pt x="470" y="504"/>
                      <a:pt x="473" y="493"/>
                    </a:cubicBezTo>
                    <a:lnTo>
                      <a:pt x="473" y="493"/>
                    </a:lnTo>
                    <a:cubicBezTo>
                      <a:pt x="463" y="507"/>
                      <a:pt x="455" y="522"/>
                      <a:pt x="443" y="537"/>
                    </a:cubicBezTo>
                    <a:lnTo>
                      <a:pt x="464" y="525"/>
                    </a:lnTo>
                    <a:lnTo>
                      <a:pt x="464" y="525"/>
                    </a:lnTo>
                    <a:cubicBezTo>
                      <a:pt x="341" y="941"/>
                      <a:pt x="187" y="1352"/>
                      <a:pt x="0" y="1755"/>
                    </a:cubicBezTo>
                    <a:cubicBezTo>
                      <a:pt x="189" y="1675"/>
                      <a:pt x="354" y="1562"/>
                      <a:pt x="479" y="1428"/>
                    </a:cubicBezTo>
                    <a:cubicBezTo>
                      <a:pt x="526" y="1512"/>
                      <a:pt x="610" y="1585"/>
                      <a:pt x="716" y="1630"/>
                    </a:cubicBezTo>
                    <a:cubicBezTo>
                      <a:pt x="703" y="1572"/>
                      <a:pt x="780" y="1521"/>
                      <a:pt x="855" y="1512"/>
                    </a:cubicBezTo>
                    <a:cubicBezTo>
                      <a:pt x="861" y="1512"/>
                      <a:pt x="867" y="1512"/>
                      <a:pt x="873" y="1512"/>
                    </a:cubicBezTo>
                    <a:cubicBezTo>
                      <a:pt x="941" y="1512"/>
                      <a:pt x="1007" y="1535"/>
                      <a:pt x="1070" y="1559"/>
                    </a:cubicBezTo>
                    <a:lnTo>
                      <a:pt x="1833" y="1848"/>
                    </a:lnTo>
                    <a:cubicBezTo>
                      <a:pt x="1683" y="1707"/>
                      <a:pt x="1563" y="1547"/>
                      <a:pt x="1478" y="1379"/>
                    </a:cubicBezTo>
                    <a:lnTo>
                      <a:pt x="1478" y="1379"/>
                    </a:lnTo>
                    <a:cubicBezTo>
                      <a:pt x="1754" y="1480"/>
                      <a:pt x="2030" y="1582"/>
                      <a:pt x="2305" y="1682"/>
                    </a:cubicBezTo>
                    <a:cubicBezTo>
                      <a:pt x="2062" y="1142"/>
                      <a:pt x="1669" y="528"/>
                      <a:pt x="145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0" name="Google Shape;2950;p19"/>
              <p:cNvSpPr/>
              <p:nvPr/>
            </p:nvSpPr>
            <p:spPr>
              <a:xfrm>
                <a:off x="6909451" y="4291676"/>
                <a:ext cx="36194" cy="8720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730" extrusionOk="0">
                    <a:moveTo>
                      <a:pt x="56" y="0"/>
                    </a:moveTo>
                    <a:cubicBezTo>
                      <a:pt x="37" y="234"/>
                      <a:pt x="19" y="466"/>
                      <a:pt x="1" y="700"/>
                    </a:cubicBezTo>
                    <a:cubicBezTo>
                      <a:pt x="85" y="664"/>
                      <a:pt x="93" y="566"/>
                      <a:pt x="141" y="497"/>
                    </a:cubicBezTo>
                    <a:cubicBezTo>
                      <a:pt x="166" y="564"/>
                      <a:pt x="194" y="632"/>
                      <a:pt x="224" y="697"/>
                    </a:cubicBezTo>
                    <a:cubicBezTo>
                      <a:pt x="230" y="709"/>
                      <a:pt x="237" y="723"/>
                      <a:pt x="252" y="728"/>
                    </a:cubicBezTo>
                    <a:cubicBezTo>
                      <a:pt x="255" y="729"/>
                      <a:pt x="258" y="729"/>
                      <a:pt x="261" y="729"/>
                    </a:cubicBezTo>
                    <a:cubicBezTo>
                      <a:pt x="276" y="729"/>
                      <a:pt x="291" y="718"/>
                      <a:pt x="297" y="706"/>
                    </a:cubicBezTo>
                    <a:cubicBezTo>
                      <a:pt x="303" y="690"/>
                      <a:pt x="301" y="672"/>
                      <a:pt x="298" y="656"/>
                    </a:cubicBezTo>
                    <a:cubicBezTo>
                      <a:pt x="276" y="488"/>
                      <a:pt x="274" y="315"/>
                      <a:pt x="291" y="145"/>
                    </a:cubicBezTo>
                    <a:lnTo>
                      <a:pt x="5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1" name="Google Shape;2951;p19"/>
              <p:cNvSpPr/>
              <p:nvPr/>
            </p:nvSpPr>
            <p:spPr>
              <a:xfrm>
                <a:off x="6847574" y="4298246"/>
                <a:ext cx="51962" cy="109896"/>
              </a:xfrm>
              <a:custGeom>
                <a:avLst/>
                <a:gdLst/>
                <a:ahLst/>
                <a:cxnLst/>
                <a:rect l="l" t="t" r="r" b="b"/>
                <a:pathLst>
                  <a:path w="435" h="920" extrusionOk="0">
                    <a:moveTo>
                      <a:pt x="430" y="0"/>
                    </a:moveTo>
                    <a:lnTo>
                      <a:pt x="325" y="57"/>
                    </a:lnTo>
                    <a:cubicBezTo>
                      <a:pt x="298" y="119"/>
                      <a:pt x="272" y="179"/>
                      <a:pt x="246" y="240"/>
                    </a:cubicBezTo>
                    <a:cubicBezTo>
                      <a:pt x="173" y="469"/>
                      <a:pt x="90" y="694"/>
                      <a:pt x="0" y="920"/>
                    </a:cubicBezTo>
                    <a:cubicBezTo>
                      <a:pt x="138" y="709"/>
                      <a:pt x="241" y="482"/>
                      <a:pt x="343" y="254"/>
                    </a:cubicBezTo>
                    <a:cubicBezTo>
                      <a:pt x="373" y="188"/>
                      <a:pt x="402" y="121"/>
                      <a:pt x="434" y="54"/>
                    </a:cubicBezTo>
                    <a:lnTo>
                      <a:pt x="43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2" name="Google Shape;2952;p19"/>
              <p:cNvSpPr/>
              <p:nvPr/>
            </p:nvSpPr>
            <p:spPr>
              <a:xfrm>
                <a:off x="6846858" y="4099595"/>
                <a:ext cx="224929" cy="261720"/>
              </a:xfrm>
              <a:custGeom>
                <a:avLst/>
                <a:gdLst/>
                <a:ahLst/>
                <a:cxnLst/>
                <a:rect l="l" t="t" r="r" b="b"/>
                <a:pathLst>
                  <a:path w="1883" h="2191" extrusionOk="0">
                    <a:moveTo>
                      <a:pt x="1242" y="1"/>
                    </a:moveTo>
                    <a:lnTo>
                      <a:pt x="575" y="297"/>
                    </a:lnTo>
                    <a:cubicBezTo>
                      <a:pt x="559" y="544"/>
                      <a:pt x="452" y="969"/>
                      <a:pt x="372" y="1209"/>
                    </a:cubicBezTo>
                    <a:cubicBezTo>
                      <a:pt x="314" y="1384"/>
                      <a:pt x="234" y="1554"/>
                      <a:pt x="154" y="1724"/>
                    </a:cubicBezTo>
                    <a:cubicBezTo>
                      <a:pt x="103" y="1835"/>
                      <a:pt x="51" y="1944"/>
                      <a:pt x="0" y="2052"/>
                    </a:cubicBezTo>
                    <a:cubicBezTo>
                      <a:pt x="209" y="1955"/>
                      <a:pt x="376" y="1788"/>
                      <a:pt x="459" y="1595"/>
                    </a:cubicBezTo>
                    <a:lnTo>
                      <a:pt x="459" y="1595"/>
                    </a:lnTo>
                    <a:cubicBezTo>
                      <a:pt x="450" y="1797"/>
                      <a:pt x="413" y="1996"/>
                      <a:pt x="343" y="2190"/>
                    </a:cubicBezTo>
                    <a:cubicBezTo>
                      <a:pt x="500" y="2067"/>
                      <a:pt x="658" y="1942"/>
                      <a:pt x="814" y="1819"/>
                    </a:cubicBezTo>
                    <a:cubicBezTo>
                      <a:pt x="873" y="1878"/>
                      <a:pt x="915" y="1951"/>
                      <a:pt x="936" y="2029"/>
                    </a:cubicBezTo>
                    <a:cubicBezTo>
                      <a:pt x="979" y="1970"/>
                      <a:pt x="1021" y="1909"/>
                      <a:pt x="1062" y="1849"/>
                    </a:cubicBezTo>
                    <a:cubicBezTo>
                      <a:pt x="1220" y="1978"/>
                      <a:pt x="1429" y="2060"/>
                      <a:pt x="1647" y="2076"/>
                    </a:cubicBezTo>
                    <a:cubicBezTo>
                      <a:pt x="1617" y="2022"/>
                      <a:pt x="1588" y="1967"/>
                      <a:pt x="1556" y="1913"/>
                    </a:cubicBezTo>
                    <a:lnTo>
                      <a:pt x="1556" y="1913"/>
                    </a:lnTo>
                    <a:cubicBezTo>
                      <a:pt x="1635" y="1966"/>
                      <a:pt x="1735" y="1995"/>
                      <a:pt x="1837" y="1995"/>
                    </a:cubicBezTo>
                    <a:cubicBezTo>
                      <a:pt x="1852" y="1995"/>
                      <a:pt x="1867" y="1994"/>
                      <a:pt x="1882" y="1993"/>
                    </a:cubicBezTo>
                    <a:cubicBezTo>
                      <a:pt x="1585" y="1559"/>
                      <a:pt x="1479" y="1196"/>
                      <a:pt x="1370" y="699"/>
                    </a:cubicBezTo>
                    <a:cubicBezTo>
                      <a:pt x="1323" y="494"/>
                      <a:pt x="1227" y="204"/>
                      <a:pt x="1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3" name="Google Shape;2953;p19"/>
              <p:cNvSpPr/>
              <p:nvPr/>
            </p:nvSpPr>
            <p:spPr>
              <a:xfrm>
                <a:off x="6856892" y="4099953"/>
                <a:ext cx="214656" cy="261482"/>
              </a:xfrm>
              <a:custGeom>
                <a:avLst/>
                <a:gdLst/>
                <a:ahLst/>
                <a:cxnLst/>
                <a:rect l="l" t="t" r="r" b="b"/>
                <a:pathLst>
                  <a:path w="1797" h="2189" extrusionOk="0">
                    <a:moveTo>
                      <a:pt x="1156" y="0"/>
                    </a:moveTo>
                    <a:lnTo>
                      <a:pt x="866" y="130"/>
                    </a:lnTo>
                    <a:cubicBezTo>
                      <a:pt x="866" y="253"/>
                      <a:pt x="908" y="385"/>
                      <a:pt x="918" y="510"/>
                    </a:cubicBezTo>
                    <a:cubicBezTo>
                      <a:pt x="931" y="654"/>
                      <a:pt x="940" y="799"/>
                      <a:pt x="944" y="944"/>
                    </a:cubicBezTo>
                    <a:cubicBezTo>
                      <a:pt x="905" y="850"/>
                      <a:pt x="860" y="757"/>
                      <a:pt x="809" y="667"/>
                    </a:cubicBezTo>
                    <a:cubicBezTo>
                      <a:pt x="731" y="833"/>
                      <a:pt x="664" y="1004"/>
                      <a:pt x="610" y="1178"/>
                    </a:cubicBezTo>
                    <a:cubicBezTo>
                      <a:pt x="618" y="1050"/>
                      <a:pt x="640" y="888"/>
                      <a:pt x="570" y="773"/>
                    </a:cubicBezTo>
                    <a:cubicBezTo>
                      <a:pt x="568" y="957"/>
                      <a:pt x="532" y="1140"/>
                      <a:pt x="462" y="1315"/>
                    </a:cubicBezTo>
                    <a:cubicBezTo>
                      <a:pt x="451" y="1232"/>
                      <a:pt x="438" y="1152"/>
                      <a:pt x="425" y="1071"/>
                    </a:cubicBezTo>
                    <a:cubicBezTo>
                      <a:pt x="330" y="1389"/>
                      <a:pt x="218" y="1736"/>
                      <a:pt x="1" y="2004"/>
                    </a:cubicBezTo>
                    <a:cubicBezTo>
                      <a:pt x="124" y="1913"/>
                      <a:pt x="204" y="1872"/>
                      <a:pt x="343" y="1684"/>
                    </a:cubicBezTo>
                    <a:cubicBezTo>
                      <a:pt x="351" y="1673"/>
                      <a:pt x="361" y="1666"/>
                      <a:pt x="366" y="1659"/>
                    </a:cubicBezTo>
                    <a:lnTo>
                      <a:pt x="366" y="1659"/>
                    </a:lnTo>
                    <a:cubicBezTo>
                      <a:pt x="409" y="1724"/>
                      <a:pt x="325" y="2136"/>
                      <a:pt x="258" y="2189"/>
                    </a:cubicBezTo>
                    <a:lnTo>
                      <a:pt x="258" y="2189"/>
                    </a:lnTo>
                    <a:cubicBezTo>
                      <a:pt x="415" y="2065"/>
                      <a:pt x="571" y="1941"/>
                      <a:pt x="728" y="1817"/>
                    </a:cubicBezTo>
                    <a:cubicBezTo>
                      <a:pt x="788" y="1877"/>
                      <a:pt x="830" y="1949"/>
                      <a:pt x="850" y="2028"/>
                    </a:cubicBezTo>
                    <a:cubicBezTo>
                      <a:pt x="894" y="1968"/>
                      <a:pt x="934" y="1909"/>
                      <a:pt x="976" y="1848"/>
                    </a:cubicBezTo>
                    <a:cubicBezTo>
                      <a:pt x="1135" y="1977"/>
                      <a:pt x="1344" y="2058"/>
                      <a:pt x="1562" y="2076"/>
                    </a:cubicBezTo>
                    <a:cubicBezTo>
                      <a:pt x="1530" y="2020"/>
                      <a:pt x="1501" y="1967"/>
                      <a:pt x="1470" y="1912"/>
                    </a:cubicBezTo>
                    <a:lnTo>
                      <a:pt x="1470" y="1912"/>
                    </a:lnTo>
                    <a:cubicBezTo>
                      <a:pt x="1548" y="1965"/>
                      <a:pt x="1647" y="1994"/>
                      <a:pt x="1746" y="1994"/>
                    </a:cubicBezTo>
                    <a:cubicBezTo>
                      <a:pt x="1763" y="1994"/>
                      <a:pt x="1780" y="1993"/>
                      <a:pt x="1797" y="1991"/>
                    </a:cubicBezTo>
                    <a:cubicBezTo>
                      <a:pt x="1499" y="1557"/>
                      <a:pt x="1392" y="1194"/>
                      <a:pt x="1283" y="698"/>
                    </a:cubicBezTo>
                    <a:cubicBezTo>
                      <a:pt x="1238" y="494"/>
                      <a:pt x="1142" y="204"/>
                      <a:pt x="1156" y="0"/>
                    </a:cubicBezTo>
                    <a:close/>
                    <a:moveTo>
                      <a:pt x="258" y="2189"/>
                    </a:moveTo>
                    <a:lnTo>
                      <a:pt x="258" y="2189"/>
                    </a:lnTo>
                    <a:cubicBezTo>
                      <a:pt x="258" y="2189"/>
                      <a:pt x="258" y="2189"/>
                      <a:pt x="258" y="2189"/>
                    </a:cubicBezTo>
                    <a:cubicBezTo>
                      <a:pt x="258" y="2189"/>
                      <a:pt x="258" y="2189"/>
                      <a:pt x="258" y="2189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4" name="Google Shape;2954;p19"/>
              <p:cNvSpPr/>
              <p:nvPr/>
            </p:nvSpPr>
            <p:spPr>
              <a:xfrm>
                <a:off x="6887830" y="4163383"/>
                <a:ext cx="183957" cy="198052"/>
              </a:xfrm>
              <a:custGeom>
                <a:avLst/>
                <a:gdLst/>
                <a:ahLst/>
                <a:cxnLst/>
                <a:rect l="l" t="t" r="r" b="b"/>
                <a:pathLst>
                  <a:path w="1540" h="1658" extrusionOk="0">
                    <a:moveTo>
                      <a:pt x="986" y="1"/>
                    </a:moveTo>
                    <a:lnTo>
                      <a:pt x="961" y="53"/>
                    </a:lnTo>
                    <a:cubicBezTo>
                      <a:pt x="1021" y="431"/>
                      <a:pt x="1118" y="805"/>
                      <a:pt x="1253" y="1169"/>
                    </a:cubicBezTo>
                    <a:cubicBezTo>
                      <a:pt x="1108" y="1096"/>
                      <a:pt x="979" y="1000"/>
                      <a:pt x="871" y="888"/>
                    </a:cubicBezTo>
                    <a:lnTo>
                      <a:pt x="871" y="888"/>
                    </a:lnTo>
                    <a:cubicBezTo>
                      <a:pt x="879" y="997"/>
                      <a:pt x="884" y="1109"/>
                      <a:pt x="892" y="1218"/>
                    </a:cubicBezTo>
                    <a:cubicBezTo>
                      <a:pt x="854" y="1192"/>
                      <a:pt x="812" y="1166"/>
                      <a:pt x="762" y="1164"/>
                    </a:cubicBezTo>
                    <a:cubicBezTo>
                      <a:pt x="761" y="1164"/>
                      <a:pt x="761" y="1164"/>
                      <a:pt x="760" y="1164"/>
                    </a:cubicBezTo>
                    <a:cubicBezTo>
                      <a:pt x="712" y="1164"/>
                      <a:pt x="661" y="1200"/>
                      <a:pt x="671" y="1241"/>
                    </a:cubicBezTo>
                    <a:cubicBezTo>
                      <a:pt x="628" y="1198"/>
                      <a:pt x="571" y="1149"/>
                      <a:pt x="508" y="1149"/>
                    </a:cubicBezTo>
                    <a:cubicBezTo>
                      <a:pt x="497" y="1149"/>
                      <a:pt x="486" y="1151"/>
                      <a:pt x="475" y="1154"/>
                    </a:cubicBezTo>
                    <a:cubicBezTo>
                      <a:pt x="447" y="1163"/>
                      <a:pt x="426" y="1179"/>
                      <a:pt x="404" y="1195"/>
                    </a:cubicBezTo>
                    <a:cubicBezTo>
                      <a:pt x="330" y="1251"/>
                      <a:pt x="257" y="1308"/>
                      <a:pt x="182" y="1365"/>
                    </a:cubicBezTo>
                    <a:lnTo>
                      <a:pt x="171" y="972"/>
                    </a:lnTo>
                    <a:cubicBezTo>
                      <a:pt x="171" y="981"/>
                      <a:pt x="126" y="1019"/>
                      <a:pt x="116" y="1032"/>
                    </a:cubicBezTo>
                    <a:cubicBezTo>
                      <a:pt x="100" y="1054"/>
                      <a:pt x="84" y="1077"/>
                      <a:pt x="71" y="1100"/>
                    </a:cubicBezTo>
                    <a:cubicBezTo>
                      <a:pt x="44" y="1148"/>
                      <a:pt x="25" y="1198"/>
                      <a:pt x="3" y="1245"/>
                    </a:cubicBezTo>
                    <a:cubicBezTo>
                      <a:pt x="36" y="1221"/>
                      <a:pt x="71" y="1193"/>
                      <a:pt x="106" y="1166"/>
                    </a:cubicBezTo>
                    <a:lnTo>
                      <a:pt x="106" y="1166"/>
                    </a:lnTo>
                    <a:cubicBezTo>
                      <a:pt x="112" y="1244"/>
                      <a:pt x="87" y="1331"/>
                      <a:pt x="71" y="1408"/>
                    </a:cubicBezTo>
                    <a:cubicBezTo>
                      <a:pt x="54" y="1494"/>
                      <a:pt x="29" y="1577"/>
                      <a:pt x="0" y="1658"/>
                    </a:cubicBezTo>
                    <a:cubicBezTo>
                      <a:pt x="157" y="1534"/>
                      <a:pt x="315" y="1410"/>
                      <a:pt x="471" y="1286"/>
                    </a:cubicBezTo>
                    <a:cubicBezTo>
                      <a:pt x="530" y="1346"/>
                      <a:pt x="572" y="1418"/>
                      <a:pt x="593" y="1497"/>
                    </a:cubicBezTo>
                    <a:cubicBezTo>
                      <a:pt x="636" y="1437"/>
                      <a:pt x="678" y="1378"/>
                      <a:pt x="719" y="1317"/>
                    </a:cubicBezTo>
                    <a:cubicBezTo>
                      <a:pt x="877" y="1446"/>
                      <a:pt x="1086" y="1527"/>
                      <a:pt x="1304" y="1545"/>
                    </a:cubicBezTo>
                    <a:cubicBezTo>
                      <a:pt x="1274" y="1489"/>
                      <a:pt x="1245" y="1436"/>
                      <a:pt x="1213" y="1381"/>
                    </a:cubicBezTo>
                    <a:lnTo>
                      <a:pt x="1213" y="1381"/>
                    </a:lnTo>
                    <a:cubicBezTo>
                      <a:pt x="1291" y="1434"/>
                      <a:pt x="1389" y="1463"/>
                      <a:pt x="1489" y="1463"/>
                    </a:cubicBezTo>
                    <a:cubicBezTo>
                      <a:pt x="1506" y="1463"/>
                      <a:pt x="1523" y="1462"/>
                      <a:pt x="1539" y="1460"/>
                    </a:cubicBezTo>
                    <a:cubicBezTo>
                      <a:pt x="1242" y="1026"/>
                      <a:pt x="1136" y="663"/>
                      <a:pt x="1027" y="167"/>
                    </a:cubicBezTo>
                    <a:cubicBezTo>
                      <a:pt x="1015" y="116"/>
                      <a:pt x="1001" y="59"/>
                      <a:pt x="986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5" name="Google Shape;2955;p19"/>
              <p:cNvSpPr/>
              <p:nvPr/>
            </p:nvSpPr>
            <p:spPr>
              <a:xfrm>
                <a:off x="6898820" y="3952548"/>
                <a:ext cx="128531" cy="229349"/>
              </a:xfrm>
              <a:custGeom>
                <a:avLst/>
                <a:gdLst/>
                <a:ahLst/>
                <a:cxnLst/>
                <a:rect l="l" t="t" r="r" b="b"/>
                <a:pathLst>
                  <a:path w="1076" h="1920" extrusionOk="0">
                    <a:moveTo>
                      <a:pt x="319" y="0"/>
                    </a:moveTo>
                    <a:cubicBezTo>
                      <a:pt x="296" y="135"/>
                      <a:pt x="188" y="1111"/>
                      <a:pt x="130" y="1374"/>
                    </a:cubicBezTo>
                    <a:cubicBezTo>
                      <a:pt x="104" y="1489"/>
                      <a:pt x="61" y="1600"/>
                      <a:pt x="1" y="1706"/>
                    </a:cubicBezTo>
                    <a:cubicBezTo>
                      <a:pt x="148" y="1702"/>
                      <a:pt x="286" y="1605"/>
                      <a:pt x="322" y="1481"/>
                    </a:cubicBezTo>
                    <a:lnTo>
                      <a:pt x="322" y="1481"/>
                    </a:lnTo>
                    <a:cubicBezTo>
                      <a:pt x="344" y="1621"/>
                      <a:pt x="335" y="1766"/>
                      <a:pt x="296" y="1904"/>
                    </a:cubicBezTo>
                    <a:cubicBezTo>
                      <a:pt x="402" y="1801"/>
                      <a:pt x="496" y="1686"/>
                      <a:pt x="573" y="1564"/>
                    </a:cubicBezTo>
                    <a:cubicBezTo>
                      <a:pt x="598" y="1582"/>
                      <a:pt x="617" y="1605"/>
                      <a:pt x="638" y="1625"/>
                    </a:cubicBezTo>
                    <a:cubicBezTo>
                      <a:pt x="657" y="1641"/>
                      <a:pt x="683" y="1657"/>
                      <a:pt x="709" y="1657"/>
                    </a:cubicBezTo>
                    <a:cubicBezTo>
                      <a:pt x="713" y="1657"/>
                      <a:pt x="717" y="1656"/>
                      <a:pt x="721" y="1656"/>
                    </a:cubicBezTo>
                    <a:cubicBezTo>
                      <a:pt x="745" y="1650"/>
                      <a:pt x="765" y="1626"/>
                      <a:pt x="760" y="1606"/>
                    </a:cubicBezTo>
                    <a:lnTo>
                      <a:pt x="760" y="1606"/>
                    </a:lnTo>
                    <a:cubicBezTo>
                      <a:pt x="843" y="1728"/>
                      <a:pt x="950" y="1833"/>
                      <a:pt x="1076" y="1920"/>
                    </a:cubicBezTo>
                    <a:cubicBezTo>
                      <a:pt x="972" y="1599"/>
                      <a:pt x="869" y="1280"/>
                      <a:pt x="765" y="959"/>
                    </a:cubicBezTo>
                    <a:cubicBezTo>
                      <a:pt x="726" y="835"/>
                      <a:pt x="583" y="231"/>
                      <a:pt x="575" y="50"/>
                    </a:cubicBezTo>
                    <a:lnTo>
                      <a:pt x="31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6" name="Google Shape;2956;p19"/>
              <p:cNvSpPr/>
              <p:nvPr/>
            </p:nvSpPr>
            <p:spPr>
              <a:xfrm>
                <a:off x="6918530" y="3955295"/>
                <a:ext cx="108821" cy="226601"/>
              </a:xfrm>
              <a:custGeom>
                <a:avLst/>
                <a:gdLst/>
                <a:ahLst/>
                <a:cxnLst/>
                <a:rect l="l" t="t" r="r" b="b"/>
                <a:pathLst>
                  <a:path w="911" h="1897" extrusionOk="0">
                    <a:moveTo>
                      <a:pt x="280" y="0"/>
                    </a:moveTo>
                    <a:lnTo>
                      <a:pt x="214" y="131"/>
                    </a:lnTo>
                    <a:cubicBezTo>
                      <a:pt x="224" y="436"/>
                      <a:pt x="219" y="742"/>
                      <a:pt x="193" y="1047"/>
                    </a:cubicBezTo>
                    <a:cubicBezTo>
                      <a:pt x="151" y="965"/>
                      <a:pt x="125" y="875"/>
                      <a:pt x="115" y="783"/>
                    </a:cubicBezTo>
                    <a:cubicBezTo>
                      <a:pt x="94" y="1023"/>
                      <a:pt x="23" y="1257"/>
                      <a:pt x="4" y="1496"/>
                    </a:cubicBezTo>
                    <a:cubicBezTo>
                      <a:pt x="2" y="1541"/>
                      <a:pt x="0" y="1589"/>
                      <a:pt x="3" y="1634"/>
                    </a:cubicBezTo>
                    <a:cubicBezTo>
                      <a:pt x="77" y="1595"/>
                      <a:pt x="135" y="1531"/>
                      <a:pt x="157" y="1458"/>
                    </a:cubicBezTo>
                    <a:lnTo>
                      <a:pt x="157" y="1458"/>
                    </a:lnTo>
                    <a:cubicBezTo>
                      <a:pt x="179" y="1598"/>
                      <a:pt x="170" y="1743"/>
                      <a:pt x="129" y="1881"/>
                    </a:cubicBezTo>
                    <a:cubicBezTo>
                      <a:pt x="237" y="1778"/>
                      <a:pt x="331" y="1663"/>
                      <a:pt x="408" y="1541"/>
                    </a:cubicBezTo>
                    <a:cubicBezTo>
                      <a:pt x="433" y="1559"/>
                      <a:pt x="452" y="1582"/>
                      <a:pt x="473" y="1602"/>
                    </a:cubicBezTo>
                    <a:cubicBezTo>
                      <a:pt x="492" y="1618"/>
                      <a:pt x="518" y="1634"/>
                      <a:pt x="544" y="1634"/>
                    </a:cubicBezTo>
                    <a:cubicBezTo>
                      <a:pt x="548" y="1634"/>
                      <a:pt x="552" y="1633"/>
                      <a:pt x="556" y="1633"/>
                    </a:cubicBezTo>
                    <a:cubicBezTo>
                      <a:pt x="582" y="1627"/>
                      <a:pt x="601" y="1599"/>
                      <a:pt x="593" y="1580"/>
                    </a:cubicBezTo>
                    <a:lnTo>
                      <a:pt x="593" y="1580"/>
                    </a:lnTo>
                    <a:cubicBezTo>
                      <a:pt x="674" y="1701"/>
                      <a:pt x="783" y="1810"/>
                      <a:pt x="911" y="1897"/>
                    </a:cubicBezTo>
                    <a:cubicBezTo>
                      <a:pt x="807" y="1576"/>
                      <a:pt x="703" y="1257"/>
                      <a:pt x="600" y="936"/>
                    </a:cubicBezTo>
                    <a:cubicBezTo>
                      <a:pt x="561" y="812"/>
                      <a:pt x="418" y="208"/>
                      <a:pt x="410" y="27"/>
                    </a:cubicBez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7" name="Google Shape;2957;p19"/>
              <p:cNvSpPr/>
              <p:nvPr/>
            </p:nvSpPr>
            <p:spPr>
              <a:xfrm>
                <a:off x="6902045" y="3929135"/>
                <a:ext cx="125306" cy="252761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2116" extrusionOk="0">
                    <a:moveTo>
                      <a:pt x="347" y="0"/>
                    </a:moveTo>
                    <a:cubicBezTo>
                      <a:pt x="286" y="134"/>
                      <a:pt x="277" y="334"/>
                      <a:pt x="277" y="334"/>
                    </a:cubicBezTo>
                    <a:lnTo>
                      <a:pt x="256" y="472"/>
                    </a:lnTo>
                    <a:cubicBezTo>
                      <a:pt x="256" y="472"/>
                      <a:pt x="270" y="503"/>
                      <a:pt x="279" y="516"/>
                    </a:cubicBezTo>
                    <a:cubicBezTo>
                      <a:pt x="305" y="550"/>
                      <a:pt x="335" y="580"/>
                      <a:pt x="355" y="616"/>
                    </a:cubicBezTo>
                    <a:lnTo>
                      <a:pt x="355" y="616"/>
                    </a:lnTo>
                    <a:cubicBezTo>
                      <a:pt x="356" y="618"/>
                      <a:pt x="357" y="621"/>
                      <a:pt x="357" y="623"/>
                    </a:cubicBezTo>
                    <a:lnTo>
                      <a:pt x="357" y="619"/>
                    </a:lnTo>
                    <a:lnTo>
                      <a:pt x="357" y="619"/>
                    </a:lnTo>
                    <a:cubicBezTo>
                      <a:pt x="363" y="629"/>
                      <a:pt x="367" y="639"/>
                      <a:pt x="370" y="649"/>
                    </a:cubicBezTo>
                    <a:cubicBezTo>
                      <a:pt x="386" y="704"/>
                      <a:pt x="408" y="757"/>
                      <a:pt x="433" y="808"/>
                    </a:cubicBezTo>
                    <a:cubicBezTo>
                      <a:pt x="441" y="795"/>
                      <a:pt x="458" y="789"/>
                      <a:pt x="475" y="789"/>
                    </a:cubicBezTo>
                    <a:cubicBezTo>
                      <a:pt x="488" y="789"/>
                      <a:pt x="501" y="793"/>
                      <a:pt x="511" y="799"/>
                    </a:cubicBezTo>
                    <a:cubicBezTo>
                      <a:pt x="537" y="813"/>
                      <a:pt x="548" y="838"/>
                      <a:pt x="559" y="863"/>
                    </a:cubicBezTo>
                    <a:cubicBezTo>
                      <a:pt x="625" y="1015"/>
                      <a:pt x="649" y="1175"/>
                      <a:pt x="686" y="1335"/>
                    </a:cubicBezTo>
                    <a:lnTo>
                      <a:pt x="517" y="1030"/>
                    </a:lnTo>
                    <a:lnTo>
                      <a:pt x="517" y="1030"/>
                    </a:lnTo>
                    <a:cubicBezTo>
                      <a:pt x="527" y="1179"/>
                      <a:pt x="551" y="1329"/>
                      <a:pt x="586" y="1474"/>
                    </a:cubicBezTo>
                    <a:lnTo>
                      <a:pt x="586" y="1474"/>
                    </a:lnTo>
                    <a:cubicBezTo>
                      <a:pt x="573" y="1435"/>
                      <a:pt x="541" y="1403"/>
                      <a:pt x="510" y="1372"/>
                    </a:cubicBezTo>
                    <a:cubicBezTo>
                      <a:pt x="500" y="1416"/>
                      <a:pt x="491" y="1457"/>
                      <a:pt x="482" y="1500"/>
                    </a:cubicBezTo>
                    <a:cubicBezTo>
                      <a:pt x="475" y="1534"/>
                      <a:pt x="455" y="1566"/>
                      <a:pt x="446" y="1600"/>
                    </a:cubicBezTo>
                    <a:cubicBezTo>
                      <a:pt x="418" y="1563"/>
                      <a:pt x="389" y="1526"/>
                      <a:pt x="362" y="1490"/>
                    </a:cubicBezTo>
                    <a:cubicBezTo>
                      <a:pt x="262" y="1576"/>
                      <a:pt x="161" y="1663"/>
                      <a:pt x="60" y="1747"/>
                    </a:cubicBezTo>
                    <a:cubicBezTo>
                      <a:pt x="52" y="1753"/>
                      <a:pt x="47" y="1760"/>
                      <a:pt x="39" y="1766"/>
                    </a:cubicBezTo>
                    <a:cubicBezTo>
                      <a:pt x="26" y="1795"/>
                      <a:pt x="15" y="1824"/>
                      <a:pt x="0" y="1852"/>
                    </a:cubicBezTo>
                    <a:cubicBezTo>
                      <a:pt x="3" y="1868"/>
                      <a:pt x="16" y="1881"/>
                      <a:pt x="31" y="1892"/>
                    </a:cubicBezTo>
                    <a:cubicBezTo>
                      <a:pt x="155" y="1869"/>
                      <a:pt x="264" y="1782"/>
                      <a:pt x="295" y="1674"/>
                    </a:cubicBezTo>
                    <a:lnTo>
                      <a:pt x="295" y="1674"/>
                    </a:lnTo>
                    <a:cubicBezTo>
                      <a:pt x="315" y="1804"/>
                      <a:pt x="308" y="1934"/>
                      <a:pt x="277" y="2062"/>
                    </a:cubicBezTo>
                    <a:lnTo>
                      <a:pt x="293" y="2072"/>
                    </a:lnTo>
                    <a:cubicBezTo>
                      <a:pt x="389" y="1976"/>
                      <a:pt x="475" y="1872"/>
                      <a:pt x="546" y="1760"/>
                    </a:cubicBezTo>
                    <a:cubicBezTo>
                      <a:pt x="571" y="1778"/>
                      <a:pt x="590" y="1801"/>
                      <a:pt x="611" y="1821"/>
                    </a:cubicBezTo>
                    <a:cubicBezTo>
                      <a:pt x="630" y="1837"/>
                      <a:pt x="656" y="1853"/>
                      <a:pt x="682" y="1853"/>
                    </a:cubicBezTo>
                    <a:cubicBezTo>
                      <a:pt x="686" y="1853"/>
                      <a:pt x="690" y="1852"/>
                      <a:pt x="694" y="1852"/>
                    </a:cubicBezTo>
                    <a:cubicBezTo>
                      <a:pt x="720" y="1846"/>
                      <a:pt x="741" y="1818"/>
                      <a:pt x="731" y="1799"/>
                    </a:cubicBezTo>
                    <a:lnTo>
                      <a:pt x="731" y="1799"/>
                    </a:lnTo>
                    <a:cubicBezTo>
                      <a:pt x="813" y="1920"/>
                      <a:pt x="922" y="2029"/>
                      <a:pt x="1049" y="2116"/>
                    </a:cubicBezTo>
                    <a:cubicBezTo>
                      <a:pt x="945" y="1795"/>
                      <a:pt x="842" y="1476"/>
                      <a:pt x="738" y="1155"/>
                    </a:cubicBezTo>
                    <a:cubicBezTo>
                      <a:pt x="699" y="1031"/>
                      <a:pt x="556" y="427"/>
                      <a:pt x="548" y="246"/>
                    </a:cubicBezTo>
                    <a:lnTo>
                      <a:pt x="351" y="205"/>
                    </a:lnTo>
                    <a:lnTo>
                      <a:pt x="351" y="205"/>
                    </a:lnTo>
                    <a:lnTo>
                      <a:pt x="347" y="0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8" name="Google Shape;2958;p19"/>
              <p:cNvSpPr/>
              <p:nvPr/>
            </p:nvSpPr>
            <p:spPr>
              <a:xfrm>
                <a:off x="6922113" y="3819954"/>
                <a:ext cx="61518" cy="193752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622" extrusionOk="0">
                    <a:moveTo>
                      <a:pt x="189" y="1"/>
                    </a:moveTo>
                    <a:lnTo>
                      <a:pt x="189" y="1"/>
                    </a:lnTo>
                    <a:cubicBezTo>
                      <a:pt x="189" y="65"/>
                      <a:pt x="190" y="130"/>
                      <a:pt x="194" y="194"/>
                    </a:cubicBezTo>
                    <a:lnTo>
                      <a:pt x="194" y="194"/>
                    </a:lnTo>
                    <a:cubicBezTo>
                      <a:pt x="195" y="117"/>
                      <a:pt x="193" y="50"/>
                      <a:pt x="189" y="1"/>
                    </a:cubicBezTo>
                    <a:close/>
                    <a:moveTo>
                      <a:pt x="194" y="194"/>
                    </a:moveTo>
                    <a:cubicBezTo>
                      <a:pt x="191" y="548"/>
                      <a:pt x="139" y="1132"/>
                      <a:pt x="1" y="1357"/>
                    </a:cubicBezTo>
                    <a:cubicBezTo>
                      <a:pt x="66" y="1328"/>
                      <a:pt x="118" y="1277"/>
                      <a:pt x="146" y="1219"/>
                    </a:cubicBezTo>
                    <a:cubicBezTo>
                      <a:pt x="191" y="1364"/>
                      <a:pt x="268" y="1501"/>
                      <a:pt x="367" y="1621"/>
                    </a:cubicBezTo>
                    <a:cubicBezTo>
                      <a:pt x="349" y="1512"/>
                      <a:pt x="330" y="1402"/>
                      <a:pt x="313" y="1292"/>
                    </a:cubicBezTo>
                    <a:cubicBezTo>
                      <a:pt x="308" y="1266"/>
                      <a:pt x="313" y="1232"/>
                      <a:pt x="342" y="1229"/>
                    </a:cubicBezTo>
                    <a:cubicBezTo>
                      <a:pt x="384" y="1277"/>
                      <a:pt x="445" y="1312"/>
                      <a:pt x="515" y="1322"/>
                    </a:cubicBezTo>
                    <a:cubicBezTo>
                      <a:pt x="328" y="971"/>
                      <a:pt x="218" y="585"/>
                      <a:pt x="194" y="19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9" name="Google Shape;2959;p19"/>
              <p:cNvSpPr/>
              <p:nvPr/>
            </p:nvSpPr>
            <p:spPr>
              <a:xfrm>
                <a:off x="6945281" y="3842286"/>
                <a:ext cx="38583" cy="172012"/>
              </a:xfrm>
              <a:custGeom>
                <a:avLst/>
                <a:gdLst/>
                <a:ahLst/>
                <a:cxnLst/>
                <a:rect l="l" t="t" r="r" b="b"/>
                <a:pathLst>
                  <a:path w="323" h="1440" extrusionOk="0">
                    <a:moveTo>
                      <a:pt x="3" y="0"/>
                    </a:moveTo>
                    <a:cubicBezTo>
                      <a:pt x="2" y="42"/>
                      <a:pt x="2" y="89"/>
                      <a:pt x="0" y="137"/>
                    </a:cubicBezTo>
                    <a:lnTo>
                      <a:pt x="0" y="138"/>
                    </a:lnTo>
                    <a:cubicBezTo>
                      <a:pt x="42" y="423"/>
                      <a:pt x="86" y="709"/>
                      <a:pt x="127" y="994"/>
                    </a:cubicBezTo>
                    <a:cubicBezTo>
                      <a:pt x="79" y="951"/>
                      <a:pt x="44" y="898"/>
                      <a:pt x="24" y="840"/>
                    </a:cubicBezTo>
                    <a:lnTo>
                      <a:pt x="24" y="840"/>
                    </a:lnTo>
                    <a:cubicBezTo>
                      <a:pt x="24" y="957"/>
                      <a:pt x="32" y="1075"/>
                      <a:pt x="53" y="1192"/>
                    </a:cubicBezTo>
                    <a:cubicBezTo>
                      <a:pt x="60" y="1229"/>
                      <a:pt x="67" y="1264"/>
                      <a:pt x="76" y="1300"/>
                    </a:cubicBezTo>
                    <a:cubicBezTo>
                      <a:pt x="108" y="1348"/>
                      <a:pt x="140" y="1394"/>
                      <a:pt x="176" y="1439"/>
                    </a:cubicBezTo>
                    <a:cubicBezTo>
                      <a:pt x="159" y="1330"/>
                      <a:pt x="140" y="1220"/>
                      <a:pt x="122" y="1110"/>
                    </a:cubicBezTo>
                    <a:cubicBezTo>
                      <a:pt x="118" y="1084"/>
                      <a:pt x="122" y="1050"/>
                      <a:pt x="151" y="1047"/>
                    </a:cubicBezTo>
                    <a:cubicBezTo>
                      <a:pt x="192" y="1095"/>
                      <a:pt x="254" y="1130"/>
                      <a:pt x="323" y="1140"/>
                    </a:cubicBezTo>
                    <a:cubicBezTo>
                      <a:pt x="134" y="784"/>
                      <a:pt x="28" y="394"/>
                      <a:pt x="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0" name="Google Shape;2960;p19"/>
              <p:cNvSpPr/>
              <p:nvPr/>
            </p:nvSpPr>
            <p:spPr>
              <a:xfrm>
                <a:off x="6944809" y="3823060"/>
                <a:ext cx="478" cy="18754"/>
              </a:xfrm>
              <a:custGeom>
                <a:avLst/>
                <a:gdLst/>
                <a:ahLst/>
                <a:cxnLst/>
                <a:rect l="l" t="t" r="r" b="b"/>
                <a:pathLst>
                  <a:path w="4" h="157" extrusionOk="0">
                    <a:moveTo>
                      <a:pt x="1" y="1"/>
                    </a:moveTo>
                    <a:lnTo>
                      <a:pt x="1" y="42"/>
                    </a:lnTo>
                    <a:cubicBezTo>
                      <a:pt x="1" y="81"/>
                      <a:pt x="1" y="118"/>
                      <a:pt x="4" y="156"/>
                    </a:cubicBezTo>
                    <a:cubicBezTo>
                      <a:pt x="4" y="95"/>
                      <a:pt x="2" y="44"/>
                      <a:pt x="1" y="1"/>
                    </a:cubicBezTo>
                    <a:close/>
                  </a:path>
                </a:pathLst>
              </a:custGeom>
              <a:solidFill>
                <a:srgbClr val="1C1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1" name="Google Shape;2961;p19"/>
              <p:cNvSpPr/>
              <p:nvPr/>
            </p:nvSpPr>
            <p:spPr>
              <a:xfrm>
                <a:off x="6855339" y="4357734"/>
                <a:ext cx="247983" cy="106910"/>
              </a:xfrm>
              <a:custGeom>
                <a:avLst/>
                <a:gdLst/>
                <a:ahLst/>
                <a:cxnLst/>
                <a:rect l="l" t="t" r="r" b="b"/>
                <a:pathLst>
                  <a:path w="2076" h="895" extrusionOk="0">
                    <a:moveTo>
                      <a:pt x="1386" y="0"/>
                    </a:moveTo>
                    <a:cubicBezTo>
                      <a:pt x="1403" y="89"/>
                      <a:pt x="1424" y="176"/>
                      <a:pt x="1441" y="265"/>
                    </a:cubicBezTo>
                    <a:cubicBezTo>
                      <a:pt x="1323" y="223"/>
                      <a:pt x="1206" y="176"/>
                      <a:pt x="1091" y="125"/>
                    </a:cubicBezTo>
                    <a:lnTo>
                      <a:pt x="1091" y="125"/>
                    </a:lnTo>
                    <a:cubicBezTo>
                      <a:pt x="1081" y="268"/>
                      <a:pt x="1090" y="411"/>
                      <a:pt x="1119" y="549"/>
                    </a:cubicBezTo>
                    <a:cubicBezTo>
                      <a:pt x="930" y="485"/>
                      <a:pt x="743" y="422"/>
                      <a:pt x="554" y="358"/>
                    </a:cubicBezTo>
                    <a:cubicBezTo>
                      <a:pt x="532" y="387"/>
                      <a:pt x="512" y="416"/>
                      <a:pt x="493" y="445"/>
                    </a:cubicBezTo>
                    <a:cubicBezTo>
                      <a:pt x="462" y="327"/>
                      <a:pt x="406" y="217"/>
                      <a:pt x="323" y="121"/>
                    </a:cubicBezTo>
                    <a:cubicBezTo>
                      <a:pt x="233" y="270"/>
                      <a:pt x="141" y="420"/>
                      <a:pt x="51" y="568"/>
                    </a:cubicBezTo>
                    <a:cubicBezTo>
                      <a:pt x="30" y="603"/>
                      <a:pt x="9" y="644"/>
                      <a:pt x="0" y="681"/>
                    </a:cubicBezTo>
                    <a:cubicBezTo>
                      <a:pt x="95" y="622"/>
                      <a:pt x="181" y="552"/>
                      <a:pt x="250" y="477"/>
                    </a:cubicBezTo>
                    <a:cubicBezTo>
                      <a:pt x="298" y="561"/>
                      <a:pt x="381" y="634"/>
                      <a:pt x="487" y="677"/>
                    </a:cubicBezTo>
                    <a:cubicBezTo>
                      <a:pt x="475" y="619"/>
                      <a:pt x="552" y="567"/>
                      <a:pt x="626" y="561"/>
                    </a:cubicBezTo>
                    <a:cubicBezTo>
                      <a:pt x="634" y="560"/>
                      <a:pt x="641" y="560"/>
                      <a:pt x="648" y="560"/>
                    </a:cubicBezTo>
                    <a:cubicBezTo>
                      <a:pt x="717" y="560"/>
                      <a:pt x="780" y="584"/>
                      <a:pt x="841" y="607"/>
                    </a:cubicBezTo>
                    <a:lnTo>
                      <a:pt x="1604" y="895"/>
                    </a:lnTo>
                    <a:cubicBezTo>
                      <a:pt x="1454" y="756"/>
                      <a:pt x="1335" y="597"/>
                      <a:pt x="1249" y="427"/>
                    </a:cubicBezTo>
                    <a:lnTo>
                      <a:pt x="1249" y="427"/>
                    </a:lnTo>
                    <a:cubicBezTo>
                      <a:pt x="1524" y="526"/>
                      <a:pt x="1800" y="628"/>
                      <a:pt x="2076" y="729"/>
                    </a:cubicBezTo>
                    <a:cubicBezTo>
                      <a:pt x="2018" y="599"/>
                      <a:pt x="1949" y="465"/>
                      <a:pt x="1880" y="329"/>
                    </a:cubicBezTo>
                    <a:cubicBezTo>
                      <a:pt x="1724" y="208"/>
                      <a:pt x="1560" y="99"/>
                      <a:pt x="1386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2" name="Google Shape;2962;p19"/>
              <p:cNvSpPr/>
              <p:nvPr/>
            </p:nvSpPr>
            <p:spPr>
              <a:xfrm>
                <a:off x="6830492" y="4384492"/>
                <a:ext cx="303170" cy="265782"/>
              </a:xfrm>
              <a:custGeom>
                <a:avLst/>
                <a:gdLst/>
                <a:ahLst/>
                <a:cxnLst/>
                <a:rect l="l" t="t" r="r" b="b"/>
                <a:pathLst>
                  <a:path w="2538" h="2225" extrusionOk="0">
                    <a:moveTo>
                      <a:pt x="1778" y="0"/>
                    </a:moveTo>
                    <a:lnTo>
                      <a:pt x="1800" y="276"/>
                    </a:lnTo>
                    <a:cubicBezTo>
                      <a:pt x="1844" y="606"/>
                      <a:pt x="1910" y="937"/>
                      <a:pt x="2002" y="1259"/>
                    </a:cubicBezTo>
                    <a:cubicBezTo>
                      <a:pt x="1910" y="1179"/>
                      <a:pt x="1820" y="1098"/>
                      <a:pt x="1729" y="1018"/>
                    </a:cubicBezTo>
                    <a:lnTo>
                      <a:pt x="1729" y="1018"/>
                    </a:lnTo>
                    <a:cubicBezTo>
                      <a:pt x="1755" y="1157"/>
                      <a:pt x="1778" y="1297"/>
                      <a:pt x="1804" y="1438"/>
                    </a:cubicBezTo>
                    <a:cubicBezTo>
                      <a:pt x="1459" y="1258"/>
                      <a:pt x="1341" y="867"/>
                      <a:pt x="1023" y="653"/>
                    </a:cubicBezTo>
                    <a:cubicBezTo>
                      <a:pt x="998" y="1024"/>
                      <a:pt x="952" y="1391"/>
                      <a:pt x="891" y="1759"/>
                    </a:cubicBezTo>
                    <a:cubicBezTo>
                      <a:pt x="868" y="1573"/>
                      <a:pt x="814" y="1391"/>
                      <a:pt x="734" y="1221"/>
                    </a:cubicBezTo>
                    <a:cubicBezTo>
                      <a:pt x="698" y="1303"/>
                      <a:pt x="662" y="1382"/>
                      <a:pt x="625" y="1462"/>
                    </a:cubicBezTo>
                    <a:cubicBezTo>
                      <a:pt x="580" y="1292"/>
                      <a:pt x="537" y="1124"/>
                      <a:pt x="493" y="953"/>
                    </a:cubicBezTo>
                    <a:cubicBezTo>
                      <a:pt x="267" y="1226"/>
                      <a:pt x="117" y="1535"/>
                      <a:pt x="1" y="1859"/>
                    </a:cubicBezTo>
                    <a:cubicBezTo>
                      <a:pt x="88" y="1770"/>
                      <a:pt x="168" y="1676"/>
                      <a:pt x="243" y="1576"/>
                    </a:cubicBezTo>
                    <a:cubicBezTo>
                      <a:pt x="258" y="1618"/>
                      <a:pt x="275" y="1655"/>
                      <a:pt x="297" y="1693"/>
                    </a:cubicBezTo>
                    <a:cubicBezTo>
                      <a:pt x="356" y="1672"/>
                      <a:pt x="378" y="1565"/>
                      <a:pt x="428" y="1565"/>
                    </a:cubicBezTo>
                    <a:cubicBezTo>
                      <a:pt x="434" y="1565"/>
                      <a:pt x="439" y="1566"/>
                      <a:pt x="445" y="1568"/>
                    </a:cubicBezTo>
                    <a:cubicBezTo>
                      <a:pt x="463" y="1576"/>
                      <a:pt x="473" y="1592"/>
                      <a:pt x="481" y="1608"/>
                    </a:cubicBezTo>
                    <a:cubicBezTo>
                      <a:pt x="587" y="1796"/>
                      <a:pt x="654" y="2008"/>
                      <a:pt x="680" y="2225"/>
                    </a:cubicBezTo>
                    <a:cubicBezTo>
                      <a:pt x="833" y="2029"/>
                      <a:pt x="982" y="1833"/>
                      <a:pt x="1135" y="1637"/>
                    </a:cubicBezTo>
                    <a:cubicBezTo>
                      <a:pt x="1159" y="1610"/>
                      <a:pt x="1186" y="1578"/>
                      <a:pt x="1221" y="1578"/>
                    </a:cubicBezTo>
                    <a:cubicBezTo>
                      <a:pt x="1222" y="1578"/>
                      <a:pt x="1223" y="1578"/>
                      <a:pt x="1224" y="1579"/>
                    </a:cubicBezTo>
                    <a:cubicBezTo>
                      <a:pt x="1290" y="1583"/>
                      <a:pt x="1311" y="1693"/>
                      <a:pt x="1377" y="1699"/>
                    </a:cubicBezTo>
                    <a:cubicBezTo>
                      <a:pt x="1414" y="1658"/>
                      <a:pt x="1449" y="1619"/>
                      <a:pt x="1485" y="1579"/>
                    </a:cubicBezTo>
                    <a:cubicBezTo>
                      <a:pt x="1633" y="1722"/>
                      <a:pt x="1793" y="1857"/>
                      <a:pt x="1961" y="1978"/>
                    </a:cubicBezTo>
                    <a:cubicBezTo>
                      <a:pt x="1988" y="1996"/>
                      <a:pt x="2022" y="2013"/>
                      <a:pt x="2052" y="2013"/>
                    </a:cubicBezTo>
                    <a:cubicBezTo>
                      <a:pt x="2069" y="2013"/>
                      <a:pt x="2085" y="2007"/>
                      <a:pt x="2096" y="1992"/>
                    </a:cubicBezTo>
                    <a:cubicBezTo>
                      <a:pt x="2106" y="1976"/>
                      <a:pt x="2109" y="1956"/>
                      <a:pt x="2111" y="1939"/>
                    </a:cubicBezTo>
                    <a:cubicBezTo>
                      <a:pt x="2117" y="1853"/>
                      <a:pt x="2124" y="1766"/>
                      <a:pt x="2128" y="1680"/>
                    </a:cubicBezTo>
                    <a:cubicBezTo>
                      <a:pt x="2255" y="1782"/>
                      <a:pt x="2393" y="1868"/>
                      <a:pt x="2538" y="1939"/>
                    </a:cubicBezTo>
                    <a:cubicBezTo>
                      <a:pt x="2345" y="1548"/>
                      <a:pt x="2227" y="1120"/>
                      <a:pt x="2008" y="744"/>
                    </a:cubicBezTo>
                    <a:lnTo>
                      <a:pt x="2008" y="744"/>
                    </a:lnTo>
                    <a:lnTo>
                      <a:pt x="2230" y="913"/>
                    </a:lnTo>
                    <a:cubicBezTo>
                      <a:pt x="2236" y="822"/>
                      <a:pt x="2185" y="739"/>
                      <a:pt x="2138" y="659"/>
                    </a:cubicBezTo>
                    <a:cubicBezTo>
                      <a:pt x="2009" y="443"/>
                      <a:pt x="1889" y="224"/>
                      <a:pt x="1778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3" name="Google Shape;2963;p19"/>
              <p:cNvSpPr/>
              <p:nvPr/>
            </p:nvSpPr>
            <p:spPr>
              <a:xfrm>
                <a:off x="6849844" y="4567495"/>
                <a:ext cx="341395" cy="247386"/>
              </a:xfrm>
              <a:custGeom>
                <a:avLst/>
                <a:gdLst/>
                <a:ahLst/>
                <a:cxnLst/>
                <a:rect l="l" t="t" r="r" b="b"/>
                <a:pathLst>
                  <a:path w="2858" h="2071" extrusionOk="0">
                    <a:moveTo>
                      <a:pt x="1526" y="1631"/>
                    </a:moveTo>
                    <a:lnTo>
                      <a:pt x="1526" y="1631"/>
                    </a:lnTo>
                    <a:cubicBezTo>
                      <a:pt x="1527" y="1632"/>
                      <a:pt x="1528" y="1633"/>
                      <a:pt x="1529" y="1634"/>
                    </a:cubicBezTo>
                    <a:cubicBezTo>
                      <a:pt x="1528" y="1633"/>
                      <a:pt x="1527" y="1632"/>
                      <a:pt x="1526" y="1631"/>
                    </a:cubicBezTo>
                    <a:close/>
                    <a:moveTo>
                      <a:pt x="1952" y="0"/>
                    </a:moveTo>
                    <a:lnTo>
                      <a:pt x="1952" y="0"/>
                    </a:lnTo>
                    <a:cubicBezTo>
                      <a:pt x="2061" y="415"/>
                      <a:pt x="2171" y="829"/>
                      <a:pt x="2280" y="1245"/>
                    </a:cubicBezTo>
                    <a:cubicBezTo>
                      <a:pt x="2049" y="1112"/>
                      <a:pt x="1836" y="954"/>
                      <a:pt x="1651" y="774"/>
                    </a:cubicBezTo>
                    <a:cubicBezTo>
                      <a:pt x="1609" y="889"/>
                      <a:pt x="1580" y="1006"/>
                      <a:pt x="1565" y="1125"/>
                    </a:cubicBezTo>
                    <a:cubicBezTo>
                      <a:pt x="1449" y="1017"/>
                      <a:pt x="1340" y="900"/>
                      <a:pt x="1243" y="777"/>
                    </a:cubicBezTo>
                    <a:cubicBezTo>
                      <a:pt x="1215" y="948"/>
                      <a:pt x="1179" y="1121"/>
                      <a:pt x="1130" y="1292"/>
                    </a:cubicBezTo>
                    <a:cubicBezTo>
                      <a:pt x="1047" y="1201"/>
                      <a:pt x="961" y="1112"/>
                      <a:pt x="876" y="1021"/>
                    </a:cubicBezTo>
                    <a:cubicBezTo>
                      <a:pt x="701" y="1247"/>
                      <a:pt x="636" y="1519"/>
                      <a:pt x="575" y="1782"/>
                    </a:cubicBezTo>
                    <a:cubicBezTo>
                      <a:pt x="446" y="1423"/>
                      <a:pt x="331" y="1060"/>
                      <a:pt x="229" y="693"/>
                    </a:cubicBezTo>
                    <a:cubicBezTo>
                      <a:pt x="171" y="958"/>
                      <a:pt x="81" y="1216"/>
                      <a:pt x="0" y="1474"/>
                    </a:cubicBezTo>
                    <a:cubicBezTo>
                      <a:pt x="19" y="1457"/>
                      <a:pt x="35" y="1442"/>
                      <a:pt x="54" y="1426"/>
                    </a:cubicBezTo>
                    <a:cubicBezTo>
                      <a:pt x="229" y="1686"/>
                      <a:pt x="475" y="1907"/>
                      <a:pt x="767" y="2071"/>
                    </a:cubicBezTo>
                    <a:cubicBezTo>
                      <a:pt x="738" y="1869"/>
                      <a:pt x="762" y="1658"/>
                      <a:pt x="842" y="1464"/>
                    </a:cubicBezTo>
                    <a:cubicBezTo>
                      <a:pt x="961" y="1541"/>
                      <a:pt x="1080" y="1619"/>
                      <a:pt x="1198" y="1696"/>
                    </a:cubicBezTo>
                    <a:cubicBezTo>
                      <a:pt x="1242" y="1622"/>
                      <a:pt x="1288" y="1547"/>
                      <a:pt x="1332" y="1471"/>
                    </a:cubicBezTo>
                    <a:cubicBezTo>
                      <a:pt x="1396" y="1525"/>
                      <a:pt x="1461" y="1577"/>
                      <a:pt x="1526" y="1631"/>
                    </a:cubicBezTo>
                    <a:lnTo>
                      <a:pt x="1526" y="1631"/>
                    </a:lnTo>
                    <a:cubicBezTo>
                      <a:pt x="1465" y="1578"/>
                      <a:pt x="1597" y="1567"/>
                      <a:pt x="1705" y="1567"/>
                    </a:cubicBezTo>
                    <a:cubicBezTo>
                      <a:pt x="1767" y="1567"/>
                      <a:pt x="1821" y="1571"/>
                      <a:pt x="1825" y="1571"/>
                    </a:cubicBezTo>
                    <a:cubicBezTo>
                      <a:pt x="1956" y="1593"/>
                      <a:pt x="2084" y="1616"/>
                      <a:pt x="2210" y="1651"/>
                    </a:cubicBezTo>
                    <a:cubicBezTo>
                      <a:pt x="2459" y="1721"/>
                      <a:pt x="2698" y="1830"/>
                      <a:pt x="2858" y="2013"/>
                    </a:cubicBezTo>
                    <a:cubicBezTo>
                      <a:pt x="2781" y="1428"/>
                      <a:pt x="2402" y="918"/>
                      <a:pt x="2127" y="382"/>
                    </a:cubicBezTo>
                    <a:cubicBezTo>
                      <a:pt x="2065" y="257"/>
                      <a:pt x="2005" y="128"/>
                      <a:pt x="1952" y="0"/>
                    </a:cubicBezTo>
                    <a:close/>
                  </a:path>
                </a:pathLst>
              </a:custGeom>
              <a:solidFill>
                <a:srgbClr val="291F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4" name="Google Shape;2964;p19"/>
              <p:cNvSpPr/>
              <p:nvPr/>
            </p:nvSpPr>
            <p:spPr>
              <a:xfrm>
                <a:off x="7313084" y="4070687"/>
                <a:ext cx="494056" cy="368272"/>
              </a:xfrm>
              <a:custGeom>
                <a:avLst/>
                <a:gdLst/>
                <a:ahLst/>
                <a:cxnLst/>
                <a:rect l="l" t="t" r="r" b="b"/>
                <a:pathLst>
                  <a:path w="4136" h="3083" extrusionOk="0">
                    <a:moveTo>
                      <a:pt x="2873" y="0"/>
                    </a:moveTo>
                    <a:lnTo>
                      <a:pt x="702" y="812"/>
                    </a:lnTo>
                    <a:cubicBezTo>
                      <a:pt x="560" y="1547"/>
                      <a:pt x="271" y="2312"/>
                      <a:pt x="1" y="2859"/>
                    </a:cubicBezTo>
                    <a:cubicBezTo>
                      <a:pt x="208" y="2785"/>
                      <a:pt x="452" y="2569"/>
                      <a:pt x="576" y="2328"/>
                    </a:cubicBezTo>
                    <a:lnTo>
                      <a:pt x="576" y="2328"/>
                    </a:lnTo>
                    <a:cubicBezTo>
                      <a:pt x="570" y="2438"/>
                      <a:pt x="618" y="2549"/>
                      <a:pt x="702" y="2628"/>
                    </a:cubicBezTo>
                    <a:cubicBezTo>
                      <a:pt x="802" y="2540"/>
                      <a:pt x="903" y="2450"/>
                      <a:pt x="1000" y="2361"/>
                    </a:cubicBezTo>
                    <a:cubicBezTo>
                      <a:pt x="1196" y="2650"/>
                      <a:pt x="1470" y="2899"/>
                      <a:pt x="1797" y="3083"/>
                    </a:cubicBezTo>
                    <a:cubicBezTo>
                      <a:pt x="1765" y="2855"/>
                      <a:pt x="1794" y="2621"/>
                      <a:pt x="1883" y="2403"/>
                    </a:cubicBezTo>
                    <a:cubicBezTo>
                      <a:pt x="2015" y="2491"/>
                      <a:pt x="2147" y="2578"/>
                      <a:pt x="2281" y="2663"/>
                    </a:cubicBezTo>
                    <a:cubicBezTo>
                      <a:pt x="2329" y="2579"/>
                      <a:pt x="2379" y="2496"/>
                      <a:pt x="2429" y="2411"/>
                    </a:cubicBezTo>
                    <a:cubicBezTo>
                      <a:pt x="2503" y="2470"/>
                      <a:pt x="2575" y="2530"/>
                      <a:pt x="2649" y="2591"/>
                    </a:cubicBezTo>
                    <a:cubicBezTo>
                      <a:pt x="2574" y="2529"/>
                      <a:pt x="2725" y="2517"/>
                      <a:pt x="2847" y="2517"/>
                    </a:cubicBezTo>
                    <a:cubicBezTo>
                      <a:pt x="2916" y="2517"/>
                      <a:pt x="2975" y="2520"/>
                      <a:pt x="2981" y="2521"/>
                    </a:cubicBezTo>
                    <a:cubicBezTo>
                      <a:pt x="3126" y="2546"/>
                      <a:pt x="3270" y="2572"/>
                      <a:pt x="3410" y="2611"/>
                    </a:cubicBezTo>
                    <a:cubicBezTo>
                      <a:pt x="3691" y="2687"/>
                      <a:pt x="3956" y="2809"/>
                      <a:pt x="4135" y="3013"/>
                    </a:cubicBezTo>
                    <a:cubicBezTo>
                      <a:pt x="4049" y="2360"/>
                      <a:pt x="3625" y="1789"/>
                      <a:pt x="3317" y="1192"/>
                    </a:cubicBezTo>
                    <a:cubicBezTo>
                      <a:pt x="3121" y="812"/>
                      <a:pt x="2973" y="410"/>
                      <a:pt x="287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5" name="Google Shape;2965;p19"/>
              <p:cNvSpPr/>
              <p:nvPr/>
            </p:nvSpPr>
            <p:spPr>
              <a:xfrm>
                <a:off x="7468015" y="4168520"/>
                <a:ext cx="1553" cy="2150"/>
              </a:xfrm>
              <a:custGeom>
                <a:avLst/>
                <a:gdLst/>
                <a:ahLst/>
                <a:cxnLst/>
                <a:rect l="l" t="t" r="r" b="b"/>
                <a:pathLst>
                  <a:path w="13" h="18" extrusionOk="0">
                    <a:moveTo>
                      <a:pt x="8" y="0"/>
                    </a:moveTo>
                    <a:cubicBezTo>
                      <a:pt x="2" y="4"/>
                      <a:pt x="1" y="17"/>
                      <a:pt x="8" y="17"/>
                    </a:cubicBezTo>
                    <a:cubicBezTo>
                      <a:pt x="9" y="17"/>
                      <a:pt x="10" y="17"/>
                      <a:pt x="12" y="16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1C1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6" name="Google Shape;2966;p19"/>
              <p:cNvSpPr/>
              <p:nvPr/>
            </p:nvSpPr>
            <p:spPr>
              <a:xfrm>
                <a:off x="7332316" y="4070687"/>
                <a:ext cx="475421" cy="368272"/>
              </a:xfrm>
              <a:custGeom>
                <a:avLst/>
                <a:gdLst/>
                <a:ahLst/>
                <a:cxnLst/>
                <a:rect l="l" t="t" r="r" b="b"/>
                <a:pathLst>
                  <a:path w="3980" h="3083" extrusionOk="0">
                    <a:moveTo>
                      <a:pt x="2718" y="0"/>
                    </a:moveTo>
                    <a:lnTo>
                      <a:pt x="1089" y="607"/>
                    </a:lnTo>
                    <a:lnTo>
                      <a:pt x="1144" y="815"/>
                    </a:lnTo>
                    <a:cubicBezTo>
                      <a:pt x="1147" y="814"/>
                      <a:pt x="1148" y="813"/>
                      <a:pt x="1151" y="813"/>
                    </a:cubicBezTo>
                    <a:cubicBezTo>
                      <a:pt x="1152" y="813"/>
                      <a:pt x="1154" y="813"/>
                      <a:pt x="1155" y="813"/>
                    </a:cubicBezTo>
                    <a:cubicBezTo>
                      <a:pt x="1171" y="821"/>
                      <a:pt x="1170" y="841"/>
                      <a:pt x="1164" y="855"/>
                    </a:cubicBezTo>
                    <a:cubicBezTo>
                      <a:pt x="1090" y="1083"/>
                      <a:pt x="1017" y="1311"/>
                      <a:pt x="943" y="1538"/>
                    </a:cubicBezTo>
                    <a:cubicBezTo>
                      <a:pt x="895" y="1683"/>
                      <a:pt x="846" y="1830"/>
                      <a:pt x="742" y="1950"/>
                    </a:cubicBezTo>
                    <a:cubicBezTo>
                      <a:pt x="726" y="1748"/>
                      <a:pt x="711" y="1547"/>
                      <a:pt x="694" y="1345"/>
                    </a:cubicBezTo>
                    <a:lnTo>
                      <a:pt x="476" y="2146"/>
                    </a:lnTo>
                    <a:cubicBezTo>
                      <a:pt x="461" y="2055"/>
                      <a:pt x="450" y="1966"/>
                      <a:pt x="435" y="1875"/>
                    </a:cubicBezTo>
                    <a:cubicBezTo>
                      <a:pt x="262" y="2165"/>
                      <a:pt x="117" y="2469"/>
                      <a:pt x="1" y="2778"/>
                    </a:cubicBezTo>
                    <a:cubicBezTo>
                      <a:pt x="162" y="2673"/>
                      <a:pt x="323" y="2506"/>
                      <a:pt x="421" y="2328"/>
                    </a:cubicBezTo>
                    <a:lnTo>
                      <a:pt x="421" y="2328"/>
                    </a:lnTo>
                    <a:cubicBezTo>
                      <a:pt x="415" y="2438"/>
                      <a:pt x="461" y="2549"/>
                      <a:pt x="547" y="2628"/>
                    </a:cubicBezTo>
                    <a:cubicBezTo>
                      <a:pt x="646" y="2540"/>
                      <a:pt x="744" y="2451"/>
                      <a:pt x="845" y="2361"/>
                    </a:cubicBezTo>
                    <a:cubicBezTo>
                      <a:pt x="1041" y="2652"/>
                      <a:pt x="1315" y="2901"/>
                      <a:pt x="1642" y="3083"/>
                    </a:cubicBezTo>
                    <a:cubicBezTo>
                      <a:pt x="1608" y="2855"/>
                      <a:pt x="1638" y="2621"/>
                      <a:pt x="1728" y="2403"/>
                    </a:cubicBezTo>
                    <a:cubicBezTo>
                      <a:pt x="1860" y="2489"/>
                      <a:pt x="1992" y="2576"/>
                      <a:pt x="2124" y="2663"/>
                    </a:cubicBezTo>
                    <a:cubicBezTo>
                      <a:pt x="2173" y="2578"/>
                      <a:pt x="2224" y="2495"/>
                      <a:pt x="2274" y="2411"/>
                    </a:cubicBezTo>
                    <a:cubicBezTo>
                      <a:pt x="2348" y="2470"/>
                      <a:pt x="2420" y="2531"/>
                      <a:pt x="2494" y="2591"/>
                    </a:cubicBezTo>
                    <a:cubicBezTo>
                      <a:pt x="2417" y="2529"/>
                      <a:pt x="2573" y="2517"/>
                      <a:pt x="2696" y="2517"/>
                    </a:cubicBezTo>
                    <a:cubicBezTo>
                      <a:pt x="2763" y="2517"/>
                      <a:pt x="2820" y="2521"/>
                      <a:pt x="2825" y="2521"/>
                    </a:cubicBezTo>
                    <a:cubicBezTo>
                      <a:pt x="2971" y="2546"/>
                      <a:pt x="3116" y="2572"/>
                      <a:pt x="3255" y="2611"/>
                    </a:cubicBezTo>
                    <a:cubicBezTo>
                      <a:pt x="3533" y="2687"/>
                      <a:pt x="3801" y="2809"/>
                      <a:pt x="3980" y="3013"/>
                    </a:cubicBezTo>
                    <a:cubicBezTo>
                      <a:pt x="3894" y="2361"/>
                      <a:pt x="3470" y="1791"/>
                      <a:pt x="3162" y="1192"/>
                    </a:cubicBezTo>
                    <a:cubicBezTo>
                      <a:pt x="2969" y="810"/>
                      <a:pt x="2818" y="411"/>
                      <a:pt x="2718" y="0"/>
                    </a:cubicBezTo>
                    <a:close/>
                  </a:path>
                </a:pathLst>
              </a:custGeom>
              <a:solidFill>
                <a:srgbClr val="291F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7" name="Google Shape;2967;p19"/>
              <p:cNvSpPr/>
              <p:nvPr/>
            </p:nvSpPr>
            <p:spPr>
              <a:xfrm>
                <a:off x="7345576" y="3875500"/>
                <a:ext cx="397299" cy="379262"/>
              </a:xfrm>
              <a:custGeom>
                <a:avLst/>
                <a:gdLst/>
                <a:ahLst/>
                <a:cxnLst/>
                <a:rect l="l" t="t" r="r" b="b"/>
                <a:pathLst>
                  <a:path w="3326" h="3175" extrusionOk="0">
                    <a:moveTo>
                      <a:pt x="2171" y="0"/>
                    </a:moveTo>
                    <a:lnTo>
                      <a:pt x="873" y="782"/>
                    </a:lnTo>
                    <a:cubicBezTo>
                      <a:pt x="750" y="1348"/>
                      <a:pt x="561" y="1901"/>
                      <a:pt x="314" y="2424"/>
                    </a:cubicBezTo>
                    <a:cubicBezTo>
                      <a:pt x="198" y="2669"/>
                      <a:pt x="67" y="2911"/>
                      <a:pt x="0" y="3173"/>
                    </a:cubicBezTo>
                    <a:cubicBezTo>
                      <a:pt x="292" y="2979"/>
                      <a:pt x="552" y="2735"/>
                      <a:pt x="761" y="2452"/>
                    </a:cubicBezTo>
                    <a:cubicBezTo>
                      <a:pt x="777" y="2497"/>
                      <a:pt x="799" y="2540"/>
                      <a:pt x="822" y="2582"/>
                    </a:cubicBezTo>
                    <a:cubicBezTo>
                      <a:pt x="888" y="2557"/>
                      <a:pt x="911" y="2436"/>
                      <a:pt x="969" y="2436"/>
                    </a:cubicBezTo>
                    <a:cubicBezTo>
                      <a:pt x="975" y="2436"/>
                      <a:pt x="981" y="2437"/>
                      <a:pt x="988" y="2440"/>
                    </a:cubicBezTo>
                    <a:cubicBezTo>
                      <a:pt x="1005" y="2449"/>
                      <a:pt x="1017" y="2468"/>
                      <a:pt x="1027" y="2485"/>
                    </a:cubicBezTo>
                    <a:cubicBezTo>
                      <a:pt x="1146" y="2697"/>
                      <a:pt x="1222" y="2934"/>
                      <a:pt x="1249" y="3175"/>
                    </a:cubicBezTo>
                    <a:cubicBezTo>
                      <a:pt x="1418" y="2956"/>
                      <a:pt x="1589" y="2738"/>
                      <a:pt x="1757" y="2518"/>
                    </a:cubicBezTo>
                    <a:cubicBezTo>
                      <a:pt x="1780" y="2486"/>
                      <a:pt x="1813" y="2453"/>
                      <a:pt x="1851" y="2453"/>
                    </a:cubicBezTo>
                    <a:cubicBezTo>
                      <a:pt x="1852" y="2453"/>
                      <a:pt x="1852" y="2453"/>
                      <a:pt x="1853" y="2453"/>
                    </a:cubicBezTo>
                    <a:cubicBezTo>
                      <a:pt x="1927" y="2456"/>
                      <a:pt x="1952" y="2578"/>
                      <a:pt x="2026" y="2585"/>
                    </a:cubicBezTo>
                    <a:cubicBezTo>
                      <a:pt x="2065" y="2540"/>
                      <a:pt x="2106" y="2497"/>
                      <a:pt x="2145" y="2452"/>
                    </a:cubicBezTo>
                    <a:cubicBezTo>
                      <a:pt x="2312" y="2611"/>
                      <a:pt x="2492" y="2761"/>
                      <a:pt x="2680" y="2897"/>
                    </a:cubicBezTo>
                    <a:cubicBezTo>
                      <a:pt x="2708" y="2918"/>
                      <a:pt x="2747" y="2938"/>
                      <a:pt x="2780" y="2938"/>
                    </a:cubicBezTo>
                    <a:cubicBezTo>
                      <a:pt x="2800" y="2938"/>
                      <a:pt x="2818" y="2931"/>
                      <a:pt x="2831" y="2913"/>
                    </a:cubicBezTo>
                    <a:cubicBezTo>
                      <a:pt x="2844" y="2897"/>
                      <a:pt x="2845" y="2876"/>
                      <a:pt x="2847" y="2854"/>
                    </a:cubicBezTo>
                    <a:lnTo>
                      <a:pt x="2868" y="2565"/>
                    </a:lnTo>
                    <a:cubicBezTo>
                      <a:pt x="3009" y="2678"/>
                      <a:pt x="3162" y="2775"/>
                      <a:pt x="3326" y="2854"/>
                    </a:cubicBezTo>
                    <a:cubicBezTo>
                      <a:pt x="3111" y="2418"/>
                      <a:pt x="2979" y="1940"/>
                      <a:pt x="2733" y="1519"/>
                    </a:cubicBezTo>
                    <a:lnTo>
                      <a:pt x="2733" y="1519"/>
                    </a:lnTo>
                    <a:cubicBezTo>
                      <a:pt x="2817" y="1582"/>
                      <a:pt x="2902" y="1646"/>
                      <a:pt x="2984" y="1707"/>
                    </a:cubicBezTo>
                    <a:cubicBezTo>
                      <a:pt x="2992" y="1606"/>
                      <a:pt x="2935" y="1512"/>
                      <a:pt x="2881" y="1424"/>
                    </a:cubicBezTo>
                    <a:cubicBezTo>
                      <a:pt x="2605" y="965"/>
                      <a:pt x="2367" y="488"/>
                      <a:pt x="217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8" name="Google Shape;2968;p19"/>
              <p:cNvSpPr/>
              <p:nvPr/>
            </p:nvSpPr>
            <p:spPr>
              <a:xfrm>
                <a:off x="7492145" y="3977633"/>
                <a:ext cx="66654" cy="106671"/>
              </a:xfrm>
              <a:custGeom>
                <a:avLst/>
                <a:gdLst/>
                <a:ahLst/>
                <a:cxnLst/>
                <a:rect l="l" t="t" r="r" b="b"/>
                <a:pathLst>
                  <a:path w="558" h="89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18" y="285"/>
                      <a:pt x="70" y="611"/>
                      <a:pt x="196" y="892"/>
                    </a:cubicBezTo>
                    <a:cubicBezTo>
                      <a:pt x="225" y="701"/>
                      <a:pt x="253" y="512"/>
                      <a:pt x="281" y="322"/>
                    </a:cubicBezTo>
                    <a:cubicBezTo>
                      <a:pt x="281" y="316"/>
                      <a:pt x="282" y="309"/>
                      <a:pt x="285" y="306"/>
                    </a:cubicBezTo>
                    <a:cubicBezTo>
                      <a:pt x="289" y="302"/>
                      <a:pt x="294" y="300"/>
                      <a:pt x="300" y="300"/>
                    </a:cubicBezTo>
                    <a:cubicBezTo>
                      <a:pt x="313" y="300"/>
                      <a:pt x="329" y="308"/>
                      <a:pt x="339" y="316"/>
                    </a:cubicBezTo>
                    <a:cubicBezTo>
                      <a:pt x="397" y="365"/>
                      <a:pt x="452" y="416"/>
                      <a:pt x="510" y="465"/>
                    </a:cubicBezTo>
                    <a:cubicBezTo>
                      <a:pt x="518" y="471"/>
                      <a:pt x="530" y="477"/>
                      <a:pt x="539" y="477"/>
                    </a:cubicBezTo>
                    <a:cubicBezTo>
                      <a:pt x="544" y="477"/>
                      <a:pt x="548" y="476"/>
                      <a:pt x="551" y="473"/>
                    </a:cubicBezTo>
                    <a:cubicBezTo>
                      <a:pt x="558" y="465"/>
                      <a:pt x="554" y="457"/>
                      <a:pt x="551" y="449"/>
                    </a:cubicBezTo>
                    <a:cubicBezTo>
                      <a:pt x="514" y="372"/>
                      <a:pt x="480" y="294"/>
                      <a:pt x="443" y="219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9" name="Google Shape;2969;p19"/>
              <p:cNvSpPr/>
              <p:nvPr/>
            </p:nvSpPr>
            <p:spPr>
              <a:xfrm>
                <a:off x="7363971" y="3958759"/>
                <a:ext cx="122200" cy="244997"/>
              </a:xfrm>
              <a:custGeom>
                <a:avLst/>
                <a:gdLst/>
                <a:ahLst/>
                <a:cxnLst/>
                <a:rect l="l" t="t" r="r" b="b"/>
                <a:pathLst>
                  <a:path w="1023" h="2051" extrusionOk="0">
                    <a:moveTo>
                      <a:pt x="847" y="0"/>
                    </a:moveTo>
                    <a:cubicBezTo>
                      <a:pt x="845" y="0"/>
                      <a:pt x="718" y="77"/>
                      <a:pt x="718" y="77"/>
                    </a:cubicBezTo>
                    <a:cubicBezTo>
                      <a:pt x="700" y="79"/>
                      <a:pt x="596" y="567"/>
                      <a:pt x="580" y="616"/>
                    </a:cubicBezTo>
                    <a:cubicBezTo>
                      <a:pt x="535" y="748"/>
                      <a:pt x="449" y="859"/>
                      <a:pt x="411" y="997"/>
                    </a:cubicBezTo>
                    <a:cubicBezTo>
                      <a:pt x="376" y="1123"/>
                      <a:pt x="337" y="1243"/>
                      <a:pt x="291" y="1365"/>
                    </a:cubicBezTo>
                    <a:cubicBezTo>
                      <a:pt x="208" y="1583"/>
                      <a:pt x="90" y="1808"/>
                      <a:pt x="0" y="2051"/>
                    </a:cubicBezTo>
                    <a:cubicBezTo>
                      <a:pt x="259" y="1766"/>
                      <a:pt x="434" y="1390"/>
                      <a:pt x="628" y="1069"/>
                    </a:cubicBezTo>
                    <a:cubicBezTo>
                      <a:pt x="707" y="934"/>
                      <a:pt x="789" y="799"/>
                      <a:pt x="870" y="663"/>
                    </a:cubicBezTo>
                    <a:cubicBezTo>
                      <a:pt x="886" y="750"/>
                      <a:pt x="901" y="835"/>
                      <a:pt x="918" y="923"/>
                    </a:cubicBezTo>
                    <a:cubicBezTo>
                      <a:pt x="995" y="645"/>
                      <a:pt x="1023" y="358"/>
                      <a:pt x="998" y="74"/>
                    </a:cubicBezTo>
                    <a:cubicBezTo>
                      <a:pt x="998" y="74"/>
                      <a:pt x="777" y="43"/>
                      <a:pt x="84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0" name="Google Shape;2970;p19"/>
              <p:cNvSpPr/>
              <p:nvPr/>
            </p:nvSpPr>
            <p:spPr>
              <a:xfrm>
                <a:off x="7401719" y="3800841"/>
                <a:ext cx="307590" cy="246550"/>
              </a:xfrm>
              <a:custGeom>
                <a:avLst/>
                <a:gdLst/>
                <a:ahLst/>
                <a:cxnLst/>
                <a:rect l="l" t="t" r="r" b="b"/>
                <a:pathLst>
                  <a:path w="2575" h="2064" extrusionOk="0">
                    <a:moveTo>
                      <a:pt x="1624" y="1"/>
                    </a:moveTo>
                    <a:lnTo>
                      <a:pt x="519" y="585"/>
                    </a:lnTo>
                    <a:lnTo>
                      <a:pt x="519" y="585"/>
                    </a:lnTo>
                    <a:cubicBezTo>
                      <a:pt x="522" y="573"/>
                      <a:pt x="526" y="562"/>
                      <a:pt x="529" y="550"/>
                    </a:cubicBezTo>
                    <a:lnTo>
                      <a:pt x="529" y="550"/>
                    </a:lnTo>
                    <a:cubicBezTo>
                      <a:pt x="518" y="566"/>
                      <a:pt x="505" y="582"/>
                      <a:pt x="495" y="598"/>
                    </a:cubicBezTo>
                    <a:lnTo>
                      <a:pt x="519" y="585"/>
                    </a:lnTo>
                    <a:lnTo>
                      <a:pt x="519" y="585"/>
                    </a:lnTo>
                    <a:cubicBezTo>
                      <a:pt x="380" y="1049"/>
                      <a:pt x="206" y="1508"/>
                      <a:pt x="1" y="1960"/>
                    </a:cubicBezTo>
                    <a:cubicBezTo>
                      <a:pt x="211" y="1871"/>
                      <a:pt x="396" y="1745"/>
                      <a:pt x="537" y="1595"/>
                    </a:cubicBezTo>
                    <a:cubicBezTo>
                      <a:pt x="587" y="1691"/>
                      <a:pt x="682" y="1771"/>
                      <a:pt x="799" y="1821"/>
                    </a:cubicBezTo>
                    <a:cubicBezTo>
                      <a:pt x="786" y="1757"/>
                      <a:pt x="872" y="1697"/>
                      <a:pt x="955" y="1691"/>
                    </a:cubicBezTo>
                    <a:cubicBezTo>
                      <a:pt x="963" y="1691"/>
                      <a:pt x="970" y="1690"/>
                      <a:pt x="978" y="1690"/>
                    </a:cubicBezTo>
                    <a:cubicBezTo>
                      <a:pt x="1054" y="1690"/>
                      <a:pt x="1126" y="1716"/>
                      <a:pt x="1193" y="1742"/>
                    </a:cubicBezTo>
                    <a:cubicBezTo>
                      <a:pt x="1478" y="1850"/>
                      <a:pt x="1761" y="1956"/>
                      <a:pt x="2047" y="2063"/>
                    </a:cubicBezTo>
                    <a:cubicBezTo>
                      <a:pt x="1881" y="1908"/>
                      <a:pt x="1746" y="1729"/>
                      <a:pt x="1650" y="1539"/>
                    </a:cubicBezTo>
                    <a:lnTo>
                      <a:pt x="1650" y="1539"/>
                    </a:lnTo>
                    <a:cubicBezTo>
                      <a:pt x="1960" y="1651"/>
                      <a:pt x="2266" y="1765"/>
                      <a:pt x="2574" y="1879"/>
                    </a:cubicBezTo>
                    <a:cubicBezTo>
                      <a:pt x="2304" y="1276"/>
                      <a:pt x="1865" y="588"/>
                      <a:pt x="162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1" name="Google Shape;2971;p19"/>
              <p:cNvSpPr/>
              <p:nvPr/>
            </p:nvSpPr>
            <p:spPr>
              <a:xfrm>
                <a:off x="7492264" y="3853759"/>
                <a:ext cx="40972" cy="97473"/>
              </a:xfrm>
              <a:custGeom>
                <a:avLst/>
                <a:gdLst/>
                <a:ahLst/>
                <a:cxnLst/>
                <a:rect l="l" t="t" r="r" b="b"/>
                <a:pathLst>
                  <a:path w="343" h="816" extrusionOk="0">
                    <a:moveTo>
                      <a:pt x="63" y="1"/>
                    </a:moveTo>
                    <a:cubicBezTo>
                      <a:pt x="41" y="262"/>
                      <a:pt x="21" y="522"/>
                      <a:pt x="1" y="784"/>
                    </a:cubicBezTo>
                    <a:cubicBezTo>
                      <a:pt x="94" y="743"/>
                      <a:pt x="105" y="634"/>
                      <a:pt x="158" y="556"/>
                    </a:cubicBezTo>
                    <a:cubicBezTo>
                      <a:pt x="187" y="631"/>
                      <a:pt x="219" y="705"/>
                      <a:pt x="252" y="779"/>
                    </a:cubicBezTo>
                    <a:cubicBezTo>
                      <a:pt x="259" y="794"/>
                      <a:pt x="267" y="808"/>
                      <a:pt x="283" y="814"/>
                    </a:cubicBezTo>
                    <a:cubicBezTo>
                      <a:pt x="286" y="815"/>
                      <a:pt x="289" y="815"/>
                      <a:pt x="292" y="815"/>
                    </a:cubicBezTo>
                    <a:cubicBezTo>
                      <a:pt x="310" y="815"/>
                      <a:pt x="327" y="803"/>
                      <a:pt x="333" y="788"/>
                    </a:cubicBezTo>
                    <a:cubicBezTo>
                      <a:pt x="342" y="772"/>
                      <a:pt x="339" y="752"/>
                      <a:pt x="338" y="734"/>
                    </a:cubicBezTo>
                    <a:cubicBezTo>
                      <a:pt x="312" y="545"/>
                      <a:pt x="309" y="352"/>
                      <a:pt x="328" y="162"/>
                    </a:cubicBezTo>
                    <a:lnTo>
                      <a:pt x="6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2" name="Google Shape;2972;p19"/>
              <p:cNvSpPr/>
              <p:nvPr/>
            </p:nvSpPr>
            <p:spPr>
              <a:xfrm>
                <a:off x="7423459" y="3861046"/>
                <a:ext cx="58054" cy="122917"/>
              </a:xfrm>
              <a:custGeom>
                <a:avLst/>
                <a:gdLst/>
                <a:ahLst/>
                <a:cxnLst/>
                <a:rect l="l" t="t" r="r" b="b"/>
                <a:pathLst>
                  <a:path w="486" h="1029" extrusionOk="0">
                    <a:moveTo>
                      <a:pt x="481" y="1"/>
                    </a:moveTo>
                    <a:lnTo>
                      <a:pt x="363" y="65"/>
                    </a:lnTo>
                    <a:cubicBezTo>
                      <a:pt x="334" y="134"/>
                      <a:pt x="304" y="201"/>
                      <a:pt x="275" y="271"/>
                    </a:cubicBezTo>
                    <a:cubicBezTo>
                      <a:pt x="192" y="527"/>
                      <a:pt x="102" y="779"/>
                      <a:pt x="0" y="1029"/>
                    </a:cubicBezTo>
                    <a:cubicBezTo>
                      <a:pt x="154" y="795"/>
                      <a:pt x="270" y="540"/>
                      <a:pt x="384" y="287"/>
                    </a:cubicBezTo>
                    <a:cubicBezTo>
                      <a:pt x="417" y="213"/>
                      <a:pt x="450" y="136"/>
                      <a:pt x="485" y="62"/>
                    </a:cubicBezTo>
                    <a:lnTo>
                      <a:pt x="48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3" name="Google Shape;2973;p19"/>
              <p:cNvSpPr/>
              <p:nvPr/>
            </p:nvSpPr>
            <p:spPr>
              <a:xfrm>
                <a:off x="7422743" y="3639460"/>
                <a:ext cx="251328" cy="291822"/>
              </a:xfrm>
              <a:custGeom>
                <a:avLst/>
                <a:gdLst/>
                <a:ahLst/>
                <a:cxnLst/>
                <a:rect l="l" t="t" r="r" b="b"/>
                <a:pathLst>
                  <a:path w="2104" h="2443" extrusionOk="0">
                    <a:moveTo>
                      <a:pt x="1387" y="0"/>
                    </a:moveTo>
                    <a:lnTo>
                      <a:pt x="642" y="328"/>
                    </a:lnTo>
                    <a:cubicBezTo>
                      <a:pt x="625" y="604"/>
                      <a:pt x="504" y="1078"/>
                      <a:pt x="416" y="1346"/>
                    </a:cubicBezTo>
                    <a:cubicBezTo>
                      <a:pt x="350" y="1542"/>
                      <a:pt x="262" y="1734"/>
                      <a:pt x="173" y="1923"/>
                    </a:cubicBezTo>
                    <a:cubicBezTo>
                      <a:pt x="115" y="2043"/>
                      <a:pt x="59" y="2167"/>
                      <a:pt x="0" y="2289"/>
                    </a:cubicBezTo>
                    <a:cubicBezTo>
                      <a:pt x="234" y="2178"/>
                      <a:pt x="422" y="1992"/>
                      <a:pt x="515" y="1777"/>
                    </a:cubicBezTo>
                    <a:lnTo>
                      <a:pt x="515" y="1777"/>
                    </a:lnTo>
                    <a:cubicBezTo>
                      <a:pt x="504" y="2001"/>
                      <a:pt x="461" y="2228"/>
                      <a:pt x="385" y="2443"/>
                    </a:cubicBezTo>
                    <a:cubicBezTo>
                      <a:pt x="560" y="2305"/>
                      <a:pt x="735" y="2165"/>
                      <a:pt x="910" y="2027"/>
                    </a:cubicBezTo>
                    <a:cubicBezTo>
                      <a:pt x="976" y="2094"/>
                      <a:pt x="1024" y="2175"/>
                      <a:pt x="1046" y="2264"/>
                    </a:cubicBezTo>
                    <a:cubicBezTo>
                      <a:pt x="1094" y="2199"/>
                      <a:pt x="1140" y="2130"/>
                      <a:pt x="1188" y="2064"/>
                    </a:cubicBezTo>
                    <a:cubicBezTo>
                      <a:pt x="1363" y="2209"/>
                      <a:pt x="1596" y="2300"/>
                      <a:pt x="1839" y="2318"/>
                    </a:cubicBezTo>
                    <a:cubicBezTo>
                      <a:pt x="1806" y="2258"/>
                      <a:pt x="1772" y="2199"/>
                      <a:pt x="1737" y="2136"/>
                    </a:cubicBezTo>
                    <a:lnTo>
                      <a:pt x="1737" y="2136"/>
                    </a:lnTo>
                    <a:cubicBezTo>
                      <a:pt x="1824" y="2196"/>
                      <a:pt x="1934" y="2228"/>
                      <a:pt x="2046" y="2228"/>
                    </a:cubicBezTo>
                    <a:cubicBezTo>
                      <a:pt x="2065" y="2228"/>
                      <a:pt x="2084" y="2227"/>
                      <a:pt x="2103" y="2225"/>
                    </a:cubicBezTo>
                    <a:cubicBezTo>
                      <a:pt x="1771" y="1741"/>
                      <a:pt x="1650" y="1336"/>
                      <a:pt x="1530" y="778"/>
                    </a:cubicBezTo>
                    <a:cubicBezTo>
                      <a:pt x="1480" y="552"/>
                      <a:pt x="1371" y="227"/>
                      <a:pt x="138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4" name="Google Shape;2974;p19"/>
              <p:cNvSpPr/>
              <p:nvPr/>
            </p:nvSpPr>
            <p:spPr>
              <a:xfrm>
                <a:off x="7433852" y="3639579"/>
                <a:ext cx="239861" cy="292061"/>
              </a:xfrm>
              <a:custGeom>
                <a:avLst/>
                <a:gdLst/>
                <a:ahLst/>
                <a:cxnLst/>
                <a:rect l="l" t="t" r="r" b="b"/>
                <a:pathLst>
                  <a:path w="2008" h="2445" extrusionOk="0">
                    <a:moveTo>
                      <a:pt x="1293" y="0"/>
                    </a:moveTo>
                    <a:lnTo>
                      <a:pt x="968" y="144"/>
                    </a:lnTo>
                    <a:cubicBezTo>
                      <a:pt x="968" y="282"/>
                      <a:pt x="1013" y="430"/>
                      <a:pt x="1026" y="571"/>
                    </a:cubicBezTo>
                    <a:cubicBezTo>
                      <a:pt x="1040" y="732"/>
                      <a:pt x="1049" y="895"/>
                      <a:pt x="1055" y="1058"/>
                    </a:cubicBezTo>
                    <a:cubicBezTo>
                      <a:pt x="1013" y="952"/>
                      <a:pt x="962" y="847"/>
                      <a:pt x="907" y="747"/>
                    </a:cubicBezTo>
                    <a:cubicBezTo>
                      <a:pt x="819" y="934"/>
                      <a:pt x="742" y="1124"/>
                      <a:pt x="683" y="1319"/>
                    </a:cubicBezTo>
                    <a:cubicBezTo>
                      <a:pt x="690" y="1177"/>
                      <a:pt x="715" y="994"/>
                      <a:pt x="638" y="866"/>
                    </a:cubicBezTo>
                    <a:cubicBezTo>
                      <a:pt x="635" y="1072"/>
                      <a:pt x="594" y="1277"/>
                      <a:pt x="517" y="1471"/>
                    </a:cubicBezTo>
                    <a:lnTo>
                      <a:pt x="474" y="1198"/>
                    </a:lnTo>
                    <a:cubicBezTo>
                      <a:pt x="369" y="1553"/>
                      <a:pt x="246" y="1939"/>
                      <a:pt x="0" y="2241"/>
                    </a:cubicBezTo>
                    <a:cubicBezTo>
                      <a:pt x="138" y="2138"/>
                      <a:pt x="226" y="2092"/>
                      <a:pt x="384" y="1881"/>
                    </a:cubicBezTo>
                    <a:cubicBezTo>
                      <a:pt x="391" y="1871"/>
                      <a:pt x="401" y="1861"/>
                      <a:pt x="413" y="1851"/>
                    </a:cubicBezTo>
                    <a:lnTo>
                      <a:pt x="413" y="1851"/>
                    </a:lnTo>
                    <a:cubicBezTo>
                      <a:pt x="459" y="1925"/>
                      <a:pt x="365" y="2383"/>
                      <a:pt x="291" y="2444"/>
                    </a:cubicBezTo>
                    <a:cubicBezTo>
                      <a:pt x="465" y="2306"/>
                      <a:pt x="641" y="2166"/>
                      <a:pt x="815" y="2028"/>
                    </a:cubicBezTo>
                    <a:cubicBezTo>
                      <a:pt x="882" y="2094"/>
                      <a:pt x="930" y="2177"/>
                      <a:pt x="952" y="2264"/>
                    </a:cubicBezTo>
                    <a:cubicBezTo>
                      <a:pt x="998" y="2199"/>
                      <a:pt x="1046" y="2131"/>
                      <a:pt x="1092" y="2064"/>
                    </a:cubicBezTo>
                    <a:cubicBezTo>
                      <a:pt x="1267" y="2209"/>
                      <a:pt x="1502" y="2301"/>
                      <a:pt x="1744" y="2318"/>
                    </a:cubicBezTo>
                    <a:cubicBezTo>
                      <a:pt x="1710" y="2259"/>
                      <a:pt x="1678" y="2199"/>
                      <a:pt x="1643" y="2137"/>
                    </a:cubicBezTo>
                    <a:lnTo>
                      <a:pt x="1643" y="2137"/>
                    </a:lnTo>
                    <a:cubicBezTo>
                      <a:pt x="1731" y="2197"/>
                      <a:pt x="1842" y="2229"/>
                      <a:pt x="1955" y="2229"/>
                    </a:cubicBezTo>
                    <a:cubicBezTo>
                      <a:pt x="1972" y="2229"/>
                      <a:pt x="1990" y="2228"/>
                      <a:pt x="2007" y="2227"/>
                    </a:cubicBezTo>
                    <a:cubicBezTo>
                      <a:pt x="1676" y="1742"/>
                      <a:pt x="1556" y="1336"/>
                      <a:pt x="1434" y="779"/>
                    </a:cubicBezTo>
                    <a:cubicBezTo>
                      <a:pt x="1386" y="552"/>
                      <a:pt x="1277" y="227"/>
                      <a:pt x="12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5" name="Google Shape;2975;p19"/>
              <p:cNvSpPr/>
              <p:nvPr/>
            </p:nvSpPr>
            <p:spPr>
              <a:xfrm>
                <a:off x="7469676" y="3710654"/>
                <a:ext cx="205219" cy="220987"/>
              </a:xfrm>
              <a:custGeom>
                <a:avLst/>
                <a:gdLst/>
                <a:ahLst/>
                <a:cxnLst/>
                <a:rect l="l" t="t" r="r" b="b"/>
                <a:pathLst>
                  <a:path w="1718" h="1850" extrusionOk="0">
                    <a:moveTo>
                      <a:pt x="1099" y="1"/>
                    </a:moveTo>
                    <a:lnTo>
                      <a:pt x="1070" y="60"/>
                    </a:lnTo>
                    <a:cubicBezTo>
                      <a:pt x="1136" y="486"/>
                      <a:pt x="1245" y="903"/>
                      <a:pt x="1396" y="1308"/>
                    </a:cubicBezTo>
                    <a:cubicBezTo>
                      <a:pt x="1235" y="1226"/>
                      <a:pt x="1091" y="1120"/>
                      <a:pt x="972" y="996"/>
                    </a:cubicBezTo>
                    <a:lnTo>
                      <a:pt x="972" y="996"/>
                    </a:lnTo>
                    <a:cubicBezTo>
                      <a:pt x="978" y="1118"/>
                      <a:pt x="985" y="1241"/>
                      <a:pt x="993" y="1363"/>
                    </a:cubicBezTo>
                    <a:cubicBezTo>
                      <a:pt x="952" y="1332"/>
                      <a:pt x="904" y="1305"/>
                      <a:pt x="850" y="1302"/>
                    </a:cubicBezTo>
                    <a:cubicBezTo>
                      <a:pt x="849" y="1302"/>
                      <a:pt x="849" y="1302"/>
                      <a:pt x="848" y="1302"/>
                    </a:cubicBezTo>
                    <a:cubicBezTo>
                      <a:pt x="793" y="1302"/>
                      <a:pt x="736" y="1343"/>
                      <a:pt x="747" y="1388"/>
                    </a:cubicBezTo>
                    <a:cubicBezTo>
                      <a:pt x="700" y="1338"/>
                      <a:pt x="635" y="1284"/>
                      <a:pt x="565" y="1284"/>
                    </a:cubicBezTo>
                    <a:cubicBezTo>
                      <a:pt x="553" y="1284"/>
                      <a:pt x="541" y="1286"/>
                      <a:pt x="529" y="1289"/>
                    </a:cubicBezTo>
                    <a:cubicBezTo>
                      <a:pt x="498" y="1296"/>
                      <a:pt x="473" y="1316"/>
                      <a:pt x="448" y="1335"/>
                    </a:cubicBezTo>
                    <a:cubicBezTo>
                      <a:pt x="367" y="1396"/>
                      <a:pt x="284" y="1460"/>
                      <a:pt x="203" y="1524"/>
                    </a:cubicBezTo>
                    <a:cubicBezTo>
                      <a:pt x="198" y="1377"/>
                      <a:pt x="193" y="1232"/>
                      <a:pt x="190" y="1084"/>
                    </a:cubicBezTo>
                    <a:cubicBezTo>
                      <a:pt x="190" y="1096"/>
                      <a:pt x="139" y="1139"/>
                      <a:pt x="132" y="1148"/>
                    </a:cubicBezTo>
                    <a:cubicBezTo>
                      <a:pt x="113" y="1171"/>
                      <a:pt x="95" y="1197"/>
                      <a:pt x="81" y="1224"/>
                    </a:cubicBezTo>
                    <a:cubicBezTo>
                      <a:pt x="52" y="1277"/>
                      <a:pt x="30" y="1332"/>
                      <a:pt x="4" y="1388"/>
                    </a:cubicBezTo>
                    <a:cubicBezTo>
                      <a:pt x="44" y="1359"/>
                      <a:pt x="82" y="1330"/>
                      <a:pt x="120" y="1299"/>
                    </a:cubicBezTo>
                    <a:lnTo>
                      <a:pt x="120" y="1299"/>
                    </a:lnTo>
                    <a:cubicBezTo>
                      <a:pt x="126" y="1386"/>
                      <a:pt x="98" y="1483"/>
                      <a:pt x="81" y="1569"/>
                    </a:cubicBezTo>
                    <a:cubicBezTo>
                      <a:pt x="59" y="1664"/>
                      <a:pt x="33" y="1757"/>
                      <a:pt x="1" y="1849"/>
                    </a:cubicBezTo>
                    <a:cubicBezTo>
                      <a:pt x="175" y="1711"/>
                      <a:pt x="351" y="1571"/>
                      <a:pt x="525" y="1433"/>
                    </a:cubicBezTo>
                    <a:cubicBezTo>
                      <a:pt x="592" y="1499"/>
                      <a:pt x="640" y="1582"/>
                      <a:pt x="662" y="1669"/>
                    </a:cubicBezTo>
                    <a:cubicBezTo>
                      <a:pt x="708" y="1604"/>
                      <a:pt x="756" y="1536"/>
                      <a:pt x="802" y="1469"/>
                    </a:cubicBezTo>
                    <a:cubicBezTo>
                      <a:pt x="977" y="1614"/>
                      <a:pt x="1211" y="1706"/>
                      <a:pt x="1454" y="1723"/>
                    </a:cubicBezTo>
                    <a:cubicBezTo>
                      <a:pt x="1420" y="1664"/>
                      <a:pt x="1388" y="1604"/>
                      <a:pt x="1353" y="1542"/>
                    </a:cubicBezTo>
                    <a:lnTo>
                      <a:pt x="1353" y="1542"/>
                    </a:lnTo>
                    <a:cubicBezTo>
                      <a:pt x="1441" y="1602"/>
                      <a:pt x="1552" y="1634"/>
                      <a:pt x="1665" y="1634"/>
                    </a:cubicBezTo>
                    <a:cubicBezTo>
                      <a:pt x="1682" y="1634"/>
                      <a:pt x="1700" y="1633"/>
                      <a:pt x="1717" y="1632"/>
                    </a:cubicBezTo>
                    <a:cubicBezTo>
                      <a:pt x="1386" y="1147"/>
                      <a:pt x="1266" y="741"/>
                      <a:pt x="1144" y="184"/>
                    </a:cubicBezTo>
                    <a:cubicBezTo>
                      <a:pt x="1132" y="129"/>
                      <a:pt x="1115" y="66"/>
                      <a:pt x="109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6" name="Google Shape;2976;p19"/>
              <p:cNvSpPr/>
              <p:nvPr/>
            </p:nvSpPr>
            <p:spPr>
              <a:xfrm>
                <a:off x="7480319" y="3474614"/>
                <a:ext cx="143701" cy="256703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2149" extrusionOk="0">
                    <a:moveTo>
                      <a:pt x="356" y="0"/>
                    </a:moveTo>
                    <a:cubicBezTo>
                      <a:pt x="330" y="153"/>
                      <a:pt x="210" y="1242"/>
                      <a:pt x="144" y="1535"/>
                    </a:cubicBezTo>
                    <a:cubicBezTo>
                      <a:pt x="115" y="1663"/>
                      <a:pt x="69" y="1788"/>
                      <a:pt x="1" y="1906"/>
                    </a:cubicBezTo>
                    <a:cubicBezTo>
                      <a:pt x="166" y="1903"/>
                      <a:pt x="322" y="1794"/>
                      <a:pt x="361" y="1656"/>
                    </a:cubicBezTo>
                    <a:lnTo>
                      <a:pt x="361" y="1656"/>
                    </a:lnTo>
                    <a:cubicBezTo>
                      <a:pt x="385" y="1814"/>
                      <a:pt x="375" y="1975"/>
                      <a:pt x="330" y="2129"/>
                    </a:cubicBezTo>
                    <a:cubicBezTo>
                      <a:pt x="449" y="2013"/>
                      <a:pt x="555" y="1887"/>
                      <a:pt x="640" y="1750"/>
                    </a:cubicBezTo>
                    <a:cubicBezTo>
                      <a:pt x="669" y="1768"/>
                      <a:pt x="689" y="1795"/>
                      <a:pt x="712" y="1817"/>
                    </a:cubicBezTo>
                    <a:cubicBezTo>
                      <a:pt x="735" y="1836"/>
                      <a:pt x="764" y="1853"/>
                      <a:pt x="792" y="1853"/>
                    </a:cubicBezTo>
                    <a:cubicBezTo>
                      <a:pt x="797" y="1853"/>
                      <a:pt x="802" y="1853"/>
                      <a:pt x="807" y="1852"/>
                    </a:cubicBezTo>
                    <a:cubicBezTo>
                      <a:pt x="834" y="1846"/>
                      <a:pt x="855" y="1818"/>
                      <a:pt x="850" y="1796"/>
                    </a:cubicBezTo>
                    <a:lnTo>
                      <a:pt x="850" y="1796"/>
                    </a:lnTo>
                    <a:cubicBezTo>
                      <a:pt x="942" y="1932"/>
                      <a:pt x="1062" y="2052"/>
                      <a:pt x="1203" y="2148"/>
                    </a:cubicBezTo>
                    <a:cubicBezTo>
                      <a:pt x="1088" y="1790"/>
                      <a:pt x="972" y="1431"/>
                      <a:pt x="856" y="1074"/>
                    </a:cubicBezTo>
                    <a:cubicBezTo>
                      <a:pt x="811" y="937"/>
                      <a:pt x="653" y="259"/>
                      <a:pt x="644" y="59"/>
                    </a:cubicBezTo>
                    <a:lnTo>
                      <a:pt x="35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7" name="Google Shape;2977;p19"/>
              <p:cNvSpPr/>
              <p:nvPr/>
            </p:nvSpPr>
            <p:spPr>
              <a:xfrm>
                <a:off x="7532042" y="3330075"/>
                <a:ext cx="597" cy="21024"/>
              </a:xfrm>
              <a:custGeom>
                <a:avLst/>
                <a:gdLst/>
                <a:ahLst/>
                <a:cxnLst/>
                <a:rect l="l" t="t" r="r" b="b"/>
                <a:pathLst>
                  <a:path w="5" h="176" extrusionOk="0">
                    <a:moveTo>
                      <a:pt x="0" y="1"/>
                    </a:moveTo>
                    <a:lnTo>
                      <a:pt x="0" y="49"/>
                    </a:lnTo>
                    <a:cubicBezTo>
                      <a:pt x="0" y="92"/>
                      <a:pt x="0" y="134"/>
                      <a:pt x="5" y="175"/>
                    </a:cubicBezTo>
                    <a:cubicBezTo>
                      <a:pt x="5" y="108"/>
                      <a:pt x="2" y="49"/>
                      <a:pt x="0" y="1"/>
                    </a:cubicBezTo>
                    <a:close/>
                  </a:path>
                </a:pathLst>
              </a:custGeom>
              <a:solidFill>
                <a:srgbClr val="1C1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8" name="Google Shape;2978;p19"/>
              <p:cNvSpPr/>
              <p:nvPr/>
            </p:nvSpPr>
            <p:spPr>
              <a:xfrm>
                <a:off x="7431582" y="3927582"/>
                <a:ext cx="277010" cy="119572"/>
              </a:xfrm>
              <a:custGeom>
                <a:avLst/>
                <a:gdLst/>
                <a:ahLst/>
                <a:cxnLst/>
                <a:rect l="l" t="t" r="r" b="b"/>
                <a:pathLst>
                  <a:path w="2319" h="1001" extrusionOk="0">
                    <a:moveTo>
                      <a:pt x="1547" y="0"/>
                    </a:moveTo>
                    <a:cubicBezTo>
                      <a:pt x="1569" y="97"/>
                      <a:pt x="1589" y="198"/>
                      <a:pt x="1611" y="296"/>
                    </a:cubicBezTo>
                    <a:cubicBezTo>
                      <a:pt x="1479" y="248"/>
                      <a:pt x="1348" y="196"/>
                      <a:pt x="1219" y="139"/>
                    </a:cubicBezTo>
                    <a:lnTo>
                      <a:pt x="1219" y="139"/>
                    </a:lnTo>
                    <a:cubicBezTo>
                      <a:pt x="1207" y="298"/>
                      <a:pt x="1217" y="457"/>
                      <a:pt x="1249" y="611"/>
                    </a:cubicBezTo>
                    <a:cubicBezTo>
                      <a:pt x="1039" y="542"/>
                      <a:pt x="830" y="471"/>
                      <a:pt x="621" y="399"/>
                    </a:cubicBezTo>
                    <a:cubicBezTo>
                      <a:pt x="599" y="433"/>
                      <a:pt x="574" y="465"/>
                      <a:pt x="552" y="498"/>
                    </a:cubicBezTo>
                    <a:cubicBezTo>
                      <a:pt x="522" y="367"/>
                      <a:pt x="457" y="241"/>
                      <a:pt x="364" y="135"/>
                    </a:cubicBezTo>
                    <a:cubicBezTo>
                      <a:pt x="262" y="302"/>
                      <a:pt x="163" y="469"/>
                      <a:pt x="62" y="636"/>
                    </a:cubicBezTo>
                    <a:cubicBezTo>
                      <a:pt x="37" y="675"/>
                      <a:pt x="14" y="719"/>
                      <a:pt x="1" y="761"/>
                    </a:cubicBezTo>
                    <a:cubicBezTo>
                      <a:pt x="107" y="693"/>
                      <a:pt x="201" y="617"/>
                      <a:pt x="281" y="532"/>
                    </a:cubicBezTo>
                    <a:cubicBezTo>
                      <a:pt x="332" y="627"/>
                      <a:pt x="426" y="707"/>
                      <a:pt x="544" y="757"/>
                    </a:cubicBezTo>
                    <a:cubicBezTo>
                      <a:pt x="531" y="693"/>
                      <a:pt x="616" y="635"/>
                      <a:pt x="700" y="627"/>
                    </a:cubicBezTo>
                    <a:cubicBezTo>
                      <a:pt x="706" y="627"/>
                      <a:pt x="712" y="627"/>
                      <a:pt x="718" y="627"/>
                    </a:cubicBezTo>
                    <a:cubicBezTo>
                      <a:pt x="795" y="627"/>
                      <a:pt x="868" y="653"/>
                      <a:pt x="937" y="678"/>
                    </a:cubicBezTo>
                    <a:cubicBezTo>
                      <a:pt x="1222" y="786"/>
                      <a:pt x="1506" y="893"/>
                      <a:pt x="1791" y="1001"/>
                    </a:cubicBezTo>
                    <a:cubicBezTo>
                      <a:pt x="1626" y="842"/>
                      <a:pt x="1492" y="667"/>
                      <a:pt x="1395" y="475"/>
                    </a:cubicBezTo>
                    <a:lnTo>
                      <a:pt x="1395" y="475"/>
                    </a:lnTo>
                    <a:cubicBezTo>
                      <a:pt x="1704" y="588"/>
                      <a:pt x="2010" y="703"/>
                      <a:pt x="2318" y="815"/>
                    </a:cubicBezTo>
                    <a:cubicBezTo>
                      <a:pt x="2254" y="669"/>
                      <a:pt x="2179" y="518"/>
                      <a:pt x="2099" y="366"/>
                    </a:cubicBezTo>
                    <a:cubicBezTo>
                      <a:pt x="1928" y="232"/>
                      <a:pt x="1743" y="109"/>
                      <a:pt x="1547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9" name="Google Shape;2979;p19"/>
              <p:cNvSpPr/>
              <p:nvPr/>
            </p:nvSpPr>
            <p:spPr>
              <a:xfrm>
                <a:off x="7403511" y="3957565"/>
                <a:ext cx="338648" cy="297078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487" extrusionOk="0">
                    <a:moveTo>
                      <a:pt x="1990" y="0"/>
                    </a:moveTo>
                    <a:lnTo>
                      <a:pt x="2014" y="308"/>
                    </a:lnTo>
                    <a:cubicBezTo>
                      <a:pt x="2064" y="678"/>
                      <a:pt x="2139" y="1047"/>
                      <a:pt x="2240" y="1409"/>
                    </a:cubicBezTo>
                    <a:cubicBezTo>
                      <a:pt x="2139" y="1319"/>
                      <a:pt x="2038" y="1229"/>
                      <a:pt x="1936" y="1140"/>
                    </a:cubicBezTo>
                    <a:lnTo>
                      <a:pt x="1936" y="1140"/>
                    </a:lnTo>
                    <a:cubicBezTo>
                      <a:pt x="1965" y="1296"/>
                      <a:pt x="1993" y="1452"/>
                      <a:pt x="2020" y="1608"/>
                    </a:cubicBezTo>
                    <a:cubicBezTo>
                      <a:pt x="1635" y="1406"/>
                      <a:pt x="1503" y="969"/>
                      <a:pt x="1149" y="731"/>
                    </a:cubicBezTo>
                    <a:cubicBezTo>
                      <a:pt x="1120" y="1145"/>
                      <a:pt x="1071" y="1557"/>
                      <a:pt x="1001" y="1968"/>
                    </a:cubicBezTo>
                    <a:cubicBezTo>
                      <a:pt x="975" y="1760"/>
                      <a:pt x="917" y="1557"/>
                      <a:pt x="827" y="1367"/>
                    </a:cubicBezTo>
                    <a:cubicBezTo>
                      <a:pt x="786" y="1455"/>
                      <a:pt x="744" y="1547"/>
                      <a:pt x="705" y="1635"/>
                    </a:cubicBezTo>
                    <a:cubicBezTo>
                      <a:pt x="655" y="1445"/>
                      <a:pt x="606" y="1256"/>
                      <a:pt x="558" y="1065"/>
                    </a:cubicBezTo>
                    <a:cubicBezTo>
                      <a:pt x="304" y="1368"/>
                      <a:pt x="138" y="1715"/>
                      <a:pt x="0" y="2078"/>
                    </a:cubicBezTo>
                    <a:cubicBezTo>
                      <a:pt x="98" y="1980"/>
                      <a:pt x="186" y="1874"/>
                      <a:pt x="270" y="1762"/>
                    </a:cubicBezTo>
                    <a:cubicBezTo>
                      <a:pt x="286" y="1808"/>
                      <a:pt x="308" y="1852"/>
                      <a:pt x="331" y="1892"/>
                    </a:cubicBezTo>
                    <a:cubicBezTo>
                      <a:pt x="397" y="1869"/>
                      <a:pt x="420" y="1748"/>
                      <a:pt x="478" y="1748"/>
                    </a:cubicBezTo>
                    <a:cubicBezTo>
                      <a:pt x="484" y="1748"/>
                      <a:pt x="490" y="1749"/>
                      <a:pt x="497" y="1752"/>
                    </a:cubicBezTo>
                    <a:cubicBezTo>
                      <a:pt x="516" y="1760"/>
                      <a:pt x="526" y="1779"/>
                      <a:pt x="538" y="1797"/>
                    </a:cubicBezTo>
                    <a:cubicBezTo>
                      <a:pt x="655" y="2009"/>
                      <a:pt x="731" y="2245"/>
                      <a:pt x="758" y="2486"/>
                    </a:cubicBezTo>
                    <a:cubicBezTo>
                      <a:pt x="927" y="2267"/>
                      <a:pt x="1098" y="2049"/>
                      <a:pt x="1267" y="1830"/>
                    </a:cubicBezTo>
                    <a:cubicBezTo>
                      <a:pt x="1289" y="1798"/>
                      <a:pt x="1321" y="1764"/>
                      <a:pt x="1358" y="1764"/>
                    </a:cubicBezTo>
                    <a:cubicBezTo>
                      <a:pt x="1359" y="1764"/>
                      <a:pt x="1361" y="1765"/>
                      <a:pt x="1362" y="1765"/>
                    </a:cubicBezTo>
                    <a:cubicBezTo>
                      <a:pt x="1438" y="1768"/>
                      <a:pt x="1461" y="1890"/>
                      <a:pt x="1535" y="1897"/>
                    </a:cubicBezTo>
                    <a:cubicBezTo>
                      <a:pt x="1576" y="1852"/>
                      <a:pt x="1615" y="1808"/>
                      <a:pt x="1656" y="1762"/>
                    </a:cubicBezTo>
                    <a:cubicBezTo>
                      <a:pt x="1823" y="1921"/>
                      <a:pt x="2001" y="2072"/>
                      <a:pt x="2189" y="2209"/>
                    </a:cubicBezTo>
                    <a:cubicBezTo>
                      <a:pt x="2217" y="2229"/>
                      <a:pt x="2256" y="2248"/>
                      <a:pt x="2290" y="2248"/>
                    </a:cubicBezTo>
                    <a:cubicBezTo>
                      <a:pt x="2310" y="2248"/>
                      <a:pt x="2327" y="2242"/>
                      <a:pt x="2340" y="2225"/>
                    </a:cubicBezTo>
                    <a:cubicBezTo>
                      <a:pt x="2353" y="2209"/>
                      <a:pt x="2354" y="2187"/>
                      <a:pt x="2356" y="2165"/>
                    </a:cubicBezTo>
                    <a:lnTo>
                      <a:pt x="2377" y="1876"/>
                    </a:lnTo>
                    <a:cubicBezTo>
                      <a:pt x="2520" y="1990"/>
                      <a:pt x="2672" y="2087"/>
                      <a:pt x="2835" y="2165"/>
                    </a:cubicBezTo>
                    <a:cubicBezTo>
                      <a:pt x="2621" y="1730"/>
                      <a:pt x="2488" y="1252"/>
                      <a:pt x="2244" y="831"/>
                    </a:cubicBezTo>
                    <a:lnTo>
                      <a:pt x="2244" y="831"/>
                    </a:lnTo>
                    <a:cubicBezTo>
                      <a:pt x="2327" y="893"/>
                      <a:pt x="2411" y="956"/>
                      <a:pt x="2494" y="1018"/>
                    </a:cubicBezTo>
                    <a:cubicBezTo>
                      <a:pt x="2501" y="918"/>
                      <a:pt x="2444" y="824"/>
                      <a:pt x="2391" y="735"/>
                    </a:cubicBezTo>
                    <a:cubicBezTo>
                      <a:pt x="2245" y="495"/>
                      <a:pt x="2113" y="249"/>
                      <a:pt x="1990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0" name="Google Shape;2980;p19"/>
              <p:cNvSpPr/>
              <p:nvPr/>
            </p:nvSpPr>
            <p:spPr>
              <a:xfrm>
                <a:off x="7425848" y="4162428"/>
                <a:ext cx="381770" cy="276891"/>
              </a:xfrm>
              <a:custGeom>
                <a:avLst/>
                <a:gdLst/>
                <a:ahLst/>
                <a:cxnLst/>
                <a:rect l="l" t="t" r="r" b="b"/>
                <a:pathLst>
                  <a:path w="3196" h="2318" extrusionOk="0">
                    <a:moveTo>
                      <a:pt x="2182" y="0"/>
                    </a:moveTo>
                    <a:lnTo>
                      <a:pt x="2182" y="0"/>
                    </a:lnTo>
                    <a:cubicBezTo>
                      <a:pt x="2305" y="464"/>
                      <a:pt x="2427" y="927"/>
                      <a:pt x="2551" y="1390"/>
                    </a:cubicBezTo>
                    <a:cubicBezTo>
                      <a:pt x="2291" y="1242"/>
                      <a:pt x="2053" y="1065"/>
                      <a:pt x="1846" y="864"/>
                    </a:cubicBezTo>
                    <a:cubicBezTo>
                      <a:pt x="1798" y="992"/>
                      <a:pt x="1766" y="1123"/>
                      <a:pt x="1749" y="1256"/>
                    </a:cubicBezTo>
                    <a:cubicBezTo>
                      <a:pt x="1618" y="1134"/>
                      <a:pt x="1498" y="1004"/>
                      <a:pt x="1389" y="866"/>
                    </a:cubicBezTo>
                    <a:cubicBezTo>
                      <a:pt x="1360" y="1057"/>
                      <a:pt x="1318" y="1251"/>
                      <a:pt x="1263" y="1441"/>
                    </a:cubicBezTo>
                    <a:cubicBezTo>
                      <a:pt x="1168" y="1339"/>
                      <a:pt x="1072" y="1239"/>
                      <a:pt x="978" y="1137"/>
                    </a:cubicBezTo>
                    <a:cubicBezTo>
                      <a:pt x="782" y="1389"/>
                      <a:pt x="709" y="1693"/>
                      <a:pt x="641" y="1988"/>
                    </a:cubicBezTo>
                    <a:cubicBezTo>
                      <a:pt x="497" y="1585"/>
                      <a:pt x="368" y="1179"/>
                      <a:pt x="256" y="770"/>
                    </a:cubicBezTo>
                    <a:cubicBezTo>
                      <a:pt x="192" y="1068"/>
                      <a:pt x="91" y="1357"/>
                      <a:pt x="1" y="1650"/>
                    </a:cubicBezTo>
                    <a:cubicBezTo>
                      <a:pt x="20" y="1632"/>
                      <a:pt x="40" y="1615"/>
                      <a:pt x="60" y="1598"/>
                    </a:cubicBezTo>
                    <a:cubicBezTo>
                      <a:pt x="256" y="1888"/>
                      <a:pt x="531" y="2136"/>
                      <a:pt x="857" y="2318"/>
                    </a:cubicBezTo>
                    <a:cubicBezTo>
                      <a:pt x="824" y="2091"/>
                      <a:pt x="853" y="1858"/>
                      <a:pt x="942" y="1640"/>
                    </a:cubicBezTo>
                    <a:cubicBezTo>
                      <a:pt x="1075" y="1724"/>
                      <a:pt x="1207" y="1811"/>
                      <a:pt x="1340" y="1898"/>
                    </a:cubicBezTo>
                    <a:cubicBezTo>
                      <a:pt x="1389" y="1814"/>
                      <a:pt x="1440" y="1730"/>
                      <a:pt x="1489" y="1647"/>
                    </a:cubicBezTo>
                    <a:cubicBezTo>
                      <a:pt x="1563" y="1707"/>
                      <a:pt x="1636" y="1766"/>
                      <a:pt x="1710" y="1826"/>
                    </a:cubicBezTo>
                    <a:cubicBezTo>
                      <a:pt x="1634" y="1765"/>
                      <a:pt x="1783" y="1753"/>
                      <a:pt x="1905" y="1753"/>
                    </a:cubicBezTo>
                    <a:cubicBezTo>
                      <a:pt x="1975" y="1753"/>
                      <a:pt x="2036" y="1757"/>
                      <a:pt x="2041" y="1757"/>
                    </a:cubicBezTo>
                    <a:cubicBezTo>
                      <a:pt x="2186" y="1781"/>
                      <a:pt x="2331" y="1808"/>
                      <a:pt x="2471" y="1846"/>
                    </a:cubicBezTo>
                    <a:cubicBezTo>
                      <a:pt x="2748" y="1923"/>
                      <a:pt x="3017" y="2043"/>
                      <a:pt x="3195" y="2250"/>
                    </a:cubicBezTo>
                    <a:cubicBezTo>
                      <a:pt x="3110" y="1598"/>
                      <a:pt x="2684" y="1025"/>
                      <a:pt x="2378" y="429"/>
                    </a:cubicBezTo>
                    <a:cubicBezTo>
                      <a:pt x="2307" y="286"/>
                      <a:pt x="2241" y="145"/>
                      <a:pt x="2182" y="0"/>
                    </a:cubicBezTo>
                    <a:close/>
                  </a:path>
                </a:pathLst>
              </a:custGeom>
              <a:solidFill>
                <a:srgbClr val="291F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1" name="Google Shape;2981;p19"/>
              <p:cNvSpPr/>
              <p:nvPr/>
            </p:nvSpPr>
            <p:spPr>
              <a:xfrm>
                <a:off x="7656035" y="3953862"/>
                <a:ext cx="580898" cy="432538"/>
              </a:xfrm>
              <a:custGeom>
                <a:avLst/>
                <a:gdLst/>
                <a:ahLst/>
                <a:cxnLst/>
                <a:rect l="l" t="t" r="r" b="b"/>
                <a:pathLst>
                  <a:path w="4863" h="3621" extrusionOk="0">
                    <a:moveTo>
                      <a:pt x="3381" y="1"/>
                    </a:moveTo>
                    <a:lnTo>
                      <a:pt x="825" y="953"/>
                    </a:lnTo>
                    <a:cubicBezTo>
                      <a:pt x="656" y="1817"/>
                      <a:pt x="317" y="2718"/>
                      <a:pt x="1" y="3358"/>
                    </a:cubicBezTo>
                    <a:cubicBezTo>
                      <a:pt x="246" y="3271"/>
                      <a:pt x="531" y="3017"/>
                      <a:pt x="677" y="2734"/>
                    </a:cubicBezTo>
                    <a:lnTo>
                      <a:pt x="677" y="2734"/>
                    </a:lnTo>
                    <a:cubicBezTo>
                      <a:pt x="673" y="2864"/>
                      <a:pt x="727" y="2994"/>
                      <a:pt x="828" y="3088"/>
                    </a:cubicBezTo>
                    <a:cubicBezTo>
                      <a:pt x="945" y="2984"/>
                      <a:pt x="1062" y="2879"/>
                      <a:pt x="1178" y="2776"/>
                    </a:cubicBezTo>
                    <a:cubicBezTo>
                      <a:pt x="1409" y="3114"/>
                      <a:pt x="1733" y="3408"/>
                      <a:pt x="2115" y="3621"/>
                    </a:cubicBezTo>
                    <a:cubicBezTo>
                      <a:pt x="2077" y="3354"/>
                      <a:pt x="2112" y="3081"/>
                      <a:pt x="2215" y="2824"/>
                    </a:cubicBezTo>
                    <a:cubicBezTo>
                      <a:pt x="2372" y="2925"/>
                      <a:pt x="2527" y="3027"/>
                      <a:pt x="2684" y="3132"/>
                    </a:cubicBezTo>
                    <a:cubicBezTo>
                      <a:pt x="2742" y="3033"/>
                      <a:pt x="2800" y="2936"/>
                      <a:pt x="2858" y="2835"/>
                    </a:cubicBezTo>
                    <a:cubicBezTo>
                      <a:pt x="2946" y="2907"/>
                      <a:pt x="3030" y="2976"/>
                      <a:pt x="3117" y="3046"/>
                    </a:cubicBezTo>
                    <a:cubicBezTo>
                      <a:pt x="3029" y="2974"/>
                      <a:pt x="3201" y="2960"/>
                      <a:pt x="3344" y="2960"/>
                    </a:cubicBezTo>
                    <a:cubicBezTo>
                      <a:pt x="3426" y="2960"/>
                      <a:pt x="3499" y="2964"/>
                      <a:pt x="3506" y="2966"/>
                    </a:cubicBezTo>
                    <a:cubicBezTo>
                      <a:pt x="3676" y="2992"/>
                      <a:pt x="3846" y="3024"/>
                      <a:pt x="4010" y="3069"/>
                    </a:cubicBezTo>
                    <a:cubicBezTo>
                      <a:pt x="4340" y="3159"/>
                      <a:pt x="4653" y="3302"/>
                      <a:pt x="4862" y="3543"/>
                    </a:cubicBezTo>
                    <a:cubicBezTo>
                      <a:pt x="4762" y="2774"/>
                      <a:pt x="4263" y="2105"/>
                      <a:pt x="3904" y="1402"/>
                    </a:cubicBezTo>
                    <a:cubicBezTo>
                      <a:pt x="3673" y="955"/>
                      <a:pt x="3499" y="484"/>
                      <a:pt x="338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2" name="Google Shape;2982;p19"/>
              <p:cNvSpPr/>
              <p:nvPr/>
            </p:nvSpPr>
            <p:spPr>
              <a:xfrm>
                <a:off x="7838082" y="4068537"/>
                <a:ext cx="1672" cy="2389"/>
              </a:xfrm>
              <a:custGeom>
                <a:avLst/>
                <a:gdLst/>
                <a:ahLst/>
                <a:cxnLst/>
                <a:rect l="l" t="t" r="r" b="b"/>
                <a:pathLst>
                  <a:path w="14" h="20" extrusionOk="0">
                    <a:moveTo>
                      <a:pt x="7" y="1"/>
                    </a:moveTo>
                    <a:lnTo>
                      <a:pt x="7" y="1"/>
                    </a:lnTo>
                    <a:cubicBezTo>
                      <a:pt x="1" y="6"/>
                      <a:pt x="0" y="20"/>
                      <a:pt x="8" y="20"/>
                    </a:cubicBezTo>
                    <a:cubicBezTo>
                      <a:pt x="9" y="20"/>
                      <a:pt x="11" y="19"/>
                      <a:pt x="13" y="18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1C1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3" name="Google Shape;2983;p19"/>
              <p:cNvSpPr/>
              <p:nvPr/>
            </p:nvSpPr>
            <p:spPr>
              <a:xfrm>
                <a:off x="7678373" y="3953862"/>
                <a:ext cx="558202" cy="432538"/>
              </a:xfrm>
              <a:custGeom>
                <a:avLst/>
                <a:gdLst/>
                <a:ahLst/>
                <a:cxnLst/>
                <a:rect l="l" t="t" r="r" b="b"/>
                <a:pathLst>
                  <a:path w="4673" h="3621" extrusionOk="0">
                    <a:moveTo>
                      <a:pt x="1351" y="956"/>
                    </a:moveTo>
                    <a:lnTo>
                      <a:pt x="1351" y="956"/>
                    </a:lnTo>
                    <a:cubicBezTo>
                      <a:pt x="1348" y="956"/>
                      <a:pt x="1346" y="958"/>
                      <a:pt x="1344" y="959"/>
                    </a:cubicBezTo>
                    <a:lnTo>
                      <a:pt x="1351" y="956"/>
                    </a:lnTo>
                    <a:close/>
                    <a:moveTo>
                      <a:pt x="2928" y="3045"/>
                    </a:moveTo>
                    <a:lnTo>
                      <a:pt x="2928" y="3045"/>
                    </a:lnTo>
                    <a:cubicBezTo>
                      <a:pt x="2928" y="3046"/>
                      <a:pt x="2928" y="3046"/>
                      <a:pt x="2929" y="3046"/>
                    </a:cubicBezTo>
                    <a:cubicBezTo>
                      <a:pt x="2928" y="3046"/>
                      <a:pt x="2928" y="3046"/>
                      <a:pt x="2928" y="3045"/>
                    </a:cubicBezTo>
                    <a:close/>
                    <a:moveTo>
                      <a:pt x="3191" y="1"/>
                    </a:moveTo>
                    <a:lnTo>
                      <a:pt x="1351" y="956"/>
                    </a:lnTo>
                    <a:lnTo>
                      <a:pt x="1351" y="956"/>
                    </a:lnTo>
                    <a:cubicBezTo>
                      <a:pt x="1351" y="956"/>
                      <a:pt x="1352" y="956"/>
                      <a:pt x="1353" y="956"/>
                    </a:cubicBezTo>
                    <a:cubicBezTo>
                      <a:pt x="1354" y="956"/>
                      <a:pt x="1356" y="956"/>
                      <a:pt x="1357" y="956"/>
                    </a:cubicBezTo>
                    <a:lnTo>
                      <a:pt x="2626" y="675"/>
                    </a:lnTo>
                    <a:cubicBezTo>
                      <a:pt x="2637" y="1022"/>
                      <a:pt x="2638" y="1369"/>
                      <a:pt x="2632" y="1714"/>
                    </a:cubicBezTo>
                    <a:cubicBezTo>
                      <a:pt x="2486" y="1568"/>
                      <a:pt x="2351" y="1408"/>
                      <a:pt x="2230" y="1239"/>
                    </a:cubicBezTo>
                    <a:cubicBezTo>
                      <a:pt x="1956" y="1604"/>
                      <a:pt x="1680" y="1971"/>
                      <a:pt x="1359" y="2295"/>
                    </a:cubicBezTo>
                    <a:cubicBezTo>
                      <a:pt x="1295" y="2080"/>
                      <a:pt x="1150" y="2082"/>
                      <a:pt x="1087" y="1865"/>
                    </a:cubicBezTo>
                    <a:cubicBezTo>
                      <a:pt x="1084" y="1868"/>
                      <a:pt x="1082" y="1869"/>
                      <a:pt x="1080" y="1870"/>
                    </a:cubicBezTo>
                    <a:lnTo>
                      <a:pt x="1080" y="1870"/>
                    </a:lnTo>
                    <a:cubicBezTo>
                      <a:pt x="1115" y="1748"/>
                      <a:pt x="1123" y="1708"/>
                      <a:pt x="1118" y="1708"/>
                    </a:cubicBezTo>
                    <a:cubicBezTo>
                      <a:pt x="1109" y="1708"/>
                      <a:pt x="1053" y="1870"/>
                      <a:pt x="1078" y="1870"/>
                    </a:cubicBezTo>
                    <a:cubicBezTo>
                      <a:pt x="1079" y="1870"/>
                      <a:pt x="1079" y="1870"/>
                      <a:pt x="1080" y="1870"/>
                    </a:cubicBezTo>
                    <a:lnTo>
                      <a:pt x="1080" y="1870"/>
                    </a:lnTo>
                    <a:cubicBezTo>
                      <a:pt x="1073" y="1892"/>
                      <a:pt x="1065" y="1918"/>
                      <a:pt x="1057" y="1947"/>
                    </a:cubicBezTo>
                    <a:cubicBezTo>
                      <a:pt x="1019" y="2073"/>
                      <a:pt x="955" y="2191"/>
                      <a:pt x="868" y="2291"/>
                    </a:cubicBezTo>
                    <a:cubicBezTo>
                      <a:pt x="850" y="2054"/>
                      <a:pt x="832" y="1816"/>
                      <a:pt x="814" y="1581"/>
                    </a:cubicBezTo>
                    <a:cubicBezTo>
                      <a:pt x="729" y="1893"/>
                      <a:pt x="643" y="2207"/>
                      <a:pt x="557" y="2520"/>
                    </a:cubicBezTo>
                    <a:cubicBezTo>
                      <a:pt x="541" y="2416"/>
                      <a:pt x="525" y="2308"/>
                      <a:pt x="509" y="2204"/>
                    </a:cubicBezTo>
                    <a:cubicBezTo>
                      <a:pt x="307" y="2545"/>
                      <a:pt x="139" y="2901"/>
                      <a:pt x="1" y="3264"/>
                    </a:cubicBezTo>
                    <a:cubicBezTo>
                      <a:pt x="191" y="3142"/>
                      <a:pt x="380" y="2946"/>
                      <a:pt x="489" y="2734"/>
                    </a:cubicBezTo>
                    <a:lnTo>
                      <a:pt x="489" y="2734"/>
                    </a:lnTo>
                    <a:cubicBezTo>
                      <a:pt x="483" y="2863"/>
                      <a:pt x="538" y="2994"/>
                      <a:pt x="640" y="3088"/>
                    </a:cubicBezTo>
                    <a:cubicBezTo>
                      <a:pt x="756" y="2984"/>
                      <a:pt x="874" y="2879"/>
                      <a:pt x="990" y="2776"/>
                    </a:cubicBezTo>
                    <a:cubicBezTo>
                      <a:pt x="1221" y="3114"/>
                      <a:pt x="1543" y="3408"/>
                      <a:pt x="1927" y="3621"/>
                    </a:cubicBezTo>
                    <a:cubicBezTo>
                      <a:pt x="1889" y="3354"/>
                      <a:pt x="1924" y="3081"/>
                      <a:pt x="2027" y="2824"/>
                    </a:cubicBezTo>
                    <a:cubicBezTo>
                      <a:pt x="2182" y="2928"/>
                      <a:pt x="2339" y="3030"/>
                      <a:pt x="2494" y="3132"/>
                    </a:cubicBezTo>
                    <a:cubicBezTo>
                      <a:pt x="2552" y="3031"/>
                      <a:pt x="2611" y="2933"/>
                      <a:pt x="2669" y="2835"/>
                    </a:cubicBezTo>
                    <a:cubicBezTo>
                      <a:pt x="2756" y="2903"/>
                      <a:pt x="2841" y="2974"/>
                      <a:pt x="2928" y="3045"/>
                    </a:cubicBezTo>
                    <a:lnTo>
                      <a:pt x="2928" y="3045"/>
                    </a:lnTo>
                    <a:cubicBezTo>
                      <a:pt x="2841" y="2974"/>
                      <a:pt x="3013" y="2960"/>
                      <a:pt x="3155" y="2960"/>
                    </a:cubicBezTo>
                    <a:cubicBezTo>
                      <a:pt x="3238" y="2960"/>
                      <a:pt x="3311" y="2964"/>
                      <a:pt x="3318" y="2966"/>
                    </a:cubicBezTo>
                    <a:cubicBezTo>
                      <a:pt x="3488" y="2992"/>
                      <a:pt x="3656" y="3024"/>
                      <a:pt x="3822" y="3069"/>
                    </a:cubicBezTo>
                    <a:cubicBezTo>
                      <a:pt x="4148" y="3159"/>
                      <a:pt x="4465" y="3302"/>
                      <a:pt x="4673" y="3543"/>
                    </a:cubicBezTo>
                    <a:cubicBezTo>
                      <a:pt x="4574" y="2774"/>
                      <a:pt x="4074" y="2105"/>
                      <a:pt x="3714" y="1402"/>
                    </a:cubicBezTo>
                    <a:cubicBezTo>
                      <a:pt x="3486" y="955"/>
                      <a:pt x="3310" y="483"/>
                      <a:pt x="31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4" name="Google Shape;2984;p19"/>
              <p:cNvSpPr/>
              <p:nvPr/>
            </p:nvSpPr>
            <p:spPr>
              <a:xfrm>
                <a:off x="7694260" y="3724391"/>
                <a:ext cx="466701" cy="445438"/>
              </a:xfrm>
              <a:custGeom>
                <a:avLst/>
                <a:gdLst/>
                <a:ahLst/>
                <a:cxnLst/>
                <a:rect l="l" t="t" r="r" b="b"/>
                <a:pathLst>
                  <a:path w="3907" h="3729" extrusionOk="0">
                    <a:moveTo>
                      <a:pt x="2549" y="1"/>
                    </a:moveTo>
                    <a:lnTo>
                      <a:pt x="1024" y="914"/>
                    </a:lnTo>
                    <a:cubicBezTo>
                      <a:pt x="880" y="1579"/>
                      <a:pt x="659" y="2228"/>
                      <a:pt x="369" y="2842"/>
                    </a:cubicBezTo>
                    <a:cubicBezTo>
                      <a:pt x="232" y="3130"/>
                      <a:pt x="80" y="3415"/>
                      <a:pt x="0" y="3724"/>
                    </a:cubicBezTo>
                    <a:cubicBezTo>
                      <a:pt x="343" y="3496"/>
                      <a:pt x="646" y="3208"/>
                      <a:pt x="893" y="2876"/>
                    </a:cubicBezTo>
                    <a:cubicBezTo>
                      <a:pt x="914" y="2928"/>
                      <a:pt x="937" y="2980"/>
                      <a:pt x="966" y="3030"/>
                    </a:cubicBezTo>
                    <a:cubicBezTo>
                      <a:pt x="1044" y="3002"/>
                      <a:pt x="1070" y="2860"/>
                      <a:pt x="1139" y="2860"/>
                    </a:cubicBezTo>
                    <a:cubicBezTo>
                      <a:pt x="1146" y="2860"/>
                      <a:pt x="1153" y="2861"/>
                      <a:pt x="1160" y="2864"/>
                    </a:cubicBezTo>
                    <a:cubicBezTo>
                      <a:pt x="1182" y="2874"/>
                      <a:pt x="1195" y="2896"/>
                      <a:pt x="1207" y="2918"/>
                    </a:cubicBezTo>
                    <a:cubicBezTo>
                      <a:pt x="1345" y="3166"/>
                      <a:pt x="1435" y="3444"/>
                      <a:pt x="1467" y="3728"/>
                    </a:cubicBezTo>
                    <a:cubicBezTo>
                      <a:pt x="1667" y="3471"/>
                      <a:pt x="1865" y="3216"/>
                      <a:pt x="2064" y="2957"/>
                    </a:cubicBezTo>
                    <a:cubicBezTo>
                      <a:pt x="2092" y="2920"/>
                      <a:pt x="2131" y="2879"/>
                      <a:pt x="2176" y="2879"/>
                    </a:cubicBezTo>
                    <a:cubicBezTo>
                      <a:pt x="2177" y="2879"/>
                      <a:pt x="2178" y="2879"/>
                      <a:pt x="2178" y="2879"/>
                    </a:cubicBezTo>
                    <a:cubicBezTo>
                      <a:pt x="2265" y="2883"/>
                      <a:pt x="2295" y="3028"/>
                      <a:pt x="2382" y="3036"/>
                    </a:cubicBezTo>
                    <a:cubicBezTo>
                      <a:pt x="2430" y="2983"/>
                      <a:pt x="2475" y="2930"/>
                      <a:pt x="2521" y="2877"/>
                    </a:cubicBezTo>
                    <a:cubicBezTo>
                      <a:pt x="2720" y="3066"/>
                      <a:pt x="2931" y="3242"/>
                      <a:pt x="3150" y="3402"/>
                    </a:cubicBezTo>
                    <a:cubicBezTo>
                      <a:pt x="3183" y="3426"/>
                      <a:pt x="3229" y="3449"/>
                      <a:pt x="3268" y="3449"/>
                    </a:cubicBezTo>
                    <a:cubicBezTo>
                      <a:pt x="3291" y="3449"/>
                      <a:pt x="3311" y="3441"/>
                      <a:pt x="3326" y="3422"/>
                    </a:cubicBezTo>
                    <a:cubicBezTo>
                      <a:pt x="3340" y="3402"/>
                      <a:pt x="3342" y="3377"/>
                      <a:pt x="3344" y="3351"/>
                    </a:cubicBezTo>
                    <a:cubicBezTo>
                      <a:pt x="3353" y="3237"/>
                      <a:pt x="3360" y="3124"/>
                      <a:pt x="3369" y="3012"/>
                    </a:cubicBezTo>
                    <a:cubicBezTo>
                      <a:pt x="3535" y="3146"/>
                      <a:pt x="3716" y="3259"/>
                      <a:pt x="3906" y="3351"/>
                    </a:cubicBezTo>
                    <a:cubicBezTo>
                      <a:pt x="3652" y="2841"/>
                      <a:pt x="3497" y="2279"/>
                      <a:pt x="3209" y="1785"/>
                    </a:cubicBezTo>
                    <a:lnTo>
                      <a:pt x="3209" y="1785"/>
                    </a:lnTo>
                    <a:cubicBezTo>
                      <a:pt x="3307" y="1859"/>
                      <a:pt x="3405" y="1932"/>
                      <a:pt x="3504" y="2006"/>
                    </a:cubicBezTo>
                    <a:cubicBezTo>
                      <a:pt x="3511" y="1887"/>
                      <a:pt x="3446" y="1778"/>
                      <a:pt x="3382" y="1672"/>
                    </a:cubicBezTo>
                    <a:cubicBezTo>
                      <a:pt x="3058" y="1133"/>
                      <a:pt x="2780" y="574"/>
                      <a:pt x="254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5" name="Google Shape;2985;p19"/>
              <p:cNvSpPr/>
              <p:nvPr/>
            </p:nvSpPr>
            <p:spPr>
              <a:xfrm>
                <a:off x="7866631" y="3830585"/>
                <a:ext cx="186585" cy="223496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871" extrusionOk="0">
                    <a:moveTo>
                      <a:pt x="1241" y="0"/>
                    </a:moveTo>
                    <a:lnTo>
                      <a:pt x="1" y="115"/>
                    </a:lnTo>
                    <a:cubicBezTo>
                      <a:pt x="95" y="343"/>
                      <a:pt x="57" y="494"/>
                      <a:pt x="37" y="723"/>
                    </a:cubicBezTo>
                    <a:cubicBezTo>
                      <a:pt x="14" y="1001"/>
                      <a:pt x="76" y="1312"/>
                      <a:pt x="124" y="1583"/>
                    </a:cubicBezTo>
                    <a:cubicBezTo>
                      <a:pt x="313" y="1451"/>
                      <a:pt x="380" y="1206"/>
                      <a:pt x="428" y="980"/>
                    </a:cubicBezTo>
                    <a:cubicBezTo>
                      <a:pt x="442" y="909"/>
                      <a:pt x="459" y="832"/>
                      <a:pt x="518" y="789"/>
                    </a:cubicBezTo>
                    <a:cubicBezTo>
                      <a:pt x="750" y="1155"/>
                      <a:pt x="994" y="1516"/>
                      <a:pt x="1245" y="1871"/>
                    </a:cubicBezTo>
                    <a:cubicBezTo>
                      <a:pt x="1193" y="1479"/>
                      <a:pt x="1139" y="1084"/>
                      <a:pt x="1085" y="692"/>
                    </a:cubicBezTo>
                    <a:lnTo>
                      <a:pt x="1085" y="692"/>
                    </a:lnTo>
                    <a:cubicBezTo>
                      <a:pt x="1244" y="906"/>
                      <a:pt x="1403" y="1118"/>
                      <a:pt x="1562" y="1333"/>
                    </a:cubicBezTo>
                    <a:cubicBezTo>
                      <a:pt x="1525" y="872"/>
                      <a:pt x="1141" y="453"/>
                      <a:pt x="124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6" name="Google Shape;2986;p19"/>
              <p:cNvSpPr/>
              <p:nvPr/>
            </p:nvSpPr>
            <p:spPr>
              <a:xfrm>
                <a:off x="7715523" y="3821865"/>
                <a:ext cx="143582" cy="288478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2415" extrusionOk="0">
                    <a:moveTo>
                      <a:pt x="995" y="1"/>
                    </a:moveTo>
                    <a:lnTo>
                      <a:pt x="995" y="1"/>
                    </a:lnTo>
                    <a:cubicBezTo>
                      <a:pt x="993" y="2"/>
                      <a:pt x="991" y="3"/>
                      <a:pt x="989" y="5"/>
                    </a:cubicBezTo>
                    <a:lnTo>
                      <a:pt x="989" y="5"/>
                    </a:lnTo>
                    <a:cubicBezTo>
                      <a:pt x="993" y="2"/>
                      <a:pt x="995" y="1"/>
                      <a:pt x="995" y="1"/>
                    </a:cubicBezTo>
                    <a:close/>
                    <a:moveTo>
                      <a:pt x="989" y="5"/>
                    </a:moveTo>
                    <a:cubicBezTo>
                      <a:pt x="961" y="23"/>
                      <a:pt x="844" y="92"/>
                      <a:pt x="844" y="92"/>
                    </a:cubicBezTo>
                    <a:cubicBezTo>
                      <a:pt x="824" y="94"/>
                      <a:pt x="702" y="669"/>
                      <a:pt x="683" y="725"/>
                    </a:cubicBezTo>
                    <a:cubicBezTo>
                      <a:pt x="630" y="884"/>
                      <a:pt x="531" y="1011"/>
                      <a:pt x="484" y="1174"/>
                    </a:cubicBezTo>
                    <a:cubicBezTo>
                      <a:pt x="445" y="1319"/>
                      <a:pt x="397" y="1464"/>
                      <a:pt x="343" y="1605"/>
                    </a:cubicBezTo>
                    <a:cubicBezTo>
                      <a:pt x="245" y="1862"/>
                      <a:pt x="105" y="2127"/>
                      <a:pt x="1" y="2414"/>
                    </a:cubicBezTo>
                    <a:cubicBezTo>
                      <a:pt x="306" y="2077"/>
                      <a:pt x="510" y="1637"/>
                      <a:pt x="737" y="1260"/>
                    </a:cubicBezTo>
                    <a:cubicBezTo>
                      <a:pt x="833" y="1101"/>
                      <a:pt x="927" y="942"/>
                      <a:pt x="1025" y="782"/>
                    </a:cubicBezTo>
                    <a:lnTo>
                      <a:pt x="1078" y="1087"/>
                    </a:lnTo>
                    <a:cubicBezTo>
                      <a:pt x="1171" y="760"/>
                      <a:pt x="1202" y="422"/>
                      <a:pt x="1173" y="91"/>
                    </a:cubicBezTo>
                    <a:cubicBezTo>
                      <a:pt x="1171" y="91"/>
                      <a:pt x="927" y="52"/>
                      <a:pt x="989" y="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7" name="Google Shape;2987;p19"/>
              <p:cNvSpPr/>
              <p:nvPr/>
            </p:nvSpPr>
            <p:spPr>
              <a:xfrm>
                <a:off x="7759960" y="3636593"/>
                <a:ext cx="361224" cy="289314"/>
              </a:xfrm>
              <a:custGeom>
                <a:avLst/>
                <a:gdLst/>
                <a:ahLst/>
                <a:cxnLst/>
                <a:rect l="l" t="t" r="r" b="b"/>
                <a:pathLst>
                  <a:path w="3024" h="2422" extrusionOk="0">
                    <a:moveTo>
                      <a:pt x="621" y="647"/>
                    </a:moveTo>
                    <a:lnTo>
                      <a:pt x="621" y="647"/>
                    </a:lnTo>
                    <a:cubicBezTo>
                      <a:pt x="609" y="666"/>
                      <a:pt x="594" y="685"/>
                      <a:pt x="581" y="705"/>
                    </a:cubicBezTo>
                    <a:lnTo>
                      <a:pt x="608" y="691"/>
                    </a:lnTo>
                    <a:lnTo>
                      <a:pt x="608" y="691"/>
                    </a:lnTo>
                    <a:cubicBezTo>
                      <a:pt x="612" y="676"/>
                      <a:pt x="616" y="662"/>
                      <a:pt x="621" y="647"/>
                    </a:cubicBezTo>
                    <a:close/>
                    <a:moveTo>
                      <a:pt x="1909" y="1"/>
                    </a:moveTo>
                    <a:lnTo>
                      <a:pt x="608" y="691"/>
                    </a:lnTo>
                    <a:lnTo>
                      <a:pt x="608" y="691"/>
                    </a:lnTo>
                    <a:cubicBezTo>
                      <a:pt x="446" y="1237"/>
                      <a:pt x="242" y="1775"/>
                      <a:pt x="0" y="2304"/>
                    </a:cubicBezTo>
                    <a:cubicBezTo>
                      <a:pt x="247" y="2201"/>
                      <a:pt x="465" y="2051"/>
                      <a:pt x="631" y="1876"/>
                    </a:cubicBezTo>
                    <a:cubicBezTo>
                      <a:pt x="690" y="1987"/>
                      <a:pt x="801" y="2082"/>
                      <a:pt x="939" y="2138"/>
                    </a:cubicBezTo>
                    <a:cubicBezTo>
                      <a:pt x="923" y="2064"/>
                      <a:pt x="1021" y="1995"/>
                      <a:pt x="1122" y="1986"/>
                    </a:cubicBezTo>
                    <a:cubicBezTo>
                      <a:pt x="1131" y="1985"/>
                      <a:pt x="1140" y="1985"/>
                      <a:pt x="1149" y="1985"/>
                    </a:cubicBezTo>
                    <a:cubicBezTo>
                      <a:pt x="1238" y="1985"/>
                      <a:pt x="1323" y="2015"/>
                      <a:pt x="1402" y="2044"/>
                    </a:cubicBezTo>
                    <a:cubicBezTo>
                      <a:pt x="1736" y="2169"/>
                      <a:pt x="2070" y="2297"/>
                      <a:pt x="2404" y="2422"/>
                    </a:cubicBezTo>
                    <a:cubicBezTo>
                      <a:pt x="2209" y="2237"/>
                      <a:pt x="2051" y="2029"/>
                      <a:pt x="1939" y="1806"/>
                    </a:cubicBezTo>
                    <a:lnTo>
                      <a:pt x="1939" y="1806"/>
                    </a:lnTo>
                    <a:cubicBezTo>
                      <a:pt x="2301" y="1939"/>
                      <a:pt x="2661" y="2072"/>
                      <a:pt x="3024" y="2205"/>
                    </a:cubicBezTo>
                    <a:cubicBezTo>
                      <a:pt x="2707" y="1498"/>
                      <a:pt x="2189" y="691"/>
                      <a:pt x="190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8" name="Google Shape;2988;p19"/>
              <p:cNvSpPr/>
              <p:nvPr/>
            </p:nvSpPr>
            <p:spPr>
              <a:xfrm>
                <a:off x="7866631" y="3699067"/>
                <a:ext cx="169025" cy="143940"/>
              </a:xfrm>
              <a:custGeom>
                <a:avLst/>
                <a:gdLst/>
                <a:ahLst/>
                <a:cxnLst/>
                <a:rect l="l" t="t" r="r" b="b"/>
                <a:pathLst>
                  <a:path w="1415" h="1205" extrusionOk="0">
                    <a:moveTo>
                      <a:pt x="73" y="1"/>
                    </a:moveTo>
                    <a:cubicBezTo>
                      <a:pt x="47" y="307"/>
                      <a:pt x="24" y="613"/>
                      <a:pt x="1" y="920"/>
                    </a:cubicBezTo>
                    <a:cubicBezTo>
                      <a:pt x="109" y="873"/>
                      <a:pt x="123" y="744"/>
                      <a:pt x="183" y="654"/>
                    </a:cubicBezTo>
                    <a:lnTo>
                      <a:pt x="183" y="654"/>
                    </a:lnTo>
                    <a:cubicBezTo>
                      <a:pt x="158" y="692"/>
                      <a:pt x="300" y="991"/>
                      <a:pt x="401" y="991"/>
                    </a:cubicBezTo>
                    <a:cubicBezTo>
                      <a:pt x="425" y="991"/>
                      <a:pt x="447" y="974"/>
                      <a:pt x="464" y="931"/>
                    </a:cubicBezTo>
                    <a:cubicBezTo>
                      <a:pt x="493" y="854"/>
                      <a:pt x="522" y="780"/>
                      <a:pt x="551" y="706"/>
                    </a:cubicBezTo>
                    <a:cubicBezTo>
                      <a:pt x="625" y="850"/>
                      <a:pt x="698" y="995"/>
                      <a:pt x="772" y="1138"/>
                    </a:cubicBezTo>
                    <a:cubicBezTo>
                      <a:pt x="788" y="1169"/>
                      <a:pt x="819" y="1205"/>
                      <a:pt x="849" y="1205"/>
                    </a:cubicBezTo>
                    <a:cubicBezTo>
                      <a:pt x="858" y="1205"/>
                      <a:pt x="866" y="1202"/>
                      <a:pt x="873" y="1196"/>
                    </a:cubicBezTo>
                    <a:cubicBezTo>
                      <a:pt x="814" y="854"/>
                      <a:pt x="780" y="510"/>
                      <a:pt x="776" y="163"/>
                    </a:cubicBezTo>
                    <a:lnTo>
                      <a:pt x="776" y="163"/>
                    </a:lnTo>
                    <a:cubicBezTo>
                      <a:pt x="892" y="314"/>
                      <a:pt x="959" y="496"/>
                      <a:pt x="1046" y="664"/>
                    </a:cubicBezTo>
                    <a:cubicBezTo>
                      <a:pt x="1133" y="833"/>
                      <a:pt x="1245" y="1000"/>
                      <a:pt x="1415" y="1087"/>
                    </a:cubicBezTo>
                    <a:cubicBezTo>
                      <a:pt x="1328" y="743"/>
                      <a:pt x="1236" y="400"/>
                      <a:pt x="1143" y="56"/>
                    </a:cubicBezTo>
                    <a:lnTo>
                      <a:pt x="7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9" name="Google Shape;2989;p19"/>
              <p:cNvSpPr/>
              <p:nvPr/>
            </p:nvSpPr>
            <p:spPr>
              <a:xfrm>
                <a:off x="7785403" y="3707787"/>
                <a:ext cx="68207" cy="144179"/>
              </a:xfrm>
              <a:custGeom>
                <a:avLst/>
                <a:gdLst/>
                <a:ahLst/>
                <a:cxnLst/>
                <a:rect l="l" t="t" r="r" b="b"/>
                <a:pathLst>
                  <a:path w="571" h="1207" extrusionOk="0">
                    <a:moveTo>
                      <a:pt x="570" y="0"/>
                    </a:moveTo>
                    <a:lnTo>
                      <a:pt x="429" y="74"/>
                    </a:lnTo>
                    <a:cubicBezTo>
                      <a:pt x="393" y="156"/>
                      <a:pt x="360" y="235"/>
                      <a:pt x="325" y="315"/>
                    </a:cubicBezTo>
                    <a:cubicBezTo>
                      <a:pt x="227" y="614"/>
                      <a:pt x="121" y="912"/>
                      <a:pt x="1" y="1207"/>
                    </a:cubicBezTo>
                    <a:cubicBezTo>
                      <a:pt x="182" y="930"/>
                      <a:pt x="319" y="632"/>
                      <a:pt x="451" y="334"/>
                    </a:cubicBezTo>
                    <a:cubicBezTo>
                      <a:pt x="490" y="244"/>
                      <a:pt x="530" y="157"/>
                      <a:pt x="570" y="68"/>
                    </a:cubicBezTo>
                    <a:lnTo>
                      <a:pt x="57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0" name="Google Shape;2990;p19"/>
              <p:cNvSpPr/>
              <p:nvPr/>
            </p:nvSpPr>
            <p:spPr>
              <a:xfrm>
                <a:off x="7784925" y="3447020"/>
                <a:ext cx="295048" cy="343426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2875" extrusionOk="0">
                    <a:moveTo>
                      <a:pt x="1628" y="1"/>
                    </a:moveTo>
                    <a:lnTo>
                      <a:pt x="757" y="387"/>
                    </a:lnTo>
                    <a:cubicBezTo>
                      <a:pt x="735" y="714"/>
                      <a:pt x="596" y="1270"/>
                      <a:pt x="490" y="1585"/>
                    </a:cubicBezTo>
                    <a:cubicBezTo>
                      <a:pt x="414" y="1816"/>
                      <a:pt x="308" y="2039"/>
                      <a:pt x="204" y="2263"/>
                    </a:cubicBezTo>
                    <a:cubicBezTo>
                      <a:pt x="134" y="2405"/>
                      <a:pt x="67" y="2549"/>
                      <a:pt x="1" y="2693"/>
                    </a:cubicBezTo>
                    <a:cubicBezTo>
                      <a:pt x="274" y="2564"/>
                      <a:pt x="494" y="2344"/>
                      <a:pt x="603" y="2092"/>
                    </a:cubicBezTo>
                    <a:lnTo>
                      <a:pt x="603" y="2092"/>
                    </a:lnTo>
                    <a:cubicBezTo>
                      <a:pt x="590" y="2355"/>
                      <a:pt x="539" y="2620"/>
                      <a:pt x="451" y="2874"/>
                    </a:cubicBezTo>
                    <a:cubicBezTo>
                      <a:pt x="656" y="2713"/>
                      <a:pt x="862" y="2549"/>
                      <a:pt x="1068" y="2386"/>
                    </a:cubicBezTo>
                    <a:cubicBezTo>
                      <a:pt x="1145" y="2466"/>
                      <a:pt x="1200" y="2562"/>
                      <a:pt x="1228" y="2664"/>
                    </a:cubicBezTo>
                    <a:cubicBezTo>
                      <a:pt x="1281" y="2584"/>
                      <a:pt x="1338" y="2506"/>
                      <a:pt x="1392" y="2427"/>
                    </a:cubicBezTo>
                    <a:cubicBezTo>
                      <a:pt x="1598" y="2598"/>
                      <a:pt x="1871" y="2706"/>
                      <a:pt x="2159" y="2728"/>
                    </a:cubicBezTo>
                    <a:cubicBezTo>
                      <a:pt x="2118" y="2657"/>
                      <a:pt x="2079" y="2584"/>
                      <a:pt x="2038" y="2513"/>
                    </a:cubicBezTo>
                    <a:lnTo>
                      <a:pt x="2038" y="2513"/>
                    </a:lnTo>
                    <a:cubicBezTo>
                      <a:pt x="2142" y="2581"/>
                      <a:pt x="2273" y="2619"/>
                      <a:pt x="2405" y="2619"/>
                    </a:cubicBezTo>
                    <a:cubicBezTo>
                      <a:pt x="2426" y="2619"/>
                      <a:pt x="2448" y="2618"/>
                      <a:pt x="2469" y="2616"/>
                    </a:cubicBezTo>
                    <a:cubicBezTo>
                      <a:pt x="2079" y="2047"/>
                      <a:pt x="1936" y="1569"/>
                      <a:pt x="1795" y="915"/>
                    </a:cubicBezTo>
                    <a:cubicBezTo>
                      <a:pt x="1737" y="648"/>
                      <a:pt x="1610" y="268"/>
                      <a:pt x="16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1" name="Google Shape;2991;p19"/>
              <p:cNvSpPr/>
              <p:nvPr/>
            </p:nvSpPr>
            <p:spPr>
              <a:xfrm>
                <a:off x="7798179" y="3447731"/>
                <a:ext cx="282027" cy="343068"/>
              </a:xfrm>
              <a:custGeom>
                <a:avLst/>
                <a:gdLst/>
                <a:ahLst/>
                <a:cxnLst/>
                <a:rect l="l" t="t" r="r" b="b"/>
                <a:pathLst>
                  <a:path w="2361" h="2872" extrusionOk="0">
                    <a:moveTo>
                      <a:pt x="1505" y="0"/>
                    </a:moveTo>
                    <a:cubicBezTo>
                      <a:pt x="1275" y="0"/>
                      <a:pt x="1446" y="605"/>
                      <a:pt x="1477" y="739"/>
                    </a:cubicBezTo>
                    <a:cubicBezTo>
                      <a:pt x="1530" y="971"/>
                      <a:pt x="1583" y="1200"/>
                      <a:pt x="1642" y="1431"/>
                    </a:cubicBezTo>
                    <a:cubicBezTo>
                      <a:pt x="1550" y="1269"/>
                      <a:pt x="1456" y="1105"/>
                      <a:pt x="1363" y="942"/>
                    </a:cubicBezTo>
                    <a:lnTo>
                      <a:pt x="1363" y="942"/>
                    </a:lnTo>
                    <a:cubicBezTo>
                      <a:pt x="1385" y="1179"/>
                      <a:pt x="1448" y="1411"/>
                      <a:pt x="1550" y="1627"/>
                    </a:cubicBezTo>
                    <a:cubicBezTo>
                      <a:pt x="1601" y="1736"/>
                      <a:pt x="1662" y="1844"/>
                      <a:pt x="1668" y="1961"/>
                    </a:cubicBezTo>
                    <a:cubicBezTo>
                      <a:pt x="1495" y="1780"/>
                      <a:pt x="1357" y="1564"/>
                      <a:pt x="1263" y="1331"/>
                    </a:cubicBezTo>
                    <a:cubicBezTo>
                      <a:pt x="1235" y="1469"/>
                      <a:pt x="1226" y="1610"/>
                      <a:pt x="1235" y="1749"/>
                    </a:cubicBezTo>
                    <a:cubicBezTo>
                      <a:pt x="1162" y="1595"/>
                      <a:pt x="1104" y="1436"/>
                      <a:pt x="1059" y="1272"/>
                    </a:cubicBezTo>
                    <a:cubicBezTo>
                      <a:pt x="1000" y="1453"/>
                      <a:pt x="940" y="1633"/>
                      <a:pt x="879" y="1815"/>
                    </a:cubicBezTo>
                    <a:cubicBezTo>
                      <a:pt x="785" y="1574"/>
                      <a:pt x="886" y="1240"/>
                      <a:pt x="753" y="1025"/>
                    </a:cubicBezTo>
                    <a:cubicBezTo>
                      <a:pt x="734" y="1269"/>
                      <a:pt x="701" y="1500"/>
                      <a:pt x="609" y="1728"/>
                    </a:cubicBezTo>
                    <a:cubicBezTo>
                      <a:pt x="592" y="1620"/>
                      <a:pt x="574" y="1516"/>
                      <a:pt x="558" y="1408"/>
                    </a:cubicBezTo>
                    <a:cubicBezTo>
                      <a:pt x="433" y="1826"/>
                      <a:pt x="288" y="2279"/>
                      <a:pt x="1" y="2634"/>
                    </a:cubicBezTo>
                    <a:cubicBezTo>
                      <a:pt x="163" y="2513"/>
                      <a:pt x="266" y="2460"/>
                      <a:pt x="451" y="2211"/>
                    </a:cubicBezTo>
                    <a:cubicBezTo>
                      <a:pt x="461" y="2198"/>
                      <a:pt x="473" y="2187"/>
                      <a:pt x="486" y="2173"/>
                    </a:cubicBezTo>
                    <a:lnTo>
                      <a:pt x="486" y="2173"/>
                    </a:lnTo>
                    <a:cubicBezTo>
                      <a:pt x="541" y="2262"/>
                      <a:pt x="432" y="2801"/>
                      <a:pt x="342" y="2872"/>
                    </a:cubicBezTo>
                    <a:cubicBezTo>
                      <a:pt x="548" y="2709"/>
                      <a:pt x="754" y="2547"/>
                      <a:pt x="959" y="2383"/>
                    </a:cubicBezTo>
                    <a:cubicBezTo>
                      <a:pt x="1037" y="2462"/>
                      <a:pt x="1093" y="2558"/>
                      <a:pt x="1119" y="2660"/>
                    </a:cubicBezTo>
                    <a:cubicBezTo>
                      <a:pt x="1174" y="2580"/>
                      <a:pt x="1231" y="2503"/>
                      <a:pt x="1284" y="2425"/>
                    </a:cubicBezTo>
                    <a:cubicBezTo>
                      <a:pt x="1489" y="2595"/>
                      <a:pt x="1764" y="2702"/>
                      <a:pt x="2051" y="2724"/>
                    </a:cubicBezTo>
                    <a:cubicBezTo>
                      <a:pt x="2010" y="2654"/>
                      <a:pt x="1971" y="2582"/>
                      <a:pt x="1931" y="2510"/>
                    </a:cubicBezTo>
                    <a:lnTo>
                      <a:pt x="1931" y="2510"/>
                    </a:lnTo>
                    <a:cubicBezTo>
                      <a:pt x="2034" y="2579"/>
                      <a:pt x="2164" y="2617"/>
                      <a:pt x="2296" y="2617"/>
                    </a:cubicBezTo>
                    <a:cubicBezTo>
                      <a:pt x="2317" y="2617"/>
                      <a:pt x="2339" y="2615"/>
                      <a:pt x="2360" y="2613"/>
                    </a:cubicBezTo>
                    <a:cubicBezTo>
                      <a:pt x="1971" y="2043"/>
                      <a:pt x="1829" y="1566"/>
                      <a:pt x="1688" y="913"/>
                    </a:cubicBezTo>
                    <a:cubicBezTo>
                      <a:pt x="1623" y="615"/>
                      <a:pt x="1502" y="312"/>
                      <a:pt x="1521" y="1"/>
                    </a:cubicBezTo>
                    <a:cubicBezTo>
                      <a:pt x="1515" y="0"/>
                      <a:pt x="1510" y="0"/>
                      <a:pt x="150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2" name="Google Shape;2992;p19"/>
              <p:cNvSpPr/>
              <p:nvPr/>
            </p:nvSpPr>
            <p:spPr>
              <a:xfrm>
                <a:off x="7838321" y="3529921"/>
                <a:ext cx="241294" cy="259809"/>
              </a:xfrm>
              <a:custGeom>
                <a:avLst/>
                <a:gdLst/>
                <a:ahLst/>
                <a:cxnLst/>
                <a:rect l="l" t="t" r="r" b="b"/>
                <a:pathLst>
                  <a:path w="2020" h="2175" extrusionOk="0">
                    <a:moveTo>
                      <a:pt x="1293" y="1"/>
                    </a:moveTo>
                    <a:lnTo>
                      <a:pt x="1260" y="70"/>
                    </a:lnTo>
                    <a:cubicBezTo>
                      <a:pt x="1337" y="568"/>
                      <a:pt x="1466" y="1061"/>
                      <a:pt x="1642" y="1536"/>
                    </a:cubicBezTo>
                    <a:cubicBezTo>
                      <a:pt x="1453" y="1440"/>
                      <a:pt x="1283" y="1316"/>
                      <a:pt x="1144" y="1170"/>
                    </a:cubicBezTo>
                    <a:lnTo>
                      <a:pt x="1144" y="1170"/>
                    </a:lnTo>
                    <a:cubicBezTo>
                      <a:pt x="1151" y="1315"/>
                      <a:pt x="1160" y="1457"/>
                      <a:pt x="1168" y="1601"/>
                    </a:cubicBezTo>
                    <a:cubicBezTo>
                      <a:pt x="1118" y="1569"/>
                      <a:pt x="1064" y="1534"/>
                      <a:pt x="1000" y="1533"/>
                    </a:cubicBezTo>
                    <a:cubicBezTo>
                      <a:pt x="998" y="1533"/>
                      <a:pt x="996" y="1533"/>
                      <a:pt x="994" y="1533"/>
                    </a:cubicBezTo>
                    <a:cubicBezTo>
                      <a:pt x="932" y="1533"/>
                      <a:pt x="865" y="1579"/>
                      <a:pt x="878" y="1631"/>
                    </a:cubicBezTo>
                    <a:cubicBezTo>
                      <a:pt x="822" y="1575"/>
                      <a:pt x="749" y="1512"/>
                      <a:pt x="666" y="1512"/>
                    </a:cubicBezTo>
                    <a:cubicBezTo>
                      <a:pt x="652" y="1512"/>
                      <a:pt x="637" y="1514"/>
                      <a:pt x="622" y="1518"/>
                    </a:cubicBezTo>
                    <a:cubicBezTo>
                      <a:pt x="588" y="1528"/>
                      <a:pt x="558" y="1550"/>
                      <a:pt x="529" y="1572"/>
                    </a:cubicBezTo>
                    <a:cubicBezTo>
                      <a:pt x="434" y="1646"/>
                      <a:pt x="335" y="1722"/>
                      <a:pt x="239" y="1796"/>
                    </a:cubicBezTo>
                    <a:cubicBezTo>
                      <a:pt x="236" y="1623"/>
                      <a:pt x="230" y="1453"/>
                      <a:pt x="225" y="1280"/>
                    </a:cubicBezTo>
                    <a:cubicBezTo>
                      <a:pt x="225" y="1295"/>
                      <a:pt x="165" y="1344"/>
                      <a:pt x="153" y="1353"/>
                    </a:cubicBezTo>
                    <a:cubicBezTo>
                      <a:pt x="132" y="1382"/>
                      <a:pt x="113" y="1412"/>
                      <a:pt x="94" y="1443"/>
                    </a:cubicBezTo>
                    <a:cubicBezTo>
                      <a:pt x="58" y="1505"/>
                      <a:pt x="33" y="1570"/>
                      <a:pt x="4" y="1634"/>
                    </a:cubicBezTo>
                    <a:cubicBezTo>
                      <a:pt x="50" y="1600"/>
                      <a:pt x="95" y="1565"/>
                      <a:pt x="139" y="1528"/>
                    </a:cubicBezTo>
                    <a:lnTo>
                      <a:pt x="139" y="1528"/>
                    </a:lnTo>
                    <a:cubicBezTo>
                      <a:pt x="149" y="1630"/>
                      <a:pt x="116" y="1745"/>
                      <a:pt x="94" y="1846"/>
                    </a:cubicBezTo>
                    <a:cubicBezTo>
                      <a:pt x="71" y="1957"/>
                      <a:pt x="40" y="2067"/>
                      <a:pt x="1" y="2175"/>
                    </a:cubicBezTo>
                    <a:cubicBezTo>
                      <a:pt x="207" y="2013"/>
                      <a:pt x="413" y="1849"/>
                      <a:pt x="618" y="1687"/>
                    </a:cubicBezTo>
                    <a:cubicBezTo>
                      <a:pt x="696" y="1767"/>
                      <a:pt x="752" y="1862"/>
                      <a:pt x="778" y="1964"/>
                    </a:cubicBezTo>
                    <a:cubicBezTo>
                      <a:pt x="833" y="1884"/>
                      <a:pt x="890" y="1806"/>
                      <a:pt x="943" y="1729"/>
                    </a:cubicBezTo>
                    <a:cubicBezTo>
                      <a:pt x="1148" y="1899"/>
                      <a:pt x="1423" y="2006"/>
                      <a:pt x="1710" y="2028"/>
                    </a:cubicBezTo>
                    <a:cubicBezTo>
                      <a:pt x="1669" y="1957"/>
                      <a:pt x="1630" y="1884"/>
                      <a:pt x="1590" y="1813"/>
                    </a:cubicBezTo>
                    <a:lnTo>
                      <a:pt x="1590" y="1813"/>
                    </a:lnTo>
                    <a:cubicBezTo>
                      <a:pt x="1693" y="1882"/>
                      <a:pt x="1824" y="1921"/>
                      <a:pt x="1956" y="1921"/>
                    </a:cubicBezTo>
                    <a:cubicBezTo>
                      <a:pt x="1977" y="1921"/>
                      <a:pt x="1998" y="1920"/>
                      <a:pt x="2019" y="1918"/>
                    </a:cubicBezTo>
                    <a:cubicBezTo>
                      <a:pt x="1630" y="1347"/>
                      <a:pt x="1488" y="869"/>
                      <a:pt x="1347" y="216"/>
                    </a:cubicBezTo>
                    <a:cubicBezTo>
                      <a:pt x="1332" y="150"/>
                      <a:pt x="1314" y="76"/>
                      <a:pt x="1293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3" name="Google Shape;2993;p19"/>
              <p:cNvSpPr/>
              <p:nvPr/>
            </p:nvSpPr>
            <p:spPr>
              <a:xfrm>
                <a:off x="7852894" y="3253386"/>
                <a:ext cx="168428" cy="301498"/>
              </a:xfrm>
              <a:custGeom>
                <a:avLst/>
                <a:gdLst/>
                <a:ahLst/>
                <a:cxnLst/>
                <a:rect l="l" t="t" r="r" b="b"/>
                <a:pathLst>
                  <a:path w="1410" h="2524" extrusionOk="0">
                    <a:moveTo>
                      <a:pt x="419" y="1"/>
                    </a:moveTo>
                    <a:cubicBezTo>
                      <a:pt x="387" y="181"/>
                      <a:pt x="246" y="1459"/>
                      <a:pt x="169" y="1805"/>
                    </a:cubicBezTo>
                    <a:cubicBezTo>
                      <a:pt x="136" y="1956"/>
                      <a:pt x="79" y="2102"/>
                      <a:pt x="1" y="2240"/>
                    </a:cubicBezTo>
                    <a:cubicBezTo>
                      <a:pt x="194" y="2237"/>
                      <a:pt x="376" y="2108"/>
                      <a:pt x="422" y="1947"/>
                    </a:cubicBezTo>
                    <a:lnTo>
                      <a:pt x="422" y="1947"/>
                    </a:lnTo>
                    <a:cubicBezTo>
                      <a:pt x="451" y="2130"/>
                      <a:pt x="438" y="2320"/>
                      <a:pt x="386" y="2502"/>
                    </a:cubicBezTo>
                    <a:cubicBezTo>
                      <a:pt x="525" y="2365"/>
                      <a:pt x="647" y="2217"/>
                      <a:pt x="749" y="2057"/>
                    </a:cubicBezTo>
                    <a:cubicBezTo>
                      <a:pt x="784" y="2078"/>
                      <a:pt x="805" y="2109"/>
                      <a:pt x="834" y="2136"/>
                    </a:cubicBezTo>
                    <a:cubicBezTo>
                      <a:pt x="860" y="2157"/>
                      <a:pt x="892" y="2176"/>
                      <a:pt x="928" y="2176"/>
                    </a:cubicBezTo>
                    <a:cubicBezTo>
                      <a:pt x="934" y="2176"/>
                      <a:pt x="939" y="2176"/>
                      <a:pt x="945" y="2175"/>
                    </a:cubicBezTo>
                    <a:cubicBezTo>
                      <a:pt x="976" y="2169"/>
                      <a:pt x="1001" y="2138"/>
                      <a:pt x="995" y="2113"/>
                    </a:cubicBezTo>
                    <a:lnTo>
                      <a:pt x="995" y="2113"/>
                    </a:lnTo>
                    <a:cubicBezTo>
                      <a:pt x="1103" y="2270"/>
                      <a:pt x="1243" y="2410"/>
                      <a:pt x="1409" y="2523"/>
                    </a:cubicBezTo>
                    <a:lnTo>
                      <a:pt x="1001" y="1260"/>
                    </a:lnTo>
                    <a:cubicBezTo>
                      <a:pt x="951" y="1099"/>
                      <a:pt x="763" y="306"/>
                      <a:pt x="753" y="68"/>
                    </a:cubicBezTo>
                    <a:lnTo>
                      <a:pt x="41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4" name="Google Shape;2994;p19"/>
              <p:cNvSpPr/>
              <p:nvPr/>
            </p:nvSpPr>
            <p:spPr>
              <a:xfrm>
                <a:off x="7878816" y="3257800"/>
                <a:ext cx="142507" cy="297676"/>
              </a:xfrm>
              <a:custGeom>
                <a:avLst/>
                <a:gdLst/>
                <a:ahLst/>
                <a:cxnLst/>
                <a:rect l="l" t="t" r="r" b="b"/>
                <a:pathLst>
                  <a:path w="1193" h="2492" extrusionOk="0">
                    <a:moveTo>
                      <a:pt x="366" y="1"/>
                    </a:moveTo>
                    <a:lnTo>
                      <a:pt x="278" y="174"/>
                    </a:lnTo>
                    <a:cubicBezTo>
                      <a:pt x="294" y="575"/>
                      <a:pt x="285" y="978"/>
                      <a:pt x="253" y="1379"/>
                    </a:cubicBezTo>
                    <a:cubicBezTo>
                      <a:pt x="198" y="1269"/>
                      <a:pt x="163" y="1151"/>
                      <a:pt x="151" y="1030"/>
                    </a:cubicBezTo>
                    <a:cubicBezTo>
                      <a:pt x="122" y="1343"/>
                      <a:pt x="29" y="1652"/>
                      <a:pt x="6" y="1966"/>
                    </a:cubicBezTo>
                    <a:cubicBezTo>
                      <a:pt x="0" y="2025"/>
                      <a:pt x="0" y="2088"/>
                      <a:pt x="3" y="2147"/>
                    </a:cubicBezTo>
                    <a:cubicBezTo>
                      <a:pt x="100" y="2092"/>
                      <a:pt x="176" y="2009"/>
                      <a:pt x="205" y="1915"/>
                    </a:cubicBezTo>
                    <a:lnTo>
                      <a:pt x="205" y="1915"/>
                    </a:lnTo>
                    <a:cubicBezTo>
                      <a:pt x="234" y="2098"/>
                      <a:pt x="221" y="2288"/>
                      <a:pt x="169" y="2470"/>
                    </a:cubicBezTo>
                    <a:cubicBezTo>
                      <a:pt x="308" y="2335"/>
                      <a:pt x="430" y="2185"/>
                      <a:pt x="532" y="2025"/>
                    </a:cubicBezTo>
                    <a:cubicBezTo>
                      <a:pt x="567" y="2046"/>
                      <a:pt x="588" y="2077"/>
                      <a:pt x="617" y="2104"/>
                    </a:cubicBezTo>
                    <a:cubicBezTo>
                      <a:pt x="643" y="2125"/>
                      <a:pt x="675" y="2144"/>
                      <a:pt x="711" y="2144"/>
                    </a:cubicBezTo>
                    <a:cubicBezTo>
                      <a:pt x="717" y="2144"/>
                      <a:pt x="722" y="2144"/>
                      <a:pt x="728" y="2143"/>
                    </a:cubicBezTo>
                    <a:cubicBezTo>
                      <a:pt x="763" y="2136"/>
                      <a:pt x="787" y="2099"/>
                      <a:pt x="777" y="2075"/>
                    </a:cubicBezTo>
                    <a:lnTo>
                      <a:pt x="777" y="2075"/>
                    </a:lnTo>
                    <a:cubicBezTo>
                      <a:pt x="885" y="2234"/>
                      <a:pt x="1025" y="2378"/>
                      <a:pt x="1192" y="2491"/>
                    </a:cubicBezTo>
                    <a:lnTo>
                      <a:pt x="784" y="1228"/>
                    </a:lnTo>
                    <a:cubicBezTo>
                      <a:pt x="734" y="1067"/>
                      <a:pt x="546" y="274"/>
                      <a:pt x="536" y="36"/>
                    </a:cubicBezTo>
                    <a:lnTo>
                      <a:pt x="3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5" name="Google Shape;2995;p19"/>
              <p:cNvSpPr/>
              <p:nvPr/>
            </p:nvSpPr>
            <p:spPr>
              <a:xfrm>
                <a:off x="7856597" y="3223761"/>
                <a:ext cx="164725" cy="331122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2772" extrusionOk="0">
                    <a:moveTo>
                      <a:pt x="456" y="1"/>
                    </a:moveTo>
                    <a:cubicBezTo>
                      <a:pt x="376" y="175"/>
                      <a:pt x="363" y="438"/>
                      <a:pt x="363" y="438"/>
                    </a:cubicBezTo>
                    <a:lnTo>
                      <a:pt x="334" y="619"/>
                    </a:lnTo>
                    <a:cubicBezTo>
                      <a:pt x="334" y="619"/>
                      <a:pt x="353" y="657"/>
                      <a:pt x="366" y="676"/>
                    </a:cubicBezTo>
                    <a:cubicBezTo>
                      <a:pt x="407" y="735"/>
                      <a:pt x="465" y="785"/>
                      <a:pt x="484" y="852"/>
                    </a:cubicBezTo>
                    <a:cubicBezTo>
                      <a:pt x="504" y="923"/>
                      <a:pt x="530" y="991"/>
                      <a:pt x="565" y="1058"/>
                    </a:cubicBezTo>
                    <a:cubicBezTo>
                      <a:pt x="577" y="1041"/>
                      <a:pt x="598" y="1033"/>
                      <a:pt x="621" y="1033"/>
                    </a:cubicBezTo>
                    <a:cubicBezTo>
                      <a:pt x="638" y="1033"/>
                      <a:pt x="655" y="1037"/>
                      <a:pt x="668" y="1046"/>
                    </a:cubicBezTo>
                    <a:cubicBezTo>
                      <a:pt x="702" y="1064"/>
                      <a:pt x="716" y="1098"/>
                      <a:pt x="731" y="1129"/>
                    </a:cubicBezTo>
                    <a:cubicBezTo>
                      <a:pt x="818" y="1326"/>
                      <a:pt x="850" y="1540"/>
                      <a:pt x="898" y="1748"/>
                    </a:cubicBezTo>
                    <a:cubicBezTo>
                      <a:pt x="824" y="1615"/>
                      <a:pt x="751" y="1482"/>
                      <a:pt x="676" y="1348"/>
                    </a:cubicBezTo>
                    <a:lnTo>
                      <a:pt x="676" y="1348"/>
                    </a:lnTo>
                    <a:cubicBezTo>
                      <a:pt x="689" y="1544"/>
                      <a:pt x="720" y="1738"/>
                      <a:pt x="767" y="1930"/>
                    </a:cubicBezTo>
                    <a:lnTo>
                      <a:pt x="767" y="1930"/>
                    </a:lnTo>
                    <a:cubicBezTo>
                      <a:pt x="749" y="1880"/>
                      <a:pt x="707" y="1838"/>
                      <a:pt x="667" y="1798"/>
                    </a:cubicBezTo>
                    <a:cubicBezTo>
                      <a:pt x="654" y="1855"/>
                      <a:pt x="644" y="1912"/>
                      <a:pt x="631" y="1968"/>
                    </a:cubicBezTo>
                    <a:cubicBezTo>
                      <a:pt x="622" y="2009"/>
                      <a:pt x="594" y="2053"/>
                      <a:pt x="584" y="2099"/>
                    </a:cubicBezTo>
                    <a:cubicBezTo>
                      <a:pt x="548" y="2050"/>
                      <a:pt x="512" y="2002"/>
                      <a:pt x="475" y="1954"/>
                    </a:cubicBezTo>
                    <a:lnTo>
                      <a:pt x="77" y="2291"/>
                    </a:lnTo>
                    <a:cubicBezTo>
                      <a:pt x="69" y="2298"/>
                      <a:pt x="61" y="2307"/>
                      <a:pt x="51" y="2314"/>
                    </a:cubicBezTo>
                    <a:cubicBezTo>
                      <a:pt x="37" y="2350"/>
                      <a:pt x="19" y="2389"/>
                      <a:pt x="0" y="2426"/>
                    </a:cubicBezTo>
                    <a:cubicBezTo>
                      <a:pt x="6" y="2449"/>
                      <a:pt x="22" y="2465"/>
                      <a:pt x="42" y="2481"/>
                    </a:cubicBezTo>
                    <a:cubicBezTo>
                      <a:pt x="207" y="2450"/>
                      <a:pt x="349" y="2336"/>
                      <a:pt x="390" y="2195"/>
                    </a:cubicBezTo>
                    <a:lnTo>
                      <a:pt x="390" y="2195"/>
                    </a:lnTo>
                    <a:cubicBezTo>
                      <a:pt x="417" y="2362"/>
                      <a:pt x="407" y="2535"/>
                      <a:pt x="366" y="2702"/>
                    </a:cubicBezTo>
                    <a:cubicBezTo>
                      <a:pt x="374" y="2706"/>
                      <a:pt x="381" y="2710"/>
                      <a:pt x="388" y="2716"/>
                    </a:cubicBezTo>
                    <a:cubicBezTo>
                      <a:pt x="514" y="2588"/>
                      <a:pt x="625" y="2452"/>
                      <a:pt x="718" y="2305"/>
                    </a:cubicBezTo>
                    <a:cubicBezTo>
                      <a:pt x="753" y="2326"/>
                      <a:pt x="774" y="2357"/>
                      <a:pt x="803" y="2384"/>
                    </a:cubicBezTo>
                    <a:cubicBezTo>
                      <a:pt x="829" y="2405"/>
                      <a:pt x="861" y="2424"/>
                      <a:pt x="897" y="2424"/>
                    </a:cubicBezTo>
                    <a:cubicBezTo>
                      <a:pt x="903" y="2424"/>
                      <a:pt x="908" y="2424"/>
                      <a:pt x="914" y="2423"/>
                    </a:cubicBezTo>
                    <a:cubicBezTo>
                      <a:pt x="949" y="2416"/>
                      <a:pt x="973" y="2379"/>
                      <a:pt x="963" y="2355"/>
                    </a:cubicBezTo>
                    <a:lnTo>
                      <a:pt x="963" y="2355"/>
                    </a:lnTo>
                    <a:cubicBezTo>
                      <a:pt x="1069" y="2514"/>
                      <a:pt x="1211" y="2658"/>
                      <a:pt x="1378" y="2771"/>
                    </a:cubicBezTo>
                    <a:lnTo>
                      <a:pt x="970" y="1508"/>
                    </a:lnTo>
                    <a:cubicBezTo>
                      <a:pt x="920" y="1347"/>
                      <a:pt x="732" y="554"/>
                      <a:pt x="721" y="316"/>
                    </a:cubicBezTo>
                    <a:lnTo>
                      <a:pt x="462" y="264"/>
                    </a:lnTo>
                    <a:lnTo>
                      <a:pt x="462" y="264"/>
                    </a:lnTo>
                    <a:lnTo>
                      <a:pt x="456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6" name="Google Shape;2996;p19"/>
              <p:cNvSpPr/>
              <p:nvPr/>
            </p:nvSpPr>
            <p:spPr>
              <a:xfrm>
                <a:off x="7883116" y="3079461"/>
                <a:ext cx="80750" cy="254553"/>
              </a:xfrm>
              <a:custGeom>
                <a:avLst/>
                <a:gdLst/>
                <a:ahLst/>
                <a:cxnLst/>
                <a:rect l="l" t="t" r="r" b="b"/>
                <a:pathLst>
                  <a:path w="676" h="2131" extrusionOk="0">
                    <a:moveTo>
                      <a:pt x="249" y="0"/>
                    </a:moveTo>
                    <a:cubicBezTo>
                      <a:pt x="248" y="85"/>
                      <a:pt x="250" y="170"/>
                      <a:pt x="255" y="254"/>
                    </a:cubicBezTo>
                    <a:lnTo>
                      <a:pt x="255" y="254"/>
                    </a:lnTo>
                    <a:cubicBezTo>
                      <a:pt x="256" y="152"/>
                      <a:pt x="254" y="65"/>
                      <a:pt x="249" y="0"/>
                    </a:cubicBezTo>
                    <a:close/>
                    <a:moveTo>
                      <a:pt x="255" y="254"/>
                    </a:moveTo>
                    <a:lnTo>
                      <a:pt x="255" y="254"/>
                    </a:lnTo>
                    <a:cubicBezTo>
                      <a:pt x="251" y="719"/>
                      <a:pt x="184" y="1488"/>
                      <a:pt x="1" y="1784"/>
                    </a:cubicBezTo>
                    <a:cubicBezTo>
                      <a:pt x="86" y="1746"/>
                      <a:pt x="154" y="1681"/>
                      <a:pt x="191" y="1602"/>
                    </a:cubicBezTo>
                    <a:cubicBezTo>
                      <a:pt x="250" y="1792"/>
                      <a:pt x="349" y="1972"/>
                      <a:pt x="481" y="2131"/>
                    </a:cubicBezTo>
                    <a:lnTo>
                      <a:pt x="410" y="1695"/>
                    </a:lnTo>
                    <a:cubicBezTo>
                      <a:pt x="406" y="1663"/>
                      <a:pt x="413" y="1618"/>
                      <a:pt x="449" y="1615"/>
                    </a:cubicBezTo>
                    <a:cubicBezTo>
                      <a:pt x="503" y="1678"/>
                      <a:pt x="587" y="1721"/>
                      <a:pt x="676" y="1736"/>
                    </a:cubicBezTo>
                    <a:cubicBezTo>
                      <a:pt x="429" y="1272"/>
                      <a:pt x="286" y="767"/>
                      <a:pt x="255" y="25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7" name="Google Shape;2997;p19"/>
              <p:cNvSpPr/>
              <p:nvPr/>
            </p:nvSpPr>
            <p:spPr>
              <a:xfrm>
                <a:off x="7912979" y="3108721"/>
                <a:ext cx="50887" cy="225885"/>
              </a:xfrm>
              <a:custGeom>
                <a:avLst/>
                <a:gdLst/>
                <a:ahLst/>
                <a:cxnLst/>
                <a:rect l="l" t="t" r="r" b="b"/>
                <a:pathLst>
                  <a:path w="426" h="1891" extrusionOk="0">
                    <a:moveTo>
                      <a:pt x="5" y="0"/>
                    </a:moveTo>
                    <a:cubicBezTo>
                      <a:pt x="5" y="55"/>
                      <a:pt x="3" y="115"/>
                      <a:pt x="0" y="179"/>
                    </a:cubicBezTo>
                    <a:lnTo>
                      <a:pt x="0" y="180"/>
                    </a:lnTo>
                    <a:cubicBezTo>
                      <a:pt x="57" y="555"/>
                      <a:pt x="112" y="928"/>
                      <a:pt x="167" y="1303"/>
                    </a:cubicBezTo>
                    <a:cubicBezTo>
                      <a:pt x="105" y="1246"/>
                      <a:pt x="57" y="1175"/>
                      <a:pt x="32" y="1099"/>
                    </a:cubicBezTo>
                    <a:lnTo>
                      <a:pt x="32" y="1099"/>
                    </a:lnTo>
                    <a:cubicBezTo>
                      <a:pt x="32" y="1253"/>
                      <a:pt x="44" y="1409"/>
                      <a:pt x="70" y="1564"/>
                    </a:cubicBezTo>
                    <a:cubicBezTo>
                      <a:pt x="79" y="1610"/>
                      <a:pt x="87" y="1658"/>
                      <a:pt x="100" y="1705"/>
                    </a:cubicBezTo>
                    <a:cubicBezTo>
                      <a:pt x="141" y="1770"/>
                      <a:pt x="182" y="1833"/>
                      <a:pt x="231" y="1891"/>
                    </a:cubicBezTo>
                    <a:lnTo>
                      <a:pt x="160" y="1455"/>
                    </a:lnTo>
                    <a:cubicBezTo>
                      <a:pt x="156" y="1423"/>
                      <a:pt x="163" y="1378"/>
                      <a:pt x="199" y="1375"/>
                    </a:cubicBezTo>
                    <a:cubicBezTo>
                      <a:pt x="253" y="1438"/>
                      <a:pt x="337" y="1481"/>
                      <a:pt x="426" y="1496"/>
                    </a:cubicBezTo>
                    <a:cubicBezTo>
                      <a:pt x="177" y="1028"/>
                      <a:pt x="34" y="518"/>
                      <a:pt x="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8" name="Google Shape;2998;p19"/>
              <p:cNvSpPr/>
              <p:nvPr/>
            </p:nvSpPr>
            <p:spPr>
              <a:xfrm>
                <a:off x="7795676" y="3785790"/>
                <a:ext cx="325389" cy="140118"/>
              </a:xfrm>
              <a:custGeom>
                <a:avLst/>
                <a:gdLst/>
                <a:ahLst/>
                <a:cxnLst/>
                <a:rect l="l" t="t" r="r" b="b"/>
                <a:pathLst>
                  <a:path w="2724" h="1173" extrusionOk="0">
                    <a:moveTo>
                      <a:pt x="1816" y="1"/>
                    </a:moveTo>
                    <a:cubicBezTo>
                      <a:pt x="1842" y="117"/>
                      <a:pt x="1865" y="232"/>
                      <a:pt x="1890" y="349"/>
                    </a:cubicBezTo>
                    <a:cubicBezTo>
                      <a:pt x="1735" y="293"/>
                      <a:pt x="1581" y="233"/>
                      <a:pt x="1430" y="165"/>
                    </a:cubicBezTo>
                    <a:lnTo>
                      <a:pt x="1430" y="165"/>
                    </a:lnTo>
                    <a:cubicBezTo>
                      <a:pt x="1416" y="351"/>
                      <a:pt x="1428" y="538"/>
                      <a:pt x="1466" y="719"/>
                    </a:cubicBezTo>
                    <a:lnTo>
                      <a:pt x="725" y="468"/>
                    </a:lnTo>
                    <a:cubicBezTo>
                      <a:pt x="698" y="506"/>
                      <a:pt x="673" y="545"/>
                      <a:pt x="645" y="583"/>
                    </a:cubicBezTo>
                    <a:cubicBezTo>
                      <a:pt x="609" y="429"/>
                      <a:pt x="532" y="281"/>
                      <a:pt x="423" y="156"/>
                    </a:cubicBezTo>
                    <a:cubicBezTo>
                      <a:pt x="306" y="352"/>
                      <a:pt x="187" y="548"/>
                      <a:pt x="67" y="744"/>
                    </a:cubicBezTo>
                    <a:cubicBezTo>
                      <a:pt x="38" y="792"/>
                      <a:pt x="9" y="843"/>
                      <a:pt x="1" y="895"/>
                    </a:cubicBezTo>
                    <a:cubicBezTo>
                      <a:pt x="124" y="815"/>
                      <a:pt x="234" y="727"/>
                      <a:pt x="329" y="627"/>
                    </a:cubicBezTo>
                    <a:cubicBezTo>
                      <a:pt x="390" y="738"/>
                      <a:pt x="500" y="833"/>
                      <a:pt x="638" y="889"/>
                    </a:cubicBezTo>
                    <a:cubicBezTo>
                      <a:pt x="622" y="812"/>
                      <a:pt x="724" y="744"/>
                      <a:pt x="821" y="737"/>
                    </a:cubicBezTo>
                    <a:cubicBezTo>
                      <a:pt x="832" y="736"/>
                      <a:pt x="843" y="735"/>
                      <a:pt x="853" y="735"/>
                    </a:cubicBezTo>
                    <a:cubicBezTo>
                      <a:pt x="940" y="735"/>
                      <a:pt x="1024" y="765"/>
                      <a:pt x="1101" y="795"/>
                    </a:cubicBezTo>
                    <a:cubicBezTo>
                      <a:pt x="1435" y="920"/>
                      <a:pt x="1769" y="1048"/>
                      <a:pt x="2103" y="1173"/>
                    </a:cubicBezTo>
                    <a:cubicBezTo>
                      <a:pt x="1909" y="990"/>
                      <a:pt x="1750" y="780"/>
                      <a:pt x="1639" y="557"/>
                    </a:cubicBezTo>
                    <a:lnTo>
                      <a:pt x="1639" y="557"/>
                    </a:lnTo>
                    <a:cubicBezTo>
                      <a:pt x="2002" y="692"/>
                      <a:pt x="2362" y="824"/>
                      <a:pt x="2723" y="956"/>
                    </a:cubicBezTo>
                    <a:cubicBezTo>
                      <a:pt x="2648" y="786"/>
                      <a:pt x="2561" y="611"/>
                      <a:pt x="2466" y="430"/>
                    </a:cubicBezTo>
                    <a:cubicBezTo>
                      <a:pt x="2263" y="272"/>
                      <a:pt x="2047" y="127"/>
                      <a:pt x="1816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9" name="Google Shape;2999;p19"/>
              <p:cNvSpPr/>
              <p:nvPr/>
            </p:nvSpPr>
            <p:spPr>
              <a:xfrm>
                <a:off x="7762946" y="3820551"/>
                <a:ext cx="398016" cy="348921"/>
              </a:xfrm>
              <a:custGeom>
                <a:avLst/>
                <a:gdLst/>
                <a:ahLst/>
                <a:cxnLst/>
                <a:rect l="l" t="t" r="r" b="b"/>
                <a:pathLst>
                  <a:path w="3332" h="2921" extrusionOk="0">
                    <a:moveTo>
                      <a:pt x="2335" y="0"/>
                    </a:moveTo>
                    <a:lnTo>
                      <a:pt x="2364" y="360"/>
                    </a:lnTo>
                    <a:cubicBezTo>
                      <a:pt x="2421" y="796"/>
                      <a:pt x="2510" y="1229"/>
                      <a:pt x="2627" y="1653"/>
                    </a:cubicBezTo>
                    <a:cubicBezTo>
                      <a:pt x="2508" y="1548"/>
                      <a:pt x="2389" y="1442"/>
                      <a:pt x="2270" y="1337"/>
                    </a:cubicBezTo>
                    <a:lnTo>
                      <a:pt x="2270" y="1337"/>
                    </a:lnTo>
                    <a:lnTo>
                      <a:pt x="2367" y="1888"/>
                    </a:lnTo>
                    <a:cubicBezTo>
                      <a:pt x="1916" y="1653"/>
                      <a:pt x="1760" y="1137"/>
                      <a:pt x="1343" y="858"/>
                    </a:cubicBezTo>
                    <a:cubicBezTo>
                      <a:pt x="1310" y="1345"/>
                      <a:pt x="1252" y="1830"/>
                      <a:pt x="1169" y="2310"/>
                    </a:cubicBezTo>
                    <a:cubicBezTo>
                      <a:pt x="1139" y="2069"/>
                      <a:pt x="1070" y="1831"/>
                      <a:pt x="964" y="1606"/>
                    </a:cubicBezTo>
                    <a:cubicBezTo>
                      <a:pt x="918" y="1711"/>
                      <a:pt x="869" y="1817"/>
                      <a:pt x="821" y="1921"/>
                    </a:cubicBezTo>
                    <a:cubicBezTo>
                      <a:pt x="765" y="1699"/>
                      <a:pt x="706" y="1475"/>
                      <a:pt x="649" y="1252"/>
                    </a:cubicBezTo>
                    <a:cubicBezTo>
                      <a:pt x="349" y="1609"/>
                      <a:pt x="156" y="2019"/>
                      <a:pt x="0" y="2440"/>
                    </a:cubicBezTo>
                    <a:cubicBezTo>
                      <a:pt x="115" y="2321"/>
                      <a:pt x="222" y="2197"/>
                      <a:pt x="318" y="2066"/>
                    </a:cubicBezTo>
                    <a:cubicBezTo>
                      <a:pt x="339" y="2120"/>
                      <a:pt x="362" y="2172"/>
                      <a:pt x="391" y="2222"/>
                    </a:cubicBezTo>
                    <a:cubicBezTo>
                      <a:pt x="469" y="2193"/>
                      <a:pt x="495" y="2052"/>
                      <a:pt x="563" y="2052"/>
                    </a:cubicBezTo>
                    <a:cubicBezTo>
                      <a:pt x="570" y="2052"/>
                      <a:pt x="577" y="2053"/>
                      <a:pt x="585" y="2056"/>
                    </a:cubicBezTo>
                    <a:cubicBezTo>
                      <a:pt x="607" y="2065"/>
                      <a:pt x="620" y="2087"/>
                      <a:pt x="632" y="2109"/>
                    </a:cubicBezTo>
                    <a:cubicBezTo>
                      <a:pt x="770" y="2357"/>
                      <a:pt x="860" y="2636"/>
                      <a:pt x="892" y="2920"/>
                    </a:cubicBezTo>
                    <a:cubicBezTo>
                      <a:pt x="1092" y="2662"/>
                      <a:pt x="1290" y="2406"/>
                      <a:pt x="1489" y="2149"/>
                    </a:cubicBezTo>
                    <a:cubicBezTo>
                      <a:pt x="1517" y="2111"/>
                      <a:pt x="1556" y="2071"/>
                      <a:pt x="1601" y="2071"/>
                    </a:cubicBezTo>
                    <a:cubicBezTo>
                      <a:pt x="1602" y="2071"/>
                      <a:pt x="1603" y="2071"/>
                      <a:pt x="1603" y="2071"/>
                    </a:cubicBezTo>
                    <a:cubicBezTo>
                      <a:pt x="1690" y="2074"/>
                      <a:pt x="1720" y="2219"/>
                      <a:pt x="1807" y="2226"/>
                    </a:cubicBezTo>
                    <a:cubicBezTo>
                      <a:pt x="1855" y="2174"/>
                      <a:pt x="1900" y="2122"/>
                      <a:pt x="1946" y="2069"/>
                    </a:cubicBezTo>
                    <a:cubicBezTo>
                      <a:pt x="2145" y="2258"/>
                      <a:pt x="2356" y="2434"/>
                      <a:pt x="2575" y="2594"/>
                    </a:cubicBezTo>
                    <a:cubicBezTo>
                      <a:pt x="2608" y="2618"/>
                      <a:pt x="2654" y="2640"/>
                      <a:pt x="2694" y="2640"/>
                    </a:cubicBezTo>
                    <a:cubicBezTo>
                      <a:pt x="2716" y="2640"/>
                      <a:pt x="2736" y="2633"/>
                      <a:pt x="2751" y="2614"/>
                    </a:cubicBezTo>
                    <a:cubicBezTo>
                      <a:pt x="2765" y="2594"/>
                      <a:pt x="2767" y="2567"/>
                      <a:pt x="2769" y="2543"/>
                    </a:cubicBezTo>
                    <a:cubicBezTo>
                      <a:pt x="2778" y="2428"/>
                      <a:pt x="2785" y="2316"/>
                      <a:pt x="2794" y="2203"/>
                    </a:cubicBezTo>
                    <a:cubicBezTo>
                      <a:pt x="2960" y="2338"/>
                      <a:pt x="3141" y="2450"/>
                      <a:pt x="3331" y="2543"/>
                    </a:cubicBezTo>
                    <a:cubicBezTo>
                      <a:pt x="3077" y="2033"/>
                      <a:pt x="2922" y="1470"/>
                      <a:pt x="2634" y="976"/>
                    </a:cubicBezTo>
                    <a:lnTo>
                      <a:pt x="2634" y="976"/>
                    </a:lnTo>
                    <a:cubicBezTo>
                      <a:pt x="2732" y="1050"/>
                      <a:pt x="2830" y="1123"/>
                      <a:pt x="2929" y="1198"/>
                    </a:cubicBezTo>
                    <a:cubicBezTo>
                      <a:pt x="2936" y="1078"/>
                      <a:pt x="2871" y="969"/>
                      <a:pt x="2807" y="864"/>
                    </a:cubicBezTo>
                    <a:cubicBezTo>
                      <a:pt x="2636" y="579"/>
                      <a:pt x="2480" y="292"/>
                      <a:pt x="2335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0" name="Google Shape;3000;p19"/>
              <p:cNvSpPr/>
              <p:nvPr/>
            </p:nvSpPr>
            <p:spPr>
              <a:xfrm>
                <a:off x="7788270" y="4061250"/>
                <a:ext cx="448305" cy="325150"/>
              </a:xfrm>
              <a:custGeom>
                <a:avLst/>
                <a:gdLst/>
                <a:ahLst/>
                <a:cxnLst/>
                <a:rect l="l" t="t" r="r" b="b"/>
                <a:pathLst>
                  <a:path w="3753" h="2722" extrusionOk="0">
                    <a:moveTo>
                      <a:pt x="2008" y="2146"/>
                    </a:moveTo>
                    <a:lnTo>
                      <a:pt x="2008" y="2146"/>
                    </a:lnTo>
                    <a:cubicBezTo>
                      <a:pt x="2008" y="2147"/>
                      <a:pt x="2008" y="2147"/>
                      <a:pt x="2009" y="2147"/>
                    </a:cubicBezTo>
                    <a:cubicBezTo>
                      <a:pt x="2008" y="2147"/>
                      <a:pt x="2008" y="2147"/>
                      <a:pt x="2008" y="2146"/>
                    </a:cubicBezTo>
                    <a:close/>
                    <a:moveTo>
                      <a:pt x="2565" y="1"/>
                    </a:moveTo>
                    <a:lnTo>
                      <a:pt x="2565" y="1"/>
                    </a:lnTo>
                    <a:cubicBezTo>
                      <a:pt x="2707" y="545"/>
                      <a:pt x="2852" y="1090"/>
                      <a:pt x="2996" y="1634"/>
                    </a:cubicBezTo>
                    <a:cubicBezTo>
                      <a:pt x="2691" y="1463"/>
                      <a:pt x="2412" y="1254"/>
                      <a:pt x="2168" y="1017"/>
                    </a:cubicBezTo>
                    <a:cubicBezTo>
                      <a:pt x="2112" y="1167"/>
                      <a:pt x="2074" y="1321"/>
                      <a:pt x="2056" y="1478"/>
                    </a:cubicBezTo>
                    <a:cubicBezTo>
                      <a:pt x="1901" y="1332"/>
                      <a:pt x="1760" y="1180"/>
                      <a:pt x="1631" y="1017"/>
                    </a:cubicBezTo>
                    <a:cubicBezTo>
                      <a:pt x="1596" y="1245"/>
                      <a:pt x="1548" y="1472"/>
                      <a:pt x="1484" y="1695"/>
                    </a:cubicBezTo>
                    <a:cubicBezTo>
                      <a:pt x="1374" y="1576"/>
                      <a:pt x="1261" y="1457"/>
                      <a:pt x="1150" y="1340"/>
                    </a:cubicBezTo>
                    <a:cubicBezTo>
                      <a:pt x="919" y="1633"/>
                      <a:pt x="834" y="1990"/>
                      <a:pt x="754" y="2337"/>
                    </a:cubicBezTo>
                    <a:cubicBezTo>
                      <a:pt x="585" y="1865"/>
                      <a:pt x="434" y="1387"/>
                      <a:pt x="302" y="907"/>
                    </a:cubicBezTo>
                    <a:cubicBezTo>
                      <a:pt x="227" y="1255"/>
                      <a:pt x="108" y="1595"/>
                      <a:pt x="0" y="1938"/>
                    </a:cubicBezTo>
                    <a:cubicBezTo>
                      <a:pt x="22" y="1918"/>
                      <a:pt x="47" y="1896"/>
                      <a:pt x="70" y="1877"/>
                    </a:cubicBezTo>
                    <a:cubicBezTo>
                      <a:pt x="301" y="2215"/>
                      <a:pt x="623" y="2509"/>
                      <a:pt x="1007" y="2722"/>
                    </a:cubicBezTo>
                    <a:cubicBezTo>
                      <a:pt x="969" y="2455"/>
                      <a:pt x="1002" y="2182"/>
                      <a:pt x="1107" y="1925"/>
                    </a:cubicBezTo>
                    <a:cubicBezTo>
                      <a:pt x="1262" y="2029"/>
                      <a:pt x="1419" y="2131"/>
                      <a:pt x="1574" y="2233"/>
                    </a:cubicBezTo>
                    <a:cubicBezTo>
                      <a:pt x="1632" y="2132"/>
                      <a:pt x="1691" y="2034"/>
                      <a:pt x="1749" y="1936"/>
                    </a:cubicBezTo>
                    <a:cubicBezTo>
                      <a:pt x="1836" y="2004"/>
                      <a:pt x="1921" y="2075"/>
                      <a:pt x="2008" y="2146"/>
                    </a:cubicBezTo>
                    <a:lnTo>
                      <a:pt x="2008" y="2146"/>
                    </a:lnTo>
                    <a:cubicBezTo>
                      <a:pt x="1921" y="2075"/>
                      <a:pt x="2093" y="2061"/>
                      <a:pt x="2235" y="2061"/>
                    </a:cubicBezTo>
                    <a:cubicBezTo>
                      <a:pt x="2318" y="2061"/>
                      <a:pt x="2391" y="2065"/>
                      <a:pt x="2398" y="2067"/>
                    </a:cubicBezTo>
                    <a:cubicBezTo>
                      <a:pt x="2568" y="2095"/>
                      <a:pt x="2736" y="2125"/>
                      <a:pt x="2902" y="2170"/>
                    </a:cubicBezTo>
                    <a:cubicBezTo>
                      <a:pt x="3228" y="2262"/>
                      <a:pt x="3545" y="2403"/>
                      <a:pt x="3753" y="2644"/>
                    </a:cubicBezTo>
                    <a:cubicBezTo>
                      <a:pt x="3654" y="1875"/>
                      <a:pt x="3154" y="1206"/>
                      <a:pt x="2794" y="503"/>
                    </a:cubicBezTo>
                    <a:cubicBezTo>
                      <a:pt x="2711" y="339"/>
                      <a:pt x="2633" y="172"/>
                      <a:pt x="2565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1" name="Google Shape;3001;p19"/>
              <p:cNvSpPr/>
              <p:nvPr/>
            </p:nvSpPr>
            <p:spPr>
              <a:xfrm>
                <a:off x="6180546" y="4704627"/>
                <a:ext cx="2180964" cy="433613"/>
              </a:xfrm>
              <a:custGeom>
                <a:avLst/>
                <a:gdLst/>
                <a:ahLst/>
                <a:cxnLst/>
                <a:rect l="l" t="t" r="r" b="b"/>
                <a:pathLst>
                  <a:path w="18258" h="3630" extrusionOk="0">
                    <a:moveTo>
                      <a:pt x="1861" y="1"/>
                    </a:moveTo>
                    <a:cubicBezTo>
                      <a:pt x="1836" y="1"/>
                      <a:pt x="1809" y="1"/>
                      <a:pt x="1782" y="2"/>
                    </a:cubicBezTo>
                    <a:cubicBezTo>
                      <a:pt x="1543" y="7"/>
                      <a:pt x="1305" y="24"/>
                      <a:pt x="1065" y="50"/>
                    </a:cubicBezTo>
                    <a:lnTo>
                      <a:pt x="1064" y="50"/>
                    </a:lnTo>
                    <a:cubicBezTo>
                      <a:pt x="1061" y="50"/>
                      <a:pt x="1058" y="52"/>
                      <a:pt x="1055" y="52"/>
                    </a:cubicBezTo>
                    <a:lnTo>
                      <a:pt x="1053" y="52"/>
                    </a:lnTo>
                    <a:cubicBezTo>
                      <a:pt x="847" y="73"/>
                      <a:pt x="642" y="102"/>
                      <a:pt x="439" y="131"/>
                    </a:cubicBezTo>
                    <a:cubicBezTo>
                      <a:pt x="320" y="150"/>
                      <a:pt x="202" y="168"/>
                      <a:pt x="82" y="187"/>
                    </a:cubicBezTo>
                    <a:cubicBezTo>
                      <a:pt x="54" y="189"/>
                      <a:pt x="28" y="195"/>
                      <a:pt x="1" y="198"/>
                    </a:cubicBezTo>
                    <a:cubicBezTo>
                      <a:pt x="31" y="304"/>
                      <a:pt x="64" y="409"/>
                      <a:pt x="96" y="515"/>
                    </a:cubicBezTo>
                    <a:cubicBezTo>
                      <a:pt x="102" y="531"/>
                      <a:pt x="105" y="547"/>
                      <a:pt x="111" y="561"/>
                    </a:cubicBezTo>
                    <a:cubicBezTo>
                      <a:pt x="156" y="705"/>
                      <a:pt x="204" y="847"/>
                      <a:pt x="250" y="985"/>
                    </a:cubicBezTo>
                    <a:cubicBezTo>
                      <a:pt x="416" y="1467"/>
                      <a:pt x="583" y="1894"/>
                      <a:pt x="698" y="2101"/>
                    </a:cubicBezTo>
                    <a:cubicBezTo>
                      <a:pt x="788" y="2266"/>
                      <a:pt x="921" y="2437"/>
                      <a:pt x="1059" y="2609"/>
                    </a:cubicBezTo>
                    <a:cubicBezTo>
                      <a:pt x="1100" y="2664"/>
                      <a:pt x="1142" y="2716"/>
                      <a:pt x="1184" y="2769"/>
                    </a:cubicBezTo>
                    <a:cubicBezTo>
                      <a:pt x="1215" y="2805"/>
                      <a:pt x="1242" y="2841"/>
                      <a:pt x="1271" y="2877"/>
                    </a:cubicBezTo>
                    <a:cubicBezTo>
                      <a:pt x="1278" y="2888"/>
                      <a:pt x="1286" y="2898"/>
                      <a:pt x="1293" y="2906"/>
                    </a:cubicBezTo>
                    <a:cubicBezTo>
                      <a:pt x="1306" y="2927"/>
                      <a:pt x="1321" y="2946"/>
                      <a:pt x="1335" y="2963"/>
                    </a:cubicBezTo>
                    <a:cubicBezTo>
                      <a:pt x="1405" y="3058"/>
                      <a:pt x="1467" y="3150"/>
                      <a:pt x="1521" y="3243"/>
                    </a:cubicBezTo>
                    <a:cubicBezTo>
                      <a:pt x="1543" y="3277"/>
                      <a:pt x="1562" y="3312"/>
                      <a:pt x="1578" y="3346"/>
                    </a:cubicBezTo>
                    <a:cubicBezTo>
                      <a:pt x="1623" y="3439"/>
                      <a:pt x="1663" y="3534"/>
                      <a:pt x="1700" y="3630"/>
                    </a:cubicBezTo>
                    <a:lnTo>
                      <a:pt x="18257" y="3630"/>
                    </a:lnTo>
                    <a:cubicBezTo>
                      <a:pt x="18122" y="3592"/>
                      <a:pt x="17984" y="3551"/>
                      <a:pt x="17848" y="3509"/>
                    </a:cubicBezTo>
                    <a:lnTo>
                      <a:pt x="17846" y="3509"/>
                    </a:lnTo>
                    <a:cubicBezTo>
                      <a:pt x="17562" y="3428"/>
                      <a:pt x="17268" y="3341"/>
                      <a:pt x="16969" y="3248"/>
                    </a:cubicBezTo>
                    <a:cubicBezTo>
                      <a:pt x="14094" y="2363"/>
                      <a:pt x="10591" y="1077"/>
                      <a:pt x="8448" y="759"/>
                    </a:cubicBezTo>
                    <a:cubicBezTo>
                      <a:pt x="8410" y="754"/>
                      <a:pt x="8374" y="749"/>
                      <a:pt x="8337" y="744"/>
                    </a:cubicBezTo>
                    <a:lnTo>
                      <a:pt x="8336" y="744"/>
                    </a:lnTo>
                    <a:cubicBezTo>
                      <a:pt x="8184" y="722"/>
                      <a:pt x="8040" y="708"/>
                      <a:pt x="7903" y="699"/>
                    </a:cubicBezTo>
                    <a:cubicBezTo>
                      <a:pt x="7900" y="698"/>
                      <a:pt x="7895" y="698"/>
                      <a:pt x="7890" y="698"/>
                    </a:cubicBezTo>
                    <a:cubicBezTo>
                      <a:pt x="7879" y="698"/>
                      <a:pt x="7867" y="698"/>
                      <a:pt x="7857" y="696"/>
                    </a:cubicBezTo>
                    <a:cubicBezTo>
                      <a:pt x="7359" y="664"/>
                      <a:pt x="6861" y="682"/>
                      <a:pt x="6364" y="661"/>
                    </a:cubicBezTo>
                    <a:cubicBezTo>
                      <a:pt x="6349" y="661"/>
                      <a:pt x="6333" y="661"/>
                      <a:pt x="6319" y="660"/>
                    </a:cubicBezTo>
                    <a:cubicBezTo>
                      <a:pt x="6204" y="654"/>
                      <a:pt x="6088" y="648"/>
                      <a:pt x="5972" y="640"/>
                    </a:cubicBezTo>
                    <a:cubicBezTo>
                      <a:pt x="5863" y="632"/>
                      <a:pt x="5754" y="621"/>
                      <a:pt x="5645" y="612"/>
                    </a:cubicBezTo>
                    <a:cubicBezTo>
                      <a:pt x="5565" y="605"/>
                      <a:pt x="5484" y="596"/>
                      <a:pt x="5404" y="587"/>
                    </a:cubicBezTo>
                    <a:cubicBezTo>
                      <a:pt x="5403" y="587"/>
                      <a:pt x="5400" y="587"/>
                      <a:pt x="5398" y="584"/>
                    </a:cubicBezTo>
                    <a:lnTo>
                      <a:pt x="5301" y="574"/>
                    </a:lnTo>
                    <a:lnTo>
                      <a:pt x="5298" y="574"/>
                    </a:lnTo>
                    <a:cubicBezTo>
                      <a:pt x="5257" y="569"/>
                      <a:pt x="5215" y="566"/>
                      <a:pt x="5173" y="558"/>
                    </a:cubicBezTo>
                    <a:cubicBezTo>
                      <a:pt x="5131" y="554"/>
                      <a:pt x="5090" y="548"/>
                      <a:pt x="5048" y="541"/>
                    </a:cubicBezTo>
                    <a:lnTo>
                      <a:pt x="5047" y="541"/>
                    </a:lnTo>
                    <a:cubicBezTo>
                      <a:pt x="5015" y="538"/>
                      <a:pt x="4984" y="535"/>
                      <a:pt x="4954" y="529"/>
                    </a:cubicBezTo>
                    <a:cubicBezTo>
                      <a:pt x="4923" y="525"/>
                      <a:pt x="4891" y="519"/>
                      <a:pt x="4861" y="516"/>
                    </a:cubicBezTo>
                    <a:cubicBezTo>
                      <a:pt x="4860" y="516"/>
                      <a:pt x="4855" y="515"/>
                      <a:pt x="4852" y="515"/>
                    </a:cubicBezTo>
                    <a:cubicBezTo>
                      <a:pt x="4813" y="509"/>
                      <a:pt x="4771" y="503"/>
                      <a:pt x="4730" y="496"/>
                    </a:cubicBezTo>
                    <a:lnTo>
                      <a:pt x="4729" y="496"/>
                    </a:lnTo>
                    <a:cubicBezTo>
                      <a:pt x="4626" y="480"/>
                      <a:pt x="4523" y="462"/>
                      <a:pt x="4417" y="444"/>
                    </a:cubicBezTo>
                    <a:cubicBezTo>
                      <a:pt x="4189" y="403"/>
                      <a:pt x="3961" y="358"/>
                      <a:pt x="3736" y="309"/>
                    </a:cubicBezTo>
                    <a:cubicBezTo>
                      <a:pt x="3675" y="297"/>
                      <a:pt x="3612" y="284"/>
                      <a:pt x="3553" y="269"/>
                    </a:cubicBezTo>
                    <a:cubicBezTo>
                      <a:pt x="3539" y="266"/>
                      <a:pt x="3529" y="264"/>
                      <a:pt x="3516" y="261"/>
                    </a:cubicBezTo>
                    <a:cubicBezTo>
                      <a:pt x="3342" y="220"/>
                      <a:pt x="3169" y="179"/>
                      <a:pt x="2998" y="133"/>
                    </a:cubicBezTo>
                    <a:cubicBezTo>
                      <a:pt x="2915" y="114"/>
                      <a:pt x="2835" y="94"/>
                      <a:pt x="2754" y="79"/>
                    </a:cubicBezTo>
                    <a:cubicBezTo>
                      <a:pt x="2734" y="73"/>
                      <a:pt x="2712" y="70"/>
                      <a:pt x="2693" y="66"/>
                    </a:cubicBezTo>
                    <a:cubicBezTo>
                      <a:pt x="2659" y="60"/>
                      <a:pt x="2628" y="54"/>
                      <a:pt x="2594" y="52"/>
                    </a:cubicBezTo>
                    <a:cubicBezTo>
                      <a:pt x="2516" y="41"/>
                      <a:pt x="2439" y="30"/>
                      <a:pt x="2359" y="22"/>
                    </a:cubicBezTo>
                    <a:lnTo>
                      <a:pt x="2356" y="22"/>
                    </a:lnTo>
                    <a:cubicBezTo>
                      <a:pt x="2222" y="9"/>
                      <a:pt x="2087" y="5"/>
                      <a:pt x="1952" y="2"/>
                    </a:cubicBezTo>
                    <a:cubicBezTo>
                      <a:pt x="1952" y="1"/>
                      <a:pt x="1952" y="1"/>
                      <a:pt x="1951" y="1"/>
                    </a:cubicBezTo>
                    <a:cubicBezTo>
                      <a:pt x="1950" y="1"/>
                      <a:pt x="1949" y="1"/>
                      <a:pt x="1948" y="2"/>
                    </a:cubicBezTo>
                    <a:cubicBezTo>
                      <a:pt x="1926" y="1"/>
                      <a:pt x="1904" y="1"/>
                      <a:pt x="188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2" name="Google Shape;3002;p19"/>
              <p:cNvSpPr/>
              <p:nvPr/>
            </p:nvSpPr>
            <p:spPr>
              <a:xfrm>
                <a:off x="6166451" y="4676914"/>
                <a:ext cx="1077939" cy="461684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3865" extrusionOk="0">
                    <a:moveTo>
                      <a:pt x="1" y="400"/>
                    </a:moveTo>
                    <a:cubicBezTo>
                      <a:pt x="1" y="400"/>
                      <a:pt x="1" y="400"/>
                      <a:pt x="1" y="400"/>
                    </a:cubicBezTo>
                    <a:lnTo>
                      <a:pt x="1" y="400"/>
                    </a:lnTo>
                    <a:cubicBezTo>
                      <a:pt x="1" y="400"/>
                      <a:pt x="1" y="400"/>
                      <a:pt x="1" y="400"/>
                    </a:cubicBezTo>
                    <a:close/>
                    <a:moveTo>
                      <a:pt x="4885" y="0"/>
                    </a:moveTo>
                    <a:cubicBezTo>
                      <a:pt x="4785" y="0"/>
                      <a:pt x="4684" y="1"/>
                      <a:pt x="4584" y="3"/>
                    </a:cubicBezTo>
                    <a:cubicBezTo>
                      <a:pt x="4546" y="6"/>
                      <a:pt x="4507" y="6"/>
                      <a:pt x="4469" y="8"/>
                    </a:cubicBezTo>
                    <a:lnTo>
                      <a:pt x="4468" y="8"/>
                    </a:lnTo>
                    <a:cubicBezTo>
                      <a:pt x="4411" y="9"/>
                      <a:pt x="4357" y="13"/>
                      <a:pt x="4301" y="16"/>
                    </a:cubicBezTo>
                    <a:lnTo>
                      <a:pt x="4299" y="16"/>
                    </a:lnTo>
                    <a:cubicBezTo>
                      <a:pt x="4282" y="18"/>
                      <a:pt x="4266" y="18"/>
                      <a:pt x="4251" y="21"/>
                    </a:cubicBezTo>
                    <a:cubicBezTo>
                      <a:pt x="4212" y="22"/>
                      <a:pt x="4170" y="24"/>
                      <a:pt x="4129" y="28"/>
                    </a:cubicBezTo>
                    <a:cubicBezTo>
                      <a:pt x="4115" y="29"/>
                      <a:pt x="4100" y="29"/>
                      <a:pt x="4089" y="31"/>
                    </a:cubicBezTo>
                    <a:cubicBezTo>
                      <a:pt x="4006" y="37"/>
                      <a:pt x="3923" y="44"/>
                      <a:pt x="3839" y="51"/>
                    </a:cubicBezTo>
                    <a:lnTo>
                      <a:pt x="3838" y="51"/>
                    </a:lnTo>
                    <a:cubicBezTo>
                      <a:pt x="3823" y="53"/>
                      <a:pt x="3813" y="53"/>
                      <a:pt x="3798" y="54"/>
                    </a:cubicBezTo>
                    <a:lnTo>
                      <a:pt x="3795" y="54"/>
                    </a:lnTo>
                    <a:cubicBezTo>
                      <a:pt x="3794" y="57"/>
                      <a:pt x="3793" y="57"/>
                      <a:pt x="3791" y="57"/>
                    </a:cubicBezTo>
                    <a:cubicBezTo>
                      <a:pt x="3781" y="57"/>
                      <a:pt x="3772" y="58"/>
                      <a:pt x="3764" y="58"/>
                    </a:cubicBezTo>
                    <a:cubicBezTo>
                      <a:pt x="3704" y="64"/>
                      <a:pt x="3647" y="69"/>
                      <a:pt x="3588" y="76"/>
                    </a:cubicBezTo>
                    <a:cubicBezTo>
                      <a:pt x="3544" y="82"/>
                      <a:pt x="3501" y="86"/>
                      <a:pt x="3454" y="90"/>
                    </a:cubicBezTo>
                    <a:cubicBezTo>
                      <a:pt x="3374" y="102"/>
                      <a:pt x="3132" y="125"/>
                      <a:pt x="2811" y="156"/>
                    </a:cubicBezTo>
                    <a:cubicBezTo>
                      <a:pt x="2792" y="156"/>
                      <a:pt x="2776" y="159"/>
                      <a:pt x="2762" y="160"/>
                    </a:cubicBezTo>
                    <a:cubicBezTo>
                      <a:pt x="2725" y="162"/>
                      <a:pt x="2689" y="166"/>
                      <a:pt x="2653" y="169"/>
                    </a:cubicBezTo>
                    <a:cubicBezTo>
                      <a:pt x="2641" y="169"/>
                      <a:pt x="2629" y="170"/>
                      <a:pt x="2616" y="173"/>
                    </a:cubicBezTo>
                    <a:lnTo>
                      <a:pt x="2615" y="173"/>
                    </a:lnTo>
                    <a:cubicBezTo>
                      <a:pt x="2442" y="188"/>
                      <a:pt x="2255" y="205"/>
                      <a:pt x="2063" y="224"/>
                    </a:cubicBezTo>
                    <a:cubicBezTo>
                      <a:pt x="2059" y="224"/>
                      <a:pt x="2057" y="224"/>
                      <a:pt x="2056" y="225"/>
                    </a:cubicBezTo>
                    <a:cubicBezTo>
                      <a:pt x="2035" y="227"/>
                      <a:pt x="2014" y="228"/>
                      <a:pt x="1993" y="231"/>
                    </a:cubicBezTo>
                    <a:lnTo>
                      <a:pt x="1986" y="231"/>
                    </a:lnTo>
                    <a:cubicBezTo>
                      <a:pt x="1980" y="233"/>
                      <a:pt x="1976" y="233"/>
                      <a:pt x="1969" y="233"/>
                    </a:cubicBezTo>
                    <a:cubicBezTo>
                      <a:pt x="1941" y="236"/>
                      <a:pt x="1913" y="239"/>
                      <a:pt x="1886" y="240"/>
                    </a:cubicBezTo>
                    <a:cubicBezTo>
                      <a:pt x="1636" y="263"/>
                      <a:pt x="1378" y="286"/>
                      <a:pt x="1141" y="308"/>
                    </a:cubicBezTo>
                    <a:cubicBezTo>
                      <a:pt x="1131" y="308"/>
                      <a:pt x="1126" y="311"/>
                      <a:pt x="1116" y="311"/>
                    </a:cubicBezTo>
                    <a:lnTo>
                      <a:pt x="1115" y="311"/>
                    </a:lnTo>
                    <a:cubicBezTo>
                      <a:pt x="910" y="330"/>
                      <a:pt x="715" y="347"/>
                      <a:pt x="550" y="362"/>
                    </a:cubicBezTo>
                    <a:cubicBezTo>
                      <a:pt x="332" y="379"/>
                      <a:pt x="162" y="394"/>
                      <a:pt x="74" y="398"/>
                    </a:cubicBezTo>
                    <a:cubicBezTo>
                      <a:pt x="45" y="400"/>
                      <a:pt x="25" y="401"/>
                      <a:pt x="14" y="401"/>
                    </a:cubicBezTo>
                    <a:cubicBezTo>
                      <a:pt x="6" y="401"/>
                      <a:pt x="1" y="400"/>
                      <a:pt x="1" y="400"/>
                    </a:cubicBezTo>
                    <a:lnTo>
                      <a:pt x="1" y="400"/>
                    </a:lnTo>
                    <a:cubicBezTo>
                      <a:pt x="37" y="526"/>
                      <a:pt x="76" y="654"/>
                      <a:pt x="117" y="780"/>
                    </a:cubicBezTo>
                    <a:cubicBezTo>
                      <a:pt x="120" y="798"/>
                      <a:pt x="126" y="814"/>
                      <a:pt x="132" y="830"/>
                    </a:cubicBezTo>
                    <a:cubicBezTo>
                      <a:pt x="168" y="943"/>
                      <a:pt x="204" y="1052"/>
                      <a:pt x="241" y="1161"/>
                    </a:cubicBezTo>
                    <a:cubicBezTo>
                      <a:pt x="278" y="1180"/>
                      <a:pt x="320" y="1197"/>
                      <a:pt x="360" y="1214"/>
                    </a:cubicBezTo>
                    <a:cubicBezTo>
                      <a:pt x="408" y="1235"/>
                      <a:pt x="455" y="1252"/>
                      <a:pt x="505" y="1270"/>
                    </a:cubicBezTo>
                    <a:cubicBezTo>
                      <a:pt x="714" y="1338"/>
                      <a:pt x="946" y="1386"/>
                      <a:pt x="1094" y="1548"/>
                    </a:cubicBezTo>
                    <a:cubicBezTo>
                      <a:pt x="1174" y="1634"/>
                      <a:pt x="1222" y="1744"/>
                      <a:pt x="1269" y="1852"/>
                    </a:cubicBezTo>
                    <a:cubicBezTo>
                      <a:pt x="1320" y="1964"/>
                      <a:pt x="1373" y="2077"/>
                      <a:pt x="1428" y="2187"/>
                    </a:cubicBezTo>
                    <a:cubicBezTo>
                      <a:pt x="1428" y="2193"/>
                      <a:pt x="1433" y="2196"/>
                      <a:pt x="1436" y="2202"/>
                    </a:cubicBezTo>
                    <a:cubicBezTo>
                      <a:pt x="1447" y="2225"/>
                      <a:pt x="1457" y="2251"/>
                      <a:pt x="1472" y="2274"/>
                    </a:cubicBezTo>
                    <a:cubicBezTo>
                      <a:pt x="1479" y="2289"/>
                      <a:pt x="1487" y="2305"/>
                      <a:pt x="1494" y="2319"/>
                    </a:cubicBezTo>
                    <a:cubicBezTo>
                      <a:pt x="1514" y="2360"/>
                      <a:pt x="1534" y="2398"/>
                      <a:pt x="1556" y="2436"/>
                    </a:cubicBezTo>
                    <a:cubicBezTo>
                      <a:pt x="1563" y="2449"/>
                      <a:pt x="1571" y="2463"/>
                      <a:pt x="1579" y="2478"/>
                    </a:cubicBezTo>
                    <a:cubicBezTo>
                      <a:pt x="1638" y="2588"/>
                      <a:pt x="1700" y="2697"/>
                      <a:pt x="1765" y="2804"/>
                    </a:cubicBezTo>
                    <a:cubicBezTo>
                      <a:pt x="1781" y="2832"/>
                      <a:pt x="1796" y="2857"/>
                      <a:pt x="1813" y="2883"/>
                    </a:cubicBezTo>
                    <a:cubicBezTo>
                      <a:pt x="1826" y="2905"/>
                      <a:pt x="1839" y="2926"/>
                      <a:pt x="1852" y="2947"/>
                    </a:cubicBezTo>
                    <a:cubicBezTo>
                      <a:pt x="1954" y="3108"/>
                      <a:pt x="2060" y="3266"/>
                      <a:pt x="2172" y="3420"/>
                    </a:cubicBezTo>
                    <a:cubicBezTo>
                      <a:pt x="2204" y="3465"/>
                      <a:pt x="2237" y="3510"/>
                      <a:pt x="2274" y="3557"/>
                    </a:cubicBezTo>
                    <a:cubicBezTo>
                      <a:pt x="2292" y="3586"/>
                      <a:pt x="2314" y="3616"/>
                      <a:pt x="2339" y="3645"/>
                    </a:cubicBezTo>
                    <a:cubicBezTo>
                      <a:pt x="2326" y="3589"/>
                      <a:pt x="2313" y="3535"/>
                      <a:pt x="2298" y="3478"/>
                    </a:cubicBezTo>
                    <a:cubicBezTo>
                      <a:pt x="2282" y="3401"/>
                      <a:pt x="2262" y="3321"/>
                      <a:pt x="2242" y="3246"/>
                    </a:cubicBezTo>
                    <a:cubicBezTo>
                      <a:pt x="2204" y="3085"/>
                      <a:pt x="2160" y="2922"/>
                      <a:pt x="2115" y="2761"/>
                    </a:cubicBezTo>
                    <a:cubicBezTo>
                      <a:pt x="2057" y="2559"/>
                      <a:pt x="1998" y="2360"/>
                      <a:pt x="1932" y="2160"/>
                    </a:cubicBezTo>
                    <a:cubicBezTo>
                      <a:pt x="1906" y="2077"/>
                      <a:pt x="1877" y="1993"/>
                      <a:pt x="1850" y="1910"/>
                    </a:cubicBezTo>
                    <a:cubicBezTo>
                      <a:pt x="1828" y="1852"/>
                      <a:pt x="1809" y="1794"/>
                      <a:pt x="1789" y="1736"/>
                    </a:cubicBezTo>
                    <a:cubicBezTo>
                      <a:pt x="1760" y="1651"/>
                      <a:pt x="1729" y="1569"/>
                      <a:pt x="1697" y="1484"/>
                    </a:cubicBezTo>
                    <a:lnTo>
                      <a:pt x="1697" y="1483"/>
                    </a:lnTo>
                    <a:cubicBezTo>
                      <a:pt x="1693" y="1470"/>
                      <a:pt x="1688" y="1460"/>
                      <a:pt x="1683" y="1447"/>
                    </a:cubicBezTo>
                    <a:lnTo>
                      <a:pt x="1683" y="1445"/>
                    </a:lnTo>
                    <a:cubicBezTo>
                      <a:pt x="1683" y="1444"/>
                      <a:pt x="1683" y="1441"/>
                      <a:pt x="1681" y="1439"/>
                    </a:cubicBezTo>
                    <a:cubicBezTo>
                      <a:pt x="1674" y="1418"/>
                      <a:pt x="1665" y="1396"/>
                      <a:pt x="1656" y="1373"/>
                    </a:cubicBezTo>
                    <a:cubicBezTo>
                      <a:pt x="1680" y="1364"/>
                      <a:pt x="1704" y="1352"/>
                      <a:pt x="1729" y="1342"/>
                    </a:cubicBezTo>
                    <a:lnTo>
                      <a:pt x="1730" y="1342"/>
                    </a:lnTo>
                    <a:cubicBezTo>
                      <a:pt x="1732" y="1339"/>
                      <a:pt x="1736" y="1339"/>
                      <a:pt x="1738" y="1338"/>
                    </a:cubicBezTo>
                    <a:cubicBezTo>
                      <a:pt x="1819" y="1303"/>
                      <a:pt x="1903" y="1267"/>
                      <a:pt x="1986" y="1230"/>
                    </a:cubicBezTo>
                    <a:cubicBezTo>
                      <a:pt x="2002" y="1223"/>
                      <a:pt x="2021" y="1216"/>
                      <a:pt x="2037" y="1209"/>
                    </a:cubicBezTo>
                    <a:lnTo>
                      <a:pt x="2038" y="1209"/>
                    </a:lnTo>
                    <a:lnTo>
                      <a:pt x="2044" y="1226"/>
                    </a:lnTo>
                    <a:lnTo>
                      <a:pt x="2044" y="1227"/>
                    </a:lnTo>
                    <a:cubicBezTo>
                      <a:pt x="2050" y="1245"/>
                      <a:pt x="2056" y="1265"/>
                      <a:pt x="2063" y="1284"/>
                    </a:cubicBezTo>
                    <a:cubicBezTo>
                      <a:pt x="2063" y="1286"/>
                      <a:pt x="2063" y="1288"/>
                      <a:pt x="2064" y="1291"/>
                    </a:cubicBezTo>
                    <a:cubicBezTo>
                      <a:pt x="2073" y="1323"/>
                      <a:pt x="2085" y="1354"/>
                      <a:pt x="2094" y="1386"/>
                    </a:cubicBezTo>
                    <a:cubicBezTo>
                      <a:pt x="2125" y="1490"/>
                      <a:pt x="2160" y="1596"/>
                      <a:pt x="2194" y="1701"/>
                    </a:cubicBezTo>
                    <a:cubicBezTo>
                      <a:pt x="2224" y="1797"/>
                      <a:pt x="2255" y="1895"/>
                      <a:pt x="2285" y="1991"/>
                    </a:cubicBezTo>
                    <a:lnTo>
                      <a:pt x="2297" y="2025"/>
                    </a:lnTo>
                    <a:cubicBezTo>
                      <a:pt x="2333" y="2142"/>
                      <a:pt x="2371" y="2261"/>
                      <a:pt x="2409" y="2380"/>
                    </a:cubicBezTo>
                    <a:lnTo>
                      <a:pt x="2409" y="2382"/>
                    </a:lnTo>
                    <a:cubicBezTo>
                      <a:pt x="2474" y="2591"/>
                      <a:pt x="2542" y="2802"/>
                      <a:pt x="2608" y="3009"/>
                    </a:cubicBezTo>
                    <a:cubicBezTo>
                      <a:pt x="2640" y="3117"/>
                      <a:pt x="2673" y="3223"/>
                      <a:pt x="2706" y="3327"/>
                    </a:cubicBezTo>
                    <a:cubicBezTo>
                      <a:pt x="2728" y="3394"/>
                      <a:pt x="2750" y="3464"/>
                      <a:pt x="2775" y="3532"/>
                    </a:cubicBezTo>
                    <a:cubicBezTo>
                      <a:pt x="2814" y="3647"/>
                      <a:pt x="2857" y="3760"/>
                      <a:pt x="2913" y="3865"/>
                    </a:cubicBezTo>
                    <a:lnTo>
                      <a:pt x="3242" y="3865"/>
                    </a:lnTo>
                    <a:cubicBezTo>
                      <a:pt x="3226" y="3763"/>
                      <a:pt x="3207" y="3663"/>
                      <a:pt x="3186" y="3564"/>
                    </a:cubicBezTo>
                    <a:cubicBezTo>
                      <a:pt x="3146" y="3377"/>
                      <a:pt x="3097" y="3191"/>
                      <a:pt x="3046" y="3006"/>
                    </a:cubicBezTo>
                    <a:cubicBezTo>
                      <a:pt x="3043" y="2995"/>
                      <a:pt x="3039" y="2983"/>
                      <a:pt x="3036" y="2970"/>
                    </a:cubicBezTo>
                    <a:lnTo>
                      <a:pt x="3036" y="2969"/>
                    </a:lnTo>
                    <a:cubicBezTo>
                      <a:pt x="3032" y="2950"/>
                      <a:pt x="3026" y="2934"/>
                      <a:pt x="3023" y="2919"/>
                    </a:cubicBezTo>
                    <a:lnTo>
                      <a:pt x="3023" y="2918"/>
                    </a:lnTo>
                    <a:cubicBezTo>
                      <a:pt x="3008" y="2871"/>
                      <a:pt x="2995" y="2826"/>
                      <a:pt x="2982" y="2780"/>
                    </a:cubicBezTo>
                    <a:cubicBezTo>
                      <a:pt x="2960" y="2697"/>
                      <a:pt x="2937" y="2617"/>
                      <a:pt x="2915" y="2536"/>
                    </a:cubicBezTo>
                    <a:lnTo>
                      <a:pt x="2915" y="2534"/>
                    </a:lnTo>
                    <a:cubicBezTo>
                      <a:pt x="2881" y="2404"/>
                      <a:pt x="2847" y="2273"/>
                      <a:pt x="2815" y="2141"/>
                    </a:cubicBezTo>
                    <a:cubicBezTo>
                      <a:pt x="2793" y="2046"/>
                      <a:pt x="2775" y="1949"/>
                      <a:pt x="2760" y="1852"/>
                    </a:cubicBezTo>
                    <a:cubicBezTo>
                      <a:pt x="2741" y="1744"/>
                      <a:pt x="2727" y="1638"/>
                      <a:pt x="2718" y="1531"/>
                    </a:cubicBezTo>
                    <a:cubicBezTo>
                      <a:pt x="2712" y="1492"/>
                      <a:pt x="2711" y="1454"/>
                      <a:pt x="2709" y="1416"/>
                    </a:cubicBezTo>
                    <a:cubicBezTo>
                      <a:pt x="2709" y="1389"/>
                      <a:pt x="2703" y="1351"/>
                      <a:pt x="2699" y="1307"/>
                    </a:cubicBezTo>
                    <a:lnTo>
                      <a:pt x="2699" y="1306"/>
                    </a:lnTo>
                    <a:cubicBezTo>
                      <a:pt x="2698" y="1288"/>
                      <a:pt x="2696" y="1272"/>
                      <a:pt x="2695" y="1255"/>
                    </a:cubicBezTo>
                    <a:cubicBezTo>
                      <a:pt x="2689" y="1197"/>
                      <a:pt x="2682" y="1132"/>
                      <a:pt x="2674" y="1063"/>
                    </a:cubicBezTo>
                    <a:cubicBezTo>
                      <a:pt x="2669" y="983"/>
                      <a:pt x="2661" y="902"/>
                      <a:pt x="2661" y="827"/>
                    </a:cubicBezTo>
                    <a:lnTo>
                      <a:pt x="2661" y="824"/>
                    </a:lnTo>
                    <a:cubicBezTo>
                      <a:pt x="2661" y="808"/>
                      <a:pt x="2661" y="793"/>
                      <a:pt x="2663" y="779"/>
                    </a:cubicBezTo>
                    <a:cubicBezTo>
                      <a:pt x="2663" y="747"/>
                      <a:pt x="2667" y="713"/>
                      <a:pt x="2670" y="684"/>
                    </a:cubicBezTo>
                    <a:cubicBezTo>
                      <a:pt x="2674" y="658"/>
                      <a:pt x="2677" y="632"/>
                      <a:pt x="2685" y="612"/>
                    </a:cubicBezTo>
                    <a:cubicBezTo>
                      <a:pt x="2695" y="586"/>
                      <a:pt x="2705" y="564"/>
                      <a:pt x="2719" y="549"/>
                    </a:cubicBezTo>
                    <a:cubicBezTo>
                      <a:pt x="2741" y="528"/>
                      <a:pt x="2770" y="513"/>
                      <a:pt x="2807" y="501"/>
                    </a:cubicBezTo>
                    <a:cubicBezTo>
                      <a:pt x="2808" y="501"/>
                      <a:pt x="2808" y="500"/>
                      <a:pt x="2811" y="500"/>
                    </a:cubicBezTo>
                    <a:cubicBezTo>
                      <a:pt x="2828" y="494"/>
                      <a:pt x="2847" y="488"/>
                      <a:pt x="2866" y="487"/>
                    </a:cubicBezTo>
                    <a:cubicBezTo>
                      <a:pt x="2888" y="481"/>
                      <a:pt x="2914" y="480"/>
                      <a:pt x="2939" y="478"/>
                    </a:cubicBezTo>
                    <a:cubicBezTo>
                      <a:pt x="2962" y="477"/>
                      <a:pt x="2986" y="476"/>
                      <a:pt x="3011" y="476"/>
                    </a:cubicBezTo>
                    <a:cubicBezTo>
                      <a:pt x="3201" y="476"/>
                      <a:pt x="3437" y="517"/>
                      <a:pt x="3605" y="549"/>
                    </a:cubicBezTo>
                    <a:cubicBezTo>
                      <a:pt x="3618" y="552"/>
                      <a:pt x="3631" y="554"/>
                      <a:pt x="3643" y="557"/>
                    </a:cubicBezTo>
                    <a:cubicBezTo>
                      <a:pt x="3694" y="565"/>
                      <a:pt x="3740" y="574"/>
                      <a:pt x="3771" y="578"/>
                    </a:cubicBezTo>
                    <a:cubicBezTo>
                      <a:pt x="3787" y="581"/>
                      <a:pt x="3803" y="583"/>
                      <a:pt x="3820" y="586"/>
                    </a:cubicBezTo>
                    <a:cubicBezTo>
                      <a:pt x="3888" y="594"/>
                      <a:pt x="3958" y="604"/>
                      <a:pt x="4026" y="615"/>
                    </a:cubicBezTo>
                    <a:lnTo>
                      <a:pt x="4028" y="615"/>
                    </a:lnTo>
                    <a:cubicBezTo>
                      <a:pt x="4031" y="615"/>
                      <a:pt x="4031" y="616"/>
                      <a:pt x="4032" y="616"/>
                    </a:cubicBezTo>
                    <a:lnTo>
                      <a:pt x="4527" y="687"/>
                    </a:lnTo>
                    <a:cubicBezTo>
                      <a:pt x="4630" y="703"/>
                      <a:pt x="4732" y="718"/>
                      <a:pt x="4837" y="732"/>
                    </a:cubicBezTo>
                    <a:cubicBezTo>
                      <a:pt x="4877" y="738"/>
                      <a:pt x="4924" y="742"/>
                      <a:pt x="4964" y="750"/>
                    </a:cubicBezTo>
                    <a:lnTo>
                      <a:pt x="4967" y="750"/>
                    </a:lnTo>
                    <a:cubicBezTo>
                      <a:pt x="4970" y="750"/>
                      <a:pt x="4972" y="750"/>
                      <a:pt x="4975" y="753"/>
                    </a:cubicBezTo>
                    <a:cubicBezTo>
                      <a:pt x="5005" y="755"/>
                      <a:pt x="5036" y="761"/>
                      <a:pt x="5066" y="764"/>
                    </a:cubicBezTo>
                    <a:cubicBezTo>
                      <a:pt x="5098" y="769"/>
                      <a:pt x="5129" y="774"/>
                      <a:pt x="5159" y="777"/>
                    </a:cubicBezTo>
                    <a:lnTo>
                      <a:pt x="5160" y="777"/>
                    </a:lnTo>
                    <a:cubicBezTo>
                      <a:pt x="5168" y="779"/>
                      <a:pt x="5178" y="779"/>
                      <a:pt x="5185" y="780"/>
                    </a:cubicBezTo>
                    <a:cubicBezTo>
                      <a:pt x="5219" y="786"/>
                      <a:pt x="5255" y="792"/>
                      <a:pt x="5290" y="799"/>
                    </a:cubicBezTo>
                    <a:cubicBezTo>
                      <a:pt x="5345" y="808"/>
                      <a:pt x="5400" y="821"/>
                      <a:pt x="5451" y="841"/>
                    </a:cubicBezTo>
                    <a:lnTo>
                      <a:pt x="5454" y="841"/>
                    </a:lnTo>
                    <a:cubicBezTo>
                      <a:pt x="5480" y="848"/>
                      <a:pt x="5506" y="859"/>
                      <a:pt x="5529" y="872"/>
                    </a:cubicBezTo>
                    <a:cubicBezTo>
                      <a:pt x="5534" y="872"/>
                      <a:pt x="5537" y="873"/>
                      <a:pt x="5538" y="875"/>
                    </a:cubicBezTo>
                    <a:cubicBezTo>
                      <a:pt x="5606" y="911"/>
                      <a:pt x="5664" y="959"/>
                      <a:pt x="5702" y="1026"/>
                    </a:cubicBezTo>
                    <a:cubicBezTo>
                      <a:pt x="5672" y="1040"/>
                      <a:pt x="5638" y="1056"/>
                      <a:pt x="5608" y="1071"/>
                    </a:cubicBezTo>
                    <a:cubicBezTo>
                      <a:pt x="5579" y="1084"/>
                      <a:pt x="5548" y="1098"/>
                      <a:pt x="5519" y="1113"/>
                    </a:cubicBezTo>
                    <a:cubicBezTo>
                      <a:pt x="5476" y="1132"/>
                      <a:pt x="5433" y="1149"/>
                      <a:pt x="5391" y="1168"/>
                    </a:cubicBezTo>
                    <a:lnTo>
                      <a:pt x="5390" y="1168"/>
                    </a:lnTo>
                    <a:cubicBezTo>
                      <a:pt x="5288" y="1211"/>
                      <a:pt x="5185" y="1251"/>
                      <a:pt x="5081" y="1287"/>
                    </a:cubicBezTo>
                    <a:cubicBezTo>
                      <a:pt x="5030" y="1306"/>
                      <a:pt x="4982" y="1323"/>
                      <a:pt x="4931" y="1338"/>
                    </a:cubicBezTo>
                    <a:cubicBezTo>
                      <a:pt x="4919" y="1342"/>
                      <a:pt x="4909" y="1345"/>
                      <a:pt x="4896" y="1349"/>
                    </a:cubicBezTo>
                    <a:cubicBezTo>
                      <a:pt x="4838" y="1367"/>
                      <a:pt x="4779" y="1386"/>
                      <a:pt x="4718" y="1402"/>
                    </a:cubicBezTo>
                    <a:cubicBezTo>
                      <a:pt x="4718" y="1403"/>
                      <a:pt x="4718" y="1403"/>
                      <a:pt x="4716" y="1403"/>
                    </a:cubicBezTo>
                    <a:cubicBezTo>
                      <a:pt x="4664" y="1418"/>
                      <a:pt x="4612" y="1431"/>
                      <a:pt x="4558" y="1444"/>
                    </a:cubicBezTo>
                    <a:cubicBezTo>
                      <a:pt x="4420" y="1480"/>
                      <a:pt x="4280" y="1506"/>
                      <a:pt x="4140" y="1531"/>
                    </a:cubicBezTo>
                    <a:cubicBezTo>
                      <a:pt x="4135" y="1531"/>
                      <a:pt x="4132" y="1531"/>
                      <a:pt x="4128" y="1532"/>
                    </a:cubicBezTo>
                    <a:cubicBezTo>
                      <a:pt x="4134" y="1538"/>
                      <a:pt x="4140" y="1541"/>
                      <a:pt x="4144" y="1547"/>
                    </a:cubicBezTo>
                    <a:lnTo>
                      <a:pt x="4147" y="1547"/>
                    </a:lnTo>
                    <a:cubicBezTo>
                      <a:pt x="4217" y="1606"/>
                      <a:pt x="4285" y="1663"/>
                      <a:pt x="4350" y="1715"/>
                    </a:cubicBezTo>
                    <a:cubicBezTo>
                      <a:pt x="4355" y="1721"/>
                      <a:pt x="4360" y="1727"/>
                      <a:pt x="4366" y="1730"/>
                    </a:cubicBezTo>
                    <a:cubicBezTo>
                      <a:pt x="4575" y="1900"/>
                      <a:pt x="4750" y="2042"/>
                      <a:pt x="4896" y="2238"/>
                    </a:cubicBezTo>
                    <a:cubicBezTo>
                      <a:pt x="4919" y="2267"/>
                      <a:pt x="4941" y="2301"/>
                      <a:pt x="4963" y="2333"/>
                    </a:cubicBezTo>
                    <a:cubicBezTo>
                      <a:pt x="5070" y="2500"/>
                      <a:pt x="5201" y="2598"/>
                      <a:pt x="5277" y="2771"/>
                    </a:cubicBezTo>
                    <a:cubicBezTo>
                      <a:pt x="5284" y="2786"/>
                      <a:pt x="5290" y="2802"/>
                      <a:pt x="5296" y="2816"/>
                    </a:cubicBezTo>
                    <a:cubicBezTo>
                      <a:pt x="5422" y="3179"/>
                      <a:pt x="5585" y="3528"/>
                      <a:pt x="5778" y="3860"/>
                    </a:cubicBezTo>
                    <a:lnTo>
                      <a:pt x="6059" y="3860"/>
                    </a:lnTo>
                    <a:cubicBezTo>
                      <a:pt x="6027" y="3515"/>
                      <a:pt x="5965" y="3172"/>
                      <a:pt x="5876" y="2838"/>
                    </a:cubicBezTo>
                    <a:cubicBezTo>
                      <a:pt x="5869" y="2804"/>
                      <a:pt x="5860" y="2773"/>
                      <a:pt x="5850" y="2739"/>
                    </a:cubicBezTo>
                    <a:cubicBezTo>
                      <a:pt x="5869" y="2734"/>
                      <a:pt x="5887" y="2732"/>
                      <a:pt x="5904" y="2732"/>
                    </a:cubicBezTo>
                    <a:cubicBezTo>
                      <a:pt x="6010" y="2732"/>
                      <a:pt x="6091" y="2819"/>
                      <a:pt x="6151" y="2928"/>
                    </a:cubicBezTo>
                    <a:lnTo>
                      <a:pt x="6151" y="2929"/>
                    </a:lnTo>
                    <a:cubicBezTo>
                      <a:pt x="6190" y="3005"/>
                      <a:pt x="6221" y="3089"/>
                      <a:pt x="6239" y="3168"/>
                    </a:cubicBezTo>
                    <a:cubicBezTo>
                      <a:pt x="6293" y="3401"/>
                      <a:pt x="6361" y="3635"/>
                      <a:pt x="6438" y="3863"/>
                    </a:cubicBezTo>
                    <a:lnTo>
                      <a:pt x="6987" y="3863"/>
                    </a:lnTo>
                    <a:cubicBezTo>
                      <a:pt x="6829" y="3400"/>
                      <a:pt x="6698" y="2932"/>
                      <a:pt x="6589" y="2456"/>
                    </a:cubicBezTo>
                    <a:lnTo>
                      <a:pt x="6589" y="2456"/>
                    </a:lnTo>
                    <a:cubicBezTo>
                      <a:pt x="6945" y="2687"/>
                      <a:pt x="7437" y="2639"/>
                      <a:pt x="7773" y="2900"/>
                    </a:cubicBezTo>
                    <a:cubicBezTo>
                      <a:pt x="7908" y="3006"/>
                      <a:pt x="8004" y="3153"/>
                      <a:pt x="8097" y="3298"/>
                    </a:cubicBezTo>
                    <a:cubicBezTo>
                      <a:pt x="8213" y="3484"/>
                      <a:pt x="8326" y="3671"/>
                      <a:pt x="8435" y="3862"/>
                    </a:cubicBezTo>
                    <a:lnTo>
                      <a:pt x="9023" y="3862"/>
                    </a:lnTo>
                    <a:cubicBezTo>
                      <a:pt x="8984" y="3432"/>
                      <a:pt x="8903" y="3003"/>
                      <a:pt x="8813" y="2576"/>
                    </a:cubicBezTo>
                    <a:cubicBezTo>
                      <a:pt x="8795" y="2494"/>
                      <a:pt x="8779" y="2411"/>
                      <a:pt x="8763" y="2327"/>
                    </a:cubicBezTo>
                    <a:cubicBezTo>
                      <a:pt x="8740" y="2215"/>
                      <a:pt x="8718" y="2102"/>
                      <a:pt x="8696" y="1988"/>
                    </a:cubicBezTo>
                    <a:cubicBezTo>
                      <a:pt x="8681" y="1901"/>
                      <a:pt x="8665" y="1814"/>
                      <a:pt x="8646" y="1727"/>
                    </a:cubicBezTo>
                    <a:cubicBezTo>
                      <a:pt x="8628" y="1633"/>
                      <a:pt x="8608" y="1535"/>
                      <a:pt x="8561" y="1453"/>
                    </a:cubicBezTo>
                    <a:cubicBezTo>
                      <a:pt x="8521" y="1383"/>
                      <a:pt x="8464" y="1325"/>
                      <a:pt x="8405" y="1270"/>
                    </a:cubicBezTo>
                    <a:cubicBezTo>
                      <a:pt x="8354" y="1222"/>
                      <a:pt x="8303" y="1175"/>
                      <a:pt x="8251" y="1129"/>
                    </a:cubicBezTo>
                    <a:cubicBezTo>
                      <a:pt x="8187" y="1075"/>
                      <a:pt x="8123" y="1023"/>
                      <a:pt x="8056" y="972"/>
                    </a:cubicBezTo>
                    <a:cubicBezTo>
                      <a:pt x="8039" y="957"/>
                      <a:pt x="8018" y="943"/>
                      <a:pt x="7999" y="928"/>
                    </a:cubicBezTo>
                    <a:cubicBezTo>
                      <a:pt x="7873" y="834"/>
                      <a:pt x="7742" y="747"/>
                      <a:pt x="7606" y="667"/>
                    </a:cubicBezTo>
                    <a:lnTo>
                      <a:pt x="7481" y="596"/>
                    </a:lnTo>
                    <a:cubicBezTo>
                      <a:pt x="7298" y="494"/>
                      <a:pt x="7105" y="406"/>
                      <a:pt x="6909" y="333"/>
                    </a:cubicBezTo>
                    <a:cubicBezTo>
                      <a:pt x="6893" y="327"/>
                      <a:pt x="6878" y="320"/>
                      <a:pt x="6862" y="315"/>
                    </a:cubicBezTo>
                    <a:cubicBezTo>
                      <a:pt x="6829" y="304"/>
                      <a:pt x="6793" y="291"/>
                      <a:pt x="6758" y="279"/>
                    </a:cubicBezTo>
                    <a:cubicBezTo>
                      <a:pt x="6678" y="253"/>
                      <a:pt x="6601" y="228"/>
                      <a:pt x="6521" y="207"/>
                    </a:cubicBezTo>
                    <a:cubicBezTo>
                      <a:pt x="6361" y="162"/>
                      <a:pt x="6202" y="125"/>
                      <a:pt x="6038" y="96"/>
                    </a:cubicBezTo>
                    <a:lnTo>
                      <a:pt x="6036" y="96"/>
                    </a:lnTo>
                    <a:cubicBezTo>
                      <a:pt x="5980" y="87"/>
                      <a:pt x="5923" y="76"/>
                      <a:pt x="5868" y="69"/>
                    </a:cubicBezTo>
                    <a:cubicBezTo>
                      <a:pt x="5833" y="64"/>
                      <a:pt x="5799" y="60"/>
                      <a:pt x="5766" y="54"/>
                    </a:cubicBezTo>
                    <a:lnTo>
                      <a:pt x="5763" y="54"/>
                    </a:lnTo>
                    <a:cubicBezTo>
                      <a:pt x="5754" y="54"/>
                      <a:pt x="5747" y="54"/>
                      <a:pt x="5740" y="53"/>
                    </a:cubicBezTo>
                    <a:cubicBezTo>
                      <a:pt x="5717" y="50"/>
                      <a:pt x="5693" y="45"/>
                      <a:pt x="5667" y="44"/>
                    </a:cubicBezTo>
                    <a:cubicBezTo>
                      <a:pt x="5661" y="44"/>
                      <a:pt x="5657" y="42"/>
                      <a:pt x="5650" y="42"/>
                    </a:cubicBezTo>
                    <a:cubicBezTo>
                      <a:pt x="5606" y="37"/>
                      <a:pt x="5563" y="31"/>
                      <a:pt x="5519" y="28"/>
                    </a:cubicBezTo>
                    <a:cubicBezTo>
                      <a:pt x="5513" y="28"/>
                      <a:pt x="5508" y="28"/>
                      <a:pt x="5505" y="25"/>
                    </a:cubicBezTo>
                    <a:cubicBezTo>
                      <a:pt x="5477" y="22"/>
                      <a:pt x="5449" y="21"/>
                      <a:pt x="5422" y="18"/>
                    </a:cubicBezTo>
                    <a:lnTo>
                      <a:pt x="5420" y="18"/>
                    </a:lnTo>
                    <a:cubicBezTo>
                      <a:pt x="5396" y="16"/>
                      <a:pt x="5370" y="16"/>
                      <a:pt x="5345" y="15"/>
                    </a:cubicBezTo>
                    <a:cubicBezTo>
                      <a:pt x="5316" y="11"/>
                      <a:pt x="5288" y="11"/>
                      <a:pt x="5259" y="9"/>
                    </a:cubicBezTo>
                    <a:cubicBezTo>
                      <a:pt x="5195" y="6"/>
                      <a:pt x="5134" y="3"/>
                      <a:pt x="5070" y="2"/>
                    </a:cubicBezTo>
                    <a:cubicBezTo>
                      <a:pt x="5009" y="1"/>
                      <a:pt x="4947" y="0"/>
                      <a:pt x="4885" y="0"/>
                    </a:cubicBezTo>
                    <a:close/>
                  </a:path>
                </a:pathLst>
              </a:custGeom>
              <a:solidFill>
                <a:srgbClr val="FFFFFF">
                  <a:alpha val="284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3" name="Google Shape;3003;p19"/>
              <p:cNvSpPr/>
              <p:nvPr/>
            </p:nvSpPr>
            <p:spPr>
              <a:xfrm>
                <a:off x="6502712" y="4744764"/>
                <a:ext cx="324314" cy="393357"/>
              </a:xfrm>
              <a:custGeom>
                <a:avLst/>
                <a:gdLst/>
                <a:ahLst/>
                <a:cxnLst/>
                <a:rect l="l" t="t" r="r" b="b"/>
                <a:pathLst>
                  <a:path w="2715" h="3293" extrusionOk="0">
                    <a:moveTo>
                      <a:pt x="294" y="1"/>
                    </a:moveTo>
                    <a:cubicBezTo>
                      <a:pt x="256" y="1"/>
                      <a:pt x="218" y="2"/>
                      <a:pt x="180" y="6"/>
                    </a:cubicBezTo>
                    <a:cubicBezTo>
                      <a:pt x="137" y="9"/>
                      <a:pt x="93" y="16"/>
                      <a:pt x="50" y="26"/>
                    </a:cubicBezTo>
                    <a:cubicBezTo>
                      <a:pt x="31" y="29"/>
                      <a:pt x="16" y="34"/>
                      <a:pt x="0" y="36"/>
                    </a:cubicBezTo>
                    <a:cubicBezTo>
                      <a:pt x="31" y="70"/>
                      <a:pt x="60" y="106"/>
                      <a:pt x="87" y="142"/>
                    </a:cubicBezTo>
                    <a:cubicBezTo>
                      <a:pt x="99" y="157"/>
                      <a:pt x="108" y="169"/>
                      <a:pt x="116" y="182"/>
                    </a:cubicBezTo>
                    <a:cubicBezTo>
                      <a:pt x="140" y="215"/>
                      <a:pt x="161" y="248"/>
                      <a:pt x="182" y="283"/>
                    </a:cubicBezTo>
                    <a:lnTo>
                      <a:pt x="182" y="285"/>
                    </a:lnTo>
                    <a:cubicBezTo>
                      <a:pt x="237" y="376"/>
                      <a:pt x="281" y="472"/>
                      <a:pt x="320" y="572"/>
                    </a:cubicBezTo>
                    <a:cubicBezTo>
                      <a:pt x="360" y="675"/>
                      <a:pt x="397" y="783"/>
                      <a:pt x="430" y="887"/>
                    </a:cubicBezTo>
                    <a:cubicBezTo>
                      <a:pt x="433" y="895"/>
                      <a:pt x="434" y="901"/>
                      <a:pt x="436" y="908"/>
                    </a:cubicBezTo>
                    <a:cubicBezTo>
                      <a:pt x="437" y="909"/>
                      <a:pt x="437" y="909"/>
                      <a:pt x="437" y="912"/>
                    </a:cubicBezTo>
                    <a:cubicBezTo>
                      <a:pt x="440" y="915"/>
                      <a:pt x="440" y="916"/>
                      <a:pt x="442" y="919"/>
                    </a:cubicBezTo>
                    <a:cubicBezTo>
                      <a:pt x="445" y="931"/>
                      <a:pt x="450" y="946"/>
                      <a:pt x="455" y="960"/>
                    </a:cubicBezTo>
                    <a:cubicBezTo>
                      <a:pt x="474" y="1022"/>
                      <a:pt x="493" y="1082"/>
                      <a:pt x="513" y="1144"/>
                    </a:cubicBezTo>
                    <a:cubicBezTo>
                      <a:pt x="522" y="1171"/>
                      <a:pt x="529" y="1197"/>
                      <a:pt x="538" y="1221"/>
                    </a:cubicBezTo>
                    <a:cubicBezTo>
                      <a:pt x="583" y="1364"/>
                      <a:pt x="626" y="1506"/>
                      <a:pt x="673" y="1645"/>
                    </a:cubicBezTo>
                    <a:cubicBezTo>
                      <a:pt x="725" y="1814"/>
                      <a:pt x="779" y="1982"/>
                      <a:pt x="834" y="2151"/>
                    </a:cubicBezTo>
                    <a:cubicBezTo>
                      <a:pt x="872" y="2273"/>
                      <a:pt x="909" y="2396"/>
                      <a:pt x="950" y="2518"/>
                    </a:cubicBezTo>
                    <a:cubicBezTo>
                      <a:pt x="996" y="2669"/>
                      <a:pt x="1059" y="2836"/>
                      <a:pt x="1204" y="2899"/>
                    </a:cubicBezTo>
                    <a:cubicBezTo>
                      <a:pt x="1163" y="2678"/>
                      <a:pt x="1123" y="2459"/>
                      <a:pt x="1082" y="2236"/>
                    </a:cubicBezTo>
                    <a:cubicBezTo>
                      <a:pt x="1057" y="2100"/>
                      <a:pt x="1031" y="1965"/>
                      <a:pt x="1007" y="1827"/>
                    </a:cubicBezTo>
                    <a:cubicBezTo>
                      <a:pt x="1002" y="1807"/>
                      <a:pt x="999" y="1785"/>
                      <a:pt x="995" y="1765"/>
                    </a:cubicBezTo>
                    <a:cubicBezTo>
                      <a:pt x="991" y="1715"/>
                      <a:pt x="988" y="1664"/>
                      <a:pt x="1002" y="1618"/>
                    </a:cubicBezTo>
                    <a:cubicBezTo>
                      <a:pt x="1014" y="1586"/>
                      <a:pt x="1036" y="1554"/>
                      <a:pt x="1065" y="1534"/>
                    </a:cubicBezTo>
                    <a:cubicBezTo>
                      <a:pt x="1087" y="1517"/>
                      <a:pt x="1110" y="1507"/>
                      <a:pt x="1136" y="1507"/>
                    </a:cubicBezTo>
                    <a:cubicBezTo>
                      <a:pt x="1144" y="1507"/>
                      <a:pt x="1152" y="1508"/>
                      <a:pt x="1161" y="1510"/>
                    </a:cubicBezTo>
                    <a:cubicBezTo>
                      <a:pt x="1239" y="1876"/>
                      <a:pt x="1348" y="2236"/>
                      <a:pt x="1480" y="2586"/>
                    </a:cubicBezTo>
                    <a:cubicBezTo>
                      <a:pt x="1571" y="2828"/>
                      <a:pt x="1672" y="3063"/>
                      <a:pt x="1789" y="3292"/>
                    </a:cubicBezTo>
                    <a:lnTo>
                      <a:pt x="2161" y="3292"/>
                    </a:lnTo>
                    <a:cubicBezTo>
                      <a:pt x="2083" y="3130"/>
                      <a:pt x="2003" y="2967"/>
                      <a:pt x="1930" y="2803"/>
                    </a:cubicBezTo>
                    <a:cubicBezTo>
                      <a:pt x="1823" y="2566"/>
                      <a:pt x="1754" y="2377"/>
                      <a:pt x="1702" y="2167"/>
                    </a:cubicBezTo>
                    <a:cubicBezTo>
                      <a:pt x="1676" y="2068"/>
                      <a:pt x="1654" y="1965"/>
                      <a:pt x="1637" y="1849"/>
                    </a:cubicBezTo>
                    <a:cubicBezTo>
                      <a:pt x="1603" y="1661"/>
                      <a:pt x="1579" y="1442"/>
                      <a:pt x="1550" y="1162"/>
                    </a:cubicBezTo>
                    <a:cubicBezTo>
                      <a:pt x="1547" y="1153"/>
                      <a:pt x="1547" y="1143"/>
                      <a:pt x="1545" y="1131"/>
                    </a:cubicBezTo>
                    <a:lnTo>
                      <a:pt x="1558" y="1131"/>
                    </a:lnTo>
                    <a:cubicBezTo>
                      <a:pt x="1558" y="1131"/>
                      <a:pt x="1560" y="1131"/>
                      <a:pt x="1560" y="1130"/>
                    </a:cubicBezTo>
                    <a:cubicBezTo>
                      <a:pt x="1865" y="1124"/>
                      <a:pt x="2192" y="1031"/>
                      <a:pt x="2466" y="903"/>
                    </a:cubicBezTo>
                    <a:cubicBezTo>
                      <a:pt x="2467" y="903"/>
                      <a:pt x="2469" y="901"/>
                      <a:pt x="2472" y="901"/>
                    </a:cubicBezTo>
                    <a:cubicBezTo>
                      <a:pt x="2566" y="857"/>
                      <a:pt x="2664" y="796"/>
                      <a:pt x="2700" y="700"/>
                    </a:cubicBezTo>
                    <a:cubicBezTo>
                      <a:pt x="2701" y="694"/>
                      <a:pt x="2704" y="690"/>
                      <a:pt x="2706" y="686"/>
                    </a:cubicBezTo>
                    <a:cubicBezTo>
                      <a:pt x="2711" y="665"/>
                      <a:pt x="2713" y="645"/>
                      <a:pt x="2714" y="625"/>
                    </a:cubicBezTo>
                    <a:cubicBezTo>
                      <a:pt x="2714" y="600"/>
                      <a:pt x="2711" y="572"/>
                      <a:pt x="2706" y="542"/>
                    </a:cubicBezTo>
                    <a:cubicBezTo>
                      <a:pt x="2674" y="449"/>
                      <a:pt x="2591" y="369"/>
                      <a:pt x="2497" y="328"/>
                    </a:cubicBezTo>
                    <a:cubicBezTo>
                      <a:pt x="2478" y="321"/>
                      <a:pt x="2460" y="314"/>
                      <a:pt x="2441" y="311"/>
                    </a:cubicBezTo>
                    <a:cubicBezTo>
                      <a:pt x="2382" y="297"/>
                      <a:pt x="2323" y="290"/>
                      <a:pt x="2265" y="290"/>
                    </a:cubicBezTo>
                    <a:cubicBezTo>
                      <a:pt x="2258" y="290"/>
                      <a:pt x="2252" y="290"/>
                      <a:pt x="2245" y="291"/>
                    </a:cubicBezTo>
                    <a:cubicBezTo>
                      <a:pt x="2244" y="291"/>
                      <a:pt x="2242" y="291"/>
                      <a:pt x="2241" y="292"/>
                    </a:cubicBezTo>
                    <a:lnTo>
                      <a:pt x="2238" y="292"/>
                    </a:lnTo>
                    <a:cubicBezTo>
                      <a:pt x="2236" y="292"/>
                      <a:pt x="2233" y="291"/>
                      <a:pt x="2230" y="291"/>
                    </a:cubicBezTo>
                    <a:cubicBezTo>
                      <a:pt x="2225" y="291"/>
                      <a:pt x="2220" y="292"/>
                      <a:pt x="2215" y="292"/>
                    </a:cubicBezTo>
                    <a:cubicBezTo>
                      <a:pt x="2177" y="295"/>
                      <a:pt x="2141" y="298"/>
                      <a:pt x="2104" y="299"/>
                    </a:cubicBezTo>
                    <a:cubicBezTo>
                      <a:pt x="2048" y="305"/>
                      <a:pt x="1991" y="311"/>
                      <a:pt x="1936" y="312"/>
                    </a:cubicBezTo>
                    <a:cubicBezTo>
                      <a:pt x="1926" y="313"/>
                      <a:pt x="1916" y="313"/>
                      <a:pt x="1906" y="313"/>
                    </a:cubicBezTo>
                    <a:cubicBezTo>
                      <a:pt x="1836" y="313"/>
                      <a:pt x="1768" y="308"/>
                      <a:pt x="1698" y="299"/>
                    </a:cubicBezTo>
                    <a:cubicBezTo>
                      <a:pt x="1686" y="299"/>
                      <a:pt x="1676" y="298"/>
                      <a:pt x="1664" y="296"/>
                    </a:cubicBezTo>
                    <a:cubicBezTo>
                      <a:pt x="1531" y="278"/>
                      <a:pt x="1396" y="244"/>
                      <a:pt x="1264" y="208"/>
                    </a:cubicBezTo>
                    <a:cubicBezTo>
                      <a:pt x="1217" y="193"/>
                      <a:pt x="1169" y="180"/>
                      <a:pt x="1124" y="167"/>
                    </a:cubicBezTo>
                    <a:cubicBezTo>
                      <a:pt x="1066" y="151"/>
                      <a:pt x="1009" y="132"/>
                      <a:pt x="951" y="116"/>
                    </a:cubicBezTo>
                    <a:cubicBezTo>
                      <a:pt x="902" y="102"/>
                      <a:pt x="851" y="89"/>
                      <a:pt x="803" y="77"/>
                    </a:cubicBezTo>
                    <a:cubicBezTo>
                      <a:pt x="792" y="73"/>
                      <a:pt x="782" y="71"/>
                      <a:pt x="770" y="70"/>
                    </a:cubicBezTo>
                    <a:cubicBezTo>
                      <a:pt x="611" y="30"/>
                      <a:pt x="452" y="1"/>
                      <a:pt x="2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4" name="Google Shape;3004;p19"/>
              <p:cNvSpPr/>
              <p:nvPr/>
            </p:nvSpPr>
            <p:spPr>
              <a:xfrm>
                <a:off x="6166212" y="4060056"/>
                <a:ext cx="2203899" cy="1078178"/>
              </a:xfrm>
              <a:custGeom>
                <a:avLst/>
                <a:gdLst/>
                <a:ahLst/>
                <a:cxnLst/>
                <a:rect l="l" t="t" r="r" b="b"/>
                <a:pathLst>
                  <a:path w="18450" h="9026" extrusionOk="0">
                    <a:moveTo>
                      <a:pt x="18449" y="250"/>
                    </a:moveTo>
                    <a:cubicBezTo>
                      <a:pt x="18448" y="250"/>
                      <a:pt x="18448" y="250"/>
                      <a:pt x="18448" y="250"/>
                    </a:cubicBezTo>
                    <a:lnTo>
                      <a:pt x="18448" y="252"/>
                    </a:lnTo>
                    <a:lnTo>
                      <a:pt x="18450" y="250"/>
                    </a:lnTo>
                    <a:cubicBezTo>
                      <a:pt x="18449" y="250"/>
                      <a:pt x="18449" y="250"/>
                      <a:pt x="18449" y="250"/>
                    </a:cubicBezTo>
                    <a:close/>
                    <a:moveTo>
                      <a:pt x="18447" y="0"/>
                    </a:moveTo>
                    <a:cubicBezTo>
                      <a:pt x="18370" y="24"/>
                      <a:pt x="18291" y="44"/>
                      <a:pt x="18214" y="66"/>
                    </a:cubicBezTo>
                    <a:cubicBezTo>
                      <a:pt x="18113" y="93"/>
                      <a:pt x="18008" y="120"/>
                      <a:pt x="17907" y="149"/>
                    </a:cubicBezTo>
                    <a:cubicBezTo>
                      <a:pt x="17853" y="166"/>
                      <a:pt x="17798" y="181"/>
                      <a:pt x="17744" y="195"/>
                    </a:cubicBezTo>
                    <a:cubicBezTo>
                      <a:pt x="17616" y="228"/>
                      <a:pt x="17493" y="262"/>
                      <a:pt x="17368" y="297"/>
                    </a:cubicBezTo>
                    <a:cubicBezTo>
                      <a:pt x="17289" y="319"/>
                      <a:pt x="17210" y="340"/>
                      <a:pt x="17133" y="362"/>
                    </a:cubicBezTo>
                    <a:cubicBezTo>
                      <a:pt x="17024" y="391"/>
                      <a:pt x="16916" y="422"/>
                      <a:pt x="16807" y="451"/>
                    </a:cubicBezTo>
                    <a:cubicBezTo>
                      <a:pt x="16758" y="465"/>
                      <a:pt x="16712" y="478"/>
                      <a:pt x="16664" y="490"/>
                    </a:cubicBezTo>
                    <a:cubicBezTo>
                      <a:pt x="16642" y="497"/>
                      <a:pt x="16620" y="503"/>
                      <a:pt x="16600" y="509"/>
                    </a:cubicBezTo>
                    <a:lnTo>
                      <a:pt x="16393" y="568"/>
                    </a:lnTo>
                    <a:cubicBezTo>
                      <a:pt x="16386" y="570"/>
                      <a:pt x="16378" y="573"/>
                      <a:pt x="16370" y="576"/>
                    </a:cubicBezTo>
                    <a:cubicBezTo>
                      <a:pt x="16344" y="581"/>
                      <a:pt x="16319" y="589"/>
                      <a:pt x="16293" y="596"/>
                    </a:cubicBezTo>
                    <a:cubicBezTo>
                      <a:pt x="16141" y="641"/>
                      <a:pt x="15990" y="686"/>
                      <a:pt x="15840" y="732"/>
                    </a:cubicBezTo>
                    <a:cubicBezTo>
                      <a:pt x="15699" y="773"/>
                      <a:pt x="15561" y="817"/>
                      <a:pt x="15423" y="863"/>
                    </a:cubicBezTo>
                    <a:cubicBezTo>
                      <a:pt x="15357" y="885"/>
                      <a:pt x="15290" y="907"/>
                      <a:pt x="15223" y="930"/>
                    </a:cubicBezTo>
                    <a:lnTo>
                      <a:pt x="15220" y="931"/>
                    </a:lnTo>
                    <a:cubicBezTo>
                      <a:pt x="15188" y="940"/>
                      <a:pt x="15155" y="952"/>
                      <a:pt x="15123" y="962"/>
                    </a:cubicBezTo>
                    <a:cubicBezTo>
                      <a:pt x="15075" y="976"/>
                      <a:pt x="15030" y="994"/>
                      <a:pt x="14983" y="1008"/>
                    </a:cubicBezTo>
                    <a:cubicBezTo>
                      <a:pt x="14933" y="1026"/>
                      <a:pt x="14883" y="1040"/>
                      <a:pt x="14832" y="1056"/>
                    </a:cubicBezTo>
                    <a:cubicBezTo>
                      <a:pt x="14824" y="1059"/>
                      <a:pt x="14816" y="1062"/>
                      <a:pt x="14809" y="1063"/>
                    </a:cubicBezTo>
                    <a:cubicBezTo>
                      <a:pt x="14602" y="1129"/>
                      <a:pt x="14392" y="1191"/>
                      <a:pt x="14182" y="1249"/>
                    </a:cubicBezTo>
                    <a:lnTo>
                      <a:pt x="14180" y="1249"/>
                    </a:lnTo>
                    <a:cubicBezTo>
                      <a:pt x="14115" y="1270"/>
                      <a:pt x="14051" y="1287"/>
                      <a:pt x="13986" y="1303"/>
                    </a:cubicBezTo>
                    <a:cubicBezTo>
                      <a:pt x="13979" y="1307"/>
                      <a:pt x="13974" y="1307"/>
                      <a:pt x="13967" y="1309"/>
                    </a:cubicBezTo>
                    <a:cubicBezTo>
                      <a:pt x="13899" y="1329"/>
                      <a:pt x="13833" y="1345"/>
                      <a:pt x="13767" y="1364"/>
                    </a:cubicBezTo>
                    <a:cubicBezTo>
                      <a:pt x="13756" y="1367"/>
                      <a:pt x="13746" y="1368"/>
                      <a:pt x="13737" y="1371"/>
                    </a:cubicBezTo>
                    <a:cubicBezTo>
                      <a:pt x="13576" y="1415"/>
                      <a:pt x="13417" y="1458"/>
                      <a:pt x="13255" y="1499"/>
                    </a:cubicBezTo>
                    <a:cubicBezTo>
                      <a:pt x="13244" y="1502"/>
                      <a:pt x="13234" y="1505"/>
                      <a:pt x="13223" y="1506"/>
                    </a:cubicBezTo>
                    <a:cubicBezTo>
                      <a:pt x="13213" y="1511"/>
                      <a:pt x="13205" y="1512"/>
                      <a:pt x="13194" y="1514"/>
                    </a:cubicBezTo>
                    <a:cubicBezTo>
                      <a:pt x="13149" y="1525"/>
                      <a:pt x="13103" y="1538"/>
                      <a:pt x="13056" y="1550"/>
                    </a:cubicBezTo>
                    <a:cubicBezTo>
                      <a:pt x="13052" y="1550"/>
                      <a:pt x="13046" y="1553"/>
                      <a:pt x="13039" y="1554"/>
                    </a:cubicBezTo>
                    <a:cubicBezTo>
                      <a:pt x="12997" y="1564"/>
                      <a:pt x="12958" y="1576"/>
                      <a:pt x="12916" y="1589"/>
                    </a:cubicBezTo>
                    <a:lnTo>
                      <a:pt x="12914" y="1589"/>
                    </a:lnTo>
                    <a:cubicBezTo>
                      <a:pt x="12892" y="1594"/>
                      <a:pt x="12868" y="1599"/>
                      <a:pt x="12846" y="1607"/>
                    </a:cubicBezTo>
                    <a:cubicBezTo>
                      <a:pt x="12714" y="1641"/>
                      <a:pt x="12582" y="1679"/>
                      <a:pt x="12449" y="1715"/>
                    </a:cubicBezTo>
                    <a:lnTo>
                      <a:pt x="12447" y="1715"/>
                    </a:lnTo>
                    <a:cubicBezTo>
                      <a:pt x="12348" y="1742"/>
                      <a:pt x="12248" y="1771"/>
                      <a:pt x="12147" y="1800"/>
                    </a:cubicBezTo>
                    <a:cubicBezTo>
                      <a:pt x="12126" y="1804"/>
                      <a:pt x="12104" y="1811"/>
                      <a:pt x="12081" y="1819"/>
                    </a:cubicBezTo>
                    <a:lnTo>
                      <a:pt x="12079" y="1819"/>
                    </a:lnTo>
                    <a:cubicBezTo>
                      <a:pt x="12057" y="1824"/>
                      <a:pt x="12036" y="1830"/>
                      <a:pt x="12015" y="1837"/>
                    </a:cubicBezTo>
                    <a:cubicBezTo>
                      <a:pt x="11995" y="1843"/>
                      <a:pt x="11975" y="1848"/>
                      <a:pt x="11956" y="1855"/>
                    </a:cubicBezTo>
                    <a:cubicBezTo>
                      <a:pt x="11938" y="1861"/>
                      <a:pt x="11922" y="1867"/>
                      <a:pt x="11908" y="1869"/>
                    </a:cubicBezTo>
                    <a:cubicBezTo>
                      <a:pt x="11901" y="1872"/>
                      <a:pt x="11892" y="1874"/>
                      <a:pt x="11885" y="1877"/>
                    </a:cubicBezTo>
                    <a:cubicBezTo>
                      <a:pt x="11755" y="1916"/>
                      <a:pt x="11625" y="1957"/>
                      <a:pt x="11498" y="1999"/>
                    </a:cubicBezTo>
                    <a:cubicBezTo>
                      <a:pt x="11317" y="2057"/>
                      <a:pt x="11138" y="2121"/>
                      <a:pt x="10961" y="2187"/>
                    </a:cubicBezTo>
                    <a:cubicBezTo>
                      <a:pt x="10839" y="2235"/>
                      <a:pt x="10718" y="2282"/>
                      <a:pt x="10601" y="2333"/>
                    </a:cubicBezTo>
                    <a:cubicBezTo>
                      <a:pt x="10460" y="2391"/>
                      <a:pt x="10319" y="2455"/>
                      <a:pt x="10184" y="2521"/>
                    </a:cubicBezTo>
                    <a:cubicBezTo>
                      <a:pt x="10151" y="2536"/>
                      <a:pt x="10120" y="2550"/>
                      <a:pt x="10090" y="2566"/>
                    </a:cubicBezTo>
                    <a:lnTo>
                      <a:pt x="10087" y="2566"/>
                    </a:lnTo>
                    <a:cubicBezTo>
                      <a:pt x="10085" y="2566"/>
                      <a:pt x="10085" y="2569"/>
                      <a:pt x="10085" y="2569"/>
                    </a:cubicBezTo>
                    <a:cubicBezTo>
                      <a:pt x="9998" y="2610"/>
                      <a:pt x="9911" y="2656"/>
                      <a:pt x="9828" y="2703"/>
                    </a:cubicBezTo>
                    <a:cubicBezTo>
                      <a:pt x="9825" y="2703"/>
                      <a:pt x="9824" y="2704"/>
                      <a:pt x="9822" y="2707"/>
                    </a:cubicBezTo>
                    <a:cubicBezTo>
                      <a:pt x="9773" y="2732"/>
                      <a:pt x="9727" y="2760"/>
                      <a:pt x="9679" y="2787"/>
                    </a:cubicBezTo>
                    <a:lnTo>
                      <a:pt x="9603" y="2831"/>
                    </a:lnTo>
                    <a:cubicBezTo>
                      <a:pt x="9600" y="2832"/>
                      <a:pt x="9599" y="2832"/>
                      <a:pt x="9597" y="2834"/>
                    </a:cubicBezTo>
                    <a:cubicBezTo>
                      <a:pt x="9494" y="2898"/>
                      <a:pt x="9393" y="2961"/>
                      <a:pt x="9288" y="3024"/>
                    </a:cubicBezTo>
                    <a:cubicBezTo>
                      <a:pt x="9266" y="3038"/>
                      <a:pt x="9247" y="3051"/>
                      <a:pt x="9227" y="3065"/>
                    </a:cubicBezTo>
                    <a:lnTo>
                      <a:pt x="9226" y="3065"/>
                    </a:lnTo>
                    <a:cubicBezTo>
                      <a:pt x="9197" y="3081"/>
                      <a:pt x="9169" y="3099"/>
                      <a:pt x="9140" y="3115"/>
                    </a:cubicBezTo>
                    <a:cubicBezTo>
                      <a:pt x="9136" y="3117"/>
                      <a:pt x="9134" y="3117"/>
                      <a:pt x="9133" y="3118"/>
                    </a:cubicBezTo>
                    <a:cubicBezTo>
                      <a:pt x="9111" y="3131"/>
                      <a:pt x="9091" y="3144"/>
                      <a:pt x="9070" y="3155"/>
                    </a:cubicBezTo>
                    <a:lnTo>
                      <a:pt x="9069" y="3155"/>
                    </a:lnTo>
                    <a:cubicBezTo>
                      <a:pt x="9019" y="3187"/>
                      <a:pt x="8971" y="3217"/>
                      <a:pt x="8921" y="3246"/>
                    </a:cubicBezTo>
                    <a:lnTo>
                      <a:pt x="8918" y="3246"/>
                    </a:lnTo>
                    <a:cubicBezTo>
                      <a:pt x="8893" y="3261"/>
                      <a:pt x="8865" y="3277"/>
                      <a:pt x="8841" y="3291"/>
                    </a:cubicBezTo>
                    <a:cubicBezTo>
                      <a:pt x="8757" y="3336"/>
                      <a:pt x="8674" y="3378"/>
                      <a:pt x="8588" y="3419"/>
                    </a:cubicBezTo>
                    <a:cubicBezTo>
                      <a:pt x="8582" y="3420"/>
                      <a:pt x="8577" y="3423"/>
                      <a:pt x="8572" y="3426"/>
                    </a:cubicBezTo>
                    <a:cubicBezTo>
                      <a:pt x="8552" y="3435"/>
                      <a:pt x="8531" y="3444"/>
                      <a:pt x="8511" y="3451"/>
                    </a:cubicBezTo>
                    <a:lnTo>
                      <a:pt x="8510" y="3451"/>
                    </a:lnTo>
                    <a:cubicBezTo>
                      <a:pt x="8248" y="3566"/>
                      <a:pt x="7974" y="3637"/>
                      <a:pt x="7695" y="3688"/>
                    </a:cubicBezTo>
                    <a:cubicBezTo>
                      <a:pt x="7688" y="3689"/>
                      <a:pt x="7681" y="3689"/>
                      <a:pt x="7673" y="3690"/>
                    </a:cubicBezTo>
                    <a:cubicBezTo>
                      <a:pt x="7669" y="3690"/>
                      <a:pt x="7665" y="3692"/>
                      <a:pt x="7660" y="3692"/>
                    </a:cubicBezTo>
                    <a:cubicBezTo>
                      <a:pt x="7624" y="3698"/>
                      <a:pt x="7586" y="3705"/>
                      <a:pt x="7550" y="3711"/>
                    </a:cubicBezTo>
                    <a:cubicBezTo>
                      <a:pt x="7528" y="3712"/>
                      <a:pt x="7506" y="3717"/>
                      <a:pt x="7486" y="3719"/>
                    </a:cubicBezTo>
                    <a:lnTo>
                      <a:pt x="7483" y="3719"/>
                    </a:lnTo>
                    <a:cubicBezTo>
                      <a:pt x="7441" y="3725"/>
                      <a:pt x="7397" y="3733"/>
                      <a:pt x="7355" y="3735"/>
                    </a:cubicBezTo>
                    <a:cubicBezTo>
                      <a:pt x="7332" y="3740"/>
                      <a:pt x="7309" y="3743"/>
                      <a:pt x="7284" y="3746"/>
                    </a:cubicBezTo>
                    <a:lnTo>
                      <a:pt x="7283" y="3746"/>
                    </a:lnTo>
                    <a:cubicBezTo>
                      <a:pt x="7268" y="3747"/>
                      <a:pt x="7256" y="3747"/>
                      <a:pt x="7243" y="3749"/>
                    </a:cubicBezTo>
                    <a:cubicBezTo>
                      <a:pt x="7148" y="3760"/>
                      <a:pt x="7049" y="3769"/>
                      <a:pt x="6952" y="3776"/>
                    </a:cubicBezTo>
                    <a:lnTo>
                      <a:pt x="6949" y="3776"/>
                    </a:lnTo>
                    <a:cubicBezTo>
                      <a:pt x="6930" y="3778"/>
                      <a:pt x="6911" y="3778"/>
                      <a:pt x="6893" y="3779"/>
                    </a:cubicBezTo>
                    <a:lnTo>
                      <a:pt x="6891" y="3779"/>
                    </a:lnTo>
                    <a:cubicBezTo>
                      <a:pt x="6773" y="3789"/>
                      <a:pt x="6655" y="3796"/>
                      <a:pt x="6538" y="3804"/>
                    </a:cubicBezTo>
                    <a:cubicBezTo>
                      <a:pt x="6387" y="3814"/>
                      <a:pt x="6236" y="3823"/>
                      <a:pt x="6088" y="3834"/>
                    </a:cubicBezTo>
                    <a:cubicBezTo>
                      <a:pt x="6058" y="3837"/>
                      <a:pt x="6027" y="3840"/>
                      <a:pt x="5997" y="3841"/>
                    </a:cubicBezTo>
                    <a:cubicBezTo>
                      <a:pt x="5971" y="3843"/>
                      <a:pt x="5942" y="3844"/>
                      <a:pt x="5916" y="3849"/>
                    </a:cubicBezTo>
                    <a:cubicBezTo>
                      <a:pt x="5845" y="3856"/>
                      <a:pt x="5772" y="3865"/>
                      <a:pt x="5706" y="3878"/>
                    </a:cubicBezTo>
                    <a:cubicBezTo>
                      <a:pt x="5653" y="3885"/>
                      <a:pt x="5604" y="3894"/>
                      <a:pt x="5555" y="3902"/>
                    </a:cubicBezTo>
                    <a:cubicBezTo>
                      <a:pt x="5544" y="3905"/>
                      <a:pt x="5536" y="3907"/>
                      <a:pt x="5526" y="3908"/>
                    </a:cubicBezTo>
                    <a:cubicBezTo>
                      <a:pt x="5441" y="3924"/>
                      <a:pt x="5359" y="3945"/>
                      <a:pt x="5284" y="3965"/>
                    </a:cubicBezTo>
                    <a:cubicBezTo>
                      <a:pt x="5257" y="3972"/>
                      <a:pt x="5232" y="3979"/>
                      <a:pt x="5206" y="3987"/>
                    </a:cubicBezTo>
                    <a:cubicBezTo>
                      <a:pt x="5177" y="3995"/>
                      <a:pt x="5151" y="4003"/>
                      <a:pt x="5125" y="4010"/>
                    </a:cubicBezTo>
                    <a:cubicBezTo>
                      <a:pt x="5104" y="4016"/>
                      <a:pt x="5083" y="4023"/>
                      <a:pt x="5065" y="4029"/>
                    </a:cubicBezTo>
                    <a:lnTo>
                      <a:pt x="5062" y="4029"/>
                    </a:lnTo>
                    <a:cubicBezTo>
                      <a:pt x="5000" y="4048"/>
                      <a:pt x="4943" y="4067"/>
                      <a:pt x="4897" y="4084"/>
                    </a:cubicBezTo>
                    <a:cubicBezTo>
                      <a:pt x="4797" y="4120"/>
                      <a:pt x="4738" y="4146"/>
                      <a:pt x="4738" y="4146"/>
                    </a:cubicBezTo>
                    <a:cubicBezTo>
                      <a:pt x="4738" y="4146"/>
                      <a:pt x="4704" y="4162"/>
                      <a:pt x="4647" y="4190"/>
                    </a:cubicBezTo>
                    <a:cubicBezTo>
                      <a:pt x="4606" y="4210"/>
                      <a:pt x="4551" y="4236"/>
                      <a:pt x="4486" y="4268"/>
                    </a:cubicBezTo>
                    <a:cubicBezTo>
                      <a:pt x="4484" y="4268"/>
                      <a:pt x="4481" y="4270"/>
                      <a:pt x="4479" y="4271"/>
                    </a:cubicBezTo>
                    <a:cubicBezTo>
                      <a:pt x="4476" y="4271"/>
                      <a:pt x="4473" y="4273"/>
                      <a:pt x="4470" y="4276"/>
                    </a:cubicBezTo>
                    <a:lnTo>
                      <a:pt x="4468" y="4276"/>
                    </a:lnTo>
                    <a:cubicBezTo>
                      <a:pt x="4396" y="4309"/>
                      <a:pt x="4310" y="4351"/>
                      <a:pt x="4221" y="4393"/>
                    </a:cubicBezTo>
                    <a:cubicBezTo>
                      <a:pt x="4179" y="4414"/>
                      <a:pt x="4136" y="4435"/>
                      <a:pt x="4091" y="4454"/>
                    </a:cubicBezTo>
                    <a:cubicBezTo>
                      <a:pt x="4084" y="4460"/>
                      <a:pt x="4073" y="4464"/>
                      <a:pt x="4065" y="4467"/>
                    </a:cubicBezTo>
                    <a:cubicBezTo>
                      <a:pt x="4065" y="4469"/>
                      <a:pt x="4063" y="4469"/>
                      <a:pt x="4063" y="4469"/>
                    </a:cubicBezTo>
                    <a:cubicBezTo>
                      <a:pt x="4025" y="4489"/>
                      <a:pt x="3986" y="4507"/>
                      <a:pt x="3947" y="4525"/>
                    </a:cubicBezTo>
                    <a:cubicBezTo>
                      <a:pt x="3917" y="4540"/>
                      <a:pt x="3883" y="4554"/>
                      <a:pt x="3853" y="4569"/>
                    </a:cubicBezTo>
                    <a:cubicBezTo>
                      <a:pt x="3853" y="4570"/>
                      <a:pt x="3853" y="4570"/>
                      <a:pt x="3851" y="4570"/>
                    </a:cubicBezTo>
                    <a:lnTo>
                      <a:pt x="3848" y="4570"/>
                    </a:lnTo>
                    <a:cubicBezTo>
                      <a:pt x="3636" y="4672"/>
                      <a:pt x="3440" y="4759"/>
                      <a:pt x="3331" y="4806"/>
                    </a:cubicBezTo>
                    <a:cubicBezTo>
                      <a:pt x="3161" y="4874"/>
                      <a:pt x="2939" y="4951"/>
                      <a:pt x="2726" y="5012"/>
                    </a:cubicBezTo>
                    <a:cubicBezTo>
                      <a:pt x="2711" y="5015"/>
                      <a:pt x="2698" y="5019"/>
                      <a:pt x="2685" y="5024"/>
                    </a:cubicBezTo>
                    <a:cubicBezTo>
                      <a:pt x="2598" y="5047"/>
                      <a:pt x="2515" y="5069"/>
                      <a:pt x="2435" y="5086"/>
                    </a:cubicBezTo>
                    <a:cubicBezTo>
                      <a:pt x="2431" y="5087"/>
                      <a:pt x="2425" y="5087"/>
                      <a:pt x="2422" y="5090"/>
                    </a:cubicBezTo>
                    <a:cubicBezTo>
                      <a:pt x="2377" y="5099"/>
                      <a:pt x="2334" y="5108"/>
                      <a:pt x="2292" y="5115"/>
                    </a:cubicBezTo>
                    <a:cubicBezTo>
                      <a:pt x="2271" y="5119"/>
                      <a:pt x="2254" y="5122"/>
                      <a:pt x="2235" y="5127"/>
                    </a:cubicBezTo>
                    <a:cubicBezTo>
                      <a:pt x="2218" y="5128"/>
                      <a:pt x="2197" y="5132"/>
                      <a:pt x="2178" y="5135"/>
                    </a:cubicBezTo>
                    <a:cubicBezTo>
                      <a:pt x="2162" y="5137"/>
                      <a:pt x="2146" y="5141"/>
                      <a:pt x="2127" y="5144"/>
                    </a:cubicBezTo>
                    <a:cubicBezTo>
                      <a:pt x="2074" y="5156"/>
                      <a:pt x="2019" y="5166"/>
                      <a:pt x="1965" y="5175"/>
                    </a:cubicBezTo>
                    <a:cubicBezTo>
                      <a:pt x="1770" y="5215"/>
                      <a:pt x="1576" y="5257"/>
                      <a:pt x="1383" y="5298"/>
                    </a:cubicBezTo>
                    <a:cubicBezTo>
                      <a:pt x="1355" y="5304"/>
                      <a:pt x="1326" y="5311"/>
                      <a:pt x="1298" y="5317"/>
                    </a:cubicBezTo>
                    <a:cubicBezTo>
                      <a:pt x="868" y="5411"/>
                      <a:pt x="439" y="5504"/>
                      <a:pt x="0" y="5571"/>
                    </a:cubicBezTo>
                    <a:lnTo>
                      <a:pt x="0" y="5571"/>
                    </a:lnTo>
                    <a:cubicBezTo>
                      <a:pt x="13" y="5569"/>
                      <a:pt x="27" y="5569"/>
                      <a:pt x="42" y="5569"/>
                    </a:cubicBezTo>
                    <a:cubicBezTo>
                      <a:pt x="52" y="5569"/>
                      <a:pt x="62" y="5569"/>
                      <a:pt x="73" y="5570"/>
                    </a:cubicBezTo>
                    <a:cubicBezTo>
                      <a:pt x="109" y="5571"/>
                      <a:pt x="150" y="5578"/>
                      <a:pt x="193" y="5587"/>
                    </a:cubicBezTo>
                    <a:cubicBezTo>
                      <a:pt x="324" y="5613"/>
                      <a:pt x="484" y="5668"/>
                      <a:pt x="642" y="5729"/>
                    </a:cubicBezTo>
                    <a:lnTo>
                      <a:pt x="703" y="5752"/>
                    </a:lnTo>
                    <a:cubicBezTo>
                      <a:pt x="890" y="5822"/>
                      <a:pt x="1070" y="5889"/>
                      <a:pt x="1191" y="5909"/>
                    </a:cubicBezTo>
                    <a:cubicBezTo>
                      <a:pt x="1224" y="5914"/>
                      <a:pt x="1259" y="5919"/>
                      <a:pt x="1291" y="5924"/>
                    </a:cubicBezTo>
                    <a:lnTo>
                      <a:pt x="1292" y="5924"/>
                    </a:lnTo>
                    <a:cubicBezTo>
                      <a:pt x="1335" y="5928"/>
                      <a:pt x="1378" y="5934"/>
                      <a:pt x="1420" y="5938"/>
                    </a:cubicBezTo>
                    <a:cubicBezTo>
                      <a:pt x="1462" y="5943"/>
                      <a:pt x="1506" y="5947"/>
                      <a:pt x="1550" y="5950"/>
                    </a:cubicBezTo>
                    <a:cubicBezTo>
                      <a:pt x="1580" y="5954"/>
                      <a:pt x="1611" y="5956"/>
                      <a:pt x="1641" y="5957"/>
                    </a:cubicBezTo>
                    <a:cubicBezTo>
                      <a:pt x="1654" y="5957"/>
                      <a:pt x="1666" y="5960"/>
                      <a:pt x="1677" y="5960"/>
                    </a:cubicBezTo>
                    <a:cubicBezTo>
                      <a:pt x="1680" y="5962"/>
                      <a:pt x="1683" y="5962"/>
                      <a:pt x="1687" y="5962"/>
                    </a:cubicBezTo>
                    <a:lnTo>
                      <a:pt x="1689" y="5962"/>
                    </a:lnTo>
                    <a:cubicBezTo>
                      <a:pt x="1724" y="5962"/>
                      <a:pt x="1760" y="5963"/>
                      <a:pt x="1793" y="5965"/>
                    </a:cubicBezTo>
                    <a:lnTo>
                      <a:pt x="1796" y="5965"/>
                    </a:lnTo>
                    <a:cubicBezTo>
                      <a:pt x="1820" y="5967"/>
                      <a:pt x="1841" y="5967"/>
                      <a:pt x="1865" y="5969"/>
                    </a:cubicBezTo>
                    <a:cubicBezTo>
                      <a:pt x="1888" y="5969"/>
                      <a:pt x="1914" y="5969"/>
                      <a:pt x="1937" y="5970"/>
                    </a:cubicBezTo>
                    <a:lnTo>
                      <a:pt x="1956" y="5970"/>
                    </a:lnTo>
                    <a:cubicBezTo>
                      <a:pt x="1985" y="5970"/>
                      <a:pt x="2011" y="5972"/>
                      <a:pt x="2040" y="5972"/>
                    </a:cubicBezTo>
                    <a:cubicBezTo>
                      <a:pt x="2044" y="5972"/>
                      <a:pt x="2048" y="5972"/>
                      <a:pt x="2052" y="5972"/>
                    </a:cubicBezTo>
                    <a:cubicBezTo>
                      <a:pt x="2054" y="5972"/>
                      <a:pt x="2056" y="5972"/>
                      <a:pt x="2058" y="5972"/>
                    </a:cubicBezTo>
                    <a:cubicBezTo>
                      <a:pt x="2059" y="5973"/>
                      <a:pt x="2059" y="5973"/>
                      <a:pt x="2061" y="5973"/>
                    </a:cubicBezTo>
                    <a:lnTo>
                      <a:pt x="2062" y="5973"/>
                    </a:lnTo>
                    <a:cubicBezTo>
                      <a:pt x="2062" y="5973"/>
                      <a:pt x="2065" y="5973"/>
                      <a:pt x="2065" y="5972"/>
                    </a:cubicBezTo>
                    <a:cubicBezTo>
                      <a:pt x="2066" y="5973"/>
                      <a:pt x="2066" y="5973"/>
                      <a:pt x="2068" y="5973"/>
                    </a:cubicBezTo>
                    <a:cubicBezTo>
                      <a:pt x="2133" y="5973"/>
                      <a:pt x="2197" y="5976"/>
                      <a:pt x="2264" y="5978"/>
                    </a:cubicBezTo>
                    <a:cubicBezTo>
                      <a:pt x="2286" y="5978"/>
                      <a:pt x="2309" y="5978"/>
                      <a:pt x="2331" y="5979"/>
                    </a:cubicBezTo>
                    <a:cubicBezTo>
                      <a:pt x="2338" y="5979"/>
                      <a:pt x="2345" y="5979"/>
                      <a:pt x="2353" y="5980"/>
                    </a:cubicBezTo>
                    <a:lnTo>
                      <a:pt x="2355" y="5980"/>
                    </a:lnTo>
                    <a:cubicBezTo>
                      <a:pt x="2400" y="5983"/>
                      <a:pt x="2447" y="5985"/>
                      <a:pt x="2492" y="5986"/>
                    </a:cubicBezTo>
                    <a:cubicBezTo>
                      <a:pt x="2550" y="5988"/>
                      <a:pt x="2610" y="5992"/>
                      <a:pt x="2665" y="5995"/>
                    </a:cubicBezTo>
                    <a:cubicBezTo>
                      <a:pt x="2703" y="5998"/>
                      <a:pt x="2743" y="5999"/>
                      <a:pt x="2781" y="6002"/>
                    </a:cubicBezTo>
                    <a:cubicBezTo>
                      <a:pt x="2788" y="6002"/>
                      <a:pt x="2798" y="6005"/>
                      <a:pt x="2807" y="6005"/>
                    </a:cubicBezTo>
                    <a:cubicBezTo>
                      <a:pt x="2864" y="6010"/>
                      <a:pt x="2922" y="6015"/>
                      <a:pt x="2980" y="6021"/>
                    </a:cubicBezTo>
                    <a:cubicBezTo>
                      <a:pt x="2983" y="6023"/>
                      <a:pt x="2989" y="6023"/>
                      <a:pt x="2992" y="6023"/>
                    </a:cubicBezTo>
                    <a:lnTo>
                      <a:pt x="2992" y="6024"/>
                    </a:lnTo>
                    <a:lnTo>
                      <a:pt x="2997" y="6024"/>
                    </a:lnTo>
                    <a:cubicBezTo>
                      <a:pt x="3161" y="6041"/>
                      <a:pt x="3323" y="6066"/>
                      <a:pt x="3482" y="6097"/>
                    </a:cubicBezTo>
                    <a:lnTo>
                      <a:pt x="3501" y="6101"/>
                    </a:lnTo>
                    <a:lnTo>
                      <a:pt x="3501" y="6102"/>
                    </a:lnTo>
                    <a:cubicBezTo>
                      <a:pt x="3538" y="6110"/>
                      <a:pt x="3574" y="6117"/>
                      <a:pt x="3610" y="6126"/>
                    </a:cubicBezTo>
                    <a:cubicBezTo>
                      <a:pt x="3642" y="6132"/>
                      <a:pt x="3671" y="6139"/>
                      <a:pt x="3702" y="6146"/>
                    </a:cubicBezTo>
                    <a:cubicBezTo>
                      <a:pt x="3725" y="6152"/>
                      <a:pt x="3748" y="6158"/>
                      <a:pt x="3773" y="6165"/>
                    </a:cubicBezTo>
                    <a:cubicBezTo>
                      <a:pt x="3783" y="6166"/>
                      <a:pt x="3793" y="6169"/>
                      <a:pt x="3805" y="6174"/>
                    </a:cubicBezTo>
                    <a:cubicBezTo>
                      <a:pt x="3824" y="6179"/>
                      <a:pt x="3840" y="6184"/>
                      <a:pt x="3858" y="6188"/>
                    </a:cubicBezTo>
                    <a:cubicBezTo>
                      <a:pt x="3896" y="6198"/>
                      <a:pt x="3934" y="6210"/>
                      <a:pt x="3972" y="6223"/>
                    </a:cubicBezTo>
                    <a:lnTo>
                      <a:pt x="3975" y="6224"/>
                    </a:lnTo>
                    <a:cubicBezTo>
                      <a:pt x="3982" y="6227"/>
                      <a:pt x="3991" y="6232"/>
                      <a:pt x="3999" y="6233"/>
                    </a:cubicBezTo>
                    <a:cubicBezTo>
                      <a:pt x="4050" y="6249"/>
                      <a:pt x="4101" y="6268"/>
                      <a:pt x="4150" y="6288"/>
                    </a:cubicBezTo>
                    <a:cubicBezTo>
                      <a:pt x="4153" y="6288"/>
                      <a:pt x="4159" y="6290"/>
                      <a:pt x="4163" y="6291"/>
                    </a:cubicBezTo>
                    <a:cubicBezTo>
                      <a:pt x="4165" y="6291"/>
                      <a:pt x="4165" y="6293"/>
                      <a:pt x="4165" y="6293"/>
                    </a:cubicBezTo>
                    <a:lnTo>
                      <a:pt x="4166" y="6293"/>
                    </a:lnTo>
                    <a:cubicBezTo>
                      <a:pt x="4210" y="6310"/>
                      <a:pt x="4255" y="6329"/>
                      <a:pt x="4298" y="6349"/>
                    </a:cubicBezTo>
                    <a:cubicBezTo>
                      <a:pt x="4323" y="6361"/>
                      <a:pt x="4346" y="6371"/>
                      <a:pt x="4371" y="6383"/>
                    </a:cubicBezTo>
                    <a:cubicBezTo>
                      <a:pt x="4378" y="6384"/>
                      <a:pt x="4384" y="6387"/>
                      <a:pt x="4391" y="6391"/>
                    </a:cubicBezTo>
                    <a:cubicBezTo>
                      <a:pt x="4393" y="6391"/>
                      <a:pt x="4393" y="6391"/>
                      <a:pt x="4393" y="6393"/>
                    </a:cubicBezTo>
                    <a:cubicBezTo>
                      <a:pt x="4413" y="6405"/>
                      <a:pt x="4435" y="6413"/>
                      <a:pt x="4455" y="6423"/>
                    </a:cubicBezTo>
                    <a:cubicBezTo>
                      <a:pt x="4476" y="6434"/>
                      <a:pt x="4494" y="6444"/>
                      <a:pt x="4515" y="6457"/>
                    </a:cubicBezTo>
                    <a:cubicBezTo>
                      <a:pt x="4541" y="6467"/>
                      <a:pt x="4563" y="6481"/>
                      <a:pt x="4586" y="6496"/>
                    </a:cubicBezTo>
                    <a:cubicBezTo>
                      <a:pt x="4602" y="6503"/>
                      <a:pt x="4616" y="6513"/>
                      <a:pt x="4631" y="6522"/>
                    </a:cubicBezTo>
                    <a:cubicBezTo>
                      <a:pt x="4640" y="6528"/>
                      <a:pt x="4647" y="6531"/>
                      <a:pt x="4657" y="6538"/>
                    </a:cubicBezTo>
                    <a:cubicBezTo>
                      <a:pt x="4679" y="6550"/>
                      <a:pt x="4698" y="6561"/>
                      <a:pt x="4718" y="6574"/>
                    </a:cubicBezTo>
                    <a:cubicBezTo>
                      <a:pt x="4744" y="6593"/>
                      <a:pt x="4767" y="6609"/>
                      <a:pt x="4792" y="6627"/>
                    </a:cubicBezTo>
                    <a:lnTo>
                      <a:pt x="4795" y="6627"/>
                    </a:lnTo>
                    <a:cubicBezTo>
                      <a:pt x="4799" y="6630"/>
                      <a:pt x="4805" y="6633"/>
                      <a:pt x="4810" y="6637"/>
                    </a:cubicBezTo>
                    <a:cubicBezTo>
                      <a:pt x="4664" y="6712"/>
                      <a:pt x="4513" y="6782"/>
                      <a:pt x="4375" y="6869"/>
                    </a:cubicBezTo>
                    <a:cubicBezTo>
                      <a:pt x="4375" y="6871"/>
                      <a:pt x="4374" y="6871"/>
                      <a:pt x="4374" y="6871"/>
                    </a:cubicBezTo>
                    <a:cubicBezTo>
                      <a:pt x="4388" y="6879"/>
                      <a:pt x="4403" y="6888"/>
                      <a:pt x="4418" y="6895"/>
                    </a:cubicBezTo>
                    <a:cubicBezTo>
                      <a:pt x="4436" y="6907"/>
                      <a:pt x="4457" y="6920"/>
                      <a:pt x="4479" y="6930"/>
                    </a:cubicBezTo>
                    <a:cubicBezTo>
                      <a:pt x="4509" y="6946"/>
                      <a:pt x="4544" y="6964"/>
                      <a:pt x="4579" y="6981"/>
                    </a:cubicBezTo>
                    <a:cubicBezTo>
                      <a:pt x="4615" y="6997"/>
                      <a:pt x="4651" y="7016"/>
                      <a:pt x="4688" y="7032"/>
                    </a:cubicBezTo>
                    <a:cubicBezTo>
                      <a:pt x="4804" y="7083"/>
                      <a:pt x="4923" y="7131"/>
                      <a:pt x="5029" y="7170"/>
                    </a:cubicBezTo>
                    <a:cubicBezTo>
                      <a:pt x="5049" y="7177"/>
                      <a:pt x="5065" y="7183"/>
                      <a:pt x="5083" y="7190"/>
                    </a:cubicBezTo>
                    <a:cubicBezTo>
                      <a:pt x="5094" y="7196"/>
                      <a:pt x="5103" y="7199"/>
                      <a:pt x="5115" y="7203"/>
                    </a:cubicBezTo>
                    <a:cubicBezTo>
                      <a:pt x="5125" y="7205"/>
                      <a:pt x="5133" y="7208"/>
                      <a:pt x="5144" y="7212"/>
                    </a:cubicBezTo>
                    <a:cubicBezTo>
                      <a:pt x="5168" y="7222"/>
                      <a:pt x="5192" y="7229"/>
                      <a:pt x="5212" y="7237"/>
                    </a:cubicBezTo>
                    <a:cubicBezTo>
                      <a:pt x="5221" y="7240"/>
                      <a:pt x="5228" y="7242"/>
                      <a:pt x="5235" y="7244"/>
                    </a:cubicBezTo>
                    <a:cubicBezTo>
                      <a:pt x="5248" y="7248"/>
                      <a:pt x="5257" y="7251"/>
                      <a:pt x="5267" y="7255"/>
                    </a:cubicBezTo>
                    <a:cubicBezTo>
                      <a:pt x="5276" y="7258"/>
                      <a:pt x="5283" y="7261"/>
                      <a:pt x="5290" y="7263"/>
                    </a:cubicBezTo>
                    <a:cubicBezTo>
                      <a:pt x="5298" y="7266"/>
                      <a:pt x="5306" y="7269"/>
                      <a:pt x="5311" y="7270"/>
                    </a:cubicBezTo>
                    <a:cubicBezTo>
                      <a:pt x="5315" y="7270"/>
                      <a:pt x="5318" y="7271"/>
                      <a:pt x="5318" y="7271"/>
                    </a:cubicBezTo>
                    <a:cubicBezTo>
                      <a:pt x="5318" y="7271"/>
                      <a:pt x="5383" y="7266"/>
                      <a:pt x="5486" y="7263"/>
                    </a:cubicBezTo>
                    <a:cubicBezTo>
                      <a:pt x="5589" y="7258"/>
                      <a:pt x="5732" y="7255"/>
                      <a:pt x="5887" y="7254"/>
                    </a:cubicBezTo>
                    <a:cubicBezTo>
                      <a:pt x="5958" y="7254"/>
                      <a:pt x="6032" y="7254"/>
                      <a:pt x="6109" y="7255"/>
                    </a:cubicBezTo>
                    <a:lnTo>
                      <a:pt x="6111" y="7255"/>
                    </a:lnTo>
                    <a:cubicBezTo>
                      <a:pt x="6411" y="7261"/>
                      <a:pt x="6721" y="7287"/>
                      <a:pt x="6886" y="7360"/>
                    </a:cubicBezTo>
                    <a:cubicBezTo>
                      <a:pt x="7220" y="7505"/>
                      <a:pt x="7646" y="7547"/>
                      <a:pt x="7646" y="7547"/>
                    </a:cubicBezTo>
                    <a:cubicBezTo>
                      <a:pt x="7646" y="7547"/>
                      <a:pt x="8144" y="7486"/>
                      <a:pt x="8260" y="7459"/>
                    </a:cubicBezTo>
                    <a:cubicBezTo>
                      <a:pt x="8296" y="7450"/>
                      <a:pt x="8338" y="7446"/>
                      <a:pt x="8383" y="7446"/>
                    </a:cubicBezTo>
                    <a:cubicBezTo>
                      <a:pt x="8494" y="7446"/>
                      <a:pt x="8629" y="7469"/>
                      <a:pt x="8770" y="7501"/>
                    </a:cubicBezTo>
                    <a:cubicBezTo>
                      <a:pt x="9096" y="7575"/>
                      <a:pt x="9464" y="7700"/>
                      <a:pt x="9670" y="7722"/>
                    </a:cubicBezTo>
                    <a:cubicBezTo>
                      <a:pt x="9683" y="7723"/>
                      <a:pt x="9697" y="7724"/>
                      <a:pt x="9711" y="7724"/>
                    </a:cubicBezTo>
                    <a:cubicBezTo>
                      <a:pt x="9874" y="7724"/>
                      <a:pt x="10061" y="7629"/>
                      <a:pt x="10061" y="7629"/>
                    </a:cubicBezTo>
                    <a:cubicBezTo>
                      <a:pt x="10061" y="7629"/>
                      <a:pt x="11818" y="7813"/>
                      <a:pt x="12118" y="7847"/>
                    </a:cubicBezTo>
                    <a:cubicBezTo>
                      <a:pt x="12240" y="7860"/>
                      <a:pt x="12362" y="7874"/>
                      <a:pt x="12478" y="7889"/>
                    </a:cubicBezTo>
                    <a:cubicBezTo>
                      <a:pt x="12595" y="7902"/>
                      <a:pt x="12709" y="7916"/>
                      <a:pt x="12821" y="7931"/>
                    </a:cubicBezTo>
                    <a:cubicBezTo>
                      <a:pt x="12987" y="7954"/>
                      <a:pt x="13148" y="7974"/>
                      <a:pt x="13305" y="7996"/>
                    </a:cubicBezTo>
                    <a:cubicBezTo>
                      <a:pt x="13377" y="8008"/>
                      <a:pt x="13451" y="8016"/>
                      <a:pt x="13523" y="8027"/>
                    </a:cubicBezTo>
                    <a:cubicBezTo>
                      <a:pt x="13665" y="8048"/>
                      <a:pt x="13806" y="8069"/>
                      <a:pt x="13941" y="8089"/>
                    </a:cubicBezTo>
                    <a:cubicBezTo>
                      <a:pt x="14009" y="8099"/>
                      <a:pt x="14076" y="8109"/>
                      <a:pt x="14141" y="8120"/>
                    </a:cubicBezTo>
                    <a:cubicBezTo>
                      <a:pt x="14208" y="8128"/>
                      <a:pt x="14275" y="8140"/>
                      <a:pt x="14340" y="8150"/>
                    </a:cubicBezTo>
                    <a:cubicBezTo>
                      <a:pt x="14405" y="8162"/>
                      <a:pt x="14469" y="8170"/>
                      <a:pt x="14535" y="8183"/>
                    </a:cubicBezTo>
                    <a:cubicBezTo>
                      <a:pt x="15368" y="8324"/>
                      <a:pt x="16122" y="8481"/>
                      <a:pt x="16987" y="8680"/>
                    </a:cubicBezTo>
                    <a:lnTo>
                      <a:pt x="16989" y="8680"/>
                    </a:lnTo>
                    <a:cubicBezTo>
                      <a:pt x="17047" y="8693"/>
                      <a:pt x="17104" y="8706"/>
                      <a:pt x="17162" y="8721"/>
                    </a:cubicBezTo>
                    <a:cubicBezTo>
                      <a:pt x="17416" y="8779"/>
                      <a:pt x="17683" y="8843"/>
                      <a:pt x="17962" y="8909"/>
                    </a:cubicBezTo>
                    <a:lnTo>
                      <a:pt x="17963" y="8909"/>
                    </a:lnTo>
                    <a:cubicBezTo>
                      <a:pt x="18120" y="8947"/>
                      <a:pt x="18281" y="8985"/>
                      <a:pt x="18448" y="9026"/>
                    </a:cubicBezTo>
                    <a:lnTo>
                      <a:pt x="18448" y="252"/>
                    </a:lnTo>
                    <a:lnTo>
                      <a:pt x="18447" y="253"/>
                    </a:lnTo>
                    <a:lnTo>
                      <a:pt x="184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5" name="Google Shape;3005;p19"/>
              <p:cNvSpPr/>
              <p:nvPr/>
            </p:nvSpPr>
            <p:spPr>
              <a:xfrm>
                <a:off x="6693838" y="4083588"/>
                <a:ext cx="1676277" cy="1054646"/>
              </a:xfrm>
              <a:custGeom>
                <a:avLst/>
                <a:gdLst/>
                <a:ahLst/>
                <a:cxnLst/>
                <a:rect l="l" t="t" r="r" b="b"/>
                <a:pathLst>
                  <a:path w="14033" h="8829" extrusionOk="0">
                    <a:moveTo>
                      <a:pt x="14025" y="1"/>
                    </a:moveTo>
                    <a:cubicBezTo>
                      <a:pt x="14015" y="1"/>
                      <a:pt x="14004" y="2"/>
                      <a:pt x="13995" y="5"/>
                    </a:cubicBezTo>
                    <a:cubicBezTo>
                      <a:pt x="13484" y="81"/>
                      <a:pt x="13037" y="393"/>
                      <a:pt x="12556" y="586"/>
                    </a:cubicBezTo>
                    <a:cubicBezTo>
                      <a:pt x="12536" y="595"/>
                      <a:pt x="12514" y="602"/>
                      <a:pt x="12493" y="609"/>
                    </a:cubicBezTo>
                    <a:cubicBezTo>
                      <a:pt x="12406" y="641"/>
                      <a:pt x="12318" y="670"/>
                      <a:pt x="12229" y="692"/>
                    </a:cubicBezTo>
                    <a:cubicBezTo>
                      <a:pt x="12209" y="698"/>
                      <a:pt x="12188" y="702"/>
                      <a:pt x="12170" y="705"/>
                    </a:cubicBezTo>
                    <a:cubicBezTo>
                      <a:pt x="12138" y="714"/>
                      <a:pt x="12106" y="720"/>
                      <a:pt x="12075" y="724"/>
                    </a:cubicBezTo>
                    <a:cubicBezTo>
                      <a:pt x="12072" y="724"/>
                      <a:pt x="12071" y="726"/>
                      <a:pt x="12069" y="726"/>
                    </a:cubicBezTo>
                    <a:cubicBezTo>
                      <a:pt x="12036" y="731"/>
                      <a:pt x="12004" y="734"/>
                      <a:pt x="11971" y="739"/>
                    </a:cubicBezTo>
                    <a:cubicBezTo>
                      <a:pt x="11897" y="747"/>
                      <a:pt x="11821" y="756"/>
                      <a:pt x="11748" y="776"/>
                    </a:cubicBezTo>
                    <a:cubicBezTo>
                      <a:pt x="11731" y="779"/>
                      <a:pt x="11715" y="785"/>
                      <a:pt x="11699" y="792"/>
                    </a:cubicBezTo>
                    <a:cubicBezTo>
                      <a:pt x="11654" y="808"/>
                      <a:pt x="11608" y="830"/>
                      <a:pt x="11564" y="855"/>
                    </a:cubicBezTo>
                    <a:cubicBezTo>
                      <a:pt x="11521" y="877"/>
                      <a:pt x="11480" y="903"/>
                      <a:pt x="11438" y="930"/>
                    </a:cubicBezTo>
                    <a:cubicBezTo>
                      <a:pt x="11380" y="968"/>
                      <a:pt x="11322" y="1009"/>
                      <a:pt x="11265" y="1047"/>
                    </a:cubicBezTo>
                    <a:cubicBezTo>
                      <a:pt x="11205" y="1087"/>
                      <a:pt x="11143" y="1125"/>
                      <a:pt x="11080" y="1157"/>
                    </a:cubicBezTo>
                    <a:cubicBezTo>
                      <a:pt x="11047" y="1174"/>
                      <a:pt x="11015" y="1189"/>
                      <a:pt x="10980" y="1200"/>
                    </a:cubicBezTo>
                    <a:cubicBezTo>
                      <a:pt x="10893" y="1234"/>
                      <a:pt x="10802" y="1250"/>
                      <a:pt x="10710" y="1264"/>
                    </a:cubicBezTo>
                    <a:cubicBezTo>
                      <a:pt x="10640" y="1276"/>
                      <a:pt x="10572" y="1286"/>
                      <a:pt x="10504" y="1301"/>
                    </a:cubicBezTo>
                    <a:cubicBezTo>
                      <a:pt x="10488" y="1305"/>
                      <a:pt x="10473" y="1308"/>
                      <a:pt x="10459" y="1314"/>
                    </a:cubicBezTo>
                    <a:cubicBezTo>
                      <a:pt x="10427" y="1321"/>
                      <a:pt x="10394" y="1330"/>
                      <a:pt x="10363" y="1341"/>
                    </a:cubicBezTo>
                    <a:cubicBezTo>
                      <a:pt x="10291" y="1365"/>
                      <a:pt x="10218" y="1392"/>
                      <a:pt x="10147" y="1423"/>
                    </a:cubicBezTo>
                    <a:lnTo>
                      <a:pt x="10145" y="1423"/>
                    </a:lnTo>
                    <a:cubicBezTo>
                      <a:pt x="10047" y="1465"/>
                      <a:pt x="9951" y="1510"/>
                      <a:pt x="9853" y="1553"/>
                    </a:cubicBezTo>
                    <a:cubicBezTo>
                      <a:pt x="9813" y="1571"/>
                      <a:pt x="9771" y="1590"/>
                      <a:pt x="9730" y="1606"/>
                    </a:cubicBezTo>
                    <a:cubicBezTo>
                      <a:pt x="9713" y="1613"/>
                      <a:pt x="9697" y="1620"/>
                      <a:pt x="9679" y="1627"/>
                    </a:cubicBezTo>
                    <a:cubicBezTo>
                      <a:pt x="9647" y="1639"/>
                      <a:pt x="9615" y="1651"/>
                      <a:pt x="9585" y="1662"/>
                    </a:cubicBezTo>
                    <a:cubicBezTo>
                      <a:pt x="9559" y="1671"/>
                      <a:pt x="9531" y="1680"/>
                      <a:pt x="9505" y="1690"/>
                    </a:cubicBezTo>
                    <a:cubicBezTo>
                      <a:pt x="9476" y="1700"/>
                      <a:pt x="9444" y="1709"/>
                      <a:pt x="9415" y="1719"/>
                    </a:cubicBezTo>
                    <a:cubicBezTo>
                      <a:pt x="9370" y="1733"/>
                      <a:pt x="9325" y="1744"/>
                      <a:pt x="9280" y="1757"/>
                    </a:cubicBezTo>
                    <a:cubicBezTo>
                      <a:pt x="9225" y="1773"/>
                      <a:pt x="9171" y="1786"/>
                      <a:pt x="9116" y="1799"/>
                    </a:cubicBezTo>
                    <a:cubicBezTo>
                      <a:pt x="9052" y="1813"/>
                      <a:pt x="8991" y="1828"/>
                      <a:pt x="8925" y="1839"/>
                    </a:cubicBezTo>
                    <a:cubicBezTo>
                      <a:pt x="8907" y="1844"/>
                      <a:pt x="8888" y="1850"/>
                      <a:pt x="8867" y="1852"/>
                    </a:cubicBezTo>
                    <a:cubicBezTo>
                      <a:pt x="8840" y="1858"/>
                      <a:pt x="8811" y="1864"/>
                      <a:pt x="8783" y="1871"/>
                    </a:cubicBezTo>
                    <a:cubicBezTo>
                      <a:pt x="8773" y="1874"/>
                      <a:pt x="8761" y="1876"/>
                      <a:pt x="8753" y="1879"/>
                    </a:cubicBezTo>
                    <a:cubicBezTo>
                      <a:pt x="8750" y="1879"/>
                      <a:pt x="8744" y="1879"/>
                      <a:pt x="8740" y="1880"/>
                    </a:cubicBezTo>
                    <a:lnTo>
                      <a:pt x="8754" y="1880"/>
                    </a:lnTo>
                    <a:cubicBezTo>
                      <a:pt x="8766" y="1882"/>
                      <a:pt x="8776" y="1882"/>
                      <a:pt x="8788" y="1882"/>
                    </a:cubicBezTo>
                    <a:cubicBezTo>
                      <a:pt x="8819" y="1883"/>
                      <a:pt x="8851" y="1883"/>
                      <a:pt x="8883" y="1886"/>
                    </a:cubicBezTo>
                    <a:lnTo>
                      <a:pt x="8885" y="1886"/>
                    </a:lnTo>
                    <a:cubicBezTo>
                      <a:pt x="8907" y="1886"/>
                      <a:pt x="8927" y="1887"/>
                      <a:pt x="8949" y="1887"/>
                    </a:cubicBezTo>
                    <a:lnTo>
                      <a:pt x="8950" y="1887"/>
                    </a:lnTo>
                    <a:cubicBezTo>
                      <a:pt x="8975" y="1887"/>
                      <a:pt x="8994" y="1889"/>
                      <a:pt x="9016" y="1889"/>
                    </a:cubicBezTo>
                    <a:cubicBezTo>
                      <a:pt x="9142" y="1893"/>
                      <a:pt x="9268" y="1898"/>
                      <a:pt x="9393" y="1902"/>
                    </a:cubicBezTo>
                    <a:lnTo>
                      <a:pt x="9396" y="1902"/>
                    </a:lnTo>
                    <a:cubicBezTo>
                      <a:pt x="9450" y="1902"/>
                      <a:pt x="9501" y="1903"/>
                      <a:pt x="9556" y="1905"/>
                    </a:cubicBezTo>
                    <a:lnTo>
                      <a:pt x="9557" y="1905"/>
                    </a:lnTo>
                    <a:cubicBezTo>
                      <a:pt x="9633" y="1909"/>
                      <a:pt x="9711" y="1911"/>
                      <a:pt x="9788" y="1912"/>
                    </a:cubicBezTo>
                    <a:cubicBezTo>
                      <a:pt x="9804" y="1912"/>
                      <a:pt x="9820" y="1912"/>
                      <a:pt x="9836" y="1915"/>
                    </a:cubicBezTo>
                    <a:cubicBezTo>
                      <a:pt x="9884" y="1915"/>
                      <a:pt x="9930" y="1916"/>
                      <a:pt x="9977" y="1918"/>
                    </a:cubicBezTo>
                    <a:cubicBezTo>
                      <a:pt x="10054" y="1919"/>
                      <a:pt x="10132" y="1924"/>
                      <a:pt x="10211" y="1925"/>
                    </a:cubicBezTo>
                    <a:lnTo>
                      <a:pt x="10219" y="1925"/>
                    </a:lnTo>
                    <a:cubicBezTo>
                      <a:pt x="10340" y="1931"/>
                      <a:pt x="10458" y="1934"/>
                      <a:pt x="10577" y="1938"/>
                    </a:cubicBezTo>
                    <a:cubicBezTo>
                      <a:pt x="10652" y="1941"/>
                      <a:pt x="10726" y="1944"/>
                      <a:pt x="10800" y="1945"/>
                    </a:cubicBezTo>
                    <a:lnTo>
                      <a:pt x="10802" y="1945"/>
                    </a:lnTo>
                    <a:cubicBezTo>
                      <a:pt x="10886" y="1948"/>
                      <a:pt x="10972" y="1951"/>
                      <a:pt x="11054" y="1954"/>
                    </a:cubicBezTo>
                    <a:cubicBezTo>
                      <a:pt x="10951" y="1980"/>
                      <a:pt x="10848" y="2009"/>
                      <a:pt x="10747" y="2038"/>
                    </a:cubicBezTo>
                    <a:cubicBezTo>
                      <a:pt x="10742" y="2040"/>
                      <a:pt x="10739" y="2040"/>
                      <a:pt x="10735" y="2041"/>
                    </a:cubicBezTo>
                    <a:cubicBezTo>
                      <a:pt x="10613" y="2076"/>
                      <a:pt x="10494" y="2112"/>
                      <a:pt x="10376" y="2152"/>
                    </a:cubicBezTo>
                    <a:cubicBezTo>
                      <a:pt x="10305" y="2173"/>
                      <a:pt x="10234" y="2197"/>
                      <a:pt x="10163" y="2223"/>
                    </a:cubicBezTo>
                    <a:cubicBezTo>
                      <a:pt x="10061" y="2258"/>
                      <a:pt x="9958" y="2295"/>
                      <a:pt x="9856" y="2332"/>
                    </a:cubicBezTo>
                    <a:cubicBezTo>
                      <a:pt x="9760" y="2367"/>
                      <a:pt x="9665" y="2403"/>
                      <a:pt x="9570" y="2439"/>
                    </a:cubicBezTo>
                    <a:cubicBezTo>
                      <a:pt x="9464" y="2481"/>
                      <a:pt x="9357" y="2522"/>
                      <a:pt x="9252" y="2564"/>
                    </a:cubicBezTo>
                    <a:cubicBezTo>
                      <a:pt x="9168" y="2597"/>
                      <a:pt x="9087" y="2629"/>
                      <a:pt x="9005" y="2663"/>
                    </a:cubicBezTo>
                    <a:lnTo>
                      <a:pt x="9004" y="2663"/>
                    </a:lnTo>
                    <a:cubicBezTo>
                      <a:pt x="8892" y="2708"/>
                      <a:pt x="8780" y="2754"/>
                      <a:pt x="8670" y="2801"/>
                    </a:cubicBezTo>
                    <a:cubicBezTo>
                      <a:pt x="8435" y="2897"/>
                      <a:pt x="8199" y="2994"/>
                      <a:pt x="7961" y="3091"/>
                    </a:cubicBezTo>
                    <a:cubicBezTo>
                      <a:pt x="7944" y="3096"/>
                      <a:pt x="7926" y="3103"/>
                      <a:pt x="7909" y="3110"/>
                    </a:cubicBezTo>
                    <a:cubicBezTo>
                      <a:pt x="7876" y="3125"/>
                      <a:pt x="7844" y="3138"/>
                      <a:pt x="7809" y="3151"/>
                    </a:cubicBezTo>
                    <a:cubicBezTo>
                      <a:pt x="7759" y="3170"/>
                      <a:pt x="7714" y="3190"/>
                      <a:pt x="7665" y="3209"/>
                    </a:cubicBezTo>
                    <a:cubicBezTo>
                      <a:pt x="7665" y="3209"/>
                      <a:pt x="7665" y="3208"/>
                      <a:pt x="7665" y="3208"/>
                    </a:cubicBezTo>
                    <a:cubicBezTo>
                      <a:pt x="7664" y="3208"/>
                      <a:pt x="7664" y="3208"/>
                      <a:pt x="7664" y="3209"/>
                    </a:cubicBezTo>
                    <a:cubicBezTo>
                      <a:pt x="7629" y="3223"/>
                      <a:pt x="7592" y="3235"/>
                      <a:pt x="7559" y="3249"/>
                    </a:cubicBezTo>
                    <a:cubicBezTo>
                      <a:pt x="7526" y="3263"/>
                      <a:pt x="7494" y="3274"/>
                      <a:pt x="7460" y="3286"/>
                    </a:cubicBezTo>
                    <a:cubicBezTo>
                      <a:pt x="7417" y="3303"/>
                      <a:pt x="7373" y="3321"/>
                      <a:pt x="7330" y="3338"/>
                    </a:cubicBezTo>
                    <a:lnTo>
                      <a:pt x="7328" y="3338"/>
                    </a:lnTo>
                    <a:cubicBezTo>
                      <a:pt x="7206" y="3385"/>
                      <a:pt x="7084" y="3430"/>
                      <a:pt x="6964" y="3475"/>
                    </a:cubicBezTo>
                    <a:lnTo>
                      <a:pt x="6961" y="3475"/>
                    </a:lnTo>
                    <a:cubicBezTo>
                      <a:pt x="6898" y="3499"/>
                      <a:pt x="6834" y="3521"/>
                      <a:pt x="6772" y="3544"/>
                    </a:cubicBezTo>
                    <a:cubicBezTo>
                      <a:pt x="6692" y="3572"/>
                      <a:pt x="6612" y="3601"/>
                      <a:pt x="6532" y="3628"/>
                    </a:cubicBezTo>
                    <a:cubicBezTo>
                      <a:pt x="6480" y="3647"/>
                      <a:pt x="6426" y="3666"/>
                      <a:pt x="6371" y="3684"/>
                    </a:cubicBezTo>
                    <a:cubicBezTo>
                      <a:pt x="6248" y="3727"/>
                      <a:pt x="6124" y="3769"/>
                      <a:pt x="5999" y="3811"/>
                    </a:cubicBezTo>
                    <a:cubicBezTo>
                      <a:pt x="5992" y="3814"/>
                      <a:pt x="5986" y="3817"/>
                      <a:pt x="5979" y="3819"/>
                    </a:cubicBezTo>
                    <a:cubicBezTo>
                      <a:pt x="5933" y="3835"/>
                      <a:pt x="5885" y="3851"/>
                      <a:pt x="5838" y="3865"/>
                    </a:cubicBezTo>
                    <a:lnTo>
                      <a:pt x="5549" y="3958"/>
                    </a:lnTo>
                    <a:cubicBezTo>
                      <a:pt x="5536" y="3961"/>
                      <a:pt x="5523" y="3967"/>
                      <a:pt x="5511" y="3971"/>
                    </a:cubicBezTo>
                    <a:cubicBezTo>
                      <a:pt x="5500" y="3973"/>
                      <a:pt x="5490" y="3976"/>
                      <a:pt x="5480" y="3980"/>
                    </a:cubicBezTo>
                    <a:lnTo>
                      <a:pt x="5478" y="3980"/>
                    </a:lnTo>
                    <a:cubicBezTo>
                      <a:pt x="5340" y="4022"/>
                      <a:pt x="5207" y="4063"/>
                      <a:pt x="5070" y="4105"/>
                    </a:cubicBezTo>
                    <a:lnTo>
                      <a:pt x="5069" y="4105"/>
                    </a:lnTo>
                    <a:cubicBezTo>
                      <a:pt x="5034" y="4116"/>
                      <a:pt x="5000" y="4127"/>
                      <a:pt x="4967" y="4135"/>
                    </a:cubicBezTo>
                    <a:lnTo>
                      <a:pt x="4964" y="4135"/>
                    </a:lnTo>
                    <a:cubicBezTo>
                      <a:pt x="4679" y="4220"/>
                      <a:pt x="4395" y="4301"/>
                      <a:pt x="4107" y="4378"/>
                    </a:cubicBezTo>
                    <a:cubicBezTo>
                      <a:pt x="4064" y="4391"/>
                      <a:pt x="4020" y="4402"/>
                      <a:pt x="3977" y="4411"/>
                    </a:cubicBezTo>
                    <a:cubicBezTo>
                      <a:pt x="3953" y="4418"/>
                      <a:pt x="3930" y="4424"/>
                      <a:pt x="3907" y="4430"/>
                    </a:cubicBezTo>
                    <a:cubicBezTo>
                      <a:pt x="3836" y="4450"/>
                      <a:pt x="3763" y="4468"/>
                      <a:pt x="3692" y="4487"/>
                    </a:cubicBezTo>
                    <a:cubicBezTo>
                      <a:pt x="3682" y="4490"/>
                      <a:pt x="3669" y="4491"/>
                      <a:pt x="3657" y="4495"/>
                    </a:cubicBezTo>
                    <a:cubicBezTo>
                      <a:pt x="3641" y="4498"/>
                      <a:pt x="3627" y="4503"/>
                      <a:pt x="3612" y="4506"/>
                    </a:cubicBezTo>
                    <a:cubicBezTo>
                      <a:pt x="3573" y="4517"/>
                      <a:pt x="3531" y="4527"/>
                      <a:pt x="3490" y="4538"/>
                    </a:cubicBezTo>
                    <a:cubicBezTo>
                      <a:pt x="3458" y="4546"/>
                      <a:pt x="3428" y="4554"/>
                      <a:pt x="3396" y="4561"/>
                    </a:cubicBezTo>
                    <a:lnTo>
                      <a:pt x="3394" y="4561"/>
                    </a:lnTo>
                    <a:cubicBezTo>
                      <a:pt x="3381" y="4564"/>
                      <a:pt x="3367" y="4568"/>
                      <a:pt x="3352" y="4571"/>
                    </a:cubicBezTo>
                    <a:cubicBezTo>
                      <a:pt x="3197" y="4610"/>
                      <a:pt x="3043" y="4646"/>
                      <a:pt x="2886" y="4680"/>
                    </a:cubicBezTo>
                    <a:lnTo>
                      <a:pt x="2885" y="4680"/>
                    </a:lnTo>
                    <a:cubicBezTo>
                      <a:pt x="2873" y="4684"/>
                      <a:pt x="2863" y="4686"/>
                      <a:pt x="2854" y="4687"/>
                    </a:cubicBezTo>
                    <a:cubicBezTo>
                      <a:pt x="2434" y="4784"/>
                      <a:pt x="2015" y="4872"/>
                      <a:pt x="1595" y="4948"/>
                    </a:cubicBezTo>
                    <a:cubicBezTo>
                      <a:pt x="1557" y="4956"/>
                      <a:pt x="1519" y="4962"/>
                      <a:pt x="1482" y="4969"/>
                    </a:cubicBezTo>
                    <a:cubicBezTo>
                      <a:pt x="1440" y="4978"/>
                      <a:pt x="1395" y="4985"/>
                      <a:pt x="1352" y="4992"/>
                    </a:cubicBezTo>
                    <a:cubicBezTo>
                      <a:pt x="1348" y="4995"/>
                      <a:pt x="1347" y="4995"/>
                      <a:pt x="1344" y="4995"/>
                    </a:cubicBezTo>
                    <a:lnTo>
                      <a:pt x="1341" y="4996"/>
                    </a:lnTo>
                    <a:cubicBezTo>
                      <a:pt x="1315" y="5002"/>
                      <a:pt x="1287" y="5008"/>
                      <a:pt x="1260" y="5011"/>
                    </a:cubicBezTo>
                    <a:cubicBezTo>
                      <a:pt x="1254" y="5012"/>
                      <a:pt x="1249" y="5012"/>
                      <a:pt x="1242" y="5014"/>
                    </a:cubicBezTo>
                    <a:cubicBezTo>
                      <a:pt x="1215" y="5020"/>
                      <a:pt x="1187" y="5025"/>
                      <a:pt x="1159" y="5028"/>
                    </a:cubicBezTo>
                    <a:lnTo>
                      <a:pt x="1127" y="5034"/>
                    </a:lnTo>
                    <a:lnTo>
                      <a:pt x="1126" y="5034"/>
                    </a:lnTo>
                    <a:cubicBezTo>
                      <a:pt x="1122" y="5034"/>
                      <a:pt x="1120" y="5034"/>
                      <a:pt x="1116" y="5036"/>
                    </a:cubicBezTo>
                    <a:cubicBezTo>
                      <a:pt x="1111" y="5036"/>
                      <a:pt x="1106" y="5039"/>
                      <a:pt x="1098" y="5039"/>
                    </a:cubicBezTo>
                    <a:cubicBezTo>
                      <a:pt x="1064" y="5044"/>
                      <a:pt x="1027" y="5049"/>
                      <a:pt x="992" y="5056"/>
                    </a:cubicBezTo>
                    <a:cubicBezTo>
                      <a:pt x="991" y="5056"/>
                      <a:pt x="989" y="5056"/>
                      <a:pt x="988" y="5057"/>
                    </a:cubicBezTo>
                    <a:cubicBezTo>
                      <a:pt x="975" y="5062"/>
                      <a:pt x="962" y="5063"/>
                      <a:pt x="947" y="5065"/>
                    </a:cubicBezTo>
                    <a:cubicBezTo>
                      <a:pt x="904" y="5075"/>
                      <a:pt x="860" y="5082"/>
                      <a:pt x="815" y="5089"/>
                    </a:cubicBezTo>
                    <a:cubicBezTo>
                      <a:pt x="809" y="5091"/>
                      <a:pt x="804" y="5091"/>
                      <a:pt x="796" y="5092"/>
                    </a:cubicBezTo>
                    <a:cubicBezTo>
                      <a:pt x="802" y="5097"/>
                      <a:pt x="806" y="5098"/>
                      <a:pt x="811" y="5100"/>
                    </a:cubicBezTo>
                    <a:cubicBezTo>
                      <a:pt x="851" y="5120"/>
                      <a:pt x="891" y="5137"/>
                      <a:pt x="933" y="5156"/>
                    </a:cubicBezTo>
                    <a:cubicBezTo>
                      <a:pt x="944" y="5159"/>
                      <a:pt x="953" y="5165"/>
                      <a:pt x="963" y="5169"/>
                    </a:cubicBezTo>
                    <a:cubicBezTo>
                      <a:pt x="981" y="5176"/>
                      <a:pt x="997" y="5181"/>
                      <a:pt x="1013" y="5188"/>
                    </a:cubicBezTo>
                    <a:cubicBezTo>
                      <a:pt x="1027" y="5195"/>
                      <a:pt x="1040" y="5201"/>
                      <a:pt x="1053" y="5206"/>
                    </a:cubicBezTo>
                    <a:cubicBezTo>
                      <a:pt x="1119" y="5232"/>
                      <a:pt x="1187" y="5258"/>
                      <a:pt x="1254" y="5281"/>
                    </a:cubicBezTo>
                    <a:lnTo>
                      <a:pt x="1257" y="5281"/>
                    </a:lnTo>
                    <a:cubicBezTo>
                      <a:pt x="1294" y="5294"/>
                      <a:pt x="1332" y="5307"/>
                      <a:pt x="1373" y="5319"/>
                    </a:cubicBezTo>
                    <a:cubicBezTo>
                      <a:pt x="1490" y="5359"/>
                      <a:pt x="1612" y="5391"/>
                      <a:pt x="1733" y="5419"/>
                    </a:cubicBezTo>
                    <a:cubicBezTo>
                      <a:pt x="1813" y="5439"/>
                      <a:pt x="1896" y="5455"/>
                      <a:pt x="1977" y="5470"/>
                    </a:cubicBezTo>
                    <a:cubicBezTo>
                      <a:pt x="2179" y="5506"/>
                      <a:pt x="2382" y="5528"/>
                      <a:pt x="2587" y="5535"/>
                    </a:cubicBezTo>
                    <a:cubicBezTo>
                      <a:pt x="2601" y="5537"/>
                      <a:pt x="2617" y="5537"/>
                      <a:pt x="2632" y="5537"/>
                    </a:cubicBezTo>
                    <a:cubicBezTo>
                      <a:pt x="2633" y="5540"/>
                      <a:pt x="2636" y="5540"/>
                      <a:pt x="2639" y="5540"/>
                    </a:cubicBezTo>
                    <a:cubicBezTo>
                      <a:pt x="2783" y="5544"/>
                      <a:pt x="2930" y="5547"/>
                      <a:pt x="3067" y="5576"/>
                    </a:cubicBezTo>
                    <a:cubicBezTo>
                      <a:pt x="3147" y="5592"/>
                      <a:pt x="3226" y="5616"/>
                      <a:pt x="3298" y="5657"/>
                    </a:cubicBezTo>
                    <a:cubicBezTo>
                      <a:pt x="3304" y="5659"/>
                      <a:pt x="3307" y="5663"/>
                      <a:pt x="3313" y="5666"/>
                    </a:cubicBezTo>
                    <a:lnTo>
                      <a:pt x="3314" y="5667"/>
                    </a:lnTo>
                    <a:lnTo>
                      <a:pt x="3316" y="5667"/>
                    </a:lnTo>
                    <a:cubicBezTo>
                      <a:pt x="3423" y="5731"/>
                      <a:pt x="3512" y="5820"/>
                      <a:pt x="3602" y="5910"/>
                    </a:cubicBezTo>
                    <a:cubicBezTo>
                      <a:pt x="3616" y="5921"/>
                      <a:pt x="3631" y="5936"/>
                      <a:pt x="3645" y="5950"/>
                    </a:cubicBezTo>
                    <a:cubicBezTo>
                      <a:pt x="3670" y="5972"/>
                      <a:pt x="3696" y="5997"/>
                      <a:pt x="3721" y="6019"/>
                    </a:cubicBezTo>
                    <a:cubicBezTo>
                      <a:pt x="3759" y="6049"/>
                      <a:pt x="3799" y="6080"/>
                      <a:pt x="3841" y="6107"/>
                    </a:cubicBezTo>
                    <a:cubicBezTo>
                      <a:pt x="4100" y="6283"/>
                      <a:pt x="4417" y="6372"/>
                      <a:pt x="4723" y="6457"/>
                    </a:cubicBezTo>
                    <a:cubicBezTo>
                      <a:pt x="5085" y="6557"/>
                      <a:pt x="5456" y="6626"/>
                      <a:pt x="5799" y="6769"/>
                    </a:cubicBezTo>
                    <a:cubicBezTo>
                      <a:pt x="6162" y="6921"/>
                      <a:pt x="6522" y="7080"/>
                      <a:pt x="6879" y="7247"/>
                    </a:cubicBezTo>
                    <a:cubicBezTo>
                      <a:pt x="6521" y="7188"/>
                      <a:pt x="6162" y="7131"/>
                      <a:pt x="5803" y="7072"/>
                    </a:cubicBezTo>
                    <a:cubicBezTo>
                      <a:pt x="5757" y="7065"/>
                      <a:pt x="5709" y="7057"/>
                      <a:pt x="5660" y="7057"/>
                    </a:cubicBezTo>
                    <a:cubicBezTo>
                      <a:pt x="5653" y="7057"/>
                      <a:pt x="5646" y="7057"/>
                      <a:pt x="5639" y="7057"/>
                    </a:cubicBezTo>
                    <a:cubicBezTo>
                      <a:pt x="5571" y="7058"/>
                      <a:pt x="5504" y="7079"/>
                      <a:pt x="5435" y="7088"/>
                    </a:cubicBezTo>
                    <a:cubicBezTo>
                      <a:pt x="5411" y="7090"/>
                      <a:pt x="5387" y="7092"/>
                      <a:pt x="5364" y="7092"/>
                    </a:cubicBezTo>
                    <a:cubicBezTo>
                      <a:pt x="5155" y="7092"/>
                      <a:pt x="4950" y="6991"/>
                      <a:pt x="4739" y="6963"/>
                    </a:cubicBezTo>
                    <a:cubicBezTo>
                      <a:pt x="4682" y="6954"/>
                      <a:pt x="4624" y="6951"/>
                      <a:pt x="4566" y="6951"/>
                    </a:cubicBezTo>
                    <a:cubicBezTo>
                      <a:pt x="4474" y="6951"/>
                      <a:pt x="4381" y="6959"/>
                      <a:pt x="4289" y="6964"/>
                    </a:cubicBezTo>
                    <a:cubicBezTo>
                      <a:pt x="4267" y="6966"/>
                      <a:pt x="4244" y="6966"/>
                      <a:pt x="4222" y="6967"/>
                    </a:cubicBezTo>
                    <a:cubicBezTo>
                      <a:pt x="4164" y="6970"/>
                      <a:pt x="4106" y="6972"/>
                      <a:pt x="4048" y="6972"/>
                    </a:cubicBezTo>
                    <a:cubicBezTo>
                      <a:pt x="3742" y="6972"/>
                      <a:pt x="3437" y="6930"/>
                      <a:pt x="3142" y="6851"/>
                    </a:cubicBezTo>
                    <a:cubicBezTo>
                      <a:pt x="3033" y="6821"/>
                      <a:pt x="2924" y="6785"/>
                      <a:pt x="2811" y="6785"/>
                    </a:cubicBezTo>
                    <a:cubicBezTo>
                      <a:pt x="2809" y="6785"/>
                      <a:pt x="2807" y="6785"/>
                      <a:pt x="2805" y="6785"/>
                    </a:cubicBezTo>
                    <a:cubicBezTo>
                      <a:pt x="2629" y="6790"/>
                      <a:pt x="2465" y="6880"/>
                      <a:pt x="2291" y="6894"/>
                    </a:cubicBezTo>
                    <a:cubicBezTo>
                      <a:pt x="2272" y="6896"/>
                      <a:pt x="2254" y="6897"/>
                      <a:pt x="2235" y="6897"/>
                    </a:cubicBezTo>
                    <a:cubicBezTo>
                      <a:pt x="2013" y="6897"/>
                      <a:pt x="1798" y="6793"/>
                      <a:pt x="1574" y="6793"/>
                    </a:cubicBezTo>
                    <a:cubicBezTo>
                      <a:pt x="1572" y="6793"/>
                      <a:pt x="1569" y="6793"/>
                      <a:pt x="1566" y="6793"/>
                    </a:cubicBezTo>
                    <a:cubicBezTo>
                      <a:pt x="1559" y="6793"/>
                      <a:pt x="1551" y="6793"/>
                      <a:pt x="1544" y="6796"/>
                    </a:cubicBezTo>
                    <a:cubicBezTo>
                      <a:pt x="1499" y="6797"/>
                      <a:pt x="1453" y="6803"/>
                      <a:pt x="1406" y="6810"/>
                    </a:cubicBezTo>
                    <a:cubicBezTo>
                      <a:pt x="1316" y="6826"/>
                      <a:pt x="1228" y="6849"/>
                      <a:pt x="1135" y="6861"/>
                    </a:cubicBezTo>
                    <a:cubicBezTo>
                      <a:pt x="1091" y="6867"/>
                      <a:pt x="1048" y="6870"/>
                      <a:pt x="1005" y="6870"/>
                    </a:cubicBezTo>
                    <a:cubicBezTo>
                      <a:pt x="940" y="6870"/>
                      <a:pt x="874" y="6863"/>
                      <a:pt x="809" y="6851"/>
                    </a:cubicBezTo>
                    <a:cubicBezTo>
                      <a:pt x="708" y="6833"/>
                      <a:pt x="618" y="6781"/>
                      <a:pt x="517" y="6762"/>
                    </a:cubicBezTo>
                    <a:cubicBezTo>
                      <a:pt x="349" y="6733"/>
                      <a:pt x="172" y="6723"/>
                      <a:pt x="1" y="6698"/>
                    </a:cubicBezTo>
                    <a:lnTo>
                      <a:pt x="1" y="6698"/>
                    </a:lnTo>
                    <a:cubicBezTo>
                      <a:pt x="19" y="6710"/>
                      <a:pt x="40" y="6723"/>
                      <a:pt x="62" y="6733"/>
                    </a:cubicBezTo>
                    <a:cubicBezTo>
                      <a:pt x="92" y="6749"/>
                      <a:pt x="127" y="6767"/>
                      <a:pt x="162" y="6784"/>
                    </a:cubicBezTo>
                    <a:cubicBezTo>
                      <a:pt x="198" y="6800"/>
                      <a:pt x="234" y="6819"/>
                      <a:pt x="271" y="6835"/>
                    </a:cubicBezTo>
                    <a:cubicBezTo>
                      <a:pt x="387" y="6886"/>
                      <a:pt x="506" y="6934"/>
                      <a:pt x="612" y="6973"/>
                    </a:cubicBezTo>
                    <a:cubicBezTo>
                      <a:pt x="632" y="6980"/>
                      <a:pt x="648" y="6986"/>
                      <a:pt x="666" y="6993"/>
                    </a:cubicBezTo>
                    <a:cubicBezTo>
                      <a:pt x="677" y="6999"/>
                      <a:pt x="686" y="7002"/>
                      <a:pt x="698" y="7006"/>
                    </a:cubicBezTo>
                    <a:cubicBezTo>
                      <a:pt x="708" y="7008"/>
                      <a:pt x="716" y="7011"/>
                      <a:pt x="727" y="7015"/>
                    </a:cubicBezTo>
                    <a:cubicBezTo>
                      <a:pt x="751" y="7025"/>
                      <a:pt x="775" y="7032"/>
                      <a:pt x="795" y="7040"/>
                    </a:cubicBezTo>
                    <a:cubicBezTo>
                      <a:pt x="804" y="7043"/>
                      <a:pt x="811" y="7045"/>
                      <a:pt x="818" y="7047"/>
                    </a:cubicBezTo>
                    <a:cubicBezTo>
                      <a:pt x="831" y="7051"/>
                      <a:pt x="840" y="7054"/>
                      <a:pt x="850" y="7058"/>
                    </a:cubicBezTo>
                    <a:cubicBezTo>
                      <a:pt x="859" y="7061"/>
                      <a:pt x="866" y="7064"/>
                      <a:pt x="873" y="7066"/>
                    </a:cubicBezTo>
                    <a:cubicBezTo>
                      <a:pt x="881" y="7069"/>
                      <a:pt x="889" y="7072"/>
                      <a:pt x="894" y="7073"/>
                    </a:cubicBezTo>
                    <a:cubicBezTo>
                      <a:pt x="898" y="7073"/>
                      <a:pt x="901" y="7074"/>
                      <a:pt x="901" y="7074"/>
                    </a:cubicBezTo>
                    <a:cubicBezTo>
                      <a:pt x="901" y="7074"/>
                      <a:pt x="966" y="7069"/>
                      <a:pt x="1069" y="7066"/>
                    </a:cubicBezTo>
                    <a:cubicBezTo>
                      <a:pt x="1172" y="7061"/>
                      <a:pt x="1315" y="7058"/>
                      <a:pt x="1470" y="7057"/>
                    </a:cubicBezTo>
                    <a:cubicBezTo>
                      <a:pt x="1541" y="7057"/>
                      <a:pt x="1615" y="7057"/>
                      <a:pt x="1692" y="7058"/>
                    </a:cubicBezTo>
                    <a:lnTo>
                      <a:pt x="1694" y="7058"/>
                    </a:lnTo>
                    <a:cubicBezTo>
                      <a:pt x="1994" y="7064"/>
                      <a:pt x="2304" y="7090"/>
                      <a:pt x="2469" y="7163"/>
                    </a:cubicBezTo>
                    <a:cubicBezTo>
                      <a:pt x="2803" y="7308"/>
                      <a:pt x="3229" y="7350"/>
                      <a:pt x="3229" y="7350"/>
                    </a:cubicBezTo>
                    <a:cubicBezTo>
                      <a:pt x="3229" y="7350"/>
                      <a:pt x="3727" y="7289"/>
                      <a:pt x="3843" y="7262"/>
                    </a:cubicBezTo>
                    <a:cubicBezTo>
                      <a:pt x="3879" y="7253"/>
                      <a:pt x="3921" y="7249"/>
                      <a:pt x="3966" y="7249"/>
                    </a:cubicBezTo>
                    <a:cubicBezTo>
                      <a:pt x="4077" y="7249"/>
                      <a:pt x="4212" y="7272"/>
                      <a:pt x="4353" y="7304"/>
                    </a:cubicBezTo>
                    <a:cubicBezTo>
                      <a:pt x="4679" y="7378"/>
                      <a:pt x="5047" y="7503"/>
                      <a:pt x="5253" y="7525"/>
                    </a:cubicBezTo>
                    <a:cubicBezTo>
                      <a:pt x="5266" y="7526"/>
                      <a:pt x="5280" y="7527"/>
                      <a:pt x="5294" y="7527"/>
                    </a:cubicBezTo>
                    <a:cubicBezTo>
                      <a:pt x="5457" y="7527"/>
                      <a:pt x="5644" y="7432"/>
                      <a:pt x="5644" y="7432"/>
                    </a:cubicBezTo>
                    <a:cubicBezTo>
                      <a:pt x="5644" y="7432"/>
                      <a:pt x="7401" y="7616"/>
                      <a:pt x="7701" y="7650"/>
                    </a:cubicBezTo>
                    <a:cubicBezTo>
                      <a:pt x="7823" y="7663"/>
                      <a:pt x="7945" y="7677"/>
                      <a:pt x="8061" y="7692"/>
                    </a:cubicBezTo>
                    <a:cubicBezTo>
                      <a:pt x="8178" y="7705"/>
                      <a:pt x="8292" y="7719"/>
                      <a:pt x="8404" y="7734"/>
                    </a:cubicBezTo>
                    <a:cubicBezTo>
                      <a:pt x="8570" y="7757"/>
                      <a:pt x="8731" y="7777"/>
                      <a:pt x="8888" y="7799"/>
                    </a:cubicBezTo>
                    <a:cubicBezTo>
                      <a:pt x="8960" y="7811"/>
                      <a:pt x="9034" y="7819"/>
                      <a:pt x="9106" y="7830"/>
                    </a:cubicBezTo>
                    <a:cubicBezTo>
                      <a:pt x="9248" y="7851"/>
                      <a:pt x="9389" y="7872"/>
                      <a:pt x="9524" y="7892"/>
                    </a:cubicBezTo>
                    <a:cubicBezTo>
                      <a:pt x="9592" y="7902"/>
                      <a:pt x="9659" y="7912"/>
                      <a:pt x="9724" y="7923"/>
                    </a:cubicBezTo>
                    <a:cubicBezTo>
                      <a:pt x="9791" y="7931"/>
                      <a:pt x="9858" y="7943"/>
                      <a:pt x="9923" y="7953"/>
                    </a:cubicBezTo>
                    <a:cubicBezTo>
                      <a:pt x="9988" y="7965"/>
                      <a:pt x="10052" y="7973"/>
                      <a:pt x="10118" y="7986"/>
                    </a:cubicBezTo>
                    <a:cubicBezTo>
                      <a:pt x="10951" y="8127"/>
                      <a:pt x="11705" y="8284"/>
                      <a:pt x="12570" y="8483"/>
                    </a:cubicBezTo>
                    <a:lnTo>
                      <a:pt x="12572" y="8483"/>
                    </a:lnTo>
                    <a:cubicBezTo>
                      <a:pt x="12630" y="8496"/>
                      <a:pt x="12687" y="8509"/>
                      <a:pt x="12745" y="8524"/>
                    </a:cubicBezTo>
                    <a:cubicBezTo>
                      <a:pt x="12999" y="8582"/>
                      <a:pt x="13266" y="8646"/>
                      <a:pt x="13545" y="8712"/>
                    </a:cubicBezTo>
                    <a:lnTo>
                      <a:pt x="13546" y="8712"/>
                    </a:lnTo>
                    <a:cubicBezTo>
                      <a:pt x="13703" y="8750"/>
                      <a:pt x="13864" y="8788"/>
                      <a:pt x="14031" y="8829"/>
                    </a:cubicBezTo>
                    <a:lnTo>
                      <a:pt x="14031" y="53"/>
                    </a:lnTo>
                    <a:cubicBezTo>
                      <a:pt x="14031" y="53"/>
                      <a:pt x="14031" y="53"/>
                      <a:pt x="14032" y="53"/>
                    </a:cubicBezTo>
                    <a:cubicBezTo>
                      <a:pt x="14032" y="53"/>
                      <a:pt x="14032" y="53"/>
                      <a:pt x="14033" y="53"/>
                    </a:cubicBezTo>
                    <a:lnTo>
                      <a:pt x="14031" y="39"/>
                    </a:lnTo>
                    <a:lnTo>
                      <a:pt x="14030" y="30"/>
                    </a:lnTo>
                    <a:lnTo>
                      <a:pt x="1402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6" name="Google Shape;3006;p19"/>
              <p:cNvSpPr/>
              <p:nvPr/>
            </p:nvSpPr>
            <p:spPr>
              <a:xfrm>
                <a:off x="6321263" y="4750617"/>
                <a:ext cx="525710" cy="100221"/>
              </a:xfrm>
              <a:custGeom>
                <a:avLst/>
                <a:gdLst/>
                <a:ahLst/>
                <a:cxnLst/>
                <a:rect l="l" t="t" r="r" b="b"/>
                <a:pathLst>
                  <a:path w="4401" h="839" extrusionOk="0">
                    <a:moveTo>
                      <a:pt x="983" y="0"/>
                    </a:moveTo>
                    <a:cubicBezTo>
                      <a:pt x="777" y="0"/>
                      <a:pt x="587" y="90"/>
                      <a:pt x="384" y="105"/>
                    </a:cubicBezTo>
                    <a:cubicBezTo>
                      <a:pt x="285" y="114"/>
                      <a:pt x="193" y="109"/>
                      <a:pt x="95" y="118"/>
                    </a:cubicBezTo>
                    <a:cubicBezTo>
                      <a:pt x="77" y="120"/>
                      <a:pt x="41" y="127"/>
                      <a:pt x="0" y="134"/>
                    </a:cubicBezTo>
                    <a:cubicBezTo>
                      <a:pt x="347" y="182"/>
                      <a:pt x="681" y="182"/>
                      <a:pt x="1037" y="192"/>
                    </a:cubicBezTo>
                    <a:cubicBezTo>
                      <a:pt x="1890" y="220"/>
                      <a:pt x="2781" y="336"/>
                      <a:pt x="3497" y="838"/>
                    </a:cubicBezTo>
                    <a:cubicBezTo>
                      <a:pt x="3799" y="773"/>
                      <a:pt x="4097" y="671"/>
                      <a:pt x="4400" y="605"/>
                    </a:cubicBezTo>
                    <a:cubicBezTo>
                      <a:pt x="3969" y="532"/>
                      <a:pt x="3536" y="458"/>
                      <a:pt x="3117" y="336"/>
                    </a:cubicBezTo>
                    <a:cubicBezTo>
                      <a:pt x="2955" y="290"/>
                      <a:pt x="2794" y="234"/>
                      <a:pt x="2626" y="220"/>
                    </a:cubicBezTo>
                    <a:cubicBezTo>
                      <a:pt x="2488" y="210"/>
                      <a:pt x="2346" y="224"/>
                      <a:pt x="2215" y="184"/>
                    </a:cubicBezTo>
                    <a:cubicBezTo>
                      <a:pt x="2136" y="160"/>
                      <a:pt x="2067" y="117"/>
                      <a:pt x="1988" y="96"/>
                    </a:cubicBezTo>
                    <a:cubicBezTo>
                      <a:pt x="1946" y="86"/>
                      <a:pt x="1903" y="82"/>
                      <a:pt x="1860" y="82"/>
                    </a:cubicBezTo>
                    <a:cubicBezTo>
                      <a:pt x="1771" y="82"/>
                      <a:pt x="1681" y="97"/>
                      <a:pt x="1592" y="97"/>
                    </a:cubicBezTo>
                    <a:cubicBezTo>
                      <a:pt x="1582" y="97"/>
                      <a:pt x="1573" y="97"/>
                      <a:pt x="1563" y="96"/>
                    </a:cubicBezTo>
                    <a:cubicBezTo>
                      <a:pt x="1373" y="91"/>
                      <a:pt x="1193" y="3"/>
                      <a:pt x="1002" y="1"/>
                    </a:cubicBezTo>
                    <a:cubicBezTo>
                      <a:pt x="996" y="0"/>
                      <a:pt x="990" y="0"/>
                      <a:pt x="98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7" name="Google Shape;3007;p19"/>
              <p:cNvSpPr/>
              <p:nvPr/>
            </p:nvSpPr>
            <p:spPr>
              <a:xfrm>
                <a:off x="6568412" y="4089919"/>
                <a:ext cx="1801583" cy="948453"/>
              </a:xfrm>
              <a:custGeom>
                <a:avLst/>
                <a:gdLst/>
                <a:ahLst/>
                <a:cxnLst/>
                <a:rect l="l" t="t" r="r" b="b"/>
                <a:pathLst>
                  <a:path w="15082" h="7940" extrusionOk="0">
                    <a:moveTo>
                      <a:pt x="15081" y="0"/>
                    </a:moveTo>
                    <a:cubicBezTo>
                      <a:pt x="14653" y="193"/>
                      <a:pt x="14240" y="427"/>
                      <a:pt x="13854" y="696"/>
                    </a:cubicBezTo>
                    <a:cubicBezTo>
                      <a:pt x="13803" y="731"/>
                      <a:pt x="13757" y="763"/>
                      <a:pt x="13724" y="797"/>
                    </a:cubicBezTo>
                    <a:cubicBezTo>
                      <a:pt x="13665" y="840"/>
                      <a:pt x="13607" y="883"/>
                      <a:pt x="13551" y="927"/>
                    </a:cubicBezTo>
                    <a:lnTo>
                      <a:pt x="13464" y="992"/>
                    </a:lnTo>
                    <a:cubicBezTo>
                      <a:pt x="13455" y="999"/>
                      <a:pt x="13446" y="1004"/>
                      <a:pt x="13436" y="1011"/>
                    </a:cubicBezTo>
                    <a:cubicBezTo>
                      <a:pt x="13366" y="1062"/>
                      <a:pt x="13291" y="1108"/>
                      <a:pt x="13208" y="1131"/>
                    </a:cubicBezTo>
                    <a:cubicBezTo>
                      <a:pt x="13204" y="1131"/>
                      <a:pt x="13202" y="1131"/>
                      <a:pt x="13201" y="1133"/>
                    </a:cubicBezTo>
                    <a:cubicBezTo>
                      <a:pt x="13186" y="1137"/>
                      <a:pt x="13170" y="1140"/>
                      <a:pt x="13156" y="1142"/>
                    </a:cubicBezTo>
                    <a:cubicBezTo>
                      <a:pt x="13071" y="1159"/>
                      <a:pt x="12986" y="1156"/>
                      <a:pt x="12899" y="1163"/>
                    </a:cubicBezTo>
                    <a:cubicBezTo>
                      <a:pt x="12890" y="1163"/>
                      <a:pt x="12880" y="1166"/>
                      <a:pt x="12870" y="1168"/>
                    </a:cubicBezTo>
                    <a:lnTo>
                      <a:pt x="12868" y="1168"/>
                    </a:lnTo>
                    <a:cubicBezTo>
                      <a:pt x="12751" y="1181"/>
                      <a:pt x="12634" y="1213"/>
                      <a:pt x="12520" y="1249"/>
                    </a:cubicBezTo>
                    <a:cubicBezTo>
                      <a:pt x="12489" y="1258"/>
                      <a:pt x="12459" y="1269"/>
                      <a:pt x="12427" y="1278"/>
                    </a:cubicBezTo>
                    <a:cubicBezTo>
                      <a:pt x="12083" y="1391"/>
                      <a:pt x="11737" y="1502"/>
                      <a:pt x="11393" y="1612"/>
                    </a:cubicBezTo>
                    <a:cubicBezTo>
                      <a:pt x="11306" y="1640"/>
                      <a:pt x="11219" y="1667"/>
                      <a:pt x="11131" y="1696"/>
                    </a:cubicBezTo>
                    <a:cubicBezTo>
                      <a:pt x="11113" y="1701"/>
                      <a:pt x="11095" y="1708"/>
                      <a:pt x="11076" y="1714"/>
                    </a:cubicBezTo>
                    <a:cubicBezTo>
                      <a:pt x="11015" y="1734"/>
                      <a:pt x="10956" y="1754"/>
                      <a:pt x="10893" y="1773"/>
                    </a:cubicBezTo>
                    <a:cubicBezTo>
                      <a:pt x="10951" y="1773"/>
                      <a:pt x="11007" y="1770"/>
                      <a:pt x="11062" y="1765"/>
                    </a:cubicBezTo>
                    <a:cubicBezTo>
                      <a:pt x="11101" y="1762"/>
                      <a:pt x="11139" y="1756"/>
                      <a:pt x="11178" y="1750"/>
                    </a:cubicBezTo>
                    <a:lnTo>
                      <a:pt x="11181" y="1750"/>
                    </a:lnTo>
                    <a:cubicBezTo>
                      <a:pt x="11226" y="1743"/>
                      <a:pt x="11269" y="1736"/>
                      <a:pt x="11314" y="1727"/>
                    </a:cubicBezTo>
                    <a:cubicBezTo>
                      <a:pt x="11338" y="1723"/>
                      <a:pt x="11358" y="1718"/>
                      <a:pt x="11380" y="1714"/>
                    </a:cubicBezTo>
                    <a:cubicBezTo>
                      <a:pt x="11576" y="1672"/>
                      <a:pt x="11772" y="1619"/>
                      <a:pt x="11968" y="1577"/>
                    </a:cubicBezTo>
                    <a:cubicBezTo>
                      <a:pt x="12094" y="1551"/>
                      <a:pt x="12219" y="1529"/>
                      <a:pt x="12345" y="1519"/>
                    </a:cubicBezTo>
                    <a:cubicBezTo>
                      <a:pt x="12397" y="1516"/>
                      <a:pt x="12449" y="1514"/>
                      <a:pt x="12501" y="1514"/>
                    </a:cubicBezTo>
                    <a:cubicBezTo>
                      <a:pt x="12577" y="1514"/>
                      <a:pt x="12654" y="1518"/>
                      <a:pt x="12729" y="1526"/>
                    </a:cubicBezTo>
                    <a:cubicBezTo>
                      <a:pt x="13013" y="1554"/>
                      <a:pt x="13294" y="1640"/>
                      <a:pt x="13542" y="1779"/>
                    </a:cubicBezTo>
                    <a:cubicBezTo>
                      <a:pt x="13350" y="1807"/>
                      <a:pt x="13162" y="1845"/>
                      <a:pt x="12973" y="1890"/>
                    </a:cubicBezTo>
                    <a:cubicBezTo>
                      <a:pt x="12491" y="2009"/>
                      <a:pt x="12017" y="2164"/>
                      <a:pt x="11532" y="2257"/>
                    </a:cubicBezTo>
                    <a:cubicBezTo>
                      <a:pt x="11458" y="2271"/>
                      <a:pt x="11386" y="2285"/>
                      <a:pt x="11311" y="2295"/>
                    </a:cubicBezTo>
                    <a:cubicBezTo>
                      <a:pt x="11278" y="2299"/>
                      <a:pt x="11248" y="2303"/>
                      <a:pt x="11217" y="2308"/>
                    </a:cubicBezTo>
                    <a:cubicBezTo>
                      <a:pt x="11143" y="2316"/>
                      <a:pt x="11070" y="2324"/>
                      <a:pt x="10995" y="2332"/>
                    </a:cubicBezTo>
                    <a:lnTo>
                      <a:pt x="10993" y="2332"/>
                    </a:lnTo>
                    <a:cubicBezTo>
                      <a:pt x="10870" y="2347"/>
                      <a:pt x="10745" y="2361"/>
                      <a:pt x="10623" y="2382"/>
                    </a:cubicBezTo>
                    <a:cubicBezTo>
                      <a:pt x="10551" y="2395"/>
                      <a:pt x="10478" y="2411"/>
                      <a:pt x="10405" y="2430"/>
                    </a:cubicBezTo>
                    <a:cubicBezTo>
                      <a:pt x="10368" y="2440"/>
                      <a:pt x="10330" y="2452"/>
                      <a:pt x="10291" y="2463"/>
                    </a:cubicBezTo>
                    <a:cubicBezTo>
                      <a:pt x="10192" y="2497"/>
                      <a:pt x="10092" y="2534"/>
                      <a:pt x="9993" y="2575"/>
                    </a:cubicBezTo>
                    <a:cubicBezTo>
                      <a:pt x="9897" y="2613"/>
                      <a:pt x="9803" y="2652"/>
                      <a:pt x="9707" y="2688"/>
                    </a:cubicBezTo>
                    <a:cubicBezTo>
                      <a:pt x="9673" y="2701"/>
                      <a:pt x="9641" y="2713"/>
                      <a:pt x="9607" y="2725"/>
                    </a:cubicBezTo>
                    <a:cubicBezTo>
                      <a:pt x="9233" y="2858"/>
                      <a:pt x="8838" y="2926"/>
                      <a:pt x="8451" y="2999"/>
                    </a:cubicBezTo>
                    <a:cubicBezTo>
                      <a:pt x="8439" y="3000"/>
                      <a:pt x="8429" y="3003"/>
                      <a:pt x="8420" y="3005"/>
                    </a:cubicBezTo>
                    <a:cubicBezTo>
                      <a:pt x="8396" y="3011"/>
                      <a:pt x="8372" y="3015"/>
                      <a:pt x="8349" y="3019"/>
                    </a:cubicBezTo>
                    <a:cubicBezTo>
                      <a:pt x="8326" y="3025"/>
                      <a:pt x="8304" y="3028"/>
                      <a:pt x="8282" y="3034"/>
                    </a:cubicBezTo>
                    <a:lnTo>
                      <a:pt x="8282" y="3035"/>
                    </a:lnTo>
                    <a:cubicBezTo>
                      <a:pt x="8279" y="3035"/>
                      <a:pt x="8279" y="3034"/>
                      <a:pt x="8279" y="3034"/>
                    </a:cubicBezTo>
                    <a:lnTo>
                      <a:pt x="8278" y="3035"/>
                    </a:lnTo>
                    <a:cubicBezTo>
                      <a:pt x="8275" y="3035"/>
                      <a:pt x="8272" y="3035"/>
                      <a:pt x="8271" y="3037"/>
                    </a:cubicBezTo>
                    <a:lnTo>
                      <a:pt x="8269" y="3037"/>
                    </a:lnTo>
                    <a:cubicBezTo>
                      <a:pt x="8205" y="3050"/>
                      <a:pt x="8146" y="3064"/>
                      <a:pt x="8083" y="3083"/>
                    </a:cubicBezTo>
                    <a:lnTo>
                      <a:pt x="8082" y="3083"/>
                    </a:lnTo>
                    <a:cubicBezTo>
                      <a:pt x="8035" y="3095"/>
                      <a:pt x="7987" y="3109"/>
                      <a:pt x="7941" y="3124"/>
                    </a:cubicBezTo>
                    <a:lnTo>
                      <a:pt x="7938" y="3124"/>
                    </a:lnTo>
                    <a:cubicBezTo>
                      <a:pt x="7912" y="3131"/>
                      <a:pt x="7887" y="3141"/>
                      <a:pt x="7863" y="3150"/>
                    </a:cubicBezTo>
                    <a:lnTo>
                      <a:pt x="7683" y="3210"/>
                    </a:lnTo>
                    <a:cubicBezTo>
                      <a:pt x="7630" y="3228"/>
                      <a:pt x="7578" y="3246"/>
                      <a:pt x="7527" y="3265"/>
                    </a:cubicBezTo>
                    <a:cubicBezTo>
                      <a:pt x="7434" y="3295"/>
                      <a:pt x="7343" y="3326"/>
                      <a:pt x="7248" y="3353"/>
                    </a:cubicBezTo>
                    <a:cubicBezTo>
                      <a:pt x="7241" y="3355"/>
                      <a:pt x="7237" y="3358"/>
                      <a:pt x="7229" y="3359"/>
                    </a:cubicBezTo>
                    <a:lnTo>
                      <a:pt x="7227" y="3359"/>
                    </a:lnTo>
                    <a:cubicBezTo>
                      <a:pt x="7222" y="3361"/>
                      <a:pt x="7215" y="3362"/>
                      <a:pt x="7209" y="3365"/>
                    </a:cubicBezTo>
                    <a:cubicBezTo>
                      <a:pt x="7138" y="3384"/>
                      <a:pt x="7065" y="3401"/>
                      <a:pt x="6991" y="3413"/>
                    </a:cubicBezTo>
                    <a:lnTo>
                      <a:pt x="6990" y="3413"/>
                    </a:lnTo>
                    <a:cubicBezTo>
                      <a:pt x="6891" y="3433"/>
                      <a:pt x="6791" y="3448"/>
                      <a:pt x="6694" y="3464"/>
                    </a:cubicBezTo>
                    <a:cubicBezTo>
                      <a:pt x="6682" y="3468"/>
                      <a:pt x="6673" y="3469"/>
                      <a:pt x="6663" y="3471"/>
                    </a:cubicBezTo>
                    <a:lnTo>
                      <a:pt x="6660" y="3471"/>
                    </a:lnTo>
                    <a:cubicBezTo>
                      <a:pt x="6602" y="3481"/>
                      <a:pt x="6548" y="3490"/>
                      <a:pt x="6492" y="3503"/>
                    </a:cubicBezTo>
                    <a:cubicBezTo>
                      <a:pt x="6485" y="3503"/>
                      <a:pt x="6476" y="3504"/>
                      <a:pt x="6469" y="3506"/>
                    </a:cubicBezTo>
                    <a:cubicBezTo>
                      <a:pt x="6416" y="3516"/>
                      <a:pt x="6363" y="3528"/>
                      <a:pt x="6312" y="3541"/>
                    </a:cubicBezTo>
                    <a:lnTo>
                      <a:pt x="6310" y="3541"/>
                    </a:lnTo>
                    <a:cubicBezTo>
                      <a:pt x="6310" y="3541"/>
                      <a:pt x="6310" y="3542"/>
                      <a:pt x="6309" y="3542"/>
                    </a:cubicBezTo>
                    <a:cubicBezTo>
                      <a:pt x="6274" y="3551"/>
                      <a:pt x="6238" y="3560"/>
                      <a:pt x="6203" y="3571"/>
                    </a:cubicBezTo>
                    <a:cubicBezTo>
                      <a:pt x="6164" y="3581"/>
                      <a:pt x="6121" y="3593"/>
                      <a:pt x="6082" y="3607"/>
                    </a:cubicBezTo>
                    <a:cubicBezTo>
                      <a:pt x="6004" y="3629"/>
                      <a:pt x="5925" y="3654"/>
                      <a:pt x="5847" y="3680"/>
                    </a:cubicBezTo>
                    <a:cubicBezTo>
                      <a:pt x="5799" y="3696"/>
                      <a:pt x="5750" y="3712"/>
                      <a:pt x="5700" y="3731"/>
                    </a:cubicBezTo>
                    <a:cubicBezTo>
                      <a:pt x="5593" y="3767"/>
                      <a:pt x="5487" y="3805"/>
                      <a:pt x="5381" y="3841"/>
                    </a:cubicBezTo>
                    <a:cubicBezTo>
                      <a:pt x="5359" y="3848"/>
                      <a:pt x="5337" y="3856"/>
                      <a:pt x="5317" y="3863"/>
                    </a:cubicBezTo>
                    <a:cubicBezTo>
                      <a:pt x="5279" y="3876"/>
                      <a:pt x="5243" y="3889"/>
                      <a:pt x="5207" y="3899"/>
                    </a:cubicBezTo>
                    <a:cubicBezTo>
                      <a:pt x="5189" y="3905"/>
                      <a:pt x="5175" y="3911"/>
                      <a:pt x="5157" y="3914"/>
                    </a:cubicBezTo>
                    <a:cubicBezTo>
                      <a:pt x="5067" y="3946"/>
                      <a:pt x="4976" y="3975"/>
                      <a:pt x="4884" y="4001"/>
                    </a:cubicBezTo>
                    <a:cubicBezTo>
                      <a:pt x="4787" y="4030"/>
                      <a:pt x="4690" y="4059"/>
                      <a:pt x="4594" y="4085"/>
                    </a:cubicBezTo>
                    <a:cubicBezTo>
                      <a:pt x="4576" y="4091"/>
                      <a:pt x="4560" y="4095"/>
                      <a:pt x="4544" y="4100"/>
                    </a:cubicBezTo>
                    <a:cubicBezTo>
                      <a:pt x="4486" y="4116"/>
                      <a:pt x="4431" y="4130"/>
                      <a:pt x="4376" y="4145"/>
                    </a:cubicBezTo>
                    <a:cubicBezTo>
                      <a:pt x="4366" y="4149"/>
                      <a:pt x="4359" y="4151"/>
                      <a:pt x="4351" y="4152"/>
                    </a:cubicBezTo>
                    <a:cubicBezTo>
                      <a:pt x="4347" y="4153"/>
                      <a:pt x="4341" y="4153"/>
                      <a:pt x="4337" y="4156"/>
                    </a:cubicBezTo>
                    <a:cubicBezTo>
                      <a:pt x="4335" y="4156"/>
                      <a:pt x="4335" y="4158"/>
                      <a:pt x="4334" y="4158"/>
                    </a:cubicBezTo>
                    <a:cubicBezTo>
                      <a:pt x="4330" y="4158"/>
                      <a:pt x="4327" y="4158"/>
                      <a:pt x="4325" y="4159"/>
                    </a:cubicBezTo>
                    <a:cubicBezTo>
                      <a:pt x="4314" y="4164"/>
                      <a:pt x="4303" y="4165"/>
                      <a:pt x="4293" y="4167"/>
                    </a:cubicBezTo>
                    <a:cubicBezTo>
                      <a:pt x="4242" y="4181"/>
                      <a:pt x="4190" y="4194"/>
                      <a:pt x="4139" y="4206"/>
                    </a:cubicBezTo>
                    <a:cubicBezTo>
                      <a:pt x="4123" y="4212"/>
                      <a:pt x="4107" y="4216"/>
                      <a:pt x="4090" y="4219"/>
                    </a:cubicBezTo>
                    <a:lnTo>
                      <a:pt x="4088" y="4219"/>
                    </a:lnTo>
                    <a:cubicBezTo>
                      <a:pt x="4083" y="4220"/>
                      <a:pt x="4078" y="4220"/>
                      <a:pt x="4071" y="4223"/>
                    </a:cubicBezTo>
                    <a:cubicBezTo>
                      <a:pt x="4022" y="4235"/>
                      <a:pt x="3971" y="4248"/>
                      <a:pt x="3921" y="4259"/>
                    </a:cubicBezTo>
                    <a:cubicBezTo>
                      <a:pt x="3856" y="4274"/>
                      <a:pt x="3791" y="4290"/>
                      <a:pt x="3725" y="4304"/>
                    </a:cubicBezTo>
                    <a:cubicBezTo>
                      <a:pt x="3676" y="4315"/>
                      <a:pt x="3628" y="4326"/>
                      <a:pt x="3577" y="4335"/>
                    </a:cubicBezTo>
                    <a:lnTo>
                      <a:pt x="3574" y="4335"/>
                    </a:lnTo>
                    <a:cubicBezTo>
                      <a:pt x="3509" y="4349"/>
                      <a:pt x="3441" y="4364"/>
                      <a:pt x="3374" y="4377"/>
                    </a:cubicBezTo>
                    <a:cubicBezTo>
                      <a:pt x="3335" y="4386"/>
                      <a:pt x="3294" y="4393"/>
                      <a:pt x="3253" y="4400"/>
                    </a:cubicBezTo>
                    <a:cubicBezTo>
                      <a:pt x="3192" y="4413"/>
                      <a:pt x="3131" y="4426"/>
                      <a:pt x="3070" y="4437"/>
                    </a:cubicBezTo>
                    <a:cubicBezTo>
                      <a:pt x="2994" y="4451"/>
                      <a:pt x="2917" y="4466"/>
                      <a:pt x="2840" y="4479"/>
                    </a:cubicBezTo>
                    <a:cubicBezTo>
                      <a:pt x="2745" y="4499"/>
                      <a:pt x="2649" y="4515"/>
                      <a:pt x="2555" y="4530"/>
                    </a:cubicBezTo>
                    <a:cubicBezTo>
                      <a:pt x="2463" y="4546"/>
                      <a:pt x="2373" y="4560"/>
                      <a:pt x="2285" y="4575"/>
                    </a:cubicBezTo>
                    <a:cubicBezTo>
                      <a:pt x="2279" y="4576"/>
                      <a:pt x="2272" y="4576"/>
                      <a:pt x="2265" y="4579"/>
                    </a:cubicBezTo>
                    <a:cubicBezTo>
                      <a:pt x="2249" y="4580"/>
                      <a:pt x="2231" y="4583"/>
                      <a:pt x="2215" y="4586"/>
                    </a:cubicBezTo>
                    <a:cubicBezTo>
                      <a:pt x="2195" y="4588"/>
                      <a:pt x="2173" y="4592"/>
                      <a:pt x="2154" y="4595"/>
                    </a:cubicBezTo>
                    <a:cubicBezTo>
                      <a:pt x="2103" y="4602"/>
                      <a:pt x="2054" y="4609"/>
                      <a:pt x="2003" y="4618"/>
                    </a:cubicBezTo>
                    <a:cubicBezTo>
                      <a:pt x="1997" y="4618"/>
                      <a:pt x="1990" y="4618"/>
                      <a:pt x="1983" y="4620"/>
                    </a:cubicBezTo>
                    <a:cubicBezTo>
                      <a:pt x="1976" y="4622"/>
                      <a:pt x="1970" y="4622"/>
                      <a:pt x="1962" y="4624"/>
                    </a:cubicBezTo>
                    <a:cubicBezTo>
                      <a:pt x="1912" y="4631"/>
                      <a:pt x="1864" y="4638"/>
                      <a:pt x="1813" y="4646"/>
                    </a:cubicBezTo>
                    <a:cubicBezTo>
                      <a:pt x="1798" y="4649"/>
                      <a:pt x="1784" y="4652"/>
                      <a:pt x="1769" y="4653"/>
                    </a:cubicBezTo>
                    <a:cubicBezTo>
                      <a:pt x="1671" y="4668"/>
                      <a:pt x="1575" y="4682"/>
                      <a:pt x="1476" y="4695"/>
                    </a:cubicBezTo>
                    <a:cubicBezTo>
                      <a:pt x="1338" y="4714"/>
                      <a:pt x="1200" y="4733"/>
                      <a:pt x="1065" y="4750"/>
                    </a:cubicBezTo>
                    <a:cubicBezTo>
                      <a:pt x="1017" y="4756"/>
                      <a:pt x="974" y="4762"/>
                      <a:pt x="929" y="4769"/>
                    </a:cubicBezTo>
                    <a:cubicBezTo>
                      <a:pt x="915" y="4769"/>
                      <a:pt x="905" y="4771"/>
                      <a:pt x="894" y="4772"/>
                    </a:cubicBezTo>
                    <a:lnTo>
                      <a:pt x="892" y="4772"/>
                    </a:lnTo>
                    <a:cubicBezTo>
                      <a:pt x="885" y="4772"/>
                      <a:pt x="879" y="4772"/>
                      <a:pt x="872" y="4775"/>
                    </a:cubicBezTo>
                    <a:cubicBezTo>
                      <a:pt x="866" y="4775"/>
                      <a:pt x="862" y="4775"/>
                      <a:pt x="857" y="4776"/>
                    </a:cubicBezTo>
                    <a:cubicBezTo>
                      <a:pt x="830" y="4778"/>
                      <a:pt x="801" y="4782"/>
                      <a:pt x="776" y="4785"/>
                    </a:cubicBezTo>
                    <a:cubicBezTo>
                      <a:pt x="683" y="4797"/>
                      <a:pt x="589" y="4808"/>
                      <a:pt x="494" y="4820"/>
                    </a:cubicBezTo>
                    <a:lnTo>
                      <a:pt x="493" y="4820"/>
                    </a:lnTo>
                    <a:cubicBezTo>
                      <a:pt x="487" y="4820"/>
                      <a:pt x="481" y="4821"/>
                      <a:pt x="477" y="4821"/>
                    </a:cubicBezTo>
                    <a:cubicBezTo>
                      <a:pt x="473" y="4823"/>
                      <a:pt x="471" y="4823"/>
                      <a:pt x="467" y="4823"/>
                    </a:cubicBezTo>
                    <a:cubicBezTo>
                      <a:pt x="407" y="4830"/>
                      <a:pt x="349" y="4837"/>
                      <a:pt x="290" y="4845"/>
                    </a:cubicBezTo>
                    <a:lnTo>
                      <a:pt x="1" y="4881"/>
                    </a:lnTo>
                    <a:cubicBezTo>
                      <a:pt x="59" y="4884"/>
                      <a:pt x="117" y="4885"/>
                      <a:pt x="175" y="4885"/>
                    </a:cubicBezTo>
                    <a:cubicBezTo>
                      <a:pt x="208" y="4885"/>
                      <a:pt x="242" y="4884"/>
                      <a:pt x="275" y="4884"/>
                    </a:cubicBezTo>
                    <a:cubicBezTo>
                      <a:pt x="335" y="4881"/>
                      <a:pt x="394" y="4881"/>
                      <a:pt x="455" y="4878"/>
                    </a:cubicBezTo>
                    <a:lnTo>
                      <a:pt x="464" y="4878"/>
                    </a:lnTo>
                    <a:cubicBezTo>
                      <a:pt x="506" y="4877"/>
                      <a:pt x="550" y="4874"/>
                      <a:pt x="590" y="4871"/>
                    </a:cubicBezTo>
                    <a:cubicBezTo>
                      <a:pt x="615" y="4869"/>
                      <a:pt x="638" y="4869"/>
                      <a:pt x="661" y="4866"/>
                    </a:cubicBezTo>
                    <a:cubicBezTo>
                      <a:pt x="699" y="4865"/>
                      <a:pt x="738" y="4862"/>
                      <a:pt x="776" y="4858"/>
                    </a:cubicBezTo>
                    <a:cubicBezTo>
                      <a:pt x="808" y="4856"/>
                      <a:pt x="843" y="4855"/>
                      <a:pt x="876" y="4850"/>
                    </a:cubicBezTo>
                    <a:lnTo>
                      <a:pt x="878" y="4850"/>
                    </a:lnTo>
                    <a:cubicBezTo>
                      <a:pt x="937" y="4845"/>
                      <a:pt x="1000" y="4840"/>
                      <a:pt x="1059" y="4833"/>
                    </a:cubicBezTo>
                    <a:lnTo>
                      <a:pt x="1061" y="4833"/>
                    </a:lnTo>
                    <a:cubicBezTo>
                      <a:pt x="1125" y="4827"/>
                      <a:pt x="1188" y="4820"/>
                      <a:pt x="1251" y="4813"/>
                    </a:cubicBezTo>
                    <a:lnTo>
                      <a:pt x="1254" y="4813"/>
                    </a:lnTo>
                    <a:cubicBezTo>
                      <a:pt x="1331" y="4805"/>
                      <a:pt x="1408" y="4797"/>
                      <a:pt x="1483" y="4787"/>
                    </a:cubicBezTo>
                    <a:cubicBezTo>
                      <a:pt x="1646" y="4765"/>
                      <a:pt x="1807" y="4743"/>
                      <a:pt x="1968" y="4720"/>
                    </a:cubicBezTo>
                    <a:lnTo>
                      <a:pt x="1970" y="4718"/>
                    </a:lnTo>
                    <a:cubicBezTo>
                      <a:pt x="1990" y="4717"/>
                      <a:pt x="2009" y="4714"/>
                      <a:pt x="2026" y="4711"/>
                    </a:cubicBezTo>
                    <a:cubicBezTo>
                      <a:pt x="2093" y="4699"/>
                      <a:pt x="2164" y="4691"/>
                      <a:pt x="2234" y="4681"/>
                    </a:cubicBezTo>
                    <a:cubicBezTo>
                      <a:pt x="2243" y="4678"/>
                      <a:pt x="2251" y="4678"/>
                      <a:pt x="2260" y="4676"/>
                    </a:cubicBezTo>
                    <a:lnTo>
                      <a:pt x="2263" y="4676"/>
                    </a:lnTo>
                    <a:cubicBezTo>
                      <a:pt x="2272" y="4676"/>
                      <a:pt x="2281" y="4675"/>
                      <a:pt x="2289" y="4673"/>
                    </a:cubicBezTo>
                    <a:cubicBezTo>
                      <a:pt x="2365" y="4662"/>
                      <a:pt x="2439" y="4652"/>
                      <a:pt x="2514" y="4641"/>
                    </a:cubicBezTo>
                    <a:cubicBezTo>
                      <a:pt x="2616" y="4627"/>
                      <a:pt x="2716" y="4612"/>
                      <a:pt x="2816" y="4601"/>
                    </a:cubicBezTo>
                    <a:cubicBezTo>
                      <a:pt x="2831" y="4598"/>
                      <a:pt x="2845" y="4596"/>
                      <a:pt x="2861" y="4595"/>
                    </a:cubicBezTo>
                    <a:cubicBezTo>
                      <a:pt x="2889" y="4591"/>
                      <a:pt x="2921" y="4588"/>
                      <a:pt x="2954" y="4583"/>
                    </a:cubicBezTo>
                    <a:cubicBezTo>
                      <a:pt x="3021" y="4576"/>
                      <a:pt x="3095" y="4567"/>
                      <a:pt x="3178" y="4560"/>
                    </a:cubicBezTo>
                    <a:cubicBezTo>
                      <a:pt x="3217" y="4557"/>
                      <a:pt x="3259" y="4551"/>
                      <a:pt x="3301" y="4547"/>
                    </a:cubicBezTo>
                    <a:lnTo>
                      <a:pt x="3303" y="4547"/>
                    </a:lnTo>
                    <a:lnTo>
                      <a:pt x="3362" y="4543"/>
                    </a:lnTo>
                    <a:lnTo>
                      <a:pt x="3364" y="4543"/>
                    </a:lnTo>
                    <a:cubicBezTo>
                      <a:pt x="3573" y="4522"/>
                      <a:pt x="3804" y="4502"/>
                      <a:pt x="4027" y="4486"/>
                    </a:cubicBezTo>
                    <a:cubicBezTo>
                      <a:pt x="4036" y="4486"/>
                      <a:pt x="4046" y="4485"/>
                      <a:pt x="4056" y="4485"/>
                    </a:cubicBezTo>
                    <a:cubicBezTo>
                      <a:pt x="4109" y="4479"/>
                      <a:pt x="4163" y="4474"/>
                      <a:pt x="4213" y="4471"/>
                    </a:cubicBezTo>
                    <a:cubicBezTo>
                      <a:pt x="4238" y="4470"/>
                      <a:pt x="4260" y="4470"/>
                      <a:pt x="4282" y="4467"/>
                    </a:cubicBezTo>
                    <a:lnTo>
                      <a:pt x="4283" y="4467"/>
                    </a:lnTo>
                    <a:cubicBezTo>
                      <a:pt x="4306" y="4466"/>
                      <a:pt x="4328" y="4464"/>
                      <a:pt x="4348" y="4463"/>
                    </a:cubicBezTo>
                    <a:cubicBezTo>
                      <a:pt x="4376" y="4463"/>
                      <a:pt x="4405" y="4460"/>
                      <a:pt x="4431" y="4458"/>
                    </a:cubicBezTo>
                    <a:lnTo>
                      <a:pt x="4434" y="4458"/>
                    </a:lnTo>
                    <a:cubicBezTo>
                      <a:pt x="4463" y="4455"/>
                      <a:pt x="4494" y="4453"/>
                      <a:pt x="4523" y="4451"/>
                    </a:cubicBezTo>
                    <a:lnTo>
                      <a:pt x="4524" y="4451"/>
                    </a:lnTo>
                    <a:cubicBezTo>
                      <a:pt x="4572" y="4448"/>
                      <a:pt x="4617" y="4445"/>
                      <a:pt x="4659" y="4444"/>
                    </a:cubicBezTo>
                    <a:lnTo>
                      <a:pt x="4661" y="4444"/>
                    </a:lnTo>
                    <a:cubicBezTo>
                      <a:pt x="4677" y="4444"/>
                      <a:pt x="4693" y="4444"/>
                      <a:pt x="4707" y="4442"/>
                    </a:cubicBezTo>
                    <a:cubicBezTo>
                      <a:pt x="4719" y="4442"/>
                      <a:pt x="4729" y="4441"/>
                      <a:pt x="4739" y="4441"/>
                    </a:cubicBezTo>
                    <a:cubicBezTo>
                      <a:pt x="4777" y="4438"/>
                      <a:pt x="4815" y="4438"/>
                      <a:pt x="4848" y="4437"/>
                    </a:cubicBezTo>
                    <a:cubicBezTo>
                      <a:pt x="4874" y="4437"/>
                      <a:pt x="4902" y="4450"/>
                      <a:pt x="4931" y="4471"/>
                    </a:cubicBezTo>
                    <a:cubicBezTo>
                      <a:pt x="4950" y="4483"/>
                      <a:pt x="4967" y="4499"/>
                      <a:pt x="4986" y="4515"/>
                    </a:cubicBezTo>
                    <a:lnTo>
                      <a:pt x="4990" y="4521"/>
                    </a:lnTo>
                    <a:cubicBezTo>
                      <a:pt x="5067" y="4596"/>
                      <a:pt x="5141" y="4702"/>
                      <a:pt x="5198" y="4739"/>
                    </a:cubicBezTo>
                    <a:cubicBezTo>
                      <a:pt x="5345" y="4832"/>
                      <a:pt x="5523" y="4951"/>
                      <a:pt x="5700" y="4971"/>
                    </a:cubicBezTo>
                    <a:cubicBezTo>
                      <a:pt x="5774" y="4980"/>
                      <a:pt x="5853" y="4972"/>
                      <a:pt x="5927" y="4984"/>
                    </a:cubicBezTo>
                    <a:cubicBezTo>
                      <a:pt x="6156" y="5017"/>
                      <a:pt x="6341" y="5154"/>
                      <a:pt x="6577" y="5184"/>
                    </a:cubicBezTo>
                    <a:cubicBezTo>
                      <a:pt x="6891" y="5231"/>
                      <a:pt x="7200" y="5354"/>
                      <a:pt x="7507" y="5437"/>
                    </a:cubicBezTo>
                    <a:cubicBezTo>
                      <a:pt x="8188" y="5624"/>
                      <a:pt x="8873" y="5778"/>
                      <a:pt x="9569" y="5895"/>
                    </a:cubicBezTo>
                    <a:cubicBezTo>
                      <a:pt x="9665" y="5913"/>
                      <a:pt x="9779" y="5942"/>
                      <a:pt x="9811" y="6034"/>
                    </a:cubicBezTo>
                    <a:cubicBezTo>
                      <a:pt x="9771" y="6042"/>
                      <a:pt x="9730" y="6045"/>
                      <a:pt x="9690" y="6045"/>
                    </a:cubicBezTo>
                    <a:cubicBezTo>
                      <a:pt x="9551" y="6045"/>
                      <a:pt x="9411" y="6008"/>
                      <a:pt x="9271" y="5982"/>
                    </a:cubicBezTo>
                    <a:cubicBezTo>
                      <a:pt x="9128" y="5956"/>
                      <a:pt x="8983" y="5944"/>
                      <a:pt x="8837" y="5944"/>
                    </a:cubicBezTo>
                    <a:cubicBezTo>
                      <a:pt x="8452" y="5944"/>
                      <a:pt x="8067" y="6032"/>
                      <a:pt x="7723" y="6202"/>
                    </a:cubicBezTo>
                    <a:cubicBezTo>
                      <a:pt x="8178" y="6367"/>
                      <a:pt x="8677" y="6358"/>
                      <a:pt x="9141" y="6499"/>
                    </a:cubicBezTo>
                    <a:cubicBezTo>
                      <a:pt x="9473" y="6603"/>
                      <a:pt x="9775" y="6779"/>
                      <a:pt x="10087" y="6931"/>
                    </a:cubicBezTo>
                    <a:cubicBezTo>
                      <a:pt x="11531" y="7631"/>
                      <a:pt x="13217" y="7906"/>
                      <a:pt x="14869" y="7936"/>
                    </a:cubicBezTo>
                    <a:cubicBezTo>
                      <a:pt x="14940" y="7939"/>
                      <a:pt x="15010" y="7939"/>
                      <a:pt x="15081" y="7939"/>
                    </a:cubicBezTo>
                    <a:lnTo>
                      <a:pt x="15081" y="0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008;p19"/>
              <p:cNvSpPr/>
              <p:nvPr/>
            </p:nvSpPr>
            <p:spPr>
              <a:xfrm>
                <a:off x="6999997" y="4416028"/>
                <a:ext cx="241414" cy="271038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269" extrusionOk="0">
                    <a:moveTo>
                      <a:pt x="1986" y="13"/>
                    </a:moveTo>
                    <a:cubicBezTo>
                      <a:pt x="1264" y="700"/>
                      <a:pt x="637" y="1479"/>
                      <a:pt x="8" y="2247"/>
                    </a:cubicBezTo>
                    <a:cubicBezTo>
                      <a:pt x="1" y="2256"/>
                      <a:pt x="12" y="2269"/>
                      <a:pt x="19" y="2258"/>
                    </a:cubicBezTo>
                    <a:cubicBezTo>
                      <a:pt x="647" y="1495"/>
                      <a:pt x="1297" y="723"/>
                      <a:pt x="2006" y="34"/>
                    </a:cubicBezTo>
                    <a:cubicBezTo>
                      <a:pt x="2021" y="21"/>
                      <a:pt x="1999" y="0"/>
                      <a:pt x="1986" y="13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9" name="Google Shape;3009;p19"/>
              <p:cNvSpPr/>
              <p:nvPr/>
            </p:nvSpPr>
            <p:spPr>
              <a:xfrm>
                <a:off x="7196856" y="4163622"/>
                <a:ext cx="860655" cy="558440"/>
              </a:xfrm>
              <a:custGeom>
                <a:avLst/>
                <a:gdLst/>
                <a:ahLst/>
                <a:cxnLst/>
                <a:rect l="l" t="t" r="r" b="b"/>
                <a:pathLst>
                  <a:path w="7205" h="4675" extrusionOk="0">
                    <a:moveTo>
                      <a:pt x="3271" y="1"/>
                    </a:moveTo>
                    <a:cubicBezTo>
                      <a:pt x="2591" y="1"/>
                      <a:pt x="1888" y="185"/>
                      <a:pt x="1274" y="756"/>
                    </a:cubicBezTo>
                    <a:cubicBezTo>
                      <a:pt x="833" y="1145"/>
                      <a:pt x="567" y="1695"/>
                      <a:pt x="320" y="2315"/>
                    </a:cubicBezTo>
                    <a:cubicBezTo>
                      <a:pt x="1" y="2874"/>
                      <a:pt x="3309" y="2953"/>
                      <a:pt x="3132" y="3506"/>
                    </a:cubicBezTo>
                    <a:lnTo>
                      <a:pt x="3961" y="3994"/>
                    </a:lnTo>
                    <a:cubicBezTo>
                      <a:pt x="4280" y="4183"/>
                      <a:pt x="4614" y="4427"/>
                      <a:pt x="4892" y="4673"/>
                    </a:cubicBezTo>
                    <a:cubicBezTo>
                      <a:pt x="4893" y="4674"/>
                      <a:pt x="4894" y="4675"/>
                      <a:pt x="4896" y="4675"/>
                    </a:cubicBezTo>
                    <a:cubicBezTo>
                      <a:pt x="4919" y="4675"/>
                      <a:pt x="5003" y="4632"/>
                      <a:pt x="5018" y="4628"/>
                    </a:cubicBezTo>
                    <a:cubicBezTo>
                      <a:pt x="5057" y="4611"/>
                      <a:pt x="5098" y="4594"/>
                      <a:pt x="5137" y="4575"/>
                    </a:cubicBezTo>
                    <a:cubicBezTo>
                      <a:pt x="5233" y="4531"/>
                      <a:pt x="5332" y="4493"/>
                      <a:pt x="5428" y="4454"/>
                    </a:cubicBezTo>
                    <a:cubicBezTo>
                      <a:pt x="5455" y="4443"/>
                      <a:pt x="5480" y="4432"/>
                      <a:pt x="5507" y="4428"/>
                    </a:cubicBezTo>
                    <a:cubicBezTo>
                      <a:pt x="5517" y="4426"/>
                      <a:pt x="5527" y="4425"/>
                      <a:pt x="5536" y="4425"/>
                    </a:cubicBezTo>
                    <a:cubicBezTo>
                      <a:pt x="5556" y="4425"/>
                      <a:pt x="5575" y="4428"/>
                      <a:pt x="5595" y="4428"/>
                    </a:cubicBezTo>
                    <a:cubicBezTo>
                      <a:pt x="5596" y="4428"/>
                      <a:pt x="5597" y="4428"/>
                      <a:pt x="5599" y="4428"/>
                    </a:cubicBezTo>
                    <a:cubicBezTo>
                      <a:pt x="5720" y="4428"/>
                      <a:pt x="5832" y="4364"/>
                      <a:pt x="5944" y="4318"/>
                    </a:cubicBezTo>
                    <a:cubicBezTo>
                      <a:pt x="5971" y="4309"/>
                      <a:pt x="5998" y="4297"/>
                      <a:pt x="6024" y="4297"/>
                    </a:cubicBezTo>
                    <a:cubicBezTo>
                      <a:pt x="6037" y="4297"/>
                      <a:pt x="6050" y="4300"/>
                      <a:pt x="6062" y="4300"/>
                    </a:cubicBezTo>
                    <a:cubicBezTo>
                      <a:pt x="6066" y="4300"/>
                      <a:pt x="6070" y="4300"/>
                      <a:pt x="6074" y="4299"/>
                    </a:cubicBezTo>
                    <a:cubicBezTo>
                      <a:pt x="6131" y="4295"/>
                      <a:pt x="6176" y="4236"/>
                      <a:pt x="6232" y="4236"/>
                    </a:cubicBezTo>
                    <a:cubicBezTo>
                      <a:pt x="6234" y="4236"/>
                      <a:pt x="6237" y="4236"/>
                      <a:pt x="6239" y="4236"/>
                    </a:cubicBezTo>
                    <a:cubicBezTo>
                      <a:pt x="6250" y="4238"/>
                      <a:pt x="6259" y="4240"/>
                      <a:pt x="6268" y="4240"/>
                    </a:cubicBezTo>
                    <a:cubicBezTo>
                      <a:pt x="6271" y="4240"/>
                      <a:pt x="6273" y="4240"/>
                      <a:pt x="6276" y="4239"/>
                    </a:cubicBezTo>
                    <a:cubicBezTo>
                      <a:pt x="6286" y="4239"/>
                      <a:pt x="6296" y="4232"/>
                      <a:pt x="6306" y="4226"/>
                    </a:cubicBezTo>
                    <a:cubicBezTo>
                      <a:pt x="6342" y="4209"/>
                      <a:pt x="6384" y="4204"/>
                      <a:pt x="6424" y="4200"/>
                    </a:cubicBezTo>
                    <a:cubicBezTo>
                      <a:pt x="6691" y="4165"/>
                      <a:pt x="7074" y="4005"/>
                      <a:pt x="7205" y="4001"/>
                    </a:cubicBezTo>
                    <a:cubicBezTo>
                      <a:pt x="7205" y="4001"/>
                      <a:pt x="7047" y="3425"/>
                      <a:pt x="6990" y="3231"/>
                    </a:cubicBezTo>
                    <a:cubicBezTo>
                      <a:pt x="6878" y="2850"/>
                      <a:pt x="6736" y="2472"/>
                      <a:pt x="6517" y="2138"/>
                    </a:cubicBezTo>
                    <a:cubicBezTo>
                      <a:pt x="6216" y="1530"/>
                      <a:pt x="5974" y="1049"/>
                      <a:pt x="5333" y="658"/>
                    </a:cubicBezTo>
                    <a:cubicBezTo>
                      <a:pt x="4948" y="311"/>
                      <a:pt x="4391" y="121"/>
                      <a:pt x="3895" y="48"/>
                    </a:cubicBezTo>
                    <a:cubicBezTo>
                      <a:pt x="3692" y="19"/>
                      <a:pt x="3482" y="1"/>
                      <a:pt x="32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0" name="Google Shape;3010;p19"/>
              <p:cNvSpPr/>
              <p:nvPr/>
            </p:nvSpPr>
            <p:spPr>
              <a:xfrm>
                <a:off x="7163051" y="4185482"/>
                <a:ext cx="623184" cy="536820"/>
              </a:xfrm>
              <a:custGeom>
                <a:avLst/>
                <a:gdLst/>
                <a:ahLst/>
                <a:cxnLst/>
                <a:rect l="l" t="t" r="r" b="b"/>
                <a:pathLst>
                  <a:path w="5217" h="4494" extrusionOk="0">
                    <a:moveTo>
                      <a:pt x="2868" y="1"/>
                    </a:moveTo>
                    <a:cubicBezTo>
                      <a:pt x="2471" y="1"/>
                      <a:pt x="2052" y="147"/>
                      <a:pt x="1708" y="403"/>
                    </a:cubicBezTo>
                    <a:cubicBezTo>
                      <a:pt x="1014" y="914"/>
                      <a:pt x="491" y="2163"/>
                      <a:pt x="184" y="3085"/>
                    </a:cubicBezTo>
                    <a:cubicBezTo>
                      <a:pt x="112" y="3294"/>
                      <a:pt x="56" y="3506"/>
                      <a:pt x="1" y="3722"/>
                    </a:cubicBezTo>
                    <a:cubicBezTo>
                      <a:pt x="143" y="3750"/>
                      <a:pt x="300" y="3753"/>
                      <a:pt x="446" y="3780"/>
                    </a:cubicBezTo>
                    <a:cubicBezTo>
                      <a:pt x="722" y="3830"/>
                      <a:pt x="1000" y="3862"/>
                      <a:pt x="1279" y="3892"/>
                    </a:cubicBezTo>
                    <a:cubicBezTo>
                      <a:pt x="1406" y="3907"/>
                      <a:pt x="1534" y="3921"/>
                      <a:pt x="1663" y="3936"/>
                    </a:cubicBezTo>
                    <a:cubicBezTo>
                      <a:pt x="1772" y="3949"/>
                      <a:pt x="1883" y="3962"/>
                      <a:pt x="1990" y="3991"/>
                    </a:cubicBezTo>
                    <a:cubicBezTo>
                      <a:pt x="2074" y="4014"/>
                      <a:pt x="2159" y="4049"/>
                      <a:pt x="2247" y="4064"/>
                    </a:cubicBezTo>
                    <a:cubicBezTo>
                      <a:pt x="2283" y="4069"/>
                      <a:pt x="2320" y="4071"/>
                      <a:pt x="2356" y="4071"/>
                    </a:cubicBezTo>
                    <a:cubicBezTo>
                      <a:pt x="2450" y="4071"/>
                      <a:pt x="2544" y="4058"/>
                      <a:pt x="2637" y="4058"/>
                    </a:cubicBezTo>
                    <a:cubicBezTo>
                      <a:pt x="2664" y="4058"/>
                      <a:pt x="2692" y="4059"/>
                      <a:pt x="2719" y="4062"/>
                    </a:cubicBezTo>
                    <a:cubicBezTo>
                      <a:pt x="2915" y="4084"/>
                      <a:pt x="3091" y="4197"/>
                      <a:pt x="3287" y="4225"/>
                    </a:cubicBezTo>
                    <a:cubicBezTo>
                      <a:pt x="3339" y="4232"/>
                      <a:pt x="3391" y="4234"/>
                      <a:pt x="3444" y="4234"/>
                    </a:cubicBezTo>
                    <a:cubicBezTo>
                      <a:pt x="3479" y="4234"/>
                      <a:pt x="3515" y="4233"/>
                      <a:pt x="3550" y="4233"/>
                    </a:cubicBezTo>
                    <a:cubicBezTo>
                      <a:pt x="3622" y="4233"/>
                      <a:pt x="3693" y="4236"/>
                      <a:pt x="3762" y="4254"/>
                    </a:cubicBezTo>
                    <a:cubicBezTo>
                      <a:pt x="3829" y="4273"/>
                      <a:pt x="3892" y="4303"/>
                      <a:pt x="3961" y="4318"/>
                    </a:cubicBezTo>
                    <a:cubicBezTo>
                      <a:pt x="3998" y="4325"/>
                      <a:pt x="4035" y="4328"/>
                      <a:pt x="4073" y="4328"/>
                    </a:cubicBezTo>
                    <a:cubicBezTo>
                      <a:pt x="4158" y="4328"/>
                      <a:pt x="4244" y="4315"/>
                      <a:pt x="4328" y="4315"/>
                    </a:cubicBezTo>
                    <a:cubicBezTo>
                      <a:pt x="4363" y="4315"/>
                      <a:pt x="4398" y="4317"/>
                      <a:pt x="4433" y="4323"/>
                    </a:cubicBezTo>
                    <a:cubicBezTo>
                      <a:pt x="4539" y="4342"/>
                      <a:pt x="4636" y="4400"/>
                      <a:pt x="4743" y="4400"/>
                    </a:cubicBezTo>
                    <a:cubicBezTo>
                      <a:pt x="4797" y="4400"/>
                      <a:pt x="4851" y="4386"/>
                      <a:pt x="4905" y="4386"/>
                    </a:cubicBezTo>
                    <a:cubicBezTo>
                      <a:pt x="4906" y="4386"/>
                      <a:pt x="4907" y="4386"/>
                      <a:pt x="4908" y="4386"/>
                    </a:cubicBezTo>
                    <a:cubicBezTo>
                      <a:pt x="5020" y="4386"/>
                      <a:pt x="5080" y="4465"/>
                      <a:pt x="5175" y="4493"/>
                    </a:cubicBezTo>
                    <a:cubicBezTo>
                      <a:pt x="5217" y="4367"/>
                      <a:pt x="5172" y="4158"/>
                      <a:pt x="5160" y="4021"/>
                    </a:cubicBezTo>
                    <a:cubicBezTo>
                      <a:pt x="5149" y="3856"/>
                      <a:pt x="5128" y="3692"/>
                      <a:pt x="5102" y="3528"/>
                    </a:cubicBezTo>
                    <a:cubicBezTo>
                      <a:pt x="5044" y="3141"/>
                      <a:pt x="4960" y="2758"/>
                      <a:pt x="4860" y="2380"/>
                    </a:cubicBezTo>
                    <a:cubicBezTo>
                      <a:pt x="4723" y="1865"/>
                      <a:pt x="4502" y="1123"/>
                      <a:pt x="4183" y="770"/>
                    </a:cubicBezTo>
                    <a:cubicBezTo>
                      <a:pt x="4006" y="465"/>
                      <a:pt x="3786" y="305"/>
                      <a:pt x="3545" y="170"/>
                    </a:cubicBezTo>
                    <a:cubicBezTo>
                      <a:pt x="3341" y="54"/>
                      <a:pt x="3108" y="1"/>
                      <a:pt x="286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1" name="Google Shape;3011;p19"/>
              <p:cNvSpPr/>
              <p:nvPr/>
            </p:nvSpPr>
            <p:spPr>
              <a:xfrm>
                <a:off x="7973184" y="4417461"/>
                <a:ext cx="272352" cy="293136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454" extrusionOk="0">
                    <a:moveTo>
                      <a:pt x="17" y="1"/>
                    </a:moveTo>
                    <a:cubicBezTo>
                      <a:pt x="8" y="1"/>
                      <a:pt x="0" y="12"/>
                      <a:pt x="9" y="22"/>
                    </a:cubicBezTo>
                    <a:cubicBezTo>
                      <a:pt x="704" y="858"/>
                      <a:pt x="1428" y="1719"/>
                      <a:pt x="2238" y="2448"/>
                    </a:cubicBezTo>
                    <a:cubicBezTo>
                      <a:pt x="2242" y="2452"/>
                      <a:pt x="2246" y="2453"/>
                      <a:pt x="2251" y="2453"/>
                    </a:cubicBezTo>
                    <a:cubicBezTo>
                      <a:pt x="2266" y="2453"/>
                      <a:pt x="2279" y="2435"/>
                      <a:pt x="2266" y="2421"/>
                    </a:cubicBezTo>
                    <a:cubicBezTo>
                      <a:pt x="1481" y="1648"/>
                      <a:pt x="745" y="841"/>
                      <a:pt x="25" y="6"/>
                    </a:cubicBezTo>
                    <a:cubicBezTo>
                      <a:pt x="23" y="2"/>
                      <a:pt x="20" y="1"/>
                      <a:pt x="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2" name="Google Shape;3012;p19"/>
              <p:cNvSpPr/>
              <p:nvPr/>
            </p:nvSpPr>
            <p:spPr>
              <a:xfrm>
                <a:off x="7660933" y="4241267"/>
                <a:ext cx="173923" cy="37628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315" extrusionOk="0">
                    <a:moveTo>
                      <a:pt x="1447" y="1"/>
                    </a:moveTo>
                    <a:cubicBezTo>
                      <a:pt x="967" y="40"/>
                      <a:pt x="468" y="152"/>
                      <a:pt x="10" y="293"/>
                    </a:cubicBezTo>
                    <a:cubicBezTo>
                      <a:pt x="0" y="296"/>
                      <a:pt x="3" y="315"/>
                      <a:pt x="16" y="312"/>
                    </a:cubicBezTo>
                    <a:cubicBezTo>
                      <a:pt x="491" y="190"/>
                      <a:pt x="969" y="111"/>
                      <a:pt x="1450" y="13"/>
                    </a:cubicBezTo>
                    <a:cubicBezTo>
                      <a:pt x="1455" y="13"/>
                      <a:pt x="1454" y="1"/>
                      <a:pt x="144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3" name="Google Shape;3013;p19"/>
              <p:cNvSpPr/>
              <p:nvPr/>
            </p:nvSpPr>
            <p:spPr>
              <a:xfrm>
                <a:off x="7668697" y="4249868"/>
                <a:ext cx="173923" cy="37508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314" extrusionOk="0">
                    <a:moveTo>
                      <a:pt x="1447" y="0"/>
                    </a:moveTo>
                    <a:cubicBezTo>
                      <a:pt x="968" y="39"/>
                      <a:pt x="468" y="150"/>
                      <a:pt x="11" y="292"/>
                    </a:cubicBezTo>
                    <a:cubicBezTo>
                      <a:pt x="1" y="295"/>
                      <a:pt x="4" y="314"/>
                      <a:pt x="17" y="309"/>
                    </a:cubicBezTo>
                    <a:cubicBezTo>
                      <a:pt x="491" y="189"/>
                      <a:pt x="969" y="111"/>
                      <a:pt x="1450" y="12"/>
                    </a:cubicBezTo>
                    <a:cubicBezTo>
                      <a:pt x="1456" y="10"/>
                      <a:pt x="1454" y="0"/>
                      <a:pt x="144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4" name="Google Shape;3014;p19"/>
              <p:cNvSpPr/>
              <p:nvPr/>
            </p:nvSpPr>
            <p:spPr>
              <a:xfrm>
                <a:off x="7335661" y="4256915"/>
                <a:ext cx="328853" cy="21979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184" extrusionOk="0">
                    <a:moveTo>
                      <a:pt x="2735" y="160"/>
                    </a:moveTo>
                    <a:cubicBezTo>
                      <a:pt x="1830" y="105"/>
                      <a:pt x="926" y="53"/>
                      <a:pt x="19" y="2"/>
                    </a:cubicBezTo>
                    <a:cubicBezTo>
                      <a:pt x="1" y="1"/>
                      <a:pt x="1" y="31"/>
                      <a:pt x="19" y="33"/>
                    </a:cubicBezTo>
                    <a:cubicBezTo>
                      <a:pt x="926" y="83"/>
                      <a:pt x="1832" y="133"/>
                      <a:pt x="2735" y="182"/>
                    </a:cubicBezTo>
                    <a:cubicBezTo>
                      <a:pt x="2752" y="184"/>
                      <a:pt x="2749" y="160"/>
                      <a:pt x="2735" y="16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5" name="Google Shape;3015;p19"/>
              <p:cNvSpPr/>
              <p:nvPr/>
            </p:nvSpPr>
            <p:spPr>
              <a:xfrm>
                <a:off x="7331480" y="4264919"/>
                <a:ext cx="337692" cy="22457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188" extrusionOk="0">
                    <a:moveTo>
                      <a:pt x="2812" y="165"/>
                    </a:moveTo>
                    <a:cubicBezTo>
                      <a:pt x="1881" y="109"/>
                      <a:pt x="950" y="56"/>
                      <a:pt x="21" y="2"/>
                    </a:cubicBezTo>
                    <a:cubicBezTo>
                      <a:pt x="1" y="0"/>
                      <a:pt x="1" y="31"/>
                      <a:pt x="21" y="32"/>
                    </a:cubicBezTo>
                    <a:cubicBezTo>
                      <a:pt x="952" y="86"/>
                      <a:pt x="1883" y="134"/>
                      <a:pt x="2812" y="188"/>
                    </a:cubicBezTo>
                    <a:cubicBezTo>
                      <a:pt x="2827" y="188"/>
                      <a:pt x="2827" y="165"/>
                      <a:pt x="2812" y="16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6" name="Google Shape;3016;p19"/>
              <p:cNvSpPr/>
              <p:nvPr/>
            </p:nvSpPr>
            <p:spPr>
              <a:xfrm>
                <a:off x="7741922" y="4418058"/>
                <a:ext cx="234485" cy="52559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440" extrusionOk="0">
                    <a:moveTo>
                      <a:pt x="1952" y="2"/>
                    </a:moveTo>
                    <a:cubicBezTo>
                      <a:pt x="1306" y="147"/>
                      <a:pt x="655" y="275"/>
                      <a:pt x="9" y="425"/>
                    </a:cubicBezTo>
                    <a:cubicBezTo>
                      <a:pt x="0" y="426"/>
                      <a:pt x="5" y="439"/>
                      <a:pt x="14" y="438"/>
                    </a:cubicBezTo>
                    <a:cubicBezTo>
                      <a:pt x="666" y="323"/>
                      <a:pt x="1312" y="169"/>
                      <a:pt x="1954" y="12"/>
                    </a:cubicBezTo>
                    <a:cubicBezTo>
                      <a:pt x="1962" y="11"/>
                      <a:pt x="1959" y="1"/>
                      <a:pt x="1952" y="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7" name="Google Shape;3017;p19"/>
              <p:cNvSpPr/>
              <p:nvPr/>
            </p:nvSpPr>
            <p:spPr>
              <a:xfrm>
                <a:off x="7746820" y="4434782"/>
                <a:ext cx="234366" cy="52440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439" extrusionOk="0">
                    <a:moveTo>
                      <a:pt x="1950" y="2"/>
                    </a:moveTo>
                    <a:cubicBezTo>
                      <a:pt x="1304" y="147"/>
                      <a:pt x="655" y="276"/>
                      <a:pt x="9" y="424"/>
                    </a:cubicBezTo>
                    <a:cubicBezTo>
                      <a:pt x="0" y="427"/>
                      <a:pt x="3" y="439"/>
                      <a:pt x="12" y="437"/>
                    </a:cubicBezTo>
                    <a:cubicBezTo>
                      <a:pt x="664" y="323"/>
                      <a:pt x="1310" y="169"/>
                      <a:pt x="1953" y="13"/>
                    </a:cubicBezTo>
                    <a:cubicBezTo>
                      <a:pt x="1962" y="13"/>
                      <a:pt x="1958" y="0"/>
                      <a:pt x="1950" y="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8" name="Google Shape;3018;p19"/>
              <p:cNvSpPr/>
              <p:nvPr/>
            </p:nvSpPr>
            <p:spPr>
              <a:xfrm>
                <a:off x="7741683" y="4468229"/>
                <a:ext cx="154930" cy="394791"/>
              </a:xfrm>
              <a:custGeom>
                <a:avLst/>
                <a:gdLst/>
                <a:ahLst/>
                <a:cxnLst/>
                <a:rect l="l" t="t" r="r" b="b"/>
                <a:pathLst>
                  <a:path w="1297" h="3305" extrusionOk="0">
                    <a:moveTo>
                      <a:pt x="16" y="0"/>
                    </a:moveTo>
                    <a:cubicBezTo>
                      <a:pt x="9" y="0"/>
                      <a:pt x="0" y="7"/>
                      <a:pt x="2" y="13"/>
                    </a:cubicBezTo>
                    <a:cubicBezTo>
                      <a:pt x="370" y="1123"/>
                      <a:pt x="839" y="2205"/>
                      <a:pt x="1263" y="3294"/>
                    </a:cubicBezTo>
                    <a:cubicBezTo>
                      <a:pt x="1266" y="3301"/>
                      <a:pt x="1272" y="3305"/>
                      <a:pt x="1278" y="3305"/>
                    </a:cubicBezTo>
                    <a:cubicBezTo>
                      <a:pt x="1288" y="3305"/>
                      <a:pt x="1296" y="3297"/>
                      <a:pt x="1292" y="3287"/>
                    </a:cubicBezTo>
                    <a:cubicBezTo>
                      <a:pt x="868" y="2195"/>
                      <a:pt x="480" y="1085"/>
                      <a:pt x="24" y="5"/>
                    </a:cubicBezTo>
                    <a:cubicBezTo>
                      <a:pt x="22" y="2"/>
                      <a:pt x="19" y="0"/>
                      <a:pt x="1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9" name="Google Shape;3019;p19"/>
              <p:cNvSpPr/>
              <p:nvPr/>
            </p:nvSpPr>
            <p:spPr>
              <a:xfrm>
                <a:off x="7235440" y="4416386"/>
                <a:ext cx="511615" cy="56620"/>
              </a:xfrm>
              <a:custGeom>
                <a:avLst/>
                <a:gdLst/>
                <a:ahLst/>
                <a:cxnLst/>
                <a:rect l="l" t="t" r="r" b="b"/>
                <a:pathLst>
                  <a:path w="4283" h="474" extrusionOk="0">
                    <a:moveTo>
                      <a:pt x="4252" y="423"/>
                    </a:moveTo>
                    <a:cubicBezTo>
                      <a:pt x="2846" y="259"/>
                      <a:pt x="1435" y="121"/>
                      <a:pt x="26" y="2"/>
                    </a:cubicBezTo>
                    <a:cubicBezTo>
                      <a:pt x="0" y="0"/>
                      <a:pt x="0" y="38"/>
                      <a:pt x="26" y="41"/>
                    </a:cubicBezTo>
                    <a:cubicBezTo>
                      <a:pt x="1432" y="201"/>
                      <a:pt x="2845" y="308"/>
                      <a:pt x="4252" y="469"/>
                    </a:cubicBezTo>
                    <a:cubicBezTo>
                      <a:pt x="4283" y="474"/>
                      <a:pt x="4283" y="426"/>
                      <a:pt x="4252" y="423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0" name="Google Shape;3020;p19"/>
              <p:cNvSpPr/>
              <p:nvPr/>
            </p:nvSpPr>
            <p:spPr>
              <a:xfrm>
                <a:off x="7228989" y="4428690"/>
                <a:ext cx="518304" cy="5996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502" extrusionOk="0">
                    <a:moveTo>
                      <a:pt x="4309" y="450"/>
                    </a:moveTo>
                    <a:cubicBezTo>
                      <a:pt x="2884" y="276"/>
                      <a:pt x="1454" y="131"/>
                      <a:pt x="25" y="2"/>
                    </a:cubicBezTo>
                    <a:cubicBezTo>
                      <a:pt x="0" y="0"/>
                      <a:pt x="0" y="38"/>
                      <a:pt x="25" y="41"/>
                    </a:cubicBezTo>
                    <a:cubicBezTo>
                      <a:pt x="1453" y="211"/>
                      <a:pt x="2884" y="324"/>
                      <a:pt x="4309" y="497"/>
                    </a:cubicBezTo>
                    <a:cubicBezTo>
                      <a:pt x="4338" y="501"/>
                      <a:pt x="4338" y="453"/>
                      <a:pt x="4309" y="45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1" name="Google Shape;3021;p19"/>
              <p:cNvSpPr/>
              <p:nvPr/>
            </p:nvSpPr>
            <p:spPr>
              <a:xfrm>
                <a:off x="7274023" y="4363229"/>
                <a:ext cx="351071" cy="311890"/>
              </a:xfrm>
              <a:custGeom>
                <a:avLst/>
                <a:gdLst/>
                <a:ahLst/>
                <a:cxnLst/>
                <a:rect l="l" t="t" r="r" b="b"/>
                <a:pathLst>
                  <a:path w="2939" h="2611" extrusionOk="0">
                    <a:moveTo>
                      <a:pt x="1567" y="0"/>
                    </a:moveTo>
                    <a:cubicBezTo>
                      <a:pt x="489" y="0"/>
                      <a:pt x="1" y="2169"/>
                      <a:pt x="1" y="2169"/>
                    </a:cubicBezTo>
                    <a:lnTo>
                      <a:pt x="2939" y="2610"/>
                    </a:lnTo>
                    <a:cubicBezTo>
                      <a:pt x="2703" y="527"/>
                      <a:pt x="2202" y="56"/>
                      <a:pt x="1643" y="4"/>
                    </a:cubicBezTo>
                    <a:cubicBezTo>
                      <a:pt x="1618" y="1"/>
                      <a:pt x="1592" y="0"/>
                      <a:pt x="156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2" name="Google Shape;3022;p19"/>
              <p:cNvSpPr/>
              <p:nvPr/>
            </p:nvSpPr>
            <p:spPr>
              <a:xfrm>
                <a:off x="7287043" y="4376488"/>
                <a:ext cx="316907" cy="280355"/>
              </a:xfrm>
              <a:custGeom>
                <a:avLst/>
                <a:gdLst/>
                <a:ahLst/>
                <a:cxnLst/>
                <a:rect l="l" t="t" r="r" b="b"/>
                <a:pathLst>
                  <a:path w="2653" h="2347" extrusionOk="0">
                    <a:moveTo>
                      <a:pt x="1432" y="0"/>
                    </a:moveTo>
                    <a:cubicBezTo>
                      <a:pt x="476" y="0"/>
                      <a:pt x="1" y="1987"/>
                      <a:pt x="1" y="1987"/>
                    </a:cubicBezTo>
                    <a:lnTo>
                      <a:pt x="2653" y="2347"/>
                    </a:lnTo>
                    <a:cubicBezTo>
                      <a:pt x="2443" y="504"/>
                      <a:pt x="1992" y="51"/>
                      <a:pt x="1497" y="3"/>
                    </a:cubicBezTo>
                    <a:cubicBezTo>
                      <a:pt x="1475" y="1"/>
                      <a:pt x="1453" y="0"/>
                      <a:pt x="14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3" name="Google Shape;3023;p19"/>
              <p:cNvSpPr/>
              <p:nvPr/>
            </p:nvSpPr>
            <p:spPr>
              <a:xfrm>
                <a:off x="7287043" y="4376608"/>
                <a:ext cx="299945" cy="237591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1989" extrusionOk="0">
                    <a:moveTo>
                      <a:pt x="1433" y="1"/>
                    </a:moveTo>
                    <a:cubicBezTo>
                      <a:pt x="476" y="1"/>
                      <a:pt x="1" y="1989"/>
                      <a:pt x="1" y="1989"/>
                    </a:cubicBezTo>
                    <a:lnTo>
                      <a:pt x="2510" y="1447"/>
                    </a:lnTo>
                    <a:cubicBezTo>
                      <a:pt x="2271" y="348"/>
                      <a:pt x="1897" y="40"/>
                      <a:pt x="1497" y="4"/>
                    </a:cubicBezTo>
                    <a:cubicBezTo>
                      <a:pt x="1475" y="2"/>
                      <a:pt x="1454" y="1"/>
                      <a:pt x="1433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4" name="Google Shape;3024;p19"/>
              <p:cNvSpPr/>
              <p:nvPr/>
            </p:nvSpPr>
            <p:spPr>
              <a:xfrm>
                <a:off x="7730096" y="4275550"/>
                <a:ext cx="134026" cy="62115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520" extrusionOk="0">
                    <a:moveTo>
                      <a:pt x="852" y="0"/>
                    </a:moveTo>
                    <a:cubicBezTo>
                      <a:pt x="631" y="12"/>
                      <a:pt x="237" y="92"/>
                      <a:pt x="1" y="164"/>
                    </a:cubicBezTo>
                    <a:cubicBezTo>
                      <a:pt x="72" y="250"/>
                      <a:pt x="187" y="443"/>
                      <a:pt x="227" y="520"/>
                    </a:cubicBezTo>
                    <a:cubicBezTo>
                      <a:pt x="227" y="520"/>
                      <a:pt x="824" y="391"/>
                      <a:pt x="1122" y="325"/>
                    </a:cubicBezTo>
                    <a:cubicBezTo>
                      <a:pt x="1067" y="214"/>
                      <a:pt x="945" y="78"/>
                      <a:pt x="8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5" name="Google Shape;3025;p19"/>
              <p:cNvSpPr/>
              <p:nvPr/>
            </p:nvSpPr>
            <p:spPr>
              <a:xfrm>
                <a:off x="7749089" y="4284151"/>
                <a:ext cx="98907" cy="41569"/>
              </a:xfrm>
              <a:custGeom>
                <a:avLst/>
                <a:gdLst/>
                <a:ahLst/>
                <a:cxnLst/>
                <a:rect l="l" t="t" r="r" b="b"/>
                <a:pathLst>
                  <a:path w="828" h="348" extrusionOk="0">
                    <a:moveTo>
                      <a:pt x="664" y="1"/>
                    </a:moveTo>
                    <a:cubicBezTo>
                      <a:pt x="482" y="12"/>
                      <a:pt x="186" y="72"/>
                      <a:pt x="0" y="124"/>
                    </a:cubicBezTo>
                    <a:cubicBezTo>
                      <a:pt x="42" y="181"/>
                      <a:pt x="80" y="259"/>
                      <a:pt x="112" y="317"/>
                    </a:cubicBezTo>
                    <a:cubicBezTo>
                      <a:pt x="116" y="327"/>
                      <a:pt x="122" y="339"/>
                      <a:pt x="128" y="348"/>
                    </a:cubicBezTo>
                    <a:lnTo>
                      <a:pt x="828" y="201"/>
                    </a:lnTo>
                    <a:cubicBezTo>
                      <a:pt x="786" y="124"/>
                      <a:pt x="730" y="56"/>
                      <a:pt x="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6" name="Google Shape;3026;p19"/>
              <p:cNvSpPr/>
              <p:nvPr/>
            </p:nvSpPr>
            <p:spPr>
              <a:xfrm>
                <a:off x="7456787" y="4376608"/>
                <a:ext cx="114435" cy="236396"/>
              </a:xfrm>
              <a:custGeom>
                <a:avLst/>
                <a:gdLst/>
                <a:ahLst/>
                <a:cxnLst/>
                <a:rect l="l" t="t" r="r" b="b"/>
                <a:pathLst>
                  <a:path w="958" h="1979" extrusionOk="0">
                    <a:moveTo>
                      <a:pt x="0" y="1"/>
                    </a:moveTo>
                    <a:cubicBezTo>
                      <a:pt x="0" y="1"/>
                      <a:pt x="15" y="1286"/>
                      <a:pt x="434" y="1979"/>
                    </a:cubicBezTo>
                    <a:lnTo>
                      <a:pt x="957" y="172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7" name="Google Shape;3027;p19"/>
              <p:cNvSpPr/>
              <p:nvPr/>
            </p:nvSpPr>
            <p:spPr>
              <a:xfrm>
                <a:off x="7456548" y="4376369"/>
                <a:ext cx="147404" cy="280355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2347" extrusionOk="0">
                    <a:moveTo>
                      <a:pt x="24" y="1"/>
                    </a:moveTo>
                    <a:cubicBezTo>
                      <a:pt x="16" y="1"/>
                      <a:pt x="8" y="1"/>
                      <a:pt x="1" y="1"/>
                    </a:cubicBezTo>
                    <a:cubicBezTo>
                      <a:pt x="1" y="1"/>
                      <a:pt x="89" y="925"/>
                      <a:pt x="807" y="1654"/>
                    </a:cubicBezTo>
                    <a:cubicBezTo>
                      <a:pt x="794" y="1652"/>
                      <a:pt x="781" y="1651"/>
                      <a:pt x="769" y="1651"/>
                    </a:cubicBezTo>
                    <a:cubicBezTo>
                      <a:pt x="564" y="1651"/>
                      <a:pt x="375" y="1883"/>
                      <a:pt x="436" y="1981"/>
                    </a:cubicBezTo>
                    <a:cubicBezTo>
                      <a:pt x="583" y="2216"/>
                      <a:pt x="950" y="2304"/>
                      <a:pt x="1130" y="2330"/>
                    </a:cubicBezTo>
                    <a:lnTo>
                      <a:pt x="1234" y="2346"/>
                    </a:lnTo>
                    <a:cubicBezTo>
                      <a:pt x="1027" y="530"/>
                      <a:pt x="584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8" name="Google Shape;3028;p19"/>
              <p:cNvSpPr/>
              <p:nvPr/>
            </p:nvSpPr>
            <p:spPr>
              <a:xfrm>
                <a:off x="7287043" y="4376488"/>
                <a:ext cx="169861" cy="238427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1996" extrusionOk="0">
                    <a:moveTo>
                      <a:pt x="1417" y="0"/>
                    </a:moveTo>
                    <a:cubicBezTo>
                      <a:pt x="476" y="0"/>
                      <a:pt x="1" y="1987"/>
                      <a:pt x="1" y="1987"/>
                    </a:cubicBezTo>
                    <a:cubicBezTo>
                      <a:pt x="1" y="1987"/>
                      <a:pt x="40" y="1995"/>
                      <a:pt x="105" y="1995"/>
                    </a:cubicBezTo>
                    <a:cubicBezTo>
                      <a:pt x="240" y="1995"/>
                      <a:pt x="486" y="1959"/>
                      <a:pt x="728" y="1737"/>
                    </a:cubicBezTo>
                    <a:cubicBezTo>
                      <a:pt x="1264" y="1243"/>
                      <a:pt x="1420" y="2"/>
                      <a:pt x="1421" y="0"/>
                    </a:cubicBezTo>
                    <a:cubicBezTo>
                      <a:pt x="1420" y="0"/>
                      <a:pt x="1418" y="0"/>
                      <a:pt x="14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9" name="Google Shape;3029;p19"/>
              <p:cNvSpPr/>
              <p:nvPr/>
            </p:nvSpPr>
            <p:spPr>
              <a:xfrm>
                <a:off x="7344859" y="4376608"/>
                <a:ext cx="112046" cy="225526"/>
              </a:xfrm>
              <a:custGeom>
                <a:avLst/>
                <a:gdLst/>
                <a:ahLst/>
                <a:cxnLst/>
                <a:rect l="l" t="t" r="r" b="b"/>
                <a:pathLst>
                  <a:path w="938" h="1888" extrusionOk="0">
                    <a:moveTo>
                      <a:pt x="937" y="1"/>
                    </a:moveTo>
                    <a:cubicBezTo>
                      <a:pt x="937" y="1"/>
                      <a:pt x="612" y="1248"/>
                      <a:pt x="0" y="1390"/>
                    </a:cubicBezTo>
                    <a:cubicBezTo>
                      <a:pt x="88" y="1562"/>
                      <a:pt x="124" y="1781"/>
                      <a:pt x="35" y="1887"/>
                    </a:cubicBezTo>
                    <a:cubicBezTo>
                      <a:pt x="105" y="1848"/>
                      <a:pt x="167" y="1800"/>
                      <a:pt x="244" y="1736"/>
                    </a:cubicBezTo>
                    <a:cubicBezTo>
                      <a:pt x="811" y="1264"/>
                      <a:pt x="937" y="1"/>
                      <a:pt x="93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0" name="Google Shape;3030;p19"/>
              <p:cNvSpPr/>
              <p:nvPr/>
            </p:nvSpPr>
            <p:spPr>
              <a:xfrm>
                <a:off x="7502537" y="3478550"/>
                <a:ext cx="121483" cy="253000"/>
              </a:xfrm>
              <a:custGeom>
                <a:avLst/>
                <a:gdLst/>
                <a:ahLst/>
                <a:cxnLst/>
                <a:rect l="l" t="t" r="r" b="b"/>
                <a:pathLst>
                  <a:path w="1017" h="2118" extrusionOk="0">
                    <a:moveTo>
                      <a:pt x="314" y="0"/>
                    </a:moveTo>
                    <a:lnTo>
                      <a:pt x="239" y="147"/>
                    </a:lnTo>
                    <a:cubicBezTo>
                      <a:pt x="252" y="488"/>
                      <a:pt x="244" y="831"/>
                      <a:pt x="217" y="1172"/>
                    </a:cubicBezTo>
                    <a:cubicBezTo>
                      <a:pt x="169" y="1078"/>
                      <a:pt x="140" y="976"/>
                      <a:pt x="130" y="874"/>
                    </a:cubicBezTo>
                    <a:cubicBezTo>
                      <a:pt x="104" y="1141"/>
                      <a:pt x="27" y="1404"/>
                      <a:pt x="6" y="1671"/>
                    </a:cubicBezTo>
                    <a:cubicBezTo>
                      <a:pt x="2" y="1722"/>
                      <a:pt x="0" y="1775"/>
                      <a:pt x="5" y="1825"/>
                    </a:cubicBezTo>
                    <a:cubicBezTo>
                      <a:pt x="88" y="1780"/>
                      <a:pt x="153" y="1709"/>
                      <a:pt x="175" y="1626"/>
                    </a:cubicBezTo>
                    <a:lnTo>
                      <a:pt x="175" y="1626"/>
                    </a:lnTo>
                    <a:cubicBezTo>
                      <a:pt x="199" y="1783"/>
                      <a:pt x="189" y="1946"/>
                      <a:pt x="144" y="2100"/>
                    </a:cubicBezTo>
                    <a:cubicBezTo>
                      <a:pt x="263" y="1984"/>
                      <a:pt x="369" y="1856"/>
                      <a:pt x="454" y="1721"/>
                    </a:cubicBezTo>
                    <a:cubicBezTo>
                      <a:pt x="483" y="1738"/>
                      <a:pt x="503" y="1766"/>
                      <a:pt x="526" y="1788"/>
                    </a:cubicBezTo>
                    <a:cubicBezTo>
                      <a:pt x="549" y="1806"/>
                      <a:pt x="578" y="1824"/>
                      <a:pt x="606" y="1824"/>
                    </a:cubicBezTo>
                    <a:cubicBezTo>
                      <a:pt x="611" y="1824"/>
                      <a:pt x="616" y="1824"/>
                      <a:pt x="621" y="1823"/>
                    </a:cubicBezTo>
                    <a:cubicBezTo>
                      <a:pt x="651" y="1817"/>
                      <a:pt x="671" y="1786"/>
                      <a:pt x="663" y="1764"/>
                    </a:cubicBezTo>
                    <a:lnTo>
                      <a:pt x="663" y="1764"/>
                    </a:lnTo>
                    <a:cubicBezTo>
                      <a:pt x="754" y="1898"/>
                      <a:pt x="875" y="2020"/>
                      <a:pt x="1017" y="2117"/>
                    </a:cubicBezTo>
                    <a:cubicBezTo>
                      <a:pt x="902" y="1760"/>
                      <a:pt x="786" y="1401"/>
                      <a:pt x="670" y="1043"/>
                    </a:cubicBezTo>
                    <a:cubicBezTo>
                      <a:pt x="625" y="908"/>
                      <a:pt x="467" y="229"/>
                      <a:pt x="458" y="29"/>
                    </a:cubicBezTo>
                    <a:lnTo>
                      <a:pt x="31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1" name="Google Shape;3031;p19"/>
              <p:cNvSpPr/>
              <p:nvPr/>
            </p:nvSpPr>
            <p:spPr>
              <a:xfrm>
                <a:off x="7483664" y="3450000"/>
                <a:ext cx="140237" cy="281908"/>
              </a:xfrm>
              <a:custGeom>
                <a:avLst/>
                <a:gdLst/>
                <a:ahLst/>
                <a:cxnLst/>
                <a:rect l="l" t="t" r="r" b="b"/>
                <a:pathLst>
                  <a:path w="1174" h="2360" extrusionOk="0">
                    <a:moveTo>
                      <a:pt x="385" y="1"/>
                    </a:moveTo>
                    <a:cubicBezTo>
                      <a:pt x="318" y="149"/>
                      <a:pt x="307" y="373"/>
                      <a:pt x="307" y="373"/>
                    </a:cubicBezTo>
                    <a:lnTo>
                      <a:pt x="282" y="527"/>
                    </a:lnTo>
                    <a:cubicBezTo>
                      <a:pt x="282" y="527"/>
                      <a:pt x="298" y="560"/>
                      <a:pt x="310" y="574"/>
                    </a:cubicBezTo>
                    <a:cubicBezTo>
                      <a:pt x="346" y="622"/>
                      <a:pt x="394" y="665"/>
                      <a:pt x="411" y="723"/>
                    </a:cubicBezTo>
                    <a:cubicBezTo>
                      <a:pt x="429" y="782"/>
                      <a:pt x="452" y="843"/>
                      <a:pt x="481" y="898"/>
                    </a:cubicBezTo>
                    <a:cubicBezTo>
                      <a:pt x="489" y="884"/>
                      <a:pt x="508" y="878"/>
                      <a:pt x="527" y="878"/>
                    </a:cubicBezTo>
                    <a:cubicBezTo>
                      <a:pt x="542" y="878"/>
                      <a:pt x="557" y="881"/>
                      <a:pt x="568" y="888"/>
                    </a:cubicBezTo>
                    <a:cubicBezTo>
                      <a:pt x="596" y="904"/>
                      <a:pt x="610" y="932"/>
                      <a:pt x="622" y="959"/>
                    </a:cubicBezTo>
                    <a:cubicBezTo>
                      <a:pt x="694" y="1128"/>
                      <a:pt x="723" y="1308"/>
                      <a:pt x="763" y="1485"/>
                    </a:cubicBezTo>
                    <a:cubicBezTo>
                      <a:pt x="699" y="1370"/>
                      <a:pt x="638" y="1257"/>
                      <a:pt x="574" y="1144"/>
                    </a:cubicBezTo>
                    <a:lnTo>
                      <a:pt x="574" y="1144"/>
                    </a:lnTo>
                    <a:cubicBezTo>
                      <a:pt x="586" y="1310"/>
                      <a:pt x="613" y="1475"/>
                      <a:pt x="652" y="1638"/>
                    </a:cubicBezTo>
                    <a:lnTo>
                      <a:pt x="652" y="1638"/>
                    </a:lnTo>
                    <a:cubicBezTo>
                      <a:pt x="637" y="1596"/>
                      <a:pt x="602" y="1561"/>
                      <a:pt x="567" y="1527"/>
                    </a:cubicBezTo>
                    <a:cubicBezTo>
                      <a:pt x="556" y="1575"/>
                      <a:pt x="546" y="1623"/>
                      <a:pt x="536" y="1671"/>
                    </a:cubicBezTo>
                    <a:cubicBezTo>
                      <a:pt x="529" y="1707"/>
                      <a:pt x="506" y="1745"/>
                      <a:pt x="495" y="1783"/>
                    </a:cubicBezTo>
                    <a:cubicBezTo>
                      <a:pt x="465" y="1742"/>
                      <a:pt x="434" y="1701"/>
                      <a:pt x="404" y="1659"/>
                    </a:cubicBezTo>
                    <a:lnTo>
                      <a:pt x="66" y="1948"/>
                    </a:lnTo>
                    <a:cubicBezTo>
                      <a:pt x="58" y="1954"/>
                      <a:pt x="51" y="1961"/>
                      <a:pt x="44" y="1969"/>
                    </a:cubicBezTo>
                    <a:cubicBezTo>
                      <a:pt x="31" y="2001"/>
                      <a:pt x="16" y="2032"/>
                      <a:pt x="0" y="2063"/>
                    </a:cubicBezTo>
                    <a:cubicBezTo>
                      <a:pt x="5" y="2080"/>
                      <a:pt x="19" y="2098"/>
                      <a:pt x="35" y="2109"/>
                    </a:cubicBezTo>
                    <a:cubicBezTo>
                      <a:pt x="174" y="2085"/>
                      <a:pt x="296" y="1986"/>
                      <a:pt x="331" y="1867"/>
                    </a:cubicBezTo>
                    <a:lnTo>
                      <a:pt x="331" y="1867"/>
                    </a:lnTo>
                    <a:cubicBezTo>
                      <a:pt x="355" y="2009"/>
                      <a:pt x="347" y="2157"/>
                      <a:pt x="311" y="2298"/>
                    </a:cubicBezTo>
                    <a:cubicBezTo>
                      <a:pt x="317" y="2303"/>
                      <a:pt x="324" y="2308"/>
                      <a:pt x="330" y="2311"/>
                    </a:cubicBezTo>
                    <a:cubicBezTo>
                      <a:pt x="436" y="2202"/>
                      <a:pt x="532" y="2086"/>
                      <a:pt x="610" y="1961"/>
                    </a:cubicBezTo>
                    <a:cubicBezTo>
                      <a:pt x="639" y="1979"/>
                      <a:pt x="659" y="2006"/>
                      <a:pt x="683" y="2028"/>
                    </a:cubicBezTo>
                    <a:cubicBezTo>
                      <a:pt x="705" y="2047"/>
                      <a:pt x="733" y="2064"/>
                      <a:pt x="762" y="2064"/>
                    </a:cubicBezTo>
                    <a:cubicBezTo>
                      <a:pt x="767" y="2064"/>
                      <a:pt x="772" y="2064"/>
                      <a:pt x="777" y="2063"/>
                    </a:cubicBezTo>
                    <a:cubicBezTo>
                      <a:pt x="806" y="2057"/>
                      <a:pt x="828" y="2027"/>
                      <a:pt x="819" y="2005"/>
                    </a:cubicBezTo>
                    <a:lnTo>
                      <a:pt x="819" y="2005"/>
                    </a:lnTo>
                    <a:cubicBezTo>
                      <a:pt x="911" y="2138"/>
                      <a:pt x="1031" y="2260"/>
                      <a:pt x="1174" y="2359"/>
                    </a:cubicBezTo>
                    <a:cubicBezTo>
                      <a:pt x="1059" y="2001"/>
                      <a:pt x="943" y="1642"/>
                      <a:pt x="826" y="1285"/>
                    </a:cubicBezTo>
                    <a:cubicBezTo>
                      <a:pt x="781" y="1148"/>
                      <a:pt x="623" y="470"/>
                      <a:pt x="614" y="270"/>
                    </a:cubicBezTo>
                    <a:lnTo>
                      <a:pt x="392" y="225"/>
                    </a:lnTo>
                    <a:lnTo>
                      <a:pt x="391" y="233"/>
                    </a:lnTo>
                    <a:lnTo>
                      <a:pt x="391" y="233"/>
                    </a:lnTo>
                    <a:lnTo>
                      <a:pt x="385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032" name="Google Shape;3032;p19"/>
            <p:cNvSpPr/>
            <p:nvPr/>
          </p:nvSpPr>
          <p:spPr>
            <a:xfrm>
              <a:off x="8301127" y="3329164"/>
              <a:ext cx="69245" cy="218075"/>
            </a:xfrm>
            <a:custGeom>
              <a:avLst/>
              <a:gdLst/>
              <a:ahLst/>
              <a:cxnLst/>
              <a:rect l="l" t="t" r="r" b="b"/>
              <a:pathLst>
                <a:path w="576" h="1814" extrusionOk="0">
                  <a:moveTo>
                    <a:pt x="213" y="1"/>
                  </a:moveTo>
                  <a:lnTo>
                    <a:pt x="213" y="1"/>
                  </a:lnTo>
                  <a:cubicBezTo>
                    <a:pt x="212" y="71"/>
                    <a:pt x="214" y="141"/>
                    <a:pt x="218" y="211"/>
                  </a:cubicBezTo>
                  <a:lnTo>
                    <a:pt x="218" y="211"/>
                  </a:lnTo>
                  <a:cubicBezTo>
                    <a:pt x="219" y="127"/>
                    <a:pt x="217" y="54"/>
                    <a:pt x="213" y="1"/>
                  </a:cubicBezTo>
                  <a:close/>
                  <a:moveTo>
                    <a:pt x="218" y="211"/>
                  </a:moveTo>
                  <a:cubicBezTo>
                    <a:pt x="215" y="606"/>
                    <a:pt x="158" y="1266"/>
                    <a:pt x="1" y="1517"/>
                  </a:cubicBezTo>
                  <a:cubicBezTo>
                    <a:pt x="75" y="1485"/>
                    <a:pt x="133" y="1428"/>
                    <a:pt x="164" y="1363"/>
                  </a:cubicBezTo>
                  <a:cubicBezTo>
                    <a:pt x="214" y="1524"/>
                    <a:pt x="299" y="1678"/>
                    <a:pt x="410" y="1813"/>
                  </a:cubicBezTo>
                  <a:lnTo>
                    <a:pt x="351" y="1443"/>
                  </a:lnTo>
                  <a:cubicBezTo>
                    <a:pt x="347" y="1417"/>
                    <a:pt x="352" y="1379"/>
                    <a:pt x="383" y="1376"/>
                  </a:cubicBezTo>
                  <a:cubicBezTo>
                    <a:pt x="429" y="1428"/>
                    <a:pt x="499" y="1466"/>
                    <a:pt x="576" y="1479"/>
                  </a:cubicBezTo>
                  <a:cubicBezTo>
                    <a:pt x="366" y="1081"/>
                    <a:pt x="244" y="650"/>
                    <a:pt x="218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19"/>
            <p:cNvSpPr/>
            <p:nvPr/>
          </p:nvSpPr>
          <p:spPr>
            <a:xfrm>
              <a:off x="8327449" y="3354524"/>
              <a:ext cx="43399" cy="193310"/>
            </a:xfrm>
            <a:custGeom>
              <a:avLst/>
              <a:gdLst/>
              <a:ahLst/>
              <a:cxnLst/>
              <a:rect l="l" t="t" r="r" b="b"/>
              <a:pathLst>
                <a:path w="361" h="1608" extrusionOk="0">
                  <a:moveTo>
                    <a:pt x="5" y="1"/>
                  </a:moveTo>
                  <a:cubicBezTo>
                    <a:pt x="5" y="46"/>
                    <a:pt x="2" y="97"/>
                    <a:pt x="0" y="151"/>
                  </a:cubicBezTo>
                  <a:lnTo>
                    <a:pt x="0" y="153"/>
                  </a:lnTo>
                  <a:cubicBezTo>
                    <a:pt x="48" y="470"/>
                    <a:pt x="95" y="789"/>
                    <a:pt x="143" y="1108"/>
                  </a:cubicBezTo>
                  <a:cubicBezTo>
                    <a:pt x="87" y="1061"/>
                    <a:pt x="48" y="1000"/>
                    <a:pt x="26" y="935"/>
                  </a:cubicBezTo>
                  <a:lnTo>
                    <a:pt x="26" y="935"/>
                  </a:lnTo>
                  <a:cubicBezTo>
                    <a:pt x="26" y="1068"/>
                    <a:pt x="37" y="1200"/>
                    <a:pt x="58" y="1331"/>
                  </a:cubicBezTo>
                  <a:cubicBezTo>
                    <a:pt x="66" y="1370"/>
                    <a:pt x="73" y="1411"/>
                    <a:pt x="85" y="1450"/>
                  </a:cubicBezTo>
                  <a:cubicBezTo>
                    <a:pt x="117" y="1504"/>
                    <a:pt x="153" y="1558"/>
                    <a:pt x="195" y="1607"/>
                  </a:cubicBezTo>
                  <a:lnTo>
                    <a:pt x="135" y="1237"/>
                  </a:lnTo>
                  <a:cubicBezTo>
                    <a:pt x="131" y="1211"/>
                    <a:pt x="137" y="1173"/>
                    <a:pt x="167" y="1170"/>
                  </a:cubicBezTo>
                  <a:cubicBezTo>
                    <a:pt x="212" y="1222"/>
                    <a:pt x="284" y="1260"/>
                    <a:pt x="360" y="1273"/>
                  </a:cubicBezTo>
                  <a:cubicBezTo>
                    <a:pt x="150" y="874"/>
                    <a:pt x="28" y="440"/>
                    <a:pt x="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BLANK_1_1_1_1">
    <p:bg>
      <p:bgPr>
        <a:gradFill>
          <a:gsLst>
            <a:gs pos="0">
              <a:schemeClr val="accent1"/>
            </a:gs>
            <a:gs pos="50000">
              <a:schemeClr val="accent1"/>
            </a:gs>
            <a:gs pos="100000">
              <a:schemeClr val="accent2"/>
            </a:gs>
          </a:gsLst>
          <a:lin ang="2700006" scaled="0"/>
        </a:gradFill>
        <a:effectLst/>
      </p:bgPr>
    </p:bg>
    <p:spTree>
      <p:nvGrpSpPr>
        <p:cNvPr id="1" name="Shape 3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5" name="Google Shape;3035;p20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9pPr>
          </a:lstStyle>
          <a:p>
            <a:endParaRPr/>
          </a:p>
        </p:txBody>
      </p:sp>
      <p:sp>
        <p:nvSpPr>
          <p:cNvPr id="3036" name="Google Shape;3036;p20"/>
          <p:cNvSpPr txBox="1">
            <a:spLocks noGrp="1"/>
          </p:cNvSpPr>
          <p:nvPr>
            <p:ph type="title" idx="2"/>
          </p:nvPr>
        </p:nvSpPr>
        <p:spPr>
          <a:xfrm>
            <a:off x="1309850" y="1734825"/>
            <a:ext cx="2867100" cy="48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037" name="Google Shape;3037;p20"/>
          <p:cNvSpPr txBox="1">
            <a:spLocks noGrp="1"/>
          </p:cNvSpPr>
          <p:nvPr>
            <p:ph type="subTitle" idx="1"/>
          </p:nvPr>
        </p:nvSpPr>
        <p:spPr>
          <a:xfrm>
            <a:off x="1309850" y="2214375"/>
            <a:ext cx="28671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38" name="Google Shape;3038;p20"/>
          <p:cNvSpPr txBox="1">
            <a:spLocks noGrp="1"/>
          </p:cNvSpPr>
          <p:nvPr>
            <p:ph type="title" idx="3"/>
          </p:nvPr>
        </p:nvSpPr>
        <p:spPr>
          <a:xfrm>
            <a:off x="4967077" y="1734825"/>
            <a:ext cx="2867100" cy="48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039" name="Google Shape;3039;p20"/>
          <p:cNvSpPr txBox="1">
            <a:spLocks noGrp="1"/>
          </p:cNvSpPr>
          <p:nvPr>
            <p:ph type="subTitle" idx="4"/>
          </p:nvPr>
        </p:nvSpPr>
        <p:spPr>
          <a:xfrm>
            <a:off x="4967075" y="2214375"/>
            <a:ext cx="28671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40" name="Google Shape;3040;p20"/>
          <p:cNvSpPr txBox="1">
            <a:spLocks noGrp="1"/>
          </p:cNvSpPr>
          <p:nvPr>
            <p:ph type="title" idx="5"/>
          </p:nvPr>
        </p:nvSpPr>
        <p:spPr>
          <a:xfrm>
            <a:off x="1309825" y="3489475"/>
            <a:ext cx="2867100" cy="48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041" name="Google Shape;3041;p20"/>
          <p:cNvSpPr txBox="1">
            <a:spLocks noGrp="1"/>
          </p:cNvSpPr>
          <p:nvPr>
            <p:ph type="subTitle" idx="6"/>
          </p:nvPr>
        </p:nvSpPr>
        <p:spPr>
          <a:xfrm>
            <a:off x="1309850" y="3969000"/>
            <a:ext cx="28671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42" name="Google Shape;3042;p20"/>
          <p:cNvSpPr txBox="1">
            <a:spLocks noGrp="1"/>
          </p:cNvSpPr>
          <p:nvPr>
            <p:ph type="title" idx="7"/>
          </p:nvPr>
        </p:nvSpPr>
        <p:spPr>
          <a:xfrm>
            <a:off x="4967052" y="3489475"/>
            <a:ext cx="2867100" cy="48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043" name="Google Shape;3043;p20"/>
          <p:cNvSpPr txBox="1">
            <a:spLocks noGrp="1"/>
          </p:cNvSpPr>
          <p:nvPr>
            <p:ph type="subTitle" idx="8"/>
          </p:nvPr>
        </p:nvSpPr>
        <p:spPr>
          <a:xfrm>
            <a:off x="4967075" y="3969000"/>
            <a:ext cx="28671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44" name="Google Shape;3044;p20"/>
          <p:cNvGrpSpPr/>
          <p:nvPr/>
        </p:nvGrpSpPr>
        <p:grpSpPr>
          <a:xfrm>
            <a:off x="-1100993" y="526825"/>
            <a:ext cx="10848947" cy="4339041"/>
            <a:chOff x="-1100993" y="526825"/>
            <a:chExt cx="10848947" cy="4339041"/>
          </a:xfrm>
        </p:grpSpPr>
        <p:sp>
          <p:nvSpPr>
            <p:cNvPr id="3045" name="Google Shape;3045;p20"/>
            <p:cNvSpPr/>
            <p:nvPr/>
          </p:nvSpPr>
          <p:spPr>
            <a:xfrm>
              <a:off x="7313121" y="526825"/>
              <a:ext cx="1704303" cy="224808"/>
            </a:xfrm>
            <a:custGeom>
              <a:avLst/>
              <a:gdLst/>
              <a:ahLst/>
              <a:cxnLst/>
              <a:rect l="l" t="t" r="r" b="b"/>
              <a:pathLst>
                <a:path w="43948" h="5797" extrusionOk="0">
                  <a:moveTo>
                    <a:pt x="28263" y="0"/>
                  </a:moveTo>
                  <a:cubicBezTo>
                    <a:pt x="27435" y="0"/>
                    <a:pt x="26498" y="389"/>
                    <a:pt x="25865" y="956"/>
                  </a:cubicBezTo>
                  <a:cubicBezTo>
                    <a:pt x="24727" y="1977"/>
                    <a:pt x="23797" y="3432"/>
                    <a:pt x="22295" y="3719"/>
                  </a:cubicBezTo>
                  <a:cubicBezTo>
                    <a:pt x="22107" y="3755"/>
                    <a:pt x="21918" y="3771"/>
                    <a:pt x="21730" y="3771"/>
                  </a:cubicBezTo>
                  <a:cubicBezTo>
                    <a:pt x="20591" y="3771"/>
                    <a:pt x="19451" y="3205"/>
                    <a:pt x="18299" y="3205"/>
                  </a:cubicBezTo>
                  <a:cubicBezTo>
                    <a:pt x="18198" y="3205"/>
                    <a:pt x="18096" y="3210"/>
                    <a:pt x="17994" y="3219"/>
                  </a:cubicBezTo>
                  <a:cubicBezTo>
                    <a:pt x="16962" y="3317"/>
                    <a:pt x="16063" y="3931"/>
                    <a:pt x="15116" y="4355"/>
                  </a:cubicBezTo>
                  <a:cubicBezTo>
                    <a:pt x="13932" y="4886"/>
                    <a:pt x="12546" y="4962"/>
                    <a:pt x="11164" y="4962"/>
                  </a:cubicBezTo>
                  <a:cubicBezTo>
                    <a:pt x="10612" y="4962"/>
                    <a:pt x="10061" y="4950"/>
                    <a:pt x="9523" y="4950"/>
                  </a:cubicBezTo>
                  <a:cubicBezTo>
                    <a:pt x="9236" y="4950"/>
                    <a:pt x="8953" y="4953"/>
                    <a:pt x="8676" y="4964"/>
                  </a:cubicBezTo>
                  <a:cubicBezTo>
                    <a:pt x="5690" y="5075"/>
                    <a:pt x="3083" y="5103"/>
                    <a:pt x="1" y="5721"/>
                  </a:cubicBezTo>
                  <a:cubicBezTo>
                    <a:pt x="1" y="5721"/>
                    <a:pt x="18391" y="5797"/>
                    <a:pt x="31413" y="5797"/>
                  </a:cubicBezTo>
                  <a:cubicBezTo>
                    <a:pt x="37923" y="5797"/>
                    <a:pt x="43092" y="5778"/>
                    <a:pt x="43948" y="5721"/>
                  </a:cubicBezTo>
                  <a:cubicBezTo>
                    <a:pt x="43466" y="4608"/>
                    <a:pt x="42562" y="3483"/>
                    <a:pt x="41353" y="3483"/>
                  </a:cubicBezTo>
                  <a:cubicBezTo>
                    <a:pt x="41159" y="3483"/>
                    <a:pt x="40957" y="3512"/>
                    <a:pt x="40748" y="3574"/>
                  </a:cubicBezTo>
                  <a:cubicBezTo>
                    <a:pt x="40279" y="3715"/>
                    <a:pt x="39794" y="3912"/>
                    <a:pt x="39318" y="3912"/>
                  </a:cubicBezTo>
                  <a:cubicBezTo>
                    <a:pt x="39171" y="3912"/>
                    <a:pt x="39025" y="3893"/>
                    <a:pt x="38880" y="3847"/>
                  </a:cubicBezTo>
                  <a:cubicBezTo>
                    <a:pt x="38048" y="3585"/>
                    <a:pt x="37704" y="2589"/>
                    <a:pt x="36998" y="2078"/>
                  </a:cubicBezTo>
                  <a:cubicBezTo>
                    <a:pt x="36630" y="1812"/>
                    <a:pt x="36183" y="1697"/>
                    <a:pt x="35728" y="1697"/>
                  </a:cubicBezTo>
                  <a:cubicBezTo>
                    <a:pt x="35373" y="1697"/>
                    <a:pt x="35013" y="1767"/>
                    <a:pt x="34681" y="1890"/>
                  </a:cubicBezTo>
                  <a:cubicBezTo>
                    <a:pt x="33835" y="2205"/>
                    <a:pt x="32898" y="3102"/>
                    <a:pt x="31975" y="3296"/>
                  </a:cubicBezTo>
                  <a:cubicBezTo>
                    <a:pt x="31860" y="3320"/>
                    <a:pt x="31745" y="3333"/>
                    <a:pt x="31631" y="3333"/>
                  </a:cubicBezTo>
                  <a:cubicBezTo>
                    <a:pt x="31250" y="3333"/>
                    <a:pt x="30876" y="3185"/>
                    <a:pt x="30513" y="2797"/>
                  </a:cubicBezTo>
                  <a:cubicBezTo>
                    <a:pt x="30037" y="2290"/>
                    <a:pt x="30144" y="1470"/>
                    <a:pt x="29826" y="852"/>
                  </a:cubicBezTo>
                  <a:cubicBezTo>
                    <a:pt x="29516" y="248"/>
                    <a:pt x="28925" y="0"/>
                    <a:pt x="28263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20"/>
            <p:cNvSpPr/>
            <p:nvPr/>
          </p:nvSpPr>
          <p:spPr>
            <a:xfrm>
              <a:off x="-1100993" y="2595649"/>
              <a:ext cx="2694939" cy="424563"/>
            </a:xfrm>
            <a:custGeom>
              <a:avLst/>
              <a:gdLst/>
              <a:ahLst/>
              <a:cxnLst/>
              <a:rect l="l" t="t" r="r" b="b"/>
              <a:pathLst>
                <a:path w="69493" h="10948" extrusionOk="0">
                  <a:moveTo>
                    <a:pt x="48330" y="0"/>
                  </a:moveTo>
                  <a:cubicBezTo>
                    <a:pt x="47084" y="0"/>
                    <a:pt x="45864" y="603"/>
                    <a:pt x="44910" y="1446"/>
                  </a:cubicBezTo>
                  <a:cubicBezTo>
                    <a:pt x="43825" y="2405"/>
                    <a:pt x="43024" y="3651"/>
                    <a:pt x="42238" y="4881"/>
                  </a:cubicBezTo>
                  <a:cubicBezTo>
                    <a:pt x="41674" y="4321"/>
                    <a:pt x="40887" y="4059"/>
                    <a:pt x="40097" y="4059"/>
                  </a:cubicBezTo>
                  <a:cubicBezTo>
                    <a:pt x="39817" y="4059"/>
                    <a:pt x="39535" y="4092"/>
                    <a:pt x="39264" y="4157"/>
                  </a:cubicBezTo>
                  <a:cubicBezTo>
                    <a:pt x="38230" y="4401"/>
                    <a:pt x="37323" y="5045"/>
                    <a:pt x="36555" y="5799"/>
                  </a:cubicBezTo>
                  <a:cubicBezTo>
                    <a:pt x="36265" y="6085"/>
                    <a:pt x="35969" y="6402"/>
                    <a:pt x="35580" y="6509"/>
                  </a:cubicBezTo>
                  <a:cubicBezTo>
                    <a:pt x="35474" y="6538"/>
                    <a:pt x="35367" y="6550"/>
                    <a:pt x="35260" y="6550"/>
                  </a:cubicBezTo>
                  <a:cubicBezTo>
                    <a:pt x="34806" y="6550"/>
                    <a:pt x="34344" y="6335"/>
                    <a:pt x="33878" y="6309"/>
                  </a:cubicBezTo>
                  <a:cubicBezTo>
                    <a:pt x="33844" y="6307"/>
                    <a:pt x="33811" y="6306"/>
                    <a:pt x="33778" y="6306"/>
                  </a:cubicBezTo>
                  <a:cubicBezTo>
                    <a:pt x="32992" y="6306"/>
                    <a:pt x="32277" y="6808"/>
                    <a:pt x="31503" y="6977"/>
                  </a:cubicBezTo>
                  <a:cubicBezTo>
                    <a:pt x="31273" y="7027"/>
                    <a:pt x="31048" y="7049"/>
                    <a:pt x="30826" y="7049"/>
                  </a:cubicBezTo>
                  <a:cubicBezTo>
                    <a:pt x="28742" y="7049"/>
                    <a:pt x="26988" y="5040"/>
                    <a:pt x="24942" y="5040"/>
                  </a:cubicBezTo>
                  <a:cubicBezTo>
                    <a:pt x="24608" y="5040"/>
                    <a:pt x="24266" y="5094"/>
                    <a:pt x="23913" y="5218"/>
                  </a:cubicBezTo>
                  <a:cubicBezTo>
                    <a:pt x="22616" y="5677"/>
                    <a:pt x="21809" y="6993"/>
                    <a:pt x="20674" y="7785"/>
                  </a:cubicBezTo>
                  <a:cubicBezTo>
                    <a:pt x="19760" y="8422"/>
                    <a:pt x="18660" y="8700"/>
                    <a:pt x="17581" y="8943"/>
                  </a:cubicBezTo>
                  <a:cubicBezTo>
                    <a:pt x="11813" y="10251"/>
                    <a:pt x="5908" y="10923"/>
                    <a:pt x="0" y="10947"/>
                  </a:cubicBezTo>
                  <a:cubicBezTo>
                    <a:pt x="294" y="10947"/>
                    <a:pt x="598" y="10947"/>
                    <a:pt x="911" y="10947"/>
                  </a:cubicBezTo>
                  <a:cubicBezTo>
                    <a:pt x="13152" y="10947"/>
                    <a:pt x="39207" y="10684"/>
                    <a:pt x="54422" y="10469"/>
                  </a:cubicBezTo>
                  <a:cubicBezTo>
                    <a:pt x="60150" y="10387"/>
                    <a:pt x="68155" y="10315"/>
                    <a:pt x="69493" y="10264"/>
                  </a:cubicBezTo>
                  <a:cubicBezTo>
                    <a:pt x="67292" y="10068"/>
                    <a:pt x="59249" y="10089"/>
                    <a:pt x="58192" y="7430"/>
                  </a:cubicBezTo>
                  <a:cubicBezTo>
                    <a:pt x="57813" y="6476"/>
                    <a:pt x="57351" y="5475"/>
                    <a:pt x="56365" y="5302"/>
                  </a:cubicBezTo>
                  <a:cubicBezTo>
                    <a:pt x="56310" y="5293"/>
                    <a:pt x="56256" y="5288"/>
                    <a:pt x="56203" y="5288"/>
                  </a:cubicBezTo>
                  <a:cubicBezTo>
                    <a:pt x="55577" y="5288"/>
                    <a:pt x="55058" y="5917"/>
                    <a:pt x="54847" y="6551"/>
                  </a:cubicBezTo>
                  <a:cubicBezTo>
                    <a:pt x="54289" y="5056"/>
                    <a:pt x="53486" y="3658"/>
                    <a:pt x="52479" y="2437"/>
                  </a:cubicBezTo>
                  <a:cubicBezTo>
                    <a:pt x="51524" y="1277"/>
                    <a:pt x="50298" y="232"/>
                    <a:pt x="48836" y="34"/>
                  </a:cubicBezTo>
                  <a:cubicBezTo>
                    <a:pt x="48667" y="11"/>
                    <a:pt x="48498" y="0"/>
                    <a:pt x="48330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20"/>
            <p:cNvSpPr/>
            <p:nvPr/>
          </p:nvSpPr>
          <p:spPr>
            <a:xfrm>
              <a:off x="8093250" y="2619594"/>
              <a:ext cx="1654704" cy="400597"/>
            </a:xfrm>
            <a:custGeom>
              <a:avLst/>
              <a:gdLst/>
              <a:ahLst/>
              <a:cxnLst/>
              <a:rect l="l" t="t" r="r" b="b"/>
              <a:pathLst>
                <a:path w="42669" h="10330" extrusionOk="0">
                  <a:moveTo>
                    <a:pt x="16017" y="1"/>
                  </a:moveTo>
                  <a:cubicBezTo>
                    <a:pt x="15822" y="1"/>
                    <a:pt x="15620" y="26"/>
                    <a:pt x="15410" y="79"/>
                  </a:cubicBezTo>
                  <a:cubicBezTo>
                    <a:pt x="14482" y="314"/>
                    <a:pt x="13718" y="1008"/>
                    <a:pt x="13231" y="1833"/>
                  </a:cubicBezTo>
                  <a:cubicBezTo>
                    <a:pt x="12745" y="2658"/>
                    <a:pt x="12510" y="3606"/>
                    <a:pt x="12361" y="4553"/>
                  </a:cubicBezTo>
                  <a:cubicBezTo>
                    <a:pt x="11906" y="4198"/>
                    <a:pt x="11329" y="4011"/>
                    <a:pt x="10753" y="4011"/>
                  </a:cubicBezTo>
                  <a:cubicBezTo>
                    <a:pt x="10436" y="4011"/>
                    <a:pt x="10119" y="4068"/>
                    <a:pt x="9824" y="4184"/>
                  </a:cubicBezTo>
                  <a:cubicBezTo>
                    <a:pt x="8685" y="4630"/>
                    <a:pt x="7952" y="6021"/>
                    <a:pt x="7992" y="7212"/>
                  </a:cubicBezTo>
                  <a:cubicBezTo>
                    <a:pt x="7628" y="6975"/>
                    <a:pt x="7193" y="6699"/>
                    <a:pt x="6755" y="6699"/>
                  </a:cubicBezTo>
                  <a:cubicBezTo>
                    <a:pt x="6591" y="6699"/>
                    <a:pt x="6427" y="6737"/>
                    <a:pt x="6265" y="6831"/>
                  </a:cubicBezTo>
                  <a:cubicBezTo>
                    <a:pt x="5798" y="7104"/>
                    <a:pt x="5661" y="7749"/>
                    <a:pt x="5373" y="8171"/>
                  </a:cubicBezTo>
                  <a:cubicBezTo>
                    <a:pt x="4255" y="9813"/>
                    <a:pt x="1623" y="9516"/>
                    <a:pt x="0" y="10195"/>
                  </a:cubicBezTo>
                  <a:cubicBezTo>
                    <a:pt x="9293" y="10248"/>
                    <a:pt x="21363" y="10329"/>
                    <a:pt x="32093" y="10329"/>
                  </a:cubicBezTo>
                  <a:cubicBezTo>
                    <a:pt x="35840" y="10329"/>
                    <a:pt x="39424" y="10319"/>
                    <a:pt x="42669" y="10295"/>
                  </a:cubicBezTo>
                  <a:cubicBezTo>
                    <a:pt x="42056" y="10008"/>
                    <a:pt x="41394" y="9933"/>
                    <a:pt x="40715" y="9933"/>
                  </a:cubicBezTo>
                  <a:cubicBezTo>
                    <a:pt x="39969" y="9933"/>
                    <a:pt x="39203" y="10023"/>
                    <a:pt x="38460" y="10023"/>
                  </a:cubicBezTo>
                  <a:cubicBezTo>
                    <a:pt x="38332" y="10023"/>
                    <a:pt x="38205" y="10021"/>
                    <a:pt x="38078" y="10014"/>
                  </a:cubicBezTo>
                  <a:cubicBezTo>
                    <a:pt x="36490" y="9933"/>
                    <a:pt x="34888" y="9614"/>
                    <a:pt x="33522" y="8767"/>
                  </a:cubicBezTo>
                  <a:cubicBezTo>
                    <a:pt x="32802" y="8321"/>
                    <a:pt x="32164" y="7739"/>
                    <a:pt x="31392" y="7389"/>
                  </a:cubicBezTo>
                  <a:cubicBezTo>
                    <a:pt x="30680" y="7065"/>
                    <a:pt x="29901" y="7051"/>
                    <a:pt x="29149" y="6919"/>
                  </a:cubicBezTo>
                  <a:cubicBezTo>
                    <a:pt x="29109" y="6912"/>
                    <a:pt x="28989" y="6906"/>
                    <a:pt x="28828" y="6906"/>
                  </a:cubicBezTo>
                  <a:cubicBezTo>
                    <a:pt x="28274" y="6906"/>
                    <a:pt x="27236" y="6977"/>
                    <a:pt x="27359" y="7333"/>
                  </a:cubicBezTo>
                  <a:cubicBezTo>
                    <a:pt x="26764" y="5608"/>
                    <a:pt x="25752" y="4028"/>
                    <a:pt x="24432" y="2767"/>
                  </a:cubicBezTo>
                  <a:cubicBezTo>
                    <a:pt x="23700" y="2066"/>
                    <a:pt x="22826" y="1444"/>
                    <a:pt x="21820" y="1311"/>
                  </a:cubicBezTo>
                  <a:cubicBezTo>
                    <a:pt x="21712" y="1297"/>
                    <a:pt x="21603" y="1290"/>
                    <a:pt x="21493" y="1290"/>
                  </a:cubicBezTo>
                  <a:cubicBezTo>
                    <a:pt x="20579" y="1290"/>
                    <a:pt x="19638" y="1776"/>
                    <a:pt x="19339" y="2629"/>
                  </a:cubicBezTo>
                  <a:cubicBezTo>
                    <a:pt x="18573" y="1441"/>
                    <a:pt x="17506" y="1"/>
                    <a:pt x="16017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20"/>
            <p:cNvSpPr/>
            <p:nvPr/>
          </p:nvSpPr>
          <p:spPr>
            <a:xfrm>
              <a:off x="-34475" y="3530825"/>
              <a:ext cx="9374235" cy="1335041"/>
            </a:xfrm>
            <a:custGeom>
              <a:avLst/>
              <a:gdLst/>
              <a:ahLst/>
              <a:cxnLst/>
              <a:rect l="l" t="t" r="r" b="b"/>
              <a:pathLst>
                <a:path w="228612" h="32558" extrusionOk="0">
                  <a:moveTo>
                    <a:pt x="228612" y="1"/>
                  </a:moveTo>
                  <a:cubicBezTo>
                    <a:pt x="222585" y="3043"/>
                    <a:pt x="216596" y="6159"/>
                    <a:pt x="210692" y="9416"/>
                  </a:cubicBezTo>
                  <a:cubicBezTo>
                    <a:pt x="205454" y="12298"/>
                    <a:pt x="197430" y="19257"/>
                    <a:pt x="190608" y="19257"/>
                  </a:cubicBezTo>
                  <a:cubicBezTo>
                    <a:pt x="189579" y="19257"/>
                    <a:pt x="188578" y="19099"/>
                    <a:pt x="187618" y="18745"/>
                  </a:cubicBezTo>
                  <a:cubicBezTo>
                    <a:pt x="183832" y="17349"/>
                    <a:pt x="180720" y="14450"/>
                    <a:pt x="176865" y="13246"/>
                  </a:cubicBezTo>
                  <a:cubicBezTo>
                    <a:pt x="175577" y="12842"/>
                    <a:pt x="174255" y="12644"/>
                    <a:pt x="172920" y="12617"/>
                  </a:cubicBezTo>
                  <a:cubicBezTo>
                    <a:pt x="172812" y="12615"/>
                    <a:pt x="172704" y="12614"/>
                    <a:pt x="172596" y="12614"/>
                  </a:cubicBezTo>
                  <a:cubicBezTo>
                    <a:pt x="170023" y="12614"/>
                    <a:pt x="167422" y="13233"/>
                    <a:pt x="164982" y="14205"/>
                  </a:cubicBezTo>
                  <a:cubicBezTo>
                    <a:pt x="164226" y="14504"/>
                    <a:pt x="163490" y="14837"/>
                    <a:pt x="162773" y="15198"/>
                  </a:cubicBezTo>
                  <a:cubicBezTo>
                    <a:pt x="158426" y="17379"/>
                    <a:pt x="154602" y="20457"/>
                    <a:pt x="150469" y="23019"/>
                  </a:cubicBezTo>
                  <a:cubicBezTo>
                    <a:pt x="148548" y="24211"/>
                    <a:pt x="146477" y="25316"/>
                    <a:pt x="144227" y="25492"/>
                  </a:cubicBezTo>
                  <a:cubicBezTo>
                    <a:pt x="144006" y="25509"/>
                    <a:pt x="143786" y="25517"/>
                    <a:pt x="143568" y="25517"/>
                  </a:cubicBezTo>
                  <a:cubicBezTo>
                    <a:pt x="138171" y="25517"/>
                    <a:pt x="133815" y="20451"/>
                    <a:pt x="128426" y="19354"/>
                  </a:cubicBezTo>
                  <a:cubicBezTo>
                    <a:pt x="127637" y="19192"/>
                    <a:pt x="126850" y="19119"/>
                    <a:pt x="126066" y="19119"/>
                  </a:cubicBezTo>
                  <a:cubicBezTo>
                    <a:pt x="121599" y="19119"/>
                    <a:pt x="117238" y="21504"/>
                    <a:pt x="113151" y="23597"/>
                  </a:cubicBezTo>
                  <a:cubicBezTo>
                    <a:pt x="109824" y="25301"/>
                    <a:pt x="106027" y="26859"/>
                    <a:pt x="102399" y="26859"/>
                  </a:cubicBezTo>
                  <a:cubicBezTo>
                    <a:pt x="100791" y="26859"/>
                    <a:pt x="99217" y="26553"/>
                    <a:pt x="97732" y="25818"/>
                  </a:cubicBezTo>
                  <a:cubicBezTo>
                    <a:pt x="96467" y="25189"/>
                    <a:pt x="95303" y="24261"/>
                    <a:pt x="93903" y="24061"/>
                  </a:cubicBezTo>
                  <a:cubicBezTo>
                    <a:pt x="93630" y="24023"/>
                    <a:pt x="93355" y="24005"/>
                    <a:pt x="93077" y="24005"/>
                  </a:cubicBezTo>
                  <a:cubicBezTo>
                    <a:pt x="90451" y="24005"/>
                    <a:pt x="87666" y="25605"/>
                    <a:pt x="85172" y="26098"/>
                  </a:cubicBezTo>
                  <a:cubicBezTo>
                    <a:pt x="83957" y="26336"/>
                    <a:pt x="82798" y="26600"/>
                    <a:pt x="81656" y="26830"/>
                  </a:cubicBezTo>
                  <a:cubicBezTo>
                    <a:pt x="81548" y="26856"/>
                    <a:pt x="81441" y="26876"/>
                    <a:pt x="81333" y="26899"/>
                  </a:cubicBezTo>
                  <a:cubicBezTo>
                    <a:pt x="81234" y="26918"/>
                    <a:pt x="81138" y="26937"/>
                    <a:pt x="81038" y="26956"/>
                  </a:cubicBezTo>
                  <a:cubicBezTo>
                    <a:pt x="80308" y="27100"/>
                    <a:pt x="79581" y="27224"/>
                    <a:pt x="78840" y="27320"/>
                  </a:cubicBezTo>
                  <a:cubicBezTo>
                    <a:pt x="78794" y="27327"/>
                    <a:pt x="78748" y="27331"/>
                    <a:pt x="78701" y="27339"/>
                  </a:cubicBezTo>
                  <a:cubicBezTo>
                    <a:pt x="78650" y="27346"/>
                    <a:pt x="78604" y="27351"/>
                    <a:pt x="78555" y="27354"/>
                  </a:cubicBezTo>
                  <a:cubicBezTo>
                    <a:pt x="77721" y="27459"/>
                    <a:pt x="76871" y="27521"/>
                    <a:pt x="75992" y="27521"/>
                  </a:cubicBezTo>
                  <a:cubicBezTo>
                    <a:pt x="75511" y="27521"/>
                    <a:pt x="75020" y="27503"/>
                    <a:pt x="74517" y="27462"/>
                  </a:cubicBezTo>
                  <a:cubicBezTo>
                    <a:pt x="74372" y="27452"/>
                    <a:pt x="74224" y="27435"/>
                    <a:pt x="74077" y="27424"/>
                  </a:cubicBezTo>
                  <a:cubicBezTo>
                    <a:pt x="73870" y="27405"/>
                    <a:pt x="73667" y="27382"/>
                    <a:pt x="73461" y="27359"/>
                  </a:cubicBezTo>
                  <a:cubicBezTo>
                    <a:pt x="73130" y="27321"/>
                    <a:pt x="72805" y="27283"/>
                    <a:pt x="72478" y="27237"/>
                  </a:cubicBezTo>
                  <a:cubicBezTo>
                    <a:pt x="71827" y="27149"/>
                    <a:pt x="71179" y="27041"/>
                    <a:pt x="70536" y="26919"/>
                  </a:cubicBezTo>
                  <a:cubicBezTo>
                    <a:pt x="70283" y="26873"/>
                    <a:pt x="70033" y="26823"/>
                    <a:pt x="69780" y="26773"/>
                  </a:cubicBezTo>
                  <a:cubicBezTo>
                    <a:pt x="69520" y="26723"/>
                    <a:pt x="69259" y="26670"/>
                    <a:pt x="68999" y="26613"/>
                  </a:cubicBezTo>
                  <a:lnTo>
                    <a:pt x="68987" y="26613"/>
                  </a:lnTo>
                  <a:cubicBezTo>
                    <a:pt x="68044" y="26417"/>
                    <a:pt x="67109" y="26195"/>
                    <a:pt x="66173" y="25965"/>
                  </a:cubicBezTo>
                  <a:cubicBezTo>
                    <a:pt x="63999" y="25427"/>
                    <a:pt x="61676" y="24694"/>
                    <a:pt x="59466" y="24384"/>
                  </a:cubicBezTo>
                  <a:cubicBezTo>
                    <a:pt x="57062" y="24047"/>
                    <a:pt x="54877" y="23867"/>
                    <a:pt x="52530" y="22935"/>
                  </a:cubicBezTo>
                  <a:cubicBezTo>
                    <a:pt x="50760" y="22232"/>
                    <a:pt x="48764" y="21309"/>
                    <a:pt x="46953" y="21309"/>
                  </a:cubicBezTo>
                  <a:cubicBezTo>
                    <a:pt x="46109" y="21309"/>
                    <a:pt x="45305" y="21509"/>
                    <a:pt x="44582" y="22026"/>
                  </a:cubicBezTo>
                  <a:cubicBezTo>
                    <a:pt x="43036" y="23129"/>
                    <a:pt x="41831" y="23672"/>
                    <a:pt x="40482" y="23672"/>
                  </a:cubicBezTo>
                  <a:cubicBezTo>
                    <a:pt x="39454" y="23672"/>
                    <a:pt x="38342" y="23357"/>
                    <a:pt x="36932" y="22735"/>
                  </a:cubicBezTo>
                  <a:cubicBezTo>
                    <a:pt x="30532" y="19921"/>
                    <a:pt x="24428" y="16435"/>
                    <a:pt x="18746" y="12363"/>
                  </a:cubicBezTo>
                  <a:cubicBezTo>
                    <a:pt x="16783" y="10957"/>
                    <a:pt x="14843" y="9461"/>
                    <a:pt x="12616" y="8534"/>
                  </a:cubicBezTo>
                  <a:cubicBezTo>
                    <a:pt x="10749" y="7755"/>
                    <a:pt x="8759" y="7411"/>
                    <a:pt x="6747" y="7411"/>
                  </a:cubicBezTo>
                  <a:cubicBezTo>
                    <a:pt x="4477" y="7411"/>
                    <a:pt x="2180" y="7848"/>
                    <a:pt x="1" y="8591"/>
                  </a:cubicBezTo>
                  <a:lnTo>
                    <a:pt x="1" y="28332"/>
                  </a:lnTo>
                  <a:cubicBezTo>
                    <a:pt x="3928" y="28601"/>
                    <a:pt x="7852" y="28858"/>
                    <a:pt x="11779" y="29100"/>
                  </a:cubicBezTo>
                  <a:cubicBezTo>
                    <a:pt x="11806" y="29103"/>
                    <a:pt x="11829" y="29103"/>
                    <a:pt x="11855" y="29103"/>
                  </a:cubicBezTo>
                  <a:cubicBezTo>
                    <a:pt x="12566" y="29149"/>
                    <a:pt x="13272" y="29190"/>
                    <a:pt x="13980" y="29233"/>
                  </a:cubicBezTo>
                  <a:cubicBezTo>
                    <a:pt x="13999" y="29237"/>
                    <a:pt x="14023" y="29237"/>
                    <a:pt x="14042" y="29237"/>
                  </a:cubicBezTo>
                  <a:cubicBezTo>
                    <a:pt x="14637" y="29276"/>
                    <a:pt x="15234" y="29309"/>
                    <a:pt x="15828" y="29345"/>
                  </a:cubicBezTo>
                  <a:cubicBezTo>
                    <a:pt x="15851" y="29345"/>
                    <a:pt x="15871" y="29347"/>
                    <a:pt x="15893" y="29347"/>
                  </a:cubicBezTo>
                  <a:cubicBezTo>
                    <a:pt x="16419" y="29378"/>
                    <a:pt x="16944" y="29410"/>
                    <a:pt x="17469" y="29440"/>
                  </a:cubicBezTo>
                  <a:cubicBezTo>
                    <a:pt x="17555" y="29444"/>
                    <a:pt x="17644" y="29453"/>
                    <a:pt x="17730" y="29455"/>
                  </a:cubicBezTo>
                  <a:cubicBezTo>
                    <a:pt x="17785" y="29461"/>
                    <a:pt x="17842" y="29463"/>
                    <a:pt x="17899" y="29463"/>
                  </a:cubicBezTo>
                  <a:cubicBezTo>
                    <a:pt x="17937" y="29468"/>
                    <a:pt x="17975" y="29472"/>
                    <a:pt x="18013" y="29472"/>
                  </a:cubicBezTo>
                  <a:cubicBezTo>
                    <a:pt x="18458" y="29499"/>
                    <a:pt x="18903" y="29520"/>
                    <a:pt x="19351" y="29548"/>
                  </a:cubicBezTo>
                  <a:cubicBezTo>
                    <a:pt x="19483" y="29555"/>
                    <a:pt x="19614" y="29562"/>
                    <a:pt x="19748" y="29570"/>
                  </a:cubicBezTo>
                  <a:cubicBezTo>
                    <a:pt x="19824" y="29574"/>
                    <a:pt x="19900" y="29578"/>
                    <a:pt x="19980" y="29581"/>
                  </a:cubicBezTo>
                  <a:cubicBezTo>
                    <a:pt x="20003" y="29581"/>
                    <a:pt x="20027" y="29584"/>
                    <a:pt x="20049" y="29584"/>
                  </a:cubicBezTo>
                  <a:lnTo>
                    <a:pt x="20053" y="29584"/>
                  </a:lnTo>
                  <a:cubicBezTo>
                    <a:pt x="20253" y="29597"/>
                    <a:pt x="20462" y="29608"/>
                    <a:pt x="20669" y="29619"/>
                  </a:cubicBezTo>
                  <a:cubicBezTo>
                    <a:pt x="20695" y="29622"/>
                    <a:pt x="20726" y="29622"/>
                    <a:pt x="20756" y="29622"/>
                  </a:cubicBezTo>
                  <a:cubicBezTo>
                    <a:pt x="21033" y="29639"/>
                    <a:pt x="21312" y="29653"/>
                    <a:pt x="21592" y="29669"/>
                  </a:cubicBezTo>
                  <a:cubicBezTo>
                    <a:pt x="21906" y="29688"/>
                    <a:pt x="22216" y="29702"/>
                    <a:pt x="22532" y="29717"/>
                  </a:cubicBezTo>
                  <a:cubicBezTo>
                    <a:pt x="22553" y="29721"/>
                    <a:pt x="22577" y="29721"/>
                    <a:pt x="22599" y="29721"/>
                  </a:cubicBezTo>
                  <a:cubicBezTo>
                    <a:pt x="22930" y="29740"/>
                    <a:pt x="23263" y="29759"/>
                    <a:pt x="23593" y="29775"/>
                  </a:cubicBezTo>
                  <a:cubicBezTo>
                    <a:pt x="23607" y="29775"/>
                    <a:pt x="23626" y="29778"/>
                    <a:pt x="23641" y="29778"/>
                  </a:cubicBezTo>
                  <a:cubicBezTo>
                    <a:pt x="23837" y="29786"/>
                    <a:pt x="24033" y="29797"/>
                    <a:pt x="24229" y="29809"/>
                  </a:cubicBezTo>
                  <a:cubicBezTo>
                    <a:pt x="24252" y="29809"/>
                    <a:pt x="24280" y="29809"/>
                    <a:pt x="24301" y="29811"/>
                  </a:cubicBezTo>
                  <a:cubicBezTo>
                    <a:pt x="24536" y="29824"/>
                    <a:pt x="24770" y="29836"/>
                    <a:pt x="25004" y="29847"/>
                  </a:cubicBezTo>
                  <a:cubicBezTo>
                    <a:pt x="25065" y="29851"/>
                    <a:pt x="25126" y="29855"/>
                    <a:pt x="25189" y="29855"/>
                  </a:cubicBezTo>
                  <a:cubicBezTo>
                    <a:pt x="25326" y="29862"/>
                    <a:pt x="25468" y="29870"/>
                    <a:pt x="25606" y="29874"/>
                  </a:cubicBezTo>
                  <a:cubicBezTo>
                    <a:pt x="25698" y="29881"/>
                    <a:pt x="25794" y="29886"/>
                    <a:pt x="25885" y="29889"/>
                  </a:cubicBezTo>
                  <a:cubicBezTo>
                    <a:pt x="25983" y="29898"/>
                    <a:pt x="26075" y="29902"/>
                    <a:pt x="26170" y="29906"/>
                  </a:cubicBezTo>
                  <a:cubicBezTo>
                    <a:pt x="26246" y="29908"/>
                    <a:pt x="26328" y="29913"/>
                    <a:pt x="26404" y="29917"/>
                  </a:cubicBezTo>
                  <a:cubicBezTo>
                    <a:pt x="26450" y="29921"/>
                    <a:pt x="26499" y="29925"/>
                    <a:pt x="26545" y="29925"/>
                  </a:cubicBezTo>
                  <a:cubicBezTo>
                    <a:pt x="26727" y="29936"/>
                    <a:pt x="26911" y="29944"/>
                    <a:pt x="27090" y="29951"/>
                  </a:cubicBezTo>
                  <a:cubicBezTo>
                    <a:pt x="27121" y="29955"/>
                    <a:pt x="27155" y="29955"/>
                    <a:pt x="27186" y="29955"/>
                  </a:cubicBezTo>
                  <a:cubicBezTo>
                    <a:pt x="27274" y="29963"/>
                    <a:pt x="27357" y="29965"/>
                    <a:pt x="27446" y="29965"/>
                  </a:cubicBezTo>
                  <a:cubicBezTo>
                    <a:pt x="27534" y="29974"/>
                    <a:pt x="27621" y="29978"/>
                    <a:pt x="27710" y="29982"/>
                  </a:cubicBezTo>
                  <a:cubicBezTo>
                    <a:pt x="27802" y="29984"/>
                    <a:pt x="27890" y="29989"/>
                    <a:pt x="27982" y="29993"/>
                  </a:cubicBezTo>
                  <a:cubicBezTo>
                    <a:pt x="28039" y="29996"/>
                    <a:pt x="28101" y="30001"/>
                    <a:pt x="28158" y="30003"/>
                  </a:cubicBezTo>
                  <a:cubicBezTo>
                    <a:pt x="29163" y="30050"/>
                    <a:pt x="30163" y="30095"/>
                    <a:pt x="31168" y="30137"/>
                  </a:cubicBezTo>
                  <a:cubicBezTo>
                    <a:pt x="31234" y="30146"/>
                    <a:pt x="31298" y="30146"/>
                    <a:pt x="31367" y="30146"/>
                  </a:cubicBezTo>
                  <a:cubicBezTo>
                    <a:pt x="31516" y="30156"/>
                    <a:pt x="31662" y="30165"/>
                    <a:pt x="31812" y="30165"/>
                  </a:cubicBezTo>
                  <a:cubicBezTo>
                    <a:pt x="31923" y="30178"/>
                    <a:pt x="32037" y="30180"/>
                    <a:pt x="32149" y="30180"/>
                  </a:cubicBezTo>
                  <a:cubicBezTo>
                    <a:pt x="32157" y="30184"/>
                    <a:pt x="32159" y="30184"/>
                    <a:pt x="32168" y="30184"/>
                  </a:cubicBezTo>
                  <a:cubicBezTo>
                    <a:pt x="32591" y="30203"/>
                    <a:pt x="33017" y="30222"/>
                    <a:pt x="33443" y="30237"/>
                  </a:cubicBezTo>
                  <a:cubicBezTo>
                    <a:pt x="34825" y="30300"/>
                    <a:pt x="36204" y="30353"/>
                    <a:pt x="37585" y="30403"/>
                  </a:cubicBezTo>
                  <a:cubicBezTo>
                    <a:pt x="38128" y="30422"/>
                    <a:pt x="38673" y="30441"/>
                    <a:pt x="39214" y="30460"/>
                  </a:cubicBezTo>
                  <a:cubicBezTo>
                    <a:pt x="39253" y="30460"/>
                    <a:pt x="39287" y="30464"/>
                    <a:pt x="39322" y="30464"/>
                  </a:cubicBezTo>
                  <a:lnTo>
                    <a:pt x="39325" y="30464"/>
                  </a:lnTo>
                  <a:cubicBezTo>
                    <a:pt x="40429" y="30503"/>
                    <a:pt x="41529" y="30536"/>
                    <a:pt x="42633" y="30572"/>
                  </a:cubicBezTo>
                  <a:cubicBezTo>
                    <a:pt x="43040" y="30584"/>
                    <a:pt x="43442" y="30595"/>
                    <a:pt x="43849" y="30606"/>
                  </a:cubicBezTo>
                  <a:cubicBezTo>
                    <a:pt x="43929" y="30610"/>
                    <a:pt x="44013" y="30610"/>
                    <a:pt x="44094" y="30610"/>
                  </a:cubicBezTo>
                  <a:cubicBezTo>
                    <a:pt x="44102" y="30612"/>
                    <a:pt x="44105" y="30612"/>
                    <a:pt x="44113" y="30612"/>
                  </a:cubicBezTo>
                  <a:lnTo>
                    <a:pt x="44186" y="30612"/>
                  </a:lnTo>
                  <a:cubicBezTo>
                    <a:pt x="44235" y="30616"/>
                    <a:pt x="44286" y="30616"/>
                    <a:pt x="44336" y="30616"/>
                  </a:cubicBezTo>
                  <a:cubicBezTo>
                    <a:pt x="44339" y="30617"/>
                    <a:pt x="44344" y="30618"/>
                    <a:pt x="44349" y="30618"/>
                  </a:cubicBezTo>
                  <a:cubicBezTo>
                    <a:pt x="44354" y="30618"/>
                    <a:pt x="44358" y="30617"/>
                    <a:pt x="44362" y="30616"/>
                  </a:cubicBezTo>
                  <a:cubicBezTo>
                    <a:pt x="44455" y="30620"/>
                    <a:pt x="44541" y="30624"/>
                    <a:pt x="44634" y="30624"/>
                  </a:cubicBezTo>
                  <a:cubicBezTo>
                    <a:pt x="44914" y="30635"/>
                    <a:pt x="45199" y="30638"/>
                    <a:pt x="45478" y="30645"/>
                  </a:cubicBezTo>
                  <a:cubicBezTo>
                    <a:pt x="45701" y="30654"/>
                    <a:pt x="45926" y="30657"/>
                    <a:pt x="46148" y="30664"/>
                  </a:cubicBezTo>
                  <a:cubicBezTo>
                    <a:pt x="46325" y="30670"/>
                    <a:pt x="46504" y="30673"/>
                    <a:pt x="46681" y="30681"/>
                  </a:cubicBezTo>
                  <a:cubicBezTo>
                    <a:pt x="48868" y="30732"/>
                    <a:pt x="51056" y="30770"/>
                    <a:pt x="53246" y="30801"/>
                  </a:cubicBezTo>
                  <a:cubicBezTo>
                    <a:pt x="55875" y="30839"/>
                    <a:pt x="58510" y="30858"/>
                    <a:pt x="61141" y="30896"/>
                  </a:cubicBezTo>
                  <a:lnTo>
                    <a:pt x="61394" y="30896"/>
                  </a:lnTo>
                  <a:cubicBezTo>
                    <a:pt x="61424" y="30896"/>
                    <a:pt x="61456" y="30896"/>
                    <a:pt x="61487" y="30898"/>
                  </a:cubicBezTo>
                  <a:cubicBezTo>
                    <a:pt x="61845" y="30903"/>
                    <a:pt x="62206" y="30906"/>
                    <a:pt x="62567" y="30915"/>
                  </a:cubicBezTo>
                  <a:cubicBezTo>
                    <a:pt x="65040" y="30953"/>
                    <a:pt x="67514" y="31006"/>
                    <a:pt x="69986" y="31107"/>
                  </a:cubicBezTo>
                  <a:cubicBezTo>
                    <a:pt x="72050" y="31188"/>
                    <a:pt x="74112" y="31298"/>
                    <a:pt x="76171" y="31451"/>
                  </a:cubicBezTo>
                  <a:cubicBezTo>
                    <a:pt x="78446" y="31622"/>
                    <a:pt x="80720" y="31851"/>
                    <a:pt x="82997" y="32062"/>
                  </a:cubicBezTo>
                  <a:cubicBezTo>
                    <a:pt x="85922" y="32329"/>
                    <a:pt x="88853" y="32558"/>
                    <a:pt x="91795" y="32558"/>
                  </a:cubicBezTo>
                  <a:cubicBezTo>
                    <a:pt x="93366" y="32558"/>
                    <a:pt x="94940" y="32493"/>
                    <a:pt x="96517" y="32334"/>
                  </a:cubicBezTo>
                  <a:cubicBezTo>
                    <a:pt x="97280" y="32257"/>
                    <a:pt x="98035" y="32165"/>
                    <a:pt x="98794" y="32062"/>
                  </a:cubicBezTo>
                  <a:cubicBezTo>
                    <a:pt x="99174" y="32008"/>
                    <a:pt x="99549" y="31954"/>
                    <a:pt x="99929" y="31896"/>
                  </a:cubicBezTo>
                  <a:cubicBezTo>
                    <a:pt x="99948" y="31891"/>
                    <a:pt x="99963" y="31891"/>
                    <a:pt x="99983" y="31889"/>
                  </a:cubicBezTo>
                  <a:cubicBezTo>
                    <a:pt x="100279" y="31846"/>
                    <a:pt x="100580" y="31796"/>
                    <a:pt x="100876" y="31750"/>
                  </a:cubicBezTo>
                  <a:cubicBezTo>
                    <a:pt x="100911" y="31745"/>
                    <a:pt x="100946" y="31737"/>
                    <a:pt x="100984" y="31735"/>
                  </a:cubicBezTo>
                  <a:cubicBezTo>
                    <a:pt x="101138" y="31707"/>
                    <a:pt x="101291" y="31683"/>
                    <a:pt x="101444" y="31661"/>
                  </a:cubicBezTo>
                  <a:cubicBezTo>
                    <a:pt x="101532" y="31646"/>
                    <a:pt x="101624" y="31631"/>
                    <a:pt x="101717" y="31615"/>
                  </a:cubicBezTo>
                  <a:cubicBezTo>
                    <a:pt x="101804" y="31599"/>
                    <a:pt x="101893" y="31584"/>
                    <a:pt x="101980" y="31572"/>
                  </a:cubicBezTo>
                  <a:cubicBezTo>
                    <a:pt x="102491" y="31484"/>
                    <a:pt x="103006" y="31401"/>
                    <a:pt x="103518" y="31309"/>
                  </a:cubicBezTo>
                  <a:cubicBezTo>
                    <a:pt x="103798" y="31266"/>
                    <a:pt x="104075" y="31216"/>
                    <a:pt x="104354" y="31170"/>
                  </a:cubicBezTo>
                  <a:cubicBezTo>
                    <a:pt x="106797" y="30752"/>
                    <a:pt x="109236" y="30347"/>
                    <a:pt x="111690" y="30109"/>
                  </a:cubicBezTo>
                  <a:cubicBezTo>
                    <a:pt x="111764" y="30101"/>
                    <a:pt x="111836" y="30097"/>
                    <a:pt x="111908" y="30090"/>
                  </a:cubicBezTo>
                  <a:cubicBezTo>
                    <a:pt x="112989" y="29991"/>
                    <a:pt x="114075" y="29926"/>
                    <a:pt x="115160" y="29911"/>
                  </a:cubicBezTo>
                  <a:cubicBezTo>
                    <a:pt x="115341" y="29907"/>
                    <a:pt x="115522" y="29906"/>
                    <a:pt x="115704" y="29906"/>
                  </a:cubicBezTo>
                  <a:cubicBezTo>
                    <a:pt x="116038" y="29906"/>
                    <a:pt x="116372" y="29911"/>
                    <a:pt x="116705" y="29918"/>
                  </a:cubicBezTo>
                  <a:cubicBezTo>
                    <a:pt x="116981" y="29926"/>
                    <a:pt x="117258" y="29933"/>
                    <a:pt x="117530" y="29945"/>
                  </a:cubicBezTo>
                  <a:cubicBezTo>
                    <a:pt x="117736" y="29953"/>
                    <a:pt x="117940" y="29964"/>
                    <a:pt x="118143" y="29975"/>
                  </a:cubicBezTo>
                  <a:cubicBezTo>
                    <a:pt x="118556" y="29997"/>
                    <a:pt x="118974" y="30025"/>
                    <a:pt x="119389" y="30059"/>
                  </a:cubicBezTo>
                  <a:cubicBezTo>
                    <a:pt x="119463" y="30064"/>
                    <a:pt x="119535" y="30072"/>
                    <a:pt x="119609" y="30076"/>
                  </a:cubicBezTo>
                  <a:cubicBezTo>
                    <a:pt x="119643" y="30078"/>
                    <a:pt x="119677" y="30084"/>
                    <a:pt x="119712" y="30086"/>
                  </a:cubicBezTo>
                  <a:cubicBezTo>
                    <a:pt x="121589" y="30239"/>
                    <a:pt x="123468" y="30480"/>
                    <a:pt x="125344" y="30729"/>
                  </a:cubicBezTo>
                  <a:cubicBezTo>
                    <a:pt x="125749" y="30784"/>
                    <a:pt x="126156" y="30841"/>
                    <a:pt x="126563" y="30895"/>
                  </a:cubicBezTo>
                  <a:cubicBezTo>
                    <a:pt x="126819" y="30930"/>
                    <a:pt x="127072" y="30961"/>
                    <a:pt x="127329" y="30995"/>
                  </a:cubicBezTo>
                  <a:cubicBezTo>
                    <a:pt x="127522" y="31022"/>
                    <a:pt x="127709" y="31045"/>
                    <a:pt x="127898" y="31071"/>
                  </a:cubicBezTo>
                  <a:cubicBezTo>
                    <a:pt x="128663" y="31168"/>
                    <a:pt x="129435" y="31263"/>
                    <a:pt x="130201" y="31348"/>
                  </a:cubicBezTo>
                  <a:cubicBezTo>
                    <a:pt x="131616" y="31506"/>
                    <a:pt x="133030" y="31631"/>
                    <a:pt x="134448" y="31731"/>
                  </a:cubicBezTo>
                  <a:cubicBezTo>
                    <a:pt x="134836" y="31758"/>
                    <a:pt x="135228" y="31786"/>
                    <a:pt x="135616" y="31807"/>
                  </a:cubicBezTo>
                  <a:cubicBezTo>
                    <a:pt x="136837" y="31880"/>
                    <a:pt x="138062" y="31937"/>
                    <a:pt x="139288" y="31980"/>
                  </a:cubicBezTo>
                  <a:cubicBezTo>
                    <a:pt x="139377" y="31984"/>
                    <a:pt x="139469" y="31988"/>
                    <a:pt x="139557" y="31992"/>
                  </a:cubicBezTo>
                  <a:cubicBezTo>
                    <a:pt x="139597" y="31992"/>
                    <a:pt x="139635" y="31994"/>
                    <a:pt x="139679" y="31994"/>
                  </a:cubicBezTo>
                  <a:cubicBezTo>
                    <a:pt x="140492" y="32022"/>
                    <a:pt x="141305" y="32041"/>
                    <a:pt x="142118" y="32060"/>
                  </a:cubicBezTo>
                  <a:cubicBezTo>
                    <a:pt x="143929" y="32095"/>
                    <a:pt x="145741" y="32111"/>
                    <a:pt x="147552" y="32114"/>
                  </a:cubicBezTo>
                  <a:lnTo>
                    <a:pt x="147567" y="32114"/>
                  </a:lnTo>
                  <a:cubicBezTo>
                    <a:pt x="148280" y="32117"/>
                    <a:pt x="148995" y="32118"/>
                    <a:pt x="149710" y="32118"/>
                  </a:cubicBezTo>
                  <a:cubicBezTo>
                    <a:pt x="150282" y="32118"/>
                    <a:pt x="150853" y="32118"/>
                    <a:pt x="151424" y="32118"/>
                  </a:cubicBezTo>
                  <a:lnTo>
                    <a:pt x="152636" y="32118"/>
                  </a:lnTo>
                  <a:cubicBezTo>
                    <a:pt x="155249" y="32112"/>
                    <a:pt x="157864" y="32109"/>
                    <a:pt x="160483" y="32101"/>
                  </a:cubicBezTo>
                  <a:cubicBezTo>
                    <a:pt x="163012" y="32099"/>
                    <a:pt x="165542" y="32087"/>
                    <a:pt x="168069" y="32071"/>
                  </a:cubicBezTo>
                  <a:cubicBezTo>
                    <a:pt x="168641" y="32068"/>
                    <a:pt x="169211" y="32068"/>
                    <a:pt x="169783" y="32060"/>
                  </a:cubicBezTo>
                  <a:cubicBezTo>
                    <a:pt x="170926" y="32057"/>
                    <a:pt x="172071" y="32049"/>
                    <a:pt x="173214" y="32037"/>
                  </a:cubicBezTo>
                  <a:cubicBezTo>
                    <a:pt x="173402" y="32037"/>
                    <a:pt x="173594" y="32035"/>
                    <a:pt x="173781" y="32035"/>
                  </a:cubicBezTo>
                  <a:cubicBezTo>
                    <a:pt x="174321" y="32027"/>
                    <a:pt x="174862" y="32022"/>
                    <a:pt x="175399" y="32018"/>
                  </a:cubicBezTo>
                  <a:cubicBezTo>
                    <a:pt x="175540" y="32015"/>
                    <a:pt x="175682" y="32015"/>
                    <a:pt x="175820" y="32011"/>
                  </a:cubicBezTo>
                  <a:cubicBezTo>
                    <a:pt x="176050" y="32011"/>
                    <a:pt x="176280" y="32006"/>
                    <a:pt x="176507" y="32003"/>
                  </a:cubicBezTo>
                  <a:lnTo>
                    <a:pt x="176686" y="32003"/>
                  </a:lnTo>
                  <a:cubicBezTo>
                    <a:pt x="176697" y="32003"/>
                    <a:pt x="176705" y="32003"/>
                    <a:pt x="176714" y="31999"/>
                  </a:cubicBezTo>
                  <a:cubicBezTo>
                    <a:pt x="177159" y="31996"/>
                    <a:pt x="177599" y="31992"/>
                    <a:pt x="178044" y="31984"/>
                  </a:cubicBezTo>
                  <a:cubicBezTo>
                    <a:pt x="178934" y="31976"/>
                    <a:pt x="179818" y="31961"/>
                    <a:pt x="180708" y="31946"/>
                  </a:cubicBezTo>
                  <a:cubicBezTo>
                    <a:pt x="193186" y="31762"/>
                    <a:pt x="205651" y="31343"/>
                    <a:pt x="218070" y="30404"/>
                  </a:cubicBezTo>
                  <a:cubicBezTo>
                    <a:pt x="219569" y="30298"/>
                    <a:pt x="221064" y="30179"/>
                    <a:pt x="222559" y="30048"/>
                  </a:cubicBezTo>
                  <a:cubicBezTo>
                    <a:pt x="222788" y="30029"/>
                    <a:pt x="223016" y="30009"/>
                    <a:pt x="223241" y="29987"/>
                  </a:cubicBezTo>
                  <a:cubicBezTo>
                    <a:pt x="224422" y="29886"/>
                    <a:pt x="225603" y="29778"/>
                    <a:pt x="226784" y="29664"/>
                  </a:cubicBezTo>
                  <a:cubicBezTo>
                    <a:pt x="227394" y="29609"/>
                    <a:pt x="228002" y="29550"/>
                    <a:pt x="228612" y="29487"/>
                  </a:cubicBezTo>
                  <a:lnTo>
                    <a:pt x="228612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  <a:alpha val="52510"/>
                  </a:srgbClr>
                </a:gs>
                <a:gs pos="50000">
                  <a:srgbClr val="FFFFFF">
                    <a:alpha val="0"/>
                    <a:alpha val="52510"/>
                  </a:srgbClr>
                </a:gs>
                <a:gs pos="100000">
                  <a:srgbClr val="FFFFFF">
                    <a:alpha val="5251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49" name="Google Shape;3049;p20"/>
          <p:cNvGrpSpPr/>
          <p:nvPr/>
        </p:nvGrpSpPr>
        <p:grpSpPr>
          <a:xfrm>
            <a:off x="-215375" y="4611311"/>
            <a:ext cx="9363255" cy="772411"/>
            <a:chOff x="-215375" y="4611311"/>
            <a:chExt cx="9363255" cy="772411"/>
          </a:xfrm>
        </p:grpSpPr>
        <p:sp>
          <p:nvSpPr>
            <p:cNvPr id="3050" name="Google Shape;3050;p20"/>
            <p:cNvSpPr/>
            <p:nvPr/>
          </p:nvSpPr>
          <p:spPr>
            <a:xfrm>
              <a:off x="-215375" y="4611311"/>
              <a:ext cx="3124457" cy="767210"/>
            </a:xfrm>
            <a:custGeom>
              <a:avLst/>
              <a:gdLst/>
              <a:ahLst/>
              <a:cxnLst/>
              <a:rect l="l" t="t" r="r" b="b"/>
              <a:pathLst>
                <a:path w="76290" h="18733" extrusionOk="0">
                  <a:moveTo>
                    <a:pt x="48135" y="2161"/>
                  </a:moveTo>
                  <a:cubicBezTo>
                    <a:pt x="48135" y="2162"/>
                    <a:pt x="48135" y="2162"/>
                    <a:pt x="48135" y="2162"/>
                  </a:cubicBezTo>
                  <a:lnTo>
                    <a:pt x="48135" y="2162"/>
                  </a:lnTo>
                  <a:cubicBezTo>
                    <a:pt x="48135" y="2162"/>
                    <a:pt x="48135" y="2162"/>
                    <a:pt x="48135" y="2161"/>
                  </a:cubicBezTo>
                  <a:close/>
                  <a:moveTo>
                    <a:pt x="25584" y="2941"/>
                  </a:moveTo>
                  <a:cubicBezTo>
                    <a:pt x="26048" y="3182"/>
                    <a:pt x="26485" y="3481"/>
                    <a:pt x="26884" y="3831"/>
                  </a:cubicBezTo>
                  <a:cubicBezTo>
                    <a:pt x="26409" y="3616"/>
                    <a:pt x="25969" y="3307"/>
                    <a:pt x="25584" y="2941"/>
                  </a:cubicBezTo>
                  <a:close/>
                  <a:moveTo>
                    <a:pt x="36503" y="0"/>
                  </a:moveTo>
                  <a:lnTo>
                    <a:pt x="36503" y="0"/>
                  </a:lnTo>
                  <a:cubicBezTo>
                    <a:pt x="36676" y="983"/>
                    <a:pt x="36847" y="1959"/>
                    <a:pt x="37020" y="2942"/>
                  </a:cubicBezTo>
                  <a:cubicBezTo>
                    <a:pt x="36353" y="2383"/>
                    <a:pt x="35802" y="1669"/>
                    <a:pt x="35417" y="868"/>
                  </a:cubicBezTo>
                  <a:lnTo>
                    <a:pt x="35417" y="868"/>
                  </a:lnTo>
                  <a:cubicBezTo>
                    <a:pt x="35742" y="1658"/>
                    <a:pt x="36069" y="2451"/>
                    <a:pt x="36400" y="3246"/>
                  </a:cubicBezTo>
                  <a:cubicBezTo>
                    <a:pt x="35291" y="2966"/>
                    <a:pt x="34344" y="2057"/>
                    <a:pt x="33980" y="917"/>
                  </a:cubicBezTo>
                  <a:lnTo>
                    <a:pt x="33980" y="917"/>
                  </a:lnTo>
                  <a:cubicBezTo>
                    <a:pt x="33832" y="1837"/>
                    <a:pt x="34100" y="2820"/>
                    <a:pt x="34694" y="3513"/>
                  </a:cubicBezTo>
                  <a:cubicBezTo>
                    <a:pt x="33790" y="3293"/>
                    <a:pt x="32961" y="2750"/>
                    <a:pt x="32374" y="1995"/>
                  </a:cubicBezTo>
                  <a:lnTo>
                    <a:pt x="32374" y="1995"/>
                  </a:lnTo>
                  <a:cubicBezTo>
                    <a:pt x="32550" y="2435"/>
                    <a:pt x="32770" y="2885"/>
                    <a:pt x="32876" y="3344"/>
                  </a:cubicBezTo>
                  <a:cubicBezTo>
                    <a:pt x="32788" y="3363"/>
                    <a:pt x="32701" y="3371"/>
                    <a:pt x="32613" y="3371"/>
                  </a:cubicBezTo>
                  <a:cubicBezTo>
                    <a:pt x="32113" y="3371"/>
                    <a:pt x="31614" y="3093"/>
                    <a:pt x="31177" y="2891"/>
                  </a:cubicBezTo>
                  <a:lnTo>
                    <a:pt x="31177" y="2891"/>
                  </a:lnTo>
                  <a:cubicBezTo>
                    <a:pt x="31292" y="3144"/>
                    <a:pt x="31407" y="3396"/>
                    <a:pt x="31519" y="3646"/>
                  </a:cubicBezTo>
                  <a:cubicBezTo>
                    <a:pt x="30898" y="3508"/>
                    <a:pt x="30311" y="3201"/>
                    <a:pt x="29836" y="2764"/>
                  </a:cubicBezTo>
                  <a:lnTo>
                    <a:pt x="29836" y="2764"/>
                  </a:lnTo>
                  <a:cubicBezTo>
                    <a:pt x="29970" y="3204"/>
                    <a:pt x="30247" y="3597"/>
                    <a:pt x="30606" y="3857"/>
                  </a:cubicBezTo>
                  <a:cubicBezTo>
                    <a:pt x="30477" y="3764"/>
                    <a:pt x="30085" y="3784"/>
                    <a:pt x="29912" y="3726"/>
                  </a:cubicBezTo>
                  <a:cubicBezTo>
                    <a:pt x="29663" y="3637"/>
                    <a:pt x="29465" y="3523"/>
                    <a:pt x="29272" y="3339"/>
                  </a:cubicBezTo>
                  <a:cubicBezTo>
                    <a:pt x="28903" y="2986"/>
                    <a:pt x="28537" y="2515"/>
                    <a:pt x="28257" y="2077"/>
                  </a:cubicBezTo>
                  <a:lnTo>
                    <a:pt x="28257" y="2077"/>
                  </a:lnTo>
                  <a:cubicBezTo>
                    <a:pt x="28253" y="2707"/>
                    <a:pt x="28468" y="3335"/>
                    <a:pt x="28851" y="3818"/>
                  </a:cubicBezTo>
                  <a:cubicBezTo>
                    <a:pt x="27738" y="3430"/>
                    <a:pt x="26615" y="3101"/>
                    <a:pt x="25473" y="2833"/>
                  </a:cubicBezTo>
                  <a:cubicBezTo>
                    <a:pt x="25177" y="2529"/>
                    <a:pt x="24921" y="2192"/>
                    <a:pt x="24713" y="1819"/>
                  </a:cubicBezTo>
                  <a:lnTo>
                    <a:pt x="24713" y="1819"/>
                  </a:lnTo>
                  <a:cubicBezTo>
                    <a:pt x="24612" y="2561"/>
                    <a:pt x="24816" y="3337"/>
                    <a:pt x="25264" y="3917"/>
                  </a:cubicBezTo>
                  <a:cubicBezTo>
                    <a:pt x="24736" y="3354"/>
                    <a:pt x="24205" y="2786"/>
                    <a:pt x="23677" y="2224"/>
                  </a:cubicBezTo>
                  <a:lnTo>
                    <a:pt x="23677" y="2224"/>
                  </a:lnTo>
                  <a:cubicBezTo>
                    <a:pt x="23703" y="2745"/>
                    <a:pt x="23808" y="3266"/>
                    <a:pt x="23975" y="3757"/>
                  </a:cubicBezTo>
                  <a:cubicBezTo>
                    <a:pt x="22947" y="2886"/>
                    <a:pt x="21777" y="2200"/>
                    <a:pt x="20531" y="1733"/>
                  </a:cubicBezTo>
                  <a:lnTo>
                    <a:pt x="20531" y="1733"/>
                  </a:lnTo>
                  <a:cubicBezTo>
                    <a:pt x="21170" y="2308"/>
                    <a:pt x="21667" y="3051"/>
                    <a:pt x="21971" y="3871"/>
                  </a:cubicBezTo>
                  <a:cubicBezTo>
                    <a:pt x="20993" y="3020"/>
                    <a:pt x="20065" y="2099"/>
                    <a:pt x="19194" y="1123"/>
                  </a:cubicBezTo>
                  <a:lnTo>
                    <a:pt x="19194" y="1123"/>
                  </a:lnTo>
                  <a:cubicBezTo>
                    <a:pt x="19190" y="1994"/>
                    <a:pt x="19539" y="2859"/>
                    <a:pt x="20130" y="3464"/>
                  </a:cubicBezTo>
                  <a:cubicBezTo>
                    <a:pt x="19422" y="2833"/>
                    <a:pt x="18754" y="2149"/>
                    <a:pt x="18129" y="1421"/>
                  </a:cubicBezTo>
                  <a:lnTo>
                    <a:pt x="18129" y="1421"/>
                  </a:lnTo>
                  <a:cubicBezTo>
                    <a:pt x="18298" y="2156"/>
                    <a:pt x="18616" y="2854"/>
                    <a:pt x="19057" y="3453"/>
                  </a:cubicBezTo>
                  <a:cubicBezTo>
                    <a:pt x="18172" y="2836"/>
                    <a:pt x="17212" y="2330"/>
                    <a:pt x="16213" y="1955"/>
                  </a:cubicBezTo>
                  <a:lnTo>
                    <a:pt x="16213" y="1955"/>
                  </a:lnTo>
                  <a:cubicBezTo>
                    <a:pt x="16546" y="2300"/>
                    <a:pt x="16842" y="2683"/>
                    <a:pt x="17086" y="3101"/>
                  </a:cubicBezTo>
                  <a:cubicBezTo>
                    <a:pt x="16658" y="2816"/>
                    <a:pt x="16196" y="2582"/>
                    <a:pt x="15718" y="2398"/>
                  </a:cubicBezTo>
                  <a:lnTo>
                    <a:pt x="15718" y="2398"/>
                  </a:lnTo>
                  <a:cubicBezTo>
                    <a:pt x="15802" y="2740"/>
                    <a:pt x="15887" y="3077"/>
                    <a:pt x="15971" y="3414"/>
                  </a:cubicBezTo>
                  <a:cubicBezTo>
                    <a:pt x="15106" y="2847"/>
                    <a:pt x="14343" y="2098"/>
                    <a:pt x="13740" y="1224"/>
                  </a:cubicBezTo>
                  <a:lnTo>
                    <a:pt x="13740" y="1224"/>
                  </a:lnTo>
                  <a:cubicBezTo>
                    <a:pt x="13905" y="1911"/>
                    <a:pt x="14115" y="2586"/>
                    <a:pt x="14370" y="3241"/>
                  </a:cubicBezTo>
                  <a:cubicBezTo>
                    <a:pt x="13480" y="2993"/>
                    <a:pt x="12565" y="2742"/>
                    <a:pt x="11657" y="2742"/>
                  </a:cubicBezTo>
                  <a:cubicBezTo>
                    <a:pt x="11374" y="2742"/>
                    <a:pt x="11092" y="2766"/>
                    <a:pt x="10811" y="2822"/>
                  </a:cubicBezTo>
                  <a:cubicBezTo>
                    <a:pt x="10543" y="2879"/>
                    <a:pt x="10279" y="2961"/>
                    <a:pt x="10007" y="2961"/>
                  </a:cubicBezTo>
                  <a:cubicBezTo>
                    <a:pt x="10003" y="2961"/>
                    <a:pt x="9999" y="2961"/>
                    <a:pt x="9995" y="2961"/>
                  </a:cubicBezTo>
                  <a:cubicBezTo>
                    <a:pt x="9737" y="2957"/>
                    <a:pt x="9484" y="2877"/>
                    <a:pt x="9246" y="2768"/>
                  </a:cubicBezTo>
                  <a:cubicBezTo>
                    <a:pt x="8630" y="2484"/>
                    <a:pt x="8103" y="1995"/>
                    <a:pt x="7759" y="1385"/>
                  </a:cubicBezTo>
                  <a:lnTo>
                    <a:pt x="7759" y="1385"/>
                  </a:lnTo>
                  <a:cubicBezTo>
                    <a:pt x="8063" y="2105"/>
                    <a:pt x="8603" y="2714"/>
                    <a:pt x="9270" y="3075"/>
                  </a:cubicBezTo>
                  <a:cubicBezTo>
                    <a:pt x="8333" y="2622"/>
                    <a:pt x="7503" y="1944"/>
                    <a:pt x="6851" y="1105"/>
                  </a:cubicBezTo>
                  <a:lnTo>
                    <a:pt x="6851" y="1105"/>
                  </a:lnTo>
                  <a:cubicBezTo>
                    <a:pt x="7169" y="1722"/>
                    <a:pt x="7492" y="2339"/>
                    <a:pt x="7810" y="2956"/>
                  </a:cubicBezTo>
                  <a:cubicBezTo>
                    <a:pt x="7226" y="2392"/>
                    <a:pt x="6578" y="1901"/>
                    <a:pt x="5885" y="1499"/>
                  </a:cubicBezTo>
                  <a:lnTo>
                    <a:pt x="5885" y="1499"/>
                  </a:lnTo>
                  <a:cubicBezTo>
                    <a:pt x="6215" y="1882"/>
                    <a:pt x="6468" y="2338"/>
                    <a:pt x="6626" y="2829"/>
                  </a:cubicBezTo>
                  <a:cubicBezTo>
                    <a:pt x="5253" y="2714"/>
                    <a:pt x="3931" y="2047"/>
                    <a:pt x="2991" y="988"/>
                  </a:cubicBezTo>
                  <a:lnTo>
                    <a:pt x="2991" y="988"/>
                  </a:lnTo>
                  <a:cubicBezTo>
                    <a:pt x="3410" y="1652"/>
                    <a:pt x="3830" y="2310"/>
                    <a:pt x="4249" y="2975"/>
                  </a:cubicBezTo>
                  <a:cubicBezTo>
                    <a:pt x="3209" y="2500"/>
                    <a:pt x="2288" y="1729"/>
                    <a:pt x="1618" y="766"/>
                  </a:cubicBezTo>
                  <a:lnTo>
                    <a:pt x="1618" y="766"/>
                  </a:lnTo>
                  <a:cubicBezTo>
                    <a:pt x="1784" y="1526"/>
                    <a:pt x="1952" y="2283"/>
                    <a:pt x="2117" y="3047"/>
                  </a:cubicBezTo>
                  <a:cubicBezTo>
                    <a:pt x="1466" y="2450"/>
                    <a:pt x="755" y="1925"/>
                    <a:pt x="0" y="1484"/>
                  </a:cubicBezTo>
                  <a:lnTo>
                    <a:pt x="0" y="18731"/>
                  </a:lnTo>
                  <a:lnTo>
                    <a:pt x="70562" y="18731"/>
                  </a:lnTo>
                  <a:cubicBezTo>
                    <a:pt x="70020" y="17568"/>
                    <a:pt x="69606" y="16334"/>
                    <a:pt x="69336" y="15064"/>
                  </a:cubicBezTo>
                  <a:lnTo>
                    <a:pt x="69336" y="15064"/>
                  </a:lnTo>
                  <a:cubicBezTo>
                    <a:pt x="69521" y="16130"/>
                    <a:pt x="69536" y="17229"/>
                    <a:pt x="69386" y="18299"/>
                  </a:cubicBezTo>
                  <a:cubicBezTo>
                    <a:pt x="69152" y="17897"/>
                    <a:pt x="68957" y="17474"/>
                    <a:pt x="68795" y="17034"/>
                  </a:cubicBezTo>
                  <a:cubicBezTo>
                    <a:pt x="68694" y="16762"/>
                    <a:pt x="68610" y="16483"/>
                    <a:pt x="68542" y="16198"/>
                  </a:cubicBezTo>
                  <a:cubicBezTo>
                    <a:pt x="68542" y="16195"/>
                    <a:pt x="68542" y="16195"/>
                    <a:pt x="68539" y="16190"/>
                  </a:cubicBezTo>
                  <a:cubicBezTo>
                    <a:pt x="68313" y="15262"/>
                    <a:pt x="68243" y="14288"/>
                    <a:pt x="68351" y="13337"/>
                  </a:cubicBezTo>
                  <a:lnTo>
                    <a:pt x="68351" y="13337"/>
                  </a:lnTo>
                  <a:cubicBezTo>
                    <a:pt x="68303" y="13433"/>
                    <a:pt x="68252" y="13531"/>
                    <a:pt x="68205" y="13626"/>
                  </a:cubicBezTo>
                  <a:lnTo>
                    <a:pt x="68205" y="13641"/>
                  </a:lnTo>
                  <a:cubicBezTo>
                    <a:pt x="68094" y="13871"/>
                    <a:pt x="67994" y="14094"/>
                    <a:pt x="67918" y="14335"/>
                  </a:cubicBezTo>
                  <a:lnTo>
                    <a:pt x="67918" y="14382"/>
                  </a:lnTo>
                  <a:cubicBezTo>
                    <a:pt x="67874" y="14490"/>
                    <a:pt x="67841" y="14562"/>
                    <a:pt x="67810" y="14677"/>
                  </a:cubicBezTo>
                  <a:cubicBezTo>
                    <a:pt x="67701" y="15050"/>
                    <a:pt x="67630" y="15432"/>
                    <a:pt x="67591" y="15820"/>
                  </a:cubicBezTo>
                  <a:lnTo>
                    <a:pt x="67591" y="15823"/>
                  </a:lnTo>
                  <a:cubicBezTo>
                    <a:pt x="67555" y="16149"/>
                    <a:pt x="67548" y="16475"/>
                    <a:pt x="67563" y="16800"/>
                  </a:cubicBezTo>
                  <a:cubicBezTo>
                    <a:pt x="67487" y="16686"/>
                    <a:pt x="67409" y="16570"/>
                    <a:pt x="67333" y="16456"/>
                  </a:cubicBezTo>
                  <a:cubicBezTo>
                    <a:pt x="67283" y="16382"/>
                    <a:pt x="67232" y="16310"/>
                    <a:pt x="67184" y="16233"/>
                  </a:cubicBezTo>
                  <a:cubicBezTo>
                    <a:pt x="66953" y="15889"/>
                    <a:pt x="66723" y="15543"/>
                    <a:pt x="66494" y="15199"/>
                  </a:cubicBezTo>
                  <a:lnTo>
                    <a:pt x="66491" y="15195"/>
                  </a:lnTo>
                  <a:cubicBezTo>
                    <a:pt x="66482" y="15187"/>
                    <a:pt x="66480" y="15179"/>
                    <a:pt x="66472" y="15168"/>
                  </a:cubicBezTo>
                  <a:cubicBezTo>
                    <a:pt x="66360" y="15003"/>
                    <a:pt x="66250" y="14837"/>
                    <a:pt x="66138" y="14670"/>
                  </a:cubicBezTo>
                  <a:cubicBezTo>
                    <a:pt x="66135" y="14666"/>
                    <a:pt x="66135" y="14661"/>
                    <a:pt x="66130" y="14658"/>
                  </a:cubicBezTo>
                  <a:cubicBezTo>
                    <a:pt x="65992" y="14451"/>
                    <a:pt x="65850" y="14240"/>
                    <a:pt x="65712" y="14034"/>
                  </a:cubicBezTo>
                  <a:lnTo>
                    <a:pt x="65712" y="14034"/>
                  </a:lnTo>
                  <a:cubicBezTo>
                    <a:pt x="65938" y="14597"/>
                    <a:pt x="66022" y="15225"/>
                    <a:pt x="65953" y="15835"/>
                  </a:cubicBezTo>
                  <a:cubicBezTo>
                    <a:pt x="65712" y="15694"/>
                    <a:pt x="65487" y="15525"/>
                    <a:pt x="65275" y="15333"/>
                  </a:cubicBezTo>
                  <a:cubicBezTo>
                    <a:pt x="65221" y="15284"/>
                    <a:pt x="65164" y="15230"/>
                    <a:pt x="65114" y="15176"/>
                  </a:cubicBezTo>
                  <a:cubicBezTo>
                    <a:pt x="64784" y="14843"/>
                    <a:pt x="64509" y="14460"/>
                    <a:pt x="64301" y="14034"/>
                  </a:cubicBezTo>
                  <a:cubicBezTo>
                    <a:pt x="64298" y="14034"/>
                    <a:pt x="64298" y="14030"/>
                    <a:pt x="64298" y="14030"/>
                  </a:cubicBezTo>
                  <a:cubicBezTo>
                    <a:pt x="64143" y="13724"/>
                    <a:pt x="64026" y="13398"/>
                    <a:pt x="63949" y="13064"/>
                  </a:cubicBezTo>
                  <a:cubicBezTo>
                    <a:pt x="63930" y="13133"/>
                    <a:pt x="63910" y="13203"/>
                    <a:pt x="63894" y="13271"/>
                  </a:cubicBezTo>
                  <a:lnTo>
                    <a:pt x="63894" y="13274"/>
                  </a:lnTo>
                  <a:cubicBezTo>
                    <a:pt x="63886" y="13290"/>
                    <a:pt x="63882" y="13302"/>
                    <a:pt x="63879" y="13317"/>
                  </a:cubicBezTo>
                  <a:lnTo>
                    <a:pt x="63879" y="13321"/>
                  </a:lnTo>
                  <a:cubicBezTo>
                    <a:pt x="63843" y="13450"/>
                    <a:pt x="63810" y="13573"/>
                    <a:pt x="63774" y="13703"/>
                  </a:cubicBezTo>
                  <a:lnTo>
                    <a:pt x="63774" y="13706"/>
                  </a:lnTo>
                  <a:cubicBezTo>
                    <a:pt x="63685" y="14037"/>
                    <a:pt x="63599" y="14363"/>
                    <a:pt x="63514" y="14691"/>
                  </a:cubicBezTo>
                  <a:cubicBezTo>
                    <a:pt x="62947" y="13909"/>
                    <a:pt x="62401" y="13120"/>
                    <a:pt x="61878" y="12311"/>
                  </a:cubicBezTo>
                  <a:cubicBezTo>
                    <a:pt x="61874" y="12311"/>
                    <a:pt x="61874" y="12308"/>
                    <a:pt x="61874" y="12308"/>
                  </a:cubicBezTo>
                  <a:cubicBezTo>
                    <a:pt x="61852" y="12273"/>
                    <a:pt x="61828" y="12235"/>
                    <a:pt x="61806" y="12200"/>
                  </a:cubicBezTo>
                  <a:lnTo>
                    <a:pt x="61806" y="12200"/>
                  </a:lnTo>
                  <a:cubicBezTo>
                    <a:pt x="61836" y="12323"/>
                    <a:pt x="61864" y="12450"/>
                    <a:pt x="61883" y="12575"/>
                  </a:cubicBezTo>
                  <a:cubicBezTo>
                    <a:pt x="61940" y="12878"/>
                    <a:pt x="61959" y="13191"/>
                    <a:pt x="61948" y="13503"/>
                  </a:cubicBezTo>
                  <a:cubicBezTo>
                    <a:pt x="61476" y="12990"/>
                    <a:pt x="61065" y="12409"/>
                    <a:pt x="60742" y="11785"/>
                  </a:cubicBezTo>
                  <a:lnTo>
                    <a:pt x="60742" y="11785"/>
                  </a:lnTo>
                  <a:cubicBezTo>
                    <a:pt x="60751" y="12184"/>
                    <a:pt x="60761" y="12583"/>
                    <a:pt x="60770" y="12981"/>
                  </a:cubicBezTo>
                  <a:cubicBezTo>
                    <a:pt x="60179" y="12433"/>
                    <a:pt x="59730" y="11716"/>
                    <a:pt x="59494" y="10922"/>
                  </a:cubicBezTo>
                  <a:cubicBezTo>
                    <a:pt x="59486" y="11015"/>
                    <a:pt x="59475" y="11106"/>
                    <a:pt x="59467" y="11199"/>
                  </a:cubicBezTo>
                  <a:cubicBezTo>
                    <a:pt x="59458" y="11280"/>
                    <a:pt x="59451" y="11364"/>
                    <a:pt x="59439" y="11443"/>
                  </a:cubicBezTo>
                  <a:cubicBezTo>
                    <a:pt x="59420" y="11658"/>
                    <a:pt x="59401" y="11869"/>
                    <a:pt x="59378" y="12084"/>
                  </a:cubicBezTo>
                  <a:cubicBezTo>
                    <a:pt x="58829" y="11603"/>
                    <a:pt x="58152" y="10450"/>
                    <a:pt x="58281" y="9653"/>
                  </a:cubicBezTo>
                  <a:lnTo>
                    <a:pt x="58281" y="9653"/>
                  </a:lnTo>
                  <a:cubicBezTo>
                    <a:pt x="58270" y="9721"/>
                    <a:pt x="58260" y="9768"/>
                    <a:pt x="58247" y="9837"/>
                  </a:cubicBezTo>
                  <a:lnTo>
                    <a:pt x="58247" y="9859"/>
                  </a:lnTo>
                  <a:cubicBezTo>
                    <a:pt x="58224" y="10005"/>
                    <a:pt x="58197" y="10124"/>
                    <a:pt x="58171" y="10270"/>
                  </a:cubicBezTo>
                  <a:lnTo>
                    <a:pt x="58171" y="10308"/>
                  </a:lnTo>
                  <a:lnTo>
                    <a:pt x="58171" y="10315"/>
                  </a:lnTo>
                  <a:lnTo>
                    <a:pt x="58171" y="10323"/>
                  </a:lnTo>
                  <a:cubicBezTo>
                    <a:pt x="58127" y="10576"/>
                    <a:pt x="58089" y="10825"/>
                    <a:pt x="58047" y="11078"/>
                  </a:cubicBezTo>
                  <a:cubicBezTo>
                    <a:pt x="57499" y="10473"/>
                    <a:pt x="57112" y="9717"/>
                    <a:pt x="56916" y="8912"/>
                  </a:cubicBezTo>
                  <a:lnTo>
                    <a:pt x="56916" y="8912"/>
                  </a:lnTo>
                  <a:cubicBezTo>
                    <a:pt x="56970" y="9243"/>
                    <a:pt x="57028" y="9574"/>
                    <a:pt x="57085" y="9905"/>
                  </a:cubicBezTo>
                  <a:cubicBezTo>
                    <a:pt x="57085" y="9914"/>
                    <a:pt x="57085" y="9924"/>
                    <a:pt x="57087" y="9933"/>
                  </a:cubicBezTo>
                  <a:cubicBezTo>
                    <a:pt x="57161" y="10369"/>
                    <a:pt x="57234" y="10806"/>
                    <a:pt x="57310" y="11244"/>
                  </a:cubicBezTo>
                  <a:cubicBezTo>
                    <a:pt x="57234" y="10806"/>
                    <a:pt x="56444" y="10277"/>
                    <a:pt x="56255" y="9790"/>
                  </a:cubicBezTo>
                  <a:cubicBezTo>
                    <a:pt x="56030" y="9208"/>
                    <a:pt x="55975" y="8545"/>
                    <a:pt x="56095" y="7927"/>
                  </a:cubicBezTo>
                  <a:lnTo>
                    <a:pt x="56095" y="7927"/>
                  </a:lnTo>
                  <a:cubicBezTo>
                    <a:pt x="55704" y="8360"/>
                    <a:pt x="55489" y="8967"/>
                    <a:pt x="55516" y="9564"/>
                  </a:cubicBezTo>
                  <a:cubicBezTo>
                    <a:pt x="55294" y="9024"/>
                    <a:pt x="55006" y="8513"/>
                    <a:pt x="54662" y="8049"/>
                  </a:cubicBezTo>
                  <a:cubicBezTo>
                    <a:pt x="54466" y="7778"/>
                    <a:pt x="54246" y="7517"/>
                    <a:pt x="54005" y="7278"/>
                  </a:cubicBezTo>
                  <a:lnTo>
                    <a:pt x="54002" y="7276"/>
                  </a:lnTo>
                  <a:cubicBezTo>
                    <a:pt x="53921" y="7188"/>
                    <a:pt x="53837" y="7107"/>
                    <a:pt x="53749" y="7030"/>
                  </a:cubicBezTo>
                  <a:cubicBezTo>
                    <a:pt x="53572" y="6865"/>
                    <a:pt x="53388" y="6716"/>
                    <a:pt x="53197" y="6574"/>
                  </a:cubicBezTo>
                  <a:lnTo>
                    <a:pt x="53197" y="6574"/>
                  </a:lnTo>
                  <a:cubicBezTo>
                    <a:pt x="53436" y="6816"/>
                    <a:pt x="53646" y="7080"/>
                    <a:pt x="53830" y="7367"/>
                  </a:cubicBezTo>
                  <a:cubicBezTo>
                    <a:pt x="53830" y="7371"/>
                    <a:pt x="53833" y="7375"/>
                    <a:pt x="53833" y="7375"/>
                  </a:cubicBezTo>
                  <a:cubicBezTo>
                    <a:pt x="54137" y="7856"/>
                    <a:pt x="54359" y="8388"/>
                    <a:pt x="54485" y="8948"/>
                  </a:cubicBezTo>
                  <a:cubicBezTo>
                    <a:pt x="54371" y="8855"/>
                    <a:pt x="54259" y="8759"/>
                    <a:pt x="54151" y="8659"/>
                  </a:cubicBezTo>
                  <a:cubicBezTo>
                    <a:pt x="52979" y="7578"/>
                    <a:pt x="52165" y="6071"/>
                    <a:pt x="51897" y="4457"/>
                  </a:cubicBezTo>
                  <a:cubicBezTo>
                    <a:pt x="51712" y="4466"/>
                    <a:pt x="51682" y="4742"/>
                    <a:pt x="51712" y="4933"/>
                  </a:cubicBezTo>
                  <a:cubicBezTo>
                    <a:pt x="51796" y="5509"/>
                    <a:pt x="51885" y="6087"/>
                    <a:pt x="51969" y="6667"/>
                  </a:cubicBezTo>
                  <a:cubicBezTo>
                    <a:pt x="51364" y="5716"/>
                    <a:pt x="50653" y="4841"/>
                    <a:pt x="49864" y="4056"/>
                  </a:cubicBezTo>
                  <a:lnTo>
                    <a:pt x="49864" y="4056"/>
                  </a:lnTo>
                  <a:cubicBezTo>
                    <a:pt x="50254" y="4504"/>
                    <a:pt x="50550" y="5038"/>
                    <a:pt x="50730" y="5617"/>
                  </a:cubicBezTo>
                  <a:cubicBezTo>
                    <a:pt x="50119" y="5098"/>
                    <a:pt x="49362" y="4612"/>
                    <a:pt x="48824" y="4025"/>
                  </a:cubicBezTo>
                  <a:cubicBezTo>
                    <a:pt x="48534" y="3711"/>
                    <a:pt x="47997" y="2632"/>
                    <a:pt x="48135" y="2162"/>
                  </a:cubicBezTo>
                  <a:lnTo>
                    <a:pt x="48135" y="2162"/>
                  </a:lnTo>
                  <a:cubicBezTo>
                    <a:pt x="48013" y="2576"/>
                    <a:pt x="47994" y="3025"/>
                    <a:pt x="48073" y="3450"/>
                  </a:cubicBezTo>
                  <a:cubicBezTo>
                    <a:pt x="47682" y="2960"/>
                    <a:pt x="47291" y="2473"/>
                    <a:pt x="46901" y="1985"/>
                  </a:cubicBezTo>
                  <a:lnTo>
                    <a:pt x="46901" y="1985"/>
                  </a:lnTo>
                  <a:cubicBezTo>
                    <a:pt x="46920" y="2338"/>
                    <a:pt x="46935" y="2688"/>
                    <a:pt x="46949" y="3040"/>
                  </a:cubicBezTo>
                  <a:cubicBezTo>
                    <a:pt x="46894" y="2929"/>
                    <a:pt x="46783" y="2886"/>
                    <a:pt x="46661" y="2886"/>
                  </a:cubicBezTo>
                  <a:cubicBezTo>
                    <a:pt x="46565" y="2886"/>
                    <a:pt x="46462" y="2914"/>
                    <a:pt x="46377" y="2956"/>
                  </a:cubicBezTo>
                  <a:cubicBezTo>
                    <a:pt x="46195" y="3045"/>
                    <a:pt x="46019" y="3181"/>
                    <a:pt x="45825" y="3181"/>
                  </a:cubicBezTo>
                  <a:cubicBezTo>
                    <a:pt x="45811" y="3181"/>
                    <a:pt x="45797" y="3180"/>
                    <a:pt x="45783" y="3178"/>
                  </a:cubicBezTo>
                  <a:cubicBezTo>
                    <a:pt x="45525" y="3152"/>
                    <a:pt x="45362" y="2891"/>
                    <a:pt x="45235" y="2657"/>
                  </a:cubicBezTo>
                  <a:cubicBezTo>
                    <a:pt x="44955" y="2144"/>
                    <a:pt x="44678" y="1629"/>
                    <a:pt x="44399" y="1115"/>
                  </a:cubicBezTo>
                  <a:lnTo>
                    <a:pt x="44399" y="1115"/>
                  </a:lnTo>
                  <a:cubicBezTo>
                    <a:pt x="44418" y="1940"/>
                    <a:pt x="44632" y="2756"/>
                    <a:pt x="45022" y="3464"/>
                  </a:cubicBezTo>
                  <a:lnTo>
                    <a:pt x="45022" y="3464"/>
                  </a:lnTo>
                  <a:cubicBezTo>
                    <a:pt x="44982" y="3401"/>
                    <a:pt x="44268" y="3262"/>
                    <a:pt x="44144" y="3198"/>
                  </a:cubicBezTo>
                  <a:cubicBezTo>
                    <a:pt x="43860" y="3040"/>
                    <a:pt x="43593" y="2815"/>
                    <a:pt x="43374" y="2573"/>
                  </a:cubicBezTo>
                  <a:cubicBezTo>
                    <a:pt x="42826" y="1971"/>
                    <a:pt x="42410" y="1158"/>
                    <a:pt x="42123" y="390"/>
                  </a:cubicBezTo>
                  <a:lnTo>
                    <a:pt x="42123" y="390"/>
                  </a:lnTo>
                  <a:cubicBezTo>
                    <a:pt x="42161" y="1531"/>
                    <a:pt x="42346" y="2660"/>
                    <a:pt x="42668" y="3751"/>
                  </a:cubicBezTo>
                  <a:lnTo>
                    <a:pt x="38872" y="495"/>
                  </a:lnTo>
                  <a:lnTo>
                    <a:pt x="38872" y="495"/>
                  </a:lnTo>
                  <a:cubicBezTo>
                    <a:pt x="39478" y="1476"/>
                    <a:pt x="40083" y="2456"/>
                    <a:pt x="40690" y="3435"/>
                  </a:cubicBezTo>
                  <a:cubicBezTo>
                    <a:pt x="38842" y="3213"/>
                    <a:pt x="37159" y="1832"/>
                    <a:pt x="36503" y="0"/>
                  </a:cubicBezTo>
                  <a:close/>
                  <a:moveTo>
                    <a:pt x="71438" y="15877"/>
                  </a:moveTo>
                  <a:cubicBezTo>
                    <a:pt x="71415" y="15964"/>
                    <a:pt x="71392" y="16053"/>
                    <a:pt x="71373" y="16146"/>
                  </a:cubicBezTo>
                  <a:lnTo>
                    <a:pt x="71373" y="16148"/>
                  </a:lnTo>
                  <a:cubicBezTo>
                    <a:pt x="71292" y="16486"/>
                    <a:pt x="71227" y="16827"/>
                    <a:pt x="71173" y="17172"/>
                  </a:cubicBezTo>
                  <a:lnTo>
                    <a:pt x="71173" y="17175"/>
                  </a:lnTo>
                  <a:cubicBezTo>
                    <a:pt x="71154" y="17297"/>
                    <a:pt x="71135" y="17417"/>
                    <a:pt x="71124" y="17544"/>
                  </a:cubicBezTo>
                  <a:lnTo>
                    <a:pt x="71124" y="17548"/>
                  </a:lnTo>
                  <a:cubicBezTo>
                    <a:pt x="71089" y="17792"/>
                    <a:pt x="71067" y="18039"/>
                    <a:pt x="71051" y="18288"/>
                  </a:cubicBezTo>
                  <a:lnTo>
                    <a:pt x="71051" y="18292"/>
                  </a:lnTo>
                  <a:cubicBezTo>
                    <a:pt x="71040" y="18440"/>
                    <a:pt x="71032" y="18587"/>
                    <a:pt x="71028" y="18731"/>
                  </a:cubicBezTo>
                  <a:lnTo>
                    <a:pt x="72209" y="18731"/>
                  </a:lnTo>
                  <a:cubicBezTo>
                    <a:pt x="72136" y="18573"/>
                    <a:pt x="72070" y="18407"/>
                    <a:pt x="72012" y="18238"/>
                  </a:cubicBezTo>
                  <a:cubicBezTo>
                    <a:pt x="72010" y="18231"/>
                    <a:pt x="72010" y="18223"/>
                    <a:pt x="72005" y="18217"/>
                  </a:cubicBezTo>
                  <a:cubicBezTo>
                    <a:pt x="71720" y="17465"/>
                    <a:pt x="71533" y="16678"/>
                    <a:pt x="71438" y="15877"/>
                  </a:cubicBezTo>
                  <a:close/>
                  <a:moveTo>
                    <a:pt x="74115" y="17652"/>
                  </a:moveTo>
                  <a:cubicBezTo>
                    <a:pt x="74085" y="18013"/>
                    <a:pt x="74053" y="18373"/>
                    <a:pt x="74024" y="18733"/>
                  </a:cubicBezTo>
                  <a:lnTo>
                    <a:pt x="74564" y="18733"/>
                  </a:lnTo>
                  <a:cubicBezTo>
                    <a:pt x="74452" y="18553"/>
                    <a:pt x="74360" y="18362"/>
                    <a:pt x="74283" y="18162"/>
                  </a:cubicBezTo>
                  <a:cubicBezTo>
                    <a:pt x="74283" y="18159"/>
                    <a:pt x="74280" y="18154"/>
                    <a:pt x="74280" y="18150"/>
                  </a:cubicBezTo>
                  <a:cubicBezTo>
                    <a:pt x="74212" y="17990"/>
                    <a:pt x="74158" y="17821"/>
                    <a:pt x="74115" y="17652"/>
                  </a:cubicBezTo>
                  <a:close/>
                  <a:moveTo>
                    <a:pt x="76059" y="17656"/>
                  </a:moveTo>
                  <a:cubicBezTo>
                    <a:pt x="76002" y="18012"/>
                    <a:pt x="75966" y="18372"/>
                    <a:pt x="75958" y="18733"/>
                  </a:cubicBezTo>
                  <a:lnTo>
                    <a:pt x="76289" y="18733"/>
                  </a:lnTo>
                  <a:cubicBezTo>
                    <a:pt x="76162" y="18388"/>
                    <a:pt x="76086" y="18023"/>
                    <a:pt x="76059" y="176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20"/>
            <p:cNvSpPr/>
            <p:nvPr/>
          </p:nvSpPr>
          <p:spPr>
            <a:xfrm>
              <a:off x="1986571" y="4677126"/>
              <a:ext cx="7161309" cy="706597"/>
            </a:xfrm>
            <a:custGeom>
              <a:avLst/>
              <a:gdLst/>
              <a:ahLst/>
              <a:cxnLst/>
              <a:rect l="l" t="t" r="r" b="b"/>
              <a:pathLst>
                <a:path w="174858" h="17253" extrusionOk="0">
                  <a:moveTo>
                    <a:pt x="71788" y="1283"/>
                  </a:moveTo>
                  <a:cubicBezTo>
                    <a:pt x="71794" y="1285"/>
                    <a:pt x="71800" y="1287"/>
                    <a:pt x="71807" y="1289"/>
                  </a:cubicBezTo>
                  <a:lnTo>
                    <a:pt x="71807" y="1289"/>
                  </a:lnTo>
                  <a:cubicBezTo>
                    <a:pt x="71800" y="1287"/>
                    <a:pt x="71794" y="1285"/>
                    <a:pt x="71788" y="1283"/>
                  </a:cubicBezTo>
                  <a:close/>
                  <a:moveTo>
                    <a:pt x="50509" y="1899"/>
                  </a:moveTo>
                  <a:lnTo>
                    <a:pt x="50509" y="1899"/>
                  </a:lnTo>
                  <a:cubicBezTo>
                    <a:pt x="50521" y="1911"/>
                    <a:pt x="50533" y="1923"/>
                    <a:pt x="50545" y="1935"/>
                  </a:cubicBezTo>
                  <a:lnTo>
                    <a:pt x="50545" y="1935"/>
                  </a:lnTo>
                  <a:cubicBezTo>
                    <a:pt x="50534" y="1923"/>
                    <a:pt x="50521" y="1911"/>
                    <a:pt x="50509" y="1899"/>
                  </a:cubicBezTo>
                  <a:close/>
                  <a:moveTo>
                    <a:pt x="164127" y="3103"/>
                  </a:moveTo>
                  <a:lnTo>
                    <a:pt x="164127" y="3103"/>
                  </a:lnTo>
                  <a:cubicBezTo>
                    <a:pt x="164127" y="3104"/>
                    <a:pt x="164127" y="3105"/>
                    <a:pt x="164128" y="3105"/>
                  </a:cubicBezTo>
                  <a:lnTo>
                    <a:pt x="164128" y="3105"/>
                  </a:lnTo>
                  <a:lnTo>
                    <a:pt x="164127" y="3103"/>
                  </a:lnTo>
                  <a:close/>
                  <a:moveTo>
                    <a:pt x="4520" y="0"/>
                  </a:moveTo>
                  <a:cubicBezTo>
                    <a:pt x="4745" y="898"/>
                    <a:pt x="5236" y="1725"/>
                    <a:pt x="5915" y="2358"/>
                  </a:cubicBezTo>
                  <a:cubicBezTo>
                    <a:pt x="4791" y="1982"/>
                    <a:pt x="3764" y="1325"/>
                    <a:pt x="2946" y="467"/>
                  </a:cubicBezTo>
                  <a:lnTo>
                    <a:pt x="2946" y="467"/>
                  </a:lnTo>
                  <a:cubicBezTo>
                    <a:pt x="3003" y="1018"/>
                    <a:pt x="3174" y="1556"/>
                    <a:pt x="3437" y="2039"/>
                  </a:cubicBezTo>
                  <a:cubicBezTo>
                    <a:pt x="2632" y="1713"/>
                    <a:pt x="1869" y="1279"/>
                    <a:pt x="1174" y="758"/>
                  </a:cubicBezTo>
                  <a:lnTo>
                    <a:pt x="1174" y="758"/>
                  </a:lnTo>
                  <a:cubicBezTo>
                    <a:pt x="1240" y="1393"/>
                    <a:pt x="1539" y="2250"/>
                    <a:pt x="1937" y="2755"/>
                  </a:cubicBezTo>
                  <a:cubicBezTo>
                    <a:pt x="1166" y="2513"/>
                    <a:pt x="486" y="2004"/>
                    <a:pt x="46" y="1341"/>
                  </a:cubicBezTo>
                  <a:cubicBezTo>
                    <a:pt x="8" y="1521"/>
                    <a:pt x="1" y="1705"/>
                    <a:pt x="11" y="1882"/>
                  </a:cubicBezTo>
                  <a:cubicBezTo>
                    <a:pt x="35" y="2173"/>
                    <a:pt x="123" y="2460"/>
                    <a:pt x="250" y="2740"/>
                  </a:cubicBezTo>
                  <a:cubicBezTo>
                    <a:pt x="227" y="2647"/>
                    <a:pt x="200" y="2555"/>
                    <a:pt x="173" y="2463"/>
                  </a:cubicBezTo>
                  <a:cubicBezTo>
                    <a:pt x="130" y="2306"/>
                    <a:pt x="84" y="2149"/>
                    <a:pt x="35" y="1991"/>
                  </a:cubicBezTo>
                  <a:lnTo>
                    <a:pt x="35" y="1991"/>
                  </a:lnTo>
                  <a:cubicBezTo>
                    <a:pt x="365" y="2405"/>
                    <a:pt x="695" y="2819"/>
                    <a:pt x="1025" y="3234"/>
                  </a:cubicBezTo>
                  <a:cubicBezTo>
                    <a:pt x="1122" y="2974"/>
                    <a:pt x="1152" y="2690"/>
                    <a:pt x="1107" y="2414"/>
                  </a:cubicBezTo>
                  <a:lnTo>
                    <a:pt x="1107" y="2414"/>
                  </a:lnTo>
                  <a:cubicBezTo>
                    <a:pt x="1190" y="2544"/>
                    <a:pt x="1276" y="2675"/>
                    <a:pt x="1363" y="2802"/>
                  </a:cubicBezTo>
                  <a:cubicBezTo>
                    <a:pt x="1363" y="2802"/>
                    <a:pt x="1367" y="2802"/>
                    <a:pt x="1367" y="2805"/>
                  </a:cubicBezTo>
                  <a:cubicBezTo>
                    <a:pt x="1424" y="2885"/>
                    <a:pt x="1482" y="2962"/>
                    <a:pt x="1543" y="3039"/>
                  </a:cubicBezTo>
                  <a:cubicBezTo>
                    <a:pt x="1654" y="3196"/>
                    <a:pt x="1774" y="3345"/>
                    <a:pt x="1904" y="3495"/>
                  </a:cubicBezTo>
                  <a:cubicBezTo>
                    <a:pt x="2018" y="3636"/>
                    <a:pt x="2140" y="3778"/>
                    <a:pt x="2267" y="3912"/>
                  </a:cubicBezTo>
                  <a:cubicBezTo>
                    <a:pt x="2318" y="3565"/>
                    <a:pt x="2365" y="3211"/>
                    <a:pt x="2413" y="2862"/>
                  </a:cubicBezTo>
                  <a:cubicBezTo>
                    <a:pt x="2457" y="3007"/>
                    <a:pt x="2506" y="3149"/>
                    <a:pt x="2560" y="3291"/>
                  </a:cubicBezTo>
                  <a:cubicBezTo>
                    <a:pt x="2706" y="3693"/>
                    <a:pt x="2890" y="4084"/>
                    <a:pt x="3105" y="4456"/>
                  </a:cubicBezTo>
                  <a:cubicBezTo>
                    <a:pt x="3086" y="4344"/>
                    <a:pt x="3083" y="4236"/>
                    <a:pt x="3094" y="4122"/>
                  </a:cubicBezTo>
                  <a:lnTo>
                    <a:pt x="3094" y="4119"/>
                  </a:lnTo>
                  <a:cubicBezTo>
                    <a:pt x="3116" y="3878"/>
                    <a:pt x="3212" y="3644"/>
                    <a:pt x="3366" y="3457"/>
                  </a:cubicBezTo>
                  <a:cubicBezTo>
                    <a:pt x="3561" y="3921"/>
                    <a:pt x="3757" y="4385"/>
                    <a:pt x="3944" y="4851"/>
                  </a:cubicBezTo>
                  <a:cubicBezTo>
                    <a:pt x="3944" y="4851"/>
                    <a:pt x="3948" y="4856"/>
                    <a:pt x="3948" y="4859"/>
                  </a:cubicBezTo>
                  <a:cubicBezTo>
                    <a:pt x="3950" y="4870"/>
                    <a:pt x="3956" y="4878"/>
                    <a:pt x="3958" y="4890"/>
                  </a:cubicBezTo>
                  <a:cubicBezTo>
                    <a:pt x="3950" y="4653"/>
                    <a:pt x="3962" y="4414"/>
                    <a:pt x="3989" y="4181"/>
                  </a:cubicBezTo>
                  <a:cubicBezTo>
                    <a:pt x="4020" y="3878"/>
                    <a:pt x="4078" y="3579"/>
                    <a:pt x="4161" y="3283"/>
                  </a:cubicBezTo>
                  <a:cubicBezTo>
                    <a:pt x="4168" y="3770"/>
                    <a:pt x="4323" y="4184"/>
                    <a:pt x="4564" y="4540"/>
                  </a:cubicBezTo>
                  <a:cubicBezTo>
                    <a:pt x="4591" y="4578"/>
                    <a:pt x="4618" y="4616"/>
                    <a:pt x="4648" y="4652"/>
                  </a:cubicBezTo>
                  <a:cubicBezTo>
                    <a:pt x="4774" y="4823"/>
                    <a:pt x="4928" y="4985"/>
                    <a:pt x="5096" y="5126"/>
                  </a:cubicBezTo>
                  <a:cubicBezTo>
                    <a:pt x="5204" y="5221"/>
                    <a:pt x="5318" y="5310"/>
                    <a:pt x="5438" y="5395"/>
                  </a:cubicBezTo>
                  <a:lnTo>
                    <a:pt x="5442" y="5395"/>
                  </a:lnTo>
                  <a:cubicBezTo>
                    <a:pt x="5712" y="5590"/>
                    <a:pt x="6009" y="5759"/>
                    <a:pt x="6304" y="5908"/>
                  </a:cubicBezTo>
                  <a:cubicBezTo>
                    <a:pt x="5824" y="5164"/>
                    <a:pt x="5522" y="4312"/>
                    <a:pt x="5423" y="3439"/>
                  </a:cubicBezTo>
                  <a:lnTo>
                    <a:pt x="5423" y="3439"/>
                  </a:lnTo>
                  <a:cubicBezTo>
                    <a:pt x="5944" y="4245"/>
                    <a:pt x="6581" y="4977"/>
                    <a:pt x="7305" y="5609"/>
                  </a:cubicBezTo>
                  <a:cubicBezTo>
                    <a:pt x="7416" y="5713"/>
                    <a:pt x="7533" y="5810"/>
                    <a:pt x="7647" y="5898"/>
                  </a:cubicBezTo>
                  <a:cubicBezTo>
                    <a:pt x="7937" y="6135"/>
                    <a:pt x="8236" y="6358"/>
                    <a:pt x="8551" y="6554"/>
                  </a:cubicBezTo>
                  <a:cubicBezTo>
                    <a:pt x="8586" y="6580"/>
                    <a:pt x="8616" y="6603"/>
                    <a:pt x="8652" y="6618"/>
                  </a:cubicBezTo>
                  <a:cubicBezTo>
                    <a:pt x="8690" y="6650"/>
                    <a:pt x="8728" y="6677"/>
                    <a:pt x="8770" y="6700"/>
                  </a:cubicBezTo>
                  <a:cubicBezTo>
                    <a:pt x="8671" y="6358"/>
                    <a:pt x="8572" y="6021"/>
                    <a:pt x="8471" y="5679"/>
                  </a:cubicBezTo>
                  <a:lnTo>
                    <a:pt x="8414" y="5484"/>
                  </a:lnTo>
                  <a:cubicBezTo>
                    <a:pt x="8375" y="5365"/>
                    <a:pt x="8341" y="5243"/>
                    <a:pt x="8306" y="5123"/>
                  </a:cubicBezTo>
                  <a:lnTo>
                    <a:pt x="8306" y="5123"/>
                  </a:lnTo>
                  <a:cubicBezTo>
                    <a:pt x="8667" y="5612"/>
                    <a:pt x="9028" y="6102"/>
                    <a:pt x="9392" y="6588"/>
                  </a:cubicBezTo>
                  <a:lnTo>
                    <a:pt x="9392" y="6592"/>
                  </a:lnTo>
                  <a:lnTo>
                    <a:pt x="9726" y="7039"/>
                  </a:lnTo>
                  <a:cubicBezTo>
                    <a:pt x="9779" y="7113"/>
                    <a:pt x="9837" y="7189"/>
                    <a:pt x="9891" y="7262"/>
                  </a:cubicBezTo>
                  <a:cubicBezTo>
                    <a:pt x="10026" y="6943"/>
                    <a:pt x="10059" y="6587"/>
                    <a:pt x="9990" y="6254"/>
                  </a:cubicBezTo>
                  <a:lnTo>
                    <a:pt x="9990" y="6254"/>
                  </a:lnTo>
                  <a:cubicBezTo>
                    <a:pt x="10289" y="6874"/>
                    <a:pt x="10715" y="7433"/>
                    <a:pt x="11234" y="7890"/>
                  </a:cubicBezTo>
                  <a:cubicBezTo>
                    <a:pt x="11236" y="7691"/>
                    <a:pt x="11241" y="7494"/>
                    <a:pt x="11245" y="7296"/>
                  </a:cubicBezTo>
                  <a:lnTo>
                    <a:pt x="11245" y="7292"/>
                  </a:lnTo>
                  <a:cubicBezTo>
                    <a:pt x="11248" y="7116"/>
                    <a:pt x="11253" y="6943"/>
                    <a:pt x="11255" y="6766"/>
                  </a:cubicBezTo>
                  <a:cubicBezTo>
                    <a:pt x="11262" y="6400"/>
                    <a:pt x="11271" y="6027"/>
                    <a:pt x="11278" y="5659"/>
                  </a:cubicBezTo>
                  <a:cubicBezTo>
                    <a:pt x="11596" y="6438"/>
                    <a:pt x="11990" y="7185"/>
                    <a:pt x="12450" y="7895"/>
                  </a:cubicBezTo>
                  <a:cubicBezTo>
                    <a:pt x="12481" y="7813"/>
                    <a:pt x="12513" y="7737"/>
                    <a:pt x="12543" y="7656"/>
                  </a:cubicBezTo>
                  <a:cubicBezTo>
                    <a:pt x="12619" y="7452"/>
                    <a:pt x="12696" y="7254"/>
                    <a:pt x="12777" y="7051"/>
                  </a:cubicBezTo>
                  <a:cubicBezTo>
                    <a:pt x="12806" y="6967"/>
                    <a:pt x="12842" y="6885"/>
                    <a:pt x="12872" y="6802"/>
                  </a:cubicBezTo>
                  <a:cubicBezTo>
                    <a:pt x="13034" y="7043"/>
                    <a:pt x="13171" y="7304"/>
                    <a:pt x="13279" y="7572"/>
                  </a:cubicBezTo>
                  <a:cubicBezTo>
                    <a:pt x="13363" y="7782"/>
                    <a:pt x="13428" y="7997"/>
                    <a:pt x="13478" y="8215"/>
                  </a:cubicBezTo>
                  <a:cubicBezTo>
                    <a:pt x="13508" y="8143"/>
                    <a:pt x="13540" y="8069"/>
                    <a:pt x="13569" y="7997"/>
                  </a:cubicBezTo>
                  <a:cubicBezTo>
                    <a:pt x="13662" y="7779"/>
                    <a:pt x="13753" y="7564"/>
                    <a:pt x="13849" y="7344"/>
                  </a:cubicBezTo>
                  <a:cubicBezTo>
                    <a:pt x="13854" y="7329"/>
                    <a:pt x="13858" y="7318"/>
                    <a:pt x="13865" y="7306"/>
                  </a:cubicBezTo>
                  <a:cubicBezTo>
                    <a:pt x="13872" y="7287"/>
                    <a:pt x="13879" y="7268"/>
                    <a:pt x="13887" y="7249"/>
                  </a:cubicBezTo>
                  <a:cubicBezTo>
                    <a:pt x="13887" y="7260"/>
                    <a:pt x="13887" y="7268"/>
                    <a:pt x="13891" y="7280"/>
                  </a:cubicBezTo>
                  <a:cubicBezTo>
                    <a:pt x="13906" y="7494"/>
                    <a:pt x="13995" y="7698"/>
                    <a:pt x="14128" y="7863"/>
                  </a:cubicBezTo>
                  <a:cubicBezTo>
                    <a:pt x="14262" y="8031"/>
                    <a:pt x="14446" y="8158"/>
                    <a:pt x="14659" y="8224"/>
                  </a:cubicBezTo>
                  <a:cubicBezTo>
                    <a:pt x="14723" y="8237"/>
                    <a:pt x="14783" y="8247"/>
                    <a:pt x="14845" y="8266"/>
                  </a:cubicBezTo>
                  <a:cubicBezTo>
                    <a:pt x="15003" y="8300"/>
                    <a:pt x="15152" y="8359"/>
                    <a:pt x="15298" y="8428"/>
                  </a:cubicBezTo>
                  <a:cubicBezTo>
                    <a:pt x="15453" y="8492"/>
                    <a:pt x="15599" y="8580"/>
                    <a:pt x="15733" y="8679"/>
                  </a:cubicBezTo>
                  <a:cubicBezTo>
                    <a:pt x="15855" y="8764"/>
                    <a:pt x="15974" y="8864"/>
                    <a:pt x="16073" y="8975"/>
                  </a:cubicBezTo>
                  <a:cubicBezTo>
                    <a:pt x="16073" y="8978"/>
                    <a:pt x="16077" y="8978"/>
                    <a:pt x="16077" y="8978"/>
                  </a:cubicBezTo>
                  <a:cubicBezTo>
                    <a:pt x="16185" y="9085"/>
                    <a:pt x="16273" y="9193"/>
                    <a:pt x="16353" y="9315"/>
                  </a:cubicBezTo>
                  <a:cubicBezTo>
                    <a:pt x="16343" y="9136"/>
                    <a:pt x="16334" y="8959"/>
                    <a:pt x="16326" y="8783"/>
                  </a:cubicBezTo>
                  <a:lnTo>
                    <a:pt x="16326" y="8780"/>
                  </a:lnTo>
                  <a:cubicBezTo>
                    <a:pt x="16324" y="8710"/>
                    <a:pt x="16319" y="8645"/>
                    <a:pt x="16315" y="8576"/>
                  </a:cubicBezTo>
                  <a:lnTo>
                    <a:pt x="16315" y="8576"/>
                  </a:lnTo>
                  <a:cubicBezTo>
                    <a:pt x="16391" y="8631"/>
                    <a:pt x="16461" y="8684"/>
                    <a:pt x="16538" y="8730"/>
                  </a:cubicBezTo>
                  <a:cubicBezTo>
                    <a:pt x="16538" y="8730"/>
                    <a:pt x="16541" y="8730"/>
                    <a:pt x="16541" y="8734"/>
                  </a:cubicBezTo>
                  <a:cubicBezTo>
                    <a:pt x="16848" y="8953"/>
                    <a:pt x="17158" y="9167"/>
                    <a:pt x="17464" y="9382"/>
                  </a:cubicBezTo>
                  <a:lnTo>
                    <a:pt x="17774" y="9601"/>
                  </a:lnTo>
                  <a:cubicBezTo>
                    <a:pt x="18111" y="9840"/>
                    <a:pt x="18453" y="10074"/>
                    <a:pt x="18790" y="10315"/>
                  </a:cubicBezTo>
                  <a:cubicBezTo>
                    <a:pt x="18889" y="10380"/>
                    <a:pt x="18985" y="10450"/>
                    <a:pt x="19085" y="10519"/>
                  </a:cubicBezTo>
                  <a:cubicBezTo>
                    <a:pt x="19311" y="10675"/>
                    <a:pt x="19538" y="10837"/>
                    <a:pt x="19764" y="10993"/>
                  </a:cubicBezTo>
                  <a:cubicBezTo>
                    <a:pt x="19515" y="10575"/>
                    <a:pt x="19357" y="10103"/>
                    <a:pt x="19311" y="9617"/>
                  </a:cubicBezTo>
                  <a:cubicBezTo>
                    <a:pt x="19306" y="9598"/>
                    <a:pt x="19303" y="9574"/>
                    <a:pt x="19303" y="9555"/>
                  </a:cubicBezTo>
                  <a:cubicBezTo>
                    <a:pt x="19276" y="9230"/>
                    <a:pt x="19300" y="8899"/>
                    <a:pt x="19369" y="8581"/>
                  </a:cubicBezTo>
                  <a:cubicBezTo>
                    <a:pt x="19835" y="9493"/>
                    <a:pt x="20452" y="10329"/>
                    <a:pt x="21193" y="11043"/>
                  </a:cubicBezTo>
                  <a:cubicBezTo>
                    <a:pt x="21197" y="11046"/>
                    <a:pt x="21201" y="11050"/>
                    <a:pt x="21201" y="11054"/>
                  </a:cubicBezTo>
                  <a:cubicBezTo>
                    <a:pt x="21227" y="11081"/>
                    <a:pt x="21258" y="11107"/>
                    <a:pt x="21285" y="11135"/>
                  </a:cubicBezTo>
                  <a:cubicBezTo>
                    <a:pt x="21290" y="11054"/>
                    <a:pt x="21301" y="10973"/>
                    <a:pt x="21320" y="10896"/>
                  </a:cubicBezTo>
                  <a:cubicBezTo>
                    <a:pt x="21320" y="10896"/>
                    <a:pt x="21323" y="10894"/>
                    <a:pt x="21320" y="10894"/>
                  </a:cubicBezTo>
                  <a:cubicBezTo>
                    <a:pt x="21361" y="10739"/>
                    <a:pt x="21437" y="10598"/>
                    <a:pt x="21545" y="10478"/>
                  </a:cubicBezTo>
                  <a:cubicBezTo>
                    <a:pt x="21676" y="10633"/>
                    <a:pt x="21813" y="10786"/>
                    <a:pt x="21960" y="10940"/>
                  </a:cubicBezTo>
                  <a:cubicBezTo>
                    <a:pt x="21965" y="10947"/>
                    <a:pt x="21972" y="10959"/>
                    <a:pt x="21976" y="10970"/>
                  </a:cubicBezTo>
                  <a:cubicBezTo>
                    <a:pt x="22148" y="11168"/>
                    <a:pt x="22324" y="11368"/>
                    <a:pt x="22497" y="11568"/>
                  </a:cubicBezTo>
                  <a:lnTo>
                    <a:pt x="22500" y="11570"/>
                  </a:lnTo>
                  <a:cubicBezTo>
                    <a:pt x="22699" y="11796"/>
                    <a:pt x="22897" y="12023"/>
                    <a:pt x="23095" y="12249"/>
                  </a:cubicBezTo>
                  <a:cubicBezTo>
                    <a:pt x="23095" y="12252"/>
                    <a:pt x="23097" y="12252"/>
                    <a:pt x="23097" y="12252"/>
                  </a:cubicBezTo>
                  <a:cubicBezTo>
                    <a:pt x="23063" y="12046"/>
                    <a:pt x="23033" y="11837"/>
                    <a:pt x="22998" y="11631"/>
                  </a:cubicBezTo>
                  <a:lnTo>
                    <a:pt x="22998" y="11627"/>
                  </a:lnTo>
                  <a:cubicBezTo>
                    <a:pt x="22922" y="11139"/>
                    <a:pt x="22841" y="10656"/>
                    <a:pt x="22764" y="10170"/>
                  </a:cubicBezTo>
                  <a:lnTo>
                    <a:pt x="22764" y="10170"/>
                  </a:lnTo>
                  <a:cubicBezTo>
                    <a:pt x="23033" y="10833"/>
                    <a:pt x="23401" y="11457"/>
                    <a:pt x="23850" y="12021"/>
                  </a:cubicBezTo>
                  <a:cubicBezTo>
                    <a:pt x="23968" y="12174"/>
                    <a:pt x="24094" y="12320"/>
                    <a:pt x="24233" y="12461"/>
                  </a:cubicBezTo>
                  <a:lnTo>
                    <a:pt x="24235" y="12465"/>
                  </a:lnTo>
                  <a:cubicBezTo>
                    <a:pt x="24301" y="12541"/>
                    <a:pt x="24374" y="12614"/>
                    <a:pt x="24447" y="12688"/>
                  </a:cubicBezTo>
                  <a:lnTo>
                    <a:pt x="24450" y="12690"/>
                  </a:lnTo>
                  <a:cubicBezTo>
                    <a:pt x="24473" y="12716"/>
                    <a:pt x="24496" y="12737"/>
                    <a:pt x="24519" y="12759"/>
                  </a:cubicBezTo>
                  <a:cubicBezTo>
                    <a:pt x="24526" y="12670"/>
                    <a:pt x="24534" y="12578"/>
                    <a:pt x="24538" y="12491"/>
                  </a:cubicBezTo>
                  <a:lnTo>
                    <a:pt x="24538" y="12487"/>
                  </a:lnTo>
                  <a:cubicBezTo>
                    <a:pt x="24563" y="12188"/>
                    <a:pt x="24584" y="11893"/>
                    <a:pt x="24606" y="11594"/>
                  </a:cubicBezTo>
                  <a:lnTo>
                    <a:pt x="24606" y="11591"/>
                  </a:lnTo>
                  <a:cubicBezTo>
                    <a:pt x="24609" y="11552"/>
                    <a:pt x="24614" y="11514"/>
                    <a:pt x="24617" y="11476"/>
                  </a:cubicBezTo>
                  <a:cubicBezTo>
                    <a:pt x="24639" y="11151"/>
                    <a:pt x="24666" y="10820"/>
                    <a:pt x="24693" y="10495"/>
                  </a:cubicBezTo>
                  <a:cubicBezTo>
                    <a:pt x="24693" y="11081"/>
                    <a:pt x="25206" y="11894"/>
                    <a:pt x="25513" y="12343"/>
                  </a:cubicBezTo>
                  <a:cubicBezTo>
                    <a:pt x="25562" y="12416"/>
                    <a:pt x="25617" y="12492"/>
                    <a:pt x="25670" y="12566"/>
                  </a:cubicBezTo>
                  <a:cubicBezTo>
                    <a:pt x="25670" y="12568"/>
                    <a:pt x="25674" y="12568"/>
                    <a:pt x="25674" y="12568"/>
                  </a:cubicBezTo>
                  <a:cubicBezTo>
                    <a:pt x="25796" y="12728"/>
                    <a:pt x="25931" y="12886"/>
                    <a:pt x="26072" y="13032"/>
                  </a:cubicBezTo>
                  <a:cubicBezTo>
                    <a:pt x="26119" y="13082"/>
                    <a:pt x="26165" y="13127"/>
                    <a:pt x="26215" y="13173"/>
                  </a:cubicBezTo>
                  <a:cubicBezTo>
                    <a:pt x="26361" y="13316"/>
                    <a:pt x="26485" y="13491"/>
                    <a:pt x="26624" y="13641"/>
                  </a:cubicBezTo>
                  <a:cubicBezTo>
                    <a:pt x="26674" y="13694"/>
                    <a:pt x="26727" y="13744"/>
                    <a:pt x="26782" y="13790"/>
                  </a:cubicBezTo>
                  <a:cubicBezTo>
                    <a:pt x="26724" y="13637"/>
                    <a:pt x="26675" y="13481"/>
                    <a:pt x="26632" y="13323"/>
                  </a:cubicBezTo>
                  <a:cubicBezTo>
                    <a:pt x="26632" y="13323"/>
                    <a:pt x="26629" y="13318"/>
                    <a:pt x="26632" y="13316"/>
                  </a:cubicBezTo>
                  <a:cubicBezTo>
                    <a:pt x="26548" y="13040"/>
                    <a:pt x="26485" y="12760"/>
                    <a:pt x="26440" y="12477"/>
                  </a:cubicBezTo>
                  <a:lnTo>
                    <a:pt x="26440" y="12477"/>
                  </a:lnTo>
                  <a:cubicBezTo>
                    <a:pt x="26609" y="12798"/>
                    <a:pt x="26801" y="13106"/>
                    <a:pt x="27023" y="13396"/>
                  </a:cubicBezTo>
                  <a:lnTo>
                    <a:pt x="27026" y="13400"/>
                  </a:lnTo>
                  <a:cubicBezTo>
                    <a:pt x="27152" y="13572"/>
                    <a:pt x="27290" y="13738"/>
                    <a:pt x="27436" y="13898"/>
                  </a:cubicBezTo>
                  <a:cubicBezTo>
                    <a:pt x="27337" y="13672"/>
                    <a:pt x="27253" y="13443"/>
                    <a:pt x="27191" y="13204"/>
                  </a:cubicBezTo>
                  <a:cubicBezTo>
                    <a:pt x="27104" y="12881"/>
                    <a:pt x="27054" y="12553"/>
                    <a:pt x="27042" y="12219"/>
                  </a:cubicBezTo>
                  <a:lnTo>
                    <a:pt x="27042" y="12219"/>
                  </a:lnTo>
                  <a:cubicBezTo>
                    <a:pt x="27487" y="13089"/>
                    <a:pt x="28100" y="13876"/>
                    <a:pt x="28836" y="14520"/>
                  </a:cubicBezTo>
                  <a:lnTo>
                    <a:pt x="28840" y="14523"/>
                  </a:lnTo>
                  <a:cubicBezTo>
                    <a:pt x="28917" y="14591"/>
                    <a:pt x="28996" y="14657"/>
                    <a:pt x="29078" y="14722"/>
                  </a:cubicBezTo>
                  <a:cubicBezTo>
                    <a:pt x="28828" y="14334"/>
                    <a:pt x="28613" y="13921"/>
                    <a:pt x="28427" y="13495"/>
                  </a:cubicBezTo>
                  <a:lnTo>
                    <a:pt x="28427" y="13491"/>
                  </a:lnTo>
                  <a:cubicBezTo>
                    <a:pt x="28422" y="13487"/>
                    <a:pt x="28422" y="13483"/>
                    <a:pt x="28418" y="13476"/>
                  </a:cubicBezTo>
                  <a:lnTo>
                    <a:pt x="28418" y="13476"/>
                  </a:lnTo>
                  <a:cubicBezTo>
                    <a:pt x="28744" y="13847"/>
                    <a:pt x="29092" y="14200"/>
                    <a:pt x="29460" y="14526"/>
                  </a:cubicBezTo>
                  <a:cubicBezTo>
                    <a:pt x="29568" y="14631"/>
                    <a:pt x="29675" y="14723"/>
                    <a:pt x="29783" y="14811"/>
                  </a:cubicBezTo>
                  <a:cubicBezTo>
                    <a:pt x="29852" y="14876"/>
                    <a:pt x="29924" y="14933"/>
                    <a:pt x="29998" y="14990"/>
                  </a:cubicBezTo>
                  <a:cubicBezTo>
                    <a:pt x="30022" y="15014"/>
                    <a:pt x="30049" y="15033"/>
                    <a:pt x="30070" y="15052"/>
                  </a:cubicBezTo>
                  <a:cubicBezTo>
                    <a:pt x="30067" y="15037"/>
                    <a:pt x="30058" y="15018"/>
                    <a:pt x="30055" y="15003"/>
                  </a:cubicBezTo>
                  <a:cubicBezTo>
                    <a:pt x="29821" y="14190"/>
                    <a:pt x="29744" y="13336"/>
                    <a:pt x="29833" y="12492"/>
                  </a:cubicBezTo>
                  <a:lnTo>
                    <a:pt x="29833" y="12492"/>
                  </a:lnTo>
                  <a:cubicBezTo>
                    <a:pt x="29960" y="12861"/>
                    <a:pt x="30109" y="13219"/>
                    <a:pt x="30278" y="13569"/>
                  </a:cubicBezTo>
                  <a:cubicBezTo>
                    <a:pt x="30400" y="13819"/>
                    <a:pt x="30534" y="14063"/>
                    <a:pt x="30677" y="14305"/>
                  </a:cubicBezTo>
                  <a:cubicBezTo>
                    <a:pt x="30681" y="14309"/>
                    <a:pt x="30681" y="14312"/>
                    <a:pt x="30684" y="14316"/>
                  </a:cubicBezTo>
                  <a:cubicBezTo>
                    <a:pt x="30833" y="14558"/>
                    <a:pt x="30991" y="14799"/>
                    <a:pt x="31164" y="15024"/>
                  </a:cubicBezTo>
                  <a:cubicBezTo>
                    <a:pt x="31168" y="15029"/>
                    <a:pt x="31168" y="15029"/>
                    <a:pt x="31168" y="15033"/>
                  </a:cubicBezTo>
                  <a:cubicBezTo>
                    <a:pt x="31257" y="15155"/>
                    <a:pt x="31348" y="15275"/>
                    <a:pt x="31443" y="15389"/>
                  </a:cubicBezTo>
                  <a:cubicBezTo>
                    <a:pt x="31424" y="15291"/>
                    <a:pt x="31409" y="15200"/>
                    <a:pt x="31390" y="15104"/>
                  </a:cubicBezTo>
                  <a:lnTo>
                    <a:pt x="31390" y="15101"/>
                  </a:lnTo>
                  <a:cubicBezTo>
                    <a:pt x="31295" y="14583"/>
                    <a:pt x="31198" y="14070"/>
                    <a:pt x="31103" y="13552"/>
                  </a:cubicBezTo>
                  <a:lnTo>
                    <a:pt x="31103" y="13552"/>
                  </a:lnTo>
                  <a:cubicBezTo>
                    <a:pt x="31385" y="14373"/>
                    <a:pt x="31885" y="15112"/>
                    <a:pt x="32535" y="15684"/>
                  </a:cubicBezTo>
                  <a:cubicBezTo>
                    <a:pt x="32318" y="15120"/>
                    <a:pt x="32096" y="14558"/>
                    <a:pt x="31873" y="13993"/>
                  </a:cubicBezTo>
                  <a:lnTo>
                    <a:pt x="31873" y="13993"/>
                  </a:lnTo>
                  <a:cubicBezTo>
                    <a:pt x="32141" y="14330"/>
                    <a:pt x="32402" y="14672"/>
                    <a:pt x="32651" y="15024"/>
                  </a:cubicBezTo>
                  <a:cubicBezTo>
                    <a:pt x="32736" y="15144"/>
                    <a:pt x="32820" y="15263"/>
                    <a:pt x="32902" y="15385"/>
                  </a:cubicBezTo>
                  <a:cubicBezTo>
                    <a:pt x="32978" y="15497"/>
                    <a:pt x="33050" y="15608"/>
                    <a:pt x="33124" y="15720"/>
                  </a:cubicBezTo>
                  <a:cubicBezTo>
                    <a:pt x="33132" y="15727"/>
                    <a:pt x="33139" y="15739"/>
                    <a:pt x="33143" y="15749"/>
                  </a:cubicBezTo>
                  <a:cubicBezTo>
                    <a:pt x="33278" y="15951"/>
                    <a:pt x="33408" y="16160"/>
                    <a:pt x="33531" y="16365"/>
                  </a:cubicBezTo>
                  <a:cubicBezTo>
                    <a:pt x="33541" y="16382"/>
                    <a:pt x="33552" y="16396"/>
                    <a:pt x="33560" y="16413"/>
                  </a:cubicBezTo>
                  <a:cubicBezTo>
                    <a:pt x="33535" y="16298"/>
                    <a:pt x="33508" y="16181"/>
                    <a:pt x="33474" y="16067"/>
                  </a:cubicBezTo>
                  <a:cubicBezTo>
                    <a:pt x="33329" y="15467"/>
                    <a:pt x="33156" y="14872"/>
                    <a:pt x="32960" y="14281"/>
                  </a:cubicBezTo>
                  <a:lnTo>
                    <a:pt x="32960" y="14281"/>
                  </a:lnTo>
                  <a:cubicBezTo>
                    <a:pt x="32979" y="14309"/>
                    <a:pt x="32999" y="14338"/>
                    <a:pt x="33022" y="14366"/>
                  </a:cubicBezTo>
                  <a:lnTo>
                    <a:pt x="33022" y="14368"/>
                  </a:lnTo>
                  <a:cubicBezTo>
                    <a:pt x="33125" y="14518"/>
                    <a:pt x="33228" y="14662"/>
                    <a:pt x="33336" y="14808"/>
                  </a:cubicBezTo>
                  <a:cubicBezTo>
                    <a:pt x="33341" y="14812"/>
                    <a:pt x="33341" y="14817"/>
                    <a:pt x="33344" y="14820"/>
                  </a:cubicBezTo>
                  <a:cubicBezTo>
                    <a:pt x="33363" y="14855"/>
                    <a:pt x="33391" y="14888"/>
                    <a:pt x="33420" y="14923"/>
                  </a:cubicBezTo>
                  <a:cubicBezTo>
                    <a:pt x="33578" y="15149"/>
                    <a:pt x="33747" y="15376"/>
                    <a:pt x="33920" y="15601"/>
                  </a:cubicBezTo>
                  <a:cubicBezTo>
                    <a:pt x="33920" y="15601"/>
                    <a:pt x="33922" y="15601"/>
                    <a:pt x="33922" y="15605"/>
                  </a:cubicBezTo>
                  <a:cubicBezTo>
                    <a:pt x="33941" y="15634"/>
                    <a:pt x="33961" y="15666"/>
                    <a:pt x="33991" y="15697"/>
                  </a:cubicBezTo>
                  <a:cubicBezTo>
                    <a:pt x="34084" y="15823"/>
                    <a:pt x="34180" y="15945"/>
                    <a:pt x="34276" y="16072"/>
                  </a:cubicBezTo>
                  <a:cubicBezTo>
                    <a:pt x="34126" y="15684"/>
                    <a:pt x="34008" y="15290"/>
                    <a:pt x="33922" y="14883"/>
                  </a:cubicBezTo>
                  <a:cubicBezTo>
                    <a:pt x="33864" y="14615"/>
                    <a:pt x="33823" y="14347"/>
                    <a:pt x="33795" y="14075"/>
                  </a:cubicBezTo>
                  <a:lnTo>
                    <a:pt x="33795" y="14075"/>
                  </a:lnTo>
                  <a:cubicBezTo>
                    <a:pt x="33869" y="14232"/>
                    <a:pt x="33941" y="14392"/>
                    <a:pt x="34018" y="14550"/>
                  </a:cubicBezTo>
                  <a:cubicBezTo>
                    <a:pt x="34056" y="14631"/>
                    <a:pt x="34094" y="14710"/>
                    <a:pt x="34137" y="14792"/>
                  </a:cubicBezTo>
                  <a:cubicBezTo>
                    <a:pt x="34142" y="14799"/>
                    <a:pt x="34142" y="14804"/>
                    <a:pt x="34145" y="14807"/>
                  </a:cubicBezTo>
                  <a:cubicBezTo>
                    <a:pt x="34364" y="15256"/>
                    <a:pt x="34613" y="15689"/>
                    <a:pt x="34927" y="16072"/>
                  </a:cubicBezTo>
                  <a:cubicBezTo>
                    <a:pt x="34986" y="16148"/>
                    <a:pt x="35046" y="16222"/>
                    <a:pt x="35120" y="16294"/>
                  </a:cubicBezTo>
                  <a:cubicBezTo>
                    <a:pt x="35120" y="16294"/>
                    <a:pt x="35123" y="16294"/>
                    <a:pt x="35123" y="16298"/>
                  </a:cubicBezTo>
                  <a:cubicBezTo>
                    <a:pt x="35177" y="16360"/>
                    <a:pt x="35234" y="16420"/>
                    <a:pt x="35299" y="16482"/>
                  </a:cubicBezTo>
                  <a:cubicBezTo>
                    <a:pt x="35219" y="16205"/>
                    <a:pt x="35135" y="15926"/>
                    <a:pt x="35054" y="15650"/>
                  </a:cubicBezTo>
                  <a:cubicBezTo>
                    <a:pt x="35051" y="15645"/>
                    <a:pt x="35051" y="15642"/>
                    <a:pt x="35051" y="15633"/>
                  </a:cubicBezTo>
                  <a:cubicBezTo>
                    <a:pt x="35051" y="15627"/>
                    <a:pt x="35046" y="15619"/>
                    <a:pt x="35044" y="15612"/>
                  </a:cubicBezTo>
                  <a:cubicBezTo>
                    <a:pt x="34970" y="15365"/>
                    <a:pt x="34897" y="15123"/>
                    <a:pt x="34824" y="14879"/>
                  </a:cubicBezTo>
                  <a:lnTo>
                    <a:pt x="34824" y="14879"/>
                  </a:lnTo>
                  <a:cubicBezTo>
                    <a:pt x="34943" y="15028"/>
                    <a:pt x="35059" y="15182"/>
                    <a:pt x="35173" y="15332"/>
                  </a:cubicBezTo>
                  <a:lnTo>
                    <a:pt x="35177" y="15332"/>
                  </a:lnTo>
                  <a:cubicBezTo>
                    <a:pt x="35231" y="15404"/>
                    <a:pt x="35285" y="15473"/>
                    <a:pt x="35342" y="15547"/>
                  </a:cubicBezTo>
                  <a:cubicBezTo>
                    <a:pt x="35342" y="15551"/>
                    <a:pt x="35345" y="15554"/>
                    <a:pt x="35345" y="15554"/>
                  </a:cubicBezTo>
                  <a:cubicBezTo>
                    <a:pt x="35426" y="15662"/>
                    <a:pt x="35505" y="15769"/>
                    <a:pt x="35587" y="15877"/>
                  </a:cubicBezTo>
                  <a:cubicBezTo>
                    <a:pt x="35778" y="16133"/>
                    <a:pt x="35967" y="16390"/>
                    <a:pt x="36151" y="16650"/>
                  </a:cubicBezTo>
                  <a:cubicBezTo>
                    <a:pt x="36265" y="16808"/>
                    <a:pt x="36376" y="16966"/>
                    <a:pt x="36488" y="17126"/>
                  </a:cubicBezTo>
                  <a:cubicBezTo>
                    <a:pt x="36507" y="17152"/>
                    <a:pt x="36526" y="17183"/>
                    <a:pt x="36545" y="17210"/>
                  </a:cubicBezTo>
                  <a:cubicBezTo>
                    <a:pt x="36557" y="17226"/>
                    <a:pt x="36564" y="17238"/>
                    <a:pt x="36576" y="17253"/>
                  </a:cubicBezTo>
                  <a:cubicBezTo>
                    <a:pt x="36567" y="17210"/>
                    <a:pt x="36559" y="17169"/>
                    <a:pt x="36548" y="17126"/>
                  </a:cubicBezTo>
                  <a:cubicBezTo>
                    <a:pt x="36437" y="16578"/>
                    <a:pt x="36272" y="16040"/>
                    <a:pt x="36057" y="15528"/>
                  </a:cubicBezTo>
                  <a:cubicBezTo>
                    <a:pt x="36030" y="15459"/>
                    <a:pt x="36004" y="15394"/>
                    <a:pt x="35973" y="15328"/>
                  </a:cubicBezTo>
                  <a:cubicBezTo>
                    <a:pt x="35959" y="15290"/>
                    <a:pt x="35942" y="15252"/>
                    <a:pt x="35923" y="15218"/>
                  </a:cubicBezTo>
                  <a:lnTo>
                    <a:pt x="35923" y="15210"/>
                  </a:lnTo>
                  <a:cubicBezTo>
                    <a:pt x="36132" y="15459"/>
                    <a:pt x="36347" y="15703"/>
                    <a:pt x="36572" y="15942"/>
                  </a:cubicBezTo>
                  <a:cubicBezTo>
                    <a:pt x="36591" y="15966"/>
                    <a:pt x="36614" y="15993"/>
                    <a:pt x="36640" y="16015"/>
                  </a:cubicBezTo>
                  <a:cubicBezTo>
                    <a:pt x="36760" y="16146"/>
                    <a:pt x="36885" y="16271"/>
                    <a:pt x="37012" y="16399"/>
                  </a:cubicBezTo>
                  <a:cubicBezTo>
                    <a:pt x="37268" y="16650"/>
                    <a:pt x="37537" y="16896"/>
                    <a:pt x="37813" y="17126"/>
                  </a:cubicBezTo>
                  <a:lnTo>
                    <a:pt x="37946" y="17126"/>
                  </a:lnTo>
                  <a:cubicBezTo>
                    <a:pt x="37938" y="17113"/>
                    <a:pt x="37933" y="17099"/>
                    <a:pt x="37931" y="17082"/>
                  </a:cubicBezTo>
                  <a:cubicBezTo>
                    <a:pt x="37766" y="16673"/>
                    <a:pt x="37631" y="16252"/>
                    <a:pt x="37516" y="15826"/>
                  </a:cubicBezTo>
                  <a:cubicBezTo>
                    <a:pt x="37473" y="15680"/>
                    <a:pt x="37440" y="15530"/>
                    <a:pt x="37404" y="15382"/>
                  </a:cubicBezTo>
                  <a:lnTo>
                    <a:pt x="37404" y="15382"/>
                  </a:lnTo>
                  <a:cubicBezTo>
                    <a:pt x="37646" y="15818"/>
                    <a:pt x="37912" y="16243"/>
                    <a:pt x="38203" y="16650"/>
                  </a:cubicBezTo>
                  <a:cubicBezTo>
                    <a:pt x="38275" y="16758"/>
                    <a:pt x="38355" y="16865"/>
                    <a:pt x="38435" y="16973"/>
                  </a:cubicBezTo>
                  <a:cubicBezTo>
                    <a:pt x="38474" y="17024"/>
                    <a:pt x="38512" y="17074"/>
                    <a:pt x="38547" y="17127"/>
                  </a:cubicBezTo>
                  <a:lnTo>
                    <a:pt x="39008" y="17127"/>
                  </a:lnTo>
                  <a:cubicBezTo>
                    <a:pt x="38954" y="16973"/>
                    <a:pt x="38893" y="16821"/>
                    <a:pt x="38832" y="16667"/>
                  </a:cubicBezTo>
                  <a:lnTo>
                    <a:pt x="38832" y="16667"/>
                  </a:lnTo>
                  <a:cubicBezTo>
                    <a:pt x="38916" y="16821"/>
                    <a:pt x="39005" y="16973"/>
                    <a:pt x="39089" y="17127"/>
                  </a:cubicBezTo>
                  <a:lnTo>
                    <a:pt x="39296" y="17127"/>
                  </a:lnTo>
                  <a:cubicBezTo>
                    <a:pt x="39254" y="16905"/>
                    <a:pt x="39211" y="16678"/>
                    <a:pt x="39173" y="16452"/>
                  </a:cubicBezTo>
                  <a:lnTo>
                    <a:pt x="39173" y="16452"/>
                  </a:lnTo>
                  <a:cubicBezTo>
                    <a:pt x="39334" y="16679"/>
                    <a:pt x="39500" y="16902"/>
                    <a:pt x="39665" y="17127"/>
                  </a:cubicBezTo>
                  <a:lnTo>
                    <a:pt x="40209" y="17127"/>
                  </a:lnTo>
                  <a:cubicBezTo>
                    <a:pt x="40201" y="17032"/>
                    <a:pt x="40194" y="16935"/>
                    <a:pt x="40190" y="16840"/>
                  </a:cubicBezTo>
                  <a:cubicBezTo>
                    <a:pt x="40187" y="16827"/>
                    <a:pt x="40187" y="16816"/>
                    <a:pt x="40187" y="16804"/>
                  </a:cubicBezTo>
                  <a:lnTo>
                    <a:pt x="40187" y="16804"/>
                  </a:lnTo>
                  <a:cubicBezTo>
                    <a:pt x="40195" y="16824"/>
                    <a:pt x="40206" y="16842"/>
                    <a:pt x="40214" y="16861"/>
                  </a:cubicBezTo>
                  <a:cubicBezTo>
                    <a:pt x="40238" y="16908"/>
                    <a:pt x="40260" y="16954"/>
                    <a:pt x="40288" y="17000"/>
                  </a:cubicBezTo>
                  <a:cubicBezTo>
                    <a:pt x="40307" y="17043"/>
                    <a:pt x="40330" y="17084"/>
                    <a:pt x="40349" y="17127"/>
                  </a:cubicBezTo>
                  <a:lnTo>
                    <a:pt x="40944" y="17127"/>
                  </a:lnTo>
                  <a:cubicBezTo>
                    <a:pt x="40939" y="17035"/>
                    <a:pt x="40931" y="16943"/>
                    <a:pt x="40927" y="16851"/>
                  </a:cubicBezTo>
                  <a:lnTo>
                    <a:pt x="40927" y="16851"/>
                  </a:lnTo>
                  <a:cubicBezTo>
                    <a:pt x="40932" y="16940"/>
                    <a:pt x="40951" y="17032"/>
                    <a:pt x="40982" y="17127"/>
                  </a:cubicBezTo>
                  <a:lnTo>
                    <a:pt x="42051" y="17127"/>
                  </a:lnTo>
                  <a:cubicBezTo>
                    <a:pt x="42049" y="17055"/>
                    <a:pt x="42040" y="16981"/>
                    <a:pt x="42032" y="16908"/>
                  </a:cubicBezTo>
                  <a:lnTo>
                    <a:pt x="42032" y="16908"/>
                  </a:lnTo>
                  <a:cubicBezTo>
                    <a:pt x="42040" y="16981"/>
                    <a:pt x="42056" y="17055"/>
                    <a:pt x="42078" y="17127"/>
                  </a:cubicBezTo>
                  <a:lnTo>
                    <a:pt x="174858" y="17127"/>
                  </a:lnTo>
                  <a:lnTo>
                    <a:pt x="174858" y="3933"/>
                  </a:lnTo>
                  <a:cubicBezTo>
                    <a:pt x="174466" y="3766"/>
                    <a:pt x="174045" y="3714"/>
                    <a:pt x="173612" y="3714"/>
                  </a:cubicBezTo>
                  <a:cubicBezTo>
                    <a:pt x="172917" y="3714"/>
                    <a:pt x="172191" y="3847"/>
                    <a:pt x="171510" y="3847"/>
                  </a:cubicBezTo>
                  <a:cubicBezTo>
                    <a:pt x="170996" y="3847"/>
                    <a:pt x="170506" y="3772"/>
                    <a:pt x="170074" y="3508"/>
                  </a:cubicBezTo>
                  <a:cubicBezTo>
                    <a:pt x="170044" y="3862"/>
                    <a:pt x="169704" y="3995"/>
                    <a:pt x="169318" y="3995"/>
                  </a:cubicBezTo>
                  <a:cubicBezTo>
                    <a:pt x="169070" y="3995"/>
                    <a:pt x="168802" y="3939"/>
                    <a:pt x="168586" y="3852"/>
                  </a:cubicBezTo>
                  <a:cubicBezTo>
                    <a:pt x="168385" y="3770"/>
                    <a:pt x="168134" y="3743"/>
                    <a:pt x="167852" y="3743"/>
                  </a:cubicBezTo>
                  <a:cubicBezTo>
                    <a:pt x="167251" y="3743"/>
                    <a:pt x="166515" y="3870"/>
                    <a:pt x="165841" y="3870"/>
                  </a:cubicBezTo>
                  <a:cubicBezTo>
                    <a:pt x="165113" y="3870"/>
                    <a:pt x="164459" y="3721"/>
                    <a:pt x="164128" y="3105"/>
                  </a:cubicBezTo>
                  <a:lnTo>
                    <a:pt x="164128" y="3105"/>
                  </a:lnTo>
                  <a:lnTo>
                    <a:pt x="164897" y="4541"/>
                  </a:lnTo>
                  <a:cubicBezTo>
                    <a:pt x="163890" y="4254"/>
                    <a:pt x="162936" y="3790"/>
                    <a:pt x="162080" y="3185"/>
                  </a:cubicBezTo>
                  <a:lnTo>
                    <a:pt x="162080" y="3185"/>
                  </a:lnTo>
                  <a:cubicBezTo>
                    <a:pt x="162221" y="3510"/>
                    <a:pt x="162287" y="3871"/>
                    <a:pt x="162259" y="4223"/>
                  </a:cubicBezTo>
                  <a:cubicBezTo>
                    <a:pt x="161013" y="3775"/>
                    <a:pt x="160028" y="2658"/>
                    <a:pt x="159733" y="1367"/>
                  </a:cubicBezTo>
                  <a:lnTo>
                    <a:pt x="159733" y="1367"/>
                  </a:lnTo>
                  <a:cubicBezTo>
                    <a:pt x="159834" y="2135"/>
                    <a:pt x="159932" y="2900"/>
                    <a:pt x="160032" y="3668"/>
                  </a:cubicBezTo>
                  <a:cubicBezTo>
                    <a:pt x="159166" y="2984"/>
                    <a:pt x="158234" y="2390"/>
                    <a:pt x="157253" y="1888"/>
                  </a:cubicBezTo>
                  <a:lnTo>
                    <a:pt x="157253" y="1888"/>
                  </a:lnTo>
                  <a:cubicBezTo>
                    <a:pt x="157597" y="2485"/>
                    <a:pt x="157942" y="3079"/>
                    <a:pt x="158286" y="3674"/>
                  </a:cubicBezTo>
                  <a:cubicBezTo>
                    <a:pt x="157047" y="3528"/>
                    <a:pt x="155913" y="2689"/>
                    <a:pt x="155411" y="1546"/>
                  </a:cubicBezTo>
                  <a:lnTo>
                    <a:pt x="155411" y="1546"/>
                  </a:lnTo>
                  <a:cubicBezTo>
                    <a:pt x="155515" y="2151"/>
                    <a:pt x="155614" y="2754"/>
                    <a:pt x="155715" y="3359"/>
                  </a:cubicBezTo>
                  <a:cubicBezTo>
                    <a:pt x="154437" y="3069"/>
                    <a:pt x="153340" y="2079"/>
                    <a:pt x="152919" y="840"/>
                  </a:cubicBezTo>
                  <a:lnTo>
                    <a:pt x="152919" y="840"/>
                  </a:lnTo>
                  <a:cubicBezTo>
                    <a:pt x="152824" y="1766"/>
                    <a:pt x="152838" y="2697"/>
                    <a:pt x="152965" y="3617"/>
                  </a:cubicBezTo>
                  <a:cubicBezTo>
                    <a:pt x="151826" y="3305"/>
                    <a:pt x="150886" y="2347"/>
                    <a:pt x="150591" y="1204"/>
                  </a:cubicBezTo>
                  <a:lnTo>
                    <a:pt x="150591" y="1204"/>
                  </a:lnTo>
                  <a:cubicBezTo>
                    <a:pt x="150474" y="1986"/>
                    <a:pt x="150582" y="2803"/>
                    <a:pt x="150900" y="3528"/>
                  </a:cubicBezTo>
                  <a:cubicBezTo>
                    <a:pt x="149957" y="3171"/>
                    <a:pt x="149161" y="2454"/>
                    <a:pt x="148700" y="1560"/>
                  </a:cubicBezTo>
                  <a:lnTo>
                    <a:pt x="148700" y="1560"/>
                  </a:lnTo>
                  <a:cubicBezTo>
                    <a:pt x="148627" y="2334"/>
                    <a:pt x="148898" y="3133"/>
                    <a:pt x="149436" y="3700"/>
                  </a:cubicBezTo>
                  <a:cubicBezTo>
                    <a:pt x="149408" y="3700"/>
                    <a:pt x="149380" y="3700"/>
                    <a:pt x="149353" y="3700"/>
                  </a:cubicBezTo>
                  <a:cubicBezTo>
                    <a:pt x="148282" y="3700"/>
                    <a:pt x="147258" y="3250"/>
                    <a:pt x="146272" y="2891"/>
                  </a:cubicBezTo>
                  <a:lnTo>
                    <a:pt x="146272" y="2891"/>
                  </a:lnTo>
                  <a:cubicBezTo>
                    <a:pt x="146383" y="3079"/>
                    <a:pt x="146494" y="3267"/>
                    <a:pt x="146608" y="3454"/>
                  </a:cubicBezTo>
                  <a:cubicBezTo>
                    <a:pt x="146582" y="3412"/>
                    <a:pt x="145694" y="3147"/>
                    <a:pt x="145534" y="3059"/>
                  </a:cubicBezTo>
                  <a:cubicBezTo>
                    <a:pt x="145108" y="2825"/>
                    <a:pt x="144701" y="2552"/>
                    <a:pt x="144395" y="2169"/>
                  </a:cubicBezTo>
                  <a:lnTo>
                    <a:pt x="144395" y="2169"/>
                  </a:lnTo>
                  <a:cubicBezTo>
                    <a:pt x="144509" y="2601"/>
                    <a:pt x="144675" y="3019"/>
                    <a:pt x="144890" y="3415"/>
                  </a:cubicBezTo>
                  <a:cubicBezTo>
                    <a:pt x="144076" y="3171"/>
                    <a:pt x="143340" y="2676"/>
                    <a:pt x="142800" y="2020"/>
                  </a:cubicBezTo>
                  <a:lnTo>
                    <a:pt x="142800" y="2020"/>
                  </a:lnTo>
                  <a:cubicBezTo>
                    <a:pt x="142960" y="2555"/>
                    <a:pt x="143120" y="3092"/>
                    <a:pt x="143285" y="3630"/>
                  </a:cubicBezTo>
                  <a:cubicBezTo>
                    <a:pt x="142252" y="3063"/>
                    <a:pt x="141158" y="2595"/>
                    <a:pt x="140031" y="2245"/>
                  </a:cubicBezTo>
                  <a:lnTo>
                    <a:pt x="140031" y="2245"/>
                  </a:lnTo>
                  <a:cubicBezTo>
                    <a:pt x="140552" y="2536"/>
                    <a:pt x="141021" y="2927"/>
                    <a:pt x="141396" y="3391"/>
                  </a:cubicBezTo>
                  <a:cubicBezTo>
                    <a:pt x="140112" y="3164"/>
                    <a:pt x="138883" y="2634"/>
                    <a:pt x="137828" y="1861"/>
                  </a:cubicBezTo>
                  <a:lnTo>
                    <a:pt x="137828" y="1861"/>
                  </a:lnTo>
                  <a:cubicBezTo>
                    <a:pt x="137878" y="2116"/>
                    <a:pt x="137927" y="2367"/>
                    <a:pt x="137981" y="2620"/>
                  </a:cubicBezTo>
                  <a:cubicBezTo>
                    <a:pt x="137609" y="2179"/>
                    <a:pt x="137145" y="1814"/>
                    <a:pt x="136624" y="1563"/>
                  </a:cubicBezTo>
                  <a:lnTo>
                    <a:pt x="136624" y="1563"/>
                  </a:lnTo>
                  <a:cubicBezTo>
                    <a:pt x="136922" y="2091"/>
                    <a:pt x="137226" y="2620"/>
                    <a:pt x="137525" y="3149"/>
                  </a:cubicBezTo>
                  <a:cubicBezTo>
                    <a:pt x="136594" y="2773"/>
                    <a:pt x="135696" y="2316"/>
                    <a:pt x="134841" y="1788"/>
                  </a:cubicBezTo>
                  <a:lnTo>
                    <a:pt x="134841" y="1788"/>
                  </a:lnTo>
                  <a:cubicBezTo>
                    <a:pt x="135064" y="2170"/>
                    <a:pt x="135286" y="2554"/>
                    <a:pt x="135509" y="2933"/>
                  </a:cubicBezTo>
                  <a:cubicBezTo>
                    <a:pt x="135117" y="2959"/>
                    <a:pt x="134724" y="2973"/>
                    <a:pt x="134330" y="2973"/>
                  </a:cubicBezTo>
                  <a:cubicBezTo>
                    <a:pt x="133054" y="2973"/>
                    <a:pt x="131777" y="2834"/>
                    <a:pt x="130528" y="2558"/>
                  </a:cubicBezTo>
                  <a:lnTo>
                    <a:pt x="130528" y="2558"/>
                  </a:lnTo>
                  <a:cubicBezTo>
                    <a:pt x="130640" y="2765"/>
                    <a:pt x="130750" y="2971"/>
                    <a:pt x="130862" y="3175"/>
                  </a:cubicBezTo>
                  <a:cubicBezTo>
                    <a:pt x="130013" y="2988"/>
                    <a:pt x="129223" y="2562"/>
                    <a:pt x="128599" y="1959"/>
                  </a:cubicBezTo>
                  <a:lnTo>
                    <a:pt x="128599" y="1959"/>
                  </a:lnTo>
                  <a:cubicBezTo>
                    <a:pt x="128776" y="2277"/>
                    <a:pt x="128955" y="2600"/>
                    <a:pt x="129132" y="2918"/>
                  </a:cubicBezTo>
                  <a:cubicBezTo>
                    <a:pt x="127932" y="2754"/>
                    <a:pt x="126727" y="2588"/>
                    <a:pt x="125528" y="2423"/>
                  </a:cubicBezTo>
                  <a:lnTo>
                    <a:pt x="125528" y="2423"/>
                  </a:lnTo>
                  <a:cubicBezTo>
                    <a:pt x="125547" y="2577"/>
                    <a:pt x="125570" y="2733"/>
                    <a:pt x="125593" y="2887"/>
                  </a:cubicBezTo>
                  <a:cubicBezTo>
                    <a:pt x="124691" y="2574"/>
                    <a:pt x="123510" y="1679"/>
                    <a:pt x="123120" y="795"/>
                  </a:cubicBezTo>
                  <a:lnTo>
                    <a:pt x="123120" y="795"/>
                  </a:lnTo>
                  <a:cubicBezTo>
                    <a:pt x="123407" y="1454"/>
                    <a:pt x="123698" y="2109"/>
                    <a:pt x="123986" y="2765"/>
                  </a:cubicBezTo>
                  <a:lnTo>
                    <a:pt x="122318" y="2374"/>
                  </a:lnTo>
                  <a:cubicBezTo>
                    <a:pt x="122206" y="2558"/>
                    <a:pt x="122098" y="2738"/>
                    <a:pt x="121987" y="2923"/>
                  </a:cubicBezTo>
                  <a:cubicBezTo>
                    <a:pt x="120820" y="2137"/>
                    <a:pt x="119656" y="1350"/>
                    <a:pt x="118486" y="561"/>
                  </a:cubicBezTo>
                  <a:lnTo>
                    <a:pt x="118486" y="561"/>
                  </a:lnTo>
                  <a:cubicBezTo>
                    <a:pt x="119135" y="1266"/>
                    <a:pt x="119718" y="2033"/>
                    <a:pt x="120220" y="2849"/>
                  </a:cubicBezTo>
                  <a:cubicBezTo>
                    <a:pt x="119867" y="2672"/>
                    <a:pt x="119515" y="2501"/>
                    <a:pt x="119161" y="2328"/>
                  </a:cubicBezTo>
                  <a:lnTo>
                    <a:pt x="119161" y="2328"/>
                  </a:lnTo>
                  <a:cubicBezTo>
                    <a:pt x="119245" y="2583"/>
                    <a:pt x="119269" y="2861"/>
                    <a:pt x="119226" y="3129"/>
                  </a:cubicBezTo>
                  <a:cubicBezTo>
                    <a:pt x="118214" y="2847"/>
                    <a:pt x="117291" y="2266"/>
                    <a:pt x="116588" y="1484"/>
                  </a:cubicBezTo>
                  <a:lnTo>
                    <a:pt x="116588" y="1484"/>
                  </a:lnTo>
                  <a:cubicBezTo>
                    <a:pt x="116626" y="2021"/>
                    <a:pt x="116584" y="2562"/>
                    <a:pt x="116461" y="3088"/>
                  </a:cubicBezTo>
                  <a:cubicBezTo>
                    <a:pt x="115753" y="2531"/>
                    <a:pt x="115148" y="1846"/>
                    <a:pt x="114675" y="1079"/>
                  </a:cubicBezTo>
                  <a:lnTo>
                    <a:pt x="114675" y="1079"/>
                  </a:lnTo>
                  <a:cubicBezTo>
                    <a:pt x="114768" y="1774"/>
                    <a:pt x="114974" y="2452"/>
                    <a:pt x="115289" y="3077"/>
                  </a:cubicBezTo>
                  <a:cubicBezTo>
                    <a:pt x="113383" y="3022"/>
                    <a:pt x="111503" y="2328"/>
                    <a:pt x="110024" y="1137"/>
                  </a:cubicBezTo>
                  <a:lnTo>
                    <a:pt x="110024" y="1137"/>
                  </a:lnTo>
                  <a:cubicBezTo>
                    <a:pt x="110215" y="1611"/>
                    <a:pt x="110249" y="2151"/>
                    <a:pt x="110127" y="2653"/>
                  </a:cubicBezTo>
                  <a:cubicBezTo>
                    <a:pt x="109295" y="2141"/>
                    <a:pt x="108589" y="1423"/>
                    <a:pt x="108087" y="584"/>
                  </a:cubicBezTo>
                  <a:lnTo>
                    <a:pt x="108087" y="584"/>
                  </a:lnTo>
                  <a:cubicBezTo>
                    <a:pt x="108344" y="1327"/>
                    <a:pt x="108678" y="2043"/>
                    <a:pt x="109080" y="2719"/>
                  </a:cubicBezTo>
                  <a:cubicBezTo>
                    <a:pt x="107867" y="2325"/>
                    <a:pt x="106779" y="1557"/>
                    <a:pt x="105997" y="553"/>
                  </a:cubicBezTo>
                  <a:lnTo>
                    <a:pt x="105997" y="553"/>
                  </a:lnTo>
                  <a:cubicBezTo>
                    <a:pt x="106048" y="1407"/>
                    <a:pt x="106366" y="2170"/>
                    <a:pt x="106811" y="2887"/>
                  </a:cubicBezTo>
                  <a:cubicBezTo>
                    <a:pt x="106569" y="2499"/>
                    <a:pt x="104587" y="2450"/>
                    <a:pt x="104154" y="2339"/>
                  </a:cubicBezTo>
                  <a:lnTo>
                    <a:pt x="104154" y="2339"/>
                  </a:lnTo>
                  <a:cubicBezTo>
                    <a:pt x="104388" y="2524"/>
                    <a:pt x="104572" y="2768"/>
                    <a:pt x="104686" y="3045"/>
                  </a:cubicBezTo>
                  <a:cubicBezTo>
                    <a:pt x="103287" y="2961"/>
                    <a:pt x="101915" y="2459"/>
                    <a:pt x="100795" y="1615"/>
                  </a:cubicBezTo>
                  <a:lnTo>
                    <a:pt x="100795" y="1615"/>
                  </a:lnTo>
                  <a:cubicBezTo>
                    <a:pt x="101090" y="2062"/>
                    <a:pt x="101335" y="2545"/>
                    <a:pt x="101527" y="3047"/>
                  </a:cubicBezTo>
                  <a:cubicBezTo>
                    <a:pt x="100326" y="2758"/>
                    <a:pt x="99169" y="2288"/>
                    <a:pt x="98102" y="1664"/>
                  </a:cubicBezTo>
                  <a:lnTo>
                    <a:pt x="98102" y="1664"/>
                  </a:lnTo>
                  <a:cubicBezTo>
                    <a:pt x="98186" y="2224"/>
                    <a:pt x="98487" y="2749"/>
                    <a:pt x="98927" y="3105"/>
                  </a:cubicBezTo>
                  <a:cubicBezTo>
                    <a:pt x="97765" y="2967"/>
                    <a:pt x="96653" y="2468"/>
                    <a:pt x="95780" y="1693"/>
                  </a:cubicBezTo>
                  <a:lnTo>
                    <a:pt x="95780" y="1693"/>
                  </a:lnTo>
                  <a:cubicBezTo>
                    <a:pt x="95940" y="2219"/>
                    <a:pt x="96284" y="2688"/>
                    <a:pt x="96737" y="2997"/>
                  </a:cubicBezTo>
                  <a:cubicBezTo>
                    <a:pt x="95953" y="2938"/>
                    <a:pt x="95331" y="2625"/>
                    <a:pt x="94671" y="2230"/>
                  </a:cubicBezTo>
                  <a:cubicBezTo>
                    <a:pt x="94407" y="2072"/>
                    <a:pt x="93355" y="1616"/>
                    <a:pt x="93245" y="1374"/>
                  </a:cubicBezTo>
                  <a:lnTo>
                    <a:pt x="93245" y="1374"/>
                  </a:lnTo>
                  <a:cubicBezTo>
                    <a:pt x="93602" y="2187"/>
                    <a:pt x="94116" y="2923"/>
                    <a:pt x="94756" y="3533"/>
                  </a:cubicBezTo>
                  <a:cubicBezTo>
                    <a:pt x="93348" y="3419"/>
                    <a:pt x="92006" y="2634"/>
                    <a:pt x="91209" y="1470"/>
                  </a:cubicBezTo>
                  <a:lnTo>
                    <a:pt x="91209" y="1470"/>
                  </a:lnTo>
                  <a:cubicBezTo>
                    <a:pt x="91267" y="2278"/>
                    <a:pt x="91781" y="3039"/>
                    <a:pt x="92509" y="3400"/>
                  </a:cubicBezTo>
                  <a:cubicBezTo>
                    <a:pt x="91118" y="3141"/>
                    <a:pt x="89813" y="2424"/>
                    <a:pt x="88855" y="1386"/>
                  </a:cubicBezTo>
                  <a:lnTo>
                    <a:pt x="88855" y="1386"/>
                  </a:lnTo>
                  <a:cubicBezTo>
                    <a:pt x="88969" y="2110"/>
                    <a:pt x="89311" y="2797"/>
                    <a:pt x="89825" y="3326"/>
                  </a:cubicBezTo>
                  <a:cubicBezTo>
                    <a:pt x="88644" y="2726"/>
                    <a:pt x="87406" y="2243"/>
                    <a:pt x="86137" y="1874"/>
                  </a:cubicBezTo>
                  <a:lnTo>
                    <a:pt x="86137" y="1874"/>
                  </a:lnTo>
                  <a:cubicBezTo>
                    <a:pt x="86830" y="2234"/>
                    <a:pt x="87431" y="2768"/>
                    <a:pt x="87876" y="3412"/>
                  </a:cubicBezTo>
                  <a:cubicBezTo>
                    <a:pt x="86204" y="2830"/>
                    <a:pt x="84599" y="2060"/>
                    <a:pt x="83102" y="1115"/>
                  </a:cubicBezTo>
                  <a:lnTo>
                    <a:pt x="83102" y="1115"/>
                  </a:lnTo>
                  <a:cubicBezTo>
                    <a:pt x="83360" y="1706"/>
                    <a:pt x="83674" y="2277"/>
                    <a:pt x="84030" y="2815"/>
                  </a:cubicBezTo>
                  <a:cubicBezTo>
                    <a:pt x="82922" y="2442"/>
                    <a:pt x="81898" y="1821"/>
                    <a:pt x="81052" y="1016"/>
                  </a:cubicBezTo>
                  <a:lnTo>
                    <a:pt x="81052" y="1016"/>
                  </a:lnTo>
                  <a:cubicBezTo>
                    <a:pt x="81206" y="1691"/>
                    <a:pt x="81469" y="2338"/>
                    <a:pt x="81830" y="2929"/>
                  </a:cubicBezTo>
                  <a:cubicBezTo>
                    <a:pt x="81236" y="2641"/>
                    <a:pt x="80639" y="2351"/>
                    <a:pt x="80044" y="2062"/>
                  </a:cubicBezTo>
                  <a:lnTo>
                    <a:pt x="80044" y="2062"/>
                  </a:lnTo>
                  <a:cubicBezTo>
                    <a:pt x="80551" y="2573"/>
                    <a:pt x="81061" y="3083"/>
                    <a:pt x="81567" y="3593"/>
                  </a:cubicBezTo>
                  <a:cubicBezTo>
                    <a:pt x="79897" y="2862"/>
                    <a:pt x="78226" y="2124"/>
                    <a:pt x="76554" y="1388"/>
                  </a:cubicBezTo>
                  <a:lnTo>
                    <a:pt x="76554" y="1388"/>
                  </a:lnTo>
                  <a:cubicBezTo>
                    <a:pt x="76790" y="1814"/>
                    <a:pt x="77024" y="2240"/>
                    <a:pt x="77263" y="2670"/>
                  </a:cubicBezTo>
                  <a:cubicBezTo>
                    <a:pt x="76288" y="2455"/>
                    <a:pt x="75379" y="1945"/>
                    <a:pt x="74693" y="1223"/>
                  </a:cubicBezTo>
                  <a:lnTo>
                    <a:pt x="74693" y="1223"/>
                  </a:lnTo>
                  <a:cubicBezTo>
                    <a:pt x="74683" y="1742"/>
                    <a:pt x="74755" y="2268"/>
                    <a:pt x="74913" y="2761"/>
                  </a:cubicBezTo>
                  <a:cubicBezTo>
                    <a:pt x="73933" y="2160"/>
                    <a:pt x="72889" y="1667"/>
                    <a:pt x="71807" y="1289"/>
                  </a:cubicBezTo>
                  <a:lnTo>
                    <a:pt x="71807" y="1289"/>
                  </a:lnTo>
                  <a:cubicBezTo>
                    <a:pt x="72508" y="1537"/>
                    <a:pt x="73103" y="2086"/>
                    <a:pt x="73406" y="2770"/>
                  </a:cubicBezTo>
                  <a:cubicBezTo>
                    <a:pt x="72486" y="2444"/>
                    <a:pt x="71612" y="1996"/>
                    <a:pt x="70814" y="1432"/>
                  </a:cubicBezTo>
                  <a:lnTo>
                    <a:pt x="70814" y="1432"/>
                  </a:lnTo>
                  <a:cubicBezTo>
                    <a:pt x="71056" y="1871"/>
                    <a:pt x="71297" y="2310"/>
                    <a:pt x="71539" y="2751"/>
                  </a:cubicBezTo>
                  <a:cubicBezTo>
                    <a:pt x="70508" y="2618"/>
                    <a:pt x="69544" y="2034"/>
                    <a:pt x="68946" y="1188"/>
                  </a:cubicBezTo>
                  <a:lnTo>
                    <a:pt x="68946" y="1188"/>
                  </a:lnTo>
                  <a:cubicBezTo>
                    <a:pt x="68963" y="1692"/>
                    <a:pt x="69097" y="2194"/>
                    <a:pt x="69338" y="2639"/>
                  </a:cubicBezTo>
                  <a:cubicBezTo>
                    <a:pt x="67919" y="2506"/>
                    <a:pt x="66523" y="2107"/>
                    <a:pt x="65243" y="1475"/>
                  </a:cubicBezTo>
                  <a:lnTo>
                    <a:pt x="65243" y="1475"/>
                  </a:lnTo>
                  <a:cubicBezTo>
                    <a:pt x="65411" y="1793"/>
                    <a:pt x="65504" y="2154"/>
                    <a:pt x="65506" y="2510"/>
                  </a:cubicBezTo>
                  <a:cubicBezTo>
                    <a:pt x="65169" y="2383"/>
                    <a:pt x="64831" y="2257"/>
                    <a:pt x="64494" y="2130"/>
                  </a:cubicBezTo>
                  <a:lnTo>
                    <a:pt x="64494" y="2130"/>
                  </a:lnTo>
                  <a:cubicBezTo>
                    <a:pt x="64602" y="2230"/>
                    <a:pt x="64529" y="2428"/>
                    <a:pt x="64391" y="2491"/>
                  </a:cubicBezTo>
                  <a:cubicBezTo>
                    <a:pt x="64338" y="2515"/>
                    <a:pt x="64281" y="2524"/>
                    <a:pt x="64223" y="2524"/>
                  </a:cubicBezTo>
                  <a:cubicBezTo>
                    <a:pt x="64134" y="2524"/>
                    <a:pt x="64043" y="2502"/>
                    <a:pt x="63957" y="2479"/>
                  </a:cubicBezTo>
                  <a:cubicBezTo>
                    <a:pt x="63143" y="2257"/>
                    <a:pt x="62359" y="1950"/>
                    <a:pt x="61610" y="1566"/>
                  </a:cubicBezTo>
                  <a:lnTo>
                    <a:pt x="61610" y="1566"/>
                  </a:lnTo>
                  <a:cubicBezTo>
                    <a:pt x="61617" y="2069"/>
                    <a:pt x="61963" y="2552"/>
                    <a:pt x="62437" y="2717"/>
                  </a:cubicBezTo>
                  <a:cubicBezTo>
                    <a:pt x="62426" y="2716"/>
                    <a:pt x="62408" y="2715"/>
                    <a:pt x="62385" y="2715"/>
                  </a:cubicBezTo>
                  <a:cubicBezTo>
                    <a:pt x="62106" y="2715"/>
                    <a:pt x="61042" y="2787"/>
                    <a:pt x="60194" y="2787"/>
                  </a:cubicBezTo>
                  <a:cubicBezTo>
                    <a:pt x="59576" y="2787"/>
                    <a:pt x="59072" y="2749"/>
                    <a:pt x="59072" y="2618"/>
                  </a:cubicBezTo>
                  <a:cubicBezTo>
                    <a:pt x="59060" y="2767"/>
                    <a:pt x="58935" y="2825"/>
                    <a:pt x="58780" y="2825"/>
                  </a:cubicBezTo>
                  <a:cubicBezTo>
                    <a:pt x="58629" y="2825"/>
                    <a:pt x="58450" y="2769"/>
                    <a:pt x="58321" y="2690"/>
                  </a:cubicBezTo>
                  <a:cubicBezTo>
                    <a:pt x="58194" y="2613"/>
                    <a:pt x="58016" y="2560"/>
                    <a:pt x="57865" y="2560"/>
                  </a:cubicBezTo>
                  <a:cubicBezTo>
                    <a:pt x="57707" y="2560"/>
                    <a:pt x="57578" y="2619"/>
                    <a:pt x="57568" y="2772"/>
                  </a:cubicBezTo>
                  <a:cubicBezTo>
                    <a:pt x="57431" y="2595"/>
                    <a:pt x="57249" y="2452"/>
                    <a:pt x="57043" y="2357"/>
                  </a:cubicBezTo>
                  <a:cubicBezTo>
                    <a:pt x="56986" y="2682"/>
                    <a:pt x="56631" y="2874"/>
                    <a:pt x="56286" y="2874"/>
                  </a:cubicBezTo>
                  <a:cubicBezTo>
                    <a:pt x="56236" y="2874"/>
                    <a:pt x="56187" y="2870"/>
                    <a:pt x="56138" y="2862"/>
                  </a:cubicBezTo>
                  <a:cubicBezTo>
                    <a:pt x="55761" y="2797"/>
                    <a:pt x="55445" y="2539"/>
                    <a:pt x="55150" y="2295"/>
                  </a:cubicBezTo>
                  <a:lnTo>
                    <a:pt x="55150" y="2295"/>
                  </a:lnTo>
                  <a:cubicBezTo>
                    <a:pt x="55058" y="2501"/>
                    <a:pt x="55115" y="2766"/>
                    <a:pt x="55289" y="2916"/>
                  </a:cubicBezTo>
                  <a:cubicBezTo>
                    <a:pt x="55255" y="2918"/>
                    <a:pt x="55221" y="2918"/>
                    <a:pt x="55187" y="2918"/>
                  </a:cubicBezTo>
                  <a:cubicBezTo>
                    <a:pt x="54323" y="2918"/>
                    <a:pt x="53467" y="2562"/>
                    <a:pt x="52874" y="1953"/>
                  </a:cubicBezTo>
                  <a:cubicBezTo>
                    <a:pt x="52827" y="2263"/>
                    <a:pt x="52778" y="2577"/>
                    <a:pt x="52731" y="2892"/>
                  </a:cubicBezTo>
                  <a:cubicBezTo>
                    <a:pt x="51965" y="2648"/>
                    <a:pt x="51158" y="2521"/>
                    <a:pt x="50545" y="1935"/>
                  </a:cubicBezTo>
                  <a:lnTo>
                    <a:pt x="50545" y="1935"/>
                  </a:lnTo>
                  <a:cubicBezTo>
                    <a:pt x="50771" y="2167"/>
                    <a:pt x="50893" y="2495"/>
                    <a:pt x="50873" y="2819"/>
                  </a:cubicBezTo>
                  <a:cubicBezTo>
                    <a:pt x="50220" y="2558"/>
                    <a:pt x="49569" y="2297"/>
                    <a:pt x="48921" y="2041"/>
                  </a:cubicBezTo>
                  <a:lnTo>
                    <a:pt x="48921" y="2041"/>
                  </a:lnTo>
                  <a:cubicBezTo>
                    <a:pt x="48973" y="2252"/>
                    <a:pt x="49028" y="2466"/>
                    <a:pt x="49081" y="2681"/>
                  </a:cubicBezTo>
                  <a:cubicBezTo>
                    <a:pt x="48191" y="2558"/>
                    <a:pt x="47333" y="2239"/>
                    <a:pt x="46582" y="1753"/>
                  </a:cubicBezTo>
                  <a:lnTo>
                    <a:pt x="46582" y="1753"/>
                  </a:lnTo>
                  <a:cubicBezTo>
                    <a:pt x="46616" y="2043"/>
                    <a:pt x="46654" y="2335"/>
                    <a:pt x="46693" y="2627"/>
                  </a:cubicBezTo>
                  <a:cubicBezTo>
                    <a:pt x="45926" y="2258"/>
                    <a:pt x="45159" y="1891"/>
                    <a:pt x="44391" y="1522"/>
                  </a:cubicBezTo>
                  <a:lnTo>
                    <a:pt x="44391" y="1522"/>
                  </a:lnTo>
                  <a:cubicBezTo>
                    <a:pt x="44542" y="1856"/>
                    <a:pt x="44690" y="2189"/>
                    <a:pt x="44840" y="2526"/>
                  </a:cubicBezTo>
                  <a:cubicBezTo>
                    <a:pt x="44186" y="2201"/>
                    <a:pt x="43526" y="1878"/>
                    <a:pt x="42870" y="1552"/>
                  </a:cubicBezTo>
                  <a:lnTo>
                    <a:pt x="42870" y="1552"/>
                  </a:lnTo>
                  <a:cubicBezTo>
                    <a:pt x="43068" y="1845"/>
                    <a:pt x="43269" y="2136"/>
                    <a:pt x="43467" y="2423"/>
                  </a:cubicBezTo>
                  <a:cubicBezTo>
                    <a:pt x="43333" y="2437"/>
                    <a:pt x="43198" y="2444"/>
                    <a:pt x="43063" y="2444"/>
                  </a:cubicBezTo>
                  <a:cubicBezTo>
                    <a:pt x="42288" y="2444"/>
                    <a:pt x="41514" y="2213"/>
                    <a:pt x="40867" y="1782"/>
                  </a:cubicBezTo>
                  <a:lnTo>
                    <a:pt x="40867" y="1782"/>
                  </a:lnTo>
                  <a:cubicBezTo>
                    <a:pt x="41006" y="2014"/>
                    <a:pt x="41021" y="2309"/>
                    <a:pt x="40913" y="2554"/>
                  </a:cubicBezTo>
                  <a:cubicBezTo>
                    <a:pt x="39628" y="2156"/>
                    <a:pt x="38413" y="1541"/>
                    <a:pt x="37332" y="749"/>
                  </a:cubicBezTo>
                  <a:lnTo>
                    <a:pt x="37332" y="749"/>
                  </a:lnTo>
                  <a:cubicBezTo>
                    <a:pt x="37758" y="1427"/>
                    <a:pt x="38180" y="2110"/>
                    <a:pt x="38601" y="2792"/>
                  </a:cubicBezTo>
                  <a:cubicBezTo>
                    <a:pt x="37516" y="2355"/>
                    <a:pt x="36469" y="1814"/>
                    <a:pt x="35484" y="1182"/>
                  </a:cubicBezTo>
                  <a:lnTo>
                    <a:pt x="35484" y="1182"/>
                  </a:lnTo>
                  <a:cubicBezTo>
                    <a:pt x="35448" y="1679"/>
                    <a:pt x="35495" y="2183"/>
                    <a:pt x="35617" y="2670"/>
                  </a:cubicBezTo>
                  <a:cubicBezTo>
                    <a:pt x="34980" y="2554"/>
                    <a:pt x="34344" y="2440"/>
                    <a:pt x="33706" y="2328"/>
                  </a:cubicBezTo>
                  <a:lnTo>
                    <a:pt x="33706" y="2328"/>
                  </a:lnTo>
                  <a:cubicBezTo>
                    <a:pt x="33783" y="2488"/>
                    <a:pt x="33861" y="2653"/>
                    <a:pt x="33938" y="2819"/>
                  </a:cubicBezTo>
                  <a:cubicBezTo>
                    <a:pt x="32660" y="2371"/>
                    <a:pt x="31398" y="1871"/>
                    <a:pt x="30159" y="1331"/>
                  </a:cubicBezTo>
                  <a:lnTo>
                    <a:pt x="30159" y="1331"/>
                  </a:lnTo>
                  <a:cubicBezTo>
                    <a:pt x="30424" y="1704"/>
                    <a:pt x="30686" y="2077"/>
                    <a:pt x="30950" y="2452"/>
                  </a:cubicBezTo>
                  <a:cubicBezTo>
                    <a:pt x="29781" y="2360"/>
                    <a:pt x="28631" y="2023"/>
                    <a:pt x="27603" y="1458"/>
                  </a:cubicBezTo>
                  <a:lnTo>
                    <a:pt x="27603" y="1458"/>
                  </a:lnTo>
                  <a:cubicBezTo>
                    <a:pt x="28002" y="1926"/>
                    <a:pt x="28401" y="2395"/>
                    <a:pt x="28799" y="2862"/>
                  </a:cubicBezTo>
                  <a:cubicBezTo>
                    <a:pt x="27098" y="2339"/>
                    <a:pt x="25513" y="1424"/>
                    <a:pt x="24221" y="200"/>
                  </a:cubicBezTo>
                  <a:lnTo>
                    <a:pt x="24221" y="200"/>
                  </a:lnTo>
                  <a:cubicBezTo>
                    <a:pt x="24099" y="1156"/>
                    <a:pt x="24425" y="2160"/>
                    <a:pt x="25084" y="2862"/>
                  </a:cubicBezTo>
                  <a:cubicBezTo>
                    <a:pt x="23719" y="2646"/>
                    <a:pt x="22427" y="1999"/>
                    <a:pt x="21437" y="1036"/>
                  </a:cubicBezTo>
                  <a:lnTo>
                    <a:pt x="21437" y="1036"/>
                  </a:lnTo>
                  <a:cubicBezTo>
                    <a:pt x="21625" y="1585"/>
                    <a:pt x="21812" y="2137"/>
                    <a:pt x="22004" y="2685"/>
                  </a:cubicBezTo>
                  <a:cubicBezTo>
                    <a:pt x="21199" y="2352"/>
                    <a:pt x="20370" y="2080"/>
                    <a:pt x="19528" y="1869"/>
                  </a:cubicBezTo>
                  <a:lnTo>
                    <a:pt x="19528" y="1869"/>
                  </a:lnTo>
                  <a:cubicBezTo>
                    <a:pt x="19627" y="2230"/>
                    <a:pt x="19784" y="2577"/>
                    <a:pt x="19992" y="2892"/>
                  </a:cubicBezTo>
                  <a:cubicBezTo>
                    <a:pt x="18564" y="2569"/>
                    <a:pt x="17141" y="2246"/>
                    <a:pt x="15720" y="1929"/>
                  </a:cubicBezTo>
                  <a:lnTo>
                    <a:pt x="15720" y="1929"/>
                  </a:lnTo>
                  <a:cubicBezTo>
                    <a:pt x="15934" y="2163"/>
                    <a:pt x="16148" y="2402"/>
                    <a:pt x="16360" y="2634"/>
                  </a:cubicBezTo>
                  <a:cubicBezTo>
                    <a:pt x="15163" y="2421"/>
                    <a:pt x="14056" y="1753"/>
                    <a:pt x="13305" y="797"/>
                  </a:cubicBezTo>
                  <a:lnTo>
                    <a:pt x="13305" y="797"/>
                  </a:lnTo>
                  <a:cubicBezTo>
                    <a:pt x="13453" y="1346"/>
                    <a:pt x="13542" y="1913"/>
                    <a:pt x="13565" y="2485"/>
                  </a:cubicBezTo>
                  <a:cubicBezTo>
                    <a:pt x="12819" y="2037"/>
                    <a:pt x="12138" y="1481"/>
                    <a:pt x="11544" y="848"/>
                  </a:cubicBezTo>
                  <a:lnTo>
                    <a:pt x="11544" y="848"/>
                  </a:lnTo>
                  <a:cubicBezTo>
                    <a:pt x="11494" y="1474"/>
                    <a:pt x="11647" y="2117"/>
                    <a:pt x="11977" y="2653"/>
                  </a:cubicBezTo>
                  <a:cubicBezTo>
                    <a:pt x="10217" y="1807"/>
                    <a:pt x="8380" y="1112"/>
                    <a:pt x="6501" y="575"/>
                  </a:cubicBezTo>
                  <a:lnTo>
                    <a:pt x="6501" y="575"/>
                  </a:lnTo>
                  <a:cubicBezTo>
                    <a:pt x="7196" y="1054"/>
                    <a:pt x="7816" y="1645"/>
                    <a:pt x="8330" y="2315"/>
                  </a:cubicBezTo>
                  <a:cubicBezTo>
                    <a:pt x="6989" y="1668"/>
                    <a:pt x="5711" y="890"/>
                    <a:pt x="45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20"/>
            <p:cNvSpPr/>
            <p:nvPr/>
          </p:nvSpPr>
          <p:spPr>
            <a:xfrm>
              <a:off x="1977601" y="4758053"/>
              <a:ext cx="1780191" cy="625670"/>
            </a:xfrm>
            <a:custGeom>
              <a:avLst/>
              <a:gdLst/>
              <a:ahLst/>
              <a:cxnLst/>
              <a:rect l="l" t="t" r="r" b="b"/>
              <a:pathLst>
                <a:path w="43467" h="15277" extrusionOk="0">
                  <a:moveTo>
                    <a:pt x="1317" y="423"/>
                  </a:moveTo>
                  <a:cubicBezTo>
                    <a:pt x="1317" y="425"/>
                    <a:pt x="1317" y="428"/>
                    <a:pt x="1318" y="430"/>
                  </a:cubicBezTo>
                  <a:lnTo>
                    <a:pt x="1318" y="430"/>
                  </a:lnTo>
                  <a:cubicBezTo>
                    <a:pt x="1317" y="428"/>
                    <a:pt x="1317" y="425"/>
                    <a:pt x="1317" y="423"/>
                  </a:cubicBezTo>
                  <a:close/>
                  <a:moveTo>
                    <a:pt x="246" y="1"/>
                  </a:moveTo>
                  <a:lnTo>
                    <a:pt x="246" y="1"/>
                  </a:lnTo>
                  <a:cubicBezTo>
                    <a:pt x="295" y="157"/>
                    <a:pt x="342" y="315"/>
                    <a:pt x="384" y="473"/>
                  </a:cubicBezTo>
                  <a:cubicBezTo>
                    <a:pt x="412" y="564"/>
                    <a:pt x="438" y="657"/>
                    <a:pt x="460" y="748"/>
                  </a:cubicBezTo>
                  <a:cubicBezTo>
                    <a:pt x="794" y="1965"/>
                    <a:pt x="1013" y="3211"/>
                    <a:pt x="1117" y="4464"/>
                  </a:cubicBezTo>
                  <a:cubicBezTo>
                    <a:pt x="1144" y="4761"/>
                    <a:pt x="1163" y="5051"/>
                    <a:pt x="1174" y="5347"/>
                  </a:cubicBezTo>
                  <a:cubicBezTo>
                    <a:pt x="935" y="4794"/>
                    <a:pt x="699" y="4245"/>
                    <a:pt x="460" y="3694"/>
                  </a:cubicBezTo>
                  <a:lnTo>
                    <a:pt x="457" y="3690"/>
                  </a:lnTo>
                  <a:cubicBezTo>
                    <a:pt x="307" y="3338"/>
                    <a:pt x="155" y="2985"/>
                    <a:pt x="1" y="2633"/>
                  </a:cubicBezTo>
                  <a:lnTo>
                    <a:pt x="1" y="2633"/>
                  </a:lnTo>
                  <a:cubicBezTo>
                    <a:pt x="71" y="2906"/>
                    <a:pt x="136" y="3174"/>
                    <a:pt x="204" y="3446"/>
                  </a:cubicBezTo>
                  <a:cubicBezTo>
                    <a:pt x="231" y="3557"/>
                    <a:pt x="259" y="3669"/>
                    <a:pt x="286" y="3783"/>
                  </a:cubicBezTo>
                  <a:cubicBezTo>
                    <a:pt x="286" y="3787"/>
                    <a:pt x="288" y="3791"/>
                    <a:pt x="288" y="3791"/>
                  </a:cubicBezTo>
                  <a:cubicBezTo>
                    <a:pt x="395" y="4217"/>
                    <a:pt x="503" y="4645"/>
                    <a:pt x="606" y="5075"/>
                  </a:cubicBezTo>
                  <a:cubicBezTo>
                    <a:pt x="649" y="5232"/>
                    <a:pt x="687" y="5394"/>
                    <a:pt x="726" y="5554"/>
                  </a:cubicBezTo>
                  <a:cubicBezTo>
                    <a:pt x="699" y="5497"/>
                    <a:pt x="666" y="5440"/>
                    <a:pt x="630" y="5386"/>
                  </a:cubicBezTo>
                  <a:lnTo>
                    <a:pt x="630" y="5386"/>
                  </a:lnTo>
                  <a:cubicBezTo>
                    <a:pt x="718" y="6107"/>
                    <a:pt x="818" y="6828"/>
                    <a:pt x="929" y="7549"/>
                  </a:cubicBezTo>
                  <a:cubicBezTo>
                    <a:pt x="959" y="7732"/>
                    <a:pt x="984" y="7916"/>
                    <a:pt x="1013" y="8100"/>
                  </a:cubicBezTo>
                  <a:cubicBezTo>
                    <a:pt x="1041" y="8269"/>
                    <a:pt x="1070" y="8437"/>
                    <a:pt x="1170" y="8576"/>
                  </a:cubicBezTo>
                  <a:cubicBezTo>
                    <a:pt x="1467" y="8983"/>
                    <a:pt x="2271" y="8895"/>
                    <a:pt x="2720" y="8990"/>
                  </a:cubicBezTo>
                  <a:cubicBezTo>
                    <a:pt x="3367" y="9125"/>
                    <a:pt x="4058" y="9283"/>
                    <a:pt x="4702" y="9462"/>
                  </a:cubicBezTo>
                  <a:cubicBezTo>
                    <a:pt x="6426" y="9945"/>
                    <a:pt x="7850" y="11103"/>
                    <a:pt x="9283" y="12155"/>
                  </a:cubicBezTo>
                  <a:cubicBezTo>
                    <a:pt x="9564" y="12363"/>
                    <a:pt x="9847" y="12565"/>
                    <a:pt x="10136" y="12765"/>
                  </a:cubicBezTo>
                  <a:cubicBezTo>
                    <a:pt x="10206" y="12814"/>
                    <a:pt x="10278" y="12864"/>
                    <a:pt x="10347" y="12914"/>
                  </a:cubicBezTo>
                  <a:cubicBezTo>
                    <a:pt x="10601" y="13090"/>
                    <a:pt x="10856" y="13262"/>
                    <a:pt x="11115" y="13435"/>
                  </a:cubicBezTo>
                  <a:cubicBezTo>
                    <a:pt x="11320" y="13570"/>
                    <a:pt x="11529" y="13703"/>
                    <a:pt x="11735" y="13834"/>
                  </a:cubicBezTo>
                  <a:cubicBezTo>
                    <a:pt x="11900" y="13941"/>
                    <a:pt x="12069" y="14049"/>
                    <a:pt x="12237" y="14152"/>
                  </a:cubicBezTo>
                  <a:cubicBezTo>
                    <a:pt x="12494" y="14313"/>
                    <a:pt x="12751" y="14470"/>
                    <a:pt x="13011" y="14623"/>
                  </a:cubicBezTo>
                  <a:cubicBezTo>
                    <a:pt x="13310" y="14805"/>
                    <a:pt x="13613" y="14977"/>
                    <a:pt x="13915" y="15150"/>
                  </a:cubicBezTo>
                  <a:lnTo>
                    <a:pt x="36708" y="15150"/>
                  </a:lnTo>
                  <a:cubicBezTo>
                    <a:pt x="36727" y="15176"/>
                    <a:pt x="36746" y="15207"/>
                    <a:pt x="36765" y="15234"/>
                  </a:cubicBezTo>
                  <a:cubicBezTo>
                    <a:pt x="36777" y="15250"/>
                    <a:pt x="36784" y="15262"/>
                    <a:pt x="36796" y="15277"/>
                  </a:cubicBezTo>
                  <a:cubicBezTo>
                    <a:pt x="36788" y="15234"/>
                    <a:pt x="36779" y="15193"/>
                    <a:pt x="36769" y="15150"/>
                  </a:cubicBezTo>
                  <a:lnTo>
                    <a:pt x="37466" y="15150"/>
                  </a:lnTo>
                  <a:cubicBezTo>
                    <a:pt x="37485" y="15183"/>
                    <a:pt x="37504" y="15215"/>
                    <a:pt x="37521" y="15245"/>
                  </a:cubicBezTo>
                  <a:cubicBezTo>
                    <a:pt x="37513" y="15212"/>
                    <a:pt x="37504" y="15180"/>
                    <a:pt x="37494" y="15150"/>
                  </a:cubicBezTo>
                  <a:lnTo>
                    <a:pt x="43466" y="15150"/>
                  </a:lnTo>
                  <a:cubicBezTo>
                    <a:pt x="43190" y="15005"/>
                    <a:pt x="42911" y="14862"/>
                    <a:pt x="42632" y="14724"/>
                  </a:cubicBezTo>
                  <a:cubicBezTo>
                    <a:pt x="42295" y="14555"/>
                    <a:pt x="41959" y="14389"/>
                    <a:pt x="41617" y="14229"/>
                  </a:cubicBezTo>
                  <a:cubicBezTo>
                    <a:pt x="41566" y="14203"/>
                    <a:pt x="41516" y="14178"/>
                    <a:pt x="41463" y="14157"/>
                  </a:cubicBezTo>
                  <a:cubicBezTo>
                    <a:pt x="38012" y="12507"/>
                    <a:pt x="34447" y="11093"/>
                    <a:pt x="30835" y="9850"/>
                  </a:cubicBezTo>
                  <a:cubicBezTo>
                    <a:pt x="26490" y="8357"/>
                    <a:pt x="22072" y="7104"/>
                    <a:pt x="17629" y="5961"/>
                  </a:cubicBezTo>
                  <a:cubicBezTo>
                    <a:pt x="16535" y="5679"/>
                    <a:pt x="15298" y="5571"/>
                    <a:pt x="14277" y="5114"/>
                  </a:cubicBezTo>
                  <a:cubicBezTo>
                    <a:pt x="13216" y="4642"/>
                    <a:pt x="12242" y="4002"/>
                    <a:pt x="11230" y="3435"/>
                  </a:cubicBezTo>
                  <a:cubicBezTo>
                    <a:pt x="8895" y="2132"/>
                    <a:pt x="6361" y="1185"/>
                    <a:pt x="3742" y="647"/>
                  </a:cubicBezTo>
                  <a:cubicBezTo>
                    <a:pt x="3571" y="611"/>
                    <a:pt x="3397" y="578"/>
                    <a:pt x="3225" y="578"/>
                  </a:cubicBezTo>
                  <a:cubicBezTo>
                    <a:pt x="3141" y="578"/>
                    <a:pt x="3057" y="586"/>
                    <a:pt x="2974" y="605"/>
                  </a:cubicBezTo>
                  <a:cubicBezTo>
                    <a:pt x="2725" y="662"/>
                    <a:pt x="2510" y="815"/>
                    <a:pt x="2271" y="904"/>
                  </a:cubicBezTo>
                  <a:cubicBezTo>
                    <a:pt x="2195" y="932"/>
                    <a:pt x="2111" y="945"/>
                    <a:pt x="2024" y="945"/>
                  </a:cubicBezTo>
                  <a:cubicBezTo>
                    <a:pt x="1867" y="945"/>
                    <a:pt x="1705" y="901"/>
                    <a:pt x="1577" y="815"/>
                  </a:cubicBezTo>
                  <a:cubicBezTo>
                    <a:pt x="1577" y="811"/>
                    <a:pt x="1575" y="811"/>
                    <a:pt x="1575" y="811"/>
                  </a:cubicBezTo>
                  <a:cubicBezTo>
                    <a:pt x="1446" y="723"/>
                    <a:pt x="1346" y="596"/>
                    <a:pt x="1318" y="430"/>
                  </a:cubicBezTo>
                  <a:lnTo>
                    <a:pt x="1318" y="430"/>
                  </a:lnTo>
                  <a:cubicBezTo>
                    <a:pt x="1362" y="702"/>
                    <a:pt x="1330" y="985"/>
                    <a:pt x="1235" y="1243"/>
                  </a:cubicBezTo>
                  <a:cubicBezTo>
                    <a:pt x="905" y="829"/>
                    <a:pt x="577" y="415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20"/>
            <p:cNvSpPr/>
            <p:nvPr/>
          </p:nvSpPr>
          <p:spPr>
            <a:xfrm>
              <a:off x="2586234" y="4799909"/>
              <a:ext cx="62170" cy="135930"/>
            </a:xfrm>
            <a:custGeom>
              <a:avLst/>
              <a:gdLst/>
              <a:ahLst/>
              <a:cxnLst/>
              <a:rect l="l" t="t" r="r" b="b"/>
              <a:pathLst>
                <a:path w="1518" h="3319" extrusionOk="0">
                  <a:moveTo>
                    <a:pt x="73" y="0"/>
                  </a:moveTo>
                  <a:cubicBezTo>
                    <a:pt x="37" y="0"/>
                    <a:pt x="0" y="43"/>
                    <a:pt x="24" y="80"/>
                  </a:cubicBezTo>
                  <a:cubicBezTo>
                    <a:pt x="665" y="1091"/>
                    <a:pt x="1168" y="2090"/>
                    <a:pt x="1397" y="3276"/>
                  </a:cubicBezTo>
                  <a:cubicBezTo>
                    <a:pt x="1403" y="3306"/>
                    <a:pt x="1424" y="3319"/>
                    <a:pt x="1446" y="3319"/>
                  </a:cubicBezTo>
                  <a:cubicBezTo>
                    <a:pt x="1480" y="3319"/>
                    <a:pt x="1517" y="3290"/>
                    <a:pt x="1510" y="3245"/>
                  </a:cubicBezTo>
                  <a:cubicBezTo>
                    <a:pt x="1307" y="2081"/>
                    <a:pt x="876" y="929"/>
                    <a:pt x="107" y="16"/>
                  </a:cubicBezTo>
                  <a:cubicBezTo>
                    <a:pt x="97" y="5"/>
                    <a:pt x="85" y="0"/>
                    <a:pt x="73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20"/>
            <p:cNvSpPr/>
            <p:nvPr/>
          </p:nvSpPr>
          <p:spPr>
            <a:xfrm>
              <a:off x="2046611" y="4799950"/>
              <a:ext cx="30471" cy="64627"/>
            </a:xfrm>
            <a:custGeom>
              <a:avLst/>
              <a:gdLst/>
              <a:ahLst/>
              <a:cxnLst/>
              <a:rect l="l" t="t" r="r" b="b"/>
              <a:pathLst>
                <a:path w="744" h="1578" extrusionOk="0">
                  <a:moveTo>
                    <a:pt x="134" y="0"/>
                  </a:moveTo>
                  <a:cubicBezTo>
                    <a:pt x="68" y="0"/>
                    <a:pt x="0" y="75"/>
                    <a:pt x="37" y="155"/>
                  </a:cubicBezTo>
                  <a:cubicBezTo>
                    <a:pt x="242" y="607"/>
                    <a:pt x="368" y="1090"/>
                    <a:pt x="579" y="1536"/>
                  </a:cubicBezTo>
                  <a:cubicBezTo>
                    <a:pt x="592" y="1565"/>
                    <a:pt x="620" y="1577"/>
                    <a:pt x="649" y="1577"/>
                  </a:cubicBezTo>
                  <a:cubicBezTo>
                    <a:pt x="695" y="1577"/>
                    <a:pt x="743" y="1545"/>
                    <a:pt x="738" y="1494"/>
                  </a:cubicBezTo>
                  <a:cubicBezTo>
                    <a:pt x="687" y="982"/>
                    <a:pt x="450" y="504"/>
                    <a:pt x="213" y="52"/>
                  </a:cubicBezTo>
                  <a:cubicBezTo>
                    <a:pt x="193" y="15"/>
                    <a:pt x="164" y="0"/>
                    <a:pt x="134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20"/>
            <p:cNvSpPr/>
            <p:nvPr/>
          </p:nvSpPr>
          <p:spPr>
            <a:xfrm>
              <a:off x="2087934" y="4810598"/>
              <a:ext cx="31167" cy="56354"/>
            </a:xfrm>
            <a:custGeom>
              <a:avLst/>
              <a:gdLst/>
              <a:ahLst/>
              <a:cxnLst/>
              <a:rect l="l" t="t" r="r" b="b"/>
              <a:pathLst>
                <a:path w="761" h="1376" extrusionOk="0">
                  <a:moveTo>
                    <a:pt x="144" y="0"/>
                  </a:moveTo>
                  <a:cubicBezTo>
                    <a:pt x="75" y="0"/>
                    <a:pt x="0" y="63"/>
                    <a:pt x="26" y="142"/>
                  </a:cubicBezTo>
                  <a:cubicBezTo>
                    <a:pt x="101" y="358"/>
                    <a:pt x="177" y="574"/>
                    <a:pt x="266" y="785"/>
                  </a:cubicBezTo>
                  <a:cubicBezTo>
                    <a:pt x="349" y="980"/>
                    <a:pt x="419" y="1186"/>
                    <a:pt x="566" y="1342"/>
                  </a:cubicBezTo>
                  <a:cubicBezTo>
                    <a:pt x="589" y="1366"/>
                    <a:pt x="614" y="1376"/>
                    <a:pt x="639" y="1376"/>
                  </a:cubicBezTo>
                  <a:cubicBezTo>
                    <a:pt x="703" y="1376"/>
                    <a:pt x="761" y="1308"/>
                    <a:pt x="750" y="1235"/>
                  </a:cubicBezTo>
                  <a:cubicBezTo>
                    <a:pt x="716" y="1032"/>
                    <a:pt x="598" y="847"/>
                    <a:pt x="511" y="663"/>
                  </a:cubicBezTo>
                  <a:cubicBezTo>
                    <a:pt x="415" y="461"/>
                    <a:pt x="319" y="261"/>
                    <a:pt x="230" y="55"/>
                  </a:cubicBezTo>
                  <a:cubicBezTo>
                    <a:pt x="212" y="17"/>
                    <a:pt x="179" y="0"/>
                    <a:pt x="144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20"/>
            <p:cNvSpPr/>
            <p:nvPr/>
          </p:nvSpPr>
          <p:spPr>
            <a:xfrm>
              <a:off x="2019171" y="4814735"/>
              <a:ext cx="32518" cy="35385"/>
            </a:xfrm>
            <a:custGeom>
              <a:avLst/>
              <a:gdLst/>
              <a:ahLst/>
              <a:cxnLst/>
              <a:rect l="l" t="t" r="r" b="b"/>
              <a:pathLst>
                <a:path w="794" h="864" extrusionOk="0">
                  <a:moveTo>
                    <a:pt x="143" y="1"/>
                  </a:moveTo>
                  <a:cubicBezTo>
                    <a:pt x="72" y="1"/>
                    <a:pt x="1" y="77"/>
                    <a:pt x="44" y="160"/>
                  </a:cubicBezTo>
                  <a:cubicBezTo>
                    <a:pt x="175" y="412"/>
                    <a:pt x="355" y="713"/>
                    <a:pt x="613" y="853"/>
                  </a:cubicBezTo>
                  <a:cubicBezTo>
                    <a:pt x="627" y="860"/>
                    <a:pt x="642" y="864"/>
                    <a:pt x="656" y="864"/>
                  </a:cubicBezTo>
                  <a:cubicBezTo>
                    <a:pt x="726" y="864"/>
                    <a:pt x="794" y="789"/>
                    <a:pt x="747" y="720"/>
                  </a:cubicBezTo>
                  <a:cubicBezTo>
                    <a:pt x="586" y="486"/>
                    <a:pt x="374" y="300"/>
                    <a:pt x="228" y="52"/>
                  </a:cubicBezTo>
                  <a:cubicBezTo>
                    <a:pt x="206" y="16"/>
                    <a:pt x="175" y="1"/>
                    <a:pt x="143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20"/>
            <p:cNvSpPr/>
            <p:nvPr/>
          </p:nvSpPr>
          <p:spPr>
            <a:xfrm>
              <a:off x="8331524" y="4830257"/>
              <a:ext cx="20969" cy="15030"/>
            </a:xfrm>
            <a:custGeom>
              <a:avLst/>
              <a:gdLst/>
              <a:ahLst/>
              <a:cxnLst/>
              <a:rect l="l" t="t" r="r" b="b"/>
              <a:pathLst>
                <a:path w="512" h="367" extrusionOk="0">
                  <a:moveTo>
                    <a:pt x="373" y="0"/>
                  </a:moveTo>
                  <a:cubicBezTo>
                    <a:pt x="369" y="0"/>
                    <a:pt x="364" y="0"/>
                    <a:pt x="360" y="1"/>
                  </a:cubicBezTo>
                  <a:cubicBezTo>
                    <a:pt x="215" y="27"/>
                    <a:pt x="61" y="159"/>
                    <a:pt x="12" y="297"/>
                  </a:cubicBezTo>
                  <a:cubicBezTo>
                    <a:pt x="1" y="329"/>
                    <a:pt x="30" y="367"/>
                    <a:pt x="63" y="367"/>
                  </a:cubicBezTo>
                  <a:cubicBezTo>
                    <a:pt x="68" y="367"/>
                    <a:pt x="74" y="366"/>
                    <a:pt x="79" y="364"/>
                  </a:cubicBezTo>
                  <a:cubicBezTo>
                    <a:pt x="202" y="313"/>
                    <a:pt x="341" y="229"/>
                    <a:pt x="444" y="145"/>
                  </a:cubicBezTo>
                  <a:cubicBezTo>
                    <a:pt x="512" y="90"/>
                    <a:pt x="444" y="0"/>
                    <a:pt x="373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20"/>
            <p:cNvSpPr/>
            <p:nvPr/>
          </p:nvSpPr>
          <p:spPr>
            <a:xfrm>
              <a:off x="2131510" y="4832386"/>
              <a:ext cx="32887" cy="62784"/>
            </a:xfrm>
            <a:custGeom>
              <a:avLst/>
              <a:gdLst/>
              <a:ahLst/>
              <a:cxnLst/>
              <a:rect l="l" t="t" r="r" b="b"/>
              <a:pathLst>
                <a:path w="803" h="1533" extrusionOk="0">
                  <a:moveTo>
                    <a:pt x="145" y="0"/>
                  </a:moveTo>
                  <a:cubicBezTo>
                    <a:pt x="75" y="0"/>
                    <a:pt x="0" y="85"/>
                    <a:pt x="49" y="156"/>
                  </a:cubicBezTo>
                  <a:cubicBezTo>
                    <a:pt x="188" y="356"/>
                    <a:pt x="292" y="570"/>
                    <a:pt x="354" y="806"/>
                  </a:cubicBezTo>
                  <a:cubicBezTo>
                    <a:pt x="411" y="1021"/>
                    <a:pt x="409" y="1243"/>
                    <a:pt x="462" y="1456"/>
                  </a:cubicBezTo>
                  <a:cubicBezTo>
                    <a:pt x="476" y="1507"/>
                    <a:pt x="519" y="1533"/>
                    <a:pt x="563" y="1533"/>
                  </a:cubicBezTo>
                  <a:cubicBezTo>
                    <a:pt x="608" y="1533"/>
                    <a:pt x="654" y="1506"/>
                    <a:pt x="667" y="1456"/>
                  </a:cubicBezTo>
                  <a:cubicBezTo>
                    <a:pt x="803" y="971"/>
                    <a:pt x="500" y="401"/>
                    <a:pt x="208" y="32"/>
                  </a:cubicBezTo>
                  <a:cubicBezTo>
                    <a:pt x="191" y="10"/>
                    <a:pt x="168" y="0"/>
                    <a:pt x="145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20"/>
            <p:cNvSpPr/>
            <p:nvPr/>
          </p:nvSpPr>
          <p:spPr>
            <a:xfrm>
              <a:off x="8413311" y="4835335"/>
              <a:ext cx="18348" cy="7372"/>
            </a:xfrm>
            <a:custGeom>
              <a:avLst/>
              <a:gdLst/>
              <a:ahLst/>
              <a:cxnLst/>
              <a:rect l="l" t="t" r="r" b="b"/>
              <a:pathLst>
                <a:path w="448" h="180" extrusionOk="0">
                  <a:moveTo>
                    <a:pt x="294" y="1"/>
                  </a:moveTo>
                  <a:cubicBezTo>
                    <a:pt x="231" y="1"/>
                    <a:pt x="168" y="17"/>
                    <a:pt x="97" y="27"/>
                  </a:cubicBezTo>
                  <a:cubicBezTo>
                    <a:pt x="1" y="41"/>
                    <a:pt x="38" y="179"/>
                    <a:pt x="126" y="179"/>
                  </a:cubicBezTo>
                  <a:cubicBezTo>
                    <a:pt x="130" y="179"/>
                    <a:pt x="134" y="179"/>
                    <a:pt x="138" y="179"/>
                  </a:cubicBezTo>
                  <a:cubicBezTo>
                    <a:pt x="243" y="162"/>
                    <a:pt x="331" y="166"/>
                    <a:pt x="415" y="104"/>
                  </a:cubicBezTo>
                  <a:cubicBezTo>
                    <a:pt x="448" y="79"/>
                    <a:pt x="443" y="34"/>
                    <a:pt x="403" y="20"/>
                  </a:cubicBezTo>
                  <a:cubicBezTo>
                    <a:pt x="366" y="6"/>
                    <a:pt x="330" y="1"/>
                    <a:pt x="294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20"/>
            <p:cNvSpPr/>
            <p:nvPr/>
          </p:nvSpPr>
          <p:spPr>
            <a:xfrm>
              <a:off x="7420562" y="4835868"/>
              <a:ext cx="21338" cy="9829"/>
            </a:xfrm>
            <a:custGeom>
              <a:avLst/>
              <a:gdLst/>
              <a:ahLst/>
              <a:cxnLst/>
              <a:rect l="l" t="t" r="r" b="b"/>
              <a:pathLst>
                <a:path w="521" h="240" extrusionOk="0">
                  <a:moveTo>
                    <a:pt x="355" y="0"/>
                  </a:moveTo>
                  <a:cubicBezTo>
                    <a:pt x="280" y="0"/>
                    <a:pt x="209" y="14"/>
                    <a:pt x="130" y="27"/>
                  </a:cubicBezTo>
                  <a:cubicBezTo>
                    <a:pt x="0" y="47"/>
                    <a:pt x="42" y="239"/>
                    <a:pt x="163" y="239"/>
                  </a:cubicBezTo>
                  <a:cubicBezTo>
                    <a:pt x="171" y="239"/>
                    <a:pt x="179" y="238"/>
                    <a:pt x="188" y="237"/>
                  </a:cubicBezTo>
                  <a:cubicBezTo>
                    <a:pt x="291" y="216"/>
                    <a:pt x="380" y="199"/>
                    <a:pt x="470" y="144"/>
                  </a:cubicBezTo>
                  <a:cubicBezTo>
                    <a:pt x="521" y="115"/>
                    <a:pt x="519" y="19"/>
                    <a:pt x="452" y="8"/>
                  </a:cubicBezTo>
                  <a:cubicBezTo>
                    <a:pt x="418" y="2"/>
                    <a:pt x="387" y="0"/>
                    <a:pt x="355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20"/>
            <p:cNvSpPr/>
            <p:nvPr/>
          </p:nvSpPr>
          <p:spPr>
            <a:xfrm>
              <a:off x="7467783" y="4837137"/>
              <a:ext cx="22034" cy="15522"/>
            </a:xfrm>
            <a:custGeom>
              <a:avLst/>
              <a:gdLst/>
              <a:ahLst/>
              <a:cxnLst/>
              <a:rect l="l" t="t" r="r" b="b"/>
              <a:pathLst>
                <a:path w="538" h="379" extrusionOk="0">
                  <a:moveTo>
                    <a:pt x="400" y="1"/>
                  </a:moveTo>
                  <a:cubicBezTo>
                    <a:pt x="396" y="1"/>
                    <a:pt x="391" y="1"/>
                    <a:pt x="386" y="2"/>
                  </a:cubicBezTo>
                  <a:cubicBezTo>
                    <a:pt x="232" y="33"/>
                    <a:pt x="73" y="168"/>
                    <a:pt x="16" y="314"/>
                  </a:cubicBezTo>
                  <a:cubicBezTo>
                    <a:pt x="1" y="353"/>
                    <a:pt x="36" y="379"/>
                    <a:pt x="71" y="379"/>
                  </a:cubicBezTo>
                  <a:cubicBezTo>
                    <a:pt x="79" y="379"/>
                    <a:pt x="88" y="377"/>
                    <a:pt x="96" y="374"/>
                  </a:cubicBezTo>
                  <a:cubicBezTo>
                    <a:pt x="221" y="319"/>
                    <a:pt x="363" y="230"/>
                    <a:pt x="469" y="145"/>
                  </a:cubicBezTo>
                  <a:cubicBezTo>
                    <a:pt x="537" y="90"/>
                    <a:pt x="470" y="1"/>
                    <a:pt x="40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20"/>
            <p:cNvSpPr/>
            <p:nvPr/>
          </p:nvSpPr>
          <p:spPr>
            <a:xfrm>
              <a:off x="6621448" y="4837547"/>
              <a:ext cx="73228" cy="115985"/>
            </a:xfrm>
            <a:custGeom>
              <a:avLst/>
              <a:gdLst/>
              <a:ahLst/>
              <a:cxnLst/>
              <a:rect l="l" t="t" r="r" b="b"/>
              <a:pathLst>
                <a:path w="1788" h="2832" extrusionOk="0">
                  <a:moveTo>
                    <a:pt x="91" y="1"/>
                  </a:moveTo>
                  <a:cubicBezTo>
                    <a:pt x="41" y="1"/>
                    <a:pt x="1" y="65"/>
                    <a:pt x="42" y="114"/>
                  </a:cubicBezTo>
                  <a:cubicBezTo>
                    <a:pt x="726" y="928"/>
                    <a:pt x="1272" y="1768"/>
                    <a:pt x="1619" y="2779"/>
                  </a:cubicBezTo>
                  <a:cubicBezTo>
                    <a:pt x="1632" y="2815"/>
                    <a:pt x="1663" y="2831"/>
                    <a:pt x="1694" y="2831"/>
                  </a:cubicBezTo>
                  <a:cubicBezTo>
                    <a:pt x="1741" y="2831"/>
                    <a:pt x="1787" y="2795"/>
                    <a:pt x="1768" y="2738"/>
                  </a:cubicBezTo>
                  <a:cubicBezTo>
                    <a:pt x="1426" y="1733"/>
                    <a:pt x="897" y="770"/>
                    <a:pt x="136" y="20"/>
                  </a:cubicBezTo>
                  <a:cubicBezTo>
                    <a:pt x="121" y="6"/>
                    <a:pt x="105" y="1"/>
                    <a:pt x="91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20"/>
            <p:cNvSpPr/>
            <p:nvPr/>
          </p:nvSpPr>
          <p:spPr>
            <a:xfrm>
              <a:off x="3298359" y="4838448"/>
              <a:ext cx="55044" cy="71917"/>
            </a:xfrm>
            <a:custGeom>
              <a:avLst/>
              <a:gdLst/>
              <a:ahLst/>
              <a:cxnLst/>
              <a:rect l="l" t="t" r="r" b="b"/>
              <a:pathLst>
                <a:path w="1344" h="1756" extrusionOk="0">
                  <a:moveTo>
                    <a:pt x="56" y="0"/>
                  </a:moveTo>
                  <a:cubicBezTo>
                    <a:pt x="23" y="0"/>
                    <a:pt x="0" y="48"/>
                    <a:pt x="26" y="77"/>
                  </a:cubicBezTo>
                  <a:cubicBezTo>
                    <a:pt x="491" y="586"/>
                    <a:pt x="912" y="1090"/>
                    <a:pt x="1202" y="1721"/>
                  </a:cubicBezTo>
                  <a:cubicBezTo>
                    <a:pt x="1213" y="1746"/>
                    <a:pt x="1232" y="1756"/>
                    <a:pt x="1252" y="1756"/>
                  </a:cubicBezTo>
                  <a:cubicBezTo>
                    <a:pt x="1296" y="1756"/>
                    <a:pt x="1343" y="1707"/>
                    <a:pt x="1319" y="1654"/>
                  </a:cubicBezTo>
                  <a:cubicBezTo>
                    <a:pt x="1037" y="1026"/>
                    <a:pt x="638" y="420"/>
                    <a:pt x="78" y="8"/>
                  </a:cubicBezTo>
                  <a:cubicBezTo>
                    <a:pt x="71" y="3"/>
                    <a:pt x="63" y="0"/>
                    <a:pt x="56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20"/>
            <p:cNvSpPr/>
            <p:nvPr/>
          </p:nvSpPr>
          <p:spPr>
            <a:xfrm>
              <a:off x="8268658" y="4838489"/>
              <a:ext cx="19208" cy="7618"/>
            </a:xfrm>
            <a:custGeom>
              <a:avLst/>
              <a:gdLst/>
              <a:ahLst/>
              <a:cxnLst/>
              <a:rect l="l" t="t" r="r" b="b"/>
              <a:pathLst>
                <a:path w="469" h="186" extrusionOk="0">
                  <a:moveTo>
                    <a:pt x="275" y="0"/>
                  </a:moveTo>
                  <a:cubicBezTo>
                    <a:pt x="224" y="0"/>
                    <a:pt x="172" y="7"/>
                    <a:pt x="110" y="13"/>
                  </a:cubicBezTo>
                  <a:cubicBezTo>
                    <a:pt x="6" y="21"/>
                    <a:pt x="1" y="180"/>
                    <a:pt x="105" y="180"/>
                  </a:cubicBezTo>
                  <a:cubicBezTo>
                    <a:pt x="107" y="180"/>
                    <a:pt x="108" y="180"/>
                    <a:pt x="110" y="180"/>
                  </a:cubicBezTo>
                  <a:cubicBezTo>
                    <a:pt x="228" y="175"/>
                    <a:pt x="329" y="185"/>
                    <a:pt x="430" y="124"/>
                  </a:cubicBezTo>
                  <a:cubicBezTo>
                    <a:pt x="462" y="105"/>
                    <a:pt x="469" y="48"/>
                    <a:pt x="430" y="32"/>
                  </a:cubicBezTo>
                  <a:cubicBezTo>
                    <a:pt x="374" y="7"/>
                    <a:pt x="325" y="0"/>
                    <a:pt x="275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20"/>
            <p:cNvSpPr/>
            <p:nvPr/>
          </p:nvSpPr>
          <p:spPr>
            <a:xfrm>
              <a:off x="7493093" y="4838612"/>
              <a:ext cx="16013" cy="8682"/>
            </a:xfrm>
            <a:custGeom>
              <a:avLst/>
              <a:gdLst/>
              <a:ahLst/>
              <a:cxnLst/>
              <a:rect l="l" t="t" r="r" b="b"/>
              <a:pathLst>
                <a:path w="391" h="212" extrusionOk="0">
                  <a:moveTo>
                    <a:pt x="269" y="1"/>
                  </a:moveTo>
                  <a:cubicBezTo>
                    <a:pt x="197" y="1"/>
                    <a:pt x="150" y="19"/>
                    <a:pt x="79" y="45"/>
                  </a:cubicBezTo>
                  <a:cubicBezTo>
                    <a:pt x="2" y="75"/>
                    <a:pt x="1" y="211"/>
                    <a:pt x="91" y="211"/>
                  </a:cubicBezTo>
                  <a:cubicBezTo>
                    <a:pt x="95" y="211"/>
                    <a:pt x="98" y="211"/>
                    <a:pt x="102" y="210"/>
                  </a:cubicBezTo>
                  <a:cubicBezTo>
                    <a:pt x="184" y="202"/>
                    <a:pt x="245" y="195"/>
                    <a:pt x="318" y="156"/>
                  </a:cubicBezTo>
                  <a:cubicBezTo>
                    <a:pt x="391" y="115"/>
                    <a:pt x="357" y="3"/>
                    <a:pt x="276" y="1"/>
                  </a:cubicBezTo>
                  <a:cubicBezTo>
                    <a:pt x="274" y="1"/>
                    <a:pt x="272" y="1"/>
                    <a:pt x="269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20"/>
            <p:cNvSpPr/>
            <p:nvPr/>
          </p:nvSpPr>
          <p:spPr>
            <a:xfrm>
              <a:off x="3260435" y="4842093"/>
              <a:ext cx="61678" cy="57296"/>
            </a:xfrm>
            <a:custGeom>
              <a:avLst/>
              <a:gdLst/>
              <a:ahLst/>
              <a:cxnLst/>
              <a:rect l="l" t="t" r="r" b="b"/>
              <a:pathLst>
                <a:path w="1506" h="1399" extrusionOk="0">
                  <a:moveTo>
                    <a:pt x="107" y="1"/>
                  </a:moveTo>
                  <a:cubicBezTo>
                    <a:pt x="50" y="1"/>
                    <a:pt x="1" y="73"/>
                    <a:pt x="52" y="123"/>
                  </a:cubicBezTo>
                  <a:cubicBezTo>
                    <a:pt x="479" y="539"/>
                    <a:pt x="895" y="1033"/>
                    <a:pt x="1378" y="1384"/>
                  </a:cubicBezTo>
                  <a:cubicBezTo>
                    <a:pt x="1392" y="1394"/>
                    <a:pt x="1405" y="1398"/>
                    <a:pt x="1417" y="1398"/>
                  </a:cubicBezTo>
                  <a:cubicBezTo>
                    <a:pt x="1470" y="1398"/>
                    <a:pt x="1505" y="1317"/>
                    <a:pt x="1467" y="1268"/>
                  </a:cubicBezTo>
                  <a:cubicBezTo>
                    <a:pt x="1280" y="1036"/>
                    <a:pt x="1035" y="841"/>
                    <a:pt x="816" y="639"/>
                  </a:cubicBezTo>
                  <a:cubicBezTo>
                    <a:pt x="596" y="432"/>
                    <a:pt x="375" y="227"/>
                    <a:pt x="155" y="21"/>
                  </a:cubicBezTo>
                  <a:cubicBezTo>
                    <a:pt x="140" y="7"/>
                    <a:pt x="123" y="1"/>
                    <a:pt x="107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20"/>
            <p:cNvSpPr/>
            <p:nvPr/>
          </p:nvSpPr>
          <p:spPr>
            <a:xfrm>
              <a:off x="7555468" y="4842502"/>
              <a:ext cx="19085" cy="7372"/>
            </a:xfrm>
            <a:custGeom>
              <a:avLst/>
              <a:gdLst/>
              <a:ahLst/>
              <a:cxnLst/>
              <a:rect l="l" t="t" r="r" b="b"/>
              <a:pathLst>
                <a:path w="466" h="180" extrusionOk="0">
                  <a:moveTo>
                    <a:pt x="310" y="0"/>
                  </a:moveTo>
                  <a:cubicBezTo>
                    <a:pt x="241" y="0"/>
                    <a:pt x="173" y="17"/>
                    <a:pt x="97" y="29"/>
                  </a:cubicBezTo>
                  <a:cubicBezTo>
                    <a:pt x="1" y="42"/>
                    <a:pt x="38" y="180"/>
                    <a:pt x="126" y="180"/>
                  </a:cubicBezTo>
                  <a:cubicBezTo>
                    <a:pt x="130" y="180"/>
                    <a:pt x="134" y="180"/>
                    <a:pt x="138" y="179"/>
                  </a:cubicBezTo>
                  <a:cubicBezTo>
                    <a:pt x="247" y="164"/>
                    <a:pt x="341" y="165"/>
                    <a:pt x="432" y="101"/>
                  </a:cubicBezTo>
                  <a:cubicBezTo>
                    <a:pt x="466" y="80"/>
                    <a:pt x="461" y="30"/>
                    <a:pt x="421" y="18"/>
                  </a:cubicBezTo>
                  <a:cubicBezTo>
                    <a:pt x="383" y="5"/>
                    <a:pt x="346" y="0"/>
                    <a:pt x="310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20"/>
            <p:cNvSpPr/>
            <p:nvPr/>
          </p:nvSpPr>
          <p:spPr>
            <a:xfrm>
              <a:off x="2043211" y="4844509"/>
              <a:ext cx="8519" cy="20191"/>
            </a:xfrm>
            <a:custGeom>
              <a:avLst/>
              <a:gdLst/>
              <a:ahLst/>
              <a:cxnLst/>
              <a:rect l="l" t="t" r="r" b="b"/>
              <a:pathLst>
                <a:path w="208" h="493" extrusionOk="0">
                  <a:moveTo>
                    <a:pt x="104" y="0"/>
                  </a:moveTo>
                  <a:cubicBezTo>
                    <a:pt x="60" y="0"/>
                    <a:pt x="17" y="30"/>
                    <a:pt x="16" y="88"/>
                  </a:cubicBezTo>
                  <a:cubicBezTo>
                    <a:pt x="12" y="205"/>
                    <a:pt x="1" y="321"/>
                    <a:pt x="26" y="435"/>
                  </a:cubicBezTo>
                  <a:cubicBezTo>
                    <a:pt x="35" y="473"/>
                    <a:pt x="70" y="493"/>
                    <a:pt x="105" y="493"/>
                  </a:cubicBezTo>
                  <a:cubicBezTo>
                    <a:pt x="139" y="493"/>
                    <a:pt x="174" y="474"/>
                    <a:pt x="183" y="435"/>
                  </a:cubicBezTo>
                  <a:cubicBezTo>
                    <a:pt x="208" y="321"/>
                    <a:pt x="196" y="205"/>
                    <a:pt x="193" y="88"/>
                  </a:cubicBezTo>
                  <a:cubicBezTo>
                    <a:pt x="192" y="30"/>
                    <a:pt x="148" y="0"/>
                    <a:pt x="104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20"/>
            <p:cNvSpPr/>
            <p:nvPr/>
          </p:nvSpPr>
          <p:spPr>
            <a:xfrm>
              <a:off x="7400985" y="4845820"/>
              <a:ext cx="19904" cy="7822"/>
            </a:xfrm>
            <a:custGeom>
              <a:avLst/>
              <a:gdLst/>
              <a:ahLst/>
              <a:cxnLst/>
              <a:rect l="l" t="t" r="r" b="b"/>
              <a:pathLst>
                <a:path w="486" h="191" extrusionOk="0">
                  <a:moveTo>
                    <a:pt x="292" y="0"/>
                  </a:moveTo>
                  <a:cubicBezTo>
                    <a:pt x="233" y="0"/>
                    <a:pt x="173" y="9"/>
                    <a:pt x="109" y="14"/>
                  </a:cubicBezTo>
                  <a:cubicBezTo>
                    <a:pt x="3" y="24"/>
                    <a:pt x="1" y="183"/>
                    <a:pt x="105" y="183"/>
                  </a:cubicBezTo>
                  <a:cubicBezTo>
                    <a:pt x="106" y="183"/>
                    <a:pt x="107" y="183"/>
                    <a:pt x="109" y="183"/>
                  </a:cubicBezTo>
                  <a:cubicBezTo>
                    <a:pt x="227" y="178"/>
                    <a:pt x="345" y="191"/>
                    <a:pt x="447" y="125"/>
                  </a:cubicBezTo>
                  <a:cubicBezTo>
                    <a:pt x="479" y="104"/>
                    <a:pt x="485" y="51"/>
                    <a:pt x="447" y="32"/>
                  </a:cubicBezTo>
                  <a:cubicBezTo>
                    <a:pt x="395" y="7"/>
                    <a:pt x="344" y="0"/>
                    <a:pt x="292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20"/>
            <p:cNvSpPr/>
            <p:nvPr/>
          </p:nvSpPr>
          <p:spPr>
            <a:xfrm>
              <a:off x="7316372" y="4846065"/>
              <a:ext cx="96695" cy="135274"/>
            </a:xfrm>
            <a:custGeom>
              <a:avLst/>
              <a:gdLst/>
              <a:ahLst/>
              <a:cxnLst/>
              <a:rect l="l" t="t" r="r" b="b"/>
              <a:pathLst>
                <a:path w="2361" h="3303" extrusionOk="0">
                  <a:moveTo>
                    <a:pt x="83" y="0"/>
                  </a:moveTo>
                  <a:cubicBezTo>
                    <a:pt x="38" y="0"/>
                    <a:pt x="1" y="58"/>
                    <a:pt x="39" y="102"/>
                  </a:cubicBezTo>
                  <a:cubicBezTo>
                    <a:pt x="882" y="1103"/>
                    <a:pt x="1648" y="2103"/>
                    <a:pt x="2243" y="3274"/>
                  </a:cubicBezTo>
                  <a:cubicBezTo>
                    <a:pt x="2254" y="3294"/>
                    <a:pt x="2270" y="3303"/>
                    <a:pt x="2286" y="3303"/>
                  </a:cubicBezTo>
                  <a:cubicBezTo>
                    <a:pt x="2323" y="3303"/>
                    <a:pt x="2361" y="3262"/>
                    <a:pt x="2339" y="3218"/>
                  </a:cubicBezTo>
                  <a:cubicBezTo>
                    <a:pt x="1767" y="2066"/>
                    <a:pt x="1048" y="923"/>
                    <a:pt x="123" y="18"/>
                  </a:cubicBezTo>
                  <a:cubicBezTo>
                    <a:pt x="110" y="6"/>
                    <a:pt x="96" y="0"/>
                    <a:pt x="83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20"/>
            <p:cNvSpPr/>
            <p:nvPr/>
          </p:nvSpPr>
          <p:spPr>
            <a:xfrm>
              <a:off x="8363100" y="4846270"/>
              <a:ext cx="18839" cy="11877"/>
            </a:xfrm>
            <a:custGeom>
              <a:avLst/>
              <a:gdLst/>
              <a:ahLst/>
              <a:cxnLst/>
              <a:rect l="l" t="t" r="r" b="b"/>
              <a:pathLst>
                <a:path w="460" h="290" extrusionOk="0">
                  <a:moveTo>
                    <a:pt x="162" y="1"/>
                  </a:moveTo>
                  <a:cubicBezTo>
                    <a:pt x="45" y="1"/>
                    <a:pt x="0" y="206"/>
                    <a:pt x="139" y="252"/>
                  </a:cubicBezTo>
                  <a:cubicBezTo>
                    <a:pt x="197" y="273"/>
                    <a:pt x="241" y="290"/>
                    <a:pt x="300" y="290"/>
                  </a:cubicBezTo>
                  <a:cubicBezTo>
                    <a:pt x="306" y="290"/>
                    <a:pt x="312" y="289"/>
                    <a:pt x="319" y="289"/>
                  </a:cubicBezTo>
                  <a:cubicBezTo>
                    <a:pt x="404" y="287"/>
                    <a:pt x="460" y="176"/>
                    <a:pt x="391" y="112"/>
                  </a:cubicBezTo>
                  <a:cubicBezTo>
                    <a:pt x="334" y="59"/>
                    <a:pt x="279" y="40"/>
                    <a:pt x="206" y="9"/>
                  </a:cubicBezTo>
                  <a:cubicBezTo>
                    <a:pt x="190" y="3"/>
                    <a:pt x="176" y="1"/>
                    <a:pt x="162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20"/>
            <p:cNvSpPr/>
            <p:nvPr/>
          </p:nvSpPr>
          <p:spPr>
            <a:xfrm>
              <a:off x="4322890" y="4849874"/>
              <a:ext cx="72490" cy="64054"/>
            </a:xfrm>
            <a:custGeom>
              <a:avLst/>
              <a:gdLst/>
              <a:ahLst/>
              <a:cxnLst/>
              <a:rect l="l" t="t" r="r" b="b"/>
              <a:pathLst>
                <a:path w="1770" h="1564" extrusionOk="0">
                  <a:moveTo>
                    <a:pt x="86" y="1"/>
                  </a:moveTo>
                  <a:cubicBezTo>
                    <a:pt x="30" y="1"/>
                    <a:pt x="0" y="82"/>
                    <a:pt x="56" y="112"/>
                  </a:cubicBezTo>
                  <a:cubicBezTo>
                    <a:pt x="694" y="457"/>
                    <a:pt x="1227" y="863"/>
                    <a:pt x="1574" y="1518"/>
                  </a:cubicBezTo>
                  <a:cubicBezTo>
                    <a:pt x="1591" y="1551"/>
                    <a:pt x="1618" y="1564"/>
                    <a:pt x="1645" y="1564"/>
                  </a:cubicBezTo>
                  <a:cubicBezTo>
                    <a:pt x="1706" y="1564"/>
                    <a:pt x="1770" y="1498"/>
                    <a:pt x="1733" y="1427"/>
                  </a:cubicBezTo>
                  <a:cubicBezTo>
                    <a:pt x="1392" y="783"/>
                    <a:pt x="819" y="202"/>
                    <a:pt x="102" y="3"/>
                  </a:cubicBezTo>
                  <a:cubicBezTo>
                    <a:pt x="96" y="1"/>
                    <a:pt x="91" y="1"/>
                    <a:pt x="86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20"/>
            <p:cNvSpPr/>
            <p:nvPr/>
          </p:nvSpPr>
          <p:spPr>
            <a:xfrm>
              <a:off x="2227673" y="4851103"/>
              <a:ext cx="32436" cy="81623"/>
            </a:xfrm>
            <a:custGeom>
              <a:avLst/>
              <a:gdLst/>
              <a:ahLst/>
              <a:cxnLst/>
              <a:rect l="l" t="t" r="r" b="b"/>
              <a:pathLst>
                <a:path w="792" h="1993" extrusionOk="0">
                  <a:moveTo>
                    <a:pt x="84" y="0"/>
                  </a:moveTo>
                  <a:cubicBezTo>
                    <a:pt x="42" y="0"/>
                    <a:pt x="1" y="49"/>
                    <a:pt x="10" y="95"/>
                  </a:cubicBezTo>
                  <a:cubicBezTo>
                    <a:pt x="73" y="400"/>
                    <a:pt x="197" y="694"/>
                    <a:pt x="283" y="992"/>
                  </a:cubicBezTo>
                  <a:cubicBezTo>
                    <a:pt x="371" y="1295"/>
                    <a:pt x="419" y="1609"/>
                    <a:pt x="534" y="1901"/>
                  </a:cubicBezTo>
                  <a:cubicBezTo>
                    <a:pt x="557" y="1962"/>
                    <a:pt x="613" y="1993"/>
                    <a:pt x="667" y="1993"/>
                  </a:cubicBezTo>
                  <a:cubicBezTo>
                    <a:pt x="730" y="1993"/>
                    <a:pt x="789" y="1952"/>
                    <a:pt x="789" y="1867"/>
                  </a:cubicBezTo>
                  <a:cubicBezTo>
                    <a:pt x="792" y="1270"/>
                    <a:pt x="502" y="490"/>
                    <a:pt x="129" y="25"/>
                  </a:cubicBezTo>
                  <a:cubicBezTo>
                    <a:pt x="116" y="8"/>
                    <a:pt x="100" y="0"/>
                    <a:pt x="84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20"/>
            <p:cNvSpPr/>
            <p:nvPr/>
          </p:nvSpPr>
          <p:spPr>
            <a:xfrm>
              <a:off x="6516808" y="4852168"/>
              <a:ext cx="100790" cy="133595"/>
            </a:xfrm>
            <a:custGeom>
              <a:avLst/>
              <a:gdLst/>
              <a:ahLst/>
              <a:cxnLst/>
              <a:rect l="l" t="t" r="r" b="b"/>
              <a:pathLst>
                <a:path w="2461" h="3262" extrusionOk="0">
                  <a:moveTo>
                    <a:pt x="80" y="0"/>
                  </a:moveTo>
                  <a:cubicBezTo>
                    <a:pt x="36" y="0"/>
                    <a:pt x="0" y="57"/>
                    <a:pt x="36" y="102"/>
                  </a:cubicBezTo>
                  <a:cubicBezTo>
                    <a:pt x="860" y="1124"/>
                    <a:pt x="1686" y="2109"/>
                    <a:pt x="2363" y="3239"/>
                  </a:cubicBezTo>
                  <a:cubicBezTo>
                    <a:pt x="2372" y="3255"/>
                    <a:pt x="2386" y="3262"/>
                    <a:pt x="2399" y="3262"/>
                  </a:cubicBezTo>
                  <a:cubicBezTo>
                    <a:pt x="2430" y="3262"/>
                    <a:pt x="2461" y="3230"/>
                    <a:pt x="2441" y="3195"/>
                  </a:cubicBezTo>
                  <a:cubicBezTo>
                    <a:pt x="1802" y="2069"/>
                    <a:pt x="1060" y="922"/>
                    <a:pt x="121" y="18"/>
                  </a:cubicBezTo>
                  <a:cubicBezTo>
                    <a:pt x="108" y="6"/>
                    <a:pt x="94" y="0"/>
                    <a:pt x="80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20"/>
            <p:cNvSpPr/>
            <p:nvPr/>
          </p:nvSpPr>
          <p:spPr>
            <a:xfrm>
              <a:off x="7501940" y="4854338"/>
              <a:ext cx="19249" cy="12041"/>
            </a:xfrm>
            <a:custGeom>
              <a:avLst/>
              <a:gdLst/>
              <a:ahLst/>
              <a:cxnLst/>
              <a:rect l="l" t="t" r="r" b="b"/>
              <a:pathLst>
                <a:path w="470" h="294" extrusionOk="0">
                  <a:moveTo>
                    <a:pt x="162" y="1"/>
                  </a:moveTo>
                  <a:cubicBezTo>
                    <a:pt x="45" y="1"/>
                    <a:pt x="0" y="206"/>
                    <a:pt x="139" y="252"/>
                  </a:cubicBezTo>
                  <a:cubicBezTo>
                    <a:pt x="203" y="276"/>
                    <a:pt x="253" y="293"/>
                    <a:pt x="320" y="293"/>
                  </a:cubicBezTo>
                  <a:cubicBezTo>
                    <a:pt x="323" y="293"/>
                    <a:pt x="325" y="293"/>
                    <a:pt x="327" y="293"/>
                  </a:cubicBezTo>
                  <a:cubicBezTo>
                    <a:pt x="414" y="293"/>
                    <a:pt x="470" y="176"/>
                    <a:pt x="401" y="116"/>
                  </a:cubicBezTo>
                  <a:cubicBezTo>
                    <a:pt x="339" y="62"/>
                    <a:pt x="282" y="40"/>
                    <a:pt x="205" y="9"/>
                  </a:cubicBezTo>
                  <a:cubicBezTo>
                    <a:pt x="190" y="3"/>
                    <a:pt x="176" y="1"/>
                    <a:pt x="162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20"/>
            <p:cNvSpPr/>
            <p:nvPr/>
          </p:nvSpPr>
          <p:spPr>
            <a:xfrm>
              <a:off x="8149397" y="4854994"/>
              <a:ext cx="119671" cy="151452"/>
            </a:xfrm>
            <a:custGeom>
              <a:avLst/>
              <a:gdLst/>
              <a:ahLst/>
              <a:cxnLst/>
              <a:rect l="l" t="t" r="r" b="b"/>
              <a:pathLst>
                <a:path w="2922" h="3698" extrusionOk="0">
                  <a:moveTo>
                    <a:pt x="2902" y="0"/>
                  </a:moveTo>
                  <a:cubicBezTo>
                    <a:pt x="2901" y="0"/>
                    <a:pt x="2899" y="1"/>
                    <a:pt x="2897" y="1"/>
                  </a:cubicBezTo>
                  <a:cubicBezTo>
                    <a:pt x="2821" y="32"/>
                    <a:pt x="2747" y="67"/>
                    <a:pt x="2675" y="102"/>
                  </a:cubicBezTo>
                  <a:cubicBezTo>
                    <a:pt x="2669" y="82"/>
                    <a:pt x="2656" y="65"/>
                    <a:pt x="2634" y="62"/>
                  </a:cubicBezTo>
                  <a:cubicBezTo>
                    <a:pt x="2616" y="59"/>
                    <a:pt x="2598" y="57"/>
                    <a:pt x="2581" y="57"/>
                  </a:cubicBezTo>
                  <a:cubicBezTo>
                    <a:pt x="2485" y="57"/>
                    <a:pt x="2421" y="114"/>
                    <a:pt x="2365" y="203"/>
                  </a:cubicBezTo>
                  <a:cubicBezTo>
                    <a:pt x="2351" y="226"/>
                    <a:pt x="2353" y="248"/>
                    <a:pt x="2361" y="268"/>
                  </a:cubicBezTo>
                  <a:cubicBezTo>
                    <a:pt x="1144" y="1004"/>
                    <a:pt x="520" y="2366"/>
                    <a:pt x="5" y="3678"/>
                  </a:cubicBezTo>
                  <a:cubicBezTo>
                    <a:pt x="1" y="3688"/>
                    <a:pt x="13" y="3697"/>
                    <a:pt x="22" y="3697"/>
                  </a:cubicBezTo>
                  <a:cubicBezTo>
                    <a:pt x="27" y="3697"/>
                    <a:pt x="31" y="3695"/>
                    <a:pt x="33" y="3690"/>
                  </a:cubicBezTo>
                  <a:cubicBezTo>
                    <a:pt x="586" y="2398"/>
                    <a:pt x="1176" y="1041"/>
                    <a:pt x="2384" y="299"/>
                  </a:cubicBezTo>
                  <a:cubicBezTo>
                    <a:pt x="2401" y="316"/>
                    <a:pt x="2423" y="327"/>
                    <a:pt x="2445" y="327"/>
                  </a:cubicBezTo>
                  <a:cubicBezTo>
                    <a:pt x="2462" y="327"/>
                    <a:pt x="2479" y="320"/>
                    <a:pt x="2493" y="302"/>
                  </a:cubicBezTo>
                  <a:cubicBezTo>
                    <a:pt x="2542" y="241"/>
                    <a:pt x="2603" y="208"/>
                    <a:pt x="2662" y="163"/>
                  </a:cubicBezTo>
                  <a:cubicBezTo>
                    <a:pt x="2664" y="160"/>
                    <a:pt x="2662" y="157"/>
                    <a:pt x="2664" y="156"/>
                  </a:cubicBezTo>
                  <a:cubicBezTo>
                    <a:pt x="2745" y="116"/>
                    <a:pt x="2817" y="67"/>
                    <a:pt x="2905" y="32"/>
                  </a:cubicBezTo>
                  <a:cubicBezTo>
                    <a:pt x="2921" y="25"/>
                    <a:pt x="2915" y="0"/>
                    <a:pt x="2902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20"/>
            <p:cNvSpPr/>
            <p:nvPr/>
          </p:nvSpPr>
          <p:spPr>
            <a:xfrm>
              <a:off x="5426053" y="4860850"/>
              <a:ext cx="62907" cy="40709"/>
            </a:xfrm>
            <a:custGeom>
              <a:avLst/>
              <a:gdLst/>
              <a:ahLst/>
              <a:cxnLst/>
              <a:rect l="l" t="t" r="r" b="b"/>
              <a:pathLst>
                <a:path w="1536" h="994" extrusionOk="0">
                  <a:moveTo>
                    <a:pt x="70" y="1"/>
                  </a:moveTo>
                  <a:cubicBezTo>
                    <a:pt x="24" y="1"/>
                    <a:pt x="1" y="77"/>
                    <a:pt x="47" y="103"/>
                  </a:cubicBezTo>
                  <a:cubicBezTo>
                    <a:pt x="507" y="359"/>
                    <a:pt x="956" y="637"/>
                    <a:pt x="1362" y="974"/>
                  </a:cubicBezTo>
                  <a:cubicBezTo>
                    <a:pt x="1378" y="988"/>
                    <a:pt x="1396" y="993"/>
                    <a:pt x="1413" y="993"/>
                  </a:cubicBezTo>
                  <a:cubicBezTo>
                    <a:pt x="1478" y="993"/>
                    <a:pt x="1536" y="912"/>
                    <a:pt x="1473" y="861"/>
                  </a:cubicBezTo>
                  <a:cubicBezTo>
                    <a:pt x="1050" y="510"/>
                    <a:pt x="599" y="214"/>
                    <a:pt x="88" y="4"/>
                  </a:cubicBezTo>
                  <a:cubicBezTo>
                    <a:pt x="82" y="2"/>
                    <a:pt x="76" y="1"/>
                    <a:pt x="7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20"/>
            <p:cNvSpPr/>
            <p:nvPr/>
          </p:nvSpPr>
          <p:spPr>
            <a:xfrm>
              <a:off x="2580131" y="4862366"/>
              <a:ext cx="17774" cy="37883"/>
            </a:xfrm>
            <a:custGeom>
              <a:avLst/>
              <a:gdLst/>
              <a:ahLst/>
              <a:cxnLst/>
              <a:rect l="l" t="t" r="r" b="b"/>
              <a:pathLst>
                <a:path w="434" h="925" extrusionOk="0">
                  <a:moveTo>
                    <a:pt x="75" y="0"/>
                  </a:moveTo>
                  <a:cubicBezTo>
                    <a:pt x="39" y="0"/>
                    <a:pt x="0" y="35"/>
                    <a:pt x="10" y="79"/>
                  </a:cubicBezTo>
                  <a:cubicBezTo>
                    <a:pt x="77" y="353"/>
                    <a:pt x="167" y="654"/>
                    <a:pt x="314" y="894"/>
                  </a:cubicBezTo>
                  <a:cubicBezTo>
                    <a:pt x="327" y="915"/>
                    <a:pt x="346" y="924"/>
                    <a:pt x="364" y="924"/>
                  </a:cubicBezTo>
                  <a:cubicBezTo>
                    <a:pt x="399" y="924"/>
                    <a:pt x="433" y="891"/>
                    <a:pt x="427" y="847"/>
                  </a:cubicBezTo>
                  <a:cubicBezTo>
                    <a:pt x="383" y="569"/>
                    <a:pt x="252" y="281"/>
                    <a:pt x="124" y="31"/>
                  </a:cubicBezTo>
                  <a:cubicBezTo>
                    <a:pt x="112" y="9"/>
                    <a:pt x="94" y="0"/>
                    <a:pt x="75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20"/>
            <p:cNvSpPr/>
            <p:nvPr/>
          </p:nvSpPr>
          <p:spPr>
            <a:xfrm>
              <a:off x="2089654" y="4862488"/>
              <a:ext cx="12368" cy="34935"/>
            </a:xfrm>
            <a:custGeom>
              <a:avLst/>
              <a:gdLst/>
              <a:ahLst/>
              <a:cxnLst/>
              <a:rect l="l" t="t" r="r" b="b"/>
              <a:pathLst>
                <a:path w="302" h="853" extrusionOk="0">
                  <a:moveTo>
                    <a:pt x="109" y="1"/>
                  </a:moveTo>
                  <a:cubicBezTo>
                    <a:pt x="56" y="1"/>
                    <a:pt x="0" y="36"/>
                    <a:pt x="5" y="98"/>
                  </a:cubicBezTo>
                  <a:cubicBezTo>
                    <a:pt x="21" y="318"/>
                    <a:pt x="3" y="578"/>
                    <a:pt x="83" y="784"/>
                  </a:cubicBezTo>
                  <a:cubicBezTo>
                    <a:pt x="99" y="826"/>
                    <a:pt x="146" y="853"/>
                    <a:pt x="189" y="853"/>
                  </a:cubicBezTo>
                  <a:cubicBezTo>
                    <a:pt x="226" y="853"/>
                    <a:pt x="260" y="833"/>
                    <a:pt x="268" y="784"/>
                  </a:cubicBezTo>
                  <a:cubicBezTo>
                    <a:pt x="302" y="554"/>
                    <a:pt x="232" y="301"/>
                    <a:pt x="199" y="71"/>
                  </a:cubicBezTo>
                  <a:cubicBezTo>
                    <a:pt x="192" y="23"/>
                    <a:pt x="151" y="1"/>
                    <a:pt x="109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20"/>
            <p:cNvSpPr/>
            <p:nvPr/>
          </p:nvSpPr>
          <p:spPr>
            <a:xfrm>
              <a:off x="2164725" y="4862570"/>
              <a:ext cx="26989" cy="58852"/>
            </a:xfrm>
            <a:custGeom>
              <a:avLst/>
              <a:gdLst/>
              <a:ahLst/>
              <a:cxnLst/>
              <a:rect l="l" t="t" r="r" b="b"/>
              <a:pathLst>
                <a:path w="659" h="1437" extrusionOk="0">
                  <a:moveTo>
                    <a:pt x="187" y="0"/>
                  </a:moveTo>
                  <a:cubicBezTo>
                    <a:pt x="146" y="0"/>
                    <a:pt x="107" y="22"/>
                    <a:pt x="96" y="70"/>
                  </a:cubicBezTo>
                  <a:cubicBezTo>
                    <a:pt x="1" y="512"/>
                    <a:pt x="71" y="1132"/>
                    <a:pt x="462" y="1418"/>
                  </a:cubicBezTo>
                  <a:cubicBezTo>
                    <a:pt x="479" y="1431"/>
                    <a:pt x="498" y="1436"/>
                    <a:pt x="517" y="1436"/>
                  </a:cubicBezTo>
                  <a:cubicBezTo>
                    <a:pt x="587" y="1436"/>
                    <a:pt x="659" y="1359"/>
                    <a:pt x="631" y="1288"/>
                  </a:cubicBezTo>
                  <a:cubicBezTo>
                    <a:pt x="560" y="1098"/>
                    <a:pt x="440" y="935"/>
                    <a:pt x="376" y="742"/>
                  </a:cubicBezTo>
                  <a:cubicBezTo>
                    <a:pt x="306" y="533"/>
                    <a:pt x="286" y="317"/>
                    <a:pt x="292" y="98"/>
                  </a:cubicBezTo>
                  <a:cubicBezTo>
                    <a:pt x="293" y="36"/>
                    <a:pt x="239" y="0"/>
                    <a:pt x="187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20"/>
            <p:cNvSpPr/>
            <p:nvPr/>
          </p:nvSpPr>
          <p:spPr>
            <a:xfrm>
              <a:off x="7273452" y="4863308"/>
              <a:ext cx="127657" cy="161608"/>
            </a:xfrm>
            <a:custGeom>
              <a:avLst/>
              <a:gdLst/>
              <a:ahLst/>
              <a:cxnLst/>
              <a:rect l="l" t="t" r="r" b="b"/>
              <a:pathLst>
                <a:path w="3117" h="3946" extrusionOk="0">
                  <a:moveTo>
                    <a:pt x="3098" y="1"/>
                  </a:moveTo>
                  <a:cubicBezTo>
                    <a:pt x="3096" y="1"/>
                    <a:pt x="3095" y="1"/>
                    <a:pt x="3093" y="2"/>
                  </a:cubicBezTo>
                  <a:cubicBezTo>
                    <a:pt x="3009" y="36"/>
                    <a:pt x="2930" y="71"/>
                    <a:pt x="2850" y="110"/>
                  </a:cubicBezTo>
                  <a:cubicBezTo>
                    <a:pt x="2848" y="91"/>
                    <a:pt x="2836" y="74"/>
                    <a:pt x="2811" y="69"/>
                  </a:cubicBezTo>
                  <a:cubicBezTo>
                    <a:pt x="2791" y="64"/>
                    <a:pt x="2772" y="62"/>
                    <a:pt x="2754" y="62"/>
                  </a:cubicBezTo>
                  <a:cubicBezTo>
                    <a:pt x="2655" y="62"/>
                    <a:pt x="2584" y="127"/>
                    <a:pt x="2529" y="220"/>
                  </a:cubicBezTo>
                  <a:cubicBezTo>
                    <a:pt x="2515" y="246"/>
                    <a:pt x="2515" y="267"/>
                    <a:pt x="2522" y="286"/>
                  </a:cubicBezTo>
                  <a:cubicBezTo>
                    <a:pt x="1222" y="1072"/>
                    <a:pt x="556" y="2528"/>
                    <a:pt x="5" y="3926"/>
                  </a:cubicBezTo>
                  <a:cubicBezTo>
                    <a:pt x="1" y="3936"/>
                    <a:pt x="12" y="3946"/>
                    <a:pt x="22" y="3946"/>
                  </a:cubicBezTo>
                  <a:cubicBezTo>
                    <a:pt x="27" y="3946"/>
                    <a:pt x="31" y="3944"/>
                    <a:pt x="33" y="3939"/>
                  </a:cubicBezTo>
                  <a:cubicBezTo>
                    <a:pt x="622" y="2557"/>
                    <a:pt x="1251" y="1105"/>
                    <a:pt x="2546" y="313"/>
                  </a:cubicBezTo>
                  <a:cubicBezTo>
                    <a:pt x="2562" y="326"/>
                    <a:pt x="2583" y="335"/>
                    <a:pt x="2605" y="335"/>
                  </a:cubicBezTo>
                  <a:cubicBezTo>
                    <a:pt x="2628" y="335"/>
                    <a:pt x="2651" y="325"/>
                    <a:pt x="2668" y="300"/>
                  </a:cubicBezTo>
                  <a:cubicBezTo>
                    <a:pt x="2705" y="253"/>
                    <a:pt x="2777" y="215"/>
                    <a:pt x="2826" y="178"/>
                  </a:cubicBezTo>
                  <a:cubicBezTo>
                    <a:pt x="2835" y="171"/>
                    <a:pt x="2843" y="159"/>
                    <a:pt x="2848" y="148"/>
                  </a:cubicBezTo>
                  <a:cubicBezTo>
                    <a:pt x="2930" y="108"/>
                    <a:pt x="3013" y="69"/>
                    <a:pt x="3101" y="32"/>
                  </a:cubicBezTo>
                  <a:cubicBezTo>
                    <a:pt x="3117" y="25"/>
                    <a:pt x="3111" y="1"/>
                    <a:pt x="3098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20"/>
            <p:cNvSpPr/>
            <p:nvPr/>
          </p:nvSpPr>
          <p:spPr>
            <a:xfrm>
              <a:off x="8331360" y="4863758"/>
              <a:ext cx="21338" cy="9010"/>
            </a:xfrm>
            <a:custGeom>
              <a:avLst/>
              <a:gdLst/>
              <a:ahLst/>
              <a:cxnLst/>
              <a:rect l="l" t="t" r="r" b="b"/>
              <a:pathLst>
                <a:path w="521" h="220" extrusionOk="0">
                  <a:moveTo>
                    <a:pt x="132" y="0"/>
                  </a:moveTo>
                  <a:cubicBezTo>
                    <a:pt x="36" y="0"/>
                    <a:pt x="1" y="141"/>
                    <a:pt x="103" y="169"/>
                  </a:cubicBezTo>
                  <a:cubicBezTo>
                    <a:pt x="195" y="194"/>
                    <a:pt x="275" y="220"/>
                    <a:pt x="361" y="220"/>
                  </a:cubicBezTo>
                  <a:cubicBezTo>
                    <a:pt x="396" y="220"/>
                    <a:pt x="431" y="216"/>
                    <a:pt x="469" y="205"/>
                  </a:cubicBezTo>
                  <a:cubicBezTo>
                    <a:pt x="503" y="196"/>
                    <a:pt x="520" y="147"/>
                    <a:pt x="491" y="123"/>
                  </a:cubicBezTo>
                  <a:cubicBezTo>
                    <a:pt x="387" y="38"/>
                    <a:pt x="283" y="25"/>
                    <a:pt x="152" y="2"/>
                  </a:cubicBezTo>
                  <a:cubicBezTo>
                    <a:pt x="145" y="1"/>
                    <a:pt x="139" y="0"/>
                    <a:pt x="132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20"/>
            <p:cNvSpPr/>
            <p:nvPr/>
          </p:nvSpPr>
          <p:spPr>
            <a:xfrm>
              <a:off x="2192943" y="4864864"/>
              <a:ext cx="43003" cy="95507"/>
            </a:xfrm>
            <a:custGeom>
              <a:avLst/>
              <a:gdLst/>
              <a:ahLst/>
              <a:cxnLst/>
              <a:rect l="l" t="t" r="r" b="b"/>
              <a:pathLst>
                <a:path w="1050" h="2332" extrusionOk="0">
                  <a:moveTo>
                    <a:pt x="118" y="1"/>
                  </a:moveTo>
                  <a:cubicBezTo>
                    <a:pt x="60" y="1"/>
                    <a:pt x="1" y="40"/>
                    <a:pt x="5" y="108"/>
                  </a:cubicBezTo>
                  <a:cubicBezTo>
                    <a:pt x="47" y="859"/>
                    <a:pt x="291" y="1845"/>
                    <a:pt x="920" y="2319"/>
                  </a:cubicBezTo>
                  <a:cubicBezTo>
                    <a:pt x="931" y="2328"/>
                    <a:pt x="943" y="2331"/>
                    <a:pt x="956" y="2331"/>
                  </a:cubicBezTo>
                  <a:cubicBezTo>
                    <a:pt x="1002" y="2331"/>
                    <a:pt x="1049" y="2280"/>
                    <a:pt x="1033" y="2233"/>
                  </a:cubicBezTo>
                  <a:cubicBezTo>
                    <a:pt x="919" y="1902"/>
                    <a:pt x="717" y="1616"/>
                    <a:pt x="576" y="1298"/>
                  </a:cubicBezTo>
                  <a:cubicBezTo>
                    <a:pt x="400" y="908"/>
                    <a:pt x="298" y="500"/>
                    <a:pt x="221" y="80"/>
                  </a:cubicBezTo>
                  <a:cubicBezTo>
                    <a:pt x="210" y="26"/>
                    <a:pt x="165" y="1"/>
                    <a:pt x="118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20"/>
            <p:cNvSpPr/>
            <p:nvPr/>
          </p:nvSpPr>
          <p:spPr>
            <a:xfrm>
              <a:off x="3360406" y="4868263"/>
              <a:ext cx="31208" cy="53160"/>
            </a:xfrm>
            <a:custGeom>
              <a:avLst/>
              <a:gdLst/>
              <a:ahLst/>
              <a:cxnLst/>
              <a:rect l="l" t="t" r="r" b="b"/>
              <a:pathLst>
                <a:path w="762" h="1298" extrusionOk="0">
                  <a:moveTo>
                    <a:pt x="81" y="1"/>
                  </a:moveTo>
                  <a:cubicBezTo>
                    <a:pt x="39" y="1"/>
                    <a:pt x="1" y="49"/>
                    <a:pt x="25" y="94"/>
                  </a:cubicBezTo>
                  <a:cubicBezTo>
                    <a:pt x="246" y="488"/>
                    <a:pt x="488" y="826"/>
                    <a:pt x="642" y="1259"/>
                  </a:cubicBezTo>
                  <a:cubicBezTo>
                    <a:pt x="651" y="1285"/>
                    <a:pt x="674" y="1297"/>
                    <a:pt x="696" y="1297"/>
                  </a:cubicBezTo>
                  <a:cubicBezTo>
                    <a:pt x="729" y="1297"/>
                    <a:pt x="762" y="1270"/>
                    <a:pt x="749" y="1228"/>
                  </a:cubicBezTo>
                  <a:cubicBezTo>
                    <a:pt x="615" y="812"/>
                    <a:pt x="427" y="341"/>
                    <a:pt x="122" y="19"/>
                  </a:cubicBezTo>
                  <a:cubicBezTo>
                    <a:pt x="109" y="6"/>
                    <a:pt x="95" y="1"/>
                    <a:pt x="81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20"/>
            <p:cNvSpPr/>
            <p:nvPr/>
          </p:nvSpPr>
          <p:spPr>
            <a:xfrm>
              <a:off x="8624557" y="4868550"/>
              <a:ext cx="42347" cy="78920"/>
            </a:xfrm>
            <a:custGeom>
              <a:avLst/>
              <a:gdLst/>
              <a:ahLst/>
              <a:cxnLst/>
              <a:rect l="l" t="t" r="r" b="b"/>
              <a:pathLst>
                <a:path w="1034" h="1927" extrusionOk="0">
                  <a:moveTo>
                    <a:pt x="100" y="1"/>
                  </a:moveTo>
                  <a:cubicBezTo>
                    <a:pt x="51" y="1"/>
                    <a:pt x="0" y="55"/>
                    <a:pt x="29" y="113"/>
                  </a:cubicBezTo>
                  <a:cubicBezTo>
                    <a:pt x="310" y="704"/>
                    <a:pt x="559" y="1332"/>
                    <a:pt x="891" y="1895"/>
                  </a:cubicBezTo>
                  <a:cubicBezTo>
                    <a:pt x="904" y="1917"/>
                    <a:pt x="926" y="1926"/>
                    <a:pt x="948" y="1926"/>
                  </a:cubicBezTo>
                  <a:cubicBezTo>
                    <a:pt x="990" y="1926"/>
                    <a:pt x="1033" y="1892"/>
                    <a:pt x="1016" y="1843"/>
                  </a:cubicBezTo>
                  <a:cubicBezTo>
                    <a:pt x="781" y="1225"/>
                    <a:pt x="445" y="632"/>
                    <a:pt x="155" y="38"/>
                  </a:cubicBezTo>
                  <a:cubicBezTo>
                    <a:pt x="142" y="12"/>
                    <a:pt x="121" y="1"/>
                    <a:pt x="10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20"/>
            <p:cNvSpPr/>
            <p:nvPr/>
          </p:nvSpPr>
          <p:spPr>
            <a:xfrm>
              <a:off x="7635084" y="4868959"/>
              <a:ext cx="16423" cy="7290"/>
            </a:xfrm>
            <a:custGeom>
              <a:avLst/>
              <a:gdLst/>
              <a:ahLst/>
              <a:cxnLst/>
              <a:rect l="l" t="t" r="r" b="b"/>
              <a:pathLst>
                <a:path w="401" h="178" extrusionOk="0">
                  <a:moveTo>
                    <a:pt x="188" y="1"/>
                  </a:moveTo>
                  <a:cubicBezTo>
                    <a:pt x="144" y="1"/>
                    <a:pt x="98" y="10"/>
                    <a:pt x="50" y="25"/>
                  </a:cubicBezTo>
                  <a:cubicBezTo>
                    <a:pt x="11" y="38"/>
                    <a:pt x="0" y="92"/>
                    <a:pt x="39" y="115"/>
                  </a:cubicBezTo>
                  <a:cubicBezTo>
                    <a:pt x="106" y="155"/>
                    <a:pt x="172" y="178"/>
                    <a:pt x="243" y="178"/>
                  </a:cubicBezTo>
                  <a:cubicBezTo>
                    <a:pt x="273" y="178"/>
                    <a:pt x="303" y="174"/>
                    <a:pt x="335" y="165"/>
                  </a:cubicBezTo>
                  <a:cubicBezTo>
                    <a:pt x="388" y="148"/>
                    <a:pt x="401" y="72"/>
                    <a:pt x="350" y="44"/>
                  </a:cubicBezTo>
                  <a:cubicBezTo>
                    <a:pt x="296" y="14"/>
                    <a:pt x="243" y="1"/>
                    <a:pt x="188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20"/>
            <p:cNvSpPr/>
            <p:nvPr/>
          </p:nvSpPr>
          <p:spPr>
            <a:xfrm>
              <a:off x="1544912" y="4869041"/>
              <a:ext cx="55166" cy="71917"/>
            </a:xfrm>
            <a:custGeom>
              <a:avLst/>
              <a:gdLst/>
              <a:ahLst/>
              <a:cxnLst/>
              <a:rect l="l" t="t" r="r" b="b"/>
              <a:pathLst>
                <a:path w="1347" h="1756" extrusionOk="0">
                  <a:moveTo>
                    <a:pt x="58" y="0"/>
                  </a:moveTo>
                  <a:cubicBezTo>
                    <a:pt x="25" y="0"/>
                    <a:pt x="1" y="48"/>
                    <a:pt x="27" y="76"/>
                  </a:cubicBezTo>
                  <a:cubicBezTo>
                    <a:pt x="493" y="585"/>
                    <a:pt x="914" y="1091"/>
                    <a:pt x="1203" y="1721"/>
                  </a:cubicBezTo>
                  <a:cubicBezTo>
                    <a:pt x="1215" y="1746"/>
                    <a:pt x="1234" y="1755"/>
                    <a:pt x="1254" y="1755"/>
                  </a:cubicBezTo>
                  <a:cubicBezTo>
                    <a:pt x="1299" y="1755"/>
                    <a:pt x="1346" y="1706"/>
                    <a:pt x="1321" y="1653"/>
                  </a:cubicBezTo>
                  <a:cubicBezTo>
                    <a:pt x="1038" y="1025"/>
                    <a:pt x="640" y="420"/>
                    <a:pt x="80" y="8"/>
                  </a:cubicBezTo>
                  <a:cubicBezTo>
                    <a:pt x="73" y="3"/>
                    <a:pt x="65" y="0"/>
                    <a:pt x="58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20"/>
            <p:cNvSpPr/>
            <p:nvPr/>
          </p:nvSpPr>
          <p:spPr>
            <a:xfrm>
              <a:off x="1068933" y="4869942"/>
              <a:ext cx="72531" cy="64095"/>
            </a:xfrm>
            <a:custGeom>
              <a:avLst/>
              <a:gdLst/>
              <a:ahLst/>
              <a:cxnLst/>
              <a:rect l="l" t="t" r="r" b="b"/>
              <a:pathLst>
                <a:path w="1771" h="1565" extrusionOk="0">
                  <a:moveTo>
                    <a:pt x="85" y="0"/>
                  </a:moveTo>
                  <a:cubicBezTo>
                    <a:pt x="29" y="0"/>
                    <a:pt x="0" y="81"/>
                    <a:pt x="55" y="112"/>
                  </a:cubicBezTo>
                  <a:cubicBezTo>
                    <a:pt x="694" y="456"/>
                    <a:pt x="1226" y="863"/>
                    <a:pt x="1573" y="1518"/>
                  </a:cubicBezTo>
                  <a:cubicBezTo>
                    <a:pt x="1590" y="1551"/>
                    <a:pt x="1618" y="1564"/>
                    <a:pt x="1646" y="1564"/>
                  </a:cubicBezTo>
                  <a:cubicBezTo>
                    <a:pt x="1707" y="1564"/>
                    <a:pt x="1770" y="1498"/>
                    <a:pt x="1732" y="1426"/>
                  </a:cubicBezTo>
                  <a:cubicBezTo>
                    <a:pt x="1391" y="783"/>
                    <a:pt x="817" y="202"/>
                    <a:pt x="102" y="2"/>
                  </a:cubicBezTo>
                  <a:cubicBezTo>
                    <a:pt x="96" y="1"/>
                    <a:pt x="91" y="0"/>
                    <a:pt x="85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20"/>
            <p:cNvSpPr/>
            <p:nvPr/>
          </p:nvSpPr>
          <p:spPr>
            <a:xfrm>
              <a:off x="2046324" y="4871458"/>
              <a:ext cx="10771" cy="50948"/>
            </a:xfrm>
            <a:custGeom>
              <a:avLst/>
              <a:gdLst/>
              <a:ahLst/>
              <a:cxnLst/>
              <a:rect l="l" t="t" r="r" b="b"/>
              <a:pathLst>
                <a:path w="263" h="1244" extrusionOk="0">
                  <a:moveTo>
                    <a:pt x="92" y="1"/>
                  </a:moveTo>
                  <a:cubicBezTo>
                    <a:pt x="54" y="1"/>
                    <a:pt x="16" y="25"/>
                    <a:pt x="14" y="73"/>
                  </a:cubicBezTo>
                  <a:cubicBezTo>
                    <a:pt x="1" y="434"/>
                    <a:pt x="4" y="858"/>
                    <a:pt x="132" y="1200"/>
                  </a:cubicBezTo>
                  <a:cubicBezTo>
                    <a:pt x="143" y="1229"/>
                    <a:pt x="173" y="1244"/>
                    <a:pt x="201" y="1244"/>
                  </a:cubicBezTo>
                  <a:cubicBezTo>
                    <a:pt x="233" y="1244"/>
                    <a:pt x="262" y="1224"/>
                    <a:pt x="259" y="1182"/>
                  </a:cubicBezTo>
                  <a:cubicBezTo>
                    <a:pt x="229" y="807"/>
                    <a:pt x="152" y="451"/>
                    <a:pt x="165" y="71"/>
                  </a:cubicBezTo>
                  <a:cubicBezTo>
                    <a:pt x="166" y="24"/>
                    <a:pt x="129" y="1"/>
                    <a:pt x="92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20"/>
            <p:cNvSpPr/>
            <p:nvPr/>
          </p:nvSpPr>
          <p:spPr>
            <a:xfrm>
              <a:off x="8314364" y="4871744"/>
              <a:ext cx="20682" cy="9829"/>
            </a:xfrm>
            <a:custGeom>
              <a:avLst/>
              <a:gdLst/>
              <a:ahLst/>
              <a:cxnLst/>
              <a:rect l="l" t="t" r="r" b="b"/>
              <a:pathLst>
                <a:path w="505" h="240" extrusionOk="0">
                  <a:moveTo>
                    <a:pt x="331" y="0"/>
                  </a:moveTo>
                  <a:cubicBezTo>
                    <a:pt x="265" y="0"/>
                    <a:pt x="201" y="12"/>
                    <a:pt x="129" y="24"/>
                  </a:cubicBezTo>
                  <a:cubicBezTo>
                    <a:pt x="0" y="47"/>
                    <a:pt x="42" y="239"/>
                    <a:pt x="163" y="239"/>
                  </a:cubicBezTo>
                  <a:cubicBezTo>
                    <a:pt x="171" y="239"/>
                    <a:pt x="179" y="238"/>
                    <a:pt x="188" y="237"/>
                  </a:cubicBezTo>
                  <a:cubicBezTo>
                    <a:pt x="284" y="215"/>
                    <a:pt x="370" y="200"/>
                    <a:pt x="454" y="148"/>
                  </a:cubicBezTo>
                  <a:cubicBezTo>
                    <a:pt x="504" y="116"/>
                    <a:pt x="503" y="23"/>
                    <a:pt x="436" y="10"/>
                  </a:cubicBezTo>
                  <a:cubicBezTo>
                    <a:pt x="399" y="3"/>
                    <a:pt x="365" y="0"/>
                    <a:pt x="331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20"/>
            <p:cNvSpPr/>
            <p:nvPr/>
          </p:nvSpPr>
          <p:spPr>
            <a:xfrm>
              <a:off x="7467947" y="4872809"/>
              <a:ext cx="22280" cy="9215"/>
            </a:xfrm>
            <a:custGeom>
              <a:avLst/>
              <a:gdLst/>
              <a:ahLst/>
              <a:cxnLst/>
              <a:rect l="l" t="t" r="r" b="b"/>
              <a:pathLst>
                <a:path w="544" h="225" extrusionOk="0">
                  <a:moveTo>
                    <a:pt x="134" y="1"/>
                  </a:moveTo>
                  <a:cubicBezTo>
                    <a:pt x="38" y="1"/>
                    <a:pt x="0" y="142"/>
                    <a:pt x="105" y="170"/>
                  </a:cubicBezTo>
                  <a:cubicBezTo>
                    <a:pt x="204" y="197"/>
                    <a:pt x="291" y="224"/>
                    <a:pt x="385" y="224"/>
                  </a:cubicBezTo>
                  <a:cubicBezTo>
                    <a:pt x="420" y="224"/>
                    <a:pt x="455" y="220"/>
                    <a:pt x="493" y="212"/>
                  </a:cubicBezTo>
                  <a:cubicBezTo>
                    <a:pt x="526" y="204"/>
                    <a:pt x="543" y="151"/>
                    <a:pt x="514" y="129"/>
                  </a:cubicBezTo>
                  <a:cubicBezTo>
                    <a:pt x="401" y="42"/>
                    <a:pt x="292" y="28"/>
                    <a:pt x="152" y="2"/>
                  </a:cubicBezTo>
                  <a:cubicBezTo>
                    <a:pt x="146" y="1"/>
                    <a:pt x="140" y="1"/>
                    <a:pt x="134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20"/>
            <p:cNvSpPr/>
            <p:nvPr/>
          </p:nvSpPr>
          <p:spPr>
            <a:xfrm>
              <a:off x="8359087" y="4873055"/>
              <a:ext cx="20928" cy="15030"/>
            </a:xfrm>
            <a:custGeom>
              <a:avLst/>
              <a:gdLst/>
              <a:ahLst/>
              <a:cxnLst/>
              <a:rect l="l" t="t" r="r" b="b"/>
              <a:pathLst>
                <a:path w="511" h="367" extrusionOk="0">
                  <a:moveTo>
                    <a:pt x="373" y="0"/>
                  </a:moveTo>
                  <a:cubicBezTo>
                    <a:pt x="369" y="0"/>
                    <a:pt x="364" y="0"/>
                    <a:pt x="359" y="1"/>
                  </a:cubicBezTo>
                  <a:cubicBezTo>
                    <a:pt x="215" y="27"/>
                    <a:pt x="61" y="158"/>
                    <a:pt x="11" y="296"/>
                  </a:cubicBezTo>
                  <a:cubicBezTo>
                    <a:pt x="0" y="328"/>
                    <a:pt x="30" y="366"/>
                    <a:pt x="64" y="366"/>
                  </a:cubicBezTo>
                  <a:cubicBezTo>
                    <a:pt x="69" y="366"/>
                    <a:pt x="74" y="365"/>
                    <a:pt x="79" y="364"/>
                  </a:cubicBezTo>
                  <a:cubicBezTo>
                    <a:pt x="202" y="313"/>
                    <a:pt x="340" y="228"/>
                    <a:pt x="443" y="144"/>
                  </a:cubicBezTo>
                  <a:cubicBezTo>
                    <a:pt x="510" y="88"/>
                    <a:pt x="444" y="0"/>
                    <a:pt x="373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20"/>
            <p:cNvSpPr/>
            <p:nvPr/>
          </p:nvSpPr>
          <p:spPr>
            <a:xfrm>
              <a:off x="8382431" y="4874406"/>
              <a:ext cx="15604" cy="8519"/>
            </a:xfrm>
            <a:custGeom>
              <a:avLst/>
              <a:gdLst/>
              <a:ahLst/>
              <a:cxnLst/>
              <a:rect l="l" t="t" r="r" b="b"/>
              <a:pathLst>
                <a:path w="381" h="208" extrusionOk="0">
                  <a:moveTo>
                    <a:pt x="248" y="1"/>
                  </a:moveTo>
                  <a:cubicBezTo>
                    <a:pt x="185" y="1"/>
                    <a:pt x="142" y="19"/>
                    <a:pt x="79" y="42"/>
                  </a:cubicBezTo>
                  <a:cubicBezTo>
                    <a:pt x="3" y="73"/>
                    <a:pt x="1" y="208"/>
                    <a:pt x="91" y="208"/>
                  </a:cubicBezTo>
                  <a:cubicBezTo>
                    <a:pt x="95" y="208"/>
                    <a:pt x="98" y="208"/>
                    <a:pt x="102" y="207"/>
                  </a:cubicBezTo>
                  <a:cubicBezTo>
                    <a:pt x="184" y="198"/>
                    <a:pt x="237" y="195"/>
                    <a:pt x="307" y="155"/>
                  </a:cubicBezTo>
                  <a:cubicBezTo>
                    <a:pt x="381" y="114"/>
                    <a:pt x="345" y="4"/>
                    <a:pt x="266" y="1"/>
                  </a:cubicBezTo>
                  <a:cubicBezTo>
                    <a:pt x="260" y="1"/>
                    <a:pt x="254" y="1"/>
                    <a:pt x="248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20"/>
            <p:cNvSpPr/>
            <p:nvPr/>
          </p:nvSpPr>
          <p:spPr>
            <a:xfrm>
              <a:off x="2074583" y="4877969"/>
              <a:ext cx="16792" cy="107875"/>
            </a:xfrm>
            <a:custGeom>
              <a:avLst/>
              <a:gdLst/>
              <a:ahLst/>
              <a:cxnLst/>
              <a:rect l="l" t="t" r="r" b="b"/>
              <a:pathLst>
                <a:path w="410" h="2634" extrusionOk="0">
                  <a:moveTo>
                    <a:pt x="32" y="0"/>
                  </a:moveTo>
                  <a:cubicBezTo>
                    <a:pt x="16" y="0"/>
                    <a:pt x="0" y="13"/>
                    <a:pt x="4" y="34"/>
                  </a:cubicBezTo>
                  <a:cubicBezTo>
                    <a:pt x="178" y="892"/>
                    <a:pt x="205" y="1748"/>
                    <a:pt x="305" y="2612"/>
                  </a:cubicBezTo>
                  <a:cubicBezTo>
                    <a:pt x="306" y="2627"/>
                    <a:pt x="317" y="2634"/>
                    <a:pt x="327" y="2634"/>
                  </a:cubicBezTo>
                  <a:cubicBezTo>
                    <a:pt x="338" y="2634"/>
                    <a:pt x="348" y="2627"/>
                    <a:pt x="350" y="2612"/>
                  </a:cubicBezTo>
                  <a:cubicBezTo>
                    <a:pt x="409" y="1758"/>
                    <a:pt x="236" y="850"/>
                    <a:pt x="53" y="19"/>
                  </a:cubicBezTo>
                  <a:cubicBezTo>
                    <a:pt x="51" y="6"/>
                    <a:pt x="42" y="0"/>
                    <a:pt x="32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20"/>
            <p:cNvSpPr/>
            <p:nvPr/>
          </p:nvSpPr>
          <p:spPr>
            <a:xfrm>
              <a:off x="8440874" y="4878010"/>
              <a:ext cx="18348" cy="7372"/>
            </a:xfrm>
            <a:custGeom>
              <a:avLst/>
              <a:gdLst/>
              <a:ahLst/>
              <a:cxnLst/>
              <a:rect l="l" t="t" r="r" b="b"/>
              <a:pathLst>
                <a:path w="448" h="180" extrusionOk="0">
                  <a:moveTo>
                    <a:pt x="292" y="1"/>
                  </a:moveTo>
                  <a:cubicBezTo>
                    <a:pt x="229" y="1"/>
                    <a:pt x="167" y="17"/>
                    <a:pt x="97" y="28"/>
                  </a:cubicBezTo>
                  <a:cubicBezTo>
                    <a:pt x="0" y="41"/>
                    <a:pt x="37" y="180"/>
                    <a:pt x="126" y="180"/>
                  </a:cubicBezTo>
                  <a:cubicBezTo>
                    <a:pt x="129" y="180"/>
                    <a:pt x="133" y="180"/>
                    <a:pt x="137" y="179"/>
                  </a:cubicBezTo>
                  <a:cubicBezTo>
                    <a:pt x="240" y="164"/>
                    <a:pt x="328" y="168"/>
                    <a:pt x="414" y="105"/>
                  </a:cubicBezTo>
                  <a:cubicBezTo>
                    <a:pt x="447" y="81"/>
                    <a:pt x="442" y="35"/>
                    <a:pt x="403" y="21"/>
                  </a:cubicBezTo>
                  <a:cubicBezTo>
                    <a:pt x="364" y="6"/>
                    <a:pt x="328" y="1"/>
                    <a:pt x="292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20"/>
            <p:cNvSpPr/>
            <p:nvPr/>
          </p:nvSpPr>
          <p:spPr>
            <a:xfrm>
              <a:off x="2282921" y="4880591"/>
              <a:ext cx="39767" cy="99480"/>
            </a:xfrm>
            <a:custGeom>
              <a:avLst/>
              <a:gdLst/>
              <a:ahLst/>
              <a:cxnLst/>
              <a:rect l="l" t="t" r="r" b="b"/>
              <a:pathLst>
                <a:path w="971" h="2429" extrusionOk="0">
                  <a:moveTo>
                    <a:pt x="196" y="1"/>
                  </a:moveTo>
                  <a:cubicBezTo>
                    <a:pt x="135" y="1"/>
                    <a:pt x="71" y="41"/>
                    <a:pt x="64" y="120"/>
                  </a:cubicBezTo>
                  <a:cubicBezTo>
                    <a:pt x="1" y="917"/>
                    <a:pt x="177" y="1854"/>
                    <a:pt x="803" y="2404"/>
                  </a:cubicBezTo>
                  <a:cubicBezTo>
                    <a:pt x="822" y="2421"/>
                    <a:pt x="843" y="2428"/>
                    <a:pt x="863" y="2428"/>
                  </a:cubicBezTo>
                  <a:cubicBezTo>
                    <a:pt x="922" y="2428"/>
                    <a:pt x="971" y="2365"/>
                    <a:pt x="940" y="2299"/>
                  </a:cubicBezTo>
                  <a:cubicBezTo>
                    <a:pt x="605" y="1568"/>
                    <a:pt x="297" y="950"/>
                    <a:pt x="312" y="121"/>
                  </a:cubicBezTo>
                  <a:cubicBezTo>
                    <a:pt x="315" y="40"/>
                    <a:pt x="257" y="1"/>
                    <a:pt x="196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20"/>
            <p:cNvSpPr/>
            <p:nvPr/>
          </p:nvSpPr>
          <p:spPr>
            <a:xfrm>
              <a:off x="8296180" y="4881205"/>
              <a:ext cx="19126" cy="7659"/>
            </a:xfrm>
            <a:custGeom>
              <a:avLst/>
              <a:gdLst/>
              <a:ahLst/>
              <a:cxnLst/>
              <a:rect l="l" t="t" r="r" b="b"/>
              <a:pathLst>
                <a:path w="467" h="187" extrusionOk="0">
                  <a:moveTo>
                    <a:pt x="273" y="1"/>
                  </a:moveTo>
                  <a:cubicBezTo>
                    <a:pt x="222" y="1"/>
                    <a:pt x="170" y="8"/>
                    <a:pt x="109" y="13"/>
                  </a:cubicBezTo>
                  <a:cubicBezTo>
                    <a:pt x="4" y="22"/>
                    <a:pt x="0" y="181"/>
                    <a:pt x="106" y="181"/>
                  </a:cubicBezTo>
                  <a:cubicBezTo>
                    <a:pt x="107" y="181"/>
                    <a:pt x="108" y="181"/>
                    <a:pt x="109" y="181"/>
                  </a:cubicBezTo>
                  <a:cubicBezTo>
                    <a:pt x="226" y="175"/>
                    <a:pt x="327" y="186"/>
                    <a:pt x="428" y="126"/>
                  </a:cubicBezTo>
                  <a:cubicBezTo>
                    <a:pt x="460" y="107"/>
                    <a:pt x="467" y="50"/>
                    <a:pt x="428" y="32"/>
                  </a:cubicBezTo>
                  <a:cubicBezTo>
                    <a:pt x="373" y="8"/>
                    <a:pt x="324" y="1"/>
                    <a:pt x="273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20"/>
            <p:cNvSpPr/>
            <p:nvPr/>
          </p:nvSpPr>
          <p:spPr>
            <a:xfrm>
              <a:off x="7449927" y="4881410"/>
              <a:ext cx="21338" cy="9911"/>
            </a:xfrm>
            <a:custGeom>
              <a:avLst/>
              <a:gdLst/>
              <a:ahLst/>
              <a:cxnLst/>
              <a:rect l="l" t="t" r="r" b="b"/>
              <a:pathLst>
                <a:path w="521" h="242" extrusionOk="0">
                  <a:moveTo>
                    <a:pt x="355" y="0"/>
                  </a:moveTo>
                  <a:cubicBezTo>
                    <a:pt x="280" y="0"/>
                    <a:pt x="208" y="14"/>
                    <a:pt x="128" y="27"/>
                  </a:cubicBezTo>
                  <a:cubicBezTo>
                    <a:pt x="0" y="50"/>
                    <a:pt x="40" y="241"/>
                    <a:pt x="161" y="241"/>
                  </a:cubicBezTo>
                  <a:cubicBezTo>
                    <a:pt x="169" y="241"/>
                    <a:pt x="177" y="240"/>
                    <a:pt x="186" y="238"/>
                  </a:cubicBezTo>
                  <a:cubicBezTo>
                    <a:pt x="291" y="218"/>
                    <a:pt x="380" y="200"/>
                    <a:pt x="470" y="144"/>
                  </a:cubicBezTo>
                  <a:cubicBezTo>
                    <a:pt x="521" y="115"/>
                    <a:pt x="519" y="20"/>
                    <a:pt x="452" y="8"/>
                  </a:cubicBezTo>
                  <a:cubicBezTo>
                    <a:pt x="418" y="3"/>
                    <a:pt x="386" y="0"/>
                    <a:pt x="355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20"/>
            <p:cNvSpPr/>
            <p:nvPr/>
          </p:nvSpPr>
          <p:spPr>
            <a:xfrm>
              <a:off x="7497148" y="4882761"/>
              <a:ext cx="22034" cy="15563"/>
            </a:xfrm>
            <a:custGeom>
              <a:avLst/>
              <a:gdLst/>
              <a:ahLst/>
              <a:cxnLst/>
              <a:rect l="l" t="t" r="r" b="b"/>
              <a:pathLst>
                <a:path w="538" h="380" extrusionOk="0">
                  <a:moveTo>
                    <a:pt x="400" y="1"/>
                  </a:moveTo>
                  <a:cubicBezTo>
                    <a:pt x="396" y="1"/>
                    <a:pt x="391" y="1"/>
                    <a:pt x="386" y="2"/>
                  </a:cubicBezTo>
                  <a:cubicBezTo>
                    <a:pt x="232" y="33"/>
                    <a:pt x="73" y="167"/>
                    <a:pt x="16" y="313"/>
                  </a:cubicBezTo>
                  <a:cubicBezTo>
                    <a:pt x="1" y="353"/>
                    <a:pt x="36" y="379"/>
                    <a:pt x="71" y="379"/>
                  </a:cubicBezTo>
                  <a:cubicBezTo>
                    <a:pt x="79" y="379"/>
                    <a:pt x="87" y="378"/>
                    <a:pt x="95" y="374"/>
                  </a:cubicBezTo>
                  <a:cubicBezTo>
                    <a:pt x="219" y="319"/>
                    <a:pt x="362" y="230"/>
                    <a:pt x="469" y="146"/>
                  </a:cubicBezTo>
                  <a:cubicBezTo>
                    <a:pt x="537" y="90"/>
                    <a:pt x="470" y="1"/>
                    <a:pt x="40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20"/>
            <p:cNvSpPr/>
            <p:nvPr/>
          </p:nvSpPr>
          <p:spPr>
            <a:xfrm>
              <a:off x="7522458" y="4884276"/>
              <a:ext cx="16013" cy="8642"/>
            </a:xfrm>
            <a:custGeom>
              <a:avLst/>
              <a:gdLst/>
              <a:ahLst/>
              <a:cxnLst/>
              <a:rect l="l" t="t" r="r" b="b"/>
              <a:pathLst>
                <a:path w="391" h="211" extrusionOk="0">
                  <a:moveTo>
                    <a:pt x="263" y="0"/>
                  </a:moveTo>
                  <a:cubicBezTo>
                    <a:pt x="194" y="0"/>
                    <a:pt x="146" y="19"/>
                    <a:pt x="79" y="45"/>
                  </a:cubicBezTo>
                  <a:cubicBezTo>
                    <a:pt x="1" y="73"/>
                    <a:pt x="1" y="211"/>
                    <a:pt x="92" y="211"/>
                  </a:cubicBezTo>
                  <a:cubicBezTo>
                    <a:pt x="96" y="211"/>
                    <a:pt x="99" y="211"/>
                    <a:pt x="102" y="210"/>
                  </a:cubicBezTo>
                  <a:cubicBezTo>
                    <a:pt x="182" y="200"/>
                    <a:pt x="245" y="194"/>
                    <a:pt x="318" y="154"/>
                  </a:cubicBezTo>
                  <a:cubicBezTo>
                    <a:pt x="391" y="115"/>
                    <a:pt x="357" y="2"/>
                    <a:pt x="276" y="1"/>
                  </a:cubicBezTo>
                  <a:cubicBezTo>
                    <a:pt x="272" y="0"/>
                    <a:pt x="267" y="0"/>
                    <a:pt x="263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20"/>
            <p:cNvSpPr/>
            <p:nvPr/>
          </p:nvSpPr>
          <p:spPr>
            <a:xfrm>
              <a:off x="8895106" y="4886078"/>
              <a:ext cx="28546" cy="63767"/>
            </a:xfrm>
            <a:custGeom>
              <a:avLst/>
              <a:gdLst/>
              <a:ahLst/>
              <a:cxnLst/>
              <a:rect l="l" t="t" r="r" b="b"/>
              <a:pathLst>
                <a:path w="697" h="1557" extrusionOk="0">
                  <a:moveTo>
                    <a:pt x="70" y="1"/>
                  </a:moveTo>
                  <a:cubicBezTo>
                    <a:pt x="34" y="1"/>
                    <a:pt x="1" y="28"/>
                    <a:pt x="16" y="71"/>
                  </a:cubicBezTo>
                  <a:cubicBezTo>
                    <a:pt x="199" y="562"/>
                    <a:pt x="380" y="1051"/>
                    <a:pt x="591" y="1530"/>
                  </a:cubicBezTo>
                  <a:cubicBezTo>
                    <a:pt x="599" y="1549"/>
                    <a:pt x="615" y="1556"/>
                    <a:pt x="631" y="1556"/>
                  </a:cubicBezTo>
                  <a:cubicBezTo>
                    <a:pt x="663" y="1556"/>
                    <a:pt x="697" y="1528"/>
                    <a:pt x="685" y="1491"/>
                  </a:cubicBezTo>
                  <a:cubicBezTo>
                    <a:pt x="518" y="1000"/>
                    <a:pt x="323" y="520"/>
                    <a:pt x="129" y="40"/>
                  </a:cubicBezTo>
                  <a:cubicBezTo>
                    <a:pt x="118" y="13"/>
                    <a:pt x="93" y="1"/>
                    <a:pt x="7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20"/>
            <p:cNvSpPr/>
            <p:nvPr/>
          </p:nvSpPr>
          <p:spPr>
            <a:xfrm>
              <a:off x="2113203" y="4886488"/>
              <a:ext cx="15112" cy="31290"/>
            </a:xfrm>
            <a:custGeom>
              <a:avLst/>
              <a:gdLst/>
              <a:ahLst/>
              <a:cxnLst/>
              <a:rect l="l" t="t" r="r" b="b"/>
              <a:pathLst>
                <a:path w="369" h="764" extrusionOk="0">
                  <a:moveTo>
                    <a:pt x="131" y="1"/>
                  </a:moveTo>
                  <a:cubicBezTo>
                    <a:pt x="69" y="1"/>
                    <a:pt x="0" y="57"/>
                    <a:pt x="12" y="139"/>
                  </a:cubicBezTo>
                  <a:cubicBezTo>
                    <a:pt x="38" y="331"/>
                    <a:pt x="23" y="582"/>
                    <a:pt x="152" y="736"/>
                  </a:cubicBezTo>
                  <a:cubicBezTo>
                    <a:pt x="168" y="755"/>
                    <a:pt x="188" y="763"/>
                    <a:pt x="209" y="763"/>
                  </a:cubicBezTo>
                  <a:cubicBezTo>
                    <a:pt x="248" y="763"/>
                    <a:pt x="288" y="734"/>
                    <a:pt x="303" y="697"/>
                  </a:cubicBezTo>
                  <a:cubicBezTo>
                    <a:pt x="369" y="514"/>
                    <a:pt x="262" y="264"/>
                    <a:pt x="223" y="81"/>
                  </a:cubicBezTo>
                  <a:cubicBezTo>
                    <a:pt x="211" y="25"/>
                    <a:pt x="172" y="1"/>
                    <a:pt x="131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20"/>
            <p:cNvSpPr/>
            <p:nvPr/>
          </p:nvSpPr>
          <p:spPr>
            <a:xfrm>
              <a:off x="2140520" y="4886857"/>
              <a:ext cx="32477" cy="184257"/>
            </a:xfrm>
            <a:custGeom>
              <a:avLst/>
              <a:gdLst/>
              <a:ahLst/>
              <a:cxnLst/>
              <a:rect l="l" t="t" r="r" b="b"/>
              <a:pathLst>
                <a:path w="793" h="4499" extrusionOk="0">
                  <a:moveTo>
                    <a:pt x="24" y="1"/>
                  </a:moveTo>
                  <a:cubicBezTo>
                    <a:pt x="13" y="1"/>
                    <a:pt x="1" y="13"/>
                    <a:pt x="7" y="27"/>
                  </a:cubicBezTo>
                  <a:cubicBezTo>
                    <a:pt x="669" y="1444"/>
                    <a:pt x="661" y="2944"/>
                    <a:pt x="653" y="4472"/>
                  </a:cubicBezTo>
                  <a:cubicBezTo>
                    <a:pt x="653" y="4490"/>
                    <a:pt x="666" y="4499"/>
                    <a:pt x="679" y="4499"/>
                  </a:cubicBezTo>
                  <a:cubicBezTo>
                    <a:pt x="692" y="4499"/>
                    <a:pt x="706" y="4490"/>
                    <a:pt x="706" y="4472"/>
                  </a:cubicBezTo>
                  <a:cubicBezTo>
                    <a:pt x="793" y="2947"/>
                    <a:pt x="709" y="1403"/>
                    <a:pt x="36" y="9"/>
                  </a:cubicBezTo>
                  <a:cubicBezTo>
                    <a:pt x="33" y="3"/>
                    <a:pt x="29" y="1"/>
                    <a:pt x="24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20"/>
            <p:cNvSpPr/>
            <p:nvPr/>
          </p:nvSpPr>
          <p:spPr>
            <a:xfrm>
              <a:off x="7584832" y="4888085"/>
              <a:ext cx="19044" cy="7454"/>
            </a:xfrm>
            <a:custGeom>
              <a:avLst/>
              <a:gdLst/>
              <a:ahLst/>
              <a:cxnLst/>
              <a:rect l="l" t="t" r="r" b="b"/>
              <a:pathLst>
                <a:path w="465" h="182" extrusionOk="0">
                  <a:moveTo>
                    <a:pt x="308" y="1"/>
                  </a:moveTo>
                  <a:cubicBezTo>
                    <a:pt x="239" y="1"/>
                    <a:pt x="172" y="18"/>
                    <a:pt x="96" y="30"/>
                  </a:cubicBezTo>
                  <a:cubicBezTo>
                    <a:pt x="1" y="43"/>
                    <a:pt x="38" y="182"/>
                    <a:pt x="126" y="182"/>
                  </a:cubicBezTo>
                  <a:cubicBezTo>
                    <a:pt x="130" y="182"/>
                    <a:pt x="134" y="181"/>
                    <a:pt x="138" y="181"/>
                  </a:cubicBezTo>
                  <a:cubicBezTo>
                    <a:pt x="247" y="166"/>
                    <a:pt x="341" y="168"/>
                    <a:pt x="432" y="105"/>
                  </a:cubicBezTo>
                  <a:cubicBezTo>
                    <a:pt x="465" y="82"/>
                    <a:pt x="461" y="32"/>
                    <a:pt x="420" y="19"/>
                  </a:cubicBezTo>
                  <a:cubicBezTo>
                    <a:pt x="381" y="6"/>
                    <a:pt x="344" y="1"/>
                    <a:pt x="308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20"/>
            <p:cNvSpPr/>
            <p:nvPr/>
          </p:nvSpPr>
          <p:spPr>
            <a:xfrm>
              <a:off x="2103784" y="4889437"/>
              <a:ext cx="19208" cy="130401"/>
            </a:xfrm>
            <a:custGeom>
              <a:avLst/>
              <a:gdLst/>
              <a:ahLst/>
              <a:cxnLst/>
              <a:rect l="l" t="t" r="r" b="b"/>
              <a:pathLst>
                <a:path w="469" h="3184" extrusionOk="0">
                  <a:moveTo>
                    <a:pt x="108" y="1"/>
                  </a:moveTo>
                  <a:cubicBezTo>
                    <a:pt x="83" y="1"/>
                    <a:pt x="59" y="17"/>
                    <a:pt x="60" y="50"/>
                  </a:cubicBezTo>
                  <a:cubicBezTo>
                    <a:pt x="116" y="1044"/>
                    <a:pt x="0" y="2235"/>
                    <a:pt x="397" y="3165"/>
                  </a:cubicBezTo>
                  <a:cubicBezTo>
                    <a:pt x="403" y="3178"/>
                    <a:pt x="413" y="3183"/>
                    <a:pt x="424" y="3183"/>
                  </a:cubicBezTo>
                  <a:cubicBezTo>
                    <a:pt x="445" y="3183"/>
                    <a:pt x="468" y="3163"/>
                    <a:pt x="462" y="3138"/>
                  </a:cubicBezTo>
                  <a:cubicBezTo>
                    <a:pt x="211" y="2137"/>
                    <a:pt x="223" y="1077"/>
                    <a:pt x="160" y="50"/>
                  </a:cubicBezTo>
                  <a:cubicBezTo>
                    <a:pt x="160" y="17"/>
                    <a:pt x="134" y="1"/>
                    <a:pt x="108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20"/>
            <p:cNvSpPr/>
            <p:nvPr/>
          </p:nvSpPr>
          <p:spPr>
            <a:xfrm>
              <a:off x="5012736" y="4889683"/>
              <a:ext cx="55044" cy="71958"/>
            </a:xfrm>
            <a:custGeom>
              <a:avLst/>
              <a:gdLst/>
              <a:ahLst/>
              <a:cxnLst/>
              <a:rect l="l" t="t" r="r" b="b"/>
              <a:pathLst>
                <a:path w="1344" h="1757" extrusionOk="0">
                  <a:moveTo>
                    <a:pt x="56" y="0"/>
                  </a:moveTo>
                  <a:cubicBezTo>
                    <a:pt x="24" y="0"/>
                    <a:pt x="0" y="48"/>
                    <a:pt x="26" y="76"/>
                  </a:cubicBezTo>
                  <a:cubicBezTo>
                    <a:pt x="491" y="584"/>
                    <a:pt x="913" y="1090"/>
                    <a:pt x="1202" y="1721"/>
                  </a:cubicBezTo>
                  <a:cubicBezTo>
                    <a:pt x="1214" y="1746"/>
                    <a:pt x="1234" y="1757"/>
                    <a:pt x="1254" y="1757"/>
                  </a:cubicBezTo>
                  <a:cubicBezTo>
                    <a:pt x="1297" y="1757"/>
                    <a:pt x="1344" y="1707"/>
                    <a:pt x="1320" y="1652"/>
                  </a:cubicBezTo>
                  <a:cubicBezTo>
                    <a:pt x="1037" y="1025"/>
                    <a:pt x="637" y="419"/>
                    <a:pt x="78" y="8"/>
                  </a:cubicBezTo>
                  <a:cubicBezTo>
                    <a:pt x="71" y="3"/>
                    <a:pt x="63" y="0"/>
                    <a:pt x="56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20"/>
            <p:cNvSpPr/>
            <p:nvPr/>
          </p:nvSpPr>
          <p:spPr>
            <a:xfrm>
              <a:off x="7430309" y="4891485"/>
              <a:ext cx="19945" cy="7781"/>
            </a:xfrm>
            <a:custGeom>
              <a:avLst/>
              <a:gdLst/>
              <a:ahLst/>
              <a:cxnLst/>
              <a:rect l="l" t="t" r="r" b="b"/>
              <a:pathLst>
                <a:path w="487" h="190" extrusionOk="0">
                  <a:moveTo>
                    <a:pt x="294" y="0"/>
                  </a:moveTo>
                  <a:cubicBezTo>
                    <a:pt x="235" y="0"/>
                    <a:pt x="174" y="10"/>
                    <a:pt x="110" y="15"/>
                  </a:cubicBezTo>
                  <a:cubicBezTo>
                    <a:pt x="4" y="23"/>
                    <a:pt x="0" y="183"/>
                    <a:pt x="106" y="183"/>
                  </a:cubicBezTo>
                  <a:cubicBezTo>
                    <a:pt x="107" y="183"/>
                    <a:pt x="108" y="183"/>
                    <a:pt x="110" y="183"/>
                  </a:cubicBezTo>
                  <a:cubicBezTo>
                    <a:pt x="227" y="177"/>
                    <a:pt x="346" y="189"/>
                    <a:pt x="448" y="126"/>
                  </a:cubicBezTo>
                  <a:cubicBezTo>
                    <a:pt x="480" y="106"/>
                    <a:pt x="486" y="51"/>
                    <a:pt x="448" y="32"/>
                  </a:cubicBezTo>
                  <a:cubicBezTo>
                    <a:pt x="396" y="8"/>
                    <a:pt x="346" y="0"/>
                    <a:pt x="294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20"/>
            <p:cNvSpPr/>
            <p:nvPr/>
          </p:nvSpPr>
          <p:spPr>
            <a:xfrm>
              <a:off x="3441825" y="4892672"/>
              <a:ext cx="72531" cy="64136"/>
            </a:xfrm>
            <a:custGeom>
              <a:avLst/>
              <a:gdLst/>
              <a:ahLst/>
              <a:cxnLst/>
              <a:rect l="l" t="t" r="r" b="b"/>
              <a:pathLst>
                <a:path w="1771" h="1566" extrusionOk="0">
                  <a:moveTo>
                    <a:pt x="86" y="1"/>
                  </a:moveTo>
                  <a:cubicBezTo>
                    <a:pt x="30" y="1"/>
                    <a:pt x="0" y="82"/>
                    <a:pt x="55" y="112"/>
                  </a:cubicBezTo>
                  <a:cubicBezTo>
                    <a:pt x="694" y="458"/>
                    <a:pt x="1227" y="865"/>
                    <a:pt x="1573" y="1519"/>
                  </a:cubicBezTo>
                  <a:cubicBezTo>
                    <a:pt x="1590" y="1552"/>
                    <a:pt x="1618" y="1565"/>
                    <a:pt x="1645" y="1565"/>
                  </a:cubicBezTo>
                  <a:cubicBezTo>
                    <a:pt x="1707" y="1565"/>
                    <a:pt x="1770" y="1499"/>
                    <a:pt x="1732" y="1427"/>
                  </a:cubicBezTo>
                  <a:cubicBezTo>
                    <a:pt x="1392" y="783"/>
                    <a:pt x="818" y="204"/>
                    <a:pt x="102" y="3"/>
                  </a:cubicBezTo>
                  <a:cubicBezTo>
                    <a:pt x="96" y="1"/>
                    <a:pt x="91" y="1"/>
                    <a:pt x="86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20"/>
            <p:cNvSpPr/>
            <p:nvPr/>
          </p:nvSpPr>
          <p:spPr>
            <a:xfrm>
              <a:off x="4974893" y="4893409"/>
              <a:ext cx="61678" cy="57255"/>
            </a:xfrm>
            <a:custGeom>
              <a:avLst/>
              <a:gdLst/>
              <a:ahLst/>
              <a:cxnLst/>
              <a:rect l="l" t="t" r="r" b="b"/>
              <a:pathLst>
                <a:path w="1506" h="1398" extrusionOk="0">
                  <a:moveTo>
                    <a:pt x="106" y="0"/>
                  </a:moveTo>
                  <a:cubicBezTo>
                    <a:pt x="49" y="0"/>
                    <a:pt x="0" y="72"/>
                    <a:pt x="52" y="122"/>
                  </a:cubicBezTo>
                  <a:cubicBezTo>
                    <a:pt x="480" y="538"/>
                    <a:pt x="894" y="1032"/>
                    <a:pt x="1377" y="1383"/>
                  </a:cubicBezTo>
                  <a:cubicBezTo>
                    <a:pt x="1391" y="1393"/>
                    <a:pt x="1405" y="1398"/>
                    <a:pt x="1417" y="1398"/>
                  </a:cubicBezTo>
                  <a:cubicBezTo>
                    <a:pt x="1471" y="1398"/>
                    <a:pt x="1505" y="1317"/>
                    <a:pt x="1466" y="1268"/>
                  </a:cubicBezTo>
                  <a:cubicBezTo>
                    <a:pt x="1281" y="1035"/>
                    <a:pt x="1034" y="840"/>
                    <a:pt x="816" y="638"/>
                  </a:cubicBezTo>
                  <a:cubicBezTo>
                    <a:pt x="595" y="431"/>
                    <a:pt x="375" y="226"/>
                    <a:pt x="155" y="20"/>
                  </a:cubicBezTo>
                  <a:cubicBezTo>
                    <a:pt x="140" y="6"/>
                    <a:pt x="122" y="0"/>
                    <a:pt x="106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20"/>
            <p:cNvSpPr/>
            <p:nvPr/>
          </p:nvSpPr>
          <p:spPr>
            <a:xfrm>
              <a:off x="2146377" y="4894433"/>
              <a:ext cx="14498" cy="39030"/>
            </a:xfrm>
            <a:custGeom>
              <a:avLst/>
              <a:gdLst/>
              <a:ahLst/>
              <a:cxnLst/>
              <a:rect l="l" t="t" r="r" b="b"/>
              <a:pathLst>
                <a:path w="354" h="953" extrusionOk="0">
                  <a:moveTo>
                    <a:pt x="112" y="0"/>
                  </a:moveTo>
                  <a:cubicBezTo>
                    <a:pt x="54" y="0"/>
                    <a:pt x="0" y="38"/>
                    <a:pt x="8" y="115"/>
                  </a:cubicBezTo>
                  <a:cubicBezTo>
                    <a:pt x="31" y="377"/>
                    <a:pt x="18" y="676"/>
                    <a:pt x="141" y="913"/>
                  </a:cubicBezTo>
                  <a:cubicBezTo>
                    <a:pt x="155" y="940"/>
                    <a:pt x="181" y="953"/>
                    <a:pt x="208" y="953"/>
                  </a:cubicBezTo>
                  <a:cubicBezTo>
                    <a:pt x="243" y="953"/>
                    <a:pt x="279" y="932"/>
                    <a:pt x="289" y="894"/>
                  </a:cubicBezTo>
                  <a:cubicBezTo>
                    <a:pt x="354" y="644"/>
                    <a:pt x="281" y="365"/>
                    <a:pt x="247" y="115"/>
                  </a:cubicBezTo>
                  <a:cubicBezTo>
                    <a:pt x="236" y="39"/>
                    <a:pt x="172" y="0"/>
                    <a:pt x="112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20"/>
            <p:cNvSpPr/>
            <p:nvPr/>
          </p:nvSpPr>
          <p:spPr>
            <a:xfrm>
              <a:off x="7414050" y="4895416"/>
              <a:ext cx="43658" cy="91412"/>
            </a:xfrm>
            <a:custGeom>
              <a:avLst/>
              <a:gdLst/>
              <a:ahLst/>
              <a:cxnLst/>
              <a:rect l="l" t="t" r="r" b="b"/>
              <a:pathLst>
                <a:path w="1066" h="2232" extrusionOk="0">
                  <a:moveTo>
                    <a:pt x="46" y="1"/>
                  </a:moveTo>
                  <a:cubicBezTo>
                    <a:pt x="22" y="1"/>
                    <a:pt x="0" y="24"/>
                    <a:pt x="16" y="54"/>
                  </a:cubicBezTo>
                  <a:cubicBezTo>
                    <a:pt x="391" y="753"/>
                    <a:pt x="741" y="1427"/>
                    <a:pt x="958" y="2196"/>
                  </a:cubicBezTo>
                  <a:cubicBezTo>
                    <a:pt x="964" y="2221"/>
                    <a:pt x="983" y="2231"/>
                    <a:pt x="1002" y="2231"/>
                  </a:cubicBezTo>
                  <a:cubicBezTo>
                    <a:pt x="1033" y="2231"/>
                    <a:pt x="1065" y="2206"/>
                    <a:pt x="1055" y="2167"/>
                  </a:cubicBezTo>
                  <a:cubicBezTo>
                    <a:pt x="849" y="1413"/>
                    <a:pt x="554" y="644"/>
                    <a:pt x="77" y="17"/>
                  </a:cubicBezTo>
                  <a:cubicBezTo>
                    <a:pt x="69" y="6"/>
                    <a:pt x="57" y="1"/>
                    <a:pt x="46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20"/>
            <p:cNvSpPr/>
            <p:nvPr/>
          </p:nvSpPr>
          <p:spPr>
            <a:xfrm>
              <a:off x="7624764" y="4896727"/>
              <a:ext cx="23877" cy="9092"/>
            </a:xfrm>
            <a:custGeom>
              <a:avLst/>
              <a:gdLst/>
              <a:ahLst/>
              <a:cxnLst/>
              <a:rect l="l" t="t" r="r" b="b"/>
              <a:pathLst>
                <a:path w="583" h="222" extrusionOk="0">
                  <a:moveTo>
                    <a:pt x="267" y="0"/>
                  </a:moveTo>
                  <a:cubicBezTo>
                    <a:pt x="217" y="0"/>
                    <a:pt x="166" y="2"/>
                    <a:pt x="116" y="2"/>
                  </a:cubicBezTo>
                  <a:cubicBezTo>
                    <a:pt x="13" y="2"/>
                    <a:pt x="1" y="143"/>
                    <a:pt x="92" y="175"/>
                  </a:cubicBezTo>
                  <a:cubicBezTo>
                    <a:pt x="174" y="201"/>
                    <a:pt x="260" y="222"/>
                    <a:pt x="345" y="222"/>
                  </a:cubicBezTo>
                  <a:cubicBezTo>
                    <a:pt x="394" y="222"/>
                    <a:pt x="443" y="215"/>
                    <a:pt x="490" y="199"/>
                  </a:cubicBezTo>
                  <a:cubicBezTo>
                    <a:pt x="573" y="170"/>
                    <a:pt x="583" y="44"/>
                    <a:pt x="491" y="22"/>
                  </a:cubicBezTo>
                  <a:cubicBezTo>
                    <a:pt x="419" y="4"/>
                    <a:pt x="343" y="0"/>
                    <a:pt x="267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20"/>
            <p:cNvSpPr/>
            <p:nvPr/>
          </p:nvSpPr>
          <p:spPr>
            <a:xfrm>
              <a:off x="2255604" y="4899594"/>
              <a:ext cx="12983" cy="34116"/>
            </a:xfrm>
            <a:custGeom>
              <a:avLst/>
              <a:gdLst/>
              <a:ahLst/>
              <a:cxnLst/>
              <a:rect l="l" t="t" r="r" b="b"/>
              <a:pathLst>
                <a:path w="317" h="833" extrusionOk="0">
                  <a:moveTo>
                    <a:pt x="157" y="0"/>
                  </a:moveTo>
                  <a:cubicBezTo>
                    <a:pt x="95" y="0"/>
                    <a:pt x="32" y="40"/>
                    <a:pt x="28" y="119"/>
                  </a:cubicBezTo>
                  <a:cubicBezTo>
                    <a:pt x="19" y="330"/>
                    <a:pt x="0" y="602"/>
                    <a:pt x="113" y="791"/>
                  </a:cubicBezTo>
                  <a:cubicBezTo>
                    <a:pt x="130" y="819"/>
                    <a:pt x="160" y="833"/>
                    <a:pt x="190" y="833"/>
                  </a:cubicBezTo>
                  <a:cubicBezTo>
                    <a:pt x="227" y="833"/>
                    <a:pt x="263" y="812"/>
                    <a:pt x="272" y="771"/>
                  </a:cubicBezTo>
                  <a:cubicBezTo>
                    <a:pt x="317" y="564"/>
                    <a:pt x="265" y="332"/>
                    <a:pt x="275" y="119"/>
                  </a:cubicBezTo>
                  <a:cubicBezTo>
                    <a:pt x="278" y="40"/>
                    <a:pt x="218" y="0"/>
                    <a:pt x="157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20"/>
            <p:cNvSpPr/>
            <p:nvPr/>
          </p:nvSpPr>
          <p:spPr>
            <a:xfrm>
              <a:off x="8272344" y="4900003"/>
              <a:ext cx="15071" cy="11140"/>
            </a:xfrm>
            <a:custGeom>
              <a:avLst/>
              <a:gdLst/>
              <a:ahLst/>
              <a:cxnLst/>
              <a:rect l="l" t="t" r="r" b="b"/>
              <a:pathLst>
                <a:path w="368" h="272" extrusionOk="0">
                  <a:moveTo>
                    <a:pt x="252" y="0"/>
                  </a:moveTo>
                  <a:cubicBezTo>
                    <a:pt x="155" y="0"/>
                    <a:pt x="92" y="58"/>
                    <a:pt x="35" y="147"/>
                  </a:cubicBezTo>
                  <a:cubicBezTo>
                    <a:pt x="0" y="204"/>
                    <a:pt x="57" y="272"/>
                    <a:pt x="112" y="272"/>
                  </a:cubicBezTo>
                  <a:cubicBezTo>
                    <a:pt x="131" y="272"/>
                    <a:pt x="149" y="264"/>
                    <a:pt x="164" y="246"/>
                  </a:cubicBezTo>
                  <a:cubicBezTo>
                    <a:pt x="211" y="185"/>
                    <a:pt x="273" y="152"/>
                    <a:pt x="332" y="106"/>
                  </a:cubicBezTo>
                  <a:cubicBezTo>
                    <a:pt x="367" y="78"/>
                    <a:pt x="348" y="13"/>
                    <a:pt x="305" y="6"/>
                  </a:cubicBezTo>
                  <a:cubicBezTo>
                    <a:pt x="286" y="2"/>
                    <a:pt x="269" y="0"/>
                    <a:pt x="252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20"/>
            <p:cNvSpPr/>
            <p:nvPr/>
          </p:nvSpPr>
          <p:spPr>
            <a:xfrm>
              <a:off x="2325432" y="4901191"/>
              <a:ext cx="45010" cy="97760"/>
            </a:xfrm>
            <a:custGeom>
              <a:avLst/>
              <a:gdLst/>
              <a:ahLst/>
              <a:cxnLst/>
              <a:rect l="l" t="t" r="r" b="b"/>
              <a:pathLst>
                <a:path w="1099" h="2387" extrusionOk="0">
                  <a:moveTo>
                    <a:pt x="135" y="1"/>
                  </a:moveTo>
                  <a:cubicBezTo>
                    <a:pt x="70" y="1"/>
                    <a:pt x="1" y="58"/>
                    <a:pt x="13" y="143"/>
                  </a:cubicBezTo>
                  <a:cubicBezTo>
                    <a:pt x="122" y="893"/>
                    <a:pt x="525" y="1523"/>
                    <a:pt x="580" y="2293"/>
                  </a:cubicBezTo>
                  <a:cubicBezTo>
                    <a:pt x="584" y="2345"/>
                    <a:pt x="636" y="2386"/>
                    <a:pt x="683" y="2386"/>
                  </a:cubicBezTo>
                  <a:cubicBezTo>
                    <a:pt x="710" y="2386"/>
                    <a:pt x="736" y="2373"/>
                    <a:pt x="750" y="2340"/>
                  </a:cubicBezTo>
                  <a:cubicBezTo>
                    <a:pt x="1099" y="1568"/>
                    <a:pt x="404" y="809"/>
                    <a:pt x="233" y="83"/>
                  </a:cubicBezTo>
                  <a:cubicBezTo>
                    <a:pt x="219" y="25"/>
                    <a:pt x="178" y="1"/>
                    <a:pt x="135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20"/>
            <p:cNvSpPr/>
            <p:nvPr/>
          </p:nvSpPr>
          <p:spPr>
            <a:xfrm>
              <a:off x="7773594" y="4901437"/>
              <a:ext cx="50088" cy="63112"/>
            </a:xfrm>
            <a:custGeom>
              <a:avLst/>
              <a:gdLst/>
              <a:ahLst/>
              <a:cxnLst/>
              <a:rect l="l" t="t" r="r" b="b"/>
              <a:pathLst>
                <a:path w="1223" h="1541" extrusionOk="0">
                  <a:moveTo>
                    <a:pt x="136" y="1"/>
                  </a:moveTo>
                  <a:cubicBezTo>
                    <a:pt x="68" y="1"/>
                    <a:pt x="1" y="68"/>
                    <a:pt x="51" y="137"/>
                  </a:cubicBezTo>
                  <a:cubicBezTo>
                    <a:pt x="379" y="590"/>
                    <a:pt x="678" y="1115"/>
                    <a:pt x="1065" y="1515"/>
                  </a:cubicBezTo>
                  <a:cubicBezTo>
                    <a:pt x="1082" y="1533"/>
                    <a:pt x="1101" y="1540"/>
                    <a:pt x="1119" y="1540"/>
                  </a:cubicBezTo>
                  <a:cubicBezTo>
                    <a:pt x="1173" y="1540"/>
                    <a:pt x="1223" y="1477"/>
                    <a:pt x="1193" y="1416"/>
                  </a:cubicBezTo>
                  <a:cubicBezTo>
                    <a:pt x="936" y="930"/>
                    <a:pt x="537" y="485"/>
                    <a:pt x="214" y="41"/>
                  </a:cubicBezTo>
                  <a:cubicBezTo>
                    <a:pt x="193" y="12"/>
                    <a:pt x="164" y="1"/>
                    <a:pt x="136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20"/>
            <p:cNvSpPr/>
            <p:nvPr/>
          </p:nvSpPr>
          <p:spPr>
            <a:xfrm>
              <a:off x="8235239" y="4901437"/>
              <a:ext cx="7126" cy="12368"/>
            </a:xfrm>
            <a:custGeom>
              <a:avLst/>
              <a:gdLst/>
              <a:ahLst/>
              <a:cxnLst/>
              <a:rect l="l" t="t" r="r" b="b"/>
              <a:pathLst>
                <a:path w="174" h="302" extrusionOk="0">
                  <a:moveTo>
                    <a:pt x="86" y="0"/>
                  </a:moveTo>
                  <a:cubicBezTo>
                    <a:pt x="66" y="0"/>
                    <a:pt x="46" y="10"/>
                    <a:pt x="36" y="29"/>
                  </a:cubicBezTo>
                  <a:cubicBezTo>
                    <a:pt x="1" y="99"/>
                    <a:pt x="2" y="144"/>
                    <a:pt x="7" y="224"/>
                  </a:cubicBezTo>
                  <a:cubicBezTo>
                    <a:pt x="9" y="276"/>
                    <a:pt x="48" y="302"/>
                    <a:pt x="87" y="302"/>
                  </a:cubicBezTo>
                  <a:cubicBezTo>
                    <a:pt x="125" y="302"/>
                    <a:pt x="165" y="276"/>
                    <a:pt x="167" y="224"/>
                  </a:cubicBezTo>
                  <a:cubicBezTo>
                    <a:pt x="170" y="144"/>
                    <a:pt x="173" y="98"/>
                    <a:pt x="137" y="29"/>
                  </a:cubicBezTo>
                  <a:cubicBezTo>
                    <a:pt x="126" y="10"/>
                    <a:pt x="106" y="0"/>
                    <a:pt x="86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20"/>
            <p:cNvSpPr/>
            <p:nvPr/>
          </p:nvSpPr>
          <p:spPr>
            <a:xfrm>
              <a:off x="8515494" y="4902829"/>
              <a:ext cx="15850" cy="7331"/>
            </a:xfrm>
            <a:custGeom>
              <a:avLst/>
              <a:gdLst/>
              <a:ahLst/>
              <a:cxnLst/>
              <a:rect l="l" t="t" r="r" b="b"/>
              <a:pathLst>
                <a:path w="387" h="179" extrusionOk="0">
                  <a:moveTo>
                    <a:pt x="184" y="0"/>
                  </a:moveTo>
                  <a:cubicBezTo>
                    <a:pt x="141" y="0"/>
                    <a:pt x="97" y="9"/>
                    <a:pt x="51" y="26"/>
                  </a:cubicBezTo>
                  <a:cubicBezTo>
                    <a:pt x="11" y="38"/>
                    <a:pt x="1" y="92"/>
                    <a:pt x="39" y="116"/>
                  </a:cubicBezTo>
                  <a:cubicBezTo>
                    <a:pt x="101" y="155"/>
                    <a:pt x="164" y="178"/>
                    <a:pt x="231" y="178"/>
                  </a:cubicBezTo>
                  <a:cubicBezTo>
                    <a:pt x="260" y="178"/>
                    <a:pt x="290" y="174"/>
                    <a:pt x="321" y="164"/>
                  </a:cubicBezTo>
                  <a:cubicBezTo>
                    <a:pt x="375" y="146"/>
                    <a:pt x="386" y="73"/>
                    <a:pt x="337" y="43"/>
                  </a:cubicBezTo>
                  <a:cubicBezTo>
                    <a:pt x="287" y="14"/>
                    <a:pt x="236" y="0"/>
                    <a:pt x="184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20"/>
            <p:cNvSpPr/>
            <p:nvPr/>
          </p:nvSpPr>
          <p:spPr>
            <a:xfrm>
              <a:off x="7838917" y="4903566"/>
              <a:ext cx="16464" cy="41201"/>
            </a:xfrm>
            <a:custGeom>
              <a:avLst/>
              <a:gdLst/>
              <a:ahLst/>
              <a:cxnLst/>
              <a:rect l="l" t="t" r="r" b="b"/>
              <a:pathLst>
                <a:path w="402" h="1006" extrusionOk="0">
                  <a:moveTo>
                    <a:pt x="53" y="1"/>
                  </a:moveTo>
                  <a:cubicBezTo>
                    <a:pt x="26" y="1"/>
                    <a:pt x="0" y="20"/>
                    <a:pt x="13" y="52"/>
                  </a:cubicBezTo>
                  <a:cubicBezTo>
                    <a:pt x="134" y="344"/>
                    <a:pt x="241" y="623"/>
                    <a:pt x="264" y="941"/>
                  </a:cubicBezTo>
                  <a:cubicBezTo>
                    <a:pt x="267" y="983"/>
                    <a:pt x="303" y="1005"/>
                    <a:pt x="337" y="1005"/>
                  </a:cubicBezTo>
                  <a:cubicBezTo>
                    <a:pt x="370" y="1005"/>
                    <a:pt x="402" y="984"/>
                    <a:pt x="398" y="941"/>
                  </a:cubicBezTo>
                  <a:cubicBezTo>
                    <a:pt x="374" y="613"/>
                    <a:pt x="297" y="282"/>
                    <a:pt x="93" y="19"/>
                  </a:cubicBezTo>
                  <a:cubicBezTo>
                    <a:pt x="83" y="6"/>
                    <a:pt x="68" y="1"/>
                    <a:pt x="53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20"/>
            <p:cNvSpPr/>
            <p:nvPr/>
          </p:nvSpPr>
          <p:spPr>
            <a:xfrm>
              <a:off x="2059921" y="4905204"/>
              <a:ext cx="6553" cy="51808"/>
            </a:xfrm>
            <a:custGeom>
              <a:avLst/>
              <a:gdLst/>
              <a:ahLst/>
              <a:cxnLst/>
              <a:rect l="l" t="t" r="r" b="b"/>
              <a:pathLst>
                <a:path w="160" h="1265" extrusionOk="0">
                  <a:moveTo>
                    <a:pt x="21" y="1"/>
                  </a:moveTo>
                  <a:cubicBezTo>
                    <a:pt x="11" y="1"/>
                    <a:pt x="1" y="8"/>
                    <a:pt x="2" y="21"/>
                  </a:cubicBezTo>
                  <a:cubicBezTo>
                    <a:pt x="34" y="427"/>
                    <a:pt x="62" y="832"/>
                    <a:pt x="100" y="1238"/>
                  </a:cubicBezTo>
                  <a:cubicBezTo>
                    <a:pt x="101" y="1255"/>
                    <a:pt x="116" y="1264"/>
                    <a:pt x="131" y="1264"/>
                  </a:cubicBezTo>
                  <a:cubicBezTo>
                    <a:pt x="145" y="1264"/>
                    <a:pt x="159" y="1255"/>
                    <a:pt x="157" y="1238"/>
                  </a:cubicBezTo>
                  <a:cubicBezTo>
                    <a:pt x="124" y="832"/>
                    <a:pt x="82" y="427"/>
                    <a:pt x="43" y="21"/>
                  </a:cubicBezTo>
                  <a:cubicBezTo>
                    <a:pt x="42" y="8"/>
                    <a:pt x="31" y="1"/>
                    <a:pt x="21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20"/>
            <p:cNvSpPr/>
            <p:nvPr/>
          </p:nvSpPr>
          <p:spPr>
            <a:xfrm>
              <a:off x="2332763" y="4908522"/>
              <a:ext cx="30348" cy="248597"/>
            </a:xfrm>
            <a:custGeom>
              <a:avLst/>
              <a:gdLst/>
              <a:ahLst/>
              <a:cxnLst/>
              <a:rect l="l" t="t" r="r" b="b"/>
              <a:pathLst>
                <a:path w="741" h="6070" extrusionOk="0">
                  <a:moveTo>
                    <a:pt x="36" y="1"/>
                  </a:moveTo>
                  <a:cubicBezTo>
                    <a:pt x="18" y="1"/>
                    <a:pt x="0" y="16"/>
                    <a:pt x="5" y="38"/>
                  </a:cubicBezTo>
                  <a:cubicBezTo>
                    <a:pt x="513" y="2016"/>
                    <a:pt x="239" y="4018"/>
                    <a:pt x="485" y="6019"/>
                  </a:cubicBezTo>
                  <a:cubicBezTo>
                    <a:pt x="489" y="6053"/>
                    <a:pt x="514" y="6069"/>
                    <a:pt x="538" y="6069"/>
                  </a:cubicBezTo>
                  <a:cubicBezTo>
                    <a:pt x="563" y="6069"/>
                    <a:pt x="586" y="6053"/>
                    <a:pt x="589" y="6019"/>
                  </a:cubicBezTo>
                  <a:cubicBezTo>
                    <a:pt x="740" y="4078"/>
                    <a:pt x="651" y="1885"/>
                    <a:pt x="65" y="21"/>
                  </a:cubicBezTo>
                  <a:cubicBezTo>
                    <a:pt x="60" y="7"/>
                    <a:pt x="48" y="1"/>
                    <a:pt x="36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20"/>
            <p:cNvSpPr/>
            <p:nvPr/>
          </p:nvSpPr>
          <p:spPr>
            <a:xfrm>
              <a:off x="1758820" y="4909791"/>
              <a:ext cx="55044" cy="71917"/>
            </a:xfrm>
            <a:custGeom>
              <a:avLst/>
              <a:gdLst/>
              <a:ahLst/>
              <a:cxnLst/>
              <a:rect l="l" t="t" r="r" b="b"/>
              <a:pathLst>
                <a:path w="1344" h="1756" extrusionOk="0">
                  <a:moveTo>
                    <a:pt x="56" y="0"/>
                  </a:moveTo>
                  <a:cubicBezTo>
                    <a:pt x="24" y="0"/>
                    <a:pt x="0" y="48"/>
                    <a:pt x="26" y="77"/>
                  </a:cubicBezTo>
                  <a:cubicBezTo>
                    <a:pt x="492" y="585"/>
                    <a:pt x="912" y="1090"/>
                    <a:pt x="1202" y="1721"/>
                  </a:cubicBezTo>
                  <a:cubicBezTo>
                    <a:pt x="1214" y="1745"/>
                    <a:pt x="1233" y="1756"/>
                    <a:pt x="1253" y="1756"/>
                  </a:cubicBezTo>
                  <a:cubicBezTo>
                    <a:pt x="1297" y="1756"/>
                    <a:pt x="1344" y="1706"/>
                    <a:pt x="1319" y="1653"/>
                  </a:cubicBezTo>
                  <a:cubicBezTo>
                    <a:pt x="1037" y="1025"/>
                    <a:pt x="638" y="420"/>
                    <a:pt x="78" y="8"/>
                  </a:cubicBezTo>
                  <a:cubicBezTo>
                    <a:pt x="71" y="3"/>
                    <a:pt x="63" y="0"/>
                    <a:pt x="56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20"/>
            <p:cNvSpPr/>
            <p:nvPr/>
          </p:nvSpPr>
          <p:spPr>
            <a:xfrm>
              <a:off x="1498797" y="4909955"/>
              <a:ext cx="124585" cy="111848"/>
            </a:xfrm>
            <a:custGeom>
              <a:avLst/>
              <a:gdLst/>
              <a:ahLst/>
              <a:cxnLst/>
              <a:rect l="l" t="t" r="r" b="b"/>
              <a:pathLst>
                <a:path w="3042" h="2731" extrusionOk="0">
                  <a:moveTo>
                    <a:pt x="76" y="0"/>
                  </a:moveTo>
                  <a:cubicBezTo>
                    <a:pt x="29" y="0"/>
                    <a:pt x="1" y="80"/>
                    <a:pt x="51" y="106"/>
                  </a:cubicBezTo>
                  <a:cubicBezTo>
                    <a:pt x="1228" y="692"/>
                    <a:pt x="2211" y="1558"/>
                    <a:pt x="2878" y="2694"/>
                  </a:cubicBezTo>
                  <a:cubicBezTo>
                    <a:pt x="2893" y="2720"/>
                    <a:pt x="2915" y="2730"/>
                    <a:pt x="2938" y="2730"/>
                  </a:cubicBezTo>
                  <a:cubicBezTo>
                    <a:pt x="2989" y="2730"/>
                    <a:pt x="3041" y="2676"/>
                    <a:pt x="3008" y="2619"/>
                  </a:cubicBezTo>
                  <a:cubicBezTo>
                    <a:pt x="2331" y="1446"/>
                    <a:pt x="1346" y="532"/>
                    <a:pt x="94" y="4"/>
                  </a:cubicBezTo>
                  <a:cubicBezTo>
                    <a:pt x="88" y="2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20"/>
            <p:cNvSpPr/>
            <p:nvPr/>
          </p:nvSpPr>
          <p:spPr>
            <a:xfrm>
              <a:off x="7404753" y="4911471"/>
              <a:ext cx="15481" cy="11222"/>
            </a:xfrm>
            <a:custGeom>
              <a:avLst/>
              <a:gdLst/>
              <a:ahLst/>
              <a:cxnLst/>
              <a:rect l="l" t="t" r="r" b="b"/>
              <a:pathLst>
                <a:path w="378" h="274" extrusionOk="0">
                  <a:moveTo>
                    <a:pt x="266" y="0"/>
                  </a:moveTo>
                  <a:cubicBezTo>
                    <a:pt x="167" y="0"/>
                    <a:pt x="96" y="65"/>
                    <a:pt x="40" y="158"/>
                  </a:cubicBezTo>
                  <a:cubicBezTo>
                    <a:pt x="1" y="221"/>
                    <a:pt x="54" y="273"/>
                    <a:pt x="111" y="273"/>
                  </a:cubicBezTo>
                  <a:cubicBezTo>
                    <a:pt x="135" y="273"/>
                    <a:pt x="161" y="263"/>
                    <a:pt x="179" y="239"/>
                  </a:cubicBezTo>
                  <a:cubicBezTo>
                    <a:pt x="215" y="191"/>
                    <a:pt x="288" y="153"/>
                    <a:pt x="336" y="116"/>
                  </a:cubicBezTo>
                  <a:cubicBezTo>
                    <a:pt x="373" y="88"/>
                    <a:pt x="378" y="19"/>
                    <a:pt x="322" y="7"/>
                  </a:cubicBezTo>
                  <a:cubicBezTo>
                    <a:pt x="302" y="2"/>
                    <a:pt x="284" y="0"/>
                    <a:pt x="266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20"/>
            <p:cNvSpPr/>
            <p:nvPr/>
          </p:nvSpPr>
          <p:spPr>
            <a:xfrm>
              <a:off x="7365232" y="4913027"/>
              <a:ext cx="7126" cy="12819"/>
            </a:xfrm>
            <a:custGeom>
              <a:avLst/>
              <a:gdLst/>
              <a:ahLst/>
              <a:cxnLst/>
              <a:rect l="l" t="t" r="r" b="b"/>
              <a:pathLst>
                <a:path w="174" h="313" extrusionOk="0">
                  <a:moveTo>
                    <a:pt x="86" y="1"/>
                  </a:moveTo>
                  <a:cubicBezTo>
                    <a:pt x="65" y="1"/>
                    <a:pt x="45" y="11"/>
                    <a:pt x="36" y="30"/>
                  </a:cubicBezTo>
                  <a:cubicBezTo>
                    <a:pt x="0" y="103"/>
                    <a:pt x="2" y="150"/>
                    <a:pt x="7" y="234"/>
                  </a:cubicBezTo>
                  <a:cubicBezTo>
                    <a:pt x="8" y="286"/>
                    <a:pt x="47" y="312"/>
                    <a:pt x="86" y="312"/>
                  </a:cubicBezTo>
                  <a:cubicBezTo>
                    <a:pt x="125" y="312"/>
                    <a:pt x="164" y="286"/>
                    <a:pt x="167" y="234"/>
                  </a:cubicBezTo>
                  <a:cubicBezTo>
                    <a:pt x="169" y="150"/>
                    <a:pt x="173" y="102"/>
                    <a:pt x="136" y="30"/>
                  </a:cubicBezTo>
                  <a:cubicBezTo>
                    <a:pt x="127" y="11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20"/>
            <p:cNvSpPr/>
            <p:nvPr/>
          </p:nvSpPr>
          <p:spPr>
            <a:xfrm>
              <a:off x="8677799" y="4914215"/>
              <a:ext cx="29201" cy="55412"/>
            </a:xfrm>
            <a:custGeom>
              <a:avLst/>
              <a:gdLst/>
              <a:ahLst/>
              <a:cxnLst/>
              <a:rect l="l" t="t" r="r" b="b"/>
              <a:pathLst>
                <a:path w="713" h="1353" extrusionOk="0">
                  <a:moveTo>
                    <a:pt x="71" y="0"/>
                  </a:moveTo>
                  <a:cubicBezTo>
                    <a:pt x="38" y="0"/>
                    <a:pt x="1" y="38"/>
                    <a:pt x="21" y="79"/>
                  </a:cubicBezTo>
                  <a:cubicBezTo>
                    <a:pt x="217" y="496"/>
                    <a:pt x="391" y="938"/>
                    <a:pt x="625" y="1333"/>
                  </a:cubicBezTo>
                  <a:cubicBezTo>
                    <a:pt x="633" y="1347"/>
                    <a:pt x="647" y="1353"/>
                    <a:pt x="661" y="1353"/>
                  </a:cubicBezTo>
                  <a:cubicBezTo>
                    <a:pt x="687" y="1353"/>
                    <a:pt x="713" y="1331"/>
                    <a:pt x="701" y="1301"/>
                  </a:cubicBezTo>
                  <a:cubicBezTo>
                    <a:pt x="542" y="865"/>
                    <a:pt x="309" y="447"/>
                    <a:pt x="110" y="27"/>
                  </a:cubicBezTo>
                  <a:cubicBezTo>
                    <a:pt x="102" y="8"/>
                    <a:pt x="87" y="0"/>
                    <a:pt x="71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20"/>
            <p:cNvSpPr/>
            <p:nvPr/>
          </p:nvSpPr>
          <p:spPr>
            <a:xfrm>
              <a:off x="7664408" y="4914583"/>
              <a:ext cx="16464" cy="7331"/>
            </a:xfrm>
            <a:custGeom>
              <a:avLst/>
              <a:gdLst/>
              <a:ahLst/>
              <a:cxnLst/>
              <a:rect l="l" t="t" r="r" b="b"/>
              <a:pathLst>
                <a:path w="402" h="179" extrusionOk="0">
                  <a:moveTo>
                    <a:pt x="190" y="1"/>
                  </a:moveTo>
                  <a:cubicBezTo>
                    <a:pt x="145" y="1"/>
                    <a:pt x="99" y="10"/>
                    <a:pt x="50" y="25"/>
                  </a:cubicBezTo>
                  <a:cubicBezTo>
                    <a:pt x="9" y="37"/>
                    <a:pt x="0" y="93"/>
                    <a:pt x="38" y="115"/>
                  </a:cubicBezTo>
                  <a:cubicBezTo>
                    <a:pt x="106" y="154"/>
                    <a:pt x="173" y="178"/>
                    <a:pt x="243" y="178"/>
                  </a:cubicBezTo>
                  <a:cubicBezTo>
                    <a:pt x="273" y="178"/>
                    <a:pt x="304" y="174"/>
                    <a:pt x="336" y="164"/>
                  </a:cubicBezTo>
                  <a:cubicBezTo>
                    <a:pt x="389" y="148"/>
                    <a:pt x="402" y="72"/>
                    <a:pt x="351" y="44"/>
                  </a:cubicBezTo>
                  <a:cubicBezTo>
                    <a:pt x="297" y="14"/>
                    <a:pt x="245" y="1"/>
                    <a:pt x="19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20"/>
            <p:cNvSpPr/>
            <p:nvPr/>
          </p:nvSpPr>
          <p:spPr>
            <a:xfrm>
              <a:off x="4691689" y="4917860"/>
              <a:ext cx="124503" cy="111889"/>
            </a:xfrm>
            <a:custGeom>
              <a:avLst/>
              <a:gdLst/>
              <a:ahLst/>
              <a:cxnLst/>
              <a:rect l="l" t="t" r="r" b="b"/>
              <a:pathLst>
                <a:path w="3040" h="2732" extrusionOk="0">
                  <a:moveTo>
                    <a:pt x="75" y="1"/>
                  </a:moveTo>
                  <a:cubicBezTo>
                    <a:pt x="28" y="1"/>
                    <a:pt x="0" y="81"/>
                    <a:pt x="50" y="106"/>
                  </a:cubicBezTo>
                  <a:cubicBezTo>
                    <a:pt x="1228" y="692"/>
                    <a:pt x="2209" y="1559"/>
                    <a:pt x="2876" y="2694"/>
                  </a:cubicBezTo>
                  <a:cubicBezTo>
                    <a:pt x="2892" y="2720"/>
                    <a:pt x="2915" y="2731"/>
                    <a:pt x="2938" y="2731"/>
                  </a:cubicBezTo>
                  <a:cubicBezTo>
                    <a:pt x="2989" y="2731"/>
                    <a:pt x="3040" y="2678"/>
                    <a:pt x="3007" y="2621"/>
                  </a:cubicBezTo>
                  <a:cubicBezTo>
                    <a:pt x="2330" y="1446"/>
                    <a:pt x="1345" y="532"/>
                    <a:pt x="92" y="4"/>
                  </a:cubicBezTo>
                  <a:cubicBezTo>
                    <a:pt x="86" y="2"/>
                    <a:pt x="81" y="1"/>
                    <a:pt x="75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20"/>
            <p:cNvSpPr/>
            <p:nvPr/>
          </p:nvSpPr>
          <p:spPr>
            <a:xfrm>
              <a:off x="3528322" y="4918310"/>
              <a:ext cx="57378" cy="98538"/>
            </a:xfrm>
            <a:custGeom>
              <a:avLst/>
              <a:gdLst/>
              <a:ahLst/>
              <a:cxnLst/>
              <a:rect l="l" t="t" r="r" b="b"/>
              <a:pathLst>
                <a:path w="1401" h="2406" extrusionOk="0">
                  <a:moveTo>
                    <a:pt x="61" y="0"/>
                  </a:moveTo>
                  <a:cubicBezTo>
                    <a:pt x="29" y="0"/>
                    <a:pt x="1" y="43"/>
                    <a:pt x="20" y="73"/>
                  </a:cubicBezTo>
                  <a:cubicBezTo>
                    <a:pt x="237" y="424"/>
                    <a:pt x="517" y="728"/>
                    <a:pt x="724" y="1089"/>
                  </a:cubicBezTo>
                  <a:cubicBezTo>
                    <a:pt x="952" y="1486"/>
                    <a:pt x="1117" y="1911"/>
                    <a:pt x="1239" y="2350"/>
                  </a:cubicBezTo>
                  <a:cubicBezTo>
                    <a:pt x="1249" y="2389"/>
                    <a:pt x="1279" y="2405"/>
                    <a:pt x="1309" y="2405"/>
                  </a:cubicBezTo>
                  <a:cubicBezTo>
                    <a:pt x="1354" y="2405"/>
                    <a:pt x="1401" y="2368"/>
                    <a:pt x="1385" y="2311"/>
                  </a:cubicBezTo>
                  <a:cubicBezTo>
                    <a:pt x="1168" y="1502"/>
                    <a:pt x="770" y="532"/>
                    <a:pt x="85" y="9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20"/>
            <p:cNvSpPr/>
            <p:nvPr/>
          </p:nvSpPr>
          <p:spPr>
            <a:xfrm>
              <a:off x="2137572" y="4918679"/>
              <a:ext cx="18962" cy="107835"/>
            </a:xfrm>
            <a:custGeom>
              <a:avLst/>
              <a:gdLst/>
              <a:ahLst/>
              <a:cxnLst/>
              <a:rect l="l" t="t" r="r" b="b"/>
              <a:pathLst>
                <a:path w="463" h="2633" extrusionOk="0">
                  <a:moveTo>
                    <a:pt x="59" y="0"/>
                  </a:moveTo>
                  <a:cubicBezTo>
                    <a:pt x="31" y="0"/>
                    <a:pt x="0" y="24"/>
                    <a:pt x="7" y="59"/>
                  </a:cubicBezTo>
                  <a:cubicBezTo>
                    <a:pt x="127" y="904"/>
                    <a:pt x="213" y="1754"/>
                    <a:pt x="354" y="2594"/>
                  </a:cubicBezTo>
                  <a:cubicBezTo>
                    <a:pt x="358" y="2620"/>
                    <a:pt x="381" y="2632"/>
                    <a:pt x="404" y="2632"/>
                  </a:cubicBezTo>
                  <a:cubicBezTo>
                    <a:pt x="433" y="2632"/>
                    <a:pt x="463" y="2614"/>
                    <a:pt x="460" y="2580"/>
                  </a:cubicBezTo>
                  <a:cubicBezTo>
                    <a:pt x="402" y="1725"/>
                    <a:pt x="248" y="877"/>
                    <a:pt x="98" y="34"/>
                  </a:cubicBezTo>
                  <a:cubicBezTo>
                    <a:pt x="94" y="10"/>
                    <a:pt x="77" y="0"/>
                    <a:pt x="59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20"/>
            <p:cNvSpPr/>
            <p:nvPr/>
          </p:nvSpPr>
          <p:spPr>
            <a:xfrm>
              <a:off x="5074823" y="4919580"/>
              <a:ext cx="31249" cy="53037"/>
            </a:xfrm>
            <a:custGeom>
              <a:avLst/>
              <a:gdLst/>
              <a:ahLst/>
              <a:cxnLst/>
              <a:rect l="l" t="t" r="r" b="b"/>
              <a:pathLst>
                <a:path w="763" h="1295" extrusionOk="0">
                  <a:moveTo>
                    <a:pt x="82" y="0"/>
                  </a:moveTo>
                  <a:cubicBezTo>
                    <a:pt x="40" y="0"/>
                    <a:pt x="1" y="48"/>
                    <a:pt x="27" y="93"/>
                  </a:cubicBezTo>
                  <a:cubicBezTo>
                    <a:pt x="247" y="487"/>
                    <a:pt x="488" y="826"/>
                    <a:pt x="642" y="1258"/>
                  </a:cubicBezTo>
                  <a:cubicBezTo>
                    <a:pt x="651" y="1284"/>
                    <a:pt x="673" y="1295"/>
                    <a:pt x="695" y="1295"/>
                  </a:cubicBezTo>
                  <a:cubicBezTo>
                    <a:pt x="729" y="1295"/>
                    <a:pt x="763" y="1269"/>
                    <a:pt x="749" y="1227"/>
                  </a:cubicBezTo>
                  <a:cubicBezTo>
                    <a:pt x="615" y="812"/>
                    <a:pt x="428" y="340"/>
                    <a:pt x="123" y="18"/>
                  </a:cubicBezTo>
                  <a:cubicBezTo>
                    <a:pt x="111" y="5"/>
                    <a:pt x="96" y="0"/>
                    <a:pt x="82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20"/>
            <p:cNvSpPr/>
            <p:nvPr/>
          </p:nvSpPr>
          <p:spPr>
            <a:xfrm>
              <a:off x="2226157" y="4920563"/>
              <a:ext cx="37392" cy="197895"/>
            </a:xfrm>
            <a:custGeom>
              <a:avLst/>
              <a:gdLst/>
              <a:ahLst/>
              <a:cxnLst/>
              <a:rect l="l" t="t" r="r" b="b"/>
              <a:pathLst>
                <a:path w="913" h="4832" extrusionOk="0">
                  <a:moveTo>
                    <a:pt x="55" y="0"/>
                  </a:moveTo>
                  <a:cubicBezTo>
                    <a:pt x="28" y="0"/>
                    <a:pt x="0" y="23"/>
                    <a:pt x="7" y="57"/>
                  </a:cubicBezTo>
                  <a:cubicBezTo>
                    <a:pt x="306" y="1625"/>
                    <a:pt x="466" y="3222"/>
                    <a:pt x="783" y="4786"/>
                  </a:cubicBezTo>
                  <a:cubicBezTo>
                    <a:pt x="789" y="4817"/>
                    <a:pt x="816" y="4832"/>
                    <a:pt x="843" y="4832"/>
                  </a:cubicBezTo>
                  <a:cubicBezTo>
                    <a:pt x="877" y="4832"/>
                    <a:pt x="912" y="4809"/>
                    <a:pt x="910" y="4768"/>
                  </a:cubicBezTo>
                  <a:cubicBezTo>
                    <a:pt x="826" y="3179"/>
                    <a:pt x="451" y="1578"/>
                    <a:pt x="95" y="32"/>
                  </a:cubicBezTo>
                  <a:cubicBezTo>
                    <a:pt x="89" y="10"/>
                    <a:pt x="72" y="0"/>
                    <a:pt x="55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20"/>
            <p:cNvSpPr/>
            <p:nvPr/>
          </p:nvSpPr>
          <p:spPr>
            <a:xfrm>
              <a:off x="8180154" y="4922733"/>
              <a:ext cx="76709" cy="99275"/>
            </a:xfrm>
            <a:custGeom>
              <a:avLst/>
              <a:gdLst/>
              <a:ahLst/>
              <a:cxnLst/>
              <a:rect l="l" t="t" r="r" b="b"/>
              <a:pathLst>
                <a:path w="1873" h="2424" extrusionOk="0">
                  <a:moveTo>
                    <a:pt x="92" y="1"/>
                  </a:moveTo>
                  <a:cubicBezTo>
                    <a:pt x="41" y="1"/>
                    <a:pt x="1" y="60"/>
                    <a:pt x="44" y="112"/>
                  </a:cubicBezTo>
                  <a:cubicBezTo>
                    <a:pt x="667" y="839"/>
                    <a:pt x="1257" y="1518"/>
                    <a:pt x="1691" y="2381"/>
                  </a:cubicBezTo>
                  <a:cubicBezTo>
                    <a:pt x="1707" y="2411"/>
                    <a:pt x="1732" y="2424"/>
                    <a:pt x="1757" y="2424"/>
                  </a:cubicBezTo>
                  <a:cubicBezTo>
                    <a:pt x="1814" y="2424"/>
                    <a:pt x="1873" y="2362"/>
                    <a:pt x="1839" y="2294"/>
                  </a:cubicBezTo>
                  <a:cubicBezTo>
                    <a:pt x="1424" y="1471"/>
                    <a:pt x="869" y="601"/>
                    <a:pt x="138" y="18"/>
                  </a:cubicBezTo>
                  <a:cubicBezTo>
                    <a:pt x="123" y="6"/>
                    <a:pt x="107" y="1"/>
                    <a:pt x="92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20"/>
            <p:cNvSpPr/>
            <p:nvPr/>
          </p:nvSpPr>
          <p:spPr>
            <a:xfrm>
              <a:off x="3049721" y="4925641"/>
              <a:ext cx="17774" cy="37842"/>
            </a:xfrm>
            <a:custGeom>
              <a:avLst/>
              <a:gdLst/>
              <a:ahLst/>
              <a:cxnLst/>
              <a:rect l="l" t="t" r="r" b="b"/>
              <a:pathLst>
                <a:path w="434" h="924" extrusionOk="0">
                  <a:moveTo>
                    <a:pt x="76" y="0"/>
                  </a:moveTo>
                  <a:cubicBezTo>
                    <a:pt x="39" y="0"/>
                    <a:pt x="0" y="36"/>
                    <a:pt x="10" y="79"/>
                  </a:cubicBezTo>
                  <a:cubicBezTo>
                    <a:pt x="75" y="352"/>
                    <a:pt x="167" y="653"/>
                    <a:pt x="314" y="894"/>
                  </a:cubicBezTo>
                  <a:cubicBezTo>
                    <a:pt x="327" y="915"/>
                    <a:pt x="345" y="924"/>
                    <a:pt x="363" y="924"/>
                  </a:cubicBezTo>
                  <a:cubicBezTo>
                    <a:pt x="399" y="924"/>
                    <a:pt x="433" y="890"/>
                    <a:pt x="427" y="847"/>
                  </a:cubicBezTo>
                  <a:cubicBezTo>
                    <a:pt x="383" y="568"/>
                    <a:pt x="252" y="281"/>
                    <a:pt x="123" y="31"/>
                  </a:cubicBezTo>
                  <a:cubicBezTo>
                    <a:pt x="112" y="9"/>
                    <a:pt x="94" y="0"/>
                    <a:pt x="76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20"/>
            <p:cNvSpPr/>
            <p:nvPr/>
          </p:nvSpPr>
          <p:spPr>
            <a:xfrm>
              <a:off x="2182008" y="4927156"/>
              <a:ext cx="45829" cy="163329"/>
            </a:xfrm>
            <a:custGeom>
              <a:avLst/>
              <a:gdLst/>
              <a:ahLst/>
              <a:cxnLst/>
              <a:rect l="l" t="t" r="r" b="b"/>
              <a:pathLst>
                <a:path w="1119" h="3988" extrusionOk="0">
                  <a:moveTo>
                    <a:pt x="50" y="0"/>
                  </a:moveTo>
                  <a:cubicBezTo>
                    <a:pt x="26" y="0"/>
                    <a:pt x="1" y="20"/>
                    <a:pt x="6" y="51"/>
                  </a:cubicBezTo>
                  <a:cubicBezTo>
                    <a:pt x="218" y="1286"/>
                    <a:pt x="340" y="2909"/>
                    <a:pt x="1049" y="3973"/>
                  </a:cubicBezTo>
                  <a:cubicBezTo>
                    <a:pt x="1055" y="3983"/>
                    <a:pt x="1066" y="3987"/>
                    <a:pt x="1077" y="3987"/>
                  </a:cubicBezTo>
                  <a:cubicBezTo>
                    <a:pt x="1098" y="3987"/>
                    <a:pt x="1119" y="3971"/>
                    <a:pt x="1110" y="3947"/>
                  </a:cubicBezTo>
                  <a:cubicBezTo>
                    <a:pt x="595" y="2714"/>
                    <a:pt x="343" y="1335"/>
                    <a:pt x="85" y="29"/>
                  </a:cubicBezTo>
                  <a:cubicBezTo>
                    <a:pt x="80" y="9"/>
                    <a:pt x="65" y="0"/>
                    <a:pt x="50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20"/>
            <p:cNvSpPr/>
            <p:nvPr/>
          </p:nvSpPr>
          <p:spPr>
            <a:xfrm>
              <a:off x="7474663" y="4930842"/>
              <a:ext cx="32273" cy="49433"/>
            </a:xfrm>
            <a:custGeom>
              <a:avLst/>
              <a:gdLst/>
              <a:ahLst/>
              <a:cxnLst/>
              <a:rect l="l" t="t" r="r" b="b"/>
              <a:pathLst>
                <a:path w="788" h="1207" extrusionOk="0">
                  <a:moveTo>
                    <a:pt x="96" y="0"/>
                  </a:moveTo>
                  <a:cubicBezTo>
                    <a:pt x="48" y="0"/>
                    <a:pt x="0" y="50"/>
                    <a:pt x="31" y="103"/>
                  </a:cubicBezTo>
                  <a:cubicBezTo>
                    <a:pt x="247" y="468"/>
                    <a:pt x="456" y="835"/>
                    <a:pt x="695" y="1186"/>
                  </a:cubicBezTo>
                  <a:cubicBezTo>
                    <a:pt x="705" y="1200"/>
                    <a:pt x="718" y="1206"/>
                    <a:pt x="731" y="1206"/>
                  </a:cubicBezTo>
                  <a:cubicBezTo>
                    <a:pt x="760" y="1206"/>
                    <a:pt x="787" y="1177"/>
                    <a:pt x="770" y="1142"/>
                  </a:cubicBezTo>
                  <a:cubicBezTo>
                    <a:pt x="580" y="762"/>
                    <a:pt x="363" y="399"/>
                    <a:pt x="151" y="33"/>
                  </a:cubicBezTo>
                  <a:cubicBezTo>
                    <a:pt x="137" y="10"/>
                    <a:pt x="116" y="0"/>
                    <a:pt x="96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20"/>
            <p:cNvSpPr/>
            <p:nvPr/>
          </p:nvSpPr>
          <p:spPr>
            <a:xfrm>
              <a:off x="2273133" y="4933586"/>
              <a:ext cx="49719" cy="192775"/>
            </a:xfrm>
            <a:custGeom>
              <a:avLst/>
              <a:gdLst/>
              <a:ahLst/>
              <a:cxnLst/>
              <a:rect l="l" t="t" r="r" b="b"/>
              <a:pathLst>
                <a:path w="1214" h="4707" extrusionOk="0">
                  <a:moveTo>
                    <a:pt x="117" y="0"/>
                  </a:moveTo>
                  <a:cubicBezTo>
                    <a:pt x="60" y="0"/>
                    <a:pt x="1" y="47"/>
                    <a:pt x="19" y="119"/>
                  </a:cubicBezTo>
                  <a:cubicBezTo>
                    <a:pt x="395" y="1588"/>
                    <a:pt x="92" y="3424"/>
                    <a:pt x="1084" y="4684"/>
                  </a:cubicBezTo>
                  <a:cubicBezTo>
                    <a:pt x="1097" y="4700"/>
                    <a:pt x="1112" y="4707"/>
                    <a:pt x="1127" y="4707"/>
                  </a:cubicBezTo>
                  <a:cubicBezTo>
                    <a:pt x="1171" y="4707"/>
                    <a:pt x="1213" y="4650"/>
                    <a:pt x="1189" y="4603"/>
                  </a:cubicBezTo>
                  <a:cubicBezTo>
                    <a:pt x="463" y="3142"/>
                    <a:pt x="605" y="1607"/>
                    <a:pt x="204" y="69"/>
                  </a:cubicBezTo>
                  <a:cubicBezTo>
                    <a:pt x="191" y="21"/>
                    <a:pt x="155" y="0"/>
                    <a:pt x="117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20"/>
            <p:cNvSpPr/>
            <p:nvPr/>
          </p:nvSpPr>
          <p:spPr>
            <a:xfrm>
              <a:off x="2369828" y="4933955"/>
              <a:ext cx="20314" cy="73842"/>
            </a:xfrm>
            <a:custGeom>
              <a:avLst/>
              <a:gdLst/>
              <a:ahLst/>
              <a:cxnLst/>
              <a:rect l="l" t="t" r="r" b="b"/>
              <a:pathLst>
                <a:path w="496" h="1803" extrusionOk="0">
                  <a:moveTo>
                    <a:pt x="118" y="1"/>
                  </a:moveTo>
                  <a:cubicBezTo>
                    <a:pt x="61" y="1"/>
                    <a:pt x="1" y="39"/>
                    <a:pt x="7" y="106"/>
                  </a:cubicBezTo>
                  <a:cubicBezTo>
                    <a:pt x="54" y="641"/>
                    <a:pt x="78" y="1255"/>
                    <a:pt x="299" y="1751"/>
                  </a:cubicBezTo>
                  <a:cubicBezTo>
                    <a:pt x="316" y="1788"/>
                    <a:pt x="348" y="1803"/>
                    <a:pt x="381" y="1803"/>
                  </a:cubicBezTo>
                  <a:cubicBezTo>
                    <a:pt x="436" y="1803"/>
                    <a:pt x="496" y="1759"/>
                    <a:pt x="495" y="1699"/>
                  </a:cubicBezTo>
                  <a:cubicBezTo>
                    <a:pt x="489" y="1161"/>
                    <a:pt x="306" y="607"/>
                    <a:pt x="218" y="78"/>
                  </a:cubicBezTo>
                  <a:cubicBezTo>
                    <a:pt x="209" y="25"/>
                    <a:pt x="165" y="1"/>
                    <a:pt x="118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20"/>
            <p:cNvSpPr/>
            <p:nvPr/>
          </p:nvSpPr>
          <p:spPr>
            <a:xfrm>
              <a:off x="8235116" y="4934364"/>
              <a:ext cx="61514" cy="98865"/>
            </a:xfrm>
            <a:custGeom>
              <a:avLst/>
              <a:gdLst/>
              <a:ahLst/>
              <a:cxnLst/>
              <a:rect l="l" t="t" r="r" b="b"/>
              <a:pathLst>
                <a:path w="1502" h="2414" extrusionOk="0">
                  <a:moveTo>
                    <a:pt x="69" y="0"/>
                  </a:moveTo>
                  <a:cubicBezTo>
                    <a:pt x="34" y="0"/>
                    <a:pt x="0" y="43"/>
                    <a:pt x="20" y="81"/>
                  </a:cubicBezTo>
                  <a:cubicBezTo>
                    <a:pt x="449" y="851"/>
                    <a:pt x="938" y="1576"/>
                    <a:pt x="1326" y="2370"/>
                  </a:cubicBezTo>
                  <a:cubicBezTo>
                    <a:pt x="1340" y="2401"/>
                    <a:pt x="1364" y="2413"/>
                    <a:pt x="1389" y="2413"/>
                  </a:cubicBezTo>
                  <a:cubicBezTo>
                    <a:pt x="1443" y="2413"/>
                    <a:pt x="1502" y="2353"/>
                    <a:pt x="1469" y="2286"/>
                  </a:cubicBezTo>
                  <a:cubicBezTo>
                    <a:pt x="1087" y="1501"/>
                    <a:pt x="671" y="686"/>
                    <a:pt x="103" y="17"/>
                  </a:cubicBezTo>
                  <a:cubicBezTo>
                    <a:pt x="93" y="5"/>
                    <a:pt x="81" y="0"/>
                    <a:pt x="69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20"/>
            <p:cNvSpPr/>
            <p:nvPr/>
          </p:nvSpPr>
          <p:spPr>
            <a:xfrm>
              <a:off x="6619974" y="4934733"/>
              <a:ext cx="46853" cy="115125"/>
            </a:xfrm>
            <a:custGeom>
              <a:avLst/>
              <a:gdLst/>
              <a:ahLst/>
              <a:cxnLst/>
              <a:rect l="l" t="t" r="r" b="b"/>
              <a:pathLst>
                <a:path w="1144" h="2811" extrusionOk="0">
                  <a:moveTo>
                    <a:pt x="59" y="0"/>
                  </a:moveTo>
                  <a:cubicBezTo>
                    <a:pt x="29" y="0"/>
                    <a:pt x="1" y="31"/>
                    <a:pt x="19" y="67"/>
                  </a:cubicBezTo>
                  <a:cubicBezTo>
                    <a:pt x="467" y="939"/>
                    <a:pt x="838" y="1792"/>
                    <a:pt x="1007" y="2763"/>
                  </a:cubicBezTo>
                  <a:cubicBezTo>
                    <a:pt x="1013" y="2796"/>
                    <a:pt x="1037" y="2810"/>
                    <a:pt x="1063" y="2810"/>
                  </a:cubicBezTo>
                  <a:cubicBezTo>
                    <a:pt x="1101" y="2810"/>
                    <a:pt x="1143" y="2777"/>
                    <a:pt x="1134" y="2726"/>
                  </a:cubicBezTo>
                  <a:cubicBezTo>
                    <a:pt x="974" y="1771"/>
                    <a:pt x="664" y="815"/>
                    <a:pt x="97" y="21"/>
                  </a:cubicBezTo>
                  <a:cubicBezTo>
                    <a:pt x="86" y="6"/>
                    <a:pt x="73" y="0"/>
                    <a:pt x="59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20"/>
            <p:cNvSpPr/>
            <p:nvPr/>
          </p:nvSpPr>
          <p:spPr>
            <a:xfrm>
              <a:off x="2123893" y="4938501"/>
              <a:ext cx="7863" cy="11263"/>
            </a:xfrm>
            <a:custGeom>
              <a:avLst/>
              <a:gdLst/>
              <a:ahLst/>
              <a:cxnLst/>
              <a:rect l="l" t="t" r="r" b="b"/>
              <a:pathLst>
                <a:path w="192" h="275" extrusionOk="0">
                  <a:moveTo>
                    <a:pt x="95" y="0"/>
                  </a:moveTo>
                  <a:cubicBezTo>
                    <a:pt x="48" y="0"/>
                    <a:pt x="1" y="34"/>
                    <a:pt x="14" y="103"/>
                  </a:cubicBezTo>
                  <a:lnTo>
                    <a:pt x="38" y="231"/>
                  </a:lnTo>
                  <a:cubicBezTo>
                    <a:pt x="44" y="260"/>
                    <a:pt x="70" y="274"/>
                    <a:pt x="96" y="274"/>
                  </a:cubicBezTo>
                  <a:cubicBezTo>
                    <a:pt x="123" y="274"/>
                    <a:pt x="149" y="260"/>
                    <a:pt x="154" y="231"/>
                  </a:cubicBezTo>
                  <a:lnTo>
                    <a:pt x="178" y="103"/>
                  </a:lnTo>
                  <a:cubicBezTo>
                    <a:pt x="191" y="35"/>
                    <a:pt x="143" y="0"/>
                    <a:pt x="95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20"/>
            <p:cNvSpPr/>
            <p:nvPr/>
          </p:nvSpPr>
          <p:spPr>
            <a:xfrm>
              <a:off x="1820867" y="4939607"/>
              <a:ext cx="31208" cy="53119"/>
            </a:xfrm>
            <a:custGeom>
              <a:avLst/>
              <a:gdLst/>
              <a:ahLst/>
              <a:cxnLst/>
              <a:rect l="l" t="t" r="r" b="b"/>
              <a:pathLst>
                <a:path w="762" h="1297" extrusionOk="0">
                  <a:moveTo>
                    <a:pt x="81" y="0"/>
                  </a:moveTo>
                  <a:cubicBezTo>
                    <a:pt x="40" y="0"/>
                    <a:pt x="1" y="48"/>
                    <a:pt x="25" y="94"/>
                  </a:cubicBezTo>
                  <a:cubicBezTo>
                    <a:pt x="247" y="488"/>
                    <a:pt x="488" y="826"/>
                    <a:pt x="642" y="1258"/>
                  </a:cubicBezTo>
                  <a:cubicBezTo>
                    <a:pt x="652" y="1285"/>
                    <a:pt x="674" y="1296"/>
                    <a:pt x="695" y="1296"/>
                  </a:cubicBezTo>
                  <a:cubicBezTo>
                    <a:pt x="729" y="1296"/>
                    <a:pt x="762" y="1269"/>
                    <a:pt x="749" y="1228"/>
                  </a:cubicBezTo>
                  <a:cubicBezTo>
                    <a:pt x="615" y="812"/>
                    <a:pt x="427" y="340"/>
                    <a:pt x="122" y="19"/>
                  </a:cubicBezTo>
                  <a:cubicBezTo>
                    <a:pt x="110" y="6"/>
                    <a:pt x="96" y="0"/>
                    <a:pt x="81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20"/>
            <p:cNvSpPr/>
            <p:nvPr/>
          </p:nvSpPr>
          <p:spPr>
            <a:xfrm>
              <a:off x="2192451" y="4943538"/>
              <a:ext cx="12327" cy="16710"/>
            </a:xfrm>
            <a:custGeom>
              <a:avLst/>
              <a:gdLst/>
              <a:ahLst/>
              <a:cxnLst/>
              <a:rect l="l" t="t" r="r" b="b"/>
              <a:pathLst>
                <a:path w="301" h="408" extrusionOk="0">
                  <a:moveTo>
                    <a:pt x="82" y="0"/>
                  </a:moveTo>
                  <a:cubicBezTo>
                    <a:pt x="41" y="0"/>
                    <a:pt x="1" y="33"/>
                    <a:pt x="17" y="86"/>
                  </a:cubicBezTo>
                  <a:cubicBezTo>
                    <a:pt x="50" y="196"/>
                    <a:pt x="88" y="304"/>
                    <a:pt x="172" y="387"/>
                  </a:cubicBezTo>
                  <a:cubicBezTo>
                    <a:pt x="187" y="401"/>
                    <a:pt x="204" y="408"/>
                    <a:pt x="219" y="408"/>
                  </a:cubicBezTo>
                  <a:cubicBezTo>
                    <a:pt x="264" y="408"/>
                    <a:pt x="300" y="356"/>
                    <a:pt x="279" y="305"/>
                  </a:cubicBezTo>
                  <a:cubicBezTo>
                    <a:pt x="241" y="216"/>
                    <a:pt x="187" y="140"/>
                    <a:pt x="152" y="49"/>
                  </a:cubicBezTo>
                  <a:cubicBezTo>
                    <a:pt x="139" y="15"/>
                    <a:pt x="110" y="0"/>
                    <a:pt x="82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20"/>
            <p:cNvSpPr/>
            <p:nvPr/>
          </p:nvSpPr>
          <p:spPr>
            <a:xfrm>
              <a:off x="7153535" y="4943784"/>
              <a:ext cx="81009" cy="114756"/>
            </a:xfrm>
            <a:custGeom>
              <a:avLst/>
              <a:gdLst/>
              <a:ahLst/>
              <a:cxnLst/>
              <a:rect l="l" t="t" r="r" b="b"/>
              <a:pathLst>
                <a:path w="1978" h="2802" extrusionOk="0">
                  <a:moveTo>
                    <a:pt x="84" y="1"/>
                  </a:moveTo>
                  <a:cubicBezTo>
                    <a:pt x="37" y="1"/>
                    <a:pt x="0" y="67"/>
                    <a:pt x="41" y="107"/>
                  </a:cubicBezTo>
                  <a:cubicBezTo>
                    <a:pt x="830" y="878"/>
                    <a:pt x="1455" y="1672"/>
                    <a:pt x="1790" y="2740"/>
                  </a:cubicBezTo>
                  <a:cubicBezTo>
                    <a:pt x="1803" y="2783"/>
                    <a:pt x="1838" y="2801"/>
                    <a:pt x="1873" y="2801"/>
                  </a:cubicBezTo>
                  <a:cubicBezTo>
                    <a:pt x="1925" y="2801"/>
                    <a:pt x="1977" y="2759"/>
                    <a:pt x="1957" y="2695"/>
                  </a:cubicBezTo>
                  <a:cubicBezTo>
                    <a:pt x="1635" y="1657"/>
                    <a:pt x="1026" y="635"/>
                    <a:pt x="116" y="11"/>
                  </a:cubicBezTo>
                  <a:cubicBezTo>
                    <a:pt x="105" y="4"/>
                    <a:pt x="95" y="1"/>
                    <a:pt x="84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20"/>
            <p:cNvSpPr/>
            <p:nvPr/>
          </p:nvSpPr>
          <p:spPr>
            <a:xfrm>
              <a:off x="8262720" y="4944194"/>
              <a:ext cx="7167" cy="12368"/>
            </a:xfrm>
            <a:custGeom>
              <a:avLst/>
              <a:gdLst/>
              <a:ahLst/>
              <a:cxnLst/>
              <a:rect l="l" t="t" r="r" b="b"/>
              <a:pathLst>
                <a:path w="175" h="302" extrusionOk="0">
                  <a:moveTo>
                    <a:pt x="87" y="0"/>
                  </a:moveTo>
                  <a:cubicBezTo>
                    <a:pt x="67" y="0"/>
                    <a:pt x="47" y="10"/>
                    <a:pt x="38" y="29"/>
                  </a:cubicBezTo>
                  <a:cubicBezTo>
                    <a:pt x="1" y="99"/>
                    <a:pt x="3" y="143"/>
                    <a:pt x="7" y="223"/>
                  </a:cubicBezTo>
                  <a:cubicBezTo>
                    <a:pt x="9" y="275"/>
                    <a:pt x="48" y="301"/>
                    <a:pt x="88" y="301"/>
                  </a:cubicBezTo>
                  <a:cubicBezTo>
                    <a:pt x="127" y="301"/>
                    <a:pt x="166" y="275"/>
                    <a:pt x="169" y="223"/>
                  </a:cubicBezTo>
                  <a:cubicBezTo>
                    <a:pt x="172" y="143"/>
                    <a:pt x="175" y="97"/>
                    <a:pt x="138" y="29"/>
                  </a:cubicBezTo>
                  <a:cubicBezTo>
                    <a:pt x="128" y="10"/>
                    <a:pt x="108" y="0"/>
                    <a:pt x="87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20"/>
            <p:cNvSpPr/>
            <p:nvPr/>
          </p:nvSpPr>
          <p:spPr>
            <a:xfrm>
              <a:off x="476027" y="4945340"/>
              <a:ext cx="124544" cy="111889"/>
            </a:xfrm>
            <a:custGeom>
              <a:avLst/>
              <a:gdLst/>
              <a:ahLst/>
              <a:cxnLst/>
              <a:rect l="l" t="t" r="r" b="b"/>
              <a:pathLst>
                <a:path w="3041" h="2732" extrusionOk="0">
                  <a:moveTo>
                    <a:pt x="76" y="1"/>
                  </a:moveTo>
                  <a:cubicBezTo>
                    <a:pt x="28" y="1"/>
                    <a:pt x="1" y="80"/>
                    <a:pt x="50" y="106"/>
                  </a:cubicBezTo>
                  <a:cubicBezTo>
                    <a:pt x="1228" y="692"/>
                    <a:pt x="2210" y="1558"/>
                    <a:pt x="2878" y="2695"/>
                  </a:cubicBezTo>
                  <a:cubicBezTo>
                    <a:pt x="2893" y="2720"/>
                    <a:pt x="2916" y="2731"/>
                    <a:pt x="2938" y="2731"/>
                  </a:cubicBezTo>
                  <a:cubicBezTo>
                    <a:pt x="2990" y="2731"/>
                    <a:pt x="3041" y="2677"/>
                    <a:pt x="3007" y="2620"/>
                  </a:cubicBezTo>
                  <a:cubicBezTo>
                    <a:pt x="2331" y="1446"/>
                    <a:pt x="1346" y="532"/>
                    <a:pt x="94" y="5"/>
                  </a:cubicBezTo>
                  <a:cubicBezTo>
                    <a:pt x="87" y="2"/>
                    <a:pt x="81" y="1"/>
                    <a:pt x="76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20"/>
            <p:cNvSpPr/>
            <p:nvPr/>
          </p:nvSpPr>
          <p:spPr>
            <a:xfrm>
              <a:off x="2496501" y="4945750"/>
              <a:ext cx="26948" cy="83016"/>
            </a:xfrm>
            <a:custGeom>
              <a:avLst/>
              <a:gdLst/>
              <a:ahLst/>
              <a:cxnLst/>
              <a:rect l="l" t="t" r="r" b="b"/>
              <a:pathLst>
                <a:path w="658" h="2027" extrusionOk="0">
                  <a:moveTo>
                    <a:pt x="206" y="1"/>
                  </a:moveTo>
                  <a:cubicBezTo>
                    <a:pt x="146" y="1"/>
                    <a:pt x="83" y="40"/>
                    <a:pt x="74" y="117"/>
                  </a:cubicBezTo>
                  <a:cubicBezTo>
                    <a:pt x="1" y="721"/>
                    <a:pt x="50" y="1487"/>
                    <a:pt x="439" y="1987"/>
                  </a:cubicBezTo>
                  <a:cubicBezTo>
                    <a:pt x="461" y="2015"/>
                    <a:pt x="489" y="2027"/>
                    <a:pt x="516" y="2027"/>
                  </a:cubicBezTo>
                  <a:cubicBezTo>
                    <a:pt x="587" y="2027"/>
                    <a:pt x="657" y="1947"/>
                    <a:pt x="640" y="1871"/>
                  </a:cubicBezTo>
                  <a:cubicBezTo>
                    <a:pt x="576" y="1593"/>
                    <a:pt x="451" y="1335"/>
                    <a:pt x="391" y="1055"/>
                  </a:cubicBezTo>
                  <a:cubicBezTo>
                    <a:pt x="323" y="746"/>
                    <a:pt x="304" y="433"/>
                    <a:pt x="320" y="118"/>
                  </a:cubicBezTo>
                  <a:cubicBezTo>
                    <a:pt x="321" y="39"/>
                    <a:pt x="265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20"/>
            <p:cNvSpPr/>
            <p:nvPr/>
          </p:nvSpPr>
          <p:spPr>
            <a:xfrm>
              <a:off x="2434946" y="4947101"/>
              <a:ext cx="39890" cy="74129"/>
            </a:xfrm>
            <a:custGeom>
              <a:avLst/>
              <a:gdLst/>
              <a:ahLst/>
              <a:cxnLst/>
              <a:rect l="l" t="t" r="r" b="b"/>
              <a:pathLst>
                <a:path w="974" h="1810" extrusionOk="0">
                  <a:moveTo>
                    <a:pt x="151" y="0"/>
                  </a:moveTo>
                  <a:cubicBezTo>
                    <a:pt x="75" y="0"/>
                    <a:pt x="0" y="82"/>
                    <a:pt x="44" y="173"/>
                  </a:cubicBezTo>
                  <a:cubicBezTo>
                    <a:pt x="190" y="478"/>
                    <a:pt x="331" y="784"/>
                    <a:pt x="462" y="1098"/>
                  </a:cubicBezTo>
                  <a:cubicBezTo>
                    <a:pt x="559" y="1330"/>
                    <a:pt x="617" y="1595"/>
                    <a:pt x="793" y="1780"/>
                  </a:cubicBezTo>
                  <a:cubicBezTo>
                    <a:pt x="813" y="1800"/>
                    <a:pt x="838" y="1809"/>
                    <a:pt x="863" y="1809"/>
                  </a:cubicBezTo>
                  <a:cubicBezTo>
                    <a:pt x="917" y="1809"/>
                    <a:pt x="971" y="1766"/>
                    <a:pt x="972" y="1705"/>
                  </a:cubicBezTo>
                  <a:cubicBezTo>
                    <a:pt x="973" y="1439"/>
                    <a:pt x="808" y="1171"/>
                    <a:pt x="698" y="935"/>
                  </a:cubicBezTo>
                  <a:cubicBezTo>
                    <a:pt x="555" y="637"/>
                    <a:pt x="403" y="346"/>
                    <a:pt x="242" y="57"/>
                  </a:cubicBezTo>
                  <a:cubicBezTo>
                    <a:pt x="219" y="17"/>
                    <a:pt x="185" y="0"/>
                    <a:pt x="151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20"/>
            <p:cNvSpPr/>
            <p:nvPr/>
          </p:nvSpPr>
          <p:spPr>
            <a:xfrm>
              <a:off x="2827254" y="4947306"/>
              <a:ext cx="94688" cy="101609"/>
            </a:xfrm>
            <a:custGeom>
              <a:avLst/>
              <a:gdLst/>
              <a:ahLst/>
              <a:cxnLst/>
              <a:rect l="l" t="t" r="r" b="b"/>
              <a:pathLst>
                <a:path w="2312" h="2481" extrusionOk="0">
                  <a:moveTo>
                    <a:pt x="84" y="0"/>
                  </a:moveTo>
                  <a:cubicBezTo>
                    <a:pt x="30" y="0"/>
                    <a:pt x="1" y="77"/>
                    <a:pt x="53" y="116"/>
                  </a:cubicBezTo>
                  <a:cubicBezTo>
                    <a:pt x="949" y="784"/>
                    <a:pt x="1700" y="1459"/>
                    <a:pt x="2236" y="2462"/>
                  </a:cubicBezTo>
                  <a:cubicBezTo>
                    <a:pt x="2243" y="2475"/>
                    <a:pt x="2253" y="2481"/>
                    <a:pt x="2264" y="2481"/>
                  </a:cubicBezTo>
                  <a:cubicBezTo>
                    <a:pt x="2288" y="2481"/>
                    <a:pt x="2312" y="2454"/>
                    <a:pt x="2297" y="2425"/>
                  </a:cubicBezTo>
                  <a:cubicBezTo>
                    <a:pt x="1824" y="1468"/>
                    <a:pt x="1080" y="515"/>
                    <a:pt x="116" y="9"/>
                  </a:cubicBezTo>
                  <a:cubicBezTo>
                    <a:pt x="104" y="3"/>
                    <a:pt x="94" y="0"/>
                    <a:pt x="84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20"/>
            <p:cNvSpPr/>
            <p:nvPr/>
          </p:nvSpPr>
          <p:spPr>
            <a:xfrm>
              <a:off x="2261338" y="4949886"/>
              <a:ext cx="30716" cy="162960"/>
            </a:xfrm>
            <a:custGeom>
              <a:avLst/>
              <a:gdLst/>
              <a:ahLst/>
              <a:cxnLst/>
              <a:rect l="l" t="t" r="r" b="b"/>
              <a:pathLst>
                <a:path w="750" h="3979" extrusionOk="0">
                  <a:moveTo>
                    <a:pt x="79" y="0"/>
                  </a:moveTo>
                  <a:cubicBezTo>
                    <a:pt x="39" y="0"/>
                    <a:pt x="0" y="26"/>
                    <a:pt x="0" y="77"/>
                  </a:cubicBezTo>
                  <a:cubicBezTo>
                    <a:pt x="12" y="1399"/>
                    <a:pt x="196" y="2671"/>
                    <a:pt x="603" y="3930"/>
                  </a:cubicBezTo>
                  <a:cubicBezTo>
                    <a:pt x="613" y="3964"/>
                    <a:pt x="640" y="3978"/>
                    <a:pt x="667" y="3978"/>
                  </a:cubicBezTo>
                  <a:cubicBezTo>
                    <a:pt x="708" y="3978"/>
                    <a:pt x="749" y="3945"/>
                    <a:pt x="736" y="3893"/>
                  </a:cubicBezTo>
                  <a:cubicBezTo>
                    <a:pt x="402" y="2642"/>
                    <a:pt x="196" y="1371"/>
                    <a:pt x="159" y="77"/>
                  </a:cubicBezTo>
                  <a:cubicBezTo>
                    <a:pt x="158" y="26"/>
                    <a:pt x="118" y="0"/>
                    <a:pt x="79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20"/>
            <p:cNvSpPr/>
            <p:nvPr/>
          </p:nvSpPr>
          <p:spPr>
            <a:xfrm>
              <a:off x="2890161" y="4950296"/>
              <a:ext cx="50293" cy="75193"/>
            </a:xfrm>
            <a:custGeom>
              <a:avLst/>
              <a:gdLst/>
              <a:ahLst/>
              <a:cxnLst/>
              <a:rect l="l" t="t" r="r" b="b"/>
              <a:pathLst>
                <a:path w="1228" h="1836" extrusionOk="0">
                  <a:moveTo>
                    <a:pt x="85" y="0"/>
                  </a:moveTo>
                  <a:cubicBezTo>
                    <a:pt x="43" y="0"/>
                    <a:pt x="0" y="47"/>
                    <a:pt x="30" y="90"/>
                  </a:cubicBezTo>
                  <a:cubicBezTo>
                    <a:pt x="415" y="655"/>
                    <a:pt x="806" y="1180"/>
                    <a:pt x="1097" y="1805"/>
                  </a:cubicBezTo>
                  <a:cubicBezTo>
                    <a:pt x="1107" y="1827"/>
                    <a:pt x="1124" y="1836"/>
                    <a:pt x="1142" y="1836"/>
                  </a:cubicBezTo>
                  <a:cubicBezTo>
                    <a:pt x="1183" y="1836"/>
                    <a:pt x="1228" y="1790"/>
                    <a:pt x="1205" y="1740"/>
                  </a:cubicBezTo>
                  <a:cubicBezTo>
                    <a:pt x="929" y="1137"/>
                    <a:pt x="588" y="496"/>
                    <a:pt x="124" y="17"/>
                  </a:cubicBezTo>
                  <a:cubicBezTo>
                    <a:pt x="113" y="5"/>
                    <a:pt x="99" y="0"/>
                    <a:pt x="85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20"/>
            <p:cNvSpPr/>
            <p:nvPr/>
          </p:nvSpPr>
          <p:spPr>
            <a:xfrm>
              <a:off x="2319740" y="4955866"/>
              <a:ext cx="17652" cy="128599"/>
            </a:xfrm>
            <a:custGeom>
              <a:avLst/>
              <a:gdLst/>
              <a:ahLst/>
              <a:cxnLst/>
              <a:rect l="l" t="t" r="r" b="b"/>
              <a:pathLst>
                <a:path w="431" h="3140" extrusionOk="0">
                  <a:moveTo>
                    <a:pt x="64" y="1"/>
                  </a:moveTo>
                  <a:cubicBezTo>
                    <a:pt x="34" y="1"/>
                    <a:pt x="0" y="27"/>
                    <a:pt x="6" y="67"/>
                  </a:cubicBezTo>
                  <a:cubicBezTo>
                    <a:pt x="151" y="1072"/>
                    <a:pt x="201" y="2083"/>
                    <a:pt x="322" y="3092"/>
                  </a:cubicBezTo>
                  <a:cubicBezTo>
                    <a:pt x="326" y="3123"/>
                    <a:pt x="350" y="3139"/>
                    <a:pt x="373" y="3139"/>
                  </a:cubicBezTo>
                  <a:cubicBezTo>
                    <a:pt x="396" y="3139"/>
                    <a:pt x="418" y="3124"/>
                    <a:pt x="418" y="3092"/>
                  </a:cubicBezTo>
                  <a:cubicBezTo>
                    <a:pt x="430" y="2073"/>
                    <a:pt x="271" y="1044"/>
                    <a:pt x="106" y="40"/>
                  </a:cubicBezTo>
                  <a:cubicBezTo>
                    <a:pt x="102" y="13"/>
                    <a:pt x="84" y="1"/>
                    <a:pt x="64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20"/>
            <p:cNvSpPr/>
            <p:nvPr/>
          </p:nvSpPr>
          <p:spPr>
            <a:xfrm>
              <a:off x="7394556" y="4958651"/>
              <a:ext cx="7167" cy="12860"/>
            </a:xfrm>
            <a:custGeom>
              <a:avLst/>
              <a:gdLst/>
              <a:ahLst/>
              <a:cxnLst/>
              <a:rect l="l" t="t" r="r" b="b"/>
              <a:pathLst>
                <a:path w="175" h="314" extrusionOk="0">
                  <a:moveTo>
                    <a:pt x="87" y="1"/>
                  </a:moveTo>
                  <a:cubicBezTo>
                    <a:pt x="66" y="1"/>
                    <a:pt x="46" y="10"/>
                    <a:pt x="37" y="29"/>
                  </a:cubicBezTo>
                  <a:cubicBezTo>
                    <a:pt x="0" y="104"/>
                    <a:pt x="3" y="150"/>
                    <a:pt x="6" y="234"/>
                  </a:cubicBezTo>
                  <a:cubicBezTo>
                    <a:pt x="8" y="287"/>
                    <a:pt x="47" y="313"/>
                    <a:pt x="87" y="313"/>
                  </a:cubicBezTo>
                  <a:cubicBezTo>
                    <a:pt x="126" y="313"/>
                    <a:pt x="165" y="287"/>
                    <a:pt x="168" y="234"/>
                  </a:cubicBezTo>
                  <a:cubicBezTo>
                    <a:pt x="170" y="150"/>
                    <a:pt x="174" y="102"/>
                    <a:pt x="137" y="29"/>
                  </a:cubicBezTo>
                  <a:cubicBezTo>
                    <a:pt x="128" y="10"/>
                    <a:pt x="107" y="1"/>
                    <a:pt x="87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20"/>
            <p:cNvSpPr/>
            <p:nvPr/>
          </p:nvSpPr>
          <p:spPr>
            <a:xfrm>
              <a:off x="2278129" y="4958896"/>
              <a:ext cx="17365" cy="29692"/>
            </a:xfrm>
            <a:custGeom>
              <a:avLst/>
              <a:gdLst/>
              <a:ahLst/>
              <a:cxnLst/>
              <a:rect l="l" t="t" r="r" b="b"/>
              <a:pathLst>
                <a:path w="424" h="725" extrusionOk="0">
                  <a:moveTo>
                    <a:pt x="134" y="0"/>
                  </a:moveTo>
                  <a:cubicBezTo>
                    <a:pt x="67" y="0"/>
                    <a:pt x="1" y="53"/>
                    <a:pt x="30" y="133"/>
                  </a:cubicBezTo>
                  <a:cubicBezTo>
                    <a:pt x="97" y="317"/>
                    <a:pt x="150" y="527"/>
                    <a:pt x="263" y="687"/>
                  </a:cubicBezTo>
                  <a:cubicBezTo>
                    <a:pt x="280" y="712"/>
                    <a:pt x="311" y="725"/>
                    <a:pt x="341" y="725"/>
                  </a:cubicBezTo>
                  <a:cubicBezTo>
                    <a:pt x="384" y="725"/>
                    <a:pt x="424" y="698"/>
                    <a:pt x="418" y="645"/>
                  </a:cubicBezTo>
                  <a:cubicBezTo>
                    <a:pt x="399" y="448"/>
                    <a:pt x="308" y="258"/>
                    <a:pt x="242" y="74"/>
                  </a:cubicBezTo>
                  <a:cubicBezTo>
                    <a:pt x="223" y="22"/>
                    <a:pt x="178" y="0"/>
                    <a:pt x="134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20"/>
            <p:cNvSpPr/>
            <p:nvPr/>
          </p:nvSpPr>
          <p:spPr>
            <a:xfrm>
              <a:off x="2245652" y="4966924"/>
              <a:ext cx="9829" cy="30634"/>
            </a:xfrm>
            <a:custGeom>
              <a:avLst/>
              <a:gdLst/>
              <a:ahLst/>
              <a:cxnLst/>
              <a:rect l="l" t="t" r="r" b="b"/>
              <a:pathLst>
                <a:path w="240" h="748" extrusionOk="0">
                  <a:moveTo>
                    <a:pt x="119" y="0"/>
                  </a:moveTo>
                  <a:cubicBezTo>
                    <a:pt x="85" y="0"/>
                    <a:pt x="51" y="23"/>
                    <a:pt x="49" y="69"/>
                  </a:cubicBezTo>
                  <a:cubicBezTo>
                    <a:pt x="44" y="271"/>
                    <a:pt x="0" y="515"/>
                    <a:pt x="68" y="710"/>
                  </a:cubicBezTo>
                  <a:cubicBezTo>
                    <a:pt x="77" y="735"/>
                    <a:pt x="98" y="748"/>
                    <a:pt x="120" y="748"/>
                  </a:cubicBezTo>
                  <a:cubicBezTo>
                    <a:pt x="142" y="748"/>
                    <a:pt x="163" y="735"/>
                    <a:pt x="172" y="710"/>
                  </a:cubicBezTo>
                  <a:cubicBezTo>
                    <a:pt x="239" y="515"/>
                    <a:pt x="198" y="271"/>
                    <a:pt x="191" y="69"/>
                  </a:cubicBezTo>
                  <a:cubicBezTo>
                    <a:pt x="189" y="23"/>
                    <a:pt x="154" y="0"/>
                    <a:pt x="119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20"/>
            <p:cNvSpPr/>
            <p:nvPr/>
          </p:nvSpPr>
          <p:spPr>
            <a:xfrm>
              <a:off x="2124384" y="4968644"/>
              <a:ext cx="8273" cy="32518"/>
            </a:xfrm>
            <a:custGeom>
              <a:avLst/>
              <a:gdLst/>
              <a:ahLst/>
              <a:cxnLst/>
              <a:rect l="l" t="t" r="r" b="b"/>
              <a:pathLst>
                <a:path w="202" h="794" extrusionOk="0">
                  <a:moveTo>
                    <a:pt x="101" y="1"/>
                  </a:moveTo>
                  <a:cubicBezTo>
                    <a:pt x="54" y="1"/>
                    <a:pt x="7" y="31"/>
                    <a:pt x="8" y="90"/>
                  </a:cubicBezTo>
                  <a:cubicBezTo>
                    <a:pt x="15" y="306"/>
                    <a:pt x="1" y="534"/>
                    <a:pt x="38" y="746"/>
                  </a:cubicBezTo>
                  <a:cubicBezTo>
                    <a:pt x="43" y="778"/>
                    <a:pt x="72" y="794"/>
                    <a:pt x="101" y="794"/>
                  </a:cubicBezTo>
                  <a:cubicBezTo>
                    <a:pt x="130" y="794"/>
                    <a:pt x="159" y="778"/>
                    <a:pt x="165" y="746"/>
                  </a:cubicBezTo>
                  <a:cubicBezTo>
                    <a:pt x="202" y="531"/>
                    <a:pt x="189" y="306"/>
                    <a:pt x="193" y="90"/>
                  </a:cubicBezTo>
                  <a:cubicBezTo>
                    <a:pt x="195" y="31"/>
                    <a:pt x="148" y="1"/>
                    <a:pt x="101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20"/>
            <p:cNvSpPr/>
            <p:nvPr/>
          </p:nvSpPr>
          <p:spPr>
            <a:xfrm>
              <a:off x="8286351" y="4970569"/>
              <a:ext cx="16792" cy="44354"/>
            </a:xfrm>
            <a:custGeom>
              <a:avLst/>
              <a:gdLst/>
              <a:ahLst/>
              <a:cxnLst/>
              <a:rect l="l" t="t" r="r" b="b"/>
              <a:pathLst>
                <a:path w="410" h="1083" extrusionOk="0">
                  <a:moveTo>
                    <a:pt x="79" y="1"/>
                  </a:moveTo>
                  <a:cubicBezTo>
                    <a:pt x="41" y="1"/>
                    <a:pt x="1" y="32"/>
                    <a:pt x="14" y="80"/>
                  </a:cubicBezTo>
                  <a:cubicBezTo>
                    <a:pt x="103" y="401"/>
                    <a:pt x="164" y="758"/>
                    <a:pt x="307" y="1057"/>
                  </a:cubicBezTo>
                  <a:cubicBezTo>
                    <a:pt x="316" y="1075"/>
                    <a:pt x="334" y="1083"/>
                    <a:pt x="351" y="1083"/>
                  </a:cubicBezTo>
                  <a:cubicBezTo>
                    <a:pt x="380" y="1083"/>
                    <a:pt x="409" y="1062"/>
                    <a:pt x="405" y="1030"/>
                  </a:cubicBezTo>
                  <a:cubicBezTo>
                    <a:pt x="370" y="698"/>
                    <a:pt x="231" y="362"/>
                    <a:pt x="138" y="45"/>
                  </a:cubicBezTo>
                  <a:cubicBezTo>
                    <a:pt x="129" y="14"/>
                    <a:pt x="104" y="1"/>
                    <a:pt x="79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20"/>
            <p:cNvSpPr/>
            <p:nvPr/>
          </p:nvSpPr>
          <p:spPr>
            <a:xfrm>
              <a:off x="7115283" y="4970692"/>
              <a:ext cx="167793" cy="230454"/>
            </a:xfrm>
            <a:custGeom>
              <a:avLst/>
              <a:gdLst/>
              <a:ahLst/>
              <a:cxnLst/>
              <a:rect l="l" t="t" r="r" b="b"/>
              <a:pathLst>
                <a:path w="4097" h="5627" extrusionOk="0">
                  <a:moveTo>
                    <a:pt x="81" y="1"/>
                  </a:moveTo>
                  <a:cubicBezTo>
                    <a:pt x="36" y="1"/>
                    <a:pt x="0" y="57"/>
                    <a:pt x="39" y="103"/>
                  </a:cubicBezTo>
                  <a:cubicBezTo>
                    <a:pt x="1537" y="1838"/>
                    <a:pt x="2910" y="3507"/>
                    <a:pt x="3924" y="5584"/>
                  </a:cubicBezTo>
                  <a:cubicBezTo>
                    <a:pt x="3939" y="5614"/>
                    <a:pt x="3962" y="5627"/>
                    <a:pt x="3987" y="5627"/>
                  </a:cubicBezTo>
                  <a:cubicBezTo>
                    <a:pt x="4040" y="5627"/>
                    <a:pt x="4097" y="5567"/>
                    <a:pt x="4065" y="5502"/>
                  </a:cubicBezTo>
                  <a:cubicBezTo>
                    <a:pt x="3103" y="3516"/>
                    <a:pt x="1815" y="1469"/>
                    <a:pt x="123" y="17"/>
                  </a:cubicBezTo>
                  <a:cubicBezTo>
                    <a:pt x="109" y="6"/>
                    <a:pt x="95" y="1"/>
                    <a:pt x="81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20"/>
            <p:cNvSpPr/>
            <p:nvPr/>
          </p:nvSpPr>
          <p:spPr>
            <a:xfrm>
              <a:off x="2208588" y="4971224"/>
              <a:ext cx="26744" cy="95917"/>
            </a:xfrm>
            <a:custGeom>
              <a:avLst/>
              <a:gdLst/>
              <a:ahLst/>
              <a:cxnLst/>
              <a:rect l="l" t="t" r="r" b="b"/>
              <a:pathLst>
                <a:path w="653" h="2342" extrusionOk="0">
                  <a:moveTo>
                    <a:pt x="123" y="0"/>
                  </a:moveTo>
                  <a:cubicBezTo>
                    <a:pt x="63" y="0"/>
                    <a:pt x="0" y="50"/>
                    <a:pt x="18" y="125"/>
                  </a:cubicBezTo>
                  <a:cubicBezTo>
                    <a:pt x="196" y="844"/>
                    <a:pt x="297" y="1594"/>
                    <a:pt x="524" y="2297"/>
                  </a:cubicBezTo>
                  <a:cubicBezTo>
                    <a:pt x="534" y="2327"/>
                    <a:pt x="562" y="2342"/>
                    <a:pt x="589" y="2342"/>
                  </a:cubicBezTo>
                  <a:cubicBezTo>
                    <a:pt x="621" y="2342"/>
                    <a:pt x="653" y="2320"/>
                    <a:pt x="651" y="2279"/>
                  </a:cubicBezTo>
                  <a:cubicBezTo>
                    <a:pt x="621" y="1534"/>
                    <a:pt x="400" y="790"/>
                    <a:pt x="213" y="72"/>
                  </a:cubicBezTo>
                  <a:cubicBezTo>
                    <a:pt x="200" y="22"/>
                    <a:pt x="162" y="0"/>
                    <a:pt x="123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20"/>
            <p:cNvSpPr/>
            <p:nvPr/>
          </p:nvSpPr>
          <p:spPr>
            <a:xfrm>
              <a:off x="2550562" y="4974050"/>
              <a:ext cx="43330" cy="83671"/>
            </a:xfrm>
            <a:custGeom>
              <a:avLst/>
              <a:gdLst/>
              <a:ahLst/>
              <a:cxnLst/>
              <a:rect l="l" t="t" r="r" b="b"/>
              <a:pathLst>
                <a:path w="1058" h="2043" extrusionOk="0">
                  <a:moveTo>
                    <a:pt x="174" y="0"/>
                  </a:moveTo>
                  <a:cubicBezTo>
                    <a:pt x="128" y="0"/>
                    <a:pt x="85" y="27"/>
                    <a:pt x="73" y="88"/>
                  </a:cubicBezTo>
                  <a:cubicBezTo>
                    <a:pt x="0" y="441"/>
                    <a:pt x="99" y="747"/>
                    <a:pt x="261" y="1061"/>
                  </a:cubicBezTo>
                  <a:cubicBezTo>
                    <a:pt x="427" y="1383"/>
                    <a:pt x="608" y="1809"/>
                    <a:pt x="904" y="2025"/>
                  </a:cubicBezTo>
                  <a:cubicBezTo>
                    <a:pt x="921" y="2038"/>
                    <a:pt x="937" y="2043"/>
                    <a:pt x="953" y="2043"/>
                  </a:cubicBezTo>
                  <a:cubicBezTo>
                    <a:pt x="1011" y="2043"/>
                    <a:pt x="1058" y="1972"/>
                    <a:pt x="1049" y="1915"/>
                  </a:cubicBezTo>
                  <a:cubicBezTo>
                    <a:pt x="957" y="1275"/>
                    <a:pt x="196" y="860"/>
                    <a:pt x="307" y="152"/>
                  </a:cubicBezTo>
                  <a:cubicBezTo>
                    <a:pt x="321" y="61"/>
                    <a:pt x="245" y="0"/>
                    <a:pt x="174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20"/>
            <p:cNvSpPr/>
            <p:nvPr/>
          </p:nvSpPr>
          <p:spPr>
            <a:xfrm>
              <a:off x="2528160" y="4974132"/>
              <a:ext cx="30348" cy="84285"/>
            </a:xfrm>
            <a:custGeom>
              <a:avLst/>
              <a:gdLst/>
              <a:ahLst/>
              <a:cxnLst/>
              <a:rect l="l" t="t" r="r" b="b"/>
              <a:pathLst>
                <a:path w="741" h="2058" extrusionOk="0">
                  <a:moveTo>
                    <a:pt x="191" y="0"/>
                  </a:moveTo>
                  <a:cubicBezTo>
                    <a:pt x="129" y="0"/>
                    <a:pt x="65" y="40"/>
                    <a:pt x="58" y="118"/>
                  </a:cubicBezTo>
                  <a:cubicBezTo>
                    <a:pt x="1" y="778"/>
                    <a:pt x="109" y="1534"/>
                    <a:pt x="576" y="2034"/>
                  </a:cubicBezTo>
                  <a:cubicBezTo>
                    <a:pt x="592" y="2050"/>
                    <a:pt x="612" y="2057"/>
                    <a:pt x="632" y="2057"/>
                  </a:cubicBezTo>
                  <a:cubicBezTo>
                    <a:pt x="685" y="2057"/>
                    <a:pt x="741" y="2009"/>
                    <a:pt x="719" y="1951"/>
                  </a:cubicBezTo>
                  <a:cubicBezTo>
                    <a:pt x="485" y="1331"/>
                    <a:pt x="261" y="798"/>
                    <a:pt x="304" y="118"/>
                  </a:cubicBezTo>
                  <a:cubicBezTo>
                    <a:pt x="309" y="39"/>
                    <a:pt x="251" y="0"/>
                    <a:pt x="191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20"/>
            <p:cNvSpPr/>
            <p:nvPr/>
          </p:nvSpPr>
          <p:spPr>
            <a:xfrm>
              <a:off x="3657617" y="4974664"/>
              <a:ext cx="81828" cy="157636"/>
            </a:xfrm>
            <a:custGeom>
              <a:avLst/>
              <a:gdLst/>
              <a:ahLst/>
              <a:cxnLst/>
              <a:rect l="l" t="t" r="r" b="b"/>
              <a:pathLst>
                <a:path w="1998" h="3849" extrusionOk="0">
                  <a:moveTo>
                    <a:pt x="106" y="1"/>
                  </a:moveTo>
                  <a:cubicBezTo>
                    <a:pt x="54" y="1"/>
                    <a:pt x="0" y="56"/>
                    <a:pt x="39" y="109"/>
                  </a:cubicBezTo>
                  <a:cubicBezTo>
                    <a:pt x="898" y="1253"/>
                    <a:pt x="1555" y="2358"/>
                    <a:pt x="1820" y="3788"/>
                  </a:cubicBezTo>
                  <a:cubicBezTo>
                    <a:pt x="1828" y="3831"/>
                    <a:pt x="1859" y="3849"/>
                    <a:pt x="1892" y="3849"/>
                  </a:cubicBezTo>
                  <a:cubicBezTo>
                    <a:pt x="1943" y="3849"/>
                    <a:pt x="1998" y="3806"/>
                    <a:pt x="1986" y="3741"/>
                  </a:cubicBezTo>
                  <a:cubicBezTo>
                    <a:pt x="1746" y="2391"/>
                    <a:pt x="1166" y="978"/>
                    <a:pt x="154" y="20"/>
                  </a:cubicBezTo>
                  <a:cubicBezTo>
                    <a:pt x="141" y="6"/>
                    <a:pt x="124" y="1"/>
                    <a:pt x="106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20"/>
            <p:cNvSpPr/>
            <p:nvPr/>
          </p:nvSpPr>
          <p:spPr>
            <a:xfrm>
              <a:off x="2145640" y="4979824"/>
              <a:ext cx="5037" cy="28218"/>
            </a:xfrm>
            <a:custGeom>
              <a:avLst/>
              <a:gdLst/>
              <a:ahLst/>
              <a:cxnLst/>
              <a:rect l="l" t="t" r="r" b="b"/>
              <a:pathLst>
                <a:path w="123" h="689" extrusionOk="0">
                  <a:moveTo>
                    <a:pt x="0" y="0"/>
                  </a:moveTo>
                  <a:cubicBezTo>
                    <a:pt x="22" y="232"/>
                    <a:pt x="65" y="461"/>
                    <a:pt x="122" y="688"/>
                  </a:cubicBezTo>
                  <a:cubicBezTo>
                    <a:pt x="80" y="459"/>
                    <a:pt x="41" y="229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20"/>
            <p:cNvSpPr/>
            <p:nvPr/>
          </p:nvSpPr>
          <p:spPr>
            <a:xfrm>
              <a:off x="6049552" y="4982691"/>
              <a:ext cx="115002" cy="231519"/>
            </a:xfrm>
            <a:custGeom>
              <a:avLst/>
              <a:gdLst/>
              <a:ahLst/>
              <a:cxnLst/>
              <a:rect l="l" t="t" r="r" b="b"/>
              <a:pathLst>
                <a:path w="2808" h="5653" extrusionOk="0">
                  <a:moveTo>
                    <a:pt x="72" y="1"/>
                  </a:moveTo>
                  <a:cubicBezTo>
                    <a:pt x="33" y="1"/>
                    <a:pt x="1" y="52"/>
                    <a:pt x="33" y="92"/>
                  </a:cubicBezTo>
                  <a:cubicBezTo>
                    <a:pt x="1361" y="1720"/>
                    <a:pt x="2289" y="3517"/>
                    <a:pt x="2657" y="5600"/>
                  </a:cubicBezTo>
                  <a:cubicBezTo>
                    <a:pt x="2663" y="5637"/>
                    <a:pt x="2689" y="5652"/>
                    <a:pt x="2717" y="5652"/>
                  </a:cubicBezTo>
                  <a:cubicBezTo>
                    <a:pt x="2759" y="5652"/>
                    <a:pt x="2807" y="5616"/>
                    <a:pt x="2798" y="5560"/>
                  </a:cubicBezTo>
                  <a:cubicBezTo>
                    <a:pt x="2447" y="3496"/>
                    <a:pt x="1570" y="1535"/>
                    <a:pt x="108" y="17"/>
                  </a:cubicBezTo>
                  <a:cubicBezTo>
                    <a:pt x="97" y="6"/>
                    <a:pt x="84" y="1"/>
                    <a:pt x="72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20"/>
            <p:cNvSpPr/>
            <p:nvPr/>
          </p:nvSpPr>
          <p:spPr>
            <a:xfrm>
              <a:off x="8830233" y="4985353"/>
              <a:ext cx="55371" cy="158414"/>
            </a:xfrm>
            <a:custGeom>
              <a:avLst/>
              <a:gdLst/>
              <a:ahLst/>
              <a:cxnLst/>
              <a:rect l="l" t="t" r="r" b="b"/>
              <a:pathLst>
                <a:path w="1352" h="3868" extrusionOk="0">
                  <a:moveTo>
                    <a:pt x="69" y="1"/>
                  </a:moveTo>
                  <a:cubicBezTo>
                    <a:pt x="34" y="1"/>
                    <a:pt x="0" y="39"/>
                    <a:pt x="19" y="82"/>
                  </a:cubicBezTo>
                  <a:cubicBezTo>
                    <a:pt x="572" y="1298"/>
                    <a:pt x="1004" y="2478"/>
                    <a:pt x="1183" y="3808"/>
                  </a:cubicBezTo>
                  <a:cubicBezTo>
                    <a:pt x="1189" y="3849"/>
                    <a:pt x="1218" y="3867"/>
                    <a:pt x="1250" y="3867"/>
                  </a:cubicBezTo>
                  <a:cubicBezTo>
                    <a:pt x="1297" y="3867"/>
                    <a:pt x="1351" y="3826"/>
                    <a:pt x="1342" y="3764"/>
                  </a:cubicBezTo>
                  <a:cubicBezTo>
                    <a:pt x="1164" y="2465"/>
                    <a:pt x="795" y="1157"/>
                    <a:pt x="113" y="27"/>
                  </a:cubicBezTo>
                  <a:cubicBezTo>
                    <a:pt x="101" y="8"/>
                    <a:pt x="85" y="1"/>
                    <a:pt x="69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20"/>
            <p:cNvSpPr/>
            <p:nvPr/>
          </p:nvSpPr>
          <p:spPr>
            <a:xfrm>
              <a:off x="2406114" y="4987074"/>
              <a:ext cx="20027" cy="51071"/>
            </a:xfrm>
            <a:custGeom>
              <a:avLst/>
              <a:gdLst/>
              <a:ahLst/>
              <a:cxnLst/>
              <a:rect l="l" t="t" r="r" b="b"/>
              <a:pathLst>
                <a:path w="489" h="1247" extrusionOk="0">
                  <a:moveTo>
                    <a:pt x="142" y="1"/>
                  </a:moveTo>
                  <a:cubicBezTo>
                    <a:pt x="99" y="1"/>
                    <a:pt x="59" y="23"/>
                    <a:pt x="51" y="74"/>
                  </a:cubicBezTo>
                  <a:cubicBezTo>
                    <a:pt x="1" y="446"/>
                    <a:pt x="26" y="945"/>
                    <a:pt x="318" y="1222"/>
                  </a:cubicBezTo>
                  <a:cubicBezTo>
                    <a:pt x="337" y="1239"/>
                    <a:pt x="359" y="1246"/>
                    <a:pt x="381" y="1246"/>
                  </a:cubicBezTo>
                  <a:cubicBezTo>
                    <a:pt x="437" y="1246"/>
                    <a:pt x="488" y="1197"/>
                    <a:pt x="471" y="1133"/>
                  </a:cubicBezTo>
                  <a:cubicBezTo>
                    <a:pt x="429" y="968"/>
                    <a:pt x="344" y="816"/>
                    <a:pt x="303" y="650"/>
                  </a:cubicBezTo>
                  <a:cubicBezTo>
                    <a:pt x="259" y="468"/>
                    <a:pt x="241" y="287"/>
                    <a:pt x="252" y="101"/>
                  </a:cubicBezTo>
                  <a:cubicBezTo>
                    <a:pt x="256" y="38"/>
                    <a:pt x="197" y="1"/>
                    <a:pt x="142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20"/>
            <p:cNvSpPr/>
            <p:nvPr/>
          </p:nvSpPr>
          <p:spPr>
            <a:xfrm>
              <a:off x="6434406" y="4998295"/>
              <a:ext cx="55658" cy="84122"/>
            </a:xfrm>
            <a:custGeom>
              <a:avLst/>
              <a:gdLst/>
              <a:ahLst/>
              <a:cxnLst/>
              <a:rect l="l" t="t" r="r" b="b"/>
              <a:pathLst>
                <a:path w="1359" h="2054" extrusionOk="0">
                  <a:moveTo>
                    <a:pt x="106" y="1"/>
                  </a:moveTo>
                  <a:cubicBezTo>
                    <a:pt x="53" y="1"/>
                    <a:pt x="0" y="56"/>
                    <a:pt x="36" y="115"/>
                  </a:cubicBezTo>
                  <a:cubicBezTo>
                    <a:pt x="427" y="747"/>
                    <a:pt x="777" y="1470"/>
                    <a:pt x="1264" y="2036"/>
                  </a:cubicBezTo>
                  <a:cubicBezTo>
                    <a:pt x="1274" y="2048"/>
                    <a:pt x="1286" y="2053"/>
                    <a:pt x="1297" y="2053"/>
                  </a:cubicBezTo>
                  <a:cubicBezTo>
                    <a:pt x="1330" y="2053"/>
                    <a:pt x="1359" y="2011"/>
                    <a:pt x="1343" y="1974"/>
                  </a:cubicBezTo>
                  <a:cubicBezTo>
                    <a:pt x="1053" y="1296"/>
                    <a:pt x="558" y="661"/>
                    <a:pt x="167" y="36"/>
                  </a:cubicBezTo>
                  <a:cubicBezTo>
                    <a:pt x="151" y="11"/>
                    <a:pt x="128" y="1"/>
                    <a:pt x="106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20"/>
            <p:cNvSpPr/>
            <p:nvPr/>
          </p:nvSpPr>
          <p:spPr>
            <a:xfrm>
              <a:off x="2377650" y="5000220"/>
              <a:ext cx="27276" cy="186181"/>
            </a:xfrm>
            <a:custGeom>
              <a:avLst/>
              <a:gdLst/>
              <a:ahLst/>
              <a:cxnLst/>
              <a:rect l="l" t="t" r="r" b="b"/>
              <a:pathLst>
                <a:path w="666" h="4546" extrusionOk="0">
                  <a:moveTo>
                    <a:pt x="116" y="0"/>
                  </a:moveTo>
                  <a:cubicBezTo>
                    <a:pt x="74" y="0"/>
                    <a:pt x="30" y="28"/>
                    <a:pt x="28" y="83"/>
                  </a:cubicBezTo>
                  <a:cubicBezTo>
                    <a:pt x="0" y="1534"/>
                    <a:pt x="66" y="3128"/>
                    <a:pt x="562" y="4509"/>
                  </a:cubicBezTo>
                  <a:cubicBezTo>
                    <a:pt x="571" y="4534"/>
                    <a:pt x="590" y="4545"/>
                    <a:pt x="609" y="4545"/>
                  </a:cubicBezTo>
                  <a:cubicBezTo>
                    <a:pt x="637" y="4545"/>
                    <a:pt x="666" y="4520"/>
                    <a:pt x="661" y="4482"/>
                  </a:cubicBezTo>
                  <a:cubicBezTo>
                    <a:pt x="458" y="3002"/>
                    <a:pt x="181" y="1586"/>
                    <a:pt x="200" y="83"/>
                  </a:cubicBezTo>
                  <a:cubicBezTo>
                    <a:pt x="201" y="28"/>
                    <a:pt x="159" y="0"/>
                    <a:pt x="116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20"/>
            <p:cNvSpPr/>
            <p:nvPr/>
          </p:nvSpPr>
          <p:spPr>
            <a:xfrm>
              <a:off x="3714053" y="5005176"/>
              <a:ext cx="59303" cy="150919"/>
            </a:xfrm>
            <a:custGeom>
              <a:avLst/>
              <a:gdLst/>
              <a:ahLst/>
              <a:cxnLst/>
              <a:rect l="l" t="t" r="r" b="b"/>
              <a:pathLst>
                <a:path w="1448" h="3685" extrusionOk="0">
                  <a:moveTo>
                    <a:pt x="81" y="0"/>
                  </a:moveTo>
                  <a:cubicBezTo>
                    <a:pt x="41" y="0"/>
                    <a:pt x="0" y="41"/>
                    <a:pt x="30" y="82"/>
                  </a:cubicBezTo>
                  <a:cubicBezTo>
                    <a:pt x="847" y="1169"/>
                    <a:pt x="1137" y="2272"/>
                    <a:pt x="947" y="3620"/>
                  </a:cubicBezTo>
                  <a:cubicBezTo>
                    <a:pt x="942" y="3659"/>
                    <a:pt x="971" y="3684"/>
                    <a:pt x="998" y="3684"/>
                  </a:cubicBezTo>
                  <a:cubicBezTo>
                    <a:pt x="1016" y="3684"/>
                    <a:pt x="1034" y="3673"/>
                    <a:pt x="1042" y="3648"/>
                  </a:cubicBezTo>
                  <a:cubicBezTo>
                    <a:pt x="1447" y="2403"/>
                    <a:pt x="1065" y="912"/>
                    <a:pt x="118" y="15"/>
                  </a:cubicBezTo>
                  <a:cubicBezTo>
                    <a:pt x="107" y="5"/>
                    <a:pt x="94" y="0"/>
                    <a:pt x="81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20"/>
            <p:cNvSpPr/>
            <p:nvPr/>
          </p:nvSpPr>
          <p:spPr>
            <a:xfrm>
              <a:off x="2590780" y="5005913"/>
              <a:ext cx="31986" cy="44477"/>
            </a:xfrm>
            <a:custGeom>
              <a:avLst/>
              <a:gdLst/>
              <a:ahLst/>
              <a:cxnLst/>
              <a:rect l="l" t="t" r="r" b="b"/>
              <a:pathLst>
                <a:path w="781" h="1086" extrusionOk="0">
                  <a:moveTo>
                    <a:pt x="204" y="1"/>
                  </a:moveTo>
                  <a:cubicBezTo>
                    <a:pt x="101" y="1"/>
                    <a:pt x="1" y="104"/>
                    <a:pt x="73" y="213"/>
                  </a:cubicBezTo>
                  <a:cubicBezTo>
                    <a:pt x="261" y="489"/>
                    <a:pt x="394" y="809"/>
                    <a:pt x="616" y="1056"/>
                  </a:cubicBezTo>
                  <a:cubicBezTo>
                    <a:pt x="636" y="1077"/>
                    <a:pt x="657" y="1085"/>
                    <a:pt x="678" y="1085"/>
                  </a:cubicBezTo>
                  <a:cubicBezTo>
                    <a:pt x="732" y="1085"/>
                    <a:pt x="781" y="1025"/>
                    <a:pt x="773" y="965"/>
                  </a:cubicBezTo>
                  <a:cubicBezTo>
                    <a:pt x="727" y="635"/>
                    <a:pt x="511" y="336"/>
                    <a:pt x="326" y="66"/>
                  </a:cubicBezTo>
                  <a:cubicBezTo>
                    <a:pt x="294" y="20"/>
                    <a:pt x="249" y="1"/>
                    <a:pt x="204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20"/>
            <p:cNvSpPr/>
            <p:nvPr/>
          </p:nvSpPr>
          <p:spPr>
            <a:xfrm>
              <a:off x="2304340" y="5006363"/>
              <a:ext cx="17979" cy="97841"/>
            </a:xfrm>
            <a:custGeom>
              <a:avLst/>
              <a:gdLst/>
              <a:ahLst/>
              <a:cxnLst/>
              <a:rect l="l" t="t" r="r" b="b"/>
              <a:pathLst>
                <a:path w="439" h="2389" extrusionOk="0">
                  <a:moveTo>
                    <a:pt x="95" y="1"/>
                  </a:moveTo>
                  <a:cubicBezTo>
                    <a:pt x="50" y="1"/>
                    <a:pt x="0" y="40"/>
                    <a:pt x="10" y="99"/>
                  </a:cubicBezTo>
                  <a:cubicBezTo>
                    <a:pt x="131" y="842"/>
                    <a:pt x="132" y="1590"/>
                    <a:pt x="228" y="2334"/>
                  </a:cubicBezTo>
                  <a:cubicBezTo>
                    <a:pt x="233" y="2370"/>
                    <a:pt x="260" y="2389"/>
                    <a:pt x="287" y="2389"/>
                  </a:cubicBezTo>
                  <a:cubicBezTo>
                    <a:pt x="314" y="2389"/>
                    <a:pt x="341" y="2370"/>
                    <a:pt x="346" y="2334"/>
                  </a:cubicBezTo>
                  <a:cubicBezTo>
                    <a:pt x="439" y="1580"/>
                    <a:pt x="304" y="797"/>
                    <a:pt x="160" y="58"/>
                  </a:cubicBezTo>
                  <a:cubicBezTo>
                    <a:pt x="153" y="18"/>
                    <a:pt x="125" y="1"/>
                    <a:pt x="95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20"/>
            <p:cNvSpPr/>
            <p:nvPr/>
          </p:nvSpPr>
          <p:spPr>
            <a:xfrm>
              <a:off x="4012287" y="5007674"/>
              <a:ext cx="114101" cy="151288"/>
            </a:xfrm>
            <a:custGeom>
              <a:avLst/>
              <a:gdLst/>
              <a:ahLst/>
              <a:cxnLst/>
              <a:rect l="l" t="t" r="r" b="b"/>
              <a:pathLst>
                <a:path w="2786" h="3694" extrusionOk="0">
                  <a:moveTo>
                    <a:pt x="76" y="0"/>
                  </a:moveTo>
                  <a:cubicBezTo>
                    <a:pt x="35" y="0"/>
                    <a:pt x="0" y="55"/>
                    <a:pt x="38" y="86"/>
                  </a:cubicBezTo>
                  <a:cubicBezTo>
                    <a:pt x="1226" y="1066"/>
                    <a:pt x="2170" y="2187"/>
                    <a:pt x="2683" y="3659"/>
                  </a:cubicBezTo>
                  <a:cubicBezTo>
                    <a:pt x="2691" y="3684"/>
                    <a:pt x="2710" y="3694"/>
                    <a:pt x="2729" y="3694"/>
                  </a:cubicBezTo>
                  <a:cubicBezTo>
                    <a:pt x="2758" y="3694"/>
                    <a:pt x="2786" y="3671"/>
                    <a:pt x="2776" y="3636"/>
                  </a:cubicBezTo>
                  <a:cubicBezTo>
                    <a:pt x="2321" y="2169"/>
                    <a:pt x="1431" y="810"/>
                    <a:pt x="100" y="7"/>
                  </a:cubicBezTo>
                  <a:cubicBezTo>
                    <a:pt x="92" y="2"/>
                    <a:pt x="84" y="0"/>
                    <a:pt x="76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20"/>
            <p:cNvSpPr/>
            <p:nvPr/>
          </p:nvSpPr>
          <p:spPr>
            <a:xfrm>
              <a:off x="2451778" y="5008165"/>
              <a:ext cx="14211" cy="44805"/>
            </a:xfrm>
            <a:custGeom>
              <a:avLst/>
              <a:gdLst/>
              <a:ahLst/>
              <a:cxnLst/>
              <a:rect l="l" t="t" r="r" b="b"/>
              <a:pathLst>
                <a:path w="347" h="1094" extrusionOk="0">
                  <a:moveTo>
                    <a:pt x="142" y="1"/>
                  </a:moveTo>
                  <a:cubicBezTo>
                    <a:pt x="75" y="1"/>
                    <a:pt x="0" y="58"/>
                    <a:pt x="13" y="145"/>
                  </a:cubicBezTo>
                  <a:cubicBezTo>
                    <a:pt x="39" y="320"/>
                    <a:pt x="54" y="495"/>
                    <a:pt x="64" y="671"/>
                  </a:cubicBezTo>
                  <a:cubicBezTo>
                    <a:pt x="69" y="809"/>
                    <a:pt x="49" y="931"/>
                    <a:pt x="119" y="1051"/>
                  </a:cubicBezTo>
                  <a:cubicBezTo>
                    <a:pt x="135" y="1079"/>
                    <a:pt x="164" y="1093"/>
                    <a:pt x="193" y="1093"/>
                  </a:cubicBezTo>
                  <a:cubicBezTo>
                    <a:pt x="222" y="1093"/>
                    <a:pt x="252" y="1079"/>
                    <a:pt x="268" y="1051"/>
                  </a:cubicBezTo>
                  <a:cubicBezTo>
                    <a:pt x="346" y="913"/>
                    <a:pt x="312" y="753"/>
                    <a:pt x="299" y="596"/>
                  </a:cubicBezTo>
                  <a:cubicBezTo>
                    <a:pt x="287" y="425"/>
                    <a:pt x="264" y="253"/>
                    <a:pt x="236" y="84"/>
                  </a:cubicBezTo>
                  <a:cubicBezTo>
                    <a:pt x="226" y="26"/>
                    <a:pt x="186" y="1"/>
                    <a:pt x="142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20"/>
            <p:cNvSpPr/>
            <p:nvPr/>
          </p:nvSpPr>
          <p:spPr>
            <a:xfrm>
              <a:off x="2474631" y="5008411"/>
              <a:ext cx="31331" cy="56968"/>
            </a:xfrm>
            <a:custGeom>
              <a:avLst/>
              <a:gdLst/>
              <a:ahLst/>
              <a:cxnLst/>
              <a:rect l="l" t="t" r="r" b="b"/>
              <a:pathLst>
                <a:path w="765" h="1391" extrusionOk="0">
                  <a:moveTo>
                    <a:pt x="160" y="1"/>
                  </a:moveTo>
                  <a:cubicBezTo>
                    <a:pt x="79" y="1"/>
                    <a:pt x="1" y="81"/>
                    <a:pt x="55" y="171"/>
                  </a:cubicBezTo>
                  <a:cubicBezTo>
                    <a:pt x="176" y="366"/>
                    <a:pt x="275" y="570"/>
                    <a:pt x="345" y="791"/>
                  </a:cubicBezTo>
                  <a:cubicBezTo>
                    <a:pt x="405" y="978"/>
                    <a:pt x="438" y="1166"/>
                    <a:pt x="524" y="1345"/>
                  </a:cubicBezTo>
                  <a:cubicBezTo>
                    <a:pt x="539" y="1376"/>
                    <a:pt x="571" y="1390"/>
                    <a:pt x="604" y="1390"/>
                  </a:cubicBezTo>
                  <a:cubicBezTo>
                    <a:pt x="646" y="1390"/>
                    <a:pt x="688" y="1367"/>
                    <a:pt x="695" y="1324"/>
                  </a:cubicBezTo>
                  <a:cubicBezTo>
                    <a:pt x="765" y="881"/>
                    <a:pt x="502" y="406"/>
                    <a:pt x="257" y="54"/>
                  </a:cubicBezTo>
                  <a:cubicBezTo>
                    <a:pt x="232" y="16"/>
                    <a:pt x="195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20"/>
            <p:cNvSpPr/>
            <p:nvPr/>
          </p:nvSpPr>
          <p:spPr>
            <a:xfrm>
              <a:off x="2641400" y="5012343"/>
              <a:ext cx="59917" cy="91248"/>
            </a:xfrm>
            <a:custGeom>
              <a:avLst/>
              <a:gdLst/>
              <a:ahLst/>
              <a:cxnLst/>
              <a:rect l="l" t="t" r="r" b="b"/>
              <a:pathLst>
                <a:path w="1463" h="2228" extrusionOk="0">
                  <a:moveTo>
                    <a:pt x="115" y="0"/>
                  </a:moveTo>
                  <a:cubicBezTo>
                    <a:pt x="57" y="0"/>
                    <a:pt x="0" y="59"/>
                    <a:pt x="37" y="124"/>
                  </a:cubicBezTo>
                  <a:cubicBezTo>
                    <a:pt x="210" y="441"/>
                    <a:pt x="437" y="723"/>
                    <a:pt x="616" y="1035"/>
                  </a:cubicBezTo>
                  <a:cubicBezTo>
                    <a:pt x="829" y="1407"/>
                    <a:pt x="847" y="1726"/>
                    <a:pt x="840" y="2139"/>
                  </a:cubicBezTo>
                  <a:cubicBezTo>
                    <a:pt x="839" y="2195"/>
                    <a:pt x="884" y="2227"/>
                    <a:pt x="930" y="2227"/>
                  </a:cubicBezTo>
                  <a:cubicBezTo>
                    <a:pt x="959" y="2227"/>
                    <a:pt x="989" y="2214"/>
                    <a:pt x="1006" y="2185"/>
                  </a:cubicBezTo>
                  <a:cubicBezTo>
                    <a:pt x="1463" y="1453"/>
                    <a:pt x="529" y="600"/>
                    <a:pt x="182" y="38"/>
                  </a:cubicBezTo>
                  <a:cubicBezTo>
                    <a:pt x="165" y="11"/>
                    <a:pt x="140" y="0"/>
                    <a:pt x="115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20"/>
            <p:cNvSpPr/>
            <p:nvPr/>
          </p:nvSpPr>
          <p:spPr>
            <a:xfrm>
              <a:off x="2437403" y="5013285"/>
              <a:ext cx="10034" cy="19290"/>
            </a:xfrm>
            <a:custGeom>
              <a:avLst/>
              <a:gdLst/>
              <a:ahLst/>
              <a:cxnLst/>
              <a:rect l="l" t="t" r="r" b="b"/>
              <a:pathLst>
                <a:path w="245" h="471" extrusionOk="0">
                  <a:moveTo>
                    <a:pt x="68" y="1"/>
                  </a:moveTo>
                  <a:cubicBezTo>
                    <a:pt x="34" y="1"/>
                    <a:pt x="1" y="28"/>
                    <a:pt x="16" y="68"/>
                  </a:cubicBezTo>
                  <a:cubicBezTo>
                    <a:pt x="63" y="198"/>
                    <a:pt x="107" y="330"/>
                    <a:pt x="175" y="452"/>
                  </a:cubicBezTo>
                  <a:cubicBezTo>
                    <a:pt x="182" y="465"/>
                    <a:pt x="192" y="471"/>
                    <a:pt x="203" y="471"/>
                  </a:cubicBezTo>
                  <a:cubicBezTo>
                    <a:pt x="224" y="471"/>
                    <a:pt x="245" y="451"/>
                    <a:pt x="240" y="425"/>
                  </a:cubicBezTo>
                  <a:cubicBezTo>
                    <a:pt x="214" y="292"/>
                    <a:pt x="166" y="166"/>
                    <a:pt x="123" y="39"/>
                  </a:cubicBezTo>
                  <a:cubicBezTo>
                    <a:pt x="113" y="12"/>
                    <a:pt x="90" y="1"/>
                    <a:pt x="68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20"/>
            <p:cNvSpPr/>
            <p:nvPr/>
          </p:nvSpPr>
          <p:spPr>
            <a:xfrm>
              <a:off x="2371097" y="5014431"/>
              <a:ext cx="7044" cy="28955"/>
            </a:xfrm>
            <a:custGeom>
              <a:avLst/>
              <a:gdLst/>
              <a:ahLst/>
              <a:cxnLst/>
              <a:rect l="l" t="t" r="r" b="b"/>
              <a:pathLst>
                <a:path w="172" h="707" extrusionOk="0">
                  <a:moveTo>
                    <a:pt x="84" y="0"/>
                  </a:moveTo>
                  <a:cubicBezTo>
                    <a:pt x="58" y="0"/>
                    <a:pt x="31" y="18"/>
                    <a:pt x="28" y="53"/>
                  </a:cubicBezTo>
                  <a:cubicBezTo>
                    <a:pt x="15" y="255"/>
                    <a:pt x="0" y="471"/>
                    <a:pt x="57" y="666"/>
                  </a:cubicBezTo>
                  <a:cubicBezTo>
                    <a:pt x="65" y="693"/>
                    <a:pt x="87" y="706"/>
                    <a:pt x="110" y="706"/>
                  </a:cubicBezTo>
                  <a:cubicBezTo>
                    <a:pt x="139" y="706"/>
                    <a:pt x="168" y="686"/>
                    <a:pt x="168" y="650"/>
                  </a:cubicBezTo>
                  <a:cubicBezTo>
                    <a:pt x="172" y="452"/>
                    <a:pt x="135" y="251"/>
                    <a:pt x="135" y="52"/>
                  </a:cubicBezTo>
                  <a:cubicBezTo>
                    <a:pt x="135" y="18"/>
                    <a:pt x="110" y="0"/>
                    <a:pt x="84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20"/>
            <p:cNvSpPr/>
            <p:nvPr/>
          </p:nvSpPr>
          <p:spPr>
            <a:xfrm>
              <a:off x="5748205" y="5019878"/>
              <a:ext cx="77323" cy="115452"/>
            </a:xfrm>
            <a:custGeom>
              <a:avLst/>
              <a:gdLst/>
              <a:ahLst/>
              <a:cxnLst/>
              <a:rect l="l" t="t" r="r" b="b"/>
              <a:pathLst>
                <a:path w="1888" h="2819" extrusionOk="0">
                  <a:moveTo>
                    <a:pt x="85" y="0"/>
                  </a:moveTo>
                  <a:cubicBezTo>
                    <a:pt x="39" y="0"/>
                    <a:pt x="0" y="68"/>
                    <a:pt x="40" y="107"/>
                  </a:cubicBezTo>
                  <a:cubicBezTo>
                    <a:pt x="831" y="862"/>
                    <a:pt x="1430" y="1683"/>
                    <a:pt x="1702" y="2756"/>
                  </a:cubicBezTo>
                  <a:cubicBezTo>
                    <a:pt x="1712" y="2800"/>
                    <a:pt x="1746" y="2819"/>
                    <a:pt x="1780" y="2819"/>
                  </a:cubicBezTo>
                  <a:cubicBezTo>
                    <a:pt x="1833" y="2819"/>
                    <a:pt x="1888" y="2775"/>
                    <a:pt x="1871" y="2708"/>
                  </a:cubicBezTo>
                  <a:cubicBezTo>
                    <a:pt x="1609" y="1650"/>
                    <a:pt x="1029" y="633"/>
                    <a:pt x="115" y="10"/>
                  </a:cubicBezTo>
                  <a:cubicBezTo>
                    <a:pt x="105" y="3"/>
                    <a:pt x="95" y="0"/>
                    <a:pt x="85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20"/>
            <p:cNvSpPr/>
            <p:nvPr/>
          </p:nvSpPr>
          <p:spPr>
            <a:xfrm>
              <a:off x="2509484" y="5020739"/>
              <a:ext cx="46607" cy="267723"/>
            </a:xfrm>
            <a:custGeom>
              <a:avLst/>
              <a:gdLst/>
              <a:ahLst/>
              <a:cxnLst/>
              <a:rect l="l" t="t" r="r" b="b"/>
              <a:pathLst>
                <a:path w="1138" h="6537" extrusionOk="0">
                  <a:moveTo>
                    <a:pt x="89" y="1"/>
                  </a:moveTo>
                  <a:cubicBezTo>
                    <a:pt x="44" y="1"/>
                    <a:pt x="0" y="30"/>
                    <a:pt x="0" y="88"/>
                  </a:cubicBezTo>
                  <a:cubicBezTo>
                    <a:pt x="9" y="1055"/>
                    <a:pt x="136" y="2004"/>
                    <a:pt x="289" y="2956"/>
                  </a:cubicBezTo>
                  <a:cubicBezTo>
                    <a:pt x="474" y="4129"/>
                    <a:pt x="557" y="5296"/>
                    <a:pt x="674" y="6474"/>
                  </a:cubicBezTo>
                  <a:cubicBezTo>
                    <a:pt x="678" y="6511"/>
                    <a:pt x="715" y="6536"/>
                    <a:pt x="748" y="6536"/>
                  </a:cubicBezTo>
                  <a:cubicBezTo>
                    <a:pt x="772" y="6536"/>
                    <a:pt x="793" y="6523"/>
                    <a:pt x="798" y="6492"/>
                  </a:cubicBezTo>
                  <a:cubicBezTo>
                    <a:pt x="1138" y="4393"/>
                    <a:pt x="209" y="2196"/>
                    <a:pt x="182" y="90"/>
                  </a:cubicBezTo>
                  <a:cubicBezTo>
                    <a:pt x="180" y="30"/>
                    <a:pt x="134" y="1"/>
                    <a:pt x="89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20"/>
            <p:cNvSpPr/>
            <p:nvPr/>
          </p:nvSpPr>
          <p:spPr>
            <a:xfrm>
              <a:off x="5174180" y="5022131"/>
              <a:ext cx="77200" cy="103739"/>
            </a:xfrm>
            <a:custGeom>
              <a:avLst/>
              <a:gdLst/>
              <a:ahLst/>
              <a:cxnLst/>
              <a:rect l="l" t="t" r="r" b="b"/>
              <a:pathLst>
                <a:path w="1885" h="2533" extrusionOk="0">
                  <a:moveTo>
                    <a:pt x="72" y="1"/>
                  </a:moveTo>
                  <a:cubicBezTo>
                    <a:pt x="33" y="1"/>
                    <a:pt x="1" y="50"/>
                    <a:pt x="35" y="87"/>
                  </a:cubicBezTo>
                  <a:cubicBezTo>
                    <a:pt x="709" y="821"/>
                    <a:pt x="1303" y="1609"/>
                    <a:pt x="1758" y="2499"/>
                  </a:cubicBezTo>
                  <a:cubicBezTo>
                    <a:pt x="1769" y="2523"/>
                    <a:pt x="1787" y="2532"/>
                    <a:pt x="1805" y="2532"/>
                  </a:cubicBezTo>
                  <a:cubicBezTo>
                    <a:pt x="1844" y="2532"/>
                    <a:pt x="1885" y="2488"/>
                    <a:pt x="1862" y="2439"/>
                  </a:cubicBezTo>
                  <a:cubicBezTo>
                    <a:pt x="1416" y="1532"/>
                    <a:pt x="849" y="705"/>
                    <a:pt x="106" y="15"/>
                  </a:cubicBezTo>
                  <a:cubicBezTo>
                    <a:pt x="95" y="5"/>
                    <a:pt x="83" y="1"/>
                    <a:pt x="72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20"/>
            <p:cNvSpPr/>
            <p:nvPr/>
          </p:nvSpPr>
          <p:spPr>
            <a:xfrm>
              <a:off x="2428680" y="5025285"/>
              <a:ext cx="29324" cy="218741"/>
            </a:xfrm>
            <a:custGeom>
              <a:avLst/>
              <a:gdLst/>
              <a:ahLst/>
              <a:cxnLst/>
              <a:rect l="l" t="t" r="r" b="b"/>
              <a:pathLst>
                <a:path w="716" h="5341" extrusionOk="0">
                  <a:moveTo>
                    <a:pt x="62" y="0"/>
                  </a:moveTo>
                  <a:cubicBezTo>
                    <a:pt x="32" y="0"/>
                    <a:pt x="0" y="26"/>
                    <a:pt x="6" y="64"/>
                  </a:cubicBezTo>
                  <a:cubicBezTo>
                    <a:pt x="278" y="1795"/>
                    <a:pt x="409" y="3529"/>
                    <a:pt x="575" y="5272"/>
                  </a:cubicBezTo>
                  <a:cubicBezTo>
                    <a:pt x="579" y="5317"/>
                    <a:pt x="615" y="5340"/>
                    <a:pt x="649" y="5340"/>
                  </a:cubicBezTo>
                  <a:cubicBezTo>
                    <a:pt x="683" y="5340"/>
                    <a:pt x="716" y="5318"/>
                    <a:pt x="716" y="5272"/>
                  </a:cubicBezTo>
                  <a:cubicBezTo>
                    <a:pt x="716" y="3512"/>
                    <a:pt x="454" y="1758"/>
                    <a:pt x="104" y="37"/>
                  </a:cubicBezTo>
                  <a:cubicBezTo>
                    <a:pt x="99" y="11"/>
                    <a:pt x="81" y="0"/>
                    <a:pt x="62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20"/>
            <p:cNvSpPr/>
            <p:nvPr/>
          </p:nvSpPr>
          <p:spPr>
            <a:xfrm>
              <a:off x="2414509" y="5026186"/>
              <a:ext cx="60286" cy="222263"/>
            </a:xfrm>
            <a:custGeom>
              <a:avLst/>
              <a:gdLst/>
              <a:ahLst/>
              <a:cxnLst/>
              <a:rect l="l" t="t" r="r" b="b"/>
              <a:pathLst>
                <a:path w="1472" h="5427" extrusionOk="0">
                  <a:moveTo>
                    <a:pt x="104" y="1"/>
                  </a:moveTo>
                  <a:cubicBezTo>
                    <a:pt x="51" y="1"/>
                    <a:pt x="1" y="35"/>
                    <a:pt x="5" y="103"/>
                  </a:cubicBezTo>
                  <a:cubicBezTo>
                    <a:pt x="133" y="1914"/>
                    <a:pt x="866" y="3659"/>
                    <a:pt x="1369" y="5391"/>
                  </a:cubicBezTo>
                  <a:cubicBezTo>
                    <a:pt x="1376" y="5415"/>
                    <a:pt x="1399" y="5427"/>
                    <a:pt x="1420" y="5427"/>
                  </a:cubicBezTo>
                  <a:cubicBezTo>
                    <a:pt x="1446" y="5427"/>
                    <a:pt x="1472" y="5410"/>
                    <a:pt x="1470" y="5377"/>
                  </a:cubicBezTo>
                  <a:cubicBezTo>
                    <a:pt x="1325" y="3561"/>
                    <a:pt x="354" y="1934"/>
                    <a:pt x="219" y="103"/>
                  </a:cubicBezTo>
                  <a:cubicBezTo>
                    <a:pt x="213" y="35"/>
                    <a:pt x="157" y="1"/>
                    <a:pt x="104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20"/>
            <p:cNvSpPr/>
            <p:nvPr/>
          </p:nvSpPr>
          <p:spPr>
            <a:xfrm>
              <a:off x="2629564" y="5027496"/>
              <a:ext cx="22894" cy="40996"/>
            </a:xfrm>
            <a:custGeom>
              <a:avLst/>
              <a:gdLst/>
              <a:ahLst/>
              <a:cxnLst/>
              <a:rect l="l" t="t" r="r" b="b"/>
              <a:pathLst>
                <a:path w="559" h="1001" extrusionOk="0">
                  <a:moveTo>
                    <a:pt x="173" y="0"/>
                  </a:moveTo>
                  <a:cubicBezTo>
                    <a:pt x="91" y="0"/>
                    <a:pt x="1" y="70"/>
                    <a:pt x="18" y="175"/>
                  </a:cubicBezTo>
                  <a:cubicBezTo>
                    <a:pt x="62" y="454"/>
                    <a:pt x="154" y="817"/>
                    <a:pt x="401" y="985"/>
                  </a:cubicBezTo>
                  <a:cubicBezTo>
                    <a:pt x="418" y="996"/>
                    <a:pt x="435" y="1001"/>
                    <a:pt x="450" y="1001"/>
                  </a:cubicBezTo>
                  <a:cubicBezTo>
                    <a:pt x="510" y="1001"/>
                    <a:pt x="558" y="934"/>
                    <a:pt x="545" y="873"/>
                  </a:cubicBezTo>
                  <a:cubicBezTo>
                    <a:pt x="522" y="745"/>
                    <a:pt x="450" y="631"/>
                    <a:pt x="401" y="511"/>
                  </a:cubicBezTo>
                  <a:cubicBezTo>
                    <a:pt x="347" y="378"/>
                    <a:pt x="312" y="242"/>
                    <a:pt x="290" y="103"/>
                  </a:cubicBezTo>
                  <a:cubicBezTo>
                    <a:pt x="277" y="31"/>
                    <a:pt x="227" y="0"/>
                    <a:pt x="173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20"/>
            <p:cNvSpPr/>
            <p:nvPr/>
          </p:nvSpPr>
          <p:spPr>
            <a:xfrm>
              <a:off x="534388" y="5027742"/>
              <a:ext cx="72490" cy="64095"/>
            </a:xfrm>
            <a:custGeom>
              <a:avLst/>
              <a:gdLst/>
              <a:ahLst/>
              <a:cxnLst/>
              <a:rect l="l" t="t" r="r" b="b"/>
              <a:pathLst>
                <a:path w="1770" h="1565" extrusionOk="0">
                  <a:moveTo>
                    <a:pt x="85" y="0"/>
                  </a:moveTo>
                  <a:cubicBezTo>
                    <a:pt x="30" y="0"/>
                    <a:pt x="1" y="82"/>
                    <a:pt x="56" y="112"/>
                  </a:cubicBezTo>
                  <a:cubicBezTo>
                    <a:pt x="695" y="458"/>
                    <a:pt x="1226" y="863"/>
                    <a:pt x="1574" y="1519"/>
                  </a:cubicBezTo>
                  <a:cubicBezTo>
                    <a:pt x="1591" y="1551"/>
                    <a:pt x="1618" y="1565"/>
                    <a:pt x="1645" y="1565"/>
                  </a:cubicBezTo>
                  <a:cubicBezTo>
                    <a:pt x="1706" y="1565"/>
                    <a:pt x="1769" y="1498"/>
                    <a:pt x="1732" y="1426"/>
                  </a:cubicBezTo>
                  <a:cubicBezTo>
                    <a:pt x="1392" y="783"/>
                    <a:pt x="818" y="203"/>
                    <a:pt x="101" y="3"/>
                  </a:cubicBezTo>
                  <a:cubicBezTo>
                    <a:pt x="96" y="1"/>
                    <a:pt x="91" y="0"/>
                    <a:pt x="85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20"/>
            <p:cNvSpPr/>
            <p:nvPr/>
          </p:nvSpPr>
          <p:spPr>
            <a:xfrm>
              <a:off x="3274810" y="5028848"/>
              <a:ext cx="40259" cy="65815"/>
            </a:xfrm>
            <a:custGeom>
              <a:avLst/>
              <a:gdLst/>
              <a:ahLst/>
              <a:cxnLst/>
              <a:rect l="l" t="t" r="r" b="b"/>
              <a:pathLst>
                <a:path w="983" h="1607" extrusionOk="0">
                  <a:moveTo>
                    <a:pt x="66" y="0"/>
                  </a:moveTo>
                  <a:cubicBezTo>
                    <a:pt x="33" y="0"/>
                    <a:pt x="0" y="31"/>
                    <a:pt x="25" y="65"/>
                  </a:cubicBezTo>
                  <a:cubicBezTo>
                    <a:pt x="372" y="535"/>
                    <a:pt x="674" y="979"/>
                    <a:pt x="825" y="1553"/>
                  </a:cubicBezTo>
                  <a:cubicBezTo>
                    <a:pt x="835" y="1590"/>
                    <a:pt x="863" y="1606"/>
                    <a:pt x="892" y="1606"/>
                  </a:cubicBezTo>
                  <a:cubicBezTo>
                    <a:pt x="937" y="1606"/>
                    <a:pt x="983" y="1570"/>
                    <a:pt x="967" y="1514"/>
                  </a:cubicBezTo>
                  <a:cubicBezTo>
                    <a:pt x="820" y="958"/>
                    <a:pt x="548" y="381"/>
                    <a:pt x="95" y="10"/>
                  </a:cubicBezTo>
                  <a:cubicBezTo>
                    <a:pt x="86" y="3"/>
                    <a:pt x="76" y="0"/>
                    <a:pt x="66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20"/>
            <p:cNvSpPr/>
            <p:nvPr/>
          </p:nvSpPr>
          <p:spPr>
            <a:xfrm>
              <a:off x="2542412" y="5033148"/>
              <a:ext cx="21993" cy="260760"/>
            </a:xfrm>
            <a:custGeom>
              <a:avLst/>
              <a:gdLst/>
              <a:ahLst/>
              <a:cxnLst/>
              <a:rect l="l" t="t" r="r" b="b"/>
              <a:pathLst>
                <a:path w="537" h="6367" extrusionOk="0">
                  <a:moveTo>
                    <a:pt x="148" y="1"/>
                  </a:moveTo>
                  <a:cubicBezTo>
                    <a:pt x="117" y="1"/>
                    <a:pt x="85" y="22"/>
                    <a:pt x="85" y="63"/>
                  </a:cubicBezTo>
                  <a:cubicBezTo>
                    <a:pt x="48" y="2118"/>
                    <a:pt x="1" y="4282"/>
                    <a:pt x="378" y="6310"/>
                  </a:cubicBezTo>
                  <a:cubicBezTo>
                    <a:pt x="386" y="6349"/>
                    <a:pt x="417" y="6367"/>
                    <a:pt x="450" y="6367"/>
                  </a:cubicBezTo>
                  <a:cubicBezTo>
                    <a:pt x="491" y="6367"/>
                    <a:pt x="535" y="6338"/>
                    <a:pt x="535" y="6289"/>
                  </a:cubicBezTo>
                  <a:cubicBezTo>
                    <a:pt x="536" y="4218"/>
                    <a:pt x="277" y="2137"/>
                    <a:pt x="213" y="65"/>
                  </a:cubicBezTo>
                  <a:cubicBezTo>
                    <a:pt x="213" y="22"/>
                    <a:pt x="180" y="1"/>
                    <a:pt x="148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20"/>
            <p:cNvSpPr/>
            <p:nvPr/>
          </p:nvSpPr>
          <p:spPr>
            <a:xfrm>
              <a:off x="3324325" y="5041011"/>
              <a:ext cx="26457" cy="69542"/>
            </a:xfrm>
            <a:custGeom>
              <a:avLst/>
              <a:gdLst/>
              <a:ahLst/>
              <a:cxnLst/>
              <a:rect l="l" t="t" r="r" b="b"/>
              <a:pathLst>
                <a:path w="646" h="1698" extrusionOk="0">
                  <a:moveTo>
                    <a:pt x="50" y="1"/>
                  </a:moveTo>
                  <a:cubicBezTo>
                    <a:pt x="25" y="1"/>
                    <a:pt x="1" y="17"/>
                    <a:pt x="4" y="47"/>
                  </a:cubicBezTo>
                  <a:cubicBezTo>
                    <a:pt x="24" y="309"/>
                    <a:pt x="140" y="560"/>
                    <a:pt x="224" y="805"/>
                  </a:cubicBezTo>
                  <a:cubicBezTo>
                    <a:pt x="321" y="1088"/>
                    <a:pt x="418" y="1371"/>
                    <a:pt x="515" y="1655"/>
                  </a:cubicBezTo>
                  <a:cubicBezTo>
                    <a:pt x="524" y="1685"/>
                    <a:pt x="548" y="1697"/>
                    <a:pt x="572" y="1697"/>
                  </a:cubicBezTo>
                  <a:cubicBezTo>
                    <a:pt x="609" y="1697"/>
                    <a:pt x="645" y="1668"/>
                    <a:pt x="632" y="1622"/>
                  </a:cubicBezTo>
                  <a:cubicBezTo>
                    <a:pt x="541" y="1338"/>
                    <a:pt x="451" y="1052"/>
                    <a:pt x="362" y="767"/>
                  </a:cubicBezTo>
                  <a:cubicBezTo>
                    <a:pt x="285" y="518"/>
                    <a:pt x="231" y="246"/>
                    <a:pt x="93" y="23"/>
                  </a:cubicBezTo>
                  <a:cubicBezTo>
                    <a:pt x="83" y="8"/>
                    <a:pt x="66" y="1"/>
                    <a:pt x="5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20"/>
            <p:cNvSpPr/>
            <p:nvPr/>
          </p:nvSpPr>
          <p:spPr>
            <a:xfrm>
              <a:off x="1920183" y="5042281"/>
              <a:ext cx="77282" cy="103657"/>
            </a:xfrm>
            <a:custGeom>
              <a:avLst/>
              <a:gdLst/>
              <a:ahLst/>
              <a:cxnLst/>
              <a:rect l="l" t="t" r="r" b="b"/>
              <a:pathLst>
                <a:path w="1887" h="2531" extrusionOk="0">
                  <a:moveTo>
                    <a:pt x="72" y="1"/>
                  </a:moveTo>
                  <a:cubicBezTo>
                    <a:pt x="34" y="1"/>
                    <a:pt x="1" y="50"/>
                    <a:pt x="35" y="86"/>
                  </a:cubicBezTo>
                  <a:cubicBezTo>
                    <a:pt x="709" y="821"/>
                    <a:pt x="1304" y="1609"/>
                    <a:pt x="1758" y="2499"/>
                  </a:cubicBezTo>
                  <a:cubicBezTo>
                    <a:pt x="1769" y="2521"/>
                    <a:pt x="1787" y="2531"/>
                    <a:pt x="1805" y="2531"/>
                  </a:cubicBezTo>
                  <a:cubicBezTo>
                    <a:pt x="1845" y="2531"/>
                    <a:pt x="1887" y="2486"/>
                    <a:pt x="1863" y="2438"/>
                  </a:cubicBezTo>
                  <a:cubicBezTo>
                    <a:pt x="1416" y="1530"/>
                    <a:pt x="849" y="704"/>
                    <a:pt x="106" y="15"/>
                  </a:cubicBezTo>
                  <a:cubicBezTo>
                    <a:pt x="95" y="5"/>
                    <a:pt x="84" y="1"/>
                    <a:pt x="72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20"/>
            <p:cNvSpPr/>
            <p:nvPr/>
          </p:nvSpPr>
          <p:spPr>
            <a:xfrm>
              <a:off x="4088832" y="5045352"/>
              <a:ext cx="34156" cy="49064"/>
            </a:xfrm>
            <a:custGeom>
              <a:avLst/>
              <a:gdLst/>
              <a:ahLst/>
              <a:cxnLst/>
              <a:rect l="l" t="t" r="r" b="b"/>
              <a:pathLst>
                <a:path w="834" h="1198" extrusionOk="0">
                  <a:moveTo>
                    <a:pt x="60" y="1"/>
                  </a:moveTo>
                  <a:cubicBezTo>
                    <a:pt x="26" y="1"/>
                    <a:pt x="1" y="49"/>
                    <a:pt x="30" y="79"/>
                  </a:cubicBezTo>
                  <a:cubicBezTo>
                    <a:pt x="332" y="399"/>
                    <a:pt x="583" y="729"/>
                    <a:pt x="716" y="1157"/>
                  </a:cubicBezTo>
                  <a:cubicBezTo>
                    <a:pt x="724" y="1185"/>
                    <a:pt x="746" y="1197"/>
                    <a:pt x="768" y="1197"/>
                  </a:cubicBezTo>
                  <a:cubicBezTo>
                    <a:pt x="801" y="1197"/>
                    <a:pt x="833" y="1170"/>
                    <a:pt x="822" y="1129"/>
                  </a:cubicBezTo>
                  <a:cubicBezTo>
                    <a:pt x="693" y="693"/>
                    <a:pt x="457" y="277"/>
                    <a:pt x="83" y="9"/>
                  </a:cubicBezTo>
                  <a:cubicBezTo>
                    <a:pt x="75" y="3"/>
                    <a:pt x="67" y="1"/>
                    <a:pt x="6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20"/>
            <p:cNvSpPr/>
            <p:nvPr/>
          </p:nvSpPr>
          <p:spPr>
            <a:xfrm>
              <a:off x="2475778" y="5046950"/>
              <a:ext cx="37597" cy="207847"/>
            </a:xfrm>
            <a:custGeom>
              <a:avLst/>
              <a:gdLst/>
              <a:ahLst/>
              <a:cxnLst/>
              <a:rect l="l" t="t" r="r" b="b"/>
              <a:pathLst>
                <a:path w="918" h="5075" extrusionOk="0">
                  <a:moveTo>
                    <a:pt x="314" y="1"/>
                  </a:moveTo>
                  <a:cubicBezTo>
                    <a:pt x="263" y="1"/>
                    <a:pt x="216" y="33"/>
                    <a:pt x="223" y="98"/>
                  </a:cubicBezTo>
                  <a:cubicBezTo>
                    <a:pt x="402" y="1741"/>
                    <a:pt x="1" y="3523"/>
                    <a:pt x="791" y="5045"/>
                  </a:cubicBezTo>
                  <a:cubicBezTo>
                    <a:pt x="802" y="5066"/>
                    <a:pt x="821" y="5075"/>
                    <a:pt x="841" y="5075"/>
                  </a:cubicBezTo>
                  <a:cubicBezTo>
                    <a:pt x="878" y="5075"/>
                    <a:pt x="918" y="5041"/>
                    <a:pt x="904" y="4998"/>
                  </a:cubicBezTo>
                  <a:cubicBezTo>
                    <a:pt x="390" y="3380"/>
                    <a:pt x="629" y="1752"/>
                    <a:pt x="428" y="98"/>
                  </a:cubicBezTo>
                  <a:cubicBezTo>
                    <a:pt x="420" y="33"/>
                    <a:pt x="365" y="1"/>
                    <a:pt x="314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20"/>
            <p:cNvSpPr/>
            <p:nvPr/>
          </p:nvSpPr>
          <p:spPr>
            <a:xfrm>
              <a:off x="2522426" y="5048137"/>
              <a:ext cx="21297" cy="42552"/>
            </a:xfrm>
            <a:custGeom>
              <a:avLst/>
              <a:gdLst/>
              <a:ahLst/>
              <a:cxnLst/>
              <a:rect l="l" t="t" r="r" b="b"/>
              <a:pathLst>
                <a:path w="520" h="1039" extrusionOk="0">
                  <a:moveTo>
                    <a:pt x="94" y="0"/>
                  </a:moveTo>
                  <a:cubicBezTo>
                    <a:pt x="47" y="0"/>
                    <a:pt x="0" y="54"/>
                    <a:pt x="25" y="112"/>
                  </a:cubicBezTo>
                  <a:cubicBezTo>
                    <a:pt x="148" y="402"/>
                    <a:pt x="227" y="735"/>
                    <a:pt x="388" y="1006"/>
                  </a:cubicBezTo>
                  <a:cubicBezTo>
                    <a:pt x="401" y="1028"/>
                    <a:pt x="425" y="1038"/>
                    <a:pt x="448" y="1038"/>
                  </a:cubicBezTo>
                  <a:cubicBezTo>
                    <a:pt x="484" y="1038"/>
                    <a:pt x="520" y="1014"/>
                    <a:pt x="517" y="972"/>
                  </a:cubicBezTo>
                  <a:cubicBezTo>
                    <a:pt x="495" y="644"/>
                    <a:pt x="312" y="317"/>
                    <a:pt x="152" y="37"/>
                  </a:cubicBezTo>
                  <a:cubicBezTo>
                    <a:pt x="137" y="11"/>
                    <a:pt x="116" y="0"/>
                    <a:pt x="94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20"/>
            <p:cNvSpPr/>
            <p:nvPr/>
          </p:nvSpPr>
          <p:spPr>
            <a:xfrm>
              <a:off x="2465662" y="5055878"/>
              <a:ext cx="42921" cy="200761"/>
            </a:xfrm>
            <a:custGeom>
              <a:avLst/>
              <a:gdLst/>
              <a:ahLst/>
              <a:cxnLst/>
              <a:rect l="l" t="t" r="r" b="b"/>
              <a:pathLst>
                <a:path w="1048" h="4902" extrusionOk="0">
                  <a:moveTo>
                    <a:pt x="112" y="1"/>
                  </a:moveTo>
                  <a:cubicBezTo>
                    <a:pt x="58" y="1"/>
                    <a:pt x="0" y="46"/>
                    <a:pt x="16" y="115"/>
                  </a:cubicBezTo>
                  <a:cubicBezTo>
                    <a:pt x="370" y="1675"/>
                    <a:pt x="484" y="3337"/>
                    <a:pt x="928" y="4866"/>
                  </a:cubicBezTo>
                  <a:cubicBezTo>
                    <a:pt x="935" y="4890"/>
                    <a:pt x="954" y="4902"/>
                    <a:pt x="975" y="4902"/>
                  </a:cubicBezTo>
                  <a:cubicBezTo>
                    <a:pt x="999" y="4902"/>
                    <a:pt x="1024" y="4884"/>
                    <a:pt x="1024" y="4853"/>
                  </a:cubicBezTo>
                  <a:cubicBezTo>
                    <a:pt x="1047" y="3276"/>
                    <a:pt x="553" y="1591"/>
                    <a:pt x="193" y="67"/>
                  </a:cubicBezTo>
                  <a:cubicBezTo>
                    <a:pt x="182" y="21"/>
                    <a:pt x="148" y="1"/>
                    <a:pt x="112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20"/>
            <p:cNvSpPr/>
            <p:nvPr/>
          </p:nvSpPr>
          <p:spPr>
            <a:xfrm>
              <a:off x="2611544" y="5057066"/>
              <a:ext cx="15809" cy="41979"/>
            </a:xfrm>
            <a:custGeom>
              <a:avLst/>
              <a:gdLst/>
              <a:ahLst/>
              <a:cxnLst/>
              <a:rect l="l" t="t" r="r" b="b"/>
              <a:pathLst>
                <a:path w="386" h="1025" extrusionOk="0">
                  <a:moveTo>
                    <a:pt x="94" y="1"/>
                  </a:moveTo>
                  <a:cubicBezTo>
                    <a:pt x="47" y="1"/>
                    <a:pt x="0" y="39"/>
                    <a:pt x="14" y="100"/>
                  </a:cubicBezTo>
                  <a:cubicBezTo>
                    <a:pt x="49" y="243"/>
                    <a:pt x="77" y="386"/>
                    <a:pt x="104" y="531"/>
                  </a:cubicBezTo>
                  <a:cubicBezTo>
                    <a:pt x="130" y="674"/>
                    <a:pt x="132" y="825"/>
                    <a:pt x="178" y="962"/>
                  </a:cubicBezTo>
                  <a:cubicBezTo>
                    <a:pt x="194" y="1005"/>
                    <a:pt x="228" y="1025"/>
                    <a:pt x="262" y="1025"/>
                  </a:cubicBezTo>
                  <a:cubicBezTo>
                    <a:pt x="305" y="1025"/>
                    <a:pt x="348" y="993"/>
                    <a:pt x="355" y="938"/>
                  </a:cubicBezTo>
                  <a:cubicBezTo>
                    <a:pt x="385" y="653"/>
                    <a:pt x="263" y="323"/>
                    <a:pt x="170" y="57"/>
                  </a:cubicBezTo>
                  <a:cubicBezTo>
                    <a:pt x="157" y="18"/>
                    <a:pt x="126" y="1"/>
                    <a:pt x="94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20"/>
            <p:cNvSpPr/>
            <p:nvPr/>
          </p:nvSpPr>
          <p:spPr>
            <a:xfrm>
              <a:off x="2700703" y="5057434"/>
              <a:ext cx="30634" cy="53405"/>
            </a:xfrm>
            <a:custGeom>
              <a:avLst/>
              <a:gdLst/>
              <a:ahLst/>
              <a:cxnLst/>
              <a:rect l="l" t="t" r="r" b="b"/>
              <a:pathLst>
                <a:path w="748" h="1304" extrusionOk="0">
                  <a:moveTo>
                    <a:pt x="130" y="1"/>
                  </a:moveTo>
                  <a:cubicBezTo>
                    <a:pt x="64" y="1"/>
                    <a:pt x="0" y="52"/>
                    <a:pt x="29" y="131"/>
                  </a:cubicBezTo>
                  <a:cubicBezTo>
                    <a:pt x="107" y="349"/>
                    <a:pt x="193" y="563"/>
                    <a:pt x="292" y="771"/>
                  </a:cubicBezTo>
                  <a:cubicBezTo>
                    <a:pt x="378" y="957"/>
                    <a:pt x="460" y="1164"/>
                    <a:pt x="629" y="1289"/>
                  </a:cubicBezTo>
                  <a:cubicBezTo>
                    <a:pt x="642" y="1299"/>
                    <a:pt x="655" y="1303"/>
                    <a:pt x="667" y="1303"/>
                  </a:cubicBezTo>
                  <a:cubicBezTo>
                    <a:pt x="712" y="1303"/>
                    <a:pt x="747" y="1247"/>
                    <a:pt x="740" y="1204"/>
                  </a:cubicBezTo>
                  <a:cubicBezTo>
                    <a:pt x="715" y="1018"/>
                    <a:pt x="593" y="858"/>
                    <a:pt x="510" y="691"/>
                  </a:cubicBezTo>
                  <a:cubicBezTo>
                    <a:pt x="409" y="490"/>
                    <a:pt x="318" y="283"/>
                    <a:pt x="237" y="73"/>
                  </a:cubicBezTo>
                  <a:cubicBezTo>
                    <a:pt x="217" y="23"/>
                    <a:pt x="173" y="1"/>
                    <a:pt x="13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20"/>
            <p:cNvSpPr/>
            <p:nvPr/>
          </p:nvSpPr>
          <p:spPr>
            <a:xfrm>
              <a:off x="334118" y="5061202"/>
              <a:ext cx="72531" cy="64054"/>
            </a:xfrm>
            <a:custGeom>
              <a:avLst/>
              <a:gdLst/>
              <a:ahLst/>
              <a:cxnLst/>
              <a:rect l="l" t="t" r="r" b="b"/>
              <a:pathLst>
                <a:path w="1771" h="1564" extrusionOk="0">
                  <a:moveTo>
                    <a:pt x="86" y="1"/>
                  </a:moveTo>
                  <a:cubicBezTo>
                    <a:pt x="31" y="1"/>
                    <a:pt x="0" y="81"/>
                    <a:pt x="56" y="112"/>
                  </a:cubicBezTo>
                  <a:cubicBezTo>
                    <a:pt x="694" y="457"/>
                    <a:pt x="1227" y="864"/>
                    <a:pt x="1574" y="1518"/>
                  </a:cubicBezTo>
                  <a:cubicBezTo>
                    <a:pt x="1592" y="1550"/>
                    <a:pt x="1619" y="1564"/>
                    <a:pt x="1647" y="1564"/>
                  </a:cubicBezTo>
                  <a:cubicBezTo>
                    <a:pt x="1708" y="1564"/>
                    <a:pt x="1771" y="1498"/>
                    <a:pt x="1733" y="1427"/>
                  </a:cubicBezTo>
                  <a:cubicBezTo>
                    <a:pt x="1392" y="782"/>
                    <a:pt x="819" y="203"/>
                    <a:pt x="102" y="3"/>
                  </a:cubicBezTo>
                  <a:cubicBezTo>
                    <a:pt x="96" y="1"/>
                    <a:pt x="91" y="1"/>
                    <a:pt x="86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20"/>
            <p:cNvSpPr/>
            <p:nvPr/>
          </p:nvSpPr>
          <p:spPr>
            <a:xfrm>
              <a:off x="2573292" y="5061448"/>
              <a:ext cx="15809" cy="29324"/>
            </a:xfrm>
            <a:custGeom>
              <a:avLst/>
              <a:gdLst/>
              <a:ahLst/>
              <a:cxnLst/>
              <a:rect l="l" t="t" r="r" b="b"/>
              <a:pathLst>
                <a:path w="386" h="716" extrusionOk="0">
                  <a:moveTo>
                    <a:pt x="130" y="0"/>
                  </a:moveTo>
                  <a:cubicBezTo>
                    <a:pt x="65" y="0"/>
                    <a:pt x="1" y="53"/>
                    <a:pt x="24" y="134"/>
                  </a:cubicBezTo>
                  <a:cubicBezTo>
                    <a:pt x="74" y="316"/>
                    <a:pt x="105" y="526"/>
                    <a:pt x="221" y="678"/>
                  </a:cubicBezTo>
                  <a:cubicBezTo>
                    <a:pt x="239" y="704"/>
                    <a:pt x="267" y="716"/>
                    <a:pt x="294" y="716"/>
                  </a:cubicBezTo>
                  <a:cubicBezTo>
                    <a:pt x="334" y="716"/>
                    <a:pt x="371" y="688"/>
                    <a:pt x="374" y="636"/>
                  </a:cubicBezTo>
                  <a:cubicBezTo>
                    <a:pt x="386" y="446"/>
                    <a:pt x="296" y="255"/>
                    <a:pt x="235" y="77"/>
                  </a:cubicBezTo>
                  <a:cubicBezTo>
                    <a:pt x="217" y="24"/>
                    <a:pt x="173" y="0"/>
                    <a:pt x="130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20"/>
            <p:cNvSpPr/>
            <p:nvPr/>
          </p:nvSpPr>
          <p:spPr>
            <a:xfrm>
              <a:off x="4014990" y="5062062"/>
              <a:ext cx="104271" cy="222345"/>
            </a:xfrm>
            <a:custGeom>
              <a:avLst/>
              <a:gdLst/>
              <a:ahLst/>
              <a:cxnLst/>
              <a:rect l="l" t="t" r="r" b="b"/>
              <a:pathLst>
                <a:path w="2546" h="5429" extrusionOk="0">
                  <a:moveTo>
                    <a:pt x="67" y="1"/>
                  </a:moveTo>
                  <a:cubicBezTo>
                    <a:pt x="34" y="1"/>
                    <a:pt x="1" y="38"/>
                    <a:pt x="24" y="74"/>
                  </a:cubicBezTo>
                  <a:cubicBezTo>
                    <a:pt x="1121" y="1785"/>
                    <a:pt x="2396" y="3221"/>
                    <a:pt x="2437" y="5379"/>
                  </a:cubicBezTo>
                  <a:cubicBezTo>
                    <a:pt x="2437" y="5412"/>
                    <a:pt x="2464" y="5429"/>
                    <a:pt x="2491" y="5429"/>
                  </a:cubicBezTo>
                  <a:cubicBezTo>
                    <a:pt x="2518" y="5429"/>
                    <a:pt x="2545" y="5411"/>
                    <a:pt x="2545" y="5376"/>
                  </a:cubicBezTo>
                  <a:cubicBezTo>
                    <a:pt x="2526" y="3367"/>
                    <a:pt x="1459" y="1450"/>
                    <a:pt x="99" y="15"/>
                  </a:cubicBezTo>
                  <a:cubicBezTo>
                    <a:pt x="89" y="5"/>
                    <a:pt x="78" y="1"/>
                    <a:pt x="67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20"/>
            <p:cNvSpPr/>
            <p:nvPr/>
          </p:nvSpPr>
          <p:spPr>
            <a:xfrm>
              <a:off x="2449198" y="5063864"/>
              <a:ext cx="13147" cy="36122"/>
            </a:xfrm>
            <a:custGeom>
              <a:avLst/>
              <a:gdLst/>
              <a:ahLst/>
              <a:cxnLst/>
              <a:rect l="l" t="t" r="r" b="b"/>
              <a:pathLst>
                <a:path w="321" h="882" extrusionOk="0">
                  <a:moveTo>
                    <a:pt x="86" y="0"/>
                  </a:moveTo>
                  <a:cubicBezTo>
                    <a:pt x="45" y="0"/>
                    <a:pt x="1" y="37"/>
                    <a:pt x="8" y="91"/>
                  </a:cubicBezTo>
                  <a:cubicBezTo>
                    <a:pt x="41" y="332"/>
                    <a:pt x="39" y="626"/>
                    <a:pt x="154" y="843"/>
                  </a:cubicBezTo>
                  <a:cubicBezTo>
                    <a:pt x="168" y="870"/>
                    <a:pt x="190" y="882"/>
                    <a:pt x="212" y="882"/>
                  </a:cubicBezTo>
                  <a:cubicBezTo>
                    <a:pt x="251" y="882"/>
                    <a:pt x="291" y="848"/>
                    <a:pt x="296" y="805"/>
                  </a:cubicBezTo>
                  <a:cubicBezTo>
                    <a:pt x="320" y="562"/>
                    <a:pt x="206" y="285"/>
                    <a:pt x="147" y="52"/>
                  </a:cubicBezTo>
                  <a:cubicBezTo>
                    <a:pt x="138" y="16"/>
                    <a:pt x="113" y="0"/>
                    <a:pt x="86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20"/>
            <p:cNvSpPr/>
            <p:nvPr/>
          </p:nvSpPr>
          <p:spPr>
            <a:xfrm>
              <a:off x="3366058" y="5064397"/>
              <a:ext cx="10812" cy="58074"/>
            </a:xfrm>
            <a:custGeom>
              <a:avLst/>
              <a:gdLst/>
              <a:ahLst/>
              <a:cxnLst/>
              <a:rect l="l" t="t" r="r" b="b"/>
              <a:pathLst>
                <a:path w="264" h="1418" extrusionOk="0">
                  <a:moveTo>
                    <a:pt x="132" y="0"/>
                  </a:moveTo>
                  <a:cubicBezTo>
                    <a:pt x="94" y="0"/>
                    <a:pt x="56" y="25"/>
                    <a:pt x="55" y="74"/>
                  </a:cubicBezTo>
                  <a:cubicBezTo>
                    <a:pt x="54" y="498"/>
                    <a:pt x="0" y="967"/>
                    <a:pt x="87" y="1384"/>
                  </a:cubicBezTo>
                  <a:cubicBezTo>
                    <a:pt x="92" y="1407"/>
                    <a:pt x="112" y="1418"/>
                    <a:pt x="132" y="1418"/>
                  </a:cubicBezTo>
                  <a:cubicBezTo>
                    <a:pt x="152" y="1418"/>
                    <a:pt x="172" y="1407"/>
                    <a:pt x="176" y="1384"/>
                  </a:cubicBezTo>
                  <a:cubicBezTo>
                    <a:pt x="264" y="967"/>
                    <a:pt x="210" y="498"/>
                    <a:pt x="208" y="74"/>
                  </a:cubicBezTo>
                  <a:cubicBezTo>
                    <a:pt x="208" y="25"/>
                    <a:pt x="170" y="0"/>
                    <a:pt x="132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20"/>
            <p:cNvSpPr/>
            <p:nvPr/>
          </p:nvSpPr>
          <p:spPr>
            <a:xfrm>
              <a:off x="2776388" y="5066731"/>
              <a:ext cx="74170" cy="111234"/>
            </a:xfrm>
            <a:custGeom>
              <a:avLst/>
              <a:gdLst/>
              <a:ahLst/>
              <a:cxnLst/>
              <a:rect l="l" t="t" r="r" b="b"/>
              <a:pathLst>
                <a:path w="1811" h="2716" extrusionOk="0">
                  <a:moveTo>
                    <a:pt x="70" y="1"/>
                  </a:moveTo>
                  <a:cubicBezTo>
                    <a:pt x="35" y="1"/>
                    <a:pt x="1" y="28"/>
                    <a:pt x="14" y="73"/>
                  </a:cubicBezTo>
                  <a:cubicBezTo>
                    <a:pt x="304" y="1054"/>
                    <a:pt x="841" y="2075"/>
                    <a:pt x="1677" y="2700"/>
                  </a:cubicBezTo>
                  <a:cubicBezTo>
                    <a:pt x="1690" y="2711"/>
                    <a:pt x="1704" y="2715"/>
                    <a:pt x="1716" y="2715"/>
                  </a:cubicBezTo>
                  <a:cubicBezTo>
                    <a:pt x="1771" y="2715"/>
                    <a:pt x="1811" y="2632"/>
                    <a:pt x="1768" y="2583"/>
                  </a:cubicBezTo>
                  <a:cubicBezTo>
                    <a:pt x="1082" y="1790"/>
                    <a:pt x="482" y="1045"/>
                    <a:pt x="126" y="41"/>
                  </a:cubicBezTo>
                  <a:cubicBezTo>
                    <a:pt x="116" y="13"/>
                    <a:pt x="93" y="1"/>
                    <a:pt x="7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20"/>
            <p:cNvSpPr/>
            <p:nvPr/>
          </p:nvSpPr>
          <p:spPr>
            <a:xfrm>
              <a:off x="2387479" y="5066936"/>
              <a:ext cx="35385" cy="171397"/>
            </a:xfrm>
            <a:custGeom>
              <a:avLst/>
              <a:gdLst/>
              <a:ahLst/>
              <a:cxnLst/>
              <a:rect l="l" t="t" r="r" b="b"/>
              <a:pathLst>
                <a:path w="864" h="4185" extrusionOk="0">
                  <a:moveTo>
                    <a:pt x="143" y="1"/>
                  </a:moveTo>
                  <a:cubicBezTo>
                    <a:pt x="76" y="1"/>
                    <a:pt x="1" y="58"/>
                    <a:pt x="17" y="146"/>
                  </a:cubicBezTo>
                  <a:cubicBezTo>
                    <a:pt x="265" y="1469"/>
                    <a:pt x="402" y="2833"/>
                    <a:pt x="726" y="4136"/>
                  </a:cubicBezTo>
                  <a:cubicBezTo>
                    <a:pt x="735" y="4169"/>
                    <a:pt x="763" y="4185"/>
                    <a:pt x="792" y="4185"/>
                  </a:cubicBezTo>
                  <a:cubicBezTo>
                    <a:pt x="827" y="4185"/>
                    <a:pt x="863" y="4161"/>
                    <a:pt x="861" y="4117"/>
                  </a:cubicBezTo>
                  <a:cubicBezTo>
                    <a:pt x="803" y="2769"/>
                    <a:pt x="487" y="1406"/>
                    <a:pt x="239" y="83"/>
                  </a:cubicBezTo>
                  <a:cubicBezTo>
                    <a:pt x="229" y="25"/>
                    <a:pt x="188" y="1"/>
                    <a:pt x="143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20"/>
            <p:cNvSpPr/>
            <p:nvPr/>
          </p:nvSpPr>
          <p:spPr>
            <a:xfrm>
              <a:off x="933699" y="5067509"/>
              <a:ext cx="124544" cy="111889"/>
            </a:xfrm>
            <a:custGeom>
              <a:avLst/>
              <a:gdLst/>
              <a:ahLst/>
              <a:cxnLst/>
              <a:rect l="l" t="t" r="r" b="b"/>
              <a:pathLst>
                <a:path w="3041" h="2732" extrusionOk="0">
                  <a:moveTo>
                    <a:pt x="75" y="0"/>
                  </a:moveTo>
                  <a:cubicBezTo>
                    <a:pt x="28" y="0"/>
                    <a:pt x="0" y="81"/>
                    <a:pt x="50" y="106"/>
                  </a:cubicBezTo>
                  <a:cubicBezTo>
                    <a:pt x="1227" y="692"/>
                    <a:pt x="2210" y="1558"/>
                    <a:pt x="2877" y="2694"/>
                  </a:cubicBezTo>
                  <a:cubicBezTo>
                    <a:pt x="2893" y="2721"/>
                    <a:pt x="2916" y="2732"/>
                    <a:pt x="2939" y="2732"/>
                  </a:cubicBezTo>
                  <a:cubicBezTo>
                    <a:pt x="2990" y="2732"/>
                    <a:pt x="3040" y="2678"/>
                    <a:pt x="3007" y="2620"/>
                  </a:cubicBezTo>
                  <a:cubicBezTo>
                    <a:pt x="2331" y="1446"/>
                    <a:pt x="1346" y="532"/>
                    <a:pt x="93" y="4"/>
                  </a:cubicBezTo>
                  <a:cubicBezTo>
                    <a:pt x="87" y="1"/>
                    <a:pt x="81" y="0"/>
                    <a:pt x="75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20"/>
            <p:cNvSpPr/>
            <p:nvPr/>
          </p:nvSpPr>
          <p:spPr>
            <a:xfrm>
              <a:off x="3786379" y="5069311"/>
              <a:ext cx="16054" cy="107998"/>
            </a:xfrm>
            <a:custGeom>
              <a:avLst/>
              <a:gdLst/>
              <a:ahLst/>
              <a:cxnLst/>
              <a:rect l="l" t="t" r="r" b="b"/>
              <a:pathLst>
                <a:path w="392" h="2637" extrusionOk="0">
                  <a:moveTo>
                    <a:pt x="64" y="0"/>
                  </a:moveTo>
                  <a:cubicBezTo>
                    <a:pt x="35" y="0"/>
                    <a:pt x="6" y="20"/>
                    <a:pt x="6" y="54"/>
                  </a:cubicBezTo>
                  <a:cubicBezTo>
                    <a:pt x="1" y="887"/>
                    <a:pt x="123" y="1722"/>
                    <a:pt x="204" y="2548"/>
                  </a:cubicBezTo>
                  <a:cubicBezTo>
                    <a:pt x="210" y="2607"/>
                    <a:pt x="258" y="2637"/>
                    <a:pt x="304" y="2637"/>
                  </a:cubicBezTo>
                  <a:cubicBezTo>
                    <a:pt x="349" y="2637"/>
                    <a:pt x="391" y="2607"/>
                    <a:pt x="386" y="2548"/>
                  </a:cubicBezTo>
                  <a:cubicBezTo>
                    <a:pt x="311" y="1714"/>
                    <a:pt x="274" y="863"/>
                    <a:pt x="114" y="40"/>
                  </a:cubicBezTo>
                  <a:cubicBezTo>
                    <a:pt x="108" y="13"/>
                    <a:pt x="86" y="0"/>
                    <a:pt x="64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20"/>
            <p:cNvSpPr/>
            <p:nvPr/>
          </p:nvSpPr>
          <p:spPr>
            <a:xfrm>
              <a:off x="5884627" y="5072465"/>
              <a:ext cx="43126" cy="103166"/>
            </a:xfrm>
            <a:custGeom>
              <a:avLst/>
              <a:gdLst/>
              <a:ahLst/>
              <a:cxnLst/>
              <a:rect l="l" t="t" r="r" b="b"/>
              <a:pathLst>
                <a:path w="1053" h="2519" extrusionOk="0">
                  <a:moveTo>
                    <a:pt x="92" y="0"/>
                  </a:moveTo>
                  <a:cubicBezTo>
                    <a:pt x="46" y="0"/>
                    <a:pt x="0" y="38"/>
                    <a:pt x="18" y="92"/>
                  </a:cubicBezTo>
                  <a:cubicBezTo>
                    <a:pt x="297" y="880"/>
                    <a:pt x="621" y="1636"/>
                    <a:pt x="837" y="2446"/>
                  </a:cubicBezTo>
                  <a:cubicBezTo>
                    <a:pt x="850" y="2497"/>
                    <a:pt x="889" y="2519"/>
                    <a:pt x="930" y="2519"/>
                  </a:cubicBezTo>
                  <a:cubicBezTo>
                    <a:pt x="990" y="2519"/>
                    <a:pt x="1053" y="2469"/>
                    <a:pt x="1033" y="2393"/>
                  </a:cubicBezTo>
                  <a:cubicBezTo>
                    <a:pt x="818" y="1592"/>
                    <a:pt x="569" y="758"/>
                    <a:pt x="152" y="34"/>
                  </a:cubicBezTo>
                  <a:cubicBezTo>
                    <a:pt x="138" y="1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20"/>
            <p:cNvSpPr/>
            <p:nvPr/>
          </p:nvSpPr>
          <p:spPr>
            <a:xfrm>
              <a:off x="7262639" y="5075373"/>
              <a:ext cx="22157" cy="46484"/>
            </a:xfrm>
            <a:custGeom>
              <a:avLst/>
              <a:gdLst/>
              <a:ahLst/>
              <a:cxnLst/>
              <a:rect l="l" t="t" r="r" b="b"/>
              <a:pathLst>
                <a:path w="541" h="1135" extrusionOk="0">
                  <a:moveTo>
                    <a:pt x="84" y="1"/>
                  </a:moveTo>
                  <a:cubicBezTo>
                    <a:pt x="41" y="1"/>
                    <a:pt x="1" y="30"/>
                    <a:pt x="21" y="80"/>
                  </a:cubicBezTo>
                  <a:cubicBezTo>
                    <a:pt x="156" y="399"/>
                    <a:pt x="282" y="716"/>
                    <a:pt x="334" y="1063"/>
                  </a:cubicBezTo>
                  <a:cubicBezTo>
                    <a:pt x="342" y="1113"/>
                    <a:pt x="378" y="1135"/>
                    <a:pt x="416" y="1135"/>
                  </a:cubicBezTo>
                  <a:cubicBezTo>
                    <a:pt x="475" y="1135"/>
                    <a:pt x="541" y="1085"/>
                    <a:pt x="528" y="1008"/>
                  </a:cubicBezTo>
                  <a:cubicBezTo>
                    <a:pt x="471" y="656"/>
                    <a:pt x="364" y="314"/>
                    <a:pt x="145" y="28"/>
                  </a:cubicBezTo>
                  <a:cubicBezTo>
                    <a:pt x="130" y="9"/>
                    <a:pt x="107" y="1"/>
                    <a:pt x="84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20"/>
            <p:cNvSpPr/>
            <p:nvPr/>
          </p:nvSpPr>
          <p:spPr>
            <a:xfrm>
              <a:off x="3402344" y="5077175"/>
              <a:ext cx="13024" cy="53528"/>
            </a:xfrm>
            <a:custGeom>
              <a:avLst/>
              <a:gdLst/>
              <a:ahLst/>
              <a:cxnLst/>
              <a:rect l="l" t="t" r="r" b="b"/>
              <a:pathLst>
                <a:path w="318" h="1307" extrusionOk="0">
                  <a:moveTo>
                    <a:pt x="241" y="0"/>
                  </a:moveTo>
                  <a:cubicBezTo>
                    <a:pt x="216" y="0"/>
                    <a:pt x="192" y="14"/>
                    <a:pt x="185" y="45"/>
                  </a:cubicBezTo>
                  <a:cubicBezTo>
                    <a:pt x="97" y="422"/>
                    <a:pt x="0" y="892"/>
                    <a:pt x="101" y="1273"/>
                  </a:cubicBezTo>
                  <a:cubicBezTo>
                    <a:pt x="107" y="1294"/>
                    <a:pt x="129" y="1306"/>
                    <a:pt x="149" y="1306"/>
                  </a:cubicBezTo>
                  <a:cubicBezTo>
                    <a:pt x="169" y="1306"/>
                    <a:pt x="187" y="1296"/>
                    <a:pt x="190" y="1273"/>
                  </a:cubicBezTo>
                  <a:cubicBezTo>
                    <a:pt x="214" y="1098"/>
                    <a:pt x="198" y="920"/>
                    <a:pt x="208" y="744"/>
                  </a:cubicBezTo>
                  <a:cubicBezTo>
                    <a:pt x="220" y="519"/>
                    <a:pt x="255" y="297"/>
                    <a:pt x="306" y="78"/>
                  </a:cubicBezTo>
                  <a:cubicBezTo>
                    <a:pt x="317" y="32"/>
                    <a:pt x="278" y="0"/>
                    <a:pt x="241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20"/>
            <p:cNvSpPr/>
            <p:nvPr/>
          </p:nvSpPr>
          <p:spPr>
            <a:xfrm>
              <a:off x="2650738" y="5080328"/>
              <a:ext cx="26047" cy="46525"/>
            </a:xfrm>
            <a:custGeom>
              <a:avLst/>
              <a:gdLst/>
              <a:ahLst/>
              <a:cxnLst/>
              <a:rect l="l" t="t" r="r" b="b"/>
              <a:pathLst>
                <a:path w="636" h="1136" extrusionOk="0">
                  <a:moveTo>
                    <a:pt x="121" y="1"/>
                  </a:moveTo>
                  <a:cubicBezTo>
                    <a:pt x="62" y="1"/>
                    <a:pt x="1" y="39"/>
                    <a:pt x="6" y="108"/>
                  </a:cubicBezTo>
                  <a:cubicBezTo>
                    <a:pt x="34" y="469"/>
                    <a:pt x="149" y="942"/>
                    <a:pt x="496" y="1126"/>
                  </a:cubicBezTo>
                  <a:cubicBezTo>
                    <a:pt x="508" y="1133"/>
                    <a:pt x="520" y="1135"/>
                    <a:pt x="533" y="1135"/>
                  </a:cubicBezTo>
                  <a:cubicBezTo>
                    <a:pt x="584" y="1135"/>
                    <a:pt x="636" y="1092"/>
                    <a:pt x="615" y="1036"/>
                  </a:cubicBezTo>
                  <a:cubicBezTo>
                    <a:pt x="560" y="881"/>
                    <a:pt x="467" y="751"/>
                    <a:pt x="393" y="605"/>
                  </a:cubicBezTo>
                  <a:cubicBezTo>
                    <a:pt x="307" y="437"/>
                    <a:pt x="253" y="263"/>
                    <a:pt x="223" y="79"/>
                  </a:cubicBezTo>
                  <a:cubicBezTo>
                    <a:pt x="213" y="25"/>
                    <a:pt x="167" y="1"/>
                    <a:pt x="121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20"/>
            <p:cNvSpPr/>
            <p:nvPr/>
          </p:nvSpPr>
          <p:spPr>
            <a:xfrm>
              <a:off x="6826264" y="5084178"/>
              <a:ext cx="49597" cy="57337"/>
            </a:xfrm>
            <a:custGeom>
              <a:avLst/>
              <a:gdLst/>
              <a:ahLst/>
              <a:cxnLst/>
              <a:rect l="l" t="t" r="r" b="b"/>
              <a:pathLst>
                <a:path w="1211" h="1400" extrusionOk="0">
                  <a:moveTo>
                    <a:pt x="75" y="1"/>
                  </a:moveTo>
                  <a:cubicBezTo>
                    <a:pt x="30" y="1"/>
                    <a:pt x="1" y="62"/>
                    <a:pt x="33" y="103"/>
                  </a:cubicBezTo>
                  <a:cubicBezTo>
                    <a:pt x="383" y="520"/>
                    <a:pt x="754" y="876"/>
                    <a:pt x="1025" y="1358"/>
                  </a:cubicBezTo>
                  <a:cubicBezTo>
                    <a:pt x="1041" y="1387"/>
                    <a:pt x="1067" y="1399"/>
                    <a:pt x="1093" y="1399"/>
                  </a:cubicBezTo>
                  <a:cubicBezTo>
                    <a:pt x="1151" y="1399"/>
                    <a:pt x="1210" y="1338"/>
                    <a:pt x="1173" y="1270"/>
                  </a:cubicBezTo>
                  <a:cubicBezTo>
                    <a:pt x="913" y="809"/>
                    <a:pt x="564" y="295"/>
                    <a:pt x="105" y="10"/>
                  </a:cubicBezTo>
                  <a:cubicBezTo>
                    <a:pt x="95" y="4"/>
                    <a:pt x="84" y="1"/>
                    <a:pt x="75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20"/>
            <p:cNvSpPr/>
            <p:nvPr/>
          </p:nvSpPr>
          <p:spPr>
            <a:xfrm>
              <a:off x="2671133" y="5084424"/>
              <a:ext cx="47876" cy="294098"/>
            </a:xfrm>
            <a:custGeom>
              <a:avLst/>
              <a:gdLst/>
              <a:ahLst/>
              <a:cxnLst/>
              <a:rect l="l" t="t" r="r" b="b"/>
              <a:pathLst>
                <a:path w="1169" h="7181" extrusionOk="0">
                  <a:moveTo>
                    <a:pt x="103" y="0"/>
                  </a:moveTo>
                  <a:cubicBezTo>
                    <a:pt x="53" y="0"/>
                    <a:pt x="1" y="31"/>
                    <a:pt x="9" y="86"/>
                  </a:cubicBezTo>
                  <a:cubicBezTo>
                    <a:pt x="39" y="354"/>
                    <a:pt x="69" y="614"/>
                    <a:pt x="96" y="883"/>
                  </a:cubicBezTo>
                  <a:cubicBezTo>
                    <a:pt x="100" y="883"/>
                    <a:pt x="96" y="887"/>
                    <a:pt x="96" y="887"/>
                  </a:cubicBezTo>
                  <a:cubicBezTo>
                    <a:pt x="100" y="925"/>
                    <a:pt x="107" y="963"/>
                    <a:pt x="107" y="997"/>
                  </a:cubicBezTo>
                  <a:cubicBezTo>
                    <a:pt x="111" y="1001"/>
                    <a:pt x="107" y="1001"/>
                    <a:pt x="107" y="1001"/>
                  </a:cubicBezTo>
                  <a:cubicBezTo>
                    <a:pt x="279" y="2537"/>
                    <a:pt x="449" y="4090"/>
                    <a:pt x="693" y="5620"/>
                  </a:cubicBezTo>
                  <a:lnTo>
                    <a:pt x="693" y="5623"/>
                  </a:lnTo>
                  <a:cubicBezTo>
                    <a:pt x="773" y="6126"/>
                    <a:pt x="862" y="6625"/>
                    <a:pt x="965" y="7118"/>
                  </a:cubicBezTo>
                  <a:cubicBezTo>
                    <a:pt x="965" y="7143"/>
                    <a:pt x="969" y="7162"/>
                    <a:pt x="977" y="7181"/>
                  </a:cubicBezTo>
                  <a:lnTo>
                    <a:pt x="1169" y="7181"/>
                  </a:lnTo>
                  <a:cubicBezTo>
                    <a:pt x="1107" y="6323"/>
                    <a:pt x="1011" y="5459"/>
                    <a:pt x="895" y="4599"/>
                  </a:cubicBezTo>
                  <a:lnTo>
                    <a:pt x="895" y="4595"/>
                  </a:lnTo>
                  <a:cubicBezTo>
                    <a:pt x="709" y="3210"/>
                    <a:pt x="470" y="1827"/>
                    <a:pt x="247" y="458"/>
                  </a:cubicBezTo>
                  <a:cubicBezTo>
                    <a:pt x="226" y="323"/>
                    <a:pt x="204" y="194"/>
                    <a:pt x="182" y="63"/>
                  </a:cubicBezTo>
                  <a:cubicBezTo>
                    <a:pt x="175" y="23"/>
                    <a:pt x="144" y="4"/>
                    <a:pt x="109" y="0"/>
                  </a:cubicBezTo>
                  <a:cubicBezTo>
                    <a:pt x="107" y="0"/>
                    <a:pt x="105" y="0"/>
                    <a:pt x="103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20"/>
            <p:cNvSpPr/>
            <p:nvPr/>
          </p:nvSpPr>
          <p:spPr>
            <a:xfrm>
              <a:off x="2864851" y="5084833"/>
              <a:ext cx="52422" cy="101200"/>
            </a:xfrm>
            <a:custGeom>
              <a:avLst/>
              <a:gdLst/>
              <a:ahLst/>
              <a:cxnLst/>
              <a:rect l="l" t="t" r="r" b="b"/>
              <a:pathLst>
                <a:path w="1280" h="2471" extrusionOk="0">
                  <a:moveTo>
                    <a:pt x="117" y="0"/>
                  </a:moveTo>
                  <a:cubicBezTo>
                    <a:pt x="58" y="0"/>
                    <a:pt x="1" y="59"/>
                    <a:pt x="42" y="123"/>
                  </a:cubicBezTo>
                  <a:cubicBezTo>
                    <a:pt x="512" y="857"/>
                    <a:pt x="804" y="1658"/>
                    <a:pt x="1174" y="2443"/>
                  </a:cubicBezTo>
                  <a:cubicBezTo>
                    <a:pt x="1184" y="2463"/>
                    <a:pt x="1199" y="2471"/>
                    <a:pt x="1215" y="2471"/>
                  </a:cubicBezTo>
                  <a:cubicBezTo>
                    <a:pt x="1246" y="2471"/>
                    <a:pt x="1279" y="2438"/>
                    <a:pt x="1274" y="2402"/>
                  </a:cubicBezTo>
                  <a:cubicBezTo>
                    <a:pt x="1131" y="1540"/>
                    <a:pt x="671" y="752"/>
                    <a:pt x="187" y="39"/>
                  </a:cubicBezTo>
                  <a:cubicBezTo>
                    <a:pt x="168" y="12"/>
                    <a:pt x="142" y="0"/>
                    <a:pt x="117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20"/>
            <p:cNvSpPr/>
            <p:nvPr/>
          </p:nvSpPr>
          <p:spPr>
            <a:xfrm>
              <a:off x="2804483" y="5085120"/>
              <a:ext cx="39112" cy="72245"/>
            </a:xfrm>
            <a:custGeom>
              <a:avLst/>
              <a:gdLst/>
              <a:ahLst/>
              <a:cxnLst/>
              <a:rect l="l" t="t" r="r" b="b"/>
              <a:pathLst>
                <a:path w="955" h="1764" extrusionOk="0">
                  <a:moveTo>
                    <a:pt x="132" y="0"/>
                  </a:moveTo>
                  <a:cubicBezTo>
                    <a:pt x="67" y="0"/>
                    <a:pt x="1" y="70"/>
                    <a:pt x="42" y="145"/>
                  </a:cubicBezTo>
                  <a:cubicBezTo>
                    <a:pt x="330" y="665"/>
                    <a:pt x="549" y="1215"/>
                    <a:pt x="835" y="1734"/>
                  </a:cubicBezTo>
                  <a:cubicBezTo>
                    <a:pt x="847" y="1754"/>
                    <a:pt x="865" y="1763"/>
                    <a:pt x="883" y="1763"/>
                  </a:cubicBezTo>
                  <a:cubicBezTo>
                    <a:pt x="919" y="1763"/>
                    <a:pt x="955" y="1731"/>
                    <a:pt x="945" y="1688"/>
                  </a:cubicBezTo>
                  <a:cubicBezTo>
                    <a:pt x="796" y="1107"/>
                    <a:pt x="499" y="567"/>
                    <a:pt x="207" y="48"/>
                  </a:cubicBezTo>
                  <a:cubicBezTo>
                    <a:pt x="189" y="14"/>
                    <a:pt x="160" y="0"/>
                    <a:pt x="132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20"/>
            <p:cNvSpPr/>
            <p:nvPr/>
          </p:nvSpPr>
          <p:spPr>
            <a:xfrm>
              <a:off x="2610274" y="5087331"/>
              <a:ext cx="67985" cy="263955"/>
            </a:xfrm>
            <a:custGeom>
              <a:avLst/>
              <a:gdLst/>
              <a:ahLst/>
              <a:cxnLst/>
              <a:rect l="l" t="t" r="r" b="b"/>
              <a:pathLst>
                <a:path w="1660" h="6445" extrusionOk="0">
                  <a:moveTo>
                    <a:pt x="87" y="0"/>
                  </a:moveTo>
                  <a:cubicBezTo>
                    <a:pt x="43" y="0"/>
                    <a:pt x="1" y="28"/>
                    <a:pt x="4" y="85"/>
                  </a:cubicBezTo>
                  <a:cubicBezTo>
                    <a:pt x="131" y="2197"/>
                    <a:pt x="492" y="4504"/>
                    <a:pt x="1479" y="6400"/>
                  </a:cubicBezTo>
                  <a:cubicBezTo>
                    <a:pt x="1494" y="6431"/>
                    <a:pt x="1522" y="6444"/>
                    <a:pt x="1550" y="6444"/>
                  </a:cubicBezTo>
                  <a:cubicBezTo>
                    <a:pt x="1603" y="6444"/>
                    <a:pt x="1660" y="6396"/>
                    <a:pt x="1642" y="6333"/>
                  </a:cubicBezTo>
                  <a:cubicBezTo>
                    <a:pt x="988" y="4237"/>
                    <a:pt x="346" y="2299"/>
                    <a:pt x="182" y="85"/>
                  </a:cubicBezTo>
                  <a:cubicBezTo>
                    <a:pt x="177" y="28"/>
                    <a:pt x="131" y="0"/>
                    <a:pt x="87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20"/>
            <p:cNvSpPr/>
            <p:nvPr/>
          </p:nvSpPr>
          <p:spPr>
            <a:xfrm>
              <a:off x="6233850" y="5087413"/>
              <a:ext cx="56026" cy="129786"/>
            </a:xfrm>
            <a:custGeom>
              <a:avLst/>
              <a:gdLst/>
              <a:ahLst/>
              <a:cxnLst/>
              <a:rect l="l" t="t" r="r" b="b"/>
              <a:pathLst>
                <a:path w="1368" h="3169" extrusionOk="0">
                  <a:moveTo>
                    <a:pt x="73" y="1"/>
                  </a:moveTo>
                  <a:cubicBezTo>
                    <a:pt x="36" y="1"/>
                    <a:pt x="0" y="39"/>
                    <a:pt x="23" y="83"/>
                  </a:cubicBezTo>
                  <a:cubicBezTo>
                    <a:pt x="537" y="1056"/>
                    <a:pt x="959" y="2034"/>
                    <a:pt x="1200" y="3111"/>
                  </a:cubicBezTo>
                  <a:cubicBezTo>
                    <a:pt x="1209" y="3151"/>
                    <a:pt x="1239" y="3168"/>
                    <a:pt x="1270" y="3168"/>
                  </a:cubicBezTo>
                  <a:cubicBezTo>
                    <a:pt x="1317" y="3168"/>
                    <a:pt x="1367" y="3129"/>
                    <a:pt x="1354" y="3070"/>
                  </a:cubicBezTo>
                  <a:cubicBezTo>
                    <a:pt x="1111" y="1997"/>
                    <a:pt x="729" y="947"/>
                    <a:pt x="118" y="27"/>
                  </a:cubicBezTo>
                  <a:cubicBezTo>
                    <a:pt x="106" y="8"/>
                    <a:pt x="89" y="1"/>
                    <a:pt x="73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20"/>
            <p:cNvSpPr/>
            <p:nvPr/>
          </p:nvSpPr>
          <p:spPr>
            <a:xfrm>
              <a:off x="2562357" y="5088437"/>
              <a:ext cx="23017" cy="250194"/>
            </a:xfrm>
            <a:custGeom>
              <a:avLst/>
              <a:gdLst/>
              <a:ahLst/>
              <a:cxnLst/>
              <a:rect l="l" t="t" r="r" b="b"/>
              <a:pathLst>
                <a:path w="562" h="6109" extrusionOk="0">
                  <a:moveTo>
                    <a:pt x="109" y="0"/>
                  </a:moveTo>
                  <a:cubicBezTo>
                    <a:pt x="52" y="0"/>
                    <a:pt x="0" y="36"/>
                    <a:pt x="7" y="108"/>
                  </a:cubicBezTo>
                  <a:cubicBezTo>
                    <a:pt x="200" y="2106"/>
                    <a:pt x="34" y="4039"/>
                    <a:pt x="21" y="6034"/>
                  </a:cubicBezTo>
                  <a:cubicBezTo>
                    <a:pt x="21" y="6080"/>
                    <a:pt x="62" y="6108"/>
                    <a:pt x="101" y="6108"/>
                  </a:cubicBezTo>
                  <a:cubicBezTo>
                    <a:pt x="132" y="6108"/>
                    <a:pt x="161" y="6091"/>
                    <a:pt x="169" y="6054"/>
                  </a:cubicBezTo>
                  <a:cubicBezTo>
                    <a:pt x="561" y="4141"/>
                    <a:pt x="420" y="2041"/>
                    <a:pt x="233" y="110"/>
                  </a:cubicBezTo>
                  <a:cubicBezTo>
                    <a:pt x="226" y="37"/>
                    <a:pt x="165" y="0"/>
                    <a:pt x="109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20"/>
            <p:cNvSpPr/>
            <p:nvPr/>
          </p:nvSpPr>
          <p:spPr>
            <a:xfrm>
              <a:off x="2509279" y="5091959"/>
              <a:ext cx="9583" cy="39235"/>
            </a:xfrm>
            <a:custGeom>
              <a:avLst/>
              <a:gdLst/>
              <a:ahLst/>
              <a:cxnLst/>
              <a:rect l="l" t="t" r="r" b="b"/>
              <a:pathLst>
                <a:path w="234" h="958" extrusionOk="0">
                  <a:moveTo>
                    <a:pt x="57" y="1"/>
                  </a:moveTo>
                  <a:cubicBezTo>
                    <a:pt x="36" y="1"/>
                    <a:pt x="15" y="15"/>
                    <a:pt x="17" y="40"/>
                  </a:cubicBezTo>
                  <a:cubicBezTo>
                    <a:pt x="31" y="324"/>
                    <a:pt x="0" y="653"/>
                    <a:pt x="100" y="924"/>
                  </a:cubicBezTo>
                  <a:cubicBezTo>
                    <a:pt x="108" y="944"/>
                    <a:pt x="132" y="958"/>
                    <a:pt x="154" y="958"/>
                  </a:cubicBezTo>
                  <a:cubicBezTo>
                    <a:pt x="173" y="958"/>
                    <a:pt x="190" y="948"/>
                    <a:pt x="193" y="924"/>
                  </a:cubicBezTo>
                  <a:cubicBezTo>
                    <a:pt x="234" y="633"/>
                    <a:pt x="139" y="316"/>
                    <a:pt x="93" y="30"/>
                  </a:cubicBezTo>
                  <a:cubicBezTo>
                    <a:pt x="89" y="10"/>
                    <a:pt x="73" y="1"/>
                    <a:pt x="57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20"/>
            <p:cNvSpPr/>
            <p:nvPr/>
          </p:nvSpPr>
          <p:spPr>
            <a:xfrm>
              <a:off x="2829056" y="5093884"/>
              <a:ext cx="57050" cy="96039"/>
            </a:xfrm>
            <a:custGeom>
              <a:avLst/>
              <a:gdLst/>
              <a:ahLst/>
              <a:cxnLst/>
              <a:rect l="l" t="t" r="r" b="b"/>
              <a:pathLst>
                <a:path w="1393" h="2345" extrusionOk="0">
                  <a:moveTo>
                    <a:pt x="101" y="1"/>
                  </a:moveTo>
                  <a:cubicBezTo>
                    <a:pt x="47" y="1"/>
                    <a:pt x="1" y="70"/>
                    <a:pt x="50" y="122"/>
                  </a:cubicBezTo>
                  <a:cubicBezTo>
                    <a:pt x="641" y="738"/>
                    <a:pt x="1007" y="1488"/>
                    <a:pt x="1260" y="2298"/>
                  </a:cubicBezTo>
                  <a:cubicBezTo>
                    <a:pt x="1270" y="2331"/>
                    <a:pt x="1294" y="2345"/>
                    <a:pt x="1318" y="2345"/>
                  </a:cubicBezTo>
                  <a:cubicBezTo>
                    <a:pt x="1355" y="2345"/>
                    <a:pt x="1392" y="2313"/>
                    <a:pt x="1385" y="2264"/>
                  </a:cubicBezTo>
                  <a:cubicBezTo>
                    <a:pt x="1253" y="1383"/>
                    <a:pt x="790" y="631"/>
                    <a:pt x="149" y="21"/>
                  </a:cubicBezTo>
                  <a:cubicBezTo>
                    <a:pt x="134" y="7"/>
                    <a:pt x="117" y="1"/>
                    <a:pt x="101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20"/>
            <p:cNvSpPr/>
            <p:nvPr/>
          </p:nvSpPr>
          <p:spPr>
            <a:xfrm>
              <a:off x="3659664" y="5097570"/>
              <a:ext cx="62211" cy="135930"/>
            </a:xfrm>
            <a:custGeom>
              <a:avLst/>
              <a:gdLst/>
              <a:ahLst/>
              <a:cxnLst/>
              <a:rect l="l" t="t" r="r" b="b"/>
              <a:pathLst>
                <a:path w="1519" h="3319" extrusionOk="0">
                  <a:moveTo>
                    <a:pt x="74" y="0"/>
                  </a:moveTo>
                  <a:cubicBezTo>
                    <a:pt x="38" y="0"/>
                    <a:pt x="1" y="44"/>
                    <a:pt x="24" y="80"/>
                  </a:cubicBezTo>
                  <a:cubicBezTo>
                    <a:pt x="665" y="1092"/>
                    <a:pt x="1169" y="2091"/>
                    <a:pt x="1397" y="3276"/>
                  </a:cubicBezTo>
                  <a:cubicBezTo>
                    <a:pt x="1403" y="3306"/>
                    <a:pt x="1425" y="3319"/>
                    <a:pt x="1448" y="3319"/>
                  </a:cubicBezTo>
                  <a:cubicBezTo>
                    <a:pt x="1481" y="3319"/>
                    <a:pt x="1518" y="3290"/>
                    <a:pt x="1511" y="3247"/>
                  </a:cubicBezTo>
                  <a:cubicBezTo>
                    <a:pt x="1307" y="2081"/>
                    <a:pt x="876" y="929"/>
                    <a:pt x="107" y="16"/>
                  </a:cubicBezTo>
                  <a:cubicBezTo>
                    <a:pt x="98" y="5"/>
                    <a:pt x="86" y="0"/>
                    <a:pt x="74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20"/>
            <p:cNvSpPr/>
            <p:nvPr/>
          </p:nvSpPr>
          <p:spPr>
            <a:xfrm>
              <a:off x="2753453" y="5097652"/>
              <a:ext cx="39194" cy="73555"/>
            </a:xfrm>
            <a:custGeom>
              <a:avLst/>
              <a:gdLst/>
              <a:ahLst/>
              <a:cxnLst/>
              <a:rect l="l" t="t" r="r" b="b"/>
              <a:pathLst>
                <a:path w="957" h="1796" extrusionOk="0">
                  <a:moveTo>
                    <a:pt x="141" y="0"/>
                  </a:moveTo>
                  <a:cubicBezTo>
                    <a:pt x="70" y="0"/>
                    <a:pt x="1" y="72"/>
                    <a:pt x="53" y="144"/>
                  </a:cubicBezTo>
                  <a:cubicBezTo>
                    <a:pt x="214" y="375"/>
                    <a:pt x="370" y="611"/>
                    <a:pt x="492" y="867"/>
                  </a:cubicBezTo>
                  <a:cubicBezTo>
                    <a:pt x="628" y="1155"/>
                    <a:pt x="677" y="1439"/>
                    <a:pt x="749" y="1745"/>
                  </a:cubicBezTo>
                  <a:cubicBezTo>
                    <a:pt x="758" y="1780"/>
                    <a:pt x="784" y="1796"/>
                    <a:pt x="811" y="1796"/>
                  </a:cubicBezTo>
                  <a:cubicBezTo>
                    <a:pt x="847" y="1796"/>
                    <a:pt x="886" y="1768"/>
                    <a:pt x="890" y="1726"/>
                  </a:cubicBezTo>
                  <a:cubicBezTo>
                    <a:pt x="956" y="1125"/>
                    <a:pt x="547" y="511"/>
                    <a:pt x="223" y="44"/>
                  </a:cubicBezTo>
                  <a:cubicBezTo>
                    <a:pt x="201" y="13"/>
                    <a:pt x="171" y="0"/>
                    <a:pt x="141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20"/>
            <p:cNvSpPr/>
            <p:nvPr/>
          </p:nvSpPr>
          <p:spPr>
            <a:xfrm>
              <a:off x="2698205" y="5097734"/>
              <a:ext cx="14785" cy="16628"/>
            </a:xfrm>
            <a:custGeom>
              <a:avLst/>
              <a:gdLst/>
              <a:ahLst/>
              <a:cxnLst/>
              <a:rect l="l" t="t" r="r" b="b"/>
              <a:pathLst>
                <a:path w="361" h="406" extrusionOk="0">
                  <a:moveTo>
                    <a:pt x="164" y="0"/>
                  </a:moveTo>
                  <a:cubicBezTo>
                    <a:pt x="81" y="0"/>
                    <a:pt x="0" y="82"/>
                    <a:pt x="62" y="170"/>
                  </a:cubicBezTo>
                  <a:cubicBezTo>
                    <a:pt x="98" y="223"/>
                    <a:pt x="109" y="277"/>
                    <a:pt x="133" y="335"/>
                  </a:cubicBezTo>
                  <a:cubicBezTo>
                    <a:pt x="152" y="381"/>
                    <a:pt x="192" y="406"/>
                    <a:pt x="232" y="406"/>
                  </a:cubicBezTo>
                  <a:cubicBezTo>
                    <a:pt x="270" y="406"/>
                    <a:pt x="307" y="383"/>
                    <a:pt x="323" y="335"/>
                  </a:cubicBezTo>
                  <a:cubicBezTo>
                    <a:pt x="360" y="230"/>
                    <a:pt x="327" y="142"/>
                    <a:pt x="264" y="52"/>
                  </a:cubicBezTo>
                  <a:cubicBezTo>
                    <a:pt x="237" y="15"/>
                    <a:pt x="201" y="0"/>
                    <a:pt x="164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20"/>
            <p:cNvSpPr/>
            <p:nvPr/>
          </p:nvSpPr>
          <p:spPr>
            <a:xfrm>
              <a:off x="5855139" y="5101584"/>
              <a:ext cx="21133" cy="69173"/>
            </a:xfrm>
            <a:custGeom>
              <a:avLst/>
              <a:gdLst/>
              <a:ahLst/>
              <a:cxnLst/>
              <a:rect l="l" t="t" r="r" b="b"/>
              <a:pathLst>
                <a:path w="516" h="1689" extrusionOk="0">
                  <a:moveTo>
                    <a:pt x="59" y="1"/>
                  </a:moveTo>
                  <a:cubicBezTo>
                    <a:pt x="31" y="1"/>
                    <a:pt x="0" y="28"/>
                    <a:pt x="9" y="62"/>
                  </a:cubicBezTo>
                  <a:cubicBezTo>
                    <a:pt x="140" y="597"/>
                    <a:pt x="320" y="1111"/>
                    <a:pt x="421" y="1655"/>
                  </a:cubicBezTo>
                  <a:cubicBezTo>
                    <a:pt x="425" y="1678"/>
                    <a:pt x="441" y="1688"/>
                    <a:pt x="459" y="1688"/>
                  </a:cubicBezTo>
                  <a:cubicBezTo>
                    <a:pt x="486" y="1688"/>
                    <a:pt x="516" y="1665"/>
                    <a:pt x="510" y="1631"/>
                  </a:cubicBezTo>
                  <a:cubicBezTo>
                    <a:pt x="424" y="1093"/>
                    <a:pt x="320" y="525"/>
                    <a:pt x="96" y="25"/>
                  </a:cubicBezTo>
                  <a:cubicBezTo>
                    <a:pt x="88" y="8"/>
                    <a:pt x="74" y="1"/>
                    <a:pt x="59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20"/>
            <p:cNvSpPr/>
            <p:nvPr/>
          </p:nvSpPr>
          <p:spPr>
            <a:xfrm>
              <a:off x="2746491" y="5107195"/>
              <a:ext cx="60245" cy="271327"/>
            </a:xfrm>
            <a:custGeom>
              <a:avLst/>
              <a:gdLst/>
              <a:ahLst/>
              <a:cxnLst/>
              <a:rect l="l" t="t" r="r" b="b"/>
              <a:pathLst>
                <a:path w="1471" h="6625" extrusionOk="0">
                  <a:moveTo>
                    <a:pt x="78" y="0"/>
                  </a:moveTo>
                  <a:cubicBezTo>
                    <a:pt x="38" y="0"/>
                    <a:pt x="1" y="30"/>
                    <a:pt x="19" y="76"/>
                  </a:cubicBezTo>
                  <a:cubicBezTo>
                    <a:pt x="811" y="2182"/>
                    <a:pt x="912" y="4427"/>
                    <a:pt x="1237" y="6625"/>
                  </a:cubicBezTo>
                  <a:lnTo>
                    <a:pt x="1471" y="6625"/>
                  </a:lnTo>
                  <a:cubicBezTo>
                    <a:pt x="1153" y="4397"/>
                    <a:pt x="942" y="2147"/>
                    <a:pt x="141" y="41"/>
                  </a:cubicBezTo>
                  <a:cubicBezTo>
                    <a:pt x="129" y="13"/>
                    <a:pt x="103" y="0"/>
                    <a:pt x="78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20"/>
            <p:cNvSpPr/>
            <p:nvPr/>
          </p:nvSpPr>
          <p:spPr>
            <a:xfrm>
              <a:off x="2643612" y="5111126"/>
              <a:ext cx="67862" cy="267395"/>
            </a:xfrm>
            <a:custGeom>
              <a:avLst/>
              <a:gdLst/>
              <a:ahLst/>
              <a:cxnLst/>
              <a:rect l="l" t="t" r="r" b="b"/>
              <a:pathLst>
                <a:path w="1657" h="6529" extrusionOk="0">
                  <a:moveTo>
                    <a:pt x="38" y="1"/>
                  </a:moveTo>
                  <a:cubicBezTo>
                    <a:pt x="19" y="1"/>
                    <a:pt x="1" y="16"/>
                    <a:pt x="8" y="39"/>
                  </a:cubicBezTo>
                  <a:cubicBezTo>
                    <a:pt x="594" y="1979"/>
                    <a:pt x="645" y="4134"/>
                    <a:pt x="1242" y="6085"/>
                  </a:cubicBezTo>
                  <a:lnTo>
                    <a:pt x="1242" y="6089"/>
                  </a:lnTo>
                  <a:cubicBezTo>
                    <a:pt x="1288" y="6238"/>
                    <a:pt x="1339" y="6383"/>
                    <a:pt x="1388" y="6529"/>
                  </a:cubicBezTo>
                  <a:lnTo>
                    <a:pt x="1656" y="6529"/>
                  </a:lnTo>
                  <a:cubicBezTo>
                    <a:pt x="1649" y="6510"/>
                    <a:pt x="1641" y="6487"/>
                    <a:pt x="1637" y="6469"/>
                  </a:cubicBezTo>
                  <a:cubicBezTo>
                    <a:pt x="1514" y="6096"/>
                    <a:pt x="1410" y="5720"/>
                    <a:pt x="1314" y="5345"/>
                  </a:cubicBezTo>
                  <a:lnTo>
                    <a:pt x="1314" y="5341"/>
                  </a:lnTo>
                  <a:cubicBezTo>
                    <a:pt x="867" y="3581"/>
                    <a:pt x="625" y="1775"/>
                    <a:pt x="69" y="22"/>
                  </a:cubicBezTo>
                  <a:cubicBezTo>
                    <a:pt x="63" y="7"/>
                    <a:pt x="50" y="1"/>
                    <a:pt x="38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20"/>
            <p:cNvSpPr/>
            <p:nvPr/>
          </p:nvSpPr>
          <p:spPr>
            <a:xfrm>
              <a:off x="6077566" y="5112232"/>
              <a:ext cx="68108" cy="140803"/>
            </a:xfrm>
            <a:custGeom>
              <a:avLst/>
              <a:gdLst/>
              <a:ahLst/>
              <a:cxnLst/>
              <a:rect l="l" t="t" r="r" b="b"/>
              <a:pathLst>
                <a:path w="1663" h="3438" extrusionOk="0">
                  <a:moveTo>
                    <a:pt x="93" y="0"/>
                  </a:moveTo>
                  <a:cubicBezTo>
                    <a:pt x="46" y="0"/>
                    <a:pt x="0" y="47"/>
                    <a:pt x="34" y="99"/>
                  </a:cubicBezTo>
                  <a:cubicBezTo>
                    <a:pt x="689" y="1133"/>
                    <a:pt x="1200" y="2231"/>
                    <a:pt x="1557" y="3402"/>
                  </a:cubicBezTo>
                  <a:cubicBezTo>
                    <a:pt x="1564" y="3427"/>
                    <a:pt x="1584" y="3438"/>
                    <a:pt x="1604" y="3438"/>
                  </a:cubicBezTo>
                  <a:cubicBezTo>
                    <a:pt x="1633" y="3438"/>
                    <a:pt x="1662" y="3414"/>
                    <a:pt x="1652" y="3377"/>
                  </a:cubicBezTo>
                  <a:cubicBezTo>
                    <a:pt x="1337" y="2178"/>
                    <a:pt x="839" y="1063"/>
                    <a:pt x="150" y="31"/>
                  </a:cubicBezTo>
                  <a:cubicBezTo>
                    <a:pt x="135" y="9"/>
                    <a:pt x="114" y="0"/>
                    <a:pt x="93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20"/>
            <p:cNvSpPr/>
            <p:nvPr/>
          </p:nvSpPr>
          <p:spPr>
            <a:xfrm>
              <a:off x="2578411" y="5114280"/>
              <a:ext cx="32723" cy="228775"/>
            </a:xfrm>
            <a:custGeom>
              <a:avLst/>
              <a:gdLst/>
              <a:ahLst/>
              <a:cxnLst/>
              <a:rect l="l" t="t" r="r" b="b"/>
              <a:pathLst>
                <a:path w="799" h="5586" extrusionOk="0">
                  <a:moveTo>
                    <a:pt x="129" y="0"/>
                  </a:moveTo>
                  <a:cubicBezTo>
                    <a:pt x="67" y="0"/>
                    <a:pt x="1" y="53"/>
                    <a:pt x="14" y="132"/>
                  </a:cubicBezTo>
                  <a:cubicBezTo>
                    <a:pt x="355" y="1950"/>
                    <a:pt x="313" y="3690"/>
                    <a:pt x="354" y="5524"/>
                  </a:cubicBezTo>
                  <a:cubicBezTo>
                    <a:pt x="354" y="5563"/>
                    <a:pt x="390" y="5586"/>
                    <a:pt x="423" y="5586"/>
                  </a:cubicBezTo>
                  <a:cubicBezTo>
                    <a:pt x="448" y="5586"/>
                    <a:pt x="472" y="5572"/>
                    <a:pt x="477" y="5541"/>
                  </a:cubicBezTo>
                  <a:cubicBezTo>
                    <a:pt x="799" y="3754"/>
                    <a:pt x="561" y="1847"/>
                    <a:pt x="218" y="76"/>
                  </a:cubicBezTo>
                  <a:cubicBezTo>
                    <a:pt x="207" y="23"/>
                    <a:pt x="169" y="0"/>
                    <a:pt x="129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20"/>
            <p:cNvSpPr/>
            <p:nvPr/>
          </p:nvSpPr>
          <p:spPr>
            <a:xfrm>
              <a:off x="6447512" y="5118375"/>
              <a:ext cx="86907" cy="251668"/>
            </a:xfrm>
            <a:custGeom>
              <a:avLst/>
              <a:gdLst/>
              <a:ahLst/>
              <a:cxnLst/>
              <a:rect l="l" t="t" r="r" b="b"/>
              <a:pathLst>
                <a:path w="2122" h="6145" extrusionOk="0">
                  <a:moveTo>
                    <a:pt x="65" y="1"/>
                  </a:moveTo>
                  <a:cubicBezTo>
                    <a:pt x="32" y="1"/>
                    <a:pt x="1" y="32"/>
                    <a:pt x="23" y="70"/>
                  </a:cubicBezTo>
                  <a:cubicBezTo>
                    <a:pt x="1150" y="1933"/>
                    <a:pt x="1865" y="3889"/>
                    <a:pt x="1977" y="6076"/>
                  </a:cubicBezTo>
                  <a:cubicBezTo>
                    <a:pt x="1980" y="6121"/>
                    <a:pt x="2017" y="6144"/>
                    <a:pt x="2052" y="6144"/>
                  </a:cubicBezTo>
                  <a:cubicBezTo>
                    <a:pt x="2087" y="6144"/>
                    <a:pt x="2121" y="6122"/>
                    <a:pt x="2120" y="6077"/>
                  </a:cubicBezTo>
                  <a:cubicBezTo>
                    <a:pt x="2023" y="3915"/>
                    <a:pt x="1390" y="1783"/>
                    <a:pt x="106" y="22"/>
                  </a:cubicBezTo>
                  <a:cubicBezTo>
                    <a:pt x="95" y="7"/>
                    <a:pt x="80" y="1"/>
                    <a:pt x="65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20"/>
            <p:cNvSpPr/>
            <p:nvPr/>
          </p:nvSpPr>
          <p:spPr>
            <a:xfrm>
              <a:off x="4012164" y="5118539"/>
              <a:ext cx="64996" cy="83753"/>
            </a:xfrm>
            <a:custGeom>
              <a:avLst/>
              <a:gdLst/>
              <a:ahLst/>
              <a:cxnLst/>
              <a:rect l="l" t="t" r="r" b="b"/>
              <a:pathLst>
                <a:path w="1587" h="2045" extrusionOk="0">
                  <a:moveTo>
                    <a:pt x="110" y="1"/>
                  </a:moveTo>
                  <a:cubicBezTo>
                    <a:pt x="54" y="1"/>
                    <a:pt x="1" y="55"/>
                    <a:pt x="42" y="112"/>
                  </a:cubicBezTo>
                  <a:cubicBezTo>
                    <a:pt x="493" y="744"/>
                    <a:pt x="911" y="1442"/>
                    <a:pt x="1431" y="2020"/>
                  </a:cubicBezTo>
                  <a:cubicBezTo>
                    <a:pt x="1447" y="2037"/>
                    <a:pt x="1465" y="2045"/>
                    <a:pt x="1483" y="2045"/>
                  </a:cubicBezTo>
                  <a:cubicBezTo>
                    <a:pt x="1536" y="2045"/>
                    <a:pt x="1587" y="1982"/>
                    <a:pt x="1553" y="1927"/>
                  </a:cubicBezTo>
                  <a:cubicBezTo>
                    <a:pt x="1167" y="1261"/>
                    <a:pt x="634" y="652"/>
                    <a:pt x="177" y="34"/>
                  </a:cubicBezTo>
                  <a:cubicBezTo>
                    <a:pt x="159" y="10"/>
                    <a:pt x="134" y="1"/>
                    <a:pt x="11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20"/>
            <p:cNvSpPr/>
            <p:nvPr/>
          </p:nvSpPr>
          <p:spPr>
            <a:xfrm>
              <a:off x="2949054" y="5120341"/>
              <a:ext cx="33952" cy="82442"/>
            </a:xfrm>
            <a:custGeom>
              <a:avLst/>
              <a:gdLst/>
              <a:ahLst/>
              <a:cxnLst/>
              <a:rect l="l" t="t" r="r" b="b"/>
              <a:pathLst>
                <a:path w="829" h="2013" extrusionOk="0">
                  <a:moveTo>
                    <a:pt x="104" y="0"/>
                  </a:moveTo>
                  <a:cubicBezTo>
                    <a:pt x="52" y="0"/>
                    <a:pt x="1" y="42"/>
                    <a:pt x="20" y="106"/>
                  </a:cubicBezTo>
                  <a:cubicBezTo>
                    <a:pt x="200" y="724"/>
                    <a:pt x="371" y="1398"/>
                    <a:pt x="668" y="1974"/>
                  </a:cubicBezTo>
                  <a:cubicBezTo>
                    <a:pt x="682" y="2001"/>
                    <a:pt x="706" y="2013"/>
                    <a:pt x="730" y="2013"/>
                  </a:cubicBezTo>
                  <a:cubicBezTo>
                    <a:pt x="778" y="2013"/>
                    <a:pt x="828" y="1969"/>
                    <a:pt x="813" y="1911"/>
                  </a:cubicBezTo>
                  <a:cubicBezTo>
                    <a:pt x="643" y="1287"/>
                    <a:pt x="372" y="682"/>
                    <a:pt x="184" y="60"/>
                  </a:cubicBezTo>
                  <a:cubicBezTo>
                    <a:pt x="171" y="18"/>
                    <a:pt x="137" y="0"/>
                    <a:pt x="104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20"/>
            <p:cNvSpPr/>
            <p:nvPr/>
          </p:nvSpPr>
          <p:spPr>
            <a:xfrm>
              <a:off x="2908672" y="5122143"/>
              <a:ext cx="36532" cy="67740"/>
            </a:xfrm>
            <a:custGeom>
              <a:avLst/>
              <a:gdLst/>
              <a:ahLst/>
              <a:cxnLst/>
              <a:rect l="l" t="t" r="r" b="b"/>
              <a:pathLst>
                <a:path w="892" h="1654" extrusionOk="0">
                  <a:moveTo>
                    <a:pt x="53" y="0"/>
                  </a:moveTo>
                  <a:cubicBezTo>
                    <a:pt x="28" y="0"/>
                    <a:pt x="1" y="23"/>
                    <a:pt x="10" y="51"/>
                  </a:cubicBezTo>
                  <a:cubicBezTo>
                    <a:pt x="198" y="581"/>
                    <a:pt x="403" y="1167"/>
                    <a:pt x="736" y="1623"/>
                  </a:cubicBezTo>
                  <a:cubicBezTo>
                    <a:pt x="752" y="1644"/>
                    <a:pt x="778" y="1654"/>
                    <a:pt x="802" y="1654"/>
                  </a:cubicBezTo>
                  <a:cubicBezTo>
                    <a:pt x="848" y="1654"/>
                    <a:pt x="892" y="1621"/>
                    <a:pt x="870" y="1566"/>
                  </a:cubicBezTo>
                  <a:cubicBezTo>
                    <a:pt x="662" y="1033"/>
                    <a:pt x="340" y="531"/>
                    <a:pt x="84" y="19"/>
                  </a:cubicBezTo>
                  <a:cubicBezTo>
                    <a:pt x="78" y="6"/>
                    <a:pt x="66" y="0"/>
                    <a:pt x="53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20"/>
            <p:cNvSpPr/>
            <p:nvPr/>
          </p:nvSpPr>
          <p:spPr>
            <a:xfrm>
              <a:off x="2726750" y="5126812"/>
              <a:ext cx="17938" cy="23385"/>
            </a:xfrm>
            <a:custGeom>
              <a:avLst/>
              <a:gdLst/>
              <a:ahLst/>
              <a:cxnLst/>
              <a:rect l="l" t="t" r="r" b="b"/>
              <a:pathLst>
                <a:path w="438" h="571" extrusionOk="0">
                  <a:moveTo>
                    <a:pt x="123" y="1"/>
                  </a:moveTo>
                  <a:cubicBezTo>
                    <a:pt x="61" y="1"/>
                    <a:pt x="0" y="49"/>
                    <a:pt x="29" y="121"/>
                  </a:cubicBezTo>
                  <a:cubicBezTo>
                    <a:pt x="107" y="308"/>
                    <a:pt x="187" y="462"/>
                    <a:pt x="365" y="565"/>
                  </a:cubicBezTo>
                  <a:cubicBezTo>
                    <a:pt x="371" y="568"/>
                    <a:pt x="378" y="570"/>
                    <a:pt x="385" y="570"/>
                  </a:cubicBezTo>
                  <a:cubicBezTo>
                    <a:pt x="412" y="570"/>
                    <a:pt x="437" y="546"/>
                    <a:pt x="427" y="516"/>
                  </a:cubicBezTo>
                  <a:cubicBezTo>
                    <a:pt x="371" y="360"/>
                    <a:pt x="286" y="221"/>
                    <a:pt x="224" y="68"/>
                  </a:cubicBezTo>
                  <a:cubicBezTo>
                    <a:pt x="205" y="21"/>
                    <a:pt x="164" y="1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20"/>
            <p:cNvSpPr/>
            <p:nvPr/>
          </p:nvSpPr>
          <p:spPr>
            <a:xfrm>
              <a:off x="5545314" y="5126894"/>
              <a:ext cx="37515" cy="69542"/>
            </a:xfrm>
            <a:custGeom>
              <a:avLst/>
              <a:gdLst/>
              <a:ahLst/>
              <a:cxnLst/>
              <a:rect l="l" t="t" r="r" b="b"/>
              <a:pathLst>
                <a:path w="916" h="1698" extrusionOk="0">
                  <a:moveTo>
                    <a:pt x="75" y="1"/>
                  </a:moveTo>
                  <a:cubicBezTo>
                    <a:pt x="38" y="1"/>
                    <a:pt x="0" y="46"/>
                    <a:pt x="22" y="85"/>
                  </a:cubicBezTo>
                  <a:cubicBezTo>
                    <a:pt x="323" y="606"/>
                    <a:pt x="613" y="1075"/>
                    <a:pt x="794" y="1657"/>
                  </a:cubicBezTo>
                  <a:cubicBezTo>
                    <a:pt x="802" y="1685"/>
                    <a:pt x="825" y="1698"/>
                    <a:pt x="847" y="1698"/>
                  </a:cubicBezTo>
                  <a:cubicBezTo>
                    <a:pt x="881" y="1698"/>
                    <a:pt x="915" y="1671"/>
                    <a:pt x="903" y="1628"/>
                  </a:cubicBezTo>
                  <a:cubicBezTo>
                    <a:pt x="737" y="1069"/>
                    <a:pt x="495" y="465"/>
                    <a:pt x="110" y="17"/>
                  </a:cubicBezTo>
                  <a:cubicBezTo>
                    <a:pt x="100" y="6"/>
                    <a:pt x="87" y="1"/>
                    <a:pt x="75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20"/>
            <p:cNvSpPr/>
            <p:nvPr/>
          </p:nvSpPr>
          <p:spPr>
            <a:xfrm>
              <a:off x="4981282" y="5138812"/>
              <a:ext cx="42429" cy="142728"/>
            </a:xfrm>
            <a:custGeom>
              <a:avLst/>
              <a:gdLst/>
              <a:ahLst/>
              <a:cxnLst/>
              <a:rect l="l" t="t" r="r" b="b"/>
              <a:pathLst>
                <a:path w="1036" h="3485" extrusionOk="0">
                  <a:moveTo>
                    <a:pt x="63" y="0"/>
                  </a:moveTo>
                  <a:cubicBezTo>
                    <a:pt x="32" y="0"/>
                    <a:pt x="1" y="25"/>
                    <a:pt x="16" y="58"/>
                  </a:cubicBezTo>
                  <a:cubicBezTo>
                    <a:pt x="475" y="1154"/>
                    <a:pt x="821" y="2240"/>
                    <a:pt x="925" y="3430"/>
                  </a:cubicBezTo>
                  <a:cubicBezTo>
                    <a:pt x="927" y="3466"/>
                    <a:pt x="956" y="3485"/>
                    <a:pt x="983" y="3485"/>
                  </a:cubicBezTo>
                  <a:cubicBezTo>
                    <a:pt x="1010" y="3485"/>
                    <a:pt x="1035" y="3467"/>
                    <a:pt x="1034" y="3431"/>
                  </a:cubicBezTo>
                  <a:cubicBezTo>
                    <a:pt x="972" y="2240"/>
                    <a:pt x="702" y="1064"/>
                    <a:pt x="102" y="23"/>
                  </a:cubicBezTo>
                  <a:cubicBezTo>
                    <a:pt x="94" y="7"/>
                    <a:pt x="78" y="0"/>
                    <a:pt x="63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20"/>
            <p:cNvSpPr/>
            <p:nvPr/>
          </p:nvSpPr>
          <p:spPr>
            <a:xfrm>
              <a:off x="973180" y="5140860"/>
              <a:ext cx="72531" cy="64095"/>
            </a:xfrm>
            <a:custGeom>
              <a:avLst/>
              <a:gdLst/>
              <a:ahLst/>
              <a:cxnLst/>
              <a:rect l="l" t="t" r="r" b="b"/>
              <a:pathLst>
                <a:path w="1771" h="1565" extrusionOk="0">
                  <a:moveTo>
                    <a:pt x="86" y="1"/>
                  </a:moveTo>
                  <a:cubicBezTo>
                    <a:pt x="31" y="1"/>
                    <a:pt x="0" y="81"/>
                    <a:pt x="56" y="112"/>
                  </a:cubicBezTo>
                  <a:cubicBezTo>
                    <a:pt x="694" y="457"/>
                    <a:pt x="1227" y="864"/>
                    <a:pt x="1573" y="1518"/>
                  </a:cubicBezTo>
                  <a:cubicBezTo>
                    <a:pt x="1590" y="1551"/>
                    <a:pt x="1618" y="1565"/>
                    <a:pt x="1645" y="1565"/>
                  </a:cubicBezTo>
                  <a:cubicBezTo>
                    <a:pt x="1707" y="1565"/>
                    <a:pt x="1770" y="1499"/>
                    <a:pt x="1732" y="1427"/>
                  </a:cubicBezTo>
                  <a:cubicBezTo>
                    <a:pt x="1392" y="782"/>
                    <a:pt x="819" y="203"/>
                    <a:pt x="102" y="3"/>
                  </a:cubicBezTo>
                  <a:cubicBezTo>
                    <a:pt x="96" y="2"/>
                    <a:pt x="91" y="1"/>
                    <a:pt x="86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20"/>
            <p:cNvSpPr/>
            <p:nvPr/>
          </p:nvSpPr>
          <p:spPr>
            <a:xfrm>
              <a:off x="2703897" y="5142825"/>
              <a:ext cx="43699" cy="235696"/>
            </a:xfrm>
            <a:custGeom>
              <a:avLst/>
              <a:gdLst/>
              <a:ahLst/>
              <a:cxnLst/>
              <a:rect l="l" t="t" r="r" b="b"/>
              <a:pathLst>
                <a:path w="1067" h="5755" extrusionOk="0">
                  <a:moveTo>
                    <a:pt x="157" y="1"/>
                  </a:moveTo>
                  <a:cubicBezTo>
                    <a:pt x="133" y="1"/>
                    <a:pt x="109" y="17"/>
                    <a:pt x="108" y="50"/>
                  </a:cubicBezTo>
                  <a:cubicBezTo>
                    <a:pt x="0" y="1795"/>
                    <a:pt x="245" y="3555"/>
                    <a:pt x="725" y="5239"/>
                  </a:cubicBezTo>
                  <a:cubicBezTo>
                    <a:pt x="730" y="5245"/>
                    <a:pt x="730" y="5253"/>
                    <a:pt x="732" y="5260"/>
                  </a:cubicBezTo>
                  <a:cubicBezTo>
                    <a:pt x="776" y="5429"/>
                    <a:pt x="825" y="5589"/>
                    <a:pt x="879" y="5755"/>
                  </a:cubicBezTo>
                  <a:lnTo>
                    <a:pt x="1067" y="5755"/>
                  </a:lnTo>
                  <a:cubicBezTo>
                    <a:pt x="502" y="3904"/>
                    <a:pt x="273" y="2012"/>
                    <a:pt x="209" y="50"/>
                  </a:cubicBezTo>
                  <a:cubicBezTo>
                    <a:pt x="206" y="17"/>
                    <a:pt x="182" y="1"/>
                    <a:pt x="157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20"/>
            <p:cNvSpPr/>
            <p:nvPr/>
          </p:nvSpPr>
          <p:spPr>
            <a:xfrm>
              <a:off x="2992548" y="5144341"/>
              <a:ext cx="40627" cy="74948"/>
            </a:xfrm>
            <a:custGeom>
              <a:avLst/>
              <a:gdLst/>
              <a:ahLst/>
              <a:cxnLst/>
              <a:rect l="l" t="t" r="r" b="b"/>
              <a:pathLst>
                <a:path w="992" h="1830" extrusionOk="0">
                  <a:moveTo>
                    <a:pt x="156" y="1"/>
                  </a:moveTo>
                  <a:cubicBezTo>
                    <a:pt x="81" y="1"/>
                    <a:pt x="1" y="85"/>
                    <a:pt x="43" y="176"/>
                  </a:cubicBezTo>
                  <a:cubicBezTo>
                    <a:pt x="295" y="714"/>
                    <a:pt x="518" y="1291"/>
                    <a:pt x="834" y="1795"/>
                  </a:cubicBezTo>
                  <a:cubicBezTo>
                    <a:pt x="850" y="1819"/>
                    <a:pt x="874" y="1830"/>
                    <a:pt x="899" y="1830"/>
                  </a:cubicBezTo>
                  <a:cubicBezTo>
                    <a:pt x="945" y="1830"/>
                    <a:pt x="991" y="1791"/>
                    <a:pt x="974" y="1735"/>
                  </a:cubicBezTo>
                  <a:cubicBezTo>
                    <a:pt x="793" y="1160"/>
                    <a:pt x="492" y="608"/>
                    <a:pt x="242" y="60"/>
                  </a:cubicBezTo>
                  <a:cubicBezTo>
                    <a:pt x="223" y="18"/>
                    <a:pt x="190" y="1"/>
                    <a:pt x="156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20"/>
            <p:cNvSpPr/>
            <p:nvPr/>
          </p:nvSpPr>
          <p:spPr>
            <a:xfrm>
              <a:off x="2718682" y="5151344"/>
              <a:ext cx="27276" cy="67944"/>
            </a:xfrm>
            <a:custGeom>
              <a:avLst/>
              <a:gdLst/>
              <a:ahLst/>
              <a:cxnLst/>
              <a:rect l="l" t="t" r="r" b="b"/>
              <a:pathLst>
                <a:path w="666" h="1659" extrusionOk="0">
                  <a:moveTo>
                    <a:pt x="114" y="0"/>
                  </a:moveTo>
                  <a:cubicBezTo>
                    <a:pt x="56" y="0"/>
                    <a:pt x="1" y="44"/>
                    <a:pt x="27" y="113"/>
                  </a:cubicBezTo>
                  <a:cubicBezTo>
                    <a:pt x="215" y="605"/>
                    <a:pt x="314" y="1143"/>
                    <a:pt x="526" y="1622"/>
                  </a:cubicBezTo>
                  <a:cubicBezTo>
                    <a:pt x="538" y="1647"/>
                    <a:pt x="560" y="1658"/>
                    <a:pt x="584" y="1658"/>
                  </a:cubicBezTo>
                  <a:cubicBezTo>
                    <a:pt x="624" y="1658"/>
                    <a:pt x="666" y="1629"/>
                    <a:pt x="663" y="1585"/>
                  </a:cubicBezTo>
                  <a:cubicBezTo>
                    <a:pt x="628" y="1073"/>
                    <a:pt x="394" y="538"/>
                    <a:pt x="209" y="65"/>
                  </a:cubicBezTo>
                  <a:cubicBezTo>
                    <a:pt x="191" y="20"/>
                    <a:pt x="152" y="0"/>
                    <a:pt x="114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20"/>
            <p:cNvSpPr/>
            <p:nvPr/>
          </p:nvSpPr>
          <p:spPr>
            <a:xfrm>
              <a:off x="2810954" y="5155194"/>
              <a:ext cx="38539" cy="81337"/>
            </a:xfrm>
            <a:custGeom>
              <a:avLst/>
              <a:gdLst/>
              <a:ahLst/>
              <a:cxnLst/>
              <a:rect l="l" t="t" r="r" b="b"/>
              <a:pathLst>
                <a:path w="941" h="1986" extrusionOk="0">
                  <a:moveTo>
                    <a:pt x="106" y="1"/>
                  </a:moveTo>
                  <a:cubicBezTo>
                    <a:pt x="52" y="1"/>
                    <a:pt x="0" y="55"/>
                    <a:pt x="37" y="113"/>
                  </a:cubicBezTo>
                  <a:cubicBezTo>
                    <a:pt x="235" y="427"/>
                    <a:pt x="400" y="760"/>
                    <a:pt x="530" y="1110"/>
                  </a:cubicBezTo>
                  <a:cubicBezTo>
                    <a:pt x="634" y="1392"/>
                    <a:pt x="698" y="1687"/>
                    <a:pt x="830" y="1958"/>
                  </a:cubicBezTo>
                  <a:cubicBezTo>
                    <a:pt x="840" y="1977"/>
                    <a:pt x="856" y="1985"/>
                    <a:pt x="874" y="1985"/>
                  </a:cubicBezTo>
                  <a:cubicBezTo>
                    <a:pt x="903" y="1985"/>
                    <a:pt x="933" y="1963"/>
                    <a:pt x="933" y="1930"/>
                  </a:cubicBezTo>
                  <a:cubicBezTo>
                    <a:pt x="941" y="1264"/>
                    <a:pt x="521" y="572"/>
                    <a:pt x="169" y="36"/>
                  </a:cubicBezTo>
                  <a:cubicBezTo>
                    <a:pt x="152" y="11"/>
                    <a:pt x="129" y="1"/>
                    <a:pt x="106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20"/>
            <p:cNvSpPr/>
            <p:nvPr/>
          </p:nvSpPr>
          <p:spPr>
            <a:xfrm>
              <a:off x="5300485" y="5155235"/>
              <a:ext cx="29406" cy="66593"/>
            </a:xfrm>
            <a:custGeom>
              <a:avLst/>
              <a:gdLst/>
              <a:ahLst/>
              <a:cxnLst/>
              <a:rect l="l" t="t" r="r" b="b"/>
              <a:pathLst>
                <a:path w="718" h="1626" extrusionOk="0">
                  <a:moveTo>
                    <a:pt x="53" y="0"/>
                  </a:moveTo>
                  <a:cubicBezTo>
                    <a:pt x="27" y="0"/>
                    <a:pt x="0" y="34"/>
                    <a:pt x="16" y="63"/>
                  </a:cubicBezTo>
                  <a:cubicBezTo>
                    <a:pt x="277" y="559"/>
                    <a:pt x="506" y="1035"/>
                    <a:pt x="615" y="1591"/>
                  </a:cubicBezTo>
                  <a:cubicBezTo>
                    <a:pt x="620" y="1615"/>
                    <a:pt x="638" y="1625"/>
                    <a:pt x="656" y="1625"/>
                  </a:cubicBezTo>
                  <a:cubicBezTo>
                    <a:pt x="685" y="1625"/>
                    <a:pt x="717" y="1601"/>
                    <a:pt x="710" y="1563"/>
                  </a:cubicBezTo>
                  <a:cubicBezTo>
                    <a:pt x="610" y="1015"/>
                    <a:pt x="424" y="459"/>
                    <a:pt x="80" y="14"/>
                  </a:cubicBezTo>
                  <a:cubicBezTo>
                    <a:pt x="72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20"/>
            <p:cNvSpPr/>
            <p:nvPr/>
          </p:nvSpPr>
          <p:spPr>
            <a:xfrm>
              <a:off x="2868455" y="5155440"/>
              <a:ext cx="69992" cy="223082"/>
            </a:xfrm>
            <a:custGeom>
              <a:avLst/>
              <a:gdLst/>
              <a:ahLst/>
              <a:cxnLst/>
              <a:rect l="l" t="t" r="r" b="b"/>
              <a:pathLst>
                <a:path w="1709" h="5447" extrusionOk="0">
                  <a:moveTo>
                    <a:pt x="69" y="1"/>
                  </a:moveTo>
                  <a:cubicBezTo>
                    <a:pt x="46" y="1"/>
                    <a:pt x="23" y="12"/>
                    <a:pt x="12" y="32"/>
                  </a:cubicBezTo>
                  <a:cubicBezTo>
                    <a:pt x="4" y="44"/>
                    <a:pt x="1" y="60"/>
                    <a:pt x="4" y="79"/>
                  </a:cubicBezTo>
                  <a:cubicBezTo>
                    <a:pt x="462" y="1859"/>
                    <a:pt x="898" y="3661"/>
                    <a:pt x="1385" y="5447"/>
                  </a:cubicBezTo>
                  <a:lnTo>
                    <a:pt x="1708" y="5447"/>
                  </a:lnTo>
                  <a:cubicBezTo>
                    <a:pt x="1263" y="3908"/>
                    <a:pt x="794" y="2375"/>
                    <a:pt x="354" y="842"/>
                  </a:cubicBezTo>
                  <a:cubicBezTo>
                    <a:pt x="278" y="578"/>
                    <a:pt x="200" y="309"/>
                    <a:pt x="127" y="44"/>
                  </a:cubicBezTo>
                  <a:cubicBezTo>
                    <a:pt x="119" y="14"/>
                    <a:pt x="95" y="1"/>
                    <a:pt x="69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20"/>
            <p:cNvSpPr/>
            <p:nvPr/>
          </p:nvSpPr>
          <p:spPr>
            <a:xfrm>
              <a:off x="2148425" y="5161337"/>
              <a:ext cx="62170" cy="135971"/>
            </a:xfrm>
            <a:custGeom>
              <a:avLst/>
              <a:gdLst/>
              <a:ahLst/>
              <a:cxnLst/>
              <a:rect l="l" t="t" r="r" b="b"/>
              <a:pathLst>
                <a:path w="1518" h="3320" extrusionOk="0">
                  <a:moveTo>
                    <a:pt x="73" y="1"/>
                  </a:moveTo>
                  <a:cubicBezTo>
                    <a:pt x="37" y="1"/>
                    <a:pt x="0" y="44"/>
                    <a:pt x="24" y="80"/>
                  </a:cubicBezTo>
                  <a:cubicBezTo>
                    <a:pt x="665" y="1092"/>
                    <a:pt x="1168" y="2091"/>
                    <a:pt x="1397" y="3276"/>
                  </a:cubicBezTo>
                  <a:cubicBezTo>
                    <a:pt x="1402" y="3306"/>
                    <a:pt x="1424" y="3319"/>
                    <a:pt x="1447" y="3319"/>
                  </a:cubicBezTo>
                  <a:cubicBezTo>
                    <a:pt x="1481" y="3319"/>
                    <a:pt x="1518" y="3290"/>
                    <a:pt x="1510" y="3247"/>
                  </a:cubicBezTo>
                  <a:cubicBezTo>
                    <a:pt x="1307" y="2081"/>
                    <a:pt x="876" y="929"/>
                    <a:pt x="107" y="17"/>
                  </a:cubicBezTo>
                  <a:cubicBezTo>
                    <a:pt x="97" y="5"/>
                    <a:pt x="85" y="1"/>
                    <a:pt x="73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20"/>
            <p:cNvSpPr/>
            <p:nvPr/>
          </p:nvSpPr>
          <p:spPr>
            <a:xfrm>
              <a:off x="3027688" y="5164245"/>
              <a:ext cx="30471" cy="65856"/>
            </a:xfrm>
            <a:custGeom>
              <a:avLst/>
              <a:gdLst/>
              <a:ahLst/>
              <a:cxnLst/>
              <a:rect l="l" t="t" r="r" b="b"/>
              <a:pathLst>
                <a:path w="744" h="1608" extrusionOk="0">
                  <a:moveTo>
                    <a:pt x="132" y="0"/>
                  </a:moveTo>
                  <a:cubicBezTo>
                    <a:pt x="69" y="0"/>
                    <a:pt x="1" y="71"/>
                    <a:pt x="37" y="148"/>
                  </a:cubicBezTo>
                  <a:cubicBezTo>
                    <a:pt x="256" y="613"/>
                    <a:pt x="389" y="1114"/>
                    <a:pt x="613" y="1575"/>
                  </a:cubicBezTo>
                  <a:cubicBezTo>
                    <a:pt x="624" y="1597"/>
                    <a:pt x="647" y="1607"/>
                    <a:pt x="669" y="1607"/>
                  </a:cubicBezTo>
                  <a:cubicBezTo>
                    <a:pt x="706" y="1607"/>
                    <a:pt x="744" y="1582"/>
                    <a:pt x="739" y="1541"/>
                  </a:cubicBezTo>
                  <a:cubicBezTo>
                    <a:pt x="673" y="1025"/>
                    <a:pt x="426" y="518"/>
                    <a:pt x="205" y="51"/>
                  </a:cubicBezTo>
                  <a:cubicBezTo>
                    <a:pt x="189" y="15"/>
                    <a:pt x="161" y="0"/>
                    <a:pt x="132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20"/>
            <p:cNvSpPr/>
            <p:nvPr/>
          </p:nvSpPr>
          <p:spPr>
            <a:xfrm>
              <a:off x="2798708" y="5168299"/>
              <a:ext cx="83753" cy="210263"/>
            </a:xfrm>
            <a:custGeom>
              <a:avLst/>
              <a:gdLst/>
              <a:ahLst/>
              <a:cxnLst/>
              <a:rect l="l" t="t" r="r" b="b"/>
              <a:pathLst>
                <a:path w="2045" h="5134" extrusionOk="0">
                  <a:moveTo>
                    <a:pt x="98" y="1"/>
                  </a:moveTo>
                  <a:cubicBezTo>
                    <a:pt x="50" y="1"/>
                    <a:pt x="1" y="40"/>
                    <a:pt x="19" y="100"/>
                  </a:cubicBezTo>
                  <a:cubicBezTo>
                    <a:pt x="560" y="1788"/>
                    <a:pt x="1143" y="3479"/>
                    <a:pt x="1805" y="5134"/>
                  </a:cubicBezTo>
                  <a:lnTo>
                    <a:pt x="2044" y="5134"/>
                  </a:lnTo>
                  <a:cubicBezTo>
                    <a:pt x="1366" y="3466"/>
                    <a:pt x="730" y="1778"/>
                    <a:pt x="174" y="58"/>
                  </a:cubicBezTo>
                  <a:cubicBezTo>
                    <a:pt x="162" y="18"/>
                    <a:pt x="130" y="1"/>
                    <a:pt x="98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20"/>
            <p:cNvSpPr/>
            <p:nvPr/>
          </p:nvSpPr>
          <p:spPr>
            <a:xfrm>
              <a:off x="2995825" y="5173746"/>
              <a:ext cx="79780" cy="204775"/>
            </a:xfrm>
            <a:custGeom>
              <a:avLst/>
              <a:gdLst/>
              <a:ahLst/>
              <a:cxnLst/>
              <a:rect l="l" t="t" r="r" b="b"/>
              <a:pathLst>
                <a:path w="1948" h="5000" extrusionOk="0">
                  <a:moveTo>
                    <a:pt x="98" y="0"/>
                  </a:moveTo>
                  <a:cubicBezTo>
                    <a:pt x="49" y="0"/>
                    <a:pt x="1" y="39"/>
                    <a:pt x="17" y="100"/>
                  </a:cubicBezTo>
                  <a:cubicBezTo>
                    <a:pt x="163" y="679"/>
                    <a:pt x="323" y="1249"/>
                    <a:pt x="500" y="1821"/>
                  </a:cubicBezTo>
                  <a:cubicBezTo>
                    <a:pt x="505" y="1829"/>
                    <a:pt x="508" y="1841"/>
                    <a:pt x="508" y="1848"/>
                  </a:cubicBezTo>
                  <a:cubicBezTo>
                    <a:pt x="569" y="2039"/>
                    <a:pt x="633" y="2235"/>
                    <a:pt x="696" y="2427"/>
                  </a:cubicBezTo>
                  <a:cubicBezTo>
                    <a:pt x="772" y="2653"/>
                    <a:pt x="848" y="2879"/>
                    <a:pt x="930" y="3105"/>
                  </a:cubicBezTo>
                  <a:cubicBezTo>
                    <a:pt x="1152" y="3742"/>
                    <a:pt x="1396" y="4376"/>
                    <a:pt x="1654" y="5000"/>
                  </a:cubicBezTo>
                  <a:lnTo>
                    <a:pt x="1948" y="5000"/>
                  </a:lnTo>
                  <a:cubicBezTo>
                    <a:pt x="1282" y="3385"/>
                    <a:pt x="694" y="1738"/>
                    <a:pt x="174" y="57"/>
                  </a:cubicBezTo>
                  <a:cubicBezTo>
                    <a:pt x="162" y="18"/>
                    <a:pt x="130" y="0"/>
                    <a:pt x="98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20"/>
            <p:cNvSpPr/>
            <p:nvPr/>
          </p:nvSpPr>
          <p:spPr>
            <a:xfrm>
              <a:off x="2981040" y="5173869"/>
              <a:ext cx="27972" cy="91616"/>
            </a:xfrm>
            <a:custGeom>
              <a:avLst/>
              <a:gdLst/>
              <a:ahLst/>
              <a:cxnLst/>
              <a:rect l="l" t="t" r="r" b="b"/>
              <a:pathLst>
                <a:path w="683" h="2237" extrusionOk="0">
                  <a:moveTo>
                    <a:pt x="76" y="0"/>
                  </a:moveTo>
                  <a:cubicBezTo>
                    <a:pt x="38" y="0"/>
                    <a:pt x="1" y="30"/>
                    <a:pt x="17" y="76"/>
                  </a:cubicBezTo>
                  <a:cubicBezTo>
                    <a:pt x="258" y="771"/>
                    <a:pt x="388" y="1480"/>
                    <a:pt x="562" y="2194"/>
                  </a:cubicBezTo>
                  <a:cubicBezTo>
                    <a:pt x="570" y="2223"/>
                    <a:pt x="595" y="2236"/>
                    <a:pt x="620" y="2236"/>
                  </a:cubicBezTo>
                  <a:cubicBezTo>
                    <a:pt x="651" y="2236"/>
                    <a:pt x="682" y="2215"/>
                    <a:pt x="680" y="2178"/>
                  </a:cubicBezTo>
                  <a:cubicBezTo>
                    <a:pt x="638" y="1447"/>
                    <a:pt x="402" y="720"/>
                    <a:pt x="140" y="42"/>
                  </a:cubicBezTo>
                  <a:cubicBezTo>
                    <a:pt x="128" y="13"/>
                    <a:pt x="102" y="0"/>
                    <a:pt x="76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20"/>
            <p:cNvSpPr/>
            <p:nvPr/>
          </p:nvSpPr>
          <p:spPr>
            <a:xfrm>
              <a:off x="3072820" y="5174074"/>
              <a:ext cx="48040" cy="88012"/>
            </a:xfrm>
            <a:custGeom>
              <a:avLst/>
              <a:gdLst/>
              <a:ahLst/>
              <a:cxnLst/>
              <a:rect l="l" t="t" r="r" b="b"/>
              <a:pathLst>
                <a:path w="1173" h="2149" extrusionOk="0">
                  <a:moveTo>
                    <a:pt x="101" y="0"/>
                  </a:moveTo>
                  <a:cubicBezTo>
                    <a:pt x="50" y="0"/>
                    <a:pt x="1" y="40"/>
                    <a:pt x="25" y="101"/>
                  </a:cubicBezTo>
                  <a:cubicBezTo>
                    <a:pt x="285" y="782"/>
                    <a:pt x="564" y="1512"/>
                    <a:pt x="991" y="2107"/>
                  </a:cubicBezTo>
                  <a:cubicBezTo>
                    <a:pt x="1011" y="2136"/>
                    <a:pt x="1038" y="2148"/>
                    <a:pt x="1064" y="2148"/>
                  </a:cubicBezTo>
                  <a:cubicBezTo>
                    <a:pt x="1120" y="2148"/>
                    <a:pt x="1172" y="2090"/>
                    <a:pt x="1141" y="2021"/>
                  </a:cubicBezTo>
                  <a:cubicBezTo>
                    <a:pt x="843" y="1355"/>
                    <a:pt x="467" y="733"/>
                    <a:pt x="185" y="55"/>
                  </a:cubicBezTo>
                  <a:cubicBezTo>
                    <a:pt x="169" y="17"/>
                    <a:pt x="135" y="0"/>
                    <a:pt x="101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20"/>
            <p:cNvSpPr/>
            <p:nvPr/>
          </p:nvSpPr>
          <p:spPr>
            <a:xfrm>
              <a:off x="2724498" y="5181241"/>
              <a:ext cx="50129" cy="197280"/>
            </a:xfrm>
            <a:custGeom>
              <a:avLst/>
              <a:gdLst/>
              <a:ahLst/>
              <a:cxnLst/>
              <a:rect l="l" t="t" r="r" b="b"/>
              <a:pathLst>
                <a:path w="1224" h="4817" extrusionOk="0">
                  <a:moveTo>
                    <a:pt x="121" y="0"/>
                  </a:moveTo>
                  <a:cubicBezTo>
                    <a:pt x="109" y="0"/>
                    <a:pt x="97" y="2"/>
                    <a:pt x="86" y="5"/>
                  </a:cubicBezTo>
                  <a:cubicBezTo>
                    <a:pt x="39" y="12"/>
                    <a:pt x="1" y="51"/>
                    <a:pt x="4" y="117"/>
                  </a:cubicBezTo>
                  <a:cubicBezTo>
                    <a:pt x="124" y="1684"/>
                    <a:pt x="384" y="3299"/>
                    <a:pt x="887" y="4817"/>
                  </a:cubicBezTo>
                  <a:lnTo>
                    <a:pt x="1224" y="4817"/>
                  </a:lnTo>
                  <a:cubicBezTo>
                    <a:pt x="789" y="3468"/>
                    <a:pt x="457" y="2114"/>
                    <a:pt x="299" y="676"/>
                  </a:cubicBezTo>
                  <a:cubicBezTo>
                    <a:pt x="299" y="676"/>
                    <a:pt x="297" y="676"/>
                    <a:pt x="299" y="672"/>
                  </a:cubicBezTo>
                  <a:cubicBezTo>
                    <a:pt x="276" y="488"/>
                    <a:pt x="261" y="304"/>
                    <a:pt x="246" y="117"/>
                  </a:cubicBezTo>
                  <a:cubicBezTo>
                    <a:pt x="241" y="39"/>
                    <a:pt x="180" y="0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20"/>
            <p:cNvSpPr/>
            <p:nvPr/>
          </p:nvSpPr>
          <p:spPr>
            <a:xfrm>
              <a:off x="1812389" y="5181733"/>
              <a:ext cx="62170" cy="135930"/>
            </a:xfrm>
            <a:custGeom>
              <a:avLst/>
              <a:gdLst/>
              <a:ahLst/>
              <a:cxnLst/>
              <a:rect l="l" t="t" r="r" b="b"/>
              <a:pathLst>
                <a:path w="1518" h="3319" extrusionOk="0">
                  <a:moveTo>
                    <a:pt x="73" y="0"/>
                  </a:moveTo>
                  <a:cubicBezTo>
                    <a:pt x="37" y="0"/>
                    <a:pt x="0" y="44"/>
                    <a:pt x="24" y="81"/>
                  </a:cubicBezTo>
                  <a:cubicBezTo>
                    <a:pt x="665" y="1091"/>
                    <a:pt x="1168" y="2091"/>
                    <a:pt x="1397" y="3275"/>
                  </a:cubicBezTo>
                  <a:cubicBezTo>
                    <a:pt x="1403" y="3305"/>
                    <a:pt x="1425" y="3318"/>
                    <a:pt x="1447" y="3318"/>
                  </a:cubicBezTo>
                  <a:cubicBezTo>
                    <a:pt x="1481" y="3318"/>
                    <a:pt x="1518" y="3290"/>
                    <a:pt x="1510" y="3246"/>
                  </a:cubicBezTo>
                  <a:cubicBezTo>
                    <a:pt x="1307" y="2082"/>
                    <a:pt x="876" y="929"/>
                    <a:pt x="107" y="17"/>
                  </a:cubicBezTo>
                  <a:cubicBezTo>
                    <a:pt x="97" y="5"/>
                    <a:pt x="85" y="0"/>
                    <a:pt x="73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20"/>
            <p:cNvSpPr/>
            <p:nvPr/>
          </p:nvSpPr>
          <p:spPr>
            <a:xfrm>
              <a:off x="2939880" y="5182879"/>
              <a:ext cx="54716" cy="195642"/>
            </a:xfrm>
            <a:custGeom>
              <a:avLst/>
              <a:gdLst/>
              <a:ahLst/>
              <a:cxnLst/>
              <a:rect l="l" t="t" r="r" b="b"/>
              <a:pathLst>
                <a:path w="1336" h="4777" extrusionOk="0">
                  <a:moveTo>
                    <a:pt x="108" y="1"/>
                  </a:moveTo>
                  <a:cubicBezTo>
                    <a:pt x="96" y="1"/>
                    <a:pt x="84" y="3"/>
                    <a:pt x="73" y="7"/>
                  </a:cubicBezTo>
                  <a:cubicBezTo>
                    <a:pt x="30" y="22"/>
                    <a:pt x="1" y="60"/>
                    <a:pt x="20" y="115"/>
                  </a:cubicBezTo>
                  <a:cubicBezTo>
                    <a:pt x="28" y="134"/>
                    <a:pt x="30" y="153"/>
                    <a:pt x="39" y="172"/>
                  </a:cubicBezTo>
                  <a:cubicBezTo>
                    <a:pt x="497" y="1574"/>
                    <a:pt x="863" y="2997"/>
                    <a:pt x="1113" y="4454"/>
                  </a:cubicBezTo>
                  <a:cubicBezTo>
                    <a:pt x="1132" y="4562"/>
                    <a:pt x="1146" y="4669"/>
                    <a:pt x="1162" y="4777"/>
                  </a:cubicBezTo>
                  <a:lnTo>
                    <a:pt x="1336" y="4777"/>
                  </a:lnTo>
                  <a:cubicBezTo>
                    <a:pt x="1069" y="3194"/>
                    <a:pt x="727" y="1625"/>
                    <a:pt x="195" y="64"/>
                  </a:cubicBezTo>
                  <a:cubicBezTo>
                    <a:pt x="181" y="21"/>
                    <a:pt x="145" y="1"/>
                    <a:pt x="108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20"/>
            <p:cNvSpPr/>
            <p:nvPr/>
          </p:nvSpPr>
          <p:spPr>
            <a:xfrm>
              <a:off x="5632549" y="5186033"/>
              <a:ext cx="21993" cy="54265"/>
            </a:xfrm>
            <a:custGeom>
              <a:avLst/>
              <a:gdLst/>
              <a:ahLst/>
              <a:cxnLst/>
              <a:rect l="l" t="t" r="r" b="b"/>
              <a:pathLst>
                <a:path w="537" h="1325" extrusionOk="0">
                  <a:moveTo>
                    <a:pt x="85" y="1"/>
                  </a:moveTo>
                  <a:cubicBezTo>
                    <a:pt x="42" y="1"/>
                    <a:pt x="1" y="33"/>
                    <a:pt x="20" y="84"/>
                  </a:cubicBezTo>
                  <a:cubicBezTo>
                    <a:pt x="168" y="473"/>
                    <a:pt x="313" y="818"/>
                    <a:pt x="355" y="1239"/>
                  </a:cubicBezTo>
                  <a:cubicBezTo>
                    <a:pt x="360" y="1296"/>
                    <a:pt x="407" y="1324"/>
                    <a:pt x="451" y="1324"/>
                  </a:cubicBezTo>
                  <a:cubicBezTo>
                    <a:pt x="495" y="1324"/>
                    <a:pt x="536" y="1296"/>
                    <a:pt x="530" y="1241"/>
                  </a:cubicBezTo>
                  <a:cubicBezTo>
                    <a:pt x="484" y="829"/>
                    <a:pt x="384" y="377"/>
                    <a:pt x="146" y="32"/>
                  </a:cubicBezTo>
                  <a:cubicBezTo>
                    <a:pt x="131" y="10"/>
                    <a:pt x="108" y="1"/>
                    <a:pt x="85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20"/>
            <p:cNvSpPr/>
            <p:nvPr/>
          </p:nvSpPr>
          <p:spPr>
            <a:xfrm>
              <a:off x="5465165" y="5189023"/>
              <a:ext cx="60122" cy="100381"/>
            </a:xfrm>
            <a:custGeom>
              <a:avLst/>
              <a:gdLst/>
              <a:ahLst/>
              <a:cxnLst/>
              <a:rect l="l" t="t" r="r" b="b"/>
              <a:pathLst>
                <a:path w="1468" h="2451" extrusionOk="0">
                  <a:moveTo>
                    <a:pt x="94" y="0"/>
                  </a:moveTo>
                  <a:cubicBezTo>
                    <a:pt x="47" y="0"/>
                    <a:pt x="0" y="49"/>
                    <a:pt x="34" y="95"/>
                  </a:cubicBezTo>
                  <a:cubicBezTo>
                    <a:pt x="595" y="838"/>
                    <a:pt x="1080" y="1525"/>
                    <a:pt x="1377" y="2421"/>
                  </a:cubicBezTo>
                  <a:cubicBezTo>
                    <a:pt x="1384" y="2441"/>
                    <a:pt x="1401" y="2450"/>
                    <a:pt x="1418" y="2450"/>
                  </a:cubicBezTo>
                  <a:cubicBezTo>
                    <a:pt x="1443" y="2450"/>
                    <a:pt x="1468" y="2431"/>
                    <a:pt x="1458" y="2399"/>
                  </a:cubicBezTo>
                  <a:cubicBezTo>
                    <a:pt x="1208" y="1539"/>
                    <a:pt x="793" y="642"/>
                    <a:pt x="136" y="17"/>
                  </a:cubicBezTo>
                  <a:cubicBezTo>
                    <a:pt x="124" y="5"/>
                    <a:pt x="109" y="0"/>
                    <a:pt x="94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20"/>
            <p:cNvSpPr/>
            <p:nvPr/>
          </p:nvSpPr>
          <p:spPr>
            <a:xfrm>
              <a:off x="2856496" y="5189186"/>
              <a:ext cx="14293" cy="36573"/>
            </a:xfrm>
            <a:custGeom>
              <a:avLst/>
              <a:gdLst/>
              <a:ahLst/>
              <a:cxnLst/>
              <a:rect l="l" t="t" r="r" b="b"/>
              <a:pathLst>
                <a:path w="349" h="893" extrusionOk="0">
                  <a:moveTo>
                    <a:pt x="77" y="0"/>
                  </a:moveTo>
                  <a:cubicBezTo>
                    <a:pt x="38" y="0"/>
                    <a:pt x="1" y="30"/>
                    <a:pt x="17" y="79"/>
                  </a:cubicBezTo>
                  <a:cubicBezTo>
                    <a:pt x="99" y="331"/>
                    <a:pt x="125" y="594"/>
                    <a:pt x="204" y="844"/>
                  </a:cubicBezTo>
                  <a:cubicBezTo>
                    <a:pt x="214" y="877"/>
                    <a:pt x="242" y="893"/>
                    <a:pt x="270" y="893"/>
                  </a:cubicBezTo>
                  <a:cubicBezTo>
                    <a:pt x="304" y="893"/>
                    <a:pt x="338" y="869"/>
                    <a:pt x="340" y="825"/>
                  </a:cubicBezTo>
                  <a:cubicBezTo>
                    <a:pt x="349" y="560"/>
                    <a:pt x="241" y="286"/>
                    <a:pt x="144" y="45"/>
                  </a:cubicBezTo>
                  <a:cubicBezTo>
                    <a:pt x="131" y="14"/>
                    <a:pt x="103" y="0"/>
                    <a:pt x="77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20"/>
            <p:cNvSpPr/>
            <p:nvPr/>
          </p:nvSpPr>
          <p:spPr>
            <a:xfrm>
              <a:off x="3063441" y="5194920"/>
              <a:ext cx="46689" cy="91616"/>
            </a:xfrm>
            <a:custGeom>
              <a:avLst/>
              <a:gdLst/>
              <a:ahLst/>
              <a:cxnLst/>
              <a:rect l="l" t="t" r="r" b="b"/>
              <a:pathLst>
                <a:path w="1140" h="2237" extrusionOk="0">
                  <a:moveTo>
                    <a:pt x="56" y="0"/>
                  </a:moveTo>
                  <a:cubicBezTo>
                    <a:pt x="27" y="0"/>
                    <a:pt x="0" y="19"/>
                    <a:pt x="3" y="57"/>
                  </a:cubicBezTo>
                  <a:cubicBezTo>
                    <a:pt x="30" y="382"/>
                    <a:pt x="202" y="697"/>
                    <a:pt x="334" y="992"/>
                  </a:cubicBezTo>
                  <a:cubicBezTo>
                    <a:pt x="514" y="1402"/>
                    <a:pt x="702" y="1838"/>
                    <a:pt x="971" y="2201"/>
                  </a:cubicBezTo>
                  <a:cubicBezTo>
                    <a:pt x="989" y="2226"/>
                    <a:pt x="1014" y="2237"/>
                    <a:pt x="1038" y="2237"/>
                  </a:cubicBezTo>
                  <a:cubicBezTo>
                    <a:pt x="1091" y="2237"/>
                    <a:pt x="1139" y="2185"/>
                    <a:pt x="1107" y="2121"/>
                  </a:cubicBezTo>
                  <a:cubicBezTo>
                    <a:pt x="952" y="1803"/>
                    <a:pt x="763" y="1502"/>
                    <a:pt x="608" y="1182"/>
                  </a:cubicBezTo>
                  <a:cubicBezTo>
                    <a:pt x="439" y="839"/>
                    <a:pt x="170" y="439"/>
                    <a:pt x="124" y="57"/>
                  </a:cubicBezTo>
                  <a:cubicBezTo>
                    <a:pt x="118" y="20"/>
                    <a:pt x="86" y="0"/>
                    <a:pt x="56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20"/>
            <p:cNvSpPr/>
            <p:nvPr/>
          </p:nvSpPr>
          <p:spPr>
            <a:xfrm>
              <a:off x="6101975" y="5195002"/>
              <a:ext cx="46566" cy="130810"/>
            </a:xfrm>
            <a:custGeom>
              <a:avLst/>
              <a:gdLst/>
              <a:ahLst/>
              <a:cxnLst/>
              <a:rect l="l" t="t" r="r" b="b"/>
              <a:pathLst>
                <a:path w="1137" h="3194" extrusionOk="0">
                  <a:moveTo>
                    <a:pt x="61" y="1"/>
                  </a:moveTo>
                  <a:cubicBezTo>
                    <a:pt x="31" y="1"/>
                    <a:pt x="1" y="35"/>
                    <a:pt x="22" y="64"/>
                  </a:cubicBezTo>
                  <a:cubicBezTo>
                    <a:pt x="670" y="997"/>
                    <a:pt x="1023" y="2021"/>
                    <a:pt x="972" y="3165"/>
                  </a:cubicBezTo>
                  <a:cubicBezTo>
                    <a:pt x="971" y="3184"/>
                    <a:pt x="984" y="3193"/>
                    <a:pt x="998" y="3193"/>
                  </a:cubicBezTo>
                  <a:cubicBezTo>
                    <a:pt x="1012" y="3193"/>
                    <a:pt x="1027" y="3184"/>
                    <a:pt x="1028" y="3165"/>
                  </a:cubicBezTo>
                  <a:cubicBezTo>
                    <a:pt x="1136" y="2019"/>
                    <a:pt x="838" y="897"/>
                    <a:pt x="88" y="13"/>
                  </a:cubicBezTo>
                  <a:cubicBezTo>
                    <a:pt x="80" y="5"/>
                    <a:pt x="70" y="1"/>
                    <a:pt x="61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20"/>
            <p:cNvSpPr/>
            <p:nvPr/>
          </p:nvSpPr>
          <p:spPr>
            <a:xfrm>
              <a:off x="2899171" y="5199425"/>
              <a:ext cx="15686" cy="36941"/>
            </a:xfrm>
            <a:custGeom>
              <a:avLst/>
              <a:gdLst/>
              <a:ahLst/>
              <a:cxnLst/>
              <a:rect l="l" t="t" r="r" b="b"/>
              <a:pathLst>
                <a:path w="383" h="902" extrusionOk="0">
                  <a:moveTo>
                    <a:pt x="105" y="0"/>
                  </a:moveTo>
                  <a:cubicBezTo>
                    <a:pt x="54" y="0"/>
                    <a:pt x="0" y="43"/>
                    <a:pt x="19" y="108"/>
                  </a:cubicBezTo>
                  <a:cubicBezTo>
                    <a:pt x="88" y="358"/>
                    <a:pt x="130" y="654"/>
                    <a:pt x="273" y="875"/>
                  </a:cubicBezTo>
                  <a:cubicBezTo>
                    <a:pt x="285" y="893"/>
                    <a:pt x="303" y="901"/>
                    <a:pt x="322" y="901"/>
                  </a:cubicBezTo>
                  <a:cubicBezTo>
                    <a:pt x="350" y="901"/>
                    <a:pt x="379" y="881"/>
                    <a:pt x="380" y="846"/>
                  </a:cubicBezTo>
                  <a:cubicBezTo>
                    <a:pt x="382" y="583"/>
                    <a:pt x="260" y="311"/>
                    <a:pt x="185" y="62"/>
                  </a:cubicBezTo>
                  <a:cubicBezTo>
                    <a:pt x="173" y="19"/>
                    <a:pt x="140" y="0"/>
                    <a:pt x="105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20"/>
            <p:cNvSpPr/>
            <p:nvPr/>
          </p:nvSpPr>
          <p:spPr>
            <a:xfrm>
              <a:off x="2963020" y="5202251"/>
              <a:ext cx="19658" cy="45378"/>
            </a:xfrm>
            <a:custGeom>
              <a:avLst/>
              <a:gdLst/>
              <a:ahLst/>
              <a:cxnLst/>
              <a:rect l="l" t="t" r="r" b="b"/>
              <a:pathLst>
                <a:path w="480" h="1108" extrusionOk="0">
                  <a:moveTo>
                    <a:pt x="91" y="0"/>
                  </a:moveTo>
                  <a:cubicBezTo>
                    <a:pt x="44" y="0"/>
                    <a:pt x="0" y="36"/>
                    <a:pt x="23" y="89"/>
                  </a:cubicBezTo>
                  <a:cubicBezTo>
                    <a:pt x="158" y="412"/>
                    <a:pt x="232" y="761"/>
                    <a:pt x="372" y="1080"/>
                  </a:cubicBezTo>
                  <a:cubicBezTo>
                    <a:pt x="380" y="1099"/>
                    <a:pt x="397" y="1107"/>
                    <a:pt x="416" y="1107"/>
                  </a:cubicBezTo>
                  <a:cubicBezTo>
                    <a:pt x="447" y="1107"/>
                    <a:pt x="480" y="1085"/>
                    <a:pt x="478" y="1050"/>
                  </a:cubicBezTo>
                  <a:cubicBezTo>
                    <a:pt x="454" y="711"/>
                    <a:pt x="298" y="361"/>
                    <a:pt x="168" y="50"/>
                  </a:cubicBezTo>
                  <a:cubicBezTo>
                    <a:pt x="153" y="15"/>
                    <a:pt x="121" y="0"/>
                    <a:pt x="91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20"/>
            <p:cNvSpPr/>
            <p:nvPr/>
          </p:nvSpPr>
          <p:spPr>
            <a:xfrm>
              <a:off x="4760739" y="5202456"/>
              <a:ext cx="29324" cy="37720"/>
            </a:xfrm>
            <a:custGeom>
              <a:avLst/>
              <a:gdLst/>
              <a:ahLst/>
              <a:cxnLst/>
              <a:rect l="l" t="t" r="r" b="b"/>
              <a:pathLst>
                <a:path w="716" h="921" extrusionOk="0">
                  <a:moveTo>
                    <a:pt x="79" y="0"/>
                  </a:moveTo>
                  <a:cubicBezTo>
                    <a:pt x="37" y="0"/>
                    <a:pt x="1" y="51"/>
                    <a:pt x="21" y="98"/>
                  </a:cubicBezTo>
                  <a:cubicBezTo>
                    <a:pt x="145" y="378"/>
                    <a:pt x="364" y="632"/>
                    <a:pt x="538" y="884"/>
                  </a:cubicBezTo>
                  <a:cubicBezTo>
                    <a:pt x="556" y="909"/>
                    <a:pt x="581" y="920"/>
                    <a:pt x="605" y="920"/>
                  </a:cubicBezTo>
                  <a:cubicBezTo>
                    <a:pt x="661" y="920"/>
                    <a:pt x="715" y="864"/>
                    <a:pt x="676" y="804"/>
                  </a:cubicBezTo>
                  <a:cubicBezTo>
                    <a:pt x="501" y="547"/>
                    <a:pt x="342" y="243"/>
                    <a:pt x="123" y="21"/>
                  </a:cubicBezTo>
                  <a:cubicBezTo>
                    <a:pt x="109" y="6"/>
                    <a:pt x="94" y="0"/>
                    <a:pt x="79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20"/>
            <p:cNvSpPr/>
            <p:nvPr/>
          </p:nvSpPr>
          <p:spPr>
            <a:xfrm>
              <a:off x="3116314" y="5202702"/>
              <a:ext cx="79002" cy="130565"/>
            </a:xfrm>
            <a:custGeom>
              <a:avLst/>
              <a:gdLst/>
              <a:ahLst/>
              <a:cxnLst/>
              <a:rect l="l" t="t" r="r" b="b"/>
              <a:pathLst>
                <a:path w="1929" h="3188" extrusionOk="0">
                  <a:moveTo>
                    <a:pt x="103" y="0"/>
                  </a:moveTo>
                  <a:cubicBezTo>
                    <a:pt x="49" y="0"/>
                    <a:pt x="1" y="81"/>
                    <a:pt x="51" y="123"/>
                  </a:cubicBezTo>
                  <a:cubicBezTo>
                    <a:pt x="1042" y="935"/>
                    <a:pt x="1440" y="1960"/>
                    <a:pt x="1790" y="3150"/>
                  </a:cubicBezTo>
                  <a:cubicBezTo>
                    <a:pt x="1798" y="3176"/>
                    <a:pt x="1819" y="3188"/>
                    <a:pt x="1841" y="3188"/>
                  </a:cubicBezTo>
                  <a:cubicBezTo>
                    <a:pt x="1867" y="3188"/>
                    <a:pt x="1892" y="3169"/>
                    <a:pt x="1893" y="3136"/>
                  </a:cubicBezTo>
                  <a:cubicBezTo>
                    <a:pt x="1929" y="1894"/>
                    <a:pt x="1086" y="731"/>
                    <a:pt x="137" y="12"/>
                  </a:cubicBezTo>
                  <a:cubicBezTo>
                    <a:pt x="126" y="4"/>
                    <a:pt x="114" y="0"/>
                    <a:pt x="103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20"/>
            <p:cNvSpPr/>
            <p:nvPr/>
          </p:nvSpPr>
          <p:spPr>
            <a:xfrm>
              <a:off x="2925259" y="5203439"/>
              <a:ext cx="29815" cy="76217"/>
            </a:xfrm>
            <a:custGeom>
              <a:avLst/>
              <a:gdLst/>
              <a:ahLst/>
              <a:cxnLst/>
              <a:rect l="l" t="t" r="r" b="b"/>
              <a:pathLst>
                <a:path w="728" h="1861" extrusionOk="0">
                  <a:moveTo>
                    <a:pt x="126" y="0"/>
                  </a:moveTo>
                  <a:cubicBezTo>
                    <a:pt x="66" y="0"/>
                    <a:pt x="1" y="69"/>
                    <a:pt x="34" y="144"/>
                  </a:cubicBezTo>
                  <a:cubicBezTo>
                    <a:pt x="273" y="696"/>
                    <a:pt x="387" y="1297"/>
                    <a:pt x="641" y="1838"/>
                  </a:cubicBezTo>
                  <a:cubicBezTo>
                    <a:pt x="649" y="1853"/>
                    <a:pt x="664" y="1860"/>
                    <a:pt x="678" y="1860"/>
                  </a:cubicBezTo>
                  <a:cubicBezTo>
                    <a:pt x="703" y="1860"/>
                    <a:pt x="728" y="1841"/>
                    <a:pt x="728" y="1813"/>
                  </a:cubicBezTo>
                  <a:cubicBezTo>
                    <a:pt x="728" y="1208"/>
                    <a:pt x="441" y="594"/>
                    <a:pt x="195" y="49"/>
                  </a:cubicBezTo>
                  <a:cubicBezTo>
                    <a:pt x="180" y="14"/>
                    <a:pt x="153" y="0"/>
                    <a:pt x="126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20"/>
            <p:cNvSpPr/>
            <p:nvPr/>
          </p:nvSpPr>
          <p:spPr>
            <a:xfrm>
              <a:off x="2781999" y="5209091"/>
              <a:ext cx="63767" cy="169431"/>
            </a:xfrm>
            <a:custGeom>
              <a:avLst/>
              <a:gdLst/>
              <a:ahLst/>
              <a:cxnLst/>
              <a:rect l="l" t="t" r="r" b="b"/>
              <a:pathLst>
                <a:path w="1557" h="4137" extrusionOk="0">
                  <a:moveTo>
                    <a:pt x="135" y="0"/>
                  </a:moveTo>
                  <a:cubicBezTo>
                    <a:pt x="67" y="0"/>
                    <a:pt x="1" y="53"/>
                    <a:pt x="33" y="137"/>
                  </a:cubicBezTo>
                  <a:cubicBezTo>
                    <a:pt x="482" y="1265"/>
                    <a:pt x="815" y="2403"/>
                    <a:pt x="1092" y="3553"/>
                  </a:cubicBezTo>
                  <a:cubicBezTo>
                    <a:pt x="1092" y="3557"/>
                    <a:pt x="1095" y="3561"/>
                    <a:pt x="1095" y="3565"/>
                  </a:cubicBezTo>
                  <a:cubicBezTo>
                    <a:pt x="1138" y="3754"/>
                    <a:pt x="1180" y="3945"/>
                    <a:pt x="1222" y="4137"/>
                  </a:cubicBezTo>
                  <a:lnTo>
                    <a:pt x="1556" y="4137"/>
                  </a:lnTo>
                  <a:cubicBezTo>
                    <a:pt x="1250" y="2745"/>
                    <a:pt x="786" y="1379"/>
                    <a:pt x="248" y="75"/>
                  </a:cubicBezTo>
                  <a:cubicBezTo>
                    <a:pt x="227" y="23"/>
                    <a:pt x="180" y="0"/>
                    <a:pt x="135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20"/>
            <p:cNvSpPr/>
            <p:nvPr/>
          </p:nvSpPr>
          <p:spPr>
            <a:xfrm>
              <a:off x="2904290" y="5217896"/>
              <a:ext cx="67699" cy="160626"/>
            </a:xfrm>
            <a:custGeom>
              <a:avLst/>
              <a:gdLst/>
              <a:ahLst/>
              <a:cxnLst/>
              <a:rect l="l" t="t" r="r" b="b"/>
              <a:pathLst>
                <a:path w="1653" h="3922" extrusionOk="0">
                  <a:moveTo>
                    <a:pt x="104" y="1"/>
                  </a:moveTo>
                  <a:cubicBezTo>
                    <a:pt x="53" y="1"/>
                    <a:pt x="5" y="30"/>
                    <a:pt x="0" y="80"/>
                  </a:cubicBezTo>
                  <a:cubicBezTo>
                    <a:pt x="0" y="90"/>
                    <a:pt x="0" y="109"/>
                    <a:pt x="8" y="126"/>
                  </a:cubicBezTo>
                  <a:cubicBezTo>
                    <a:pt x="510" y="1375"/>
                    <a:pt x="944" y="2649"/>
                    <a:pt x="1385" y="3922"/>
                  </a:cubicBezTo>
                  <a:lnTo>
                    <a:pt x="1653" y="3922"/>
                  </a:lnTo>
                  <a:cubicBezTo>
                    <a:pt x="1235" y="2616"/>
                    <a:pt x="721" y="1335"/>
                    <a:pt x="206" y="67"/>
                  </a:cubicBezTo>
                  <a:lnTo>
                    <a:pt x="204" y="63"/>
                  </a:lnTo>
                  <a:cubicBezTo>
                    <a:pt x="185" y="20"/>
                    <a:pt x="144" y="1"/>
                    <a:pt x="104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20"/>
            <p:cNvSpPr/>
            <p:nvPr/>
          </p:nvSpPr>
          <p:spPr>
            <a:xfrm>
              <a:off x="2867922" y="5222811"/>
              <a:ext cx="26047" cy="155711"/>
            </a:xfrm>
            <a:custGeom>
              <a:avLst/>
              <a:gdLst/>
              <a:ahLst/>
              <a:cxnLst/>
              <a:rect l="l" t="t" r="r" b="b"/>
              <a:pathLst>
                <a:path w="636" h="3802" extrusionOk="0">
                  <a:moveTo>
                    <a:pt x="74" y="1"/>
                  </a:moveTo>
                  <a:cubicBezTo>
                    <a:pt x="70" y="1"/>
                    <a:pt x="65" y="2"/>
                    <a:pt x="61" y="4"/>
                  </a:cubicBezTo>
                  <a:cubicBezTo>
                    <a:pt x="44" y="4"/>
                    <a:pt x="33" y="15"/>
                    <a:pt x="33" y="34"/>
                  </a:cubicBezTo>
                  <a:lnTo>
                    <a:pt x="33" y="56"/>
                  </a:lnTo>
                  <a:cubicBezTo>
                    <a:pt x="1" y="1324"/>
                    <a:pt x="159" y="2579"/>
                    <a:pt x="462" y="3802"/>
                  </a:cubicBezTo>
                  <a:lnTo>
                    <a:pt x="635" y="3802"/>
                  </a:lnTo>
                  <a:cubicBezTo>
                    <a:pt x="332" y="2570"/>
                    <a:pt x="169" y="1316"/>
                    <a:pt x="106" y="32"/>
                  </a:cubicBezTo>
                  <a:cubicBezTo>
                    <a:pt x="106" y="13"/>
                    <a:pt x="90" y="1"/>
                    <a:pt x="74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20"/>
            <p:cNvSpPr/>
            <p:nvPr/>
          </p:nvSpPr>
          <p:spPr>
            <a:xfrm>
              <a:off x="4648932" y="5223466"/>
              <a:ext cx="109309" cy="155056"/>
            </a:xfrm>
            <a:custGeom>
              <a:avLst/>
              <a:gdLst/>
              <a:ahLst/>
              <a:cxnLst/>
              <a:rect l="l" t="t" r="r" b="b"/>
              <a:pathLst>
                <a:path w="2669" h="3786" extrusionOk="0">
                  <a:moveTo>
                    <a:pt x="86" y="1"/>
                  </a:moveTo>
                  <a:cubicBezTo>
                    <a:pt x="40" y="1"/>
                    <a:pt x="0" y="59"/>
                    <a:pt x="42" y="100"/>
                  </a:cubicBezTo>
                  <a:cubicBezTo>
                    <a:pt x="1149" y="1164"/>
                    <a:pt x="2001" y="2391"/>
                    <a:pt x="2522" y="3786"/>
                  </a:cubicBezTo>
                  <a:lnTo>
                    <a:pt x="2668" y="3786"/>
                  </a:lnTo>
                  <a:cubicBezTo>
                    <a:pt x="2162" y="2336"/>
                    <a:pt x="1314" y="1033"/>
                    <a:pt x="126" y="16"/>
                  </a:cubicBezTo>
                  <a:cubicBezTo>
                    <a:pt x="113" y="5"/>
                    <a:pt x="99" y="1"/>
                    <a:pt x="86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20"/>
            <p:cNvSpPr/>
            <p:nvPr/>
          </p:nvSpPr>
          <p:spPr>
            <a:xfrm>
              <a:off x="4958921" y="5225964"/>
              <a:ext cx="34689" cy="102183"/>
            </a:xfrm>
            <a:custGeom>
              <a:avLst/>
              <a:gdLst/>
              <a:ahLst/>
              <a:cxnLst/>
              <a:rect l="l" t="t" r="r" b="b"/>
              <a:pathLst>
                <a:path w="847" h="2495" extrusionOk="0">
                  <a:moveTo>
                    <a:pt x="72" y="1"/>
                  </a:moveTo>
                  <a:cubicBezTo>
                    <a:pt x="35" y="1"/>
                    <a:pt x="1" y="39"/>
                    <a:pt x="23" y="82"/>
                  </a:cubicBezTo>
                  <a:cubicBezTo>
                    <a:pt x="381" y="833"/>
                    <a:pt x="629" y="1574"/>
                    <a:pt x="670" y="2409"/>
                  </a:cubicBezTo>
                  <a:cubicBezTo>
                    <a:pt x="672" y="2466"/>
                    <a:pt x="717" y="2494"/>
                    <a:pt x="761" y="2494"/>
                  </a:cubicBezTo>
                  <a:cubicBezTo>
                    <a:pt x="804" y="2494"/>
                    <a:pt x="846" y="2466"/>
                    <a:pt x="843" y="2410"/>
                  </a:cubicBezTo>
                  <a:cubicBezTo>
                    <a:pt x="802" y="1567"/>
                    <a:pt x="592" y="735"/>
                    <a:pt x="118" y="27"/>
                  </a:cubicBezTo>
                  <a:cubicBezTo>
                    <a:pt x="106" y="8"/>
                    <a:pt x="89" y="1"/>
                    <a:pt x="72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20"/>
            <p:cNvSpPr/>
            <p:nvPr/>
          </p:nvSpPr>
          <p:spPr>
            <a:xfrm>
              <a:off x="3375969" y="5226906"/>
              <a:ext cx="73760" cy="151615"/>
            </a:xfrm>
            <a:custGeom>
              <a:avLst/>
              <a:gdLst/>
              <a:ahLst/>
              <a:cxnLst/>
              <a:rect l="l" t="t" r="r" b="b"/>
              <a:pathLst>
                <a:path w="1801" h="3702" extrusionOk="0">
                  <a:moveTo>
                    <a:pt x="120" y="0"/>
                  </a:moveTo>
                  <a:cubicBezTo>
                    <a:pt x="59" y="0"/>
                    <a:pt x="0" y="46"/>
                    <a:pt x="28" y="120"/>
                  </a:cubicBezTo>
                  <a:cubicBezTo>
                    <a:pt x="343" y="956"/>
                    <a:pt x="661" y="1802"/>
                    <a:pt x="1002" y="2647"/>
                  </a:cubicBezTo>
                  <a:cubicBezTo>
                    <a:pt x="1138" y="2999"/>
                    <a:pt x="1281" y="3352"/>
                    <a:pt x="1428" y="3702"/>
                  </a:cubicBezTo>
                  <a:lnTo>
                    <a:pt x="1800" y="3702"/>
                  </a:lnTo>
                  <a:cubicBezTo>
                    <a:pt x="1659" y="3390"/>
                    <a:pt x="1515" y="3084"/>
                    <a:pt x="1374" y="2774"/>
                  </a:cubicBezTo>
                  <a:cubicBezTo>
                    <a:pt x="1370" y="2767"/>
                    <a:pt x="1370" y="2762"/>
                    <a:pt x="1368" y="2756"/>
                  </a:cubicBezTo>
                  <a:cubicBezTo>
                    <a:pt x="1287" y="2580"/>
                    <a:pt x="1205" y="2400"/>
                    <a:pt x="1129" y="2224"/>
                  </a:cubicBezTo>
                  <a:cubicBezTo>
                    <a:pt x="1087" y="2132"/>
                    <a:pt x="1049" y="2041"/>
                    <a:pt x="1011" y="1952"/>
                  </a:cubicBezTo>
                  <a:cubicBezTo>
                    <a:pt x="980" y="1879"/>
                    <a:pt x="948" y="1809"/>
                    <a:pt x="918" y="1741"/>
                  </a:cubicBezTo>
                  <a:lnTo>
                    <a:pt x="918" y="1738"/>
                  </a:lnTo>
                  <a:cubicBezTo>
                    <a:pt x="674" y="1186"/>
                    <a:pt x="442" y="630"/>
                    <a:pt x="220" y="66"/>
                  </a:cubicBezTo>
                  <a:cubicBezTo>
                    <a:pt x="202" y="20"/>
                    <a:pt x="160" y="0"/>
                    <a:pt x="120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20"/>
            <p:cNvSpPr/>
            <p:nvPr/>
          </p:nvSpPr>
          <p:spPr>
            <a:xfrm>
              <a:off x="6534173" y="5227029"/>
              <a:ext cx="32723" cy="137650"/>
            </a:xfrm>
            <a:custGeom>
              <a:avLst/>
              <a:gdLst/>
              <a:ahLst/>
              <a:cxnLst/>
              <a:rect l="l" t="t" r="r" b="b"/>
              <a:pathLst>
                <a:path w="799" h="3361" extrusionOk="0">
                  <a:moveTo>
                    <a:pt x="55" y="1"/>
                  </a:moveTo>
                  <a:cubicBezTo>
                    <a:pt x="29" y="1"/>
                    <a:pt x="1" y="25"/>
                    <a:pt x="10" y="55"/>
                  </a:cubicBezTo>
                  <a:cubicBezTo>
                    <a:pt x="341" y="1129"/>
                    <a:pt x="615" y="2152"/>
                    <a:pt x="642" y="3284"/>
                  </a:cubicBezTo>
                  <a:cubicBezTo>
                    <a:pt x="643" y="3335"/>
                    <a:pt x="683" y="3360"/>
                    <a:pt x="722" y="3360"/>
                  </a:cubicBezTo>
                  <a:cubicBezTo>
                    <a:pt x="761" y="3360"/>
                    <a:pt x="799" y="3335"/>
                    <a:pt x="798" y="3284"/>
                  </a:cubicBezTo>
                  <a:cubicBezTo>
                    <a:pt x="775" y="2169"/>
                    <a:pt x="600" y="1023"/>
                    <a:pt x="89" y="22"/>
                  </a:cubicBezTo>
                  <a:cubicBezTo>
                    <a:pt x="82" y="7"/>
                    <a:pt x="69" y="1"/>
                    <a:pt x="55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20"/>
            <p:cNvSpPr/>
            <p:nvPr/>
          </p:nvSpPr>
          <p:spPr>
            <a:xfrm>
              <a:off x="5193675" y="5231247"/>
              <a:ext cx="8642" cy="52709"/>
            </a:xfrm>
            <a:custGeom>
              <a:avLst/>
              <a:gdLst/>
              <a:ahLst/>
              <a:cxnLst/>
              <a:rect l="l" t="t" r="r" b="b"/>
              <a:pathLst>
                <a:path w="211" h="1287" extrusionOk="0">
                  <a:moveTo>
                    <a:pt x="69" y="0"/>
                  </a:moveTo>
                  <a:cubicBezTo>
                    <a:pt x="34" y="0"/>
                    <a:pt x="0" y="23"/>
                    <a:pt x="4" y="68"/>
                  </a:cubicBezTo>
                  <a:cubicBezTo>
                    <a:pt x="33" y="463"/>
                    <a:pt x="52" y="864"/>
                    <a:pt x="116" y="1255"/>
                  </a:cubicBezTo>
                  <a:cubicBezTo>
                    <a:pt x="120" y="1277"/>
                    <a:pt x="137" y="1287"/>
                    <a:pt x="155" y="1287"/>
                  </a:cubicBezTo>
                  <a:cubicBezTo>
                    <a:pt x="177" y="1287"/>
                    <a:pt x="202" y="1271"/>
                    <a:pt x="202" y="1244"/>
                  </a:cubicBezTo>
                  <a:cubicBezTo>
                    <a:pt x="210" y="852"/>
                    <a:pt x="172" y="459"/>
                    <a:pt x="145" y="68"/>
                  </a:cubicBezTo>
                  <a:cubicBezTo>
                    <a:pt x="142" y="23"/>
                    <a:pt x="105" y="0"/>
                    <a:pt x="69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20"/>
            <p:cNvSpPr/>
            <p:nvPr/>
          </p:nvSpPr>
          <p:spPr>
            <a:xfrm>
              <a:off x="3224354" y="5232189"/>
              <a:ext cx="47180" cy="127083"/>
            </a:xfrm>
            <a:custGeom>
              <a:avLst/>
              <a:gdLst/>
              <a:ahLst/>
              <a:cxnLst/>
              <a:rect l="l" t="t" r="r" b="b"/>
              <a:pathLst>
                <a:path w="1152" h="3103" extrusionOk="0">
                  <a:moveTo>
                    <a:pt x="101" y="0"/>
                  </a:moveTo>
                  <a:cubicBezTo>
                    <a:pt x="50" y="0"/>
                    <a:pt x="1" y="40"/>
                    <a:pt x="23" y="102"/>
                  </a:cubicBezTo>
                  <a:cubicBezTo>
                    <a:pt x="369" y="1075"/>
                    <a:pt x="595" y="2136"/>
                    <a:pt x="1028" y="3072"/>
                  </a:cubicBezTo>
                  <a:cubicBezTo>
                    <a:pt x="1038" y="3093"/>
                    <a:pt x="1059" y="3102"/>
                    <a:pt x="1081" y="3102"/>
                  </a:cubicBezTo>
                  <a:cubicBezTo>
                    <a:pt x="1115" y="3102"/>
                    <a:pt x="1151" y="3078"/>
                    <a:pt x="1147" y="3040"/>
                  </a:cubicBezTo>
                  <a:cubicBezTo>
                    <a:pt x="1009" y="2027"/>
                    <a:pt x="552" y="1006"/>
                    <a:pt x="184" y="58"/>
                  </a:cubicBezTo>
                  <a:cubicBezTo>
                    <a:pt x="169" y="18"/>
                    <a:pt x="135" y="0"/>
                    <a:pt x="101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20"/>
            <p:cNvSpPr/>
            <p:nvPr/>
          </p:nvSpPr>
          <p:spPr>
            <a:xfrm>
              <a:off x="3177665" y="5233541"/>
              <a:ext cx="36081" cy="84163"/>
            </a:xfrm>
            <a:custGeom>
              <a:avLst/>
              <a:gdLst/>
              <a:ahLst/>
              <a:cxnLst/>
              <a:rect l="l" t="t" r="r" b="b"/>
              <a:pathLst>
                <a:path w="881" h="2055" extrusionOk="0">
                  <a:moveTo>
                    <a:pt x="54" y="0"/>
                  </a:moveTo>
                  <a:cubicBezTo>
                    <a:pt x="27" y="0"/>
                    <a:pt x="1" y="36"/>
                    <a:pt x="15" y="65"/>
                  </a:cubicBezTo>
                  <a:cubicBezTo>
                    <a:pt x="306" y="698"/>
                    <a:pt x="554" y="1317"/>
                    <a:pt x="717" y="1996"/>
                  </a:cubicBezTo>
                  <a:cubicBezTo>
                    <a:pt x="727" y="2037"/>
                    <a:pt x="755" y="2055"/>
                    <a:pt x="785" y="2055"/>
                  </a:cubicBezTo>
                  <a:cubicBezTo>
                    <a:pt x="831" y="2055"/>
                    <a:pt x="880" y="2014"/>
                    <a:pt x="872" y="1953"/>
                  </a:cubicBezTo>
                  <a:cubicBezTo>
                    <a:pt x="770" y="1259"/>
                    <a:pt x="514" y="573"/>
                    <a:pt x="81" y="14"/>
                  </a:cubicBezTo>
                  <a:cubicBezTo>
                    <a:pt x="73" y="4"/>
                    <a:pt x="63" y="0"/>
                    <a:pt x="54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20"/>
            <p:cNvSpPr/>
            <p:nvPr/>
          </p:nvSpPr>
          <p:spPr>
            <a:xfrm>
              <a:off x="3063278" y="5236203"/>
              <a:ext cx="23058" cy="32150"/>
            </a:xfrm>
            <a:custGeom>
              <a:avLst/>
              <a:gdLst/>
              <a:ahLst/>
              <a:cxnLst/>
              <a:rect l="l" t="t" r="r" b="b"/>
              <a:pathLst>
                <a:path w="563" h="785" extrusionOk="0">
                  <a:moveTo>
                    <a:pt x="87" y="0"/>
                  </a:moveTo>
                  <a:cubicBezTo>
                    <a:pt x="45" y="0"/>
                    <a:pt x="1" y="47"/>
                    <a:pt x="26" y="99"/>
                  </a:cubicBezTo>
                  <a:cubicBezTo>
                    <a:pt x="137" y="328"/>
                    <a:pt x="258" y="600"/>
                    <a:pt x="453" y="768"/>
                  </a:cubicBezTo>
                  <a:cubicBezTo>
                    <a:pt x="467" y="779"/>
                    <a:pt x="481" y="784"/>
                    <a:pt x="494" y="784"/>
                  </a:cubicBezTo>
                  <a:cubicBezTo>
                    <a:pt x="532" y="784"/>
                    <a:pt x="562" y="744"/>
                    <a:pt x="542" y="701"/>
                  </a:cubicBezTo>
                  <a:cubicBezTo>
                    <a:pt x="436" y="467"/>
                    <a:pt x="259" y="262"/>
                    <a:pt x="138" y="33"/>
                  </a:cubicBezTo>
                  <a:cubicBezTo>
                    <a:pt x="126" y="10"/>
                    <a:pt x="107" y="0"/>
                    <a:pt x="87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20"/>
            <p:cNvSpPr/>
            <p:nvPr/>
          </p:nvSpPr>
          <p:spPr>
            <a:xfrm>
              <a:off x="3332884" y="5240298"/>
              <a:ext cx="55125" cy="138223"/>
            </a:xfrm>
            <a:custGeom>
              <a:avLst/>
              <a:gdLst/>
              <a:ahLst/>
              <a:cxnLst/>
              <a:rect l="l" t="t" r="r" b="b"/>
              <a:pathLst>
                <a:path w="1346" h="3375" extrusionOk="0">
                  <a:moveTo>
                    <a:pt x="130" y="0"/>
                  </a:moveTo>
                  <a:cubicBezTo>
                    <a:pt x="66" y="0"/>
                    <a:pt x="1" y="52"/>
                    <a:pt x="22" y="132"/>
                  </a:cubicBezTo>
                  <a:cubicBezTo>
                    <a:pt x="64" y="293"/>
                    <a:pt x="106" y="453"/>
                    <a:pt x="149" y="611"/>
                  </a:cubicBezTo>
                  <a:lnTo>
                    <a:pt x="149" y="615"/>
                  </a:lnTo>
                  <a:cubicBezTo>
                    <a:pt x="306" y="1182"/>
                    <a:pt x="475" y="1749"/>
                    <a:pt x="659" y="2316"/>
                  </a:cubicBezTo>
                  <a:cubicBezTo>
                    <a:pt x="775" y="2669"/>
                    <a:pt x="897" y="3021"/>
                    <a:pt x="1028" y="3375"/>
                  </a:cubicBezTo>
                  <a:lnTo>
                    <a:pt x="1346" y="3375"/>
                  </a:lnTo>
                  <a:cubicBezTo>
                    <a:pt x="1099" y="2766"/>
                    <a:pt x="869" y="2148"/>
                    <a:pt x="659" y="1520"/>
                  </a:cubicBezTo>
                  <a:cubicBezTo>
                    <a:pt x="654" y="1505"/>
                    <a:pt x="651" y="1488"/>
                    <a:pt x="643" y="1477"/>
                  </a:cubicBezTo>
                  <a:cubicBezTo>
                    <a:pt x="613" y="1374"/>
                    <a:pt x="578" y="1273"/>
                    <a:pt x="547" y="1170"/>
                  </a:cubicBezTo>
                  <a:cubicBezTo>
                    <a:pt x="521" y="1086"/>
                    <a:pt x="494" y="997"/>
                    <a:pt x="467" y="913"/>
                  </a:cubicBezTo>
                  <a:cubicBezTo>
                    <a:pt x="382" y="638"/>
                    <a:pt x="302" y="358"/>
                    <a:pt x="226" y="74"/>
                  </a:cubicBezTo>
                  <a:cubicBezTo>
                    <a:pt x="212" y="23"/>
                    <a:pt x="171" y="0"/>
                    <a:pt x="130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20"/>
            <p:cNvSpPr/>
            <p:nvPr/>
          </p:nvSpPr>
          <p:spPr>
            <a:xfrm>
              <a:off x="2289269" y="5242592"/>
              <a:ext cx="31249" cy="53037"/>
            </a:xfrm>
            <a:custGeom>
              <a:avLst/>
              <a:gdLst/>
              <a:ahLst/>
              <a:cxnLst/>
              <a:rect l="l" t="t" r="r" b="b"/>
              <a:pathLst>
                <a:path w="763" h="1295" extrusionOk="0">
                  <a:moveTo>
                    <a:pt x="82" y="0"/>
                  </a:moveTo>
                  <a:cubicBezTo>
                    <a:pt x="39" y="0"/>
                    <a:pt x="0" y="48"/>
                    <a:pt x="25" y="93"/>
                  </a:cubicBezTo>
                  <a:cubicBezTo>
                    <a:pt x="246" y="486"/>
                    <a:pt x="488" y="826"/>
                    <a:pt x="642" y="1258"/>
                  </a:cubicBezTo>
                  <a:cubicBezTo>
                    <a:pt x="651" y="1284"/>
                    <a:pt x="674" y="1295"/>
                    <a:pt x="696" y="1295"/>
                  </a:cubicBezTo>
                  <a:cubicBezTo>
                    <a:pt x="729" y="1295"/>
                    <a:pt x="762" y="1269"/>
                    <a:pt x="748" y="1227"/>
                  </a:cubicBezTo>
                  <a:cubicBezTo>
                    <a:pt x="615" y="810"/>
                    <a:pt x="428" y="339"/>
                    <a:pt x="123" y="18"/>
                  </a:cubicBezTo>
                  <a:cubicBezTo>
                    <a:pt x="110" y="6"/>
                    <a:pt x="96" y="0"/>
                    <a:pt x="82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20"/>
            <p:cNvSpPr/>
            <p:nvPr/>
          </p:nvSpPr>
          <p:spPr>
            <a:xfrm>
              <a:off x="3906787" y="5243206"/>
              <a:ext cx="69869" cy="135315"/>
            </a:xfrm>
            <a:custGeom>
              <a:avLst/>
              <a:gdLst/>
              <a:ahLst/>
              <a:cxnLst/>
              <a:rect l="l" t="t" r="r" b="b"/>
              <a:pathLst>
                <a:path w="1706" h="3304" extrusionOk="0">
                  <a:moveTo>
                    <a:pt x="77" y="0"/>
                  </a:moveTo>
                  <a:cubicBezTo>
                    <a:pt x="38" y="0"/>
                    <a:pt x="1" y="47"/>
                    <a:pt x="23" y="87"/>
                  </a:cubicBezTo>
                  <a:cubicBezTo>
                    <a:pt x="652" y="1130"/>
                    <a:pt x="1197" y="2127"/>
                    <a:pt x="1508" y="3304"/>
                  </a:cubicBezTo>
                  <a:lnTo>
                    <a:pt x="1706" y="3304"/>
                  </a:lnTo>
                  <a:cubicBezTo>
                    <a:pt x="1411" y="2128"/>
                    <a:pt x="921" y="939"/>
                    <a:pt x="115" y="19"/>
                  </a:cubicBezTo>
                  <a:cubicBezTo>
                    <a:pt x="104" y="6"/>
                    <a:pt x="90" y="0"/>
                    <a:pt x="77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20"/>
            <p:cNvSpPr/>
            <p:nvPr/>
          </p:nvSpPr>
          <p:spPr>
            <a:xfrm>
              <a:off x="5155750" y="5244148"/>
              <a:ext cx="11754" cy="53774"/>
            </a:xfrm>
            <a:custGeom>
              <a:avLst/>
              <a:gdLst/>
              <a:ahLst/>
              <a:cxnLst/>
              <a:rect l="l" t="t" r="r" b="b"/>
              <a:pathLst>
                <a:path w="287" h="1313" extrusionOk="0">
                  <a:moveTo>
                    <a:pt x="37" y="0"/>
                  </a:moveTo>
                  <a:cubicBezTo>
                    <a:pt x="18" y="0"/>
                    <a:pt x="1" y="15"/>
                    <a:pt x="6" y="39"/>
                  </a:cubicBezTo>
                  <a:cubicBezTo>
                    <a:pt x="95" y="453"/>
                    <a:pt x="190" y="850"/>
                    <a:pt x="208" y="1277"/>
                  </a:cubicBezTo>
                  <a:cubicBezTo>
                    <a:pt x="209" y="1301"/>
                    <a:pt x="228" y="1312"/>
                    <a:pt x="247" y="1312"/>
                  </a:cubicBezTo>
                  <a:cubicBezTo>
                    <a:pt x="267" y="1312"/>
                    <a:pt x="286" y="1300"/>
                    <a:pt x="286" y="1276"/>
                  </a:cubicBezTo>
                  <a:cubicBezTo>
                    <a:pt x="272" y="856"/>
                    <a:pt x="225" y="413"/>
                    <a:pt x="67" y="21"/>
                  </a:cubicBezTo>
                  <a:cubicBezTo>
                    <a:pt x="61" y="7"/>
                    <a:pt x="49" y="0"/>
                    <a:pt x="37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20"/>
            <p:cNvSpPr/>
            <p:nvPr/>
          </p:nvSpPr>
          <p:spPr>
            <a:xfrm>
              <a:off x="1806287" y="5244189"/>
              <a:ext cx="17774" cy="37801"/>
            </a:xfrm>
            <a:custGeom>
              <a:avLst/>
              <a:gdLst/>
              <a:ahLst/>
              <a:cxnLst/>
              <a:rect l="l" t="t" r="r" b="b"/>
              <a:pathLst>
                <a:path w="434" h="923" extrusionOk="0">
                  <a:moveTo>
                    <a:pt x="76" y="0"/>
                  </a:moveTo>
                  <a:cubicBezTo>
                    <a:pt x="39" y="0"/>
                    <a:pt x="1" y="34"/>
                    <a:pt x="12" y="77"/>
                  </a:cubicBezTo>
                  <a:cubicBezTo>
                    <a:pt x="76" y="351"/>
                    <a:pt x="167" y="653"/>
                    <a:pt x="315" y="892"/>
                  </a:cubicBezTo>
                  <a:cubicBezTo>
                    <a:pt x="328" y="914"/>
                    <a:pt x="347" y="923"/>
                    <a:pt x="365" y="923"/>
                  </a:cubicBezTo>
                  <a:cubicBezTo>
                    <a:pt x="400" y="923"/>
                    <a:pt x="434" y="889"/>
                    <a:pt x="427" y="845"/>
                  </a:cubicBezTo>
                  <a:cubicBezTo>
                    <a:pt x="383" y="567"/>
                    <a:pt x="253" y="279"/>
                    <a:pt x="125" y="30"/>
                  </a:cubicBezTo>
                  <a:cubicBezTo>
                    <a:pt x="113" y="9"/>
                    <a:pt x="94" y="0"/>
                    <a:pt x="76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20"/>
            <p:cNvSpPr/>
            <p:nvPr/>
          </p:nvSpPr>
          <p:spPr>
            <a:xfrm>
              <a:off x="3308148" y="5246523"/>
              <a:ext cx="47016" cy="131998"/>
            </a:xfrm>
            <a:custGeom>
              <a:avLst/>
              <a:gdLst/>
              <a:ahLst/>
              <a:cxnLst/>
              <a:rect l="l" t="t" r="r" b="b"/>
              <a:pathLst>
                <a:path w="1148" h="3223" extrusionOk="0">
                  <a:moveTo>
                    <a:pt x="109" y="1"/>
                  </a:moveTo>
                  <a:cubicBezTo>
                    <a:pt x="53" y="1"/>
                    <a:pt x="1" y="43"/>
                    <a:pt x="26" y="108"/>
                  </a:cubicBezTo>
                  <a:cubicBezTo>
                    <a:pt x="160" y="450"/>
                    <a:pt x="279" y="783"/>
                    <a:pt x="382" y="1117"/>
                  </a:cubicBezTo>
                  <a:cubicBezTo>
                    <a:pt x="502" y="1481"/>
                    <a:pt x="602" y="1845"/>
                    <a:pt x="686" y="2213"/>
                  </a:cubicBezTo>
                  <a:cubicBezTo>
                    <a:pt x="767" y="2544"/>
                    <a:pt x="836" y="2878"/>
                    <a:pt x="889" y="3223"/>
                  </a:cubicBezTo>
                  <a:lnTo>
                    <a:pt x="1147" y="3223"/>
                  </a:lnTo>
                  <a:cubicBezTo>
                    <a:pt x="1119" y="2764"/>
                    <a:pt x="1016" y="2300"/>
                    <a:pt x="873" y="1841"/>
                  </a:cubicBezTo>
                  <a:lnTo>
                    <a:pt x="851" y="1759"/>
                  </a:lnTo>
                  <a:cubicBezTo>
                    <a:pt x="780" y="1529"/>
                    <a:pt x="694" y="1303"/>
                    <a:pt x="607" y="1081"/>
                  </a:cubicBezTo>
                  <a:cubicBezTo>
                    <a:pt x="610" y="1078"/>
                    <a:pt x="610" y="1078"/>
                    <a:pt x="607" y="1078"/>
                  </a:cubicBezTo>
                  <a:cubicBezTo>
                    <a:pt x="476" y="730"/>
                    <a:pt x="330" y="388"/>
                    <a:pt x="200" y="62"/>
                  </a:cubicBezTo>
                  <a:cubicBezTo>
                    <a:pt x="183" y="19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20"/>
            <p:cNvSpPr/>
            <p:nvPr/>
          </p:nvSpPr>
          <p:spPr>
            <a:xfrm>
              <a:off x="3009872" y="5247056"/>
              <a:ext cx="24450" cy="131466"/>
            </a:xfrm>
            <a:custGeom>
              <a:avLst/>
              <a:gdLst/>
              <a:ahLst/>
              <a:cxnLst/>
              <a:rect l="l" t="t" r="r" b="b"/>
              <a:pathLst>
                <a:path w="597" h="3210" extrusionOk="0">
                  <a:moveTo>
                    <a:pt x="94" y="0"/>
                  </a:moveTo>
                  <a:cubicBezTo>
                    <a:pt x="49" y="0"/>
                    <a:pt x="1" y="30"/>
                    <a:pt x="3" y="81"/>
                  </a:cubicBezTo>
                  <a:cubicBezTo>
                    <a:pt x="35" y="1120"/>
                    <a:pt x="130" y="2175"/>
                    <a:pt x="326" y="3210"/>
                  </a:cubicBezTo>
                  <a:lnTo>
                    <a:pt x="597" y="3210"/>
                  </a:lnTo>
                  <a:cubicBezTo>
                    <a:pt x="417" y="2175"/>
                    <a:pt x="313" y="1120"/>
                    <a:pt x="165" y="58"/>
                  </a:cubicBezTo>
                  <a:cubicBezTo>
                    <a:pt x="165" y="51"/>
                    <a:pt x="161" y="39"/>
                    <a:pt x="157" y="31"/>
                  </a:cubicBezTo>
                  <a:cubicBezTo>
                    <a:pt x="144" y="10"/>
                    <a:pt x="120" y="0"/>
                    <a:pt x="94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20"/>
            <p:cNvSpPr/>
            <p:nvPr/>
          </p:nvSpPr>
          <p:spPr>
            <a:xfrm>
              <a:off x="5983451" y="5249513"/>
              <a:ext cx="26703" cy="51972"/>
            </a:xfrm>
            <a:custGeom>
              <a:avLst/>
              <a:gdLst/>
              <a:ahLst/>
              <a:cxnLst/>
              <a:rect l="l" t="t" r="r" b="b"/>
              <a:pathLst>
                <a:path w="652" h="1269" extrusionOk="0">
                  <a:moveTo>
                    <a:pt x="40" y="1"/>
                  </a:moveTo>
                  <a:cubicBezTo>
                    <a:pt x="19" y="1"/>
                    <a:pt x="1" y="27"/>
                    <a:pt x="12" y="49"/>
                  </a:cubicBezTo>
                  <a:cubicBezTo>
                    <a:pt x="191" y="447"/>
                    <a:pt x="402" y="808"/>
                    <a:pt x="529" y="1229"/>
                  </a:cubicBezTo>
                  <a:cubicBezTo>
                    <a:pt x="537" y="1257"/>
                    <a:pt x="560" y="1269"/>
                    <a:pt x="583" y="1269"/>
                  </a:cubicBezTo>
                  <a:cubicBezTo>
                    <a:pt x="617" y="1269"/>
                    <a:pt x="652" y="1241"/>
                    <a:pt x="639" y="1198"/>
                  </a:cubicBezTo>
                  <a:cubicBezTo>
                    <a:pt x="515" y="786"/>
                    <a:pt x="349" y="338"/>
                    <a:pt x="60" y="11"/>
                  </a:cubicBezTo>
                  <a:cubicBezTo>
                    <a:pt x="54" y="4"/>
                    <a:pt x="47" y="1"/>
                    <a:pt x="4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20"/>
            <p:cNvSpPr/>
            <p:nvPr/>
          </p:nvSpPr>
          <p:spPr>
            <a:xfrm>
              <a:off x="3042759" y="5252994"/>
              <a:ext cx="17365" cy="33010"/>
            </a:xfrm>
            <a:custGeom>
              <a:avLst/>
              <a:gdLst/>
              <a:ahLst/>
              <a:cxnLst/>
              <a:rect l="l" t="t" r="r" b="b"/>
              <a:pathLst>
                <a:path w="424" h="806" extrusionOk="0">
                  <a:moveTo>
                    <a:pt x="108" y="1"/>
                  </a:moveTo>
                  <a:cubicBezTo>
                    <a:pt x="54" y="1"/>
                    <a:pt x="0" y="43"/>
                    <a:pt x="25" y="108"/>
                  </a:cubicBezTo>
                  <a:cubicBezTo>
                    <a:pt x="105" y="326"/>
                    <a:pt x="167" y="574"/>
                    <a:pt x="293" y="773"/>
                  </a:cubicBezTo>
                  <a:cubicBezTo>
                    <a:pt x="308" y="796"/>
                    <a:pt x="328" y="806"/>
                    <a:pt x="348" y="806"/>
                  </a:cubicBezTo>
                  <a:cubicBezTo>
                    <a:pt x="387" y="806"/>
                    <a:pt x="423" y="769"/>
                    <a:pt x="417" y="720"/>
                  </a:cubicBezTo>
                  <a:cubicBezTo>
                    <a:pt x="384" y="497"/>
                    <a:pt x="273" y="273"/>
                    <a:pt x="194" y="59"/>
                  </a:cubicBezTo>
                  <a:cubicBezTo>
                    <a:pt x="179" y="18"/>
                    <a:pt x="144" y="1"/>
                    <a:pt x="108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20"/>
            <p:cNvSpPr/>
            <p:nvPr/>
          </p:nvSpPr>
          <p:spPr>
            <a:xfrm>
              <a:off x="2167223" y="5255738"/>
              <a:ext cx="50293" cy="75193"/>
            </a:xfrm>
            <a:custGeom>
              <a:avLst/>
              <a:gdLst/>
              <a:ahLst/>
              <a:cxnLst/>
              <a:rect l="l" t="t" r="r" b="b"/>
              <a:pathLst>
                <a:path w="1228" h="1836" extrusionOk="0">
                  <a:moveTo>
                    <a:pt x="86" y="0"/>
                  </a:moveTo>
                  <a:cubicBezTo>
                    <a:pt x="43" y="0"/>
                    <a:pt x="0" y="47"/>
                    <a:pt x="30" y="90"/>
                  </a:cubicBezTo>
                  <a:cubicBezTo>
                    <a:pt x="415" y="656"/>
                    <a:pt x="806" y="1180"/>
                    <a:pt x="1097" y="1804"/>
                  </a:cubicBezTo>
                  <a:cubicBezTo>
                    <a:pt x="1107" y="1826"/>
                    <a:pt x="1124" y="1835"/>
                    <a:pt x="1142" y="1835"/>
                  </a:cubicBezTo>
                  <a:cubicBezTo>
                    <a:pt x="1183" y="1835"/>
                    <a:pt x="1228" y="1789"/>
                    <a:pt x="1205" y="1739"/>
                  </a:cubicBezTo>
                  <a:cubicBezTo>
                    <a:pt x="929" y="1137"/>
                    <a:pt x="588" y="497"/>
                    <a:pt x="124" y="17"/>
                  </a:cubicBezTo>
                  <a:cubicBezTo>
                    <a:pt x="113" y="5"/>
                    <a:pt x="99" y="0"/>
                    <a:pt x="86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20"/>
            <p:cNvSpPr/>
            <p:nvPr/>
          </p:nvSpPr>
          <p:spPr>
            <a:xfrm>
              <a:off x="3331410" y="5257704"/>
              <a:ext cx="17815" cy="120817"/>
            </a:xfrm>
            <a:custGeom>
              <a:avLst/>
              <a:gdLst/>
              <a:ahLst/>
              <a:cxnLst/>
              <a:rect l="l" t="t" r="r" b="b"/>
              <a:pathLst>
                <a:path w="435" h="2950" extrusionOk="0">
                  <a:moveTo>
                    <a:pt x="63" y="0"/>
                  </a:moveTo>
                  <a:cubicBezTo>
                    <a:pt x="33" y="0"/>
                    <a:pt x="1" y="20"/>
                    <a:pt x="1" y="55"/>
                  </a:cubicBezTo>
                  <a:cubicBezTo>
                    <a:pt x="11" y="304"/>
                    <a:pt x="28" y="553"/>
                    <a:pt x="39" y="806"/>
                  </a:cubicBezTo>
                  <a:cubicBezTo>
                    <a:pt x="42" y="806"/>
                    <a:pt x="42" y="806"/>
                    <a:pt x="39" y="809"/>
                  </a:cubicBezTo>
                  <a:cubicBezTo>
                    <a:pt x="49" y="941"/>
                    <a:pt x="58" y="1072"/>
                    <a:pt x="66" y="1206"/>
                  </a:cubicBezTo>
                  <a:cubicBezTo>
                    <a:pt x="81" y="1450"/>
                    <a:pt x="98" y="1696"/>
                    <a:pt x="119" y="1940"/>
                  </a:cubicBezTo>
                  <a:cubicBezTo>
                    <a:pt x="142" y="2278"/>
                    <a:pt x="176" y="2613"/>
                    <a:pt x="215" y="2950"/>
                  </a:cubicBezTo>
                  <a:lnTo>
                    <a:pt x="435" y="2950"/>
                  </a:lnTo>
                  <a:cubicBezTo>
                    <a:pt x="380" y="2483"/>
                    <a:pt x="338" y="2010"/>
                    <a:pt x="288" y="1537"/>
                  </a:cubicBezTo>
                  <a:cubicBezTo>
                    <a:pt x="288" y="1523"/>
                    <a:pt x="284" y="1507"/>
                    <a:pt x="284" y="1488"/>
                  </a:cubicBezTo>
                  <a:cubicBezTo>
                    <a:pt x="234" y="1005"/>
                    <a:pt x="180" y="519"/>
                    <a:pt x="112" y="38"/>
                  </a:cubicBezTo>
                  <a:cubicBezTo>
                    <a:pt x="108" y="12"/>
                    <a:pt x="87" y="0"/>
                    <a:pt x="63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20"/>
            <p:cNvSpPr/>
            <p:nvPr/>
          </p:nvSpPr>
          <p:spPr>
            <a:xfrm>
              <a:off x="2974979" y="5262742"/>
              <a:ext cx="12983" cy="24082"/>
            </a:xfrm>
            <a:custGeom>
              <a:avLst/>
              <a:gdLst/>
              <a:ahLst/>
              <a:cxnLst/>
              <a:rect l="l" t="t" r="r" b="b"/>
              <a:pathLst>
                <a:path w="317" h="588" extrusionOk="0">
                  <a:moveTo>
                    <a:pt x="79" y="0"/>
                  </a:moveTo>
                  <a:cubicBezTo>
                    <a:pt x="40" y="0"/>
                    <a:pt x="0" y="32"/>
                    <a:pt x="11" y="82"/>
                  </a:cubicBezTo>
                  <a:cubicBezTo>
                    <a:pt x="48" y="246"/>
                    <a:pt x="87" y="421"/>
                    <a:pt x="184" y="559"/>
                  </a:cubicBezTo>
                  <a:cubicBezTo>
                    <a:pt x="198" y="579"/>
                    <a:pt x="220" y="588"/>
                    <a:pt x="241" y="588"/>
                  </a:cubicBezTo>
                  <a:cubicBezTo>
                    <a:pt x="279" y="588"/>
                    <a:pt x="316" y="557"/>
                    <a:pt x="302" y="510"/>
                  </a:cubicBezTo>
                  <a:cubicBezTo>
                    <a:pt x="256" y="353"/>
                    <a:pt x="181" y="207"/>
                    <a:pt x="138" y="48"/>
                  </a:cubicBezTo>
                  <a:cubicBezTo>
                    <a:pt x="129" y="15"/>
                    <a:pt x="104" y="0"/>
                    <a:pt x="79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20"/>
            <p:cNvSpPr/>
            <p:nvPr/>
          </p:nvSpPr>
          <p:spPr>
            <a:xfrm>
              <a:off x="3148259" y="5263766"/>
              <a:ext cx="26170" cy="58975"/>
            </a:xfrm>
            <a:custGeom>
              <a:avLst/>
              <a:gdLst/>
              <a:ahLst/>
              <a:cxnLst/>
              <a:rect l="l" t="t" r="r" b="b"/>
              <a:pathLst>
                <a:path w="639" h="1440" extrusionOk="0">
                  <a:moveTo>
                    <a:pt x="88" y="1"/>
                  </a:moveTo>
                  <a:cubicBezTo>
                    <a:pt x="43" y="1"/>
                    <a:pt x="0" y="34"/>
                    <a:pt x="21" y="86"/>
                  </a:cubicBezTo>
                  <a:cubicBezTo>
                    <a:pt x="193" y="518"/>
                    <a:pt x="312" y="982"/>
                    <a:pt x="507" y="1405"/>
                  </a:cubicBezTo>
                  <a:cubicBezTo>
                    <a:pt x="518" y="1429"/>
                    <a:pt x="537" y="1440"/>
                    <a:pt x="557" y="1440"/>
                  </a:cubicBezTo>
                  <a:cubicBezTo>
                    <a:pt x="596" y="1440"/>
                    <a:pt x="638" y="1400"/>
                    <a:pt x="630" y="1352"/>
                  </a:cubicBezTo>
                  <a:cubicBezTo>
                    <a:pt x="542" y="909"/>
                    <a:pt x="332" y="464"/>
                    <a:pt x="161" y="48"/>
                  </a:cubicBezTo>
                  <a:cubicBezTo>
                    <a:pt x="147" y="15"/>
                    <a:pt x="117" y="1"/>
                    <a:pt x="88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20"/>
            <p:cNvSpPr/>
            <p:nvPr/>
          </p:nvSpPr>
          <p:spPr>
            <a:xfrm>
              <a:off x="3124178" y="5267615"/>
              <a:ext cx="40668" cy="110906"/>
            </a:xfrm>
            <a:custGeom>
              <a:avLst/>
              <a:gdLst/>
              <a:ahLst/>
              <a:cxnLst/>
              <a:rect l="l" t="t" r="r" b="b"/>
              <a:pathLst>
                <a:path w="993" h="2708" extrusionOk="0">
                  <a:moveTo>
                    <a:pt x="113" y="1"/>
                  </a:moveTo>
                  <a:cubicBezTo>
                    <a:pt x="58" y="1"/>
                    <a:pt x="0" y="47"/>
                    <a:pt x="18" y="116"/>
                  </a:cubicBezTo>
                  <a:cubicBezTo>
                    <a:pt x="84" y="395"/>
                    <a:pt x="151" y="675"/>
                    <a:pt x="225" y="955"/>
                  </a:cubicBezTo>
                  <a:cubicBezTo>
                    <a:pt x="257" y="1097"/>
                    <a:pt x="295" y="1239"/>
                    <a:pt x="333" y="1380"/>
                  </a:cubicBezTo>
                  <a:lnTo>
                    <a:pt x="333" y="1389"/>
                  </a:lnTo>
                  <a:cubicBezTo>
                    <a:pt x="440" y="1829"/>
                    <a:pt x="558" y="2270"/>
                    <a:pt x="689" y="2708"/>
                  </a:cubicBezTo>
                  <a:lnTo>
                    <a:pt x="993" y="2708"/>
                  </a:lnTo>
                  <a:cubicBezTo>
                    <a:pt x="950" y="2586"/>
                    <a:pt x="912" y="2466"/>
                    <a:pt x="873" y="2349"/>
                  </a:cubicBezTo>
                  <a:cubicBezTo>
                    <a:pt x="628" y="1593"/>
                    <a:pt x="398" y="838"/>
                    <a:pt x="194" y="67"/>
                  </a:cubicBezTo>
                  <a:cubicBezTo>
                    <a:pt x="184" y="21"/>
                    <a:pt x="149" y="1"/>
                    <a:pt x="113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20"/>
            <p:cNvSpPr/>
            <p:nvPr/>
          </p:nvSpPr>
          <p:spPr>
            <a:xfrm>
              <a:off x="3138881" y="5270318"/>
              <a:ext cx="20478" cy="48655"/>
            </a:xfrm>
            <a:custGeom>
              <a:avLst/>
              <a:gdLst/>
              <a:ahLst/>
              <a:cxnLst/>
              <a:rect l="l" t="t" r="r" b="b"/>
              <a:pathLst>
                <a:path w="500" h="1188" extrusionOk="0">
                  <a:moveTo>
                    <a:pt x="93" y="0"/>
                  </a:moveTo>
                  <a:cubicBezTo>
                    <a:pt x="47" y="0"/>
                    <a:pt x="1" y="37"/>
                    <a:pt x="19" y="94"/>
                  </a:cubicBezTo>
                  <a:cubicBezTo>
                    <a:pt x="127" y="456"/>
                    <a:pt x="231" y="815"/>
                    <a:pt x="389" y="1159"/>
                  </a:cubicBezTo>
                  <a:cubicBezTo>
                    <a:pt x="397" y="1179"/>
                    <a:pt x="413" y="1187"/>
                    <a:pt x="430" y="1187"/>
                  </a:cubicBezTo>
                  <a:cubicBezTo>
                    <a:pt x="463" y="1187"/>
                    <a:pt x="500" y="1155"/>
                    <a:pt x="490" y="1116"/>
                  </a:cubicBezTo>
                  <a:cubicBezTo>
                    <a:pt x="402" y="755"/>
                    <a:pt x="279" y="407"/>
                    <a:pt x="166" y="53"/>
                  </a:cubicBezTo>
                  <a:cubicBezTo>
                    <a:pt x="154" y="16"/>
                    <a:pt x="123" y="0"/>
                    <a:pt x="93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20"/>
            <p:cNvSpPr/>
            <p:nvPr/>
          </p:nvSpPr>
          <p:spPr>
            <a:xfrm>
              <a:off x="3023838" y="5270359"/>
              <a:ext cx="17324" cy="34771"/>
            </a:xfrm>
            <a:custGeom>
              <a:avLst/>
              <a:gdLst/>
              <a:ahLst/>
              <a:cxnLst/>
              <a:rect l="l" t="t" r="r" b="b"/>
              <a:pathLst>
                <a:path w="423" h="849" extrusionOk="0">
                  <a:moveTo>
                    <a:pt x="82" y="1"/>
                  </a:moveTo>
                  <a:cubicBezTo>
                    <a:pt x="41" y="1"/>
                    <a:pt x="0" y="34"/>
                    <a:pt x="13" y="87"/>
                  </a:cubicBezTo>
                  <a:cubicBezTo>
                    <a:pt x="76" y="335"/>
                    <a:pt x="138" y="623"/>
                    <a:pt x="303" y="827"/>
                  </a:cubicBezTo>
                  <a:cubicBezTo>
                    <a:pt x="315" y="842"/>
                    <a:pt x="330" y="849"/>
                    <a:pt x="345" y="849"/>
                  </a:cubicBezTo>
                  <a:cubicBezTo>
                    <a:pt x="385" y="849"/>
                    <a:pt x="423" y="804"/>
                    <a:pt x="415" y="760"/>
                  </a:cubicBezTo>
                  <a:cubicBezTo>
                    <a:pt x="368" y="518"/>
                    <a:pt x="229" y="286"/>
                    <a:pt x="150" y="51"/>
                  </a:cubicBezTo>
                  <a:cubicBezTo>
                    <a:pt x="138" y="16"/>
                    <a:pt x="110" y="1"/>
                    <a:pt x="82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20"/>
            <p:cNvSpPr/>
            <p:nvPr/>
          </p:nvSpPr>
          <p:spPr>
            <a:xfrm>
              <a:off x="5452101" y="5271875"/>
              <a:ext cx="38539" cy="106647"/>
            </a:xfrm>
            <a:custGeom>
              <a:avLst/>
              <a:gdLst/>
              <a:ahLst/>
              <a:cxnLst/>
              <a:rect l="l" t="t" r="r" b="b"/>
              <a:pathLst>
                <a:path w="941" h="2604" extrusionOk="0">
                  <a:moveTo>
                    <a:pt x="61" y="1"/>
                  </a:moveTo>
                  <a:cubicBezTo>
                    <a:pt x="29" y="1"/>
                    <a:pt x="0" y="35"/>
                    <a:pt x="15" y="74"/>
                  </a:cubicBezTo>
                  <a:cubicBezTo>
                    <a:pt x="395" y="915"/>
                    <a:pt x="682" y="1725"/>
                    <a:pt x="785" y="2604"/>
                  </a:cubicBezTo>
                  <a:lnTo>
                    <a:pt x="940" y="2604"/>
                  </a:lnTo>
                  <a:cubicBezTo>
                    <a:pt x="855" y="1692"/>
                    <a:pt x="604" y="782"/>
                    <a:pt x="103" y="24"/>
                  </a:cubicBezTo>
                  <a:cubicBezTo>
                    <a:pt x="91" y="8"/>
                    <a:pt x="76" y="1"/>
                    <a:pt x="61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20"/>
            <p:cNvSpPr/>
            <p:nvPr/>
          </p:nvSpPr>
          <p:spPr>
            <a:xfrm>
              <a:off x="3375355" y="5272653"/>
              <a:ext cx="30757" cy="73924"/>
            </a:xfrm>
            <a:custGeom>
              <a:avLst/>
              <a:gdLst/>
              <a:ahLst/>
              <a:cxnLst/>
              <a:rect l="l" t="t" r="r" b="b"/>
              <a:pathLst>
                <a:path w="751" h="1805" extrusionOk="0">
                  <a:moveTo>
                    <a:pt x="82" y="1"/>
                  </a:moveTo>
                  <a:cubicBezTo>
                    <a:pt x="41" y="1"/>
                    <a:pt x="0" y="33"/>
                    <a:pt x="16" y="84"/>
                  </a:cubicBezTo>
                  <a:cubicBezTo>
                    <a:pt x="201" y="641"/>
                    <a:pt x="353" y="1237"/>
                    <a:pt x="607" y="1769"/>
                  </a:cubicBezTo>
                  <a:cubicBezTo>
                    <a:pt x="620" y="1794"/>
                    <a:pt x="641" y="1804"/>
                    <a:pt x="662" y="1804"/>
                  </a:cubicBezTo>
                  <a:cubicBezTo>
                    <a:pt x="705" y="1804"/>
                    <a:pt x="751" y="1763"/>
                    <a:pt x="740" y="1713"/>
                  </a:cubicBezTo>
                  <a:cubicBezTo>
                    <a:pt x="606" y="1147"/>
                    <a:pt x="353" y="590"/>
                    <a:pt x="150" y="47"/>
                  </a:cubicBezTo>
                  <a:cubicBezTo>
                    <a:pt x="138" y="15"/>
                    <a:pt x="110" y="1"/>
                    <a:pt x="82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20"/>
            <p:cNvSpPr/>
            <p:nvPr/>
          </p:nvSpPr>
          <p:spPr>
            <a:xfrm>
              <a:off x="3257978" y="5272980"/>
              <a:ext cx="27849" cy="86866"/>
            </a:xfrm>
            <a:custGeom>
              <a:avLst/>
              <a:gdLst/>
              <a:ahLst/>
              <a:cxnLst/>
              <a:rect l="l" t="t" r="r" b="b"/>
              <a:pathLst>
                <a:path w="680" h="2121" extrusionOk="0">
                  <a:moveTo>
                    <a:pt x="111" y="0"/>
                  </a:moveTo>
                  <a:cubicBezTo>
                    <a:pt x="56" y="0"/>
                    <a:pt x="0" y="44"/>
                    <a:pt x="22" y="112"/>
                  </a:cubicBezTo>
                  <a:cubicBezTo>
                    <a:pt x="218" y="757"/>
                    <a:pt x="335" y="1425"/>
                    <a:pt x="530" y="2068"/>
                  </a:cubicBezTo>
                  <a:cubicBezTo>
                    <a:pt x="541" y="2103"/>
                    <a:pt x="574" y="2120"/>
                    <a:pt x="606" y="2120"/>
                  </a:cubicBezTo>
                  <a:cubicBezTo>
                    <a:pt x="643" y="2120"/>
                    <a:pt x="679" y="2096"/>
                    <a:pt x="675" y="2049"/>
                  </a:cubicBezTo>
                  <a:cubicBezTo>
                    <a:pt x="614" y="1377"/>
                    <a:pt x="397" y="704"/>
                    <a:pt x="199" y="65"/>
                  </a:cubicBezTo>
                  <a:cubicBezTo>
                    <a:pt x="184" y="20"/>
                    <a:pt x="148" y="0"/>
                    <a:pt x="111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20"/>
            <p:cNvSpPr/>
            <p:nvPr/>
          </p:nvSpPr>
          <p:spPr>
            <a:xfrm>
              <a:off x="3349840" y="5276625"/>
              <a:ext cx="38580" cy="82893"/>
            </a:xfrm>
            <a:custGeom>
              <a:avLst/>
              <a:gdLst/>
              <a:ahLst/>
              <a:cxnLst/>
              <a:rect l="l" t="t" r="r" b="b"/>
              <a:pathLst>
                <a:path w="942" h="2024" extrusionOk="0">
                  <a:moveTo>
                    <a:pt x="118" y="1"/>
                  </a:moveTo>
                  <a:cubicBezTo>
                    <a:pt x="60" y="1"/>
                    <a:pt x="1" y="65"/>
                    <a:pt x="34" y="135"/>
                  </a:cubicBezTo>
                  <a:cubicBezTo>
                    <a:pt x="321" y="735"/>
                    <a:pt x="494" y="1374"/>
                    <a:pt x="765" y="1975"/>
                  </a:cubicBezTo>
                  <a:cubicBezTo>
                    <a:pt x="780" y="2009"/>
                    <a:pt x="806" y="2023"/>
                    <a:pt x="832" y="2023"/>
                  </a:cubicBezTo>
                  <a:cubicBezTo>
                    <a:pt x="885" y="2023"/>
                    <a:pt x="942" y="1968"/>
                    <a:pt x="932" y="1905"/>
                  </a:cubicBezTo>
                  <a:cubicBezTo>
                    <a:pt x="820" y="1265"/>
                    <a:pt x="482" y="619"/>
                    <a:pt x="187" y="46"/>
                  </a:cubicBezTo>
                  <a:cubicBezTo>
                    <a:pt x="170" y="14"/>
                    <a:pt x="144" y="1"/>
                    <a:pt x="118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20"/>
            <p:cNvSpPr/>
            <p:nvPr/>
          </p:nvSpPr>
          <p:spPr>
            <a:xfrm>
              <a:off x="6477614" y="5277035"/>
              <a:ext cx="32477" cy="101486"/>
            </a:xfrm>
            <a:custGeom>
              <a:avLst/>
              <a:gdLst/>
              <a:ahLst/>
              <a:cxnLst/>
              <a:rect l="l" t="t" r="r" b="b"/>
              <a:pathLst>
                <a:path w="793" h="2478" extrusionOk="0">
                  <a:moveTo>
                    <a:pt x="73" y="0"/>
                  </a:moveTo>
                  <a:cubicBezTo>
                    <a:pt x="36" y="0"/>
                    <a:pt x="1" y="29"/>
                    <a:pt x="18" y="74"/>
                  </a:cubicBezTo>
                  <a:cubicBezTo>
                    <a:pt x="330" y="899"/>
                    <a:pt x="567" y="1645"/>
                    <a:pt x="590" y="2478"/>
                  </a:cubicBezTo>
                  <a:lnTo>
                    <a:pt x="789" y="2478"/>
                  </a:lnTo>
                  <a:cubicBezTo>
                    <a:pt x="792" y="1620"/>
                    <a:pt x="609" y="730"/>
                    <a:pt x="126" y="28"/>
                  </a:cubicBezTo>
                  <a:cubicBezTo>
                    <a:pt x="114" y="9"/>
                    <a:pt x="93" y="0"/>
                    <a:pt x="73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20"/>
            <p:cNvSpPr/>
            <p:nvPr/>
          </p:nvSpPr>
          <p:spPr>
            <a:xfrm>
              <a:off x="3084697" y="5279697"/>
              <a:ext cx="48941" cy="98824"/>
            </a:xfrm>
            <a:custGeom>
              <a:avLst/>
              <a:gdLst/>
              <a:ahLst/>
              <a:cxnLst/>
              <a:rect l="l" t="t" r="r" b="b"/>
              <a:pathLst>
                <a:path w="1195" h="2413" extrusionOk="0">
                  <a:moveTo>
                    <a:pt x="154" y="0"/>
                  </a:moveTo>
                  <a:cubicBezTo>
                    <a:pt x="81" y="0"/>
                    <a:pt x="1" y="85"/>
                    <a:pt x="40" y="177"/>
                  </a:cubicBezTo>
                  <a:cubicBezTo>
                    <a:pt x="358" y="918"/>
                    <a:pt x="618" y="1661"/>
                    <a:pt x="857" y="2413"/>
                  </a:cubicBezTo>
                  <a:lnTo>
                    <a:pt x="1194" y="2413"/>
                  </a:lnTo>
                  <a:cubicBezTo>
                    <a:pt x="898" y="1608"/>
                    <a:pt x="569" y="819"/>
                    <a:pt x="238" y="62"/>
                  </a:cubicBezTo>
                  <a:cubicBezTo>
                    <a:pt x="220" y="18"/>
                    <a:pt x="188" y="0"/>
                    <a:pt x="154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20"/>
            <p:cNvSpPr/>
            <p:nvPr/>
          </p:nvSpPr>
          <p:spPr>
            <a:xfrm>
              <a:off x="3271165" y="5282277"/>
              <a:ext cx="34361" cy="96244"/>
            </a:xfrm>
            <a:custGeom>
              <a:avLst/>
              <a:gdLst/>
              <a:ahLst/>
              <a:cxnLst/>
              <a:rect l="l" t="t" r="r" b="b"/>
              <a:pathLst>
                <a:path w="839" h="2350" extrusionOk="0">
                  <a:moveTo>
                    <a:pt x="82" y="1"/>
                  </a:moveTo>
                  <a:cubicBezTo>
                    <a:pt x="42" y="1"/>
                    <a:pt x="1" y="34"/>
                    <a:pt x="14" y="87"/>
                  </a:cubicBezTo>
                  <a:cubicBezTo>
                    <a:pt x="198" y="838"/>
                    <a:pt x="383" y="1598"/>
                    <a:pt x="586" y="2350"/>
                  </a:cubicBezTo>
                  <a:lnTo>
                    <a:pt x="839" y="2350"/>
                  </a:lnTo>
                  <a:cubicBezTo>
                    <a:pt x="624" y="1579"/>
                    <a:pt x="386" y="813"/>
                    <a:pt x="147" y="51"/>
                  </a:cubicBezTo>
                  <a:cubicBezTo>
                    <a:pt x="137" y="16"/>
                    <a:pt x="110" y="1"/>
                    <a:pt x="82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20"/>
            <p:cNvSpPr/>
            <p:nvPr/>
          </p:nvSpPr>
          <p:spPr>
            <a:xfrm>
              <a:off x="3228449" y="5282523"/>
              <a:ext cx="40013" cy="95999"/>
            </a:xfrm>
            <a:custGeom>
              <a:avLst/>
              <a:gdLst/>
              <a:ahLst/>
              <a:cxnLst/>
              <a:rect l="l" t="t" r="r" b="b"/>
              <a:pathLst>
                <a:path w="977" h="2344" extrusionOk="0">
                  <a:moveTo>
                    <a:pt x="125" y="1"/>
                  </a:moveTo>
                  <a:cubicBezTo>
                    <a:pt x="64" y="1"/>
                    <a:pt x="0" y="50"/>
                    <a:pt x="21" y="127"/>
                  </a:cubicBezTo>
                  <a:cubicBezTo>
                    <a:pt x="228" y="851"/>
                    <a:pt x="428" y="1600"/>
                    <a:pt x="642" y="2344"/>
                  </a:cubicBezTo>
                  <a:lnTo>
                    <a:pt x="977" y="2344"/>
                  </a:lnTo>
                  <a:cubicBezTo>
                    <a:pt x="710" y="1589"/>
                    <a:pt x="447" y="835"/>
                    <a:pt x="220" y="73"/>
                  </a:cubicBezTo>
                  <a:cubicBezTo>
                    <a:pt x="207" y="23"/>
                    <a:pt x="166" y="1"/>
                    <a:pt x="125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20"/>
            <p:cNvSpPr/>
            <p:nvPr/>
          </p:nvSpPr>
          <p:spPr>
            <a:xfrm>
              <a:off x="995419" y="5282564"/>
              <a:ext cx="61719" cy="57214"/>
            </a:xfrm>
            <a:custGeom>
              <a:avLst/>
              <a:gdLst/>
              <a:ahLst/>
              <a:cxnLst/>
              <a:rect l="l" t="t" r="r" b="b"/>
              <a:pathLst>
                <a:path w="1507" h="1397" extrusionOk="0">
                  <a:moveTo>
                    <a:pt x="108" y="0"/>
                  </a:moveTo>
                  <a:cubicBezTo>
                    <a:pt x="51" y="0"/>
                    <a:pt x="1" y="72"/>
                    <a:pt x="53" y="122"/>
                  </a:cubicBezTo>
                  <a:cubicBezTo>
                    <a:pt x="481" y="537"/>
                    <a:pt x="895" y="1032"/>
                    <a:pt x="1378" y="1383"/>
                  </a:cubicBezTo>
                  <a:cubicBezTo>
                    <a:pt x="1392" y="1393"/>
                    <a:pt x="1405" y="1397"/>
                    <a:pt x="1417" y="1397"/>
                  </a:cubicBezTo>
                  <a:cubicBezTo>
                    <a:pt x="1471" y="1397"/>
                    <a:pt x="1506" y="1316"/>
                    <a:pt x="1467" y="1267"/>
                  </a:cubicBezTo>
                  <a:cubicBezTo>
                    <a:pt x="1281" y="1035"/>
                    <a:pt x="1035" y="840"/>
                    <a:pt x="817" y="638"/>
                  </a:cubicBezTo>
                  <a:cubicBezTo>
                    <a:pt x="596" y="431"/>
                    <a:pt x="375" y="226"/>
                    <a:pt x="156" y="20"/>
                  </a:cubicBezTo>
                  <a:cubicBezTo>
                    <a:pt x="141" y="6"/>
                    <a:pt x="124" y="0"/>
                    <a:pt x="108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20"/>
            <p:cNvSpPr/>
            <p:nvPr/>
          </p:nvSpPr>
          <p:spPr>
            <a:xfrm>
              <a:off x="5480237" y="5282687"/>
              <a:ext cx="25310" cy="95630"/>
            </a:xfrm>
            <a:custGeom>
              <a:avLst/>
              <a:gdLst/>
              <a:ahLst/>
              <a:cxnLst/>
              <a:rect l="l" t="t" r="r" b="b"/>
              <a:pathLst>
                <a:path w="618" h="2335" extrusionOk="0">
                  <a:moveTo>
                    <a:pt x="67" y="0"/>
                  </a:moveTo>
                  <a:cubicBezTo>
                    <a:pt x="33" y="0"/>
                    <a:pt x="0" y="29"/>
                    <a:pt x="9" y="74"/>
                  </a:cubicBezTo>
                  <a:cubicBezTo>
                    <a:pt x="167" y="815"/>
                    <a:pt x="377" y="1536"/>
                    <a:pt x="489" y="2289"/>
                  </a:cubicBezTo>
                  <a:cubicBezTo>
                    <a:pt x="493" y="2320"/>
                    <a:pt x="520" y="2334"/>
                    <a:pt x="548" y="2334"/>
                  </a:cubicBezTo>
                  <a:cubicBezTo>
                    <a:pt x="582" y="2334"/>
                    <a:pt x="618" y="2312"/>
                    <a:pt x="612" y="2274"/>
                  </a:cubicBezTo>
                  <a:cubicBezTo>
                    <a:pt x="520" y="1526"/>
                    <a:pt x="403" y="746"/>
                    <a:pt x="125" y="42"/>
                  </a:cubicBezTo>
                  <a:cubicBezTo>
                    <a:pt x="114" y="13"/>
                    <a:pt x="90" y="0"/>
                    <a:pt x="67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20"/>
            <p:cNvSpPr/>
            <p:nvPr/>
          </p:nvSpPr>
          <p:spPr>
            <a:xfrm>
              <a:off x="3372160" y="5286209"/>
              <a:ext cx="33092" cy="92313"/>
            </a:xfrm>
            <a:custGeom>
              <a:avLst/>
              <a:gdLst/>
              <a:ahLst/>
              <a:cxnLst/>
              <a:rect l="l" t="t" r="r" b="b"/>
              <a:pathLst>
                <a:path w="808" h="2254" extrusionOk="0">
                  <a:moveTo>
                    <a:pt x="137" y="1"/>
                  </a:moveTo>
                  <a:cubicBezTo>
                    <a:pt x="120" y="1"/>
                    <a:pt x="104" y="5"/>
                    <a:pt x="89" y="11"/>
                  </a:cubicBezTo>
                  <a:cubicBezTo>
                    <a:pt x="38" y="30"/>
                    <a:pt x="0" y="77"/>
                    <a:pt x="17" y="142"/>
                  </a:cubicBezTo>
                  <a:cubicBezTo>
                    <a:pt x="62" y="367"/>
                    <a:pt x="108" y="597"/>
                    <a:pt x="158" y="824"/>
                  </a:cubicBezTo>
                  <a:cubicBezTo>
                    <a:pt x="171" y="888"/>
                    <a:pt x="184" y="954"/>
                    <a:pt x="201" y="1015"/>
                  </a:cubicBezTo>
                  <a:cubicBezTo>
                    <a:pt x="252" y="1261"/>
                    <a:pt x="304" y="1502"/>
                    <a:pt x="366" y="1744"/>
                  </a:cubicBezTo>
                  <a:cubicBezTo>
                    <a:pt x="406" y="1917"/>
                    <a:pt x="446" y="2085"/>
                    <a:pt x="493" y="2254"/>
                  </a:cubicBezTo>
                  <a:lnTo>
                    <a:pt x="807" y="2254"/>
                  </a:lnTo>
                  <a:cubicBezTo>
                    <a:pt x="640" y="1694"/>
                    <a:pt x="482" y="1135"/>
                    <a:pt x="350" y="564"/>
                  </a:cubicBezTo>
                  <a:cubicBezTo>
                    <a:pt x="309" y="407"/>
                    <a:pt x="271" y="245"/>
                    <a:pt x="235" y="85"/>
                  </a:cubicBezTo>
                  <a:cubicBezTo>
                    <a:pt x="228" y="43"/>
                    <a:pt x="204" y="19"/>
                    <a:pt x="173" y="9"/>
                  </a:cubicBezTo>
                  <a:cubicBezTo>
                    <a:pt x="161" y="3"/>
                    <a:pt x="149" y="1"/>
                    <a:pt x="137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20"/>
            <p:cNvSpPr/>
            <p:nvPr/>
          </p:nvSpPr>
          <p:spPr>
            <a:xfrm>
              <a:off x="3490643" y="5288379"/>
              <a:ext cx="65528" cy="90142"/>
            </a:xfrm>
            <a:custGeom>
              <a:avLst/>
              <a:gdLst/>
              <a:ahLst/>
              <a:cxnLst/>
              <a:rect l="l" t="t" r="r" b="b"/>
              <a:pathLst>
                <a:path w="1600" h="2201" extrusionOk="0">
                  <a:moveTo>
                    <a:pt x="164" y="1"/>
                  </a:moveTo>
                  <a:cubicBezTo>
                    <a:pt x="81" y="1"/>
                    <a:pt x="0" y="86"/>
                    <a:pt x="57" y="176"/>
                  </a:cubicBezTo>
                  <a:cubicBezTo>
                    <a:pt x="187" y="384"/>
                    <a:pt x="312" y="594"/>
                    <a:pt x="439" y="805"/>
                  </a:cubicBezTo>
                  <a:lnTo>
                    <a:pt x="439" y="809"/>
                  </a:lnTo>
                  <a:cubicBezTo>
                    <a:pt x="578" y="1043"/>
                    <a:pt x="716" y="1275"/>
                    <a:pt x="850" y="1517"/>
                  </a:cubicBezTo>
                  <a:cubicBezTo>
                    <a:pt x="850" y="1517"/>
                    <a:pt x="852" y="1517"/>
                    <a:pt x="852" y="1521"/>
                  </a:cubicBezTo>
                  <a:cubicBezTo>
                    <a:pt x="971" y="1732"/>
                    <a:pt x="1090" y="1943"/>
                    <a:pt x="1208" y="2157"/>
                  </a:cubicBezTo>
                  <a:cubicBezTo>
                    <a:pt x="1215" y="2174"/>
                    <a:pt x="1224" y="2185"/>
                    <a:pt x="1231" y="2201"/>
                  </a:cubicBezTo>
                  <a:lnTo>
                    <a:pt x="1600" y="2201"/>
                  </a:lnTo>
                  <a:cubicBezTo>
                    <a:pt x="1573" y="2159"/>
                    <a:pt x="1549" y="2117"/>
                    <a:pt x="1520" y="2074"/>
                  </a:cubicBezTo>
                  <a:cubicBezTo>
                    <a:pt x="1517" y="2067"/>
                    <a:pt x="1512" y="2060"/>
                    <a:pt x="1510" y="2051"/>
                  </a:cubicBezTo>
                  <a:cubicBezTo>
                    <a:pt x="1276" y="1663"/>
                    <a:pt x="1037" y="1280"/>
                    <a:pt x="795" y="900"/>
                  </a:cubicBezTo>
                  <a:cubicBezTo>
                    <a:pt x="620" y="617"/>
                    <a:pt x="439" y="337"/>
                    <a:pt x="264" y="57"/>
                  </a:cubicBezTo>
                  <a:cubicBezTo>
                    <a:pt x="238" y="17"/>
                    <a:pt x="200" y="1"/>
                    <a:pt x="164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20"/>
            <p:cNvSpPr/>
            <p:nvPr/>
          </p:nvSpPr>
          <p:spPr>
            <a:xfrm>
              <a:off x="4739525" y="5288461"/>
              <a:ext cx="49637" cy="90060"/>
            </a:xfrm>
            <a:custGeom>
              <a:avLst/>
              <a:gdLst/>
              <a:ahLst/>
              <a:cxnLst/>
              <a:rect l="l" t="t" r="r" b="b"/>
              <a:pathLst>
                <a:path w="1212" h="2199" extrusionOk="0">
                  <a:moveTo>
                    <a:pt x="82" y="1"/>
                  </a:moveTo>
                  <a:cubicBezTo>
                    <a:pt x="40" y="1"/>
                    <a:pt x="0" y="52"/>
                    <a:pt x="23" y="97"/>
                  </a:cubicBezTo>
                  <a:cubicBezTo>
                    <a:pt x="414" y="793"/>
                    <a:pt x="764" y="1472"/>
                    <a:pt x="1008" y="2199"/>
                  </a:cubicBezTo>
                  <a:lnTo>
                    <a:pt x="1211" y="2199"/>
                  </a:lnTo>
                  <a:cubicBezTo>
                    <a:pt x="994" y="1409"/>
                    <a:pt x="644" y="652"/>
                    <a:pt x="123" y="22"/>
                  </a:cubicBezTo>
                  <a:cubicBezTo>
                    <a:pt x="111" y="7"/>
                    <a:pt x="96" y="1"/>
                    <a:pt x="82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20"/>
            <p:cNvSpPr/>
            <p:nvPr/>
          </p:nvSpPr>
          <p:spPr>
            <a:xfrm>
              <a:off x="3430316" y="5290714"/>
              <a:ext cx="45952" cy="87808"/>
            </a:xfrm>
            <a:custGeom>
              <a:avLst/>
              <a:gdLst/>
              <a:ahLst/>
              <a:cxnLst/>
              <a:rect l="l" t="t" r="r" b="b"/>
              <a:pathLst>
                <a:path w="1122" h="2144" extrusionOk="0">
                  <a:moveTo>
                    <a:pt x="92" y="1"/>
                  </a:moveTo>
                  <a:cubicBezTo>
                    <a:pt x="48" y="1"/>
                    <a:pt x="0" y="39"/>
                    <a:pt x="18" y="87"/>
                  </a:cubicBezTo>
                  <a:cubicBezTo>
                    <a:pt x="122" y="356"/>
                    <a:pt x="228" y="625"/>
                    <a:pt x="336" y="893"/>
                  </a:cubicBezTo>
                  <a:cubicBezTo>
                    <a:pt x="500" y="1311"/>
                    <a:pt x="669" y="1729"/>
                    <a:pt x="842" y="2144"/>
                  </a:cubicBezTo>
                  <a:lnTo>
                    <a:pt x="1121" y="2144"/>
                  </a:lnTo>
                  <a:cubicBezTo>
                    <a:pt x="1048" y="1984"/>
                    <a:pt x="971" y="1826"/>
                    <a:pt x="900" y="1667"/>
                  </a:cubicBezTo>
                  <a:cubicBezTo>
                    <a:pt x="645" y="1122"/>
                    <a:pt x="390" y="579"/>
                    <a:pt x="145" y="33"/>
                  </a:cubicBezTo>
                  <a:cubicBezTo>
                    <a:pt x="134" y="10"/>
                    <a:pt x="114" y="1"/>
                    <a:pt x="92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20"/>
            <p:cNvSpPr/>
            <p:nvPr/>
          </p:nvSpPr>
          <p:spPr>
            <a:xfrm>
              <a:off x="3161488" y="5290755"/>
              <a:ext cx="38825" cy="87767"/>
            </a:xfrm>
            <a:custGeom>
              <a:avLst/>
              <a:gdLst/>
              <a:ahLst/>
              <a:cxnLst/>
              <a:rect l="l" t="t" r="r" b="b"/>
              <a:pathLst>
                <a:path w="948" h="2143" extrusionOk="0">
                  <a:moveTo>
                    <a:pt x="114" y="0"/>
                  </a:moveTo>
                  <a:cubicBezTo>
                    <a:pt x="107" y="0"/>
                    <a:pt x="99" y="1"/>
                    <a:pt x="92" y="2"/>
                  </a:cubicBezTo>
                  <a:cubicBezTo>
                    <a:pt x="41" y="13"/>
                    <a:pt x="1" y="57"/>
                    <a:pt x="20" y="121"/>
                  </a:cubicBezTo>
                  <a:cubicBezTo>
                    <a:pt x="89" y="332"/>
                    <a:pt x="162" y="555"/>
                    <a:pt x="231" y="781"/>
                  </a:cubicBezTo>
                  <a:cubicBezTo>
                    <a:pt x="365" y="1220"/>
                    <a:pt x="503" y="1679"/>
                    <a:pt x="656" y="2143"/>
                  </a:cubicBezTo>
                  <a:lnTo>
                    <a:pt x="948" y="2143"/>
                  </a:lnTo>
                  <a:cubicBezTo>
                    <a:pt x="687" y="1456"/>
                    <a:pt x="451" y="763"/>
                    <a:pt x="212" y="67"/>
                  </a:cubicBezTo>
                  <a:cubicBezTo>
                    <a:pt x="195" y="18"/>
                    <a:pt x="155" y="0"/>
                    <a:pt x="114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20"/>
            <p:cNvSpPr/>
            <p:nvPr/>
          </p:nvSpPr>
          <p:spPr>
            <a:xfrm>
              <a:off x="3210757" y="5290837"/>
              <a:ext cx="31781" cy="87685"/>
            </a:xfrm>
            <a:custGeom>
              <a:avLst/>
              <a:gdLst/>
              <a:ahLst/>
              <a:cxnLst/>
              <a:rect l="l" t="t" r="r" b="b"/>
              <a:pathLst>
                <a:path w="776" h="2141" extrusionOk="0">
                  <a:moveTo>
                    <a:pt x="122" y="0"/>
                  </a:moveTo>
                  <a:cubicBezTo>
                    <a:pt x="117" y="0"/>
                    <a:pt x="113" y="1"/>
                    <a:pt x="108" y="1"/>
                  </a:cubicBezTo>
                  <a:cubicBezTo>
                    <a:pt x="51" y="5"/>
                    <a:pt x="0" y="51"/>
                    <a:pt x="17" y="124"/>
                  </a:cubicBezTo>
                  <a:cubicBezTo>
                    <a:pt x="170" y="800"/>
                    <a:pt x="334" y="1473"/>
                    <a:pt x="526" y="2141"/>
                  </a:cubicBezTo>
                  <a:lnTo>
                    <a:pt x="776" y="2141"/>
                  </a:lnTo>
                  <a:cubicBezTo>
                    <a:pt x="642" y="1712"/>
                    <a:pt x="520" y="1278"/>
                    <a:pt x="404" y="844"/>
                  </a:cubicBezTo>
                  <a:cubicBezTo>
                    <a:pt x="336" y="588"/>
                    <a:pt x="271" y="330"/>
                    <a:pt x="209" y="70"/>
                  </a:cubicBezTo>
                  <a:cubicBezTo>
                    <a:pt x="201" y="43"/>
                    <a:pt x="184" y="21"/>
                    <a:pt x="165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20"/>
            <p:cNvSpPr/>
            <p:nvPr/>
          </p:nvSpPr>
          <p:spPr>
            <a:xfrm>
              <a:off x="3446534" y="5293171"/>
              <a:ext cx="45091" cy="90552"/>
            </a:xfrm>
            <a:custGeom>
              <a:avLst/>
              <a:gdLst/>
              <a:ahLst/>
              <a:cxnLst/>
              <a:rect l="l" t="t" r="r" b="b"/>
              <a:pathLst>
                <a:path w="1101" h="2211" extrusionOk="0">
                  <a:moveTo>
                    <a:pt x="105" y="1"/>
                  </a:moveTo>
                  <a:cubicBezTo>
                    <a:pt x="53" y="1"/>
                    <a:pt x="1" y="55"/>
                    <a:pt x="33" y="113"/>
                  </a:cubicBezTo>
                  <a:cubicBezTo>
                    <a:pt x="389" y="754"/>
                    <a:pt x="642" y="1409"/>
                    <a:pt x="872" y="2084"/>
                  </a:cubicBezTo>
                  <a:cubicBezTo>
                    <a:pt x="879" y="2110"/>
                    <a:pt x="891" y="2141"/>
                    <a:pt x="898" y="2168"/>
                  </a:cubicBezTo>
                  <a:cubicBezTo>
                    <a:pt x="910" y="2184"/>
                    <a:pt x="917" y="2196"/>
                    <a:pt x="929" y="2211"/>
                  </a:cubicBezTo>
                  <a:cubicBezTo>
                    <a:pt x="921" y="2168"/>
                    <a:pt x="912" y="2127"/>
                    <a:pt x="902" y="2084"/>
                  </a:cubicBezTo>
                  <a:lnTo>
                    <a:pt x="1100" y="2084"/>
                  </a:lnTo>
                  <a:cubicBezTo>
                    <a:pt x="929" y="1532"/>
                    <a:pt x="682" y="995"/>
                    <a:pt x="410" y="486"/>
                  </a:cubicBezTo>
                  <a:cubicBezTo>
                    <a:pt x="334" y="333"/>
                    <a:pt x="250" y="183"/>
                    <a:pt x="166" y="37"/>
                  </a:cubicBezTo>
                  <a:cubicBezTo>
                    <a:pt x="151" y="11"/>
                    <a:pt x="128" y="1"/>
                    <a:pt x="105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20"/>
            <p:cNvSpPr/>
            <p:nvPr/>
          </p:nvSpPr>
          <p:spPr>
            <a:xfrm>
              <a:off x="3457756" y="5295383"/>
              <a:ext cx="54265" cy="83139"/>
            </a:xfrm>
            <a:custGeom>
              <a:avLst/>
              <a:gdLst/>
              <a:ahLst/>
              <a:cxnLst/>
              <a:rect l="l" t="t" r="r" b="b"/>
              <a:pathLst>
                <a:path w="1325" h="2030" extrusionOk="0">
                  <a:moveTo>
                    <a:pt x="117" y="1"/>
                  </a:moveTo>
                  <a:cubicBezTo>
                    <a:pt x="60" y="1"/>
                    <a:pt x="2" y="48"/>
                    <a:pt x="0" y="109"/>
                  </a:cubicBezTo>
                  <a:lnTo>
                    <a:pt x="0" y="111"/>
                  </a:lnTo>
                  <a:lnTo>
                    <a:pt x="0" y="119"/>
                  </a:lnTo>
                  <a:cubicBezTo>
                    <a:pt x="0" y="130"/>
                    <a:pt x="5" y="149"/>
                    <a:pt x="15" y="166"/>
                  </a:cubicBezTo>
                  <a:cubicBezTo>
                    <a:pt x="28" y="188"/>
                    <a:pt x="40" y="208"/>
                    <a:pt x="51" y="231"/>
                  </a:cubicBezTo>
                  <a:cubicBezTo>
                    <a:pt x="378" y="822"/>
                    <a:pt x="688" y="1425"/>
                    <a:pt x="994" y="2030"/>
                  </a:cubicBezTo>
                  <a:lnTo>
                    <a:pt x="1325" y="2030"/>
                  </a:lnTo>
                  <a:cubicBezTo>
                    <a:pt x="1141" y="1700"/>
                    <a:pt x="954" y="1370"/>
                    <a:pt x="763" y="1043"/>
                  </a:cubicBezTo>
                  <a:cubicBezTo>
                    <a:pt x="725" y="977"/>
                    <a:pt x="687" y="910"/>
                    <a:pt x="649" y="844"/>
                  </a:cubicBezTo>
                  <a:cubicBezTo>
                    <a:pt x="498" y="580"/>
                    <a:pt x="350" y="315"/>
                    <a:pt x="204" y="54"/>
                  </a:cubicBezTo>
                  <a:cubicBezTo>
                    <a:pt x="183" y="17"/>
                    <a:pt x="150" y="1"/>
                    <a:pt x="117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20"/>
            <p:cNvSpPr/>
            <p:nvPr/>
          </p:nvSpPr>
          <p:spPr>
            <a:xfrm>
              <a:off x="3405334" y="5295833"/>
              <a:ext cx="32559" cy="62293"/>
            </a:xfrm>
            <a:custGeom>
              <a:avLst/>
              <a:gdLst/>
              <a:ahLst/>
              <a:cxnLst/>
              <a:rect l="l" t="t" r="r" b="b"/>
              <a:pathLst>
                <a:path w="795" h="1521" extrusionOk="0">
                  <a:moveTo>
                    <a:pt x="107" y="0"/>
                  </a:moveTo>
                  <a:cubicBezTo>
                    <a:pt x="52" y="0"/>
                    <a:pt x="1" y="41"/>
                    <a:pt x="27" y="107"/>
                  </a:cubicBezTo>
                  <a:cubicBezTo>
                    <a:pt x="206" y="573"/>
                    <a:pt x="378" y="1078"/>
                    <a:pt x="662" y="1491"/>
                  </a:cubicBezTo>
                  <a:cubicBezTo>
                    <a:pt x="676" y="1511"/>
                    <a:pt x="697" y="1520"/>
                    <a:pt x="718" y="1520"/>
                  </a:cubicBezTo>
                  <a:cubicBezTo>
                    <a:pt x="757" y="1520"/>
                    <a:pt x="794" y="1489"/>
                    <a:pt x="779" y="1442"/>
                  </a:cubicBezTo>
                  <a:cubicBezTo>
                    <a:pt x="639" y="965"/>
                    <a:pt x="393" y="516"/>
                    <a:pt x="200" y="60"/>
                  </a:cubicBezTo>
                  <a:cubicBezTo>
                    <a:pt x="182" y="18"/>
                    <a:pt x="144" y="0"/>
                    <a:pt x="107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20"/>
            <p:cNvSpPr/>
            <p:nvPr/>
          </p:nvSpPr>
          <p:spPr>
            <a:xfrm>
              <a:off x="3064301" y="5295956"/>
              <a:ext cx="44190" cy="82565"/>
            </a:xfrm>
            <a:custGeom>
              <a:avLst/>
              <a:gdLst/>
              <a:ahLst/>
              <a:cxnLst/>
              <a:rect l="l" t="t" r="r" b="b"/>
              <a:pathLst>
                <a:path w="1079" h="2016" extrusionOk="0">
                  <a:moveTo>
                    <a:pt x="139" y="1"/>
                  </a:moveTo>
                  <a:cubicBezTo>
                    <a:pt x="68" y="1"/>
                    <a:pt x="0" y="55"/>
                    <a:pt x="33" y="141"/>
                  </a:cubicBezTo>
                  <a:cubicBezTo>
                    <a:pt x="270" y="755"/>
                    <a:pt x="505" y="1392"/>
                    <a:pt x="768" y="2016"/>
                  </a:cubicBezTo>
                  <a:lnTo>
                    <a:pt x="1078" y="2016"/>
                  </a:lnTo>
                  <a:cubicBezTo>
                    <a:pt x="798" y="1372"/>
                    <a:pt x="506" y="732"/>
                    <a:pt x="256" y="78"/>
                  </a:cubicBezTo>
                  <a:cubicBezTo>
                    <a:pt x="234" y="24"/>
                    <a:pt x="186" y="1"/>
                    <a:pt x="139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20"/>
            <p:cNvSpPr/>
            <p:nvPr/>
          </p:nvSpPr>
          <p:spPr>
            <a:xfrm>
              <a:off x="3903797" y="5299765"/>
              <a:ext cx="39603" cy="78756"/>
            </a:xfrm>
            <a:custGeom>
              <a:avLst/>
              <a:gdLst/>
              <a:ahLst/>
              <a:cxnLst/>
              <a:rect l="l" t="t" r="r" b="b"/>
              <a:pathLst>
                <a:path w="967" h="1923" extrusionOk="0">
                  <a:moveTo>
                    <a:pt x="76" y="1"/>
                  </a:moveTo>
                  <a:cubicBezTo>
                    <a:pt x="36" y="1"/>
                    <a:pt x="1" y="48"/>
                    <a:pt x="23" y="93"/>
                  </a:cubicBezTo>
                  <a:cubicBezTo>
                    <a:pt x="337" y="711"/>
                    <a:pt x="636" y="1263"/>
                    <a:pt x="775" y="1923"/>
                  </a:cubicBezTo>
                  <a:lnTo>
                    <a:pt x="966" y="1923"/>
                  </a:lnTo>
                  <a:cubicBezTo>
                    <a:pt x="844" y="1236"/>
                    <a:pt x="590" y="524"/>
                    <a:pt x="119" y="21"/>
                  </a:cubicBezTo>
                  <a:cubicBezTo>
                    <a:pt x="106" y="7"/>
                    <a:pt x="91" y="1"/>
                    <a:pt x="76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20"/>
            <p:cNvSpPr/>
            <p:nvPr/>
          </p:nvSpPr>
          <p:spPr>
            <a:xfrm>
              <a:off x="3477619" y="5304761"/>
              <a:ext cx="36655" cy="77733"/>
            </a:xfrm>
            <a:custGeom>
              <a:avLst/>
              <a:gdLst/>
              <a:ahLst/>
              <a:cxnLst/>
              <a:rect l="l" t="t" r="r" b="b"/>
              <a:pathLst>
                <a:path w="895" h="1898" extrusionOk="0">
                  <a:moveTo>
                    <a:pt x="100" y="1"/>
                  </a:moveTo>
                  <a:cubicBezTo>
                    <a:pt x="49" y="1"/>
                    <a:pt x="1" y="41"/>
                    <a:pt x="24" y="104"/>
                  </a:cubicBezTo>
                  <a:cubicBezTo>
                    <a:pt x="96" y="294"/>
                    <a:pt x="166" y="491"/>
                    <a:pt x="235" y="690"/>
                  </a:cubicBezTo>
                  <a:cubicBezTo>
                    <a:pt x="251" y="733"/>
                    <a:pt x="265" y="774"/>
                    <a:pt x="280" y="817"/>
                  </a:cubicBezTo>
                  <a:cubicBezTo>
                    <a:pt x="400" y="1151"/>
                    <a:pt x="526" y="1484"/>
                    <a:pt x="672" y="1802"/>
                  </a:cubicBezTo>
                  <a:lnTo>
                    <a:pt x="840" y="1802"/>
                  </a:lnTo>
                  <a:cubicBezTo>
                    <a:pt x="859" y="1836"/>
                    <a:pt x="878" y="1868"/>
                    <a:pt x="895" y="1897"/>
                  </a:cubicBezTo>
                  <a:cubicBezTo>
                    <a:pt x="887" y="1863"/>
                    <a:pt x="878" y="1833"/>
                    <a:pt x="865" y="1801"/>
                  </a:cubicBezTo>
                  <a:cubicBezTo>
                    <a:pt x="793" y="1557"/>
                    <a:pt x="700" y="1315"/>
                    <a:pt x="605" y="1074"/>
                  </a:cubicBezTo>
                  <a:cubicBezTo>
                    <a:pt x="469" y="733"/>
                    <a:pt x="317" y="395"/>
                    <a:pt x="184" y="58"/>
                  </a:cubicBezTo>
                  <a:cubicBezTo>
                    <a:pt x="168" y="18"/>
                    <a:pt x="133" y="1"/>
                    <a:pt x="10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20"/>
            <p:cNvSpPr/>
            <p:nvPr/>
          </p:nvSpPr>
          <p:spPr>
            <a:xfrm>
              <a:off x="3424460" y="5304802"/>
              <a:ext cx="38498" cy="73719"/>
            </a:xfrm>
            <a:custGeom>
              <a:avLst/>
              <a:gdLst/>
              <a:ahLst/>
              <a:cxnLst/>
              <a:rect l="l" t="t" r="r" b="b"/>
              <a:pathLst>
                <a:path w="940" h="1800" extrusionOk="0">
                  <a:moveTo>
                    <a:pt x="90" y="1"/>
                  </a:moveTo>
                  <a:cubicBezTo>
                    <a:pt x="82" y="1"/>
                    <a:pt x="73" y="2"/>
                    <a:pt x="66" y="5"/>
                  </a:cubicBezTo>
                  <a:lnTo>
                    <a:pt x="63" y="5"/>
                  </a:lnTo>
                  <a:cubicBezTo>
                    <a:pt x="27" y="20"/>
                    <a:pt x="1" y="50"/>
                    <a:pt x="17" y="96"/>
                  </a:cubicBezTo>
                  <a:cubicBezTo>
                    <a:pt x="171" y="573"/>
                    <a:pt x="453" y="991"/>
                    <a:pt x="628" y="1458"/>
                  </a:cubicBezTo>
                  <a:cubicBezTo>
                    <a:pt x="669" y="1570"/>
                    <a:pt x="705" y="1685"/>
                    <a:pt x="736" y="1800"/>
                  </a:cubicBezTo>
                  <a:lnTo>
                    <a:pt x="939" y="1800"/>
                  </a:lnTo>
                  <a:cubicBezTo>
                    <a:pt x="757" y="1265"/>
                    <a:pt x="456" y="776"/>
                    <a:pt x="235" y="227"/>
                  </a:cubicBezTo>
                  <a:cubicBezTo>
                    <a:pt x="235" y="227"/>
                    <a:pt x="231" y="222"/>
                    <a:pt x="231" y="218"/>
                  </a:cubicBezTo>
                  <a:cubicBezTo>
                    <a:pt x="209" y="165"/>
                    <a:pt x="185" y="110"/>
                    <a:pt x="166" y="53"/>
                  </a:cubicBezTo>
                  <a:cubicBezTo>
                    <a:pt x="151" y="17"/>
                    <a:pt x="120" y="1"/>
                    <a:pt x="9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20"/>
            <p:cNvSpPr/>
            <p:nvPr/>
          </p:nvSpPr>
          <p:spPr>
            <a:xfrm>
              <a:off x="3129379" y="5306604"/>
              <a:ext cx="20109" cy="33174"/>
            </a:xfrm>
            <a:custGeom>
              <a:avLst/>
              <a:gdLst/>
              <a:ahLst/>
              <a:cxnLst/>
              <a:rect l="l" t="t" r="r" b="b"/>
              <a:pathLst>
                <a:path w="491" h="810" extrusionOk="0">
                  <a:moveTo>
                    <a:pt x="118" y="0"/>
                  </a:moveTo>
                  <a:cubicBezTo>
                    <a:pt x="59" y="0"/>
                    <a:pt x="0" y="63"/>
                    <a:pt x="40" y="130"/>
                  </a:cubicBezTo>
                  <a:cubicBezTo>
                    <a:pt x="167" y="346"/>
                    <a:pt x="277" y="572"/>
                    <a:pt x="404" y="788"/>
                  </a:cubicBezTo>
                  <a:cubicBezTo>
                    <a:pt x="413" y="803"/>
                    <a:pt x="426" y="809"/>
                    <a:pt x="439" y="809"/>
                  </a:cubicBezTo>
                  <a:cubicBezTo>
                    <a:pt x="465" y="809"/>
                    <a:pt x="490" y="786"/>
                    <a:pt x="484" y="755"/>
                  </a:cubicBezTo>
                  <a:cubicBezTo>
                    <a:pt x="430" y="492"/>
                    <a:pt x="323" y="272"/>
                    <a:pt x="188" y="43"/>
                  </a:cubicBezTo>
                  <a:cubicBezTo>
                    <a:pt x="171" y="13"/>
                    <a:pt x="144" y="0"/>
                    <a:pt x="118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20"/>
            <p:cNvSpPr/>
            <p:nvPr/>
          </p:nvSpPr>
          <p:spPr>
            <a:xfrm>
              <a:off x="3287957" y="5307628"/>
              <a:ext cx="25597" cy="66920"/>
            </a:xfrm>
            <a:custGeom>
              <a:avLst/>
              <a:gdLst/>
              <a:ahLst/>
              <a:cxnLst/>
              <a:rect l="l" t="t" r="r" b="b"/>
              <a:pathLst>
                <a:path w="625" h="1634" extrusionOk="0">
                  <a:moveTo>
                    <a:pt x="142" y="1"/>
                  </a:moveTo>
                  <a:cubicBezTo>
                    <a:pt x="71" y="1"/>
                    <a:pt x="0" y="57"/>
                    <a:pt x="28" y="143"/>
                  </a:cubicBezTo>
                  <a:cubicBezTo>
                    <a:pt x="186" y="618"/>
                    <a:pt x="271" y="1140"/>
                    <a:pt x="480" y="1596"/>
                  </a:cubicBezTo>
                  <a:cubicBezTo>
                    <a:pt x="492" y="1622"/>
                    <a:pt x="515" y="1633"/>
                    <a:pt x="540" y="1633"/>
                  </a:cubicBezTo>
                  <a:cubicBezTo>
                    <a:pt x="580" y="1633"/>
                    <a:pt x="624" y="1602"/>
                    <a:pt x="623" y="1558"/>
                  </a:cubicBezTo>
                  <a:cubicBezTo>
                    <a:pt x="608" y="1062"/>
                    <a:pt x="409" y="548"/>
                    <a:pt x="255" y="82"/>
                  </a:cubicBezTo>
                  <a:cubicBezTo>
                    <a:pt x="236" y="25"/>
                    <a:pt x="188" y="1"/>
                    <a:pt x="142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20"/>
            <p:cNvSpPr/>
            <p:nvPr/>
          </p:nvSpPr>
          <p:spPr>
            <a:xfrm>
              <a:off x="4664618" y="5312584"/>
              <a:ext cx="10198" cy="53487"/>
            </a:xfrm>
            <a:custGeom>
              <a:avLst/>
              <a:gdLst/>
              <a:ahLst/>
              <a:cxnLst/>
              <a:rect l="l" t="t" r="r" b="b"/>
              <a:pathLst>
                <a:path w="249" h="1306" extrusionOk="0">
                  <a:moveTo>
                    <a:pt x="125" y="1"/>
                  </a:moveTo>
                  <a:cubicBezTo>
                    <a:pt x="80" y="1"/>
                    <a:pt x="34" y="30"/>
                    <a:pt x="34" y="89"/>
                  </a:cubicBezTo>
                  <a:cubicBezTo>
                    <a:pt x="34" y="480"/>
                    <a:pt x="1" y="893"/>
                    <a:pt x="86" y="1277"/>
                  </a:cubicBezTo>
                  <a:cubicBezTo>
                    <a:pt x="90" y="1296"/>
                    <a:pt x="108" y="1305"/>
                    <a:pt x="125" y="1305"/>
                  </a:cubicBezTo>
                  <a:cubicBezTo>
                    <a:pt x="143" y="1305"/>
                    <a:pt x="160" y="1296"/>
                    <a:pt x="165" y="1277"/>
                  </a:cubicBezTo>
                  <a:cubicBezTo>
                    <a:pt x="249" y="893"/>
                    <a:pt x="217" y="478"/>
                    <a:pt x="217" y="89"/>
                  </a:cubicBezTo>
                  <a:cubicBezTo>
                    <a:pt x="217" y="30"/>
                    <a:pt x="171" y="1"/>
                    <a:pt x="125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20"/>
            <p:cNvSpPr/>
            <p:nvPr/>
          </p:nvSpPr>
          <p:spPr>
            <a:xfrm>
              <a:off x="3057503" y="5314263"/>
              <a:ext cx="10730" cy="19904"/>
            </a:xfrm>
            <a:custGeom>
              <a:avLst/>
              <a:gdLst/>
              <a:ahLst/>
              <a:cxnLst/>
              <a:rect l="l" t="t" r="r" b="b"/>
              <a:pathLst>
                <a:path w="262" h="486" extrusionOk="0">
                  <a:moveTo>
                    <a:pt x="75" y="0"/>
                  </a:moveTo>
                  <a:cubicBezTo>
                    <a:pt x="38" y="0"/>
                    <a:pt x="1" y="29"/>
                    <a:pt x="16" y="75"/>
                  </a:cubicBezTo>
                  <a:cubicBezTo>
                    <a:pt x="62" y="207"/>
                    <a:pt x="100" y="342"/>
                    <a:pt x="171" y="463"/>
                  </a:cubicBezTo>
                  <a:cubicBezTo>
                    <a:pt x="181" y="479"/>
                    <a:pt x="195" y="485"/>
                    <a:pt x="208" y="485"/>
                  </a:cubicBezTo>
                  <a:cubicBezTo>
                    <a:pt x="235" y="485"/>
                    <a:pt x="261" y="459"/>
                    <a:pt x="256" y="426"/>
                  </a:cubicBezTo>
                  <a:cubicBezTo>
                    <a:pt x="233" y="292"/>
                    <a:pt x="180" y="168"/>
                    <a:pt x="133" y="41"/>
                  </a:cubicBezTo>
                  <a:cubicBezTo>
                    <a:pt x="123" y="13"/>
                    <a:pt x="99" y="0"/>
                    <a:pt x="75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20"/>
            <p:cNvSpPr/>
            <p:nvPr/>
          </p:nvSpPr>
          <p:spPr>
            <a:xfrm>
              <a:off x="3504568" y="5321266"/>
              <a:ext cx="23467" cy="41324"/>
            </a:xfrm>
            <a:custGeom>
              <a:avLst/>
              <a:gdLst/>
              <a:ahLst/>
              <a:cxnLst/>
              <a:rect l="l" t="t" r="r" b="b"/>
              <a:pathLst>
                <a:path w="573" h="1009" extrusionOk="0">
                  <a:moveTo>
                    <a:pt x="78" y="1"/>
                  </a:moveTo>
                  <a:cubicBezTo>
                    <a:pt x="38" y="1"/>
                    <a:pt x="1" y="41"/>
                    <a:pt x="27" y="87"/>
                  </a:cubicBezTo>
                  <a:cubicBezTo>
                    <a:pt x="191" y="374"/>
                    <a:pt x="289" y="693"/>
                    <a:pt x="454" y="978"/>
                  </a:cubicBezTo>
                  <a:cubicBezTo>
                    <a:pt x="466" y="1000"/>
                    <a:pt x="484" y="1009"/>
                    <a:pt x="502" y="1009"/>
                  </a:cubicBezTo>
                  <a:cubicBezTo>
                    <a:pt x="538" y="1009"/>
                    <a:pt x="573" y="974"/>
                    <a:pt x="567" y="931"/>
                  </a:cubicBezTo>
                  <a:cubicBezTo>
                    <a:pt x="516" y="602"/>
                    <a:pt x="314" y="298"/>
                    <a:pt x="128" y="29"/>
                  </a:cubicBezTo>
                  <a:cubicBezTo>
                    <a:pt x="115" y="9"/>
                    <a:pt x="96" y="1"/>
                    <a:pt x="78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20"/>
            <p:cNvSpPr/>
            <p:nvPr/>
          </p:nvSpPr>
          <p:spPr>
            <a:xfrm>
              <a:off x="3223412" y="5325321"/>
              <a:ext cx="25597" cy="53201"/>
            </a:xfrm>
            <a:custGeom>
              <a:avLst/>
              <a:gdLst/>
              <a:ahLst/>
              <a:cxnLst/>
              <a:rect l="l" t="t" r="r" b="b"/>
              <a:pathLst>
                <a:path w="625" h="1299" extrusionOk="0">
                  <a:moveTo>
                    <a:pt x="113" y="0"/>
                  </a:moveTo>
                  <a:cubicBezTo>
                    <a:pt x="107" y="0"/>
                    <a:pt x="101" y="1"/>
                    <a:pt x="95" y="2"/>
                  </a:cubicBezTo>
                  <a:cubicBezTo>
                    <a:pt x="46" y="6"/>
                    <a:pt x="0" y="48"/>
                    <a:pt x="19" y="113"/>
                  </a:cubicBezTo>
                  <a:cubicBezTo>
                    <a:pt x="130" y="498"/>
                    <a:pt x="230" y="924"/>
                    <a:pt x="390" y="1299"/>
                  </a:cubicBezTo>
                  <a:lnTo>
                    <a:pt x="624" y="1299"/>
                  </a:lnTo>
                  <a:cubicBezTo>
                    <a:pt x="510" y="886"/>
                    <a:pt x="322" y="471"/>
                    <a:pt x="195" y="64"/>
                  </a:cubicBezTo>
                  <a:cubicBezTo>
                    <a:pt x="181" y="21"/>
                    <a:pt x="149" y="0"/>
                    <a:pt x="113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20"/>
            <p:cNvSpPr/>
            <p:nvPr/>
          </p:nvSpPr>
          <p:spPr>
            <a:xfrm>
              <a:off x="4280829" y="5332283"/>
              <a:ext cx="11345" cy="46238"/>
            </a:xfrm>
            <a:custGeom>
              <a:avLst/>
              <a:gdLst/>
              <a:ahLst/>
              <a:cxnLst/>
              <a:rect l="l" t="t" r="r" b="b"/>
              <a:pathLst>
                <a:path w="277" h="1129" extrusionOk="0">
                  <a:moveTo>
                    <a:pt x="93" y="0"/>
                  </a:moveTo>
                  <a:cubicBezTo>
                    <a:pt x="46" y="0"/>
                    <a:pt x="1" y="30"/>
                    <a:pt x="5" y="90"/>
                  </a:cubicBezTo>
                  <a:cubicBezTo>
                    <a:pt x="24" y="423"/>
                    <a:pt x="9" y="796"/>
                    <a:pt x="71" y="1129"/>
                  </a:cubicBezTo>
                  <a:lnTo>
                    <a:pt x="250" y="1129"/>
                  </a:lnTo>
                  <a:cubicBezTo>
                    <a:pt x="277" y="792"/>
                    <a:pt x="212" y="423"/>
                    <a:pt x="193" y="90"/>
                  </a:cubicBezTo>
                  <a:cubicBezTo>
                    <a:pt x="189" y="30"/>
                    <a:pt x="140" y="0"/>
                    <a:pt x="93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20"/>
            <p:cNvSpPr/>
            <p:nvPr/>
          </p:nvSpPr>
          <p:spPr>
            <a:xfrm>
              <a:off x="4001802" y="5332324"/>
              <a:ext cx="21215" cy="46197"/>
            </a:xfrm>
            <a:custGeom>
              <a:avLst/>
              <a:gdLst/>
              <a:ahLst/>
              <a:cxnLst/>
              <a:rect l="l" t="t" r="r" b="b"/>
              <a:pathLst>
                <a:path w="518" h="1128" extrusionOk="0">
                  <a:moveTo>
                    <a:pt x="117" y="1"/>
                  </a:moveTo>
                  <a:cubicBezTo>
                    <a:pt x="60" y="1"/>
                    <a:pt x="1" y="47"/>
                    <a:pt x="21" y="116"/>
                  </a:cubicBezTo>
                  <a:cubicBezTo>
                    <a:pt x="133" y="453"/>
                    <a:pt x="236" y="795"/>
                    <a:pt x="363" y="1128"/>
                  </a:cubicBezTo>
                  <a:lnTo>
                    <a:pt x="517" y="1128"/>
                  </a:lnTo>
                  <a:cubicBezTo>
                    <a:pt x="426" y="772"/>
                    <a:pt x="314" y="418"/>
                    <a:pt x="206" y="66"/>
                  </a:cubicBezTo>
                  <a:cubicBezTo>
                    <a:pt x="192" y="20"/>
                    <a:pt x="155" y="1"/>
                    <a:pt x="117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20"/>
            <p:cNvSpPr/>
            <p:nvPr/>
          </p:nvSpPr>
          <p:spPr>
            <a:xfrm>
              <a:off x="3356024" y="5334659"/>
              <a:ext cx="18921" cy="43863"/>
            </a:xfrm>
            <a:custGeom>
              <a:avLst/>
              <a:gdLst/>
              <a:ahLst/>
              <a:cxnLst/>
              <a:rect l="l" t="t" r="r" b="b"/>
              <a:pathLst>
                <a:path w="462" h="1071" extrusionOk="0">
                  <a:moveTo>
                    <a:pt x="64" y="1"/>
                  </a:moveTo>
                  <a:cubicBezTo>
                    <a:pt x="54" y="1"/>
                    <a:pt x="44" y="4"/>
                    <a:pt x="36" y="9"/>
                  </a:cubicBezTo>
                  <a:cubicBezTo>
                    <a:pt x="11" y="17"/>
                    <a:pt x="0" y="40"/>
                    <a:pt x="8" y="66"/>
                  </a:cubicBezTo>
                  <a:cubicBezTo>
                    <a:pt x="38" y="148"/>
                    <a:pt x="70" y="227"/>
                    <a:pt x="93" y="308"/>
                  </a:cubicBezTo>
                  <a:cubicBezTo>
                    <a:pt x="179" y="557"/>
                    <a:pt x="249" y="813"/>
                    <a:pt x="306" y="1071"/>
                  </a:cubicBezTo>
                  <a:lnTo>
                    <a:pt x="462" y="1071"/>
                  </a:lnTo>
                  <a:cubicBezTo>
                    <a:pt x="404" y="707"/>
                    <a:pt x="281" y="361"/>
                    <a:pt x="103" y="23"/>
                  </a:cubicBezTo>
                  <a:cubicBezTo>
                    <a:pt x="100" y="21"/>
                    <a:pt x="100" y="16"/>
                    <a:pt x="93" y="12"/>
                  </a:cubicBezTo>
                  <a:cubicBezTo>
                    <a:pt x="85" y="4"/>
                    <a:pt x="74" y="1"/>
                    <a:pt x="64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20"/>
            <p:cNvSpPr/>
            <p:nvPr/>
          </p:nvSpPr>
          <p:spPr>
            <a:xfrm>
              <a:off x="3305813" y="5336420"/>
              <a:ext cx="22034" cy="42102"/>
            </a:xfrm>
            <a:custGeom>
              <a:avLst/>
              <a:gdLst/>
              <a:ahLst/>
              <a:cxnLst/>
              <a:rect l="l" t="t" r="r" b="b"/>
              <a:pathLst>
                <a:path w="538" h="1028" extrusionOk="0">
                  <a:moveTo>
                    <a:pt x="142" y="1"/>
                  </a:moveTo>
                  <a:cubicBezTo>
                    <a:pt x="100" y="1"/>
                    <a:pt x="59" y="19"/>
                    <a:pt x="34" y="50"/>
                  </a:cubicBezTo>
                  <a:cubicBezTo>
                    <a:pt x="8" y="73"/>
                    <a:pt x="1" y="111"/>
                    <a:pt x="12" y="154"/>
                  </a:cubicBezTo>
                  <a:cubicBezTo>
                    <a:pt x="72" y="360"/>
                    <a:pt x="131" y="571"/>
                    <a:pt x="181" y="786"/>
                  </a:cubicBezTo>
                  <a:cubicBezTo>
                    <a:pt x="200" y="868"/>
                    <a:pt x="222" y="946"/>
                    <a:pt x="238" y="1028"/>
                  </a:cubicBezTo>
                  <a:lnTo>
                    <a:pt x="537" y="1028"/>
                  </a:lnTo>
                  <a:cubicBezTo>
                    <a:pt x="442" y="707"/>
                    <a:pt x="346" y="396"/>
                    <a:pt x="256" y="88"/>
                  </a:cubicBezTo>
                  <a:cubicBezTo>
                    <a:pt x="237" y="26"/>
                    <a:pt x="190" y="1"/>
                    <a:pt x="142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20"/>
            <p:cNvSpPr/>
            <p:nvPr/>
          </p:nvSpPr>
          <p:spPr>
            <a:xfrm>
              <a:off x="3669657" y="5337689"/>
              <a:ext cx="27481" cy="40832"/>
            </a:xfrm>
            <a:custGeom>
              <a:avLst/>
              <a:gdLst/>
              <a:ahLst/>
              <a:cxnLst/>
              <a:rect l="l" t="t" r="r" b="b"/>
              <a:pathLst>
                <a:path w="671" h="997" extrusionOk="0">
                  <a:moveTo>
                    <a:pt x="175" y="1"/>
                  </a:moveTo>
                  <a:cubicBezTo>
                    <a:pt x="166" y="1"/>
                    <a:pt x="156" y="2"/>
                    <a:pt x="147" y="4"/>
                  </a:cubicBezTo>
                  <a:cubicBezTo>
                    <a:pt x="65" y="11"/>
                    <a:pt x="0" y="76"/>
                    <a:pt x="38" y="169"/>
                  </a:cubicBezTo>
                  <a:cubicBezTo>
                    <a:pt x="149" y="445"/>
                    <a:pt x="253" y="717"/>
                    <a:pt x="352" y="997"/>
                  </a:cubicBezTo>
                  <a:lnTo>
                    <a:pt x="670" y="997"/>
                  </a:lnTo>
                  <a:cubicBezTo>
                    <a:pt x="553" y="695"/>
                    <a:pt x="429" y="392"/>
                    <a:pt x="308" y="93"/>
                  </a:cubicBezTo>
                  <a:cubicBezTo>
                    <a:pt x="304" y="85"/>
                    <a:pt x="304" y="80"/>
                    <a:pt x="300" y="76"/>
                  </a:cubicBezTo>
                  <a:cubicBezTo>
                    <a:pt x="272" y="25"/>
                    <a:pt x="224" y="1"/>
                    <a:pt x="175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20"/>
            <p:cNvSpPr/>
            <p:nvPr/>
          </p:nvSpPr>
          <p:spPr>
            <a:xfrm>
              <a:off x="3409798" y="5354972"/>
              <a:ext cx="15235" cy="23549"/>
            </a:xfrm>
            <a:custGeom>
              <a:avLst/>
              <a:gdLst/>
              <a:ahLst/>
              <a:cxnLst/>
              <a:rect l="l" t="t" r="r" b="b"/>
              <a:pathLst>
                <a:path w="372" h="575" extrusionOk="0">
                  <a:moveTo>
                    <a:pt x="100" y="1"/>
                  </a:moveTo>
                  <a:cubicBezTo>
                    <a:pt x="49" y="1"/>
                    <a:pt x="0" y="39"/>
                    <a:pt x="23" y="99"/>
                  </a:cubicBezTo>
                  <a:cubicBezTo>
                    <a:pt x="84" y="257"/>
                    <a:pt x="138" y="415"/>
                    <a:pt x="192" y="575"/>
                  </a:cubicBezTo>
                  <a:lnTo>
                    <a:pt x="372" y="575"/>
                  </a:lnTo>
                  <a:cubicBezTo>
                    <a:pt x="318" y="398"/>
                    <a:pt x="249" y="226"/>
                    <a:pt x="181" y="53"/>
                  </a:cubicBezTo>
                  <a:cubicBezTo>
                    <a:pt x="166" y="17"/>
                    <a:pt x="132" y="1"/>
                    <a:pt x="10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20"/>
            <p:cNvSpPr/>
            <p:nvPr/>
          </p:nvSpPr>
          <p:spPr>
            <a:xfrm>
              <a:off x="3546055" y="5359027"/>
              <a:ext cx="17693" cy="19495"/>
            </a:xfrm>
            <a:custGeom>
              <a:avLst/>
              <a:gdLst/>
              <a:ahLst/>
              <a:cxnLst/>
              <a:rect l="l" t="t" r="r" b="b"/>
              <a:pathLst>
                <a:path w="432" h="476" extrusionOk="0">
                  <a:moveTo>
                    <a:pt x="127" y="0"/>
                  </a:moveTo>
                  <a:cubicBezTo>
                    <a:pt x="65" y="0"/>
                    <a:pt x="0" y="66"/>
                    <a:pt x="46" y="134"/>
                  </a:cubicBezTo>
                  <a:cubicBezTo>
                    <a:pt x="89" y="200"/>
                    <a:pt x="125" y="261"/>
                    <a:pt x="154" y="327"/>
                  </a:cubicBezTo>
                  <a:cubicBezTo>
                    <a:pt x="158" y="333"/>
                    <a:pt x="163" y="341"/>
                    <a:pt x="166" y="349"/>
                  </a:cubicBezTo>
                  <a:cubicBezTo>
                    <a:pt x="185" y="392"/>
                    <a:pt x="204" y="432"/>
                    <a:pt x="220" y="476"/>
                  </a:cubicBezTo>
                  <a:lnTo>
                    <a:pt x="431" y="476"/>
                  </a:lnTo>
                  <a:cubicBezTo>
                    <a:pt x="411" y="426"/>
                    <a:pt x="388" y="373"/>
                    <a:pt x="361" y="323"/>
                  </a:cubicBezTo>
                  <a:cubicBezTo>
                    <a:pt x="312" y="223"/>
                    <a:pt x="258" y="132"/>
                    <a:pt x="201" y="43"/>
                  </a:cubicBezTo>
                  <a:cubicBezTo>
                    <a:pt x="182" y="17"/>
                    <a:pt x="154" y="0"/>
                    <a:pt x="127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20"/>
            <p:cNvSpPr/>
            <p:nvPr/>
          </p:nvSpPr>
          <p:spPr>
            <a:xfrm>
              <a:off x="3158826" y="5362713"/>
              <a:ext cx="12901" cy="15809"/>
            </a:xfrm>
            <a:custGeom>
              <a:avLst/>
              <a:gdLst/>
              <a:ahLst/>
              <a:cxnLst/>
              <a:rect l="l" t="t" r="r" b="b"/>
              <a:pathLst>
                <a:path w="315" h="386" extrusionOk="0">
                  <a:moveTo>
                    <a:pt x="86" y="0"/>
                  </a:moveTo>
                  <a:cubicBezTo>
                    <a:pt x="65" y="0"/>
                    <a:pt x="44" y="10"/>
                    <a:pt x="27" y="25"/>
                  </a:cubicBezTo>
                  <a:cubicBezTo>
                    <a:pt x="8" y="49"/>
                    <a:pt x="1" y="79"/>
                    <a:pt x="16" y="114"/>
                  </a:cubicBezTo>
                  <a:cubicBezTo>
                    <a:pt x="62" y="199"/>
                    <a:pt x="96" y="294"/>
                    <a:pt x="130" y="386"/>
                  </a:cubicBezTo>
                  <a:lnTo>
                    <a:pt x="315" y="386"/>
                  </a:lnTo>
                  <a:cubicBezTo>
                    <a:pt x="261" y="264"/>
                    <a:pt x="195" y="142"/>
                    <a:pt x="142" y="36"/>
                  </a:cubicBezTo>
                  <a:cubicBezTo>
                    <a:pt x="128" y="11"/>
                    <a:pt x="107" y="0"/>
                    <a:pt x="86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20"/>
            <p:cNvSpPr/>
            <p:nvPr/>
          </p:nvSpPr>
          <p:spPr>
            <a:xfrm>
              <a:off x="3621945" y="5365825"/>
              <a:ext cx="16628" cy="12696"/>
            </a:xfrm>
            <a:custGeom>
              <a:avLst/>
              <a:gdLst/>
              <a:ahLst/>
              <a:cxnLst/>
              <a:rect l="l" t="t" r="r" b="b"/>
              <a:pathLst>
                <a:path w="406" h="310" extrusionOk="0">
                  <a:moveTo>
                    <a:pt x="180" y="1"/>
                  </a:moveTo>
                  <a:cubicBezTo>
                    <a:pt x="91" y="1"/>
                    <a:pt x="1" y="69"/>
                    <a:pt x="41" y="176"/>
                  </a:cubicBezTo>
                  <a:cubicBezTo>
                    <a:pt x="55" y="222"/>
                    <a:pt x="75" y="264"/>
                    <a:pt x="91" y="310"/>
                  </a:cubicBezTo>
                  <a:lnTo>
                    <a:pt x="405" y="310"/>
                  </a:lnTo>
                  <a:cubicBezTo>
                    <a:pt x="386" y="268"/>
                    <a:pt x="367" y="226"/>
                    <a:pt x="355" y="183"/>
                  </a:cubicBezTo>
                  <a:cubicBezTo>
                    <a:pt x="340" y="156"/>
                    <a:pt x="333" y="125"/>
                    <a:pt x="321" y="99"/>
                  </a:cubicBezTo>
                  <a:cubicBezTo>
                    <a:pt x="314" y="75"/>
                    <a:pt x="298" y="55"/>
                    <a:pt x="283" y="44"/>
                  </a:cubicBezTo>
                  <a:cubicBezTo>
                    <a:pt x="277" y="34"/>
                    <a:pt x="269" y="30"/>
                    <a:pt x="261" y="22"/>
                  </a:cubicBezTo>
                  <a:cubicBezTo>
                    <a:pt x="237" y="8"/>
                    <a:pt x="209" y="1"/>
                    <a:pt x="18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20"/>
            <p:cNvSpPr/>
            <p:nvPr/>
          </p:nvSpPr>
          <p:spPr>
            <a:xfrm>
              <a:off x="3203917" y="5367013"/>
              <a:ext cx="9747" cy="11508"/>
            </a:xfrm>
            <a:custGeom>
              <a:avLst/>
              <a:gdLst/>
              <a:ahLst/>
              <a:cxnLst/>
              <a:rect l="l" t="t" r="r" b="b"/>
              <a:pathLst>
                <a:path w="238" h="281" extrusionOk="0">
                  <a:moveTo>
                    <a:pt x="84" y="1"/>
                  </a:moveTo>
                  <a:cubicBezTo>
                    <a:pt x="45" y="1"/>
                    <a:pt x="8" y="28"/>
                    <a:pt x="3" y="82"/>
                  </a:cubicBezTo>
                  <a:cubicBezTo>
                    <a:pt x="1" y="142"/>
                    <a:pt x="1" y="207"/>
                    <a:pt x="3" y="281"/>
                  </a:cubicBezTo>
                  <a:lnTo>
                    <a:pt x="237" y="281"/>
                  </a:lnTo>
                  <a:cubicBezTo>
                    <a:pt x="218" y="202"/>
                    <a:pt x="196" y="123"/>
                    <a:pt x="168" y="60"/>
                  </a:cubicBezTo>
                  <a:cubicBezTo>
                    <a:pt x="151" y="20"/>
                    <a:pt x="117" y="1"/>
                    <a:pt x="84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24" name="Google Shape;3324;p20"/>
          <p:cNvGrpSpPr/>
          <p:nvPr/>
        </p:nvGrpSpPr>
        <p:grpSpPr>
          <a:xfrm>
            <a:off x="6174097" y="3919500"/>
            <a:ext cx="3185275" cy="1790553"/>
            <a:chOff x="4721400" y="2800025"/>
            <a:chExt cx="1944375" cy="1093000"/>
          </a:xfrm>
        </p:grpSpPr>
        <p:sp>
          <p:nvSpPr>
            <p:cNvPr id="3325" name="Google Shape;3325;p20"/>
            <p:cNvSpPr/>
            <p:nvPr/>
          </p:nvSpPr>
          <p:spPr>
            <a:xfrm>
              <a:off x="6307675" y="2800025"/>
              <a:ext cx="243900" cy="873875"/>
            </a:xfrm>
            <a:custGeom>
              <a:avLst/>
              <a:gdLst/>
              <a:ahLst/>
              <a:cxnLst/>
              <a:rect l="l" t="t" r="r" b="b"/>
              <a:pathLst>
                <a:path w="9756" h="34955" extrusionOk="0">
                  <a:moveTo>
                    <a:pt x="0" y="1"/>
                  </a:moveTo>
                  <a:cubicBezTo>
                    <a:pt x="2184" y="5496"/>
                    <a:pt x="3742" y="11718"/>
                    <a:pt x="4879" y="17477"/>
                  </a:cubicBezTo>
                  <a:cubicBezTo>
                    <a:pt x="6044" y="23373"/>
                    <a:pt x="6672" y="28903"/>
                    <a:pt x="6437" y="34955"/>
                  </a:cubicBezTo>
                  <a:lnTo>
                    <a:pt x="9756" y="34955"/>
                  </a:lnTo>
                  <a:cubicBezTo>
                    <a:pt x="9438" y="22937"/>
                    <a:pt x="4879" y="9955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20"/>
            <p:cNvSpPr/>
            <p:nvPr/>
          </p:nvSpPr>
          <p:spPr>
            <a:xfrm>
              <a:off x="5819525" y="3006750"/>
              <a:ext cx="502700" cy="886275"/>
            </a:xfrm>
            <a:custGeom>
              <a:avLst/>
              <a:gdLst/>
              <a:ahLst/>
              <a:cxnLst/>
              <a:rect l="l" t="t" r="r" b="b"/>
              <a:pathLst>
                <a:path w="20108" h="35451" extrusionOk="0">
                  <a:moveTo>
                    <a:pt x="0" y="0"/>
                  </a:moveTo>
                  <a:lnTo>
                    <a:pt x="0" y="0"/>
                  </a:lnTo>
                  <a:cubicBezTo>
                    <a:pt x="7111" y="8735"/>
                    <a:pt x="13702" y="22774"/>
                    <a:pt x="16193" y="34347"/>
                  </a:cubicBezTo>
                  <a:lnTo>
                    <a:pt x="20107" y="35450"/>
                  </a:lnTo>
                  <a:cubicBezTo>
                    <a:pt x="18241" y="27189"/>
                    <a:pt x="11560" y="7838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20"/>
            <p:cNvSpPr/>
            <p:nvPr/>
          </p:nvSpPr>
          <p:spPr>
            <a:xfrm>
              <a:off x="6259475" y="3048875"/>
              <a:ext cx="154150" cy="831525"/>
            </a:xfrm>
            <a:custGeom>
              <a:avLst/>
              <a:gdLst/>
              <a:ahLst/>
              <a:cxnLst/>
              <a:rect l="l" t="t" r="r" b="b"/>
              <a:pathLst>
                <a:path w="6166" h="33261" extrusionOk="0">
                  <a:moveTo>
                    <a:pt x="2631" y="1"/>
                  </a:moveTo>
                  <a:lnTo>
                    <a:pt x="2631" y="1"/>
                  </a:lnTo>
                  <a:cubicBezTo>
                    <a:pt x="230" y="9361"/>
                    <a:pt x="1" y="19275"/>
                    <a:pt x="1966" y="28736"/>
                  </a:cubicBezTo>
                  <a:lnTo>
                    <a:pt x="6165" y="33260"/>
                  </a:lnTo>
                  <a:cubicBezTo>
                    <a:pt x="3206" y="22403"/>
                    <a:pt x="472" y="11044"/>
                    <a:pt x="26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20"/>
            <p:cNvSpPr/>
            <p:nvPr/>
          </p:nvSpPr>
          <p:spPr>
            <a:xfrm>
              <a:off x="6085125" y="3059300"/>
              <a:ext cx="579425" cy="445775"/>
            </a:xfrm>
            <a:custGeom>
              <a:avLst/>
              <a:gdLst/>
              <a:ahLst/>
              <a:cxnLst/>
              <a:rect l="l" t="t" r="r" b="b"/>
              <a:pathLst>
                <a:path w="23177" h="17831" extrusionOk="0">
                  <a:moveTo>
                    <a:pt x="6379" y="1"/>
                  </a:moveTo>
                  <a:cubicBezTo>
                    <a:pt x="4002" y="1"/>
                    <a:pt x="1620" y="994"/>
                    <a:pt x="1" y="2743"/>
                  </a:cubicBezTo>
                  <a:cubicBezTo>
                    <a:pt x="1218" y="1514"/>
                    <a:pt x="2930" y="963"/>
                    <a:pt x="4674" y="963"/>
                  </a:cubicBezTo>
                  <a:cubicBezTo>
                    <a:pt x="5752" y="963"/>
                    <a:pt x="6843" y="1174"/>
                    <a:pt x="7838" y="1564"/>
                  </a:cubicBezTo>
                  <a:cubicBezTo>
                    <a:pt x="10443" y="2588"/>
                    <a:pt x="12509" y="4624"/>
                    <a:pt x="14355" y="6725"/>
                  </a:cubicBezTo>
                  <a:cubicBezTo>
                    <a:pt x="17354" y="10134"/>
                    <a:pt x="19988" y="13864"/>
                    <a:pt x="22200" y="17831"/>
                  </a:cubicBezTo>
                  <a:lnTo>
                    <a:pt x="23176" y="13994"/>
                  </a:lnTo>
                  <a:cubicBezTo>
                    <a:pt x="20794" y="10652"/>
                    <a:pt x="18111" y="7524"/>
                    <a:pt x="15171" y="4660"/>
                  </a:cubicBezTo>
                  <a:cubicBezTo>
                    <a:pt x="13169" y="2711"/>
                    <a:pt x="10923" y="818"/>
                    <a:pt x="8197" y="202"/>
                  </a:cubicBezTo>
                  <a:cubicBezTo>
                    <a:pt x="7600" y="66"/>
                    <a:pt x="6989" y="1"/>
                    <a:pt x="63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20"/>
            <p:cNvSpPr/>
            <p:nvPr/>
          </p:nvSpPr>
          <p:spPr>
            <a:xfrm>
              <a:off x="6259675" y="3074450"/>
              <a:ext cx="406100" cy="406725"/>
            </a:xfrm>
            <a:custGeom>
              <a:avLst/>
              <a:gdLst/>
              <a:ahLst/>
              <a:cxnLst/>
              <a:rect l="l" t="t" r="r" b="b"/>
              <a:pathLst>
                <a:path w="16244" h="16269" extrusionOk="0">
                  <a:moveTo>
                    <a:pt x="32" y="0"/>
                  </a:moveTo>
                  <a:cubicBezTo>
                    <a:pt x="9" y="0"/>
                    <a:pt x="1" y="40"/>
                    <a:pt x="28" y="47"/>
                  </a:cubicBezTo>
                  <a:cubicBezTo>
                    <a:pt x="3710" y="1021"/>
                    <a:pt x="6633" y="3584"/>
                    <a:pt x="9127" y="6355"/>
                  </a:cubicBezTo>
                  <a:cubicBezTo>
                    <a:pt x="11859" y="9390"/>
                    <a:pt x="14057" y="12750"/>
                    <a:pt x="16142" y="16244"/>
                  </a:cubicBezTo>
                  <a:cubicBezTo>
                    <a:pt x="16152" y="16261"/>
                    <a:pt x="16166" y="16269"/>
                    <a:pt x="16181" y="16269"/>
                  </a:cubicBezTo>
                  <a:cubicBezTo>
                    <a:pt x="16212" y="16269"/>
                    <a:pt x="16243" y="16234"/>
                    <a:pt x="16225" y="16197"/>
                  </a:cubicBezTo>
                  <a:cubicBezTo>
                    <a:pt x="14400" y="12467"/>
                    <a:pt x="11809" y="9044"/>
                    <a:pt x="8975" y="6023"/>
                  </a:cubicBezTo>
                  <a:cubicBezTo>
                    <a:pt x="6487" y="3370"/>
                    <a:pt x="3634" y="932"/>
                    <a:pt x="39" y="1"/>
                  </a:cubicBezTo>
                  <a:cubicBezTo>
                    <a:pt x="36" y="0"/>
                    <a:pt x="34" y="0"/>
                    <a:pt x="3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20"/>
            <p:cNvSpPr/>
            <p:nvPr/>
          </p:nvSpPr>
          <p:spPr>
            <a:xfrm>
              <a:off x="6415975" y="3098750"/>
              <a:ext cx="101325" cy="685475"/>
            </a:xfrm>
            <a:custGeom>
              <a:avLst/>
              <a:gdLst/>
              <a:ahLst/>
              <a:cxnLst/>
              <a:rect l="l" t="t" r="r" b="b"/>
              <a:pathLst>
                <a:path w="4053" h="27419" extrusionOk="0">
                  <a:moveTo>
                    <a:pt x="81" y="0"/>
                  </a:moveTo>
                  <a:cubicBezTo>
                    <a:pt x="41" y="0"/>
                    <a:pt x="0" y="33"/>
                    <a:pt x="15" y="84"/>
                  </a:cubicBezTo>
                  <a:cubicBezTo>
                    <a:pt x="1296" y="4559"/>
                    <a:pt x="2250" y="9127"/>
                    <a:pt x="2842" y="13747"/>
                  </a:cubicBezTo>
                  <a:cubicBezTo>
                    <a:pt x="3423" y="18284"/>
                    <a:pt x="3461" y="22783"/>
                    <a:pt x="3579" y="27342"/>
                  </a:cubicBezTo>
                  <a:cubicBezTo>
                    <a:pt x="3581" y="27393"/>
                    <a:pt x="3619" y="27419"/>
                    <a:pt x="3657" y="27419"/>
                  </a:cubicBezTo>
                  <a:cubicBezTo>
                    <a:pt x="3696" y="27419"/>
                    <a:pt x="3735" y="27393"/>
                    <a:pt x="3738" y="27342"/>
                  </a:cubicBezTo>
                  <a:cubicBezTo>
                    <a:pt x="4052" y="22730"/>
                    <a:pt x="3607" y="17955"/>
                    <a:pt x="2993" y="13386"/>
                  </a:cubicBezTo>
                  <a:cubicBezTo>
                    <a:pt x="2386" y="8871"/>
                    <a:pt x="1427" y="4419"/>
                    <a:pt x="144" y="49"/>
                  </a:cubicBezTo>
                  <a:cubicBezTo>
                    <a:pt x="135" y="15"/>
                    <a:pt x="108" y="0"/>
                    <a:pt x="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20"/>
            <p:cNvSpPr/>
            <p:nvPr/>
          </p:nvSpPr>
          <p:spPr>
            <a:xfrm>
              <a:off x="5599750" y="3113775"/>
              <a:ext cx="791075" cy="739700"/>
            </a:xfrm>
            <a:custGeom>
              <a:avLst/>
              <a:gdLst/>
              <a:ahLst/>
              <a:cxnLst/>
              <a:rect l="l" t="t" r="r" b="b"/>
              <a:pathLst>
                <a:path w="31643" h="29588" extrusionOk="0">
                  <a:moveTo>
                    <a:pt x="12760" y="0"/>
                  </a:moveTo>
                  <a:cubicBezTo>
                    <a:pt x="12694" y="0"/>
                    <a:pt x="12635" y="93"/>
                    <a:pt x="12698" y="144"/>
                  </a:cubicBezTo>
                  <a:cubicBezTo>
                    <a:pt x="12857" y="272"/>
                    <a:pt x="12994" y="433"/>
                    <a:pt x="13143" y="573"/>
                  </a:cubicBezTo>
                  <a:cubicBezTo>
                    <a:pt x="12998" y="561"/>
                    <a:pt x="12856" y="555"/>
                    <a:pt x="12712" y="552"/>
                  </a:cubicBezTo>
                  <a:cubicBezTo>
                    <a:pt x="12581" y="396"/>
                    <a:pt x="12323" y="317"/>
                    <a:pt x="12140" y="259"/>
                  </a:cubicBezTo>
                  <a:cubicBezTo>
                    <a:pt x="12130" y="255"/>
                    <a:pt x="12120" y="254"/>
                    <a:pt x="12111" y="254"/>
                  </a:cubicBezTo>
                  <a:cubicBezTo>
                    <a:pt x="12022" y="254"/>
                    <a:pt x="11994" y="398"/>
                    <a:pt x="12093" y="432"/>
                  </a:cubicBezTo>
                  <a:cubicBezTo>
                    <a:pt x="12195" y="465"/>
                    <a:pt x="12291" y="507"/>
                    <a:pt x="12387" y="552"/>
                  </a:cubicBezTo>
                  <a:cubicBezTo>
                    <a:pt x="12295" y="554"/>
                    <a:pt x="12201" y="552"/>
                    <a:pt x="12108" y="559"/>
                  </a:cubicBezTo>
                  <a:cubicBezTo>
                    <a:pt x="11964" y="566"/>
                    <a:pt x="11821" y="580"/>
                    <a:pt x="11676" y="597"/>
                  </a:cubicBezTo>
                  <a:cubicBezTo>
                    <a:pt x="11541" y="554"/>
                    <a:pt x="11405" y="509"/>
                    <a:pt x="11273" y="457"/>
                  </a:cubicBezTo>
                  <a:cubicBezTo>
                    <a:pt x="11264" y="453"/>
                    <a:pt x="11255" y="452"/>
                    <a:pt x="11247" y="452"/>
                  </a:cubicBezTo>
                  <a:cubicBezTo>
                    <a:pt x="11181" y="452"/>
                    <a:pt x="11152" y="557"/>
                    <a:pt x="11214" y="597"/>
                  </a:cubicBezTo>
                  <a:cubicBezTo>
                    <a:pt x="11241" y="615"/>
                    <a:pt x="11272" y="631"/>
                    <a:pt x="11301" y="650"/>
                  </a:cubicBezTo>
                  <a:cubicBezTo>
                    <a:pt x="11153" y="675"/>
                    <a:pt x="11007" y="704"/>
                    <a:pt x="10861" y="736"/>
                  </a:cubicBezTo>
                  <a:cubicBezTo>
                    <a:pt x="10865" y="713"/>
                    <a:pt x="10857" y="688"/>
                    <a:pt x="10834" y="673"/>
                  </a:cubicBezTo>
                  <a:cubicBezTo>
                    <a:pt x="10736" y="610"/>
                    <a:pt x="10631" y="583"/>
                    <a:pt x="10538" y="511"/>
                  </a:cubicBezTo>
                  <a:cubicBezTo>
                    <a:pt x="10522" y="498"/>
                    <a:pt x="10505" y="493"/>
                    <a:pt x="10488" y="493"/>
                  </a:cubicBezTo>
                  <a:cubicBezTo>
                    <a:pt x="10425" y="493"/>
                    <a:pt x="10370" y="567"/>
                    <a:pt x="10430" y="619"/>
                  </a:cubicBezTo>
                  <a:cubicBezTo>
                    <a:pt x="10506" y="685"/>
                    <a:pt x="10593" y="748"/>
                    <a:pt x="10687" y="775"/>
                  </a:cubicBezTo>
                  <a:cubicBezTo>
                    <a:pt x="9309" y="1113"/>
                    <a:pt x="8040" y="1817"/>
                    <a:pt x="7029" y="2799"/>
                  </a:cubicBezTo>
                  <a:cubicBezTo>
                    <a:pt x="7017" y="2789"/>
                    <a:pt x="7002" y="2781"/>
                    <a:pt x="6985" y="2781"/>
                  </a:cubicBezTo>
                  <a:cubicBezTo>
                    <a:pt x="6981" y="2781"/>
                    <a:pt x="6976" y="2781"/>
                    <a:pt x="6972" y="2782"/>
                  </a:cubicBezTo>
                  <a:cubicBezTo>
                    <a:pt x="6851" y="2808"/>
                    <a:pt x="6760" y="2893"/>
                    <a:pt x="6659" y="2962"/>
                  </a:cubicBezTo>
                  <a:cubicBezTo>
                    <a:pt x="6587" y="3011"/>
                    <a:pt x="6631" y="3114"/>
                    <a:pt x="6699" y="3114"/>
                  </a:cubicBezTo>
                  <a:cubicBezTo>
                    <a:pt x="6709" y="3114"/>
                    <a:pt x="6720" y="3111"/>
                    <a:pt x="6731" y="3106"/>
                  </a:cubicBezTo>
                  <a:lnTo>
                    <a:pt x="6731" y="3106"/>
                  </a:lnTo>
                  <a:cubicBezTo>
                    <a:pt x="6414" y="3450"/>
                    <a:pt x="6128" y="3825"/>
                    <a:pt x="5878" y="4221"/>
                  </a:cubicBezTo>
                  <a:lnTo>
                    <a:pt x="5866" y="4233"/>
                  </a:lnTo>
                  <a:cubicBezTo>
                    <a:pt x="5855" y="4227"/>
                    <a:pt x="5844" y="4222"/>
                    <a:pt x="5831" y="4222"/>
                  </a:cubicBezTo>
                  <a:cubicBezTo>
                    <a:pt x="5822" y="4222"/>
                    <a:pt x="5813" y="4224"/>
                    <a:pt x="5804" y="4229"/>
                  </a:cubicBezTo>
                  <a:cubicBezTo>
                    <a:pt x="5734" y="4266"/>
                    <a:pt x="5680" y="4305"/>
                    <a:pt x="5623" y="4359"/>
                  </a:cubicBezTo>
                  <a:cubicBezTo>
                    <a:pt x="5590" y="4391"/>
                    <a:pt x="5599" y="4435"/>
                    <a:pt x="5625" y="4463"/>
                  </a:cubicBezTo>
                  <a:cubicBezTo>
                    <a:pt x="5414" y="4668"/>
                    <a:pt x="5206" y="4880"/>
                    <a:pt x="5008" y="5100"/>
                  </a:cubicBezTo>
                  <a:cubicBezTo>
                    <a:pt x="4999" y="5085"/>
                    <a:pt x="4984" y="5074"/>
                    <a:pt x="4967" y="5074"/>
                  </a:cubicBezTo>
                  <a:cubicBezTo>
                    <a:pt x="4957" y="5074"/>
                    <a:pt x="4947" y="5078"/>
                    <a:pt x="4938" y="5087"/>
                  </a:cubicBezTo>
                  <a:cubicBezTo>
                    <a:pt x="1897" y="8106"/>
                    <a:pt x="0" y="12344"/>
                    <a:pt x="127" y="16667"/>
                  </a:cubicBezTo>
                  <a:cubicBezTo>
                    <a:pt x="129" y="16705"/>
                    <a:pt x="157" y="16724"/>
                    <a:pt x="186" y="16724"/>
                  </a:cubicBezTo>
                  <a:cubicBezTo>
                    <a:pt x="215" y="16724"/>
                    <a:pt x="244" y="16705"/>
                    <a:pt x="246" y="16667"/>
                  </a:cubicBezTo>
                  <a:cubicBezTo>
                    <a:pt x="380" y="12555"/>
                    <a:pt x="1785" y="8672"/>
                    <a:pt x="4557" y="5630"/>
                  </a:cubicBezTo>
                  <a:lnTo>
                    <a:pt x="4557" y="5630"/>
                  </a:lnTo>
                  <a:cubicBezTo>
                    <a:pt x="3099" y="7419"/>
                    <a:pt x="2034" y="9605"/>
                    <a:pt x="1471" y="11767"/>
                  </a:cubicBezTo>
                  <a:cubicBezTo>
                    <a:pt x="1462" y="11800"/>
                    <a:pt x="1489" y="11822"/>
                    <a:pt x="1516" y="11822"/>
                  </a:cubicBezTo>
                  <a:cubicBezTo>
                    <a:pt x="1534" y="11822"/>
                    <a:pt x="1551" y="11813"/>
                    <a:pt x="1558" y="11791"/>
                  </a:cubicBezTo>
                  <a:cubicBezTo>
                    <a:pt x="2318" y="9368"/>
                    <a:pt x="3481" y="7362"/>
                    <a:pt x="5008" y="5481"/>
                  </a:cubicBezTo>
                  <a:lnTo>
                    <a:pt x="5008" y="5481"/>
                  </a:lnTo>
                  <a:cubicBezTo>
                    <a:pt x="2782" y="9085"/>
                    <a:pt x="1757" y="13423"/>
                    <a:pt x="2370" y="17639"/>
                  </a:cubicBezTo>
                  <a:cubicBezTo>
                    <a:pt x="2375" y="17667"/>
                    <a:pt x="2398" y="17680"/>
                    <a:pt x="2423" y="17680"/>
                  </a:cubicBezTo>
                  <a:cubicBezTo>
                    <a:pt x="2453" y="17680"/>
                    <a:pt x="2485" y="17659"/>
                    <a:pt x="2482" y="17622"/>
                  </a:cubicBezTo>
                  <a:cubicBezTo>
                    <a:pt x="2052" y="13112"/>
                    <a:pt x="3035" y="8656"/>
                    <a:pt x="5529" y="4871"/>
                  </a:cubicBezTo>
                  <a:cubicBezTo>
                    <a:pt x="5539" y="4888"/>
                    <a:pt x="5556" y="4899"/>
                    <a:pt x="5573" y="4899"/>
                  </a:cubicBezTo>
                  <a:cubicBezTo>
                    <a:pt x="5586" y="4899"/>
                    <a:pt x="5598" y="4892"/>
                    <a:pt x="5607" y="4876"/>
                  </a:cubicBezTo>
                  <a:cubicBezTo>
                    <a:pt x="5668" y="4766"/>
                    <a:pt x="5734" y="4657"/>
                    <a:pt x="5800" y="4551"/>
                  </a:cubicBezTo>
                  <a:cubicBezTo>
                    <a:pt x="5992" y="4336"/>
                    <a:pt x="6183" y="4121"/>
                    <a:pt x="6385" y="3909"/>
                  </a:cubicBezTo>
                  <a:cubicBezTo>
                    <a:pt x="6418" y="3873"/>
                    <a:pt x="6386" y="3828"/>
                    <a:pt x="6348" y="3828"/>
                  </a:cubicBezTo>
                  <a:cubicBezTo>
                    <a:pt x="6338" y="3828"/>
                    <a:pt x="6327" y="3832"/>
                    <a:pt x="6316" y="3840"/>
                  </a:cubicBezTo>
                  <a:cubicBezTo>
                    <a:pt x="6289" y="3863"/>
                    <a:pt x="6261" y="3888"/>
                    <a:pt x="6235" y="3911"/>
                  </a:cubicBezTo>
                  <a:cubicBezTo>
                    <a:pt x="6312" y="3808"/>
                    <a:pt x="6392" y="3704"/>
                    <a:pt x="6475" y="3605"/>
                  </a:cubicBezTo>
                  <a:lnTo>
                    <a:pt x="6475" y="3605"/>
                  </a:lnTo>
                  <a:cubicBezTo>
                    <a:pt x="6443" y="3656"/>
                    <a:pt x="6413" y="3707"/>
                    <a:pt x="6381" y="3756"/>
                  </a:cubicBezTo>
                  <a:cubicBezTo>
                    <a:pt x="6365" y="3782"/>
                    <a:pt x="6391" y="3814"/>
                    <a:pt x="6416" y="3814"/>
                  </a:cubicBezTo>
                  <a:cubicBezTo>
                    <a:pt x="6425" y="3814"/>
                    <a:pt x="6433" y="3810"/>
                    <a:pt x="6439" y="3802"/>
                  </a:cubicBezTo>
                  <a:cubicBezTo>
                    <a:pt x="6522" y="3698"/>
                    <a:pt x="6615" y="3597"/>
                    <a:pt x="6681" y="3482"/>
                  </a:cubicBezTo>
                  <a:cubicBezTo>
                    <a:pt x="6699" y="3451"/>
                    <a:pt x="6675" y="3419"/>
                    <a:pt x="6648" y="3412"/>
                  </a:cubicBezTo>
                  <a:cubicBezTo>
                    <a:pt x="6990" y="3028"/>
                    <a:pt x="7366" y="2678"/>
                    <a:pt x="7773" y="2367"/>
                  </a:cubicBezTo>
                  <a:lnTo>
                    <a:pt x="7773" y="2367"/>
                  </a:lnTo>
                  <a:cubicBezTo>
                    <a:pt x="7730" y="2452"/>
                    <a:pt x="7689" y="2537"/>
                    <a:pt x="7669" y="2626"/>
                  </a:cubicBezTo>
                  <a:cubicBezTo>
                    <a:pt x="7655" y="2685"/>
                    <a:pt x="7708" y="2744"/>
                    <a:pt x="7763" y="2744"/>
                  </a:cubicBezTo>
                  <a:cubicBezTo>
                    <a:pt x="7783" y="2744"/>
                    <a:pt x="7804" y="2736"/>
                    <a:pt x="7821" y="2715"/>
                  </a:cubicBezTo>
                  <a:cubicBezTo>
                    <a:pt x="7917" y="2599"/>
                    <a:pt x="7974" y="2454"/>
                    <a:pt x="8040" y="2320"/>
                  </a:cubicBezTo>
                  <a:cubicBezTo>
                    <a:pt x="8065" y="2267"/>
                    <a:pt x="8046" y="2218"/>
                    <a:pt x="8012" y="2187"/>
                  </a:cubicBezTo>
                  <a:cubicBezTo>
                    <a:pt x="8156" y="2084"/>
                    <a:pt x="8306" y="1988"/>
                    <a:pt x="8457" y="1894"/>
                  </a:cubicBezTo>
                  <a:lnTo>
                    <a:pt x="8457" y="1894"/>
                  </a:lnTo>
                  <a:cubicBezTo>
                    <a:pt x="8404" y="1971"/>
                    <a:pt x="8359" y="2053"/>
                    <a:pt x="8344" y="2147"/>
                  </a:cubicBezTo>
                  <a:cubicBezTo>
                    <a:pt x="8336" y="2200"/>
                    <a:pt x="8383" y="2260"/>
                    <a:pt x="8434" y="2260"/>
                  </a:cubicBezTo>
                  <a:cubicBezTo>
                    <a:pt x="8453" y="2260"/>
                    <a:pt x="8472" y="2252"/>
                    <a:pt x="8489" y="2231"/>
                  </a:cubicBezTo>
                  <a:cubicBezTo>
                    <a:pt x="8566" y="2135"/>
                    <a:pt x="8610" y="2022"/>
                    <a:pt x="8630" y="1901"/>
                  </a:cubicBezTo>
                  <a:cubicBezTo>
                    <a:pt x="8636" y="1868"/>
                    <a:pt x="8617" y="1833"/>
                    <a:pt x="8590" y="1814"/>
                  </a:cubicBezTo>
                  <a:cubicBezTo>
                    <a:pt x="9494" y="1283"/>
                    <a:pt x="10500" y="927"/>
                    <a:pt x="11550" y="793"/>
                  </a:cubicBezTo>
                  <a:cubicBezTo>
                    <a:pt x="11733" y="883"/>
                    <a:pt x="11934" y="956"/>
                    <a:pt x="12117" y="956"/>
                  </a:cubicBezTo>
                  <a:cubicBezTo>
                    <a:pt x="12155" y="956"/>
                    <a:pt x="12193" y="952"/>
                    <a:pt x="12230" y="945"/>
                  </a:cubicBezTo>
                  <a:cubicBezTo>
                    <a:pt x="12312" y="929"/>
                    <a:pt x="12315" y="816"/>
                    <a:pt x="12253" y="777"/>
                  </a:cubicBezTo>
                  <a:cubicBezTo>
                    <a:pt x="12226" y="761"/>
                    <a:pt x="12196" y="750"/>
                    <a:pt x="12167" y="737"/>
                  </a:cubicBezTo>
                  <a:cubicBezTo>
                    <a:pt x="12191" y="736"/>
                    <a:pt x="12216" y="732"/>
                    <a:pt x="12240" y="732"/>
                  </a:cubicBezTo>
                  <a:cubicBezTo>
                    <a:pt x="12318" y="729"/>
                    <a:pt x="12397" y="728"/>
                    <a:pt x="12475" y="728"/>
                  </a:cubicBezTo>
                  <a:cubicBezTo>
                    <a:pt x="12591" y="728"/>
                    <a:pt x="12708" y="731"/>
                    <a:pt x="12824" y="737"/>
                  </a:cubicBezTo>
                  <a:cubicBezTo>
                    <a:pt x="12745" y="756"/>
                    <a:pt x="12732" y="891"/>
                    <a:pt x="12824" y="911"/>
                  </a:cubicBezTo>
                  <a:cubicBezTo>
                    <a:pt x="13003" y="953"/>
                    <a:pt x="13203" y="1015"/>
                    <a:pt x="13406" y="1062"/>
                  </a:cubicBezTo>
                  <a:cubicBezTo>
                    <a:pt x="13252" y="1145"/>
                    <a:pt x="13119" y="1291"/>
                    <a:pt x="13031" y="1422"/>
                  </a:cubicBezTo>
                  <a:cubicBezTo>
                    <a:pt x="12995" y="1477"/>
                    <a:pt x="13053" y="1545"/>
                    <a:pt x="13108" y="1545"/>
                  </a:cubicBezTo>
                  <a:cubicBezTo>
                    <a:pt x="13126" y="1545"/>
                    <a:pt x="13144" y="1538"/>
                    <a:pt x="13158" y="1520"/>
                  </a:cubicBezTo>
                  <a:cubicBezTo>
                    <a:pt x="13235" y="1423"/>
                    <a:pt x="13320" y="1342"/>
                    <a:pt x="13428" y="1282"/>
                  </a:cubicBezTo>
                  <a:cubicBezTo>
                    <a:pt x="13523" y="1228"/>
                    <a:pt x="13629" y="1203"/>
                    <a:pt x="13721" y="1149"/>
                  </a:cubicBezTo>
                  <a:cubicBezTo>
                    <a:pt x="13733" y="1142"/>
                    <a:pt x="13735" y="1132"/>
                    <a:pt x="13742" y="1123"/>
                  </a:cubicBezTo>
                  <a:cubicBezTo>
                    <a:pt x="13796" y="1128"/>
                    <a:pt x="13849" y="1132"/>
                    <a:pt x="13902" y="1132"/>
                  </a:cubicBezTo>
                  <a:cubicBezTo>
                    <a:pt x="13955" y="1132"/>
                    <a:pt x="14007" y="1128"/>
                    <a:pt x="14057" y="1121"/>
                  </a:cubicBezTo>
                  <a:cubicBezTo>
                    <a:pt x="14142" y="1108"/>
                    <a:pt x="14150" y="978"/>
                    <a:pt x="14080" y="940"/>
                  </a:cubicBezTo>
                  <a:cubicBezTo>
                    <a:pt x="13906" y="846"/>
                    <a:pt x="13696" y="833"/>
                    <a:pt x="13500" y="807"/>
                  </a:cubicBezTo>
                  <a:cubicBezTo>
                    <a:pt x="13345" y="786"/>
                    <a:pt x="13187" y="769"/>
                    <a:pt x="13030" y="750"/>
                  </a:cubicBezTo>
                  <a:lnTo>
                    <a:pt x="13030" y="750"/>
                  </a:lnTo>
                  <a:cubicBezTo>
                    <a:pt x="13580" y="788"/>
                    <a:pt x="14129" y="882"/>
                    <a:pt x="14675" y="1023"/>
                  </a:cubicBezTo>
                  <a:cubicBezTo>
                    <a:pt x="14721" y="1087"/>
                    <a:pt x="14781" y="1135"/>
                    <a:pt x="14857" y="1135"/>
                  </a:cubicBezTo>
                  <a:cubicBezTo>
                    <a:pt x="14874" y="1135"/>
                    <a:pt x="14891" y="1132"/>
                    <a:pt x="14910" y="1127"/>
                  </a:cubicBezTo>
                  <a:cubicBezTo>
                    <a:pt x="14925" y="1123"/>
                    <a:pt x="14937" y="1111"/>
                    <a:pt x="14942" y="1094"/>
                  </a:cubicBezTo>
                  <a:cubicBezTo>
                    <a:pt x="15475" y="1247"/>
                    <a:pt x="15998" y="1442"/>
                    <a:pt x="16512" y="1670"/>
                  </a:cubicBezTo>
                  <a:cubicBezTo>
                    <a:pt x="16534" y="1735"/>
                    <a:pt x="16564" y="1798"/>
                    <a:pt x="16620" y="1850"/>
                  </a:cubicBezTo>
                  <a:cubicBezTo>
                    <a:pt x="16639" y="1869"/>
                    <a:pt x="16660" y="1877"/>
                    <a:pt x="16681" y="1877"/>
                  </a:cubicBezTo>
                  <a:cubicBezTo>
                    <a:pt x="16726" y="1877"/>
                    <a:pt x="16768" y="1839"/>
                    <a:pt x="16773" y="1788"/>
                  </a:cubicBezTo>
                  <a:cubicBezTo>
                    <a:pt x="16820" y="1811"/>
                    <a:pt x="16868" y="1831"/>
                    <a:pt x="16915" y="1856"/>
                  </a:cubicBezTo>
                  <a:cubicBezTo>
                    <a:pt x="16775" y="1862"/>
                    <a:pt x="16633" y="1894"/>
                    <a:pt x="16511" y="1932"/>
                  </a:cubicBezTo>
                  <a:cubicBezTo>
                    <a:pt x="16415" y="1961"/>
                    <a:pt x="16443" y="2097"/>
                    <a:pt x="16530" y="2097"/>
                  </a:cubicBezTo>
                  <a:cubicBezTo>
                    <a:pt x="16538" y="2097"/>
                    <a:pt x="16546" y="2096"/>
                    <a:pt x="16555" y="2093"/>
                  </a:cubicBezTo>
                  <a:cubicBezTo>
                    <a:pt x="16769" y="2035"/>
                    <a:pt x="16978" y="2059"/>
                    <a:pt x="17193" y="2027"/>
                  </a:cubicBezTo>
                  <a:cubicBezTo>
                    <a:pt x="17206" y="2026"/>
                    <a:pt x="17214" y="2017"/>
                    <a:pt x="17223" y="2011"/>
                  </a:cubicBezTo>
                  <a:cubicBezTo>
                    <a:pt x="18252" y="2538"/>
                    <a:pt x="19216" y="3183"/>
                    <a:pt x="20054" y="3858"/>
                  </a:cubicBezTo>
                  <a:cubicBezTo>
                    <a:pt x="21883" y="5333"/>
                    <a:pt x="23087" y="7137"/>
                    <a:pt x="24135" y="9148"/>
                  </a:cubicBezTo>
                  <a:cubicBezTo>
                    <a:pt x="22685" y="6920"/>
                    <a:pt x="20753" y="5002"/>
                    <a:pt x="18411" y="3764"/>
                  </a:cubicBezTo>
                  <a:cubicBezTo>
                    <a:pt x="18402" y="3745"/>
                    <a:pt x="18390" y="3729"/>
                    <a:pt x="18371" y="3721"/>
                  </a:cubicBezTo>
                  <a:cubicBezTo>
                    <a:pt x="18344" y="3712"/>
                    <a:pt x="18316" y="3708"/>
                    <a:pt x="18288" y="3701"/>
                  </a:cubicBezTo>
                  <a:cubicBezTo>
                    <a:pt x="18172" y="3642"/>
                    <a:pt x="18057" y="3585"/>
                    <a:pt x="17938" y="3527"/>
                  </a:cubicBezTo>
                  <a:cubicBezTo>
                    <a:pt x="17907" y="3408"/>
                    <a:pt x="17871" y="3297"/>
                    <a:pt x="17875" y="3165"/>
                  </a:cubicBezTo>
                  <a:cubicBezTo>
                    <a:pt x="17878" y="3104"/>
                    <a:pt x="17823" y="3068"/>
                    <a:pt x="17771" y="3068"/>
                  </a:cubicBezTo>
                  <a:cubicBezTo>
                    <a:pt x="17730" y="3068"/>
                    <a:pt x="17691" y="3090"/>
                    <a:pt x="17681" y="3138"/>
                  </a:cubicBezTo>
                  <a:cubicBezTo>
                    <a:pt x="17662" y="3225"/>
                    <a:pt x="17657" y="3314"/>
                    <a:pt x="17669" y="3400"/>
                  </a:cubicBezTo>
                  <a:cubicBezTo>
                    <a:pt x="17243" y="3208"/>
                    <a:pt x="16806" y="3037"/>
                    <a:pt x="16354" y="2890"/>
                  </a:cubicBezTo>
                  <a:cubicBezTo>
                    <a:pt x="16267" y="2861"/>
                    <a:pt x="16180" y="2842"/>
                    <a:pt x="16092" y="2817"/>
                  </a:cubicBezTo>
                  <a:cubicBezTo>
                    <a:pt x="16036" y="2723"/>
                    <a:pt x="15951" y="2658"/>
                    <a:pt x="15946" y="2523"/>
                  </a:cubicBezTo>
                  <a:cubicBezTo>
                    <a:pt x="15944" y="2460"/>
                    <a:pt x="15894" y="2429"/>
                    <a:pt x="15846" y="2429"/>
                  </a:cubicBezTo>
                  <a:cubicBezTo>
                    <a:pt x="15797" y="2429"/>
                    <a:pt x="15750" y="2460"/>
                    <a:pt x="15750" y="2523"/>
                  </a:cubicBezTo>
                  <a:cubicBezTo>
                    <a:pt x="15752" y="2583"/>
                    <a:pt x="15767" y="2662"/>
                    <a:pt x="15794" y="2734"/>
                  </a:cubicBezTo>
                  <a:cubicBezTo>
                    <a:pt x="15396" y="2636"/>
                    <a:pt x="14995" y="2567"/>
                    <a:pt x="14595" y="2526"/>
                  </a:cubicBezTo>
                  <a:cubicBezTo>
                    <a:pt x="14606" y="2510"/>
                    <a:pt x="14613" y="2492"/>
                    <a:pt x="14605" y="2472"/>
                  </a:cubicBezTo>
                  <a:cubicBezTo>
                    <a:pt x="14496" y="2192"/>
                    <a:pt x="14217" y="1997"/>
                    <a:pt x="13972" y="1839"/>
                  </a:cubicBezTo>
                  <a:cubicBezTo>
                    <a:pt x="13959" y="1831"/>
                    <a:pt x="13946" y="1827"/>
                    <a:pt x="13933" y="1827"/>
                  </a:cubicBezTo>
                  <a:cubicBezTo>
                    <a:pt x="13867" y="1827"/>
                    <a:pt x="13809" y="1921"/>
                    <a:pt x="13870" y="1971"/>
                  </a:cubicBezTo>
                  <a:cubicBezTo>
                    <a:pt x="14076" y="2135"/>
                    <a:pt x="14241" y="2351"/>
                    <a:pt x="14446" y="2510"/>
                  </a:cubicBezTo>
                  <a:cubicBezTo>
                    <a:pt x="14269" y="2496"/>
                    <a:pt x="14095" y="2487"/>
                    <a:pt x="13918" y="2484"/>
                  </a:cubicBezTo>
                  <a:cubicBezTo>
                    <a:pt x="13931" y="2466"/>
                    <a:pt x="13936" y="2443"/>
                    <a:pt x="13921" y="2420"/>
                  </a:cubicBezTo>
                  <a:cubicBezTo>
                    <a:pt x="13807" y="2232"/>
                    <a:pt x="13510" y="2149"/>
                    <a:pt x="13311" y="2084"/>
                  </a:cubicBezTo>
                  <a:cubicBezTo>
                    <a:pt x="13300" y="2081"/>
                    <a:pt x="13291" y="2080"/>
                    <a:pt x="13282" y="2080"/>
                  </a:cubicBezTo>
                  <a:cubicBezTo>
                    <a:pt x="13193" y="2080"/>
                    <a:pt x="13165" y="2224"/>
                    <a:pt x="13264" y="2257"/>
                  </a:cubicBezTo>
                  <a:cubicBezTo>
                    <a:pt x="13379" y="2295"/>
                    <a:pt x="13493" y="2340"/>
                    <a:pt x="13601" y="2396"/>
                  </a:cubicBezTo>
                  <a:cubicBezTo>
                    <a:pt x="13658" y="2426"/>
                    <a:pt x="13710" y="2454"/>
                    <a:pt x="13767" y="2478"/>
                  </a:cubicBezTo>
                  <a:cubicBezTo>
                    <a:pt x="13555" y="2478"/>
                    <a:pt x="13345" y="2485"/>
                    <a:pt x="13133" y="2500"/>
                  </a:cubicBezTo>
                  <a:cubicBezTo>
                    <a:pt x="13073" y="2487"/>
                    <a:pt x="13011" y="2475"/>
                    <a:pt x="12954" y="2459"/>
                  </a:cubicBezTo>
                  <a:cubicBezTo>
                    <a:pt x="12782" y="2409"/>
                    <a:pt x="12612" y="2350"/>
                    <a:pt x="12445" y="2283"/>
                  </a:cubicBezTo>
                  <a:cubicBezTo>
                    <a:pt x="12436" y="2279"/>
                    <a:pt x="12427" y="2277"/>
                    <a:pt x="12419" y="2277"/>
                  </a:cubicBezTo>
                  <a:cubicBezTo>
                    <a:pt x="12354" y="2277"/>
                    <a:pt x="12324" y="2383"/>
                    <a:pt x="12387" y="2423"/>
                  </a:cubicBezTo>
                  <a:cubicBezTo>
                    <a:pt x="12453" y="2464"/>
                    <a:pt x="12529" y="2510"/>
                    <a:pt x="12610" y="2556"/>
                  </a:cubicBezTo>
                  <a:cubicBezTo>
                    <a:pt x="10968" y="2780"/>
                    <a:pt x="9424" y="3494"/>
                    <a:pt x="8222" y="4652"/>
                  </a:cubicBezTo>
                  <a:cubicBezTo>
                    <a:pt x="8213" y="4627"/>
                    <a:pt x="8186" y="4607"/>
                    <a:pt x="8158" y="4607"/>
                  </a:cubicBezTo>
                  <a:cubicBezTo>
                    <a:pt x="8154" y="4607"/>
                    <a:pt x="8151" y="4607"/>
                    <a:pt x="8147" y="4608"/>
                  </a:cubicBezTo>
                  <a:cubicBezTo>
                    <a:pt x="8026" y="4633"/>
                    <a:pt x="7933" y="4718"/>
                    <a:pt x="7834" y="4787"/>
                  </a:cubicBezTo>
                  <a:cubicBezTo>
                    <a:pt x="7762" y="4836"/>
                    <a:pt x="7806" y="4944"/>
                    <a:pt x="7875" y="4944"/>
                  </a:cubicBezTo>
                  <a:cubicBezTo>
                    <a:pt x="7888" y="4944"/>
                    <a:pt x="7902" y="4940"/>
                    <a:pt x="7917" y="4931"/>
                  </a:cubicBezTo>
                  <a:cubicBezTo>
                    <a:pt x="7932" y="4921"/>
                    <a:pt x="7948" y="4909"/>
                    <a:pt x="7964" y="4900"/>
                  </a:cubicBezTo>
                  <a:lnTo>
                    <a:pt x="7964" y="4900"/>
                  </a:lnTo>
                  <a:cubicBezTo>
                    <a:pt x="7711" y="5167"/>
                    <a:pt x="7482" y="5461"/>
                    <a:pt x="7268" y="5771"/>
                  </a:cubicBezTo>
                  <a:cubicBezTo>
                    <a:pt x="7262" y="5772"/>
                    <a:pt x="7256" y="5772"/>
                    <a:pt x="7249" y="5777"/>
                  </a:cubicBezTo>
                  <a:cubicBezTo>
                    <a:pt x="5054" y="7616"/>
                    <a:pt x="3652" y="10385"/>
                    <a:pt x="3639" y="13268"/>
                  </a:cubicBezTo>
                  <a:cubicBezTo>
                    <a:pt x="3639" y="13313"/>
                    <a:pt x="3671" y="13335"/>
                    <a:pt x="3704" y="13335"/>
                  </a:cubicBezTo>
                  <a:cubicBezTo>
                    <a:pt x="3737" y="13335"/>
                    <a:pt x="3772" y="13312"/>
                    <a:pt x="3776" y="13268"/>
                  </a:cubicBezTo>
                  <a:cubicBezTo>
                    <a:pt x="4018" y="10607"/>
                    <a:pt x="5027" y="8220"/>
                    <a:pt x="6863" y="6311"/>
                  </a:cubicBezTo>
                  <a:cubicBezTo>
                    <a:pt x="6872" y="6310"/>
                    <a:pt x="6882" y="6313"/>
                    <a:pt x="6891" y="6306"/>
                  </a:cubicBezTo>
                  <a:cubicBezTo>
                    <a:pt x="6916" y="6289"/>
                    <a:pt x="6939" y="6272"/>
                    <a:pt x="6959" y="6254"/>
                  </a:cubicBezTo>
                  <a:lnTo>
                    <a:pt x="6959" y="6254"/>
                  </a:lnTo>
                  <a:cubicBezTo>
                    <a:pt x="6948" y="6273"/>
                    <a:pt x="6938" y="6294"/>
                    <a:pt x="6926" y="6313"/>
                  </a:cubicBezTo>
                  <a:cubicBezTo>
                    <a:pt x="5051" y="8774"/>
                    <a:pt x="4246" y="12123"/>
                    <a:pt x="4309" y="15157"/>
                  </a:cubicBezTo>
                  <a:cubicBezTo>
                    <a:pt x="4309" y="15196"/>
                    <a:pt x="4338" y="15215"/>
                    <a:pt x="4367" y="15215"/>
                  </a:cubicBezTo>
                  <a:cubicBezTo>
                    <a:pt x="4396" y="15215"/>
                    <a:pt x="4426" y="15196"/>
                    <a:pt x="4428" y="15157"/>
                  </a:cubicBezTo>
                  <a:cubicBezTo>
                    <a:pt x="4583" y="11798"/>
                    <a:pt x="5358" y="8110"/>
                    <a:pt x="7694" y="5550"/>
                  </a:cubicBezTo>
                  <a:cubicBezTo>
                    <a:pt x="7704" y="5538"/>
                    <a:pt x="7708" y="5526"/>
                    <a:pt x="7707" y="5513"/>
                  </a:cubicBezTo>
                  <a:cubicBezTo>
                    <a:pt x="7760" y="5447"/>
                    <a:pt x="7815" y="5378"/>
                    <a:pt x="7857" y="5305"/>
                  </a:cubicBezTo>
                  <a:cubicBezTo>
                    <a:pt x="7878" y="5270"/>
                    <a:pt x="7846" y="5232"/>
                    <a:pt x="7814" y="5232"/>
                  </a:cubicBezTo>
                  <a:cubicBezTo>
                    <a:pt x="7803" y="5232"/>
                    <a:pt x="7792" y="5236"/>
                    <a:pt x="7783" y="5246"/>
                  </a:cubicBezTo>
                  <a:cubicBezTo>
                    <a:pt x="7713" y="5327"/>
                    <a:pt x="7656" y="5422"/>
                    <a:pt x="7599" y="5513"/>
                  </a:cubicBezTo>
                  <a:cubicBezTo>
                    <a:pt x="7507" y="5608"/>
                    <a:pt x="7423" y="5708"/>
                    <a:pt x="7338" y="5807"/>
                  </a:cubicBezTo>
                  <a:cubicBezTo>
                    <a:pt x="7338" y="5805"/>
                    <a:pt x="7336" y="5804"/>
                    <a:pt x="7334" y="5800"/>
                  </a:cubicBezTo>
                  <a:cubicBezTo>
                    <a:pt x="7810" y="5146"/>
                    <a:pt x="8364" y="4590"/>
                    <a:pt x="8978" y="4134"/>
                  </a:cubicBezTo>
                  <a:lnTo>
                    <a:pt x="8978" y="4134"/>
                  </a:lnTo>
                  <a:cubicBezTo>
                    <a:pt x="8924" y="4237"/>
                    <a:pt x="8868" y="4341"/>
                    <a:pt x="8842" y="4452"/>
                  </a:cubicBezTo>
                  <a:cubicBezTo>
                    <a:pt x="8828" y="4510"/>
                    <a:pt x="8882" y="4570"/>
                    <a:pt x="8937" y="4570"/>
                  </a:cubicBezTo>
                  <a:cubicBezTo>
                    <a:pt x="8957" y="4570"/>
                    <a:pt x="8978" y="4561"/>
                    <a:pt x="8995" y="4541"/>
                  </a:cubicBezTo>
                  <a:cubicBezTo>
                    <a:pt x="9090" y="4425"/>
                    <a:pt x="9147" y="4280"/>
                    <a:pt x="9215" y="4145"/>
                  </a:cubicBezTo>
                  <a:cubicBezTo>
                    <a:pt x="9246" y="4082"/>
                    <a:pt x="9211" y="4022"/>
                    <a:pt x="9163" y="3996"/>
                  </a:cubicBezTo>
                  <a:cubicBezTo>
                    <a:pt x="9323" y="3883"/>
                    <a:pt x="9489" y="3782"/>
                    <a:pt x="9656" y="3682"/>
                  </a:cubicBezTo>
                  <a:lnTo>
                    <a:pt x="9656" y="3682"/>
                  </a:lnTo>
                  <a:cubicBezTo>
                    <a:pt x="9591" y="3770"/>
                    <a:pt x="9535" y="3865"/>
                    <a:pt x="9520" y="3974"/>
                  </a:cubicBezTo>
                  <a:cubicBezTo>
                    <a:pt x="9512" y="4028"/>
                    <a:pt x="9559" y="4087"/>
                    <a:pt x="9609" y="4087"/>
                  </a:cubicBezTo>
                  <a:cubicBezTo>
                    <a:pt x="9628" y="4087"/>
                    <a:pt x="9648" y="4079"/>
                    <a:pt x="9665" y="4057"/>
                  </a:cubicBezTo>
                  <a:cubicBezTo>
                    <a:pt x="9742" y="3962"/>
                    <a:pt x="9785" y="3850"/>
                    <a:pt x="9806" y="3729"/>
                  </a:cubicBezTo>
                  <a:cubicBezTo>
                    <a:pt x="9813" y="3686"/>
                    <a:pt x="9779" y="3642"/>
                    <a:pt x="9738" y="3632"/>
                  </a:cubicBezTo>
                  <a:cubicBezTo>
                    <a:pt x="10675" y="3096"/>
                    <a:pt x="11713" y="2770"/>
                    <a:pt x="12792" y="2649"/>
                  </a:cubicBezTo>
                  <a:cubicBezTo>
                    <a:pt x="12957" y="2724"/>
                    <a:pt x="13133" y="2782"/>
                    <a:pt x="13294" y="2782"/>
                  </a:cubicBezTo>
                  <a:cubicBezTo>
                    <a:pt x="13333" y="2782"/>
                    <a:pt x="13372" y="2778"/>
                    <a:pt x="13409" y="2771"/>
                  </a:cubicBezTo>
                  <a:cubicBezTo>
                    <a:pt x="13489" y="2754"/>
                    <a:pt x="13493" y="2642"/>
                    <a:pt x="13430" y="2604"/>
                  </a:cubicBezTo>
                  <a:cubicBezTo>
                    <a:pt x="13429" y="2602"/>
                    <a:pt x="13425" y="2602"/>
                    <a:pt x="13424" y="2601"/>
                  </a:cubicBezTo>
                  <a:cubicBezTo>
                    <a:pt x="13550" y="2596"/>
                    <a:pt x="13676" y="2592"/>
                    <a:pt x="13803" y="2592"/>
                  </a:cubicBezTo>
                  <a:cubicBezTo>
                    <a:pt x="13854" y="2592"/>
                    <a:pt x="13904" y="2593"/>
                    <a:pt x="13955" y="2594"/>
                  </a:cubicBezTo>
                  <a:cubicBezTo>
                    <a:pt x="13925" y="2644"/>
                    <a:pt x="13934" y="2721"/>
                    <a:pt x="14001" y="2738"/>
                  </a:cubicBezTo>
                  <a:cubicBezTo>
                    <a:pt x="14180" y="2779"/>
                    <a:pt x="14381" y="2841"/>
                    <a:pt x="14585" y="2888"/>
                  </a:cubicBezTo>
                  <a:cubicBezTo>
                    <a:pt x="14430" y="2970"/>
                    <a:pt x="14296" y="3117"/>
                    <a:pt x="14210" y="3248"/>
                  </a:cubicBezTo>
                  <a:cubicBezTo>
                    <a:pt x="14172" y="3304"/>
                    <a:pt x="14230" y="3371"/>
                    <a:pt x="14285" y="3371"/>
                  </a:cubicBezTo>
                  <a:cubicBezTo>
                    <a:pt x="14304" y="3371"/>
                    <a:pt x="14322" y="3364"/>
                    <a:pt x="14337" y="3345"/>
                  </a:cubicBezTo>
                  <a:cubicBezTo>
                    <a:pt x="14413" y="3249"/>
                    <a:pt x="14497" y="3168"/>
                    <a:pt x="14605" y="3108"/>
                  </a:cubicBezTo>
                  <a:cubicBezTo>
                    <a:pt x="14700" y="3053"/>
                    <a:pt x="14807" y="3030"/>
                    <a:pt x="14899" y="2974"/>
                  </a:cubicBezTo>
                  <a:cubicBezTo>
                    <a:pt x="14910" y="2968"/>
                    <a:pt x="14913" y="2958"/>
                    <a:pt x="14919" y="2949"/>
                  </a:cubicBezTo>
                  <a:cubicBezTo>
                    <a:pt x="14973" y="2955"/>
                    <a:pt x="15027" y="2958"/>
                    <a:pt x="15079" y="2958"/>
                  </a:cubicBezTo>
                  <a:cubicBezTo>
                    <a:pt x="15132" y="2958"/>
                    <a:pt x="15184" y="2955"/>
                    <a:pt x="15234" y="2948"/>
                  </a:cubicBezTo>
                  <a:cubicBezTo>
                    <a:pt x="15319" y="2935"/>
                    <a:pt x="15328" y="2804"/>
                    <a:pt x="15258" y="2766"/>
                  </a:cubicBezTo>
                  <a:cubicBezTo>
                    <a:pt x="15216" y="2744"/>
                    <a:pt x="15173" y="2728"/>
                    <a:pt x="15131" y="2714"/>
                  </a:cubicBezTo>
                  <a:lnTo>
                    <a:pt x="15131" y="2714"/>
                  </a:lnTo>
                  <a:cubicBezTo>
                    <a:pt x="15377" y="2754"/>
                    <a:pt x="15622" y="2805"/>
                    <a:pt x="15869" y="2867"/>
                  </a:cubicBezTo>
                  <a:cubicBezTo>
                    <a:pt x="15911" y="2924"/>
                    <a:pt x="15967" y="2963"/>
                    <a:pt x="16037" y="2963"/>
                  </a:cubicBezTo>
                  <a:cubicBezTo>
                    <a:pt x="16054" y="2963"/>
                    <a:pt x="16072" y="2960"/>
                    <a:pt x="16091" y="2955"/>
                  </a:cubicBezTo>
                  <a:cubicBezTo>
                    <a:pt x="16105" y="2951"/>
                    <a:pt x="16117" y="2941"/>
                    <a:pt x="16123" y="2930"/>
                  </a:cubicBezTo>
                  <a:cubicBezTo>
                    <a:pt x="16380" y="3002"/>
                    <a:pt x="16638" y="3085"/>
                    <a:pt x="16892" y="3183"/>
                  </a:cubicBezTo>
                  <a:cubicBezTo>
                    <a:pt x="17168" y="3287"/>
                    <a:pt x="17436" y="3403"/>
                    <a:pt x="17702" y="3526"/>
                  </a:cubicBezTo>
                  <a:cubicBezTo>
                    <a:pt x="17725" y="3581"/>
                    <a:pt x="17753" y="3634"/>
                    <a:pt x="17801" y="3680"/>
                  </a:cubicBezTo>
                  <a:cubicBezTo>
                    <a:pt x="17820" y="3698"/>
                    <a:pt x="17841" y="3706"/>
                    <a:pt x="17863" y="3706"/>
                  </a:cubicBezTo>
                  <a:cubicBezTo>
                    <a:pt x="17900" y="3706"/>
                    <a:pt x="17936" y="3681"/>
                    <a:pt x="17950" y="3644"/>
                  </a:cubicBezTo>
                  <a:lnTo>
                    <a:pt x="18031" y="3682"/>
                  </a:lnTo>
                  <a:cubicBezTo>
                    <a:pt x="17912" y="3695"/>
                    <a:pt x="17795" y="3726"/>
                    <a:pt x="17689" y="3757"/>
                  </a:cubicBezTo>
                  <a:cubicBezTo>
                    <a:pt x="17594" y="3785"/>
                    <a:pt x="17623" y="3923"/>
                    <a:pt x="17710" y="3923"/>
                  </a:cubicBezTo>
                  <a:cubicBezTo>
                    <a:pt x="17717" y="3923"/>
                    <a:pt x="17725" y="3922"/>
                    <a:pt x="17734" y="3920"/>
                  </a:cubicBezTo>
                  <a:cubicBezTo>
                    <a:pt x="17945" y="3863"/>
                    <a:pt x="18152" y="3885"/>
                    <a:pt x="18363" y="3853"/>
                  </a:cubicBezTo>
                  <a:cubicBezTo>
                    <a:pt x="20979" y="5244"/>
                    <a:pt x="23039" y="7468"/>
                    <a:pt x="24572" y="10006"/>
                  </a:cubicBezTo>
                  <a:cubicBezTo>
                    <a:pt x="24616" y="10099"/>
                    <a:pt x="24663" y="10189"/>
                    <a:pt x="24708" y="10283"/>
                  </a:cubicBezTo>
                  <a:cubicBezTo>
                    <a:pt x="26118" y="13212"/>
                    <a:pt x="27453" y="16188"/>
                    <a:pt x="28562" y="19246"/>
                  </a:cubicBezTo>
                  <a:cubicBezTo>
                    <a:pt x="29780" y="22604"/>
                    <a:pt x="30628" y="26086"/>
                    <a:pt x="31516" y="29544"/>
                  </a:cubicBezTo>
                  <a:cubicBezTo>
                    <a:pt x="31523" y="29574"/>
                    <a:pt x="31546" y="29587"/>
                    <a:pt x="31570" y="29587"/>
                  </a:cubicBezTo>
                  <a:cubicBezTo>
                    <a:pt x="31605" y="29587"/>
                    <a:pt x="31643" y="29558"/>
                    <a:pt x="31633" y="29513"/>
                  </a:cubicBezTo>
                  <a:cubicBezTo>
                    <a:pt x="30841" y="26034"/>
                    <a:pt x="29991" y="22559"/>
                    <a:pt x="28774" y="19195"/>
                  </a:cubicBezTo>
                  <a:cubicBezTo>
                    <a:pt x="27599" y="15948"/>
                    <a:pt x="26166" y="12796"/>
                    <a:pt x="24656" y="9694"/>
                  </a:cubicBezTo>
                  <a:cubicBezTo>
                    <a:pt x="23434" y="7184"/>
                    <a:pt x="21995" y="5035"/>
                    <a:pt x="19721" y="3351"/>
                  </a:cubicBezTo>
                  <a:cubicBezTo>
                    <a:pt x="19410" y="3120"/>
                    <a:pt x="19084" y="2897"/>
                    <a:pt x="18744" y="2678"/>
                  </a:cubicBezTo>
                  <a:cubicBezTo>
                    <a:pt x="18775" y="2653"/>
                    <a:pt x="18791" y="2608"/>
                    <a:pt x="18767" y="2567"/>
                  </a:cubicBezTo>
                  <a:cubicBezTo>
                    <a:pt x="18704" y="2454"/>
                    <a:pt x="18596" y="2339"/>
                    <a:pt x="18500" y="2252"/>
                  </a:cubicBezTo>
                  <a:cubicBezTo>
                    <a:pt x="18485" y="2239"/>
                    <a:pt x="18467" y="2233"/>
                    <a:pt x="18450" y="2233"/>
                  </a:cubicBezTo>
                  <a:cubicBezTo>
                    <a:pt x="18407" y="2233"/>
                    <a:pt x="18368" y="2271"/>
                    <a:pt x="18379" y="2322"/>
                  </a:cubicBezTo>
                  <a:cubicBezTo>
                    <a:pt x="18393" y="2382"/>
                    <a:pt x="18419" y="2439"/>
                    <a:pt x="18451" y="2492"/>
                  </a:cubicBezTo>
                  <a:cubicBezTo>
                    <a:pt x="17904" y="2156"/>
                    <a:pt x="17329" y="1844"/>
                    <a:pt x="16734" y="1572"/>
                  </a:cubicBezTo>
                  <a:cubicBezTo>
                    <a:pt x="16715" y="1498"/>
                    <a:pt x="16701" y="1422"/>
                    <a:pt x="16704" y="1336"/>
                  </a:cubicBezTo>
                  <a:cubicBezTo>
                    <a:pt x="16707" y="1274"/>
                    <a:pt x="16653" y="1239"/>
                    <a:pt x="16600" y="1239"/>
                  </a:cubicBezTo>
                  <a:cubicBezTo>
                    <a:pt x="16560" y="1239"/>
                    <a:pt x="16520" y="1261"/>
                    <a:pt x="16511" y="1309"/>
                  </a:cubicBezTo>
                  <a:cubicBezTo>
                    <a:pt x="16499" y="1360"/>
                    <a:pt x="16493" y="1412"/>
                    <a:pt x="16492" y="1464"/>
                  </a:cubicBezTo>
                  <a:cubicBezTo>
                    <a:pt x="16353" y="1404"/>
                    <a:pt x="16213" y="1346"/>
                    <a:pt x="16073" y="1290"/>
                  </a:cubicBezTo>
                  <a:cubicBezTo>
                    <a:pt x="16101" y="1269"/>
                    <a:pt x="16119" y="1233"/>
                    <a:pt x="16092" y="1200"/>
                  </a:cubicBezTo>
                  <a:cubicBezTo>
                    <a:pt x="16017" y="1102"/>
                    <a:pt x="15925" y="1032"/>
                    <a:pt x="15830" y="954"/>
                  </a:cubicBezTo>
                  <a:cubicBezTo>
                    <a:pt x="15814" y="940"/>
                    <a:pt x="15795" y="934"/>
                    <a:pt x="15777" y="934"/>
                  </a:cubicBezTo>
                  <a:cubicBezTo>
                    <a:pt x="15712" y="934"/>
                    <a:pt x="15655" y="1013"/>
                    <a:pt x="15716" y="1069"/>
                  </a:cubicBezTo>
                  <a:cubicBezTo>
                    <a:pt x="15772" y="1119"/>
                    <a:pt x="15825" y="1170"/>
                    <a:pt x="15883" y="1219"/>
                  </a:cubicBezTo>
                  <a:cubicBezTo>
                    <a:pt x="15719" y="1156"/>
                    <a:pt x="15556" y="1099"/>
                    <a:pt x="15391" y="1044"/>
                  </a:cubicBezTo>
                  <a:cubicBezTo>
                    <a:pt x="15450" y="1042"/>
                    <a:pt x="15483" y="977"/>
                    <a:pt x="15441" y="924"/>
                  </a:cubicBezTo>
                  <a:cubicBezTo>
                    <a:pt x="15347" y="808"/>
                    <a:pt x="15236" y="719"/>
                    <a:pt x="15181" y="574"/>
                  </a:cubicBezTo>
                  <a:cubicBezTo>
                    <a:pt x="15163" y="530"/>
                    <a:pt x="15126" y="510"/>
                    <a:pt x="15089" y="510"/>
                  </a:cubicBezTo>
                  <a:cubicBezTo>
                    <a:pt x="15035" y="510"/>
                    <a:pt x="14984" y="553"/>
                    <a:pt x="15000" y="624"/>
                  </a:cubicBezTo>
                  <a:cubicBezTo>
                    <a:pt x="15037" y="771"/>
                    <a:pt x="15115" y="920"/>
                    <a:pt x="15246" y="997"/>
                  </a:cubicBezTo>
                  <a:cubicBezTo>
                    <a:pt x="15113" y="955"/>
                    <a:pt x="14981" y="917"/>
                    <a:pt x="14850" y="883"/>
                  </a:cubicBezTo>
                  <a:cubicBezTo>
                    <a:pt x="14812" y="831"/>
                    <a:pt x="14778" y="776"/>
                    <a:pt x="14775" y="694"/>
                  </a:cubicBezTo>
                  <a:cubicBezTo>
                    <a:pt x="14773" y="631"/>
                    <a:pt x="14724" y="599"/>
                    <a:pt x="14675" y="599"/>
                  </a:cubicBezTo>
                  <a:cubicBezTo>
                    <a:pt x="14627" y="599"/>
                    <a:pt x="14579" y="631"/>
                    <a:pt x="14580" y="694"/>
                  </a:cubicBezTo>
                  <a:cubicBezTo>
                    <a:pt x="14580" y="729"/>
                    <a:pt x="14586" y="771"/>
                    <a:pt x="14596" y="814"/>
                  </a:cubicBezTo>
                  <a:cubicBezTo>
                    <a:pt x="14202" y="718"/>
                    <a:pt x="13805" y="648"/>
                    <a:pt x="13409" y="602"/>
                  </a:cubicBezTo>
                  <a:cubicBezTo>
                    <a:pt x="13288" y="345"/>
                    <a:pt x="13030" y="160"/>
                    <a:pt x="12800" y="12"/>
                  </a:cubicBezTo>
                  <a:cubicBezTo>
                    <a:pt x="12787" y="4"/>
                    <a:pt x="12773" y="0"/>
                    <a:pt x="127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20"/>
            <p:cNvSpPr/>
            <p:nvPr/>
          </p:nvSpPr>
          <p:spPr>
            <a:xfrm>
              <a:off x="5927075" y="3122350"/>
              <a:ext cx="357025" cy="768250"/>
            </a:xfrm>
            <a:custGeom>
              <a:avLst/>
              <a:gdLst/>
              <a:ahLst/>
              <a:cxnLst/>
              <a:rect l="l" t="t" r="r" b="b"/>
              <a:pathLst>
                <a:path w="14281" h="30730" extrusionOk="0">
                  <a:moveTo>
                    <a:pt x="26" y="0"/>
                  </a:moveTo>
                  <a:cubicBezTo>
                    <a:pt x="12" y="0"/>
                    <a:pt x="1" y="18"/>
                    <a:pt x="13" y="31"/>
                  </a:cubicBezTo>
                  <a:cubicBezTo>
                    <a:pt x="3817" y="4022"/>
                    <a:pt x="6156" y="9040"/>
                    <a:pt x="8434" y="13990"/>
                  </a:cubicBezTo>
                  <a:cubicBezTo>
                    <a:pt x="9669" y="16674"/>
                    <a:pt x="10902" y="19364"/>
                    <a:pt x="11924" y="22139"/>
                  </a:cubicBezTo>
                  <a:cubicBezTo>
                    <a:pt x="12951" y="24926"/>
                    <a:pt x="13641" y="27750"/>
                    <a:pt x="14130" y="30676"/>
                  </a:cubicBezTo>
                  <a:cubicBezTo>
                    <a:pt x="14136" y="30713"/>
                    <a:pt x="14166" y="30729"/>
                    <a:pt x="14198" y="30729"/>
                  </a:cubicBezTo>
                  <a:cubicBezTo>
                    <a:pt x="14239" y="30729"/>
                    <a:pt x="14281" y="30703"/>
                    <a:pt x="14277" y="30656"/>
                  </a:cubicBezTo>
                  <a:cubicBezTo>
                    <a:pt x="13803" y="24827"/>
                    <a:pt x="11101" y="19281"/>
                    <a:pt x="8672" y="14055"/>
                  </a:cubicBezTo>
                  <a:cubicBezTo>
                    <a:pt x="6352" y="9059"/>
                    <a:pt x="3957" y="3975"/>
                    <a:pt x="39" y="6"/>
                  </a:cubicBezTo>
                  <a:cubicBezTo>
                    <a:pt x="35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20"/>
            <p:cNvSpPr/>
            <p:nvPr/>
          </p:nvSpPr>
          <p:spPr>
            <a:xfrm>
              <a:off x="6278775" y="3162600"/>
              <a:ext cx="111000" cy="721500"/>
            </a:xfrm>
            <a:custGeom>
              <a:avLst/>
              <a:gdLst/>
              <a:ahLst/>
              <a:cxnLst/>
              <a:rect l="l" t="t" r="r" b="b"/>
              <a:pathLst>
                <a:path w="4440" h="28860" extrusionOk="0">
                  <a:moveTo>
                    <a:pt x="1155" y="1"/>
                  </a:moveTo>
                  <a:cubicBezTo>
                    <a:pt x="1130" y="1"/>
                    <a:pt x="1105" y="14"/>
                    <a:pt x="1101" y="42"/>
                  </a:cubicBezTo>
                  <a:cubicBezTo>
                    <a:pt x="384" y="4918"/>
                    <a:pt x="358" y="9896"/>
                    <a:pt x="856" y="14796"/>
                  </a:cubicBezTo>
                  <a:cubicBezTo>
                    <a:pt x="1339" y="19540"/>
                    <a:pt x="2249" y="24447"/>
                    <a:pt x="4242" y="28813"/>
                  </a:cubicBezTo>
                  <a:cubicBezTo>
                    <a:pt x="4256" y="28846"/>
                    <a:pt x="4285" y="28859"/>
                    <a:pt x="4315" y="28859"/>
                  </a:cubicBezTo>
                  <a:cubicBezTo>
                    <a:pt x="4375" y="28859"/>
                    <a:pt x="4440" y="28806"/>
                    <a:pt x="4414" y="28739"/>
                  </a:cubicBezTo>
                  <a:cubicBezTo>
                    <a:pt x="926" y="19655"/>
                    <a:pt x="1" y="9693"/>
                    <a:pt x="1217" y="58"/>
                  </a:cubicBezTo>
                  <a:cubicBezTo>
                    <a:pt x="1221" y="21"/>
                    <a:pt x="1187" y="1"/>
                    <a:pt x="115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20"/>
            <p:cNvSpPr/>
            <p:nvPr/>
          </p:nvSpPr>
          <p:spPr>
            <a:xfrm>
              <a:off x="5339675" y="3229600"/>
              <a:ext cx="1282025" cy="610175"/>
            </a:xfrm>
            <a:custGeom>
              <a:avLst/>
              <a:gdLst/>
              <a:ahLst/>
              <a:cxnLst/>
              <a:rect l="l" t="t" r="r" b="b"/>
              <a:pathLst>
                <a:path w="51281" h="24407" extrusionOk="0">
                  <a:moveTo>
                    <a:pt x="31545" y="6512"/>
                  </a:moveTo>
                  <a:cubicBezTo>
                    <a:pt x="34141" y="9117"/>
                    <a:pt x="35351" y="13045"/>
                    <a:pt x="34638" y="16656"/>
                  </a:cubicBezTo>
                  <a:cubicBezTo>
                    <a:pt x="32572" y="13712"/>
                    <a:pt x="31514" y="10104"/>
                    <a:pt x="31545" y="6512"/>
                  </a:cubicBezTo>
                  <a:close/>
                  <a:moveTo>
                    <a:pt x="7676" y="10825"/>
                  </a:moveTo>
                  <a:lnTo>
                    <a:pt x="7676" y="10825"/>
                  </a:lnTo>
                  <a:cubicBezTo>
                    <a:pt x="8038" y="11057"/>
                    <a:pt x="8390" y="11306"/>
                    <a:pt x="8729" y="11569"/>
                  </a:cubicBezTo>
                  <a:cubicBezTo>
                    <a:pt x="9731" y="12346"/>
                    <a:pt x="10633" y="13260"/>
                    <a:pt x="11384" y="14283"/>
                  </a:cubicBezTo>
                  <a:cubicBezTo>
                    <a:pt x="12080" y="15234"/>
                    <a:pt x="12397" y="16551"/>
                    <a:pt x="12740" y="17679"/>
                  </a:cubicBezTo>
                  <a:cubicBezTo>
                    <a:pt x="12947" y="18357"/>
                    <a:pt x="13078" y="19053"/>
                    <a:pt x="13134" y="19759"/>
                  </a:cubicBezTo>
                  <a:cubicBezTo>
                    <a:pt x="13161" y="20106"/>
                    <a:pt x="12998" y="20937"/>
                    <a:pt x="13057" y="21370"/>
                  </a:cubicBezTo>
                  <a:lnTo>
                    <a:pt x="13057" y="21370"/>
                  </a:lnTo>
                  <a:cubicBezTo>
                    <a:pt x="12359" y="18924"/>
                    <a:pt x="11590" y="17836"/>
                    <a:pt x="10795" y="16076"/>
                  </a:cubicBezTo>
                  <a:cubicBezTo>
                    <a:pt x="9958" y="14222"/>
                    <a:pt x="8932" y="12450"/>
                    <a:pt x="7688" y="10841"/>
                  </a:cubicBezTo>
                  <a:cubicBezTo>
                    <a:pt x="7684" y="10836"/>
                    <a:pt x="7680" y="10831"/>
                    <a:pt x="7676" y="10825"/>
                  </a:cubicBezTo>
                  <a:close/>
                  <a:moveTo>
                    <a:pt x="51280" y="0"/>
                  </a:moveTo>
                  <a:cubicBezTo>
                    <a:pt x="46945" y="5758"/>
                    <a:pt x="45182" y="13382"/>
                    <a:pt x="46550" y="20458"/>
                  </a:cubicBezTo>
                  <a:lnTo>
                    <a:pt x="46550" y="20458"/>
                  </a:lnTo>
                  <a:cubicBezTo>
                    <a:pt x="45140" y="17201"/>
                    <a:pt x="45194" y="13526"/>
                    <a:pt x="44587" y="10027"/>
                  </a:cubicBezTo>
                  <a:cubicBezTo>
                    <a:pt x="43982" y="6530"/>
                    <a:pt x="42371" y="2797"/>
                    <a:pt x="39089" y="1443"/>
                  </a:cubicBezTo>
                  <a:lnTo>
                    <a:pt x="39089" y="1443"/>
                  </a:lnTo>
                  <a:cubicBezTo>
                    <a:pt x="42520" y="6886"/>
                    <a:pt x="44089" y="13479"/>
                    <a:pt x="43480" y="19885"/>
                  </a:cubicBezTo>
                  <a:cubicBezTo>
                    <a:pt x="42647" y="15537"/>
                    <a:pt x="41742" y="11019"/>
                    <a:pt x="39074" y="7488"/>
                  </a:cubicBezTo>
                  <a:cubicBezTo>
                    <a:pt x="38243" y="6389"/>
                    <a:pt x="36962" y="5345"/>
                    <a:pt x="35674" y="5345"/>
                  </a:cubicBezTo>
                  <a:cubicBezTo>
                    <a:pt x="35374" y="5345"/>
                    <a:pt x="35074" y="5401"/>
                    <a:pt x="34779" y="5527"/>
                  </a:cubicBezTo>
                  <a:cubicBezTo>
                    <a:pt x="39021" y="8069"/>
                    <a:pt x="41170" y="13648"/>
                    <a:pt x="39728" y="18378"/>
                  </a:cubicBezTo>
                  <a:cubicBezTo>
                    <a:pt x="38381" y="16174"/>
                    <a:pt x="37791" y="13598"/>
                    <a:pt x="36704" y="11256"/>
                  </a:cubicBezTo>
                  <a:cubicBezTo>
                    <a:pt x="35663" y="9012"/>
                    <a:pt x="33931" y="6837"/>
                    <a:pt x="31549" y="6274"/>
                  </a:cubicBezTo>
                  <a:lnTo>
                    <a:pt x="31549" y="6274"/>
                  </a:lnTo>
                  <a:cubicBezTo>
                    <a:pt x="31593" y="4261"/>
                    <a:pt x="31980" y="2258"/>
                    <a:pt x="32723" y="384"/>
                  </a:cubicBezTo>
                  <a:lnTo>
                    <a:pt x="32723" y="384"/>
                  </a:lnTo>
                  <a:cubicBezTo>
                    <a:pt x="30844" y="3292"/>
                    <a:pt x="28906" y="6381"/>
                    <a:pt x="28753" y="9836"/>
                  </a:cubicBezTo>
                  <a:cubicBezTo>
                    <a:pt x="28648" y="12271"/>
                    <a:pt x="29450" y="14689"/>
                    <a:pt x="29252" y="17118"/>
                  </a:cubicBezTo>
                  <a:cubicBezTo>
                    <a:pt x="27359" y="11631"/>
                    <a:pt x="23802" y="6732"/>
                    <a:pt x="19171" y="3231"/>
                  </a:cubicBezTo>
                  <a:lnTo>
                    <a:pt x="19171" y="3231"/>
                  </a:lnTo>
                  <a:cubicBezTo>
                    <a:pt x="21528" y="7233"/>
                    <a:pt x="23109" y="11689"/>
                    <a:pt x="23800" y="16281"/>
                  </a:cubicBezTo>
                  <a:cubicBezTo>
                    <a:pt x="22120" y="14473"/>
                    <a:pt x="20422" y="12648"/>
                    <a:pt x="18391" y="11244"/>
                  </a:cubicBezTo>
                  <a:cubicBezTo>
                    <a:pt x="16466" y="9912"/>
                    <a:pt x="14193" y="8970"/>
                    <a:pt x="11859" y="8970"/>
                  </a:cubicBezTo>
                  <a:cubicBezTo>
                    <a:pt x="11731" y="8970"/>
                    <a:pt x="11603" y="8972"/>
                    <a:pt x="11475" y="8978"/>
                  </a:cubicBezTo>
                  <a:cubicBezTo>
                    <a:pt x="11486" y="8978"/>
                    <a:pt x="11498" y="8977"/>
                    <a:pt x="11509" y="8977"/>
                  </a:cubicBezTo>
                  <a:cubicBezTo>
                    <a:pt x="12483" y="8977"/>
                    <a:pt x="15015" y="10704"/>
                    <a:pt x="15900" y="11227"/>
                  </a:cubicBezTo>
                  <a:cubicBezTo>
                    <a:pt x="17142" y="11958"/>
                    <a:pt x="18176" y="13255"/>
                    <a:pt x="18899" y="14475"/>
                  </a:cubicBezTo>
                  <a:cubicBezTo>
                    <a:pt x="20410" y="17023"/>
                    <a:pt x="20903" y="20213"/>
                    <a:pt x="19997" y="23055"/>
                  </a:cubicBezTo>
                  <a:cubicBezTo>
                    <a:pt x="17746" y="18176"/>
                    <a:pt x="14278" y="13227"/>
                    <a:pt x="9479" y="10585"/>
                  </a:cubicBezTo>
                  <a:cubicBezTo>
                    <a:pt x="8481" y="10036"/>
                    <a:pt x="7421" y="9590"/>
                    <a:pt x="6326" y="9270"/>
                  </a:cubicBezTo>
                  <a:lnTo>
                    <a:pt x="6326" y="9270"/>
                  </a:lnTo>
                  <a:cubicBezTo>
                    <a:pt x="5956" y="8890"/>
                    <a:pt x="5569" y="8526"/>
                    <a:pt x="5164" y="8181"/>
                  </a:cubicBezTo>
                  <a:cubicBezTo>
                    <a:pt x="4205" y="7362"/>
                    <a:pt x="2902" y="6831"/>
                    <a:pt x="2003" y="5991"/>
                  </a:cubicBezTo>
                  <a:lnTo>
                    <a:pt x="2003" y="5991"/>
                  </a:lnTo>
                  <a:cubicBezTo>
                    <a:pt x="2979" y="6904"/>
                    <a:pt x="3926" y="7878"/>
                    <a:pt x="4807" y="8912"/>
                  </a:cubicBezTo>
                  <a:lnTo>
                    <a:pt x="4807" y="8912"/>
                  </a:lnTo>
                  <a:cubicBezTo>
                    <a:pt x="4023" y="8772"/>
                    <a:pt x="3229" y="8698"/>
                    <a:pt x="2433" y="8698"/>
                  </a:cubicBezTo>
                  <a:cubicBezTo>
                    <a:pt x="2212" y="8698"/>
                    <a:pt x="1991" y="8703"/>
                    <a:pt x="1770" y="8715"/>
                  </a:cubicBezTo>
                  <a:cubicBezTo>
                    <a:pt x="3023" y="8852"/>
                    <a:pt x="4252" y="9172"/>
                    <a:pt x="5416" y="9650"/>
                  </a:cubicBezTo>
                  <a:lnTo>
                    <a:pt x="5416" y="9650"/>
                  </a:lnTo>
                  <a:cubicBezTo>
                    <a:pt x="7456" y="12200"/>
                    <a:pt x="9070" y="15088"/>
                    <a:pt x="9769" y="18283"/>
                  </a:cubicBezTo>
                  <a:cubicBezTo>
                    <a:pt x="9913" y="18946"/>
                    <a:pt x="10152" y="20307"/>
                    <a:pt x="9679" y="20307"/>
                  </a:cubicBezTo>
                  <a:cubicBezTo>
                    <a:pt x="9535" y="20307"/>
                    <a:pt x="9326" y="20181"/>
                    <a:pt x="9028" y="19872"/>
                  </a:cubicBezTo>
                  <a:cubicBezTo>
                    <a:pt x="8134" y="18943"/>
                    <a:pt x="7218" y="18040"/>
                    <a:pt x="6249" y="17189"/>
                  </a:cubicBezTo>
                  <a:cubicBezTo>
                    <a:pt x="4285" y="15463"/>
                    <a:pt x="2078" y="14207"/>
                    <a:pt x="0" y="12660"/>
                  </a:cubicBezTo>
                  <a:lnTo>
                    <a:pt x="0" y="12660"/>
                  </a:lnTo>
                  <a:cubicBezTo>
                    <a:pt x="2862" y="14792"/>
                    <a:pt x="5899" y="17165"/>
                    <a:pt x="6891" y="20593"/>
                  </a:cubicBezTo>
                  <a:cubicBezTo>
                    <a:pt x="7202" y="21668"/>
                    <a:pt x="7291" y="22792"/>
                    <a:pt x="7379" y="23907"/>
                  </a:cubicBezTo>
                  <a:cubicBezTo>
                    <a:pt x="7393" y="24086"/>
                    <a:pt x="7423" y="24291"/>
                    <a:pt x="7577" y="24384"/>
                  </a:cubicBezTo>
                  <a:cubicBezTo>
                    <a:pt x="7604" y="24400"/>
                    <a:pt x="7634" y="24407"/>
                    <a:pt x="7664" y="24407"/>
                  </a:cubicBezTo>
                  <a:cubicBezTo>
                    <a:pt x="7807" y="24407"/>
                    <a:pt x="7961" y="24249"/>
                    <a:pt x="7860" y="24142"/>
                  </a:cubicBezTo>
                  <a:lnTo>
                    <a:pt x="51153" y="22940"/>
                  </a:lnTo>
                  <a:cubicBezTo>
                    <a:pt x="48317" y="15640"/>
                    <a:pt x="48363" y="7266"/>
                    <a:pt x="512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20"/>
            <p:cNvSpPr/>
            <p:nvPr/>
          </p:nvSpPr>
          <p:spPr>
            <a:xfrm>
              <a:off x="5728075" y="3318225"/>
              <a:ext cx="380475" cy="447600"/>
            </a:xfrm>
            <a:custGeom>
              <a:avLst/>
              <a:gdLst/>
              <a:ahLst/>
              <a:cxnLst/>
              <a:rect l="l" t="t" r="r" b="b"/>
              <a:pathLst>
                <a:path w="15219" h="17904" extrusionOk="0">
                  <a:moveTo>
                    <a:pt x="1" y="1"/>
                  </a:moveTo>
                  <a:cubicBezTo>
                    <a:pt x="4683" y="5194"/>
                    <a:pt x="9439" y="10495"/>
                    <a:pt x="12336" y="16860"/>
                  </a:cubicBezTo>
                  <a:lnTo>
                    <a:pt x="15218" y="17903"/>
                  </a:lnTo>
                  <a:cubicBezTo>
                    <a:pt x="13487" y="14298"/>
                    <a:pt x="11609" y="10732"/>
                    <a:pt x="9160" y="7569"/>
                  </a:cubicBezTo>
                  <a:cubicBezTo>
                    <a:pt x="6712" y="4406"/>
                    <a:pt x="3649" y="164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20"/>
            <p:cNvSpPr/>
            <p:nvPr/>
          </p:nvSpPr>
          <p:spPr>
            <a:xfrm>
              <a:off x="5936100" y="3340475"/>
              <a:ext cx="406400" cy="423250"/>
            </a:xfrm>
            <a:custGeom>
              <a:avLst/>
              <a:gdLst/>
              <a:ahLst/>
              <a:cxnLst/>
              <a:rect l="l" t="t" r="r" b="b"/>
              <a:pathLst>
                <a:path w="16256" h="16930" extrusionOk="0">
                  <a:moveTo>
                    <a:pt x="3601" y="2222"/>
                  </a:moveTo>
                  <a:lnTo>
                    <a:pt x="3601" y="2222"/>
                  </a:lnTo>
                  <a:cubicBezTo>
                    <a:pt x="3593" y="2242"/>
                    <a:pt x="3584" y="2261"/>
                    <a:pt x="3580" y="2289"/>
                  </a:cubicBezTo>
                  <a:cubicBezTo>
                    <a:pt x="3578" y="2316"/>
                    <a:pt x="3591" y="2343"/>
                    <a:pt x="3608" y="2365"/>
                  </a:cubicBezTo>
                  <a:cubicBezTo>
                    <a:pt x="3542" y="2420"/>
                    <a:pt x="3483" y="2481"/>
                    <a:pt x="3421" y="2540"/>
                  </a:cubicBezTo>
                  <a:cubicBezTo>
                    <a:pt x="3444" y="2502"/>
                    <a:pt x="3462" y="2461"/>
                    <a:pt x="3483" y="2419"/>
                  </a:cubicBezTo>
                  <a:cubicBezTo>
                    <a:pt x="3503" y="2378"/>
                    <a:pt x="3495" y="2338"/>
                    <a:pt x="3472" y="2308"/>
                  </a:cubicBezTo>
                  <a:cubicBezTo>
                    <a:pt x="3516" y="2279"/>
                    <a:pt x="3556" y="2249"/>
                    <a:pt x="3601" y="2222"/>
                  </a:cubicBezTo>
                  <a:close/>
                  <a:moveTo>
                    <a:pt x="1403" y="2617"/>
                  </a:moveTo>
                  <a:cubicBezTo>
                    <a:pt x="1405" y="2617"/>
                    <a:pt x="1406" y="2621"/>
                    <a:pt x="1409" y="2621"/>
                  </a:cubicBezTo>
                  <a:cubicBezTo>
                    <a:pt x="1406" y="2622"/>
                    <a:pt x="1406" y="2626"/>
                    <a:pt x="1405" y="2627"/>
                  </a:cubicBezTo>
                  <a:cubicBezTo>
                    <a:pt x="1406" y="2622"/>
                    <a:pt x="1405" y="2618"/>
                    <a:pt x="1403" y="2617"/>
                  </a:cubicBezTo>
                  <a:close/>
                  <a:moveTo>
                    <a:pt x="3217" y="2493"/>
                  </a:moveTo>
                  <a:lnTo>
                    <a:pt x="3217" y="2493"/>
                  </a:lnTo>
                  <a:cubicBezTo>
                    <a:pt x="3209" y="2514"/>
                    <a:pt x="3199" y="2535"/>
                    <a:pt x="3195" y="2560"/>
                  </a:cubicBezTo>
                  <a:cubicBezTo>
                    <a:pt x="3184" y="2620"/>
                    <a:pt x="3233" y="2673"/>
                    <a:pt x="3285" y="2677"/>
                  </a:cubicBezTo>
                  <a:cubicBezTo>
                    <a:pt x="3139" y="2831"/>
                    <a:pt x="3006" y="2995"/>
                    <a:pt x="2884" y="3166"/>
                  </a:cubicBezTo>
                  <a:cubicBezTo>
                    <a:pt x="2913" y="3086"/>
                    <a:pt x="2932" y="3005"/>
                    <a:pt x="2951" y="2921"/>
                  </a:cubicBezTo>
                  <a:cubicBezTo>
                    <a:pt x="2966" y="2851"/>
                    <a:pt x="2912" y="2813"/>
                    <a:pt x="2858" y="2813"/>
                  </a:cubicBezTo>
                  <a:cubicBezTo>
                    <a:pt x="2858" y="2813"/>
                    <a:pt x="2857" y="2813"/>
                    <a:pt x="2856" y="2813"/>
                  </a:cubicBezTo>
                  <a:cubicBezTo>
                    <a:pt x="2973" y="2699"/>
                    <a:pt x="3091" y="2590"/>
                    <a:pt x="3217" y="2493"/>
                  </a:cubicBezTo>
                  <a:close/>
                  <a:moveTo>
                    <a:pt x="5459" y="0"/>
                  </a:moveTo>
                  <a:cubicBezTo>
                    <a:pt x="5392" y="0"/>
                    <a:pt x="5335" y="90"/>
                    <a:pt x="5397" y="143"/>
                  </a:cubicBezTo>
                  <a:cubicBezTo>
                    <a:pt x="5456" y="194"/>
                    <a:pt x="5510" y="258"/>
                    <a:pt x="5567" y="319"/>
                  </a:cubicBezTo>
                  <a:cubicBezTo>
                    <a:pt x="5523" y="315"/>
                    <a:pt x="5480" y="314"/>
                    <a:pt x="5436" y="312"/>
                  </a:cubicBezTo>
                  <a:cubicBezTo>
                    <a:pt x="5358" y="223"/>
                    <a:pt x="5227" y="181"/>
                    <a:pt x="5116" y="145"/>
                  </a:cubicBezTo>
                  <a:cubicBezTo>
                    <a:pt x="5106" y="141"/>
                    <a:pt x="5096" y="140"/>
                    <a:pt x="5087" y="140"/>
                  </a:cubicBezTo>
                  <a:cubicBezTo>
                    <a:pt x="4998" y="140"/>
                    <a:pt x="4971" y="280"/>
                    <a:pt x="5067" y="316"/>
                  </a:cubicBezTo>
                  <a:cubicBezTo>
                    <a:pt x="5011" y="320"/>
                    <a:pt x="4955" y="325"/>
                    <a:pt x="4897" y="331"/>
                  </a:cubicBezTo>
                  <a:cubicBezTo>
                    <a:pt x="4802" y="309"/>
                    <a:pt x="4704" y="291"/>
                    <a:pt x="4622" y="264"/>
                  </a:cubicBezTo>
                  <a:cubicBezTo>
                    <a:pt x="4612" y="261"/>
                    <a:pt x="4604" y="260"/>
                    <a:pt x="4596" y="260"/>
                  </a:cubicBezTo>
                  <a:cubicBezTo>
                    <a:pt x="4538" y="260"/>
                    <a:pt x="4516" y="332"/>
                    <a:pt x="4547" y="380"/>
                  </a:cubicBezTo>
                  <a:cubicBezTo>
                    <a:pt x="4496" y="390"/>
                    <a:pt x="4444" y="398"/>
                    <a:pt x="4393" y="409"/>
                  </a:cubicBezTo>
                  <a:cubicBezTo>
                    <a:pt x="4391" y="408"/>
                    <a:pt x="4391" y="405"/>
                    <a:pt x="4389" y="404"/>
                  </a:cubicBezTo>
                  <a:cubicBezTo>
                    <a:pt x="4330" y="358"/>
                    <a:pt x="4262" y="334"/>
                    <a:pt x="4202" y="289"/>
                  </a:cubicBezTo>
                  <a:cubicBezTo>
                    <a:pt x="4190" y="281"/>
                    <a:pt x="4177" y="277"/>
                    <a:pt x="4165" y="277"/>
                  </a:cubicBezTo>
                  <a:cubicBezTo>
                    <a:pt x="4106" y="277"/>
                    <a:pt x="4055" y="363"/>
                    <a:pt x="4109" y="410"/>
                  </a:cubicBezTo>
                  <a:cubicBezTo>
                    <a:pt x="4133" y="429"/>
                    <a:pt x="4156" y="447"/>
                    <a:pt x="4178" y="462"/>
                  </a:cubicBezTo>
                  <a:cubicBezTo>
                    <a:pt x="4089" y="487"/>
                    <a:pt x="4000" y="513"/>
                    <a:pt x="3912" y="544"/>
                  </a:cubicBezTo>
                  <a:cubicBezTo>
                    <a:pt x="3911" y="536"/>
                    <a:pt x="3915" y="526"/>
                    <a:pt x="3906" y="520"/>
                  </a:cubicBezTo>
                  <a:cubicBezTo>
                    <a:pt x="3802" y="434"/>
                    <a:pt x="3699" y="422"/>
                    <a:pt x="3566" y="399"/>
                  </a:cubicBezTo>
                  <a:cubicBezTo>
                    <a:pt x="3560" y="398"/>
                    <a:pt x="3554" y="397"/>
                    <a:pt x="3549" y="397"/>
                  </a:cubicBezTo>
                  <a:cubicBezTo>
                    <a:pt x="3453" y="397"/>
                    <a:pt x="3416" y="539"/>
                    <a:pt x="3521" y="567"/>
                  </a:cubicBezTo>
                  <a:cubicBezTo>
                    <a:pt x="3592" y="586"/>
                    <a:pt x="3655" y="605"/>
                    <a:pt x="3720" y="612"/>
                  </a:cubicBezTo>
                  <a:cubicBezTo>
                    <a:pt x="3635" y="645"/>
                    <a:pt x="3550" y="684"/>
                    <a:pt x="3467" y="722"/>
                  </a:cubicBezTo>
                  <a:cubicBezTo>
                    <a:pt x="3499" y="682"/>
                    <a:pt x="3493" y="614"/>
                    <a:pt x="3435" y="602"/>
                  </a:cubicBezTo>
                  <a:cubicBezTo>
                    <a:pt x="3401" y="596"/>
                    <a:pt x="3369" y="593"/>
                    <a:pt x="3338" y="593"/>
                  </a:cubicBezTo>
                  <a:cubicBezTo>
                    <a:pt x="3269" y="593"/>
                    <a:pt x="3204" y="606"/>
                    <a:pt x="3130" y="619"/>
                  </a:cubicBezTo>
                  <a:cubicBezTo>
                    <a:pt x="3003" y="641"/>
                    <a:pt x="3044" y="832"/>
                    <a:pt x="3165" y="832"/>
                  </a:cubicBezTo>
                  <a:cubicBezTo>
                    <a:pt x="3173" y="832"/>
                    <a:pt x="3181" y="832"/>
                    <a:pt x="3190" y="830"/>
                  </a:cubicBezTo>
                  <a:cubicBezTo>
                    <a:pt x="3232" y="821"/>
                    <a:pt x="3274" y="812"/>
                    <a:pt x="3312" y="802"/>
                  </a:cubicBezTo>
                  <a:lnTo>
                    <a:pt x="3312" y="802"/>
                  </a:lnTo>
                  <a:cubicBezTo>
                    <a:pt x="3120" y="900"/>
                    <a:pt x="2936" y="1012"/>
                    <a:pt x="2759" y="1135"/>
                  </a:cubicBezTo>
                  <a:cubicBezTo>
                    <a:pt x="2753" y="1122"/>
                    <a:pt x="2741" y="1109"/>
                    <a:pt x="2721" y="1104"/>
                  </a:cubicBezTo>
                  <a:cubicBezTo>
                    <a:pt x="2608" y="1075"/>
                    <a:pt x="2492" y="1078"/>
                    <a:pt x="2376" y="1073"/>
                  </a:cubicBezTo>
                  <a:cubicBezTo>
                    <a:pt x="2375" y="1073"/>
                    <a:pt x="2374" y="1072"/>
                    <a:pt x="2373" y="1072"/>
                  </a:cubicBezTo>
                  <a:cubicBezTo>
                    <a:pt x="2284" y="1072"/>
                    <a:pt x="2289" y="1206"/>
                    <a:pt x="2376" y="1215"/>
                  </a:cubicBezTo>
                  <a:cubicBezTo>
                    <a:pt x="2460" y="1223"/>
                    <a:pt x="2544" y="1230"/>
                    <a:pt x="2631" y="1230"/>
                  </a:cubicBezTo>
                  <a:cubicBezTo>
                    <a:pt x="2479" y="1345"/>
                    <a:pt x="2336" y="1470"/>
                    <a:pt x="2200" y="1604"/>
                  </a:cubicBezTo>
                  <a:cubicBezTo>
                    <a:pt x="2190" y="1599"/>
                    <a:pt x="2180" y="1597"/>
                    <a:pt x="2170" y="1597"/>
                  </a:cubicBezTo>
                  <a:cubicBezTo>
                    <a:pt x="2167" y="1597"/>
                    <a:pt x="2164" y="1597"/>
                    <a:pt x="2160" y="1598"/>
                  </a:cubicBezTo>
                  <a:cubicBezTo>
                    <a:pt x="2079" y="1613"/>
                    <a:pt x="2037" y="1647"/>
                    <a:pt x="1971" y="1694"/>
                  </a:cubicBezTo>
                  <a:cubicBezTo>
                    <a:pt x="1914" y="1736"/>
                    <a:pt x="1933" y="1809"/>
                    <a:pt x="1977" y="1835"/>
                  </a:cubicBezTo>
                  <a:cubicBezTo>
                    <a:pt x="1946" y="1871"/>
                    <a:pt x="1914" y="1904"/>
                    <a:pt x="1883" y="1941"/>
                  </a:cubicBezTo>
                  <a:cubicBezTo>
                    <a:pt x="1871" y="1911"/>
                    <a:pt x="1839" y="1889"/>
                    <a:pt x="1803" y="1889"/>
                  </a:cubicBezTo>
                  <a:cubicBezTo>
                    <a:pt x="1798" y="1889"/>
                    <a:pt x="1794" y="1889"/>
                    <a:pt x="1789" y="1890"/>
                  </a:cubicBezTo>
                  <a:cubicBezTo>
                    <a:pt x="1707" y="1904"/>
                    <a:pt x="1662" y="1937"/>
                    <a:pt x="1595" y="1985"/>
                  </a:cubicBezTo>
                  <a:cubicBezTo>
                    <a:pt x="1503" y="2048"/>
                    <a:pt x="1559" y="2184"/>
                    <a:pt x="1646" y="2184"/>
                  </a:cubicBezTo>
                  <a:cubicBezTo>
                    <a:pt x="1664" y="2184"/>
                    <a:pt x="1682" y="2178"/>
                    <a:pt x="1701" y="2166"/>
                  </a:cubicBezTo>
                  <a:cubicBezTo>
                    <a:pt x="1708" y="2162"/>
                    <a:pt x="1712" y="2158"/>
                    <a:pt x="1718" y="2156"/>
                  </a:cubicBezTo>
                  <a:lnTo>
                    <a:pt x="1718" y="2156"/>
                  </a:lnTo>
                  <a:cubicBezTo>
                    <a:pt x="1654" y="2241"/>
                    <a:pt x="1596" y="2329"/>
                    <a:pt x="1539" y="2418"/>
                  </a:cubicBezTo>
                  <a:cubicBezTo>
                    <a:pt x="1533" y="2416"/>
                    <a:pt x="1527" y="2414"/>
                    <a:pt x="1521" y="2414"/>
                  </a:cubicBezTo>
                  <a:cubicBezTo>
                    <a:pt x="1516" y="2414"/>
                    <a:pt x="1511" y="2415"/>
                    <a:pt x="1506" y="2418"/>
                  </a:cubicBezTo>
                  <a:cubicBezTo>
                    <a:pt x="1442" y="2439"/>
                    <a:pt x="1426" y="2449"/>
                    <a:pt x="1377" y="2499"/>
                  </a:cubicBezTo>
                  <a:cubicBezTo>
                    <a:pt x="1335" y="2540"/>
                    <a:pt x="1361" y="2598"/>
                    <a:pt x="1404" y="2620"/>
                  </a:cubicBezTo>
                  <a:cubicBezTo>
                    <a:pt x="1402" y="2619"/>
                    <a:pt x="1400" y="2618"/>
                    <a:pt x="1398" y="2618"/>
                  </a:cubicBezTo>
                  <a:cubicBezTo>
                    <a:pt x="1395" y="2618"/>
                    <a:pt x="1393" y="2619"/>
                    <a:pt x="1393" y="2622"/>
                  </a:cubicBezTo>
                  <a:cubicBezTo>
                    <a:pt x="452" y="4178"/>
                    <a:pt x="0" y="5951"/>
                    <a:pt x="112" y="7766"/>
                  </a:cubicBezTo>
                  <a:cubicBezTo>
                    <a:pt x="113" y="7775"/>
                    <a:pt x="120" y="7780"/>
                    <a:pt x="127" y="7780"/>
                  </a:cubicBezTo>
                  <a:cubicBezTo>
                    <a:pt x="135" y="7780"/>
                    <a:pt x="142" y="7775"/>
                    <a:pt x="142" y="7766"/>
                  </a:cubicBezTo>
                  <a:cubicBezTo>
                    <a:pt x="84" y="5982"/>
                    <a:pt x="470" y="4344"/>
                    <a:pt x="1329" y="2789"/>
                  </a:cubicBezTo>
                  <a:lnTo>
                    <a:pt x="1329" y="2789"/>
                  </a:lnTo>
                  <a:cubicBezTo>
                    <a:pt x="1323" y="2817"/>
                    <a:pt x="1339" y="2838"/>
                    <a:pt x="1362" y="2845"/>
                  </a:cubicBezTo>
                  <a:cubicBezTo>
                    <a:pt x="838" y="3969"/>
                    <a:pt x="748" y="5188"/>
                    <a:pt x="693" y="6416"/>
                  </a:cubicBezTo>
                  <a:cubicBezTo>
                    <a:pt x="693" y="6419"/>
                    <a:pt x="696" y="6421"/>
                    <a:pt x="699" y="6421"/>
                  </a:cubicBezTo>
                  <a:cubicBezTo>
                    <a:pt x="701" y="6421"/>
                    <a:pt x="704" y="6419"/>
                    <a:pt x="705" y="6416"/>
                  </a:cubicBezTo>
                  <a:cubicBezTo>
                    <a:pt x="773" y="5189"/>
                    <a:pt x="869" y="3974"/>
                    <a:pt x="1384" y="2846"/>
                  </a:cubicBezTo>
                  <a:cubicBezTo>
                    <a:pt x="1393" y="2843"/>
                    <a:pt x="1404" y="2838"/>
                    <a:pt x="1410" y="2826"/>
                  </a:cubicBezTo>
                  <a:cubicBezTo>
                    <a:pt x="1540" y="2602"/>
                    <a:pt x="1682" y="2400"/>
                    <a:pt x="1829" y="2213"/>
                  </a:cubicBezTo>
                  <a:cubicBezTo>
                    <a:pt x="1836" y="2221"/>
                    <a:pt x="1846" y="2226"/>
                    <a:pt x="1856" y="2226"/>
                  </a:cubicBezTo>
                  <a:cubicBezTo>
                    <a:pt x="1864" y="2226"/>
                    <a:pt x="1872" y="2223"/>
                    <a:pt x="1879" y="2214"/>
                  </a:cubicBezTo>
                  <a:cubicBezTo>
                    <a:pt x="1932" y="2153"/>
                    <a:pt x="1979" y="2096"/>
                    <a:pt x="2023" y="2030"/>
                  </a:cubicBezTo>
                  <a:cubicBezTo>
                    <a:pt x="2036" y="2011"/>
                    <a:pt x="2032" y="1993"/>
                    <a:pt x="2021" y="1980"/>
                  </a:cubicBezTo>
                  <a:cubicBezTo>
                    <a:pt x="2046" y="1952"/>
                    <a:pt x="2070" y="1924"/>
                    <a:pt x="2096" y="1898"/>
                  </a:cubicBezTo>
                  <a:lnTo>
                    <a:pt x="2096" y="1898"/>
                  </a:lnTo>
                  <a:cubicBezTo>
                    <a:pt x="2073" y="1974"/>
                    <a:pt x="2051" y="2050"/>
                    <a:pt x="2046" y="2132"/>
                  </a:cubicBezTo>
                  <a:cubicBezTo>
                    <a:pt x="2042" y="2182"/>
                    <a:pt x="2090" y="2215"/>
                    <a:pt x="2134" y="2215"/>
                  </a:cubicBezTo>
                  <a:cubicBezTo>
                    <a:pt x="2162" y="2215"/>
                    <a:pt x="2188" y="2203"/>
                    <a:pt x="2201" y="2175"/>
                  </a:cubicBezTo>
                  <a:cubicBezTo>
                    <a:pt x="2246" y="2079"/>
                    <a:pt x="2263" y="1984"/>
                    <a:pt x="2287" y="1882"/>
                  </a:cubicBezTo>
                  <a:cubicBezTo>
                    <a:pt x="2301" y="1820"/>
                    <a:pt x="2257" y="1782"/>
                    <a:pt x="2210" y="1776"/>
                  </a:cubicBezTo>
                  <a:cubicBezTo>
                    <a:pt x="2319" y="1666"/>
                    <a:pt x="2432" y="1567"/>
                    <a:pt x="2547" y="1473"/>
                  </a:cubicBezTo>
                  <a:lnTo>
                    <a:pt x="2547" y="1473"/>
                  </a:lnTo>
                  <a:cubicBezTo>
                    <a:pt x="2542" y="1491"/>
                    <a:pt x="2534" y="1505"/>
                    <a:pt x="2529" y="1524"/>
                  </a:cubicBezTo>
                  <a:cubicBezTo>
                    <a:pt x="2517" y="1584"/>
                    <a:pt x="2568" y="1642"/>
                    <a:pt x="2622" y="1642"/>
                  </a:cubicBezTo>
                  <a:cubicBezTo>
                    <a:pt x="2643" y="1642"/>
                    <a:pt x="2664" y="1633"/>
                    <a:pt x="2682" y="1613"/>
                  </a:cubicBezTo>
                  <a:cubicBezTo>
                    <a:pt x="2744" y="1545"/>
                    <a:pt x="2777" y="1467"/>
                    <a:pt x="2818" y="1384"/>
                  </a:cubicBezTo>
                  <a:cubicBezTo>
                    <a:pt x="2839" y="1343"/>
                    <a:pt x="2830" y="1305"/>
                    <a:pt x="2810" y="1275"/>
                  </a:cubicBezTo>
                  <a:cubicBezTo>
                    <a:pt x="2849" y="1248"/>
                    <a:pt x="2893" y="1224"/>
                    <a:pt x="2935" y="1197"/>
                  </a:cubicBezTo>
                  <a:lnTo>
                    <a:pt x="2935" y="1197"/>
                  </a:lnTo>
                  <a:cubicBezTo>
                    <a:pt x="2928" y="1215"/>
                    <a:pt x="2919" y="1230"/>
                    <a:pt x="2917" y="1253"/>
                  </a:cubicBezTo>
                  <a:cubicBezTo>
                    <a:pt x="2908" y="1307"/>
                    <a:pt x="2956" y="1366"/>
                    <a:pt x="3006" y="1366"/>
                  </a:cubicBezTo>
                  <a:cubicBezTo>
                    <a:pt x="3025" y="1366"/>
                    <a:pt x="3045" y="1358"/>
                    <a:pt x="3062" y="1337"/>
                  </a:cubicBezTo>
                  <a:cubicBezTo>
                    <a:pt x="3121" y="1263"/>
                    <a:pt x="3142" y="1206"/>
                    <a:pt x="3151" y="1111"/>
                  </a:cubicBezTo>
                  <a:cubicBezTo>
                    <a:pt x="3152" y="1095"/>
                    <a:pt x="3147" y="1083"/>
                    <a:pt x="3139" y="1071"/>
                  </a:cubicBezTo>
                  <a:cubicBezTo>
                    <a:pt x="3198" y="1040"/>
                    <a:pt x="3256" y="1012"/>
                    <a:pt x="3316" y="982"/>
                  </a:cubicBezTo>
                  <a:lnTo>
                    <a:pt x="3316" y="982"/>
                  </a:lnTo>
                  <a:cubicBezTo>
                    <a:pt x="3297" y="1032"/>
                    <a:pt x="3282" y="1073"/>
                    <a:pt x="3282" y="1130"/>
                  </a:cubicBezTo>
                  <a:cubicBezTo>
                    <a:pt x="3281" y="1184"/>
                    <a:pt x="3320" y="1211"/>
                    <a:pt x="3361" y="1211"/>
                  </a:cubicBezTo>
                  <a:cubicBezTo>
                    <a:pt x="3390" y="1211"/>
                    <a:pt x="3419" y="1198"/>
                    <a:pt x="3438" y="1173"/>
                  </a:cubicBezTo>
                  <a:cubicBezTo>
                    <a:pt x="3477" y="1121"/>
                    <a:pt x="3490" y="1073"/>
                    <a:pt x="3509" y="1009"/>
                  </a:cubicBezTo>
                  <a:cubicBezTo>
                    <a:pt x="3523" y="961"/>
                    <a:pt x="3500" y="929"/>
                    <a:pt x="3469" y="911"/>
                  </a:cubicBezTo>
                  <a:cubicBezTo>
                    <a:pt x="3507" y="895"/>
                    <a:pt x="3545" y="881"/>
                    <a:pt x="3583" y="867"/>
                  </a:cubicBezTo>
                  <a:lnTo>
                    <a:pt x="3583" y="867"/>
                  </a:lnTo>
                  <a:cubicBezTo>
                    <a:pt x="3583" y="868"/>
                    <a:pt x="3580" y="868"/>
                    <a:pt x="3580" y="868"/>
                  </a:cubicBezTo>
                  <a:cubicBezTo>
                    <a:pt x="3544" y="935"/>
                    <a:pt x="3597" y="998"/>
                    <a:pt x="3660" y="998"/>
                  </a:cubicBezTo>
                  <a:cubicBezTo>
                    <a:pt x="3673" y="998"/>
                    <a:pt x="3687" y="995"/>
                    <a:pt x="3701" y="989"/>
                  </a:cubicBezTo>
                  <a:cubicBezTo>
                    <a:pt x="3784" y="951"/>
                    <a:pt x="3845" y="891"/>
                    <a:pt x="3920" y="840"/>
                  </a:cubicBezTo>
                  <a:cubicBezTo>
                    <a:pt x="3955" y="814"/>
                    <a:pt x="3962" y="773"/>
                    <a:pt x="3953" y="738"/>
                  </a:cubicBezTo>
                  <a:cubicBezTo>
                    <a:pt x="4247" y="652"/>
                    <a:pt x="4550" y="598"/>
                    <a:pt x="4857" y="575"/>
                  </a:cubicBezTo>
                  <a:cubicBezTo>
                    <a:pt x="4931" y="606"/>
                    <a:pt x="5008" y="626"/>
                    <a:pt x="5083" y="626"/>
                  </a:cubicBezTo>
                  <a:cubicBezTo>
                    <a:pt x="5114" y="626"/>
                    <a:pt x="5145" y="622"/>
                    <a:pt x="5175" y="615"/>
                  </a:cubicBezTo>
                  <a:cubicBezTo>
                    <a:pt x="5205" y="607"/>
                    <a:pt x="5220" y="588"/>
                    <a:pt x="5231" y="564"/>
                  </a:cubicBezTo>
                  <a:cubicBezTo>
                    <a:pt x="5294" y="564"/>
                    <a:pt x="5358" y="569"/>
                    <a:pt x="5420" y="570"/>
                  </a:cubicBezTo>
                  <a:cubicBezTo>
                    <a:pt x="5294" y="600"/>
                    <a:pt x="5181" y="710"/>
                    <a:pt x="5108" y="809"/>
                  </a:cubicBezTo>
                  <a:cubicBezTo>
                    <a:pt x="5063" y="869"/>
                    <a:pt x="5128" y="943"/>
                    <a:pt x="5190" y="943"/>
                  </a:cubicBezTo>
                  <a:cubicBezTo>
                    <a:pt x="5210" y="943"/>
                    <a:pt x="5230" y="935"/>
                    <a:pt x="5246" y="916"/>
                  </a:cubicBezTo>
                  <a:cubicBezTo>
                    <a:pt x="5344" y="797"/>
                    <a:pt x="5480" y="771"/>
                    <a:pt x="5594" y="681"/>
                  </a:cubicBezTo>
                  <a:cubicBezTo>
                    <a:pt x="5612" y="668"/>
                    <a:pt x="5613" y="649"/>
                    <a:pt x="5611" y="633"/>
                  </a:cubicBezTo>
                  <a:lnTo>
                    <a:pt x="5611" y="633"/>
                  </a:lnTo>
                  <a:cubicBezTo>
                    <a:pt x="5650" y="645"/>
                    <a:pt x="5691" y="657"/>
                    <a:pt x="5733" y="670"/>
                  </a:cubicBezTo>
                  <a:cubicBezTo>
                    <a:pt x="5677" y="715"/>
                    <a:pt x="5630" y="773"/>
                    <a:pt x="5589" y="831"/>
                  </a:cubicBezTo>
                  <a:cubicBezTo>
                    <a:pt x="5569" y="863"/>
                    <a:pt x="5580" y="897"/>
                    <a:pt x="5602" y="920"/>
                  </a:cubicBezTo>
                  <a:cubicBezTo>
                    <a:pt x="5522" y="920"/>
                    <a:pt x="5480" y="1060"/>
                    <a:pt x="5580" y="1085"/>
                  </a:cubicBezTo>
                  <a:lnTo>
                    <a:pt x="5675" y="1109"/>
                  </a:lnTo>
                  <a:cubicBezTo>
                    <a:pt x="5682" y="1111"/>
                    <a:pt x="5688" y="1112"/>
                    <a:pt x="5693" y="1112"/>
                  </a:cubicBezTo>
                  <a:cubicBezTo>
                    <a:pt x="5759" y="1112"/>
                    <a:pt x="5796" y="1017"/>
                    <a:pt x="5729" y="981"/>
                  </a:cubicBezTo>
                  <a:cubicBezTo>
                    <a:pt x="5712" y="971"/>
                    <a:pt x="5693" y="961"/>
                    <a:pt x="5675" y="951"/>
                  </a:cubicBezTo>
                  <a:cubicBezTo>
                    <a:pt x="5689" y="948"/>
                    <a:pt x="5706" y="944"/>
                    <a:pt x="5716" y="931"/>
                  </a:cubicBezTo>
                  <a:cubicBezTo>
                    <a:pt x="5804" y="834"/>
                    <a:pt x="5911" y="798"/>
                    <a:pt x="6017" y="733"/>
                  </a:cubicBezTo>
                  <a:cubicBezTo>
                    <a:pt x="6042" y="735"/>
                    <a:pt x="6067" y="737"/>
                    <a:pt x="6092" y="737"/>
                  </a:cubicBezTo>
                  <a:cubicBezTo>
                    <a:pt x="6134" y="737"/>
                    <a:pt x="6176" y="733"/>
                    <a:pt x="6216" y="720"/>
                  </a:cubicBezTo>
                  <a:cubicBezTo>
                    <a:pt x="6242" y="713"/>
                    <a:pt x="6259" y="696"/>
                    <a:pt x="6269" y="676"/>
                  </a:cubicBezTo>
                  <a:cubicBezTo>
                    <a:pt x="6427" y="708"/>
                    <a:pt x="6583" y="746"/>
                    <a:pt x="6740" y="790"/>
                  </a:cubicBezTo>
                  <a:cubicBezTo>
                    <a:pt x="6687" y="809"/>
                    <a:pt x="6637" y="831"/>
                    <a:pt x="6590" y="862"/>
                  </a:cubicBezTo>
                  <a:cubicBezTo>
                    <a:pt x="6515" y="907"/>
                    <a:pt x="6561" y="1001"/>
                    <a:pt x="6632" y="1001"/>
                  </a:cubicBezTo>
                  <a:cubicBezTo>
                    <a:pt x="6643" y="1001"/>
                    <a:pt x="6655" y="999"/>
                    <a:pt x="6667" y="994"/>
                  </a:cubicBezTo>
                  <a:cubicBezTo>
                    <a:pt x="6794" y="939"/>
                    <a:pt x="6920" y="957"/>
                    <a:pt x="7051" y="935"/>
                  </a:cubicBezTo>
                  <a:cubicBezTo>
                    <a:pt x="7073" y="931"/>
                    <a:pt x="7087" y="917"/>
                    <a:pt x="7094" y="900"/>
                  </a:cubicBezTo>
                  <a:cubicBezTo>
                    <a:pt x="7139" y="914"/>
                    <a:pt x="7182" y="931"/>
                    <a:pt x="7226" y="948"/>
                  </a:cubicBezTo>
                  <a:cubicBezTo>
                    <a:pt x="7191" y="948"/>
                    <a:pt x="7157" y="948"/>
                    <a:pt x="7123" y="949"/>
                  </a:cubicBezTo>
                  <a:cubicBezTo>
                    <a:pt x="7019" y="951"/>
                    <a:pt x="7007" y="1090"/>
                    <a:pt x="7099" y="1122"/>
                  </a:cubicBezTo>
                  <a:cubicBezTo>
                    <a:pt x="7175" y="1149"/>
                    <a:pt x="7255" y="1169"/>
                    <a:pt x="7335" y="1169"/>
                  </a:cubicBezTo>
                  <a:cubicBezTo>
                    <a:pt x="7383" y="1169"/>
                    <a:pt x="7430" y="1162"/>
                    <a:pt x="7476" y="1145"/>
                  </a:cubicBezTo>
                  <a:cubicBezTo>
                    <a:pt x="7511" y="1132"/>
                    <a:pt x="7532" y="1101"/>
                    <a:pt x="7537" y="1066"/>
                  </a:cubicBezTo>
                  <a:cubicBezTo>
                    <a:pt x="7563" y="1078"/>
                    <a:pt x="7589" y="1089"/>
                    <a:pt x="7615" y="1101"/>
                  </a:cubicBezTo>
                  <a:cubicBezTo>
                    <a:pt x="7608" y="1102"/>
                    <a:pt x="7601" y="1103"/>
                    <a:pt x="7594" y="1107"/>
                  </a:cubicBezTo>
                  <a:cubicBezTo>
                    <a:pt x="7497" y="1134"/>
                    <a:pt x="7527" y="1271"/>
                    <a:pt x="7616" y="1271"/>
                  </a:cubicBezTo>
                  <a:cubicBezTo>
                    <a:pt x="7623" y="1271"/>
                    <a:pt x="7631" y="1270"/>
                    <a:pt x="7638" y="1268"/>
                  </a:cubicBezTo>
                  <a:cubicBezTo>
                    <a:pt x="7730" y="1247"/>
                    <a:pt x="7823" y="1244"/>
                    <a:pt x="7913" y="1235"/>
                  </a:cubicBezTo>
                  <a:cubicBezTo>
                    <a:pt x="8017" y="1286"/>
                    <a:pt x="8123" y="1337"/>
                    <a:pt x="8226" y="1393"/>
                  </a:cubicBezTo>
                  <a:cubicBezTo>
                    <a:pt x="8181" y="1371"/>
                    <a:pt x="8136" y="1361"/>
                    <a:pt x="8089" y="1361"/>
                  </a:cubicBezTo>
                  <a:cubicBezTo>
                    <a:pt x="8049" y="1361"/>
                    <a:pt x="8008" y="1368"/>
                    <a:pt x="7966" y="1383"/>
                  </a:cubicBezTo>
                  <a:cubicBezTo>
                    <a:pt x="7927" y="1395"/>
                    <a:pt x="7918" y="1450"/>
                    <a:pt x="7956" y="1473"/>
                  </a:cubicBezTo>
                  <a:cubicBezTo>
                    <a:pt x="8018" y="1512"/>
                    <a:pt x="8081" y="1535"/>
                    <a:pt x="8147" y="1535"/>
                  </a:cubicBezTo>
                  <a:cubicBezTo>
                    <a:pt x="8176" y="1535"/>
                    <a:pt x="8206" y="1531"/>
                    <a:pt x="8237" y="1521"/>
                  </a:cubicBezTo>
                  <a:cubicBezTo>
                    <a:pt x="8284" y="1505"/>
                    <a:pt x="8297" y="1446"/>
                    <a:pt x="8264" y="1413"/>
                  </a:cubicBezTo>
                  <a:lnTo>
                    <a:pt x="8264" y="1413"/>
                  </a:lnTo>
                  <a:cubicBezTo>
                    <a:pt x="9624" y="2144"/>
                    <a:pt x="10827" y="3277"/>
                    <a:pt x="11537" y="4528"/>
                  </a:cubicBezTo>
                  <a:cubicBezTo>
                    <a:pt x="11612" y="4660"/>
                    <a:pt x="11679" y="4796"/>
                    <a:pt x="11751" y="4928"/>
                  </a:cubicBezTo>
                  <a:cubicBezTo>
                    <a:pt x="11134" y="4047"/>
                    <a:pt x="10379" y="3266"/>
                    <a:pt x="9502" y="2658"/>
                  </a:cubicBezTo>
                  <a:lnTo>
                    <a:pt x="9502" y="2658"/>
                  </a:lnTo>
                  <a:cubicBezTo>
                    <a:pt x="9505" y="2658"/>
                    <a:pt x="9509" y="2658"/>
                    <a:pt x="9512" y="2658"/>
                  </a:cubicBezTo>
                  <a:cubicBezTo>
                    <a:pt x="9574" y="2658"/>
                    <a:pt x="9622" y="2592"/>
                    <a:pt x="9590" y="2528"/>
                  </a:cubicBezTo>
                  <a:cubicBezTo>
                    <a:pt x="9548" y="2448"/>
                    <a:pt x="9486" y="2387"/>
                    <a:pt x="9412" y="2336"/>
                  </a:cubicBezTo>
                  <a:cubicBezTo>
                    <a:pt x="9402" y="2330"/>
                    <a:pt x="9390" y="2326"/>
                    <a:pt x="9378" y="2326"/>
                  </a:cubicBezTo>
                  <a:cubicBezTo>
                    <a:pt x="9340" y="2326"/>
                    <a:pt x="9299" y="2357"/>
                    <a:pt x="9304" y="2399"/>
                  </a:cubicBezTo>
                  <a:cubicBezTo>
                    <a:pt x="9313" y="2474"/>
                    <a:pt x="9344" y="2532"/>
                    <a:pt x="9389" y="2582"/>
                  </a:cubicBezTo>
                  <a:cubicBezTo>
                    <a:pt x="9173" y="2437"/>
                    <a:pt x="8949" y="2303"/>
                    <a:pt x="8719" y="2181"/>
                  </a:cubicBezTo>
                  <a:cubicBezTo>
                    <a:pt x="8714" y="2165"/>
                    <a:pt x="8706" y="2149"/>
                    <a:pt x="8688" y="2140"/>
                  </a:cubicBezTo>
                  <a:cubicBezTo>
                    <a:pt x="8653" y="2125"/>
                    <a:pt x="8617" y="2115"/>
                    <a:pt x="8580" y="2109"/>
                  </a:cubicBezTo>
                  <a:cubicBezTo>
                    <a:pt x="8541" y="2088"/>
                    <a:pt x="8499" y="2069"/>
                    <a:pt x="8460" y="2050"/>
                  </a:cubicBezTo>
                  <a:cubicBezTo>
                    <a:pt x="8447" y="1982"/>
                    <a:pt x="8428" y="1917"/>
                    <a:pt x="8423" y="1847"/>
                  </a:cubicBezTo>
                  <a:cubicBezTo>
                    <a:pt x="8419" y="1786"/>
                    <a:pt x="8367" y="1749"/>
                    <a:pt x="8317" y="1749"/>
                  </a:cubicBezTo>
                  <a:cubicBezTo>
                    <a:pt x="8279" y="1749"/>
                    <a:pt x="8242" y="1771"/>
                    <a:pt x="8230" y="1820"/>
                  </a:cubicBezTo>
                  <a:cubicBezTo>
                    <a:pt x="8219" y="1860"/>
                    <a:pt x="8214" y="1898"/>
                    <a:pt x="8214" y="1936"/>
                  </a:cubicBezTo>
                  <a:cubicBezTo>
                    <a:pt x="8151" y="1909"/>
                    <a:pt x="8087" y="1882"/>
                    <a:pt x="8022" y="1857"/>
                  </a:cubicBezTo>
                  <a:cubicBezTo>
                    <a:pt x="8062" y="1838"/>
                    <a:pt x="8081" y="1782"/>
                    <a:pt x="8048" y="1739"/>
                  </a:cubicBezTo>
                  <a:cubicBezTo>
                    <a:pt x="8004" y="1683"/>
                    <a:pt x="7963" y="1650"/>
                    <a:pt x="7908" y="1605"/>
                  </a:cubicBezTo>
                  <a:cubicBezTo>
                    <a:pt x="7891" y="1592"/>
                    <a:pt x="7872" y="1586"/>
                    <a:pt x="7854" y="1586"/>
                  </a:cubicBezTo>
                  <a:cubicBezTo>
                    <a:pt x="7789" y="1586"/>
                    <a:pt x="7733" y="1663"/>
                    <a:pt x="7793" y="1720"/>
                  </a:cubicBezTo>
                  <a:cubicBezTo>
                    <a:pt x="7824" y="1749"/>
                    <a:pt x="7851" y="1774"/>
                    <a:pt x="7880" y="1797"/>
                  </a:cubicBezTo>
                  <a:cubicBezTo>
                    <a:pt x="7800" y="1768"/>
                    <a:pt x="7718" y="1743"/>
                    <a:pt x="7640" y="1715"/>
                  </a:cubicBezTo>
                  <a:cubicBezTo>
                    <a:pt x="7690" y="1713"/>
                    <a:pt x="7718" y="1648"/>
                    <a:pt x="7696" y="1607"/>
                  </a:cubicBezTo>
                  <a:cubicBezTo>
                    <a:pt x="7649" y="1528"/>
                    <a:pt x="7582" y="1465"/>
                    <a:pt x="7540" y="1383"/>
                  </a:cubicBezTo>
                  <a:cubicBezTo>
                    <a:pt x="7524" y="1350"/>
                    <a:pt x="7497" y="1337"/>
                    <a:pt x="7469" y="1337"/>
                  </a:cubicBezTo>
                  <a:cubicBezTo>
                    <a:pt x="7414" y="1337"/>
                    <a:pt x="7356" y="1389"/>
                    <a:pt x="7371" y="1454"/>
                  </a:cubicBezTo>
                  <a:cubicBezTo>
                    <a:pt x="7393" y="1549"/>
                    <a:pt x="7435" y="1623"/>
                    <a:pt x="7502" y="1669"/>
                  </a:cubicBezTo>
                  <a:cubicBezTo>
                    <a:pt x="7487" y="1664"/>
                    <a:pt x="7471" y="1657"/>
                    <a:pt x="7454" y="1651"/>
                  </a:cubicBezTo>
                  <a:cubicBezTo>
                    <a:pt x="7435" y="1645"/>
                    <a:pt x="7413" y="1642"/>
                    <a:pt x="7394" y="1636"/>
                  </a:cubicBezTo>
                  <a:cubicBezTo>
                    <a:pt x="7371" y="1584"/>
                    <a:pt x="7327" y="1529"/>
                    <a:pt x="7322" y="1483"/>
                  </a:cubicBezTo>
                  <a:cubicBezTo>
                    <a:pt x="7316" y="1422"/>
                    <a:pt x="7264" y="1390"/>
                    <a:pt x="7216" y="1390"/>
                  </a:cubicBezTo>
                  <a:cubicBezTo>
                    <a:pt x="7168" y="1390"/>
                    <a:pt x="7122" y="1421"/>
                    <a:pt x="7126" y="1483"/>
                  </a:cubicBezTo>
                  <a:cubicBezTo>
                    <a:pt x="7127" y="1516"/>
                    <a:pt x="7137" y="1542"/>
                    <a:pt x="7145" y="1571"/>
                  </a:cubicBezTo>
                  <a:cubicBezTo>
                    <a:pt x="7085" y="1556"/>
                    <a:pt x="7024" y="1542"/>
                    <a:pt x="6965" y="1530"/>
                  </a:cubicBezTo>
                  <a:lnTo>
                    <a:pt x="6965" y="1530"/>
                  </a:lnTo>
                  <a:cubicBezTo>
                    <a:pt x="6967" y="1531"/>
                    <a:pt x="6969" y="1531"/>
                    <a:pt x="6972" y="1531"/>
                  </a:cubicBezTo>
                  <a:cubicBezTo>
                    <a:pt x="7013" y="1531"/>
                    <a:pt x="7047" y="1490"/>
                    <a:pt x="7036" y="1448"/>
                  </a:cubicBezTo>
                  <a:cubicBezTo>
                    <a:pt x="6996" y="1298"/>
                    <a:pt x="6851" y="1210"/>
                    <a:pt x="6727" y="1129"/>
                  </a:cubicBezTo>
                  <a:cubicBezTo>
                    <a:pt x="6712" y="1119"/>
                    <a:pt x="6697" y="1115"/>
                    <a:pt x="6682" y="1115"/>
                  </a:cubicBezTo>
                  <a:cubicBezTo>
                    <a:pt x="6610" y="1115"/>
                    <a:pt x="6547" y="1217"/>
                    <a:pt x="6615" y="1275"/>
                  </a:cubicBezTo>
                  <a:cubicBezTo>
                    <a:pt x="6720" y="1365"/>
                    <a:pt x="6812" y="1484"/>
                    <a:pt x="6947" y="1528"/>
                  </a:cubicBezTo>
                  <a:cubicBezTo>
                    <a:pt x="6813" y="1501"/>
                    <a:pt x="6680" y="1479"/>
                    <a:pt x="6546" y="1465"/>
                  </a:cubicBezTo>
                  <a:cubicBezTo>
                    <a:pt x="6546" y="1459"/>
                    <a:pt x="6549" y="1454"/>
                    <a:pt x="6548" y="1448"/>
                  </a:cubicBezTo>
                  <a:cubicBezTo>
                    <a:pt x="6507" y="1268"/>
                    <a:pt x="6324" y="1154"/>
                    <a:pt x="6176" y="1065"/>
                  </a:cubicBezTo>
                  <a:cubicBezTo>
                    <a:pt x="6163" y="1057"/>
                    <a:pt x="6150" y="1054"/>
                    <a:pt x="6137" y="1054"/>
                  </a:cubicBezTo>
                  <a:cubicBezTo>
                    <a:pt x="6070" y="1054"/>
                    <a:pt x="6013" y="1144"/>
                    <a:pt x="6075" y="1197"/>
                  </a:cubicBezTo>
                  <a:cubicBezTo>
                    <a:pt x="6159" y="1272"/>
                    <a:pt x="6235" y="1369"/>
                    <a:pt x="6323" y="1445"/>
                  </a:cubicBezTo>
                  <a:cubicBezTo>
                    <a:pt x="6268" y="1441"/>
                    <a:pt x="6212" y="1440"/>
                    <a:pt x="6159" y="1439"/>
                  </a:cubicBezTo>
                  <a:cubicBezTo>
                    <a:pt x="6159" y="1431"/>
                    <a:pt x="6157" y="1421"/>
                    <a:pt x="6152" y="1413"/>
                  </a:cubicBezTo>
                  <a:cubicBezTo>
                    <a:pt x="6084" y="1286"/>
                    <a:pt x="5922" y="1242"/>
                    <a:pt x="5791" y="1198"/>
                  </a:cubicBezTo>
                  <a:cubicBezTo>
                    <a:pt x="5781" y="1195"/>
                    <a:pt x="5771" y="1193"/>
                    <a:pt x="5762" y="1193"/>
                  </a:cubicBezTo>
                  <a:cubicBezTo>
                    <a:pt x="5674" y="1193"/>
                    <a:pt x="5644" y="1339"/>
                    <a:pt x="5744" y="1371"/>
                  </a:cubicBezTo>
                  <a:cubicBezTo>
                    <a:pt x="5795" y="1389"/>
                    <a:pt x="5841" y="1413"/>
                    <a:pt x="5888" y="1437"/>
                  </a:cubicBezTo>
                  <a:cubicBezTo>
                    <a:pt x="5847" y="1439"/>
                    <a:pt x="5805" y="1441"/>
                    <a:pt x="5764" y="1444"/>
                  </a:cubicBezTo>
                  <a:cubicBezTo>
                    <a:pt x="5620" y="1383"/>
                    <a:pt x="5439" y="1361"/>
                    <a:pt x="5297" y="1318"/>
                  </a:cubicBezTo>
                  <a:cubicBezTo>
                    <a:pt x="5288" y="1315"/>
                    <a:pt x="5280" y="1314"/>
                    <a:pt x="5272" y="1314"/>
                  </a:cubicBezTo>
                  <a:cubicBezTo>
                    <a:pt x="5204" y="1314"/>
                    <a:pt x="5179" y="1414"/>
                    <a:pt x="5238" y="1458"/>
                  </a:cubicBezTo>
                  <a:cubicBezTo>
                    <a:pt x="5256" y="1470"/>
                    <a:pt x="5276" y="1483"/>
                    <a:pt x="5295" y="1495"/>
                  </a:cubicBezTo>
                  <a:cubicBezTo>
                    <a:pt x="5220" y="1505"/>
                    <a:pt x="5147" y="1516"/>
                    <a:pt x="5073" y="1530"/>
                  </a:cubicBezTo>
                  <a:cubicBezTo>
                    <a:pt x="5089" y="1507"/>
                    <a:pt x="5092" y="1478"/>
                    <a:pt x="5065" y="1458"/>
                  </a:cubicBezTo>
                  <a:cubicBezTo>
                    <a:pt x="5007" y="1412"/>
                    <a:pt x="4938" y="1388"/>
                    <a:pt x="4877" y="1343"/>
                  </a:cubicBezTo>
                  <a:cubicBezTo>
                    <a:pt x="4865" y="1334"/>
                    <a:pt x="4852" y="1331"/>
                    <a:pt x="4840" y="1331"/>
                  </a:cubicBezTo>
                  <a:cubicBezTo>
                    <a:pt x="4781" y="1331"/>
                    <a:pt x="4730" y="1417"/>
                    <a:pt x="4786" y="1464"/>
                  </a:cubicBezTo>
                  <a:cubicBezTo>
                    <a:pt x="4839" y="1510"/>
                    <a:pt x="4889" y="1548"/>
                    <a:pt x="4951" y="1561"/>
                  </a:cubicBezTo>
                  <a:cubicBezTo>
                    <a:pt x="4407" y="1689"/>
                    <a:pt x="3892" y="1915"/>
                    <a:pt x="3433" y="2233"/>
                  </a:cubicBezTo>
                  <a:cubicBezTo>
                    <a:pt x="3444" y="2203"/>
                    <a:pt x="3438" y="2168"/>
                    <a:pt x="3395" y="2156"/>
                  </a:cubicBezTo>
                  <a:cubicBezTo>
                    <a:pt x="3282" y="2125"/>
                    <a:pt x="3166" y="2128"/>
                    <a:pt x="3050" y="2124"/>
                  </a:cubicBezTo>
                  <a:cubicBezTo>
                    <a:pt x="3049" y="2124"/>
                    <a:pt x="3047" y="2124"/>
                    <a:pt x="3045" y="2124"/>
                  </a:cubicBezTo>
                  <a:cubicBezTo>
                    <a:pt x="2958" y="2124"/>
                    <a:pt x="2963" y="2258"/>
                    <a:pt x="3050" y="2265"/>
                  </a:cubicBezTo>
                  <a:cubicBezTo>
                    <a:pt x="3128" y="2271"/>
                    <a:pt x="3208" y="2281"/>
                    <a:pt x="3286" y="2281"/>
                  </a:cubicBezTo>
                  <a:cubicBezTo>
                    <a:pt x="3306" y="2281"/>
                    <a:pt x="3326" y="2281"/>
                    <a:pt x="3345" y="2279"/>
                  </a:cubicBezTo>
                  <a:lnTo>
                    <a:pt x="3345" y="2279"/>
                  </a:lnTo>
                  <a:cubicBezTo>
                    <a:pt x="3330" y="2287"/>
                    <a:pt x="3316" y="2299"/>
                    <a:pt x="3305" y="2321"/>
                  </a:cubicBezTo>
                  <a:cubicBezTo>
                    <a:pt x="3161" y="2426"/>
                    <a:pt x="3026" y="2546"/>
                    <a:pt x="2896" y="2671"/>
                  </a:cubicBezTo>
                  <a:cubicBezTo>
                    <a:pt x="2883" y="2656"/>
                    <a:pt x="2864" y="2646"/>
                    <a:pt x="2845" y="2646"/>
                  </a:cubicBezTo>
                  <a:cubicBezTo>
                    <a:pt x="2841" y="2646"/>
                    <a:pt x="2837" y="2647"/>
                    <a:pt x="2833" y="2648"/>
                  </a:cubicBezTo>
                  <a:cubicBezTo>
                    <a:pt x="2752" y="2664"/>
                    <a:pt x="2710" y="2697"/>
                    <a:pt x="2643" y="2744"/>
                  </a:cubicBezTo>
                  <a:cubicBezTo>
                    <a:pt x="2575" y="2793"/>
                    <a:pt x="2612" y="2887"/>
                    <a:pt x="2675" y="2896"/>
                  </a:cubicBezTo>
                  <a:cubicBezTo>
                    <a:pt x="2636" y="2940"/>
                    <a:pt x="2598" y="2986"/>
                    <a:pt x="2560" y="3033"/>
                  </a:cubicBezTo>
                  <a:cubicBezTo>
                    <a:pt x="2571" y="2983"/>
                    <a:pt x="2527" y="2939"/>
                    <a:pt x="2478" y="2939"/>
                  </a:cubicBezTo>
                  <a:cubicBezTo>
                    <a:pt x="2473" y="2939"/>
                    <a:pt x="2469" y="2939"/>
                    <a:pt x="2464" y="2940"/>
                  </a:cubicBezTo>
                  <a:cubicBezTo>
                    <a:pt x="2382" y="2954"/>
                    <a:pt x="2337" y="2988"/>
                    <a:pt x="2268" y="3035"/>
                  </a:cubicBezTo>
                  <a:cubicBezTo>
                    <a:pt x="2177" y="3098"/>
                    <a:pt x="2233" y="3235"/>
                    <a:pt x="2321" y="3235"/>
                  </a:cubicBezTo>
                  <a:cubicBezTo>
                    <a:pt x="2338" y="3235"/>
                    <a:pt x="2356" y="3229"/>
                    <a:pt x="2375" y="3217"/>
                  </a:cubicBezTo>
                  <a:cubicBezTo>
                    <a:pt x="2404" y="3198"/>
                    <a:pt x="2429" y="3180"/>
                    <a:pt x="2451" y="3164"/>
                  </a:cubicBezTo>
                  <a:lnTo>
                    <a:pt x="2451" y="3164"/>
                  </a:lnTo>
                  <a:cubicBezTo>
                    <a:pt x="2373" y="3266"/>
                    <a:pt x="2299" y="3370"/>
                    <a:pt x="2229" y="3479"/>
                  </a:cubicBezTo>
                  <a:cubicBezTo>
                    <a:pt x="2218" y="3471"/>
                    <a:pt x="2206" y="3465"/>
                    <a:pt x="2192" y="3465"/>
                  </a:cubicBezTo>
                  <a:cubicBezTo>
                    <a:pt x="2187" y="3465"/>
                    <a:pt x="2182" y="3466"/>
                    <a:pt x="2176" y="3468"/>
                  </a:cubicBezTo>
                  <a:cubicBezTo>
                    <a:pt x="2112" y="3491"/>
                    <a:pt x="2097" y="3499"/>
                    <a:pt x="2047" y="3549"/>
                  </a:cubicBezTo>
                  <a:cubicBezTo>
                    <a:pt x="1999" y="3598"/>
                    <a:pt x="2043" y="3674"/>
                    <a:pt x="2100" y="3674"/>
                  </a:cubicBezTo>
                  <a:cubicBezTo>
                    <a:pt x="2106" y="3674"/>
                    <a:pt x="2111" y="3674"/>
                    <a:pt x="2116" y="3672"/>
                  </a:cubicBezTo>
                  <a:lnTo>
                    <a:pt x="2116" y="3672"/>
                  </a:lnTo>
                  <a:cubicBezTo>
                    <a:pt x="2111" y="3681"/>
                    <a:pt x="2106" y="3689"/>
                    <a:pt x="2103" y="3697"/>
                  </a:cubicBezTo>
                  <a:cubicBezTo>
                    <a:pt x="2101" y="3696"/>
                    <a:pt x="2099" y="3695"/>
                    <a:pt x="2097" y="3695"/>
                  </a:cubicBezTo>
                  <a:cubicBezTo>
                    <a:pt x="2093" y="3695"/>
                    <a:pt x="2089" y="3698"/>
                    <a:pt x="2087" y="3703"/>
                  </a:cubicBezTo>
                  <a:cubicBezTo>
                    <a:pt x="2084" y="3716"/>
                    <a:pt x="2080" y="3728"/>
                    <a:pt x="2076" y="3741"/>
                  </a:cubicBezTo>
                  <a:cubicBezTo>
                    <a:pt x="2057" y="3774"/>
                    <a:pt x="2036" y="3806"/>
                    <a:pt x="2019" y="3841"/>
                  </a:cubicBezTo>
                  <a:cubicBezTo>
                    <a:pt x="2010" y="3857"/>
                    <a:pt x="2022" y="3868"/>
                    <a:pt x="2035" y="3872"/>
                  </a:cubicBezTo>
                  <a:cubicBezTo>
                    <a:pt x="1248" y="5467"/>
                    <a:pt x="926" y="7205"/>
                    <a:pt x="1098" y="8990"/>
                  </a:cubicBezTo>
                  <a:cubicBezTo>
                    <a:pt x="1098" y="8997"/>
                    <a:pt x="1104" y="9001"/>
                    <a:pt x="1109" y="9001"/>
                  </a:cubicBezTo>
                  <a:cubicBezTo>
                    <a:pt x="1114" y="9001"/>
                    <a:pt x="1119" y="8997"/>
                    <a:pt x="1119" y="8990"/>
                  </a:cubicBezTo>
                  <a:cubicBezTo>
                    <a:pt x="990" y="7238"/>
                    <a:pt x="1290" y="5575"/>
                    <a:pt x="2008" y="3995"/>
                  </a:cubicBezTo>
                  <a:lnTo>
                    <a:pt x="2008" y="3995"/>
                  </a:lnTo>
                  <a:cubicBezTo>
                    <a:pt x="1612" y="5455"/>
                    <a:pt x="1413" y="6952"/>
                    <a:pt x="1428" y="8468"/>
                  </a:cubicBezTo>
                  <a:cubicBezTo>
                    <a:pt x="1428" y="8475"/>
                    <a:pt x="1433" y="8478"/>
                    <a:pt x="1438" y="8478"/>
                  </a:cubicBezTo>
                  <a:cubicBezTo>
                    <a:pt x="1444" y="8478"/>
                    <a:pt x="1449" y="8475"/>
                    <a:pt x="1450" y="8468"/>
                  </a:cubicBezTo>
                  <a:cubicBezTo>
                    <a:pt x="1483" y="6894"/>
                    <a:pt x="1691" y="5368"/>
                    <a:pt x="2079" y="3847"/>
                  </a:cubicBezTo>
                  <a:cubicBezTo>
                    <a:pt x="2085" y="3831"/>
                    <a:pt x="2093" y="3816"/>
                    <a:pt x="2099" y="3802"/>
                  </a:cubicBezTo>
                  <a:cubicBezTo>
                    <a:pt x="2219" y="3602"/>
                    <a:pt x="2350" y="3418"/>
                    <a:pt x="2486" y="3246"/>
                  </a:cubicBezTo>
                  <a:cubicBezTo>
                    <a:pt x="2491" y="3263"/>
                    <a:pt x="2507" y="3276"/>
                    <a:pt x="2524" y="3276"/>
                  </a:cubicBezTo>
                  <a:cubicBezTo>
                    <a:pt x="2533" y="3276"/>
                    <a:pt x="2541" y="3273"/>
                    <a:pt x="2548" y="3264"/>
                  </a:cubicBezTo>
                  <a:cubicBezTo>
                    <a:pt x="2600" y="3205"/>
                    <a:pt x="2649" y="3147"/>
                    <a:pt x="2693" y="3080"/>
                  </a:cubicBezTo>
                  <a:cubicBezTo>
                    <a:pt x="2707" y="3058"/>
                    <a:pt x="2697" y="3034"/>
                    <a:pt x="2680" y="3020"/>
                  </a:cubicBezTo>
                  <a:cubicBezTo>
                    <a:pt x="2710" y="2986"/>
                    <a:pt x="2741" y="2954"/>
                    <a:pt x="2772" y="2921"/>
                  </a:cubicBezTo>
                  <a:lnTo>
                    <a:pt x="2772" y="2921"/>
                  </a:lnTo>
                  <a:cubicBezTo>
                    <a:pt x="2746" y="3009"/>
                    <a:pt x="2721" y="3091"/>
                    <a:pt x="2715" y="3182"/>
                  </a:cubicBezTo>
                  <a:cubicBezTo>
                    <a:pt x="2710" y="3232"/>
                    <a:pt x="2759" y="3264"/>
                    <a:pt x="2805" y="3264"/>
                  </a:cubicBezTo>
                  <a:cubicBezTo>
                    <a:pt x="2812" y="3264"/>
                    <a:pt x="2819" y="3264"/>
                    <a:pt x="2827" y="3262"/>
                  </a:cubicBezTo>
                  <a:lnTo>
                    <a:pt x="2827" y="3262"/>
                  </a:lnTo>
                  <a:cubicBezTo>
                    <a:pt x="2523" y="3707"/>
                    <a:pt x="2300" y="4204"/>
                    <a:pt x="2178" y="4743"/>
                  </a:cubicBezTo>
                  <a:cubicBezTo>
                    <a:pt x="2175" y="4755"/>
                    <a:pt x="2185" y="4763"/>
                    <a:pt x="2195" y="4763"/>
                  </a:cubicBezTo>
                  <a:cubicBezTo>
                    <a:pt x="2201" y="4763"/>
                    <a:pt x="2207" y="4759"/>
                    <a:pt x="2210" y="4752"/>
                  </a:cubicBezTo>
                  <a:cubicBezTo>
                    <a:pt x="2462" y="3829"/>
                    <a:pt x="2938" y="3028"/>
                    <a:pt x="3648" y="2405"/>
                  </a:cubicBezTo>
                  <a:cubicBezTo>
                    <a:pt x="3658" y="2410"/>
                    <a:pt x="3670" y="2413"/>
                    <a:pt x="3681" y="2413"/>
                  </a:cubicBezTo>
                  <a:cubicBezTo>
                    <a:pt x="3699" y="2413"/>
                    <a:pt x="3717" y="2406"/>
                    <a:pt x="3733" y="2386"/>
                  </a:cubicBezTo>
                  <a:cubicBezTo>
                    <a:pt x="3763" y="2350"/>
                    <a:pt x="3783" y="2317"/>
                    <a:pt x="3797" y="2283"/>
                  </a:cubicBezTo>
                  <a:cubicBezTo>
                    <a:pt x="3845" y="2242"/>
                    <a:pt x="3891" y="2203"/>
                    <a:pt x="3941" y="2165"/>
                  </a:cubicBezTo>
                  <a:cubicBezTo>
                    <a:pt x="3957" y="2153"/>
                    <a:pt x="3947" y="2128"/>
                    <a:pt x="3932" y="2128"/>
                  </a:cubicBezTo>
                  <a:cubicBezTo>
                    <a:pt x="3929" y="2128"/>
                    <a:pt x="3926" y="2129"/>
                    <a:pt x="3922" y="2132"/>
                  </a:cubicBezTo>
                  <a:cubicBezTo>
                    <a:pt x="3884" y="2160"/>
                    <a:pt x="3847" y="2191"/>
                    <a:pt x="3809" y="2222"/>
                  </a:cubicBezTo>
                  <a:cubicBezTo>
                    <a:pt x="3814" y="2201"/>
                    <a:pt x="3821" y="2184"/>
                    <a:pt x="3822" y="2160"/>
                  </a:cubicBezTo>
                  <a:cubicBezTo>
                    <a:pt x="3824" y="2144"/>
                    <a:pt x="3819" y="2130"/>
                    <a:pt x="3812" y="2119"/>
                  </a:cubicBezTo>
                  <a:cubicBezTo>
                    <a:pt x="3872" y="2086"/>
                    <a:pt x="3933" y="2051"/>
                    <a:pt x="3992" y="2022"/>
                  </a:cubicBezTo>
                  <a:lnTo>
                    <a:pt x="3992" y="2022"/>
                  </a:lnTo>
                  <a:cubicBezTo>
                    <a:pt x="3972" y="2076"/>
                    <a:pt x="3955" y="2119"/>
                    <a:pt x="3954" y="2181"/>
                  </a:cubicBezTo>
                  <a:cubicBezTo>
                    <a:pt x="3953" y="2234"/>
                    <a:pt x="3992" y="2261"/>
                    <a:pt x="4033" y="2261"/>
                  </a:cubicBezTo>
                  <a:cubicBezTo>
                    <a:pt x="4061" y="2261"/>
                    <a:pt x="4091" y="2248"/>
                    <a:pt x="4109" y="2223"/>
                  </a:cubicBezTo>
                  <a:cubicBezTo>
                    <a:pt x="4150" y="2171"/>
                    <a:pt x="4163" y="2124"/>
                    <a:pt x="4182" y="2060"/>
                  </a:cubicBezTo>
                  <a:cubicBezTo>
                    <a:pt x="4197" y="2007"/>
                    <a:pt x="4170" y="1974"/>
                    <a:pt x="4133" y="1959"/>
                  </a:cubicBezTo>
                  <a:cubicBezTo>
                    <a:pt x="4178" y="1937"/>
                    <a:pt x="4222" y="1915"/>
                    <a:pt x="4267" y="1896"/>
                  </a:cubicBezTo>
                  <a:lnTo>
                    <a:pt x="4267" y="1896"/>
                  </a:lnTo>
                  <a:cubicBezTo>
                    <a:pt x="4263" y="1904"/>
                    <a:pt x="4255" y="1910"/>
                    <a:pt x="4252" y="1918"/>
                  </a:cubicBezTo>
                  <a:cubicBezTo>
                    <a:pt x="4215" y="1985"/>
                    <a:pt x="4268" y="2048"/>
                    <a:pt x="4331" y="2048"/>
                  </a:cubicBezTo>
                  <a:cubicBezTo>
                    <a:pt x="4344" y="2048"/>
                    <a:pt x="4359" y="2045"/>
                    <a:pt x="4372" y="2039"/>
                  </a:cubicBezTo>
                  <a:cubicBezTo>
                    <a:pt x="4455" y="2001"/>
                    <a:pt x="4515" y="1941"/>
                    <a:pt x="4590" y="1890"/>
                  </a:cubicBezTo>
                  <a:cubicBezTo>
                    <a:pt x="4633" y="1861"/>
                    <a:pt x="4636" y="1809"/>
                    <a:pt x="4617" y="1771"/>
                  </a:cubicBezTo>
                  <a:cubicBezTo>
                    <a:pt x="4889" y="1685"/>
                    <a:pt x="5170" y="1624"/>
                    <a:pt x="5458" y="1591"/>
                  </a:cubicBezTo>
                  <a:cubicBezTo>
                    <a:pt x="5555" y="1641"/>
                    <a:pt x="5660" y="1678"/>
                    <a:pt x="5761" y="1678"/>
                  </a:cubicBezTo>
                  <a:cubicBezTo>
                    <a:pt x="5791" y="1678"/>
                    <a:pt x="5820" y="1674"/>
                    <a:pt x="5848" y="1668"/>
                  </a:cubicBezTo>
                  <a:cubicBezTo>
                    <a:pt x="5903" y="1655"/>
                    <a:pt x="5918" y="1605"/>
                    <a:pt x="5907" y="1561"/>
                  </a:cubicBezTo>
                  <a:cubicBezTo>
                    <a:pt x="5919" y="1561"/>
                    <a:pt x="5931" y="1560"/>
                    <a:pt x="5943" y="1560"/>
                  </a:cubicBezTo>
                  <a:cubicBezTo>
                    <a:pt x="5997" y="1560"/>
                    <a:pt x="6050" y="1562"/>
                    <a:pt x="6104" y="1565"/>
                  </a:cubicBezTo>
                  <a:cubicBezTo>
                    <a:pt x="6106" y="1585"/>
                    <a:pt x="6113" y="1603"/>
                    <a:pt x="6127" y="1618"/>
                  </a:cubicBezTo>
                  <a:cubicBezTo>
                    <a:pt x="5988" y="1632"/>
                    <a:pt x="5861" y="1755"/>
                    <a:pt x="5784" y="1861"/>
                  </a:cubicBezTo>
                  <a:cubicBezTo>
                    <a:pt x="5740" y="1921"/>
                    <a:pt x="5804" y="1995"/>
                    <a:pt x="5866" y="1995"/>
                  </a:cubicBezTo>
                  <a:cubicBezTo>
                    <a:pt x="5886" y="1995"/>
                    <a:pt x="5906" y="1987"/>
                    <a:pt x="5922" y="1968"/>
                  </a:cubicBezTo>
                  <a:cubicBezTo>
                    <a:pt x="6019" y="1848"/>
                    <a:pt x="6155" y="1823"/>
                    <a:pt x="6269" y="1732"/>
                  </a:cubicBezTo>
                  <a:cubicBezTo>
                    <a:pt x="6287" y="1720"/>
                    <a:pt x="6288" y="1701"/>
                    <a:pt x="6286" y="1685"/>
                  </a:cubicBezTo>
                  <a:lnTo>
                    <a:pt x="6286" y="1685"/>
                  </a:lnTo>
                  <a:cubicBezTo>
                    <a:pt x="6325" y="1698"/>
                    <a:pt x="6367" y="1708"/>
                    <a:pt x="6408" y="1721"/>
                  </a:cubicBezTo>
                  <a:cubicBezTo>
                    <a:pt x="6352" y="1768"/>
                    <a:pt x="6305" y="1825"/>
                    <a:pt x="6265" y="1884"/>
                  </a:cubicBezTo>
                  <a:cubicBezTo>
                    <a:pt x="6228" y="1941"/>
                    <a:pt x="6284" y="2006"/>
                    <a:pt x="6340" y="2006"/>
                  </a:cubicBezTo>
                  <a:cubicBezTo>
                    <a:pt x="6359" y="2006"/>
                    <a:pt x="6377" y="1999"/>
                    <a:pt x="6392" y="1982"/>
                  </a:cubicBezTo>
                  <a:cubicBezTo>
                    <a:pt x="6479" y="1884"/>
                    <a:pt x="6586" y="1848"/>
                    <a:pt x="6693" y="1783"/>
                  </a:cubicBezTo>
                  <a:cubicBezTo>
                    <a:pt x="6718" y="1786"/>
                    <a:pt x="6743" y="1787"/>
                    <a:pt x="6767" y="1787"/>
                  </a:cubicBezTo>
                  <a:cubicBezTo>
                    <a:pt x="6810" y="1787"/>
                    <a:pt x="6851" y="1783"/>
                    <a:pt x="6891" y="1771"/>
                  </a:cubicBezTo>
                  <a:cubicBezTo>
                    <a:pt x="6948" y="1755"/>
                    <a:pt x="6966" y="1702"/>
                    <a:pt x="6954" y="1655"/>
                  </a:cubicBezTo>
                  <a:lnTo>
                    <a:pt x="6954" y="1655"/>
                  </a:lnTo>
                  <a:cubicBezTo>
                    <a:pt x="7042" y="1673"/>
                    <a:pt x="7130" y="1687"/>
                    <a:pt x="7216" y="1708"/>
                  </a:cubicBezTo>
                  <a:cubicBezTo>
                    <a:pt x="7226" y="1721"/>
                    <a:pt x="7232" y="1734"/>
                    <a:pt x="7244" y="1749"/>
                  </a:cubicBezTo>
                  <a:cubicBezTo>
                    <a:pt x="7262" y="1768"/>
                    <a:pt x="7288" y="1778"/>
                    <a:pt x="7315" y="1778"/>
                  </a:cubicBezTo>
                  <a:cubicBezTo>
                    <a:pt x="7333" y="1778"/>
                    <a:pt x="7350" y="1773"/>
                    <a:pt x="7365" y="1764"/>
                  </a:cubicBezTo>
                  <a:cubicBezTo>
                    <a:pt x="7369" y="1762"/>
                    <a:pt x="7373" y="1758"/>
                    <a:pt x="7375" y="1755"/>
                  </a:cubicBezTo>
                  <a:cubicBezTo>
                    <a:pt x="7443" y="1774"/>
                    <a:pt x="7509" y="1791"/>
                    <a:pt x="7575" y="1812"/>
                  </a:cubicBezTo>
                  <a:cubicBezTo>
                    <a:pt x="7467" y="1814"/>
                    <a:pt x="7360" y="1854"/>
                    <a:pt x="7263" y="1912"/>
                  </a:cubicBezTo>
                  <a:cubicBezTo>
                    <a:pt x="7189" y="1958"/>
                    <a:pt x="7234" y="2051"/>
                    <a:pt x="7306" y="2051"/>
                  </a:cubicBezTo>
                  <a:cubicBezTo>
                    <a:pt x="7317" y="2051"/>
                    <a:pt x="7329" y="2049"/>
                    <a:pt x="7341" y="2044"/>
                  </a:cubicBezTo>
                  <a:cubicBezTo>
                    <a:pt x="7468" y="1990"/>
                    <a:pt x="7594" y="2007"/>
                    <a:pt x="7725" y="1985"/>
                  </a:cubicBezTo>
                  <a:cubicBezTo>
                    <a:pt x="7773" y="1978"/>
                    <a:pt x="7791" y="1921"/>
                    <a:pt x="7774" y="1879"/>
                  </a:cubicBezTo>
                  <a:lnTo>
                    <a:pt x="7774" y="1879"/>
                  </a:lnTo>
                  <a:cubicBezTo>
                    <a:pt x="7881" y="1917"/>
                    <a:pt x="7988" y="1955"/>
                    <a:pt x="8092" y="1999"/>
                  </a:cubicBezTo>
                  <a:cubicBezTo>
                    <a:pt x="8104" y="2004"/>
                    <a:pt x="8113" y="2011"/>
                    <a:pt x="8125" y="2016"/>
                  </a:cubicBezTo>
                  <a:cubicBezTo>
                    <a:pt x="8056" y="2000"/>
                    <a:pt x="7984" y="1997"/>
                    <a:pt x="7911" y="1997"/>
                  </a:cubicBezTo>
                  <a:cubicBezTo>
                    <a:pt x="7873" y="1997"/>
                    <a:pt x="7835" y="1998"/>
                    <a:pt x="7797" y="1998"/>
                  </a:cubicBezTo>
                  <a:cubicBezTo>
                    <a:pt x="7693" y="1999"/>
                    <a:pt x="7680" y="2139"/>
                    <a:pt x="7773" y="2171"/>
                  </a:cubicBezTo>
                  <a:cubicBezTo>
                    <a:pt x="7849" y="2198"/>
                    <a:pt x="7929" y="2218"/>
                    <a:pt x="8009" y="2218"/>
                  </a:cubicBezTo>
                  <a:cubicBezTo>
                    <a:pt x="8056" y="2218"/>
                    <a:pt x="8104" y="2211"/>
                    <a:pt x="8149" y="2194"/>
                  </a:cubicBezTo>
                  <a:cubicBezTo>
                    <a:pt x="8212" y="2171"/>
                    <a:pt x="8232" y="2096"/>
                    <a:pt x="8199" y="2050"/>
                  </a:cubicBezTo>
                  <a:lnTo>
                    <a:pt x="8199" y="2050"/>
                  </a:lnTo>
                  <a:cubicBezTo>
                    <a:pt x="8213" y="2057"/>
                    <a:pt x="8227" y="2064"/>
                    <a:pt x="8242" y="2071"/>
                  </a:cubicBezTo>
                  <a:cubicBezTo>
                    <a:pt x="8252" y="2099"/>
                    <a:pt x="8270" y="2124"/>
                    <a:pt x="8293" y="2149"/>
                  </a:cubicBezTo>
                  <a:cubicBezTo>
                    <a:pt x="8284" y="2151"/>
                    <a:pt x="8277" y="2153"/>
                    <a:pt x="8269" y="2156"/>
                  </a:cubicBezTo>
                  <a:cubicBezTo>
                    <a:pt x="8174" y="2183"/>
                    <a:pt x="8202" y="2320"/>
                    <a:pt x="8291" y="2320"/>
                  </a:cubicBezTo>
                  <a:cubicBezTo>
                    <a:pt x="8298" y="2320"/>
                    <a:pt x="8306" y="2319"/>
                    <a:pt x="8313" y="2317"/>
                  </a:cubicBezTo>
                  <a:cubicBezTo>
                    <a:pt x="8428" y="2289"/>
                    <a:pt x="8544" y="2299"/>
                    <a:pt x="8658" y="2276"/>
                  </a:cubicBezTo>
                  <a:cubicBezTo>
                    <a:pt x="10229" y="3112"/>
                    <a:pt x="11415" y="4467"/>
                    <a:pt x="12319" y="5996"/>
                  </a:cubicBezTo>
                  <a:cubicBezTo>
                    <a:pt x="14043" y="9449"/>
                    <a:pt x="15134" y="13169"/>
                    <a:pt x="16131" y="16886"/>
                  </a:cubicBezTo>
                  <a:cubicBezTo>
                    <a:pt x="16139" y="16916"/>
                    <a:pt x="16161" y="16929"/>
                    <a:pt x="16184" y="16929"/>
                  </a:cubicBezTo>
                  <a:cubicBezTo>
                    <a:pt x="16219" y="16929"/>
                    <a:pt x="16255" y="16900"/>
                    <a:pt x="16246" y="16854"/>
                  </a:cubicBezTo>
                  <a:cubicBezTo>
                    <a:pt x="15650" y="14159"/>
                    <a:pt x="14924" y="11545"/>
                    <a:pt x="13861" y="9009"/>
                  </a:cubicBezTo>
                  <a:cubicBezTo>
                    <a:pt x="13016" y="6989"/>
                    <a:pt x="12178" y="4656"/>
                    <a:pt x="10679" y="3018"/>
                  </a:cubicBezTo>
                  <a:cubicBezTo>
                    <a:pt x="10182" y="2475"/>
                    <a:pt x="9581" y="1961"/>
                    <a:pt x="8920" y="1529"/>
                  </a:cubicBezTo>
                  <a:cubicBezTo>
                    <a:pt x="8922" y="1511"/>
                    <a:pt x="8920" y="1495"/>
                    <a:pt x="8912" y="1477"/>
                  </a:cubicBezTo>
                  <a:cubicBezTo>
                    <a:pt x="8872" y="1395"/>
                    <a:pt x="8809" y="1336"/>
                    <a:pt x="8734" y="1284"/>
                  </a:cubicBezTo>
                  <a:cubicBezTo>
                    <a:pt x="8724" y="1277"/>
                    <a:pt x="8713" y="1274"/>
                    <a:pt x="8701" y="1274"/>
                  </a:cubicBezTo>
                  <a:cubicBezTo>
                    <a:pt x="8662" y="1274"/>
                    <a:pt x="8621" y="1305"/>
                    <a:pt x="8626" y="1345"/>
                  </a:cubicBezTo>
                  <a:cubicBezTo>
                    <a:pt x="8346" y="1176"/>
                    <a:pt x="8058" y="1022"/>
                    <a:pt x="7762" y="888"/>
                  </a:cubicBezTo>
                  <a:cubicBezTo>
                    <a:pt x="7755" y="856"/>
                    <a:pt x="7749" y="827"/>
                    <a:pt x="7748" y="793"/>
                  </a:cubicBezTo>
                  <a:cubicBezTo>
                    <a:pt x="7744" y="732"/>
                    <a:pt x="7692" y="695"/>
                    <a:pt x="7642" y="695"/>
                  </a:cubicBezTo>
                  <a:cubicBezTo>
                    <a:pt x="7603" y="695"/>
                    <a:pt x="7566" y="717"/>
                    <a:pt x="7553" y="766"/>
                  </a:cubicBezTo>
                  <a:cubicBezTo>
                    <a:pt x="7551" y="776"/>
                    <a:pt x="7551" y="787"/>
                    <a:pt x="7549" y="797"/>
                  </a:cubicBezTo>
                  <a:cubicBezTo>
                    <a:pt x="7495" y="774"/>
                    <a:pt x="7443" y="752"/>
                    <a:pt x="7388" y="731"/>
                  </a:cubicBezTo>
                  <a:cubicBezTo>
                    <a:pt x="7388" y="715"/>
                    <a:pt x="7384" y="699"/>
                    <a:pt x="7373" y="685"/>
                  </a:cubicBezTo>
                  <a:cubicBezTo>
                    <a:pt x="7329" y="630"/>
                    <a:pt x="7286" y="596"/>
                    <a:pt x="7233" y="551"/>
                  </a:cubicBezTo>
                  <a:cubicBezTo>
                    <a:pt x="7216" y="538"/>
                    <a:pt x="7198" y="532"/>
                    <a:pt x="7180" y="532"/>
                  </a:cubicBezTo>
                  <a:cubicBezTo>
                    <a:pt x="7132" y="532"/>
                    <a:pt x="7089" y="578"/>
                    <a:pt x="7101" y="626"/>
                  </a:cubicBezTo>
                  <a:cubicBezTo>
                    <a:pt x="7075" y="619"/>
                    <a:pt x="7051" y="611"/>
                    <a:pt x="7026" y="602"/>
                  </a:cubicBezTo>
                  <a:cubicBezTo>
                    <a:pt x="7029" y="584"/>
                    <a:pt x="7029" y="568"/>
                    <a:pt x="7022" y="551"/>
                  </a:cubicBezTo>
                  <a:cubicBezTo>
                    <a:pt x="6975" y="473"/>
                    <a:pt x="6909" y="410"/>
                    <a:pt x="6867" y="328"/>
                  </a:cubicBezTo>
                  <a:cubicBezTo>
                    <a:pt x="6850" y="295"/>
                    <a:pt x="6823" y="281"/>
                    <a:pt x="6795" y="281"/>
                  </a:cubicBezTo>
                  <a:cubicBezTo>
                    <a:pt x="6740" y="281"/>
                    <a:pt x="6682" y="334"/>
                    <a:pt x="6698" y="399"/>
                  </a:cubicBezTo>
                  <a:cubicBezTo>
                    <a:pt x="6707" y="442"/>
                    <a:pt x="6723" y="480"/>
                    <a:pt x="6742" y="516"/>
                  </a:cubicBezTo>
                  <a:cubicBezTo>
                    <a:pt x="6719" y="509"/>
                    <a:pt x="6699" y="504"/>
                    <a:pt x="6676" y="499"/>
                  </a:cubicBezTo>
                  <a:cubicBezTo>
                    <a:pt x="6662" y="475"/>
                    <a:pt x="6651" y="452"/>
                    <a:pt x="6649" y="429"/>
                  </a:cubicBezTo>
                  <a:cubicBezTo>
                    <a:pt x="6644" y="368"/>
                    <a:pt x="6592" y="336"/>
                    <a:pt x="6543" y="336"/>
                  </a:cubicBezTo>
                  <a:cubicBezTo>
                    <a:pt x="6495" y="336"/>
                    <a:pt x="6450" y="367"/>
                    <a:pt x="6454" y="429"/>
                  </a:cubicBezTo>
                  <a:cubicBezTo>
                    <a:pt x="6454" y="436"/>
                    <a:pt x="6457" y="441"/>
                    <a:pt x="6457" y="447"/>
                  </a:cubicBezTo>
                  <a:cubicBezTo>
                    <a:pt x="6426" y="439"/>
                    <a:pt x="6394" y="431"/>
                    <a:pt x="6362" y="424"/>
                  </a:cubicBezTo>
                  <a:cubicBezTo>
                    <a:pt x="6363" y="415"/>
                    <a:pt x="6365" y="404"/>
                    <a:pt x="6362" y="395"/>
                  </a:cubicBezTo>
                  <a:cubicBezTo>
                    <a:pt x="6323" y="244"/>
                    <a:pt x="6178" y="156"/>
                    <a:pt x="6053" y="75"/>
                  </a:cubicBezTo>
                  <a:cubicBezTo>
                    <a:pt x="6038" y="65"/>
                    <a:pt x="6023" y="61"/>
                    <a:pt x="6008" y="61"/>
                  </a:cubicBezTo>
                  <a:cubicBezTo>
                    <a:pt x="5936" y="61"/>
                    <a:pt x="5874" y="163"/>
                    <a:pt x="5941" y="221"/>
                  </a:cubicBezTo>
                  <a:cubicBezTo>
                    <a:pt x="6000" y="272"/>
                    <a:pt x="6056" y="329"/>
                    <a:pt x="6114" y="380"/>
                  </a:cubicBezTo>
                  <a:cubicBezTo>
                    <a:pt x="6026" y="366"/>
                    <a:pt x="5937" y="353"/>
                    <a:pt x="5848" y="344"/>
                  </a:cubicBezTo>
                  <a:cubicBezTo>
                    <a:pt x="5786" y="194"/>
                    <a:pt x="5632" y="91"/>
                    <a:pt x="5499" y="11"/>
                  </a:cubicBezTo>
                  <a:cubicBezTo>
                    <a:pt x="5486" y="3"/>
                    <a:pt x="5472" y="0"/>
                    <a:pt x="54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20"/>
            <p:cNvSpPr/>
            <p:nvPr/>
          </p:nvSpPr>
          <p:spPr>
            <a:xfrm>
              <a:off x="5183300" y="3342275"/>
              <a:ext cx="256025" cy="522875"/>
            </a:xfrm>
            <a:custGeom>
              <a:avLst/>
              <a:gdLst/>
              <a:ahLst/>
              <a:cxnLst/>
              <a:rect l="l" t="t" r="r" b="b"/>
              <a:pathLst>
                <a:path w="10241" h="20915" extrusionOk="0">
                  <a:moveTo>
                    <a:pt x="1" y="0"/>
                  </a:moveTo>
                  <a:lnTo>
                    <a:pt x="1" y="0"/>
                  </a:lnTo>
                  <a:cubicBezTo>
                    <a:pt x="4295" y="5395"/>
                    <a:pt x="7374" y="11753"/>
                    <a:pt x="8945" y="18467"/>
                  </a:cubicBezTo>
                  <a:lnTo>
                    <a:pt x="9294" y="20914"/>
                  </a:lnTo>
                  <a:cubicBezTo>
                    <a:pt x="10241" y="16981"/>
                    <a:pt x="9599" y="12746"/>
                    <a:pt x="7845" y="9101"/>
                  </a:cubicBezTo>
                  <a:cubicBezTo>
                    <a:pt x="6090" y="5454"/>
                    <a:pt x="3274" y="2377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20"/>
            <p:cNvSpPr/>
            <p:nvPr/>
          </p:nvSpPr>
          <p:spPr>
            <a:xfrm>
              <a:off x="5401775" y="3343525"/>
              <a:ext cx="433950" cy="451250"/>
            </a:xfrm>
            <a:custGeom>
              <a:avLst/>
              <a:gdLst/>
              <a:ahLst/>
              <a:cxnLst/>
              <a:rect l="l" t="t" r="r" b="b"/>
              <a:pathLst>
                <a:path w="17358" h="18050" extrusionOk="0">
                  <a:moveTo>
                    <a:pt x="3861" y="2360"/>
                  </a:moveTo>
                  <a:lnTo>
                    <a:pt x="3861" y="2360"/>
                  </a:lnTo>
                  <a:cubicBezTo>
                    <a:pt x="3850" y="2386"/>
                    <a:pt x="3841" y="2410"/>
                    <a:pt x="3835" y="2442"/>
                  </a:cubicBezTo>
                  <a:cubicBezTo>
                    <a:pt x="3830" y="2470"/>
                    <a:pt x="3844" y="2499"/>
                    <a:pt x="3863" y="2519"/>
                  </a:cubicBezTo>
                  <a:cubicBezTo>
                    <a:pt x="3783" y="2589"/>
                    <a:pt x="3706" y="2664"/>
                    <a:pt x="3630" y="2739"/>
                  </a:cubicBezTo>
                  <a:cubicBezTo>
                    <a:pt x="3662" y="2686"/>
                    <a:pt x="3690" y="2634"/>
                    <a:pt x="3719" y="2577"/>
                  </a:cubicBezTo>
                  <a:cubicBezTo>
                    <a:pt x="3741" y="2532"/>
                    <a:pt x="3729" y="2489"/>
                    <a:pt x="3706" y="2460"/>
                  </a:cubicBezTo>
                  <a:cubicBezTo>
                    <a:pt x="3757" y="2424"/>
                    <a:pt x="3811" y="2393"/>
                    <a:pt x="3861" y="2360"/>
                  </a:cubicBezTo>
                  <a:close/>
                  <a:moveTo>
                    <a:pt x="3450" y="2650"/>
                  </a:moveTo>
                  <a:lnTo>
                    <a:pt x="3450" y="2650"/>
                  </a:lnTo>
                  <a:cubicBezTo>
                    <a:pt x="3438" y="2677"/>
                    <a:pt x="3428" y="2704"/>
                    <a:pt x="3422" y="2733"/>
                  </a:cubicBezTo>
                  <a:cubicBezTo>
                    <a:pt x="3409" y="2792"/>
                    <a:pt x="3461" y="2850"/>
                    <a:pt x="3516" y="2850"/>
                  </a:cubicBezTo>
                  <a:cubicBezTo>
                    <a:pt x="3517" y="2850"/>
                    <a:pt x="3518" y="2850"/>
                    <a:pt x="3518" y="2850"/>
                  </a:cubicBezTo>
                  <a:lnTo>
                    <a:pt x="3518" y="2850"/>
                  </a:lnTo>
                  <a:cubicBezTo>
                    <a:pt x="3354" y="3022"/>
                    <a:pt x="3205" y="3206"/>
                    <a:pt x="3071" y="3397"/>
                  </a:cubicBezTo>
                  <a:cubicBezTo>
                    <a:pt x="3108" y="3304"/>
                    <a:pt x="3129" y="3211"/>
                    <a:pt x="3151" y="3112"/>
                  </a:cubicBezTo>
                  <a:cubicBezTo>
                    <a:pt x="3165" y="3045"/>
                    <a:pt x="3114" y="3006"/>
                    <a:pt x="3063" y="3006"/>
                  </a:cubicBezTo>
                  <a:cubicBezTo>
                    <a:pt x="3055" y="3006"/>
                    <a:pt x="3048" y="3007"/>
                    <a:pt x="3040" y="3009"/>
                  </a:cubicBezTo>
                  <a:cubicBezTo>
                    <a:pt x="3170" y="2880"/>
                    <a:pt x="3308" y="2762"/>
                    <a:pt x="3450" y="2650"/>
                  </a:cubicBezTo>
                  <a:close/>
                  <a:moveTo>
                    <a:pt x="5830" y="1"/>
                  </a:moveTo>
                  <a:cubicBezTo>
                    <a:pt x="5763" y="1"/>
                    <a:pt x="5707" y="90"/>
                    <a:pt x="5768" y="143"/>
                  </a:cubicBezTo>
                  <a:cubicBezTo>
                    <a:pt x="5836" y="203"/>
                    <a:pt x="5897" y="274"/>
                    <a:pt x="5963" y="340"/>
                  </a:cubicBezTo>
                  <a:cubicBezTo>
                    <a:pt x="5915" y="338"/>
                    <a:pt x="5868" y="333"/>
                    <a:pt x="5819" y="331"/>
                  </a:cubicBezTo>
                  <a:lnTo>
                    <a:pt x="5800" y="331"/>
                  </a:lnTo>
                  <a:cubicBezTo>
                    <a:pt x="5714" y="239"/>
                    <a:pt x="5579" y="194"/>
                    <a:pt x="5459" y="156"/>
                  </a:cubicBezTo>
                  <a:cubicBezTo>
                    <a:pt x="5449" y="153"/>
                    <a:pt x="5440" y="151"/>
                    <a:pt x="5431" y="151"/>
                  </a:cubicBezTo>
                  <a:cubicBezTo>
                    <a:pt x="5343" y="151"/>
                    <a:pt x="5313" y="297"/>
                    <a:pt x="5412" y="330"/>
                  </a:cubicBezTo>
                  <a:cubicBezTo>
                    <a:pt x="5419" y="331"/>
                    <a:pt x="5425" y="334"/>
                    <a:pt x="5430" y="338"/>
                  </a:cubicBezTo>
                  <a:cubicBezTo>
                    <a:pt x="5360" y="340"/>
                    <a:pt x="5290" y="347"/>
                    <a:pt x="5220" y="356"/>
                  </a:cubicBezTo>
                  <a:cubicBezTo>
                    <a:pt x="5120" y="331"/>
                    <a:pt x="5020" y="312"/>
                    <a:pt x="4932" y="283"/>
                  </a:cubicBezTo>
                  <a:cubicBezTo>
                    <a:pt x="4923" y="280"/>
                    <a:pt x="4914" y="279"/>
                    <a:pt x="4907" y="279"/>
                  </a:cubicBezTo>
                  <a:cubicBezTo>
                    <a:pt x="4847" y="279"/>
                    <a:pt x="4825" y="357"/>
                    <a:pt x="4861" y="404"/>
                  </a:cubicBezTo>
                  <a:cubicBezTo>
                    <a:pt x="4802" y="415"/>
                    <a:pt x="4744" y="428"/>
                    <a:pt x="4684" y="441"/>
                  </a:cubicBezTo>
                  <a:cubicBezTo>
                    <a:pt x="4680" y="434"/>
                    <a:pt x="4676" y="427"/>
                    <a:pt x="4670" y="422"/>
                  </a:cubicBezTo>
                  <a:cubicBezTo>
                    <a:pt x="4611" y="378"/>
                    <a:pt x="4543" y="356"/>
                    <a:pt x="4483" y="311"/>
                  </a:cubicBezTo>
                  <a:cubicBezTo>
                    <a:pt x="4471" y="302"/>
                    <a:pt x="4458" y="298"/>
                    <a:pt x="4446" y="298"/>
                  </a:cubicBezTo>
                  <a:cubicBezTo>
                    <a:pt x="4387" y="298"/>
                    <a:pt x="4336" y="386"/>
                    <a:pt x="4390" y="432"/>
                  </a:cubicBezTo>
                  <a:cubicBezTo>
                    <a:pt x="4420" y="455"/>
                    <a:pt x="4446" y="473"/>
                    <a:pt x="4473" y="490"/>
                  </a:cubicBezTo>
                  <a:cubicBezTo>
                    <a:pt x="4371" y="517"/>
                    <a:pt x="4273" y="549"/>
                    <a:pt x="4174" y="582"/>
                  </a:cubicBezTo>
                  <a:cubicBezTo>
                    <a:pt x="4172" y="569"/>
                    <a:pt x="4170" y="555"/>
                    <a:pt x="4159" y="548"/>
                  </a:cubicBezTo>
                  <a:cubicBezTo>
                    <a:pt x="4052" y="465"/>
                    <a:pt x="3936" y="452"/>
                    <a:pt x="3805" y="428"/>
                  </a:cubicBezTo>
                  <a:cubicBezTo>
                    <a:pt x="3799" y="427"/>
                    <a:pt x="3793" y="426"/>
                    <a:pt x="3788" y="426"/>
                  </a:cubicBezTo>
                  <a:cubicBezTo>
                    <a:pt x="3693" y="426"/>
                    <a:pt x="3657" y="568"/>
                    <a:pt x="3760" y="595"/>
                  </a:cubicBezTo>
                  <a:cubicBezTo>
                    <a:pt x="3847" y="619"/>
                    <a:pt x="3924" y="639"/>
                    <a:pt x="4003" y="645"/>
                  </a:cubicBezTo>
                  <a:cubicBezTo>
                    <a:pt x="3626" y="790"/>
                    <a:pt x="3269" y="980"/>
                    <a:pt x="2940" y="1211"/>
                  </a:cubicBezTo>
                  <a:cubicBezTo>
                    <a:pt x="2933" y="1197"/>
                    <a:pt x="2922" y="1184"/>
                    <a:pt x="2902" y="1179"/>
                  </a:cubicBezTo>
                  <a:cubicBezTo>
                    <a:pt x="2782" y="1150"/>
                    <a:pt x="2659" y="1153"/>
                    <a:pt x="2534" y="1146"/>
                  </a:cubicBezTo>
                  <a:cubicBezTo>
                    <a:pt x="2533" y="1146"/>
                    <a:pt x="2531" y="1146"/>
                    <a:pt x="2529" y="1146"/>
                  </a:cubicBezTo>
                  <a:cubicBezTo>
                    <a:pt x="2443" y="1146"/>
                    <a:pt x="2447" y="1280"/>
                    <a:pt x="2534" y="1287"/>
                  </a:cubicBezTo>
                  <a:cubicBezTo>
                    <a:pt x="2618" y="1295"/>
                    <a:pt x="2703" y="1304"/>
                    <a:pt x="2789" y="1304"/>
                  </a:cubicBezTo>
                  <a:cubicBezTo>
                    <a:pt x="2799" y="1304"/>
                    <a:pt x="2809" y="1304"/>
                    <a:pt x="2819" y="1304"/>
                  </a:cubicBezTo>
                  <a:lnTo>
                    <a:pt x="2819" y="1304"/>
                  </a:lnTo>
                  <a:cubicBezTo>
                    <a:pt x="2652" y="1430"/>
                    <a:pt x="2495" y="1565"/>
                    <a:pt x="2346" y="1711"/>
                  </a:cubicBezTo>
                  <a:cubicBezTo>
                    <a:pt x="2337" y="1706"/>
                    <a:pt x="2326" y="1703"/>
                    <a:pt x="2316" y="1703"/>
                  </a:cubicBezTo>
                  <a:cubicBezTo>
                    <a:pt x="2313" y="1703"/>
                    <a:pt x="2309" y="1703"/>
                    <a:pt x="2305" y="1704"/>
                  </a:cubicBezTo>
                  <a:cubicBezTo>
                    <a:pt x="2221" y="1724"/>
                    <a:pt x="2176" y="1758"/>
                    <a:pt x="2106" y="1809"/>
                  </a:cubicBezTo>
                  <a:cubicBezTo>
                    <a:pt x="2047" y="1851"/>
                    <a:pt x="2068" y="1927"/>
                    <a:pt x="2115" y="1952"/>
                  </a:cubicBezTo>
                  <a:cubicBezTo>
                    <a:pt x="2079" y="1992"/>
                    <a:pt x="2042" y="2034"/>
                    <a:pt x="2009" y="2074"/>
                  </a:cubicBezTo>
                  <a:cubicBezTo>
                    <a:pt x="1998" y="2042"/>
                    <a:pt x="1963" y="2016"/>
                    <a:pt x="1927" y="2016"/>
                  </a:cubicBezTo>
                  <a:cubicBezTo>
                    <a:pt x="1923" y="2016"/>
                    <a:pt x="1918" y="2016"/>
                    <a:pt x="1914" y="2017"/>
                  </a:cubicBezTo>
                  <a:cubicBezTo>
                    <a:pt x="1827" y="2035"/>
                    <a:pt x="1780" y="2069"/>
                    <a:pt x="1707" y="2120"/>
                  </a:cubicBezTo>
                  <a:cubicBezTo>
                    <a:pt x="1614" y="2183"/>
                    <a:pt x="1671" y="2320"/>
                    <a:pt x="1758" y="2320"/>
                  </a:cubicBezTo>
                  <a:cubicBezTo>
                    <a:pt x="1776" y="2320"/>
                    <a:pt x="1794" y="2314"/>
                    <a:pt x="1813" y="2302"/>
                  </a:cubicBezTo>
                  <a:cubicBezTo>
                    <a:pt x="1831" y="2291"/>
                    <a:pt x="1841" y="2282"/>
                    <a:pt x="1857" y="2271"/>
                  </a:cubicBezTo>
                  <a:lnTo>
                    <a:pt x="1857" y="2271"/>
                  </a:lnTo>
                  <a:cubicBezTo>
                    <a:pt x="1782" y="2372"/>
                    <a:pt x="1710" y="2474"/>
                    <a:pt x="1643" y="2580"/>
                  </a:cubicBezTo>
                  <a:cubicBezTo>
                    <a:pt x="1637" y="2578"/>
                    <a:pt x="1631" y="2577"/>
                    <a:pt x="1625" y="2577"/>
                  </a:cubicBezTo>
                  <a:cubicBezTo>
                    <a:pt x="1620" y="2577"/>
                    <a:pt x="1615" y="2578"/>
                    <a:pt x="1609" y="2580"/>
                  </a:cubicBezTo>
                  <a:cubicBezTo>
                    <a:pt x="1541" y="2606"/>
                    <a:pt x="1526" y="2615"/>
                    <a:pt x="1473" y="2666"/>
                  </a:cubicBezTo>
                  <a:cubicBezTo>
                    <a:pt x="1427" y="2711"/>
                    <a:pt x="1462" y="2784"/>
                    <a:pt x="1515" y="2794"/>
                  </a:cubicBezTo>
                  <a:cubicBezTo>
                    <a:pt x="1492" y="2833"/>
                    <a:pt x="1470" y="2872"/>
                    <a:pt x="1449" y="2911"/>
                  </a:cubicBezTo>
                  <a:lnTo>
                    <a:pt x="1449" y="2911"/>
                  </a:lnTo>
                  <a:cubicBezTo>
                    <a:pt x="1467" y="2876"/>
                    <a:pt x="1484" y="2840"/>
                    <a:pt x="1504" y="2805"/>
                  </a:cubicBezTo>
                  <a:cubicBezTo>
                    <a:pt x="1511" y="2797"/>
                    <a:pt x="1502" y="2788"/>
                    <a:pt x="1494" y="2788"/>
                  </a:cubicBezTo>
                  <a:cubicBezTo>
                    <a:pt x="1491" y="2788"/>
                    <a:pt x="1487" y="2790"/>
                    <a:pt x="1485" y="2794"/>
                  </a:cubicBezTo>
                  <a:cubicBezTo>
                    <a:pt x="481" y="4453"/>
                    <a:pt x="0" y="6347"/>
                    <a:pt x="119" y="8285"/>
                  </a:cubicBezTo>
                  <a:cubicBezTo>
                    <a:pt x="120" y="8294"/>
                    <a:pt x="128" y="8299"/>
                    <a:pt x="135" y="8299"/>
                  </a:cubicBezTo>
                  <a:cubicBezTo>
                    <a:pt x="142" y="8299"/>
                    <a:pt x="149" y="8294"/>
                    <a:pt x="149" y="8285"/>
                  </a:cubicBezTo>
                  <a:cubicBezTo>
                    <a:pt x="86" y="6385"/>
                    <a:pt x="500" y="4617"/>
                    <a:pt x="1422" y="2963"/>
                  </a:cubicBezTo>
                  <a:lnTo>
                    <a:pt x="1422" y="2963"/>
                  </a:lnTo>
                  <a:cubicBezTo>
                    <a:pt x="1407" y="2995"/>
                    <a:pt x="1431" y="3022"/>
                    <a:pt x="1457" y="3028"/>
                  </a:cubicBezTo>
                  <a:cubicBezTo>
                    <a:pt x="897" y="4228"/>
                    <a:pt x="801" y="5531"/>
                    <a:pt x="742" y="6843"/>
                  </a:cubicBezTo>
                  <a:cubicBezTo>
                    <a:pt x="742" y="6846"/>
                    <a:pt x="744" y="6848"/>
                    <a:pt x="747" y="6848"/>
                  </a:cubicBezTo>
                  <a:cubicBezTo>
                    <a:pt x="750" y="6848"/>
                    <a:pt x="752" y="6846"/>
                    <a:pt x="753" y="6843"/>
                  </a:cubicBezTo>
                  <a:cubicBezTo>
                    <a:pt x="827" y="5532"/>
                    <a:pt x="929" y="4233"/>
                    <a:pt x="1479" y="3028"/>
                  </a:cubicBezTo>
                  <a:cubicBezTo>
                    <a:pt x="1489" y="3025"/>
                    <a:pt x="1498" y="3020"/>
                    <a:pt x="1504" y="3009"/>
                  </a:cubicBezTo>
                  <a:cubicBezTo>
                    <a:pt x="1643" y="2767"/>
                    <a:pt x="1794" y="2550"/>
                    <a:pt x="1952" y="2348"/>
                  </a:cubicBezTo>
                  <a:cubicBezTo>
                    <a:pt x="1960" y="2359"/>
                    <a:pt x="1972" y="2367"/>
                    <a:pt x="1984" y="2367"/>
                  </a:cubicBezTo>
                  <a:cubicBezTo>
                    <a:pt x="1992" y="2367"/>
                    <a:pt x="2000" y="2364"/>
                    <a:pt x="2007" y="2355"/>
                  </a:cubicBezTo>
                  <a:cubicBezTo>
                    <a:pt x="2061" y="2292"/>
                    <a:pt x="2117" y="2232"/>
                    <a:pt x="2159" y="2161"/>
                  </a:cubicBezTo>
                  <a:cubicBezTo>
                    <a:pt x="2171" y="2142"/>
                    <a:pt x="2164" y="2120"/>
                    <a:pt x="2152" y="2106"/>
                  </a:cubicBezTo>
                  <a:cubicBezTo>
                    <a:pt x="2185" y="2068"/>
                    <a:pt x="2219" y="2029"/>
                    <a:pt x="2253" y="1992"/>
                  </a:cubicBezTo>
                  <a:lnTo>
                    <a:pt x="2253" y="1992"/>
                  </a:lnTo>
                  <a:cubicBezTo>
                    <a:pt x="2227" y="2085"/>
                    <a:pt x="2200" y="2174"/>
                    <a:pt x="2191" y="2270"/>
                  </a:cubicBezTo>
                  <a:cubicBezTo>
                    <a:pt x="2187" y="2321"/>
                    <a:pt x="2235" y="2354"/>
                    <a:pt x="2281" y="2354"/>
                  </a:cubicBezTo>
                  <a:cubicBezTo>
                    <a:pt x="2308" y="2354"/>
                    <a:pt x="2335" y="2341"/>
                    <a:pt x="2347" y="2313"/>
                  </a:cubicBezTo>
                  <a:cubicBezTo>
                    <a:pt x="2393" y="2213"/>
                    <a:pt x="2412" y="2110"/>
                    <a:pt x="2438" y="2002"/>
                  </a:cubicBezTo>
                  <a:cubicBezTo>
                    <a:pt x="2453" y="1936"/>
                    <a:pt x="2403" y="1896"/>
                    <a:pt x="2350" y="1896"/>
                  </a:cubicBezTo>
                  <a:cubicBezTo>
                    <a:pt x="2347" y="1896"/>
                    <a:pt x="2344" y="1896"/>
                    <a:pt x="2341" y="1896"/>
                  </a:cubicBezTo>
                  <a:cubicBezTo>
                    <a:pt x="2468" y="1768"/>
                    <a:pt x="2600" y="1652"/>
                    <a:pt x="2735" y="1544"/>
                  </a:cubicBezTo>
                  <a:lnTo>
                    <a:pt x="2735" y="1544"/>
                  </a:lnTo>
                  <a:cubicBezTo>
                    <a:pt x="2725" y="1570"/>
                    <a:pt x="2715" y="1595"/>
                    <a:pt x="2708" y="1622"/>
                  </a:cubicBezTo>
                  <a:cubicBezTo>
                    <a:pt x="2695" y="1681"/>
                    <a:pt x="2748" y="1740"/>
                    <a:pt x="2801" y="1740"/>
                  </a:cubicBezTo>
                  <a:cubicBezTo>
                    <a:pt x="2822" y="1740"/>
                    <a:pt x="2843" y="1732"/>
                    <a:pt x="2861" y="1711"/>
                  </a:cubicBezTo>
                  <a:cubicBezTo>
                    <a:pt x="2924" y="1636"/>
                    <a:pt x="2963" y="1553"/>
                    <a:pt x="3005" y="1465"/>
                  </a:cubicBezTo>
                  <a:cubicBezTo>
                    <a:pt x="3027" y="1421"/>
                    <a:pt x="3016" y="1380"/>
                    <a:pt x="2992" y="1348"/>
                  </a:cubicBezTo>
                  <a:cubicBezTo>
                    <a:pt x="3043" y="1313"/>
                    <a:pt x="3096" y="1281"/>
                    <a:pt x="3148" y="1249"/>
                  </a:cubicBezTo>
                  <a:lnTo>
                    <a:pt x="3148" y="1249"/>
                  </a:lnTo>
                  <a:cubicBezTo>
                    <a:pt x="3137" y="1275"/>
                    <a:pt x="3128" y="1299"/>
                    <a:pt x="3122" y="1331"/>
                  </a:cubicBezTo>
                  <a:cubicBezTo>
                    <a:pt x="3112" y="1385"/>
                    <a:pt x="3160" y="1444"/>
                    <a:pt x="3210" y="1444"/>
                  </a:cubicBezTo>
                  <a:cubicBezTo>
                    <a:pt x="3229" y="1444"/>
                    <a:pt x="3249" y="1436"/>
                    <a:pt x="3265" y="1415"/>
                  </a:cubicBezTo>
                  <a:cubicBezTo>
                    <a:pt x="3327" y="1338"/>
                    <a:pt x="3348" y="1279"/>
                    <a:pt x="3359" y="1178"/>
                  </a:cubicBezTo>
                  <a:cubicBezTo>
                    <a:pt x="3361" y="1159"/>
                    <a:pt x="3354" y="1144"/>
                    <a:pt x="3344" y="1131"/>
                  </a:cubicBezTo>
                  <a:cubicBezTo>
                    <a:pt x="3414" y="1093"/>
                    <a:pt x="3485" y="1056"/>
                    <a:pt x="3556" y="1023"/>
                  </a:cubicBezTo>
                  <a:lnTo>
                    <a:pt x="3556" y="1023"/>
                  </a:lnTo>
                  <a:cubicBezTo>
                    <a:pt x="3532" y="1084"/>
                    <a:pt x="3516" y="1131"/>
                    <a:pt x="3513" y="1198"/>
                  </a:cubicBezTo>
                  <a:cubicBezTo>
                    <a:pt x="3512" y="1253"/>
                    <a:pt x="3551" y="1280"/>
                    <a:pt x="3593" y="1280"/>
                  </a:cubicBezTo>
                  <a:cubicBezTo>
                    <a:pt x="3622" y="1280"/>
                    <a:pt x="3651" y="1267"/>
                    <a:pt x="3669" y="1242"/>
                  </a:cubicBezTo>
                  <a:cubicBezTo>
                    <a:pt x="3710" y="1186"/>
                    <a:pt x="3723" y="1134"/>
                    <a:pt x="3744" y="1068"/>
                  </a:cubicBezTo>
                  <a:cubicBezTo>
                    <a:pt x="3760" y="1012"/>
                    <a:pt x="3729" y="975"/>
                    <a:pt x="3690" y="961"/>
                  </a:cubicBezTo>
                  <a:cubicBezTo>
                    <a:pt x="3742" y="938"/>
                    <a:pt x="3797" y="918"/>
                    <a:pt x="3849" y="897"/>
                  </a:cubicBezTo>
                  <a:lnTo>
                    <a:pt x="3849" y="897"/>
                  </a:lnTo>
                  <a:cubicBezTo>
                    <a:pt x="3842" y="905"/>
                    <a:pt x="3836" y="911"/>
                    <a:pt x="3831" y="921"/>
                  </a:cubicBezTo>
                  <a:cubicBezTo>
                    <a:pt x="3794" y="986"/>
                    <a:pt x="3847" y="1052"/>
                    <a:pt x="3910" y="1052"/>
                  </a:cubicBezTo>
                  <a:cubicBezTo>
                    <a:pt x="3924" y="1052"/>
                    <a:pt x="3938" y="1049"/>
                    <a:pt x="3952" y="1042"/>
                  </a:cubicBezTo>
                  <a:cubicBezTo>
                    <a:pt x="4038" y="999"/>
                    <a:pt x="4104" y="937"/>
                    <a:pt x="4184" y="883"/>
                  </a:cubicBezTo>
                  <a:cubicBezTo>
                    <a:pt x="4224" y="855"/>
                    <a:pt x="4231" y="808"/>
                    <a:pt x="4217" y="771"/>
                  </a:cubicBezTo>
                  <a:cubicBezTo>
                    <a:pt x="4535" y="680"/>
                    <a:pt x="4863" y="623"/>
                    <a:pt x="5196" y="600"/>
                  </a:cubicBezTo>
                  <a:cubicBezTo>
                    <a:pt x="5276" y="631"/>
                    <a:pt x="5358" y="652"/>
                    <a:pt x="5439" y="652"/>
                  </a:cubicBezTo>
                  <a:cubicBezTo>
                    <a:pt x="5469" y="652"/>
                    <a:pt x="5499" y="649"/>
                    <a:pt x="5528" y="643"/>
                  </a:cubicBezTo>
                  <a:cubicBezTo>
                    <a:pt x="5560" y="637"/>
                    <a:pt x="5576" y="614"/>
                    <a:pt x="5585" y="588"/>
                  </a:cubicBezTo>
                  <a:cubicBezTo>
                    <a:pt x="5668" y="588"/>
                    <a:pt x="5751" y="592"/>
                    <a:pt x="5836" y="597"/>
                  </a:cubicBezTo>
                  <a:cubicBezTo>
                    <a:pt x="5838" y="600"/>
                    <a:pt x="5842" y="601"/>
                    <a:pt x="5845" y="604"/>
                  </a:cubicBezTo>
                  <a:cubicBezTo>
                    <a:pt x="5692" y="611"/>
                    <a:pt x="5553" y="741"/>
                    <a:pt x="5467" y="859"/>
                  </a:cubicBezTo>
                  <a:cubicBezTo>
                    <a:pt x="5422" y="918"/>
                    <a:pt x="5487" y="993"/>
                    <a:pt x="5548" y="993"/>
                  </a:cubicBezTo>
                  <a:cubicBezTo>
                    <a:pt x="5569" y="993"/>
                    <a:pt x="5589" y="985"/>
                    <a:pt x="5604" y="966"/>
                  </a:cubicBezTo>
                  <a:cubicBezTo>
                    <a:pt x="5709" y="839"/>
                    <a:pt x="5842" y="816"/>
                    <a:pt x="5965" y="726"/>
                  </a:cubicBezTo>
                  <a:cubicBezTo>
                    <a:pt x="5990" y="708"/>
                    <a:pt x="5995" y="681"/>
                    <a:pt x="5986" y="657"/>
                  </a:cubicBezTo>
                  <a:lnTo>
                    <a:pt x="5986" y="657"/>
                  </a:lnTo>
                  <a:cubicBezTo>
                    <a:pt x="6035" y="673"/>
                    <a:pt x="6086" y="687"/>
                    <a:pt x="6141" y="703"/>
                  </a:cubicBezTo>
                  <a:cubicBezTo>
                    <a:pt x="6077" y="754"/>
                    <a:pt x="6023" y="820"/>
                    <a:pt x="5982" y="883"/>
                  </a:cubicBezTo>
                  <a:cubicBezTo>
                    <a:pt x="5958" y="919"/>
                    <a:pt x="5973" y="957"/>
                    <a:pt x="6001" y="982"/>
                  </a:cubicBezTo>
                  <a:cubicBezTo>
                    <a:pt x="5997" y="982"/>
                    <a:pt x="5994" y="982"/>
                    <a:pt x="5990" y="982"/>
                  </a:cubicBezTo>
                  <a:cubicBezTo>
                    <a:pt x="5908" y="982"/>
                    <a:pt x="5867" y="1121"/>
                    <a:pt x="5967" y="1146"/>
                  </a:cubicBezTo>
                  <a:cubicBezTo>
                    <a:pt x="6001" y="1154"/>
                    <a:pt x="6034" y="1164"/>
                    <a:pt x="6068" y="1172"/>
                  </a:cubicBezTo>
                  <a:cubicBezTo>
                    <a:pt x="6074" y="1173"/>
                    <a:pt x="6080" y="1174"/>
                    <a:pt x="6086" y="1174"/>
                  </a:cubicBezTo>
                  <a:cubicBezTo>
                    <a:pt x="6152" y="1174"/>
                    <a:pt x="6189" y="1080"/>
                    <a:pt x="6123" y="1043"/>
                  </a:cubicBezTo>
                  <a:cubicBezTo>
                    <a:pt x="6100" y="1031"/>
                    <a:pt x="6079" y="1018"/>
                    <a:pt x="6056" y="1007"/>
                  </a:cubicBezTo>
                  <a:cubicBezTo>
                    <a:pt x="6075" y="1007"/>
                    <a:pt x="6093" y="999"/>
                    <a:pt x="6109" y="981"/>
                  </a:cubicBezTo>
                  <a:cubicBezTo>
                    <a:pt x="6204" y="870"/>
                    <a:pt x="6316" y="841"/>
                    <a:pt x="6433" y="766"/>
                  </a:cubicBezTo>
                  <a:cubicBezTo>
                    <a:pt x="6460" y="769"/>
                    <a:pt x="6486" y="771"/>
                    <a:pt x="6512" y="771"/>
                  </a:cubicBezTo>
                  <a:cubicBezTo>
                    <a:pt x="6558" y="771"/>
                    <a:pt x="6603" y="766"/>
                    <a:pt x="6644" y="754"/>
                  </a:cubicBezTo>
                  <a:cubicBezTo>
                    <a:pt x="6672" y="746"/>
                    <a:pt x="6689" y="727"/>
                    <a:pt x="6700" y="706"/>
                  </a:cubicBezTo>
                  <a:cubicBezTo>
                    <a:pt x="6874" y="741"/>
                    <a:pt x="7050" y="785"/>
                    <a:pt x="7224" y="836"/>
                  </a:cubicBezTo>
                  <a:cubicBezTo>
                    <a:pt x="7162" y="855"/>
                    <a:pt x="7103" y="883"/>
                    <a:pt x="7046" y="916"/>
                  </a:cubicBezTo>
                  <a:cubicBezTo>
                    <a:pt x="6972" y="961"/>
                    <a:pt x="7018" y="1056"/>
                    <a:pt x="7089" y="1056"/>
                  </a:cubicBezTo>
                  <a:cubicBezTo>
                    <a:pt x="7100" y="1056"/>
                    <a:pt x="7112" y="1054"/>
                    <a:pt x="7124" y="1048"/>
                  </a:cubicBezTo>
                  <a:cubicBezTo>
                    <a:pt x="7261" y="989"/>
                    <a:pt x="7394" y="1005"/>
                    <a:pt x="7535" y="986"/>
                  </a:cubicBezTo>
                  <a:cubicBezTo>
                    <a:pt x="7558" y="982"/>
                    <a:pt x="7572" y="967"/>
                    <a:pt x="7580" y="948"/>
                  </a:cubicBezTo>
                  <a:cubicBezTo>
                    <a:pt x="7641" y="968"/>
                    <a:pt x="7701" y="989"/>
                    <a:pt x="7762" y="1012"/>
                  </a:cubicBezTo>
                  <a:lnTo>
                    <a:pt x="7613" y="1012"/>
                  </a:lnTo>
                  <a:cubicBezTo>
                    <a:pt x="7510" y="1012"/>
                    <a:pt x="7497" y="1153"/>
                    <a:pt x="7590" y="1184"/>
                  </a:cubicBezTo>
                  <a:cubicBezTo>
                    <a:pt x="7671" y="1212"/>
                    <a:pt x="7756" y="1232"/>
                    <a:pt x="7839" y="1232"/>
                  </a:cubicBezTo>
                  <a:cubicBezTo>
                    <a:pt x="7889" y="1232"/>
                    <a:pt x="7939" y="1225"/>
                    <a:pt x="7987" y="1209"/>
                  </a:cubicBezTo>
                  <a:cubicBezTo>
                    <a:pt x="8025" y="1196"/>
                    <a:pt x="8045" y="1159"/>
                    <a:pt x="8050" y="1125"/>
                  </a:cubicBezTo>
                  <a:cubicBezTo>
                    <a:pt x="8083" y="1139"/>
                    <a:pt x="8115" y="1151"/>
                    <a:pt x="8149" y="1164"/>
                  </a:cubicBezTo>
                  <a:cubicBezTo>
                    <a:pt x="8151" y="1165"/>
                    <a:pt x="8152" y="1167"/>
                    <a:pt x="8152" y="1169"/>
                  </a:cubicBezTo>
                  <a:cubicBezTo>
                    <a:pt x="8141" y="1172"/>
                    <a:pt x="8128" y="1176"/>
                    <a:pt x="8118" y="1178"/>
                  </a:cubicBezTo>
                  <a:cubicBezTo>
                    <a:pt x="8021" y="1206"/>
                    <a:pt x="8051" y="1344"/>
                    <a:pt x="8140" y="1344"/>
                  </a:cubicBezTo>
                  <a:cubicBezTo>
                    <a:pt x="8147" y="1344"/>
                    <a:pt x="8154" y="1343"/>
                    <a:pt x="8162" y="1341"/>
                  </a:cubicBezTo>
                  <a:cubicBezTo>
                    <a:pt x="8260" y="1315"/>
                    <a:pt x="8361" y="1315"/>
                    <a:pt x="8457" y="1305"/>
                  </a:cubicBezTo>
                  <a:cubicBezTo>
                    <a:pt x="10027" y="2054"/>
                    <a:pt x="11440" y="3309"/>
                    <a:pt x="12266" y="4711"/>
                  </a:cubicBezTo>
                  <a:cubicBezTo>
                    <a:pt x="12418" y="4970"/>
                    <a:pt x="12568" y="5232"/>
                    <a:pt x="12713" y="5495"/>
                  </a:cubicBezTo>
                  <a:cubicBezTo>
                    <a:pt x="12023" y="4453"/>
                    <a:pt x="11156" y="3527"/>
                    <a:pt x="10135" y="2822"/>
                  </a:cubicBezTo>
                  <a:lnTo>
                    <a:pt x="10135" y="2822"/>
                  </a:lnTo>
                  <a:cubicBezTo>
                    <a:pt x="10144" y="2824"/>
                    <a:pt x="10153" y="2826"/>
                    <a:pt x="10161" y="2826"/>
                  </a:cubicBezTo>
                  <a:cubicBezTo>
                    <a:pt x="10224" y="2826"/>
                    <a:pt x="10274" y="2759"/>
                    <a:pt x="10238" y="2695"/>
                  </a:cubicBezTo>
                  <a:cubicBezTo>
                    <a:pt x="10192" y="2610"/>
                    <a:pt x="10129" y="2545"/>
                    <a:pt x="10051" y="2489"/>
                  </a:cubicBezTo>
                  <a:cubicBezTo>
                    <a:pt x="10039" y="2480"/>
                    <a:pt x="10027" y="2477"/>
                    <a:pt x="10016" y="2477"/>
                  </a:cubicBezTo>
                  <a:cubicBezTo>
                    <a:pt x="9973" y="2477"/>
                    <a:pt x="9939" y="2528"/>
                    <a:pt x="9946" y="2570"/>
                  </a:cubicBezTo>
                  <a:cubicBezTo>
                    <a:pt x="9961" y="2658"/>
                    <a:pt x="10006" y="2721"/>
                    <a:pt x="10067" y="2772"/>
                  </a:cubicBezTo>
                  <a:cubicBezTo>
                    <a:pt x="9824" y="2607"/>
                    <a:pt x="9571" y="2456"/>
                    <a:pt x="9310" y="2316"/>
                  </a:cubicBezTo>
                  <a:cubicBezTo>
                    <a:pt x="9306" y="2301"/>
                    <a:pt x="9297" y="2285"/>
                    <a:pt x="9281" y="2279"/>
                  </a:cubicBezTo>
                  <a:cubicBezTo>
                    <a:pt x="9253" y="2269"/>
                    <a:pt x="9226" y="2263"/>
                    <a:pt x="9198" y="2256"/>
                  </a:cubicBezTo>
                  <a:cubicBezTo>
                    <a:pt x="9142" y="2227"/>
                    <a:pt x="9085" y="2200"/>
                    <a:pt x="9029" y="2174"/>
                  </a:cubicBezTo>
                  <a:cubicBezTo>
                    <a:pt x="9015" y="2104"/>
                    <a:pt x="8996" y="2034"/>
                    <a:pt x="8992" y="1961"/>
                  </a:cubicBezTo>
                  <a:cubicBezTo>
                    <a:pt x="8990" y="1900"/>
                    <a:pt x="8938" y="1865"/>
                    <a:pt x="8887" y="1865"/>
                  </a:cubicBezTo>
                  <a:cubicBezTo>
                    <a:pt x="8848" y="1865"/>
                    <a:pt x="8811" y="1886"/>
                    <a:pt x="8799" y="1935"/>
                  </a:cubicBezTo>
                  <a:cubicBezTo>
                    <a:pt x="8788" y="1978"/>
                    <a:pt x="8785" y="2018"/>
                    <a:pt x="8785" y="2059"/>
                  </a:cubicBezTo>
                  <a:cubicBezTo>
                    <a:pt x="8713" y="2027"/>
                    <a:pt x="8640" y="1998"/>
                    <a:pt x="8566" y="1968"/>
                  </a:cubicBezTo>
                  <a:cubicBezTo>
                    <a:pt x="8608" y="1951"/>
                    <a:pt x="8629" y="1891"/>
                    <a:pt x="8596" y="1849"/>
                  </a:cubicBezTo>
                  <a:cubicBezTo>
                    <a:pt x="8550" y="1792"/>
                    <a:pt x="8502" y="1754"/>
                    <a:pt x="8444" y="1707"/>
                  </a:cubicBezTo>
                  <a:cubicBezTo>
                    <a:pt x="8427" y="1693"/>
                    <a:pt x="8409" y="1687"/>
                    <a:pt x="8391" y="1687"/>
                  </a:cubicBezTo>
                  <a:cubicBezTo>
                    <a:pt x="8325" y="1687"/>
                    <a:pt x="8269" y="1765"/>
                    <a:pt x="8330" y="1821"/>
                  </a:cubicBezTo>
                  <a:cubicBezTo>
                    <a:pt x="8369" y="1860"/>
                    <a:pt x="8408" y="1891"/>
                    <a:pt x="8449" y="1923"/>
                  </a:cubicBezTo>
                  <a:cubicBezTo>
                    <a:pt x="8353" y="1888"/>
                    <a:pt x="8255" y="1851"/>
                    <a:pt x="8156" y="1818"/>
                  </a:cubicBezTo>
                  <a:lnTo>
                    <a:pt x="8156" y="1818"/>
                  </a:lnTo>
                  <a:cubicBezTo>
                    <a:pt x="8157" y="1818"/>
                    <a:pt x="8158" y="1818"/>
                    <a:pt x="8159" y="1818"/>
                  </a:cubicBezTo>
                  <a:cubicBezTo>
                    <a:pt x="8212" y="1818"/>
                    <a:pt x="8244" y="1751"/>
                    <a:pt x="8217" y="1707"/>
                  </a:cubicBezTo>
                  <a:cubicBezTo>
                    <a:pt x="8169" y="1623"/>
                    <a:pt x="8095" y="1558"/>
                    <a:pt x="8052" y="1469"/>
                  </a:cubicBezTo>
                  <a:cubicBezTo>
                    <a:pt x="8036" y="1436"/>
                    <a:pt x="8009" y="1422"/>
                    <a:pt x="7981" y="1422"/>
                  </a:cubicBezTo>
                  <a:cubicBezTo>
                    <a:pt x="7926" y="1422"/>
                    <a:pt x="7867" y="1476"/>
                    <a:pt x="7882" y="1540"/>
                  </a:cubicBezTo>
                  <a:cubicBezTo>
                    <a:pt x="7905" y="1646"/>
                    <a:pt x="7954" y="1732"/>
                    <a:pt x="8036" y="1781"/>
                  </a:cubicBezTo>
                  <a:cubicBezTo>
                    <a:pt x="7993" y="1767"/>
                    <a:pt x="7950" y="1751"/>
                    <a:pt x="7905" y="1739"/>
                  </a:cubicBezTo>
                  <a:cubicBezTo>
                    <a:pt x="7902" y="1730"/>
                    <a:pt x="7896" y="1718"/>
                    <a:pt x="7890" y="1711"/>
                  </a:cubicBezTo>
                  <a:cubicBezTo>
                    <a:pt x="7844" y="1678"/>
                    <a:pt x="7820" y="1631"/>
                    <a:pt x="7819" y="1572"/>
                  </a:cubicBezTo>
                  <a:cubicBezTo>
                    <a:pt x="7814" y="1510"/>
                    <a:pt x="7763" y="1479"/>
                    <a:pt x="7715" y="1479"/>
                  </a:cubicBezTo>
                  <a:cubicBezTo>
                    <a:pt x="7667" y="1479"/>
                    <a:pt x="7621" y="1510"/>
                    <a:pt x="7623" y="1572"/>
                  </a:cubicBezTo>
                  <a:cubicBezTo>
                    <a:pt x="7624" y="1608"/>
                    <a:pt x="7636" y="1636"/>
                    <a:pt x="7643" y="1666"/>
                  </a:cubicBezTo>
                  <a:cubicBezTo>
                    <a:pt x="7575" y="1649"/>
                    <a:pt x="7509" y="1631"/>
                    <a:pt x="7441" y="1617"/>
                  </a:cubicBezTo>
                  <a:lnTo>
                    <a:pt x="7441" y="1617"/>
                  </a:lnTo>
                  <a:cubicBezTo>
                    <a:pt x="7444" y="1618"/>
                    <a:pt x="7448" y="1618"/>
                    <a:pt x="7451" y="1618"/>
                  </a:cubicBezTo>
                  <a:cubicBezTo>
                    <a:pt x="7492" y="1618"/>
                    <a:pt x="7527" y="1575"/>
                    <a:pt x="7515" y="1534"/>
                  </a:cubicBezTo>
                  <a:cubicBezTo>
                    <a:pt x="7469" y="1375"/>
                    <a:pt x="7319" y="1285"/>
                    <a:pt x="7186" y="1197"/>
                  </a:cubicBezTo>
                  <a:cubicBezTo>
                    <a:pt x="7171" y="1188"/>
                    <a:pt x="7156" y="1183"/>
                    <a:pt x="7141" y="1183"/>
                  </a:cubicBezTo>
                  <a:cubicBezTo>
                    <a:pt x="7068" y="1183"/>
                    <a:pt x="7005" y="1286"/>
                    <a:pt x="7073" y="1343"/>
                  </a:cubicBezTo>
                  <a:cubicBezTo>
                    <a:pt x="7187" y="1439"/>
                    <a:pt x="7284" y="1563"/>
                    <a:pt x="7426" y="1615"/>
                  </a:cubicBezTo>
                  <a:cubicBezTo>
                    <a:pt x="7281" y="1586"/>
                    <a:pt x="7135" y="1563"/>
                    <a:pt x="6990" y="1546"/>
                  </a:cubicBezTo>
                  <a:cubicBezTo>
                    <a:pt x="6990" y="1542"/>
                    <a:pt x="6993" y="1539"/>
                    <a:pt x="6990" y="1534"/>
                  </a:cubicBezTo>
                  <a:cubicBezTo>
                    <a:pt x="6942" y="1345"/>
                    <a:pt x="6752" y="1224"/>
                    <a:pt x="6595" y="1129"/>
                  </a:cubicBezTo>
                  <a:cubicBezTo>
                    <a:pt x="6582" y="1121"/>
                    <a:pt x="6569" y="1118"/>
                    <a:pt x="6556" y="1118"/>
                  </a:cubicBezTo>
                  <a:cubicBezTo>
                    <a:pt x="6489" y="1118"/>
                    <a:pt x="6432" y="1207"/>
                    <a:pt x="6493" y="1261"/>
                  </a:cubicBezTo>
                  <a:cubicBezTo>
                    <a:pt x="6586" y="1342"/>
                    <a:pt x="6668" y="1445"/>
                    <a:pt x="6761" y="1528"/>
                  </a:cubicBezTo>
                  <a:cubicBezTo>
                    <a:pt x="6698" y="1523"/>
                    <a:pt x="6637" y="1519"/>
                    <a:pt x="6574" y="1515"/>
                  </a:cubicBezTo>
                  <a:cubicBezTo>
                    <a:pt x="6573" y="1509"/>
                    <a:pt x="6573" y="1502"/>
                    <a:pt x="6569" y="1497"/>
                  </a:cubicBezTo>
                  <a:cubicBezTo>
                    <a:pt x="6493" y="1366"/>
                    <a:pt x="6326" y="1318"/>
                    <a:pt x="6187" y="1272"/>
                  </a:cubicBezTo>
                  <a:cubicBezTo>
                    <a:pt x="6176" y="1269"/>
                    <a:pt x="6166" y="1267"/>
                    <a:pt x="6157" y="1267"/>
                  </a:cubicBezTo>
                  <a:cubicBezTo>
                    <a:pt x="6069" y="1267"/>
                    <a:pt x="6039" y="1412"/>
                    <a:pt x="6138" y="1445"/>
                  </a:cubicBezTo>
                  <a:cubicBezTo>
                    <a:pt x="6195" y="1464"/>
                    <a:pt x="6250" y="1493"/>
                    <a:pt x="6302" y="1519"/>
                  </a:cubicBezTo>
                  <a:cubicBezTo>
                    <a:pt x="6245" y="1520"/>
                    <a:pt x="6187" y="1519"/>
                    <a:pt x="6129" y="1521"/>
                  </a:cubicBezTo>
                  <a:cubicBezTo>
                    <a:pt x="5979" y="1465"/>
                    <a:pt x="5801" y="1444"/>
                    <a:pt x="5659" y="1398"/>
                  </a:cubicBezTo>
                  <a:cubicBezTo>
                    <a:pt x="5650" y="1395"/>
                    <a:pt x="5641" y="1394"/>
                    <a:pt x="5633" y="1394"/>
                  </a:cubicBezTo>
                  <a:cubicBezTo>
                    <a:pt x="5564" y="1394"/>
                    <a:pt x="5540" y="1495"/>
                    <a:pt x="5601" y="1538"/>
                  </a:cubicBezTo>
                  <a:cubicBezTo>
                    <a:pt x="5617" y="1551"/>
                    <a:pt x="5640" y="1563"/>
                    <a:pt x="5660" y="1576"/>
                  </a:cubicBezTo>
                  <a:cubicBezTo>
                    <a:pt x="5578" y="1589"/>
                    <a:pt x="5496" y="1604"/>
                    <a:pt x="5416" y="1622"/>
                  </a:cubicBezTo>
                  <a:cubicBezTo>
                    <a:pt x="5431" y="1595"/>
                    <a:pt x="5428" y="1558"/>
                    <a:pt x="5398" y="1535"/>
                  </a:cubicBezTo>
                  <a:cubicBezTo>
                    <a:pt x="5339" y="1493"/>
                    <a:pt x="5271" y="1469"/>
                    <a:pt x="5210" y="1425"/>
                  </a:cubicBezTo>
                  <a:cubicBezTo>
                    <a:pt x="5198" y="1416"/>
                    <a:pt x="5185" y="1412"/>
                    <a:pt x="5173" y="1412"/>
                  </a:cubicBezTo>
                  <a:cubicBezTo>
                    <a:pt x="5114" y="1412"/>
                    <a:pt x="5063" y="1499"/>
                    <a:pt x="5119" y="1544"/>
                  </a:cubicBezTo>
                  <a:cubicBezTo>
                    <a:pt x="5181" y="1595"/>
                    <a:pt x="5241" y="1629"/>
                    <a:pt x="5312" y="1641"/>
                  </a:cubicBezTo>
                  <a:cubicBezTo>
                    <a:pt x="4720" y="1779"/>
                    <a:pt x="4160" y="2030"/>
                    <a:pt x="3662" y="2377"/>
                  </a:cubicBezTo>
                  <a:cubicBezTo>
                    <a:pt x="3678" y="2345"/>
                    <a:pt x="3676" y="2302"/>
                    <a:pt x="3627" y="2291"/>
                  </a:cubicBezTo>
                  <a:cubicBezTo>
                    <a:pt x="3509" y="2260"/>
                    <a:pt x="3385" y="2264"/>
                    <a:pt x="3261" y="2257"/>
                  </a:cubicBezTo>
                  <a:cubicBezTo>
                    <a:pt x="3260" y="2257"/>
                    <a:pt x="3258" y="2257"/>
                    <a:pt x="3257" y="2257"/>
                  </a:cubicBezTo>
                  <a:cubicBezTo>
                    <a:pt x="3170" y="2257"/>
                    <a:pt x="3174" y="2391"/>
                    <a:pt x="3261" y="2399"/>
                  </a:cubicBezTo>
                  <a:cubicBezTo>
                    <a:pt x="3350" y="2406"/>
                    <a:pt x="3438" y="2419"/>
                    <a:pt x="3526" y="2419"/>
                  </a:cubicBezTo>
                  <a:cubicBezTo>
                    <a:pt x="3553" y="2419"/>
                    <a:pt x="3580" y="2418"/>
                    <a:pt x="3607" y="2415"/>
                  </a:cubicBezTo>
                  <a:lnTo>
                    <a:pt x="3607" y="2415"/>
                  </a:lnTo>
                  <a:cubicBezTo>
                    <a:pt x="3606" y="2415"/>
                    <a:pt x="3606" y="2416"/>
                    <a:pt x="3605" y="2416"/>
                  </a:cubicBezTo>
                  <a:cubicBezTo>
                    <a:pt x="3580" y="2419"/>
                    <a:pt x="3560" y="2434"/>
                    <a:pt x="3544" y="2457"/>
                  </a:cubicBezTo>
                  <a:cubicBezTo>
                    <a:pt x="3386" y="2574"/>
                    <a:pt x="3237" y="2702"/>
                    <a:pt x="3094" y="2838"/>
                  </a:cubicBezTo>
                  <a:cubicBezTo>
                    <a:pt x="3081" y="2825"/>
                    <a:pt x="3061" y="2814"/>
                    <a:pt x="3041" y="2814"/>
                  </a:cubicBezTo>
                  <a:cubicBezTo>
                    <a:pt x="3037" y="2814"/>
                    <a:pt x="3033" y="2815"/>
                    <a:pt x="3029" y="2816"/>
                  </a:cubicBezTo>
                  <a:cubicBezTo>
                    <a:pt x="2945" y="2835"/>
                    <a:pt x="2899" y="2870"/>
                    <a:pt x="2829" y="2920"/>
                  </a:cubicBezTo>
                  <a:cubicBezTo>
                    <a:pt x="2759" y="2969"/>
                    <a:pt x="2799" y="3066"/>
                    <a:pt x="2865" y="3070"/>
                  </a:cubicBezTo>
                  <a:cubicBezTo>
                    <a:pt x="2818" y="3122"/>
                    <a:pt x="2773" y="3179"/>
                    <a:pt x="2726" y="3233"/>
                  </a:cubicBezTo>
                  <a:cubicBezTo>
                    <a:pt x="2751" y="3180"/>
                    <a:pt x="2704" y="3127"/>
                    <a:pt x="2651" y="3127"/>
                  </a:cubicBezTo>
                  <a:cubicBezTo>
                    <a:pt x="2646" y="3127"/>
                    <a:pt x="2640" y="3127"/>
                    <a:pt x="2635" y="3128"/>
                  </a:cubicBezTo>
                  <a:cubicBezTo>
                    <a:pt x="2549" y="3146"/>
                    <a:pt x="2501" y="3180"/>
                    <a:pt x="2429" y="3231"/>
                  </a:cubicBezTo>
                  <a:cubicBezTo>
                    <a:pt x="2336" y="3294"/>
                    <a:pt x="2392" y="3430"/>
                    <a:pt x="2480" y="3430"/>
                  </a:cubicBezTo>
                  <a:cubicBezTo>
                    <a:pt x="2497" y="3430"/>
                    <a:pt x="2515" y="3425"/>
                    <a:pt x="2534" y="3413"/>
                  </a:cubicBezTo>
                  <a:cubicBezTo>
                    <a:pt x="2576" y="3385"/>
                    <a:pt x="2609" y="3365"/>
                    <a:pt x="2640" y="3339"/>
                  </a:cubicBezTo>
                  <a:lnTo>
                    <a:pt x="2640" y="3339"/>
                  </a:lnTo>
                  <a:cubicBezTo>
                    <a:pt x="2549" y="3455"/>
                    <a:pt x="2463" y="3576"/>
                    <a:pt x="2382" y="3702"/>
                  </a:cubicBezTo>
                  <a:cubicBezTo>
                    <a:pt x="2371" y="3692"/>
                    <a:pt x="2358" y="3686"/>
                    <a:pt x="2345" y="3686"/>
                  </a:cubicBezTo>
                  <a:cubicBezTo>
                    <a:pt x="2340" y="3686"/>
                    <a:pt x="2335" y="3687"/>
                    <a:pt x="2329" y="3689"/>
                  </a:cubicBezTo>
                  <a:cubicBezTo>
                    <a:pt x="2263" y="3714"/>
                    <a:pt x="2247" y="3725"/>
                    <a:pt x="2195" y="3775"/>
                  </a:cubicBezTo>
                  <a:cubicBezTo>
                    <a:pt x="2144" y="3825"/>
                    <a:pt x="2190" y="3901"/>
                    <a:pt x="2250" y="3901"/>
                  </a:cubicBezTo>
                  <a:cubicBezTo>
                    <a:pt x="2257" y="3901"/>
                    <a:pt x="2263" y="3901"/>
                    <a:pt x="2270" y="3899"/>
                  </a:cubicBezTo>
                  <a:lnTo>
                    <a:pt x="2270" y="3899"/>
                  </a:lnTo>
                  <a:cubicBezTo>
                    <a:pt x="2263" y="3910"/>
                    <a:pt x="2257" y="3919"/>
                    <a:pt x="2251" y="3930"/>
                  </a:cubicBezTo>
                  <a:cubicBezTo>
                    <a:pt x="2248" y="3930"/>
                    <a:pt x="2246" y="3929"/>
                    <a:pt x="2243" y="3929"/>
                  </a:cubicBezTo>
                  <a:cubicBezTo>
                    <a:pt x="2239" y="3929"/>
                    <a:pt x="2235" y="3931"/>
                    <a:pt x="2234" y="3936"/>
                  </a:cubicBezTo>
                  <a:cubicBezTo>
                    <a:pt x="2229" y="3950"/>
                    <a:pt x="2227" y="3964"/>
                    <a:pt x="2223" y="3979"/>
                  </a:cubicBezTo>
                  <a:cubicBezTo>
                    <a:pt x="2204" y="4013"/>
                    <a:pt x="2182" y="4046"/>
                    <a:pt x="2163" y="4083"/>
                  </a:cubicBezTo>
                  <a:cubicBezTo>
                    <a:pt x="2155" y="4100"/>
                    <a:pt x="2166" y="4110"/>
                    <a:pt x="2181" y="4114"/>
                  </a:cubicBezTo>
                  <a:cubicBezTo>
                    <a:pt x="1342" y="5816"/>
                    <a:pt x="995" y="7676"/>
                    <a:pt x="1179" y="9579"/>
                  </a:cubicBezTo>
                  <a:cubicBezTo>
                    <a:pt x="1180" y="9586"/>
                    <a:pt x="1185" y="9589"/>
                    <a:pt x="1191" y="9589"/>
                  </a:cubicBezTo>
                  <a:cubicBezTo>
                    <a:pt x="1196" y="9589"/>
                    <a:pt x="1202" y="9586"/>
                    <a:pt x="1202" y="9579"/>
                  </a:cubicBezTo>
                  <a:cubicBezTo>
                    <a:pt x="1059" y="7710"/>
                    <a:pt x="1382" y="5919"/>
                    <a:pt x="2155" y="4234"/>
                  </a:cubicBezTo>
                  <a:lnTo>
                    <a:pt x="2155" y="4234"/>
                  </a:lnTo>
                  <a:cubicBezTo>
                    <a:pt x="1731" y="5797"/>
                    <a:pt x="1517" y="7400"/>
                    <a:pt x="1532" y="9022"/>
                  </a:cubicBezTo>
                  <a:cubicBezTo>
                    <a:pt x="1532" y="9029"/>
                    <a:pt x="1537" y="9033"/>
                    <a:pt x="1543" y="9033"/>
                  </a:cubicBezTo>
                  <a:cubicBezTo>
                    <a:pt x="1548" y="9033"/>
                    <a:pt x="1553" y="9029"/>
                    <a:pt x="1554" y="9022"/>
                  </a:cubicBezTo>
                  <a:cubicBezTo>
                    <a:pt x="1587" y="7343"/>
                    <a:pt x="1812" y="5712"/>
                    <a:pt x="2227" y="4088"/>
                  </a:cubicBezTo>
                  <a:cubicBezTo>
                    <a:pt x="2234" y="4070"/>
                    <a:pt x="2244" y="4053"/>
                    <a:pt x="2252" y="4036"/>
                  </a:cubicBezTo>
                  <a:cubicBezTo>
                    <a:pt x="2379" y="3822"/>
                    <a:pt x="2518" y="3624"/>
                    <a:pt x="2665" y="3438"/>
                  </a:cubicBezTo>
                  <a:cubicBezTo>
                    <a:pt x="2665" y="3459"/>
                    <a:pt x="2684" y="3478"/>
                    <a:pt x="2703" y="3478"/>
                  </a:cubicBezTo>
                  <a:cubicBezTo>
                    <a:pt x="2711" y="3478"/>
                    <a:pt x="2718" y="3474"/>
                    <a:pt x="2725" y="3466"/>
                  </a:cubicBezTo>
                  <a:cubicBezTo>
                    <a:pt x="2780" y="3403"/>
                    <a:pt x="2834" y="3343"/>
                    <a:pt x="2877" y="3271"/>
                  </a:cubicBezTo>
                  <a:cubicBezTo>
                    <a:pt x="2891" y="3248"/>
                    <a:pt x="2881" y="3222"/>
                    <a:pt x="2860" y="3207"/>
                  </a:cubicBezTo>
                  <a:cubicBezTo>
                    <a:pt x="2898" y="3165"/>
                    <a:pt x="2936" y="3122"/>
                    <a:pt x="2977" y="3080"/>
                  </a:cubicBezTo>
                  <a:lnTo>
                    <a:pt x="2977" y="3080"/>
                  </a:lnTo>
                  <a:cubicBezTo>
                    <a:pt x="2946" y="3180"/>
                    <a:pt x="2916" y="3276"/>
                    <a:pt x="2908" y="3381"/>
                  </a:cubicBezTo>
                  <a:cubicBezTo>
                    <a:pt x="2904" y="3431"/>
                    <a:pt x="2950" y="3462"/>
                    <a:pt x="2995" y="3462"/>
                  </a:cubicBezTo>
                  <a:cubicBezTo>
                    <a:pt x="3007" y="3462"/>
                    <a:pt x="3020" y="3459"/>
                    <a:pt x="3031" y="3454"/>
                  </a:cubicBezTo>
                  <a:lnTo>
                    <a:pt x="3031" y="3454"/>
                  </a:lnTo>
                  <a:cubicBezTo>
                    <a:pt x="2705" y="3930"/>
                    <a:pt x="2463" y="4466"/>
                    <a:pt x="2329" y="5047"/>
                  </a:cubicBezTo>
                  <a:cubicBezTo>
                    <a:pt x="2326" y="5059"/>
                    <a:pt x="2336" y="5067"/>
                    <a:pt x="2346" y="5067"/>
                  </a:cubicBezTo>
                  <a:cubicBezTo>
                    <a:pt x="2352" y="5067"/>
                    <a:pt x="2359" y="5063"/>
                    <a:pt x="2361" y="5056"/>
                  </a:cubicBezTo>
                  <a:cubicBezTo>
                    <a:pt x="2630" y="4068"/>
                    <a:pt x="3142" y="3211"/>
                    <a:pt x="3901" y="2546"/>
                  </a:cubicBezTo>
                  <a:cubicBezTo>
                    <a:pt x="3911" y="2551"/>
                    <a:pt x="3922" y="2554"/>
                    <a:pt x="3933" y="2554"/>
                  </a:cubicBezTo>
                  <a:cubicBezTo>
                    <a:pt x="3951" y="2554"/>
                    <a:pt x="3969" y="2546"/>
                    <a:pt x="3985" y="2527"/>
                  </a:cubicBezTo>
                  <a:cubicBezTo>
                    <a:pt x="4013" y="2494"/>
                    <a:pt x="4029" y="2463"/>
                    <a:pt x="4042" y="2432"/>
                  </a:cubicBezTo>
                  <a:cubicBezTo>
                    <a:pt x="4098" y="2386"/>
                    <a:pt x="4153" y="2340"/>
                    <a:pt x="4211" y="2296"/>
                  </a:cubicBezTo>
                  <a:cubicBezTo>
                    <a:pt x="4227" y="2284"/>
                    <a:pt x="4217" y="2259"/>
                    <a:pt x="4202" y="2259"/>
                  </a:cubicBezTo>
                  <a:cubicBezTo>
                    <a:pt x="4199" y="2259"/>
                    <a:pt x="4195" y="2260"/>
                    <a:pt x="4192" y="2263"/>
                  </a:cubicBezTo>
                  <a:cubicBezTo>
                    <a:pt x="4147" y="2296"/>
                    <a:pt x="4105" y="2330"/>
                    <a:pt x="4064" y="2366"/>
                  </a:cubicBezTo>
                  <a:cubicBezTo>
                    <a:pt x="4070" y="2341"/>
                    <a:pt x="4076" y="2321"/>
                    <a:pt x="4079" y="2291"/>
                  </a:cubicBezTo>
                  <a:cubicBezTo>
                    <a:pt x="4080" y="2271"/>
                    <a:pt x="4072" y="2256"/>
                    <a:pt x="4061" y="2243"/>
                  </a:cubicBezTo>
                  <a:cubicBezTo>
                    <a:pt x="4131" y="2203"/>
                    <a:pt x="4205" y="2168"/>
                    <a:pt x="4276" y="2133"/>
                  </a:cubicBezTo>
                  <a:lnTo>
                    <a:pt x="4276" y="2133"/>
                  </a:lnTo>
                  <a:cubicBezTo>
                    <a:pt x="4250" y="2196"/>
                    <a:pt x="4235" y="2243"/>
                    <a:pt x="4231" y="2311"/>
                  </a:cubicBezTo>
                  <a:cubicBezTo>
                    <a:pt x="4230" y="2365"/>
                    <a:pt x="4269" y="2392"/>
                    <a:pt x="4311" y="2392"/>
                  </a:cubicBezTo>
                  <a:cubicBezTo>
                    <a:pt x="4340" y="2392"/>
                    <a:pt x="4370" y="2379"/>
                    <a:pt x="4388" y="2354"/>
                  </a:cubicBezTo>
                  <a:cubicBezTo>
                    <a:pt x="4428" y="2298"/>
                    <a:pt x="4441" y="2246"/>
                    <a:pt x="4461" y="2180"/>
                  </a:cubicBezTo>
                  <a:cubicBezTo>
                    <a:pt x="4479" y="2123"/>
                    <a:pt x="4446" y="2082"/>
                    <a:pt x="4404" y="2069"/>
                  </a:cubicBezTo>
                  <a:cubicBezTo>
                    <a:pt x="4461" y="2044"/>
                    <a:pt x="4519" y="2018"/>
                    <a:pt x="4578" y="1996"/>
                  </a:cubicBezTo>
                  <a:lnTo>
                    <a:pt x="4578" y="1996"/>
                  </a:lnTo>
                  <a:cubicBezTo>
                    <a:pt x="4568" y="2008"/>
                    <a:pt x="4559" y="2018"/>
                    <a:pt x="4549" y="2034"/>
                  </a:cubicBezTo>
                  <a:cubicBezTo>
                    <a:pt x="4513" y="2099"/>
                    <a:pt x="4565" y="2164"/>
                    <a:pt x="4629" y="2164"/>
                  </a:cubicBezTo>
                  <a:cubicBezTo>
                    <a:pt x="4642" y="2164"/>
                    <a:pt x="4656" y="2161"/>
                    <a:pt x="4670" y="2154"/>
                  </a:cubicBezTo>
                  <a:cubicBezTo>
                    <a:pt x="4756" y="2111"/>
                    <a:pt x="4823" y="2049"/>
                    <a:pt x="4903" y="1996"/>
                  </a:cubicBezTo>
                  <a:cubicBezTo>
                    <a:pt x="4950" y="1964"/>
                    <a:pt x="4948" y="1907"/>
                    <a:pt x="4923" y="1866"/>
                  </a:cubicBezTo>
                  <a:cubicBezTo>
                    <a:pt x="5217" y="1773"/>
                    <a:pt x="5520" y="1707"/>
                    <a:pt x="5828" y="1671"/>
                  </a:cubicBezTo>
                  <a:cubicBezTo>
                    <a:pt x="5936" y="1724"/>
                    <a:pt x="6049" y="1764"/>
                    <a:pt x="6161" y="1764"/>
                  </a:cubicBezTo>
                  <a:cubicBezTo>
                    <a:pt x="6189" y="1764"/>
                    <a:pt x="6218" y="1761"/>
                    <a:pt x="6246" y="1755"/>
                  </a:cubicBezTo>
                  <a:cubicBezTo>
                    <a:pt x="6304" y="1743"/>
                    <a:pt x="6320" y="1685"/>
                    <a:pt x="6304" y="1637"/>
                  </a:cubicBezTo>
                  <a:cubicBezTo>
                    <a:pt x="6377" y="1636"/>
                    <a:pt x="6450" y="1635"/>
                    <a:pt x="6525" y="1635"/>
                  </a:cubicBezTo>
                  <a:cubicBezTo>
                    <a:pt x="6521" y="1666"/>
                    <a:pt x="6537" y="1693"/>
                    <a:pt x="6563" y="1713"/>
                  </a:cubicBezTo>
                  <a:cubicBezTo>
                    <a:pt x="6410" y="1722"/>
                    <a:pt x="6272" y="1852"/>
                    <a:pt x="6184" y="1970"/>
                  </a:cubicBezTo>
                  <a:cubicBezTo>
                    <a:pt x="6140" y="2029"/>
                    <a:pt x="6204" y="2104"/>
                    <a:pt x="6266" y="2104"/>
                  </a:cubicBezTo>
                  <a:cubicBezTo>
                    <a:pt x="6287" y="2104"/>
                    <a:pt x="6307" y="2095"/>
                    <a:pt x="6323" y="2076"/>
                  </a:cubicBezTo>
                  <a:cubicBezTo>
                    <a:pt x="6426" y="1949"/>
                    <a:pt x="6559" y="1927"/>
                    <a:pt x="6684" y="1837"/>
                  </a:cubicBezTo>
                  <a:cubicBezTo>
                    <a:pt x="6708" y="1819"/>
                    <a:pt x="6712" y="1792"/>
                    <a:pt x="6704" y="1768"/>
                  </a:cubicBezTo>
                  <a:lnTo>
                    <a:pt x="6704" y="1768"/>
                  </a:lnTo>
                  <a:cubicBezTo>
                    <a:pt x="6754" y="1783"/>
                    <a:pt x="6804" y="1799"/>
                    <a:pt x="6858" y="1814"/>
                  </a:cubicBezTo>
                  <a:cubicBezTo>
                    <a:pt x="6794" y="1865"/>
                    <a:pt x="6741" y="1929"/>
                    <a:pt x="6699" y="1993"/>
                  </a:cubicBezTo>
                  <a:cubicBezTo>
                    <a:pt x="6663" y="2050"/>
                    <a:pt x="6719" y="2117"/>
                    <a:pt x="6774" y="2117"/>
                  </a:cubicBezTo>
                  <a:cubicBezTo>
                    <a:pt x="6793" y="2117"/>
                    <a:pt x="6811" y="2110"/>
                    <a:pt x="6826" y="2092"/>
                  </a:cubicBezTo>
                  <a:cubicBezTo>
                    <a:pt x="6921" y="1980"/>
                    <a:pt x="7035" y="1952"/>
                    <a:pt x="7150" y="1877"/>
                  </a:cubicBezTo>
                  <a:cubicBezTo>
                    <a:pt x="7177" y="1880"/>
                    <a:pt x="7204" y="1882"/>
                    <a:pt x="7230" y="1882"/>
                  </a:cubicBezTo>
                  <a:cubicBezTo>
                    <a:pt x="7276" y="1882"/>
                    <a:pt x="7320" y="1877"/>
                    <a:pt x="7363" y="1865"/>
                  </a:cubicBezTo>
                  <a:cubicBezTo>
                    <a:pt x="7427" y="1844"/>
                    <a:pt x="7446" y="1781"/>
                    <a:pt x="7422" y="1729"/>
                  </a:cubicBezTo>
                  <a:lnTo>
                    <a:pt x="7422" y="1729"/>
                  </a:lnTo>
                  <a:cubicBezTo>
                    <a:pt x="7521" y="1748"/>
                    <a:pt x="7618" y="1771"/>
                    <a:pt x="7715" y="1795"/>
                  </a:cubicBezTo>
                  <a:cubicBezTo>
                    <a:pt x="7727" y="1813"/>
                    <a:pt x="7735" y="1830"/>
                    <a:pt x="7752" y="1846"/>
                  </a:cubicBezTo>
                  <a:cubicBezTo>
                    <a:pt x="7771" y="1864"/>
                    <a:pt x="7798" y="1875"/>
                    <a:pt x="7825" y="1875"/>
                  </a:cubicBezTo>
                  <a:cubicBezTo>
                    <a:pt x="7850" y="1875"/>
                    <a:pt x="7875" y="1866"/>
                    <a:pt x="7893" y="1846"/>
                  </a:cubicBezTo>
                  <a:cubicBezTo>
                    <a:pt x="7894" y="1844"/>
                    <a:pt x="7894" y="1840"/>
                    <a:pt x="7896" y="1839"/>
                  </a:cubicBezTo>
                  <a:cubicBezTo>
                    <a:pt x="7977" y="1862"/>
                    <a:pt x="8058" y="1890"/>
                    <a:pt x="8139" y="1917"/>
                  </a:cubicBezTo>
                  <a:cubicBezTo>
                    <a:pt x="8128" y="1916"/>
                    <a:pt x="8116" y="1915"/>
                    <a:pt x="8104" y="1915"/>
                  </a:cubicBezTo>
                  <a:cubicBezTo>
                    <a:pt x="7985" y="1915"/>
                    <a:pt x="7870" y="1961"/>
                    <a:pt x="7764" y="2025"/>
                  </a:cubicBezTo>
                  <a:cubicBezTo>
                    <a:pt x="7690" y="2071"/>
                    <a:pt x="7735" y="2165"/>
                    <a:pt x="7807" y="2165"/>
                  </a:cubicBezTo>
                  <a:cubicBezTo>
                    <a:pt x="7818" y="2165"/>
                    <a:pt x="7830" y="2162"/>
                    <a:pt x="7842" y="2157"/>
                  </a:cubicBezTo>
                  <a:cubicBezTo>
                    <a:pt x="7979" y="2099"/>
                    <a:pt x="8113" y="2114"/>
                    <a:pt x="8254" y="2095"/>
                  </a:cubicBezTo>
                  <a:cubicBezTo>
                    <a:pt x="8311" y="2087"/>
                    <a:pt x="8324" y="2003"/>
                    <a:pt x="8285" y="1966"/>
                  </a:cubicBezTo>
                  <a:lnTo>
                    <a:pt x="8285" y="1966"/>
                  </a:lnTo>
                  <a:cubicBezTo>
                    <a:pt x="8316" y="1978"/>
                    <a:pt x="8345" y="1985"/>
                    <a:pt x="8376" y="1997"/>
                  </a:cubicBezTo>
                  <a:cubicBezTo>
                    <a:pt x="8522" y="2053"/>
                    <a:pt x="8667" y="2113"/>
                    <a:pt x="8808" y="2176"/>
                  </a:cubicBezTo>
                  <a:cubicBezTo>
                    <a:pt x="8821" y="2213"/>
                    <a:pt x="8841" y="2246"/>
                    <a:pt x="8872" y="2278"/>
                  </a:cubicBezTo>
                  <a:cubicBezTo>
                    <a:pt x="8860" y="2282"/>
                    <a:pt x="8847" y="2284"/>
                    <a:pt x="8837" y="2288"/>
                  </a:cubicBezTo>
                  <a:cubicBezTo>
                    <a:pt x="8741" y="2315"/>
                    <a:pt x="8771" y="2452"/>
                    <a:pt x="8859" y="2452"/>
                  </a:cubicBezTo>
                  <a:cubicBezTo>
                    <a:pt x="8866" y="2452"/>
                    <a:pt x="8874" y="2451"/>
                    <a:pt x="8882" y="2449"/>
                  </a:cubicBezTo>
                  <a:cubicBezTo>
                    <a:pt x="9010" y="2418"/>
                    <a:pt x="9140" y="2432"/>
                    <a:pt x="9267" y="2404"/>
                  </a:cubicBezTo>
                  <a:cubicBezTo>
                    <a:pt x="11002" y="3332"/>
                    <a:pt x="12315" y="4878"/>
                    <a:pt x="13287" y="6586"/>
                  </a:cubicBezTo>
                  <a:cubicBezTo>
                    <a:pt x="15082" y="10197"/>
                    <a:pt x="16201" y="14136"/>
                    <a:pt x="17232" y="18008"/>
                  </a:cubicBezTo>
                  <a:cubicBezTo>
                    <a:pt x="17240" y="18037"/>
                    <a:pt x="17263" y="18049"/>
                    <a:pt x="17286" y="18049"/>
                  </a:cubicBezTo>
                  <a:cubicBezTo>
                    <a:pt x="17321" y="18049"/>
                    <a:pt x="17358" y="18020"/>
                    <a:pt x="17349" y="17976"/>
                  </a:cubicBezTo>
                  <a:cubicBezTo>
                    <a:pt x="16714" y="15148"/>
                    <a:pt x="15950" y="12388"/>
                    <a:pt x="14836" y="9710"/>
                  </a:cubicBezTo>
                  <a:cubicBezTo>
                    <a:pt x="13919" y="7508"/>
                    <a:pt x="13010" y="4965"/>
                    <a:pt x="11370" y="3186"/>
                  </a:cubicBezTo>
                  <a:cubicBezTo>
                    <a:pt x="10851" y="2622"/>
                    <a:pt x="10222" y="2085"/>
                    <a:pt x="9525" y="1628"/>
                  </a:cubicBezTo>
                  <a:cubicBezTo>
                    <a:pt x="9526" y="1610"/>
                    <a:pt x="9525" y="1593"/>
                    <a:pt x="9516" y="1576"/>
                  </a:cubicBezTo>
                  <a:cubicBezTo>
                    <a:pt x="9469" y="1490"/>
                    <a:pt x="9406" y="1426"/>
                    <a:pt x="9328" y="1370"/>
                  </a:cubicBezTo>
                  <a:cubicBezTo>
                    <a:pt x="9316" y="1361"/>
                    <a:pt x="9304" y="1358"/>
                    <a:pt x="9293" y="1358"/>
                  </a:cubicBezTo>
                  <a:cubicBezTo>
                    <a:pt x="9255" y="1358"/>
                    <a:pt x="9225" y="1400"/>
                    <a:pt x="9224" y="1439"/>
                  </a:cubicBezTo>
                  <a:cubicBezTo>
                    <a:pt x="8920" y="1256"/>
                    <a:pt x="8605" y="1090"/>
                    <a:pt x="8284" y="947"/>
                  </a:cubicBezTo>
                  <a:cubicBezTo>
                    <a:pt x="8278" y="912"/>
                    <a:pt x="8270" y="879"/>
                    <a:pt x="8268" y="843"/>
                  </a:cubicBezTo>
                  <a:cubicBezTo>
                    <a:pt x="8266" y="782"/>
                    <a:pt x="8213" y="746"/>
                    <a:pt x="8163" y="746"/>
                  </a:cubicBezTo>
                  <a:cubicBezTo>
                    <a:pt x="8124" y="746"/>
                    <a:pt x="8086" y="767"/>
                    <a:pt x="8074" y="816"/>
                  </a:cubicBezTo>
                  <a:cubicBezTo>
                    <a:pt x="8071" y="827"/>
                    <a:pt x="8071" y="839"/>
                    <a:pt x="8069" y="849"/>
                  </a:cubicBezTo>
                  <a:cubicBezTo>
                    <a:pt x="8010" y="823"/>
                    <a:pt x="7949" y="802"/>
                    <a:pt x="7889" y="778"/>
                  </a:cubicBezTo>
                  <a:cubicBezTo>
                    <a:pt x="7889" y="762"/>
                    <a:pt x="7884" y="745"/>
                    <a:pt x="7871" y="731"/>
                  </a:cubicBezTo>
                  <a:cubicBezTo>
                    <a:pt x="7825" y="673"/>
                    <a:pt x="7777" y="635"/>
                    <a:pt x="7720" y="588"/>
                  </a:cubicBezTo>
                  <a:cubicBezTo>
                    <a:pt x="7702" y="574"/>
                    <a:pt x="7684" y="569"/>
                    <a:pt x="7667" y="569"/>
                  </a:cubicBezTo>
                  <a:cubicBezTo>
                    <a:pt x="7615" y="569"/>
                    <a:pt x="7572" y="620"/>
                    <a:pt x="7591" y="671"/>
                  </a:cubicBezTo>
                  <a:cubicBezTo>
                    <a:pt x="7560" y="661"/>
                    <a:pt x="7529" y="651"/>
                    <a:pt x="7497" y="639"/>
                  </a:cubicBezTo>
                  <a:cubicBezTo>
                    <a:pt x="7502" y="623"/>
                    <a:pt x="7502" y="604"/>
                    <a:pt x="7492" y="587"/>
                  </a:cubicBezTo>
                  <a:cubicBezTo>
                    <a:pt x="7444" y="503"/>
                    <a:pt x="7370" y="438"/>
                    <a:pt x="7327" y="349"/>
                  </a:cubicBezTo>
                  <a:cubicBezTo>
                    <a:pt x="7311" y="316"/>
                    <a:pt x="7284" y="302"/>
                    <a:pt x="7256" y="302"/>
                  </a:cubicBezTo>
                  <a:cubicBezTo>
                    <a:pt x="7201" y="302"/>
                    <a:pt x="7143" y="355"/>
                    <a:pt x="7158" y="420"/>
                  </a:cubicBezTo>
                  <a:cubicBezTo>
                    <a:pt x="7168" y="470"/>
                    <a:pt x="7187" y="515"/>
                    <a:pt x="7210" y="554"/>
                  </a:cubicBezTo>
                  <a:cubicBezTo>
                    <a:pt x="7176" y="544"/>
                    <a:pt x="7144" y="536"/>
                    <a:pt x="7111" y="527"/>
                  </a:cubicBezTo>
                  <a:cubicBezTo>
                    <a:pt x="7099" y="504"/>
                    <a:pt x="7093" y="480"/>
                    <a:pt x="7093" y="453"/>
                  </a:cubicBezTo>
                  <a:cubicBezTo>
                    <a:pt x="7089" y="392"/>
                    <a:pt x="7038" y="360"/>
                    <a:pt x="6990" y="360"/>
                  </a:cubicBezTo>
                  <a:cubicBezTo>
                    <a:pt x="6942" y="360"/>
                    <a:pt x="6896" y="391"/>
                    <a:pt x="6899" y="453"/>
                  </a:cubicBezTo>
                  <a:cubicBezTo>
                    <a:pt x="6899" y="461"/>
                    <a:pt x="6902" y="467"/>
                    <a:pt x="6902" y="476"/>
                  </a:cubicBezTo>
                  <a:lnTo>
                    <a:pt x="6788" y="452"/>
                  </a:lnTo>
                  <a:cubicBezTo>
                    <a:pt x="6792" y="441"/>
                    <a:pt x="6792" y="428"/>
                    <a:pt x="6788" y="417"/>
                  </a:cubicBezTo>
                  <a:cubicBezTo>
                    <a:pt x="6742" y="258"/>
                    <a:pt x="6593" y="167"/>
                    <a:pt x="6460" y="80"/>
                  </a:cubicBezTo>
                  <a:cubicBezTo>
                    <a:pt x="6445" y="70"/>
                    <a:pt x="6430" y="66"/>
                    <a:pt x="6415" y="66"/>
                  </a:cubicBezTo>
                  <a:cubicBezTo>
                    <a:pt x="6342" y="66"/>
                    <a:pt x="6279" y="170"/>
                    <a:pt x="6347" y="226"/>
                  </a:cubicBezTo>
                  <a:cubicBezTo>
                    <a:pt x="6415" y="283"/>
                    <a:pt x="6476" y="351"/>
                    <a:pt x="6546" y="406"/>
                  </a:cubicBezTo>
                  <a:cubicBezTo>
                    <a:pt x="6445" y="389"/>
                    <a:pt x="6342" y="375"/>
                    <a:pt x="6240" y="363"/>
                  </a:cubicBezTo>
                  <a:cubicBezTo>
                    <a:pt x="6171" y="207"/>
                    <a:pt x="6011" y="98"/>
                    <a:pt x="5870" y="12"/>
                  </a:cubicBezTo>
                  <a:cubicBezTo>
                    <a:pt x="5857" y="4"/>
                    <a:pt x="5843" y="1"/>
                    <a:pt x="58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20"/>
            <p:cNvSpPr/>
            <p:nvPr/>
          </p:nvSpPr>
          <p:spPr>
            <a:xfrm>
              <a:off x="5793125" y="3369575"/>
              <a:ext cx="328350" cy="448275"/>
            </a:xfrm>
            <a:custGeom>
              <a:avLst/>
              <a:gdLst/>
              <a:ahLst/>
              <a:cxnLst/>
              <a:rect l="l" t="t" r="r" b="b"/>
              <a:pathLst>
                <a:path w="13134" h="17931" extrusionOk="0">
                  <a:moveTo>
                    <a:pt x="65" y="1"/>
                  </a:moveTo>
                  <a:cubicBezTo>
                    <a:pt x="30" y="1"/>
                    <a:pt x="1" y="42"/>
                    <a:pt x="34" y="67"/>
                  </a:cubicBezTo>
                  <a:cubicBezTo>
                    <a:pt x="2996" y="2441"/>
                    <a:pt x="5501" y="5366"/>
                    <a:pt x="7469" y="8604"/>
                  </a:cubicBezTo>
                  <a:cubicBezTo>
                    <a:pt x="9324" y="11655"/>
                    <a:pt x="10450" y="15347"/>
                    <a:pt x="13015" y="17913"/>
                  </a:cubicBezTo>
                  <a:cubicBezTo>
                    <a:pt x="13028" y="17925"/>
                    <a:pt x="13042" y="17930"/>
                    <a:pt x="13055" y="17930"/>
                  </a:cubicBezTo>
                  <a:cubicBezTo>
                    <a:pt x="13097" y="17930"/>
                    <a:pt x="13133" y="17874"/>
                    <a:pt x="13098" y="17830"/>
                  </a:cubicBezTo>
                  <a:cubicBezTo>
                    <a:pt x="10694" y="14804"/>
                    <a:pt x="9374" y="11190"/>
                    <a:pt x="7302" y="7960"/>
                  </a:cubicBezTo>
                  <a:cubicBezTo>
                    <a:pt x="5351" y="4917"/>
                    <a:pt x="2926" y="2252"/>
                    <a:pt x="93" y="10"/>
                  </a:cubicBezTo>
                  <a:cubicBezTo>
                    <a:pt x="84" y="4"/>
                    <a:pt x="74" y="1"/>
                    <a:pt x="6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20"/>
            <p:cNvSpPr/>
            <p:nvPr/>
          </p:nvSpPr>
          <p:spPr>
            <a:xfrm>
              <a:off x="5097025" y="3430900"/>
              <a:ext cx="190775" cy="406450"/>
            </a:xfrm>
            <a:custGeom>
              <a:avLst/>
              <a:gdLst/>
              <a:ahLst/>
              <a:cxnLst/>
              <a:rect l="l" t="t" r="r" b="b"/>
              <a:pathLst>
                <a:path w="7631" h="16258" extrusionOk="0">
                  <a:moveTo>
                    <a:pt x="0" y="1"/>
                  </a:moveTo>
                  <a:lnTo>
                    <a:pt x="0" y="1"/>
                  </a:lnTo>
                  <a:cubicBezTo>
                    <a:pt x="3349" y="4435"/>
                    <a:pt x="6371" y="9596"/>
                    <a:pt x="6088" y="15146"/>
                  </a:cubicBezTo>
                  <a:lnTo>
                    <a:pt x="7630" y="16258"/>
                  </a:lnTo>
                  <a:cubicBezTo>
                    <a:pt x="7236" y="10142"/>
                    <a:pt x="4452" y="421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20"/>
            <p:cNvSpPr/>
            <p:nvPr/>
          </p:nvSpPr>
          <p:spPr>
            <a:xfrm>
              <a:off x="4954500" y="3482450"/>
              <a:ext cx="276650" cy="396950"/>
            </a:xfrm>
            <a:custGeom>
              <a:avLst/>
              <a:gdLst/>
              <a:ahLst/>
              <a:cxnLst/>
              <a:rect l="l" t="t" r="r" b="b"/>
              <a:pathLst>
                <a:path w="11066" h="15878" extrusionOk="0">
                  <a:moveTo>
                    <a:pt x="1" y="1"/>
                  </a:moveTo>
                  <a:lnTo>
                    <a:pt x="1" y="1"/>
                  </a:lnTo>
                  <a:cubicBezTo>
                    <a:pt x="5865" y="3057"/>
                    <a:pt x="9948" y="9282"/>
                    <a:pt x="10418" y="15878"/>
                  </a:cubicBezTo>
                  <a:lnTo>
                    <a:pt x="11066" y="12681"/>
                  </a:lnTo>
                  <a:cubicBezTo>
                    <a:pt x="10179" y="6826"/>
                    <a:pt x="5682" y="1672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20"/>
            <p:cNvSpPr/>
            <p:nvPr/>
          </p:nvSpPr>
          <p:spPr>
            <a:xfrm>
              <a:off x="4721400" y="3506175"/>
              <a:ext cx="365050" cy="325625"/>
            </a:xfrm>
            <a:custGeom>
              <a:avLst/>
              <a:gdLst/>
              <a:ahLst/>
              <a:cxnLst/>
              <a:rect l="l" t="t" r="r" b="b"/>
              <a:pathLst>
                <a:path w="14602" h="13025" extrusionOk="0">
                  <a:moveTo>
                    <a:pt x="1" y="0"/>
                  </a:moveTo>
                  <a:lnTo>
                    <a:pt x="1" y="0"/>
                  </a:lnTo>
                  <a:cubicBezTo>
                    <a:pt x="853" y="342"/>
                    <a:pt x="1699" y="699"/>
                    <a:pt x="2539" y="1069"/>
                  </a:cubicBezTo>
                  <a:lnTo>
                    <a:pt x="2539" y="1069"/>
                  </a:lnTo>
                  <a:cubicBezTo>
                    <a:pt x="1723" y="649"/>
                    <a:pt x="874" y="290"/>
                    <a:pt x="1" y="0"/>
                  </a:cubicBezTo>
                  <a:close/>
                  <a:moveTo>
                    <a:pt x="2539" y="1069"/>
                  </a:moveTo>
                  <a:cubicBezTo>
                    <a:pt x="7216" y="3479"/>
                    <a:pt x="10843" y="7918"/>
                    <a:pt x="12152" y="13025"/>
                  </a:cubicBezTo>
                  <a:lnTo>
                    <a:pt x="14602" y="8975"/>
                  </a:lnTo>
                  <a:cubicBezTo>
                    <a:pt x="14030" y="7325"/>
                    <a:pt x="12449" y="6265"/>
                    <a:pt x="10943" y="5378"/>
                  </a:cubicBezTo>
                  <a:cubicBezTo>
                    <a:pt x="8228" y="3780"/>
                    <a:pt x="5421" y="2341"/>
                    <a:pt x="2539" y="106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BLANK_1_1_1_1_1">
    <p:bg>
      <p:bgPr>
        <a:gradFill>
          <a:gsLst>
            <a:gs pos="0">
              <a:schemeClr val="accent1"/>
            </a:gs>
            <a:gs pos="50000">
              <a:schemeClr val="accent1"/>
            </a:gs>
            <a:gs pos="100000">
              <a:schemeClr val="accent2"/>
            </a:gs>
          </a:gsLst>
          <a:lin ang="0" scaled="0"/>
        </a:gradFill>
        <a:effectLst/>
      </p:bgPr>
    </p:bg>
    <p:spTree>
      <p:nvGrpSpPr>
        <p:cNvPr id="1" name="Shape 3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44" name="Google Shape;3344;p21"/>
          <p:cNvGrpSpPr/>
          <p:nvPr/>
        </p:nvGrpSpPr>
        <p:grpSpPr>
          <a:xfrm>
            <a:off x="-1458136" y="-856311"/>
            <a:ext cx="11737428" cy="7292719"/>
            <a:chOff x="-1458136" y="-856311"/>
            <a:chExt cx="11737428" cy="7292719"/>
          </a:xfrm>
        </p:grpSpPr>
        <p:grpSp>
          <p:nvGrpSpPr>
            <p:cNvPr id="3345" name="Google Shape;3345;p21"/>
            <p:cNvGrpSpPr/>
            <p:nvPr/>
          </p:nvGrpSpPr>
          <p:grpSpPr>
            <a:xfrm>
              <a:off x="-1458136" y="-856311"/>
              <a:ext cx="11737428" cy="7292719"/>
              <a:chOff x="-1458136" y="-856311"/>
              <a:chExt cx="11737428" cy="7292719"/>
            </a:xfrm>
          </p:grpSpPr>
          <p:sp>
            <p:nvSpPr>
              <p:cNvPr id="3346" name="Google Shape;3346;p21"/>
              <p:cNvSpPr/>
              <p:nvPr/>
            </p:nvSpPr>
            <p:spPr>
              <a:xfrm>
                <a:off x="0" y="3568198"/>
                <a:ext cx="9144064" cy="2868210"/>
              </a:xfrm>
              <a:custGeom>
                <a:avLst/>
                <a:gdLst/>
                <a:ahLst/>
                <a:cxnLst/>
                <a:rect l="l" t="t" r="r" b="b"/>
                <a:pathLst>
                  <a:path w="61482" h="19285" extrusionOk="0">
                    <a:moveTo>
                      <a:pt x="20523" y="0"/>
                    </a:moveTo>
                    <a:cubicBezTo>
                      <a:pt x="20517" y="0"/>
                      <a:pt x="20512" y="0"/>
                      <a:pt x="20507" y="0"/>
                    </a:cubicBezTo>
                    <a:cubicBezTo>
                      <a:pt x="20481" y="0"/>
                      <a:pt x="20455" y="3"/>
                      <a:pt x="20429" y="3"/>
                    </a:cubicBezTo>
                    <a:cubicBezTo>
                      <a:pt x="20404" y="3"/>
                      <a:pt x="20377" y="0"/>
                      <a:pt x="20350" y="0"/>
                    </a:cubicBezTo>
                    <a:cubicBezTo>
                      <a:pt x="17133" y="9"/>
                      <a:pt x="14472" y="2357"/>
                      <a:pt x="13971" y="5426"/>
                    </a:cubicBezTo>
                    <a:cubicBezTo>
                      <a:pt x="13531" y="5333"/>
                      <a:pt x="13076" y="5282"/>
                      <a:pt x="12608" y="5282"/>
                    </a:cubicBezTo>
                    <a:cubicBezTo>
                      <a:pt x="12603" y="5282"/>
                      <a:pt x="12597" y="5282"/>
                      <a:pt x="12592" y="5282"/>
                    </a:cubicBezTo>
                    <a:cubicBezTo>
                      <a:pt x="10220" y="5288"/>
                      <a:pt x="8150" y="6566"/>
                      <a:pt x="7025" y="8469"/>
                    </a:cubicBezTo>
                    <a:cubicBezTo>
                      <a:pt x="6985" y="8417"/>
                      <a:pt x="6945" y="8366"/>
                      <a:pt x="6897" y="8320"/>
                    </a:cubicBezTo>
                    <a:cubicBezTo>
                      <a:pt x="6635" y="8059"/>
                      <a:pt x="6293" y="7929"/>
                      <a:pt x="5950" y="7929"/>
                    </a:cubicBezTo>
                    <a:cubicBezTo>
                      <a:pt x="5604" y="7929"/>
                      <a:pt x="5259" y="8061"/>
                      <a:pt x="4996" y="8325"/>
                    </a:cubicBezTo>
                    <a:cubicBezTo>
                      <a:pt x="4864" y="8457"/>
                      <a:pt x="4765" y="8609"/>
                      <a:pt x="4700" y="8773"/>
                    </a:cubicBezTo>
                    <a:cubicBezTo>
                      <a:pt x="3903" y="8202"/>
                      <a:pt x="2928" y="7866"/>
                      <a:pt x="1875" y="7866"/>
                    </a:cubicBezTo>
                    <a:cubicBezTo>
                      <a:pt x="1871" y="7866"/>
                      <a:pt x="1867" y="7866"/>
                      <a:pt x="1863" y="7866"/>
                    </a:cubicBezTo>
                    <a:cubicBezTo>
                      <a:pt x="1399" y="7868"/>
                      <a:pt x="952" y="7936"/>
                      <a:pt x="529" y="8057"/>
                    </a:cubicBezTo>
                    <a:cubicBezTo>
                      <a:pt x="500" y="7754"/>
                      <a:pt x="370" y="7460"/>
                      <a:pt x="139" y="7231"/>
                    </a:cubicBezTo>
                    <a:cubicBezTo>
                      <a:pt x="95" y="7187"/>
                      <a:pt x="49" y="7148"/>
                      <a:pt x="0" y="7111"/>
                    </a:cubicBezTo>
                    <a:lnTo>
                      <a:pt x="0" y="7111"/>
                    </a:lnTo>
                    <a:lnTo>
                      <a:pt x="32" y="19284"/>
                    </a:lnTo>
                    <a:lnTo>
                      <a:pt x="61482" y="19136"/>
                    </a:lnTo>
                    <a:lnTo>
                      <a:pt x="61449" y="5172"/>
                    </a:lnTo>
                    <a:cubicBezTo>
                      <a:pt x="59169" y="5250"/>
                      <a:pt x="57188" y="6509"/>
                      <a:pt x="56098" y="8354"/>
                    </a:cubicBezTo>
                    <a:cubicBezTo>
                      <a:pt x="56059" y="8302"/>
                      <a:pt x="56018" y="8252"/>
                      <a:pt x="55971" y="8205"/>
                    </a:cubicBezTo>
                    <a:cubicBezTo>
                      <a:pt x="55708" y="7944"/>
                      <a:pt x="55365" y="7814"/>
                      <a:pt x="55022" y="7814"/>
                    </a:cubicBezTo>
                    <a:cubicBezTo>
                      <a:pt x="54677" y="7814"/>
                      <a:pt x="54332" y="7946"/>
                      <a:pt x="54070" y="8209"/>
                    </a:cubicBezTo>
                    <a:cubicBezTo>
                      <a:pt x="53938" y="8341"/>
                      <a:pt x="53838" y="8495"/>
                      <a:pt x="53774" y="8658"/>
                    </a:cubicBezTo>
                    <a:cubicBezTo>
                      <a:pt x="52979" y="8089"/>
                      <a:pt x="52005" y="7752"/>
                      <a:pt x="50954" y="7752"/>
                    </a:cubicBezTo>
                    <a:cubicBezTo>
                      <a:pt x="50948" y="7752"/>
                      <a:pt x="50942" y="7752"/>
                      <a:pt x="50936" y="7752"/>
                    </a:cubicBezTo>
                    <a:cubicBezTo>
                      <a:pt x="50472" y="7753"/>
                      <a:pt x="50025" y="7821"/>
                      <a:pt x="49602" y="7942"/>
                    </a:cubicBezTo>
                    <a:cubicBezTo>
                      <a:pt x="49574" y="7640"/>
                      <a:pt x="49443" y="7345"/>
                      <a:pt x="49211" y="7116"/>
                    </a:cubicBezTo>
                    <a:cubicBezTo>
                      <a:pt x="48949" y="6857"/>
                      <a:pt x="48608" y="6726"/>
                      <a:pt x="48268" y="6726"/>
                    </a:cubicBezTo>
                    <a:cubicBezTo>
                      <a:pt x="48265" y="6726"/>
                      <a:pt x="48261" y="6726"/>
                      <a:pt x="48258" y="6726"/>
                    </a:cubicBezTo>
                    <a:cubicBezTo>
                      <a:pt x="48258" y="6703"/>
                      <a:pt x="48256" y="6683"/>
                      <a:pt x="48256" y="6660"/>
                    </a:cubicBezTo>
                    <a:cubicBezTo>
                      <a:pt x="48197" y="4543"/>
                      <a:pt x="46589" y="3486"/>
                      <a:pt x="44981" y="3486"/>
                    </a:cubicBezTo>
                    <a:cubicBezTo>
                      <a:pt x="43366" y="3486"/>
                      <a:pt x="41751" y="4551"/>
                      <a:pt x="41703" y="6677"/>
                    </a:cubicBezTo>
                    <a:cubicBezTo>
                      <a:pt x="41701" y="6698"/>
                      <a:pt x="41701" y="6719"/>
                      <a:pt x="41701" y="6741"/>
                    </a:cubicBezTo>
                    <a:cubicBezTo>
                      <a:pt x="41356" y="6741"/>
                      <a:pt x="41014" y="6873"/>
                      <a:pt x="40751" y="7136"/>
                    </a:cubicBezTo>
                    <a:cubicBezTo>
                      <a:pt x="40522" y="7368"/>
                      <a:pt x="40392" y="7661"/>
                      <a:pt x="40365" y="7963"/>
                    </a:cubicBezTo>
                    <a:cubicBezTo>
                      <a:pt x="39944" y="7845"/>
                      <a:pt x="39501" y="7780"/>
                      <a:pt x="39044" y="7780"/>
                    </a:cubicBezTo>
                    <a:cubicBezTo>
                      <a:pt x="39040" y="7780"/>
                      <a:pt x="39035" y="7780"/>
                      <a:pt x="39031" y="7780"/>
                    </a:cubicBezTo>
                    <a:cubicBezTo>
                      <a:pt x="37972" y="7781"/>
                      <a:pt x="36994" y="8123"/>
                      <a:pt x="36198" y="8699"/>
                    </a:cubicBezTo>
                    <a:cubicBezTo>
                      <a:pt x="36131" y="8536"/>
                      <a:pt x="36033" y="8384"/>
                      <a:pt x="35901" y="8252"/>
                    </a:cubicBezTo>
                    <a:cubicBezTo>
                      <a:pt x="35639" y="7991"/>
                      <a:pt x="35296" y="7861"/>
                      <a:pt x="34953" y="7861"/>
                    </a:cubicBezTo>
                    <a:cubicBezTo>
                      <a:pt x="34608" y="7861"/>
                      <a:pt x="34263" y="7993"/>
                      <a:pt x="34000" y="8257"/>
                    </a:cubicBezTo>
                    <a:cubicBezTo>
                      <a:pt x="33952" y="8303"/>
                      <a:pt x="33912" y="8354"/>
                      <a:pt x="33871" y="8407"/>
                    </a:cubicBezTo>
                    <a:cubicBezTo>
                      <a:pt x="32740" y="6514"/>
                      <a:pt x="30671" y="5246"/>
                      <a:pt x="28308" y="5246"/>
                    </a:cubicBezTo>
                    <a:cubicBezTo>
                      <a:pt x="28302" y="5246"/>
                      <a:pt x="28296" y="5246"/>
                      <a:pt x="28290" y="5246"/>
                    </a:cubicBezTo>
                    <a:cubicBezTo>
                      <a:pt x="27816" y="5246"/>
                      <a:pt x="27355" y="5299"/>
                      <a:pt x="26912" y="5397"/>
                    </a:cubicBezTo>
                    <a:cubicBezTo>
                      <a:pt x="26397" y="2333"/>
                      <a:pt x="23732" y="0"/>
                      <a:pt x="20523" y="0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7" name="Google Shape;3347;p21"/>
              <p:cNvSpPr/>
              <p:nvPr/>
            </p:nvSpPr>
            <p:spPr>
              <a:xfrm>
                <a:off x="-1458136" y="-856311"/>
                <a:ext cx="2640567" cy="2202738"/>
              </a:xfrm>
              <a:custGeom>
                <a:avLst/>
                <a:gdLst/>
                <a:ahLst/>
                <a:cxnLst/>
                <a:rect l="l" t="t" r="r" b="b"/>
                <a:pathLst>
                  <a:path w="17324" h="1445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56" y="2179"/>
                      <a:pt x="1240" y="4361"/>
                      <a:pt x="2771" y="5978"/>
                    </a:cubicBezTo>
                    <a:cubicBezTo>
                      <a:pt x="2916" y="6130"/>
                      <a:pt x="3070" y="6281"/>
                      <a:pt x="3166" y="6470"/>
                    </a:cubicBezTo>
                    <a:cubicBezTo>
                      <a:pt x="3345" y="6811"/>
                      <a:pt x="3307" y="7219"/>
                      <a:pt x="3308" y="7604"/>
                    </a:cubicBezTo>
                    <a:cubicBezTo>
                      <a:pt x="3311" y="7989"/>
                      <a:pt x="3387" y="8420"/>
                      <a:pt x="3699" y="8645"/>
                    </a:cubicBezTo>
                    <a:cubicBezTo>
                      <a:pt x="3851" y="8754"/>
                      <a:pt x="4069" y="8830"/>
                      <a:pt x="4104" y="9014"/>
                    </a:cubicBezTo>
                    <a:cubicBezTo>
                      <a:pt x="4127" y="9139"/>
                      <a:pt x="4050" y="9265"/>
                      <a:pt x="4058" y="9393"/>
                    </a:cubicBezTo>
                    <a:cubicBezTo>
                      <a:pt x="4082" y="9785"/>
                      <a:pt x="4752" y="9769"/>
                      <a:pt x="4917" y="10125"/>
                    </a:cubicBezTo>
                    <a:cubicBezTo>
                      <a:pt x="3230" y="9594"/>
                      <a:pt x="1621" y="8083"/>
                      <a:pt x="580" y="7199"/>
                    </a:cubicBezTo>
                    <a:lnTo>
                      <a:pt x="580" y="7199"/>
                    </a:lnTo>
                    <a:cubicBezTo>
                      <a:pt x="1593" y="8654"/>
                      <a:pt x="3422" y="10225"/>
                      <a:pt x="5302" y="10982"/>
                    </a:cubicBezTo>
                    <a:cubicBezTo>
                      <a:pt x="5572" y="11091"/>
                      <a:pt x="5855" y="11176"/>
                      <a:pt x="6095" y="11341"/>
                    </a:cubicBezTo>
                    <a:cubicBezTo>
                      <a:pt x="6275" y="11461"/>
                      <a:pt x="6422" y="11621"/>
                      <a:pt x="6584" y="11765"/>
                    </a:cubicBezTo>
                    <a:cubicBezTo>
                      <a:pt x="7313" y="12404"/>
                      <a:pt x="8254" y="12502"/>
                      <a:pt x="9179" y="12592"/>
                    </a:cubicBezTo>
                    <a:cubicBezTo>
                      <a:pt x="9380" y="12613"/>
                      <a:pt x="9601" y="12621"/>
                      <a:pt x="9814" y="12648"/>
                    </a:cubicBezTo>
                    <a:cubicBezTo>
                      <a:pt x="9993" y="12669"/>
                      <a:pt x="10168" y="12700"/>
                      <a:pt x="10337" y="12758"/>
                    </a:cubicBezTo>
                    <a:cubicBezTo>
                      <a:pt x="10688" y="12890"/>
                      <a:pt x="10952" y="13195"/>
                      <a:pt x="11326" y="13289"/>
                    </a:cubicBezTo>
                    <a:cubicBezTo>
                      <a:pt x="11441" y="13318"/>
                      <a:pt x="11561" y="13325"/>
                      <a:pt x="11681" y="13325"/>
                    </a:cubicBezTo>
                    <a:cubicBezTo>
                      <a:pt x="11773" y="13325"/>
                      <a:pt x="11865" y="13321"/>
                      <a:pt x="11956" y="13321"/>
                    </a:cubicBezTo>
                    <a:cubicBezTo>
                      <a:pt x="12063" y="13321"/>
                      <a:pt x="12170" y="13326"/>
                      <a:pt x="12274" y="13347"/>
                    </a:cubicBezTo>
                    <a:cubicBezTo>
                      <a:pt x="12537" y="13403"/>
                      <a:pt x="12765" y="13557"/>
                      <a:pt x="13007" y="13674"/>
                    </a:cubicBezTo>
                    <a:cubicBezTo>
                      <a:pt x="13537" y="13934"/>
                      <a:pt x="14133" y="14024"/>
                      <a:pt x="14716" y="14108"/>
                    </a:cubicBezTo>
                    <a:cubicBezTo>
                      <a:pt x="15585" y="14232"/>
                      <a:pt x="16453" y="14347"/>
                      <a:pt x="17323" y="14451"/>
                    </a:cubicBezTo>
                    <a:cubicBezTo>
                      <a:pt x="16474" y="14290"/>
                      <a:pt x="15636" y="14071"/>
                      <a:pt x="14815" y="13792"/>
                    </a:cubicBezTo>
                    <a:cubicBezTo>
                      <a:pt x="14246" y="13600"/>
                      <a:pt x="13789" y="13406"/>
                      <a:pt x="13606" y="12848"/>
                    </a:cubicBezTo>
                    <a:cubicBezTo>
                      <a:pt x="13360" y="12107"/>
                      <a:pt x="13081" y="12521"/>
                      <a:pt x="12499" y="12235"/>
                    </a:cubicBezTo>
                    <a:cubicBezTo>
                      <a:pt x="12203" y="12088"/>
                      <a:pt x="12155" y="11699"/>
                      <a:pt x="12027" y="11396"/>
                    </a:cubicBezTo>
                    <a:cubicBezTo>
                      <a:pt x="11820" y="10905"/>
                      <a:pt x="11299" y="10570"/>
                      <a:pt x="10768" y="10570"/>
                    </a:cubicBezTo>
                    <a:cubicBezTo>
                      <a:pt x="10731" y="10570"/>
                      <a:pt x="10693" y="10572"/>
                      <a:pt x="10655" y="10575"/>
                    </a:cubicBezTo>
                    <a:cubicBezTo>
                      <a:pt x="10515" y="10589"/>
                      <a:pt x="10357" y="10616"/>
                      <a:pt x="10212" y="10616"/>
                    </a:cubicBezTo>
                    <a:cubicBezTo>
                      <a:pt x="10040" y="10616"/>
                      <a:pt x="9887" y="10578"/>
                      <a:pt x="9802" y="10436"/>
                    </a:cubicBezTo>
                    <a:cubicBezTo>
                      <a:pt x="9759" y="10362"/>
                      <a:pt x="9749" y="10273"/>
                      <a:pt x="9743" y="10186"/>
                    </a:cubicBezTo>
                    <a:cubicBezTo>
                      <a:pt x="9711" y="9649"/>
                      <a:pt x="9859" y="9097"/>
                      <a:pt x="9723" y="8574"/>
                    </a:cubicBezTo>
                    <a:cubicBezTo>
                      <a:pt x="9580" y="8033"/>
                      <a:pt x="9113" y="7588"/>
                      <a:pt x="8565" y="7475"/>
                    </a:cubicBezTo>
                    <a:cubicBezTo>
                      <a:pt x="8450" y="7451"/>
                      <a:pt x="8333" y="7441"/>
                      <a:pt x="8216" y="7441"/>
                    </a:cubicBezTo>
                    <a:cubicBezTo>
                      <a:pt x="7896" y="7441"/>
                      <a:pt x="7572" y="7517"/>
                      <a:pt x="7258" y="7591"/>
                    </a:cubicBezTo>
                    <a:cubicBezTo>
                      <a:pt x="7341" y="7449"/>
                      <a:pt x="7202" y="7270"/>
                      <a:pt x="7049" y="7203"/>
                    </a:cubicBezTo>
                    <a:cubicBezTo>
                      <a:pt x="6898" y="7137"/>
                      <a:pt x="6719" y="7112"/>
                      <a:pt x="6605" y="6991"/>
                    </a:cubicBezTo>
                    <a:cubicBezTo>
                      <a:pt x="6374" y="6743"/>
                      <a:pt x="6568" y="6262"/>
                      <a:pt x="6307" y="6049"/>
                    </a:cubicBezTo>
                    <a:cubicBezTo>
                      <a:pt x="6197" y="5959"/>
                      <a:pt x="6044" y="5953"/>
                      <a:pt x="5909" y="5908"/>
                    </a:cubicBezTo>
                    <a:cubicBezTo>
                      <a:pt x="5497" y="5774"/>
                      <a:pt x="5292" y="5305"/>
                      <a:pt x="5253" y="4876"/>
                    </a:cubicBezTo>
                    <a:cubicBezTo>
                      <a:pt x="5212" y="4431"/>
                      <a:pt x="5386" y="3792"/>
                      <a:pt x="5154" y="3400"/>
                    </a:cubicBezTo>
                    <a:cubicBezTo>
                      <a:pt x="5006" y="3151"/>
                      <a:pt x="4681" y="2994"/>
                      <a:pt x="4379" y="2994"/>
                    </a:cubicBezTo>
                    <a:cubicBezTo>
                      <a:pt x="4270" y="2994"/>
                      <a:pt x="4164" y="3015"/>
                      <a:pt x="4071" y="3059"/>
                    </a:cubicBezTo>
                    <a:cubicBezTo>
                      <a:pt x="3985" y="3100"/>
                      <a:pt x="3904" y="3158"/>
                      <a:pt x="3809" y="3162"/>
                    </a:cubicBezTo>
                    <a:cubicBezTo>
                      <a:pt x="3805" y="3162"/>
                      <a:pt x="3800" y="3162"/>
                      <a:pt x="3795" y="3162"/>
                    </a:cubicBezTo>
                    <a:cubicBezTo>
                      <a:pt x="3699" y="3162"/>
                      <a:pt x="3609" y="3107"/>
                      <a:pt x="3529" y="3050"/>
                    </a:cubicBezTo>
                    <a:cubicBezTo>
                      <a:pt x="2905" y="2609"/>
                      <a:pt x="2409" y="1984"/>
                      <a:pt x="2125" y="1274"/>
                    </a:cubicBezTo>
                    <a:lnTo>
                      <a:pt x="2125" y="1274"/>
                    </a:lnTo>
                    <a:cubicBezTo>
                      <a:pt x="2341" y="2029"/>
                      <a:pt x="2887" y="2641"/>
                      <a:pt x="3442" y="3197"/>
                    </a:cubicBezTo>
                    <a:cubicBezTo>
                      <a:pt x="3747" y="3502"/>
                      <a:pt x="4071" y="3817"/>
                      <a:pt x="4196" y="4229"/>
                    </a:cubicBezTo>
                    <a:cubicBezTo>
                      <a:pt x="4168" y="4235"/>
                      <a:pt x="4141" y="4238"/>
                      <a:pt x="4114" y="4238"/>
                    </a:cubicBezTo>
                    <a:cubicBezTo>
                      <a:pt x="3948" y="4238"/>
                      <a:pt x="3788" y="4136"/>
                      <a:pt x="3651" y="4033"/>
                    </a:cubicBezTo>
                    <a:cubicBezTo>
                      <a:pt x="2179" y="2954"/>
                      <a:pt x="928" y="1572"/>
                      <a:pt x="0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8" name="Google Shape;3348;p21"/>
              <p:cNvSpPr/>
              <p:nvPr/>
            </p:nvSpPr>
            <p:spPr>
              <a:xfrm>
                <a:off x="7115002" y="-215349"/>
                <a:ext cx="3164291" cy="1452234"/>
              </a:xfrm>
              <a:custGeom>
                <a:avLst/>
                <a:gdLst/>
                <a:ahLst/>
                <a:cxnLst/>
                <a:rect l="l" t="t" r="r" b="b"/>
                <a:pathLst>
                  <a:path w="20760" h="9528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88" y="1639"/>
                      <a:pt x="2273" y="2809"/>
                      <a:pt x="3723" y="3904"/>
                    </a:cubicBezTo>
                    <a:cubicBezTo>
                      <a:pt x="2825" y="3734"/>
                      <a:pt x="1982" y="3288"/>
                      <a:pt x="1335" y="2644"/>
                    </a:cubicBezTo>
                    <a:lnTo>
                      <a:pt x="1335" y="2644"/>
                    </a:lnTo>
                    <a:cubicBezTo>
                      <a:pt x="1857" y="3310"/>
                      <a:pt x="2446" y="3922"/>
                      <a:pt x="3094" y="4466"/>
                    </a:cubicBezTo>
                    <a:cubicBezTo>
                      <a:pt x="3200" y="4553"/>
                      <a:pt x="3307" y="4642"/>
                      <a:pt x="3368" y="4764"/>
                    </a:cubicBezTo>
                    <a:cubicBezTo>
                      <a:pt x="3464" y="4953"/>
                      <a:pt x="3425" y="5178"/>
                      <a:pt x="3429" y="5390"/>
                    </a:cubicBezTo>
                    <a:cubicBezTo>
                      <a:pt x="3451" y="6403"/>
                      <a:pt x="4259" y="6544"/>
                      <a:pt x="4960" y="6942"/>
                    </a:cubicBezTo>
                    <a:cubicBezTo>
                      <a:pt x="5706" y="7365"/>
                      <a:pt x="5991" y="8316"/>
                      <a:pt x="6809" y="8718"/>
                    </a:cubicBezTo>
                    <a:cubicBezTo>
                      <a:pt x="6967" y="8796"/>
                      <a:pt x="7154" y="8847"/>
                      <a:pt x="7331" y="8847"/>
                    </a:cubicBezTo>
                    <a:cubicBezTo>
                      <a:pt x="7516" y="8847"/>
                      <a:pt x="7689" y="8791"/>
                      <a:pt x="7808" y="8650"/>
                    </a:cubicBezTo>
                    <a:cubicBezTo>
                      <a:pt x="7885" y="8560"/>
                      <a:pt x="7941" y="8433"/>
                      <a:pt x="8054" y="8407"/>
                    </a:cubicBezTo>
                    <a:cubicBezTo>
                      <a:pt x="8070" y="8404"/>
                      <a:pt x="8086" y="8402"/>
                      <a:pt x="8102" y="8402"/>
                    </a:cubicBezTo>
                    <a:cubicBezTo>
                      <a:pt x="8148" y="8402"/>
                      <a:pt x="8196" y="8416"/>
                      <a:pt x="8239" y="8433"/>
                    </a:cubicBezTo>
                    <a:cubicBezTo>
                      <a:pt x="8560" y="8561"/>
                      <a:pt x="8808" y="8821"/>
                      <a:pt x="9088" y="9024"/>
                    </a:cubicBezTo>
                    <a:cubicBezTo>
                      <a:pt x="9554" y="9363"/>
                      <a:pt x="10127" y="9528"/>
                      <a:pt x="10701" y="9528"/>
                    </a:cubicBezTo>
                    <a:cubicBezTo>
                      <a:pt x="11487" y="9528"/>
                      <a:pt x="12278" y="9220"/>
                      <a:pt x="12804" y="8634"/>
                    </a:cubicBezTo>
                    <a:cubicBezTo>
                      <a:pt x="12931" y="8491"/>
                      <a:pt x="13047" y="8335"/>
                      <a:pt x="13211" y="8237"/>
                    </a:cubicBezTo>
                    <a:cubicBezTo>
                      <a:pt x="13354" y="8152"/>
                      <a:pt x="13523" y="8123"/>
                      <a:pt x="13692" y="8123"/>
                    </a:cubicBezTo>
                    <a:cubicBezTo>
                      <a:pt x="13751" y="8123"/>
                      <a:pt x="13811" y="8127"/>
                      <a:pt x="13869" y="8133"/>
                    </a:cubicBezTo>
                    <a:cubicBezTo>
                      <a:pt x="14689" y="8221"/>
                      <a:pt x="15424" y="8760"/>
                      <a:pt x="16248" y="8760"/>
                    </a:cubicBezTo>
                    <a:cubicBezTo>
                      <a:pt x="16251" y="8760"/>
                      <a:pt x="16254" y="8760"/>
                      <a:pt x="16258" y="8760"/>
                    </a:cubicBezTo>
                    <a:cubicBezTo>
                      <a:pt x="16589" y="8759"/>
                      <a:pt x="16910" y="8670"/>
                      <a:pt x="17236" y="8619"/>
                    </a:cubicBezTo>
                    <a:cubicBezTo>
                      <a:pt x="17548" y="8570"/>
                      <a:pt x="17863" y="8555"/>
                      <a:pt x="18179" y="8555"/>
                    </a:cubicBezTo>
                    <a:cubicBezTo>
                      <a:pt x="18432" y="8555"/>
                      <a:pt x="18685" y="8565"/>
                      <a:pt x="18937" y="8574"/>
                    </a:cubicBezTo>
                    <a:cubicBezTo>
                      <a:pt x="19544" y="8596"/>
                      <a:pt x="20151" y="8619"/>
                      <a:pt x="20759" y="8642"/>
                    </a:cubicBezTo>
                    <a:cubicBezTo>
                      <a:pt x="19699" y="8213"/>
                      <a:pt x="18514" y="8281"/>
                      <a:pt x="17374" y="8189"/>
                    </a:cubicBezTo>
                    <a:cubicBezTo>
                      <a:pt x="16654" y="8128"/>
                      <a:pt x="15940" y="8002"/>
                      <a:pt x="15244" y="7809"/>
                    </a:cubicBezTo>
                    <a:lnTo>
                      <a:pt x="15244" y="7809"/>
                    </a:lnTo>
                    <a:cubicBezTo>
                      <a:pt x="15333" y="7810"/>
                      <a:pt x="15421" y="7811"/>
                      <a:pt x="15509" y="7811"/>
                    </a:cubicBezTo>
                    <a:cubicBezTo>
                      <a:pt x="16686" y="7811"/>
                      <a:pt x="17861" y="7703"/>
                      <a:pt x="19020" y="7492"/>
                    </a:cubicBezTo>
                    <a:lnTo>
                      <a:pt x="19020" y="7492"/>
                    </a:lnTo>
                    <a:cubicBezTo>
                      <a:pt x="18679" y="7507"/>
                      <a:pt x="18338" y="7515"/>
                      <a:pt x="17997" y="7515"/>
                    </a:cubicBezTo>
                    <a:cubicBezTo>
                      <a:pt x="16608" y="7515"/>
                      <a:pt x="15218" y="7391"/>
                      <a:pt x="13852" y="7145"/>
                    </a:cubicBezTo>
                    <a:cubicBezTo>
                      <a:pt x="14605" y="7138"/>
                      <a:pt x="15357" y="7132"/>
                      <a:pt x="16111" y="7125"/>
                    </a:cubicBezTo>
                    <a:cubicBezTo>
                      <a:pt x="15048" y="7058"/>
                      <a:pt x="13989" y="6926"/>
                      <a:pt x="12942" y="6730"/>
                    </a:cubicBezTo>
                    <a:cubicBezTo>
                      <a:pt x="12681" y="6681"/>
                      <a:pt x="12407" y="6621"/>
                      <a:pt x="12203" y="6450"/>
                    </a:cubicBezTo>
                    <a:cubicBezTo>
                      <a:pt x="11930" y="6223"/>
                      <a:pt x="11778" y="5801"/>
                      <a:pt x="11426" y="5764"/>
                    </a:cubicBezTo>
                    <a:cubicBezTo>
                      <a:pt x="11408" y="5762"/>
                      <a:pt x="11389" y="5761"/>
                      <a:pt x="11370" y="5761"/>
                    </a:cubicBezTo>
                    <a:cubicBezTo>
                      <a:pt x="11233" y="5761"/>
                      <a:pt x="11087" y="5808"/>
                      <a:pt x="10958" y="5808"/>
                    </a:cubicBezTo>
                    <a:cubicBezTo>
                      <a:pt x="10881" y="5808"/>
                      <a:pt x="10810" y="5791"/>
                      <a:pt x="10751" y="5737"/>
                    </a:cubicBezTo>
                    <a:cubicBezTo>
                      <a:pt x="10689" y="5677"/>
                      <a:pt x="10661" y="5590"/>
                      <a:pt x="10631" y="5510"/>
                    </a:cubicBezTo>
                    <a:cubicBezTo>
                      <a:pt x="10424" y="4979"/>
                      <a:pt x="9858" y="4626"/>
                      <a:pt x="9294" y="4626"/>
                    </a:cubicBezTo>
                    <a:cubicBezTo>
                      <a:pt x="9166" y="4626"/>
                      <a:pt x="9038" y="4644"/>
                      <a:pt x="8914" y="4682"/>
                    </a:cubicBezTo>
                    <a:cubicBezTo>
                      <a:pt x="8722" y="4743"/>
                      <a:pt x="8536" y="4846"/>
                      <a:pt x="8337" y="4846"/>
                    </a:cubicBezTo>
                    <a:cubicBezTo>
                      <a:pt x="8326" y="4846"/>
                      <a:pt x="8316" y="4846"/>
                      <a:pt x="8306" y="4845"/>
                    </a:cubicBezTo>
                    <a:cubicBezTo>
                      <a:pt x="8053" y="4835"/>
                      <a:pt x="7847" y="4656"/>
                      <a:pt x="7645" y="4505"/>
                    </a:cubicBezTo>
                    <a:cubicBezTo>
                      <a:pt x="7095" y="4094"/>
                      <a:pt x="6551" y="3631"/>
                      <a:pt x="5836" y="3585"/>
                    </a:cubicBezTo>
                    <a:cubicBezTo>
                      <a:pt x="5763" y="3580"/>
                      <a:pt x="5690" y="3579"/>
                      <a:pt x="5616" y="3579"/>
                    </a:cubicBezTo>
                    <a:cubicBezTo>
                      <a:pt x="5555" y="3579"/>
                      <a:pt x="5494" y="3580"/>
                      <a:pt x="5433" y="3580"/>
                    </a:cubicBezTo>
                    <a:cubicBezTo>
                      <a:pt x="5256" y="3580"/>
                      <a:pt x="5080" y="3573"/>
                      <a:pt x="4912" y="3524"/>
                    </a:cubicBezTo>
                    <a:cubicBezTo>
                      <a:pt x="4460" y="3391"/>
                      <a:pt x="4160" y="2986"/>
                      <a:pt x="3832" y="2651"/>
                    </a:cubicBezTo>
                    <a:cubicBezTo>
                      <a:pt x="3567" y="2380"/>
                      <a:pt x="3208" y="2133"/>
                      <a:pt x="2847" y="2133"/>
                    </a:cubicBezTo>
                    <a:cubicBezTo>
                      <a:pt x="2762" y="2133"/>
                      <a:pt x="2676" y="2147"/>
                      <a:pt x="2591" y="2177"/>
                    </a:cubicBezTo>
                    <a:cubicBezTo>
                      <a:pt x="2488" y="2215"/>
                      <a:pt x="2391" y="2278"/>
                      <a:pt x="2282" y="2292"/>
                    </a:cubicBezTo>
                    <a:cubicBezTo>
                      <a:pt x="2267" y="2294"/>
                      <a:pt x="2252" y="2295"/>
                      <a:pt x="2237" y="2295"/>
                    </a:cubicBezTo>
                    <a:cubicBezTo>
                      <a:pt x="2037" y="2295"/>
                      <a:pt x="1861" y="2137"/>
                      <a:pt x="1717" y="1989"/>
                    </a:cubicBezTo>
                    <a:cubicBezTo>
                      <a:pt x="1109" y="1358"/>
                      <a:pt x="537" y="695"/>
                      <a:pt x="1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49" name="Google Shape;3349;p21"/>
            <p:cNvGrpSpPr/>
            <p:nvPr/>
          </p:nvGrpSpPr>
          <p:grpSpPr>
            <a:xfrm>
              <a:off x="-200" y="4672775"/>
              <a:ext cx="9146941" cy="470725"/>
              <a:chOff x="-200" y="4672775"/>
              <a:chExt cx="9146941" cy="470725"/>
            </a:xfrm>
          </p:grpSpPr>
          <p:sp>
            <p:nvSpPr>
              <p:cNvPr id="3350" name="Google Shape;3350;p21"/>
              <p:cNvSpPr/>
              <p:nvPr/>
            </p:nvSpPr>
            <p:spPr>
              <a:xfrm>
                <a:off x="54725" y="4904475"/>
                <a:ext cx="72700" cy="239025"/>
              </a:xfrm>
              <a:custGeom>
                <a:avLst/>
                <a:gdLst/>
                <a:ahLst/>
                <a:cxnLst/>
                <a:rect l="l" t="t" r="r" b="b"/>
                <a:pathLst>
                  <a:path w="2908" h="9561" extrusionOk="0">
                    <a:moveTo>
                      <a:pt x="2414" y="901"/>
                    </a:moveTo>
                    <a:lnTo>
                      <a:pt x="2414" y="1210"/>
                    </a:lnTo>
                    <a:lnTo>
                      <a:pt x="494" y="1210"/>
                    </a:lnTo>
                    <a:lnTo>
                      <a:pt x="494" y="901"/>
                    </a:lnTo>
                    <a:close/>
                    <a:moveTo>
                      <a:pt x="2414" y="1773"/>
                    </a:moveTo>
                    <a:lnTo>
                      <a:pt x="2414" y="2083"/>
                    </a:lnTo>
                    <a:lnTo>
                      <a:pt x="494" y="2083"/>
                    </a:lnTo>
                    <a:lnTo>
                      <a:pt x="494" y="1773"/>
                    </a:lnTo>
                    <a:close/>
                    <a:moveTo>
                      <a:pt x="2414" y="2643"/>
                    </a:moveTo>
                    <a:lnTo>
                      <a:pt x="2414" y="2953"/>
                    </a:lnTo>
                    <a:lnTo>
                      <a:pt x="494" y="2953"/>
                    </a:lnTo>
                    <a:lnTo>
                      <a:pt x="494" y="2643"/>
                    </a:lnTo>
                    <a:close/>
                    <a:moveTo>
                      <a:pt x="2414" y="3514"/>
                    </a:moveTo>
                    <a:lnTo>
                      <a:pt x="2414" y="3825"/>
                    </a:lnTo>
                    <a:lnTo>
                      <a:pt x="494" y="3825"/>
                    </a:lnTo>
                    <a:lnTo>
                      <a:pt x="494" y="3514"/>
                    </a:lnTo>
                    <a:close/>
                    <a:moveTo>
                      <a:pt x="2414" y="4387"/>
                    </a:moveTo>
                    <a:lnTo>
                      <a:pt x="2414" y="4696"/>
                    </a:lnTo>
                    <a:lnTo>
                      <a:pt x="494" y="4696"/>
                    </a:lnTo>
                    <a:lnTo>
                      <a:pt x="494" y="4387"/>
                    </a:lnTo>
                    <a:close/>
                    <a:moveTo>
                      <a:pt x="2414" y="5257"/>
                    </a:moveTo>
                    <a:lnTo>
                      <a:pt x="2414" y="5566"/>
                    </a:lnTo>
                    <a:lnTo>
                      <a:pt x="494" y="5566"/>
                    </a:lnTo>
                    <a:lnTo>
                      <a:pt x="494" y="5257"/>
                    </a:lnTo>
                    <a:close/>
                    <a:moveTo>
                      <a:pt x="2414" y="6129"/>
                    </a:moveTo>
                    <a:lnTo>
                      <a:pt x="2414" y="6439"/>
                    </a:lnTo>
                    <a:lnTo>
                      <a:pt x="494" y="6439"/>
                    </a:lnTo>
                    <a:lnTo>
                      <a:pt x="494" y="6129"/>
                    </a:lnTo>
                    <a:close/>
                    <a:moveTo>
                      <a:pt x="2414" y="7000"/>
                    </a:moveTo>
                    <a:lnTo>
                      <a:pt x="2414" y="7310"/>
                    </a:lnTo>
                    <a:lnTo>
                      <a:pt x="494" y="7310"/>
                    </a:lnTo>
                    <a:lnTo>
                      <a:pt x="494" y="7000"/>
                    </a:lnTo>
                    <a:close/>
                    <a:moveTo>
                      <a:pt x="2414" y="7873"/>
                    </a:moveTo>
                    <a:lnTo>
                      <a:pt x="2414" y="8181"/>
                    </a:lnTo>
                    <a:lnTo>
                      <a:pt x="494" y="8181"/>
                    </a:lnTo>
                    <a:lnTo>
                      <a:pt x="494" y="7873"/>
                    </a:lnTo>
                    <a:close/>
                    <a:moveTo>
                      <a:pt x="2414" y="8743"/>
                    </a:moveTo>
                    <a:lnTo>
                      <a:pt x="2414" y="9053"/>
                    </a:lnTo>
                    <a:lnTo>
                      <a:pt x="494" y="9053"/>
                    </a:lnTo>
                    <a:lnTo>
                      <a:pt x="494" y="8743"/>
                    </a:lnTo>
                    <a:close/>
                    <a:moveTo>
                      <a:pt x="1" y="0"/>
                    </a:moveTo>
                    <a:lnTo>
                      <a:pt x="1" y="510"/>
                    </a:lnTo>
                    <a:lnTo>
                      <a:pt x="127" y="510"/>
                    </a:lnTo>
                    <a:lnTo>
                      <a:pt x="127" y="9560"/>
                    </a:lnTo>
                    <a:lnTo>
                      <a:pt x="2782" y="9560"/>
                    </a:lnTo>
                    <a:lnTo>
                      <a:pt x="2782" y="510"/>
                    </a:lnTo>
                    <a:lnTo>
                      <a:pt x="2908" y="510"/>
                    </a:lnTo>
                    <a:lnTo>
                      <a:pt x="29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1" name="Google Shape;3351;p21"/>
              <p:cNvSpPr/>
              <p:nvPr/>
            </p:nvSpPr>
            <p:spPr>
              <a:xfrm>
                <a:off x="132850" y="4877275"/>
                <a:ext cx="85675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7" h="10646" extrusionOk="0">
                    <a:moveTo>
                      <a:pt x="1007" y="615"/>
                    </a:moveTo>
                    <a:lnTo>
                      <a:pt x="1007" y="1312"/>
                    </a:lnTo>
                    <a:lnTo>
                      <a:pt x="311" y="1312"/>
                    </a:lnTo>
                    <a:lnTo>
                      <a:pt x="311" y="615"/>
                    </a:lnTo>
                    <a:close/>
                    <a:moveTo>
                      <a:pt x="2063" y="615"/>
                    </a:moveTo>
                    <a:lnTo>
                      <a:pt x="2063" y="1312"/>
                    </a:lnTo>
                    <a:lnTo>
                      <a:pt x="1366" y="1312"/>
                    </a:lnTo>
                    <a:lnTo>
                      <a:pt x="1366" y="615"/>
                    </a:lnTo>
                    <a:close/>
                    <a:moveTo>
                      <a:pt x="3117" y="615"/>
                    </a:moveTo>
                    <a:lnTo>
                      <a:pt x="3117" y="1312"/>
                    </a:lnTo>
                    <a:lnTo>
                      <a:pt x="2421" y="1312"/>
                    </a:lnTo>
                    <a:lnTo>
                      <a:pt x="2421" y="615"/>
                    </a:lnTo>
                    <a:close/>
                    <a:moveTo>
                      <a:pt x="1007" y="1578"/>
                    </a:moveTo>
                    <a:lnTo>
                      <a:pt x="1007" y="2276"/>
                    </a:lnTo>
                    <a:lnTo>
                      <a:pt x="311" y="2276"/>
                    </a:lnTo>
                    <a:lnTo>
                      <a:pt x="311" y="1578"/>
                    </a:lnTo>
                    <a:close/>
                    <a:moveTo>
                      <a:pt x="3117" y="1578"/>
                    </a:moveTo>
                    <a:lnTo>
                      <a:pt x="3117" y="2276"/>
                    </a:lnTo>
                    <a:lnTo>
                      <a:pt x="2421" y="2276"/>
                    </a:lnTo>
                    <a:lnTo>
                      <a:pt x="2421" y="1578"/>
                    </a:lnTo>
                    <a:close/>
                    <a:moveTo>
                      <a:pt x="2063" y="2540"/>
                    </a:moveTo>
                    <a:lnTo>
                      <a:pt x="2063" y="3236"/>
                    </a:lnTo>
                    <a:lnTo>
                      <a:pt x="1366" y="3236"/>
                    </a:lnTo>
                    <a:lnTo>
                      <a:pt x="1366" y="2540"/>
                    </a:lnTo>
                    <a:close/>
                    <a:moveTo>
                      <a:pt x="3117" y="2540"/>
                    </a:moveTo>
                    <a:lnTo>
                      <a:pt x="3117" y="3236"/>
                    </a:lnTo>
                    <a:lnTo>
                      <a:pt x="2421" y="3236"/>
                    </a:lnTo>
                    <a:lnTo>
                      <a:pt x="2421" y="2540"/>
                    </a:lnTo>
                    <a:close/>
                    <a:moveTo>
                      <a:pt x="1007" y="3501"/>
                    </a:moveTo>
                    <a:lnTo>
                      <a:pt x="1007" y="4198"/>
                    </a:lnTo>
                    <a:lnTo>
                      <a:pt x="311" y="4198"/>
                    </a:lnTo>
                    <a:lnTo>
                      <a:pt x="311" y="3501"/>
                    </a:lnTo>
                    <a:close/>
                    <a:moveTo>
                      <a:pt x="3117" y="3501"/>
                    </a:moveTo>
                    <a:lnTo>
                      <a:pt x="3117" y="4198"/>
                    </a:lnTo>
                    <a:lnTo>
                      <a:pt x="2421" y="4198"/>
                    </a:lnTo>
                    <a:lnTo>
                      <a:pt x="2421" y="3501"/>
                    </a:lnTo>
                    <a:close/>
                    <a:moveTo>
                      <a:pt x="1007" y="4463"/>
                    </a:moveTo>
                    <a:lnTo>
                      <a:pt x="1007" y="5160"/>
                    </a:lnTo>
                    <a:lnTo>
                      <a:pt x="311" y="5160"/>
                    </a:lnTo>
                    <a:lnTo>
                      <a:pt x="311" y="4463"/>
                    </a:lnTo>
                    <a:close/>
                    <a:moveTo>
                      <a:pt x="2063" y="4463"/>
                    </a:moveTo>
                    <a:lnTo>
                      <a:pt x="2063" y="5160"/>
                    </a:lnTo>
                    <a:lnTo>
                      <a:pt x="1366" y="5160"/>
                    </a:lnTo>
                    <a:lnTo>
                      <a:pt x="1366" y="4463"/>
                    </a:lnTo>
                    <a:close/>
                    <a:moveTo>
                      <a:pt x="2063" y="5424"/>
                    </a:moveTo>
                    <a:lnTo>
                      <a:pt x="2063" y="6122"/>
                    </a:lnTo>
                    <a:lnTo>
                      <a:pt x="1366" y="6122"/>
                    </a:lnTo>
                    <a:lnTo>
                      <a:pt x="1366" y="5424"/>
                    </a:lnTo>
                    <a:close/>
                    <a:moveTo>
                      <a:pt x="3117" y="5424"/>
                    </a:moveTo>
                    <a:lnTo>
                      <a:pt x="3117" y="6122"/>
                    </a:lnTo>
                    <a:lnTo>
                      <a:pt x="2421" y="6122"/>
                    </a:lnTo>
                    <a:lnTo>
                      <a:pt x="2421" y="5424"/>
                    </a:lnTo>
                    <a:close/>
                    <a:moveTo>
                      <a:pt x="1007" y="6388"/>
                    </a:moveTo>
                    <a:lnTo>
                      <a:pt x="1007" y="7085"/>
                    </a:lnTo>
                    <a:lnTo>
                      <a:pt x="311" y="7085"/>
                    </a:lnTo>
                    <a:lnTo>
                      <a:pt x="311" y="6388"/>
                    </a:lnTo>
                    <a:close/>
                    <a:moveTo>
                      <a:pt x="2063" y="6388"/>
                    </a:moveTo>
                    <a:lnTo>
                      <a:pt x="2063" y="7085"/>
                    </a:lnTo>
                    <a:lnTo>
                      <a:pt x="1366" y="7085"/>
                    </a:lnTo>
                    <a:lnTo>
                      <a:pt x="1366" y="6388"/>
                    </a:lnTo>
                    <a:close/>
                    <a:moveTo>
                      <a:pt x="2063" y="7348"/>
                    </a:moveTo>
                    <a:lnTo>
                      <a:pt x="2063" y="8046"/>
                    </a:lnTo>
                    <a:lnTo>
                      <a:pt x="1366" y="8046"/>
                    </a:lnTo>
                    <a:lnTo>
                      <a:pt x="1366" y="7348"/>
                    </a:lnTo>
                    <a:close/>
                    <a:moveTo>
                      <a:pt x="3117" y="7348"/>
                    </a:moveTo>
                    <a:lnTo>
                      <a:pt x="3117" y="8046"/>
                    </a:lnTo>
                    <a:lnTo>
                      <a:pt x="2421" y="8046"/>
                    </a:lnTo>
                    <a:lnTo>
                      <a:pt x="2421" y="7348"/>
                    </a:lnTo>
                    <a:close/>
                    <a:moveTo>
                      <a:pt x="1007" y="8310"/>
                    </a:moveTo>
                    <a:lnTo>
                      <a:pt x="1007" y="9008"/>
                    </a:lnTo>
                    <a:lnTo>
                      <a:pt x="311" y="9008"/>
                    </a:lnTo>
                    <a:lnTo>
                      <a:pt x="311" y="8310"/>
                    </a:lnTo>
                    <a:close/>
                    <a:moveTo>
                      <a:pt x="2063" y="8310"/>
                    </a:moveTo>
                    <a:lnTo>
                      <a:pt x="2063" y="9008"/>
                    </a:lnTo>
                    <a:lnTo>
                      <a:pt x="1366" y="9008"/>
                    </a:lnTo>
                    <a:lnTo>
                      <a:pt x="1366" y="8310"/>
                    </a:lnTo>
                    <a:close/>
                    <a:moveTo>
                      <a:pt x="3117" y="8310"/>
                    </a:moveTo>
                    <a:lnTo>
                      <a:pt x="3117" y="9008"/>
                    </a:lnTo>
                    <a:lnTo>
                      <a:pt x="2421" y="9008"/>
                    </a:lnTo>
                    <a:lnTo>
                      <a:pt x="2421" y="8310"/>
                    </a:lnTo>
                    <a:close/>
                    <a:moveTo>
                      <a:pt x="1007" y="9272"/>
                    </a:moveTo>
                    <a:lnTo>
                      <a:pt x="1007" y="9969"/>
                    </a:lnTo>
                    <a:lnTo>
                      <a:pt x="311" y="9969"/>
                    </a:lnTo>
                    <a:lnTo>
                      <a:pt x="311" y="9272"/>
                    </a:lnTo>
                    <a:close/>
                    <a:moveTo>
                      <a:pt x="3117" y="9272"/>
                    </a:moveTo>
                    <a:lnTo>
                      <a:pt x="3117" y="9969"/>
                    </a:lnTo>
                    <a:lnTo>
                      <a:pt x="2421" y="9969"/>
                    </a:lnTo>
                    <a:lnTo>
                      <a:pt x="2421" y="9272"/>
                    </a:lnTo>
                    <a:close/>
                    <a:moveTo>
                      <a:pt x="1" y="1"/>
                    </a:moveTo>
                    <a:lnTo>
                      <a:pt x="1" y="10646"/>
                    </a:lnTo>
                    <a:lnTo>
                      <a:pt x="3427" y="10646"/>
                    </a:lnTo>
                    <a:lnTo>
                      <a:pt x="34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2" name="Google Shape;3352;p21"/>
              <p:cNvSpPr/>
              <p:nvPr/>
            </p:nvSpPr>
            <p:spPr>
              <a:xfrm>
                <a:off x="316300" y="4877275"/>
                <a:ext cx="85650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0646" extrusionOk="0">
                    <a:moveTo>
                      <a:pt x="1006" y="615"/>
                    </a:moveTo>
                    <a:lnTo>
                      <a:pt x="1006" y="1312"/>
                    </a:lnTo>
                    <a:lnTo>
                      <a:pt x="309" y="1312"/>
                    </a:lnTo>
                    <a:lnTo>
                      <a:pt x="309" y="615"/>
                    </a:lnTo>
                    <a:close/>
                    <a:moveTo>
                      <a:pt x="2063" y="615"/>
                    </a:moveTo>
                    <a:lnTo>
                      <a:pt x="2063" y="1312"/>
                    </a:lnTo>
                    <a:lnTo>
                      <a:pt x="1365" y="1312"/>
                    </a:lnTo>
                    <a:lnTo>
                      <a:pt x="1365" y="615"/>
                    </a:lnTo>
                    <a:close/>
                    <a:moveTo>
                      <a:pt x="3117" y="615"/>
                    </a:moveTo>
                    <a:lnTo>
                      <a:pt x="3117" y="1312"/>
                    </a:lnTo>
                    <a:lnTo>
                      <a:pt x="2419" y="1312"/>
                    </a:lnTo>
                    <a:lnTo>
                      <a:pt x="2419" y="615"/>
                    </a:lnTo>
                    <a:close/>
                    <a:moveTo>
                      <a:pt x="1006" y="1578"/>
                    </a:moveTo>
                    <a:lnTo>
                      <a:pt x="1006" y="2276"/>
                    </a:lnTo>
                    <a:lnTo>
                      <a:pt x="309" y="2276"/>
                    </a:lnTo>
                    <a:lnTo>
                      <a:pt x="309" y="1578"/>
                    </a:lnTo>
                    <a:close/>
                    <a:moveTo>
                      <a:pt x="3117" y="1578"/>
                    </a:moveTo>
                    <a:lnTo>
                      <a:pt x="3117" y="2276"/>
                    </a:lnTo>
                    <a:lnTo>
                      <a:pt x="2419" y="2276"/>
                    </a:lnTo>
                    <a:lnTo>
                      <a:pt x="2419" y="1578"/>
                    </a:lnTo>
                    <a:close/>
                    <a:moveTo>
                      <a:pt x="2063" y="2540"/>
                    </a:moveTo>
                    <a:lnTo>
                      <a:pt x="2063" y="3236"/>
                    </a:lnTo>
                    <a:lnTo>
                      <a:pt x="1365" y="3236"/>
                    </a:lnTo>
                    <a:lnTo>
                      <a:pt x="1365" y="2540"/>
                    </a:lnTo>
                    <a:close/>
                    <a:moveTo>
                      <a:pt x="3117" y="2540"/>
                    </a:moveTo>
                    <a:lnTo>
                      <a:pt x="3117" y="3236"/>
                    </a:lnTo>
                    <a:lnTo>
                      <a:pt x="2419" y="3236"/>
                    </a:lnTo>
                    <a:lnTo>
                      <a:pt x="2419" y="2540"/>
                    </a:lnTo>
                    <a:close/>
                    <a:moveTo>
                      <a:pt x="1006" y="3501"/>
                    </a:moveTo>
                    <a:lnTo>
                      <a:pt x="1006" y="4198"/>
                    </a:lnTo>
                    <a:lnTo>
                      <a:pt x="309" y="4198"/>
                    </a:lnTo>
                    <a:lnTo>
                      <a:pt x="309" y="3501"/>
                    </a:lnTo>
                    <a:close/>
                    <a:moveTo>
                      <a:pt x="3117" y="3501"/>
                    </a:moveTo>
                    <a:lnTo>
                      <a:pt x="3117" y="4198"/>
                    </a:lnTo>
                    <a:lnTo>
                      <a:pt x="2419" y="4198"/>
                    </a:lnTo>
                    <a:lnTo>
                      <a:pt x="2419" y="3501"/>
                    </a:lnTo>
                    <a:close/>
                    <a:moveTo>
                      <a:pt x="1006" y="4463"/>
                    </a:moveTo>
                    <a:lnTo>
                      <a:pt x="1006" y="5160"/>
                    </a:lnTo>
                    <a:lnTo>
                      <a:pt x="309" y="5160"/>
                    </a:lnTo>
                    <a:lnTo>
                      <a:pt x="309" y="4463"/>
                    </a:lnTo>
                    <a:close/>
                    <a:moveTo>
                      <a:pt x="2063" y="4463"/>
                    </a:moveTo>
                    <a:lnTo>
                      <a:pt x="2063" y="5160"/>
                    </a:lnTo>
                    <a:lnTo>
                      <a:pt x="1365" y="5160"/>
                    </a:lnTo>
                    <a:lnTo>
                      <a:pt x="1365" y="4463"/>
                    </a:lnTo>
                    <a:close/>
                    <a:moveTo>
                      <a:pt x="2063" y="5424"/>
                    </a:moveTo>
                    <a:lnTo>
                      <a:pt x="2063" y="6122"/>
                    </a:lnTo>
                    <a:lnTo>
                      <a:pt x="1365" y="6122"/>
                    </a:lnTo>
                    <a:lnTo>
                      <a:pt x="1365" y="5424"/>
                    </a:lnTo>
                    <a:close/>
                    <a:moveTo>
                      <a:pt x="3117" y="5424"/>
                    </a:moveTo>
                    <a:lnTo>
                      <a:pt x="3117" y="6122"/>
                    </a:lnTo>
                    <a:lnTo>
                      <a:pt x="2419" y="6122"/>
                    </a:lnTo>
                    <a:lnTo>
                      <a:pt x="2419" y="5424"/>
                    </a:lnTo>
                    <a:close/>
                    <a:moveTo>
                      <a:pt x="1006" y="6388"/>
                    </a:moveTo>
                    <a:lnTo>
                      <a:pt x="1006" y="7085"/>
                    </a:lnTo>
                    <a:lnTo>
                      <a:pt x="309" y="7085"/>
                    </a:lnTo>
                    <a:lnTo>
                      <a:pt x="309" y="6388"/>
                    </a:lnTo>
                    <a:close/>
                    <a:moveTo>
                      <a:pt x="2063" y="6388"/>
                    </a:moveTo>
                    <a:lnTo>
                      <a:pt x="2063" y="7085"/>
                    </a:lnTo>
                    <a:lnTo>
                      <a:pt x="1365" y="7085"/>
                    </a:lnTo>
                    <a:lnTo>
                      <a:pt x="1365" y="6388"/>
                    </a:lnTo>
                    <a:close/>
                    <a:moveTo>
                      <a:pt x="2063" y="7348"/>
                    </a:moveTo>
                    <a:lnTo>
                      <a:pt x="2063" y="8046"/>
                    </a:lnTo>
                    <a:lnTo>
                      <a:pt x="1365" y="8046"/>
                    </a:lnTo>
                    <a:lnTo>
                      <a:pt x="1365" y="7348"/>
                    </a:lnTo>
                    <a:close/>
                    <a:moveTo>
                      <a:pt x="3117" y="7348"/>
                    </a:moveTo>
                    <a:lnTo>
                      <a:pt x="3117" y="8046"/>
                    </a:lnTo>
                    <a:lnTo>
                      <a:pt x="2419" y="8046"/>
                    </a:lnTo>
                    <a:lnTo>
                      <a:pt x="2419" y="7348"/>
                    </a:lnTo>
                    <a:close/>
                    <a:moveTo>
                      <a:pt x="1006" y="8310"/>
                    </a:moveTo>
                    <a:lnTo>
                      <a:pt x="1006" y="9008"/>
                    </a:lnTo>
                    <a:lnTo>
                      <a:pt x="309" y="9008"/>
                    </a:lnTo>
                    <a:lnTo>
                      <a:pt x="309" y="8310"/>
                    </a:lnTo>
                    <a:close/>
                    <a:moveTo>
                      <a:pt x="2063" y="8310"/>
                    </a:moveTo>
                    <a:lnTo>
                      <a:pt x="2063" y="9008"/>
                    </a:lnTo>
                    <a:lnTo>
                      <a:pt x="1365" y="9008"/>
                    </a:lnTo>
                    <a:lnTo>
                      <a:pt x="1365" y="8310"/>
                    </a:lnTo>
                    <a:close/>
                    <a:moveTo>
                      <a:pt x="3117" y="8310"/>
                    </a:moveTo>
                    <a:lnTo>
                      <a:pt x="3117" y="9008"/>
                    </a:lnTo>
                    <a:lnTo>
                      <a:pt x="2419" y="9008"/>
                    </a:lnTo>
                    <a:lnTo>
                      <a:pt x="2419" y="8310"/>
                    </a:lnTo>
                    <a:close/>
                    <a:moveTo>
                      <a:pt x="1006" y="9272"/>
                    </a:moveTo>
                    <a:lnTo>
                      <a:pt x="1006" y="9969"/>
                    </a:lnTo>
                    <a:lnTo>
                      <a:pt x="309" y="9969"/>
                    </a:lnTo>
                    <a:lnTo>
                      <a:pt x="309" y="9272"/>
                    </a:lnTo>
                    <a:close/>
                    <a:moveTo>
                      <a:pt x="3117" y="9272"/>
                    </a:moveTo>
                    <a:lnTo>
                      <a:pt x="3117" y="9969"/>
                    </a:lnTo>
                    <a:lnTo>
                      <a:pt x="2419" y="9969"/>
                    </a:lnTo>
                    <a:lnTo>
                      <a:pt x="2419" y="9272"/>
                    </a:lnTo>
                    <a:close/>
                    <a:moveTo>
                      <a:pt x="0" y="1"/>
                    </a:moveTo>
                    <a:lnTo>
                      <a:pt x="0" y="10646"/>
                    </a:lnTo>
                    <a:lnTo>
                      <a:pt x="3425" y="10646"/>
                    </a:lnTo>
                    <a:lnTo>
                      <a:pt x="342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3" name="Google Shape;3353;p21"/>
              <p:cNvSpPr/>
              <p:nvPr/>
            </p:nvSpPr>
            <p:spPr>
              <a:xfrm>
                <a:off x="-200" y="4988825"/>
                <a:ext cx="49750" cy="154600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6184" extrusionOk="0">
                    <a:moveTo>
                      <a:pt x="585" y="358"/>
                    </a:moveTo>
                    <a:lnTo>
                      <a:pt x="585" y="762"/>
                    </a:lnTo>
                    <a:lnTo>
                      <a:pt x="181" y="762"/>
                    </a:lnTo>
                    <a:lnTo>
                      <a:pt x="181" y="358"/>
                    </a:lnTo>
                    <a:close/>
                    <a:moveTo>
                      <a:pt x="1199" y="358"/>
                    </a:moveTo>
                    <a:lnTo>
                      <a:pt x="1199" y="762"/>
                    </a:lnTo>
                    <a:lnTo>
                      <a:pt x="794" y="762"/>
                    </a:lnTo>
                    <a:lnTo>
                      <a:pt x="794" y="358"/>
                    </a:lnTo>
                    <a:close/>
                    <a:moveTo>
                      <a:pt x="1811" y="358"/>
                    </a:moveTo>
                    <a:lnTo>
                      <a:pt x="1811" y="762"/>
                    </a:lnTo>
                    <a:lnTo>
                      <a:pt x="1407" y="762"/>
                    </a:lnTo>
                    <a:lnTo>
                      <a:pt x="1407" y="358"/>
                    </a:lnTo>
                    <a:close/>
                    <a:moveTo>
                      <a:pt x="585" y="917"/>
                    </a:moveTo>
                    <a:lnTo>
                      <a:pt x="585" y="1321"/>
                    </a:lnTo>
                    <a:lnTo>
                      <a:pt x="181" y="1321"/>
                    </a:lnTo>
                    <a:lnTo>
                      <a:pt x="181" y="917"/>
                    </a:lnTo>
                    <a:close/>
                    <a:moveTo>
                      <a:pt x="1811" y="917"/>
                    </a:moveTo>
                    <a:lnTo>
                      <a:pt x="1811" y="1321"/>
                    </a:lnTo>
                    <a:lnTo>
                      <a:pt x="1407" y="1321"/>
                    </a:lnTo>
                    <a:lnTo>
                      <a:pt x="1407" y="917"/>
                    </a:lnTo>
                    <a:close/>
                    <a:moveTo>
                      <a:pt x="1199" y="1475"/>
                    </a:moveTo>
                    <a:lnTo>
                      <a:pt x="1199" y="1880"/>
                    </a:lnTo>
                    <a:lnTo>
                      <a:pt x="794" y="1880"/>
                    </a:lnTo>
                    <a:lnTo>
                      <a:pt x="794" y="1475"/>
                    </a:lnTo>
                    <a:close/>
                    <a:moveTo>
                      <a:pt x="1811" y="1475"/>
                    </a:moveTo>
                    <a:lnTo>
                      <a:pt x="1811" y="1880"/>
                    </a:lnTo>
                    <a:lnTo>
                      <a:pt x="1407" y="1880"/>
                    </a:lnTo>
                    <a:lnTo>
                      <a:pt x="1407" y="1475"/>
                    </a:lnTo>
                    <a:close/>
                    <a:moveTo>
                      <a:pt x="585" y="2034"/>
                    </a:moveTo>
                    <a:lnTo>
                      <a:pt x="585" y="2438"/>
                    </a:lnTo>
                    <a:lnTo>
                      <a:pt x="181" y="2438"/>
                    </a:lnTo>
                    <a:lnTo>
                      <a:pt x="181" y="2034"/>
                    </a:lnTo>
                    <a:close/>
                    <a:moveTo>
                      <a:pt x="1811" y="2034"/>
                    </a:moveTo>
                    <a:lnTo>
                      <a:pt x="1811" y="2438"/>
                    </a:lnTo>
                    <a:lnTo>
                      <a:pt x="1407" y="2438"/>
                    </a:lnTo>
                    <a:lnTo>
                      <a:pt x="1407" y="2034"/>
                    </a:lnTo>
                    <a:close/>
                    <a:moveTo>
                      <a:pt x="585" y="2593"/>
                    </a:moveTo>
                    <a:lnTo>
                      <a:pt x="585" y="2997"/>
                    </a:lnTo>
                    <a:lnTo>
                      <a:pt x="181" y="2997"/>
                    </a:lnTo>
                    <a:lnTo>
                      <a:pt x="181" y="2593"/>
                    </a:lnTo>
                    <a:close/>
                    <a:moveTo>
                      <a:pt x="1199" y="2593"/>
                    </a:moveTo>
                    <a:lnTo>
                      <a:pt x="1199" y="2997"/>
                    </a:lnTo>
                    <a:lnTo>
                      <a:pt x="794" y="2997"/>
                    </a:lnTo>
                    <a:lnTo>
                      <a:pt x="794" y="2593"/>
                    </a:lnTo>
                    <a:close/>
                    <a:moveTo>
                      <a:pt x="1199" y="3152"/>
                    </a:moveTo>
                    <a:lnTo>
                      <a:pt x="1199" y="3556"/>
                    </a:lnTo>
                    <a:lnTo>
                      <a:pt x="794" y="3556"/>
                    </a:lnTo>
                    <a:lnTo>
                      <a:pt x="794" y="3152"/>
                    </a:lnTo>
                    <a:close/>
                    <a:moveTo>
                      <a:pt x="1811" y="3152"/>
                    </a:moveTo>
                    <a:lnTo>
                      <a:pt x="1811" y="3556"/>
                    </a:lnTo>
                    <a:lnTo>
                      <a:pt x="1407" y="3556"/>
                    </a:lnTo>
                    <a:lnTo>
                      <a:pt x="1407" y="3152"/>
                    </a:lnTo>
                    <a:close/>
                    <a:moveTo>
                      <a:pt x="1" y="1"/>
                    </a:moveTo>
                    <a:lnTo>
                      <a:pt x="1" y="6184"/>
                    </a:lnTo>
                    <a:lnTo>
                      <a:pt x="1990" y="6184"/>
                    </a:lnTo>
                    <a:lnTo>
                      <a:pt x="199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4" name="Google Shape;3354;p21"/>
              <p:cNvSpPr/>
              <p:nvPr/>
            </p:nvSpPr>
            <p:spPr>
              <a:xfrm>
                <a:off x="223950" y="4852575"/>
                <a:ext cx="85650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1637" extrusionOk="0">
                    <a:moveTo>
                      <a:pt x="1492" y="1647"/>
                    </a:moveTo>
                    <a:lnTo>
                      <a:pt x="1492" y="3887"/>
                    </a:lnTo>
                    <a:lnTo>
                      <a:pt x="918" y="3887"/>
                    </a:lnTo>
                    <a:lnTo>
                      <a:pt x="918" y="1647"/>
                    </a:lnTo>
                    <a:close/>
                    <a:moveTo>
                      <a:pt x="2509" y="1647"/>
                    </a:moveTo>
                    <a:lnTo>
                      <a:pt x="2509" y="3887"/>
                    </a:lnTo>
                    <a:lnTo>
                      <a:pt x="1933" y="3887"/>
                    </a:lnTo>
                    <a:lnTo>
                      <a:pt x="1933" y="1647"/>
                    </a:lnTo>
                    <a:close/>
                    <a:moveTo>
                      <a:pt x="986" y="4720"/>
                    </a:moveTo>
                    <a:lnTo>
                      <a:pt x="986" y="6960"/>
                    </a:lnTo>
                    <a:lnTo>
                      <a:pt x="412" y="6960"/>
                    </a:lnTo>
                    <a:lnTo>
                      <a:pt x="412" y="4720"/>
                    </a:lnTo>
                    <a:close/>
                    <a:moveTo>
                      <a:pt x="2001" y="4720"/>
                    </a:moveTo>
                    <a:lnTo>
                      <a:pt x="2001" y="6960"/>
                    </a:lnTo>
                    <a:lnTo>
                      <a:pt x="1427" y="6960"/>
                    </a:lnTo>
                    <a:lnTo>
                      <a:pt x="1427" y="4720"/>
                    </a:lnTo>
                    <a:close/>
                    <a:moveTo>
                      <a:pt x="3015" y="4720"/>
                    </a:moveTo>
                    <a:lnTo>
                      <a:pt x="3015" y="6960"/>
                    </a:lnTo>
                    <a:lnTo>
                      <a:pt x="2441" y="6960"/>
                    </a:lnTo>
                    <a:lnTo>
                      <a:pt x="2441" y="4720"/>
                    </a:lnTo>
                    <a:close/>
                    <a:moveTo>
                      <a:pt x="986" y="7699"/>
                    </a:moveTo>
                    <a:lnTo>
                      <a:pt x="986" y="9939"/>
                    </a:lnTo>
                    <a:lnTo>
                      <a:pt x="412" y="9939"/>
                    </a:lnTo>
                    <a:lnTo>
                      <a:pt x="412" y="7699"/>
                    </a:lnTo>
                    <a:close/>
                    <a:moveTo>
                      <a:pt x="2001" y="7699"/>
                    </a:moveTo>
                    <a:lnTo>
                      <a:pt x="2001" y="9939"/>
                    </a:lnTo>
                    <a:lnTo>
                      <a:pt x="1427" y="9939"/>
                    </a:lnTo>
                    <a:lnTo>
                      <a:pt x="1427" y="7699"/>
                    </a:lnTo>
                    <a:close/>
                    <a:moveTo>
                      <a:pt x="3015" y="7699"/>
                    </a:moveTo>
                    <a:lnTo>
                      <a:pt x="3015" y="9939"/>
                    </a:lnTo>
                    <a:lnTo>
                      <a:pt x="2441" y="9939"/>
                    </a:lnTo>
                    <a:lnTo>
                      <a:pt x="2441" y="7699"/>
                    </a:lnTo>
                    <a:close/>
                    <a:moveTo>
                      <a:pt x="761" y="0"/>
                    </a:moveTo>
                    <a:lnTo>
                      <a:pt x="761" y="1376"/>
                    </a:lnTo>
                    <a:lnTo>
                      <a:pt x="312" y="1376"/>
                    </a:lnTo>
                    <a:lnTo>
                      <a:pt x="312" y="4159"/>
                    </a:lnTo>
                    <a:lnTo>
                      <a:pt x="1" y="4159"/>
                    </a:lnTo>
                    <a:lnTo>
                      <a:pt x="1" y="11636"/>
                    </a:lnTo>
                    <a:lnTo>
                      <a:pt x="3425" y="11636"/>
                    </a:lnTo>
                    <a:lnTo>
                      <a:pt x="3425" y="4159"/>
                    </a:lnTo>
                    <a:lnTo>
                      <a:pt x="3115" y="4159"/>
                    </a:lnTo>
                    <a:lnTo>
                      <a:pt x="3115" y="1376"/>
                    </a:lnTo>
                    <a:lnTo>
                      <a:pt x="2663" y="1376"/>
                    </a:lnTo>
                    <a:lnTo>
                      <a:pt x="266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5" name="Google Shape;3355;p21"/>
              <p:cNvSpPr/>
              <p:nvPr/>
            </p:nvSpPr>
            <p:spPr>
              <a:xfrm>
                <a:off x="401625" y="4839725"/>
                <a:ext cx="92400" cy="303775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12151" extrusionOk="0">
                    <a:moveTo>
                      <a:pt x="1625" y="1146"/>
                    </a:moveTo>
                    <a:lnTo>
                      <a:pt x="1625" y="1539"/>
                    </a:lnTo>
                    <a:lnTo>
                      <a:pt x="629" y="1539"/>
                    </a:lnTo>
                    <a:lnTo>
                      <a:pt x="629" y="1146"/>
                    </a:lnTo>
                    <a:close/>
                    <a:moveTo>
                      <a:pt x="3070" y="1146"/>
                    </a:moveTo>
                    <a:lnTo>
                      <a:pt x="3070" y="1539"/>
                    </a:lnTo>
                    <a:lnTo>
                      <a:pt x="2065" y="1539"/>
                    </a:lnTo>
                    <a:lnTo>
                      <a:pt x="2065" y="1146"/>
                    </a:lnTo>
                    <a:close/>
                    <a:moveTo>
                      <a:pt x="1625" y="2252"/>
                    </a:moveTo>
                    <a:lnTo>
                      <a:pt x="1625" y="2646"/>
                    </a:lnTo>
                    <a:lnTo>
                      <a:pt x="629" y="2646"/>
                    </a:lnTo>
                    <a:lnTo>
                      <a:pt x="629" y="2252"/>
                    </a:lnTo>
                    <a:close/>
                    <a:moveTo>
                      <a:pt x="3070" y="2252"/>
                    </a:moveTo>
                    <a:lnTo>
                      <a:pt x="3070" y="2646"/>
                    </a:lnTo>
                    <a:lnTo>
                      <a:pt x="2065" y="2646"/>
                    </a:lnTo>
                    <a:lnTo>
                      <a:pt x="2065" y="2252"/>
                    </a:lnTo>
                    <a:close/>
                    <a:moveTo>
                      <a:pt x="1625" y="3360"/>
                    </a:moveTo>
                    <a:lnTo>
                      <a:pt x="1625" y="3754"/>
                    </a:lnTo>
                    <a:lnTo>
                      <a:pt x="629" y="3754"/>
                    </a:lnTo>
                    <a:lnTo>
                      <a:pt x="629" y="3360"/>
                    </a:lnTo>
                    <a:close/>
                    <a:moveTo>
                      <a:pt x="3070" y="3360"/>
                    </a:moveTo>
                    <a:lnTo>
                      <a:pt x="3070" y="3754"/>
                    </a:lnTo>
                    <a:lnTo>
                      <a:pt x="2065" y="3754"/>
                    </a:lnTo>
                    <a:lnTo>
                      <a:pt x="2065" y="3360"/>
                    </a:lnTo>
                    <a:close/>
                    <a:moveTo>
                      <a:pt x="1625" y="4468"/>
                    </a:moveTo>
                    <a:lnTo>
                      <a:pt x="1625" y="4862"/>
                    </a:lnTo>
                    <a:lnTo>
                      <a:pt x="629" y="4862"/>
                    </a:lnTo>
                    <a:lnTo>
                      <a:pt x="629" y="4468"/>
                    </a:lnTo>
                    <a:close/>
                    <a:moveTo>
                      <a:pt x="3070" y="4468"/>
                    </a:moveTo>
                    <a:lnTo>
                      <a:pt x="3070" y="4862"/>
                    </a:lnTo>
                    <a:lnTo>
                      <a:pt x="2065" y="4862"/>
                    </a:lnTo>
                    <a:lnTo>
                      <a:pt x="2065" y="4468"/>
                    </a:lnTo>
                    <a:close/>
                    <a:moveTo>
                      <a:pt x="1625" y="5575"/>
                    </a:moveTo>
                    <a:lnTo>
                      <a:pt x="1625" y="5970"/>
                    </a:lnTo>
                    <a:lnTo>
                      <a:pt x="629" y="5970"/>
                    </a:lnTo>
                    <a:lnTo>
                      <a:pt x="629" y="5575"/>
                    </a:lnTo>
                    <a:close/>
                    <a:moveTo>
                      <a:pt x="3070" y="5575"/>
                    </a:moveTo>
                    <a:lnTo>
                      <a:pt x="3070" y="5970"/>
                    </a:lnTo>
                    <a:lnTo>
                      <a:pt x="2065" y="5970"/>
                    </a:lnTo>
                    <a:lnTo>
                      <a:pt x="2065" y="5575"/>
                    </a:lnTo>
                    <a:close/>
                    <a:moveTo>
                      <a:pt x="1625" y="6682"/>
                    </a:moveTo>
                    <a:lnTo>
                      <a:pt x="1625" y="7076"/>
                    </a:lnTo>
                    <a:lnTo>
                      <a:pt x="629" y="7076"/>
                    </a:lnTo>
                    <a:lnTo>
                      <a:pt x="629" y="6682"/>
                    </a:lnTo>
                    <a:close/>
                    <a:moveTo>
                      <a:pt x="3070" y="6682"/>
                    </a:moveTo>
                    <a:lnTo>
                      <a:pt x="3070" y="7076"/>
                    </a:lnTo>
                    <a:lnTo>
                      <a:pt x="2065" y="7076"/>
                    </a:lnTo>
                    <a:lnTo>
                      <a:pt x="2065" y="6682"/>
                    </a:lnTo>
                    <a:close/>
                    <a:moveTo>
                      <a:pt x="1625" y="7790"/>
                    </a:moveTo>
                    <a:lnTo>
                      <a:pt x="1625" y="8184"/>
                    </a:lnTo>
                    <a:lnTo>
                      <a:pt x="629" y="8184"/>
                    </a:lnTo>
                    <a:lnTo>
                      <a:pt x="629" y="7790"/>
                    </a:lnTo>
                    <a:close/>
                    <a:moveTo>
                      <a:pt x="3070" y="7790"/>
                    </a:moveTo>
                    <a:lnTo>
                      <a:pt x="3070" y="8184"/>
                    </a:lnTo>
                    <a:lnTo>
                      <a:pt x="2065" y="8184"/>
                    </a:lnTo>
                    <a:lnTo>
                      <a:pt x="2065" y="7790"/>
                    </a:lnTo>
                    <a:close/>
                    <a:moveTo>
                      <a:pt x="1625" y="8898"/>
                    </a:moveTo>
                    <a:lnTo>
                      <a:pt x="1625" y="9292"/>
                    </a:lnTo>
                    <a:lnTo>
                      <a:pt x="629" y="9292"/>
                    </a:lnTo>
                    <a:lnTo>
                      <a:pt x="629" y="8898"/>
                    </a:lnTo>
                    <a:close/>
                    <a:moveTo>
                      <a:pt x="3070" y="8898"/>
                    </a:moveTo>
                    <a:lnTo>
                      <a:pt x="3070" y="9292"/>
                    </a:lnTo>
                    <a:lnTo>
                      <a:pt x="2065" y="9292"/>
                    </a:lnTo>
                    <a:lnTo>
                      <a:pt x="2065" y="8898"/>
                    </a:lnTo>
                    <a:close/>
                    <a:moveTo>
                      <a:pt x="1625" y="10005"/>
                    </a:moveTo>
                    <a:lnTo>
                      <a:pt x="1625" y="10398"/>
                    </a:lnTo>
                    <a:lnTo>
                      <a:pt x="629" y="10398"/>
                    </a:lnTo>
                    <a:lnTo>
                      <a:pt x="629" y="10005"/>
                    </a:lnTo>
                    <a:close/>
                    <a:moveTo>
                      <a:pt x="3070" y="10005"/>
                    </a:moveTo>
                    <a:lnTo>
                      <a:pt x="3070" y="10398"/>
                    </a:lnTo>
                    <a:lnTo>
                      <a:pt x="2065" y="10398"/>
                    </a:lnTo>
                    <a:lnTo>
                      <a:pt x="2065" y="10005"/>
                    </a:lnTo>
                    <a:close/>
                    <a:moveTo>
                      <a:pt x="1625" y="11113"/>
                    </a:moveTo>
                    <a:lnTo>
                      <a:pt x="1625" y="11505"/>
                    </a:lnTo>
                    <a:lnTo>
                      <a:pt x="629" y="11505"/>
                    </a:lnTo>
                    <a:lnTo>
                      <a:pt x="629" y="11113"/>
                    </a:lnTo>
                    <a:close/>
                    <a:moveTo>
                      <a:pt x="3070" y="11113"/>
                    </a:moveTo>
                    <a:lnTo>
                      <a:pt x="3070" y="11505"/>
                    </a:lnTo>
                    <a:lnTo>
                      <a:pt x="2065" y="11505"/>
                    </a:lnTo>
                    <a:lnTo>
                      <a:pt x="2065" y="11113"/>
                    </a:lnTo>
                    <a:close/>
                    <a:moveTo>
                      <a:pt x="1" y="1"/>
                    </a:moveTo>
                    <a:lnTo>
                      <a:pt x="1" y="648"/>
                    </a:lnTo>
                    <a:lnTo>
                      <a:pt x="162" y="648"/>
                    </a:lnTo>
                    <a:lnTo>
                      <a:pt x="162" y="12150"/>
                    </a:lnTo>
                    <a:lnTo>
                      <a:pt x="3536" y="12150"/>
                    </a:lnTo>
                    <a:lnTo>
                      <a:pt x="3536" y="648"/>
                    </a:lnTo>
                    <a:lnTo>
                      <a:pt x="3696" y="648"/>
                    </a:lnTo>
                    <a:lnTo>
                      <a:pt x="369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6" name="Google Shape;3356;p21"/>
              <p:cNvSpPr/>
              <p:nvPr/>
            </p:nvSpPr>
            <p:spPr>
              <a:xfrm>
                <a:off x="859575" y="4791575"/>
                <a:ext cx="107025" cy="351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14074" extrusionOk="0">
                    <a:moveTo>
                      <a:pt x="1881" y="1326"/>
                    </a:moveTo>
                    <a:lnTo>
                      <a:pt x="1881" y="1783"/>
                    </a:lnTo>
                    <a:lnTo>
                      <a:pt x="728" y="1783"/>
                    </a:lnTo>
                    <a:lnTo>
                      <a:pt x="728" y="1326"/>
                    </a:lnTo>
                    <a:close/>
                    <a:moveTo>
                      <a:pt x="3554" y="1326"/>
                    </a:moveTo>
                    <a:lnTo>
                      <a:pt x="3554" y="1783"/>
                    </a:lnTo>
                    <a:lnTo>
                      <a:pt x="2391" y="1783"/>
                    </a:lnTo>
                    <a:lnTo>
                      <a:pt x="2391" y="1326"/>
                    </a:lnTo>
                    <a:close/>
                    <a:moveTo>
                      <a:pt x="1881" y="2609"/>
                    </a:moveTo>
                    <a:lnTo>
                      <a:pt x="1881" y="3066"/>
                    </a:lnTo>
                    <a:lnTo>
                      <a:pt x="728" y="3066"/>
                    </a:lnTo>
                    <a:lnTo>
                      <a:pt x="728" y="2609"/>
                    </a:lnTo>
                    <a:close/>
                    <a:moveTo>
                      <a:pt x="3554" y="2609"/>
                    </a:moveTo>
                    <a:lnTo>
                      <a:pt x="3554" y="3066"/>
                    </a:lnTo>
                    <a:lnTo>
                      <a:pt x="2391" y="3066"/>
                    </a:lnTo>
                    <a:lnTo>
                      <a:pt x="2391" y="2609"/>
                    </a:lnTo>
                    <a:close/>
                    <a:moveTo>
                      <a:pt x="3554" y="3892"/>
                    </a:moveTo>
                    <a:lnTo>
                      <a:pt x="3554" y="4348"/>
                    </a:lnTo>
                    <a:lnTo>
                      <a:pt x="2391" y="4348"/>
                    </a:lnTo>
                    <a:lnTo>
                      <a:pt x="2391" y="3892"/>
                    </a:lnTo>
                    <a:close/>
                    <a:moveTo>
                      <a:pt x="1881" y="3893"/>
                    </a:moveTo>
                    <a:lnTo>
                      <a:pt x="1881" y="4350"/>
                    </a:lnTo>
                    <a:lnTo>
                      <a:pt x="728" y="4350"/>
                    </a:lnTo>
                    <a:lnTo>
                      <a:pt x="728" y="3893"/>
                    </a:lnTo>
                    <a:close/>
                    <a:moveTo>
                      <a:pt x="1881" y="5176"/>
                    </a:moveTo>
                    <a:lnTo>
                      <a:pt x="1881" y="5632"/>
                    </a:lnTo>
                    <a:lnTo>
                      <a:pt x="728" y="5632"/>
                    </a:lnTo>
                    <a:lnTo>
                      <a:pt x="728" y="5176"/>
                    </a:lnTo>
                    <a:close/>
                    <a:moveTo>
                      <a:pt x="3554" y="5176"/>
                    </a:moveTo>
                    <a:lnTo>
                      <a:pt x="3554" y="5632"/>
                    </a:lnTo>
                    <a:lnTo>
                      <a:pt x="2391" y="5632"/>
                    </a:lnTo>
                    <a:lnTo>
                      <a:pt x="2391" y="5176"/>
                    </a:lnTo>
                    <a:close/>
                    <a:moveTo>
                      <a:pt x="1881" y="6459"/>
                    </a:moveTo>
                    <a:lnTo>
                      <a:pt x="1881" y="6915"/>
                    </a:lnTo>
                    <a:lnTo>
                      <a:pt x="728" y="6915"/>
                    </a:lnTo>
                    <a:lnTo>
                      <a:pt x="728" y="6459"/>
                    </a:lnTo>
                    <a:close/>
                    <a:moveTo>
                      <a:pt x="3554" y="6459"/>
                    </a:moveTo>
                    <a:lnTo>
                      <a:pt x="3554" y="6915"/>
                    </a:lnTo>
                    <a:lnTo>
                      <a:pt x="2391" y="6915"/>
                    </a:lnTo>
                    <a:lnTo>
                      <a:pt x="2391" y="6459"/>
                    </a:lnTo>
                    <a:close/>
                    <a:moveTo>
                      <a:pt x="3554" y="7741"/>
                    </a:moveTo>
                    <a:lnTo>
                      <a:pt x="3554" y="8198"/>
                    </a:lnTo>
                    <a:lnTo>
                      <a:pt x="2391" y="8198"/>
                    </a:lnTo>
                    <a:lnTo>
                      <a:pt x="2391" y="7741"/>
                    </a:lnTo>
                    <a:close/>
                    <a:moveTo>
                      <a:pt x="1881" y="7743"/>
                    </a:moveTo>
                    <a:lnTo>
                      <a:pt x="1881" y="8199"/>
                    </a:lnTo>
                    <a:lnTo>
                      <a:pt x="728" y="8199"/>
                    </a:lnTo>
                    <a:lnTo>
                      <a:pt x="728" y="7743"/>
                    </a:lnTo>
                    <a:close/>
                    <a:moveTo>
                      <a:pt x="3554" y="9024"/>
                    </a:moveTo>
                    <a:lnTo>
                      <a:pt x="3554" y="9481"/>
                    </a:lnTo>
                    <a:lnTo>
                      <a:pt x="2391" y="9481"/>
                    </a:lnTo>
                    <a:lnTo>
                      <a:pt x="2391" y="9024"/>
                    </a:lnTo>
                    <a:close/>
                    <a:moveTo>
                      <a:pt x="1881" y="9025"/>
                    </a:moveTo>
                    <a:lnTo>
                      <a:pt x="1881" y="9482"/>
                    </a:lnTo>
                    <a:lnTo>
                      <a:pt x="728" y="9482"/>
                    </a:lnTo>
                    <a:lnTo>
                      <a:pt x="728" y="9025"/>
                    </a:lnTo>
                    <a:close/>
                    <a:moveTo>
                      <a:pt x="1881" y="10308"/>
                    </a:moveTo>
                    <a:lnTo>
                      <a:pt x="1881" y="10765"/>
                    </a:lnTo>
                    <a:lnTo>
                      <a:pt x="728" y="10765"/>
                    </a:lnTo>
                    <a:lnTo>
                      <a:pt x="728" y="10308"/>
                    </a:lnTo>
                    <a:close/>
                    <a:moveTo>
                      <a:pt x="3554" y="10308"/>
                    </a:moveTo>
                    <a:lnTo>
                      <a:pt x="3554" y="10765"/>
                    </a:lnTo>
                    <a:lnTo>
                      <a:pt x="2391" y="10765"/>
                    </a:lnTo>
                    <a:lnTo>
                      <a:pt x="2391" y="10308"/>
                    </a:lnTo>
                    <a:close/>
                    <a:moveTo>
                      <a:pt x="3554" y="11591"/>
                    </a:moveTo>
                    <a:lnTo>
                      <a:pt x="3554" y="12047"/>
                    </a:lnTo>
                    <a:lnTo>
                      <a:pt x="2391" y="12047"/>
                    </a:lnTo>
                    <a:lnTo>
                      <a:pt x="2391" y="11591"/>
                    </a:lnTo>
                    <a:close/>
                    <a:moveTo>
                      <a:pt x="1881" y="11592"/>
                    </a:moveTo>
                    <a:lnTo>
                      <a:pt x="1881" y="12048"/>
                    </a:lnTo>
                    <a:lnTo>
                      <a:pt x="728" y="12048"/>
                    </a:lnTo>
                    <a:lnTo>
                      <a:pt x="728" y="11592"/>
                    </a:lnTo>
                    <a:close/>
                    <a:moveTo>
                      <a:pt x="1881" y="12874"/>
                    </a:moveTo>
                    <a:lnTo>
                      <a:pt x="1881" y="13329"/>
                    </a:lnTo>
                    <a:lnTo>
                      <a:pt x="728" y="13329"/>
                    </a:lnTo>
                    <a:lnTo>
                      <a:pt x="728" y="12874"/>
                    </a:lnTo>
                    <a:close/>
                    <a:moveTo>
                      <a:pt x="3554" y="12874"/>
                    </a:moveTo>
                    <a:lnTo>
                      <a:pt x="3554" y="13329"/>
                    </a:lnTo>
                    <a:lnTo>
                      <a:pt x="2391" y="13329"/>
                    </a:lnTo>
                    <a:lnTo>
                      <a:pt x="2391" y="12874"/>
                    </a:lnTo>
                    <a:close/>
                    <a:moveTo>
                      <a:pt x="0" y="0"/>
                    </a:moveTo>
                    <a:lnTo>
                      <a:pt x="0" y="751"/>
                    </a:lnTo>
                    <a:lnTo>
                      <a:pt x="185" y="751"/>
                    </a:lnTo>
                    <a:lnTo>
                      <a:pt x="185" y="14074"/>
                    </a:lnTo>
                    <a:lnTo>
                      <a:pt x="4094" y="14074"/>
                    </a:lnTo>
                    <a:lnTo>
                      <a:pt x="4094" y="751"/>
                    </a:lnTo>
                    <a:lnTo>
                      <a:pt x="4281" y="751"/>
                    </a:lnTo>
                    <a:lnTo>
                      <a:pt x="428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7" name="Google Shape;3357;p21"/>
              <p:cNvSpPr/>
              <p:nvPr/>
            </p:nvSpPr>
            <p:spPr>
              <a:xfrm>
                <a:off x="1428166" y="4776700"/>
                <a:ext cx="111575" cy="366725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14669" extrusionOk="0">
                    <a:moveTo>
                      <a:pt x="3704" y="1385"/>
                    </a:moveTo>
                    <a:lnTo>
                      <a:pt x="3704" y="1858"/>
                    </a:lnTo>
                    <a:lnTo>
                      <a:pt x="2492" y="1858"/>
                    </a:lnTo>
                    <a:lnTo>
                      <a:pt x="2492" y="1385"/>
                    </a:lnTo>
                    <a:close/>
                    <a:moveTo>
                      <a:pt x="1962" y="1385"/>
                    </a:moveTo>
                    <a:lnTo>
                      <a:pt x="1962" y="1861"/>
                    </a:lnTo>
                    <a:lnTo>
                      <a:pt x="760" y="1861"/>
                    </a:lnTo>
                    <a:lnTo>
                      <a:pt x="760" y="1385"/>
                    </a:lnTo>
                    <a:close/>
                    <a:moveTo>
                      <a:pt x="1962" y="2720"/>
                    </a:moveTo>
                    <a:lnTo>
                      <a:pt x="1962" y="3196"/>
                    </a:lnTo>
                    <a:lnTo>
                      <a:pt x="760" y="3196"/>
                    </a:lnTo>
                    <a:lnTo>
                      <a:pt x="760" y="2720"/>
                    </a:lnTo>
                    <a:close/>
                    <a:moveTo>
                      <a:pt x="3704" y="2720"/>
                    </a:moveTo>
                    <a:lnTo>
                      <a:pt x="3704" y="3196"/>
                    </a:lnTo>
                    <a:lnTo>
                      <a:pt x="2492" y="3196"/>
                    </a:lnTo>
                    <a:lnTo>
                      <a:pt x="2492" y="2720"/>
                    </a:lnTo>
                    <a:close/>
                    <a:moveTo>
                      <a:pt x="1962" y="4059"/>
                    </a:moveTo>
                    <a:lnTo>
                      <a:pt x="1962" y="4533"/>
                    </a:lnTo>
                    <a:lnTo>
                      <a:pt x="760" y="4533"/>
                    </a:lnTo>
                    <a:lnTo>
                      <a:pt x="760" y="4059"/>
                    </a:lnTo>
                    <a:close/>
                    <a:moveTo>
                      <a:pt x="3704" y="4059"/>
                    </a:moveTo>
                    <a:lnTo>
                      <a:pt x="3704" y="4533"/>
                    </a:lnTo>
                    <a:lnTo>
                      <a:pt x="2492" y="4533"/>
                    </a:lnTo>
                    <a:lnTo>
                      <a:pt x="2492" y="4059"/>
                    </a:lnTo>
                    <a:close/>
                    <a:moveTo>
                      <a:pt x="3704" y="5395"/>
                    </a:moveTo>
                    <a:lnTo>
                      <a:pt x="3704" y="5871"/>
                    </a:lnTo>
                    <a:lnTo>
                      <a:pt x="2492" y="5871"/>
                    </a:lnTo>
                    <a:lnTo>
                      <a:pt x="2492" y="5395"/>
                    </a:lnTo>
                    <a:close/>
                    <a:moveTo>
                      <a:pt x="1962" y="5396"/>
                    </a:moveTo>
                    <a:lnTo>
                      <a:pt x="1962" y="5872"/>
                    </a:lnTo>
                    <a:lnTo>
                      <a:pt x="760" y="5872"/>
                    </a:lnTo>
                    <a:lnTo>
                      <a:pt x="760" y="5396"/>
                    </a:lnTo>
                    <a:close/>
                    <a:moveTo>
                      <a:pt x="1962" y="6733"/>
                    </a:moveTo>
                    <a:lnTo>
                      <a:pt x="1962" y="7208"/>
                    </a:lnTo>
                    <a:lnTo>
                      <a:pt x="760" y="7208"/>
                    </a:lnTo>
                    <a:lnTo>
                      <a:pt x="760" y="6733"/>
                    </a:lnTo>
                    <a:close/>
                    <a:moveTo>
                      <a:pt x="3704" y="6733"/>
                    </a:moveTo>
                    <a:lnTo>
                      <a:pt x="3704" y="7208"/>
                    </a:lnTo>
                    <a:lnTo>
                      <a:pt x="2492" y="7208"/>
                    </a:lnTo>
                    <a:lnTo>
                      <a:pt x="2492" y="6733"/>
                    </a:lnTo>
                    <a:close/>
                    <a:moveTo>
                      <a:pt x="1962" y="8070"/>
                    </a:moveTo>
                    <a:lnTo>
                      <a:pt x="1962" y="8546"/>
                    </a:lnTo>
                    <a:lnTo>
                      <a:pt x="760" y="8546"/>
                    </a:lnTo>
                    <a:lnTo>
                      <a:pt x="760" y="8070"/>
                    </a:lnTo>
                    <a:close/>
                    <a:moveTo>
                      <a:pt x="3704" y="8070"/>
                    </a:moveTo>
                    <a:lnTo>
                      <a:pt x="3704" y="8546"/>
                    </a:lnTo>
                    <a:lnTo>
                      <a:pt x="2492" y="8546"/>
                    </a:lnTo>
                    <a:lnTo>
                      <a:pt x="2492" y="8070"/>
                    </a:lnTo>
                    <a:close/>
                    <a:moveTo>
                      <a:pt x="3704" y="9406"/>
                    </a:moveTo>
                    <a:lnTo>
                      <a:pt x="3704" y="9882"/>
                    </a:lnTo>
                    <a:lnTo>
                      <a:pt x="2492" y="9882"/>
                    </a:lnTo>
                    <a:lnTo>
                      <a:pt x="2492" y="9406"/>
                    </a:lnTo>
                    <a:close/>
                    <a:moveTo>
                      <a:pt x="1962" y="9408"/>
                    </a:moveTo>
                    <a:lnTo>
                      <a:pt x="1962" y="9883"/>
                    </a:lnTo>
                    <a:lnTo>
                      <a:pt x="760" y="9883"/>
                    </a:lnTo>
                    <a:lnTo>
                      <a:pt x="760" y="9408"/>
                    </a:lnTo>
                    <a:close/>
                    <a:moveTo>
                      <a:pt x="1962" y="10744"/>
                    </a:moveTo>
                    <a:lnTo>
                      <a:pt x="1962" y="11219"/>
                    </a:lnTo>
                    <a:lnTo>
                      <a:pt x="760" y="11219"/>
                    </a:lnTo>
                    <a:lnTo>
                      <a:pt x="760" y="10744"/>
                    </a:lnTo>
                    <a:close/>
                    <a:moveTo>
                      <a:pt x="3704" y="10744"/>
                    </a:moveTo>
                    <a:lnTo>
                      <a:pt x="3704" y="11219"/>
                    </a:lnTo>
                    <a:lnTo>
                      <a:pt x="2492" y="11219"/>
                    </a:lnTo>
                    <a:lnTo>
                      <a:pt x="2492" y="10744"/>
                    </a:lnTo>
                    <a:close/>
                    <a:moveTo>
                      <a:pt x="1962" y="12081"/>
                    </a:moveTo>
                    <a:lnTo>
                      <a:pt x="1962" y="12557"/>
                    </a:lnTo>
                    <a:lnTo>
                      <a:pt x="760" y="12557"/>
                    </a:lnTo>
                    <a:lnTo>
                      <a:pt x="760" y="12081"/>
                    </a:lnTo>
                    <a:close/>
                    <a:moveTo>
                      <a:pt x="3704" y="12081"/>
                    </a:moveTo>
                    <a:lnTo>
                      <a:pt x="3704" y="12557"/>
                    </a:lnTo>
                    <a:lnTo>
                      <a:pt x="2492" y="12557"/>
                    </a:lnTo>
                    <a:lnTo>
                      <a:pt x="2492" y="12081"/>
                    </a:lnTo>
                    <a:close/>
                    <a:moveTo>
                      <a:pt x="1962" y="13418"/>
                    </a:moveTo>
                    <a:lnTo>
                      <a:pt x="1962" y="13893"/>
                    </a:lnTo>
                    <a:lnTo>
                      <a:pt x="760" y="13893"/>
                    </a:lnTo>
                    <a:lnTo>
                      <a:pt x="760" y="13418"/>
                    </a:lnTo>
                    <a:close/>
                    <a:moveTo>
                      <a:pt x="3704" y="13418"/>
                    </a:moveTo>
                    <a:lnTo>
                      <a:pt x="3704" y="13893"/>
                    </a:lnTo>
                    <a:lnTo>
                      <a:pt x="2492" y="13893"/>
                    </a:lnTo>
                    <a:lnTo>
                      <a:pt x="2492" y="13418"/>
                    </a:lnTo>
                    <a:close/>
                    <a:moveTo>
                      <a:pt x="0" y="1"/>
                    </a:moveTo>
                    <a:lnTo>
                      <a:pt x="0" y="784"/>
                    </a:lnTo>
                    <a:lnTo>
                      <a:pt x="194" y="784"/>
                    </a:lnTo>
                    <a:lnTo>
                      <a:pt x="194" y="14669"/>
                    </a:lnTo>
                    <a:lnTo>
                      <a:pt x="4268" y="14669"/>
                    </a:lnTo>
                    <a:lnTo>
                      <a:pt x="4268" y="783"/>
                    </a:lnTo>
                    <a:lnTo>
                      <a:pt x="4462" y="783"/>
                    </a:lnTo>
                    <a:lnTo>
                      <a:pt x="446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8" name="Google Shape;3358;p21"/>
              <p:cNvSpPr/>
              <p:nvPr/>
            </p:nvSpPr>
            <p:spPr>
              <a:xfrm>
                <a:off x="591650" y="4672850"/>
                <a:ext cx="119725" cy="470650"/>
              </a:xfrm>
              <a:custGeom>
                <a:avLst/>
                <a:gdLst/>
                <a:ahLst/>
                <a:cxnLst/>
                <a:rect l="l" t="t" r="r" b="b"/>
                <a:pathLst>
                  <a:path w="4789" h="18826" extrusionOk="0">
                    <a:moveTo>
                      <a:pt x="2092" y="4859"/>
                    </a:moveTo>
                    <a:lnTo>
                      <a:pt x="2092" y="7991"/>
                    </a:lnTo>
                    <a:lnTo>
                      <a:pt x="1287" y="7991"/>
                    </a:lnTo>
                    <a:lnTo>
                      <a:pt x="1287" y="4859"/>
                    </a:lnTo>
                    <a:close/>
                    <a:moveTo>
                      <a:pt x="3509" y="4859"/>
                    </a:moveTo>
                    <a:lnTo>
                      <a:pt x="3509" y="7991"/>
                    </a:lnTo>
                    <a:lnTo>
                      <a:pt x="2705" y="7991"/>
                    </a:lnTo>
                    <a:lnTo>
                      <a:pt x="2705" y="4859"/>
                    </a:lnTo>
                    <a:close/>
                    <a:moveTo>
                      <a:pt x="1382" y="9157"/>
                    </a:moveTo>
                    <a:lnTo>
                      <a:pt x="1382" y="12288"/>
                    </a:lnTo>
                    <a:lnTo>
                      <a:pt x="577" y="12288"/>
                    </a:lnTo>
                    <a:lnTo>
                      <a:pt x="577" y="9157"/>
                    </a:lnTo>
                    <a:close/>
                    <a:moveTo>
                      <a:pt x="2799" y="9157"/>
                    </a:moveTo>
                    <a:lnTo>
                      <a:pt x="2799" y="12288"/>
                    </a:lnTo>
                    <a:lnTo>
                      <a:pt x="1996" y="12288"/>
                    </a:lnTo>
                    <a:lnTo>
                      <a:pt x="1996" y="9157"/>
                    </a:lnTo>
                    <a:close/>
                    <a:moveTo>
                      <a:pt x="4218" y="9157"/>
                    </a:moveTo>
                    <a:lnTo>
                      <a:pt x="4218" y="12288"/>
                    </a:lnTo>
                    <a:lnTo>
                      <a:pt x="3414" y="12288"/>
                    </a:lnTo>
                    <a:lnTo>
                      <a:pt x="3414" y="9157"/>
                    </a:lnTo>
                    <a:close/>
                    <a:moveTo>
                      <a:pt x="1382" y="13323"/>
                    </a:moveTo>
                    <a:lnTo>
                      <a:pt x="1382" y="16454"/>
                    </a:lnTo>
                    <a:lnTo>
                      <a:pt x="577" y="16454"/>
                    </a:lnTo>
                    <a:lnTo>
                      <a:pt x="577" y="13323"/>
                    </a:lnTo>
                    <a:close/>
                    <a:moveTo>
                      <a:pt x="2799" y="13323"/>
                    </a:moveTo>
                    <a:lnTo>
                      <a:pt x="2799" y="16454"/>
                    </a:lnTo>
                    <a:lnTo>
                      <a:pt x="1996" y="16454"/>
                    </a:lnTo>
                    <a:lnTo>
                      <a:pt x="1996" y="13323"/>
                    </a:lnTo>
                    <a:close/>
                    <a:moveTo>
                      <a:pt x="4218" y="13323"/>
                    </a:moveTo>
                    <a:lnTo>
                      <a:pt x="4218" y="16454"/>
                    </a:lnTo>
                    <a:lnTo>
                      <a:pt x="3414" y="16454"/>
                    </a:lnTo>
                    <a:lnTo>
                      <a:pt x="3414" y="13323"/>
                    </a:lnTo>
                    <a:close/>
                    <a:moveTo>
                      <a:pt x="2396" y="0"/>
                    </a:moveTo>
                    <a:lnTo>
                      <a:pt x="2304" y="1813"/>
                    </a:lnTo>
                    <a:lnTo>
                      <a:pt x="2116" y="1813"/>
                    </a:lnTo>
                    <a:lnTo>
                      <a:pt x="2116" y="2185"/>
                    </a:lnTo>
                    <a:lnTo>
                      <a:pt x="1660" y="2185"/>
                    </a:lnTo>
                    <a:lnTo>
                      <a:pt x="1660" y="2556"/>
                    </a:lnTo>
                    <a:lnTo>
                      <a:pt x="1066" y="2556"/>
                    </a:lnTo>
                    <a:lnTo>
                      <a:pt x="1066" y="4480"/>
                    </a:lnTo>
                    <a:lnTo>
                      <a:pt x="435" y="4480"/>
                    </a:lnTo>
                    <a:lnTo>
                      <a:pt x="435" y="8370"/>
                    </a:lnTo>
                    <a:lnTo>
                      <a:pt x="0" y="8370"/>
                    </a:lnTo>
                    <a:lnTo>
                      <a:pt x="0" y="18825"/>
                    </a:lnTo>
                    <a:lnTo>
                      <a:pt x="4788" y="18825"/>
                    </a:lnTo>
                    <a:lnTo>
                      <a:pt x="4788" y="8370"/>
                    </a:lnTo>
                    <a:lnTo>
                      <a:pt x="4359" y="8370"/>
                    </a:lnTo>
                    <a:lnTo>
                      <a:pt x="4359" y="4480"/>
                    </a:lnTo>
                    <a:lnTo>
                      <a:pt x="3728" y="4480"/>
                    </a:lnTo>
                    <a:lnTo>
                      <a:pt x="3728" y="2556"/>
                    </a:lnTo>
                    <a:lnTo>
                      <a:pt x="3133" y="2556"/>
                    </a:lnTo>
                    <a:lnTo>
                      <a:pt x="3133" y="2185"/>
                    </a:lnTo>
                    <a:lnTo>
                      <a:pt x="2678" y="2185"/>
                    </a:lnTo>
                    <a:lnTo>
                      <a:pt x="2678" y="1813"/>
                    </a:lnTo>
                    <a:lnTo>
                      <a:pt x="2489" y="1813"/>
                    </a:lnTo>
                    <a:lnTo>
                      <a:pt x="239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9" name="Google Shape;3359;p21"/>
              <p:cNvSpPr/>
              <p:nvPr/>
            </p:nvSpPr>
            <p:spPr>
              <a:xfrm>
                <a:off x="1138750" y="4672850"/>
                <a:ext cx="119750" cy="470650"/>
              </a:xfrm>
              <a:custGeom>
                <a:avLst/>
                <a:gdLst/>
                <a:ahLst/>
                <a:cxnLst/>
                <a:rect l="l" t="t" r="r" b="b"/>
                <a:pathLst>
                  <a:path w="4790" h="18826" extrusionOk="0">
                    <a:moveTo>
                      <a:pt x="2092" y="4859"/>
                    </a:moveTo>
                    <a:lnTo>
                      <a:pt x="2092" y="7991"/>
                    </a:lnTo>
                    <a:lnTo>
                      <a:pt x="1289" y="7991"/>
                    </a:lnTo>
                    <a:lnTo>
                      <a:pt x="1289" y="4859"/>
                    </a:lnTo>
                    <a:close/>
                    <a:moveTo>
                      <a:pt x="3508" y="4859"/>
                    </a:moveTo>
                    <a:lnTo>
                      <a:pt x="3508" y="7991"/>
                    </a:lnTo>
                    <a:lnTo>
                      <a:pt x="2705" y="7991"/>
                    </a:lnTo>
                    <a:lnTo>
                      <a:pt x="2705" y="4859"/>
                    </a:lnTo>
                    <a:close/>
                    <a:moveTo>
                      <a:pt x="1383" y="9157"/>
                    </a:moveTo>
                    <a:lnTo>
                      <a:pt x="1383" y="12288"/>
                    </a:lnTo>
                    <a:lnTo>
                      <a:pt x="579" y="12288"/>
                    </a:lnTo>
                    <a:lnTo>
                      <a:pt x="579" y="9157"/>
                    </a:lnTo>
                    <a:close/>
                    <a:moveTo>
                      <a:pt x="2801" y="9157"/>
                    </a:moveTo>
                    <a:lnTo>
                      <a:pt x="2801" y="12288"/>
                    </a:lnTo>
                    <a:lnTo>
                      <a:pt x="1996" y="12288"/>
                    </a:lnTo>
                    <a:lnTo>
                      <a:pt x="1996" y="9157"/>
                    </a:lnTo>
                    <a:close/>
                    <a:moveTo>
                      <a:pt x="4218" y="9157"/>
                    </a:moveTo>
                    <a:lnTo>
                      <a:pt x="4218" y="12288"/>
                    </a:lnTo>
                    <a:lnTo>
                      <a:pt x="3414" y="12288"/>
                    </a:lnTo>
                    <a:lnTo>
                      <a:pt x="3414" y="9157"/>
                    </a:lnTo>
                    <a:close/>
                    <a:moveTo>
                      <a:pt x="1383" y="13323"/>
                    </a:moveTo>
                    <a:lnTo>
                      <a:pt x="1383" y="16454"/>
                    </a:lnTo>
                    <a:lnTo>
                      <a:pt x="579" y="16454"/>
                    </a:lnTo>
                    <a:lnTo>
                      <a:pt x="579" y="13323"/>
                    </a:lnTo>
                    <a:close/>
                    <a:moveTo>
                      <a:pt x="2801" y="13323"/>
                    </a:moveTo>
                    <a:lnTo>
                      <a:pt x="2801" y="16454"/>
                    </a:lnTo>
                    <a:lnTo>
                      <a:pt x="1996" y="16454"/>
                    </a:lnTo>
                    <a:lnTo>
                      <a:pt x="1996" y="13323"/>
                    </a:lnTo>
                    <a:close/>
                    <a:moveTo>
                      <a:pt x="4218" y="13323"/>
                    </a:moveTo>
                    <a:lnTo>
                      <a:pt x="4218" y="16454"/>
                    </a:lnTo>
                    <a:lnTo>
                      <a:pt x="3414" y="16454"/>
                    </a:lnTo>
                    <a:lnTo>
                      <a:pt x="3414" y="13323"/>
                    </a:lnTo>
                    <a:close/>
                    <a:moveTo>
                      <a:pt x="2398" y="0"/>
                    </a:moveTo>
                    <a:lnTo>
                      <a:pt x="2305" y="1813"/>
                    </a:lnTo>
                    <a:lnTo>
                      <a:pt x="2116" y="1813"/>
                    </a:lnTo>
                    <a:lnTo>
                      <a:pt x="2116" y="2185"/>
                    </a:lnTo>
                    <a:lnTo>
                      <a:pt x="1661" y="2185"/>
                    </a:lnTo>
                    <a:lnTo>
                      <a:pt x="1661" y="2556"/>
                    </a:lnTo>
                    <a:lnTo>
                      <a:pt x="1066" y="2556"/>
                    </a:lnTo>
                    <a:lnTo>
                      <a:pt x="1066" y="4480"/>
                    </a:lnTo>
                    <a:lnTo>
                      <a:pt x="435" y="4480"/>
                    </a:lnTo>
                    <a:lnTo>
                      <a:pt x="435" y="8370"/>
                    </a:lnTo>
                    <a:lnTo>
                      <a:pt x="1" y="8370"/>
                    </a:lnTo>
                    <a:lnTo>
                      <a:pt x="1" y="18825"/>
                    </a:lnTo>
                    <a:lnTo>
                      <a:pt x="4790" y="18825"/>
                    </a:lnTo>
                    <a:lnTo>
                      <a:pt x="4790" y="8370"/>
                    </a:lnTo>
                    <a:lnTo>
                      <a:pt x="4361" y="8370"/>
                    </a:lnTo>
                    <a:lnTo>
                      <a:pt x="4361" y="4480"/>
                    </a:lnTo>
                    <a:lnTo>
                      <a:pt x="3729" y="4480"/>
                    </a:lnTo>
                    <a:lnTo>
                      <a:pt x="3729" y="2556"/>
                    </a:lnTo>
                    <a:lnTo>
                      <a:pt x="3134" y="2556"/>
                    </a:lnTo>
                    <a:lnTo>
                      <a:pt x="3134" y="2185"/>
                    </a:lnTo>
                    <a:lnTo>
                      <a:pt x="2680" y="2185"/>
                    </a:lnTo>
                    <a:lnTo>
                      <a:pt x="2680" y="1813"/>
                    </a:lnTo>
                    <a:lnTo>
                      <a:pt x="2491" y="1813"/>
                    </a:lnTo>
                    <a:lnTo>
                      <a:pt x="239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0" name="Google Shape;3360;p21"/>
              <p:cNvSpPr/>
              <p:nvPr/>
            </p:nvSpPr>
            <p:spPr>
              <a:xfrm>
                <a:off x="831100" y="4903350"/>
                <a:ext cx="66450" cy="240075"/>
              </a:xfrm>
              <a:custGeom>
                <a:avLst/>
                <a:gdLst/>
                <a:ahLst/>
                <a:cxnLst/>
                <a:rect l="l" t="t" r="r" b="b"/>
                <a:pathLst>
                  <a:path w="2658" h="9603" extrusionOk="0">
                    <a:moveTo>
                      <a:pt x="1678" y="1328"/>
                    </a:moveTo>
                    <a:lnTo>
                      <a:pt x="1678" y="1638"/>
                    </a:lnTo>
                    <a:lnTo>
                      <a:pt x="370" y="1638"/>
                    </a:lnTo>
                    <a:lnTo>
                      <a:pt x="370" y="1328"/>
                    </a:lnTo>
                    <a:close/>
                    <a:moveTo>
                      <a:pt x="2028" y="2215"/>
                    </a:moveTo>
                    <a:lnTo>
                      <a:pt x="2028" y="2524"/>
                    </a:lnTo>
                    <a:lnTo>
                      <a:pt x="370" y="2524"/>
                    </a:lnTo>
                    <a:lnTo>
                      <a:pt x="370" y="2215"/>
                    </a:lnTo>
                    <a:close/>
                    <a:moveTo>
                      <a:pt x="2290" y="3102"/>
                    </a:moveTo>
                    <a:lnTo>
                      <a:pt x="2290" y="3412"/>
                    </a:lnTo>
                    <a:lnTo>
                      <a:pt x="370" y="3412"/>
                    </a:lnTo>
                    <a:lnTo>
                      <a:pt x="370" y="3102"/>
                    </a:lnTo>
                    <a:close/>
                    <a:moveTo>
                      <a:pt x="2290" y="3987"/>
                    </a:moveTo>
                    <a:lnTo>
                      <a:pt x="2290" y="4298"/>
                    </a:lnTo>
                    <a:lnTo>
                      <a:pt x="370" y="4298"/>
                    </a:lnTo>
                    <a:lnTo>
                      <a:pt x="370" y="3987"/>
                    </a:lnTo>
                    <a:close/>
                    <a:moveTo>
                      <a:pt x="2290" y="4875"/>
                    </a:moveTo>
                    <a:lnTo>
                      <a:pt x="2290" y="5185"/>
                    </a:lnTo>
                    <a:lnTo>
                      <a:pt x="370" y="5185"/>
                    </a:lnTo>
                    <a:lnTo>
                      <a:pt x="370" y="4875"/>
                    </a:lnTo>
                    <a:close/>
                    <a:moveTo>
                      <a:pt x="2290" y="5761"/>
                    </a:moveTo>
                    <a:lnTo>
                      <a:pt x="2290" y="6071"/>
                    </a:lnTo>
                    <a:lnTo>
                      <a:pt x="370" y="6071"/>
                    </a:lnTo>
                    <a:lnTo>
                      <a:pt x="370" y="5761"/>
                    </a:lnTo>
                    <a:close/>
                    <a:moveTo>
                      <a:pt x="2290" y="6649"/>
                    </a:moveTo>
                    <a:lnTo>
                      <a:pt x="2290" y="6959"/>
                    </a:lnTo>
                    <a:lnTo>
                      <a:pt x="370" y="6959"/>
                    </a:lnTo>
                    <a:lnTo>
                      <a:pt x="370" y="6649"/>
                    </a:lnTo>
                    <a:close/>
                    <a:moveTo>
                      <a:pt x="2290" y="7536"/>
                    </a:moveTo>
                    <a:lnTo>
                      <a:pt x="2290" y="7846"/>
                    </a:lnTo>
                    <a:lnTo>
                      <a:pt x="370" y="7846"/>
                    </a:lnTo>
                    <a:lnTo>
                      <a:pt x="370" y="7536"/>
                    </a:lnTo>
                    <a:close/>
                    <a:moveTo>
                      <a:pt x="2290" y="8423"/>
                    </a:moveTo>
                    <a:lnTo>
                      <a:pt x="2290" y="8733"/>
                    </a:lnTo>
                    <a:lnTo>
                      <a:pt x="370" y="8733"/>
                    </a:lnTo>
                    <a:lnTo>
                      <a:pt x="370" y="8423"/>
                    </a:lnTo>
                    <a:close/>
                    <a:moveTo>
                      <a:pt x="1" y="0"/>
                    </a:moveTo>
                    <a:lnTo>
                      <a:pt x="1" y="9603"/>
                    </a:lnTo>
                    <a:lnTo>
                      <a:pt x="2656" y="9603"/>
                    </a:lnTo>
                    <a:lnTo>
                      <a:pt x="2656" y="3780"/>
                    </a:lnTo>
                    <a:cubicBezTo>
                      <a:pt x="2658" y="19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1" name="Google Shape;3361;p21"/>
              <p:cNvSpPr/>
              <p:nvPr/>
            </p:nvSpPr>
            <p:spPr>
              <a:xfrm>
                <a:off x="477025" y="4904475"/>
                <a:ext cx="72700" cy="239025"/>
              </a:xfrm>
              <a:custGeom>
                <a:avLst/>
                <a:gdLst/>
                <a:ahLst/>
                <a:cxnLst/>
                <a:rect l="l" t="t" r="r" b="b"/>
                <a:pathLst>
                  <a:path w="2908" h="9561" extrusionOk="0">
                    <a:moveTo>
                      <a:pt x="2414" y="901"/>
                    </a:moveTo>
                    <a:lnTo>
                      <a:pt x="2414" y="1210"/>
                    </a:lnTo>
                    <a:lnTo>
                      <a:pt x="494" y="1210"/>
                    </a:lnTo>
                    <a:lnTo>
                      <a:pt x="494" y="901"/>
                    </a:lnTo>
                    <a:close/>
                    <a:moveTo>
                      <a:pt x="2414" y="1773"/>
                    </a:moveTo>
                    <a:lnTo>
                      <a:pt x="2414" y="2083"/>
                    </a:lnTo>
                    <a:lnTo>
                      <a:pt x="494" y="2083"/>
                    </a:lnTo>
                    <a:lnTo>
                      <a:pt x="494" y="1773"/>
                    </a:lnTo>
                    <a:close/>
                    <a:moveTo>
                      <a:pt x="2414" y="2643"/>
                    </a:moveTo>
                    <a:lnTo>
                      <a:pt x="2414" y="2953"/>
                    </a:lnTo>
                    <a:lnTo>
                      <a:pt x="494" y="2953"/>
                    </a:lnTo>
                    <a:lnTo>
                      <a:pt x="494" y="2643"/>
                    </a:lnTo>
                    <a:close/>
                    <a:moveTo>
                      <a:pt x="2414" y="3514"/>
                    </a:moveTo>
                    <a:lnTo>
                      <a:pt x="2414" y="3825"/>
                    </a:lnTo>
                    <a:lnTo>
                      <a:pt x="494" y="3825"/>
                    </a:lnTo>
                    <a:lnTo>
                      <a:pt x="494" y="3514"/>
                    </a:lnTo>
                    <a:close/>
                    <a:moveTo>
                      <a:pt x="2414" y="4387"/>
                    </a:moveTo>
                    <a:lnTo>
                      <a:pt x="2414" y="4696"/>
                    </a:lnTo>
                    <a:lnTo>
                      <a:pt x="494" y="4696"/>
                    </a:lnTo>
                    <a:lnTo>
                      <a:pt x="494" y="4387"/>
                    </a:lnTo>
                    <a:close/>
                    <a:moveTo>
                      <a:pt x="2414" y="5257"/>
                    </a:moveTo>
                    <a:lnTo>
                      <a:pt x="2414" y="5566"/>
                    </a:lnTo>
                    <a:lnTo>
                      <a:pt x="494" y="5566"/>
                    </a:lnTo>
                    <a:lnTo>
                      <a:pt x="494" y="5257"/>
                    </a:lnTo>
                    <a:close/>
                    <a:moveTo>
                      <a:pt x="2414" y="6129"/>
                    </a:moveTo>
                    <a:lnTo>
                      <a:pt x="2414" y="6439"/>
                    </a:lnTo>
                    <a:lnTo>
                      <a:pt x="494" y="6439"/>
                    </a:lnTo>
                    <a:lnTo>
                      <a:pt x="494" y="6129"/>
                    </a:lnTo>
                    <a:close/>
                    <a:moveTo>
                      <a:pt x="2414" y="7000"/>
                    </a:moveTo>
                    <a:lnTo>
                      <a:pt x="2414" y="7310"/>
                    </a:lnTo>
                    <a:lnTo>
                      <a:pt x="494" y="7310"/>
                    </a:lnTo>
                    <a:lnTo>
                      <a:pt x="494" y="7000"/>
                    </a:lnTo>
                    <a:close/>
                    <a:moveTo>
                      <a:pt x="2414" y="7873"/>
                    </a:moveTo>
                    <a:lnTo>
                      <a:pt x="2414" y="8181"/>
                    </a:lnTo>
                    <a:lnTo>
                      <a:pt x="494" y="8181"/>
                    </a:lnTo>
                    <a:lnTo>
                      <a:pt x="494" y="7873"/>
                    </a:lnTo>
                    <a:close/>
                    <a:moveTo>
                      <a:pt x="2414" y="8743"/>
                    </a:moveTo>
                    <a:lnTo>
                      <a:pt x="2414" y="9053"/>
                    </a:lnTo>
                    <a:lnTo>
                      <a:pt x="494" y="9053"/>
                    </a:lnTo>
                    <a:lnTo>
                      <a:pt x="494" y="8743"/>
                    </a:lnTo>
                    <a:close/>
                    <a:moveTo>
                      <a:pt x="0" y="0"/>
                    </a:moveTo>
                    <a:lnTo>
                      <a:pt x="0" y="510"/>
                    </a:lnTo>
                    <a:lnTo>
                      <a:pt x="126" y="510"/>
                    </a:lnTo>
                    <a:lnTo>
                      <a:pt x="126" y="9560"/>
                    </a:lnTo>
                    <a:lnTo>
                      <a:pt x="2781" y="9560"/>
                    </a:lnTo>
                    <a:lnTo>
                      <a:pt x="2781" y="510"/>
                    </a:lnTo>
                    <a:lnTo>
                      <a:pt x="2907" y="510"/>
                    </a:lnTo>
                    <a:lnTo>
                      <a:pt x="290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2" name="Google Shape;3362;p21"/>
              <p:cNvSpPr/>
              <p:nvPr/>
            </p:nvSpPr>
            <p:spPr>
              <a:xfrm>
                <a:off x="554975" y="4877275"/>
                <a:ext cx="85650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0646" extrusionOk="0">
                    <a:moveTo>
                      <a:pt x="1005" y="615"/>
                    </a:moveTo>
                    <a:lnTo>
                      <a:pt x="1005" y="1312"/>
                    </a:lnTo>
                    <a:lnTo>
                      <a:pt x="309" y="1312"/>
                    </a:lnTo>
                    <a:lnTo>
                      <a:pt x="309" y="615"/>
                    </a:lnTo>
                    <a:close/>
                    <a:moveTo>
                      <a:pt x="2062" y="615"/>
                    </a:moveTo>
                    <a:lnTo>
                      <a:pt x="2062" y="1312"/>
                    </a:lnTo>
                    <a:lnTo>
                      <a:pt x="1364" y="1312"/>
                    </a:lnTo>
                    <a:lnTo>
                      <a:pt x="1364" y="615"/>
                    </a:lnTo>
                    <a:close/>
                    <a:moveTo>
                      <a:pt x="3117" y="615"/>
                    </a:moveTo>
                    <a:lnTo>
                      <a:pt x="3117" y="1312"/>
                    </a:lnTo>
                    <a:lnTo>
                      <a:pt x="2419" y="1312"/>
                    </a:lnTo>
                    <a:lnTo>
                      <a:pt x="2419" y="615"/>
                    </a:lnTo>
                    <a:close/>
                    <a:moveTo>
                      <a:pt x="1005" y="1578"/>
                    </a:moveTo>
                    <a:lnTo>
                      <a:pt x="1005" y="2276"/>
                    </a:lnTo>
                    <a:lnTo>
                      <a:pt x="309" y="2276"/>
                    </a:lnTo>
                    <a:lnTo>
                      <a:pt x="309" y="1578"/>
                    </a:lnTo>
                    <a:close/>
                    <a:moveTo>
                      <a:pt x="3117" y="1578"/>
                    </a:moveTo>
                    <a:lnTo>
                      <a:pt x="3117" y="2276"/>
                    </a:lnTo>
                    <a:lnTo>
                      <a:pt x="2419" y="2276"/>
                    </a:lnTo>
                    <a:lnTo>
                      <a:pt x="2419" y="1578"/>
                    </a:lnTo>
                    <a:close/>
                    <a:moveTo>
                      <a:pt x="2062" y="2540"/>
                    </a:moveTo>
                    <a:lnTo>
                      <a:pt x="2062" y="3236"/>
                    </a:lnTo>
                    <a:lnTo>
                      <a:pt x="1364" y="3236"/>
                    </a:lnTo>
                    <a:lnTo>
                      <a:pt x="1364" y="2540"/>
                    </a:lnTo>
                    <a:close/>
                    <a:moveTo>
                      <a:pt x="3117" y="2540"/>
                    </a:moveTo>
                    <a:lnTo>
                      <a:pt x="3117" y="3236"/>
                    </a:lnTo>
                    <a:lnTo>
                      <a:pt x="2419" y="3236"/>
                    </a:lnTo>
                    <a:lnTo>
                      <a:pt x="2419" y="2540"/>
                    </a:lnTo>
                    <a:close/>
                    <a:moveTo>
                      <a:pt x="1005" y="3501"/>
                    </a:moveTo>
                    <a:lnTo>
                      <a:pt x="1005" y="4198"/>
                    </a:lnTo>
                    <a:lnTo>
                      <a:pt x="309" y="4198"/>
                    </a:lnTo>
                    <a:lnTo>
                      <a:pt x="309" y="3501"/>
                    </a:lnTo>
                    <a:close/>
                    <a:moveTo>
                      <a:pt x="3117" y="3501"/>
                    </a:moveTo>
                    <a:lnTo>
                      <a:pt x="3117" y="4198"/>
                    </a:lnTo>
                    <a:lnTo>
                      <a:pt x="2419" y="4198"/>
                    </a:lnTo>
                    <a:lnTo>
                      <a:pt x="2419" y="3501"/>
                    </a:lnTo>
                    <a:close/>
                    <a:moveTo>
                      <a:pt x="1005" y="4463"/>
                    </a:moveTo>
                    <a:lnTo>
                      <a:pt x="1005" y="5160"/>
                    </a:lnTo>
                    <a:lnTo>
                      <a:pt x="309" y="5160"/>
                    </a:lnTo>
                    <a:lnTo>
                      <a:pt x="309" y="4463"/>
                    </a:lnTo>
                    <a:close/>
                    <a:moveTo>
                      <a:pt x="2062" y="4463"/>
                    </a:moveTo>
                    <a:lnTo>
                      <a:pt x="2062" y="5160"/>
                    </a:lnTo>
                    <a:lnTo>
                      <a:pt x="1364" y="5160"/>
                    </a:lnTo>
                    <a:lnTo>
                      <a:pt x="1364" y="4463"/>
                    </a:lnTo>
                    <a:close/>
                    <a:moveTo>
                      <a:pt x="2062" y="5424"/>
                    </a:moveTo>
                    <a:lnTo>
                      <a:pt x="2062" y="6122"/>
                    </a:lnTo>
                    <a:lnTo>
                      <a:pt x="1364" y="6122"/>
                    </a:lnTo>
                    <a:lnTo>
                      <a:pt x="1364" y="5424"/>
                    </a:lnTo>
                    <a:close/>
                    <a:moveTo>
                      <a:pt x="3117" y="5424"/>
                    </a:moveTo>
                    <a:lnTo>
                      <a:pt x="3117" y="6122"/>
                    </a:lnTo>
                    <a:lnTo>
                      <a:pt x="2419" y="6122"/>
                    </a:lnTo>
                    <a:lnTo>
                      <a:pt x="2419" y="5424"/>
                    </a:lnTo>
                    <a:close/>
                    <a:moveTo>
                      <a:pt x="1005" y="6388"/>
                    </a:moveTo>
                    <a:lnTo>
                      <a:pt x="1005" y="7085"/>
                    </a:lnTo>
                    <a:lnTo>
                      <a:pt x="309" y="7085"/>
                    </a:lnTo>
                    <a:lnTo>
                      <a:pt x="309" y="6388"/>
                    </a:lnTo>
                    <a:close/>
                    <a:moveTo>
                      <a:pt x="2062" y="6388"/>
                    </a:moveTo>
                    <a:lnTo>
                      <a:pt x="2062" y="7085"/>
                    </a:lnTo>
                    <a:lnTo>
                      <a:pt x="1364" y="7085"/>
                    </a:lnTo>
                    <a:lnTo>
                      <a:pt x="1364" y="6388"/>
                    </a:lnTo>
                    <a:close/>
                    <a:moveTo>
                      <a:pt x="2062" y="7348"/>
                    </a:moveTo>
                    <a:lnTo>
                      <a:pt x="2062" y="8046"/>
                    </a:lnTo>
                    <a:lnTo>
                      <a:pt x="1364" y="8046"/>
                    </a:lnTo>
                    <a:lnTo>
                      <a:pt x="1364" y="7348"/>
                    </a:lnTo>
                    <a:close/>
                    <a:moveTo>
                      <a:pt x="3117" y="7348"/>
                    </a:moveTo>
                    <a:lnTo>
                      <a:pt x="3117" y="8046"/>
                    </a:lnTo>
                    <a:lnTo>
                      <a:pt x="2419" y="8046"/>
                    </a:lnTo>
                    <a:lnTo>
                      <a:pt x="2419" y="7348"/>
                    </a:lnTo>
                    <a:close/>
                    <a:moveTo>
                      <a:pt x="1005" y="8310"/>
                    </a:moveTo>
                    <a:lnTo>
                      <a:pt x="1005" y="9008"/>
                    </a:lnTo>
                    <a:lnTo>
                      <a:pt x="309" y="9008"/>
                    </a:lnTo>
                    <a:lnTo>
                      <a:pt x="309" y="8310"/>
                    </a:lnTo>
                    <a:close/>
                    <a:moveTo>
                      <a:pt x="2062" y="8310"/>
                    </a:moveTo>
                    <a:lnTo>
                      <a:pt x="2062" y="9008"/>
                    </a:lnTo>
                    <a:lnTo>
                      <a:pt x="1364" y="9008"/>
                    </a:lnTo>
                    <a:lnTo>
                      <a:pt x="1364" y="8310"/>
                    </a:lnTo>
                    <a:close/>
                    <a:moveTo>
                      <a:pt x="3117" y="8310"/>
                    </a:moveTo>
                    <a:lnTo>
                      <a:pt x="3117" y="9008"/>
                    </a:lnTo>
                    <a:lnTo>
                      <a:pt x="2419" y="9008"/>
                    </a:lnTo>
                    <a:lnTo>
                      <a:pt x="2419" y="8310"/>
                    </a:lnTo>
                    <a:close/>
                    <a:moveTo>
                      <a:pt x="1005" y="9272"/>
                    </a:moveTo>
                    <a:lnTo>
                      <a:pt x="1005" y="9969"/>
                    </a:lnTo>
                    <a:lnTo>
                      <a:pt x="309" y="9969"/>
                    </a:lnTo>
                    <a:lnTo>
                      <a:pt x="309" y="9272"/>
                    </a:lnTo>
                    <a:close/>
                    <a:moveTo>
                      <a:pt x="3117" y="9272"/>
                    </a:moveTo>
                    <a:lnTo>
                      <a:pt x="3117" y="9969"/>
                    </a:lnTo>
                    <a:lnTo>
                      <a:pt x="2419" y="9969"/>
                    </a:lnTo>
                    <a:lnTo>
                      <a:pt x="2419" y="9272"/>
                    </a:lnTo>
                    <a:close/>
                    <a:moveTo>
                      <a:pt x="1" y="1"/>
                    </a:moveTo>
                    <a:lnTo>
                      <a:pt x="1" y="10646"/>
                    </a:lnTo>
                    <a:lnTo>
                      <a:pt x="3425" y="10646"/>
                    </a:lnTo>
                    <a:lnTo>
                      <a:pt x="342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3" name="Google Shape;3363;p21"/>
              <p:cNvSpPr/>
              <p:nvPr/>
            </p:nvSpPr>
            <p:spPr>
              <a:xfrm>
                <a:off x="738375" y="4877275"/>
                <a:ext cx="85650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0646" extrusionOk="0">
                    <a:moveTo>
                      <a:pt x="1007" y="615"/>
                    </a:moveTo>
                    <a:lnTo>
                      <a:pt x="1007" y="1312"/>
                    </a:lnTo>
                    <a:lnTo>
                      <a:pt x="309" y="1312"/>
                    </a:lnTo>
                    <a:lnTo>
                      <a:pt x="309" y="615"/>
                    </a:lnTo>
                    <a:close/>
                    <a:moveTo>
                      <a:pt x="2063" y="615"/>
                    </a:moveTo>
                    <a:lnTo>
                      <a:pt x="2063" y="1312"/>
                    </a:lnTo>
                    <a:lnTo>
                      <a:pt x="1366" y="1312"/>
                    </a:lnTo>
                    <a:lnTo>
                      <a:pt x="1366" y="615"/>
                    </a:lnTo>
                    <a:close/>
                    <a:moveTo>
                      <a:pt x="3117" y="615"/>
                    </a:moveTo>
                    <a:lnTo>
                      <a:pt x="3117" y="1312"/>
                    </a:lnTo>
                    <a:lnTo>
                      <a:pt x="2420" y="1312"/>
                    </a:lnTo>
                    <a:lnTo>
                      <a:pt x="2420" y="615"/>
                    </a:lnTo>
                    <a:close/>
                    <a:moveTo>
                      <a:pt x="1007" y="1578"/>
                    </a:moveTo>
                    <a:lnTo>
                      <a:pt x="1007" y="2276"/>
                    </a:lnTo>
                    <a:lnTo>
                      <a:pt x="309" y="2276"/>
                    </a:lnTo>
                    <a:lnTo>
                      <a:pt x="309" y="1578"/>
                    </a:lnTo>
                    <a:close/>
                    <a:moveTo>
                      <a:pt x="3117" y="1578"/>
                    </a:moveTo>
                    <a:lnTo>
                      <a:pt x="3117" y="2276"/>
                    </a:lnTo>
                    <a:lnTo>
                      <a:pt x="2420" y="2276"/>
                    </a:lnTo>
                    <a:lnTo>
                      <a:pt x="2420" y="1578"/>
                    </a:lnTo>
                    <a:close/>
                    <a:moveTo>
                      <a:pt x="2063" y="2540"/>
                    </a:moveTo>
                    <a:lnTo>
                      <a:pt x="2063" y="3236"/>
                    </a:lnTo>
                    <a:lnTo>
                      <a:pt x="1366" y="3236"/>
                    </a:lnTo>
                    <a:lnTo>
                      <a:pt x="1366" y="2540"/>
                    </a:lnTo>
                    <a:close/>
                    <a:moveTo>
                      <a:pt x="3117" y="2540"/>
                    </a:moveTo>
                    <a:lnTo>
                      <a:pt x="3117" y="3236"/>
                    </a:lnTo>
                    <a:lnTo>
                      <a:pt x="2420" y="3236"/>
                    </a:lnTo>
                    <a:lnTo>
                      <a:pt x="2420" y="2540"/>
                    </a:lnTo>
                    <a:close/>
                    <a:moveTo>
                      <a:pt x="1007" y="3501"/>
                    </a:moveTo>
                    <a:lnTo>
                      <a:pt x="1007" y="4198"/>
                    </a:lnTo>
                    <a:lnTo>
                      <a:pt x="309" y="4198"/>
                    </a:lnTo>
                    <a:lnTo>
                      <a:pt x="309" y="3501"/>
                    </a:lnTo>
                    <a:close/>
                    <a:moveTo>
                      <a:pt x="3117" y="3501"/>
                    </a:moveTo>
                    <a:lnTo>
                      <a:pt x="3117" y="4198"/>
                    </a:lnTo>
                    <a:lnTo>
                      <a:pt x="2420" y="4198"/>
                    </a:lnTo>
                    <a:lnTo>
                      <a:pt x="2420" y="3501"/>
                    </a:lnTo>
                    <a:close/>
                    <a:moveTo>
                      <a:pt x="1007" y="4463"/>
                    </a:moveTo>
                    <a:lnTo>
                      <a:pt x="1007" y="5160"/>
                    </a:lnTo>
                    <a:lnTo>
                      <a:pt x="309" y="5160"/>
                    </a:lnTo>
                    <a:lnTo>
                      <a:pt x="309" y="4463"/>
                    </a:lnTo>
                    <a:close/>
                    <a:moveTo>
                      <a:pt x="2063" y="4463"/>
                    </a:moveTo>
                    <a:lnTo>
                      <a:pt x="2063" y="5160"/>
                    </a:lnTo>
                    <a:lnTo>
                      <a:pt x="1366" y="5160"/>
                    </a:lnTo>
                    <a:lnTo>
                      <a:pt x="1366" y="4463"/>
                    </a:lnTo>
                    <a:close/>
                    <a:moveTo>
                      <a:pt x="2063" y="5424"/>
                    </a:moveTo>
                    <a:lnTo>
                      <a:pt x="2063" y="6122"/>
                    </a:lnTo>
                    <a:lnTo>
                      <a:pt x="1366" y="6122"/>
                    </a:lnTo>
                    <a:lnTo>
                      <a:pt x="1366" y="5424"/>
                    </a:lnTo>
                    <a:close/>
                    <a:moveTo>
                      <a:pt x="3117" y="5424"/>
                    </a:moveTo>
                    <a:lnTo>
                      <a:pt x="3117" y="6122"/>
                    </a:lnTo>
                    <a:lnTo>
                      <a:pt x="2420" y="6122"/>
                    </a:lnTo>
                    <a:lnTo>
                      <a:pt x="2420" y="5424"/>
                    </a:lnTo>
                    <a:close/>
                    <a:moveTo>
                      <a:pt x="1007" y="6388"/>
                    </a:moveTo>
                    <a:lnTo>
                      <a:pt x="1007" y="7085"/>
                    </a:lnTo>
                    <a:lnTo>
                      <a:pt x="309" y="7085"/>
                    </a:lnTo>
                    <a:lnTo>
                      <a:pt x="309" y="6388"/>
                    </a:lnTo>
                    <a:close/>
                    <a:moveTo>
                      <a:pt x="2063" y="6388"/>
                    </a:moveTo>
                    <a:lnTo>
                      <a:pt x="2063" y="7085"/>
                    </a:lnTo>
                    <a:lnTo>
                      <a:pt x="1366" y="7085"/>
                    </a:lnTo>
                    <a:lnTo>
                      <a:pt x="1366" y="6388"/>
                    </a:lnTo>
                    <a:close/>
                    <a:moveTo>
                      <a:pt x="2063" y="7348"/>
                    </a:moveTo>
                    <a:lnTo>
                      <a:pt x="2063" y="8046"/>
                    </a:lnTo>
                    <a:lnTo>
                      <a:pt x="1366" y="8046"/>
                    </a:lnTo>
                    <a:lnTo>
                      <a:pt x="1366" y="7348"/>
                    </a:lnTo>
                    <a:close/>
                    <a:moveTo>
                      <a:pt x="3117" y="7348"/>
                    </a:moveTo>
                    <a:lnTo>
                      <a:pt x="3117" y="8046"/>
                    </a:lnTo>
                    <a:lnTo>
                      <a:pt x="2420" y="8046"/>
                    </a:lnTo>
                    <a:lnTo>
                      <a:pt x="2420" y="7348"/>
                    </a:lnTo>
                    <a:close/>
                    <a:moveTo>
                      <a:pt x="1007" y="8310"/>
                    </a:moveTo>
                    <a:lnTo>
                      <a:pt x="1007" y="9008"/>
                    </a:lnTo>
                    <a:lnTo>
                      <a:pt x="309" y="9008"/>
                    </a:lnTo>
                    <a:lnTo>
                      <a:pt x="309" y="8310"/>
                    </a:lnTo>
                    <a:close/>
                    <a:moveTo>
                      <a:pt x="2063" y="8310"/>
                    </a:moveTo>
                    <a:lnTo>
                      <a:pt x="2063" y="9008"/>
                    </a:lnTo>
                    <a:lnTo>
                      <a:pt x="1366" y="9008"/>
                    </a:lnTo>
                    <a:lnTo>
                      <a:pt x="1366" y="8310"/>
                    </a:lnTo>
                    <a:close/>
                    <a:moveTo>
                      <a:pt x="3117" y="8310"/>
                    </a:moveTo>
                    <a:lnTo>
                      <a:pt x="3117" y="9008"/>
                    </a:lnTo>
                    <a:lnTo>
                      <a:pt x="2420" y="9008"/>
                    </a:lnTo>
                    <a:lnTo>
                      <a:pt x="2420" y="8310"/>
                    </a:lnTo>
                    <a:close/>
                    <a:moveTo>
                      <a:pt x="1007" y="9272"/>
                    </a:moveTo>
                    <a:lnTo>
                      <a:pt x="1007" y="9969"/>
                    </a:lnTo>
                    <a:lnTo>
                      <a:pt x="309" y="9969"/>
                    </a:lnTo>
                    <a:lnTo>
                      <a:pt x="309" y="9272"/>
                    </a:lnTo>
                    <a:close/>
                    <a:moveTo>
                      <a:pt x="3117" y="9272"/>
                    </a:moveTo>
                    <a:lnTo>
                      <a:pt x="3117" y="9969"/>
                    </a:lnTo>
                    <a:lnTo>
                      <a:pt x="2420" y="9969"/>
                    </a:lnTo>
                    <a:lnTo>
                      <a:pt x="2420" y="9272"/>
                    </a:lnTo>
                    <a:close/>
                    <a:moveTo>
                      <a:pt x="1" y="1"/>
                    </a:moveTo>
                    <a:lnTo>
                      <a:pt x="1" y="10646"/>
                    </a:lnTo>
                    <a:lnTo>
                      <a:pt x="3425" y="10646"/>
                    </a:lnTo>
                    <a:lnTo>
                      <a:pt x="342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4" name="Google Shape;3364;p21"/>
              <p:cNvSpPr/>
              <p:nvPr/>
            </p:nvSpPr>
            <p:spPr>
              <a:xfrm>
                <a:off x="904675" y="4988825"/>
                <a:ext cx="49750" cy="154600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6184" extrusionOk="0">
                    <a:moveTo>
                      <a:pt x="583" y="358"/>
                    </a:moveTo>
                    <a:lnTo>
                      <a:pt x="583" y="762"/>
                    </a:lnTo>
                    <a:lnTo>
                      <a:pt x="179" y="762"/>
                    </a:lnTo>
                    <a:lnTo>
                      <a:pt x="179" y="358"/>
                    </a:lnTo>
                    <a:close/>
                    <a:moveTo>
                      <a:pt x="1196" y="358"/>
                    </a:moveTo>
                    <a:lnTo>
                      <a:pt x="1196" y="762"/>
                    </a:lnTo>
                    <a:lnTo>
                      <a:pt x="791" y="762"/>
                    </a:lnTo>
                    <a:lnTo>
                      <a:pt x="791" y="358"/>
                    </a:lnTo>
                    <a:close/>
                    <a:moveTo>
                      <a:pt x="1810" y="358"/>
                    </a:moveTo>
                    <a:lnTo>
                      <a:pt x="1810" y="762"/>
                    </a:lnTo>
                    <a:lnTo>
                      <a:pt x="1405" y="762"/>
                    </a:lnTo>
                    <a:lnTo>
                      <a:pt x="1405" y="358"/>
                    </a:lnTo>
                    <a:close/>
                    <a:moveTo>
                      <a:pt x="583" y="917"/>
                    </a:moveTo>
                    <a:lnTo>
                      <a:pt x="583" y="1321"/>
                    </a:lnTo>
                    <a:lnTo>
                      <a:pt x="179" y="1321"/>
                    </a:lnTo>
                    <a:lnTo>
                      <a:pt x="179" y="917"/>
                    </a:lnTo>
                    <a:close/>
                    <a:moveTo>
                      <a:pt x="1810" y="917"/>
                    </a:moveTo>
                    <a:lnTo>
                      <a:pt x="1810" y="1321"/>
                    </a:lnTo>
                    <a:lnTo>
                      <a:pt x="1405" y="1321"/>
                    </a:lnTo>
                    <a:lnTo>
                      <a:pt x="1405" y="917"/>
                    </a:lnTo>
                    <a:close/>
                    <a:moveTo>
                      <a:pt x="1196" y="1475"/>
                    </a:moveTo>
                    <a:lnTo>
                      <a:pt x="1196" y="1880"/>
                    </a:lnTo>
                    <a:lnTo>
                      <a:pt x="791" y="1880"/>
                    </a:lnTo>
                    <a:lnTo>
                      <a:pt x="791" y="1475"/>
                    </a:lnTo>
                    <a:close/>
                    <a:moveTo>
                      <a:pt x="1810" y="1475"/>
                    </a:moveTo>
                    <a:lnTo>
                      <a:pt x="1810" y="1880"/>
                    </a:lnTo>
                    <a:lnTo>
                      <a:pt x="1405" y="1880"/>
                    </a:lnTo>
                    <a:lnTo>
                      <a:pt x="1405" y="1475"/>
                    </a:lnTo>
                    <a:close/>
                    <a:moveTo>
                      <a:pt x="583" y="2034"/>
                    </a:moveTo>
                    <a:lnTo>
                      <a:pt x="583" y="2438"/>
                    </a:lnTo>
                    <a:lnTo>
                      <a:pt x="179" y="2438"/>
                    </a:lnTo>
                    <a:lnTo>
                      <a:pt x="179" y="2034"/>
                    </a:lnTo>
                    <a:close/>
                    <a:moveTo>
                      <a:pt x="1810" y="2034"/>
                    </a:moveTo>
                    <a:lnTo>
                      <a:pt x="1810" y="2438"/>
                    </a:lnTo>
                    <a:lnTo>
                      <a:pt x="1405" y="2438"/>
                    </a:lnTo>
                    <a:lnTo>
                      <a:pt x="1405" y="2034"/>
                    </a:lnTo>
                    <a:close/>
                    <a:moveTo>
                      <a:pt x="583" y="2593"/>
                    </a:moveTo>
                    <a:lnTo>
                      <a:pt x="583" y="2997"/>
                    </a:lnTo>
                    <a:lnTo>
                      <a:pt x="179" y="2997"/>
                    </a:lnTo>
                    <a:lnTo>
                      <a:pt x="179" y="2593"/>
                    </a:lnTo>
                    <a:close/>
                    <a:moveTo>
                      <a:pt x="1196" y="2593"/>
                    </a:moveTo>
                    <a:lnTo>
                      <a:pt x="1196" y="2997"/>
                    </a:lnTo>
                    <a:lnTo>
                      <a:pt x="791" y="2997"/>
                    </a:lnTo>
                    <a:lnTo>
                      <a:pt x="791" y="2593"/>
                    </a:lnTo>
                    <a:close/>
                    <a:moveTo>
                      <a:pt x="1196" y="3152"/>
                    </a:moveTo>
                    <a:lnTo>
                      <a:pt x="1196" y="3556"/>
                    </a:lnTo>
                    <a:lnTo>
                      <a:pt x="791" y="3556"/>
                    </a:lnTo>
                    <a:lnTo>
                      <a:pt x="791" y="3152"/>
                    </a:lnTo>
                    <a:close/>
                    <a:moveTo>
                      <a:pt x="1810" y="3152"/>
                    </a:moveTo>
                    <a:lnTo>
                      <a:pt x="1810" y="3556"/>
                    </a:lnTo>
                    <a:lnTo>
                      <a:pt x="1405" y="3556"/>
                    </a:lnTo>
                    <a:lnTo>
                      <a:pt x="1405" y="3152"/>
                    </a:lnTo>
                    <a:close/>
                    <a:moveTo>
                      <a:pt x="0" y="1"/>
                    </a:moveTo>
                    <a:lnTo>
                      <a:pt x="0" y="6184"/>
                    </a:lnTo>
                    <a:lnTo>
                      <a:pt x="1990" y="6184"/>
                    </a:lnTo>
                    <a:lnTo>
                      <a:pt x="199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5" name="Google Shape;3365;p21"/>
              <p:cNvSpPr/>
              <p:nvPr/>
            </p:nvSpPr>
            <p:spPr>
              <a:xfrm>
                <a:off x="646000" y="4852575"/>
                <a:ext cx="85650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1637" extrusionOk="0">
                    <a:moveTo>
                      <a:pt x="1494" y="1647"/>
                    </a:moveTo>
                    <a:lnTo>
                      <a:pt x="1494" y="3887"/>
                    </a:lnTo>
                    <a:lnTo>
                      <a:pt x="920" y="3887"/>
                    </a:lnTo>
                    <a:lnTo>
                      <a:pt x="920" y="1647"/>
                    </a:lnTo>
                    <a:close/>
                    <a:moveTo>
                      <a:pt x="2510" y="1647"/>
                    </a:moveTo>
                    <a:lnTo>
                      <a:pt x="2510" y="3887"/>
                    </a:lnTo>
                    <a:lnTo>
                      <a:pt x="1935" y="3887"/>
                    </a:lnTo>
                    <a:lnTo>
                      <a:pt x="1935" y="1647"/>
                    </a:lnTo>
                    <a:close/>
                    <a:moveTo>
                      <a:pt x="988" y="4720"/>
                    </a:moveTo>
                    <a:lnTo>
                      <a:pt x="988" y="6960"/>
                    </a:lnTo>
                    <a:lnTo>
                      <a:pt x="414" y="6960"/>
                    </a:lnTo>
                    <a:lnTo>
                      <a:pt x="414" y="4720"/>
                    </a:lnTo>
                    <a:close/>
                    <a:moveTo>
                      <a:pt x="2003" y="4720"/>
                    </a:moveTo>
                    <a:lnTo>
                      <a:pt x="2003" y="6960"/>
                    </a:lnTo>
                    <a:lnTo>
                      <a:pt x="1428" y="6960"/>
                    </a:lnTo>
                    <a:lnTo>
                      <a:pt x="1428" y="4720"/>
                    </a:lnTo>
                    <a:close/>
                    <a:moveTo>
                      <a:pt x="3016" y="4720"/>
                    </a:moveTo>
                    <a:lnTo>
                      <a:pt x="3016" y="6960"/>
                    </a:lnTo>
                    <a:lnTo>
                      <a:pt x="2442" y="6960"/>
                    </a:lnTo>
                    <a:lnTo>
                      <a:pt x="2442" y="4720"/>
                    </a:lnTo>
                    <a:close/>
                    <a:moveTo>
                      <a:pt x="988" y="7699"/>
                    </a:moveTo>
                    <a:lnTo>
                      <a:pt x="988" y="9939"/>
                    </a:lnTo>
                    <a:lnTo>
                      <a:pt x="414" y="9939"/>
                    </a:lnTo>
                    <a:lnTo>
                      <a:pt x="414" y="7699"/>
                    </a:lnTo>
                    <a:close/>
                    <a:moveTo>
                      <a:pt x="2003" y="7699"/>
                    </a:moveTo>
                    <a:lnTo>
                      <a:pt x="2003" y="9939"/>
                    </a:lnTo>
                    <a:lnTo>
                      <a:pt x="1428" y="9939"/>
                    </a:lnTo>
                    <a:lnTo>
                      <a:pt x="1428" y="7699"/>
                    </a:lnTo>
                    <a:close/>
                    <a:moveTo>
                      <a:pt x="3016" y="7699"/>
                    </a:moveTo>
                    <a:lnTo>
                      <a:pt x="3016" y="9939"/>
                    </a:lnTo>
                    <a:lnTo>
                      <a:pt x="2442" y="9939"/>
                    </a:lnTo>
                    <a:lnTo>
                      <a:pt x="2442" y="7699"/>
                    </a:lnTo>
                    <a:close/>
                    <a:moveTo>
                      <a:pt x="762" y="0"/>
                    </a:moveTo>
                    <a:lnTo>
                      <a:pt x="762" y="1376"/>
                    </a:lnTo>
                    <a:lnTo>
                      <a:pt x="310" y="1376"/>
                    </a:lnTo>
                    <a:lnTo>
                      <a:pt x="310" y="4159"/>
                    </a:lnTo>
                    <a:lnTo>
                      <a:pt x="1" y="4159"/>
                    </a:lnTo>
                    <a:lnTo>
                      <a:pt x="1" y="11636"/>
                    </a:lnTo>
                    <a:lnTo>
                      <a:pt x="3425" y="11636"/>
                    </a:lnTo>
                    <a:lnTo>
                      <a:pt x="3425" y="4159"/>
                    </a:lnTo>
                    <a:lnTo>
                      <a:pt x="3117" y="4159"/>
                    </a:lnTo>
                    <a:lnTo>
                      <a:pt x="3117" y="1376"/>
                    </a:lnTo>
                    <a:lnTo>
                      <a:pt x="2665" y="1376"/>
                    </a:lnTo>
                    <a:lnTo>
                      <a:pt x="266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6" name="Google Shape;3366;p21"/>
              <p:cNvSpPr/>
              <p:nvPr/>
            </p:nvSpPr>
            <p:spPr>
              <a:xfrm>
                <a:off x="1022650" y="4903350"/>
                <a:ext cx="66400" cy="240075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9603" extrusionOk="0">
                    <a:moveTo>
                      <a:pt x="2288" y="1327"/>
                    </a:moveTo>
                    <a:lnTo>
                      <a:pt x="2288" y="1637"/>
                    </a:lnTo>
                    <a:lnTo>
                      <a:pt x="980" y="1637"/>
                    </a:lnTo>
                    <a:lnTo>
                      <a:pt x="980" y="1327"/>
                    </a:lnTo>
                    <a:close/>
                    <a:moveTo>
                      <a:pt x="2288" y="2215"/>
                    </a:moveTo>
                    <a:lnTo>
                      <a:pt x="2288" y="2524"/>
                    </a:lnTo>
                    <a:lnTo>
                      <a:pt x="628" y="2524"/>
                    </a:lnTo>
                    <a:lnTo>
                      <a:pt x="628" y="2215"/>
                    </a:lnTo>
                    <a:close/>
                    <a:moveTo>
                      <a:pt x="2289" y="3102"/>
                    </a:moveTo>
                    <a:lnTo>
                      <a:pt x="2289" y="3412"/>
                    </a:lnTo>
                    <a:lnTo>
                      <a:pt x="369" y="3412"/>
                    </a:lnTo>
                    <a:lnTo>
                      <a:pt x="369" y="3102"/>
                    </a:lnTo>
                    <a:close/>
                    <a:moveTo>
                      <a:pt x="2289" y="3990"/>
                    </a:moveTo>
                    <a:lnTo>
                      <a:pt x="2289" y="4300"/>
                    </a:lnTo>
                    <a:lnTo>
                      <a:pt x="369" y="4300"/>
                    </a:lnTo>
                    <a:lnTo>
                      <a:pt x="369" y="3990"/>
                    </a:lnTo>
                    <a:close/>
                    <a:moveTo>
                      <a:pt x="2289" y="4875"/>
                    </a:moveTo>
                    <a:lnTo>
                      <a:pt x="2289" y="5185"/>
                    </a:lnTo>
                    <a:lnTo>
                      <a:pt x="369" y="5185"/>
                    </a:lnTo>
                    <a:lnTo>
                      <a:pt x="369" y="4875"/>
                    </a:lnTo>
                    <a:close/>
                    <a:moveTo>
                      <a:pt x="2289" y="5763"/>
                    </a:moveTo>
                    <a:lnTo>
                      <a:pt x="2289" y="6074"/>
                    </a:lnTo>
                    <a:lnTo>
                      <a:pt x="369" y="6074"/>
                    </a:lnTo>
                    <a:lnTo>
                      <a:pt x="369" y="5763"/>
                    </a:lnTo>
                    <a:close/>
                    <a:moveTo>
                      <a:pt x="2289" y="6649"/>
                    </a:moveTo>
                    <a:lnTo>
                      <a:pt x="2289" y="6959"/>
                    </a:lnTo>
                    <a:lnTo>
                      <a:pt x="369" y="6959"/>
                    </a:lnTo>
                    <a:lnTo>
                      <a:pt x="369" y="6649"/>
                    </a:lnTo>
                    <a:close/>
                    <a:moveTo>
                      <a:pt x="2289" y="7536"/>
                    </a:moveTo>
                    <a:lnTo>
                      <a:pt x="2289" y="7846"/>
                    </a:lnTo>
                    <a:lnTo>
                      <a:pt x="369" y="7846"/>
                    </a:lnTo>
                    <a:lnTo>
                      <a:pt x="369" y="7536"/>
                    </a:lnTo>
                    <a:close/>
                    <a:moveTo>
                      <a:pt x="2289" y="8423"/>
                    </a:moveTo>
                    <a:lnTo>
                      <a:pt x="2289" y="8733"/>
                    </a:lnTo>
                    <a:lnTo>
                      <a:pt x="369" y="8733"/>
                    </a:lnTo>
                    <a:lnTo>
                      <a:pt x="369" y="8423"/>
                    </a:lnTo>
                    <a:close/>
                    <a:moveTo>
                      <a:pt x="2655" y="0"/>
                    </a:moveTo>
                    <a:cubicBezTo>
                      <a:pt x="2655" y="0"/>
                      <a:pt x="0" y="191"/>
                      <a:pt x="0" y="3780"/>
                    </a:cubicBezTo>
                    <a:lnTo>
                      <a:pt x="0" y="9603"/>
                    </a:lnTo>
                    <a:lnTo>
                      <a:pt x="2655" y="9603"/>
                    </a:lnTo>
                    <a:lnTo>
                      <a:pt x="265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7" name="Google Shape;3367;p21"/>
              <p:cNvSpPr/>
              <p:nvPr/>
            </p:nvSpPr>
            <p:spPr>
              <a:xfrm>
                <a:off x="1370450" y="4904475"/>
                <a:ext cx="72700" cy="239025"/>
              </a:xfrm>
              <a:custGeom>
                <a:avLst/>
                <a:gdLst/>
                <a:ahLst/>
                <a:cxnLst/>
                <a:rect l="l" t="t" r="r" b="b"/>
                <a:pathLst>
                  <a:path w="2908" h="9561" extrusionOk="0">
                    <a:moveTo>
                      <a:pt x="2415" y="901"/>
                    </a:moveTo>
                    <a:lnTo>
                      <a:pt x="2415" y="1210"/>
                    </a:lnTo>
                    <a:lnTo>
                      <a:pt x="495" y="1210"/>
                    </a:lnTo>
                    <a:lnTo>
                      <a:pt x="495" y="901"/>
                    </a:lnTo>
                    <a:close/>
                    <a:moveTo>
                      <a:pt x="2415" y="1773"/>
                    </a:moveTo>
                    <a:lnTo>
                      <a:pt x="2415" y="2083"/>
                    </a:lnTo>
                    <a:lnTo>
                      <a:pt x="495" y="2083"/>
                    </a:lnTo>
                    <a:lnTo>
                      <a:pt x="495" y="1773"/>
                    </a:lnTo>
                    <a:close/>
                    <a:moveTo>
                      <a:pt x="2415" y="2644"/>
                    </a:moveTo>
                    <a:lnTo>
                      <a:pt x="2415" y="2954"/>
                    </a:lnTo>
                    <a:lnTo>
                      <a:pt x="495" y="2954"/>
                    </a:lnTo>
                    <a:lnTo>
                      <a:pt x="495" y="2644"/>
                    </a:lnTo>
                    <a:close/>
                    <a:moveTo>
                      <a:pt x="2415" y="3514"/>
                    </a:moveTo>
                    <a:lnTo>
                      <a:pt x="2415" y="3825"/>
                    </a:lnTo>
                    <a:lnTo>
                      <a:pt x="495" y="3825"/>
                    </a:lnTo>
                    <a:lnTo>
                      <a:pt x="495" y="3514"/>
                    </a:lnTo>
                    <a:close/>
                    <a:moveTo>
                      <a:pt x="2415" y="4387"/>
                    </a:moveTo>
                    <a:lnTo>
                      <a:pt x="2415" y="4696"/>
                    </a:lnTo>
                    <a:lnTo>
                      <a:pt x="495" y="4696"/>
                    </a:lnTo>
                    <a:lnTo>
                      <a:pt x="495" y="4387"/>
                    </a:lnTo>
                    <a:close/>
                    <a:moveTo>
                      <a:pt x="2415" y="5258"/>
                    </a:moveTo>
                    <a:lnTo>
                      <a:pt x="2415" y="5568"/>
                    </a:lnTo>
                    <a:lnTo>
                      <a:pt x="495" y="5568"/>
                    </a:lnTo>
                    <a:lnTo>
                      <a:pt x="495" y="5258"/>
                    </a:lnTo>
                    <a:close/>
                    <a:moveTo>
                      <a:pt x="2415" y="6129"/>
                    </a:moveTo>
                    <a:lnTo>
                      <a:pt x="2415" y="6439"/>
                    </a:lnTo>
                    <a:lnTo>
                      <a:pt x="495" y="6439"/>
                    </a:lnTo>
                    <a:lnTo>
                      <a:pt x="495" y="6129"/>
                    </a:lnTo>
                    <a:close/>
                    <a:moveTo>
                      <a:pt x="2415" y="7000"/>
                    </a:moveTo>
                    <a:lnTo>
                      <a:pt x="2415" y="7310"/>
                    </a:lnTo>
                    <a:lnTo>
                      <a:pt x="495" y="7310"/>
                    </a:lnTo>
                    <a:lnTo>
                      <a:pt x="495" y="7000"/>
                    </a:lnTo>
                    <a:close/>
                    <a:moveTo>
                      <a:pt x="2415" y="7873"/>
                    </a:moveTo>
                    <a:lnTo>
                      <a:pt x="2415" y="8183"/>
                    </a:lnTo>
                    <a:lnTo>
                      <a:pt x="495" y="8183"/>
                    </a:lnTo>
                    <a:lnTo>
                      <a:pt x="495" y="7873"/>
                    </a:lnTo>
                    <a:close/>
                    <a:moveTo>
                      <a:pt x="2415" y="8743"/>
                    </a:moveTo>
                    <a:lnTo>
                      <a:pt x="2415" y="9053"/>
                    </a:lnTo>
                    <a:lnTo>
                      <a:pt x="495" y="9053"/>
                    </a:lnTo>
                    <a:lnTo>
                      <a:pt x="495" y="8743"/>
                    </a:lnTo>
                    <a:close/>
                    <a:moveTo>
                      <a:pt x="0" y="0"/>
                    </a:moveTo>
                    <a:lnTo>
                      <a:pt x="0" y="510"/>
                    </a:lnTo>
                    <a:lnTo>
                      <a:pt x="126" y="510"/>
                    </a:lnTo>
                    <a:lnTo>
                      <a:pt x="126" y="9560"/>
                    </a:lnTo>
                    <a:lnTo>
                      <a:pt x="2781" y="9560"/>
                    </a:lnTo>
                    <a:lnTo>
                      <a:pt x="2781" y="510"/>
                    </a:lnTo>
                    <a:lnTo>
                      <a:pt x="2907" y="510"/>
                    </a:lnTo>
                    <a:lnTo>
                      <a:pt x="290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8" name="Google Shape;3368;p21"/>
              <p:cNvSpPr/>
              <p:nvPr/>
            </p:nvSpPr>
            <p:spPr>
              <a:xfrm>
                <a:off x="1279575" y="4877275"/>
                <a:ext cx="85650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0646" extrusionOk="0">
                    <a:moveTo>
                      <a:pt x="1006" y="616"/>
                    </a:moveTo>
                    <a:lnTo>
                      <a:pt x="1006" y="1314"/>
                    </a:lnTo>
                    <a:lnTo>
                      <a:pt x="309" y="1314"/>
                    </a:lnTo>
                    <a:lnTo>
                      <a:pt x="309" y="616"/>
                    </a:lnTo>
                    <a:close/>
                    <a:moveTo>
                      <a:pt x="2062" y="616"/>
                    </a:moveTo>
                    <a:lnTo>
                      <a:pt x="2062" y="1314"/>
                    </a:lnTo>
                    <a:lnTo>
                      <a:pt x="1365" y="1314"/>
                    </a:lnTo>
                    <a:lnTo>
                      <a:pt x="1365" y="616"/>
                    </a:lnTo>
                    <a:close/>
                    <a:moveTo>
                      <a:pt x="3117" y="616"/>
                    </a:moveTo>
                    <a:lnTo>
                      <a:pt x="3117" y="1314"/>
                    </a:lnTo>
                    <a:lnTo>
                      <a:pt x="2419" y="1314"/>
                    </a:lnTo>
                    <a:lnTo>
                      <a:pt x="2419" y="616"/>
                    </a:lnTo>
                    <a:close/>
                    <a:moveTo>
                      <a:pt x="1006" y="1578"/>
                    </a:moveTo>
                    <a:lnTo>
                      <a:pt x="1006" y="2276"/>
                    </a:lnTo>
                    <a:lnTo>
                      <a:pt x="309" y="2276"/>
                    </a:lnTo>
                    <a:lnTo>
                      <a:pt x="309" y="1578"/>
                    </a:lnTo>
                    <a:close/>
                    <a:moveTo>
                      <a:pt x="3117" y="1578"/>
                    </a:moveTo>
                    <a:lnTo>
                      <a:pt x="3117" y="2276"/>
                    </a:lnTo>
                    <a:lnTo>
                      <a:pt x="2419" y="2276"/>
                    </a:lnTo>
                    <a:lnTo>
                      <a:pt x="2419" y="1578"/>
                    </a:lnTo>
                    <a:close/>
                    <a:moveTo>
                      <a:pt x="1006" y="2540"/>
                    </a:moveTo>
                    <a:lnTo>
                      <a:pt x="1006" y="3236"/>
                    </a:lnTo>
                    <a:lnTo>
                      <a:pt x="309" y="3236"/>
                    </a:lnTo>
                    <a:lnTo>
                      <a:pt x="309" y="2540"/>
                    </a:lnTo>
                    <a:close/>
                    <a:moveTo>
                      <a:pt x="2062" y="2540"/>
                    </a:moveTo>
                    <a:lnTo>
                      <a:pt x="2062" y="3236"/>
                    </a:lnTo>
                    <a:lnTo>
                      <a:pt x="1365" y="3236"/>
                    </a:lnTo>
                    <a:lnTo>
                      <a:pt x="1365" y="2540"/>
                    </a:lnTo>
                    <a:close/>
                    <a:moveTo>
                      <a:pt x="1006" y="3501"/>
                    </a:moveTo>
                    <a:lnTo>
                      <a:pt x="1006" y="4198"/>
                    </a:lnTo>
                    <a:lnTo>
                      <a:pt x="309" y="4198"/>
                    </a:lnTo>
                    <a:lnTo>
                      <a:pt x="309" y="3501"/>
                    </a:lnTo>
                    <a:close/>
                    <a:moveTo>
                      <a:pt x="3117" y="3501"/>
                    </a:moveTo>
                    <a:lnTo>
                      <a:pt x="3117" y="4198"/>
                    </a:lnTo>
                    <a:lnTo>
                      <a:pt x="2419" y="4198"/>
                    </a:lnTo>
                    <a:lnTo>
                      <a:pt x="2419" y="3501"/>
                    </a:lnTo>
                    <a:close/>
                    <a:moveTo>
                      <a:pt x="2062" y="4463"/>
                    </a:moveTo>
                    <a:lnTo>
                      <a:pt x="2062" y="5160"/>
                    </a:lnTo>
                    <a:lnTo>
                      <a:pt x="1365" y="5160"/>
                    </a:lnTo>
                    <a:lnTo>
                      <a:pt x="1365" y="4463"/>
                    </a:lnTo>
                    <a:close/>
                    <a:moveTo>
                      <a:pt x="3117" y="4463"/>
                    </a:moveTo>
                    <a:lnTo>
                      <a:pt x="3117" y="5160"/>
                    </a:lnTo>
                    <a:lnTo>
                      <a:pt x="2419" y="5160"/>
                    </a:lnTo>
                    <a:lnTo>
                      <a:pt x="2419" y="4463"/>
                    </a:lnTo>
                    <a:close/>
                    <a:moveTo>
                      <a:pt x="1006" y="5426"/>
                    </a:moveTo>
                    <a:lnTo>
                      <a:pt x="1006" y="6123"/>
                    </a:lnTo>
                    <a:lnTo>
                      <a:pt x="309" y="6123"/>
                    </a:lnTo>
                    <a:lnTo>
                      <a:pt x="309" y="5426"/>
                    </a:lnTo>
                    <a:close/>
                    <a:moveTo>
                      <a:pt x="2062" y="5426"/>
                    </a:moveTo>
                    <a:lnTo>
                      <a:pt x="2062" y="6123"/>
                    </a:lnTo>
                    <a:lnTo>
                      <a:pt x="1365" y="6123"/>
                    </a:lnTo>
                    <a:lnTo>
                      <a:pt x="1365" y="5426"/>
                    </a:lnTo>
                    <a:close/>
                    <a:moveTo>
                      <a:pt x="2062" y="6388"/>
                    </a:moveTo>
                    <a:lnTo>
                      <a:pt x="2062" y="7085"/>
                    </a:lnTo>
                    <a:lnTo>
                      <a:pt x="1365" y="7085"/>
                    </a:lnTo>
                    <a:lnTo>
                      <a:pt x="1365" y="6388"/>
                    </a:lnTo>
                    <a:close/>
                    <a:moveTo>
                      <a:pt x="3117" y="6388"/>
                    </a:moveTo>
                    <a:lnTo>
                      <a:pt x="3117" y="7085"/>
                    </a:lnTo>
                    <a:lnTo>
                      <a:pt x="2419" y="7085"/>
                    </a:lnTo>
                    <a:lnTo>
                      <a:pt x="2419" y="6388"/>
                    </a:lnTo>
                    <a:close/>
                    <a:moveTo>
                      <a:pt x="1006" y="7349"/>
                    </a:moveTo>
                    <a:lnTo>
                      <a:pt x="1006" y="8046"/>
                    </a:lnTo>
                    <a:lnTo>
                      <a:pt x="309" y="8046"/>
                    </a:lnTo>
                    <a:lnTo>
                      <a:pt x="309" y="7349"/>
                    </a:lnTo>
                    <a:close/>
                    <a:moveTo>
                      <a:pt x="2062" y="7349"/>
                    </a:moveTo>
                    <a:lnTo>
                      <a:pt x="2062" y="8046"/>
                    </a:lnTo>
                    <a:lnTo>
                      <a:pt x="1365" y="8046"/>
                    </a:lnTo>
                    <a:lnTo>
                      <a:pt x="1365" y="7349"/>
                    </a:lnTo>
                    <a:close/>
                    <a:moveTo>
                      <a:pt x="1006" y="8310"/>
                    </a:moveTo>
                    <a:lnTo>
                      <a:pt x="1006" y="9008"/>
                    </a:lnTo>
                    <a:lnTo>
                      <a:pt x="309" y="9008"/>
                    </a:lnTo>
                    <a:lnTo>
                      <a:pt x="309" y="8310"/>
                    </a:lnTo>
                    <a:close/>
                    <a:moveTo>
                      <a:pt x="2062" y="8310"/>
                    </a:moveTo>
                    <a:lnTo>
                      <a:pt x="2062" y="9008"/>
                    </a:lnTo>
                    <a:lnTo>
                      <a:pt x="1365" y="9008"/>
                    </a:lnTo>
                    <a:lnTo>
                      <a:pt x="1365" y="8310"/>
                    </a:lnTo>
                    <a:close/>
                    <a:moveTo>
                      <a:pt x="3117" y="8310"/>
                    </a:moveTo>
                    <a:lnTo>
                      <a:pt x="3117" y="9008"/>
                    </a:lnTo>
                    <a:lnTo>
                      <a:pt x="2419" y="9008"/>
                    </a:lnTo>
                    <a:lnTo>
                      <a:pt x="2419" y="8310"/>
                    </a:lnTo>
                    <a:close/>
                    <a:moveTo>
                      <a:pt x="1006" y="9272"/>
                    </a:moveTo>
                    <a:lnTo>
                      <a:pt x="1006" y="9969"/>
                    </a:lnTo>
                    <a:lnTo>
                      <a:pt x="309" y="9969"/>
                    </a:lnTo>
                    <a:lnTo>
                      <a:pt x="309" y="9272"/>
                    </a:lnTo>
                    <a:close/>
                    <a:moveTo>
                      <a:pt x="3117" y="9272"/>
                    </a:moveTo>
                    <a:lnTo>
                      <a:pt x="3117" y="9969"/>
                    </a:lnTo>
                    <a:lnTo>
                      <a:pt x="2419" y="9969"/>
                    </a:lnTo>
                    <a:lnTo>
                      <a:pt x="2419" y="9272"/>
                    </a:lnTo>
                    <a:close/>
                    <a:moveTo>
                      <a:pt x="0" y="1"/>
                    </a:moveTo>
                    <a:lnTo>
                      <a:pt x="0" y="10646"/>
                    </a:lnTo>
                    <a:lnTo>
                      <a:pt x="3425" y="10646"/>
                    </a:lnTo>
                    <a:lnTo>
                      <a:pt x="342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9" name="Google Shape;3369;p21"/>
              <p:cNvSpPr/>
              <p:nvPr/>
            </p:nvSpPr>
            <p:spPr>
              <a:xfrm>
                <a:off x="1096125" y="4877275"/>
                <a:ext cx="85650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0646" extrusionOk="0">
                    <a:moveTo>
                      <a:pt x="1007" y="616"/>
                    </a:moveTo>
                    <a:lnTo>
                      <a:pt x="1007" y="1314"/>
                    </a:lnTo>
                    <a:lnTo>
                      <a:pt x="309" y="1314"/>
                    </a:lnTo>
                    <a:lnTo>
                      <a:pt x="309" y="616"/>
                    </a:lnTo>
                    <a:close/>
                    <a:moveTo>
                      <a:pt x="2063" y="616"/>
                    </a:moveTo>
                    <a:lnTo>
                      <a:pt x="2063" y="1314"/>
                    </a:lnTo>
                    <a:lnTo>
                      <a:pt x="1366" y="1314"/>
                    </a:lnTo>
                    <a:lnTo>
                      <a:pt x="1366" y="616"/>
                    </a:lnTo>
                    <a:close/>
                    <a:moveTo>
                      <a:pt x="3120" y="616"/>
                    </a:moveTo>
                    <a:lnTo>
                      <a:pt x="3120" y="1314"/>
                    </a:lnTo>
                    <a:lnTo>
                      <a:pt x="2422" y="1314"/>
                    </a:lnTo>
                    <a:lnTo>
                      <a:pt x="2422" y="616"/>
                    </a:lnTo>
                    <a:close/>
                    <a:moveTo>
                      <a:pt x="1007" y="1578"/>
                    </a:moveTo>
                    <a:lnTo>
                      <a:pt x="1007" y="2276"/>
                    </a:lnTo>
                    <a:lnTo>
                      <a:pt x="309" y="2276"/>
                    </a:lnTo>
                    <a:lnTo>
                      <a:pt x="309" y="1578"/>
                    </a:lnTo>
                    <a:close/>
                    <a:moveTo>
                      <a:pt x="3120" y="1578"/>
                    </a:moveTo>
                    <a:lnTo>
                      <a:pt x="3120" y="2276"/>
                    </a:lnTo>
                    <a:lnTo>
                      <a:pt x="2422" y="2276"/>
                    </a:lnTo>
                    <a:lnTo>
                      <a:pt x="2422" y="1578"/>
                    </a:lnTo>
                    <a:close/>
                    <a:moveTo>
                      <a:pt x="1007" y="2540"/>
                    </a:moveTo>
                    <a:lnTo>
                      <a:pt x="1007" y="3236"/>
                    </a:lnTo>
                    <a:lnTo>
                      <a:pt x="309" y="3236"/>
                    </a:lnTo>
                    <a:lnTo>
                      <a:pt x="309" y="2540"/>
                    </a:lnTo>
                    <a:close/>
                    <a:moveTo>
                      <a:pt x="2063" y="2540"/>
                    </a:moveTo>
                    <a:lnTo>
                      <a:pt x="2063" y="3236"/>
                    </a:lnTo>
                    <a:lnTo>
                      <a:pt x="1366" y="3236"/>
                    </a:lnTo>
                    <a:lnTo>
                      <a:pt x="1366" y="2540"/>
                    </a:lnTo>
                    <a:close/>
                    <a:moveTo>
                      <a:pt x="1007" y="3501"/>
                    </a:moveTo>
                    <a:lnTo>
                      <a:pt x="1007" y="4198"/>
                    </a:lnTo>
                    <a:lnTo>
                      <a:pt x="309" y="4198"/>
                    </a:lnTo>
                    <a:lnTo>
                      <a:pt x="309" y="3501"/>
                    </a:lnTo>
                    <a:close/>
                    <a:moveTo>
                      <a:pt x="3120" y="3501"/>
                    </a:moveTo>
                    <a:lnTo>
                      <a:pt x="3120" y="4198"/>
                    </a:lnTo>
                    <a:lnTo>
                      <a:pt x="2422" y="4198"/>
                    </a:lnTo>
                    <a:lnTo>
                      <a:pt x="2422" y="3501"/>
                    </a:lnTo>
                    <a:close/>
                    <a:moveTo>
                      <a:pt x="2063" y="4463"/>
                    </a:moveTo>
                    <a:lnTo>
                      <a:pt x="2063" y="5160"/>
                    </a:lnTo>
                    <a:lnTo>
                      <a:pt x="1366" y="5160"/>
                    </a:lnTo>
                    <a:lnTo>
                      <a:pt x="1366" y="4463"/>
                    </a:lnTo>
                    <a:close/>
                    <a:moveTo>
                      <a:pt x="3120" y="4463"/>
                    </a:moveTo>
                    <a:lnTo>
                      <a:pt x="3120" y="5160"/>
                    </a:lnTo>
                    <a:lnTo>
                      <a:pt x="2422" y="5160"/>
                    </a:lnTo>
                    <a:lnTo>
                      <a:pt x="2422" y="4463"/>
                    </a:lnTo>
                    <a:close/>
                    <a:moveTo>
                      <a:pt x="1007" y="5426"/>
                    </a:moveTo>
                    <a:lnTo>
                      <a:pt x="1007" y="6123"/>
                    </a:lnTo>
                    <a:lnTo>
                      <a:pt x="309" y="6123"/>
                    </a:lnTo>
                    <a:lnTo>
                      <a:pt x="309" y="5426"/>
                    </a:lnTo>
                    <a:close/>
                    <a:moveTo>
                      <a:pt x="2063" y="5426"/>
                    </a:moveTo>
                    <a:lnTo>
                      <a:pt x="2063" y="6123"/>
                    </a:lnTo>
                    <a:lnTo>
                      <a:pt x="1366" y="6123"/>
                    </a:lnTo>
                    <a:lnTo>
                      <a:pt x="1366" y="5426"/>
                    </a:lnTo>
                    <a:close/>
                    <a:moveTo>
                      <a:pt x="2063" y="6388"/>
                    </a:moveTo>
                    <a:lnTo>
                      <a:pt x="2063" y="7085"/>
                    </a:lnTo>
                    <a:lnTo>
                      <a:pt x="1366" y="7085"/>
                    </a:lnTo>
                    <a:lnTo>
                      <a:pt x="1366" y="6388"/>
                    </a:lnTo>
                    <a:close/>
                    <a:moveTo>
                      <a:pt x="3120" y="6388"/>
                    </a:moveTo>
                    <a:lnTo>
                      <a:pt x="3120" y="7085"/>
                    </a:lnTo>
                    <a:lnTo>
                      <a:pt x="2422" y="7085"/>
                    </a:lnTo>
                    <a:lnTo>
                      <a:pt x="2422" y="6388"/>
                    </a:lnTo>
                    <a:close/>
                    <a:moveTo>
                      <a:pt x="1007" y="7349"/>
                    </a:moveTo>
                    <a:lnTo>
                      <a:pt x="1007" y="8046"/>
                    </a:lnTo>
                    <a:lnTo>
                      <a:pt x="309" y="8046"/>
                    </a:lnTo>
                    <a:lnTo>
                      <a:pt x="309" y="7349"/>
                    </a:lnTo>
                    <a:close/>
                    <a:moveTo>
                      <a:pt x="2063" y="7349"/>
                    </a:moveTo>
                    <a:lnTo>
                      <a:pt x="2063" y="8046"/>
                    </a:lnTo>
                    <a:lnTo>
                      <a:pt x="1366" y="8046"/>
                    </a:lnTo>
                    <a:lnTo>
                      <a:pt x="1366" y="7349"/>
                    </a:lnTo>
                    <a:close/>
                    <a:moveTo>
                      <a:pt x="1007" y="8310"/>
                    </a:moveTo>
                    <a:lnTo>
                      <a:pt x="1007" y="9008"/>
                    </a:lnTo>
                    <a:lnTo>
                      <a:pt x="309" y="9008"/>
                    </a:lnTo>
                    <a:lnTo>
                      <a:pt x="309" y="8310"/>
                    </a:lnTo>
                    <a:close/>
                    <a:moveTo>
                      <a:pt x="2063" y="8310"/>
                    </a:moveTo>
                    <a:lnTo>
                      <a:pt x="2063" y="9008"/>
                    </a:lnTo>
                    <a:lnTo>
                      <a:pt x="1366" y="9008"/>
                    </a:lnTo>
                    <a:lnTo>
                      <a:pt x="1366" y="8310"/>
                    </a:lnTo>
                    <a:close/>
                    <a:moveTo>
                      <a:pt x="3120" y="8310"/>
                    </a:moveTo>
                    <a:lnTo>
                      <a:pt x="3120" y="9008"/>
                    </a:lnTo>
                    <a:lnTo>
                      <a:pt x="2422" y="9008"/>
                    </a:lnTo>
                    <a:lnTo>
                      <a:pt x="2422" y="8310"/>
                    </a:lnTo>
                    <a:close/>
                    <a:moveTo>
                      <a:pt x="1007" y="9272"/>
                    </a:moveTo>
                    <a:lnTo>
                      <a:pt x="1007" y="9969"/>
                    </a:lnTo>
                    <a:lnTo>
                      <a:pt x="309" y="9969"/>
                    </a:lnTo>
                    <a:lnTo>
                      <a:pt x="309" y="9272"/>
                    </a:lnTo>
                    <a:close/>
                    <a:moveTo>
                      <a:pt x="3120" y="9272"/>
                    </a:moveTo>
                    <a:lnTo>
                      <a:pt x="3120" y="9969"/>
                    </a:lnTo>
                    <a:lnTo>
                      <a:pt x="2422" y="9969"/>
                    </a:lnTo>
                    <a:lnTo>
                      <a:pt x="2422" y="9272"/>
                    </a:lnTo>
                    <a:close/>
                    <a:moveTo>
                      <a:pt x="1" y="1"/>
                    </a:moveTo>
                    <a:lnTo>
                      <a:pt x="1" y="10646"/>
                    </a:lnTo>
                    <a:lnTo>
                      <a:pt x="3425" y="10646"/>
                    </a:lnTo>
                    <a:lnTo>
                      <a:pt x="342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0" name="Google Shape;3370;p21"/>
              <p:cNvSpPr/>
              <p:nvPr/>
            </p:nvSpPr>
            <p:spPr>
              <a:xfrm>
                <a:off x="1459079" y="4988825"/>
                <a:ext cx="49750" cy="154600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6184" extrusionOk="0">
                    <a:moveTo>
                      <a:pt x="584" y="358"/>
                    </a:moveTo>
                    <a:lnTo>
                      <a:pt x="584" y="762"/>
                    </a:lnTo>
                    <a:lnTo>
                      <a:pt x="180" y="762"/>
                    </a:lnTo>
                    <a:lnTo>
                      <a:pt x="180" y="358"/>
                    </a:lnTo>
                    <a:close/>
                    <a:moveTo>
                      <a:pt x="1197" y="358"/>
                    </a:moveTo>
                    <a:lnTo>
                      <a:pt x="1197" y="762"/>
                    </a:lnTo>
                    <a:lnTo>
                      <a:pt x="793" y="762"/>
                    </a:lnTo>
                    <a:lnTo>
                      <a:pt x="793" y="358"/>
                    </a:lnTo>
                    <a:close/>
                    <a:moveTo>
                      <a:pt x="1811" y="358"/>
                    </a:moveTo>
                    <a:lnTo>
                      <a:pt x="1811" y="762"/>
                    </a:lnTo>
                    <a:lnTo>
                      <a:pt x="1405" y="762"/>
                    </a:lnTo>
                    <a:lnTo>
                      <a:pt x="1405" y="358"/>
                    </a:lnTo>
                    <a:close/>
                    <a:moveTo>
                      <a:pt x="584" y="917"/>
                    </a:moveTo>
                    <a:lnTo>
                      <a:pt x="584" y="1321"/>
                    </a:lnTo>
                    <a:lnTo>
                      <a:pt x="180" y="1321"/>
                    </a:lnTo>
                    <a:lnTo>
                      <a:pt x="180" y="917"/>
                    </a:lnTo>
                    <a:close/>
                    <a:moveTo>
                      <a:pt x="1811" y="917"/>
                    </a:moveTo>
                    <a:lnTo>
                      <a:pt x="1811" y="1321"/>
                    </a:lnTo>
                    <a:lnTo>
                      <a:pt x="1405" y="1321"/>
                    </a:lnTo>
                    <a:lnTo>
                      <a:pt x="1405" y="917"/>
                    </a:lnTo>
                    <a:close/>
                    <a:moveTo>
                      <a:pt x="584" y="1475"/>
                    </a:moveTo>
                    <a:lnTo>
                      <a:pt x="584" y="1880"/>
                    </a:lnTo>
                    <a:lnTo>
                      <a:pt x="180" y="1880"/>
                    </a:lnTo>
                    <a:lnTo>
                      <a:pt x="180" y="1475"/>
                    </a:lnTo>
                    <a:close/>
                    <a:moveTo>
                      <a:pt x="1197" y="1475"/>
                    </a:moveTo>
                    <a:lnTo>
                      <a:pt x="1197" y="1880"/>
                    </a:lnTo>
                    <a:lnTo>
                      <a:pt x="793" y="1880"/>
                    </a:lnTo>
                    <a:lnTo>
                      <a:pt x="793" y="1475"/>
                    </a:lnTo>
                    <a:close/>
                    <a:moveTo>
                      <a:pt x="584" y="2034"/>
                    </a:moveTo>
                    <a:lnTo>
                      <a:pt x="584" y="2438"/>
                    </a:lnTo>
                    <a:lnTo>
                      <a:pt x="180" y="2438"/>
                    </a:lnTo>
                    <a:lnTo>
                      <a:pt x="180" y="2034"/>
                    </a:lnTo>
                    <a:close/>
                    <a:moveTo>
                      <a:pt x="1811" y="2034"/>
                    </a:moveTo>
                    <a:lnTo>
                      <a:pt x="1811" y="2438"/>
                    </a:lnTo>
                    <a:lnTo>
                      <a:pt x="1405" y="2438"/>
                    </a:lnTo>
                    <a:lnTo>
                      <a:pt x="1405" y="2034"/>
                    </a:lnTo>
                    <a:close/>
                    <a:moveTo>
                      <a:pt x="1197" y="2593"/>
                    </a:moveTo>
                    <a:lnTo>
                      <a:pt x="1197" y="2997"/>
                    </a:lnTo>
                    <a:lnTo>
                      <a:pt x="793" y="2997"/>
                    </a:lnTo>
                    <a:lnTo>
                      <a:pt x="793" y="2593"/>
                    </a:lnTo>
                    <a:close/>
                    <a:moveTo>
                      <a:pt x="1811" y="2593"/>
                    </a:moveTo>
                    <a:lnTo>
                      <a:pt x="1811" y="2997"/>
                    </a:lnTo>
                    <a:lnTo>
                      <a:pt x="1405" y="2997"/>
                    </a:lnTo>
                    <a:lnTo>
                      <a:pt x="1405" y="2593"/>
                    </a:lnTo>
                    <a:close/>
                    <a:moveTo>
                      <a:pt x="584" y="3151"/>
                    </a:moveTo>
                    <a:lnTo>
                      <a:pt x="584" y="3556"/>
                    </a:lnTo>
                    <a:lnTo>
                      <a:pt x="180" y="3556"/>
                    </a:lnTo>
                    <a:lnTo>
                      <a:pt x="180" y="3151"/>
                    </a:lnTo>
                    <a:close/>
                    <a:moveTo>
                      <a:pt x="1197" y="3151"/>
                    </a:moveTo>
                    <a:lnTo>
                      <a:pt x="1197" y="3556"/>
                    </a:lnTo>
                    <a:lnTo>
                      <a:pt x="793" y="3556"/>
                    </a:lnTo>
                    <a:lnTo>
                      <a:pt x="793" y="3151"/>
                    </a:lnTo>
                    <a:close/>
                    <a:moveTo>
                      <a:pt x="0" y="1"/>
                    </a:moveTo>
                    <a:lnTo>
                      <a:pt x="0" y="6184"/>
                    </a:lnTo>
                    <a:lnTo>
                      <a:pt x="1989" y="6184"/>
                    </a:lnTo>
                    <a:lnTo>
                      <a:pt x="198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1" name="Google Shape;3371;p21"/>
              <p:cNvSpPr/>
              <p:nvPr/>
            </p:nvSpPr>
            <p:spPr>
              <a:xfrm>
                <a:off x="965800" y="4988825"/>
                <a:ext cx="49750" cy="154600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6184" extrusionOk="0">
                    <a:moveTo>
                      <a:pt x="585" y="358"/>
                    </a:moveTo>
                    <a:lnTo>
                      <a:pt x="585" y="762"/>
                    </a:lnTo>
                    <a:lnTo>
                      <a:pt x="180" y="762"/>
                    </a:lnTo>
                    <a:lnTo>
                      <a:pt x="180" y="358"/>
                    </a:lnTo>
                    <a:close/>
                    <a:moveTo>
                      <a:pt x="1196" y="358"/>
                    </a:moveTo>
                    <a:lnTo>
                      <a:pt x="1196" y="762"/>
                    </a:lnTo>
                    <a:lnTo>
                      <a:pt x="792" y="762"/>
                    </a:lnTo>
                    <a:lnTo>
                      <a:pt x="792" y="358"/>
                    </a:lnTo>
                    <a:close/>
                    <a:moveTo>
                      <a:pt x="1811" y="358"/>
                    </a:moveTo>
                    <a:lnTo>
                      <a:pt x="1811" y="762"/>
                    </a:lnTo>
                    <a:lnTo>
                      <a:pt x="1405" y="762"/>
                    </a:lnTo>
                    <a:lnTo>
                      <a:pt x="1405" y="358"/>
                    </a:lnTo>
                    <a:close/>
                    <a:moveTo>
                      <a:pt x="585" y="917"/>
                    </a:moveTo>
                    <a:lnTo>
                      <a:pt x="585" y="1321"/>
                    </a:lnTo>
                    <a:lnTo>
                      <a:pt x="180" y="1321"/>
                    </a:lnTo>
                    <a:lnTo>
                      <a:pt x="180" y="917"/>
                    </a:lnTo>
                    <a:close/>
                    <a:moveTo>
                      <a:pt x="1811" y="917"/>
                    </a:moveTo>
                    <a:lnTo>
                      <a:pt x="1811" y="1321"/>
                    </a:lnTo>
                    <a:lnTo>
                      <a:pt x="1405" y="1321"/>
                    </a:lnTo>
                    <a:lnTo>
                      <a:pt x="1405" y="917"/>
                    </a:lnTo>
                    <a:close/>
                    <a:moveTo>
                      <a:pt x="585" y="1475"/>
                    </a:moveTo>
                    <a:lnTo>
                      <a:pt x="585" y="1880"/>
                    </a:lnTo>
                    <a:lnTo>
                      <a:pt x="180" y="1880"/>
                    </a:lnTo>
                    <a:lnTo>
                      <a:pt x="180" y="1475"/>
                    </a:lnTo>
                    <a:close/>
                    <a:moveTo>
                      <a:pt x="1196" y="1475"/>
                    </a:moveTo>
                    <a:lnTo>
                      <a:pt x="1196" y="1880"/>
                    </a:lnTo>
                    <a:lnTo>
                      <a:pt x="792" y="1880"/>
                    </a:lnTo>
                    <a:lnTo>
                      <a:pt x="792" y="1475"/>
                    </a:lnTo>
                    <a:close/>
                    <a:moveTo>
                      <a:pt x="585" y="2034"/>
                    </a:moveTo>
                    <a:lnTo>
                      <a:pt x="585" y="2438"/>
                    </a:lnTo>
                    <a:lnTo>
                      <a:pt x="180" y="2438"/>
                    </a:lnTo>
                    <a:lnTo>
                      <a:pt x="180" y="2034"/>
                    </a:lnTo>
                    <a:close/>
                    <a:moveTo>
                      <a:pt x="1811" y="2034"/>
                    </a:moveTo>
                    <a:lnTo>
                      <a:pt x="1811" y="2438"/>
                    </a:lnTo>
                    <a:lnTo>
                      <a:pt x="1405" y="2438"/>
                    </a:lnTo>
                    <a:lnTo>
                      <a:pt x="1405" y="2034"/>
                    </a:lnTo>
                    <a:close/>
                    <a:moveTo>
                      <a:pt x="1196" y="2593"/>
                    </a:moveTo>
                    <a:lnTo>
                      <a:pt x="1196" y="2997"/>
                    </a:lnTo>
                    <a:lnTo>
                      <a:pt x="792" y="2997"/>
                    </a:lnTo>
                    <a:lnTo>
                      <a:pt x="792" y="2593"/>
                    </a:lnTo>
                    <a:close/>
                    <a:moveTo>
                      <a:pt x="1811" y="2593"/>
                    </a:moveTo>
                    <a:lnTo>
                      <a:pt x="1811" y="2997"/>
                    </a:lnTo>
                    <a:lnTo>
                      <a:pt x="1405" y="2997"/>
                    </a:lnTo>
                    <a:lnTo>
                      <a:pt x="1405" y="2593"/>
                    </a:lnTo>
                    <a:close/>
                    <a:moveTo>
                      <a:pt x="585" y="3151"/>
                    </a:moveTo>
                    <a:lnTo>
                      <a:pt x="585" y="3556"/>
                    </a:lnTo>
                    <a:lnTo>
                      <a:pt x="180" y="3556"/>
                    </a:lnTo>
                    <a:lnTo>
                      <a:pt x="180" y="3151"/>
                    </a:lnTo>
                    <a:close/>
                    <a:moveTo>
                      <a:pt x="1196" y="3151"/>
                    </a:moveTo>
                    <a:lnTo>
                      <a:pt x="1196" y="3556"/>
                    </a:lnTo>
                    <a:lnTo>
                      <a:pt x="792" y="3556"/>
                    </a:lnTo>
                    <a:lnTo>
                      <a:pt x="792" y="3151"/>
                    </a:lnTo>
                    <a:close/>
                    <a:moveTo>
                      <a:pt x="0" y="1"/>
                    </a:moveTo>
                    <a:lnTo>
                      <a:pt x="0" y="6184"/>
                    </a:lnTo>
                    <a:lnTo>
                      <a:pt x="1990" y="6184"/>
                    </a:lnTo>
                    <a:lnTo>
                      <a:pt x="199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2" name="Google Shape;3372;p21"/>
              <p:cNvSpPr/>
              <p:nvPr/>
            </p:nvSpPr>
            <p:spPr>
              <a:xfrm>
                <a:off x="1188475" y="4852575"/>
                <a:ext cx="85650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1637" extrusionOk="0">
                    <a:moveTo>
                      <a:pt x="1494" y="1647"/>
                    </a:moveTo>
                    <a:lnTo>
                      <a:pt x="1494" y="3887"/>
                    </a:lnTo>
                    <a:lnTo>
                      <a:pt x="920" y="3887"/>
                    </a:lnTo>
                    <a:lnTo>
                      <a:pt x="920" y="1647"/>
                    </a:lnTo>
                    <a:close/>
                    <a:moveTo>
                      <a:pt x="2508" y="1647"/>
                    </a:moveTo>
                    <a:lnTo>
                      <a:pt x="2508" y="3887"/>
                    </a:lnTo>
                    <a:lnTo>
                      <a:pt x="1933" y="3887"/>
                    </a:lnTo>
                    <a:lnTo>
                      <a:pt x="1933" y="1647"/>
                    </a:lnTo>
                    <a:close/>
                    <a:moveTo>
                      <a:pt x="987" y="4720"/>
                    </a:moveTo>
                    <a:lnTo>
                      <a:pt x="987" y="6960"/>
                    </a:lnTo>
                    <a:lnTo>
                      <a:pt x="411" y="6960"/>
                    </a:lnTo>
                    <a:lnTo>
                      <a:pt x="411" y="4720"/>
                    </a:lnTo>
                    <a:close/>
                    <a:moveTo>
                      <a:pt x="2001" y="4720"/>
                    </a:moveTo>
                    <a:lnTo>
                      <a:pt x="2001" y="6960"/>
                    </a:lnTo>
                    <a:lnTo>
                      <a:pt x="1427" y="6960"/>
                    </a:lnTo>
                    <a:lnTo>
                      <a:pt x="1427" y="4720"/>
                    </a:lnTo>
                    <a:close/>
                    <a:moveTo>
                      <a:pt x="3015" y="4720"/>
                    </a:moveTo>
                    <a:lnTo>
                      <a:pt x="3015" y="6960"/>
                    </a:lnTo>
                    <a:lnTo>
                      <a:pt x="2441" y="6960"/>
                    </a:lnTo>
                    <a:lnTo>
                      <a:pt x="2441" y="4720"/>
                    </a:lnTo>
                    <a:close/>
                    <a:moveTo>
                      <a:pt x="987" y="7699"/>
                    </a:moveTo>
                    <a:lnTo>
                      <a:pt x="987" y="9939"/>
                    </a:lnTo>
                    <a:lnTo>
                      <a:pt x="411" y="9939"/>
                    </a:lnTo>
                    <a:lnTo>
                      <a:pt x="411" y="7699"/>
                    </a:lnTo>
                    <a:close/>
                    <a:moveTo>
                      <a:pt x="2001" y="7699"/>
                    </a:moveTo>
                    <a:lnTo>
                      <a:pt x="2001" y="9939"/>
                    </a:lnTo>
                    <a:lnTo>
                      <a:pt x="1427" y="9939"/>
                    </a:lnTo>
                    <a:lnTo>
                      <a:pt x="1427" y="7699"/>
                    </a:lnTo>
                    <a:close/>
                    <a:moveTo>
                      <a:pt x="3015" y="7699"/>
                    </a:moveTo>
                    <a:lnTo>
                      <a:pt x="3015" y="9939"/>
                    </a:lnTo>
                    <a:lnTo>
                      <a:pt x="2441" y="9939"/>
                    </a:lnTo>
                    <a:lnTo>
                      <a:pt x="2441" y="7699"/>
                    </a:lnTo>
                    <a:close/>
                    <a:moveTo>
                      <a:pt x="761" y="0"/>
                    </a:moveTo>
                    <a:lnTo>
                      <a:pt x="761" y="1376"/>
                    </a:lnTo>
                    <a:lnTo>
                      <a:pt x="309" y="1376"/>
                    </a:lnTo>
                    <a:lnTo>
                      <a:pt x="309" y="4159"/>
                    </a:lnTo>
                    <a:lnTo>
                      <a:pt x="1" y="4159"/>
                    </a:lnTo>
                    <a:lnTo>
                      <a:pt x="1" y="11636"/>
                    </a:lnTo>
                    <a:lnTo>
                      <a:pt x="3425" y="11636"/>
                    </a:lnTo>
                    <a:lnTo>
                      <a:pt x="3425" y="4159"/>
                    </a:lnTo>
                    <a:lnTo>
                      <a:pt x="3116" y="4159"/>
                    </a:lnTo>
                    <a:lnTo>
                      <a:pt x="3116" y="1376"/>
                    </a:lnTo>
                    <a:lnTo>
                      <a:pt x="2664" y="1376"/>
                    </a:lnTo>
                    <a:lnTo>
                      <a:pt x="266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3" name="Google Shape;3373;p21"/>
              <p:cNvSpPr/>
              <p:nvPr/>
            </p:nvSpPr>
            <p:spPr>
              <a:xfrm>
                <a:off x="1672466" y="4877275"/>
                <a:ext cx="85650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0646" extrusionOk="0">
                    <a:moveTo>
                      <a:pt x="1006" y="615"/>
                    </a:moveTo>
                    <a:lnTo>
                      <a:pt x="1006" y="1312"/>
                    </a:lnTo>
                    <a:lnTo>
                      <a:pt x="309" y="1312"/>
                    </a:lnTo>
                    <a:lnTo>
                      <a:pt x="309" y="615"/>
                    </a:lnTo>
                    <a:close/>
                    <a:moveTo>
                      <a:pt x="2063" y="615"/>
                    </a:moveTo>
                    <a:lnTo>
                      <a:pt x="2063" y="1312"/>
                    </a:lnTo>
                    <a:lnTo>
                      <a:pt x="1365" y="1312"/>
                    </a:lnTo>
                    <a:lnTo>
                      <a:pt x="1365" y="615"/>
                    </a:lnTo>
                    <a:close/>
                    <a:moveTo>
                      <a:pt x="3117" y="615"/>
                    </a:moveTo>
                    <a:lnTo>
                      <a:pt x="3117" y="1312"/>
                    </a:lnTo>
                    <a:lnTo>
                      <a:pt x="2419" y="1312"/>
                    </a:lnTo>
                    <a:lnTo>
                      <a:pt x="2419" y="615"/>
                    </a:lnTo>
                    <a:close/>
                    <a:moveTo>
                      <a:pt x="1006" y="1578"/>
                    </a:moveTo>
                    <a:lnTo>
                      <a:pt x="1006" y="2276"/>
                    </a:lnTo>
                    <a:lnTo>
                      <a:pt x="309" y="2276"/>
                    </a:lnTo>
                    <a:lnTo>
                      <a:pt x="309" y="1578"/>
                    </a:lnTo>
                    <a:close/>
                    <a:moveTo>
                      <a:pt x="3117" y="1578"/>
                    </a:moveTo>
                    <a:lnTo>
                      <a:pt x="3117" y="2276"/>
                    </a:lnTo>
                    <a:lnTo>
                      <a:pt x="2419" y="2276"/>
                    </a:lnTo>
                    <a:lnTo>
                      <a:pt x="2419" y="1578"/>
                    </a:lnTo>
                    <a:close/>
                    <a:moveTo>
                      <a:pt x="2063" y="2540"/>
                    </a:moveTo>
                    <a:lnTo>
                      <a:pt x="2063" y="3236"/>
                    </a:lnTo>
                    <a:lnTo>
                      <a:pt x="1365" y="3236"/>
                    </a:lnTo>
                    <a:lnTo>
                      <a:pt x="1365" y="2540"/>
                    </a:lnTo>
                    <a:close/>
                    <a:moveTo>
                      <a:pt x="3117" y="2540"/>
                    </a:moveTo>
                    <a:lnTo>
                      <a:pt x="3117" y="3236"/>
                    </a:lnTo>
                    <a:lnTo>
                      <a:pt x="2419" y="3236"/>
                    </a:lnTo>
                    <a:lnTo>
                      <a:pt x="2419" y="2540"/>
                    </a:lnTo>
                    <a:close/>
                    <a:moveTo>
                      <a:pt x="1006" y="3501"/>
                    </a:moveTo>
                    <a:lnTo>
                      <a:pt x="1006" y="4198"/>
                    </a:lnTo>
                    <a:lnTo>
                      <a:pt x="309" y="4198"/>
                    </a:lnTo>
                    <a:lnTo>
                      <a:pt x="309" y="3501"/>
                    </a:lnTo>
                    <a:close/>
                    <a:moveTo>
                      <a:pt x="3117" y="3501"/>
                    </a:moveTo>
                    <a:lnTo>
                      <a:pt x="3117" y="4198"/>
                    </a:lnTo>
                    <a:lnTo>
                      <a:pt x="2419" y="4198"/>
                    </a:lnTo>
                    <a:lnTo>
                      <a:pt x="2419" y="3501"/>
                    </a:lnTo>
                    <a:close/>
                    <a:moveTo>
                      <a:pt x="1006" y="4463"/>
                    </a:moveTo>
                    <a:lnTo>
                      <a:pt x="1006" y="5160"/>
                    </a:lnTo>
                    <a:lnTo>
                      <a:pt x="309" y="5160"/>
                    </a:lnTo>
                    <a:lnTo>
                      <a:pt x="309" y="4463"/>
                    </a:lnTo>
                    <a:close/>
                    <a:moveTo>
                      <a:pt x="2063" y="4463"/>
                    </a:moveTo>
                    <a:lnTo>
                      <a:pt x="2063" y="5160"/>
                    </a:lnTo>
                    <a:lnTo>
                      <a:pt x="1365" y="5160"/>
                    </a:lnTo>
                    <a:lnTo>
                      <a:pt x="1365" y="4463"/>
                    </a:lnTo>
                    <a:close/>
                    <a:moveTo>
                      <a:pt x="2063" y="5424"/>
                    </a:moveTo>
                    <a:lnTo>
                      <a:pt x="2063" y="6122"/>
                    </a:lnTo>
                    <a:lnTo>
                      <a:pt x="1365" y="6122"/>
                    </a:lnTo>
                    <a:lnTo>
                      <a:pt x="1365" y="5424"/>
                    </a:lnTo>
                    <a:close/>
                    <a:moveTo>
                      <a:pt x="3117" y="5424"/>
                    </a:moveTo>
                    <a:lnTo>
                      <a:pt x="3117" y="6122"/>
                    </a:lnTo>
                    <a:lnTo>
                      <a:pt x="2419" y="6122"/>
                    </a:lnTo>
                    <a:lnTo>
                      <a:pt x="2419" y="5424"/>
                    </a:lnTo>
                    <a:close/>
                    <a:moveTo>
                      <a:pt x="1006" y="6388"/>
                    </a:moveTo>
                    <a:lnTo>
                      <a:pt x="1006" y="7085"/>
                    </a:lnTo>
                    <a:lnTo>
                      <a:pt x="309" y="7085"/>
                    </a:lnTo>
                    <a:lnTo>
                      <a:pt x="309" y="6388"/>
                    </a:lnTo>
                    <a:close/>
                    <a:moveTo>
                      <a:pt x="2063" y="6388"/>
                    </a:moveTo>
                    <a:lnTo>
                      <a:pt x="2063" y="7085"/>
                    </a:lnTo>
                    <a:lnTo>
                      <a:pt x="1365" y="7085"/>
                    </a:lnTo>
                    <a:lnTo>
                      <a:pt x="1365" y="6388"/>
                    </a:lnTo>
                    <a:close/>
                    <a:moveTo>
                      <a:pt x="2063" y="7348"/>
                    </a:moveTo>
                    <a:lnTo>
                      <a:pt x="2063" y="8046"/>
                    </a:lnTo>
                    <a:lnTo>
                      <a:pt x="1365" y="8046"/>
                    </a:lnTo>
                    <a:lnTo>
                      <a:pt x="1365" y="7348"/>
                    </a:lnTo>
                    <a:close/>
                    <a:moveTo>
                      <a:pt x="3117" y="7348"/>
                    </a:moveTo>
                    <a:lnTo>
                      <a:pt x="3117" y="8046"/>
                    </a:lnTo>
                    <a:lnTo>
                      <a:pt x="2419" y="8046"/>
                    </a:lnTo>
                    <a:lnTo>
                      <a:pt x="2419" y="7348"/>
                    </a:lnTo>
                    <a:close/>
                    <a:moveTo>
                      <a:pt x="1006" y="8310"/>
                    </a:moveTo>
                    <a:lnTo>
                      <a:pt x="1006" y="9008"/>
                    </a:lnTo>
                    <a:lnTo>
                      <a:pt x="309" y="9008"/>
                    </a:lnTo>
                    <a:lnTo>
                      <a:pt x="309" y="8310"/>
                    </a:lnTo>
                    <a:close/>
                    <a:moveTo>
                      <a:pt x="2063" y="8310"/>
                    </a:moveTo>
                    <a:lnTo>
                      <a:pt x="2063" y="9008"/>
                    </a:lnTo>
                    <a:lnTo>
                      <a:pt x="1365" y="9008"/>
                    </a:lnTo>
                    <a:lnTo>
                      <a:pt x="1365" y="8310"/>
                    </a:lnTo>
                    <a:close/>
                    <a:moveTo>
                      <a:pt x="3117" y="8310"/>
                    </a:moveTo>
                    <a:lnTo>
                      <a:pt x="3117" y="9008"/>
                    </a:lnTo>
                    <a:lnTo>
                      <a:pt x="2419" y="9008"/>
                    </a:lnTo>
                    <a:lnTo>
                      <a:pt x="2419" y="8310"/>
                    </a:lnTo>
                    <a:close/>
                    <a:moveTo>
                      <a:pt x="1006" y="9272"/>
                    </a:moveTo>
                    <a:lnTo>
                      <a:pt x="1006" y="9969"/>
                    </a:lnTo>
                    <a:lnTo>
                      <a:pt x="309" y="9969"/>
                    </a:lnTo>
                    <a:lnTo>
                      <a:pt x="309" y="9272"/>
                    </a:lnTo>
                    <a:close/>
                    <a:moveTo>
                      <a:pt x="3117" y="9272"/>
                    </a:moveTo>
                    <a:lnTo>
                      <a:pt x="3117" y="9969"/>
                    </a:lnTo>
                    <a:lnTo>
                      <a:pt x="2419" y="9969"/>
                    </a:lnTo>
                    <a:lnTo>
                      <a:pt x="2419" y="9272"/>
                    </a:lnTo>
                    <a:close/>
                    <a:moveTo>
                      <a:pt x="0" y="1"/>
                    </a:moveTo>
                    <a:lnTo>
                      <a:pt x="0" y="10646"/>
                    </a:lnTo>
                    <a:lnTo>
                      <a:pt x="3425" y="10646"/>
                    </a:lnTo>
                    <a:lnTo>
                      <a:pt x="342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4" name="Google Shape;3374;p21"/>
              <p:cNvSpPr/>
              <p:nvPr/>
            </p:nvSpPr>
            <p:spPr>
              <a:xfrm>
                <a:off x="1580116" y="4852575"/>
                <a:ext cx="85650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1637" extrusionOk="0">
                    <a:moveTo>
                      <a:pt x="1492" y="1647"/>
                    </a:moveTo>
                    <a:lnTo>
                      <a:pt x="1492" y="3887"/>
                    </a:lnTo>
                    <a:lnTo>
                      <a:pt x="918" y="3887"/>
                    </a:lnTo>
                    <a:lnTo>
                      <a:pt x="918" y="1647"/>
                    </a:lnTo>
                    <a:close/>
                    <a:moveTo>
                      <a:pt x="2509" y="1647"/>
                    </a:moveTo>
                    <a:lnTo>
                      <a:pt x="2509" y="3887"/>
                    </a:lnTo>
                    <a:lnTo>
                      <a:pt x="1933" y="3887"/>
                    </a:lnTo>
                    <a:lnTo>
                      <a:pt x="1933" y="1647"/>
                    </a:lnTo>
                    <a:close/>
                    <a:moveTo>
                      <a:pt x="986" y="4720"/>
                    </a:moveTo>
                    <a:lnTo>
                      <a:pt x="986" y="6960"/>
                    </a:lnTo>
                    <a:lnTo>
                      <a:pt x="412" y="6960"/>
                    </a:lnTo>
                    <a:lnTo>
                      <a:pt x="412" y="4720"/>
                    </a:lnTo>
                    <a:close/>
                    <a:moveTo>
                      <a:pt x="2001" y="4720"/>
                    </a:moveTo>
                    <a:lnTo>
                      <a:pt x="2001" y="6960"/>
                    </a:lnTo>
                    <a:lnTo>
                      <a:pt x="1427" y="6960"/>
                    </a:lnTo>
                    <a:lnTo>
                      <a:pt x="1427" y="4720"/>
                    </a:lnTo>
                    <a:close/>
                    <a:moveTo>
                      <a:pt x="3015" y="4720"/>
                    </a:moveTo>
                    <a:lnTo>
                      <a:pt x="3015" y="6960"/>
                    </a:lnTo>
                    <a:lnTo>
                      <a:pt x="2441" y="6960"/>
                    </a:lnTo>
                    <a:lnTo>
                      <a:pt x="2441" y="4720"/>
                    </a:lnTo>
                    <a:close/>
                    <a:moveTo>
                      <a:pt x="986" y="7699"/>
                    </a:moveTo>
                    <a:lnTo>
                      <a:pt x="986" y="9939"/>
                    </a:lnTo>
                    <a:lnTo>
                      <a:pt x="412" y="9939"/>
                    </a:lnTo>
                    <a:lnTo>
                      <a:pt x="412" y="7699"/>
                    </a:lnTo>
                    <a:close/>
                    <a:moveTo>
                      <a:pt x="2001" y="7699"/>
                    </a:moveTo>
                    <a:lnTo>
                      <a:pt x="2001" y="9939"/>
                    </a:lnTo>
                    <a:lnTo>
                      <a:pt x="1427" y="9939"/>
                    </a:lnTo>
                    <a:lnTo>
                      <a:pt x="1427" y="7699"/>
                    </a:lnTo>
                    <a:close/>
                    <a:moveTo>
                      <a:pt x="3015" y="7699"/>
                    </a:moveTo>
                    <a:lnTo>
                      <a:pt x="3015" y="9939"/>
                    </a:lnTo>
                    <a:lnTo>
                      <a:pt x="2441" y="9939"/>
                    </a:lnTo>
                    <a:lnTo>
                      <a:pt x="2441" y="7699"/>
                    </a:lnTo>
                    <a:close/>
                    <a:moveTo>
                      <a:pt x="761" y="0"/>
                    </a:moveTo>
                    <a:lnTo>
                      <a:pt x="761" y="1376"/>
                    </a:lnTo>
                    <a:lnTo>
                      <a:pt x="312" y="1376"/>
                    </a:lnTo>
                    <a:lnTo>
                      <a:pt x="312" y="4159"/>
                    </a:lnTo>
                    <a:lnTo>
                      <a:pt x="1" y="4159"/>
                    </a:lnTo>
                    <a:lnTo>
                      <a:pt x="1" y="11636"/>
                    </a:lnTo>
                    <a:lnTo>
                      <a:pt x="3425" y="11636"/>
                    </a:lnTo>
                    <a:lnTo>
                      <a:pt x="3425" y="4159"/>
                    </a:lnTo>
                    <a:lnTo>
                      <a:pt x="3115" y="4159"/>
                    </a:lnTo>
                    <a:lnTo>
                      <a:pt x="3115" y="1376"/>
                    </a:lnTo>
                    <a:lnTo>
                      <a:pt x="2663" y="1376"/>
                    </a:lnTo>
                    <a:lnTo>
                      <a:pt x="266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5" name="Google Shape;3375;p21"/>
              <p:cNvSpPr/>
              <p:nvPr/>
            </p:nvSpPr>
            <p:spPr>
              <a:xfrm>
                <a:off x="1757791" y="4839725"/>
                <a:ext cx="92400" cy="303775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12151" extrusionOk="0">
                    <a:moveTo>
                      <a:pt x="1625" y="1146"/>
                    </a:moveTo>
                    <a:lnTo>
                      <a:pt x="1625" y="1539"/>
                    </a:lnTo>
                    <a:lnTo>
                      <a:pt x="629" y="1539"/>
                    </a:lnTo>
                    <a:lnTo>
                      <a:pt x="629" y="1146"/>
                    </a:lnTo>
                    <a:close/>
                    <a:moveTo>
                      <a:pt x="3070" y="1146"/>
                    </a:moveTo>
                    <a:lnTo>
                      <a:pt x="3070" y="1539"/>
                    </a:lnTo>
                    <a:lnTo>
                      <a:pt x="2065" y="1539"/>
                    </a:lnTo>
                    <a:lnTo>
                      <a:pt x="2065" y="1146"/>
                    </a:lnTo>
                    <a:close/>
                    <a:moveTo>
                      <a:pt x="1625" y="2252"/>
                    </a:moveTo>
                    <a:lnTo>
                      <a:pt x="1625" y="2646"/>
                    </a:lnTo>
                    <a:lnTo>
                      <a:pt x="629" y="2646"/>
                    </a:lnTo>
                    <a:lnTo>
                      <a:pt x="629" y="2252"/>
                    </a:lnTo>
                    <a:close/>
                    <a:moveTo>
                      <a:pt x="3070" y="2252"/>
                    </a:moveTo>
                    <a:lnTo>
                      <a:pt x="3070" y="2646"/>
                    </a:lnTo>
                    <a:lnTo>
                      <a:pt x="2065" y="2646"/>
                    </a:lnTo>
                    <a:lnTo>
                      <a:pt x="2065" y="2252"/>
                    </a:lnTo>
                    <a:close/>
                    <a:moveTo>
                      <a:pt x="1625" y="3360"/>
                    </a:moveTo>
                    <a:lnTo>
                      <a:pt x="1625" y="3754"/>
                    </a:lnTo>
                    <a:lnTo>
                      <a:pt x="629" y="3754"/>
                    </a:lnTo>
                    <a:lnTo>
                      <a:pt x="629" y="3360"/>
                    </a:lnTo>
                    <a:close/>
                    <a:moveTo>
                      <a:pt x="3070" y="3360"/>
                    </a:moveTo>
                    <a:lnTo>
                      <a:pt x="3070" y="3754"/>
                    </a:lnTo>
                    <a:lnTo>
                      <a:pt x="2065" y="3754"/>
                    </a:lnTo>
                    <a:lnTo>
                      <a:pt x="2065" y="3360"/>
                    </a:lnTo>
                    <a:close/>
                    <a:moveTo>
                      <a:pt x="1625" y="4468"/>
                    </a:moveTo>
                    <a:lnTo>
                      <a:pt x="1625" y="4862"/>
                    </a:lnTo>
                    <a:lnTo>
                      <a:pt x="629" y="4862"/>
                    </a:lnTo>
                    <a:lnTo>
                      <a:pt x="629" y="4468"/>
                    </a:lnTo>
                    <a:close/>
                    <a:moveTo>
                      <a:pt x="3070" y="4468"/>
                    </a:moveTo>
                    <a:lnTo>
                      <a:pt x="3070" y="4862"/>
                    </a:lnTo>
                    <a:lnTo>
                      <a:pt x="2065" y="4862"/>
                    </a:lnTo>
                    <a:lnTo>
                      <a:pt x="2065" y="4468"/>
                    </a:lnTo>
                    <a:close/>
                    <a:moveTo>
                      <a:pt x="1625" y="5575"/>
                    </a:moveTo>
                    <a:lnTo>
                      <a:pt x="1625" y="5970"/>
                    </a:lnTo>
                    <a:lnTo>
                      <a:pt x="629" y="5970"/>
                    </a:lnTo>
                    <a:lnTo>
                      <a:pt x="629" y="5575"/>
                    </a:lnTo>
                    <a:close/>
                    <a:moveTo>
                      <a:pt x="3070" y="5575"/>
                    </a:moveTo>
                    <a:lnTo>
                      <a:pt x="3070" y="5970"/>
                    </a:lnTo>
                    <a:lnTo>
                      <a:pt x="2065" y="5970"/>
                    </a:lnTo>
                    <a:lnTo>
                      <a:pt x="2065" y="5575"/>
                    </a:lnTo>
                    <a:close/>
                    <a:moveTo>
                      <a:pt x="1625" y="6682"/>
                    </a:moveTo>
                    <a:lnTo>
                      <a:pt x="1625" y="7076"/>
                    </a:lnTo>
                    <a:lnTo>
                      <a:pt x="629" y="7076"/>
                    </a:lnTo>
                    <a:lnTo>
                      <a:pt x="629" y="6682"/>
                    </a:lnTo>
                    <a:close/>
                    <a:moveTo>
                      <a:pt x="3070" y="6682"/>
                    </a:moveTo>
                    <a:lnTo>
                      <a:pt x="3070" y="7076"/>
                    </a:lnTo>
                    <a:lnTo>
                      <a:pt x="2065" y="7076"/>
                    </a:lnTo>
                    <a:lnTo>
                      <a:pt x="2065" y="6682"/>
                    </a:lnTo>
                    <a:close/>
                    <a:moveTo>
                      <a:pt x="1625" y="7790"/>
                    </a:moveTo>
                    <a:lnTo>
                      <a:pt x="1625" y="8184"/>
                    </a:lnTo>
                    <a:lnTo>
                      <a:pt x="629" y="8184"/>
                    </a:lnTo>
                    <a:lnTo>
                      <a:pt x="629" y="7790"/>
                    </a:lnTo>
                    <a:close/>
                    <a:moveTo>
                      <a:pt x="3070" y="7790"/>
                    </a:moveTo>
                    <a:lnTo>
                      <a:pt x="3070" y="8184"/>
                    </a:lnTo>
                    <a:lnTo>
                      <a:pt x="2065" y="8184"/>
                    </a:lnTo>
                    <a:lnTo>
                      <a:pt x="2065" y="7790"/>
                    </a:lnTo>
                    <a:close/>
                    <a:moveTo>
                      <a:pt x="1625" y="8898"/>
                    </a:moveTo>
                    <a:lnTo>
                      <a:pt x="1625" y="9292"/>
                    </a:lnTo>
                    <a:lnTo>
                      <a:pt x="629" y="9292"/>
                    </a:lnTo>
                    <a:lnTo>
                      <a:pt x="629" y="8898"/>
                    </a:lnTo>
                    <a:close/>
                    <a:moveTo>
                      <a:pt x="3070" y="8898"/>
                    </a:moveTo>
                    <a:lnTo>
                      <a:pt x="3070" y="9292"/>
                    </a:lnTo>
                    <a:lnTo>
                      <a:pt x="2065" y="9292"/>
                    </a:lnTo>
                    <a:lnTo>
                      <a:pt x="2065" y="8898"/>
                    </a:lnTo>
                    <a:close/>
                    <a:moveTo>
                      <a:pt x="1625" y="10005"/>
                    </a:moveTo>
                    <a:lnTo>
                      <a:pt x="1625" y="10398"/>
                    </a:lnTo>
                    <a:lnTo>
                      <a:pt x="629" y="10398"/>
                    </a:lnTo>
                    <a:lnTo>
                      <a:pt x="629" y="10005"/>
                    </a:lnTo>
                    <a:close/>
                    <a:moveTo>
                      <a:pt x="3070" y="10005"/>
                    </a:moveTo>
                    <a:lnTo>
                      <a:pt x="3070" y="10398"/>
                    </a:lnTo>
                    <a:lnTo>
                      <a:pt x="2065" y="10398"/>
                    </a:lnTo>
                    <a:lnTo>
                      <a:pt x="2065" y="10005"/>
                    </a:lnTo>
                    <a:close/>
                    <a:moveTo>
                      <a:pt x="1625" y="11113"/>
                    </a:moveTo>
                    <a:lnTo>
                      <a:pt x="1625" y="11505"/>
                    </a:lnTo>
                    <a:lnTo>
                      <a:pt x="629" y="11505"/>
                    </a:lnTo>
                    <a:lnTo>
                      <a:pt x="629" y="11113"/>
                    </a:lnTo>
                    <a:close/>
                    <a:moveTo>
                      <a:pt x="3070" y="11113"/>
                    </a:moveTo>
                    <a:lnTo>
                      <a:pt x="3070" y="11505"/>
                    </a:lnTo>
                    <a:lnTo>
                      <a:pt x="2065" y="11505"/>
                    </a:lnTo>
                    <a:lnTo>
                      <a:pt x="2065" y="11113"/>
                    </a:lnTo>
                    <a:close/>
                    <a:moveTo>
                      <a:pt x="1" y="1"/>
                    </a:moveTo>
                    <a:lnTo>
                      <a:pt x="1" y="648"/>
                    </a:lnTo>
                    <a:lnTo>
                      <a:pt x="162" y="648"/>
                    </a:lnTo>
                    <a:lnTo>
                      <a:pt x="162" y="12150"/>
                    </a:lnTo>
                    <a:lnTo>
                      <a:pt x="3536" y="12150"/>
                    </a:lnTo>
                    <a:lnTo>
                      <a:pt x="3536" y="648"/>
                    </a:lnTo>
                    <a:lnTo>
                      <a:pt x="3696" y="648"/>
                    </a:lnTo>
                    <a:lnTo>
                      <a:pt x="369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6" name="Google Shape;3376;p21"/>
              <p:cNvSpPr/>
              <p:nvPr/>
            </p:nvSpPr>
            <p:spPr>
              <a:xfrm>
                <a:off x="2215741" y="4791575"/>
                <a:ext cx="107025" cy="351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14074" extrusionOk="0">
                    <a:moveTo>
                      <a:pt x="1881" y="1326"/>
                    </a:moveTo>
                    <a:lnTo>
                      <a:pt x="1881" y="1783"/>
                    </a:lnTo>
                    <a:lnTo>
                      <a:pt x="728" y="1783"/>
                    </a:lnTo>
                    <a:lnTo>
                      <a:pt x="728" y="1326"/>
                    </a:lnTo>
                    <a:close/>
                    <a:moveTo>
                      <a:pt x="3554" y="1326"/>
                    </a:moveTo>
                    <a:lnTo>
                      <a:pt x="3554" y="1783"/>
                    </a:lnTo>
                    <a:lnTo>
                      <a:pt x="2391" y="1783"/>
                    </a:lnTo>
                    <a:lnTo>
                      <a:pt x="2391" y="1326"/>
                    </a:lnTo>
                    <a:close/>
                    <a:moveTo>
                      <a:pt x="1881" y="2609"/>
                    </a:moveTo>
                    <a:lnTo>
                      <a:pt x="1881" y="3066"/>
                    </a:lnTo>
                    <a:lnTo>
                      <a:pt x="728" y="3066"/>
                    </a:lnTo>
                    <a:lnTo>
                      <a:pt x="728" y="2609"/>
                    </a:lnTo>
                    <a:close/>
                    <a:moveTo>
                      <a:pt x="3554" y="2609"/>
                    </a:moveTo>
                    <a:lnTo>
                      <a:pt x="3554" y="3066"/>
                    </a:lnTo>
                    <a:lnTo>
                      <a:pt x="2391" y="3066"/>
                    </a:lnTo>
                    <a:lnTo>
                      <a:pt x="2391" y="2609"/>
                    </a:lnTo>
                    <a:close/>
                    <a:moveTo>
                      <a:pt x="3554" y="3892"/>
                    </a:moveTo>
                    <a:lnTo>
                      <a:pt x="3554" y="4348"/>
                    </a:lnTo>
                    <a:lnTo>
                      <a:pt x="2391" y="4348"/>
                    </a:lnTo>
                    <a:lnTo>
                      <a:pt x="2391" y="3892"/>
                    </a:lnTo>
                    <a:close/>
                    <a:moveTo>
                      <a:pt x="1881" y="3893"/>
                    </a:moveTo>
                    <a:lnTo>
                      <a:pt x="1881" y="4350"/>
                    </a:lnTo>
                    <a:lnTo>
                      <a:pt x="728" y="4350"/>
                    </a:lnTo>
                    <a:lnTo>
                      <a:pt x="728" y="3893"/>
                    </a:lnTo>
                    <a:close/>
                    <a:moveTo>
                      <a:pt x="1881" y="5176"/>
                    </a:moveTo>
                    <a:lnTo>
                      <a:pt x="1881" y="5632"/>
                    </a:lnTo>
                    <a:lnTo>
                      <a:pt x="728" y="5632"/>
                    </a:lnTo>
                    <a:lnTo>
                      <a:pt x="728" y="5176"/>
                    </a:lnTo>
                    <a:close/>
                    <a:moveTo>
                      <a:pt x="3554" y="5176"/>
                    </a:moveTo>
                    <a:lnTo>
                      <a:pt x="3554" y="5632"/>
                    </a:lnTo>
                    <a:lnTo>
                      <a:pt x="2391" y="5632"/>
                    </a:lnTo>
                    <a:lnTo>
                      <a:pt x="2391" y="5176"/>
                    </a:lnTo>
                    <a:close/>
                    <a:moveTo>
                      <a:pt x="1881" y="6459"/>
                    </a:moveTo>
                    <a:lnTo>
                      <a:pt x="1881" y="6915"/>
                    </a:lnTo>
                    <a:lnTo>
                      <a:pt x="728" y="6915"/>
                    </a:lnTo>
                    <a:lnTo>
                      <a:pt x="728" y="6459"/>
                    </a:lnTo>
                    <a:close/>
                    <a:moveTo>
                      <a:pt x="3554" y="6459"/>
                    </a:moveTo>
                    <a:lnTo>
                      <a:pt x="3554" y="6915"/>
                    </a:lnTo>
                    <a:lnTo>
                      <a:pt x="2391" y="6915"/>
                    </a:lnTo>
                    <a:lnTo>
                      <a:pt x="2391" y="6459"/>
                    </a:lnTo>
                    <a:close/>
                    <a:moveTo>
                      <a:pt x="3554" y="7741"/>
                    </a:moveTo>
                    <a:lnTo>
                      <a:pt x="3554" y="8198"/>
                    </a:lnTo>
                    <a:lnTo>
                      <a:pt x="2391" y="8198"/>
                    </a:lnTo>
                    <a:lnTo>
                      <a:pt x="2391" y="7741"/>
                    </a:lnTo>
                    <a:close/>
                    <a:moveTo>
                      <a:pt x="1881" y="7743"/>
                    </a:moveTo>
                    <a:lnTo>
                      <a:pt x="1881" y="8199"/>
                    </a:lnTo>
                    <a:lnTo>
                      <a:pt x="728" y="8199"/>
                    </a:lnTo>
                    <a:lnTo>
                      <a:pt x="728" y="7743"/>
                    </a:lnTo>
                    <a:close/>
                    <a:moveTo>
                      <a:pt x="3554" y="9024"/>
                    </a:moveTo>
                    <a:lnTo>
                      <a:pt x="3554" y="9481"/>
                    </a:lnTo>
                    <a:lnTo>
                      <a:pt x="2391" y="9481"/>
                    </a:lnTo>
                    <a:lnTo>
                      <a:pt x="2391" y="9024"/>
                    </a:lnTo>
                    <a:close/>
                    <a:moveTo>
                      <a:pt x="1881" y="9025"/>
                    </a:moveTo>
                    <a:lnTo>
                      <a:pt x="1881" y="9482"/>
                    </a:lnTo>
                    <a:lnTo>
                      <a:pt x="728" y="9482"/>
                    </a:lnTo>
                    <a:lnTo>
                      <a:pt x="728" y="9025"/>
                    </a:lnTo>
                    <a:close/>
                    <a:moveTo>
                      <a:pt x="1881" y="10308"/>
                    </a:moveTo>
                    <a:lnTo>
                      <a:pt x="1881" y="10765"/>
                    </a:lnTo>
                    <a:lnTo>
                      <a:pt x="728" y="10765"/>
                    </a:lnTo>
                    <a:lnTo>
                      <a:pt x="728" y="10308"/>
                    </a:lnTo>
                    <a:close/>
                    <a:moveTo>
                      <a:pt x="3554" y="10308"/>
                    </a:moveTo>
                    <a:lnTo>
                      <a:pt x="3554" y="10765"/>
                    </a:lnTo>
                    <a:lnTo>
                      <a:pt x="2391" y="10765"/>
                    </a:lnTo>
                    <a:lnTo>
                      <a:pt x="2391" y="10308"/>
                    </a:lnTo>
                    <a:close/>
                    <a:moveTo>
                      <a:pt x="3554" y="11591"/>
                    </a:moveTo>
                    <a:lnTo>
                      <a:pt x="3554" y="12047"/>
                    </a:lnTo>
                    <a:lnTo>
                      <a:pt x="2391" y="12047"/>
                    </a:lnTo>
                    <a:lnTo>
                      <a:pt x="2391" y="11591"/>
                    </a:lnTo>
                    <a:close/>
                    <a:moveTo>
                      <a:pt x="1881" y="11592"/>
                    </a:moveTo>
                    <a:lnTo>
                      <a:pt x="1881" y="12048"/>
                    </a:lnTo>
                    <a:lnTo>
                      <a:pt x="728" y="12048"/>
                    </a:lnTo>
                    <a:lnTo>
                      <a:pt x="728" y="11592"/>
                    </a:lnTo>
                    <a:close/>
                    <a:moveTo>
                      <a:pt x="1881" y="12874"/>
                    </a:moveTo>
                    <a:lnTo>
                      <a:pt x="1881" y="13329"/>
                    </a:lnTo>
                    <a:lnTo>
                      <a:pt x="728" y="13329"/>
                    </a:lnTo>
                    <a:lnTo>
                      <a:pt x="728" y="12874"/>
                    </a:lnTo>
                    <a:close/>
                    <a:moveTo>
                      <a:pt x="3554" y="12874"/>
                    </a:moveTo>
                    <a:lnTo>
                      <a:pt x="3554" y="13329"/>
                    </a:lnTo>
                    <a:lnTo>
                      <a:pt x="2391" y="13329"/>
                    </a:lnTo>
                    <a:lnTo>
                      <a:pt x="2391" y="12874"/>
                    </a:lnTo>
                    <a:close/>
                    <a:moveTo>
                      <a:pt x="0" y="0"/>
                    </a:moveTo>
                    <a:lnTo>
                      <a:pt x="0" y="751"/>
                    </a:lnTo>
                    <a:lnTo>
                      <a:pt x="185" y="751"/>
                    </a:lnTo>
                    <a:lnTo>
                      <a:pt x="185" y="14074"/>
                    </a:lnTo>
                    <a:lnTo>
                      <a:pt x="4094" y="14074"/>
                    </a:lnTo>
                    <a:lnTo>
                      <a:pt x="4094" y="751"/>
                    </a:lnTo>
                    <a:lnTo>
                      <a:pt x="4281" y="751"/>
                    </a:lnTo>
                    <a:lnTo>
                      <a:pt x="428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7" name="Google Shape;3377;p21"/>
              <p:cNvSpPr/>
              <p:nvPr/>
            </p:nvSpPr>
            <p:spPr>
              <a:xfrm>
                <a:off x="2783741" y="4776700"/>
                <a:ext cx="111575" cy="366725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14669" extrusionOk="0">
                    <a:moveTo>
                      <a:pt x="3704" y="1385"/>
                    </a:moveTo>
                    <a:lnTo>
                      <a:pt x="3704" y="1858"/>
                    </a:lnTo>
                    <a:lnTo>
                      <a:pt x="2492" y="1858"/>
                    </a:lnTo>
                    <a:lnTo>
                      <a:pt x="2492" y="1385"/>
                    </a:lnTo>
                    <a:close/>
                    <a:moveTo>
                      <a:pt x="1962" y="1385"/>
                    </a:moveTo>
                    <a:lnTo>
                      <a:pt x="1962" y="1861"/>
                    </a:lnTo>
                    <a:lnTo>
                      <a:pt x="760" y="1861"/>
                    </a:lnTo>
                    <a:lnTo>
                      <a:pt x="760" y="1385"/>
                    </a:lnTo>
                    <a:close/>
                    <a:moveTo>
                      <a:pt x="1962" y="2720"/>
                    </a:moveTo>
                    <a:lnTo>
                      <a:pt x="1962" y="3196"/>
                    </a:lnTo>
                    <a:lnTo>
                      <a:pt x="760" y="3196"/>
                    </a:lnTo>
                    <a:lnTo>
                      <a:pt x="760" y="2720"/>
                    </a:lnTo>
                    <a:close/>
                    <a:moveTo>
                      <a:pt x="3704" y="2720"/>
                    </a:moveTo>
                    <a:lnTo>
                      <a:pt x="3704" y="3196"/>
                    </a:lnTo>
                    <a:lnTo>
                      <a:pt x="2492" y="3196"/>
                    </a:lnTo>
                    <a:lnTo>
                      <a:pt x="2492" y="2720"/>
                    </a:lnTo>
                    <a:close/>
                    <a:moveTo>
                      <a:pt x="1962" y="4059"/>
                    </a:moveTo>
                    <a:lnTo>
                      <a:pt x="1962" y="4533"/>
                    </a:lnTo>
                    <a:lnTo>
                      <a:pt x="760" y="4533"/>
                    </a:lnTo>
                    <a:lnTo>
                      <a:pt x="760" y="4059"/>
                    </a:lnTo>
                    <a:close/>
                    <a:moveTo>
                      <a:pt x="3704" y="4059"/>
                    </a:moveTo>
                    <a:lnTo>
                      <a:pt x="3704" y="4533"/>
                    </a:lnTo>
                    <a:lnTo>
                      <a:pt x="2492" y="4533"/>
                    </a:lnTo>
                    <a:lnTo>
                      <a:pt x="2492" y="4059"/>
                    </a:lnTo>
                    <a:close/>
                    <a:moveTo>
                      <a:pt x="3704" y="5395"/>
                    </a:moveTo>
                    <a:lnTo>
                      <a:pt x="3704" y="5871"/>
                    </a:lnTo>
                    <a:lnTo>
                      <a:pt x="2492" y="5871"/>
                    </a:lnTo>
                    <a:lnTo>
                      <a:pt x="2492" y="5395"/>
                    </a:lnTo>
                    <a:close/>
                    <a:moveTo>
                      <a:pt x="1962" y="5396"/>
                    </a:moveTo>
                    <a:lnTo>
                      <a:pt x="1962" y="5872"/>
                    </a:lnTo>
                    <a:lnTo>
                      <a:pt x="760" y="5872"/>
                    </a:lnTo>
                    <a:lnTo>
                      <a:pt x="760" y="5396"/>
                    </a:lnTo>
                    <a:close/>
                    <a:moveTo>
                      <a:pt x="1962" y="6733"/>
                    </a:moveTo>
                    <a:lnTo>
                      <a:pt x="1962" y="7208"/>
                    </a:lnTo>
                    <a:lnTo>
                      <a:pt x="760" y="7208"/>
                    </a:lnTo>
                    <a:lnTo>
                      <a:pt x="760" y="6733"/>
                    </a:lnTo>
                    <a:close/>
                    <a:moveTo>
                      <a:pt x="3704" y="6733"/>
                    </a:moveTo>
                    <a:lnTo>
                      <a:pt x="3704" y="7208"/>
                    </a:lnTo>
                    <a:lnTo>
                      <a:pt x="2492" y="7208"/>
                    </a:lnTo>
                    <a:lnTo>
                      <a:pt x="2492" y="6733"/>
                    </a:lnTo>
                    <a:close/>
                    <a:moveTo>
                      <a:pt x="1962" y="8070"/>
                    </a:moveTo>
                    <a:lnTo>
                      <a:pt x="1962" y="8546"/>
                    </a:lnTo>
                    <a:lnTo>
                      <a:pt x="760" y="8546"/>
                    </a:lnTo>
                    <a:lnTo>
                      <a:pt x="760" y="8070"/>
                    </a:lnTo>
                    <a:close/>
                    <a:moveTo>
                      <a:pt x="3704" y="8070"/>
                    </a:moveTo>
                    <a:lnTo>
                      <a:pt x="3704" y="8546"/>
                    </a:lnTo>
                    <a:lnTo>
                      <a:pt x="2492" y="8546"/>
                    </a:lnTo>
                    <a:lnTo>
                      <a:pt x="2492" y="8070"/>
                    </a:lnTo>
                    <a:close/>
                    <a:moveTo>
                      <a:pt x="3704" y="9406"/>
                    </a:moveTo>
                    <a:lnTo>
                      <a:pt x="3704" y="9882"/>
                    </a:lnTo>
                    <a:lnTo>
                      <a:pt x="2492" y="9882"/>
                    </a:lnTo>
                    <a:lnTo>
                      <a:pt x="2492" y="9406"/>
                    </a:lnTo>
                    <a:close/>
                    <a:moveTo>
                      <a:pt x="1962" y="9408"/>
                    </a:moveTo>
                    <a:lnTo>
                      <a:pt x="1962" y="9883"/>
                    </a:lnTo>
                    <a:lnTo>
                      <a:pt x="760" y="9883"/>
                    </a:lnTo>
                    <a:lnTo>
                      <a:pt x="760" y="9408"/>
                    </a:lnTo>
                    <a:close/>
                    <a:moveTo>
                      <a:pt x="1962" y="10744"/>
                    </a:moveTo>
                    <a:lnTo>
                      <a:pt x="1962" y="11219"/>
                    </a:lnTo>
                    <a:lnTo>
                      <a:pt x="760" y="11219"/>
                    </a:lnTo>
                    <a:lnTo>
                      <a:pt x="760" y="10744"/>
                    </a:lnTo>
                    <a:close/>
                    <a:moveTo>
                      <a:pt x="3704" y="10744"/>
                    </a:moveTo>
                    <a:lnTo>
                      <a:pt x="3704" y="11219"/>
                    </a:lnTo>
                    <a:lnTo>
                      <a:pt x="2492" y="11219"/>
                    </a:lnTo>
                    <a:lnTo>
                      <a:pt x="2492" y="10744"/>
                    </a:lnTo>
                    <a:close/>
                    <a:moveTo>
                      <a:pt x="1962" y="12081"/>
                    </a:moveTo>
                    <a:lnTo>
                      <a:pt x="1962" y="12557"/>
                    </a:lnTo>
                    <a:lnTo>
                      <a:pt x="760" y="12557"/>
                    </a:lnTo>
                    <a:lnTo>
                      <a:pt x="760" y="12081"/>
                    </a:lnTo>
                    <a:close/>
                    <a:moveTo>
                      <a:pt x="3704" y="12081"/>
                    </a:moveTo>
                    <a:lnTo>
                      <a:pt x="3704" y="12557"/>
                    </a:lnTo>
                    <a:lnTo>
                      <a:pt x="2492" y="12557"/>
                    </a:lnTo>
                    <a:lnTo>
                      <a:pt x="2492" y="12081"/>
                    </a:lnTo>
                    <a:close/>
                    <a:moveTo>
                      <a:pt x="1962" y="13418"/>
                    </a:moveTo>
                    <a:lnTo>
                      <a:pt x="1962" y="13893"/>
                    </a:lnTo>
                    <a:lnTo>
                      <a:pt x="760" y="13893"/>
                    </a:lnTo>
                    <a:lnTo>
                      <a:pt x="760" y="13418"/>
                    </a:lnTo>
                    <a:close/>
                    <a:moveTo>
                      <a:pt x="3704" y="13418"/>
                    </a:moveTo>
                    <a:lnTo>
                      <a:pt x="3704" y="13893"/>
                    </a:lnTo>
                    <a:lnTo>
                      <a:pt x="2492" y="13893"/>
                    </a:lnTo>
                    <a:lnTo>
                      <a:pt x="2492" y="13418"/>
                    </a:lnTo>
                    <a:close/>
                    <a:moveTo>
                      <a:pt x="0" y="1"/>
                    </a:moveTo>
                    <a:lnTo>
                      <a:pt x="0" y="784"/>
                    </a:lnTo>
                    <a:lnTo>
                      <a:pt x="194" y="784"/>
                    </a:lnTo>
                    <a:lnTo>
                      <a:pt x="194" y="14669"/>
                    </a:lnTo>
                    <a:lnTo>
                      <a:pt x="4268" y="14669"/>
                    </a:lnTo>
                    <a:lnTo>
                      <a:pt x="4268" y="783"/>
                    </a:lnTo>
                    <a:lnTo>
                      <a:pt x="4462" y="783"/>
                    </a:lnTo>
                    <a:lnTo>
                      <a:pt x="446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8" name="Google Shape;3378;p21"/>
              <p:cNvSpPr/>
              <p:nvPr/>
            </p:nvSpPr>
            <p:spPr>
              <a:xfrm>
                <a:off x="1947816" y="4672850"/>
                <a:ext cx="119725" cy="470650"/>
              </a:xfrm>
              <a:custGeom>
                <a:avLst/>
                <a:gdLst/>
                <a:ahLst/>
                <a:cxnLst/>
                <a:rect l="l" t="t" r="r" b="b"/>
                <a:pathLst>
                  <a:path w="4789" h="18826" extrusionOk="0">
                    <a:moveTo>
                      <a:pt x="2092" y="4859"/>
                    </a:moveTo>
                    <a:lnTo>
                      <a:pt x="2092" y="7991"/>
                    </a:lnTo>
                    <a:lnTo>
                      <a:pt x="1287" y="7991"/>
                    </a:lnTo>
                    <a:lnTo>
                      <a:pt x="1287" y="4859"/>
                    </a:lnTo>
                    <a:close/>
                    <a:moveTo>
                      <a:pt x="3509" y="4859"/>
                    </a:moveTo>
                    <a:lnTo>
                      <a:pt x="3509" y="7991"/>
                    </a:lnTo>
                    <a:lnTo>
                      <a:pt x="2705" y="7991"/>
                    </a:lnTo>
                    <a:lnTo>
                      <a:pt x="2705" y="4859"/>
                    </a:lnTo>
                    <a:close/>
                    <a:moveTo>
                      <a:pt x="1382" y="9157"/>
                    </a:moveTo>
                    <a:lnTo>
                      <a:pt x="1382" y="12288"/>
                    </a:lnTo>
                    <a:lnTo>
                      <a:pt x="577" y="12288"/>
                    </a:lnTo>
                    <a:lnTo>
                      <a:pt x="577" y="9157"/>
                    </a:lnTo>
                    <a:close/>
                    <a:moveTo>
                      <a:pt x="2799" y="9157"/>
                    </a:moveTo>
                    <a:lnTo>
                      <a:pt x="2799" y="12288"/>
                    </a:lnTo>
                    <a:lnTo>
                      <a:pt x="1996" y="12288"/>
                    </a:lnTo>
                    <a:lnTo>
                      <a:pt x="1996" y="9157"/>
                    </a:lnTo>
                    <a:close/>
                    <a:moveTo>
                      <a:pt x="4218" y="9157"/>
                    </a:moveTo>
                    <a:lnTo>
                      <a:pt x="4218" y="12288"/>
                    </a:lnTo>
                    <a:lnTo>
                      <a:pt x="3414" y="12288"/>
                    </a:lnTo>
                    <a:lnTo>
                      <a:pt x="3414" y="9157"/>
                    </a:lnTo>
                    <a:close/>
                    <a:moveTo>
                      <a:pt x="1382" y="13323"/>
                    </a:moveTo>
                    <a:lnTo>
                      <a:pt x="1382" y="16454"/>
                    </a:lnTo>
                    <a:lnTo>
                      <a:pt x="577" y="16454"/>
                    </a:lnTo>
                    <a:lnTo>
                      <a:pt x="577" y="13323"/>
                    </a:lnTo>
                    <a:close/>
                    <a:moveTo>
                      <a:pt x="2799" y="13323"/>
                    </a:moveTo>
                    <a:lnTo>
                      <a:pt x="2799" y="16454"/>
                    </a:lnTo>
                    <a:lnTo>
                      <a:pt x="1996" y="16454"/>
                    </a:lnTo>
                    <a:lnTo>
                      <a:pt x="1996" y="13323"/>
                    </a:lnTo>
                    <a:close/>
                    <a:moveTo>
                      <a:pt x="4218" y="13323"/>
                    </a:moveTo>
                    <a:lnTo>
                      <a:pt x="4218" y="16454"/>
                    </a:lnTo>
                    <a:lnTo>
                      <a:pt x="3414" y="16454"/>
                    </a:lnTo>
                    <a:lnTo>
                      <a:pt x="3414" y="13323"/>
                    </a:lnTo>
                    <a:close/>
                    <a:moveTo>
                      <a:pt x="2396" y="0"/>
                    </a:moveTo>
                    <a:lnTo>
                      <a:pt x="2304" y="1813"/>
                    </a:lnTo>
                    <a:lnTo>
                      <a:pt x="2116" y="1813"/>
                    </a:lnTo>
                    <a:lnTo>
                      <a:pt x="2116" y="2185"/>
                    </a:lnTo>
                    <a:lnTo>
                      <a:pt x="1660" y="2185"/>
                    </a:lnTo>
                    <a:lnTo>
                      <a:pt x="1660" y="2556"/>
                    </a:lnTo>
                    <a:lnTo>
                      <a:pt x="1066" y="2556"/>
                    </a:lnTo>
                    <a:lnTo>
                      <a:pt x="1066" y="4480"/>
                    </a:lnTo>
                    <a:lnTo>
                      <a:pt x="435" y="4480"/>
                    </a:lnTo>
                    <a:lnTo>
                      <a:pt x="435" y="8370"/>
                    </a:lnTo>
                    <a:lnTo>
                      <a:pt x="0" y="8370"/>
                    </a:lnTo>
                    <a:lnTo>
                      <a:pt x="0" y="18825"/>
                    </a:lnTo>
                    <a:lnTo>
                      <a:pt x="4788" y="18825"/>
                    </a:lnTo>
                    <a:lnTo>
                      <a:pt x="4788" y="8370"/>
                    </a:lnTo>
                    <a:lnTo>
                      <a:pt x="4359" y="8370"/>
                    </a:lnTo>
                    <a:lnTo>
                      <a:pt x="4359" y="4480"/>
                    </a:lnTo>
                    <a:lnTo>
                      <a:pt x="3728" y="4480"/>
                    </a:lnTo>
                    <a:lnTo>
                      <a:pt x="3728" y="2556"/>
                    </a:lnTo>
                    <a:lnTo>
                      <a:pt x="3133" y="2556"/>
                    </a:lnTo>
                    <a:lnTo>
                      <a:pt x="3133" y="2185"/>
                    </a:lnTo>
                    <a:lnTo>
                      <a:pt x="2678" y="2185"/>
                    </a:lnTo>
                    <a:lnTo>
                      <a:pt x="2678" y="1813"/>
                    </a:lnTo>
                    <a:lnTo>
                      <a:pt x="2489" y="1813"/>
                    </a:lnTo>
                    <a:lnTo>
                      <a:pt x="239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9" name="Google Shape;3379;p21"/>
              <p:cNvSpPr/>
              <p:nvPr/>
            </p:nvSpPr>
            <p:spPr>
              <a:xfrm>
                <a:off x="2494916" y="4672850"/>
                <a:ext cx="119750" cy="470650"/>
              </a:xfrm>
              <a:custGeom>
                <a:avLst/>
                <a:gdLst/>
                <a:ahLst/>
                <a:cxnLst/>
                <a:rect l="l" t="t" r="r" b="b"/>
                <a:pathLst>
                  <a:path w="4790" h="18826" extrusionOk="0">
                    <a:moveTo>
                      <a:pt x="2092" y="4859"/>
                    </a:moveTo>
                    <a:lnTo>
                      <a:pt x="2092" y="7991"/>
                    </a:lnTo>
                    <a:lnTo>
                      <a:pt x="1289" y="7991"/>
                    </a:lnTo>
                    <a:lnTo>
                      <a:pt x="1289" y="4859"/>
                    </a:lnTo>
                    <a:close/>
                    <a:moveTo>
                      <a:pt x="3508" y="4859"/>
                    </a:moveTo>
                    <a:lnTo>
                      <a:pt x="3508" y="7991"/>
                    </a:lnTo>
                    <a:lnTo>
                      <a:pt x="2705" y="7991"/>
                    </a:lnTo>
                    <a:lnTo>
                      <a:pt x="2705" y="4859"/>
                    </a:lnTo>
                    <a:close/>
                    <a:moveTo>
                      <a:pt x="1383" y="9157"/>
                    </a:moveTo>
                    <a:lnTo>
                      <a:pt x="1383" y="12288"/>
                    </a:lnTo>
                    <a:lnTo>
                      <a:pt x="579" y="12288"/>
                    </a:lnTo>
                    <a:lnTo>
                      <a:pt x="579" y="9157"/>
                    </a:lnTo>
                    <a:close/>
                    <a:moveTo>
                      <a:pt x="2801" y="9157"/>
                    </a:moveTo>
                    <a:lnTo>
                      <a:pt x="2801" y="12288"/>
                    </a:lnTo>
                    <a:lnTo>
                      <a:pt x="1996" y="12288"/>
                    </a:lnTo>
                    <a:lnTo>
                      <a:pt x="1996" y="9157"/>
                    </a:lnTo>
                    <a:close/>
                    <a:moveTo>
                      <a:pt x="4218" y="9157"/>
                    </a:moveTo>
                    <a:lnTo>
                      <a:pt x="4218" y="12288"/>
                    </a:lnTo>
                    <a:lnTo>
                      <a:pt x="3414" y="12288"/>
                    </a:lnTo>
                    <a:lnTo>
                      <a:pt x="3414" y="9157"/>
                    </a:lnTo>
                    <a:close/>
                    <a:moveTo>
                      <a:pt x="1383" y="13323"/>
                    </a:moveTo>
                    <a:lnTo>
                      <a:pt x="1383" y="16454"/>
                    </a:lnTo>
                    <a:lnTo>
                      <a:pt x="579" y="16454"/>
                    </a:lnTo>
                    <a:lnTo>
                      <a:pt x="579" y="13323"/>
                    </a:lnTo>
                    <a:close/>
                    <a:moveTo>
                      <a:pt x="2801" y="13323"/>
                    </a:moveTo>
                    <a:lnTo>
                      <a:pt x="2801" y="16454"/>
                    </a:lnTo>
                    <a:lnTo>
                      <a:pt x="1996" y="16454"/>
                    </a:lnTo>
                    <a:lnTo>
                      <a:pt x="1996" y="13323"/>
                    </a:lnTo>
                    <a:close/>
                    <a:moveTo>
                      <a:pt x="4218" y="13323"/>
                    </a:moveTo>
                    <a:lnTo>
                      <a:pt x="4218" y="16454"/>
                    </a:lnTo>
                    <a:lnTo>
                      <a:pt x="3414" y="16454"/>
                    </a:lnTo>
                    <a:lnTo>
                      <a:pt x="3414" y="13323"/>
                    </a:lnTo>
                    <a:close/>
                    <a:moveTo>
                      <a:pt x="2398" y="0"/>
                    </a:moveTo>
                    <a:lnTo>
                      <a:pt x="2305" y="1813"/>
                    </a:lnTo>
                    <a:lnTo>
                      <a:pt x="2116" y="1813"/>
                    </a:lnTo>
                    <a:lnTo>
                      <a:pt x="2116" y="2185"/>
                    </a:lnTo>
                    <a:lnTo>
                      <a:pt x="1661" y="2185"/>
                    </a:lnTo>
                    <a:lnTo>
                      <a:pt x="1661" y="2556"/>
                    </a:lnTo>
                    <a:lnTo>
                      <a:pt x="1066" y="2556"/>
                    </a:lnTo>
                    <a:lnTo>
                      <a:pt x="1066" y="4480"/>
                    </a:lnTo>
                    <a:lnTo>
                      <a:pt x="435" y="4480"/>
                    </a:lnTo>
                    <a:lnTo>
                      <a:pt x="435" y="8370"/>
                    </a:lnTo>
                    <a:lnTo>
                      <a:pt x="1" y="8370"/>
                    </a:lnTo>
                    <a:lnTo>
                      <a:pt x="1" y="18825"/>
                    </a:lnTo>
                    <a:lnTo>
                      <a:pt x="4790" y="18825"/>
                    </a:lnTo>
                    <a:lnTo>
                      <a:pt x="4790" y="8370"/>
                    </a:lnTo>
                    <a:lnTo>
                      <a:pt x="4361" y="8370"/>
                    </a:lnTo>
                    <a:lnTo>
                      <a:pt x="4361" y="4480"/>
                    </a:lnTo>
                    <a:lnTo>
                      <a:pt x="3729" y="4480"/>
                    </a:lnTo>
                    <a:lnTo>
                      <a:pt x="3729" y="2556"/>
                    </a:lnTo>
                    <a:lnTo>
                      <a:pt x="3134" y="2556"/>
                    </a:lnTo>
                    <a:lnTo>
                      <a:pt x="3134" y="2185"/>
                    </a:lnTo>
                    <a:lnTo>
                      <a:pt x="2680" y="2185"/>
                    </a:lnTo>
                    <a:lnTo>
                      <a:pt x="2680" y="1813"/>
                    </a:lnTo>
                    <a:lnTo>
                      <a:pt x="2491" y="1813"/>
                    </a:lnTo>
                    <a:lnTo>
                      <a:pt x="239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0" name="Google Shape;3380;p21"/>
              <p:cNvSpPr/>
              <p:nvPr/>
            </p:nvSpPr>
            <p:spPr>
              <a:xfrm>
                <a:off x="2187266" y="4903350"/>
                <a:ext cx="66450" cy="240075"/>
              </a:xfrm>
              <a:custGeom>
                <a:avLst/>
                <a:gdLst/>
                <a:ahLst/>
                <a:cxnLst/>
                <a:rect l="l" t="t" r="r" b="b"/>
                <a:pathLst>
                  <a:path w="2658" h="9603" extrusionOk="0">
                    <a:moveTo>
                      <a:pt x="1678" y="1328"/>
                    </a:moveTo>
                    <a:lnTo>
                      <a:pt x="1678" y="1638"/>
                    </a:lnTo>
                    <a:lnTo>
                      <a:pt x="370" y="1638"/>
                    </a:lnTo>
                    <a:lnTo>
                      <a:pt x="370" y="1328"/>
                    </a:lnTo>
                    <a:close/>
                    <a:moveTo>
                      <a:pt x="2028" y="2215"/>
                    </a:moveTo>
                    <a:lnTo>
                      <a:pt x="2028" y="2524"/>
                    </a:lnTo>
                    <a:lnTo>
                      <a:pt x="370" y="2524"/>
                    </a:lnTo>
                    <a:lnTo>
                      <a:pt x="370" y="2215"/>
                    </a:lnTo>
                    <a:close/>
                    <a:moveTo>
                      <a:pt x="2290" y="3102"/>
                    </a:moveTo>
                    <a:lnTo>
                      <a:pt x="2290" y="3412"/>
                    </a:lnTo>
                    <a:lnTo>
                      <a:pt x="370" y="3412"/>
                    </a:lnTo>
                    <a:lnTo>
                      <a:pt x="370" y="3102"/>
                    </a:lnTo>
                    <a:close/>
                    <a:moveTo>
                      <a:pt x="2290" y="3987"/>
                    </a:moveTo>
                    <a:lnTo>
                      <a:pt x="2290" y="4298"/>
                    </a:lnTo>
                    <a:lnTo>
                      <a:pt x="370" y="4298"/>
                    </a:lnTo>
                    <a:lnTo>
                      <a:pt x="370" y="3987"/>
                    </a:lnTo>
                    <a:close/>
                    <a:moveTo>
                      <a:pt x="2290" y="4875"/>
                    </a:moveTo>
                    <a:lnTo>
                      <a:pt x="2290" y="5185"/>
                    </a:lnTo>
                    <a:lnTo>
                      <a:pt x="370" y="5185"/>
                    </a:lnTo>
                    <a:lnTo>
                      <a:pt x="370" y="4875"/>
                    </a:lnTo>
                    <a:close/>
                    <a:moveTo>
                      <a:pt x="2290" y="5761"/>
                    </a:moveTo>
                    <a:lnTo>
                      <a:pt x="2290" y="6071"/>
                    </a:lnTo>
                    <a:lnTo>
                      <a:pt x="370" y="6071"/>
                    </a:lnTo>
                    <a:lnTo>
                      <a:pt x="370" y="5761"/>
                    </a:lnTo>
                    <a:close/>
                    <a:moveTo>
                      <a:pt x="2290" y="6649"/>
                    </a:moveTo>
                    <a:lnTo>
                      <a:pt x="2290" y="6959"/>
                    </a:lnTo>
                    <a:lnTo>
                      <a:pt x="370" y="6959"/>
                    </a:lnTo>
                    <a:lnTo>
                      <a:pt x="370" y="6649"/>
                    </a:lnTo>
                    <a:close/>
                    <a:moveTo>
                      <a:pt x="2290" y="7536"/>
                    </a:moveTo>
                    <a:lnTo>
                      <a:pt x="2290" y="7846"/>
                    </a:lnTo>
                    <a:lnTo>
                      <a:pt x="370" y="7846"/>
                    </a:lnTo>
                    <a:lnTo>
                      <a:pt x="370" y="7536"/>
                    </a:lnTo>
                    <a:close/>
                    <a:moveTo>
                      <a:pt x="2290" y="8423"/>
                    </a:moveTo>
                    <a:lnTo>
                      <a:pt x="2290" y="8733"/>
                    </a:lnTo>
                    <a:lnTo>
                      <a:pt x="370" y="8733"/>
                    </a:lnTo>
                    <a:lnTo>
                      <a:pt x="370" y="8423"/>
                    </a:lnTo>
                    <a:close/>
                    <a:moveTo>
                      <a:pt x="1" y="0"/>
                    </a:moveTo>
                    <a:lnTo>
                      <a:pt x="1" y="9603"/>
                    </a:lnTo>
                    <a:lnTo>
                      <a:pt x="2656" y="9603"/>
                    </a:lnTo>
                    <a:lnTo>
                      <a:pt x="2656" y="3780"/>
                    </a:lnTo>
                    <a:cubicBezTo>
                      <a:pt x="2658" y="19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1" name="Google Shape;3381;p21"/>
              <p:cNvSpPr/>
              <p:nvPr/>
            </p:nvSpPr>
            <p:spPr>
              <a:xfrm>
                <a:off x="1833191" y="4904475"/>
                <a:ext cx="72700" cy="239025"/>
              </a:xfrm>
              <a:custGeom>
                <a:avLst/>
                <a:gdLst/>
                <a:ahLst/>
                <a:cxnLst/>
                <a:rect l="l" t="t" r="r" b="b"/>
                <a:pathLst>
                  <a:path w="2908" h="9561" extrusionOk="0">
                    <a:moveTo>
                      <a:pt x="2414" y="901"/>
                    </a:moveTo>
                    <a:lnTo>
                      <a:pt x="2414" y="1210"/>
                    </a:lnTo>
                    <a:lnTo>
                      <a:pt x="494" y="1210"/>
                    </a:lnTo>
                    <a:lnTo>
                      <a:pt x="494" y="901"/>
                    </a:lnTo>
                    <a:close/>
                    <a:moveTo>
                      <a:pt x="2414" y="1773"/>
                    </a:moveTo>
                    <a:lnTo>
                      <a:pt x="2414" y="2083"/>
                    </a:lnTo>
                    <a:lnTo>
                      <a:pt x="494" y="2083"/>
                    </a:lnTo>
                    <a:lnTo>
                      <a:pt x="494" y="1773"/>
                    </a:lnTo>
                    <a:close/>
                    <a:moveTo>
                      <a:pt x="2414" y="2643"/>
                    </a:moveTo>
                    <a:lnTo>
                      <a:pt x="2414" y="2953"/>
                    </a:lnTo>
                    <a:lnTo>
                      <a:pt x="494" y="2953"/>
                    </a:lnTo>
                    <a:lnTo>
                      <a:pt x="494" y="2643"/>
                    </a:lnTo>
                    <a:close/>
                    <a:moveTo>
                      <a:pt x="2414" y="3514"/>
                    </a:moveTo>
                    <a:lnTo>
                      <a:pt x="2414" y="3825"/>
                    </a:lnTo>
                    <a:lnTo>
                      <a:pt x="494" y="3825"/>
                    </a:lnTo>
                    <a:lnTo>
                      <a:pt x="494" y="3514"/>
                    </a:lnTo>
                    <a:close/>
                    <a:moveTo>
                      <a:pt x="2414" y="4387"/>
                    </a:moveTo>
                    <a:lnTo>
                      <a:pt x="2414" y="4696"/>
                    </a:lnTo>
                    <a:lnTo>
                      <a:pt x="494" y="4696"/>
                    </a:lnTo>
                    <a:lnTo>
                      <a:pt x="494" y="4387"/>
                    </a:lnTo>
                    <a:close/>
                    <a:moveTo>
                      <a:pt x="2414" y="5257"/>
                    </a:moveTo>
                    <a:lnTo>
                      <a:pt x="2414" y="5566"/>
                    </a:lnTo>
                    <a:lnTo>
                      <a:pt x="494" y="5566"/>
                    </a:lnTo>
                    <a:lnTo>
                      <a:pt x="494" y="5257"/>
                    </a:lnTo>
                    <a:close/>
                    <a:moveTo>
                      <a:pt x="2414" y="6129"/>
                    </a:moveTo>
                    <a:lnTo>
                      <a:pt x="2414" y="6439"/>
                    </a:lnTo>
                    <a:lnTo>
                      <a:pt x="494" y="6439"/>
                    </a:lnTo>
                    <a:lnTo>
                      <a:pt x="494" y="6129"/>
                    </a:lnTo>
                    <a:close/>
                    <a:moveTo>
                      <a:pt x="2414" y="7000"/>
                    </a:moveTo>
                    <a:lnTo>
                      <a:pt x="2414" y="7310"/>
                    </a:lnTo>
                    <a:lnTo>
                      <a:pt x="494" y="7310"/>
                    </a:lnTo>
                    <a:lnTo>
                      <a:pt x="494" y="7000"/>
                    </a:lnTo>
                    <a:close/>
                    <a:moveTo>
                      <a:pt x="2414" y="7873"/>
                    </a:moveTo>
                    <a:lnTo>
                      <a:pt x="2414" y="8181"/>
                    </a:lnTo>
                    <a:lnTo>
                      <a:pt x="494" y="8181"/>
                    </a:lnTo>
                    <a:lnTo>
                      <a:pt x="494" y="7873"/>
                    </a:lnTo>
                    <a:close/>
                    <a:moveTo>
                      <a:pt x="2414" y="8743"/>
                    </a:moveTo>
                    <a:lnTo>
                      <a:pt x="2414" y="9053"/>
                    </a:lnTo>
                    <a:lnTo>
                      <a:pt x="494" y="9053"/>
                    </a:lnTo>
                    <a:lnTo>
                      <a:pt x="494" y="8743"/>
                    </a:lnTo>
                    <a:close/>
                    <a:moveTo>
                      <a:pt x="0" y="0"/>
                    </a:moveTo>
                    <a:lnTo>
                      <a:pt x="0" y="510"/>
                    </a:lnTo>
                    <a:lnTo>
                      <a:pt x="126" y="510"/>
                    </a:lnTo>
                    <a:lnTo>
                      <a:pt x="126" y="9560"/>
                    </a:lnTo>
                    <a:lnTo>
                      <a:pt x="2781" y="9560"/>
                    </a:lnTo>
                    <a:lnTo>
                      <a:pt x="2781" y="510"/>
                    </a:lnTo>
                    <a:lnTo>
                      <a:pt x="2907" y="510"/>
                    </a:lnTo>
                    <a:lnTo>
                      <a:pt x="290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2" name="Google Shape;3382;p21"/>
              <p:cNvSpPr/>
              <p:nvPr/>
            </p:nvSpPr>
            <p:spPr>
              <a:xfrm>
                <a:off x="1911141" y="4877275"/>
                <a:ext cx="85650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0646" extrusionOk="0">
                    <a:moveTo>
                      <a:pt x="1005" y="615"/>
                    </a:moveTo>
                    <a:lnTo>
                      <a:pt x="1005" y="1312"/>
                    </a:lnTo>
                    <a:lnTo>
                      <a:pt x="309" y="1312"/>
                    </a:lnTo>
                    <a:lnTo>
                      <a:pt x="309" y="615"/>
                    </a:lnTo>
                    <a:close/>
                    <a:moveTo>
                      <a:pt x="2062" y="615"/>
                    </a:moveTo>
                    <a:lnTo>
                      <a:pt x="2062" y="1312"/>
                    </a:lnTo>
                    <a:lnTo>
                      <a:pt x="1364" y="1312"/>
                    </a:lnTo>
                    <a:lnTo>
                      <a:pt x="1364" y="615"/>
                    </a:lnTo>
                    <a:close/>
                    <a:moveTo>
                      <a:pt x="3117" y="615"/>
                    </a:moveTo>
                    <a:lnTo>
                      <a:pt x="3117" y="1312"/>
                    </a:lnTo>
                    <a:lnTo>
                      <a:pt x="2419" y="1312"/>
                    </a:lnTo>
                    <a:lnTo>
                      <a:pt x="2419" y="615"/>
                    </a:lnTo>
                    <a:close/>
                    <a:moveTo>
                      <a:pt x="1005" y="1578"/>
                    </a:moveTo>
                    <a:lnTo>
                      <a:pt x="1005" y="2276"/>
                    </a:lnTo>
                    <a:lnTo>
                      <a:pt x="309" y="2276"/>
                    </a:lnTo>
                    <a:lnTo>
                      <a:pt x="309" y="1578"/>
                    </a:lnTo>
                    <a:close/>
                    <a:moveTo>
                      <a:pt x="3117" y="1578"/>
                    </a:moveTo>
                    <a:lnTo>
                      <a:pt x="3117" y="2276"/>
                    </a:lnTo>
                    <a:lnTo>
                      <a:pt x="2419" y="2276"/>
                    </a:lnTo>
                    <a:lnTo>
                      <a:pt x="2419" y="1578"/>
                    </a:lnTo>
                    <a:close/>
                    <a:moveTo>
                      <a:pt x="2062" y="2540"/>
                    </a:moveTo>
                    <a:lnTo>
                      <a:pt x="2062" y="3236"/>
                    </a:lnTo>
                    <a:lnTo>
                      <a:pt x="1364" y="3236"/>
                    </a:lnTo>
                    <a:lnTo>
                      <a:pt x="1364" y="2540"/>
                    </a:lnTo>
                    <a:close/>
                    <a:moveTo>
                      <a:pt x="3117" y="2540"/>
                    </a:moveTo>
                    <a:lnTo>
                      <a:pt x="3117" y="3236"/>
                    </a:lnTo>
                    <a:lnTo>
                      <a:pt x="2419" y="3236"/>
                    </a:lnTo>
                    <a:lnTo>
                      <a:pt x="2419" y="2540"/>
                    </a:lnTo>
                    <a:close/>
                    <a:moveTo>
                      <a:pt x="1005" y="3501"/>
                    </a:moveTo>
                    <a:lnTo>
                      <a:pt x="1005" y="4198"/>
                    </a:lnTo>
                    <a:lnTo>
                      <a:pt x="309" y="4198"/>
                    </a:lnTo>
                    <a:lnTo>
                      <a:pt x="309" y="3501"/>
                    </a:lnTo>
                    <a:close/>
                    <a:moveTo>
                      <a:pt x="3117" y="3501"/>
                    </a:moveTo>
                    <a:lnTo>
                      <a:pt x="3117" y="4198"/>
                    </a:lnTo>
                    <a:lnTo>
                      <a:pt x="2419" y="4198"/>
                    </a:lnTo>
                    <a:lnTo>
                      <a:pt x="2419" y="3501"/>
                    </a:lnTo>
                    <a:close/>
                    <a:moveTo>
                      <a:pt x="1005" y="4463"/>
                    </a:moveTo>
                    <a:lnTo>
                      <a:pt x="1005" y="5160"/>
                    </a:lnTo>
                    <a:lnTo>
                      <a:pt x="309" y="5160"/>
                    </a:lnTo>
                    <a:lnTo>
                      <a:pt x="309" y="4463"/>
                    </a:lnTo>
                    <a:close/>
                    <a:moveTo>
                      <a:pt x="2062" y="4463"/>
                    </a:moveTo>
                    <a:lnTo>
                      <a:pt x="2062" y="5160"/>
                    </a:lnTo>
                    <a:lnTo>
                      <a:pt x="1364" y="5160"/>
                    </a:lnTo>
                    <a:lnTo>
                      <a:pt x="1364" y="4463"/>
                    </a:lnTo>
                    <a:close/>
                    <a:moveTo>
                      <a:pt x="2062" y="5424"/>
                    </a:moveTo>
                    <a:lnTo>
                      <a:pt x="2062" y="6122"/>
                    </a:lnTo>
                    <a:lnTo>
                      <a:pt x="1364" y="6122"/>
                    </a:lnTo>
                    <a:lnTo>
                      <a:pt x="1364" y="5424"/>
                    </a:lnTo>
                    <a:close/>
                    <a:moveTo>
                      <a:pt x="3117" y="5424"/>
                    </a:moveTo>
                    <a:lnTo>
                      <a:pt x="3117" y="6122"/>
                    </a:lnTo>
                    <a:lnTo>
                      <a:pt x="2419" y="6122"/>
                    </a:lnTo>
                    <a:lnTo>
                      <a:pt x="2419" y="5424"/>
                    </a:lnTo>
                    <a:close/>
                    <a:moveTo>
                      <a:pt x="1005" y="6388"/>
                    </a:moveTo>
                    <a:lnTo>
                      <a:pt x="1005" y="7085"/>
                    </a:lnTo>
                    <a:lnTo>
                      <a:pt x="309" y="7085"/>
                    </a:lnTo>
                    <a:lnTo>
                      <a:pt x="309" y="6388"/>
                    </a:lnTo>
                    <a:close/>
                    <a:moveTo>
                      <a:pt x="2062" y="6388"/>
                    </a:moveTo>
                    <a:lnTo>
                      <a:pt x="2062" y="7085"/>
                    </a:lnTo>
                    <a:lnTo>
                      <a:pt x="1364" y="7085"/>
                    </a:lnTo>
                    <a:lnTo>
                      <a:pt x="1364" y="6388"/>
                    </a:lnTo>
                    <a:close/>
                    <a:moveTo>
                      <a:pt x="2062" y="7348"/>
                    </a:moveTo>
                    <a:lnTo>
                      <a:pt x="2062" y="8046"/>
                    </a:lnTo>
                    <a:lnTo>
                      <a:pt x="1364" y="8046"/>
                    </a:lnTo>
                    <a:lnTo>
                      <a:pt x="1364" y="7348"/>
                    </a:lnTo>
                    <a:close/>
                    <a:moveTo>
                      <a:pt x="3117" y="7348"/>
                    </a:moveTo>
                    <a:lnTo>
                      <a:pt x="3117" y="8046"/>
                    </a:lnTo>
                    <a:lnTo>
                      <a:pt x="2419" y="8046"/>
                    </a:lnTo>
                    <a:lnTo>
                      <a:pt x="2419" y="7348"/>
                    </a:lnTo>
                    <a:close/>
                    <a:moveTo>
                      <a:pt x="1005" y="8310"/>
                    </a:moveTo>
                    <a:lnTo>
                      <a:pt x="1005" y="9008"/>
                    </a:lnTo>
                    <a:lnTo>
                      <a:pt x="309" y="9008"/>
                    </a:lnTo>
                    <a:lnTo>
                      <a:pt x="309" y="8310"/>
                    </a:lnTo>
                    <a:close/>
                    <a:moveTo>
                      <a:pt x="2062" y="8310"/>
                    </a:moveTo>
                    <a:lnTo>
                      <a:pt x="2062" y="9008"/>
                    </a:lnTo>
                    <a:lnTo>
                      <a:pt x="1364" y="9008"/>
                    </a:lnTo>
                    <a:lnTo>
                      <a:pt x="1364" y="8310"/>
                    </a:lnTo>
                    <a:close/>
                    <a:moveTo>
                      <a:pt x="3117" y="8310"/>
                    </a:moveTo>
                    <a:lnTo>
                      <a:pt x="3117" y="9008"/>
                    </a:lnTo>
                    <a:lnTo>
                      <a:pt x="2419" y="9008"/>
                    </a:lnTo>
                    <a:lnTo>
                      <a:pt x="2419" y="8310"/>
                    </a:lnTo>
                    <a:close/>
                    <a:moveTo>
                      <a:pt x="1005" y="9272"/>
                    </a:moveTo>
                    <a:lnTo>
                      <a:pt x="1005" y="9969"/>
                    </a:lnTo>
                    <a:lnTo>
                      <a:pt x="309" y="9969"/>
                    </a:lnTo>
                    <a:lnTo>
                      <a:pt x="309" y="9272"/>
                    </a:lnTo>
                    <a:close/>
                    <a:moveTo>
                      <a:pt x="3117" y="9272"/>
                    </a:moveTo>
                    <a:lnTo>
                      <a:pt x="3117" y="9969"/>
                    </a:lnTo>
                    <a:lnTo>
                      <a:pt x="2419" y="9969"/>
                    </a:lnTo>
                    <a:lnTo>
                      <a:pt x="2419" y="9272"/>
                    </a:lnTo>
                    <a:close/>
                    <a:moveTo>
                      <a:pt x="1" y="1"/>
                    </a:moveTo>
                    <a:lnTo>
                      <a:pt x="1" y="10646"/>
                    </a:lnTo>
                    <a:lnTo>
                      <a:pt x="3425" y="10646"/>
                    </a:lnTo>
                    <a:lnTo>
                      <a:pt x="342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3" name="Google Shape;3383;p21"/>
              <p:cNvSpPr/>
              <p:nvPr/>
            </p:nvSpPr>
            <p:spPr>
              <a:xfrm>
                <a:off x="2094541" y="4877275"/>
                <a:ext cx="85650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0646" extrusionOk="0">
                    <a:moveTo>
                      <a:pt x="1007" y="615"/>
                    </a:moveTo>
                    <a:lnTo>
                      <a:pt x="1007" y="1312"/>
                    </a:lnTo>
                    <a:lnTo>
                      <a:pt x="309" y="1312"/>
                    </a:lnTo>
                    <a:lnTo>
                      <a:pt x="309" y="615"/>
                    </a:lnTo>
                    <a:close/>
                    <a:moveTo>
                      <a:pt x="2063" y="615"/>
                    </a:moveTo>
                    <a:lnTo>
                      <a:pt x="2063" y="1312"/>
                    </a:lnTo>
                    <a:lnTo>
                      <a:pt x="1366" y="1312"/>
                    </a:lnTo>
                    <a:lnTo>
                      <a:pt x="1366" y="615"/>
                    </a:lnTo>
                    <a:close/>
                    <a:moveTo>
                      <a:pt x="3117" y="615"/>
                    </a:moveTo>
                    <a:lnTo>
                      <a:pt x="3117" y="1312"/>
                    </a:lnTo>
                    <a:lnTo>
                      <a:pt x="2420" y="1312"/>
                    </a:lnTo>
                    <a:lnTo>
                      <a:pt x="2420" y="615"/>
                    </a:lnTo>
                    <a:close/>
                    <a:moveTo>
                      <a:pt x="1007" y="1578"/>
                    </a:moveTo>
                    <a:lnTo>
                      <a:pt x="1007" y="2276"/>
                    </a:lnTo>
                    <a:lnTo>
                      <a:pt x="309" y="2276"/>
                    </a:lnTo>
                    <a:lnTo>
                      <a:pt x="309" y="1578"/>
                    </a:lnTo>
                    <a:close/>
                    <a:moveTo>
                      <a:pt x="3117" y="1578"/>
                    </a:moveTo>
                    <a:lnTo>
                      <a:pt x="3117" y="2276"/>
                    </a:lnTo>
                    <a:lnTo>
                      <a:pt x="2420" y="2276"/>
                    </a:lnTo>
                    <a:lnTo>
                      <a:pt x="2420" y="1578"/>
                    </a:lnTo>
                    <a:close/>
                    <a:moveTo>
                      <a:pt x="2063" y="2540"/>
                    </a:moveTo>
                    <a:lnTo>
                      <a:pt x="2063" y="3236"/>
                    </a:lnTo>
                    <a:lnTo>
                      <a:pt x="1366" y="3236"/>
                    </a:lnTo>
                    <a:lnTo>
                      <a:pt x="1366" y="2540"/>
                    </a:lnTo>
                    <a:close/>
                    <a:moveTo>
                      <a:pt x="3117" y="2540"/>
                    </a:moveTo>
                    <a:lnTo>
                      <a:pt x="3117" y="3236"/>
                    </a:lnTo>
                    <a:lnTo>
                      <a:pt x="2420" y="3236"/>
                    </a:lnTo>
                    <a:lnTo>
                      <a:pt x="2420" y="2540"/>
                    </a:lnTo>
                    <a:close/>
                    <a:moveTo>
                      <a:pt x="1007" y="3501"/>
                    </a:moveTo>
                    <a:lnTo>
                      <a:pt x="1007" y="4198"/>
                    </a:lnTo>
                    <a:lnTo>
                      <a:pt x="309" y="4198"/>
                    </a:lnTo>
                    <a:lnTo>
                      <a:pt x="309" y="3501"/>
                    </a:lnTo>
                    <a:close/>
                    <a:moveTo>
                      <a:pt x="3117" y="3501"/>
                    </a:moveTo>
                    <a:lnTo>
                      <a:pt x="3117" y="4198"/>
                    </a:lnTo>
                    <a:lnTo>
                      <a:pt x="2420" y="4198"/>
                    </a:lnTo>
                    <a:lnTo>
                      <a:pt x="2420" y="3501"/>
                    </a:lnTo>
                    <a:close/>
                    <a:moveTo>
                      <a:pt x="1007" y="4463"/>
                    </a:moveTo>
                    <a:lnTo>
                      <a:pt x="1007" y="5160"/>
                    </a:lnTo>
                    <a:lnTo>
                      <a:pt x="309" y="5160"/>
                    </a:lnTo>
                    <a:lnTo>
                      <a:pt x="309" y="4463"/>
                    </a:lnTo>
                    <a:close/>
                    <a:moveTo>
                      <a:pt x="2063" y="4463"/>
                    </a:moveTo>
                    <a:lnTo>
                      <a:pt x="2063" y="5160"/>
                    </a:lnTo>
                    <a:lnTo>
                      <a:pt x="1366" y="5160"/>
                    </a:lnTo>
                    <a:lnTo>
                      <a:pt x="1366" y="4463"/>
                    </a:lnTo>
                    <a:close/>
                    <a:moveTo>
                      <a:pt x="2063" y="5424"/>
                    </a:moveTo>
                    <a:lnTo>
                      <a:pt x="2063" y="6122"/>
                    </a:lnTo>
                    <a:lnTo>
                      <a:pt x="1366" y="6122"/>
                    </a:lnTo>
                    <a:lnTo>
                      <a:pt x="1366" y="5424"/>
                    </a:lnTo>
                    <a:close/>
                    <a:moveTo>
                      <a:pt x="3117" y="5424"/>
                    </a:moveTo>
                    <a:lnTo>
                      <a:pt x="3117" y="6122"/>
                    </a:lnTo>
                    <a:lnTo>
                      <a:pt x="2420" y="6122"/>
                    </a:lnTo>
                    <a:lnTo>
                      <a:pt x="2420" y="5424"/>
                    </a:lnTo>
                    <a:close/>
                    <a:moveTo>
                      <a:pt x="1007" y="6388"/>
                    </a:moveTo>
                    <a:lnTo>
                      <a:pt x="1007" y="7085"/>
                    </a:lnTo>
                    <a:lnTo>
                      <a:pt x="309" y="7085"/>
                    </a:lnTo>
                    <a:lnTo>
                      <a:pt x="309" y="6388"/>
                    </a:lnTo>
                    <a:close/>
                    <a:moveTo>
                      <a:pt x="2063" y="6388"/>
                    </a:moveTo>
                    <a:lnTo>
                      <a:pt x="2063" y="7085"/>
                    </a:lnTo>
                    <a:lnTo>
                      <a:pt x="1366" y="7085"/>
                    </a:lnTo>
                    <a:lnTo>
                      <a:pt x="1366" y="6388"/>
                    </a:lnTo>
                    <a:close/>
                    <a:moveTo>
                      <a:pt x="2063" y="7348"/>
                    </a:moveTo>
                    <a:lnTo>
                      <a:pt x="2063" y="8046"/>
                    </a:lnTo>
                    <a:lnTo>
                      <a:pt x="1366" y="8046"/>
                    </a:lnTo>
                    <a:lnTo>
                      <a:pt x="1366" y="7348"/>
                    </a:lnTo>
                    <a:close/>
                    <a:moveTo>
                      <a:pt x="3117" y="7348"/>
                    </a:moveTo>
                    <a:lnTo>
                      <a:pt x="3117" y="8046"/>
                    </a:lnTo>
                    <a:lnTo>
                      <a:pt x="2420" y="8046"/>
                    </a:lnTo>
                    <a:lnTo>
                      <a:pt x="2420" y="7348"/>
                    </a:lnTo>
                    <a:close/>
                    <a:moveTo>
                      <a:pt x="1007" y="8310"/>
                    </a:moveTo>
                    <a:lnTo>
                      <a:pt x="1007" y="9008"/>
                    </a:lnTo>
                    <a:lnTo>
                      <a:pt x="309" y="9008"/>
                    </a:lnTo>
                    <a:lnTo>
                      <a:pt x="309" y="8310"/>
                    </a:lnTo>
                    <a:close/>
                    <a:moveTo>
                      <a:pt x="2063" y="8310"/>
                    </a:moveTo>
                    <a:lnTo>
                      <a:pt x="2063" y="9008"/>
                    </a:lnTo>
                    <a:lnTo>
                      <a:pt x="1366" y="9008"/>
                    </a:lnTo>
                    <a:lnTo>
                      <a:pt x="1366" y="8310"/>
                    </a:lnTo>
                    <a:close/>
                    <a:moveTo>
                      <a:pt x="3117" y="8310"/>
                    </a:moveTo>
                    <a:lnTo>
                      <a:pt x="3117" y="9008"/>
                    </a:lnTo>
                    <a:lnTo>
                      <a:pt x="2420" y="9008"/>
                    </a:lnTo>
                    <a:lnTo>
                      <a:pt x="2420" y="8310"/>
                    </a:lnTo>
                    <a:close/>
                    <a:moveTo>
                      <a:pt x="1007" y="9272"/>
                    </a:moveTo>
                    <a:lnTo>
                      <a:pt x="1007" y="9969"/>
                    </a:lnTo>
                    <a:lnTo>
                      <a:pt x="309" y="9969"/>
                    </a:lnTo>
                    <a:lnTo>
                      <a:pt x="309" y="9272"/>
                    </a:lnTo>
                    <a:close/>
                    <a:moveTo>
                      <a:pt x="3117" y="9272"/>
                    </a:moveTo>
                    <a:lnTo>
                      <a:pt x="3117" y="9969"/>
                    </a:lnTo>
                    <a:lnTo>
                      <a:pt x="2420" y="9969"/>
                    </a:lnTo>
                    <a:lnTo>
                      <a:pt x="2420" y="9272"/>
                    </a:lnTo>
                    <a:close/>
                    <a:moveTo>
                      <a:pt x="1" y="1"/>
                    </a:moveTo>
                    <a:lnTo>
                      <a:pt x="1" y="10646"/>
                    </a:lnTo>
                    <a:lnTo>
                      <a:pt x="3425" y="10646"/>
                    </a:lnTo>
                    <a:lnTo>
                      <a:pt x="342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4" name="Google Shape;3384;p21"/>
              <p:cNvSpPr/>
              <p:nvPr/>
            </p:nvSpPr>
            <p:spPr>
              <a:xfrm>
                <a:off x="2260841" y="4988825"/>
                <a:ext cx="49750" cy="154600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6184" extrusionOk="0">
                    <a:moveTo>
                      <a:pt x="583" y="358"/>
                    </a:moveTo>
                    <a:lnTo>
                      <a:pt x="583" y="762"/>
                    </a:lnTo>
                    <a:lnTo>
                      <a:pt x="179" y="762"/>
                    </a:lnTo>
                    <a:lnTo>
                      <a:pt x="179" y="358"/>
                    </a:lnTo>
                    <a:close/>
                    <a:moveTo>
                      <a:pt x="1196" y="358"/>
                    </a:moveTo>
                    <a:lnTo>
                      <a:pt x="1196" y="762"/>
                    </a:lnTo>
                    <a:lnTo>
                      <a:pt x="791" y="762"/>
                    </a:lnTo>
                    <a:lnTo>
                      <a:pt x="791" y="358"/>
                    </a:lnTo>
                    <a:close/>
                    <a:moveTo>
                      <a:pt x="1810" y="358"/>
                    </a:moveTo>
                    <a:lnTo>
                      <a:pt x="1810" y="762"/>
                    </a:lnTo>
                    <a:lnTo>
                      <a:pt x="1405" y="762"/>
                    </a:lnTo>
                    <a:lnTo>
                      <a:pt x="1405" y="358"/>
                    </a:lnTo>
                    <a:close/>
                    <a:moveTo>
                      <a:pt x="583" y="917"/>
                    </a:moveTo>
                    <a:lnTo>
                      <a:pt x="583" y="1321"/>
                    </a:lnTo>
                    <a:lnTo>
                      <a:pt x="179" y="1321"/>
                    </a:lnTo>
                    <a:lnTo>
                      <a:pt x="179" y="917"/>
                    </a:lnTo>
                    <a:close/>
                    <a:moveTo>
                      <a:pt x="1810" y="917"/>
                    </a:moveTo>
                    <a:lnTo>
                      <a:pt x="1810" y="1321"/>
                    </a:lnTo>
                    <a:lnTo>
                      <a:pt x="1405" y="1321"/>
                    </a:lnTo>
                    <a:lnTo>
                      <a:pt x="1405" y="917"/>
                    </a:lnTo>
                    <a:close/>
                    <a:moveTo>
                      <a:pt x="1196" y="1475"/>
                    </a:moveTo>
                    <a:lnTo>
                      <a:pt x="1196" y="1880"/>
                    </a:lnTo>
                    <a:lnTo>
                      <a:pt x="791" y="1880"/>
                    </a:lnTo>
                    <a:lnTo>
                      <a:pt x="791" y="1475"/>
                    </a:lnTo>
                    <a:close/>
                    <a:moveTo>
                      <a:pt x="1810" y="1475"/>
                    </a:moveTo>
                    <a:lnTo>
                      <a:pt x="1810" y="1880"/>
                    </a:lnTo>
                    <a:lnTo>
                      <a:pt x="1405" y="1880"/>
                    </a:lnTo>
                    <a:lnTo>
                      <a:pt x="1405" y="1475"/>
                    </a:lnTo>
                    <a:close/>
                    <a:moveTo>
                      <a:pt x="583" y="2034"/>
                    </a:moveTo>
                    <a:lnTo>
                      <a:pt x="583" y="2438"/>
                    </a:lnTo>
                    <a:lnTo>
                      <a:pt x="179" y="2438"/>
                    </a:lnTo>
                    <a:lnTo>
                      <a:pt x="179" y="2034"/>
                    </a:lnTo>
                    <a:close/>
                    <a:moveTo>
                      <a:pt x="1810" y="2034"/>
                    </a:moveTo>
                    <a:lnTo>
                      <a:pt x="1810" y="2438"/>
                    </a:lnTo>
                    <a:lnTo>
                      <a:pt x="1405" y="2438"/>
                    </a:lnTo>
                    <a:lnTo>
                      <a:pt x="1405" y="2034"/>
                    </a:lnTo>
                    <a:close/>
                    <a:moveTo>
                      <a:pt x="583" y="2593"/>
                    </a:moveTo>
                    <a:lnTo>
                      <a:pt x="583" y="2997"/>
                    </a:lnTo>
                    <a:lnTo>
                      <a:pt x="179" y="2997"/>
                    </a:lnTo>
                    <a:lnTo>
                      <a:pt x="179" y="2593"/>
                    </a:lnTo>
                    <a:close/>
                    <a:moveTo>
                      <a:pt x="1196" y="2593"/>
                    </a:moveTo>
                    <a:lnTo>
                      <a:pt x="1196" y="2997"/>
                    </a:lnTo>
                    <a:lnTo>
                      <a:pt x="791" y="2997"/>
                    </a:lnTo>
                    <a:lnTo>
                      <a:pt x="791" y="2593"/>
                    </a:lnTo>
                    <a:close/>
                    <a:moveTo>
                      <a:pt x="1196" y="3152"/>
                    </a:moveTo>
                    <a:lnTo>
                      <a:pt x="1196" y="3556"/>
                    </a:lnTo>
                    <a:lnTo>
                      <a:pt x="791" y="3556"/>
                    </a:lnTo>
                    <a:lnTo>
                      <a:pt x="791" y="3152"/>
                    </a:lnTo>
                    <a:close/>
                    <a:moveTo>
                      <a:pt x="1810" y="3152"/>
                    </a:moveTo>
                    <a:lnTo>
                      <a:pt x="1810" y="3556"/>
                    </a:lnTo>
                    <a:lnTo>
                      <a:pt x="1405" y="3556"/>
                    </a:lnTo>
                    <a:lnTo>
                      <a:pt x="1405" y="3152"/>
                    </a:lnTo>
                    <a:close/>
                    <a:moveTo>
                      <a:pt x="0" y="1"/>
                    </a:moveTo>
                    <a:lnTo>
                      <a:pt x="0" y="6184"/>
                    </a:lnTo>
                    <a:lnTo>
                      <a:pt x="1990" y="6184"/>
                    </a:lnTo>
                    <a:lnTo>
                      <a:pt x="199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5" name="Google Shape;3385;p21"/>
              <p:cNvSpPr/>
              <p:nvPr/>
            </p:nvSpPr>
            <p:spPr>
              <a:xfrm>
                <a:off x="2002166" y="4852575"/>
                <a:ext cx="85650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1637" extrusionOk="0">
                    <a:moveTo>
                      <a:pt x="1494" y="1647"/>
                    </a:moveTo>
                    <a:lnTo>
                      <a:pt x="1494" y="3887"/>
                    </a:lnTo>
                    <a:lnTo>
                      <a:pt x="920" y="3887"/>
                    </a:lnTo>
                    <a:lnTo>
                      <a:pt x="920" y="1647"/>
                    </a:lnTo>
                    <a:close/>
                    <a:moveTo>
                      <a:pt x="2510" y="1647"/>
                    </a:moveTo>
                    <a:lnTo>
                      <a:pt x="2510" y="3887"/>
                    </a:lnTo>
                    <a:lnTo>
                      <a:pt x="1935" y="3887"/>
                    </a:lnTo>
                    <a:lnTo>
                      <a:pt x="1935" y="1647"/>
                    </a:lnTo>
                    <a:close/>
                    <a:moveTo>
                      <a:pt x="988" y="4720"/>
                    </a:moveTo>
                    <a:lnTo>
                      <a:pt x="988" y="6960"/>
                    </a:lnTo>
                    <a:lnTo>
                      <a:pt x="414" y="6960"/>
                    </a:lnTo>
                    <a:lnTo>
                      <a:pt x="414" y="4720"/>
                    </a:lnTo>
                    <a:close/>
                    <a:moveTo>
                      <a:pt x="2003" y="4720"/>
                    </a:moveTo>
                    <a:lnTo>
                      <a:pt x="2003" y="6960"/>
                    </a:lnTo>
                    <a:lnTo>
                      <a:pt x="1428" y="6960"/>
                    </a:lnTo>
                    <a:lnTo>
                      <a:pt x="1428" y="4720"/>
                    </a:lnTo>
                    <a:close/>
                    <a:moveTo>
                      <a:pt x="3016" y="4720"/>
                    </a:moveTo>
                    <a:lnTo>
                      <a:pt x="3016" y="6960"/>
                    </a:lnTo>
                    <a:lnTo>
                      <a:pt x="2442" y="6960"/>
                    </a:lnTo>
                    <a:lnTo>
                      <a:pt x="2442" y="4720"/>
                    </a:lnTo>
                    <a:close/>
                    <a:moveTo>
                      <a:pt x="988" y="7699"/>
                    </a:moveTo>
                    <a:lnTo>
                      <a:pt x="988" y="9939"/>
                    </a:lnTo>
                    <a:lnTo>
                      <a:pt x="414" y="9939"/>
                    </a:lnTo>
                    <a:lnTo>
                      <a:pt x="414" y="7699"/>
                    </a:lnTo>
                    <a:close/>
                    <a:moveTo>
                      <a:pt x="2003" y="7699"/>
                    </a:moveTo>
                    <a:lnTo>
                      <a:pt x="2003" y="9939"/>
                    </a:lnTo>
                    <a:lnTo>
                      <a:pt x="1428" y="9939"/>
                    </a:lnTo>
                    <a:lnTo>
                      <a:pt x="1428" y="7699"/>
                    </a:lnTo>
                    <a:close/>
                    <a:moveTo>
                      <a:pt x="3016" y="7699"/>
                    </a:moveTo>
                    <a:lnTo>
                      <a:pt x="3016" y="9939"/>
                    </a:lnTo>
                    <a:lnTo>
                      <a:pt x="2442" y="9939"/>
                    </a:lnTo>
                    <a:lnTo>
                      <a:pt x="2442" y="7699"/>
                    </a:lnTo>
                    <a:close/>
                    <a:moveTo>
                      <a:pt x="762" y="0"/>
                    </a:moveTo>
                    <a:lnTo>
                      <a:pt x="762" y="1376"/>
                    </a:lnTo>
                    <a:lnTo>
                      <a:pt x="310" y="1376"/>
                    </a:lnTo>
                    <a:lnTo>
                      <a:pt x="310" y="4159"/>
                    </a:lnTo>
                    <a:lnTo>
                      <a:pt x="1" y="4159"/>
                    </a:lnTo>
                    <a:lnTo>
                      <a:pt x="1" y="11636"/>
                    </a:lnTo>
                    <a:lnTo>
                      <a:pt x="3425" y="11636"/>
                    </a:lnTo>
                    <a:lnTo>
                      <a:pt x="3425" y="4159"/>
                    </a:lnTo>
                    <a:lnTo>
                      <a:pt x="3117" y="4159"/>
                    </a:lnTo>
                    <a:lnTo>
                      <a:pt x="3117" y="1376"/>
                    </a:lnTo>
                    <a:lnTo>
                      <a:pt x="2665" y="1376"/>
                    </a:lnTo>
                    <a:lnTo>
                      <a:pt x="266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6" name="Google Shape;3386;p21"/>
              <p:cNvSpPr/>
              <p:nvPr/>
            </p:nvSpPr>
            <p:spPr>
              <a:xfrm>
                <a:off x="2378816" y="4903350"/>
                <a:ext cx="66400" cy="240075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9603" extrusionOk="0">
                    <a:moveTo>
                      <a:pt x="2288" y="1327"/>
                    </a:moveTo>
                    <a:lnTo>
                      <a:pt x="2288" y="1637"/>
                    </a:lnTo>
                    <a:lnTo>
                      <a:pt x="980" y="1637"/>
                    </a:lnTo>
                    <a:lnTo>
                      <a:pt x="980" y="1327"/>
                    </a:lnTo>
                    <a:close/>
                    <a:moveTo>
                      <a:pt x="2288" y="2215"/>
                    </a:moveTo>
                    <a:lnTo>
                      <a:pt x="2288" y="2524"/>
                    </a:lnTo>
                    <a:lnTo>
                      <a:pt x="628" y="2524"/>
                    </a:lnTo>
                    <a:lnTo>
                      <a:pt x="628" y="2215"/>
                    </a:lnTo>
                    <a:close/>
                    <a:moveTo>
                      <a:pt x="2289" y="3102"/>
                    </a:moveTo>
                    <a:lnTo>
                      <a:pt x="2289" y="3412"/>
                    </a:lnTo>
                    <a:lnTo>
                      <a:pt x="369" y="3412"/>
                    </a:lnTo>
                    <a:lnTo>
                      <a:pt x="369" y="3102"/>
                    </a:lnTo>
                    <a:close/>
                    <a:moveTo>
                      <a:pt x="2289" y="3990"/>
                    </a:moveTo>
                    <a:lnTo>
                      <a:pt x="2289" y="4300"/>
                    </a:lnTo>
                    <a:lnTo>
                      <a:pt x="369" y="4300"/>
                    </a:lnTo>
                    <a:lnTo>
                      <a:pt x="369" y="3990"/>
                    </a:lnTo>
                    <a:close/>
                    <a:moveTo>
                      <a:pt x="2289" y="4875"/>
                    </a:moveTo>
                    <a:lnTo>
                      <a:pt x="2289" y="5185"/>
                    </a:lnTo>
                    <a:lnTo>
                      <a:pt x="369" y="5185"/>
                    </a:lnTo>
                    <a:lnTo>
                      <a:pt x="369" y="4875"/>
                    </a:lnTo>
                    <a:close/>
                    <a:moveTo>
                      <a:pt x="2289" y="5763"/>
                    </a:moveTo>
                    <a:lnTo>
                      <a:pt x="2289" y="6074"/>
                    </a:lnTo>
                    <a:lnTo>
                      <a:pt x="369" y="6074"/>
                    </a:lnTo>
                    <a:lnTo>
                      <a:pt x="369" y="5763"/>
                    </a:lnTo>
                    <a:close/>
                    <a:moveTo>
                      <a:pt x="2289" y="6649"/>
                    </a:moveTo>
                    <a:lnTo>
                      <a:pt x="2289" y="6959"/>
                    </a:lnTo>
                    <a:lnTo>
                      <a:pt x="369" y="6959"/>
                    </a:lnTo>
                    <a:lnTo>
                      <a:pt x="369" y="6649"/>
                    </a:lnTo>
                    <a:close/>
                    <a:moveTo>
                      <a:pt x="2289" y="7536"/>
                    </a:moveTo>
                    <a:lnTo>
                      <a:pt x="2289" y="7846"/>
                    </a:lnTo>
                    <a:lnTo>
                      <a:pt x="369" y="7846"/>
                    </a:lnTo>
                    <a:lnTo>
                      <a:pt x="369" y="7536"/>
                    </a:lnTo>
                    <a:close/>
                    <a:moveTo>
                      <a:pt x="2289" y="8423"/>
                    </a:moveTo>
                    <a:lnTo>
                      <a:pt x="2289" y="8733"/>
                    </a:lnTo>
                    <a:lnTo>
                      <a:pt x="369" y="8733"/>
                    </a:lnTo>
                    <a:lnTo>
                      <a:pt x="369" y="8423"/>
                    </a:lnTo>
                    <a:close/>
                    <a:moveTo>
                      <a:pt x="2655" y="0"/>
                    </a:moveTo>
                    <a:cubicBezTo>
                      <a:pt x="2655" y="0"/>
                      <a:pt x="0" y="191"/>
                      <a:pt x="0" y="3780"/>
                    </a:cubicBezTo>
                    <a:lnTo>
                      <a:pt x="0" y="9603"/>
                    </a:lnTo>
                    <a:lnTo>
                      <a:pt x="2655" y="9603"/>
                    </a:lnTo>
                    <a:lnTo>
                      <a:pt x="265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7" name="Google Shape;3387;p21"/>
              <p:cNvSpPr/>
              <p:nvPr/>
            </p:nvSpPr>
            <p:spPr>
              <a:xfrm>
                <a:off x="2726616" y="4904475"/>
                <a:ext cx="72700" cy="239025"/>
              </a:xfrm>
              <a:custGeom>
                <a:avLst/>
                <a:gdLst/>
                <a:ahLst/>
                <a:cxnLst/>
                <a:rect l="l" t="t" r="r" b="b"/>
                <a:pathLst>
                  <a:path w="2908" h="9561" extrusionOk="0">
                    <a:moveTo>
                      <a:pt x="2415" y="901"/>
                    </a:moveTo>
                    <a:lnTo>
                      <a:pt x="2415" y="1210"/>
                    </a:lnTo>
                    <a:lnTo>
                      <a:pt x="495" y="1210"/>
                    </a:lnTo>
                    <a:lnTo>
                      <a:pt x="495" y="901"/>
                    </a:lnTo>
                    <a:close/>
                    <a:moveTo>
                      <a:pt x="2415" y="1773"/>
                    </a:moveTo>
                    <a:lnTo>
                      <a:pt x="2415" y="2083"/>
                    </a:lnTo>
                    <a:lnTo>
                      <a:pt x="495" y="2083"/>
                    </a:lnTo>
                    <a:lnTo>
                      <a:pt x="495" y="1773"/>
                    </a:lnTo>
                    <a:close/>
                    <a:moveTo>
                      <a:pt x="2415" y="2644"/>
                    </a:moveTo>
                    <a:lnTo>
                      <a:pt x="2415" y="2954"/>
                    </a:lnTo>
                    <a:lnTo>
                      <a:pt x="495" y="2954"/>
                    </a:lnTo>
                    <a:lnTo>
                      <a:pt x="495" y="2644"/>
                    </a:lnTo>
                    <a:close/>
                    <a:moveTo>
                      <a:pt x="2415" y="3514"/>
                    </a:moveTo>
                    <a:lnTo>
                      <a:pt x="2415" y="3825"/>
                    </a:lnTo>
                    <a:lnTo>
                      <a:pt x="495" y="3825"/>
                    </a:lnTo>
                    <a:lnTo>
                      <a:pt x="495" y="3514"/>
                    </a:lnTo>
                    <a:close/>
                    <a:moveTo>
                      <a:pt x="2415" y="4387"/>
                    </a:moveTo>
                    <a:lnTo>
                      <a:pt x="2415" y="4696"/>
                    </a:lnTo>
                    <a:lnTo>
                      <a:pt x="495" y="4696"/>
                    </a:lnTo>
                    <a:lnTo>
                      <a:pt x="495" y="4387"/>
                    </a:lnTo>
                    <a:close/>
                    <a:moveTo>
                      <a:pt x="2415" y="5258"/>
                    </a:moveTo>
                    <a:lnTo>
                      <a:pt x="2415" y="5568"/>
                    </a:lnTo>
                    <a:lnTo>
                      <a:pt x="495" y="5568"/>
                    </a:lnTo>
                    <a:lnTo>
                      <a:pt x="495" y="5258"/>
                    </a:lnTo>
                    <a:close/>
                    <a:moveTo>
                      <a:pt x="2415" y="6129"/>
                    </a:moveTo>
                    <a:lnTo>
                      <a:pt x="2415" y="6439"/>
                    </a:lnTo>
                    <a:lnTo>
                      <a:pt x="495" y="6439"/>
                    </a:lnTo>
                    <a:lnTo>
                      <a:pt x="495" y="6129"/>
                    </a:lnTo>
                    <a:close/>
                    <a:moveTo>
                      <a:pt x="2415" y="7000"/>
                    </a:moveTo>
                    <a:lnTo>
                      <a:pt x="2415" y="7310"/>
                    </a:lnTo>
                    <a:lnTo>
                      <a:pt x="495" y="7310"/>
                    </a:lnTo>
                    <a:lnTo>
                      <a:pt x="495" y="7000"/>
                    </a:lnTo>
                    <a:close/>
                    <a:moveTo>
                      <a:pt x="2415" y="7873"/>
                    </a:moveTo>
                    <a:lnTo>
                      <a:pt x="2415" y="8183"/>
                    </a:lnTo>
                    <a:lnTo>
                      <a:pt x="495" y="8183"/>
                    </a:lnTo>
                    <a:lnTo>
                      <a:pt x="495" y="7873"/>
                    </a:lnTo>
                    <a:close/>
                    <a:moveTo>
                      <a:pt x="2415" y="8743"/>
                    </a:moveTo>
                    <a:lnTo>
                      <a:pt x="2415" y="9053"/>
                    </a:lnTo>
                    <a:lnTo>
                      <a:pt x="495" y="9053"/>
                    </a:lnTo>
                    <a:lnTo>
                      <a:pt x="495" y="8743"/>
                    </a:lnTo>
                    <a:close/>
                    <a:moveTo>
                      <a:pt x="0" y="0"/>
                    </a:moveTo>
                    <a:lnTo>
                      <a:pt x="0" y="510"/>
                    </a:lnTo>
                    <a:lnTo>
                      <a:pt x="126" y="510"/>
                    </a:lnTo>
                    <a:lnTo>
                      <a:pt x="126" y="9560"/>
                    </a:lnTo>
                    <a:lnTo>
                      <a:pt x="2781" y="9560"/>
                    </a:lnTo>
                    <a:lnTo>
                      <a:pt x="2781" y="510"/>
                    </a:lnTo>
                    <a:lnTo>
                      <a:pt x="2907" y="510"/>
                    </a:lnTo>
                    <a:lnTo>
                      <a:pt x="290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8" name="Google Shape;3388;p21"/>
              <p:cNvSpPr/>
              <p:nvPr/>
            </p:nvSpPr>
            <p:spPr>
              <a:xfrm>
                <a:off x="2635741" y="4877275"/>
                <a:ext cx="85650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0646" extrusionOk="0">
                    <a:moveTo>
                      <a:pt x="1006" y="616"/>
                    </a:moveTo>
                    <a:lnTo>
                      <a:pt x="1006" y="1314"/>
                    </a:lnTo>
                    <a:lnTo>
                      <a:pt x="309" y="1314"/>
                    </a:lnTo>
                    <a:lnTo>
                      <a:pt x="309" y="616"/>
                    </a:lnTo>
                    <a:close/>
                    <a:moveTo>
                      <a:pt x="2062" y="616"/>
                    </a:moveTo>
                    <a:lnTo>
                      <a:pt x="2062" y="1314"/>
                    </a:lnTo>
                    <a:lnTo>
                      <a:pt x="1365" y="1314"/>
                    </a:lnTo>
                    <a:lnTo>
                      <a:pt x="1365" y="616"/>
                    </a:lnTo>
                    <a:close/>
                    <a:moveTo>
                      <a:pt x="3117" y="616"/>
                    </a:moveTo>
                    <a:lnTo>
                      <a:pt x="3117" y="1314"/>
                    </a:lnTo>
                    <a:lnTo>
                      <a:pt x="2419" y="1314"/>
                    </a:lnTo>
                    <a:lnTo>
                      <a:pt x="2419" y="616"/>
                    </a:lnTo>
                    <a:close/>
                    <a:moveTo>
                      <a:pt x="1006" y="1578"/>
                    </a:moveTo>
                    <a:lnTo>
                      <a:pt x="1006" y="2276"/>
                    </a:lnTo>
                    <a:lnTo>
                      <a:pt x="309" y="2276"/>
                    </a:lnTo>
                    <a:lnTo>
                      <a:pt x="309" y="1578"/>
                    </a:lnTo>
                    <a:close/>
                    <a:moveTo>
                      <a:pt x="3117" y="1578"/>
                    </a:moveTo>
                    <a:lnTo>
                      <a:pt x="3117" y="2276"/>
                    </a:lnTo>
                    <a:lnTo>
                      <a:pt x="2419" y="2276"/>
                    </a:lnTo>
                    <a:lnTo>
                      <a:pt x="2419" y="1578"/>
                    </a:lnTo>
                    <a:close/>
                    <a:moveTo>
                      <a:pt x="1006" y="2540"/>
                    </a:moveTo>
                    <a:lnTo>
                      <a:pt x="1006" y="3236"/>
                    </a:lnTo>
                    <a:lnTo>
                      <a:pt x="309" y="3236"/>
                    </a:lnTo>
                    <a:lnTo>
                      <a:pt x="309" y="2540"/>
                    </a:lnTo>
                    <a:close/>
                    <a:moveTo>
                      <a:pt x="2062" y="2540"/>
                    </a:moveTo>
                    <a:lnTo>
                      <a:pt x="2062" y="3236"/>
                    </a:lnTo>
                    <a:lnTo>
                      <a:pt x="1365" y="3236"/>
                    </a:lnTo>
                    <a:lnTo>
                      <a:pt x="1365" y="2540"/>
                    </a:lnTo>
                    <a:close/>
                    <a:moveTo>
                      <a:pt x="1006" y="3501"/>
                    </a:moveTo>
                    <a:lnTo>
                      <a:pt x="1006" y="4198"/>
                    </a:lnTo>
                    <a:lnTo>
                      <a:pt x="309" y="4198"/>
                    </a:lnTo>
                    <a:lnTo>
                      <a:pt x="309" y="3501"/>
                    </a:lnTo>
                    <a:close/>
                    <a:moveTo>
                      <a:pt x="3117" y="3501"/>
                    </a:moveTo>
                    <a:lnTo>
                      <a:pt x="3117" y="4198"/>
                    </a:lnTo>
                    <a:lnTo>
                      <a:pt x="2419" y="4198"/>
                    </a:lnTo>
                    <a:lnTo>
                      <a:pt x="2419" y="3501"/>
                    </a:lnTo>
                    <a:close/>
                    <a:moveTo>
                      <a:pt x="2062" y="4463"/>
                    </a:moveTo>
                    <a:lnTo>
                      <a:pt x="2062" y="5160"/>
                    </a:lnTo>
                    <a:lnTo>
                      <a:pt x="1365" y="5160"/>
                    </a:lnTo>
                    <a:lnTo>
                      <a:pt x="1365" y="4463"/>
                    </a:lnTo>
                    <a:close/>
                    <a:moveTo>
                      <a:pt x="3117" y="4463"/>
                    </a:moveTo>
                    <a:lnTo>
                      <a:pt x="3117" y="5160"/>
                    </a:lnTo>
                    <a:lnTo>
                      <a:pt x="2419" y="5160"/>
                    </a:lnTo>
                    <a:lnTo>
                      <a:pt x="2419" y="4463"/>
                    </a:lnTo>
                    <a:close/>
                    <a:moveTo>
                      <a:pt x="1006" y="5426"/>
                    </a:moveTo>
                    <a:lnTo>
                      <a:pt x="1006" y="6123"/>
                    </a:lnTo>
                    <a:lnTo>
                      <a:pt x="309" y="6123"/>
                    </a:lnTo>
                    <a:lnTo>
                      <a:pt x="309" y="5426"/>
                    </a:lnTo>
                    <a:close/>
                    <a:moveTo>
                      <a:pt x="2062" y="5426"/>
                    </a:moveTo>
                    <a:lnTo>
                      <a:pt x="2062" y="6123"/>
                    </a:lnTo>
                    <a:lnTo>
                      <a:pt x="1365" y="6123"/>
                    </a:lnTo>
                    <a:lnTo>
                      <a:pt x="1365" y="5426"/>
                    </a:lnTo>
                    <a:close/>
                    <a:moveTo>
                      <a:pt x="2062" y="6388"/>
                    </a:moveTo>
                    <a:lnTo>
                      <a:pt x="2062" y="7085"/>
                    </a:lnTo>
                    <a:lnTo>
                      <a:pt x="1365" y="7085"/>
                    </a:lnTo>
                    <a:lnTo>
                      <a:pt x="1365" y="6388"/>
                    </a:lnTo>
                    <a:close/>
                    <a:moveTo>
                      <a:pt x="3117" y="6388"/>
                    </a:moveTo>
                    <a:lnTo>
                      <a:pt x="3117" y="7085"/>
                    </a:lnTo>
                    <a:lnTo>
                      <a:pt x="2419" y="7085"/>
                    </a:lnTo>
                    <a:lnTo>
                      <a:pt x="2419" y="6388"/>
                    </a:lnTo>
                    <a:close/>
                    <a:moveTo>
                      <a:pt x="1006" y="7349"/>
                    </a:moveTo>
                    <a:lnTo>
                      <a:pt x="1006" y="8046"/>
                    </a:lnTo>
                    <a:lnTo>
                      <a:pt x="309" y="8046"/>
                    </a:lnTo>
                    <a:lnTo>
                      <a:pt x="309" y="7349"/>
                    </a:lnTo>
                    <a:close/>
                    <a:moveTo>
                      <a:pt x="2062" y="7349"/>
                    </a:moveTo>
                    <a:lnTo>
                      <a:pt x="2062" y="8046"/>
                    </a:lnTo>
                    <a:lnTo>
                      <a:pt x="1365" y="8046"/>
                    </a:lnTo>
                    <a:lnTo>
                      <a:pt x="1365" y="7349"/>
                    </a:lnTo>
                    <a:close/>
                    <a:moveTo>
                      <a:pt x="1006" y="8310"/>
                    </a:moveTo>
                    <a:lnTo>
                      <a:pt x="1006" y="9008"/>
                    </a:lnTo>
                    <a:lnTo>
                      <a:pt x="309" y="9008"/>
                    </a:lnTo>
                    <a:lnTo>
                      <a:pt x="309" y="8310"/>
                    </a:lnTo>
                    <a:close/>
                    <a:moveTo>
                      <a:pt x="2062" y="8310"/>
                    </a:moveTo>
                    <a:lnTo>
                      <a:pt x="2062" y="9008"/>
                    </a:lnTo>
                    <a:lnTo>
                      <a:pt x="1365" y="9008"/>
                    </a:lnTo>
                    <a:lnTo>
                      <a:pt x="1365" y="8310"/>
                    </a:lnTo>
                    <a:close/>
                    <a:moveTo>
                      <a:pt x="3117" y="8310"/>
                    </a:moveTo>
                    <a:lnTo>
                      <a:pt x="3117" y="9008"/>
                    </a:lnTo>
                    <a:lnTo>
                      <a:pt x="2419" y="9008"/>
                    </a:lnTo>
                    <a:lnTo>
                      <a:pt x="2419" y="8310"/>
                    </a:lnTo>
                    <a:close/>
                    <a:moveTo>
                      <a:pt x="1006" y="9272"/>
                    </a:moveTo>
                    <a:lnTo>
                      <a:pt x="1006" y="9969"/>
                    </a:lnTo>
                    <a:lnTo>
                      <a:pt x="309" y="9969"/>
                    </a:lnTo>
                    <a:lnTo>
                      <a:pt x="309" y="9272"/>
                    </a:lnTo>
                    <a:close/>
                    <a:moveTo>
                      <a:pt x="3117" y="9272"/>
                    </a:moveTo>
                    <a:lnTo>
                      <a:pt x="3117" y="9969"/>
                    </a:lnTo>
                    <a:lnTo>
                      <a:pt x="2419" y="9969"/>
                    </a:lnTo>
                    <a:lnTo>
                      <a:pt x="2419" y="9272"/>
                    </a:lnTo>
                    <a:close/>
                    <a:moveTo>
                      <a:pt x="0" y="1"/>
                    </a:moveTo>
                    <a:lnTo>
                      <a:pt x="0" y="10646"/>
                    </a:lnTo>
                    <a:lnTo>
                      <a:pt x="3425" y="10646"/>
                    </a:lnTo>
                    <a:lnTo>
                      <a:pt x="342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9" name="Google Shape;3389;p21"/>
              <p:cNvSpPr/>
              <p:nvPr/>
            </p:nvSpPr>
            <p:spPr>
              <a:xfrm>
                <a:off x="2452291" y="4877275"/>
                <a:ext cx="85650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0646" extrusionOk="0">
                    <a:moveTo>
                      <a:pt x="1007" y="616"/>
                    </a:moveTo>
                    <a:lnTo>
                      <a:pt x="1007" y="1314"/>
                    </a:lnTo>
                    <a:lnTo>
                      <a:pt x="309" y="1314"/>
                    </a:lnTo>
                    <a:lnTo>
                      <a:pt x="309" y="616"/>
                    </a:lnTo>
                    <a:close/>
                    <a:moveTo>
                      <a:pt x="2063" y="616"/>
                    </a:moveTo>
                    <a:lnTo>
                      <a:pt x="2063" y="1314"/>
                    </a:lnTo>
                    <a:lnTo>
                      <a:pt x="1366" y="1314"/>
                    </a:lnTo>
                    <a:lnTo>
                      <a:pt x="1366" y="616"/>
                    </a:lnTo>
                    <a:close/>
                    <a:moveTo>
                      <a:pt x="3120" y="616"/>
                    </a:moveTo>
                    <a:lnTo>
                      <a:pt x="3120" y="1314"/>
                    </a:lnTo>
                    <a:lnTo>
                      <a:pt x="2422" y="1314"/>
                    </a:lnTo>
                    <a:lnTo>
                      <a:pt x="2422" y="616"/>
                    </a:lnTo>
                    <a:close/>
                    <a:moveTo>
                      <a:pt x="1007" y="1578"/>
                    </a:moveTo>
                    <a:lnTo>
                      <a:pt x="1007" y="2276"/>
                    </a:lnTo>
                    <a:lnTo>
                      <a:pt x="309" y="2276"/>
                    </a:lnTo>
                    <a:lnTo>
                      <a:pt x="309" y="1578"/>
                    </a:lnTo>
                    <a:close/>
                    <a:moveTo>
                      <a:pt x="3120" y="1578"/>
                    </a:moveTo>
                    <a:lnTo>
                      <a:pt x="3120" y="2276"/>
                    </a:lnTo>
                    <a:lnTo>
                      <a:pt x="2422" y="2276"/>
                    </a:lnTo>
                    <a:lnTo>
                      <a:pt x="2422" y="1578"/>
                    </a:lnTo>
                    <a:close/>
                    <a:moveTo>
                      <a:pt x="1007" y="2540"/>
                    </a:moveTo>
                    <a:lnTo>
                      <a:pt x="1007" y="3236"/>
                    </a:lnTo>
                    <a:lnTo>
                      <a:pt x="309" y="3236"/>
                    </a:lnTo>
                    <a:lnTo>
                      <a:pt x="309" y="2540"/>
                    </a:lnTo>
                    <a:close/>
                    <a:moveTo>
                      <a:pt x="2063" y="2540"/>
                    </a:moveTo>
                    <a:lnTo>
                      <a:pt x="2063" y="3236"/>
                    </a:lnTo>
                    <a:lnTo>
                      <a:pt x="1366" y="3236"/>
                    </a:lnTo>
                    <a:lnTo>
                      <a:pt x="1366" y="2540"/>
                    </a:lnTo>
                    <a:close/>
                    <a:moveTo>
                      <a:pt x="1007" y="3501"/>
                    </a:moveTo>
                    <a:lnTo>
                      <a:pt x="1007" y="4198"/>
                    </a:lnTo>
                    <a:lnTo>
                      <a:pt x="309" y="4198"/>
                    </a:lnTo>
                    <a:lnTo>
                      <a:pt x="309" y="3501"/>
                    </a:lnTo>
                    <a:close/>
                    <a:moveTo>
                      <a:pt x="3120" y="3501"/>
                    </a:moveTo>
                    <a:lnTo>
                      <a:pt x="3120" y="4198"/>
                    </a:lnTo>
                    <a:lnTo>
                      <a:pt x="2422" y="4198"/>
                    </a:lnTo>
                    <a:lnTo>
                      <a:pt x="2422" y="3501"/>
                    </a:lnTo>
                    <a:close/>
                    <a:moveTo>
                      <a:pt x="2063" y="4463"/>
                    </a:moveTo>
                    <a:lnTo>
                      <a:pt x="2063" y="5160"/>
                    </a:lnTo>
                    <a:lnTo>
                      <a:pt x="1366" y="5160"/>
                    </a:lnTo>
                    <a:lnTo>
                      <a:pt x="1366" y="4463"/>
                    </a:lnTo>
                    <a:close/>
                    <a:moveTo>
                      <a:pt x="3120" y="4463"/>
                    </a:moveTo>
                    <a:lnTo>
                      <a:pt x="3120" y="5160"/>
                    </a:lnTo>
                    <a:lnTo>
                      <a:pt x="2422" y="5160"/>
                    </a:lnTo>
                    <a:lnTo>
                      <a:pt x="2422" y="4463"/>
                    </a:lnTo>
                    <a:close/>
                    <a:moveTo>
                      <a:pt x="1007" y="5426"/>
                    </a:moveTo>
                    <a:lnTo>
                      <a:pt x="1007" y="6123"/>
                    </a:lnTo>
                    <a:lnTo>
                      <a:pt x="309" y="6123"/>
                    </a:lnTo>
                    <a:lnTo>
                      <a:pt x="309" y="5426"/>
                    </a:lnTo>
                    <a:close/>
                    <a:moveTo>
                      <a:pt x="2063" y="5426"/>
                    </a:moveTo>
                    <a:lnTo>
                      <a:pt x="2063" y="6123"/>
                    </a:lnTo>
                    <a:lnTo>
                      <a:pt x="1366" y="6123"/>
                    </a:lnTo>
                    <a:lnTo>
                      <a:pt x="1366" y="5426"/>
                    </a:lnTo>
                    <a:close/>
                    <a:moveTo>
                      <a:pt x="2063" y="6388"/>
                    </a:moveTo>
                    <a:lnTo>
                      <a:pt x="2063" y="7085"/>
                    </a:lnTo>
                    <a:lnTo>
                      <a:pt x="1366" y="7085"/>
                    </a:lnTo>
                    <a:lnTo>
                      <a:pt x="1366" y="6388"/>
                    </a:lnTo>
                    <a:close/>
                    <a:moveTo>
                      <a:pt x="3120" y="6388"/>
                    </a:moveTo>
                    <a:lnTo>
                      <a:pt x="3120" y="7085"/>
                    </a:lnTo>
                    <a:lnTo>
                      <a:pt x="2422" y="7085"/>
                    </a:lnTo>
                    <a:lnTo>
                      <a:pt x="2422" y="6388"/>
                    </a:lnTo>
                    <a:close/>
                    <a:moveTo>
                      <a:pt x="1007" y="7349"/>
                    </a:moveTo>
                    <a:lnTo>
                      <a:pt x="1007" y="8046"/>
                    </a:lnTo>
                    <a:lnTo>
                      <a:pt x="309" y="8046"/>
                    </a:lnTo>
                    <a:lnTo>
                      <a:pt x="309" y="7349"/>
                    </a:lnTo>
                    <a:close/>
                    <a:moveTo>
                      <a:pt x="2063" y="7349"/>
                    </a:moveTo>
                    <a:lnTo>
                      <a:pt x="2063" y="8046"/>
                    </a:lnTo>
                    <a:lnTo>
                      <a:pt x="1366" y="8046"/>
                    </a:lnTo>
                    <a:lnTo>
                      <a:pt x="1366" y="7349"/>
                    </a:lnTo>
                    <a:close/>
                    <a:moveTo>
                      <a:pt x="1007" y="8310"/>
                    </a:moveTo>
                    <a:lnTo>
                      <a:pt x="1007" y="9008"/>
                    </a:lnTo>
                    <a:lnTo>
                      <a:pt x="309" y="9008"/>
                    </a:lnTo>
                    <a:lnTo>
                      <a:pt x="309" y="8310"/>
                    </a:lnTo>
                    <a:close/>
                    <a:moveTo>
                      <a:pt x="2063" y="8310"/>
                    </a:moveTo>
                    <a:lnTo>
                      <a:pt x="2063" y="9008"/>
                    </a:lnTo>
                    <a:lnTo>
                      <a:pt x="1366" y="9008"/>
                    </a:lnTo>
                    <a:lnTo>
                      <a:pt x="1366" y="8310"/>
                    </a:lnTo>
                    <a:close/>
                    <a:moveTo>
                      <a:pt x="3120" y="8310"/>
                    </a:moveTo>
                    <a:lnTo>
                      <a:pt x="3120" y="9008"/>
                    </a:lnTo>
                    <a:lnTo>
                      <a:pt x="2422" y="9008"/>
                    </a:lnTo>
                    <a:lnTo>
                      <a:pt x="2422" y="8310"/>
                    </a:lnTo>
                    <a:close/>
                    <a:moveTo>
                      <a:pt x="1007" y="9272"/>
                    </a:moveTo>
                    <a:lnTo>
                      <a:pt x="1007" y="9969"/>
                    </a:lnTo>
                    <a:lnTo>
                      <a:pt x="309" y="9969"/>
                    </a:lnTo>
                    <a:lnTo>
                      <a:pt x="309" y="9272"/>
                    </a:lnTo>
                    <a:close/>
                    <a:moveTo>
                      <a:pt x="3120" y="9272"/>
                    </a:moveTo>
                    <a:lnTo>
                      <a:pt x="3120" y="9969"/>
                    </a:lnTo>
                    <a:lnTo>
                      <a:pt x="2422" y="9969"/>
                    </a:lnTo>
                    <a:lnTo>
                      <a:pt x="2422" y="9272"/>
                    </a:lnTo>
                    <a:close/>
                    <a:moveTo>
                      <a:pt x="1" y="1"/>
                    </a:moveTo>
                    <a:lnTo>
                      <a:pt x="1" y="10646"/>
                    </a:lnTo>
                    <a:lnTo>
                      <a:pt x="3425" y="10646"/>
                    </a:lnTo>
                    <a:lnTo>
                      <a:pt x="342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0" name="Google Shape;3390;p21"/>
              <p:cNvSpPr/>
              <p:nvPr/>
            </p:nvSpPr>
            <p:spPr>
              <a:xfrm>
                <a:off x="2804491" y="4988825"/>
                <a:ext cx="49750" cy="154600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6184" extrusionOk="0">
                    <a:moveTo>
                      <a:pt x="584" y="358"/>
                    </a:moveTo>
                    <a:lnTo>
                      <a:pt x="584" y="762"/>
                    </a:lnTo>
                    <a:lnTo>
                      <a:pt x="180" y="762"/>
                    </a:lnTo>
                    <a:lnTo>
                      <a:pt x="180" y="358"/>
                    </a:lnTo>
                    <a:close/>
                    <a:moveTo>
                      <a:pt x="1197" y="358"/>
                    </a:moveTo>
                    <a:lnTo>
                      <a:pt x="1197" y="762"/>
                    </a:lnTo>
                    <a:lnTo>
                      <a:pt x="793" y="762"/>
                    </a:lnTo>
                    <a:lnTo>
                      <a:pt x="793" y="358"/>
                    </a:lnTo>
                    <a:close/>
                    <a:moveTo>
                      <a:pt x="1811" y="358"/>
                    </a:moveTo>
                    <a:lnTo>
                      <a:pt x="1811" y="762"/>
                    </a:lnTo>
                    <a:lnTo>
                      <a:pt x="1405" y="762"/>
                    </a:lnTo>
                    <a:lnTo>
                      <a:pt x="1405" y="358"/>
                    </a:lnTo>
                    <a:close/>
                    <a:moveTo>
                      <a:pt x="584" y="917"/>
                    </a:moveTo>
                    <a:lnTo>
                      <a:pt x="584" y="1321"/>
                    </a:lnTo>
                    <a:lnTo>
                      <a:pt x="180" y="1321"/>
                    </a:lnTo>
                    <a:lnTo>
                      <a:pt x="180" y="917"/>
                    </a:lnTo>
                    <a:close/>
                    <a:moveTo>
                      <a:pt x="1811" y="917"/>
                    </a:moveTo>
                    <a:lnTo>
                      <a:pt x="1811" y="1321"/>
                    </a:lnTo>
                    <a:lnTo>
                      <a:pt x="1405" y="1321"/>
                    </a:lnTo>
                    <a:lnTo>
                      <a:pt x="1405" y="917"/>
                    </a:lnTo>
                    <a:close/>
                    <a:moveTo>
                      <a:pt x="584" y="1475"/>
                    </a:moveTo>
                    <a:lnTo>
                      <a:pt x="584" y="1880"/>
                    </a:lnTo>
                    <a:lnTo>
                      <a:pt x="180" y="1880"/>
                    </a:lnTo>
                    <a:lnTo>
                      <a:pt x="180" y="1475"/>
                    </a:lnTo>
                    <a:close/>
                    <a:moveTo>
                      <a:pt x="1197" y="1475"/>
                    </a:moveTo>
                    <a:lnTo>
                      <a:pt x="1197" y="1880"/>
                    </a:lnTo>
                    <a:lnTo>
                      <a:pt x="793" y="1880"/>
                    </a:lnTo>
                    <a:lnTo>
                      <a:pt x="793" y="1475"/>
                    </a:lnTo>
                    <a:close/>
                    <a:moveTo>
                      <a:pt x="584" y="2034"/>
                    </a:moveTo>
                    <a:lnTo>
                      <a:pt x="584" y="2438"/>
                    </a:lnTo>
                    <a:lnTo>
                      <a:pt x="180" y="2438"/>
                    </a:lnTo>
                    <a:lnTo>
                      <a:pt x="180" y="2034"/>
                    </a:lnTo>
                    <a:close/>
                    <a:moveTo>
                      <a:pt x="1811" y="2034"/>
                    </a:moveTo>
                    <a:lnTo>
                      <a:pt x="1811" y="2438"/>
                    </a:lnTo>
                    <a:lnTo>
                      <a:pt x="1405" y="2438"/>
                    </a:lnTo>
                    <a:lnTo>
                      <a:pt x="1405" y="2034"/>
                    </a:lnTo>
                    <a:close/>
                    <a:moveTo>
                      <a:pt x="1197" y="2593"/>
                    </a:moveTo>
                    <a:lnTo>
                      <a:pt x="1197" y="2997"/>
                    </a:lnTo>
                    <a:lnTo>
                      <a:pt x="793" y="2997"/>
                    </a:lnTo>
                    <a:lnTo>
                      <a:pt x="793" y="2593"/>
                    </a:lnTo>
                    <a:close/>
                    <a:moveTo>
                      <a:pt x="1811" y="2593"/>
                    </a:moveTo>
                    <a:lnTo>
                      <a:pt x="1811" y="2997"/>
                    </a:lnTo>
                    <a:lnTo>
                      <a:pt x="1405" y="2997"/>
                    </a:lnTo>
                    <a:lnTo>
                      <a:pt x="1405" y="2593"/>
                    </a:lnTo>
                    <a:close/>
                    <a:moveTo>
                      <a:pt x="584" y="3151"/>
                    </a:moveTo>
                    <a:lnTo>
                      <a:pt x="584" y="3556"/>
                    </a:lnTo>
                    <a:lnTo>
                      <a:pt x="180" y="3556"/>
                    </a:lnTo>
                    <a:lnTo>
                      <a:pt x="180" y="3151"/>
                    </a:lnTo>
                    <a:close/>
                    <a:moveTo>
                      <a:pt x="1197" y="3151"/>
                    </a:moveTo>
                    <a:lnTo>
                      <a:pt x="1197" y="3556"/>
                    </a:lnTo>
                    <a:lnTo>
                      <a:pt x="793" y="3556"/>
                    </a:lnTo>
                    <a:lnTo>
                      <a:pt x="793" y="3151"/>
                    </a:lnTo>
                    <a:close/>
                    <a:moveTo>
                      <a:pt x="0" y="1"/>
                    </a:moveTo>
                    <a:lnTo>
                      <a:pt x="0" y="6184"/>
                    </a:lnTo>
                    <a:lnTo>
                      <a:pt x="1989" y="6184"/>
                    </a:lnTo>
                    <a:lnTo>
                      <a:pt x="198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1" name="Google Shape;3391;p21"/>
              <p:cNvSpPr/>
              <p:nvPr/>
            </p:nvSpPr>
            <p:spPr>
              <a:xfrm>
                <a:off x="2321966" y="4988825"/>
                <a:ext cx="49750" cy="154600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6184" extrusionOk="0">
                    <a:moveTo>
                      <a:pt x="585" y="358"/>
                    </a:moveTo>
                    <a:lnTo>
                      <a:pt x="585" y="762"/>
                    </a:lnTo>
                    <a:lnTo>
                      <a:pt x="180" y="762"/>
                    </a:lnTo>
                    <a:lnTo>
                      <a:pt x="180" y="358"/>
                    </a:lnTo>
                    <a:close/>
                    <a:moveTo>
                      <a:pt x="1196" y="358"/>
                    </a:moveTo>
                    <a:lnTo>
                      <a:pt x="1196" y="762"/>
                    </a:lnTo>
                    <a:lnTo>
                      <a:pt x="792" y="762"/>
                    </a:lnTo>
                    <a:lnTo>
                      <a:pt x="792" y="358"/>
                    </a:lnTo>
                    <a:close/>
                    <a:moveTo>
                      <a:pt x="1811" y="358"/>
                    </a:moveTo>
                    <a:lnTo>
                      <a:pt x="1811" y="762"/>
                    </a:lnTo>
                    <a:lnTo>
                      <a:pt x="1405" y="762"/>
                    </a:lnTo>
                    <a:lnTo>
                      <a:pt x="1405" y="358"/>
                    </a:lnTo>
                    <a:close/>
                    <a:moveTo>
                      <a:pt x="585" y="917"/>
                    </a:moveTo>
                    <a:lnTo>
                      <a:pt x="585" y="1321"/>
                    </a:lnTo>
                    <a:lnTo>
                      <a:pt x="180" y="1321"/>
                    </a:lnTo>
                    <a:lnTo>
                      <a:pt x="180" y="917"/>
                    </a:lnTo>
                    <a:close/>
                    <a:moveTo>
                      <a:pt x="1811" y="917"/>
                    </a:moveTo>
                    <a:lnTo>
                      <a:pt x="1811" y="1321"/>
                    </a:lnTo>
                    <a:lnTo>
                      <a:pt x="1405" y="1321"/>
                    </a:lnTo>
                    <a:lnTo>
                      <a:pt x="1405" y="917"/>
                    </a:lnTo>
                    <a:close/>
                    <a:moveTo>
                      <a:pt x="585" y="1475"/>
                    </a:moveTo>
                    <a:lnTo>
                      <a:pt x="585" y="1880"/>
                    </a:lnTo>
                    <a:lnTo>
                      <a:pt x="180" y="1880"/>
                    </a:lnTo>
                    <a:lnTo>
                      <a:pt x="180" y="1475"/>
                    </a:lnTo>
                    <a:close/>
                    <a:moveTo>
                      <a:pt x="1196" y="1475"/>
                    </a:moveTo>
                    <a:lnTo>
                      <a:pt x="1196" y="1880"/>
                    </a:lnTo>
                    <a:lnTo>
                      <a:pt x="792" y="1880"/>
                    </a:lnTo>
                    <a:lnTo>
                      <a:pt x="792" y="1475"/>
                    </a:lnTo>
                    <a:close/>
                    <a:moveTo>
                      <a:pt x="585" y="2034"/>
                    </a:moveTo>
                    <a:lnTo>
                      <a:pt x="585" y="2438"/>
                    </a:lnTo>
                    <a:lnTo>
                      <a:pt x="180" y="2438"/>
                    </a:lnTo>
                    <a:lnTo>
                      <a:pt x="180" y="2034"/>
                    </a:lnTo>
                    <a:close/>
                    <a:moveTo>
                      <a:pt x="1811" y="2034"/>
                    </a:moveTo>
                    <a:lnTo>
                      <a:pt x="1811" y="2438"/>
                    </a:lnTo>
                    <a:lnTo>
                      <a:pt x="1405" y="2438"/>
                    </a:lnTo>
                    <a:lnTo>
                      <a:pt x="1405" y="2034"/>
                    </a:lnTo>
                    <a:close/>
                    <a:moveTo>
                      <a:pt x="1196" y="2593"/>
                    </a:moveTo>
                    <a:lnTo>
                      <a:pt x="1196" y="2997"/>
                    </a:lnTo>
                    <a:lnTo>
                      <a:pt x="792" y="2997"/>
                    </a:lnTo>
                    <a:lnTo>
                      <a:pt x="792" y="2593"/>
                    </a:lnTo>
                    <a:close/>
                    <a:moveTo>
                      <a:pt x="1811" y="2593"/>
                    </a:moveTo>
                    <a:lnTo>
                      <a:pt x="1811" y="2997"/>
                    </a:lnTo>
                    <a:lnTo>
                      <a:pt x="1405" y="2997"/>
                    </a:lnTo>
                    <a:lnTo>
                      <a:pt x="1405" y="2593"/>
                    </a:lnTo>
                    <a:close/>
                    <a:moveTo>
                      <a:pt x="585" y="3151"/>
                    </a:moveTo>
                    <a:lnTo>
                      <a:pt x="585" y="3556"/>
                    </a:lnTo>
                    <a:lnTo>
                      <a:pt x="180" y="3556"/>
                    </a:lnTo>
                    <a:lnTo>
                      <a:pt x="180" y="3151"/>
                    </a:lnTo>
                    <a:close/>
                    <a:moveTo>
                      <a:pt x="1196" y="3151"/>
                    </a:moveTo>
                    <a:lnTo>
                      <a:pt x="1196" y="3556"/>
                    </a:lnTo>
                    <a:lnTo>
                      <a:pt x="792" y="3556"/>
                    </a:lnTo>
                    <a:lnTo>
                      <a:pt x="792" y="3151"/>
                    </a:lnTo>
                    <a:close/>
                    <a:moveTo>
                      <a:pt x="0" y="1"/>
                    </a:moveTo>
                    <a:lnTo>
                      <a:pt x="0" y="6184"/>
                    </a:lnTo>
                    <a:lnTo>
                      <a:pt x="1990" y="6184"/>
                    </a:lnTo>
                    <a:lnTo>
                      <a:pt x="199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2" name="Google Shape;3392;p21"/>
              <p:cNvSpPr/>
              <p:nvPr/>
            </p:nvSpPr>
            <p:spPr>
              <a:xfrm>
                <a:off x="2544641" y="4852575"/>
                <a:ext cx="85650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1637" extrusionOk="0">
                    <a:moveTo>
                      <a:pt x="1494" y="1647"/>
                    </a:moveTo>
                    <a:lnTo>
                      <a:pt x="1494" y="3887"/>
                    </a:lnTo>
                    <a:lnTo>
                      <a:pt x="920" y="3887"/>
                    </a:lnTo>
                    <a:lnTo>
                      <a:pt x="920" y="1647"/>
                    </a:lnTo>
                    <a:close/>
                    <a:moveTo>
                      <a:pt x="2508" y="1647"/>
                    </a:moveTo>
                    <a:lnTo>
                      <a:pt x="2508" y="3887"/>
                    </a:lnTo>
                    <a:lnTo>
                      <a:pt x="1933" y="3887"/>
                    </a:lnTo>
                    <a:lnTo>
                      <a:pt x="1933" y="1647"/>
                    </a:lnTo>
                    <a:close/>
                    <a:moveTo>
                      <a:pt x="987" y="4720"/>
                    </a:moveTo>
                    <a:lnTo>
                      <a:pt x="987" y="6960"/>
                    </a:lnTo>
                    <a:lnTo>
                      <a:pt x="411" y="6960"/>
                    </a:lnTo>
                    <a:lnTo>
                      <a:pt x="411" y="4720"/>
                    </a:lnTo>
                    <a:close/>
                    <a:moveTo>
                      <a:pt x="2001" y="4720"/>
                    </a:moveTo>
                    <a:lnTo>
                      <a:pt x="2001" y="6960"/>
                    </a:lnTo>
                    <a:lnTo>
                      <a:pt x="1427" y="6960"/>
                    </a:lnTo>
                    <a:lnTo>
                      <a:pt x="1427" y="4720"/>
                    </a:lnTo>
                    <a:close/>
                    <a:moveTo>
                      <a:pt x="3015" y="4720"/>
                    </a:moveTo>
                    <a:lnTo>
                      <a:pt x="3015" y="6960"/>
                    </a:lnTo>
                    <a:lnTo>
                      <a:pt x="2441" y="6960"/>
                    </a:lnTo>
                    <a:lnTo>
                      <a:pt x="2441" y="4720"/>
                    </a:lnTo>
                    <a:close/>
                    <a:moveTo>
                      <a:pt x="987" y="7699"/>
                    </a:moveTo>
                    <a:lnTo>
                      <a:pt x="987" y="9939"/>
                    </a:lnTo>
                    <a:lnTo>
                      <a:pt x="411" y="9939"/>
                    </a:lnTo>
                    <a:lnTo>
                      <a:pt x="411" y="7699"/>
                    </a:lnTo>
                    <a:close/>
                    <a:moveTo>
                      <a:pt x="2001" y="7699"/>
                    </a:moveTo>
                    <a:lnTo>
                      <a:pt x="2001" y="9939"/>
                    </a:lnTo>
                    <a:lnTo>
                      <a:pt x="1427" y="9939"/>
                    </a:lnTo>
                    <a:lnTo>
                      <a:pt x="1427" y="7699"/>
                    </a:lnTo>
                    <a:close/>
                    <a:moveTo>
                      <a:pt x="3015" y="7699"/>
                    </a:moveTo>
                    <a:lnTo>
                      <a:pt x="3015" y="9939"/>
                    </a:lnTo>
                    <a:lnTo>
                      <a:pt x="2441" y="9939"/>
                    </a:lnTo>
                    <a:lnTo>
                      <a:pt x="2441" y="7699"/>
                    </a:lnTo>
                    <a:close/>
                    <a:moveTo>
                      <a:pt x="761" y="0"/>
                    </a:moveTo>
                    <a:lnTo>
                      <a:pt x="761" y="1376"/>
                    </a:lnTo>
                    <a:lnTo>
                      <a:pt x="309" y="1376"/>
                    </a:lnTo>
                    <a:lnTo>
                      <a:pt x="309" y="4159"/>
                    </a:lnTo>
                    <a:lnTo>
                      <a:pt x="1" y="4159"/>
                    </a:lnTo>
                    <a:lnTo>
                      <a:pt x="1" y="11636"/>
                    </a:lnTo>
                    <a:lnTo>
                      <a:pt x="3425" y="11636"/>
                    </a:lnTo>
                    <a:lnTo>
                      <a:pt x="3425" y="4159"/>
                    </a:lnTo>
                    <a:lnTo>
                      <a:pt x="3116" y="4159"/>
                    </a:lnTo>
                    <a:lnTo>
                      <a:pt x="3116" y="1376"/>
                    </a:lnTo>
                    <a:lnTo>
                      <a:pt x="2664" y="1376"/>
                    </a:lnTo>
                    <a:lnTo>
                      <a:pt x="266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3" name="Google Shape;3393;p21"/>
              <p:cNvSpPr/>
              <p:nvPr/>
            </p:nvSpPr>
            <p:spPr>
              <a:xfrm>
                <a:off x="2895650" y="4904475"/>
                <a:ext cx="72700" cy="239025"/>
              </a:xfrm>
              <a:custGeom>
                <a:avLst/>
                <a:gdLst/>
                <a:ahLst/>
                <a:cxnLst/>
                <a:rect l="l" t="t" r="r" b="b"/>
                <a:pathLst>
                  <a:path w="2908" h="9561" extrusionOk="0">
                    <a:moveTo>
                      <a:pt x="2414" y="901"/>
                    </a:moveTo>
                    <a:lnTo>
                      <a:pt x="2414" y="1210"/>
                    </a:lnTo>
                    <a:lnTo>
                      <a:pt x="494" y="1210"/>
                    </a:lnTo>
                    <a:lnTo>
                      <a:pt x="494" y="901"/>
                    </a:lnTo>
                    <a:close/>
                    <a:moveTo>
                      <a:pt x="2414" y="1773"/>
                    </a:moveTo>
                    <a:lnTo>
                      <a:pt x="2414" y="2083"/>
                    </a:lnTo>
                    <a:lnTo>
                      <a:pt x="494" y="2083"/>
                    </a:lnTo>
                    <a:lnTo>
                      <a:pt x="494" y="1773"/>
                    </a:lnTo>
                    <a:close/>
                    <a:moveTo>
                      <a:pt x="2414" y="2643"/>
                    </a:moveTo>
                    <a:lnTo>
                      <a:pt x="2414" y="2953"/>
                    </a:lnTo>
                    <a:lnTo>
                      <a:pt x="494" y="2953"/>
                    </a:lnTo>
                    <a:lnTo>
                      <a:pt x="494" y="2643"/>
                    </a:lnTo>
                    <a:close/>
                    <a:moveTo>
                      <a:pt x="2414" y="3514"/>
                    </a:moveTo>
                    <a:lnTo>
                      <a:pt x="2414" y="3825"/>
                    </a:lnTo>
                    <a:lnTo>
                      <a:pt x="494" y="3825"/>
                    </a:lnTo>
                    <a:lnTo>
                      <a:pt x="494" y="3514"/>
                    </a:lnTo>
                    <a:close/>
                    <a:moveTo>
                      <a:pt x="2414" y="4387"/>
                    </a:moveTo>
                    <a:lnTo>
                      <a:pt x="2414" y="4696"/>
                    </a:lnTo>
                    <a:lnTo>
                      <a:pt x="494" y="4696"/>
                    </a:lnTo>
                    <a:lnTo>
                      <a:pt x="494" y="4387"/>
                    </a:lnTo>
                    <a:close/>
                    <a:moveTo>
                      <a:pt x="2414" y="5257"/>
                    </a:moveTo>
                    <a:lnTo>
                      <a:pt x="2414" y="5566"/>
                    </a:lnTo>
                    <a:lnTo>
                      <a:pt x="494" y="5566"/>
                    </a:lnTo>
                    <a:lnTo>
                      <a:pt x="494" y="5257"/>
                    </a:lnTo>
                    <a:close/>
                    <a:moveTo>
                      <a:pt x="2414" y="6129"/>
                    </a:moveTo>
                    <a:lnTo>
                      <a:pt x="2414" y="6439"/>
                    </a:lnTo>
                    <a:lnTo>
                      <a:pt x="494" y="6439"/>
                    </a:lnTo>
                    <a:lnTo>
                      <a:pt x="494" y="6129"/>
                    </a:lnTo>
                    <a:close/>
                    <a:moveTo>
                      <a:pt x="2414" y="7000"/>
                    </a:moveTo>
                    <a:lnTo>
                      <a:pt x="2414" y="7310"/>
                    </a:lnTo>
                    <a:lnTo>
                      <a:pt x="494" y="7310"/>
                    </a:lnTo>
                    <a:lnTo>
                      <a:pt x="494" y="7000"/>
                    </a:lnTo>
                    <a:close/>
                    <a:moveTo>
                      <a:pt x="2414" y="7873"/>
                    </a:moveTo>
                    <a:lnTo>
                      <a:pt x="2414" y="8181"/>
                    </a:lnTo>
                    <a:lnTo>
                      <a:pt x="494" y="8181"/>
                    </a:lnTo>
                    <a:lnTo>
                      <a:pt x="494" y="7873"/>
                    </a:lnTo>
                    <a:close/>
                    <a:moveTo>
                      <a:pt x="2414" y="8743"/>
                    </a:moveTo>
                    <a:lnTo>
                      <a:pt x="2414" y="9053"/>
                    </a:lnTo>
                    <a:lnTo>
                      <a:pt x="494" y="9053"/>
                    </a:lnTo>
                    <a:lnTo>
                      <a:pt x="494" y="8743"/>
                    </a:lnTo>
                    <a:close/>
                    <a:moveTo>
                      <a:pt x="1" y="0"/>
                    </a:moveTo>
                    <a:lnTo>
                      <a:pt x="1" y="510"/>
                    </a:lnTo>
                    <a:lnTo>
                      <a:pt x="127" y="510"/>
                    </a:lnTo>
                    <a:lnTo>
                      <a:pt x="127" y="9560"/>
                    </a:lnTo>
                    <a:lnTo>
                      <a:pt x="2782" y="9560"/>
                    </a:lnTo>
                    <a:lnTo>
                      <a:pt x="2782" y="510"/>
                    </a:lnTo>
                    <a:lnTo>
                      <a:pt x="2908" y="510"/>
                    </a:lnTo>
                    <a:lnTo>
                      <a:pt x="29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4" name="Google Shape;3394;p21"/>
              <p:cNvSpPr/>
              <p:nvPr/>
            </p:nvSpPr>
            <p:spPr>
              <a:xfrm>
                <a:off x="2973575" y="4877275"/>
                <a:ext cx="85675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7" h="10646" extrusionOk="0">
                    <a:moveTo>
                      <a:pt x="1007" y="615"/>
                    </a:moveTo>
                    <a:lnTo>
                      <a:pt x="1007" y="1312"/>
                    </a:lnTo>
                    <a:lnTo>
                      <a:pt x="311" y="1312"/>
                    </a:lnTo>
                    <a:lnTo>
                      <a:pt x="311" y="615"/>
                    </a:lnTo>
                    <a:close/>
                    <a:moveTo>
                      <a:pt x="2063" y="615"/>
                    </a:moveTo>
                    <a:lnTo>
                      <a:pt x="2063" y="1312"/>
                    </a:lnTo>
                    <a:lnTo>
                      <a:pt x="1366" y="1312"/>
                    </a:lnTo>
                    <a:lnTo>
                      <a:pt x="1366" y="615"/>
                    </a:lnTo>
                    <a:close/>
                    <a:moveTo>
                      <a:pt x="3117" y="615"/>
                    </a:moveTo>
                    <a:lnTo>
                      <a:pt x="3117" y="1312"/>
                    </a:lnTo>
                    <a:lnTo>
                      <a:pt x="2421" y="1312"/>
                    </a:lnTo>
                    <a:lnTo>
                      <a:pt x="2421" y="615"/>
                    </a:lnTo>
                    <a:close/>
                    <a:moveTo>
                      <a:pt x="1007" y="1578"/>
                    </a:moveTo>
                    <a:lnTo>
                      <a:pt x="1007" y="2276"/>
                    </a:lnTo>
                    <a:lnTo>
                      <a:pt x="311" y="2276"/>
                    </a:lnTo>
                    <a:lnTo>
                      <a:pt x="311" y="1578"/>
                    </a:lnTo>
                    <a:close/>
                    <a:moveTo>
                      <a:pt x="3117" y="1578"/>
                    </a:moveTo>
                    <a:lnTo>
                      <a:pt x="3117" y="2276"/>
                    </a:lnTo>
                    <a:lnTo>
                      <a:pt x="2421" y="2276"/>
                    </a:lnTo>
                    <a:lnTo>
                      <a:pt x="2421" y="1578"/>
                    </a:lnTo>
                    <a:close/>
                    <a:moveTo>
                      <a:pt x="2063" y="2540"/>
                    </a:moveTo>
                    <a:lnTo>
                      <a:pt x="2063" y="3236"/>
                    </a:lnTo>
                    <a:lnTo>
                      <a:pt x="1366" y="3236"/>
                    </a:lnTo>
                    <a:lnTo>
                      <a:pt x="1366" y="2540"/>
                    </a:lnTo>
                    <a:close/>
                    <a:moveTo>
                      <a:pt x="3117" y="2540"/>
                    </a:moveTo>
                    <a:lnTo>
                      <a:pt x="3117" y="3236"/>
                    </a:lnTo>
                    <a:lnTo>
                      <a:pt x="2421" y="3236"/>
                    </a:lnTo>
                    <a:lnTo>
                      <a:pt x="2421" y="2540"/>
                    </a:lnTo>
                    <a:close/>
                    <a:moveTo>
                      <a:pt x="1007" y="3501"/>
                    </a:moveTo>
                    <a:lnTo>
                      <a:pt x="1007" y="4198"/>
                    </a:lnTo>
                    <a:lnTo>
                      <a:pt x="311" y="4198"/>
                    </a:lnTo>
                    <a:lnTo>
                      <a:pt x="311" y="3501"/>
                    </a:lnTo>
                    <a:close/>
                    <a:moveTo>
                      <a:pt x="3117" y="3501"/>
                    </a:moveTo>
                    <a:lnTo>
                      <a:pt x="3117" y="4198"/>
                    </a:lnTo>
                    <a:lnTo>
                      <a:pt x="2421" y="4198"/>
                    </a:lnTo>
                    <a:lnTo>
                      <a:pt x="2421" y="3501"/>
                    </a:lnTo>
                    <a:close/>
                    <a:moveTo>
                      <a:pt x="1007" y="4463"/>
                    </a:moveTo>
                    <a:lnTo>
                      <a:pt x="1007" y="5160"/>
                    </a:lnTo>
                    <a:lnTo>
                      <a:pt x="311" y="5160"/>
                    </a:lnTo>
                    <a:lnTo>
                      <a:pt x="311" y="4463"/>
                    </a:lnTo>
                    <a:close/>
                    <a:moveTo>
                      <a:pt x="2063" y="4463"/>
                    </a:moveTo>
                    <a:lnTo>
                      <a:pt x="2063" y="5160"/>
                    </a:lnTo>
                    <a:lnTo>
                      <a:pt x="1366" y="5160"/>
                    </a:lnTo>
                    <a:lnTo>
                      <a:pt x="1366" y="4463"/>
                    </a:lnTo>
                    <a:close/>
                    <a:moveTo>
                      <a:pt x="2063" y="5424"/>
                    </a:moveTo>
                    <a:lnTo>
                      <a:pt x="2063" y="6122"/>
                    </a:lnTo>
                    <a:lnTo>
                      <a:pt x="1366" y="6122"/>
                    </a:lnTo>
                    <a:lnTo>
                      <a:pt x="1366" y="5424"/>
                    </a:lnTo>
                    <a:close/>
                    <a:moveTo>
                      <a:pt x="3117" y="5424"/>
                    </a:moveTo>
                    <a:lnTo>
                      <a:pt x="3117" y="6122"/>
                    </a:lnTo>
                    <a:lnTo>
                      <a:pt x="2421" y="6122"/>
                    </a:lnTo>
                    <a:lnTo>
                      <a:pt x="2421" y="5424"/>
                    </a:lnTo>
                    <a:close/>
                    <a:moveTo>
                      <a:pt x="1007" y="6388"/>
                    </a:moveTo>
                    <a:lnTo>
                      <a:pt x="1007" y="7085"/>
                    </a:lnTo>
                    <a:lnTo>
                      <a:pt x="311" y="7085"/>
                    </a:lnTo>
                    <a:lnTo>
                      <a:pt x="311" y="6388"/>
                    </a:lnTo>
                    <a:close/>
                    <a:moveTo>
                      <a:pt x="2063" y="6388"/>
                    </a:moveTo>
                    <a:lnTo>
                      <a:pt x="2063" y="7085"/>
                    </a:lnTo>
                    <a:lnTo>
                      <a:pt x="1366" y="7085"/>
                    </a:lnTo>
                    <a:lnTo>
                      <a:pt x="1366" y="6388"/>
                    </a:lnTo>
                    <a:close/>
                    <a:moveTo>
                      <a:pt x="2063" y="7348"/>
                    </a:moveTo>
                    <a:lnTo>
                      <a:pt x="2063" y="8046"/>
                    </a:lnTo>
                    <a:lnTo>
                      <a:pt x="1366" y="8046"/>
                    </a:lnTo>
                    <a:lnTo>
                      <a:pt x="1366" y="7348"/>
                    </a:lnTo>
                    <a:close/>
                    <a:moveTo>
                      <a:pt x="3117" y="7348"/>
                    </a:moveTo>
                    <a:lnTo>
                      <a:pt x="3117" y="8046"/>
                    </a:lnTo>
                    <a:lnTo>
                      <a:pt x="2421" y="8046"/>
                    </a:lnTo>
                    <a:lnTo>
                      <a:pt x="2421" y="7348"/>
                    </a:lnTo>
                    <a:close/>
                    <a:moveTo>
                      <a:pt x="1007" y="8310"/>
                    </a:moveTo>
                    <a:lnTo>
                      <a:pt x="1007" y="9008"/>
                    </a:lnTo>
                    <a:lnTo>
                      <a:pt x="311" y="9008"/>
                    </a:lnTo>
                    <a:lnTo>
                      <a:pt x="311" y="8310"/>
                    </a:lnTo>
                    <a:close/>
                    <a:moveTo>
                      <a:pt x="2063" y="8310"/>
                    </a:moveTo>
                    <a:lnTo>
                      <a:pt x="2063" y="9008"/>
                    </a:lnTo>
                    <a:lnTo>
                      <a:pt x="1366" y="9008"/>
                    </a:lnTo>
                    <a:lnTo>
                      <a:pt x="1366" y="8310"/>
                    </a:lnTo>
                    <a:close/>
                    <a:moveTo>
                      <a:pt x="3117" y="8310"/>
                    </a:moveTo>
                    <a:lnTo>
                      <a:pt x="3117" y="9008"/>
                    </a:lnTo>
                    <a:lnTo>
                      <a:pt x="2421" y="9008"/>
                    </a:lnTo>
                    <a:lnTo>
                      <a:pt x="2421" y="8310"/>
                    </a:lnTo>
                    <a:close/>
                    <a:moveTo>
                      <a:pt x="1007" y="9272"/>
                    </a:moveTo>
                    <a:lnTo>
                      <a:pt x="1007" y="9969"/>
                    </a:lnTo>
                    <a:lnTo>
                      <a:pt x="311" y="9969"/>
                    </a:lnTo>
                    <a:lnTo>
                      <a:pt x="311" y="9272"/>
                    </a:lnTo>
                    <a:close/>
                    <a:moveTo>
                      <a:pt x="3117" y="9272"/>
                    </a:moveTo>
                    <a:lnTo>
                      <a:pt x="3117" y="9969"/>
                    </a:lnTo>
                    <a:lnTo>
                      <a:pt x="2421" y="9969"/>
                    </a:lnTo>
                    <a:lnTo>
                      <a:pt x="2421" y="9272"/>
                    </a:lnTo>
                    <a:close/>
                    <a:moveTo>
                      <a:pt x="1" y="1"/>
                    </a:moveTo>
                    <a:lnTo>
                      <a:pt x="1" y="10646"/>
                    </a:lnTo>
                    <a:lnTo>
                      <a:pt x="3427" y="10646"/>
                    </a:lnTo>
                    <a:lnTo>
                      <a:pt x="342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5" name="Google Shape;3395;p21"/>
              <p:cNvSpPr/>
              <p:nvPr/>
            </p:nvSpPr>
            <p:spPr>
              <a:xfrm>
                <a:off x="3157025" y="4877275"/>
                <a:ext cx="85650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0646" extrusionOk="0">
                    <a:moveTo>
                      <a:pt x="1006" y="615"/>
                    </a:moveTo>
                    <a:lnTo>
                      <a:pt x="1006" y="1312"/>
                    </a:lnTo>
                    <a:lnTo>
                      <a:pt x="309" y="1312"/>
                    </a:lnTo>
                    <a:lnTo>
                      <a:pt x="309" y="615"/>
                    </a:lnTo>
                    <a:close/>
                    <a:moveTo>
                      <a:pt x="2063" y="615"/>
                    </a:moveTo>
                    <a:lnTo>
                      <a:pt x="2063" y="1312"/>
                    </a:lnTo>
                    <a:lnTo>
                      <a:pt x="1365" y="1312"/>
                    </a:lnTo>
                    <a:lnTo>
                      <a:pt x="1365" y="615"/>
                    </a:lnTo>
                    <a:close/>
                    <a:moveTo>
                      <a:pt x="3117" y="615"/>
                    </a:moveTo>
                    <a:lnTo>
                      <a:pt x="3117" y="1312"/>
                    </a:lnTo>
                    <a:lnTo>
                      <a:pt x="2419" y="1312"/>
                    </a:lnTo>
                    <a:lnTo>
                      <a:pt x="2419" y="615"/>
                    </a:lnTo>
                    <a:close/>
                    <a:moveTo>
                      <a:pt x="1006" y="1578"/>
                    </a:moveTo>
                    <a:lnTo>
                      <a:pt x="1006" y="2276"/>
                    </a:lnTo>
                    <a:lnTo>
                      <a:pt x="309" y="2276"/>
                    </a:lnTo>
                    <a:lnTo>
                      <a:pt x="309" y="1578"/>
                    </a:lnTo>
                    <a:close/>
                    <a:moveTo>
                      <a:pt x="3117" y="1578"/>
                    </a:moveTo>
                    <a:lnTo>
                      <a:pt x="3117" y="2276"/>
                    </a:lnTo>
                    <a:lnTo>
                      <a:pt x="2419" y="2276"/>
                    </a:lnTo>
                    <a:lnTo>
                      <a:pt x="2419" y="1578"/>
                    </a:lnTo>
                    <a:close/>
                    <a:moveTo>
                      <a:pt x="2063" y="2540"/>
                    </a:moveTo>
                    <a:lnTo>
                      <a:pt x="2063" y="3236"/>
                    </a:lnTo>
                    <a:lnTo>
                      <a:pt x="1365" y="3236"/>
                    </a:lnTo>
                    <a:lnTo>
                      <a:pt x="1365" y="2540"/>
                    </a:lnTo>
                    <a:close/>
                    <a:moveTo>
                      <a:pt x="3117" y="2540"/>
                    </a:moveTo>
                    <a:lnTo>
                      <a:pt x="3117" y="3236"/>
                    </a:lnTo>
                    <a:lnTo>
                      <a:pt x="2419" y="3236"/>
                    </a:lnTo>
                    <a:lnTo>
                      <a:pt x="2419" y="2540"/>
                    </a:lnTo>
                    <a:close/>
                    <a:moveTo>
                      <a:pt x="1006" y="3501"/>
                    </a:moveTo>
                    <a:lnTo>
                      <a:pt x="1006" y="4198"/>
                    </a:lnTo>
                    <a:lnTo>
                      <a:pt x="309" y="4198"/>
                    </a:lnTo>
                    <a:lnTo>
                      <a:pt x="309" y="3501"/>
                    </a:lnTo>
                    <a:close/>
                    <a:moveTo>
                      <a:pt x="3117" y="3501"/>
                    </a:moveTo>
                    <a:lnTo>
                      <a:pt x="3117" y="4198"/>
                    </a:lnTo>
                    <a:lnTo>
                      <a:pt x="2419" y="4198"/>
                    </a:lnTo>
                    <a:lnTo>
                      <a:pt x="2419" y="3501"/>
                    </a:lnTo>
                    <a:close/>
                    <a:moveTo>
                      <a:pt x="1006" y="4463"/>
                    </a:moveTo>
                    <a:lnTo>
                      <a:pt x="1006" y="5160"/>
                    </a:lnTo>
                    <a:lnTo>
                      <a:pt x="309" y="5160"/>
                    </a:lnTo>
                    <a:lnTo>
                      <a:pt x="309" y="4463"/>
                    </a:lnTo>
                    <a:close/>
                    <a:moveTo>
                      <a:pt x="2063" y="4463"/>
                    </a:moveTo>
                    <a:lnTo>
                      <a:pt x="2063" y="5160"/>
                    </a:lnTo>
                    <a:lnTo>
                      <a:pt x="1365" y="5160"/>
                    </a:lnTo>
                    <a:lnTo>
                      <a:pt x="1365" y="4463"/>
                    </a:lnTo>
                    <a:close/>
                    <a:moveTo>
                      <a:pt x="2063" y="5424"/>
                    </a:moveTo>
                    <a:lnTo>
                      <a:pt x="2063" y="6122"/>
                    </a:lnTo>
                    <a:lnTo>
                      <a:pt x="1365" y="6122"/>
                    </a:lnTo>
                    <a:lnTo>
                      <a:pt x="1365" y="5424"/>
                    </a:lnTo>
                    <a:close/>
                    <a:moveTo>
                      <a:pt x="3117" y="5424"/>
                    </a:moveTo>
                    <a:lnTo>
                      <a:pt x="3117" y="6122"/>
                    </a:lnTo>
                    <a:lnTo>
                      <a:pt x="2419" y="6122"/>
                    </a:lnTo>
                    <a:lnTo>
                      <a:pt x="2419" y="5424"/>
                    </a:lnTo>
                    <a:close/>
                    <a:moveTo>
                      <a:pt x="1006" y="6388"/>
                    </a:moveTo>
                    <a:lnTo>
                      <a:pt x="1006" y="7085"/>
                    </a:lnTo>
                    <a:lnTo>
                      <a:pt x="309" y="7085"/>
                    </a:lnTo>
                    <a:lnTo>
                      <a:pt x="309" y="6388"/>
                    </a:lnTo>
                    <a:close/>
                    <a:moveTo>
                      <a:pt x="2063" y="6388"/>
                    </a:moveTo>
                    <a:lnTo>
                      <a:pt x="2063" y="7085"/>
                    </a:lnTo>
                    <a:lnTo>
                      <a:pt x="1365" y="7085"/>
                    </a:lnTo>
                    <a:lnTo>
                      <a:pt x="1365" y="6388"/>
                    </a:lnTo>
                    <a:close/>
                    <a:moveTo>
                      <a:pt x="2063" y="7348"/>
                    </a:moveTo>
                    <a:lnTo>
                      <a:pt x="2063" y="8046"/>
                    </a:lnTo>
                    <a:lnTo>
                      <a:pt x="1365" y="8046"/>
                    </a:lnTo>
                    <a:lnTo>
                      <a:pt x="1365" y="7348"/>
                    </a:lnTo>
                    <a:close/>
                    <a:moveTo>
                      <a:pt x="3117" y="7348"/>
                    </a:moveTo>
                    <a:lnTo>
                      <a:pt x="3117" y="8046"/>
                    </a:lnTo>
                    <a:lnTo>
                      <a:pt x="2419" y="8046"/>
                    </a:lnTo>
                    <a:lnTo>
                      <a:pt x="2419" y="7348"/>
                    </a:lnTo>
                    <a:close/>
                    <a:moveTo>
                      <a:pt x="1006" y="8310"/>
                    </a:moveTo>
                    <a:lnTo>
                      <a:pt x="1006" y="9008"/>
                    </a:lnTo>
                    <a:lnTo>
                      <a:pt x="309" y="9008"/>
                    </a:lnTo>
                    <a:lnTo>
                      <a:pt x="309" y="8310"/>
                    </a:lnTo>
                    <a:close/>
                    <a:moveTo>
                      <a:pt x="2063" y="8310"/>
                    </a:moveTo>
                    <a:lnTo>
                      <a:pt x="2063" y="9008"/>
                    </a:lnTo>
                    <a:lnTo>
                      <a:pt x="1365" y="9008"/>
                    </a:lnTo>
                    <a:lnTo>
                      <a:pt x="1365" y="8310"/>
                    </a:lnTo>
                    <a:close/>
                    <a:moveTo>
                      <a:pt x="3117" y="8310"/>
                    </a:moveTo>
                    <a:lnTo>
                      <a:pt x="3117" y="9008"/>
                    </a:lnTo>
                    <a:lnTo>
                      <a:pt x="2419" y="9008"/>
                    </a:lnTo>
                    <a:lnTo>
                      <a:pt x="2419" y="8310"/>
                    </a:lnTo>
                    <a:close/>
                    <a:moveTo>
                      <a:pt x="1006" y="9272"/>
                    </a:moveTo>
                    <a:lnTo>
                      <a:pt x="1006" y="9969"/>
                    </a:lnTo>
                    <a:lnTo>
                      <a:pt x="309" y="9969"/>
                    </a:lnTo>
                    <a:lnTo>
                      <a:pt x="309" y="9272"/>
                    </a:lnTo>
                    <a:close/>
                    <a:moveTo>
                      <a:pt x="3117" y="9272"/>
                    </a:moveTo>
                    <a:lnTo>
                      <a:pt x="3117" y="9969"/>
                    </a:lnTo>
                    <a:lnTo>
                      <a:pt x="2419" y="9969"/>
                    </a:lnTo>
                    <a:lnTo>
                      <a:pt x="2419" y="9272"/>
                    </a:lnTo>
                    <a:close/>
                    <a:moveTo>
                      <a:pt x="0" y="1"/>
                    </a:moveTo>
                    <a:lnTo>
                      <a:pt x="0" y="10646"/>
                    </a:lnTo>
                    <a:lnTo>
                      <a:pt x="3425" y="10646"/>
                    </a:lnTo>
                    <a:lnTo>
                      <a:pt x="342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6" name="Google Shape;3396;p21"/>
              <p:cNvSpPr/>
              <p:nvPr/>
            </p:nvSpPr>
            <p:spPr>
              <a:xfrm>
                <a:off x="3064675" y="4852575"/>
                <a:ext cx="85650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1637" extrusionOk="0">
                    <a:moveTo>
                      <a:pt x="1492" y="1647"/>
                    </a:moveTo>
                    <a:lnTo>
                      <a:pt x="1492" y="3887"/>
                    </a:lnTo>
                    <a:lnTo>
                      <a:pt x="918" y="3887"/>
                    </a:lnTo>
                    <a:lnTo>
                      <a:pt x="918" y="1647"/>
                    </a:lnTo>
                    <a:close/>
                    <a:moveTo>
                      <a:pt x="2509" y="1647"/>
                    </a:moveTo>
                    <a:lnTo>
                      <a:pt x="2509" y="3887"/>
                    </a:lnTo>
                    <a:lnTo>
                      <a:pt x="1933" y="3887"/>
                    </a:lnTo>
                    <a:lnTo>
                      <a:pt x="1933" y="1647"/>
                    </a:lnTo>
                    <a:close/>
                    <a:moveTo>
                      <a:pt x="986" y="4720"/>
                    </a:moveTo>
                    <a:lnTo>
                      <a:pt x="986" y="6960"/>
                    </a:lnTo>
                    <a:lnTo>
                      <a:pt x="412" y="6960"/>
                    </a:lnTo>
                    <a:lnTo>
                      <a:pt x="412" y="4720"/>
                    </a:lnTo>
                    <a:close/>
                    <a:moveTo>
                      <a:pt x="2001" y="4720"/>
                    </a:moveTo>
                    <a:lnTo>
                      <a:pt x="2001" y="6960"/>
                    </a:lnTo>
                    <a:lnTo>
                      <a:pt x="1427" y="6960"/>
                    </a:lnTo>
                    <a:lnTo>
                      <a:pt x="1427" y="4720"/>
                    </a:lnTo>
                    <a:close/>
                    <a:moveTo>
                      <a:pt x="3015" y="4720"/>
                    </a:moveTo>
                    <a:lnTo>
                      <a:pt x="3015" y="6960"/>
                    </a:lnTo>
                    <a:lnTo>
                      <a:pt x="2441" y="6960"/>
                    </a:lnTo>
                    <a:lnTo>
                      <a:pt x="2441" y="4720"/>
                    </a:lnTo>
                    <a:close/>
                    <a:moveTo>
                      <a:pt x="986" y="7699"/>
                    </a:moveTo>
                    <a:lnTo>
                      <a:pt x="986" y="9939"/>
                    </a:lnTo>
                    <a:lnTo>
                      <a:pt x="412" y="9939"/>
                    </a:lnTo>
                    <a:lnTo>
                      <a:pt x="412" y="7699"/>
                    </a:lnTo>
                    <a:close/>
                    <a:moveTo>
                      <a:pt x="2001" y="7699"/>
                    </a:moveTo>
                    <a:lnTo>
                      <a:pt x="2001" y="9939"/>
                    </a:lnTo>
                    <a:lnTo>
                      <a:pt x="1427" y="9939"/>
                    </a:lnTo>
                    <a:lnTo>
                      <a:pt x="1427" y="7699"/>
                    </a:lnTo>
                    <a:close/>
                    <a:moveTo>
                      <a:pt x="3015" y="7699"/>
                    </a:moveTo>
                    <a:lnTo>
                      <a:pt x="3015" y="9939"/>
                    </a:lnTo>
                    <a:lnTo>
                      <a:pt x="2441" y="9939"/>
                    </a:lnTo>
                    <a:lnTo>
                      <a:pt x="2441" y="7699"/>
                    </a:lnTo>
                    <a:close/>
                    <a:moveTo>
                      <a:pt x="761" y="0"/>
                    </a:moveTo>
                    <a:lnTo>
                      <a:pt x="761" y="1376"/>
                    </a:lnTo>
                    <a:lnTo>
                      <a:pt x="312" y="1376"/>
                    </a:lnTo>
                    <a:lnTo>
                      <a:pt x="312" y="4159"/>
                    </a:lnTo>
                    <a:lnTo>
                      <a:pt x="1" y="4159"/>
                    </a:lnTo>
                    <a:lnTo>
                      <a:pt x="1" y="11636"/>
                    </a:lnTo>
                    <a:lnTo>
                      <a:pt x="3425" y="11636"/>
                    </a:lnTo>
                    <a:lnTo>
                      <a:pt x="3425" y="4159"/>
                    </a:lnTo>
                    <a:lnTo>
                      <a:pt x="3115" y="4159"/>
                    </a:lnTo>
                    <a:lnTo>
                      <a:pt x="3115" y="1376"/>
                    </a:lnTo>
                    <a:lnTo>
                      <a:pt x="2663" y="1376"/>
                    </a:lnTo>
                    <a:lnTo>
                      <a:pt x="266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7" name="Google Shape;3397;p21"/>
              <p:cNvSpPr/>
              <p:nvPr/>
            </p:nvSpPr>
            <p:spPr>
              <a:xfrm>
                <a:off x="3242350" y="4839725"/>
                <a:ext cx="92400" cy="303775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12151" extrusionOk="0">
                    <a:moveTo>
                      <a:pt x="1625" y="1146"/>
                    </a:moveTo>
                    <a:lnTo>
                      <a:pt x="1625" y="1539"/>
                    </a:lnTo>
                    <a:lnTo>
                      <a:pt x="629" y="1539"/>
                    </a:lnTo>
                    <a:lnTo>
                      <a:pt x="629" y="1146"/>
                    </a:lnTo>
                    <a:close/>
                    <a:moveTo>
                      <a:pt x="3070" y="1146"/>
                    </a:moveTo>
                    <a:lnTo>
                      <a:pt x="3070" y="1539"/>
                    </a:lnTo>
                    <a:lnTo>
                      <a:pt x="2065" y="1539"/>
                    </a:lnTo>
                    <a:lnTo>
                      <a:pt x="2065" y="1146"/>
                    </a:lnTo>
                    <a:close/>
                    <a:moveTo>
                      <a:pt x="1625" y="2252"/>
                    </a:moveTo>
                    <a:lnTo>
                      <a:pt x="1625" y="2646"/>
                    </a:lnTo>
                    <a:lnTo>
                      <a:pt x="629" y="2646"/>
                    </a:lnTo>
                    <a:lnTo>
                      <a:pt x="629" y="2252"/>
                    </a:lnTo>
                    <a:close/>
                    <a:moveTo>
                      <a:pt x="3070" y="2252"/>
                    </a:moveTo>
                    <a:lnTo>
                      <a:pt x="3070" y="2646"/>
                    </a:lnTo>
                    <a:lnTo>
                      <a:pt x="2065" y="2646"/>
                    </a:lnTo>
                    <a:lnTo>
                      <a:pt x="2065" y="2252"/>
                    </a:lnTo>
                    <a:close/>
                    <a:moveTo>
                      <a:pt x="1625" y="3360"/>
                    </a:moveTo>
                    <a:lnTo>
                      <a:pt x="1625" y="3754"/>
                    </a:lnTo>
                    <a:lnTo>
                      <a:pt x="629" y="3754"/>
                    </a:lnTo>
                    <a:lnTo>
                      <a:pt x="629" y="3360"/>
                    </a:lnTo>
                    <a:close/>
                    <a:moveTo>
                      <a:pt x="3070" y="3360"/>
                    </a:moveTo>
                    <a:lnTo>
                      <a:pt x="3070" y="3754"/>
                    </a:lnTo>
                    <a:lnTo>
                      <a:pt x="2065" y="3754"/>
                    </a:lnTo>
                    <a:lnTo>
                      <a:pt x="2065" y="3360"/>
                    </a:lnTo>
                    <a:close/>
                    <a:moveTo>
                      <a:pt x="1625" y="4468"/>
                    </a:moveTo>
                    <a:lnTo>
                      <a:pt x="1625" y="4862"/>
                    </a:lnTo>
                    <a:lnTo>
                      <a:pt x="629" y="4862"/>
                    </a:lnTo>
                    <a:lnTo>
                      <a:pt x="629" y="4468"/>
                    </a:lnTo>
                    <a:close/>
                    <a:moveTo>
                      <a:pt x="3070" y="4468"/>
                    </a:moveTo>
                    <a:lnTo>
                      <a:pt x="3070" y="4862"/>
                    </a:lnTo>
                    <a:lnTo>
                      <a:pt x="2065" y="4862"/>
                    </a:lnTo>
                    <a:lnTo>
                      <a:pt x="2065" y="4468"/>
                    </a:lnTo>
                    <a:close/>
                    <a:moveTo>
                      <a:pt x="1625" y="5575"/>
                    </a:moveTo>
                    <a:lnTo>
                      <a:pt x="1625" y="5970"/>
                    </a:lnTo>
                    <a:lnTo>
                      <a:pt x="629" y="5970"/>
                    </a:lnTo>
                    <a:lnTo>
                      <a:pt x="629" y="5575"/>
                    </a:lnTo>
                    <a:close/>
                    <a:moveTo>
                      <a:pt x="3070" y="5575"/>
                    </a:moveTo>
                    <a:lnTo>
                      <a:pt x="3070" y="5970"/>
                    </a:lnTo>
                    <a:lnTo>
                      <a:pt x="2065" y="5970"/>
                    </a:lnTo>
                    <a:lnTo>
                      <a:pt x="2065" y="5575"/>
                    </a:lnTo>
                    <a:close/>
                    <a:moveTo>
                      <a:pt x="1625" y="6682"/>
                    </a:moveTo>
                    <a:lnTo>
                      <a:pt x="1625" y="7076"/>
                    </a:lnTo>
                    <a:lnTo>
                      <a:pt x="629" y="7076"/>
                    </a:lnTo>
                    <a:lnTo>
                      <a:pt x="629" y="6682"/>
                    </a:lnTo>
                    <a:close/>
                    <a:moveTo>
                      <a:pt x="3070" y="6682"/>
                    </a:moveTo>
                    <a:lnTo>
                      <a:pt x="3070" y="7076"/>
                    </a:lnTo>
                    <a:lnTo>
                      <a:pt x="2065" y="7076"/>
                    </a:lnTo>
                    <a:lnTo>
                      <a:pt x="2065" y="6682"/>
                    </a:lnTo>
                    <a:close/>
                    <a:moveTo>
                      <a:pt x="1625" y="7790"/>
                    </a:moveTo>
                    <a:lnTo>
                      <a:pt x="1625" y="8184"/>
                    </a:lnTo>
                    <a:lnTo>
                      <a:pt x="629" y="8184"/>
                    </a:lnTo>
                    <a:lnTo>
                      <a:pt x="629" y="7790"/>
                    </a:lnTo>
                    <a:close/>
                    <a:moveTo>
                      <a:pt x="3070" y="7790"/>
                    </a:moveTo>
                    <a:lnTo>
                      <a:pt x="3070" y="8184"/>
                    </a:lnTo>
                    <a:lnTo>
                      <a:pt x="2065" y="8184"/>
                    </a:lnTo>
                    <a:lnTo>
                      <a:pt x="2065" y="7790"/>
                    </a:lnTo>
                    <a:close/>
                    <a:moveTo>
                      <a:pt x="1625" y="8898"/>
                    </a:moveTo>
                    <a:lnTo>
                      <a:pt x="1625" y="9292"/>
                    </a:lnTo>
                    <a:lnTo>
                      <a:pt x="629" y="9292"/>
                    </a:lnTo>
                    <a:lnTo>
                      <a:pt x="629" y="8898"/>
                    </a:lnTo>
                    <a:close/>
                    <a:moveTo>
                      <a:pt x="3070" y="8898"/>
                    </a:moveTo>
                    <a:lnTo>
                      <a:pt x="3070" y="9292"/>
                    </a:lnTo>
                    <a:lnTo>
                      <a:pt x="2065" y="9292"/>
                    </a:lnTo>
                    <a:lnTo>
                      <a:pt x="2065" y="8898"/>
                    </a:lnTo>
                    <a:close/>
                    <a:moveTo>
                      <a:pt x="1625" y="10005"/>
                    </a:moveTo>
                    <a:lnTo>
                      <a:pt x="1625" y="10398"/>
                    </a:lnTo>
                    <a:lnTo>
                      <a:pt x="629" y="10398"/>
                    </a:lnTo>
                    <a:lnTo>
                      <a:pt x="629" y="10005"/>
                    </a:lnTo>
                    <a:close/>
                    <a:moveTo>
                      <a:pt x="3070" y="10005"/>
                    </a:moveTo>
                    <a:lnTo>
                      <a:pt x="3070" y="10398"/>
                    </a:lnTo>
                    <a:lnTo>
                      <a:pt x="2065" y="10398"/>
                    </a:lnTo>
                    <a:lnTo>
                      <a:pt x="2065" y="10005"/>
                    </a:lnTo>
                    <a:close/>
                    <a:moveTo>
                      <a:pt x="1625" y="11113"/>
                    </a:moveTo>
                    <a:lnTo>
                      <a:pt x="1625" y="11505"/>
                    </a:lnTo>
                    <a:lnTo>
                      <a:pt x="629" y="11505"/>
                    </a:lnTo>
                    <a:lnTo>
                      <a:pt x="629" y="11113"/>
                    </a:lnTo>
                    <a:close/>
                    <a:moveTo>
                      <a:pt x="3070" y="11113"/>
                    </a:moveTo>
                    <a:lnTo>
                      <a:pt x="3070" y="11505"/>
                    </a:lnTo>
                    <a:lnTo>
                      <a:pt x="2065" y="11505"/>
                    </a:lnTo>
                    <a:lnTo>
                      <a:pt x="2065" y="11113"/>
                    </a:lnTo>
                    <a:close/>
                    <a:moveTo>
                      <a:pt x="1" y="1"/>
                    </a:moveTo>
                    <a:lnTo>
                      <a:pt x="1" y="648"/>
                    </a:lnTo>
                    <a:lnTo>
                      <a:pt x="162" y="648"/>
                    </a:lnTo>
                    <a:lnTo>
                      <a:pt x="162" y="12150"/>
                    </a:lnTo>
                    <a:lnTo>
                      <a:pt x="3536" y="12150"/>
                    </a:lnTo>
                    <a:lnTo>
                      <a:pt x="3536" y="648"/>
                    </a:lnTo>
                    <a:lnTo>
                      <a:pt x="3696" y="648"/>
                    </a:lnTo>
                    <a:lnTo>
                      <a:pt x="369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8" name="Google Shape;3398;p21"/>
              <p:cNvSpPr/>
              <p:nvPr/>
            </p:nvSpPr>
            <p:spPr>
              <a:xfrm>
                <a:off x="3700300" y="4791575"/>
                <a:ext cx="107025" cy="351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14074" extrusionOk="0">
                    <a:moveTo>
                      <a:pt x="1881" y="1326"/>
                    </a:moveTo>
                    <a:lnTo>
                      <a:pt x="1881" y="1783"/>
                    </a:lnTo>
                    <a:lnTo>
                      <a:pt x="728" y="1783"/>
                    </a:lnTo>
                    <a:lnTo>
                      <a:pt x="728" y="1326"/>
                    </a:lnTo>
                    <a:close/>
                    <a:moveTo>
                      <a:pt x="3554" y="1326"/>
                    </a:moveTo>
                    <a:lnTo>
                      <a:pt x="3554" y="1783"/>
                    </a:lnTo>
                    <a:lnTo>
                      <a:pt x="2391" y="1783"/>
                    </a:lnTo>
                    <a:lnTo>
                      <a:pt x="2391" y="1326"/>
                    </a:lnTo>
                    <a:close/>
                    <a:moveTo>
                      <a:pt x="1881" y="2609"/>
                    </a:moveTo>
                    <a:lnTo>
                      <a:pt x="1881" y="3066"/>
                    </a:lnTo>
                    <a:lnTo>
                      <a:pt x="728" y="3066"/>
                    </a:lnTo>
                    <a:lnTo>
                      <a:pt x="728" y="2609"/>
                    </a:lnTo>
                    <a:close/>
                    <a:moveTo>
                      <a:pt x="3554" y="2609"/>
                    </a:moveTo>
                    <a:lnTo>
                      <a:pt x="3554" y="3066"/>
                    </a:lnTo>
                    <a:lnTo>
                      <a:pt x="2391" y="3066"/>
                    </a:lnTo>
                    <a:lnTo>
                      <a:pt x="2391" y="2609"/>
                    </a:lnTo>
                    <a:close/>
                    <a:moveTo>
                      <a:pt x="3554" y="3892"/>
                    </a:moveTo>
                    <a:lnTo>
                      <a:pt x="3554" y="4348"/>
                    </a:lnTo>
                    <a:lnTo>
                      <a:pt x="2391" y="4348"/>
                    </a:lnTo>
                    <a:lnTo>
                      <a:pt x="2391" y="3892"/>
                    </a:lnTo>
                    <a:close/>
                    <a:moveTo>
                      <a:pt x="1881" y="3893"/>
                    </a:moveTo>
                    <a:lnTo>
                      <a:pt x="1881" y="4350"/>
                    </a:lnTo>
                    <a:lnTo>
                      <a:pt x="728" y="4350"/>
                    </a:lnTo>
                    <a:lnTo>
                      <a:pt x="728" y="3893"/>
                    </a:lnTo>
                    <a:close/>
                    <a:moveTo>
                      <a:pt x="1881" y="5176"/>
                    </a:moveTo>
                    <a:lnTo>
                      <a:pt x="1881" y="5632"/>
                    </a:lnTo>
                    <a:lnTo>
                      <a:pt x="728" y="5632"/>
                    </a:lnTo>
                    <a:lnTo>
                      <a:pt x="728" y="5176"/>
                    </a:lnTo>
                    <a:close/>
                    <a:moveTo>
                      <a:pt x="3554" y="5176"/>
                    </a:moveTo>
                    <a:lnTo>
                      <a:pt x="3554" y="5632"/>
                    </a:lnTo>
                    <a:lnTo>
                      <a:pt x="2391" y="5632"/>
                    </a:lnTo>
                    <a:lnTo>
                      <a:pt x="2391" y="5176"/>
                    </a:lnTo>
                    <a:close/>
                    <a:moveTo>
                      <a:pt x="1881" y="6459"/>
                    </a:moveTo>
                    <a:lnTo>
                      <a:pt x="1881" y="6915"/>
                    </a:lnTo>
                    <a:lnTo>
                      <a:pt x="728" y="6915"/>
                    </a:lnTo>
                    <a:lnTo>
                      <a:pt x="728" y="6459"/>
                    </a:lnTo>
                    <a:close/>
                    <a:moveTo>
                      <a:pt x="3554" y="6459"/>
                    </a:moveTo>
                    <a:lnTo>
                      <a:pt x="3554" y="6915"/>
                    </a:lnTo>
                    <a:lnTo>
                      <a:pt x="2391" y="6915"/>
                    </a:lnTo>
                    <a:lnTo>
                      <a:pt x="2391" y="6459"/>
                    </a:lnTo>
                    <a:close/>
                    <a:moveTo>
                      <a:pt x="3554" y="7741"/>
                    </a:moveTo>
                    <a:lnTo>
                      <a:pt x="3554" y="8198"/>
                    </a:lnTo>
                    <a:lnTo>
                      <a:pt x="2391" y="8198"/>
                    </a:lnTo>
                    <a:lnTo>
                      <a:pt x="2391" y="7741"/>
                    </a:lnTo>
                    <a:close/>
                    <a:moveTo>
                      <a:pt x="1881" y="7743"/>
                    </a:moveTo>
                    <a:lnTo>
                      <a:pt x="1881" y="8199"/>
                    </a:lnTo>
                    <a:lnTo>
                      <a:pt x="728" y="8199"/>
                    </a:lnTo>
                    <a:lnTo>
                      <a:pt x="728" y="7743"/>
                    </a:lnTo>
                    <a:close/>
                    <a:moveTo>
                      <a:pt x="3554" y="9024"/>
                    </a:moveTo>
                    <a:lnTo>
                      <a:pt x="3554" y="9481"/>
                    </a:lnTo>
                    <a:lnTo>
                      <a:pt x="2391" y="9481"/>
                    </a:lnTo>
                    <a:lnTo>
                      <a:pt x="2391" y="9024"/>
                    </a:lnTo>
                    <a:close/>
                    <a:moveTo>
                      <a:pt x="1881" y="9025"/>
                    </a:moveTo>
                    <a:lnTo>
                      <a:pt x="1881" y="9482"/>
                    </a:lnTo>
                    <a:lnTo>
                      <a:pt x="728" y="9482"/>
                    </a:lnTo>
                    <a:lnTo>
                      <a:pt x="728" y="9025"/>
                    </a:lnTo>
                    <a:close/>
                    <a:moveTo>
                      <a:pt x="1881" y="10308"/>
                    </a:moveTo>
                    <a:lnTo>
                      <a:pt x="1881" y="10765"/>
                    </a:lnTo>
                    <a:lnTo>
                      <a:pt x="728" y="10765"/>
                    </a:lnTo>
                    <a:lnTo>
                      <a:pt x="728" y="10308"/>
                    </a:lnTo>
                    <a:close/>
                    <a:moveTo>
                      <a:pt x="3554" y="10308"/>
                    </a:moveTo>
                    <a:lnTo>
                      <a:pt x="3554" y="10765"/>
                    </a:lnTo>
                    <a:lnTo>
                      <a:pt x="2391" y="10765"/>
                    </a:lnTo>
                    <a:lnTo>
                      <a:pt x="2391" y="10308"/>
                    </a:lnTo>
                    <a:close/>
                    <a:moveTo>
                      <a:pt x="3554" y="11591"/>
                    </a:moveTo>
                    <a:lnTo>
                      <a:pt x="3554" y="12047"/>
                    </a:lnTo>
                    <a:lnTo>
                      <a:pt x="2391" y="12047"/>
                    </a:lnTo>
                    <a:lnTo>
                      <a:pt x="2391" y="11591"/>
                    </a:lnTo>
                    <a:close/>
                    <a:moveTo>
                      <a:pt x="1881" y="11592"/>
                    </a:moveTo>
                    <a:lnTo>
                      <a:pt x="1881" y="12048"/>
                    </a:lnTo>
                    <a:lnTo>
                      <a:pt x="728" y="12048"/>
                    </a:lnTo>
                    <a:lnTo>
                      <a:pt x="728" y="11592"/>
                    </a:lnTo>
                    <a:close/>
                    <a:moveTo>
                      <a:pt x="1881" y="12874"/>
                    </a:moveTo>
                    <a:lnTo>
                      <a:pt x="1881" y="13329"/>
                    </a:lnTo>
                    <a:lnTo>
                      <a:pt x="728" y="13329"/>
                    </a:lnTo>
                    <a:lnTo>
                      <a:pt x="728" y="12874"/>
                    </a:lnTo>
                    <a:close/>
                    <a:moveTo>
                      <a:pt x="3554" y="12874"/>
                    </a:moveTo>
                    <a:lnTo>
                      <a:pt x="3554" y="13329"/>
                    </a:lnTo>
                    <a:lnTo>
                      <a:pt x="2391" y="13329"/>
                    </a:lnTo>
                    <a:lnTo>
                      <a:pt x="2391" y="12874"/>
                    </a:lnTo>
                    <a:close/>
                    <a:moveTo>
                      <a:pt x="0" y="0"/>
                    </a:moveTo>
                    <a:lnTo>
                      <a:pt x="0" y="751"/>
                    </a:lnTo>
                    <a:lnTo>
                      <a:pt x="185" y="751"/>
                    </a:lnTo>
                    <a:lnTo>
                      <a:pt x="185" y="14074"/>
                    </a:lnTo>
                    <a:lnTo>
                      <a:pt x="4094" y="14074"/>
                    </a:lnTo>
                    <a:lnTo>
                      <a:pt x="4094" y="751"/>
                    </a:lnTo>
                    <a:lnTo>
                      <a:pt x="4281" y="751"/>
                    </a:lnTo>
                    <a:lnTo>
                      <a:pt x="428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9" name="Google Shape;3399;p21"/>
              <p:cNvSpPr/>
              <p:nvPr/>
            </p:nvSpPr>
            <p:spPr>
              <a:xfrm>
                <a:off x="4268891" y="4776700"/>
                <a:ext cx="111575" cy="366725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14669" extrusionOk="0">
                    <a:moveTo>
                      <a:pt x="3704" y="1385"/>
                    </a:moveTo>
                    <a:lnTo>
                      <a:pt x="3704" y="1858"/>
                    </a:lnTo>
                    <a:lnTo>
                      <a:pt x="2492" y="1858"/>
                    </a:lnTo>
                    <a:lnTo>
                      <a:pt x="2492" y="1385"/>
                    </a:lnTo>
                    <a:close/>
                    <a:moveTo>
                      <a:pt x="1962" y="1385"/>
                    </a:moveTo>
                    <a:lnTo>
                      <a:pt x="1962" y="1861"/>
                    </a:lnTo>
                    <a:lnTo>
                      <a:pt x="760" y="1861"/>
                    </a:lnTo>
                    <a:lnTo>
                      <a:pt x="760" y="1385"/>
                    </a:lnTo>
                    <a:close/>
                    <a:moveTo>
                      <a:pt x="1962" y="2720"/>
                    </a:moveTo>
                    <a:lnTo>
                      <a:pt x="1962" y="3196"/>
                    </a:lnTo>
                    <a:lnTo>
                      <a:pt x="760" y="3196"/>
                    </a:lnTo>
                    <a:lnTo>
                      <a:pt x="760" y="2720"/>
                    </a:lnTo>
                    <a:close/>
                    <a:moveTo>
                      <a:pt x="3704" y="2720"/>
                    </a:moveTo>
                    <a:lnTo>
                      <a:pt x="3704" y="3196"/>
                    </a:lnTo>
                    <a:lnTo>
                      <a:pt x="2492" y="3196"/>
                    </a:lnTo>
                    <a:lnTo>
                      <a:pt x="2492" y="2720"/>
                    </a:lnTo>
                    <a:close/>
                    <a:moveTo>
                      <a:pt x="1962" y="4059"/>
                    </a:moveTo>
                    <a:lnTo>
                      <a:pt x="1962" y="4533"/>
                    </a:lnTo>
                    <a:lnTo>
                      <a:pt x="760" y="4533"/>
                    </a:lnTo>
                    <a:lnTo>
                      <a:pt x="760" y="4059"/>
                    </a:lnTo>
                    <a:close/>
                    <a:moveTo>
                      <a:pt x="3704" y="4059"/>
                    </a:moveTo>
                    <a:lnTo>
                      <a:pt x="3704" y="4533"/>
                    </a:lnTo>
                    <a:lnTo>
                      <a:pt x="2492" y="4533"/>
                    </a:lnTo>
                    <a:lnTo>
                      <a:pt x="2492" y="4059"/>
                    </a:lnTo>
                    <a:close/>
                    <a:moveTo>
                      <a:pt x="3704" y="5395"/>
                    </a:moveTo>
                    <a:lnTo>
                      <a:pt x="3704" y="5871"/>
                    </a:lnTo>
                    <a:lnTo>
                      <a:pt x="2492" y="5871"/>
                    </a:lnTo>
                    <a:lnTo>
                      <a:pt x="2492" y="5395"/>
                    </a:lnTo>
                    <a:close/>
                    <a:moveTo>
                      <a:pt x="1962" y="5396"/>
                    </a:moveTo>
                    <a:lnTo>
                      <a:pt x="1962" y="5872"/>
                    </a:lnTo>
                    <a:lnTo>
                      <a:pt x="760" y="5872"/>
                    </a:lnTo>
                    <a:lnTo>
                      <a:pt x="760" y="5396"/>
                    </a:lnTo>
                    <a:close/>
                    <a:moveTo>
                      <a:pt x="1962" y="6733"/>
                    </a:moveTo>
                    <a:lnTo>
                      <a:pt x="1962" y="7208"/>
                    </a:lnTo>
                    <a:lnTo>
                      <a:pt x="760" y="7208"/>
                    </a:lnTo>
                    <a:lnTo>
                      <a:pt x="760" y="6733"/>
                    </a:lnTo>
                    <a:close/>
                    <a:moveTo>
                      <a:pt x="3704" y="6733"/>
                    </a:moveTo>
                    <a:lnTo>
                      <a:pt x="3704" y="7208"/>
                    </a:lnTo>
                    <a:lnTo>
                      <a:pt x="2492" y="7208"/>
                    </a:lnTo>
                    <a:lnTo>
                      <a:pt x="2492" y="6733"/>
                    </a:lnTo>
                    <a:close/>
                    <a:moveTo>
                      <a:pt x="1962" y="8070"/>
                    </a:moveTo>
                    <a:lnTo>
                      <a:pt x="1962" y="8546"/>
                    </a:lnTo>
                    <a:lnTo>
                      <a:pt x="760" y="8546"/>
                    </a:lnTo>
                    <a:lnTo>
                      <a:pt x="760" y="8070"/>
                    </a:lnTo>
                    <a:close/>
                    <a:moveTo>
                      <a:pt x="3704" y="8070"/>
                    </a:moveTo>
                    <a:lnTo>
                      <a:pt x="3704" y="8546"/>
                    </a:lnTo>
                    <a:lnTo>
                      <a:pt x="2492" y="8546"/>
                    </a:lnTo>
                    <a:lnTo>
                      <a:pt x="2492" y="8070"/>
                    </a:lnTo>
                    <a:close/>
                    <a:moveTo>
                      <a:pt x="3704" y="9406"/>
                    </a:moveTo>
                    <a:lnTo>
                      <a:pt x="3704" y="9882"/>
                    </a:lnTo>
                    <a:lnTo>
                      <a:pt x="2492" y="9882"/>
                    </a:lnTo>
                    <a:lnTo>
                      <a:pt x="2492" y="9406"/>
                    </a:lnTo>
                    <a:close/>
                    <a:moveTo>
                      <a:pt x="1962" y="9408"/>
                    </a:moveTo>
                    <a:lnTo>
                      <a:pt x="1962" y="9883"/>
                    </a:lnTo>
                    <a:lnTo>
                      <a:pt x="760" y="9883"/>
                    </a:lnTo>
                    <a:lnTo>
                      <a:pt x="760" y="9408"/>
                    </a:lnTo>
                    <a:close/>
                    <a:moveTo>
                      <a:pt x="1962" y="10744"/>
                    </a:moveTo>
                    <a:lnTo>
                      <a:pt x="1962" y="11219"/>
                    </a:lnTo>
                    <a:lnTo>
                      <a:pt x="760" y="11219"/>
                    </a:lnTo>
                    <a:lnTo>
                      <a:pt x="760" y="10744"/>
                    </a:lnTo>
                    <a:close/>
                    <a:moveTo>
                      <a:pt x="3704" y="10744"/>
                    </a:moveTo>
                    <a:lnTo>
                      <a:pt x="3704" y="11219"/>
                    </a:lnTo>
                    <a:lnTo>
                      <a:pt x="2492" y="11219"/>
                    </a:lnTo>
                    <a:lnTo>
                      <a:pt x="2492" y="10744"/>
                    </a:lnTo>
                    <a:close/>
                    <a:moveTo>
                      <a:pt x="1962" y="12081"/>
                    </a:moveTo>
                    <a:lnTo>
                      <a:pt x="1962" y="12557"/>
                    </a:lnTo>
                    <a:lnTo>
                      <a:pt x="760" y="12557"/>
                    </a:lnTo>
                    <a:lnTo>
                      <a:pt x="760" y="12081"/>
                    </a:lnTo>
                    <a:close/>
                    <a:moveTo>
                      <a:pt x="3704" y="12081"/>
                    </a:moveTo>
                    <a:lnTo>
                      <a:pt x="3704" y="12557"/>
                    </a:lnTo>
                    <a:lnTo>
                      <a:pt x="2492" y="12557"/>
                    </a:lnTo>
                    <a:lnTo>
                      <a:pt x="2492" y="12081"/>
                    </a:lnTo>
                    <a:close/>
                    <a:moveTo>
                      <a:pt x="1962" y="13418"/>
                    </a:moveTo>
                    <a:lnTo>
                      <a:pt x="1962" y="13893"/>
                    </a:lnTo>
                    <a:lnTo>
                      <a:pt x="760" y="13893"/>
                    </a:lnTo>
                    <a:lnTo>
                      <a:pt x="760" y="13418"/>
                    </a:lnTo>
                    <a:close/>
                    <a:moveTo>
                      <a:pt x="3704" y="13418"/>
                    </a:moveTo>
                    <a:lnTo>
                      <a:pt x="3704" y="13893"/>
                    </a:lnTo>
                    <a:lnTo>
                      <a:pt x="2492" y="13893"/>
                    </a:lnTo>
                    <a:lnTo>
                      <a:pt x="2492" y="13418"/>
                    </a:lnTo>
                    <a:close/>
                    <a:moveTo>
                      <a:pt x="0" y="1"/>
                    </a:moveTo>
                    <a:lnTo>
                      <a:pt x="0" y="784"/>
                    </a:lnTo>
                    <a:lnTo>
                      <a:pt x="194" y="784"/>
                    </a:lnTo>
                    <a:lnTo>
                      <a:pt x="194" y="14669"/>
                    </a:lnTo>
                    <a:lnTo>
                      <a:pt x="4268" y="14669"/>
                    </a:lnTo>
                    <a:lnTo>
                      <a:pt x="4268" y="783"/>
                    </a:lnTo>
                    <a:lnTo>
                      <a:pt x="4462" y="783"/>
                    </a:lnTo>
                    <a:lnTo>
                      <a:pt x="446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0" name="Google Shape;3400;p21"/>
              <p:cNvSpPr/>
              <p:nvPr/>
            </p:nvSpPr>
            <p:spPr>
              <a:xfrm>
                <a:off x="3432375" y="4672850"/>
                <a:ext cx="119725" cy="470650"/>
              </a:xfrm>
              <a:custGeom>
                <a:avLst/>
                <a:gdLst/>
                <a:ahLst/>
                <a:cxnLst/>
                <a:rect l="l" t="t" r="r" b="b"/>
                <a:pathLst>
                  <a:path w="4789" h="18826" extrusionOk="0">
                    <a:moveTo>
                      <a:pt x="2092" y="4859"/>
                    </a:moveTo>
                    <a:lnTo>
                      <a:pt x="2092" y="7991"/>
                    </a:lnTo>
                    <a:lnTo>
                      <a:pt x="1287" y="7991"/>
                    </a:lnTo>
                    <a:lnTo>
                      <a:pt x="1287" y="4859"/>
                    </a:lnTo>
                    <a:close/>
                    <a:moveTo>
                      <a:pt x="3509" y="4859"/>
                    </a:moveTo>
                    <a:lnTo>
                      <a:pt x="3509" y="7991"/>
                    </a:lnTo>
                    <a:lnTo>
                      <a:pt x="2705" y="7991"/>
                    </a:lnTo>
                    <a:lnTo>
                      <a:pt x="2705" y="4859"/>
                    </a:lnTo>
                    <a:close/>
                    <a:moveTo>
                      <a:pt x="1382" y="9157"/>
                    </a:moveTo>
                    <a:lnTo>
                      <a:pt x="1382" y="12288"/>
                    </a:lnTo>
                    <a:lnTo>
                      <a:pt x="577" y="12288"/>
                    </a:lnTo>
                    <a:lnTo>
                      <a:pt x="577" y="9157"/>
                    </a:lnTo>
                    <a:close/>
                    <a:moveTo>
                      <a:pt x="2799" y="9157"/>
                    </a:moveTo>
                    <a:lnTo>
                      <a:pt x="2799" y="12288"/>
                    </a:lnTo>
                    <a:lnTo>
                      <a:pt x="1996" y="12288"/>
                    </a:lnTo>
                    <a:lnTo>
                      <a:pt x="1996" y="9157"/>
                    </a:lnTo>
                    <a:close/>
                    <a:moveTo>
                      <a:pt x="4218" y="9157"/>
                    </a:moveTo>
                    <a:lnTo>
                      <a:pt x="4218" y="12288"/>
                    </a:lnTo>
                    <a:lnTo>
                      <a:pt x="3414" y="12288"/>
                    </a:lnTo>
                    <a:lnTo>
                      <a:pt x="3414" y="9157"/>
                    </a:lnTo>
                    <a:close/>
                    <a:moveTo>
                      <a:pt x="1382" y="13323"/>
                    </a:moveTo>
                    <a:lnTo>
                      <a:pt x="1382" y="16454"/>
                    </a:lnTo>
                    <a:lnTo>
                      <a:pt x="577" y="16454"/>
                    </a:lnTo>
                    <a:lnTo>
                      <a:pt x="577" y="13323"/>
                    </a:lnTo>
                    <a:close/>
                    <a:moveTo>
                      <a:pt x="2799" y="13323"/>
                    </a:moveTo>
                    <a:lnTo>
                      <a:pt x="2799" y="16454"/>
                    </a:lnTo>
                    <a:lnTo>
                      <a:pt x="1996" y="16454"/>
                    </a:lnTo>
                    <a:lnTo>
                      <a:pt x="1996" y="13323"/>
                    </a:lnTo>
                    <a:close/>
                    <a:moveTo>
                      <a:pt x="4218" y="13323"/>
                    </a:moveTo>
                    <a:lnTo>
                      <a:pt x="4218" y="16454"/>
                    </a:lnTo>
                    <a:lnTo>
                      <a:pt x="3414" y="16454"/>
                    </a:lnTo>
                    <a:lnTo>
                      <a:pt x="3414" y="13323"/>
                    </a:lnTo>
                    <a:close/>
                    <a:moveTo>
                      <a:pt x="2396" y="0"/>
                    </a:moveTo>
                    <a:lnTo>
                      <a:pt x="2304" y="1813"/>
                    </a:lnTo>
                    <a:lnTo>
                      <a:pt x="2116" y="1813"/>
                    </a:lnTo>
                    <a:lnTo>
                      <a:pt x="2116" y="2185"/>
                    </a:lnTo>
                    <a:lnTo>
                      <a:pt x="1660" y="2185"/>
                    </a:lnTo>
                    <a:lnTo>
                      <a:pt x="1660" y="2556"/>
                    </a:lnTo>
                    <a:lnTo>
                      <a:pt x="1066" y="2556"/>
                    </a:lnTo>
                    <a:lnTo>
                      <a:pt x="1066" y="4480"/>
                    </a:lnTo>
                    <a:lnTo>
                      <a:pt x="435" y="4480"/>
                    </a:lnTo>
                    <a:lnTo>
                      <a:pt x="435" y="8370"/>
                    </a:lnTo>
                    <a:lnTo>
                      <a:pt x="0" y="8370"/>
                    </a:lnTo>
                    <a:lnTo>
                      <a:pt x="0" y="18825"/>
                    </a:lnTo>
                    <a:lnTo>
                      <a:pt x="4788" y="18825"/>
                    </a:lnTo>
                    <a:lnTo>
                      <a:pt x="4788" y="8370"/>
                    </a:lnTo>
                    <a:lnTo>
                      <a:pt x="4359" y="8370"/>
                    </a:lnTo>
                    <a:lnTo>
                      <a:pt x="4359" y="4480"/>
                    </a:lnTo>
                    <a:lnTo>
                      <a:pt x="3728" y="4480"/>
                    </a:lnTo>
                    <a:lnTo>
                      <a:pt x="3728" y="2556"/>
                    </a:lnTo>
                    <a:lnTo>
                      <a:pt x="3133" y="2556"/>
                    </a:lnTo>
                    <a:lnTo>
                      <a:pt x="3133" y="2185"/>
                    </a:lnTo>
                    <a:lnTo>
                      <a:pt x="2678" y="2185"/>
                    </a:lnTo>
                    <a:lnTo>
                      <a:pt x="2678" y="1813"/>
                    </a:lnTo>
                    <a:lnTo>
                      <a:pt x="2489" y="1813"/>
                    </a:lnTo>
                    <a:lnTo>
                      <a:pt x="239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1" name="Google Shape;3401;p21"/>
              <p:cNvSpPr/>
              <p:nvPr/>
            </p:nvSpPr>
            <p:spPr>
              <a:xfrm>
                <a:off x="3979475" y="4672850"/>
                <a:ext cx="119750" cy="470650"/>
              </a:xfrm>
              <a:custGeom>
                <a:avLst/>
                <a:gdLst/>
                <a:ahLst/>
                <a:cxnLst/>
                <a:rect l="l" t="t" r="r" b="b"/>
                <a:pathLst>
                  <a:path w="4790" h="18826" extrusionOk="0">
                    <a:moveTo>
                      <a:pt x="2092" y="4859"/>
                    </a:moveTo>
                    <a:lnTo>
                      <a:pt x="2092" y="7991"/>
                    </a:lnTo>
                    <a:lnTo>
                      <a:pt x="1289" y="7991"/>
                    </a:lnTo>
                    <a:lnTo>
                      <a:pt x="1289" y="4859"/>
                    </a:lnTo>
                    <a:close/>
                    <a:moveTo>
                      <a:pt x="3508" y="4859"/>
                    </a:moveTo>
                    <a:lnTo>
                      <a:pt x="3508" y="7991"/>
                    </a:lnTo>
                    <a:lnTo>
                      <a:pt x="2705" y="7991"/>
                    </a:lnTo>
                    <a:lnTo>
                      <a:pt x="2705" y="4859"/>
                    </a:lnTo>
                    <a:close/>
                    <a:moveTo>
                      <a:pt x="1383" y="9157"/>
                    </a:moveTo>
                    <a:lnTo>
                      <a:pt x="1383" y="12288"/>
                    </a:lnTo>
                    <a:lnTo>
                      <a:pt x="579" y="12288"/>
                    </a:lnTo>
                    <a:lnTo>
                      <a:pt x="579" y="9157"/>
                    </a:lnTo>
                    <a:close/>
                    <a:moveTo>
                      <a:pt x="2801" y="9157"/>
                    </a:moveTo>
                    <a:lnTo>
                      <a:pt x="2801" y="12288"/>
                    </a:lnTo>
                    <a:lnTo>
                      <a:pt x="1996" y="12288"/>
                    </a:lnTo>
                    <a:lnTo>
                      <a:pt x="1996" y="9157"/>
                    </a:lnTo>
                    <a:close/>
                    <a:moveTo>
                      <a:pt x="4218" y="9157"/>
                    </a:moveTo>
                    <a:lnTo>
                      <a:pt x="4218" y="12288"/>
                    </a:lnTo>
                    <a:lnTo>
                      <a:pt x="3414" y="12288"/>
                    </a:lnTo>
                    <a:lnTo>
                      <a:pt x="3414" y="9157"/>
                    </a:lnTo>
                    <a:close/>
                    <a:moveTo>
                      <a:pt x="1383" y="13323"/>
                    </a:moveTo>
                    <a:lnTo>
                      <a:pt x="1383" y="16454"/>
                    </a:lnTo>
                    <a:lnTo>
                      <a:pt x="579" y="16454"/>
                    </a:lnTo>
                    <a:lnTo>
                      <a:pt x="579" y="13323"/>
                    </a:lnTo>
                    <a:close/>
                    <a:moveTo>
                      <a:pt x="2801" y="13323"/>
                    </a:moveTo>
                    <a:lnTo>
                      <a:pt x="2801" y="16454"/>
                    </a:lnTo>
                    <a:lnTo>
                      <a:pt x="1996" y="16454"/>
                    </a:lnTo>
                    <a:lnTo>
                      <a:pt x="1996" y="13323"/>
                    </a:lnTo>
                    <a:close/>
                    <a:moveTo>
                      <a:pt x="4218" y="13323"/>
                    </a:moveTo>
                    <a:lnTo>
                      <a:pt x="4218" y="16454"/>
                    </a:lnTo>
                    <a:lnTo>
                      <a:pt x="3414" y="16454"/>
                    </a:lnTo>
                    <a:lnTo>
                      <a:pt x="3414" y="13323"/>
                    </a:lnTo>
                    <a:close/>
                    <a:moveTo>
                      <a:pt x="2398" y="0"/>
                    </a:moveTo>
                    <a:lnTo>
                      <a:pt x="2305" y="1813"/>
                    </a:lnTo>
                    <a:lnTo>
                      <a:pt x="2116" y="1813"/>
                    </a:lnTo>
                    <a:lnTo>
                      <a:pt x="2116" y="2185"/>
                    </a:lnTo>
                    <a:lnTo>
                      <a:pt x="1661" y="2185"/>
                    </a:lnTo>
                    <a:lnTo>
                      <a:pt x="1661" y="2556"/>
                    </a:lnTo>
                    <a:lnTo>
                      <a:pt x="1066" y="2556"/>
                    </a:lnTo>
                    <a:lnTo>
                      <a:pt x="1066" y="4480"/>
                    </a:lnTo>
                    <a:lnTo>
                      <a:pt x="435" y="4480"/>
                    </a:lnTo>
                    <a:lnTo>
                      <a:pt x="435" y="8370"/>
                    </a:lnTo>
                    <a:lnTo>
                      <a:pt x="1" y="8370"/>
                    </a:lnTo>
                    <a:lnTo>
                      <a:pt x="1" y="18825"/>
                    </a:lnTo>
                    <a:lnTo>
                      <a:pt x="4790" y="18825"/>
                    </a:lnTo>
                    <a:lnTo>
                      <a:pt x="4790" y="8370"/>
                    </a:lnTo>
                    <a:lnTo>
                      <a:pt x="4361" y="8370"/>
                    </a:lnTo>
                    <a:lnTo>
                      <a:pt x="4361" y="4480"/>
                    </a:lnTo>
                    <a:lnTo>
                      <a:pt x="3729" y="4480"/>
                    </a:lnTo>
                    <a:lnTo>
                      <a:pt x="3729" y="2556"/>
                    </a:lnTo>
                    <a:lnTo>
                      <a:pt x="3134" y="2556"/>
                    </a:lnTo>
                    <a:lnTo>
                      <a:pt x="3134" y="2185"/>
                    </a:lnTo>
                    <a:lnTo>
                      <a:pt x="2680" y="2185"/>
                    </a:lnTo>
                    <a:lnTo>
                      <a:pt x="2680" y="1813"/>
                    </a:lnTo>
                    <a:lnTo>
                      <a:pt x="2491" y="1813"/>
                    </a:lnTo>
                    <a:lnTo>
                      <a:pt x="239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2" name="Google Shape;3402;p21"/>
              <p:cNvSpPr/>
              <p:nvPr/>
            </p:nvSpPr>
            <p:spPr>
              <a:xfrm>
                <a:off x="3671825" y="4903350"/>
                <a:ext cx="66450" cy="240075"/>
              </a:xfrm>
              <a:custGeom>
                <a:avLst/>
                <a:gdLst/>
                <a:ahLst/>
                <a:cxnLst/>
                <a:rect l="l" t="t" r="r" b="b"/>
                <a:pathLst>
                  <a:path w="2658" h="9603" extrusionOk="0">
                    <a:moveTo>
                      <a:pt x="1678" y="1328"/>
                    </a:moveTo>
                    <a:lnTo>
                      <a:pt x="1678" y="1638"/>
                    </a:lnTo>
                    <a:lnTo>
                      <a:pt x="370" y="1638"/>
                    </a:lnTo>
                    <a:lnTo>
                      <a:pt x="370" y="1328"/>
                    </a:lnTo>
                    <a:close/>
                    <a:moveTo>
                      <a:pt x="2028" y="2215"/>
                    </a:moveTo>
                    <a:lnTo>
                      <a:pt x="2028" y="2524"/>
                    </a:lnTo>
                    <a:lnTo>
                      <a:pt x="370" y="2524"/>
                    </a:lnTo>
                    <a:lnTo>
                      <a:pt x="370" y="2215"/>
                    </a:lnTo>
                    <a:close/>
                    <a:moveTo>
                      <a:pt x="2290" y="3102"/>
                    </a:moveTo>
                    <a:lnTo>
                      <a:pt x="2290" y="3412"/>
                    </a:lnTo>
                    <a:lnTo>
                      <a:pt x="370" y="3412"/>
                    </a:lnTo>
                    <a:lnTo>
                      <a:pt x="370" y="3102"/>
                    </a:lnTo>
                    <a:close/>
                    <a:moveTo>
                      <a:pt x="2290" y="3987"/>
                    </a:moveTo>
                    <a:lnTo>
                      <a:pt x="2290" y="4298"/>
                    </a:lnTo>
                    <a:lnTo>
                      <a:pt x="370" y="4298"/>
                    </a:lnTo>
                    <a:lnTo>
                      <a:pt x="370" y="3987"/>
                    </a:lnTo>
                    <a:close/>
                    <a:moveTo>
                      <a:pt x="2290" y="4875"/>
                    </a:moveTo>
                    <a:lnTo>
                      <a:pt x="2290" y="5185"/>
                    </a:lnTo>
                    <a:lnTo>
                      <a:pt x="370" y="5185"/>
                    </a:lnTo>
                    <a:lnTo>
                      <a:pt x="370" y="4875"/>
                    </a:lnTo>
                    <a:close/>
                    <a:moveTo>
                      <a:pt x="2290" y="5761"/>
                    </a:moveTo>
                    <a:lnTo>
                      <a:pt x="2290" y="6071"/>
                    </a:lnTo>
                    <a:lnTo>
                      <a:pt x="370" y="6071"/>
                    </a:lnTo>
                    <a:lnTo>
                      <a:pt x="370" y="5761"/>
                    </a:lnTo>
                    <a:close/>
                    <a:moveTo>
                      <a:pt x="2290" y="6649"/>
                    </a:moveTo>
                    <a:lnTo>
                      <a:pt x="2290" y="6959"/>
                    </a:lnTo>
                    <a:lnTo>
                      <a:pt x="370" y="6959"/>
                    </a:lnTo>
                    <a:lnTo>
                      <a:pt x="370" y="6649"/>
                    </a:lnTo>
                    <a:close/>
                    <a:moveTo>
                      <a:pt x="2290" y="7536"/>
                    </a:moveTo>
                    <a:lnTo>
                      <a:pt x="2290" y="7846"/>
                    </a:lnTo>
                    <a:lnTo>
                      <a:pt x="370" y="7846"/>
                    </a:lnTo>
                    <a:lnTo>
                      <a:pt x="370" y="7536"/>
                    </a:lnTo>
                    <a:close/>
                    <a:moveTo>
                      <a:pt x="2290" y="8423"/>
                    </a:moveTo>
                    <a:lnTo>
                      <a:pt x="2290" y="8733"/>
                    </a:lnTo>
                    <a:lnTo>
                      <a:pt x="370" y="8733"/>
                    </a:lnTo>
                    <a:lnTo>
                      <a:pt x="370" y="8423"/>
                    </a:lnTo>
                    <a:close/>
                    <a:moveTo>
                      <a:pt x="1" y="0"/>
                    </a:moveTo>
                    <a:lnTo>
                      <a:pt x="1" y="9603"/>
                    </a:lnTo>
                    <a:lnTo>
                      <a:pt x="2656" y="9603"/>
                    </a:lnTo>
                    <a:lnTo>
                      <a:pt x="2656" y="3780"/>
                    </a:lnTo>
                    <a:cubicBezTo>
                      <a:pt x="2658" y="19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3" name="Google Shape;3403;p21"/>
              <p:cNvSpPr/>
              <p:nvPr/>
            </p:nvSpPr>
            <p:spPr>
              <a:xfrm>
                <a:off x="3317750" y="4904475"/>
                <a:ext cx="72700" cy="239025"/>
              </a:xfrm>
              <a:custGeom>
                <a:avLst/>
                <a:gdLst/>
                <a:ahLst/>
                <a:cxnLst/>
                <a:rect l="l" t="t" r="r" b="b"/>
                <a:pathLst>
                  <a:path w="2908" h="9561" extrusionOk="0">
                    <a:moveTo>
                      <a:pt x="2414" y="901"/>
                    </a:moveTo>
                    <a:lnTo>
                      <a:pt x="2414" y="1210"/>
                    </a:lnTo>
                    <a:lnTo>
                      <a:pt x="494" y="1210"/>
                    </a:lnTo>
                    <a:lnTo>
                      <a:pt x="494" y="901"/>
                    </a:lnTo>
                    <a:close/>
                    <a:moveTo>
                      <a:pt x="2414" y="1773"/>
                    </a:moveTo>
                    <a:lnTo>
                      <a:pt x="2414" y="2083"/>
                    </a:lnTo>
                    <a:lnTo>
                      <a:pt x="494" y="2083"/>
                    </a:lnTo>
                    <a:lnTo>
                      <a:pt x="494" y="1773"/>
                    </a:lnTo>
                    <a:close/>
                    <a:moveTo>
                      <a:pt x="2414" y="2643"/>
                    </a:moveTo>
                    <a:lnTo>
                      <a:pt x="2414" y="2953"/>
                    </a:lnTo>
                    <a:lnTo>
                      <a:pt x="494" y="2953"/>
                    </a:lnTo>
                    <a:lnTo>
                      <a:pt x="494" y="2643"/>
                    </a:lnTo>
                    <a:close/>
                    <a:moveTo>
                      <a:pt x="2414" y="3514"/>
                    </a:moveTo>
                    <a:lnTo>
                      <a:pt x="2414" y="3825"/>
                    </a:lnTo>
                    <a:lnTo>
                      <a:pt x="494" y="3825"/>
                    </a:lnTo>
                    <a:lnTo>
                      <a:pt x="494" y="3514"/>
                    </a:lnTo>
                    <a:close/>
                    <a:moveTo>
                      <a:pt x="2414" y="4387"/>
                    </a:moveTo>
                    <a:lnTo>
                      <a:pt x="2414" y="4696"/>
                    </a:lnTo>
                    <a:lnTo>
                      <a:pt x="494" y="4696"/>
                    </a:lnTo>
                    <a:lnTo>
                      <a:pt x="494" y="4387"/>
                    </a:lnTo>
                    <a:close/>
                    <a:moveTo>
                      <a:pt x="2414" y="5257"/>
                    </a:moveTo>
                    <a:lnTo>
                      <a:pt x="2414" y="5566"/>
                    </a:lnTo>
                    <a:lnTo>
                      <a:pt x="494" y="5566"/>
                    </a:lnTo>
                    <a:lnTo>
                      <a:pt x="494" y="5257"/>
                    </a:lnTo>
                    <a:close/>
                    <a:moveTo>
                      <a:pt x="2414" y="6129"/>
                    </a:moveTo>
                    <a:lnTo>
                      <a:pt x="2414" y="6439"/>
                    </a:lnTo>
                    <a:lnTo>
                      <a:pt x="494" y="6439"/>
                    </a:lnTo>
                    <a:lnTo>
                      <a:pt x="494" y="6129"/>
                    </a:lnTo>
                    <a:close/>
                    <a:moveTo>
                      <a:pt x="2414" y="7000"/>
                    </a:moveTo>
                    <a:lnTo>
                      <a:pt x="2414" y="7310"/>
                    </a:lnTo>
                    <a:lnTo>
                      <a:pt x="494" y="7310"/>
                    </a:lnTo>
                    <a:lnTo>
                      <a:pt x="494" y="7000"/>
                    </a:lnTo>
                    <a:close/>
                    <a:moveTo>
                      <a:pt x="2414" y="7873"/>
                    </a:moveTo>
                    <a:lnTo>
                      <a:pt x="2414" y="8181"/>
                    </a:lnTo>
                    <a:lnTo>
                      <a:pt x="494" y="8181"/>
                    </a:lnTo>
                    <a:lnTo>
                      <a:pt x="494" y="7873"/>
                    </a:lnTo>
                    <a:close/>
                    <a:moveTo>
                      <a:pt x="2414" y="8743"/>
                    </a:moveTo>
                    <a:lnTo>
                      <a:pt x="2414" y="9053"/>
                    </a:lnTo>
                    <a:lnTo>
                      <a:pt x="494" y="9053"/>
                    </a:lnTo>
                    <a:lnTo>
                      <a:pt x="494" y="8743"/>
                    </a:lnTo>
                    <a:close/>
                    <a:moveTo>
                      <a:pt x="0" y="0"/>
                    </a:moveTo>
                    <a:lnTo>
                      <a:pt x="0" y="510"/>
                    </a:lnTo>
                    <a:lnTo>
                      <a:pt x="126" y="510"/>
                    </a:lnTo>
                    <a:lnTo>
                      <a:pt x="126" y="9560"/>
                    </a:lnTo>
                    <a:lnTo>
                      <a:pt x="2781" y="9560"/>
                    </a:lnTo>
                    <a:lnTo>
                      <a:pt x="2781" y="510"/>
                    </a:lnTo>
                    <a:lnTo>
                      <a:pt x="2907" y="510"/>
                    </a:lnTo>
                    <a:lnTo>
                      <a:pt x="290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4" name="Google Shape;3404;p21"/>
              <p:cNvSpPr/>
              <p:nvPr/>
            </p:nvSpPr>
            <p:spPr>
              <a:xfrm>
                <a:off x="3395700" y="4877275"/>
                <a:ext cx="85650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0646" extrusionOk="0">
                    <a:moveTo>
                      <a:pt x="1005" y="615"/>
                    </a:moveTo>
                    <a:lnTo>
                      <a:pt x="1005" y="1312"/>
                    </a:lnTo>
                    <a:lnTo>
                      <a:pt x="309" y="1312"/>
                    </a:lnTo>
                    <a:lnTo>
                      <a:pt x="309" y="615"/>
                    </a:lnTo>
                    <a:close/>
                    <a:moveTo>
                      <a:pt x="2062" y="615"/>
                    </a:moveTo>
                    <a:lnTo>
                      <a:pt x="2062" y="1312"/>
                    </a:lnTo>
                    <a:lnTo>
                      <a:pt x="1364" y="1312"/>
                    </a:lnTo>
                    <a:lnTo>
                      <a:pt x="1364" y="615"/>
                    </a:lnTo>
                    <a:close/>
                    <a:moveTo>
                      <a:pt x="3117" y="615"/>
                    </a:moveTo>
                    <a:lnTo>
                      <a:pt x="3117" y="1312"/>
                    </a:lnTo>
                    <a:lnTo>
                      <a:pt x="2419" y="1312"/>
                    </a:lnTo>
                    <a:lnTo>
                      <a:pt x="2419" y="615"/>
                    </a:lnTo>
                    <a:close/>
                    <a:moveTo>
                      <a:pt x="1005" y="1578"/>
                    </a:moveTo>
                    <a:lnTo>
                      <a:pt x="1005" y="2276"/>
                    </a:lnTo>
                    <a:lnTo>
                      <a:pt x="309" y="2276"/>
                    </a:lnTo>
                    <a:lnTo>
                      <a:pt x="309" y="1578"/>
                    </a:lnTo>
                    <a:close/>
                    <a:moveTo>
                      <a:pt x="3117" y="1578"/>
                    </a:moveTo>
                    <a:lnTo>
                      <a:pt x="3117" y="2276"/>
                    </a:lnTo>
                    <a:lnTo>
                      <a:pt x="2419" y="2276"/>
                    </a:lnTo>
                    <a:lnTo>
                      <a:pt x="2419" y="1578"/>
                    </a:lnTo>
                    <a:close/>
                    <a:moveTo>
                      <a:pt x="2062" y="2540"/>
                    </a:moveTo>
                    <a:lnTo>
                      <a:pt x="2062" y="3236"/>
                    </a:lnTo>
                    <a:lnTo>
                      <a:pt x="1364" y="3236"/>
                    </a:lnTo>
                    <a:lnTo>
                      <a:pt x="1364" y="2540"/>
                    </a:lnTo>
                    <a:close/>
                    <a:moveTo>
                      <a:pt x="3117" y="2540"/>
                    </a:moveTo>
                    <a:lnTo>
                      <a:pt x="3117" y="3236"/>
                    </a:lnTo>
                    <a:lnTo>
                      <a:pt x="2419" y="3236"/>
                    </a:lnTo>
                    <a:lnTo>
                      <a:pt x="2419" y="2540"/>
                    </a:lnTo>
                    <a:close/>
                    <a:moveTo>
                      <a:pt x="1005" y="3501"/>
                    </a:moveTo>
                    <a:lnTo>
                      <a:pt x="1005" y="4198"/>
                    </a:lnTo>
                    <a:lnTo>
                      <a:pt x="309" y="4198"/>
                    </a:lnTo>
                    <a:lnTo>
                      <a:pt x="309" y="3501"/>
                    </a:lnTo>
                    <a:close/>
                    <a:moveTo>
                      <a:pt x="3117" y="3501"/>
                    </a:moveTo>
                    <a:lnTo>
                      <a:pt x="3117" y="4198"/>
                    </a:lnTo>
                    <a:lnTo>
                      <a:pt x="2419" y="4198"/>
                    </a:lnTo>
                    <a:lnTo>
                      <a:pt x="2419" y="3501"/>
                    </a:lnTo>
                    <a:close/>
                    <a:moveTo>
                      <a:pt x="1005" y="4463"/>
                    </a:moveTo>
                    <a:lnTo>
                      <a:pt x="1005" y="5160"/>
                    </a:lnTo>
                    <a:lnTo>
                      <a:pt x="309" y="5160"/>
                    </a:lnTo>
                    <a:lnTo>
                      <a:pt x="309" y="4463"/>
                    </a:lnTo>
                    <a:close/>
                    <a:moveTo>
                      <a:pt x="2062" y="4463"/>
                    </a:moveTo>
                    <a:lnTo>
                      <a:pt x="2062" y="5160"/>
                    </a:lnTo>
                    <a:lnTo>
                      <a:pt x="1364" y="5160"/>
                    </a:lnTo>
                    <a:lnTo>
                      <a:pt x="1364" y="4463"/>
                    </a:lnTo>
                    <a:close/>
                    <a:moveTo>
                      <a:pt x="2062" y="5424"/>
                    </a:moveTo>
                    <a:lnTo>
                      <a:pt x="2062" y="6122"/>
                    </a:lnTo>
                    <a:lnTo>
                      <a:pt x="1364" y="6122"/>
                    </a:lnTo>
                    <a:lnTo>
                      <a:pt x="1364" y="5424"/>
                    </a:lnTo>
                    <a:close/>
                    <a:moveTo>
                      <a:pt x="3117" y="5424"/>
                    </a:moveTo>
                    <a:lnTo>
                      <a:pt x="3117" y="6122"/>
                    </a:lnTo>
                    <a:lnTo>
                      <a:pt x="2419" y="6122"/>
                    </a:lnTo>
                    <a:lnTo>
                      <a:pt x="2419" y="5424"/>
                    </a:lnTo>
                    <a:close/>
                    <a:moveTo>
                      <a:pt x="1005" y="6388"/>
                    </a:moveTo>
                    <a:lnTo>
                      <a:pt x="1005" y="7085"/>
                    </a:lnTo>
                    <a:lnTo>
                      <a:pt x="309" y="7085"/>
                    </a:lnTo>
                    <a:lnTo>
                      <a:pt x="309" y="6388"/>
                    </a:lnTo>
                    <a:close/>
                    <a:moveTo>
                      <a:pt x="2062" y="6388"/>
                    </a:moveTo>
                    <a:lnTo>
                      <a:pt x="2062" y="7085"/>
                    </a:lnTo>
                    <a:lnTo>
                      <a:pt x="1364" y="7085"/>
                    </a:lnTo>
                    <a:lnTo>
                      <a:pt x="1364" y="6388"/>
                    </a:lnTo>
                    <a:close/>
                    <a:moveTo>
                      <a:pt x="2062" y="7348"/>
                    </a:moveTo>
                    <a:lnTo>
                      <a:pt x="2062" y="8046"/>
                    </a:lnTo>
                    <a:lnTo>
                      <a:pt x="1364" y="8046"/>
                    </a:lnTo>
                    <a:lnTo>
                      <a:pt x="1364" y="7348"/>
                    </a:lnTo>
                    <a:close/>
                    <a:moveTo>
                      <a:pt x="3117" y="7348"/>
                    </a:moveTo>
                    <a:lnTo>
                      <a:pt x="3117" y="8046"/>
                    </a:lnTo>
                    <a:lnTo>
                      <a:pt x="2419" y="8046"/>
                    </a:lnTo>
                    <a:lnTo>
                      <a:pt x="2419" y="7348"/>
                    </a:lnTo>
                    <a:close/>
                    <a:moveTo>
                      <a:pt x="1005" y="8310"/>
                    </a:moveTo>
                    <a:lnTo>
                      <a:pt x="1005" y="9008"/>
                    </a:lnTo>
                    <a:lnTo>
                      <a:pt x="309" y="9008"/>
                    </a:lnTo>
                    <a:lnTo>
                      <a:pt x="309" y="8310"/>
                    </a:lnTo>
                    <a:close/>
                    <a:moveTo>
                      <a:pt x="2062" y="8310"/>
                    </a:moveTo>
                    <a:lnTo>
                      <a:pt x="2062" y="9008"/>
                    </a:lnTo>
                    <a:lnTo>
                      <a:pt x="1364" y="9008"/>
                    </a:lnTo>
                    <a:lnTo>
                      <a:pt x="1364" y="8310"/>
                    </a:lnTo>
                    <a:close/>
                    <a:moveTo>
                      <a:pt x="3117" y="8310"/>
                    </a:moveTo>
                    <a:lnTo>
                      <a:pt x="3117" y="9008"/>
                    </a:lnTo>
                    <a:lnTo>
                      <a:pt x="2419" y="9008"/>
                    </a:lnTo>
                    <a:lnTo>
                      <a:pt x="2419" y="8310"/>
                    </a:lnTo>
                    <a:close/>
                    <a:moveTo>
                      <a:pt x="1005" y="9272"/>
                    </a:moveTo>
                    <a:lnTo>
                      <a:pt x="1005" y="9969"/>
                    </a:lnTo>
                    <a:lnTo>
                      <a:pt x="309" y="9969"/>
                    </a:lnTo>
                    <a:lnTo>
                      <a:pt x="309" y="9272"/>
                    </a:lnTo>
                    <a:close/>
                    <a:moveTo>
                      <a:pt x="3117" y="9272"/>
                    </a:moveTo>
                    <a:lnTo>
                      <a:pt x="3117" y="9969"/>
                    </a:lnTo>
                    <a:lnTo>
                      <a:pt x="2419" y="9969"/>
                    </a:lnTo>
                    <a:lnTo>
                      <a:pt x="2419" y="9272"/>
                    </a:lnTo>
                    <a:close/>
                    <a:moveTo>
                      <a:pt x="1" y="1"/>
                    </a:moveTo>
                    <a:lnTo>
                      <a:pt x="1" y="10646"/>
                    </a:lnTo>
                    <a:lnTo>
                      <a:pt x="3425" y="10646"/>
                    </a:lnTo>
                    <a:lnTo>
                      <a:pt x="342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5" name="Google Shape;3405;p21"/>
              <p:cNvSpPr/>
              <p:nvPr/>
            </p:nvSpPr>
            <p:spPr>
              <a:xfrm>
                <a:off x="3579100" y="4877275"/>
                <a:ext cx="85650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0646" extrusionOk="0">
                    <a:moveTo>
                      <a:pt x="1007" y="615"/>
                    </a:moveTo>
                    <a:lnTo>
                      <a:pt x="1007" y="1312"/>
                    </a:lnTo>
                    <a:lnTo>
                      <a:pt x="309" y="1312"/>
                    </a:lnTo>
                    <a:lnTo>
                      <a:pt x="309" y="615"/>
                    </a:lnTo>
                    <a:close/>
                    <a:moveTo>
                      <a:pt x="2063" y="615"/>
                    </a:moveTo>
                    <a:lnTo>
                      <a:pt x="2063" y="1312"/>
                    </a:lnTo>
                    <a:lnTo>
                      <a:pt x="1366" y="1312"/>
                    </a:lnTo>
                    <a:lnTo>
                      <a:pt x="1366" y="615"/>
                    </a:lnTo>
                    <a:close/>
                    <a:moveTo>
                      <a:pt x="3117" y="615"/>
                    </a:moveTo>
                    <a:lnTo>
                      <a:pt x="3117" y="1312"/>
                    </a:lnTo>
                    <a:lnTo>
                      <a:pt x="2420" y="1312"/>
                    </a:lnTo>
                    <a:lnTo>
                      <a:pt x="2420" y="615"/>
                    </a:lnTo>
                    <a:close/>
                    <a:moveTo>
                      <a:pt x="1007" y="1578"/>
                    </a:moveTo>
                    <a:lnTo>
                      <a:pt x="1007" y="2276"/>
                    </a:lnTo>
                    <a:lnTo>
                      <a:pt x="309" y="2276"/>
                    </a:lnTo>
                    <a:lnTo>
                      <a:pt x="309" y="1578"/>
                    </a:lnTo>
                    <a:close/>
                    <a:moveTo>
                      <a:pt x="3117" y="1578"/>
                    </a:moveTo>
                    <a:lnTo>
                      <a:pt x="3117" y="2276"/>
                    </a:lnTo>
                    <a:lnTo>
                      <a:pt x="2420" y="2276"/>
                    </a:lnTo>
                    <a:lnTo>
                      <a:pt x="2420" y="1578"/>
                    </a:lnTo>
                    <a:close/>
                    <a:moveTo>
                      <a:pt x="2063" y="2540"/>
                    </a:moveTo>
                    <a:lnTo>
                      <a:pt x="2063" y="3236"/>
                    </a:lnTo>
                    <a:lnTo>
                      <a:pt x="1366" y="3236"/>
                    </a:lnTo>
                    <a:lnTo>
                      <a:pt x="1366" y="2540"/>
                    </a:lnTo>
                    <a:close/>
                    <a:moveTo>
                      <a:pt x="3117" y="2540"/>
                    </a:moveTo>
                    <a:lnTo>
                      <a:pt x="3117" y="3236"/>
                    </a:lnTo>
                    <a:lnTo>
                      <a:pt x="2420" y="3236"/>
                    </a:lnTo>
                    <a:lnTo>
                      <a:pt x="2420" y="2540"/>
                    </a:lnTo>
                    <a:close/>
                    <a:moveTo>
                      <a:pt x="1007" y="3501"/>
                    </a:moveTo>
                    <a:lnTo>
                      <a:pt x="1007" y="4198"/>
                    </a:lnTo>
                    <a:lnTo>
                      <a:pt x="309" y="4198"/>
                    </a:lnTo>
                    <a:lnTo>
                      <a:pt x="309" y="3501"/>
                    </a:lnTo>
                    <a:close/>
                    <a:moveTo>
                      <a:pt x="3117" y="3501"/>
                    </a:moveTo>
                    <a:lnTo>
                      <a:pt x="3117" y="4198"/>
                    </a:lnTo>
                    <a:lnTo>
                      <a:pt x="2420" y="4198"/>
                    </a:lnTo>
                    <a:lnTo>
                      <a:pt x="2420" y="3501"/>
                    </a:lnTo>
                    <a:close/>
                    <a:moveTo>
                      <a:pt x="1007" y="4463"/>
                    </a:moveTo>
                    <a:lnTo>
                      <a:pt x="1007" y="5160"/>
                    </a:lnTo>
                    <a:lnTo>
                      <a:pt x="309" y="5160"/>
                    </a:lnTo>
                    <a:lnTo>
                      <a:pt x="309" y="4463"/>
                    </a:lnTo>
                    <a:close/>
                    <a:moveTo>
                      <a:pt x="2063" y="4463"/>
                    </a:moveTo>
                    <a:lnTo>
                      <a:pt x="2063" y="5160"/>
                    </a:lnTo>
                    <a:lnTo>
                      <a:pt x="1366" y="5160"/>
                    </a:lnTo>
                    <a:lnTo>
                      <a:pt x="1366" y="4463"/>
                    </a:lnTo>
                    <a:close/>
                    <a:moveTo>
                      <a:pt x="2063" y="5424"/>
                    </a:moveTo>
                    <a:lnTo>
                      <a:pt x="2063" y="6122"/>
                    </a:lnTo>
                    <a:lnTo>
                      <a:pt x="1366" y="6122"/>
                    </a:lnTo>
                    <a:lnTo>
                      <a:pt x="1366" y="5424"/>
                    </a:lnTo>
                    <a:close/>
                    <a:moveTo>
                      <a:pt x="3117" y="5424"/>
                    </a:moveTo>
                    <a:lnTo>
                      <a:pt x="3117" y="6122"/>
                    </a:lnTo>
                    <a:lnTo>
                      <a:pt x="2420" y="6122"/>
                    </a:lnTo>
                    <a:lnTo>
                      <a:pt x="2420" y="5424"/>
                    </a:lnTo>
                    <a:close/>
                    <a:moveTo>
                      <a:pt x="1007" y="6388"/>
                    </a:moveTo>
                    <a:lnTo>
                      <a:pt x="1007" y="7085"/>
                    </a:lnTo>
                    <a:lnTo>
                      <a:pt x="309" y="7085"/>
                    </a:lnTo>
                    <a:lnTo>
                      <a:pt x="309" y="6388"/>
                    </a:lnTo>
                    <a:close/>
                    <a:moveTo>
                      <a:pt x="2063" y="6388"/>
                    </a:moveTo>
                    <a:lnTo>
                      <a:pt x="2063" y="7085"/>
                    </a:lnTo>
                    <a:lnTo>
                      <a:pt x="1366" y="7085"/>
                    </a:lnTo>
                    <a:lnTo>
                      <a:pt x="1366" y="6388"/>
                    </a:lnTo>
                    <a:close/>
                    <a:moveTo>
                      <a:pt x="2063" y="7348"/>
                    </a:moveTo>
                    <a:lnTo>
                      <a:pt x="2063" y="8046"/>
                    </a:lnTo>
                    <a:lnTo>
                      <a:pt x="1366" y="8046"/>
                    </a:lnTo>
                    <a:lnTo>
                      <a:pt x="1366" y="7348"/>
                    </a:lnTo>
                    <a:close/>
                    <a:moveTo>
                      <a:pt x="3117" y="7348"/>
                    </a:moveTo>
                    <a:lnTo>
                      <a:pt x="3117" y="8046"/>
                    </a:lnTo>
                    <a:lnTo>
                      <a:pt x="2420" y="8046"/>
                    </a:lnTo>
                    <a:lnTo>
                      <a:pt x="2420" y="7348"/>
                    </a:lnTo>
                    <a:close/>
                    <a:moveTo>
                      <a:pt x="1007" y="8310"/>
                    </a:moveTo>
                    <a:lnTo>
                      <a:pt x="1007" y="9008"/>
                    </a:lnTo>
                    <a:lnTo>
                      <a:pt x="309" y="9008"/>
                    </a:lnTo>
                    <a:lnTo>
                      <a:pt x="309" y="8310"/>
                    </a:lnTo>
                    <a:close/>
                    <a:moveTo>
                      <a:pt x="2063" y="8310"/>
                    </a:moveTo>
                    <a:lnTo>
                      <a:pt x="2063" y="9008"/>
                    </a:lnTo>
                    <a:lnTo>
                      <a:pt x="1366" y="9008"/>
                    </a:lnTo>
                    <a:lnTo>
                      <a:pt x="1366" y="8310"/>
                    </a:lnTo>
                    <a:close/>
                    <a:moveTo>
                      <a:pt x="3117" y="8310"/>
                    </a:moveTo>
                    <a:lnTo>
                      <a:pt x="3117" y="9008"/>
                    </a:lnTo>
                    <a:lnTo>
                      <a:pt x="2420" y="9008"/>
                    </a:lnTo>
                    <a:lnTo>
                      <a:pt x="2420" y="8310"/>
                    </a:lnTo>
                    <a:close/>
                    <a:moveTo>
                      <a:pt x="1007" y="9272"/>
                    </a:moveTo>
                    <a:lnTo>
                      <a:pt x="1007" y="9969"/>
                    </a:lnTo>
                    <a:lnTo>
                      <a:pt x="309" y="9969"/>
                    </a:lnTo>
                    <a:lnTo>
                      <a:pt x="309" y="9272"/>
                    </a:lnTo>
                    <a:close/>
                    <a:moveTo>
                      <a:pt x="3117" y="9272"/>
                    </a:moveTo>
                    <a:lnTo>
                      <a:pt x="3117" y="9969"/>
                    </a:lnTo>
                    <a:lnTo>
                      <a:pt x="2420" y="9969"/>
                    </a:lnTo>
                    <a:lnTo>
                      <a:pt x="2420" y="9272"/>
                    </a:lnTo>
                    <a:close/>
                    <a:moveTo>
                      <a:pt x="1" y="1"/>
                    </a:moveTo>
                    <a:lnTo>
                      <a:pt x="1" y="10646"/>
                    </a:lnTo>
                    <a:lnTo>
                      <a:pt x="3425" y="10646"/>
                    </a:lnTo>
                    <a:lnTo>
                      <a:pt x="342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6" name="Google Shape;3406;p21"/>
              <p:cNvSpPr/>
              <p:nvPr/>
            </p:nvSpPr>
            <p:spPr>
              <a:xfrm>
                <a:off x="3745400" y="4988825"/>
                <a:ext cx="49750" cy="154600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6184" extrusionOk="0">
                    <a:moveTo>
                      <a:pt x="583" y="358"/>
                    </a:moveTo>
                    <a:lnTo>
                      <a:pt x="583" y="762"/>
                    </a:lnTo>
                    <a:lnTo>
                      <a:pt x="179" y="762"/>
                    </a:lnTo>
                    <a:lnTo>
                      <a:pt x="179" y="358"/>
                    </a:lnTo>
                    <a:close/>
                    <a:moveTo>
                      <a:pt x="1196" y="358"/>
                    </a:moveTo>
                    <a:lnTo>
                      <a:pt x="1196" y="762"/>
                    </a:lnTo>
                    <a:lnTo>
                      <a:pt x="791" y="762"/>
                    </a:lnTo>
                    <a:lnTo>
                      <a:pt x="791" y="358"/>
                    </a:lnTo>
                    <a:close/>
                    <a:moveTo>
                      <a:pt x="1810" y="358"/>
                    </a:moveTo>
                    <a:lnTo>
                      <a:pt x="1810" y="762"/>
                    </a:lnTo>
                    <a:lnTo>
                      <a:pt x="1405" y="762"/>
                    </a:lnTo>
                    <a:lnTo>
                      <a:pt x="1405" y="358"/>
                    </a:lnTo>
                    <a:close/>
                    <a:moveTo>
                      <a:pt x="583" y="917"/>
                    </a:moveTo>
                    <a:lnTo>
                      <a:pt x="583" y="1321"/>
                    </a:lnTo>
                    <a:lnTo>
                      <a:pt x="179" y="1321"/>
                    </a:lnTo>
                    <a:lnTo>
                      <a:pt x="179" y="917"/>
                    </a:lnTo>
                    <a:close/>
                    <a:moveTo>
                      <a:pt x="1810" y="917"/>
                    </a:moveTo>
                    <a:lnTo>
                      <a:pt x="1810" y="1321"/>
                    </a:lnTo>
                    <a:lnTo>
                      <a:pt x="1405" y="1321"/>
                    </a:lnTo>
                    <a:lnTo>
                      <a:pt x="1405" y="917"/>
                    </a:lnTo>
                    <a:close/>
                    <a:moveTo>
                      <a:pt x="1196" y="1475"/>
                    </a:moveTo>
                    <a:lnTo>
                      <a:pt x="1196" y="1880"/>
                    </a:lnTo>
                    <a:lnTo>
                      <a:pt x="791" y="1880"/>
                    </a:lnTo>
                    <a:lnTo>
                      <a:pt x="791" y="1475"/>
                    </a:lnTo>
                    <a:close/>
                    <a:moveTo>
                      <a:pt x="1810" y="1475"/>
                    </a:moveTo>
                    <a:lnTo>
                      <a:pt x="1810" y="1880"/>
                    </a:lnTo>
                    <a:lnTo>
                      <a:pt x="1405" y="1880"/>
                    </a:lnTo>
                    <a:lnTo>
                      <a:pt x="1405" y="1475"/>
                    </a:lnTo>
                    <a:close/>
                    <a:moveTo>
                      <a:pt x="583" y="2034"/>
                    </a:moveTo>
                    <a:lnTo>
                      <a:pt x="583" y="2438"/>
                    </a:lnTo>
                    <a:lnTo>
                      <a:pt x="179" y="2438"/>
                    </a:lnTo>
                    <a:lnTo>
                      <a:pt x="179" y="2034"/>
                    </a:lnTo>
                    <a:close/>
                    <a:moveTo>
                      <a:pt x="1810" y="2034"/>
                    </a:moveTo>
                    <a:lnTo>
                      <a:pt x="1810" y="2438"/>
                    </a:lnTo>
                    <a:lnTo>
                      <a:pt x="1405" y="2438"/>
                    </a:lnTo>
                    <a:lnTo>
                      <a:pt x="1405" y="2034"/>
                    </a:lnTo>
                    <a:close/>
                    <a:moveTo>
                      <a:pt x="583" y="2593"/>
                    </a:moveTo>
                    <a:lnTo>
                      <a:pt x="583" y="2997"/>
                    </a:lnTo>
                    <a:lnTo>
                      <a:pt x="179" y="2997"/>
                    </a:lnTo>
                    <a:lnTo>
                      <a:pt x="179" y="2593"/>
                    </a:lnTo>
                    <a:close/>
                    <a:moveTo>
                      <a:pt x="1196" y="2593"/>
                    </a:moveTo>
                    <a:lnTo>
                      <a:pt x="1196" y="2997"/>
                    </a:lnTo>
                    <a:lnTo>
                      <a:pt x="791" y="2997"/>
                    </a:lnTo>
                    <a:lnTo>
                      <a:pt x="791" y="2593"/>
                    </a:lnTo>
                    <a:close/>
                    <a:moveTo>
                      <a:pt x="1196" y="3152"/>
                    </a:moveTo>
                    <a:lnTo>
                      <a:pt x="1196" y="3556"/>
                    </a:lnTo>
                    <a:lnTo>
                      <a:pt x="791" y="3556"/>
                    </a:lnTo>
                    <a:lnTo>
                      <a:pt x="791" y="3152"/>
                    </a:lnTo>
                    <a:close/>
                    <a:moveTo>
                      <a:pt x="1810" y="3152"/>
                    </a:moveTo>
                    <a:lnTo>
                      <a:pt x="1810" y="3556"/>
                    </a:lnTo>
                    <a:lnTo>
                      <a:pt x="1405" y="3556"/>
                    </a:lnTo>
                    <a:lnTo>
                      <a:pt x="1405" y="3152"/>
                    </a:lnTo>
                    <a:close/>
                    <a:moveTo>
                      <a:pt x="0" y="1"/>
                    </a:moveTo>
                    <a:lnTo>
                      <a:pt x="0" y="6184"/>
                    </a:lnTo>
                    <a:lnTo>
                      <a:pt x="1990" y="6184"/>
                    </a:lnTo>
                    <a:lnTo>
                      <a:pt x="199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7" name="Google Shape;3407;p21"/>
              <p:cNvSpPr/>
              <p:nvPr/>
            </p:nvSpPr>
            <p:spPr>
              <a:xfrm>
                <a:off x="3486725" y="4852575"/>
                <a:ext cx="85650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1637" extrusionOk="0">
                    <a:moveTo>
                      <a:pt x="1494" y="1647"/>
                    </a:moveTo>
                    <a:lnTo>
                      <a:pt x="1494" y="3887"/>
                    </a:lnTo>
                    <a:lnTo>
                      <a:pt x="920" y="3887"/>
                    </a:lnTo>
                    <a:lnTo>
                      <a:pt x="920" y="1647"/>
                    </a:lnTo>
                    <a:close/>
                    <a:moveTo>
                      <a:pt x="2510" y="1647"/>
                    </a:moveTo>
                    <a:lnTo>
                      <a:pt x="2510" y="3887"/>
                    </a:lnTo>
                    <a:lnTo>
                      <a:pt x="1935" y="3887"/>
                    </a:lnTo>
                    <a:lnTo>
                      <a:pt x="1935" y="1647"/>
                    </a:lnTo>
                    <a:close/>
                    <a:moveTo>
                      <a:pt x="988" y="4720"/>
                    </a:moveTo>
                    <a:lnTo>
                      <a:pt x="988" y="6960"/>
                    </a:lnTo>
                    <a:lnTo>
                      <a:pt x="414" y="6960"/>
                    </a:lnTo>
                    <a:lnTo>
                      <a:pt x="414" y="4720"/>
                    </a:lnTo>
                    <a:close/>
                    <a:moveTo>
                      <a:pt x="2003" y="4720"/>
                    </a:moveTo>
                    <a:lnTo>
                      <a:pt x="2003" y="6960"/>
                    </a:lnTo>
                    <a:lnTo>
                      <a:pt x="1428" y="6960"/>
                    </a:lnTo>
                    <a:lnTo>
                      <a:pt x="1428" y="4720"/>
                    </a:lnTo>
                    <a:close/>
                    <a:moveTo>
                      <a:pt x="3016" y="4720"/>
                    </a:moveTo>
                    <a:lnTo>
                      <a:pt x="3016" y="6960"/>
                    </a:lnTo>
                    <a:lnTo>
                      <a:pt x="2442" y="6960"/>
                    </a:lnTo>
                    <a:lnTo>
                      <a:pt x="2442" y="4720"/>
                    </a:lnTo>
                    <a:close/>
                    <a:moveTo>
                      <a:pt x="988" y="7699"/>
                    </a:moveTo>
                    <a:lnTo>
                      <a:pt x="988" y="9939"/>
                    </a:lnTo>
                    <a:lnTo>
                      <a:pt x="414" y="9939"/>
                    </a:lnTo>
                    <a:lnTo>
                      <a:pt x="414" y="7699"/>
                    </a:lnTo>
                    <a:close/>
                    <a:moveTo>
                      <a:pt x="2003" y="7699"/>
                    </a:moveTo>
                    <a:lnTo>
                      <a:pt x="2003" y="9939"/>
                    </a:lnTo>
                    <a:lnTo>
                      <a:pt x="1428" y="9939"/>
                    </a:lnTo>
                    <a:lnTo>
                      <a:pt x="1428" y="7699"/>
                    </a:lnTo>
                    <a:close/>
                    <a:moveTo>
                      <a:pt x="3016" y="7699"/>
                    </a:moveTo>
                    <a:lnTo>
                      <a:pt x="3016" y="9939"/>
                    </a:lnTo>
                    <a:lnTo>
                      <a:pt x="2442" y="9939"/>
                    </a:lnTo>
                    <a:lnTo>
                      <a:pt x="2442" y="7699"/>
                    </a:lnTo>
                    <a:close/>
                    <a:moveTo>
                      <a:pt x="762" y="0"/>
                    </a:moveTo>
                    <a:lnTo>
                      <a:pt x="762" y="1376"/>
                    </a:lnTo>
                    <a:lnTo>
                      <a:pt x="310" y="1376"/>
                    </a:lnTo>
                    <a:lnTo>
                      <a:pt x="310" y="4159"/>
                    </a:lnTo>
                    <a:lnTo>
                      <a:pt x="1" y="4159"/>
                    </a:lnTo>
                    <a:lnTo>
                      <a:pt x="1" y="11636"/>
                    </a:lnTo>
                    <a:lnTo>
                      <a:pt x="3425" y="11636"/>
                    </a:lnTo>
                    <a:lnTo>
                      <a:pt x="3425" y="4159"/>
                    </a:lnTo>
                    <a:lnTo>
                      <a:pt x="3117" y="4159"/>
                    </a:lnTo>
                    <a:lnTo>
                      <a:pt x="3117" y="1376"/>
                    </a:lnTo>
                    <a:lnTo>
                      <a:pt x="2665" y="1376"/>
                    </a:lnTo>
                    <a:lnTo>
                      <a:pt x="266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8" name="Google Shape;3408;p21"/>
              <p:cNvSpPr/>
              <p:nvPr/>
            </p:nvSpPr>
            <p:spPr>
              <a:xfrm>
                <a:off x="3863375" y="4903350"/>
                <a:ext cx="66400" cy="240075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9603" extrusionOk="0">
                    <a:moveTo>
                      <a:pt x="2288" y="1327"/>
                    </a:moveTo>
                    <a:lnTo>
                      <a:pt x="2288" y="1637"/>
                    </a:lnTo>
                    <a:lnTo>
                      <a:pt x="980" y="1637"/>
                    </a:lnTo>
                    <a:lnTo>
                      <a:pt x="980" y="1327"/>
                    </a:lnTo>
                    <a:close/>
                    <a:moveTo>
                      <a:pt x="2288" y="2215"/>
                    </a:moveTo>
                    <a:lnTo>
                      <a:pt x="2288" y="2524"/>
                    </a:lnTo>
                    <a:lnTo>
                      <a:pt x="628" y="2524"/>
                    </a:lnTo>
                    <a:lnTo>
                      <a:pt x="628" y="2215"/>
                    </a:lnTo>
                    <a:close/>
                    <a:moveTo>
                      <a:pt x="2289" y="3102"/>
                    </a:moveTo>
                    <a:lnTo>
                      <a:pt x="2289" y="3412"/>
                    </a:lnTo>
                    <a:lnTo>
                      <a:pt x="369" y="3412"/>
                    </a:lnTo>
                    <a:lnTo>
                      <a:pt x="369" y="3102"/>
                    </a:lnTo>
                    <a:close/>
                    <a:moveTo>
                      <a:pt x="2289" y="3990"/>
                    </a:moveTo>
                    <a:lnTo>
                      <a:pt x="2289" y="4300"/>
                    </a:lnTo>
                    <a:lnTo>
                      <a:pt x="369" y="4300"/>
                    </a:lnTo>
                    <a:lnTo>
                      <a:pt x="369" y="3990"/>
                    </a:lnTo>
                    <a:close/>
                    <a:moveTo>
                      <a:pt x="2289" y="4875"/>
                    </a:moveTo>
                    <a:lnTo>
                      <a:pt x="2289" y="5185"/>
                    </a:lnTo>
                    <a:lnTo>
                      <a:pt x="369" y="5185"/>
                    </a:lnTo>
                    <a:lnTo>
                      <a:pt x="369" y="4875"/>
                    </a:lnTo>
                    <a:close/>
                    <a:moveTo>
                      <a:pt x="2289" y="5763"/>
                    </a:moveTo>
                    <a:lnTo>
                      <a:pt x="2289" y="6074"/>
                    </a:lnTo>
                    <a:lnTo>
                      <a:pt x="369" y="6074"/>
                    </a:lnTo>
                    <a:lnTo>
                      <a:pt x="369" y="5763"/>
                    </a:lnTo>
                    <a:close/>
                    <a:moveTo>
                      <a:pt x="2289" y="6649"/>
                    </a:moveTo>
                    <a:lnTo>
                      <a:pt x="2289" y="6959"/>
                    </a:lnTo>
                    <a:lnTo>
                      <a:pt x="369" y="6959"/>
                    </a:lnTo>
                    <a:lnTo>
                      <a:pt x="369" y="6649"/>
                    </a:lnTo>
                    <a:close/>
                    <a:moveTo>
                      <a:pt x="2289" y="7536"/>
                    </a:moveTo>
                    <a:lnTo>
                      <a:pt x="2289" y="7846"/>
                    </a:lnTo>
                    <a:lnTo>
                      <a:pt x="369" y="7846"/>
                    </a:lnTo>
                    <a:lnTo>
                      <a:pt x="369" y="7536"/>
                    </a:lnTo>
                    <a:close/>
                    <a:moveTo>
                      <a:pt x="2289" y="8423"/>
                    </a:moveTo>
                    <a:lnTo>
                      <a:pt x="2289" y="8733"/>
                    </a:lnTo>
                    <a:lnTo>
                      <a:pt x="369" y="8733"/>
                    </a:lnTo>
                    <a:lnTo>
                      <a:pt x="369" y="8423"/>
                    </a:lnTo>
                    <a:close/>
                    <a:moveTo>
                      <a:pt x="2655" y="0"/>
                    </a:moveTo>
                    <a:cubicBezTo>
                      <a:pt x="2655" y="0"/>
                      <a:pt x="0" y="191"/>
                      <a:pt x="0" y="3780"/>
                    </a:cubicBezTo>
                    <a:lnTo>
                      <a:pt x="0" y="9603"/>
                    </a:lnTo>
                    <a:lnTo>
                      <a:pt x="2655" y="9603"/>
                    </a:lnTo>
                    <a:lnTo>
                      <a:pt x="265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9" name="Google Shape;3409;p21"/>
              <p:cNvSpPr/>
              <p:nvPr/>
            </p:nvSpPr>
            <p:spPr>
              <a:xfrm>
                <a:off x="4211175" y="4904475"/>
                <a:ext cx="72700" cy="239025"/>
              </a:xfrm>
              <a:custGeom>
                <a:avLst/>
                <a:gdLst/>
                <a:ahLst/>
                <a:cxnLst/>
                <a:rect l="l" t="t" r="r" b="b"/>
                <a:pathLst>
                  <a:path w="2908" h="9561" extrusionOk="0">
                    <a:moveTo>
                      <a:pt x="2415" y="901"/>
                    </a:moveTo>
                    <a:lnTo>
                      <a:pt x="2415" y="1210"/>
                    </a:lnTo>
                    <a:lnTo>
                      <a:pt x="495" y="1210"/>
                    </a:lnTo>
                    <a:lnTo>
                      <a:pt x="495" y="901"/>
                    </a:lnTo>
                    <a:close/>
                    <a:moveTo>
                      <a:pt x="2415" y="1773"/>
                    </a:moveTo>
                    <a:lnTo>
                      <a:pt x="2415" y="2083"/>
                    </a:lnTo>
                    <a:lnTo>
                      <a:pt x="495" y="2083"/>
                    </a:lnTo>
                    <a:lnTo>
                      <a:pt x="495" y="1773"/>
                    </a:lnTo>
                    <a:close/>
                    <a:moveTo>
                      <a:pt x="2415" y="2644"/>
                    </a:moveTo>
                    <a:lnTo>
                      <a:pt x="2415" y="2954"/>
                    </a:lnTo>
                    <a:lnTo>
                      <a:pt x="495" y="2954"/>
                    </a:lnTo>
                    <a:lnTo>
                      <a:pt x="495" y="2644"/>
                    </a:lnTo>
                    <a:close/>
                    <a:moveTo>
                      <a:pt x="2415" y="3514"/>
                    </a:moveTo>
                    <a:lnTo>
                      <a:pt x="2415" y="3825"/>
                    </a:lnTo>
                    <a:lnTo>
                      <a:pt x="495" y="3825"/>
                    </a:lnTo>
                    <a:lnTo>
                      <a:pt x="495" y="3514"/>
                    </a:lnTo>
                    <a:close/>
                    <a:moveTo>
                      <a:pt x="2415" y="4387"/>
                    </a:moveTo>
                    <a:lnTo>
                      <a:pt x="2415" y="4696"/>
                    </a:lnTo>
                    <a:lnTo>
                      <a:pt x="495" y="4696"/>
                    </a:lnTo>
                    <a:lnTo>
                      <a:pt x="495" y="4387"/>
                    </a:lnTo>
                    <a:close/>
                    <a:moveTo>
                      <a:pt x="2415" y="5258"/>
                    </a:moveTo>
                    <a:lnTo>
                      <a:pt x="2415" y="5568"/>
                    </a:lnTo>
                    <a:lnTo>
                      <a:pt x="495" y="5568"/>
                    </a:lnTo>
                    <a:lnTo>
                      <a:pt x="495" y="5258"/>
                    </a:lnTo>
                    <a:close/>
                    <a:moveTo>
                      <a:pt x="2415" y="6129"/>
                    </a:moveTo>
                    <a:lnTo>
                      <a:pt x="2415" y="6439"/>
                    </a:lnTo>
                    <a:lnTo>
                      <a:pt x="495" y="6439"/>
                    </a:lnTo>
                    <a:lnTo>
                      <a:pt x="495" y="6129"/>
                    </a:lnTo>
                    <a:close/>
                    <a:moveTo>
                      <a:pt x="2415" y="7000"/>
                    </a:moveTo>
                    <a:lnTo>
                      <a:pt x="2415" y="7310"/>
                    </a:lnTo>
                    <a:lnTo>
                      <a:pt x="495" y="7310"/>
                    </a:lnTo>
                    <a:lnTo>
                      <a:pt x="495" y="7000"/>
                    </a:lnTo>
                    <a:close/>
                    <a:moveTo>
                      <a:pt x="2415" y="7873"/>
                    </a:moveTo>
                    <a:lnTo>
                      <a:pt x="2415" y="8183"/>
                    </a:lnTo>
                    <a:lnTo>
                      <a:pt x="495" y="8183"/>
                    </a:lnTo>
                    <a:lnTo>
                      <a:pt x="495" y="7873"/>
                    </a:lnTo>
                    <a:close/>
                    <a:moveTo>
                      <a:pt x="2415" y="8743"/>
                    </a:moveTo>
                    <a:lnTo>
                      <a:pt x="2415" y="9053"/>
                    </a:lnTo>
                    <a:lnTo>
                      <a:pt x="495" y="9053"/>
                    </a:lnTo>
                    <a:lnTo>
                      <a:pt x="495" y="8743"/>
                    </a:lnTo>
                    <a:close/>
                    <a:moveTo>
                      <a:pt x="0" y="0"/>
                    </a:moveTo>
                    <a:lnTo>
                      <a:pt x="0" y="510"/>
                    </a:lnTo>
                    <a:lnTo>
                      <a:pt x="126" y="510"/>
                    </a:lnTo>
                    <a:lnTo>
                      <a:pt x="126" y="9560"/>
                    </a:lnTo>
                    <a:lnTo>
                      <a:pt x="2781" y="9560"/>
                    </a:lnTo>
                    <a:lnTo>
                      <a:pt x="2781" y="510"/>
                    </a:lnTo>
                    <a:lnTo>
                      <a:pt x="2907" y="510"/>
                    </a:lnTo>
                    <a:lnTo>
                      <a:pt x="290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0" name="Google Shape;3410;p21"/>
              <p:cNvSpPr/>
              <p:nvPr/>
            </p:nvSpPr>
            <p:spPr>
              <a:xfrm>
                <a:off x="4120300" y="4877275"/>
                <a:ext cx="85650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0646" extrusionOk="0">
                    <a:moveTo>
                      <a:pt x="1006" y="616"/>
                    </a:moveTo>
                    <a:lnTo>
                      <a:pt x="1006" y="1314"/>
                    </a:lnTo>
                    <a:lnTo>
                      <a:pt x="309" y="1314"/>
                    </a:lnTo>
                    <a:lnTo>
                      <a:pt x="309" y="616"/>
                    </a:lnTo>
                    <a:close/>
                    <a:moveTo>
                      <a:pt x="2062" y="616"/>
                    </a:moveTo>
                    <a:lnTo>
                      <a:pt x="2062" y="1314"/>
                    </a:lnTo>
                    <a:lnTo>
                      <a:pt x="1365" y="1314"/>
                    </a:lnTo>
                    <a:lnTo>
                      <a:pt x="1365" y="616"/>
                    </a:lnTo>
                    <a:close/>
                    <a:moveTo>
                      <a:pt x="3117" y="616"/>
                    </a:moveTo>
                    <a:lnTo>
                      <a:pt x="3117" y="1314"/>
                    </a:lnTo>
                    <a:lnTo>
                      <a:pt x="2419" y="1314"/>
                    </a:lnTo>
                    <a:lnTo>
                      <a:pt x="2419" y="616"/>
                    </a:lnTo>
                    <a:close/>
                    <a:moveTo>
                      <a:pt x="1006" y="1578"/>
                    </a:moveTo>
                    <a:lnTo>
                      <a:pt x="1006" y="2276"/>
                    </a:lnTo>
                    <a:lnTo>
                      <a:pt x="309" y="2276"/>
                    </a:lnTo>
                    <a:lnTo>
                      <a:pt x="309" y="1578"/>
                    </a:lnTo>
                    <a:close/>
                    <a:moveTo>
                      <a:pt x="3117" y="1578"/>
                    </a:moveTo>
                    <a:lnTo>
                      <a:pt x="3117" y="2276"/>
                    </a:lnTo>
                    <a:lnTo>
                      <a:pt x="2419" y="2276"/>
                    </a:lnTo>
                    <a:lnTo>
                      <a:pt x="2419" y="1578"/>
                    </a:lnTo>
                    <a:close/>
                    <a:moveTo>
                      <a:pt x="1006" y="2540"/>
                    </a:moveTo>
                    <a:lnTo>
                      <a:pt x="1006" y="3236"/>
                    </a:lnTo>
                    <a:lnTo>
                      <a:pt x="309" y="3236"/>
                    </a:lnTo>
                    <a:lnTo>
                      <a:pt x="309" y="2540"/>
                    </a:lnTo>
                    <a:close/>
                    <a:moveTo>
                      <a:pt x="2062" y="2540"/>
                    </a:moveTo>
                    <a:lnTo>
                      <a:pt x="2062" y="3236"/>
                    </a:lnTo>
                    <a:lnTo>
                      <a:pt x="1365" y="3236"/>
                    </a:lnTo>
                    <a:lnTo>
                      <a:pt x="1365" y="2540"/>
                    </a:lnTo>
                    <a:close/>
                    <a:moveTo>
                      <a:pt x="1006" y="3501"/>
                    </a:moveTo>
                    <a:lnTo>
                      <a:pt x="1006" y="4198"/>
                    </a:lnTo>
                    <a:lnTo>
                      <a:pt x="309" y="4198"/>
                    </a:lnTo>
                    <a:lnTo>
                      <a:pt x="309" y="3501"/>
                    </a:lnTo>
                    <a:close/>
                    <a:moveTo>
                      <a:pt x="3117" y="3501"/>
                    </a:moveTo>
                    <a:lnTo>
                      <a:pt x="3117" y="4198"/>
                    </a:lnTo>
                    <a:lnTo>
                      <a:pt x="2419" y="4198"/>
                    </a:lnTo>
                    <a:lnTo>
                      <a:pt x="2419" y="3501"/>
                    </a:lnTo>
                    <a:close/>
                    <a:moveTo>
                      <a:pt x="2062" y="4463"/>
                    </a:moveTo>
                    <a:lnTo>
                      <a:pt x="2062" y="5160"/>
                    </a:lnTo>
                    <a:lnTo>
                      <a:pt x="1365" y="5160"/>
                    </a:lnTo>
                    <a:lnTo>
                      <a:pt x="1365" y="4463"/>
                    </a:lnTo>
                    <a:close/>
                    <a:moveTo>
                      <a:pt x="3117" y="4463"/>
                    </a:moveTo>
                    <a:lnTo>
                      <a:pt x="3117" y="5160"/>
                    </a:lnTo>
                    <a:lnTo>
                      <a:pt x="2419" y="5160"/>
                    </a:lnTo>
                    <a:lnTo>
                      <a:pt x="2419" y="4463"/>
                    </a:lnTo>
                    <a:close/>
                    <a:moveTo>
                      <a:pt x="1006" y="5426"/>
                    </a:moveTo>
                    <a:lnTo>
                      <a:pt x="1006" y="6123"/>
                    </a:lnTo>
                    <a:lnTo>
                      <a:pt x="309" y="6123"/>
                    </a:lnTo>
                    <a:lnTo>
                      <a:pt x="309" y="5426"/>
                    </a:lnTo>
                    <a:close/>
                    <a:moveTo>
                      <a:pt x="2062" y="5426"/>
                    </a:moveTo>
                    <a:lnTo>
                      <a:pt x="2062" y="6123"/>
                    </a:lnTo>
                    <a:lnTo>
                      <a:pt x="1365" y="6123"/>
                    </a:lnTo>
                    <a:lnTo>
                      <a:pt x="1365" y="5426"/>
                    </a:lnTo>
                    <a:close/>
                    <a:moveTo>
                      <a:pt x="2062" y="6388"/>
                    </a:moveTo>
                    <a:lnTo>
                      <a:pt x="2062" y="7085"/>
                    </a:lnTo>
                    <a:lnTo>
                      <a:pt x="1365" y="7085"/>
                    </a:lnTo>
                    <a:lnTo>
                      <a:pt x="1365" y="6388"/>
                    </a:lnTo>
                    <a:close/>
                    <a:moveTo>
                      <a:pt x="3117" y="6388"/>
                    </a:moveTo>
                    <a:lnTo>
                      <a:pt x="3117" y="7085"/>
                    </a:lnTo>
                    <a:lnTo>
                      <a:pt x="2419" y="7085"/>
                    </a:lnTo>
                    <a:lnTo>
                      <a:pt x="2419" y="6388"/>
                    </a:lnTo>
                    <a:close/>
                    <a:moveTo>
                      <a:pt x="1006" y="7349"/>
                    </a:moveTo>
                    <a:lnTo>
                      <a:pt x="1006" y="8046"/>
                    </a:lnTo>
                    <a:lnTo>
                      <a:pt x="309" y="8046"/>
                    </a:lnTo>
                    <a:lnTo>
                      <a:pt x="309" y="7349"/>
                    </a:lnTo>
                    <a:close/>
                    <a:moveTo>
                      <a:pt x="2062" y="7349"/>
                    </a:moveTo>
                    <a:lnTo>
                      <a:pt x="2062" y="8046"/>
                    </a:lnTo>
                    <a:lnTo>
                      <a:pt x="1365" y="8046"/>
                    </a:lnTo>
                    <a:lnTo>
                      <a:pt x="1365" y="7349"/>
                    </a:lnTo>
                    <a:close/>
                    <a:moveTo>
                      <a:pt x="1006" y="8310"/>
                    </a:moveTo>
                    <a:lnTo>
                      <a:pt x="1006" y="9008"/>
                    </a:lnTo>
                    <a:lnTo>
                      <a:pt x="309" y="9008"/>
                    </a:lnTo>
                    <a:lnTo>
                      <a:pt x="309" y="8310"/>
                    </a:lnTo>
                    <a:close/>
                    <a:moveTo>
                      <a:pt x="2062" y="8310"/>
                    </a:moveTo>
                    <a:lnTo>
                      <a:pt x="2062" y="9008"/>
                    </a:lnTo>
                    <a:lnTo>
                      <a:pt x="1365" y="9008"/>
                    </a:lnTo>
                    <a:lnTo>
                      <a:pt x="1365" y="8310"/>
                    </a:lnTo>
                    <a:close/>
                    <a:moveTo>
                      <a:pt x="3117" y="8310"/>
                    </a:moveTo>
                    <a:lnTo>
                      <a:pt x="3117" y="9008"/>
                    </a:lnTo>
                    <a:lnTo>
                      <a:pt x="2419" y="9008"/>
                    </a:lnTo>
                    <a:lnTo>
                      <a:pt x="2419" y="8310"/>
                    </a:lnTo>
                    <a:close/>
                    <a:moveTo>
                      <a:pt x="1006" y="9272"/>
                    </a:moveTo>
                    <a:lnTo>
                      <a:pt x="1006" y="9969"/>
                    </a:lnTo>
                    <a:lnTo>
                      <a:pt x="309" y="9969"/>
                    </a:lnTo>
                    <a:lnTo>
                      <a:pt x="309" y="9272"/>
                    </a:lnTo>
                    <a:close/>
                    <a:moveTo>
                      <a:pt x="3117" y="9272"/>
                    </a:moveTo>
                    <a:lnTo>
                      <a:pt x="3117" y="9969"/>
                    </a:lnTo>
                    <a:lnTo>
                      <a:pt x="2419" y="9969"/>
                    </a:lnTo>
                    <a:lnTo>
                      <a:pt x="2419" y="9272"/>
                    </a:lnTo>
                    <a:close/>
                    <a:moveTo>
                      <a:pt x="0" y="1"/>
                    </a:moveTo>
                    <a:lnTo>
                      <a:pt x="0" y="10646"/>
                    </a:lnTo>
                    <a:lnTo>
                      <a:pt x="3425" y="10646"/>
                    </a:lnTo>
                    <a:lnTo>
                      <a:pt x="342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1" name="Google Shape;3411;p21"/>
              <p:cNvSpPr/>
              <p:nvPr/>
            </p:nvSpPr>
            <p:spPr>
              <a:xfrm>
                <a:off x="3936850" y="4877275"/>
                <a:ext cx="85650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0646" extrusionOk="0">
                    <a:moveTo>
                      <a:pt x="1007" y="616"/>
                    </a:moveTo>
                    <a:lnTo>
                      <a:pt x="1007" y="1314"/>
                    </a:lnTo>
                    <a:lnTo>
                      <a:pt x="309" y="1314"/>
                    </a:lnTo>
                    <a:lnTo>
                      <a:pt x="309" y="616"/>
                    </a:lnTo>
                    <a:close/>
                    <a:moveTo>
                      <a:pt x="2063" y="616"/>
                    </a:moveTo>
                    <a:lnTo>
                      <a:pt x="2063" y="1314"/>
                    </a:lnTo>
                    <a:lnTo>
                      <a:pt x="1366" y="1314"/>
                    </a:lnTo>
                    <a:lnTo>
                      <a:pt x="1366" y="616"/>
                    </a:lnTo>
                    <a:close/>
                    <a:moveTo>
                      <a:pt x="3120" y="616"/>
                    </a:moveTo>
                    <a:lnTo>
                      <a:pt x="3120" y="1314"/>
                    </a:lnTo>
                    <a:lnTo>
                      <a:pt x="2422" y="1314"/>
                    </a:lnTo>
                    <a:lnTo>
                      <a:pt x="2422" y="616"/>
                    </a:lnTo>
                    <a:close/>
                    <a:moveTo>
                      <a:pt x="1007" y="1578"/>
                    </a:moveTo>
                    <a:lnTo>
                      <a:pt x="1007" y="2276"/>
                    </a:lnTo>
                    <a:lnTo>
                      <a:pt x="309" y="2276"/>
                    </a:lnTo>
                    <a:lnTo>
                      <a:pt x="309" y="1578"/>
                    </a:lnTo>
                    <a:close/>
                    <a:moveTo>
                      <a:pt x="3120" y="1578"/>
                    </a:moveTo>
                    <a:lnTo>
                      <a:pt x="3120" y="2276"/>
                    </a:lnTo>
                    <a:lnTo>
                      <a:pt x="2422" y="2276"/>
                    </a:lnTo>
                    <a:lnTo>
                      <a:pt x="2422" y="1578"/>
                    </a:lnTo>
                    <a:close/>
                    <a:moveTo>
                      <a:pt x="1007" y="2540"/>
                    </a:moveTo>
                    <a:lnTo>
                      <a:pt x="1007" y="3236"/>
                    </a:lnTo>
                    <a:lnTo>
                      <a:pt x="309" y="3236"/>
                    </a:lnTo>
                    <a:lnTo>
                      <a:pt x="309" y="2540"/>
                    </a:lnTo>
                    <a:close/>
                    <a:moveTo>
                      <a:pt x="2063" y="2540"/>
                    </a:moveTo>
                    <a:lnTo>
                      <a:pt x="2063" y="3236"/>
                    </a:lnTo>
                    <a:lnTo>
                      <a:pt x="1366" y="3236"/>
                    </a:lnTo>
                    <a:lnTo>
                      <a:pt x="1366" y="2540"/>
                    </a:lnTo>
                    <a:close/>
                    <a:moveTo>
                      <a:pt x="1007" y="3501"/>
                    </a:moveTo>
                    <a:lnTo>
                      <a:pt x="1007" y="4198"/>
                    </a:lnTo>
                    <a:lnTo>
                      <a:pt x="309" y="4198"/>
                    </a:lnTo>
                    <a:lnTo>
                      <a:pt x="309" y="3501"/>
                    </a:lnTo>
                    <a:close/>
                    <a:moveTo>
                      <a:pt x="3120" y="3501"/>
                    </a:moveTo>
                    <a:lnTo>
                      <a:pt x="3120" y="4198"/>
                    </a:lnTo>
                    <a:lnTo>
                      <a:pt x="2422" y="4198"/>
                    </a:lnTo>
                    <a:lnTo>
                      <a:pt x="2422" y="3501"/>
                    </a:lnTo>
                    <a:close/>
                    <a:moveTo>
                      <a:pt x="2063" y="4463"/>
                    </a:moveTo>
                    <a:lnTo>
                      <a:pt x="2063" y="5160"/>
                    </a:lnTo>
                    <a:lnTo>
                      <a:pt x="1366" y="5160"/>
                    </a:lnTo>
                    <a:lnTo>
                      <a:pt x="1366" y="4463"/>
                    </a:lnTo>
                    <a:close/>
                    <a:moveTo>
                      <a:pt x="3120" y="4463"/>
                    </a:moveTo>
                    <a:lnTo>
                      <a:pt x="3120" y="5160"/>
                    </a:lnTo>
                    <a:lnTo>
                      <a:pt x="2422" y="5160"/>
                    </a:lnTo>
                    <a:lnTo>
                      <a:pt x="2422" y="4463"/>
                    </a:lnTo>
                    <a:close/>
                    <a:moveTo>
                      <a:pt x="1007" y="5426"/>
                    </a:moveTo>
                    <a:lnTo>
                      <a:pt x="1007" y="6123"/>
                    </a:lnTo>
                    <a:lnTo>
                      <a:pt x="309" y="6123"/>
                    </a:lnTo>
                    <a:lnTo>
                      <a:pt x="309" y="5426"/>
                    </a:lnTo>
                    <a:close/>
                    <a:moveTo>
                      <a:pt x="2063" y="5426"/>
                    </a:moveTo>
                    <a:lnTo>
                      <a:pt x="2063" y="6123"/>
                    </a:lnTo>
                    <a:lnTo>
                      <a:pt x="1366" y="6123"/>
                    </a:lnTo>
                    <a:lnTo>
                      <a:pt x="1366" y="5426"/>
                    </a:lnTo>
                    <a:close/>
                    <a:moveTo>
                      <a:pt x="2063" y="6388"/>
                    </a:moveTo>
                    <a:lnTo>
                      <a:pt x="2063" y="7085"/>
                    </a:lnTo>
                    <a:lnTo>
                      <a:pt x="1366" y="7085"/>
                    </a:lnTo>
                    <a:lnTo>
                      <a:pt x="1366" y="6388"/>
                    </a:lnTo>
                    <a:close/>
                    <a:moveTo>
                      <a:pt x="3120" y="6388"/>
                    </a:moveTo>
                    <a:lnTo>
                      <a:pt x="3120" y="7085"/>
                    </a:lnTo>
                    <a:lnTo>
                      <a:pt x="2422" y="7085"/>
                    </a:lnTo>
                    <a:lnTo>
                      <a:pt x="2422" y="6388"/>
                    </a:lnTo>
                    <a:close/>
                    <a:moveTo>
                      <a:pt x="1007" y="7349"/>
                    </a:moveTo>
                    <a:lnTo>
                      <a:pt x="1007" y="8046"/>
                    </a:lnTo>
                    <a:lnTo>
                      <a:pt x="309" y="8046"/>
                    </a:lnTo>
                    <a:lnTo>
                      <a:pt x="309" y="7349"/>
                    </a:lnTo>
                    <a:close/>
                    <a:moveTo>
                      <a:pt x="2063" y="7349"/>
                    </a:moveTo>
                    <a:lnTo>
                      <a:pt x="2063" y="8046"/>
                    </a:lnTo>
                    <a:lnTo>
                      <a:pt x="1366" y="8046"/>
                    </a:lnTo>
                    <a:lnTo>
                      <a:pt x="1366" y="7349"/>
                    </a:lnTo>
                    <a:close/>
                    <a:moveTo>
                      <a:pt x="1007" y="8310"/>
                    </a:moveTo>
                    <a:lnTo>
                      <a:pt x="1007" y="9008"/>
                    </a:lnTo>
                    <a:lnTo>
                      <a:pt x="309" y="9008"/>
                    </a:lnTo>
                    <a:lnTo>
                      <a:pt x="309" y="8310"/>
                    </a:lnTo>
                    <a:close/>
                    <a:moveTo>
                      <a:pt x="2063" y="8310"/>
                    </a:moveTo>
                    <a:lnTo>
                      <a:pt x="2063" y="9008"/>
                    </a:lnTo>
                    <a:lnTo>
                      <a:pt x="1366" y="9008"/>
                    </a:lnTo>
                    <a:lnTo>
                      <a:pt x="1366" y="8310"/>
                    </a:lnTo>
                    <a:close/>
                    <a:moveTo>
                      <a:pt x="3120" y="8310"/>
                    </a:moveTo>
                    <a:lnTo>
                      <a:pt x="3120" y="9008"/>
                    </a:lnTo>
                    <a:lnTo>
                      <a:pt x="2422" y="9008"/>
                    </a:lnTo>
                    <a:lnTo>
                      <a:pt x="2422" y="8310"/>
                    </a:lnTo>
                    <a:close/>
                    <a:moveTo>
                      <a:pt x="1007" y="9272"/>
                    </a:moveTo>
                    <a:lnTo>
                      <a:pt x="1007" y="9969"/>
                    </a:lnTo>
                    <a:lnTo>
                      <a:pt x="309" y="9969"/>
                    </a:lnTo>
                    <a:lnTo>
                      <a:pt x="309" y="9272"/>
                    </a:lnTo>
                    <a:close/>
                    <a:moveTo>
                      <a:pt x="3120" y="9272"/>
                    </a:moveTo>
                    <a:lnTo>
                      <a:pt x="3120" y="9969"/>
                    </a:lnTo>
                    <a:lnTo>
                      <a:pt x="2422" y="9969"/>
                    </a:lnTo>
                    <a:lnTo>
                      <a:pt x="2422" y="9272"/>
                    </a:lnTo>
                    <a:close/>
                    <a:moveTo>
                      <a:pt x="1" y="1"/>
                    </a:moveTo>
                    <a:lnTo>
                      <a:pt x="1" y="10646"/>
                    </a:lnTo>
                    <a:lnTo>
                      <a:pt x="3425" y="10646"/>
                    </a:lnTo>
                    <a:lnTo>
                      <a:pt x="342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2" name="Google Shape;3412;p21"/>
              <p:cNvSpPr/>
              <p:nvPr/>
            </p:nvSpPr>
            <p:spPr>
              <a:xfrm>
                <a:off x="4299804" y="4988825"/>
                <a:ext cx="49750" cy="154600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6184" extrusionOk="0">
                    <a:moveTo>
                      <a:pt x="584" y="358"/>
                    </a:moveTo>
                    <a:lnTo>
                      <a:pt x="584" y="762"/>
                    </a:lnTo>
                    <a:lnTo>
                      <a:pt x="180" y="762"/>
                    </a:lnTo>
                    <a:lnTo>
                      <a:pt x="180" y="358"/>
                    </a:lnTo>
                    <a:close/>
                    <a:moveTo>
                      <a:pt x="1197" y="358"/>
                    </a:moveTo>
                    <a:lnTo>
                      <a:pt x="1197" y="762"/>
                    </a:lnTo>
                    <a:lnTo>
                      <a:pt x="793" y="762"/>
                    </a:lnTo>
                    <a:lnTo>
                      <a:pt x="793" y="358"/>
                    </a:lnTo>
                    <a:close/>
                    <a:moveTo>
                      <a:pt x="1811" y="358"/>
                    </a:moveTo>
                    <a:lnTo>
                      <a:pt x="1811" y="762"/>
                    </a:lnTo>
                    <a:lnTo>
                      <a:pt x="1405" y="762"/>
                    </a:lnTo>
                    <a:lnTo>
                      <a:pt x="1405" y="358"/>
                    </a:lnTo>
                    <a:close/>
                    <a:moveTo>
                      <a:pt x="584" y="917"/>
                    </a:moveTo>
                    <a:lnTo>
                      <a:pt x="584" y="1321"/>
                    </a:lnTo>
                    <a:lnTo>
                      <a:pt x="180" y="1321"/>
                    </a:lnTo>
                    <a:lnTo>
                      <a:pt x="180" y="917"/>
                    </a:lnTo>
                    <a:close/>
                    <a:moveTo>
                      <a:pt x="1811" y="917"/>
                    </a:moveTo>
                    <a:lnTo>
                      <a:pt x="1811" y="1321"/>
                    </a:lnTo>
                    <a:lnTo>
                      <a:pt x="1405" y="1321"/>
                    </a:lnTo>
                    <a:lnTo>
                      <a:pt x="1405" y="917"/>
                    </a:lnTo>
                    <a:close/>
                    <a:moveTo>
                      <a:pt x="584" y="1475"/>
                    </a:moveTo>
                    <a:lnTo>
                      <a:pt x="584" y="1880"/>
                    </a:lnTo>
                    <a:lnTo>
                      <a:pt x="180" y="1880"/>
                    </a:lnTo>
                    <a:lnTo>
                      <a:pt x="180" y="1475"/>
                    </a:lnTo>
                    <a:close/>
                    <a:moveTo>
                      <a:pt x="1197" y="1475"/>
                    </a:moveTo>
                    <a:lnTo>
                      <a:pt x="1197" y="1880"/>
                    </a:lnTo>
                    <a:lnTo>
                      <a:pt x="793" y="1880"/>
                    </a:lnTo>
                    <a:lnTo>
                      <a:pt x="793" y="1475"/>
                    </a:lnTo>
                    <a:close/>
                    <a:moveTo>
                      <a:pt x="584" y="2034"/>
                    </a:moveTo>
                    <a:lnTo>
                      <a:pt x="584" y="2438"/>
                    </a:lnTo>
                    <a:lnTo>
                      <a:pt x="180" y="2438"/>
                    </a:lnTo>
                    <a:lnTo>
                      <a:pt x="180" y="2034"/>
                    </a:lnTo>
                    <a:close/>
                    <a:moveTo>
                      <a:pt x="1811" y="2034"/>
                    </a:moveTo>
                    <a:lnTo>
                      <a:pt x="1811" y="2438"/>
                    </a:lnTo>
                    <a:lnTo>
                      <a:pt x="1405" y="2438"/>
                    </a:lnTo>
                    <a:lnTo>
                      <a:pt x="1405" y="2034"/>
                    </a:lnTo>
                    <a:close/>
                    <a:moveTo>
                      <a:pt x="1197" y="2593"/>
                    </a:moveTo>
                    <a:lnTo>
                      <a:pt x="1197" y="2997"/>
                    </a:lnTo>
                    <a:lnTo>
                      <a:pt x="793" y="2997"/>
                    </a:lnTo>
                    <a:lnTo>
                      <a:pt x="793" y="2593"/>
                    </a:lnTo>
                    <a:close/>
                    <a:moveTo>
                      <a:pt x="1811" y="2593"/>
                    </a:moveTo>
                    <a:lnTo>
                      <a:pt x="1811" y="2997"/>
                    </a:lnTo>
                    <a:lnTo>
                      <a:pt x="1405" y="2997"/>
                    </a:lnTo>
                    <a:lnTo>
                      <a:pt x="1405" y="2593"/>
                    </a:lnTo>
                    <a:close/>
                    <a:moveTo>
                      <a:pt x="584" y="3151"/>
                    </a:moveTo>
                    <a:lnTo>
                      <a:pt x="584" y="3556"/>
                    </a:lnTo>
                    <a:lnTo>
                      <a:pt x="180" y="3556"/>
                    </a:lnTo>
                    <a:lnTo>
                      <a:pt x="180" y="3151"/>
                    </a:lnTo>
                    <a:close/>
                    <a:moveTo>
                      <a:pt x="1197" y="3151"/>
                    </a:moveTo>
                    <a:lnTo>
                      <a:pt x="1197" y="3556"/>
                    </a:lnTo>
                    <a:lnTo>
                      <a:pt x="793" y="3556"/>
                    </a:lnTo>
                    <a:lnTo>
                      <a:pt x="793" y="3151"/>
                    </a:lnTo>
                    <a:close/>
                    <a:moveTo>
                      <a:pt x="0" y="1"/>
                    </a:moveTo>
                    <a:lnTo>
                      <a:pt x="0" y="6184"/>
                    </a:lnTo>
                    <a:lnTo>
                      <a:pt x="1989" y="6184"/>
                    </a:lnTo>
                    <a:lnTo>
                      <a:pt x="198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3" name="Google Shape;3413;p21"/>
              <p:cNvSpPr/>
              <p:nvPr/>
            </p:nvSpPr>
            <p:spPr>
              <a:xfrm>
                <a:off x="3806525" y="4988825"/>
                <a:ext cx="49750" cy="154600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6184" extrusionOk="0">
                    <a:moveTo>
                      <a:pt x="585" y="358"/>
                    </a:moveTo>
                    <a:lnTo>
                      <a:pt x="585" y="762"/>
                    </a:lnTo>
                    <a:lnTo>
                      <a:pt x="180" y="762"/>
                    </a:lnTo>
                    <a:lnTo>
                      <a:pt x="180" y="358"/>
                    </a:lnTo>
                    <a:close/>
                    <a:moveTo>
                      <a:pt x="1196" y="358"/>
                    </a:moveTo>
                    <a:lnTo>
                      <a:pt x="1196" y="762"/>
                    </a:lnTo>
                    <a:lnTo>
                      <a:pt x="792" y="762"/>
                    </a:lnTo>
                    <a:lnTo>
                      <a:pt x="792" y="358"/>
                    </a:lnTo>
                    <a:close/>
                    <a:moveTo>
                      <a:pt x="1811" y="358"/>
                    </a:moveTo>
                    <a:lnTo>
                      <a:pt x="1811" y="762"/>
                    </a:lnTo>
                    <a:lnTo>
                      <a:pt x="1405" y="762"/>
                    </a:lnTo>
                    <a:lnTo>
                      <a:pt x="1405" y="358"/>
                    </a:lnTo>
                    <a:close/>
                    <a:moveTo>
                      <a:pt x="585" y="917"/>
                    </a:moveTo>
                    <a:lnTo>
                      <a:pt x="585" y="1321"/>
                    </a:lnTo>
                    <a:lnTo>
                      <a:pt x="180" y="1321"/>
                    </a:lnTo>
                    <a:lnTo>
                      <a:pt x="180" y="917"/>
                    </a:lnTo>
                    <a:close/>
                    <a:moveTo>
                      <a:pt x="1811" y="917"/>
                    </a:moveTo>
                    <a:lnTo>
                      <a:pt x="1811" y="1321"/>
                    </a:lnTo>
                    <a:lnTo>
                      <a:pt x="1405" y="1321"/>
                    </a:lnTo>
                    <a:lnTo>
                      <a:pt x="1405" y="917"/>
                    </a:lnTo>
                    <a:close/>
                    <a:moveTo>
                      <a:pt x="585" y="1475"/>
                    </a:moveTo>
                    <a:lnTo>
                      <a:pt x="585" y="1880"/>
                    </a:lnTo>
                    <a:lnTo>
                      <a:pt x="180" y="1880"/>
                    </a:lnTo>
                    <a:lnTo>
                      <a:pt x="180" y="1475"/>
                    </a:lnTo>
                    <a:close/>
                    <a:moveTo>
                      <a:pt x="1196" y="1475"/>
                    </a:moveTo>
                    <a:lnTo>
                      <a:pt x="1196" y="1880"/>
                    </a:lnTo>
                    <a:lnTo>
                      <a:pt x="792" y="1880"/>
                    </a:lnTo>
                    <a:lnTo>
                      <a:pt x="792" y="1475"/>
                    </a:lnTo>
                    <a:close/>
                    <a:moveTo>
                      <a:pt x="585" y="2034"/>
                    </a:moveTo>
                    <a:lnTo>
                      <a:pt x="585" y="2438"/>
                    </a:lnTo>
                    <a:lnTo>
                      <a:pt x="180" y="2438"/>
                    </a:lnTo>
                    <a:lnTo>
                      <a:pt x="180" y="2034"/>
                    </a:lnTo>
                    <a:close/>
                    <a:moveTo>
                      <a:pt x="1811" y="2034"/>
                    </a:moveTo>
                    <a:lnTo>
                      <a:pt x="1811" y="2438"/>
                    </a:lnTo>
                    <a:lnTo>
                      <a:pt x="1405" y="2438"/>
                    </a:lnTo>
                    <a:lnTo>
                      <a:pt x="1405" y="2034"/>
                    </a:lnTo>
                    <a:close/>
                    <a:moveTo>
                      <a:pt x="1196" y="2593"/>
                    </a:moveTo>
                    <a:lnTo>
                      <a:pt x="1196" y="2997"/>
                    </a:lnTo>
                    <a:lnTo>
                      <a:pt x="792" y="2997"/>
                    </a:lnTo>
                    <a:lnTo>
                      <a:pt x="792" y="2593"/>
                    </a:lnTo>
                    <a:close/>
                    <a:moveTo>
                      <a:pt x="1811" y="2593"/>
                    </a:moveTo>
                    <a:lnTo>
                      <a:pt x="1811" y="2997"/>
                    </a:lnTo>
                    <a:lnTo>
                      <a:pt x="1405" y="2997"/>
                    </a:lnTo>
                    <a:lnTo>
                      <a:pt x="1405" y="2593"/>
                    </a:lnTo>
                    <a:close/>
                    <a:moveTo>
                      <a:pt x="585" y="3151"/>
                    </a:moveTo>
                    <a:lnTo>
                      <a:pt x="585" y="3556"/>
                    </a:lnTo>
                    <a:lnTo>
                      <a:pt x="180" y="3556"/>
                    </a:lnTo>
                    <a:lnTo>
                      <a:pt x="180" y="3151"/>
                    </a:lnTo>
                    <a:close/>
                    <a:moveTo>
                      <a:pt x="1196" y="3151"/>
                    </a:moveTo>
                    <a:lnTo>
                      <a:pt x="1196" y="3556"/>
                    </a:lnTo>
                    <a:lnTo>
                      <a:pt x="792" y="3556"/>
                    </a:lnTo>
                    <a:lnTo>
                      <a:pt x="792" y="3151"/>
                    </a:lnTo>
                    <a:close/>
                    <a:moveTo>
                      <a:pt x="0" y="1"/>
                    </a:moveTo>
                    <a:lnTo>
                      <a:pt x="0" y="6184"/>
                    </a:lnTo>
                    <a:lnTo>
                      <a:pt x="1990" y="6184"/>
                    </a:lnTo>
                    <a:lnTo>
                      <a:pt x="199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4" name="Google Shape;3414;p21"/>
              <p:cNvSpPr/>
              <p:nvPr/>
            </p:nvSpPr>
            <p:spPr>
              <a:xfrm>
                <a:off x="4029200" y="4852575"/>
                <a:ext cx="85650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1637" extrusionOk="0">
                    <a:moveTo>
                      <a:pt x="1494" y="1647"/>
                    </a:moveTo>
                    <a:lnTo>
                      <a:pt x="1494" y="3887"/>
                    </a:lnTo>
                    <a:lnTo>
                      <a:pt x="920" y="3887"/>
                    </a:lnTo>
                    <a:lnTo>
                      <a:pt x="920" y="1647"/>
                    </a:lnTo>
                    <a:close/>
                    <a:moveTo>
                      <a:pt x="2508" y="1647"/>
                    </a:moveTo>
                    <a:lnTo>
                      <a:pt x="2508" y="3887"/>
                    </a:lnTo>
                    <a:lnTo>
                      <a:pt x="1933" y="3887"/>
                    </a:lnTo>
                    <a:lnTo>
                      <a:pt x="1933" y="1647"/>
                    </a:lnTo>
                    <a:close/>
                    <a:moveTo>
                      <a:pt x="987" y="4720"/>
                    </a:moveTo>
                    <a:lnTo>
                      <a:pt x="987" y="6960"/>
                    </a:lnTo>
                    <a:lnTo>
                      <a:pt x="411" y="6960"/>
                    </a:lnTo>
                    <a:lnTo>
                      <a:pt x="411" y="4720"/>
                    </a:lnTo>
                    <a:close/>
                    <a:moveTo>
                      <a:pt x="2001" y="4720"/>
                    </a:moveTo>
                    <a:lnTo>
                      <a:pt x="2001" y="6960"/>
                    </a:lnTo>
                    <a:lnTo>
                      <a:pt x="1427" y="6960"/>
                    </a:lnTo>
                    <a:lnTo>
                      <a:pt x="1427" y="4720"/>
                    </a:lnTo>
                    <a:close/>
                    <a:moveTo>
                      <a:pt x="3015" y="4720"/>
                    </a:moveTo>
                    <a:lnTo>
                      <a:pt x="3015" y="6960"/>
                    </a:lnTo>
                    <a:lnTo>
                      <a:pt x="2441" y="6960"/>
                    </a:lnTo>
                    <a:lnTo>
                      <a:pt x="2441" y="4720"/>
                    </a:lnTo>
                    <a:close/>
                    <a:moveTo>
                      <a:pt x="987" y="7699"/>
                    </a:moveTo>
                    <a:lnTo>
                      <a:pt x="987" y="9939"/>
                    </a:lnTo>
                    <a:lnTo>
                      <a:pt x="411" y="9939"/>
                    </a:lnTo>
                    <a:lnTo>
                      <a:pt x="411" y="7699"/>
                    </a:lnTo>
                    <a:close/>
                    <a:moveTo>
                      <a:pt x="2001" y="7699"/>
                    </a:moveTo>
                    <a:lnTo>
                      <a:pt x="2001" y="9939"/>
                    </a:lnTo>
                    <a:lnTo>
                      <a:pt x="1427" y="9939"/>
                    </a:lnTo>
                    <a:lnTo>
                      <a:pt x="1427" y="7699"/>
                    </a:lnTo>
                    <a:close/>
                    <a:moveTo>
                      <a:pt x="3015" y="7699"/>
                    </a:moveTo>
                    <a:lnTo>
                      <a:pt x="3015" y="9939"/>
                    </a:lnTo>
                    <a:lnTo>
                      <a:pt x="2441" y="9939"/>
                    </a:lnTo>
                    <a:lnTo>
                      <a:pt x="2441" y="7699"/>
                    </a:lnTo>
                    <a:close/>
                    <a:moveTo>
                      <a:pt x="761" y="0"/>
                    </a:moveTo>
                    <a:lnTo>
                      <a:pt x="761" y="1376"/>
                    </a:lnTo>
                    <a:lnTo>
                      <a:pt x="309" y="1376"/>
                    </a:lnTo>
                    <a:lnTo>
                      <a:pt x="309" y="4159"/>
                    </a:lnTo>
                    <a:lnTo>
                      <a:pt x="1" y="4159"/>
                    </a:lnTo>
                    <a:lnTo>
                      <a:pt x="1" y="11636"/>
                    </a:lnTo>
                    <a:lnTo>
                      <a:pt x="3425" y="11636"/>
                    </a:lnTo>
                    <a:lnTo>
                      <a:pt x="3425" y="4159"/>
                    </a:lnTo>
                    <a:lnTo>
                      <a:pt x="3116" y="4159"/>
                    </a:lnTo>
                    <a:lnTo>
                      <a:pt x="3116" y="1376"/>
                    </a:lnTo>
                    <a:lnTo>
                      <a:pt x="2664" y="1376"/>
                    </a:lnTo>
                    <a:lnTo>
                      <a:pt x="266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5" name="Google Shape;3415;p21"/>
              <p:cNvSpPr/>
              <p:nvPr/>
            </p:nvSpPr>
            <p:spPr>
              <a:xfrm>
                <a:off x="4513191" y="4877275"/>
                <a:ext cx="85650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0646" extrusionOk="0">
                    <a:moveTo>
                      <a:pt x="1006" y="615"/>
                    </a:moveTo>
                    <a:lnTo>
                      <a:pt x="1006" y="1312"/>
                    </a:lnTo>
                    <a:lnTo>
                      <a:pt x="309" y="1312"/>
                    </a:lnTo>
                    <a:lnTo>
                      <a:pt x="309" y="615"/>
                    </a:lnTo>
                    <a:close/>
                    <a:moveTo>
                      <a:pt x="2063" y="615"/>
                    </a:moveTo>
                    <a:lnTo>
                      <a:pt x="2063" y="1312"/>
                    </a:lnTo>
                    <a:lnTo>
                      <a:pt x="1365" y="1312"/>
                    </a:lnTo>
                    <a:lnTo>
                      <a:pt x="1365" y="615"/>
                    </a:lnTo>
                    <a:close/>
                    <a:moveTo>
                      <a:pt x="3117" y="615"/>
                    </a:moveTo>
                    <a:lnTo>
                      <a:pt x="3117" y="1312"/>
                    </a:lnTo>
                    <a:lnTo>
                      <a:pt x="2419" y="1312"/>
                    </a:lnTo>
                    <a:lnTo>
                      <a:pt x="2419" y="615"/>
                    </a:lnTo>
                    <a:close/>
                    <a:moveTo>
                      <a:pt x="1006" y="1578"/>
                    </a:moveTo>
                    <a:lnTo>
                      <a:pt x="1006" y="2276"/>
                    </a:lnTo>
                    <a:lnTo>
                      <a:pt x="309" y="2276"/>
                    </a:lnTo>
                    <a:lnTo>
                      <a:pt x="309" y="1578"/>
                    </a:lnTo>
                    <a:close/>
                    <a:moveTo>
                      <a:pt x="3117" y="1578"/>
                    </a:moveTo>
                    <a:lnTo>
                      <a:pt x="3117" y="2276"/>
                    </a:lnTo>
                    <a:lnTo>
                      <a:pt x="2419" y="2276"/>
                    </a:lnTo>
                    <a:lnTo>
                      <a:pt x="2419" y="1578"/>
                    </a:lnTo>
                    <a:close/>
                    <a:moveTo>
                      <a:pt x="2063" y="2540"/>
                    </a:moveTo>
                    <a:lnTo>
                      <a:pt x="2063" y="3236"/>
                    </a:lnTo>
                    <a:lnTo>
                      <a:pt x="1365" y="3236"/>
                    </a:lnTo>
                    <a:lnTo>
                      <a:pt x="1365" y="2540"/>
                    </a:lnTo>
                    <a:close/>
                    <a:moveTo>
                      <a:pt x="3117" y="2540"/>
                    </a:moveTo>
                    <a:lnTo>
                      <a:pt x="3117" y="3236"/>
                    </a:lnTo>
                    <a:lnTo>
                      <a:pt x="2419" y="3236"/>
                    </a:lnTo>
                    <a:lnTo>
                      <a:pt x="2419" y="2540"/>
                    </a:lnTo>
                    <a:close/>
                    <a:moveTo>
                      <a:pt x="1006" y="3501"/>
                    </a:moveTo>
                    <a:lnTo>
                      <a:pt x="1006" y="4198"/>
                    </a:lnTo>
                    <a:lnTo>
                      <a:pt x="309" y="4198"/>
                    </a:lnTo>
                    <a:lnTo>
                      <a:pt x="309" y="3501"/>
                    </a:lnTo>
                    <a:close/>
                    <a:moveTo>
                      <a:pt x="3117" y="3501"/>
                    </a:moveTo>
                    <a:lnTo>
                      <a:pt x="3117" y="4198"/>
                    </a:lnTo>
                    <a:lnTo>
                      <a:pt x="2419" y="4198"/>
                    </a:lnTo>
                    <a:lnTo>
                      <a:pt x="2419" y="3501"/>
                    </a:lnTo>
                    <a:close/>
                    <a:moveTo>
                      <a:pt x="1006" y="4463"/>
                    </a:moveTo>
                    <a:lnTo>
                      <a:pt x="1006" y="5160"/>
                    </a:lnTo>
                    <a:lnTo>
                      <a:pt x="309" y="5160"/>
                    </a:lnTo>
                    <a:lnTo>
                      <a:pt x="309" y="4463"/>
                    </a:lnTo>
                    <a:close/>
                    <a:moveTo>
                      <a:pt x="2063" y="4463"/>
                    </a:moveTo>
                    <a:lnTo>
                      <a:pt x="2063" y="5160"/>
                    </a:lnTo>
                    <a:lnTo>
                      <a:pt x="1365" y="5160"/>
                    </a:lnTo>
                    <a:lnTo>
                      <a:pt x="1365" y="4463"/>
                    </a:lnTo>
                    <a:close/>
                    <a:moveTo>
                      <a:pt x="2063" y="5424"/>
                    </a:moveTo>
                    <a:lnTo>
                      <a:pt x="2063" y="6122"/>
                    </a:lnTo>
                    <a:lnTo>
                      <a:pt x="1365" y="6122"/>
                    </a:lnTo>
                    <a:lnTo>
                      <a:pt x="1365" y="5424"/>
                    </a:lnTo>
                    <a:close/>
                    <a:moveTo>
                      <a:pt x="3117" y="5424"/>
                    </a:moveTo>
                    <a:lnTo>
                      <a:pt x="3117" y="6122"/>
                    </a:lnTo>
                    <a:lnTo>
                      <a:pt x="2419" y="6122"/>
                    </a:lnTo>
                    <a:lnTo>
                      <a:pt x="2419" y="5424"/>
                    </a:lnTo>
                    <a:close/>
                    <a:moveTo>
                      <a:pt x="1006" y="6388"/>
                    </a:moveTo>
                    <a:lnTo>
                      <a:pt x="1006" y="7085"/>
                    </a:lnTo>
                    <a:lnTo>
                      <a:pt x="309" y="7085"/>
                    </a:lnTo>
                    <a:lnTo>
                      <a:pt x="309" y="6388"/>
                    </a:lnTo>
                    <a:close/>
                    <a:moveTo>
                      <a:pt x="2063" y="6388"/>
                    </a:moveTo>
                    <a:lnTo>
                      <a:pt x="2063" y="7085"/>
                    </a:lnTo>
                    <a:lnTo>
                      <a:pt x="1365" y="7085"/>
                    </a:lnTo>
                    <a:lnTo>
                      <a:pt x="1365" y="6388"/>
                    </a:lnTo>
                    <a:close/>
                    <a:moveTo>
                      <a:pt x="2063" y="7348"/>
                    </a:moveTo>
                    <a:lnTo>
                      <a:pt x="2063" y="8046"/>
                    </a:lnTo>
                    <a:lnTo>
                      <a:pt x="1365" y="8046"/>
                    </a:lnTo>
                    <a:lnTo>
                      <a:pt x="1365" y="7348"/>
                    </a:lnTo>
                    <a:close/>
                    <a:moveTo>
                      <a:pt x="3117" y="7348"/>
                    </a:moveTo>
                    <a:lnTo>
                      <a:pt x="3117" y="8046"/>
                    </a:lnTo>
                    <a:lnTo>
                      <a:pt x="2419" y="8046"/>
                    </a:lnTo>
                    <a:lnTo>
                      <a:pt x="2419" y="7348"/>
                    </a:lnTo>
                    <a:close/>
                    <a:moveTo>
                      <a:pt x="1006" y="8310"/>
                    </a:moveTo>
                    <a:lnTo>
                      <a:pt x="1006" y="9008"/>
                    </a:lnTo>
                    <a:lnTo>
                      <a:pt x="309" y="9008"/>
                    </a:lnTo>
                    <a:lnTo>
                      <a:pt x="309" y="8310"/>
                    </a:lnTo>
                    <a:close/>
                    <a:moveTo>
                      <a:pt x="2063" y="8310"/>
                    </a:moveTo>
                    <a:lnTo>
                      <a:pt x="2063" y="9008"/>
                    </a:lnTo>
                    <a:lnTo>
                      <a:pt x="1365" y="9008"/>
                    </a:lnTo>
                    <a:lnTo>
                      <a:pt x="1365" y="8310"/>
                    </a:lnTo>
                    <a:close/>
                    <a:moveTo>
                      <a:pt x="3117" y="8310"/>
                    </a:moveTo>
                    <a:lnTo>
                      <a:pt x="3117" y="9008"/>
                    </a:lnTo>
                    <a:lnTo>
                      <a:pt x="2419" y="9008"/>
                    </a:lnTo>
                    <a:lnTo>
                      <a:pt x="2419" y="8310"/>
                    </a:lnTo>
                    <a:close/>
                    <a:moveTo>
                      <a:pt x="1006" y="9272"/>
                    </a:moveTo>
                    <a:lnTo>
                      <a:pt x="1006" y="9969"/>
                    </a:lnTo>
                    <a:lnTo>
                      <a:pt x="309" y="9969"/>
                    </a:lnTo>
                    <a:lnTo>
                      <a:pt x="309" y="9272"/>
                    </a:lnTo>
                    <a:close/>
                    <a:moveTo>
                      <a:pt x="3117" y="9272"/>
                    </a:moveTo>
                    <a:lnTo>
                      <a:pt x="3117" y="9969"/>
                    </a:lnTo>
                    <a:lnTo>
                      <a:pt x="2419" y="9969"/>
                    </a:lnTo>
                    <a:lnTo>
                      <a:pt x="2419" y="9272"/>
                    </a:lnTo>
                    <a:close/>
                    <a:moveTo>
                      <a:pt x="0" y="1"/>
                    </a:moveTo>
                    <a:lnTo>
                      <a:pt x="0" y="10646"/>
                    </a:lnTo>
                    <a:lnTo>
                      <a:pt x="3425" y="10646"/>
                    </a:lnTo>
                    <a:lnTo>
                      <a:pt x="342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6" name="Google Shape;3416;p21"/>
              <p:cNvSpPr/>
              <p:nvPr/>
            </p:nvSpPr>
            <p:spPr>
              <a:xfrm>
                <a:off x="4420841" y="4852575"/>
                <a:ext cx="85650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1637" extrusionOk="0">
                    <a:moveTo>
                      <a:pt x="1492" y="1647"/>
                    </a:moveTo>
                    <a:lnTo>
                      <a:pt x="1492" y="3887"/>
                    </a:lnTo>
                    <a:lnTo>
                      <a:pt x="918" y="3887"/>
                    </a:lnTo>
                    <a:lnTo>
                      <a:pt x="918" y="1647"/>
                    </a:lnTo>
                    <a:close/>
                    <a:moveTo>
                      <a:pt x="2509" y="1647"/>
                    </a:moveTo>
                    <a:lnTo>
                      <a:pt x="2509" y="3887"/>
                    </a:lnTo>
                    <a:lnTo>
                      <a:pt x="1933" y="3887"/>
                    </a:lnTo>
                    <a:lnTo>
                      <a:pt x="1933" y="1647"/>
                    </a:lnTo>
                    <a:close/>
                    <a:moveTo>
                      <a:pt x="986" y="4720"/>
                    </a:moveTo>
                    <a:lnTo>
                      <a:pt x="986" y="6960"/>
                    </a:lnTo>
                    <a:lnTo>
                      <a:pt x="412" y="6960"/>
                    </a:lnTo>
                    <a:lnTo>
                      <a:pt x="412" y="4720"/>
                    </a:lnTo>
                    <a:close/>
                    <a:moveTo>
                      <a:pt x="2001" y="4720"/>
                    </a:moveTo>
                    <a:lnTo>
                      <a:pt x="2001" y="6960"/>
                    </a:lnTo>
                    <a:lnTo>
                      <a:pt x="1427" y="6960"/>
                    </a:lnTo>
                    <a:lnTo>
                      <a:pt x="1427" y="4720"/>
                    </a:lnTo>
                    <a:close/>
                    <a:moveTo>
                      <a:pt x="3015" y="4720"/>
                    </a:moveTo>
                    <a:lnTo>
                      <a:pt x="3015" y="6960"/>
                    </a:lnTo>
                    <a:lnTo>
                      <a:pt x="2441" y="6960"/>
                    </a:lnTo>
                    <a:lnTo>
                      <a:pt x="2441" y="4720"/>
                    </a:lnTo>
                    <a:close/>
                    <a:moveTo>
                      <a:pt x="986" y="7699"/>
                    </a:moveTo>
                    <a:lnTo>
                      <a:pt x="986" y="9939"/>
                    </a:lnTo>
                    <a:lnTo>
                      <a:pt x="412" y="9939"/>
                    </a:lnTo>
                    <a:lnTo>
                      <a:pt x="412" y="7699"/>
                    </a:lnTo>
                    <a:close/>
                    <a:moveTo>
                      <a:pt x="2001" y="7699"/>
                    </a:moveTo>
                    <a:lnTo>
                      <a:pt x="2001" y="9939"/>
                    </a:lnTo>
                    <a:lnTo>
                      <a:pt x="1427" y="9939"/>
                    </a:lnTo>
                    <a:lnTo>
                      <a:pt x="1427" y="7699"/>
                    </a:lnTo>
                    <a:close/>
                    <a:moveTo>
                      <a:pt x="3015" y="7699"/>
                    </a:moveTo>
                    <a:lnTo>
                      <a:pt x="3015" y="9939"/>
                    </a:lnTo>
                    <a:lnTo>
                      <a:pt x="2441" y="9939"/>
                    </a:lnTo>
                    <a:lnTo>
                      <a:pt x="2441" y="7699"/>
                    </a:lnTo>
                    <a:close/>
                    <a:moveTo>
                      <a:pt x="761" y="0"/>
                    </a:moveTo>
                    <a:lnTo>
                      <a:pt x="761" y="1376"/>
                    </a:lnTo>
                    <a:lnTo>
                      <a:pt x="312" y="1376"/>
                    </a:lnTo>
                    <a:lnTo>
                      <a:pt x="312" y="4159"/>
                    </a:lnTo>
                    <a:lnTo>
                      <a:pt x="1" y="4159"/>
                    </a:lnTo>
                    <a:lnTo>
                      <a:pt x="1" y="11636"/>
                    </a:lnTo>
                    <a:lnTo>
                      <a:pt x="3425" y="11636"/>
                    </a:lnTo>
                    <a:lnTo>
                      <a:pt x="3425" y="4159"/>
                    </a:lnTo>
                    <a:lnTo>
                      <a:pt x="3115" y="4159"/>
                    </a:lnTo>
                    <a:lnTo>
                      <a:pt x="3115" y="1376"/>
                    </a:lnTo>
                    <a:lnTo>
                      <a:pt x="2663" y="1376"/>
                    </a:lnTo>
                    <a:lnTo>
                      <a:pt x="266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7" name="Google Shape;3417;p21"/>
              <p:cNvSpPr/>
              <p:nvPr/>
            </p:nvSpPr>
            <p:spPr>
              <a:xfrm>
                <a:off x="4598516" y="4839725"/>
                <a:ext cx="92400" cy="303775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12151" extrusionOk="0">
                    <a:moveTo>
                      <a:pt x="1625" y="1146"/>
                    </a:moveTo>
                    <a:lnTo>
                      <a:pt x="1625" y="1539"/>
                    </a:lnTo>
                    <a:lnTo>
                      <a:pt x="629" y="1539"/>
                    </a:lnTo>
                    <a:lnTo>
                      <a:pt x="629" y="1146"/>
                    </a:lnTo>
                    <a:close/>
                    <a:moveTo>
                      <a:pt x="3070" y="1146"/>
                    </a:moveTo>
                    <a:lnTo>
                      <a:pt x="3070" y="1539"/>
                    </a:lnTo>
                    <a:lnTo>
                      <a:pt x="2065" y="1539"/>
                    </a:lnTo>
                    <a:lnTo>
                      <a:pt x="2065" y="1146"/>
                    </a:lnTo>
                    <a:close/>
                    <a:moveTo>
                      <a:pt x="1625" y="2252"/>
                    </a:moveTo>
                    <a:lnTo>
                      <a:pt x="1625" y="2646"/>
                    </a:lnTo>
                    <a:lnTo>
                      <a:pt x="629" y="2646"/>
                    </a:lnTo>
                    <a:lnTo>
                      <a:pt x="629" y="2252"/>
                    </a:lnTo>
                    <a:close/>
                    <a:moveTo>
                      <a:pt x="3070" y="2252"/>
                    </a:moveTo>
                    <a:lnTo>
                      <a:pt x="3070" y="2646"/>
                    </a:lnTo>
                    <a:lnTo>
                      <a:pt x="2065" y="2646"/>
                    </a:lnTo>
                    <a:lnTo>
                      <a:pt x="2065" y="2252"/>
                    </a:lnTo>
                    <a:close/>
                    <a:moveTo>
                      <a:pt x="1625" y="3360"/>
                    </a:moveTo>
                    <a:lnTo>
                      <a:pt x="1625" y="3754"/>
                    </a:lnTo>
                    <a:lnTo>
                      <a:pt x="629" y="3754"/>
                    </a:lnTo>
                    <a:lnTo>
                      <a:pt x="629" y="3360"/>
                    </a:lnTo>
                    <a:close/>
                    <a:moveTo>
                      <a:pt x="3070" y="3360"/>
                    </a:moveTo>
                    <a:lnTo>
                      <a:pt x="3070" y="3754"/>
                    </a:lnTo>
                    <a:lnTo>
                      <a:pt x="2065" y="3754"/>
                    </a:lnTo>
                    <a:lnTo>
                      <a:pt x="2065" y="3360"/>
                    </a:lnTo>
                    <a:close/>
                    <a:moveTo>
                      <a:pt x="1625" y="4468"/>
                    </a:moveTo>
                    <a:lnTo>
                      <a:pt x="1625" y="4862"/>
                    </a:lnTo>
                    <a:lnTo>
                      <a:pt x="629" y="4862"/>
                    </a:lnTo>
                    <a:lnTo>
                      <a:pt x="629" y="4468"/>
                    </a:lnTo>
                    <a:close/>
                    <a:moveTo>
                      <a:pt x="3070" y="4468"/>
                    </a:moveTo>
                    <a:lnTo>
                      <a:pt x="3070" y="4862"/>
                    </a:lnTo>
                    <a:lnTo>
                      <a:pt x="2065" y="4862"/>
                    </a:lnTo>
                    <a:lnTo>
                      <a:pt x="2065" y="4468"/>
                    </a:lnTo>
                    <a:close/>
                    <a:moveTo>
                      <a:pt x="1625" y="5575"/>
                    </a:moveTo>
                    <a:lnTo>
                      <a:pt x="1625" y="5970"/>
                    </a:lnTo>
                    <a:lnTo>
                      <a:pt x="629" y="5970"/>
                    </a:lnTo>
                    <a:lnTo>
                      <a:pt x="629" y="5575"/>
                    </a:lnTo>
                    <a:close/>
                    <a:moveTo>
                      <a:pt x="3070" y="5575"/>
                    </a:moveTo>
                    <a:lnTo>
                      <a:pt x="3070" y="5970"/>
                    </a:lnTo>
                    <a:lnTo>
                      <a:pt x="2065" y="5970"/>
                    </a:lnTo>
                    <a:lnTo>
                      <a:pt x="2065" y="5575"/>
                    </a:lnTo>
                    <a:close/>
                    <a:moveTo>
                      <a:pt x="1625" y="6682"/>
                    </a:moveTo>
                    <a:lnTo>
                      <a:pt x="1625" y="7076"/>
                    </a:lnTo>
                    <a:lnTo>
                      <a:pt x="629" y="7076"/>
                    </a:lnTo>
                    <a:lnTo>
                      <a:pt x="629" y="6682"/>
                    </a:lnTo>
                    <a:close/>
                    <a:moveTo>
                      <a:pt x="3070" y="6682"/>
                    </a:moveTo>
                    <a:lnTo>
                      <a:pt x="3070" y="7076"/>
                    </a:lnTo>
                    <a:lnTo>
                      <a:pt x="2065" y="7076"/>
                    </a:lnTo>
                    <a:lnTo>
                      <a:pt x="2065" y="6682"/>
                    </a:lnTo>
                    <a:close/>
                    <a:moveTo>
                      <a:pt x="1625" y="7790"/>
                    </a:moveTo>
                    <a:lnTo>
                      <a:pt x="1625" y="8184"/>
                    </a:lnTo>
                    <a:lnTo>
                      <a:pt x="629" y="8184"/>
                    </a:lnTo>
                    <a:lnTo>
                      <a:pt x="629" y="7790"/>
                    </a:lnTo>
                    <a:close/>
                    <a:moveTo>
                      <a:pt x="3070" y="7790"/>
                    </a:moveTo>
                    <a:lnTo>
                      <a:pt x="3070" y="8184"/>
                    </a:lnTo>
                    <a:lnTo>
                      <a:pt x="2065" y="8184"/>
                    </a:lnTo>
                    <a:lnTo>
                      <a:pt x="2065" y="7790"/>
                    </a:lnTo>
                    <a:close/>
                    <a:moveTo>
                      <a:pt x="1625" y="8898"/>
                    </a:moveTo>
                    <a:lnTo>
                      <a:pt x="1625" y="9292"/>
                    </a:lnTo>
                    <a:lnTo>
                      <a:pt x="629" y="9292"/>
                    </a:lnTo>
                    <a:lnTo>
                      <a:pt x="629" y="8898"/>
                    </a:lnTo>
                    <a:close/>
                    <a:moveTo>
                      <a:pt x="3070" y="8898"/>
                    </a:moveTo>
                    <a:lnTo>
                      <a:pt x="3070" y="9292"/>
                    </a:lnTo>
                    <a:lnTo>
                      <a:pt x="2065" y="9292"/>
                    </a:lnTo>
                    <a:lnTo>
                      <a:pt x="2065" y="8898"/>
                    </a:lnTo>
                    <a:close/>
                    <a:moveTo>
                      <a:pt x="1625" y="10005"/>
                    </a:moveTo>
                    <a:lnTo>
                      <a:pt x="1625" y="10398"/>
                    </a:lnTo>
                    <a:lnTo>
                      <a:pt x="629" y="10398"/>
                    </a:lnTo>
                    <a:lnTo>
                      <a:pt x="629" y="10005"/>
                    </a:lnTo>
                    <a:close/>
                    <a:moveTo>
                      <a:pt x="3070" y="10005"/>
                    </a:moveTo>
                    <a:lnTo>
                      <a:pt x="3070" y="10398"/>
                    </a:lnTo>
                    <a:lnTo>
                      <a:pt x="2065" y="10398"/>
                    </a:lnTo>
                    <a:lnTo>
                      <a:pt x="2065" y="10005"/>
                    </a:lnTo>
                    <a:close/>
                    <a:moveTo>
                      <a:pt x="1625" y="11113"/>
                    </a:moveTo>
                    <a:lnTo>
                      <a:pt x="1625" y="11505"/>
                    </a:lnTo>
                    <a:lnTo>
                      <a:pt x="629" y="11505"/>
                    </a:lnTo>
                    <a:lnTo>
                      <a:pt x="629" y="11113"/>
                    </a:lnTo>
                    <a:close/>
                    <a:moveTo>
                      <a:pt x="3070" y="11113"/>
                    </a:moveTo>
                    <a:lnTo>
                      <a:pt x="3070" y="11505"/>
                    </a:lnTo>
                    <a:lnTo>
                      <a:pt x="2065" y="11505"/>
                    </a:lnTo>
                    <a:lnTo>
                      <a:pt x="2065" y="11113"/>
                    </a:lnTo>
                    <a:close/>
                    <a:moveTo>
                      <a:pt x="1" y="1"/>
                    </a:moveTo>
                    <a:lnTo>
                      <a:pt x="1" y="648"/>
                    </a:lnTo>
                    <a:lnTo>
                      <a:pt x="162" y="648"/>
                    </a:lnTo>
                    <a:lnTo>
                      <a:pt x="162" y="12150"/>
                    </a:lnTo>
                    <a:lnTo>
                      <a:pt x="3536" y="12150"/>
                    </a:lnTo>
                    <a:lnTo>
                      <a:pt x="3536" y="648"/>
                    </a:lnTo>
                    <a:lnTo>
                      <a:pt x="3696" y="648"/>
                    </a:lnTo>
                    <a:lnTo>
                      <a:pt x="369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8" name="Google Shape;3418;p21"/>
              <p:cNvSpPr/>
              <p:nvPr/>
            </p:nvSpPr>
            <p:spPr>
              <a:xfrm>
                <a:off x="5056466" y="4791575"/>
                <a:ext cx="107025" cy="351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14074" extrusionOk="0">
                    <a:moveTo>
                      <a:pt x="1881" y="1326"/>
                    </a:moveTo>
                    <a:lnTo>
                      <a:pt x="1881" y="1783"/>
                    </a:lnTo>
                    <a:lnTo>
                      <a:pt x="728" y="1783"/>
                    </a:lnTo>
                    <a:lnTo>
                      <a:pt x="728" y="1326"/>
                    </a:lnTo>
                    <a:close/>
                    <a:moveTo>
                      <a:pt x="3554" y="1326"/>
                    </a:moveTo>
                    <a:lnTo>
                      <a:pt x="3554" y="1783"/>
                    </a:lnTo>
                    <a:lnTo>
                      <a:pt x="2391" y="1783"/>
                    </a:lnTo>
                    <a:lnTo>
                      <a:pt x="2391" y="1326"/>
                    </a:lnTo>
                    <a:close/>
                    <a:moveTo>
                      <a:pt x="1881" y="2609"/>
                    </a:moveTo>
                    <a:lnTo>
                      <a:pt x="1881" y="3066"/>
                    </a:lnTo>
                    <a:lnTo>
                      <a:pt x="728" y="3066"/>
                    </a:lnTo>
                    <a:lnTo>
                      <a:pt x="728" y="2609"/>
                    </a:lnTo>
                    <a:close/>
                    <a:moveTo>
                      <a:pt x="3554" y="2609"/>
                    </a:moveTo>
                    <a:lnTo>
                      <a:pt x="3554" y="3066"/>
                    </a:lnTo>
                    <a:lnTo>
                      <a:pt x="2391" y="3066"/>
                    </a:lnTo>
                    <a:lnTo>
                      <a:pt x="2391" y="2609"/>
                    </a:lnTo>
                    <a:close/>
                    <a:moveTo>
                      <a:pt x="3554" y="3892"/>
                    </a:moveTo>
                    <a:lnTo>
                      <a:pt x="3554" y="4348"/>
                    </a:lnTo>
                    <a:lnTo>
                      <a:pt x="2391" y="4348"/>
                    </a:lnTo>
                    <a:lnTo>
                      <a:pt x="2391" y="3892"/>
                    </a:lnTo>
                    <a:close/>
                    <a:moveTo>
                      <a:pt x="1881" y="3893"/>
                    </a:moveTo>
                    <a:lnTo>
                      <a:pt x="1881" y="4350"/>
                    </a:lnTo>
                    <a:lnTo>
                      <a:pt x="728" y="4350"/>
                    </a:lnTo>
                    <a:lnTo>
                      <a:pt x="728" y="3893"/>
                    </a:lnTo>
                    <a:close/>
                    <a:moveTo>
                      <a:pt x="1881" y="5176"/>
                    </a:moveTo>
                    <a:lnTo>
                      <a:pt x="1881" y="5632"/>
                    </a:lnTo>
                    <a:lnTo>
                      <a:pt x="728" y="5632"/>
                    </a:lnTo>
                    <a:lnTo>
                      <a:pt x="728" y="5176"/>
                    </a:lnTo>
                    <a:close/>
                    <a:moveTo>
                      <a:pt x="3554" y="5176"/>
                    </a:moveTo>
                    <a:lnTo>
                      <a:pt x="3554" y="5632"/>
                    </a:lnTo>
                    <a:lnTo>
                      <a:pt x="2391" y="5632"/>
                    </a:lnTo>
                    <a:lnTo>
                      <a:pt x="2391" y="5176"/>
                    </a:lnTo>
                    <a:close/>
                    <a:moveTo>
                      <a:pt x="1881" y="6459"/>
                    </a:moveTo>
                    <a:lnTo>
                      <a:pt x="1881" y="6915"/>
                    </a:lnTo>
                    <a:lnTo>
                      <a:pt x="728" y="6915"/>
                    </a:lnTo>
                    <a:lnTo>
                      <a:pt x="728" y="6459"/>
                    </a:lnTo>
                    <a:close/>
                    <a:moveTo>
                      <a:pt x="3554" y="6459"/>
                    </a:moveTo>
                    <a:lnTo>
                      <a:pt x="3554" y="6915"/>
                    </a:lnTo>
                    <a:lnTo>
                      <a:pt x="2391" y="6915"/>
                    </a:lnTo>
                    <a:lnTo>
                      <a:pt x="2391" y="6459"/>
                    </a:lnTo>
                    <a:close/>
                    <a:moveTo>
                      <a:pt x="3554" y="7741"/>
                    </a:moveTo>
                    <a:lnTo>
                      <a:pt x="3554" y="8198"/>
                    </a:lnTo>
                    <a:lnTo>
                      <a:pt x="2391" y="8198"/>
                    </a:lnTo>
                    <a:lnTo>
                      <a:pt x="2391" y="7741"/>
                    </a:lnTo>
                    <a:close/>
                    <a:moveTo>
                      <a:pt x="1881" y="7743"/>
                    </a:moveTo>
                    <a:lnTo>
                      <a:pt x="1881" y="8199"/>
                    </a:lnTo>
                    <a:lnTo>
                      <a:pt x="728" y="8199"/>
                    </a:lnTo>
                    <a:lnTo>
                      <a:pt x="728" y="7743"/>
                    </a:lnTo>
                    <a:close/>
                    <a:moveTo>
                      <a:pt x="3554" y="9024"/>
                    </a:moveTo>
                    <a:lnTo>
                      <a:pt x="3554" y="9481"/>
                    </a:lnTo>
                    <a:lnTo>
                      <a:pt x="2391" y="9481"/>
                    </a:lnTo>
                    <a:lnTo>
                      <a:pt x="2391" y="9024"/>
                    </a:lnTo>
                    <a:close/>
                    <a:moveTo>
                      <a:pt x="1881" y="9025"/>
                    </a:moveTo>
                    <a:lnTo>
                      <a:pt x="1881" y="9482"/>
                    </a:lnTo>
                    <a:lnTo>
                      <a:pt x="728" y="9482"/>
                    </a:lnTo>
                    <a:lnTo>
                      <a:pt x="728" y="9025"/>
                    </a:lnTo>
                    <a:close/>
                    <a:moveTo>
                      <a:pt x="1881" y="10308"/>
                    </a:moveTo>
                    <a:lnTo>
                      <a:pt x="1881" y="10765"/>
                    </a:lnTo>
                    <a:lnTo>
                      <a:pt x="728" y="10765"/>
                    </a:lnTo>
                    <a:lnTo>
                      <a:pt x="728" y="10308"/>
                    </a:lnTo>
                    <a:close/>
                    <a:moveTo>
                      <a:pt x="3554" y="10308"/>
                    </a:moveTo>
                    <a:lnTo>
                      <a:pt x="3554" y="10765"/>
                    </a:lnTo>
                    <a:lnTo>
                      <a:pt x="2391" y="10765"/>
                    </a:lnTo>
                    <a:lnTo>
                      <a:pt x="2391" y="10308"/>
                    </a:lnTo>
                    <a:close/>
                    <a:moveTo>
                      <a:pt x="3554" y="11591"/>
                    </a:moveTo>
                    <a:lnTo>
                      <a:pt x="3554" y="12047"/>
                    </a:lnTo>
                    <a:lnTo>
                      <a:pt x="2391" y="12047"/>
                    </a:lnTo>
                    <a:lnTo>
                      <a:pt x="2391" y="11591"/>
                    </a:lnTo>
                    <a:close/>
                    <a:moveTo>
                      <a:pt x="1881" y="11592"/>
                    </a:moveTo>
                    <a:lnTo>
                      <a:pt x="1881" y="12048"/>
                    </a:lnTo>
                    <a:lnTo>
                      <a:pt x="728" y="12048"/>
                    </a:lnTo>
                    <a:lnTo>
                      <a:pt x="728" y="11592"/>
                    </a:lnTo>
                    <a:close/>
                    <a:moveTo>
                      <a:pt x="1881" y="12874"/>
                    </a:moveTo>
                    <a:lnTo>
                      <a:pt x="1881" y="13329"/>
                    </a:lnTo>
                    <a:lnTo>
                      <a:pt x="728" y="13329"/>
                    </a:lnTo>
                    <a:lnTo>
                      <a:pt x="728" y="12874"/>
                    </a:lnTo>
                    <a:close/>
                    <a:moveTo>
                      <a:pt x="3554" y="12874"/>
                    </a:moveTo>
                    <a:lnTo>
                      <a:pt x="3554" y="13329"/>
                    </a:lnTo>
                    <a:lnTo>
                      <a:pt x="2391" y="13329"/>
                    </a:lnTo>
                    <a:lnTo>
                      <a:pt x="2391" y="12874"/>
                    </a:lnTo>
                    <a:close/>
                    <a:moveTo>
                      <a:pt x="0" y="0"/>
                    </a:moveTo>
                    <a:lnTo>
                      <a:pt x="0" y="751"/>
                    </a:lnTo>
                    <a:lnTo>
                      <a:pt x="185" y="751"/>
                    </a:lnTo>
                    <a:lnTo>
                      <a:pt x="185" y="14074"/>
                    </a:lnTo>
                    <a:lnTo>
                      <a:pt x="4094" y="14074"/>
                    </a:lnTo>
                    <a:lnTo>
                      <a:pt x="4094" y="751"/>
                    </a:lnTo>
                    <a:lnTo>
                      <a:pt x="4281" y="751"/>
                    </a:lnTo>
                    <a:lnTo>
                      <a:pt x="428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9" name="Google Shape;3419;p21"/>
              <p:cNvSpPr/>
              <p:nvPr/>
            </p:nvSpPr>
            <p:spPr>
              <a:xfrm>
                <a:off x="5624466" y="4776700"/>
                <a:ext cx="111575" cy="366725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14669" extrusionOk="0">
                    <a:moveTo>
                      <a:pt x="3704" y="1385"/>
                    </a:moveTo>
                    <a:lnTo>
                      <a:pt x="3704" y="1858"/>
                    </a:lnTo>
                    <a:lnTo>
                      <a:pt x="2492" y="1858"/>
                    </a:lnTo>
                    <a:lnTo>
                      <a:pt x="2492" y="1385"/>
                    </a:lnTo>
                    <a:close/>
                    <a:moveTo>
                      <a:pt x="1962" y="1385"/>
                    </a:moveTo>
                    <a:lnTo>
                      <a:pt x="1962" y="1861"/>
                    </a:lnTo>
                    <a:lnTo>
                      <a:pt x="760" y="1861"/>
                    </a:lnTo>
                    <a:lnTo>
                      <a:pt x="760" y="1385"/>
                    </a:lnTo>
                    <a:close/>
                    <a:moveTo>
                      <a:pt x="1962" y="2720"/>
                    </a:moveTo>
                    <a:lnTo>
                      <a:pt x="1962" y="3196"/>
                    </a:lnTo>
                    <a:lnTo>
                      <a:pt x="760" y="3196"/>
                    </a:lnTo>
                    <a:lnTo>
                      <a:pt x="760" y="2720"/>
                    </a:lnTo>
                    <a:close/>
                    <a:moveTo>
                      <a:pt x="3704" y="2720"/>
                    </a:moveTo>
                    <a:lnTo>
                      <a:pt x="3704" y="3196"/>
                    </a:lnTo>
                    <a:lnTo>
                      <a:pt x="2492" y="3196"/>
                    </a:lnTo>
                    <a:lnTo>
                      <a:pt x="2492" y="2720"/>
                    </a:lnTo>
                    <a:close/>
                    <a:moveTo>
                      <a:pt x="1962" y="4059"/>
                    </a:moveTo>
                    <a:lnTo>
                      <a:pt x="1962" y="4533"/>
                    </a:lnTo>
                    <a:lnTo>
                      <a:pt x="760" y="4533"/>
                    </a:lnTo>
                    <a:lnTo>
                      <a:pt x="760" y="4059"/>
                    </a:lnTo>
                    <a:close/>
                    <a:moveTo>
                      <a:pt x="3704" y="4059"/>
                    </a:moveTo>
                    <a:lnTo>
                      <a:pt x="3704" y="4533"/>
                    </a:lnTo>
                    <a:lnTo>
                      <a:pt x="2492" y="4533"/>
                    </a:lnTo>
                    <a:lnTo>
                      <a:pt x="2492" y="4059"/>
                    </a:lnTo>
                    <a:close/>
                    <a:moveTo>
                      <a:pt x="3704" y="5395"/>
                    </a:moveTo>
                    <a:lnTo>
                      <a:pt x="3704" y="5871"/>
                    </a:lnTo>
                    <a:lnTo>
                      <a:pt x="2492" y="5871"/>
                    </a:lnTo>
                    <a:lnTo>
                      <a:pt x="2492" y="5395"/>
                    </a:lnTo>
                    <a:close/>
                    <a:moveTo>
                      <a:pt x="1962" y="5396"/>
                    </a:moveTo>
                    <a:lnTo>
                      <a:pt x="1962" y="5872"/>
                    </a:lnTo>
                    <a:lnTo>
                      <a:pt x="760" y="5872"/>
                    </a:lnTo>
                    <a:lnTo>
                      <a:pt x="760" y="5396"/>
                    </a:lnTo>
                    <a:close/>
                    <a:moveTo>
                      <a:pt x="1962" y="6733"/>
                    </a:moveTo>
                    <a:lnTo>
                      <a:pt x="1962" y="7208"/>
                    </a:lnTo>
                    <a:lnTo>
                      <a:pt x="760" y="7208"/>
                    </a:lnTo>
                    <a:lnTo>
                      <a:pt x="760" y="6733"/>
                    </a:lnTo>
                    <a:close/>
                    <a:moveTo>
                      <a:pt x="3704" y="6733"/>
                    </a:moveTo>
                    <a:lnTo>
                      <a:pt x="3704" y="7208"/>
                    </a:lnTo>
                    <a:lnTo>
                      <a:pt x="2492" y="7208"/>
                    </a:lnTo>
                    <a:lnTo>
                      <a:pt x="2492" y="6733"/>
                    </a:lnTo>
                    <a:close/>
                    <a:moveTo>
                      <a:pt x="1962" y="8070"/>
                    </a:moveTo>
                    <a:lnTo>
                      <a:pt x="1962" y="8546"/>
                    </a:lnTo>
                    <a:lnTo>
                      <a:pt x="760" y="8546"/>
                    </a:lnTo>
                    <a:lnTo>
                      <a:pt x="760" y="8070"/>
                    </a:lnTo>
                    <a:close/>
                    <a:moveTo>
                      <a:pt x="3704" y="8070"/>
                    </a:moveTo>
                    <a:lnTo>
                      <a:pt x="3704" y="8546"/>
                    </a:lnTo>
                    <a:lnTo>
                      <a:pt x="2492" y="8546"/>
                    </a:lnTo>
                    <a:lnTo>
                      <a:pt x="2492" y="8070"/>
                    </a:lnTo>
                    <a:close/>
                    <a:moveTo>
                      <a:pt x="3704" y="9406"/>
                    </a:moveTo>
                    <a:lnTo>
                      <a:pt x="3704" y="9882"/>
                    </a:lnTo>
                    <a:lnTo>
                      <a:pt x="2492" y="9882"/>
                    </a:lnTo>
                    <a:lnTo>
                      <a:pt x="2492" y="9406"/>
                    </a:lnTo>
                    <a:close/>
                    <a:moveTo>
                      <a:pt x="1962" y="9408"/>
                    </a:moveTo>
                    <a:lnTo>
                      <a:pt x="1962" y="9883"/>
                    </a:lnTo>
                    <a:lnTo>
                      <a:pt x="760" y="9883"/>
                    </a:lnTo>
                    <a:lnTo>
                      <a:pt x="760" y="9408"/>
                    </a:lnTo>
                    <a:close/>
                    <a:moveTo>
                      <a:pt x="1962" y="10744"/>
                    </a:moveTo>
                    <a:lnTo>
                      <a:pt x="1962" y="11219"/>
                    </a:lnTo>
                    <a:lnTo>
                      <a:pt x="760" y="11219"/>
                    </a:lnTo>
                    <a:lnTo>
                      <a:pt x="760" y="10744"/>
                    </a:lnTo>
                    <a:close/>
                    <a:moveTo>
                      <a:pt x="3704" y="10744"/>
                    </a:moveTo>
                    <a:lnTo>
                      <a:pt x="3704" y="11219"/>
                    </a:lnTo>
                    <a:lnTo>
                      <a:pt x="2492" y="11219"/>
                    </a:lnTo>
                    <a:lnTo>
                      <a:pt x="2492" y="10744"/>
                    </a:lnTo>
                    <a:close/>
                    <a:moveTo>
                      <a:pt x="1962" y="12081"/>
                    </a:moveTo>
                    <a:lnTo>
                      <a:pt x="1962" y="12557"/>
                    </a:lnTo>
                    <a:lnTo>
                      <a:pt x="760" y="12557"/>
                    </a:lnTo>
                    <a:lnTo>
                      <a:pt x="760" y="12081"/>
                    </a:lnTo>
                    <a:close/>
                    <a:moveTo>
                      <a:pt x="3704" y="12081"/>
                    </a:moveTo>
                    <a:lnTo>
                      <a:pt x="3704" y="12557"/>
                    </a:lnTo>
                    <a:lnTo>
                      <a:pt x="2492" y="12557"/>
                    </a:lnTo>
                    <a:lnTo>
                      <a:pt x="2492" y="12081"/>
                    </a:lnTo>
                    <a:close/>
                    <a:moveTo>
                      <a:pt x="1962" y="13418"/>
                    </a:moveTo>
                    <a:lnTo>
                      <a:pt x="1962" y="13893"/>
                    </a:lnTo>
                    <a:lnTo>
                      <a:pt x="760" y="13893"/>
                    </a:lnTo>
                    <a:lnTo>
                      <a:pt x="760" y="13418"/>
                    </a:lnTo>
                    <a:close/>
                    <a:moveTo>
                      <a:pt x="3704" y="13418"/>
                    </a:moveTo>
                    <a:lnTo>
                      <a:pt x="3704" y="13893"/>
                    </a:lnTo>
                    <a:lnTo>
                      <a:pt x="2492" y="13893"/>
                    </a:lnTo>
                    <a:lnTo>
                      <a:pt x="2492" y="13418"/>
                    </a:lnTo>
                    <a:close/>
                    <a:moveTo>
                      <a:pt x="0" y="1"/>
                    </a:moveTo>
                    <a:lnTo>
                      <a:pt x="0" y="784"/>
                    </a:lnTo>
                    <a:lnTo>
                      <a:pt x="194" y="784"/>
                    </a:lnTo>
                    <a:lnTo>
                      <a:pt x="194" y="14669"/>
                    </a:lnTo>
                    <a:lnTo>
                      <a:pt x="4268" y="14669"/>
                    </a:lnTo>
                    <a:lnTo>
                      <a:pt x="4268" y="783"/>
                    </a:lnTo>
                    <a:lnTo>
                      <a:pt x="4462" y="783"/>
                    </a:lnTo>
                    <a:lnTo>
                      <a:pt x="446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0" name="Google Shape;3420;p21"/>
              <p:cNvSpPr/>
              <p:nvPr/>
            </p:nvSpPr>
            <p:spPr>
              <a:xfrm>
                <a:off x="4788541" y="4672850"/>
                <a:ext cx="119725" cy="470650"/>
              </a:xfrm>
              <a:custGeom>
                <a:avLst/>
                <a:gdLst/>
                <a:ahLst/>
                <a:cxnLst/>
                <a:rect l="l" t="t" r="r" b="b"/>
                <a:pathLst>
                  <a:path w="4789" h="18826" extrusionOk="0">
                    <a:moveTo>
                      <a:pt x="2092" y="4859"/>
                    </a:moveTo>
                    <a:lnTo>
                      <a:pt x="2092" y="7991"/>
                    </a:lnTo>
                    <a:lnTo>
                      <a:pt x="1287" y="7991"/>
                    </a:lnTo>
                    <a:lnTo>
                      <a:pt x="1287" y="4859"/>
                    </a:lnTo>
                    <a:close/>
                    <a:moveTo>
                      <a:pt x="3509" y="4859"/>
                    </a:moveTo>
                    <a:lnTo>
                      <a:pt x="3509" y="7991"/>
                    </a:lnTo>
                    <a:lnTo>
                      <a:pt x="2705" y="7991"/>
                    </a:lnTo>
                    <a:lnTo>
                      <a:pt x="2705" y="4859"/>
                    </a:lnTo>
                    <a:close/>
                    <a:moveTo>
                      <a:pt x="1382" y="9157"/>
                    </a:moveTo>
                    <a:lnTo>
                      <a:pt x="1382" y="12288"/>
                    </a:lnTo>
                    <a:lnTo>
                      <a:pt x="577" y="12288"/>
                    </a:lnTo>
                    <a:lnTo>
                      <a:pt x="577" y="9157"/>
                    </a:lnTo>
                    <a:close/>
                    <a:moveTo>
                      <a:pt x="2799" y="9157"/>
                    </a:moveTo>
                    <a:lnTo>
                      <a:pt x="2799" y="12288"/>
                    </a:lnTo>
                    <a:lnTo>
                      <a:pt x="1996" y="12288"/>
                    </a:lnTo>
                    <a:lnTo>
                      <a:pt x="1996" y="9157"/>
                    </a:lnTo>
                    <a:close/>
                    <a:moveTo>
                      <a:pt x="4218" y="9157"/>
                    </a:moveTo>
                    <a:lnTo>
                      <a:pt x="4218" y="12288"/>
                    </a:lnTo>
                    <a:lnTo>
                      <a:pt x="3414" y="12288"/>
                    </a:lnTo>
                    <a:lnTo>
                      <a:pt x="3414" y="9157"/>
                    </a:lnTo>
                    <a:close/>
                    <a:moveTo>
                      <a:pt x="1382" y="13323"/>
                    </a:moveTo>
                    <a:lnTo>
                      <a:pt x="1382" y="16454"/>
                    </a:lnTo>
                    <a:lnTo>
                      <a:pt x="577" y="16454"/>
                    </a:lnTo>
                    <a:lnTo>
                      <a:pt x="577" y="13323"/>
                    </a:lnTo>
                    <a:close/>
                    <a:moveTo>
                      <a:pt x="2799" y="13323"/>
                    </a:moveTo>
                    <a:lnTo>
                      <a:pt x="2799" y="16454"/>
                    </a:lnTo>
                    <a:lnTo>
                      <a:pt x="1996" y="16454"/>
                    </a:lnTo>
                    <a:lnTo>
                      <a:pt x="1996" y="13323"/>
                    </a:lnTo>
                    <a:close/>
                    <a:moveTo>
                      <a:pt x="4218" y="13323"/>
                    </a:moveTo>
                    <a:lnTo>
                      <a:pt x="4218" y="16454"/>
                    </a:lnTo>
                    <a:lnTo>
                      <a:pt x="3414" y="16454"/>
                    </a:lnTo>
                    <a:lnTo>
                      <a:pt x="3414" y="13323"/>
                    </a:lnTo>
                    <a:close/>
                    <a:moveTo>
                      <a:pt x="2396" y="0"/>
                    </a:moveTo>
                    <a:lnTo>
                      <a:pt x="2304" y="1813"/>
                    </a:lnTo>
                    <a:lnTo>
                      <a:pt x="2116" y="1813"/>
                    </a:lnTo>
                    <a:lnTo>
                      <a:pt x="2116" y="2185"/>
                    </a:lnTo>
                    <a:lnTo>
                      <a:pt x="1660" y="2185"/>
                    </a:lnTo>
                    <a:lnTo>
                      <a:pt x="1660" y="2556"/>
                    </a:lnTo>
                    <a:lnTo>
                      <a:pt x="1066" y="2556"/>
                    </a:lnTo>
                    <a:lnTo>
                      <a:pt x="1066" y="4480"/>
                    </a:lnTo>
                    <a:lnTo>
                      <a:pt x="435" y="4480"/>
                    </a:lnTo>
                    <a:lnTo>
                      <a:pt x="435" y="8370"/>
                    </a:lnTo>
                    <a:lnTo>
                      <a:pt x="0" y="8370"/>
                    </a:lnTo>
                    <a:lnTo>
                      <a:pt x="0" y="18825"/>
                    </a:lnTo>
                    <a:lnTo>
                      <a:pt x="4788" y="18825"/>
                    </a:lnTo>
                    <a:lnTo>
                      <a:pt x="4788" y="8370"/>
                    </a:lnTo>
                    <a:lnTo>
                      <a:pt x="4359" y="8370"/>
                    </a:lnTo>
                    <a:lnTo>
                      <a:pt x="4359" y="4480"/>
                    </a:lnTo>
                    <a:lnTo>
                      <a:pt x="3728" y="4480"/>
                    </a:lnTo>
                    <a:lnTo>
                      <a:pt x="3728" y="2556"/>
                    </a:lnTo>
                    <a:lnTo>
                      <a:pt x="3133" y="2556"/>
                    </a:lnTo>
                    <a:lnTo>
                      <a:pt x="3133" y="2185"/>
                    </a:lnTo>
                    <a:lnTo>
                      <a:pt x="2678" y="2185"/>
                    </a:lnTo>
                    <a:lnTo>
                      <a:pt x="2678" y="1813"/>
                    </a:lnTo>
                    <a:lnTo>
                      <a:pt x="2489" y="1813"/>
                    </a:lnTo>
                    <a:lnTo>
                      <a:pt x="239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1" name="Google Shape;3421;p21"/>
              <p:cNvSpPr/>
              <p:nvPr/>
            </p:nvSpPr>
            <p:spPr>
              <a:xfrm>
                <a:off x="5335641" y="4672850"/>
                <a:ext cx="119750" cy="470650"/>
              </a:xfrm>
              <a:custGeom>
                <a:avLst/>
                <a:gdLst/>
                <a:ahLst/>
                <a:cxnLst/>
                <a:rect l="l" t="t" r="r" b="b"/>
                <a:pathLst>
                  <a:path w="4790" h="18826" extrusionOk="0">
                    <a:moveTo>
                      <a:pt x="2092" y="4859"/>
                    </a:moveTo>
                    <a:lnTo>
                      <a:pt x="2092" y="7991"/>
                    </a:lnTo>
                    <a:lnTo>
                      <a:pt x="1289" y="7991"/>
                    </a:lnTo>
                    <a:lnTo>
                      <a:pt x="1289" y="4859"/>
                    </a:lnTo>
                    <a:close/>
                    <a:moveTo>
                      <a:pt x="3508" y="4859"/>
                    </a:moveTo>
                    <a:lnTo>
                      <a:pt x="3508" y="7991"/>
                    </a:lnTo>
                    <a:lnTo>
                      <a:pt x="2705" y="7991"/>
                    </a:lnTo>
                    <a:lnTo>
                      <a:pt x="2705" y="4859"/>
                    </a:lnTo>
                    <a:close/>
                    <a:moveTo>
                      <a:pt x="1383" y="9157"/>
                    </a:moveTo>
                    <a:lnTo>
                      <a:pt x="1383" y="12288"/>
                    </a:lnTo>
                    <a:lnTo>
                      <a:pt x="579" y="12288"/>
                    </a:lnTo>
                    <a:lnTo>
                      <a:pt x="579" y="9157"/>
                    </a:lnTo>
                    <a:close/>
                    <a:moveTo>
                      <a:pt x="2801" y="9157"/>
                    </a:moveTo>
                    <a:lnTo>
                      <a:pt x="2801" y="12288"/>
                    </a:lnTo>
                    <a:lnTo>
                      <a:pt x="1996" y="12288"/>
                    </a:lnTo>
                    <a:lnTo>
                      <a:pt x="1996" y="9157"/>
                    </a:lnTo>
                    <a:close/>
                    <a:moveTo>
                      <a:pt x="4218" y="9157"/>
                    </a:moveTo>
                    <a:lnTo>
                      <a:pt x="4218" y="12288"/>
                    </a:lnTo>
                    <a:lnTo>
                      <a:pt x="3414" y="12288"/>
                    </a:lnTo>
                    <a:lnTo>
                      <a:pt x="3414" y="9157"/>
                    </a:lnTo>
                    <a:close/>
                    <a:moveTo>
                      <a:pt x="1383" y="13323"/>
                    </a:moveTo>
                    <a:lnTo>
                      <a:pt x="1383" y="16454"/>
                    </a:lnTo>
                    <a:lnTo>
                      <a:pt x="579" y="16454"/>
                    </a:lnTo>
                    <a:lnTo>
                      <a:pt x="579" y="13323"/>
                    </a:lnTo>
                    <a:close/>
                    <a:moveTo>
                      <a:pt x="2801" y="13323"/>
                    </a:moveTo>
                    <a:lnTo>
                      <a:pt x="2801" y="16454"/>
                    </a:lnTo>
                    <a:lnTo>
                      <a:pt x="1996" y="16454"/>
                    </a:lnTo>
                    <a:lnTo>
                      <a:pt x="1996" y="13323"/>
                    </a:lnTo>
                    <a:close/>
                    <a:moveTo>
                      <a:pt x="4218" y="13323"/>
                    </a:moveTo>
                    <a:lnTo>
                      <a:pt x="4218" y="16454"/>
                    </a:lnTo>
                    <a:lnTo>
                      <a:pt x="3414" y="16454"/>
                    </a:lnTo>
                    <a:lnTo>
                      <a:pt x="3414" y="13323"/>
                    </a:lnTo>
                    <a:close/>
                    <a:moveTo>
                      <a:pt x="2398" y="0"/>
                    </a:moveTo>
                    <a:lnTo>
                      <a:pt x="2305" y="1813"/>
                    </a:lnTo>
                    <a:lnTo>
                      <a:pt x="2116" y="1813"/>
                    </a:lnTo>
                    <a:lnTo>
                      <a:pt x="2116" y="2185"/>
                    </a:lnTo>
                    <a:lnTo>
                      <a:pt x="1661" y="2185"/>
                    </a:lnTo>
                    <a:lnTo>
                      <a:pt x="1661" y="2556"/>
                    </a:lnTo>
                    <a:lnTo>
                      <a:pt x="1066" y="2556"/>
                    </a:lnTo>
                    <a:lnTo>
                      <a:pt x="1066" y="4480"/>
                    </a:lnTo>
                    <a:lnTo>
                      <a:pt x="435" y="4480"/>
                    </a:lnTo>
                    <a:lnTo>
                      <a:pt x="435" y="8370"/>
                    </a:lnTo>
                    <a:lnTo>
                      <a:pt x="1" y="8370"/>
                    </a:lnTo>
                    <a:lnTo>
                      <a:pt x="1" y="18825"/>
                    </a:lnTo>
                    <a:lnTo>
                      <a:pt x="4790" y="18825"/>
                    </a:lnTo>
                    <a:lnTo>
                      <a:pt x="4790" y="8370"/>
                    </a:lnTo>
                    <a:lnTo>
                      <a:pt x="4361" y="8370"/>
                    </a:lnTo>
                    <a:lnTo>
                      <a:pt x="4361" y="4480"/>
                    </a:lnTo>
                    <a:lnTo>
                      <a:pt x="3729" y="4480"/>
                    </a:lnTo>
                    <a:lnTo>
                      <a:pt x="3729" y="2556"/>
                    </a:lnTo>
                    <a:lnTo>
                      <a:pt x="3134" y="2556"/>
                    </a:lnTo>
                    <a:lnTo>
                      <a:pt x="3134" y="2185"/>
                    </a:lnTo>
                    <a:lnTo>
                      <a:pt x="2680" y="2185"/>
                    </a:lnTo>
                    <a:lnTo>
                      <a:pt x="2680" y="1813"/>
                    </a:lnTo>
                    <a:lnTo>
                      <a:pt x="2491" y="1813"/>
                    </a:lnTo>
                    <a:lnTo>
                      <a:pt x="239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2" name="Google Shape;3422;p21"/>
              <p:cNvSpPr/>
              <p:nvPr/>
            </p:nvSpPr>
            <p:spPr>
              <a:xfrm>
                <a:off x="5027991" y="4903350"/>
                <a:ext cx="66450" cy="240075"/>
              </a:xfrm>
              <a:custGeom>
                <a:avLst/>
                <a:gdLst/>
                <a:ahLst/>
                <a:cxnLst/>
                <a:rect l="l" t="t" r="r" b="b"/>
                <a:pathLst>
                  <a:path w="2658" h="9603" extrusionOk="0">
                    <a:moveTo>
                      <a:pt x="1678" y="1328"/>
                    </a:moveTo>
                    <a:lnTo>
                      <a:pt x="1678" y="1638"/>
                    </a:lnTo>
                    <a:lnTo>
                      <a:pt x="370" y="1638"/>
                    </a:lnTo>
                    <a:lnTo>
                      <a:pt x="370" y="1328"/>
                    </a:lnTo>
                    <a:close/>
                    <a:moveTo>
                      <a:pt x="2028" y="2215"/>
                    </a:moveTo>
                    <a:lnTo>
                      <a:pt x="2028" y="2524"/>
                    </a:lnTo>
                    <a:lnTo>
                      <a:pt x="370" y="2524"/>
                    </a:lnTo>
                    <a:lnTo>
                      <a:pt x="370" y="2215"/>
                    </a:lnTo>
                    <a:close/>
                    <a:moveTo>
                      <a:pt x="2290" y="3102"/>
                    </a:moveTo>
                    <a:lnTo>
                      <a:pt x="2290" y="3412"/>
                    </a:lnTo>
                    <a:lnTo>
                      <a:pt x="370" y="3412"/>
                    </a:lnTo>
                    <a:lnTo>
                      <a:pt x="370" y="3102"/>
                    </a:lnTo>
                    <a:close/>
                    <a:moveTo>
                      <a:pt x="2290" y="3987"/>
                    </a:moveTo>
                    <a:lnTo>
                      <a:pt x="2290" y="4298"/>
                    </a:lnTo>
                    <a:lnTo>
                      <a:pt x="370" y="4298"/>
                    </a:lnTo>
                    <a:lnTo>
                      <a:pt x="370" y="3987"/>
                    </a:lnTo>
                    <a:close/>
                    <a:moveTo>
                      <a:pt x="2290" y="4875"/>
                    </a:moveTo>
                    <a:lnTo>
                      <a:pt x="2290" y="5185"/>
                    </a:lnTo>
                    <a:lnTo>
                      <a:pt x="370" y="5185"/>
                    </a:lnTo>
                    <a:lnTo>
                      <a:pt x="370" y="4875"/>
                    </a:lnTo>
                    <a:close/>
                    <a:moveTo>
                      <a:pt x="2290" y="5761"/>
                    </a:moveTo>
                    <a:lnTo>
                      <a:pt x="2290" y="6071"/>
                    </a:lnTo>
                    <a:lnTo>
                      <a:pt x="370" y="6071"/>
                    </a:lnTo>
                    <a:lnTo>
                      <a:pt x="370" y="5761"/>
                    </a:lnTo>
                    <a:close/>
                    <a:moveTo>
                      <a:pt x="2290" y="6649"/>
                    </a:moveTo>
                    <a:lnTo>
                      <a:pt x="2290" y="6959"/>
                    </a:lnTo>
                    <a:lnTo>
                      <a:pt x="370" y="6959"/>
                    </a:lnTo>
                    <a:lnTo>
                      <a:pt x="370" y="6649"/>
                    </a:lnTo>
                    <a:close/>
                    <a:moveTo>
                      <a:pt x="2290" y="7536"/>
                    </a:moveTo>
                    <a:lnTo>
                      <a:pt x="2290" y="7846"/>
                    </a:lnTo>
                    <a:lnTo>
                      <a:pt x="370" y="7846"/>
                    </a:lnTo>
                    <a:lnTo>
                      <a:pt x="370" y="7536"/>
                    </a:lnTo>
                    <a:close/>
                    <a:moveTo>
                      <a:pt x="2290" y="8423"/>
                    </a:moveTo>
                    <a:lnTo>
                      <a:pt x="2290" y="8733"/>
                    </a:lnTo>
                    <a:lnTo>
                      <a:pt x="370" y="8733"/>
                    </a:lnTo>
                    <a:lnTo>
                      <a:pt x="370" y="8423"/>
                    </a:lnTo>
                    <a:close/>
                    <a:moveTo>
                      <a:pt x="1" y="0"/>
                    </a:moveTo>
                    <a:lnTo>
                      <a:pt x="1" y="9603"/>
                    </a:lnTo>
                    <a:lnTo>
                      <a:pt x="2656" y="9603"/>
                    </a:lnTo>
                    <a:lnTo>
                      <a:pt x="2656" y="3780"/>
                    </a:lnTo>
                    <a:cubicBezTo>
                      <a:pt x="2658" y="19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3" name="Google Shape;3423;p21"/>
              <p:cNvSpPr/>
              <p:nvPr/>
            </p:nvSpPr>
            <p:spPr>
              <a:xfrm>
                <a:off x="4673916" y="4904475"/>
                <a:ext cx="72700" cy="239025"/>
              </a:xfrm>
              <a:custGeom>
                <a:avLst/>
                <a:gdLst/>
                <a:ahLst/>
                <a:cxnLst/>
                <a:rect l="l" t="t" r="r" b="b"/>
                <a:pathLst>
                  <a:path w="2908" h="9561" extrusionOk="0">
                    <a:moveTo>
                      <a:pt x="2414" y="901"/>
                    </a:moveTo>
                    <a:lnTo>
                      <a:pt x="2414" y="1210"/>
                    </a:lnTo>
                    <a:lnTo>
                      <a:pt x="494" y="1210"/>
                    </a:lnTo>
                    <a:lnTo>
                      <a:pt x="494" y="901"/>
                    </a:lnTo>
                    <a:close/>
                    <a:moveTo>
                      <a:pt x="2414" y="1773"/>
                    </a:moveTo>
                    <a:lnTo>
                      <a:pt x="2414" y="2083"/>
                    </a:lnTo>
                    <a:lnTo>
                      <a:pt x="494" y="2083"/>
                    </a:lnTo>
                    <a:lnTo>
                      <a:pt x="494" y="1773"/>
                    </a:lnTo>
                    <a:close/>
                    <a:moveTo>
                      <a:pt x="2414" y="2643"/>
                    </a:moveTo>
                    <a:lnTo>
                      <a:pt x="2414" y="2953"/>
                    </a:lnTo>
                    <a:lnTo>
                      <a:pt x="494" y="2953"/>
                    </a:lnTo>
                    <a:lnTo>
                      <a:pt x="494" y="2643"/>
                    </a:lnTo>
                    <a:close/>
                    <a:moveTo>
                      <a:pt x="2414" y="3514"/>
                    </a:moveTo>
                    <a:lnTo>
                      <a:pt x="2414" y="3825"/>
                    </a:lnTo>
                    <a:lnTo>
                      <a:pt x="494" y="3825"/>
                    </a:lnTo>
                    <a:lnTo>
                      <a:pt x="494" y="3514"/>
                    </a:lnTo>
                    <a:close/>
                    <a:moveTo>
                      <a:pt x="2414" y="4387"/>
                    </a:moveTo>
                    <a:lnTo>
                      <a:pt x="2414" y="4696"/>
                    </a:lnTo>
                    <a:lnTo>
                      <a:pt x="494" y="4696"/>
                    </a:lnTo>
                    <a:lnTo>
                      <a:pt x="494" y="4387"/>
                    </a:lnTo>
                    <a:close/>
                    <a:moveTo>
                      <a:pt x="2414" y="5257"/>
                    </a:moveTo>
                    <a:lnTo>
                      <a:pt x="2414" y="5566"/>
                    </a:lnTo>
                    <a:lnTo>
                      <a:pt x="494" y="5566"/>
                    </a:lnTo>
                    <a:lnTo>
                      <a:pt x="494" y="5257"/>
                    </a:lnTo>
                    <a:close/>
                    <a:moveTo>
                      <a:pt x="2414" y="6129"/>
                    </a:moveTo>
                    <a:lnTo>
                      <a:pt x="2414" y="6439"/>
                    </a:lnTo>
                    <a:lnTo>
                      <a:pt x="494" y="6439"/>
                    </a:lnTo>
                    <a:lnTo>
                      <a:pt x="494" y="6129"/>
                    </a:lnTo>
                    <a:close/>
                    <a:moveTo>
                      <a:pt x="2414" y="7000"/>
                    </a:moveTo>
                    <a:lnTo>
                      <a:pt x="2414" y="7310"/>
                    </a:lnTo>
                    <a:lnTo>
                      <a:pt x="494" y="7310"/>
                    </a:lnTo>
                    <a:lnTo>
                      <a:pt x="494" y="7000"/>
                    </a:lnTo>
                    <a:close/>
                    <a:moveTo>
                      <a:pt x="2414" y="7873"/>
                    </a:moveTo>
                    <a:lnTo>
                      <a:pt x="2414" y="8181"/>
                    </a:lnTo>
                    <a:lnTo>
                      <a:pt x="494" y="8181"/>
                    </a:lnTo>
                    <a:lnTo>
                      <a:pt x="494" y="7873"/>
                    </a:lnTo>
                    <a:close/>
                    <a:moveTo>
                      <a:pt x="2414" y="8743"/>
                    </a:moveTo>
                    <a:lnTo>
                      <a:pt x="2414" y="9053"/>
                    </a:lnTo>
                    <a:lnTo>
                      <a:pt x="494" y="9053"/>
                    </a:lnTo>
                    <a:lnTo>
                      <a:pt x="494" y="8743"/>
                    </a:lnTo>
                    <a:close/>
                    <a:moveTo>
                      <a:pt x="0" y="0"/>
                    </a:moveTo>
                    <a:lnTo>
                      <a:pt x="0" y="510"/>
                    </a:lnTo>
                    <a:lnTo>
                      <a:pt x="126" y="510"/>
                    </a:lnTo>
                    <a:lnTo>
                      <a:pt x="126" y="9560"/>
                    </a:lnTo>
                    <a:lnTo>
                      <a:pt x="2781" y="9560"/>
                    </a:lnTo>
                    <a:lnTo>
                      <a:pt x="2781" y="510"/>
                    </a:lnTo>
                    <a:lnTo>
                      <a:pt x="2907" y="510"/>
                    </a:lnTo>
                    <a:lnTo>
                      <a:pt x="290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4" name="Google Shape;3424;p21"/>
              <p:cNvSpPr/>
              <p:nvPr/>
            </p:nvSpPr>
            <p:spPr>
              <a:xfrm>
                <a:off x="4751866" y="4877275"/>
                <a:ext cx="85650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0646" extrusionOk="0">
                    <a:moveTo>
                      <a:pt x="1005" y="615"/>
                    </a:moveTo>
                    <a:lnTo>
                      <a:pt x="1005" y="1312"/>
                    </a:lnTo>
                    <a:lnTo>
                      <a:pt x="309" y="1312"/>
                    </a:lnTo>
                    <a:lnTo>
                      <a:pt x="309" y="615"/>
                    </a:lnTo>
                    <a:close/>
                    <a:moveTo>
                      <a:pt x="2062" y="615"/>
                    </a:moveTo>
                    <a:lnTo>
                      <a:pt x="2062" y="1312"/>
                    </a:lnTo>
                    <a:lnTo>
                      <a:pt x="1364" y="1312"/>
                    </a:lnTo>
                    <a:lnTo>
                      <a:pt x="1364" y="615"/>
                    </a:lnTo>
                    <a:close/>
                    <a:moveTo>
                      <a:pt x="3117" y="615"/>
                    </a:moveTo>
                    <a:lnTo>
                      <a:pt x="3117" y="1312"/>
                    </a:lnTo>
                    <a:lnTo>
                      <a:pt x="2419" y="1312"/>
                    </a:lnTo>
                    <a:lnTo>
                      <a:pt x="2419" y="615"/>
                    </a:lnTo>
                    <a:close/>
                    <a:moveTo>
                      <a:pt x="1005" y="1578"/>
                    </a:moveTo>
                    <a:lnTo>
                      <a:pt x="1005" y="2276"/>
                    </a:lnTo>
                    <a:lnTo>
                      <a:pt x="309" y="2276"/>
                    </a:lnTo>
                    <a:lnTo>
                      <a:pt x="309" y="1578"/>
                    </a:lnTo>
                    <a:close/>
                    <a:moveTo>
                      <a:pt x="3117" y="1578"/>
                    </a:moveTo>
                    <a:lnTo>
                      <a:pt x="3117" y="2276"/>
                    </a:lnTo>
                    <a:lnTo>
                      <a:pt x="2419" y="2276"/>
                    </a:lnTo>
                    <a:lnTo>
                      <a:pt x="2419" y="1578"/>
                    </a:lnTo>
                    <a:close/>
                    <a:moveTo>
                      <a:pt x="2062" y="2540"/>
                    </a:moveTo>
                    <a:lnTo>
                      <a:pt x="2062" y="3236"/>
                    </a:lnTo>
                    <a:lnTo>
                      <a:pt x="1364" y="3236"/>
                    </a:lnTo>
                    <a:lnTo>
                      <a:pt x="1364" y="2540"/>
                    </a:lnTo>
                    <a:close/>
                    <a:moveTo>
                      <a:pt x="3117" y="2540"/>
                    </a:moveTo>
                    <a:lnTo>
                      <a:pt x="3117" y="3236"/>
                    </a:lnTo>
                    <a:lnTo>
                      <a:pt x="2419" y="3236"/>
                    </a:lnTo>
                    <a:lnTo>
                      <a:pt x="2419" y="2540"/>
                    </a:lnTo>
                    <a:close/>
                    <a:moveTo>
                      <a:pt x="1005" y="3501"/>
                    </a:moveTo>
                    <a:lnTo>
                      <a:pt x="1005" y="4198"/>
                    </a:lnTo>
                    <a:lnTo>
                      <a:pt x="309" y="4198"/>
                    </a:lnTo>
                    <a:lnTo>
                      <a:pt x="309" y="3501"/>
                    </a:lnTo>
                    <a:close/>
                    <a:moveTo>
                      <a:pt x="3117" y="3501"/>
                    </a:moveTo>
                    <a:lnTo>
                      <a:pt x="3117" y="4198"/>
                    </a:lnTo>
                    <a:lnTo>
                      <a:pt x="2419" y="4198"/>
                    </a:lnTo>
                    <a:lnTo>
                      <a:pt x="2419" y="3501"/>
                    </a:lnTo>
                    <a:close/>
                    <a:moveTo>
                      <a:pt x="1005" y="4463"/>
                    </a:moveTo>
                    <a:lnTo>
                      <a:pt x="1005" y="5160"/>
                    </a:lnTo>
                    <a:lnTo>
                      <a:pt x="309" y="5160"/>
                    </a:lnTo>
                    <a:lnTo>
                      <a:pt x="309" y="4463"/>
                    </a:lnTo>
                    <a:close/>
                    <a:moveTo>
                      <a:pt x="2062" y="4463"/>
                    </a:moveTo>
                    <a:lnTo>
                      <a:pt x="2062" y="5160"/>
                    </a:lnTo>
                    <a:lnTo>
                      <a:pt x="1364" y="5160"/>
                    </a:lnTo>
                    <a:lnTo>
                      <a:pt x="1364" y="4463"/>
                    </a:lnTo>
                    <a:close/>
                    <a:moveTo>
                      <a:pt x="2062" y="5424"/>
                    </a:moveTo>
                    <a:lnTo>
                      <a:pt x="2062" y="6122"/>
                    </a:lnTo>
                    <a:lnTo>
                      <a:pt x="1364" y="6122"/>
                    </a:lnTo>
                    <a:lnTo>
                      <a:pt x="1364" y="5424"/>
                    </a:lnTo>
                    <a:close/>
                    <a:moveTo>
                      <a:pt x="3117" y="5424"/>
                    </a:moveTo>
                    <a:lnTo>
                      <a:pt x="3117" y="6122"/>
                    </a:lnTo>
                    <a:lnTo>
                      <a:pt x="2419" y="6122"/>
                    </a:lnTo>
                    <a:lnTo>
                      <a:pt x="2419" y="5424"/>
                    </a:lnTo>
                    <a:close/>
                    <a:moveTo>
                      <a:pt x="1005" y="6388"/>
                    </a:moveTo>
                    <a:lnTo>
                      <a:pt x="1005" y="7085"/>
                    </a:lnTo>
                    <a:lnTo>
                      <a:pt x="309" y="7085"/>
                    </a:lnTo>
                    <a:lnTo>
                      <a:pt x="309" y="6388"/>
                    </a:lnTo>
                    <a:close/>
                    <a:moveTo>
                      <a:pt x="2062" y="6388"/>
                    </a:moveTo>
                    <a:lnTo>
                      <a:pt x="2062" y="7085"/>
                    </a:lnTo>
                    <a:lnTo>
                      <a:pt x="1364" y="7085"/>
                    </a:lnTo>
                    <a:lnTo>
                      <a:pt x="1364" y="6388"/>
                    </a:lnTo>
                    <a:close/>
                    <a:moveTo>
                      <a:pt x="2062" y="7348"/>
                    </a:moveTo>
                    <a:lnTo>
                      <a:pt x="2062" y="8046"/>
                    </a:lnTo>
                    <a:lnTo>
                      <a:pt x="1364" y="8046"/>
                    </a:lnTo>
                    <a:lnTo>
                      <a:pt x="1364" y="7348"/>
                    </a:lnTo>
                    <a:close/>
                    <a:moveTo>
                      <a:pt x="3117" y="7348"/>
                    </a:moveTo>
                    <a:lnTo>
                      <a:pt x="3117" y="8046"/>
                    </a:lnTo>
                    <a:lnTo>
                      <a:pt x="2419" y="8046"/>
                    </a:lnTo>
                    <a:lnTo>
                      <a:pt x="2419" y="7348"/>
                    </a:lnTo>
                    <a:close/>
                    <a:moveTo>
                      <a:pt x="1005" y="8310"/>
                    </a:moveTo>
                    <a:lnTo>
                      <a:pt x="1005" y="9008"/>
                    </a:lnTo>
                    <a:lnTo>
                      <a:pt x="309" y="9008"/>
                    </a:lnTo>
                    <a:lnTo>
                      <a:pt x="309" y="8310"/>
                    </a:lnTo>
                    <a:close/>
                    <a:moveTo>
                      <a:pt x="2062" y="8310"/>
                    </a:moveTo>
                    <a:lnTo>
                      <a:pt x="2062" y="9008"/>
                    </a:lnTo>
                    <a:lnTo>
                      <a:pt x="1364" y="9008"/>
                    </a:lnTo>
                    <a:lnTo>
                      <a:pt x="1364" y="8310"/>
                    </a:lnTo>
                    <a:close/>
                    <a:moveTo>
                      <a:pt x="3117" y="8310"/>
                    </a:moveTo>
                    <a:lnTo>
                      <a:pt x="3117" y="9008"/>
                    </a:lnTo>
                    <a:lnTo>
                      <a:pt x="2419" y="9008"/>
                    </a:lnTo>
                    <a:lnTo>
                      <a:pt x="2419" y="8310"/>
                    </a:lnTo>
                    <a:close/>
                    <a:moveTo>
                      <a:pt x="1005" y="9272"/>
                    </a:moveTo>
                    <a:lnTo>
                      <a:pt x="1005" y="9969"/>
                    </a:lnTo>
                    <a:lnTo>
                      <a:pt x="309" y="9969"/>
                    </a:lnTo>
                    <a:lnTo>
                      <a:pt x="309" y="9272"/>
                    </a:lnTo>
                    <a:close/>
                    <a:moveTo>
                      <a:pt x="3117" y="9272"/>
                    </a:moveTo>
                    <a:lnTo>
                      <a:pt x="3117" y="9969"/>
                    </a:lnTo>
                    <a:lnTo>
                      <a:pt x="2419" y="9969"/>
                    </a:lnTo>
                    <a:lnTo>
                      <a:pt x="2419" y="9272"/>
                    </a:lnTo>
                    <a:close/>
                    <a:moveTo>
                      <a:pt x="1" y="1"/>
                    </a:moveTo>
                    <a:lnTo>
                      <a:pt x="1" y="10646"/>
                    </a:lnTo>
                    <a:lnTo>
                      <a:pt x="3425" y="10646"/>
                    </a:lnTo>
                    <a:lnTo>
                      <a:pt x="342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5" name="Google Shape;3425;p21"/>
              <p:cNvSpPr/>
              <p:nvPr/>
            </p:nvSpPr>
            <p:spPr>
              <a:xfrm>
                <a:off x="4935266" y="4877275"/>
                <a:ext cx="85650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0646" extrusionOk="0">
                    <a:moveTo>
                      <a:pt x="1007" y="615"/>
                    </a:moveTo>
                    <a:lnTo>
                      <a:pt x="1007" y="1312"/>
                    </a:lnTo>
                    <a:lnTo>
                      <a:pt x="309" y="1312"/>
                    </a:lnTo>
                    <a:lnTo>
                      <a:pt x="309" y="615"/>
                    </a:lnTo>
                    <a:close/>
                    <a:moveTo>
                      <a:pt x="2063" y="615"/>
                    </a:moveTo>
                    <a:lnTo>
                      <a:pt x="2063" y="1312"/>
                    </a:lnTo>
                    <a:lnTo>
                      <a:pt x="1366" y="1312"/>
                    </a:lnTo>
                    <a:lnTo>
                      <a:pt x="1366" y="615"/>
                    </a:lnTo>
                    <a:close/>
                    <a:moveTo>
                      <a:pt x="3117" y="615"/>
                    </a:moveTo>
                    <a:lnTo>
                      <a:pt x="3117" y="1312"/>
                    </a:lnTo>
                    <a:lnTo>
                      <a:pt x="2420" y="1312"/>
                    </a:lnTo>
                    <a:lnTo>
                      <a:pt x="2420" y="615"/>
                    </a:lnTo>
                    <a:close/>
                    <a:moveTo>
                      <a:pt x="1007" y="1578"/>
                    </a:moveTo>
                    <a:lnTo>
                      <a:pt x="1007" y="2276"/>
                    </a:lnTo>
                    <a:lnTo>
                      <a:pt x="309" y="2276"/>
                    </a:lnTo>
                    <a:lnTo>
                      <a:pt x="309" y="1578"/>
                    </a:lnTo>
                    <a:close/>
                    <a:moveTo>
                      <a:pt x="3117" y="1578"/>
                    </a:moveTo>
                    <a:lnTo>
                      <a:pt x="3117" y="2276"/>
                    </a:lnTo>
                    <a:lnTo>
                      <a:pt x="2420" y="2276"/>
                    </a:lnTo>
                    <a:lnTo>
                      <a:pt x="2420" y="1578"/>
                    </a:lnTo>
                    <a:close/>
                    <a:moveTo>
                      <a:pt x="2063" y="2540"/>
                    </a:moveTo>
                    <a:lnTo>
                      <a:pt x="2063" y="3236"/>
                    </a:lnTo>
                    <a:lnTo>
                      <a:pt x="1366" y="3236"/>
                    </a:lnTo>
                    <a:lnTo>
                      <a:pt x="1366" y="2540"/>
                    </a:lnTo>
                    <a:close/>
                    <a:moveTo>
                      <a:pt x="3117" y="2540"/>
                    </a:moveTo>
                    <a:lnTo>
                      <a:pt x="3117" y="3236"/>
                    </a:lnTo>
                    <a:lnTo>
                      <a:pt x="2420" y="3236"/>
                    </a:lnTo>
                    <a:lnTo>
                      <a:pt x="2420" y="2540"/>
                    </a:lnTo>
                    <a:close/>
                    <a:moveTo>
                      <a:pt x="1007" y="3501"/>
                    </a:moveTo>
                    <a:lnTo>
                      <a:pt x="1007" y="4198"/>
                    </a:lnTo>
                    <a:lnTo>
                      <a:pt x="309" y="4198"/>
                    </a:lnTo>
                    <a:lnTo>
                      <a:pt x="309" y="3501"/>
                    </a:lnTo>
                    <a:close/>
                    <a:moveTo>
                      <a:pt x="3117" y="3501"/>
                    </a:moveTo>
                    <a:lnTo>
                      <a:pt x="3117" y="4198"/>
                    </a:lnTo>
                    <a:lnTo>
                      <a:pt x="2420" y="4198"/>
                    </a:lnTo>
                    <a:lnTo>
                      <a:pt x="2420" y="3501"/>
                    </a:lnTo>
                    <a:close/>
                    <a:moveTo>
                      <a:pt x="1007" y="4463"/>
                    </a:moveTo>
                    <a:lnTo>
                      <a:pt x="1007" y="5160"/>
                    </a:lnTo>
                    <a:lnTo>
                      <a:pt x="309" y="5160"/>
                    </a:lnTo>
                    <a:lnTo>
                      <a:pt x="309" y="4463"/>
                    </a:lnTo>
                    <a:close/>
                    <a:moveTo>
                      <a:pt x="2063" y="4463"/>
                    </a:moveTo>
                    <a:lnTo>
                      <a:pt x="2063" y="5160"/>
                    </a:lnTo>
                    <a:lnTo>
                      <a:pt x="1366" y="5160"/>
                    </a:lnTo>
                    <a:lnTo>
                      <a:pt x="1366" y="4463"/>
                    </a:lnTo>
                    <a:close/>
                    <a:moveTo>
                      <a:pt x="2063" y="5424"/>
                    </a:moveTo>
                    <a:lnTo>
                      <a:pt x="2063" y="6122"/>
                    </a:lnTo>
                    <a:lnTo>
                      <a:pt x="1366" y="6122"/>
                    </a:lnTo>
                    <a:lnTo>
                      <a:pt x="1366" y="5424"/>
                    </a:lnTo>
                    <a:close/>
                    <a:moveTo>
                      <a:pt x="3117" y="5424"/>
                    </a:moveTo>
                    <a:lnTo>
                      <a:pt x="3117" y="6122"/>
                    </a:lnTo>
                    <a:lnTo>
                      <a:pt x="2420" y="6122"/>
                    </a:lnTo>
                    <a:lnTo>
                      <a:pt x="2420" y="5424"/>
                    </a:lnTo>
                    <a:close/>
                    <a:moveTo>
                      <a:pt x="1007" y="6388"/>
                    </a:moveTo>
                    <a:lnTo>
                      <a:pt x="1007" y="7085"/>
                    </a:lnTo>
                    <a:lnTo>
                      <a:pt x="309" y="7085"/>
                    </a:lnTo>
                    <a:lnTo>
                      <a:pt x="309" y="6388"/>
                    </a:lnTo>
                    <a:close/>
                    <a:moveTo>
                      <a:pt x="2063" y="6388"/>
                    </a:moveTo>
                    <a:lnTo>
                      <a:pt x="2063" y="7085"/>
                    </a:lnTo>
                    <a:lnTo>
                      <a:pt x="1366" y="7085"/>
                    </a:lnTo>
                    <a:lnTo>
                      <a:pt x="1366" y="6388"/>
                    </a:lnTo>
                    <a:close/>
                    <a:moveTo>
                      <a:pt x="2063" y="7348"/>
                    </a:moveTo>
                    <a:lnTo>
                      <a:pt x="2063" y="8046"/>
                    </a:lnTo>
                    <a:lnTo>
                      <a:pt x="1366" y="8046"/>
                    </a:lnTo>
                    <a:lnTo>
                      <a:pt x="1366" y="7348"/>
                    </a:lnTo>
                    <a:close/>
                    <a:moveTo>
                      <a:pt x="3117" y="7348"/>
                    </a:moveTo>
                    <a:lnTo>
                      <a:pt x="3117" y="8046"/>
                    </a:lnTo>
                    <a:lnTo>
                      <a:pt x="2420" y="8046"/>
                    </a:lnTo>
                    <a:lnTo>
                      <a:pt x="2420" y="7348"/>
                    </a:lnTo>
                    <a:close/>
                    <a:moveTo>
                      <a:pt x="1007" y="8310"/>
                    </a:moveTo>
                    <a:lnTo>
                      <a:pt x="1007" y="9008"/>
                    </a:lnTo>
                    <a:lnTo>
                      <a:pt x="309" y="9008"/>
                    </a:lnTo>
                    <a:lnTo>
                      <a:pt x="309" y="8310"/>
                    </a:lnTo>
                    <a:close/>
                    <a:moveTo>
                      <a:pt x="2063" y="8310"/>
                    </a:moveTo>
                    <a:lnTo>
                      <a:pt x="2063" y="9008"/>
                    </a:lnTo>
                    <a:lnTo>
                      <a:pt x="1366" y="9008"/>
                    </a:lnTo>
                    <a:lnTo>
                      <a:pt x="1366" y="8310"/>
                    </a:lnTo>
                    <a:close/>
                    <a:moveTo>
                      <a:pt x="3117" y="8310"/>
                    </a:moveTo>
                    <a:lnTo>
                      <a:pt x="3117" y="9008"/>
                    </a:lnTo>
                    <a:lnTo>
                      <a:pt x="2420" y="9008"/>
                    </a:lnTo>
                    <a:lnTo>
                      <a:pt x="2420" y="8310"/>
                    </a:lnTo>
                    <a:close/>
                    <a:moveTo>
                      <a:pt x="1007" y="9272"/>
                    </a:moveTo>
                    <a:lnTo>
                      <a:pt x="1007" y="9969"/>
                    </a:lnTo>
                    <a:lnTo>
                      <a:pt x="309" y="9969"/>
                    </a:lnTo>
                    <a:lnTo>
                      <a:pt x="309" y="9272"/>
                    </a:lnTo>
                    <a:close/>
                    <a:moveTo>
                      <a:pt x="3117" y="9272"/>
                    </a:moveTo>
                    <a:lnTo>
                      <a:pt x="3117" y="9969"/>
                    </a:lnTo>
                    <a:lnTo>
                      <a:pt x="2420" y="9969"/>
                    </a:lnTo>
                    <a:lnTo>
                      <a:pt x="2420" y="9272"/>
                    </a:lnTo>
                    <a:close/>
                    <a:moveTo>
                      <a:pt x="1" y="1"/>
                    </a:moveTo>
                    <a:lnTo>
                      <a:pt x="1" y="10646"/>
                    </a:lnTo>
                    <a:lnTo>
                      <a:pt x="3425" y="10646"/>
                    </a:lnTo>
                    <a:lnTo>
                      <a:pt x="342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6" name="Google Shape;3426;p21"/>
              <p:cNvSpPr/>
              <p:nvPr/>
            </p:nvSpPr>
            <p:spPr>
              <a:xfrm>
                <a:off x="5101566" y="4988825"/>
                <a:ext cx="49750" cy="154600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6184" extrusionOk="0">
                    <a:moveTo>
                      <a:pt x="583" y="358"/>
                    </a:moveTo>
                    <a:lnTo>
                      <a:pt x="583" y="762"/>
                    </a:lnTo>
                    <a:lnTo>
                      <a:pt x="179" y="762"/>
                    </a:lnTo>
                    <a:lnTo>
                      <a:pt x="179" y="358"/>
                    </a:lnTo>
                    <a:close/>
                    <a:moveTo>
                      <a:pt x="1196" y="358"/>
                    </a:moveTo>
                    <a:lnTo>
                      <a:pt x="1196" y="762"/>
                    </a:lnTo>
                    <a:lnTo>
                      <a:pt x="791" y="762"/>
                    </a:lnTo>
                    <a:lnTo>
                      <a:pt x="791" y="358"/>
                    </a:lnTo>
                    <a:close/>
                    <a:moveTo>
                      <a:pt x="1810" y="358"/>
                    </a:moveTo>
                    <a:lnTo>
                      <a:pt x="1810" y="762"/>
                    </a:lnTo>
                    <a:lnTo>
                      <a:pt x="1405" y="762"/>
                    </a:lnTo>
                    <a:lnTo>
                      <a:pt x="1405" y="358"/>
                    </a:lnTo>
                    <a:close/>
                    <a:moveTo>
                      <a:pt x="583" y="917"/>
                    </a:moveTo>
                    <a:lnTo>
                      <a:pt x="583" y="1321"/>
                    </a:lnTo>
                    <a:lnTo>
                      <a:pt x="179" y="1321"/>
                    </a:lnTo>
                    <a:lnTo>
                      <a:pt x="179" y="917"/>
                    </a:lnTo>
                    <a:close/>
                    <a:moveTo>
                      <a:pt x="1810" y="917"/>
                    </a:moveTo>
                    <a:lnTo>
                      <a:pt x="1810" y="1321"/>
                    </a:lnTo>
                    <a:lnTo>
                      <a:pt x="1405" y="1321"/>
                    </a:lnTo>
                    <a:lnTo>
                      <a:pt x="1405" y="917"/>
                    </a:lnTo>
                    <a:close/>
                    <a:moveTo>
                      <a:pt x="1196" y="1475"/>
                    </a:moveTo>
                    <a:lnTo>
                      <a:pt x="1196" y="1880"/>
                    </a:lnTo>
                    <a:lnTo>
                      <a:pt x="791" y="1880"/>
                    </a:lnTo>
                    <a:lnTo>
                      <a:pt x="791" y="1475"/>
                    </a:lnTo>
                    <a:close/>
                    <a:moveTo>
                      <a:pt x="1810" y="1475"/>
                    </a:moveTo>
                    <a:lnTo>
                      <a:pt x="1810" y="1880"/>
                    </a:lnTo>
                    <a:lnTo>
                      <a:pt x="1405" y="1880"/>
                    </a:lnTo>
                    <a:lnTo>
                      <a:pt x="1405" y="1475"/>
                    </a:lnTo>
                    <a:close/>
                    <a:moveTo>
                      <a:pt x="583" y="2034"/>
                    </a:moveTo>
                    <a:lnTo>
                      <a:pt x="583" y="2438"/>
                    </a:lnTo>
                    <a:lnTo>
                      <a:pt x="179" y="2438"/>
                    </a:lnTo>
                    <a:lnTo>
                      <a:pt x="179" y="2034"/>
                    </a:lnTo>
                    <a:close/>
                    <a:moveTo>
                      <a:pt x="1810" y="2034"/>
                    </a:moveTo>
                    <a:lnTo>
                      <a:pt x="1810" y="2438"/>
                    </a:lnTo>
                    <a:lnTo>
                      <a:pt x="1405" y="2438"/>
                    </a:lnTo>
                    <a:lnTo>
                      <a:pt x="1405" y="2034"/>
                    </a:lnTo>
                    <a:close/>
                    <a:moveTo>
                      <a:pt x="583" y="2593"/>
                    </a:moveTo>
                    <a:lnTo>
                      <a:pt x="583" y="2997"/>
                    </a:lnTo>
                    <a:lnTo>
                      <a:pt x="179" y="2997"/>
                    </a:lnTo>
                    <a:lnTo>
                      <a:pt x="179" y="2593"/>
                    </a:lnTo>
                    <a:close/>
                    <a:moveTo>
                      <a:pt x="1196" y="2593"/>
                    </a:moveTo>
                    <a:lnTo>
                      <a:pt x="1196" y="2997"/>
                    </a:lnTo>
                    <a:lnTo>
                      <a:pt x="791" y="2997"/>
                    </a:lnTo>
                    <a:lnTo>
                      <a:pt x="791" y="2593"/>
                    </a:lnTo>
                    <a:close/>
                    <a:moveTo>
                      <a:pt x="1196" y="3152"/>
                    </a:moveTo>
                    <a:lnTo>
                      <a:pt x="1196" y="3556"/>
                    </a:lnTo>
                    <a:lnTo>
                      <a:pt x="791" y="3556"/>
                    </a:lnTo>
                    <a:lnTo>
                      <a:pt x="791" y="3152"/>
                    </a:lnTo>
                    <a:close/>
                    <a:moveTo>
                      <a:pt x="1810" y="3152"/>
                    </a:moveTo>
                    <a:lnTo>
                      <a:pt x="1810" y="3556"/>
                    </a:lnTo>
                    <a:lnTo>
                      <a:pt x="1405" y="3556"/>
                    </a:lnTo>
                    <a:lnTo>
                      <a:pt x="1405" y="3152"/>
                    </a:lnTo>
                    <a:close/>
                    <a:moveTo>
                      <a:pt x="0" y="1"/>
                    </a:moveTo>
                    <a:lnTo>
                      <a:pt x="0" y="6184"/>
                    </a:lnTo>
                    <a:lnTo>
                      <a:pt x="1990" y="6184"/>
                    </a:lnTo>
                    <a:lnTo>
                      <a:pt x="199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7" name="Google Shape;3427;p21"/>
              <p:cNvSpPr/>
              <p:nvPr/>
            </p:nvSpPr>
            <p:spPr>
              <a:xfrm>
                <a:off x="4842891" y="4852575"/>
                <a:ext cx="85650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1637" extrusionOk="0">
                    <a:moveTo>
                      <a:pt x="1494" y="1647"/>
                    </a:moveTo>
                    <a:lnTo>
                      <a:pt x="1494" y="3887"/>
                    </a:lnTo>
                    <a:lnTo>
                      <a:pt x="920" y="3887"/>
                    </a:lnTo>
                    <a:lnTo>
                      <a:pt x="920" y="1647"/>
                    </a:lnTo>
                    <a:close/>
                    <a:moveTo>
                      <a:pt x="2510" y="1647"/>
                    </a:moveTo>
                    <a:lnTo>
                      <a:pt x="2510" y="3887"/>
                    </a:lnTo>
                    <a:lnTo>
                      <a:pt x="1935" y="3887"/>
                    </a:lnTo>
                    <a:lnTo>
                      <a:pt x="1935" y="1647"/>
                    </a:lnTo>
                    <a:close/>
                    <a:moveTo>
                      <a:pt x="988" y="4720"/>
                    </a:moveTo>
                    <a:lnTo>
                      <a:pt x="988" y="6960"/>
                    </a:lnTo>
                    <a:lnTo>
                      <a:pt x="414" y="6960"/>
                    </a:lnTo>
                    <a:lnTo>
                      <a:pt x="414" y="4720"/>
                    </a:lnTo>
                    <a:close/>
                    <a:moveTo>
                      <a:pt x="2003" y="4720"/>
                    </a:moveTo>
                    <a:lnTo>
                      <a:pt x="2003" y="6960"/>
                    </a:lnTo>
                    <a:lnTo>
                      <a:pt x="1428" y="6960"/>
                    </a:lnTo>
                    <a:lnTo>
                      <a:pt x="1428" y="4720"/>
                    </a:lnTo>
                    <a:close/>
                    <a:moveTo>
                      <a:pt x="3016" y="4720"/>
                    </a:moveTo>
                    <a:lnTo>
                      <a:pt x="3016" y="6960"/>
                    </a:lnTo>
                    <a:lnTo>
                      <a:pt x="2442" y="6960"/>
                    </a:lnTo>
                    <a:lnTo>
                      <a:pt x="2442" y="4720"/>
                    </a:lnTo>
                    <a:close/>
                    <a:moveTo>
                      <a:pt x="988" y="7699"/>
                    </a:moveTo>
                    <a:lnTo>
                      <a:pt x="988" y="9939"/>
                    </a:lnTo>
                    <a:lnTo>
                      <a:pt x="414" y="9939"/>
                    </a:lnTo>
                    <a:lnTo>
                      <a:pt x="414" y="7699"/>
                    </a:lnTo>
                    <a:close/>
                    <a:moveTo>
                      <a:pt x="2003" y="7699"/>
                    </a:moveTo>
                    <a:lnTo>
                      <a:pt x="2003" y="9939"/>
                    </a:lnTo>
                    <a:lnTo>
                      <a:pt x="1428" y="9939"/>
                    </a:lnTo>
                    <a:lnTo>
                      <a:pt x="1428" y="7699"/>
                    </a:lnTo>
                    <a:close/>
                    <a:moveTo>
                      <a:pt x="3016" y="7699"/>
                    </a:moveTo>
                    <a:lnTo>
                      <a:pt x="3016" y="9939"/>
                    </a:lnTo>
                    <a:lnTo>
                      <a:pt x="2442" y="9939"/>
                    </a:lnTo>
                    <a:lnTo>
                      <a:pt x="2442" y="7699"/>
                    </a:lnTo>
                    <a:close/>
                    <a:moveTo>
                      <a:pt x="762" y="0"/>
                    </a:moveTo>
                    <a:lnTo>
                      <a:pt x="762" y="1376"/>
                    </a:lnTo>
                    <a:lnTo>
                      <a:pt x="310" y="1376"/>
                    </a:lnTo>
                    <a:lnTo>
                      <a:pt x="310" y="4159"/>
                    </a:lnTo>
                    <a:lnTo>
                      <a:pt x="1" y="4159"/>
                    </a:lnTo>
                    <a:lnTo>
                      <a:pt x="1" y="11636"/>
                    </a:lnTo>
                    <a:lnTo>
                      <a:pt x="3425" y="11636"/>
                    </a:lnTo>
                    <a:lnTo>
                      <a:pt x="3425" y="4159"/>
                    </a:lnTo>
                    <a:lnTo>
                      <a:pt x="3117" y="4159"/>
                    </a:lnTo>
                    <a:lnTo>
                      <a:pt x="3117" y="1376"/>
                    </a:lnTo>
                    <a:lnTo>
                      <a:pt x="2665" y="1376"/>
                    </a:lnTo>
                    <a:lnTo>
                      <a:pt x="266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8" name="Google Shape;3428;p21"/>
              <p:cNvSpPr/>
              <p:nvPr/>
            </p:nvSpPr>
            <p:spPr>
              <a:xfrm>
                <a:off x="5219541" y="4903350"/>
                <a:ext cx="66400" cy="240075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9603" extrusionOk="0">
                    <a:moveTo>
                      <a:pt x="2288" y="1327"/>
                    </a:moveTo>
                    <a:lnTo>
                      <a:pt x="2288" y="1637"/>
                    </a:lnTo>
                    <a:lnTo>
                      <a:pt x="980" y="1637"/>
                    </a:lnTo>
                    <a:lnTo>
                      <a:pt x="980" y="1327"/>
                    </a:lnTo>
                    <a:close/>
                    <a:moveTo>
                      <a:pt x="2288" y="2215"/>
                    </a:moveTo>
                    <a:lnTo>
                      <a:pt x="2288" y="2524"/>
                    </a:lnTo>
                    <a:lnTo>
                      <a:pt x="628" y="2524"/>
                    </a:lnTo>
                    <a:lnTo>
                      <a:pt x="628" y="2215"/>
                    </a:lnTo>
                    <a:close/>
                    <a:moveTo>
                      <a:pt x="2289" y="3102"/>
                    </a:moveTo>
                    <a:lnTo>
                      <a:pt x="2289" y="3412"/>
                    </a:lnTo>
                    <a:lnTo>
                      <a:pt x="369" y="3412"/>
                    </a:lnTo>
                    <a:lnTo>
                      <a:pt x="369" y="3102"/>
                    </a:lnTo>
                    <a:close/>
                    <a:moveTo>
                      <a:pt x="2289" y="3990"/>
                    </a:moveTo>
                    <a:lnTo>
                      <a:pt x="2289" y="4300"/>
                    </a:lnTo>
                    <a:lnTo>
                      <a:pt x="369" y="4300"/>
                    </a:lnTo>
                    <a:lnTo>
                      <a:pt x="369" y="3990"/>
                    </a:lnTo>
                    <a:close/>
                    <a:moveTo>
                      <a:pt x="2289" y="4875"/>
                    </a:moveTo>
                    <a:lnTo>
                      <a:pt x="2289" y="5185"/>
                    </a:lnTo>
                    <a:lnTo>
                      <a:pt x="369" y="5185"/>
                    </a:lnTo>
                    <a:lnTo>
                      <a:pt x="369" y="4875"/>
                    </a:lnTo>
                    <a:close/>
                    <a:moveTo>
                      <a:pt x="2289" y="5763"/>
                    </a:moveTo>
                    <a:lnTo>
                      <a:pt x="2289" y="6074"/>
                    </a:lnTo>
                    <a:lnTo>
                      <a:pt x="369" y="6074"/>
                    </a:lnTo>
                    <a:lnTo>
                      <a:pt x="369" y="5763"/>
                    </a:lnTo>
                    <a:close/>
                    <a:moveTo>
                      <a:pt x="2289" y="6649"/>
                    </a:moveTo>
                    <a:lnTo>
                      <a:pt x="2289" y="6959"/>
                    </a:lnTo>
                    <a:lnTo>
                      <a:pt x="369" y="6959"/>
                    </a:lnTo>
                    <a:lnTo>
                      <a:pt x="369" y="6649"/>
                    </a:lnTo>
                    <a:close/>
                    <a:moveTo>
                      <a:pt x="2289" y="7536"/>
                    </a:moveTo>
                    <a:lnTo>
                      <a:pt x="2289" y="7846"/>
                    </a:lnTo>
                    <a:lnTo>
                      <a:pt x="369" y="7846"/>
                    </a:lnTo>
                    <a:lnTo>
                      <a:pt x="369" y="7536"/>
                    </a:lnTo>
                    <a:close/>
                    <a:moveTo>
                      <a:pt x="2289" y="8423"/>
                    </a:moveTo>
                    <a:lnTo>
                      <a:pt x="2289" y="8733"/>
                    </a:lnTo>
                    <a:lnTo>
                      <a:pt x="369" y="8733"/>
                    </a:lnTo>
                    <a:lnTo>
                      <a:pt x="369" y="8423"/>
                    </a:lnTo>
                    <a:close/>
                    <a:moveTo>
                      <a:pt x="2655" y="0"/>
                    </a:moveTo>
                    <a:cubicBezTo>
                      <a:pt x="2655" y="0"/>
                      <a:pt x="0" y="191"/>
                      <a:pt x="0" y="3780"/>
                    </a:cubicBezTo>
                    <a:lnTo>
                      <a:pt x="0" y="9603"/>
                    </a:lnTo>
                    <a:lnTo>
                      <a:pt x="2655" y="9603"/>
                    </a:lnTo>
                    <a:lnTo>
                      <a:pt x="265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9" name="Google Shape;3429;p21"/>
              <p:cNvSpPr/>
              <p:nvPr/>
            </p:nvSpPr>
            <p:spPr>
              <a:xfrm>
                <a:off x="5567341" y="4904475"/>
                <a:ext cx="72700" cy="239025"/>
              </a:xfrm>
              <a:custGeom>
                <a:avLst/>
                <a:gdLst/>
                <a:ahLst/>
                <a:cxnLst/>
                <a:rect l="l" t="t" r="r" b="b"/>
                <a:pathLst>
                  <a:path w="2908" h="9561" extrusionOk="0">
                    <a:moveTo>
                      <a:pt x="2415" y="901"/>
                    </a:moveTo>
                    <a:lnTo>
                      <a:pt x="2415" y="1210"/>
                    </a:lnTo>
                    <a:lnTo>
                      <a:pt x="495" y="1210"/>
                    </a:lnTo>
                    <a:lnTo>
                      <a:pt x="495" y="901"/>
                    </a:lnTo>
                    <a:close/>
                    <a:moveTo>
                      <a:pt x="2415" y="1773"/>
                    </a:moveTo>
                    <a:lnTo>
                      <a:pt x="2415" y="2083"/>
                    </a:lnTo>
                    <a:lnTo>
                      <a:pt x="495" y="2083"/>
                    </a:lnTo>
                    <a:lnTo>
                      <a:pt x="495" y="1773"/>
                    </a:lnTo>
                    <a:close/>
                    <a:moveTo>
                      <a:pt x="2415" y="2644"/>
                    </a:moveTo>
                    <a:lnTo>
                      <a:pt x="2415" y="2954"/>
                    </a:lnTo>
                    <a:lnTo>
                      <a:pt x="495" y="2954"/>
                    </a:lnTo>
                    <a:lnTo>
                      <a:pt x="495" y="2644"/>
                    </a:lnTo>
                    <a:close/>
                    <a:moveTo>
                      <a:pt x="2415" y="3514"/>
                    </a:moveTo>
                    <a:lnTo>
                      <a:pt x="2415" y="3825"/>
                    </a:lnTo>
                    <a:lnTo>
                      <a:pt x="495" y="3825"/>
                    </a:lnTo>
                    <a:lnTo>
                      <a:pt x="495" y="3514"/>
                    </a:lnTo>
                    <a:close/>
                    <a:moveTo>
                      <a:pt x="2415" y="4387"/>
                    </a:moveTo>
                    <a:lnTo>
                      <a:pt x="2415" y="4696"/>
                    </a:lnTo>
                    <a:lnTo>
                      <a:pt x="495" y="4696"/>
                    </a:lnTo>
                    <a:lnTo>
                      <a:pt x="495" y="4387"/>
                    </a:lnTo>
                    <a:close/>
                    <a:moveTo>
                      <a:pt x="2415" y="5258"/>
                    </a:moveTo>
                    <a:lnTo>
                      <a:pt x="2415" y="5568"/>
                    </a:lnTo>
                    <a:lnTo>
                      <a:pt x="495" y="5568"/>
                    </a:lnTo>
                    <a:lnTo>
                      <a:pt x="495" y="5258"/>
                    </a:lnTo>
                    <a:close/>
                    <a:moveTo>
                      <a:pt x="2415" y="6129"/>
                    </a:moveTo>
                    <a:lnTo>
                      <a:pt x="2415" y="6439"/>
                    </a:lnTo>
                    <a:lnTo>
                      <a:pt x="495" y="6439"/>
                    </a:lnTo>
                    <a:lnTo>
                      <a:pt x="495" y="6129"/>
                    </a:lnTo>
                    <a:close/>
                    <a:moveTo>
                      <a:pt x="2415" y="7000"/>
                    </a:moveTo>
                    <a:lnTo>
                      <a:pt x="2415" y="7310"/>
                    </a:lnTo>
                    <a:lnTo>
                      <a:pt x="495" y="7310"/>
                    </a:lnTo>
                    <a:lnTo>
                      <a:pt x="495" y="7000"/>
                    </a:lnTo>
                    <a:close/>
                    <a:moveTo>
                      <a:pt x="2415" y="7873"/>
                    </a:moveTo>
                    <a:lnTo>
                      <a:pt x="2415" y="8183"/>
                    </a:lnTo>
                    <a:lnTo>
                      <a:pt x="495" y="8183"/>
                    </a:lnTo>
                    <a:lnTo>
                      <a:pt x="495" y="7873"/>
                    </a:lnTo>
                    <a:close/>
                    <a:moveTo>
                      <a:pt x="2415" y="8743"/>
                    </a:moveTo>
                    <a:lnTo>
                      <a:pt x="2415" y="9053"/>
                    </a:lnTo>
                    <a:lnTo>
                      <a:pt x="495" y="9053"/>
                    </a:lnTo>
                    <a:lnTo>
                      <a:pt x="495" y="8743"/>
                    </a:lnTo>
                    <a:close/>
                    <a:moveTo>
                      <a:pt x="0" y="0"/>
                    </a:moveTo>
                    <a:lnTo>
                      <a:pt x="0" y="510"/>
                    </a:lnTo>
                    <a:lnTo>
                      <a:pt x="126" y="510"/>
                    </a:lnTo>
                    <a:lnTo>
                      <a:pt x="126" y="9560"/>
                    </a:lnTo>
                    <a:lnTo>
                      <a:pt x="2781" y="9560"/>
                    </a:lnTo>
                    <a:lnTo>
                      <a:pt x="2781" y="510"/>
                    </a:lnTo>
                    <a:lnTo>
                      <a:pt x="2907" y="510"/>
                    </a:lnTo>
                    <a:lnTo>
                      <a:pt x="290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0" name="Google Shape;3430;p21"/>
              <p:cNvSpPr/>
              <p:nvPr/>
            </p:nvSpPr>
            <p:spPr>
              <a:xfrm>
                <a:off x="5476466" y="4877275"/>
                <a:ext cx="85650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0646" extrusionOk="0">
                    <a:moveTo>
                      <a:pt x="1006" y="616"/>
                    </a:moveTo>
                    <a:lnTo>
                      <a:pt x="1006" y="1314"/>
                    </a:lnTo>
                    <a:lnTo>
                      <a:pt x="309" y="1314"/>
                    </a:lnTo>
                    <a:lnTo>
                      <a:pt x="309" y="616"/>
                    </a:lnTo>
                    <a:close/>
                    <a:moveTo>
                      <a:pt x="2062" y="616"/>
                    </a:moveTo>
                    <a:lnTo>
                      <a:pt x="2062" y="1314"/>
                    </a:lnTo>
                    <a:lnTo>
                      <a:pt x="1365" y="1314"/>
                    </a:lnTo>
                    <a:lnTo>
                      <a:pt x="1365" y="616"/>
                    </a:lnTo>
                    <a:close/>
                    <a:moveTo>
                      <a:pt x="3117" y="616"/>
                    </a:moveTo>
                    <a:lnTo>
                      <a:pt x="3117" y="1314"/>
                    </a:lnTo>
                    <a:lnTo>
                      <a:pt x="2419" y="1314"/>
                    </a:lnTo>
                    <a:lnTo>
                      <a:pt x="2419" y="616"/>
                    </a:lnTo>
                    <a:close/>
                    <a:moveTo>
                      <a:pt x="1006" y="1578"/>
                    </a:moveTo>
                    <a:lnTo>
                      <a:pt x="1006" y="2276"/>
                    </a:lnTo>
                    <a:lnTo>
                      <a:pt x="309" y="2276"/>
                    </a:lnTo>
                    <a:lnTo>
                      <a:pt x="309" y="1578"/>
                    </a:lnTo>
                    <a:close/>
                    <a:moveTo>
                      <a:pt x="3117" y="1578"/>
                    </a:moveTo>
                    <a:lnTo>
                      <a:pt x="3117" y="2276"/>
                    </a:lnTo>
                    <a:lnTo>
                      <a:pt x="2419" y="2276"/>
                    </a:lnTo>
                    <a:lnTo>
                      <a:pt x="2419" y="1578"/>
                    </a:lnTo>
                    <a:close/>
                    <a:moveTo>
                      <a:pt x="1006" y="2540"/>
                    </a:moveTo>
                    <a:lnTo>
                      <a:pt x="1006" y="3236"/>
                    </a:lnTo>
                    <a:lnTo>
                      <a:pt x="309" y="3236"/>
                    </a:lnTo>
                    <a:lnTo>
                      <a:pt x="309" y="2540"/>
                    </a:lnTo>
                    <a:close/>
                    <a:moveTo>
                      <a:pt x="2062" y="2540"/>
                    </a:moveTo>
                    <a:lnTo>
                      <a:pt x="2062" y="3236"/>
                    </a:lnTo>
                    <a:lnTo>
                      <a:pt x="1365" y="3236"/>
                    </a:lnTo>
                    <a:lnTo>
                      <a:pt x="1365" y="2540"/>
                    </a:lnTo>
                    <a:close/>
                    <a:moveTo>
                      <a:pt x="1006" y="3501"/>
                    </a:moveTo>
                    <a:lnTo>
                      <a:pt x="1006" y="4198"/>
                    </a:lnTo>
                    <a:lnTo>
                      <a:pt x="309" y="4198"/>
                    </a:lnTo>
                    <a:lnTo>
                      <a:pt x="309" y="3501"/>
                    </a:lnTo>
                    <a:close/>
                    <a:moveTo>
                      <a:pt x="3117" y="3501"/>
                    </a:moveTo>
                    <a:lnTo>
                      <a:pt x="3117" y="4198"/>
                    </a:lnTo>
                    <a:lnTo>
                      <a:pt x="2419" y="4198"/>
                    </a:lnTo>
                    <a:lnTo>
                      <a:pt x="2419" y="3501"/>
                    </a:lnTo>
                    <a:close/>
                    <a:moveTo>
                      <a:pt x="2062" y="4463"/>
                    </a:moveTo>
                    <a:lnTo>
                      <a:pt x="2062" y="5160"/>
                    </a:lnTo>
                    <a:lnTo>
                      <a:pt x="1365" y="5160"/>
                    </a:lnTo>
                    <a:lnTo>
                      <a:pt x="1365" y="4463"/>
                    </a:lnTo>
                    <a:close/>
                    <a:moveTo>
                      <a:pt x="3117" y="4463"/>
                    </a:moveTo>
                    <a:lnTo>
                      <a:pt x="3117" y="5160"/>
                    </a:lnTo>
                    <a:lnTo>
                      <a:pt x="2419" y="5160"/>
                    </a:lnTo>
                    <a:lnTo>
                      <a:pt x="2419" y="4463"/>
                    </a:lnTo>
                    <a:close/>
                    <a:moveTo>
                      <a:pt x="1006" y="5426"/>
                    </a:moveTo>
                    <a:lnTo>
                      <a:pt x="1006" y="6123"/>
                    </a:lnTo>
                    <a:lnTo>
                      <a:pt x="309" y="6123"/>
                    </a:lnTo>
                    <a:lnTo>
                      <a:pt x="309" y="5426"/>
                    </a:lnTo>
                    <a:close/>
                    <a:moveTo>
                      <a:pt x="2062" y="5426"/>
                    </a:moveTo>
                    <a:lnTo>
                      <a:pt x="2062" y="6123"/>
                    </a:lnTo>
                    <a:lnTo>
                      <a:pt x="1365" y="6123"/>
                    </a:lnTo>
                    <a:lnTo>
                      <a:pt x="1365" y="5426"/>
                    </a:lnTo>
                    <a:close/>
                    <a:moveTo>
                      <a:pt x="2062" y="6388"/>
                    </a:moveTo>
                    <a:lnTo>
                      <a:pt x="2062" y="7085"/>
                    </a:lnTo>
                    <a:lnTo>
                      <a:pt x="1365" y="7085"/>
                    </a:lnTo>
                    <a:lnTo>
                      <a:pt x="1365" y="6388"/>
                    </a:lnTo>
                    <a:close/>
                    <a:moveTo>
                      <a:pt x="3117" y="6388"/>
                    </a:moveTo>
                    <a:lnTo>
                      <a:pt x="3117" y="7085"/>
                    </a:lnTo>
                    <a:lnTo>
                      <a:pt x="2419" y="7085"/>
                    </a:lnTo>
                    <a:lnTo>
                      <a:pt x="2419" y="6388"/>
                    </a:lnTo>
                    <a:close/>
                    <a:moveTo>
                      <a:pt x="1006" y="7349"/>
                    </a:moveTo>
                    <a:lnTo>
                      <a:pt x="1006" y="8046"/>
                    </a:lnTo>
                    <a:lnTo>
                      <a:pt x="309" y="8046"/>
                    </a:lnTo>
                    <a:lnTo>
                      <a:pt x="309" y="7349"/>
                    </a:lnTo>
                    <a:close/>
                    <a:moveTo>
                      <a:pt x="2062" y="7349"/>
                    </a:moveTo>
                    <a:lnTo>
                      <a:pt x="2062" y="8046"/>
                    </a:lnTo>
                    <a:lnTo>
                      <a:pt x="1365" y="8046"/>
                    </a:lnTo>
                    <a:lnTo>
                      <a:pt x="1365" y="7349"/>
                    </a:lnTo>
                    <a:close/>
                    <a:moveTo>
                      <a:pt x="1006" y="8310"/>
                    </a:moveTo>
                    <a:lnTo>
                      <a:pt x="1006" y="9008"/>
                    </a:lnTo>
                    <a:lnTo>
                      <a:pt x="309" y="9008"/>
                    </a:lnTo>
                    <a:lnTo>
                      <a:pt x="309" y="8310"/>
                    </a:lnTo>
                    <a:close/>
                    <a:moveTo>
                      <a:pt x="2062" y="8310"/>
                    </a:moveTo>
                    <a:lnTo>
                      <a:pt x="2062" y="9008"/>
                    </a:lnTo>
                    <a:lnTo>
                      <a:pt x="1365" y="9008"/>
                    </a:lnTo>
                    <a:lnTo>
                      <a:pt x="1365" y="8310"/>
                    </a:lnTo>
                    <a:close/>
                    <a:moveTo>
                      <a:pt x="3117" y="8310"/>
                    </a:moveTo>
                    <a:lnTo>
                      <a:pt x="3117" y="9008"/>
                    </a:lnTo>
                    <a:lnTo>
                      <a:pt x="2419" y="9008"/>
                    </a:lnTo>
                    <a:lnTo>
                      <a:pt x="2419" y="8310"/>
                    </a:lnTo>
                    <a:close/>
                    <a:moveTo>
                      <a:pt x="1006" y="9272"/>
                    </a:moveTo>
                    <a:lnTo>
                      <a:pt x="1006" y="9969"/>
                    </a:lnTo>
                    <a:lnTo>
                      <a:pt x="309" y="9969"/>
                    </a:lnTo>
                    <a:lnTo>
                      <a:pt x="309" y="9272"/>
                    </a:lnTo>
                    <a:close/>
                    <a:moveTo>
                      <a:pt x="3117" y="9272"/>
                    </a:moveTo>
                    <a:lnTo>
                      <a:pt x="3117" y="9969"/>
                    </a:lnTo>
                    <a:lnTo>
                      <a:pt x="2419" y="9969"/>
                    </a:lnTo>
                    <a:lnTo>
                      <a:pt x="2419" y="9272"/>
                    </a:lnTo>
                    <a:close/>
                    <a:moveTo>
                      <a:pt x="0" y="1"/>
                    </a:moveTo>
                    <a:lnTo>
                      <a:pt x="0" y="10646"/>
                    </a:lnTo>
                    <a:lnTo>
                      <a:pt x="3425" y="10646"/>
                    </a:lnTo>
                    <a:lnTo>
                      <a:pt x="342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1" name="Google Shape;3431;p21"/>
              <p:cNvSpPr/>
              <p:nvPr/>
            </p:nvSpPr>
            <p:spPr>
              <a:xfrm>
                <a:off x="5293016" y="4877275"/>
                <a:ext cx="85650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0646" extrusionOk="0">
                    <a:moveTo>
                      <a:pt x="1007" y="616"/>
                    </a:moveTo>
                    <a:lnTo>
                      <a:pt x="1007" y="1314"/>
                    </a:lnTo>
                    <a:lnTo>
                      <a:pt x="309" y="1314"/>
                    </a:lnTo>
                    <a:lnTo>
                      <a:pt x="309" y="616"/>
                    </a:lnTo>
                    <a:close/>
                    <a:moveTo>
                      <a:pt x="2063" y="616"/>
                    </a:moveTo>
                    <a:lnTo>
                      <a:pt x="2063" y="1314"/>
                    </a:lnTo>
                    <a:lnTo>
                      <a:pt x="1366" y="1314"/>
                    </a:lnTo>
                    <a:lnTo>
                      <a:pt x="1366" y="616"/>
                    </a:lnTo>
                    <a:close/>
                    <a:moveTo>
                      <a:pt x="3120" y="616"/>
                    </a:moveTo>
                    <a:lnTo>
                      <a:pt x="3120" y="1314"/>
                    </a:lnTo>
                    <a:lnTo>
                      <a:pt x="2422" y="1314"/>
                    </a:lnTo>
                    <a:lnTo>
                      <a:pt x="2422" y="616"/>
                    </a:lnTo>
                    <a:close/>
                    <a:moveTo>
                      <a:pt x="1007" y="1578"/>
                    </a:moveTo>
                    <a:lnTo>
                      <a:pt x="1007" y="2276"/>
                    </a:lnTo>
                    <a:lnTo>
                      <a:pt x="309" y="2276"/>
                    </a:lnTo>
                    <a:lnTo>
                      <a:pt x="309" y="1578"/>
                    </a:lnTo>
                    <a:close/>
                    <a:moveTo>
                      <a:pt x="3120" y="1578"/>
                    </a:moveTo>
                    <a:lnTo>
                      <a:pt x="3120" y="2276"/>
                    </a:lnTo>
                    <a:lnTo>
                      <a:pt x="2422" y="2276"/>
                    </a:lnTo>
                    <a:lnTo>
                      <a:pt x="2422" y="1578"/>
                    </a:lnTo>
                    <a:close/>
                    <a:moveTo>
                      <a:pt x="1007" y="2540"/>
                    </a:moveTo>
                    <a:lnTo>
                      <a:pt x="1007" y="3236"/>
                    </a:lnTo>
                    <a:lnTo>
                      <a:pt x="309" y="3236"/>
                    </a:lnTo>
                    <a:lnTo>
                      <a:pt x="309" y="2540"/>
                    </a:lnTo>
                    <a:close/>
                    <a:moveTo>
                      <a:pt x="2063" y="2540"/>
                    </a:moveTo>
                    <a:lnTo>
                      <a:pt x="2063" y="3236"/>
                    </a:lnTo>
                    <a:lnTo>
                      <a:pt x="1366" y="3236"/>
                    </a:lnTo>
                    <a:lnTo>
                      <a:pt x="1366" y="2540"/>
                    </a:lnTo>
                    <a:close/>
                    <a:moveTo>
                      <a:pt x="1007" y="3501"/>
                    </a:moveTo>
                    <a:lnTo>
                      <a:pt x="1007" y="4198"/>
                    </a:lnTo>
                    <a:lnTo>
                      <a:pt x="309" y="4198"/>
                    </a:lnTo>
                    <a:lnTo>
                      <a:pt x="309" y="3501"/>
                    </a:lnTo>
                    <a:close/>
                    <a:moveTo>
                      <a:pt x="3120" y="3501"/>
                    </a:moveTo>
                    <a:lnTo>
                      <a:pt x="3120" y="4198"/>
                    </a:lnTo>
                    <a:lnTo>
                      <a:pt x="2422" y="4198"/>
                    </a:lnTo>
                    <a:lnTo>
                      <a:pt x="2422" y="3501"/>
                    </a:lnTo>
                    <a:close/>
                    <a:moveTo>
                      <a:pt x="2063" y="4463"/>
                    </a:moveTo>
                    <a:lnTo>
                      <a:pt x="2063" y="5160"/>
                    </a:lnTo>
                    <a:lnTo>
                      <a:pt x="1366" y="5160"/>
                    </a:lnTo>
                    <a:lnTo>
                      <a:pt x="1366" y="4463"/>
                    </a:lnTo>
                    <a:close/>
                    <a:moveTo>
                      <a:pt x="3120" y="4463"/>
                    </a:moveTo>
                    <a:lnTo>
                      <a:pt x="3120" y="5160"/>
                    </a:lnTo>
                    <a:lnTo>
                      <a:pt x="2422" y="5160"/>
                    </a:lnTo>
                    <a:lnTo>
                      <a:pt x="2422" y="4463"/>
                    </a:lnTo>
                    <a:close/>
                    <a:moveTo>
                      <a:pt x="1007" y="5426"/>
                    </a:moveTo>
                    <a:lnTo>
                      <a:pt x="1007" y="6123"/>
                    </a:lnTo>
                    <a:lnTo>
                      <a:pt x="309" y="6123"/>
                    </a:lnTo>
                    <a:lnTo>
                      <a:pt x="309" y="5426"/>
                    </a:lnTo>
                    <a:close/>
                    <a:moveTo>
                      <a:pt x="2063" y="5426"/>
                    </a:moveTo>
                    <a:lnTo>
                      <a:pt x="2063" y="6123"/>
                    </a:lnTo>
                    <a:lnTo>
                      <a:pt x="1366" y="6123"/>
                    </a:lnTo>
                    <a:lnTo>
                      <a:pt x="1366" y="5426"/>
                    </a:lnTo>
                    <a:close/>
                    <a:moveTo>
                      <a:pt x="2063" y="6388"/>
                    </a:moveTo>
                    <a:lnTo>
                      <a:pt x="2063" y="7085"/>
                    </a:lnTo>
                    <a:lnTo>
                      <a:pt x="1366" y="7085"/>
                    </a:lnTo>
                    <a:lnTo>
                      <a:pt x="1366" y="6388"/>
                    </a:lnTo>
                    <a:close/>
                    <a:moveTo>
                      <a:pt x="3120" y="6388"/>
                    </a:moveTo>
                    <a:lnTo>
                      <a:pt x="3120" y="7085"/>
                    </a:lnTo>
                    <a:lnTo>
                      <a:pt x="2422" y="7085"/>
                    </a:lnTo>
                    <a:lnTo>
                      <a:pt x="2422" y="6388"/>
                    </a:lnTo>
                    <a:close/>
                    <a:moveTo>
                      <a:pt x="1007" y="7349"/>
                    </a:moveTo>
                    <a:lnTo>
                      <a:pt x="1007" y="8046"/>
                    </a:lnTo>
                    <a:lnTo>
                      <a:pt x="309" y="8046"/>
                    </a:lnTo>
                    <a:lnTo>
                      <a:pt x="309" y="7349"/>
                    </a:lnTo>
                    <a:close/>
                    <a:moveTo>
                      <a:pt x="2063" y="7349"/>
                    </a:moveTo>
                    <a:lnTo>
                      <a:pt x="2063" y="8046"/>
                    </a:lnTo>
                    <a:lnTo>
                      <a:pt x="1366" y="8046"/>
                    </a:lnTo>
                    <a:lnTo>
                      <a:pt x="1366" y="7349"/>
                    </a:lnTo>
                    <a:close/>
                    <a:moveTo>
                      <a:pt x="1007" y="8310"/>
                    </a:moveTo>
                    <a:lnTo>
                      <a:pt x="1007" y="9008"/>
                    </a:lnTo>
                    <a:lnTo>
                      <a:pt x="309" y="9008"/>
                    </a:lnTo>
                    <a:lnTo>
                      <a:pt x="309" y="8310"/>
                    </a:lnTo>
                    <a:close/>
                    <a:moveTo>
                      <a:pt x="2063" y="8310"/>
                    </a:moveTo>
                    <a:lnTo>
                      <a:pt x="2063" y="9008"/>
                    </a:lnTo>
                    <a:lnTo>
                      <a:pt x="1366" y="9008"/>
                    </a:lnTo>
                    <a:lnTo>
                      <a:pt x="1366" y="8310"/>
                    </a:lnTo>
                    <a:close/>
                    <a:moveTo>
                      <a:pt x="3120" y="8310"/>
                    </a:moveTo>
                    <a:lnTo>
                      <a:pt x="3120" y="9008"/>
                    </a:lnTo>
                    <a:lnTo>
                      <a:pt x="2422" y="9008"/>
                    </a:lnTo>
                    <a:lnTo>
                      <a:pt x="2422" y="8310"/>
                    </a:lnTo>
                    <a:close/>
                    <a:moveTo>
                      <a:pt x="1007" y="9272"/>
                    </a:moveTo>
                    <a:lnTo>
                      <a:pt x="1007" y="9969"/>
                    </a:lnTo>
                    <a:lnTo>
                      <a:pt x="309" y="9969"/>
                    </a:lnTo>
                    <a:lnTo>
                      <a:pt x="309" y="9272"/>
                    </a:lnTo>
                    <a:close/>
                    <a:moveTo>
                      <a:pt x="3120" y="9272"/>
                    </a:moveTo>
                    <a:lnTo>
                      <a:pt x="3120" y="9969"/>
                    </a:lnTo>
                    <a:lnTo>
                      <a:pt x="2422" y="9969"/>
                    </a:lnTo>
                    <a:lnTo>
                      <a:pt x="2422" y="9272"/>
                    </a:lnTo>
                    <a:close/>
                    <a:moveTo>
                      <a:pt x="1" y="1"/>
                    </a:moveTo>
                    <a:lnTo>
                      <a:pt x="1" y="10646"/>
                    </a:lnTo>
                    <a:lnTo>
                      <a:pt x="3425" y="10646"/>
                    </a:lnTo>
                    <a:lnTo>
                      <a:pt x="342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2" name="Google Shape;3432;p21"/>
              <p:cNvSpPr/>
              <p:nvPr/>
            </p:nvSpPr>
            <p:spPr>
              <a:xfrm>
                <a:off x="5645216" y="4988825"/>
                <a:ext cx="49750" cy="154600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6184" extrusionOk="0">
                    <a:moveTo>
                      <a:pt x="584" y="358"/>
                    </a:moveTo>
                    <a:lnTo>
                      <a:pt x="584" y="762"/>
                    </a:lnTo>
                    <a:lnTo>
                      <a:pt x="180" y="762"/>
                    </a:lnTo>
                    <a:lnTo>
                      <a:pt x="180" y="358"/>
                    </a:lnTo>
                    <a:close/>
                    <a:moveTo>
                      <a:pt x="1197" y="358"/>
                    </a:moveTo>
                    <a:lnTo>
                      <a:pt x="1197" y="762"/>
                    </a:lnTo>
                    <a:lnTo>
                      <a:pt x="793" y="762"/>
                    </a:lnTo>
                    <a:lnTo>
                      <a:pt x="793" y="358"/>
                    </a:lnTo>
                    <a:close/>
                    <a:moveTo>
                      <a:pt x="1811" y="358"/>
                    </a:moveTo>
                    <a:lnTo>
                      <a:pt x="1811" y="762"/>
                    </a:lnTo>
                    <a:lnTo>
                      <a:pt x="1405" y="762"/>
                    </a:lnTo>
                    <a:lnTo>
                      <a:pt x="1405" y="358"/>
                    </a:lnTo>
                    <a:close/>
                    <a:moveTo>
                      <a:pt x="584" y="917"/>
                    </a:moveTo>
                    <a:lnTo>
                      <a:pt x="584" y="1321"/>
                    </a:lnTo>
                    <a:lnTo>
                      <a:pt x="180" y="1321"/>
                    </a:lnTo>
                    <a:lnTo>
                      <a:pt x="180" y="917"/>
                    </a:lnTo>
                    <a:close/>
                    <a:moveTo>
                      <a:pt x="1811" y="917"/>
                    </a:moveTo>
                    <a:lnTo>
                      <a:pt x="1811" y="1321"/>
                    </a:lnTo>
                    <a:lnTo>
                      <a:pt x="1405" y="1321"/>
                    </a:lnTo>
                    <a:lnTo>
                      <a:pt x="1405" y="917"/>
                    </a:lnTo>
                    <a:close/>
                    <a:moveTo>
                      <a:pt x="584" y="1475"/>
                    </a:moveTo>
                    <a:lnTo>
                      <a:pt x="584" y="1880"/>
                    </a:lnTo>
                    <a:lnTo>
                      <a:pt x="180" y="1880"/>
                    </a:lnTo>
                    <a:lnTo>
                      <a:pt x="180" y="1475"/>
                    </a:lnTo>
                    <a:close/>
                    <a:moveTo>
                      <a:pt x="1197" y="1475"/>
                    </a:moveTo>
                    <a:lnTo>
                      <a:pt x="1197" y="1880"/>
                    </a:lnTo>
                    <a:lnTo>
                      <a:pt x="793" y="1880"/>
                    </a:lnTo>
                    <a:lnTo>
                      <a:pt x="793" y="1475"/>
                    </a:lnTo>
                    <a:close/>
                    <a:moveTo>
                      <a:pt x="584" y="2034"/>
                    </a:moveTo>
                    <a:lnTo>
                      <a:pt x="584" y="2438"/>
                    </a:lnTo>
                    <a:lnTo>
                      <a:pt x="180" y="2438"/>
                    </a:lnTo>
                    <a:lnTo>
                      <a:pt x="180" y="2034"/>
                    </a:lnTo>
                    <a:close/>
                    <a:moveTo>
                      <a:pt x="1811" y="2034"/>
                    </a:moveTo>
                    <a:lnTo>
                      <a:pt x="1811" y="2438"/>
                    </a:lnTo>
                    <a:lnTo>
                      <a:pt x="1405" y="2438"/>
                    </a:lnTo>
                    <a:lnTo>
                      <a:pt x="1405" y="2034"/>
                    </a:lnTo>
                    <a:close/>
                    <a:moveTo>
                      <a:pt x="1197" y="2593"/>
                    </a:moveTo>
                    <a:lnTo>
                      <a:pt x="1197" y="2997"/>
                    </a:lnTo>
                    <a:lnTo>
                      <a:pt x="793" y="2997"/>
                    </a:lnTo>
                    <a:lnTo>
                      <a:pt x="793" y="2593"/>
                    </a:lnTo>
                    <a:close/>
                    <a:moveTo>
                      <a:pt x="1811" y="2593"/>
                    </a:moveTo>
                    <a:lnTo>
                      <a:pt x="1811" y="2997"/>
                    </a:lnTo>
                    <a:lnTo>
                      <a:pt x="1405" y="2997"/>
                    </a:lnTo>
                    <a:lnTo>
                      <a:pt x="1405" y="2593"/>
                    </a:lnTo>
                    <a:close/>
                    <a:moveTo>
                      <a:pt x="584" y="3151"/>
                    </a:moveTo>
                    <a:lnTo>
                      <a:pt x="584" y="3556"/>
                    </a:lnTo>
                    <a:lnTo>
                      <a:pt x="180" y="3556"/>
                    </a:lnTo>
                    <a:lnTo>
                      <a:pt x="180" y="3151"/>
                    </a:lnTo>
                    <a:close/>
                    <a:moveTo>
                      <a:pt x="1197" y="3151"/>
                    </a:moveTo>
                    <a:lnTo>
                      <a:pt x="1197" y="3556"/>
                    </a:lnTo>
                    <a:lnTo>
                      <a:pt x="793" y="3556"/>
                    </a:lnTo>
                    <a:lnTo>
                      <a:pt x="793" y="3151"/>
                    </a:lnTo>
                    <a:close/>
                    <a:moveTo>
                      <a:pt x="0" y="1"/>
                    </a:moveTo>
                    <a:lnTo>
                      <a:pt x="0" y="6184"/>
                    </a:lnTo>
                    <a:lnTo>
                      <a:pt x="1989" y="6184"/>
                    </a:lnTo>
                    <a:lnTo>
                      <a:pt x="198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3" name="Google Shape;3433;p21"/>
              <p:cNvSpPr/>
              <p:nvPr/>
            </p:nvSpPr>
            <p:spPr>
              <a:xfrm>
                <a:off x="5162691" y="4988825"/>
                <a:ext cx="49750" cy="154600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6184" extrusionOk="0">
                    <a:moveTo>
                      <a:pt x="585" y="358"/>
                    </a:moveTo>
                    <a:lnTo>
                      <a:pt x="585" y="762"/>
                    </a:lnTo>
                    <a:lnTo>
                      <a:pt x="180" y="762"/>
                    </a:lnTo>
                    <a:lnTo>
                      <a:pt x="180" y="358"/>
                    </a:lnTo>
                    <a:close/>
                    <a:moveTo>
                      <a:pt x="1196" y="358"/>
                    </a:moveTo>
                    <a:lnTo>
                      <a:pt x="1196" y="762"/>
                    </a:lnTo>
                    <a:lnTo>
                      <a:pt x="792" y="762"/>
                    </a:lnTo>
                    <a:lnTo>
                      <a:pt x="792" y="358"/>
                    </a:lnTo>
                    <a:close/>
                    <a:moveTo>
                      <a:pt x="1811" y="358"/>
                    </a:moveTo>
                    <a:lnTo>
                      <a:pt x="1811" y="762"/>
                    </a:lnTo>
                    <a:lnTo>
                      <a:pt x="1405" y="762"/>
                    </a:lnTo>
                    <a:lnTo>
                      <a:pt x="1405" y="358"/>
                    </a:lnTo>
                    <a:close/>
                    <a:moveTo>
                      <a:pt x="585" y="917"/>
                    </a:moveTo>
                    <a:lnTo>
                      <a:pt x="585" y="1321"/>
                    </a:lnTo>
                    <a:lnTo>
                      <a:pt x="180" y="1321"/>
                    </a:lnTo>
                    <a:lnTo>
                      <a:pt x="180" y="917"/>
                    </a:lnTo>
                    <a:close/>
                    <a:moveTo>
                      <a:pt x="1811" y="917"/>
                    </a:moveTo>
                    <a:lnTo>
                      <a:pt x="1811" y="1321"/>
                    </a:lnTo>
                    <a:lnTo>
                      <a:pt x="1405" y="1321"/>
                    </a:lnTo>
                    <a:lnTo>
                      <a:pt x="1405" y="917"/>
                    </a:lnTo>
                    <a:close/>
                    <a:moveTo>
                      <a:pt x="585" y="1475"/>
                    </a:moveTo>
                    <a:lnTo>
                      <a:pt x="585" y="1880"/>
                    </a:lnTo>
                    <a:lnTo>
                      <a:pt x="180" y="1880"/>
                    </a:lnTo>
                    <a:lnTo>
                      <a:pt x="180" y="1475"/>
                    </a:lnTo>
                    <a:close/>
                    <a:moveTo>
                      <a:pt x="1196" y="1475"/>
                    </a:moveTo>
                    <a:lnTo>
                      <a:pt x="1196" y="1880"/>
                    </a:lnTo>
                    <a:lnTo>
                      <a:pt x="792" y="1880"/>
                    </a:lnTo>
                    <a:lnTo>
                      <a:pt x="792" y="1475"/>
                    </a:lnTo>
                    <a:close/>
                    <a:moveTo>
                      <a:pt x="585" y="2034"/>
                    </a:moveTo>
                    <a:lnTo>
                      <a:pt x="585" y="2438"/>
                    </a:lnTo>
                    <a:lnTo>
                      <a:pt x="180" y="2438"/>
                    </a:lnTo>
                    <a:lnTo>
                      <a:pt x="180" y="2034"/>
                    </a:lnTo>
                    <a:close/>
                    <a:moveTo>
                      <a:pt x="1811" y="2034"/>
                    </a:moveTo>
                    <a:lnTo>
                      <a:pt x="1811" y="2438"/>
                    </a:lnTo>
                    <a:lnTo>
                      <a:pt x="1405" y="2438"/>
                    </a:lnTo>
                    <a:lnTo>
                      <a:pt x="1405" y="2034"/>
                    </a:lnTo>
                    <a:close/>
                    <a:moveTo>
                      <a:pt x="1196" y="2593"/>
                    </a:moveTo>
                    <a:lnTo>
                      <a:pt x="1196" y="2997"/>
                    </a:lnTo>
                    <a:lnTo>
                      <a:pt x="792" y="2997"/>
                    </a:lnTo>
                    <a:lnTo>
                      <a:pt x="792" y="2593"/>
                    </a:lnTo>
                    <a:close/>
                    <a:moveTo>
                      <a:pt x="1811" y="2593"/>
                    </a:moveTo>
                    <a:lnTo>
                      <a:pt x="1811" y="2997"/>
                    </a:lnTo>
                    <a:lnTo>
                      <a:pt x="1405" y="2997"/>
                    </a:lnTo>
                    <a:lnTo>
                      <a:pt x="1405" y="2593"/>
                    </a:lnTo>
                    <a:close/>
                    <a:moveTo>
                      <a:pt x="585" y="3151"/>
                    </a:moveTo>
                    <a:lnTo>
                      <a:pt x="585" y="3556"/>
                    </a:lnTo>
                    <a:lnTo>
                      <a:pt x="180" y="3556"/>
                    </a:lnTo>
                    <a:lnTo>
                      <a:pt x="180" y="3151"/>
                    </a:lnTo>
                    <a:close/>
                    <a:moveTo>
                      <a:pt x="1196" y="3151"/>
                    </a:moveTo>
                    <a:lnTo>
                      <a:pt x="1196" y="3556"/>
                    </a:lnTo>
                    <a:lnTo>
                      <a:pt x="792" y="3556"/>
                    </a:lnTo>
                    <a:lnTo>
                      <a:pt x="792" y="3151"/>
                    </a:lnTo>
                    <a:close/>
                    <a:moveTo>
                      <a:pt x="0" y="1"/>
                    </a:moveTo>
                    <a:lnTo>
                      <a:pt x="0" y="6184"/>
                    </a:lnTo>
                    <a:lnTo>
                      <a:pt x="1990" y="6184"/>
                    </a:lnTo>
                    <a:lnTo>
                      <a:pt x="199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4" name="Google Shape;3434;p21"/>
              <p:cNvSpPr/>
              <p:nvPr/>
            </p:nvSpPr>
            <p:spPr>
              <a:xfrm>
                <a:off x="5385366" y="4852575"/>
                <a:ext cx="85650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1637" extrusionOk="0">
                    <a:moveTo>
                      <a:pt x="1494" y="1647"/>
                    </a:moveTo>
                    <a:lnTo>
                      <a:pt x="1494" y="3887"/>
                    </a:lnTo>
                    <a:lnTo>
                      <a:pt x="920" y="3887"/>
                    </a:lnTo>
                    <a:lnTo>
                      <a:pt x="920" y="1647"/>
                    </a:lnTo>
                    <a:close/>
                    <a:moveTo>
                      <a:pt x="2508" y="1647"/>
                    </a:moveTo>
                    <a:lnTo>
                      <a:pt x="2508" y="3887"/>
                    </a:lnTo>
                    <a:lnTo>
                      <a:pt x="1933" y="3887"/>
                    </a:lnTo>
                    <a:lnTo>
                      <a:pt x="1933" y="1647"/>
                    </a:lnTo>
                    <a:close/>
                    <a:moveTo>
                      <a:pt x="987" y="4720"/>
                    </a:moveTo>
                    <a:lnTo>
                      <a:pt x="987" y="6960"/>
                    </a:lnTo>
                    <a:lnTo>
                      <a:pt x="411" y="6960"/>
                    </a:lnTo>
                    <a:lnTo>
                      <a:pt x="411" y="4720"/>
                    </a:lnTo>
                    <a:close/>
                    <a:moveTo>
                      <a:pt x="2001" y="4720"/>
                    </a:moveTo>
                    <a:lnTo>
                      <a:pt x="2001" y="6960"/>
                    </a:lnTo>
                    <a:lnTo>
                      <a:pt x="1427" y="6960"/>
                    </a:lnTo>
                    <a:lnTo>
                      <a:pt x="1427" y="4720"/>
                    </a:lnTo>
                    <a:close/>
                    <a:moveTo>
                      <a:pt x="3015" y="4720"/>
                    </a:moveTo>
                    <a:lnTo>
                      <a:pt x="3015" y="6960"/>
                    </a:lnTo>
                    <a:lnTo>
                      <a:pt x="2441" y="6960"/>
                    </a:lnTo>
                    <a:lnTo>
                      <a:pt x="2441" y="4720"/>
                    </a:lnTo>
                    <a:close/>
                    <a:moveTo>
                      <a:pt x="987" y="7699"/>
                    </a:moveTo>
                    <a:lnTo>
                      <a:pt x="987" y="9939"/>
                    </a:lnTo>
                    <a:lnTo>
                      <a:pt x="411" y="9939"/>
                    </a:lnTo>
                    <a:lnTo>
                      <a:pt x="411" y="7699"/>
                    </a:lnTo>
                    <a:close/>
                    <a:moveTo>
                      <a:pt x="2001" y="7699"/>
                    </a:moveTo>
                    <a:lnTo>
                      <a:pt x="2001" y="9939"/>
                    </a:lnTo>
                    <a:lnTo>
                      <a:pt x="1427" y="9939"/>
                    </a:lnTo>
                    <a:lnTo>
                      <a:pt x="1427" y="7699"/>
                    </a:lnTo>
                    <a:close/>
                    <a:moveTo>
                      <a:pt x="3015" y="7699"/>
                    </a:moveTo>
                    <a:lnTo>
                      <a:pt x="3015" y="9939"/>
                    </a:lnTo>
                    <a:lnTo>
                      <a:pt x="2441" y="9939"/>
                    </a:lnTo>
                    <a:lnTo>
                      <a:pt x="2441" y="7699"/>
                    </a:lnTo>
                    <a:close/>
                    <a:moveTo>
                      <a:pt x="761" y="0"/>
                    </a:moveTo>
                    <a:lnTo>
                      <a:pt x="761" y="1376"/>
                    </a:lnTo>
                    <a:lnTo>
                      <a:pt x="309" y="1376"/>
                    </a:lnTo>
                    <a:lnTo>
                      <a:pt x="309" y="4159"/>
                    </a:lnTo>
                    <a:lnTo>
                      <a:pt x="1" y="4159"/>
                    </a:lnTo>
                    <a:lnTo>
                      <a:pt x="1" y="11636"/>
                    </a:lnTo>
                    <a:lnTo>
                      <a:pt x="3425" y="11636"/>
                    </a:lnTo>
                    <a:lnTo>
                      <a:pt x="3425" y="4159"/>
                    </a:lnTo>
                    <a:lnTo>
                      <a:pt x="3116" y="4159"/>
                    </a:lnTo>
                    <a:lnTo>
                      <a:pt x="3116" y="1376"/>
                    </a:lnTo>
                    <a:lnTo>
                      <a:pt x="2664" y="1376"/>
                    </a:lnTo>
                    <a:lnTo>
                      <a:pt x="266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5" name="Google Shape;3435;p21"/>
              <p:cNvSpPr/>
              <p:nvPr/>
            </p:nvSpPr>
            <p:spPr>
              <a:xfrm flipH="1">
                <a:off x="8703125" y="4776625"/>
                <a:ext cx="111575" cy="366725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14669" extrusionOk="0">
                    <a:moveTo>
                      <a:pt x="3704" y="1385"/>
                    </a:moveTo>
                    <a:lnTo>
                      <a:pt x="3704" y="1858"/>
                    </a:lnTo>
                    <a:lnTo>
                      <a:pt x="2492" y="1858"/>
                    </a:lnTo>
                    <a:lnTo>
                      <a:pt x="2492" y="1385"/>
                    </a:lnTo>
                    <a:close/>
                    <a:moveTo>
                      <a:pt x="1962" y="1385"/>
                    </a:moveTo>
                    <a:lnTo>
                      <a:pt x="1962" y="1861"/>
                    </a:lnTo>
                    <a:lnTo>
                      <a:pt x="760" y="1861"/>
                    </a:lnTo>
                    <a:lnTo>
                      <a:pt x="760" y="1385"/>
                    </a:lnTo>
                    <a:close/>
                    <a:moveTo>
                      <a:pt x="1962" y="2720"/>
                    </a:moveTo>
                    <a:lnTo>
                      <a:pt x="1962" y="3196"/>
                    </a:lnTo>
                    <a:lnTo>
                      <a:pt x="760" y="3196"/>
                    </a:lnTo>
                    <a:lnTo>
                      <a:pt x="760" y="2720"/>
                    </a:lnTo>
                    <a:close/>
                    <a:moveTo>
                      <a:pt x="3704" y="2720"/>
                    </a:moveTo>
                    <a:lnTo>
                      <a:pt x="3704" y="3196"/>
                    </a:lnTo>
                    <a:lnTo>
                      <a:pt x="2492" y="3196"/>
                    </a:lnTo>
                    <a:lnTo>
                      <a:pt x="2492" y="2720"/>
                    </a:lnTo>
                    <a:close/>
                    <a:moveTo>
                      <a:pt x="1962" y="4059"/>
                    </a:moveTo>
                    <a:lnTo>
                      <a:pt x="1962" y="4533"/>
                    </a:lnTo>
                    <a:lnTo>
                      <a:pt x="760" y="4533"/>
                    </a:lnTo>
                    <a:lnTo>
                      <a:pt x="760" y="4059"/>
                    </a:lnTo>
                    <a:close/>
                    <a:moveTo>
                      <a:pt x="3704" y="4059"/>
                    </a:moveTo>
                    <a:lnTo>
                      <a:pt x="3704" y="4533"/>
                    </a:lnTo>
                    <a:lnTo>
                      <a:pt x="2492" y="4533"/>
                    </a:lnTo>
                    <a:lnTo>
                      <a:pt x="2492" y="4059"/>
                    </a:lnTo>
                    <a:close/>
                    <a:moveTo>
                      <a:pt x="3704" y="5395"/>
                    </a:moveTo>
                    <a:lnTo>
                      <a:pt x="3704" y="5871"/>
                    </a:lnTo>
                    <a:lnTo>
                      <a:pt x="2492" y="5871"/>
                    </a:lnTo>
                    <a:lnTo>
                      <a:pt x="2492" y="5395"/>
                    </a:lnTo>
                    <a:close/>
                    <a:moveTo>
                      <a:pt x="1962" y="5396"/>
                    </a:moveTo>
                    <a:lnTo>
                      <a:pt x="1962" y="5872"/>
                    </a:lnTo>
                    <a:lnTo>
                      <a:pt x="760" y="5872"/>
                    </a:lnTo>
                    <a:lnTo>
                      <a:pt x="760" y="5396"/>
                    </a:lnTo>
                    <a:close/>
                    <a:moveTo>
                      <a:pt x="1962" y="6733"/>
                    </a:moveTo>
                    <a:lnTo>
                      <a:pt x="1962" y="7208"/>
                    </a:lnTo>
                    <a:lnTo>
                      <a:pt x="760" y="7208"/>
                    </a:lnTo>
                    <a:lnTo>
                      <a:pt x="760" y="6733"/>
                    </a:lnTo>
                    <a:close/>
                    <a:moveTo>
                      <a:pt x="3704" y="6733"/>
                    </a:moveTo>
                    <a:lnTo>
                      <a:pt x="3704" y="7208"/>
                    </a:lnTo>
                    <a:lnTo>
                      <a:pt x="2492" y="7208"/>
                    </a:lnTo>
                    <a:lnTo>
                      <a:pt x="2492" y="6733"/>
                    </a:lnTo>
                    <a:close/>
                    <a:moveTo>
                      <a:pt x="1962" y="8070"/>
                    </a:moveTo>
                    <a:lnTo>
                      <a:pt x="1962" y="8546"/>
                    </a:lnTo>
                    <a:lnTo>
                      <a:pt x="760" y="8546"/>
                    </a:lnTo>
                    <a:lnTo>
                      <a:pt x="760" y="8070"/>
                    </a:lnTo>
                    <a:close/>
                    <a:moveTo>
                      <a:pt x="3704" y="8070"/>
                    </a:moveTo>
                    <a:lnTo>
                      <a:pt x="3704" y="8546"/>
                    </a:lnTo>
                    <a:lnTo>
                      <a:pt x="2492" y="8546"/>
                    </a:lnTo>
                    <a:lnTo>
                      <a:pt x="2492" y="8070"/>
                    </a:lnTo>
                    <a:close/>
                    <a:moveTo>
                      <a:pt x="3704" y="9406"/>
                    </a:moveTo>
                    <a:lnTo>
                      <a:pt x="3704" y="9882"/>
                    </a:lnTo>
                    <a:lnTo>
                      <a:pt x="2492" y="9882"/>
                    </a:lnTo>
                    <a:lnTo>
                      <a:pt x="2492" y="9406"/>
                    </a:lnTo>
                    <a:close/>
                    <a:moveTo>
                      <a:pt x="1962" y="9408"/>
                    </a:moveTo>
                    <a:lnTo>
                      <a:pt x="1962" y="9883"/>
                    </a:lnTo>
                    <a:lnTo>
                      <a:pt x="760" y="9883"/>
                    </a:lnTo>
                    <a:lnTo>
                      <a:pt x="760" y="9408"/>
                    </a:lnTo>
                    <a:close/>
                    <a:moveTo>
                      <a:pt x="1962" y="10744"/>
                    </a:moveTo>
                    <a:lnTo>
                      <a:pt x="1962" y="11219"/>
                    </a:lnTo>
                    <a:lnTo>
                      <a:pt x="760" y="11219"/>
                    </a:lnTo>
                    <a:lnTo>
                      <a:pt x="760" y="10744"/>
                    </a:lnTo>
                    <a:close/>
                    <a:moveTo>
                      <a:pt x="3704" y="10744"/>
                    </a:moveTo>
                    <a:lnTo>
                      <a:pt x="3704" y="11219"/>
                    </a:lnTo>
                    <a:lnTo>
                      <a:pt x="2492" y="11219"/>
                    </a:lnTo>
                    <a:lnTo>
                      <a:pt x="2492" y="10744"/>
                    </a:lnTo>
                    <a:close/>
                    <a:moveTo>
                      <a:pt x="1962" y="12081"/>
                    </a:moveTo>
                    <a:lnTo>
                      <a:pt x="1962" y="12557"/>
                    </a:lnTo>
                    <a:lnTo>
                      <a:pt x="760" y="12557"/>
                    </a:lnTo>
                    <a:lnTo>
                      <a:pt x="760" y="12081"/>
                    </a:lnTo>
                    <a:close/>
                    <a:moveTo>
                      <a:pt x="3704" y="12081"/>
                    </a:moveTo>
                    <a:lnTo>
                      <a:pt x="3704" y="12557"/>
                    </a:lnTo>
                    <a:lnTo>
                      <a:pt x="2492" y="12557"/>
                    </a:lnTo>
                    <a:lnTo>
                      <a:pt x="2492" y="12081"/>
                    </a:lnTo>
                    <a:close/>
                    <a:moveTo>
                      <a:pt x="1962" y="13418"/>
                    </a:moveTo>
                    <a:lnTo>
                      <a:pt x="1962" y="13893"/>
                    </a:lnTo>
                    <a:lnTo>
                      <a:pt x="760" y="13893"/>
                    </a:lnTo>
                    <a:lnTo>
                      <a:pt x="760" y="13418"/>
                    </a:lnTo>
                    <a:close/>
                    <a:moveTo>
                      <a:pt x="3704" y="13418"/>
                    </a:moveTo>
                    <a:lnTo>
                      <a:pt x="3704" y="13893"/>
                    </a:lnTo>
                    <a:lnTo>
                      <a:pt x="2492" y="13893"/>
                    </a:lnTo>
                    <a:lnTo>
                      <a:pt x="2492" y="13418"/>
                    </a:lnTo>
                    <a:close/>
                    <a:moveTo>
                      <a:pt x="0" y="1"/>
                    </a:moveTo>
                    <a:lnTo>
                      <a:pt x="0" y="784"/>
                    </a:lnTo>
                    <a:lnTo>
                      <a:pt x="194" y="784"/>
                    </a:lnTo>
                    <a:lnTo>
                      <a:pt x="194" y="14669"/>
                    </a:lnTo>
                    <a:lnTo>
                      <a:pt x="4268" y="14669"/>
                    </a:lnTo>
                    <a:lnTo>
                      <a:pt x="4268" y="783"/>
                    </a:lnTo>
                    <a:lnTo>
                      <a:pt x="4462" y="783"/>
                    </a:lnTo>
                    <a:lnTo>
                      <a:pt x="446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6" name="Google Shape;3436;p21"/>
              <p:cNvSpPr/>
              <p:nvPr/>
            </p:nvSpPr>
            <p:spPr>
              <a:xfrm flipH="1">
                <a:off x="8984366" y="4672775"/>
                <a:ext cx="119750" cy="470650"/>
              </a:xfrm>
              <a:custGeom>
                <a:avLst/>
                <a:gdLst/>
                <a:ahLst/>
                <a:cxnLst/>
                <a:rect l="l" t="t" r="r" b="b"/>
                <a:pathLst>
                  <a:path w="4790" h="18826" extrusionOk="0">
                    <a:moveTo>
                      <a:pt x="2092" y="4859"/>
                    </a:moveTo>
                    <a:lnTo>
                      <a:pt x="2092" y="7991"/>
                    </a:lnTo>
                    <a:lnTo>
                      <a:pt x="1289" y="7991"/>
                    </a:lnTo>
                    <a:lnTo>
                      <a:pt x="1289" y="4859"/>
                    </a:lnTo>
                    <a:close/>
                    <a:moveTo>
                      <a:pt x="3508" y="4859"/>
                    </a:moveTo>
                    <a:lnTo>
                      <a:pt x="3508" y="7991"/>
                    </a:lnTo>
                    <a:lnTo>
                      <a:pt x="2705" y="7991"/>
                    </a:lnTo>
                    <a:lnTo>
                      <a:pt x="2705" y="4859"/>
                    </a:lnTo>
                    <a:close/>
                    <a:moveTo>
                      <a:pt x="1383" y="9157"/>
                    </a:moveTo>
                    <a:lnTo>
                      <a:pt x="1383" y="12288"/>
                    </a:lnTo>
                    <a:lnTo>
                      <a:pt x="579" y="12288"/>
                    </a:lnTo>
                    <a:lnTo>
                      <a:pt x="579" y="9157"/>
                    </a:lnTo>
                    <a:close/>
                    <a:moveTo>
                      <a:pt x="2801" y="9157"/>
                    </a:moveTo>
                    <a:lnTo>
                      <a:pt x="2801" y="12288"/>
                    </a:lnTo>
                    <a:lnTo>
                      <a:pt x="1996" y="12288"/>
                    </a:lnTo>
                    <a:lnTo>
                      <a:pt x="1996" y="9157"/>
                    </a:lnTo>
                    <a:close/>
                    <a:moveTo>
                      <a:pt x="4218" y="9157"/>
                    </a:moveTo>
                    <a:lnTo>
                      <a:pt x="4218" y="12288"/>
                    </a:lnTo>
                    <a:lnTo>
                      <a:pt x="3414" y="12288"/>
                    </a:lnTo>
                    <a:lnTo>
                      <a:pt x="3414" y="9157"/>
                    </a:lnTo>
                    <a:close/>
                    <a:moveTo>
                      <a:pt x="1383" y="13323"/>
                    </a:moveTo>
                    <a:lnTo>
                      <a:pt x="1383" y="16454"/>
                    </a:lnTo>
                    <a:lnTo>
                      <a:pt x="579" y="16454"/>
                    </a:lnTo>
                    <a:lnTo>
                      <a:pt x="579" y="13323"/>
                    </a:lnTo>
                    <a:close/>
                    <a:moveTo>
                      <a:pt x="2801" y="13323"/>
                    </a:moveTo>
                    <a:lnTo>
                      <a:pt x="2801" y="16454"/>
                    </a:lnTo>
                    <a:lnTo>
                      <a:pt x="1996" y="16454"/>
                    </a:lnTo>
                    <a:lnTo>
                      <a:pt x="1996" y="13323"/>
                    </a:lnTo>
                    <a:close/>
                    <a:moveTo>
                      <a:pt x="4218" y="13323"/>
                    </a:moveTo>
                    <a:lnTo>
                      <a:pt x="4218" y="16454"/>
                    </a:lnTo>
                    <a:lnTo>
                      <a:pt x="3414" y="16454"/>
                    </a:lnTo>
                    <a:lnTo>
                      <a:pt x="3414" y="13323"/>
                    </a:lnTo>
                    <a:close/>
                    <a:moveTo>
                      <a:pt x="2398" y="0"/>
                    </a:moveTo>
                    <a:lnTo>
                      <a:pt x="2305" y="1813"/>
                    </a:lnTo>
                    <a:lnTo>
                      <a:pt x="2116" y="1813"/>
                    </a:lnTo>
                    <a:lnTo>
                      <a:pt x="2116" y="2185"/>
                    </a:lnTo>
                    <a:lnTo>
                      <a:pt x="1661" y="2185"/>
                    </a:lnTo>
                    <a:lnTo>
                      <a:pt x="1661" y="2556"/>
                    </a:lnTo>
                    <a:lnTo>
                      <a:pt x="1066" y="2556"/>
                    </a:lnTo>
                    <a:lnTo>
                      <a:pt x="1066" y="4480"/>
                    </a:lnTo>
                    <a:lnTo>
                      <a:pt x="435" y="4480"/>
                    </a:lnTo>
                    <a:lnTo>
                      <a:pt x="435" y="8370"/>
                    </a:lnTo>
                    <a:lnTo>
                      <a:pt x="1" y="8370"/>
                    </a:lnTo>
                    <a:lnTo>
                      <a:pt x="1" y="18825"/>
                    </a:lnTo>
                    <a:lnTo>
                      <a:pt x="4790" y="18825"/>
                    </a:lnTo>
                    <a:lnTo>
                      <a:pt x="4790" y="8370"/>
                    </a:lnTo>
                    <a:lnTo>
                      <a:pt x="4361" y="8370"/>
                    </a:lnTo>
                    <a:lnTo>
                      <a:pt x="4361" y="4480"/>
                    </a:lnTo>
                    <a:lnTo>
                      <a:pt x="3729" y="4480"/>
                    </a:lnTo>
                    <a:lnTo>
                      <a:pt x="3729" y="2556"/>
                    </a:lnTo>
                    <a:lnTo>
                      <a:pt x="3134" y="2556"/>
                    </a:lnTo>
                    <a:lnTo>
                      <a:pt x="3134" y="2185"/>
                    </a:lnTo>
                    <a:lnTo>
                      <a:pt x="2680" y="2185"/>
                    </a:lnTo>
                    <a:lnTo>
                      <a:pt x="2680" y="1813"/>
                    </a:lnTo>
                    <a:lnTo>
                      <a:pt x="2491" y="1813"/>
                    </a:lnTo>
                    <a:lnTo>
                      <a:pt x="239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7" name="Google Shape;3437;p21"/>
              <p:cNvSpPr/>
              <p:nvPr/>
            </p:nvSpPr>
            <p:spPr>
              <a:xfrm flipH="1">
                <a:off x="8799716" y="4904400"/>
                <a:ext cx="72700" cy="239025"/>
              </a:xfrm>
              <a:custGeom>
                <a:avLst/>
                <a:gdLst/>
                <a:ahLst/>
                <a:cxnLst/>
                <a:rect l="l" t="t" r="r" b="b"/>
                <a:pathLst>
                  <a:path w="2908" h="9561" extrusionOk="0">
                    <a:moveTo>
                      <a:pt x="2415" y="901"/>
                    </a:moveTo>
                    <a:lnTo>
                      <a:pt x="2415" y="1210"/>
                    </a:lnTo>
                    <a:lnTo>
                      <a:pt x="495" y="1210"/>
                    </a:lnTo>
                    <a:lnTo>
                      <a:pt x="495" y="901"/>
                    </a:lnTo>
                    <a:close/>
                    <a:moveTo>
                      <a:pt x="2415" y="1773"/>
                    </a:moveTo>
                    <a:lnTo>
                      <a:pt x="2415" y="2083"/>
                    </a:lnTo>
                    <a:lnTo>
                      <a:pt x="495" y="2083"/>
                    </a:lnTo>
                    <a:lnTo>
                      <a:pt x="495" y="1773"/>
                    </a:lnTo>
                    <a:close/>
                    <a:moveTo>
                      <a:pt x="2415" y="2644"/>
                    </a:moveTo>
                    <a:lnTo>
                      <a:pt x="2415" y="2954"/>
                    </a:lnTo>
                    <a:lnTo>
                      <a:pt x="495" y="2954"/>
                    </a:lnTo>
                    <a:lnTo>
                      <a:pt x="495" y="2644"/>
                    </a:lnTo>
                    <a:close/>
                    <a:moveTo>
                      <a:pt x="2415" y="3514"/>
                    </a:moveTo>
                    <a:lnTo>
                      <a:pt x="2415" y="3825"/>
                    </a:lnTo>
                    <a:lnTo>
                      <a:pt x="495" y="3825"/>
                    </a:lnTo>
                    <a:lnTo>
                      <a:pt x="495" y="3514"/>
                    </a:lnTo>
                    <a:close/>
                    <a:moveTo>
                      <a:pt x="2415" y="4387"/>
                    </a:moveTo>
                    <a:lnTo>
                      <a:pt x="2415" y="4696"/>
                    </a:lnTo>
                    <a:lnTo>
                      <a:pt x="495" y="4696"/>
                    </a:lnTo>
                    <a:lnTo>
                      <a:pt x="495" y="4387"/>
                    </a:lnTo>
                    <a:close/>
                    <a:moveTo>
                      <a:pt x="2415" y="5258"/>
                    </a:moveTo>
                    <a:lnTo>
                      <a:pt x="2415" y="5568"/>
                    </a:lnTo>
                    <a:lnTo>
                      <a:pt x="495" y="5568"/>
                    </a:lnTo>
                    <a:lnTo>
                      <a:pt x="495" y="5258"/>
                    </a:lnTo>
                    <a:close/>
                    <a:moveTo>
                      <a:pt x="2415" y="6129"/>
                    </a:moveTo>
                    <a:lnTo>
                      <a:pt x="2415" y="6439"/>
                    </a:lnTo>
                    <a:lnTo>
                      <a:pt x="495" y="6439"/>
                    </a:lnTo>
                    <a:lnTo>
                      <a:pt x="495" y="6129"/>
                    </a:lnTo>
                    <a:close/>
                    <a:moveTo>
                      <a:pt x="2415" y="7000"/>
                    </a:moveTo>
                    <a:lnTo>
                      <a:pt x="2415" y="7310"/>
                    </a:lnTo>
                    <a:lnTo>
                      <a:pt x="495" y="7310"/>
                    </a:lnTo>
                    <a:lnTo>
                      <a:pt x="495" y="7000"/>
                    </a:lnTo>
                    <a:close/>
                    <a:moveTo>
                      <a:pt x="2415" y="7873"/>
                    </a:moveTo>
                    <a:lnTo>
                      <a:pt x="2415" y="8183"/>
                    </a:lnTo>
                    <a:lnTo>
                      <a:pt x="495" y="8183"/>
                    </a:lnTo>
                    <a:lnTo>
                      <a:pt x="495" y="7873"/>
                    </a:lnTo>
                    <a:close/>
                    <a:moveTo>
                      <a:pt x="2415" y="8743"/>
                    </a:moveTo>
                    <a:lnTo>
                      <a:pt x="2415" y="9053"/>
                    </a:lnTo>
                    <a:lnTo>
                      <a:pt x="495" y="9053"/>
                    </a:lnTo>
                    <a:lnTo>
                      <a:pt x="495" y="8743"/>
                    </a:lnTo>
                    <a:close/>
                    <a:moveTo>
                      <a:pt x="0" y="0"/>
                    </a:moveTo>
                    <a:lnTo>
                      <a:pt x="0" y="510"/>
                    </a:lnTo>
                    <a:lnTo>
                      <a:pt x="126" y="510"/>
                    </a:lnTo>
                    <a:lnTo>
                      <a:pt x="126" y="9560"/>
                    </a:lnTo>
                    <a:lnTo>
                      <a:pt x="2781" y="9560"/>
                    </a:lnTo>
                    <a:lnTo>
                      <a:pt x="2781" y="510"/>
                    </a:lnTo>
                    <a:lnTo>
                      <a:pt x="2907" y="510"/>
                    </a:lnTo>
                    <a:lnTo>
                      <a:pt x="290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8" name="Google Shape;3438;p21"/>
              <p:cNvSpPr/>
              <p:nvPr/>
            </p:nvSpPr>
            <p:spPr>
              <a:xfrm flipH="1">
                <a:off x="8877641" y="4877200"/>
                <a:ext cx="85650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0646" extrusionOk="0">
                    <a:moveTo>
                      <a:pt x="1006" y="616"/>
                    </a:moveTo>
                    <a:lnTo>
                      <a:pt x="1006" y="1314"/>
                    </a:lnTo>
                    <a:lnTo>
                      <a:pt x="309" y="1314"/>
                    </a:lnTo>
                    <a:lnTo>
                      <a:pt x="309" y="616"/>
                    </a:lnTo>
                    <a:close/>
                    <a:moveTo>
                      <a:pt x="2062" y="616"/>
                    </a:moveTo>
                    <a:lnTo>
                      <a:pt x="2062" y="1314"/>
                    </a:lnTo>
                    <a:lnTo>
                      <a:pt x="1365" y="1314"/>
                    </a:lnTo>
                    <a:lnTo>
                      <a:pt x="1365" y="616"/>
                    </a:lnTo>
                    <a:close/>
                    <a:moveTo>
                      <a:pt x="3117" y="616"/>
                    </a:moveTo>
                    <a:lnTo>
                      <a:pt x="3117" y="1314"/>
                    </a:lnTo>
                    <a:lnTo>
                      <a:pt x="2419" y="1314"/>
                    </a:lnTo>
                    <a:lnTo>
                      <a:pt x="2419" y="616"/>
                    </a:lnTo>
                    <a:close/>
                    <a:moveTo>
                      <a:pt x="1006" y="1578"/>
                    </a:moveTo>
                    <a:lnTo>
                      <a:pt x="1006" y="2276"/>
                    </a:lnTo>
                    <a:lnTo>
                      <a:pt x="309" y="2276"/>
                    </a:lnTo>
                    <a:lnTo>
                      <a:pt x="309" y="1578"/>
                    </a:lnTo>
                    <a:close/>
                    <a:moveTo>
                      <a:pt x="3117" y="1578"/>
                    </a:moveTo>
                    <a:lnTo>
                      <a:pt x="3117" y="2276"/>
                    </a:lnTo>
                    <a:lnTo>
                      <a:pt x="2419" y="2276"/>
                    </a:lnTo>
                    <a:lnTo>
                      <a:pt x="2419" y="1578"/>
                    </a:lnTo>
                    <a:close/>
                    <a:moveTo>
                      <a:pt x="1006" y="2540"/>
                    </a:moveTo>
                    <a:lnTo>
                      <a:pt x="1006" y="3236"/>
                    </a:lnTo>
                    <a:lnTo>
                      <a:pt x="309" y="3236"/>
                    </a:lnTo>
                    <a:lnTo>
                      <a:pt x="309" y="2540"/>
                    </a:lnTo>
                    <a:close/>
                    <a:moveTo>
                      <a:pt x="2062" y="2540"/>
                    </a:moveTo>
                    <a:lnTo>
                      <a:pt x="2062" y="3236"/>
                    </a:lnTo>
                    <a:lnTo>
                      <a:pt x="1365" y="3236"/>
                    </a:lnTo>
                    <a:lnTo>
                      <a:pt x="1365" y="2540"/>
                    </a:lnTo>
                    <a:close/>
                    <a:moveTo>
                      <a:pt x="1006" y="3501"/>
                    </a:moveTo>
                    <a:lnTo>
                      <a:pt x="1006" y="4198"/>
                    </a:lnTo>
                    <a:lnTo>
                      <a:pt x="309" y="4198"/>
                    </a:lnTo>
                    <a:lnTo>
                      <a:pt x="309" y="3501"/>
                    </a:lnTo>
                    <a:close/>
                    <a:moveTo>
                      <a:pt x="3117" y="3501"/>
                    </a:moveTo>
                    <a:lnTo>
                      <a:pt x="3117" y="4198"/>
                    </a:lnTo>
                    <a:lnTo>
                      <a:pt x="2419" y="4198"/>
                    </a:lnTo>
                    <a:lnTo>
                      <a:pt x="2419" y="3501"/>
                    </a:lnTo>
                    <a:close/>
                    <a:moveTo>
                      <a:pt x="2062" y="4463"/>
                    </a:moveTo>
                    <a:lnTo>
                      <a:pt x="2062" y="5160"/>
                    </a:lnTo>
                    <a:lnTo>
                      <a:pt x="1365" y="5160"/>
                    </a:lnTo>
                    <a:lnTo>
                      <a:pt x="1365" y="4463"/>
                    </a:lnTo>
                    <a:close/>
                    <a:moveTo>
                      <a:pt x="3117" y="4463"/>
                    </a:moveTo>
                    <a:lnTo>
                      <a:pt x="3117" y="5160"/>
                    </a:lnTo>
                    <a:lnTo>
                      <a:pt x="2419" y="5160"/>
                    </a:lnTo>
                    <a:lnTo>
                      <a:pt x="2419" y="4463"/>
                    </a:lnTo>
                    <a:close/>
                    <a:moveTo>
                      <a:pt x="1006" y="5426"/>
                    </a:moveTo>
                    <a:lnTo>
                      <a:pt x="1006" y="6123"/>
                    </a:lnTo>
                    <a:lnTo>
                      <a:pt x="309" y="6123"/>
                    </a:lnTo>
                    <a:lnTo>
                      <a:pt x="309" y="5426"/>
                    </a:lnTo>
                    <a:close/>
                    <a:moveTo>
                      <a:pt x="2062" y="5426"/>
                    </a:moveTo>
                    <a:lnTo>
                      <a:pt x="2062" y="6123"/>
                    </a:lnTo>
                    <a:lnTo>
                      <a:pt x="1365" y="6123"/>
                    </a:lnTo>
                    <a:lnTo>
                      <a:pt x="1365" y="5426"/>
                    </a:lnTo>
                    <a:close/>
                    <a:moveTo>
                      <a:pt x="2062" y="6388"/>
                    </a:moveTo>
                    <a:lnTo>
                      <a:pt x="2062" y="7085"/>
                    </a:lnTo>
                    <a:lnTo>
                      <a:pt x="1365" y="7085"/>
                    </a:lnTo>
                    <a:lnTo>
                      <a:pt x="1365" y="6388"/>
                    </a:lnTo>
                    <a:close/>
                    <a:moveTo>
                      <a:pt x="3117" y="6388"/>
                    </a:moveTo>
                    <a:lnTo>
                      <a:pt x="3117" y="7085"/>
                    </a:lnTo>
                    <a:lnTo>
                      <a:pt x="2419" y="7085"/>
                    </a:lnTo>
                    <a:lnTo>
                      <a:pt x="2419" y="6388"/>
                    </a:lnTo>
                    <a:close/>
                    <a:moveTo>
                      <a:pt x="1006" y="7349"/>
                    </a:moveTo>
                    <a:lnTo>
                      <a:pt x="1006" y="8046"/>
                    </a:lnTo>
                    <a:lnTo>
                      <a:pt x="309" y="8046"/>
                    </a:lnTo>
                    <a:lnTo>
                      <a:pt x="309" y="7349"/>
                    </a:lnTo>
                    <a:close/>
                    <a:moveTo>
                      <a:pt x="2062" y="7349"/>
                    </a:moveTo>
                    <a:lnTo>
                      <a:pt x="2062" y="8046"/>
                    </a:lnTo>
                    <a:lnTo>
                      <a:pt x="1365" y="8046"/>
                    </a:lnTo>
                    <a:lnTo>
                      <a:pt x="1365" y="7349"/>
                    </a:lnTo>
                    <a:close/>
                    <a:moveTo>
                      <a:pt x="1006" y="8310"/>
                    </a:moveTo>
                    <a:lnTo>
                      <a:pt x="1006" y="9008"/>
                    </a:lnTo>
                    <a:lnTo>
                      <a:pt x="309" y="9008"/>
                    </a:lnTo>
                    <a:lnTo>
                      <a:pt x="309" y="8310"/>
                    </a:lnTo>
                    <a:close/>
                    <a:moveTo>
                      <a:pt x="2062" y="8310"/>
                    </a:moveTo>
                    <a:lnTo>
                      <a:pt x="2062" y="9008"/>
                    </a:lnTo>
                    <a:lnTo>
                      <a:pt x="1365" y="9008"/>
                    </a:lnTo>
                    <a:lnTo>
                      <a:pt x="1365" y="8310"/>
                    </a:lnTo>
                    <a:close/>
                    <a:moveTo>
                      <a:pt x="3117" y="8310"/>
                    </a:moveTo>
                    <a:lnTo>
                      <a:pt x="3117" y="9008"/>
                    </a:lnTo>
                    <a:lnTo>
                      <a:pt x="2419" y="9008"/>
                    </a:lnTo>
                    <a:lnTo>
                      <a:pt x="2419" y="8310"/>
                    </a:lnTo>
                    <a:close/>
                    <a:moveTo>
                      <a:pt x="1006" y="9272"/>
                    </a:moveTo>
                    <a:lnTo>
                      <a:pt x="1006" y="9969"/>
                    </a:lnTo>
                    <a:lnTo>
                      <a:pt x="309" y="9969"/>
                    </a:lnTo>
                    <a:lnTo>
                      <a:pt x="309" y="9272"/>
                    </a:lnTo>
                    <a:close/>
                    <a:moveTo>
                      <a:pt x="3117" y="9272"/>
                    </a:moveTo>
                    <a:lnTo>
                      <a:pt x="3117" y="9969"/>
                    </a:lnTo>
                    <a:lnTo>
                      <a:pt x="2419" y="9969"/>
                    </a:lnTo>
                    <a:lnTo>
                      <a:pt x="2419" y="9272"/>
                    </a:lnTo>
                    <a:close/>
                    <a:moveTo>
                      <a:pt x="0" y="1"/>
                    </a:moveTo>
                    <a:lnTo>
                      <a:pt x="0" y="10646"/>
                    </a:lnTo>
                    <a:lnTo>
                      <a:pt x="3425" y="10646"/>
                    </a:lnTo>
                    <a:lnTo>
                      <a:pt x="342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9" name="Google Shape;3439;p21"/>
              <p:cNvSpPr/>
              <p:nvPr/>
            </p:nvSpPr>
            <p:spPr>
              <a:xfrm flipH="1">
                <a:off x="9061091" y="4877200"/>
                <a:ext cx="85650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0646" extrusionOk="0">
                    <a:moveTo>
                      <a:pt x="1007" y="616"/>
                    </a:moveTo>
                    <a:lnTo>
                      <a:pt x="1007" y="1314"/>
                    </a:lnTo>
                    <a:lnTo>
                      <a:pt x="309" y="1314"/>
                    </a:lnTo>
                    <a:lnTo>
                      <a:pt x="309" y="616"/>
                    </a:lnTo>
                    <a:close/>
                    <a:moveTo>
                      <a:pt x="2063" y="616"/>
                    </a:moveTo>
                    <a:lnTo>
                      <a:pt x="2063" y="1314"/>
                    </a:lnTo>
                    <a:lnTo>
                      <a:pt x="1366" y="1314"/>
                    </a:lnTo>
                    <a:lnTo>
                      <a:pt x="1366" y="616"/>
                    </a:lnTo>
                    <a:close/>
                    <a:moveTo>
                      <a:pt x="3120" y="616"/>
                    </a:moveTo>
                    <a:lnTo>
                      <a:pt x="3120" y="1314"/>
                    </a:lnTo>
                    <a:lnTo>
                      <a:pt x="2422" y="1314"/>
                    </a:lnTo>
                    <a:lnTo>
                      <a:pt x="2422" y="616"/>
                    </a:lnTo>
                    <a:close/>
                    <a:moveTo>
                      <a:pt x="1007" y="1578"/>
                    </a:moveTo>
                    <a:lnTo>
                      <a:pt x="1007" y="2276"/>
                    </a:lnTo>
                    <a:lnTo>
                      <a:pt x="309" y="2276"/>
                    </a:lnTo>
                    <a:lnTo>
                      <a:pt x="309" y="1578"/>
                    </a:lnTo>
                    <a:close/>
                    <a:moveTo>
                      <a:pt x="3120" y="1578"/>
                    </a:moveTo>
                    <a:lnTo>
                      <a:pt x="3120" y="2276"/>
                    </a:lnTo>
                    <a:lnTo>
                      <a:pt x="2422" y="2276"/>
                    </a:lnTo>
                    <a:lnTo>
                      <a:pt x="2422" y="1578"/>
                    </a:lnTo>
                    <a:close/>
                    <a:moveTo>
                      <a:pt x="1007" y="2540"/>
                    </a:moveTo>
                    <a:lnTo>
                      <a:pt x="1007" y="3236"/>
                    </a:lnTo>
                    <a:lnTo>
                      <a:pt x="309" y="3236"/>
                    </a:lnTo>
                    <a:lnTo>
                      <a:pt x="309" y="2540"/>
                    </a:lnTo>
                    <a:close/>
                    <a:moveTo>
                      <a:pt x="2063" y="2540"/>
                    </a:moveTo>
                    <a:lnTo>
                      <a:pt x="2063" y="3236"/>
                    </a:lnTo>
                    <a:lnTo>
                      <a:pt x="1366" y="3236"/>
                    </a:lnTo>
                    <a:lnTo>
                      <a:pt x="1366" y="2540"/>
                    </a:lnTo>
                    <a:close/>
                    <a:moveTo>
                      <a:pt x="1007" y="3501"/>
                    </a:moveTo>
                    <a:lnTo>
                      <a:pt x="1007" y="4198"/>
                    </a:lnTo>
                    <a:lnTo>
                      <a:pt x="309" y="4198"/>
                    </a:lnTo>
                    <a:lnTo>
                      <a:pt x="309" y="3501"/>
                    </a:lnTo>
                    <a:close/>
                    <a:moveTo>
                      <a:pt x="3120" y="3501"/>
                    </a:moveTo>
                    <a:lnTo>
                      <a:pt x="3120" y="4198"/>
                    </a:lnTo>
                    <a:lnTo>
                      <a:pt x="2422" y="4198"/>
                    </a:lnTo>
                    <a:lnTo>
                      <a:pt x="2422" y="3501"/>
                    </a:lnTo>
                    <a:close/>
                    <a:moveTo>
                      <a:pt x="2063" y="4463"/>
                    </a:moveTo>
                    <a:lnTo>
                      <a:pt x="2063" y="5160"/>
                    </a:lnTo>
                    <a:lnTo>
                      <a:pt x="1366" y="5160"/>
                    </a:lnTo>
                    <a:lnTo>
                      <a:pt x="1366" y="4463"/>
                    </a:lnTo>
                    <a:close/>
                    <a:moveTo>
                      <a:pt x="3120" y="4463"/>
                    </a:moveTo>
                    <a:lnTo>
                      <a:pt x="3120" y="5160"/>
                    </a:lnTo>
                    <a:lnTo>
                      <a:pt x="2422" y="5160"/>
                    </a:lnTo>
                    <a:lnTo>
                      <a:pt x="2422" y="4463"/>
                    </a:lnTo>
                    <a:close/>
                    <a:moveTo>
                      <a:pt x="1007" y="5426"/>
                    </a:moveTo>
                    <a:lnTo>
                      <a:pt x="1007" y="6123"/>
                    </a:lnTo>
                    <a:lnTo>
                      <a:pt x="309" y="6123"/>
                    </a:lnTo>
                    <a:lnTo>
                      <a:pt x="309" y="5426"/>
                    </a:lnTo>
                    <a:close/>
                    <a:moveTo>
                      <a:pt x="2063" y="5426"/>
                    </a:moveTo>
                    <a:lnTo>
                      <a:pt x="2063" y="6123"/>
                    </a:lnTo>
                    <a:lnTo>
                      <a:pt x="1366" y="6123"/>
                    </a:lnTo>
                    <a:lnTo>
                      <a:pt x="1366" y="5426"/>
                    </a:lnTo>
                    <a:close/>
                    <a:moveTo>
                      <a:pt x="2063" y="6388"/>
                    </a:moveTo>
                    <a:lnTo>
                      <a:pt x="2063" y="7085"/>
                    </a:lnTo>
                    <a:lnTo>
                      <a:pt x="1366" y="7085"/>
                    </a:lnTo>
                    <a:lnTo>
                      <a:pt x="1366" y="6388"/>
                    </a:lnTo>
                    <a:close/>
                    <a:moveTo>
                      <a:pt x="3120" y="6388"/>
                    </a:moveTo>
                    <a:lnTo>
                      <a:pt x="3120" y="7085"/>
                    </a:lnTo>
                    <a:lnTo>
                      <a:pt x="2422" y="7085"/>
                    </a:lnTo>
                    <a:lnTo>
                      <a:pt x="2422" y="6388"/>
                    </a:lnTo>
                    <a:close/>
                    <a:moveTo>
                      <a:pt x="1007" y="7349"/>
                    </a:moveTo>
                    <a:lnTo>
                      <a:pt x="1007" y="8046"/>
                    </a:lnTo>
                    <a:lnTo>
                      <a:pt x="309" y="8046"/>
                    </a:lnTo>
                    <a:lnTo>
                      <a:pt x="309" y="7349"/>
                    </a:lnTo>
                    <a:close/>
                    <a:moveTo>
                      <a:pt x="2063" y="7349"/>
                    </a:moveTo>
                    <a:lnTo>
                      <a:pt x="2063" y="8046"/>
                    </a:lnTo>
                    <a:lnTo>
                      <a:pt x="1366" y="8046"/>
                    </a:lnTo>
                    <a:lnTo>
                      <a:pt x="1366" y="7349"/>
                    </a:lnTo>
                    <a:close/>
                    <a:moveTo>
                      <a:pt x="1007" y="8310"/>
                    </a:moveTo>
                    <a:lnTo>
                      <a:pt x="1007" y="9008"/>
                    </a:lnTo>
                    <a:lnTo>
                      <a:pt x="309" y="9008"/>
                    </a:lnTo>
                    <a:lnTo>
                      <a:pt x="309" y="8310"/>
                    </a:lnTo>
                    <a:close/>
                    <a:moveTo>
                      <a:pt x="2063" y="8310"/>
                    </a:moveTo>
                    <a:lnTo>
                      <a:pt x="2063" y="9008"/>
                    </a:lnTo>
                    <a:lnTo>
                      <a:pt x="1366" y="9008"/>
                    </a:lnTo>
                    <a:lnTo>
                      <a:pt x="1366" y="8310"/>
                    </a:lnTo>
                    <a:close/>
                    <a:moveTo>
                      <a:pt x="3120" y="8310"/>
                    </a:moveTo>
                    <a:lnTo>
                      <a:pt x="3120" y="9008"/>
                    </a:lnTo>
                    <a:lnTo>
                      <a:pt x="2422" y="9008"/>
                    </a:lnTo>
                    <a:lnTo>
                      <a:pt x="2422" y="8310"/>
                    </a:lnTo>
                    <a:close/>
                    <a:moveTo>
                      <a:pt x="1007" y="9272"/>
                    </a:moveTo>
                    <a:lnTo>
                      <a:pt x="1007" y="9969"/>
                    </a:lnTo>
                    <a:lnTo>
                      <a:pt x="309" y="9969"/>
                    </a:lnTo>
                    <a:lnTo>
                      <a:pt x="309" y="9272"/>
                    </a:lnTo>
                    <a:close/>
                    <a:moveTo>
                      <a:pt x="3120" y="9272"/>
                    </a:moveTo>
                    <a:lnTo>
                      <a:pt x="3120" y="9969"/>
                    </a:lnTo>
                    <a:lnTo>
                      <a:pt x="2422" y="9969"/>
                    </a:lnTo>
                    <a:lnTo>
                      <a:pt x="2422" y="9272"/>
                    </a:lnTo>
                    <a:close/>
                    <a:moveTo>
                      <a:pt x="1" y="1"/>
                    </a:moveTo>
                    <a:lnTo>
                      <a:pt x="1" y="10646"/>
                    </a:lnTo>
                    <a:lnTo>
                      <a:pt x="3425" y="10646"/>
                    </a:lnTo>
                    <a:lnTo>
                      <a:pt x="342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0" name="Google Shape;3440;p21"/>
              <p:cNvSpPr/>
              <p:nvPr/>
            </p:nvSpPr>
            <p:spPr>
              <a:xfrm flipH="1">
                <a:off x="8734038" y="4988750"/>
                <a:ext cx="49750" cy="154600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6184" extrusionOk="0">
                    <a:moveTo>
                      <a:pt x="584" y="358"/>
                    </a:moveTo>
                    <a:lnTo>
                      <a:pt x="584" y="762"/>
                    </a:lnTo>
                    <a:lnTo>
                      <a:pt x="180" y="762"/>
                    </a:lnTo>
                    <a:lnTo>
                      <a:pt x="180" y="358"/>
                    </a:lnTo>
                    <a:close/>
                    <a:moveTo>
                      <a:pt x="1197" y="358"/>
                    </a:moveTo>
                    <a:lnTo>
                      <a:pt x="1197" y="762"/>
                    </a:lnTo>
                    <a:lnTo>
                      <a:pt x="793" y="762"/>
                    </a:lnTo>
                    <a:lnTo>
                      <a:pt x="793" y="358"/>
                    </a:lnTo>
                    <a:close/>
                    <a:moveTo>
                      <a:pt x="1811" y="358"/>
                    </a:moveTo>
                    <a:lnTo>
                      <a:pt x="1811" y="762"/>
                    </a:lnTo>
                    <a:lnTo>
                      <a:pt x="1405" y="762"/>
                    </a:lnTo>
                    <a:lnTo>
                      <a:pt x="1405" y="358"/>
                    </a:lnTo>
                    <a:close/>
                    <a:moveTo>
                      <a:pt x="584" y="917"/>
                    </a:moveTo>
                    <a:lnTo>
                      <a:pt x="584" y="1321"/>
                    </a:lnTo>
                    <a:lnTo>
                      <a:pt x="180" y="1321"/>
                    </a:lnTo>
                    <a:lnTo>
                      <a:pt x="180" y="917"/>
                    </a:lnTo>
                    <a:close/>
                    <a:moveTo>
                      <a:pt x="1811" y="917"/>
                    </a:moveTo>
                    <a:lnTo>
                      <a:pt x="1811" y="1321"/>
                    </a:lnTo>
                    <a:lnTo>
                      <a:pt x="1405" y="1321"/>
                    </a:lnTo>
                    <a:lnTo>
                      <a:pt x="1405" y="917"/>
                    </a:lnTo>
                    <a:close/>
                    <a:moveTo>
                      <a:pt x="584" y="1475"/>
                    </a:moveTo>
                    <a:lnTo>
                      <a:pt x="584" y="1880"/>
                    </a:lnTo>
                    <a:lnTo>
                      <a:pt x="180" y="1880"/>
                    </a:lnTo>
                    <a:lnTo>
                      <a:pt x="180" y="1475"/>
                    </a:lnTo>
                    <a:close/>
                    <a:moveTo>
                      <a:pt x="1197" y="1475"/>
                    </a:moveTo>
                    <a:lnTo>
                      <a:pt x="1197" y="1880"/>
                    </a:lnTo>
                    <a:lnTo>
                      <a:pt x="793" y="1880"/>
                    </a:lnTo>
                    <a:lnTo>
                      <a:pt x="793" y="1475"/>
                    </a:lnTo>
                    <a:close/>
                    <a:moveTo>
                      <a:pt x="584" y="2034"/>
                    </a:moveTo>
                    <a:lnTo>
                      <a:pt x="584" y="2438"/>
                    </a:lnTo>
                    <a:lnTo>
                      <a:pt x="180" y="2438"/>
                    </a:lnTo>
                    <a:lnTo>
                      <a:pt x="180" y="2034"/>
                    </a:lnTo>
                    <a:close/>
                    <a:moveTo>
                      <a:pt x="1811" y="2034"/>
                    </a:moveTo>
                    <a:lnTo>
                      <a:pt x="1811" y="2438"/>
                    </a:lnTo>
                    <a:lnTo>
                      <a:pt x="1405" y="2438"/>
                    </a:lnTo>
                    <a:lnTo>
                      <a:pt x="1405" y="2034"/>
                    </a:lnTo>
                    <a:close/>
                    <a:moveTo>
                      <a:pt x="1197" y="2593"/>
                    </a:moveTo>
                    <a:lnTo>
                      <a:pt x="1197" y="2997"/>
                    </a:lnTo>
                    <a:lnTo>
                      <a:pt x="793" y="2997"/>
                    </a:lnTo>
                    <a:lnTo>
                      <a:pt x="793" y="2593"/>
                    </a:lnTo>
                    <a:close/>
                    <a:moveTo>
                      <a:pt x="1811" y="2593"/>
                    </a:moveTo>
                    <a:lnTo>
                      <a:pt x="1811" y="2997"/>
                    </a:lnTo>
                    <a:lnTo>
                      <a:pt x="1405" y="2997"/>
                    </a:lnTo>
                    <a:lnTo>
                      <a:pt x="1405" y="2593"/>
                    </a:lnTo>
                    <a:close/>
                    <a:moveTo>
                      <a:pt x="584" y="3151"/>
                    </a:moveTo>
                    <a:lnTo>
                      <a:pt x="584" y="3556"/>
                    </a:lnTo>
                    <a:lnTo>
                      <a:pt x="180" y="3556"/>
                    </a:lnTo>
                    <a:lnTo>
                      <a:pt x="180" y="3151"/>
                    </a:lnTo>
                    <a:close/>
                    <a:moveTo>
                      <a:pt x="1197" y="3151"/>
                    </a:moveTo>
                    <a:lnTo>
                      <a:pt x="1197" y="3556"/>
                    </a:lnTo>
                    <a:lnTo>
                      <a:pt x="793" y="3556"/>
                    </a:lnTo>
                    <a:lnTo>
                      <a:pt x="793" y="3151"/>
                    </a:lnTo>
                    <a:close/>
                    <a:moveTo>
                      <a:pt x="0" y="1"/>
                    </a:moveTo>
                    <a:lnTo>
                      <a:pt x="0" y="6184"/>
                    </a:lnTo>
                    <a:lnTo>
                      <a:pt x="1989" y="6184"/>
                    </a:lnTo>
                    <a:lnTo>
                      <a:pt x="198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1" name="Google Shape;3441;p21"/>
              <p:cNvSpPr/>
              <p:nvPr/>
            </p:nvSpPr>
            <p:spPr>
              <a:xfrm flipH="1">
                <a:off x="8968741" y="4852500"/>
                <a:ext cx="85650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1637" extrusionOk="0">
                    <a:moveTo>
                      <a:pt x="1494" y="1647"/>
                    </a:moveTo>
                    <a:lnTo>
                      <a:pt x="1494" y="3887"/>
                    </a:lnTo>
                    <a:lnTo>
                      <a:pt x="920" y="3887"/>
                    </a:lnTo>
                    <a:lnTo>
                      <a:pt x="920" y="1647"/>
                    </a:lnTo>
                    <a:close/>
                    <a:moveTo>
                      <a:pt x="2508" y="1647"/>
                    </a:moveTo>
                    <a:lnTo>
                      <a:pt x="2508" y="3887"/>
                    </a:lnTo>
                    <a:lnTo>
                      <a:pt x="1933" y="3887"/>
                    </a:lnTo>
                    <a:lnTo>
                      <a:pt x="1933" y="1647"/>
                    </a:lnTo>
                    <a:close/>
                    <a:moveTo>
                      <a:pt x="987" y="4720"/>
                    </a:moveTo>
                    <a:lnTo>
                      <a:pt x="987" y="6960"/>
                    </a:lnTo>
                    <a:lnTo>
                      <a:pt x="411" y="6960"/>
                    </a:lnTo>
                    <a:lnTo>
                      <a:pt x="411" y="4720"/>
                    </a:lnTo>
                    <a:close/>
                    <a:moveTo>
                      <a:pt x="2001" y="4720"/>
                    </a:moveTo>
                    <a:lnTo>
                      <a:pt x="2001" y="6960"/>
                    </a:lnTo>
                    <a:lnTo>
                      <a:pt x="1427" y="6960"/>
                    </a:lnTo>
                    <a:lnTo>
                      <a:pt x="1427" y="4720"/>
                    </a:lnTo>
                    <a:close/>
                    <a:moveTo>
                      <a:pt x="3015" y="4720"/>
                    </a:moveTo>
                    <a:lnTo>
                      <a:pt x="3015" y="6960"/>
                    </a:lnTo>
                    <a:lnTo>
                      <a:pt x="2441" y="6960"/>
                    </a:lnTo>
                    <a:lnTo>
                      <a:pt x="2441" y="4720"/>
                    </a:lnTo>
                    <a:close/>
                    <a:moveTo>
                      <a:pt x="987" y="7699"/>
                    </a:moveTo>
                    <a:lnTo>
                      <a:pt x="987" y="9939"/>
                    </a:lnTo>
                    <a:lnTo>
                      <a:pt x="411" y="9939"/>
                    </a:lnTo>
                    <a:lnTo>
                      <a:pt x="411" y="7699"/>
                    </a:lnTo>
                    <a:close/>
                    <a:moveTo>
                      <a:pt x="2001" y="7699"/>
                    </a:moveTo>
                    <a:lnTo>
                      <a:pt x="2001" y="9939"/>
                    </a:lnTo>
                    <a:lnTo>
                      <a:pt x="1427" y="9939"/>
                    </a:lnTo>
                    <a:lnTo>
                      <a:pt x="1427" y="7699"/>
                    </a:lnTo>
                    <a:close/>
                    <a:moveTo>
                      <a:pt x="3015" y="7699"/>
                    </a:moveTo>
                    <a:lnTo>
                      <a:pt x="3015" y="9939"/>
                    </a:lnTo>
                    <a:lnTo>
                      <a:pt x="2441" y="9939"/>
                    </a:lnTo>
                    <a:lnTo>
                      <a:pt x="2441" y="7699"/>
                    </a:lnTo>
                    <a:close/>
                    <a:moveTo>
                      <a:pt x="761" y="0"/>
                    </a:moveTo>
                    <a:lnTo>
                      <a:pt x="761" y="1376"/>
                    </a:lnTo>
                    <a:lnTo>
                      <a:pt x="309" y="1376"/>
                    </a:lnTo>
                    <a:lnTo>
                      <a:pt x="309" y="4159"/>
                    </a:lnTo>
                    <a:lnTo>
                      <a:pt x="1" y="4159"/>
                    </a:lnTo>
                    <a:lnTo>
                      <a:pt x="1" y="11636"/>
                    </a:lnTo>
                    <a:lnTo>
                      <a:pt x="3425" y="11636"/>
                    </a:lnTo>
                    <a:lnTo>
                      <a:pt x="3425" y="4159"/>
                    </a:lnTo>
                    <a:lnTo>
                      <a:pt x="3116" y="4159"/>
                    </a:lnTo>
                    <a:lnTo>
                      <a:pt x="3116" y="1376"/>
                    </a:lnTo>
                    <a:lnTo>
                      <a:pt x="2664" y="1376"/>
                    </a:lnTo>
                    <a:lnTo>
                      <a:pt x="266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2" name="Google Shape;3442;p21"/>
              <p:cNvSpPr/>
              <p:nvPr/>
            </p:nvSpPr>
            <p:spPr>
              <a:xfrm flipH="1">
                <a:off x="8484750" y="4877275"/>
                <a:ext cx="85650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0646" extrusionOk="0">
                    <a:moveTo>
                      <a:pt x="1006" y="615"/>
                    </a:moveTo>
                    <a:lnTo>
                      <a:pt x="1006" y="1312"/>
                    </a:lnTo>
                    <a:lnTo>
                      <a:pt x="309" y="1312"/>
                    </a:lnTo>
                    <a:lnTo>
                      <a:pt x="309" y="615"/>
                    </a:lnTo>
                    <a:close/>
                    <a:moveTo>
                      <a:pt x="2063" y="615"/>
                    </a:moveTo>
                    <a:lnTo>
                      <a:pt x="2063" y="1312"/>
                    </a:lnTo>
                    <a:lnTo>
                      <a:pt x="1365" y="1312"/>
                    </a:lnTo>
                    <a:lnTo>
                      <a:pt x="1365" y="615"/>
                    </a:lnTo>
                    <a:close/>
                    <a:moveTo>
                      <a:pt x="3117" y="615"/>
                    </a:moveTo>
                    <a:lnTo>
                      <a:pt x="3117" y="1312"/>
                    </a:lnTo>
                    <a:lnTo>
                      <a:pt x="2419" y="1312"/>
                    </a:lnTo>
                    <a:lnTo>
                      <a:pt x="2419" y="615"/>
                    </a:lnTo>
                    <a:close/>
                    <a:moveTo>
                      <a:pt x="1006" y="1578"/>
                    </a:moveTo>
                    <a:lnTo>
                      <a:pt x="1006" y="2276"/>
                    </a:lnTo>
                    <a:lnTo>
                      <a:pt x="309" y="2276"/>
                    </a:lnTo>
                    <a:lnTo>
                      <a:pt x="309" y="1578"/>
                    </a:lnTo>
                    <a:close/>
                    <a:moveTo>
                      <a:pt x="3117" y="1578"/>
                    </a:moveTo>
                    <a:lnTo>
                      <a:pt x="3117" y="2276"/>
                    </a:lnTo>
                    <a:lnTo>
                      <a:pt x="2419" y="2276"/>
                    </a:lnTo>
                    <a:lnTo>
                      <a:pt x="2419" y="1578"/>
                    </a:lnTo>
                    <a:close/>
                    <a:moveTo>
                      <a:pt x="2063" y="2540"/>
                    </a:moveTo>
                    <a:lnTo>
                      <a:pt x="2063" y="3236"/>
                    </a:lnTo>
                    <a:lnTo>
                      <a:pt x="1365" y="3236"/>
                    </a:lnTo>
                    <a:lnTo>
                      <a:pt x="1365" y="2540"/>
                    </a:lnTo>
                    <a:close/>
                    <a:moveTo>
                      <a:pt x="3117" y="2540"/>
                    </a:moveTo>
                    <a:lnTo>
                      <a:pt x="3117" y="3236"/>
                    </a:lnTo>
                    <a:lnTo>
                      <a:pt x="2419" y="3236"/>
                    </a:lnTo>
                    <a:lnTo>
                      <a:pt x="2419" y="2540"/>
                    </a:lnTo>
                    <a:close/>
                    <a:moveTo>
                      <a:pt x="1006" y="3501"/>
                    </a:moveTo>
                    <a:lnTo>
                      <a:pt x="1006" y="4198"/>
                    </a:lnTo>
                    <a:lnTo>
                      <a:pt x="309" y="4198"/>
                    </a:lnTo>
                    <a:lnTo>
                      <a:pt x="309" y="3501"/>
                    </a:lnTo>
                    <a:close/>
                    <a:moveTo>
                      <a:pt x="3117" y="3501"/>
                    </a:moveTo>
                    <a:lnTo>
                      <a:pt x="3117" y="4198"/>
                    </a:lnTo>
                    <a:lnTo>
                      <a:pt x="2419" y="4198"/>
                    </a:lnTo>
                    <a:lnTo>
                      <a:pt x="2419" y="3501"/>
                    </a:lnTo>
                    <a:close/>
                    <a:moveTo>
                      <a:pt x="1006" y="4463"/>
                    </a:moveTo>
                    <a:lnTo>
                      <a:pt x="1006" y="5160"/>
                    </a:lnTo>
                    <a:lnTo>
                      <a:pt x="309" y="5160"/>
                    </a:lnTo>
                    <a:lnTo>
                      <a:pt x="309" y="4463"/>
                    </a:lnTo>
                    <a:close/>
                    <a:moveTo>
                      <a:pt x="2063" y="4463"/>
                    </a:moveTo>
                    <a:lnTo>
                      <a:pt x="2063" y="5160"/>
                    </a:lnTo>
                    <a:lnTo>
                      <a:pt x="1365" y="5160"/>
                    </a:lnTo>
                    <a:lnTo>
                      <a:pt x="1365" y="4463"/>
                    </a:lnTo>
                    <a:close/>
                    <a:moveTo>
                      <a:pt x="2063" y="5424"/>
                    </a:moveTo>
                    <a:lnTo>
                      <a:pt x="2063" y="6122"/>
                    </a:lnTo>
                    <a:lnTo>
                      <a:pt x="1365" y="6122"/>
                    </a:lnTo>
                    <a:lnTo>
                      <a:pt x="1365" y="5424"/>
                    </a:lnTo>
                    <a:close/>
                    <a:moveTo>
                      <a:pt x="3117" y="5424"/>
                    </a:moveTo>
                    <a:lnTo>
                      <a:pt x="3117" y="6122"/>
                    </a:lnTo>
                    <a:lnTo>
                      <a:pt x="2419" y="6122"/>
                    </a:lnTo>
                    <a:lnTo>
                      <a:pt x="2419" y="5424"/>
                    </a:lnTo>
                    <a:close/>
                    <a:moveTo>
                      <a:pt x="1006" y="6388"/>
                    </a:moveTo>
                    <a:lnTo>
                      <a:pt x="1006" y="7085"/>
                    </a:lnTo>
                    <a:lnTo>
                      <a:pt x="309" y="7085"/>
                    </a:lnTo>
                    <a:lnTo>
                      <a:pt x="309" y="6388"/>
                    </a:lnTo>
                    <a:close/>
                    <a:moveTo>
                      <a:pt x="2063" y="6388"/>
                    </a:moveTo>
                    <a:lnTo>
                      <a:pt x="2063" y="7085"/>
                    </a:lnTo>
                    <a:lnTo>
                      <a:pt x="1365" y="7085"/>
                    </a:lnTo>
                    <a:lnTo>
                      <a:pt x="1365" y="6388"/>
                    </a:lnTo>
                    <a:close/>
                    <a:moveTo>
                      <a:pt x="2063" y="7348"/>
                    </a:moveTo>
                    <a:lnTo>
                      <a:pt x="2063" y="8046"/>
                    </a:lnTo>
                    <a:lnTo>
                      <a:pt x="1365" y="8046"/>
                    </a:lnTo>
                    <a:lnTo>
                      <a:pt x="1365" y="7348"/>
                    </a:lnTo>
                    <a:close/>
                    <a:moveTo>
                      <a:pt x="3117" y="7348"/>
                    </a:moveTo>
                    <a:lnTo>
                      <a:pt x="3117" y="8046"/>
                    </a:lnTo>
                    <a:lnTo>
                      <a:pt x="2419" y="8046"/>
                    </a:lnTo>
                    <a:lnTo>
                      <a:pt x="2419" y="7348"/>
                    </a:lnTo>
                    <a:close/>
                    <a:moveTo>
                      <a:pt x="1006" y="8310"/>
                    </a:moveTo>
                    <a:lnTo>
                      <a:pt x="1006" y="9008"/>
                    </a:lnTo>
                    <a:lnTo>
                      <a:pt x="309" y="9008"/>
                    </a:lnTo>
                    <a:lnTo>
                      <a:pt x="309" y="8310"/>
                    </a:lnTo>
                    <a:close/>
                    <a:moveTo>
                      <a:pt x="2063" y="8310"/>
                    </a:moveTo>
                    <a:lnTo>
                      <a:pt x="2063" y="9008"/>
                    </a:lnTo>
                    <a:lnTo>
                      <a:pt x="1365" y="9008"/>
                    </a:lnTo>
                    <a:lnTo>
                      <a:pt x="1365" y="8310"/>
                    </a:lnTo>
                    <a:close/>
                    <a:moveTo>
                      <a:pt x="3117" y="8310"/>
                    </a:moveTo>
                    <a:lnTo>
                      <a:pt x="3117" y="9008"/>
                    </a:lnTo>
                    <a:lnTo>
                      <a:pt x="2419" y="9008"/>
                    </a:lnTo>
                    <a:lnTo>
                      <a:pt x="2419" y="8310"/>
                    </a:lnTo>
                    <a:close/>
                    <a:moveTo>
                      <a:pt x="1006" y="9272"/>
                    </a:moveTo>
                    <a:lnTo>
                      <a:pt x="1006" y="9969"/>
                    </a:lnTo>
                    <a:lnTo>
                      <a:pt x="309" y="9969"/>
                    </a:lnTo>
                    <a:lnTo>
                      <a:pt x="309" y="9272"/>
                    </a:lnTo>
                    <a:close/>
                    <a:moveTo>
                      <a:pt x="3117" y="9272"/>
                    </a:moveTo>
                    <a:lnTo>
                      <a:pt x="3117" y="9969"/>
                    </a:lnTo>
                    <a:lnTo>
                      <a:pt x="2419" y="9969"/>
                    </a:lnTo>
                    <a:lnTo>
                      <a:pt x="2419" y="9272"/>
                    </a:lnTo>
                    <a:close/>
                    <a:moveTo>
                      <a:pt x="0" y="1"/>
                    </a:moveTo>
                    <a:lnTo>
                      <a:pt x="0" y="10646"/>
                    </a:lnTo>
                    <a:lnTo>
                      <a:pt x="3425" y="10646"/>
                    </a:lnTo>
                    <a:lnTo>
                      <a:pt x="342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3" name="Google Shape;3443;p21"/>
              <p:cNvSpPr/>
              <p:nvPr/>
            </p:nvSpPr>
            <p:spPr>
              <a:xfrm flipH="1">
                <a:off x="8577100" y="4852575"/>
                <a:ext cx="85650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1637" extrusionOk="0">
                    <a:moveTo>
                      <a:pt x="1492" y="1647"/>
                    </a:moveTo>
                    <a:lnTo>
                      <a:pt x="1492" y="3887"/>
                    </a:lnTo>
                    <a:lnTo>
                      <a:pt x="918" y="3887"/>
                    </a:lnTo>
                    <a:lnTo>
                      <a:pt x="918" y="1647"/>
                    </a:lnTo>
                    <a:close/>
                    <a:moveTo>
                      <a:pt x="2509" y="1647"/>
                    </a:moveTo>
                    <a:lnTo>
                      <a:pt x="2509" y="3887"/>
                    </a:lnTo>
                    <a:lnTo>
                      <a:pt x="1933" y="3887"/>
                    </a:lnTo>
                    <a:lnTo>
                      <a:pt x="1933" y="1647"/>
                    </a:lnTo>
                    <a:close/>
                    <a:moveTo>
                      <a:pt x="986" y="4720"/>
                    </a:moveTo>
                    <a:lnTo>
                      <a:pt x="986" y="6960"/>
                    </a:lnTo>
                    <a:lnTo>
                      <a:pt x="412" y="6960"/>
                    </a:lnTo>
                    <a:lnTo>
                      <a:pt x="412" y="4720"/>
                    </a:lnTo>
                    <a:close/>
                    <a:moveTo>
                      <a:pt x="2001" y="4720"/>
                    </a:moveTo>
                    <a:lnTo>
                      <a:pt x="2001" y="6960"/>
                    </a:lnTo>
                    <a:lnTo>
                      <a:pt x="1427" y="6960"/>
                    </a:lnTo>
                    <a:lnTo>
                      <a:pt x="1427" y="4720"/>
                    </a:lnTo>
                    <a:close/>
                    <a:moveTo>
                      <a:pt x="3015" y="4720"/>
                    </a:moveTo>
                    <a:lnTo>
                      <a:pt x="3015" y="6960"/>
                    </a:lnTo>
                    <a:lnTo>
                      <a:pt x="2441" y="6960"/>
                    </a:lnTo>
                    <a:lnTo>
                      <a:pt x="2441" y="4720"/>
                    </a:lnTo>
                    <a:close/>
                    <a:moveTo>
                      <a:pt x="986" y="7699"/>
                    </a:moveTo>
                    <a:lnTo>
                      <a:pt x="986" y="9939"/>
                    </a:lnTo>
                    <a:lnTo>
                      <a:pt x="412" y="9939"/>
                    </a:lnTo>
                    <a:lnTo>
                      <a:pt x="412" y="7699"/>
                    </a:lnTo>
                    <a:close/>
                    <a:moveTo>
                      <a:pt x="2001" y="7699"/>
                    </a:moveTo>
                    <a:lnTo>
                      <a:pt x="2001" y="9939"/>
                    </a:lnTo>
                    <a:lnTo>
                      <a:pt x="1427" y="9939"/>
                    </a:lnTo>
                    <a:lnTo>
                      <a:pt x="1427" y="7699"/>
                    </a:lnTo>
                    <a:close/>
                    <a:moveTo>
                      <a:pt x="3015" y="7699"/>
                    </a:moveTo>
                    <a:lnTo>
                      <a:pt x="3015" y="9939"/>
                    </a:lnTo>
                    <a:lnTo>
                      <a:pt x="2441" y="9939"/>
                    </a:lnTo>
                    <a:lnTo>
                      <a:pt x="2441" y="7699"/>
                    </a:lnTo>
                    <a:close/>
                    <a:moveTo>
                      <a:pt x="761" y="0"/>
                    </a:moveTo>
                    <a:lnTo>
                      <a:pt x="761" y="1376"/>
                    </a:lnTo>
                    <a:lnTo>
                      <a:pt x="312" y="1376"/>
                    </a:lnTo>
                    <a:lnTo>
                      <a:pt x="312" y="4159"/>
                    </a:lnTo>
                    <a:lnTo>
                      <a:pt x="1" y="4159"/>
                    </a:lnTo>
                    <a:lnTo>
                      <a:pt x="1" y="11636"/>
                    </a:lnTo>
                    <a:lnTo>
                      <a:pt x="3425" y="11636"/>
                    </a:lnTo>
                    <a:lnTo>
                      <a:pt x="3425" y="4159"/>
                    </a:lnTo>
                    <a:lnTo>
                      <a:pt x="3115" y="4159"/>
                    </a:lnTo>
                    <a:lnTo>
                      <a:pt x="3115" y="1376"/>
                    </a:lnTo>
                    <a:lnTo>
                      <a:pt x="2663" y="1376"/>
                    </a:lnTo>
                    <a:lnTo>
                      <a:pt x="266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4" name="Google Shape;3444;p21"/>
              <p:cNvSpPr/>
              <p:nvPr/>
            </p:nvSpPr>
            <p:spPr>
              <a:xfrm flipH="1">
                <a:off x="8392675" y="4839725"/>
                <a:ext cx="92400" cy="303775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12151" extrusionOk="0">
                    <a:moveTo>
                      <a:pt x="1625" y="1146"/>
                    </a:moveTo>
                    <a:lnTo>
                      <a:pt x="1625" y="1539"/>
                    </a:lnTo>
                    <a:lnTo>
                      <a:pt x="629" y="1539"/>
                    </a:lnTo>
                    <a:lnTo>
                      <a:pt x="629" y="1146"/>
                    </a:lnTo>
                    <a:close/>
                    <a:moveTo>
                      <a:pt x="3070" y="1146"/>
                    </a:moveTo>
                    <a:lnTo>
                      <a:pt x="3070" y="1539"/>
                    </a:lnTo>
                    <a:lnTo>
                      <a:pt x="2065" y="1539"/>
                    </a:lnTo>
                    <a:lnTo>
                      <a:pt x="2065" y="1146"/>
                    </a:lnTo>
                    <a:close/>
                    <a:moveTo>
                      <a:pt x="1625" y="2252"/>
                    </a:moveTo>
                    <a:lnTo>
                      <a:pt x="1625" y="2646"/>
                    </a:lnTo>
                    <a:lnTo>
                      <a:pt x="629" y="2646"/>
                    </a:lnTo>
                    <a:lnTo>
                      <a:pt x="629" y="2252"/>
                    </a:lnTo>
                    <a:close/>
                    <a:moveTo>
                      <a:pt x="3070" y="2252"/>
                    </a:moveTo>
                    <a:lnTo>
                      <a:pt x="3070" y="2646"/>
                    </a:lnTo>
                    <a:lnTo>
                      <a:pt x="2065" y="2646"/>
                    </a:lnTo>
                    <a:lnTo>
                      <a:pt x="2065" y="2252"/>
                    </a:lnTo>
                    <a:close/>
                    <a:moveTo>
                      <a:pt x="1625" y="3360"/>
                    </a:moveTo>
                    <a:lnTo>
                      <a:pt x="1625" y="3754"/>
                    </a:lnTo>
                    <a:lnTo>
                      <a:pt x="629" y="3754"/>
                    </a:lnTo>
                    <a:lnTo>
                      <a:pt x="629" y="3360"/>
                    </a:lnTo>
                    <a:close/>
                    <a:moveTo>
                      <a:pt x="3070" y="3360"/>
                    </a:moveTo>
                    <a:lnTo>
                      <a:pt x="3070" y="3754"/>
                    </a:lnTo>
                    <a:lnTo>
                      <a:pt x="2065" y="3754"/>
                    </a:lnTo>
                    <a:lnTo>
                      <a:pt x="2065" y="3360"/>
                    </a:lnTo>
                    <a:close/>
                    <a:moveTo>
                      <a:pt x="1625" y="4468"/>
                    </a:moveTo>
                    <a:lnTo>
                      <a:pt x="1625" y="4862"/>
                    </a:lnTo>
                    <a:lnTo>
                      <a:pt x="629" y="4862"/>
                    </a:lnTo>
                    <a:lnTo>
                      <a:pt x="629" y="4468"/>
                    </a:lnTo>
                    <a:close/>
                    <a:moveTo>
                      <a:pt x="3070" y="4468"/>
                    </a:moveTo>
                    <a:lnTo>
                      <a:pt x="3070" y="4862"/>
                    </a:lnTo>
                    <a:lnTo>
                      <a:pt x="2065" y="4862"/>
                    </a:lnTo>
                    <a:lnTo>
                      <a:pt x="2065" y="4468"/>
                    </a:lnTo>
                    <a:close/>
                    <a:moveTo>
                      <a:pt x="1625" y="5575"/>
                    </a:moveTo>
                    <a:lnTo>
                      <a:pt x="1625" y="5970"/>
                    </a:lnTo>
                    <a:lnTo>
                      <a:pt x="629" y="5970"/>
                    </a:lnTo>
                    <a:lnTo>
                      <a:pt x="629" y="5575"/>
                    </a:lnTo>
                    <a:close/>
                    <a:moveTo>
                      <a:pt x="3070" y="5575"/>
                    </a:moveTo>
                    <a:lnTo>
                      <a:pt x="3070" y="5970"/>
                    </a:lnTo>
                    <a:lnTo>
                      <a:pt x="2065" y="5970"/>
                    </a:lnTo>
                    <a:lnTo>
                      <a:pt x="2065" y="5575"/>
                    </a:lnTo>
                    <a:close/>
                    <a:moveTo>
                      <a:pt x="1625" y="6682"/>
                    </a:moveTo>
                    <a:lnTo>
                      <a:pt x="1625" y="7076"/>
                    </a:lnTo>
                    <a:lnTo>
                      <a:pt x="629" y="7076"/>
                    </a:lnTo>
                    <a:lnTo>
                      <a:pt x="629" y="6682"/>
                    </a:lnTo>
                    <a:close/>
                    <a:moveTo>
                      <a:pt x="3070" y="6682"/>
                    </a:moveTo>
                    <a:lnTo>
                      <a:pt x="3070" y="7076"/>
                    </a:lnTo>
                    <a:lnTo>
                      <a:pt x="2065" y="7076"/>
                    </a:lnTo>
                    <a:lnTo>
                      <a:pt x="2065" y="6682"/>
                    </a:lnTo>
                    <a:close/>
                    <a:moveTo>
                      <a:pt x="1625" y="7790"/>
                    </a:moveTo>
                    <a:lnTo>
                      <a:pt x="1625" y="8184"/>
                    </a:lnTo>
                    <a:lnTo>
                      <a:pt x="629" y="8184"/>
                    </a:lnTo>
                    <a:lnTo>
                      <a:pt x="629" y="7790"/>
                    </a:lnTo>
                    <a:close/>
                    <a:moveTo>
                      <a:pt x="3070" y="7790"/>
                    </a:moveTo>
                    <a:lnTo>
                      <a:pt x="3070" y="8184"/>
                    </a:lnTo>
                    <a:lnTo>
                      <a:pt x="2065" y="8184"/>
                    </a:lnTo>
                    <a:lnTo>
                      <a:pt x="2065" y="7790"/>
                    </a:lnTo>
                    <a:close/>
                    <a:moveTo>
                      <a:pt x="1625" y="8898"/>
                    </a:moveTo>
                    <a:lnTo>
                      <a:pt x="1625" y="9292"/>
                    </a:lnTo>
                    <a:lnTo>
                      <a:pt x="629" y="9292"/>
                    </a:lnTo>
                    <a:lnTo>
                      <a:pt x="629" y="8898"/>
                    </a:lnTo>
                    <a:close/>
                    <a:moveTo>
                      <a:pt x="3070" y="8898"/>
                    </a:moveTo>
                    <a:lnTo>
                      <a:pt x="3070" y="9292"/>
                    </a:lnTo>
                    <a:lnTo>
                      <a:pt x="2065" y="9292"/>
                    </a:lnTo>
                    <a:lnTo>
                      <a:pt x="2065" y="8898"/>
                    </a:lnTo>
                    <a:close/>
                    <a:moveTo>
                      <a:pt x="1625" y="10005"/>
                    </a:moveTo>
                    <a:lnTo>
                      <a:pt x="1625" y="10398"/>
                    </a:lnTo>
                    <a:lnTo>
                      <a:pt x="629" y="10398"/>
                    </a:lnTo>
                    <a:lnTo>
                      <a:pt x="629" y="10005"/>
                    </a:lnTo>
                    <a:close/>
                    <a:moveTo>
                      <a:pt x="3070" y="10005"/>
                    </a:moveTo>
                    <a:lnTo>
                      <a:pt x="3070" y="10398"/>
                    </a:lnTo>
                    <a:lnTo>
                      <a:pt x="2065" y="10398"/>
                    </a:lnTo>
                    <a:lnTo>
                      <a:pt x="2065" y="10005"/>
                    </a:lnTo>
                    <a:close/>
                    <a:moveTo>
                      <a:pt x="1625" y="11113"/>
                    </a:moveTo>
                    <a:lnTo>
                      <a:pt x="1625" y="11505"/>
                    </a:lnTo>
                    <a:lnTo>
                      <a:pt x="629" y="11505"/>
                    </a:lnTo>
                    <a:lnTo>
                      <a:pt x="629" y="11113"/>
                    </a:lnTo>
                    <a:close/>
                    <a:moveTo>
                      <a:pt x="3070" y="11113"/>
                    </a:moveTo>
                    <a:lnTo>
                      <a:pt x="3070" y="11505"/>
                    </a:lnTo>
                    <a:lnTo>
                      <a:pt x="2065" y="11505"/>
                    </a:lnTo>
                    <a:lnTo>
                      <a:pt x="2065" y="11113"/>
                    </a:lnTo>
                    <a:close/>
                    <a:moveTo>
                      <a:pt x="1" y="1"/>
                    </a:moveTo>
                    <a:lnTo>
                      <a:pt x="1" y="648"/>
                    </a:lnTo>
                    <a:lnTo>
                      <a:pt x="162" y="648"/>
                    </a:lnTo>
                    <a:lnTo>
                      <a:pt x="162" y="12150"/>
                    </a:lnTo>
                    <a:lnTo>
                      <a:pt x="3536" y="12150"/>
                    </a:lnTo>
                    <a:lnTo>
                      <a:pt x="3536" y="648"/>
                    </a:lnTo>
                    <a:lnTo>
                      <a:pt x="3696" y="648"/>
                    </a:lnTo>
                    <a:lnTo>
                      <a:pt x="369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5" name="Google Shape;3445;p21"/>
              <p:cNvSpPr/>
              <p:nvPr/>
            </p:nvSpPr>
            <p:spPr>
              <a:xfrm flipH="1">
                <a:off x="7920100" y="4791575"/>
                <a:ext cx="107025" cy="351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14074" extrusionOk="0">
                    <a:moveTo>
                      <a:pt x="1881" y="1326"/>
                    </a:moveTo>
                    <a:lnTo>
                      <a:pt x="1881" y="1783"/>
                    </a:lnTo>
                    <a:lnTo>
                      <a:pt x="728" y="1783"/>
                    </a:lnTo>
                    <a:lnTo>
                      <a:pt x="728" y="1326"/>
                    </a:lnTo>
                    <a:close/>
                    <a:moveTo>
                      <a:pt x="3554" y="1326"/>
                    </a:moveTo>
                    <a:lnTo>
                      <a:pt x="3554" y="1783"/>
                    </a:lnTo>
                    <a:lnTo>
                      <a:pt x="2391" y="1783"/>
                    </a:lnTo>
                    <a:lnTo>
                      <a:pt x="2391" y="1326"/>
                    </a:lnTo>
                    <a:close/>
                    <a:moveTo>
                      <a:pt x="1881" y="2609"/>
                    </a:moveTo>
                    <a:lnTo>
                      <a:pt x="1881" y="3066"/>
                    </a:lnTo>
                    <a:lnTo>
                      <a:pt x="728" y="3066"/>
                    </a:lnTo>
                    <a:lnTo>
                      <a:pt x="728" y="2609"/>
                    </a:lnTo>
                    <a:close/>
                    <a:moveTo>
                      <a:pt x="3554" y="2609"/>
                    </a:moveTo>
                    <a:lnTo>
                      <a:pt x="3554" y="3066"/>
                    </a:lnTo>
                    <a:lnTo>
                      <a:pt x="2391" y="3066"/>
                    </a:lnTo>
                    <a:lnTo>
                      <a:pt x="2391" y="2609"/>
                    </a:lnTo>
                    <a:close/>
                    <a:moveTo>
                      <a:pt x="3554" y="3892"/>
                    </a:moveTo>
                    <a:lnTo>
                      <a:pt x="3554" y="4348"/>
                    </a:lnTo>
                    <a:lnTo>
                      <a:pt x="2391" y="4348"/>
                    </a:lnTo>
                    <a:lnTo>
                      <a:pt x="2391" y="3892"/>
                    </a:lnTo>
                    <a:close/>
                    <a:moveTo>
                      <a:pt x="1881" y="3893"/>
                    </a:moveTo>
                    <a:lnTo>
                      <a:pt x="1881" y="4350"/>
                    </a:lnTo>
                    <a:lnTo>
                      <a:pt x="728" y="4350"/>
                    </a:lnTo>
                    <a:lnTo>
                      <a:pt x="728" y="3893"/>
                    </a:lnTo>
                    <a:close/>
                    <a:moveTo>
                      <a:pt x="1881" y="5176"/>
                    </a:moveTo>
                    <a:lnTo>
                      <a:pt x="1881" y="5632"/>
                    </a:lnTo>
                    <a:lnTo>
                      <a:pt x="728" y="5632"/>
                    </a:lnTo>
                    <a:lnTo>
                      <a:pt x="728" y="5176"/>
                    </a:lnTo>
                    <a:close/>
                    <a:moveTo>
                      <a:pt x="3554" y="5176"/>
                    </a:moveTo>
                    <a:lnTo>
                      <a:pt x="3554" y="5632"/>
                    </a:lnTo>
                    <a:lnTo>
                      <a:pt x="2391" y="5632"/>
                    </a:lnTo>
                    <a:lnTo>
                      <a:pt x="2391" y="5176"/>
                    </a:lnTo>
                    <a:close/>
                    <a:moveTo>
                      <a:pt x="1881" y="6459"/>
                    </a:moveTo>
                    <a:lnTo>
                      <a:pt x="1881" y="6915"/>
                    </a:lnTo>
                    <a:lnTo>
                      <a:pt x="728" y="6915"/>
                    </a:lnTo>
                    <a:lnTo>
                      <a:pt x="728" y="6459"/>
                    </a:lnTo>
                    <a:close/>
                    <a:moveTo>
                      <a:pt x="3554" y="6459"/>
                    </a:moveTo>
                    <a:lnTo>
                      <a:pt x="3554" y="6915"/>
                    </a:lnTo>
                    <a:lnTo>
                      <a:pt x="2391" y="6915"/>
                    </a:lnTo>
                    <a:lnTo>
                      <a:pt x="2391" y="6459"/>
                    </a:lnTo>
                    <a:close/>
                    <a:moveTo>
                      <a:pt x="3554" y="7741"/>
                    </a:moveTo>
                    <a:lnTo>
                      <a:pt x="3554" y="8198"/>
                    </a:lnTo>
                    <a:lnTo>
                      <a:pt x="2391" y="8198"/>
                    </a:lnTo>
                    <a:lnTo>
                      <a:pt x="2391" y="7741"/>
                    </a:lnTo>
                    <a:close/>
                    <a:moveTo>
                      <a:pt x="1881" y="7743"/>
                    </a:moveTo>
                    <a:lnTo>
                      <a:pt x="1881" y="8199"/>
                    </a:lnTo>
                    <a:lnTo>
                      <a:pt x="728" y="8199"/>
                    </a:lnTo>
                    <a:lnTo>
                      <a:pt x="728" y="7743"/>
                    </a:lnTo>
                    <a:close/>
                    <a:moveTo>
                      <a:pt x="3554" y="9024"/>
                    </a:moveTo>
                    <a:lnTo>
                      <a:pt x="3554" y="9481"/>
                    </a:lnTo>
                    <a:lnTo>
                      <a:pt x="2391" y="9481"/>
                    </a:lnTo>
                    <a:lnTo>
                      <a:pt x="2391" y="9024"/>
                    </a:lnTo>
                    <a:close/>
                    <a:moveTo>
                      <a:pt x="1881" y="9025"/>
                    </a:moveTo>
                    <a:lnTo>
                      <a:pt x="1881" y="9482"/>
                    </a:lnTo>
                    <a:lnTo>
                      <a:pt x="728" y="9482"/>
                    </a:lnTo>
                    <a:lnTo>
                      <a:pt x="728" y="9025"/>
                    </a:lnTo>
                    <a:close/>
                    <a:moveTo>
                      <a:pt x="1881" y="10308"/>
                    </a:moveTo>
                    <a:lnTo>
                      <a:pt x="1881" y="10765"/>
                    </a:lnTo>
                    <a:lnTo>
                      <a:pt x="728" y="10765"/>
                    </a:lnTo>
                    <a:lnTo>
                      <a:pt x="728" y="10308"/>
                    </a:lnTo>
                    <a:close/>
                    <a:moveTo>
                      <a:pt x="3554" y="10308"/>
                    </a:moveTo>
                    <a:lnTo>
                      <a:pt x="3554" y="10765"/>
                    </a:lnTo>
                    <a:lnTo>
                      <a:pt x="2391" y="10765"/>
                    </a:lnTo>
                    <a:lnTo>
                      <a:pt x="2391" y="10308"/>
                    </a:lnTo>
                    <a:close/>
                    <a:moveTo>
                      <a:pt x="3554" y="11591"/>
                    </a:moveTo>
                    <a:lnTo>
                      <a:pt x="3554" y="12047"/>
                    </a:lnTo>
                    <a:lnTo>
                      <a:pt x="2391" y="12047"/>
                    </a:lnTo>
                    <a:lnTo>
                      <a:pt x="2391" y="11591"/>
                    </a:lnTo>
                    <a:close/>
                    <a:moveTo>
                      <a:pt x="1881" y="11592"/>
                    </a:moveTo>
                    <a:lnTo>
                      <a:pt x="1881" y="12048"/>
                    </a:lnTo>
                    <a:lnTo>
                      <a:pt x="728" y="12048"/>
                    </a:lnTo>
                    <a:lnTo>
                      <a:pt x="728" y="11592"/>
                    </a:lnTo>
                    <a:close/>
                    <a:moveTo>
                      <a:pt x="1881" y="12874"/>
                    </a:moveTo>
                    <a:lnTo>
                      <a:pt x="1881" y="13329"/>
                    </a:lnTo>
                    <a:lnTo>
                      <a:pt x="728" y="13329"/>
                    </a:lnTo>
                    <a:lnTo>
                      <a:pt x="728" y="12874"/>
                    </a:lnTo>
                    <a:close/>
                    <a:moveTo>
                      <a:pt x="3554" y="12874"/>
                    </a:moveTo>
                    <a:lnTo>
                      <a:pt x="3554" y="13329"/>
                    </a:lnTo>
                    <a:lnTo>
                      <a:pt x="2391" y="13329"/>
                    </a:lnTo>
                    <a:lnTo>
                      <a:pt x="2391" y="12874"/>
                    </a:lnTo>
                    <a:close/>
                    <a:moveTo>
                      <a:pt x="0" y="0"/>
                    </a:moveTo>
                    <a:lnTo>
                      <a:pt x="0" y="751"/>
                    </a:lnTo>
                    <a:lnTo>
                      <a:pt x="185" y="751"/>
                    </a:lnTo>
                    <a:lnTo>
                      <a:pt x="185" y="14074"/>
                    </a:lnTo>
                    <a:lnTo>
                      <a:pt x="4094" y="14074"/>
                    </a:lnTo>
                    <a:lnTo>
                      <a:pt x="4094" y="751"/>
                    </a:lnTo>
                    <a:lnTo>
                      <a:pt x="4281" y="751"/>
                    </a:lnTo>
                    <a:lnTo>
                      <a:pt x="428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6" name="Google Shape;3446;p21"/>
              <p:cNvSpPr/>
              <p:nvPr/>
            </p:nvSpPr>
            <p:spPr>
              <a:xfrm flipH="1">
                <a:off x="7347550" y="4776700"/>
                <a:ext cx="111575" cy="366725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14669" extrusionOk="0">
                    <a:moveTo>
                      <a:pt x="3704" y="1385"/>
                    </a:moveTo>
                    <a:lnTo>
                      <a:pt x="3704" y="1858"/>
                    </a:lnTo>
                    <a:lnTo>
                      <a:pt x="2492" y="1858"/>
                    </a:lnTo>
                    <a:lnTo>
                      <a:pt x="2492" y="1385"/>
                    </a:lnTo>
                    <a:close/>
                    <a:moveTo>
                      <a:pt x="1962" y="1385"/>
                    </a:moveTo>
                    <a:lnTo>
                      <a:pt x="1962" y="1861"/>
                    </a:lnTo>
                    <a:lnTo>
                      <a:pt x="760" y="1861"/>
                    </a:lnTo>
                    <a:lnTo>
                      <a:pt x="760" y="1385"/>
                    </a:lnTo>
                    <a:close/>
                    <a:moveTo>
                      <a:pt x="1962" y="2720"/>
                    </a:moveTo>
                    <a:lnTo>
                      <a:pt x="1962" y="3196"/>
                    </a:lnTo>
                    <a:lnTo>
                      <a:pt x="760" y="3196"/>
                    </a:lnTo>
                    <a:lnTo>
                      <a:pt x="760" y="2720"/>
                    </a:lnTo>
                    <a:close/>
                    <a:moveTo>
                      <a:pt x="3704" y="2720"/>
                    </a:moveTo>
                    <a:lnTo>
                      <a:pt x="3704" y="3196"/>
                    </a:lnTo>
                    <a:lnTo>
                      <a:pt x="2492" y="3196"/>
                    </a:lnTo>
                    <a:lnTo>
                      <a:pt x="2492" y="2720"/>
                    </a:lnTo>
                    <a:close/>
                    <a:moveTo>
                      <a:pt x="1962" y="4059"/>
                    </a:moveTo>
                    <a:lnTo>
                      <a:pt x="1962" y="4533"/>
                    </a:lnTo>
                    <a:lnTo>
                      <a:pt x="760" y="4533"/>
                    </a:lnTo>
                    <a:lnTo>
                      <a:pt x="760" y="4059"/>
                    </a:lnTo>
                    <a:close/>
                    <a:moveTo>
                      <a:pt x="3704" y="4059"/>
                    </a:moveTo>
                    <a:lnTo>
                      <a:pt x="3704" y="4533"/>
                    </a:lnTo>
                    <a:lnTo>
                      <a:pt x="2492" y="4533"/>
                    </a:lnTo>
                    <a:lnTo>
                      <a:pt x="2492" y="4059"/>
                    </a:lnTo>
                    <a:close/>
                    <a:moveTo>
                      <a:pt x="3704" y="5395"/>
                    </a:moveTo>
                    <a:lnTo>
                      <a:pt x="3704" y="5871"/>
                    </a:lnTo>
                    <a:lnTo>
                      <a:pt x="2492" y="5871"/>
                    </a:lnTo>
                    <a:lnTo>
                      <a:pt x="2492" y="5395"/>
                    </a:lnTo>
                    <a:close/>
                    <a:moveTo>
                      <a:pt x="1962" y="5396"/>
                    </a:moveTo>
                    <a:lnTo>
                      <a:pt x="1962" y="5872"/>
                    </a:lnTo>
                    <a:lnTo>
                      <a:pt x="760" y="5872"/>
                    </a:lnTo>
                    <a:lnTo>
                      <a:pt x="760" y="5396"/>
                    </a:lnTo>
                    <a:close/>
                    <a:moveTo>
                      <a:pt x="1962" y="6733"/>
                    </a:moveTo>
                    <a:lnTo>
                      <a:pt x="1962" y="7208"/>
                    </a:lnTo>
                    <a:lnTo>
                      <a:pt x="760" y="7208"/>
                    </a:lnTo>
                    <a:lnTo>
                      <a:pt x="760" y="6733"/>
                    </a:lnTo>
                    <a:close/>
                    <a:moveTo>
                      <a:pt x="3704" y="6733"/>
                    </a:moveTo>
                    <a:lnTo>
                      <a:pt x="3704" y="7208"/>
                    </a:lnTo>
                    <a:lnTo>
                      <a:pt x="2492" y="7208"/>
                    </a:lnTo>
                    <a:lnTo>
                      <a:pt x="2492" y="6733"/>
                    </a:lnTo>
                    <a:close/>
                    <a:moveTo>
                      <a:pt x="1962" y="8070"/>
                    </a:moveTo>
                    <a:lnTo>
                      <a:pt x="1962" y="8546"/>
                    </a:lnTo>
                    <a:lnTo>
                      <a:pt x="760" y="8546"/>
                    </a:lnTo>
                    <a:lnTo>
                      <a:pt x="760" y="8070"/>
                    </a:lnTo>
                    <a:close/>
                    <a:moveTo>
                      <a:pt x="3704" y="8070"/>
                    </a:moveTo>
                    <a:lnTo>
                      <a:pt x="3704" y="8546"/>
                    </a:lnTo>
                    <a:lnTo>
                      <a:pt x="2492" y="8546"/>
                    </a:lnTo>
                    <a:lnTo>
                      <a:pt x="2492" y="8070"/>
                    </a:lnTo>
                    <a:close/>
                    <a:moveTo>
                      <a:pt x="3704" y="9406"/>
                    </a:moveTo>
                    <a:lnTo>
                      <a:pt x="3704" y="9882"/>
                    </a:lnTo>
                    <a:lnTo>
                      <a:pt x="2492" y="9882"/>
                    </a:lnTo>
                    <a:lnTo>
                      <a:pt x="2492" y="9406"/>
                    </a:lnTo>
                    <a:close/>
                    <a:moveTo>
                      <a:pt x="1962" y="9408"/>
                    </a:moveTo>
                    <a:lnTo>
                      <a:pt x="1962" y="9883"/>
                    </a:lnTo>
                    <a:lnTo>
                      <a:pt x="760" y="9883"/>
                    </a:lnTo>
                    <a:lnTo>
                      <a:pt x="760" y="9408"/>
                    </a:lnTo>
                    <a:close/>
                    <a:moveTo>
                      <a:pt x="1962" y="10744"/>
                    </a:moveTo>
                    <a:lnTo>
                      <a:pt x="1962" y="11219"/>
                    </a:lnTo>
                    <a:lnTo>
                      <a:pt x="760" y="11219"/>
                    </a:lnTo>
                    <a:lnTo>
                      <a:pt x="760" y="10744"/>
                    </a:lnTo>
                    <a:close/>
                    <a:moveTo>
                      <a:pt x="3704" y="10744"/>
                    </a:moveTo>
                    <a:lnTo>
                      <a:pt x="3704" y="11219"/>
                    </a:lnTo>
                    <a:lnTo>
                      <a:pt x="2492" y="11219"/>
                    </a:lnTo>
                    <a:lnTo>
                      <a:pt x="2492" y="10744"/>
                    </a:lnTo>
                    <a:close/>
                    <a:moveTo>
                      <a:pt x="1962" y="12081"/>
                    </a:moveTo>
                    <a:lnTo>
                      <a:pt x="1962" y="12557"/>
                    </a:lnTo>
                    <a:lnTo>
                      <a:pt x="760" y="12557"/>
                    </a:lnTo>
                    <a:lnTo>
                      <a:pt x="760" y="12081"/>
                    </a:lnTo>
                    <a:close/>
                    <a:moveTo>
                      <a:pt x="3704" y="12081"/>
                    </a:moveTo>
                    <a:lnTo>
                      <a:pt x="3704" y="12557"/>
                    </a:lnTo>
                    <a:lnTo>
                      <a:pt x="2492" y="12557"/>
                    </a:lnTo>
                    <a:lnTo>
                      <a:pt x="2492" y="12081"/>
                    </a:lnTo>
                    <a:close/>
                    <a:moveTo>
                      <a:pt x="1962" y="13418"/>
                    </a:moveTo>
                    <a:lnTo>
                      <a:pt x="1962" y="13893"/>
                    </a:lnTo>
                    <a:lnTo>
                      <a:pt x="760" y="13893"/>
                    </a:lnTo>
                    <a:lnTo>
                      <a:pt x="760" y="13418"/>
                    </a:lnTo>
                    <a:close/>
                    <a:moveTo>
                      <a:pt x="3704" y="13418"/>
                    </a:moveTo>
                    <a:lnTo>
                      <a:pt x="3704" y="13893"/>
                    </a:lnTo>
                    <a:lnTo>
                      <a:pt x="2492" y="13893"/>
                    </a:lnTo>
                    <a:lnTo>
                      <a:pt x="2492" y="13418"/>
                    </a:lnTo>
                    <a:close/>
                    <a:moveTo>
                      <a:pt x="0" y="1"/>
                    </a:moveTo>
                    <a:lnTo>
                      <a:pt x="0" y="784"/>
                    </a:lnTo>
                    <a:lnTo>
                      <a:pt x="194" y="784"/>
                    </a:lnTo>
                    <a:lnTo>
                      <a:pt x="194" y="14669"/>
                    </a:lnTo>
                    <a:lnTo>
                      <a:pt x="4268" y="14669"/>
                    </a:lnTo>
                    <a:lnTo>
                      <a:pt x="4268" y="783"/>
                    </a:lnTo>
                    <a:lnTo>
                      <a:pt x="4462" y="783"/>
                    </a:lnTo>
                    <a:lnTo>
                      <a:pt x="446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7" name="Google Shape;3447;p21"/>
              <p:cNvSpPr/>
              <p:nvPr/>
            </p:nvSpPr>
            <p:spPr>
              <a:xfrm flipH="1">
                <a:off x="8175325" y="4672850"/>
                <a:ext cx="119725" cy="470650"/>
              </a:xfrm>
              <a:custGeom>
                <a:avLst/>
                <a:gdLst/>
                <a:ahLst/>
                <a:cxnLst/>
                <a:rect l="l" t="t" r="r" b="b"/>
                <a:pathLst>
                  <a:path w="4789" h="18826" extrusionOk="0">
                    <a:moveTo>
                      <a:pt x="2092" y="4859"/>
                    </a:moveTo>
                    <a:lnTo>
                      <a:pt x="2092" y="7991"/>
                    </a:lnTo>
                    <a:lnTo>
                      <a:pt x="1287" y="7991"/>
                    </a:lnTo>
                    <a:lnTo>
                      <a:pt x="1287" y="4859"/>
                    </a:lnTo>
                    <a:close/>
                    <a:moveTo>
                      <a:pt x="3509" y="4859"/>
                    </a:moveTo>
                    <a:lnTo>
                      <a:pt x="3509" y="7991"/>
                    </a:lnTo>
                    <a:lnTo>
                      <a:pt x="2705" y="7991"/>
                    </a:lnTo>
                    <a:lnTo>
                      <a:pt x="2705" y="4859"/>
                    </a:lnTo>
                    <a:close/>
                    <a:moveTo>
                      <a:pt x="1382" y="9157"/>
                    </a:moveTo>
                    <a:lnTo>
                      <a:pt x="1382" y="12288"/>
                    </a:lnTo>
                    <a:lnTo>
                      <a:pt x="577" y="12288"/>
                    </a:lnTo>
                    <a:lnTo>
                      <a:pt x="577" y="9157"/>
                    </a:lnTo>
                    <a:close/>
                    <a:moveTo>
                      <a:pt x="2799" y="9157"/>
                    </a:moveTo>
                    <a:lnTo>
                      <a:pt x="2799" y="12288"/>
                    </a:lnTo>
                    <a:lnTo>
                      <a:pt x="1996" y="12288"/>
                    </a:lnTo>
                    <a:lnTo>
                      <a:pt x="1996" y="9157"/>
                    </a:lnTo>
                    <a:close/>
                    <a:moveTo>
                      <a:pt x="4218" y="9157"/>
                    </a:moveTo>
                    <a:lnTo>
                      <a:pt x="4218" y="12288"/>
                    </a:lnTo>
                    <a:lnTo>
                      <a:pt x="3414" y="12288"/>
                    </a:lnTo>
                    <a:lnTo>
                      <a:pt x="3414" y="9157"/>
                    </a:lnTo>
                    <a:close/>
                    <a:moveTo>
                      <a:pt x="1382" y="13323"/>
                    </a:moveTo>
                    <a:lnTo>
                      <a:pt x="1382" y="16454"/>
                    </a:lnTo>
                    <a:lnTo>
                      <a:pt x="577" y="16454"/>
                    </a:lnTo>
                    <a:lnTo>
                      <a:pt x="577" y="13323"/>
                    </a:lnTo>
                    <a:close/>
                    <a:moveTo>
                      <a:pt x="2799" y="13323"/>
                    </a:moveTo>
                    <a:lnTo>
                      <a:pt x="2799" y="16454"/>
                    </a:lnTo>
                    <a:lnTo>
                      <a:pt x="1996" y="16454"/>
                    </a:lnTo>
                    <a:lnTo>
                      <a:pt x="1996" y="13323"/>
                    </a:lnTo>
                    <a:close/>
                    <a:moveTo>
                      <a:pt x="4218" y="13323"/>
                    </a:moveTo>
                    <a:lnTo>
                      <a:pt x="4218" y="16454"/>
                    </a:lnTo>
                    <a:lnTo>
                      <a:pt x="3414" y="16454"/>
                    </a:lnTo>
                    <a:lnTo>
                      <a:pt x="3414" y="13323"/>
                    </a:lnTo>
                    <a:close/>
                    <a:moveTo>
                      <a:pt x="2396" y="0"/>
                    </a:moveTo>
                    <a:lnTo>
                      <a:pt x="2304" y="1813"/>
                    </a:lnTo>
                    <a:lnTo>
                      <a:pt x="2116" y="1813"/>
                    </a:lnTo>
                    <a:lnTo>
                      <a:pt x="2116" y="2185"/>
                    </a:lnTo>
                    <a:lnTo>
                      <a:pt x="1660" y="2185"/>
                    </a:lnTo>
                    <a:lnTo>
                      <a:pt x="1660" y="2556"/>
                    </a:lnTo>
                    <a:lnTo>
                      <a:pt x="1066" y="2556"/>
                    </a:lnTo>
                    <a:lnTo>
                      <a:pt x="1066" y="4480"/>
                    </a:lnTo>
                    <a:lnTo>
                      <a:pt x="435" y="4480"/>
                    </a:lnTo>
                    <a:lnTo>
                      <a:pt x="435" y="8370"/>
                    </a:lnTo>
                    <a:lnTo>
                      <a:pt x="0" y="8370"/>
                    </a:lnTo>
                    <a:lnTo>
                      <a:pt x="0" y="18825"/>
                    </a:lnTo>
                    <a:lnTo>
                      <a:pt x="4788" y="18825"/>
                    </a:lnTo>
                    <a:lnTo>
                      <a:pt x="4788" y="8370"/>
                    </a:lnTo>
                    <a:lnTo>
                      <a:pt x="4359" y="8370"/>
                    </a:lnTo>
                    <a:lnTo>
                      <a:pt x="4359" y="4480"/>
                    </a:lnTo>
                    <a:lnTo>
                      <a:pt x="3728" y="4480"/>
                    </a:lnTo>
                    <a:lnTo>
                      <a:pt x="3728" y="2556"/>
                    </a:lnTo>
                    <a:lnTo>
                      <a:pt x="3133" y="2556"/>
                    </a:lnTo>
                    <a:lnTo>
                      <a:pt x="3133" y="2185"/>
                    </a:lnTo>
                    <a:lnTo>
                      <a:pt x="2678" y="2185"/>
                    </a:lnTo>
                    <a:lnTo>
                      <a:pt x="2678" y="1813"/>
                    </a:lnTo>
                    <a:lnTo>
                      <a:pt x="2489" y="1813"/>
                    </a:lnTo>
                    <a:lnTo>
                      <a:pt x="239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8" name="Google Shape;3448;p21"/>
              <p:cNvSpPr/>
              <p:nvPr/>
            </p:nvSpPr>
            <p:spPr>
              <a:xfrm flipH="1">
                <a:off x="7628200" y="4672850"/>
                <a:ext cx="119750" cy="470650"/>
              </a:xfrm>
              <a:custGeom>
                <a:avLst/>
                <a:gdLst/>
                <a:ahLst/>
                <a:cxnLst/>
                <a:rect l="l" t="t" r="r" b="b"/>
                <a:pathLst>
                  <a:path w="4790" h="18826" extrusionOk="0">
                    <a:moveTo>
                      <a:pt x="2092" y="4859"/>
                    </a:moveTo>
                    <a:lnTo>
                      <a:pt x="2092" y="7991"/>
                    </a:lnTo>
                    <a:lnTo>
                      <a:pt x="1289" y="7991"/>
                    </a:lnTo>
                    <a:lnTo>
                      <a:pt x="1289" y="4859"/>
                    </a:lnTo>
                    <a:close/>
                    <a:moveTo>
                      <a:pt x="3508" y="4859"/>
                    </a:moveTo>
                    <a:lnTo>
                      <a:pt x="3508" y="7991"/>
                    </a:lnTo>
                    <a:lnTo>
                      <a:pt x="2705" y="7991"/>
                    </a:lnTo>
                    <a:lnTo>
                      <a:pt x="2705" y="4859"/>
                    </a:lnTo>
                    <a:close/>
                    <a:moveTo>
                      <a:pt x="1383" y="9157"/>
                    </a:moveTo>
                    <a:lnTo>
                      <a:pt x="1383" y="12288"/>
                    </a:lnTo>
                    <a:lnTo>
                      <a:pt x="579" y="12288"/>
                    </a:lnTo>
                    <a:lnTo>
                      <a:pt x="579" y="9157"/>
                    </a:lnTo>
                    <a:close/>
                    <a:moveTo>
                      <a:pt x="2801" y="9157"/>
                    </a:moveTo>
                    <a:lnTo>
                      <a:pt x="2801" y="12288"/>
                    </a:lnTo>
                    <a:lnTo>
                      <a:pt x="1996" y="12288"/>
                    </a:lnTo>
                    <a:lnTo>
                      <a:pt x="1996" y="9157"/>
                    </a:lnTo>
                    <a:close/>
                    <a:moveTo>
                      <a:pt x="4218" y="9157"/>
                    </a:moveTo>
                    <a:lnTo>
                      <a:pt x="4218" y="12288"/>
                    </a:lnTo>
                    <a:lnTo>
                      <a:pt x="3414" y="12288"/>
                    </a:lnTo>
                    <a:lnTo>
                      <a:pt x="3414" y="9157"/>
                    </a:lnTo>
                    <a:close/>
                    <a:moveTo>
                      <a:pt x="1383" y="13323"/>
                    </a:moveTo>
                    <a:lnTo>
                      <a:pt x="1383" y="16454"/>
                    </a:lnTo>
                    <a:lnTo>
                      <a:pt x="579" y="16454"/>
                    </a:lnTo>
                    <a:lnTo>
                      <a:pt x="579" y="13323"/>
                    </a:lnTo>
                    <a:close/>
                    <a:moveTo>
                      <a:pt x="2801" y="13323"/>
                    </a:moveTo>
                    <a:lnTo>
                      <a:pt x="2801" y="16454"/>
                    </a:lnTo>
                    <a:lnTo>
                      <a:pt x="1996" y="16454"/>
                    </a:lnTo>
                    <a:lnTo>
                      <a:pt x="1996" y="13323"/>
                    </a:lnTo>
                    <a:close/>
                    <a:moveTo>
                      <a:pt x="4218" y="13323"/>
                    </a:moveTo>
                    <a:lnTo>
                      <a:pt x="4218" y="16454"/>
                    </a:lnTo>
                    <a:lnTo>
                      <a:pt x="3414" y="16454"/>
                    </a:lnTo>
                    <a:lnTo>
                      <a:pt x="3414" y="13323"/>
                    </a:lnTo>
                    <a:close/>
                    <a:moveTo>
                      <a:pt x="2398" y="0"/>
                    </a:moveTo>
                    <a:lnTo>
                      <a:pt x="2305" y="1813"/>
                    </a:lnTo>
                    <a:lnTo>
                      <a:pt x="2116" y="1813"/>
                    </a:lnTo>
                    <a:lnTo>
                      <a:pt x="2116" y="2185"/>
                    </a:lnTo>
                    <a:lnTo>
                      <a:pt x="1661" y="2185"/>
                    </a:lnTo>
                    <a:lnTo>
                      <a:pt x="1661" y="2556"/>
                    </a:lnTo>
                    <a:lnTo>
                      <a:pt x="1066" y="2556"/>
                    </a:lnTo>
                    <a:lnTo>
                      <a:pt x="1066" y="4480"/>
                    </a:lnTo>
                    <a:lnTo>
                      <a:pt x="435" y="4480"/>
                    </a:lnTo>
                    <a:lnTo>
                      <a:pt x="435" y="8370"/>
                    </a:lnTo>
                    <a:lnTo>
                      <a:pt x="1" y="8370"/>
                    </a:lnTo>
                    <a:lnTo>
                      <a:pt x="1" y="18825"/>
                    </a:lnTo>
                    <a:lnTo>
                      <a:pt x="4790" y="18825"/>
                    </a:lnTo>
                    <a:lnTo>
                      <a:pt x="4790" y="8370"/>
                    </a:lnTo>
                    <a:lnTo>
                      <a:pt x="4361" y="8370"/>
                    </a:lnTo>
                    <a:lnTo>
                      <a:pt x="4361" y="4480"/>
                    </a:lnTo>
                    <a:lnTo>
                      <a:pt x="3729" y="4480"/>
                    </a:lnTo>
                    <a:lnTo>
                      <a:pt x="3729" y="2556"/>
                    </a:lnTo>
                    <a:lnTo>
                      <a:pt x="3134" y="2556"/>
                    </a:lnTo>
                    <a:lnTo>
                      <a:pt x="3134" y="2185"/>
                    </a:lnTo>
                    <a:lnTo>
                      <a:pt x="2680" y="2185"/>
                    </a:lnTo>
                    <a:lnTo>
                      <a:pt x="2680" y="1813"/>
                    </a:lnTo>
                    <a:lnTo>
                      <a:pt x="2491" y="1813"/>
                    </a:lnTo>
                    <a:lnTo>
                      <a:pt x="239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9" name="Google Shape;3449;p21"/>
              <p:cNvSpPr/>
              <p:nvPr/>
            </p:nvSpPr>
            <p:spPr>
              <a:xfrm flipH="1">
                <a:off x="7989150" y="4903350"/>
                <a:ext cx="66450" cy="240075"/>
              </a:xfrm>
              <a:custGeom>
                <a:avLst/>
                <a:gdLst/>
                <a:ahLst/>
                <a:cxnLst/>
                <a:rect l="l" t="t" r="r" b="b"/>
                <a:pathLst>
                  <a:path w="2658" h="9603" extrusionOk="0">
                    <a:moveTo>
                      <a:pt x="1678" y="1328"/>
                    </a:moveTo>
                    <a:lnTo>
                      <a:pt x="1678" y="1638"/>
                    </a:lnTo>
                    <a:lnTo>
                      <a:pt x="370" y="1638"/>
                    </a:lnTo>
                    <a:lnTo>
                      <a:pt x="370" y="1328"/>
                    </a:lnTo>
                    <a:close/>
                    <a:moveTo>
                      <a:pt x="2028" y="2215"/>
                    </a:moveTo>
                    <a:lnTo>
                      <a:pt x="2028" y="2524"/>
                    </a:lnTo>
                    <a:lnTo>
                      <a:pt x="370" y="2524"/>
                    </a:lnTo>
                    <a:lnTo>
                      <a:pt x="370" y="2215"/>
                    </a:lnTo>
                    <a:close/>
                    <a:moveTo>
                      <a:pt x="2290" y="3102"/>
                    </a:moveTo>
                    <a:lnTo>
                      <a:pt x="2290" y="3412"/>
                    </a:lnTo>
                    <a:lnTo>
                      <a:pt x="370" y="3412"/>
                    </a:lnTo>
                    <a:lnTo>
                      <a:pt x="370" y="3102"/>
                    </a:lnTo>
                    <a:close/>
                    <a:moveTo>
                      <a:pt x="2290" y="3987"/>
                    </a:moveTo>
                    <a:lnTo>
                      <a:pt x="2290" y="4298"/>
                    </a:lnTo>
                    <a:lnTo>
                      <a:pt x="370" y="4298"/>
                    </a:lnTo>
                    <a:lnTo>
                      <a:pt x="370" y="3987"/>
                    </a:lnTo>
                    <a:close/>
                    <a:moveTo>
                      <a:pt x="2290" y="4875"/>
                    </a:moveTo>
                    <a:lnTo>
                      <a:pt x="2290" y="5185"/>
                    </a:lnTo>
                    <a:lnTo>
                      <a:pt x="370" y="5185"/>
                    </a:lnTo>
                    <a:lnTo>
                      <a:pt x="370" y="4875"/>
                    </a:lnTo>
                    <a:close/>
                    <a:moveTo>
                      <a:pt x="2290" y="5761"/>
                    </a:moveTo>
                    <a:lnTo>
                      <a:pt x="2290" y="6071"/>
                    </a:lnTo>
                    <a:lnTo>
                      <a:pt x="370" y="6071"/>
                    </a:lnTo>
                    <a:lnTo>
                      <a:pt x="370" y="5761"/>
                    </a:lnTo>
                    <a:close/>
                    <a:moveTo>
                      <a:pt x="2290" y="6649"/>
                    </a:moveTo>
                    <a:lnTo>
                      <a:pt x="2290" y="6959"/>
                    </a:lnTo>
                    <a:lnTo>
                      <a:pt x="370" y="6959"/>
                    </a:lnTo>
                    <a:lnTo>
                      <a:pt x="370" y="6649"/>
                    </a:lnTo>
                    <a:close/>
                    <a:moveTo>
                      <a:pt x="2290" y="7536"/>
                    </a:moveTo>
                    <a:lnTo>
                      <a:pt x="2290" y="7846"/>
                    </a:lnTo>
                    <a:lnTo>
                      <a:pt x="370" y="7846"/>
                    </a:lnTo>
                    <a:lnTo>
                      <a:pt x="370" y="7536"/>
                    </a:lnTo>
                    <a:close/>
                    <a:moveTo>
                      <a:pt x="2290" y="8423"/>
                    </a:moveTo>
                    <a:lnTo>
                      <a:pt x="2290" y="8733"/>
                    </a:lnTo>
                    <a:lnTo>
                      <a:pt x="370" y="8733"/>
                    </a:lnTo>
                    <a:lnTo>
                      <a:pt x="370" y="8423"/>
                    </a:lnTo>
                    <a:close/>
                    <a:moveTo>
                      <a:pt x="1" y="0"/>
                    </a:moveTo>
                    <a:lnTo>
                      <a:pt x="1" y="9603"/>
                    </a:lnTo>
                    <a:lnTo>
                      <a:pt x="2656" y="9603"/>
                    </a:lnTo>
                    <a:lnTo>
                      <a:pt x="2656" y="3780"/>
                    </a:lnTo>
                    <a:cubicBezTo>
                      <a:pt x="2658" y="19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0" name="Google Shape;3450;p21"/>
              <p:cNvSpPr/>
              <p:nvPr/>
            </p:nvSpPr>
            <p:spPr>
              <a:xfrm flipH="1">
                <a:off x="8336975" y="4904475"/>
                <a:ext cx="72700" cy="239025"/>
              </a:xfrm>
              <a:custGeom>
                <a:avLst/>
                <a:gdLst/>
                <a:ahLst/>
                <a:cxnLst/>
                <a:rect l="l" t="t" r="r" b="b"/>
                <a:pathLst>
                  <a:path w="2908" h="9561" extrusionOk="0">
                    <a:moveTo>
                      <a:pt x="2414" y="901"/>
                    </a:moveTo>
                    <a:lnTo>
                      <a:pt x="2414" y="1210"/>
                    </a:lnTo>
                    <a:lnTo>
                      <a:pt x="494" y="1210"/>
                    </a:lnTo>
                    <a:lnTo>
                      <a:pt x="494" y="901"/>
                    </a:lnTo>
                    <a:close/>
                    <a:moveTo>
                      <a:pt x="2414" y="1773"/>
                    </a:moveTo>
                    <a:lnTo>
                      <a:pt x="2414" y="2083"/>
                    </a:lnTo>
                    <a:lnTo>
                      <a:pt x="494" y="2083"/>
                    </a:lnTo>
                    <a:lnTo>
                      <a:pt x="494" y="1773"/>
                    </a:lnTo>
                    <a:close/>
                    <a:moveTo>
                      <a:pt x="2414" y="2643"/>
                    </a:moveTo>
                    <a:lnTo>
                      <a:pt x="2414" y="2953"/>
                    </a:lnTo>
                    <a:lnTo>
                      <a:pt x="494" y="2953"/>
                    </a:lnTo>
                    <a:lnTo>
                      <a:pt x="494" y="2643"/>
                    </a:lnTo>
                    <a:close/>
                    <a:moveTo>
                      <a:pt x="2414" y="3514"/>
                    </a:moveTo>
                    <a:lnTo>
                      <a:pt x="2414" y="3825"/>
                    </a:lnTo>
                    <a:lnTo>
                      <a:pt x="494" y="3825"/>
                    </a:lnTo>
                    <a:lnTo>
                      <a:pt x="494" y="3514"/>
                    </a:lnTo>
                    <a:close/>
                    <a:moveTo>
                      <a:pt x="2414" y="4387"/>
                    </a:moveTo>
                    <a:lnTo>
                      <a:pt x="2414" y="4696"/>
                    </a:lnTo>
                    <a:lnTo>
                      <a:pt x="494" y="4696"/>
                    </a:lnTo>
                    <a:lnTo>
                      <a:pt x="494" y="4387"/>
                    </a:lnTo>
                    <a:close/>
                    <a:moveTo>
                      <a:pt x="2414" y="5257"/>
                    </a:moveTo>
                    <a:lnTo>
                      <a:pt x="2414" y="5566"/>
                    </a:lnTo>
                    <a:lnTo>
                      <a:pt x="494" y="5566"/>
                    </a:lnTo>
                    <a:lnTo>
                      <a:pt x="494" y="5257"/>
                    </a:lnTo>
                    <a:close/>
                    <a:moveTo>
                      <a:pt x="2414" y="6129"/>
                    </a:moveTo>
                    <a:lnTo>
                      <a:pt x="2414" y="6439"/>
                    </a:lnTo>
                    <a:lnTo>
                      <a:pt x="494" y="6439"/>
                    </a:lnTo>
                    <a:lnTo>
                      <a:pt x="494" y="6129"/>
                    </a:lnTo>
                    <a:close/>
                    <a:moveTo>
                      <a:pt x="2414" y="7000"/>
                    </a:moveTo>
                    <a:lnTo>
                      <a:pt x="2414" y="7310"/>
                    </a:lnTo>
                    <a:lnTo>
                      <a:pt x="494" y="7310"/>
                    </a:lnTo>
                    <a:lnTo>
                      <a:pt x="494" y="7000"/>
                    </a:lnTo>
                    <a:close/>
                    <a:moveTo>
                      <a:pt x="2414" y="7873"/>
                    </a:moveTo>
                    <a:lnTo>
                      <a:pt x="2414" y="8181"/>
                    </a:lnTo>
                    <a:lnTo>
                      <a:pt x="494" y="8181"/>
                    </a:lnTo>
                    <a:lnTo>
                      <a:pt x="494" y="7873"/>
                    </a:lnTo>
                    <a:close/>
                    <a:moveTo>
                      <a:pt x="2414" y="8743"/>
                    </a:moveTo>
                    <a:lnTo>
                      <a:pt x="2414" y="9053"/>
                    </a:lnTo>
                    <a:lnTo>
                      <a:pt x="494" y="9053"/>
                    </a:lnTo>
                    <a:lnTo>
                      <a:pt x="494" y="8743"/>
                    </a:lnTo>
                    <a:close/>
                    <a:moveTo>
                      <a:pt x="0" y="0"/>
                    </a:moveTo>
                    <a:lnTo>
                      <a:pt x="0" y="510"/>
                    </a:lnTo>
                    <a:lnTo>
                      <a:pt x="126" y="510"/>
                    </a:lnTo>
                    <a:lnTo>
                      <a:pt x="126" y="9560"/>
                    </a:lnTo>
                    <a:lnTo>
                      <a:pt x="2781" y="9560"/>
                    </a:lnTo>
                    <a:lnTo>
                      <a:pt x="2781" y="510"/>
                    </a:lnTo>
                    <a:lnTo>
                      <a:pt x="2907" y="510"/>
                    </a:lnTo>
                    <a:lnTo>
                      <a:pt x="290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1" name="Google Shape;3451;p21"/>
              <p:cNvSpPr/>
              <p:nvPr/>
            </p:nvSpPr>
            <p:spPr>
              <a:xfrm flipH="1">
                <a:off x="8246075" y="4877275"/>
                <a:ext cx="85650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0646" extrusionOk="0">
                    <a:moveTo>
                      <a:pt x="1005" y="615"/>
                    </a:moveTo>
                    <a:lnTo>
                      <a:pt x="1005" y="1312"/>
                    </a:lnTo>
                    <a:lnTo>
                      <a:pt x="309" y="1312"/>
                    </a:lnTo>
                    <a:lnTo>
                      <a:pt x="309" y="615"/>
                    </a:lnTo>
                    <a:close/>
                    <a:moveTo>
                      <a:pt x="2062" y="615"/>
                    </a:moveTo>
                    <a:lnTo>
                      <a:pt x="2062" y="1312"/>
                    </a:lnTo>
                    <a:lnTo>
                      <a:pt x="1364" y="1312"/>
                    </a:lnTo>
                    <a:lnTo>
                      <a:pt x="1364" y="615"/>
                    </a:lnTo>
                    <a:close/>
                    <a:moveTo>
                      <a:pt x="3117" y="615"/>
                    </a:moveTo>
                    <a:lnTo>
                      <a:pt x="3117" y="1312"/>
                    </a:lnTo>
                    <a:lnTo>
                      <a:pt x="2419" y="1312"/>
                    </a:lnTo>
                    <a:lnTo>
                      <a:pt x="2419" y="615"/>
                    </a:lnTo>
                    <a:close/>
                    <a:moveTo>
                      <a:pt x="1005" y="1578"/>
                    </a:moveTo>
                    <a:lnTo>
                      <a:pt x="1005" y="2276"/>
                    </a:lnTo>
                    <a:lnTo>
                      <a:pt x="309" y="2276"/>
                    </a:lnTo>
                    <a:lnTo>
                      <a:pt x="309" y="1578"/>
                    </a:lnTo>
                    <a:close/>
                    <a:moveTo>
                      <a:pt x="3117" y="1578"/>
                    </a:moveTo>
                    <a:lnTo>
                      <a:pt x="3117" y="2276"/>
                    </a:lnTo>
                    <a:lnTo>
                      <a:pt x="2419" y="2276"/>
                    </a:lnTo>
                    <a:lnTo>
                      <a:pt x="2419" y="1578"/>
                    </a:lnTo>
                    <a:close/>
                    <a:moveTo>
                      <a:pt x="2062" y="2540"/>
                    </a:moveTo>
                    <a:lnTo>
                      <a:pt x="2062" y="3236"/>
                    </a:lnTo>
                    <a:lnTo>
                      <a:pt x="1364" y="3236"/>
                    </a:lnTo>
                    <a:lnTo>
                      <a:pt x="1364" y="2540"/>
                    </a:lnTo>
                    <a:close/>
                    <a:moveTo>
                      <a:pt x="3117" y="2540"/>
                    </a:moveTo>
                    <a:lnTo>
                      <a:pt x="3117" y="3236"/>
                    </a:lnTo>
                    <a:lnTo>
                      <a:pt x="2419" y="3236"/>
                    </a:lnTo>
                    <a:lnTo>
                      <a:pt x="2419" y="2540"/>
                    </a:lnTo>
                    <a:close/>
                    <a:moveTo>
                      <a:pt x="1005" y="3501"/>
                    </a:moveTo>
                    <a:lnTo>
                      <a:pt x="1005" y="4198"/>
                    </a:lnTo>
                    <a:lnTo>
                      <a:pt x="309" y="4198"/>
                    </a:lnTo>
                    <a:lnTo>
                      <a:pt x="309" y="3501"/>
                    </a:lnTo>
                    <a:close/>
                    <a:moveTo>
                      <a:pt x="3117" y="3501"/>
                    </a:moveTo>
                    <a:lnTo>
                      <a:pt x="3117" y="4198"/>
                    </a:lnTo>
                    <a:lnTo>
                      <a:pt x="2419" y="4198"/>
                    </a:lnTo>
                    <a:lnTo>
                      <a:pt x="2419" y="3501"/>
                    </a:lnTo>
                    <a:close/>
                    <a:moveTo>
                      <a:pt x="1005" y="4463"/>
                    </a:moveTo>
                    <a:lnTo>
                      <a:pt x="1005" y="5160"/>
                    </a:lnTo>
                    <a:lnTo>
                      <a:pt x="309" y="5160"/>
                    </a:lnTo>
                    <a:lnTo>
                      <a:pt x="309" y="4463"/>
                    </a:lnTo>
                    <a:close/>
                    <a:moveTo>
                      <a:pt x="2062" y="4463"/>
                    </a:moveTo>
                    <a:lnTo>
                      <a:pt x="2062" y="5160"/>
                    </a:lnTo>
                    <a:lnTo>
                      <a:pt x="1364" y="5160"/>
                    </a:lnTo>
                    <a:lnTo>
                      <a:pt x="1364" y="4463"/>
                    </a:lnTo>
                    <a:close/>
                    <a:moveTo>
                      <a:pt x="2062" y="5424"/>
                    </a:moveTo>
                    <a:lnTo>
                      <a:pt x="2062" y="6122"/>
                    </a:lnTo>
                    <a:lnTo>
                      <a:pt x="1364" y="6122"/>
                    </a:lnTo>
                    <a:lnTo>
                      <a:pt x="1364" y="5424"/>
                    </a:lnTo>
                    <a:close/>
                    <a:moveTo>
                      <a:pt x="3117" y="5424"/>
                    </a:moveTo>
                    <a:lnTo>
                      <a:pt x="3117" y="6122"/>
                    </a:lnTo>
                    <a:lnTo>
                      <a:pt x="2419" y="6122"/>
                    </a:lnTo>
                    <a:lnTo>
                      <a:pt x="2419" y="5424"/>
                    </a:lnTo>
                    <a:close/>
                    <a:moveTo>
                      <a:pt x="1005" y="6388"/>
                    </a:moveTo>
                    <a:lnTo>
                      <a:pt x="1005" y="7085"/>
                    </a:lnTo>
                    <a:lnTo>
                      <a:pt x="309" y="7085"/>
                    </a:lnTo>
                    <a:lnTo>
                      <a:pt x="309" y="6388"/>
                    </a:lnTo>
                    <a:close/>
                    <a:moveTo>
                      <a:pt x="2062" y="6388"/>
                    </a:moveTo>
                    <a:lnTo>
                      <a:pt x="2062" y="7085"/>
                    </a:lnTo>
                    <a:lnTo>
                      <a:pt x="1364" y="7085"/>
                    </a:lnTo>
                    <a:lnTo>
                      <a:pt x="1364" y="6388"/>
                    </a:lnTo>
                    <a:close/>
                    <a:moveTo>
                      <a:pt x="2062" y="7348"/>
                    </a:moveTo>
                    <a:lnTo>
                      <a:pt x="2062" y="8046"/>
                    </a:lnTo>
                    <a:lnTo>
                      <a:pt x="1364" y="8046"/>
                    </a:lnTo>
                    <a:lnTo>
                      <a:pt x="1364" y="7348"/>
                    </a:lnTo>
                    <a:close/>
                    <a:moveTo>
                      <a:pt x="3117" y="7348"/>
                    </a:moveTo>
                    <a:lnTo>
                      <a:pt x="3117" y="8046"/>
                    </a:lnTo>
                    <a:lnTo>
                      <a:pt x="2419" y="8046"/>
                    </a:lnTo>
                    <a:lnTo>
                      <a:pt x="2419" y="7348"/>
                    </a:lnTo>
                    <a:close/>
                    <a:moveTo>
                      <a:pt x="1005" y="8310"/>
                    </a:moveTo>
                    <a:lnTo>
                      <a:pt x="1005" y="9008"/>
                    </a:lnTo>
                    <a:lnTo>
                      <a:pt x="309" y="9008"/>
                    </a:lnTo>
                    <a:lnTo>
                      <a:pt x="309" y="8310"/>
                    </a:lnTo>
                    <a:close/>
                    <a:moveTo>
                      <a:pt x="2062" y="8310"/>
                    </a:moveTo>
                    <a:lnTo>
                      <a:pt x="2062" y="9008"/>
                    </a:lnTo>
                    <a:lnTo>
                      <a:pt x="1364" y="9008"/>
                    </a:lnTo>
                    <a:lnTo>
                      <a:pt x="1364" y="8310"/>
                    </a:lnTo>
                    <a:close/>
                    <a:moveTo>
                      <a:pt x="3117" y="8310"/>
                    </a:moveTo>
                    <a:lnTo>
                      <a:pt x="3117" y="9008"/>
                    </a:lnTo>
                    <a:lnTo>
                      <a:pt x="2419" y="9008"/>
                    </a:lnTo>
                    <a:lnTo>
                      <a:pt x="2419" y="8310"/>
                    </a:lnTo>
                    <a:close/>
                    <a:moveTo>
                      <a:pt x="1005" y="9272"/>
                    </a:moveTo>
                    <a:lnTo>
                      <a:pt x="1005" y="9969"/>
                    </a:lnTo>
                    <a:lnTo>
                      <a:pt x="309" y="9969"/>
                    </a:lnTo>
                    <a:lnTo>
                      <a:pt x="309" y="9272"/>
                    </a:lnTo>
                    <a:close/>
                    <a:moveTo>
                      <a:pt x="3117" y="9272"/>
                    </a:moveTo>
                    <a:lnTo>
                      <a:pt x="3117" y="9969"/>
                    </a:lnTo>
                    <a:lnTo>
                      <a:pt x="2419" y="9969"/>
                    </a:lnTo>
                    <a:lnTo>
                      <a:pt x="2419" y="9272"/>
                    </a:lnTo>
                    <a:close/>
                    <a:moveTo>
                      <a:pt x="1" y="1"/>
                    </a:moveTo>
                    <a:lnTo>
                      <a:pt x="1" y="10646"/>
                    </a:lnTo>
                    <a:lnTo>
                      <a:pt x="3425" y="10646"/>
                    </a:lnTo>
                    <a:lnTo>
                      <a:pt x="342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2" name="Google Shape;3452;p21"/>
              <p:cNvSpPr/>
              <p:nvPr/>
            </p:nvSpPr>
            <p:spPr>
              <a:xfrm flipH="1">
                <a:off x="8062675" y="4877275"/>
                <a:ext cx="85650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0646" extrusionOk="0">
                    <a:moveTo>
                      <a:pt x="1007" y="615"/>
                    </a:moveTo>
                    <a:lnTo>
                      <a:pt x="1007" y="1312"/>
                    </a:lnTo>
                    <a:lnTo>
                      <a:pt x="309" y="1312"/>
                    </a:lnTo>
                    <a:lnTo>
                      <a:pt x="309" y="615"/>
                    </a:lnTo>
                    <a:close/>
                    <a:moveTo>
                      <a:pt x="2063" y="615"/>
                    </a:moveTo>
                    <a:lnTo>
                      <a:pt x="2063" y="1312"/>
                    </a:lnTo>
                    <a:lnTo>
                      <a:pt x="1366" y="1312"/>
                    </a:lnTo>
                    <a:lnTo>
                      <a:pt x="1366" y="615"/>
                    </a:lnTo>
                    <a:close/>
                    <a:moveTo>
                      <a:pt x="3117" y="615"/>
                    </a:moveTo>
                    <a:lnTo>
                      <a:pt x="3117" y="1312"/>
                    </a:lnTo>
                    <a:lnTo>
                      <a:pt x="2420" y="1312"/>
                    </a:lnTo>
                    <a:lnTo>
                      <a:pt x="2420" y="615"/>
                    </a:lnTo>
                    <a:close/>
                    <a:moveTo>
                      <a:pt x="1007" y="1578"/>
                    </a:moveTo>
                    <a:lnTo>
                      <a:pt x="1007" y="2276"/>
                    </a:lnTo>
                    <a:lnTo>
                      <a:pt x="309" y="2276"/>
                    </a:lnTo>
                    <a:lnTo>
                      <a:pt x="309" y="1578"/>
                    </a:lnTo>
                    <a:close/>
                    <a:moveTo>
                      <a:pt x="3117" y="1578"/>
                    </a:moveTo>
                    <a:lnTo>
                      <a:pt x="3117" y="2276"/>
                    </a:lnTo>
                    <a:lnTo>
                      <a:pt x="2420" y="2276"/>
                    </a:lnTo>
                    <a:lnTo>
                      <a:pt x="2420" y="1578"/>
                    </a:lnTo>
                    <a:close/>
                    <a:moveTo>
                      <a:pt x="2063" y="2540"/>
                    </a:moveTo>
                    <a:lnTo>
                      <a:pt x="2063" y="3236"/>
                    </a:lnTo>
                    <a:lnTo>
                      <a:pt x="1366" y="3236"/>
                    </a:lnTo>
                    <a:lnTo>
                      <a:pt x="1366" y="2540"/>
                    </a:lnTo>
                    <a:close/>
                    <a:moveTo>
                      <a:pt x="3117" y="2540"/>
                    </a:moveTo>
                    <a:lnTo>
                      <a:pt x="3117" y="3236"/>
                    </a:lnTo>
                    <a:lnTo>
                      <a:pt x="2420" y="3236"/>
                    </a:lnTo>
                    <a:lnTo>
                      <a:pt x="2420" y="2540"/>
                    </a:lnTo>
                    <a:close/>
                    <a:moveTo>
                      <a:pt x="1007" y="3501"/>
                    </a:moveTo>
                    <a:lnTo>
                      <a:pt x="1007" y="4198"/>
                    </a:lnTo>
                    <a:lnTo>
                      <a:pt x="309" y="4198"/>
                    </a:lnTo>
                    <a:lnTo>
                      <a:pt x="309" y="3501"/>
                    </a:lnTo>
                    <a:close/>
                    <a:moveTo>
                      <a:pt x="3117" y="3501"/>
                    </a:moveTo>
                    <a:lnTo>
                      <a:pt x="3117" y="4198"/>
                    </a:lnTo>
                    <a:lnTo>
                      <a:pt x="2420" y="4198"/>
                    </a:lnTo>
                    <a:lnTo>
                      <a:pt x="2420" y="3501"/>
                    </a:lnTo>
                    <a:close/>
                    <a:moveTo>
                      <a:pt x="1007" y="4463"/>
                    </a:moveTo>
                    <a:lnTo>
                      <a:pt x="1007" y="5160"/>
                    </a:lnTo>
                    <a:lnTo>
                      <a:pt x="309" y="5160"/>
                    </a:lnTo>
                    <a:lnTo>
                      <a:pt x="309" y="4463"/>
                    </a:lnTo>
                    <a:close/>
                    <a:moveTo>
                      <a:pt x="2063" y="4463"/>
                    </a:moveTo>
                    <a:lnTo>
                      <a:pt x="2063" y="5160"/>
                    </a:lnTo>
                    <a:lnTo>
                      <a:pt x="1366" y="5160"/>
                    </a:lnTo>
                    <a:lnTo>
                      <a:pt x="1366" y="4463"/>
                    </a:lnTo>
                    <a:close/>
                    <a:moveTo>
                      <a:pt x="2063" y="5424"/>
                    </a:moveTo>
                    <a:lnTo>
                      <a:pt x="2063" y="6122"/>
                    </a:lnTo>
                    <a:lnTo>
                      <a:pt x="1366" y="6122"/>
                    </a:lnTo>
                    <a:lnTo>
                      <a:pt x="1366" y="5424"/>
                    </a:lnTo>
                    <a:close/>
                    <a:moveTo>
                      <a:pt x="3117" y="5424"/>
                    </a:moveTo>
                    <a:lnTo>
                      <a:pt x="3117" y="6122"/>
                    </a:lnTo>
                    <a:lnTo>
                      <a:pt x="2420" y="6122"/>
                    </a:lnTo>
                    <a:lnTo>
                      <a:pt x="2420" y="5424"/>
                    </a:lnTo>
                    <a:close/>
                    <a:moveTo>
                      <a:pt x="1007" y="6388"/>
                    </a:moveTo>
                    <a:lnTo>
                      <a:pt x="1007" y="7085"/>
                    </a:lnTo>
                    <a:lnTo>
                      <a:pt x="309" y="7085"/>
                    </a:lnTo>
                    <a:lnTo>
                      <a:pt x="309" y="6388"/>
                    </a:lnTo>
                    <a:close/>
                    <a:moveTo>
                      <a:pt x="2063" y="6388"/>
                    </a:moveTo>
                    <a:lnTo>
                      <a:pt x="2063" y="7085"/>
                    </a:lnTo>
                    <a:lnTo>
                      <a:pt x="1366" y="7085"/>
                    </a:lnTo>
                    <a:lnTo>
                      <a:pt x="1366" y="6388"/>
                    </a:lnTo>
                    <a:close/>
                    <a:moveTo>
                      <a:pt x="2063" y="7348"/>
                    </a:moveTo>
                    <a:lnTo>
                      <a:pt x="2063" y="8046"/>
                    </a:lnTo>
                    <a:lnTo>
                      <a:pt x="1366" y="8046"/>
                    </a:lnTo>
                    <a:lnTo>
                      <a:pt x="1366" y="7348"/>
                    </a:lnTo>
                    <a:close/>
                    <a:moveTo>
                      <a:pt x="3117" y="7348"/>
                    </a:moveTo>
                    <a:lnTo>
                      <a:pt x="3117" y="8046"/>
                    </a:lnTo>
                    <a:lnTo>
                      <a:pt x="2420" y="8046"/>
                    </a:lnTo>
                    <a:lnTo>
                      <a:pt x="2420" y="7348"/>
                    </a:lnTo>
                    <a:close/>
                    <a:moveTo>
                      <a:pt x="1007" y="8310"/>
                    </a:moveTo>
                    <a:lnTo>
                      <a:pt x="1007" y="9008"/>
                    </a:lnTo>
                    <a:lnTo>
                      <a:pt x="309" y="9008"/>
                    </a:lnTo>
                    <a:lnTo>
                      <a:pt x="309" y="8310"/>
                    </a:lnTo>
                    <a:close/>
                    <a:moveTo>
                      <a:pt x="2063" y="8310"/>
                    </a:moveTo>
                    <a:lnTo>
                      <a:pt x="2063" y="9008"/>
                    </a:lnTo>
                    <a:lnTo>
                      <a:pt x="1366" y="9008"/>
                    </a:lnTo>
                    <a:lnTo>
                      <a:pt x="1366" y="8310"/>
                    </a:lnTo>
                    <a:close/>
                    <a:moveTo>
                      <a:pt x="3117" y="8310"/>
                    </a:moveTo>
                    <a:lnTo>
                      <a:pt x="3117" y="9008"/>
                    </a:lnTo>
                    <a:lnTo>
                      <a:pt x="2420" y="9008"/>
                    </a:lnTo>
                    <a:lnTo>
                      <a:pt x="2420" y="8310"/>
                    </a:lnTo>
                    <a:close/>
                    <a:moveTo>
                      <a:pt x="1007" y="9272"/>
                    </a:moveTo>
                    <a:lnTo>
                      <a:pt x="1007" y="9969"/>
                    </a:lnTo>
                    <a:lnTo>
                      <a:pt x="309" y="9969"/>
                    </a:lnTo>
                    <a:lnTo>
                      <a:pt x="309" y="9272"/>
                    </a:lnTo>
                    <a:close/>
                    <a:moveTo>
                      <a:pt x="3117" y="9272"/>
                    </a:moveTo>
                    <a:lnTo>
                      <a:pt x="3117" y="9969"/>
                    </a:lnTo>
                    <a:lnTo>
                      <a:pt x="2420" y="9969"/>
                    </a:lnTo>
                    <a:lnTo>
                      <a:pt x="2420" y="9272"/>
                    </a:lnTo>
                    <a:close/>
                    <a:moveTo>
                      <a:pt x="1" y="1"/>
                    </a:moveTo>
                    <a:lnTo>
                      <a:pt x="1" y="10646"/>
                    </a:lnTo>
                    <a:lnTo>
                      <a:pt x="3425" y="10646"/>
                    </a:lnTo>
                    <a:lnTo>
                      <a:pt x="342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3" name="Google Shape;3453;p21"/>
              <p:cNvSpPr/>
              <p:nvPr/>
            </p:nvSpPr>
            <p:spPr>
              <a:xfrm flipH="1">
                <a:off x="7932275" y="4988825"/>
                <a:ext cx="49750" cy="154600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6184" extrusionOk="0">
                    <a:moveTo>
                      <a:pt x="583" y="358"/>
                    </a:moveTo>
                    <a:lnTo>
                      <a:pt x="583" y="762"/>
                    </a:lnTo>
                    <a:lnTo>
                      <a:pt x="179" y="762"/>
                    </a:lnTo>
                    <a:lnTo>
                      <a:pt x="179" y="358"/>
                    </a:lnTo>
                    <a:close/>
                    <a:moveTo>
                      <a:pt x="1196" y="358"/>
                    </a:moveTo>
                    <a:lnTo>
                      <a:pt x="1196" y="762"/>
                    </a:lnTo>
                    <a:lnTo>
                      <a:pt x="791" y="762"/>
                    </a:lnTo>
                    <a:lnTo>
                      <a:pt x="791" y="358"/>
                    </a:lnTo>
                    <a:close/>
                    <a:moveTo>
                      <a:pt x="1810" y="358"/>
                    </a:moveTo>
                    <a:lnTo>
                      <a:pt x="1810" y="762"/>
                    </a:lnTo>
                    <a:lnTo>
                      <a:pt x="1405" y="762"/>
                    </a:lnTo>
                    <a:lnTo>
                      <a:pt x="1405" y="358"/>
                    </a:lnTo>
                    <a:close/>
                    <a:moveTo>
                      <a:pt x="583" y="917"/>
                    </a:moveTo>
                    <a:lnTo>
                      <a:pt x="583" y="1321"/>
                    </a:lnTo>
                    <a:lnTo>
                      <a:pt x="179" y="1321"/>
                    </a:lnTo>
                    <a:lnTo>
                      <a:pt x="179" y="917"/>
                    </a:lnTo>
                    <a:close/>
                    <a:moveTo>
                      <a:pt x="1810" y="917"/>
                    </a:moveTo>
                    <a:lnTo>
                      <a:pt x="1810" y="1321"/>
                    </a:lnTo>
                    <a:lnTo>
                      <a:pt x="1405" y="1321"/>
                    </a:lnTo>
                    <a:lnTo>
                      <a:pt x="1405" y="917"/>
                    </a:lnTo>
                    <a:close/>
                    <a:moveTo>
                      <a:pt x="1196" y="1475"/>
                    </a:moveTo>
                    <a:lnTo>
                      <a:pt x="1196" y="1880"/>
                    </a:lnTo>
                    <a:lnTo>
                      <a:pt x="791" y="1880"/>
                    </a:lnTo>
                    <a:lnTo>
                      <a:pt x="791" y="1475"/>
                    </a:lnTo>
                    <a:close/>
                    <a:moveTo>
                      <a:pt x="1810" y="1475"/>
                    </a:moveTo>
                    <a:lnTo>
                      <a:pt x="1810" y="1880"/>
                    </a:lnTo>
                    <a:lnTo>
                      <a:pt x="1405" y="1880"/>
                    </a:lnTo>
                    <a:lnTo>
                      <a:pt x="1405" y="1475"/>
                    </a:lnTo>
                    <a:close/>
                    <a:moveTo>
                      <a:pt x="583" y="2034"/>
                    </a:moveTo>
                    <a:lnTo>
                      <a:pt x="583" y="2438"/>
                    </a:lnTo>
                    <a:lnTo>
                      <a:pt x="179" y="2438"/>
                    </a:lnTo>
                    <a:lnTo>
                      <a:pt x="179" y="2034"/>
                    </a:lnTo>
                    <a:close/>
                    <a:moveTo>
                      <a:pt x="1810" y="2034"/>
                    </a:moveTo>
                    <a:lnTo>
                      <a:pt x="1810" y="2438"/>
                    </a:lnTo>
                    <a:lnTo>
                      <a:pt x="1405" y="2438"/>
                    </a:lnTo>
                    <a:lnTo>
                      <a:pt x="1405" y="2034"/>
                    </a:lnTo>
                    <a:close/>
                    <a:moveTo>
                      <a:pt x="583" y="2593"/>
                    </a:moveTo>
                    <a:lnTo>
                      <a:pt x="583" y="2997"/>
                    </a:lnTo>
                    <a:lnTo>
                      <a:pt x="179" y="2997"/>
                    </a:lnTo>
                    <a:lnTo>
                      <a:pt x="179" y="2593"/>
                    </a:lnTo>
                    <a:close/>
                    <a:moveTo>
                      <a:pt x="1196" y="2593"/>
                    </a:moveTo>
                    <a:lnTo>
                      <a:pt x="1196" y="2997"/>
                    </a:lnTo>
                    <a:lnTo>
                      <a:pt x="791" y="2997"/>
                    </a:lnTo>
                    <a:lnTo>
                      <a:pt x="791" y="2593"/>
                    </a:lnTo>
                    <a:close/>
                    <a:moveTo>
                      <a:pt x="1196" y="3152"/>
                    </a:moveTo>
                    <a:lnTo>
                      <a:pt x="1196" y="3556"/>
                    </a:lnTo>
                    <a:lnTo>
                      <a:pt x="791" y="3556"/>
                    </a:lnTo>
                    <a:lnTo>
                      <a:pt x="791" y="3152"/>
                    </a:lnTo>
                    <a:close/>
                    <a:moveTo>
                      <a:pt x="1810" y="3152"/>
                    </a:moveTo>
                    <a:lnTo>
                      <a:pt x="1810" y="3556"/>
                    </a:lnTo>
                    <a:lnTo>
                      <a:pt x="1405" y="3556"/>
                    </a:lnTo>
                    <a:lnTo>
                      <a:pt x="1405" y="3152"/>
                    </a:lnTo>
                    <a:close/>
                    <a:moveTo>
                      <a:pt x="0" y="1"/>
                    </a:moveTo>
                    <a:lnTo>
                      <a:pt x="0" y="6184"/>
                    </a:lnTo>
                    <a:lnTo>
                      <a:pt x="1990" y="6184"/>
                    </a:lnTo>
                    <a:lnTo>
                      <a:pt x="199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4" name="Google Shape;3454;p21"/>
              <p:cNvSpPr/>
              <p:nvPr/>
            </p:nvSpPr>
            <p:spPr>
              <a:xfrm flipH="1">
                <a:off x="8155050" y="4852575"/>
                <a:ext cx="85650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1637" extrusionOk="0">
                    <a:moveTo>
                      <a:pt x="1494" y="1647"/>
                    </a:moveTo>
                    <a:lnTo>
                      <a:pt x="1494" y="3887"/>
                    </a:lnTo>
                    <a:lnTo>
                      <a:pt x="920" y="3887"/>
                    </a:lnTo>
                    <a:lnTo>
                      <a:pt x="920" y="1647"/>
                    </a:lnTo>
                    <a:close/>
                    <a:moveTo>
                      <a:pt x="2510" y="1647"/>
                    </a:moveTo>
                    <a:lnTo>
                      <a:pt x="2510" y="3887"/>
                    </a:lnTo>
                    <a:lnTo>
                      <a:pt x="1935" y="3887"/>
                    </a:lnTo>
                    <a:lnTo>
                      <a:pt x="1935" y="1647"/>
                    </a:lnTo>
                    <a:close/>
                    <a:moveTo>
                      <a:pt x="988" y="4720"/>
                    </a:moveTo>
                    <a:lnTo>
                      <a:pt x="988" y="6960"/>
                    </a:lnTo>
                    <a:lnTo>
                      <a:pt x="414" y="6960"/>
                    </a:lnTo>
                    <a:lnTo>
                      <a:pt x="414" y="4720"/>
                    </a:lnTo>
                    <a:close/>
                    <a:moveTo>
                      <a:pt x="2003" y="4720"/>
                    </a:moveTo>
                    <a:lnTo>
                      <a:pt x="2003" y="6960"/>
                    </a:lnTo>
                    <a:lnTo>
                      <a:pt x="1428" y="6960"/>
                    </a:lnTo>
                    <a:lnTo>
                      <a:pt x="1428" y="4720"/>
                    </a:lnTo>
                    <a:close/>
                    <a:moveTo>
                      <a:pt x="3016" y="4720"/>
                    </a:moveTo>
                    <a:lnTo>
                      <a:pt x="3016" y="6960"/>
                    </a:lnTo>
                    <a:lnTo>
                      <a:pt x="2442" y="6960"/>
                    </a:lnTo>
                    <a:lnTo>
                      <a:pt x="2442" y="4720"/>
                    </a:lnTo>
                    <a:close/>
                    <a:moveTo>
                      <a:pt x="988" y="7699"/>
                    </a:moveTo>
                    <a:lnTo>
                      <a:pt x="988" y="9939"/>
                    </a:lnTo>
                    <a:lnTo>
                      <a:pt x="414" y="9939"/>
                    </a:lnTo>
                    <a:lnTo>
                      <a:pt x="414" y="7699"/>
                    </a:lnTo>
                    <a:close/>
                    <a:moveTo>
                      <a:pt x="2003" y="7699"/>
                    </a:moveTo>
                    <a:lnTo>
                      <a:pt x="2003" y="9939"/>
                    </a:lnTo>
                    <a:lnTo>
                      <a:pt x="1428" y="9939"/>
                    </a:lnTo>
                    <a:lnTo>
                      <a:pt x="1428" y="7699"/>
                    </a:lnTo>
                    <a:close/>
                    <a:moveTo>
                      <a:pt x="3016" y="7699"/>
                    </a:moveTo>
                    <a:lnTo>
                      <a:pt x="3016" y="9939"/>
                    </a:lnTo>
                    <a:lnTo>
                      <a:pt x="2442" y="9939"/>
                    </a:lnTo>
                    <a:lnTo>
                      <a:pt x="2442" y="7699"/>
                    </a:lnTo>
                    <a:close/>
                    <a:moveTo>
                      <a:pt x="762" y="0"/>
                    </a:moveTo>
                    <a:lnTo>
                      <a:pt x="762" y="1376"/>
                    </a:lnTo>
                    <a:lnTo>
                      <a:pt x="310" y="1376"/>
                    </a:lnTo>
                    <a:lnTo>
                      <a:pt x="310" y="4159"/>
                    </a:lnTo>
                    <a:lnTo>
                      <a:pt x="1" y="4159"/>
                    </a:lnTo>
                    <a:lnTo>
                      <a:pt x="1" y="11636"/>
                    </a:lnTo>
                    <a:lnTo>
                      <a:pt x="3425" y="11636"/>
                    </a:lnTo>
                    <a:lnTo>
                      <a:pt x="3425" y="4159"/>
                    </a:lnTo>
                    <a:lnTo>
                      <a:pt x="3117" y="4159"/>
                    </a:lnTo>
                    <a:lnTo>
                      <a:pt x="3117" y="1376"/>
                    </a:lnTo>
                    <a:lnTo>
                      <a:pt x="2665" y="1376"/>
                    </a:lnTo>
                    <a:lnTo>
                      <a:pt x="266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5" name="Google Shape;3455;p21"/>
              <p:cNvSpPr/>
              <p:nvPr/>
            </p:nvSpPr>
            <p:spPr>
              <a:xfrm flipH="1">
                <a:off x="7797650" y="4903350"/>
                <a:ext cx="66400" cy="240075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9603" extrusionOk="0">
                    <a:moveTo>
                      <a:pt x="2288" y="1327"/>
                    </a:moveTo>
                    <a:lnTo>
                      <a:pt x="2288" y="1637"/>
                    </a:lnTo>
                    <a:lnTo>
                      <a:pt x="980" y="1637"/>
                    </a:lnTo>
                    <a:lnTo>
                      <a:pt x="980" y="1327"/>
                    </a:lnTo>
                    <a:close/>
                    <a:moveTo>
                      <a:pt x="2288" y="2215"/>
                    </a:moveTo>
                    <a:lnTo>
                      <a:pt x="2288" y="2524"/>
                    </a:lnTo>
                    <a:lnTo>
                      <a:pt x="628" y="2524"/>
                    </a:lnTo>
                    <a:lnTo>
                      <a:pt x="628" y="2215"/>
                    </a:lnTo>
                    <a:close/>
                    <a:moveTo>
                      <a:pt x="2289" y="3102"/>
                    </a:moveTo>
                    <a:lnTo>
                      <a:pt x="2289" y="3412"/>
                    </a:lnTo>
                    <a:lnTo>
                      <a:pt x="369" y="3412"/>
                    </a:lnTo>
                    <a:lnTo>
                      <a:pt x="369" y="3102"/>
                    </a:lnTo>
                    <a:close/>
                    <a:moveTo>
                      <a:pt x="2289" y="3990"/>
                    </a:moveTo>
                    <a:lnTo>
                      <a:pt x="2289" y="4300"/>
                    </a:lnTo>
                    <a:lnTo>
                      <a:pt x="369" y="4300"/>
                    </a:lnTo>
                    <a:lnTo>
                      <a:pt x="369" y="3990"/>
                    </a:lnTo>
                    <a:close/>
                    <a:moveTo>
                      <a:pt x="2289" y="4875"/>
                    </a:moveTo>
                    <a:lnTo>
                      <a:pt x="2289" y="5185"/>
                    </a:lnTo>
                    <a:lnTo>
                      <a:pt x="369" y="5185"/>
                    </a:lnTo>
                    <a:lnTo>
                      <a:pt x="369" y="4875"/>
                    </a:lnTo>
                    <a:close/>
                    <a:moveTo>
                      <a:pt x="2289" y="5763"/>
                    </a:moveTo>
                    <a:lnTo>
                      <a:pt x="2289" y="6074"/>
                    </a:lnTo>
                    <a:lnTo>
                      <a:pt x="369" y="6074"/>
                    </a:lnTo>
                    <a:lnTo>
                      <a:pt x="369" y="5763"/>
                    </a:lnTo>
                    <a:close/>
                    <a:moveTo>
                      <a:pt x="2289" y="6649"/>
                    </a:moveTo>
                    <a:lnTo>
                      <a:pt x="2289" y="6959"/>
                    </a:lnTo>
                    <a:lnTo>
                      <a:pt x="369" y="6959"/>
                    </a:lnTo>
                    <a:lnTo>
                      <a:pt x="369" y="6649"/>
                    </a:lnTo>
                    <a:close/>
                    <a:moveTo>
                      <a:pt x="2289" y="7536"/>
                    </a:moveTo>
                    <a:lnTo>
                      <a:pt x="2289" y="7846"/>
                    </a:lnTo>
                    <a:lnTo>
                      <a:pt x="369" y="7846"/>
                    </a:lnTo>
                    <a:lnTo>
                      <a:pt x="369" y="7536"/>
                    </a:lnTo>
                    <a:close/>
                    <a:moveTo>
                      <a:pt x="2289" y="8423"/>
                    </a:moveTo>
                    <a:lnTo>
                      <a:pt x="2289" y="8733"/>
                    </a:lnTo>
                    <a:lnTo>
                      <a:pt x="369" y="8733"/>
                    </a:lnTo>
                    <a:lnTo>
                      <a:pt x="369" y="8423"/>
                    </a:lnTo>
                    <a:close/>
                    <a:moveTo>
                      <a:pt x="2655" y="0"/>
                    </a:moveTo>
                    <a:cubicBezTo>
                      <a:pt x="2655" y="0"/>
                      <a:pt x="0" y="191"/>
                      <a:pt x="0" y="3780"/>
                    </a:cubicBezTo>
                    <a:lnTo>
                      <a:pt x="0" y="9603"/>
                    </a:lnTo>
                    <a:lnTo>
                      <a:pt x="2655" y="9603"/>
                    </a:lnTo>
                    <a:lnTo>
                      <a:pt x="265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6" name="Google Shape;3456;p21"/>
              <p:cNvSpPr/>
              <p:nvPr/>
            </p:nvSpPr>
            <p:spPr>
              <a:xfrm flipH="1">
                <a:off x="7443550" y="4904475"/>
                <a:ext cx="72700" cy="239025"/>
              </a:xfrm>
              <a:custGeom>
                <a:avLst/>
                <a:gdLst/>
                <a:ahLst/>
                <a:cxnLst/>
                <a:rect l="l" t="t" r="r" b="b"/>
                <a:pathLst>
                  <a:path w="2908" h="9561" extrusionOk="0">
                    <a:moveTo>
                      <a:pt x="2415" y="901"/>
                    </a:moveTo>
                    <a:lnTo>
                      <a:pt x="2415" y="1210"/>
                    </a:lnTo>
                    <a:lnTo>
                      <a:pt x="495" y="1210"/>
                    </a:lnTo>
                    <a:lnTo>
                      <a:pt x="495" y="901"/>
                    </a:lnTo>
                    <a:close/>
                    <a:moveTo>
                      <a:pt x="2415" y="1773"/>
                    </a:moveTo>
                    <a:lnTo>
                      <a:pt x="2415" y="2083"/>
                    </a:lnTo>
                    <a:lnTo>
                      <a:pt x="495" y="2083"/>
                    </a:lnTo>
                    <a:lnTo>
                      <a:pt x="495" y="1773"/>
                    </a:lnTo>
                    <a:close/>
                    <a:moveTo>
                      <a:pt x="2415" y="2644"/>
                    </a:moveTo>
                    <a:lnTo>
                      <a:pt x="2415" y="2954"/>
                    </a:lnTo>
                    <a:lnTo>
                      <a:pt x="495" y="2954"/>
                    </a:lnTo>
                    <a:lnTo>
                      <a:pt x="495" y="2644"/>
                    </a:lnTo>
                    <a:close/>
                    <a:moveTo>
                      <a:pt x="2415" y="3514"/>
                    </a:moveTo>
                    <a:lnTo>
                      <a:pt x="2415" y="3825"/>
                    </a:lnTo>
                    <a:lnTo>
                      <a:pt x="495" y="3825"/>
                    </a:lnTo>
                    <a:lnTo>
                      <a:pt x="495" y="3514"/>
                    </a:lnTo>
                    <a:close/>
                    <a:moveTo>
                      <a:pt x="2415" y="4387"/>
                    </a:moveTo>
                    <a:lnTo>
                      <a:pt x="2415" y="4696"/>
                    </a:lnTo>
                    <a:lnTo>
                      <a:pt x="495" y="4696"/>
                    </a:lnTo>
                    <a:lnTo>
                      <a:pt x="495" y="4387"/>
                    </a:lnTo>
                    <a:close/>
                    <a:moveTo>
                      <a:pt x="2415" y="5258"/>
                    </a:moveTo>
                    <a:lnTo>
                      <a:pt x="2415" y="5568"/>
                    </a:lnTo>
                    <a:lnTo>
                      <a:pt x="495" y="5568"/>
                    </a:lnTo>
                    <a:lnTo>
                      <a:pt x="495" y="5258"/>
                    </a:lnTo>
                    <a:close/>
                    <a:moveTo>
                      <a:pt x="2415" y="6129"/>
                    </a:moveTo>
                    <a:lnTo>
                      <a:pt x="2415" y="6439"/>
                    </a:lnTo>
                    <a:lnTo>
                      <a:pt x="495" y="6439"/>
                    </a:lnTo>
                    <a:lnTo>
                      <a:pt x="495" y="6129"/>
                    </a:lnTo>
                    <a:close/>
                    <a:moveTo>
                      <a:pt x="2415" y="7000"/>
                    </a:moveTo>
                    <a:lnTo>
                      <a:pt x="2415" y="7310"/>
                    </a:lnTo>
                    <a:lnTo>
                      <a:pt x="495" y="7310"/>
                    </a:lnTo>
                    <a:lnTo>
                      <a:pt x="495" y="7000"/>
                    </a:lnTo>
                    <a:close/>
                    <a:moveTo>
                      <a:pt x="2415" y="7873"/>
                    </a:moveTo>
                    <a:lnTo>
                      <a:pt x="2415" y="8183"/>
                    </a:lnTo>
                    <a:lnTo>
                      <a:pt x="495" y="8183"/>
                    </a:lnTo>
                    <a:lnTo>
                      <a:pt x="495" y="7873"/>
                    </a:lnTo>
                    <a:close/>
                    <a:moveTo>
                      <a:pt x="2415" y="8743"/>
                    </a:moveTo>
                    <a:lnTo>
                      <a:pt x="2415" y="9053"/>
                    </a:lnTo>
                    <a:lnTo>
                      <a:pt x="495" y="9053"/>
                    </a:lnTo>
                    <a:lnTo>
                      <a:pt x="495" y="8743"/>
                    </a:lnTo>
                    <a:close/>
                    <a:moveTo>
                      <a:pt x="0" y="0"/>
                    </a:moveTo>
                    <a:lnTo>
                      <a:pt x="0" y="510"/>
                    </a:lnTo>
                    <a:lnTo>
                      <a:pt x="126" y="510"/>
                    </a:lnTo>
                    <a:lnTo>
                      <a:pt x="126" y="9560"/>
                    </a:lnTo>
                    <a:lnTo>
                      <a:pt x="2781" y="9560"/>
                    </a:lnTo>
                    <a:lnTo>
                      <a:pt x="2781" y="510"/>
                    </a:lnTo>
                    <a:lnTo>
                      <a:pt x="2907" y="510"/>
                    </a:lnTo>
                    <a:lnTo>
                      <a:pt x="290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7" name="Google Shape;3457;p21"/>
              <p:cNvSpPr/>
              <p:nvPr/>
            </p:nvSpPr>
            <p:spPr>
              <a:xfrm flipH="1">
                <a:off x="7521475" y="4877275"/>
                <a:ext cx="85650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0646" extrusionOk="0">
                    <a:moveTo>
                      <a:pt x="1006" y="616"/>
                    </a:moveTo>
                    <a:lnTo>
                      <a:pt x="1006" y="1314"/>
                    </a:lnTo>
                    <a:lnTo>
                      <a:pt x="309" y="1314"/>
                    </a:lnTo>
                    <a:lnTo>
                      <a:pt x="309" y="616"/>
                    </a:lnTo>
                    <a:close/>
                    <a:moveTo>
                      <a:pt x="2062" y="616"/>
                    </a:moveTo>
                    <a:lnTo>
                      <a:pt x="2062" y="1314"/>
                    </a:lnTo>
                    <a:lnTo>
                      <a:pt x="1365" y="1314"/>
                    </a:lnTo>
                    <a:lnTo>
                      <a:pt x="1365" y="616"/>
                    </a:lnTo>
                    <a:close/>
                    <a:moveTo>
                      <a:pt x="3117" y="616"/>
                    </a:moveTo>
                    <a:lnTo>
                      <a:pt x="3117" y="1314"/>
                    </a:lnTo>
                    <a:lnTo>
                      <a:pt x="2419" y="1314"/>
                    </a:lnTo>
                    <a:lnTo>
                      <a:pt x="2419" y="616"/>
                    </a:lnTo>
                    <a:close/>
                    <a:moveTo>
                      <a:pt x="1006" y="1578"/>
                    </a:moveTo>
                    <a:lnTo>
                      <a:pt x="1006" y="2276"/>
                    </a:lnTo>
                    <a:lnTo>
                      <a:pt x="309" y="2276"/>
                    </a:lnTo>
                    <a:lnTo>
                      <a:pt x="309" y="1578"/>
                    </a:lnTo>
                    <a:close/>
                    <a:moveTo>
                      <a:pt x="3117" y="1578"/>
                    </a:moveTo>
                    <a:lnTo>
                      <a:pt x="3117" y="2276"/>
                    </a:lnTo>
                    <a:lnTo>
                      <a:pt x="2419" y="2276"/>
                    </a:lnTo>
                    <a:lnTo>
                      <a:pt x="2419" y="1578"/>
                    </a:lnTo>
                    <a:close/>
                    <a:moveTo>
                      <a:pt x="1006" y="2540"/>
                    </a:moveTo>
                    <a:lnTo>
                      <a:pt x="1006" y="3236"/>
                    </a:lnTo>
                    <a:lnTo>
                      <a:pt x="309" y="3236"/>
                    </a:lnTo>
                    <a:lnTo>
                      <a:pt x="309" y="2540"/>
                    </a:lnTo>
                    <a:close/>
                    <a:moveTo>
                      <a:pt x="2062" y="2540"/>
                    </a:moveTo>
                    <a:lnTo>
                      <a:pt x="2062" y="3236"/>
                    </a:lnTo>
                    <a:lnTo>
                      <a:pt x="1365" y="3236"/>
                    </a:lnTo>
                    <a:lnTo>
                      <a:pt x="1365" y="2540"/>
                    </a:lnTo>
                    <a:close/>
                    <a:moveTo>
                      <a:pt x="1006" y="3501"/>
                    </a:moveTo>
                    <a:lnTo>
                      <a:pt x="1006" y="4198"/>
                    </a:lnTo>
                    <a:lnTo>
                      <a:pt x="309" y="4198"/>
                    </a:lnTo>
                    <a:lnTo>
                      <a:pt x="309" y="3501"/>
                    </a:lnTo>
                    <a:close/>
                    <a:moveTo>
                      <a:pt x="3117" y="3501"/>
                    </a:moveTo>
                    <a:lnTo>
                      <a:pt x="3117" y="4198"/>
                    </a:lnTo>
                    <a:lnTo>
                      <a:pt x="2419" y="4198"/>
                    </a:lnTo>
                    <a:lnTo>
                      <a:pt x="2419" y="3501"/>
                    </a:lnTo>
                    <a:close/>
                    <a:moveTo>
                      <a:pt x="2062" y="4463"/>
                    </a:moveTo>
                    <a:lnTo>
                      <a:pt x="2062" y="5160"/>
                    </a:lnTo>
                    <a:lnTo>
                      <a:pt x="1365" y="5160"/>
                    </a:lnTo>
                    <a:lnTo>
                      <a:pt x="1365" y="4463"/>
                    </a:lnTo>
                    <a:close/>
                    <a:moveTo>
                      <a:pt x="3117" y="4463"/>
                    </a:moveTo>
                    <a:lnTo>
                      <a:pt x="3117" y="5160"/>
                    </a:lnTo>
                    <a:lnTo>
                      <a:pt x="2419" y="5160"/>
                    </a:lnTo>
                    <a:lnTo>
                      <a:pt x="2419" y="4463"/>
                    </a:lnTo>
                    <a:close/>
                    <a:moveTo>
                      <a:pt x="1006" y="5426"/>
                    </a:moveTo>
                    <a:lnTo>
                      <a:pt x="1006" y="6123"/>
                    </a:lnTo>
                    <a:lnTo>
                      <a:pt x="309" y="6123"/>
                    </a:lnTo>
                    <a:lnTo>
                      <a:pt x="309" y="5426"/>
                    </a:lnTo>
                    <a:close/>
                    <a:moveTo>
                      <a:pt x="2062" y="5426"/>
                    </a:moveTo>
                    <a:lnTo>
                      <a:pt x="2062" y="6123"/>
                    </a:lnTo>
                    <a:lnTo>
                      <a:pt x="1365" y="6123"/>
                    </a:lnTo>
                    <a:lnTo>
                      <a:pt x="1365" y="5426"/>
                    </a:lnTo>
                    <a:close/>
                    <a:moveTo>
                      <a:pt x="2062" y="6388"/>
                    </a:moveTo>
                    <a:lnTo>
                      <a:pt x="2062" y="7085"/>
                    </a:lnTo>
                    <a:lnTo>
                      <a:pt x="1365" y="7085"/>
                    </a:lnTo>
                    <a:lnTo>
                      <a:pt x="1365" y="6388"/>
                    </a:lnTo>
                    <a:close/>
                    <a:moveTo>
                      <a:pt x="3117" y="6388"/>
                    </a:moveTo>
                    <a:lnTo>
                      <a:pt x="3117" y="7085"/>
                    </a:lnTo>
                    <a:lnTo>
                      <a:pt x="2419" y="7085"/>
                    </a:lnTo>
                    <a:lnTo>
                      <a:pt x="2419" y="6388"/>
                    </a:lnTo>
                    <a:close/>
                    <a:moveTo>
                      <a:pt x="1006" y="7349"/>
                    </a:moveTo>
                    <a:lnTo>
                      <a:pt x="1006" y="8046"/>
                    </a:lnTo>
                    <a:lnTo>
                      <a:pt x="309" y="8046"/>
                    </a:lnTo>
                    <a:lnTo>
                      <a:pt x="309" y="7349"/>
                    </a:lnTo>
                    <a:close/>
                    <a:moveTo>
                      <a:pt x="2062" y="7349"/>
                    </a:moveTo>
                    <a:lnTo>
                      <a:pt x="2062" y="8046"/>
                    </a:lnTo>
                    <a:lnTo>
                      <a:pt x="1365" y="8046"/>
                    </a:lnTo>
                    <a:lnTo>
                      <a:pt x="1365" y="7349"/>
                    </a:lnTo>
                    <a:close/>
                    <a:moveTo>
                      <a:pt x="1006" y="8310"/>
                    </a:moveTo>
                    <a:lnTo>
                      <a:pt x="1006" y="9008"/>
                    </a:lnTo>
                    <a:lnTo>
                      <a:pt x="309" y="9008"/>
                    </a:lnTo>
                    <a:lnTo>
                      <a:pt x="309" y="8310"/>
                    </a:lnTo>
                    <a:close/>
                    <a:moveTo>
                      <a:pt x="2062" y="8310"/>
                    </a:moveTo>
                    <a:lnTo>
                      <a:pt x="2062" y="9008"/>
                    </a:lnTo>
                    <a:lnTo>
                      <a:pt x="1365" y="9008"/>
                    </a:lnTo>
                    <a:lnTo>
                      <a:pt x="1365" y="8310"/>
                    </a:lnTo>
                    <a:close/>
                    <a:moveTo>
                      <a:pt x="3117" y="8310"/>
                    </a:moveTo>
                    <a:lnTo>
                      <a:pt x="3117" y="9008"/>
                    </a:lnTo>
                    <a:lnTo>
                      <a:pt x="2419" y="9008"/>
                    </a:lnTo>
                    <a:lnTo>
                      <a:pt x="2419" y="8310"/>
                    </a:lnTo>
                    <a:close/>
                    <a:moveTo>
                      <a:pt x="1006" y="9272"/>
                    </a:moveTo>
                    <a:lnTo>
                      <a:pt x="1006" y="9969"/>
                    </a:lnTo>
                    <a:lnTo>
                      <a:pt x="309" y="9969"/>
                    </a:lnTo>
                    <a:lnTo>
                      <a:pt x="309" y="9272"/>
                    </a:lnTo>
                    <a:close/>
                    <a:moveTo>
                      <a:pt x="3117" y="9272"/>
                    </a:moveTo>
                    <a:lnTo>
                      <a:pt x="3117" y="9969"/>
                    </a:lnTo>
                    <a:lnTo>
                      <a:pt x="2419" y="9969"/>
                    </a:lnTo>
                    <a:lnTo>
                      <a:pt x="2419" y="9272"/>
                    </a:lnTo>
                    <a:close/>
                    <a:moveTo>
                      <a:pt x="0" y="1"/>
                    </a:moveTo>
                    <a:lnTo>
                      <a:pt x="0" y="10646"/>
                    </a:lnTo>
                    <a:lnTo>
                      <a:pt x="3425" y="10646"/>
                    </a:lnTo>
                    <a:lnTo>
                      <a:pt x="342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8" name="Google Shape;3458;p21"/>
              <p:cNvSpPr/>
              <p:nvPr/>
            </p:nvSpPr>
            <p:spPr>
              <a:xfrm flipH="1">
                <a:off x="7704925" y="4877275"/>
                <a:ext cx="85650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0646" extrusionOk="0">
                    <a:moveTo>
                      <a:pt x="1007" y="616"/>
                    </a:moveTo>
                    <a:lnTo>
                      <a:pt x="1007" y="1314"/>
                    </a:lnTo>
                    <a:lnTo>
                      <a:pt x="309" y="1314"/>
                    </a:lnTo>
                    <a:lnTo>
                      <a:pt x="309" y="616"/>
                    </a:lnTo>
                    <a:close/>
                    <a:moveTo>
                      <a:pt x="2063" y="616"/>
                    </a:moveTo>
                    <a:lnTo>
                      <a:pt x="2063" y="1314"/>
                    </a:lnTo>
                    <a:lnTo>
                      <a:pt x="1366" y="1314"/>
                    </a:lnTo>
                    <a:lnTo>
                      <a:pt x="1366" y="616"/>
                    </a:lnTo>
                    <a:close/>
                    <a:moveTo>
                      <a:pt x="3120" y="616"/>
                    </a:moveTo>
                    <a:lnTo>
                      <a:pt x="3120" y="1314"/>
                    </a:lnTo>
                    <a:lnTo>
                      <a:pt x="2422" y="1314"/>
                    </a:lnTo>
                    <a:lnTo>
                      <a:pt x="2422" y="616"/>
                    </a:lnTo>
                    <a:close/>
                    <a:moveTo>
                      <a:pt x="1007" y="1578"/>
                    </a:moveTo>
                    <a:lnTo>
                      <a:pt x="1007" y="2276"/>
                    </a:lnTo>
                    <a:lnTo>
                      <a:pt x="309" y="2276"/>
                    </a:lnTo>
                    <a:lnTo>
                      <a:pt x="309" y="1578"/>
                    </a:lnTo>
                    <a:close/>
                    <a:moveTo>
                      <a:pt x="3120" y="1578"/>
                    </a:moveTo>
                    <a:lnTo>
                      <a:pt x="3120" y="2276"/>
                    </a:lnTo>
                    <a:lnTo>
                      <a:pt x="2422" y="2276"/>
                    </a:lnTo>
                    <a:lnTo>
                      <a:pt x="2422" y="1578"/>
                    </a:lnTo>
                    <a:close/>
                    <a:moveTo>
                      <a:pt x="1007" y="2540"/>
                    </a:moveTo>
                    <a:lnTo>
                      <a:pt x="1007" y="3236"/>
                    </a:lnTo>
                    <a:lnTo>
                      <a:pt x="309" y="3236"/>
                    </a:lnTo>
                    <a:lnTo>
                      <a:pt x="309" y="2540"/>
                    </a:lnTo>
                    <a:close/>
                    <a:moveTo>
                      <a:pt x="2063" y="2540"/>
                    </a:moveTo>
                    <a:lnTo>
                      <a:pt x="2063" y="3236"/>
                    </a:lnTo>
                    <a:lnTo>
                      <a:pt x="1366" y="3236"/>
                    </a:lnTo>
                    <a:lnTo>
                      <a:pt x="1366" y="2540"/>
                    </a:lnTo>
                    <a:close/>
                    <a:moveTo>
                      <a:pt x="1007" y="3501"/>
                    </a:moveTo>
                    <a:lnTo>
                      <a:pt x="1007" y="4198"/>
                    </a:lnTo>
                    <a:lnTo>
                      <a:pt x="309" y="4198"/>
                    </a:lnTo>
                    <a:lnTo>
                      <a:pt x="309" y="3501"/>
                    </a:lnTo>
                    <a:close/>
                    <a:moveTo>
                      <a:pt x="3120" y="3501"/>
                    </a:moveTo>
                    <a:lnTo>
                      <a:pt x="3120" y="4198"/>
                    </a:lnTo>
                    <a:lnTo>
                      <a:pt x="2422" y="4198"/>
                    </a:lnTo>
                    <a:lnTo>
                      <a:pt x="2422" y="3501"/>
                    </a:lnTo>
                    <a:close/>
                    <a:moveTo>
                      <a:pt x="2063" y="4463"/>
                    </a:moveTo>
                    <a:lnTo>
                      <a:pt x="2063" y="5160"/>
                    </a:lnTo>
                    <a:lnTo>
                      <a:pt x="1366" y="5160"/>
                    </a:lnTo>
                    <a:lnTo>
                      <a:pt x="1366" y="4463"/>
                    </a:lnTo>
                    <a:close/>
                    <a:moveTo>
                      <a:pt x="3120" y="4463"/>
                    </a:moveTo>
                    <a:lnTo>
                      <a:pt x="3120" y="5160"/>
                    </a:lnTo>
                    <a:lnTo>
                      <a:pt x="2422" y="5160"/>
                    </a:lnTo>
                    <a:lnTo>
                      <a:pt x="2422" y="4463"/>
                    </a:lnTo>
                    <a:close/>
                    <a:moveTo>
                      <a:pt x="1007" y="5426"/>
                    </a:moveTo>
                    <a:lnTo>
                      <a:pt x="1007" y="6123"/>
                    </a:lnTo>
                    <a:lnTo>
                      <a:pt x="309" y="6123"/>
                    </a:lnTo>
                    <a:lnTo>
                      <a:pt x="309" y="5426"/>
                    </a:lnTo>
                    <a:close/>
                    <a:moveTo>
                      <a:pt x="2063" y="5426"/>
                    </a:moveTo>
                    <a:lnTo>
                      <a:pt x="2063" y="6123"/>
                    </a:lnTo>
                    <a:lnTo>
                      <a:pt x="1366" y="6123"/>
                    </a:lnTo>
                    <a:lnTo>
                      <a:pt x="1366" y="5426"/>
                    </a:lnTo>
                    <a:close/>
                    <a:moveTo>
                      <a:pt x="2063" y="6388"/>
                    </a:moveTo>
                    <a:lnTo>
                      <a:pt x="2063" y="7085"/>
                    </a:lnTo>
                    <a:lnTo>
                      <a:pt x="1366" y="7085"/>
                    </a:lnTo>
                    <a:lnTo>
                      <a:pt x="1366" y="6388"/>
                    </a:lnTo>
                    <a:close/>
                    <a:moveTo>
                      <a:pt x="3120" y="6388"/>
                    </a:moveTo>
                    <a:lnTo>
                      <a:pt x="3120" y="7085"/>
                    </a:lnTo>
                    <a:lnTo>
                      <a:pt x="2422" y="7085"/>
                    </a:lnTo>
                    <a:lnTo>
                      <a:pt x="2422" y="6388"/>
                    </a:lnTo>
                    <a:close/>
                    <a:moveTo>
                      <a:pt x="1007" y="7349"/>
                    </a:moveTo>
                    <a:lnTo>
                      <a:pt x="1007" y="8046"/>
                    </a:lnTo>
                    <a:lnTo>
                      <a:pt x="309" y="8046"/>
                    </a:lnTo>
                    <a:lnTo>
                      <a:pt x="309" y="7349"/>
                    </a:lnTo>
                    <a:close/>
                    <a:moveTo>
                      <a:pt x="2063" y="7349"/>
                    </a:moveTo>
                    <a:lnTo>
                      <a:pt x="2063" y="8046"/>
                    </a:lnTo>
                    <a:lnTo>
                      <a:pt x="1366" y="8046"/>
                    </a:lnTo>
                    <a:lnTo>
                      <a:pt x="1366" y="7349"/>
                    </a:lnTo>
                    <a:close/>
                    <a:moveTo>
                      <a:pt x="1007" y="8310"/>
                    </a:moveTo>
                    <a:lnTo>
                      <a:pt x="1007" y="9008"/>
                    </a:lnTo>
                    <a:lnTo>
                      <a:pt x="309" y="9008"/>
                    </a:lnTo>
                    <a:lnTo>
                      <a:pt x="309" y="8310"/>
                    </a:lnTo>
                    <a:close/>
                    <a:moveTo>
                      <a:pt x="2063" y="8310"/>
                    </a:moveTo>
                    <a:lnTo>
                      <a:pt x="2063" y="9008"/>
                    </a:lnTo>
                    <a:lnTo>
                      <a:pt x="1366" y="9008"/>
                    </a:lnTo>
                    <a:lnTo>
                      <a:pt x="1366" y="8310"/>
                    </a:lnTo>
                    <a:close/>
                    <a:moveTo>
                      <a:pt x="3120" y="8310"/>
                    </a:moveTo>
                    <a:lnTo>
                      <a:pt x="3120" y="9008"/>
                    </a:lnTo>
                    <a:lnTo>
                      <a:pt x="2422" y="9008"/>
                    </a:lnTo>
                    <a:lnTo>
                      <a:pt x="2422" y="8310"/>
                    </a:lnTo>
                    <a:close/>
                    <a:moveTo>
                      <a:pt x="1007" y="9272"/>
                    </a:moveTo>
                    <a:lnTo>
                      <a:pt x="1007" y="9969"/>
                    </a:lnTo>
                    <a:lnTo>
                      <a:pt x="309" y="9969"/>
                    </a:lnTo>
                    <a:lnTo>
                      <a:pt x="309" y="9272"/>
                    </a:lnTo>
                    <a:close/>
                    <a:moveTo>
                      <a:pt x="3120" y="9272"/>
                    </a:moveTo>
                    <a:lnTo>
                      <a:pt x="3120" y="9969"/>
                    </a:lnTo>
                    <a:lnTo>
                      <a:pt x="2422" y="9969"/>
                    </a:lnTo>
                    <a:lnTo>
                      <a:pt x="2422" y="9272"/>
                    </a:lnTo>
                    <a:close/>
                    <a:moveTo>
                      <a:pt x="1" y="1"/>
                    </a:moveTo>
                    <a:lnTo>
                      <a:pt x="1" y="10646"/>
                    </a:lnTo>
                    <a:lnTo>
                      <a:pt x="3425" y="10646"/>
                    </a:lnTo>
                    <a:lnTo>
                      <a:pt x="342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9" name="Google Shape;3459;p21"/>
              <p:cNvSpPr/>
              <p:nvPr/>
            </p:nvSpPr>
            <p:spPr>
              <a:xfrm flipH="1">
                <a:off x="7388625" y="4988825"/>
                <a:ext cx="49750" cy="154600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6184" extrusionOk="0">
                    <a:moveTo>
                      <a:pt x="584" y="358"/>
                    </a:moveTo>
                    <a:lnTo>
                      <a:pt x="584" y="762"/>
                    </a:lnTo>
                    <a:lnTo>
                      <a:pt x="180" y="762"/>
                    </a:lnTo>
                    <a:lnTo>
                      <a:pt x="180" y="358"/>
                    </a:lnTo>
                    <a:close/>
                    <a:moveTo>
                      <a:pt x="1197" y="358"/>
                    </a:moveTo>
                    <a:lnTo>
                      <a:pt x="1197" y="762"/>
                    </a:lnTo>
                    <a:lnTo>
                      <a:pt x="793" y="762"/>
                    </a:lnTo>
                    <a:lnTo>
                      <a:pt x="793" y="358"/>
                    </a:lnTo>
                    <a:close/>
                    <a:moveTo>
                      <a:pt x="1811" y="358"/>
                    </a:moveTo>
                    <a:lnTo>
                      <a:pt x="1811" y="762"/>
                    </a:lnTo>
                    <a:lnTo>
                      <a:pt x="1405" y="762"/>
                    </a:lnTo>
                    <a:lnTo>
                      <a:pt x="1405" y="358"/>
                    </a:lnTo>
                    <a:close/>
                    <a:moveTo>
                      <a:pt x="584" y="917"/>
                    </a:moveTo>
                    <a:lnTo>
                      <a:pt x="584" y="1321"/>
                    </a:lnTo>
                    <a:lnTo>
                      <a:pt x="180" y="1321"/>
                    </a:lnTo>
                    <a:lnTo>
                      <a:pt x="180" y="917"/>
                    </a:lnTo>
                    <a:close/>
                    <a:moveTo>
                      <a:pt x="1811" y="917"/>
                    </a:moveTo>
                    <a:lnTo>
                      <a:pt x="1811" y="1321"/>
                    </a:lnTo>
                    <a:lnTo>
                      <a:pt x="1405" y="1321"/>
                    </a:lnTo>
                    <a:lnTo>
                      <a:pt x="1405" y="917"/>
                    </a:lnTo>
                    <a:close/>
                    <a:moveTo>
                      <a:pt x="584" y="1475"/>
                    </a:moveTo>
                    <a:lnTo>
                      <a:pt x="584" y="1880"/>
                    </a:lnTo>
                    <a:lnTo>
                      <a:pt x="180" y="1880"/>
                    </a:lnTo>
                    <a:lnTo>
                      <a:pt x="180" y="1475"/>
                    </a:lnTo>
                    <a:close/>
                    <a:moveTo>
                      <a:pt x="1197" y="1475"/>
                    </a:moveTo>
                    <a:lnTo>
                      <a:pt x="1197" y="1880"/>
                    </a:lnTo>
                    <a:lnTo>
                      <a:pt x="793" y="1880"/>
                    </a:lnTo>
                    <a:lnTo>
                      <a:pt x="793" y="1475"/>
                    </a:lnTo>
                    <a:close/>
                    <a:moveTo>
                      <a:pt x="584" y="2034"/>
                    </a:moveTo>
                    <a:lnTo>
                      <a:pt x="584" y="2438"/>
                    </a:lnTo>
                    <a:lnTo>
                      <a:pt x="180" y="2438"/>
                    </a:lnTo>
                    <a:lnTo>
                      <a:pt x="180" y="2034"/>
                    </a:lnTo>
                    <a:close/>
                    <a:moveTo>
                      <a:pt x="1811" y="2034"/>
                    </a:moveTo>
                    <a:lnTo>
                      <a:pt x="1811" y="2438"/>
                    </a:lnTo>
                    <a:lnTo>
                      <a:pt x="1405" y="2438"/>
                    </a:lnTo>
                    <a:lnTo>
                      <a:pt x="1405" y="2034"/>
                    </a:lnTo>
                    <a:close/>
                    <a:moveTo>
                      <a:pt x="1197" y="2593"/>
                    </a:moveTo>
                    <a:lnTo>
                      <a:pt x="1197" y="2997"/>
                    </a:lnTo>
                    <a:lnTo>
                      <a:pt x="793" y="2997"/>
                    </a:lnTo>
                    <a:lnTo>
                      <a:pt x="793" y="2593"/>
                    </a:lnTo>
                    <a:close/>
                    <a:moveTo>
                      <a:pt x="1811" y="2593"/>
                    </a:moveTo>
                    <a:lnTo>
                      <a:pt x="1811" y="2997"/>
                    </a:lnTo>
                    <a:lnTo>
                      <a:pt x="1405" y="2997"/>
                    </a:lnTo>
                    <a:lnTo>
                      <a:pt x="1405" y="2593"/>
                    </a:lnTo>
                    <a:close/>
                    <a:moveTo>
                      <a:pt x="584" y="3151"/>
                    </a:moveTo>
                    <a:lnTo>
                      <a:pt x="584" y="3556"/>
                    </a:lnTo>
                    <a:lnTo>
                      <a:pt x="180" y="3556"/>
                    </a:lnTo>
                    <a:lnTo>
                      <a:pt x="180" y="3151"/>
                    </a:lnTo>
                    <a:close/>
                    <a:moveTo>
                      <a:pt x="1197" y="3151"/>
                    </a:moveTo>
                    <a:lnTo>
                      <a:pt x="1197" y="3556"/>
                    </a:lnTo>
                    <a:lnTo>
                      <a:pt x="793" y="3556"/>
                    </a:lnTo>
                    <a:lnTo>
                      <a:pt x="793" y="3151"/>
                    </a:lnTo>
                    <a:close/>
                    <a:moveTo>
                      <a:pt x="0" y="1"/>
                    </a:moveTo>
                    <a:lnTo>
                      <a:pt x="0" y="6184"/>
                    </a:lnTo>
                    <a:lnTo>
                      <a:pt x="1989" y="6184"/>
                    </a:lnTo>
                    <a:lnTo>
                      <a:pt x="198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0" name="Google Shape;3460;p21"/>
              <p:cNvSpPr/>
              <p:nvPr/>
            </p:nvSpPr>
            <p:spPr>
              <a:xfrm flipH="1">
                <a:off x="7871150" y="4988825"/>
                <a:ext cx="49750" cy="154600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6184" extrusionOk="0">
                    <a:moveTo>
                      <a:pt x="585" y="358"/>
                    </a:moveTo>
                    <a:lnTo>
                      <a:pt x="585" y="762"/>
                    </a:lnTo>
                    <a:lnTo>
                      <a:pt x="180" y="762"/>
                    </a:lnTo>
                    <a:lnTo>
                      <a:pt x="180" y="358"/>
                    </a:lnTo>
                    <a:close/>
                    <a:moveTo>
                      <a:pt x="1196" y="358"/>
                    </a:moveTo>
                    <a:lnTo>
                      <a:pt x="1196" y="762"/>
                    </a:lnTo>
                    <a:lnTo>
                      <a:pt x="792" y="762"/>
                    </a:lnTo>
                    <a:lnTo>
                      <a:pt x="792" y="358"/>
                    </a:lnTo>
                    <a:close/>
                    <a:moveTo>
                      <a:pt x="1811" y="358"/>
                    </a:moveTo>
                    <a:lnTo>
                      <a:pt x="1811" y="762"/>
                    </a:lnTo>
                    <a:lnTo>
                      <a:pt x="1405" y="762"/>
                    </a:lnTo>
                    <a:lnTo>
                      <a:pt x="1405" y="358"/>
                    </a:lnTo>
                    <a:close/>
                    <a:moveTo>
                      <a:pt x="585" y="917"/>
                    </a:moveTo>
                    <a:lnTo>
                      <a:pt x="585" y="1321"/>
                    </a:lnTo>
                    <a:lnTo>
                      <a:pt x="180" y="1321"/>
                    </a:lnTo>
                    <a:lnTo>
                      <a:pt x="180" y="917"/>
                    </a:lnTo>
                    <a:close/>
                    <a:moveTo>
                      <a:pt x="1811" y="917"/>
                    </a:moveTo>
                    <a:lnTo>
                      <a:pt x="1811" y="1321"/>
                    </a:lnTo>
                    <a:lnTo>
                      <a:pt x="1405" y="1321"/>
                    </a:lnTo>
                    <a:lnTo>
                      <a:pt x="1405" y="917"/>
                    </a:lnTo>
                    <a:close/>
                    <a:moveTo>
                      <a:pt x="585" y="1475"/>
                    </a:moveTo>
                    <a:lnTo>
                      <a:pt x="585" y="1880"/>
                    </a:lnTo>
                    <a:lnTo>
                      <a:pt x="180" y="1880"/>
                    </a:lnTo>
                    <a:lnTo>
                      <a:pt x="180" y="1475"/>
                    </a:lnTo>
                    <a:close/>
                    <a:moveTo>
                      <a:pt x="1196" y="1475"/>
                    </a:moveTo>
                    <a:lnTo>
                      <a:pt x="1196" y="1880"/>
                    </a:lnTo>
                    <a:lnTo>
                      <a:pt x="792" y="1880"/>
                    </a:lnTo>
                    <a:lnTo>
                      <a:pt x="792" y="1475"/>
                    </a:lnTo>
                    <a:close/>
                    <a:moveTo>
                      <a:pt x="585" y="2034"/>
                    </a:moveTo>
                    <a:lnTo>
                      <a:pt x="585" y="2438"/>
                    </a:lnTo>
                    <a:lnTo>
                      <a:pt x="180" y="2438"/>
                    </a:lnTo>
                    <a:lnTo>
                      <a:pt x="180" y="2034"/>
                    </a:lnTo>
                    <a:close/>
                    <a:moveTo>
                      <a:pt x="1811" y="2034"/>
                    </a:moveTo>
                    <a:lnTo>
                      <a:pt x="1811" y="2438"/>
                    </a:lnTo>
                    <a:lnTo>
                      <a:pt x="1405" y="2438"/>
                    </a:lnTo>
                    <a:lnTo>
                      <a:pt x="1405" y="2034"/>
                    </a:lnTo>
                    <a:close/>
                    <a:moveTo>
                      <a:pt x="1196" y="2593"/>
                    </a:moveTo>
                    <a:lnTo>
                      <a:pt x="1196" y="2997"/>
                    </a:lnTo>
                    <a:lnTo>
                      <a:pt x="792" y="2997"/>
                    </a:lnTo>
                    <a:lnTo>
                      <a:pt x="792" y="2593"/>
                    </a:lnTo>
                    <a:close/>
                    <a:moveTo>
                      <a:pt x="1811" y="2593"/>
                    </a:moveTo>
                    <a:lnTo>
                      <a:pt x="1811" y="2997"/>
                    </a:lnTo>
                    <a:lnTo>
                      <a:pt x="1405" y="2997"/>
                    </a:lnTo>
                    <a:lnTo>
                      <a:pt x="1405" y="2593"/>
                    </a:lnTo>
                    <a:close/>
                    <a:moveTo>
                      <a:pt x="585" y="3151"/>
                    </a:moveTo>
                    <a:lnTo>
                      <a:pt x="585" y="3556"/>
                    </a:lnTo>
                    <a:lnTo>
                      <a:pt x="180" y="3556"/>
                    </a:lnTo>
                    <a:lnTo>
                      <a:pt x="180" y="3151"/>
                    </a:lnTo>
                    <a:close/>
                    <a:moveTo>
                      <a:pt x="1196" y="3151"/>
                    </a:moveTo>
                    <a:lnTo>
                      <a:pt x="1196" y="3556"/>
                    </a:lnTo>
                    <a:lnTo>
                      <a:pt x="792" y="3556"/>
                    </a:lnTo>
                    <a:lnTo>
                      <a:pt x="792" y="3151"/>
                    </a:lnTo>
                    <a:close/>
                    <a:moveTo>
                      <a:pt x="0" y="1"/>
                    </a:moveTo>
                    <a:lnTo>
                      <a:pt x="0" y="6184"/>
                    </a:lnTo>
                    <a:lnTo>
                      <a:pt x="1990" y="6184"/>
                    </a:lnTo>
                    <a:lnTo>
                      <a:pt x="199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1" name="Google Shape;3461;p21"/>
              <p:cNvSpPr/>
              <p:nvPr/>
            </p:nvSpPr>
            <p:spPr>
              <a:xfrm flipH="1">
                <a:off x="7612575" y="4852575"/>
                <a:ext cx="85650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1637" extrusionOk="0">
                    <a:moveTo>
                      <a:pt x="1494" y="1647"/>
                    </a:moveTo>
                    <a:lnTo>
                      <a:pt x="1494" y="3887"/>
                    </a:lnTo>
                    <a:lnTo>
                      <a:pt x="920" y="3887"/>
                    </a:lnTo>
                    <a:lnTo>
                      <a:pt x="920" y="1647"/>
                    </a:lnTo>
                    <a:close/>
                    <a:moveTo>
                      <a:pt x="2508" y="1647"/>
                    </a:moveTo>
                    <a:lnTo>
                      <a:pt x="2508" y="3887"/>
                    </a:lnTo>
                    <a:lnTo>
                      <a:pt x="1933" y="3887"/>
                    </a:lnTo>
                    <a:lnTo>
                      <a:pt x="1933" y="1647"/>
                    </a:lnTo>
                    <a:close/>
                    <a:moveTo>
                      <a:pt x="987" y="4720"/>
                    </a:moveTo>
                    <a:lnTo>
                      <a:pt x="987" y="6960"/>
                    </a:lnTo>
                    <a:lnTo>
                      <a:pt x="411" y="6960"/>
                    </a:lnTo>
                    <a:lnTo>
                      <a:pt x="411" y="4720"/>
                    </a:lnTo>
                    <a:close/>
                    <a:moveTo>
                      <a:pt x="2001" y="4720"/>
                    </a:moveTo>
                    <a:lnTo>
                      <a:pt x="2001" y="6960"/>
                    </a:lnTo>
                    <a:lnTo>
                      <a:pt x="1427" y="6960"/>
                    </a:lnTo>
                    <a:lnTo>
                      <a:pt x="1427" y="4720"/>
                    </a:lnTo>
                    <a:close/>
                    <a:moveTo>
                      <a:pt x="3015" y="4720"/>
                    </a:moveTo>
                    <a:lnTo>
                      <a:pt x="3015" y="6960"/>
                    </a:lnTo>
                    <a:lnTo>
                      <a:pt x="2441" y="6960"/>
                    </a:lnTo>
                    <a:lnTo>
                      <a:pt x="2441" y="4720"/>
                    </a:lnTo>
                    <a:close/>
                    <a:moveTo>
                      <a:pt x="987" y="7699"/>
                    </a:moveTo>
                    <a:lnTo>
                      <a:pt x="987" y="9939"/>
                    </a:lnTo>
                    <a:lnTo>
                      <a:pt x="411" y="9939"/>
                    </a:lnTo>
                    <a:lnTo>
                      <a:pt x="411" y="7699"/>
                    </a:lnTo>
                    <a:close/>
                    <a:moveTo>
                      <a:pt x="2001" y="7699"/>
                    </a:moveTo>
                    <a:lnTo>
                      <a:pt x="2001" y="9939"/>
                    </a:lnTo>
                    <a:lnTo>
                      <a:pt x="1427" y="9939"/>
                    </a:lnTo>
                    <a:lnTo>
                      <a:pt x="1427" y="7699"/>
                    </a:lnTo>
                    <a:close/>
                    <a:moveTo>
                      <a:pt x="3015" y="7699"/>
                    </a:moveTo>
                    <a:lnTo>
                      <a:pt x="3015" y="9939"/>
                    </a:lnTo>
                    <a:lnTo>
                      <a:pt x="2441" y="9939"/>
                    </a:lnTo>
                    <a:lnTo>
                      <a:pt x="2441" y="7699"/>
                    </a:lnTo>
                    <a:close/>
                    <a:moveTo>
                      <a:pt x="761" y="0"/>
                    </a:moveTo>
                    <a:lnTo>
                      <a:pt x="761" y="1376"/>
                    </a:lnTo>
                    <a:lnTo>
                      <a:pt x="309" y="1376"/>
                    </a:lnTo>
                    <a:lnTo>
                      <a:pt x="309" y="4159"/>
                    </a:lnTo>
                    <a:lnTo>
                      <a:pt x="1" y="4159"/>
                    </a:lnTo>
                    <a:lnTo>
                      <a:pt x="1" y="11636"/>
                    </a:lnTo>
                    <a:lnTo>
                      <a:pt x="3425" y="11636"/>
                    </a:lnTo>
                    <a:lnTo>
                      <a:pt x="3425" y="4159"/>
                    </a:lnTo>
                    <a:lnTo>
                      <a:pt x="3116" y="4159"/>
                    </a:lnTo>
                    <a:lnTo>
                      <a:pt x="3116" y="1376"/>
                    </a:lnTo>
                    <a:lnTo>
                      <a:pt x="2664" y="1376"/>
                    </a:lnTo>
                    <a:lnTo>
                      <a:pt x="266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2" name="Google Shape;3462;p21"/>
              <p:cNvSpPr/>
              <p:nvPr/>
            </p:nvSpPr>
            <p:spPr>
              <a:xfrm flipH="1">
                <a:off x="7274516" y="4904475"/>
                <a:ext cx="72700" cy="239025"/>
              </a:xfrm>
              <a:custGeom>
                <a:avLst/>
                <a:gdLst/>
                <a:ahLst/>
                <a:cxnLst/>
                <a:rect l="l" t="t" r="r" b="b"/>
                <a:pathLst>
                  <a:path w="2908" h="9561" extrusionOk="0">
                    <a:moveTo>
                      <a:pt x="2414" y="901"/>
                    </a:moveTo>
                    <a:lnTo>
                      <a:pt x="2414" y="1210"/>
                    </a:lnTo>
                    <a:lnTo>
                      <a:pt x="494" y="1210"/>
                    </a:lnTo>
                    <a:lnTo>
                      <a:pt x="494" y="901"/>
                    </a:lnTo>
                    <a:close/>
                    <a:moveTo>
                      <a:pt x="2414" y="1773"/>
                    </a:moveTo>
                    <a:lnTo>
                      <a:pt x="2414" y="2083"/>
                    </a:lnTo>
                    <a:lnTo>
                      <a:pt x="494" y="2083"/>
                    </a:lnTo>
                    <a:lnTo>
                      <a:pt x="494" y="1773"/>
                    </a:lnTo>
                    <a:close/>
                    <a:moveTo>
                      <a:pt x="2414" y="2643"/>
                    </a:moveTo>
                    <a:lnTo>
                      <a:pt x="2414" y="2953"/>
                    </a:lnTo>
                    <a:lnTo>
                      <a:pt x="494" y="2953"/>
                    </a:lnTo>
                    <a:lnTo>
                      <a:pt x="494" y="2643"/>
                    </a:lnTo>
                    <a:close/>
                    <a:moveTo>
                      <a:pt x="2414" y="3514"/>
                    </a:moveTo>
                    <a:lnTo>
                      <a:pt x="2414" y="3825"/>
                    </a:lnTo>
                    <a:lnTo>
                      <a:pt x="494" y="3825"/>
                    </a:lnTo>
                    <a:lnTo>
                      <a:pt x="494" y="3514"/>
                    </a:lnTo>
                    <a:close/>
                    <a:moveTo>
                      <a:pt x="2414" y="4387"/>
                    </a:moveTo>
                    <a:lnTo>
                      <a:pt x="2414" y="4696"/>
                    </a:lnTo>
                    <a:lnTo>
                      <a:pt x="494" y="4696"/>
                    </a:lnTo>
                    <a:lnTo>
                      <a:pt x="494" y="4387"/>
                    </a:lnTo>
                    <a:close/>
                    <a:moveTo>
                      <a:pt x="2414" y="5257"/>
                    </a:moveTo>
                    <a:lnTo>
                      <a:pt x="2414" y="5566"/>
                    </a:lnTo>
                    <a:lnTo>
                      <a:pt x="494" y="5566"/>
                    </a:lnTo>
                    <a:lnTo>
                      <a:pt x="494" y="5257"/>
                    </a:lnTo>
                    <a:close/>
                    <a:moveTo>
                      <a:pt x="2414" y="6129"/>
                    </a:moveTo>
                    <a:lnTo>
                      <a:pt x="2414" y="6439"/>
                    </a:lnTo>
                    <a:lnTo>
                      <a:pt x="494" y="6439"/>
                    </a:lnTo>
                    <a:lnTo>
                      <a:pt x="494" y="6129"/>
                    </a:lnTo>
                    <a:close/>
                    <a:moveTo>
                      <a:pt x="2414" y="7000"/>
                    </a:moveTo>
                    <a:lnTo>
                      <a:pt x="2414" y="7310"/>
                    </a:lnTo>
                    <a:lnTo>
                      <a:pt x="494" y="7310"/>
                    </a:lnTo>
                    <a:lnTo>
                      <a:pt x="494" y="7000"/>
                    </a:lnTo>
                    <a:close/>
                    <a:moveTo>
                      <a:pt x="2414" y="7873"/>
                    </a:moveTo>
                    <a:lnTo>
                      <a:pt x="2414" y="8181"/>
                    </a:lnTo>
                    <a:lnTo>
                      <a:pt x="494" y="8181"/>
                    </a:lnTo>
                    <a:lnTo>
                      <a:pt x="494" y="7873"/>
                    </a:lnTo>
                    <a:close/>
                    <a:moveTo>
                      <a:pt x="2414" y="8743"/>
                    </a:moveTo>
                    <a:lnTo>
                      <a:pt x="2414" y="9053"/>
                    </a:lnTo>
                    <a:lnTo>
                      <a:pt x="494" y="9053"/>
                    </a:lnTo>
                    <a:lnTo>
                      <a:pt x="494" y="8743"/>
                    </a:lnTo>
                    <a:close/>
                    <a:moveTo>
                      <a:pt x="1" y="0"/>
                    </a:moveTo>
                    <a:lnTo>
                      <a:pt x="1" y="510"/>
                    </a:lnTo>
                    <a:lnTo>
                      <a:pt x="127" y="510"/>
                    </a:lnTo>
                    <a:lnTo>
                      <a:pt x="127" y="9560"/>
                    </a:lnTo>
                    <a:lnTo>
                      <a:pt x="2782" y="9560"/>
                    </a:lnTo>
                    <a:lnTo>
                      <a:pt x="2782" y="510"/>
                    </a:lnTo>
                    <a:lnTo>
                      <a:pt x="2908" y="510"/>
                    </a:lnTo>
                    <a:lnTo>
                      <a:pt x="29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3" name="Google Shape;3463;p21"/>
              <p:cNvSpPr/>
              <p:nvPr/>
            </p:nvSpPr>
            <p:spPr>
              <a:xfrm flipH="1">
                <a:off x="7183616" y="4877275"/>
                <a:ext cx="85675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7" h="10646" extrusionOk="0">
                    <a:moveTo>
                      <a:pt x="1007" y="615"/>
                    </a:moveTo>
                    <a:lnTo>
                      <a:pt x="1007" y="1312"/>
                    </a:lnTo>
                    <a:lnTo>
                      <a:pt x="311" y="1312"/>
                    </a:lnTo>
                    <a:lnTo>
                      <a:pt x="311" y="615"/>
                    </a:lnTo>
                    <a:close/>
                    <a:moveTo>
                      <a:pt x="2063" y="615"/>
                    </a:moveTo>
                    <a:lnTo>
                      <a:pt x="2063" y="1312"/>
                    </a:lnTo>
                    <a:lnTo>
                      <a:pt x="1366" y="1312"/>
                    </a:lnTo>
                    <a:lnTo>
                      <a:pt x="1366" y="615"/>
                    </a:lnTo>
                    <a:close/>
                    <a:moveTo>
                      <a:pt x="3117" y="615"/>
                    </a:moveTo>
                    <a:lnTo>
                      <a:pt x="3117" y="1312"/>
                    </a:lnTo>
                    <a:lnTo>
                      <a:pt x="2421" y="1312"/>
                    </a:lnTo>
                    <a:lnTo>
                      <a:pt x="2421" y="615"/>
                    </a:lnTo>
                    <a:close/>
                    <a:moveTo>
                      <a:pt x="1007" y="1578"/>
                    </a:moveTo>
                    <a:lnTo>
                      <a:pt x="1007" y="2276"/>
                    </a:lnTo>
                    <a:lnTo>
                      <a:pt x="311" y="2276"/>
                    </a:lnTo>
                    <a:lnTo>
                      <a:pt x="311" y="1578"/>
                    </a:lnTo>
                    <a:close/>
                    <a:moveTo>
                      <a:pt x="3117" y="1578"/>
                    </a:moveTo>
                    <a:lnTo>
                      <a:pt x="3117" y="2276"/>
                    </a:lnTo>
                    <a:lnTo>
                      <a:pt x="2421" y="2276"/>
                    </a:lnTo>
                    <a:lnTo>
                      <a:pt x="2421" y="1578"/>
                    </a:lnTo>
                    <a:close/>
                    <a:moveTo>
                      <a:pt x="2063" y="2540"/>
                    </a:moveTo>
                    <a:lnTo>
                      <a:pt x="2063" y="3236"/>
                    </a:lnTo>
                    <a:lnTo>
                      <a:pt x="1366" y="3236"/>
                    </a:lnTo>
                    <a:lnTo>
                      <a:pt x="1366" y="2540"/>
                    </a:lnTo>
                    <a:close/>
                    <a:moveTo>
                      <a:pt x="3117" y="2540"/>
                    </a:moveTo>
                    <a:lnTo>
                      <a:pt x="3117" y="3236"/>
                    </a:lnTo>
                    <a:lnTo>
                      <a:pt x="2421" y="3236"/>
                    </a:lnTo>
                    <a:lnTo>
                      <a:pt x="2421" y="2540"/>
                    </a:lnTo>
                    <a:close/>
                    <a:moveTo>
                      <a:pt x="1007" y="3501"/>
                    </a:moveTo>
                    <a:lnTo>
                      <a:pt x="1007" y="4198"/>
                    </a:lnTo>
                    <a:lnTo>
                      <a:pt x="311" y="4198"/>
                    </a:lnTo>
                    <a:lnTo>
                      <a:pt x="311" y="3501"/>
                    </a:lnTo>
                    <a:close/>
                    <a:moveTo>
                      <a:pt x="3117" y="3501"/>
                    </a:moveTo>
                    <a:lnTo>
                      <a:pt x="3117" y="4198"/>
                    </a:lnTo>
                    <a:lnTo>
                      <a:pt x="2421" y="4198"/>
                    </a:lnTo>
                    <a:lnTo>
                      <a:pt x="2421" y="3501"/>
                    </a:lnTo>
                    <a:close/>
                    <a:moveTo>
                      <a:pt x="1007" y="4463"/>
                    </a:moveTo>
                    <a:lnTo>
                      <a:pt x="1007" y="5160"/>
                    </a:lnTo>
                    <a:lnTo>
                      <a:pt x="311" y="5160"/>
                    </a:lnTo>
                    <a:lnTo>
                      <a:pt x="311" y="4463"/>
                    </a:lnTo>
                    <a:close/>
                    <a:moveTo>
                      <a:pt x="2063" y="4463"/>
                    </a:moveTo>
                    <a:lnTo>
                      <a:pt x="2063" y="5160"/>
                    </a:lnTo>
                    <a:lnTo>
                      <a:pt x="1366" y="5160"/>
                    </a:lnTo>
                    <a:lnTo>
                      <a:pt x="1366" y="4463"/>
                    </a:lnTo>
                    <a:close/>
                    <a:moveTo>
                      <a:pt x="2063" y="5424"/>
                    </a:moveTo>
                    <a:lnTo>
                      <a:pt x="2063" y="6122"/>
                    </a:lnTo>
                    <a:lnTo>
                      <a:pt x="1366" y="6122"/>
                    </a:lnTo>
                    <a:lnTo>
                      <a:pt x="1366" y="5424"/>
                    </a:lnTo>
                    <a:close/>
                    <a:moveTo>
                      <a:pt x="3117" y="5424"/>
                    </a:moveTo>
                    <a:lnTo>
                      <a:pt x="3117" y="6122"/>
                    </a:lnTo>
                    <a:lnTo>
                      <a:pt x="2421" y="6122"/>
                    </a:lnTo>
                    <a:lnTo>
                      <a:pt x="2421" y="5424"/>
                    </a:lnTo>
                    <a:close/>
                    <a:moveTo>
                      <a:pt x="1007" y="6388"/>
                    </a:moveTo>
                    <a:lnTo>
                      <a:pt x="1007" y="7085"/>
                    </a:lnTo>
                    <a:lnTo>
                      <a:pt x="311" y="7085"/>
                    </a:lnTo>
                    <a:lnTo>
                      <a:pt x="311" y="6388"/>
                    </a:lnTo>
                    <a:close/>
                    <a:moveTo>
                      <a:pt x="2063" y="6388"/>
                    </a:moveTo>
                    <a:lnTo>
                      <a:pt x="2063" y="7085"/>
                    </a:lnTo>
                    <a:lnTo>
                      <a:pt x="1366" y="7085"/>
                    </a:lnTo>
                    <a:lnTo>
                      <a:pt x="1366" y="6388"/>
                    </a:lnTo>
                    <a:close/>
                    <a:moveTo>
                      <a:pt x="2063" y="7348"/>
                    </a:moveTo>
                    <a:lnTo>
                      <a:pt x="2063" y="8046"/>
                    </a:lnTo>
                    <a:lnTo>
                      <a:pt x="1366" y="8046"/>
                    </a:lnTo>
                    <a:lnTo>
                      <a:pt x="1366" y="7348"/>
                    </a:lnTo>
                    <a:close/>
                    <a:moveTo>
                      <a:pt x="3117" y="7348"/>
                    </a:moveTo>
                    <a:lnTo>
                      <a:pt x="3117" y="8046"/>
                    </a:lnTo>
                    <a:lnTo>
                      <a:pt x="2421" y="8046"/>
                    </a:lnTo>
                    <a:lnTo>
                      <a:pt x="2421" y="7348"/>
                    </a:lnTo>
                    <a:close/>
                    <a:moveTo>
                      <a:pt x="1007" y="8310"/>
                    </a:moveTo>
                    <a:lnTo>
                      <a:pt x="1007" y="9008"/>
                    </a:lnTo>
                    <a:lnTo>
                      <a:pt x="311" y="9008"/>
                    </a:lnTo>
                    <a:lnTo>
                      <a:pt x="311" y="8310"/>
                    </a:lnTo>
                    <a:close/>
                    <a:moveTo>
                      <a:pt x="2063" y="8310"/>
                    </a:moveTo>
                    <a:lnTo>
                      <a:pt x="2063" y="9008"/>
                    </a:lnTo>
                    <a:lnTo>
                      <a:pt x="1366" y="9008"/>
                    </a:lnTo>
                    <a:lnTo>
                      <a:pt x="1366" y="8310"/>
                    </a:lnTo>
                    <a:close/>
                    <a:moveTo>
                      <a:pt x="3117" y="8310"/>
                    </a:moveTo>
                    <a:lnTo>
                      <a:pt x="3117" y="9008"/>
                    </a:lnTo>
                    <a:lnTo>
                      <a:pt x="2421" y="9008"/>
                    </a:lnTo>
                    <a:lnTo>
                      <a:pt x="2421" y="8310"/>
                    </a:lnTo>
                    <a:close/>
                    <a:moveTo>
                      <a:pt x="1007" y="9272"/>
                    </a:moveTo>
                    <a:lnTo>
                      <a:pt x="1007" y="9969"/>
                    </a:lnTo>
                    <a:lnTo>
                      <a:pt x="311" y="9969"/>
                    </a:lnTo>
                    <a:lnTo>
                      <a:pt x="311" y="9272"/>
                    </a:lnTo>
                    <a:close/>
                    <a:moveTo>
                      <a:pt x="3117" y="9272"/>
                    </a:moveTo>
                    <a:lnTo>
                      <a:pt x="3117" y="9969"/>
                    </a:lnTo>
                    <a:lnTo>
                      <a:pt x="2421" y="9969"/>
                    </a:lnTo>
                    <a:lnTo>
                      <a:pt x="2421" y="9272"/>
                    </a:lnTo>
                    <a:close/>
                    <a:moveTo>
                      <a:pt x="1" y="1"/>
                    </a:moveTo>
                    <a:lnTo>
                      <a:pt x="1" y="10646"/>
                    </a:lnTo>
                    <a:lnTo>
                      <a:pt x="3427" y="10646"/>
                    </a:lnTo>
                    <a:lnTo>
                      <a:pt x="342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4" name="Google Shape;3464;p21"/>
              <p:cNvSpPr/>
              <p:nvPr/>
            </p:nvSpPr>
            <p:spPr>
              <a:xfrm flipH="1">
                <a:off x="7000191" y="4877275"/>
                <a:ext cx="85650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0646" extrusionOk="0">
                    <a:moveTo>
                      <a:pt x="1006" y="615"/>
                    </a:moveTo>
                    <a:lnTo>
                      <a:pt x="1006" y="1312"/>
                    </a:lnTo>
                    <a:lnTo>
                      <a:pt x="309" y="1312"/>
                    </a:lnTo>
                    <a:lnTo>
                      <a:pt x="309" y="615"/>
                    </a:lnTo>
                    <a:close/>
                    <a:moveTo>
                      <a:pt x="2063" y="615"/>
                    </a:moveTo>
                    <a:lnTo>
                      <a:pt x="2063" y="1312"/>
                    </a:lnTo>
                    <a:lnTo>
                      <a:pt x="1365" y="1312"/>
                    </a:lnTo>
                    <a:lnTo>
                      <a:pt x="1365" y="615"/>
                    </a:lnTo>
                    <a:close/>
                    <a:moveTo>
                      <a:pt x="3117" y="615"/>
                    </a:moveTo>
                    <a:lnTo>
                      <a:pt x="3117" y="1312"/>
                    </a:lnTo>
                    <a:lnTo>
                      <a:pt x="2419" y="1312"/>
                    </a:lnTo>
                    <a:lnTo>
                      <a:pt x="2419" y="615"/>
                    </a:lnTo>
                    <a:close/>
                    <a:moveTo>
                      <a:pt x="1006" y="1578"/>
                    </a:moveTo>
                    <a:lnTo>
                      <a:pt x="1006" y="2276"/>
                    </a:lnTo>
                    <a:lnTo>
                      <a:pt x="309" y="2276"/>
                    </a:lnTo>
                    <a:lnTo>
                      <a:pt x="309" y="1578"/>
                    </a:lnTo>
                    <a:close/>
                    <a:moveTo>
                      <a:pt x="3117" y="1578"/>
                    </a:moveTo>
                    <a:lnTo>
                      <a:pt x="3117" y="2276"/>
                    </a:lnTo>
                    <a:lnTo>
                      <a:pt x="2419" y="2276"/>
                    </a:lnTo>
                    <a:lnTo>
                      <a:pt x="2419" y="1578"/>
                    </a:lnTo>
                    <a:close/>
                    <a:moveTo>
                      <a:pt x="2063" y="2540"/>
                    </a:moveTo>
                    <a:lnTo>
                      <a:pt x="2063" y="3236"/>
                    </a:lnTo>
                    <a:lnTo>
                      <a:pt x="1365" y="3236"/>
                    </a:lnTo>
                    <a:lnTo>
                      <a:pt x="1365" y="2540"/>
                    </a:lnTo>
                    <a:close/>
                    <a:moveTo>
                      <a:pt x="3117" y="2540"/>
                    </a:moveTo>
                    <a:lnTo>
                      <a:pt x="3117" y="3236"/>
                    </a:lnTo>
                    <a:lnTo>
                      <a:pt x="2419" y="3236"/>
                    </a:lnTo>
                    <a:lnTo>
                      <a:pt x="2419" y="2540"/>
                    </a:lnTo>
                    <a:close/>
                    <a:moveTo>
                      <a:pt x="1006" y="3501"/>
                    </a:moveTo>
                    <a:lnTo>
                      <a:pt x="1006" y="4198"/>
                    </a:lnTo>
                    <a:lnTo>
                      <a:pt x="309" y="4198"/>
                    </a:lnTo>
                    <a:lnTo>
                      <a:pt x="309" y="3501"/>
                    </a:lnTo>
                    <a:close/>
                    <a:moveTo>
                      <a:pt x="3117" y="3501"/>
                    </a:moveTo>
                    <a:lnTo>
                      <a:pt x="3117" y="4198"/>
                    </a:lnTo>
                    <a:lnTo>
                      <a:pt x="2419" y="4198"/>
                    </a:lnTo>
                    <a:lnTo>
                      <a:pt x="2419" y="3501"/>
                    </a:lnTo>
                    <a:close/>
                    <a:moveTo>
                      <a:pt x="1006" y="4463"/>
                    </a:moveTo>
                    <a:lnTo>
                      <a:pt x="1006" y="5160"/>
                    </a:lnTo>
                    <a:lnTo>
                      <a:pt x="309" y="5160"/>
                    </a:lnTo>
                    <a:lnTo>
                      <a:pt x="309" y="4463"/>
                    </a:lnTo>
                    <a:close/>
                    <a:moveTo>
                      <a:pt x="2063" y="4463"/>
                    </a:moveTo>
                    <a:lnTo>
                      <a:pt x="2063" y="5160"/>
                    </a:lnTo>
                    <a:lnTo>
                      <a:pt x="1365" y="5160"/>
                    </a:lnTo>
                    <a:lnTo>
                      <a:pt x="1365" y="4463"/>
                    </a:lnTo>
                    <a:close/>
                    <a:moveTo>
                      <a:pt x="2063" y="5424"/>
                    </a:moveTo>
                    <a:lnTo>
                      <a:pt x="2063" y="6122"/>
                    </a:lnTo>
                    <a:lnTo>
                      <a:pt x="1365" y="6122"/>
                    </a:lnTo>
                    <a:lnTo>
                      <a:pt x="1365" y="5424"/>
                    </a:lnTo>
                    <a:close/>
                    <a:moveTo>
                      <a:pt x="3117" y="5424"/>
                    </a:moveTo>
                    <a:lnTo>
                      <a:pt x="3117" y="6122"/>
                    </a:lnTo>
                    <a:lnTo>
                      <a:pt x="2419" y="6122"/>
                    </a:lnTo>
                    <a:lnTo>
                      <a:pt x="2419" y="5424"/>
                    </a:lnTo>
                    <a:close/>
                    <a:moveTo>
                      <a:pt x="1006" y="6388"/>
                    </a:moveTo>
                    <a:lnTo>
                      <a:pt x="1006" y="7085"/>
                    </a:lnTo>
                    <a:lnTo>
                      <a:pt x="309" y="7085"/>
                    </a:lnTo>
                    <a:lnTo>
                      <a:pt x="309" y="6388"/>
                    </a:lnTo>
                    <a:close/>
                    <a:moveTo>
                      <a:pt x="2063" y="6388"/>
                    </a:moveTo>
                    <a:lnTo>
                      <a:pt x="2063" y="7085"/>
                    </a:lnTo>
                    <a:lnTo>
                      <a:pt x="1365" y="7085"/>
                    </a:lnTo>
                    <a:lnTo>
                      <a:pt x="1365" y="6388"/>
                    </a:lnTo>
                    <a:close/>
                    <a:moveTo>
                      <a:pt x="2063" y="7348"/>
                    </a:moveTo>
                    <a:lnTo>
                      <a:pt x="2063" y="8046"/>
                    </a:lnTo>
                    <a:lnTo>
                      <a:pt x="1365" y="8046"/>
                    </a:lnTo>
                    <a:lnTo>
                      <a:pt x="1365" y="7348"/>
                    </a:lnTo>
                    <a:close/>
                    <a:moveTo>
                      <a:pt x="3117" y="7348"/>
                    </a:moveTo>
                    <a:lnTo>
                      <a:pt x="3117" y="8046"/>
                    </a:lnTo>
                    <a:lnTo>
                      <a:pt x="2419" y="8046"/>
                    </a:lnTo>
                    <a:lnTo>
                      <a:pt x="2419" y="7348"/>
                    </a:lnTo>
                    <a:close/>
                    <a:moveTo>
                      <a:pt x="1006" y="8310"/>
                    </a:moveTo>
                    <a:lnTo>
                      <a:pt x="1006" y="9008"/>
                    </a:lnTo>
                    <a:lnTo>
                      <a:pt x="309" y="9008"/>
                    </a:lnTo>
                    <a:lnTo>
                      <a:pt x="309" y="8310"/>
                    </a:lnTo>
                    <a:close/>
                    <a:moveTo>
                      <a:pt x="2063" y="8310"/>
                    </a:moveTo>
                    <a:lnTo>
                      <a:pt x="2063" y="9008"/>
                    </a:lnTo>
                    <a:lnTo>
                      <a:pt x="1365" y="9008"/>
                    </a:lnTo>
                    <a:lnTo>
                      <a:pt x="1365" y="8310"/>
                    </a:lnTo>
                    <a:close/>
                    <a:moveTo>
                      <a:pt x="3117" y="8310"/>
                    </a:moveTo>
                    <a:lnTo>
                      <a:pt x="3117" y="9008"/>
                    </a:lnTo>
                    <a:lnTo>
                      <a:pt x="2419" y="9008"/>
                    </a:lnTo>
                    <a:lnTo>
                      <a:pt x="2419" y="8310"/>
                    </a:lnTo>
                    <a:close/>
                    <a:moveTo>
                      <a:pt x="1006" y="9272"/>
                    </a:moveTo>
                    <a:lnTo>
                      <a:pt x="1006" y="9969"/>
                    </a:lnTo>
                    <a:lnTo>
                      <a:pt x="309" y="9969"/>
                    </a:lnTo>
                    <a:lnTo>
                      <a:pt x="309" y="9272"/>
                    </a:lnTo>
                    <a:close/>
                    <a:moveTo>
                      <a:pt x="3117" y="9272"/>
                    </a:moveTo>
                    <a:lnTo>
                      <a:pt x="3117" y="9969"/>
                    </a:lnTo>
                    <a:lnTo>
                      <a:pt x="2419" y="9969"/>
                    </a:lnTo>
                    <a:lnTo>
                      <a:pt x="2419" y="9272"/>
                    </a:lnTo>
                    <a:close/>
                    <a:moveTo>
                      <a:pt x="0" y="1"/>
                    </a:moveTo>
                    <a:lnTo>
                      <a:pt x="0" y="10646"/>
                    </a:lnTo>
                    <a:lnTo>
                      <a:pt x="3425" y="10646"/>
                    </a:lnTo>
                    <a:lnTo>
                      <a:pt x="342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5" name="Google Shape;3465;p21"/>
              <p:cNvSpPr/>
              <p:nvPr/>
            </p:nvSpPr>
            <p:spPr>
              <a:xfrm flipH="1">
                <a:off x="7092541" y="4852575"/>
                <a:ext cx="85650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1637" extrusionOk="0">
                    <a:moveTo>
                      <a:pt x="1492" y="1647"/>
                    </a:moveTo>
                    <a:lnTo>
                      <a:pt x="1492" y="3887"/>
                    </a:lnTo>
                    <a:lnTo>
                      <a:pt x="918" y="3887"/>
                    </a:lnTo>
                    <a:lnTo>
                      <a:pt x="918" y="1647"/>
                    </a:lnTo>
                    <a:close/>
                    <a:moveTo>
                      <a:pt x="2509" y="1647"/>
                    </a:moveTo>
                    <a:lnTo>
                      <a:pt x="2509" y="3887"/>
                    </a:lnTo>
                    <a:lnTo>
                      <a:pt x="1933" y="3887"/>
                    </a:lnTo>
                    <a:lnTo>
                      <a:pt x="1933" y="1647"/>
                    </a:lnTo>
                    <a:close/>
                    <a:moveTo>
                      <a:pt x="986" y="4720"/>
                    </a:moveTo>
                    <a:lnTo>
                      <a:pt x="986" y="6960"/>
                    </a:lnTo>
                    <a:lnTo>
                      <a:pt x="412" y="6960"/>
                    </a:lnTo>
                    <a:lnTo>
                      <a:pt x="412" y="4720"/>
                    </a:lnTo>
                    <a:close/>
                    <a:moveTo>
                      <a:pt x="2001" y="4720"/>
                    </a:moveTo>
                    <a:lnTo>
                      <a:pt x="2001" y="6960"/>
                    </a:lnTo>
                    <a:lnTo>
                      <a:pt x="1427" y="6960"/>
                    </a:lnTo>
                    <a:lnTo>
                      <a:pt x="1427" y="4720"/>
                    </a:lnTo>
                    <a:close/>
                    <a:moveTo>
                      <a:pt x="3015" y="4720"/>
                    </a:moveTo>
                    <a:lnTo>
                      <a:pt x="3015" y="6960"/>
                    </a:lnTo>
                    <a:lnTo>
                      <a:pt x="2441" y="6960"/>
                    </a:lnTo>
                    <a:lnTo>
                      <a:pt x="2441" y="4720"/>
                    </a:lnTo>
                    <a:close/>
                    <a:moveTo>
                      <a:pt x="986" y="7699"/>
                    </a:moveTo>
                    <a:lnTo>
                      <a:pt x="986" y="9939"/>
                    </a:lnTo>
                    <a:lnTo>
                      <a:pt x="412" y="9939"/>
                    </a:lnTo>
                    <a:lnTo>
                      <a:pt x="412" y="7699"/>
                    </a:lnTo>
                    <a:close/>
                    <a:moveTo>
                      <a:pt x="2001" y="7699"/>
                    </a:moveTo>
                    <a:lnTo>
                      <a:pt x="2001" y="9939"/>
                    </a:lnTo>
                    <a:lnTo>
                      <a:pt x="1427" y="9939"/>
                    </a:lnTo>
                    <a:lnTo>
                      <a:pt x="1427" y="7699"/>
                    </a:lnTo>
                    <a:close/>
                    <a:moveTo>
                      <a:pt x="3015" y="7699"/>
                    </a:moveTo>
                    <a:lnTo>
                      <a:pt x="3015" y="9939"/>
                    </a:lnTo>
                    <a:lnTo>
                      <a:pt x="2441" y="9939"/>
                    </a:lnTo>
                    <a:lnTo>
                      <a:pt x="2441" y="7699"/>
                    </a:lnTo>
                    <a:close/>
                    <a:moveTo>
                      <a:pt x="761" y="0"/>
                    </a:moveTo>
                    <a:lnTo>
                      <a:pt x="761" y="1376"/>
                    </a:lnTo>
                    <a:lnTo>
                      <a:pt x="312" y="1376"/>
                    </a:lnTo>
                    <a:lnTo>
                      <a:pt x="312" y="4159"/>
                    </a:lnTo>
                    <a:lnTo>
                      <a:pt x="1" y="4159"/>
                    </a:lnTo>
                    <a:lnTo>
                      <a:pt x="1" y="11636"/>
                    </a:lnTo>
                    <a:lnTo>
                      <a:pt x="3425" y="11636"/>
                    </a:lnTo>
                    <a:lnTo>
                      <a:pt x="3425" y="4159"/>
                    </a:lnTo>
                    <a:lnTo>
                      <a:pt x="3115" y="4159"/>
                    </a:lnTo>
                    <a:lnTo>
                      <a:pt x="3115" y="1376"/>
                    </a:lnTo>
                    <a:lnTo>
                      <a:pt x="2663" y="1376"/>
                    </a:lnTo>
                    <a:lnTo>
                      <a:pt x="266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6" name="Google Shape;3466;p21"/>
              <p:cNvSpPr/>
              <p:nvPr/>
            </p:nvSpPr>
            <p:spPr>
              <a:xfrm flipH="1">
                <a:off x="6908116" y="4839725"/>
                <a:ext cx="92400" cy="303775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12151" extrusionOk="0">
                    <a:moveTo>
                      <a:pt x="1625" y="1146"/>
                    </a:moveTo>
                    <a:lnTo>
                      <a:pt x="1625" y="1539"/>
                    </a:lnTo>
                    <a:lnTo>
                      <a:pt x="629" y="1539"/>
                    </a:lnTo>
                    <a:lnTo>
                      <a:pt x="629" y="1146"/>
                    </a:lnTo>
                    <a:close/>
                    <a:moveTo>
                      <a:pt x="3070" y="1146"/>
                    </a:moveTo>
                    <a:lnTo>
                      <a:pt x="3070" y="1539"/>
                    </a:lnTo>
                    <a:lnTo>
                      <a:pt x="2065" y="1539"/>
                    </a:lnTo>
                    <a:lnTo>
                      <a:pt x="2065" y="1146"/>
                    </a:lnTo>
                    <a:close/>
                    <a:moveTo>
                      <a:pt x="1625" y="2252"/>
                    </a:moveTo>
                    <a:lnTo>
                      <a:pt x="1625" y="2646"/>
                    </a:lnTo>
                    <a:lnTo>
                      <a:pt x="629" y="2646"/>
                    </a:lnTo>
                    <a:lnTo>
                      <a:pt x="629" y="2252"/>
                    </a:lnTo>
                    <a:close/>
                    <a:moveTo>
                      <a:pt x="3070" y="2252"/>
                    </a:moveTo>
                    <a:lnTo>
                      <a:pt x="3070" y="2646"/>
                    </a:lnTo>
                    <a:lnTo>
                      <a:pt x="2065" y="2646"/>
                    </a:lnTo>
                    <a:lnTo>
                      <a:pt x="2065" y="2252"/>
                    </a:lnTo>
                    <a:close/>
                    <a:moveTo>
                      <a:pt x="1625" y="3360"/>
                    </a:moveTo>
                    <a:lnTo>
                      <a:pt x="1625" y="3754"/>
                    </a:lnTo>
                    <a:lnTo>
                      <a:pt x="629" y="3754"/>
                    </a:lnTo>
                    <a:lnTo>
                      <a:pt x="629" y="3360"/>
                    </a:lnTo>
                    <a:close/>
                    <a:moveTo>
                      <a:pt x="3070" y="3360"/>
                    </a:moveTo>
                    <a:lnTo>
                      <a:pt x="3070" y="3754"/>
                    </a:lnTo>
                    <a:lnTo>
                      <a:pt x="2065" y="3754"/>
                    </a:lnTo>
                    <a:lnTo>
                      <a:pt x="2065" y="3360"/>
                    </a:lnTo>
                    <a:close/>
                    <a:moveTo>
                      <a:pt x="1625" y="4468"/>
                    </a:moveTo>
                    <a:lnTo>
                      <a:pt x="1625" y="4862"/>
                    </a:lnTo>
                    <a:lnTo>
                      <a:pt x="629" y="4862"/>
                    </a:lnTo>
                    <a:lnTo>
                      <a:pt x="629" y="4468"/>
                    </a:lnTo>
                    <a:close/>
                    <a:moveTo>
                      <a:pt x="3070" y="4468"/>
                    </a:moveTo>
                    <a:lnTo>
                      <a:pt x="3070" y="4862"/>
                    </a:lnTo>
                    <a:lnTo>
                      <a:pt x="2065" y="4862"/>
                    </a:lnTo>
                    <a:lnTo>
                      <a:pt x="2065" y="4468"/>
                    </a:lnTo>
                    <a:close/>
                    <a:moveTo>
                      <a:pt x="1625" y="5575"/>
                    </a:moveTo>
                    <a:lnTo>
                      <a:pt x="1625" y="5970"/>
                    </a:lnTo>
                    <a:lnTo>
                      <a:pt x="629" y="5970"/>
                    </a:lnTo>
                    <a:lnTo>
                      <a:pt x="629" y="5575"/>
                    </a:lnTo>
                    <a:close/>
                    <a:moveTo>
                      <a:pt x="3070" y="5575"/>
                    </a:moveTo>
                    <a:lnTo>
                      <a:pt x="3070" y="5970"/>
                    </a:lnTo>
                    <a:lnTo>
                      <a:pt x="2065" y="5970"/>
                    </a:lnTo>
                    <a:lnTo>
                      <a:pt x="2065" y="5575"/>
                    </a:lnTo>
                    <a:close/>
                    <a:moveTo>
                      <a:pt x="1625" y="6682"/>
                    </a:moveTo>
                    <a:lnTo>
                      <a:pt x="1625" y="7076"/>
                    </a:lnTo>
                    <a:lnTo>
                      <a:pt x="629" y="7076"/>
                    </a:lnTo>
                    <a:lnTo>
                      <a:pt x="629" y="6682"/>
                    </a:lnTo>
                    <a:close/>
                    <a:moveTo>
                      <a:pt x="3070" y="6682"/>
                    </a:moveTo>
                    <a:lnTo>
                      <a:pt x="3070" y="7076"/>
                    </a:lnTo>
                    <a:lnTo>
                      <a:pt x="2065" y="7076"/>
                    </a:lnTo>
                    <a:lnTo>
                      <a:pt x="2065" y="6682"/>
                    </a:lnTo>
                    <a:close/>
                    <a:moveTo>
                      <a:pt x="1625" y="7790"/>
                    </a:moveTo>
                    <a:lnTo>
                      <a:pt x="1625" y="8184"/>
                    </a:lnTo>
                    <a:lnTo>
                      <a:pt x="629" y="8184"/>
                    </a:lnTo>
                    <a:lnTo>
                      <a:pt x="629" y="7790"/>
                    </a:lnTo>
                    <a:close/>
                    <a:moveTo>
                      <a:pt x="3070" y="7790"/>
                    </a:moveTo>
                    <a:lnTo>
                      <a:pt x="3070" y="8184"/>
                    </a:lnTo>
                    <a:lnTo>
                      <a:pt x="2065" y="8184"/>
                    </a:lnTo>
                    <a:lnTo>
                      <a:pt x="2065" y="7790"/>
                    </a:lnTo>
                    <a:close/>
                    <a:moveTo>
                      <a:pt x="1625" y="8898"/>
                    </a:moveTo>
                    <a:lnTo>
                      <a:pt x="1625" y="9292"/>
                    </a:lnTo>
                    <a:lnTo>
                      <a:pt x="629" y="9292"/>
                    </a:lnTo>
                    <a:lnTo>
                      <a:pt x="629" y="8898"/>
                    </a:lnTo>
                    <a:close/>
                    <a:moveTo>
                      <a:pt x="3070" y="8898"/>
                    </a:moveTo>
                    <a:lnTo>
                      <a:pt x="3070" y="9292"/>
                    </a:lnTo>
                    <a:lnTo>
                      <a:pt x="2065" y="9292"/>
                    </a:lnTo>
                    <a:lnTo>
                      <a:pt x="2065" y="8898"/>
                    </a:lnTo>
                    <a:close/>
                    <a:moveTo>
                      <a:pt x="1625" y="10005"/>
                    </a:moveTo>
                    <a:lnTo>
                      <a:pt x="1625" y="10398"/>
                    </a:lnTo>
                    <a:lnTo>
                      <a:pt x="629" y="10398"/>
                    </a:lnTo>
                    <a:lnTo>
                      <a:pt x="629" y="10005"/>
                    </a:lnTo>
                    <a:close/>
                    <a:moveTo>
                      <a:pt x="3070" y="10005"/>
                    </a:moveTo>
                    <a:lnTo>
                      <a:pt x="3070" y="10398"/>
                    </a:lnTo>
                    <a:lnTo>
                      <a:pt x="2065" y="10398"/>
                    </a:lnTo>
                    <a:lnTo>
                      <a:pt x="2065" y="10005"/>
                    </a:lnTo>
                    <a:close/>
                    <a:moveTo>
                      <a:pt x="1625" y="11113"/>
                    </a:moveTo>
                    <a:lnTo>
                      <a:pt x="1625" y="11505"/>
                    </a:lnTo>
                    <a:lnTo>
                      <a:pt x="629" y="11505"/>
                    </a:lnTo>
                    <a:lnTo>
                      <a:pt x="629" y="11113"/>
                    </a:lnTo>
                    <a:close/>
                    <a:moveTo>
                      <a:pt x="3070" y="11113"/>
                    </a:moveTo>
                    <a:lnTo>
                      <a:pt x="3070" y="11505"/>
                    </a:lnTo>
                    <a:lnTo>
                      <a:pt x="2065" y="11505"/>
                    </a:lnTo>
                    <a:lnTo>
                      <a:pt x="2065" y="11113"/>
                    </a:lnTo>
                    <a:close/>
                    <a:moveTo>
                      <a:pt x="1" y="1"/>
                    </a:moveTo>
                    <a:lnTo>
                      <a:pt x="1" y="648"/>
                    </a:lnTo>
                    <a:lnTo>
                      <a:pt x="162" y="648"/>
                    </a:lnTo>
                    <a:lnTo>
                      <a:pt x="162" y="12150"/>
                    </a:lnTo>
                    <a:lnTo>
                      <a:pt x="3536" y="12150"/>
                    </a:lnTo>
                    <a:lnTo>
                      <a:pt x="3536" y="648"/>
                    </a:lnTo>
                    <a:lnTo>
                      <a:pt x="3696" y="648"/>
                    </a:lnTo>
                    <a:lnTo>
                      <a:pt x="369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7" name="Google Shape;3467;p21"/>
              <p:cNvSpPr/>
              <p:nvPr/>
            </p:nvSpPr>
            <p:spPr>
              <a:xfrm flipH="1">
                <a:off x="6435541" y="4791575"/>
                <a:ext cx="107025" cy="351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14074" extrusionOk="0">
                    <a:moveTo>
                      <a:pt x="1881" y="1326"/>
                    </a:moveTo>
                    <a:lnTo>
                      <a:pt x="1881" y="1783"/>
                    </a:lnTo>
                    <a:lnTo>
                      <a:pt x="728" y="1783"/>
                    </a:lnTo>
                    <a:lnTo>
                      <a:pt x="728" y="1326"/>
                    </a:lnTo>
                    <a:close/>
                    <a:moveTo>
                      <a:pt x="3554" y="1326"/>
                    </a:moveTo>
                    <a:lnTo>
                      <a:pt x="3554" y="1783"/>
                    </a:lnTo>
                    <a:lnTo>
                      <a:pt x="2391" y="1783"/>
                    </a:lnTo>
                    <a:lnTo>
                      <a:pt x="2391" y="1326"/>
                    </a:lnTo>
                    <a:close/>
                    <a:moveTo>
                      <a:pt x="1881" y="2609"/>
                    </a:moveTo>
                    <a:lnTo>
                      <a:pt x="1881" y="3066"/>
                    </a:lnTo>
                    <a:lnTo>
                      <a:pt x="728" y="3066"/>
                    </a:lnTo>
                    <a:lnTo>
                      <a:pt x="728" y="2609"/>
                    </a:lnTo>
                    <a:close/>
                    <a:moveTo>
                      <a:pt x="3554" y="2609"/>
                    </a:moveTo>
                    <a:lnTo>
                      <a:pt x="3554" y="3066"/>
                    </a:lnTo>
                    <a:lnTo>
                      <a:pt x="2391" y="3066"/>
                    </a:lnTo>
                    <a:lnTo>
                      <a:pt x="2391" y="2609"/>
                    </a:lnTo>
                    <a:close/>
                    <a:moveTo>
                      <a:pt x="3554" y="3892"/>
                    </a:moveTo>
                    <a:lnTo>
                      <a:pt x="3554" y="4348"/>
                    </a:lnTo>
                    <a:lnTo>
                      <a:pt x="2391" y="4348"/>
                    </a:lnTo>
                    <a:lnTo>
                      <a:pt x="2391" y="3892"/>
                    </a:lnTo>
                    <a:close/>
                    <a:moveTo>
                      <a:pt x="1881" y="3893"/>
                    </a:moveTo>
                    <a:lnTo>
                      <a:pt x="1881" y="4350"/>
                    </a:lnTo>
                    <a:lnTo>
                      <a:pt x="728" y="4350"/>
                    </a:lnTo>
                    <a:lnTo>
                      <a:pt x="728" y="3893"/>
                    </a:lnTo>
                    <a:close/>
                    <a:moveTo>
                      <a:pt x="1881" y="5176"/>
                    </a:moveTo>
                    <a:lnTo>
                      <a:pt x="1881" y="5632"/>
                    </a:lnTo>
                    <a:lnTo>
                      <a:pt x="728" y="5632"/>
                    </a:lnTo>
                    <a:lnTo>
                      <a:pt x="728" y="5176"/>
                    </a:lnTo>
                    <a:close/>
                    <a:moveTo>
                      <a:pt x="3554" y="5176"/>
                    </a:moveTo>
                    <a:lnTo>
                      <a:pt x="3554" y="5632"/>
                    </a:lnTo>
                    <a:lnTo>
                      <a:pt x="2391" y="5632"/>
                    </a:lnTo>
                    <a:lnTo>
                      <a:pt x="2391" y="5176"/>
                    </a:lnTo>
                    <a:close/>
                    <a:moveTo>
                      <a:pt x="1881" y="6459"/>
                    </a:moveTo>
                    <a:lnTo>
                      <a:pt x="1881" y="6915"/>
                    </a:lnTo>
                    <a:lnTo>
                      <a:pt x="728" y="6915"/>
                    </a:lnTo>
                    <a:lnTo>
                      <a:pt x="728" y="6459"/>
                    </a:lnTo>
                    <a:close/>
                    <a:moveTo>
                      <a:pt x="3554" y="6459"/>
                    </a:moveTo>
                    <a:lnTo>
                      <a:pt x="3554" y="6915"/>
                    </a:lnTo>
                    <a:lnTo>
                      <a:pt x="2391" y="6915"/>
                    </a:lnTo>
                    <a:lnTo>
                      <a:pt x="2391" y="6459"/>
                    </a:lnTo>
                    <a:close/>
                    <a:moveTo>
                      <a:pt x="3554" y="7741"/>
                    </a:moveTo>
                    <a:lnTo>
                      <a:pt x="3554" y="8198"/>
                    </a:lnTo>
                    <a:lnTo>
                      <a:pt x="2391" y="8198"/>
                    </a:lnTo>
                    <a:lnTo>
                      <a:pt x="2391" y="7741"/>
                    </a:lnTo>
                    <a:close/>
                    <a:moveTo>
                      <a:pt x="1881" y="7743"/>
                    </a:moveTo>
                    <a:lnTo>
                      <a:pt x="1881" y="8199"/>
                    </a:lnTo>
                    <a:lnTo>
                      <a:pt x="728" y="8199"/>
                    </a:lnTo>
                    <a:lnTo>
                      <a:pt x="728" y="7743"/>
                    </a:lnTo>
                    <a:close/>
                    <a:moveTo>
                      <a:pt x="3554" y="9024"/>
                    </a:moveTo>
                    <a:lnTo>
                      <a:pt x="3554" y="9481"/>
                    </a:lnTo>
                    <a:lnTo>
                      <a:pt x="2391" y="9481"/>
                    </a:lnTo>
                    <a:lnTo>
                      <a:pt x="2391" y="9024"/>
                    </a:lnTo>
                    <a:close/>
                    <a:moveTo>
                      <a:pt x="1881" y="9025"/>
                    </a:moveTo>
                    <a:lnTo>
                      <a:pt x="1881" y="9482"/>
                    </a:lnTo>
                    <a:lnTo>
                      <a:pt x="728" y="9482"/>
                    </a:lnTo>
                    <a:lnTo>
                      <a:pt x="728" y="9025"/>
                    </a:lnTo>
                    <a:close/>
                    <a:moveTo>
                      <a:pt x="1881" y="10308"/>
                    </a:moveTo>
                    <a:lnTo>
                      <a:pt x="1881" y="10765"/>
                    </a:lnTo>
                    <a:lnTo>
                      <a:pt x="728" y="10765"/>
                    </a:lnTo>
                    <a:lnTo>
                      <a:pt x="728" y="10308"/>
                    </a:lnTo>
                    <a:close/>
                    <a:moveTo>
                      <a:pt x="3554" y="10308"/>
                    </a:moveTo>
                    <a:lnTo>
                      <a:pt x="3554" y="10765"/>
                    </a:lnTo>
                    <a:lnTo>
                      <a:pt x="2391" y="10765"/>
                    </a:lnTo>
                    <a:lnTo>
                      <a:pt x="2391" y="10308"/>
                    </a:lnTo>
                    <a:close/>
                    <a:moveTo>
                      <a:pt x="3554" y="11591"/>
                    </a:moveTo>
                    <a:lnTo>
                      <a:pt x="3554" y="12047"/>
                    </a:lnTo>
                    <a:lnTo>
                      <a:pt x="2391" y="12047"/>
                    </a:lnTo>
                    <a:lnTo>
                      <a:pt x="2391" y="11591"/>
                    </a:lnTo>
                    <a:close/>
                    <a:moveTo>
                      <a:pt x="1881" y="11592"/>
                    </a:moveTo>
                    <a:lnTo>
                      <a:pt x="1881" y="12048"/>
                    </a:lnTo>
                    <a:lnTo>
                      <a:pt x="728" y="12048"/>
                    </a:lnTo>
                    <a:lnTo>
                      <a:pt x="728" y="11592"/>
                    </a:lnTo>
                    <a:close/>
                    <a:moveTo>
                      <a:pt x="1881" y="12874"/>
                    </a:moveTo>
                    <a:lnTo>
                      <a:pt x="1881" y="13329"/>
                    </a:lnTo>
                    <a:lnTo>
                      <a:pt x="728" y="13329"/>
                    </a:lnTo>
                    <a:lnTo>
                      <a:pt x="728" y="12874"/>
                    </a:lnTo>
                    <a:close/>
                    <a:moveTo>
                      <a:pt x="3554" y="12874"/>
                    </a:moveTo>
                    <a:lnTo>
                      <a:pt x="3554" y="13329"/>
                    </a:lnTo>
                    <a:lnTo>
                      <a:pt x="2391" y="13329"/>
                    </a:lnTo>
                    <a:lnTo>
                      <a:pt x="2391" y="12874"/>
                    </a:lnTo>
                    <a:close/>
                    <a:moveTo>
                      <a:pt x="0" y="0"/>
                    </a:moveTo>
                    <a:lnTo>
                      <a:pt x="0" y="751"/>
                    </a:lnTo>
                    <a:lnTo>
                      <a:pt x="185" y="751"/>
                    </a:lnTo>
                    <a:lnTo>
                      <a:pt x="185" y="14074"/>
                    </a:lnTo>
                    <a:lnTo>
                      <a:pt x="4094" y="14074"/>
                    </a:lnTo>
                    <a:lnTo>
                      <a:pt x="4094" y="751"/>
                    </a:lnTo>
                    <a:lnTo>
                      <a:pt x="4281" y="751"/>
                    </a:lnTo>
                    <a:lnTo>
                      <a:pt x="428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8" name="Google Shape;3468;p21"/>
              <p:cNvSpPr/>
              <p:nvPr/>
            </p:nvSpPr>
            <p:spPr>
              <a:xfrm flipH="1">
                <a:off x="5862400" y="4776700"/>
                <a:ext cx="111575" cy="366725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14669" extrusionOk="0">
                    <a:moveTo>
                      <a:pt x="3704" y="1385"/>
                    </a:moveTo>
                    <a:lnTo>
                      <a:pt x="3704" y="1858"/>
                    </a:lnTo>
                    <a:lnTo>
                      <a:pt x="2492" y="1858"/>
                    </a:lnTo>
                    <a:lnTo>
                      <a:pt x="2492" y="1385"/>
                    </a:lnTo>
                    <a:close/>
                    <a:moveTo>
                      <a:pt x="1962" y="1385"/>
                    </a:moveTo>
                    <a:lnTo>
                      <a:pt x="1962" y="1861"/>
                    </a:lnTo>
                    <a:lnTo>
                      <a:pt x="760" y="1861"/>
                    </a:lnTo>
                    <a:lnTo>
                      <a:pt x="760" y="1385"/>
                    </a:lnTo>
                    <a:close/>
                    <a:moveTo>
                      <a:pt x="1962" y="2720"/>
                    </a:moveTo>
                    <a:lnTo>
                      <a:pt x="1962" y="3196"/>
                    </a:lnTo>
                    <a:lnTo>
                      <a:pt x="760" y="3196"/>
                    </a:lnTo>
                    <a:lnTo>
                      <a:pt x="760" y="2720"/>
                    </a:lnTo>
                    <a:close/>
                    <a:moveTo>
                      <a:pt x="3704" y="2720"/>
                    </a:moveTo>
                    <a:lnTo>
                      <a:pt x="3704" y="3196"/>
                    </a:lnTo>
                    <a:lnTo>
                      <a:pt x="2492" y="3196"/>
                    </a:lnTo>
                    <a:lnTo>
                      <a:pt x="2492" y="2720"/>
                    </a:lnTo>
                    <a:close/>
                    <a:moveTo>
                      <a:pt x="1962" y="4059"/>
                    </a:moveTo>
                    <a:lnTo>
                      <a:pt x="1962" y="4533"/>
                    </a:lnTo>
                    <a:lnTo>
                      <a:pt x="760" y="4533"/>
                    </a:lnTo>
                    <a:lnTo>
                      <a:pt x="760" y="4059"/>
                    </a:lnTo>
                    <a:close/>
                    <a:moveTo>
                      <a:pt x="3704" y="4059"/>
                    </a:moveTo>
                    <a:lnTo>
                      <a:pt x="3704" y="4533"/>
                    </a:lnTo>
                    <a:lnTo>
                      <a:pt x="2492" y="4533"/>
                    </a:lnTo>
                    <a:lnTo>
                      <a:pt x="2492" y="4059"/>
                    </a:lnTo>
                    <a:close/>
                    <a:moveTo>
                      <a:pt x="3704" y="5395"/>
                    </a:moveTo>
                    <a:lnTo>
                      <a:pt x="3704" y="5871"/>
                    </a:lnTo>
                    <a:lnTo>
                      <a:pt x="2492" y="5871"/>
                    </a:lnTo>
                    <a:lnTo>
                      <a:pt x="2492" y="5395"/>
                    </a:lnTo>
                    <a:close/>
                    <a:moveTo>
                      <a:pt x="1962" y="5396"/>
                    </a:moveTo>
                    <a:lnTo>
                      <a:pt x="1962" y="5872"/>
                    </a:lnTo>
                    <a:lnTo>
                      <a:pt x="760" y="5872"/>
                    </a:lnTo>
                    <a:lnTo>
                      <a:pt x="760" y="5396"/>
                    </a:lnTo>
                    <a:close/>
                    <a:moveTo>
                      <a:pt x="1962" y="6733"/>
                    </a:moveTo>
                    <a:lnTo>
                      <a:pt x="1962" y="7208"/>
                    </a:lnTo>
                    <a:lnTo>
                      <a:pt x="760" y="7208"/>
                    </a:lnTo>
                    <a:lnTo>
                      <a:pt x="760" y="6733"/>
                    </a:lnTo>
                    <a:close/>
                    <a:moveTo>
                      <a:pt x="3704" y="6733"/>
                    </a:moveTo>
                    <a:lnTo>
                      <a:pt x="3704" y="7208"/>
                    </a:lnTo>
                    <a:lnTo>
                      <a:pt x="2492" y="7208"/>
                    </a:lnTo>
                    <a:lnTo>
                      <a:pt x="2492" y="6733"/>
                    </a:lnTo>
                    <a:close/>
                    <a:moveTo>
                      <a:pt x="1962" y="8070"/>
                    </a:moveTo>
                    <a:lnTo>
                      <a:pt x="1962" y="8546"/>
                    </a:lnTo>
                    <a:lnTo>
                      <a:pt x="760" y="8546"/>
                    </a:lnTo>
                    <a:lnTo>
                      <a:pt x="760" y="8070"/>
                    </a:lnTo>
                    <a:close/>
                    <a:moveTo>
                      <a:pt x="3704" y="8070"/>
                    </a:moveTo>
                    <a:lnTo>
                      <a:pt x="3704" y="8546"/>
                    </a:lnTo>
                    <a:lnTo>
                      <a:pt x="2492" y="8546"/>
                    </a:lnTo>
                    <a:lnTo>
                      <a:pt x="2492" y="8070"/>
                    </a:lnTo>
                    <a:close/>
                    <a:moveTo>
                      <a:pt x="3704" y="9406"/>
                    </a:moveTo>
                    <a:lnTo>
                      <a:pt x="3704" y="9882"/>
                    </a:lnTo>
                    <a:lnTo>
                      <a:pt x="2492" y="9882"/>
                    </a:lnTo>
                    <a:lnTo>
                      <a:pt x="2492" y="9406"/>
                    </a:lnTo>
                    <a:close/>
                    <a:moveTo>
                      <a:pt x="1962" y="9408"/>
                    </a:moveTo>
                    <a:lnTo>
                      <a:pt x="1962" y="9883"/>
                    </a:lnTo>
                    <a:lnTo>
                      <a:pt x="760" y="9883"/>
                    </a:lnTo>
                    <a:lnTo>
                      <a:pt x="760" y="9408"/>
                    </a:lnTo>
                    <a:close/>
                    <a:moveTo>
                      <a:pt x="1962" y="10744"/>
                    </a:moveTo>
                    <a:lnTo>
                      <a:pt x="1962" y="11219"/>
                    </a:lnTo>
                    <a:lnTo>
                      <a:pt x="760" y="11219"/>
                    </a:lnTo>
                    <a:lnTo>
                      <a:pt x="760" y="10744"/>
                    </a:lnTo>
                    <a:close/>
                    <a:moveTo>
                      <a:pt x="3704" y="10744"/>
                    </a:moveTo>
                    <a:lnTo>
                      <a:pt x="3704" y="11219"/>
                    </a:lnTo>
                    <a:lnTo>
                      <a:pt x="2492" y="11219"/>
                    </a:lnTo>
                    <a:lnTo>
                      <a:pt x="2492" y="10744"/>
                    </a:lnTo>
                    <a:close/>
                    <a:moveTo>
                      <a:pt x="1962" y="12081"/>
                    </a:moveTo>
                    <a:lnTo>
                      <a:pt x="1962" y="12557"/>
                    </a:lnTo>
                    <a:lnTo>
                      <a:pt x="760" y="12557"/>
                    </a:lnTo>
                    <a:lnTo>
                      <a:pt x="760" y="12081"/>
                    </a:lnTo>
                    <a:close/>
                    <a:moveTo>
                      <a:pt x="3704" y="12081"/>
                    </a:moveTo>
                    <a:lnTo>
                      <a:pt x="3704" y="12557"/>
                    </a:lnTo>
                    <a:lnTo>
                      <a:pt x="2492" y="12557"/>
                    </a:lnTo>
                    <a:lnTo>
                      <a:pt x="2492" y="12081"/>
                    </a:lnTo>
                    <a:close/>
                    <a:moveTo>
                      <a:pt x="1962" y="13418"/>
                    </a:moveTo>
                    <a:lnTo>
                      <a:pt x="1962" y="13893"/>
                    </a:lnTo>
                    <a:lnTo>
                      <a:pt x="760" y="13893"/>
                    </a:lnTo>
                    <a:lnTo>
                      <a:pt x="760" y="13418"/>
                    </a:lnTo>
                    <a:close/>
                    <a:moveTo>
                      <a:pt x="3704" y="13418"/>
                    </a:moveTo>
                    <a:lnTo>
                      <a:pt x="3704" y="13893"/>
                    </a:lnTo>
                    <a:lnTo>
                      <a:pt x="2492" y="13893"/>
                    </a:lnTo>
                    <a:lnTo>
                      <a:pt x="2492" y="13418"/>
                    </a:lnTo>
                    <a:close/>
                    <a:moveTo>
                      <a:pt x="0" y="1"/>
                    </a:moveTo>
                    <a:lnTo>
                      <a:pt x="0" y="784"/>
                    </a:lnTo>
                    <a:lnTo>
                      <a:pt x="194" y="784"/>
                    </a:lnTo>
                    <a:lnTo>
                      <a:pt x="194" y="14669"/>
                    </a:lnTo>
                    <a:lnTo>
                      <a:pt x="4268" y="14669"/>
                    </a:lnTo>
                    <a:lnTo>
                      <a:pt x="4268" y="783"/>
                    </a:lnTo>
                    <a:lnTo>
                      <a:pt x="4462" y="783"/>
                    </a:lnTo>
                    <a:lnTo>
                      <a:pt x="446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9" name="Google Shape;3469;p21"/>
              <p:cNvSpPr/>
              <p:nvPr/>
            </p:nvSpPr>
            <p:spPr>
              <a:xfrm flipH="1">
                <a:off x="6690766" y="4672850"/>
                <a:ext cx="119725" cy="470650"/>
              </a:xfrm>
              <a:custGeom>
                <a:avLst/>
                <a:gdLst/>
                <a:ahLst/>
                <a:cxnLst/>
                <a:rect l="l" t="t" r="r" b="b"/>
                <a:pathLst>
                  <a:path w="4789" h="18826" extrusionOk="0">
                    <a:moveTo>
                      <a:pt x="2092" y="4859"/>
                    </a:moveTo>
                    <a:lnTo>
                      <a:pt x="2092" y="7991"/>
                    </a:lnTo>
                    <a:lnTo>
                      <a:pt x="1287" y="7991"/>
                    </a:lnTo>
                    <a:lnTo>
                      <a:pt x="1287" y="4859"/>
                    </a:lnTo>
                    <a:close/>
                    <a:moveTo>
                      <a:pt x="3509" y="4859"/>
                    </a:moveTo>
                    <a:lnTo>
                      <a:pt x="3509" y="7991"/>
                    </a:lnTo>
                    <a:lnTo>
                      <a:pt x="2705" y="7991"/>
                    </a:lnTo>
                    <a:lnTo>
                      <a:pt x="2705" y="4859"/>
                    </a:lnTo>
                    <a:close/>
                    <a:moveTo>
                      <a:pt x="1382" y="9157"/>
                    </a:moveTo>
                    <a:lnTo>
                      <a:pt x="1382" y="12288"/>
                    </a:lnTo>
                    <a:lnTo>
                      <a:pt x="577" y="12288"/>
                    </a:lnTo>
                    <a:lnTo>
                      <a:pt x="577" y="9157"/>
                    </a:lnTo>
                    <a:close/>
                    <a:moveTo>
                      <a:pt x="2799" y="9157"/>
                    </a:moveTo>
                    <a:lnTo>
                      <a:pt x="2799" y="12288"/>
                    </a:lnTo>
                    <a:lnTo>
                      <a:pt x="1996" y="12288"/>
                    </a:lnTo>
                    <a:lnTo>
                      <a:pt x="1996" y="9157"/>
                    </a:lnTo>
                    <a:close/>
                    <a:moveTo>
                      <a:pt x="4218" y="9157"/>
                    </a:moveTo>
                    <a:lnTo>
                      <a:pt x="4218" y="12288"/>
                    </a:lnTo>
                    <a:lnTo>
                      <a:pt x="3414" y="12288"/>
                    </a:lnTo>
                    <a:lnTo>
                      <a:pt x="3414" y="9157"/>
                    </a:lnTo>
                    <a:close/>
                    <a:moveTo>
                      <a:pt x="1382" y="13323"/>
                    </a:moveTo>
                    <a:lnTo>
                      <a:pt x="1382" y="16454"/>
                    </a:lnTo>
                    <a:lnTo>
                      <a:pt x="577" y="16454"/>
                    </a:lnTo>
                    <a:lnTo>
                      <a:pt x="577" y="13323"/>
                    </a:lnTo>
                    <a:close/>
                    <a:moveTo>
                      <a:pt x="2799" y="13323"/>
                    </a:moveTo>
                    <a:lnTo>
                      <a:pt x="2799" y="16454"/>
                    </a:lnTo>
                    <a:lnTo>
                      <a:pt x="1996" y="16454"/>
                    </a:lnTo>
                    <a:lnTo>
                      <a:pt x="1996" y="13323"/>
                    </a:lnTo>
                    <a:close/>
                    <a:moveTo>
                      <a:pt x="4218" y="13323"/>
                    </a:moveTo>
                    <a:lnTo>
                      <a:pt x="4218" y="16454"/>
                    </a:lnTo>
                    <a:lnTo>
                      <a:pt x="3414" y="16454"/>
                    </a:lnTo>
                    <a:lnTo>
                      <a:pt x="3414" y="13323"/>
                    </a:lnTo>
                    <a:close/>
                    <a:moveTo>
                      <a:pt x="2396" y="0"/>
                    </a:moveTo>
                    <a:lnTo>
                      <a:pt x="2304" y="1813"/>
                    </a:lnTo>
                    <a:lnTo>
                      <a:pt x="2116" y="1813"/>
                    </a:lnTo>
                    <a:lnTo>
                      <a:pt x="2116" y="2185"/>
                    </a:lnTo>
                    <a:lnTo>
                      <a:pt x="1660" y="2185"/>
                    </a:lnTo>
                    <a:lnTo>
                      <a:pt x="1660" y="2556"/>
                    </a:lnTo>
                    <a:lnTo>
                      <a:pt x="1066" y="2556"/>
                    </a:lnTo>
                    <a:lnTo>
                      <a:pt x="1066" y="4480"/>
                    </a:lnTo>
                    <a:lnTo>
                      <a:pt x="435" y="4480"/>
                    </a:lnTo>
                    <a:lnTo>
                      <a:pt x="435" y="8370"/>
                    </a:lnTo>
                    <a:lnTo>
                      <a:pt x="0" y="8370"/>
                    </a:lnTo>
                    <a:lnTo>
                      <a:pt x="0" y="18825"/>
                    </a:lnTo>
                    <a:lnTo>
                      <a:pt x="4788" y="18825"/>
                    </a:lnTo>
                    <a:lnTo>
                      <a:pt x="4788" y="8370"/>
                    </a:lnTo>
                    <a:lnTo>
                      <a:pt x="4359" y="8370"/>
                    </a:lnTo>
                    <a:lnTo>
                      <a:pt x="4359" y="4480"/>
                    </a:lnTo>
                    <a:lnTo>
                      <a:pt x="3728" y="4480"/>
                    </a:lnTo>
                    <a:lnTo>
                      <a:pt x="3728" y="2556"/>
                    </a:lnTo>
                    <a:lnTo>
                      <a:pt x="3133" y="2556"/>
                    </a:lnTo>
                    <a:lnTo>
                      <a:pt x="3133" y="2185"/>
                    </a:lnTo>
                    <a:lnTo>
                      <a:pt x="2678" y="2185"/>
                    </a:lnTo>
                    <a:lnTo>
                      <a:pt x="2678" y="1813"/>
                    </a:lnTo>
                    <a:lnTo>
                      <a:pt x="2489" y="1813"/>
                    </a:lnTo>
                    <a:lnTo>
                      <a:pt x="239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0" name="Google Shape;3470;p21"/>
              <p:cNvSpPr/>
              <p:nvPr/>
            </p:nvSpPr>
            <p:spPr>
              <a:xfrm flipH="1">
                <a:off x="6143641" y="4672850"/>
                <a:ext cx="119750" cy="470650"/>
              </a:xfrm>
              <a:custGeom>
                <a:avLst/>
                <a:gdLst/>
                <a:ahLst/>
                <a:cxnLst/>
                <a:rect l="l" t="t" r="r" b="b"/>
                <a:pathLst>
                  <a:path w="4790" h="18826" extrusionOk="0">
                    <a:moveTo>
                      <a:pt x="2092" y="4859"/>
                    </a:moveTo>
                    <a:lnTo>
                      <a:pt x="2092" y="7991"/>
                    </a:lnTo>
                    <a:lnTo>
                      <a:pt x="1289" y="7991"/>
                    </a:lnTo>
                    <a:lnTo>
                      <a:pt x="1289" y="4859"/>
                    </a:lnTo>
                    <a:close/>
                    <a:moveTo>
                      <a:pt x="3508" y="4859"/>
                    </a:moveTo>
                    <a:lnTo>
                      <a:pt x="3508" y="7991"/>
                    </a:lnTo>
                    <a:lnTo>
                      <a:pt x="2705" y="7991"/>
                    </a:lnTo>
                    <a:lnTo>
                      <a:pt x="2705" y="4859"/>
                    </a:lnTo>
                    <a:close/>
                    <a:moveTo>
                      <a:pt x="1383" y="9157"/>
                    </a:moveTo>
                    <a:lnTo>
                      <a:pt x="1383" y="12288"/>
                    </a:lnTo>
                    <a:lnTo>
                      <a:pt x="579" y="12288"/>
                    </a:lnTo>
                    <a:lnTo>
                      <a:pt x="579" y="9157"/>
                    </a:lnTo>
                    <a:close/>
                    <a:moveTo>
                      <a:pt x="2801" y="9157"/>
                    </a:moveTo>
                    <a:lnTo>
                      <a:pt x="2801" y="12288"/>
                    </a:lnTo>
                    <a:lnTo>
                      <a:pt x="1996" y="12288"/>
                    </a:lnTo>
                    <a:lnTo>
                      <a:pt x="1996" y="9157"/>
                    </a:lnTo>
                    <a:close/>
                    <a:moveTo>
                      <a:pt x="4218" y="9157"/>
                    </a:moveTo>
                    <a:lnTo>
                      <a:pt x="4218" y="12288"/>
                    </a:lnTo>
                    <a:lnTo>
                      <a:pt x="3414" y="12288"/>
                    </a:lnTo>
                    <a:lnTo>
                      <a:pt x="3414" y="9157"/>
                    </a:lnTo>
                    <a:close/>
                    <a:moveTo>
                      <a:pt x="1383" y="13323"/>
                    </a:moveTo>
                    <a:lnTo>
                      <a:pt x="1383" y="16454"/>
                    </a:lnTo>
                    <a:lnTo>
                      <a:pt x="579" y="16454"/>
                    </a:lnTo>
                    <a:lnTo>
                      <a:pt x="579" y="13323"/>
                    </a:lnTo>
                    <a:close/>
                    <a:moveTo>
                      <a:pt x="2801" y="13323"/>
                    </a:moveTo>
                    <a:lnTo>
                      <a:pt x="2801" y="16454"/>
                    </a:lnTo>
                    <a:lnTo>
                      <a:pt x="1996" y="16454"/>
                    </a:lnTo>
                    <a:lnTo>
                      <a:pt x="1996" y="13323"/>
                    </a:lnTo>
                    <a:close/>
                    <a:moveTo>
                      <a:pt x="4218" y="13323"/>
                    </a:moveTo>
                    <a:lnTo>
                      <a:pt x="4218" y="16454"/>
                    </a:lnTo>
                    <a:lnTo>
                      <a:pt x="3414" y="16454"/>
                    </a:lnTo>
                    <a:lnTo>
                      <a:pt x="3414" y="13323"/>
                    </a:lnTo>
                    <a:close/>
                    <a:moveTo>
                      <a:pt x="2398" y="0"/>
                    </a:moveTo>
                    <a:lnTo>
                      <a:pt x="2305" y="1813"/>
                    </a:lnTo>
                    <a:lnTo>
                      <a:pt x="2116" y="1813"/>
                    </a:lnTo>
                    <a:lnTo>
                      <a:pt x="2116" y="2185"/>
                    </a:lnTo>
                    <a:lnTo>
                      <a:pt x="1661" y="2185"/>
                    </a:lnTo>
                    <a:lnTo>
                      <a:pt x="1661" y="2556"/>
                    </a:lnTo>
                    <a:lnTo>
                      <a:pt x="1066" y="2556"/>
                    </a:lnTo>
                    <a:lnTo>
                      <a:pt x="1066" y="4480"/>
                    </a:lnTo>
                    <a:lnTo>
                      <a:pt x="435" y="4480"/>
                    </a:lnTo>
                    <a:lnTo>
                      <a:pt x="435" y="8370"/>
                    </a:lnTo>
                    <a:lnTo>
                      <a:pt x="1" y="8370"/>
                    </a:lnTo>
                    <a:lnTo>
                      <a:pt x="1" y="18825"/>
                    </a:lnTo>
                    <a:lnTo>
                      <a:pt x="4790" y="18825"/>
                    </a:lnTo>
                    <a:lnTo>
                      <a:pt x="4790" y="8370"/>
                    </a:lnTo>
                    <a:lnTo>
                      <a:pt x="4361" y="8370"/>
                    </a:lnTo>
                    <a:lnTo>
                      <a:pt x="4361" y="4480"/>
                    </a:lnTo>
                    <a:lnTo>
                      <a:pt x="3729" y="4480"/>
                    </a:lnTo>
                    <a:lnTo>
                      <a:pt x="3729" y="2556"/>
                    </a:lnTo>
                    <a:lnTo>
                      <a:pt x="3134" y="2556"/>
                    </a:lnTo>
                    <a:lnTo>
                      <a:pt x="3134" y="2185"/>
                    </a:lnTo>
                    <a:lnTo>
                      <a:pt x="2680" y="2185"/>
                    </a:lnTo>
                    <a:lnTo>
                      <a:pt x="2680" y="1813"/>
                    </a:lnTo>
                    <a:lnTo>
                      <a:pt x="2491" y="1813"/>
                    </a:lnTo>
                    <a:lnTo>
                      <a:pt x="239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1" name="Google Shape;3471;p21"/>
              <p:cNvSpPr/>
              <p:nvPr/>
            </p:nvSpPr>
            <p:spPr>
              <a:xfrm flipH="1">
                <a:off x="6504591" y="4903350"/>
                <a:ext cx="66450" cy="240075"/>
              </a:xfrm>
              <a:custGeom>
                <a:avLst/>
                <a:gdLst/>
                <a:ahLst/>
                <a:cxnLst/>
                <a:rect l="l" t="t" r="r" b="b"/>
                <a:pathLst>
                  <a:path w="2658" h="9603" extrusionOk="0">
                    <a:moveTo>
                      <a:pt x="1678" y="1328"/>
                    </a:moveTo>
                    <a:lnTo>
                      <a:pt x="1678" y="1638"/>
                    </a:lnTo>
                    <a:lnTo>
                      <a:pt x="370" y="1638"/>
                    </a:lnTo>
                    <a:lnTo>
                      <a:pt x="370" y="1328"/>
                    </a:lnTo>
                    <a:close/>
                    <a:moveTo>
                      <a:pt x="2028" y="2215"/>
                    </a:moveTo>
                    <a:lnTo>
                      <a:pt x="2028" y="2524"/>
                    </a:lnTo>
                    <a:lnTo>
                      <a:pt x="370" y="2524"/>
                    </a:lnTo>
                    <a:lnTo>
                      <a:pt x="370" y="2215"/>
                    </a:lnTo>
                    <a:close/>
                    <a:moveTo>
                      <a:pt x="2290" y="3102"/>
                    </a:moveTo>
                    <a:lnTo>
                      <a:pt x="2290" y="3412"/>
                    </a:lnTo>
                    <a:lnTo>
                      <a:pt x="370" y="3412"/>
                    </a:lnTo>
                    <a:lnTo>
                      <a:pt x="370" y="3102"/>
                    </a:lnTo>
                    <a:close/>
                    <a:moveTo>
                      <a:pt x="2290" y="3987"/>
                    </a:moveTo>
                    <a:lnTo>
                      <a:pt x="2290" y="4298"/>
                    </a:lnTo>
                    <a:lnTo>
                      <a:pt x="370" y="4298"/>
                    </a:lnTo>
                    <a:lnTo>
                      <a:pt x="370" y="3987"/>
                    </a:lnTo>
                    <a:close/>
                    <a:moveTo>
                      <a:pt x="2290" y="4875"/>
                    </a:moveTo>
                    <a:lnTo>
                      <a:pt x="2290" y="5185"/>
                    </a:lnTo>
                    <a:lnTo>
                      <a:pt x="370" y="5185"/>
                    </a:lnTo>
                    <a:lnTo>
                      <a:pt x="370" y="4875"/>
                    </a:lnTo>
                    <a:close/>
                    <a:moveTo>
                      <a:pt x="2290" y="5761"/>
                    </a:moveTo>
                    <a:lnTo>
                      <a:pt x="2290" y="6071"/>
                    </a:lnTo>
                    <a:lnTo>
                      <a:pt x="370" y="6071"/>
                    </a:lnTo>
                    <a:lnTo>
                      <a:pt x="370" y="5761"/>
                    </a:lnTo>
                    <a:close/>
                    <a:moveTo>
                      <a:pt x="2290" y="6649"/>
                    </a:moveTo>
                    <a:lnTo>
                      <a:pt x="2290" y="6959"/>
                    </a:lnTo>
                    <a:lnTo>
                      <a:pt x="370" y="6959"/>
                    </a:lnTo>
                    <a:lnTo>
                      <a:pt x="370" y="6649"/>
                    </a:lnTo>
                    <a:close/>
                    <a:moveTo>
                      <a:pt x="2290" y="7536"/>
                    </a:moveTo>
                    <a:lnTo>
                      <a:pt x="2290" y="7846"/>
                    </a:lnTo>
                    <a:lnTo>
                      <a:pt x="370" y="7846"/>
                    </a:lnTo>
                    <a:lnTo>
                      <a:pt x="370" y="7536"/>
                    </a:lnTo>
                    <a:close/>
                    <a:moveTo>
                      <a:pt x="2290" y="8423"/>
                    </a:moveTo>
                    <a:lnTo>
                      <a:pt x="2290" y="8733"/>
                    </a:lnTo>
                    <a:lnTo>
                      <a:pt x="370" y="8733"/>
                    </a:lnTo>
                    <a:lnTo>
                      <a:pt x="370" y="8423"/>
                    </a:lnTo>
                    <a:close/>
                    <a:moveTo>
                      <a:pt x="1" y="0"/>
                    </a:moveTo>
                    <a:lnTo>
                      <a:pt x="1" y="9603"/>
                    </a:lnTo>
                    <a:lnTo>
                      <a:pt x="2656" y="9603"/>
                    </a:lnTo>
                    <a:lnTo>
                      <a:pt x="2656" y="3780"/>
                    </a:lnTo>
                    <a:cubicBezTo>
                      <a:pt x="2658" y="19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2" name="Google Shape;3472;p21"/>
              <p:cNvSpPr/>
              <p:nvPr/>
            </p:nvSpPr>
            <p:spPr>
              <a:xfrm flipH="1">
                <a:off x="6852416" y="4904475"/>
                <a:ext cx="72700" cy="239025"/>
              </a:xfrm>
              <a:custGeom>
                <a:avLst/>
                <a:gdLst/>
                <a:ahLst/>
                <a:cxnLst/>
                <a:rect l="l" t="t" r="r" b="b"/>
                <a:pathLst>
                  <a:path w="2908" h="9561" extrusionOk="0">
                    <a:moveTo>
                      <a:pt x="2414" y="901"/>
                    </a:moveTo>
                    <a:lnTo>
                      <a:pt x="2414" y="1210"/>
                    </a:lnTo>
                    <a:lnTo>
                      <a:pt x="494" y="1210"/>
                    </a:lnTo>
                    <a:lnTo>
                      <a:pt x="494" y="901"/>
                    </a:lnTo>
                    <a:close/>
                    <a:moveTo>
                      <a:pt x="2414" y="1773"/>
                    </a:moveTo>
                    <a:lnTo>
                      <a:pt x="2414" y="2083"/>
                    </a:lnTo>
                    <a:lnTo>
                      <a:pt x="494" y="2083"/>
                    </a:lnTo>
                    <a:lnTo>
                      <a:pt x="494" y="1773"/>
                    </a:lnTo>
                    <a:close/>
                    <a:moveTo>
                      <a:pt x="2414" y="2643"/>
                    </a:moveTo>
                    <a:lnTo>
                      <a:pt x="2414" y="2953"/>
                    </a:lnTo>
                    <a:lnTo>
                      <a:pt x="494" y="2953"/>
                    </a:lnTo>
                    <a:lnTo>
                      <a:pt x="494" y="2643"/>
                    </a:lnTo>
                    <a:close/>
                    <a:moveTo>
                      <a:pt x="2414" y="3514"/>
                    </a:moveTo>
                    <a:lnTo>
                      <a:pt x="2414" y="3825"/>
                    </a:lnTo>
                    <a:lnTo>
                      <a:pt x="494" y="3825"/>
                    </a:lnTo>
                    <a:lnTo>
                      <a:pt x="494" y="3514"/>
                    </a:lnTo>
                    <a:close/>
                    <a:moveTo>
                      <a:pt x="2414" y="4387"/>
                    </a:moveTo>
                    <a:lnTo>
                      <a:pt x="2414" y="4696"/>
                    </a:lnTo>
                    <a:lnTo>
                      <a:pt x="494" y="4696"/>
                    </a:lnTo>
                    <a:lnTo>
                      <a:pt x="494" y="4387"/>
                    </a:lnTo>
                    <a:close/>
                    <a:moveTo>
                      <a:pt x="2414" y="5257"/>
                    </a:moveTo>
                    <a:lnTo>
                      <a:pt x="2414" y="5566"/>
                    </a:lnTo>
                    <a:lnTo>
                      <a:pt x="494" y="5566"/>
                    </a:lnTo>
                    <a:lnTo>
                      <a:pt x="494" y="5257"/>
                    </a:lnTo>
                    <a:close/>
                    <a:moveTo>
                      <a:pt x="2414" y="6129"/>
                    </a:moveTo>
                    <a:lnTo>
                      <a:pt x="2414" y="6439"/>
                    </a:lnTo>
                    <a:lnTo>
                      <a:pt x="494" y="6439"/>
                    </a:lnTo>
                    <a:lnTo>
                      <a:pt x="494" y="6129"/>
                    </a:lnTo>
                    <a:close/>
                    <a:moveTo>
                      <a:pt x="2414" y="7000"/>
                    </a:moveTo>
                    <a:lnTo>
                      <a:pt x="2414" y="7310"/>
                    </a:lnTo>
                    <a:lnTo>
                      <a:pt x="494" y="7310"/>
                    </a:lnTo>
                    <a:lnTo>
                      <a:pt x="494" y="7000"/>
                    </a:lnTo>
                    <a:close/>
                    <a:moveTo>
                      <a:pt x="2414" y="7873"/>
                    </a:moveTo>
                    <a:lnTo>
                      <a:pt x="2414" y="8181"/>
                    </a:lnTo>
                    <a:lnTo>
                      <a:pt x="494" y="8181"/>
                    </a:lnTo>
                    <a:lnTo>
                      <a:pt x="494" y="7873"/>
                    </a:lnTo>
                    <a:close/>
                    <a:moveTo>
                      <a:pt x="2414" y="8743"/>
                    </a:moveTo>
                    <a:lnTo>
                      <a:pt x="2414" y="9053"/>
                    </a:lnTo>
                    <a:lnTo>
                      <a:pt x="494" y="9053"/>
                    </a:lnTo>
                    <a:lnTo>
                      <a:pt x="494" y="8743"/>
                    </a:lnTo>
                    <a:close/>
                    <a:moveTo>
                      <a:pt x="0" y="0"/>
                    </a:moveTo>
                    <a:lnTo>
                      <a:pt x="0" y="510"/>
                    </a:lnTo>
                    <a:lnTo>
                      <a:pt x="126" y="510"/>
                    </a:lnTo>
                    <a:lnTo>
                      <a:pt x="126" y="9560"/>
                    </a:lnTo>
                    <a:lnTo>
                      <a:pt x="2781" y="9560"/>
                    </a:lnTo>
                    <a:lnTo>
                      <a:pt x="2781" y="510"/>
                    </a:lnTo>
                    <a:lnTo>
                      <a:pt x="2907" y="510"/>
                    </a:lnTo>
                    <a:lnTo>
                      <a:pt x="290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3" name="Google Shape;3473;p21"/>
              <p:cNvSpPr/>
              <p:nvPr/>
            </p:nvSpPr>
            <p:spPr>
              <a:xfrm flipH="1">
                <a:off x="6761516" y="4877275"/>
                <a:ext cx="85650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0646" extrusionOk="0">
                    <a:moveTo>
                      <a:pt x="1005" y="615"/>
                    </a:moveTo>
                    <a:lnTo>
                      <a:pt x="1005" y="1312"/>
                    </a:lnTo>
                    <a:lnTo>
                      <a:pt x="309" y="1312"/>
                    </a:lnTo>
                    <a:lnTo>
                      <a:pt x="309" y="615"/>
                    </a:lnTo>
                    <a:close/>
                    <a:moveTo>
                      <a:pt x="2062" y="615"/>
                    </a:moveTo>
                    <a:lnTo>
                      <a:pt x="2062" y="1312"/>
                    </a:lnTo>
                    <a:lnTo>
                      <a:pt x="1364" y="1312"/>
                    </a:lnTo>
                    <a:lnTo>
                      <a:pt x="1364" y="615"/>
                    </a:lnTo>
                    <a:close/>
                    <a:moveTo>
                      <a:pt x="3117" y="615"/>
                    </a:moveTo>
                    <a:lnTo>
                      <a:pt x="3117" y="1312"/>
                    </a:lnTo>
                    <a:lnTo>
                      <a:pt x="2419" y="1312"/>
                    </a:lnTo>
                    <a:lnTo>
                      <a:pt x="2419" y="615"/>
                    </a:lnTo>
                    <a:close/>
                    <a:moveTo>
                      <a:pt x="1005" y="1578"/>
                    </a:moveTo>
                    <a:lnTo>
                      <a:pt x="1005" y="2276"/>
                    </a:lnTo>
                    <a:lnTo>
                      <a:pt x="309" y="2276"/>
                    </a:lnTo>
                    <a:lnTo>
                      <a:pt x="309" y="1578"/>
                    </a:lnTo>
                    <a:close/>
                    <a:moveTo>
                      <a:pt x="3117" y="1578"/>
                    </a:moveTo>
                    <a:lnTo>
                      <a:pt x="3117" y="2276"/>
                    </a:lnTo>
                    <a:lnTo>
                      <a:pt x="2419" y="2276"/>
                    </a:lnTo>
                    <a:lnTo>
                      <a:pt x="2419" y="1578"/>
                    </a:lnTo>
                    <a:close/>
                    <a:moveTo>
                      <a:pt x="2062" y="2540"/>
                    </a:moveTo>
                    <a:lnTo>
                      <a:pt x="2062" y="3236"/>
                    </a:lnTo>
                    <a:lnTo>
                      <a:pt x="1364" y="3236"/>
                    </a:lnTo>
                    <a:lnTo>
                      <a:pt x="1364" y="2540"/>
                    </a:lnTo>
                    <a:close/>
                    <a:moveTo>
                      <a:pt x="3117" y="2540"/>
                    </a:moveTo>
                    <a:lnTo>
                      <a:pt x="3117" y="3236"/>
                    </a:lnTo>
                    <a:lnTo>
                      <a:pt x="2419" y="3236"/>
                    </a:lnTo>
                    <a:lnTo>
                      <a:pt x="2419" y="2540"/>
                    </a:lnTo>
                    <a:close/>
                    <a:moveTo>
                      <a:pt x="1005" y="3501"/>
                    </a:moveTo>
                    <a:lnTo>
                      <a:pt x="1005" y="4198"/>
                    </a:lnTo>
                    <a:lnTo>
                      <a:pt x="309" y="4198"/>
                    </a:lnTo>
                    <a:lnTo>
                      <a:pt x="309" y="3501"/>
                    </a:lnTo>
                    <a:close/>
                    <a:moveTo>
                      <a:pt x="3117" y="3501"/>
                    </a:moveTo>
                    <a:lnTo>
                      <a:pt x="3117" y="4198"/>
                    </a:lnTo>
                    <a:lnTo>
                      <a:pt x="2419" y="4198"/>
                    </a:lnTo>
                    <a:lnTo>
                      <a:pt x="2419" y="3501"/>
                    </a:lnTo>
                    <a:close/>
                    <a:moveTo>
                      <a:pt x="1005" y="4463"/>
                    </a:moveTo>
                    <a:lnTo>
                      <a:pt x="1005" y="5160"/>
                    </a:lnTo>
                    <a:lnTo>
                      <a:pt x="309" y="5160"/>
                    </a:lnTo>
                    <a:lnTo>
                      <a:pt x="309" y="4463"/>
                    </a:lnTo>
                    <a:close/>
                    <a:moveTo>
                      <a:pt x="2062" y="4463"/>
                    </a:moveTo>
                    <a:lnTo>
                      <a:pt x="2062" y="5160"/>
                    </a:lnTo>
                    <a:lnTo>
                      <a:pt x="1364" y="5160"/>
                    </a:lnTo>
                    <a:lnTo>
                      <a:pt x="1364" y="4463"/>
                    </a:lnTo>
                    <a:close/>
                    <a:moveTo>
                      <a:pt x="2062" y="5424"/>
                    </a:moveTo>
                    <a:lnTo>
                      <a:pt x="2062" y="6122"/>
                    </a:lnTo>
                    <a:lnTo>
                      <a:pt x="1364" y="6122"/>
                    </a:lnTo>
                    <a:lnTo>
                      <a:pt x="1364" y="5424"/>
                    </a:lnTo>
                    <a:close/>
                    <a:moveTo>
                      <a:pt x="3117" y="5424"/>
                    </a:moveTo>
                    <a:lnTo>
                      <a:pt x="3117" y="6122"/>
                    </a:lnTo>
                    <a:lnTo>
                      <a:pt x="2419" y="6122"/>
                    </a:lnTo>
                    <a:lnTo>
                      <a:pt x="2419" y="5424"/>
                    </a:lnTo>
                    <a:close/>
                    <a:moveTo>
                      <a:pt x="1005" y="6388"/>
                    </a:moveTo>
                    <a:lnTo>
                      <a:pt x="1005" y="7085"/>
                    </a:lnTo>
                    <a:lnTo>
                      <a:pt x="309" y="7085"/>
                    </a:lnTo>
                    <a:lnTo>
                      <a:pt x="309" y="6388"/>
                    </a:lnTo>
                    <a:close/>
                    <a:moveTo>
                      <a:pt x="2062" y="6388"/>
                    </a:moveTo>
                    <a:lnTo>
                      <a:pt x="2062" y="7085"/>
                    </a:lnTo>
                    <a:lnTo>
                      <a:pt x="1364" y="7085"/>
                    </a:lnTo>
                    <a:lnTo>
                      <a:pt x="1364" y="6388"/>
                    </a:lnTo>
                    <a:close/>
                    <a:moveTo>
                      <a:pt x="2062" y="7348"/>
                    </a:moveTo>
                    <a:lnTo>
                      <a:pt x="2062" y="8046"/>
                    </a:lnTo>
                    <a:lnTo>
                      <a:pt x="1364" y="8046"/>
                    </a:lnTo>
                    <a:lnTo>
                      <a:pt x="1364" y="7348"/>
                    </a:lnTo>
                    <a:close/>
                    <a:moveTo>
                      <a:pt x="3117" y="7348"/>
                    </a:moveTo>
                    <a:lnTo>
                      <a:pt x="3117" y="8046"/>
                    </a:lnTo>
                    <a:lnTo>
                      <a:pt x="2419" y="8046"/>
                    </a:lnTo>
                    <a:lnTo>
                      <a:pt x="2419" y="7348"/>
                    </a:lnTo>
                    <a:close/>
                    <a:moveTo>
                      <a:pt x="1005" y="8310"/>
                    </a:moveTo>
                    <a:lnTo>
                      <a:pt x="1005" y="9008"/>
                    </a:lnTo>
                    <a:lnTo>
                      <a:pt x="309" y="9008"/>
                    </a:lnTo>
                    <a:lnTo>
                      <a:pt x="309" y="8310"/>
                    </a:lnTo>
                    <a:close/>
                    <a:moveTo>
                      <a:pt x="2062" y="8310"/>
                    </a:moveTo>
                    <a:lnTo>
                      <a:pt x="2062" y="9008"/>
                    </a:lnTo>
                    <a:lnTo>
                      <a:pt x="1364" y="9008"/>
                    </a:lnTo>
                    <a:lnTo>
                      <a:pt x="1364" y="8310"/>
                    </a:lnTo>
                    <a:close/>
                    <a:moveTo>
                      <a:pt x="3117" y="8310"/>
                    </a:moveTo>
                    <a:lnTo>
                      <a:pt x="3117" y="9008"/>
                    </a:lnTo>
                    <a:lnTo>
                      <a:pt x="2419" y="9008"/>
                    </a:lnTo>
                    <a:lnTo>
                      <a:pt x="2419" y="8310"/>
                    </a:lnTo>
                    <a:close/>
                    <a:moveTo>
                      <a:pt x="1005" y="9272"/>
                    </a:moveTo>
                    <a:lnTo>
                      <a:pt x="1005" y="9969"/>
                    </a:lnTo>
                    <a:lnTo>
                      <a:pt x="309" y="9969"/>
                    </a:lnTo>
                    <a:lnTo>
                      <a:pt x="309" y="9272"/>
                    </a:lnTo>
                    <a:close/>
                    <a:moveTo>
                      <a:pt x="3117" y="9272"/>
                    </a:moveTo>
                    <a:lnTo>
                      <a:pt x="3117" y="9969"/>
                    </a:lnTo>
                    <a:lnTo>
                      <a:pt x="2419" y="9969"/>
                    </a:lnTo>
                    <a:lnTo>
                      <a:pt x="2419" y="9272"/>
                    </a:lnTo>
                    <a:close/>
                    <a:moveTo>
                      <a:pt x="1" y="1"/>
                    </a:moveTo>
                    <a:lnTo>
                      <a:pt x="1" y="10646"/>
                    </a:lnTo>
                    <a:lnTo>
                      <a:pt x="3425" y="10646"/>
                    </a:lnTo>
                    <a:lnTo>
                      <a:pt x="342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4" name="Google Shape;3474;p21"/>
              <p:cNvSpPr/>
              <p:nvPr/>
            </p:nvSpPr>
            <p:spPr>
              <a:xfrm flipH="1">
                <a:off x="6578116" y="4877275"/>
                <a:ext cx="85650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0646" extrusionOk="0">
                    <a:moveTo>
                      <a:pt x="1007" y="615"/>
                    </a:moveTo>
                    <a:lnTo>
                      <a:pt x="1007" y="1312"/>
                    </a:lnTo>
                    <a:lnTo>
                      <a:pt x="309" y="1312"/>
                    </a:lnTo>
                    <a:lnTo>
                      <a:pt x="309" y="615"/>
                    </a:lnTo>
                    <a:close/>
                    <a:moveTo>
                      <a:pt x="2063" y="615"/>
                    </a:moveTo>
                    <a:lnTo>
                      <a:pt x="2063" y="1312"/>
                    </a:lnTo>
                    <a:lnTo>
                      <a:pt x="1366" y="1312"/>
                    </a:lnTo>
                    <a:lnTo>
                      <a:pt x="1366" y="615"/>
                    </a:lnTo>
                    <a:close/>
                    <a:moveTo>
                      <a:pt x="3117" y="615"/>
                    </a:moveTo>
                    <a:lnTo>
                      <a:pt x="3117" y="1312"/>
                    </a:lnTo>
                    <a:lnTo>
                      <a:pt x="2420" y="1312"/>
                    </a:lnTo>
                    <a:lnTo>
                      <a:pt x="2420" y="615"/>
                    </a:lnTo>
                    <a:close/>
                    <a:moveTo>
                      <a:pt x="1007" y="1578"/>
                    </a:moveTo>
                    <a:lnTo>
                      <a:pt x="1007" y="2276"/>
                    </a:lnTo>
                    <a:lnTo>
                      <a:pt x="309" y="2276"/>
                    </a:lnTo>
                    <a:lnTo>
                      <a:pt x="309" y="1578"/>
                    </a:lnTo>
                    <a:close/>
                    <a:moveTo>
                      <a:pt x="3117" y="1578"/>
                    </a:moveTo>
                    <a:lnTo>
                      <a:pt x="3117" y="2276"/>
                    </a:lnTo>
                    <a:lnTo>
                      <a:pt x="2420" y="2276"/>
                    </a:lnTo>
                    <a:lnTo>
                      <a:pt x="2420" y="1578"/>
                    </a:lnTo>
                    <a:close/>
                    <a:moveTo>
                      <a:pt x="2063" y="2540"/>
                    </a:moveTo>
                    <a:lnTo>
                      <a:pt x="2063" y="3236"/>
                    </a:lnTo>
                    <a:lnTo>
                      <a:pt x="1366" y="3236"/>
                    </a:lnTo>
                    <a:lnTo>
                      <a:pt x="1366" y="2540"/>
                    </a:lnTo>
                    <a:close/>
                    <a:moveTo>
                      <a:pt x="3117" y="2540"/>
                    </a:moveTo>
                    <a:lnTo>
                      <a:pt x="3117" y="3236"/>
                    </a:lnTo>
                    <a:lnTo>
                      <a:pt x="2420" y="3236"/>
                    </a:lnTo>
                    <a:lnTo>
                      <a:pt x="2420" y="2540"/>
                    </a:lnTo>
                    <a:close/>
                    <a:moveTo>
                      <a:pt x="1007" y="3501"/>
                    </a:moveTo>
                    <a:lnTo>
                      <a:pt x="1007" y="4198"/>
                    </a:lnTo>
                    <a:lnTo>
                      <a:pt x="309" y="4198"/>
                    </a:lnTo>
                    <a:lnTo>
                      <a:pt x="309" y="3501"/>
                    </a:lnTo>
                    <a:close/>
                    <a:moveTo>
                      <a:pt x="3117" y="3501"/>
                    </a:moveTo>
                    <a:lnTo>
                      <a:pt x="3117" y="4198"/>
                    </a:lnTo>
                    <a:lnTo>
                      <a:pt x="2420" y="4198"/>
                    </a:lnTo>
                    <a:lnTo>
                      <a:pt x="2420" y="3501"/>
                    </a:lnTo>
                    <a:close/>
                    <a:moveTo>
                      <a:pt x="1007" y="4463"/>
                    </a:moveTo>
                    <a:lnTo>
                      <a:pt x="1007" y="5160"/>
                    </a:lnTo>
                    <a:lnTo>
                      <a:pt x="309" y="5160"/>
                    </a:lnTo>
                    <a:lnTo>
                      <a:pt x="309" y="4463"/>
                    </a:lnTo>
                    <a:close/>
                    <a:moveTo>
                      <a:pt x="2063" y="4463"/>
                    </a:moveTo>
                    <a:lnTo>
                      <a:pt x="2063" y="5160"/>
                    </a:lnTo>
                    <a:lnTo>
                      <a:pt x="1366" y="5160"/>
                    </a:lnTo>
                    <a:lnTo>
                      <a:pt x="1366" y="4463"/>
                    </a:lnTo>
                    <a:close/>
                    <a:moveTo>
                      <a:pt x="2063" y="5424"/>
                    </a:moveTo>
                    <a:lnTo>
                      <a:pt x="2063" y="6122"/>
                    </a:lnTo>
                    <a:lnTo>
                      <a:pt x="1366" y="6122"/>
                    </a:lnTo>
                    <a:lnTo>
                      <a:pt x="1366" y="5424"/>
                    </a:lnTo>
                    <a:close/>
                    <a:moveTo>
                      <a:pt x="3117" y="5424"/>
                    </a:moveTo>
                    <a:lnTo>
                      <a:pt x="3117" y="6122"/>
                    </a:lnTo>
                    <a:lnTo>
                      <a:pt x="2420" y="6122"/>
                    </a:lnTo>
                    <a:lnTo>
                      <a:pt x="2420" y="5424"/>
                    </a:lnTo>
                    <a:close/>
                    <a:moveTo>
                      <a:pt x="1007" y="6388"/>
                    </a:moveTo>
                    <a:lnTo>
                      <a:pt x="1007" y="7085"/>
                    </a:lnTo>
                    <a:lnTo>
                      <a:pt x="309" y="7085"/>
                    </a:lnTo>
                    <a:lnTo>
                      <a:pt x="309" y="6388"/>
                    </a:lnTo>
                    <a:close/>
                    <a:moveTo>
                      <a:pt x="2063" y="6388"/>
                    </a:moveTo>
                    <a:lnTo>
                      <a:pt x="2063" y="7085"/>
                    </a:lnTo>
                    <a:lnTo>
                      <a:pt x="1366" y="7085"/>
                    </a:lnTo>
                    <a:lnTo>
                      <a:pt x="1366" y="6388"/>
                    </a:lnTo>
                    <a:close/>
                    <a:moveTo>
                      <a:pt x="2063" y="7348"/>
                    </a:moveTo>
                    <a:lnTo>
                      <a:pt x="2063" y="8046"/>
                    </a:lnTo>
                    <a:lnTo>
                      <a:pt x="1366" y="8046"/>
                    </a:lnTo>
                    <a:lnTo>
                      <a:pt x="1366" y="7348"/>
                    </a:lnTo>
                    <a:close/>
                    <a:moveTo>
                      <a:pt x="3117" y="7348"/>
                    </a:moveTo>
                    <a:lnTo>
                      <a:pt x="3117" y="8046"/>
                    </a:lnTo>
                    <a:lnTo>
                      <a:pt x="2420" y="8046"/>
                    </a:lnTo>
                    <a:lnTo>
                      <a:pt x="2420" y="7348"/>
                    </a:lnTo>
                    <a:close/>
                    <a:moveTo>
                      <a:pt x="1007" y="8310"/>
                    </a:moveTo>
                    <a:lnTo>
                      <a:pt x="1007" y="9008"/>
                    </a:lnTo>
                    <a:lnTo>
                      <a:pt x="309" y="9008"/>
                    </a:lnTo>
                    <a:lnTo>
                      <a:pt x="309" y="8310"/>
                    </a:lnTo>
                    <a:close/>
                    <a:moveTo>
                      <a:pt x="2063" y="8310"/>
                    </a:moveTo>
                    <a:lnTo>
                      <a:pt x="2063" y="9008"/>
                    </a:lnTo>
                    <a:lnTo>
                      <a:pt x="1366" y="9008"/>
                    </a:lnTo>
                    <a:lnTo>
                      <a:pt x="1366" y="8310"/>
                    </a:lnTo>
                    <a:close/>
                    <a:moveTo>
                      <a:pt x="3117" y="8310"/>
                    </a:moveTo>
                    <a:lnTo>
                      <a:pt x="3117" y="9008"/>
                    </a:lnTo>
                    <a:lnTo>
                      <a:pt x="2420" y="9008"/>
                    </a:lnTo>
                    <a:lnTo>
                      <a:pt x="2420" y="8310"/>
                    </a:lnTo>
                    <a:close/>
                    <a:moveTo>
                      <a:pt x="1007" y="9272"/>
                    </a:moveTo>
                    <a:lnTo>
                      <a:pt x="1007" y="9969"/>
                    </a:lnTo>
                    <a:lnTo>
                      <a:pt x="309" y="9969"/>
                    </a:lnTo>
                    <a:lnTo>
                      <a:pt x="309" y="9272"/>
                    </a:lnTo>
                    <a:close/>
                    <a:moveTo>
                      <a:pt x="3117" y="9272"/>
                    </a:moveTo>
                    <a:lnTo>
                      <a:pt x="3117" y="9969"/>
                    </a:lnTo>
                    <a:lnTo>
                      <a:pt x="2420" y="9969"/>
                    </a:lnTo>
                    <a:lnTo>
                      <a:pt x="2420" y="9272"/>
                    </a:lnTo>
                    <a:close/>
                    <a:moveTo>
                      <a:pt x="1" y="1"/>
                    </a:moveTo>
                    <a:lnTo>
                      <a:pt x="1" y="10646"/>
                    </a:lnTo>
                    <a:lnTo>
                      <a:pt x="3425" y="10646"/>
                    </a:lnTo>
                    <a:lnTo>
                      <a:pt x="342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5" name="Google Shape;3475;p21"/>
              <p:cNvSpPr/>
              <p:nvPr/>
            </p:nvSpPr>
            <p:spPr>
              <a:xfrm flipH="1">
                <a:off x="6447716" y="4988825"/>
                <a:ext cx="49750" cy="154600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6184" extrusionOk="0">
                    <a:moveTo>
                      <a:pt x="583" y="358"/>
                    </a:moveTo>
                    <a:lnTo>
                      <a:pt x="583" y="762"/>
                    </a:lnTo>
                    <a:lnTo>
                      <a:pt x="179" y="762"/>
                    </a:lnTo>
                    <a:lnTo>
                      <a:pt x="179" y="358"/>
                    </a:lnTo>
                    <a:close/>
                    <a:moveTo>
                      <a:pt x="1196" y="358"/>
                    </a:moveTo>
                    <a:lnTo>
                      <a:pt x="1196" y="762"/>
                    </a:lnTo>
                    <a:lnTo>
                      <a:pt x="791" y="762"/>
                    </a:lnTo>
                    <a:lnTo>
                      <a:pt x="791" y="358"/>
                    </a:lnTo>
                    <a:close/>
                    <a:moveTo>
                      <a:pt x="1810" y="358"/>
                    </a:moveTo>
                    <a:lnTo>
                      <a:pt x="1810" y="762"/>
                    </a:lnTo>
                    <a:lnTo>
                      <a:pt x="1405" y="762"/>
                    </a:lnTo>
                    <a:lnTo>
                      <a:pt x="1405" y="358"/>
                    </a:lnTo>
                    <a:close/>
                    <a:moveTo>
                      <a:pt x="583" y="917"/>
                    </a:moveTo>
                    <a:lnTo>
                      <a:pt x="583" y="1321"/>
                    </a:lnTo>
                    <a:lnTo>
                      <a:pt x="179" y="1321"/>
                    </a:lnTo>
                    <a:lnTo>
                      <a:pt x="179" y="917"/>
                    </a:lnTo>
                    <a:close/>
                    <a:moveTo>
                      <a:pt x="1810" y="917"/>
                    </a:moveTo>
                    <a:lnTo>
                      <a:pt x="1810" y="1321"/>
                    </a:lnTo>
                    <a:lnTo>
                      <a:pt x="1405" y="1321"/>
                    </a:lnTo>
                    <a:lnTo>
                      <a:pt x="1405" y="917"/>
                    </a:lnTo>
                    <a:close/>
                    <a:moveTo>
                      <a:pt x="1196" y="1475"/>
                    </a:moveTo>
                    <a:lnTo>
                      <a:pt x="1196" y="1880"/>
                    </a:lnTo>
                    <a:lnTo>
                      <a:pt x="791" y="1880"/>
                    </a:lnTo>
                    <a:lnTo>
                      <a:pt x="791" y="1475"/>
                    </a:lnTo>
                    <a:close/>
                    <a:moveTo>
                      <a:pt x="1810" y="1475"/>
                    </a:moveTo>
                    <a:lnTo>
                      <a:pt x="1810" y="1880"/>
                    </a:lnTo>
                    <a:lnTo>
                      <a:pt x="1405" y="1880"/>
                    </a:lnTo>
                    <a:lnTo>
                      <a:pt x="1405" y="1475"/>
                    </a:lnTo>
                    <a:close/>
                    <a:moveTo>
                      <a:pt x="583" y="2034"/>
                    </a:moveTo>
                    <a:lnTo>
                      <a:pt x="583" y="2438"/>
                    </a:lnTo>
                    <a:lnTo>
                      <a:pt x="179" y="2438"/>
                    </a:lnTo>
                    <a:lnTo>
                      <a:pt x="179" y="2034"/>
                    </a:lnTo>
                    <a:close/>
                    <a:moveTo>
                      <a:pt x="1810" y="2034"/>
                    </a:moveTo>
                    <a:lnTo>
                      <a:pt x="1810" y="2438"/>
                    </a:lnTo>
                    <a:lnTo>
                      <a:pt x="1405" y="2438"/>
                    </a:lnTo>
                    <a:lnTo>
                      <a:pt x="1405" y="2034"/>
                    </a:lnTo>
                    <a:close/>
                    <a:moveTo>
                      <a:pt x="583" y="2593"/>
                    </a:moveTo>
                    <a:lnTo>
                      <a:pt x="583" y="2997"/>
                    </a:lnTo>
                    <a:lnTo>
                      <a:pt x="179" y="2997"/>
                    </a:lnTo>
                    <a:lnTo>
                      <a:pt x="179" y="2593"/>
                    </a:lnTo>
                    <a:close/>
                    <a:moveTo>
                      <a:pt x="1196" y="2593"/>
                    </a:moveTo>
                    <a:lnTo>
                      <a:pt x="1196" y="2997"/>
                    </a:lnTo>
                    <a:lnTo>
                      <a:pt x="791" y="2997"/>
                    </a:lnTo>
                    <a:lnTo>
                      <a:pt x="791" y="2593"/>
                    </a:lnTo>
                    <a:close/>
                    <a:moveTo>
                      <a:pt x="1196" y="3152"/>
                    </a:moveTo>
                    <a:lnTo>
                      <a:pt x="1196" y="3556"/>
                    </a:lnTo>
                    <a:lnTo>
                      <a:pt x="791" y="3556"/>
                    </a:lnTo>
                    <a:lnTo>
                      <a:pt x="791" y="3152"/>
                    </a:lnTo>
                    <a:close/>
                    <a:moveTo>
                      <a:pt x="1810" y="3152"/>
                    </a:moveTo>
                    <a:lnTo>
                      <a:pt x="1810" y="3556"/>
                    </a:lnTo>
                    <a:lnTo>
                      <a:pt x="1405" y="3556"/>
                    </a:lnTo>
                    <a:lnTo>
                      <a:pt x="1405" y="3152"/>
                    </a:lnTo>
                    <a:close/>
                    <a:moveTo>
                      <a:pt x="0" y="1"/>
                    </a:moveTo>
                    <a:lnTo>
                      <a:pt x="0" y="6184"/>
                    </a:lnTo>
                    <a:lnTo>
                      <a:pt x="1990" y="6184"/>
                    </a:lnTo>
                    <a:lnTo>
                      <a:pt x="199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6" name="Google Shape;3476;p21"/>
              <p:cNvSpPr/>
              <p:nvPr/>
            </p:nvSpPr>
            <p:spPr>
              <a:xfrm flipH="1">
                <a:off x="6670491" y="4852575"/>
                <a:ext cx="85650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1637" extrusionOk="0">
                    <a:moveTo>
                      <a:pt x="1494" y="1647"/>
                    </a:moveTo>
                    <a:lnTo>
                      <a:pt x="1494" y="3887"/>
                    </a:lnTo>
                    <a:lnTo>
                      <a:pt x="920" y="3887"/>
                    </a:lnTo>
                    <a:lnTo>
                      <a:pt x="920" y="1647"/>
                    </a:lnTo>
                    <a:close/>
                    <a:moveTo>
                      <a:pt x="2510" y="1647"/>
                    </a:moveTo>
                    <a:lnTo>
                      <a:pt x="2510" y="3887"/>
                    </a:lnTo>
                    <a:lnTo>
                      <a:pt x="1935" y="3887"/>
                    </a:lnTo>
                    <a:lnTo>
                      <a:pt x="1935" y="1647"/>
                    </a:lnTo>
                    <a:close/>
                    <a:moveTo>
                      <a:pt x="988" y="4720"/>
                    </a:moveTo>
                    <a:lnTo>
                      <a:pt x="988" y="6960"/>
                    </a:lnTo>
                    <a:lnTo>
                      <a:pt x="414" y="6960"/>
                    </a:lnTo>
                    <a:lnTo>
                      <a:pt x="414" y="4720"/>
                    </a:lnTo>
                    <a:close/>
                    <a:moveTo>
                      <a:pt x="2003" y="4720"/>
                    </a:moveTo>
                    <a:lnTo>
                      <a:pt x="2003" y="6960"/>
                    </a:lnTo>
                    <a:lnTo>
                      <a:pt x="1428" y="6960"/>
                    </a:lnTo>
                    <a:lnTo>
                      <a:pt x="1428" y="4720"/>
                    </a:lnTo>
                    <a:close/>
                    <a:moveTo>
                      <a:pt x="3016" y="4720"/>
                    </a:moveTo>
                    <a:lnTo>
                      <a:pt x="3016" y="6960"/>
                    </a:lnTo>
                    <a:lnTo>
                      <a:pt x="2442" y="6960"/>
                    </a:lnTo>
                    <a:lnTo>
                      <a:pt x="2442" y="4720"/>
                    </a:lnTo>
                    <a:close/>
                    <a:moveTo>
                      <a:pt x="988" y="7699"/>
                    </a:moveTo>
                    <a:lnTo>
                      <a:pt x="988" y="9939"/>
                    </a:lnTo>
                    <a:lnTo>
                      <a:pt x="414" y="9939"/>
                    </a:lnTo>
                    <a:lnTo>
                      <a:pt x="414" y="7699"/>
                    </a:lnTo>
                    <a:close/>
                    <a:moveTo>
                      <a:pt x="2003" y="7699"/>
                    </a:moveTo>
                    <a:lnTo>
                      <a:pt x="2003" y="9939"/>
                    </a:lnTo>
                    <a:lnTo>
                      <a:pt x="1428" y="9939"/>
                    </a:lnTo>
                    <a:lnTo>
                      <a:pt x="1428" y="7699"/>
                    </a:lnTo>
                    <a:close/>
                    <a:moveTo>
                      <a:pt x="3016" y="7699"/>
                    </a:moveTo>
                    <a:lnTo>
                      <a:pt x="3016" y="9939"/>
                    </a:lnTo>
                    <a:lnTo>
                      <a:pt x="2442" y="9939"/>
                    </a:lnTo>
                    <a:lnTo>
                      <a:pt x="2442" y="7699"/>
                    </a:lnTo>
                    <a:close/>
                    <a:moveTo>
                      <a:pt x="762" y="0"/>
                    </a:moveTo>
                    <a:lnTo>
                      <a:pt x="762" y="1376"/>
                    </a:lnTo>
                    <a:lnTo>
                      <a:pt x="310" y="1376"/>
                    </a:lnTo>
                    <a:lnTo>
                      <a:pt x="310" y="4159"/>
                    </a:lnTo>
                    <a:lnTo>
                      <a:pt x="1" y="4159"/>
                    </a:lnTo>
                    <a:lnTo>
                      <a:pt x="1" y="11636"/>
                    </a:lnTo>
                    <a:lnTo>
                      <a:pt x="3425" y="11636"/>
                    </a:lnTo>
                    <a:lnTo>
                      <a:pt x="3425" y="4159"/>
                    </a:lnTo>
                    <a:lnTo>
                      <a:pt x="3117" y="4159"/>
                    </a:lnTo>
                    <a:lnTo>
                      <a:pt x="3117" y="1376"/>
                    </a:lnTo>
                    <a:lnTo>
                      <a:pt x="2665" y="1376"/>
                    </a:lnTo>
                    <a:lnTo>
                      <a:pt x="266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7" name="Google Shape;3477;p21"/>
              <p:cNvSpPr/>
              <p:nvPr/>
            </p:nvSpPr>
            <p:spPr>
              <a:xfrm flipH="1">
                <a:off x="6313091" y="4903350"/>
                <a:ext cx="66400" cy="240075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9603" extrusionOk="0">
                    <a:moveTo>
                      <a:pt x="2288" y="1327"/>
                    </a:moveTo>
                    <a:lnTo>
                      <a:pt x="2288" y="1637"/>
                    </a:lnTo>
                    <a:lnTo>
                      <a:pt x="980" y="1637"/>
                    </a:lnTo>
                    <a:lnTo>
                      <a:pt x="980" y="1327"/>
                    </a:lnTo>
                    <a:close/>
                    <a:moveTo>
                      <a:pt x="2288" y="2215"/>
                    </a:moveTo>
                    <a:lnTo>
                      <a:pt x="2288" y="2524"/>
                    </a:lnTo>
                    <a:lnTo>
                      <a:pt x="628" y="2524"/>
                    </a:lnTo>
                    <a:lnTo>
                      <a:pt x="628" y="2215"/>
                    </a:lnTo>
                    <a:close/>
                    <a:moveTo>
                      <a:pt x="2289" y="3102"/>
                    </a:moveTo>
                    <a:lnTo>
                      <a:pt x="2289" y="3412"/>
                    </a:lnTo>
                    <a:lnTo>
                      <a:pt x="369" y="3412"/>
                    </a:lnTo>
                    <a:lnTo>
                      <a:pt x="369" y="3102"/>
                    </a:lnTo>
                    <a:close/>
                    <a:moveTo>
                      <a:pt x="2289" y="3990"/>
                    </a:moveTo>
                    <a:lnTo>
                      <a:pt x="2289" y="4300"/>
                    </a:lnTo>
                    <a:lnTo>
                      <a:pt x="369" y="4300"/>
                    </a:lnTo>
                    <a:lnTo>
                      <a:pt x="369" y="3990"/>
                    </a:lnTo>
                    <a:close/>
                    <a:moveTo>
                      <a:pt x="2289" y="4875"/>
                    </a:moveTo>
                    <a:lnTo>
                      <a:pt x="2289" y="5185"/>
                    </a:lnTo>
                    <a:lnTo>
                      <a:pt x="369" y="5185"/>
                    </a:lnTo>
                    <a:lnTo>
                      <a:pt x="369" y="4875"/>
                    </a:lnTo>
                    <a:close/>
                    <a:moveTo>
                      <a:pt x="2289" y="5763"/>
                    </a:moveTo>
                    <a:lnTo>
                      <a:pt x="2289" y="6074"/>
                    </a:lnTo>
                    <a:lnTo>
                      <a:pt x="369" y="6074"/>
                    </a:lnTo>
                    <a:lnTo>
                      <a:pt x="369" y="5763"/>
                    </a:lnTo>
                    <a:close/>
                    <a:moveTo>
                      <a:pt x="2289" y="6649"/>
                    </a:moveTo>
                    <a:lnTo>
                      <a:pt x="2289" y="6959"/>
                    </a:lnTo>
                    <a:lnTo>
                      <a:pt x="369" y="6959"/>
                    </a:lnTo>
                    <a:lnTo>
                      <a:pt x="369" y="6649"/>
                    </a:lnTo>
                    <a:close/>
                    <a:moveTo>
                      <a:pt x="2289" y="7536"/>
                    </a:moveTo>
                    <a:lnTo>
                      <a:pt x="2289" y="7846"/>
                    </a:lnTo>
                    <a:lnTo>
                      <a:pt x="369" y="7846"/>
                    </a:lnTo>
                    <a:lnTo>
                      <a:pt x="369" y="7536"/>
                    </a:lnTo>
                    <a:close/>
                    <a:moveTo>
                      <a:pt x="2289" y="8423"/>
                    </a:moveTo>
                    <a:lnTo>
                      <a:pt x="2289" y="8733"/>
                    </a:lnTo>
                    <a:lnTo>
                      <a:pt x="369" y="8733"/>
                    </a:lnTo>
                    <a:lnTo>
                      <a:pt x="369" y="8423"/>
                    </a:lnTo>
                    <a:close/>
                    <a:moveTo>
                      <a:pt x="2655" y="0"/>
                    </a:moveTo>
                    <a:cubicBezTo>
                      <a:pt x="2655" y="0"/>
                      <a:pt x="0" y="191"/>
                      <a:pt x="0" y="3780"/>
                    </a:cubicBezTo>
                    <a:lnTo>
                      <a:pt x="0" y="9603"/>
                    </a:lnTo>
                    <a:lnTo>
                      <a:pt x="2655" y="9603"/>
                    </a:lnTo>
                    <a:lnTo>
                      <a:pt x="265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8" name="Google Shape;3478;p21"/>
              <p:cNvSpPr/>
              <p:nvPr/>
            </p:nvSpPr>
            <p:spPr>
              <a:xfrm flipH="1">
                <a:off x="5958991" y="4904475"/>
                <a:ext cx="72700" cy="239025"/>
              </a:xfrm>
              <a:custGeom>
                <a:avLst/>
                <a:gdLst/>
                <a:ahLst/>
                <a:cxnLst/>
                <a:rect l="l" t="t" r="r" b="b"/>
                <a:pathLst>
                  <a:path w="2908" h="9561" extrusionOk="0">
                    <a:moveTo>
                      <a:pt x="2415" y="901"/>
                    </a:moveTo>
                    <a:lnTo>
                      <a:pt x="2415" y="1210"/>
                    </a:lnTo>
                    <a:lnTo>
                      <a:pt x="495" y="1210"/>
                    </a:lnTo>
                    <a:lnTo>
                      <a:pt x="495" y="901"/>
                    </a:lnTo>
                    <a:close/>
                    <a:moveTo>
                      <a:pt x="2415" y="1773"/>
                    </a:moveTo>
                    <a:lnTo>
                      <a:pt x="2415" y="2083"/>
                    </a:lnTo>
                    <a:lnTo>
                      <a:pt x="495" y="2083"/>
                    </a:lnTo>
                    <a:lnTo>
                      <a:pt x="495" y="1773"/>
                    </a:lnTo>
                    <a:close/>
                    <a:moveTo>
                      <a:pt x="2415" y="2644"/>
                    </a:moveTo>
                    <a:lnTo>
                      <a:pt x="2415" y="2954"/>
                    </a:lnTo>
                    <a:lnTo>
                      <a:pt x="495" y="2954"/>
                    </a:lnTo>
                    <a:lnTo>
                      <a:pt x="495" y="2644"/>
                    </a:lnTo>
                    <a:close/>
                    <a:moveTo>
                      <a:pt x="2415" y="3514"/>
                    </a:moveTo>
                    <a:lnTo>
                      <a:pt x="2415" y="3825"/>
                    </a:lnTo>
                    <a:lnTo>
                      <a:pt x="495" y="3825"/>
                    </a:lnTo>
                    <a:lnTo>
                      <a:pt x="495" y="3514"/>
                    </a:lnTo>
                    <a:close/>
                    <a:moveTo>
                      <a:pt x="2415" y="4387"/>
                    </a:moveTo>
                    <a:lnTo>
                      <a:pt x="2415" y="4696"/>
                    </a:lnTo>
                    <a:lnTo>
                      <a:pt x="495" y="4696"/>
                    </a:lnTo>
                    <a:lnTo>
                      <a:pt x="495" y="4387"/>
                    </a:lnTo>
                    <a:close/>
                    <a:moveTo>
                      <a:pt x="2415" y="5258"/>
                    </a:moveTo>
                    <a:lnTo>
                      <a:pt x="2415" y="5568"/>
                    </a:lnTo>
                    <a:lnTo>
                      <a:pt x="495" y="5568"/>
                    </a:lnTo>
                    <a:lnTo>
                      <a:pt x="495" y="5258"/>
                    </a:lnTo>
                    <a:close/>
                    <a:moveTo>
                      <a:pt x="2415" y="6129"/>
                    </a:moveTo>
                    <a:lnTo>
                      <a:pt x="2415" y="6439"/>
                    </a:lnTo>
                    <a:lnTo>
                      <a:pt x="495" y="6439"/>
                    </a:lnTo>
                    <a:lnTo>
                      <a:pt x="495" y="6129"/>
                    </a:lnTo>
                    <a:close/>
                    <a:moveTo>
                      <a:pt x="2415" y="7000"/>
                    </a:moveTo>
                    <a:lnTo>
                      <a:pt x="2415" y="7310"/>
                    </a:lnTo>
                    <a:lnTo>
                      <a:pt x="495" y="7310"/>
                    </a:lnTo>
                    <a:lnTo>
                      <a:pt x="495" y="7000"/>
                    </a:lnTo>
                    <a:close/>
                    <a:moveTo>
                      <a:pt x="2415" y="7873"/>
                    </a:moveTo>
                    <a:lnTo>
                      <a:pt x="2415" y="8183"/>
                    </a:lnTo>
                    <a:lnTo>
                      <a:pt x="495" y="8183"/>
                    </a:lnTo>
                    <a:lnTo>
                      <a:pt x="495" y="7873"/>
                    </a:lnTo>
                    <a:close/>
                    <a:moveTo>
                      <a:pt x="2415" y="8743"/>
                    </a:moveTo>
                    <a:lnTo>
                      <a:pt x="2415" y="9053"/>
                    </a:lnTo>
                    <a:lnTo>
                      <a:pt x="495" y="9053"/>
                    </a:lnTo>
                    <a:lnTo>
                      <a:pt x="495" y="8743"/>
                    </a:lnTo>
                    <a:close/>
                    <a:moveTo>
                      <a:pt x="0" y="0"/>
                    </a:moveTo>
                    <a:lnTo>
                      <a:pt x="0" y="510"/>
                    </a:lnTo>
                    <a:lnTo>
                      <a:pt x="126" y="510"/>
                    </a:lnTo>
                    <a:lnTo>
                      <a:pt x="126" y="9560"/>
                    </a:lnTo>
                    <a:lnTo>
                      <a:pt x="2781" y="9560"/>
                    </a:lnTo>
                    <a:lnTo>
                      <a:pt x="2781" y="510"/>
                    </a:lnTo>
                    <a:lnTo>
                      <a:pt x="2907" y="510"/>
                    </a:lnTo>
                    <a:lnTo>
                      <a:pt x="290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9" name="Google Shape;3479;p21"/>
              <p:cNvSpPr/>
              <p:nvPr/>
            </p:nvSpPr>
            <p:spPr>
              <a:xfrm flipH="1">
                <a:off x="6036916" y="4877275"/>
                <a:ext cx="85650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0646" extrusionOk="0">
                    <a:moveTo>
                      <a:pt x="1006" y="616"/>
                    </a:moveTo>
                    <a:lnTo>
                      <a:pt x="1006" y="1314"/>
                    </a:lnTo>
                    <a:lnTo>
                      <a:pt x="309" y="1314"/>
                    </a:lnTo>
                    <a:lnTo>
                      <a:pt x="309" y="616"/>
                    </a:lnTo>
                    <a:close/>
                    <a:moveTo>
                      <a:pt x="2062" y="616"/>
                    </a:moveTo>
                    <a:lnTo>
                      <a:pt x="2062" y="1314"/>
                    </a:lnTo>
                    <a:lnTo>
                      <a:pt x="1365" y="1314"/>
                    </a:lnTo>
                    <a:lnTo>
                      <a:pt x="1365" y="616"/>
                    </a:lnTo>
                    <a:close/>
                    <a:moveTo>
                      <a:pt x="3117" y="616"/>
                    </a:moveTo>
                    <a:lnTo>
                      <a:pt x="3117" y="1314"/>
                    </a:lnTo>
                    <a:lnTo>
                      <a:pt x="2419" y="1314"/>
                    </a:lnTo>
                    <a:lnTo>
                      <a:pt x="2419" y="616"/>
                    </a:lnTo>
                    <a:close/>
                    <a:moveTo>
                      <a:pt x="1006" y="1578"/>
                    </a:moveTo>
                    <a:lnTo>
                      <a:pt x="1006" y="2276"/>
                    </a:lnTo>
                    <a:lnTo>
                      <a:pt x="309" y="2276"/>
                    </a:lnTo>
                    <a:lnTo>
                      <a:pt x="309" y="1578"/>
                    </a:lnTo>
                    <a:close/>
                    <a:moveTo>
                      <a:pt x="3117" y="1578"/>
                    </a:moveTo>
                    <a:lnTo>
                      <a:pt x="3117" y="2276"/>
                    </a:lnTo>
                    <a:lnTo>
                      <a:pt x="2419" y="2276"/>
                    </a:lnTo>
                    <a:lnTo>
                      <a:pt x="2419" y="1578"/>
                    </a:lnTo>
                    <a:close/>
                    <a:moveTo>
                      <a:pt x="1006" y="2540"/>
                    </a:moveTo>
                    <a:lnTo>
                      <a:pt x="1006" y="3236"/>
                    </a:lnTo>
                    <a:lnTo>
                      <a:pt x="309" y="3236"/>
                    </a:lnTo>
                    <a:lnTo>
                      <a:pt x="309" y="2540"/>
                    </a:lnTo>
                    <a:close/>
                    <a:moveTo>
                      <a:pt x="2062" y="2540"/>
                    </a:moveTo>
                    <a:lnTo>
                      <a:pt x="2062" y="3236"/>
                    </a:lnTo>
                    <a:lnTo>
                      <a:pt x="1365" y="3236"/>
                    </a:lnTo>
                    <a:lnTo>
                      <a:pt x="1365" y="2540"/>
                    </a:lnTo>
                    <a:close/>
                    <a:moveTo>
                      <a:pt x="1006" y="3501"/>
                    </a:moveTo>
                    <a:lnTo>
                      <a:pt x="1006" y="4198"/>
                    </a:lnTo>
                    <a:lnTo>
                      <a:pt x="309" y="4198"/>
                    </a:lnTo>
                    <a:lnTo>
                      <a:pt x="309" y="3501"/>
                    </a:lnTo>
                    <a:close/>
                    <a:moveTo>
                      <a:pt x="3117" y="3501"/>
                    </a:moveTo>
                    <a:lnTo>
                      <a:pt x="3117" y="4198"/>
                    </a:lnTo>
                    <a:lnTo>
                      <a:pt x="2419" y="4198"/>
                    </a:lnTo>
                    <a:lnTo>
                      <a:pt x="2419" y="3501"/>
                    </a:lnTo>
                    <a:close/>
                    <a:moveTo>
                      <a:pt x="2062" y="4463"/>
                    </a:moveTo>
                    <a:lnTo>
                      <a:pt x="2062" y="5160"/>
                    </a:lnTo>
                    <a:lnTo>
                      <a:pt x="1365" y="5160"/>
                    </a:lnTo>
                    <a:lnTo>
                      <a:pt x="1365" y="4463"/>
                    </a:lnTo>
                    <a:close/>
                    <a:moveTo>
                      <a:pt x="3117" y="4463"/>
                    </a:moveTo>
                    <a:lnTo>
                      <a:pt x="3117" y="5160"/>
                    </a:lnTo>
                    <a:lnTo>
                      <a:pt x="2419" y="5160"/>
                    </a:lnTo>
                    <a:lnTo>
                      <a:pt x="2419" y="4463"/>
                    </a:lnTo>
                    <a:close/>
                    <a:moveTo>
                      <a:pt x="1006" y="5426"/>
                    </a:moveTo>
                    <a:lnTo>
                      <a:pt x="1006" y="6123"/>
                    </a:lnTo>
                    <a:lnTo>
                      <a:pt x="309" y="6123"/>
                    </a:lnTo>
                    <a:lnTo>
                      <a:pt x="309" y="5426"/>
                    </a:lnTo>
                    <a:close/>
                    <a:moveTo>
                      <a:pt x="2062" y="5426"/>
                    </a:moveTo>
                    <a:lnTo>
                      <a:pt x="2062" y="6123"/>
                    </a:lnTo>
                    <a:lnTo>
                      <a:pt x="1365" y="6123"/>
                    </a:lnTo>
                    <a:lnTo>
                      <a:pt x="1365" y="5426"/>
                    </a:lnTo>
                    <a:close/>
                    <a:moveTo>
                      <a:pt x="2062" y="6388"/>
                    </a:moveTo>
                    <a:lnTo>
                      <a:pt x="2062" y="7085"/>
                    </a:lnTo>
                    <a:lnTo>
                      <a:pt x="1365" y="7085"/>
                    </a:lnTo>
                    <a:lnTo>
                      <a:pt x="1365" y="6388"/>
                    </a:lnTo>
                    <a:close/>
                    <a:moveTo>
                      <a:pt x="3117" y="6388"/>
                    </a:moveTo>
                    <a:lnTo>
                      <a:pt x="3117" y="7085"/>
                    </a:lnTo>
                    <a:lnTo>
                      <a:pt x="2419" y="7085"/>
                    </a:lnTo>
                    <a:lnTo>
                      <a:pt x="2419" y="6388"/>
                    </a:lnTo>
                    <a:close/>
                    <a:moveTo>
                      <a:pt x="1006" y="7349"/>
                    </a:moveTo>
                    <a:lnTo>
                      <a:pt x="1006" y="8046"/>
                    </a:lnTo>
                    <a:lnTo>
                      <a:pt x="309" y="8046"/>
                    </a:lnTo>
                    <a:lnTo>
                      <a:pt x="309" y="7349"/>
                    </a:lnTo>
                    <a:close/>
                    <a:moveTo>
                      <a:pt x="2062" y="7349"/>
                    </a:moveTo>
                    <a:lnTo>
                      <a:pt x="2062" y="8046"/>
                    </a:lnTo>
                    <a:lnTo>
                      <a:pt x="1365" y="8046"/>
                    </a:lnTo>
                    <a:lnTo>
                      <a:pt x="1365" y="7349"/>
                    </a:lnTo>
                    <a:close/>
                    <a:moveTo>
                      <a:pt x="1006" y="8310"/>
                    </a:moveTo>
                    <a:lnTo>
                      <a:pt x="1006" y="9008"/>
                    </a:lnTo>
                    <a:lnTo>
                      <a:pt x="309" y="9008"/>
                    </a:lnTo>
                    <a:lnTo>
                      <a:pt x="309" y="8310"/>
                    </a:lnTo>
                    <a:close/>
                    <a:moveTo>
                      <a:pt x="2062" y="8310"/>
                    </a:moveTo>
                    <a:lnTo>
                      <a:pt x="2062" y="9008"/>
                    </a:lnTo>
                    <a:lnTo>
                      <a:pt x="1365" y="9008"/>
                    </a:lnTo>
                    <a:lnTo>
                      <a:pt x="1365" y="8310"/>
                    </a:lnTo>
                    <a:close/>
                    <a:moveTo>
                      <a:pt x="3117" y="8310"/>
                    </a:moveTo>
                    <a:lnTo>
                      <a:pt x="3117" y="9008"/>
                    </a:lnTo>
                    <a:lnTo>
                      <a:pt x="2419" y="9008"/>
                    </a:lnTo>
                    <a:lnTo>
                      <a:pt x="2419" y="8310"/>
                    </a:lnTo>
                    <a:close/>
                    <a:moveTo>
                      <a:pt x="1006" y="9272"/>
                    </a:moveTo>
                    <a:lnTo>
                      <a:pt x="1006" y="9969"/>
                    </a:lnTo>
                    <a:lnTo>
                      <a:pt x="309" y="9969"/>
                    </a:lnTo>
                    <a:lnTo>
                      <a:pt x="309" y="9272"/>
                    </a:lnTo>
                    <a:close/>
                    <a:moveTo>
                      <a:pt x="3117" y="9272"/>
                    </a:moveTo>
                    <a:lnTo>
                      <a:pt x="3117" y="9969"/>
                    </a:lnTo>
                    <a:lnTo>
                      <a:pt x="2419" y="9969"/>
                    </a:lnTo>
                    <a:lnTo>
                      <a:pt x="2419" y="9272"/>
                    </a:lnTo>
                    <a:close/>
                    <a:moveTo>
                      <a:pt x="0" y="1"/>
                    </a:moveTo>
                    <a:lnTo>
                      <a:pt x="0" y="10646"/>
                    </a:lnTo>
                    <a:lnTo>
                      <a:pt x="3425" y="10646"/>
                    </a:lnTo>
                    <a:lnTo>
                      <a:pt x="342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0" name="Google Shape;3480;p21"/>
              <p:cNvSpPr/>
              <p:nvPr/>
            </p:nvSpPr>
            <p:spPr>
              <a:xfrm flipH="1">
                <a:off x="6220366" y="4877275"/>
                <a:ext cx="85650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0646" extrusionOk="0">
                    <a:moveTo>
                      <a:pt x="1007" y="616"/>
                    </a:moveTo>
                    <a:lnTo>
                      <a:pt x="1007" y="1314"/>
                    </a:lnTo>
                    <a:lnTo>
                      <a:pt x="309" y="1314"/>
                    </a:lnTo>
                    <a:lnTo>
                      <a:pt x="309" y="616"/>
                    </a:lnTo>
                    <a:close/>
                    <a:moveTo>
                      <a:pt x="2063" y="616"/>
                    </a:moveTo>
                    <a:lnTo>
                      <a:pt x="2063" y="1314"/>
                    </a:lnTo>
                    <a:lnTo>
                      <a:pt x="1366" y="1314"/>
                    </a:lnTo>
                    <a:lnTo>
                      <a:pt x="1366" y="616"/>
                    </a:lnTo>
                    <a:close/>
                    <a:moveTo>
                      <a:pt x="3120" y="616"/>
                    </a:moveTo>
                    <a:lnTo>
                      <a:pt x="3120" y="1314"/>
                    </a:lnTo>
                    <a:lnTo>
                      <a:pt x="2422" y="1314"/>
                    </a:lnTo>
                    <a:lnTo>
                      <a:pt x="2422" y="616"/>
                    </a:lnTo>
                    <a:close/>
                    <a:moveTo>
                      <a:pt x="1007" y="1578"/>
                    </a:moveTo>
                    <a:lnTo>
                      <a:pt x="1007" y="2276"/>
                    </a:lnTo>
                    <a:lnTo>
                      <a:pt x="309" y="2276"/>
                    </a:lnTo>
                    <a:lnTo>
                      <a:pt x="309" y="1578"/>
                    </a:lnTo>
                    <a:close/>
                    <a:moveTo>
                      <a:pt x="3120" y="1578"/>
                    </a:moveTo>
                    <a:lnTo>
                      <a:pt x="3120" y="2276"/>
                    </a:lnTo>
                    <a:lnTo>
                      <a:pt x="2422" y="2276"/>
                    </a:lnTo>
                    <a:lnTo>
                      <a:pt x="2422" y="1578"/>
                    </a:lnTo>
                    <a:close/>
                    <a:moveTo>
                      <a:pt x="1007" y="2540"/>
                    </a:moveTo>
                    <a:lnTo>
                      <a:pt x="1007" y="3236"/>
                    </a:lnTo>
                    <a:lnTo>
                      <a:pt x="309" y="3236"/>
                    </a:lnTo>
                    <a:lnTo>
                      <a:pt x="309" y="2540"/>
                    </a:lnTo>
                    <a:close/>
                    <a:moveTo>
                      <a:pt x="2063" y="2540"/>
                    </a:moveTo>
                    <a:lnTo>
                      <a:pt x="2063" y="3236"/>
                    </a:lnTo>
                    <a:lnTo>
                      <a:pt x="1366" y="3236"/>
                    </a:lnTo>
                    <a:lnTo>
                      <a:pt x="1366" y="2540"/>
                    </a:lnTo>
                    <a:close/>
                    <a:moveTo>
                      <a:pt x="1007" y="3501"/>
                    </a:moveTo>
                    <a:lnTo>
                      <a:pt x="1007" y="4198"/>
                    </a:lnTo>
                    <a:lnTo>
                      <a:pt x="309" y="4198"/>
                    </a:lnTo>
                    <a:lnTo>
                      <a:pt x="309" y="3501"/>
                    </a:lnTo>
                    <a:close/>
                    <a:moveTo>
                      <a:pt x="3120" y="3501"/>
                    </a:moveTo>
                    <a:lnTo>
                      <a:pt x="3120" y="4198"/>
                    </a:lnTo>
                    <a:lnTo>
                      <a:pt x="2422" y="4198"/>
                    </a:lnTo>
                    <a:lnTo>
                      <a:pt x="2422" y="3501"/>
                    </a:lnTo>
                    <a:close/>
                    <a:moveTo>
                      <a:pt x="2063" y="4463"/>
                    </a:moveTo>
                    <a:lnTo>
                      <a:pt x="2063" y="5160"/>
                    </a:lnTo>
                    <a:lnTo>
                      <a:pt x="1366" y="5160"/>
                    </a:lnTo>
                    <a:lnTo>
                      <a:pt x="1366" y="4463"/>
                    </a:lnTo>
                    <a:close/>
                    <a:moveTo>
                      <a:pt x="3120" y="4463"/>
                    </a:moveTo>
                    <a:lnTo>
                      <a:pt x="3120" y="5160"/>
                    </a:lnTo>
                    <a:lnTo>
                      <a:pt x="2422" y="5160"/>
                    </a:lnTo>
                    <a:lnTo>
                      <a:pt x="2422" y="4463"/>
                    </a:lnTo>
                    <a:close/>
                    <a:moveTo>
                      <a:pt x="1007" y="5426"/>
                    </a:moveTo>
                    <a:lnTo>
                      <a:pt x="1007" y="6123"/>
                    </a:lnTo>
                    <a:lnTo>
                      <a:pt x="309" y="6123"/>
                    </a:lnTo>
                    <a:lnTo>
                      <a:pt x="309" y="5426"/>
                    </a:lnTo>
                    <a:close/>
                    <a:moveTo>
                      <a:pt x="2063" y="5426"/>
                    </a:moveTo>
                    <a:lnTo>
                      <a:pt x="2063" y="6123"/>
                    </a:lnTo>
                    <a:lnTo>
                      <a:pt x="1366" y="6123"/>
                    </a:lnTo>
                    <a:lnTo>
                      <a:pt x="1366" y="5426"/>
                    </a:lnTo>
                    <a:close/>
                    <a:moveTo>
                      <a:pt x="2063" y="6388"/>
                    </a:moveTo>
                    <a:lnTo>
                      <a:pt x="2063" y="7085"/>
                    </a:lnTo>
                    <a:lnTo>
                      <a:pt x="1366" y="7085"/>
                    </a:lnTo>
                    <a:lnTo>
                      <a:pt x="1366" y="6388"/>
                    </a:lnTo>
                    <a:close/>
                    <a:moveTo>
                      <a:pt x="3120" y="6388"/>
                    </a:moveTo>
                    <a:lnTo>
                      <a:pt x="3120" y="7085"/>
                    </a:lnTo>
                    <a:lnTo>
                      <a:pt x="2422" y="7085"/>
                    </a:lnTo>
                    <a:lnTo>
                      <a:pt x="2422" y="6388"/>
                    </a:lnTo>
                    <a:close/>
                    <a:moveTo>
                      <a:pt x="1007" y="7349"/>
                    </a:moveTo>
                    <a:lnTo>
                      <a:pt x="1007" y="8046"/>
                    </a:lnTo>
                    <a:lnTo>
                      <a:pt x="309" y="8046"/>
                    </a:lnTo>
                    <a:lnTo>
                      <a:pt x="309" y="7349"/>
                    </a:lnTo>
                    <a:close/>
                    <a:moveTo>
                      <a:pt x="2063" y="7349"/>
                    </a:moveTo>
                    <a:lnTo>
                      <a:pt x="2063" y="8046"/>
                    </a:lnTo>
                    <a:lnTo>
                      <a:pt x="1366" y="8046"/>
                    </a:lnTo>
                    <a:lnTo>
                      <a:pt x="1366" y="7349"/>
                    </a:lnTo>
                    <a:close/>
                    <a:moveTo>
                      <a:pt x="1007" y="8310"/>
                    </a:moveTo>
                    <a:lnTo>
                      <a:pt x="1007" y="9008"/>
                    </a:lnTo>
                    <a:lnTo>
                      <a:pt x="309" y="9008"/>
                    </a:lnTo>
                    <a:lnTo>
                      <a:pt x="309" y="8310"/>
                    </a:lnTo>
                    <a:close/>
                    <a:moveTo>
                      <a:pt x="2063" y="8310"/>
                    </a:moveTo>
                    <a:lnTo>
                      <a:pt x="2063" y="9008"/>
                    </a:lnTo>
                    <a:lnTo>
                      <a:pt x="1366" y="9008"/>
                    </a:lnTo>
                    <a:lnTo>
                      <a:pt x="1366" y="8310"/>
                    </a:lnTo>
                    <a:close/>
                    <a:moveTo>
                      <a:pt x="3120" y="8310"/>
                    </a:moveTo>
                    <a:lnTo>
                      <a:pt x="3120" y="9008"/>
                    </a:lnTo>
                    <a:lnTo>
                      <a:pt x="2422" y="9008"/>
                    </a:lnTo>
                    <a:lnTo>
                      <a:pt x="2422" y="8310"/>
                    </a:lnTo>
                    <a:close/>
                    <a:moveTo>
                      <a:pt x="1007" y="9272"/>
                    </a:moveTo>
                    <a:lnTo>
                      <a:pt x="1007" y="9969"/>
                    </a:lnTo>
                    <a:lnTo>
                      <a:pt x="309" y="9969"/>
                    </a:lnTo>
                    <a:lnTo>
                      <a:pt x="309" y="9272"/>
                    </a:lnTo>
                    <a:close/>
                    <a:moveTo>
                      <a:pt x="3120" y="9272"/>
                    </a:moveTo>
                    <a:lnTo>
                      <a:pt x="3120" y="9969"/>
                    </a:lnTo>
                    <a:lnTo>
                      <a:pt x="2422" y="9969"/>
                    </a:lnTo>
                    <a:lnTo>
                      <a:pt x="2422" y="9272"/>
                    </a:lnTo>
                    <a:close/>
                    <a:moveTo>
                      <a:pt x="1" y="1"/>
                    </a:moveTo>
                    <a:lnTo>
                      <a:pt x="1" y="10646"/>
                    </a:lnTo>
                    <a:lnTo>
                      <a:pt x="3425" y="10646"/>
                    </a:lnTo>
                    <a:lnTo>
                      <a:pt x="342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1" name="Google Shape;3481;p21"/>
              <p:cNvSpPr/>
              <p:nvPr/>
            </p:nvSpPr>
            <p:spPr>
              <a:xfrm flipH="1">
                <a:off x="5893313" y="4988825"/>
                <a:ext cx="49750" cy="154600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6184" extrusionOk="0">
                    <a:moveTo>
                      <a:pt x="584" y="358"/>
                    </a:moveTo>
                    <a:lnTo>
                      <a:pt x="584" y="762"/>
                    </a:lnTo>
                    <a:lnTo>
                      <a:pt x="180" y="762"/>
                    </a:lnTo>
                    <a:lnTo>
                      <a:pt x="180" y="358"/>
                    </a:lnTo>
                    <a:close/>
                    <a:moveTo>
                      <a:pt x="1197" y="358"/>
                    </a:moveTo>
                    <a:lnTo>
                      <a:pt x="1197" y="762"/>
                    </a:lnTo>
                    <a:lnTo>
                      <a:pt x="793" y="762"/>
                    </a:lnTo>
                    <a:lnTo>
                      <a:pt x="793" y="358"/>
                    </a:lnTo>
                    <a:close/>
                    <a:moveTo>
                      <a:pt x="1811" y="358"/>
                    </a:moveTo>
                    <a:lnTo>
                      <a:pt x="1811" y="762"/>
                    </a:lnTo>
                    <a:lnTo>
                      <a:pt x="1405" y="762"/>
                    </a:lnTo>
                    <a:lnTo>
                      <a:pt x="1405" y="358"/>
                    </a:lnTo>
                    <a:close/>
                    <a:moveTo>
                      <a:pt x="584" y="917"/>
                    </a:moveTo>
                    <a:lnTo>
                      <a:pt x="584" y="1321"/>
                    </a:lnTo>
                    <a:lnTo>
                      <a:pt x="180" y="1321"/>
                    </a:lnTo>
                    <a:lnTo>
                      <a:pt x="180" y="917"/>
                    </a:lnTo>
                    <a:close/>
                    <a:moveTo>
                      <a:pt x="1811" y="917"/>
                    </a:moveTo>
                    <a:lnTo>
                      <a:pt x="1811" y="1321"/>
                    </a:lnTo>
                    <a:lnTo>
                      <a:pt x="1405" y="1321"/>
                    </a:lnTo>
                    <a:lnTo>
                      <a:pt x="1405" y="917"/>
                    </a:lnTo>
                    <a:close/>
                    <a:moveTo>
                      <a:pt x="584" y="1475"/>
                    </a:moveTo>
                    <a:lnTo>
                      <a:pt x="584" y="1880"/>
                    </a:lnTo>
                    <a:lnTo>
                      <a:pt x="180" y="1880"/>
                    </a:lnTo>
                    <a:lnTo>
                      <a:pt x="180" y="1475"/>
                    </a:lnTo>
                    <a:close/>
                    <a:moveTo>
                      <a:pt x="1197" y="1475"/>
                    </a:moveTo>
                    <a:lnTo>
                      <a:pt x="1197" y="1880"/>
                    </a:lnTo>
                    <a:lnTo>
                      <a:pt x="793" y="1880"/>
                    </a:lnTo>
                    <a:lnTo>
                      <a:pt x="793" y="1475"/>
                    </a:lnTo>
                    <a:close/>
                    <a:moveTo>
                      <a:pt x="584" y="2034"/>
                    </a:moveTo>
                    <a:lnTo>
                      <a:pt x="584" y="2438"/>
                    </a:lnTo>
                    <a:lnTo>
                      <a:pt x="180" y="2438"/>
                    </a:lnTo>
                    <a:lnTo>
                      <a:pt x="180" y="2034"/>
                    </a:lnTo>
                    <a:close/>
                    <a:moveTo>
                      <a:pt x="1811" y="2034"/>
                    </a:moveTo>
                    <a:lnTo>
                      <a:pt x="1811" y="2438"/>
                    </a:lnTo>
                    <a:lnTo>
                      <a:pt x="1405" y="2438"/>
                    </a:lnTo>
                    <a:lnTo>
                      <a:pt x="1405" y="2034"/>
                    </a:lnTo>
                    <a:close/>
                    <a:moveTo>
                      <a:pt x="1197" y="2593"/>
                    </a:moveTo>
                    <a:lnTo>
                      <a:pt x="1197" y="2997"/>
                    </a:lnTo>
                    <a:lnTo>
                      <a:pt x="793" y="2997"/>
                    </a:lnTo>
                    <a:lnTo>
                      <a:pt x="793" y="2593"/>
                    </a:lnTo>
                    <a:close/>
                    <a:moveTo>
                      <a:pt x="1811" y="2593"/>
                    </a:moveTo>
                    <a:lnTo>
                      <a:pt x="1811" y="2997"/>
                    </a:lnTo>
                    <a:lnTo>
                      <a:pt x="1405" y="2997"/>
                    </a:lnTo>
                    <a:lnTo>
                      <a:pt x="1405" y="2593"/>
                    </a:lnTo>
                    <a:close/>
                    <a:moveTo>
                      <a:pt x="584" y="3151"/>
                    </a:moveTo>
                    <a:lnTo>
                      <a:pt x="584" y="3556"/>
                    </a:lnTo>
                    <a:lnTo>
                      <a:pt x="180" y="3556"/>
                    </a:lnTo>
                    <a:lnTo>
                      <a:pt x="180" y="3151"/>
                    </a:lnTo>
                    <a:close/>
                    <a:moveTo>
                      <a:pt x="1197" y="3151"/>
                    </a:moveTo>
                    <a:lnTo>
                      <a:pt x="1197" y="3556"/>
                    </a:lnTo>
                    <a:lnTo>
                      <a:pt x="793" y="3556"/>
                    </a:lnTo>
                    <a:lnTo>
                      <a:pt x="793" y="3151"/>
                    </a:lnTo>
                    <a:close/>
                    <a:moveTo>
                      <a:pt x="0" y="1"/>
                    </a:moveTo>
                    <a:lnTo>
                      <a:pt x="0" y="6184"/>
                    </a:lnTo>
                    <a:lnTo>
                      <a:pt x="1989" y="6184"/>
                    </a:lnTo>
                    <a:lnTo>
                      <a:pt x="198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2" name="Google Shape;3482;p21"/>
              <p:cNvSpPr/>
              <p:nvPr/>
            </p:nvSpPr>
            <p:spPr>
              <a:xfrm flipH="1">
                <a:off x="6386591" y="4988825"/>
                <a:ext cx="49750" cy="154600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6184" extrusionOk="0">
                    <a:moveTo>
                      <a:pt x="585" y="358"/>
                    </a:moveTo>
                    <a:lnTo>
                      <a:pt x="585" y="762"/>
                    </a:lnTo>
                    <a:lnTo>
                      <a:pt x="180" y="762"/>
                    </a:lnTo>
                    <a:lnTo>
                      <a:pt x="180" y="358"/>
                    </a:lnTo>
                    <a:close/>
                    <a:moveTo>
                      <a:pt x="1196" y="358"/>
                    </a:moveTo>
                    <a:lnTo>
                      <a:pt x="1196" y="762"/>
                    </a:lnTo>
                    <a:lnTo>
                      <a:pt x="792" y="762"/>
                    </a:lnTo>
                    <a:lnTo>
                      <a:pt x="792" y="358"/>
                    </a:lnTo>
                    <a:close/>
                    <a:moveTo>
                      <a:pt x="1811" y="358"/>
                    </a:moveTo>
                    <a:lnTo>
                      <a:pt x="1811" y="762"/>
                    </a:lnTo>
                    <a:lnTo>
                      <a:pt x="1405" y="762"/>
                    </a:lnTo>
                    <a:lnTo>
                      <a:pt x="1405" y="358"/>
                    </a:lnTo>
                    <a:close/>
                    <a:moveTo>
                      <a:pt x="585" y="917"/>
                    </a:moveTo>
                    <a:lnTo>
                      <a:pt x="585" y="1321"/>
                    </a:lnTo>
                    <a:lnTo>
                      <a:pt x="180" y="1321"/>
                    </a:lnTo>
                    <a:lnTo>
                      <a:pt x="180" y="917"/>
                    </a:lnTo>
                    <a:close/>
                    <a:moveTo>
                      <a:pt x="1811" y="917"/>
                    </a:moveTo>
                    <a:lnTo>
                      <a:pt x="1811" y="1321"/>
                    </a:lnTo>
                    <a:lnTo>
                      <a:pt x="1405" y="1321"/>
                    </a:lnTo>
                    <a:lnTo>
                      <a:pt x="1405" y="917"/>
                    </a:lnTo>
                    <a:close/>
                    <a:moveTo>
                      <a:pt x="585" y="1475"/>
                    </a:moveTo>
                    <a:lnTo>
                      <a:pt x="585" y="1880"/>
                    </a:lnTo>
                    <a:lnTo>
                      <a:pt x="180" y="1880"/>
                    </a:lnTo>
                    <a:lnTo>
                      <a:pt x="180" y="1475"/>
                    </a:lnTo>
                    <a:close/>
                    <a:moveTo>
                      <a:pt x="1196" y="1475"/>
                    </a:moveTo>
                    <a:lnTo>
                      <a:pt x="1196" y="1880"/>
                    </a:lnTo>
                    <a:lnTo>
                      <a:pt x="792" y="1880"/>
                    </a:lnTo>
                    <a:lnTo>
                      <a:pt x="792" y="1475"/>
                    </a:lnTo>
                    <a:close/>
                    <a:moveTo>
                      <a:pt x="585" y="2034"/>
                    </a:moveTo>
                    <a:lnTo>
                      <a:pt x="585" y="2438"/>
                    </a:lnTo>
                    <a:lnTo>
                      <a:pt x="180" y="2438"/>
                    </a:lnTo>
                    <a:lnTo>
                      <a:pt x="180" y="2034"/>
                    </a:lnTo>
                    <a:close/>
                    <a:moveTo>
                      <a:pt x="1811" y="2034"/>
                    </a:moveTo>
                    <a:lnTo>
                      <a:pt x="1811" y="2438"/>
                    </a:lnTo>
                    <a:lnTo>
                      <a:pt x="1405" y="2438"/>
                    </a:lnTo>
                    <a:lnTo>
                      <a:pt x="1405" y="2034"/>
                    </a:lnTo>
                    <a:close/>
                    <a:moveTo>
                      <a:pt x="1196" y="2593"/>
                    </a:moveTo>
                    <a:lnTo>
                      <a:pt x="1196" y="2997"/>
                    </a:lnTo>
                    <a:lnTo>
                      <a:pt x="792" y="2997"/>
                    </a:lnTo>
                    <a:lnTo>
                      <a:pt x="792" y="2593"/>
                    </a:lnTo>
                    <a:close/>
                    <a:moveTo>
                      <a:pt x="1811" y="2593"/>
                    </a:moveTo>
                    <a:lnTo>
                      <a:pt x="1811" y="2997"/>
                    </a:lnTo>
                    <a:lnTo>
                      <a:pt x="1405" y="2997"/>
                    </a:lnTo>
                    <a:lnTo>
                      <a:pt x="1405" y="2593"/>
                    </a:lnTo>
                    <a:close/>
                    <a:moveTo>
                      <a:pt x="585" y="3151"/>
                    </a:moveTo>
                    <a:lnTo>
                      <a:pt x="585" y="3556"/>
                    </a:lnTo>
                    <a:lnTo>
                      <a:pt x="180" y="3556"/>
                    </a:lnTo>
                    <a:lnTo>
                      <a:pt x="180" y="3151"/>
                    </a:lnTo>
                    <a:close/>
                    <a:moveTo>
                      <a:pt x="1196" y="3151"/>
                    </a:moveTo>
                    <a:lnTo>
                      <a:pt x="1196" y="3556"/>
                    </a:lnTo>
                    <a:lnTo>
                      <a:pt x="792" y="3556"/>
                    </a:lnTo>
                    <a:lnTo>
                      <a:pt x="792" y="3151"/>
                    </a:lnTo>
                    <a:close/>
                    <a:moveTo>
                      <a:pt x="0" y="1"/>
                    </a:moveTo>
                    <a:lnTo>
                      <a:pt x="0" y="6184"/>
                    </a:lnTo>
                    <a:lnTo>
                      <a:pt x="1990" y="6184"/>
                    </a:lnTo>
                    <a:lnTo>
                      <a:pt x="19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3" name="Google Shape;3483;p21"/>
              <p:cNvSpPr/>
              <p:nvPr/>
            </p:nvSpPr>
            <p:spPr>
              <a:xfrm flipH="1">
                <a:off x="6128016" y="4852575"/>
                <a:ext cx="85650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1637" extrusionOk="0">
                    <a:moveTo>
                      <a:pt x="1494" y="1647"/>
                    </a:moveTo>
                    <a:lnTo>
                      <a:pt x="1494" y="3887"/>
                    </a:lnTo>
                    <a:lnTo>
                      <a:pt x="920" y="3887"/>
                    </a:lnTo>
                    <a:lnTo>
                      <a:pt x="920" y="1647"/>
                    </a:lnTo>
                    <a:close/>
                    <a:moveTo>
                      <a:pt x="2508" y="1647"/>
                    </a:moveTo>
                    <a:lnTo>
                      <a:pt x="2508" y="3887"/>
                    </a:lnTo>
                    <a:lnTo>
                      <a:pt x="1933" y="3887"/>
                    </a:lnTo>
                    <a:lnTo>
                      <a:pt x="1933" y="1647"/>
                    </a:lnTo>
                    <a:close/>
                    <a:moveTo>
                      <a:pt x="987" y="4720"/>
                    </a:moveTo>
                    <a:lnTo>
                      <a:pt x="987" y="6960"/>
                    </a:lnTo>
                    <a:lnTo>
                      <a:pt x="411" y="6960"/>
                    </a:lnTo>
                    <a:lnTo>
                      <a:pt x="411" y="4720"/>
                    </a:lnTo>
                    <a:close/>
                    <a:moveTo>
                      <a:pt x="2001" y="4720"/>
                    </a:moveTo>
                    <a:lnTo>
                      <a:pt x="2001" y="6960"/>
                    </a:lnTo>
                    <a:lnTo>
                      <a:pt x="1427" y="6960"/>
                    </a:lnTo>
                    <a:lnTo>
                      <a:pt x="1427" y="4720"/>
                    </a:lnTo>
                    <a:close/>
                    <a:moveTo>
                      <a:pt x="3015" y="4720"/>
                    </a:moveTo>
                    <a:lnTo>
                      <a:pt x="3015" y="6960"/>
                    </a:lnTo>
                    <a:lnTo>
                      <a:pt x="2441" y="6960"/>
                    </a:lnTo>
                    <a:lnTo>
                      <a:pt x="2441" y="4720"/>
                    </a:lnTo>
                    <a:close/>
                    <a:moveTo>
                      <a:pt x="987" y="7699"/>
                    </a:moveTo>
                    <a:lnTo>
                      <a:pt x="987" y="9939"/>
                    </a:lnTo>
                    <a:lnTo>
                      <a:pt x="411" y="9939"/>
                    </a:lnTo>
                    <a:lnTo>
                      <a:pt x="411" y="7699"/>
                    </a:lnTo>
                    <a:close/>
                    <a:moveTo>
                      <a:pt x="2001" y="7699"/>
                    </a:moveTo>
                    <a:lnTo>
                      <a:pt x="2001" y="9939"/>
                    </a:lnTo>
                    <a:lnTo>
                      <a:pt x="1427" y="9939"/>
                    </a:lnTo>
                    <a:lnTo>
                      <a:pt x="1427" y="7699"/>
                    </a:lnTo>
                    <a:close/>
                    <a:moveTo>
                      <a:pt x="3015" y="7699"/>
                    </a:moveTo>
                    <a:lnTo>
                      <a:pt x="3015" y="9939"/>
                    </a:lnTo>
                    <a:lnTo>
                      <a:pt x="2441" y="9939"/>
                    </a:lnTo>
                    <a:lnTo>
                      <a:pt x="2441" y="7699"/>
                    </a:lnTo>
                    <a:close/>
                    <a:moveTo>
                      <a:pt x="761" y="0"/>
                    </a:moveTo>
                    <a:lnTo>
                      <a:pt x="761" y="1376"/>
                    </a:lnTo>
                    <a:lnTo>
                      <a:pt x="309" y="1376"/>
                    </a:lnTo>
                    <a:lnTo>
                      <a:pt x="309" y="4159"/>
                    </a:lnTo>
                    <a:lnTo>
                      <a:pt x="1" y="4159"/>
                    </a:lnTo>
                    <a:lnTo>
                      <a:pt x="1" y="11636"/>
                    </a:lnTo>
                    <a:lnTo>
                      <a:pt x="3425" y="11636"/>
                    </a:lnTo>
                    <a:lnTo>
                      <a:pt x="3425" y="4159"/>
                    </a:lnTo>
                    <a:lnTo>
                      <a:pt x="3116" y="4159"/>
                    </a:lnTo>
                    <a:lnTo>
                      <a:pt x="3116" y="1376"/>
                    </a:lnTo>
                    <a:lnTo>
                      <a:pt x="2664" y="1376"/>
                    </a:lnTo>
                    <a:lnTo>
                      <a:pt x="266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4" name="Google Shape;3484;p21"/>
              <p:cNvSpPr/>
              <p:nvPr/>
            </p:nvSpPr>
            <p:spPr>
              <a:xfrm flipH="1">
                <a:off x="5736375" y="4852575"/>
                <a:ext cx="85650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1637" extrusionOk="0">
                    <a:moveTo>
                      <a:pt x="1492" y="1647"/>
                    </a:moveTo>
                    <a:lnTo>
                      <a:pt x="1492" y="3887"/>
                    </a:lnTo>
                    <a:lnTo>
                      <a:pt x="918" y="3887"/>
                    </a:lnTo>
                    <a:lnTo>
                      <a:pt x="918" y="1647"/>
                    </a:lnTo>
                    <a:close/>
                    <a:moveTo>
                      <a:pt x="2509" y="1647"/>
                    </a:moveTo>
                    <a:lnTo>
                      <a:pt x="2509" y="3887"/>
                    </a:lnTo>
                    <a:lnTo>
                      <a:pt x="1933" y="3887"/>
                    </a:lnTo>
                    <a:lnTo>
                      <a:pt x="1933" y="1647"/>
                    </a:lnTo>
                    <a:close/>
                    <a:moveTo>
                      <a:pt x="986" y="4720"/>
                    </a:moveTo>
                    <a:lnTo>
                      <a:pt x="986" y="6960"/>
                    </a:lnTo>
                    <a:lnTo>
                      <a:pt x="412" y="6960"/>
                    </a:lnTo>
                    <a:lnTo>
                      <a:pt x="412" y="4720"/>
                    </a:lnTo>
                    <a:close/>
                    <a:moveTo>
                      <a:pt x="2001" y="4720"/>
                    </a:moveTo>
                    <a:lnTo>
                      <a:pt x="2001" y="6960"/>
                    </a:lnTo>
                    <a:lnTo>
                      <a:pt x="1427" y="6960"/>
                    </a:lnTo>
                    <a:lnTo>
                      <a:pt x="1427" y="4720"/>
                    </a:lnTo>
                    <a:close/>
                    <a:moveTo>
                      <a:pt x="3015" y="4720"/>
                    </a:moveTo>
                    <a:lnTo>
                      <a:pt x="3015" y="6960"/>
                    </a:lnTo>
                    <a:lnTo>
                      <a:pt x="2441" y="6960"/>
                    </a:lnTo>
                    <a:lnTo>
                      <a:pt x="2441" y="4720"/>
                    </a:lnTo>
                    <a:close/>
                    <a:moveTo>
                      <a:pt x="986" y="7699"/>
                    </a:moveTo>
                    <a:lnTo>
                      <a:pt x="986" y="9939"/>
                    </a:lnTo>
                    <a:lnTo>
                      <a:pt x="412" y="9939"/>
                    </a:lnTo>
                    <a:lnTo>
                      <a:pt x="412" y="7699"/>
                    </a:lnTo>
                    <a:close/>
                    <a:moveTo>
                      <a:pt x="2001" y="7699"/>
                    </a:moveTo>
                    <a:lnTo>
                      <a:pt x="2001" y="9939"/>
                    </a:lnTo>
                    <a:lnTo>
                      <a:pt x="1427" y="9939"/>
                    </a:lnTo>
                    <a:lnTo>
                      <a:pt x="1427" y="7699"/>
                    </a:lnTo>
                    <a:close/>
                    <a:moveTo>
                      <a:pt x="3015" y="7699"/>
                    </a:moveTo>
                    <a:lnTo>
                      <a:pt x="3015" y="9939"/>
                    </a:lnTo>
                    <a:lnTo>
                      <a:pt x="2441" y="9939"/>
                    </a:lnTo>
                    <a:lnTo>
                      <a:pt x="2441" y="7699"/>
                    </a:lnTo>
                    <a:close/>
                    <a:moveTo>
                      <a:pt x="761" y="0"/>
                    </a:moveTo>
                    <a:lnTo>
                      <a:pt x="761" y="1376"/>
                    </a:lnTo>
                    <a:lnTo>
                      <a:pt x="312" y="1376"/>
                    </a:lnTo>
                    <a:lnTo>
                      <a:pt x="312" y="4159"/>
                    </a:lnTo>
                    <a:lnTo>
                      <a:pt x="1" y="4159"/>
                    </a:lnTo>
                    <a:lnTo>
                      <a:pt x="1" y="11636"/>
                    </a:lnTo>
                    <a:lnTo>
                      <a:pt x="3425" y="11636"/>
                    </a:lnTo>
                    <a:lnTo>
                      <a:pt x="3425" y="4159"/>
                    </a:lnTo>
                    <a:lnTo>
                      <a:pt x="3115" y="4159"/>
                    </a:lnTo>
                    <a:lnTo>
                      <a:pt x="3115" y="1376"/>
                    </a:lnTo>
                    <a:lnTo>
                      <a:pt x="2663" y="1376"/>
                    </a:lnTo>
                    <a:lnTo>
                      <a:pt x="266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85" name="Google Shape;3485;p21"/>
            <p:cNvGrpSpPr/>
            <p:nvPr/>
          </p:nvGrpSpPr>
          <p:grpSpPr>
            <a:xfrm>
              <a:off x="8493774" y="3692332"/>
              <a:ext cx="570694" cy="1451247"/>
              <a:chOff x="5367275" y="771525"/>
              <a:chExt cx="468550" cy="1191500"/>
            </a:xfrm>
          </p:grpSpPr>
          <p:sp>
            <p:nvSpPr>
              <p:cNvPr id="3486" name="Google Shape;3486;p21"/>
              <p:cNvSpPr/>
              <p:nvPr/>
            </p:nvSpPr>
            <p:spPr>
              <a:xfrm>
                <a:off x="5600050" y="771525"/>
                <a:ext cx="3075" cy="25750"/>
              </a:xfrm>
              <a:custGeom>
                <a:avLst/>
                <a:gdLst/>
                <a:ahLst/>
                <a:cxnLst/>
                <a:rect l="l" t="t" r="r" b="b"/>
                <a:pathLst>
                  <a:path w="123" h="1030" extrusionOk="0">
                    <a:moveTo>
                      <a:pt x="61" y="1"/>
                    </a:moveTo>
                    <a:cubicBezTo>
                      <a:pt x="27" y="1"/>
                      <a:pt x="0" y="30"/>
                      <a:pt x="0" y="62"/>
                    </a:cubicBezTo>
                    <a:lnTo>
                      <a:pt x="0" y="968"/>
                    </a:lnTo>
                    <a:cubicBezTo>
                      <a:pt x="0" y="1003"/>
                      <a:pt x="28" y="1029"/>
                      <a:pt x="61" y="1029"/>
                    </a:cubicBezTo>
                    <a:cubicBezTo>
                      <a:pt x="95" y="1029"/>
                      <a:pt x="122" y="1000"/>
                      <a:pt x="122" y="968"/>
                    </a:cubicBezTo>
                    <a:lnTo>
                      <a:pt x="122" y="62"/>
                    </a:lnTo>
                    <a:cubicBezTo>
                      <a:pt x="122" y="28"/>
                      <a:pt x="95" y="1"/>
                      <a:pt x="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7" name="Google Shape;3487;p21"/>
              <p:cNvSpPr/>
              <p:nvPr/>
            </p:nvSpPr>
            <p:spPr>
              <a:xfrm>
                <a:off x="5367275" y="966575"/>
                <a:ext cx="468550" cy="996450"/>
              </a:xfrm>
              <a:custGeom>
                <a:avLst/>
                <a:gdLst/>
                <a:ahLst/>
                <a:cxnLst/>
                <a:rect l="l" t="t" r="r" b="b"/>
                <a:pathLst>
                  <a:path w="18742" h="39858" extrusionOk="0">
                    <a:moveTo>
                      <a:pt x="10597" y="25190"/>
                    </a:moveTo>
                    <a:cubicBezTo>
                      <a:pt x="11002" y="28252"/>
                      <a:pt x="11384" y="29909"/>
                      <a:pt x="11384" y="29909"/>
                    </a:cubicBezTo>
                    <a:lnTo>
                      <a:pt x="7361" y="29909"/>
                    </a:lnTo>
                    <a:cubicBezTo>
                      <a:pt x="7361" y="29909"/>
                      <a:pt x="7741" y="28252"/>
                      <a:pt x="8148" y="25190"/>
                    </a:cubicBezTo>
                    <a:close/>
                    <a:moveTo>
                      <a:pt x="8576" y="1"/>
                    </a:moveTo>
                    <a:cubicBezTo>
                      <a:pt x="9370" y="29060"/>
                      <a:pt x="1" y="39858"/>
                      <a:pt x="1" y="39858"/>
                    </a:cubicBezTo>
                    <a:lnTo>
                      <a:pt x="3819" y="39858"/>
                    </a:lnTo>
                    <a:cubicBezTo>
                      <a:pt x="3818" y="39805"/>
                      <a:pt x="3817" y="39753"/>
                      <a:pt x="3817" y="39699"/>
                    </a:cubicBezTo>
                    <a:cubicBezTo>
                      <a:pt x="3817" y="36407"/>
                      <a:pt x="6303" y="33739"/>
                      <a:pt x="9369" y="33739"/>
                    </a:cubicBezTo>
                    <a:cubicBezTo>
                      <a:pt x="12436" y="33739"/>
                      <a:pt x="14921" y="36408"/>
                      <a:pt x="14921" y="39699"/>
                    </a:cubicBezTo>
                    <a:cubicBezTo>
                      <a:pt x="14921" y="39752"/>
                      <a:pt x="14918" y="39806"/>
                      <a:pt x="14918" y="39858"/>
                    </a:cubicBezTo>
                    <a:lnTo>
                      <a:pt x="18741" y="39858"/>
                    </a:lnTo>
                    <a:cubicBezTo>
                      <a:pt x="18741" y="39858"/>
                      <a:pt x="9372" y="29060"/>
                      <a:pt x="101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8" name="Google Shape;3488;p21"/>
              <p:cNvSpPr/>
              <p:nvPr/>
            </p:nvSpPr>
            <p:spPr>
              <a:xfrm>
                <a:off x="5519375" y="1507825"/>
                <a:ext cx="164375" cy="34300"/>
              </a:xfrm>
              <a:custGeom>
                <a:avLst/>
                <a:gdLst/>
                <a:ahLst/>
                <a:cxnLst/>
                <a:rect l="l" t="t" r="r" b="b"/>
                <a:pathLst>
                  <a:path w="6575" h="1372" extrusionOk="0">
                    <a:moveTo>
                      <a:pt x="0" y="1"/>
                    </a:moveTo>
                    <a:lnTo>
                      <a:pt x="0" y="1372"/>
                    </a:lnTo>
                    <a:lnTo>
                      <a:pt x="6575" y="1372"/>
                    </a:lnTo>
                    <a:lnTo>
                      <a:pt x="6575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9" name="Google Shape;3489;p21"/>
              <p:cNvSpPr/>
              <p:nvPr/>
            </p:nvSpPr>
            <p:spPr>
              <a:xfrm>
                <a:off x="5461300" y="1714275"/>
                <a:ext cx="280500" cy="30000"/>
              </a:xfrm>
              <a:custGeom>
                <a:avLst/>
                <a:gdLst/>
                <a:ahLst/>
                <a:cxnLst/>
                <a:rect l="l" t="t" r="r" b="b"/>
                <a:pathLst>
                  <a:path w="11220" h="1200" extrusionOk="0">
                    <a:moveTo>
                      <a:pt x="1" y="1"/>
                    </a:moveTo>
                    <a:lnTo>
                      <a:pt x="1" y="1199"/>
                    </a:lnTo>
                    <a:lnTo>
                      <a:pt x="11220" y="1199"/>
                    </a:lnTo>
                    <a:lnTo>
                      <a:pt x="11220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0" name="Google Shape;3490;p21"/>
              <p:cNvSpPr/>
              <p:nvPr/>
            </p:nvSpPr>
            <p:spPr>
              <a:xfrm>
                <a:off x="5461550" y="1744250"/>
                <a:ext cx="2800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11201" h="476" extrusionOk="0">
                    <a:moveTo>
                      <a:pt x="1" y="0"/>
                    </a:moveTo>
                    <a:lnTo>
                      <a:pt x="570" y="475"/>
                    </a:lnTo>
                    <a:lnTo>
                      <a:pt x="10630" y="475"/>
                    </a:lnTo>
                    <a:lnTo>
                      <a:pt x="1120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1" name="Google Shape;3491;p21"/>
              <p:cNvSpPr/>
              <p:nvPr/>
            </p:nvSpPr>
            <p:spPr>
              <a:xfrm>
                <a:off x="5573550" y="907175"/>
                <a:ext cx="56000" cy="27950"/>
              </a:xfrm>
              <a:custGeom>
                <a:avLst/>
                <a:gdLst/>
                <a:ahLst/>
                <a:cxnLst/>
                <a:rect l="l" t="t" r="r" b="b"/>
                <a:pathLst>
                  <a:path w="2240" h="1118" extrusionOk="0">
                    <a:moveTo>
                      <a:pt x="0" y="1"/>
                    </a:moveTo>
                    <a:lnTo>
                      <a:pt x="0" y="1118"/>
                    </a:lnTo>
                    <a:lnTo>
                      <a:pt x="2240" y="1118"/>
                    </a:lnTo>
                    <a:lnTo>
                      <a:pt x="2240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2" name="Google Shape;3492;p21"/>
              <p:cNvSpPr/>
              <p:nvPr/>
            </p:nvSpPr>
            <p:spPr>
              <a:xfrm>
                <a:off x="5580725" y="897750"/>
                <a:ext cx="41725" cy="9450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378" extrusionOk="0">
                    <a:moveTo>
                      <a:pt x="0" y="0"/>
                    </a:moveTo>
                    <a:lnTo>
                      <a:pt x="0" y="378"/>
                    </a:lnTo>
                    <a:lnTo>
                      <a:pt x="1668" y="378"/>
                    </a:lnTo>
                    <a:lnTo>
                      <a:pt x="1668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3" name="Google Shape;3493;p21"/>
              <p:cNvSpPr/>
              <p:nvPr/>
            </p:nvSpPr>
            <p:spPr>
              <a:xfrm>
                <a:off x="5587700" y="887900"/>
                <a:ext cx="27700" cy="9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396" extrusionOk="0">
                    <a:moveTo>
                      <a:pt x="1" y="0"/>
                    </a:moveTo>
                    <a:lnTo>
                      <a:pt x="1" y="396"/>
                    </a:lnTo>
                    <a:lnTo>
                      <a:pt x="1107" y="396"/>
                    </a:lnTo>
                    <a:lnTo>
                      <a:pt x="110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4" name="Google Shape;3494;p21"/>
              <p:cNvSpPr/>
              <p:nvPr/>
            </p:nvSpPr>
            <p:spPr>
              <a:xfrm>
                <a:off x="5562500" y="935075"/>
                <a:ext cx="78100" cy="31525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1261" extrusionOk="0">
                    <a:moveTo>
                      <a:pt x="0" y="0"/>
                    </a:moveTo>
                    <a:lnTo>
                      <a:pt x="0" y="374"/>
                    </a:lnTo>
                    <a:cubicBezTo>
                      <a:pt x="0" y="864"/>
                      <a:pt x="397" y="1261"/>
                      <a:pt x="887" y="1261"/>
                    </a:cubicBezTo>
                    <a:lnTo>
                      <a:pt x="2222" y="1261"/>
                    </a:lnTo>
                    <a:cubicBezTo>
                      <a:pt x="2720" y="1261"/>
                      <a:pt x="3124" y="857"/>
                      <a:pt x="3123" y="357"/>
                    </a:cubicBezTo>
                    <a:lnTo>
                      <a:pt x="312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5" name="Google Shape;3495;p21"/>
              <p:cNvSpPr/>
              <p:nvPr/>
            </p:nvSpPr>
            <p:spPr>
              <a:xfrm>
                <a:off x="5592525" y="877575"/>
                <a:ext cx="181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24" h="412" extrusionOk="0">
                    <a:moveTo>
                      <a:pt x="172" y="0"/>
                    </a:moveTo>
                    <a:cubicBezTo>
                      <a:pt x="77" y="0"/>
                      <a:pt x="0" y="78"/>
                      <a:pt x="0" y="173"/>
                    </a:cubicBezTo>
                    <a:lnTo>
                      <a:pt x="0" y="412"/>
                    </a:lnTo>
                    <a:lnTo>
                      <a:pt x="723" y="412"/>
                    </a:lnTo>
                    <a:lnTo>
                      <a:pt x="723" y="170"/>
                    </a:lnTo>
                    <a:cubicBezTo>
                      <a:pt x="723" y="78"/>
                      <a:pt x="645" y="0"/>
                      <a:pt x="55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6" name="Google Shape;3496;p21"/>
              <p:cNvSpPr/>
              <p:nvPr/>
            </p:nvSpPr>
            <p:spPr>
              <a:xfrm>
                <a:off x="5597000" y="802250"/>
                <a:ext cx="9100" cy="75350"/>
              </a:xfrm>
              <a:custGeom>
                <a:avLst/>
                <a:gdLst/>
                <a:ahLst/>
                <a:cxnLst/>
                <a:rect l="l" t="t" r="r" b="b"/>
                <a:pathLst>
                  <a:path w="364" h="3014" extrusionOk="0">
                    <a:moveTo>
                      <a:pt x="92" y="0"/>
                    </a:moveTo>
                    <a:lnTo>
                      <a:pt x="0" y="3013"/>
                    </a:lnTo>
                    <a:lnTo>
                      <a:pt x="364" y="3013"/>
                    </a:lnTo>
                    <a:lnTo>
                      <a:pt x="27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7" name="Google Shape;3497;p21"/>
              <p:cNvSpPr/>
              <p:nvPr/>
            </p:nvSpPr>
            <p:spPr>
              <a:xfrm>
                <a:off x="5594450" y="791600"/>
                <a:ext cx="1427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72" extrusionOk="0">
                    <a:moveTo>
                      <a:pt x="285" y="1"/>
                    </a:moveTo>
                    <a:cubicBezTo>
                      <a:pt x="127" y="1"/>
                      <a:pt x="0" y="128"/>
                      <a:pt x="0" y="285"/>
                    </a:cubicBezTo>
                    <a:cubicBezTo>
                      <a:pt x="0" y="443"/>
                      <a:pt x="127" y="571"/>
                      <a:pt x="285" y="571"/>
                    </a:cubicBezTo>
                    <a:cubicBezTo>
                      <a:pt x="442" y="571"/>
                      <a:pt x="570" y="443"/>
                      <a:pt x="570" y="285"/>
                    </a:cubicBezTo>
                    <a:cubicBezTo>
                      <a:pt x="570" y="128"/>
                      <a:pt x="442" y="1"/>
                      <a:pt x="28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498" name="Google Shape;3498;p2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9pPr>
          </a:lstStyle>
          <a:p>
            <a:endParaRPr/>
          </a:p>
        </p:txBody>
      </p:sp>
      <p:sp>
        <p:nvSpPr>
          <p:cNvPr id="3499" name="Google Shape;3499;p21"/>
          <p:cNvSpPr txBox="1">
            <a:spLocks noGrp="1"/>
          </p:cNvSpPr>
          <p:nvPr>
            <p:ph type="title" idx="2"/>
          </p:nvPr>
        </p:nvSpPr>
        <p:spPr>
          <a:xfrm>
            <a:off x="720000" y="1811613"/>
            <a:ext cx="2305500" cy="47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500" name="Google Shape;3500;p21"/>
          <p:cNvSpPr txBox="1">
            <a:spLocks noGrp="1"/>
          </p:cNvSpPr>
          <p:nvPr>
            <p:ph type="subTitle" idx="1"/>
          </p:nvPr>
        </p:nvSpPr>
        <p:spPr>
          <a:xfrm>
            <a:off x="720000" y="2284863"/>
            <a:ext cx="2305500" cy="60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01" name="Google Shape;3501;p21"/>
          <p:cNvSpPr txBox="1">
            <a:spLocks noGrp="1"/>
          </p:cNvSpPr>
          <p:nvPr>
            <p:ph type="title" idx="3"/>
          </p:nvPr>
        </p:nvSpPr>
        <p:spPr>
          <a:xfrm>
            <a:off x="3419271" y="1811613"/>
            <a:ext cx="2305500" cy="47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502" name="Google Shape;3502;p21"/>
          <p:cNvSpPr txBox="1">
            <a:spLocks noGrp="1"/>
          </p:cNvSpPr>
          <p:nvPr>
            <p:ph type="subTitle" idx="4"/>
          </p:nvPr>
        </p:nvSpPr>
        <p:spPr>
          <a:xfrm>
            <a:off x="3419271" y="2284863"/>
            <a:ext cx="2305500" cy="60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03" name="Google Shape;3503;p21"/>
          <p:cNvSpPr txBox="1">
            <a:spLocks noGrp="1"/>
          </p:cNvSpPr>
          <p:nvPr>
            <p:ph type="title" idx="5"/>
          </p:nvPr>
        </p:nvSpPr>
        <p:spPr>
          <a:xfrm>
            <a:off x="720000" y="3526175"/>
            <a:ext cx="2305500" cy="47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504" name="Google Shape;3504;p21"/>
          <p:cNvSpPr txBox="1">
            <a:spLocks noGrp="1"/>
          </p:cNvSpPr>
          <p:nvPr>
            <p:ph type="subTitle" idx="6"/>
          </p:nvPr>
        </p:nvSpPr>
        <p:spPr>
          <a:xfrm>
            <a:off x="720000" y="3999300"/>
            <a:ext cx="2305500" cy="60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05" name="Google Shape;3505;p21"/>
          <p:cNvSpPr txBox="1">
            <a:spLocks noGrp="1"/>
          </p:cNvSpPr>
          <p:nvPr>
            <p:ph type="title" idx="7"/>
          </p:nvPr>
        </p:nvSpPr>
        <p:spPr>
          <a:xfrm>
            <a:off x="3419271" y="3526175"/>
            <a:ext cx="2305500" cy="47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506" name="Google Shape;3506;p21"/>
          <p:cNvSpPr txBox="1">
            <a:spLocks noGrp="1"/>
          </p:cNvSpPr>
          <p:nvPr>
            <p:ph type="subTitle" idx="8"/>
          </p:nvPr>
        </p:nvSpPr>
        <p:spPr>
          <a:xfrm>
            <a:off x="3419271" y="3999300"/>
            <a:ext cx="2305500" cy="60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07" name="Google Shape;3507;p21"/>
          <p:cNvSpPr txBox="1">
            <a:spLocks noGrp="1"/>
          </p:cNvSpPr>
          <p:nvPr>
            <p:ph type="title" idx="9"/>
          </p:nvPr>
        </p:nvSpPr>
        <p:spPr>
          <a:xfrm>
            <a:off x="6118550" y="1811613"/>
            <a:ext cx="2305500" cy="47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508" name="Google Shape;3508;p21"/>
          <p:cNvSpPr txBox="1">
            <a:spLocks noGrp="1"/>
          </p:cNvSpPr>
          <p:nvPr>
            <p:ph type="subTitle" idx="13"/>
          </p:nvPr>
        </p:nvSpPr>
        <p:spPr>
          <a:xfrm>
            <a:off x="6118550" y="2284863"/>
            <a:ext cx="2305500" cy="60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09" name="Google Shape;3509;p21"/>
          <p:cNvSpPr txBox="1">
            <a:spLocks noGrp="1"/>
          </p:cNvSpPr>
          <p:nvPr>
            <p:ph type="title" idx="14"/>
          </p:nvPr>
        </p:nvSpPr>
        <p:spPr>
          <a:xfrm>
            <a:off x="6118549" y="3526175"/>
            <a:ext cx="2305500" cy="47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510" name="Google Shape;3510;p21"/>
          <p:cNvSpPr txBox="1">
            <a:spLocks noGrp="1"/>
          </p:cNvSpPr>
          <p:nvPr>
            <p:ph type="subTitle" idx="15"/>
          </p:nvPr>
        </p:nvSpPr>
        <p:spPr>
          <a:xfrm>
            <a:off x="6118550" y="3999300"/>
            <a:ext cx="2305500" cy="60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BLANK_1_1_1_1_1_1">
    <p:bg>
      <p:bgPr>
        <a:gradFill>
          <a:gsLst>
            <a:gs pos="0">
              <a:schemeClr val="accent1"/>
            </a:gs>
            <a:gs pos="50000">
              <a:schemeClr val="accent1"/>
            </a:gs>
            <a:gs pos="100000">
              <a:schemeClr val="accent2"/>
            </a:gs>
          </a:gsLst>
          <a:lin ang="8100019" scaled="0"/>
        </a:gradFill>
        <a:effectLst/>
      </p:bgPr>
    </p:bg>
    <p:spTree>
      <p:nvGrpSpPr>
        <p:cNvPr id="1" name="Shape 3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12" name="Google Shape;3512;p22"/>
          <p:cNvGrpSpPr/>
          <p:nvPr/>
        </p:nvGrpSpPr>
        <p:grpSpPr>
          <a:xfrm>
            <a:off x="-23095" y="-37760"/>
            <a:ext cx="9530952" cy="4229489"/>
            <a:chOff x="-23095" y="-946950"/>
            <a:chExt cx="9530952" cy="4229489"/>
          </a:xfrm>
        </p:grpSpPr>
        <p:sp>
          <p:nvSpPr>
            <p:cNvPr id="3513" name="Google Shape;3513;p22"/>
            <p:cNvSpPr/>
            <p:nvPr/>
          </p:nvSpPr>
          <p:spPr>
            <a:xfrm>
              <a:off x="6517950" y="-946804"/>
              <a:ext cx="2989907" cy="1454830"/>
            </a:xfrm>
            <a:custGeom>
              <a:avLst/>
              <a:gdLst/>
              <a:ahLst/>
              <a:cxnLst/>
              <a:rect l="l" t="t" r="r" b="b"/>
              <a:pathLst>
                <a:path w="20455" h="9953" extrusionOk="0">
                  <a:moveTo>
                    <a:pt x="20454" y="1"/>
                  </a:moveTo>
                  <a:lnTo>
                    <a:pt x="20454" y="1974"/>
                  </a:lnTo>
                  <a:cubicBezTo>
                    <a:pt x="14397" y="6201"/>
                    <a:pt x="7324" y="8972"/>
                    <a:pt x="0" y="9952"/>
                  </a:cubicBezTo>
                  <a:cubicBezTo>
                    <a:pt x="2521" y="9383"/>
                    <a:pt x="4935" y="8348"/>
                    <a:pt x="7081" y="6911"/>
                  </a:cubicBezTo>
                  <a:cubicBezTo>
                    <a:pt x="6063" y="7107"/>
                    <a:pt x="5023" y="7200"/>
                    <a:pt x="3984" y="7186"/>
                  </a:cubicBezTo>
                  <a:cubicBezTo>
                    <a:pt x="7769" y="6020"/>
                    <a:pt x="13606" y="2816"/>
                    <a:pt x="16446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22"/>
            <p:cNvSpPr/>
            <p:nvPr/>
          </p:nvSpPr>
          <p:spPr>
            <a:xfrm>
              <a:off x="6194903" y="498720"/>
              <a:ext cx="2707507" cy="711702"/>
            </a:xfrm>
            <a:custGeom>
              <a:avLst/>
              <a:gdLst/>
              <a:ahLst/>
              <a:cxnLst/>
              <a:rect l="l" t="t" r="r" b="b"/>
              <a:pathLst>
                <a:path w="18523" h="4869" extrusionOk="0">
                  <a:moveTo>
                    <a:pt x="13999" y="484"/>
                  </a:moveTo>
                  <a:cubicBezTo>
                    <a:pt x="11792" y="1663"/>
                    <a:pt x="9277" y="2262"/>
                    <a:pt x="6776" y="2199"/>
                  </a:cubicBezTo>
                  <a:cubicBezTo>
                    <a:pt x="7248" y="2324"/>
                    <a:pt x="7721" y="2452"/>
                    <a:pt x="8193" y="2577"/>
                  </a:cubicBezTo>
                  <a:cubicBezTo>
                    <a:pt x="5536" y="3426"/>
                    <a:pt x="2781" y="3972"/>
                    <a:pt x="0" y="4202"/>
                  </a:cubicBezTo>
                  <a:cubicBezTo>
                    <a:pt x="1499" y="4219"/>
                    <a:pt x="3002" y="4103"/>
                    <a:pt x="4482" y="3856"/>
                  </a:cubicBezTo>
                  <a:cubicBezTo>
                    <a:pt x="3510" y="4436"/>
                    <a:pt x="2401" y="4786"/>
                    <a:pt x="1274" y="4868"/>
                  </a:cubicBezTo>
                  <a:cubicBezTo>
                    <a:pt x="7312" y="4738"/>
                    <a:pt x="13306" y="3046"/>
                    <a:pt x="18523" y="1"/>
                  </a:cubicBezTo>
                  <a:cubicBezTo>
                    <a:pt x="17024" y="640"/>
                    <a:pt x="15477" y="1162"/>
                    <a:pt x="13900" y="1566"/>
                  </a:cubicBezTo>
                  <a:lnTo>
                    <a:pt x="16029" y="307"/>
                  </a:lnTo>
                  <a:cubicBezTo>
                    <a:pt x="15810" y="441"/>
                    <a:pt x="15589" y="573"/>
                    <a:pt x="15368" y="704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22"/>
            <p:cNvSpPr/>
            <p:nvPr/>
          </p:nvSpPr>
          <p:spPr>
            <a:xfrm>
              <a:off x="5852268" y="1326654"/>
              <a:ext cx="1229582" cy="199668"/>
            </a:xfrm>
            <a:custGeom>
              <a:avLst/>
              <a:gdLst/>
              <a:ahLst/>
              <a:cxnLst/>
              <a:rect l="l" t="t" r="r" b="b"/>
              <a:pathLst>
                <a:path w="8412" h="1366" extrusionOk="0">
                  <a:moveTo>
                    <a:pt x="6011" y="160"/>
                  </a:moveTo>
                  <a:cubicBezTo>
                    <a:pt x="4017" y="485"/>
                    <a:pt x="2013" y="732"/>
                    <a:pt x="0" y="902"/>
                  </a:cubicBezTo>
                  <a:cubicBezTo>
                    <a:pt x="1702" y="1365"/>
                    <a:pt x="3507" y="1147"/>
                    <a:pt x="5253" y="900"/>
                  </a:cubicBezTo>
                  <a:cubicBezTo>
                    <a:pt x="6343" y="747"/>
                    <a:pt x="7467" y="572"/>
                    <a:pt x="8411" y="0"/>
                  </a:cubicBezTo>
                  <a:cubicBezTo>
                    <a:pt x="7527" y="215"/>
                    <a:pt x="6627" y="365"/>
                    <a:pt x="5722" y="452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22"/>
            <p:cNvSpPr/>
            <p:nvPr/>
          </p:nvSpPr>
          <p:spPr>
            <a:xfrm>
              <a:off x="5723049" y="2029025"/>
              <a:ext cx="1198302" cy="336483"/>
            </a:xfrm>
            <a:custGeom>
              <a:avLst/>
              <a:gdLst/>
              <a:ahLst/>
              <a:cxnLst/>
              <a:rect l="l" t="t" r="r" b="b"/>
              <a:pathLst>
                <a:path w="8198" h="2302" extrusionOk="0">
                  <a:moveTo>
                    <a:pt x="5844" y="498"/>
                  </a:moveTo>
                  <a:cubicBezTo>
                    <a:pt x="3918" y="1101"/>
                    <a:pt x="1966" y="1631"/>
                    <a:pt x="0" y="2084"/>
                  </a:cubicBezTo>
                  <a:cubicBezTo>
                    <a:pt x="1750" y="2302"/>
                    <a:pt x="3506" y="1830"/>
                    <a:pt x="5199" y="1338"/>
                  </a:cubicBezTo>
                  <a:cubicBezTo>
                    <a:pt x="6257" y="1031"/>
                    <a:pt x="7345" y="699"/>
                    <a:pt x="8198" y="0"/>
                  </a:cubicBezTo>
                  <a:cubicBezTo>
                    <a:pt x="7352" y="339"/>
                    <a:pt x="6483" y="615"/>
                    <a:pt x="5598" y="829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22"/>
            <p:cNvSpPr/>
            <p:nvPr/>
          </p:nvSpPr>
          <p:spPr>
            <a:xfrm>
              <a:off x="3135165" y="1942197"/>
              <a:ext cx="2189919" cy="381358"/>
            </a:xfrm>
            <a:custGeom>
              <a:avLst/>
              <a:gdLst/>
              <a:ahLst/>
              <a:cxnLst/>
              <a:rect l="l" t="t" r="r" b="b"/>
              <a:pathLst>
                <a:path w="14982" h="2609" extrusionOk="0">
                  <a:moveTo>
                    <a:pt x="4346" y="0"/>
                  </a:moveTo>
                  <a:cubicBezTo>
                    <a:pt x="7211" y="719"/>
                    <a:pt x="10247" y="1063"/>
                    <a:pt x="13274" y="1007"/>
                  </a:cubicBezTo>
                  <a:cubicBezTo>
                    <a:pt x="12227" y="1107"/>
                    <a:pt x="11196" y="1294"/>
                    <a:pt x="10208" y="1567"/>
                  </a:cubicBezTo>
                  <a:cubicBezTo>
                    <a:pt x="11784" y="1779"/>
                    <a:pt x="13381" y="1907"/>
                    <a:pt x="14981" y="1948"/>
                  </a:cubicBezTo>
                  <a:cubicBezTo>
                    <a:pt x="9915" y="2608"/>
                    <a:pt x="4562" y="2001"/>
                    <a:pt x="1" y="252"/>
                  </a:cubicBezTo>
                  <a:cubicBezTo>
                    <a:pt x="2109" y="575"/>
                    <a:pt x="4256" y="767"/>
                    <a:pt x="6408" y="822"/>
                  </a:cubicBezTo>
                  <a:cubicBezTo>
                    <a:pt x="5722" y="783"/>
                    <a:pt x="5049" y="632"/>
                    <a:pt x="4452" y="382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22"/>
            <p:cNvSpPr/>
            <p:nvPr/>
          </p:nvSpPr>
          <p:spPr>
            <a:xfrm>
              <a:off x="-22948" y="-946804"/>
              <a:ext cx="3527959" cy="1928567"/>
            </a:xfrm>
            <a:custGeom>
              <a:avLst/>
              <a:gdLst/>
              <a:ahLst/>
              <a:cxnLst/>
              <a:rect l="l" t="t" r="r" b="b"/>
              <a:pathLst>
                <a:path w="24136" h="13194" extrusionOk="0">
                  <a:moveTo>
                    <a:pt x="24135" y="13193"/>
                  </a:moveTo>
                  <a:cubicBezTo>
                    <a:pt x="23995" y="13182"/>
                    <a:pt x="23855" y="13169"/>
                    <a:pt x="23713" y="13156"/>
                  </a:cubicBezTo>
                  <a:cubicBezTo>
                    <a:pt x="19043" y="12726"/>
                    <a:pt x="14675" y="11796"/>
                    <a:pt x="10219" y="10373"/>
                  </a:cubicBezTo>
                  <a:cubicBezTo>
                    <a:pt x="8234" y="9742"/>
                    <a:pt x="6339" y="8851"/>
                    <a:pt x="4589" y="7723"/>
                  </a:cubicBezTo>
                  <a:cubicBezTo>
                    <a:pt x="3018" y="6708"/>
                    <a:pt x="1125" y="5403"/>
                    <a:pt x="1" y="3860"/>
                  </a:cubicBezTo>
                  <a:cubicBezTo>
                    <a:pt x="654" y="4732"/>
                    <a:pt x="1665" y="5262"/>
                    <a:pt x="2654" y="5726"/>
                  </a:cubicBezTo>
                  <a:cubicBezTo>
                    <a:pt x="3701" y="6220"/>
                    <a:pt x="4623" y="6715"/>
                    <a:pt x="5809" y="6824"/>
                  </a:cubicBezTo>
                  <a:cubicBezTo>
                    <a:pt x="3515" y="5453"/>
                    <a:pt x="1673" y="3500"/>
                    <a:pt x="1" y="1393"/>
                  </a:cubicBezTo>
                  <a:lnTo>
                    <a:pt x="1" y="1"/>
                  </a:lnTo>
                  <a:lnTo>
                    <a:pt x="2437" y="1"/>
                  </a:lnTo>
                  <a:cubicBezTo>
                    <a:pt x="5532" y="3420"/>
                    <a:pt x="9636" y="5924"/>
                    <a:pt x="13753" y="8101"/>
                  </a:cubicBezTo>
                  <a:cubicBezTo>
                    <a:pt x="12566" y="7984"/>
                    <a:pt x="11397" y="7682"/>
                    <a:pt x="10302" y="7210"/>
                  </a:cubicBezTo>
                  <a:cubicBezTo>
                    <a:pt x="11124" y="7565"/>
                    <a:pt x="11873" y="8149"/>
                    <a:pt x="12700" y="8523"/>
                  </a:cubicBezTo>
                  <a:cubicBezTo>
                    <a:pt x="13529" y="8899"/>
                    <a:pt x="14389" y="9171"/>
                    <a:pt x="15184" y="9596"/>
                  </a:cubicBezTo>
                  <a:cubicBezTo>
                    <a:pt x="16952" y="10536"/>
                    <a:pt x="19033" y="11057"/>
                    <a:pt x="21019" y="11327"/>
                  </a:cubicBezTo>
                  <a:cubicBezTo>
                    <a:pt x="19285" y="11311"/>
                    <a:pt x="17554" y="11186"/>
                    <a:pt x="15836" y="10956"/>
                  </a:cubicBezTo>
                  <a:cubicBezTo>
                    <a:pt x="18484" y="12074"/>
                    <a:pt x="21285" y="12827"/>
                    <a:pt x="24135" y="13193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22"/>
            <p:cNvSpPr/>
            <p:nvPr/>
          </p:nvSpPr>
          <p:spPr>
            <a:xfrm>
              <a:off x="-23095" y="1120548"/>
              <a:ext cx="4880616" cy="1502043"/>
            </a:xfrm>
            <a:custGeom>
              <a:avLst/>
              <a:gdLst/>
              <a:ahLst/>
              <a:cxnLst/>
              <a:rect l="l" t="t" r="r" b="b"/>
              <a:pathLst>
                <a:path w="33390" h="10276" extrusionOk="0">
                  <a:moveTo>
                    <a:pt x="10498" y="6506"/>
                  </a:moveTo>
                  <a:cubicBezTo>
                    <a:pt x="12707" y="6680"/>
                    <a:pt x="14914" y="6853"/>
                    <a:pt x="17121" y="7027"/>
                  </a:cubicBezTo>
                  <a:cubicBezTo>
                    <a:pt x="14475" y="6265"/>
                    <a:pt x="11828" y="5498"/>
                    <a:pt x="9182" y="4736"/>
                  </a:cubicBezTo>
                  <a:cubicBezTo>
                    <a:pt x="10752" y="4807"/>
                    <a:pt x="12323" y="4875"/>
                    <a:pt x="13894" y="4946"/>
                  </a:cubicBezTo>
                  <a:cubicBezTo>
                    <a:pt x="12068" y="4282"/>
                    <a:pt x="10186" y="3776"/>
                    <a:pt x="8272" y="3434"/>
                  </a:cubicBezTo>
                  <a:cubicBezTo>
                    <a:pt x="5524" y="2945"/>
                    <a:pt x="2608" y="2750"/>
                    <a:pt x="0" y="1875"/>
                  </a:cubicBezTo>
                  <a:lnTo>
                    <a:pt x="0" y="200"/>
                  </a:lnTo>
                  <a:cubicBezTo>
                    <a:pt x="2495" y="1227"/>
                    <a:pt x="5139" y="1888"/>
                    <a:pt x="7821" y="2154"/>
                  </a:cubicBezTo>
                  <a:cubicBezTo>
                    <a:pt x="6374" y="1728"/>
                    <a:pt x="5022" y="989"/>
                    <a:pt x="3882" y="0"/>
                  </a:cubicBezTo>
                  <a:cubicBezTo>
                    <a:pt x="4667" y="659"/>
                    <a:pt x="5678" y="974"/>
                    <a:pt x="6664" y="1265"/>
                  </a:cubicBezTo>
                  <a:cubicBezTo>
                    <a:pt x="11211" y="2608"/>
                    <a:pt x="15807" y="3781"/>
                    <a:pt x="20403" y="4950"/>
                  </a:cubicBezTo>
                  <a:cubicBezTo>
                    <a:pt x="18332" y="4696"/>
                    <a:pt x="16261" y="4444"/>
                    <a:pt x="14192" y="4190"/>
                  </a:cubicBezTo>
                  <a:cubicBezTo>
                    <a:pt x="18178" y="6096"/>
                    <a:pt x="22551" y="7015"/>
                    <a:pt x="26877" y="7920"/>
                  </a:cubicBezTo>
                  <a:cubicBezTo>
                    <a:pt x="25122" y="8126"/>
                    <a:pt x="23351" y="8195"/>
                    <a:pt x="21586" y="8122"/>
                  </a:cubicBezTo>
                  <a:cubicBezTo>
                    <a:pt x="25455" y="9153"/>
                    <a:pt x="29406" y="9875"/>
                    <a:pt x="33390" y="10276"/>
                  </a:cubicBezTo>
                  <a:cubicBezTo>
                    <a:pt x="25628" y="10194"/>
                    <a:pt x="17878" y="8918"/>
                    <a:pt x="10498" y="6506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22"/>
            <p:cNvSpPr/>
            <p:nvPr/>
          </p:nvSpPr>
          <p:spPr>
            <a:xfrm>
              <a:off x="5017462" y="1703201"/>
              <a:ext cx="1623656" cy="294533"/>
            </a:xfrm>
            <a:custGeom>
              <a:avLst/>
              <a:gdLst/>
              <a:ahLst/>
              <a:cxnLst/>
              <a:rect l="l" t="t" r="r" b="b"/>
              <a:pathLst>
                <a:path w="11108" h="2015" extrusionOk="0">
                  <a:moveTo>
                    <a:pt x="4396" y="1227"/>
                  </a:moveTo>
                  <a:cubicBezTo>
                    <a:pt x="5392" y="1088"/>
                    <a:pt x="6350" y="413"/>
                    <a:pt x="7232" y="0"/>
                  </a:cubicBezTo>
                  <a:cubicBezTo>
                    <a:pt x="5627" y="416"/>
                    <a:pt x="1669" y="1028"/>
                    <a:pt x="0" y="848"/>
                  </a:cubicBezTo>
                  <a:cubicBezTo>
                    <a:pt x="903" y="1076"/>
                    <a:pt x="1827" y="1245"/>
                    <a:pt x="2759" y="1352"/>
                  </a:cubicBezTo>
                  <a:cubicBezTo>
                    <a:pt x="2059" y="1589"/>
                    <a:pt x="1307" y="1721"/>
                    <a:pt x="552" y="1738"/>
                  </a:cubicBezTo>
                  <a:cubicBezTo>
                    <a:pt x="2363" y="1884"/>
                    <a:pt x="4187" y="2014"/>
                    <a:pt x="5996" y="1879"/>
                  </a:cubicBezTo>
                  <a:cubicBezTo>
                    <a:pt x="7808" y="1743"/>
                    <a:pt x="9621" y="1322"/>
                    <a:pt x="11108" y="450"/>
                  </a:cubicBezTo>
                  <a:cubicBezTo>
                    <a:pt x="9008" y="1181"/>
                    <a:pt x="6670" y="1253"/>
                    <a:pt x="4396" y="1227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22"/>
            <p:cNvSpPr/>
            <p:nvPr/>
          </p:nvSpPr>
          <p:spPr>
            <a:xfrm>
              <a:off x="1647248" y="2606415"/>
              <a:ext cx="1820694" cy="409568"/>
            </a:xfrm>
            <a:custGeom>
              <a:avLst/>
              <a:gdLst/>
              <a:ahLst/>
              <a:cxnLst/>
              <a:rect l="l" t="t" r="r" b="b"/>
              <a:pathLst>
                <a:path w="12456" h="2802" extrusionOk="0">
                  <a:moveTo>
                    <a:pt x="2634" y="0"/>
                  </a:moveTo>
                  <a:cubicBezTo>
                    <a:pt x="5314" y="784"/>
                    <a:pt x="8087" y="1250"/>
                    <a:pt x="10877" y="1387"/>
                  </a:cubicBezTo>
                  <a:cubicBezTo>
                    <a:pt x="10326" y="1451"/>
                    <a:pt x="9775" y="1515"/>
                    <a:pt x="9224" y="1576"/>
                  </a:cubicBezTo>
                  <a:cubicBezTo>
                    <a:pt x="10302" y="1769"/>
                    <a:pt x="11378" y="1962"/>
                    <a:pt x="12455" y="2155"/>
                  </a:cubicBezTo>
                  <a:cubicBezTo>
                    <a:pt x="8264" y="2801"/>
                    <a:pt x="3893" y="2242"/>
                    <a:pt x="0" y="559"/>
                  </a:cubicBezTo>
                  <a:cubicBezTo>
                    <a:pt x="1916" y="880"/>
                    <a:pt x="3848" y="1101"/>
                    <a:pt x="5790" y="1162"/>
                  </a:cubicBezTo>
                  <a:cubicBezTo>
                    <a:pt x="4994" y="1001"/>
                    <a:pt x="3408" y="716"/>
                    <a:pt x="2634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22"/>
            <p:cNvSpPr/>
            <p:nvPr/>
          </p:nvSpPr>
          <p:spPr>
            <a:xfrm>
              <a:off x="4811501" y="843692"/>
              <a:ext cx="4696296" cy="2438846"/>
            </a:xfrm>
            <a:custGeom>
              <a:avLst/>
              <a:gdLst/>
              <a:ahLst/>
              <a:cxnLst/>
              <a:rect l="l" t="t" r="r" b="b"/>
              <a:pathLst>
                <a:path w="32129" h="16685" extrusionOk="0">
                  <a:moveTo>
                    <a:pt x="32128" y="4239"/>
                  </a:moveTo>
                  <a:cubicBezTo>
                    <a:pt x="28361" y="7189"/>
                    <a:pt x="24092" y="9496"/>
                    <a:pt x="19554" y="11012"/>
                  </a:cubicBezTo>
                  <a:cubicBezTo>
                    <a:pt x="22153" y="10478"/>
                    <a:pt x="24753" y="9945"/>
                    <a:pt x="27350" y="9410"/>
                  </a:cubicBezTo>
                  <a:cubicBezTo>
                    <a:pt x="18762" y="13125"/>
                    <a:pt x="9489" y="14918"/>
                    <a:pt x="303" y="16684"/>
                  </a:cubicBezTo>
                  <a:cubicBezTo>
                    <a:pt x="4399" y="15571"/>
                    <a:pt x="8538" y="14439"/>
                    <a:pt x="12277" y="12429"/>
                  </a:cubicBezTo>
                  <a:cubicBezTo>
                    <a:pt x="8247" y="13414"/>
                    <a:pt x="4138" y="14076"/>
                    <a:pt x="1" y="14409"/>
                  </a:cubicBezTo>
                  <a:cubicBezTo>
                    <a:pt x="5025" y="13530"/>
                    <a:pt x="10004" y="12395"/>
                    <a:pt x="14914" y="11012"/>
                  </a:cubicBezTo>
                  <a:lnTo>
                    <a:pt x="8565" y="11436"/>
                  </a:lnTo>
                  <a:cubicBezTo>
                    <a:pt x="11306" y="10703"/>
                    <a:pt x="14047" y="9972"/>
                    <a:pt x="16789" y="9241"/>
                  </a:cubicBezTo>
                  <a:cubicBezTo>
                    <a:pt x="15748" y="9752"/>
                    <a:pt x="14646" y="10147"/>
                    <a:pt x="13516" y="10411"/>
                  </a:cubicBezTo>
                  <a:cubicBezTo>
                    <a:pt x="17987" y="9570"/>
                    <a:pt x="22600" y="8676"/>
                    <a:pt x="26376" y="6136"/>
                  </a:cubicBezTo>
                  <a:cubicBezTo>
                    <a:pt x="23764" y="7116"/>
                    <a:pt x="21026" y="7758"/>
                    <a:pt x="18253" y="8040"/>
                  </a:cubicBezTo>
                  <a:cubicBezTo>
                    <a:pt x="21450" y="6961"/>
                    <a:pt x="24684" y="5866"/>
                    <a:pt x="27542" y="4068"/>
                  </a:cubicBezTo>
                  <a:cubicBezTo>
                    <a:pt x="26900" y="4219"/>
                    <a:pt x="26257" y="4366"/>
                    <a:pt x="25614" y="4517"/>
                  </a:cubicBezTo>
                  <a:cubicBezTo>
                    <a:pt x="27960" y="3290"/>
                    <a:pt x="30153" y="1769"/>
                    <a:pt x="32128" y="0"/>
                  </a:cubicBezTo>
                  <a:lnTo>
                    <a:pt x="32128" y="4239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22"/>
            <p:cNvSpPr/>
            <p:nvPr/>
          </p:nvSpPr>
          <p:spPr>
            <a:xfrm>
              <a:off x="1393488" y="-946950"/>
              <a:ext cx="3506764" cy="671943"/>
            </a:xfrm>
            <a:custGeom>
              <a:avLst/>
              <a:gdLst/>
              <a:ahLst/>
              <a:cxnLst/>
              <a:rect l="l" t="t" r="r" b="b"/>
              <a:pathLst>
                <a:path w="23991" h="4597" extrusionOk="0">
                  <a:moveTo>
                    <a:pt x="5751" y="2231"/>
                  </a:moveTo>
                  <a:cubicBezTo>
                    <a:pt x="7175" y="2817"/>
                    <a:pt x="8656" y="3263"/>
                    <a:pt x="10166" y="3556"/>
                  </a:cubicBezTo>
                  <a:cubicBezTo>
                    <a:pt x="6601" y="2993"/>
                    <a:pt x="3140" y="1779"/>
                    <a:pt x="1" y="0"/>
                  </a:cubicBezTo>
                  <a:lnTo>
                    <a:pt x="7378" y="0"/>
                  </a:lnTo>
                  <a:cubicBezTo>
                    <a:pt x="9033" y="764"/>
                    <a:pt x="10734" y="1454"/>
                    <a:pt x="12520" y="1699"/>
                  </a:cubicBezTo>
                  <a:cubicBezTo>
                    <a:pt x="10562" y="1503"/>
                    <a:pt x="8608" y="1307"/>
                    <a:pt x="6650" y="1111"/>
                  </a:cubicBezTo>
                  <a:cubicBezTo>
                    <a:pt x="12208" y="3145"/>
                    <a:pt x="18079" y="4326"/>
                    <a:pt x="23991" y="4596"/>
                  </a:cubicBezTo>
                  <a:cubicBezTo>
                    <a:pt x="17855" y="4349"/>
                    <a:pt x="11744" y="3556"/>
                    <a:pt x="5751" y="223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22"/>
            <p:cNvSpPr/>
            <p:nvPr/>
          </p:nvSpPr>
          <p:spPr>
            <a:xfrm>
              <a:off x="4268899" y="-946804"/>
              <a:ext cx="2510762" cy="419216"/>
            </a:xfrm>
            <a:custGeom>
              <a:avLst/>
              <a:gdLst/>
              <a:ahLst/>
              <a:cxnLst/>
              <a:rect l="l" t="t" r="r" b="b"/>
              <a:pathLst>
                <a:path w="17177" h="2868" extrusionOk="0">
                  <a:moveTo>
                    <a:pt x="1" y="2867"/>
                  </a:moveTo>
                  <a:cubicBezTo>
                    <a:pt x="2336" y="2723"/>
                    <a:pt x="4646" y="2222"/>
                    <a:pt x="6832" y="1386"/>
                  </a:cubicBezTo>
                  <a:cubicBezTo>
                    <a:pt x="4850" y="1519"/>
                    <a:pt x="2860" y="1559"/>
                    <a:pt x="874" y="1496"/>
                  </a:cubicBezTo>
                  <a:cubicBezTo>
                    <a:pt x="3528" y="1248"/>
                    <a:pt x="6167" y="849"/>
                    <a:pt x="8776" y="304"/>
                  </a:cubicBezTo>
                  <a:cubicBezTo>
                    <a:pt x="9221" y="211"/>
                    <a:pt x="9669" y="112"/>
                    <a:pt x="10114" y="1"/>
                  </a:cubicBezTo>
                  <a:lnTo>
                    <a:pt x="17177" y="1"/>
                  </a:lnTo>
                  <a:cubicBezTo>
                    <a:pt x="11528" y="1502"/>
                    <a:pt x="5872" y="2553"/>
                    <a:pt x="1" y="2867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22"/>
            <p:cNvSpPr/>
            <p:nvPr/>
          </p:nvSpPr>
          <p:spPr>
            <a:xfrm>
              <a:off x="4747330" y="-946804"/>
              <a:ext cx="2856016" cy="794580"/>
            </a:xfrm>
            <a:custGeom>
              <a:avLst/>
              <a:gdLst/>
              <a:ahLst/>
              <a:cxnLst/>
              <a:rect l="l" t="t" r="r" b="b"/>
              <a:pathLst>
                <a:path w="19539" h="5436" extrusionOk="0">
                  <a:moveTo>
                    <a:pt x="19538" y="1"/>
                  </a:moveTo>
                  <a:cubicBezTo>
                    <a:pt x="17456" y="1591"/>
                    <a:pt x="15008" y="2790"/>
                    <a:pt x="12590" y="3651"/>
                  </a:cubicBezTo>
                  <a:cubicBezTo>
                    <a:pt x="8480" y="5118"/>
                    <a:pt x="4349" y="5055"/>
                    <a:pt x="1" y="5436"/>
                  </a:cubicBezTo>
                  <a:cubicBezTo>
                    <a:pt x="3819" y="5018"/>
                    <a:pt x="7663" y="4340"/>
                    <a:pt x="11284" y="3063"/>
                  </a:cubicBezTo>
                  <a:cubicBezTo>
                    <a:pt x="13301" y="2352"/>
                    <a:pt x="14780" y="1550"/>
                    <a:pt x="16285" y="1"/>
                  </a:cubicBezTo>
                  <a:lnTo>
                    <a:pt x="19538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26" name="Google Shape;3526;p22"/>
          <p:cNvSpPr txBox="1">
            <a:spLocks noGrp="1"/>
          </p:cNvSpPr>
          <p:nvPr>
            <p:ph type="title" hasCustomPrompt="1"/>
          </p:nvPr>
        </p:nvSpPr>
        <p:spPr>
          <a:xfrm rot="-255">
            <a:off x="4374300" y="581786"/>
            <a:ext cx="4049700" cy="114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3527" name="Google Shape;3527;p22"/>
          <p:cNvSpPr txBox="1">
            <a:spLocks noGrp="1"/>
          </p:cNvSpPr>
          <p:nvPr>
            <p:ph type="subTitle" idx="1"/>
          </p:nvPr>
        </p:nvSpPr>
        <p:spPr>
          <a:xfrm>
            <a:off x="4374300" y="1664263"/>
            <a:ext cx="4049700" cy="60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28" name="Google Shape;3528;p22"/>
          <p:cNvSpPr txBox="1">
            <a:spLocks noGrp="1"/>
          </p:cNvSpPr>
          <p:nvPr>
            <p:ph type="title" idx="2" hasCustomPrompt="1"/>
          </p:nvPr>
        </p:nvSpPr>
        <p:spPr>
          <a:xfrm>
            <a:off x="4374300" y="2873937"/>
            <a:ext cx="4049700" cy="114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3529" name="Google Shape;3529;p22"/>
          <p:cNvSpPr txBox="1">
            <a:spLocks noGrp="1"/>
          </p:cNvSpPr>
          <p:nvPr>
            <p:ph type="subTitle" idx="3"/>
          </p:nvPr>
        </p:nvSpPr>
        <p:spPr>
          <a:xfrm>
            <a:off x="4374300" y="3956463"/>
            <a:ext cx="4049700" cy="60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530" name="Google Shape;3530;p22"/>
          <p:cNvGrpSpPr/>
          <p:nvPr/>
        </p:nvGrpSpPr>
        <p:grpSpPr>
          <a:xfrm>
            <a:off x="0" y="3860800"/>
            <a:ext cx="4049932" cy="1295465"/>
            <a:chOff x="0" y="3860800"/>
            <a:chExt cx="4049932" cy="1295465"/>
          </a:xfrm>
        </p:grpSpPr>
        <p:sp>
          <p:nvSpPr>
            <p:cNvPr id="3531" name="Google Shape;3531;p22"/>
            <p:cNvSpPr/>
            <p:nvPr/>
          </p:nvSpPr>
          <p:spPr>
            <a:xfrm>
              <a:off x="0" y="3860800"/>
              <a:ext cx="4049932" cy="1288755"/>
            </a:xfrm>
            <a:custGeom>
              <a:avLst/>
              <a:gdLst/>
              <a:ahLst/>
              <a:cxnLst/>
              <a:rect l="l" t="t" r="r" b="b"/>
              <a:pathLst>
                <a:path w="235256" h="91759" extrusionOk="0">
                  <a:moveTo>
                    <a:pt x="113517" y="1"/>
                  </a:moveTo>
                  <a:lnTo>
                    <a:pt x="113517" y="881"/>
                  </a:lnTo>
                  <a:lnTo>
                    <a:pt x="109909" y="881"/>
                  </a:lnTo>
                  <a:lnTo>
                    <a:pt x="109909" y="40525"/>
                  </a:lnTo>
                  <a:lnTo>
                    <a:pt x="103261" y="40525"/>
                  </a:lnTo>
                  <a:lnTo>
                    <a:pt x="103261" y="39301"/>
                  </a:lnTo>
                  <a:lnTo>
                    <a:pt x="99926" y="39301"/>
                  </a:lnTo>
                  <a:lnTo>
                    <a:pt x="99926" y="40525"/>
                  </a:lnTo>
                  <a:lnTo>
                    <a:pt x="98710" y="40525"/>
                  </a:lnTo>
                  <a:lnTo>
                    <a:pt x="98710" y="51330"/>
                  </a:lnTo>
                  <a:lnTo>
                    <a:pt x="98288" y="51330"/>
                  </a:lnTo>
                  <a:lnTo>
                    <a:pt x="98288" y="54642"/>
                  </a:lnTo>
                  <a:lnTo>
                    <a:pt x="97150" y="54642"/>
                  </a:lnTo>
                  <a:lnTo>
                    <a:pt x="97150" y="23001"/>
                  </a:lnTo>
                  <a:lnTo>
                    <a:pt x="95688" y="23001"/>
                  </a:lnTo>
                  <a:lnTo>
                    <a:pt x="95688" y="20899"/>
                  </a:lnTo>
                  <a:lnTo>
                    <a:pt x="93830" y="20899"/>
                  </a:lnTo>
                  <a:lnTo>
                    <a:pt x="93830" y="20182"/>
                  </a:lnTo>
                  <a:lnTo>
                    <a:pt x="92960" y="19357"/>
                  </a:lnTo>
                  <a:lnTo>
                    <a:pt x="88926" y="19357"/>
                  </a:lnTo>
                  <a:lnTo>
                    <a:pt x="88926" y="23002"/>
                  </a:lnTo>
                  <a:lnTo>
                    <a:pt x="86374" y="23002"/>
                  </a:lnTo>
                  <a:lnTo>
                    <a:pt x="86374" y="24160"/>
                  </a:lnTo>
                  <a:lnTo>
                    <a:pt x="82648" y="24160"/>
                  </a:lnTo>
                  <a:lnTo>
                    <a:pt x="82648" y="40181"/>
                  </a:lnTo>
                  <a:lnTo>
                    <a:pt x="69485" y="40181"/>
                  </a:lnTo>
                  <a:lnTo>
                    <a:pt x="69485" y="38673"/>
                  </a:lnTo>
                  <a:lnTo>
                    <a:pt x="68455" y="38673"/>
                  </a:lnTo>
                  <a:lnTo>
                    <a:pt x="68455" y="37284"/>
                  </a:lnTo>
                  <a:lnTo>
                    <a:pt x="67995" y="37284"/>
                  </a:lnTo>
                  <a:lnTo>
                    <a:pt x="67995" y="34902"/>
                  </a:lnTo>
                  <a:lnTo>
                    <a:pt x="67464" y="34902"/>
                  </a:lnTo>
                  <a:lnTo>
                    <a:pt x="67464" y="37284"/>
                  </a:lnTo>
                  <a:lnTo>
                    <a:pt x="66655" y="37284"/>
                  </a:lnTo>
                  <a:lnTo>
                    <a:pt x="66655" y="34902"/>
                  </a:lnTo>
                  <a:lnTo>
                    <a:pt x="66125" y="34902"/>
                  </a:lnTo>
                  <a:lnTo>
                    <a:pt x="66125" y="37284"/>
                  </a:lnTo>
                  <a:lnTo>
                    <a:pt x="65436" y="37284"/>
                  </a:lnTo>
                  <a:lnTo>
                    <a:pt x="65436" y="38673"/>
                  </a:lnTo>
                  <a:lnTo>
                    <a:pt x="62487" y="38673"/>
                  </a:lnTo>
                  <a:lnTo>
                    <a:pt x="62487" y="42609"/>
                  </a:lnTo>
                  <a:lnTo>
                    <a:pt x="60076" y="42609"/>
                  </a:lnTo>
                  <a:lnTo>
                    <a:pt x="60076" y="27544"/>
                  </a:lnTo>
                  <a:lnTo>
                    <a:pt x="51113" y="27544"/>
                  </a:lnTo>
                  <a:lnTo>
                    <a:pt x="51113" y="17831"/>
                  </a:lnTo>
                  <a:lnTo>
                    <a:pt x="47975" y="17831"/>
                  </a:lnTo>
                  <a:lnTo>
                    <a:pt x="47975" y="16961"/>
                  </a:lnTo>
                  <a:lnTo>
                    <a:pt x="45862" y="16961"/>
                  </a:lnTo>
                  <a:lnTo>
                    <a:pt x="45862" y="17831"/>
                  </a:lnTo>
                  <a:lnTo>
                    <a:pt x="44837" y="17831"/>
                  </a:lnTo>
                  <a:lnTo>
                    <a:pt x="44837" y="40213"/>
                  </a:lnTo>
                  <a:lnTo>
                    <a:pt x="39612" y="40213"/>
                  </a:lnTo>
                  <a:lnTo>
                    <a:pt x="39612" y="22148"/>
                  </a:lnTo>
                  <a:lnTo>
                    <a:pt x="28026" y="22148"/>
                  </a:lnTo>
                  <a:lnTo>
                    <a:pt x="28026" y="27865"/>
                  </a:lnTo>
                  <a:lnTo>
                    <a:pt x="19517" y="27865"/>
                  </a:lnTo>
                  <a:lnTo>
                    <a:pt x="19517" y="51311"/>
                  </a:lnTo>
                  <a:lnTo>
                    <a:pt x="16918" y="51311"/>
                  </a:lnTo>
                  <a:lnTo>
                    <a:pt x="16918" y="47842"/>
                  </a:lnTo>
                  <a:lnTo>
                    <a:pt x="15345" y="47842"/>
                  </a:lnTo>
                  <a:lnTo>
                    <a:pt x="15345" y="39486"/>
                  </a:lnTo>
                  <a:lnTo>
                    <a:pt x="6690" y="39486"/>
                  </a:lnTo>
                  <a:lnTo>
                    <a:pt x="6690" y="51311"/>
                  </a:lnTo>
                  <a:lnTo>
                    <a:pt x="5392" y="51311"/>
                  </a:lnTo>
                  <a:lnTo>
                    <a:pt x="5392" y="44175"/>
                  </a:lnTo>
                  <a:lnTo>
                    <a:pt x="1" y="44175"/>
                  </a:lnTo>
                  <a:lnTo>
                    <a:pt x="1" y="91758"/>
                  </a:lnTo>
                  <a:lnTo>
                    <a:pt x="235256" y="91758"/>
                  </a:lnTo>
                  <a:lnTo>
                    <a:pt x="235256" y="30574"/>
                  </a:lnTo>
                  <a:lnTo>
                    <a:pt x="229642" y="30574"/>
                  </a:lnTo>
                  <a:lnTo>
                    <a:pt x="229642" y="28738"/>
                  </a:lnTo>
                  <a:lnTo>
                    <a:pt x="228298" y="28738"/>
                  </a:lnTo>
                  <a:lnTo>
                    <a:pt x="228298" y="26856"/>
                  </a:lnTo>
                  <a:lnTo>
                    <a:pt x="225457" y="26856"/>
                  </a:lnTo>
                  <a:cubicBezTo>
                    <a:pt x="225218" y="27082"/>
                    <a:pt x="225084" y="27211"/>
                    <a:pt x="224845" y="27437"/>
                  </a:cubicBezTo>
                  <a:lnTo>
                    <a:pt x="224845" y="28738"/>
                  </a:lnTo>
                  <a:lnTo>
                    <a:pt x="223501" y="28738"/>
                  </a:lnTo>
                  <a:lnTo>
                    <a:pt x="223501" y="30574"/>
                  </a:lnTo>
                  <a:lnTo>
                    <a:pt x="217492" y="30574"/>
                  </a:lnTo>
                  <a:lnTo>
                    <a:pt x="217492" y="43518"/>
                  </a:lnTo>
                  <a:lnTo>
                    <a:pt x="216527" y="43518"/>
                  </a:lnTo>
                  <a:lnTo>
                    <a:pt x="216527" y="42222"/>
                  </a:lnTo>
                  <a:lnTo>
                    <a:pt x="215429" y="42222"/>
                  </a:lnTo>
                  <a:lnTo>
                    <a:pt x="215429" y="39763"/>
                  </a:lnTo>
                  <a:lnTo>
                    <a:pt x="214814" y="39763"/>
                  </a:lnTo>
                  <a:lnTo>
                    <a:pt x="214814" y="42222"/>
                  </a:lnTo>
                  <a:lnTo>
                    <a:pt x="213102" y="42222"/>
                  </a:lnTo>
                  <a:lnTo>
                    <a:pt x="213102" y="43518"/>
                  </a:lnTo>
                  <a:lnTo>
                    <a:pt x="211513" y="43518"/>
                  </a:lnTo>
                  <a:lnTo>
                    <a:pt x="211513" y="51694"/>
                  </a:lnTo>
                  <a:lnTo>
                    <a:pt x="206287" y="51694"/>
                  </a:lnTo>
                  <a:lnTo>
                    <a:pt x="206287" y="29296"/>
                  </a:lnTo>
                  <a:lnTo>
                    <a:pt x="200470" y="29296"/>
                  </a:lnTo>
                  <a:lnTo>
                    <a:pt x="200470" y="26940"/>
                  </a:lnTo>
                  <a:lnTo>
                    <a:pt x="192756" y="26940"/>
                  </a:lnTo>
                  <a:lnTo>
                    <a:pt x="192756" y="29296"/>
                  </a:lnTo>
                  <a:lnTo>
                    <a:pt x="186568" y="29296"/>
                  </a:lnTo>
                  <a:lnTo>
                    <a:pt x="186568" y="24916"/>
                  </a:lnTo>
                  <a:lnTo>
                    <a:pt x="185090" y="24916"/>
                  </a:lnTo>
                  <a:lnTo>
                    <a:pt x="185090" y="24328"/>
                  </a:lnTo>
                  <a:lnTo>
                    <a:pt x="183282" y="24328"/>
                  </a:lnTo>
                  <a:lnTo>
                    <a:pt x="183282" y="23874"/>
                  </a:lnTo>
                  <a:lnTo>
                    <a:pt x="182669" y="23293"/>
                  </a:lnTo>
                  <a:lnTo>
                    <a:pt x="179829" y="23293"/>
                  </a:lnTo>
                  <a:lnTo>
                    <a:pt x="179829" y="24916"/>
                  </a:lnTo>
                  <a:lnTo>
                    <a:pt x="178512" y="24916"/>
                  </a:lnTo>
                  <a:lnTo>
                    <a:pt x="178512" y="35943"/>
                  </a:lnTo>
                  <a:lnTo>
                    <a:pt x="174762" y="35943"/>
                  </a:lnTo>
                  <a:lnTo>
                    <a:pt x="174762" y="43567"/>
                  </a:lnTo>
                  <a:lnTo>
                    <a:pt x="173482" y="43567"/>
                  </a:lnTo>
                  <a:lnTo>
                    <a:pt x="173482" y="42629"/>
                  </a:lnTo>
                  <a:lnTo>
                    <a:pt x="172947" y="42629"/>
                  </a:lnTo>
                  <a:lnTo>
                    <a:pt x="172947" y="41887"/>
                  </a:lnTo>
                  <a:lnTo>
                    <a:pt x="172723" y="41887"/>
                  </a:lnTo>
                  <a:lnTo>
                    <a:pt x="172723" y="42629"/>
                  </a:lnTo>
                  <a:lnTo>
                    <a:pt x="172298" y="42629"/>
                  </a:lnTo>
                  <a:lnTo>
                    <a:pt x="172298" y="41887"/>
                  </a:lnTo>
                  <a:lnTo>
                    <a:pt x="172074" y="41887"/>
                  </a:lnTo>
                  <a:lnTo>
                    <a:pt x="172074" y="42629"/>
                  </a:lnTo>
                  <a:lnTo>
                    <a:pt x="170927" y="42629"/>
                  </a:lnTo>
                  <a:lnTo>
                    <a:pt x="170927" y="43567"/>
                  </a:lnTo>
                  <a:lnTo>
                    <a:pt x="170210" y="43567"/>
                  </a:lnTo>
                  <a:lnTo>
                    <a:pt x="170210" y="47866"/>
                  </a:lnTo>
                  <a:lnTo>
                    <a:pt x="164642" y="47866"/>
                  </a:lnTo>
                  <a:lnTo>
                    <a:pt x="164642" y="11764"/>
                  </a:lnTo>
                  <a:lnTo>
                    <a:pt x="156544" y="11764"/>
                  </a:lnTo>
                  <a:lnTo>
                    <a:pt x="156544" y="9929"/>
                  </a:lnTo>
                  <a:lnTo>
                    <a:pt x="149013" y="9929"/>
                  </a:lnTo>
                  <a:lnTo>
                    <a:pt x="149013" y="11764"/>
                  </a:lnTo>
                  <a:lnTo>
                    <a:pt x="144528" y="11764"/>
                  </a:lnTo>
                  <a:lnTo>
                    <a:pt x="144528" y="62520"/>
                  </a:lnTo>
                  <a:lnTo>
                    <a:pt x="143354" y="62520"/>
                  </a:lnTo>
                  <a:lnTo>
                    <a:pt x="143354" y="42240"/>
                  </a:lnTo>
                  <a:lnTo>
                    <a:pt x="133951" y="42240"/>
                  </a:lnTo>
                  <a:lnTo>
                    <a:pt x="133951" y="41282"/>
                  </a:lnTo>
                  <a:lnTo>
                    <a:pt x="130873" y="41282"/>
                  </a:lnTo>
                  <a:lnTo>
                    <a:pt x="130873" y="42240"/>
                  </a:lnTo>
                  <a:lnTo>
                    <a:pt x="129759" y="42240"/>
                  </a:lnTo>
                  <a:lnTo>
                    <a:pt x="129759" y="52877"/>
                  </a:lnTo>
                  <a:lnTo>
                    <a:pt x="128604" y="52877"/>
                  </a:lnTo>
                  <a:lnTo>
                    <a:pt x="128604" y="50856"/>
                  </a:lnTo>
                  <a:lnTo>
                    <a:pt x="127253" y="50856"/>
                  </a:lnTo>
                  <a:lnTo>
                    <a:pt x="127253" y="52877"/>
                  </a:lnTo>
                  <a:lnTo>
                    <a:pt x="126056" y="52877"/>
                  </a:lnTo>
                  <a:lnTo>
                    <a:pt x="126056" y="881"/>
                  </a:lnTo>
                  <a:lnTo>
                    <a:pt x="120677" y="881"/>
                  </a:lnTo>
                  <a:lnTo>
                    <a:pt x="12067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532" name="Google Shape;3532;p22"/>
            <p:cNvGrpSpPr/>
            <p:nvPr/>
          </p:nvGrpSpPr>
          <p:grpSpPr>
            <a:xfrm>
              <a:off x="1002023" y="3983598"/>
              <a:ext cx="2738319" cy="1165941"/>
              <a:chOff x="1885950" y="2924350"/>
              <a:chExt cx="5211875" cy="2219150"/>
            </a:xfrm>
          </p:grpSpPr>
          <p:sp>
            <p:nvSpPr>
              <p:cNvPr id="3533" name="Google Shape;3533;p22"/>
              <p:cNvSpPr/>
              <p:nvPr/>
            </p:nvSpPr>
            <p:spPr>
              <a:xfrm>
                <a:off x="2266500" y="3648725"/>
                <a:ext cx="634475" cy="1494775"/>
              </a:xfrm>
              <a:custGeom>
                <a:avLst/>
                <a:gdLst/>
                <a:ahLst/>
                <a:cxnLst/>
                <a:rect l="l" t="t" r="r" b="b"/>
                <a:pathLst>
                  <a:path w="25379" h="59791" extrusionOk="0">
                    <a:moveTo>
                      <a:pt x="1" y="1"/>
                    </a:moveTo>
                    <a:lnTo>
                      <a:pt x="1" y="59790"/>
                    </a:lnTo>
                    <a:lnTo>
                      <a:pt x="25379" y="59790"/>
                    </a:lnTo>
                    <a:lnTo>
                      <a:pt x="2537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4" name="Google Shape;3534;p22"/>
              <p:cNvSpPr/>
              <p:nvPr/>
            </p:nvSpPr>
            <p:spPr>
              <a:xfrm>
                <a:off x="2796300" y="3648725"/>
                <a:ext cx="104650" cy="1494775"/>
              </a:xfrm>
              <a:custGeom>
                <a:avLst/>
                <a:gdLst/>
                <a:ahLst/>
                <a:cxnLst/>
                <a:rect l="l" t="t" r="r" b="b"/>
                <a:pathLst>
                  <a:path w="4186" h="59791" extrusionOk="0">
                    <a:moveTo>
                      <a:pt x="1" y="1"/>
                    </a:moveTo>
                    <a:lnTo>
                      <a:pt x="1" y="59790"/>
                    </a:lnTo>
                    <a:lnTo>
                      <a:pt x="4186" y="59790"/>
                    </a:lnTo>
                    <a:lnTo>
                      <a:pt x="4186" y="1"/>
                    </a:ln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28627"/>
                    </a:srgbClr>
                  </a:gs>
                  <a:gs pos="100000">
                    <a:srgbClr val="FFFFFF">
                      <a:alpha val="52549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5" name="Google Shape;3535;p22"/>
              <p:cNvSpPr/>
              <p:nvPr/>
            </p:nvSpPr>
            <p:spPr>
              <a:xfrm>
                <a:off x="2266500" y="3675325"/>
                <a:ext cx="634475" cy="1447975"/>
              </a:xfrm>
              <a:custGeom>
                <a:avLst/>
                <a:gdLst/>
                <a:ahLst/>
                <a:cxnLst/>
                <a:rect l="l" t="t" r="r" b="b"/>
                <a:pathLst>
                  <a:path w="25379" h="57919" extrusionOk="0">
                    <a:moveTo>
                      <a:pt x="1" y="1"/>
                    </a:moveTo>
                    <a:lnTo>
                      <a:pt x="1" y="119"/>
                    </a:lnTo>
                    <a:lnTo>
                      <a:pt x="25379" y="119"/>
                    </a:lnTo>
                    <a:lnTo>
                      <a:pt x="25379" y="1"/>
                    </a:lnTo>
                    <a:close/>
                    <a:moveTo>
                      <a:pt x="1" y="1230"/>
                    </a:moveTo>
                    <a:lnTo>
                      <a:pt x="1" y="1348"/>
                    </a:lnTo>
                    <a:lnTo>
                      <a:pt x="25379" y="1348"/>
                    </a:lnTo>
                    <a:lnTo>
                      <a:pt x="25379" y="1230"/>
                    </a:lnTo>
                    <a:close/>
                    <a:moveTo>
                      <a:pt x="1" y="2461"/>
                    </a:moveTo>
                    <a:lnTo>
                      <a:pt x="1" y="2578"/>
                    </a:lnTo>
                    <a:lnTo>
                      <a:pt x="25379" y="2578"/>
                    </a:lnTo>
                    <a:lnTo>
                      <a:pt x="25379" y="2461"/>
                    </a:lnTo>
                    <a:close/>
                    <a:moveTo>
                      <a:pt x="1" y="3690"/>
                    </a:moveTo>
                    <a:lnTo>
                      <a:pt x="1" y="3808"/>
                    </a:lnTo>
                    <a:lnTo>
                      <a:pt x="25379" y="3808"/>
                    </a:lnTo>
                    <a:lnTo>
                      <a:pt x="25379" y="3690"/>
                    </a:lnTo>
                    <a:close/>
                    <a:moveTo>
                      <a:pt x="1" y="4920"/>
                    </a:moveTo>
                    <a:lnTo>
                      <a:pt x="1" y="5038"/>
                    </a:lnTo>
                    <a:lnTo>
                      <a:pt x="25379" y="5038"/>
                    </a:lnTo>
                    <a:lnTo>
                      <a:pt x="25379" y="4920"/>
                    </a:lnTo>
                    <a:close/>
                    <a:moveTo>
                      <a:pt x="1" y="6149"/>
                    </a:moveTo>
                    <a:lnTo>
                      <a:pt x="1" y="6267"/>
                    </a:lnTo>
                    <a:lnTo>
                      <a:pt x="25379" y="6267"/>
                    </a:lnTo>
                    <a:lnTo>
                      <a:pt x="25379" y="6149"/>
                    </a:lnTo>
                    <a:close/>
                    <a:moveTo>
                      <a:pt x="1" y="7380"/>
                    </a:moveTo>
                    <a:lnTo>
                      <a:pt x="1" y="7498"/>
                    </a:lnTo>
                    <a:lnTo>
                      <a:pt x="25379" y="7498"/>
                    </a:lnTo>
                    <a:lnTo>
                      <a:pt x="25379" y="7380"/>
                    </a:lnTo>
                    <a:close/>
                    <a:moveTo>
                      <a:pt x="1" y="8609"/>
                    </a:moveTo>
                    <a:lnTo>
                      <a:pt x="1" y="8727"/>
                    </a:lnTo>
                    <a:lnTo>
                      <a:pt x="25379" y="8727"/>
                    </a:lnTo>
                    <a:lnTo>
                      <a:pt x="25379" y="8609"/>
                    </a:lnTo>
                    <a:close/>
                    <a:moveTo>
                      <a:pt x="1" y="9839"/>
                    </a:moveTo>
                    <a:lnTo>
                      <a:pt x="1" y="9956"/>
                    </a:lnTo>
                    <a:lnTo>
                      <a:pt x="25379" y="9956"/>
                    </a:lnTo>
                    <a:lnTo>
                      <a:pt x="25379" y="9839"/>
                    </a:lnTo>
                    <a:close/>
                    <a:moveTo>
                      <a:pt x="1" y="11069"/>
                    </a:moveTo>
                    <a:lnTo>
                      <a:pt x="1" y="11187"/>
                    </a:lnTo>
                    <a:lnTo>
                      <a:pt x="25379" y="11187"/>
                    </a:lnTo>
                    <a:lnTo>
                      <a:pt x="25379" y="11069"/>
                    </a:lnTo>
                    <a:close/>
                    <a:moveTo>
                      <a:pt x="1" y="12298"/>
                    </a:moveTo>
                    <a:lnTo>
                      <a:pt x="1" y="12416"/>
                    </a:lnTo>
                    <a:lnTo>
                      <a:pt x="25379" y="12416"/>
                    </a:lnTo>
                    <a:lnTo>
                      <a:pt x="25379" y="12298"/>
                    </a:lnTo>
                    <a:close/>
                    <a:moveTo>
                      <a:pt x="1" y="13529"/>
                    </a:moveTo>
                    <a:lnTo>
                      <a:pt x="1" y="13647"/>
                    </a:lnTo>
                    <a:lnTo>
                      <a:pt x="25379" y="13647"/>
                    </a:lnTo>
                    <a:lnTo>
                      <a:pt x="25379" y="13529"/>
                    </a:lnTo>
                    <a:close/>
                    <a:moveTo>
                      <a:pt x="1" y="14758"/>
                    </a:moveTo>
                    <a:lnTo>
                      <a:pt x="1" y="14876"/>
                    </a:lnTo>
                    <a:lnTo>
                      <a:pt x="25379" y="14876"/>
                    </a:lnTo>
                    <a:lnTo>
                      <a:pt x="25379" y="14758"/>
                    </a:lnTo>
                    <a:close/>
                    <a:moveTo>
                      <a:pt x="1" y="15987"/>
                    </a:moveTo>
                    <a:lnTo>
                      <a:pt x="1" y="16105"/>
                    </a:lnTo>
                    <a:lnTo>
                      <a:pt x="25379" y="16105"/>
                    </a:lnTo>
                    <a:lnTo>
                      <a:pt x="25379" y="15987"/>
                    </a:lnTo>
                    <a:close/>
                    <a:moveTo>
                      <a:pt x="1" y="17218"/>
                    </a:moveTo>
                    <a:lnTo>
                      <a:pt x="1" y="17336"/>
                    </a:lnTo>
                    <a:lnTo>
                      <a:pt x="25379" y="17336"/>
                    </a:lnTo>
                    <a:lnTo>
                      <a:pt x="25379" y="17218"/>
                    </a:lnTo>
                    <a:close/>
                    <a:moveTo>
                      <a:pt x="1" y="18447"/>
                    </a:moveTo>
                    <a:lnTo>
                      <a:pt x="1" y="18565"/>
                    </a:lnTo>
                    <a:lnTo>
                      <a:pt x="25379" y="18565"/>
                    </a:lnTo>
                    <a:lnTo>
                      <a:pt x="25379" y="18447"/>
                    </a:lnTo>
                    <a:close/>
                    <a:moveTo>
                      <a:pt x="1" y="19678"/>
                    </a:moveTo>
                    <a:lnTo>
                      <a:pt x="1" y="19795"/>
                    </a:lnTo>
                    <a:lnTo>
                      <a:pt x="25379" y="19795"/>
                    </a:lnTo>
                    <a:lnTo>
                      <a:pt x="25379" y="19678"/>
                    </a:lnTo>
                    <a:close/>
                    <a:moveTo>
                      <a:pt x="1" y="20907"/>
                    </a:moveTo>
                    <a:lnTo>
                      <a:pt x="1" y="21025"/>
                    </a:lnTo>
                    <a:lnTo>
                      <a:pt x="25379" y="21025"/>
                    </a:lnTo>
                    <a:lnTo>
                      <a:pt x="25379" y="20907"/>
                    </a:lnTo>
                    <a:close/>
                    <a:moveTo>
                      <a:pt x="1" y="22136"/>
                    </a:moveTo>
                    <a:lnTo>
                      <a:pt x="1" y="22254"/>
                    </a:lnTo>
                    <a:lnTo>
                      <a:pt x="25379" y="22254"/>
                    </a:lnTo>
                    <a:lnTo>
                      <a:pt x="25379" y="22136"/>
                    </a:lnTo>
                    <a:close/>
                    <a:moveTo>
                      <a:pt x="1" y="23366"/>
                    </a:moveTo>
                    <a:lnTo>
                      <a:pt x="1" y="23484"/>
                    </a:lnTo>
                    <a:lnTo>
                      <a:pt x="25379" y="23484"/>
                    </a:lnTo>
                    <a:lnTo>
                      <a:pt x="25379" y="23366"/>
                    </a:lnTo>
                    <a:close/>
                    <a:moveTo>
                      <a:pt x="1" y="24596"/>
                    </a:moveTo>
                    <a:lnTo>
                      <a:pt x="1" y="24714"/>
                    </a:lnTo>
                    <a:lnTo>
                      <a:pt x="25379" y="24714"/>
                    </a:lnTo>
                    <a:lnTo>
                      <a:pt x="25379" y="24596"/>
                    </a:lnTo>
                    <a:close/>
                    <a:moveTo>
                      <a:pt x="1" y="25826"/>
                    </a:moveTo>
                    <a:lnTo>
                      <a:pt x="1" y="25944"/>
                    </a:lnTo>
                    <a:lnTo>
                      <a:pt x="25379" y="25944"/>
                    </a:lnTo>
                    <a:lnTo>
                      <a:pt x="25379" y="25826"/>
                    </a:lnTo>
                    <a:close/>
                    <a:moveTo>
                      <a:pt x="1" y="27056"/>
                    </a:moveTo>
                    <a:lnTo>
                      <a:pt x="1" y="27173"/>
                    </a:lnTo>
                    <a:lnTo>
                      <a:pt x="25379" y="27173"/>
                    </a:lnTo>
                    <a:lnTo>
                      <a:pt x="25379" y="27056"/>
                    </a:lnTo>
                    <a:close/>
                    <a:moveTo>
                      <a:pt x="1" y="28286"/>
                    </a:moveTo>
                    <a:lnTo>
                      <a:pt x="1" y="28404"/>
                    </a:lnTo>
                    <a:lnTo>
                      <a:pt x="25379" y="28404"/>
                    </a:lnTo>
                    <a:lnTo>
                      <a:pt x="25379" y="28286"/>
                    </a:lnTo>
                    <a:close/>
                    <a:moveTo>
                      <a:pt x="1" y="29515"/>
                    </a:moveTo>
                    <a:lnTo>
                      <a:pt x="1" y="29633"/>
                    </a:lnTo>
                    <a:lnTo>
                      <a:pt x="25379" y="29633"/>
                    </a:lnTo>
                    <a:lnTo>
                      <a:pt x="25379" y="29515"/>
                    </a:lnTo>
                    <a:close/>
                    <a:moveTo>
                      <a:pt x="1" y="30746"/>
                    </a:moveTo>
                    <a:lnTo>
                      <a:pt x="1" y="30864"/>
                    </a:lnTo>
                    <a:lnTo>
                      <a:pt x="25379" y="30864"/>
                    </a:lnTo>
                    <a:lnTo>
                      <a:pt x="25379" y="30746"/>
                    </a:lnTo>
                    <a:close/>
                    <a:moveTo>
                      <a:pt x="1" y="31975"/>
                    </a:moveTo>
                    <a:lnTo>
                      <a:pt x="1" y="32093"/>
                    </a:lnTo>
                    <a:lnTo>
                      <a:pt x="25379" y="32093"/>
                    </a:lnTo>
                    <a:lnTo>
                      <a:pt x="25379" y="31975"/>
                    </a:lnTo>
                    <a:close/>
                    <a:moveTo>
                      <a:pt x="1" y="33204"/>
                    </a:moveTo>
                    <a:lnTo>
                      <a:pt x="1" y="33322"/>
                    </a:lnTo>
                    <a:lnTo>
                      <a:pt x="25379" y="33322"/>
                    </a:lnTo>
                    <a:lnTo>
                      <a:pt x="25379" y="33204"/>
                    </a:lnTo>
                    <a:close/>
                    <a:moveTo>
                      <a:pt x="1" y="34435"/>
                    </a:moveTo>
                    <a:lnTo>
                      <a:pt x="1" y="34553"/>
                    </a:lnTo>
                    <a:lnTo>
                      <a:pt x="25379" y="34553"/>
                    </a:lnTo>
                    <a:lnTo>
                      <a:pt x="25379" y="34435"/>
                    </a:lnTo>
                    <a:close/>
                    <a:moveTo>
                      <a:pt x="1" y="35664"/>
                    </a:moveTo>
                    <a:lnTo>
                      <a:pt x="1" y="35782"/>
                    </a:lnTo>
                    <a:lnTo>
                      <a:pt x="25379" y="35782"/>
                    </a:lnTo>
                    <a:lnTo>
                      <a:pt x="25379" y="35664"/>
                    </a:lnTo>
                    <a:close/>
                    <a:moveTo>
                      <a:pt x="1" y="36895"/>
                    </a:moveTo>
                    <a:lnTo>
                      <a:pt x="1" y="37012"/>
                    </a:lnTo>
                    <a:lnTo>
                      <a:pt x="25379" y="37012"/>
                    </a:lnTo>
                    <a:lnTo>
                      <a:pt x="25379" y="36895"/>
                    </a:lnTo>
                    <a:close/>
                    <a:moveTo>
                      <a:pt x="1" y="38124"/>
                    </a:moveTo>
                    <a:lnTo>
                      <a:pt x="1" y="38242"/>
                    </a:lnTo>
                    <a:lnTo>
                      <a:pt x="25379" y="38242"/>
                    </a:lnTo>
                    <a:lnTo>
                      <a:pt x="25379" y="38124"/>
                    </a:lnTo>
                    <a:close/>
                    <a:moveTo>
                      <a:pt x="1" y="39354"/>
                    </a:moveTo>
                    <a:lnTo>
                      <a:pt x="1" y="39472"/>
                    </a:lnTo>
                    <a:lnTo>
                      <a:pt x="25379" y="39472"/>
                    </a:lnTo>
                    <a:lnTo>
                      <a:pt x="25379" y="39354"/>
                    </a:lnTo>
                    <a:close/>
                    <a:moveTo>
                      <a:pt x="1" y="40584"/>
                    </a:moveTo>
                    <a:lnTo>
                      <a:pt x="1" y="40701"/>
                    </a:lnTo>
                    <a:lnTo>
                      <a:pt x="25379" y="40701"/>
                    </a:lnTo>
                    <a:lnTo>
                      <a:pt x="25379" y="40584"/>
                    </a:lnTo>
                    <a:close/>
                    <a:moveTo>
                      <a:pt x="1" y="41814"/>
                    </a:moveTo>
                    <a:lnTo>
                      <a:pt x="1" y="41932"/>
                    </a:lnTo>
                    <a:lnTo>
                      <a:pt x="25379" y="41932"/>
                    </a:lnTo>
                    <a:lnTo>
                      <a:pt x="25379" y="41814"/>
                    </a:lnTo>
                    <a:close/>
                    <a:moveTo>
                      <a:pt x="1" y="43043"/>
                    </a:moveTo>
                    <a:lnTo>
                      <a:pt x="1" y="43161"/>
                    </a:lnTo>
                    <a:lnTo>
                      <a:pt x="25379" y="43161"/>
                    </a:lnTo>
                    <a:lnTo>
                      <a:pt x="25379" y="43043"/>
                    </a:lnTo>
                    <a:close/>
                    <a:moveTo>
                      <a:pt x="1" y="44274"/>
                    </a:moveTo>
                    <a:lnTo>
                      <a:pt x="1" y="44393"/>
                    </a:lnTo>
                    <a:lnTo>
                      <a:pt x="25379" y="44393"/>
                    </a:lnTo>
                    <a:lnTo>
                      <a:pt x="25379" y="44274"/>
                    </a:lnTo>
                    <a:close/>
                    <a:moveTo>
                      <a:pt x="1" y="45503"/>
                    </a:moveTo>
                    <a:lnTo>
                      <a:pt x="1" y="45621"/>
                    </a:lnTo>
                    <a:lnTo>
                      <a:pt x="25379" y="45621"/>
                    </a:lnTo>
                    <a:lnTo>
                      <a:pt x="25379" y="45503"/>
                    </a:lnTo>
                    <a:close/>
                    <a:moveTo>
                      <a:pt x="1" y="46732"/>
                    </a:moveTo>
                    <a:lnTo>
                      <a:pt x="1" y="46850"/>
                    </a:lnTo>
                    <a:lnTo>
                      <a:pt x="25379" y="46850"/>
                    </a:lnTo>
                    <a:lnTo>
                      <a:pt x="25379" y="46732"/>
                    </a:lnTo>
                    <a:close/>
                    <a:moveTo>
                      <a:pt x="1" y="47963"/>
                    </a:moveTo>
                    <a:lnTo>
                      <a:pt x="1" y="48081"/>
                    </a:lnTo>
                    <a:lnTo>
                      <a:pt x="25379" y="48081"/>
                    </a:lnTo>
                    <a:lnTo>
                      <a:pt x="25379" y="47963"/>
                    </a:lnTo>
                    <a:close/>
                    <a:moveTo>
                      <a:pt x="1" y="49192"/>
                    </a:moveTo>
                    <a:lnTo>
                      <a:pt x="1" y="49310"/>
                    </a:lnTo>
                    <a:lnTo>
                      <a:pt x="25379" y="49310"/>
                    </a:lnTo>
                    <a:lnTo>
                      <a:pt x="25379" y="49192"/>
                    </a:lnTo>
                    <a:close/>
                    <a:moveTo>
                      <a:pt x="1" y="50423"/>
                    </a:moveTo>
                    <a:lnTo>
                      <a:pt x="1" y="50540"/>
                    </a:lnTo>
                    <a:lnTo>
                      <a:pt x="25379" y="50540"/>
                    </a:lnTo>
                    <a:lnTo>
                      <a:pt x="25379" y="50423"/>
                    </a:lnTo>
                    <a:close/>
                    <a:moveTo>
                      <a:pt x="1" y="51652"/>
                    </a:moveTo>
                    <a:lnTo>
                      <a:pt x="1" y="51770"/>
                    </a:lnTo>
                    <a:lnTo>
                      <a:pt x="25379" y="51770"/>
                    </a:lnTo>
                    <a:lnTo>
                      <a:pt x="25379" y="51652"/>
                    </a:lnTo>
                    <a:close/>
                    <a:moveTo>
                      <a:pt x="1" y="52882"/>
                    </a:moveTo>
                    <a:lnTo>
                      <a:pt x="1" y="53000"/>
                    </a:lnTo>
                    <a:lnTo>
                      <a:pt x="25379" y="53000"/>
                    </a:lnTo>
                    <a:lnTo>
                      <a:pt x="25379" y="52882"/>
                    </a:lnTo>
                    <a:close/>
                    <a:moveTo>
                      <a:pt x="1" y="54112"/>
                    </a:moveTo>
                    <a:lnTo>
                      <a:pt x="1" y="54229"/>
                    </a:lnTo>
                    <a:lnTo>
                      <a:pt x="25379" y="54229"/>
                    </a:lnTo>
                    <a:lnTo>
                      <a:pt x="25379" y="54112"/>
                    </a:lnTo>
                    <a:close/>
                    <a:moveTo>
                      <a:pt x="1" y="55342"/>
                    </a:moveTo>
                    <a:lnTo>
                      <a:pt x="1" y="55461"/>
                    </a:lnTo>
                    <a:lnTo>
                      <a:pt x="25379" y="55461"/>
                    </a:lnTo>
                    <a:lnTo>
                      <a:pt x="25379" y="55342"/>
                    </a:lnTo>
                    <a:close/>
                    <a:moveTo>
                      <a:pt x="1" y="56571"/>
                    </a:moveTo>
                    <a:lnTo>
                      <a:pt x="1" y="56689"/>
                    </a:lnTo>
                    <a:lnTo>
                      <a:pt x="25379" y="56689"/>
                    </a:lnTo>
                    <a:lnTo>
                      <a:pt x="25379" y="56571"/>
                    </a:lnTo>
                    <a:close/>
                    <a:moveTo>
                      <a:pt x="1" y="57801"/>
                    </a:moveTo>
                    <a:lnTo>
                      <a:pt x="1" y="57918"/>
                    </a:lnTo>
                    <a:lnTo>
                      <a:pt x="25379" y="57918"/>
                    </a:lnTo>
                    <a:lnTo>
                      <a:pt x="25379" y="5780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6" name="Google Shape;3536;p22"/>
              <p:cNvSpPr/>
              <p:nvPr/>
            </p:nvSpPr>
            <p:spPr>
              <a:xfrm>
                <a:off x="2741350" y="3687675"/>
                <a:ext cx="2332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933" h="287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932" y="286"/>
                    </a:lnTo>
                    <a:lnTo>
                      <a:pt x="932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7" name="Google Shape;3537;p22"/>
              <p:cNvSpPr/>
              <p:nvPr/>
            </p:nvSpPr>
            <p:spPr>
              <a:xfrm>
                <a:off x="2451175" y="3687675"/>
                <a:ext cx="1545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287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617" y="286"/>
                    </a:lnTo>
                    <a:lnTo>
                      <a:pt x="617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8" name="Google Shape;3538;p22"/>
              <p:cNvSpPr/>
              <p:nvPr/>
            </p:nvSpPr>
            <p:spPr>
              <a:xfrm>
                <a:off x="2397625" y="3687675"/>
                <a:ext cx="3252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1301" h="287" extrusionOk="0">
                    <a:moveTo>
                      <a:pt x="1" y="0"/>
                    </a:moveTo>
                    <a:lnTo>
                      <a:pt x="1" y="286"/>
                    </a:lnTo>
                    <a:lnTo>
                      <a:pt x="1300" y="286"/>
                    </a:lnTo>
                    <a:lnTo>
                      <a:pt x="1300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9" name="Google Shape;3539;p22"/>
              <p:cNvSpPr/>
              <p:nvPr/>
            </p:nvSpPr>
            <p:spPr>
              <a:xfrm>
                <a:off x="2626425" y="3750050"/>
                <a:ext cx="2490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995" y="285"/>
                    </a:lnTo>
                    <a:lnTo>
                      <a:pt x="995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0" name="Google Shape;3540;p22"/>
              <p:cNvSpPr/>
              <p:nvPr/>
            </p:nvSpPr>
            <p:spPr>
              <a:xfrm>
                <a:off x="2865550" y="3750050"/>
                <a:ext cx="2490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995" y="285"/>
                    </a:lnTo>
                    <a:lnTo>
                      <a:pt x="995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1" name="Google Shape;3541;p22"/>
              <p:cNvSpPr/>
              <p:nvPr/>
            </p:nvSpPr>
            <p:spPr>
              <a:xfrm>
                <a:off x="2592000" y="3750050"/>
                <a:ext cx="77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309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309" y="285"/>
                    </a:lnTo>
                    <a:lnTo>
                      <a:pt x="309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2" name="Google Shape;3542;p22"/>
              <p:cNvSpPr/>
              <p:nvPr/>
            </p:nvSpPr>
            <p:spPr>
              <a:xfrm>
                <a:off x="2550900" y="3750050"/>
                <a:ext cx="3250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1299" y="285"/>
                    </a:lnTo>
                    <a:lnTo>
                      <a:pt x="1299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3" name="Google Shape;3543;p22"/>
              <p:cNvSpPr/>
              <p:nvPr/>
            </p:nvSpPr>
            <p:spPr>
              <a:xfrm>
                <a:off x="2572375" y="3995775"/>
                <a:ext cx="325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1302" y="285"/>
                    </a:lnTo>
                    <a:lnTo>
                      <a:pt x="1302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4" name="Google Shape;3544;p22"/>
              <p:cNvSpPr/>
              <p:nvPr/>
            </p:nvSpPr>
            <p:spPr>
              <a:xfrm>
                <a:off x="2822750" y="4119675"/>
                <a:ext cx="3252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1301" h="287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1301" y="286"/>
                    </a:lnTo>
                    <a:lnTo>
                      <a:pt x="1301" y="0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5" name="Google Shape;3545;p22"/>
              <p:cNvSpPr/>
              <p:nvPr/>
            </p:nvSpPr>
            <p:spPr>
              <a:xfrm>
                <a:off x="2428500" y="3811900"/>
                <a:ext cx="358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434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1434" y="285"/>
                    </a:lnTo>
                    <a:lnTo>
                      <a:pt x="1434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6" name="Google Shape;3546;p22"/>
              <p:cNvSpPr/>
              <p:nvPr/>
            </p:nvSpPr>
            <p:spPr>
              <a:xfrm>
                <a:off x="2490650" y="3811900"/>
                <a:ext cx="82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329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329" y="285"/>
                    </a:lnTo>
                    <a:lnTo>
                      <a:pt x="329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7" name="Google Shape;3547;p22"/>
              <p:cNvSpPr/>
              <p:nvPr/>
            </p:nvSpPr>
            <p:spPr>
              <a:xfrm>
                <a:off x="2726675" y="4181275"/>
                <a:ext cx="2490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996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995" y="285"/>
                    </a:lnTo>
                    <a:lnTo>
                      <a:pt x="995" y="0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8" name="Google Shape;3548;p22"/>
              <p:cNvSpPr/>
              <p:nvPr/>
            </p:nvSpPr>
            <p:spPr>
              <a:xfrm>
                <a:off x="2432000" y="4087350"/>
                <a:ext cx="77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310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309" y="285"/>
                    </a:lnTo>
                    <a:lnTo>
                      <a:pt x="309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9" name="Google Shape;3549;p22"/>
              <p:cNvSpPr/>
              <p:nvPr/>
            </p:nvSpPr>
            <p:spPr>
              <a:xfrm>
                <a:off x="2390900" y="4087350"/>
                <a:ext cx="3252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1301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1301" y="285"/>
                    </a:lnTo>
                    <a:lnTo>
                      <a:pt x="1301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0" name="Google Shape;3550;p22"/>
              <p:cNvSpPr/>
              <p:nvPr/>
            </p:nvSpPr>
            <p:spPr>
              <a:xfrm>
                <a:off x="2445825" y="4489100"/>
                <a:ext cx="3252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1301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1301" y="285"/>
                    </a:lnTo>
                    <a:lnTo>
                      <a:pt x="1301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1" name="Google Shape;3551;p22"/>
              <p:cNvSpPr/>
              <p:nvPr/>
            </p:nvSpPr>
            <p:spPr>
              <a:xfrm>
                <a:off x="2476975" y="4303425"/>
                <a:ext cx="77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310" h="286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309" y="285"/>
                    </a:lnTo>
                    <a:lnTo>
                      <a:pt x="309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2" name="Google Shape;3552;p22"/>
              <p:cNvSpPr/>
              <p:nvPr/>
            </p:nvSpPr>
            <p:spPr>
              <a:xfrm>
                <a:off x="2435875" y="4303425"/>
                <a:ext cx="3250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286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1300" y="285"/>
                    </a:lnTo>
                    <a:lnTo>
                      <a:pt x="1300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3" name="Google Shape;3553;p22"/>
              <p:cNvSpPr/>
              <p:nvPr/>
            </p:nvSpPr>
            <p:spPr>
              <a:xfrm>
                <a:off x="2526800" y="4212550"/>
                <a:ext cx="3582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1433" h="287" extrusionOk="0">
                    <a:moveTo>
                      <a:pt x="1" y="1"/>
                    </a:moveTo>
                    <a:lnTo>
                      <a:pt x="1" y="287"/>
                    </a:lnTo>
                    <a:lnTo>
                      <a:pt x="1432" y="287"/>
                    </a:lnTo>
                    <a:lnTo>
                      <a:pt x="1432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4" name="Google Shape;3554;p22"/>
              <p:cNvSpPr/>
              <p:nvPr/>
            </p:nvSpPr>
            <p:spPr>
              <a:xfrm>
                <a:off x="2506150" y="4212550"/>
                <a:ext cx="825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0" h="287" extrusionOk="0">
                    <a:moveTo>
                      <a:pt x="1" y="1"/>
                    </a:moveTo>
                    <a:lnTo>
                      <a:pt x="1" y="287"/>
                    </a:lnTo>
                    <a:lnTo>
                      <a:pt x="330" y="287"/>
                    </a:lnTo>
                    <a:lnTo>
                      <a:pt x="330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5" name="Google Shape;3555;p22"/>
              <p:cNvSpPr/>
              <p:nvPr/>
            </p:nvSpPr>
            <p:spPr>
              <a:xfrm>
                <a:off x="2876700" y="4272175"/>
                <a:ext cx="830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332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331" y="285"/>
                    </a:lnTo>
                    <a:lnTo>
                      <a:pt x="331" y="0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6" name="Google Shape;3556;p22"/>
              <p:cNvSpPr/>
              <p:nvPr/>
            </p:nvSpPr>
            <p:spPr>
              <a:xfrm>
                <a:off x="2699850" y="3904225"/>
                <a:ext cx="615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463" h="287" extrusionOk="0">
                    <a:moveTo>
                      <a:pt x="1" y="0"/>
                    </a:moveTo>
                    <a:lnTo>
                      <a:pt x="1" y="286"/>
                    </a:lnTo>
                    <a:lnTo>
                      <a:pt x="2462" y="286"/>
                    </a:lnTo>
                    <a:lnTo>
                      <a:pt x="2462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7" name="Google Shape;3557;p22"/>
              <p:cNvSpPr/>
              <p:nvPr/>
            </p:nvSpPr>
            <p:spPr>
              <a:xfrm>
                <a:off x="2474750" y="3904225"/>
                <a:ext cx="772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09" h="287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309" y="286"/>
                    </a:lnTo>
                    <a:lnTo>
                      <a:pt x="309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8" name="Google Shape;3558;p22"/>
              <p:cNvSpPr/>
              <p:nvPr/>
            </p:nvSpPr>
            <p:spPr>
              <a:xfrm>
                <a:off x="2835150" y="3842300"/>
                <a:ext cx="77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309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309" y="285"/>
                    </a:lnTo>
                    <a:lnTo>
                      <a:pt x="309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9" name="Google Shape;3559;p22"/>
              <p:cNvSpPr/>
              <p:nvPr/>
            </p:nvSpPr>
            <p:spPr>
              <a:xfrm>
                <a:off x="2630300" y="4058400"/>
                <a:ext cx="268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1073" y="285"/>
                    </a:lnTo>
                    <a:lnTo>
                      <a:pt x="1073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0" name="Google Shape;3560;p22"/>
              <p:cNvSpPr/>
              <p:nvPr/>
            </p:nvSpPr>
            <p:spPr>
              <a:xfrm>
                <a:off x="2666550" y="4058400"/>
                <a:ext cx="110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443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443" y="285"/>
                    </a:lnTo>
                    <a:lnTo>
                      <a:pt x="443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1" name="Google Shape;3561;p22"/>
              <p:cNvSpPr/>
              <p:nvPr/>
            </p:nvSpPr>
            <p:spPr>
              <a:xfrm>
                <a:off x="2688900" y="4058400"/>
                <a:ext cx="1102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441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440" y="285"/>
                    </a:lnTo>
                    <a:lnTo>
                      <a:pt x="440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2" name="Google Shape;3562;p22"/>
              <p:cNvSpPr/>
              <p:nvPr/>
            </p:nvSpPr>
            <p:spPr>
              <a:xfrm>
                <a:off x="2854375" y="3934700"/>
                <a:ext cx="110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443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442" y="285"/>
                    </a:lnTo>
                    <a:lnTo>
                      <a:pt x="442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3" name="Google Shape;3563;p22"/>
              <p:cNvSpPr/>
              <p:nvPr/>
            </p:nvSpPr>
            <p:spPr>
              <a:xfrm>
                <a:off x="2876700" y="3934700"/>
                <a:ext cx="1100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440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440" y="285"/>
                    </a:lnTo>
                    <a:lnTo>
                      <a:pt x="440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4" name="Google Shape;3564;p22"/>
              <p:cNvSpPr/>
              <p:nvPr/>
            </p:nvSpPr>
            <p:spPr>
              <a:xfrm>
                <a:off x="2710700" y="3687675"/>
                <a:ext cx="1432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287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573" y="286"/>
                    </a:lnTo>
                    <a:lnTo>
                      <a:pt x="573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5" name="Google Shape;3565;p22"/>
              <p:cNvSpPr/>
              <p:nvPr/>
            </p:nvSpPr>
            <p:spPr>
              <a:xfrm>
                <a:off x="2630175" y="4641225"/>
                <a:ext cx="2332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933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932" y="285"/>
                    </a:lnTo>
                    <a:lnTo>
                      <a:pt x="932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6" name="Google Shape;3566;p22"/>
              <p:cNvSpPr/>
              <p:nvPr/>
            </p:nvSpPr>
            <p:spPr>
              <a:xfrm>
                <a:off x="2515225" y="4703575"/>
                <a:ext cx="249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996" h="287" extrusionOk="0">
                    <a:moveTo>
                      <a:pt x="1" y="0"/>
                    </a:moveTo>
                    <a:lnTo>
                      <a:pt x="1" y="286"/>
                    </a:lnTo>
                    <a:lnTo>
                      <a:pt x="995" y="286"/>
                    </a:lnTo>
                    <a:lnTo>
                      <a:pt x="995" y="0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7" name="Google Shape;3567;p22"/>
              <p:cNvSpPr/>
              <p:nvPr/>
            </p:nvSpPr>
            <p:spPr>
              <a:xfrm>
                <a:off x="2739100" y="4363900"/>
                <a:ext cx="2490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996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996" y="285"/>
                    </a:lnTo>
                    <a:lnTo>
                      <a:pt x="996" y="0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8" name="Google Shape;3568;p22"/>
              <p:cNvSpPr/>
              <p:nvPr/>
            </p:nvSpPr>
            <p:spPr>
              <a:xfrm>
                <a:off x="2835150" y="4303425"/>
                <a:ext cx="248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995" h="286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995" y="285"/>
                    </a:lnTo>
                    <a:lnTo>
                      <a:pt x="995" y="0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9" name="Google Shape;3569;p22"/>
              <p:cNvSpPr/>
              <p:nvPr/>
            </p:nvSpPr>
            <p:spPr>
              <a:xfrm>
                <a:off x="2480800" y="4703575"/>
                <a:ext cx="772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09" h="287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309" y="286"/>
                    </a:lnTo>
                    <a:lnTo>
                      <a:pt x="309" y="0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0" name="Google Shape;3570;p22"/>
              <p:cNvSpPr/>
              <p:nvPr/>
            </p:nvSpPr>
            <p:spPr>
              <a:xfrm>
                <a:off x="2704675" y="4363900"/>
                <a:ext cx="77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310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309" y="285"/>
                    </a:lnTo>
                    <a:lnTo>
                      <a:pt x="309" y="0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1" name="Google Shape;3571;p22"/>
              <p:cNvSpPr/>
              <p:nvPr/>
            </p:nvSpPr>
            <p:spPr>
              <a:xfrm>
                <a:off x="2439675" y="4703575"/>
                <a:ext cx="3255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287" extrusionOk="0">
                    <a:moveTo>
                      <a:pt x="1" y="0"/>
                    </a:moveTo>
                    <a:lnTo>
                      <a:pt x="1" y="286"/>
                    </a:lnTo>
                    <a:lnTo>
                      <a:pt x="1301" y="286"/>
                    </a:lnTo>
                    <a:lnTo>
                      <a:pt x="1301" y="0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2" name="Google Shape;3572;p22"/>
              <p:cNvSpPr/>
              <p:nvPr/>
            </p:nvSpPr>
            <p:spPr>
              <a:xfrm>
                <a:off x="2876250" y="4703575"/>
                <a:ext cx="772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09" h="287" extrusionOk="0">
                    <a:moveTo>
                      <a:pt x="1" y="0"/>
                    </a:moveTo>
                    <a:lnTo>
                      <a:pt x="1" y="286"/>
                    </a:lnTo>
                    <a:lnTo>
                      <a:pt x="309" y="286"/>
                    </a:lnTo>
                    <a:lnTo>
                      <a:pt x="309" y="0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3" name="Google Shape;3573;p22"/>
              <p:cNvSpPr/>
              <p:nvPr/>
            </p:nvSpPr>
            <p:spPr>
              <a:xfrm>
                <a:off x="2835150" y="4703575"/>
                <a:ext cx="325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287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1300" y="286"/>
                    </a:lnTo>
                    <a:lnTo>
                      <a:pt x="1300" y="0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4" name="Google Shape;3574;p22"/>
              <p:cNvSpPr/>
              <p:nvPr/>
            </p:nvSpPr>
            <p:spPr>
              <a:xfrm>
                <a:off x="2461225" y="4949300"/>
                <a:ext cx="325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301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1301" y="285"/>
                    </a:lnTo>
                    <a:lnTo>
                      <a:pt x="1301" y="1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5" name="Google Shape;3575;p22"/>
              <p:cNvSpPr/>
              <p:nvPr/>
            </p:nvSpPr>
            <p:spPr>
              <a:xfrm>
                <a:off x="2835150" y="4885900"/>
                <a:ext cx="3250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1300" y="285"/>
                    </a:lnTo>
                    <a:lnTo>
                      <a:pt x="1300" y="1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6" name="Google Shape;3576;p22"/>
              <p:cNvSpPr/>
              <p:nvPr/>
            </p:nvSpPr>
            <p:spPr>
              <a:xfrm>
                <a:off x="2726675" y="4795100"/>
                <a:ext cx="2490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995" y="285"/>
                    </a:lnTo>
                    <a:lnTo>
                      <a:pt x="995" y="1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7" name="Google Shape;3577;p22"/>
              <p:cNvSpPr/>
              <p:nvPr/>
            </p:nvSpPr>
            <p:spPr>
              <a:xfrm>
                <a:off x="2630750" y="4489100"/>
                <a:ext cx="3252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1301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1301" y="285"/>
                    </a:lnTo>
                    <a:lnTo>
                      <a:pt x="1301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8" name="Google Shape;3578;p22"/>
              <p:cNvSpPr/>
              <p:nvPr/>
            </p:nvSpPr>
            <p:spPr>
              <a:xfrm>
                <a:off x="2860450" y="4425900"/>
                <a:ext cx="3250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1300" y="285"/>
                    </a:lnTo>
                    <a:lnTo>
                      <a:pt x="1300" y="0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9" name="Google Shape;3579;p22"/>
              <p:cNvSpPr/>
              <p:nvPr/>
            </p:nvSpPr>
            <p:spPr>
              <a:xfrm>
                <a:off x="2588650" y="4857750"/>
                <a:ext cx="615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2463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2462" y="285"/>
                    </a:lnTo>
                    <a:lnTo>
                      <a:pt x="2462" y="0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0" name="Google Shape;3580;p22"/>
              <p:cNvSpPr/>
              <p:nvPr/>
            </p:nvSpPr>
            <p:spPr>
              <a:xfrm>
                <a:off x="2519100" y="5011900"/>
                <a:ext cx="267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071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1071" y="285"/>
                    </a:lnTo>
                    <a:lnTo>
                      <a:pt x="1071" y="1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1" name="Google Shape;3581;p22"/>
              <p:cNvSpPr/>
              <p:nvPr/>
            </p:nvSpPr>
            <p:spPr>
              <a:xfrm>
                <a:off x="2555350" y="5011900"/>
                <a:ext cx="110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443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443" y="285"/>
                    </a:lnTo>
                    <a:lnTo>
                      <a:pt x="443" y="1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2" name="Google Shape;3582;p22"/>
              <p:cNvSpPr/>
              <p:nvPr/>
            </p:nvSpPr>
            <p:spPr>
              <a:xfrm>
                <a:off x="2577675" y="5011900"/>
                <a:ext cx="1100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440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440" y="285"/>
                    </a:lnTo>
                    <a:lnTo>
                      <a:pt x="440" y="1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3" name="Google Shape;3583;p22"/>
              <p:cNvSpPr/>
              <p:nvPr/>
            </p:nvSpPr>
            <p:spPr>
              <a:xfrm>
                <a:off x="2599525" y="4641225"/>
                <a:ext cx="143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574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573" y="285"/>
                    </a:lnTo>
                    <a:lnTo>
                      <a:pt x="573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4" name="Google Shape;3584;p22"/>
              <p:cNvSpPr/>
              <p:nvPr/>
            </p:nvSpPr>
            <p:spPr>
              <a:xfrm>
                <a:off x="2820825" y="4579675"/>
                <a:ext cx="1435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574" h="287" extrusionOk="0">
                    <a:moveTo>
                      <a:pt x="0" y="1"/>
                    </a:moveTo>
                    <a:lnTo>
                      <a:pt x="0" y="287"/>
                    </a:lnTo>
                    <a:lnTo>
                      <a:pt x="573" y="287"/>
                    </a:lnTo>
                    <a:lnTo>
                      <a:pt x="573" y="1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5" name="Google Shape;3585;p22"/>
              <p:cNvSpPr/>
              <p:nvPr/>
            </p:nvSpPr>
            <p:spPr>
              <a:xfrm>
                <a:off x="2266500" y="3982750"/>
                <a:ext cx="212375" cy="1160750"/>
              </a:xfrm>
              <a:custGeom>
                <a:avLst/>
                <a:gdLst/>
                <a:ahLst/>
                <a:cxnLst/>
                <a:rect l="l" t="t" r="r" b="b"/>
                <a:pathLst>
                  <a:path w="8495" h="46430" extrusionOk="0">
                    <a:moveTo>
                      <a:pt x="1" y="1"/>
                    </a:moveTo>
                    <a:lnTo>
                      <a:pt x="1" y="46429"/>
                    </a:lnTo>
                    <a:lnTo>
                      <a:pt x="8494" y="46429"/>
                    </a:lnTo>
                    <a:lnTo>
                      <a:pt x="8494" y="1"/>
                    </a:ln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0"/>
                      <a:alpha val="52510"/>
                    </a:srgbClr>
                  </a:gs>
                  <a:gs pos="50000">
                    <a:srgbClr val="FFFFFF">
                      <a:alpha val="0"/>
                      <a:alpha val="52510"/>
                    </a:srgbClr>
                  </a:gs>
                  <a:gs pos="100000">
                    <a:srgbClr val="FFFFFF">
                      <a:alpha val="52510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6" name="Google Shape;3586;p22"/>
              <p:cNvSpPr/>
              <p:nvPr/>
            </p:nvSpPr>
            <p:spPr>
              <a:xfrm>
                <a:off x="2281675" y="3687675"/>
                <a:ext cx="125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87" extrusionOk="0">
                    <a:moveTo>
                      <a:pt x="1" y="0"/>
                    </a:moveTo>
                    <a:lnTo>
                      <a:pt x="1" y="286"/>
                    </a:lnTo>
                    <a:lnTo>
                      <a:pt x="503" y="286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7" name="Google Shape;3587;p22"/>
              <p:cNvSpPr/>
              <p:nvPr/>
            </p:nvSpPr>
            <p:spPr>
              <a:xfrm>
                <a:off x="2281675" y="3718450"/>
                <a:ext cx="125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503" y="285"/>
                    </a:lnTo>
                    <a:lnTo>
                      <a:pt x="503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8" name="Google Shape;3588;p22"/>
              <p:cNvSpPr/>
              <p:nvPr/>
            </p:nvSpPr>
            <p:spPr>
              <a:xfrm>
                <a:off x="2281675" y="3749175"/>
                <a:ext cx="125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503" y="285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9" name="Google Shape;3589;p22"/>
              <p:cNvSpPr/>
              <p:nvPr/>
            </p:nvSpPr>
            <p:spPr>
              <a:xfrm>
                <a:off x="2281675" y="3779900"/>
                <a:ext cx="125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87" extrusionOk="0">
                    <a:moveTo>
                      <a:pt x="1" y="0"/>
                    </a:moveTo>
                    <a:lnTo>
                      <a:pt x="1" y="286"/>
                    </a:lnTo>
                    <a:lnTo>
                      <a:pt x="503" y="286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0" name="Google Shape;3590;p22"/>
              <p:cNvSpPr/>
              <p:nvPr/>
            </p:nvSpPr>
            <p:spPr>
              <a:xfrm>
                <a:off x="2281675" y="3810675"/>
                <a:ext cx="125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503" y="285"/>
                    </a:lnTo>
                    <a:lnTo>
                      <a:pt x="503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1" name="Google Shape;3591;p22"/>
              <p:cNvSpPr/>
              <p:nvPr/>
            </p:nvSpPr>
            <p:spPr>
              <a:xfrm>
                <a:off x="2281675" y="3841400"/>
                <a:ext cx="125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503" y="285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2" name="Google Shape;3592;p22"/>
              <p:cNvSpPr/>
              <p:nvPr/>
            </p:nvSpPr>
            <p:spPr>
              <a:xfrm>
                <a:off x="2281675" y="3872175"/>
                <a:ext cx="125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503" y="285"/>
                    </a:lnTo>
                    <a:lnTo>
                      <a:pt x="503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3" name="Google Shape;3593;p22"/>
              <p:cNvSpPr/>
              <p:nvPr/>
            </p:nvSpPr>
            <p:spPr>
              <a:xfrm>
                <a:off x="2281675" y="3902900"/>
                <a:ext cx="125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503" y="285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4" name="Google Shape;3594;p22"/>
              <p:cNvSpPr/>
              <p:nvPr/>
            </p:nvSpPr>
            <p:spPr>
              <a:xfrm>
                <a:off x="2281675" y="3933625"/>
                <a:ext cx="125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503" y="285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5" name="Google Shape;3595;p22"/>
              <p:cNvSpPr/>
              <p:nvPr/>
            </p:nvSpPr>
            <p:spPr>
              <a:xfrm>
                <a:off x="2281675" y="3964375"/>
                <a:ext cx="125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87" extrusionOk="0">
                    <a:moveTo>
                      <a:pt x="1" y="0"/>
                    </a:moveTo>
                    <a:lnTo>
                      <a:pt x="1" y="286"/>
                    </a:lnTo>
                    <a:lnTo>
                      <a:pt x="503" y="286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6" name="Google Shape;3596;p22"/>
              <p:cNvSpPr/>
              <p:nvPr/>
            </p:nvSpPr>
            <p:spPr>
              <a:xfrm>
                <a:off x="2281675" y="3995125"/>
                <a:ext cx="125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503" y="285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7" name="Google Shape;3597;p22"/>
              <p:cNvSpPr/>
              <p:nvPr/>
            </p:nvSpPr>
            <p:spPr>
              <a:xfrm>
                <a:off x="2281675" y="4025850"/>
                <a:ext cx="125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503" y="285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8" name="Google Shape;3598;p22"/>
              <p:cNvSpPr/>
              <p:nvPr/>
            </p:nvSpPr>
            <p:spPr>
              <a:xfrm>
                <a:off x="2281675" y="4056625"/>
                <a:ext cx="125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503" y="285"/>
                    </a:lnTo>
                    <a:lnTo>
                      <a:pt x="503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9" name="Google Shape;3599;p22"/>
              <p:cNvSpPr/>
              <p:nvPr/>
            </p:nvSpPr>
            <p:spPr>
              <a:xfrm>
                <a:off x="2281675" y="4087350"/>
                <a:ext cx="125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503" y="285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0" name="Google Shape;3600;p22"/>
              <p:cNvSpPr/>
              <p:nvPr/>
            </p:nvSpPr>
            <p:spPr>
              <a:xfrm>
                <a:off x="2281675" y="4118075"/>
                <a:ext cx="125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503" y="285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068D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1" name="Google Shape;3601;p22"/>
              <p:cNvSpPr/>
              <p:nvPr/>
            </p:nvSpPr>
            <p:spPr>
              <a:xfrm>
                <a:off x="2281675" y="4148825"/>
                <a:ext cx="125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86" extrusionOk="0">
                    <a:moveTo>
                      <a:pt x="1" y="0"/>
                    </a:moveTo>
                    <a:lnTo>
                      <a:pt x="1" y="286"/>
                    </a:lnTo>
                    <a:lnTo>
                      <a:pt x="503" y="286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068D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2" name="Google Shape;3602;p22"/>
              <p:cNvSpPr/>
              <p:nvPr/>
            </p:nvSpPr>
            <p:spPr>
              <a:xfrm>
                <a:off x="2281675" y="4179575"/>
                <a:ext cx="125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503" y="285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068D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3" name="Google Shape;3603;p22"/>
              <p:cNvSpPr/>
              <p:nvPr/>
            </p:nvSpPr>
            <p:spPr>
              <a:xfrm>
                <a:off x="2281675" y="4210300"/>
                <a:ext cx="125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503" y="285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068D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4" name="Google Shape;3604;p22"/>
              <p:cNvSpPr/>
              <p:nvPr/>
            </p:nvSpPr>
            <p:spPr>
              <a:xfrm>
                <a:off x="2281675" y="4241075"/>
                <a:ext cx="125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503" y="285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068D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5" name="Google Shape;3605;p22"/>
              <p:cNvSpPr/>
              <p:nvPr/>
            </p:nvSpPr>
            <p:spPr>
              <a:xfrm>
                <a:off x="2281675" y="4271800"/>
                <a:ext cx="125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503" y="285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068D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6" name="Google Shape;3606;p22"/>
              <p:cNvSpPr/>
              <p:nvPr/>
            </p:nvSpPr>
            <p:spPr>
              <a:xfrm>
                <a:off x="2281675" y="4302550"/>
                <a:ext cx="125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503" y="285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068D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7" name="Google Shape;3607;p22"/>
              <p:cNvSpPr/>
              <p:nvPr/>
            </p:nvSpPr>
            <p:spPr>
              <a:xfrm>
                <a:off x="2281675" y="4333300"/>
                <a:ext cx="125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503" y="285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068D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8" name="Google Shape;3608;p22"/>
              <p:cNvSpPr/>
              <p:nvPr/>
            </p:nvSpPr>
            <p:spPr>
              <a:xfrm>
                <a:off x="2281675" y="4364025"/>
                <a:ext cx="125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503" y="285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068D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9" name="Google Shape;3609;p22"/>
              <p:cNvSpPr/>
              <p:nvPr/>
            </p:nvSpPr>
            <p:spPr>
              <a:xfrm>
                <a:off x="2281675" y="4394775"/>
                <a:ext cx="125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86" extrusionOk="0">
                    <a:moveTo>
                      <a:pt x="1" y="0"/>
                    </a:moveTo>
                    <a:lnTo>
                      <a:pt x="1" y="286"/>
                    </a:lnTo>
                    <a:lnTo>
                      <a:pt x="503" y="286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068D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0" name="Google Shape;3610;p22"/>
              <p:cNvSpPr/>
              <p:nvPr/>
            </p:nvSpPr>
            <p:spPr>
              <a:xfrm>
                <a:off x="2281675" y="4425475"/>
                <a:ext cx="125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87" extrusionOk="0">
                    <a:moveTo>
                      <a:pt x="1" y="1"/>
                    </a:moveTo>
                    <a:lnTo>
                      <a:pt x="1" y="287"/>
                    </a:lnTo>
                    <a:lnTo>
                      <a:pt x="503" y="287"/>
                    </a:lnTo>
                    <a:lnTo>
                      <a:pt x="503" y="1"/>
                    </a:lnTo>
                    <a:close/>
                  </a:path>
                </a:pathLst>
              </a:custGeom>
              <a:solidFill>
                <a:srgbClr val="068D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1" name="Google Shape;3611;p22"/>
              <p:cNvSpPr/>
              <p:nvPr/>
            </p:nvSpPr>
            <p:spPr>
              <a:xfrm>
                <a:off x="2281675" y="4456250"/>
                <a:ext cx="125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503" y="285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068D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2" name="Google Shape;3612;p22"/>
              <p:cNvSpPr/>
              <p:nvPr/>
            </p:nvSpPr>
            <p:spPr>
              <a:xfrm>
                <a:off x="2281675" y="4487000"/>
                <a:ext cx="125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503" y="285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068D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3" name="Google Shape;3613;p22"/>
              <p:cNvSpPr/>
              <p:nvPr/>
            </p:nvSpPr>
            <p:spPr>
              <a:xfrm>
                <a:off x="2281675" y="4517750"/>
                <a:ext cx="125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503" y="285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068D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4" name="Google Shape;3614;p22"/>
              <p:cNvSpPr/>
              <p:nvPr/>
            </p:nvSpPr>
            <p:spPr>
              <a:xfrm>
                <a:off x="2281675" y="4548450"/>
                <a:ext cx="125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86" extrusionOk="0">
                    <a:moveTo>
                      <a:pt x="1" y="1"/>
                    </a:moveTo>
                    <a:lnTo>
                      <a:pt x="1" y="286"/>
                    </a:lnTo>
                    <a:lnTo>
                      <a:pt x="503" y="286"/>
                    </a:lnTo>
                    <a:lnTo>
                      <a:pt x="503" y="1"/>
                    </a:lnTo>
                    <a:close/>
                  </a:path>
                </a:pathLst>
              </a:custGeom>
              <a:solidFill>
                <a:srgbClr val="068D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5" name="Google Shape;3615;p22"/>
              <p:cNvSpPr/>
              <p:nvPr/>
            </p:nvSpPr>
            <p:spPr>
              <a:xfrm>
                <a:off x="2281675" y="4579225"/>
                <a:ext cx="125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86" extrusionOk="0">
                    <a:moveTo>
                      <a:pt x="1" y="0"/>
                    </a:moveTo>
                    <a:lnTo>
                      <a:pt x="1" y="286"/>
                    </a:lnTo>
                    <a:lnTo>
                      <a:pt x="503" y="286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068D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6" name="Google Shape;3616;p22"/>
              <p:cNvSpPr/>
              <p:nvPr/>
            </p:nvSpPr>
            <p:spPr>
              <a:xfrm>
                <a:off x="2281675" y="4609925"/>
                <a:ext cx="125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87" extrusionOk="0">
                    <a:moveTo>
                      <a:pt x="1" y="1"/>
                    </a:moveTo>
                    <a:lnTo>
                      <a:pt x="1" y="287"/>
                    </a:lnTo>
                    <a:lnTo>
                      <a:pt x="503" y="287"/>
                    </a:lnTo>
                    <a:lnTo>
                      <a:pt x="503" y="1"/>
                    </a:lnTo>
                    <a:close/>
                  </a:path>
                </a:pathLst>
              </a:custGeom>
              <a:solidFill>
                <a:srgbClr val="068D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" name="Google Shape;3617;p22"/>
              <p:cNvSpPr/>
              <p:nvPr/>
            </p:nvSpPr>
            <p:spPr>
              <a:xfrm>
                <a:off x="2281675" y="4640675"/>
                <a:ext cx="125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503" y="285"/>
                    </a:lnTo>
                    <a:lnTo>
                      <a:pt x="503" y="1"/>
                    </a:lnTo>
                    <a:close/>
                  </a:path>
                </a:pathLst>
              </a:custGeom>
              <a:solidFill>
                <a:srgbClr val="068D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8" name="Google Shape;3618;p22"/>
              <p:cNvSpPr/>
              <p:nvPr/>
            </p:nvSpPr>
            <p:spPr>
              <a:xfrm>
                <a:off x="2281675" y="4671425"/>
                <a:ext cx="125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87" extrusionOk="0">
                    <a:moveTo>
                      <a:pt x="1" y="1"/>
                    </a:moveTo>
                    <a:lnTo>
                      <a:pt x="1" y="287"/>
                    </a:lnTo>
                    <a:lnTo>
                      <a:pt x="503" y="287"/>
                    </a:lnTo>
                    <a:lnTo>
                      <a:pt x="503" y="1"/>
                    </a:lnTo>
                    <a:close/>
                  </a:path>
                </a:pathLst>
              </a:custGeom>
              <a:solidFill>
                <a:srgbClr val="068D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9" name="Google Shape;3619;p22"/>
              <p:cNvSpPr/>
              <p:nvPr/>
            </p:nvSpPr>
            <p:spPr>
              <a:xfrm>
                <a:off x="2281675" y="4702200"/>
                <a:ext cx="125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503" y="285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068D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0" name="Google Shape;3620;p22"/>
              <p:cNvSpPr/>
              <p:nvPr/>
            </p:nvSpPr>
            <p:spPr>
              <a:xfrm>
                <a:off x="2281675" y="4732900"/>
                <a:ext cx="125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503" y="285"/>
                    </a:lnTo>
                    <a:lnTo>
                      <a:pt x="503" y="1"/>
                    </a:lnTo>
                    <a:close/>
                  </a:path>
                </a:pathLst>
              </a:custGeom>
              <a:solidFill>
                <a:srgbClr val="068D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1" name="Google Shape;3621;p22"/>
              <p:cNvSpPr/>
              <p:nvPr/>
            </p:nvSpPr>
            <p:spPr>
              <a:xfrm>
                <a:off x="2281675" y="4763650"/>
                <a:ext cx="125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503" y="285"/>
                    </a:lnTo>
                    <a:lnTo>
                      <a:pt x="503" y="1"/>
                    </a:lnTo>
                    <a:close/>
                  </a:path>
                </a:pathLst>
              </a:custGeom>
              <a:solidFill>
                <a:srgbClr val="068D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2" name="Google Shape;3622;p22"/>
              <p:cNvSpPr/>
              <p:nvPr/>
            </p:nvSpPr>
            <p:spPr>
              <a:xfrm>
                <a:off x="2281675" y="4794400"/>
                <a:ext cx="125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503" y="285"/>
                    </a:lnTo>
                    <a:lnTo>
                      <a:pt x="503" y="1"/>
                    </a:lnTo>
                    <a:close/>
                  </a:path>
                </a:pathLst>
              </a:custGeom>
              <a:solidFill>
                <a:srgbClr val="068D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3" name="Google Shape;3623;p22"/>
              <p:cNvSpPr/>
              <p:nvPr/>
            </p:nvSpPr>
            <p:spPr>
              <a:xfrm>
                <a:off x="2281675" y="4825125"/>
                <a:ext cx="125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503" y="285"/>
                    </a:lnTo>
                    <a:lnTo>
                      <a:pt x="503" y="1"/>
                    </a:lnTo>
                    <a:close/>
                  </a:path>
                </a:pathLst>
              </a:custGeom>
              <a:solidFill>
                <a:srgbClr val="068D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4" name="Google Shape;3624;p22"/>
              <p:cNvSpPr/>
              <p:nvPr/>
            </p:nvSpPr>
            <p:spPr>
              <a:xfrm>
                <a:off x="2281675" y="4855875"/>
                <a:ext cx="125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87" extrusionOk="0">
                    <a:moveTo>
                      <a:pt x="1" y="1"/>
                    </a:moveTo>
                    <a:lnTo>
                      <a:pt x="1" y="287"/>
                    </a:lnTo>
                    <a:lnTo>
                      <a:pt x="503" y="287"/>
                    </a:lnTo>
                    <a:lnTo>
                      <a:pt x="503" y="1"/>
                    </a:lnTo>
                    <a:close/>
                  </a:path>
                </a:pathLst>
              </a:custGeom>
              <a:solidFill>
                <a:srgbClr val="068D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5" name="Google Shape;3625;p22"/>
              <p:cNvSpPr/>
              <p:nvPr/>
            </p:nvSpPr>
            <p:spPr>
              <a:xfrm>
                <a:off x="2281675" y="4886600"/>
                <a:ext cx="125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87" extrusionOk="0">
                    <a:moveTo>
                      <a:pt x="1" y="1"/>
                    </a:moveTo>
                    <a:lnTo>
                      <a:pt x="1" y="286"/>
                    </a:lnTo>
                    <a:lnTo>
                      <a:pt x="503" y="286"/>
                    </a:lnTo>
                    <a:lnTo>
                      <a:pt x="503" y="1"/>
                    </a:lnTo>
                    <a:close/>
                  </a:path>
                </a:pathLst>
              </a:custGeom>
              <a:solidFill>
                <a:srgbClr val="068D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6" name="Google Shape;3626;p22"/>
              <p:cNvSpPr/>
              <p:nvPr/>
            </p:nvSpPr>
            <p:spPr>
              <a:xfrm>
                <a:off x="2281675" y="4917350"/>
                <a:ext cx="125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503" y="285"/>
                    </a:lnTo>
                    <a:lnTo>
                      <a:pt x="503" y="1"/>
                    </a:lnTo>
                    <a:close/>
                  </a:path>
                </a:pathLst>
              </a:custGeom>
              <a:solidFill>
                <a:srgbClr val="068D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7" name="Google Shape;3627;p22"/>
              <p:cNvSpPr/>
              <p:nvPr/>
            </p:nvSpPr>
            <p:spPr>
              <a:xfrm>
                <a:off x="2281675" y="4948100"/>
                <a:ext cx="125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503" y="285"/>
                    </a:lnTo>
                    <a:lnTo>
                      <a:pt x="503" y="1"/>
                    </a:lnTo>
                    <a:close/>
                  </a:path>
                </a:pathLst>
              </a:custGeom>
              <a:solidFill>
                <a:srgbClr val="068D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8" name="Google Shape;3628;p22"/>
              <p:cNvSpPr/>
              <p:nvPr/>
            </p:nvSpPr>
            <p:spPr>
              <a:xfrm>
                <a:off x="2281675" y="4978850"/>
                <a:ext cx="125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503" y="285"/>
                    </a:lnTo>
                    <a:lnTo>
                      <a:pt x="503" y="1"/>
                    </a:lnTo>
                    <a:close/>
                  </a:path>
                </a:pathLst>
              </a:custGeom>
              <a:solidFill>
                <a:srgbClr val="068D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9" name="Google Shape;3629;p22"/>
              <p:cNvSpPr/>
              <p:nvPr/>
            </p:nvSpPr>
            <p:spPr>
              <a:xfrm>
                <a:off x="2281675" y="5009575"/>
                <a:ext cx="125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503" y="285"/>
                    </a:lnTo>
                    <a:lnTo>
                      <a:pt x="503" y="1"/>
                    </a:lnTo>
                    <a:close/>
                  </a:path>
                </a:pathLst>
              </a:custGeom>
              <a:solidFill>
                <a:srgbClr val="068D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0" name="Google Shape;3630;p22"/>
              <p:cNvSpPr/>
              <p:nvPr/>
            </p:nvSpPr>
            <p:spPr>
              <a:xfrm>
                <a:off x="2281675" y="5040325"/>
                <a:ext cx="125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87" extrusionOk="0">
                    <a:moveTo>
                      <a:pt x="1" y="1"/>
                    </a:moveTo>
                    <a:lnTo>
                      <a:pt x="1" y="286"/>
                    </a:lnTo>
                    <a:lnTo>
                      <a:pt x="503" y="286"/>
                    </a:lnTo>
                    <a:lnTo>
                      <a:pt x="503" y="1"/>
                    </a:lnTo>
                    <a:close/>
                  </a:path>
                </a:pathLst>
              </a:custGeom>
              <a:solidFill>
                <a:srgbClr val="068D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1" name="Google Shape;3631;p22"/>
              <p:cNvSpPr/>
              <p:nvPr/>
            </p:nvSpPr>
            <p:spPr>
              <a:xfrm>
                <a:off x="2281675" y="5071050"/>
                <a:ext cx="125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87" extrusionOk="0">
                    <a:moveTo>
                      <a:pt x="1" y="0"/>
                    </a:moveTo>
                    <a:lnTo>
                      <a:pt x="1" y="286"/>
                    </a:lnTo>
                    <a:lnTo>
                      <a:pt x="503" y="286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068D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2" name="Google Shape;3632;p22"/>
              <p:cNvSpPr/>
              <p:nvPr/>
            </p:nvSpPr>
            <p:spPr>
              <a:xfrm>
                <a:off x="2281675" y="5101800"/>
                <a:ext cx="125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503" y="285"/>
                    </a:lnTo>
                    <a:lnTo>
                      <a:pt x="503" y="1"/>
                    </a:lnTo>
                    <a:close/>
                  </a:path>
                </a:pathLst>
              </a:custGeom>
              <a:solidFill>
                <a:srgbClr val="068D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3" name="Google Shape;3633;p22"/>
              <p:cNvSpPr/>
              <p:nvPr/>
            </p:nvSpPr>
            <p:spPr>
              <a:xfrm>
                <a:off x="3231250" y="3132925"/>
                <a:ext cx="593350" cy="2010575"/>
              </a:xfrm>
              <a:custGeom>
                <a:avLst/>
                <a:gdLst/>
                <a:ahLst/>
                <a:cxnLst/>
                <a:rect l="l" t="t" r="r" b="b"/>
                <a:pathLst>
                  <a:path w="23734" h="80423" extrusionOk="0">
                    <a:moveTo>
                      <a:pt x="1" y="0"/>
                    </a:moveTo>
                    <a:lnTo>
                      <a:pt x="1" y="80422"/>
                    </a:lnTo>
                    <a:lnTo>
                      <a:pt x="23733" y="80422"/>
                    </a:lnTo>
                    <a:lnTo>
                      <a:pt x="2373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4" name="Google Shape;3634;p22"/>
              <p:cNvSpPr/>
              <p:nvPr/>
            </p:nvSpPr>
            <p:spPr>
              <a:xfrm>
                <a:off x="3795550" y="3132925"/>
                <a:ext cx="29050" cy="2010575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80423" extrusionOk="0">
                    <a:moveTo>
                      <a:pt x="1" y="0"/>
                    </a:moveTo>
                    <a:lnTo>
                      <a:pt x="1" y="80422"/>
                    </a:lnTo>
                    <a:lnTo>
                      <a:pt x="1161" y="80422"/>
                    </a:lnTo>
                    <a:lnTo>
                      <a:pt x="1161" y="0"/>
                    </a:ln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28627"/>
                      <a:alpha val="52510"/>
                    </a:srgbClr>
                  </a:gs>
                  <a:gs pos="100000">
                    <a:srgbClr val="FFFFFF">
                      <a:alpha val="52549"/>
                      <a:alpha val="52510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5" name="Google Shape;3635;p22"/>
              <p:cNvSpPr/>
              <p:nvPr/>
            </p:nvSpPr>
            <p:spPr>
              <a:xfrm>
                <a:off x="3231125" y="3132925"/>
                <a:ext cx="564475" cy="2010450"/>
              </a:xfrm>
              <a:custGeom>
                <a:avLst/>
                <a:gdLst/>
                <a:ahLst/>
                <a:cxnLst/>
                <a:rect l="l" t="t" r="r" b="b"/>
                <a:pathLst>
                  <a:path w="22579" h="80418" extrusionOk="0">
                    <a:moveTo>
                      <a:pt x="3613" y="3559"/>
                    </a:moveTo>
                    <a:lnTo>
                      <a:pt x="3613" y="7136"/>
                    </a:lnTo>
                    <a:lnTo>
                      <a:pt x="2329" y="7136"/>
                    </a:lnTo>
                    <a:lnTo>
                      <a:pt x="2329" y="3559"/>
                    </a:lnTo>
                    <a:close/>
                    <a:moveTo>
                      <a:pt x="6254" y="3559"/>
                    </a:moveTo>
                    <a:lnTo>
                      <a:pt x="6254" y="7136"/>
                    </a:lnTo>
                    <a:lnTo>
                      <a:pt x="3846" y="7136"/>
                    </a:lnTo>
                    <a:lnTo>
                      <a:pt x="3846" y="3559"/>
                    </a:lnTo>
                    <a:close/>
                    <a:moveTo>
                      <a:pt x="7773" y="3559"/>
                    </a:moveTo>
                    <a:lnTo>
                      <a:pt x="7773" y="7136"/>
                    </a:lnTo>
                    <a:lnTo>
                      <a:pt x="6489" y="7136"/>
                    </a:lnTo>
                    <a:lnTo>
                      <a:pt x="6489" y="3559"/>
                    </a:lnTo>
                    <a:close/>
                    <a:moveTo>
                      <a:pt x="10416" y="3559"/>
                    </a:moveTo>
                    <a:lnTo>
                      <a:pt x="10416" y="7136"/>
                    </a:lnTo>
                    <a:lnTo>
                      <a:pt x="8007" y="7136"/>
                    </a:lnTo>
                    <a:lnTo>
                      <a:pt x="8007" y="3559"/>
                    </a:lnTo>
                    <a:close/>
                    <a:moveTo>
                      <a:pt x="11933" y="3559"/>
                    </a:moveTo>
                    <a:lnTo>
                      <a:pt x="11933" y="7136"/>
                    </a:lnTo>
                    <a:lnTo>
                      <a:pt x="10648" y="7136"/>
                    </a:lnTo>
                    <a:lnTo>
                      <a:pt x="10648" y="3559"/>
                    </a:lnTo>
                    <a:close/>
                    <a:moveTo>
                      <a:pt x="14574" y="3559"/>
                    </a:moveTo>
                    <a:lnTo>
                      <a:pt x="14574" y="7136"/>
                    </a:lnTo>
                    <a:lnTo>
                      <a:pt x="12167" y="7136"/>
                    </a:lnTo>
                    <a:lnTo>
                      <a:pt x="12167" y="3559"/>
                    </a:lnTo>
                    <a:close/>
                    <a:moveTo>
                      <a:pt x="16094" y="3559"/>
                    </a:moveTo>
                    <a:lnTo>
                      <a:pt x="16094" y="7136"/>
                    </a:lnTo>
                    <a:lnTo>
                      <a:pt x="14810" y="7136"/>
                    </a:lnTo>
                    <a:lnTo>
                      <a:pt x="14810" y="3559"/>
                    </a:lnTo>
                    <a:close/>
                    <a:moveTo>
                      <a:pt x="18735" y="3559"/>
                    </a:moveTo>
                    <a:lnTo>
                      <a:pt x="18735" y="7136"/>
                    </a:lnTo>
                    <a:lnTo>
                      <a:pt x="16328" y="7136"/>
                    </a:lnTo>
                    <a:lnTo>
                      <a:pt x="16328" y="3559"/>
                    </a:lnTo>
                    <a:close/>
                    <a:moveTo>
                      <a:pt x="20252" y="3559"/>
                    </a:moveTo>
                    <a:lnTo>
                      <a:pt x="20252" y="7136"/>
                    </a:lnTo>
                    <a:lnTo>
                      <a:pt x="18968" y="7136"/>
                    </a:lnTo>
                    <a:lnTo>
                      <a:pt x="18968" y="3559"/>
                    </a:lnTo>
                    <a:close/>
                    <a:moveTo>
                      <a:pt x="3613" y="7370"/>
                    </a:moveTo>
                    <a:lnTo>
                      <a:pt x="3613" y="10947"/>
                    </a:lnTo>
                    <a:lnTo>
                      <a:pt x="2329" y="10947"/>
                    </a:lnTo>
                    <a:lnTo>
                      <a:pt x="2329" y="7370"/>
                    </a:lnTo>
                    <a:close/>
                    <a:moveTo>
                      <a:pt x="6254" y="7372"/>
                    </a:moveTo>
                    <a:lnTo>
                      <a:pt x="6254" y="10950"/>
                    </a:lnTo>
                    <a:lnTo>
                      <a:pt x="3846" y="10950"/>
                    </a:lnTo>
                    <a:lnTo>
                      <a:pt x="3846" y="7372"/>
                    </a:lnTo>
                    <a:close/>
                    <a:moveTo>
                      <a:pt x="7773" y="7372"/>
                    </a:moveTo>
                    <a:lnTo>
                      <a:pt x="7773" y="10950"/>
                    </a:lnTo>
                    <a:lnTo>
                      <a:pt x="6489" y="10950"/>
                    </a:lnTo>
                    <a:lnTo>
                      <a:pt x="6489" y="7372"/>
                    </a:lnTo>
                    <a:close/>
                    <a:moveTo>
                      <a:pt x="10416" y="7372"/>
                    </a:moveTo>
                    <a:lnTo>
                      <a:pt x="10416" y="10950"/>
                    </a:lnTo>
                    <a:lnTo>
                      <a:pt x="8007" y="10950"/>
                    </a:lnTo>
                    <a:lnTo>
                      <a:pt x="8007" y="7372"/>
                    </a:lnTo>
                    <a:close/>
                    <a:moveTo>
                      <a:pt x="11933" y="7372"/>
                    </a:moveTo>
                    <a:lnTo>
                      <a:pt x="11933" y="10950"/>
                    </a:lnTo>
                    <a:lnTo>
                      <a:pt x="10648" y="10950"/>
                    </a:lnTo>
                    <a:lnTo>
                      <a:pt x="10648" y="7372"/>
                    </a:lnTo>
                    <a:close/>
                    <a:moveTo>
                      <a:pt x="14574" y="7372"/>
                    </a:moveTo>
                    <a:lnTo>
                      <a:pt x="14574" y="10950"/>
                    </a:lnTo>
                    <a:lnTo>
                      <a:pt x="12167" y="10950"/>
                    </a:lnTo>
                    <a:lnTo>
                      <a:pt x="12167" y="7372"/>
                    </a:lnTo>
                    <a:close/>
                    <a:moveTo>
                      <a:pt x="16094" y="7372"/>
                    </a:moveTo>
                    <a:lnTo>
                      <a:pt x="16094" y="10950"/>
                    </a:lnTo>
                    <a:lnTo>
                      <a:pt x="14810" y="10950"/>
                    </a:lnTo>
                    <a:lnTo>
                      <a:pt x="14810" y="7372"/>
                    </a:lnTo>
                    <a:close/>
                    <a:moveTo>
                      <a:pt x="18734" y="7372"/>
                    </a:moveTo>
                    <a:lnTo>
                      <a:pt x="18734" y="10950"/>
                    </a:lnTo>
                    <a:lnTo>
                      <a:pt x="16327" y="10950"/>
                    </a:lnTo>
                    <a:lnTo>
                      <a:pt x="16327" y="7372"/>
                    </a:lnTo>
                    <a:close/>
                    <a:moveTo>
                      <a:pt x="20252" y="7372"/>
                    </a:moveTo>
                    <a:lnTo>
                      <a:pt x="20252" y="10950"/>
                    </a:lnTo>
                    <a:lnTo>
                      <a:pt x="18968" y="10950"/>
                    </a:lnTo>
                    <a:lnTo>
                      <a:pt x="18968" y="7372"/>
                    </a:lnTo>
                    <a:close/>
                    <a:moveTo>
                      <a:pt x="3613" y="11183"/>
                    </a:moveTo>
                    <a:lnTo>
                      <a:pt x="3613" y="14760"/>
                    </a:lnTo>
                    <a:lnTo>
                      <a:pt x="2329" y="14760"/>
                    </a:lnTo>
                    <a:lnTo>
                      <a:pt x="2329" y="11183"/>
                    </a:lnTo>
                    <a:close/>
                    <a:moveTo>
                      <a:pt x="6254" y="11183"/>
                    </a:moveTo>
                    <a:lnTo>
                      <a:pt x="6254" y="14760"/>
                    </a:lnTo>
                    <a:lnTo>
                      <a:pt x="3846" y="14760"/>
                    </a:lnTo>
                    <a:lnTo>
                      <a:pt x="3846" y="11183"/>
                    </a:lnTo>
                    <a:close/>
                    <a:moveTo>
                      <a:pt x="14574" y="11183"/>
                    </a:moveTo>
                    <a:lnTo>
                      <a:pt x="14574" y="14760"/>
                    </a:lnTo>
                    <a:lnTo>
                      <a:pt x="12167" y="14760"/>
                    </a:lnTo>
                    <a:lnTo>
                      <a:pt x="12167" y="11183"/>
                    </a:lnTo>
                    <a:close/>
                    <a:moveTo>
                      <a:pt x="16094" y="11183"/>
                    </a:moveTo>
                    <a:lnTo>
                      <a:pt x="16094" y="14760"/>
                    </a:lnTo>
                    <a:lnTo>
                      <a:pt x="14810" y="14760"/>
                    </a:lnTo>
                    <a:lnTo>
                      <a:pt x="14810" y="11183"/>
                    </a:lnTo>
                    <a:close/>
                    <a:moveTo>
                      <a:pt x="18734" y="11183"/>
                    </a:moveTo>
                    <a:lnTo>
                      <a:pt x="18734" y="14760"/>
                    </a:lnTo>
                    <a:lnTo>
                      <a:pt x="16327" y="14760"/>
                    </a:lnTo>
                    <a:lnTo>
                      <a:pt x="16327" y="11183"/>
                    </a:lnTo>
                    <a:close/>
                    <a:moveTo>
                      <a:pt x="7773" y="11183"/>
                    </a:moveTo>
                    <a:lnTo>
                      <a:pt x="7773" y="14761"/>
                    </a:lnTo>
                    <a:lnTo>
                      <a:pt x="6489" y="14761"/>
                    </a:lnTo>
                    <a:lnTo>
                      <a:pt x="6489" y="11183"/>
                    </a:lnTo>
                    <a:close/>
                    <a:moveTo>
                      <a:pt x="10416" y="11183"/>
                    </a:moveTo>
                    <a:lnTo>
                      <a:pt x="10416" y="14761"/>
                    </a:lnTo>
                    <a:lnTo>
                      <a:pt x="8007" y="14761"/>
                    </a:lnTo>
                    <a:lnTo>
                      <a:pt x="8007" y="11183"/>
                    </a:lnTo>
                    <a:close/>
                    <a:moveTo>
                      <a:pt x="11933" y="11183"/>
                    </a:moveTo>
                    <a:lnTo>
                      <a:pt x="11933" y="14761"/>
                    </a:lnTo>
                    <a:lnTo>
                      <a:pt x="10648" y="14761"/>
                    </a:lnTo>
                    <a:lnTo>
                      <a:pt x="10648" y="11183"/>
                    </a:lnTo>
                    <a:close/>
                    <a:moveTo>
                      <a:pt x="20252" y="11183"/>
                    </a:moveTo>
                    <a:lnTo>
                      <a:pt x="20252" y="14761"/>
                    </a:lnTo>
                    <a:lnTo>
                      <a:pt x="18968" y="14761"/>
                    </a:lnTo>
                    <a:lnTo>
                      <a:pt x="18968" y="11183"/>
                    </a:lnTo>
                    <a:close/>
                    <a:moveTo>
                      <a:pt x="3613" y="14995"/>
                    </a:moveTo>
                    <a:lnTo>
                      <a:pt x="3613" y="18572"/>
                    </a:lnTo>
                    <a:lnTo>
                      <a:pt x="2329" y="18572"/>
                    </a:lnTo>
                    <a:lnTo>
                      <a:pt x="2329" y="14995"/>
                    </a:lnTo>
                    <a:close/>
                    <a:moveTo>
                      <a:pt x="6254" y="14995"/>
                    </a:moveTo>
                    <a:lnTo>
                      <a:pt x="6254" y="18572"/>
                    </a:lnTo>
                    <a:lnTo>
                      <a:pt x="3846" y="18572"/>
                    </a:lnTo>
                    <a:lnTo>
                      <a:pt x="3846" y="14995"/>
                    </a:lnTo>
                    <a:close/>
                    <a:moveTo>
                      <a:pt x="7773" y="14995"/>
                    </a:moveTo>
                    <a:lnTo>
                      <a:pt x="7773" y="18572"/>
                    </a:lnTo>
                    <a:lnTo>
                      <a:pt x="6489" y="18572"/>
                    </a:lnTo>
                    <a:lnTo>
                      <a:pt x="6489" y="14995"/>
                    </a:lnTo>
                    <a:close/>
                    <a:moveTo>
                      <a:pt x="10416" y="14995"/>
                    </a:moveTo>
                    <a:lnTo>
                      <a:pt x="10416" y="18573"/>
                    </a:lnTo>
                    <a:lnTo>
                      <a:pt x="8007" y="18573"/>
                    </a:lnTo>
                    <a:lnTo>
                      <a:pt x="8007" y="14995"/>
                    </a:lnTo>
                    <a:close/>
                    <a:moveTo>
                      <a:pt x="11934" y="14995"/>
                    </a:moveTo>
                    <a:lnTo>
                      <a:pt x="11934" y="18573"/>
                    </a:lnTo>
                    <a:lnTo>
                      <a:pt x="10650" y="18573"/>
                    </a:lnTo>
                    <a:lnTo>
                      <a:pt x="10650" y="14995"/>
                    </a:lnTo>
                    <a:close/>
                    <a:moveTo>
                      <a:pt x="14574" y="14995"/>
                    </a:moveTo>
                    <a:lnTo>
                      <a:pt x="14574" y="18573"/>
                    </a:lnTo>
                    <a:lnTo>
                      <a:pt x="12167" y="18573"/>
                    </a:lnTo>
                    <a:lnTo>
                      <a:pt x="12167" y="14995"/>
                    </a:lnTo>
                    <a:close/>
                    <a:moveTo>
                      <a:pt x="16094" y="14995"/>
                    </a:moveTo>
                    <a:lnTo>
                      <a:pt x="16094" y="18573"/>
                    </a:lnTo>
                    <a:lnTo>
                      <a:pt x="14810" y="18573"/>
                    </a:lnTo>
                    <a:lnTo>
                      <a:pt x="14810" y="14995"/>
                    </a:lnTo>
                    <a:close/>
                    <a:moveTo>
                      <a:pt x="18734" y="14995"/>
                    </a:moveTo>
                    <a:lnTo>
                      <a:pt x="18734" y="18573"/>
                    </a:lnTo>
                    <a:lnTo>
                      <a:pt x="16327" y="18573"/>
                    </a:lnTo>
                    <a:lnTo>
                      <a:pt x="16327" y="14995"/>
                    </a:lnTo>
                    <a:close/>
                    <a:moveTo>
                      <a:pt x="20252" y="14995"/>
                    </a:moveTo>
                    <a:lnTo>
                      <a:pt x="20252" y="18573"/>
                    </a:lnTo>
                    <a:lnTo>
                      <a:pt x="18968" y="18573"/>
                    </a:lnTo>
                    <a:lnTo>
                      <a:pt x="18968" y="14995"/>
                    </a:lnTo>
                    <a:close/>
                    <a:moveTo>
                      <a:pt x="3613" y="18807"/>
                    </a:moveTo>
                    <a:lnTo>
                      <a:pt x="3613" y="22384"/>
                    </a:lnTo>
                    <a:lnTo>
                      <a:pt x="2329" y="22384"/>
                    </a:lnTo>
                    <a:lnTo>
                      <a:pt x="2329" y="18807"/>
                    </a:lnTo>
                    <a:close/>
                    <a:moveTo>
                      <a:pt x="6254" y="18807"/>
                    </a:moveTo>
                    <a:lnTo>
                      <a:pt x="6254" y="22384"/>
                    </a:lnTo>
                    <a:lnTo>
                      <a:pt x="3846" y="22384"/>
                    </a:lnTo>
                    <a:lnTo>
                      <a:pt x="3846" y="18807"/>
                    </a:lnTo>
                    <a:close/>
                    <a:moveTo>
                      <a:pt x="7773" y="18807"/>
                    </a:moveTo>
                    <a:lnTo>
                      <a:pt x="7773" y="22384"/>
                    </a:lnTo>
                    <a:lnTo>
                      <a:pt x="6489" y="22384"/>
                    </a:lnTo>
                    <a:lnTo>
                      <a:pt x="6489" y="18807"/>
                    </a:lnTo>
                    <a:close/>
                    <a:moveTo>
                      <a:pt x="10416" y="18807"/>
                    </a:moveTo>
                    <a:lnTo>
                      <a:pt x="10416" y="22384"/>
                    </a:lnTo>
                    <a:lnTo>
                      <a:pt x="8007" y="22384"/>
                    </a:lnTo>
                    <a:lnTo>
                      <a:pt x="8007" y="18807"/>
                    </a:lnTo>
                    <a:close/>
                    <a:moveTo>
                      <a:pt x="11934" y="18807"/>
                    </a:moveTo>
                    <a:lnTo>
                      <a:pt x="11934" y="22384"/>
                    </a:lnTo>
                    <a:lnTo>
                      <a:pt x="10650" y="22384"/>
                    </a:lnTo>
                    <a:lnTo>
                      <a:pt x="10650" y="18807"/>
                    </a:lnTo>
                    <a:close/>
                    <a:moveTo>
                      <a:pt x="14574" y="18807"/>
                    </a:moveTo>
                    <a:lnTo>
                      <a:pt x="14574" y="22384"/>
                    </a:lnTo>
                    <a:lnTo>
                      <a:pt x="12167" y="22384"/>
                    </a:lnTo>
                    <a:lnTo>
                      <a:pt x="12167" y="18807"/>
                    </a:lnTo>
                    <a:close/>
                    <a:moveTo>
                      <a:pt x="16094" y="18807"/>
                    </a:moveTo>
                    <a:lnTo>
                      <a:pt x="16094" y="22384"/>
                    </a:lnTo>
                    <a:lnTo>
                      <a:pt x="14810" y="22384"/>
                    </a:lnTo>
                    <a:lnTo>
                      <a:pt x="14810" y="18807"/>
                    </a:lnTo>
                    <a:close/>
                    <a:moveTo>
                      <a:pt x="18734" y="18807"/>
                    </a:moveTo>
                    <a:lnTo>
                      <a:pt x="18734" y="22384"/>
                    </a:lnTo>
                    <a:lnTo>
                      <a:pt x="16327" y="22384"/>
                    </a:lnTo>
                    <a:lnTo>
                      <a:pt x="16327" y="18807"/>
                    </a:lnTo>
                    <a:close/>
                    <a:moveTo>
                      <a:pt x="20252" y="18807"/>
                    </a:moveTo>
                    <a:lnTo>
                      <a:pt x="20252" y="22384"/>
                    </a:lnTo>
                    <a:lnTo>
                      <a:pt x="18968" y="22384"/>
                    </a:lnTo>
                    <a:lnTo>
                      <a:pt x="18968" y="18807"/>
                    </a:lnTo>
                    <a:close/>
                    <a:moveTo>
                      <a:pt x="3613" y="22618"/>
                    </a:moveTo>
                    <a:lnTo>
                      <a:pt x="3613" y="26196"/>
                    </a:lnTo>
                    <a:lnTo>
                      <a:pt x="2329" y="26196"/>
                    </a:lnTo>
                    <a:lnTo>
                      <a:pt x="2329" y="22618"/>
                    </a:lnTo>
                    <a:close/>
                    <a:moveTo>
                      <a:pt x="6254" y="22618"/>
                    </a:moveTo>
                    <a:lnTo>
                      <a:pt x="6254" y="26196"/>
                    </a:lnTo>
                    <a:lnTo>
                      <a:pt x="3846" y="26196"/>
                    </a:lnTo>
                    <a:lnTo>
                      <a:pt x="3846" y="22618"/>
                    </a:lnTo>
                    <a:close/>
                    <a:moveTo>
                      <a:pt x="7773" y="22618"/>
                    </a:moveTo>
                    <a:lnTo>
                      <a:pt x="7773" y="26196"/>
                    </a:lnTo>
                    <a:lnTo>
                      <a:pt x="6489" y="26196"/>
                    </a:lnTo>
                    <a:lnTo>
                      <a:pt x="6489" y="22618"/>
                    </a:lnTo>
                    <a:close/>
                    <a:moveTo>
                      <a:pt x="10416" y="22618"/>
                    </a:moveTo>
                    <a:lnTo>
                      <a:pt x="10416" y="26196"/>
                    </a:lnTo>
                    <a:lnTo>
                      <a:pt x="8007" y="26196"/>
                    </a:lnTo>
                    <a:lnTo>
                      <a:pt x="8007" y="22618"/>
                    </a:lnTo>
                    <a:close/>
                    <a:moveTo>
                      <a:pt x="11934" y="22618"/>
                    </a:moveTo>
                    <a:lnTo>
                      <a:pt x="11934" y="26196"/>
                    </a:lnTo>
                    <a:lnTo>
                      <a:pt x="10650" y="26196"/>
                    </a:lnTo>
                    <a:lnTo>
                      <a:pt x="10650" y="22618"/>
                    </a:lnTo>
                    <a:close/>
                    <a:moveTo>
                      <a:pt x="14574" y="22618"/>
                    </a:moveTo>
                    <a:lnTo>
                      <a:pt x="14574" y="26196"/>
                    </a:lnTo>
                    <a:lnTo>
                      <a:pt x="12167" y="26196"/>
                    </a:lnTo>
                    <a:lnTo>
                      <a:pt x="12167" y="22618"/>
                    </a:lnTo>
                    <a:close/>
                    <a:moveTo>
                      <a:pt x="16094" y="22618"/>
                    </a:moveTo>
                    <a:lnTo>
                      <a:pt x="16094" y="26196"/>
                    </a:lnTo>
                    <a:lnTo>
                      <a:pt x="14810" y="26196"/>
                    </a:lnTo>
                    <a:lnTo>
                      <a:pt x="14810" y="22618"/>
                    </a:lnTo>
                    <a:close/>
                    <a:moveTo>
                      <a:pt x="18734" y="22618"/>
                    </a:moveTo>
                    <a:lnTo>
                      <a:pt x="18734" y="26196"/>
                    </a:lnTo>
                    <a:lnTo>
                      <a:pt x="16327" y="26196"/>
                    </a:lnTo>
                    <a:lnTo>
                      <a:pt x="16327" y="22618"/>
                    </a:lnTo>
                    <a:close/>
                    <a:moveTo>
                      <a:pt x="20252" y="22618"/>
                    </a:moveTo>
                    <a:lnTo>
                      <a:pt x="20252" y="26196"/>
                    </a:lnTo>
                    <a:lnTo>
                      <a:pt x="18968" y="26196"/>
                    </a:lnTo>
                    <a:lnTo>
                      <a:pt x="18968" y="22618"/>
                    </a:lnTo>
                    <a:close/>
                    <a:moveTo>
                      <a:pt x="3613" y="26431"/>
                    </a:moveTo>
                    <a:lnTo>
                      <a:pt x="3613" y="30008"/>
                    </a:lnTo>
                    <a:lnTo>
                      <a:pt x="2329" y="30008"/>
                    </a:lnTo>
                    <a:lnTo>
                      <a:pt x="2329" y="26431"/>
                    </a:lnTo>
                    <a:close/>
                    <a:moveTo>
                      <a:pt x="6254" y="26431"/>
                    </a:moveTo>
                    <a:lnTo>
                      <a:pt x="6254" y="30008"/>
                    </a:lnTo>
                    <a:lnTo>
                      <a:pt x="3846" y="30008"/>
                    </a:lnTo>
                    <a:lnTo>
                      <a:pt x="3846" y="26431"/>
                    </a:lnTo>
                    <a:close/>
                    <a:moveTo>
                      <a:pt x="7773" y="26431"/>
                    </a:moveTo>
                    <a:lnTo>
                      <a:pt x="7773" y="30008"/>
                    </a:lnTo>
                    <a:lnTo>
                      <a:pt x="6489" y="30008"/>
                    </a:lnTo>
                    <a:lnTo>
                      <a:pt x="6489" y="26431"/>
                    </a:lnTo>
                    <a:close/>
                    <a:moveTo>
                      <a:pt x="10416" y="26431"/>
                    </a:moveTo>
                    <a:lnTo>
                      <a:pt x="10416" y="30008"/>
                    </a:lnTo>
                    <a:lnTo>
                      <a:pt x="8007" y="30008"/>
                    </a:lnTo>
                    <a:lnTo>
                      <a:pt x="8007" y="26431"/>
                    </a:lnTo>
                    <a:close/>
                    <a:moveTo>
                      <a:pt x="11934" y="26431"/>
                    </a:moveTo>
                    <a:lnTo>
                      <a:pt x="11934" y="30008"/>
                    </a:lnTo>
                    <a:lnTo>
                      <a:pt x="10650" y="30008"/>
                    </a:lnTo>
                    <a:lnTo>
                      <a:pt x="10650" y="26431"/>
                    </a:lnTo>
                    <a:close/>
                    <a:moveTo>
                      <a:pt x="14574" y="26431"/>
                    </a:moveTo>
                    <a:lnTo>
                      <a:pt x="14574" y="30008"/>
                    </a:lnTo>
                    <a:lnTo>
                      <a:pt x="12167" y="30008"/>
                    </a:lnTo>
                    <a:lnTo>
                      <a:pt x="12167" y="26431"/>
                    </a:lnTo>
                    <a:close/>
                    <a:moveTo>
                      <a:pt x="16094" y="26431"/>
                    </a:moveTo>
                    <a:lnTo>
                      <a:pt x="16094" y="30008"/>
                    </a:lnTo>
                    <a:lnTo>
                      <a:pt x="14810" y="30008"/>
                    </a:lnTo>
                    <a:lnTo>
                      <a:pt x="14810" y="26431"/>
                    </a:lnTo>
                    <a:close/>
                    <a:moveTo>
                      <a:pt x="18734" y="26431"/>
                    </a:moveTo>
                    <a:lnTo>
                      <a:pt x="18734" y="30008"/>
                    </a:lnTo>
                    <a:lnTo>
                      <a:pt x="16327" y="30008"/>
                    </a:lnTo>
                    <a:lnTo>
                      <a:pt x="16327" y="26431"/>
                    </a:lnTo>
                    <a:close/>
                    <a:moveTo>
                      <a:pt x="20252" y="26431"/>
                    </a:moveTo>
                    <a:lnTo>
                      <a:pt x="20252" y="30008"/>
                    </a:lnTo>
                    <a:lnTo>
                      <a:pt x="18968" y="30008"/>
                    </a:lnTo>
                    <a:lnTo>
                      <a:pt x="18968" y="26431"/>
                    </a:lnTo>
                    <a:close/>
                    <a:moveTo>
                      <a:pt x="3613" y="30242"/>
                    </a:moveTo>
                    <a:lnTo>
                      <a:pt x="3613" y="33820"/>
                    </a:lnTo>
                    <a:lnTo>
                      <a:pt x="2329" y="33820"/>
                    </a:lnTo>
                    <a:lnTo>
                      <a:pt x="2329" y="30242"/>
                    </a:lnTo>
                    <a:close/>
                    <a:moveTo>
                      <a:pt x="6254" y="30242"/>
                    </a:moveTo>
                    <a:lnTo>
                      <a:pt x="6254" y="33820"/>
                    </a:lnTo>
                    <a:lnTo>
                      <a:pt x="3846" y="33820"/>
                    </a:lnTo>
                    <a:lnTo>
                      <a:pt x="3846" y="30242"/>
                    </a:lnTo>
                    <a:close/>
                    <a:moveTo>
                      <a:pt x="7773" y="30242"/>
                    </a:moveTo>
                    <a:lnTo>
                      <a:pt x="7773" y="33820"/>
                    </a:lnTo>
                    <a:lnTo>
                      <a:pt x="6489" y="33820"/>
                    </a:lnTo>
                    <a:lnTo>
                      <a:pt x="6489" y="30242"/>
                    </a:lnTo>
                    <a:close/>
                    <a:moveTo>
                      <a:pt x="10416" y="30242"/>
                    </a:moveTo>
                    <a:lnTo>
                      <a:pt x="10416" y="33820"/>
                    </a:lnTo>
                    <a:lnTo>
                      <a:pt x="8007" y="33820"/>
                    </a:lnTo>
                    <a:lnTo>
                      <a:pt x="8007" y="30242"/>
                    </a:lnTo>
                    <a:close/>
                    <a:moveTo>
                      <a:pt x="11934" y="30244"/>
                    </a:moveTo>
                    <a:lnTo>
                      <a:pt x="11934" y="33821"/>
                    </a:lnTo>
                    <a:lnTo>
                      <a:pt x="10650" y="33821"/>
                    </a:lnTo>
                    <a:lnTo>
                      <a:pt x="10650" y="30244"/>
                    </a:lnTo>
                    <a:close/>
                    <a:moveTo>
                      <a:pt x="14574" y="30244"/>
                    </a:moveTo>
                    <a:lnTo>
                      <a:pt x="14574" y="33821"/>
                    </a:lnTo>
                    <a:lnTo>
                      <a:pt x="12167" y="33821"/>
                    </a:lnTo>
                    <a:lnTo>
                      <a:pt x="12167" y="30244"/>
                    </a:lnTo>
                    <a:close/>
                    <a:moveTo>
                      <a:pt x="16094" y="30244"/>
                    </a:moveTo>
                    <a:lnTo>
                      <a:pt x="16094" y="33821"/>
                    </a:lnTo>
                    <a:lnTo>
                      <a:pt x="14810" y="33821"/>
                    </a:lnTo>
                    <a:lnTo>
                      <a:pt x="14810" y="30244"/>
                    </a:lnTo>
                    <a:close/>
                    <a:moveTo>
                      <a:pt x="18734" y="30244"/>
                    </a:moveTo>
                    <a:lnTo>
                      <a:pt x="18734" y="33821"/>
                    </a:lnTo>
                    <a:lnTo>
                      <a:pt x="16327" y="33821"/>
                    </a:lnTo>
                    <a:lnTo>
                      <a:pt x="16327" y="30244"/>
                    </a:lnTo>
                    <a:close/>
                    <a:moveTo>
                      <a:pt x="20252" y="30244"/>
                    </a:moveTo>
                    <a:lnTo>
                      <a:pt x="20252" y="33821"/>
                    </a:lnTo>
                    <a:lnTo>
                      <a:pt x="18968" y="33821"/>
                    </a:lnTo>
                    <a:lnTo>
                      <a:pt x="18968" y="30244"/>
                    </a:lnTo>
                    <a:close/>
                    <a:moveTo>
                      <a:pt x="3613" y="34054"/>
                    </a:moveTo>
                    <a:lnTo>
                      <a:pt x="3613" y="37631"/>
                    </a:lnTo>
                    <a:lnTo>
                      <a:pt x="2329" y="37631"/>
                    </a:lnTo>
                    <a:lnTo>
                      <a:pt x="2329" y="34054"/>
                    </a:lnTo>
                    <a:close/>
                    <a:moveTo>
                      <a:pt x="6254" y="34054"/>
                    </a:moveTo>
                    <a:lnTo>
                      <a:pt x="6254" y="37631"/>
                    </a:lnTo>
                    <a:lnTo>
                      <a:pt x="3846" y="37631"/>
                    </a:lnTo>
                    <a:lnTo>
                      <a:pt x="3846" y="34054"/>
                    </a:lnTo>
                    <a:close/>
                    <a:moveTo>
                      <a:pt x="7773" y="34054"/>
                    </a:moveTo>
                    <a:lnTo>
                      <a:pt x="7773" y="37631"/>
                    </a:lnTo>
                    <a:lnTo>
                      <a:pt x="6489" y="37631"/>
                    </a:lnTo>
                    <a:lnTo>
                      <a:pt x="6489" y="34054"/>
                    </a:lnTo>
                    <a:close/>
                    <a:moveTo>
                      <a:pt x="10416" y="34054"/>
                    </a:moveTo>
                    <a:lnTo>
                      <a:pt x="10416" y="37631"/>
                    </a:lnTo>
                    <a:lnTo>
                      <a:pt x="8007" y="37631"/>
                    </a:lnTo>
                    <a:lnTo>
                      <a:pt x="8007" y="34054"/>
                    </a:lnTo>
                    <a:close/>
                    <a:moveTo>
                      <a:pt x="11934" y="34055"/>
                    </a:moveTo>
                    <a:lnTo>
                      <a:pt x="11934" y="37632"/>
                    </a:lnTo>
                    <a:lnTo>
                      <a:pt x="10650" y="37632"/>
                    </a:lnTo>
                    <a:lnTo>
                      <a:pt x="10650" y="34055"/>
                    </a:lnTo>
                    <a:close/>
                    <a:moveTo>
                      <a:pt x="14574" y="34055"/>
                    </a:moveTo>
                    <a:lnTo>
                      <a:pt x="14574" y="37632"/>
                    </a:lnTo>
                    <a:lnTo>
                      <a:pt x="12167" y="37632"/>
                    </a:lnTo>
                    <a:lnTo>
                      <a:pt x="12167" y="34055"/>
                    </a:lnTo>
                    <a:close/>
                    <a:moveTo>
                      <a:pt x="16094" y="34055"/>
                    </a:moveTo>
                    <a:lnTo>
                      <a:pt x="16094" y="37632"/>
                    </a:lnTo>
                    <a:lnTo>
                      <a:pt x="14810" y="37632"/>
                    </a:lnTo>
                    <a:lnTo>
                      <a:pt x="14810" y="34055"/>
                    </a:lnTo>
                    <a:close/>
                    <a:moveTo>
                      <a:pt x="18734" y="34055"/>
                    </a:moveTo>
                    <a:lnTo>
                      <a:pt x="18734" y="37632"/>
                    </a:lnTo>
                    <a:lnTo>
                      <a:pt x="16327" y="37632"/>
                    </a:lnTo>
                    <a:lnTo>
                      <a:pt x="16327" y="34055"/>
                    </a:lnTo>
                    <a:close/>
                    <a:moveTo>
                      <a:pt x="20252" y="34055"/>
                    </a:moveTo>
                    <a:lnTo>
                      <a:pt x="20252" y="37632"/>
                    </a:lnTo>
                    <a:lnTo>
                      <a:pt x="18968" y="37632"/>
                    </a:lnTo>
                    <a:lnTo>
                      <a:pt x="18968" y="34055"/>
                    </a:lnTo>
                    <a:close/>
                    <a:moveTo>
                      <a:pt x="3613" y="37868"/>
                    </a:moveTo>
                    <a:lnTo>
                      <a:pt x="3613" y="41444"/>
                    </a:lnTo>
                    <a:lnTo>
                      <a:pt x="2329" y="41444"/>
                    </a:lnTo>
                    <a:lnTo>
                      <a:pt x="2329" y="37868"/>
                    </a:lnTo>
                    <a:close/>
                    <a:moveTo>
                      <a:pt x="6254" y="37868"/>
                    </a:moveTo>
                    <a:lnTo>
                      <a:pt x="6254" y="41444"/>
                    </a:lnTo>
                    <a:lnTo>
                      <a:pt x="3846" y="41444"/>
                    </a:lnTo>
                    <a:lnTo>
                      <a:pt x="3846" y="37868"/>
                    </a:lnTo>
                    <a:close/>
                    <a:moveTo>
                      <a:pt x="7773" y="37868"/>
                    </a:moveTo>
                    <a:lnTo>
                      <a:pt x="7773" y="41444"/>
                    </a:lnTo>
                    <a:lnTo>
                      <a:pt x="6489" y="41444"/>
                    </a:lnTo>
                    <a:lnTo>
                      <a:pt x="6489" y="37868"/>
                    </a:lnTo>
                    <a:close/>
                    <a:moveTo>
                      <a:pt x="10416" y="37868"/>
                    </a:moveTo>
                    <a:lnTo>
                      <a:pt x="10416" y="41444"/>
                    </a:lnTo>
                    <a:lnTo>
                      <a:pt x="8007" y="41444"/>
                    </a:lnTo>
                    <a:lnTo>
                      <a:pt x="8007" y="37868"/>
                    </a:lnTo>
                    <a:close/>
                    <a:moveTo>
                      <a:pt x="11934" y="37868"/>
                    </a:moveTo>
                    <a:lnTo>
                      <a:pt x="11934" y="41444"/>
                    </a:lnTo>
                    <a:lnTo>
                      <a:pt x="10650" y="41444"/>
                    </a:lnTo>
                    <a:lnTo>
                      <a:pt x="10650" y="37868"/>
                    </a:lnTo>
                    <a:close/>
                    <a:moveTo>
                      <a:pt x="14574" y="37868"/>
                    </a:moveTo>
                    <a:lnTo>
                      <a:pt x="14574" y="41444"/>
                    </a:lnTo>
                    <a:lnTo>
                      <a:pt x="12167" y="41444"/>
                    </a:lnTo>
                    <a:lnTo>
                      <a:pt x="12167" y="37868"/>
                    </a:lnTo>
                    <a:close/>
                    <a:moveTo>
                      <a:pt x="16094" y="37868"/>
                    </a:moveTo>
                    <a:lnTo>
                      <a:pt x="16094" y="41444"/>
                    </a:lnTo>
                    <a:lnTo>
                      <a:pt x="14810" y="41444"/>
                    </a:lnTo>
                    <a:lnTo>
                      <a:pt x="14810" y="37868"/>
                    </a:lnTo>
                    <a:close/>
                    <a:moveTo>
                      <a:pt x="18734" y="37868"/>
                    </a:moveTo>
                    <a:lnTo>
                      <a:pt x="18734" y="41444"/>
                    </a:lnTo>
                    <a:lnTo>
                      <a:pt x="16327" y="41444"/>
                    </a:lnTo>
                    <a:lnTo>
                      <a:pt x="16327" y="37868"/>
                    </a:lnTo>
                    <a:close/>
                    <a:moveTo>
                      <a:pt x="20252" y="37868"/>
                    </a:moveTo>
                    <a:lnTo>
                      <a:pt x="20252" y="41444"/>
                    </a:lnTo>
                    <a:lnTo>
                      <a:pt x="18968" y="41444"/>
                    </a:lnTo>
                    <a:lnTo>
                      <a:pt x="18968" y="37868"/>
                    </a:lnTo>
                    <a:close/>
                    <a:moveTo>
                      <a:pt x="3613" y="41679"/>
                    </a:moveTo>
                    <a:lnTo>
                      <a:pt x="3613" y="45256"/>
                    </a:lnTo>
                    <a:lnTo>
                      <a:pt x="2329" y="45256"/>
                    </a:lnTo>
                    <a:lnTo>
                      <a:pt x="2329" y="41679"/>
                    </a:lnTo>
                    <a:close/>
                    <a:moveTo>
                      <a:pt x="6254" y="41679"/>
                    </a:moveTo>
                    <a:lnTo>
                      <a:pt x="6254" y="45256"/>
                    </a:lnTo>
                    <a:lnTo>
                      <a:pt x="3846" y="45256"/>
                    </a:lnTo>
                    <a:lnTo>
                      <a:pt x="3846" y="41679"/>
                    </a:lnTo>
                    <a:close/>
                    <a:moveTo>
                      <a:pt x="7773" y="41679"/>
                    </a:moveTo>
                    <a:lnTo>
                      <a:pt x="7773" y="45256"/>
                    </a:lnTo>
                    <a:lnTo>
                      <a:pt x="6489" y="45256"/>
                    </a:lnTo>
                    <a:lnTo>
                      <a:pt x="6489" y="41679"/>
                    </a:lnTo>
                    <a:close/>
                    <a:moveTo>
                      <a:pt x="10416" y="41679"/>
                    </a:moveTo>
                    <a:lnTo>
                      <a:pt x="10416" y="45256"/>
                    </a:lnTo>
                    <a:lnTo>
                      <a:pt x="8007" y="45256"/>
                    </a:lnTo>
                    <a:lnTo>
                      <a:pt x="8007" y="41679"/>
                    </a:lnTo>
                    <a:close/>
                    <a:moveTo>
                      <a:pt x="11934" y="41679"/>
                    </a:moveTo>
                    <a:lnTo>
                      <a:pt x="11934" y="45256"/>
                    </a:lnTo>
                    <a:lnTo>
                      <a:pt x="10650" y="45256"/>
                    </a:lnTo>
                    <a:lnTo>
                      <a:pt x="10650" y="41679"/>
                    </a:lnTo>
                    <a:close/>
                    <a:moveTo>
                      <a:pt x="14574" y="41679"/>
                    </a:moveTo>
                    <a:lnTo>
                      <a:pt x="14574" y="45256"/>
                    </a:lnTo>
                    <a:lnTo>
                      <a:pt x="12167" y="45256"/>
                    </a:lnTo>
                    <a:lnTo>
                      <a:pt x="12167" y="41679"/>
                    </a:lnTo>
                    <a:close/>
                    <a:moveTo>
                      <a:pt x="16094" y="41679"/>
                    </a:moveTo>
                    <a:lnTo>
                      <a:pt x="16094" y="45256"/>
                    </a:lnTo>
                    <a:lnTo>
                      <a:pt x="14810" y="45256"/>
                    </a:lnTo>
                    <a:lnTo>
                      <a:pt x="14810" y="41679"/>
                    </a:lnTo>
                    <a:close/>
                    <a:moveTo>
                      <a:pt x="18734" y="41679"/>
                    </a:moveTo>
                    <a:lnTo>
                      <a:pt x="18734" y="45256"/>
                    </a:lnTo>
                    <a:lnTo>
                      <a:pt x="16327" y="45256"/>
                    </a:lnTo>
                    <a:lnTo>
                      <a:pt x="16327" y="41679"/>
                    </a:lnTo>
                    <a:close/>
                    <a:moveTo>
                      <a:pt x="20252" y="41679"/>
                    </a:moveTo>
                    <a:lnTo>
                      <a:pt x="20252" y="45256"/>
                    </a:lnTo>
                    <a:lnTo>
                      <a:pt x="18968" y="45256"/>
                    </a:lnTo>
                    <a:lnTo>
                      <a:pt x="18968" y="41679"/>
                    </a:lnTo>
                    <a:close/>
                    <a:moveTo>
                      <a:pt x="3613" y="45491"/>
                    </a:moveTo>
                    <a:lnTo>
                      <a:pt x="3613" y="49068"/>
                    </a:lnTo>
                    <a:lnTo>
                      <a:pt x="2329" y="49068"/>
                    </a:lnTo>
                    <a:lnTo>
                      <a:pt x="2329" y="45491"/>
                    </a:lnTo>
                    <a:close/>
                    <a:moveTo>
                      <a:pt x="6254" y="45491"/>
                    </a:moveTo>
                    <a:lnTo>
                      <a:pt x="6254" y="49068"/>
                    </a:lnTo>
                    <a:lnTo>
                      <a:pt x="3846" y="49068"/>
                    </a:lnTo>
                    <a:lnTo>
                      <a:pt x="3846" y="45491"/>
                    </a:lnTo>
                    <a:close/>
                    <a:moveTo>
                      <a:pt x="7773" y="45491"/>
                    </a:moveTo>
                    <a:lnTo>
                      <a:pt x="7773" y="49068"/>
                    </a:lnTo>
                    <a:lnTo>
                      <a:pt x="6489" y="49068"/>
                    </a:lnTo>
                    <a:lnTo>
                      <a:pt x="6489" y="45491"/>
                    </a:lnTo>
                    <a:close/>
                    <a:moveTo>
                      <a:pt x="10416" y="45491"/>
                    </a:moveTo>
                    <a:lnTo>
                      <a:pt x="10416" y="49068"/>
                    </a:lnTo>
                    <a:lnTo>
                      <a:pt x="8007" y="49068"/>
                    </a:lnTo>
                    <a:lnTo>
                      <a:pt x="8007" y="45491"/>
                    </a:lnTo>
                    <a:close/>
                    <a:moveTo>
                      <a:pt x="11934" y="45491"/>
                    </a:moveTo>
                    <a:lnTo>
                      <a:pt x="11934" y="49068"/>
                    </a:lnTo>
                    <a:lnTo>
                      <a:pt x="10650" y="49068"/>
                    </a:lnTo>
                    <a:lnTo>
                      <a:pt x="10650" y="45491"/>
                    </a:lnTo>
                    <a:close/>
                    <a:moveTo>
                      <a:pt x="14574" y="45491"/>
                    </a:moveTo>
                    <a:lnTo>
                      <a:pt x="14574" y="49068"/>
                    </a:lnTo>
                    <a:lnTo>
                      <a:pt x="12167" y="49068"/>
                    </a:lnTo>
                    <a:lnTo>
                      <a:pt x="12167" y="45491"/>
                    </a:lnTo>
                    <a:close/>
                    <a:moveTo>
                      <a:pt x="16094" y="45491"/>
                    </a:moveTo>
                    <a:lnTo>
                      <a:pt x="16094" y="49068"/>
                    </a:lnTo>
                    <a:lnTo>
                      <a:pt x="14810" y="49068"/>
                    </a:lnTo>
                    <a:lnTo>
                      <a:pt x="14810" y="45491"/>
                    </a:lnTo>
                    <a:close/>
                    <a:moveTo>
                      <a:pt x="18734" y="45491"/>
                    </a:moveTo>
                    <a:lnTo>
                      <a:pt x="18734" y="49068"/>
                    </a:lnTo>
                    <a:lnTo>
                      <a:pt x="16327" y="49068"/>
                    </a:lnTo>
                    <a:lnTo>
                      <a:pt x="16327" y="45491"/>
                    </a:lnTo>
                    <a:close/>
                    <a:moveTo>
                      <a:pt x="20252" y="45491"/>
                    </a:moveTo>
                    <a:lnTo>
                      <a:pt x="20252" y="49068"/>
                    </a:lnTo>
                    <a:lnTo>
                      <a:pt x="18968" y="49068"/>
                    </a:lnTo>
                    <a:lnTo>
                      <a:pt x="18968" y="45491"/>
                    </a:lnTo>
                    <a:close/>
                    <a:moveTo>
                      <a:pt x="3613" y="49302"/>
                    </a:moveTo>
                    <a:lnTo>
                      <a:pt x="3613" y="52879"/>
                    </a:lnTo>
                    <a:lnTo>
                      <a:pt x="2329" y="52879"/>
                    </a:lnTo>
                    <a:lnTo>
                      <a:pt x="2329" y="49302"/>
                    </a:lnTo>
                    <a:close/>
                    <a:moveTo>
                      <a:pt x="6254" y="49302"/>
                    </a:moveTo>
                    <a:lnTo>
                      <a:pt x="6254" y="52879"/>
                    </a:lnTo>
                    <a:lnTo>
                      <a:pt x="3846" y="52879"/>
                    </a:lnTo>
                    <a:lnTo>
                      <a:pt x="3846" y="49302"/>
                    </a:lnTo>
                    <a:close/>
                    <a:moveTo>
                      <a:pt x="7773" y="49302"/>
                    </a:moveTo>
                    <a:lnTo>
                      <a:pt x="7773" y="52879"/>
                    </a:lnTo>
                    <a:lnTo>
                      <a:pt x="6489" y="52879"/>
                    </a:lnTo>
                    <a:lnTo>
                      <a:pt x="6489" y="49302"/>
                    </a:lnTo>
                    <a:close/>
                    <a:moveTo>
                      <a:pt x="10416" y="49302"/>
                    </a:moveTo>
                    <a:lnTo>
                      <a:pt x="10416" y="52879"/>
                    </a:lnTo>
                    <a:lnTo>
                      <a:pt x="8007" y="52879"/>
                    </a:lnTo>
                    <a:lnTo>
                      <a:pt x="8007" y="49302"/>
                    </a:lnTo>
                    <a:close/>
                    <a:moveTo>
                      <a:pt x="11934" y="49303"/>
                    </a:moveTo>
                    <a:lnTo>
                      <a:pt x="11934" y="52881"/>
                    </a:lnTo>
                    <a:lnTo>
                      <a:pt x="10650" y="52881"/>
                    </a:lnTo>
                    <a:lnTo>
                      <a:pt x="10650" y="49303"/>
                    </a:lnTo>
                    <a:close/>
                    <a:moveTo>
                      <a:pt x="14574" y="49303"/>
                    </a:moveTo>
                    <a:lnTo>
                      <a:pt x="14574" y="52881"/>
                    </a:lnTo>
                    <a:lnTo>
                      <a:pt x="12167" y="52881"/>
                    </a:lnTo>
                    <a:lnTo>
                      <a:pt x="12167" y="49303"/>
                    </a:lnTo>
                    <a:close/>
                    <a:moveTo>
                      <a:pt x="16094" y="49303"/>
                    </a:moveTo>
                    <a:lnTo>
                      <a:pt x="16094" y="52881"/>
                    </a:lnTo>
                    <a:lnTo>
                      <a:pt x="14810" y="52881"/>
                    </a:lnTo>
                    <a:lnTo>
                      <a:pt x="14810" y="49303"/>
                    </a:lnTo>
                    <a:close/>
                    <a:moveTo>
                      <a:pt x="18734" y="49303"/>
                    </a:moveTo>
                    <a:lnTo>
                      <a:pt x="18734" y="52881"/>
                    </a:lnTo>
                    <a:lnTo>
                      <a:pt x="16327" y="52881"/>
                    </a:lnTo>
                    <a:lnTo>
                      <a:pt x="16327" y="49303"/>
                    </a:lnTo>
                    <a:close/>
                    <a:moveTo>
                      <a:pt x="20252" y="49303"/>
                    </a:moveTo>
                    <a:lnTo>
                      <a:pt x="20252" y="52881"/>
                    </a:lnTo>
                    <a:lnTo>
                      <a:pt x="18968" y="52881"/>
                    </a:lnTo>
                    <a:lnTo>
                      <a:pt x="18968" y="49303"/>
                    </a:lnTo>
                    <a:close/>
                    <a:moveTo>
                      <a:pt x="3613" y="53114"/>
                    </a:moveTo>
                    <a:lnTo>
                      <a:pt x="3613" y="56691"/>
                    </a:lnTo>
                    <a:lnTo>
                      <a:pt x="2329" y="56691"/>
                    </a:lnTo>
                    <a:lnTo>
                      <a:pt x="2329" y="53114"/>
                    </a:lnTo>
                    <a:close/>
                    <a:moveTo>
                      <a:pt x="6254" y="53114"/>
                    </a:moveTo>
                    <a:lnTo>
                      <a:pt x="6254" y="56691"/>
                    </a:lnTo>
                    <a:lnTo>
                      <a:pt x="3846" y="56691"/>
                    </a:lnTo>
                    <a:lnTo>
                      <a:pt x="3846" y="53114"/>
                    </a:lnTo>
                    <a:close/>
                    <a:moveTo>
                      <a:pt x="7773" y="53114"/>
                    </a:moveTo>
                    <a:lnTo>
                      <a:pt x="7773" y="56691"/>
                    </a:lnTo>
                    <a:lnTo>
                      <a:pt x="6489" y="56691"/>
                    </a:lnTo>
                    <a:lnTo>
                      <a:pt x="6489" y="53114"/>
                    </a:lnTo>
                    <a:close/>
                    <a:moveTo>
                      <a:pt x="10416" y="53114"/>
                    </a:moveTo>
                    <a:lnTo>
                      <a:pt x="10416" y="56691"/>
                    </a:lnTo>
                    <a:lnTo>
                      <a:pt x="8007" y="56691"/>
                    </a:lnTo>
                    <a:lnTo>
                      <a:pt x="8007" y="53114"/>
                    </a:lnTo>
                    <a:close/>
                    <a:moveTo>
                      <a:pt x="11934" y="53116"/>
                    </a:moveTo>
                    <a:lnTo>
                      <a:pt x="11934" y="56692"/>
                    </a:lnTo>
                    <a:lnTo>
                      <a:pt x="10650" y="56692"/>
                    </a:lnTo>
                    <a:lnTo>
                      <a:pt x="10650" y="53116"/>
                    </a:lnTo>
                    <a:close/>
                    <a:moveTo>
                      <a:pt x="14574" y="53116"/>
                    </a:moveTo>
                    <a:lnTo>
                      <a:pt x="14574" y="56692"/>
                    </a:lnTo>
                    <a:lnTo>
                      <a:pt x="12167" y="56692"/>
                    </a:lnTo>
                    <a:lnTo>
                      <a:pt x="12167" y="53116"/>
                    </a:lnTo>
                    <a:close/>
                    <a:moveTo>
                      <a:pt x="16094" y="53116"/>
                    </a:moveTo>
                    <a:lnTo>
                      <a:pt x="16094" y="56692"/>
                    </a:lnTo>
                    <a:lnTo>
                      <a:pt x="14810" y="56692"/>
                    </a:lnTo>
                    <a:lnTo>
                      <a:pt x="14810" y="53116"/>
                    </a:lnTo>
                    <a:close/>
                    <a:moveTo>
                      <a:pt x="18734" y="53116"/>
                    </a:moveTo>
                    <a:lnTo>
                      <a:pt x="18734" y="56692"/>
                    </a:lnTo>
                    <a:lnTo>
                      <a:pt x="16327" y="56692"/>
                    </a:lnTo>
                    <a:lnTo>
                      <a:pt x="16327" y="53116"/>
                    </a:lnTo>
                    <a:close/>
                    <a:moveTo>
                      <a:pt x="20252" y="53116"/>
                    </a:moveTo>
                    <a:lnTo>
                      <a:pt x="20252" y="56692"/>
                    </a:lnTo>
                    <a:lnTo>
                      <a:pt x="18968" y="56692"/>
                    </a:lnTo>
                    <a:lnTo>
                      <a:pt x="18968" y="53116"/>
                    </a:lnTo>
                    <a:close/>
                    <a:moveTo>
                      <a:pt x="3613" y="56927"/>
                    </a:moveTo>
                    <a:lnTo>
                      <a:pt x="3613" y="60505"/>
                    </a:lnTo>
                    <a:lnTo>
                      <a:pt x="2329" y="60505"/>
                    </a:lnTo>
                    <a:lnTo>
                      <a:pt x="2329" y="56927"/>
                    </a:lnTo>
                    <a:close/>
                    <a:moveTo>
                      <a:pt x="6254" y="56927"/>
                    </a:moveTo>
                    <a:lnTo>
                      <a:pt x="6254" y="60505"/>
                    </a:lnTo>
                    <a:lnTo>
                      <a:pt x="3846" y="60505"/>
                    </a:lnTo>
                    <a:lnTo>
                      <a:pt x="3846" y="56927"/>
                    </a:lnTo>
                    <a:close/>
                    <a:moveTo>
                      <a:pt x="7773" y="56927"/>
                    </a:moveTo>
                    <a:lnTo>
                      <a:pt x="7773" y="60505"/>
                    </a:lnTo>
                    <a:lnTo>
                      <a:pt x="6489" y="60505"/>
                    </a:lnTo>
                    <a:lnTo>
                      <a:pt x="6489" y="56927"/>
                    </a:lnTo>
                    <a:close/>
                    <a:moveTo>
                      <a:pt x="10416" y="56927"/>
                    </a:moveTo>
                    <a:lnTo>
                      <a:pt x="10416" y="60505"/>
                    </a:lnTo>
                    <a:lnTo>
                      <a:pt x="8007" y="60505"/>
                    </a:lnTo>
                    <a:lnTo>
                      <a:pt x="8007" y="56927"/>
                    </a:lnTo>
                    <a:close/>
                    <a:moveTo>
                      <a:pt x="11933" y="56927"/>
                    </a:moveTo>
                    <a:lnTo>
                      <a:pt x="11933" y="60505"/>
                    </a:lnTo>
                    <a:lnTo>
                      <a:pt x="10648" y="60505"/>
                    </a:lnTo>
                    <a:lnTo>
                      <a:pt x="10648" y="56927"/>
                    </a:lnTo>
                    <a:close/>
                    <a:moveTo>
                      <a:pt x="14574" y="56927"/>
                    </a:moveTo>
                    <a:lnTo>
                      <a:pt x="14574" y="60505"/>
                    </a:lnTo>
                    <a:lnTo>
                      <a:pt x="12167" y="60505"/>
                    </a:lnTo>
                    <a:lnTo>
                      <a:pt x="12167" y="56927"/>
                    </a:lnTo>
                    <a:close/>
                    <a:moveTo>
                      <a:pt x="16094" y="56927"/>
                    </a:moveTo>
                    <a:lnTo>
                      <a:pt x="16094" y="60505"/>
                    </a:lnTo>
                    <a:lnTo>
                      <a:pt x="14810" y="60505"/>
                    </a:lnTo>
                    <a:lnTo>
                      <a:pt x="14810" y="56927"/>
                    </a:lnTo>
                    <a:close/>
                    <a:moveTo>
                      <a:pt x="18734" y="56927"/>
                    </a:moveTo>
                    <a:lnTo>
                      <a:pt x="18734" y="60505"/>
                    </a:lnTo>
                    <a:lnTo>
                      <a:pt x="16327" y="60505"/>
                    </a:lnTo>
                    <a:lnTo>
                      <a:pt x="16327" y="56927"/>
                    </a:lnTo>
                    <a:close/>
                    <a:moveTo>
                      <a:pt x="20252" y="56927"/>
                    </a:moveTo>
                    <a:lnTo>
                      <a:pt x="20252" y="60505"/>
                    </a:lnTo>
                    <a:lnTo>
                      <a:pt x="18968" y="60505"/>
                    </a:lnTo>
                    <a:lnTo>
                      <a:pt x="18968" y="56927"/>
                    </a:lnTo>
                    <a:close/>
                    <a:moveTo>
                      <a:pt x="3613" y="60739"/>
                    </a:moveTo>
                    <a:lnTo>
                      <a:pt x="3613" y="64316"/>
                    </a:lnTo>
                    <a:lnTo>
                      <a:pt x="2329" y="64316"/>
                    </a:lnTo>
                    <a:lnTo>
                      <a:pt x="2329" y="60739"/>
                    </a:lnTo>
                    <a:close/>
                    <a:moveTo>
                      <a:pt x="6254" y="60739"/>
                    </a:moveTo>
                    <a:lnTo>
                      <a:pt x="6254" y="64316"/>
                    </a:lnTo>
                    <a:lnTo>
                      <a:pt x="3846" y="64316"/>
                    </a:lnTo>
                    <a:lnTo>
                      <a:pt x="3846" y="60739"/>
                    </a:lnTo>
                    <a:close/>
                    <a:moveTo>
                      <a:pt x="7773" y="60739"/>
                    </a:moveTo>
                    <a:lnTo>
                      <a:pt x="7773" y="64316"/>
                    </a:lnTo>
                    <a:lnTo>
                      <a:pt x="6489" y="64316"/>
                    </a:lnTo>
                    <a:lnTo>
                      <a:pt x="6489" y="60739"/>
                    </a:lnTo>
                    <a:close/>
                    <a:moveTo>
                      <a:pt x="10416" y="60739"/>
                    </a:moveTo>
                    <a:lnTo>
                      <a:pt x="10416" y="64316"/>
                    </a:lnTo>
                    <a:lnTo>
                      <a:pt x="8007" y="64316"/>
                    </a:lnTo>
                    <a:lnTo>
                      <a:pt x="8007" y="60739"/>
                    </a:lnTo>
                    <a:close/>
                    <a:moveTo>
                      <a:pt x="11934" y="60739"/>
                    </a:moveTo>
                    <a:lnTo>
                      <a:pt x="11934" y="64316"/>
                    </a:lnTo>
                    <a:lnTo>
                      <a:pt x="10650" y="64316"/>
                    </a:lnTo>
                    <a:lnTo>
                      <a:pt x="10650" y="60739"/>
                    </a:lnTo>
                    <a:close/>
                    <a:moveTo>
                      <a:pt x="14574" y="60739"/>
                    </a:moveTo>
                    <a:lnTo>
                      <a:pt x="14574" y="64316"/>
                    </a:lnTo>
                    <a:lnTo>
                      <a:pt x="12167" y="64316"/>
                    </a:lnTo>
                    <a:lnTo>
                      <a:pt x="12167" y="60739"/>
                    </a:lnTo>
                    <a:close/>
                    <a:moveTo>
                      <a:pt x="16094" y="60739"/>
                    </a:moveTo>
                    <a:lnTo>
                      <a:pt x="16094" y="64316"/>
                    </a:lnTo>
                    <a:lnTo>
                      <a:pt x="14810" y="64316"/>
                    </a:lnTo>
                    <a:lnTo>
                      <a:pt x="14810" y="60739"/>
                    </a:lnTo>
                    <a:close/>
                    <a:moveTo>
                      <a:pt x="18734" y="60739"/>
                    </a:moveTo>
                    <a:lnTo>
                      <a:pt x="18734" y="64316"/>
                    </a:lnTo>
                    <a:lnTo>
                      <a:pt x="16327" y="64316"/>
                    </a:lnTo>
                    <a:lnTo>
                      <a:pt x="16327" y="60739"/>
                    </a:lnTo>
                    <a:close/>
                    <a:moveTo>
                      <a:pt x="20252" y="60739"/>
                    </a:moveTo>
                    <a:lnTo>
                      <a:pt x="20252" y="64316"/>
                    </a:lnTo>
                    <a:lnTo>
                      <a:pt x="18968" y="64316"/>
                    </a:lnTo>
                    <a:lnTo>
                      <a:pt x="18968" y="60739"/>
                    </a:lnTo>
                    <a:close/>
                    <a:moveTo>
                      <a:pt x="3613" y="64550"/>
                    </a:moveTo>
                    <a:lnTo>
                      <a:pt x="3613" y="68128"/>
                    </a:lnTo>
                    <a:lnTo>
                      <a:pt x="2329" y="68128"/>
                    </a:lnTo>
                    <a:lnTo>
                      <a:pt x="2329" y="64550"/>
                    </a:lnTo>
                    <a:close/>
                    <a:moveTo>
                      <a:pt x="6254" y="64550"/>
                    </a:moveTo>
                    <a:lnTo>
                      <a:pt x="6254" y="68128"/>
                    </a:lnTo>
                    <a:lnTo>
                      <a:pt x="3846" y="68128"/>
                    </a:lnTo>
                    <a:lnTo>
                      <a:pt x="3846" y="64550"/>
                    </a:lnTo>
                    <a:close/>
                    <a:moveTo>
                      <a:pt x="7773" y="64550"/>
                    </a:moveTo>
                    <a:lnTo>
                      <a:pt x="7773" y="68128"/>
                    </a:lnTo>
                    <a:lnTo>
                      <a:pt x="6489" y="68128"/>
                    </a:lnTo>
                    <a:lnTo>
                      <a:pt x="6489" y="64550"/>
                    </a:lnTo>
                    <a:close/>
                    <a:moveTo>
                      <a:pt x="10416" y="64550"/>
                    </a:moveTo>
                    <a:lnTo>
                      <a:pt x="10416" y="68128"/>
                    </a:lnTo>
                    <a:lnTo>
                      <a:pt x="8007" y="68128"/>
                    </a:lnTo>
                    <a:lnTo>
                      <a:pt x="8007" y="64550"/>
                    </a:lnTo>
                    <a:close/>
                    <a:moveTo>
                      <a:pt x="11934" y="64550"/>
                    </a:moveTo>
                    <a:lnTo>
                      <a:pt x="11934" y="68128"/>
                    </a:lnTo>
                    <a:lnTo>
                      <a:pt x="10650" y="68128"/>
                    </a:lnTo>
                    <a:lnTo>
                      <a:pt x="10650" y="64550"/>
                    </a:lnTo>
                    <a:close/>
                    <a:moveTo>
                      <a:pt x="14574" y="64550"/>
                    </a:moveTo>
                    <a:lnTo>
                      <a:pt x="14574" y="68128"/>
                    </a:lnTo>
                    <a:lnTo>
                      <a:pt x="12167" y="68128"/>
                    </a:lnTo>
                    <a:lnTo>
                      <a:pt x="12167" y="64550"/>
                    </a:lnTo>
                    <a:close/>
                    <a:moveTo>
                      <a:pt x="16094" y="64550"/>
                    </a:moveTo>
                    <a:lnTo>
                      <a:pt x="16094" y="68128"/>
                    </a:lnTo>
                    <a:lnTo>
                      <a:pt x="14810" y="68128"/>
                    </a:lnTo>
                    <a:lnTo>
                      <a:pt x="14810" y="64550"/>
                    </a:lnTo>
                    <a:close/>
                    <a:moveTo>
                      <a:pt x="18734" y="64550"/>
                    </a:moveTo>
                    <a:lnTo>
                      <a:pt x="18734" y="68128"/>
                    </a:lnTo>
                    <a:lnTo>
                      <a:pt x="16327" y="68128"/>
                    </a:lnTo>
                    <a:lnTo>
                      <a:pt x="16327" y="64550"/>
                    </a:lnTo>
                    <a:close/>
                    <a:moveTo>
                      <a:pt x="20252" y="64550"/>
                    </a:moveTo>
                    <a:lnTo>
                      <a:pt x="20252" y="68128"/>
                    </a:lnTo>
                    <a:lnTo>
                      <a:pt x="18968" y="68128"/>
                    </a:lnTo>
                    <a:lnTo>
                      <a:pt x="18968" y="64550"/>
                    </a:lnTo>
                    <a:close/>
                    <a:moveTo>
                      <a:pt x="3613" y="68362"/>
                    </a:moveTo>
                    <a:lnTo>
                      <a:pt x="3613" y="71939"/>
                    </a:lnTo>
                    <a:lnTo>
                      <a:pt x="2329" y="71939"/>
                    </a:lnTo>
                    <a:lnTo>
                      <a:pt x="2329" y="68362"/>
                    </a:lnTo>
                    <a:close/>
                    <a:moveTo>
                      <a:pt x="6254" y="68362"/>
                    </a:moveTo>
                    <a:lnTo>
                      <a:pt x="6254" y="71939"/>
                    </a:lnTo>
                    <a:lnTo>
                      <a:pt x="3846" y="71939"/>
                    </a:lnTo>
                    <a:lnTo>
                      <a:pt x="3846" y="68362"/>
                    </a:lnTo>
                    <a:close/>
                    <a:moveTo>
                      <a:pt x="7773" y="68362"/>
                    </a:moveTo>
                    <a:lnTo>
                      <a:pt x="7773" y="71939"/>
                    </a:lnTo>
                    <a:lnTo>
                      <a:pt x="6489" y="71939"/>
                    </a:lnTo>
                    <a:lnTo>
                      <a:pt x="6489" y="68362"/>
                    </a:lnTo>
                    <a:close/>
                    <a:moveTo>
                      <a:pt x="10416" y="68362"/>
                    </a:moveTo>
                    <a:lnTo>
                      <a:pt x="10416" y="71939"/>
                    </a:lnTo>
                    <a:lnTo>
                      <a:pt x="8007" y="71939"/>
                    </a:lnTo>
                    <a:lnTo>
                      <a:pt x="8007" y="68362"/>
                    </a:lnTo>
                    <a:close/>
                    <a:moveTo>
                      <a:pt x="11934" y="68362"/>
                    </a:moveTo>
                    <a:lnTo>
                      <a:pt x="11934" y="71939"/>
                    </a:lnTo>
                    <a:lnTo>
                      <a:pt x="10650" y="71939"/>
                    </a:lnTo>
                    <a:lnTo>
                      <a:pt x="10650" y="68362"/>
                    </a:lnTo>
                    <a:close/>
                    <a:moveTo>
                      <a:pt x="14574" y="68362"/>
                    </a:moveTo>
                    <a:lnTo>
                      <a:pt x="14574" y="71939"/>
                    </a:lnTo>
                    <a:lnTo>
                      <a:pt x="12167" y="71939"/>
                    </a:lnTo>
                    <a:lnTo>
                      <a:pt x="12167" y="68362"/>
                    </a:lnTo>
                    <a:close/>
                    <a:moveTo>
                      <a:pt x="16094" y="68362"/>
                    </a:moveTo>
                    <a:lnTo>
                      <a:pt x="16094" y="71939"/>
                    </a:lnTo>
                    <a:lnTo>
                      <a:pt x="14810" y="71939"/>
                    </a:lnTo>
                    <a:lnTo>
                      <a:pt x="14810" y="68362"/>
                    </a:lnTo>
                    <a:close/>
                    <a:moveTo>
                      <a:pt x="18734" y="68362"/>
                    </a:moveTo>
                    <a:lnTo>
                      <a:pt x="18734" y="71939"/>
                    </a:lnTo>
                    <a:lnTo>
                      <a:pt x="16327" y="71939"/>
                    </a:lnTo>
                    <a:lnTo>
                      <a:pt x="16327" y="68362"/>
                    </a:lnTo>
                    <a:close/>
                    <a:moveTo>
                      <a:pt x="20252" y="68362"/>
                    </a:moveTo>
                    <a:lnTo>
                      <a:pt x="20252" y="71939"/>
                    </a:lnTo>
                    <a:lnTo>
                      <a:pt x="18968" y="71939"/>
                    </a:lnTo>
                    <a:lnTo>
                      <a:pt x="18968" y="68362"/>
                    </a:lnTo>
                    <a:close/>
                    <a:moveTo>
                      <a:pt x="3613" y="72176"/>
                    </a:moveTo>
                    <a:lnTo>
                      <a:pt x="3613" y="75753"/>
                    </a:lnTo>
                    <a:lnTo>
                      <a:pt x="2329" y="75753"/>
                    </a:lnTo>
                    <a:lnTo>
                      <a:pt x="2329" y="72176"/>
                    </a:lnTo>
                    <a:close/>
                    <a:moveTo>
                      <a:pt x="6254" y="72176"/>
                    </a:moveTo>
                    <a:lnTo>
                      <a:pt x="6254" y="75753"/>
                    </a:lnTo>
                    <a:lnTo>
                      <a:pt x="3846" y="75753"/>
                    </a:lnTo>
                    <a:lnTo>
                      <a:pt x="3846" y="72176"/>
                    </a:lnTo>
                    <a:close/>
                    <a:moveTo>
                      <a:pt x="7773" y="72176"/>
                    </a:moveTo>
                    <a:lnTo>
                      <a:pt x="7773" y="75753"/>
                    </a:lnTo>
                    <a:lnTo>
                      <a:pt x="6489" y="75753"/>
                    </a:lnTo>
                    <a:lnTo>
                      <a:pt x="6489" y="72176"/>
                    </a:lnTo>
                    <a:close/>
                    <a:moveTo>
                      <a:pt x="10416" y="72176"/>
                    </a:moveTo>
                    <a:lnTo>
                      <a:pt x="10416" y="75753"/>
                    </a:lnTo>
                    <a:lnTo>
                      <a:pt x="8007" y="75753"/>
                    </a:lnTo>
                    <a:lnTo>
                      <a:pt x="8007" y="72176"/>
                    </a:lnTo>
                    <a:close/>
                    <a:moveTo>
                      <a:pt x="11934" y="72176"/>
                    </a:moveTo>
                    <a:lnTo>
                      <a:pt x="11934" y="75753"/>
                    </a:lnTo>
                    <a:lnTo>
                      <a:pt x="10650" y="75753"/>
                    </a:lnTo>
                    <a:lnTo>
                      <a:pt x="10650" y="72176"/>
                    </a:lnTo>
                    <a:close/>
                    <a:moveTo>
                      <a:pt x="14574" y="72176"/>
                    </a:moveTo>
                    <a:lnTo>
                      <a:pt x="14574" y="75753"/>
                    </a:lnTo>
                    <a:lnTo>
                      <a:pt x="12167" y="75753"/>
                    </a:lnTo>
                    <a:lnTo>
                      <a:pt x="12167" y="72176"/>
                    </a:lnTo>
                    <a:close/>
                    <a:moveTo>
                      <a:pt x="16094" y="72176"/>
                    </a:moveTo>
                    <a:lnTo>
                      <a:pt x="16094" y="75753"/>
                    </a:lnTo>
                    <a:lnTo>
                      <a:pt x="14810" y="75753"/>
                    </a:lnTo>
                    <a:lnTo>
                      <a:pt x="14810" y="72176"/>
                    </a:lnTo>
                    <a:close/>
                    <a:moveTo>
                      <a:pt x="18734" y="72176"/>
                    </a:moveTo>
                    <a:lnTo>
                      <a:pt x="18734" y="75753"/>
                    </a:lnTo>
                    <a:lnTo>
                      <a:pt x="16327" y="75753"/>
                    </a:lnTo>
                    <a:lnTo>
                      <a:pt x="16327" y="72176"/>
                    </a:lnTo>
                    <a:close/>
                    <a:moveTo>
                      <a:pt x="20252" y="72176"/>
                    </a:moveTo>
                    <a:lnTo>
                      <a:pt x="20252" y="75753"/>
                    </a:lnTo>
                    <a:lnTo>
                      <a:pt x="18968" y="75753"/>
                    </a:lnTo>
                    <a:lnTo>
                      <a:pt x="18968" y="72176"/>
                    </a:lnTo>
                    <a:close/>
                    <a:moveTo>
                      <a:pt x="2091" y="0"/>
                    </a:moveTo>
                    <a:lnTo>
                      <a:pt x="2091" y="3324"/>
                    </a:lnTo>
                    <a:lnTo>
                      <a:pt x="1" y="3324"/>
                    </a:lnTo>
                    <a:lnTo>
                      <a:pt x="1" y="3559"/>
                    </a:lnTo>
                    <a:lnTo>
                      <a:pt x="2091" y="3559"/>
                    </a:lnTo>
                    <a:lnTo>
                      <a:pt x="2091" y="7136"/>
                    </a:lnTo>
                    <a:lnTo>
                      <a:pt x="1" y="7136"/>
                    </a:lnTo>
                    <a:lnTo>
                      <a:pt x="1" y="7370"/>
                    </a:lnTo>
                    <a:lnTo>
                      <a:pt x="2091" y="7370"/>
                    </a:lnTo>
                    <a:lnTo>
                      <a:pt x="2091" y="10947"/>
                    </a:lnTo>
                    <a:lnTo>
                      <a:pt x="1" y="10947"/>
                    </a:lnTo>
                    <a:lnTo>
                      <a:pt x="1" y="11183"/>
                    </a:lnTo>
                    <a:lnTo>
                      <a:pt x="2091" y="11183"/>
                    </a:lnTo>
                    <a:lnTo>
                      <a:pt x="2091" y="14760"/>
                    </a:lnTo>
                    <a:lnTo>
                      <a:pt x="1" y="14760"/>
                    </a:lnTo>
                    <a:lnTo>
                      <a:pt x="1" y="14994"/>
                    </a:lnTo>
                    <a:lnTo>
                      <a:pt x="2091" y="14994"/>
                    </a:lnTo>
                    <a:lnTo>
                      <a:pt x="2091" y="18571"/>
                    </a:lnTo>
                    <a:lnTo>
                      <a:pt x="1" y="18571"/>
                    </a:lnTo>
                    <a:lnTo>
                      <a:pt x="1" y="18805"/>
                    </a:lnTo>
                    <a:lnTo>
                      <a:pt x="2091" y="18805"/>
                    </a:lnTo>
                    <a:lnTo>
                      <a:pt x="2091" y="22383"/>
                    </a:lnTo>
                    <a:lnTo>
                      <a:pt x="1" y="22383"/>
                    </a:lnTo>
                    <a:lnTo>
                      <a:pt x="1" y="22617"/>
                    </a:lnTo>
                    <a:lnTo>
                      <a:pt x="2091" y="22617"/>
                    </a:lnTo>
                    <a:lnTo>
                      <a:pt x="2091" y="26196"/>
                    </a:lnTo>
                    <a:lnTo>
                      <a:pt x="1" y="26196"/>
                    </a:lnTo>
                    <a:lnTo>
                      <a:pt x="1" y="26431"/>
                    </a:lnTo>
                    <a:lnTo>
                      <a:pt x="2091" y="26431"/>
                    </a:lnTo>
                    <a:lnTo>
                      <a:pt x="2091" y="30008"/>
                    </a:lnTo>
                    <a:lnTo>
                      <a:pt x="1" y="30008"/>
                    </a:lnTo>
                    <a:lnTo>
                      <a:pt x="1" y="30242"/>
                    </a:lnTo>
                    <a:lnTo>
                      <a:pt x="2091" y="30242"/>
                    </a:lnTo>
                    <a:lnTo>
                      <a:pt x="2091" y="33819"/>
                    </a:lnTo>
                    <a:lnTo>
                      <a:pt x="1" y="33819"/>
                    </a:lnTo>
                    <a:lnTo>
                      <a:pt x="1" y="34054"/>
                    </a:lnTo>
                    <a:lnTo>
                      <a:pt x="2091" y="34054"/>
                    </a:lnTo>
                    <a:lnTo>
                      <a:pt x="2091" y="37631"/>
                    </a:lnTo>
                    <a:lnTo>
                      <a:pt x="1" y="37631"/>
                    </a:lnTo>
                    <a:lnTo>
                      <a:pt x="1" y="37865"/>
                    </a:lnTo>
                    <a:lnTo>
                      <a:pt x="2091" y="37865"/>
                    </a:lnTo>
                    <a:lnTo>
                      <a:pt x="2091" y="41442"/>
                    </a:lnTo>
                    <a:lnTo>
                      <a:pt x="1" y="41442"/>
                    </a:lnTo>
                    <a:lnTo>
                      <a:pt x="1" y="41677"/>
                    </a:lnTo>
                    <a:lnTo>
                      <a:pt x="2091" y="41677"/>
                    </a:lnTo>
                    <a:lnTo>
                      <a:pt x="2091" y="45254"/>
                    </a:lnTo>
                    <a:lnTo>
                      <a:pt x="1" y="45254"/>
                    </a:lnTo>
                    <a:lnTo>
                      <a:pt x="1" y="45488"/>
                    </a:lnTo>
                    <a:lnTo>
                      <a:pt x="2091" y="45488"/>
                    </a:lnTo>
                    <a:lnTo>
                      <a:pt x="2091" y="49065"/>
                    </a:lnTo>
                    <a:lnTo>
                      <a:pt x="1" y="49065"/>
                    </a:lnTo>
                    <a:lnTo>
                      <a:pt x="1" y="49301"/>
                    </a:lnTo>
                    <a:lnTo>
                      <a:pt x="2091" y="49301"/>
                    </a:lnTo>
                    <a:lnTo>
                      <a:pt x="2091" y="52878"/>
                    </a:lnTo>
                    <a:lnTo>
                      <a:pt x="1" y="52878"/>
                    </a:lnTo>
                    <a:lnTo>
                      <a:pt x="1" y="53112"/>
                    </a:lnTo>
                    <a:lnTo>
                      <a:pt x="2091" y="53112"/>
                    </a:lnTo>
                    <a:lnTo>
                      <a:pt x="2091" y="56689"/>
                    </a:lnTo>
                    <a:lnTo>
                      <a:pt x="1" y="56689"/>
                    </a:lnTo>
                    <a:lnTo>
                      <a:pt x="1" y="56924"/>
                    </a:lnTo>
                    <a:lnTo>
                      <a:pt x="2091" y="56924"/>
                    </a:lnTo>
                    <a:lnTo>
                      <a:pt x="2091" y="60501"/>
                    </a:lnTo>
                    <a:lnTo>
                      <a:pt x="1" y="60501"/>
                    </a:lnTo>
                    <a:lnTo>
                      <a:pt x="1" y="60735"/>
                    </a:lnTo>
                    <a:lnTo>
                      <a:pt x="2091" y="60735"/>
                    </a:lnTo>
                    <a:lnTo>
                      <a:pt x="2091" y="64312"/>
                    </a:lnTo>
                    <a:lnTo>
                      <a:pt x="1" y="64312"/>
                    </a:lnTo>
                    <a:lnTo>
                      <a:pt x="1" y="64547"/>
                    </a:lnTo>
                    <a:lnTo>
                      <a:pt x="2091" y="64547"/>
                    </a:lnTo>
                    <a:lnTo>
                      <a:pt x="2091" y="68124"/>
                    </a:lnTo>
                    <a:lnTo>
                      <a:pt x="1" y="68124"/>
                    </a:lnTo>
                    <a:lnTo>
                      <a:pt x="1" y="68359"/>
                    </a:lnTo>
                    <a:lnTo>
                      <a:pt x="2091" y="68359"/>
                    </a:lnTo>
                    <a:lnTo>
                      <a:pt x="2091" y="71935"/>
                    </a:lnTo>
                    <a:lnTo>
                      <a:pt x="1" y="71935"/>
                    </a:lnTo>
                    <a:lnTo>
                      <a:pt x="1" y="72171"/>
                    </a:lnTo>
                    <a:lnTo>
                      <a:pt x="2091" y="72171"/>
                    </a:lnTo>
                    <a:lnTo>
                      <a:pt x="2091" y="75748"/>
                    </a:lnTo>
                    <a:lnTo>
                      <a:pt x="1" y="75748"/>
                    </a:lnTo>
                    <a:lnTo>
                      <a:pt x="1" y="75982"/>
                    </a:lnTo>
                    <a:lnTo>
                      <a:pt x="2091" y="75982"/>
                    </a:lnTo>
                    <a:lnTo>
                      <a:pt x="2091" y="80417"/>
                    </a:lnTo>
                    <a:lnTo>
                      <a:pt x="2326" y="80417"/>
                    </a:lnTo>
                    <a:lnTo>
                      <a:pt x="2326" y="75982"/>
                    </a:lnTo>
                    <a:lnTo>
                      <a:pt x="3611" y="75982"/>
                    </a:lnTo>
                    <a:lnTo>
                      <a:pt x="3611" y="80417"/>
                    </a:lnTo>
                    <a:lnTo>
                      <a:pt x="3845" y="80417"/>
                    </a:lnTo>
                    <a:lnTo>
                      <a:pt x="3845" y="75982"/>
                    </a:lnTo>
                    <a:lnTo>
                      <a:pt x="6252" y="75982"/>
                    </a:lnTo>
                    <a:lnTo>
                      <a:pt x="6252" y="80417"/>
                    </a:lnTo>
                    <a:lnTo>
                      <a:pt x="6487" y="80417"/>
                    </a:lnTo>
                    <a:lnTo>
                      <a:pt x="6487" y="75982"/>
                    </a:lnTo>
                    <a:lnTo>
                      <a:pt x="7772" y="75982"/>
                    </a:lnTo>
                    <a:lnTo>
                      <a:pt x="7772" y="80417"/>
                    </a:lnTo>
                    <a:lnTo>
                      <a:pt x="8006" y="80417"/>
                    </a:lnTo>
                    <a:lnTo>
                      <a:pt x="8006" y="75982"/>
                    </a:lnTo>
                    <a:lnTo>
                      <a:pt x="10413" y="75982"/>
                    </a:lnTo>
                    <a:lnTo>
                      <a:pt x="10413" y="80417"/>
                    </a:lnTo>
                    <a:lnTo>
                      <a:pt x="10648" y="80417"/>
                    </a:lnTo>
                    <a:lnTo>
                      <a:pt x="10648" y="75982"/>
                    </a:lnTo>
                    <a:lnTo>
                      <a:pt x="11933" y="75982"/>
                    </a:lnTo>
                    <a:lnTo>
                      <a:pt x="11933" y="80417"/>
                    </a:lnTo>
                    <a:lnTo>
                      <a:pt x="12167" y="80417"/>
                    </a:lnTo>
                    <a:lnTo>
                      <a:pt x="12167" y="75982"/>
                    </a:lnTo>
                    <a:lnTo>
                      <a:pt x="14574" y="75982"/>
                    </a:lnTo>
                    <a:lnTo>
                      <a:pt x="14574" y="80417"/>
                    </a:lnTo>
                    <a:lnTo>
                      <a:pt x="14810" y="80417"/>
                    </a:lnTo>
                    <a:lnTo>
                      <a:pt x="14810" y="75982"/>
                    </a:lnTo>
                    <a:lnTo>
                      <a:pt x="16094" y="75982"/>
                    </a:lnTo>
                    <a:lnTo>
                      <a:pt x="16094" y="80417"/>
                    </a:lnTo>
                    <a:lnTo>
                      <a:pt x="16328" y="80417"/>
                    </a:lnTo>
                    <a:lnTo>
                      <a:pt x="16328" y="75982"/>
                    </a:lnTo>
                    <a:lnTo>
                      <a:pt x="18735" y="75982"/>
                    </a:lnTo>
                    <a:lnTo>
                      <a:pt x="18735" y="80417"/>
                    </a:lnTo>
                    <a:lnTo>
                      <a:pt x="18969" y="80417"/>
                    </a:lnTo>
                    <a:lnTo>
                      <a:pt x="18969" y="75982"/>
                    </a:lnTo>
                    <a:lnTo>
                      <a:pt x="20255" y="75982"/>
                    </a:lnTo>
                    <a:lnTo>
                      <a:pt x="20255" y="80417"/>
                    </a:lnTo>
                    <a:lnTo>
                      <a:pt x="20489" y="80417"/>
                    </a:lnTo>
                    <a:lnTo>
                      <a:pt x="20489" y="75982"/>
                    </a:lnTo>
                    <a:lnTo>
                      <a:pt x="22579" y="75982"/>
                    </a:lnTo>
                    <a:lnTo>
                      <a:pt x="22579" y="75748"/>
                    </a:lnTo>
                    <a:lnTo>
                      <a:pt x="20489" y="75748"/>
                    </a:lnTo>
                    <a:lnTo>
                      <a:pt x="20489" y="72171"/>
                    </a:lnTo>
                    <a:lnTo>
                      <a:pt x="22579" y="72171"/>
                    </a:lnTo>
                    <a:lnTo>
                      <a:pt x="22579" y="71935"/>
                    </a:lnTo>
                    <a:lnTo>
                      <a:pt x="20489" y="71935"/>
                    </a:lnTo>
                    <a:lnTo>
                      <a:pt x="20489" y="68359"/>
                    </a:lnTo>
                    <a:lnTo>
                      <a:pt x="22579" y="68359"/>
                    </a:lnTo>
                    <a:lnTo>
                      <a:pt x="22579" y="68124"/>
                    </a:lnTo>
                    <a:lnTo>
                      <a:pt x="20489" y="68124"/>
                    </a:lnTo>
                    <a:lnTo>
                      <a:pt x="20489" y="64547"/>
                    </a:lnTo>
                    <a:lnTo>
                      <a:pt x="22579" y="64547"/>
                    </a:lnTo>
                    <a:lnTo>
                      <a:pt x="22579" y="64312"/>
                    </a:lnTo>
                    <a:lnTo>
                      <a:pt x="20489" y="64312"/>
                    </a:lnTo>
                    <a:lnTo>
                      <a:pt x="20489" y="60735"/>
                    </a:lnTo>
                    <a:lnTo>
                      <a:pt x="22579" y="60735"/>
                    </a:lnTo>
                    <a:lnTo>
                      <a:pt x="22579" y="60501"/>
                    </a:lnTo>
                    <a:lnTo>
                      <a:pt x="20489" y="60501"/>
                    </a:lnTo>
                    <a:lnTo>
                      <a:pt x="20489" y="56924"/>
                    </a:lnTo>
                    <a:lnTo>
                      <a:pt x="22579" y="56924"/>
                    </a:lnTo>
                    <a:lnTo>
                      <a:pt x="22579" y="56689"/>
                    </a:lnTo>
                    <a:lnTo>
                      <a:pt x="20489" y="56689"/>
                    </a:lnTo>
                    <a:lnTo>
                      <a:pt x="20489" y="53112"/>
                    </a:lnTo>
                    <a:lnTo>
                      <a:pt x="22579" y="53112"/>
                    </a:lnTo>
                    <a:lnTo>
                      <a:pt x="22579" y="52878"/>
                    </a:lnTo>
                    <a:lnTo>
                      <a:pt x="20489" y="52878"/>
                    </a:lnTo>
                    <a:lnTo>
                      <a:pt x="20489" y="49301"/>
                    </a:lnTo>
                    <a:lnTo>
                      <a:pt x="22579" y="49301"/>
                    </a:lnTo>
                    <a:lnTo>
                      <a:pt x="22579" y="49065"/>
                    </a:lnTo>
                    <a:lnTo>
                      <a:pt x="20489" y="49065"/>
                    </a:lnTo>
                    <a:lnTo>
                      <a:pt x="20489" y="45491"/>
                    </a:lnTo>
                    <a:lnTo>
                      <a:pt x="22579" y="45491"/>
                    </a:lnTo>
                    <a:lnTo>
                      <a:pt x="22579" y="45256"/>
                    </a:lnTo>
                    <a:lnTo>
                      <a:pt x="20489" y="45256"/>
                    </a:lnTo>
                    <a:lnTo>
                      <a:pt x="20489" y="41679"/>
                    </a:lnTo>
                    <a:lnTo>
                      <a:pt x="22579" y="41679"/>
                    </a:lnTo>
                    <a:lnTo>
                      <a:pt x="22579" y="41444"/>
                    </a:lnTo>
                    <a:lnTo>
                      <a:pt x="20489" y="41444"/>
                    </a:lnTo>
                    <a:lnTo>
                      <a:pt x="20489" y="37868"/>
                    </a:lnTo>
                    <a:lnTo>
                      <a:pt x="22579" y="37868"/>
                    </a:lnTo>
                    <a:lnTo>
                      <a:pt x="22579" y="37632"/>
                    </a:lnTo>
                    <a:lnTo>
                      <a:pt x="20489" y="37632"/>
                    </a:lnTo>
                    <a:lnTo>
                      <a:pt x="20489" y="34055"/>
                    </a:lnTo>
                    <a:lnTo>
                      <a:pt x="22579" y="34055"/>
                    </a:lnTo>
                    <a:lnTo>
                      <a:pt x="22579" y="33821"/>
                    </a:lnTo>
                    <a:lnTo>
                      <a:pt x="20489" y="33821"/>
                    </a:lnTo>
                    <a:lnTo>
                      <a:pt x="20489" y="30244"/>
                    </a:lnTo>
                    <a:lnTo>
                      <a:pt x="22579" y="30244"/>
                    </a:lnTo>
                    <a:lnTo>
                      <a:pt x="22579" y="30009"/>
                    </a:lnTo>
                    <a:lnTo>
                      <a:pt x="20489" y="30009"/>
                    </a:lnTo>
                    <a:lnTo>
                      <a:pt x="20489" y="26432"/>
                    </a:lnTo>
                    <a:lnTo>
                      <a:pt x="22579" y="26432"/>
                    </a:lnTo>
                    <a:lnTo>
                      <a:pt x="22579" y="26196"/>
                    </a:lnTo>
                    <a:lnTo>
                      <a:pt x="20489" y="26196"/>
                    </a:lnTo>
                    <a:lnTo>
                      <a:pt x="20489" y="22618"/>
                    </a:lnTo>
                    <a:lnTo>
                      <a:pt x="22579" y="22618"/>
                    </a:lnTo>
                    <a:lnTo>
                      <a:pt x="22579" y="22384"/>
                    </a:lnTo>
                    <a:lnTo>
                      <a:pt x="20489" y="22384"/>
                    </a:lnTo>
                    <a:lnTo>
                      <a:pt x="20489" y="18807"/>
                    </a:lnTo>
                    <a:lnTo>
                      <a:pt x="22579" y="18807"/>
                    </a:lnTo>
                    <a:lnTo>
                      <a:pt x="22579" y="18573"/>
                    </a:lnTo>
                    <a:lnTo>
                      <a:pt x="20489" y="18573"/>
                    </a:lnTo>
                    <a:lnTo>
                      <a:pt x="20489" y="14995"/>
                    </a:lnTo>
                    <a:lnTo>
                      <a:pt x="22579" y="14995"/>
                    </a:lnTo>
                    <a:lnTo>
                      <a:pt x="22579" y="14761"/>
                    </a:lnTo>
                    <a:lnTo>
                      <a:pt x="20489" y="14761"/>
                    </a:lnTo>
                    <a:lnTo>
                      <a:pt x="20489" y="11183"/>
                    </a:lnTo>
                    <a:lnTo>
                      <a:pt x="22579" y="11183"/>
                    </a:lnTo>
                    <a:lnTo>
                      <a:pt x="22579" y="10947"/>
                    </a:lnTo>
                    <a:lnTo>
                      <a:pt x="20489" y="10947"/>
                    </a:lnTo>
                    <a:lnTo>
                      <a:pt x="20489" y="7370"/>
                    </a:lnTo>
                    <a:lnTo>
                      <a:pt x="22579" y="7370"/>
                    </a:lnTo>
                    <a:lnTo>
                      <a:pt x="22579" y="7136"/>
                    </a:lnTo>
                    <a:lnTo>
                      <a:pt x="20489" y="7136"/>
                    </a:lnTo>
                    <a:lnTo>
                      <a:pt x="20489" y="3559"/>
                    </a:lnTo>
                    <a:lnTo>
                      <a:pt x="22575" y="3559"/>
                    </a:lnTo>
                    <a:lnTo>
                      <a:pt x="22575" y="3324"/>
                    </a:lnTo>
                    <a:lnTo>
                      <a:pt x="20485" y="3324"/>
                    </a:lnTo>
                    <a:lnTo>
                      <a:pt x="20485" y="0"/>
                    </a:lnTo>
                    <a:lnTo>
                      <a:pt x="20251" y="0"/>
                    </a:lnTo>
                    <a:lnTo>
                      <a:pt x="20251" y="3324"/>
                    </a:lnTo>
                    <a:lnTo>
                      <a:pt x="18967" y="3324"/>
                    </a:lnTo>
                    <a:lnTo>
                      <a:pt x="18967" y="0"/>
                    </a:lnTo>
                    <a:lnTo>
                      <a:pt x="18733" y="0"/>
                    </a:lnTo>
                    <a:lnTo>
                      <a:pt x="18733" y="3324"/>
                    </a:lnTo>
                    <a:lnTo>
                      <a:pt x="16324" y="3324"/>
                    </a:lnTo>
                    <a:lnTo>
                      <a:pt x="16324" y="0"/>
                    </a:lnTo>
                    <a:lnTo>
                      <a:pt x="16094" y="0"/>
                    </a:lnTo>
                    <a:lnTo>
                      <a:pt x="16094" y="3324"/>
                    </a:lnTo>
                    <a:lnTo>
                      <a:pt x="14810" y="3324"/>
                    </a:lnTo>
                    <a:lnTo>
                      <a:pt x="14810" y="0"/>
                    </a:lnTo>
                    <a:lnTo>
                      <a:pt x="14574" y="0"/>
                    </a:lnTo>
                    <a:lnTo>
                      <a:pt x="14574" y="3324"/>
                    </a:lnTo>
                    <a:lnTo>
                      <a:pt x="12167" y="3324"/>
                    </a:lnTo>
                    <a:lnTo>
                      <a:pt x="12167" y="0"/>
                    </a:lnTo>
                    <a:lnTo>
                      <a:pt x="11933" y="0"/>
                    </a:lnTo>
                    <a:lnTo>
                      <a:pt x="11933" y="3324"/>
                    </a:lnTo>
                    <a:lnTo>
                      <a:pt x="10648" y="3324"/>
                    </a:lnTo>
                    <a:lnTo>
                      <a:pt x="10648" y="0"/>
                    </a:lnTo>
                    <a:lnTo>
                      <a:pt x="10413" y="0"/>
                    </a:lnTo>
                    <a:lnTo>
                      <a:pt x="10413" y="3324"/>
                    </a:lnTo>
                    <a:lnTo>
                      <a:pt x="8006" y="3324"/>
                    </a:lnTo>
                    <a:lnTo>
                      <a:pt x="8006" y="0"/>
                    </a:lnTo>
                    <a:lnTo>
                      <a:pt x="7772" y="0"/>
                    </a:lnTo>
                    <a:lnTo>
                      <a:pt x="7772" y="3324"/>
                    </a:lnTo>
                    <a:lnTo>
                      <a:pt x="6487" y="3324"/>
                    </a:lnTo>
                    <a:lnTo>
                      <a:pt x="6487" y="0"/>
                    </a:lnTo>
                    <a:lnTo>
                      <a:pt x="6252" y="0"/>
                    </a:lnTo>
                    <a:lnTo>
                      <a:pt x="6252" y="3324"/>
                    </a:lnTo>
                    <a:lnTo>
                      <a:pt x="3845" y="3324"/>
                    </a:lnTo>
                    <a:lnTo>
                      <a:pt x="3845" y="0"/>
                    </a:lnTo>
                    <a:lnTo>
                      <a:pt x="3611" y="0"/>
                    </a:lnTo>
                    <a:lnTo>
                      <a:pt x="3611" y="3324"/>
                    </a:lnTo>
                    <a:lnTo>
                      <a:pt x="2326" y="3324"/>
                    </a:lnTo>
                    <a:lnTo>
                      <a:pt x="2326" y="0"/>
                    </a:lnTo>
                    <a:close/>
                  </a:path>
                </a:pathLst>
              </a:custGeom>
              <a:solidFill>
                <a:srgbClr val="FFFFFF">
                  <a:alpha val="284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6" name="Google Shape;3636;p22"/>
              <p:cNvSpPr/>
              <p:nvPr/>
            </p:nvSpPr>
            <p:spPr>
              <a:xfrm>
                <a:off x="3449550" y="3233750"/>
                <a:ext cx="258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033" h="286" extrusionOk="0">
                    <a:moveTo>
                      <a:pt x="0" y="1"/>
                    </a:moveTo>
                    <a:lnTo>
                      <a:pt x="0" y="286"/>
                    </a:lnTo>
                    <a:lnTo>
                      <a:pt x="1033" y="286"/>
                    </a:lnTo>
                    <a:lnTo>
                      <a:pt x="1033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7" name="Google Shape;3637;p22"/>
              <p:cNvSpPr/>
              <p:nvPr/>
            </p:nvSpPr>
            <p:spPr>
              <a:xfrm>
                <a:off x="3344450" y="3328475"/>
                <a:ext cx="2582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1033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1033" y="285"/>
                    </a:lnTo>
                    <a:lnTo>
                      <a:pt x="1033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8" name="Google Shape;3638;p22"/>
              <p:cNvSpPr/>
              <p:nvPr/>
            </p:nvSpPr>
            <p:spPr>
              <a:xfrm>
                <a:off x="3553450" y="3233750"/>
                <a:ext cx="119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478" h="286" extrusionOk="0">
                    <a:moveTo>
                      <a:pt x="0" y="1"/>
                    </a:moveTo>
                    <a:lnTo>
                      <a:pt x="0" y="286"/>
                    </a:lnTo>
                    <a:lnTo>
                      <a:pt x="477" y="286"/>
                    </a:lnTo>
                    <a:lnTo>
                      <a:pt x="477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9" name="Google Shape;3639;p22"/>
              <p:cNvSpPr/>
              <p:nvPr/>
            </p:nvSpPr>
            <p:spPr>
              <a:xfrm>
                <a:off x="3651250" y="3233750"/>
                <a:ext cx="141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565" h="286" extrusionOk="0">
                    <a:moveTo>
                      <a:pt x="0" y="1"/>
                    </a:moveTo>
                    <a:lnTo>
                      <a:pt x="0" y="286"/>
                    </a:lnTo>
                    <a:lnTo>
                      <a:pt x="564" y="286"/>
                    </a:lnTo>
                    <a:lnTo>
                      <a:pt x="564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0" name="Google Shape;3640;p22"/>
              <p:cNvSpPr/>
              <p:nvPr/>
            </p:nvSpPr>
            <p:spPr>
              <a:xfrm>
                <a:off x="3651250" y="3328475"/>
                <a:ext cx="1412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564" y="285"/>
                    </a:lnTo>
                    <a:lnTo>
                      <a:pt x="564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1" name="Google Shape;3641;p22"/>
              <p:cNvSpPr/>
              <p:nvPr/>
            </p:nvSpPr>
            <p:spPr>
              <a:xfrm>
                <a:off x="3677650" y="3233750"/>
                <a:ext cx="61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46" h="286" extrusionOk="0">
                    <a:moveTo>
                      <a:pt x="0" y="1"/>
                    </a:moveTo>
                    <a:lnTo>
                      <a:pt x="0" y="286"/>
                    </a:lnTo>
                    <a:lnTo>
                      <a:pt x="246" y="286"/>
                    </a:lnTo>
                    <a:lnTo>
                      <a:pt x="246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2" name="Google Shape;3642;p22"/>
              <p:cNvSpPr/>
              <p:nvPr/>
            </p:nvSpPr>
            <p:spPr>
              <a:xfrm>
                <a:off x="3445275" y="3520275"/>
                <a:ext cx="301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1205" y="285"/>
                    </a:lnTo>
                    <a:lnTo>
                      <a:pt x="1205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3" name="Google Shape;3643;p22"/>
              <p:cNvSpPr/>
              <p:nvPr/>
            </p:nvSpPr>
            <p:spPr>
              <a:xfrm>
                <a:off x="3559425" y="3520275"/>
                <a:ext cx="1130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452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451" y="285"/>
                    </a:lnTo>
                    <a:lnTo>
                      <a:pt x="451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4" name="Google Shape;3644;p22"/>
              <p:cNvSpPr/>
              <p:nvPr/>
            </p:nvSpPr>
            <p:spPr>
              <a:xfrm>
                <a:off x="3612500" y="3520275"/>
                <a:ext cx="67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271" y="28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5" name="Google Shape;3645;p22"/>
              <p:cNvSpPr/>
              <p:nvPr/>
            </p:nvSpPr>
            <p:spPr>
              <a:xfrm>
                <a:off x="3449550" y="4473400"/>
                <a:ext cx="2582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1033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1033" y="285"/>
                    </a:lnTo>
                    <a:lnTo>
                      <a:pt x="1033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6" name="Google Shape;3646;p22"/>
              <p:cNvSpPr/>
              <p:nvPr/>
            </p:nvSpPr>
            <p:spPr>
              <a:xfrm>
                <a:off x="3344450" y="4568050"/>
                <a:ext cx="2582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1033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1033" y="285"/>
                    </a:lnTo>
                    <a:lnTo>
                      <a:pt x="1033" y="0"/>
                    </a:lnTo>
                    <a:close/>
                  </a:path>
                </a:pathLst>
              </a:custGeom>
              <a:solidFill>
                <a:srgbClr val="026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7" name="Google Shape;3647;p22"/>
              <p:cNvSpPr/>
              <p:nvPr/>
            </p:nvSpPr>
            <p:spPr>
              <a:xfrm>
                <a:off x="3553450" y="4473400"/>
                <a:ext cx="119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478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477" y="285"/>
                    </a:lnTo>
                    <a:lnTo>
                      <a:pt x="477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8" name="Google Shape;3648;p22"/>
              <p:cNvSpPr/>
              <p:nvPr/>
            </p:nvSpPr>
            <p:spPr>
              <a:xfrm>
                <a:off x="3651250" y="4473400"/>
                <a:ext cx="1412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564" y="285"/>
                    </a:lnTo>
                    <a:lnTo>
                      <a:pt x="564" y="0"/>
                    </a:lnTo>
                    <a:close/>
                  </a:path>
                </a:pathLst>
              </a:custGeom>
              <a:solidFill>
                <a:srgbClr val="026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9" name="Google Shape;3649;p22"/>
              <p:cNvSpPr/>
              <p:nvPr/>
            </p:nvSpPr>
            <p:spPr>
              <a:xfrm>
                <a:off x="3651250" y="4568050"/>
                <a:ext cx="1412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564" y="285"/>
                    </a:lnTo>
                    <a:lnTo>
                      <a:pt x="564" y="0"/>
                    </a:lnTo>
                    <a:close/>
                  </a:path>
                </a:pathLst>
              </a:custGeom>
              <a:solidFill>
                <a:srgbClr val="026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0" name="Google Shape;3650;p22"/>
              <p:cNvSpPr/>
              <p:nvPr/>
            </p:nvSpPr>
            <p:spPr>
              <a:xfrm>
                <a:off x="3677650" y="4473400"/>
                <a:ext cx="61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246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246" y="285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rgbClr val="026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1" name="Google Shape;3651;p22"/>
              <p:cNvSpPr/>
              <p:nvPr/>
            </p:nvSpPr>
            <p:spPr>
              <a:xfrm>
                <a:off x="3654325" y="4759875"/>
                <a:ext cx="30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1207" h="287" extrusionOk="0">
                    <a:moveTo>
                      <a:pt x="0" y="1"/>
                    </a:moveTo>
                    <a:lnTo>
                      <a:pt x="0" y="287"/>
                    </a:lnTo>
                    <a:lnTo>
                      <a:pt x="1207" y="287"/>
                    </a:lnTo>
                    <a:lnTo>
                      <a:pt x="1207" y="1"/>
                    </a:lnTo>
                    <a:close/>
                  </a:path>
                </a:pathLst>
              </a:custGeom>
              <a:solidFill>
                <a:srgbClr val="026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2" name="Google Shape;3652;p22"/>
              <p:cNvSpPr/>
              <p:nvPr/>
            </p:nvSpPr>
            <p:spPr>
              <a:xfrm>
                <a:off x="3342300" y="4951875"/>
                <a:ext cx="3015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287" extrusionOk="0">
                    <a:moveTo>
                      <a:pt x="1" y="1"/>
                    </a:moveTo>
                    <a:lnTo>
                      <a:pt x="1" y="287"/>
                    </a:lnTo>
                    <a:lnTo>
                      <a:pt x="1206" y="287"/>
                    </a:lnTo>
                    <a:lnTo>
                      <a:pt x="1206" y="1"/>
                    </a:lnTo>
                    <a:close/>
                  </a:path>
                </a:pathLst>
              </a:custGeom>
              <a:solidFill>
                <a:srgbClr val="026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3" name="Google Shape;3653;p22"/>
              <p:cNvSpPr/>
              <p:nvPr/>
            </p:nvSpPr>
            <p:spPr>
              <a:xfrm>
                <a:off x="3305375" y="4853975"/>
                <a:ext cx="1130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452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452" y="285"/>
                    </a:lnTo>
                    <a:lnTo>
                      <a:pt x="452" y="0"/>
                    </a:lnTo>
                    <a:close/>
                  </a:path>
                </a:pathLst>
              </a:custGeom>
              <a:solidFill>
                <a:srgbClr val="026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4" name="Google Shape;3654;p22"/>
              <p:cNvSpPr/>
              <p:nvPr/>
            </p:nvSpPr>
            <p:spPr>
              <a:xfrm>
                <a:off x="3612500" y="4759875"/>
                <a:ext cx="67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71" h="287" extrusionOk="0">
                    <a:moveTo>
                      <a:pt x="0" y="1"/>
                    </a:moveTo>
                    <a:lnTo>
                      <a:pt x="0" y="287"/>
                    </a:lnTo>
                    <a:lnTo>
                      <a:pt x="271" y="287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026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5" name="Google Shape;3655;p22"/>
              <p:cNvSpPr/>
              <p:nvPr/>
            </p:nvSpPr>
            <p:spPr>
              <a:xfrm>
                <a:off x="3341375" y="3708450"/>
                <a:ext cx="289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1159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1158" y="285"/>
                    </a:lnTo>
                    <a:lnTo>
                      <a:pt x="1158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6" name="Google Shape;3656;p22"/>
              <p:cNvSpPr/>
              <p:nvPr/>
            </p:nvSpPr>
            <p:spPr>
              <a:xfrm>
                <a:off x="3552250" y="3807425"/>
                <a:ext cx="3322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287" extrusionOk="0">
                    <a:moveTo>
                      <a:pt x="0" y="1"/>
                    </a:moveTo>
                    <a:lnTo>
                      <a:pt x="0" y="287"/>
                    </a:lnTo>
                    <a:lnTo>
                      <a:pt x="1329" y="287"/>
                    </a:lnTo>
                    <a:lnTo>
                      <a:pt x="1329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7" name="Google Shape;3657;p22"/>
              <p:cNvSpPr/>
              <p:nvPr/>
            </p:nvSpPr>
            <p:spPr>
              <a:xfrm>
                <a:off x="3651825" y="3993750"/>
                <a:ext cx="344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1378" y="285"/>
                    </a:lnTo>
                    <a:lnTo>
                      <a:pt x="1378" y="0"/>
                    </a:lnTo>
                    <a:close/>
                  </a:path>
                </a:pathLst>
              </a:custGeom>
              <a:solidFill>
                <a:srgbClr val="026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8" name="Google Shape;3658;p22"/>
              <p:cNvSpPr/>
              <p:nvPr/>
            </p:nvSpPr>
            <p:spPr>
              <a:xfrm>
                <a:off x="3712700" y="3993750"/>
                <a:ext cx="141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567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566" y="285"/>
                    </a:lnTo>
                    <a:lnTo>
                      <a:pt x="566" y="0"/>
                    </a:lnTo>
                    <a:close/>
                  </a:path>
                </a:pathLst>
              </a:custGeom>
              <a:solidFill>
                <a:srgbClr val="026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9" name="Google Shape;3659;p22"/>
              <p:cNvSpPr/>
              <p:nvPr/>
            </p:nvSpPr>
            <p:spPr>
              <a:xfrm>
                <a:off x="3361675" y="3993750"/>
                <a:ext cx="1232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493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492" y="285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0" name="Google Shape;3660;p22"/>
              <p:cNvSpPr/>
              <p:nvPr/>
            </p:nvSpPr>
            <p:spPr>
              <a:xfrm>
                <a:off x="3341375" y="3993750"/>
                <a:ext cx="860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344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344" y="285"/>
                    </a:lnTo>
                    <a:lnTo>
                      <a:pt x="344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1" name="Google Shape;3661;p22"/>
              <p:cNvSpPr/>
              <p:nvPr/>
            </p:nvSpPr>
            <p:spPr>
              <a:xfrm>
                <a:off x="3300725" y="4186175"/>
                <a:ext cx="117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469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469" y="285"/>
                    </a:lnTo>
                    <a:lnTo>
                      <a:pt x="469" y="1"/>
                    </a:lnTo>
                    <a:close/>
                  </a:path>
                </a:pathLst>
              </a:custGeom>
              <a:solidFill>
                <a:srgbClr val="026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2" name="Google Shape;3662;p22"/>
              <p:cNvSpPr/>
              <p:nvPr/>
            </p:nvSpPr>
            <p:spPr>
              <a:xfrm>
                <a:off x="3337025" y="4186175"/>
                <a:ext cx="369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1477" y="285"/>
                    </a:lnTo>
                    <a:lnTo>
                      <a:pt x="1477" y="1"/>
                    </a:lnTo>
                    <a:close/>
                  </a:path>
                </a:pathLst>
              </a:custGeom>
              <a:solidFill>
                <a:srgbClr val="026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3" name="Google Shape;3663;p22"/>
              <p:cNvSpPr/>
              <p:nvPr/>
            </p:nvSpPr>
            <p:spPr>
              <a:xfrm>
                <a:off x="3464300" y="4186175"/>
                <a:ext cx="123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493" y="285"/>
                    </a:lnTo>
                    <a:lnTo>
                      <a:pt x="493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4" name="Google Shape;3664;p22"/>
              <p:cNvSpPr/>
              <p:nvPr/>
            </p:nvSpPr>
            <p:spPr>
              <a:xfrm>
                <a:off x="3664775" y="4186175"/>
                <a:ext cx="129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517" y="285"/>
                    </a:lnTo>
                    <a:lnTo>
                      <a:pt x="517" y="1"/>
                    </a:lnTo>
                    <a:close/>
                  </a:path>
                </a:pathLst>
              </a:custGeom>
              <a:solidFill>
                <a:srgbClr val="026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5" name="Google Shape;3665;p22"/>
              <p:cNvSpPr/>
              <p:nvPr/>
            </p:nvSpPr>
            <p:spPr>
              <a:xfrm>
                <a:off x="3758200" y="4186175"/>
                <a:ext cx="117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469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469" y="285"/>
                    </a:lnTo>
                    <a:lnTo>
                      <a:pt x="469" y="1"/>
                    </a:lnTo>
                    <a:close/>
                  </a:path>
                </a:pathLst>
              </a:custGeom>
              <a:solidFill>
                <a:srgbClr val="026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6" name="Google Shape;3666;p22"/>
              <p:cNvSpPr/>
              <p:nvPr/>
            </p:nvSpPr>
            <p:spPr>
              <a:xfrm>
                <a:off x="3444025" y="4282075"/>
                <a:ext cx="3510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404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1403" y="285"/>
                    </a:lnTo>
                    <a:lnTo>
                      <a:pt x="1403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7" name="Google Shape;3667;p22"/>
              <p:cNvSpPr/>
              <p:nvPr/>
            </p:nvSpPr>
            <p:spPr>
              <a:xfrm>
                <a:off x="3231250" y="3833800"/>
                <a:ext cx="229075" cy="1309700"/>
              </a:xfrm>
              <a:custGeom>
                <a:avLst/>
                <a:gdLst/>
                <a:ahLst/>
                <a:cxnLst/>
                <a:rect l="l" t="t" r="r" b="b"/>
                <a:pathLst>
                  <a:path w="9163" h="52388" extrusionOk="0">
                    <a:moveTo>
                      <a:pt x="1" y="1"/>
                    </a:moveTo>
                    <a:lnTo>
                      <a:pt x="1" y="52387"/>
                    </a:lnTo>
                    <a:lnTo>
                      <a:pt x="9163" y="52387"/>
                    </a:lnTo>
                    <a:lnTo>
                      <a:pt x="9163" y="1"/>
                    </a:ln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0"/>
                    </a:srgbClr>
                  </a:gs>
                  <a:gs pos="50000">
                    <a:srgbClr val="FFFFFF">
                      <a:alpha val="0"/>
                    </a:srgbClr>
                  </a:gs>
                  <a:gs pos="100000">
                    <a:srgbClr val="FFFFFF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8" name="Google Shape;3668;p22"/>
              <p:cNvSpPr/>
              <p:nvPr/>
            </p:nvSpPr>
            <p:spPr>
              <a:xfrm>
                <a:off x="4151250" y="2924350"/>
                <a:ext cx="539900" cy="2219150"/>
              </a:xfrm>
              <a:custGeom>
                <a:avLst/>
                <a:gdLst/>
                <a:ahLst/>
                <a:cxnLst/>
                <a:rect l="l" t="t" r="r" b="b"/>
                <a:pathLst>
                  <a:path w="21596" h="88766" extrusionOk="0">
                    <a:moveTo>
                      <a:pt x="1" y="1"/>
                    </a:moveTo>
                    <a:lnTo>
                      <a:pt x="1" y="88765"/>
                    </a:lnTo>
                    <a:lnTo>
                      <a:pt x="21596" y="88765"/>
                    </a:lnTo>
                    <a:lnTo>
                      <a:pt x="2159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9" name="Google Shape;3669;p22"/>
              <p:cNvSpPr/>
              <p:nvPr/>
            </p:nvSpPr>
            <p:spPr>
              <a:xfrm>
                <a:off x="4202275" y="2960200"/>
                <a:ext cx="436525" cy="2129375"/>
              </a:xfrm>
              <a:custGeom>
                <a:avLst/>
                <a:gdLst/>
                <a:ahLst/>
                <a:cxnLst/>
                <a:rect l="l" t="t" r="r" b="b"/>
                <a:pathLst>
                  <a:path w="17461" h="85175" extrusionOk="0">
                    <a:moveTo>
                      <a:pt x="1" y="1"/>
                    </a:moveTo>
                    <a:lnTo>
                      <a:pt x="1" y="535"/>
                    </a:lnTo>
                    <a:lnTo>
                      <a:pt x="7603" y="535"/>
                    </a:lnTo>
                    <a:lnTo>
                      <a:pt x="7603" y="1"/>
                    </a:lnTo>
                    <a:close/>
                    <a:moveTo>
                      <a:pt x="9859" y="1"/>
                    </a:moveTo>
                    <a:lnTo>
                      <a:pt x="9859" y="535"/>
                    </a:lnTo>
                    <a:lnTo>
                      <a:pt x="17461" y="535"/>
                    </a:lnTo>
                    <a:lnTo>
                      <a:pt x="17461" y="1"/>
                    </a:lnTo>
                    <a:close/>
                    <a:moveTo>
                      <a:pt x="1" y="1568"/>
                    </a:moveTo>
                    <a:lnTo>
                      <a:pt x="1" y="2102"/>
                    </a:lnTo>
                    <a:lnTo>
                      <a:pt x="7603" y="2102"/>
                    </a:lnTo>
                    <a:lnTo>
                      <a:pt x="7603" y="1568"/>
                    </a:lnTo>
                    <a:close/>
                    <a:moveTo>
                      <a:pt x="9859" y="1568"/>
                    </a:moveTo>
                    <a:lnTo>
                      <a:pt x="9859" y="2102"/>
                    </a:lnTo>
                    <a:lnTo>
                      <a:pt x="17461" y="2102"/>
                    </a:lnTo>
                    <a:lnTo>
                      <a:pt x="17461" y="1568"/>
                    </a:lnTo>
                    <a:close/>
                    <a:moveTo>
                      <a:pt x="1" y="3135"/>
                    </a:moveTo>
                    <a:lnTo>
                      <a:pt x="1" y="3667"/>
                    </a:lnTo>
                    <a:lnTo>
                      <a:pt x="7603" y="3667"/>
                    </a:lnTo>
                    <a:lnTo>
                      <a:pt x="7603" y="3135"/>
                    </a:lnTo>
                    <a:close/>
                    <a:moveTo>
                      <a:pt x="9859" y="3135"/>
                    </a:moveTo>
                    <a:lnTo>
                      <a:pt x="9859" y="3667"/>
                    </a:lnTo>
                    <a:lnTo>
                      <a:pt x="17461" y="3667"/>
                    </a:lnTo>
                    <a:lnTo>
                      <a:pt x="17461" y="3135"/>
                    </a:lnTo>
                    <a:close/>
                    <a:moveTo>
                      <a:pt x="1" y="4702"/>
                    </a:moveTo>
                    <a:lnTo>
                      <a:pt x="1" y="5235"/>
                    </a:lnTo>
                    <a:lnTo>
                      <a:pt x="7603" y="5235"/>
                    </a:lnTo>
                    <a:lnTo>
                      <a:pt x="7603" y="4702"/>
                    </a:lnTo>
                    <a:close/>
                    <a:moveTo>
                      <a:pt x="9859" y="4702"/>
                    </a:moveTo>
                    <a:lnTo>
                      <a:pt x="9859" y="5235"/>
                    </a:lnTo>
                    <a:lnTo>
                      <a:pt x="17461" y="5235"/>
                    </a:lnTo>
                    <a:lnTo>
                      <a:pt x="17461" y="4702"/>
                    </a:lnTo>
                    <a:close/>
                    <a:moveTo>
                      <a:pt x="1" y="6269"/>
                    </a:moveTo>
                    <a:lnTo>
                      <a:pt x="1" y="6802"/>
                    </a:lnTo>
                    <a:lnTo>
                      <a:pt x="7603" y="6802"/>
                    </a:lnTo>
                    <a:lnTo>
                      <a:pt x="7603" y="6269"/>
                    </a:lnTo>
                    <a:close/>
                    <a:moveTo>
                      <a:pt x="9859" y="6269"/>
                    </a:moveTo>
                    <a:lnTo>
                      <a:pt x="9859" y="6802"/>
                    </a:lnTo>
                    <a:lnTo>
                      <a:pt x="17461" y="6802"/>
                    </a:lnTo>
                    <a:lnTo>
                      <a:pt x="17461" y="6269"/>
                    </a:lnTo>
                    <a:close/>
                    <a:moveTo>
                      <a:pt x="1" y="7837"/>
                    </a:moveTo>
                    <a:lnTo>
                      <a:pt x="1" y="8370"/>
                    </a:lnTo>
                    <a:lnTo>
                      <a:pt x="7603" y="8370"/>
                    </a:lnTo>
                    <a:lnTo>
                      <a:pt x="7603" y="7837"/>
                    </a:lnTo>
                    <a:close/>
                    <a:moveTo>
                      <a:pt x="9859" y="7837"/>
                    </a:moveTo>
                    <a:lnTo>
                      <a:pt x="9859" y="8370"/>
                    </a:lnTo>
                    <a:lnTo>
                      <a:pt x="17461" y="8370"/>
                    </a:lnTo>
                    <a:lnTo>
                      <a:pt x="17461" y="7837"/>
                    </a:lnTo>
                    <a:close/>
                    <a:moveTo>
                      <a:pt x="1" y="9404"/>
                    </a:moveTo>
                    <a:lnTo>
                      <a:pt x="1" y="9937"/>
                    </a:lnTo>
                    <a:lnTo>
                      <a:pt x="7603" y="9937"/>
                    </a:lnTo>
                    <a:lnTo>
                      <a:pt x="7603" y="9404"/>
                    </a:lnTo>
                    <a:close/>
                    <a:moveTo>
                      <a:pt x="9859" y="9404"/>
                    </a:moveTo>
                    <a:lnTo>
                      <a:pt x="9859" y="9937"/>
                    </a:lnTo>
                    <a:lnTo>
                      <a:pt x="17461" y="9937"/>
                    </a:lnTo>
                    <a:lnTo>
                      <a:pt x="17461" y="9404"/>
                    </a:lnTo>
                    <a:close/>
                    <a:moveTo>
                      <a:pt x="1" y="10972"/>
                    </a:moveTo>
                    <a:lnTo>
                      <a:pt x="1" y="11504"/>
                    </a:lnTo>
                    <a:lnTo>
                      <a:pt x="7603" y="11504"/>
                    </a:lnTo>
                    <a:lnTo>
                      <a:pt x="7603" y="10972"/>
                    </a:lnTo>
                    <a:close/>
                    <a:moveTo>
                      <a:pt x="9859" y="10972"/>
                    </a:moveTo>
                    <a:lnTo>
                      <a:pt x="9859" y="11504"/>
                    </a:lnTo>
                    <a:lnTo>
                      <a:pt x="17461" y="11504"/>
                    </a:lnTo>
                    <a:lnTo>
                      <a:pt x="17461" y="10972"/>
                    </a:lnTo>
                    <a:close/>
                    <a:moveTo>
                      <a:pt x="1" y="12539"/>
                    </a:moveTo>
                    <a:lnTo>
                      <a:pt x="1" y="13072"/>
                    </a:lnTo>
                    <a:lnTo>
                      <a:pt x="7603" y="13072"/>
                    </a:lnTo>
                    <a:lnTo>
                      <a:pt x="7603" y="12539"/>
                    </a:lnTo>
                    <a:close/>
                    <a:moveTo>
                      <a:pt x="9859" y="12539"/>
                    </a:moveTo>
                    <a:lnTo>
                      <a:pt x="9859" y="13072"/>
                    </a:lnTo>
                    <a:lnTo>
                      <a:pt x="17461" y="13072"/>
                    </a:lnTo>
                    <a:lnTo>
                      <a:pt x="17461" y="12539"/>
                    </a:lnTo>
                    <a:close/>
                    <a:moveTo>
                      <a:pt x="1" y="14107"/>
                    </a:moveTo>
                    <a:lnTo>
                      <a:pt x="1" y="14639"/>
                    </a:lnTo>
                    <a:lnTo>
                      <a:pt x="7603" y="14639"/>
                    </a:lnTo>
                    <a:lnTo>
                      <a:pt x="7603" y="14107"/>
                    </a:lnTo>
                    <a:close/>
                    <a:moveTo>
                      <a:pt x="9859" y="14107"/>
                    </a:moveTo>
                    <a:lnTo>
                      <a:pt x="9859" y="14639"/>
                    </a:lnTo>
                    <a:lnTo>
                      <a:pt x="17461" y="14639"/>
                    </a:lnTo>
                    <a:lnTo>
                      <a:pt x="17461" y="14107"/>
                    </a:lnTo>
                    <a:close/>
                    <a:moveTo>
                      <a:pt x="1" y="15674"/>
                    </a:moveTo>
                    <a:lnTo>
                      <a:pt x="1" y="16207"/>
                    </a:lnTo>
                    <a:lnTo>
                      <a:pt x="7603" y="16207"/>
                    </a:lnTo>
                    <a:lnTo>
                      <a:pt x="7603" y="15674"/>
                    </a:lnTo>
                    <a:close/>
                    <a:moveTo>
                      <a:pt x="9859" y="15674"/>
                    </a:moveTo>
                    <a:lnTo>
                      <a:pt x="9859" y="16207"/>
                    </a:lnTo>
                    <a:lnTo>
                      <a:pt x="17461" y="16207"/>
                    </a:lnTo>
                    <a:lnTo>
                      <a:pt x="17461" y="15674"/>
                    </a:lnTo>
                    <a:close/>
                    <a:moveTo>
                      <a:pt x="1" y="17242"/>
                    </a:moveTo>
                    <a:lnTo>
                      <a:pt x="1" y="17774"/>
                    </a:lnTo>
                    <a:lnTo>
                      <a:pt x="7603" y="17774"/>
                    </a:lnTo>
                    <a:lnTo>
                      <a:pt x="7603" y="17242"/>
                    </a:lnTo>
                    <a:close/>
                    <a:moveTo>
                      <a:pt x="9859" y="17242"/>
                    </a:moveTo>
                    <a:lnTo>
                      <a:pt x="9859" y="17774"/>
                    </a:lnTo>
                    <a:lnTo>
                      <a:pt x="17461" y="17774"/>
                    </a:lnTo>
                    <a:lnTo>
                      <a:pt x="17461" y="17242"/>
                    </a:lnTo>
                    <a:close/>
                    <a:moveTo>
                      <a:pt x="1" y="18809"/>
                    </a:moveTo>
                    <a:lnTo>
                      <a:pt x="1" y="19342"/>
                    </a:lnTo>
                    <a:lnTo>
                      <a:pt x="7603" y="19342"/>
                    </a:lnTo>
                    <a:lnTo>
                      <a:pt x="7603" y="18809"/>
                    </a:lnTo>
                    <a:close/>
                    <a:moveTo>
                      <a:pt x="9859" y="18809"/>
                    </a:moveTo>
                    <a:lnTo>
                      <a:pt x="9859" y="19342"/>
                    </a:lnTo>
                    <a:lnTo>
                      <a:pt x="17461" y="19342"/>
                    </a:lnTo>
                    <a:lnTo>
                      <a:pt x="17461" y="18809"/>
                    </a:lnTo>
                    <a:close/>
                    <a:moveTo>
                      <a:pt x="1" y="20377"/>
                    </a:moveTo>
                    <a:lnTo>
                      <a:pt x="1" y="20909"/>
                    </a:lnTo>
                    <a:lnTo>
                      <a:pt x="7603" y="20909"/>
                    </a:lnTo>
                    <a:lnTo>
                      <a:pt x="7603" y="20377"/>
                    </a:lnTo>
                    <a:close/>
                    <a:moveTo>
                      <a:pt x="9859" y="20377"/>
                    </a:moveTo>
                    <a:lnTo>
                      <a:pt x="9859" y="20909"/>
                    </a:lnTo>
                    <a:lnTo>
                      <a:pt x="17461" y="20909"/>
                    </a:lnTo>
                    <a:lnTo>
                      <a:pt x="17461" y="20377"/>
                    </a:lnTo>
                    <a:close/>
                    <a:moveTo>
                      <a:pt x="1" y="21943"/>
                    </a:moveTo>
                    <a:lnTo>
                      <a:pt x="1" y="22477"/>
                    </a:lnTo>
                    <a:lnTo>
                      <a:pt x="7603" y="22477"/>
                    </a:lnTo>
                    <a:lnTo>
                      <a:pt x="7603" y="21943"/>
                    </a:lnTo>
                    <a:close/>
                    <a:moveTo>
                      <a:pt x="9859" y="21943"/>
                    </a:moveTo>
                    <a:lnTo>
                      <a:pt x="9859" y="22477"/>
                    </a:lnTo>
                    <a:lnTo>
                      <a:pt x="17461" y="22477"/>
                    </a:lnTo>
                    <a:lnTo>
                      <a:pt x="17461" y="21943"/>
                    </a:lnTo>
                    <a:close/>
                    <a:moveTo>
                      <a:pt x="1" y="23512"/>
                    </a:moveTo>
                    <a:lnTo>
                      <a:pt x="1" y="24044"/>
                    </a:lnTo>
                    <a:lnTo>
                      <a:pt x="7603" y="24044"/>
                    </a:lnTo>
                    <a:lnTo>
                      <a:pt x="7603" y="23512"/>
                    </a:lnTo>
                    <a:close/>
                    <a:moveTo>
                      <a:pt x="9859" y="23512"/>
                    </a:moveTo>
                    <a:lnTo>
                      <a:pt x="9859" y="24044"/>
                    </a:lnTo>
                    <a:lnTo>
                      <a:pt x="17461" y="24044"/>
                    </a:lnTo>
                    <a:lnTo>
                      <a:pt x="17461" y="23512"/>
                    </a:lnTo>
                    <a:close/>
                    <a:moveTo>
                      <a:pt x="1" y="25079"/>
                    </a:moveTo>
                    <a:lnTo>
                      <a:pt x="1" y="25612"/>
                    </a:lnTo>
                    <a:lnTo>
                      <a:pt x="7603" y="25612"/>
                    </a:lnTo>
                    <a:lnTo>
                      <a:pt x="7603" y="25079"/>
                    </a:lnTo>
                    <a:close/>
                    <a:moveTo>
                      <a:pt x="9859" y="25079"/>
                    </a:moveTo>
                    <a:lnTo>
                      <a:pt x="9859" y="25612"/>
                    </a:lnTo>
                    <a:lnTo>
                      <a:pt x="17461" y="25612"/>
                    </a:lnTo>
                    <a:lnTo>
                      <a:pt x="17461" y="25079"/>
                    </a:lnTo>
                    <a:close/>
                    <a:moveTo>
                      <a:pt x="1" y="26647"/>
                    </a:moveTo>
                    <a:lnTo>
                      <a:pt x="1" y="27179"/>
                    </a:lnTo>
                    <a:lnTo>
                      <a:pt x="7603" y="27179"/>
                    </a:lnTo>
                    <a:lnTo>
                      <a:pt x="7603" y="26647"/>
                    </a:lnTo>
                    <a:close/>
                    <a:moveTo>
                      <a:pt x="9859" y="26647"/>
                    </a:moveTo>
                    <a:lnTo>
                      <a:pt x="9859" y="27179"/>
                    </a:lnTo>
                    <a:lnTo>
                      <a:pt x="17461" y="27179"/>
                    </a:lnTo>
                    <a:lnTo>
                      <a:pt x="17461" y="26647"/>
                    </a:lnTo>
                    <a:close/>
                    <a:moveTo>
                      <a:pt x="1" y="28214"/>
                    </a:moveTo>
                    <a:lnTo>
                      <a:pt x="1" y="28747"/>
                    </a:lnTo>
                    <a:lnTo>
                      <a:pt x="7603" y="28747"/>
                    </a:lnTo>
                    <a:lnTo>
                      <a:pt x="7603" y="28214"/>
                    </a:lnTo>
                    <a:close/>
                    <a:moveTo>
                      <a:pt x="9859" y="28214"/>
                    </a:moveTo>
                    <a:lnTo>
                      <a:pt x="9859" y="28747"/>
                    </a:lnTo>
                    <a:lnTo>
                      <a:pt x="17461" y="28747"/>
                    </a:lnTo>
                    <a:lnTo>
                      <a:pt x="17461" y="28214"/>
                    </a:lnTo>
                    <a:close/>
                    <a:moveTo>
                      <a:pt x="1" y="29780"/>
                    </a:moveTo>
                    <a:lnTo>
                      <a:pt x="1" y="30314"/>
                    </a:lnTo>
                    <a:lnTo>
                      <a:pt x="7603" y="30314"/>
                    </a:lnTo>
                    <a:lnTo>
                      <a:pt x="7603" y="29780"/>
                    </a:lnTo>
                    <a:close/>
                    <a:moveTo>
                      <a:pt x="9859" y="29780"/>
                    </a:moveTo>
                    <a:lnTo>
                      <a:pt x="9859" y="30314"/>
                    </a:lnTo>
                    <a:lnTo>
                      <a:pt x="17461" y="30314"/>
                    </a:lnTo>
                    <a:lnTo>
                      <a:pt x="17461" y="29780"/>
                    </a:lnTo>
                    <a:close/>
                    <a:moveTo>
                      <a:pt x="1" y="31349"/>
                    </a:moveTo>
                    <a:lnTo>
                      <a:pt x="1" y="31882"/>
                    </a:lnTo>
                    <a:lnTo>
                      <a:pt x="7603" y="31882"/>
                    </a:lnTo>
                    <a:lnTo>
                      <a:pt x="7603" y="31349"/>
                    </a:lnTo>
                    <a:close/>
                    <a:moveTo>
                      <a:pt x="9859" y="31349"/>
                    </a:moveTo>
                    <a:lnTo>
                      <a:pt x="9859" y="31882"/>
                    </a:lnTo>
                    <a:lnTo>
                      <a:pt x="17461" y="31882"/>
                    </a:lnTo>
                    <a:lnTo>
                      <a:pt x="17461" y="31349"/>
                    </a:lnTo>
                    <a:close/>
                    <a:moveTo>
                      <a:pt x="1" y="32917"/>
                    </a:moveTo>
                    <a:lnTo>
                      <a:pt x="1" y="33449"/>
                    </a:lnTo>
                    <a:lnTo>
                      <a:pt x="7603" y="33449"/>
                    </a:lnTo>
                    <a:lnTo>
                      <a:pt x="7603" y="32917"/>
                    </a:lnTo>
                    <a:close/>
                    <a:moveTo>
                      <a:pt x="9859" y="32917"/>
                    </a:moveTo>
                    <a:lnTo>
                      <a:pt x="9859" y="33449"/>
                    </a:lnTo>
                    <a:lnTo>
                      <a:pt x="17461" y="33449"/>
                    </a:lnTo>
                    <a:lnTo>
                      <a:pt x="17461" y="32917"/>
                    </a:lnTo>
                    <a:close/>
                    <a:moveTo>
                      <a:pt x="1" y="34484"/>
                    </a:moveTo>
                    <a:lnTo>
                      <a:pt x="1" y="35017"/>
                    </a:lnTo>
                    <a:lnTo>
                      <a:pt x="7603" y="35017"/>
                    </a:lnTo>
                    <a:lnTo>
                      <a:pt x="7603" y="34484"/>
                    </a:lnTo>
                    <a:close/>
                    <a:moveTo>
                      <a:pt x="9859" y="34484"/>
                    </a:moveTo>
                    <a:lnTo>
                      <a:pt x="9859" y="35017"/>
                    </a:lnTo>
                    <a:lnTo>
                      <a:pt x="17461" y="35017"/>
                    </a:lnTo>
                    <a:lnTo>
                      <a:pt x="17461" y="34484"/>
                    </a:lnTo>
                    <a:close/>
                    <a:moveTo>
                      <a:pt x="1" y="36052"/>
                    </a:moveTo>
                    <a:lnTo>
                      <a:pt x="1" y="36584"/>
                    </a:lnTo>
                    <a:lnTo>
                      <a:pt x="7603" y="36584"/>
                    </a:lnTo>
                    <a:lnTo>
                      <a:pt x="7603" y="36052"/>
                    </a:lnTo>
                    <a:close/>
                    <a:moveTo>
                      <a:pt x="9859" y="36052"/>
                    </a:moveTo>
                    <a:lnTo>
                      <a:pt x="9859" y="36584"/>
                    </a:lnTo>
                    <a:lnTo>
                      <a:pt x="17461" y="36584"/>
                    </a:lnTo>
                    <a:lnTo>
                      <a:pt x="17461" y="36052"/>
                    </a:lnTo>
                    <a:close/>
                    <a:moveTo>
                      <a:pt x="1" y="37618"/>
                    </a:moveTo>
                    <a:lnTo>
                      <a:pt x="1" y="38152"/>
                    </a:lnTo>
                    <a:lnTo>
                      <a:pt x="7603" y="38152"/>
                    </a:lnTo>
                    <a:lnTo>
                      <a:pt x="7603" y="37618"/>
                    </a:lnTo>
                    <a:close/>
                    <a:moveTo>
                      <a:pt x="9859" y="37618"/>
                    </a:moveTo>
                    <a:lnTo>
                      <a:pt x="9859" y="38152"/>
                    </a:lnTo>
                    <a:lnTo>
                      <a:pt x="17461" y="38152"/>
                    </a:lnTo>
                    <a:lnTo>
                      <a:pt x="17461" y="37618"/>
                    </a:lnTo>
                    <a:close/>
                    <a:moveTo>
                      <a:pt x="1" y="39187"/>
                    </a:moveTo>
                    <a:lnTo>
                      <a:pt x="1" y="39719"/>
                    </a:lnTo>
                    <a:lnTo>
                      <a:pt x="7603" y="39719"/>
                    </a:lnTo>
                    <a:lnTo>
                      <a:pt x="7603" y="39187"/>
                    </a:lnTo>
                    <a:close/>
                    <a:moveTo>
                      <a:pt x="9859" y="39187"/>
                    </a:moveTo>
                    <a:lnTo>
                      <a:pt x="9859" y="39719"/>
                    </a:lnTo>
                    <a:lnTo>
                      <a:pt x="17461" y="39719"/>
                    </a:lnTo>
                    <a:lnTo>
                      <a:pt x="17461" y="39187"/>
                    </a:lnTo>
                    <a:close/>
                    <a:moveTo>
                      <a:pt x="1" y="40754"/>
                    </a:moveTo>
                    <a:lnTo>
                      <a:pt x="1" y="41287"/>
                    </a:lnTo>
                    <a:lnTo>
                      <a:pt x="7603" y="41287"/>
                    </a:lnTo>
                    <a:lnTo>
                      <a:pt x="7603" y="40754"/>
                    </a:lnTo>
                    <a:close/>
                    <a:moveTo>
                      <a:pt x="9859" y="40754"/>
                    </a:moveTo>
                    <a:lnTo>
                      <a:pt x="9859" y="41287"/>
                    </a:lnTo>
                    <a:lnTo>
                      <a:pt x="17461" y="41287"/>
                    </a:lnTo>
                    <a:lnTo>
                      <a:pt x="17461" y="40754"/>
                    </a:lnTo>
                    <a:close/>
                    <a:moveTo>
                      <a:pt x="1" y="42322"/>
                    </a:moveTo>
                    <a:lnTo>
                      <a:pt x="1" y="42854"/>
                    </a:lnTo>
                    <a:lnTo>
                      <a:pt x="7603" y="42854"/>
                    </a:lnTo>
                    <a:lnTo>
                      <a:pt x="7603" y="42322"/>
                    </a:lnTo>
                    <a:close/>
                    <a:moveTo>
                      <a:pt x="9859" y="42322"/>
                    </a:moveTo>
                    <a:lnTo>
                      <a:pt x="9859" y="42854"/>
                    </a:lnTo>
                    <a:lnTo>
                      <a:pt x="17461" y="42854"/>
                    </a:lnTo>
                    <a:lnTo>
                      <a:pt x="17461" y="42322"/>
                    </a:lnTo>
                    <a:close/>
                    <a:moveTo>
                      <a:pt x="1" y="43889"/>
                    </a:moveTo>
                    <a:lnTo>
                      <a:pt x="1" y="44422"/>
                    </a:lnTo>
                    <a:lnTo>
                      <a:pt x="7603" y="44422"/>
                    </a:lnTo>
                    <a:lnTo>
                      <a:pt x="7603" y="43889"/>
                    </a:lnTo>
                    <a:close/>
                    <a:moveTo>
                      <a:pt x="9859" y="43889"/>
                    </a:moveTo>
                    <a:lnTo>
                      <a:pt x="9859" y="44422"/>
                    </a:lnTo>
                    <a:lnTo>
                      <a:pt x="17461" y="44422"/>
                    </a:lnTo>
                    <a:lnTo>
                      <a:pt x="17461" y="43889"/>
                    </a:lnTo>
                    <a:close/>
                    <a:moveTo>
                      <a:pt x="1" y="45455"/>
                    </a:moveTo>
                    <a:lnTo>
                      <a:pt x="1" y="45989"/>
                    </a:lnTo>
                    <a:lnTo>
                      <a:pt x="7603" y="45989"/>
                    </a:lnTo>
                    <a:lnTo>
                      <a:pt x="7603" y="45455"/>
                    </a:lnTo>
                    <a:close/>
                    <a:moveTo>
                      <a:pt x="9859" y="45455"/>
                    </a:moveTo>
                    <a:lnTo>
                      <a:pt x="9859" y="45989"/>
                    </a:lnTo>
                    <a:lnTo>
                      <a:pt x="17461" y="45989"/>
                    </a:lnTo>
                    <a:lnTo>
                      <a:pt x="17461" y="45455"/>
                    </a:lnTo>
                    <a:close/>
                    <a:moveTo>
                      <a:pt x="1" y="47024"/>
                    </a:moveTo>
                    <a:lnTo>
                      <a:pt x="1" y="47557"/>
                    </a:lnTo>
                    <a:lnTo>
                      <a:pt x="7603" y="47557"/>
                    </a:lnTo>
                    <a:lnTo>
                      <a:pt x="7603" y="47024"/>
                    </a:lnTo>
                    <a:close/>
                    <a:moveTo>
                      <a:pt x="9859" y="47024"/>
                    </a:moveTo>
                    <a:lnTo>
                      <a:pt x="9859" y="47557"/>
                    </a:lnTo>
                    <a:lnTo>
                      <a:pt x="17461" y="47557"/>
                    </a:lnTo>
                    <a:lnTo>
                      <a:pt x="17461" y="47024"/>
                    </a:lnTo>
                    <a:close/>
                    <a:moveTo>
                      <a:pt x="1" y="48591"/>
                    </a:moveTo>
                    <a:lnTo>
                      <a:pt x="1" y="49124"/>
                    </a:lnTo>
                    <a:lnTo>
                      <a:pt x="7603" y="49124"/>
                    </a:lnTo>
                    <a:lnTo>
                      <a:pt x="7603" y="48591"/>
                    </a:lnTo>
                    <a:close/>
                    <a:moveTo>
                      <a:pt x="9859" y="48591"/>
                    </a:moveTo>
                    <a:lnTo>
                      <a:pt x="9859" y="49124"/>
                    </a:lnTo>
                    <a:lnTo>
                      <a:pt x="17461" y="49124"/>
                    </a:lnTo>
                    <a:lnTo>
                      <a:pt x="17461" y="48591"/>
                    </a:lnTo>
                    <a:close/>
                    <a:moveTo>
                      <a:pt x="1" y="50159"/>
                    </a:moveTo>
                    <a:lnTo>
                      <a:pt x="1" y="50691"/>
                    </a:lnTo>
                    <a:lnTo>
                      <a:pt x="7603" y="50691"/>
                    </a:lnTo>
                    <a:lnTo>
                      <a:pt x="7603" y="50159"/>
                    </a:lnTo>
                    <a:close/>
                    <a:moveTo>
                      <a:pt x="9859" y="50159"/>
                    </a:moveTo>
                    <a:lnTo>
                      <a:pt x="9859" y="50691"/>
                    </a:lnTo>
                    <a:lnTo>
                      <a:pt x="17461" y="50691"/>
                    </a:lnTo>
                    <a:lnTo>
                      <a:pt x="17461" y="50159"/>
                    </a:lnTo>
                    <a:close/>
                    <a:moveTo>
                      <a:pt x="1" y="51726"/>
                    </a:moveTo>
                    <a:lnTo>
                      <a:pt x="1" y="52259"/>
                    </a:lnTo>
                    <a:lnTo>
                      <a:pt x="7603" y="52259"/>
                    </a:lnTo>
                    <a:lnTo>
                      <a:pt x="7603" y="51726"/>
                    </a:lnTo>
                    <a:close/>
                    <a:moveTo>
                      <a:pt x="9859" y="51726"/>
                    </a:moveTo>
                    <a:lnTo>
                      <a:pt x="9859" y="52259"/>
                    </a:lnTo>
                    <a:lnTo>
                      <a:pt x="17461" y="52259"/>
                    </a:lnTo>
                    <a:lnTo>
                      <a:pt x="17461" y="51726"/>
                    </a:lnTo>
                    <a:close/>
                    <a:moveTo>
                      <a:pt x="1" y="53294"/>
                    </a:moveTo>
                    <a:lnTo>
                      <a:pt x="1" y="53826"/>
                    </a:lnTo>
                    <a:lnTo>
                      <a:pt x="7603" y="53826"/>
                    </a:lnTo>
                    <a:lnTo>
                      <a:pt x="7603" y="53294"/>
                    </a:lnTo>
                    <a:close/>
                    <a:moveTo>
                      <a:pt x="9859" y="53294"/>
                    </a:moveTo>
                    <a:lnTo>
                      <a:pt x="9859" y="53826"/>
                    </a:lnTo>
                    <a:lnTo>
                      <a:pt x="17461" y="53826"/>
                    </a:lnTo>
                    <a:lnTo>
                      <a:pt x="17461" y="53294"/>
                    </a:lnTo>
                    <a:close/>
                    <a:moveTo>
                      <a:pt x="1" y="54861"/>
                    </a:moveTo>
                    <a:lnTo>
                      <a:pt x="1" y="55394"/>
                    </a:lnTo>
                    <a:lnTo>
                      <a:pt x="7603" y="55394"/>
                    </a:lnTo>
                    <a:lnTo>
                      <a:pt x="7603" y="54861"/>
                    </a:lnTo>
                    <a:close/>
                    <a:moveTo>
                      <a:pt x="9859" y="54861"/>
                    </a:moveTo>
                    <a:lnTo>
                      <a:pt x="9859" y="55394"/>
                    </a:lnTo>
                    <a:lnTo>
                      <a:pt x="17461" y="55394"/>
                    </a:lnTo>
                    <a:lnTo>
                      <a:pt x="17461" y="54861"/>
                    </a:lnTo>
                    <a:close/>
                    <a:moveTo>
                      <a:pt x="1" y="56429"/>
                    </a:moveTo>
                    <a:lnTo>
                      <a:pt x="1" y="56961"/>
                    </a:lnTo>
                    <a:lnTo>
                      <a:pt x="7603" y="56961"/>
                    </a:lnTo>
                    <a:lnTo>
                      <a:pt x="7603" y="56429"/>
                    </a:lnTo>
                    <a:close/>
                    <a:moveTo>
                      <a:pt x="9859" y="56429"/>
                    </a:moveTo>
                    <a:lnTo>
                      <a:pt x="9859" y="56961"/>
                    </a:lnTo>
                    <a:lnTo>
                      <a:pt x="17461" y="56961"/>
                    </a:lnTo>
                    <a:lnTo>
                      <a:pt x="17461" y="56429"/>
                    </a:lnTo>
                    <a:close/>
                    <a:moveTo>
                      <a:pt x="1" y="57996"/>
                    </a:moveTo>
                    <a:lnTo>
                      <a:pt x="1" y="58529"/>
                    </a:lnTo>
                    <a:lnTo>
                      <a:pt x="7603" y="58529"/>
                    </a:lnTo>
                    <a:lnTo>
                      <a:pt x="7603" y="57996"/>
                    </a:lnTo>
                    <a:close/>
                    <a:moveTo>
                      <a:pt x="9859" y="57996"/>
                    </a:moveTo>
                    <a:lnTo>
                      <a:pt x="9859" y="58529"/>
                    </a:lnTo>
                    <a:lnTo>
                      <a:pt x="17461" y="58529"/>
                    </a:lnTo>
                    <a:lnTo>
                      <a:pt x="17461" y="57996"/>
                    </a:lnTo>
                    <a:close/>
                    <a:moveTo>
                      <a:pt x="1" y="59564"/>
                    </a:moveTo>
                    <a:lnTo>
                      <a:pt x="1" y="60096"/>
                    </a:lnTo>
                    <a:lnTo>
                      <a:pt x="7603" y="60096"/>
                    </a:lnTo>
                    <a:lnTo>
                      <a:pt x="7603" y="59564"/>
                    </a:lnTo>
                    <a:close/>
                    <a:moveTo>
                      <a:pt x="9859" y="59564"/>
                    </a:moveTo>
                    <a:lnTo>
                      <a:pt x="9859" y="60096"/>
                    </a:lnTo>
                    <a:lnTo>
                      <a:pt x="17461" y="60096"/>
                    </a:lnTo>
                    <a:lnTo>
                      <a:pt x="17461" y="59564"/>
                    </a:lnTo>
                    <a:close/>
                    <a:moveTo>
                      <a:pt x="1" y="61131"/>
                    </a:moveTo>
                    <a:lnTo>
                      <a:pt x="1" y="61664"/>
                    </a:lnTo>
                    <a:lnTo>
                      <a:pt x="7603" y="61664"/>
                    </a:lnTo>
                    <a:lnTo>
                      <a:pt x="7603" y="61131"/>
                    </a:lnTo>
                    <a:close/>
                    <a:moveTo>
                      <a:pt x="9859" y="61131"/>
                    </a:moveTo>
                    <a:lnTo>
                      <a:pt x="9859" y="61664"/>
                    </a:lnTo>
                    <a:lnTo>
                      <a:pt x="17461" y="61664"/>
                    </a:lnTo>
                    <a:lnTo>
                      <a:pt x="17461" y="61131"/>
                    </a:lnTo>
                    <a:close/>
                    <a:moveTo>
                      <a:pt x="1" y="62699"/>
                    </a:moveTo>
                    <a:lnTo>
                      <a:pt x="1" y="63231"/>
                    </a:lnTo>
                    <a:lnTo>
                      <a:pt x="7603" y="63231"/>
                    </a:lnTo>
                    <a:lnTo>
                      <a:pt x="7603" y="62699"/>
                    </a:lnTo>
                    <a:close/>
                    <a:moveTo>
                      <a:pt x="9859" y="62699"/>
                    </a:moveTo>
                    <a:lnTo>
                      <a:pt x="9859" y="63231"/>
                    </a:lnTo>
                    <a:lnTo>
                      <a:pt x="17461" y="63231"/>
                    </a:lnTo>
                    <a:lnTo>
                      <a:pt x="17461" y="62699"/>
                    </a:lnTo>
                    <a:close/>
                    <a:moveTo>
                      <a:pt x="1" y="64266"/>
                    </a:moveTo>
                    <a:lnTo>
                      <a:pt x="1" y="64799"/>
                    </a:lnTo>
                    <a:lnTo>
                      <a:pt x="7603" y="64799"/>
                    </a:lnTo>
                    <a:lnTo>
                      <a:pt x="7603" y="64266"/>
                    </a:lnTo>
                    <a:close/>
                    <a:moveTo>
                      <a:pt x="9859" y="64266"/>
                    </a:moveTo>
                    <a:lnTo>
                      <a:pt x="9859" y="64799"/>
                    </a:lnTo>
                    <a:lnTo>
                      <a:pt x="17461" y="64799"/>
                    </a:lnTo>
                    <a:lnTo>
                      <a:pt x="17461" y="64266"/>
                    </a:lnTo>
                    <a:close/>
                    <a:moveTo>
                      <a:pt x="1" y="65834"/>
                    </a:moveTo>
                    <a:lnTo>
                      <a:pt x="1" y="66366"/>
                    </a:lnTo>
                    <a:lnTo>
                      <a:pt x="7603" y="66366"/>
                    </a:lnTo>
                    <a:lnTo>
                      <a:pt x="7603" y="65834"/>
                    </a:lnTo>
                    <a:close/>
                    <a:moveTo>
                      <a:pt x="9859" y="65834"/>
                    </a:moveTo>
                    <a:lnTo>
                      <a:pt x="9859" y="66366"/>
                    </a:lnTo>
                    <a:lnTo>
                      <a:pt x="17461" y="66366"/>
                    </a:lnTo>
                    <a:lnTo>
                      <a:pt x="17461" y="65834"/>
                    </a:lnTo>
                    <a:close/>
                    <a:moveTo>
                      <a:pt x="1" y="67401"/>
                    </a:moveTo>
                    <a:lnTo>
                      <a:pt x="1" y="67934"/>
                    </a:lnTo>
                    <a:lnTo>
                      <a:pt x="7603" y="67934"/>
                    </a:lnTo>
                    <a:lnTo>
                      <a:pt x="7603" y="67401"/>
                    </a:lnTo>
                    <a:close/>
                    <a:moveTo>
                      <a:pt x="9859" y="67401"/>
                    </a:moveTo>
                    <a:lnTo>
                      <a:pt x="9859" y="67934"/>
                    </a:lnTo>
                    <a:lnTo>
                      <a:pt x="17461" y="67934"/>
                    </a:lnTo>
                    <a:lnTo>
                      <a:pt x="17461" y="67401"/>
                    </a:lnTo>
                    <a:close/>
                    <a:moveTo>
                      <a:pt x="1" y="68969"/>
                    </a:moveTo>
                    <a:lnTo>
                      <a:pt x="1" y="69501"/>
                    </a:lnTo>
                    <a:lnTo>
                      <a:pt x="7603" y="69501"/>
                    </a:lnTo>
                    <a:lnTo>
                      <a:pt x="7603" y="68969"/>
                    </a:lnTo>
                    <a:close/>
                    <a:moveTo>
                      <a:pt x="9859" y="68969"/>
                    </a:moveTo>
                    <a:lnTo>
                      <a:pt x="9859" y="69501"/>
                    </a:lnTo>
                    <a:lnTo>
                      <a:pt x="17461" y="69501"/>
                    </a:lnTo>
                    <a:lnTo>
                      <a:pt x="17461" y="68969"/>
                    </a:lnTo>
                    <a:close/>
                    <a:moveTo>
                      <a:pt x="1" y="70536"/>
                    </a:moveTo>
                    <a:lnTo>
                      <a:pt x="1" y="71069"/>
                    </a:lnTo>
                    <a:lnTo>
                      <a:pt x="7603" y="71069"/>
                    </a:lnTo>
                    <a:lnTo>
                      <a:pt x="7603" y="70536"/>
                    </a:lnTo>
                    <a:close/>
                    <a:moveTo>
                      <a:pt x="9859" y="70536"/>
                    </a:moveTo>
                    <a:lnTo>
                      <a:pt x="9859" y="71069"/>
                    </a:lnTo>
                    <a:lnTo>
                      <a:pt x="17461" y="71069"/>
                    </a:lnTo>
                    <a:lnTo>
                      <a:pt x="17461" y="70536"/>
                    </a:lnTo>
                    <a:close/>
                    <a:moveTo>
                      <a:pt x="1" y="72104"/>
                    </a:moveTo>
                    <a:lnTo>
                      <a:pt x="1" y="72636"/>
                    </a:lnTo>
                    <a:lnTo>
                      <a:pt x="7603" y="72636"/>
                    </a:lnTo>
                    <a:lnTo>
                      <a:pt x="7603" y="72104"/>
                    </a:lnTo>
                    <a:close/>
                    <a:moveTo>
                      <a:pt x="9859" y="72104"/>
                    </a:moveTo>
                    <a:lnTo>
                      <a:pt x="9859" y="72636"/>
                    </a:lnTo>
                    <a:lnTo>
                      <a:pt x="17461" y="72636"/>
                    </a:lnTo>
                    <a:lnTo>
                      <a:pt x="17461" y="72104"/>
                    </a:lnTo>
                    <a:close/>
                    <a:moveTo>
                      <a:pt x="1" y="73671"/>
                    </a:moveTo>
                    <a:lnTo>
                      <a:pt x="1" y="74204"/>
                    </a:lnTo>
                    <a:lnTo>
                      <a:pt x="7603" y="74204"/>
                    </a:lnTo>
                    <a:lnTo>
                      <a:pt x="7603" y="73671"/>
                    </a:lnTo>
                    <a:close/>
                    <a:moveTo>
                      <a:pt x="9859" y="73671"/>
                    </a:moveTo>
                    <a:lnTo>
                      <a:pt x="9859" y="74204"/>
                    </a:lnTo>
                    <a:lnTo>
                      <a:pt x="17461" y="74204"/>
                    </a:lnTo>
                    <a:lnTo>
                      <a:pt x="17461" y="73671"/>
                    </a:lnTo>
                    <a:close/>
                    <a:moveTo>
                      <a:pt x="1" y="75236"/>
                    </a:moveTo>
                    <a:lnTo>
                      <a:pt x="1" y="75770"/>
                    </a:lnTo>
                    <a:lnTo>
                      <a:pt x="7603" y="75770"/>
                    </a:lnTo>
                    <a:lnTo>
                      <a:pt x="7603" y="75236"/>
                    </a:lnTo>
                    <a:close/>
                    <a:moveTo>
                      <a:pt x="9859" y="75236"/>
                    </a:moveTo>
                    <a:lnTo>
                      <a:pt x="9859" y="75770"/>
                    </a:lnTo>
                    <a:lnTo>
                      <a:pt x="17461" y="75770"/>
                    </a:lnTo>
                    <a:lnTo>
                      <a:pt x="17461" y="75236"/>
                    </a:lnTo>
                    <a:close/>
                    <a:moveTo>
                      <a:pt x="1" y="76804"/>
                    </a:moveTo>
                    <a:lnTo>
                      <a:pt x="1" y="77337"/>
                    </a:lnTo>
                    <a:lnTo>
                      <a:pt x="7603" y="77337"/>
                    </a:lnTo>
                    <a:lnTo>
                      <a:pt x="7603" y="76804"/>
                    </a:lnTo>
                    <a:close/>
                    <a:moveTo>
                      <a:pt x="9859" y="76804"/>
                    </a:moveTo>
                    <a:lnTo>
                      <a:pt x="9859" y="77337"/>
                    </a:lnTo>
                    <a:lnTo>
                      <a:pt x="17461" y="77337"/>
                    </a:lnTo>
                    <a:lnTo>
                      <a:pt x="17461" y="76804"/>
                    </a:lnTo>
                    <a:close/>
                    <a:moveTo>
                      <a:pt x="1" y="78371"/>
                    </a:moveTo>
                    <a:lnTo>
                      <a:pt x="1" y="78905"/>
                    </a:lnTo>
                    <a:lnTo>
                      <a:pt x="7603" y="78905"/>
                    </a:lnTo>
                    <a:lnTo>
                      <a:pt x="7603" y="78371"/>
                    </a:lnTo>
                    <a:close/>
                    <a:moveTo>
                      <a:pt x="9859" y="78371"/>
                    </a:moveTo>
                    <a:lnTo>
                      <a:pt x="9859" y="78905"/>
                    </a:lnTo>
                    <a:lnTo>
                      <a:pt x="17461" y="78905"/>
                    </a:lnTo>
                    <a:lnTo>
                      <a:pt x="17461" y="78371"/>
                    </a:lnTo>
                    <a:close/>
                    <a:moveTo>
                      <a:pt x="1" y="79939"/>
                    </a:moveTo>
                    <a:lnTo>
                      <a:pt x="1" y="80472"/>
                    </a:lnTo>
                    <a:lnTo>
                      <a:pt x="7603" y="80472"/>
                    </a:lnTo>
                    <a:lnTo>
                      <a:pt x="7603" y="79939"/>
                    </a:lnTo>
                    <a:close/>
                    <a:moveTo>
                      <a:pt x="9859" y="79939"/>
                    </a:moveTo>
                    <a:lnTo>
                      <a:pt x="9859" y="80472"/>
                    </a:lnTo>
                    <a:lnTo>
                      <a:pt x="17461" y="80472"/>
                    </a:lnTo>
                    <a:lnTo>
                      <a:pt x="17461" y="79939"/>
                    </a:lnTo>
                    <a:close/>
                    <a:moveTo>
                      <a:pt x="1" y="81506"/>
                    </a:moveTo>
                    <a:lnTo>
                      <a:pt x="1" y="82040"/>
                    </a:lnTo>
                    <a:lnTo>
                      <a:pt x="7603" y="82040"/>
                    </a:lnTo>
                    <a:lnTo>
                      <a:pt x="7603" y="81506"/>
                    </a:lnTo>
                    <a:close/>
                    <a:moveTo>
                      <a:pt x="9859" y="81506"/>
                    </a:moveTo>
                    <a:lnTo>
                      <a:pt x="9859" y="82040"/>
                    </a:lnTo>
                    <a:lnTo>
                      <a:pt x="17461" y="82040"/>
                    </a:lnTo>
                    <a:lnTo>
                      <a:pt x="17461" y="81506"/>
                    </a:lnTo>
                    <a:close/>
                    <a:moveTo>
                      <a:pt x="1" y="83073"/>
                    </a:moveTo>
                    <a:lnTo>
                      <a:pt x="1" y="83607"/>
                    </a:lnTo>
                    <a:lnTo>
                      <a:pt x="7603" y="83607"/>
                    </a:lnTo>
                    <a:lnTo>
                      <a:pt x="7603" y="83073"/>
                    </a:lnTo>
                    <a:close/>
                    <a:moveTo>
                      <a:pt x="9859" y="83073"/>
                    </a:moveTo>
                    <a:lnTo>
                      <a:pt x="9859" y="83607"/>
                    </a:lnTo>
                    <a:lnTo>
                      <a:pt x="17461" y="83607"/>
                    </a:lnTo>
                    <a:lnTo>
                      <a:pt x="17461" y="83073"/>
                    </a:lnTo>
                    <a:close/>
                    <a:moveTo>
                      <a:pt x="1" y="84641"/>
                    </a:moveTo>
                    <a:lnTo>
                      <a:pt x="1" y="85175"/>
                    </a:lnTo>
                    <a:lnTo>
                      <a:pt x="7603" y="85175"/>
                    </a:lnTo>
                    <a:lnTo>
                      <a:pt x="7603" y="84641"/>
                    </a:lnTo>
                    <a:close/>
                    <a:moveTo>
                      <a:pt x="9859" y="84641"/>
                    </a:moveTo>
                    <a:lnTo>
                      <a:pt x="9859" y="85175"/>
                    </a:lnTo>
                    <a:lnTo>
                      <a:pt x="17461" y="85175"/>
                    </a:lnTo>
                    <a:lnTo>
                      <a:pt x="17461" y="8464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0" name="Google Shape;3670;p22"/>
              <p:cNvSpPr/>
              <p:nvPr/>
            </p:nvSpPr>
            <p:spPr>
              <a:xfrm>
                <a:off x="4464975" y="3433525"/>
                <a:ext cx="5242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097" h="287" extrusionOk="0">
                    <a:moveTo>
                      <a:pt x="0" y="1"/>
                    </a:moveTo>
                    <a:lnTo>
                      <a:pt x="0" y="287"/>
                    </a:lnTo>
                    <a:lnTo>
                      <a:pt x="2097" y="287"/>
                    </a:lnTo>
                    <a:lnTo>
                      <a:pt x="2097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1" name="Google Shape;3671;p22"/>
              <p:cNvSpPr/>
              <p:nvPr/>
            </p:nvSpPr>
            <p:spPr>
              <a:xfrm>
                <a:off x="4568225" y="3433525"/>
                <a:ext cx="1655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662" h="287" extrusionOk="0">
                    <a:moveTo>
                      <a:pt x="0" y="1"/>
                    </a:moveTo>
                    <a:lnTo>
                      <a:pt x="0" y="287"/>
                    </a:lnTo>
                    <a:lnTo>
                      <a:pt x="661" y="287"/>
                    </a:lnTo>
                    <a:lnTo>
                      <a:pt x="661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2" name="Google Shape;3672;p22"/>
              <p:cNvSpPr/>
              <p:nvPr/>
            </p:nvSpPr>
            <p:spPr>
              <a:xfrm>
                <a:off x="4235650" y="2963300"/>
                <a:ext cx="165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662" h="286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661" y="286"/>
                    </a:lnTo>
                    <a:lnTo>
                      <a:pt x="661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3" name="Google Shape;3673;p22"/>
              <p:cNvSpPr/>
              <p:nvPr/>
            </p:nvSpPr>
            <p:spPr>
              <a:xfrm>
                <a:off x="4602950" y="3433525"/>
                <a:ext cx="945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78" h="287" extrusionOk="0">
                    <a:moveTo>
                      <a:pt x="1" y="1"/>
                    </a:moveTo>
                    <a:lnTo>
                      <a:pt x="1" y="287"/>
                    </a:lnTo>
                    <a:lnTo>
                      <a:pt x="377" y="287"/>
                    </a:lnTo>
                    <a:lnTo>
                      <a:pt x="377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4" name="Google Shape;3674;p22"/>
              <p:cNvSpPr/>
              <p:nvPr/>
            </p:nvSpPr>
            <p:spPr>
              <a:xfrm>
                <a:off x="4261025" y="2963300"/>
                <a:ext cx="94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86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376" y="286"/>
                    </a:lnTo>
                    <a:lnTo>
                      <a:pt x="376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5" name="Google Shape;3675;p22"/>
              <p:cNvSpPr/>
              <p:nvPr/>
            </p:nvSpPr>
            <p:spPr>
              <a:xfrm>
                <a:off x="4262525" y="4295625"/>
                <a:ext cx="1655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662" h="287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661" y="286"/>
                    </a:lnTo>
                    <a:lnTo>
                      <a:pt x="661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6" name="Google Shape;3676;p22"/>
              <p:cNvSpPr/>
              <p:nvPr/>
            </p:nvSpPr>
            <p:spPr>
              <a:xfrm>
                <a:off x="4287900" y="4295625"/>
                <a:ext cx="942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87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377" y="286"/>
                    </a:lnTo>
                    <a:lnTo>
                      <a:pt x="377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7" name="Google Shape;3677;p22"/>
              <p:cNvSpPr/>
              <p:nvPr/>
            </p:nvSpPr>
            <p:spPr>
              <a:xfrm>
                <a:off x="4501300" y="4217250"/>
                <a:ext cx="5105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042" h="287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2041" y="286"/>
                    </a:lnTo>
                    <a:lnTo>
                      <a:pt x="2041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8" name="Google Shape;3678;p22"/>
              <p:cNvSpPr/>
              <p:nvPr/>
            </p:nvSpPr>
            <p:spPr>
              <a:xfrm>
                <a:off x="4309875" y="3511875"/>
                <a:ext cx="5102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87" extrusionOk="0">
                    <a:moveTo>
                      <a:pt x="0" y="1"/>
                    </a:moveTo>
                    <a:lnTo>
                      <a:pt x="0" y="286"/>
                    </a:lnTo>
                    <a:lnTo>
                      <a:pt x="2041" y="286"/>
                    </a:lnTo>
                    <a:lnTo>
                      <a:pt x="2041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9" name="Google Shape;3679;p22"/>
              <p:cNvSpPr/>
              <p:nvPr/>
            </p:nvSpPr>
            <p:spPr>
              <a:xfrm>
                <a:off x="4441675" y="2963300"/>
                <a:ext cx="153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86" extrusionOk="0">
                    <a:moveTo>
                      <a:pt x="1" y="0"/>
                    </a:moveTo>
                    <a:lnTo>
                      <a:pt x="1" y="286"/>
                    </a:lnTo>
                    <a:lnTo>
                      <a:pt x="613" y="286"/>
                    </a:lnTo>
                    <a:lnTo>
                      <a:pt x="613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0" name="Google Shape;3680;p22"/>
              <p:cNvSpPr/>
              <p:nvPr/>
            </p:nvSpPr>
            <p:spPr>
              <a:xfrm>
                <a:off x="4561475" y="3041700"/>
                <a:ext cx="105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422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421" y="285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1" name="Google Shape;3681;p22"/>
              <p:cNvSpPr/>
              <p:nvPr/>
            </p:nvSpPr>
            <p:spPr>
              <a:xfrm>
                <a:off x="4500850" y="3041700"/>
                <a:ext cx="378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1514" y="285"/>
                    </a:lnTo>
                    <a:lnTo>
                      <a:pt x="1514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2" name="Google Shape;3682;p22"/>
              <p:cNvSpPr/>
              <p:nvPr/>
            </p:nvSpPr>
            <p:spPr>
              <a:xfrm>
                <a:off x="4284600" y="3041700"/>
                <a:ext cx="1742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697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696" y="285"/>
                    </a:lnTo>
                    <a:lnTo>
                      <a:pt x="696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3" name="Google Shape;3683;p22"/>
              <p:cNvSpPr/>
              <p:nvPr/>
            </p:nvSpPr>
            <p:spPr>
              <a:xfrm>
                <a:off x="4333350" y="3315975"/>
                <a:ext cx="404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1619" h="287" extrusionOk="0">
                    <a:moveTo>
                      <a:pt x="0" y="1"/>
                    </a:moveTo>
                    <a:lnTo>
                      <a:pt x="0" y="286"/>
                    </a:lnTo>
                    <a:lnTo>
                      <a:pt x="1618" y="286"/>
                    </a:lnTo>
                    <a:lnTo>
                      <a:pt x="1618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4" name="Google Shape;3684;p22"/>
              <p:cNvSpPr/>
              <p:nvPr/>
            </p:nvSpPr>
            <p:spPr>
              <a:xfrm>
                <a:off x="4232050" y="3864550"/>
                <a:ext cx="579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318" h="286" extrusionOk="0">
                    <a:moveTo>
                      <a:pt x="1" y="1"/>
                    </a:moveTo>
                    <a:lnTo>
                      <a:pt x="1" y="286"/>
                    </a:lnTo>
                    <a:lnTo>
                      <a:pt x="2317" y="286"/>
                    </a:lnTo>
                    <a:lnTo>
                      <a:pt x="2317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5" name="Google Shape;3685;p22"/>
              <p:cNvSpPr/>
              <p:nvPr/>
            </p:nvSpPr>
            <p:spPr>
              <a:xfrm>
                <a:off x="4319500" y="3120050"/>
                <a:ext cx="165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662" h="286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661" y="286"/>
                    </a:lnTo>
                    <a:lnTo>
                      <a:pt x="661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6" name="Google Shape;3686;p22"/>
              <p:cNvSpPr/>
              <p:nvPr/>
            </p:nvSpPr>
            <p:spPr>
              <a:xfrm>
                <a:off x="4594725" y="3237625"/>
                <a:ext cx="940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376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375" y="285"/>
                    </a:lnTo>
                    <a:lnTo>
                      <a:pt x="375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7" name="Google Shape;3687;p22"/>
              <p:cNvSpPr/>
              <p:nvPr/>
            </p:nvSpPr>
            <p:spPr>
              <a:xfrm>
                <a:off x="4594725" y="3629450"/>
                <a:ext cx="165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662" h="286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661" y="286"/>
                    </a:lnTo>
                    <a:lnTo>
                      <a:pt x="661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8" name="Google Shape;3688;p22"/>
              <p:cNvSpPr/>
              <p:nvPr/>
            </p:nvSpPr>
            <p:spPr>
              <a:xfrm>
                <a:off x="4542025" y="3825375"/>
                <a:ext cx="1655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662" h="287" extrusionOk="0">
                    <a:moveTo>
                      <a:pt x="1" y="1"/>
                    </a:moveTo>
                    <a:lnTo>
                      <a:pt x="1" y="286"/>
                    </a:lnTo>
                    <a:lnTo>
                      <a:pt x="662" y="286"/>
                    </a:lnTo>
                    <a:lnTo>
                      <a:pt x="662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9" name="Google Shape;3689;p22"/>
              <p:cNvSpPr/>
              <p:nvPr/>
            </p:nvSpPr>
            <p:spPr>
              <a:xfrm>
                <a:off x="4331150" y="3786200"/>
                <a:ext cx="165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662" h="286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661" y="286"/>
                    </a:lnTo>
                    <a:lnTo>
                      <a:pt x="661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0" name="Google Shape;3690;p22"/>
              <p:cNvSpPr/>
              <p:nvPr/>
            </p:nvSpPr>
            <p:spPr>
              <a:xfrm>
                <a:off x="4309400" y="3786200"/>
                <a:ext cx="940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376" h="286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375" y="286"/>
                    </a:lnTo>
                    <a:lnTo>
                      <a:pt x="375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1" name="Google Shape;3691;p22"/>
              <p:cNvSpPr/>
              <p:nvPr/>
            </p:nvSpPr>
            <p:spPr>
              <a:xfrm>
                <a:off x="4590000" y="3747000"/>
                <a:ext cx="940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376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375" y="285"/>
                    </a:lnTo>
                    <a:lnTo>
                      <a:pt x="375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2" name="Google Shape;3692;p22"/>
              <p:cNvSpPr/>
              <p:nvPr/>
            </p:nvSpPr>
            <p:spPr>
              <a:xfrm>
                <a:off x="4309775" y="3315975"/>
                <a:ext cx="1655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662" h="287" extrusionOk="0">
                    <a:moveTo>
                      <a:pt x="0" y="1"/>
                    </a:moveTo>
                    <a:lnTo>
                      <a:pt x="0" y="286"/>
                    </a:lnTo>
                    <a:lnTo>
                      <a:pt x="661" y="286"/>
                    </a:lnTo>
                    <a:lnTo>
                      <a:pt x="661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3" name="Google Shape;3693;p22"/>
              <p:cNvSpPr/>
              <p:nvPr/>
            </p:nvSpPr>
            <p:spPr>
              <a:xfrm>
                <a:off x="4539150" y="3551075"/>
                <a:ext cx="165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662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662" y="285"/>
                    </a:lnTo>
                    <a:lnTo>
                      <a:pt x="662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4" name="Google Shape;3694;p22"/>
              <p:cNvSpPr/>
              <p:nvPr/>
            </p:nvSpPr>
            <p:spPr>
              <a:xfrm>
                <a:off x="4373675" y="4021300"/>
                <a:ext cx="1655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662" h="287" extrusionOk="0">
                    <a:moveTo>
                      <a:pt x="0" y="1"/>
                    </a:moveTo>
                    <a:lnTo>
                      <a:pt x="0" y="287"/>
                    </a:lnTo>
                    <a:lnTo>
                      <a:pt x="661" y="287"/>
                    </a:lnTo>
                    <a:lnTo>
                      <a:pt x="661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5" name="Google Shape;3695;p22"/>
              <p:cNvSpPr/>
              <p:nvPr/>
            </p:nvSpPr>
            <p:spPr>
              <a:xfrm>
                <a:off x="4517375" y="3551075"/>
                <a:ext cx="94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378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377" y="285"/>
                    </a:lnTo>
                    <a:lnTo>
                      <a:pt x="377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6" name="Google Shape;3696;p22"/>
              <p:cNvSpPr/>
              <p:nvPr/>
            </p:nvSpPr>
            <p:spPr>
              <a:xfrm>
                <a:off x="4344875" y="3120050"/>
                <a:ext cx="94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86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376" y="286"/>
                    </a:lnTo>
                    <a:lnTo>
                      <a:pt x="376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7" name="Google Shape;3697;p22"/>
              <p:cNvSpPr/>
              <p:nvPr/>
            </p:nvSpPr>
            <p:spPr>
              <a:xfrm>
                <a:off x="4517375" y="3329075"/>
                <a:ext cx="94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378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377" y="285"/>
                    </a:lnTo>
                    <a:lnTo>
                      <a:pt x="377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8" name="Google Shape;3698;p22"/>
              <p:cNvSpPr/>
              <p:nvPr/>
            </p:nvSpPr>
            <p:spPr>
              <a:xfrm>
                <a:off x="4232625" y="3237625"/>
                <a:ext cx="510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042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2041" y="285"/>
                    </a:lnTo>
                    <a:lnTo>
                      <a:pt x="2041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9" name="Google Shape;3699;p22"/>
              <p:cNvSpPr/>
              <p:nvPr/>
            </p:nvSpPr>
            <p:spPr>
              <a:xfrm>
                <a:off x="4464975" y="3825375"/>
                <a:ext cx="5105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042" h="287" extrusionOk="0">
                    <a:moveTo>
                      <a:pt x="0" y="1"/>
                    </a:moveTo>
                    <a:lnTo>
                      <a:pt x="0" y="286"/>
                    </a:lnTo>
                    <a:lnTo>
                      <a:pt x="2041" y="286"/>
                    </a:lnTo>
                    <a:lnTo>
                      <a:pt x="2041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0" name="Google Shape;3700;p22"/>
              <p:cNvSpPr/>
              <p:nvPr/>
            </p:nvSpPr>
            <p:spPr>
              <a:xfrm>
                <a:off x="4564875" y="3144425"/>
                <a:ext cx="1532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87" extrusionOk="0">
                    <a:moveTo>
                      <a:pt x="1" y="1"/>
                    </a:moveTo>
                    <a:lnTo>
                      <a:pt x="1" y="287"/>
                    </a:lnTo>
                    <a:lnTo>
                      <a:pt x="612" y="287"/>
                    </a:lnTo>
                    <a:lnTo>
                      <a:pt x="612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1" name="Google Shape;3701;p22"/>
              <p:cNvSpPr/>
              <p:nvPr/>
            </p:nvSpPr>
            <p:spPr>
              <a:xfrm>
                <a:off x="4255975" y="4609125"/>
                <a:ext cx="524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097" h="286" extrusionOk="0">
                    <a:moveTo>
                      <a:pt x="1" y="0"/>
                    </a:moveTo>
                    <a:lnTo>
                      <a:pt x="1" y="286"/>
                    </a:lnTo>
                    <a:lnTo>
                      <a:pt x="2097" y="286"/>
                    </a:lnTo>
                    <a:lnTo>
                      <a:pt x="2097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2" name="Google Shape;3702;p22"/>
              <p:cNvSpPr/>
              <p:nvPr/>
            </p:nvSpPr>
            <p:spPr>
              <a:xfrm>
                <a:off x="4359225" y="4609125"/>
                <a:ext cx="165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662" h="286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661" y="286"/>
                    </a:lnTo>
                    <a:lnTo>
                      <a:pt x="661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3" name="Google Shape;3703;p22"/>
              <p:cNvSpPr/>
              <p:nvPr/>
            </p:nvSpPr>
            <p:spPr>
              <a:xfrm>
                <a:off x="4393975" y="4609125"/>
                <a:ext cx="94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86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377" y="286"/>
                    </a:lnTo>
                    <a:lnTo>
                      <a:pt x="377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4" name="Google Shape;3704;p22"/>
              <p:cNvSpPr/>
              <p:nvPr/>
            </p:nvSpPr>
            <p:spPr>
              <a:xfrm>
                <a:off x="4501300" y="5079350"/>
                <a:ext cx="5105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042" h="287" extrusionOk="0">
                    <a:moveTo>
                      <a:pt x="0" y="1"/>
                    </a:moveTo>
                    <a:lnTo>
                      <a:pt x="0" y="287"/>
                    </a:lnTo>
                    <a:lnTo>
                      <a:pt x="2041" y="287"/>
                    </a:lnTo>
                    <a:lnTo>
                      <a:pt x="2041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5" name="Google Shape;3705;p22"/>
              <p:cNvSpPr/>
              <p:nvPr/>
            </p:nvSpPr>
            <p:spPr>
              <a:xfrm>
                <a:off x="4232675" y="4138875"/>
                <a:ext cx="153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615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614" y="285"/>
                    </a:lnTo>
                    <a:lnTo>
                      <a:pt x="614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6" name="Google Shape;3706;p22"/>
              <p:cNvSpPr/>
              <p:nvPr/>
            </p:nvSpPr>
            <p:spPr>
              <a:xfrm>
                <a:off x="4352500" y="4217250"/>
                <a:ext cx="1052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421" h="287" extrusionOk="0">
                    <a:moveTo>
                      <a:pt x="1" y="0"/>
                    </a:moveTo>
                    <a:lnTo>
                      <a:pt x="1" y="286"/>
                    </a:lnTo>
                    <a:lnTo>
                      <a:pt x="420" y="286"/>
                    </a:lnTo>
                    <a:lnTo>
                      <a:pt x="420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7" name="Google Shape;3707;p22"/>
              <p:cNvSpPr/>
              <p:nvPr/>
            </p:nvSpPr>
            <p:spPr>
              <a:xfrm>
                <a:off x="4291850" y="4217250"/>
                <a:ext cx="3782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287" extrusionOk="0">
                    <a:moveTo>
                      <a:pt x="1" y="0"/>
                    </a:moveTo>
                    <a:lnTo>
                      <a:pt x="1" y="286"/>
                    </a:lnTo>
                    <a:lnTo>
                      <a:pt x="1513" y="286"/>
                    </a:lnTo>
                    <a:lnTo>
                      <a:pt x="1513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8" name="Google Shape;3708;p22"/>
              <p:cNvSpPr/>
              <p:nvPr/>
            </p:nvSpPr>
            <p:spPr>
              <a:xfrm>
                <a:off x="4385725" y="4805050"/>
                <a:ext cx="1655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662" h="287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661" y="286"/>
                    </a:lnTo>
                    <a:lnTo>
                      <a:pt x="661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9" name="Google Shape;3709;p22"/>
              <p:cNvSpPr/>
              <p:nvPr/>
            </p:nvSpPr>
            <p:spPr>
              <a:xfrm>
                <a:off x="4333025" y="5000975"/>
                <a:ext cx="1655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662" h="287" extrusionOk="0">
                    <a:moveTo>
                      <a:pt x="1" y="1"/>
                    </a:moveTo>
                    <a:lnTo>
                      <a:pt x="1" y="287"/>
                    </a:lnTo>
                    <a:lnTo>
                      <a:pt x="662" y="287"/>
                    </a:lnTo>
                    <a:lnTo>
                      <a:pt x="662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0" name="Google Shape;3710;p22"/>
              <p:cNvSpPr/>
              <p:nvPr/>
            </p:nvSpPr>
            <p:spPr>
              <a:xfrm>
                <a:off x="4381000" y="4922600"/>
                <a:ext cx="940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376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376" y="285"/>
                    </a:lnTo>
                    <a:lnTo>
                      <a:pt x="376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1" name="Google Shape;3711;p22"/>
              <p:cNvSpPr/>
              <p:nvPr/>
            </p:nvSpPr>
            <p:spPr>
              <a:xfrm>
                <a:off x="4330125" y="4726675"/>
                <a:ext cx="165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662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662" y="285"/>
                    </a:lnTo>
                    <a:lnTo>
                      <a:pt x="662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2" name="Google Shape;3712;p22"/>
              <p:cNvSpPr/>
              <p:nvPr/>
            </p:nvSpPr>
            <p:spPr>
              <a:xfrm>
                <a:off x="4308375" y="4726675"/>
                <a:ext cx="9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377" y="285"/>
                    </a:lnTo>
                    <a:lnTo>
                      <a:pt x="377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3" name="Google Shape;3713;p22"/>
              <p:cNvSpPr/>
              <p:nvPr/>
            </p:nvSpPr>
            <p:spPr>
              <a:xfrm>
                <a:off x="4308375" y="4504625"/>
                <a:ext cx="9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286" extrusionOk="0">
                    <a:moveTo>
                      <a:pt x="1" y="0"/>
                    </a:moveTo>
                    <a:lnTo>
                      <a:pt x="1" y="286"/>
                    </a:lnTo>
                    <a:lnTo>
                      <a:pt x="377" y="286"/>
                    </a:lnTo>
                    <a:lnTo>
                      <a:pt x="377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4" name="Google Shape;3714;p22"/>
              <p:cNvSpPr/>
              <p:nvPr/>
            </p:nvSpPr>
            <p:spPr>
              <a:xfrm>
                <a:off x="4255975" y="5000975"/>
                <a:ext cx="5105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042" h="287" extrusionOk="0">
                    <a:moveTo>
                      <a:pt x="1" y="1"/>
                    </a:moveTo>
                    <a:lnTo>
                      <a:pt x="1" y="287"/>
                    </a:lnTo>
                    <a:lnTo>
                      <a:pt x="2041" y="287"/>
                    </a:lnTo>
                    <a:lnTo>
                      <a:pt x="2041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5" name="Google Shape;3715;p22"/>
              <p:cNvSpPr/>
              <p:nvPr/>
            </p:nvSpPr>
            <p:spPr>
              <a:xfrm>
                <a:off x="4355875" y="4320025"/>
                <a:ext cx="153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86" extrusionOk="0">
                    <a:moveTo>
                      <a:pt x="1" y="0"/>
                    </a:moveTo>
                    <a:lnTo>
                      <a:pt x="1" y="286"/>
                    </a:lnTo>
                    <a:lnTo>
                      <a:pt x="613" y="286"/>
                    </a:lnTo>
                    <a:lnTo>
                      <a:pt x="613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6" name="Google Shape;3716;p22"/>
              <p:cNvSpPr/>
              <p:nvPr/>
            </p:nvSpPr>
            <p:spPr>
              <a:xfrm>
                <a:off x="4318050" y="3629450"/>
                <a:ext cx="1050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86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420" y="286"/>
                    </a:lnTo>
                    <a:lnTo>
                      <a:pt x="420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7" name="Google Shape;3717;p22"/>
              <p:cNvSpPr/>
              <p:nvPr/>
            </p:nvSpPr>
            <p:spPr>
              <a:xfrm>
                <a:off x="4257400" y="3629450"/>
                <a:ext cx="378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286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1512" y="286"/>
                    </a:lnTo>
                    <a:lnTo>
                      <a:pt x="1512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8" name="Google Shape;3718;p22"/>
              <p:cNvSpPr/>
              <p:nvPr/>
            </p:nvSpPr>
            <p:spPr>
              <a:xfrm>
                <a:off x="4230925" y="3394375"/>
                <a:ext cx="378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1512" y="285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9" name="Google Shape;3719;p22"/>
              <p:cNvSpPr/>
              <p:nvPr/>
            </p:nvSpPr>
            <p:spPr>
              <a:xfrm>
                <a:off x="4320475" y="4021300"/>
                <a:ext cx="3782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287" extrusionOk="0">
                    <a:moveTo>
                      <a:pt x="0" y="1"/>
                    </a:moveTo>
                    <a:lnTo>
                      <a:pt x="0" y="287"/>
                    </a:lnTo>
                    <a:lnTo>
                      <a:pt x="1512" y="287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0" name="Google Shape;3720;p22"/>
              <p:cNvSpPr/>
              <p:nvPr/>
            </p:nvSpPr>
            <p:spPr>
              <a:xfrm>
                <a:off x="4344875" y="3629450"/>
                <a:ext cx="174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697" h="286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696" y="286"/>
                    </a:lnTo>
                    <a:lnTo>
                      <a:pt x="696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1" name="Google Shape;3721;p22"/>
              <p:cNvSpPr/>
              <p:nvPr/>
            </p:nvSpPr>
            <p:spPr>
              <a:xfrm>
                <a:off x="4505325" y="4295625"/>
                <a:ext cx="1655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662" h="287" extrusionOk="0">
                    <a:moveTo>
                      <a:pt x="1" y="0"/>
                    </a:moveTo>
                    <a:lnTo>
                      <a:pt x="1" y="286"/>
                    </a:lnTo>
                    <a:lnTo>
                      <a:pt x="662" y="286"/>
                    </a:lnTo>
                    <a:lnTo>
                      <a:pt x="662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2" name="Google Shape;3722;p22"/>
              <p:cNvSpPr/>
              <p:nvPr/>
            </p:nvSpPr>
            <p:spPr>
              <a:xfrm>
                <a:off x="4530700" y="4295625"/>
                <a:ext cx="9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76" h="287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375" y="286"/>
                    </a:lnTo>
                    <a:lnTo>
                      <a:pt x="375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3" name="Google Shape;3723;p22"/>
              <p:cNvSpPr/>
              <p:nvPr/>
            </p:nvSpPr>
            <p:spPr>
              <a:xfrm>
                <a:off x="4579525" y="4844225"/>
                <a:ext cx="510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86" extrusionOk="0">
                    <a:moveTo>
                      <a:pt x="0" y="1"/>
                    </a:moveTo>
                    <a:lnTo>
                      <a:pt x="0" y="286"/>
                    </a:lnTo>
                    <a:lnTo>
                      <a:pt x="2041" y="286"/>
                    </a:lnTo>
                    <a:lnTo>
                      <a:pt x="2041" y="1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4" name="Google Shape;3724;p22"/>
              <p:cNvSpPr/>
              <p:nvPr/>
            </p:nvSpPr>
            <p:spPr>
              <a:xfrm>
                <a:off x="4554300" y="4374000"/>
                <a:ext cx="1742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697" h="287" extrusionOk="0">
                    <a:moveTo>
                      <a:pt x="1" y="0"/>
                    </a:moveTo>
                    <a:lnTo>
                      <a:pt x="1" y="286"/>
                    </a:lnTo>
                    <a:lnTo>
                      <a:pt x="697" y="286"/>
                    </a:lnTo>
                    <a:lnTo>
                      <a:pt x="697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5" name="Google Shape;3725;p22"/>
              <p:cNvSpPr/>
              <p:nvPr/>
            </p:nvSpPr>
            <p:spPr>
              <a:xfrm>
                <a:off x="4573475" y="4648300"/>
                <a:ext cx="404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619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1618" y="285"/>
                    </a:lnTo>
                    <a:lnTo>
                      <a:pt x="1618" y="1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6" name="Google Shape;3726;p22"/>
              <p:cNvSpPr/>
              <p:nvPr/>
            </p:nvSpPr>
            <p:spPr>
              <a:xfrm>
                <a:off x="4533550" y="4491550"/>
                <a:ext cx="1655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662" h="287" extrusionOk="0">
                    <a:moveTo>
                      <a:pt x="1" y="1"/>
                    </a:moveTo>
                    <a:lnTo>
                      <a:pt x="1" y="286"/>
                    </a:lnTo>
                    <a:lnTo>
                      <a:pt x="662" y="286"/>
                    </a:lnTo>
                    <a:lnTo>
                      <a:pt x="662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7" name="Google Shape;3727;p22"/>
              <p:cNvSpPr/>
              <p:nvPr/>
            </p:nvSpPr>
            <p:spPr>
              <a:xfrm>
                <a:off x="4511850" y="4491550"/>
                <a:ext cx="942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87" extrusionOk="0">
                    <a:moveTo>
                      <a:pt x="0" y="1"/>
                    </a:moveTo>
                    <a:lnTo>
                      <a:pt x="0" y="286"/>
                    </a:lnTo>
                    <a:lnTo>
                      <a:pt x="377" y="286"/>
                    </a:lnTo>
                    <a:lnTo>
                      <a:pt x="377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8" name="Google Shape;3728;p22"/>
              <p:cNvSpPr/>
              <p:nvPr/>
            </p:nvSpPr>
            <p:spPr>
              <a:xfrm>
                <a:off x="4549900" y="4648300"/>
                <a:ext cx="165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662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661" y="285"/>
                    </a:lnTo>
                    <a:lnTo>
                      <a:pt x="661" y="1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9" name="Google Shape;3729;p22"/>
              <p:cNvSpPr/>
              <p:nvPr/>
            </p:nvSpPr>
            <p:spPr>
              <a:xfrm>
                <a:off x="4558925" y="4491550"/>
                <a:ext cx="945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78" h="287" extrusionOk="0">
                    <a:moveTo>
                      <a:pt x="1" y="1"/>
                    </a:moveTo>
                    <a:lnTo>
                      <a:pt x="1" y="286"/>
                    </a:lnTo>
                    <a:lnTo>
                      <a:pt x="377" y="286"/>
                    </a:lnTo>
                    <a:lnTo>
                      <a:pt x="377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0" name="Google Shape;3730;p22"/>
              <p:cNvSpPr/>
              <p:nvPr/>
            </p:nvSpPr>
            <p:spPr>
              <a:xfrm>
                <a:off x="4502275" y="4569925"/>
                <a:ext cx="5105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042" h="287" extrusionOk="0">
                    <a:moveTo>
                      <a:pt x="0" y="1"/>
                    </a:moveTo>
                    <a:lnTo>
                      <a:pt x="0" y="286"/>
                    </a:lnTo>
                    <a:lnTo>
                      <a:pt x="2041" y="286"/>
                    </a:lnTo>
                    <a:lnTo>
                      <a:pt x="2041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1" name="Google Shape;3731;p22"/>
              <p:cNvSpPr/>
              <p:nvPr/>
            </p:nvSpPr>
            <p:spPr>
              <a:xfrm>
                <a:off x="4587700" y="4961800"/>
                <a:ext cx="1052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421" h="287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421" y="286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2" name="Google Shape;3732;p22"/>
              <p:cNvSpPr/>
              <p:nvPr/>
            </p:nvSpPr>
            <p:spPr>
              <a:xfrm>
                <a:off x="4527100" y="4961800"/>
                <a:ext cx="3782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287" extrusionOk="0">
                    <a:moveTo>
                      <a:pt x="1" y="0"/>
                    </a:moveTo>
                    <a:lnTo>
                      <a:pt x="1" y="286"/>
                    </a:lnTo>
                    <a:lnTo>
                      <a:pt x="1513" y="286"/>
                    </a:lnTo>
                    <a:lnTo>
                      <a:pt x="1513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3" name="Google Shape;3733;p22"/>
              <p:cNvSpPr/>
              <p:nvPr/>
            </p:nvSpPr>
            <p:spPr>
              <a:xfrm>
                <a:off x="4500600" y="4726675"/>
                <a:ext cx="378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1513" y="285"/>
                    </a:lnTo>
                    <a:lnTo>
                      <a:pt x="1513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4" name="Google Shape;3734;p22"/>
              <p:cNvSpPr/>
              <p:nvPr/>
            </p:nvSpPr>
            <p:spPr>
              <a:xfrm>
                <a:off x="4228700" y="4844225"/>
                <a:ext cx="173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695" h="286" extrusionOk="0">
                    <a:moveTo>
                      <a:pt x="0" y="1"/>
                    </a:moveTo>
                    <a:lnTo>
                      <a:pt x="0" y="286"/>
                    </a:lnTo>
                    <a:lnTo>
                      <a:pt x="695" y="286"/>
                    </a:lnTo>
                    <a:lnTo>
                      <a:pt x="695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5" name="Google Shape;3735;p22"/>
              <p:cNvSpPr/>
              <p:nvPr/>
            </p:nvSpPr>
            <p:spPr>
              <a:xfrm>
                <a:off x="4421200" y="3326200"/>
                <a:ext cx="269950" cy="1817275"/>
              </a:xfrm>
              <a:custGeom>
                <a:avLst/>
                <a:gdLst/>
                <a:ahLst/>
                <a:cxnLst/>
                <a:rect l="l" t="t" r="r" b="b"/>
                <a:pathLst>
                  <a:path w="10798" h="72691" extrusionOk="0">
                    <a:moveTo>
                      <a:pt x="0" y="1"/>
                    </a:moveTo>
                    <a:lnTo>
                      <a:pt x="0" y="72690"/>
                    </a:lnTo>
                    <a:lnTo>
                      <a:pt x="10798" y="72690"/>
                    </a:lnTo>
                    <a:lnTo>
                      <a:pt x="10798" y="1"/>
                    </a:ln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0"/>
                    </a:srgbClr>
                  </a:gs>
                  <a:gs pos="50000">
                    <a:srgbClr val="FFFFFF">
                      <a:alpha val="0"/>
                    </a:srgbClr>
                  </a:gs>
                  <a:gs pos="100000">
                    <a:srgbClr val="FFFFFF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6" name="Google Shape;3736;p22"/>
              <p:cNvSpPr/>
              <p:nvPr/>
            </p:nvSpPr>
            <p:spPr>
              <a:xfrm>
                <a:off x="6296350" y="3786500"/>
                <a:ext cx="348300" cy="1357000"/>
              </a:xfrm>
              <a:custGeom>
                <a:avLst/>
                <a:gdLst/>
                <a:ahLst/>
                <a:cxnLst/>
                <a:rect l="l" t="t" r="r" b="b"/>
                <a:pathLst>
                  <a:path w="13932" h="54280" extrusionOk="0">
                    <a:moveTo>
                      <a:pt x="0" y="1"/>
                    </a:moveTo>
                    <a:lnTo>
                      <a:pt x="0" y="54279"/>
                    </a:lnTo>
                    <a:lnTo>
                      <a:pt x="13931" y="54279"/>
                    </a:lnTo>
                    <a:lnTo>
                      <a:pt x="1393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7" name="Google Shape;3737;p22"/>
              <p:cNvSpPr/>
              <p:nvPr/>
            </p:nvSpPr>
            <p:spPr>
              <a:xfrm>
                <a:off x="6296350" y="3786500"/>
                <a:ext cx="97675" cy="1357000"/>
              </a:xfrm>
              <a:custGeom>
                <a:avLst/>
                <a:gdLst/>
                <a:ahLst/>
                <a:cxnLst/>
                <a:rect l="l" t="t" r="r" b="b"/>
                <a:pathLst>
                  <a:path w="3907" h="54280" extrusionOk="0">
                    <a:moveTo>
                      <a:pt x="0" y="1"/>
                    </a:moveTo>
                    <a:lnTo>
                      <a:pt x="0" y="54279"/>
                    </a:lnTo>
                    <a:lnTo>
                      <a:pt x="3907" y="54279"/>
                    </a:lnTo>
                    <a:lnTo>
                      <a:pt x="3907" y="1"/>
                    </a:ln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28627"/>
                    </a:srgbClr>
                  </a:gs>
                  <a:gs pos="100000">
                    <a:srgbClr val="FFFFFF">
                      <a:alpha val="52549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8" name="Google Shape;3738;p22"/>
              <p:cNvSpPr/>
              <p:nvPr/>
            </p:nvSpPr>
            <p:spPr>
              <a:xfrm>
                <a:off x="6296350" y="3813850"/>
                <a:ext cx="348300" cy="1284175"/>
              </a:xfrm>
              <a:custGeom>
                <a:avLst/>
                <a:gdLst/>
                <a:ahLst/>
                <a:cxnLst/>
                <a:rect l="l" t="t" r="r" b="b"/>
                <a:pathLst>
                  <a:path w="13932" h="51367" extrusionOk="0">
                    <a:moveTo>
                      <a:pt x="0" y="1"/>
                    </a:moveTo>
                    <a:lnTo>
                      <a:pt x="0" y="415"/>
                    </a:lnTo>
                    <a:lnTo>
                      <a:pt x="13931" y="415"/>
                    </a:lnTo>
                    <a:lnTo>
                      <a:pt x="13931" y="1"/>
                    </a:lnTo>
                    <a:close/>
                    <a:moveTo>
                      <a:pt x="0" y="1547"/>
                    </a:moveTo>
                    <a:lnTo>
                      <a:pt x="0" y="1960"/>
                    </a:lnTo>
                    <a:lnTo>
                      <a:pt x="13931" y="1960"/>
                    </a:lnTo>
                    <a:lnTo>
                      <a:pt x="13931" y="1547"/>
                    </a:lnTo>
                    <a:close/>
                    <a:moveTo>
                      <a:pt x="0" y="3090"/>
                    </a:moveTo>
                    <a:lnTo>
                      <a:pt x="0" y="3503"/>
                    </a:lnTo>
                    <a:lnTo>
                      <a:pt x="13931" y="3503"/>
                    </a:lnTo>
                    <a:lnTo>
                      <a:pt x="13931" y="3090"/>
                    </a:lnTo>
                    <a:close/>
                    <a:moveTo>
                      <a:pt x="0" y="4634"/>
                    </a:moveTo>
                    <a:lnTo>
                      <a:pt x="0" y="5048"/>
                    </a:lnTo>
                    <a:lnTo>
                      <a:pt x="13931" y="5048"/>
                    </a:lnTo>
                    <a:lnTo>
                      <a:pt x="13931" y="4634"/>
                    </a:lnTo>
                    <a:close/>
                    <a:moveTo>
                      <a:pt x="0" y="6177"/>
                    </a:moveTo>
                    <a:lnTo>
                      <a:pt x="0" y="6592"/>
                    </a:lnTo>
                    <a:lnTo>
                      <a:pt x="13931" y="6592"/>
                    </a:lnTo>
                    <a:lnTo>
                      <a:pt x="13931" y="6177"/>
                    </a:lnTo>
                    <a:close/>
                    <a:moveTo>
                      <a:pt x="0" y="7722"/>
                    </a:moveTo>
                    <a:lnTo>
                      <a:pt x="0" y="8135"/>
                    </a:lnTo>
                    <a:lnTo>
                      <a:pt x="13931" y="8135"/>
                    </a:lnTo>
                    <a:lnTo>
                      <a:pt x="13931" y="7722"/>
                    </a:lnTo>
                    <a:close/>
                    <a:moveTo>
                      <a:pt x="0" y="9266"/>
                    </a:moveTo>
                    <a:lnTo>
                      <a:pt x="0" y="9680"/>
                    </a:lnTo>
                    <a:lnTo>
                      <a:pt x="13931" y="9680"/>
                    </a:lnTo>
                    <a:lnTo>
                      <a:pt x="13931" y="9266"/>
                    </a:lnTo>
                    <a:close/>
                    <a:moveTo>
                      <a:pt x="0" y="10809"/>
                    </a:moveTo>
                    <a:lnTo>
                      <a:pt x="0" y="11224"/>
                    </a:lnTo>
                    <a:lnTo>
                      <a:pt x="13931" y="11224"/>
                    </a:lnTo>
                    <a:lnTo>
                      <a:pt x="13931" y="10809"/>
                    </a:lnTo>
                    <a:close/>
                    <a:moveTo>
                      <a:pt x="0" y="12353"/>
                    </a:moveTo>
                    <a:lnTo>
                      <a:pt x="0" y="12767"/>
                    </a:lnTo>
                    <a:lnTo>
                      <a:pt x="13931" y="12767"/>
                    </a:lnTo>
                    <a:lnTo>
                      <a:pt x="13931" y="12353"/>
                    </a:lnTo>
                    <a:close/>
                    <a:moveTo>
                      <a:pt x="0" y="13898"/>
                    </a:moveTo>
                    <a:lnTo>
                      <a:pt x="0" y="14311"/>
                    </a:lnTo>
                    <a:lnTo>
                      <a:pt x="13931" y="14311"/>
                    </a:lnTo>
                    <a:lnTo>
                      <a:pt x="13931" y="13898"/>
                    </a:lnTo>
                    <a:close/>
                    <a:moveTo>
                      <a:pt x="0" y="15441"/>
                    </a:moveTo>
                    <a:lnTo>
                      <a:pt x="0" y="15856"/>
                    </a:lnTo>
                    <a:lnTo>
                      <a:pt x="13931" y="15856"/>
                    </a:lnTo>
                    <a:lnTo>
                      <a:pt x="13931" y="15441"/>
                    </a:lnTo>
                    <a:close/>
                    <a:moveTo>
                      <a:pt x="0" y="16985"/>
                    </a:moveTo>
                    <a:lnTo>
                      <a:pt x="0" y="17399"/>
                    </a:lnTo>
                    <a:lnTo>
                      <a:pt x="13931" y="17399"/>
                    </a:lnTo>
                    <a:lnTo>
                      <a:pt x="13931" y="16985"/>
                    </a:lnTo>
                    <a:close/>
                    <a:moveTo>
                      <a:pt x="0" y="18528"/>
                    </a:moveTo>
                    <a:lnTo>
                      <a:pt x="0" y="18943"/>
                    </a:lnTo>
                    <a:lnTo>
                      <a:pt x="13931" y="18943"/>
                    </a:lnTo>
                    <a:lnTo>
                      <a:pt x="13931" y="18528"/>
                    </a:lnTo>
                    <a:close/>
                    <a:moveTo>
                      <a:pt x="0" y="20073"/>
                    </a:moveTo>
                    <a:lnTo>
                      <a:pt x="0" y="20486"/>
                    </a:lnTo>
                    <a:lnTo>
                      <a:pt x="13931" y="20486"/>
                    </a:lnTo>
                    <a:lnTo>
                      <a:pt x="13931" y="20073"/>
                    </a:lnTo>
                    <a:close/>
                    <a:moveTo>
                      <a:pt x="0" y="21617"/>
                    </a:moveTo>
                    <a:lnTo>
                      <a:pt x="0" y="22031"/>
                    </a:lnTo>
                    <a:lnTo>
                      <a:pt x="13931" y="22031"/>
                    </a:lnTo>
                    <a:lnTo>
                      <a:pt x="13931" y="21617"/>
                    </a:lnTo>
                    <a:close/>
                    <a:moveTo>
                      <a:pt x="0" y="23160"/>
                    </a:moveTo>
                    <a:lnTo>
                      <a:pt x="0" y="23575"/>
                    </a:lnTo>
                    <a:lnTo>
                      <a:pt x="13931" y="23575"/>
                    </a:lnTo>
                    <a:lnTo>
                      <a:pt x="13931" y="23160"/>
                    </a:lnTo>
                    <a:close/>
                    <a:moveTo>
                      <a:pt x="0" y="24704"/>
                    </a:moveTo>
                    <a:lnTo>
                      <a:pt x="0" y="25118"/>
                    </a:lnTo>
                    <a:lnTo>
                      <a:pt x="13931" y="25118"/>
                    </a:lnTo>
                    <a:lnTo>
                      <a:pt x="13931" y="24704"/>
                    </a:lnTo>
                    <a:close/>
                    <a:moveTo>
                      <a:pt x="0" y="26249"/>
                    </a:moveTo>
                    <a:lnTo>
                      <a:pt x="0" y="26662"/>
                    </a:lnTo>
                    <a:lnTo>
                      <a:pt x="13931" y="26662"/>
                    </a:lnTo>
                    <a:lnTo>
                      <a:pt x="13931" y="26249"/>
                    </a:lnTo>
                    <a:close/>
                    <a:moveTo>
                      <a:pt x="0" y="27794"/>
                    </a:moveTo>
                    <a:lnTo>
                      <a:pt x="0" y="28208"/>
                    </a:lnTo>
                    <a:lnTo>
                      <a:pt x="13931" y="28208"/>
                    </a:lnTo>
                    <a:lnTo>
                      <a:pt x="13931" y="27794"/>
                    </a:lnTo>
                    <a:close/>
                    <a:moveTo>
                      <a:pt x="0" y="29337"/>
                    </a:moveTo>
                    <a:lnTo>
                      <a:pt x="0" y="29751"/>
                    </a:lnTo>
                    <a:lnTo>
                      <a:pt x="13931" y="29751"/>
                    </a:lnTo>
                    <a:lnTo>
                      <a:pt x="13931" y="29337"/>
                    </a:lnTo>
                    <a:close/>
                    <a:moveTo>
                      <a:pt x="0" y="30882"/>
                    </a:moveTo>
                    <a:lnTo>
                      <a:pt x="0" y="31295"/>
                    </a:lnTo>
                    <a:lnTo>
                      <a:pt x="13931" y="31295"/>
                    </a:lnTo>
                    <a:lnTo>
                      <a:pt x="13931" y="30882"/>
                    </a:lnTo>
                    <a:close/>
                    <a:moveTo>
                      <a:pt x="0" y="32425"/>
                    </a:moveTo>
                    <a:lnTo>
                      <a:pt x="0" y="32840"/>
                    </a:lnTo>
                    <a:lnTo>
                      <a:pt x="13931" y="32840"/>
                    </a:lnTo>
                    <a:lnTo>
                      <a:pt x="13931" y="32425"/>
                    </a:lnTo>
                    <a:close/>
                    <a:moveTo>
                      <a:pt x="0" y="33969"/>
                    </a:moveTo>
                    <a:lnTo>
                      <a:pt x="0" y="34383"/>
                    </a:lnTo>
                    <a:lnTo>
                      <a:pt x="13931" y="34383"/>
                    </a:lnTo>
                    <a:lnTo>
                      <a:pt x="13931" y="33969"/>
                    </a:lnTo>
                    <a:close/>
                    <a:moveTo>
                      <a:pt x="0" y="35513"/>
                    </a:moveTo>
                    <a:lnTo>
                      <a:pt x="0" y="35927"/>
                    </a:lnTo>
                    <a:lnTo>
                      <a:pt x="13931" y="35927"/>
                    </a:lnTo>
                    <a:lnTo>
                      <a:pt x="13931" y="35513"/>
                    </a:lnTo>
                    <a:close/>
                    <a:moveTo>
                      <a:pt x="0" y="37057"/>
                    </a:moveTo>
                    <a:lnTo>
                      <a:pt x="0" y="37470"/>
                    </a:lnTo>
                    <a:lnTo>
                      <a:pt x="13931" y="37470"/>
                    </a:lnTo>
                    <a:lnTo>
                      <a:pt x="13931" y="37057"/>
                    </a:lnTo>
                    <a:close/>
                    <a:moveTo>
                      <a:pt x="0" y="38601"/>
                    </a:moveTo>
                    <a:lnTo>
                      <a:pt x="0" y="39015"/>
                    </a:lnTo>
                    <a:lnTo>
                      <a:pt x="13931" y="39015"/>
                    </a:lnTo>
                    <a:lnTo>
                      <a:pt x="13931" y="38601"/>
                    </a:lnTo>
                    <a:close/>
                    <a:moveTo>
                      <a:pt x="0" y="40145"/>
                    </a:moveTo>
                    <a:lnTo>
                      <a:pt x="0" y="40559"/>
                    </a:lnTo>
                    <a:lnTo>
                      <a:pt x="13931" y="40559"/>
                    </a:lnTo>
                    <a:lnTo>
                      <a:pt x="13931" y="40145"/>
                    </a:lnTo>
                    <a:close/>
                    <a:moveTo>
                      <a:pt x="0" y="41688"/>
                    </a:moveTo>
                    <a:lnTo>
                      <a:pt x="0" y="42102"/>
                    </a:lnTo>
                    <a:lnTo>
                      <a:pt x="13931" y="42102"/>
                    </a:lnTo>
                    <a:lnTo>
                      <a:pt x="13931" y="41688"/>
                    </a:lnTo>
                    <a:close/>
                    <a:moveTo>
                      <a:pt x="0" y="43233"/>
                    </a:moveTo>
                    <a:lnTo>
                      <a:pt x="0" y="43646"/>
                    </a:lnTo>
                    <a:lnTo>
                      <a:pt x="13931" y="43646"/>
                    </a:lnTo>
                    <a:lnTo>
                      <a:pt x="13931" y="43233"/>
                    </a:lnTo>
                    <a:close/>
                    <a:moveTo>
                      <a:pt x="0" y="44776"/>
                    </a:moveTo>
                    <a:lnTo>
                      <a:pt x="0" y="45191"/>
                    </a:lnTo>
                    <a:lnTo>
                      <a:pt x="13931" y="45191"/>
                    </a:lnTo>
                    <a:lnTo>
                      <a:pt x="13931" y="44776"/>
                    </a:lnTo>
                    <a:close/>
                    <a:moveTo>
                      <a:pt x="0" y="46320"/>
                    </a:moveTo>
                    <a:lnTo>
                      <a:pt x="0" y="46734"/>
                    </a:lnTo>
                    <a:lnTo>
                      <a:pt x="13931" y="46734"/>
                    </a:lnTo>
                    <a:lnTo>
                      <a:pt x="13931" y="46320"/>
                    </a:lnTo>
                    <a:close/>
                    <a:moveTo>
                      <a:pt x="0" y="47864"/>
                    </a:moveTo>
                    <a:lnTo>
                      <a:pt x="0" y="48278"/>
                    </a:lnTo>
                    <a:lnTo>
                      <a:pt x="13931" y="48278"/>
                    </a:lnTo>
                    <a:lnTo>
                      <a:pt x="13931" y="47864"/>
                    </a:lnTo>
                    <a:close/>
                    <a:moveTo>
                      <a:pt x="0" y="49408"/>
                    </a:moveTo>
                    <a:lnTo>
                      <a:pt x="0" y="49821"/>
                    </a:lnTo>
                    <a:lnTo>
                      <a:pt x="13931" y="49821"/>
                    </a:lnTo>
                    <a:lnTo>
                      <a:pt x="13931" y="49408"/>
                    </a:lnTo>
                    <a:close/>
                    <a:moveTo>
                      <a:pt x="0" y="50952"/>
                    </a:moveTo>
                    <a:lnTo>
                      <a:pt x="0" y="51366"/>
                    </a:lnTo>
                    <a:lnTo>
                      <a:pt x="13931" y="51366"/>
                    </a:lnTo>
                    <a:lnTo>
                      <a:pt x="13931" y="50952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9" name="Google Shape;3739;p22"/>
              <p:cNvSpPr/>
              <p:nvPr/>
            </p:nvSpPr>
            <p:spPr>
              <a:xfrm>
                <a:off x="6429800" y="4799700"/>
                <a:ext cx="3275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287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1310" y="286"/>
                    </a:lnTo>
                    <a:lnTo>
                      <a:pt x="1310" y="0"/>
                    </a:lnTo>
                    <a:close/>
                  </a:path>
                </a:pathLst>
              </a:custGeom>
              <a:solidFill>
                <a:srgbClr val="F9E1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0" name="Google Shape;3740;p22"/>
              <p:cNvSpPr/>
              <p:nvPr/>
            </p:nvSpPr>
            <p:spPr>
              <a:xfrm>
                <a:off x="6471525" y="4799700"/>
                <a:ext cx="675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87" extrusionOk="0">
                    <a:moveTo>
                      <a:pt x="1" y="0"/>
                    </a:moveTo>
                    <a:lnTo>
                      <a:pt x="1" y="286"/>
                    </a:lnTo>
                    <a:lnTo>
                      <a:pt x="269" y="286"/>
                    </a:lnTo>
                    <a:lnTo>
                      <a:pt x="269" y="0"/>
                    </a:lnTo>
                    <a:close/>
                  </a:path>
                </a:pathLst>
              </a:custGeom>
              <a:solidFill>
                <a:srgbClr val="F9E1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1" name="Google Shape;3741;p22"/>
              <p:cNvSpPr/>
              <p:nvPr/>
            </p:nvSpPr>
            <p:spPr>
              <a:xfrm>
                <a:off x="6474525" y="4491450"/>
                <a:ext cx="67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69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269" y="285"/>
                    </a:lnTo>
                    <a:lnTo>
                      <a:pt x="269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2" name="Google Shape;3742;p22"/>
              <p:cNvSpPr/>
              <p:nvPr/>
            </p:nvSpPr>
            <p:spPr>
              <a:xfrm>
                <a:off x="6485625" y="4799700"/>
                <a:ext cx="385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154" h="287" extrusionOk="0">
                    <a:moveTo>
                      <a:pt x="1" y="0"/>
                    </a:moveTo>
                    <a:lnTo>
                      <a:pt x="1" y="286"/>
                    </a:lnTo>
                    <a:lnTo>
                      <a:pt x="153" y="286"/>
                    </a:lnTo>
                    <a:lnTo>
                      <a:pt x="153" y="0"/>
                    </a:lnTo>
                    <a:close/>
                  </a:path>
                </a:pathLst>
              </a:custGeom>
              <a:solidFill>
                <a:srgbClr val="F9E1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3" name="Google Shape;3743;p22"/>
              <p:cNvSpPr/>
              <p:nvPr/>
            </p:nvSpPr>
            <p:spPr>
              <a:xfrm>
                <a:off x="6484825" y="4491450"/>
                <a:ext cx="38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53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153" y="285"/>
                    </a:lnTo>
                    <a:lnTo>
                      <a:pt x="153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4" name="Google Shape;3744;p22"/>
              <p:cNvSpPr/>
              <p:nvPr/>
            </p:nvSpPr>
            <p:spPr>
              <a:xfrm>
                <a:off x="6481450" y="4066550"/>
                <a:ext cx="672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269" y="285"/>
                    </a:lnTo>
                    <a:lnTo>
                      <a:pt x="269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5" name="Google Shape;3745;p22"/>
              <p:cNvSpPr/>
              <p:nvPr/>
            </p:nvSpPr>
            <p:spPr>
              <a:xfrm>
                <a:off x="6491700" y="4066550"/>
                <a:ext cx="38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155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155" y="285"/>
                    </a:lnTo>
                    <a:lnTo>
                      <a:pt x="155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6" name="Google Shape;3746;p22"/>
              <p:cNvSpPr/>
              <p:nvPr/>
            </p:nvSpPr>
            <p:spPr>
              <a:xfrm>
                <a:off x="6456550" y="4066550"/>
                <a:ext cx="206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826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825" y="285"/>
                    </a:lnTo>
                    <a:lnTo>
                      <a:pt x="825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7" name="Google Shape;3747;p22"/>
              <p:cNvSpPr/>
              <p:nvPr/>
            </p:nvSpPr>
            <p:spPr>
              <a:xfrm>
                <a:off x="6600175" y="4066550"/>
                <a:ext cx="42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171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170" y="285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8" name="Google Shape;3748;p22"/>
              <p:cNvSpPr/>
              <p:nvPr/>
            </p:nvSpPr>
            <p:spPr>
              <a:xfrm>
                <a:off x="6574700" y="3833750"/>
                <a:ext cx="1532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87" extrusionOk="0">
                    <a:moveTo>
                      <a:pt x="1" y="0"/>
                    </a:moveTo>
                    <a:lnTo>
                      <a:pt x="1" y="286"/>
                    </a:lnTo>
                    <a:lnTo>
                      <a:pt x="613" y="286"/>
                    </a:lnTo>
                    <a:lnTo>
                      <a:pt x="613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9" name="Google Shape;3749;p22"/>
              <p:cNvSpPr/>
              <p:nvPr/>
            </p:nvSpPr>
            <p:spPr>
              <a:xfrm>
                <a:off x="6611025" y="4066550"/>
                <a:ext cx="70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282" y="285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0" name="Google Shape;3750;p22"/>
              <p:cNvSpPr/>
              <p:nvPr/>
            </p:nvSpPr>
            <p:spPr>
              <a:xfrm>
                <a:off x="6574250" y="4411900"/>
                <a:ext cx="163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655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655" y="285"/>
                    </a:lnTo>
                    <a:lnTo>
                      <a:pt x="655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1" name="Google Shape;3751;p22"/>
              <p:cNvSpPr/>
              <p:nvPr/>
            </p:nvSpPr>
            <p:spPr>
              <a:xfrm>
                <a:off x="6485225" y="4644325"/>
                <a:ext cx="23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938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937" y="285"/>
                    </a:lnTo>
                    <a:lnTo>
                      <a:pt x="937" y="1"/>
                    </a:lnTo>
                    <a:close/>
                  </a:path>
                </a:pathLst>
              </a:custGeom>
              <a:solidFill>
                <a:srgbClr val="F9E1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2" name="Google Shape;3752;p22"/>
              <p:cNvSpPr/>
              <p:nvPr/>
            </p:nvSpPr>
            <p:spPr>
              <a:xfrm>
                <a:off x="6430450" y="3833750"/>
                <a:ext cx="675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87" extrusionOk="0">
                    <a:moveTo>
                      <a:pt x="1" y="0"/>
                    </a:moveTo>
                    <a:lnTo>
                      <a:pt x="1" y="286"/>
                    </a:lnTo>
                    <a:lnTo>
                      <a:pt x="269" y="286"/>
                    </a:lnTo>
                    <a:lnTo>
                      <a:pt x="269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3" name="Google Shape;3753;p22"/>
              <p:cNvSpPr/>
              <p:nvPr/>
            </p:nvSpPr>
            <p:spPr>
              <a:xfrm>
                <a:off x="6583775" y="4758550"/>
                <a:ext cx="38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154" y="285"/>
                    </a:lnTo>
                    <a:lnTo>
                      <a:pt x="154" y="1"/>
                    </a:lnTo>
                    <a:close/>
                  </a:path>
                </a:pathLst>
              </a:custGeom>
              <a:solidFill>
                <a:srgbClr val="F9E1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4" name="Google Shape;3754;p22"/>
              <p:cNvSpPr/>
              <p:nvPr/>
            </p:nvSpPr>
            <p:spPr>
              <a:xfrm>
                <a:off x="6474900" y="5030100"/>
                <a:ext cx="67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7" extrusionOk="0">
                    <a:moveTo>
                      <a:pt x="1" y="0"/>
                    </a:moveTo>
                    <a:lnTo>
                      <a:pt x="1" y="286"/>
                    </a:lnTo>
                    <a:lnTo>
                      <a:pt x="268" y="286"/>
                    </a:lnTo>
                    <a:lnTo>
                      <a:pt x="268" y="0"/>
                    </a:lnTo>
                    <a:close/>
                  </a:path>
                </a:pathLst>
              </a:custGeom>
              <a:solidFill>
                <a:srgbClr val="F9E1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5" name="Google Shape;3755;p22"/>
              <p:cNvSpPr/>
              <p:nvPr/>
            </p:nvSpPr>
            <p:spPr>
              <a:xfrm>
                <a:off x="6533800" y="4184125"/>
                <a:ext cx="670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267" y="285"/>
                    </a:lnTo>
                    <a:lnTo>
                      <a:pt x="267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6" name="Google Shape;3756;p22"/>
              <p:cNvSpPr/>
              <p:nvPr/>
            </p:nvSpPr>
            <p:spPr>
              <a:xfrm>
                <a:off x="6497750" y="5030100"/>
                <a:ext cx="67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7" extrusionOk="0">
                    <a:moveTo>
                      <a:pt x="1" y="0"/>
                    </a:moveTo>
                    <a:lnTo>
                      <a:pt x="1" y="286"/>
                    </a:lnTo>
                    <a:lnTo>
                      <a:pt x="268" y="286"/>
                    </a:lnTo>
                    <a:lnTo>
                      <a:pt x="268" y="0"/>
                    </a:lnTo>
                    <a:close/>
                  </a:path>
                </a:pathLst>
              </a:custGeom>
              <a:solidFill>
                <a:srgbClr val="F9E1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7" name="Google Shape;3757;p22"/>
              <p:cNvSpPr/>
              <p:nvPr/>
            </p:nvSpPr>
            <p:spPr>
              <a:xfrm>
                <a:off x="6488950" y="5030100"/>
                <a:ext cx="382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153" h="287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152" y="286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rgbClr val="F9E1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8" name="Google Shape;3758;p22"/>
              <p:cNvSpPr/>
              <p:nvPr/>
            </p:nvSpPr>
            <p:spPr>
              <a:xfrm>
                <a:off x="6609525" y="4184125"/>
                <a:ext cx="38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53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153" y="285"/>
                    </a:lnTo>
                    <a:lnTo>
                      <a:pt x="153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9" name="Google Shape;3759;p22"/>
              <p:cNvSpPr/>
              <p:nvPr/>
            </p:nvSpPr>
            <p:spPr>
              <a:xfrm>
                <a:off x="6557925" y="4915300"/>
                <a:ext cx="67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269" y="285"/>
                    </a:lnTo>
                    <a:lnTo>
                      <a:pt x="269" y="1"/>
                    </a:lnTo>
                    <a:close/>
                  </a:path>
                </a:pathLst>
              </a:custGeom>
              <a:solidFill>
                <a:srgbClr val="F9E1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0" name="Google Shape;3760;p22"/>
              <p:cNvSpPr/>
              <p:nvPr/>
            </p:nvSpPr>
            <p:spPr>
              <a:xfrm>
                <a:off x="6580825" y="4915300"/>
                <a:ext cx="670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267" y="285"/>
                    </a:lnTo>
                    <a:lnTo>
                      <a:pt x="267" y="1"/>
                    </a:lnTo>
                    <a:close/>
                  </a:path>
                </a:pathLst>
              </a:custGeom>
              <a:solidFill>
                <a:srgbClr val="F9E1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1" name="Google Shape;3761;p22"/>
              <p:cNvSpPr/>
              <p:nvPr/>
            </p:nvSpPr>
            <p:spPr>
              <a:xfrm>
                <a:off x="6604325" y="4607550"/>
                <a:ext cx="67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69" h="286" extrusionOk="0">
                    <a:moveTo>
                      <a:pt x="1" y="0"/>
                    </a:moveTo>
                    <a:lnTo>
                      <a:pt x="1" y="286"/>
                    </a:lnTo>
                    <a:lnTo>
                      <a:pt x="269" y="286"/>
                    </a:lnTo>
                    <a:lnTo>
                      <a:pt x="269" y="0"/>
                    </a:lnTo>
                    <a:close/>
                  </a:path>
                </a:pathLst>
              </a:custGeom>
              <a:solidFill>
                <a:srgbClr val="F9E1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2" name="Google Shape;3762;p22"/>
              <p:cNvSpPr/>
              <p:nvPr/>
            </p:nvSpPr>
            <p:spPr>
              <a:xfrm>
                <a:off x="6572025" y="4915300"/>
                <a:ext cx="38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54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153" y="285"/>
                    </a:lnTo>
                    <a:lnTo>
                      <a:pt x="153" y="1"/>
                    </a:lnTo>
                    <a:close/>
                  </a:path>
                </a:pathLst>
              </a:custGeom>
              <a:solidFill>
                <a:srgbClr val="F9E1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3" name="Google Shape;3763;p22"/>
              <p:cNvSpPr/>
              <p:nvPr/>
            </p:nvSpPr>
            <p:spPr>
              <a:xfrm>
                <a:off x="6440750" y="3833750"/>
                <a:ext cx="382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153" h="287" extrusionOk="0">
                    <a:moveTo>
                      <a:pt x="1" y="0"/>
                    </a:moveTo>
                    <a:lnTo>
                      <a:pt x="1" y="286"/>
                    </a:lnTo>
                    <a:lnTo>
                      <a:pt x="153" y="286"/>
                    </a:lnTo>
                    <a:lnTo>
                      <a:pt x="153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4" name="Google Shape;3764;p22"/>
              <p:cNvSpPr/>
              <p:nvPr/>
            </p:nvSpPr>
            <p:spPr>
              <a:xfrm>
                <a:off x="6540475" y="3948875"/>
                <a:ext cx="38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54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154" y="285"/>
                    </a:lnTo>
                    <a:lnTo>
                      <a:pt x="154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5" name="Google Shape;3765;p22"/>
              <p:cNvSpPr/>
              <p:nvPr/>
            </p:nvSpPr>
            <p:spPr>
              <a:xfrm>
                <a:off x="6481125" y="3912425"/>
                <a:ext cx="2065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826" h="287" extrusionOk="0">
                    <a:moveTo>
                      <a:pt x="1" y="1"/>
                    </a:moveTo>
                    <a:lnTo>
                      <a:pt x="1" y="287"/>
                    </a:lnTo>
                    <a:lnTo>
                      <a:pt x="826" y="287"/>
                    </a:lnTo>
                    <a:lnTo>
                      <a:pt x="826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6" name="Google Shape;3766;p22"/>
              <p:cNvSpPr/>
              <p:nvPr/>
            </p:nvSpPr>
            <p:spPr>
              <a:xfrm>
                <a:off x="6502625" y="4184125"/>
                <a:ext cx="206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826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825" y="285"/>
                    </a:lnTo>
                    <a:lnTo>
                      <a:pt x="825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7" name="Google Shape;3767;p22"/>
              <p:cNvSpPr/>
              <p:nvPr/>
            </p:nvSpPr>
            <p:spPr>
              <a:xfrm>
                <a:off x="6557900" y="3833750"/>
                <a:ext cx="62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48" h="287" extrusionOk="0">
                    <a:moveTo>
                      <a:pt x="1" y="0"/>
                    </a:moveTo>
                    <a:lnTo>
                      <a:pt x="1" y="286"/>
                    </a:lnTo>
                    <a:lnTo>
                      <a:pt x="247" y="286"/>
                    </a:lnTo>
                    <a:lnTo>
                      <a:pt x="247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8" name="Google Shape;3768;p22"/>
              <p:cNvSpPr/>
              <p:nvPr/>
            </p:nvSpPr>
            <p:spPr>
              <a:xfrm>
                <a:off x="6502200" y="4337675"/>
                <a:ext cx="1532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87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612" y="286"/>
                    </a:lnTo>
                    <a:lnTo>
                      <a:pt x="612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9" name="Google Shape;3769;p22"/>
              <p:cNvSpPr/>
              <p:nvPr/>
            </p:nvSpPr>
            <p:spPr>
              <a:xfrm>
                <a:off x="6444425" y="4259200"/>
                <a:ext cx="153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613" y="285"/>
                    </a:lnTo>
                    <a:lnTo>
                      <a:pt x="613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0" name="Google Shape;3770;p22"/>
              <p:cNvSpPr/>
              <p:nvPr/>
            </p:nvSpPr>
            <p:spPr>
              <a:xfrm>
                <a:off x="5655775" y="3271525"/>
                <a:ext cx="391200" cy="1871950"/>
              </a:xfrm>
              <a:custGeom>
                <a:avLst/>
                <a:gdLst/>
                <a:ahLst/>
                <a:cxnLst/>
                <a:rect l="l" t="t" r="r" b="b"/>
                <a:pathLst>
                  <a:path w="15648" h="74878" extrusionOk="0">
                    <a:moveTo>
                      <a:pt x="1" y="1"/>
                    </a:moveTo>
                    <a:lnTo>
                      <a:pt x="1" y="74877"/>
                    </a:lnTo>
                    <a:lnTo>
                      <a:pt x="15648" y="74877"/>
                    </a:lnTo>
                    <a:lnTo>
                      <a:pt x="1564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1" name="Google Shape;3771;p22"/>
              <p:cNvSpPr/>
              <p:nvPr/>
            </p:nvSpPr>
            <p:spPr>
              <a:xfrm>
                <a:off x="5655775" y="3271525"/>
                <a:ext cx="89025" cy="1871950"/>
              </a:xfrm>
              <a:custGeom>
                <a:avLst/>
                <a:gdLst/>
                <a:ahLst/>
                <a:cxnLst/>
                <a:rect l="l" t="t" r="r" b="b"/>
                <a:pathLst>
                  <a:path w="3561" h="74878" extrusionOk="0">
                    <a:moveTo>
                      <a:pt x="1" y="1"/>
                    </a:moveTo>
                    <a:lnTo>
                      <a:pt x="1" y="74877"/>
                    </a:lnTo>
                    <a:lnTo>
                      <a:pt x="3560" y="74877"/>
                    </a:lnTo>
                    <a:lnTo>
                      <a:pt x="3560" y="1"/>
                    </a:ln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0"/>
                    </a:srgbClr>
                  </a:gs>
                  <a:gs pos="50000">
                    <a:srgbClr val="FFFFFF">
                      <a:alpha val="0"/>
                    </a:srgbClr>
                  </a:gs>
                  <a:gs pos="100000">
                    <a:srgbClr val="FFFFFF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2" name="Google Shape;3772;p22"/>
              <p:cNvSpPr/>
              <p:nvPr/>
            </p:nvSpPr>
            <p:spPr>
              <a:xfrm>
                <a:off x="5894725" y="3127225"/>
                <a:ext cx="152325" cy="1406675"/>
              </a:xfrm>
              <a:custGeom>
                <a:avLst/>
                <a:gdLst/>
                <a:ahLst/>
                <a:cxnLst/>
                <a:rect l="l" t="t" r="r" b="b"/>
                <a:pathLst>
                  <a:path w="6093" h="56267" extrusionOk="0">
                    <a:moveTo>
                      <a:pt x="0" y="1"/>
                    </a:moveTo>
                    <a:lnTo>
                      <a:pt x="0" y="56266"/>
                    </a:lnTo>
                    <a:lnTo>
                      <a:pt x="6092" y="56266"/>
                    </a:lnTo>
                    <a:lnTo>
                      <a:pt x="6092" y="1"/>
                    </a:ln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0"/>
                    </a:srgbClr>
                  </a:gs>
                  <a:gs pos="50000">
                    <a:srgbClr val="FFFFFF">
                      <a:alpha val="0"/>
                    </a:srgbClr>
                  </a:gs>
                  <a:gs pos="100000">
                    <a:srgbClr val="FFFFFF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3" name="Google Shape;3773;p22"/>
              <p:cNvSpPr/>
              <p:nvPr/>
            </p:nvSpPr>
            <p:spPr>
              <a:xfrm>
                <a:off x="5744825" y="3309750"/>
                <a:ext cx="301750" cy="1793150"/>
              </a:xfrm>
              <a:custGeom>
                <a:avLst/>
                <a:gdLst/>
                <a:ahLst/>
                <a:cxnLst/>
                <a:rect l="l" t="t" r="r" b="b"/>
                <a:pathLst>
                  <a:path w="12070" h="71726" extrusionOk="0">
                    <a:moveTo>
                      <a:pt x="1" y="0"/>
                    </a:moveTo>
                    <a:lnTo>
                      <a:pt x="1" y="895"/>
                    </a:lnTo>
                    <a:lnTo>
                      <a:pt x="12070" y="895"/>
                    </a:lnTo>
                    <a:lnTo>
                      <a:pt x="12070" y="0"/>
                    </a:lnTo>
                    <a:close/>
                    <a:moveTo>
                      <a:pt x="1" y="2023"/>
                    </a:moveTo>
                    <a:lnTo>
                      <a:pt x="1" y="2920"/>
                    </a:lnTo>
                    <a:lnTo>
                      <a:pt x="12070" y="2920"/>
                    </a:lnTo>
                    <a:lnTo>
                      <a:pt x="12070" y="2023"/>
                    </a:lnTo>
                    <a:close/>
                    <a:moveTo>
                      <a:pt x="1" y="4048"/>
                    </a:moveTo>
                    <a:lnTo>
                      <a:pt x="1" y="4943"/>
                    </a:lnTo>
                    <a:lnTo>
                      <a:pt x="12070" y="4943"/>
                    </a:lnTo>
                    <a:lnTo>
                      <a:pt x="12070" y="4048"/>
                    </a:lnTo>
                    <a:close/>
                    <a:moveTo>
                      <a:pt x="1" y="6071"/>
                    </a:moveTo>
                    <a:lnTo>
                      <a:pt x="1" y="6968"/>
                    </a:lnTo>
                    <a:lnTo>
                      <a:pt x="12070" y="6968"/>
                    </a:lnTo>
                    <a:lnTo>
                      <a:pt x="12070" y="6071"/>
                    </a:lnTo>
                    <a:close/>
                    <a:moveTo>
                      <a:pt x="1" y="8096"/>
                    </a:moveTo>
                    <a:lnTo>
                      <a:pt x="1" y="8991"/>
                    </a:lnTo>
                    <a:lnTo>
                      <a:pt x="12070" y="8991"/>
                    </a:lnTo>
                    <a:lnTo>
                      <a:pt x="12070" y="8096"/>
                    </a:lnTo>
                    <a:close/>
                    <a:moveTo>
                      <a:pt x="1" y="10119"/>
                    </a:moveTo>
                    <a:lnTo>
                      <a:pt x="1" y="11014"/>
                    </a:lnTo>
                    <a:lnTo>
                      <a:pt x="12070" y="11014"/>
                    </a:lnTo>
                    <a:lnTo>
                      <a:pt x="12070" y="10119"/>
                    </a:lnTo>
                    <a:close/>
                    <a:moveTo>
                      <a:pt x="1" y="12142"/>
                    </a:moveTo>
                    <a:lnTo>
                      <a:pt x="1" y="13037"/>
                    </a:lnTo>
                    <a:lnTo>
                      <a:pt x="12070" y="13037"/>
                    </a:lnTo>
                    <a:lnTo>
                      <a:pt x="12070" y="12142"/>
                    </a:lnTo>
                    <a:close/>
                    <a:moveTo>
                      <a:pt x="1" y="14165"/>
                    </a:moveTo>
                    <a:lnTo>
                      <a:pt x="1" y="15061"/>
                    </a:lnTo>
                    <a:lnTo>
                      <a:pt x="12070" y="15061"/>
                    </a:lnTo>
                    <a:lnTo>
                      <a:pt x="12070" y="14165"/>
                    </a:lnTo>
                    <a:close/>
                    <a:moveTo>
                      <a:pt x="1" y="16190"/>
                    </a:moveTo>
                    <a:lnTo>
                      <a:pt x="1" y="17085"/>
                    </a:lnTo>
                    <a:lnTo>
                      <a:pt x="12070" y="17085"/>
                    </a:lnTo>
                    <a:lnTo>
                      <a:pt x="12070" y="16190"/>
                    </a:lnTo>
                    <a:close/>
                    <a:moveTo>
                      <a:pt x="1" y="18213"/>
                    </a:moveTo>
                    <a:lnTo>
                      <a:pt x="1" y="19108"/>
                    </a:lnTo>
                    <a:lnTo>
                      <a:pt x="12070" y="19108"/>
                    </a:lnTo>
                    <a:lnTo>
                      <a:pt x="12070" y="18213"/>
                    </a:lnTo>
                    <a:close/>
                    <a:moveTo>
                      <a:pt x="1" y="20236"/>
                    </a:moveTo>
                    <a:lnTo>
                      <a:pt x="1" y="21133"/>
                    </a:lnTo>
                    <a:lnTo>
                      <a:pt x="12070" y="21133"/>
                    </a:lnTo>
                    <a:lnTo>
                      <a:pt x="12070" y="20236"/>
                    </a:lnTo>
                    <a:close/>
                    <a:moveTo>
                      <a:pt x="1" y="22261"/>
                    </a:moveTo>
                    <a:lnTo>
                      <a:pt x="1" y="23156"/>
                    </a:lnTo>
                    <a:lnTo>
                      <a:pt x="12070" y="23156"/>
                    </a:lnTo>
                    <a:lnTo>
                      <a:pt x="12070" y="22261"/>
                    </a:lnTo>
                    <a:close/>
                    <a:moveTo>
                      <a:pt x="1" y="24285"/>
                    </a:moveTo>
                    <a:lnTo>
                      <a:pt x="1" y="25181"/>
                    </a:lnTo>
                    <a:lnTo>
                      <a:pt x="12070" y="25181"/>
                    </a:lnTo>
                    <a:lnTo>
                      <a:pt x="12070" y="24285"/>
                    </a:lnTo>
                    <a:close/>
                    <a:moveTo>
                      <a:pt x="1" y="26309"/>
                    </a:moveTo>
                    <a:lnTo>
                      <a:pt x="1" y="27204"/>
                    </a:lnTo>
                    <a:lnTo>
                      <a:pt x="12070" y="27204"/>
                    </a:lnTo>
                    <a:lnTo>
                      <a:pt x="12070" y="26309"/>
                    </a:lnTo>
                    <a:close/>
                    <a:moveTo>
                      <a:pt x="1" y="28333"/>
                    </a:moveTo>
                    <a:lnTo>
                      <a:pt x="1" y="29228"/>
                    </a:lnTo>
                    <a:lnTo>
                      <a:pt x="12070" y="29228"/>
                    </a:lnTo>
                    <a:lnTo>
                      <a:pt x="12070" y="28333"/>
                    </a:lnTo>
                    <a:close/>
                    <a:moveTo>
                      <a:pt x="1" y="30355"/>
                    </a:moveTo>
                    <a:lnTo>
                      <a:pt x="1" y="31250"/>
                    </a:lnTo>
                    <a:lnTo>
                      <a:pt x="12070" y="31250"/>
                    </a:lnTo>
                    <a:lnTo>
                      <a:pt x="12070" y="30355"/>
                    </a:lnTo>
                    <a:close/>
                    <a:moveTo>
                      <a:pt x="1" y="32378"/>
                    </a:moveTo>
                    <a:lnTo>
                      <a:pt x="1" y="33274"/>
                    </a:lnTo>
                    <a:lnTo>
                      <a:pt x="12070" y="33274"/>
                    </a:lnTo>
                    <a:lnTo>
                      <a:pt x="12070" y="32378"/>
                    </a:lnTo>
                    <a:close/>
                    <a:moveTo>
                      <a:pt x="1" y="34403"/>
                    </a:moveTo>
                    <a:lnTo>
                      <a:pt x="1" y="35298"/>
                    </a:lnTo>
                    <a:lnTo>
                      <a:pt x="12070" y="35298"/>
                    </a:lnTo>
                    <a:lnTo>
                      <a:pt x="12070" y="34403"/>
                    </a:lnTo>
                    <a:close/>
                    <a:moveTo>
                      <a:pt x="1" y="36426"/>
                    </a:moveTo>
                    <a:lnTo>
                      <a:pt x="1" y="37323"/>
                    </a:lnTo>
                    <a:lnTo>
                      <a:pt x="12070" y="37323"/>
                    </a:lnTo>
                    <a:lnTo>
                      <a:pt x="12070" y="36426"/>
                    </a:lnTo>
                    <a:close/>
                    <a:moveTo>
                      <a:pt x="1" y="38451"/>
                    </a:moveTo>
                    <a:lnTo>
                      <a:pt x="1" y="39346"/>
                    </a:lnTo>
                    <a:lnTo>
                      <a:pt x="12070" y="39346"/>
                    </a:lnTo>
                    <a:lnTo>
                      <a:pt x="12070" y="38451"/>
                    </a:lnTo>
                    <a:close/>
                    <a:moveTo>
                      <a:pt x="1" y="40474"/>
                    </a:moveTo>
                    <a:lnTo>
                      <a:pt x="1" y="41370"/>
                    </a:lnTo>
                    <a:lnTo>
                      <a:pt x="12070" y="41370"/>
                    </a:lnTo>
                    <a:lnTo>
                      <a:pt x="12070" y="40474"/>
                    </a:lnTo>
                    <a:close/>
                    <a:moveTo>
                      <a:pt x="1" y="42498"/>
                    </a:moveTo>
                    <a:lnTo>
                      <a:pt x="1" y="43394"/>
                    </a:lnTo>
                    <a:lnTo>
                      <a:pt x="12070" y="43394"/>
                    </a:lnTo>
                    <a:lnTo>
                      <a:pt x="12070" y="42498"/>
                    </a:lnTo>
                    <a:close/>
                    <a:moveTo>
                      <a:pt x="1" y="44522"/>
                    </a:moveTo>
                    <a:lnTo>
                      <a:pt x="1" y="45418"/>
                    </a:lnTo>
                    <a:lnTo>
                      <a:pt x="12070" y="45418"/>
                    </a:lnTo>
                    <a:lnTo>
                      <a:pt x="12070" y="44522"/>
                    </a:lnTo>
                    <a:close/>
                    <a:moveTo>
                      <a:pt x="1" y="46546"/>
                    </a:moveTo>
                    <a:lnTo>
                      <a:pt x="1" y="47441"/>
                    </a:lnTo>
                    <a:lnTo>
                      <a:pt x="12070" y="47441"/>
                    </a:lnTo>
                    <a:lnTo>
                      <a:pt x="12070" y="46546"/>
                    </a:lnTo>
                    <a:close/>
                    <a:moveTo>
                      <a:pt x="1" y="48569"/>
                    </a:moveTo>
                    <a:lnTo>
                      <a:pt x="1" y="49466"/>
                    </a:lnTo>
                    <a:lnTo>
                      <a:pt x="12070" y="49466"/>
                    </a:lnTo>
                    <a:lnTo>
                      <a:pt x="12070" y="48569"/>
                    </a:lnTo>
                    <a:close/>
                    <a:moveTo>
                      <a:pt x="1" y="50594"/>
                    </a:moveTo>
                    <a:lnTo>
                      <a:pt x="1" y="51489"/>
                    </a:lnTo>
                    <a:lnTo>
                      <a:pt x="12070" y="51489"/>
                    </a:lnTo>
                    <a:lnTo>
                      <a:pt x="12070" y="50594"/>
                    </a:lnTo>
                    <a:close/>
                    <a:moveTo>
                      <a:pt x="1" y="52616"/>
                    </a:moveTo>
                    <a:lnTo>
                      <a:pt x="1" y="53511"/>
                    </a:lnTo>
                    <a:lnTo>
                      <a:pt x="12070" y="53511"/>
                    </a:lnTo>
                    <a:lnTo>
                      <a:pt x="12070" y="52616"/>
                    </a:lnTo>
                    <a:close/>
                    <a:moveTo>
                      <a:pt x="1" y="54640"/>
                    </a:moveTo>
                    <a:lnTo>
                      <a:pt x="1" y="55536"/>
                    </a:lnTo>
                    <a:lnTo>
                      <a:pt x="12070" y="55536"/>
                    </a:lnTo>
                    <a:lnTo>
                      <a:pt x="12070" y="54640"/>
                    </a:lnTo>
                    <a:close/>
                    <a:moveTo>
                      <a:pt x="1" y="56664"/>
                    </a:moveTo>
                    <a:lnTo>
                      <a:pt x="1" y="57559"/>
                    </a:lnTo>
                    <a:lnTo>
                      <a:pt x="12070" y="57559"/>
                    </a:lnTo>
                    <a:lnTo>
                      <a:pt x="12070" y="56664"/>
                    </a:lnTo>
                    <a:close/>
                    <a:moveTo>
                      <a:pt x="1" y="58688"/>
                    </a:moveTo>
                    <a:lnTo>
                      <a:pt x="1" y="59583"/>
                    </a:lnTo>
                    <a:lnTo>
                      <a:pt x="12070" y="59583"/>
                    </a:lnTo>
                    <a:lnTo>
                      <a:pt x="12070" y="58688"/>
                    </a:lnTo>
                    <a:close/>
                    <a:moveTo>
                      <a:pt x="1" y="60711"/>
                    </a:moveTo>
                    <a:lnTo>
                      <a:pt x="1" y="61607"/>
                    </a:lnTo>
                    <a:lnTo>
                      <a:pt x="12070" y="61607"/>
                    </a:lnTo>
                    <a:lnTo>
                      <a:pt x="12070" y="60711"/>
                    </a:lnTo>
                    <a:close/>
                    <a:moveTo>
                      <a:pt x="1" y="62736"/>
                    </a:moveTo>
                    <a:lnTo>
                      <a:pt x="1" y="63631"/>
                    </a:lnTo>
                    <a:lnTo>
                      <a:pt x="12070" y="63631"/>
                    </a:lnTo>
                    <a:lnTo>
                      <a:pt x="12070" y="62736"/>
                    </a:lnTo>
                    <a:close/>
                    <a:moveTo>
                      <a:pt x="1" y="64759"/>
                    </a:moveTo>
                    <a:lnTo>
                      <a:pt x="1" y="65654"/>
                    </a:lnTo>
                    <a:lnTo>
                      <a:pt x="12070" y="65654"/>
                    </a:lnTo>
                    <a:lnTo>
                      <a:pt x="12070" y="64759"/>
                    </a:lnTo>
                    <a:close/>
                    <a:moveTo>
                      <a:pt x="1" y="66784"/>
                    </a:moveTo>
                    <a:lnTo>
                      <a:pt x="1" y="67679"/>
                    </a:lnTo>
                    <a:lnTo>
                      <a:pt x="12070" y="67679"/>
                    </a:lnTo>
                    <a:lnTo>
                      <a:pt x="12070" y="66784"/>
                    </a:lnTo>
                    <a:close/>
                    <a:moveTo>
                      <a:pt x="1" y="68807"/>
                    </a:moveTo>
                    <a:lnTo>
                      <a:pt x="1" y="69702"/>
                    </a:lnTo>
                    <a:lnTo>
                      <a:pt x="12070" y="69702"/>
                    </a:lnTo>
                    <a:lnTo>
                      <a:pt x="12070" y="68807"/>
                    </a:lnTo>
                    <a:close/>
                    <a:moveTo>
                      <a:pt x="1" y="70829"/>
                    </a:moveTo>
                    <a:lnTo>
                      <a:pt x="1" y="71725"/>
                    </a:lnTo>
                    <a:lnTo>
                      <a:pt x="12070" y="71725"/>
                    </a:lnTo>
                    <a:lnTo>
                      <a:pt x="12070" y="70829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4" name="Google Shape;3774;p22"/>
              <p:cNvSpPr/>
              <p:nvPr/>
            </p:nvSpPr>
            <p:spPr>
              <a:xfrm>
                <a:off x="5993100" y="4126875"/>
                <a:ext cx="306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226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1226" y="285"/>
                    </a:lnTo>
                    <a:lnTo>
                      <a:pt x="1226" y="1"/>
                    </a:lnTo>
                    <a:close/>
                  </a:path>
                </a:pathLst>
              </a:custGeom>
              <a:solidFill>
                <a:srgbClr val="026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5" name="Google Shape;3775;p22"/>
              <p:cNvSpPr/>
              <p:nvPr/>
            </p:nvSpPr>
            <p:spPr>
              <a:xfrm>
                <a:off x="5942050" y="3317300"/>
                <a:ext cx="291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1165" y="285"/>
                    </a:lnTo>
                    <a:lnTo>
                      <a:pt x="1165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6" name="Google Shape;3776;p22"/>
              <p:cNvSpPr/>
              <p:nvPr/>
            </p:nvSpPr>
            <p:spPr>
              <a:xfrm>
                <a:off x="5810075" y="3317300"/>
                <a:ext cx="335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1341" y="285"/>
                    </a:lnTo>
                    <a:lnTo>
                      <a:pt x="1341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7" name="Google Shape;3777;p22"/>
              <p:cNvSpPr/>
              <p:nvPr/>
            </p:nvSpPr>
            <p:spPr>
              <a:xfrm>
                <a:off x="5923200" y="3317300"/>
                <a:ext cx="64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257" y="285"/>
                    </a:lnTo>
                    <a:lnTo>
                      <a:pt x="257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8" name="Google Shape;3778;p22"/>
              <p:cNvSpPr/>
              <p:nvPr/>
            </p:nvSpPr>
            <p:spPr>
              <a:xfrm>
                <a:off x="5797650" y="3317300"/>
                <a:ext cx="64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257" y="285"/>
                    </a:lnTo>
                    <a:lnTo>
                      <a:pt x="257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9" name="Google Shape;3779;p22"/>
              <p:cNvSpPr/>
              <p:nvPr/>
            </p:nvSpPr>
            <p:spPr>
              <a:xfrm>
                <a:off x="5974600" y="3975100"/>
                <a:ext cx="1130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452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451" y="285"/>
                    </a:lnTo>
                    <a:lnTo>
                      <a:pt x="451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0" name="Google Shape;3780;p22"/>
              <p:cNvSpPr/>
              <p:nvPr/>
            </p:nvSpPr>
            <p:spPr>
              <a:xfrm>
                <a:off x="5962125" y="3975100"/>
                <a:ext cx="6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258" y="285"/>
                    </a:lnTo>
                    <a:lnTo>
                      <a:pt x="258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1" name="Google Shape;3781;p22"/>
              <p:cNvSpPr/>
              <p:nvPr/>
            </p:nvSpPr>
            <p:spPr>
              <a:xfrm>
                <a:off x="5966175" y="4278625"/>
                <a:ext cx="348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287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1391" y="286"/>
                    </a:lnTo>
                    <a:lnTo>
                      <a:pt x="1391" y="0"/>
                    </a:lnTo>
                    <a:close/>
                  </a:path>
                </a:pathLst>
              </a:custGeom>
              <a:solidFill>
                <a:srgbClr val="026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2" name="Google Shape;3782;p22"/>
              <p:cNvSpPr/>
              <p:nvPr/>
            </p:nvSpPr>
            <p:spPr>
              <a:xfrm>
                <a:off x="5993100" y="3975100"/>
                <a:ext cx="348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395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1395" y="285"/>
                    </a:lnTo>
                    <a:lnTo>
                      <a:pt x="1395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3" name="Google Shape;3783;p22"/>
              <p:cNvSpPr/>
              <p:nvPr/>
            </p:nvSpPr>
            <p:spPr>
              <a:xfrm>
                <a:off x="5927575" y="4278625"/>
                <a:ext cx="1045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418" h="287" extrusionOk="0">
                    <a:moveTo>
                      <a:pt x="1" y="0"/>
                    </a:moveTo>
                    <a:lnTo>
                      <a:pt x="1" y="286"/>
                    </a:lnTo>
                    <a:lnTo>
                      <a:pt x="417" y="286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rgbClr val="026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4" name="Google Shape;3784;p22"/>
              <p:cNvSpPr/>
              <p:nvPr/>
            </p:nvSpPr>
            <p:spPr>
              <a:xfrm>
                <a:off x="5792900" y="4278625"/>
                <a:ext cx="715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87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286" y="286"/>
                    </a:lnTo>
                    <a:lnTo>
                      <a:pt x="286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5" name="Google Shape;3785;p22"/>
              <p:cNvSpPr/>
              <p:nvPr/>
            </p:nvSpPr>
            <p:spPr>
              <a:xfrm>
                <a:off x="5815575" y="4278625"/>
                <a:ext cx="2585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1034" h="287" extrusionOk="0">
                    <a:moveTo>
                      <a:pt x="1" y="0"/>
                    </a:moveTo>
                    <a:lnTo>
                      <a:pt x="1" y="286"/>
                    </a:lnTo>
                    <a:lnTo>
                      <a:pt x="1033" y="286"/>
                    </a:lnTo>
                    <a:lnTo>
                      <a:pt x="1033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6" name="Google Shape;3786;p22"/>
              <p:cNvSpPr/>
              <p:nvPr/>
            </p:nvSpPr>
            <p:spPr>
              <a:xfrm>
                <a:off x="5769875" y="4278625"/>
                <a:ext cx="119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476" h="287" extrusionOk="0">
                    <a:moveTo>
                      <a:pt x="1" y="0"/>
                    </a:moveTo>
                    <a:lnTo>
                      <a:pt x="1" y="286"/>
                    </a:lnTo>
                    <a:lnTo>
                      <a:pt x="475" y="286"/>
                    </a:lnTo>
                    <a:lnTo>
                      <a:pt x="475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7" name="Google Shape;3787;p22"/>
              <p:cNvSpPr/>
              <p:nvPr/>
            </p:nvSpPr>
            <p:spPr>
              <a:xfrm>
                <a:off x="5989625" y="3671550"/>
                <a:ext cx="275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1103" y="285"/>
                    </a:lnTo>
                    <a:lnTo>
                      <a:pt x="1103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8" name="Google Shape;3788;p22"/>
              <p:cNvSpPr/>
              <p:nvPr/>
            </p:nvSpPr>
            <p:spPr>
              <a:xfrm>
                <a:off x="5831450" y="3924500"/>
                <a:ext cx="1132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452" y="285"/>
                    </a:lnTo>
                    <a:lnTo>
                      <a:pt x="452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9" name="Google Shape;3789;p22"/>
              <p:cNvSpPr/>
              <p:nvPr/>
            </p:nvSpPr>
            <p:spPr>
              <a:xfrm>
                <a:off x="5886350" y="3873875"/>
                <a:ext cx="112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451" h="287" extrusionOk="0">
                    <a:moveTo>
                      <a:pt x="0" y="1"/>
                    </a:moveTo>
                    <a:lnTo>
                      <a:pt x="0" y="286"/>
                    </a:lnTo>
                    <a:lnTo>
                      <a:pt x="451" y="286"/>
                    </a:lnTo>
                    <a:lnTo>
                      <a:pt x="451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0" name="Google Shape;3790;p22"/>
              <p:cNvSpPr/>
              <p:nvPr/>
            </p:nvSpPr>
            <p:spPr>
              <a:xfrm>
                <a:off x="5771575" y="3924500"/>
                <a:ext cx="326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1306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1305" y="285"/>
                    </a:lnTo>
                    <a:lnTo>
                      <a:pt x="1305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1" name="Google Shape;3791;p22"/>
              <p:cNvSpPr/>
              <p:nvPr/>
            </p:nvSpPr>
            <p:spPr>
              <a:xfrm>
                <a:off x="5812600" y="3924500"/>
                <a:ext cx="64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257" y="285"/>
                    </a:lnTo>
                    <a:lnTo>
                      <a:pt x="257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2" name="Google Shape;3792;p22"/>
              <p:cNvSpPr/>
              <p:nvPr/>
            </p:nvSpPr>
            <p:spPr>
              <a:xfrm>
                <a:off x="5807525" y="3873875"/>
                <a:ext cx="2442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287" extrusionOk="0">
                    <a:moveTo>
                      <a:pt x="1" y="1"/>
                    </a:moveTo>
                    <a:lnTo>
                      <a:pt x="1" y="286"/>
                    </a:lnTo>
                    <a:lnTo>
                      <a:pt x="976" y="286"/>
                    </a:lnTo>
                    <a:lnTo>
                      <a:pt x="976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3" name="Google Shape;3793;p22"/>
              <p:cNvSpPr/>
              <p:nvPr/>
            </p:nvSpPr>
            <p:spPr>
              <a:xfrm>
                <a:off x="5875050" y="3671550"/>
                <a:ext cx="113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452" y="285"/>
                    </a:lnTo>
                    <a:lnTo>
                      <a:pt x="452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4" name="Google Shape;3794;p22"/>
              <p:cNvSpPr/>
              <p:nvPr/>
            </p:nvSpPr>
            <p:spPr>
              <a:xfrm>
                <a:off x="5836475" y="3671550"/>
                <a:ext cx="113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453" y="285"/>
                    </a:lnTo>
                    <a:lnTo>
                      <a:pt x="453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5" name="Google Shape;3795;p22"/>
              <p:cNvSpPr/>
              <p:nvPr/>
            </p:nvSpPr>
            <p:spPr>
              <a:xfrm>
                <a:off x="5792050" y="3469175"/>
                <a:ext cx="112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451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451" y="285"/>
                    </a:lnTo>
                    <a:lnTo>
                      <a:pt x="451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6" name="Google Shape;3796;p22"/>
              <p:cNvSpPr/>
              <p:nvPr/>
            </p:nvSpPr>
            <p:spPr>
              <a:xfrm>
                <a:off x="5856200" y="3671550"/>
                <a:ext cx="64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257" y="285"/>
                    </a:lnTo>
                    <a:lnTo>
                      <a:pt x="257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7" name="Google Shape;3797;p22"/>
              <p:cNvSpPr/>
              <p:nvPr/>
            </p:nvSpPr>
            <p:spPr>
              <a:xfrm>
                <a:off x="5989675" y="3418550"/>
                <a:ext cx="1132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87" extrusionOk="0">
                    <a:moveTo>
                      <a:pt x="1" y="1"/>
                    </a:moveTo>
                    <a:lnTo>
                      <a:pt x="1" y="286"/>
                    </a:lnTo>
                    <a:lnTo>
                      <a:pt x="453" y="286"/>
                    </a:lnTo>
                    <a:lnTo>
                      <a:pt x="453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8" name="Google Shape;3798;p22"/>
              <p:cNvSpPr/>
              <p:nvPr/>
            </p:nvSpPr>
            <p:spPr>
              <a:xfrm>
                <a:off x="5942050" y="3418550"/>
                <a:ext cx="3525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1410" h="287" extrusionOk="0">
                    <a:moveTo>
                      <a:pt x="1" y="1"/>
                    </a:moveTo>
                    <a:lnTo>
                      <a:pt x="1" y="286"/>
                    </a:lnTo>
                    <a:lnTo>
                      <a:pt x="1410" y="286"/>
                    </a:lnTo>
                    <a:lnTo>
                      <a:pt x="1410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9" name="Google Shape;3799;p22"/>
              <p:cNvSpPr/>
              <p:nvPr/>
            </p:nvSpPr>
            <p:spPr>
              <a:xfrm>
                <a:off x="5879925" y="4076300"/>
                <a:ext cx="476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1907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1907" y="285"/>
                    </a:lnTo>
                    <a:lnTo>
                      <a:pt x="1907" y="0"/>
                    </a:lnTo>
                    <a:close/>
                  </a:path>
                </a:pathLst>
              </a:custGeom>
              <a:solidFill>
                <a:srgbClr val="026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0" name="Google Shape;3800;p22"/>
              <p:cNvSpPr/>
              <p:nvPr/>
            </p:nvSpPr>
            <p:spPr>
              <a:xfrm>
                <a:off x="5778000" y="3722100"/>
                <a:ext cx="348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395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1394" y="285"/>
                    </a:lnTo>
                    <a:lnTo>
                      <a:pt x="1394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1" name="Google Shape;3801;p22"/>
              <p:cNvSpPr/>
              <p:nvPr/>
            </p:nvSpPr>
            <p:spPr>
              <a:xfrm>
                <a:off x="5915375" y="3873875"/>
                <a:ext cx="3485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87" extrusionOk="0">
                    <a:moveTo>
                      <a:pt x="0" y="1"/>
                    </a:moveTo>
                    <a:lnTo>
                      <a:pt x="0" y="286"/>
                    </a:lnTo>
                    <a:lnTo>
                      <a:pt x="1394" y="286"/>
                    </a:lnTo>
                    <a:lnTo>
                      <a:pt x="1394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2" name="Google Shape;3802;p22"/>
              <p:cNvSpPr/>
              <p:nvPr/>
            </p:nvSpPr>
            <p:spPr>
              <a:xfrm>
                <a:off x="5843500" y="4178400"/>
                <a:ext cx="1045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418" h="287" extrusionOk="0">
                    <a:moveTo>
                      <a:pt x="1" y="1"/>
                    </a:moveTo>
                    <a:lnTo>
                      <a:pt x="1" y="286"/>
                    </a:lnTo>
                    <a:lnTo>
                      <a:pt x="417" y="286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3" name="Google Shape;3803;p22"/>
              <p:cNvSpPr/>
              <p:nvPr/>
            </p:nvSpPr>
            <p:spPr>
              <a:xfrm>
                <a:off x="5988200" y="3772675"/>
                <a:ext cx="72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8" h="287" extrusionOk="0">
                    <a:moveTo>
                      <a:pt x="0" y="1"/>
                    </a:moveTo>
                    <a:lnTo>
                      <a:pt x="0" y="287"/>
                    </a:lnTo>
                    <a:lnTo>
                      <a:pt x="287" y="287"/>
                    </a:lnTo>
                    <a:lnTo>
                      <a:pt x="287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4" name="Google Shape;3804;p22"/>
              <p:cNvSpPr/>
              <p:nvPr/>
            </p:nvSpPr>
            <p:spPr>
              <a:xfrm>
                <a:off x="6010925" y="3772675"/>
                <a:ext cx="2582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1033" h="287" extrusionOk="0">
                    <a:moveTo>
                      <a:pt x="0" y="1"/>
                    </a:moveTo>
                    <a:lnTo>
                      <a:pt x="0" y="287"/>
                    </a:lnTo>
                    <a:lnTo>
                      <a:pt x="1033" y="287"/>
                    </a:lnTo>
                    <a:lnTo>
                      <a:pt x="1033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5" name="Google Shape;3805;p22"/>
              <p:cNvSpPr/>
              <p:nvPr/>
            </p:nvSpPr>
            <p:spPr>
              <a:xfrm>
                <a:off x="5758650" y="4025675"/>
                <a:ext cx="2580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1032" y="285"/>
                    </a:lnTo>
                    <a:lnTo>
                      <a:pt x="1032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6" name="Google Shape;3806;p22"/>
              <p:cNvSpPr/>
              <p:nvPr/>
            </p:nvSpPr>
            <p:spPr>
              <a:xfrm>
                <a:off x="5945350" y="3570350"/>
                <a:ext cx="258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034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1033" y="285"/>
                    </a:lnTo>
                    <a:lnTo>
                      <a:pt x="1033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7" name="Google Shape;3807;p22"/>
              <p:cNvSpPr/>
              <p:nvPr/>
            </p:nvSpPr>
            <p:spPr>
              <a:xfrm>
                <a:off x="5965225" y="3772675"/>
                <a:ext cx="118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475" h="287" extrusionOk="0">
                    <a:moveTo>
                      <a:pt x="0" y="1"/>
                    </a:moveTo>
                    <a:lnTo>
                      <a:pt x="0" y="287"/>
                    </a:lnTo>
                    <a:lnTo>
                      <a:pt x="475" y="287"/>
                    </a:lnTo>
                    <a:lnTo>
                      <a:pt x="475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8" name="Google Shape;3808;p22"/>
              <p:cNvSpPr/>
              <p:nvPr/>
            </p:nvSpPr>
            <p:spPr>
              <a:xfrm>
                <a:off x="5788550" y="4632750"/>
                <a:ext cx="2642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287" extrusionOk="0">
                    <a:moveTo>
                      <a:pt x="0" y="1"/>
                    </a:moveTo>
                    <a:lnTo>
                      <a:pt x="0" y="286"/>
                    </a:lnTo>
                    <a:lnTo>
                      <a:pt x="1057" y="286"/>
                    </a:lnTo>
                    <a:lnTo>
                      <a:pt x="1057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9" name="Google Shape;3809;p22"/>
              <p:cNvSpPr/>
              <p:nvPr/>
            </p:nvSpPr>
            <p:spPr>
              <a:xfrm>
                <a:off x="5955625" y="4379825"/>
                <a:ext cx="108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6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433" y="286"/>
                    </a:lnTo>
                    <a:lnTo>
                      <a:pt x="433" y="0"/>
                    </a:lnTo>
                    <a:close/>
                  </a:path>
                </a:pathLst>
              </a:custGeom>
              <a:solidFill>
                <a:srgbClr val="026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0" name="Google Shape;3810;p22"/>
              <p:cNvSpPr/>
              <p:nvPr/>
            </p:nvSpPr>
            <p:spPr>
              <a:xfrm>
                <a:off x="5903050" y="4430425"/>
                <a:ext cx="108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434" y="28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026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1" name="Google Shape;3811;p22"/>
              <p:cNvSpPr/>
              <p:nvPr/>
            </p:nvSpPr>
            <p:spPr>
              <a:xfrm>
                <a:off x="5992475" y="4379825"/>
                <a:ext cx="312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286" extrusionOk="0">
                    <a:moveTo>
                      <a:pt x="1" y="0"/>
                    </a:moveTo>
                    <a:lnTo>
                      <a:pt x="1" y="286"/>
                    </a:lnTo>
                    <a:lnTo>
                      <a:pt x="1251" y="286"/>
                    </a:lnTo>
                    <a:lnTo>
                      <a:pt x="1251" y="0"/>
                    </a:lnTo>
                    <a:close/>
                  </a:path>
                </a:pathLst>
              </a:custGeom>
              <a:solidFill>
                <a:srgbClr val="026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2" name="Google Shape;3812;p22"/>
              <p:cNvSpPr/>
              <p:nvPr/>
            </p:nvSpPr>
            <p:spPr>
              <a:xfrm>
                <a:off x="5978325" y="4379825"/>
                <a:ext cx="61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46" h="286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246" y="286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rgbClr val="026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3" name="Google Shape;3813;p22"/>
              <p:cNvSpPr/>
              <p:nvPr/>
            </p:nvSpPr>
            <p:spPr>
              <a:xfrm>
                <a:off x="5965875" y="4430425"/>
                <a:ext cx="234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936" y="285"/>
                    </a:lnTo>
                    <a:lnTo>
                      <a:pt x="936" y="1"/>
                    </a:lnTo>
                    <a:close/>
                  </a:path>
                </a:pathLst>
              </a:custGeom>
              <a:solidFill>
                <a:srgbClr val="026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4" name="Google Shape;3814;p22"/>
              <p:cNvSpPr/>
              <p:nvPr/>
            </p:nvSpPr>
            <p:spPr>
              <a:xfrm>
                <a:off x="5913875" y="4632750"/>
                <a:ext cx="108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432" h="287" extrusionOk="0">
                    <a:moveTo>
                      <a:pt x="1" y="1"/>
                    </a:moveTo>
                    <a:lnTo>
                      <a:pt x="1" y="286"/>
                    </a:lnTo>
                    <a:lnTo>
                      <a:pt x="431" y="286"/>
                    </a:lnTo>
                    <a:lnTo>
                      <a:pt x="431" y="1"/>
                    </a:lnTo>
                    <a:close/>
                  </a:path>
                </a:pathLst>
              </a:custGeom>
              <a:solidFill>
                <a:srgbClr val="026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5" name="Google Shape;3815;p22"/>
              <p:cNvSpPr/>
              <p:nvPr/>
            </p:nvSpPr>
            <p:spPr>
              <a:xfrm>
                <a:off x="5950750" y="4632750"/>
                <a:ext cx="107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431" h="287" extrusionOk="0">
                    <a:moveTo>
                      <a:pt x="0" y="1"/>
                    </a:moveTo>
                    <a:lnTo>
                      <a:pt x="0" y="286"/>
                    </a:lnTo>
                    <a:lnTo>
                      <a:pt x="431" y="286"/>
                    </a:lnTo>
                    <a:lnTo>
                      <a:pt x="431" y="1"/>
                    </a:lnTo>
                    <a:close/>
                  </a:path>
                </a:pathLst>
              </a:custGeom>
              <a:solidFill>
                <a:srgbClr val="026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6" name="Google Shape;3816;p22"/>
              <p:cNvSpPr/>
              <p:nvPr/>
            </p:nvSpPr>
            <p:spPr>
              <a:xfrm>
                <a:off x="5936575" y="4632750"/>
                <a:ext cx="6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87" extrusionOk="0">
                    <a:moveTo>
                      <a:pt x="1" y="1"/>
                    </a:moveTo>
                    <a:lnTo>
                      <a:pt x="1" y="286"/>
                    </a:lnTo>
                    <a:lnTo>
                      <a:pt x="246" y="286"/>
                    </a:lnTo>
                    <a:lnTo>
                      <a:pt x="246" y="1"/>
                    </a:lnTo>
                    <a:close/>
                  </a:path>
                </a:pathLst>
              </a:custGeom>
              <a:solidFill>
                <a:srgbClr val="026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7" name="Google Shape;3817;p22"/>
              <p:cNvSpPr/>
              <p:nvPr/>
            </p:nvSpPr>
            <p:spPr>
              <a:xfrm>
                <a:off x="5984225" y="4582175"/>
                <a:ext cx="333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1334" y="285"/>
                    </a:lnTo>
                    <a:lnTo>
                      <a:pt x="1334" y="0"/>
                    </a:lnTo>
                    <a:close/>
                  </a:path>
                </a:pathLst>
              </a:custGeom>
              <a:solidFill>
                <a:srgbClr val="026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8" name="Google Shape;3818;p22"/>
              <p:cNvSpPr/>
              <p:nvPr/>
            </p:nvSpPr>
            <p:spPr>
              <a:xfrm>
                <a:off x="5819500" y="4430425"/>
                <a:ext cx="333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1333" y="285"/>
                    </a:lnTo>
                    <a:lnTo>
                      <a:pt x="1333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9" name="Google Shape;3819;p22"/>
              <p:cNvSpPr/>
              <p:nvPr/>
            </p:nvSpPr>
            <p:spPr>
              <a:xfrm>
                <a:off x="5809450" y="4531625"/>
                <a:ext cx="68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275" y="285"/>
                    </a:lnTo>
                    <a:lnTo>
                      <a:pt x="275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0" name="Google Shape;3820;p22"/>
              <p:cNvSpPr/>
              <p:nvPr/>
            </p:nvSpPr>
            <p:spPr>
              <a:xfrm>
                <a:off x="5769875" y="4531625"/>
                <a:ext cx="247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990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989" y="285"/>
                    </a:lnTo>
                    <a:lnTo>
                      <a:pt x="989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1" name="Google Shape;3821;p22"/>
              <p:cNvSpPr/>
              <p:nvPr/>
            </p:nvSpPr>
            <p:spPr>
              <a:xfrm>
                <a:off x="5826975" y="4531625"/>
                <a:ext cx="1140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456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455" y="285"/>
                    </a:lnTo>
                    <a:lnTo>
                      <a:pt x="455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2" name="Google Shape;3822;p22"/>
              <p:cNvSpPr/>
              <p:nvPr/>
            </p:nvSpPr>
            <p:spPr>
              <a:xfrm>
                <a:off x="5862600" y="3418550"/>
                <a:ext cx="119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476" h="287" extrusionOk="0">
                    <a:moveTo>
                      <a:pt x="1" y="1"/>
                    </a:moveTo>
                    <a:lnTo>
                      <a:pt x="1" y="286"/>
                    </a:lnTo>
                    <a:lnTo>
                      <a:pt x="476" y="286"/>
                    </a:lnTo>
                    <a:lnTo>
                      <a:pt x="476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3" name="Google Shape;3823;p22"/>
              <p:cNvSpPr/>
              <p:nvPr/>
            </p:nvSpPr>
            <p:spPr>
              <a:xfrm>
                <a:off x="4934550" y="3492250"/>
                <a:ext cx="552775" cy="1651225"/>
              </a:xfrm>
              <a:custGeom>
                <a:avLst/>
                <a:gdLst/>
                <a:ahLst/>
                <a:cxnLst/>
                <a:rect l="l" t="t" r="r" b="b"/>
                <a:pathLst>
                  <a:path w="22111" h="66049" extrusionOk="0">
                    <a:moveTo>
                      <a:pt x="1" y="0"/>
                    </a:moveTo>
                    <a:lnTo>
                      <a:pt x="1" y="66048"/>
                    </a:lnTo>
                    <a:lnTo>
                      <a:pt x="22110" y="66048"/>
                    </a:lnTo>
                    <a:lnTo>
                      <a:pt x="2211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4" name="Google Shape;3824;p22"/>
              <p:cNvSpPr/>
              <p:nvPr/>
            </p:nvSpPr>
            <p:spPr>
              <a:xfrm>
                <a:off x="4934550" y="3492250"/>
                <a:ext cx="32350" cy="1651225"/>
              </a:xfrm>
              <a:custGeom>
                <a:avLst/>
                <a:gdLst/>
                <a:ahLst/>
                <a:cxnLst/>
                <a:rect l="l" t="t" r="r" b="b"/>
                <a:pathLst>
                  <a:path w="1294" h="66049" extrusionOk="0">
                    <a:moveTo>
                      <a:pt x="1" y="0"/>
                    </a:moveTo>
                    <a:lnTo>
                      <a:pt x="1" y="66048"/>
                    </a:lnTo>
                    <a:lnTo>
                      <a:pt x="1294" y="66048"/>
                    </a:lnTo>
                    <a:lnTo>
                      <a:pt x="1294" y="0"/>
                    </a:ln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28627"/>
                    </a:srgbClr>
                  </a:gs>
                  <a:gs pos="100000">
                    <a:srgbClr val="FFFFFF">
                      <a:alpha val="52549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5" name="Google Shape;3825;p22"/>
              <p:cNvSpPr/>
              <p:nvPr/>
            </p:nvSpPr>
            <p:spPr>
              <a:xfrm>
                <a:off x="4934550" y="3539200"/>
                <a:ext cx="552775" cy="1553375"/>
              </a:xfrm>
              <a:custGeom>
                <a:avLst/>
                <a:gdLst/>
                <a:ahLst/>
                <a:cxnLst/>
                <a:rect l="l" t="t" r="r" b="b"/>
                <a:pathLst>
                  <a:path w="22111" h="62135" extrusionOk="0">
                    <a:moveTo>
                      <a:pt x="1" y="0"/>
                    </a:moveTo>
                    <a:lnTo>
                      <a:pt x="1" y="191"/>
                    </a:lnTo>
                    <a:lnTo>
                      <a:pt x="22110" y="191"/>
                    </a:lnTo>
                    <a:lnTo>
                      <a:pt x="22110" y="0"/>
                    </a:lnTo>
                    <a:close/>
                    <a:moveTo>
                      <a:pt x="1" y="3098"/>
                    </a:moveTo>
                    <a:lnTo>
                      <a:pt x="1" y="3288"/>
                    </a:lnTo>
                    <a:lnTo>
                      <a:pt x="22110" y="3288"/>
                    </a:lnTo>
                    <a:lnTo>
                      <a:pt x="22110" y="3098"/>
                    </a:lnTo>
                    <a:close/>
                    <a:moveTo>
                      <a:pt x="1" y="6195"/>
                    </a:moveTo>
                    <a:lnTo>
                      <a:pt x="1" y="6385"/>
                    </a:lnTo>
                    <a:lnTo>
                      <a:pt x="22110" y="6385"/>
                    </a:lnTo>
                    <a:lnTo>
                      <a:pt x="22110" y="6195"/>
                    </a:lnTo>
                    <a:close/>
                    <a:moveTo>
                      <a:pt x="1" y="9292"/>
                    </a:moveTo>
                    <a:lnTo>
                      <a:pt x="1" y="9482"/>
                    </a:lnTo>
                    <a:lnTo>
                      <a:pt x="22110" y="9482"/>
                    </a:lnTo>
                    <a:lnTo>
                      <a:pt x="22110" y="9292"/>
                    </a:lnTo>
                    <a:close/>
                    <a:moveTo>
                      <a:pt x="1" y="12389"/>
                    </a:moveTo>
                    <a:lnTo>
                      <a:pt x="1" y="12579"/>
                    </a:lnTo>
                    <a:lnTo>
                      <a:pt x="22110" y="12579"/>
                    </a:lnTo>
                    <a:lnTo>
                      <a:pt x="22110" y="12389"/>
                    </a:lnTo>
                    <a:close/>
                    <a:moveTo>
                      <a:pt x="1" y="15486"/>
                    </a:moveTo>
                    <a:lnTo>
                      <a:pt x="1" y="15677"/>
                    </a:lnTo>
                    <a:lnTo>
                      <a:pt x="22110" y="15677"/>
                    </a:lnTo>
                    <a:lnTo>
                      <a:pt x="22110" y="15486"/>
                    </a:lnTo>
                    <a:close/>
                    <a:moveTo>
                      <a:pt x="1" y="18584"/>
                    </a:moveTo>
                    <a:lnTo>
                      <a:pt x="1" y="18774"/>
                    </a:lnTo>
                    <a:lnTo>
                      <a:pt x="22110" y="18774"/>
                    </a:lnTo>
                    <a:lnTo>
                      <a:pt x="22110" y="18584"/>
                    </a:lnTo>
                    <a:close/>
                    <a:moveTo>
                      <a:pt x="1" y="21681"/>
                    </a:moveTo>
                    <a:lnTo>
                      <a:pt x="1" y="21871"/>
                    </a:lnTo>
                    <a:lnTo>
                      <a:pt x="22110" y="21871"/>
                    </a:lnTo>
                    <a:lnTo>
                      <a:pt x="22110" y="21681"/>
                    </a:lnTo>
                    <a:close/>
                    <a:moveTo>
                      <a:pt x="1" y="24778"/>
                    </a:moveTo>
                    <a:lnTo>
                      <a:pt x="1" y="24968"/>
                    </a:lnTo>
                    <a:lnTo>
                      <a:pt x="22110" y="24968"/>
                    </a:lnTo>
                    <a:lnTo>
                      <a:pt x="22110" y="24778"/>
                    </a:lnTo>
                    <a:close/>
                    <a:moveTo>
                      <a:pt x="1" y="27875"/>
                    </a:moveTo>
                    <a:lnTo>
                      <a:pt x="1" y="28065"/>
                    </a:lnTo>
                    <a:lnTo>
                      <a:pt x="22110" y="28065"/>
                    </a:lnTo>
                    <a:lnTo>
                      <a:pt x="22110" y="27875"/>
                    </a:lnTo>
                    <a:close/>
                    <a:moveTo>
                      <a:pt x="1" y="30972"/>
                    </a:moveTo>
                    <a:lnTo>
                      <a:pt x="1" y="31162"/>
                    </a:lnTo>
                    <a:lnTo>
                      <a:pt x="22110" y="31162"/>
                    </a:lnTo>
                    <a:lnTo>
                      <a:pt x="22110" y="30972"/>
                    </a:lnTo>
                    <a:close/>
                    <a:moveTo>
                      <a:pt x="1" y="34070"/>
                    </a:moveTo>
                    <a:lnTo>
                      <a:pt x="1" y="34260"/>
                    </a:lnTo>
                    <a:lnTo>
                      <a:pt x="22110" y="34260"/>
                    </a:lnTo>
                    <a:lnTo>
                      <a:pt x="22110" y="34070"/>
                    </a:lnTo>
                    <a:close/>
                    <a:moveTo>
                      <a:pt x="1" y="37167"/>
                    </a:moveTo>
                    <a:lnTo>
                      <a:pt x="1" y="37357"/>
                    </a:lnTo>
                    <a:lnTo>
                      <a:pt x="22110" y="37357"/>
                    </a:lnTo>
                    <a:lnTo>
                      <a:pt x="22110" y="37167"/>
                    </a:lnTo>
                    <a:close/>
                    <a:moveTo>
                      <a:pt x="1" y="40264"/>
                    </a:moveTo>
                    <a:lnTo>
                      <a:pt x="1" y="40454"/>
                    </a:lnTo>
                    <a:lnTo>
                      <a:pt x="22110" y="40454"/>
                    </a:lnTo>
                    <a:lnTo>
                      <a:pt x="22110" y="40264"/>
                    </a:lnTo>
                    <a:close/>
                    <a:moveTo>
                      <a:pt x="1" y="43361"/>
                    </a:moveTo>
                    <a:lnTo>
                      <a:pt x="1" y="43551"/>
                    </a:lnTo>
                    <a:lnTo>
                      <a:pt x="22110" y="43551"/>
                    </a:lnTo>
                    <a:lnTo>
                      <a:pt x="22110" y="43361"/>
                    </a:lnTo>
                    <a:close/>
                    <a:moveTo>
                      <a:pt x="1" y="46458"/>
                    </a:moveTo>
                    <a:lnTo>
                      <a:pt x="1" y="46648"/>
                    </a:lnTo>
                    <a:lnTo>
                      <a:pt x="22110" y="46648"/>
                    </a:lnTo>
                    <a:lnTo>
                      <a:pt x="22110" y="46458"/>
                    </a:lnTo>
                    <a:close/>
                    <a:moveTo>
                      <a:pt x="1" y="49556"/>
                    </a:moveTo>
                    <a:lnTo>
                      <a:pt x="1" y="49746"/>
                    </a:lnTo>
                    <a:lnTo>
                      <a:pt x="22110" y="49746"/>
                    </a:lnTo>
                    <a:lnTo>
                      <a:pt x="22110" y="49556"/>
                    </a:lnTo>
                    <a:close/>
                    <a:moveTo>
                      <a:pt x="1" y="52653"/>
                    </a:moveTo>
                    <a:lnTo>
                      <a:pt x="1" y="52843"/>
                    </a:lnTo>
                    <a:lnTo>
                      <a:pt x="22110" y="52843"/>
                    </a:lnTo>
                    <a:lnTo>
                      <a:pt x="22110" y="52653"/>
                    </a:lnTo>
                    <a:close/>
                    <a:moveTo>
                      <a:pt x="1" y="55750"/>
                    </a:moveTo>
                    <a:lnTo>
                      <a:pt x="1" y="55940"/>
                    </a:lnTo>
                    <a:lnTo>
                      <a:pt x="22110" y="55940"/>
                    </a:lnTo>
                    <a:lnTo>
                      <a:pt x="22110" y="55750"/>
                    </a:lnTo>
                    <a:close/>
                    <a:moveTo>
                      <a:pt x="1" y="58847"/>
                    </a:moveTo>
                    <a:lnTo>
                      <a:pt x="1" y="59037"/>
                    </a:lnTo>
                    <a:lnTo>
                      <a:pt x="22110" y="59037"/>
                    </a:lnTo>
                    <a:lnTo>
                      <a:pt x="22110" y="58847"/>
                    </a:lnTo>
                    <a:close/>
                    <a:moveTo>
                      <a:pt x="1" y="61944"/>
                    </a:moveTo>
                    <a:lnTo>
                      <a:pt x="1" y="62134"/>
                    </a:lnTo>
                    <a:lnTo>
                      <a:pt x="22110" y="62134"/>
                    </a:lnTo>
                    <a:lnTo>
                      <a:pt x="22110" y="61944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6" name="Google Shape;3826;p22"/>
              <p:cNvSpPr/>
              <p:nvPr/>
            </p:nvSpPr>
            <p:spPr>
              <a:xfrm>
                <a:off x="5238075" y="3862775"/>
                <a:ext cx="249250" cy="1280725"/>
              </a:xfrm>
              <a:custGeom>
                <a:avLst/>
                <a:gdLst/>
                <a:ahLst/>
                <a:cxnLst/>
                <a:rect l="l" t="t" r="r" b="b"/>
                <a:pathLst>
                  <a:path w="9970" h="51229" extrusionOk="0">
                    <a:moveTo>
                      <a:pt x="0" y="0"/>
                    </a:moveTo>
                    <a:lnTo>
                      <a:pt x="0" y="51228"/>
                    </a:lnTo>
                    <a:lnTo>
                      <a:pt x="9969" y="51228"/>
                    </a:lnTo>
                    <a:lnTo>
                      <a:pt x="9969" y="0"/>
                    </a:ln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0"/>
                    </a:srgbClr>
                  </a:gs>
                  <a:gs pos="50000">
                    <a:srgbClr val="FFFFFF">
                      <a:alpha val="0"/>
                    </a:srgbClr>
                  </a:gs>
                  <a:gs pos="100000">
                    <a:srgbClr val="FFFFFF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7" name="Google Shape;3827;p22"/>
              <p:cNvSpPr/>
              <p:nvPr/>
            </p:nvSpPr>
            <p:spPr>
              <a:xfrm>
                <a:off x="4966925" y="3616625"/>
                <a:ext cx="101550" cy="391325"/>
              </a:xfrm>
              <a:custGeom>
                <a:avLst/>
                <a:gdLst/>
                <a:ahLst/>
                <a:cxnLst/>
                <a:rect l="l" t="t" r="r" b="b"/>
                <a:pathLst>
                  <a:path w="4062" h="15653" extrusionOk="0">
                    <a:moveTo>
                      <a:pt x="0" y="1"/>
                    </a:moveTo>
                    <a:lnTo>
                      <a:pt x="0" y="15653"/>
                    </a:lnTo>
                    <a:lnTo>
                      <a:pt x="4062" y="15653"/>
                    </a:lnTo>
                    <a:lnTo>
                      <a:pt x="4062" y="1"/>
                    </a:ln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0"/>
                    </a:srgbClr>
                  </a:gs>
                  <a:gs pos="50000">
                    <a:srgbClr val="FFFFFF">
                      <a:alpha val="0"/>
                    </a:srgbClr>
                  </a:gs>
                  <a:gs pos="100000">
                    <a:srgbClr val="FFFFFF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8" name="Google Shape;3828;p22"/>
              <p:cNvSpPr/>
              <p:nvPr/>
            </p:nvSpPr>
            <p:spPr>
              <a:xfrm>
                <a:off x="5276150" y="3714525"/>
                <a:ext cx="7532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3012" y="285"/>
                    </a:lnTo>
                    <a:lnTo>
                      <a:pt x="3012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9" name="Google Shape;3829;p22"/>
              <p:cNvSpPr/>
              <p:nvPr/>
            </p:nvSpPr>
            <p:spPr>
              <a:xfrm>
                <a:off x="5240000" y="4498250"/>
                <a:ext cx="153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615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615" y="285"/>
                    </a:lnTo>
                    <a:lnTo>
                      <a:pt x="615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0" name="Google Shape;3830;p22"/>
              <p:cNvSpPr/>
              <p:nvPr/>
            </p:nvSpPr>
            <p:spPr>
              <a:xfrm>
                <a:off x="5368450" y="4419875"/>
                <a:ext cx="1540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616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616" y="285"/>
                    </a:lnTo>
                    <a:lnTo>
                      <a:pt x="616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1" name="Google Shape;3831;p22"/>
              <p:cNvSpPr/>
              <p:nvPr/>
            </p:nvSpPr>
            <p:spPr>
              <a:xfrm>
                <a:off x="5395325" y="4419875"/>
                <a:ext cx="87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351" y="285"/>
                    </a:lnTo>
                    <a:lnTo>
                      <a:pt x="351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2" name="Google Shape;3832;p22"/>
              <p:cNvSpPr/>
              <p:nvPr/>
            </p:nvSpPr>
            <p:spPr>
              <a:xfrm>
                <a:off x="5323725" y="4419875"/>
                <a:ext cx="365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461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1461" y="285"/>
                    </a:lnTo>
                    <a:lnTo>
                      <a:pt x="1461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3" name="Google Shape;3833;p22"/>
              <p:cNvSpPr/>
              <p:nvPr/>
            </p:nvSpPr>
            <p:spPr>
              <a:xfrm>
                <a:off x="5284400" y="3868175"/>
                <a:ext cx="154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616" y="285"/>
                    </a:lnTo>
                    <a:lnTo>
                      <a:pt x="616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4" name="Google Shape;3834;p22"/>
              <p:cNvSpPr/>
              <p:nvPr/>
            </p:nvSpPr>
            <p:spPr>
              <a:xfrm>
                <a:off x="5267450" y="3868175"/>
                <a:ext cx="880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351" y="285"/>
                    </a:lnTo>
                    <a:lnTo>
                      <a:pt x="351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5" name="Google Shape;3835;p22"/>
              <p:cNvSpPr/>
              <p:nvPr/>
            </p:nvSpPr>
            <p:spPr>
              <a:xfrm>
                <a:off x="5333425" y="3556675"/>
                <a:ext cx="4750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1900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1900" y="285"/>
                    </a:lnTo>
                    <a:lnTo>
                      <a:pt x="1900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6" name="Google Shape;3836;p22"/>
              <p:cNvSpPr/>
              <p:nvPr/>
            </p:nvSpPr>
            <p:spPr>
              <a:xfrm>
                <a:off x="5309700" y="3868175"/>
                <a:ext cx="4750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900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1900" y="285"/>
                    </a:lnTo>
                    <a:lnTo>
                      <a:pt x="1900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7" name="Google Shape;3837;p22"/>
              <p:cNvSpPr/>
              <p:nvPr/>
            </p:nvSpPr>
            <p:spPr>
              <a:xfrm>
                <a:off x="5220200" y="3556675"/>
                <a:ext cx="142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571" y="285"/>
                    </a:lnTo>
                    <a:lnTo>
                      <a:pt x="571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8" name="Google Shape;3838;p22"/>
              <p:cNvSpPr/>
              <p:nvPr/>
            </p:nvSpPr>
            <p:spPr>
              <a:xfrm>
                <a:off x="5064875" y="3556675"/>
                <a:ext cx="97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390" y="285"/>
                    </a:lnTo>
                    <a:lnTo>
                      <a:pt x="390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9" name="Google Shape;3839;p22"/>
              <p:cNvSpPr/>
              <p:nvPr/>
            </p:nvSpPr>
            <p:spPr>
              <a:xfrm>
                <a:off x="5095875" y="3556675"/>
                <a:ext cx="352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1410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1409" y="285"/>
                    </a:lnTo>
                    <a:lnTo>
                      <a:pt x="1409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0" name="Google Shape;3840;p22"/>
              <p:cNvSpPr/>
              <p:nvPr/>
            </p:nvSpPr>
            <p:spPr>
              <a:xfrm>
                <a:off x="5033475" y="3556675"/>
                <a:ext cx="162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650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649" y="285"/>
                    </a:lnTo>
                    <a:lnTo>
                      <a:pt x="649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1" name="Google Shape;3841;p22"/>
              <p:cNvSpPr/>
              <p:nvPr/>
            </p:nvSpPr>
            <p:spPr>
              <a:xfrm>
                <a:off x="5304900" y="4137025"/>
                <a:ext cx="376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286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1506" y="286"/>
                    </a:lnTo>
                    <a:lnTo>
                      <a:pt x="1506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2" name="Google Shape;3842;p22"/>
              <p:cNvSpPr/>
              <p:nvPr/>
            </p:nvSpPr>
            <p:spPr>
              <a:xfrm>
                <a:off x="5088350" y="3903500"/>
                <a:ext cx="1540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616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616" y="285"/>
                    </a:lnTo>
                    <a:lnTo>
                      <a:pt x="616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3" name="Google Shape;3843;p22"/>
              <p:cNvSpPr/>
              <p:nvPr/>
            </p:nvSpPr>
            <p:spPr>
              <a:xfrm>
                <a:off x="5192425" y="3953075"/>
                <a:ext cx="1540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616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615" y="285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4" name="Google Shape;3844;p22"/>
              <p:cNvSpPr/>
              <p:nvPr/>
            </p:nvSpPr>
            <p:spPr>
              <a:xfrm>
                <a:off x="5035750" y="3903500"/>
                <a:ext cx="1542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616" y="285"/>
                    </a:lnTo>
                    <a:lnTo>
                      <a:pt x="616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5" name="Google Shape;3845;p22"/>
              <p:cNvSpPr/>
              <p:nvPr/>
            </p:nvSpPr>
            <p:spPr>
              <a:xfrm>
                <a:off x="5062625" y="3903500"/>
                <a:ext cx="87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351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351" y="285"/>
                    </a:lnTo>
                    <a:lnTo>
                      <a:pt x="351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6" name="Google Shape;3846;p22"/>
              <p:cNvSpPr/>
              <p:nvPr/>
            </p:nvSpPr>
            <p:spPr>
              <a:xfrm>
                <a:off x="5024700" y="3953075"/>
                <a:ext cx="87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351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351" y="285"/>
                    </a:lnTo>
                    <a:lnTo>
                      <a:pt x="351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7" name="Google Shape;3847;p22"/>
              <p:cNvSpPr/>
              <p:nvPr/>
            </p:nvSpPr>
            <p:spPr>
              <a:xfrm>
                <a:off x="5177000" y="4137025"/>
                <a:ext cx="1540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616" h="286" extrusionOk="0">
                    <a:moveTo>
                      <a:pt x="1" y="0"/>
                    </a:moveTo>
                    <a:lnTo>
                      <a:pt x="1" y="286"/>
                    </a:lnTo>
                    <a:lnTo>
                      <a:pt x="615" y="286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8" name="Google Shape;3848;p22"/>
              <p:cNvSpPr/>
              <p:nvPr/>
            </p:nvSpPr>
            <p:spPr>
              <a:xfrm>
                <a:off x="5124375" y="4137025"/>
                <a:ext cx="154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86" extrusionOk="0">
                    <a:moveTo>
                      <a:pt x="1" y="0"/>
                    </a:moveTo>
                    <a:lnTo>
                      <a:pt x="1" y="286"/>
                    </a:lnTo>
                    <a:lnTo>
                      <a:pt x="617" y="286"/>
                    </a:lnTo>
                    <a:lnTo>
                      <a:pt x="617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9" name="Google Shape;3849;p22"/>
              <p:cNvSpPr/>
              <p:nvPr/>
            </p:nvSpPr>
            <p:spPr>
              <a:xfrm>
                <a:off x="5063700" y="4349450"/>
                <a:ext cx="153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615" h="286" extrusionOk="0">
                    <a:moveTo>
                      <a:pt x="1" y="0"/>
                    </a:moveTo>
                    <a:lnTo>
                      <a:pt x="1" y="286"/>
                    </a:lnTo>
                    <a:lnTo>
                      <a:pt x="615" y="286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026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0" name="Google Shape;3850;p22"/>
              <p:cNvSpPr/>
              <p:nvPr/>
            </p:nvSpPr>
            <p:spPr>
              <a:xfrm>
                <a:off x="5151275" y="4137025"/>
                <a:ext cx="880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86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351" y="286"/>
                    </a:lnTo>
                    <a:lnTo>
                      <a:pt x="351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1" name="Google Shape;3851;p22"/>
              <p:cNvSpPr/>
              <p:nvPr/>
            </p:nvSpPr>
            <p:spPr>
              <a:xfrm>
                <a:off x="5183650" y="3747725"/>
                <a:ext cx="87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351" y="285"/>
                    </a:lnTo>
                    <a:lnTo>
                      <a:pt x="351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2" name="Google Shape;3852;p22"/>
              <p:cNvSpPr/>
              <p:nvPr/>
            </p:nvSpPr>
            <p:spPr>
              <a:xfrm>
                <a:off x="5044600" y="4101700"/>
                <a:ext cx="4752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1901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1900" y="285"/>
                    </a:lnTo>
                    <a:lnTo>
                      <a:pt x="1900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3" name="Google Shape;3853;p22"/>
              <p:cNvSpPr/>
              <p:nvPr/>
            </p:nvSpPr>
            <p:spPr>
              <a:xfrm>
                <a:off x="5203575" y="3953075"/>
                <a:ext cx="4752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1901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1900" y="285"/>
                    </a:lnTo>
                    <a:lnTo>
                      <a:pt x="1900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4" name="Google Shape;3854;p22"/>
              <p:cNvSpPr/>
              <p:nvPr/>
            </p:nvSpPr>
            <p:spPr>
              <a:xfrm>
                <a:off x="5133950" y="3654850"/>
                <a:ext cx="142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570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570" y="285"/>
                    </a:lnTo>
                    <a:lnTo>
                      <a:pt x="570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5" name="Google Shape;3855;p22"/>
              <p:cNvSpPr/>
              <p:nvPr/>
            </p:nvSpPr>
            <p:spPr>
              <a:xfrm>
                <a:off x="5303000" y="4052150"/>
                <a:ext cx="98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287" extrusionOk="0">
                    <a:moveTo>
                      <a:pt x="1" y="1"/>
                    </a:moveTo>
                    <a:lnTo>
                      <a:pt x="1" y="287"/>
                    </a:lnTo>
                    <a:lnTo>
                      <a:pt x="391" y="287"/>
                    </a:lnTo>
                    <a:lnTo>
                      <a:pt x="391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6" name="Google Shape;3856;p22"/>
              <p:cNvSpPr/>
              <p:nvPr/>
            </p:nvSpPr>
            <p:spPr>
              <a:xfrm>
                <a:off x="5334000" y="4052150"/>
                <a:ext cx="3525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1410" h="287" extrusionOk="0">
                    <a:moveTo>
                      <a:pt x="1" y="1"/>
                    </a:moveTo>
                    <a:lnTo>
                      <a:pt x="1" y="287"/>
                    </a:lnTo>
                    <a:lnTo>
                      <a:pt x="1410" y="287"/>
                    </a:lnTo>
                    <a:lnTo>
                      <a:pt x="1410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7" name="Google Shape;3857;p22"/>
              <p:cNvSpPr/>
              <p:nvPr/>
            </p:nvSpPr>
            <p:spPr>
              <a:xfrm>
                <a:off x="5018150" y="3804400"/>
                <a:ext cx="352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410" h="286" extrusionOk="0">
                    <a:moveTo>
                      <a:pt x="1" y="1"/>
                    </a:moveTo>
                    <a:lnTo>
                      <a:pt x="1" y="286"/>
                    </a:lnTo>
                    <a:lnTo>
                      <a:pt x="1410" y="286"/>
                    </a:lnTo>
                    <a:lnTo>
                      <a:pt x="1410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8" name="Google Shape;3858;p22"/>
              <p:cNvSpPr/>
              <p:nvPr/>
            </p:nvSpPr>
            <p:spPr>
              <a:xfrm>
                <a:off x="5244500" y="4250400"/>
                <a:ext cx="352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1410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1409" y="285"/>
                    </a:lnTo>
                    <a:lnTo>
                      <a:pt x="1409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9" name="Google Shape;3859;p22"/>
              <p:cNvSpPr/>
              <p:nvPr/>
            </p:nvSpPr>
            <p:spPr>
              <a:xfrm>
                <a:off x="5271575" y="4052150"/>
                <a:ext cx="1622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649" h="287" extrusionOk="0">
                    <a:moveTo>
                      <a:pt x="0" y="1"/>
                    </a:moveTo>
                    <a:lnTo>
                      <a:pt x="0" y="287"/>
                    </a:lnTo>
                    <a:lnTo>
                      <a:pt x="648" y="287"/>
                    </a:lnTo>
                    <a:lnTo>
                      <a:pt x="648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0" name="Google Shape;3860;p22"/>
              <p:cNvSpPr/>
              <p:nvPr/>
            </p:nvSpPr>
            <p:spPr>
              <a:xfrm>
                <a:off x="5248250" y="5037500"/>
                <a:ext cx="1540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616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616" y="285"/>
                    </a:lnTo>
                    <a:lnTo>
                      <a:pt x="616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1" name="Google Shape;3861;p22"/>
              <p:cNvSpPr/>
              <p:nvPr/>
            </p:nvSpPr>
            <p:spPr>
              <a:xfrm>
                <a:off x="5169625" y="4973450"/>
                <a:ext cx="2812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287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1124" y="286"/>
                    </a:lnTo>
                    <a:lnTo>
                      <a:pt x="1124" y="0"/>
                    </a:lnTo>
                    <a:close/>
                  </a:path>
                </a:pathLst>
              </a:custGeom>
              <a:solidFill>
                <a:srgbClr val="026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2" name="Google Shape;3862;p22"/>
              <p:cNvSpPr/>
              <p:nvPr/>
            </p:nvSpPr>
            <p:spPr>
              <a:xfrm>
                <a:off x="5273550" y="5037500"/>
                <a:ext cx="4752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1901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1900" y="285"/>
                    </a:lnTo>
                    <a:lnTo>
                      <a:pt x="1900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3" name="Google Shape;3863;p22"/>
              <p:cNvSpPr/>
              <p:nvPr/>
            </p:nvSpPr>
            <p:spPr>
              <a:xfrm>
                <a:off x="5404050" y="3804400"/>
                <a:ext cx="376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286" extrusionOk="0">
                    <a:moveTo>
                      <a:pt x="0" y="1"/>
                    </a:moveTo>
                    <a:lnTo>
                      <a:pt x="0" y="286"/>
                    </a:lnTo>
                    <a:lnTo>
                      <a:pt x="1506" y="286"/>
                    </a:lnTo>
                    <a:lnTo>
                      <a:pt x="1506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4" name="Google Shape;3864;p22"/>
              <p:cNvSpPr/>
              <p:nvPr/>
            </p:nvSpPr>
            <p:spPr>
              <a:xfrm>
                <a:off x="5080825" y="4644325"/>
                <a:ext cx="154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616" y="285"/>
                    </a:lnTo>
                    <a:lnTo>
                      <a:pt x="616" y="1"/>
                    </a:lnTo>
                    <a:close/>
                  </a:path>
                </a:pathLst>
              </a:custGeom>
              <a:solidFill>
                <a:srgbClr val="026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5" name="Google Shape;3865;p22"/>
              <p:cNvSpPr/>
              <p:nvPr/>
            </p:nvSpPr>
            <p:spPr>
              <a:xfrm>
                <a:off x="5051950" y="4820950"/>
                <a:ext cx="882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87" extrusionOk="0">
                    <a:moveTo>
                      <a:pt x="1" y="0"/>
                    </a:moveTo>
                    <a:lnTo>
                      <a:pt x="1" y="286"/>
                    </a:lnTo>
                    <a:lnTo>
                      <a:pt x="352" y="286"/>
                    </a:lnTo>
                    <a:lnTo>
                      <a:pt x="352" y="0"/>
                    </a:lnTo>
                    <a:close/>
                  </a:path>
                </a:pathLst>
              </a:custGeom>
              <a:solidFill>
                <a:srgbClr val="026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6" name="Google Shape;3866;p22"/>
              <p:cNvSpPr/>
              <p:nvPr/>
            </p:nvSpPr>
            <p:spPr>
              <a:xfrm>
                <a:off x="5120450" y="4644325"/>
                <a:ext cx="475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901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1900" y="285"/>
                    </a:lnTo>
                    <a:lnTo>
                      <a:pt x="1900" y="1"/>
                    </a:lnTo>
                    <a:close/>
                  </a:path>
                </a:pathLst>
              </a:custGeom>
              <a:solidFill>
                <a:srgbClr val="026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7" name="Google Shape;3867;p22"/>
              <p:cNvSpPr/>
              <p:nvPr/>
            </p:nvSpPr>
            <p:spPr>
              <a:xfrm>
                <a:off x="5304900" y="4819350"/>
                <a:ext cx="376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1506" y="285"/>
                    </a:lnTo>
                    <a:lnTo>
                      <a:pt x="1506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8" name="Google Shape;3868;p22"/>
              <p:cNvSpPr/>
              <p:nvPr/>
            </p:nvSpPr>
            <p:spPr>
              <a:xfrm>
                <a:off x="5177000" y="4819350"/>
                <a:ext cx="1540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616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615" y="285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026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9" name="Google Shape;3869;p22"/>
              <p:cNvSpPr/>
              <p:nvPr/>
            </p:nvSpPr>
            <p:spPr>
              <a:xfrm>
                <a:off x="5124375" y="4819350"/>
                <a:ext cx="1542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617" y="285"/>
                    </a:lnTo>
                    <a:lnTo>
                      <a:pt x="617" y="0"/>
                    </a:lnTo>
                    <a:close/>
                  </a:path>
                </a:pathLst>
              </a:custGeom>
              <a:solidFill>
                <a:srgbClr val="026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0" name="Google Shape;3870;p22"/>
              <p:cNvSpPr/>
              <p:nvPr/>
            </p:nvSpPr>
            <p:spPr>
              <a:xfrm>
                <a:off x="5151275" y="4819350"/>
                <a:ext cx="880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351" y="285"/>
                    </a:lnTo>
                    <a:lnTo>
                      <a:pt x="351" y="0"/>
                    </a:lnTo>
                    <a:close/>
                  </a:path>
                </a:pathLst>
              </a:custGeom>
              <a:solidFill>
                <a:srgbClr val="0262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1" name="Google Shape;3871;p22"/>
              <p:cNvSpPr/>
              <p:nvPr/>
            </p:nvSpPr>
            <p:spPr>
              <a:xfrm>
                <a:off x="5391525" y="4955125"/>
                <a:ext cx="474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899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1899" y="285"/>
                    </a:lnTo>
                    <a:lnTo>
                      <a:pt x="1899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2" name="Google Shape;3872;p22"/>
              <p:cNvSpPr/>
              <p:nvPr/>
            </p:nvSpPr>
            <p:spPr>
              <a:xfrm>
                <a:off x="5303000" y="4734475"/>
                <a:ext cx="980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391" y="285"/>
                    </a:lnTo>
                    <a:lnTo>
                      <a:pt x="391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3" name="Google Shape;3873;p22"/>
              <p:cNvSpPr/>
              <p:nvPr/>
            </p:nvSpPr>
            <p:spPr>
              <a:xfrm>
                <a:off x="5334000" y="4734475"/>
                <a:ext cx="352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410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1410" y="285"/>
                    </a:lnTo>
                    <a:lnTo>
                      <a:pt x="1410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4" name="Google Shape;3874;p22"/>
              <p:cNvSpPr/>
              <p:nvPr/>
            </p:nvSpPr>
            <p:spPr>
              <a:xfrm>
                <a:off x="5271575" y="4734475"/>
                <a:ext cx="162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648" y="285"/>
                    </a:lnTo>
                    <a:lnTo>
                      <a:pt x="648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5" name="Google Shape;3875;p22"/>
              <p:cNvSpPr/>
              <p:nvPr/>
            </p:nvSpPr>
            <p:spPr>
              <a:xfrm>
                <a:off x="3586175" y="3844950"/>
                <a:ext cx="434700" cy="1298525"/>
              </a:xfrm>
              <a:custGeom>
                <a:avLst/>
                <a:gdLst/>
                <a:ahLst/>
                <a:cxnLst/>
                <a:rect l="l" t="t" r="r" b="b"/>
                <a:pathLst>
                  <a:path w="17388" h="51941" extrusionOk="0">
                    <a:moveTo>
                      <a:pt x="1" y="1"/>
                    </a:moveTo>
                    <a:lnTo>
                      <a:pt x="1" y="51940"/>
                    </a:lnTo>
                    <a:lnTo>
                      <a:pt x="17388" y="51940"/>
                    </a:lnTo>
                    <a:lnTo>
                      <a:pt x="1738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6" name="Google Shape;3876;p22"/>
              <p:cNvSpPr/>
              <p:nvPr/>
            </p:nvSpPr>
            <p:spPr>
              <a:xfrm>
                <a:off x="3975950" y="3844950"/>
                <a:ext cx="44900" cy="1298525"/>
              </a:xfrm>
              <a:custGeom>
                <a:avLst/>
                <a:gdLst/>
                <a:ahLst/>
                <a:cxnLst/>
                <a:rect l="l" t="t" r="r" b="b"/>
                <a:pathLst>
                  <a:path w="1796" h="51941" extrusionOk="0">
                    <a:moveTo>
                      <a:pt x="0" y="1"/>
                    </a:moveTo>
                    <a:lnTo>
                      <a:pt x="0" y="51940"/>
                    </a:lnTo>
                    <a:lnTo>
                      <a:pt x="1795" y="51940"/>
                    </a:lnTo>
                    <a:lnTo>
                      <a:pt x="1795" y="1"/>
                    </a:ln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28627"/>
                    </a:srgbClr>
                  </a:gs>
                  <a:gs pos="100000">
                    <a:srgbClr val="FFFFFF">
                      <a:alpha val="52549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7" name="Google Shape;3877;p22"/>
              <p:cNvSpPr/>
              <p:nvPr/>
            </p:nvSpPr>
            <p:spPr>
              <a:xfrm>
                <a:off x="3586150" y="3881875"/>
                <a:ext cx="434700" cy="1221575"/>
              </a:xfrm>
              <a:custGeom>
                <a:avLst/>
                <a:gdLst/>
                <a:ahLst/>
                <a:cxnLst/>
                <a:rect l="l" t="t" r="r" b="b"/>
                <a:pathLst>
                  <a:path w="17388" h="48863" extrusionOk="0">
                    <a:moveTo>
                      <a:pt x="0" y="0"/>
                    </a:moveTo>
                    <a:lnTo>
                      <a:pt x="0" y="150"/>
                    </a:lnTo>
                    <a:lnTo>
                      <a:pt x="17387" y="150"/>
                    </a:lnTo>
                    <a:lnTo>
                      <a:pt x="17387" y="0"/>
                    </a:lnTo>
                    <a:close/>
                    <a:moveTo>
                      <a:pt x="0" y="2437"/>
                    </a:moveTo>
                    <a:lnTo>
                      <a:pt x="0" y="2586"/>
                    </a:lnTo>
                    <a:lnTo>
                      <a:pt x="17387" y="2586"/>
                    </a:lnTo>
                    <a:lnTo>
                      <a:pt x="17387" y="2437"/>
                    </a:lnTo>
                    <a:close/>
                    <a:moveTo>
                      <a:pt x="0" y="4872"/>
                    </a:moveTo>
                    <a:lnTo>
                      <a:pt x="0" y="5021"/>
                    </a:lnTo>
                    <a:lnTo>
                      <a:pt x="17387" y="5021"/>
                    </a:lnTo>
                    <a:lnTo>
                      <a:pt x="17387" y="4872"/>
                    </a:lnTo>
                    <a:close/>
                    <a:moveTo>
                      <a:pt x="0" y="7308"/>
                    </a:moveTo>
                    <a:lnTo>
                      <a:pt x="0" y="7458"/>
                    </a:lnTo>
                    <a:lnTo>
                      <a:pt x="17387" y="7458"/>
                    </a:lnTo>
                    <a:lnTo>
                      <a:pt x="17387" y="7308"/>
                    </a:lnTo>
                    <a:close/>
                    <a:moveTo>
                      <a:pt x="0" y="9743"/>
                    </a:moveTo>
                    <a:lnTo>
                      <a:pt x="0" y="9893"/>
                    </a:lnTo>
                    <a:lnTo>
                      <a:pt x="17387" y="9893"/>
                    </a:lnTo>
                    <a:lnTo>
                      <a:pt x="17387" y="9743"/>
                    </a:lnTo>
                    <a:close/>
                    <a:moveTo>
                      <a:pt x="0" y="12179"/>
                    </a:moveTo>
                    <a:lnTo>
                      <a:pt x="0" y="12329"/>
                    </a:lnTo>
                    <a:lnTo>
                      <a:pt x="17387" y="12329"/>
                    </a:lnTo>
                    <a:lnTo>
                      <a:pt x="17387" y="12179"/>
                    </a:lnTo>
                    <a:close/>
                    <a:moveTo>
                      <a:pt x="0" y="14615"/>
                    </a:moveTo>
                    <a:lnTo>
                      <a:pt x="0" y="14765"/>
                    </a:lnTo>
                    <a:lnTo>
                      <a:pt x="17387" y="14765"/>
                    </a:lnTo>
                    <a:lnTo>
                      <a:pt x="17387" y="14615"/>
                    </a:lnTo>
                    <a:close/>
                    <a:moveTo>
                      <a:pt x="0" y="17050"/>
                    </a:moveTo>
                    <a:lnTo>
                      <a:pt x="0" y="17199"/>
                    </a:lnTo>
                    <a:lnTo>
                      <a:pt x="17387" y="17199"/>
                    </a:lnTo>
                    <a:lnTo>
                      <a:pt x="17387" y="17050"/>
                    </a:lnTo>
                    <a:close/>
                    <a:moveTo>
                      <a:pt x="0" y="19486"/>
                    </a:moveTo>
                    <a:lnTo>
                      <a:pt x="0" y="19635"/>
                    </a:lnTo>
                    <a:lnTo>
                      <a:pt x="17387" y="19635"/>
                    </a:lnTo>
                    <a:lnTo>
                      <a:pt x="17387" y="19486"/>
                    </a:lnTo>
                    <a:close/>
                    <a:moveTo>
                      <a:pt x="0" y="21922"/>
                    </a:moveTo>
                    <a:lnTo>
                      <a:pt x="0" y="22071"/>
                    </a:lnTo>
                    <a:lnTo>
                      <a:pt x="17387" y="22071"/>
                    </a:lnTo>
                    <a:lnTo>
                      <a:pt x="17387" y="21922"/>
                    </a:lnTo>
                    <a:close/>
                    <a:moveTo>
                      <a:pt x="0" y="24356"/>
                    </a:moveTo>
                    <a:lnTo>
                      <a:pt x="0" y="24506"/>
                    </a:lnTo>
                    <a:lnTo>
                      <a:pt x="17387" y="24506"/>
                    </a:lnTo>
                    <a:lnTo>
                      <a:pt x="17387" y="24356"/>
                    </a:lnTo>
                    <a:close/>
                    <a:moveTo>
                      <a:pt x="0" y="26792"/>
                    </a:moveTo>
                    <a:lnTo>
                      <a:pt x="0" y="26942"/>
                    </a:lnTo>
                    <a:lnTo>
                      <a:pt x="17387" y="26942"/>
                    </a:lnTo>
                    <a:lnTo>
                      <a:pt x="17387" y="26792"/>
                    </a:lnTo>
                    <a:close/>
                    <a:moveTo>
                      <a:pt x="0" y="29227"/>
                    </a:moveTo>
                    <a:lnTo>
                      <a:pt x="0" y="29377"/>
                    </a:lnTo>
                    <a:lnTo>
                      <a:pt x="17387" y="29377"/>
                    </a:lnTo>
                    <a:lnTo>
                      <a:pt x="17387" y="29227"/>
                    </a:lnTo>
                    <a:close/>
                    <a:moveTo>
                      <a:pt x="0" y="31664"/>
                    </a:moveTo>
                    <a:lnTo>
                      <a:pt x="0" y="31813"/>
                    </a:lnTo>
                    <a:lnTo>
                      <a:pt x="17387" y="31813"/>
                    </a:lnTo>
                    <a:lnTo>
                      <a:pt x="17387" y="31664"/>
                    </a:lnTo>
                    <a:close/>
                    <a:moveTo>
                      <a:pt x="0" y="34100"/>
                    </a:moveTo>
                    <a:lnTo>
                      <a:pt x="0" y="34250"/>
                    </a:lnTo>
                    <a:lnTo>
                      <a:pt x="17387" y="34250"/>
                    </a:lnTo>
                    <a:lnTo>
                      <a:pt x="17387" y="34100"/>
                    </a:lnTo>
                    <a:close/>
                    <a:moveTo>
                      <a:pt x="0" y="36535"/>
                    </a:moveTo>
                    <a:lnTo>
                      <a:pt x="0" y="36685"/>
                    </a:lnTo>
                    <a:lnTo>
                      <a:pt x="17387" y="36685"/>
                    </a:lnTo>
                    <a:lnTo>
                      <a:pt x="17387" y="36535"/>
                    </a:lnTo>
                    <a:close/>
                    <a:moveTo>
                      <a:pt x="0" y="38971"/>
                    </a:moveTo>
                    <a:lnTo>
                      <a:pt x="0" y="39121"/>
                    </a:lnTo>
                    <a:lnTo>
                      <a:pt x="17387" y="39121"/>
                    </a:lnTo>
                    <a:lnTo>
                      <a:pt x="17387" y="38971"/>
                    </a:lnTo>
                    <a:close/>
                    <a:moveTo>
                      <a:pt x="0" y="41407"/>
                    </a:moveTo>
                    <a:lnTo>
                      <a:pt x="0" y="41557"/>
                    </a:lnTo>
                    <a:lnTo>
                      <a:pt x="17387" y="41557"/>
                    </a:lnTo>
                    <a:lnTo>
                      <a:pt x="17387" y="41407"/>
                    </a:lnTo>
                    <a:close/>
                    <a:moveTo>
                      <a:pt x="0" y="43842"/>
                    </a:moveTo>
                    <a:lnTo>
                      <a:pt x="0" y="43991"/>
                    </a:lnTo>
                    <a:lnTo>
                      <a:pt x="17387" y="43991"/>
                    </a:lnTo>
                    <a:lnTo>
                      <a:pt x="17387" y="43842"/>
                    </a:lnTo>
                    <a:close/>
                    <a:moveTo>
                      <a:pt x="0" y="46278"/>
                    </a:moveTo>
                    <a:lnTo>
                      <a:pt x="0" y="46427"/>
                    </a:lnTo>
                    <a:lnTo>
                      <a:pt x="17387" y="46427"/>
                    </a:lnTo>
                    <a:lnTo>
                      <a:pt x="17387" y="46278"/>
                    </a:lnTo>
                    <a:close/>
                    <a:moveTo>
                      <a:pt x="0" y="48714"/>
                    </a:moveTo>
                    <a:lnTo>
                      <a:pt x="0" y="48863"/>
                    </a:lnTo>
                    <a:lnTo>
                      <a:pt x="17387" y="48863"/>
                    </a:lnTo>
                    <a:lnTo>
                      <a:pt x="17387" y="48714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8" name="Google Shape;3878;p22"/>
              <p:cNvSpPr/>
              <p:nvPr/>
            </p:nvSpPr>
            <p:spPr>
              <a:xfrm>
                <a:off x="3586175" y="4136325"/>
                <a:ext cx="196025" cy="1007150"/>
              </a:xfrm>
              <a:custGeom>
                <a:avLst/>
                <a:gdLst/>
                <a:ahLst/>
                <a:cxnLst/>
                <a:rect l="l" t="t" r="r" b="b"/>
                <a:pathLst>
                  <a:path w="7841" h="40286" extrusionOk="0">
                    <a:moveTo>
                      <a:pt x="1" y="0"/>
                    </a:moveTo>
                    <a:lnTo>
                      <a:pt x="1" y="40285"/>
                    </a:lnTo>
                    <a:lnTo>
                      <a:pt x="7841" y="40285"/>
                    </a:lnTo>
                    <a:lnTo>
                      <a:pt x="7841" y="0"/>
                    </a:ln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0"/>
                    </a:srgbClr>
                  </a:gs>
                  <a:gs pos="50000">
                    <a:srgbClr val="FFFFFF">
                      <a:alpha val="0"/>
                    </a:srgbClr>
                  </a:gs>
                  <a:gs pos="100000">
                    <a:srgbClr val="FFFFFF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9" name="Google Shape;3879;p22"/>
              <p:cNvSpPr/>
              <p:nvPr/>
            </p:nvSpPr>
            <p:spPr>
              <a:xfrm>
                <a:off x="3689075" y="4018975"/>
                <a:ext cx="5595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287" extrusionOk="0">
                    <a:moveTo>
                      <a:pt x="0" y="1"/>
                    </a:moveTo>
                    <a:lnTo>
                      <a:pt x="0" y="287"/>
                    </a:lnTo>
                    <a:lnTo>
                      <a:pt x="2238" y="287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0" name="Google Shape;3880;p22"/>
              <p:cNvSpPr/>
              <p:nvPr/>
            </p:nvSpPr>
            <p:spPr>
              <a:xfrm>
                <a:off x="3760425" y="4635300"/>
                <a:ext cx="114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459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459" y="285"/>
                    </a:lnTo>
                    <a:lnTo>
                      <a:pt x="459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1" name="Google Shape;3881;p22"/>
              <p:cNvSpPr/>
              <p:nvPr/>
            </p:nvSpPr>
            <p:spPr>
              <a:xfrm>
                <a:off x="3665025" y="4573675"/>
                <a:ext cx="114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459" y="285"/>
                    </a:lnTo>
                    <a:lnTo>
                      <a:pt x="459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2" name="Google Shape;3882;p22"/>
              <p:cNvSpPr/>
              <p:nvPr/>
            </p:nvSpPr>
            <p:spPr>
              <a:xfrm>
                <a:off x="3650000" y="4573675"/>
                <a:ext cx="652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261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260" y="285"/>
                    </a:lnTo>
                    <a:lnTo>
                      <a:pt x="260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3" name="Google Shape;3883;p22"/>
              <p:cNvSpPr/>
              <p:nvPr/>
            </p:nvSpPr>
            <p:spPr>
              <a:xfrm>
                <a:off x="3682525" y="4573675"/>
                <a:ext cx="271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1086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1086" y="285"/>
                    </a:lnTo>
                    <a:lnTo>
                      <a:pt x="1086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4" name="Google Shape;3884;p22"/>
              <p:cNvSpPr/>
              <p:nvPr/>
            </p:nvSpPr>
            <p:spPr>
              <a:xfrm>
                <a:off x="3727450" y="4139825"/>
                <a:ext cx="11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458" h="286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457" y="286"/>
                    </a:lnTo>
                    <a:lnTo>
                      <a:pt x="457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5" name="Google Shape;3885;p22"/>
              <p:cNvSpPr/>
              <p:nvPr/>
            </p:nvSpPr>
            <p:spPr>
              <a:xfrm>
                <a:off x="3744975" y="4139825"/>
                <a:ext cx="65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86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261" y="286"/>
                    </a:lnTo>
                    <a:lnTo>
                      <a:pt x="261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6" name="Google Shape;3886;p22"/>
              <p:cNvSpPr/>
              <p:nvPr/>
            </p:nvSpPr>
            <p:spPr>
              <a:xfrm>
                <a:off x="3667175" y="3894850"/>
                <a:ext cx="3530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1412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1411" y="285"/>
                    </a:lnTo>
                    <a:lnTo>
                      <a:pt x="1411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7" name="Google Shape;3887;p22"/>
              <p:cNvSpPr/>
              <p:nvPr/>
            </p:nvSpPr>
            <p:spPr>
              <a:xfrm>
                <a:off x="3684825" y="4139825"/>
                <a:ext cx="3530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412" h="286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1412" y="286"/>
                    </a:lnTo>
                    <a:lnTo>
                      <a:pt x="1412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8" name="Google Shape;3888;p22"/>
              <p:cNvSpPr/>
              <p:nvPr/>
            </p:nvSpPr>
            <p:spPr>
              <a:xfrm>
                <a:off x="3775975" y="3894850"/>
                <a:ext cx="1060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424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424" y="285"/>
                    </a:lnTo>
                    <a:lnTo>
                      <a:pt x="424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9" name="Google Shape;3889;p22"/>
              <p:cNvSpPr/>
              <p:nvPr/>
            </p:nvSpPr>
            <p:spPr>
              <a:xfrm>
                <a:off x="3894725" y="3894850"/>
                <a:ext cx="730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292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292" y="285"/>
                    </a:lnTo>
                    <a:lnTo>
                      <a:pt x="292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0" name="Google Shape;3890;p22"/>
              <p:cNvSpPr/>
              <p:nvPr/>
            </p:nvSpPr>
            <p:spPr>
              <a:xfrm>
                <a:off x="3852850" y="3894850"/>
                <a:ext cx="261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1046" y="285"/>
                    </a:lnTo>
                    <a:lnTo>
                      <a:pt x="1046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1" name="Google Shape;3891;p22"/>
              <p:cNvSpPr/>
              <p:nvPr/>
            </p:nvSpPr>
            <p:spPr>
              <a:xfrm>
                <a:off x="3913300" y="3894850"/>
                <a:ext cx="120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482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482" y="285"/>
                    </a:lnTo>
                    <a:lnTo>
                      <a:pt x="482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2" name="Google Shape;3892;p22"/>
              <p:cNvSpPr/>
              <p:nvPr/>
            </p:nvSpPr>
            <p:spPr>
              <a:xfrm>
                <a:off x="3695675" y="4351275"/>
                <a:ext cx="2802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1120" y="285"/>
                    </a:lnTo>
                    <a:lnTo>
                      <a:pt x="1120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3" name="Google Shape;3893;p22"/>
              <p:cNvSpPr/>
              <p:nvPr/>
            </p:nvSpPr>
            <p:spPr>
              <a:xfrm>
                <a:off x="3873075" y="4167600"/>
                <a:ext cx="114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459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459" y="285"/>
                    </a:lnTo>
                    <a:lnTo>
                      <a:pt x="459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4" name="Google Shape;3894;p22"/>
              <p:cNvSpPr/>
              <p:nvPr/>
            </p:nvSpPr>
            <p:spPr>
              <a:xfrm>
                <a:off x="3912200" y="4167600"/>
                <a:ext cx="114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459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459" y="285"/>
                    </a:lnTo>
                    <a:lnTo>
                      <a:pt x="459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5" name="Google Shape;3895;p22"/>
              <p:cNvSpPr/>
              <p:nvPr/>
            </p:nvSpPr>
            <p:spPr>
              <a:xfrm>
                <a:off x="3897150" y="4167600"/>
                <a:ext cx="65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61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260" y="285"/>
                    </a:lnTo>
                    <a:lnTo>
                      <a:pt x="260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6" name="Google Shape;3896;p22"/>
              <p:cNvSpPr/>
              <p:nvPr/>
            </p:nvSpPr>
            <p:spPr>
              <a:xfrm>
                <a:off x="3925325" y="4206550"/>
                <a:ext cx="650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260" y="285"/>
                    </a:lnTo>
                    <a:lnTo>
                      <a:pt x="260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7" name="Google Shape;3897;p22"/>
              <p:cNvSpPr/>
              <p:nvPr/>
            </p:nvSpPr>
            <p:spPr>
              <a:xfrm>
                <a:off x="3807275" y="4351275"/>
                <a:ext cx="114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458" y="285"/>
                    </a:lnTo>
                    <a:lnTo>
                      <a:pt x="458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8" name="Google Shape;3898;p22"/>
              <p:cNvSpPr/>
              <p:nvPr/>
            </p:nvSpPr>
            <p:spPr>
              <a:xfrm>
                <a:off x="3846325" y="4351275"/>
                <a:ext cx="114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459" y="285"/>
                    </a:lnTo>
                    <a:lnTo>
                      <a:pt x="459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9" name="Google Shape;3899;p22"/>
              <p:cNvSpPr/>
              <p:nvPr/>
            </p:nvSpPr>
            <p:spPr>
              <a:xfrm>
                <a:off x="3891425" y="4518300"/>
                <a:ext cx="114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287" extrusionOk="0">
                    <a:moveTo>
                      <a:pt x="1" y="1"/>
                    </a:moveTo>
                    <a:lnTo>
                      <a:pt x="1" y="287"/>
                    </a:lnTo>
                    <a:lnTo>
                      <a:pt x="459" y="287"/>
                    </a:lnTo>
                    <a:lnTo>
                      <a:pt x="459" y="1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0" name="Google Shape;3900;p22"/>
              <p:cNvSpPr/>
              <p:nvPr/>
            </p:nvSpPr>
            <p:spPr>
              <a:xfrm>
                <a:off x="3831300" y="4351275"/>
                <a:ext cx="652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261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260" y="285"/>
                    </a:lnTo>
                    <a:lnTo>
                      <a:pt x="260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1" name="Google Shape;3901;p22"/>
              <p:cNvSpPr/>
              <p:nvPr/>
            </p:nvSpPr>
            <p:spPr>
              <a:xfrm>
                <a:off x="3807225" y="4045125"/>
                <a:ext cx="65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61" h="286" extrusionOk="0">
                    <a:moveTo>
                      <a:pt x="1" y="1"/>
                    </a:moveTo>
                    <a:lnTo>
                      <a:pt x="1" y="286"/>
                    </a:lnTo>
                    <a:lnTo>
                      <a:pt x="260" y="286"/>
                    </a:lnTo>
                    <a:lnTo>
                      <a:pt x="260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2" name="Google Shape;3902;p22"/>
              <p:cNvSpPr/>
              <p:nvPr/>
            </p:nvSpPr>
            <p:spPr>
              <a:xfrm>
                <a:off x="3881800" y="4323475"/>
                <a:ext cx="353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1412" h="287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1412" y="286"/>
                    </a:lnTo>
                    <a:lnTo>
                      <a:pt x="1412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3" name="Google Shape;3903;p22"/>
              <p:cNvSpPr/>
              <p:nvPr/>
            </p:nvSpPr>
            <p:spPr>
              <a:xfrm>
                <a:off x="3763650" y="4206550"/>
                <a:ext cx="3530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1412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1411" y="285"/>
                    </a:lnTo>
                    <a:lnTo>
                      <a:pt x="1411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4" name="Google Shape;3904;p22"/>
              <p:cNvSpPr/>
              <p:nvPr/>
            </p:nvSpPr>
            <p:spPr>
              <a:xfrm>
                <a:off x="3840100" y="3972025"/>
                <a:ext cx="1060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424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423" y="285"/>
                    </a:lnTo>
                    <a:lnTo>
                      <a:pt x="423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5" name="Google Shape;3905;p22"/>
              <p:cNvSpPr/>
              <p:nvPr/>
            </p:nvSpPr>
            <p:spPr>
              <a:xfrm>
                <a:off x="3717775" y="4284500"/>
                <a:ext cx="73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3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293" y="285"/>
                    </a:lnTo>
                    <a:lnTo>
                      <a:pt x="293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6" name="Google Shape;3906;p22"/>
              <p:cNvSpPr/>
              <p:nvPr/>
            </p:nvSpPr>
            <p:spPr>
              <a:xfrm>
                <a:off x="3675875" y="4284500"/>
                <a:ext cx="2620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1047" y="285"/>
                    </a:lnTo>
                    <a:lnTo>
                      <a:pt x="1047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7" name="Google Shape;3907;p22"/>
              <p:cNvSpPr/>
              <p:nvPr/>
            </p:nvSpPr>
            <p:spPr>
              <a:xfrm>
                <a:off x="3910525" y="4089675"/>
                <a:ext cx="2620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286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1047" y="285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8" name="Google Shape;3908;p22"/>
              <p:cNvSpPr/>
              <p:nvPr/>
            </p:nvSpPr>
            <p:spPr>
              <a:xfrm>
                <a:off x="3742400" y="4440375"/>
                <a:ext cx="26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286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1046" y="285"/>
                    </a:lnTo>
                    <a:lnTo>
                      <a:pt x="1046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9" name="Google Shape;3909;p22"/>
              <p:cNvSpPr/>
              <p:nvPr/>
            </p:nvSpPr>
            <p:spPr>
              <a:xfrm>
                <a:off x="3736375" y="4284500"/>
                <a:ext cx="120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482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482" y="285"/>
                    </a:lnTo>
                    <a:lnTo>
                      <a:pt x="482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0" name="Google Shape;3910;p22"/>
              <p:cNvSpPr/>
              <p:nvPr/>
            </p:nvSpPr>
            <p:spPr>
              <a:xfrm>
                <a:off x="3754325" y="5059375"/>
                <a:ext cx="1145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458" h="287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457" y="286"/>
                    </a:lnTo>
                    <a:lnTo>
                      <a:pt x="457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1" name="Google Shape;3911;p22"/>
              <p:cNvSpPr/>
              <p:nvPr/>
            </p:nvSpPr>
            <p:spPr>
              <a:xfrm>
                <a:off x="3803300" y="5009000"/>
                <a:ext cx="2092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837" h="287" extrusionOk="0">
                    <a:moveTo>
                      <a:pt x="0" y="1"/>
                    </a:moveTo>
                    <a:lnTo>
                      <a:pt x="0" y="287"/>
                    </a:lnTo>
                    <a:lnTo>
                      <a:pt x="836" y="287"/>
                    </a:lnTo>
                    <a:lnTo>
                      <a:pt x="836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2" name="Google Shape;3912;p22"/>
              <p:cNvSpPr/>
              <p:nvPr/>
            </p:nvSpPr>
            <p:spPr>
              <a:xfrm>
                <a:off x="3711700" y="5059375"/>
                <a:ext cx="353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1412" h="287" extrusionOk="0">
                    <a:moveTo>
                      <a:pt x="1" y="0"/>
                    </a:moveTo>
                    <a:lnTo>
                      <a:pt x="1" y="286"/>
                    </a:lnTo>
                    <a:lnTo>
                      <a:pt x="1412" y="286"/>
                    </a:lnTo>
                    <a:lnTo>
                      <a:pt x="1412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3" name="Google Shape;3913;p22"/>
              <p:cNvSpPr/>
              <p:nvPr/>
            </p:nvSpPr>
            <p:spPr>
              <a:xfrm>
                <a:off x="3622000" y="4089675"/>
                <a:ext cx="279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286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1118" y="285"/>
                    </a:lnTo>
                    <a:lnTo>
                      <a:pt x="1118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4" name="Google Shape;3914;p22"/>
              <p:cNvSpPr/>
              <p:nvPr/>
            </p:nvSpPr>
            <p:spPr>
              <a:xfrm>
                <a:off x="3878675" y="4750200"/>
                <a:ext cx="114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458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458" y="285"/>
                    </a:lnTo>
                    <a:lnTo>
                      <a:pt x="458" y="0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5" name="Google Shape;3915;p22"/>
              <p:cNvSpPr/>
              <p:nvPr/>
            </p:nvSpPr>
            <p:spPr>
              <a:xfrm>
                <a:off x="3905050" y="4889100"/>
                <a:ext cx="65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261" y="285"/>
                    </a:lnTo>
                    <a:lnTo>
                      <a:pt x="261" y="0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6" name="Google Shape;3916;p22"/>
              <p:cNvSpPr/>
              <p:nvPr/>
            </p:nvSpPr>
            <p:spPr>
              <a:xfrm>
                <a:off x="3825400" y="4750200"/>
                <a:ext cx="3530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1412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1412" y="285"/>
                    </a:lnTo>
                    <a:lnTo>
                      <a:pt x="1412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7" name="Google Shape;3917;p22"/>
              <p:cNvSpPr/>
              <p:nvPr/>
            </p:nvSpPr>
            <p:spPr>
              <a:xfrm>
                <a:off x="3695675" y="4887800"/>
                <a:ext cx="2802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1120" y="285"/>
                    </a:lnTo>
                    <a:lnTo>
                      <a:pt x="1120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8" name="Google Shape;3918;p22"/>
              <p:cNvSpPr/>
              <p:nvPr/>
            </p:nvSpPr>
            <p:spPr>
              <a:xfrm>
                <a:off x="3807275" y="4887800"/>
                <a:ext cx="114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458" y="285"/>
                    </a:lnTo>
                    <a:lnTo>
                      <a:pt x="458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9" name="Google Shape;3919;p22"/>
              <p:cNvSpPr/>
              <p:nvPr/>
            </p:nvSpPr>
            <p:spPr>
              <a:xfrm>
                <a:off x="3846325" y="4887800"/>
                <a:ext cx="114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459" y="285"/>
                    </a:lnTo>
                    <a:lnTo>
                      <a:pt x="459" y="0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0" name="Google Shape;3920;p22"/>
              <p:cNvSpPr/>
              <p:nvPr/>
            </p:nvSpPr>
            <p:spPr>
              <a:xfrm>
                <a:off x="3831300" y="4887800"/>
                <a:ext cx="652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261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260" y="285"/>
                    </a:lnTo>
                    <a:lnTo>
                      <a:pt x="260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1" name="Google Shape;3921;p22"/>
              <p:cNvSpPr/>
              <p:nvPr/>
            </p:nvSpPr>
            <p:spPr>
              <a:xfrm>
                <a:off x="3624050" y="4994600"/>
                <a:ext cx="3530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1412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1412" y="285"/>
                    </a:lnTo>
                    <a:lnTo>
                      <a:pt x="1412" y="0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2" name="Google Shape;3922;p22"/>
              <p:cNvSpPr/>
              <p:nvPr/>
            </p:nvSpPr>
            <p:spPr>
              <a:xfrm>
                <a:off x="3717775" y="4821075"/>
                <a:ext cx="732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293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293" y="285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3" name="Google Shape;3923;p22"/>
              <p:cNvSpPr/>
              <p:nvPr/>
            </p:nvSpPr>
            <p:spPr>
              <a:xfrm>
                <a:off x="3675875" y="4821075"/>
                <a:ext cx="2620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1047" y="285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4" name="Google Shape;3924;p22"/>
              <p:cNvSpPr/>
              <p:nvPr/>
            </p:nvSpPr>
            <p:spPr>
              <a:xfrm>
                <a:off x="3736375" y="4821075"/>
                <a:ext cx="120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482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482" y="285"/>
                    </a:lnTo>
                    <a:lnTo>
                      <a:pt x="482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5" name="Google Shape;3925;p22"/>
              <p:cNvSpPr/>
              <p:nvPr/>
            </p:nvSpPr>
            <p:spPr>
              <a:xfrm>
                <a:off x="2680775" y="3874800"/>
                <a:ext cx="724600" cy="215975"/>
              </a:xfrm>
              <a:custGeom>
                <a:avLst/>
                <a:gdLst/>
                <a:ahLst/>
                <a:cxnLst/>
                <a:rect l="l" t="t" r="r" b="b"/>
                <a:pathLst>
                  <a:path w="28984" h="8639" extrusionOk="0">
                    <a:moveTo>
                      <a:pt x="1" y="0"/>
                    </a:moveTo>
                    <a:lnTo>
                      <a:pt x="1" y="8638"/>
                    </a:lnTo>
                    <a:lnTo>
                      <a:pt x="28984" y="8638"/>
                    </a:lnTo>
                    <a:lnTo>
                      <a:pt x="28984" y="0"/>
                    </a:ln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0"/>
                      <a:alpha val="52510"/>
                    </a:srgbClr>
                  </a:gs>
                  <a:gs pos="50000">
                    <a:srgbClr val="FFFFFF">
                      <a:alpha val="0"/>
                      <a:alpha val="52510"/>
                    </a:srgbClr>
                  </a:gs>
                  <a:gs pos="100000">
                    <a:srgbClr val="FFFFFF">
                      <a:alpha val="52510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6" name="Google Shape;3926;p22"/>
              <p:cNvSpPr/>
              <p:nvPr/>
            </p:nvSpPr>
            <p:spPr>
              <a:xfrm>
                <a:off x="2680775" y="4090775"/>
                <a:ext cx="724600" cy="1052725"/>
              </a:xfrm>
              <a:custGeom>
                <a:avLst/>
                <a:gdLst/>
                <a:ahLst/>
                <a:cxnLst/>
                <a:rect l="l" t="t" r="r" b="b"/>
                <a:pathLst>
                  <a:path w="28984" h="42109" extrusionOk="0">
                    <a:moveTo>
                      <a:pt x="1" y="1"/>
                    </a:moveTo>
                    <a:lnTo>
                      <a:pt x="1" y="42108"/>
                    </a:lnTo>
                    <a:lnTo>
                      <a:pt x="28984" y="42108"/>
                    </a:lnTo>
                    <a:lnTo>
                      <a:pt x="2898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7" name="Google Shape;3927;p22"/>
              <p:cNvSpPr/>
              <p:nvPr/>
            </p:nvSpPr>
            <p:spPr>
              <a:xfrm>
                <a:off x="3316600" y="4090775"/>
                <a:ext cx="88775" cy="1052725"/>
              </a:xfrm>
              <a:custGeom>
                <a:avLst/>
                <a:gdLst/>
                <a:ahLst/>
                <a:cxnLst/>
                <a:rect l="l" t="t" r="r" b="b"/>
                <a:pathLst>
                  <a:path w="3551" h="42109" extrusionOk="0">
                    <a:moveTo>
                      <a:pt x="0" y="1"/>
                    </a:moveTo>
                    <a:lnTo>
                      <a:pt x="0" y="42108"/>
                    </a:lnTo>
                    <a:lnTo>
                      <a:pt x="3551" y="42108"/>
                    </a:lnTo>
                    <a:lnTo>
                      <a:pt x="3551" y="1"/>
                    </a:ln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28627"/>
                    </a:srgbClr>
                  </a:gs>
                  <a:gs pos="100000">
                    <a:srgbClr val="FFFFFF">
                      <a:alpha val="52549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8" name="Google Shape;3928;p22"/>
              <p:cNvSpPr/>
              <p:nvPr/>
            </p:nvSpPr>
            <p:spPr>
              <a:xfrm>
                <a:off x="2680775" y="4120700"/>
                <a:ext cx="724600" cy="990325"/>
              </a:xfrm>
              <a:custGeom>
                <a:avLst/>
                <a:gdLst/>
                <a:ahLst/>
                <a:cxnLst/>
                <a:rect l="l" t="t" r="r" b="b"/>
                <a:pathLst>
                  <a:path w="28984" h="39613" extrusionOk="0">
                    <a:moveTo>
                      <a:pt x="1" y="1"/>
                    </a:moveTo>
                    <a:lnTo>
                      <a:pt x="1" y="122"/>
                    </a:lnTo>
                    <a:lnTo>
                      <a:pt x="28984" y="122"/>
                    </a:lnTo>
                    <a:lnTo>
                      <a:pt x="28984" y="1"/>
                    </a:lnTo>
                    <a:close/>
                    <a:moveTo>
                      <a:pt x="1" y="1975"/>
                    </a:moveTo>
                    <a:lnTo>
                      <a:pt x="1" y="2097"/>
                    </a:lnTo>
                    <a:lnTo>
                      <a:pt x="28984" y="2097"/>
                    </a:lnTo>
                    <a:lnTo>
                      <a:pt x="28984" y="1975"/>
                    </a:lnTo>
                    <a:close/>
                    <a:moveTo>
                      <a:pt x="1" y="3949"/>
                    </a:moveTo>
                    <a:lnTo>
                      <a:pt x="1" y="4070"/>
                    </a:lnTo>
                    <a:lnTo>
                      <a:pt x="28984" y="4070"/>
                    </a:lnTo>
                    <a:lnTo>
                      <a:pt x="28984" y="3949"/>
                    </a:lnTo>
                    <a:close/>
                    <a:moveTo>
                      <a:pt x="1" y="5925"/>
                    </a:moveTo>
                    <a:lnTo>
                      <a:pt x="1" y="6045"/>
                    </a:lnTo>
                    <a:lnTo>
                      <a:pt x="28984" y="6045"/>
                    </a:lnTo>
                    <a:lnTo>
                      <a:pt x="28984" y="5925"/>
                    </a:lnTo>
                    <a:close/>
                    <a:moveTo>
                      <a:pt x="1" y="7900"/>
                    </a:moveTo>
                    <a:lnTo>
                      <a:pt x="1" y="8021"/>
                    </a:lnTo>
                    <a:lnTo>
                      <a:pt x="28984" y="8021"/>
                    </a:lnTo>
                    <a:lnTo>
                      <a:pt x="28984" y="7900"/>
                    </a:lnTo>
                    <a:close/>
                    <a:moveTo>
                      <a:pt x="1" y="9873"/>
                    </a:moveTo>
                    <a:lnTo>
                      <a:pt x="1" y="9994"/>
                    </a:lnTo>
                    <a:lnTo>
                      <a:pt x="28984" y="9994"/>
                    </a:lnTo>
                    <a:lnTo>
                      <a:pt x="28984" y="9873"/>
                    </a:lnTo>
                    <a:close/>
                    <a:moveTo>
                      <a:pt x="1" y="11848"/>
                    </a:moveTo>
                    <a:lnTo>
                      <a:pt x="1" y="11969"/>
                    </a:lnTo>
                    <a:lnTo>
                      <a:pt x="28984" y="11969"/>
                    </a:lnTo>
                    <a:lnTo>
                      <a:pt x="28984" y="11848"/>
                    </a:lnTo>
                    <a:close/>
                    <a:moveTo>
                      <a:pt x="1" y="13824"/>
                    </a:moveTo>
                    <a:lnTo>
                      <a:pt x="1" y="13945"/>
                    </a:lnTo>
                    <a:lnTo>
                      <a:pt x="28984" y="13945"/>
                    </a:lnTo>
                    <a:lnTo>
                      <a:pt x="28984" y="13824"/>
                    </a:lnTo>
                    <a:close/>
                    <a:moveTo>
                      <a:pt x="1" y="15797"/>
                    </a:moveTo>
                    <a:lnTo>
                      <a:pt x="1" y="15917"/>
                    </a:lnTo>
                    <a:lnTo>
                      <a:pt x="28984" y="15917"/>
                    </a:lnTo>
                    <a:lnTo>
                      <a:pt x="28984" y="15797"/>
                    </a:lnTo>
                    <a:close/>
                    <a:moveTo>
                      <a:pt x="1" y="17772"/>
                    </a:moveTo>
                    <a:lnTo>
                      <a:pt x="1" y="17893"/>
                    </a:lnTo>
                    <a:lnTo>
                      <a:pt x="28984" y="17893"/>
                    </a:lnTo>
                    <a:lnTo>
                      <a:pt x="28984" y="17772"/>
                    </a:lnTo>
                    <a:close/>
                    <a:moveTo>
                      <a:pt x="1" y="19747"/>
                    </a:moveTo>
                    <a:lnTo>
                      <a:pt x="1" y="19868"/>
                    </a:lnTo>
                    <a:lnTo>
                      <a:pt x="28984" y="19868"/>
                    </a:lnTo>
                    <a:lnTo>
                      <a:pt x="28984" y="19747"/>
                    </a:lnTo>
                    <a:close/>
                    <a:moveTo>
                      <a:pt x="1" y="21720"/>
                    </a:moveTo>
                    <a:lnTo>
                      <a:pt x="1" y="21841"/>
                    </a:lnTo>
                    <a:lnTo>
                      <a:pt x="28984" y="21841"/>
                    </a:lnTo>
                    <a:lnTo>
                      <a:pt x="28984" y="21720"/>
                    </a:lnTo>
                    <a:close/>
                    <a:moveTo>
                      <a:pt x="1" y="23696"/>
                    </a:moveTo>
                    <a:lnTo>
                      <a:pt x="1" y="23817"/>
                    </a:lnTo>
                    <a:lnTo>
                      <a:pt x="28984" y="23817"/>
                    </a:lnTo>
                    <a:lnTo>
                      <a:pt x="28984" y="23696"/>
                    </a:lnTo>
                    <a:close/>
                    <a:moveTo>
                      <a:pt x="1" y="25671"/>
                    </a:moveTo>
                    <a:lnTo>
                      <a:pt x="1" y="25792"/>
                    </a:lnTo>
                    <a:lnTo>
                      <a:pt x="28984" y="25792"/>
                    </a:lnTo>
                    <a:lnTo>
                      <a:pt x="28984" y="25671"/>
                    </a:lnTo>
                    <a:close/>
                    <a:moveTo>
                      <a:pt x="1" y="27644"/>
                    </a:moveTo>
                    <a:lnTo>
                      <a:pt x="1" y="27765"/>
                    </a:lnTo>
                    <a:lnTo>
                      <a:pt x="28984" y="27765"/>
                    </a:lnTo>
                    <a:lnTo>
                      <a:pt x="28984" y="27644"/>
                    </a:lnTo>
                    <a:close/>
                    <a:moveTo>
                      <a:pt x="1" y="29619"/>
                    </a:moveTo>
                    <a:lnTo>
                      <a:pt x="1" y="29740"/>
                    </a:lnTo>
                    <a:lnTo>
                      <a:pt x="28984" y="29740"/>
                    </a:lnTo>
                    <a:lnTo>
                      <a:pt x="28984" y="29619"/>
                    </a:lnTo>
                    <a:close/>
                    <a:moveTo>
                      <a:pt x="1" y="31592"/>
                    </a:moveTo>
                    <a:lnTo>
                      <a:pt x="1" y="31714"/>
                    </a:lnTo>
                    <a:lnTo>
                      <a:pt x="28984" y="31714"/>
                    </a:lnTo>
                    <a:lnTo>
                      <a:pt x="28984" y="31592"/>
                    </a:lnTo>
                    <a:close/>
                    <a:moveTo>
                      <a:pt x="1" y="33568"/>
                    </a:moveTo>
                    <a:lnTo>
                      <a:pt x="1" y="33688"/>
                    </a:lnTo>
                    <a:lnTo>
                      <a:pt x="28984" y="33688"/>
                    </a:lnTo>
                    <a:lnTo>
                      <a:pt x="28984" y="33568"/>
                    </a:lnTo>
                    <a:close/>
                    <a:moveTo>
                      <a:pt x="1" y="35543"/>
                    </a:moveTo>
                    <a:lnTo>
                      <a:pt x="1" y="35664"/>
                    </a:lnTo>
                    <a:lnTo>
                      <a:pt x="28984" y="35664"/>
                    </a:lnTo>
                    <a:lnTo>
                      <a:pt x="28984" y="35543"/>
                    </a:lnTo>
                    <a:close/>
                    <a:moveTo>
                      <a:pt x="1" y="37516"/>
                    </a:moveTo>
                    <a:lnTo>
                      <a:pt x="1" y="37638"/>
                    </a:lnTo>
                    <a:lnTo>
                      <a:pt x="28984" y="37638"/>
                    </a:lnTo>
                    <a:lnTo>
                      <a:pt x="28984" y="37516"/>
                    </a:lnTo>
                    <a:close/>
                    <a:moveTo>
                      <a:pt x="1" y="39491"/>
                    </a:moveTo>
                    <a:lnTo>
                      <a:pt x="1" y="39612"/>
                    </a:lnTo>
                    <a:lnTo>
                      <a:pt x="28984" y="39612"/>
                    </a:lnTo>
                    <a:lnTo>
                      <a:pt x="28984" y="3949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9" name="Google Shape;3929;p22"/>
              <p:cNvSpPr/>
              <p:nvPr/>
            </p:nvSpPr>
            <p:spPr>
              <a:xfrm>
                <a:off x="2680750" y="4326975"/>
                <a:ext cx="326800" cy="816500"/>
              </a:xfrm>
              <a:custGeom>
                <a:avLst/>
                <a:gdLst/>
                <a:ahLst/>
                <a:cxnLst/>
                <a:rect l="l" t="t" r="r" b="b"/>
                <a:pathLst>
                  <a:path w="13072" h="32660" extrusionOk="0">
                    <a:moveTo>
                      <a:pt x="1" y="0"/>
                    </a:moveTo>
                    <a:lnTo>
                      <a:pt x="1" y="32659"/>
                    </a:lnTo>
                    <a:lnTo>
                      <a:pt x="13072" y="32659"/>
                    </a:lnTo>
                    <a:lnTo>
                      <a:pt x="13072" y="0"/>
                    </a:ln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0"/>
                    </a:srgbClr>
                  </a:gs>
                  <a:gs pos="50000">
                    <a:srgbClr val="FFFFFF">
                      <a:alpha val="0"/>
                    </a:srgbClr>
                  </a:gs>
                  <a:gs pos="100000">
                    <a:srgbClr val="FFFFFF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0" name="Google Shape;3930;p22"/>
              <p:cNvSpPr/>
              <p:nvPr/>
            </p:nvSpPr>
            <p:spPr>
              <a:xfrm>
                <a:off x="3065450" y="4231200"/>
                <a:ext cx="9672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3869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3868" y="285"/>
                    </a:lnTo>
                    <a:lnTo>
                      <a:pt x="3868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1" name="Google Shape;3931;p22"/>
              <p:cNvSpPr/>
              <p:nvPr/>
            </p:nvSpPr>
            <p:spPr>
              <a:xfrm>
                <a:off x="3019025" y="4730800"/>
                <a:ext cx="198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792" h="287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791" y="286"/>
                    </a:lnTo>
                    <a:lnTo>
                      <a:pt x="791" y="0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2" name="Google Shape;3932;p22"/>
              <p:cNvSpPr/>
              <p:nvPr/>
            </p:nvSpPr>
            <p:spPr>
              <a:xfrm>
                <a:off x="3183925" y="4680850"/>
                <a:ext cx="1980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792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791" y="285"/>
                    </a:lnTo>
                    <a:lnTo>
                      <a:pt x="791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3" name="Google Shape;3933;p22"/>
              <p:cNvSpPr/>
              <p:nvPr/>
            </p:nvSpPr>
            <p:spPr>
              <a:xfrm>
                <a:off x="3218400" y="4680850"/>
                <a:ext cx="112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451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451" y="285"/>
                    </a:lnTo>
                    <a:lnTo>
                      <a:pt x="451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4" name="Google Shape;3934;p22"/>
              <p:cNvSpPr/>
              <p:nvPr/>
            </p:nvSpPr>
            <p:spPr>
              <a:xfrm>
                <a:off x="3126550" y="4680850"/>
                <a:ext cx="468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1874" y="285"/>
                    </a:lnTo>
                    <a:lnTo>
                      <a:pt x="1874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5" name="Google Shape;3935;p22"/>
              <p:cNvSpPr/>
              <p:nvPr/>
            </p:nvSpPr>
            <p:spPr>
              <a:xfrm>
                <a:off x="3076100" y="4329150"/>
                <a:ext cx="197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790" h="286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789" y="286"/>
                    </a:lnTo>
                    <a:lnTo>
                      <a:pt x="789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6" name="Google Shape;3936;p22"/>
              <p:cNvSpPr/>
              <p:nvPr/>
            </p:nvSpPr>
            <p:spPr>
              <a:xfrm>
                <a:off x="3054300" y="4329150"/>
                <a:ext cx="112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451" h="286" extrusionOk="0">
                    <a:moveTo>
                      <a:pt x="1" y="0"/>
                    </a:moveTo>
                    <a:lnTo>
                      <a:pt x="1" y="286"/>
                    </a:lnTo>
                    <a:lnTo>
                      <a:pt x="450" y="286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7" name="Google Shape;3937;p22"/>
              <p:cNvSpPr/>
              <p:nvPr/>
            </p:nvSpPr>
            <p:spPr>
              <a:xfrm>
                <a:off x="3139000" y="4130525"/>
                <a:ext cx="609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439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2438" y="285"/>
                    </a:lnTo>
                    <a:lnTo>
                      <a:pt x="2438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8" name="Google Shape;3938;p22"/>
              <p:cNvSpPr/>
              <p:nvPr/>
            </p:nvSpPr>
            <p:spPr>
              <a:xfrm>
                <a:off x="3108500" y="4329150"/>
                <a:ext cx="6100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440" h="286" extrusionOk="0">
                    <a:moveTo>
                      <a:pt x="1" y="0"/>
                    </a:moveTo>
                    <a:lnTo>
                      <a:pt x="1" y="286"/>
                    </a:lnTo>
                    <a:lnTo>
                      <a:pt x="2440" y="286"/>
                    </a:lnTo>
                    <a:lnTo>
                      <a:pt x="2440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9" name="Google Shape;3939;p22"/>
              <p:cNvSpPr/>
              <p:nvPr/>
            </p:nvSpPr>
            <p:spPr>
              <a:xfrm>
                <a:off x="2993650" y="4130525"/>
                <a:ext cx="183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733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732" y="285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0" name="Google Shape;3940;p22"/>
              <p:cNvSpPr/>
              <p:nvPr/>
            </p:nvSpPr>
            <p:spPr>
              <a:xfrm>
                <a:off x="2794300" y="4130525"/>
                <a:ext cx="125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502" y="285"/>
                    </a:lnTo>
                    <a:lnTo>
                      <a:pt x="502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1" name="Google Shape;3941;p22"/>
              <p:cNvSpPr/>
              <p:nvPr/>
            </p:nvSpPr>
            <p:spPr>
              <a:xfrm>
                <a:off x="2834075" y="4130525"/>
                <a:ext cx="4520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1807" y="285"/>
                    </a:lnTo>
                    <a:lnTo>
                      <a:pt x="1807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2" name="Google Shape;3942;p22"/>
              <p:cNvSpPr/>
              <p:nvPr/>
            </p:nvSpPr>
            <p:spPr>
              <a:xfrm>
                <a:off x="2753975" y="4130525"/>
                <a:ext cx="208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833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832" y="285"/>
                    </a:lnTo>
                    <a:lnTo>
                      <a:pt x="832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3" name="Google Shape;3943;p22"/>
              <p:cNvSpPr/>
              <p:nvPr/>
            </p:nvSpPr>
            <p:spPr>
              <a:xfrm>
                <a:off x="3102375" y="4500525"/>
                <a:ext cx="4832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1933" h="287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1933" y="286"/>
                    </a:lnTo>
                    <a:lnTo>
                      <a:pt x="1933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4" name="Google Shape;3944;p22"/>
              <p:cNvSpPr/>
              <p:nvPr/>
            </p:nvSpPr>
            <p:spPr>
              <a:xfrm>
                <a:off x="2824450" y="4351650"/>
                <a:ext cx="197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791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791" y="285"/>
                    </a:lnTo>
                    <a:lnTo>
                      <a:pt x="791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5" name="Google Shape;3945;p22"/>
              <p:cNvSpPr/>
              <p:nvPr/>
            </p:nvSpPr>
            <p:spPr>
              <a:xfrm>
                <a:off x="2756925" y="4351650"/>
                <a:ext cx="197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790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790" y="285"/>
                    </a:lnTo>
                    <a:lnTo>
                      <a:pt x="790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6" name="Google Shape;3946;p22"/>
              <p:cNvSpPr/>
              <p:nvPr/>
            </p:nvSpPr>
            <p:spPr>
              <a:xfrm>
                <a:off x="2791425" y="4351650"/>
                <a:ext cx="1130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452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451" y="285"/>
                    </a:lnTo>
                    <a:lnTo>
                      <a:pt x="451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7" name="Google Shape;3947;p22"/>
              <p:cNvSpPr/>
              <p:nvPr/>
            </p:nvSpPr>
            <p:spPr>
              <a:xfrm>
                <a:off x="2742725" y="4383250"/>
                <a:ext cx="112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451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450" y="285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8" name="Google Shape;3948;p22"/>
              <p:cNvSpPr/>
              <p:nvPr/>
            </p:nvSpPr>
            <p:spPr>
              <a:xfrm>
                <a:off x="2938200" y="4500525"/>
                <a:ext cx="1975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790" h="287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790" y="286"/>
                    </a:lnTo>
                    <a:lnTo>
                      <a:pt x="790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9" name="Google Shape;3949;p22"/>
              <p:cNvSpPr/>
              <p:nvPr/>
            </p:nvSpPr>
            <p:spPr>
              <a:xfrm>
                <a:off x="2870700" y="4500525"/>
                <a:ext cx="197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791" h="287" extrusionOk="0">
                    <a:moveTo>
                      <a:pt x="1" y="0"/>
                    </a:moveTo>
                    <a:lnTo>
                      <a:pt x="1" y="286"/>
                    </a:lnTo>
                    <a:lnTo>
                      <a:pt x="790" y="286"/>
                    </a:lnTo>
                    <a:lnTo>
                      <a:pt x="790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0" name="Google Shape;3950;p22"/>
              <p:cNvSpPr/>
              <p:nvPr/>
            </p:nvSpPr>
            <p:spPr>
              <a:xfrm>
                <a:off x="2792775" y="4636000"/>
                <a:ext cx="197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790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790" y="285"/>
                    </a:lnTo>
                    <a:lnTo>
                      <a:pt x="790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1" name="Google Shape;3951;p22"/>
              <p:cNvSpPr/>
              <p:nvPr/>
            </p:nvSpPr>
            <p:spPr>
              <a:xfrm>
                <a:off x="2905175" y="4500525"/>
                <a:ext cx="113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452" h="287" extrusionOk="0">
                    <a:moveTo>
                      <a:pt x="1" y="0"/>
                    </a:moveTo>
                    <a:lnTo>
                      <a:pt x="1" y="286"/>
                    </a:lnTo>
                    <a:lnTo>
                      <a:pt x="451" y="286"/>
                    </a:lnTo>
                    <a:lnTo>
                      <a:pt x="451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2" name="Google Shape;3952;p22"/>
              <p:cNvSpPr/>
              <p:nvPr/>
            </p:nvSpPr>
            <p:spPr>
              <a:xfrm>
                <a:off x="2946725" y="4252350"/>
                <a:ext cx="1130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452" h="286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451" y="286"/>
                    </a:lnTo>
                    <a:lnTo>
                      <a:pt x="451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3" name="Google Shape;3953;p22"/>
              <p:cNvSpPr/>
              <p:nvPr/>
            </p:nvSpPr>
            <p:spPr>
              <a:xfrm>
                <a:off x="2768250" y="4478025"/>
                <a:ext cx="6102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2441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2441" y="285"/>
                    </a:lnTo>
                    <a:lnTo>
                      <a:pt x="2441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4" name="Google Shape;3954;p22"/>
              <p:cNvSpPr/>
              <p:nvPr/>
            </p:nvSpPr>
            <p:spPr>
              <a:xfrm>
                <a:off x="2972350" y="4383250"/>
                <a:ext cx="609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2438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2438" y="285"/>
                    </a:lnTo>
                    <a:lnTo>
                      <a:pt x="2438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5" name="Google Shape;3955;p22"/>
              <p:cNvSpPr/>
              <p:nvPr/>
            </p:nvSpPr>
            <p:spPr>
              <a:xfrm>
                <a:off x="2882950" y="4193100"/>
                <a:ext cx="183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733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732" y="285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6" name="Google Shape;3956;p22"/>
              <p:cNvSpPr/>
              <p:nvPr/>
            </p:nvSpPr>
            <p:spPr>
              <a:xfrm>
                <a:off x="3099950" y="4446450"/>
                <a:ext cx="125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286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501" y="285"/>
                    </a:lnTo>
                    <a:lnTo>
                      <a:pt x="501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7" name="Google Shape;3957;p22"/>
              <p:cNvSpPr/>
              <p:nvPr/>
            </p:nvSpPr>
            <p:spPr>
              <a:xfrm>
                <a:off x="3139700" y="4446450"/>
                <a:ext cx="4520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286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1807" y="285"/>
                    </a:lnTo>
                    <a:lnTo>
                      <a:pt x="1807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8" name="Google Shape;3958;p22"/>
              <p:cNvSpPr/>
              <p:nvPr/>
            </p:nvSpPr>
            <p:spPr>
              <a:xfrm>
                <a:off x="2734350" y="4288475"/>
                <a:ext cx="4520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1808" y="285"/>
                    </a:lnTo>
                    <a:lnTo>
                      <a:pt x="1808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9" name="Google Shape;3959;p22"/>
              <p:cNvSpPr/>
              <p:nvPr/>
            </p:nvSpPr>
            <p:spPr>
              <a:xfrm>
                <a:off x="3024875" y="4572825"/>
                <a:ext cx="4520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1807" y="285"/>
                    </a:lnTo>
                    <a:lnTo>
                      <a:pt x="1807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0" name="Google Shape;3960;p22"/>
              <p:cNvSpPr/>
              <p:nvPr/>
            </p:nvSpPr>
            <p:spPr>
              <a:xfrm>
                <a:off x="3059600" y="4446450"/>
                <a:ext cx="208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86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834" y="285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1" name="Google Shape;3961;p22"/>
              <p:cNvSpPr/>
              <p:nvPr/>
            </p:nvSpPr>
            <p:spPr>
              <a:xfrm>
                <a:off x="3029650" y="5074650"/>
                <a:ext cx="197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286" extrusionOk="0">
                    <a:moveTo>
                      <a:pt x="1" y="0"/>
                    </a:moveTo>
                    <a:lnTo>
                      <a:pt x="1" y="286"/>
                    </a:lnTo>
                    <a:lnTo>
                      <a:pt x="790" y="286"/>
                    </a:lnTo>
                    <a:lnTo>
                      <a:pt x="790" y="0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2" name="Google Shape;3962;p22"/>
              <p:cNvSpPr/>
              <p:nvPr/>
            </p:nvSpPr>
            <p:spPr>
              <a:xfrm>
                <a:off x="2928725" y="5033750"/>
                <a:ext cx="3612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1445" h="287" extrusionOk="0">
                    <a:moveTo>
                      <a:pt x="0" y="1"/>
                    </a:moveTo>
                    <a:lnTo>
                      <a:pt x="0" y="286"/>
                    </a:lnTo>
                    <a:lnTo>
                      <a:pt x="1444" y="286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3" name="Google Shape;3963;p22"/>
              <p:cNvSpPr/>
              <p:nvPr/>
            </p:nvSpPr>
            <p:spPr>
              <a:xfrm>
                <a:off x="3062075" y="5074650"/>
                <a:ext cx="6100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440" h="286" extrusionOk="0">
                    <a:moveTo>
                      <a:pt x="1" y="0"/>
                    </a:moveTo>
                    <a:lnTo>
                      <a:pt x="1" y="286"/>
                    </a:lnTo>
                    <a:lnTo>
                      <a:pt x="2439" y="286"/>
                    </a:lnTo>
                    <a:lnTo>
                      <a:pt x="2439" y="0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4" name="Google Shape;3964;p22"/>
              <p:cNvSpPr/>
              <p:nvPr/>
            </p:nvSpPr>
            <p:spPr>
              <a:xfrm>
                <a:off x="3229650" y="4288475"/>
                <a:ext cx="483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1935" y="285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5" name="Google Shape;3965;p22"/>
              <p:cNvSpPr/>
              <p:nvPr/>
            </p:nvSpPr>
            <p:spPr>
              <a:xfrm>
                <a:off x="2814750" y="4823925"/>
                <a:ext cx="198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792" h="287" extrusionOk="0">
                    <a:moveTo>
                      <a:pt x="0" y="1"/>
                    </a:moveTo>
                    <a:lnTo>
                      <a:pt x="0" y="287"/>
                    </a:lnTo>
                    <a:lnTo>
                      <a:pt x="791" y="287"/>
                    </a:lnTo>
                    <a:lnTo>
                      <a:pt x="791" y="1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6" name="Google Shape;3966;p22"/>
              <p:cNvSpPr/>
              <p:nvPr/>
            </p:nvSpPr>
            <p:spPr>
              <a:xfrm>
                <a:off x="2777725" y="4936575"/>
                <a:ext cx="1130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452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452" y="285"/>
                    </a:lnTo>
                    <a:lnTo>
                      <a:pt x="452" y="1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7" name="Google Shape;3967;p22"/>
              <p:cNvSpPr/>
              <p:nvPr/>
            </p:nvSpPr>
            <p:spPr>
              <a:xfrm>
                <a:off x="2865650" y="4823925"/>
                <a:ext cx="6095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438" h="287" extrusionOk="0">
                    <a:moveTo>
                      <a:pt x="0" y="1"/>
                    </a:moveTo>
                    <a:lnTo>
                      <a:pt x="0" y="287"/>
                    </a:lnTo>
                    <a:lnTo>
                      <a:pt x="2438" y="287"/>
                    </a:lnTo>
                    <a:lnTo>
                      <a:pt x="2438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8" name="Google Shape;3968;p22"/>
              <p:cNvSpPr/>
              <p:nvPr/>
            </p:nvSpPr>
            <p:spPr>
              <a:xfrm>
                <a:off x="3102375" y="4935525"/>
                <a:ext cx="4832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1933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1933" y="285"/>
                    </a:lnTo>
                    <a:lnTo>
                      <a:pt x="1933" y="0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9" name="Google Shape;3969;p22"/>
              <p:cNvSpPr/>
              <p:nvPr/>
            </p:nvSpPr>
            <p:spPr>
              <a:xfrm>
                <a:off x="2938200" y="4935525"/>
                <a:ext cx="197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790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790" y="285"/>
                    </a:lnTo>
                    <a:lnTo>
                      <a:pt x="790" y="0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0" name="Google Shape;3970;p22"/>
              <p:cNvSpPr/>
              <p:nvPr/>
            </p:nvSpPr>
            <p:spPr>
              <a:xfrm>
                <a:off x="2870700" y="4935525"/>
                <a:ext cx="197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791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790" y="285"/>
                    </a:lnTo>
                    <a:lnTo>
                      <a:pt x="790" y="0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1" name="Google Shape;3971;p22"/>
              <p:cNvSpPr/>
              <p:nvPr/>
            </p:nvSpPr>
            <p:spPr>
              <a:xfrm>
                <a:off x="2905175" y="4935525"/>
                <a:ext cx="1130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452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451" y="285"/>
                    </a:lnTo>
                    <a:lnTo>
                      <a:pt x="451" y="0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2" name="Google Shape;3972;p22"/>
              <p:cNvSpPr/>
              <p:nvPr/>
            </p:nvSpPr>
            <p:spPr>
              <a:xfrm>
                <a:off x="3213475" y="5022075"/>
                <a:ext cx="609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2439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2438" y="285"/>
                    </a:lnTo>
                    <a:lnTo>
                      <a:pt x="2438" y="0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3" name="Google Shape;3973;p22"/>
              <p:cNvSpPr/>
              <p:nvPr/>
            </p:nvSpPr>
            <p:spPr>
              <a:xfrm>
                <a:off x="3099950" y="4881400"/>
                <a:ext cx="1255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287" extrusionOk="0">
                    <a:moveTo>
                      <a:pt x="0" y="1"/>
                    </a:moveTo>
                    <a:lnTo>
                      <a:pt x="0" y="287"/>
                    </a:lnTo>
                    <a:lnTo>
                      <a:pt x="501" y="287"/>
                    </a:lnTo>
                    <a:lnTo>
                      <a:pt x="501" y="1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4" name="Google Shape;3974;p22"/>
              <p:cNvSpPr/>
              <p:nvPr/>
            </p:nvSpPr>
            <p:spPr>
              <a:xfrm>
                <a:off x="3139700" y="4881400"/>
                <a:ext cx="452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287" extrusionOk="0">
                    <a:moveTo>
                      <a:pt x="0" y="1"/>
                    </a:moveTo>
                    <a:lnTo>
                      <a:pt x="0" y="287"/>
                    </a:lnTo>
                    <a:lnTo>
                      <a:pt x="1807" y="287"/>
                    </a:lnTo>
                    <a:lnTo>
                      <a:pt x="1807" y="1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5" name="Google Shape;3975;p22"/>
              <p:cNvSpPr/>
              <p:nvPr/>
            </p:nvSpPr>
            <p:spPr>
              <a:xfrm>
                <a:off x="3059600" y="4881400"/>
                <a:ext cx="2085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287" extrusionOk="0">
                    <a:moveTo>
                      <a:pt x="0" y="1"/>
                    </a:moveTo>
                    <a:lnTo>
                      <a:pt x="0" y="287"/>
                    </a:lnTo>
                    <a:lnTo>
                      <a:pt x="834" y="287"/>
                    </a:lnTo>
                    <a:lnTo>
                      <a:pt x="834" y="1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6" name="Google Shape;3976;p22"/>
              <p:cNvSpPr/>
              <p:nvPr/>
            </p:nvSpPr>
            <p:spPr>
              <a:xfrm>
                <a:off x="5870975" y="4017375"/>
                <a:ext cx="361225" cy="1126125"/>
              </a:xfrm>
              <a:custGeom>
                <a:avLst/>
                <a:gdLst/>
                <a:ahLst/>
                <a:cxnLst/>
                <a:rect l="l" t="t" r="r" b="b"/>
                <a:pathLst>
                  <a:path w="14449" h="45045" extrusionOk="0">
                    <a:moveTo>
                      <a:pt x="1" y="1"/>
                    </a:moveTo>
                    <a:lnTo>
                      <a:pt x="1" y="45044"/>
                    </a:lnTo>
                    <a:lnTo>
                      <a:pt x="14448" y="45044"/>
                    </a:lnTo>
                    <a:lnTo>
                      <a:pt x="1444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7" name="Google Shape;3977;p22"/>
              <p:cNvSpPr/>
              <p:nvPr/>
            </p:nvSpPr>
            <p:spPr>
              <a:xfrm>
                <a:off x="5870975" y="4017375"/>
                <a:ext cx="44675" cy="11261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45045" extrusionOk="0">
                    <a:moveTo>
                      <a:pt x="1" y="1"/>
                    </a:moveTo>
                    <a:lnTo>
                      <a:pt x="1" y="45044"/>
                    </a:lnTo>
                    <a:lnTo>
                      <a:pt x="1786" y="45044"/>
                    </a:lnTo>
                    <a:lnTo>
                      <a:pt x="1786" y="1"/>
                    </a:ln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28627"/>
                    </a:srgbClr>
                  </a:gs>
                  <a:gs pos="100000">
                    <a:srgbClr val="FFFFFF">
                      <a:alpha val="52549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8" name="Google Shape;3978;p22"/>
              <p:cNvSpPr/>
              <p:nvPr/>
            </p:nvSpPr>
            <p:spPr>
              <a:xfrm>
                <a:off x="5945525" y="4035575"/>
                <a:ext cx="255950" cy="1080575"/>
              </a:xfrm>
              <a:custGeom>
                <a:avLst/>
                <a:gdLst/>
                <a:ahLst/>
                <a:cxnLst/>
                <a:rect l="l" t="t" r="r" b="b"/>
                <a:pathLst>
                  <a:path w="10238" h="43223" extrusionOk="0">
                    <a:moveTo>
                      <a:pt x="0" y="0"/>
                    </a:moveTo>
                    <a:lnTo>
                      <a:pt x="0" y="271"/>
                    </a:lnTo>
                    <a:lnTo>
                      <a:pt x="4457" y="271"/>
                    </a:lnTo>
                    <a:lnTo>
                      <a:pt x="4457" y="0"/>
                    </a:lnTo>
                    <a:close/>
                    <a:moveTo>
                      <a:pt x="5780" y="0"/>
                    </a:moveTo>
                    <a:lnTo>
                      <a:pt x="5780" y="271"/>
                    </a:lnTo>
                    <a:lnTo>
                      <a:pt x="10237" y="271"/>
                    </a:lnTo>
                    <a:lnTo>
                      <a:pt x="10237" y="0"/>
                    </a:lnTo>
                    <a:close/>
                    <a:moveTo>
                      <a:pt x="0" y="796"/>
                    </a:moveTo>
                    <a:lnTo>
                      <a:pt x="0" y="1067"/>
                    </a:lnTo>
                    <a:lnTo>
                      <a:pt x="4457" y="1067"/>
                    </a:lnTo>
                    <a:lnTo>
                      <a:pt x="4457" y="796"/>
                    </a:lnTo>
                    <a:close/>
                    <a:moveTo>
                      <a:pt x="5780" y="796"/>
                    </a:moveTo>
                    <a:lnTo>
                      <a:pt x="5780" y="1067"/>
                    </a:lnTo>
                    <a:lnTo>
                      <a:pt x="10237" y="1067"/>
                    </a:lnTo>
                    <a:lnTo>
                      <a:pt x="10237" y="796"/>
                    </a:lnTo>
                    <a:close/>
                    <a:moveTo>
                      <a:pt x="0" y="1590"/>
                    </a:moveTo>
                    <a:lnTo>
                      <a:pt x="0" y="1862"/>
                    </a:lnTo>
                    <a:lnTo>
                      <a:pt x="4457" y="1862"/>
                    </a:lnTo>
                    <a:lnTo>
                      <a:pt x="4457" y="1590"/>
                    </a:lnTo>
                    <a:close/>
                    <a:moveTo>
                      <a:pt x="5780" y="1590"/>
                    </a:moveTo>
                    <a:lnTo>
                      <a:pt x="5780" y="1862"/>
                    </a:lnTo>
                    <a:lnTo>
                      <a:pt x="10237" y="1862"/>
                    </a:lnTo>
                    <a:lnTo>
                      <a:pt x="10237" y="1590"/>
                    </a:lnTo>
                    <a:close/>
                    <a:moveTo>
                      <a:pt x="0" y="2386"/>
                    </a:moveTo>
                    <a:lnTo>
                      <a:pt x="0" y="2657"/>
                    </a:lnTo>
                    <a:lnTo>
                      <a:pt x="4457" y="2657"/>
                    </a:lnTo>
                    <a:lnTo>
                      <a:pt x="4457" y="2386"/>
                    </a:lnTo>
                    <a:close/>
                    <a:moveTo>
                      <a:pt x="5780" y="2386"/>
                    </a:moveTo>
                    <a:lnTo>
                      <a:pt x="5780" y="2657"/>
                    </a:lnTo>
                    <a:lnTo>
                      <a:pt x="10237" y="2657"/>
                    </a:lnTo>
                    <a:lnTo>
                      <a:pt x="10237" y="2386"/>
                    </a:lnTo>
                    <a:close/>
                    <a:moveTo>
                      <a:pt x="0" y="3182"/>
                    </a:moveTo>
                    <a:lnTo>
                      <a:pt x="0" y="3452"/>
                    </a:lnTo>
                    <a:lnTo>
                      <a:pt x="4457" y="3452"/>
                    </a:lnTo>
                    <a:lnTo>
                      <a:pt x="4457" y="3182"/>
                    </a:lnTo>
                    <a:close/>
                    <a:moveTo>
                      <a:pt x="5780" y="3182"/>
                    </a:moveTo>
                    <a:lnTo>
                      <a:pt x="5780" y="3452"/>
                    </a:lnTo>
                    <a:lnTo>
                      <a:pt x="10237" y="3452"/>
                    </a:lnTo>
                    <a:lnTo>
                      <a:pt x="10237" y="3182"/>
                    </a:lnTo>
                    <a:close/>
                    <a:moveTo>
                      <a:pt x="0" y="3977"/>
                    </a:moveTo>
                    <a:lnTo>
                      <a:pt x="0" y="4248"/>
                    </a:lnTo>
                    <a:lnTo>
                      <a:pt x="4457" y="4248"/>
                    </a:lnTo>
                    <a:lnTo>
                      <a:pt x="4457" y="3977"/>
                    </a:lnTo>
                    <a:close/>
                    <a:moveTo>
                      <a:pt x="5780" y="3977"/>
                    </a:moveTo>
                    <a:lnTo>
                      <a:pt x="5780" y="4248"/>
                    </a:lnTo>
                    <a:lnTo>
                      <a:pt x="10237" y="4248"/>
                    </a:lnTo>
                    <a:lnTo>
                      <a:pt x="10237" y="3977"/>
                    </a:lnTo>
                    <a:close/>
                    <a:moveTo>
                      <a:pt x="0" y="4773"/>
                    </a:moveTo>
                    <a:lnTo>
                      <a:pt x="0" y="5044"/>
                    </a:lnTo>
                    <a:lnTo>
                      <a:pt x="4457" y="5044"/>
                    </a:lnTo>
                    <a:lnTo>
                      <a:pt x="4457" y="4773"/>
                    </a:lnTo>
                    <a:close/>
                    <a:moveTo>
                      <a:pt x="5780" y="4773"/>
                    </a:moveTo>
                    <a:lnTo>
                      <a:pt x="5780" y="5044"/>
                    </a:lnTo>
                    <a:lnTo>
                      <a:pt x="10237" y="5044"/>
                    </a:lnTo>
                    <a:lnTo>
                      <a:pt x="10237" y="4773"/>
                    </a:lnTo>
                    <a:close/>
                    <a:moveTo>
                      <a:pt x="0" y="5568"/>
                    </a:moveTo>
                    <a:lnTo>
                      <a:pt x="0" y="5838"/>
                    </a:lnTo>
                    <a:lnTo>
                      <a:pt x="4457" y="5838"/>
                    </a:lnTo>
                    <a:lnTo>
                      <a:pt x="4457" y="5568"/>
                    </a:lnTo>
                    <a:close/>
                    <a:moveTo>
                      <a:pt x="5780" y="5568"/>
                    </a:moveTo>
                    <a:lnTo>
                      <a:pt x="5780" y="5838"/>
                    </a:lnTo>
                    <a:lnTo>
                      <a:pt x="10237" y="5838"/>
                    </a:lnTo>
                    <a:lnTo>
                      <a:pt x="10237" y="5568"/>
                    </a:lnTo>
                    <a:close/>
                    <a:moveTo>
                      <a:pt x="0" y="6363"/>
                    </a:moveTo>
                    <a:lnTo>
                      <a:pt x="0" y="6634"/>
                    </a:lnTo>
                    <a:lnTo>
                      <a:pt x="4457" y="6634"/>
                    </a:lnTo>
                    <a:lnTo>
                      <a:pt x="4457" y="6363"/>
                    </a:lnTo>
                    <a:close/>
                    <a:moveTo>
                      <a:pt x="5780" y="6363"/>
                    </a:moveTo>
                    <a:lnTo>
                      <a:pt x="5780" y="6634"/>
                    </a:lnTo>
                    <a:lnTo>
                      <a:pt x="10237" y="6634"/>
                    </a:lnTo>
                    <a:lnTo>
                      <a:pt x="10237" y="6363"/>
                    </a:lnTo>
                    <a:close/>
                    <a:moveTo>
                      <a:pt x="0" y="7159"/>
                    </a:moveTo>
                    <a:lnTo>
                      <a:pt x="0" y="7430"/>
                    </a:lnTo>
                    <a:lnTo>
                      <a:pt x="4457" y="7430"/>
                    </a:lnTo>
                    <a:lnTo>
                      <a:pt x="4457" y="7159"/>
                    </a:lnTo>
                    <a:close/>
                    <a:moveTo>
                      <a:pt x="5780" y="7159"/>
                    </a:moveTo>
                    <a:lnTo>
                      <a:pt x="5780" y="7430"/>
                    </a:lnTo>
                    <a:lnTo>
                      <a:pt x="10237" y="7430"/>
                    </a:lnTo>
                    <a:lnTo>
                      <a:pt x="10237" y="7159"/>
                    </a:lnTo>
                    <a:close/>
                    <a:moveTo>
                      <a:pt x="0" y="7953"/>
                    </a:moveTo>
                    <a:lnTo>
                      <a:pt x="0" y="8224"/>
                    </a:lnTo>
                    <a:lnTo>
                      <a:pt x="4457" y="8224"/>
                    </a:lnTo>
                    <a:lnTo>
                      <a:pt x="4457" y="7953"/>
                    </a:lnTo>
                    <a:close/>
                    <a:moveTo>
                      <a:pt x="5780" y="7953"/>
                    </a:moveTo>
                    <a:lnTo>
                      <a:pt x="5780" y="8224"/>
                    </a:lnTo>
                    <a:lnTo>
                      <a:pt x="10237" y="8224"/>
                    </a:lnTo>
                    <a:lnTo>
                      <a:pt x="10237" y="7953"/>
                    </a:lnTo>
                    <a:close/>
                    <a:moveTo>
                      <a:pt x="0" y="8750"/>
                    </a:moveTo>
                    <a:lnTo>
                      <a:pt x="0" y="9021"/>
                    </a:lnTo>
                    <a:lnTo>
                      <a:pt x="4457" y="9021"/>
                    </a:lnTo>
                    <a:lnTo>
                      <a:pt x="4457" y="8750"/>
                    </a:lnTo>
                    <a:close/>
                    <a:moveTo>
                      <a:pt x="5780" y="8750"/>
                    </a:moveTo>
                    <a:lnTo>
                      <a:pt x="5780" y="9021"/>
                    </a:lnTo>
                    <a:lnTo>
                      <a:pt x="10237" y="9021"/>
                    </a:lnTo>
                    <a:lnTo>
                      <a:pt x="10237" y="8750"/>
                    </a:lnTo>
                    <a:close/>
                    <a:moveTo>
                      <a:pt x="0" y="9545"/>
                    </a:moveTo>
                    <a:lnTo>
                      <a:pt x="0" y="9816"/>
                    </a:lnTo>
                    <a:lnTo>
                      <a:pt x="4457" y="9816"/>
                    </a:lnTo>
                    <a:lnTo>
                      <a:pt x="4457" y="9545"/>
                    </a:lnTo>
                    <a:close/>
                    <a:moveTo>
                      <a:pt x="5780" y="9545"/>
                    </a:moveTo>
                    <a:lnTo>
                      <a:pt x="5780" y="9816"/>
                    </a:lnTo>
                    <a:lnTo>
                      <a:pt x="10237" y="9816"/>
                    </a:lnTo>
                    <a:lnTo>
                      <a:pt x="10237" y="9545"/>
                    </a:lnTo>
                    <a:close/>
                    <a:moveTo>
                      <a:pt x="0" y="10339"/>
                    </a:moveTo>
                    <a:lnTo>
                      <a:pt x="0" y="10610"/>
                    </a:lnTo>
                    <a:lnTo>
                      <a:pt x="4457" y="10610"/>
                    </a:lnTo>
                    <a:lnTo>
                      <a:pt x="4457" y="10339"/>
                    </a:lnTo>
                    <a:close/>
                    <a:moveTo>
                      <a:pt x="5780" y="10339"/>
                    </a:moveTo>
                    <a:lnTo>
                      <a:pt x="5780" y="10610"/>
                    </a:lnTo>
                    <a:lnTo>
                      <a:pt x="10237" y="10610"/>
                    </a:lnTo>
                    <a:lnTo>
                      <a:pt x="10237" y="10339"/>
                    </a:lnTo>
                    <a:close/>
                    <a:moveTo>
                      <a:pt x="0" y="11136"/>
                    </a:moveTo>
                    <a:lnTo>
                      <a:pt x="0" y="11407"/>
                    </a:lnTo>
                    <a:lnTo>
                      <a:pt x="4457" y="11407"/>
                    </a:lnTo>
                    <a:lnTo>
                      <a:pt x="4457" y="11136"/>
                    </a:lnTo>
                    <a:close/>
                    <a:moveTo>
                      <a:pt x="5780" y="11136"/>
                    </a:moveTo>
                    <a:lnTo>
                      <a:pt x="5780" y="11407"/>
                    </a:lnTo>
                    <a:lnTo>
                      <a:pt x="10237" y="11407"/>
                    </a:lnTo>
                    <a:lnTo>
                      <a:pt x="10237" y="11136"/>
                    </a:lnTo>
                    <a:close/>
                    <a:moveTo>
                      <a:pt x="0" y="11931"/>
                    </a:moveTo>
                    <a:lnTo>
                      <a:pt x="0" y="12201"/>
                    </a:lnTo>
                    <a:lnTo>
                      <a:pt x="4457" y="12201"/>
                    </a:lnTo>
                    <a:lnTo>
                      <a:pt x="4457" y="11931"/>
                    </a:lnTo>
                    <a:close/>
                    <a:moveTo>
                      <a:pt x="5780" y="11931"/>
                    </a:moveTo>
                    <a:lnTo>
                      <a:pt x="5780" y="12201"/>
                    </a:lnTo>
                    <a:lnTo>
                      <a:pt x="10237" y="12201"/>
                    </a:lnTo>
                    <a:lnTo>
                      <a:pt x="10237" y="11931"/>
                    </a:lnTo>
                    <a:close/>
                    <a:moveTo>
                      <a:pt x="0" y="12728"/>
                    </a:moveTo>
                    <a:lnTo>
                      <a:pt x="0" y="12998"/>
                    </a:lnTo>
                    <a:lnTo>
                      <a:pt x="4457" y="12998"/>
                    </a:lnTo>
                    <a:lnTo>
                      <a:pt x="4457" y="12728"/>
                    </a:lnTo>
                    <a:close/>
                    <a:moveTo>
                      <a:pt x="5780" y="12728"/>
                    </a:moveTo>
                    <a:lnTo>
                      <a:pt x="5780" y="12998"/>
                    </a:lnTo>
                    <a:lnTo>
                      <a:pt x="10237" y="12998"/>
                    </a:lnTo>
                    <a:lnTo>
                      <a:pt x="10237" y="12728"/>
                    </a:lnTo>
                    <a:close/>
                    <a:moveTo>
                      <a:pt x="0" y="13522"/>
                    </a:moveTo>
                    <a:lnTo>
                      <a:pt x="0" y="13793"/>
                    </a:lnTo>
                    <a:lnTo>
                      <a:pt x="4457" y="13793"/>
                    </a:lnTo>
                    <a:lnTo>
                      <a:pt x="4457" y="13522"/>
                    </a:lnTo>
                    <a:close/>
                    <a:moveTo>
                      <a:pt x="5780" y="13522"/>
                    </a:moveTo>
                    <a:lnTo>
                      <a:pt x="5780" y="13793"/>
                    </a:lnTo>
                    <a:lnTo>
                      <a:pt x="10237" y="13793"/>
                    </a:lnTo>
                    <a:lnTo>
                      <a:pt x="10237" y="13522"/>
                    </a:lnTo>
                    <a:close/>
                    <a:moveTo>
                      <a:pt x="0" y="14317"/>
                    </a:moveTo>
                    <a:lnTo>
                      <a:pt x="0" y="14587"/>
                    </a:lnTo>
                    <a:lnTo>
                      <a:pt x="4457" y="14587"/>
                    </a:lnTo>
                    <a:lnTo>
                      <a:pt x="4457" y="14317"/>
                    </a:lnTo>
                    <a:close/>
                    <a:moveTo>
                      <a:pt x="5780" y="14317"/>
                    </a:moveTo>
                    <a:lnTo>
                      <a:pt x="5780" y="14587"/>
                    </a:lnTo>
                    <a:lnTo>
                      <a:pt x="10237" y="14587"/>
                    </a:lnTo>
                    <a:lnTo>
                      <a:pt x="10237" y="14317"/>
                    </a:lnTo>
                    <a:close/>
                    <a:moveTo>
                      <a:pt x="0" y="15114"/>
                    </a:moveTo>
                    <a:lnTo>
                      <a:pt x="0" y="15384"/>
                    </a:lnTo>
                    <a:lnTo>
                      <a:pt x="4457" y="15384"/>
                    </a:lnTo>
                    <a:lnTo>
                      <a:pt x="4457" y="15114"/>
                    </a:lnTo>
                    <a:close/>
                    <a:moveTo>
                      <a:pt x="5780" y="15114"/>
                    </a:moveTo>
                    <a:lnTo>
                      <a:pt x="5780" y="15384"/>
                    </a:lnTo>
                    <a:lnTo>
                      <a:pt x="10237" y="15384"/>
                    </a:lnTo>
                    <a:lnTo>
                      <a:pt x="10237" y="15114"/>
                    </a:lnTo>
                    <a:close/>
                    <a:moveTo>
                      <a:pt x="0" y="15908"/>
                    </a:moveTo>
                    <a:lnTo>
                      <a:pt x="0" y="16179"/>
                    </a:lnTo>
                    <a:lnTo>
                      <a:pt x="4457" y="16179"/>
                    </a:lnTo>
                    <a:lnTo>
                      <a:pt x="4457" y="15908"/>
                    </a:lnTo>
                    <a:close/>
                    <a:moveTo>
                      <a:pt x="5780" y="15908"/>
                    </a:moveTo>
                    <a:lnTo>
                      <a:pt x="5780" y="16179"/>
                    </a:lnTo>
                    <a:lnTo>
                      <a:pt x="10237" y="16179"/>
                    </a:lnTo>
                    <a:lnTo>
                      <a:pt x="10237" y="15908"/>
                    </a:lnTo>
                    <a:close/>
                    <a:moveTo>
                      <a:pt x="0" y="16704"/>
                    </a:moveTo>
                    <a:lnTo>
                      <a:pt x="0" y="16974"/>
                    </a:lnTo>
                    <a:lnTo>
                      <a:pt x="4457" y="16974"/>
                    </a:lnTo>
                    <a:lnTo>
                      <a:pt x="4457" y="16704"/>
                    </a:lnTo>
                    <a:close/>
                    <a:moveTo>
                      <a:pt x="5780" y="16704"/>
                    </a:moveTo>
                    <a:lnTo>
                      <a:pt x="5780" y="16974"/>
                    </a:lnTo>
                    <a:lnTo>
                      <a:pt x="10237" y="16974"/>
                    </a:lnTo>
                    <a:lnTo>
                      <a:pt x="10237" y="16704"/>
                    </a:lnTo>
                    <a:close/>
                    <a:moveTo>
                      <a:pt x="0" y="17499"/>
                    </a:moveTo>
                    <a:lnTo>
                      <a:pt x="0" y="17770"/>
                    </a:lnTo>
                    <a:lnTo>
                      <a:pt x="4457" y="17770"/>
                    </a:lnTo>
                    <a:lnTo>
                      <a:pt x="4457" y="17499"/>
                    </a:lnTo>
                    <a:close/>
                    <a:moveTo>
                      <a:pt x="5780" y="17499"/>
                    </a:moveTo>
                    <a:lnTo>
                      <a:pt x="5780" y="17770"/>
                    </a:lnTo>
                    <a:lnTo>
                      <a:pt x="10237" y="17770"/>
                    </a:lnTo>
                    <a:lnTo>
                      <a:pt x="10237" y="17499"/>
                    </a:lnTo>
                    <a:close/>
                    <a:moveTo>
                      <a:pt x="0" y="18294"/>
                    </a:moveTo>
                    <a:lnTo>
                      <a:pt x="0" y="18564"/>
                    </a:lnTo>
                    <a:lnTo>
                      <a:pt x="4457" y="18564"/>
                    </a:lnTo>
                    <a:lnTo>
                      <a:pt x="4457" y="18294"/>
                    </a:lnTo>
                    <a:close/>
                    <a:moveTo>
                      <a:pt x="5780" y="18294"/>
                    </a:moveTo>
                    <a:lnTo>
                      <a:pt x="5780" y="18564"/>
                    </a:lnTo>
                    <a:lnTo>
                      <a:pt x="10237" y="18564"/>
                    </a:lnTo>
                    <a:lnTo>
                      <a:pt x="10237" y="18294"/>
                    </a:lnTo>
                    <a:close/>
                    <a:moveTo>
                      <a:pt x="0" y="19089"/>
                    </a:moveTo>
                    <a:lnTo>
                      <a:pt x="0" y="19360"/>
                    </a:lnTo>
                    <a:lnTo>
                      <a:pt x="4457" y="19360"/>
                    </a:lnTo>
                    <a:lnTo>
                      <a:pt x="4457" y="19089"/>
                    </a:lnTo>
                    <a:close/>
                    <a:moveTo>
                      <a:pt x="5780" y="19089"/>
                    </a:moveTo>
                    <a:lnTo>
                      <a:pt x="5780" y="19360"/>
                    </a:lnTo>
                    <a:lnTo>
                      <a:pt x="10237" y="19360"/>
                    </a:lnTo>
                    <a:lnTo>
                      <a:pt x="10237" y="19089"/>
                    </a:lnTo>
                    <a:close/>
                    <a:moveTo>
                      <a:pt x="0" y="19885"/>
                    </a:moveTo>
                    <a:lnTo>
                      <a:pt x="0" y="20156"/>
                    </a:lnTo>
                    <a:lnTo>
                      <a:pt x="4457" y="20156"/>
                    </a:lnTo>
                    <a:lnTo>
                      <a:pt x="4457" y="19885"/>
                    </a:lnTo>
                    <a:close/>
                    <a:moveTo>
                      <a:pt x="5780" y="19885"/>
                    </a:moveTo>
                    <a:lnTo>
                      <a:pt x="5780" y="20156"/>
                    </a:lnTo>
                    <a:lnTo>
                      <a:pt x="10237" y="20156"/>
                    </a:lnTo>
                    <a:lnTo>
                      <a:pt x="10237" y="19885"/>
                    </a:lnTo>
                    <a:close/>
                    <a:moveTo>
                      <a:pt x="0" y="20681"/>
                    </a:moveTo>
                    <a:lnTo>
                      <a:pt x="0" y="20952"/>
                    </a:lnTo>
                    <a:lnTo>
                      <a:pt x="4457" y="20952"/>
                    </a:lnTo>
                    <a:lnTo>
                      <a:pt x="4457" y="20681"/>
                    </a:lnTo>
                    <a:close/>
                    <a:moveTo>
                      <a:pt x="5780" y="20681"/>
                    </a:moveTo>
                    <a:lnTo>
                      <a:pt x="5780" y="20952"/>
                    </a:lnTo>
                    <a:lnTo>
                      <a:pt x="10237" y="20952"/>
                    </a:lnTo>
                    <a:lnTo>
                      <a:pt x="10237" y="20681"/>
                    </a:lnTo>
                    <a:close/>
                    <a:moveTo>
                      <a:pt x="0" y="21475"/>
                    </a:moveTo>
                    <a:lnTo>
                      <a:pt x="0" y="21746"/>
                    </a:lnTo>
                    <a:lnTo>
                      <a:pt x="4457" y="21746"/>
                    </a:lnTo>
                    <a:lnTo>
                      <a:pt x="4457" y="21475"/>
                    </a:lnTo>
                    <a:close/>
                    <a:moveTo>
                      <a:pt x="5780" y="21475"/>
                    </a:moveTo>
                    <a:lnTo>
                      <a:pt x="5780" y="21746"/>
                    </a:lnTo>
                    <a:lnTo>
                      <a:pt x="10237" y="21746"/>
                    </a:lnTo>
                    <a:lnTo>
                      <a:pt x="10237" y="21475"/>
                    </a:lnTo>
                    <a:close/>
                    <a:moveTo>
                      <a:pt x="0" y="22271"/>
                    </a:moveTo>
                    <a:lnTo>
                      <a:pt x="0" y="22542"/>
                    </a:lnTo>
                    <a:lnTo>
                      <a:pt x="4457" y="22542"/>
                    </a:lnTo>
                    <a:lnTo>
                      <a:pt x="4457" y="22271"/>
                    </a:lnTo>
                    <a:close/>
                    <a:moveTo>
                      <a:pt x="5780" y="22271"/>
                    </a:moveTo>
                    <a:lnTo>
                      <a:pt x="5780" y="22542"/>
                    </a:lnTo>
                    <a:lnTo>
                      <a:pt x="10237" y="22542"/>
                    </a:lnTo>
                    <a:lnTo>
                      <a:pt x="10237" y="22271"/>
                    </a:lnTo>
                    <a:close/>
                    <a:moveTo>
                      <a:pt x="0" y="23067"/>
                    </a:moveTo>
                    <a:lnTo>
                      <a:pt x="0" y="23337"/>
                    </a:lnTo>
                    <a:lnTo>
                      <a:pt x="4457" y="23337"/>
                    </a:lnTo>
                    <a:lnTo>
                      <a:pt x="4457" y="23067"/>
                    </a:lnTo>
                    <a:close/>
                    <a:moveTo>
                      <a:pt x="5780" y="23067"/>
                    </a:moveTo>
                    <a:lnTo>
                      <a:pt x="5780" y="23337"/>
                    </a:lnTo>
                    <a:lnTo>
                      <a:pt x="10237" y="23337"/>
                    </a:lnTo>
                    <a:lnTo>
                      <a:pt x="10237" y="23067"/>
                    </a:lnTo>
                    <a:close/>
                    <a:moveTo>
                      <a:pt x="0" y="23861"/>
                    </a:moveTo>
                    <a:lnTo>
                      <a:pt x="0" y="24132"/>
                    </a:lnTo>
                    <a:lnTo>
                      <a:pt x="4457" y="24132"/>
                    </a:lnTo>
                    <a:lnTo>
                      <a:pt x="4457" y="23861"/>
                    </a:lnTo>
                    <a:close/>
                    <a:moveTo>
                      <a:pt x="5780" y="23861"/>
                    </a:moveTo>
                    <a:lnTo>
                      <a:pt x="5780" y="24132"/>
                    </a:lnTo>
                    <a:lnTo>
                      <a:pt x="10237" y="24132"/>
                    </a:lnTo>
                    <a:lnTo>
                      <a:pt x="10237" y="23861"/>
                    </a:lnTo>
                    <a:close/>
                    <a:moveTo>
                      <a:pt x="0" y="24658"/>
                    </a:moveTo>
                    <a:lnTo>
                      <a:pt x="0" y="24929"/>
                    </a:lnTo>
                    <a:lnTo>
                      <a:pt x="4457" y="24929"/>
                    </a:lnTo>
                    <a:lnTo>
                      <a:pt x="4457" y="24658"/>
                    </a:lnTo>
                    <a:close/>
                    <a:moveTo>
                      <a:pt x="5780" y="24658"/>
                    </a:moveTo>
                    <a:lnTo>
                      <a:pt x="5780" y="24929"/>
                    </a:lnTo>
                    <a:lnTo>
                      <a:pt x="10237" y="24929"/>
                    </a:lnTo>
                    <a:lnTo>
                      <a:pt x="10237" y="24658"/>
                    </a:lnTo>
                    <a:close/>
                    <a:moveTo>
                      <a:pt x="0" y="25453"/>
                    </a:moveTo>
                    <a:lnTo>
                      <a:pt x="0" y="25723"/>
                    </a:lnTo>
                    <a:lnTo>
                      <a:pt x="4457" y="25723"/>
                    </a:lnTo>
                    <a:lnTo>
                      <a:pt x="4457" y="25453"/>
                    </a:lnTo>
                    <a:close/>
                    <a:moveTo>
                      <a:pt x="5780" y="25453"/>
                    </a:moveTo>
                    <a:lnTo>
                      <a:pt x="5780" y="25723"/>
                    </a:lnTo>
                    <a:lnTo>
                      <a:pt x="10237" y="25723"/>
                    </a:lnTo>
                    <a:lnTo>
                      <a:pt x="10237" y="25453"/>
                    </a:lnTo>
                    <a:close/>
                    <a:moveTo>
                      <a:pt x="0" y="26247"/>
                    </a:moveTo>
                    <a:lnTo>
                      <a:pt x="0" y="26518"/>
                    </a:lnTo>
                    <a:lnTo>
                      <a:pt x="4457" y="26518"/>
                    </a:lnTo>
                    <a:lnTo>
                      <a:pt x="4457" y="26247"/>
                    </a:lnTo>
                    <a:close/>
                    <a:moveTo>
                      <a:pt x="5780" y="26247"/>
                    </a:moveTo>
                    <a:lnTo>
                      <a:pt x="5780" y="26518"/>
                    </a:lnTo>
                    <a:lnTo>
                      <a:pt x="10237" y="26518"/>
                    </a:lnTo>
                    <a:lnTo>
                      <a:pt x="10237" y="26247"/>
                    </a:lnTo>
                    <a:close/>
                    <a:moveTo>
                      <a:pt x="0" y="27044"/>
                    </a:moveTo>
                    <a:lnTo>
                      <a:pt x="0" y="27315"/>
                    </a:lnTo>
                    <a:lnTo>
                      <a:pt x="4457" y="27315"/>
                    </a:lnTo>
                    <a:lnTo>
                      <a:pt x="4457" y="27044"/>
                    </a:lnTo>
                    <a:close/>
                    <a:moveTo>
                      <a:pt x="5780" y="27044"/>
                    </a:moveTo>
                    <a:lnTo>
                      <a:pt x="5780" y="27315"/>
                    </a:lnTo>
                    <a:lnTo>
                      <a:pt x="10237" y="27315"/>
                    </a:lnTo>
                    <a:lnTo>
                      <a:pt x="10237" y="27044"/>
                    </a:lnTo>
                    <a:close/>
                    <a:moveTo>
                      <a:pt x="0" y="27838"/>
                    </a:moveTo>
                    <a:lnTo>
                      <a:pt x="0" y="28109"/>
                    </a:lnTo>
                    <a:lnTo>
                      <a:pt x="4457" y="28109"/>
                    </a:lnTo>
                    <a:lnTo>
                      <a:pt x="4457" y="27838"/>
                    </a:lnTo>
                    <a:close/>
                    <a:moveTo>
                      <a:pt x="5780" y="27838"/>
                    </a:moveTo>
                    <a:lnTo>
                      <a:pt x="5780" y="28109"/>
                    </a:lnTo>
                    <a:lnTo>
                      <a:pt x="10237" y="28109"/>
                    </a:lnTo>
                    <a:lnTo>
                      <a:pt x="10237" y="27838"/>
                    </a:lnTo>
                    <a:close/>
                    <a:moveTo>
                      <a:pt x="0" y="28635"/>
                    </a:moveTo>
                    <a:lnTo>
                      <a:pt x="0" y="28906"/>
                    </a:lnTo>
                    <a:lnTo>
                      <a:pt x="4457" y="28906"/>
                    </a:lnTo>
                    <a:lnTo>
                      <a:pt x="4457" y="28635"/>
                    </a:lnTo>
                    <a:close/>
                    <a:moveTo>
                      <a:pt x="5780" y="28635"/>
                    </a:moveTo>
                    <a:lnTo>
                      <a:pt x="5780" y="28906"/>
                    </a:lnTo>
                    <a:lnTo>
                      <a:pt x="10237" y="28906"/>
                    </a:lnTo>
                    <a:lnTo>
                      <a:pt x="10237" y="28635"/>
                    </a:lnTo>
                    <a:close/>
                    <a:moveTo>
                      <a:pt x="0" y="29430"/>
                    </a:moveTo>
                    <a:lnTo>
                      <a:pt x="0" y="29701"/>
                    </a:lnTo>
                    <a:lnTo>
                      <a:pt x="4457" y="29701"/>
                    </a:lnTo>
                    <a:lnTo>
                      <a:pt x="4457" y="29430"/>
                    </a:lnTo>
                    <a:close/>
                    <a:moveTo>
                      <a:pt x="5780" y="29430"/>
                    </a:moveTo>
                    <a:lnTo>
                      <a:pt x="5780" y="29701"/>
                    </a:lnTo>
                    <a:lnTo>
                      <a:pt x="10237" y="29701"/>
                    </a:lnTo>
                    <a:lnTo>
                      <a:pt x="10237" y="29430"/>
                    </a:lnTo>
                    <a:close/>
                    <a:moveTo>
                      <a:pt x="0" y="30224"/>
                    </a:moveTo>
                    <a:lnTo>
                      <a:pt x="0" y="30495"/>
                    </a:lnTo>
                    <a:lnTo>
                      <a:pt x="4457" y="30495"/>
                    </a:lnTo>
                    <a:lnTo>
                      <a:pt x="4457" y="30224"/>
                    </a:lnTo>
                    <a:close/>
                    <a:moveTo>
                      <a:pt x="5780" y="30224"/>
                    </a:moveTo>
                    <a:lnTo>
                      <a:pt x="5780" y="30495"/>
                    </a:lnTo>
                    <a:lnTo>
                      <a:pt x="10237" y="30495"/>
                    </a:lnTo>
                    <a:lnTo>
                      <a:pt x="10237" y="30224"/>
                    </a:lnTo>
                    <a:close/>
                    <a:moveTo>
                      <a:pt x="0" y="31021"/>
                    </a:moveTo>
                    <a:lnTo>
                      <a:pt x="0" y="31292"/>
                    </a:lnTo>
                    <a:lnTo>
                      <a:pt x="4457" y="31292"/>
                    </a:lnTo>
                    <a:lnTo>
                      <a:pt x="4457" y="31021"/>
                    </a:lnTo>
                    <a:close/>
                    <a:moveTo>
                      <a:pt x="5780" y="31021"/>
                    </a:moveTo>
                    <a:lnTo>
                      <a:pt x="5780" y="31292"/>
                    </a:lnTo>
                    <a:lnTo>
                      <a:pt x="10237" y="31292"/>
                    </a:lnTo>
                    <a:lnTo>
                      <a:pt x="10237" y="31021"/>
                    </a:lnTo>
                    <a:close/>
                    <a:moveTo>
                      <a:pt x="0" y="31816"/>
                    </a:moveTo>
                    <a:lnTo>
                      <a:pt x="0" y="32086"/>
                    </a:lnTo>
                    <a:lnTo>
                      <a:pt x="4457" y="32086"/>
                    </a:lnTo>
                    <a:lnTo>
                      <a:pt x="4457" y="31816"/>
                    </a:lnTo>
                    <a:close/>
                    <a:moveTo>
                      <a:pt x="5780" y="31816"/>
                    </a:moveTo>
                    <a:lnTo>
                      <a:pt x="5780" y="32086"/>
                    </a:lnTo>
                    <a:lnTo>
                      <a:pt x="10237" y="32086"/>
                    </a:lnTo>
                    <a:lnTo>
                      <a:pt x="10237" y="31816"/>
                    </a:lnTo>
                    <a:close/>
                    <a:moveTo>
                      <a:pt x="0" y="32611"/>
                    </a:moveTo>
                    <a:lnTo>
                      <a:pt x="0" y="32882"/>
                    </a:lnTo>
                    <a:lnTo>
                      <a:pt x="4457" y="32882"/>
                    </a:lnTo>
                    <a:lnTo>
                      <a:pt x="4457" y="32611"/>
                    </a:lnTo>
                    <a:close/>
                    <a:moveTo>
                      <a:pt x="5780" y="32611"/>
                    </a:moveTo>
                    <a:lnTo>
                      <a:pt x="5780" y="32882"/>
                    </a:lnTo>
                    <a:lnTo>
                      <a:pt x="10237" y="32882"/>
                    </a:lnTo>
                    <a:lnTo>
                      <a:pt x="10237" y="32611"/>
                    </a:lnTo>
                    <a:close/>
                    <a:moveTo>
                      <a:pt x="0" y="33407"/>
                    </a:moveTo>
                    <a:lnTo>
                      <a:pt x="0" y="33678"/>
                    </a:lnTo>
                    <a:lnTo>
                      <a:pt x="4457" y="33678"/>
                    </a:lnTo>
                    <a:lnTo>
                      <a:pt x="4457" y="33407"/>
                    </a:lnTo>
                    <a:close/>
                    <a:moveTo>
                      <a:pt x="5780" y="33407"/>
                    </a:moveTo>
                    <a:lnTo>
                      <a:pt x="5780" y="33678"/>
                    </a:lnTo>
                    <a:lnTo>
                      <a:pt x="10237" y="33678"/>
                    </a:lnTo>
                    <a:lnTo>
                      <a:pt x="10237" y="33407"/>
                    </a:lnTo>
                    <a:close/>
                    <a:moveTo>
                      <a:pt x="0" y="34202"/>
                    </a:moveTo>
                    <a:lnTo>
                      <a:pt x="0" y="34472"/>
                    </a:lnTo>
                    <a:lnTo>
                      <a:pt x="4457" y="34472"/>
                    </a:lnTo>
                    <a:lnTo>
                      <a:pt x="4457" y="34202"/>
                    </a:lnTo>
                    <a:close/>
                    <a:moveTo>
                      <a:pt x="5780" y="34202"/>
                    </a:moveTo>
                    <a:lnTo>
                      <a:pt x="5780" y="34472"/>
                    </a:lnTo>
                    <a:lnTo>
                      <a:pt x="10237" y="34472"/>
                    </a:lnTo>
                    <a:lnTo>
                      <a:pt x="10237" y="34202"/>
                    </a:lnTo>
                    <a:close/>
                    <a:moveTo>
                      <a:pt x="0" y="34997"/>
                    </a:moveTo>
                    <a:lnTo>
                      <a:pt x="0" y="35268"/>
                    </a:lnTo>
                    <a:lnTo>
                      <a:pt x="4457" y="35268"/>
                    </a:lnTo>
                    <a:lnTo>
                      <a:pt x="4457" y="34997"/>
                    </a:lnTo>
                    <a:close/>
                    <a:moveTo>
                      <a:pt x="5780" y="34997"/>
                    </a:moveTo>
                    <a:lnTo>
                      <a:pt x="5780" y="35268"/>
                    </a:lnTo>
                    <a:lnTo>
                      <a:pt x="10237" y="35268"/>
                    </a:lnTo>
                    <a:lnTo>
                      <a:pt x="10237" y="34997"/>
                    </a:lnTo>
                    <a:close/>
                    <a:moveTo>
                      <a:pt x="0" y="35793"/>
                    </a:moveTo>
                    <a:lnTo>
                      <a:pt x="0" y="36064"/>
                    </a:lnTo>
                    <a:lnTo>
                      <a:pt x="4457" y="36064"/>
                    </a:lnTo>
                    <a:lnTo>
                      <a:pt x="4457" y="35793"/>
                    </a:lnTo>
                    <a:close/>
                    <a:moveTo>
                      <a:pt x="5780" y="35793"/>
                    </a:moveTo>
                    <a:lnTo>
                      <a:pt x="5780" y="36064"/>
                    </a:lnTo>
                    <a:lnTo>
                      <a:pt x="10237" y="36064"/>
                    </a:lnTo>
                    <a:lnTo>
                      <a:pt x="10237" y="35793"/>
                    </a:lnTo>
                    <a:close/>
                    <a:moveTo>
                      <a:pt x="0" y="36589"/>
                    </a:moveTo>
                    <a:lnTo>
                      <a:pt x="0" y="36859"/>
                    </a:lnTo>
                    <a:lnTo>
                      <a:pt x="4457" y="36859"/>
                    </a:lnTo>
                    <a:lnTo>
                      <a:pt x="4457" y="36589"/>
                    </a:lnTo>
                    <a:close/>
                    <a:moveTo>
                      <a:pt x="5780" y="36589"/>
                    </a:moveTo>
                    <a:lnTo>
                      <a:pt x="5780" y="36859"/>
                    </a:lnTo>
                    <a:lnTo>
                      <a:pt x="10237" y="36859"/>
                    </a:lnTo>
                    <a:lnTo>
                      <a:pt x="10237" y="36589"/>
                    </a:lnTo>
                    <a:close/>
                    <a:moveTo>
                      <a:pt x="0" y="37383"/>
                    </a:moveTo>
                    <a:lnTo>
                      <a:pt x="0" y="37654"/>
                    </a:lnTo>
                    <a:lnTo>
                      <a:pt x="4457" y="37654"/>
                    </a:lnTo>
                    <a:lnTo>
                      <a:pt x="4457" y="37383"/>
                    </a:lnTo>
                    <a:close/>
                    <a:moveTo>
                      <a:pt x="5780" y="37383"/>
                    </a:moveTo>
                    <a:lnTo>
                      <a:pt x="5780" y="37654"/>
                    </a:lnTo>
                    <a:lnTo>
                      <a:pt x="10237" y="37654"/>
                    </a:lnTo>
                    <a:lnTo>
                      <a:pt x="10237" y="37383"/>
                    </a:lnTo>
                    <a:close/>
                    <a:moveTo>
                      <a:pt x="0" y="38179"/>
                    </a:moveTo>
                    <a:lnTo>
                      <a:pt x="0" y="38449"/>
                    </a:lnTo>
                    <a:lnTo>
                      <a:pt x="4457" y="38449"/>
                    </a:lnTo>
                    <a:lnTo>
                      <a:pt x="4457" y="38179"/>
                    </a:lnTo>
                    <a:close/>
                    <a:moveTo>
                      <a:pt x="5780" y="38179"/>
                    </a:moveTo>
                    <a:lnTo>
                      <a:pt x="5780" y="38449"/>
                    </a:lnTo>
                    <a:lnTo>
                      <a:pt x="10237" y="38449"/>
                    </a:lnTo>
                    <a:lnTo>
                      <a:pt x="10237" y="38179"/>
                    </a:lnTo>
                    <a:close/>
                    <a:moveTo>
                      <a:pt x="0" y="38974"/>
                    </a:moveTo>
                    <a:lnTo>
                      <a:pt x="0" y="39245"/>
                    </a:lnTo>
                    <a:lnTo>
                      <a:pt x="4457" y="39245"/>
                    </a:lnTo>
                    <a:lnTo>
                      <a:pt x="4457" y="38974"/>
                    </a:lnTo>
                    <a:close/>
                    <a:moveTo>
                      <a:pt x="5780" y="38974"/>
                    </a:moveTo>
                    <a:lnTo>
                      <a:pt x="5780" y="39245"/>
                    </a:lnTo>
                    <a:lnTo>
                      <a:pt x="10237" y="39245"/>
                    </a:lnTo>
                    <a:lnTo>
                      <a:pt x="10237" y="38974"/>
                    </a:lnTo>
                    <a:close/>
                    <a:moveTo>
                      <a:pt x="0" y="39769"/>
                    </a:moveTo>
                    <a:lnTo>
                      <a:pt x="0" y="40040"/>
                    </a:lnTo>
                    <a:lnTo>
                      <a:pt x="4457" y="40040"/>
                    </a:lnTo>
                    <a:lnTo>
                      <a:pt x="4457" y="39769"/>
                    </a:lnTo>
                    <a:close/>
                    <a:moveTo>
                      <a:pt x="5780" y="39769"/>
                    </a:moveTo>
                    <a:lnTo>
                      <a:pt x="5780" y="40040"/>
                    </a:lnTo>
                    <a:lnTo>
                      <a:pt x="10237" y="40040"/>
                    </a:lnTo>
                    <a:lnTo>
                      <a:pt x="10237" y="39769"/>
                    </a:lnTo>
                    <a:close/>
                    <a:moveTo>
                      <a:pt x="0" y="40566"/>
                    </a:moveTo>
                    <a:lnTo>
                      <a:pt x="0" y="40837"/>
                    </a:lnTo>
                    <a:lnTo>
                      <a:pt x="4457" y="40837"/>
                    </a:lnTo>
                    <a:lnTo>
                      <a:pt x="4457" y="40566"/>
                    </a:lnTo>
                    <a:close/>
                    <a:moveTo>
                      <a:pt x="5780" y="40566"/>
                    </a:moveTo>
                    <a:lnTo>
                      <a:pt x="5780" y="40837"/>
                    </a:lnTo>
                    <a:lnTo>
                      <a:pt x="10237" y="40837"/>
                    </a:lnTo>
                    <a:lnTo>
                      <a:pt x="10237" y="40566"/>
                    </a:lnTo>
                    <a:close/>
                    <a:moveTo>
                      <a:pt x="0" y="41360"/>
                    </a:moveTo>
                    <a:lnTo>
                      <a:pt x="0" y="41631"/>
                    </a:lnTo>
                    <a:lnTo>
                      <a:pt x="4457" y="41631"/>
                    </a:lnTo>
                    <a:lnTo>
                      <a:pt x="4457" y="41360"/>
                    </a:lnTo>
                    <a:close/>
                    <a:moveTo>
                      <a:pt x="5780" y="41360"/>
                    </a:moveTo>
                    <a:lnTo>
                      <a:pt x="5780" y="41631"/>
                    </a:lnTo>
                    <a:lnTo>
                      <a:pt x="10237" y="41631"/>
                    </a:lnTo>
                    <a:lnTo>
                      <a:pt x="10237" y="41360"/>
                    </a:lnTo>
                    <a:close/>
                    <a:moveTo>
                      <a:pt x="0" y="42155"/>
                    </a:moveTo>
                    <a:lnTo>
                      <a:pt x="0" y="42425"/>
                    </a:lnTo>
                    <a:lnTo>
                      <a:pt x="4457" y="42425"/>
                    </a:lnTo>
                    <a:lnTo>
                      <a:pt x="4457" y="42155"/>
                    </a:lnTo>
                    <a:close/>
                    <a:moveTo>
                      <a:pt x="5780" y="42155"/>
                    </a:moveTo>
                    <a:lnTo>
                      <a:pt x="5780" y="42425"/>
                    </a:lnTo>
                    <a:lnTo>
                      <a:pt x="10237" y="42425"/>
                    </a:lnTo>
                    <a:lnTo>
                      <a:pt x="10237" y="42155"/>
                    </a:lnTo>
                    <a:close/>
                    <a:moveTo>
                      <a:pt x="0" y="42952"/>
                    </a:moveTo>
                    <a:lnTo>
                      <a:pt x="0" y="43222"/>
                    </a:lnTo>
                    <a:lnTo>
                      <a:pt x="4457" y="43222"/>
                    </a:lnTo>
                    <a:lnTo>
                      <a:pt x="4457" y="42952"/>
                    </a:lnTo>
                    <a:close/>
                    <a:moveTo>
                      <a:pt x="5780" y="42952"/>
                    </a:moveTo>
                    <a:lnTo>
                      <a:pt x="5780" y="43222"/>
                    </a:lnTo>
                    <a:lnTo>
                      <a:pt x="10237" y="43222"/>
                    </a:lnTo>
                    <a:lnTo>
                      <a:pt x="10237" y="42952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9" name="Google Shape;3979;p22"/>
              <p:cNvSpPr/>
              <p:nvPr/>
            </p:nvSpPr>
            <p:spPr>
              <a:xfrm>
                <a:off x="6099550" y="4274025"/>
                <a:ext cx="307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230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1230" y="285"/>
                    </a:lnTo>
                    <a:lnTo>
                      <a:pt x="1230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0" name="Google Shape;3980;p22"/>
              <p:cNvSpPr/>
              <p:nvPr/>
            </p:nvSpPr>
            <p:spPr>
              <a:xfrm>
                <a:off x="6160075" y="4274025"/>
                <a:ext cx="97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389" y="285"/>
                    </a:lnTo>
                    <a:lnTo>
                      <a:pt x="389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1" name="Google Shape;3981;p22"/>
              <p:cNvSpPr/>
              <p:nvPr/>
            </p:nvSpPr>
            <p:spPr>
              <a:xfrm>
                <a:off x="5965100" y="4035400"/>
                <a:ext cx="97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388" y="285"/>
                    </a:lnTo>
                    <a:lnTo>
                      <a:pt x="388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2" name="Google Shape;3982;p22"/>
              <p:cNvSpPr/>
              <p:nvPr/>
            </p:nvSpPr>
            <p:spPr>
              <a:xfrm>
                <a:off x="6180475" y="4274025"/>
                <a:ext cx="55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221" y="285"/>
                    </a:lnTo>
                    <a:lnTo>
                      <a:pt x="221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3" name="Google Shape;3983;p22"/>
              <p:cNvSpPr/>
              <p:nvPr/>
            </p:nvSpPr>
            <p:spPr>
              <a:xfrm>
                <a:off x="5979950" y="4035400"/>
                <a:ext cx="55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221" y="285"/>
                    </a:lnTo>
                    <a:lnTo>
                      <a:pt x="221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4" name="Google Shape;3984;p22"/>
              <p:cNvSpPr/>
              <p:nvPr/>
            </p:nvSpPr>
            <p:spPr>
              <a:xfrm>
                <a:off x="5980825" y="4711500"/>
                <a:ext cx="97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389" y="285"/>
                    </a:lnTo>
                    <a:lnTo>
                      <a:pt x="389" y="1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5" name="Google Shape;3985;p22"/>
              <p:cNvSpPr/>
              <p:nvPr/>
            </p:nvSpPr>
            <p:spPr>
              <a:xfrm>
                <a:off x="5995725" y="4711500"/>
                <a:ext cx="55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221" y="285"/>
                    </a:lnTo>
                    <a:lnTo>
                      <a:pt x="221" y="1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6" name="Google Shape;3986;p22"/>
              <p:cNvSpPr/>
              <p:nvPr/>
            </p:nvSpPr>
            <p:spPr>
              <a:xfrm>
                <a:off x="6120875" y="4671725"/>
                <a:ext cx="2992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1197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1196" y="285"/>
                    </a:lnTo>
                    <a:lnTo>
                      <a:pt x="1196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7" name="Google Shape;3987;p22"/>
              <p:cNvSpPr/>
              <p:nvPr/>
            </p:nvSpPr>
            <p:spPr>
              <a:xfrm>
                <a:off x="6008550" y="4313800"/>
                <a:ext cx="299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198" h="286" extrusionOk="0">
                    <a:moveTo>
                      <a:pt x="1" y="1"/>
                    </a:moveTo>
                    <a:lnTo>
                      <a:pt x="1" y="286"/>
                    </a:lnTo>
                    <a:lnTo>
                      <a:pt x="1197" y="286"/>
                    </a:lnTo>
                    <a:lnTo>
                      <a:pt x="1197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8" name="Google Shape;3988;p22"/>
              <p:cNvSpPr/>
              <p:nvPr/>
            </p:nvSpPr>
            <p:spPr>
              <a:xfrm>
                <a:off x="6085900" y="4035400"/>
                <a:ext cx="900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360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359" y="285"/>
                    </a:lnTo>
                    <a:lnTo>
                      <a:pt x="359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9" name="Google Shape;3989;p22"/>
              <p:cNvSpPr/>
              <p:nvPr/>
            </p:nvSpPr>
            <p:spPr>
              <a:xfrm>
                <a:off x="6156125" y="4075200"/>
                <a:ext cx="61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246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246" y="285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0" name="Google Shape;3990;p22"/>
              <p:cNvSpPr/>
              <p:nvPr/>
            </p:nvSpPr>
            <p:spPr>
              <a:xfrm>
                <a:off x="6120575" y="4075200"/>
                <a:ext cx="2220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888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887" y="285"/>
                    </a:lnTo>
                    <a:lnTo>
                      <a:pt x="887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1" name="Google Shape;3991;p22"/>
              <p:cNvSpPr/>
              <p:nvPr/>
            </p:nvSpPr>
            <p:spPr>
              <a:xfrm>
                <a:off x="5993800" y="4075200"/>
                <a:ext cx="102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410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410" y="285"/>
                    </a:lnTo>
                    <a:lnTo>
                      <a:pt x="410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2" name="Google Shape;3992;p22"/>
              <p:cNvSpPr/>
              <p:nvPr/>
            </p:nvSpPr>
            <p:spPr>
              <a:xfrm>
                <a:off x="6022350" y="4214375"/>
                <a:ext cx="237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950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950" y="285"/>
                    </a:lnTo>
                    <a:lnTo>
                      <a:pt x="950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3" name="Google Shape;3993;p22"/>
              <p:cNvSpPr/>
              <p:nvPr/>
            </p:nvSpPr>
            <p:spPr>
              <a:xfrm>
                <a:off x="5962975" y="4492750"/>
                <a:ext cx="3400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360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1359" y="285"/>
                    </a:lnTo>
                    <a:lnTo>
                      <a:pt x="1359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4" name="Google Shape;3994;p22"/>
              <p:cNvSpPr/>
              <p:nvPr/>
            </p:nvSpPr>
            <p:spPr>
              <a:xfrm>
                <a:off x="6014250" y="4114925"/>
                <a:ext cx="970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388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387" y="285"/>
                    </a:lnTo>
                    <a:lnTo>
                      <a:pt x="387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5" name="Google Shape;3995;p22"/>
              <p:cNvSpPr/>
              <p:nvPr/>
            </p:nvSpPr>
            <p:spPr>
              <a:xfrm>
                <a:off x="6175600" y="4174600"/>
                <a:ext cx="552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221" y="285"/>
                    </a:lnTo>
                    <a:lnTo>
                      <a:pt x="221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6" name="Google Shape;3996;p22"/>
              <p:cNvSpPr/>
              <p:nvPr/>
            </p:nvSpPr>
            <p:spPr>
              <a:xfrm>
                <a:off x="6175600" y="4373450"/>
                <a:ext cx="970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387" y="285"/>
                    </a:lnTo>
                    <a:lnTo>
                      <a:pt x="387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7" name="Google Shape;3997;p22"/>
              <p:cNvSpPr/>
              <p:nvPr/>
            </p:nvSpPr>
            <p:spPr>
              <a:xfrm>
                <a:off x="6144750" y="4472900"/>
                <a:ext cx="970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388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387" y="285"/>
                    </a:lnTo>
                    <a:lnTo>
                      <a:pt x="387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8" name="Google Shape;3998;p22"/>
              <p:cNvSpPr/>
              <p:nvPr/>
            </p:nvSpPr>
            <p:spPr>
              <a:xfrm>
                <a:off x="6021050" y="4452975"/>
                <a:ext cx="97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390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390" y="285"/>
                    </a:lnTo>
                    <a:lnTo>
                      <a:pt x="390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9" name="Google Shape;3999;p22"/>
              <p:cNvSpPr/>
              <p:nvPr/>
            </p:nvSpPr>
            <p:spPr>
              <a:xfrm>
                <a:off x="6008350" y="4452975"/>
                <a:ext cx="552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220" y="285"/>
                    </a:lnTo>
                    <a:lnTo>
                      <a:pt x="220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0" name="Google Shape;4000;p22"/>
              <p:cNvSpPr/>
              <p:nvPr/>
            </p:nvSpPr>
            <p:spPr>
              <a:xfrm>
                <a:off x="6172825" y="4433100"/>
                <a:ext cx="55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221" y="285"/>
                    </a:lnTo>
                    <a:lnTo>
                      <a:pt x="221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1" name="Google Shape;4001;p22"/>
              <p:cNvSpPr/>
              <p:nvPr/>
            </p:nvSpPr>
            <p:spPr>
              <a:xfrm>
                <a:off x="6008525" y="4214375"/>
                <a:ext cx="97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390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390" y="285"/>
                    </a:lnTo>
                    <a:lnTo>
                      <a:pt x="390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2" name="Google Shape;4002;p22"/>
              <p:cNvSpPr/>
              <p:nvPr/>
            </p:nvSpPr>
            <p:spPr>
              <a:xfrm>
                <a:off x="6143025" y="4333675"/>
                <a:ext cx="970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388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387" y="285"/>
                    </a:lnTo>
                    <a:lnTo>
                      <a:pt x="387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3" name="Google Shape;4003;p22"/>
              <p:cNvSpPr/>
              <p:nvPr/>
            </p:nvSpPr>
            <p:spPr>
              <a:xfrm>
                <a:off x="6045975" y="4572300"/>
                <a:ext cx="97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86" extrusionOk="0">
                    <a:moveTo>
                      <a:pt x="1" y="0"/>
                    </a:moveTo>
                    <a:lnTo>
                      <a:pt x="1" y="286"/>
                    </a:lnTo>
                    <a:lnTo>
                      <a:pt x="389" y="286"/>
                    </a:lnTo>
                    <a:lnTo>
                      <a:pt x="389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4" name="Google Shape;4004;p22"/>
              <p:cNvSpPr/>
              <p:nvPr/>
            </p:nvSpPr>
            <p:spPr>
              <a:xfrm>
                <a:off x="6130300" y="4333675"/>
                <a:ext cx="55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221" y="285"/>
                    </a:lnTo>
                    <a:lnTo>
                      <a:pt x="221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5" name="Google Shape;4005;p22"/>
              <p:cNvSpPr/>
              <p:nvPr/>
            </p:nvSpPr>
            <p:spPr>
              <a:xfrm>
                <a:off x="6029125" y="4114925"/>
                <a:ext cx="552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220" y="285"/>
                    </a:lnTo>
                    <a:lnTo>
                      <a:pt x="220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6" name="Google Shape;4006;p22"/>
              <p:cNvSpPr/>
              <p:nvPr/>
            </p:nvSpPr>
            <p:spPr>
              <a:xfrm>
                <a:off x="6130300" y="4221000"/>
                <a:ext cx="55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221" y="285"/>
                    </a:lnTo>
                    <a:lnTo>
                      <a:pt x="221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7" name="Google Shape;4007;p22"/>
              <p:cNvSpPr/>
              <p:nvPr/>
            </p:nvSpPr>
            <p:spPr>
              <a:xfrm>
                <a:off x="5963300" y="4174600"/>
                <a:ext cx="2992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1197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1197" y="285"/>
                    </a:lnTo>
                    <a:lnTo>
                      <a:pt x="1197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8" name="Google Shape;4008;p22"/>
              <p:cNvSpPr/>
              <p:nvPr/>
            </p:nvSpPr>
            <p:spPr>
              <a:xfrm>
                <a:off x="6099550" y="4472900"/>
                <a:ext cx="2992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1197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1197" y="285"/>
                    </a:lnTo>
                    <a:lnTo>
                      <a:pt x="1197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9" name="Google Shape;4009;p22"/>
              <p:cNvSpPr/>
              <p:nvPr/>
            </p:nvSpPr>
            <p:spPr>
              <a:xfrm>
                <a:off x="6158125" y="4127325"/>
                <a:ext cx="900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360" y="285"/>
                    </a:lnTo>
                    <a:lnTo>
                      <a:pt x="360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0" name="Google Shape;4010;p22"/>
              <p:cNvSpPr/>
              <p:nvPr/>
            </p:nvSpPr>
            <p:spPr>
              <a:xfrm>
                <a:off x="5977025" y="4870575"/>
                <a:ext cx="307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230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1229" y="285"/>
                    </a:lnTo>
                    <a:lnTo>
                      <a:pt x="1229" y="1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1" name="Google Shape;4011;p22"/>
              <p:cNvSpPr/>
              <p:nvPr/>
            </p:nvSpPr>
            <p:spPr>
              <a:xfrm>
                <a:off x="6037550" y="4870575"/>
                <a:ext cx="970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387" y="285"/>
                    </a:lnTo>
                    <a:lnTo>
                      <a:pt x="387" y="1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2" name="Google Shape;4012;p22"/>
              <p:cNvSpPr/>
              <p:nvPr/>
            </p:nvSpPr>
            <p:spPr>
              <a:xfrm>
                <a:off x="6057925" y="4870575"/>
                <a:ext cx="55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220" y="285"/>
                    </a:lnTo>
                    <a:lnTo>
                      <a:pt x="220" y="1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3" name="Google Shape;4013;p22"/>
              <p:cNvSpPr/>
              <p:nvPr/>
            </p:nvSpPr>
            <p:spPr>
              <a:xfrm>
                <a:off x="6120875" y="5109175"/>
                <a:ext cx="2992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1197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1196" y="285"/>
                    </a:lnTo>
                    <a:lnTo>
                      <a:pt x="1196" y="0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4" name="Google Shape;4014;p22"/>
              <p:cNvSpPr/>
              <p:nvPr/>
            </p:nvSpPr>
            <p:spPr>
              <a:xfrm>
                <a:off x="5963325" y="4631925"/>
                <a:ext cx="90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287" extrusionOk="0">
                    <a:moveTo>
                      <a:pt x="1" y="1"/>
                    </a:moveTo>
                    <a:lnTo>
                      <a:pt x="1" y="287"/>
                    </a:lnTo>
                    <a:lnTo>
                      <a:pt x="360" y="287"/>
                    </a:lnTo>
                    <a:lnTo>
                      <a:pt x="360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5" name="Google Shape;4015;p22"/>
              <p:cNvSpPr/>
              <p:nvPr/>
            </p:nvSpPr>
            <p:spPr>
              <a:xfrm>
                <a:off x="6033625" y="4671725"/>
                <a:ext cx="61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246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246" y="285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6" name="Google Shape;4016;p22"/>
              <p:cNvSpPr/>
              <p:nvPr/>
            </p:nvSpPr>
            <p:spPr>
              <a:xfrm>
                <a:off x="5998050" y="4671725"/>
                <a:ext cx="2222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889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888" y="285"/>
                    </a:lnTo>
                    <a:lnTo>
                      <a:pt x="888" y="0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7" name="Google Shape;4017;p22"/>
              <p:cNvSpPr/>
              <p:nvPr/>
            </p:nvSpPr>
            <p:spPr>
              <a:xfrm>
                <a:off x="6053075" y="4969975"/>
                <a:ext cx="975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90" h="287" extrusionOk="0">
                    <a:moveTo>
                      <a:pt x="0" y="1"/>
                    </a:moveTo>
                    <a:lnTo>
                      <a:pt x="0" y="287"/>
                    </a:lnTo>
                    <a:lnTo>
                      <a:pt x="389" y="287"/>
                    </a:lnTo>
                    <a:lnTo>
                      <a:pt x="389" y="1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8" name="Google Shape;4018;p22"/>
              <p:cNvSpPr/>
              <p:nvPr/>
            </p:nvSpPr>
            <p:spPr>
              <a:xfrm>
                <a:off x="6022200" y="5069425"/>
                <a:ext cx="970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388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388" y="285"/>
                    </a:lnTo>
                    <a:lnTo>
                      <a:pt x="388" y="0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9" name="Google Shape;4019;p22"/>
              <p:cNvSpPr/>
              <p:nvPr/>
            </p:nvSpPr>
            <p:spPr>
              <a:xfrm>
                <a:off x="6050325" y="5029625"/>
                <a:ext cx="55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221" y="285"/>
                    </a:lnTo>
                    <a:lnTo>
                      <a:pt x="221" y="1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0" name="Google Shape;4020;p22"/>
              <p:cNvSpPr/>
              <p:nvPr/>
            </p:nvSpPr>
            <p:spPr>
              <a:xfrm>
                <a:off x="6020500" y="4930200"/>
                <a:ext cx="97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88" h="287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388" y="286"/>
                    </a:lnTo>
                    <a:lnTo>
                      <a:pt x="388" y="0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1" name="Google Shape;4021;p22"/>
              <p:cNvSpPr/>
              <p:nvPr/>
            </p:nvSpPr>
            <p:spPr>
              <a:xfrm>
                <a:off x="6007750" y="4930200"/>
                <a:ext cx="552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87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221" y="286"/>
                    </a:lnTo>
                    <a:lnTo>
                      <a:pt x="221" y="0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2" name="Google Shape;4022;p22"/>
              <p:cNvSpPr/>
              <p:nvPr/>
            </p:nvSpPr>
            <p:spPr>
              <a:xfrm>
                <a:off x="6007750" y="4817550"/>
                <a:ext cx="552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221" y="285"/>
                    </a:lnTo>
                    <a:lnTo>
                      <a:pt x="221" y="0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3" name="Google Shape;4023;p22"/>
              <p:cNvSpPr/>
              <p:nvPr/>
            </p:nvSpPr>
            <p:spPr>
              <a:xfrm>
                <a:off x="5977025" y="5069425"/>
                <a:ext cx="2992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1197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1197" y="285"/>
                    </a:lnTo>
                    <a:lnTo>
                      <a:pt x="1197" y="0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4" name="Google Shape;4024;p22"/>
              <p:cNvSpPr/>
              <p:nvPr/>
            </p:nvSpPr>
            <p:spPr>
              <a:xfrm>
                <a:off x="6035600" y="4723850"/>
                <a:ext cx="900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359" y="285"/>
                    </a:lnTo>
                    <a:lnTo>
                      <a:pt x="359" y="0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5" name="Google Shape;4025;p22"/>
              <p:cNvSpPr/>
              <p:nvPr/>
            </p:nvSpPr>
            <p:spPr>
              <a:xfrm>
                <a:off x="6013375" y="4373450"/>
                <a:ext cx="6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246" y="285"/>
                    </a:lnTo>
                    <a:lnTo>
                      <a:pt x="246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6" name="Google Shape;4026;p22"/>
              <p:cNvSpPr/>
              <p:nvPr/>
            </p:nvSpPr>
            <p:spPr>
              <a:xfrm>
                <a:off x="5977850" y="4373450"/>
                <a:ext cx="2220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888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888" y="285"/>
                    </a:lnTo>
                    <a:lnTo>
                      <a:pt x="888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7" name="Google Shape;4027;p22"/>
              <p:cNvSpPr/>
              <p:nvPr/>
            </p:nvSpPr>
            <p:spPr>
              <a:xfrm>
                <a:off x="5962325" y="4254125"/>
                <a:ext cx="221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886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886" y="285"/>
                    </a:lnTo>
                    <a:lnTo>
                      <a:pt x="886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8" name="Google Shape;4028;p22"/>
              <p:cNvSpPr/>
              <p:nvPr/>
            </p:nvSpPr>
            <p:spPr>
              <a:xfrm>
                <a:off x="6014825" y="4572300"/>
                <a:ext cx="222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889" h="286" extrusionOk="0">
                    <a:moveTo>
                      <a:pt x="1" y="0"/>
                    </a:moveTo>
                    <a:lnTo>
                      <a:pt x="1" y="286"/>
                    </a:lnTo>
                    <a:lnTo>
                      <a:pt x="888" y="286"/>
                    </a:lnTo>
                    <a:lnTo>
                      <a:pt x="888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9" name="Google Shape;4029;p22"/>
              <p:cNvSpPr/>
              <p:nvPr/>
            </p:nvSpPr>
            <p:spPr>
              <a:xfrm>
                <a:off x="6029125" y="4373450"/>
                <a:ext cx="102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409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408" y="285"/>
                    </a:lnTo>
                    <a:lnTo>
                      <a:pt x="408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0" name="Google Shape;4030;p22"/>
              <p:cNvSpPr/>
              <p:nvPr/>
            </p:nvSpPr>
            <p:spPr>
              <a:xfrm>
                <a:off x="6123225" y="4711500"/>
                <a:ext cx="97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388" y="285"/>
                    </a:lnTo>
                    <a:lnTo>
                      <a:pt x="388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1" name="Google Shape;4031;p22"/>
              <p:cNvSpPr/>
              <p:nvPr/>
            </p:nvSpPr>
            <p:spPr>
              <a:xfrm>
                <a:off x="6138050" y="4711500"/>
                <a:ext cx="55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221" y="285"/>
                    </a:lnTo>
                    <a:lnTo>
                      <a:pt x="221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2" name="Google Shape;4032;p22"/>
              <p:cNvSpPr/>
              <p:nvPr/>
            </p:nvSpPr>
            <p:spPr>
              <a:xfrm>
                <a:off x="6166700" y="4989875"/>
                <a:ext cx="2992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1197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1196" y="285"/>
                    </a:lnTo>
                    <a:lnTo>
                      <a:pt x="1196" y="0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3" name="Google Shape;4033;p22"/>
              <p:cNvSpPr/>
              <p:nvPr/>
            </p:nvSpPr>
            <p:spPr>
              <a:xfrm>
                <a:off x="6151900" y="4751225"/>
                <a:ext cx="1025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410" h="287" extrusionOk="0">
                    <a:moveTo>
                      <a:pt x="1" y="1"/>
                    </a:moveTo>
                    <a:lnTo>
                      <a:pt x="1" y="286"/>
                    </a:lnTo>
                    <a:lnTo>
                      <a:pt x="410" y="286"/>
                    </a:lnTo>
                    <a:lnTo>
                      <a:pt x="410" y="1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4" name="Google Shape;4034;p22"/>
              <p:cNvSpPr/>
              <p:nvPr/>
            </p:nvSpPr>
            <p:spPr>
              <a:xfrm>
                <a:off x="6163175" y="4890450"/>
                <a:ext cx="237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950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950" y="285"/>
                    </a:lnTo>
                    <a:lnTo>
                      <a:pt x="950" y="0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5" name="Google Shape;4035;p22"/>
              <p:cNvSpPr/>
              <p:nvPr/>
            </p:nvSpPr>
            <p:spPr>
              <a:xfrm>
                <a:off x="6139750" y="4810925"/>
                <a:ext cx="97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390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390" y="285"/>
                    </a:lnTo>
                    <a:lnTo>
                      <a:pt x="390" y="1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6" name="Google Shape;4036;p22"/>
              <p:cNvSpPr/>
              <p:nvPr/>
            </p:nvSpPr>
            <p:spPr>
              <a:xfrm>
                <a:off x="6127025" y="4810925"/>
                <a:ext cx="55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221" y="285"/>
                    </a:lnTo>
                    <a:lnTo>
                      <a:pt x="221" y="1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7" name="Google Shape;4037;p22"/>
              <p:cNvSpPr/>
              <p:nvPr/>
            </p:nvSpPr>
            <p:spPr>
              <a:xfrm>
                <a:off x="6149325" y="4890450"/>
                <a:ext cx="96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387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387" y="285"/>
                    </a:lnTo>
                    <a:lnTo>
                      <a:pt x="387" y="0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8" name="Google Shape;4038;p22"/>
              <p:cNvSpPr/>
              <p:nvPr/>
            </p:nvSpPr>
            <p:spPr>
              <a:xfrm>
                <a:off x="6154675" y="4810925"/>
                <a:ext cx="55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221" y="285"/>
                    </a:lnTo>
                    <a:lnTo>
                      <a:pt x="221" y="1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9" name="Google Shape;4039;p22"/>
              <p:cNvSpPr/>
              <p:nvPr/>
            </p:nvSpPr>
            <p:spPr>
              <a:xfrm>
                <a:off x="6121400" y="4850650"/>
                <a:ext cx="299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197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1197" y="285"/>
                    </a:lnTo>
                    <a:lnTo>
                      <a:pt x="1197" y="1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0" name="Google Shape;4040;p22"/>
              <p:cNvSpPr/>
              <p:nvPr/>
            </p:nvSpPr>
            <p:spPr>
              <a:xfrm>
                <a:off x="6171500" y="5049500"/>
                <a:ext cx="6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86" extrusionOk="0">
                    <a:moveTo>
                      <a:pt x="1" y="0"/>
                    </a:moveTo>
                    <a:lnTo>
                      <a:pt x="1" y="286"/>
                    </a:lnTo>
                    <a:lnTo>
                      <a:pt x="246" y="286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1" name="Google Shape;4041;p22"/>
              <p:cNvSpPr/>
              <p:nvPr/>
            </p:nvSpPr>
            <p:spPr>
              <a:xfrm>
                <a:off x="6135975" y="5049500"/>
                <a:ext cx="22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887" h="286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887" y="286"/>
                    </a:lnTo>
                    <a:lnTo>
                      <a:pt x="887" y="0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2" name="Google Shape;4042;p22"/>
              <p:cNvSpPr/>
              <p:nvPr/>
            </p:nvSpPr>
            <p:spPr>
              <a:xfrm>
                <a:off x="6120425" y="4930200"/>
                <a:ext cx="22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887" h="287" extrusionOk="0">
                    <a:moveTo>
                      <a:pt x="1" y="0"/>
                    </a:moveTo>
                    <a:lnTo>
                      <a:pt x="1" y="286"/>
                    </a:lnTo>
                    <a:lnTo>
                      <a:pt x="887" y="286"/>
                    </a:lnTo>
                    <a:lnTo>
                      <a:pt x="887" y="0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3" name="Google Shape;4043;p22"/>
              <p:cNvSpPr/>
              <p:nvPr/>
            </p:nvSpPr>
            <p:spPr>
              <a:xfrm>
                <a:off x="5961000" y="4989875"/>
                <a:ext cx="1022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409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409" y="285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rgbClr val="FFC1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4" name="Google Shape;4044;p22"/>
              <p:cNvSpPr/>
              <p:nvPr/>
            </p:nvSpPr>
            <p:spPr>
              <a:xfrm>
                <a:off x="6073875" y="4221300"/>
                <a:ext cx="158325" cy="922175"/>
              </a:xfrm>
              <a:custGeom>
                <a:avLst/>
                <a:gdLst/>
                <a:ahLst/>
                <a:cxnLst/>
                <a:rect l="l" t="t" r="r" b="b"/>
                <a:pathLst>
                  <a:path w="6333" h="36887" extrusionOk="0">
                    <a:moveTo>
                      <a:pt x="0" y="1"/>
                    </a:moveTo>
                    <a:lnTo>
                      <a:pt x="0" y="36886"/>
                    </a:lnTo>
                    <a:lnTo>
                      <a:pt x="6332" y="36886"/>
                    </a:lnTo>
                    <a:lnTo>
                      <a:pt x="6332" y="1"/>
                    </a:ln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0"/>
                    </a:srgbClr>
                  </a:gs>
                  <a:gs pos="50000">
                    <a:srgbClr val="FFFFFF">
                      <a:alpha val="0"/>
                    </a:srgbClr>
                  </a:gs>
                  <a:gs pos="100000">
                    <a:srgbClr val="FFFFFF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5" name="Google Shape;4045;p22"/>
              <p:cNvSpPr/>
              <p:nvPr/>
            </p:nvSpPr>
            <p:spPr>
              <a:xfrm>
                <a:off x="1885950" y="3967925"/>
                <a:ext cx="476325" cy="133650"/>
              </a:xfrm>
              <a:custGeom>
                <a:avLst/>
                <a:gdLst/>
                <a:ahLst/>
                <a:cxnLst/>
                <a:rect l="l" t="t" r="r" b="b"/>
                <a:pathLst>
                  <a:path w="19053" h="5346" extrusionOk="0">
                    <a:moveTo>
                      <a:pt x="0" y="1"/>
                    </a:moveTo>
                    <a:lnTo>
                      <a:pt x="0" y="5345"/>
                    </a:lnTo>
                    <a:lnTo>
                      <a:pt x="19053" y="5345"/>
                    </a:lnTo>
                    <a:lnTo>
                      <a:pt x="19053" y="1"/>
                    </a:ln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0"/>
                    </a:srgbClr>
                  </a:gs>
                  <a:gs pos="50000">
                    <a:srgbClr val="FFFFFF">
                      <a:alpha val="0"/>
                    </a:srgbClr>
                  </a:gs>
                  <a:gs pos="100000">
                    <a:srgbClr val="FFFFFF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6" name="Google Shape;4046;p22"/>
              <p:cNvSpPr/>
              <p:nvPr/>
            </p:nvSpPr>
            <p:spPr>
              <a:xfrm>
                <a:off x="1885950" y="4101225"/>
                <a:ext cx="476350" cy="1042275"/>
              </a:xfrm>
              <a:custGeom>
                <a:avLst/>
                <a:gdLst/>
                <a:ahLst/>
                <a:cxnLst/>
                <a:rect l="l" t="t" r="r" b="b"/>
                <a:pathLst>
                  <a:path w="19054" h="41691" extrusionOk="0">
                    <a:moveTo>
                      <a:pt x="0" y="1"/>
                    </a:moveTo>
                    <a:lnTo>
                      <a:pt x="0" y="41690"/>
                    </a:lnTo>
                    <a:lnTo>
                      <a:pt x="19054" y="41690"/>
                    </a:lnTo>
                    <a:lnTo>
                      <a:pt x="1905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7" name="Google Shape;4047;p22"/>
              <p:cNvSpPr/>
              <p:nvPr/>
            </p:nvSpPr>
            <p:spPr>
              <a:xfrm>
                <a:off x="2303400" y="4101225"/>
                <a:ext cx="58875" cy="1042275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41691" extrusionOk="0">
                    <a:moveTo>
                      <a:pt x="0" y="1"/>
                    </a:moveTo>
                    <a:lnTo>
                      <a:pt x="0" y="41690"/>
                    </a:lnTo>
                    <a:lnTo>
                      <a:pt x="2355" y="41690"/>
                    </a:lnTo>
                    <a:lnTo>
                      <a:pt x="2355" y="1"/>
                    </a:ln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28627"/>
                      <a:alpha val="52510"/>
                    </a:srgbClr>
                  </a:gs>
                  <a:gs pos="100000">
                    <a:srgbClr val="FFFFFF">
                      <a:alpha val="52549"/>
                      <a:alpha val="52510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8" name="Google Shape;4048;p22"/>
              <p:cNvSpPr/>
              <p:nvPr/>
            </p:nvSpPr>
            <p:spPr>
              <a:xfrm>
                <a:off x="1885975" y="4289925"/>
                <a:ext cx="208725" cy="853550"/>
              </a:xfrm>
              <a:custGeom>
                <a:avLst/>
                <a:gdLst/>
                <a:ahLst/>
                <a:cxnLst/>
                <a:rect l="l" t="t" r="r" b="b"/>
                <a:pathLst>
                  <a:path w="8349" h="34142" extrusionOk="0">
                    <a:moveTo>
                      <a:pt x="0" y="0"/>
                    </a:moveTo>
                    <a:lnTo>
                      <a:pt x="0" y="34141"/>
                    </a:lnTo>
                    <a:lnTo>
                      <a:pt x="8349" y="34141"/>
                    </a:lnTo>
                    <a:lnTo>
                      <a:pt x="8349" y="0"/>
                    </a:ln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0"/>
                      <a:alpha val="52510"/>
                    </a:srgbClr>
                  </a:gs>
                  <a:gs pos="50000">
                    <a:srgbClr val="FFFFFF">
                      <a:alpha val="0"/>
                      <a:alpha val="52510"/>
                    </a:srgbClr>
                  </a:gs>
                  <a:gs pos="100000">
                    <a:srgbClr val="FFFFFF">
                      <a:alpha val="52510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9" name="Google Shape;4049;p22"/>
              <p:cNvSpPr/>
              <p:nvPr/>
            </p:nvSpPr>
            <p:spPr>
              <a:xfrm>
                <a:off x="1910375" y="4123100"/>
                <a:ext cx="370225" cy="999875"/>
              </a:xfrm>
              <a:custGeom>
                <a:avLst/>
                <a:gdLst/>
                <a:ahLst/>
                <a:cxnLst/>
                <a:rect l="l" t="t" r="r" b="b"/>
                <a:pathLst>
                  <a:path w="14809" h="39995" extrusionOk="0">
                    <a:moveTo>
                      <a:pt x="0" y="1"/>
                    </a:moveTo>
                    <a:lnTo>
                      <a:pt x="0" y="2901"/>
                    </a:lnTo>
                    <a:lnTo>
                      <a:pt x="1337" y="2901"/>
                    </a:lnTo>
                    <a:lnTo>
                      <a:pt x="1337" y="1"/>
                    </a:lnTo>
                    <a:close/>
                    <a:moveTo>
                      <a:pt x="2244" y="1"/>
                    </a:moveTo>
                    <a:lnTo>
                      <a:pt x="2244" y="2901"/>
                    </a:lnTo>
                    <a:lnTo>
                      <a:pt x="3582" y="2901"/>
                    </a:lnTo>
                    <a:lnTo>
                      <a:pt x="3582" y="1"/>
                    </a:lnTo>
                    <a:close/>
                    <a:moveTo>
                      <a:pt x="4490" y="1"/>
                    </a:moveTo>
                    <a:lnTo>
                      <a:pt x="4490" y="2901"/>
                    </a:lnTo>
                    <a:lnTo>
                      <a:pt x="5828" y="2901"/>
                    </a:lnTo>
                    <a:lnTo>
                      <a:pt x="5828" y="1"/>
                    </a:lnTo>
                    <a:close/>
                    <a:moveTo>
                      <a:pt x="6736" y="1"/>
                    </a:moveTo>
                    <a:lnTo>
                      <a:pt x="6736" y="2901"/>
                    </a:lnTo>
                    <a:lnTo>
                      <a:pt x="8073" y="2901"/>
                    </a:lnTo>
                    <a:lnTo>
                      <a:pt x="8073" y="1"/>
                    </a:lnTo>
                    <a:close/>
                    <a:moveTo>
                      <a:pt x="8982" y="1"/>
                    </a:moveTo>
                    <a:lnTo>
                      <a:pt x="8982" y="2901"/>
                    </a:lnTo>
                    <a:lnTo>
                      <a:pt x="10319" y="2901"/>
                    </a:lnTo>
                    <a:lnTo>
                      <a:pt x="10319" y="1"/>
                    </a:lnTo>
                    <a:close/>
                    <a:moveTo>
                      <a:pt x="11225" y="1"/>
                    </a:moveTo>
                    <a:lnTo>
                      <a:pt x="11225" y="2901"/>
                    </a:lnTo>
                    <a:lnTo>
                      <a:pt x="12564" y="2901"/>
                    </a:lnTo>
                    <a:lnTo>
                      <a:pt x="12564" y="1"/>
                    </a:lnTo>
                    <a:close/>
                    <a:moveTo>
                      <a:pt x="13472" y="1"/>
                    </a:moveTo>
                    <a:lnTo>
                      <a:pt x="13472" y="2901"/>
                    </a:lnTo>
                    <a:lnTo>
                      <a:pt x="14809" y="2901"/>
                    </a:lnTo>
                    <a:lnTo>
                      <a:pt x="14809" y="1"/>
                    </a:lnTo>
                    <a:close/>
                    <a:moveTo>
                      <a:pt x="0" y="3710"/>
                    </a:moveTo>
                    <a:lnTo>
                      <a:pt x="0" y="6610"/>
                    </a:lnTo>
                    <a:lnTo>
                      <a:pt x="1337" y="6610"/>
                    </a:lnTo>
                    <a:lnTo>
                      <a:pt x="1337" y="3710"/>
                    </a:lnTo>
                    <a:close/>
                    <a:moveTo>
                      <a:pt x="2244" y="3710"/>
                    </a:moveTo>
                    <a:lnTo>
                      <a:pt x="2244" y="6610"/>
                    </a:lnTo>
                    <a:lnTo>
                      <a:pt x="3582" y="6610"/>
                    </a:lnTo>
                    <a:lnTo>
                      <a:pt x="3582" y="3710"/>
                    </a:lnTo>
                    <a:close/>
                    <a:moveTo>
                      <a:pt x="4490" y="3710"/>
                    </a:moveTo>
                    <a:lnTo>
                      <a:pt x="4490" y="6610"/>
                    </a:lnTo>
                    <a:lnTo>
                      <a:pt x="5828" y="6610"/>
                    </a:lnTo>
                    <a:lnTo>
                      <a:pt x="5828" y="3710"/>
                    </a:lnTo>
                    <a:close/>
                    <a:moveTo>
                      <a:pt x="6736" y="3710"/>
                    </a:moveTo>
                    <a:lnTo>
                      <a:pt x="6736" y="6610"/>
                    </a:lnTo>
                    <a:lnTo>
                      <a:pt x="8073" y="6610"/>
                    </a:lnTo>
                    <a:lnTo>
                      <a:pt x="8073" y="3710"/>
                    </a:lnTo>
                    <a:close/>
                    <a:moveTo>
                      <a:pt x="8982" y="3710"/>
                    </a:moveTo>
                    <a:lnTo>
                      <a:pt x="8982" y="6610"/>
                    </a:lnTo>
                    <a:lnTo>
                      <a:pt x="10319" y="6610"/>
                    </a:lnTo>
                    <a:lnTo>
                      <a:pt x="10319" y="3710"/>
                    </a:lnTo>
                    <a:close/>
                    <a:moveTo>
                      <a:pt x="11225" y="3710"/>
                    </a:moveTo>
                    <a:lnTo>
                      <a:pt x="11225" y="6610"/>
                    </a:lnTo>
                    <a:lnTo>
                      <a:pt x="12564" y="6610"/>
                    </a:lnTo>
                    <a:lnTo>
                      <a:pt x="12564" y="3710"/>
                    </a:lnTo>
                    <a:close/>
                    <a:moveTo>
                      <a:pt x="13472" y="3710"/>
                    </a:moveTo>
                    <a:lnTo>
                      <a:pt x="13472" y="6610"/>
                    </a:lnTo>
                    <a:lnTo>
                      <a:pt x="14809" y="6610"/>
                    </a:lnTo>
                    <a:lnTo>
                      <a:pt x="14809" y="3710"/>
                    </a:lnTo>
                    <a:close/>
                    <a:moveTo>
                      <a:pt x="0" y="7420"/>
                    </a:moveTo>
                    <a:lnTo>
                      <a:pt x="0" y="10319"/>
                    </a:lnTo>
                    <a:lnTo>
                      <a:pt x="1337" y="10319"/>
                    </a:lnTo>
                    <a:lnTo>
                      <a:pt x="1337" y="7420"/>
                    </a:lnTo>
                    <a:close/>
                    <a:moveTo>
                      <a:pt x="2244" y="7420"/>
                    </a:moveTo>
                    <a:lnTo>
                      <a:pt x="2244" y="10319"/>
                    </a:lnTo>
                    <a:lnTo>
                      <a:pt x="3582" y="10319"/>
                    </a:lnTo>
                    <a:lnTo>
                      <a:pt x="3582" y="7420"/>
                    </a:lnTo>
                    <a:close/>
                    <a:moveTo>
                      <a:pt x="4490" y="7420"/>
                    </a:moveTo>
                    <a:lnTo>
                      <a:pt x="4490" y="10319"/>
                    </a:lnTo>
                    <a:lnTo>
                      <a:pt x="5828" y="10319"/>
                    </a:lnTo>
                    <a:lnTo>
                      <a:pt x="5828" y="7420"/>
                    </a:lnTo>
                    <a:close/>
                    <a:moveTo>
                      <a:pt x="6736" y="7420"/>
                    </a:moveTo>
                    <a:lnTo>
                      <a:pt x="6736" y="10319"/>
                    </a:lnTo>
                    <a:lnTo>
                      <a:pt x="8073" y="10319"/>
                    </a:lnTo>
                    <a:lnTo>
                      <a:pt x="8073" y="7420"/>
                    </a:lnTo>
                    <a:close/>
                    <a:moveTo>
                      <a:pt x="8982" y="7420"/>
                    </a:moveTo>
                    <a:lnTo>
                      <a:pt x="8982" y="10319"/>
                    </a:lnTo>
                    <a:lnTo>
                      <a:pt x="10319" y="10319"/>
                    </a:lnTo>
                    <a:lnTo>
                      <a:pt x="10319" y="7420"/>
                    </a:lnTo>
                    <a:close/>
                    <a:moveTo>
                      <a:pt x="11225" y="7420"/>
                    </a:moveTo>
                    <a:lnTo>
                      <a:pt x="11225" y="10319"/>
                    </a:lnTo>
                    <a:lnTo>
                      <a:pt x="12564" y="10319"/>
                    </a:lnTo>
                    <a:lnTo>
                      <a:pt x="12564" y="7420"/>
                    </a:lnTo>
                    <a:close/>
                    <a:moveTo>
                      <a:pt x="13472" y="7420"/>
                    </a:moveTo>
                    <a:lnTo>
                      <a:pt x="13472" y="10319"/>
                    </a:lnTo>
                    <a:lnTo>
                      <a:pt x="14809" y="10319"/>
                    </a:lnTo>
                    <a:lnTo>
                      <a:pt x="14809" y="7420"/>
                    </a:lnTo>
                    <a:close/>
                    <a:moveTo>
                      <a:pt x="0" y="11129"/>
                    </a:moveTo>
                    <a:lnTo>
                      <a:pt x="0" y="14029"/>
                    </a:lnTo>
                    <a:lnTo>
                      <a:pt x="1337" y="14029"/>
                    </a:lnTo>
                    <a:lnTo>
                      <a:pt x="1337" y="11129"/>
                    </a:lnTo>
                    <a:close/>
                    <a:moveTo>
                      <a:pt x="2244" y="11129"/>
                    </a:moveTo>
                    <a:lnTo>
                      <a:pt x="2244" y="14029"/>
                    </a:lnTo>
                    <a:lnTo>
                      <a:pt x="3582" y="14029"/>
                    </a:lnTo>
                    <a:lnTo>
                      <a:pt x="3582" y="11129"/>
                    </a:lnTo>
                    <a:close/>
                    <a:moveTo>
                      <a:pt x="4490" y="11129"/>
                    </a:moveTo>
                    <a:lnTo>
                      <a:pt x="4490" y="14029"/>
                    </a:lnTo>
                    <a:lnTo>
                      <a:pt x="5828" y="14029"/>
                    </a:lnTo>
                    <a:lnTo>
                      <a:pt x="5828" y="11129"/>
                    </a:lnTo>
                    <a:close/>
                    <a:moveTo>
                      <a:pt x="6736" y="11129"/>
                    </a:moveTo>
                    <a:lnTo>
                      <a:pt x="6736" y="14029"/>
                    </a:lnTo>
                    <a:lnTo>
                      <a:pt x="8073" y="14029"/>
                    </a:lnTo>
                    <a:lnTo>
                      <a:pt x="8073" y="11129"/>
                    </a:lnTo>
                    <a:close/>
                    <a:moveTo>
                      <a:pt x="8982" y="11129"/>
                    </a:moveTo>
                    <a:lnTo>
                      <a:pt x="8982" y="14029"/>
                    </a:lnTo>
                    <a:lnTo>
                      <a:pt x="10319" y="14029"/>
                    </a:lnTo>
                    <a:lnTo>
                      <a:pt x="10319" y="11129"/>
                    </a:lnTo>
                    <a:close/>
                    <a:moveTo>
                      <a:pt x="11225" y="11129"/>
                    </a:moveTo>
                    <a:lnTo>
                      <a:pt x="11225" y="14029"/>
                    </a:lnTo>
                    <a:lnTo>
                      <a:pt x="12564" y="14029"/>
                    </a:lnTo>
                    <a:lnTo>
                      <a:pt x="12564" y="11129"/>
                    </a:lnTo>
                    <a:close/>
                    <a:moveTo>
                      <a:pt x="13472" y="11129"/>
                    </a:moveTo>
                    <a:lnTo>
                      <a:pt x="13472" y="14029"/>
                    </a:lnTo>
                    <a:lnTo>
                      <a:pt x="14809" y="14029"/>
                    </a:lnTo>
                    <a:lnTo>
                      <a:pt x="14809" y="11129"/>
                    </a:lnTo>
                    <a:close/>
                    <a:moveTo>
                      <a:pt x="0" y="14838"/>
                    </a:moveTo>
                    <a:lnTo>
                      <a:pt x="0" y="17739"/>
                    </a:lnTo>
                    <a:lnTo>
                      <a:pt x="1337" y="17739"/>
                    </a:lnTo>
                    <a:lnTo>
                      <a:pt x="1337" y="14838"/>
                    </a:lnTo>
                    <a:close/>
                    <a:moveTo>
                      <a:pt x="2244" y="14838"/>
                    </a:moveTo>
                    <a:lnTo>
                      <a:pt x="2244" y="17739"/>
                    </a:lnTo>
                    <a:lnTo>
                      <a:pt x="3582" y="17739"/>
                    </a:lnTo>
                    <a:lnTo>
                      <a:pt x="3582" y="14838"/>
                    </a:lnTo>
                    <a:close/>
                    <a:moveTo>
                      <a:pt x="4490" y="14838"/>
                    </a:moveTo>
                    <a:lnTo>
                      <a:pt x="4490" y="17739"/>
                    </a:lnTo>
                    <a:lnTo>
                      <a:pt x="5828" y="17739"/>
                    </a:lnTo>
                    <a:lnTo>
                      <a:pt x="5828" y="14838"/>
                    </a:lnTo>
                    <a:close/>
                    <a:moveTo>
                      <a:pt x="6736" y="14838"/>
                    </a:moveTo>
                    <a:lnTo>
                      <a:pt x="6736" y="17739"/>
                    </a:lnTo>
                    <a:lnTo>
                      <a:pt x="8073" y="17739"/>
                    </a:lnTo>
                    <a:lnTo>
                      <a:pt x="8073" y="14838"/>
                    </a:lnTo>
                    <a:close/>
                    <a:moveTo>
                      <a:pt x="8982" y="14838"/>
                    </a:moveTo>
                    <a:lnTo>
                      <a:pt x="8982" y="17739"/>
                    </a:lnTo>
                    <a:lnTo>
                      <a:pt x="10319" y="17739"/>
                    </a:lnTo>
                    <a:lnTo>
                      <a:pt x="10319" y="14838"/>
                    </a:lnTo>
                    <a:close/>
                    <a:moveTo>
                      <a:pt x="11225" y="14838"/>
                    </a:moveTo>
                    <a:lnTo>
                      <a:pt x="11225" y="17739"/>
                    </a:lnTo>
                    <a:lnTo>
                      <a:pt x="12564" y="17739"/>
                    </a:lnTo>
                    <a:lnTo>
                      <a:pt x="12564" y="14838"/>
                    </a:lnTo>
                    <a:close/>
                    <a:moveTo>
                      <a:pt x="13472" y="14838"/>
                    </a:moveTo>
                    <a:lnTo>
                      <a:pt x="13472" y="17739"/>
                    </a:lnTo>
                    <a:lnTo>
                      <a:pt x="14809" y="17739"/>
                    </a:lnTo>
                    <a:lnTo>
                      <a:pt x="14809" y="14838"/>
                    </a:lnTo>
                    <a:close/>
                    <a:moveTo>
                      <a:pt x="0" y="18547"/>
                    </a:moveTo>
                    <a:lnTo>
                      <a:pt x="0" y="21448"/>
                    </a:lnTo>
                    <a:lnTo>
                      <a:pt x="1337" y="21448"/>
                    </a:lnTo>
                    <a:lnTo>
                      <a:pt x="1337" y="18547"/>
                    </a:lnTo>
                    <a:close/>
                    <a:moveTo>
                      <a:pt x="2244" y="18547"/>
                    </a:moveTo>
                    <a:lnTo>
                      <a:pt x="2244" y="21448"/>
                    </a:lnTo>
                    <a:lnTo>
                      <a:pt x="3582" y="21448"/>
                    </a:lnTo>
                    <a:lnTo>
                      <a:pt x="3582" y="18547"/>
                    </a:lnTo>
                    <a:close/>
                    <a:moveTo>
                      <a:pt x="4490" y="18547"/>
                    </a:moveTo>
                    <a:lnTo>
                      <a:pt x="4490" y="21448"/>
                    </a:lnTo>
                    <a:lnTo>
                      <a:pt x="5828" y="21448"/>
                    </a:lnTo>
                    <a:lnTo>
                      <a:pt x="5828" y="18547"/>
                    </a:lnTo>
                    <a:close/>
                    <a:moveTo>
                      <a:pt x="6736" y="18547"/>
                    </a:moveTo>
                    <a:lnTo>
                      <a:pt x="6736" y="21448"/>
                    </a:lnTo>
                    <a:lnTo>
                      <a:pt x="8073" y="21448"/>
                    </a:lnTo>
                    <a:lnTo>
                      <a:pt x="8073" y="18547"/>
                    </a:lnTo>
                    <a:close/>
                    <a:moveTo>
                      <a:pt x="8982" y="18547"/>
                    </a:moveTo>
                    <a:lnTo>
                      <a:pt x="8982" y="21448"/>
                    </a:lnTo>
                    <a:lnTo>
                      <a:pt x="10319" y="21448"/>
                    </a:lnTo>
                    <a:lnTo>
                      <a:pt x="10319" y="18547"/>
                    </a:lnTo>
                    <a:close/>
                    <a:moveTo>
                      <a:pt x="11225" y="18547"/>
                    </a:moveTo>
                    <a:lnTo>
                      <a:pt x="11225" y="21448"/>
                    </a:lnTo>
                    <a:lnTo>
                      <a:pt x="12564" y="21448"/>
                    </a:lnTo>
                    <a:lnTo>
                      <a:pt x="12564" y="18547"/>
                    </a:lnTo>
                    <a:close/>
                    <a:moveTo>
                      <a:pt x="13472" y="18547"/>
                    </a:moveTo>
                    <a:lnTo>
                      <a:pt x="13472" y="21448"/>
                    </a:lnTo>
                    <a:lnTo>
                      <a:pt x="14809" y="21448"/>
                    </a:lnTo>
                    <a:lnTo>
                      <a:pt x="14809" y="18547"/>
                    </a:lnTo>
                    <a:close/>
                    <a:moveTo>
                      <a:pt x="0" y="22258"/>
                    </a:moveTo>
                    <a:lnTo>
                      <a:pt x="0" y="25157"/>
                    </a:lnTo>
                    <a:lnTo>
                      <a:pt x="1337" y="25157"/>
                    </a:lnTo>
                    <a:lnTo>
                      <a:pt x="1337" y="22258"/>
                    </a:lnTo>
                    <a:close/>
                    <a:moveTo>
                      <a:pt x="2244" y="22258"/>
                    </a:moveTo>
                    <a:lnTo>
                      <a:pt x="2244" y="25157"/>
                    </a:lnTo>
                    <a:lnTo>
                      <a:pt x="3582" y="25157"/>
                    </a:lnTo>
                    <a:lnTo>
                      <a:pt x="3582" y="22258"/>
                    </a:lnTo>
                    <a:close/>
                    <a:moveTo>
                      <a:pt x="4490" y="22258"/>
                    </a:moveTo>
                    <a:lnTo>
                      <a:pt x="4490" y="25157"/>
                    </a:lnTo>
                    <a:lnTo>
                      <a:pt x="5828" y="25157"/>
                    </a:lnTo>
                    <a:lnTo>
                      <a:pt x="5828" y="22258"/>
                    </a:lnTo>
                    <a:close/>
                    <a:moveTo>
                      <a:pt x="6736" y="22258"/>
                    </a:moveTo>
                    <a:lnTo>
                      <a:pt x="6736" y="25157"/>
                    </a:lnTo>
                    <a:lnTo>
                      <a:pt x="8073" y="25157"/>
                    </a:lnTo>
                    <a:lnTo>
                      <a:pt x="8073" y="22258"/>
                    </a:lnTo>
                    <a:close/>
                    <a:moveTo>
                      <a:pt x="8982" y="22258"/>
                    </a:moveTo>
                    <a:lnTo>
                      <a:pt x="8982" y="25157"/>
                    </a:lnTo>
                    <a:lnTo>
                      <a:pt x="10319" y="25157"/>
                    </a:lnTo>
                    <a:lnTo>
                      <a:pt x="10319" y="22258"/>
                    </a:lnTo>
                    <a:close/>
                    <a:moveTo>
                      <a:pt x="11225" y="22258"/>
                    </a:moveTo>
                    <a:lnTo>
                      <a:pt x="11225" y="25157"/>
                    </a:lnTo>
                    <a:lnTo>
                      <a:pt x="12564" y="25157"/>
                    </a:lnTo>
                    <a:lnTo>
                      <a:pt x="12564" y="22258"/>
                    </a:lnTo>
                    <a:close/>
                    <a:moveTo>
                      <a:pt x="13472" y="22258"/>
                    </a:moveTo>
                    <a:lnTo>
                      <a:pt x="13472" y="25157"/>
                    </a:lnTo>
                    <a:lnTo>
                      <a:pt x="14809" y="25157"/>
                    </a:lnTo>
                    <a:lnTo>
                      <a:pt x="14809" y="22258"/>
                    </a:lnTo>
                    <a:close/>
                    <a:moveTo>
                      <a:pt x="0" y="25967"/>
                    </a:moveTo>
                    <a:lnTo>
                      <a:pt x="0" y="28867"/>
                    </a:lnTo>
                    <a:lnTo>
                      <a:pt x="1337" y="28867"/>
                    </a:lnTo>
                    <a:lnTo>
                      <a:pt x="1337" y="25967"/>
                    </a:lnTo>
                    <a:close/>
                    <a:moveTo>
                      <a:pt x="2244" y="25967"/>
                    </a:moveTo>
                    <a:lnTo>
                      <a:pt x="2244" y="28867"/>
                    </a:lnTo>
                    <a:lnTo>
                      <a:pt x="3582" y="28867"/>
                    </a:lnTo>
                    <a:lnTo>
                      <a:pt x="3582" y="25967"/>
                    </a:lnTo>
                    <a:close/>
                    <a:moveTo>
                      <a:pt x="4490" y="25967"/>
                    </a:moveTo>
                    <a:lnTo>
                      <a:pt x="4490" y="28867"/>
                    </a:lnTo>
                    <a:lnTo>
                      <a:pt x="5828" y="28867"/>
                    </a:lnTo>
                    <a:lnTo>
                      <a:pt x="5828" y="25967"/>
                    </a:lnTo>
                    <a:close/>
                    <a:moveTo>
                      <a:pt x="6736" y="25967"/>
                    </a:moveTo>
                    <a:lnTo>
                      <a:pt x="6736" y="28867"/>
                    </a:lnTo>
                    <a:lnTo>
                      <a:pt x="8073" y="28867"/>
                    </a:lnTo>
                    <a:lnTo>
                      <a:pt x="8073" y="25967"/>
                    </a:lnTo>
                    <a:close/>
                    <a:moveTo>
                      <a:pt x="8982" y="25967"/>
                    </a:moveTo>
                    <a:lnTo>
                      <a:pt x="8982" y="28867"/>
                    </a:lnTo>
                    <a:lnTo>
                      <a:pt x="10319" y="28867"/>
                    </a:lnTo>
                    <a:lnTo>
                      <a:pt x="10319" y="25967"/>
                    </a:lnTo>
                    <a:close/>
                    <a:moveTo>
                      <a:pt x="11225" y="25967"/>
                    </a:moveTo>
                    <a:lnTo>
                      <a:pt x="11225" y="28867"/>
                    </a:lnTo>
                    <a:lnTo>
                      <a:pt x="12564" y="28867"/>
                    </a:lnTo>
                    <a:lnTo>
                      <a:pt x="12564" y="25967"/>
                    </a:lnTo>
                    <a:close/>
                    <a:moveTo>
                      <a:pt x="13472" y="25967"/>
                    </a:moveTo>
                    <a:lnTo>
                      <a:pt x="13472" y="28867"/>
                    </a:lnTo>
                    <a:lnTo>
                      <a:pt x="14809" y="28867"/>
                    </a:lnTo>
                    <a:lnTo>
                      <a:pt x="14809" y="25967"/>
                    </a:lnTo>
                    <a:close/>
                    <a:moveTo>
                      <a:pt x="0" y="29676"/>
                    </a:moveTo>
                    <a:lnTo>
                      <a:pt x="0" y="32576"/>
                    </a:lnTo>
                    <a:lnTo>
                      <a:pt x="1337" y="32576"/>
                    </a:lnTo>
                    <a:lnTo>
                      <a:pt x="1337" y="29676"/>
                    </a:lnTo>
                    <a:close/>
                    <a:moveTo>
                      <a:pt x="2244" y="29676"/>
                    </a:moveTo>
                    <a:lnTo>
                      <a:pt x="2244" y="32576"/>
                    </a:lnTo>
                    <a:lnTo>
                      <a:pt x="3582" y="32576"/>
                    </a:lnTo>
                    <a:lnTo>
                      <a:pt x="3582" y="29676"/>
                    </a:lnTo>
                    <a:close/>
                    <a:moveTo>
                      <a:pt x="4490" y="29676"/>
                    </a:moveTo>
                    <a:lnTo>
                      <a:pt x="4490" y="32576"/>
                    </a:lnTo>
                    <a:lnTo>
                      <a:pt x="5828" y="32576"/>
                    </a:lnTo>
                    <a:lnTo>
                      <a:pt x="5828" y="29676"/>
                    </a:lnTo>
                    <a:close/>
                    <a:moveTo>
                      <a:pt x="6736" y="29676"/>
                    </a:moveTo>
                    <a:lnTo>
                      <a:pt x="6736" y="32576"/>
                    </a:lnTo>
                    <a:lnTo>
                      <a:pt x="8073" y="32576"/>
                    </a:lnTo>
                    <a:lnTo>
                      <a:pt x="8073" y="29676"/>
                    </a:lnTo>
                    <a:close/>
                    <a:moveTo>
                      <a:pt x="8982" y="29676"/>
                    </a:moveTo>
                    <a:lnTo>
                      <a:pt x="8982" y="32576"/>
                    </a:lnTo>
                    <a:lnTo>
                      <a:pt x="10319" y="32576"/>
                    </a:lnTo>
                    <a:lnTo>
                      <a:pt x="10319" y="29676"/>
                    </a:lnTo>
                    <a:close/>
                    <a:moveTo>
                      <a:pt x="11225" y="29676"/>
                    </a:moveTo>
                    <a:lnTo>
                      <a:pt x="11225" y="32576"/>
                    </a:lnTo>
                    <a:lnTo>
                      <a:pt x="12564" y="32576"/>
                    </a:lnTo>
                    <a:lnTo>
                      <a:pt x="12564" y="29676"/>
                    </a:lnTo>
                    <a:close/>
                    <a:moveTo>
                      <a:pt x="13472" y="29676"/>
                    </a:moveTo>
                    <a:lnTo>
                      <a:pt x="13472" y="32576"/>
                    </a:lnTo>
                    <a:lnTo>
                      <a:pt x="14809" y="32576"/>
                    </a:lnTo>
                    <a:lnTo>
                      <a:pt x="14809" y="29676"/>
                    </a:lnTo>
                    <a:close/>
                    <a:moveTo>
                      <a:pt x="0" y="33385"/>
                    </a:moveTo>
                    <a:lnTo>
                      <a:pt x="0" y="36286"/>
                    </a:lnTo>
                    <a:lnTo>
                      <a:pt x="1337" y="36286"/>
                    </a:lnTo>
                    <a:lnTo>
                      <a:pt x="1337" y="33385"/>
                    </a:lnTo>
                    <a:close/>
                    <a:moveTo>
                      <a:pt x="2244" y="33385"/>
                    </a:moveTo>
                    <a:lnTo>
                      <a:pt x="2244" y="36286"/>
                    </a:lnTo>
                    <a:lnTo>
                      <a:pt x="3582" y="36286"/>
                    </a:lnTo>
                    <a:lnTo>
                      <a:pt x="3582" y="33385"/>
                    </a:lnTo>
                    <a:close/>
                    <a:moveTo>
                      <a:pt x="4490" y="33385"/>
                    </a:moveTo>
                    <a:lnTo>
                      <a:pt x="4490" y="36286"/>
                    </a:lnTo>
                    <a:lnTo>
                      <a:pt x="5828" y="36286"/>
                    </a:lnTo>
                    <a:lnTo>
                      <a:pt x="5828" y="33385"/>
                    </a:lnTo>
                    <a:close/>
                    <a:moveTo>
                      <a:pt x="6736" y="33385"/>
                    </a:moveTo>
                    <a:lnTo>
                      <a:pt x="6736" y="36286"/>
                    </a:lnTo>
                    <a:lnTo>
                      <a:pt x="8073" y="36286"/>
                    </a:lnTo>
                    <a:lnTo>
                      <a:pt x="8073" y="33385"/>
                    </a:lnTo>
                    <a:close/>
                    <a:moveTo>
                      <a:pt x="8982" y="33385"/>
                    </a:moveTo>
                    <a:lnTo>
                      <a:pt x="8982" y="36286"/>
                    </a:lnTo>
                    <a:lnTo>
                      <a:pt x="10319" y="36286"/>
                    </a:lnTo>
                    <a:lnTo>
                      <a:pt x="10319" y="33385"/>
                    </a:lnTo>
                    <a:close/>
                    <a:moveTo>
                      <a:pt x="11225" y="33385"/>
                    </a:moveTo>
                    <a:lnTo>
                      <a:pt x="11225" y="36286"/>
                    </a:lnTo>
                    <a:lnTo>
                      <a:pt x="12564" y="36286"/>
                    </a:lnTo>
                    <a:lnTo>
                      <a:pt x="12564" y="33385"/>
                    </a:lnTo>
                    <a:close/>
                    <a:moveTo>
                      <a:pt x="13472" y="33385"/>
                    </a:moveTo>
                    <a:lnTo>
                      <a:pt x="13472" y="36286"/>
                    </a:lnTo>
                    <a:lnTo>
                      <a:pt x="14809" y="36286"/>
                    </a:lnTo>
                    <a:lnTo>
                      <a:pt x="14809" y="33385"/>
                    </a:lnTo>
                    <a:close/>
                    <a:moveTo>
                      <a:pt x="0" y="37095"/>
                    </a:moveTo>
                    <a:lnTo>
                      <a:pt x="0" y="39995"/>
                    </a:lnTo>
                    <a:lnTo>
                      <a:pt x="1337" y="39995"/>
                    </a:lnTo>
                    <a:lnTo>
                      <a:pt x="1337" y="37095"/>
                    </a:lnTo>
                    <a:close/>
                    <a:moveTo>
                      <a:pt x="2244" y="37095"/>
                    </a:moveTo>
                    <a:lnTo>
                      <a:pt x="2244" y="39995"/>
                    </a:lnTo>
                    <a:lnTo>
                      <a:pt x="3582" y="39995"/>
                    </a:lnTo>
                    <a:lnTo>
                      <a:pt x="3582" y="37095"/>
                    </a:lnTo>
                    <a:close/>
                    <a:moveTo>
                      <a:pt x="4490" y="37095"/>
                    </a:moveTo>
                    <a:lnTo>
                      <a:pt x="4490" y="39995"/>
                    </a:lnTo>
                    <a:lnTo>
                      <a:pt x="5828" y="39995"/>
                    </a:lnTo>
                    <a:lnTo>
                      <a:pt x="5828" y="37095"/>
                    </a:lnTo>
                    <a:close/>
                    <a:moveTo>
                      <a:pt x="6736" y="37095"/>
                    </a:moveTo>
                    <a:lnTo>
                      <a:pt x="6736" y="39995"/>
                    </a:lnTo>
                    <a:lnTo>
                      <a:pt x="8073" y="39995"/>
                    </a:lnTo>
                    <a:lnTo>
                      <a:pt x="8073" y="37095"/>
                    </a:lnTo>
                    <a:close/>
                    <a:moveTo>
                      <a:pt x="8982" y="37095"/>
                    </a:moveTo>
                    <a:lnTo>
                      <a:pt x="8982" y="39995"/>
                    </a:lnTo>
                    <a:lnTo>
                      <a:pt x="10319" y="39995"/>
                    </a:lnTo>
                    <a:lnTo>
                      <a:pt x="10319" y="37095"/>
                    </a:lnTo>
                    <a:close/>
                    <a:moveTo>
                      <a:pt x="11225" y="37095"/>
                    </a:moveTo>
                    <a:lnTo>
                      <a:pt x="11225" y="39995"/>
                    </a:lnTo>
                    <a:lnTo>
                      <a:pt x="12564" y="39995"/>
                    </a:lnTo>
                    <a:lnTo>
                      <a:pt x="12564" y="37095"/>
                    </a:lnTo>
                    <a:close/>
                    <a:moveTo>
                      <a:pt x="13472" y="37095"/>
                    </a:moveTo>
                    <a:lnTo>
                      <a:pt x="13472" y="39995"/>
                    </a:lnTo>
                    <a:lnTo>
                      <a:pt x="14809" y="39995"/>
                    </a:lnTo>
                    <a:lnTo>
                      <a:pt x="14809" y="37095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0" name="Google Shape;4050;p22"/>
              <p:cNvSpPr/>
              <p:nvPr/>
            </p:nvSpPr>
            <p:spPr>
              <a:xfrm>
                <a:off x="6578275" y="4424975"/>
                <a:ext cx="519525" cy="718450"/>
              </a:xfrm>
              <a:custGeom>
                <a:avLst/>
                <a:gdLst/>
                <a:ahLst/>
                <a:cxnLst/>
                <a:rect l="l" t="t" r="r" b="b"/>
                <a:pathLst>
                  <a:path w="20781" h="28738" extrusionOk="0">
                    <a:moveTo>
                      <a:pt x="0" y="1"/>
                    </a:moveTo>
                    <a:lnTo>
                      <a:pt x="0" y="28738"/>
                    </a:lnTo>
                    <a:lnTo>
                      <a:pt x="20780" y="28738"/>
                    </a:lnTo>
                    <a:lnTo>
                      <a:pt x="2078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1" name="Google Shape;4051;p22"/>
              <p:cNvSpPr/>
              <p:nvPr/>
            </p:nvSpPr>
            <p:spPr>
              <a:xfrm>
                <a:off x="6578275" y="4424975"/>
                <a:ext cx="52100" cy="718450"/>
              </a:xfrm>
              <a:custGeom>
                <a:avLst/>
                <a:gdLst/>
                <a:ahLst/>
                <a:cxnLst/>
                <a:rect l="l" t="t" r="r" b="b"/>
                <a:pathLst>
                  <a:path w="2084" h="28738" extrusionOk="0">
                    <a:moveTo>
                      <a:pt x="0" y="1"/>
                    </a:moveTo>
                    <a:lnTo>
                      <a:pt x="0" y="28738"/>
                    </a:lnTo>
                    <a:lnTo>
                      <a:pt x="2084" y="28738"/>
                    </a:lnTo>
                    <a:lnTo>
                      <a:pt x="2084" y="1"/>
                    </a:ln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28627"/>
                    </a:srgbClr>
                  </a:gs>
                  <a:gs pos="100000">
                    <a:srgbClr val="FFFFFF">
                      <a:alpha val="52549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2" name="Google Shape;4052;p22"/>
              <p:cNvSpPr/>
              <p:nvPr/>
            </p:nvSpPr>
            <p:spPr>
              <a:xfrm>
                <a:off x="6579000" y="4424950"/>
                <a:ext cx="518775" cy="718550"/>
              </a:xfrm>
              <a:custGeom>
                <a:avLst/>
                <a:gdLst/>
                <a:ahLst/>
                <a:cxnLst/>
                <a:rect l="l" t="t" r="r" b="b"/>
                <a:pathLst>
                  <a:path w="20751" h="28742" extrusionOk="0">
                    <a:moveTo>
                      <a:pt x="2135" y="2109"/>
                    </a:moveTo>
                    <a:lnTo>
                      <a:pt x="2135" y="4228"/>
                    </a:lnTo>
                    <a:lnTo>
                      <a:pt x="1376" y="4228"/>
                    </a:lnTo>
                    <a:lnTo>
                      <a:pt x="1376" y="2109"/>
                    </a:lnTo>
                    <a:close/>
                    <a:moveTo>
                      <a:pt x="3700" y="2109"/>
                    </a:moveTo>
                    <a:lnTo>
                      <a:pt x="3700" y="4228"/>
                    </a:lnTo>
                    <a:lnTo>
                      <a:pt x="2274" y="4228"/>
                    </a:lnTo>
                    <a:lnTo>
                      <a:pt x="2274" y="2109"/>
                    </a:lnTo>
                    <a:close/>
                    <a:moveTo>
                      <a:pt x="4597" y="2109"/>
                    </a:moveTo>
                    <a:lnTo>
                      <a:pt x="4597" y="4228"/>
                    </a:lnTo>
                    <a:lnTo>
                      <a:pt x="3838" y="4228"/>
                    </a:lnTo>
                    <a:lnTo>
                      <a:pt x="3838" y="2109"/>
                    </a:lnTo>
                    <a:close/>
                    <a:moveTo>
                      <a:pt x="6162" y="2109"/>
                    </a:moveTo>
                    <a:lnTo>
                      <a:pt x="6162" y="4228"/>
                    </a:lnTo>
                    <a:lnTo>
                      <a:pt x="4735" y="4228"/>
                    </a:lnTo>
                    <a:lnTo>
                      <a:pt x="4735" y="2109"/>
                    </a:lnTo>
                    <a:close/>
                    <a:moveTo>
                      <a:pt x="7061" y="2109"/>
                    </a:moveTo>
                    <a:lnTo>
                      <a:pt x="7061" y="4228"/>
                    </a:lnTo>
                    <a:lnTo>
                      <a:pt x="6300" y="4228"/>
                    </a:lnTo>
                    <a:lnTo>
                      <a:pt x="6300" y="2109"/>
                    </a:lnTo>
                    <a:close/>
                    <a:moveTo>
                      <a:pt x="8624" y="2109"/>
                    </a:moveTo>
                    <a:lnTo>
                      <a:pt x="8624" y="4228"/>
                    </a:lnTo>
                    <a:lnTo>
                      <a:pt x="7199" y="4228"/>
                    </a:lnTo>
                    <a:lnTo>
                      <a:pt x="7199" y="2109"/>
                    </a:lnTo>
                    <a:close/>
                    <a:moveTo>
                      <a:pt x="9522" y="2109"/>
                    </a:moveTo>
                    <a:lnTo>
                      <a:pt x="9522" y="4228"/>
                    </a:lnTo>
                    <a:lnTo>
                      <a:pt x="8767" y="4228"/>
                    </a:lnTo>
                    <a:lnTo>
                      <a:pt x="8767" y="2109"/>
                    </a:lnTo>
                    <a:close/>
                    <a:moveTo>
                      <a:pt x="11086" y="2109"/>
                    </a:moveTo>
                    <a:lnTo>
                      <a:pt x="11086" y="4228"/>
                    </a:lnTo>
                    <a:lnTo>
                      <a:pt x="9664" y="4228"/>
                    </a:lnTo>
                    <a:lnTo>
                      <a:pt x="9664" y="2109"/>
                    </a:lnTo>
                    <a:close/>
                    <a:moveTo>
                      <a:pt x="11985" y="2109"/>
                    </a:moveTo>
                    <a:lnTo>
                      <a:pt x="11985" y="4228"/>
                    </a:lnTo>
                    <a:lnTo>
                      <a:pt x="11229" y="4228"/>
                    </a:lnTo>
                    <a:lnTo>
                      <a:pt x="11229" y="2109"/>
                    </a:lnTo>
                    <a:close/>
                    <a:moveTo>
                      <a:pt x="13553" y="2109"/>
                    </a:moveTo>
                    <a:lnTo>
                      <a:pt x="13553" y="4228"/>
                    </a:lnTo>
                    <a:lnTo>
                      <a:pt x="12128" y="4228"/>
                    </a:lnTo>
                    <a:lnTo>
                      <a:pt x="12128" y="2109"/>
                    </a:lnTo>
                    <a:close/>
                    <a:moveTo>
                      <a:pt x="14452" y="2109"/>
                    </a:moveTo>
                    <a:lnTo>
                      <a:pt x="14452" y="4228"/>
                    </a:lnTo>
                    <a:lnTo>
                      <a:pt x="13692" y="4228"/>
                    </a:lnTo>
                    <a:lnTo>
                      <a:pt x="13692" y="2109"/>
                    </a:lnTo>
                    <a:close/>
                    <a:moveTo>
                      <a:pt x="16015" y="2109"/>
                    </a:moveTo>
                    <a:lnTo>
                      <a:pt x="16015" y="4228"/>
                    </a:lnTo>
                    <a:lnTo>
                      <a:pt x="14590" y="4228"/>
                    </a:lnTo>
                    <a:lnTo>
                      <a:pt x="14590" y="2109"/>
                    </a:lnTo>
                    <a:close/>
                    <a:moveTo>
                      <a:pt x="16914" y="2109"/>
                    </a:moveTo>
                    <a:lnTo>
                      <a:pt x="16914" y="4228"/>
                    </a:lnTo>
                    <a:lnTo>
                      <a:pt x="16153" y="4228"/>
                    </a:lnTo>
                    <a:lnTo>
                      <a:pt x="16153" y="2109"/>
                    </a:lnTo>
                    <a:close/>
                    <a:moveTo>
                      <a:pt x="18478" y="2109"/>
                    </a:moveTo>
                    <a:lnTo>
                      <a:pt x="18478" y="4228"/>
                    </a:lnTo>
                    <a:lnTo>
                      <a:pt x="17052" y="4228"/>
                    </a:lnTo>
                    <a:lnTo>
                      <a:pt x="17052" y="2109"/>
                    </a:lnTo>
                    <a:close/>
                    <a:moveTo>
                      <a:pt x="19376" y="2109"/>
                    </a:moveTo>
                    <a:lnTo>
                      <a:pt x="19376" y="4228"/>
                    </a:lnTo>
                    <a:lnTo>
                      <a:pt x="18616" y="4228"/>
                    </a:lnTo>
                    <a:lnTo>
                      <a:pt x="18616" y="2109"/>
                    </a:lnTo>
                    <a:close/>
                    <a:moveTo>
                      <a:pt x="2135" y="4364"/>
                    </a:moveTo>
                    <a:lnTo>
                      <a:pt x="2135" y="6483"/>
                    </a:lnTo>
                    <a:lnTo>
                      <a:pt x="1376" y="6483"/>
                    </a:lnTo>
                    <a:lnTo>
                      <a:pt x="1376" y="4364"/>
                    </a:lnTo>
                    <a:close/>
                    <a:moveTo>
                      <a:pt x="3700" y="4364"/>
                    </a:moveTo>
                    <a:lnTo>
                      <a:pt x="3700" y="6483"/>
                    </a:lnTo>
                    <a:lnTo>
                      <a:pt x="2274" y="6483"/>
                    </a:lnTo>
                    <a:lnTo>
                      <a:pt x="2274" y="4364"/>
                    </a:lnTo>
                    <a:close/>
                    <a:moveTo>
                      <a:pt x="4597" y="4364"/>
                    </a:moveTo>
                    <a:lnTo>
                      <a:pt x="4597" y="6483"/>
                    </a:lnTo>
                    <a:lnTo>
                      <a:pt x="3838" y="6483"/>
                    </a:lnTo>
                    <a:lnTo>
                      <a:pt x="3838" y="4364"/>
                    </a:lnTo>
                    <a:close/>
                    <a:moveTo>
                      <a:pt x="6162" y="4364"/>
                    </a:moveTo>
                    <a:lnTo>
                      <a:pt x="6162" y="6483"/>
                    </a:lnTo>
                    <a:lnTo>
                      <a:pt x="4735" y="6483"/>
                    </a:lnTo>
                    <a:lnTo>
                      <a:pt x="4735" y="4364"/>
                    </a:lnTo>
                    <a:close/>
                    <a:moveTo>
                      <a:pt x="7061" y="4364"/>
                    </a:moveTo>
                    <a:lnTo>
                      <a:pt x="7061" y="6483"/>
                    </a:lnTo>
                    <a:lnTo>
                      <a:pt x="6300" y="6483"/>
                    </a:lnTo>
                    <a:lnTo>
                      <a:pt x="6300" y="4364"/>
                    </a:lnTo>
                    <a:close/>
                    <a:moveTo>
                      <a:pt x="8624" y="4364"/>
                    </a:moveTo>
                    <a:lnTo>
                      <a:pt x="8624" y="6483"/>
                    </a:lnTo>
                    <a:lnTo>
                      <a:pt x="7199" y="6483"/>
                    </a:lnTo>
                    <a:lnTo>
                      <a:pt x="7199" y="4364"/>
                    </a:lnTo>
                    <a:close/>
                    <a:moveTo>
                      <a:pt x="9522" y="4364"/>
                    </a:moveTo>
                    <a:lnTo>
                      <a:pt x="9522" y="6483"/>
                    </a:lnTo>
                    <a:lnTo>
                      <a:pt x="8767" y="6483"/>
                    </a:lnTo>
                    <a:lnTo>
                      <a:pt x="8767" y="4364"/>
                    </a:lnTo>
                    <a:close/>
                    <a:moveTo>
                      <a:pt x="11086" y="4364"/>
                    </a:moveTo>
                    <a:lnTo>
                      <a:pt x="11086" y="6483"/>
                    </a:lnTo>
                    <a:lnTo>
                      <a:pt x="9664" y="6483"/>
                    </a:lnTo>
                    <a:lnTo>
                      <a:pt x="9664" y="4364"/>
                    </a:lnTo>
                    <a:close/>
                    <a:moveTo>
                      <a:pt x="11985" y="4364"/>
                    </a:moveTo>
                    <a:lnTo>
                      <a:pt x="11985" y="6483"/>
                    </a:lnTo>
                    <a:lnTo>
                      <a:pt x="11229" y="6483"/>
                    </a:lnTo>
                    <a:lnTo>
                      <a:pt x="11229" y="4364"/>
                    </a:lnTo>
                    <a:close/>
                    <a:moveTo>
                      <a:pt x="13553" y="4364"/>
                    </a:moveTo>
                    <a:lnTo>
                      <a:pt x="13553" y="6483"/>
                    </a:lnTo>
                    <a:lnTo>
                      <a:pt x="12128" y="6483"/>
                    </a:lnTo>
                    <a:lnTo>
                      <a:pt x="12128" y="4364"/>
                    </a:lnTo>
                    <a:close/>
                    <a:moveTo>
                      <a:pt x="14452" y="4364"/>
                    </a:moveTo>
                    <a:lnTo>
                      <a:pt x="14452" y="6483"/>
                    </a:lnTo>
                    <a:lnTo>
                      <a:pt x="13692" y="6483"/>
                    </a:lnTo>
                    <a:lnTo>
                      <a:pt x="13692" y="4364"/>
                    </a:lnTo>
                    <a:close/>
                    <a:moveTo>
                      <a:pt x="16015" y="4364"/>
                    </a:moveTo>
                    <a:lnTo>
                      <a:pt x="16015" y="6483"/>
                    </a:lnTo>
                    <a:lnTo>
                      <a:pt x="14590" y="6483"/>
                    </a:lnTo>
                    <a:lnTo>
                      <a:pt x="14590" y="4364"/>
                    </a:lnTo>
                    <a:close/>
                    <a:moveTo>
                      <a:pt x="16914" y="4364"/>
                    </a:moveTo>
                    <a:lnTo>
                      <a:pt x="16914" y="6483"/>
                    </a:lnTo>
                    <a:lnTo>
                      <a:pt x="16153" y="6483"/>
                    </a:lnTo>
                    <a:lnTo>
                      <a:pt x="16153" y="4364"/>
                    </a:lnTo>
                    <a:close/>
                    <a:moveTo>
                      <a:pt x="18478" y="4364"/>
                    </a:moveTo>
                    <a:lnTo>
                      <a:pt x="18478" y="6483"/>
                    </a:lnTo>
                    <a:lnTo>
                      <a:pt x="17052" y="6483"/>
                    </a:lnTo>
                    <a:lnTo>
                      <a:pt x="17052" y="4364"/>
                    </a:lnTo>
                    <a:close/>
                    <a:moveTo>
                      <a:pt x="19376" y="4364"/>
                    </a:moveTo>
                    <a:lnTo>
                      <a:pt x="19376" y="6483"/>
                    </a:lnTo>
                    <a:lnTo>
                      <a:pt x="18616" y="6483"/>
                    </a:lnTo>
                    <a:lnTo>
                      <a:pt x="18616" y="4364"/>
                    </a:lnTo>
                    <a:close/>
                    <a:moveTo>
                      <a:pt x="2135" y="6622"/>
                    </a:moveTo>
                    <a:lnTo>
                      <a:pt x="2135" y="8739"/>
                    </a:lnTo>
                    <a:lnTo>
                      <a:pt x="1376" y="8739"/>
                    </a:lnTo>
                    <a:lnTo>
                      <a:pt x="1376" y="6622"/>
                    </a:lnTo>
                    <a:close/>
                    <a:moveTo>
                      <a:pt x="3700" y="6622"/>
                    </a:moveTo>
                    <a:lnTo>
                      <a:pt x="3700" y="8739"/>
                    </a:lnTo>
                    <a:lnTo>
                      <a:pt x="2274" y="8739"/>
                    </a:lnTo>
                    <a:lnTo>
                      <a:pt x="2274" y="6622"/>
                    </a:lnTo>
                    <a:close/>
                    <a:moveTo>
                      <a:pt x="4597" y="6622"/>
                    </a:moveTo>
                    <a:lnTo>
                      <a:pt x="4597" y="8739"/>
                    </a:lnTo>
                    <a:lnTo>
                      <a:pt x="3838" y="8739"/>
                    </a:lnTo>
                    <a:lnTo>
                      <a:pt x="3838" y="6622"/>
                    </a:lnTo>
                    <a:close/>
                    <a:moveTo>
                      <a:pt x="6162" y="6622"/>
                    </a:moveTo>
                    <a:lnTo>
                      <a:pt x="6162" y="8739"/>
                    </a:lnTo>
                    <a:lnTo>
                      <a:pt x="4735" y="8739"/>
                    </a:lnTo>
                    <a:lnTo>
                      <a:pt x="4735" y="6622"/>
                    </a:lnTo>
                    <a:close/>
                    <a:moveTo>
                      <a:pt x="7061" y="6622"/>
                    </a:moveTo>
                    <a:lnTo>
                      <a:pt x="7061" y="8739"/>
                    </a:lnTo>
                    <a:lnTo>
                      <a:pt x="6300" y="8739"/>
                    </a:lnTo>
                    <a:lnTo>
                      <a:pt x="6300" y="6622"/>
                    </a:lnTo>
                    <a:close/>
                    <a:moveTo>
                      <a:pt x="8624" y="6622"/>
                    </a:moveTo>
                    <a:lnTo>
                      <a:pt x="8624" y="8739"/>
                    </a:lnTo>
                    <a:lnTo>
                      <a:pt x="7199" y="8739"/>
                    </a:lnTo>
                    <a:lnTo>
                      <a:pt x="7199" y="6622"/>
                    </a:lnTo>
                    <a:close/>
                    <a:moveTo>
                      <a:pt x="9522" y="6622"/>
                    </a:moveTo>
                    <a:lnTo>
                      <a:pt x="9522" y="8739"/>
                    </a:lnTo>
                    <a:lnTo>
                      <a:pt x="8767" y="8739"/>
                    </a:lnTo>
                    <a:lnTo>
                      <a:pt x="8767" y="6622"/>
                    </a:lnTo>
                    <a:close/>
                    <a:moveTo>
                      <a:pt x="11086" y="6622"/>
                    </a:moveTo>
                    <a:lnTo>
                      <a:pt x="11086" y="8739"/>
                    </a:lnTo>
                    <a:lnTo>
                      <a:pt x="9664" y="8739"/>
                    </a:lnTo>
                    <a:lnTo>
                      <a:pt x="9664" y="6622"/>
                    </a:lnTo>
                    <a:close/>
                    <a:moveTo>
                      <a:pt x="11985" y="6622"/>
                    </a:moveTo>
                    <a:lnTo>
                      <a:pt x="11985" y="8739"/>
                    </a:lnTo>
                    <a:lnTo>
                      <a:pt x="11229" y="8739"/>
                    </a:lnTo>
                    <a:lnTo>
                      <a:pt x="11229" y="6622"/>
                    </a:lnTo>
                    <a:close/>
                    <a:moveTo>
                      <a:pt x="13553" y="6622"/>
                    </a:moveTo>
                    <a:lnTo>
                      <a:pt x="13553" y="8739"/>
                    </a:lnTo>
                    <a:lnTo>
                      <a:pt x="12128" y="8739"/>
                    </a:lnTo>
                    <a:lnTo>
                      <a:pt x="12128" y="6622"/>
                    </a:lnTo>
                    <a:close/>
                    <a:moveTo>
                      <a:pt x="14452" y="6622"/>
                    </a:moveTo>
                    <a:lnTo>
                      <a:pt x="14452" y="8739"/>
                    </a:lnTo>
                    <a:lnTo>
                      <a:pt x="13692" y="8739"/>
                    </a:lnTo>
                    <a:lnTo>
                      <a:pt x="13692" y="6622"/>
                    </a:lnTo>
                    <a:close/>
                    <a:moveTo>
                      <a:pt x="16015" y="6622"/>
                    </a:moveTo>
                    <a:lnTo>
                      <a:pt x="16015" y="8739"/>
                    </a:lnTo>
                    <a:lnTo>
                      <a:pt x="14590" y="8739"/>
                    </a:lnTo>
                    <a:lnTo>
                      <a:pt x="14590" y="6622"/>
                    </a:lnTo>
                    <a:close/>
                    <a:moveTo>
                      <a:pt x="16914" y="6622"/>
                    </a:moveTo>
                    <a:lnTo>
                      <a:pt x="16914" y="8739"/>
                    </a:lnTo>
                    <a:lnTo>
                      <a:pt x="16153" y="8739"/>
                    </a:lnTo>
                    <a:lnTo>
                      <a:pt x="16153" y="6622"/>
                    </a:lnTo>
                    <a:close/>
                    <a:moveTo>
                      <a:pt x="18478" y="6622"/>
                    </a:moveTo>
                    <a:lnTo>
                      <a:pt x="18478" y="8739"/>
                    </a:lnTo>
                    <a:lnTo>
                      <a:pt x="17052" y="8739"/>
                    </a:lnTo>
                    <a:lnTo>
                      <a:pt x="17052" y="6622"/>
                    </a:lnTo>
                    <a:close/>
                    <a:moveTo>
                      <a:pt x="19376" y="6622"/>
                    </a:moveTo>
                    <a:lnTo>
                      <a:pt x="19376" y="8739"/>
                    </a:lnTo>
                    <a:lnTo>
                      <a:pt x="18616" y="8739"/>
                    </a:lnTo>
                    <a:lnTo>
                      <a:pt x="18616" y="6622"/>
                    </a:lnTo>
                    <a:close/>
                    <a:moveTo>
                      <a:pt x="2135" y="8878"/>
                    </a:moveTo>
                    <a:lnTo>
                      <a:pt x="2135" y="10997"/>
                    </a:lnTo>
                    <a:lnTo>
                      <a:pt x="1376" y="10997"/>
                    </a:lnTo>
                    <a:lnTo>
                      <a:pt x="1376" y="8878"/>
                    </a:lnTo>
                    <a:close/>
                    <a:moveTo>
                      <a:pt x="3700" y="8878"/>
                    </a:moveTo>
                    <a:lnTo>
                      <a:pt x="3700" y="10997"/>
                    </a:lnTo>
                    <a:lnTo>
                      <a:pt x="2274" y="10997"/>
                    </a:lnTo>
                    <a:lnTo>
                      <a:pt x="2274" y="8878"/>
                    </a:lnTo>
                    <a:close/>
                    <a:moveTo>
                      <a:pt x="4597" y="8878"/>
                    </a:moveTo>
                    <a:lnTo>
                      <a:pt x="4597" y="10997"/>
                    </a:lnTo>
                    <a:lnTo>
                      <a:pt x="3838" y="10997"/>
                    </a:lnTo>
                    <a:lnTo>
                      <a:pt x="3838" y="8878"/>
                    </a:lnTo>
                    <a:close/>
                    <a:moveTo>
                      <a:pt x="6162" y="8878"/>
                    </a:moveTo>
                    <a:lnTo>
                      <a:pt x="6162" y="10997"/>
                    </a:lnTo>
                    <a:lnTo>
                      <a:pt x="4735" y="10997"/>
                    </a:lnTo>
                    <a:lnTo>
                      <a:pt x="4735" y="8878"/>
                    </a:lnTo>
                    <a:close/>
                    <a:moveTo>
                      <a:pt x="7061" y="8878"/>
                    </a:moveTo>
                    <a:lnTo>
                      <a:pt x="7061" y="10997"/>
                    </a:lnTo>
                    <a:lnTo>
                      <a:pt x="6300" y="10997"/>
                    </a:lnTo>
                    <a:lnTo>
                      <a:pt x="6300" y="8878"/>
                    </a:lnTo>
                    <a:close/>
                    <a:moveTo>
                      <a:pt x="8624" y="8878"/>
                    </a:moveTo>
                    <a:lnTo>
                      <a:pt x="8624" y="10997"/>
                    </a:lnTo>
                    <a:lnTo>
                      <a:pt x="7199" y="10997"/>
                    </a:lnTo>
                    <a:lnTo>
                      <a:pt x="7199" y="8878"/>
                    </a:lnTo>
                    <a:close/>
                    <a:moveTo>
                      <a:pt x="9522" y="8878"/>
                    </a:moveTo>
                    <a:lnTo>
                      <a:pt x="9522" y="10997"/>
                    </a:lnTo>
                    <a:lnTo>
                      <a:pt x="8767" y="10997"/>
                    </a:lnTo>
                    <a:lnTo>
                      <a:pt x="8767" y="8878"/>
                    </a:lnTo>
                    <a:close/>
                    <a:moveTo>
                      <a:pt x="11086" y="8878"/>
                    </a:moveTo>
                    <a:lnTo>
                      <a:pt x="11086" y="10997"/>
                    </a:lnTo>
                    <a:lnTo>
                      <a:pt x="9664" y="10997"/>
                    </a:lnTo>
                    <a:lnTo>
                      <a:pt x="9664" y="8878"/>
                    </a:lnTo>
                    <a:close/>
                    <a:moveTo>
                      <a:pt x="11985" y="8878"/>
                    </a:moveTo>
                    <a:lnTo>
                      <a:pt x="11985" y="10997"/>
                    </a:lnTo>
                    <a:lnTo>
                      <a:pt x="11229" y="10997"/>
                    </a:lnTo>
                    <a:lnTo>
                      <a:pt x="11229" y="8878"/>
                    </a:lnTo>
                    <a:close/>
                    <a:moveTo>
                      <a:pt x="13553" y="8878"/>
                    </a:moveTo>
                    <a:lnTo>
                      <a:pt x="13553" y="10997"/>
                    </a:lnTo>
                    <a:lnTo>
                      <a:pt x="12128" y="10997"/>
                    </a:lnTo>
                    <a:lnTo>
                      <a:pt x="12128" y="8878"/>
                    </a:lnTo>
                    <a:close/>
                    <a:moveTo>
                      <a:pt x="14452" y="8878"/>
                    </a:moveTo>
                    <a:lnTo>
                      <a:pt x="14452" y="10997"/>
                    </a:lnTo>
                    <a:lnTo>
                      <a:pt x="13692" y="10997"/>
                    </a:lnTo>
                    <a:lnTo>
                      <a:pt x="13692" y="8878"/>
                    </a:lnTo>
                    <a:close/>
                    <a:moveTo>
                      <a:pt x="16015" y="8878"/>
                    </a:moveTo>
                    <a:lnTo>
                      <a:pt x="16015" y="10997"/>
                    </a:lnTo>
                    <a:lnTo>
                      <a:pt x="14590" y="10997"/>
                    </a:lnTo>
                    <a:lnTo>
                      <a:pt x="14590" y="8878"/>
                    </a:lnTo>
                    <a:close/>
                    <a:moveTo>
                      <a:pt x="16914" y="8878"/>
                    </a:moveTo>
                    <a:lnTo>
                      <a:pt x="16914" y="10997"/>
                    </a:lnTo>
                    <a:lnTo>
                      <a:pt x="16153" y="10997"/>
                    </a:lnTo>
                    <a:lnTo>
                      <a:pt x="16153" y="8878"/>
                    </a:lnTo>
                    <a:close/>
                    <a:moveTo>
                      <a:pt x="18478" y="8878"/>
                    </a:moveTo>
                    <a:lnTo>
                      <a:pt x="18478" y="10997"/>
                    </a:lnTo>
                    <a:lnTo>
                      <a:pt x="17052" y="10997"/>
                    </a:lnTo>
                    <a:lnTo>
                      <a:pt x="17052" y="8878"/>
                    </a:lnTo>
                    <a:close/>
                    <a:moveTo>
                      <a:pt x="19376" y="8878"/>
                    </a:moveTo>
                    <a:lnTo>
                      <a:pt x="19376" y="10997"/>
                    </a:lnTo>
                    <a:lnTo>
                      <a:pt x="18616" y="10997"/>
                    </a:lnTo>
                    <a:lnTo>
                      <a:pt x="18616" y="8878"/>
                    </a:lnTo>
                    <a:close/>
                    <a:moveTo>
                      <a:pt x="2135" y="11135"/>
                    </a:moveTo>
                    <a:lnTo>
                      <a:pt x="2135" y="13253"/>
                    </a:lnTo>
                    <a:lnTo>
                      <a:pt x="1376" y="13253"/>
                    </a:lnTo>
                    <a:lnTo>
                      <a:pt x="1376" y="11135"/>
                    </a:lnTo>
                    <a:close/>
                    <a:moveTo>
                      <a:pt x="3700" y="11135"/>
                    </a:moveTo>
                    <a:lnTo>
                      <a:pt x="3700" y="13253"/>
                    </a:lnTo>
                    <a:lnTo>
                      <a:pt x="2274" y="13253"/>
                    </a:lnTo>
                    <a:lnTo>
                      <a:pt x="2274" y="11135"/>
                    </a:lnTo>
                    <a:close/>
                    <a:moveTo>
                      <a:pt x="4597" y="11135"/>
                    </a:moveTo>
                    <a:lnTo>
                      <a:pt x="4597" y="13253"/>
                    </a:lnTo>
                    <a:lnTo>
                      <a:pt x="3838" y="13253"/>
                    </a:lnTo>
                    <a:lnTo>
                      <a:pt x="3838" y="11135"/>
                    </a:lnTo>
                    <a:close/>
                    <a:moveTo>
                      <a:pt x="6162" y="11135"/>
                    </a:moveTo>
                    <a:lnTo>
                      <a:pt x="6162" y="13253"/>
                    </a:lnTo>
                    <a:lnTo>
                      <a:pt x="4735" y="13253"/>
                    </a:lnTo>
                    <a:lnTo>
                      <a:pt x="4735" y="11135"/>
                    </a:lnTo>
                    <a:close/>
                    <a:moveTo>
                      <a:pt x="7061" y="11135"/>
                    </a:moveTo>
                    <a:lnTo>
                      <a:pt x="7061" y="13253"/>
                    </a:lnTo>
                    <a:lnTo>
                      <a:pt x="6300" y="13253"/>
                    </a:lnTo>
                    <a:lnTo>
                      <a:pt x="6300" y="11135"/>
                    </a:lnTo>
                    <a:close/>
                    <a:moveTo>
                      <a:pt x="8624" y="11135"/>
                    </a:moveTo>
                    <a:lnTo>
                      <a:pt x="8624" y="13253"/>
                    </a:lnTo>
                    <a:lnTo>
                      <a:pt x="7199" y="13253"/>
                    </a:lnTo>
                    <a:lnTo>
                      <a:pt x="7199" y="11135"/>
                    </a:lnTo>
                    <a:close/>
                    <a:moveTo>
                      <a:pt x="9522" y="11135"/>
                    </a:moveTo>
                    <a:lnTo>
                      <a:pt x="9522" y="13253"/>
                    </a:lnTo>
                    <a:lnTo>
                      <a:pt x="8767" y="13253"/>
                    </a:lnTo>
                    <a:lnTo>
                      <a:pt x="8767" y="11135"/>
                    </a:lnTo>
                    <a:close/>
                    <a:moveTo>
                      <a:pt x="11086" y="11135"/>
                    </a:moveTo>
                    <a:lnTo>
                      <a:pt x="11086" y="13253"/>
                    </a:lnTo>
                    <a:lnTo>
                      <a:pt x="9664" y="13253"/>
                    </a:lnTo>
                    <a:lnTo>
                      <a:pt x="9664" y="11135"/>
                    </a:lnTo>
                    <a:close/>
                    <a:moveTo>
                      <a:pt x="11985" y="11135"/>
                    </a:moveTo>
                    <a:lnTo>
                      <a:pt x="11985" y="13253"/>
                    </a:lnTo>
                    <a:lnTo>
                      <a:pt x="11229" y="13253"/>
                    </a:lnTo>
                    <a:lnTo>
                      <a:pt x="11229" y="11135"/>
                    </a:lnTo>
                    <a:close/>
                    <a:moveTo>
                      <a:pt x="13553" y="11135"/>
                    </a:moveTo>
                    <a:lnTo>
                      <a:pt x="13553" y="13253"/>
                    </a:lnTo>
                    <a:lnTo>
                      <a:pt x="12128" y="13253"/>
                    </a:lnTo>
                    <a:lnTo>
                      <a:pt x="12128" y="11135"/>
                    </a:lnTo>
                    <a:close/>
                    <a:moveTo>
                      <a:pt x="14452" y="11135"/>
                    </a:moveTo>
                    <a:lnTo>
                      <a:pt x="14452" y="13253"/>
                    </a:lnTo>
                    <a:lnTo>
                      <a:pt x="13692" y="13253"/>
                    </a:lnTo>
                    <a:lnTo>
                      <a:pt x="13692" y="11135"/>
                    </a:lnTo>
                    <a:close/>
                    <a:moveTo>
                      <a:pt x="16015" y="11135"/>
                    </a:moveTo>
                    <a:lnTo>
                      <a:pt x="16015" y="13253"/>
                    </a:lnTo>
                    <a:lnTo>
                      <a:pt x="14590" y="13253"/>
                    </a:lnTo>
                    <a:lnTo>
                      <a:pt x="14590" y="11135"/>
                    </a:lnTo>
                    <a:close/>
                    <a:moveTo>
                      <a:pt x="16914" y="11135"/>
                    </a:moveTo>
                    <a:lnTo>
                      <a:pt x="16914" y="13253"/>
                    </a:lnTo>
                    <a:lnTo>
                      <a:pt x="16153" y="13253"/>
                    </a:lnTo>
                    <a:lnTo>
                      <a:pt x="16153" y="11135"/>
                    </a:lnTo>
                    <a:close/>
                    <a:moveTo>
                      <a:pt x="18478" y="11135"/>
                    </a:moveTo>
                    <a:lnTo>
                      <a:pt x="18478" y="13253"/>
                    </a:lnTo>
                    <a:lnTo>
                      <a:pt x="17052" y="13253"/>
                    </a:lnTo>
                    <a:lnTo>
                      <a:pt x="17052" y="11135"/>
                    </a:lnTo>
                    <a:close/>
                    <a:moveTo>
                      <a:pt x="19376" y="11135"/>
                    </a:moveTo>
                    <a:lnTo>
                      <a:pt x="19376" y="13253"/>
                    </a:lnTo>
                    <a:lnTo>
                      <a:pt x="18616" y="13253"/>
                    </a:lnTo>
                    <a:lnTo>
                      <a:pt x="18616" y="11135"/>
                    </a:lnTo>
                    <a:close/>
                    <a:moveTo>
                      <a:pt x="2135" y="13390"/>
                    </a:moveTo>
                    <a:lnTo>
                      <a:pt x="2135" y="15509"/>
                    </a:lnTo>
                    <a:lnTo>
                      <a:pt x="1376" y="15509"/>
                    </a:lnTo>
                    <a:lnTo>
                      <a:pt x="1376" y="13390"/>
                    </a:lnTo>
                    <a:close/>
                    <a:moveTo>
                      <a:pt x="3700" y="13390"/>
                    </a:moveTo>
                    <a:lnTo>
                      <a:pt x="3700" y="15509"/>
                    </a:lnTo>
                    <a:lnTo>
                      <a:pt x="2274" y="15509"/>
                    </a:lnTo>
                    <a:lnTo>
                      <a:pt x="2274" y="13390"/>
                    </a:lnTo>
                    <a:close/>
                    <a:moveTo>
                      <a:pt x="4597" y="13390"/>
                    </a:moveTo>
                    <a:lnTo>
                      <a:pt x="4597" y="15509"/>
                    </a:lnTo>
                    <a:lnTo>
                      <a:pt x="3838" y="15509"/>
                    </a:lnTo>
                    <a:lnTo>
                      <a:pt x="3838" y="13390"/>
                    </a:lnTo>
                    <a:close/>
                    <a:moveTo>
                      <a:pt x="6162" y="13390"/>
                    </a:moveTo>
                    <a:lnTo>
                      <a:pt x="6162" y="15509"/>
                    </a:lnTo>
                    <a:lnTo>
                      <a:pt x="4735" y="15509"/>
                    </a:lnTo>
                    <a:lnTo>
                      <a:pt x="4735" y="13390"/>
                    </a:lnTo>
                    <a:close/>
                    <a:moveTo>
                      <a:pt x="7061" y="13390"/>
                    </a:moveTo>
                    <a:lnTo>
                      <a:pt x="7061" y="15509"/>
                    </a:lnTo>
                    <a:lnTo>
                      <a:pt x="6300" y="15509"/>
                    </a:lnTo>
                    <a:lnTo>
                      <a:pt x="6300" y="13390"/>
                    </a:lnTo>
                    <a:close/>
                    <a:moveTo>
                      <a:pt x="8624" y="13390"/>
                    </a:moveTo>
                    <a:lnTo>
                      <a:pt x="8624" y="15509"/>
                    </a:lnTo>
                    <a:lnTo>
                      <a:pt x="7199" y="15509"/>
                    </a:lnTo>
                    <a:lnTo>
                      <a:pt x="7199" y="13390"/>
                    </a:lnTo>
                    <a:close/>
                    <a:moveTo>
                      <a:pt x="9522" y="13390"/>
                    </a:moveTo>
                    <a:lnTo>
                      <a:pt x="9522" y="15509"/>
                    </a:lnTo>
                    <a:lnTo>
                      <a:pt x="8767" y="15509"/>
                    </a:lnTo>
                    <a:lnTo>
                      <a:pt x="8767" y="13390"/>
                    </a:lnTo>
                    <a:close/>
                    <a:moveTo>
                      <a:pt x="11086" y="13390"/>
                    </a:moveTo>
                    <a:lnTo>
                      <a:pt x="11086" y="15509"/>
                    </a:lnTo>
                    <a:lnTo>
                      <a:pt x="9664" y="15509"/>
                    </a:lnTo>
                    <a:lnTo>
                      <a:pt x="9664" y="13390"/>
                    </a:lnTo>
                    <a:close/>
                    <a:moveTo>
                      <a:pt x="11985" y="13390"/>
                    </a:moveTo>
                    <a:lnTo>
                      <a:pt x="11985" y="15509"/>
                    </a:lnTo>
                    <a:lnTo>
                      <a:pt x="11229" y="15509"/>
                    </a:lnTo>
                    <a:lnTo>
                      <a:pt x="11229" y="13390"/>
                    </a:lnTo>
                    <a:close/>
                    <a:moveTo>
                      <a:pt x="13553" y="13390"/>
                    </a:moveTo>
                    <a:lnTo>
                      <a:pt x="13553" y="15509"/>
                    </a:lnTo>
                    <a:lnTo>
                      <a:pt x="12128" y="15509"/>
                    </a:lnTo>
                    <a:lnTo>
                      <a:pt x="12128" y="13390"/>
                    </a:lnTo>
                    <a:close/>
                    <a:moveTo>
                      <a:pt x="14452" y="13390"/>
                    </a:moveTo>
                    <a:lnTo>
                      <a:pt x="14452" y="15509"/>
                    </a:lnTo>
                    <a:lnTo>
                      <a:pt x="13692" y="15509"/>
                    </a:lnTo>
                    <a:lnTo>
                      <a:pt x="13692" y="13390"/>
                    </a:lnTo>
                    <a:close/>
                    <a:moveTo>
                      <a:pt x="16015" y="13390"/>
                    </a:moveTo>
                    <a:lnTo>
                      <a:pt x="16015" y="15509"/>
                    </a:lnTo>
                    <a:lnTo>
                      <a:pt x="14590" y="15509"/>
                    </a:lnTo>
                    <a:lnTo>
                      <a:pt x="14590" y="13390"/>
                    </a:lnTo>
                    <a:close/>
                    <a:moveTo>
                      <a:pt x="16914" y="13390"/>
                    </a:moveTo>
                    <a:lnTo>
                      <a:pt x="16914" y="15509"/>
                    </a:lnTo>
                    <a:lnTo>
                      <a:pt x="16153" y="15509"/>
                    </a:lnTo>
                    <a:lnTo>
                      <a:pt x="16153" y="13390"/>
                    </a:lnTo>
                    <a:close/>
                    <a:moveTo>
                      <a:pt x="18478" y="13390"/>
                    </a:moveTo>
                    <a:lnTo>
                      <a:pt x="18478" y="15509"/>
                    </a:lnTo>
                    <a:lnTo>
                      <a:pt x="17052" y="15509"/>
                    </a:lnTo>
                    <a:lnTo>
                      <a:pt x="17052" y="13390"/>
                    </a:lnTo>
                    <a:close/>
                    <a:moveTo>
                      <a:pt x="19376" y="13390"/>
                    </a:moveTo>
                    <a:lnTo>
                      <a:pt x="19376" y="15509"/>
                    </a:lnTo>
                    <a:lnTo>
                      <a:pt x="18616" y="15509"/>
                    </a:lnTo>
                    <a:lnTo>
                      <a:pt x="18616" y="13390"/>
                    </a:lnTo>
                    <a:close/>
                    <a:moveTo>
                      <a:pt x="2135" y="15648"/>
                    </a:moveTo>
                    <a:lnTo>
                      <a:pt x="2135" y="17765"/>
                    </a:lnTo>
                    <a:lnTo>
                      <a:pt x="1376" y="17765"/>
                    </a:lnTo>
                    <a:lnTo>
                      <a:pt x="1376" y="15648"/>
                    </a:lnTo>
                    <a:close/>
                    <a:moveTo>
                      <a:pt x="3700" y="15648"/>
                    </a:moveTo>
                    <a:lnTo>
                      <a:pt x="3700" y="17765"/>
                    </a:lnTo>
                    <a:lnTo>
                      <a:pt x="2274" y="17765"/>
                    </a:lnTo>
                    <a:lnTo>
                      <a:pt x="2274" y="15648"/>
                    </a:lnTo>
                    <a:close/>
                    <a:moveTo>
                      <a:pt x="4597" y="15648"/>
                    </a:moveTo>
                    <a:lnTo>
                      <a:pt x="4597" y="17765"/>
                    </a:lnTo>
                    <a:lnTo>
                      <a:pt x="3838" y="17765"/>
                    </a:lnTo>
                    <a:lnTo>
                      <a:pt x="3838" y="15648"/>
                    </a:lnTo>
                    <a:close/>
                    <a:moveTo>
                      <a:pt x="6162" y="15648"/>
                    </a:moveTo>
                    <a:lnTo>
                      <a:pt x="6162" y="17765"/>
                    </a:lnTo>
                    <a:lnTo>
                      <a:pt x="4735" y="17765"/>
                    </a:lnTo>
                    <a:lnTo>
                      <a:pt x="4735" y="15648"/>
                    </a:lnTo>
                    <a:close/>
                    <a:moveTo>
                      <a:pt x="7061" y="15648"/>
                    </a:moveTo>
                    <a:lnTo>
                      <a:pt x="7061" y="17765"/>
                    </a:lnTo>
                    <a:lnTo>
                      <a:pt x="6300" y="17765"/>
                    </a:lnTo>
                    <a:lnTo>
                      <a:pt x="6300" y="15648"/>
                    </a:lnTo>
                    <a:close/>
                    <a:moveTo>
                      <a:pt x="8624" y="15648"/>
                    </a:moveTo>
                    <a:lnTo>
                      <a:pt x="8624" y="17765"/>
                    </a:lnTo>
                    <a:lnTo>
                      <a:pt x="7199" y="17765"/>
                    </a:lnTo>
                    <a:lnTo>
                      <a:pt x="7199" y="15648"/>
                    </a:lnTo>
                    <a:close/>
                    <a:moveTo>
                      <a:pt x="9522" y="15648"/>
                    </a:moveTo>
                    <a:lnTo>
                      <a:pt x="9522" y="17765"/>
                    </a:lnTo>
                    <a:lnTo>
                      <a:pt x="8767" y="17765"/>
                    </a:lnTo>
                    <a:lnTo>
                      <a:pt x="8767" y="15648"/>
                    </a:lnTo>
                    <a:close/>
                    <a:moveTo>
                      <a:pt x="11086" y="15648"/>
                    </a:moveTo>
                    <a:lnTo>
                      <a:pt x="11086" y="17765"/>
                    </a:lnTo>
                    <a:lnTo>
                      <a:pt x="9664" y="17765"/>
                    </a:lnTo>
                    <a:lnTo>
                      <a:pt x="9664" y="15648"/>
                    </a:lnTo>
                    <a:close/>
                    <a:moveTo>
                      <a:pt x="11985" y="15648"/>
                    </a:moveTo>
                    <a:lnTo>
                      <a:pt x="11985" y="17765"/>
                    </a:lnTo>
                    <a:lnTo>
                      <a:pt x="11229" y="17765"/>
                    </a:lnTo>
                    <a:lnTo>
                      <a:pt x="11229" y="15648"/>
                    </a:lnTo>
                    <a:close/>
                    <a:moveTo>
                      <a:pt x="13553" y="15648"/>
                    </a:moveTo>
                    <a:lnTo>
                      <a:pt x="13553" y="17765"/>
                    </a:lnTo>
                    <a:lnTo>
                      <a:pt x="12128" y="17765"/>
                    </a:lnTo>
                    <a:lnTo>
                      <a:pt x="12128" y="15648"/>
                    </a:lnTo>
                    <a:close/>
                    <a:moveTo>
                      <a:pt x="14452" y="15648"/>
                    </a:moveTo>
                    <a:lnTo>
                      <a:pt x="14452" y="17765"/>
                    </a:lnTo>
                    <a:lnTo>
                      <a:pt x="13692" y="17765"/>
                    </a:lnTo>
                    <a:lnTo>
                      <a:pt x="13692" y="15648"/>
                    </a:lnTo>
                    <a:close/>
                    <a:moveTo>
                      <a:pt x="16015" y="15648"/>
                    </a:moveTo>
                    <a:lnTo>
                      <a:pt x="16015" y="17765"/>
                    </a:lnTo>
                    <a:lnTo>
                      <a:pt x="14590" y="17765"/>
                    </a:lnTo>
                    <a:lnTo>
                      <a:pt x="14590" y="15648"/>
                    </a:lnTo>
                    <a:close/>
                    <a:moveTo>
                      <a:pt x="16914" y="15648"/>
                    </a:moveTo>
                    <a:lnTo>
                      <a:pt x="16914" y="17765"/>
                    </a:lnTo>
                    <a:lnTo>
                      <a:pt x="16153" y="17765"/>
                    </a:lnTo>
                    <a:lnTo>
                      <a:pt x="16153" y="15648"/>
                    </a:lnTo>
                    <a:close/>
                    <a:moveTo>
                      <a:pt x="18478" y="15648"/>
                    </a:moveTo>
                    <a:lnTo>
                      <a:pt x="18478" y="17765"/>
                    </a:lnTo>
                    <a:lnTo>
                      <a:pt x="17052" y="17765"/>
                    </a:lnTo>
                    <a:lnTo>
                      <a:pt x="17052" y="15648"/>
                    </a:lnTo>
                    <a:close/>
                    <a:moveTo>
                      <a:pt x="19376" y="15648"/>
                    </a:moveTo>
                    <a:lnTo>
                      <a:pt x="19376" y="17765"/>
                    </a:lnTo>
                    <a:lnTo>
                      <a:pt x="18616" y="17765"/>
                    </a:lnTo>
                    <a:lnTo>
                      <a:pt x="18616" y="15648"/>
                    </a:lnTo>
                    <a:close/>
                    <a:moveTo>
                      <a:pt x="2135" y="17904"/>
                    </a:moveTo>
                    <a:lnTo>
                      <a:pt x="2135" y="20023"/>
                    </a:lnTo>
                    <a:lnTo>
                      <a:pt x="1376" y="20023"/>
                    </a:lnTo>
                    <a:lnTo>
                      <a:pt x="1376" y="17904"/>
                    </a:lnTo>
                    <a:close/>
                    <a:moveTo>
                      <a:pt x="3700" y="17904"/>
                    </a:moveTo>
                    <a:lnTo>
                      <a:pt x="3700" y="20023"/>
                    </a:lnTo>
                    <a:lnTo>
                      <a:pt x="2274" y="20023"/>
                    </a:lnTo>
                    <a:lnTo>
                      <a:pt x="2274" y="17904"/>
                    </a:lnTo>
                    <a:close/>
                    <a:moveTo>
                      <a:pt x="4597" y="17904"/>
                    </a:moveTo>
                    <a:lnTo>
                      <a:pt x="4597" y="20023"/>
                    </a:lnTo>
                    <a:lnTo>
                      <a:pt x="3838" y="20023"/>
                    </a:lnTo>
                    <a:lnTo>
                      <a:pt x="3838" y="17904"/>
                    </a:lnTo>
                    <a:close/>
                    <a:moveTo>
                      <a:pt x="6162" y="17904"/>
                    </a:moveTo>
                    <a:lnTo>
                      <a:pt x="6162" y="20023"/>
                    </a:lnTo>
                    <a:lnTo>
                      <a:pt x="4735" y="20023"/>
                    </a:lnTo>
                    <a:lnTo>
                      <a:pt x="4735" y="17904"/>
                    </a:lnTo>
                    <a:close/>
                    <a:moveTo>
                      <a:pt x="7061" y="17904"/>
                    </a:moveTo>
                    <a:lnTo>
                      <a:pt x="7061" y="20023"/>
                    </a:lnTo>
                    <a:lnTo>
                      <a:pt x="6300" y="20023"/>
                    </a:lnTo>
                    <a:lnTo>
                      <a:pt x="6300" y="17904"/>
                    </a:lnTo>
                    <a:close/>
                    <a:moveTo>
                      <a:pt x="8624" y="17904"/>
                    </a:moveTo>
                    <a:lnTo>
                      <a:pt x="8624" y="20023"/>
                    </a:lnTo>
                    <a:lnTo>
                      <a:pt x="7199" y="20023"/>
                    </a:lnTo>
                    <a:lnTo>
                      <a:pt x="7199" y="17904"/>
                    </a:lnTo>
                    <a:close/>
                    <a:moveTo>
                      <a:pt x="9522" y="17904"/>
                    </a:moveTo>
                    <a:lnTo>
                      <a:pt x="9522" y="20023"/>
                    </a:lnTo>
                    <a:lnTo>
                      <a:pt x="8767" y="20023"/>
                    </a:lnTo>
                    <a:lnTo>
                      <a:pt x="8767" y="17904"/>
                    </a:lnTo>
                    <a:close/>
                    <a:moveTo>
                      <a:pt x="11086" y="17904"/>
                    </a:moveTo>
                    <a:lnTo>
                      <a:pt x="11086" y="20023"/>
                    </a:lnTo>
                    <a:lnTo>
                      <a:pt x="9664" y="20023"/>
                    </a:lnTo>
                    <a:lnTo>
                      <a:pt x="9664" y="17904"/>
                    </a:lnTo>
                    <a:close/>
                    <a:moveTo>
                      <a:pt x="11985" y="17904"/>
                    </a:moveTo>
                    <a:lnTo>
                      <a:pt x="11985" y="20023"/>
                    </a:lnTo>
                    <a:lnTo>
                      <a:pt x="11229" y="20023"/>
                    </a:lnTo>
                    <a:lnTo>
                      <a:pt x="11229" y="17904"/>
                    </a:lnTo>
                    <a:close/>
                    <a:moveTo>
                      <a:pt x="13553" y="17904"/>
                    </a:moveTo>
                    <a:lnTo>
                      <a:pt x="13553" y="20023"/>
                    </a:lnTo>
                    <a:lnTo>
                      <a:pt x="12128" y="20023"/>
                    </a:lnTo>
                    <a:lnTo>
                      <a:pt x="12128" y="17904"/>
                    </a:lnTo>
                    <a:close/>
                    <a:moveTo>
                      <a:pt x="14452" y="17904"/>
                    </a:moveTo>
                    <a:lnTo>
                      <a:pt x="14452" y="20023"/>
                    </a:lnTo>
                    <a:lnTo>
                      <a:pt x="13692" y="20023"/>
                    </a:lnTo>
                    <a:lnTo>
                      <a:pt x="13692" y="17904"/>
                    </a:lnTo>
                    <a:close/>
                    <a:moveTo>
                      <a:pt x="16015" y="17904"/>
                    </a:moveTo>
                    <a:lnTo>
                      <a:pt x="16015" y="20023"/>
                    </a:lnTo>
                    <a:lnTo>
                      <a:pt x="14590" y="20023"/>
                    </a:lnTo>
                    <a:lnTo>
                      <a:pt x="14590" y="17904"/>
                    </a:lnTo>
                    <a:close/>
                    <a:moveTo>
                      <a:pt x="16914" y="17904"/>
                    </a:moveTo>
                    <a:lnTo>
                      <a:pt x="16914" y="20023"/>
                    </a:lnTo>
                    <a:lnTo>
                      <a:pt x="16153" y="20023"/>
                    </a:lnTo>
                    <a:lnTo>
                      <a:pt x="16153" y="17904"/>
                    </a:lnTo>
                    <a:close/>
                    <a:moveTo>
                      <a:pt x="18478" y="17904"/>
                    </a:moveTo>
                    <a:lnTo>
                      <a:pt x="18478" y="20023"/>
                    </a:lnTo>
                    <a:lnTo>
                      <a:pt x="17052" y="20023"/>
                    </a:lnTo>
                    <a:lnTo>
                      <a:pt x="17052" y="17904"/>
                    </a:lnTo>
                    <a:close/>
                    <a:moveTo>
                      <a:pt x="19376" y="17904"/>
                    </a:moveTo>
                    <a:lnTo>
                      <a:pt x="19376" y="20023"/>
                    </a:lnTo>
                    <a:lnTo>
                      <a:pt x="18616" y="20023"/>
                    </a:lnTo>
                    <a:lnTo>
                      <a:pt x="18616" y="17904"/>
                    </a:lnTo>
                    <a:close/>
                    <a:moveTo>
                      <a:pt x="2135" y="20161"/>
                    </a:moveTo>
                    <a:lnTo>
                      <a:pt x="2135" y="22279"/>
                    </a:lnTo>
                    <a:lnTo>
                      <a:pt x="1376" y="22279"/>
                    </a:lnTo>
                    <a:lnTo>
                      <a:pt x="1376" y="20161"/>
                    </a:lnTo>
                    <a:close/>
                    <a:moveTo>
                      <a:pt x="3700" y="20161"/>
                    </a:moveTo>
                    <a:lnTo>
                      <a:pt x="3700" y="22279"/>
                    </a:lnTo>
                    <a:lnTo>
                      <a:pt x="2274" y="22279"/>
                    </a:lnTo>
                    <a:lnTo>
                      <a:pt x="2274" y="20161"/>
                    </a:lnTo>
                    <a:close/>
                    <a:moveTo>
                      <a:pt x="4597" y="20161"/>
                    </a:moveTo>
                    <a:lnTo>
                      <a:pt x="4597" y="22279"/>
                    </a:lnTo>
                    <a:lnTo>
                      <a:pt x="3838" y="22279"/>
                    </a:lnTo>
                    <a:lnTo>
                      <a:pt x="3838" y="20161"/>
                    </a:lnTo>
                    <a:close/>
                    <a:moveTo>
                      <a:pt x="6162" y="20161"/>
                    </a:moveTo>
                    <a:lnTo>
                      <a:pt x="6162" y="22279"/>
                    </a:lnTo>
                    <a:lnTo>
                      <a:pt x="4735" y="22279"/>
                    </a:lnTo>
                    <a:lnTo>
                      <a:pt x="4735" y="20161"/>
                    </a:lnTo>
                    <a:close/>
                    <a:moveTo>
                      <a:pt x="7061" y="20161"/>
                    </a:moveTo>
                    <a:lnTo>
                      <a:pt x="7061" y="22279"/>
                    </a:lnTo>
                    <a:lnTo>
                      <a:pt x="6300" y="22279"/>
                    </a:lnTo>
                    <a:lnTo>
                      <a:pt x="6300" y="20161"/>
                    </a:lnTo>
                    <a:close/>
                    <a:moveTo>
                      <a:pt x="8624" y="20161"/>
                    </a:moveTo>
                    <a:lnTo>
                      <a:pt x="8624" y="22279"/>
                    </a:lnTo>
                    <a:lnTo>
                      <a:pt x="7199" y="22279"/>
                    </a:lnTo>
                    <a:lnTo>
                      <a:pt x="7199" y="20161"/>
                    </a:lnTo>
                    <a:close/>
                    <a:moveTo>
                      <a:pt x="9522" y="20161"/>
                    </a:moveTo>
                    <a:lnTo>
                      <a:pt x="9522" y="22279"/>
                    </a:lnTo>
                    <a:lnTo>
                      <a:pt x="8767" y="22279"/>
                    </a:lnTo>
                    <a:lnTo>
                      <a:pt x="8767" y="20161"/>
                    </a:lnTo>
                    <a:close/>
                    <a:moveTo>
                      <a:pt x="11086" y="20161"/>
                    </a:moveTo>
                    <a:lnTo>
                      <a:pt x="11086" y="22279"/>
                    </a:lnTo>
                    <a:lnTo>
                      <a:pt x="9664" y="22279"/>
                    </a:lnTo>
                    <a:lnTo>
                      <a:pt x="9664" y="20161"/>
                    </a:lnTo>
                    <a:close/>
                    <a:moveTo>
                      <a:pt x="11985" y="20161"/>
                    </a:moveTo>
                    <a:lnTo>
                      <a:pt x="11985" y="22279"/>
                    </a:lnTo>
                    <a:lnTo>
                      <a:pt x="11229" y="22279"/>
                    </a:lnTo>
                    <a:lnTo>
                      <a:pt x="11229" y="20161"/>
                    </a:lnTo>
                    <a:close/>
                    <a:moveTo>
                      <a:pt x="13553" y="20161"/>
                    </a:moveTo>
                    <a:lnTo>
                      <a:pt x="13553" y="22279"/>
                    </a:lnTo>
                    <a:lnTo>
                      <a:pt x="12128" y="22279"/>
                    </a:lnTo>
                    <a:lnTo>
                      <a:pt x="12128" y="20161"/>
                    </a:lnTo>
                    <a:close/>
                    <a:moveTo>
                      <a:pt x="14452" y="20161"/>
                    </a:moveTo>
                    <a:lnTo>
                      <a:pt x="14452" y="22279"/>
                    </a:lnTo>
                    <a:lnTo>
                      <a:pt x="13692" y="22279"/>
                    </a:lnTo>
                    <a:lnTo>
                      <a:pt x="13692" y="20161"/>
                    </a:lnTo>
                    <a:close/>
                    <a:moveTo>
                      <a:pt x="16015" y="20161"/>
                    </a:moveTo>
                    <a:lnTo>
                      <a:pt x="16015" y="22279"/>
                    </a:lnTo>
                    <a:lnTo>
                      <a:pt x="14590" y="22279"/>
                    </a:lnTo>
                    <a:lnTo>
                      <a:pt x="14590" y="20161"/>
                    </a:lnTo>
                    <a:close/>
                    <a:moveTo>
                      <a:pt x="16914" y="20161"/>
                    </a:moveTo>
                    <a:lnTo>
                      <a:pt x="16914" y="22279"/>
                    </a:lnTo>
                    <a:lnTo>
                      <a:pt x="16153" y="22279"/>
                    </a:lnTo>
                    <a:lnTo>
                      <a:pt x="16153" y="20161"/>
                    </a:lnTo>
                    <a:close/>
                    <a:moveTo>
                      <a:pt x="18478" y="20161"/>
                    </a:moveTo>
                    <a:lnTo>
                      <a:pt x="18478" y="22279"/>
                    </a:lnTo>
                    <a:lnTo>
                      <a:pt x="17052" y="22279"/>
                    </a:lnTo>
                    <a:lnTo>
                      <a:pt x="17052" y="20161"/>
                    </a:lnTo>
                    <a:close/>
                    <a:moveTo>
                      <a:pt x="19376" y="20161"/>
                    </a:moveTo>
                    <a:lnTo>
                      <a:pt x="19376" y="22279"/>
                    </a:lnTo>
                    <a:lnTo>
                      <a:pt x="18616" y="22279"/>
                    </a:lnTo>
                    <a:lnTo>
                      <a:pt x="18616" y="20161"/>
                    </a:lnTo>
                    <a:close/>
                    <a:moveTo>
                      <a:pt x="2135" y="22416"/>
                    </a:moveTo>
                    <a:lnTo>
                      <a:pt x="2135" y="24534"/>
                    </a:lnTo>
                    <a:lnTo>
                      <a:pt x="1376" y="24534"/>
                    </a:lnTo>
                    <a:lnTo>
                      <a:pt x="1376" y="22416"/>
                    </a:lnTo>
                    <a:close/>
                    <a:moveTo>
                      <a:pt x="3700" y="22416"/>
                    </a:moveTo>
                    <a:lnTo>
                      <a:pt x="3700" y="24534"/>
                    </a:lnTo>
                    <a:lnTo>
                      <a:pt x="2274" y="24534"/>
                    </a:lnTo>
                    <a:lnTo>
                      <a:pt x="2274" y="22416"/>
                    </a:lnTo>
                    <a:close/>
                    <a:moveTo>
                      <a:pt x="4597" y="22416"/>
                    </a:moveTo>
                    <a:lnTo>
                      <a:pt x="4597" y="24534"/>
                    </a:lnTo>
                    <a:lnTo>
                      <a:pt x="3838" y="24534"/>
                    </a:lnTo>
                    <a:lnTo>
                      <a:pt x="3838" y="22416"/>
                    </a:lnTo>
                    <a:close/>
                    <a:moveTo>
                      <a:pt x="6162" y="22416"/>
                    </a:moveTo>
                    <a:lnTo>
                      <a:pt x="6162" y="24534"/>
                    </a:lnTo>
                    <a:lnTo>
                      <a:pt x="4735" y="24534"/>
                    </a:lnTo>
                    <a:lnTo>
                      <a:pt x="4735" y="22416"/>
                    </a:lnTo>
                    <a:close/>
                    <a:moveTo>
                      <a:pt x="7061" y="22416"/>
                    </a:moveTo>
                    <a:lnTo>
                      <a:pt x="7061" y="24534"/>
                    </a:lnTo>
                    <a:lnTo>
                      <a:pt x="6300" y="24534"/>
                    </a:lnTo>
                    <a:lnTo>
                      <a:pt x="6300" y="22416"/>
                    </a:lnTo>
                    <a:close/>
                    <a:moveTo>
                      <a:pt x="8624" y="22416"/>
                    </a:moveTo>
                    <a:lnTo>
                      <a:pt x="8624" y="24534"/>
                    </a:lnTo>
                    <a:lnTo>
                      <a:pt x="7199" y="24534"/>
                    </a:lnTo>
                    <a:lnTo>
                      <a:pt x="7199" y="22416"/>
                    </a:lnTo>
                    <a:close/>
                    <a:moveTo>
                      <a:pt x="9522" y="22416"/>
                    </a:moveTo>
                    <a:lnTo>
                      <a:pt x="9522" y="24534"/>
                    </a:lnTo>
                    <a:lnTo>
                      <a:pt x="8767" y="24534"/>
                    </a:lnTo>
                    <a:lnTo>
                      <a:pt x="8767" y="22416"/>
                    </a:lnTo>
                    <a:close/>
                    <a:moveTo>
                      <a:pt x="11086" y="22416"/>
                    </a:moveTo>
                    <a:lnTo>
                      <a:pt x="11086" y="24534"/>
                    </a:lnTo>
                    <a:lnTo>
                      <a:pt x="9664" y="24534"/>
                    </a:lnTo>
                    <a:lnTo>
                      <a:pt x="9664" y="22416"/>
                    </a:lnTo>
                    <a:close/>
                    <a:moveTo>
                      <a:pt x="11985" y="22416"/>
                    </a:moveTo>
                    <a:lnTo>
                      <a:pt x="11985" y="24534"/>
                    </a:lnTo>
                    <a:lnTo>
                      <a:pt x="11229" y="24534"/>
                    </a:lnTo>
                    <a:lnTo>
                      <a:pt x="11229" y="22416"/>
                    </a:lnTo>
                    <a:close/>
                    <a:moveTo>
                      <a:pt x="13553" y="22416"/>
                    </a:moveTo>
                    <a:lnTo>
                      <a:pt x="13553" y="24534"/>
                    </a:lnTo>
                    <a:lnTo>
                      <a:pt x="12128" y="24534"/>
                    </a:lnTo>
                    <a:lnTo>
                      <a:pt x="12128" y="22416"/>
                    </a:lnTo>
                    <a:close/>
                    <a:moveTo>
                      <a:pt x="14452" y="22416"/>
                    </a:moveTo>
                    <a:lnTo>
                      <a:pt x="14452" y="24534"/>
                    </a:lnTo>
                    <a:lnTo>
                      <a:pt x="13692" y="24534"/>
                    </a:lnTo>
                    <a:lnTo>
                      <a:pt x="13692" y="22416"/>
                    </a:lnTo>
                    <a:close/>
                    <a:moveTo>
                      <a:pt x="16015" y="22416"/>
                    </a:moveTo>
                    <a:lnTo>
                      <a:pt x="16015" y="24534"/>
                    </a:lnTo>
                    <a:lnTo>
                      <a:pt x="14590" y="24534"/>
                    </a:lnTo>
                    <a:lnTo>
                      <a:pt x="14590" y="22416"/>
                    </a:lnTo>
                    <a:close/>
                    <a:moveTo>
                      <a:pt x="16914" y="22416"/>
                    </a:moveTo>
                    <a:lnTo>
                      <a:pt x="16914" y="24534"/>
                    </a:lnTo>
                    <a:lnTo>
                      <a:pt x="16153" y="24534"/>
                    </a:lnTo>
                    <a:lnTo>
                      <a:pt x="16153" y="22416"/>
                    </a:lnTo>
                    <a:close/>
                    <a:moveTo>
                      <a:pt x="18478" y="22416"/>
                    </a:moveTo>
                    <a:lnTo>
                      <a:pt x="18478" y="24534"/>
                    </a:lnTo>
                    <a:lnTo>
                      <a:pt x="17052" y="24534"/>
                    </a:lnTo>
                    <a:lnTo>
                      <a:pt x="17052" y="22416"/>
                    </a:lnTo>
                    <a:close/>
                    <a:moveTo>
                      <a:pt x="19376" y="22416"/>
                    </a:moveTo>
                    <a:lnTo>
                      <a:pt x="19376" y="24534"/>
                    </a:lnTo>
                    <a:lnTo>
                      <a:pt x="18616" y="24534"/>
                    </a:lnTo>
                    <a:lnTo>
                      <a:pt x="18616" y="22416"/>
                    </a:lnTo>
                    <a:close/>
                    <a:moveTo>
                      <a:pt x="2135" y="24672"/>
                    </a:moveTo>
                    <a:lnTo>
                      <a:pt x="2135" y="26791"/>
                    </a:lnTo>
                    <a:lnTo>
                      <a:pt x="1376" y="26791"/>
                    </a:lnTo>
                    <a:lnTo>
                      <a:pt x="1376" y="24672"/>
                    </a:lnTo>
                    <a:close/>
                    <a:moveTo>
                      <a:pt x="3700" y="24672"/>
                    </a:moveTo>
                    <a:lnTo>
                      <a:pt x="3700" y="26791"/>
                    </a:lnTo>
                    <a:lnTo>
                      <a:pt x="2274" y="26791"/>
                    </a:lnTo>
                    <a:lnTo>
                      <a:pt x="2274" y="24672"/>
                    </a:lnTo>
                    <a:close/>
                    <a:moveTo>
                      <a:pt x="4597" y="24672"/>
                    </a:moveTo>
                    <a:lnTo>
                      <a:pt x="4597" y="26791"/>
                    </a:lnTo>
                    <a:lnTo>
                      <a:pt x="3838" y="26791"/>
                    </a:lnTo>
                    <a:lnTo>
                      <a:pt x="3838" y="24672"/>
                    </a:lnTo>
                    <a:close/>
                    <a:moveTo>
                      <a:pt x="6162" y="24672"/>
                    </a:moveTo>
                    <a:lnTo>
                      <a:pt x="6162" y="26791"/>
                    </a:lnTo>
                    <a:lnTo>
                      <a:pt x="4735" y="26791"/>
                    </a:lnTo>
                    <a:lnTo>
                      <a:pt x="4735" y="24672"/>
                    </a:lnTo>
                    <a:close/>
                    <a:moveTo>
                      <a:pt x="7061" y="24672"/>
                    </a:moveTo>
                    <a:lnTo>
                      <a:pt x="7061" y="26791"/>
                    </a:lnTo>
                    <a:lnTo>
                      <a:pt x="6300" y="26791"/>
                    </a:lnTo>
                    <a:lnTo>
                      <a:pt x="6300" y="24672"/>
                    </a:lnTo>
                    <a:close/>
                    <a:moveTo>
                      <a:pt x="8624" y="24672"/>
                    </a:moveTo>
                    <a:lnTo>
                      <a:pt x="8624" y="26791"/>
                    </a:lnTo>
                    <a:lnTo>
                      <a:pt x="7199" y="26791"/>
                    </a:lnTo>
                    <a:lnTo>
                      <a:pt x="7199" y="24672"/>
                    </a:lnTo>
                    <a:close/>
                    <a:moveTo>
                      <a:pt x="9522" y="24672"/>
                    </a:moveTo>
                    <a:lnTo>
                      <a:pt x="9522" y="26791"/>
                    </a:lnTo>
                    <a:lnTo>
                      <a:pt x="8767" y="26791"/>
                    </a:lnTo>
                    <a:lnTo>
                      <a:pt x="8767" y="24672"/>
                    </a:lnTo>
                    <a:close/>
                    <a:moveTo>
                      <a:pt x="11086" y="24672"/>
                    </a:moveTo>
                    <a:lnTo>
                      <a:pt x="11086" y="26791"/>
                    </a:lnTo>
                    <a:lnTo>
                      <a:pt x="9664" y="26791"/>
                    </a:lnTo>
                    <a:lnTo>
                      <a:pt x="9664" y="24672"/>
                    </a:lnTo>
                    <a:close/>
                    <a:moveTo>
                      <a:pt x="11985" y="24672"/>
                    </a:moveTo>
                    <a:lnTo>
                      <a:pt x="11985" y="26791"/>
                    </a:lnTo>
                    <a:lnTo>
                      <a:pt x="11229" y="26791"/>
                    </a:lnTo>
                    <a:lnTo>
                      <a:pt x="11229" y="24672"/>
                    </a:lnTo>
                    <a:close/>
                    <a:moveTo>
                      <a:pt x="13553" y="24672"/>
                    </a:moveTo>
                    <a:lnTo>
                      <a:pt x="13553" y="26791"/>
                    </a:lnTo>
                    <a:lnTo>
                      <a:pt x="12128" y="26791"/>
                    </a:lnTo>
                    <a:lnTo>
                      <a:pt x="12128" y="24672"/>
                    </a:lnTo>
                    <a:close/>
                    <a:moveTo>
                      <a:pt x="14452" y="24672"/>
                    </a:moveTo>
                    <a:lnTo>
                      <a:pt x="14452" y="26791"/>
                    </a:lnTo>
                    <a:lnTo>
                      <a:pt x="13692" y="26791"/>
                    </a:lnTo>
                    <a:lnTo>
                      <a:pt x="13692" y="24672"/>
                    </a:lnTo>
                    <a:close/>
                    <a:moveTo>
                      <a:pt x="16015" y="24672"/>
                    </a:moveTo>
                    <a:lnTo>
                      <a:pt x="16015" y="26791"/>
                    </a:lnTo>
                    <a:lnTo>
                      <a:pt x="14590" y="26791"/>
                    </a:lnTo>
                    <a:lnTo>
                      <a:pt x="14590" y="24672"/>
                    </a:lnTo>
                    <a:close/>
                    <a:moveTo>
                      <a:pt x="16914" y="24672"/>
                    </a:moveTo>
                    <a:lnTo>
                      <a:pt x="16914" y="26791"/>
                    </a:lnTo>
                    <a:lnTo>
                      <a:pt x="16153" y="26791"/>
                    </a:lnTo>
                    <a:lnTo>
                      <a:pt x="16153" y="24672"/>
                    </a:lnTo>
                    <a:close/>
                    <a:moveTo>
                      <a:pt x="18478" y="24672"/>
                    </a:moveTo>
                    <a:lnTo>
                      <a:pt x="18478" y="26791"/>
                    </a:lnTo>
                    <a:lnTo>
                      <a:pt x="17052" y="26791"/>
                    </a:lnTo>
                    <a:lnTo>
                      <a:pt x="17052" y="24672"/>
                    </a:lnTo>
                    <a:close/>
                    <a:moveTo>
                      <a:pt x="19376" y="24672"/>
                    </a:moveTo>
                    <a:lnTo>
                      <a:pt x="19376" y="26791"/>
                    </a:lnTo>
                    <a:lnTo>
                      <a:pt x="18616" y="26791"/>
                    </a:lnTo>
                    <a:lnTo>
                      <a:pt x="18616" y="24672"/>
                    </a:lnTo>
                    <a:close/>
                    <a:moveTo>
                      <a:pt x="1238" y="1"/>
                    </a:moveTo>
                    <a:lnTo>
                      <a:pt x="1238" y="1968"/>
                    </a:lnTo>
                    <a:lnTo>
                      <a:pt x="0" y="1968"/>
                    </a:lnTo>
                    <a:lnTo>
                      <a:pt x="0" y="2107"/>
                    </a:lnTo>
                    <a:lnTo>
                      <a:pt x="1238" y="2107"/>
                    </a:lnTo>
                    <a:lnTo>
                      <a:pt x="1238" y="4225"/>
                    </a:lnTo>
                    <a:lnTo>
                      <a:pt x="0" y="4225"/>
                    </a:lnTo>
                    <a:lnTo>
                      <a:pt x="0" y="4363"/>
                    </a:lnTo>
                    <a:lnTo>
                      <a:pt x="1238" y="4363"/>
                    </a:lnTo>
                    <a:lnTo>
                      <a:pt x="1238" y="6482"/>
                    </a:lnTo>
                    <a:lnTo>
                      <a:pt x="0" y="6482"/>
                    </a:lnTo>
                    <a:lnTo>
                      <a:pt x="0" y="6620"/>
                    </a:lnTo>
                    <a:lnTo>
                      <a:pt x="1238" y="6620"/>
                    </a:lnTo>
                    <a:lnTo>
                      <a:pt x="1238" y="8738"/>
                    </a:lnTo>
                    <a:lnTo>
                      <a:pt x="0" y="8738"/>
                    </a:lnTo>
                    <a:lnTo>
                      <a:pt x="0" y="8877"/>
                    </a:lnTo>
                    <a:lnTo>
                      <a:pt x="1238" y="8877"/>
                    </a:lnTo>
                    <a:lnTo>
                      <a:pt x="1238" y="10996"/>
                    </a:lnTo>
                    <a:lnTo>
                      <a:pt x="0" y="10996"/>
                    </a:lnTo>
                    <a:lnTo>
                      <a:pt x="0" y="11134"/>
                    </a:lnTo>
                    <a:lnTo>
                      <a:pt x="1238" y="11134"/>
                    </a:lnTo>
                    <a:lnTo>
                      <a:pt x="1238" y="13252"/>
                    </a:lnTo>
                    <a:lnTo>
                      <a:pt x="0" y="13252"/>
                    </a:lnTo>
                    <a:lnTo>
                      <a:pt x="0" y="13390"/>
                    </a:lnTo>
                    <a:lnTo>
                      <a:pt x="1238" y="13390"/>
                    </a:lnTo>
                    <a:lnTo>
                      <a:pt x="1238" y="15509"/>
                    </a:lnTo>
                    <a:lnTo>
                      <a:pt x="0" y="15509"/>
                    </a:lnTo>
                    <a:lnTo>
                      <a:pt x="0" y="15648"/>
                    </a:lnTo>
                    <a:lnTo>
                      <a:pt x="1238" y="15648"/>
                    </a:lnTo>
                    <a:lnTo>
                      <a:pt x="1238" y="17765"/>
                    </a:lnTo>
                    <a:lnTo>
                      <a:pt x="0" y="17765"/>
                    </a:lnTo>
                    <a:lnTo>
                      <a:pt x="0" y="17904"/>
                    </a:lnTo>
                    <a:lnTo>
                      <a:pt x="1238" y="17904"/>
                    </a:lnTo>
                    <a:lnTo>
                      <a:pt x="1238" y="20023"/>
                    </a:lnTo>
                    <a:lnTo>
                      <a:pt x="0" y="20023"/>
                    </a:lnTo>
                    <a:lnTo>
                      <a:pt x="0" y="20161"/>
                    </a:lnTo>
                    <a:lnTo>
                      <a:pt x="1238" y="20161"/>
                    </a:lnTo>
                    <a:lnTo>
                      <a:pt x="1238" y="22279"/>
                    </a:lnTo>
                    <a:lnTo>
                      <a:pt x="0" y="22279"/>
                    </a:lnTo>
                    <a:lnTo>
                      <a:pt x="0" y="22417"/>
                    </a:lnTo>
                    <a:lnTo>
                      <a:pt x="1238" y="22417"/>
                    </a:lnTo>
                    <a:lnTo>
                      <a:pt x="1238" y="24536"/>
                    </a:lnTo>
                    <a:lnTo>
                      <a:pt x="0" y="24536"/>
                    </a:lnTo>
                    <a:lnTo>
                      <a:pt x="0" y="24675"/>
                    </a:lnTo>
                    <a:lnTo>
                      <a:pt x="1238" y="24675"/>
                    </a:lnTo>
                    <a:lnTo>
                      <a:pt x="1238" y="26793"/>
                    </a:lnTo>
                    <a:lnTo>
                      <a:pt x="0" y="26793"/>
                    </a:lnTo>
                    <a:lnTo>
                      <a:pt x="0" y="26931"/>
                    </a:lnTo>
                    <a:lnTo>
                      <a:pt x="1238" y="26931"/>
                    </a:lnTo>
                    <a:lnTo>
                      <a:pt x="1238" y="28741"/>
                    </a:lnTo>
                    <a:lnTo>
                      <a:pt x="1376" y="28741"/>
                    </a:lnTo>
                    <a:lnTo>
                      <a:pt x="1376" y="26930"/>
                    </a:lnTo>
                    <a:lnTo>
                      <a:pt x="2135" y="26930"/>
                    </a:lnTo>
                    <a:lnTo>
                      <a:pt x="2135" y="28741"/>
                    </a:lnTo>
                    <a:lnTo>
                      <a:pt x="2274" y="28741"/>
                    </a:lnTo>
                    <a:lnTo>
                      <a:pt x="2274" y="26930"/>
                    </a:lnTo>
                    <a:lnTo>
                      <a:pt x="3700" y="26930"/>
                    </a:lnTo>
                    <a:lnTo>
                      <a:pt x="3700" y="28741"/>
                    </a:lnTo>
                    <a:lnTo>
                      <a:pt x="3839" y="28741"/>
                    </a:lnTo>
                    <a:lnTo>
                      <a:pt x="3839" y="26930"/>
                    </a:lnTo>
                    <a:lnTo>
                      <a:pt x="4598" y="26930"/>
                    </a:lnTo>
                    <a:lnTo>
                      <a:pt x="4598" y="28741"/>
                    </a:lnTo>
                    <a:lnTo>
                      <a:pt x="4737" y="28741"/>
                    </a:lnTo>
                    <a:lnTo>
                      <a:pt x="4737" y="26930"/>
                    </a:lnTo>
                    <a:lnTo>
                      <a:pt x="6163" y="26930"/>
                    </a:lnTo>
                    <a:lnTo>
                      <a:pt x="6163" y="28741"/>
                    </a:lnTo>
                    <a:lnTo>
                      <a:pt x="6302" y="28741"/>
                    </a:lnTo>
                    <a:lnTo>
                      <a:pt x="6302" y="26930"/>
                    </a:lnTo>
                    <a:lnTo>
                      <a:pt x="7062" y="26930"/>
                    </a:lnTo>
                    <a:lnTo>
                      <a:pt x="7062" y="28741"/>
                    </a:lnTo>
                    <a:lnTo>
                      <a:pt x="7200" y="28741"/>
                    </a:lnTo>
                    <a:lnTo>
                      <a:pt x="7200" y="26930"/>
                    </a:lnTo>
                    <a:lnTo>
                      <a:pt x="8626" y="26930"/>
                    </a:lnTo>
                    <a:lnTo>
                      <a:pt x="8626" y="28741"/>
                    </a:lnTo>
                    <a:lnTo>
                      <a:pt x="8768" y="28741"/>
                    </a:lnTo>
                    <a:lnTo>
                      <a:pt x="8768" y="26930"/>
                    </a:lnTo>
                    <a:lnTo>
                      <a:pt x="9523" y="26930"/>
                    </a:lnTo>
                    <a:lnTo>
                      <a:pt x="9523" y="28741"/>
                    </a:lnTo>
                    <a:lnTo>
                      <a:pt x="9664" y="28741"/>
                    </a:lnTo>
                    <a:lnTo>
                      <a:pt x="9664" y="26930"/>
                    </a:lnTo>
                    <a:lnTo>
                      <a:pt x="11086" y="26930"/>
                    </a:lnTo>
                    <a:lnTo>
                      <a:pt x="11086" y="28741"/>
                    </a:lnTo>
                    <a:lnTo>
                      <a:pt x="11227" y="28741"/>
                    </a:lnTo>
                    <a:lnTo>
                      <a:pt x="11227" y="26930"/>
                    </a:lnTo>
                    <a:lnTo>
                      <a:pt x="11982" y="26930"/>
                    </a:lnTo>
                    <a:lnTo>
                      <a:pt x="11982" y="28741"/>
                    </a:lnTo>
                    <a:lnTo>
                      <a:pt x="12125" y="28741"/>
                    </a:lnTo>
                    <a:lnTo>
                      <a:pt x="12125" y="26930"/>
                    </a:lnTo>
                    <a:lnTo>
                      <a:pt x="13550" y="26930"/>
                    </a:lnTo>
                    <a:lnTo>
                      <a:pt x="13550" y="28741"/>
                    </a:lnTo>
                    <a:lnTo>
                      <a:pt x="13688" y="28741"/>
                    </a:lnTo>
                    <a:lnTo>
                      <a:pt x="13688" y="26930"/>
                    </a:lnTo>
                    <a:lnTo>
                      <a:pt x="14449" y="26930"/>
                    </a:lnTo>
                    <a:lnTo>
                      <a:pt x="14449" y="28741"/>
                    </a:lnTo>
                    <a:lnTo>
                      <a:pt x="14587" y="28741"/>
                    </a:lnTo>
                    <a:lnTo>
                      <a:pt x="14587" y="26930"/>
                    </a:lnTo>
                    <a:lnTo>
                      <a:pt x="16014" y="26930"/>
                    </a:lnTo>
                    <a:lnTo>
                      <a:pt x="16014" y="28741"/>
                    </a:lnTo>
                    <a:lnTo>
                      <a:pt x="16152" y="28741"/>
                    </a:lnTo>
                    <a:lnTo>
                      <a:pt x="16152" y="26930"/>
                    </a:lnTo>
                    <a:lnTo>
                      <a:pt x="16911" y="26930"/>
                    </a:lnTo>
                    <a:lnTo>
                      <a:pt x="16911" y="28741"/>
                    </a:lnTo>
                    <a:lnTo>
                      <a:pt x="17050" y="28741"/>
                    </a:lnTo>
                    <a:lnTo>
                      <a:pt x="17050" y="26930"/>
                    </a:lnTo>
                    <a:lnTo>
                      <a:pt x="18476" y="26930"/>
                    </a:lnTo>
                    <a:lnTo>
                      <a:pt x="18476" y="28741"/>
                    </a:lnTo>
                    <a:lnTo>
                      <a:pt x="18615" y="28741"/>
                    </a:lnTo>
                    <a:lnTo>
                      <a:pt x="18615" y="26930"/>
                    </a:lnTo>
                    <a:lnTo>
                      <a:pt x="19375" y="26930"/>
                    </a:lnTo>
                    <a:lnTo>
                      <a:pt x="19375" y="28741"/>
                    </a:lnTo>
                    <a:lnTo>
                      <a:pt x="19514" y="28741"/>
                    </a:lnTo>
                    <a:lnTo>
                      <a:pt x="19514" y="26930"/>
                    </a:lnTo>
                    <a:lnTo>
                      <a:pt x="20750" y="26930"/>
                    </a:lnTo>
                    <a:lnTo>
                      <a:pt x="20750" y="26791"/>
                    </a:lnTo>
                    <a:lnTo>
                      <a:pt x="19514" y="26791"/>
                    </a:lnTo>
                    <a:lnTo>
                      <a:pt x="19514" y="24672"/>
                    </a:lnTo>
                    <a:lnTo>
                      <a:pt x="20750" y="24672"/>
                    </a:lnTo>
                    <a:lnTo>
                      <a:pt x="20750" y="24534"/>
                    </a:lnTo>
                    <a:lnTo>
                      <a:pt x="19514" y="24534"/>
                    </a:lnTo>
                    <a:lnTo>
                      <a:pt x="19514" y="22416"/>
                    </a:lnTo>
                    <a:lnTo>
                      <a:pt x="20750" y="22416"/>
                    </a:lnTo>
                    <a:lnTo>
                      <a:pt x="20750" y="22278"/>
                    </a:lnTo>
                    <a:lnTo>
                      <a:pt x="19514" y="22278"/>
                    </a:lnTo>
                    <a:lnTo>
                      <a:pt x="19514" y="20159"/>
                    </a:lnTo>
                    <a:lnTo>
                      <a:pt x="20750" y="20159"/>
                    </a:lnTo>
                    <a:lnTo>
                      <a:pt x="20750" y="20020"/>
                    </a:lnTo>
                    <a:lnTo>
                      <a:pt x="19514" y="20020"/>
                    </a:lnTo>
                    <a:lnTo>
                      <a:pt x="19514" y="17904"/>
                    </a:lnTo>
                    <a:lnTo>
                      <a:pt x="20750" y="17904"/>
                    </a:lnTo>
                    <a:lnTo>
                      <a:pt x="20750" y="17765"/>
                    </a:lnTo>
                    <a:lnTo>
                      <a:pt x="19514" y="17765"/>
                    </a:lnTo>
                    <a:lnTo>
                      <a:pt x="19514" y="15648"/>
                    </a:lnTo>
                    <a:lnTo>
                      <a:pt x="20750" y="15648"/>
                    </a:lnTo>
                    <a:lnTo>
                      <a:pt x="20750" y="15509"/>
                    </a:lnTo>
                    <a:lnTo>
                      <a:pt x="19514" y="15509"/>
                    </a:lnTo>
                    <a:lnTo>
                      <a:pt x="19514" y="13390"/>
                    </a:lnTo>
                    <a:lnTo>
                      <a:pt x="20750" y="13390"/>
                    </a:lnTo>
                    <a:lnTo>
                      <a:pt x="20750" y="13252"/>
                    </a:lnTo>
                    <a:lnTo>
                      <a:pt x="19514" y="13252"/>
                    </a:lnTo>
                    <a:lnTo>
                      <a:pt x="19514" y="11134"/>
                    </a:lnTo>
                    <a:lnTo>
                      <a:pt x="20750" y="11134"/>
                    </a:lnTo>
                    <a:lnTo>
                      <a:pt x="20750" y="10996"/>
                    </a:lnTo>
                    <a:lnTo>
                      <a:pt x="19514" y="10996"/>
                    </a:lnTo>
                    <a:lnTo>
                      <a:pt x="19514" y="8877"/>
                    </a:lnTo>
                    <a:lnTo>
                      <a:pt x="20750" y="8877"/>
                    </a:lnTo>
                    <a:lnTo>
                      <a:pt x="20750" y="8738"/>
                    </a:lnTo>
                    <a:lnTo>
                      <a:pt x="19514" y="8738"/>
                    </a:lnTo>
                    <a:lnTo>
                      <a:pt x="19514" y="6620"/>
                    </a:lnTo>
                    <a:lnTo>
                      <a:pt x="20750" y="6620"/>
                    </a:lnTo>
                    <a:lnTo>
                      <a:pt x="20750" y="6482"/>
                    </a:lnTo>
                    <a:lnTo>
                      <a:pt x="19514" y="6482"/>
                    </a:lnTo>
                    <a:lnTo>
                      <a:pt x="19514" y="4363"/>
                    </a:lnTo>
                    <a:lnTo>
                      <a:pt x="20750" y="4363"/>
                    </a:lnTo>
                    <a:lnTo>
                      <a:pt x="20750" y="4225"/>
                    </a:lnTo>
                    <a:lnTo>
                      <a:pt x="19514" y="4225"/>
                    </a:lnTo>
                    <a:lnTo>
                      <a:pt x="19514" y="2107"/>
                    </a:lnTo>
                    <a:lnTo>
                      <a:pt x="20750" y="2107"/>
                    </a:lnTo>
                    <a:lnTo>
                      <a:pt x="20750" y="1968"/>
                    </a:lnTo>
                    <a:lnTo>
                      <a:pt x="19514" y="1968"/>
                    </a:lnTo>
                    <a:lnTo>
                      <a:pt x="19514" y="1"/>
                    </a:lnTo>
                    <a:lnTo>
                      <a:pt x="19375" y="1"/>
                    </a:lnTo>
                    <a:lnTo>
                      <a:pt x="19375" y="1968"/>
                    </a:lnTo>
                    <a:lnTo>
                      <a:pt x="18615" y="1968"/>
                    </a:lnTo>
                    <a:lnTo>
                      <a:pt x="18615" y="1"/>
                    </a:lnTo>
                    <a:lnTo>
                      <a:pt x="18476" y="1"/>
                    </a:lnTo>
                    <a:lnTo>
                      <a:pt x="18476" y="1968"/>
                    </a:lnTo>
                    <a:lnTo>
                      <a:pt x="17050" y="1968"/>
                    </a:lnTo>
                    <a:lnTo>
                      <a:pt x="17050" y="1"/>
                    </a:lnTo>
                    <a:lnTo>
                      <a:pt x="16911" y="1"/>
                    </a:lnTo>
                    <a:lnTo>
                      <a:pt x="16911" y="1968"/>
                    </a:lnTo>
                    <a:lnTo>
                      <a:pt x="16152" y="1968"/>
                    </a:lnTo>
                    <a:lnTo>
                      <a:pt x="16152" y="1"/>
                    </a:lnTo>
                    <a:lnTo>
                      <a:pt x="16014" y="1"/>
                    </a:lnTo>
                    <a:lnTo>
                      <a:pt x="16014" y="1968"/>
                    </a:lnTo>
                    <a:lnTo>
                      <a:pt x="14587" y="1968"/>
                    </a:lnTo>
                    <a:lnTo>
                      <a:pt x="14587" y="1"/>
                    </a:lnTo>
                    <a:lnTo>
                      <a:pt x="14449" y="1"/>
                    </a:lnTo>
                    <a:lnTo>
                      <a:pt x="14449" y="1968"/>
                    </a:lnTo>
                    <a:lnTo>
                      <a:pt x="13688" y="1968"/>
                    </a:lnTo>
                    <a:lnTo>
                      <a:pt x="13688" y="1"/>
                    </a:lnTo>
                    <a:lnTo>
                      <a:pt x="13550" y="1"/>
                    </a:lnTo>
                    <a:lnTo>
                      <a:pt x="13550" y="1968"/>
                    </a:lnTo>
                    <a:lnTo>
                      <a:pt x="12125" y="1968"/>
                    </a:lnTo>
                    <a:lnTo>
                      <a:pt x="12125" y="1"/>
                    </a:lnTo>
                    <a:lnTo>
                      <a:pt x="11982" y="1"/>
                    </a:lnTo>
                    <a:lnTo>
                      <a:pt x="11982" y="1968"/>
                    </a:lnTo>
                    <a:lnTo>
                      <a:pt x="11227" y="1968"/>
                    </a:lnTo>
                    <a:lnTo>
                      <a:pt x="11227" y="1"/>
                    </a:lnTo>
                    <a:lnTo>
                      <a:pt x="11086" y="1"/>
                    </a:lnTo>
                    <a:lnTo>
                      <a:pt x="11086" y="1968"/>
                    </a:lnTo>
                    <a:lnTo>
                      <a:pt x="9664" y="1968"/>
                    </a:lnTo>
                    <a:lnTo>
                      <a:pt x="9664" y="1"/>
                    </a:lnTo>
                    <a:lnTo>
                      <a:pt x="9523" y="1"/>
                    </a:lnTo>
                    <a:lnTo>
                      <a:pt x="9523" y="1968"/>
                    </a:lnTo>
                    <a:lnTo>
                      <a:pt x="8768" y="1968"/>
                    </a:lnTo>
                    <a:lnTo>
                      <a:pt x="8768" y="1"/>
                    </a:lnTo>
                    <a:lnTo>
                      <a:pt x="8626" y="1"/>
                    </a:lnTo>
                    <a:lnTo>
                      <a:pt x="8626" y="1968"/>
                    </a:lnTo>
                    <a:lnTo>
                      <a:pt x="7200" y="1968"/>
                    </a:lnTo>
                    <a:lnTo>
                      <a:pt x="7200" y="1"/>
                    </a:lnTo>
                    <a:lnTo>
                      <a:pt x="7062" y="1"/>
                    </a:lnTo>
                    <a:lnTo>
                      <a:pt x="7062" y="1968"/>
                    </a:lnTo>
                    <a:lnTo>
                      <a:pt x="6302" y="1968"/>
                    </a:lnTo>
                    <a:lnTo>
                      <a:pt x="6302" y="1"/>
                    </a:lnTo>
                    <a:lnTo>
                      <a:pt x="6163" y="1"/>
                    </a:lnTo>
                    <a:lnTo>
                      <a:pt x="6163" y="1968"/>
                    </a:lnTo>
                    <a:lnTo>
                      <a:pt x="4737" y="1968"/>
                    </a:lnTo>
                    <a:lnTo>
                      <a:pt x="4737" y="1"/>
                    </a:lnTo>
                    <a:lnTo>
                      <a:pt x="4598" y="1"/>
                    </a:lnTo>
                    <a:lnTo>
                      <a:pt x="4598" y="1968"/>
                    </a:lnTo>
                    <a:lnTo>
                      <a:pt x="3839" y="1968"/>
                    </a:lnTo>
                    <a:lnTo>
                      <a:pt x="3839" y="1"/>
                    </a:lnTo>
                    <a:lnTo>
                      <a:pt x="3700" y="1"/>
                    </a:lnTo>
                    <a:lnTo>
                      <a:pt x="3700" y="1968"/>
                    </a:lnTo>
                    <a:lnTo>
                      <a:pt x="2274" y="1968"/>
                    </a:lnTo>
                    <a:lnTo>
                      <a:pt x="2274" y="1"/>
                    </a:lnTo>
                    <a:lnTo>
                      <a:pt x="2135" y="1"/>
                    </a:lnTo>
                    <a:lnTo>
                      <a:pt x="2135" y="1968"/>
                    </a:lnTo>
                    <a:lnTo>
                      <a:pt x="1376" y="1968"/>
                    </a:lnTo>
                    <a:lnTo>
                      <a:pt x="1376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3" name="Google Shape;4053;p22"/>
              <p:cNvSpPr/>
              <p:nvPr/>
            </p:nvSpPr>
            <p:spPr>
              <a:xfrm>
                <a:off x="6768475" y="4483250"/>
                <a:ext cx="1532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87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612" y="286"/>
                    </a:lnTo>
                    <a:lnTo>
                      <a:pt x="612" y="0"/>
                    </a:lnTo>
                    <a:close/>
                  </a:path>
                </a:pathLst>
              </a:custGeom>
              <a:solidFill>
                <a:srgbClr val="FFFFFF">
                  <a:alpha val="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4" name="Google Shape;4054;p22"/>
              <p:cNvSpPr/>
              <p:nvPr/>
            </p:nvSpPr>
            <p:spPr>
              <a:xfrm>
                <a:off x="6830675" y="4539300"/>
                <a:ext cx="153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612" y="285"/>
                    </a:lnTo>
                    <a:lnTo>
                      <a:pt x="612" y="1"/>
                    </a:lnTo>
                    <a:close/>
                  </a:path>
                </a:pathLst>
              </a:custGeom>
              <a:solidFill>
                <a:srgbClr val="FBAC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5" name="Google Shape;4055;p22"/>
              <p:cNvSpPr/>
              <p:nvPr/>
            </p:nvSpPr>
            <p:spPr>
              <a:xfrm>
                <a:off x="6715175" y="4483250"/>
                <a:ext cx="70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3" h="287" extrusionOk="0">
                    <a:moveTo>
                      <a:pt x="1" y="0"/>
                    </a:moveTo>
                    <a:lnTo>
                      <a:pt x="1" y="286"/>
                    </a:lnTo>
                    <a:lnTo>
                      <a:pt x="283" y="286"/>
                    </a:lnTo>
                    <a:lnTo>
                      <a:pt x="283" y="0"/>
                    </a:lnTo>
                    <a:close/>
                  </a:path>
                </a:pathLst>
              </a:custGeom>
              <a:solidFill>
                <a:srgbClr val="FFFFFF">
                  <a:alpha val="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6" name="Google Shape;4056;p22"/>
              <p:cNvSpPr/>
              <p:nvPr/>
            </p:nvSpPr>
            <p:spPr>
              <a:xfrm>
                <a:off x="6656050" y="448325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335" y="286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rgbClr val="FFFFFF">
                  <a:alpha val="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7" name="Google Shape;4057;p22"/>
              <p:cNvSpPr/>
              <p:nvPr/>
            </p:nvSpPr>
            <p:spPr>
              <a:xfrm>
                <a:off x="6656050" y="4539300"/>
                <a:ext cx="840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335" y="285"/>
                    </a:lnTo>
                    <a:lnTo>
                      <a:pt x="335" y="1"/>
                    </a:lnTo>
                    <a:close/>
                  </a:path>
                </a:pathLst>
              </a:custGeom>
              <a:solidFill>
                <a:srgbClr val="FFFFFF">
                  <a:alpha val="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8" name="Google Shape;4058;p22"/>
              <p:cNvSpPr/>
              <p:nvPr/>
            </p:nvSpPr>
            <p:spPr>
              <a:xfrm>
                <a:off x="6645100" y="4483250"/>
                <a:ext cx="36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87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146" y="286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rgbClr val="FFFFFF">
                  <a:alpha val="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9" name="Google Shape;4059;p22"/>
              <p:cNvSpPr/>
              <p:nvPr/>
            </p:nvSpPr>
            <p:spPr>
              <a:xfrm>
                <a:off x="6768475" y="4652825"/>
                <a:ext cx="178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714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713" y="285"/>
                    </a:lnTo>
                    <a:lnTo>
                      <a:pt x="713" y="1"/>
                    </a:lnTo>
                    <a:close/>
                  </a:path>
                </a:pathLst>
              </a:custGeom>
              <a:solidFill>
                <a:srgbClr val="FBAC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0" name="Google Shape;4060;p22"/>
              <p:cNvSpPr/>
              <p:nvPr/>
            </p:nvSpPr>
            <p:spPr>
              <a:xfrm>
                <a:off x="6712050" y="4652825"/>
                <a:ext cx="66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267" y="285"/>
                    </a:lnTo>
                    <a:lnTo>
                      <a:pt x="267" y="1"/>
                    </a:lnTo>
                    <a:close/>
                  </a:path>
                </a:pathLst>
              </a:custGeom>
              <a:solidFill>
                <a:srgbClr val="FBAC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1" name="Google Shape;4061;p22"/>
              <p:cNvSpPr/>
              <p:nvPr/>
            </p:nvSpPr>
            <p:spPr>
              <a:xfrm>
                <a:off x="6683325" y="4652825"/>
                <a:ext cx="40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161" y="285"/>
                    </a:lnTo>
                    <a:lnTo>
                      <a:pt x="161" y="1"/>
                    </a:lnTo>
                    <a:close/>
                  </a:path>
                </a:pathLst>
              </a:custGeom>
              <a:solidFill>
                <a:srgbClr val="FFFFFF">
                  <a:alpha val="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2" name="Google Shape;4062;p22"/>
              <p:cNvSpPr/>
              <p:nvPr/>
            </p:nvSpPr>
            <p:spPr>
              <a:xfrm>
                <a:off x="6830675" y="4764225"/>
                <a:ext cx="171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686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685" y="285"/>
                    </a:lnTo>
                    <a:lnTo>
                      <a:pt x="685" y="1"/>
                    </a:lnTo>
                    <a:close/>
                  </a:path>
                </a:pathLst>
              </a:custGeom>
              <a:solidFill>
                <a:srgbClr val="FBAC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3" name="Google Shape;4063;p22"/>
              <p:cNvSpPr/>
              <p:nvPr/>
            </p:nvSpPr>
            <p:spPr>
              <a:xfrm>
                <a:off x="6703325" y="4822800"/>
                <a:ext cx="1970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787" y="285"/>
                    </a:lnTo>
                    <a:lnTo>
                      <a:pt x="787" y="1"/>
                    </a:lnTo>
                    <a:close/>
                  </a:path>
                </a:pathLst>
              </a:custGeom>
              <a:solidFill>
                <a:srgbClr val="FBAC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4" name="Google Shape;4064;p22"/>
              <p:cNvSpPr/>
              <p:nvPr/>
            </p:nvSpPr>
            <p:spPr>
              <a:xfrm>
                <a:off x="6643650" y="4933100"/>
                <a:ext cx="203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815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815" y="285"/>
                    </a:lnTo>
                    <a:lnTo>
                      <a:pt x="815" y="0"/>
                    </a:lnTo>
                    <a:close/>
                  </a:path>
                </a:pathLst>
              </a:custGeom>
              <a:solidFill>
                <a:srgbClr val="FBAC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5" name="Google Shape;4065;p22"/>
              <p:cNvSpPr/>
              <p:nvPr/>
            </p:nvSpPr>
            <p:spPr>
              <a:xfrm>
                <a:off x="6828500" y="4933100"/>
                <a:ext cx="732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293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292" y="285"/>
                    </a:lnTo>
                    <a:lnTo>
                      <a:pt x="292" y="0"/>
                    </a:lnTo>
                    <a:close/>
                  </a:path>
                </a:pathLst>
              </a:custGeom>
              <a:solidFill>
                <a:srgbClr val="FBAC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6" name="Google Shape;4066;p22"/>
              <p:cNvSpPr/>
              <p:nvPr/>
            </p:nvSpPr>
            <p:spPr>
              <a:xfrm>
                <a:off x="6842725" y="4933100"/>
                <a:ext cx="510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203" y="285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FBAC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7" name="Google Shape;4067;p22"/>
              <p:cNvSpPr/>
              <p:nvPr/>
            </p:nvSpPr>
            <p:spPr>
              <a:xfrm>
                <a:off x="6864925" y="5047000"/>
                <a:ext cx="69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78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277" y="285"/>
                    </a:lnTo>
                    <a:lnTo>
                      <a:pt x="277" y="1"/>
                    </a:lnTo>
                    <a:close/>
                  </a:path>
                </a:pathLst>
              </a:custGeom>
              <a:solidFill>
                <a:srgbClr val="FBAC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8" name="Google Shape;4068;p22"/>
              <p:cNvSpPr/>
              <p:nvPr/>
            </p:nvSpPr>
            <p:spPr>
              <a:xfrm>
                <a:off x="6828500" y="5047000"/>
                <a:ext cx="218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875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874" y="285"/>
                    </a:lnTo>
                    <a:lnTo>
                      <a:pt x="874" y="1"/>
                    </a:lnTo>
                    <a:close/>
                  </a:path>
                </a:pathLst>
              </a:custGeom>
              <a:solidFill>
                <a:srgbClr val="FBAC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9" name="Google Shape;4069;p22"/>
              <p:cNvSpPr/>
              <p:nvPr/>
            </p:nvSpPr>
            <p:spPr>
              <a:xfrm>
                <a:off x="6767775" y="5047000"/>
                <a:ext cx="730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2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292" y="285"/>
                    </a:lnTo>
                    <a:lnTo>
                      <a:pt x="292" y="1"/>
                    </a:lnTo>
                    <a:close/>
                  </a:path>
                </a:pathLst>
              </a:custGeom>
              <a:solidFill>
                <a:srgbClr val="FBAC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0" name="Google Shape;4070;p22"/>
              <p:cNvSpPr/>
              <p:nvPr/>
            </p:nvSpPr>
            <p:spPr>
              <a:xfrm>
                <a:off x="6648750" y="5047000"/>
                <a:ext cx="76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306" y="285"/>
                    </a:lnTo>
                    <a:lnTo>
                      <a:pt x="306" y="1"/>
                    </a:lnTo>
                    <a:close/>
                  </a:path>
                </a:pathLst>
              </a:custGeom>
              <a:solidFill>
                <a:srgbClr val="FBAC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1" name="Google Shape;4071;p22"/>
              <p:cNvSpPr/>
              <p:nvPr/>
            </p:nvSpPr>
            <p:spPr>
              <a:xfrm>
                <a:off x="6766300" y="5103750"/>
                <a:ext cx="207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831" h="287" extrusionOk="0">
                    <a:moveTo>
                      <a:pt x="1" y="1"/>
                    </a:moveTo>
                    <a:lnTo>
                      <a:pt x="1" y="286"/>
                    </a:lnTo>
                    <a:lnTo>
                      <a:pt x="830" y="286"/>
                    </a:lnTo>
                    <a:lnTo>
                      <a:pt x="830" y="1"/>
                    </a:lnTo>
                    <a:close/>
                  </a:path>
                </a:pathLst>
              </a:custGeom>
              <a:solidFill>
                <a:srgbClr val="FBAC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2" name="Google Shape;4072;p22"/>
              <p:cNvSpPr/>
              <p:nvPr/>
            </p:nvSpPr>
            <p:spPr>
              <a:xfrm>
                <a:off x="7010150" y="4483250"/>
                <a:ext cx="152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611" h="287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611" y="286"/>
                    </a:lnTo>
                    <a:lnTo>
                      <a:pt x="611" y="0"/>
                    </a:lnTo>
                    <a:close/>
                  </a:path>
                </a:pathLst>
              </a:custGeom>
              <a:solidFill>
                <a:srgbClr val="FBAC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3" name="Google Shape;4073;p22"/>
              <p:cNvSpPr/>
              <p:nvPr/>
            </p:nvSpPr>
            <p:spPr>
              <a:xfrm>
                <a:off x="6956850" y="4483250"/>
                <a:ext cx="70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3" h="287" extrusionOk="0">
                    <a:moveTo>
                      <a:pt x="1" y="0"/>
                    </a:moveTo>
                    <a:lnTo>
                      <a:pt x="1" y="286"/>
                    </a:lnTo>
                    <a:lnTo>
                      <a:pt x="283" y="286"/>
                    </a:lnTo>
                    <a:lnTo>
                      <a:pt x="283" y="0"/>
                    </a:lnTo>
                    <a:close/>
                  </a:path>
                </a:pathLst>
              </a:custGeom>
              <a:solidFill>
                <a:srgbClr val="FFFFFF">
                  <a:alpha val="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4" name="Google Shape;4074;p22"/>
              <p:cNvSpPr/>
              <p:nvPr/>
            </p:nvSpPr>
            <p:spPr>
              <a:xfrm>
                <a:off x="6897675" y="448325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" y="0"/>
                    </a:moveTo>
                    <a:lnTo>
                      <a:pt x="1" y="286"/>
                    </a:lnTo>
                    <a:lnTo>
                      <a:pt x="336" y="286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FFFFFF">
                  <a:alpha val="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5" name="Google Shape;4075;p22"/>
              <p:cNvSpPr/>
              <p:nvPr/>
            </p:nvSpPr>
            <p:spPr>
              <a:xfrm>
                <a:off x="6897675" y="4539300"/>
                <a:ext cx="840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336" y="285"/>
                    </a:lnTo>
                    <a:lnTo>
                      <a:pt x="336" y="1"/>
                    </a:lnTo>
                    <a:close/>
                  </a:path>
                </a:pathLst>
              </a:custGeom>
              <a:solidFill>
                <a:srgbClr val="FFFFFF">
                  <a:alpha val="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6" name="Google Shape;4076;p22"/>
              <p:cNvSpPr/>
              <p:nvPr/>
            </p:nvSpPr>
            <p:spPr>
              <a:xfrm>
                <a:off x="6886800" y="4483250"/>
                <a:ext cx="362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145" h="287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145" y="286"/>
                    </a:lnTo>
                    <a:lnTo>
                      <a:pt x="145" y="0"/>
                    </a:lnTo>
                    <a:close/>
                  </a:path>
                </a:pathLst>
              </a:custGeom>
              <a:solidFill>
                <a:srgbClr val="FFFFFF">
                  <a:alpha val="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7" name="Google Shape;4077;p22"/>
              <p:cNvSpPr/>
              <p:nvPr/>
            </p:nvSpPr>
            <p:spPr>
              <a:xfrm>
                <a:off x="7010150" y="4652825"/>
                <a:ext cx="178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713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713" y="285"/>
                    </a:lnTo>
                    <a:lnTo>
                      <a:pt x="713" y="1"/>
                    </a:lnTo>
                    <a:close/>
                  </a:path>
                </a:pathLst>
              </a:custGeom>
              <a:solidFill>
                <a:srgbClr val="FBAC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8" name="Google Shape;4078;p22"/>
              <p:cNvSpPr/>
              <p:nvPr/>
            </p:nvSpPr>
            <p:spPr>
              <a:xfrm>
                <a:off x="6953750" y="4652825"/>
                <a:ext cx="67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69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268" y="285"/>
                    </a:lnTo>
                    <a:lnTo>
                      <a:pt x="268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9" name="Google Shape;4079;p22"/>
              <p:cNvSpPr/>
              <p:nvPr/>
            </p:nvSpPr>
            <p:spPr>
              <a:xfrm>
                <a:off x="6925000" y="4652825"/>
                <a:ext cx="40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160" y="285"/>
                    </a:lnTo>
                    <a:lnTo>
                      <a:pt x="160" y="1"/>
                    </a:lnTo>
                    <a:close/>
                  </a:path>
                </a:pathLst>
              </a:custGeom>
              <a:solidFill>
                <a:srgbClr val="FBAC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0" name="Google Shape;4080;p22"/>
              <p:cNvSpPr/>
              <p:nvPr/>
            </p:nvSpPr>
            <p:spPr>
              <a:xfrm>
                <a:off x="6945025" y="4822800"/>
                <a:ext cx="1970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787" y="285"/>
                    </a:lnTo>
                    <a:lnTo>
                      <a:pt x="787" y="1"/>
                    </a:lnTo>
                    <a:close/>
                  </a:path>
                </a:pathLst>
              </a:custGeom>
              <a:solidFill>
                <a:srgbClr val="FBAC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1" name="Google Shape;4081;p22"/>
              <p:cNvSpPr/>
              <p:nvPr/>
            </p:nvSpPr>
            <p:spPr>
              <a:xfrm>
                <a:off x="6885275" y="4933100"/>
                <a:ext cx="2042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817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817" y="285"/>
                    </a:lnTo>
                    <a:lnTo>
                      <a:pt x="817" y="0"/>
                    </a:lnTo>
                    <a:close/>
                  </a:path>
                </a:pathLst>
              </a:custGeom>
              <a:solidFill>
                <a:srgbClr val="FBAC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2" name="Google Shape;4082;p22"/>
              <p:cNvSpPr/>
              <p:nvPr/>
            </p:nvSpPr>
            <p:spPr>
              <a:xfrm>
                <a:off x="6861300" y="4933100"/>
                <a:ext cx="840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335" y="285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rgbClr val="FBAC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3" name="Google Shape;4083;p22"/>
              <p:cNvSpPr/>
              <p:nvPr/>
            </p:nvSpPr>
            <p:spPr>
              <a:xfrm>
                <a:off x="7009975" y="4933100"/>
                <a:ext cx="730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292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292" y="285"/>
                    </a:lnTo>
                    <a:lnTo>
                      <a:pt x="292" y="0"/>
                    </a:lnTo>
                    <a:close/>
                  </a:path>
                </a:pathLst>
              </a:custGeom>
              <a:solidFill>
                <a:srgbClr val="FBAC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4" name="Google Shape;4084;p22"/>
              <p:cNvSpPr/>
              <p:nvPr/>
            </p:nvSpPr>
            <p:spPr>
              <a:xfrm>
                <a:off x="7024175" y="4933100"/>
                <a:ext cx="510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203" y="285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FBAC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5" name="Google Shape;4085;p22"/>
              <p:cNvSpPr/>
              <p:nvPr/>
            </p:nvSpPr>
            <p:spPr>
              <a:xfrm>
                <a:off x="7009425" y="5047000"/>
                <a:ext cx="730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2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291" y="285"/>
                    </a:lnTo>
                    <a:lnTo>
                      <a:pt x="291" y="1"/>
                    </a:lnTo>
                    <a:close/>
                  </a:path>
                </a:pathLst>
              </a:custGeom>
              <a:solidFill>
                <a:srgbClr val="FBAC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6" name="Google Shape;4086;p22"/>
              <p:cNvSpPr/>
              <p:nvPr/>
            </p:nvSpPr>
            <p:spPr>
              <a:xfrm>
                <a:off x="6890400" y="5047000"/>
                <a:ext cx="76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306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306" y="285"/>
                    </a:lnTo>
                    <a:lnTo>
                      <a:pt x="306" y="1"/>
                    </a:lnTo>
                    <a:close/>
                  </a:path>
                </a:pathLst>
              </a:custGeom>
              <a:solidFill>
                <a:srgbClr val="FBAC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7" name="Google Shape;4087;p22"/>
              <p:cNvSpPr/>
              <p:nvPr/>
            </p:nvSpPr>
            <p:spPr>
              <a:xfrm>
                <a:off x="6835800" y="5047000"/>
                <a:ext cx="69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78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277" y="285"/>
                    </a:lnTo>
                    <a:lnTo>
                      <a:pt x="277" y="1"/>
                    </a:lnTo>
                    <a:close/>
                  </a:path>
                </a:pathLst>
              </a:custGeom>
              <a:solidFill>
                <a:srgbClr val="FBAC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8" name="Google Shape;4088;p22"/>
              <p:cNvSpPr/>
              <p:nvPr/>
            </p:nvSpPr>
            <p:spPr>
              <a:xfrm>
                <a:off x="7007975" y="5103750"/>
                <a:ext cx="207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831" h="287" extrusionOk="0">
                    <a:moveTo>
                      <a:pt x="0" y="1"/>
                    </a:moveTo>
                    <a:lnTo>
                      <a:pt x="0" y="286"/>
                    </a:lnTo>
                    <a:lnTo>
                      <a:pt x="830" y="286"/>
                    </a:lnTo>
                    <a:lnTo>
                      <a:pt x="830" y="1"/>
                    </a:lnTo>
                    <a:close/>
                  </a:path>
                </a:pathLst>
              </a:custGeom>
              <a:solidFill>
                <a:srgbClr val="FBAC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9" name="Google Shape;4089;p22"/>
              <p:cNvSpPr/>
              <p:nvPr/>
            </p:nvSpPr>
            <p:spPr>
              <a:xfrm>
                <a:off x="6777425" y="4616950"/>
                <a:ext cx="320400" cy="526550"/>
              </a:xfrm>
              <a:custGeom>
                <a:avLst/>
                <a:gdLst/>
                <a:ahLst/>
                <a:cxnLst/>
                <a:rect l="l" t="t" r="r" b="b"/>
                <a:pathLst>
                  <a:path w="12816" h="21062" extrusionOk="0">
                    <a:moveTo>
                      <a:pt x="0" y="1"/>
                    </a:moveTo>
                    <a:lnTo>
                      <a:pt x="0" y="21061"/>
                    </a:lnTo>
                    <a:lnTo>
                      <a:pt x="12816" y="21061"/>
                    </a:lnTo>
                    <a:lnTo>
                      <a:pt x="12816" y="1"/>
                    </a:ln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28627"/>
                    </a:srgbClr>
                  </a:gs>
                  <a:gs pos="100000">
                    <a:srgbClr val="FFFFFF">
                      <a:alpha val="52549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0" name="Google Shape;4090;p22"/>
              <p:cNvSpPr/>
              <p:nvPr/>
            </p:nvSpPr>
            <p:spPr>
              <a:xfrm>
                <a:off x="4758100" y="4207500"/>
                <a:ext cx="442225" cy="936000"/>
              </a:xfrm>
              <a:custGeom>
                <a:avLst/>
                <a:gdLst/>
                <a:ahLst/>
                <a:cxnLst/>
                <a:rect l="l" t="t" r="r" b="b"/>
                <a:pathLst>
                  <a:path w="17689" h="37440" extrusionOk="0">
                    <a:moveTo>
                      <a:pt x="1" y="0"/>
                    </a:moveTo>
                    <a:lnTo>
                      <a:pt x="1" y="37439"/>
                    </a:lnTo>
                    <a:lnTo>
                      <a:pt x="17689" y="37439"/>
                    </a:lnTo>
                    <a:lnTo>
                      <a:pt x="1768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1" name="Google Shape;4091;p22"/>
              <p:cNvSpPr/>
              <p:nvPr/>
            </p:nvSpPr>
            <p:spPr>
              <a:xfrm>
                <a:off x="4758100" y="4207500"/>
                <a:ext cx="29800" cy="9360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37440" extrusionOk="0">
                    <a:moveTo>
                      <a:pt x="1" y="0"/>
                    </a:moveTo>
                    <a:lnTo>
                      <a:pt x="1" y="37439"/>
                    </a:lnTo>
                    <a:lnTo>
                      <a:pt x="1192" y="37439"/>
                    </a:lnTo>
                    <a:lnTo>
                      <a:pt x="1192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2" name="Google Shape;4092;p22"/>
              <p:cNvSpPr/>
              <p:nvPr/>
            </p:nvSpPr>
            <p:spPr>
              <a:xfrm>
                <a:off x="4758100" y="4226375"/>
                <a:ext cx="442225" cy="885750"/>
              </a:xfrm>
              <a:custGeom>
                <a:avLst/>
                <a:gdLst/>
                <a:ahLst/>
                <a:cxnLst/>
                <a:rect l="l" t="t" r="r" b="b"/>
                <a:pathLst>
                  <a:path w="17689" h="35430" extrusionOk="0">
                    <a:moveTo>
                      <a:pt x="1" y="0"/>
                    </a:moveTo>
                    <a:lnTo>
                      <a:pt x="1" y="286"/>
                    </a:lnTo>
                    <a:lnTo>
                      <a:pt x="17689" y="286"/>
                    </a:lnTo>
                    <a:lnTo>
                      <a:pt x="17689" y="0"/>
                    </a:lnTo>
                    <a:close/>
                    <a:moveTo>
                      <a:pt x="1" y="1067"/>
                    </a:moveTo>
                    <a:lnTo>
                      <a:pt x="1" y="1351"/>
                    </a:lnTo>
                    <a:lnTo>
                      <a:pt x="17689" y="1351"/>
                    </a:lnTo>
                    <a:lnTo>
                      <a:pt x="17689" y="1067"/>
                    </a:lnTo>
                    <a:close/>
                    <a:moveTo>
                      <a:pt x="1" y="2132"/>
                    </a:moveTo>
                    <a:lnTo>
                      <a:pt x="1" y="2416"/>
                    </a:lnTo>
                    <a:lnTo>
                      <a:pt x="17689" y="2416"/>
                    </a:lnTo>
                    <a:lnTo>
                      <a:pt x="17689" y="2132"/>
                    </a:lnTo>
                    <a:close/>
                    <a:moveTo>
                      <a:pt x="1" y="3196"/>
                    </a:moveTo>
                    <a:lnTo>
                      <a:pt x="1" y="3480"/>
                    </a:lnTo>
                    <a:lnTo>
                      <a:pt x="17689" y="3480"/>
                    </a:lnTo>
                    <a:lnTo>
                      <a:pt x="17689" y="3196"/>
                    </a:lnTo>
                    <a:close/>
                    <a:moveTo>
                      <a:pt x="1" y="4261"/>
                    </a:moveTo>
                    <a:lnTo>
                      <a:pt x="1" y="4545"/>
                    </a:lnTo>
                    <a:lnTo>
                      <a:pt x="17689" y="4545"/>
                    </a:lnTo>
                    <a:lnTo>
                      <a:pt x="17689" y="4261"/>
                    </a:lnTo>
                    <a:close/>
                    <a:moveTo>
                      <a:pt x="1" y="5326"/>
                    </a:moveTo>
                    <a:lnTo>
                      <a:pt x="1" y="5612"/>
                    </a:lnTo>
                    <a:lnTo>
                      <a:pt x="17689" y="5612"/>
                    </a:lnTo>
                    <a:lnTo>
                      <a:pt x="17689" y="5326"/>
                    </a:lnTo>
                    <a:close/>
                    <a:moveTo>
                      <a:pt x="1" y="6390"/>
                    </a:moveTo>
                    <a:lnTo>
                      <a:pt x="1" y="6676"/>
                    </a:lnTo>
                    <a:lnTo>
                      <a:pt x="17689" y="6676"/>
                    </a:lnTo>
                    <a:lnTo>
                      <a:pt x="17689" y="6390"/>
                    </a:lnTo>
                    <a:close/>
                    <a:moveTo>
                      <a:pt x="1" y="7456"/>
                    </a:moveTo>
                    <a:lnTo>
                      <a:pt x="1" y="7741"/>
                    </a:lnTo>
                    <a:lnTo>
                      <a:pt x="17689" y="7741"/>
                    </a:lnTo>
                    <a:lnTo>
                      <a:pt x="17689" y="7456"/>
                    </a:lnTo>
                    <a:close/>
                    <a:moveTo>
                      <a:pt x="1" y="8521"/>
                    </a:moveTo>
                    <a:lnTo>
                      <a:pt x="1" y="8806"/>
                    </a:lnTo>
                    <a:lnTo>
                      <a:pt x="17689" y="8806"/>
                    </a:lnTo>
                    <a:lnTo>
                      <a:pt x="17689" y="8521"/>
                    </a:lnTo>
                    <a:close/>
                    <a:moveTo>
                      <a:pt x="1" y="9585"/>
                    </a:moveTo>
                    <a:lnTo>
                      <a:pt x="1" y="9870"/>
                    </a:lnTo>
                    <a:lnTo>
                      <a:pt x="17689" y="9870"/>
                    </a:lnTo>
                    <a:lnTo>
                      <a:pt x="17689" y="9585"/>
                    </a:lnTo>
                    <a:close/>
                    <a:moveTo>
                      <a:pt x="1" y="10650"/>
                    </a:moveTo>
                    <a:lnTo>
                      <a:pt x="1" y="10935"/>
                    </a:lnTo>
                    <a:lnTo>
                      <a:pt x="17689" y="10935"/>
                    </a:lnTo>
                    <a:lnTo>
                      <a:pt x="17689" y="10650"/>
                    </a:lnTo>
                    <a:close/>
                    <a:moveTo>
                      <a:pt x="1" y="11716"/>
                    </a:moveTo>
                    <a:lnTo>
                      <a:pt x="1" y="12001"/>
                    </a:lnTo>
                    <a:lnTo>
                      <a:pt x="17689" y="12001"/>
                    </a:lnTo>
                    <a:lnTo>
                      <a:pt x="17689" y="11716"/>
                    </a:lnTo>
                    <a:close/>
                    <a:moveTo>
                      <a:pt x="1" y="12779"/>
                    </a:moveTo>
                    <a:lnTo>
                      <a:pt x="1" y="13065"/>
                    </a:lnTo>
                    <a:lnTo>
                      <a:pt x="17689" y="13065"/>
                    </a:lnTo>
                    <a:lnTo>
                      <a:pt x="17689" y="12779"/>
                    </a:lnTo>
                    <a:close/>
                    <a:moveTo>
                      <a:pt x="1" y="13846"/>
                    </a:moveTo>
                    <a:lnTo>
                      <a:pt x="1" y="14130"/>
                    </a:lnTo>
                    <a:lnTo>
                      <a:pt x="17689" y="14130"/>
                    </a:lnTo>
                    <a:lnTo>
                      <a:pt x="17689" y="13846"/>
                    </a:lnTo>
                    <a:close/>
                    <a:moveTo>
                      <a:pt x="1" y="14911"/>
                    </a:moveTo>
                    <a:lnTo>
                      <a:pt x="1" y="15196"/>
                    </a:lnTo>
                    <a:lnTo>
                      <a:pt x="17689" y="15196"/>
                    </a:lnTo>
                    <a:lnTo>
                      <a:pt x="17689" y="14911"/>
                    </a:lnTo>
                    <a:close/>
                    <a:moveTo>
                      <a:pt x="1" y="15975"/>
                    </a:moveTo>
                    <a:lnTo>
                      <a:pt x="1" y="16259"/>
                    </a:lnTo>
                    <a:lnTo>
                      <a:pt x="17689" y="16259"/>
                    </a:lnTo>
                    <a:lnTo>
                      <a:pt x="17689" y="15975"/>
                    </a:lnTo>
                    <a:close/>
                    <a:moveTo>
                      <a:pt x="1" y="17040"/>
                    </a:moveTo>
                    <a:lnTo>
                      <a:pt x="1" y="17325"/>
                    </a:lnTo>
                    <a:lnTo>
                      <a:pt x="17689" y="17325"/>
                    </a:lnTo>
                    <a:lnTo>
                      <a:pt x="17689" y="17040"/>
                    </a:lnTo>
                    <a:close/>
                    <a:moveTo>
                      <a:pt x="1" y="18105"/>
                    </a:moveTo>
                    <a:lnTo>
                      <a:pt x="1" y="18391"/>
                    </a:lnTo>
                    <a:lnTo>
                      <a:pt x="17689" y="18391"/>
                    </a:lnTo>
                    <a:lnTo>
                      <a:pt x="17689" y="18105"/>
                    </a:lnTo>
                    <a:close/>
                    <a:moveTo>
                      <a:pt x="1" y="19172"/>
                    </a:moveTo>
                    <a:lnTo>
                      <a:pt x="1" y="19456"/>
                    </a:lnTo>
                    <a:lnTo>
                      <a:pt x="17689" y="19456"/>
                    </a:lnTo>
                    <a:lnTo>
                      <a:pt x="17689" y="19172"/>
                    </a:lnTo>
                    <a:close/>
                    <a:moveTo>
                      <a:pt x="1" y="20235"/>
                    </a:moveTo>
                    <a:lnTo>
                      <a:pt x="1" y="20520"/>
                    </a:lnTo>
                    <a:lnTo>
                      <a:pt x="17689" y="20520"/>
                    </a:lnTo>
                    <a:lnTo>
                      <a:pt x="17689" y="20235"/>
                    </a:lnTo>
                    <a:close/>
                    <a:moveTo>
                      <a:pt x="1" y="21301"/>
                    </a:moveTo>
                    <a:lnTo>
                      <a:pt x="1" y="21585"/>
                    </a:lnTo>
                    <a:lnTo>
                      <a:pt x="17689" y="21585"/>
                    </a:lnTo>
                    <a:lnTo>
                      <a:pt x="17689" y="21301"/>
                    </a:lnTo>
                    <a:close/>
                    <a:moveTo>
                      <a:pt x="1" y="22366"/>
                    </a:moveTo>
                    <a:lnTo>
                      <a:pt x="1" y="22650"/>
                    </a:lnTo>
                    <a:lnTo>
                      <a:pt x="17689" y="22650"/>
                    </a:lnTo>
                    <a:lnTo>
                      <a:pt x="17689" y="22366"/>
                    </a:lnTo>
                    <a:close/>
                    <a:moveTo>
                      <a:pt x="1" y="23430"/>
                    </a:moveTo>
                    <a:lnTo>
                      <a:pt x="1" y="23714"/>
                    </a:lnTo>
                    <a:lnTo>
                      <a:pt x="17689" y="23714"/>
                    </a:lnTo>
                    <a:lnTo>
                      <a:pt x="17689" y="23430"/>
                    </a:lnTo>
                    <a:close/>
                    <a:moveTo>
                      <a:pt x="1" y="24495"/>
                    </a:moveTo>
                    <a:lnTo>
                      <a:pt x="1" y="24780"/>
                    </a:lnTo>
                    <a:lnTo>
                      <a:pt x="17689" y="24780"/>
                    </a:lnTo>
                    <a:lnTo>
                      <a:pt x="17689" y="24495"/>
                    </a:lnTo>
                    <a:close/>
                    <a:moveTo>
                      <a:pt x="1" y="25561"/>
                    </a:moveTo>
                    <a:lnTo>
                      <a:pt x="1" y="25846"/>
                    </a:lnTo>
                    <a:lnTo>
                      <a:pt x="17689" y="25846"/>
                    </a:lnTo>
                    <a:lnTo>
                      <a:pt x="17689" y="25561"/>
                    </a:lnTo>
                    <a:close/>
                    <a:moveTo>
                      <a:pt x="1" y="26625"/>
                    </a:moveTo>
                    <a:lnTo>
                      <a:pt x="1" y="26909"/>
                    </a:lnTo>
                    <a:lnTo>
                      <a:pt x="17689" y="26909"/>
                    </a:lnTo>
                    <a:lnTo>
                      <a:pt x="17689" y="26625"/>
                    </a:lnTo>
                    <a:close/>
                    <a:moveTo>
                      <a:pt x="1" y="27690"/>
                    </a:moveTo>
                    <a:lnTo>
                      <a:pt x="1" y="27975"/>
                    </a:lnTo>
                    <a:lnTo>
                      <a:pt x="17689" y="27975"/>
                    </a:lnTo>
                    <a:lnTo>
                      <a:pt x="17689" y="27690"/>
                    </a:lnTo>
                    <a:close/>
                    <a:moveTo>
                      <a:pt x="1" y="28755"/>
                    </a:moveTo>
                    <a:lnTo>
                      <a:pt x="1" y="29040"/>
                    </a:lnTo>
                    <a:lnTo>
                      <a:pt x="17689" y="29040"/>
                    </a:lnTo>
                    <a:lnTo>
                      <a:pt x="17689" y="28755"/>
                    </a:lnTo>
                    <a:close/>
                    <a:moveTo>
                      <a:pt x="1" y="29819"/>
                    </a:moveTo>
                    <a:lnTo>
                      <a:pt x="1" y="30104"/>
                    </a:lnTo>
                    <a:lnTo>
                      <a:pt x="17689" y="30104"/>
                    </a:lnTo>
                    <a:lnTo>
                      <a:pt x="17689" y="29819"/>
                    </a:lnTo>
                    <a:close/>
                    <a:moveTo>
                      <a:pt x="1" y="30884"/>
                    </a:moveTo>
                    <a:lnTo>
                      <a:pt x="1" y="31170"/>
                    </a:lnTo>
                    <a:lnTo>
                      <a:pt x="17689" y="31170"/>
                    </a:lnTo>
                    <a:lnTo>
                      <a:pt x="17689" y="30884"/>
                    </a:lnTo>
                    <a:close/>
                    <a:moveTo>
                      <a:pt x="1" y="31951"/>
                    </a:moveTo>
                    <a:lnTo>
                      <a:pt x="1" y="32235"/>
                    </a:lnTo>
                    <a:lnTo>
                      <a:pt x="17689" y="32235"/>
                    </a:lnTo>
                    <a:lnTo>
                      <a:pt x="17689" y="31951"/>
                    </a:lnTo>
                    <a:close/>
                    <a:moveTo>
                      <a:pt x="1" y="33014"/>
                    </a:moveTo>
                    <a:lnTo>
                      <a:pt x="1" y="33299"/>
                    </a:lnTo>
                    <a:lnTo>
                      <a:pt x="17689" y="33299"/>
                    </a:lnTo>
                    <a:lnTo>
                      <a:pt x="17689" y="33014"/>
                    </a:lnTo>
                    <a:close/>
                    <a:moveTo>
                      <a:pt x="1" y="34080"/>
                    </a:moveTo>
                    <a:lnTo>
                      <a:pt x="1" y="34364"/>
                    </a:lnTo>
                    <a:lnTo>
                      <a:pt x="17689" y="34364"/>
                    </a:lnTo>
                    <a:lnTo>
                      <a:pt x="17689" y="34080"/>
                    </a:lnTo>
                    <a:close/>
                    <a:moveTo>
                      <a:pt x="1" y="35145"/>
                    </a:moveTo>
                    <a:lnTo>
                      <a:pt x="1" y="35429"/>
                    </a:lnTo>
                    <a:lnTo>
                      <a:pt x="17689" y="35429"/>
                    </a:lnTo>
                    <a:lnTo>
                      <a:pt x="17689" y="35145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3" name="Google Shape;4093;p22"/>
              <p:cNvSpPr/>
              <p:nvPr/>
            </p:nvSpPr>
            <p:spPr>
              <a:xfrm>
                <a:off x="4846450" y="4905275"/>
                <a:ext cx="556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2227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2227" y="285"/>
                    </a:lnTo>
                    <a:lnTo>
                      <a:pt x="2227" y="0"/>
                    </a:lnTo>
                    <a:close/>
                  </a:path>
                </a:pathLst>
              </a:custGeom>
              <a:solidFill>
                <a:srgbClr val="F9E1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4" name="Google Shape;4094;p22"/>
              <p:cNvSpPr/>
              <p:nvPr/>
            </p:nvSpPr>
            <p:spPr>
              <a:xfrm>
                <a:off x="4917425" y="4905275"/>
                <a:ext cx="1140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456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455" y="285"/>
                    </a:lnTo>
                    <a:lnTo>
                      <a:pt x="455" y="0"/>
                    </a:lnTo>
                    <a:close/>
                  </a:path>
                </a:pathLst>
              </a:custGeom>
              <a:solidFill>
                <a:srgbClr val="F9E1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5" name="Google Shape;4095;p22"/>
              <p:cNvSpPr/>
              <p:nvPr/>
            </p:nvSpPr>
            <p:spPr>
              <a:xfrm>
                <a:off x="4922525" y="4692625"/>
                <a:ext cx="1140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456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455" y="285"/>
                    </a:lnTo>
                    <a:lnTo>
                      <a:pt x="455" y="0"/>
                    </a:lnTo>
                    <a:close/>
                  </a:path>
                </a:pathLst>
              </a:custGeom>
              <a:solidFill>
                <a:srgbClr val="F9E1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6" name="Google Shape;4096;p22"/>
              <p:cNvSpPr/>
              <p:nvPr/>
            </p:nvSpPr>
            <p:spPr>
              <a:xfrm>
                <a:off x="4941325" y="4905275"/>
                <a:ext cx="64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259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259" y="285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9E1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7" name="Google Shape;4097;p22"/>
              <p:cNvSpPr/>
              <p:nvPr/>
            </p:nvSpPr>
            <p:spPr>
              <a:xfrm>
                <a:off x="4939950" y="4692625"/>
                <a:ext cx="64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259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258" y="285"/>
                    </a:lnTo>
                    <a:lnTo>
                      <a:pt x="258" y="0"/>
                    </a:lnTo>
                    <a:close/>
                  </a:path>
                </a:pathLst>
              </a:custGeom>
              <a:solidFill>
                <a:srgbClr val="F9E1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8" name="Google Shape;4098;p22"/>
              <p:cNvSpPr/>
              <p:nvPr/>
            </p:nvSpPr>
            <p:spPr>
              <a:xfrm>
                <a:off x="4934275" y="4399525"/>
                <a:ext cx="113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455" h="287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455" y="286"/>
                    </a:lnTo>
                    <a:lnTo>
                      <a:pt x="455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9" name="Google Shape;4099;p22"/>
              <p:cNvSpPr/>
              <p:nvPr/>
            </p:nvSpPr>
            <p:spPr>
              <a:xfrm>
                <a:off x="4951700" y="4399525"/>
                <a:ext cx="652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61" h="287" extrusionOk="0">
                    <a:moveTo>
                      <a:pt x="1" y="0"/>
                    </a:moveTo>
                    <a:lnTo>
                      <a:pt x="1" y="286"/>
                    </a:lnTo>
                    <a:lnTo>
                      <a:pt x="260" y="286"/>
                    </a:lnTo>
                    <a:lnTo>
                      <a:pt x="260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0" name="Google Shape;4100;p22"/>
              <p:cNvSpPr/>
              <p:nvPr/>
            </p:nvSpPr>
            <p:spPr>
              <a:xfrm>
                <a:off x="4891900" y="4399525"/>
                <a:ext cx="3512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287" extrusionOk="0">
                    <a:moveTo>
                      <a:pt x="1" y="0"/>
                    </a:moveTo>
                    <a:lnTo>
                      <a:pt x="1" y="286"/>
                    </a:lnTo>
                    <a:lnTo>
                      <a:pt x="1405" y="286"/>
                    </a:lnTo>
                    <a:lnTo>
                      <a:pt x="1405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1" name="Google Shape;4101;p22"/>
              <p:cNvSpPr/>
              <p:nvPr/>
            </p:nvSpPr>
            <p:spPr>
              <a:xfrm>
                <a:off x="5136100" y="4399525"/>
                <a:ext cx="72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8" h="287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287" y="286"/>
                    </a:lnTo>
                    <a:lnTo>
                      <a:pt x="287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2" name="Google Shape;4102;p22"/>
              <p:cNvSpPr/>
              <p:nvPr/>
            </p:nvSpPr>
            <p:spPr>
              <a:xfrm>
                <a:off x="5092825" y="4239000"/>
                <a:ext cx="2602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1041" h="287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1040" y="286"/>
                    </a:lnTo>
                    <a:lnTo>
                      <a:pt x="1040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3" name="Google Shape;4103;p22"/>
              <p:cNvSpPr/>
              <p:nvPr/>
            </p:nvSpPr>
            <p:spPr>
              <a:xfrm>
                <a:off x="5154550" y="4399525"/>
                <a:ext cx="119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479" h="287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478" y="286"/>
                    </a:lnTo>
                    <a:lnTo>
                      <a:pt x="478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4" name="Google Shape;4104;p22"/>
              <p:cNvSpPr/>
              <p:nvPr/>
            </p:nvSpPr>
            <p:spPr>
              <a:xfrm>
                <a:off x="5092025" y="4637750"/>
                <a:ext cx="278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1112" y="285"/>
                    </a:lnTo>
                    <a:lnTo>
                      <a:pt x="1112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5" name="Google Shape;4105;p22"/>
              <p:cNvSpPr/>
              <p:nvPr/>
            </p:nvSpPr>
            <p:spPr>
              <a:xfrm>
                <a:off x="4940700" y="4798050"/>
                <a:ext cx="398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286" extrusionOk="0">
                    <a:moveTo>
                      <a:pt x="0" y="1"/>
                    </a:moveTo>
                    <a:lnTo>
                      <a:pt x="0" y="286"/>
                    </a:lnTo>
                    <a:lnTo>
                      <a:pt x="1593" y="286"/>
                    </a:lnTo>
                    <a:lnTo>
                      <a:pt x="1593" y="1"/>
                    </a:lnTo>
                    <a:close/>
                  </a:path>
                </a:pathLst>
              </a:custGeom>
              <a:solidFill>
                <a:srgbClr val="F9E1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6" name="Google Shape;4106;p22"/>
              <p:cNvSpPr/>
              <p:nvPr/>
            </p:nvSpPr>
            <p:spPr>
              <a:xfrm>
                <a:off x="4835825" y="4239000"/>
                <a:ext cx="2312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925" h="287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924" y="286"/>
                    </a:lnTo>
                    <a:lnTo>
                      <a:pt x="924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7" name="Google Shape;4107;p22"/>
              <p:cNvSpPr/>
              <p:nvPr/>
            </p:nvSpPr>
            <p:spPr>
              <a:xfrm>
                <a:off x="5108250" y="4876875"/>
                <a:ext cx="64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59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258" y="285"/>
                    </a:lnTo>
                    <a:lnTo>
                      <a:pt x="258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8" name="Google Shape;4108;p22"/>
              <p:cNvSpPr/>
              <p:nvPr/>
            </p:nvSpPr>
            <p:spPr>
              <a:xfrm>
                <a:off x="4821550" y="5064200"/>
                <a:ext cx="2510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1003" y="285"/>
                    </a:lnTo>
                    <a:lnTo>
                      <a:pt x="1003" y="0"/>
                    </a:lnTo>
                    <a:close/>
                  </a:path>
                </a:pathLst>
              </a:custGeom>
              <a:solidFill>
                <a:srgbClr val="F9E1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9" name="Google Shape;4109;p22"/>
              <p:cNvSpPr/>
              <p:nvPr/>
            </p:nvSpPr>
            <p:spPr>
              <a:xfrm>
                <a:off x="5023250" y="4480675"/>
                <a:ext cx="1140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456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455" y="285"/>
                    </a:lnTo>
                    <a:lnTo>
                      <a:pt x="455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0" name="Google Shape;4110;p22"/>
              <p:cNvSpPr/>
              <p:nvPr/>
            </p:nvSpPr>
            <p:spPr>
              <a:xfrm>
                <a:off x="4961950" y="5064200"/>
                <a:ext cx="2062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825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825" y="285"/>
                    </a:lnTo>
                    <a:lnTo>
                      <a:pt x="825" y="0"/>
                    </a:lnTo>
                    <a:close/>
                  </a:path>
                </a:pathLst>
              </a:custGeom>
              <a:solidFill>
                <a:srgbClr val="F9E1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1" name="Google Shape;4111;p22"/>
              <p:cNvSpPr/>
              <p:nvPr/>
            </p:nvSpPr>
            <p:spPr>
              <a:xfrm>
                <a:off x="4947000" y="5064200"/>
                <a:ext cx="650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259" y="285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9E1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2" name="Google Shape;4112;p22"/>
              <p:cNvSpPr/>
              <p:nvPr/>
            </p:nvSpPr>
            <p:spPr>
              <a:xfrm>
                <a:off x="5152025" y="4480675"/>
                <a:ext cx="64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259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258" y="285"/>
                    </a:lnTo>
                    <a:lnTo>
                      <a:pt x="258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3" name="Google Shape;4113;p22"/>
              <p:cNvSpPr/>
              <p:nvPr/>
            </p:nvSpPr>
            <p:spPr>
              <a:xfrm>
                <a:off x="5064300" y="4984975"/>
                <a:ext cx="114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286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456" y="286"/>
                    </a:lnTo>
                    <a:lnTo>
                      <a:pt x="456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4" name="Google Shape;4114;p22"/>
              <p:cNvSpPr/>
              <p:nvPr/>
            </p:nvSpPr>
            <p:spPr>
              <a:xfrm>
                <a:off x="5103175" y="4984975"/>
                <a:ext cx="114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286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456" y="286"/>
                    </a:lnTo>
                    <a:lnTo>
                      <a:pt x="456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5" name="Google Shape;4115;p22"/>
              <p:cNvSpPr/>
              <p:nvPr/>
            </p:nvSpPr>
            <p:spPr>
              <a:xfrm>
                <a:off x="5143125" y="4772725"/>
                <a:ext cx="113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455" h="286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455" y="285"/>
                    </a:lnTo>
                    <a:lnTo>
                      <a:pt x="455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6" name="Google Shape;4116;p22"/>
              <p:cNvSpPr/>
              <p:nvPr/>
            </p:nvSpPr>
            <p:spPr>
              <a:xfrm>
                <a:off x="5088225" y="4984975"/>
                <a:ext cx="64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59" h="286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258" y="286"/>
                    </a:lnTo>
                    <a:lnTo>
                      <a:pt x="258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7" name="Google Shape;4117;p22"/>
              <p:cNvSpPr/>
              <p:nvPr/>
            </p:nvSpPr>
            <p:spPr>
              <a:xfrm>
                <a:off x="4865000" y="4239000"/>
                <a:ext cx="65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87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260" y="286"/>
                    </a:lnTo>
                    <a:lnTo>
                      <a:pt x="260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8" name="Google Shape;4118;p22"/>
              <p:cNvSpPr/>
              <p:nvPr/>
            </p:nvSpPr>
            <p:spPr>
              <a:xfrm>
                <a:off x="5034625" y="4318400"/>
                <a:ext cx="64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59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258" y="285"/>
                    </a:lnTo>
                    <a:lnTo>
                      <a:pt x="258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9" name="Google Shape;4119;p22"/>
              <p:cNvSpPr/>
              <p:nvPr/>
            </p:nvSpPr>
            <p:spPr>
              <a:xfrm>
                <a:off x="4933750" y="4293250"/>
                <a:ext cx="351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1404" h="287" extrusionOk="0">
                    <a:moveTo>
                      <a:pt x="0" y="1"/>
                    </a:moveTo>
                    <a:lnTo>
                      <a:pt x="0" y="287"/>
                    </a:lnTo>
                    <a:lnTo>
                      <a:pt x="1404" y="287"/>
                    </a:lnTo>
                    <a:lnTo>
                      <a:pt x="1404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0" name="Google Shape;4120;p22"/>
              <p:cNvSpPr/>
              <p:nvPr/>
            </p:nvSpPr>
            <p:spPr>
              <a:xfrm>
                <a:off x="4970275" y="4480675"/>
                <a:ext cx="3512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1405" y="285"/>
                    </a:lnTo>
                    <a:lnTo>
                      <a:pt x="1405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1" name="Google Shape;4121;p22"/>
              <p:cNvSpPr/>
              <p:nvPr/>
            </p:nvSpPr>
            <p:spPr>
              <a:xfrm>
                <a:off x="5064200" y="4239000"/>
                <a:ext cx="105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87" extrusionOk="0">
                    <a:moveTo>
                      <a:pt x="1" y="0"/>
                    </a:moveTo>
                    <a:lnTo>
                      <a:pt x="1" y="286"/>
                    </a:lnTo>
                    <a:lnTo>
                      <a:pt x="422" y="286"/>
                    </a:lnTo>
                    <a:lnTo>
                      <a:pt x="422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2" name="Google Shape;4122;p22"/>
              <p:cNvSpPr/>
              <p:nvPr/>
            </p:nvSpPr>
            <p:spPr>
              <a:xfrm>
                <a:off x="4969525" y="4586575"/>
                <a:ext cx="260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042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1042" y="285"/>
                    </a:lnTo>
                    <a:lnTo>
                      <a:pt x="1042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3" name="Google Shape;4123;p22"/>
              <p:cNvSpPr/>
              <p:nvPr/>
            </p:nvSpPr>
            <p:spPr>
              <a:xfrm>
                <a:off x="4852700" y="4532450"/>
                <a:ext cx="446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1787" y="285"/>
                    </a:lnTo>
                    <a:lnTo>
                      <a:pt x="1787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4" name="Google Shape;4124;p22"/>
              <p:cNvSpPr/>
              <p:nvPr/>
            </p:nvSpPr>
            <p:spPr>
              <a:xfrm>
                <a:off x="3836250" y="4490775"/>
                <a:ext cx="256625" cy="652700"/>
              </a:xfrm>
              <a:custGeom>
                <a:avLst/>
                <a:gdLst/>
                <a:ahLst/>
                <a:cxnLst/>
                <a:rect l="l" t="t" r="r" b="b"/>
                <a:pathLst>
                  <a:path w="10265" h="26108" extrusionOk="0">
                    <a:moveTo>
                      <a:pt x="1" y="0"/>
                    </a:moveTo>
                    <a:lnTo>
                      <a:pt x="1" y="26107"/>
                    </a:lnTo>
                    <a:lnTo>
                      <a:pt x="10264" y="26107"/>
                    </a:lnTo>
                    <a:lnTo>
                      <a:pt x="1026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5" name="Google Shape;4125;p22"/>
              <p:cNvSpPr/>
              <p:nvPr/>
            </p:nvSpPr>
            <p:spPr>
              <a:xfrm>
                <a:off x="4075625" y="4490775"/>
                <a:ext cx="17275" cy="6527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26108" extrusionOk="0">
                    <a:moveTo>
                      <a:pt x="0" y="0"/>
                    </a:moveTo>
                    <a:lnTo>
                      <a:pt x="0" y="26107"/>
                    </a:lnTo>
                    <a:lnTo>
                      <a:pt x="690" y="26107"/>
                    </a:lnTo>
                    <a:lnTo>
                      <a:pt x="690" y="0"/>
                    </a:ln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28627"/>
                    </a:srgbClr>
                  </a:gs>
                  <a:gs pos="100000">
                    <a:srgbClr val="FFFFFF">
                      <a:alpha val="52549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6" name="Google Shape;4126;p22"/>
              <p:cNvSpPr/>
              <p:nvPr/>
            </p:nvSpPr>
            <p:spPr>
              <a:xfrm>
                <a:off x="3836250" y="4503925"/>
                <a:ext cx="256650" cy="617700"/>
              </a:xfrm>
              <a:custGeom>
                <a:avLst/>
                <a:gdLst/>
                <a:ahLst/>
                <a:cxnLst/>
                <a:rect l="l" t="t" r="r" b="b"/>
                <a:pathLst>
                  <a:path w="10266" h="24708" extrusionOk="0">
                    <a:moveTo>
                      <a:pt x="1" y="0"/>
                    </a:moveTo>
                    <a:lnTo>
                      <a:pt x="1" y="201"/>
                    </a:lnTo>
                    <a:lnTo>
                      <a:pt x="10265" y="201"/>
                    </a:lnTo>
                    <a:lnTo>
                      <a:pt x="10265" y="0"/>
                    </a:lnTo>
                    <a:close/>
                    <a:moveTo>
                      <a:pt x="1" y="745"/>
                    </a:moveTo>
                    <a:lnTo>
                      <a:pt x="1" y="945"/>
                    </a:lnTo>
                    <a:lnTo>
                      <a:pt x="10265" y="945"/>
                    </a:lnTo>
                    <a:lnTo>
                      <a:pt x="10265" y="745"/>
                    </a:lnTo>
                    <a:close/>
                    <a:moveTo>
                      <a:pt x="1" y="1487"/>
                    </a:moveTo>
                    <a:lnTo>
                      <a:pt x="1" y="1688"/>
                    </a:lnTo>
                    <a:lnTo>
                      <a:pt x="10265" y="1688"/>
                    </a:lnTo>
                    <a:lnTo>
                      <a:pt x="10265" y="1487"/>
                    </a:lnTo>
                    <a:close/>
                    <a:moveTo>
                      <a:pt x="1" y="2229"/>
                    </a:moveTo>
                    <a:lnTo>
                      <a:pt x="1" y="2429"/>
                    </a:lnTo>
                    <a:lnTo>
                      <a:pt x="10265" y="2429"/>
                    </a:lnTo>
                    <a:lnTo>
                      <a:pt x="10265" y="2229"/>
                    </a:lnTo>
                    <a:close/>
                    <a:moveTo>
                      <a:pt x="1" y="2972"/>
                    </a:moveTo>
                    <a:lnTo>
                      <a:pt x="1" y="3172"/>
                    </a:lnTo>
                    <a:lnTo>
                      <a:pt x="10265" y="3172"/>
                    </a:lnTo>
                    <a:lnTo>
                      <a:pt x="10265" y="2972"/>
                    </a:lnTo>
                    <a:close/>
                    <a:moveTo>
                      <a:pt x="1" y="3715"/>
                    </a:moveTo>
                    <a:lnTo>
                      <a:pt x="1" y="3915"/>
                    </a:lnTo>
                    <a:lnTo>
                      <a:pt x="10265" y="3915"/>
                    </a:lnTo>
                    <a:lnTo>
                      <a:pt x="10265" y="3715"/>
                    </a:lnTo>
                    <a:close/>
                    <a:moveTo>
                      <a:pt x="1" y="4457"/>
                    </a:moveTo>
                    <a:lnTo>
                      <a:pt x="1" y="4658"/>
                    </a:lnTo>
                    <a:lnTo>
                      <a:pt x="10265" y="4658"/>
                    </a:lnTo>
                    <a:lnTo>
                      <a:pt x="10265" y="4457"/>
                    </a:lnTo>
                    <a:close/>
                    <a:moveTo>
                      <a:pt x="1" y="5200"/>
                    </a:moveTo>
                    <a:lnTo>
                      <a:pt x="1" y="5400"/>
                    </a:lnTo>
                    <a:lnTo>
                      <a:pt x="10265" y="5400"/>
                    </a:lnTo>
                    <a:lnTo>
                      <a:pt x="10265" y="5200"/>
                    </a:lnTo>
                    <a:close/>
                    <a:moveTo>
                      <a:pt x="1" y="5943"/>
                    </a:moveTo>
                    <a:lnTo>
                      <a:pt x="1" y="6143"/>
                    </a:lnTo>
                    <a:lnTo>
                      <a:pt x="10265" y="6143"/>
                    </a:lnTo>
                    <a:lnTo>
                      <a:pt x="10265" y="5943"/>
                    </a:lnTo>
                    <a:close/>
                    <a:moveTo>
                      <a:pt x="1" y="6686"/>
                    </a:moveTo>
                    <a:lnTo>
                      <a:pt x="1" y="6886"/>
                    </a:lnTo>
                    <a:lnTo>
                      <a:pt x="10265" y="6886"/>
                    </a:lnTo>
                    <a:lnTo>
                      <a:pt x="10265" y="6686"/>
                    </a:lnTo>
                    <a:close/>
                    <a:moveTo>
                      <a:pt x="1" y="7427"/>
                    </a:moveTo>
                    <a:lnTo>
                      <a:pt x="1" y="7626"/>
                    </a:lnTo>
                    <a:lnTo>
                      <a:pt x="10265" y="7626"/>
                    </a:lnTo>
                    <a:lnTo>
                      <a:pt x="10265" y="7427"/>
                    </a:lnTo>
                    <a:close/>
                    <a:moveTo>
                      <a:pt x="1" y="8170"/>
                    </a:moveTo>
                    <a:lnTo>
                      <a:pt x="1" y="8369"/>
                    </a:lnTo>
                    <a:lnTo>
                      <a:pt x="10265" y="8369"/>
                    </a:lnTo>
                    <a:lnTo>
                      <a:pt x="10265" y="8170"/>
                    </a:lnTo>
                    <a:close/>
                    <a:moveTo>
                      <a:pt x="1" y="8913"/>
                    </a:moveTo>
                    <a:lnTo>
                      <a:pt x="1" y="9112"/>
                    </a:lnTo>
                    <a:lnTo>
                      <a:pt x="10265" y="9112"/>
                    </a:lnTo>
                    <a:lnTo>
                      <a:pt x="10265" y="8913"/>
                    </a:lnTo>
                    <a:close/>
                    <a:moveTo>
                      <a:pt x="1" y="9656"/>
                    </a:moveTo>
                    <a:lnTo>
                      <a:pt x="1" y="9855"/>
                    </a:lnTo>
                    <a:lnTo>
                      <a:pt x="10265" y="9855"/>
                    </a:lnTo>
                    <a:lnTo>
                      <a:pt x="10265" y="9656"/>
                    </a:lnTo>
                    <a:close/>
                    <a:moveTo>
                      <a:pt x="1" y="10399"/>
                    </a:moveTo>
                    <a:lnTo>
                      <a:pt x="1" y="10598"/>
                    </a:lnTo>
                    <a:lnTo>
                      <a:pt x="10265" y="10598"/>
                    </a:lnTo>
                    <a:lnTo>
                      <a:pt x="10265" y="10399"/>
                    </a:lnTo>
                    <a:close/>
                    <a:moveTo>
                      <a:pt x="1" y="11142"/>
                    </a:moveTo>
                    <a:lnTo>
                      <a:pt x="1" y="11340"/>
                    </a:lnTo>
                    <a:lnTo>
                      <a:pt x="10265" y="11340"/>
                    </a:lnTo>
                    <a:lnTo>
                      <a:pt x="10265" y="11142"/>
                    </a:lnTo>
                    <a:close/>
                    <a:moveTo>
                      <a:pt x="1" y="11884"/>
                    </a:moveTo>
                    <a:lnTo>
                      <a:pt x="1" y="12083"/>
                    </a:lnTo>
                    <a:lnTo>
                      <a:pt x="10265" y="12083"/>
                    </a:lnTo>
                    <a:lnTo>
                      <a:pt x="10265" y="11884"/>
                    </a:lnTo>
                    <a:close/>
                    <a:moveTo>
                      <a:pt x="1" y="12627"/>
                    </a:moveTo>
                    <a:lnTo>
                      <a:pt x="1" y="12826"/>
                    </a:lnTo>
                    <a:lnTo>
                      <a:pt x="10265" y="12826"/>
                    </a:lnTo>
                    <a:lnTo>
                      <a:pt x="10265" y="12627"/>
                    </a:lnTo>
                    <a:close/>
                    <a:moveTo>
                      <a:pt x="1" y="13367"/>
                    </a:moveTo>
                    <a:lnTo>
                      <a:pt x="1" y="13568"/>
                    </a:lnTo>
                    <a:lnTo>
                      <a:pt x="10265" y="13568"/>
                    </a:lnTo>
                    <a:lnTo>
                      <a:pt x="10265" y="13367"/>
                    </a:lnTo>
                    <a:close/>
                    <a:moveTo>
                      <a:pt x="1" y="14110"/>
                    </a:moveTo>
                    <a:lnTo>
                      <a:pt x="1" y="14310"/>
                    </a:lnTo>
                    <a:lnTo>
                      <a:pt x="10265" y="14310"/>
                    </a:lnTo>
                    <a:lnTo>
                      <a:pt x="10265" y="14110"/>
                    </a:lnTo>
                    <a:close/>
                    <a:moveTo>
                      <a:pt x="1" y="14853"/>
                    </a:moveTo>
                    <a:lnTo>
                      <a:pt x="1" y="15053"/>
                    </a:lnTo>
                    <a:lnTo>
                      <a:pt x="10265" y="15053"/>
                    </a:lnTo>
                    <a:lnTo>
                      <a:pt x="10265" y="14853"/>
                    </a:lnTo>
                    <a:close/>
                    <a:moveTo>
                      <a:pt x="1" y="15596"/>
                    </a:moveTo>
                    <a:lnTo>
                      <a:pt x="1" y="15796"/>
                    </a:lnTo>
                    <a:lnTo>
                      <a:pt x="10265" y="15796"/>
                    </a:lnTo>
                    <a:lnTo>
                      <a:pt x="10265" y="15596"/>
                    </a:lnTo>
                    <a:close/>
                    <a:moveTo>
                      <a:pt x="1" y="16339"/>
                    </a:moveTo>
                    <a:lnTo>
                      <a:pt x="1" y="16539"/>
                    </a:lnTo>
                    <a:lnTo>
                      <a:pt x="10265" y="16539"/>
                    </a:lnTo>
                    <a:lnTo>
                      <a:pt x="10265" y="16339"/>
                    </a:lnTo>
                    <a:close/>
                    <a:moveTo>
                      <a:pt x="1" y="17082"/>
                    </a:moveTo>
                    <a:lnTo>
                      <a:pt x="1" y="17282"/>
                    </a:lnTo>
                    <a:lnTo>
                      <a:pt x="10265" y="17282"/>
                    </a:lnTo>
                    <a:lnTo>
                      <a:pt x="10265" y="17082"/>
                    </a:lnTo>
                    <a:close/>
                    <a:moveTo>
                      <a:pt x="1" y="17824"/>
                    </a:moveTo>
                    <a:lnTo>
                      <a:pt x="1" y="18025"/>
                    </a:lnTo>
                    <a:lnTo>
                      <a:pt x="10265" y="18025"/>
                    </a:lnTo>
                    <a:lnTo>
                      <a:pt x="10265" y="17824"/>
                    </a:lnTo>
                    <a:close/>
                    <a:moveTo>
                      <a:pt x="1" y="18567"/>
                    </a:moveTo>
                    <a:lnTo>
                      <a:pt x="1" y="18767"/>
                    </a:lnTo>
                    <a:lnTo>
                      <a:pt x="10265" y="18767"/>
                    </a:lnTo>
                    <a:lnTo>
                      <a:pt x="10265" y="18567"/>
                    </a:lnTo>
                    <a:close/>
                    <a:moveTo>
                      <a:pt x="1" y="19309"/>
                    </a:moveTo>
                    <a:lnTo>
                      <a:pt x="1" y="19509"/>
                    </a:lnTo>
                    <a:lnTo>
                      <a:pt x="10265" y="19509"/>
                    </a:lnTo>
                    <a:lnTo>
                      <a:pt x="10265" y="19309"/>
                    </a:lnTo>
                    <a:close/>
                    <a:moveTo>
                      <a:pt x="1" y="20052"/>
                    </a:moveTo>
                    <a:lnTo>
                      <a:pt x="1" y="20252"/>
                    </a:lnTo>
                    <a:lnTo>
                      <a:pt x="10265" y="20252"/>
                    </a:lnTo>
                    <a:lnTo>
                      <a:pt x="10265" y="20052"/>
                    </a:lnTo>
                    <a:close/>
                    <a:moveTo>
                      <a:pt x="1" y="20794"/>
                    </a:moveTo>
                    <a:lnTo>
                      <a:pt x="1" y="20995"/>
                    </a:lnTo>
                    <a:lnTo>
                      <a:pt x="10265" y="20995"/>
                    </a:lnTo>
                    <a:lnTo>
                      <a:pt x="10265" y="20794"/>
                    </a:lnTo>
                    <a:close/>
                    <a:moveTo>
                      <a:pt x="1" y="21537"/>
                    </a:moveTo>
                    <a:lnTo>
                      <a:pt x="1" y="21737"/>
                    </a:lnTo>
                    <a:lnTo>
                      <a:pt x="10265" y="21737"/>
                    </a:lnTo>
                    <a:lnTo>
                      <a:pt x="10265" y="21537"/>
                    </a:lnTo>
                    <a:close/>
                    <a:moveTo>
                      <a:pt x="1" y="22280"/>
                    </a:moveTo>
                    <a:lnTo>
                      <a:pt x="1" y="22480"/>
                    </a:lnTo>
                    <a:lnTo>
                      <a:pt x="10265" y="22480"/>
                    </a:lnTo>
                    <a:lnTo>
                      <a:pt x="10265" y="22280"/>
                    </a:lnTo>
                    <a:close/>
                    <a:moveTo>
                      <a:pt x="1" y="23023"/>
                    </a:moveTo>
                    <a:lnTo>
                      <a:pt x="1" y="23223"/>
                    </a:lnTo>
                    <a:lnTo>
                      <a:pt x="10265" y="23223"/>
                    </a:lnTo>
                    <a:lnTo>
                      <a:pt x="10265" y="23023"/>
                    </a:lnTo>
                    <a:close/>
                    <a:moveTo>
                      <a:pt x="1" y="23766"/>
                    </a:moveTo>
                    <a:lnTo>
                      <a:pt x="1" y="23966"/>
                    </a:lnTo>
                    <a:lnTo>
                      <a:pt x="10265" y="23966"/>
                    </a:lnTo>
                    <a:lnTo>
                      <a:pt x="10265" y="23766"/>
                    </a:lnTo>
                    <a:close/>
                    <a:moveTo>
                      <a:pt x="1" y="24507"/>
                    </a:moveTo>
                    <a:lnTo>
                      <a:pt x="1" y="24707"/>
                    </a:lnTo>
                    <a:lnTo>
                      <a:pt x="10265" y="24707"/>
                    </a:lnTo>
                    <a:lnTo>
                      <a:pt x="10265" y="24507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7" name="Google Shape;4127;p22"/>
              <p:cNvSpPr/>
              <p:nvPr/>
            </p:nvSpPr>
            <p:spPr>
              <a:xfrm>
                <a:off x="4009300" y="4976275"/>
                <a:ext cx="3232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287" extrusionOk="0">
                    <a:moveTo>
                      <a:pt x="1" y="1"/>
                    </a:moveTo>
                    <a:lnTo>
                      <a:pt x="1" y="286"/>
                    </a:lnTo>
                    <a:lnTo>
                      <a:pt x="1292" y="286"/>
                    </a:lnTo>
                    <a:lnTo>
                      <a:pt x="1292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8" name="Google Shape;4128;p22"/>
              <p:cNvSpPr/>
              <p:nvPr/>
            </p:nvSpPr>
            <p:spPr>
              <a:xfrm>
                <a:off x="3993775" y="4976275"/>
                <a:ext cx="665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66" h="287" extrusionOk="0">
                    <a:moveTo>
                      <a:pt x="1" y="1"/>
                    </a:moveTo>
                    <a:lnTo>
                      <a:pt x="1" y="286"/>
                    </a:lnTo>
                    <a:lnTo>
                      <a:pt x="265" y="286"/>
                    </a:lnTo>
                    <a:lnTo>
                      <a:pt x="265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9" name="Google Shape;4129;p22"/>
              <p:cNvSpPr/>
              <p:nvPr/>
            </p:nvSpPr>
            <p:spPr>
              <a:xfrm>
                <a:off x="3990825" y="4828000"/>
                <a:ext cx="662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265" y="285"/>
                    </a:lnTo>
                    <a:lnTo>
                      <a:pt x="265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0" name="Google Shape;4130;p22"/>
              <p:cNvSpPr/>
              <p:nvPr/>
            </p:nvSpPr>
            <p:spPr>
              <a:xfrm>
                <a:off x="3982775" y="4976275"/>
                <a:ext cx="37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87" extrusionOk="0">
                    <a:moveTo>
                      <a:pt x="0" y="1"/>
                    </a:moveTo>
                    <a:lnTo>
                      <a:pt x="0" y="286"/>
                    </a:lnTo>
                    <a:lnTo>
                      <a:pt x="150" y="286"/>
                    </a:lnTo>
                    <a:lnTo>
                      <a:pt x="150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1" name="Google Shape;4131;p22"/>
              <p:cNvSpPr/>
              <p:nvPr/>
            </p:nvSpPr>
            <p:spPr>
              <a:xfrm>
                <a:off x="3983550" y="4828000"/>
                <a:ext cx="37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151" y="285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2" name="Google Shape;4132;p22"/>
              <p:cNvSpPr/>
              <p:nvPr/>
            </p:nvSpPr>
            <p:spPr>
              <a:xfrm>
                <a:off x="3984000" y="4623600"/>
                <a:ext cx="662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265" y="285"/>
                    </a:lnTo>
                    <a:lnTo>
                      <a:pt x="265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3" name="Google Shape;4133;p22"/>
              <p:cNvSpPr/>
              <p:nvPr/>
            </p:nvSpPr>
            <p:spPr>
              <a:xfrm>
                <a:off x="3976725" y="4623600"/>
                <a:ext cx="37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150" y="285"/>
                    </a:lnTo>
                    <a:lnTo>
                      <a:pt x="150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4" name="Google Shape;4134;p22"/>
              <p:cNvSpPr/>
              <p:nvPr/>
            </p:nvSpPr>
            <p:spPr>
              <a:xfrm>
                <a:off x="3994850" y="4623600"/>
                <a:ext cx="203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815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814" y="285"/>
                    </a:lnTo>
                    <a:lnTo>
                      <a:pt x="814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5" name="Google Shape;4135;p22"/>
              <p:cNvSpPr/>
              <p:nvPr/>
            </p:nvSpPr>
            <p:spPr>
              <a:xfrm>
                <a:off x="3869300" y="4623600"/>
                <a:ext cx="420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168" y="285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6" name="Google Shape;4136;p22"/>
              <p:cNvSpPr/>
              <p:nvPr/>
            </p:nvSpPr>
            <p:spPr>
              <a:xfrm>
                <a:off x="3883525" y="4511675"/>
                <a:ext cx="150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603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602" y="285"/>
                    </a:lnTo>
                    <a:lnTo>
                      <a:pt x="602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7" name="Google Shape;4137;p22"/>
              <p:cNvSpPr/>
              <p:nvPr/>
            </p:nvSpPr>
            <p:spPr>
              <a:xfrm>
                <a:off x="3855825" y="4623600"/>
                <a:ext cx="69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279" y="285"/>
                    </a:lnTo>
                    <a:lnTo>
                      <a:pt x="279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8" name="Google Shape;4138;p22"/>
              <p:cNvSpPr/>
              <p:nvPr/>
            </p:nvSpPr>
            <p:spPr>
              <a:xfrm>
                <a:off x="3882925" y="4789750"/>
                <a:ext cx="161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645" y="285"/>
                    </a:lnTo>
                    <a:lnTo>
                      <a:pt x="645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9" name="Google Shape;4139;p22"/>
              <p:cNvSpPr/>
              <p:nvPr/>
            </p:nvSpPr>
            <p:spPr>
              <a:xfrm>
                <a:off x="3963800" y="4901525"/>
                <a:ext cx="230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923" h="287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923" y="286"/>
                    </a:lnTo>
                    <a:lnTo>
                      <a:pt x="923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0" name="Google Shape;4140;p22"/>
              <p:cNvSpPr/>
              <p:nvPr/>
            </p:nvSpPr>
            <p:spPr>
              <a:xfrm>
                <a:off x="4034325" y="4511675"/>
                <a:ext cx="1342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537" y="285"/>
                    </a:lnTo>
                    <a:lnTo>
                      <a:pt x="537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1" name="Google Shape;4141;p22"/>
              <p:cNvSpPr/>
              <p:nvPr/>
            </p:nvSpPr>
            <p:spPr>
              <a:xfrm>
                <a:off x="3885925" y="4956500"/>
                <a:ext cx="37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150" y="285"/>
                    </a:lnTo>
                    <a:lnTo>
                      <a:pt x="150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2" name="Google Shape;4142;p22"/>
              <p:cNvSpPr/>
              <p:nvPr/>
            </p:nvSpPr>
            <p:spPr>
              <a:xfrm>
                <a:off x="4041475" y="5087075"/>
                <a:ext cx="145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583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582" y="285"/>
                    </a:lnTo>
                    <a:lnTo>
                      <a:pt x="582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3" name="Google Shape;4143;p22"/>
              <p:cNvSpPr/>
              <p:nvPr/>
            </p:nvSpPr>
            <p:spPr>
              <a:xfrm>
                <a:off x="3932375" y="4680175"/>
                <a:ext cx="66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86" extrusionOk="0">
                    <a:moveTo>
                      <a:pt x="1" y="1"/>
                    </a:moveTo>
                    <a:lnTo>
                      <a:pt x="1" y="286"/>
                    </a:lnTo>
                    <a:lnTo>
                      <a:pt x="265" y="286"/>
                    </a:lnTo>
                    <a:lnTo>
                      <a:pt x="265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4" name="Google Shape;4144;p22"/>
              <p:cNvSpPr/>
              <p:nvPr/>
            </p:nvSpPr>
            <p:spPr>
              <a:xfrm>
                <a:off x="3962600" y="5087075"/>
                <a:ext cx="119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479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479" y="285"/>
                    </a:lnTo>
                    <a:lnTo>
                      <a:pt x="479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5" name="Google Shape;4145;p22"/>
              <p:cNvSpPr/>
              <p:nvPr/>
            </p:nvSpPr>
            <p:spPr>
              <a:xfrm>
                <a:off x="3979475" y="5087075"/>
                <a:ext cx="37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150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150" y="285"/>
                    </a:lnTo>
                    <a:lnTo>
                      <a:pt x="150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6" name="Google Shape;4146;p22"/>
              <p:cNvSpPr/>
              <p:nvPr/>
            </p:nvSpPr>
            <p:spPr>
              <a:xfrm>
                <a:off x="3860500" y="4680175"/>
                <a:ext cx="37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50" h="286" extrusionOk="0">
                    <a:moveTo>
                      <a:pt x="0" y="1"/>
                    </a:moveTo>
                    <a:lnTo>
                      <a:pt x="0" y="286"/>
                    </a:lnTo>
                    <a:lnTo>
                      <a:pt x="150" y="286"/>
                    </a:lnTo>
                    <a:lnTo>
                      <a:pt x="150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7" name="Google Shape;4147;p22"/>
              <p:cNvSpPr/>
              <p:nvPr/>
            </p:nvSpPr>
            <p:spPr>
              <a:xfrm>
                <a:off x="3908550" y="5031900"/>
                <a:ext cx="662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265" y="285"/>
                    </a:lnTo>
                    <a:lnTo>
                      <a:pt x="265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8" name="Google Shape;4148;p22"/>
              <p:cNvSpPr/>
              <p:nvPr/>
            </p:nvSpPr>
            <p:spPr>
              <a:xfrm>
                <a:off x="3885975" y="5031900"/>
                <a:ext cx="66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266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265" y="285"/>
                    </a:lnTo>
                    <a:lnTo>
                      <a:pt x="265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9" name="Google Shape;4149;p22"/>
              <p:cNvSpPr/>
              <p:nvPr/>
            </p:nvSpPr>
            <p:spPr>
              <a:xfrm>
                <a:off x="3862775" y="4883875"/>
                <a:ext cx="66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266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265" y="285"/>
                    </a:lnTo>
                    <a:lnTo>
                      <a:pt x="265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0" name="Google Shape;4150;p22"/>
              <p:cNvSpPr/>
              <p:nvPr/>
            </p:nvSpPr>
            <p:spPr>
              <a:xfrm>
                <a:off x="3897525" y="5031900"/>
                <a:ext cx="37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150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149" y="285"/>
                    </a:lnTo>
                    <a:lnTo>
                      <a:pt x="149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1" name="Google Shape;4151;p22"/>
              <p:cNvSpPr/>
              <p:nvPr/>
            </p:nvSpPr>
            <p:spPr>
              <a:xfrm>
                <a:off x="4027025" y="4511675"/>
                <a:ext cx="37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85" extrusionOk="0">
                    <a:moveTo>
                      <a:pt x="0" y="0"/>
                    </a:moveTo>
                    <a:lnTo>
                      <a:pt x="0" y="285"/>
                    </a:lnTo>
                    <a:lnTo>
                      <a:pt x="150" y="285"/>
                    </a:lnTo>
                    <a:lnTo>
                      <a:pt x="150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2" name="Google Shape;4152;p22"/>
              <p:cNvSpPr/>
              <p:nvPr/>
            </p:nvSpPr>
            <p:spPr>
              <a:xfrm>
                <a:off x="3928600" y="4567075"/>
                <a:ext cx="37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150" y="285"/>
                    </a:lnTo>
                    <a:lnTo>
                      <a:pt x="150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3" name="Google Shape;4153;p22"/>
              <p:cNvSpPr/>
              <p:nvPr/>
            </p:nvSpPr>
            <p:spPr>
              <a:xfrm>
                <a:off x="3970525" y="4549525"/>
                <a:ext cx="2040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816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815" y="285"/>
                    </a:lnTo>
                    <a:lnTo>
                      <a:pt x="815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4" name="Google Shape;4154;p22"/>
              <p:cNvSpPr/>
              <p:nvPr/>
            </p:nvSpPr>
            <p:spPr>
              <a:xfrm>
                <a:off x="3949375" y="4680175"/>
                <a:ext cx="2040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816" h="286" extrusionOk="0">
                    <a:moveTo>
                      <a:pt x="0" y="1"/>
                    </a:moveTo>
                    <a:lnTo>
                      <a:pt x="0" y="286"/>
                    </a:lnTo>
                    <a:lnTo>
                      <a:pt x="815" y="286"/>
                    </a:lnTo>
                    <a:lnTo>
                      <a:pt x="815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5" name="Google Shape;4155;p22"/>
              <p:cNvSpPr/>
              <p:nvPr/>
            </p:nvSpPr>
            <p:spPr>
              <a:xfrm>
                <a:off x="3909075" y="4511675"/>
                <a:ext cx="61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246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245" y="285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6" name="Google Shape;4156;p22"/>
              <p:cNvSpPr/>
              <p:nvPr/>
            </p:nvSpPr>
            <p:spPr>
              <a:xfrm>
                <a:off x="3955050" y="4754050"/>
                <a:ext cx="151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287" extrusionOk="0">
                    <a:moveTo>
                      <a:pt x="0" y="1"/>
                    </a:moveTo>
                    <a:lnTo>
                      <a:pt x="0" y="287"/>
                    </a:lnTo>
                    <a:lnTo>
                      <a:pt x="603" y="287"/>
                    </a:lnTo>
                    <a:lnTo>
                      <a:pt x="603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7" name="Google Shape;4157;p22"/>
              <p:cNvSpPr/>
              <p:nvPr/>
            </p:nvSpPr>
            <p:spPr>
              <a:xfrm>
                <a:off x="4012050" y="4716300"/>
                <a:ext cx="259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038" h="286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1038" y="286"/>
                    </a:lnTo>
                    <a:lnTo>
                      <a:pt x="1038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8" name="Google Shape;4158;p22"/>
              <p:cNvSpPr/>
              <p:nvPr/>
            </p:nvSpPr>
            <p:spPr>
              <a:xfrm>
                <a:off x="4542775" y="4616950"/>
                <a:ext cx="519525" cy="526550"/>
              </a:xfrm>
              <a:custGeom>
                <a:avLst/>
                <a:gdLst/>
                <a:ahLst/>
                <a:cxnLst/>
                <a:rect l="l" t="t" r="r" b="b"/>
                <a:pathLst>
                  <a:path w="20781" h="21062" extrusionOk="0">
                    <a:moveTo>
                      <a:pt x="1" y="1"/>
                    </a:moveTo>
                    <a:lnTo>
                      <a:pt x="1" y="21061"/>
                    </a:lnTo>
                    <a:lnTo>
                      <a:pt x="20781" y="21061"/>
                    </a:lnTo>
                    <a:lnTo>
                      <a:pt x="2078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9" name="Google Shape;4159;p22"/>
              <p:cNvSpPr/>
              <p:nvPr/>
            </p:nvSpPr>
            <p:spPr>
              <a:xfrm>
                <a:off x="4542775" y="4616950"/>
                <a:ext cx="52125" cy="526550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21062" extrusionOk="0">
                    <a:moveTo>
                      <a:pt x="1" y="1"/>
                    </a:moveTo>
                    <a:lnTo>
                      <a:pt x="1" y="21061"/>
                    </a:lnTo>
                    <a:lnTo>
                      <a:pt x="2084" y="21061"/>
                    </a:lnTo>
                    <a:lnTo>
                      <a:pt x="2084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0" name="Google Shape;4160;p22"/>
              <p:cNvSpPr/>
              <p:nvPr/>
            </p:nvSpPr>
            <p:spPr>
              <a:xfrm>
                <a:off x="4543475" y="4616825"/>
                <a:ext cx="518825" cy="526675"/>
              </a:xfrm>
              <a:custGeom>
                <a:avLst/>
                <a:gdLst/>
                <a:ahLst/>
                <a:cxnLst/>
                <a:rect l="l" t="t" r="r" b="b"/>
                <a:pathLst>
                  <a:path w="20753" h="21067" extrusionOk="0">
                    <a:moveTo>
                      <a:pt x="2136" y="1549"/>
                    </a:moveTo>
                    <a:lnTo>
                      <a:pt x="2136" y="3102"/>
                    </a:lnTo>
                    <a:lnTo>
                      <a:pt x="1377" y="3102"/>
                    </a:lnTo>
                    <a:lnTo>
                      <a:pt x="1377" y="1549"/>
                    </a:lnTo>
                    <a:close/>
                    <a:moveTo>
                      <a:pt x="3701" y="1549"/>
                    </a:moveTo>
                    <a:lnTo>
                      <a:pt x="3701" y="3102"/>
                    </a:lnTo>
                    <a:lnTo>
                      <a:pt x="2274" y="3102"/>
                    </a:lnTo>
                    <a:lnTo>
                      <a:pt x="2274" y="1549"/>
                    </a:lnTo>
                    <a:close/>
                    <a:moveTo>
                      <a:pt x="4598" y="1549"/>
                    </a:moveTo>
                    <a:lnTo>
                      <a:pt x="4598" y="3102"/>
                    </a:lnTo>
                    <a:lnTo>
                      <a:pt x="3839" y="3102"/>
                    </a:lnTo>
                    <a:lnTo>
                      <a:pt x="3839" y="1549"/>
                    </a:lnTo>
                    <a:close/>
                    <a:moveTo>
                      <a:pt x="6163" y="1549"/>
                    </a:moveTo>
                    <a:lnTo>
                      <a:pt x="6163" y="3102"/>
                    </a:lnTo>
                    <a:lnTo>
                      <a:pt x="4738" y="3102"/>
                    </a:lnTo>
                    <a:lnTo>
                      <a:pt x="4738" y="1549"/>
                    </a:lnTo>
                    <a:close/>
                    <a:moveTo>
                      <a:pt x="7060" y="1549"/>
                    </a:moveTo>
                    <a:lnTo>
                      <a:pt x="7060" y="3102"/>
                    </a:lnTo>
                    <a:lnTo>
                      <a:pt x="6301" y="3102"/>
                    </a:lnTo>
                    <a:lnTo>
                      <a:pt x="6301" y="1549"/>
                    </a:lnTo>
                    <a:close/>
                    <a:moveTo>
                      <a:pt x="8625" y="1549"/>
                    </a:moveTo>
                    <a:lnTo>
                      <a:pt x="8625" y="3102"/>
                    </a:lnTo>
                    <a:lnTo>
                      <a:pt x="7200" y="3102"/>
                    </a:lnTo>
                    <a:lnTo>
                      <a:pt x="7200" y="1549"/>
                    </a:lnTo>
                    <a:close/>
                    <a:moveTo>
                      <a:pt x="9522" y="1549"/>
                    </a:moveTo>
                    <a:lnTo>
                      <a:pt x="9522" y="3102"/>
                    </a:lnTo>
                    <a:lnTo>
                      <a:pt x="8767" y="3102"/>
                    </a:lnTo>
                    <a:lnTo>
                      <a:pt x="8767" y="1549"/>
                    </a:lnTo>
                    <a:close/>
                    <a:moveTo>
                      <a:pt x="11086" y="1549"/>
                    </a:moveTo>
                    <a:lnTo>
                      <a:pt x="11086" y="3102"/>
                    </a:lnTo>
                    <a:lnTo>
                      <a:pt x="9665" y="3102"/>
                    </a:lnTo>
                    <a:lnTo>
                      <a:pt x="9665" y="1549"/>
                    </a:lnTo>
                    <a:close/>
                    <a:moveTo>
                      <a:pt x="11985" y="1549"/>
                    </a:moveTo>
                    <a:lnTo>
                      <a:pt x="11985" y="3102"/>
                    </a:lnTo>
                    <a:lnTo>
                      <a:pt x="11230" y="3102"/>
                    </a:lnTo>
                    <a:lnTo>
                      <a:pt x="11230" y="1549"/>
                    </a:lnTo>
                    <a:close/>
                    <a:moveTo>
                      <a:pt x="13554" y="1549"/>
                    </a:moveTo>
                    <a:lnTo>
                      <a:pt x="13554" y="3102"/>
                    </a:lnTo>
                    <a:lnTo>
                      <a:pt x="12129" y="3102"/>
                    </a:lnTo>
                    <a:lnTo>
                      <a:pt x="12129" y="1549"/>
                    </a:lnTo>
                    <a:close/>
                    <a:moveTo>
                      <a:pt x="14453" y="1549"/>
                    </a:moveTo>
                    <a:lnTo>
                      <a:pt x="14453" y="3102"/>
                    </a:lnTo>
                    <a:lnTo>
                      <a:pt x="13692" y="3102"/>
                    </a:lnTo>
                    <a:lnTo>
                      <a:pt x="13692" y="1549"/>
                    </a:lnTo>
                    <a:close/>
                    <a:moveTo>
                      <a:pt x="16016" y="1549"/>
                    </a:moveTo>
                    <a:lnTo>
                      <a:pt x="16016" y="3102"/>
                    </a:lnTo>
                    <a:lnTo>
                      <a:pt x="14591" y="3102"/>
                    </a:lnTo>
                    <a:lnTo>
                      <a:pt x="14591" y="1549"/>
                    </a:lnTo>
                    <a:close/>
                    <a:moveTo>
                      <a:pt x="16915" y="1549"/>
                    </a:moveTo>
                    <a:lnTo>
                      <a:pt x="16915" y="3102"/>
                    </a:lnTo>
                    <a:lnTo>
                      <a:pt x="16155" y="3102"/>
                    </a:lnTo>
                    <a:lnTo>
                      <a:pt x="16155" y="1549"/>
                    </a:lnTo>
                    <a:close/>
                    <a:moveTo>
                      <a:pt x="18478" y="1549"/>
                    </a:moveTo>
                    <a:lnTo>
                      <a:pt x="18478" y="3102"/>
                    </a:lnTo>
                    <a:lnTo>
                      <a:pt x="17053" y="3102"/>
                    </a:lnTo>
                    <a:lnTo>
                      <a:pt x="17053" y="1549"/>
                    </a:lnTo>
                    <a:close/>
                    <a:moveTo>
                      <a:pt x="19377" y="1549"/>
                    </a:moveTo>
                    <a:lnTo>
                      <a:pt x="19377" y="3102"/>
                    </a:lnTo>
                    <a:lnTo>
                      <a:pt x="18616" y="3102"/>
                    </a:lnTo>
                    <a:lnTo>
                      <a:pt x="18616" y="1549"/>
                    </a:lnTo>
                    <a:close/>
                    <a:moveTo>
                      <a:pt x="2136" y="3204"/>
                    </a:moveTo>
                    <a:lnTo>
                      <a:pt x="2136" y="4756"/>
                    </a:lnTo>
                    <a:lnTo>
                      <a:pt x="1377" y="4756"/>
                    </a:lnTo>
                    <a:lnTo>
                      <a:pt x="1377" y="3204"/>
                    </a:lnTo>
                    <a:close/>
                    <a:moveTo>
                      <a:pt x="3701" y="3204"/>
                    </a:moveTo>
                    <a:lnTo>
                      <a:pt x="3701" y="4756"/>
                    </a:lnTo>
                    <a:lnTo>
                      <a:pt x="2274" y="4756"/>
                    </a:lnTo>
                    <a:lnTo>
                      <a:pt x="2274" y="3204"/>
                    </a:lnTo>
                    <a:close/>
                    <a:moveTo>
                      <a:pt x="4598" y="3204"/>
                    </a:moveTo>
                    <a:lnTo>
                      <a:pt x="4598" y="4756"/>
                    </a:lnTo>
                    <a:lnTo>
                      <a:pt x="3839" y="4756"/>
                    </a:lnTo>
                    <a:lnTo>
                      <a:pt x="3839" y="3204"/>
                    </a:lnTo>
                    <a:close/>
                    <a:moveTo>
                      <a:pt x="6163" y="3204"/>
                    </a:moveTo>
                    <a:lnTo>
                      <a:pt x="6163" y="4756"/>
                    </a:lnTo>
                    <a:lnTo>
                      <a:pt x="4738" y="4756"/>
                    </a:lnTo>
                    <a:lnTo>
                      <a:pt x="4738" y="3204"/>
                    </a:lnTo>
                    <a:close/>
                    <a:moveTo>
                      <a:pt x="7060" y="3204"/>
                    </a:moveTo>
                    <a:lnTo>
                      <a:pt x="7060" y="4756"/>
                    </a:lnTo>
                    <a:lnTo>
                      <a:pt x="6301" y="4756"/>
                    </a:lnTo>
                    <a:lnTo>
                      <a:pt x="6301" y="3204"/>
                    </a:lnTo>
                    <a:close/>
                    <a:moveTo>
                      <a:pt x="8625" y="3204"/>
                    </a:moveTo>
                    <a:lnTo>
                      <a:pt x="8625" y="4756"/>
                    </a:lnTo>
                    <a:lnTo>
                      <a:pt x="7200" y="4756"/>
                    </a:lnTo>
                    <a:lnTo>
                      <a:pt x="7200" y="3204"/>
                    </a:lnTo>
                    <a:close/>
                    <a:moveTo>
                      <a:pt x="9522" y="3204"/>
                    </a:moveTo>
                    <a:lnTo>
                      <a:pt x="9522" y="4756"/>
                    </a:lnTo>
                    <a:lnTo>
                      <a:pt x="8767" y="4756"/>
                    </a:lnTo>
                    <a:lnTo>
                      <a:pt x="8767" y="3204"/>
                    </a:lnTo>
                    <a:close/>
                    <a:moveTo>
                      <a:pt x="11086" y="3204"/>
                    </a:moveTo>
                    <a:lnTo>
                      <a:pt x="11086" y="4756"/>
                    </a:lnTo>
                    <a:lnTo>
                      <a:pt x="9665" y="4756"/>
                    </a:lnTo>
                    <a:lnTo>
                      <a:pt x="9665" y="3204"/>
                    </a:lnTo>
                    <a:close/>
                    <a:moveTo>
                      <a:pt x="11985" y="3204"/>
                    </a:moveTo>
                    <a:lnTo>
                      <a:pt x="11985" y="4756"/>
                    </a:lnTo>
                    <a:lnTo>
                      <a:pt x="11230" y="4756"/>
                    </a:lnTo>
                    <a:lnTo>
                      <a:pt x="11230" y="3204"/>
                    </a:lnTo>
                    <a:close/>
                    <a:moveTo>
                      <a:pt x="13554" y="3204"/>
                    </a:moveTo>
                    <a:lnTo>
                      <a:pt x="13554" y="4756"/>
                    </a:lnTo>
                    <a:lnTo>
                      <a:pt x="12129" y="4756"/>
                    </a:lnTo>
                    <a:lnTo>
                      <a:pt x="12129" y="3204"/>
                    </a:lnTo>
                    <a:close/>
                    <a:moveTo>
                      <a:pt x="14453" y="3204"/>
                    </a:moveTo>
                    <a:lnTo>
                      <a:pt x="14453" y="4756"/>
                    </a:lnTo>
                    <a:lnTo>
                      <a:pt x="13692" y="4756"/>
                    </a:lnTo>
                    <a:lnTo>
                      <a:pt x="13692" y="3204"/>
                    </a:lnTo>
                    <a:close/>
                    <a:moveTo>
                      <a:pt x="16016" y="3204"/>
                    </a:moveTo>
                    <a:lnTo>
                      <a:pt x="16016" y="4756"/>
                    </a:lnTo>
                    <a:lnTo>
                      <a:pt x="14591" y="4756"/>
                    </a:lnTo>
                    <a:lnTo>
                      <a:pt x="14591" y="3204"/>
                    </a:lnTo>
                    <a:close/>
                    <a:moveTo>
                      <a:pt x="16915" y="3204"/>
                    </a:moveTo>
                    <a:lnTo>
                      <a:pt x="16915" y="4756"/>
                    </a:lnTo>
                    <a:lnTo>
                      <a:pt x="16155" y="4756"/>
                    </a:lnTo>
                    <a:lnTo>
                      <a:pt x="16155" y="3204"/>
                    </a:lnTo>
                    <a:close/>
                    <a:moveTo>
                      <a:pt x="18478" y="3204"/>
                    </a:moveTo>
                    <a:lnTo>
                      <a:pt x="18478" y="4756"/>
                    </a:lnTo>
                    <a:lnTo>
                      <a:pt x="17053" y="4756"/>
                    </a:lnTo>
                    <a:lnTo>
                      <a:pt x="17053" y="3204"/>
                    </a:lnTo>
                    <a:close/>
                    <a:moveTo>
                      <a:pt x="19377" y="3204"/>
                    </a:moveTo>
                    <a:lnTo>
                      <a:pt x="19377" y="4756"/>
                    </a:lnTo>
                    <a:lnTo>
                      <a:pt x="18616" y="4756"/>
                    </a:lnTo>
                    <a:lnTo>
                      <a:pt x="18616" y="3204"/>
                    </a:lnTo>
                    <a:close/>
                    <a:moveTo>
                      <a:pt x="2136" y="4857"/>
                    </a:moveTo>
                    <a:lnTo>
                      <a:pt x="2136" y="6408"/>
                    </a:lnTo>
                    <a:lnTo>
                      <a:pt x="1377" y="6408"/>
                    </a:lnTo>
                    <a:lnTo>
                      <a:pt x="1377" y="4857"/>
                    </a:lnTo>
                    <a:close/>
                    <a:moveTo>
                      <a:pt x="3701" y="4857"/>
                    </a:moveTo>
                    <a:lnTo>
                      <a:pt x="3701" y="6408"/>
                    </a:lnTo>
                    <a:lnTo>
                      <a:pt x="2274" y="6408"/>
                    </a:lnTo>
                    <a:lnTo>
                      <a:pt x="2274" y="4857"/>
                    </a:lnTo>
                    <a:close/>
                    <a:moveTo>
                      <a:pt x="4598" y="4857"/>
                    </a:moveTo>
                    <a:lnTo>
                      <a:pt x="4598" y="6408"/>
                    </a:lnTo>
                    <a:lnTo>
                      <a:pt x="3839" y="6408"/>
                    </a:lnTo>
                    <a:lnTo>
                      <a:pt x="3839" y="4857"/>
                    </a:lnTo>
                    <a:close/>
                    <a:moveTo>
                      <a:pt x="6163" y="4857"/>
                    </a:moveTo>
                    <a:lnTo>
                      <a:pt x="6163" y="6408"/>
                    </a:lnTo>
                    <a:lnTo>
                      <a:pt x="4738" y="6408"/>
                    </a:lnTo>
                    <a:lnTo>
                      <a:pt x="4738" y="4857"/>
                    </a:lnTo>
                    <a:close/>
                    <a:moveTo>
                      <a:pt x="7060" y="4857"/>
                    </a:moveTo>
                    <a:lnTo>
                      <a:pt x="7060" y="6408"/>
                    </a:lnTo>
                    <a:lnTo>
                      <a:pt x="6301" y="6408"/>
                    </a:lnTo>
                    <a:lnTo>
                      <a:pt x="6301" y="4857"/>
                    </a:lnTo>
                    <a:close/>
                    <a:moveTo>
                      <a:pt x="8625" y="4857"/>
                    </a:moveTo>
                    <a:lnTo>
                      <a:pt x="8625" y="6408"/>
                    </a:lnTo>
                    <a:lnTo>
                      <a:pt x="7200" y="6408"/>
                    </a:lnTo>
                    <a:lnTo>
                      <a:pt x="7200" y="4857"/>
                    </a:lnTo>
                    <a:close/>
                    <a:moveTo>
                      <a:pt x="9522" y="4857"/>
                    </a:moveTo>
                    <a:lnTo>
                      <a:pt x="9522" y="6408"/>
                    </a:lnTo>
                    <a:lnTo>
                      <a:pt x="8767" y="6408"/>
                    </a:lnTo>
                    <a:lnTo>
                      <a:pt x="8767" y="4857"/>
                    </a:lnTo>
                    <a:close/>
                    <a:moveTo>
                      <a:pt x="11086" y="4857"/>
                    </a:moveTo>
                    <a:lnTo>
                      <a:pt x="11086" y="6408"/>
                    </a:lnTo>
                    <a:lnTo>
                      <a:pt x="9665" y="6408"/>
                    </a:lnTo>
                    <a:lnTo>
                      <a:pt x="9665" y="4857"/>
                    </a:lnTo>
                    <a:close/>
                    <a:moveTo>
                      <a:pt x="11985" y="4857"/>
                    </a:moveTo>
                    <a:lnTo>
                      <a:pt x="11985" y="6408"/>
                    </a:lnTo>
                    <a:lnTo>
                      <a:pt x="11230" y="6408"/>
                    </a:lnTo>
                    <a:lnTo>
                      <a:pt x="11230" y="4857"/>
                    </a:lnTo>
                    <a:close/>
                    <a:moveTo>
                      <a:pt x="13554" y="4857"/>
                    </a:moveTo>
                    <a:lnTo>
                      <a:pt x="13554" y="6408"/>
                    </a:lnTo>
                    <a:lnTo>
                      <a:pt x="12129" y="6408"/>
                    </a:lnTo>
                    <a:lnTo>
                      <a:pt x="12129" y="4857"/>
                    </a:lnTo>
                    <a:close/>
                    <a:moveTo>
                      <a:pt x="14453" y="4857"/>
                    </a:moveTo>
                    <a:lnTo>
                      <a:pt x="14453" y="6408"/>
                    </a:lnTo>
                    <a:lnTo>
                      <a:pt x="13692" y="6408"/>
                    </a:lnTo>
                    <a:lnTo>
                      <a:pt x="13692" y="4857"/>
                    </a:lnTo>
                    <a:close/>
                    <a:moveTo>
                      <a:pt x="16016" y="4857"/>
                    </a:moveTo>
                    <a:lnTo>
                      <a:pt x="16016" y="6408"/>
                    </a:lnTo>
                    <a:lnTo>
                      <a:pt x="14591" y="6408"/>
                    </a:lnTo>
                    <a:lnTo>
                      <a:pt x="14591" y="4857"/>
                    </a:lnTo>
                    <a:close/>
                    <a:moveTo>
                      <a:pt x="16915" y="4857"/>
                    </a:moveTo>
                    <a:lnTo>
                      <a:pt x="16915" y="6408"/>
                    </a:lnTo>
                    <a:lnTo>
                      <a:pt x="16155" y="6408"/>
                    </a:lnTo>
                    <a:lnTo>
                      <a:pt x="16155" y="4857"/>
                    </a:lnTo>
                    <a:close/>
                    <a:moveTo>
                      <a:pt x="18478" y="4857"/>
                    </a:moveTo>
                    <a:lnTo>
                      <a:pt x="18478" y="6408"/>
                    </a:lnTo>
                    <a:lnTo>
                      <a:pt x="17053" y="6408"/>
                    </a:lnTo>
                    <a:lnTo>
                      <a:pt x="17053" y="4857"/>
                    </a:lnTo>
                    <a:close/>
                    <a:moveTo>
                      <a:pt x="19377" y="4857"/>
                    </a:moveTo>
                    <a:lnTo>
                      <a:pt x="19377" y="6408"/>
                    </a:lnTo>
                    <a:lnTo>
                      <a:pt x="18616" y="6408"/>
                    </a:lnTo>
                    <a:lnTo>
                      <a:pt x="18616" y="4857"/>
                    </a:lnTo>
                    <a:close/>
                    <a:moveTo>
                      <a:pt x="2136" y="6510"/>
                    </a:moveTo>
                    <a:lnTo>
                      <a:pt x="2136" y="8062"/>
                    </a:lnTo>
                    <a:lnTo>
                      <a:pt x="1377" y="8062"/>
                    </a:lnTo>
                    <a:lnTo>
                      <a:pt x="1377" y="6510"/>
                    </a:lnTo>
                    <a:close/>
                    <a:moveTo>
                      <a:pt x="3701" y="6510"/>
                    </a:moveTo>
                    <a:lnTo>
                      <a:pt x="3701" y="8062"/>
                    </a:lnTo>
                    <a:lnTo>
                      <a:pt x="2274" y="8062"/>
                    </a:lnTo>
                    <a:lnTo>
                      <a:pt x="2274" y="6510"/>
                    </a:lnTo>
                    <a:close/>
                    <a:moveTo>
                      <a:pt x="4598" y="6510"/>
                    </a:moveTo>
                    <a:lnTo>
                      <a:pt x="4598" y="8062"/>
                    </a:lnTo>
                    <a:lnTo>
                      <a:pt x="3839" y="8062"/>
                    </a:lnTo>
                    <a:lnTo>
                      <a:pt x="3839" y="6510"/>
                    </a:lnTo>
                    <a:close/>
                    <a:moveTo>
                      <a:pt x="6163" y="6510"/>
                    </a:moveTo>
                    <a:lnTo>
                      <a:pt x="6163" y="8062"/>
                    </a:lnTo>
                    <a:lnTo>
                      <a:pt x="4738" y="8062"/>
                    </a:lnTo>
                    <a:lnTo>
                      <a:pt x="4738" y="6510"/>
                    </a:lnTo>
                    <a:close/>
                    <a:moveTo>
                      <a:pt x="7060" y="6510"/>
                    </a:moveTo>
                    <a:lnTo>
                      <a:pt x="7060" y="8062"/>
                    </a:lnTo>
                    <a:lnTo>
                      <a:pt x="6301" y="8062"/>
                    </a:lnTo>
                    <a:lnTo>
                      <a:pt x="6301" y="6510"/>
                    </a:lnTo>
                    <a:close/>
                    <a:moveTo>
                      <a:pt x="8625" y="6510"/>
                    </a:moveTo>
                    <a:lnTo>
                      <a:pt x="8625" y="8062"/>
                    </a:lnTo>
                    <a:lnTo>
                      <a:pt x="7200" y="8062"/>
                    </a:lnTo>
                    <a:lnTo>
                      <a:pt x="7200" y="6510"/>
                    </a:lnTo>
                    <a:close/>
                    <a:moveTo>
                      <a:pt x="9522" y="6510"/>
                    </a:moveTo>
                    <a:lnTo>
                      <a:pt x="9522" y="8062"/>
                    </a:lnTo>
                    <a:lnTo>
                      <a:pt x="8767" y="8062"/>
                    </a:lnTo>
                    <a:lnTo>
                      <a:pt x="8767" y="6510"/>
                    </a:lnTo>
                    <a:close/>
                    <a:moveTo>
                      <a:pt x="11086" y="6510"/>
                    </a:moveTo>
                    <a:lnTo>
                      <a:pt x="11086" y="8062"/>
                    </a:lnTo>
                    <a:lnTo>
                      <a:pt x="9665" y="8062"/>
                    </a:lnTo>
                    <a:lnTo>
                      <a:pt x="9665" y="6510"/>
                    </a:lnTo>
                    <a:close/>
                    <a:moveTo>
                      <a:pt x="11985" y="6510"/>
                    </a:moveTo>
                    <a:lnTo>
                      <a:pt x="11985" y="8062"/>
                    </a:lnTo>
                    <a:lnTo>
                      <a:pt x="11230" y="8062"/>
                    </a:lnTo>
                    <a:lnTo>
                      <a:pt x="11230" y="6510"/>
                    </a:lnTo>
                    <a:close/>
                    <a:moveTo>
                      <a:pt x="13554" y="6510"/>
                    </a:moveTo>
                    <a:lnTo>
                      <a:pt x="13554" y="8062"/>
                    </a:lnTo>
                    <a:lnTo>
                      <a:pt x="12129" y="8062"/>
                    </a:lnTo>
                    <a:lnTo>
                      <a:pt x="12129" y="6510"/>
                    </a:lnTo>
                    <a:close/>
                    <a:moveTo>
                      <a:pt x="14453" y="6510"/>
                    </a:moveTo>
                    <a:lnTo>
                      <a:pt x="14453" y="8062"/>
                    </a:lnTo>
                    <a:lnTo>
                      <a:pt x="13692" y="8062"/>
                    </a:lnTo>
                    <a:lnTo>
                      <a:pt x="13692" y="6510"/>
                    </a:lnTo>
                    <a:close/>
                    <a:moveTo>
                      <a:pt x="16016" y="6510"/>
                    </a:moveTo>
                    <a:lnTo>
                      <a:pt x="16016" y="8062"/>
                    </a:lnTo>
                    <a:lnTo>
                      <a:pt x="14591" y="8062"/>
                    </a:lnTo>
                    <a:lnTo>
                      <a:pt x="14591" y="6510"/>
                    </a:lnTo>
                    <a:close/>
                    <a:moveTo>
                      <a:pt x="16915" y="6510"/>
                    </a:moveTo>
                    <a:lnTo>
                      <a:pt x="16915" y="8062"/>
                    </a:lnTo>
                    <a:lnTo>
                      <a:pt x="16155" y="8062"/>
                    </a:lnTo>
                    <a:lnTo>
                      <a:pt x="16155" y="6510"/>
                    </a:lnTo>
                    <a:close/>
                    <a:moveTo>
                      <a:pt x="18478" y="6510"/>
                    </a:moveTo>
                    <a:lnTo>
                      <a:pt x="18478" y="8062"/>
                    </a:lnTo>
                    <a:lnTo>
                      <a:pt x="17053" y="8062"/>
                    </a:lnTo>
                    <a:lnTo>
                      <a:pt x="17053" y="6510"/>
                    </a:lnTo>
                    <a:close/>
                    <a:moveTo>
                      <a:pt x="19377" y="6510"/>
                    </a:moveTo>
                    <a:lnTo>
                      <a:pt x="19377" y="8062"/>
                    </a:lnTo>
                    <a:lnTo>
                      <a:pt x="18616" y="8062"/>
                    </a:lnTo>
                    <a:lnTo>
                      <a:pt x="18616" y="6510"/>
                    </a:lnTo>
                    <a:close/>
                    <a:moveTo>
                      <a:pt x="2136" y="8164"/>
                    </a:moveTo>
                    <a:lnTo>
                      <a:pt x="2136" y="9716"/>
                    </a:lnTo>
                    <a:lnTo>
                      <a:pt x="1377" y="9716"/>
                    </a:lnTo>
                    <a:lnTo>
                      <a:pt x="1377" y="8164"/>
                    </a:lnTo>
                    <a:close/>
                    <a:moveTo>
                      <a:pt x="3701" y="8164"/>
                    </a:moveTo>
                    <a:lnTo>
                      <a:pt x="3701" y="9716"/>
                    </a:lnTo>
                    <a:lnTo>
                      <a:pt x="2274" y="9716"/>
                    </a:lnTo>
                    <a:lnTo>
                      <a:pt x="2274" y="8164"/>
                    </a:lnTo>
                    <a:close/>
                    <a:moveTo>
                      <a:pt x="4598" y="8164"/>
                    </a:moveTo>
                    <a:lnTo>
                      <a:pt x="4598" y="9716"/>
                    </a:lnTo>
                    <a:lnTo>
                      <a:pt x="3839" y="9716"/>
                    </a:lnTo>
                    <a:lnTo>
                      <a:pt x="3839" y="8164"/>
                    </a:lnTo>
                    <a:close/>
                    <a:moveTo>
                      <a:pt x="6163" y="8164"/>
                    </a:moveTo>
                    <a:lnTo>
                      <a:pt x="6163" y="9716"/>
                    </a:lnTo>
                    <a:lnTo>
                      <a:pt x="4738" y="9716"/>
                    </a:lnTo>
                    <a:lnTo>
                      <a:pt x="4738" y="8164"/>
                    </a:lnTo>
                    <a:close/>
                    <a:moveTo>
                      <a:pt x="7060" y="8164"/>
                    </a:moveTo>
                    <a:lnTo>
                      <a:pt x="7060" y="9716"/>
                    </a:lnTo>
                    <a:lnTo>
                      <a:pt x="6301" y="9716"/>
                    </a:lnTo>
                    <a:lnTo>
                      <a:pt x="6301" y="8164"/>
                    </a:lnTo>
                    <a:close/>
                    <a:moveTo>
                      <a:pt x="8625" y="8164"/>
                    </a:moveTo>
                    <a:lnTo>
                      <a:pt x="8625" y="9716"/>
                    </a:lnTo>
                    <a:lnTo>
                      <a:pt x="7200" y="9716"/>
                    </a:lnTo>
                    <a:lnTo>
                      <a:pt x="7200" y="8164"/>
                    </a:lnTo>
                    <a:close/>
                    <a:moveTo>
                      <a:pt x="9522" y="8164"/>
                    </a:moveTo>
                    <a:lnTo>
                      <a:pt x="9522" y="9716"/>
                    </a:lnTo>
                    <a:lnTo>
                      <a:pt x="8767" y="9716"/>
                    </a:lnTo>
                    <a:lnTo>
                      <a:pt x="8767" y="8164"/>
                    </a:lnTo>
                    <a:close/>
                    <a:moveTo>
                      <a:pt x="11086" y="8164"/>
                    </a:moveTo>
                    <a:lnTo>
                      <a:pt x="11086" y="9716"/>
                    </a:lnTo>
                    <a:lnTo>
                      <a:pt x="9665" y="9716"/>
                    </a:lnTo>
                    <a:lnTo>
                      <a:pt x="9665" y="8164"/>
                    </a:lnTo>
                    <a:close/>
                    <a:moveTo>
                      <a:pt x="11985" y="8164"/>
                    </a:moveTo>
                    <a:lnTo>
                      <a:pt x="11985" y="9716"/>
                    </a:lnTo>
                    <a:lnTo>
                      <a:pt x="11230" y="9716"/>
                    </a:lnTo>
                    <a:lnTo>
                      <a:pt x="11230" y="8164"/>
                    </a:lnTo>
                    <a:close/>
                    <a:moveTo>
                      <a:pt x="13554" y="8164"/>
                    </a:moveTo>
                    <a:lnTo>
                      <a:pt x="13554" y="9716"/>
                    </a:lnTo>
                    <a:lnTo>
                      <a:pt x="12129" y="9716"/>
                    </a:lnTo>
                    <a:lnTo>
                      <a:pt x="12129" y="8164"/>
                    </a:lnTo>
                    <a:close/>
                    <a:moveTo>
                      <a:pt x="14453" y="8164"/>
                    </a:moveTo>
                    <a:lnTo>
                      <a:pt x="14453" y="9716"/>
                    </a:lnTo>
                    <a:lnTo>
                      <a:pt x="13692" y="9716"/>
                    </a:lnTo>
                    <a:lnTo>
                      <a:pt x="13692" y="8164"/>
                    </a:lnTo>
                    <a:close/>
                    <a:moveTo>
                      <a:pt x="16016" y="8164"/>
                    </a:moveTo>
                    <a:lnTo>
                      <a:pt x="16016" y="9716"/>
                    </a:lnTo>
                    <a:lnTo>
                      <a:pt x="14591" y="9716"/>
                    </a:lnTo>
                    <a:lnTo>
                      <a:pt x="14591" y="8164"/>
                    </a:lnTo>
                    <a:close/>
                    <a:moveTo>
                      <a:pt x="16915" y="8164"/>
                    </a:moveTo>
                    <a:lnTo>
                      <a:pt x="16915" y="9716"/>
                    </a:lnTo>
                    <a:lnTo>
                      <a:pt x="16155" y="9716"/>
                    </a:lnTo>
                    <a:lnTo>
                      <a:pt x="16155" y="8164"/>
                    </a:lnTo>
                    <a:close/>
                    <a:moveTo>
                      <a:pt x="18478" y="8164"/>
                    </a:moveTo>
                    <a:lnTo>
                      <a:pt x="18478" y="9716"/>
                    </a:lnTo>
                    <a:lnTo>
                      <a:pt x="17053" y="9716"/>
                    </a:lnTo>
                    <a:lnTo>
                      <a:pt x="17053" y="8164"/>
                    </a:lnTo>
                    <a:close/>
                    <a:moveTo>
                      <a:pt x="19377" y="8164"/>
                    </a:moveTo>
                    <a:lnTo>
                      <a:pt x="19377" y="9716"/>
                    </a:lnTo>
                    <a:lnTo>
                      <a:pt x="18616" y="9716"/>
                    </a:lnTo>
                    <a:lnTo>
                      <a:pt x="18616" y="8164"/>
                    </a:lnTo>
                    <a:close/>
                    <a:moveTo>
                      <a:pt x="2136" y="9817"/>
                    </a:moveTo>
                    <a:lnTo>
                      <a:pt x="2136" y="11368"/>
                    </a:lnTo>
                    <a:lnTo>
                      <a:pt x="1377" y="11368"/>
                    </a:lnTo>
                    <a:lnTo>
                      <a:pt x="1377" y="9817"/>
                    </a:lnTo>
                    <a:close/>
                    <a:moveTo>
                      <a:pt x="3701" y="9817"/>
                    </a:moveTo>
                    <a:lnTo>
                      <a:pt x="3701" y="11368"/>
                    </a:lnTo>
                    <a:lnTo>
                      <a:pt x="2274" y="11368"/>
                    </a:lnTo>
                    <a:lnTo>
                      <a:pt x="2274" y="9817"/>
                    </a:lnTo>
                    <a:close/>
                    <a:moveTo>
                      <a:pt x="4598" y="9817"/>
                    </a:moveTo>
                    <a:lnTo>
                      <a:pt x="4598" y="11368"/>
                    </a:lnTo>
                    <a:lnTo>
                      <a:pt x="3839" y="11368"/>
                    </a:lnTo>
                    <a:lnTo>
                      <a:pt x="3839" y="9817"/>
                    </a:lnTo>
                    <a:close/>
                    <a:moveTo>
                      <a:pt x="6163" y="9817"/>
                    </a:moveTo>
                    <a:lnTo>
                      <a:pt x="6163" y="11368"/>
                    </a:lnTo>
                    <a:lnTo>
                      <a:pt x="4738" y="11368"/>
                    </a:lnTo>
                    <a:lnTo>
                      <a:pt x="4738" y="9817"/>
                    </a:lnTo>
                    <a:close/>
                    <a:moveTo>
                      <a:pt x="7060" y="9817"/>
                    </a:moveTo>
                    <a:lnTo>
                      <a:pt x="7060" y="11368"/>
                    </a:lnTo>
                    <a:lnTo>
                      <a:pt x="6301" y="11368"/>
                    </a:lnTo>
                    <a:lnTo>
                      <a:pt x="6301" y="9817"/>
                    </a:lnTo>
                    <a:close/>
                    <a:moveTo>
                      <a:pt x="8625" y="9817"/>
                    </a:moveTo>
                    <a:lnTo>
                      <a:pt x="8625" y="11368"/>
                    </a:lnTo>
                    <a:lnTo>
                      <a:pt x="7200" y="11368"/>
                    </a:lnTo>
                    <a:lnTo>
                      <a:pt x="7200" y="9817"/>
                    </a:lnTo>
                    <a:close/>
                    <a:moveTo>
                      <a:pt x="9522" y="9817"/>
                    </a:moveTo>
                    <a:lnTo>
                      <a:pt x="9522" y="11368"/>
                    </a:lnTo>
                    <a:lnTo>
                      <a:pt x="8767" y="11368"/>
                    </a:lnTo>
                    <a:lnTo>
                      <a:pt x="8767" y="9817"/>
                    </a:lnTo>
                    <a:close/>
                    <a:moveTo>
                      <a:pt x="11086" y="9817"/>
                    </a:moveTo>
                    <a:lnTo>
                      <a:pt x="11086" y="11368"/>
                    </a:lnTo>
                    <a:lnTo>
                      <a:pt x="9665" y="11368"/>
                    </a:lnTo>
                    <a:lnTo>
                      <a:pt x="9665" y="9817"/>
                    </a:lnTo>
                    <a:close/>
                    <a:moveTo>
                      <a:pt x="11985" y="9817"/>
                    </a:moveTo>
                    <a:lnTo>
                      <a:pt x="11985" y="11368"/>
                    </a:lnTo>
                    <a:lnTo>
                      <a:pt x="11230" y="11368"/>
                    </a:lnTo>
                    <a:lnTo>
                      <a:pt x="11230" y="9817"/>
                    </a:lnTo>
                    <a:close/>
                    <a:moveTo>
                      <a:pt x="13554" y="9817"/>
                    </a:moveTo>
                    <a:lnTo>
                      <a:pt x="13554" y="11368"/>
                    </a:lnTo>
                    <a:lnTo>
                      <a:pt x="12129" y="11368"/>
                    </a:lnTo>
                    <a:lnTo>
                      <a:pt x="12129" y="9817"/>
                    </a:lnTo>
                    <a:close/>
                    <a:moveTo>
                      <a:pt x="14453" y="9817"/>
                    </a:moveTo>
                    <a:lnTo>
                      <a:pt x="14453" y="11368"/>
                    </a:lnTo>
                    <a:lnTo>
                      <a:pt x="13692" y="11368"/>
                    </a:lnTo>
                    <a:lnTo>
                      <a:pt x="13692" y="9817"/>
                    </a:lnTo>
                    <a:close/>
                    <a:moveTo>
                      <a:pt x="16016" y="9817"/>
                    </a:moveTo>
                    <a:lnTo>
                      <a:pt x="16016" y="11368"/>
                    </a:lnTo>
                    <a:lnTo>
                      <a:pt x="14591" y="11368"/>
                    </a:lnTo>
                    <a:lnTo>
                      <a:pt x="14591" y="9817"/>
                    </a:lnTo>
                    <a:close/>
                    <a:moveTo>
                      <a:pt x="16915" y="9817"/>
                    </a:moveTo>
                    <a:lnTo>
                      <a:pt x="16915" y="11368"/>
                    </a:lnTo>
                    <a:lnTo>
                      <a:pt x="16155" y="11368"/>
                    </a:lnTo>
                    <a:lnTo>
                      <a:pt x="16155" y="9817"/>
                    </a:lnTo>
                    <a:close/>
                    <a:moveTo>
                      <a:pt x="18478" y="9817"/>
                    </a:moveTo>
                    <a:lnTo>
                      <a:pt x="18478" y="11368"/>
                    </a:lnTo>
                    <a:lnTo>
                      <a:pt x="17053" y="11368"/>
                    </a:lnTo>
                    <a:lnTo>
                      <a:pt x="17053" y="9817"/>
                    </a:lnTo>
                    <a:close/>
                    <a:moveTo>
                      <a:pt x="19377" y="9817"/>
                    </a:moveTo>
                    <a:lnTo>
                      <a:pt x="19377" y="11368"/>
                    </a:lnTo>
                    <a:lnTo>
                      <a:pt x="18616" y="11368"/>
                    </a:lnTo>
                    <a:lnTo>
                      <a:pt x="18616" y="9817"/>
                    </a:lnTo>
                    <a:close/>
                    <a:moveTo>
                      <a:pt x="2136" y="11470"/>
                    </a:moveTo>
                    <a:lnTo>
                      <a:pt x="2136" y="13023"/>
                    </a:lnTo>
                    <a:lnTo>
                      <a:pt x="1377" y="13023"/>
                    </a:lnTo>
                    <a:lnTo>
                      <a:pt x="1377" y="11470"/>
                    </a:lnTo>
                    <a:close/>
                    <a:moveTo>
                      <a:pt x="3701" y="11470"/>
                    </a:moveTo>
                    <a:lnTo>
                      <a:pt x="3701" y="13023"/>
                    </a:lnTo>
                    <a:lnTo>
                      <a:pt x="2274" y="13023"/>
                    </a:lnTo>
                    <a:lnTo>
                      <a:pt x="2274" y="11470"/>
                    </a:lnTo>
                    <a:close/>
                    <a:moveTo>
                      <a:pt x="4598" y="11470"/>
                    </a:moveTo>
                    <a:lnTo>
                      <a:pt x="4598" y="13023"/>
                    </a:lnTo>
                    <a:lnTo>
                      <a:pt x="3839" y="13023"/>
                    </a:lnTo>
                    <a:lnTo>
                      <a:pt x="3839" y="11470"/>
                    </a:lnTo>
                    <a:close/>
                    <a:moveTo>
                      <a:pt x="6163" y="11470"/>
                    </a:moveTo>
                    <a:lnTo>
                      <a:pt x="6163" y="13023"/>
                    </a:lnTo>
                    <a:lnTo>
                      <a:pt x="4738" y="13023"/>
                    </a:lnTo>
                    <a:lnTo>
                      <a:pt x="4738" y="11470"/>
                    </a:lnTo>
                    <a:close/>
                    <a:moveTo>
                      <a:pt x="7060" y="11470"/>
                    </a:moveTo>
                    <a:lnTo>
                      <a:pt x="7060" y="13023"/>
                    </a:lnTo>
                    <a:lnTo>
                      <a:pt x="6301" y="13023"/>
                    </a:lnTo>
                    <a:lnTo>
                      <a:pt x="6301" y="11470"/>
                    </a:lnTo>
                    <a:close/>
                    <a:moveTo>
                      <a:pt x="8625" y="11470"/>
                    </a:moveTo>
                    <a:lnTo>
                      <a:pt x="8625" y="13023"/>
                    </a:lnTo>
                    <a:lnTo>
                      <a:pt x="7200" y="13023"/>
                    </a:lnTo>
                    <a:lnTo>
                      <a:pt x="7200" y="11470"/>
                    </a:lnTo>
                    <a:close/>
                    <a:moveTo>
                      <a:pt x="9522" y="11470"/>
                    </a:moveTo>
                    <a:lnTo>
                      <a:pt x="9522" y="13023"/>
                    </a:lnTo>
                    <a:lnTo>
                      <a:pt x="8767" y="13023"/>
                    </a:lnTo>
                    <a:lnTo>
                      <a:pt x="8767" y="11470"/>
                    </a:lnTo>
                    <a:close/>
                    <a:moveTo>
                      <a:pt x="11086" y="11470"/>
                    </a:moveTo>
                    <a:lnTo>
                      <a:pt x="11086" y="13023"/>
                    </a:lnTo>
                    <a:lnTo>
                      <a:pt x="9665" y="13023"/>
                    </a:lnTo>
                    <a:lnTo>
                      <a:pt x="9665" y="11470"/>
                    </a:lnTo>
                    <a:close/>
                    <a:moveTo>
                      <a:pt x="11985" y="11470"/>
                    </a:moveTo>
                    <a:lnTo>
                      <a:pt x="11985" y="13023"/>
                    </a:lnTo>
                    <a:lnTo>
                      <a:pt x="11230" y="13023"/>
                    </a:lnTo>
                    <a:lnTo>
                      <a:pt x="11230" y="11470"/>
                    </a:lnTo>
                    <a:close/>
                    <a:moveTo>
                      <a:pt x="13554" y="11470"/>
                    </a:moveTo>
                    <a:lnTo>
                      <a:pt x="13554" y="13023"/>
                    </a:lnTo>
                    <a:lnTo>
                      <a:pt x="12129" y="13023"/>
                    </a:lnTo>
                    <a:lnTo>
                      <a:pt x="12129" y="11470"/>
                    </a:lnTo>
                    <a:close/>
                    <a:moveTo>
                      <a:pt x="14453" y="11470"/>
                    </a:moveTo>
                    <a:lnTo>
                      <a:pt x="14453" y="13023"/>
                    </a:lnTo>
                    <a:lnTo>
                      <a:pt x="13692" y="13023"/>
                    </a:lnTo>
                    <a:lnTo>
                      <a:pt x="13692" y="11470"/>
                    </a:lnTo>
                    <a:close/>
                    <a:moveTo>
                      <a:pt x="16016" y="11470"/>
                    </a:moveTo>
                    <a:lnTo>
                      <a:pt x="16016" y="13023"/>
                    </a:lnTo>
                    <a:lnTo>
                      <a:pt x="14591" y="13023"/>
                    </a:lnTo>
                    <a:lnTo>
                      <a:pt x="14591" y="11470"/>
                    </a:lnTo>
                    <a:close/>
                    <a:moveTo>
                      <a:pt x="16915" y="11470"/>
                    </a:moveTo>
                    <a:lnTo>
                      <a:pt x="16915" y="13023"/>
                    </a:lnTo>
                    <a:lnTo>
                      <a:pt x="16155" y="13023"/>
                    </a:lnTo>
                    <a:lnTo>
                      <a:pt x="16155" y="11470"/>
                    </a:lnTo>
                    <a:close/>
                    <a:moveTo>
                      <a:pt x="18478" y="11470"/>
                    </a:moveTo>
                    <a:lnTo>
                      <a:pt x="18478" y="13023"/>
                    </a:lnTo>
                    <a:lnTo>
                      <a:pt x="17053" y="13023"/>
                    </a:lnTo>
                    <a:lnTo>
                      <a:pt x="17053" y="11470"/>
                    </a:lnTo>
                    <a:close/>
                    <a:moveTo>
                      <a:pt x="19377" y="11470"/>
                    </a:moveTo>
                    <a:lnTo>
                      <a:pt x="19377" y="13023"/>
                    </a:lnTo>
                    <a:lnTo>
                      <a:pt x="18616" y="13023"/>
                    </a:lnTo>
                    <a:lnTo>
                      <a:pt x="18616" y="11470"/>
                    </a:lnTo>
                    <a:close/>
                    <a:moveTo>
                      <a:pt x="2136" y="13125"/>
                    </a:moveTo>
                    <a:lnTo>
                      <a:pt x="2136" y="14677"/>
                    </a:lnTo>
                    <a:lnTo>
                      <a:pt x="1377" y="14677"/>
                    </a:lnTo>
                    <a:lnTo>
                      <a:pt x="1377" y="13125"/>
                    </a:lnTo>
                    <a:close/>
                    <a:moveTo>
                      <a:pt x="3701" y="13125"/>
                    </a:moveTo>
                    <a:lnTo>
                      <a:pt x="3701" y="14677"/>
                    </a:lnTo>
                    <a:lnTo>
                      <a:pt x="2274" y="14677"/>
                    </a:lnTo>
                    <a:lnTo>
                      <a:pt x="2274" y="13125"/>
                    </a:lnTo>
                    <a:close/>
                    <a:moveTo>
                      <a:pt x="4598" y="13125"/>
                    </a:moveTo>
                    <a:lnTo>
                      <a:pt x="4598" y="14677"/>
                    </a:lnTo>
                    <a:lnTo>
                      <a:pt x="3839" y="14677"/>
                    </a:lnTo>
                    <a:lnTo>
                      <a:pt x="3839" y="13125"/>
                    </a:lnTo>
                    <a:close/>
                    <a:moveTo>
                      <a:pt x="6163" y="13125"/>
                    </a:moveTo>
                    <a:lnTo>
                      <a:pt x="6163" y="14677"/>
                    </a:lnTo>
                    <a:lnTo>
                      <a:pt x="4738" y="14677"/>
                    </a:lnTo>
                    <a:lnTo>
                      <a:pt x="4738" y="13125"/>
                    </a:lnTo>
                    <a:close/>
                    <a:moveTo>
                      <a:pt x="7060" y="13125"/>
                    </a:moveTo>
                    <a:lnTo>
                      <a:pt x="7060" y="14677"/>
                    </a:lnTo>
                    <a:lnTo>
                      <a:pt x="6301" y="14677"/>
                    </a:lnTo>
                    <a:lnTo>
                      <a:pt x="6301" y="13125"/>
                    </a:lnTo>
                    <a:close/>
                    <a:moveTo>
                      <a:pt x="8625" y="13125"/>
                    </a:moveTo>
                    <a:lnTo>
                      <a:pt x="8625" y="14677"/>
                    </a:lnTo>
                    <a:lnTo>
                      <a:pt x="7200" y="14677"/>
                    </a:lnTo>
                    <a:lnTo>
                      <a:pt x="7200" y="13125"/>
                    </a:lnTo>
                    <a:close/>
                    <a:moveTo>
                      <a:pt x="9522" y="13125"/>
                    </a:moveTo>
                    <a:lnTo>
                      <a:pt x="9522" y="14677"/>
                    </a:lnTo>
                    <a:lnTo>
                      <a:pt x="8767" y="14677"/>
                    </a:lnTo>
                    <a:lnTo>
                      <a:pt x="8767" y="13125"/>
                    </a:lnTo>
                    <a:close/>
                    <a:moveTo>
                      <a:pt x="11086" y="13125"/>
                    </a:moveTo>
                    <a:lnTo>
                      <a:pt x="11086" y="14677"/>
                    </a:lnTo>
                    <a:lnTo>
                      <a:pt x="9665" y="14677"/>
                    </a:lnTo>
                    <a:lnTo>
                      <a:pt x="9665" y="13125"/>
                    </a:lnTo>
                    <a:close/>
                    <a:moveTo>
                      <a:pt x="11985" y="13125"/>
                    </a:moveTo>
                    <a:lnTo>
                      <a:pt x="11985" y="14677"/>
                    </a:lnTo>
                    <a:lnTo>
                      <a:pt x="11230" y="14677"/>
                    </a:lnTo>
                    <a:lnTo>
                      <a:pt x="11230" y="13125"/>
                    </a:lnTo>
                    <a:close/>
                    <a:moveTo>
                      <a:pt x="13554" y="13125"/>
                    </a:moveTo>
                    <a:lnTo>
                      <a:pt x="13554" y="14677"/>
                    </a:lnTo>
                    <a:lnTo>
                      <a:pt x="12129" y="14677"/>
                    </a:lnTo>
                    <a:lnTo>
                      <a:pt x="12129" y="13125"/>
                    </a:lnTo>
                    <a:close/>
                    <a:moveTo>
                      <a:pt x="14453" y="13125"/>
                    </a:moveTo>
                    <a:lnTo>
                      <a:pt x="14453" y="14677"/>
                    </a:lnTo>
                    <a:lnTo>
                      <a:pt x="13692" y="14677"/>
                    </a:lnTo>
                    <a:lnTo>
                      <a:pt x="13692" y="13125"/>
                    </a:lnTo>
                    <a:close/>
                    <a:moveTo>
                      <a:pt x="16016" y="13125"/>
                    </a:moveTo>
                    <a:lnTo>
                      <a:pt x="16016" y="14677"/>
                    </a:lnTo>
                    <a:lnTo>
                      <a:pt x="14591" y="14677"/>
                    </a:lnTo>
                    <a:lnTo>
                      <a:pt x="14591" y="13125"/>
                    </a:lnTo>
                    <a:close/>
                    <a:moveTo>
                      <a:pt x="16915" y="13125"/>
                    </a:moveTo>
                    <a:lnTo>
                      <a:pt x="16915" y="14677"/>
                    </a:lnTo>
                    <a:lnTo>
                      <a:pt x="16155" y="14677"/>
                    </a:lnTo>
                    <a:lnTo>
                      <a:pt x="16155" y="13125"/>
                    </a:lnTo>
                    <a:close/>
                    <a:moveTo>
                      <a:pt x="18478" y="13125"/>
                    </a:moveTo>
                    <a:lnTo>
                      <a:pt x="18478" y="14677"/>
                    </a:lnTo>
                    <a:lnTo>
                      <a:pt x="17053" y="14677"/>
                    </a:lnTo>
                    <a:lnTo>
                      <a:pt x="17053" y="13125"/>
                    </a:lnTo>
                    <a:close/>
                    <a:moveTo>
                      <a:pt x="19377" y="13125"/>
                    </a:moveTo>
                    <a:lnTo>
                      <a:pt x="19377" y="14677"/>
                    </a:lnTo>
                    <a:lnTo>
                      <a:pt x="18616" y="14677"/>
                    </a:lnTo>
                    <a:lnTo>
                      <a:pt x="18616" y="13125"/>
                    </a:lnTo>
                    <a:close/>
                    <a:moveTo>
                      <a:pt x="2136" y="14778"/>
                    </a:moveTo>
                    <a:lnTo>
                      <a:pt x="2136" y="16329"/>
                    </a:lnTo>
                    <a:lnTo>
                      <a:pt x="1377" y="16329"/>
                    </a:lnTo>
                    <a:lnTo>
                      <a:pt x="1377" y="14778"/>
                    </a:lnTo>
                    <a:close/>
                    <a:moveTo>
                      <a:pt x="3701" y="14778"/>
                    </a:moveTo>
                    <a:lnTo>
                      <a:pt x="3701" y="16329"/>
                    </a:lnTo>
                    <a:lnTo>
                      <a:pt x="2274" y="16329"/>
                    </a:lnTo>
                    <a:lnTo>
                      <a:pt x="2274" y="14778"/>
                    </a:lnTo>
                    <a:close/>
                    <a:moveTo>
                      <a:pt x="4598" y="14778"/>
                    </a:moveTo>
                    <a:lnTo>
                      <a:pt x="4598" y="16329"/>
                    </a:lnTo>
                    <a:lnTo>
                      <a:pt x="3839" y="16329"/>
                    </a:lnTo>
                    <a:lnTo>
                      <a:pt x="3839" y="14778"/>
                    </a:lnTo>
                    <a:close/>
                    <a:moveTo>
                      <a:pt x="6163" y="14778"/>
                    </a:moveTo>
                    <a:lnTo>
                      <a:pt x="6163" y="16329"/>
                    </a:lnTo>
                    <a:lnTo>
                      <a:pt x="4738" y="16329"/>
                    </a:lnTo>
                    <a:lnTo>
                      <a:pt x="4738" y="14778"/>
                    </a:lnTo>
                    <a:close/>
                    <a:moveTo>
                      <a:pt x="7060" y="14778"/>
                    </a:moveTo>
                    <a:lnTo>
                      <a:pt x="7060" y="16329"/>
                    </a:lnTo>
                    <a:lnTo>
                      <a:pt x="6301" y="16329"/>
                    </a:lnTo>
                    <a:lnTo>
                      <a:pt x="6301" y="14778"/>
                    </a:lnTo>
                    <a:close/>
                    <a:moveTo>
                      <a:pt x="8625" y="14778"/>
                    </a:moveTo>
                    <a:lnTo>
                      <a:pt x="8625" y="16329"/>
                    </a:lnTo>
                    <a:lnTo>
                      <a:pt x="7200" y="16329"/>
                    </a:lnTo>
                    <a:lnTo>
                      <a:pt x="7200" y="14778"/>
                    </a:lnTo>
                    <a:close/>
                    <a:moveTo>
                      <a:pt x="9522" y="14778"/>
                    </a:moveTo>
                    <a:lnTo>
                      <a:pt x="9522" y="16329"/>
                    </a:lnTo>
                    <a:lnTo>
                      <a:pt x="8767" y="16329"/>
                    </a:lnTo>
                    <a:lnTo>
                      <a:pt x="8767" y="14778"/>
                    </a:lnTo>
                    <a:close/>
                    <a:moveTo>
                      <a:pt x="11086" y="14778"/>
                    </a:moveTo>
                    <a:lnTo>
                      <a:pt x="11086" y="16329"/>
                    </a:lnTo>
                    <a:lnTo>
                      <a:pt x="9665" y="16329"/>
                    </a:lnTo>
                    <a:lnTo>
                      <a:pt x="9665" y="14778"/>
                    </a:lnTo>
                    <a:close/>
                    <a:moveTo>
                      <a:pt x="11985" y="14778"/>
                    </a:moveTo>
                    <a:lnTo>
                      <a:pt x="11985" y="16329"/>
                    </a:lnTo>
                    <a:lnTo>
                      <a:pt x="11230" y="16329"/>
                    </a:lnTo>
                    <a:lnTo>
                      <a:pt x="11230" y="14778"/>
                    </a:lnTo>
                    <a:close/>
                    <a:moveTo>
                      <a:pt x="13554" y="14778"/>
                    </a:moveTo>
                    <a:lnTo>
                      <a:pt x="13554" y="16329"/>
                    </a:lnTo>
                    <a:lnTo>
                      <a:pt x="12129" y="16329"/>
                    </a:lnTo>
                    <a:lnTo>
                      <a:pt x="12129" y="14778"/>
                    </a:lnTo>
                    <a:close/>
                    <a:moveTo>
                      <a:pt x="14453" y="14778"/>
                    </a:moveTo>
                    <a:lnTo>
                      <a:pt x="14453" y="16329"/>
                    </a:lnTo>
                    <a:lnTo>
                      <a:pt x="13692" y="16329"/>
                    </a:lnTo>
                    <a:lnTo>
                      <a:pt x="13692" y="14778"/>
                    </a:lnTo>
                    <a:close/>
                    <a:moveTo>
                      <a:pt x="16016" y="14778"/>
                    </a:moveTo>
                    <a:lnTo>
                      <a:pt x="16016" y="16329"/>
                    </a:lnTo>
                    <a:lnTo>
                      <a:pt x="14591" y="16329"/>
                    </a:lnTo>
                    <a:lnTo>
                      <a:pt x="14591" y="14778"/>
                    </a:lnTo>
                    <a:close/>
                    <a:moveTo>
                      <a:pt x="16915" y="14778"/>
                    </a:moveTo>
                    <a:lnTo>
                      <a:pt x="16915" y="16329"/>
                    </a:lnTo>
                    <a:lnTo>
                      <a:pt x="16155" y="16329"/>
                    </a:lnTo>
                    <a:lnTo>
                      <a:pt x="16155" y="14778"/>
                    </a:lnTo>
                    <a:close/>
                    <a:moveTo>
                      <a:pt x="18478" y="14778"/>
                    </a:moveTo>
                    <a:lnTo>
                      <a:pt x="18478" y="16329"/>
                    </a:lnTo>
                    <a:lnTo>
                      <a:pt x="17053" y="16329"/>
                    </a:lnTo>
                    <a:lnTo>
                      <a:pt x="17053" y="14778"/>
                    </a:lnTo>
                    <a:close/>
                    <a:moveTo>
                      <a:pt x="19377" y="14778"/>
                    </a:moveTo>
                    <a:lnTo>
                      <a:pt x="19377" y="16329"/>
                    </a:lnTo>
                    <a:lnTo>
                      <a:pt x="18616" y="16329"/>
                    </a:lnTo>
                    <a:lnTo>
                      <a:pt x="18616" y="14778"/>
                    </a:lnTo>
                    <a:close/>
                    <a:moveTo>
                      <a:pt x="2136" y="16431"/>
                    </a:moveTo>
                    <a:lnTo>
                      <a:pt x="2136" y="17983"/>
                    </a:lnTo>
                    <a:lnTo>
                      <a:pt x="1377" y="17983"/>
                    </a:lnTo>
                    <a:lnTo>
                      <a:pt x="1377" y="16431"/>
                    </a:lnTo>
                    <a:close/>
                    <a:moveTo>
                      <a:pt x="3701" y="16431"/>
                    </a:moveTo>
                    <a:lnTo>
                      <a:pt x="3701" y="17983"/>
                    </a:lnTo>
                    <a:lnTo>
                      <a:pt x="2274" y="17983"/>
                    </a:lnTo>
                    <a:lnTo>
                      <a:pt x="2274" y="16431"/>
                    </a:lnTo>
                    <a:close/>
                    <a:moveTo>
                      <a:pt x="4598" y="16431"/>
                    </a:moveTo>
                    <a:lnTo>
                      <a:pt x="4598" y="17983"/>
                    </a:lnTo>
                    <a:lnTo>
                      <a:pt x="3839" y="17983"/>
                    </a:lnTo>
                    <a:lnTo>
                      <a:pt x="3839" y="16431"/>
                    </a:lnTo>
                    <a:close/>
                    <a:moveTo>
                      <a:pt x="6163" y="16431"/>
                    </a:moveTo>
                    <a:lnTo>
                      <a:pt x="6163" y="17983"/>
                    </a:lnTo>
                    <a:lnTo>
                      <a:pt x="4738" y="17983"/>
                    </a:lnTo>
                    <a:lnTo>
                      <a:pt x="4738" y="16431"/>
                    </a:lnTo>
                    <a:close/>
                    <a:moveTo>
                      <a:pt x="7060" y="16431"/>
                    </a:moveTo>
                    <a:lnTo>
                      <a:pt x="7060" y="17983"/>
                    </a:lnTo>
                    <a:lnTo>
                      <a:pt x="6301" y="17983"/>
                    </a:lnTo>
                    <a:lnTo>
                      <a:pt x="6301" y="16431"/>
                    </a:lnTo>
                    <a:close/>
                    <a:moveTo>
                      <a:pt x="8625" y="16431"/>
                    </a:moveTo>
                    <a:lnTo>
                      <a:pt x="8625" y="17983"/>
                    </a:lnTo>
                    <a:lnTo>
                      <a:pt x="7200" y="17983"/>
                    </a:lnTo>
                    <a:lnTo>
                      <a:pt x="7200" y="16431"/>
                    </a:lnTo>
                    <a:close/>
                    <a:moveTo>
                      <a:pt x="9522" y="16431"/>
                    </a:moveTo>
                    <a:lnTo>
                      <a:pt x="9522" y="17983"/>
                    </a:lnTo>
                    <a:lnTo>
                      <a:pt x="8767" y="17983"/>
                    </a:lnTo>
                    <a:lnTo>
                      <a:pt x="8767" y="16431"/>
                    </a:lnTo>
                    <a:close/>
                    <a:moveTo>
                      <a:pt x="11086" y="16431"/>
                    </a:moveTo>
                    <a:lnTo>
                      <a:pt x="11086" y="17983"/>
                    </a:lnTo>
                    <a:lnTo>
                      <a:pt x="9665" y="17983"/>
                    </a:lnTo>
                    <a:lnTo>
                      <a:pt x="9665" y="16431"/>
                    </a:lnTo>
                    <a:close/>
                    <a:moveTo>
                      <a:pt x="11985" y="16431"/>
                    </a:moveTo>
                    <a:lnTo>
                      <a:pt x="11985" y="17983"/>
                    </a:lnTo>
                    <a:lnTo>
                      <a:pt x="11230" y="17983"/>
                    </a:lnTo>
                    <a:lnTo>
                      <a:pt x="11230" y="16431"/>
                    </a:lnTo>
                    <a:close/>
                    <a:moveTo>
                      <a:pt x="13554" y="16431"/>
                    </a:moveTo>
                    <a:lnTo>
                      <a:pt x="13554" y="17983"/>
                    </a:lnTo>
                    <a:lnTo>
                      <a:pt x="12129" y="17983"/>
                    </a:lnTo>
                    <a:lnTo>
                      <a:pt x="12129" y="16431"/>
                    </a:lnTo>
                    <a:close/>
                    <a:moveTo>
                      <a:pt x="14453" y="16431"/>
                    </a:moveTo>
                    <a:lnTo>
                      <a:pt x="14453" y="17983"/>
                    </a:lnTo>
                    <a:lnTo>
                      <a:pt x="13692" y="17983"/>
                    </a:lnTo>
                    <a:lnTo>
                      <a:pt x="13692" y="16431"/>
                    </a:lnTo>
                    <a:close/>
                    <a:moveTo>
                      <a:pt x="16016" y="16431"/>
                    </a:moveTo>
                    <a:lnTo>
                      <a:pt x="16016" y="17983"/>
                    </a:lnTo>
                    <a:lnTo>
                      <a:pt x="14591" y="17983"/>
                    </a:lnTo>
                    <a:lnTo>
                      <a:pt x="14591" y="16431"/>
                    </a:lnTo>
                    <a:close/>
                    <a:moveTo>
                      <a:pt x="16915" y="16431"/>
                    </a:moveTo>
                    <a:lnTo>
                      <a:pt x="16915" y="17983"/>
                    </a:lnTo>
                    <a:lnTo>
                      <a:pt x="16155" y="17983"/>
                    </a:lnTo>
                    <a:lnTo>
                      <a:pt x="16155" y="16431"/>
                    </a:lnTo>
                    <a:close/>
                    <a:moveTo>
                      <a:pt x="18478" y="16431"/>
                    </a:moveTo>
                    <a:lnTo>
                      <a:pt x="18478" y="17983"/>
                    </a:lnTo>
                    <a:lnTo>
                      <a:pt x="17053" y="17983"/>
                    </a:lnTo>
                    <a:lnTo>
                      <a:pt x="17053" y="16431"/>
                    </a:lnTo>
                    <a:close/>
                    <a:moveTo>
                      <a:pt x="19377" y="16431"/>
                    </a:moveTo>
                    <a:lnTo>
                      <a:pt x="19377" y="17983"/>
                    </a:lnTo>
                    <a:lnTo>
                      <a:pt x="18616" y="17983"/>
                    </a:lnTo>
                    <a:lnTo>
                      <a:pt x="18616" y="16431"/>
                    </a:lnTo>
                    <a:close/>
                    <a:moveTo>
                      <a:pt x="2136" y="18085"/>
                    </a:moveTo>
                    <a:lnTo>
                      <a:pt x="2136" y="19637"/>
                    </a:lnTo>
                    <a:lnTo>
                      <a:pt x="1377" y="19637"/>
                    </a:lnTo>
                    <a:lnTo>
                      <a:pt x="1377" y="18085"/>
                    </a:lnTo>
                    <a:close/>
                    <a:moveTo>
                      <a:pt x="3701" y="18085"/>
                    </a:moveTo>
                    <a:lnTo>
                      <a:pt x="3701" y="19637"/>
                    </a:lnTo>
                    <a:lnTo>
                      <a:pt x="2274" y="19637"/>
                    </a:lnTo>
                    <a:lnTo>
                      <a:pt x="2274" y="18085"/>
                    </a:lnTo>
                    <a:close/>
                    <a:moveTo>
                      <a:pt x="4598" y="18085"/>
                    </a:moveTo>
                    <a:lnTo>
                      <a:pt x="4598" y="19637"/>
                    </a:lnTo>
                    <a:lnTo>
                      <a:pt x="3839" y="19637"/>
                    </a:lnTo>
                    <a:lnTo>
                      <a:pt x="3839" y="18085"/>
                    </a:lnTo>
                    <a:close/>
                    <a:moveTo>
                      <a:pt x="6163" y="18085"/>
                    </a:moveTo>
                    <a:lnTo>
                      <a:pt x="6163" y="19637"/>
                    </a:lnTo>
                    <a:lnTo>
                      <a:pt x="4738" y="19637"/>
                    </a:lnTo>
                    <a:lnTo>
                      <a:pt x="4738" y="18085"/>
                    </a:lnTo>
                    <a:close/>
                    <a:moveTo>
                      <a:pt x="7060" y="18085"/>
                    </a:moveTo>
                    <a:lnTo>
                      <a:pt x="7060" y="19637"/>
                    </a:lnTo>
                    <a:lnTo>
                      <a:pt x="6301" y="19637"/>
                    </a:lnTo>
                    <a:lnTo>
                      <a:pt x="6301" y="18085"/>
                    </a:lnTo>
                    <a:close/>
                    <a:moveTo>
                      <a:pt x="8625" y="18085"/>
                    </a:moveTo>
                    <a:lnTo>
                      <a:pt x="8625" y="19637"/>
                    </a:lnTo>
                    <a:lnTo>
                      <a:pt x="7200" y="19637"/>
                    </a:lnTo>
                    <a:lnTo>
                      <a:pt x="7200" y="18085"/>
                    </a:lnTo>
                    <a:close/>
                    <a:moveTo>
                      <a:pt x="9522" y="18085"/>
                    </a:moveTo>
                    <a:lnTo>
                      <a:pt x="9522" y="19637"/>
                    </a:lnTo>
                    <a:lnTo>
                      <a:pt x="8767" y="19637"/>
                    </a:lnTo>
                    <a:lnTo>
                      <a:pt x="8767" y="18085"/>
                    </a:lnTo>
                    <a:close/>
                    <a:moveTo>
                      <a:pt x="11086" y="18085"/>
                    </a:moveTo>
                    <a:lnTo>
                      <a:pt x="11086" y="19637"/>
                    </a:lnTo>
                    <a:lnTo>
                      <a:pt x="9665" y="19637"/>
                    </a:lnTo>
                    <a:lnTo>
                      <a:pt x="9665" y="18085"/>
                    </a:lnTo>
                    <a:close/>
                    <a:moveTo>
                      <a:pt x="11985" y="18085"/>
                    </a:moveTo>
                    <a:lnTo>
                      <a:pt x="11985" y="19637"/>
                    </a:lnTo>
                    <a:lnTo>
                      <a:pt x="11230" y="19637"/>
                    </a:lnTo>
                    <a:lnTo>
                      <a:pt x="11230" y="18085"/>
                    </a:lnTo>
                    <a:close/>
                    <a:moveTo>
                      <a:pt x="13554" y="18085"/>
                    </a:moveTo>
                    <a:lnTo>
                      <a:pt x="13554" y="19637"/>
                    </a:lnTo>
                    <a:lnTo>
                      <a:pt x="12129" y="19637"/>
                    </a:lnTo>
                    <a:lnTo>
                      <a:pt x="12129" y="18085"/>
                    </a:lnTo>
                    <a:close/>
                    <a:moveTo>
                      <a:pt x="14453" y="18085"/>
                    </a:moveTo>
                    <a:lnTo>
                      <a:pt x="14453" y="19637"/>
                    </a:lnTo>
                    <a:lnTo>
                      <a:pt x="13692" y="19637"/>
                    </a:lnTo>
                    <a:lnTo>
                      <a:pt x="13692" y="18085"/>
                    </a:lnTo>
                    <a:close/>
                    <a:moveTo>
                      <a:pt x="16016" y="18085"/>
                    </a:moveTo>
                    <a:lnTo>
                      <a:pt x="16016" y="19637"/>
                    </a:lnTo>
                    <a:lnTo>
                      <a:pt x="14591" y="19637"/>
                    </a:lnTo>
                    <a:lnTo>
                      <a:pt x="14591" y="18085"/>
                    </a:lnTo>
                    <a:close/>
                    <a:moveTo>
                      <a:pt x="16915" y="18085"/>
                    </a:moveTo>
                    <a:lnTo>
                      <a:pt x="16915" y="19637"/>
                    </a:lnTo>
                    <a:lnTo>
                      <a:pt x="16155" y="19637"/>
                    </a:lnTo>
                    <a:lnTo>
                      <a:pt x="16155" y="18085"/>
                    </a:lnTo>
                    <a:close/>
                    <a:moveTo>
                      <a:pt x="18478" y="18085"/>
                    </a:moveTo>
                    <a:lnTo>
                      <a:pt x="18478" y="19637"/>
                    </a:lnTo>
                    <a:lnTo>
                      <a:pt x="17053" y="19637"/>
                    </a:lnTo>
                    <a:lnTo>
                      <a:pt x="17053" y="18085"/>
                    </a:lnTo>
                    <a:close/>
                    <a:moveTo>
                      <a:pt x="19377" y="18085"/>
                    </a:moveTo>
                    <a:lnTo>
                      <a:pt x="19377" y="19637"/>
                    </a:lnTo>
                    <a:lnTo>
                      <a:pt x="18616" y="19637"/>
                    </a:lnTo>
                    <a:lnTo>
                      <a:pt x="18616" y="18085"/>
                    </a:lnTo>
                    <a:close/>
                    <a:moveTo>
                      <a:pt x="1238" y="1"/>
                    </a:moveTo>
                    <a:lnTo>
                      <a:pt x="1238" y="1442"/>
                    </a:lnTo>
                    <a:lnTo>
                      <a:pt x="0" y="1442"/>
                    </a:lnTo>
                    <a:lnTo>
                      <a:pt x="0" y="1544"/>
                    </a:lnTo>
                    <a:lnTo>
                      <a:pt x="1238" y="1544"/>
                    </a:lnTo>
                    <a:lnTo>
                      <a:pt x="1238" y="3096"/>
                    </a:lnTo>
                    <a:lnTo>
                      <a:pt x="0" y="3096"/>
                    </a:lnTo>
                    <a:lnTo>
                      <a:pt x="0" y="3198"/>
                    </a:lnTo>
                    <a:lnTo>
                      <a:pt x="1238" y="3198"/>
                    </a:lnTo>
                    <a:lnTo>
                      <a:pt x="1238" y="4751"/>
                    </a:lnTo>
                    <a:lnTo>
                      <a:pt x="0" y="4751"/>
                    </a:lnTo>
                    <a:lnTo>
                      <a:pt x="0" y="4853"/>
                    </a:lnTo>
                    <a:lnTo>
                      <a:pt x="1238" y="4853"/>
                    </a:lnTo>
                    <a:lnTo>
                      <a:pt x="1238" y="6404"/>
                    </a:lnTo>
                    <a:lnTo>
                      <a:pt x="0" y="6404"/>
                    </a:lnTo>
                    <a:lnTo>
                      <a:pt x="0" y="6507"/>
                    </a:lnTo>
                    <a:lnTo>
                      <a:pt x="1238" y="6507"/>
                    </a:lnTo>
                    <a:lnTo>
                      <a:pt x="1238" y="8058"/>
                    </a:lnTo>
                    <a:lnTo>
                      <a:pt x="0" y="8058"/>
                    </a:lnTo>
                    <a:lnTo>
                      <a:pt x="0" y="8160"/>
                    </a:lnTo>
                    <a:lnTo>
                      <a:pt x="1238" y="8160"/>
                    </a:lnTo>
                    <a:lnTo>
                      <a:pt x="1238" y="9713"/>
                    </a:lnTo>
                    <a:lnTo>
                      <a:pt x="0" y="9713"/>
                    </a:lnTo>
                    <a:lnTo>
                      <a:pt x="0" y="9815"/>
                    </a:lnTo>
                    <a:lnTo>
                      <a:pt x="1238" y="9815"/>
                    </a:lnTo>
                    <a:lnTo>
                      <a:pt x="1238" y="11367"/>
                    </a:lnTo>
                    <a:lnTo>
                      <a:pt x="0" y="11367"/>
                    </a:lnTo>
                    <a:lnTo>
                      <a:pt x="0" y="11469"/>
                    </a:lnTo>
                    <a:lnTo>
                      <a:pt x="1238" y="11469"/>
                    </a:lnTo>
                    <a:lnTo>
                      <a:pt x="1238" y="13021"/>
                    </a:lnTo>
                    <a:lnTo>
                      <a:pt x="0" y="13021"/>
                    </a:lnTo>
                    <a:lnTo>
                      <a:pt x="0" y="13123"/>
                    </a:lnTo>
                    <a:lnTo>
                      <a:pt x="1238" y="13123"/>
                    </a:lnTo>
                    <a:lnTo>
                      <a:pt x="1238" y="14674"/>
                    </a:lnTo>
                    <a:lnTo>
                      <a:pt x="0" y="14674"/>
                    </a:lnTo>
                    <a:lnTo>
                      <a:pt x="0" y="14778"/>
                    </a:lnTo>
                    <a:lnTo>
                      <a:pt x="1238" y="14778"/>
                    </a:lnTo>
                    <a:lnTo>
                      <a:pt x="1238" y="16329"/>
                    </a:lnTo>
                    <a:lnTo>
                      <a:pt x="0" y="16329"/>
                    </a:lnTo>
                    <a:lnTo>
                      <a:pt x="0" y="16431"/>
                    </a:lnTo>
                    <a:lnTo>
                      <a:pt x="1238" y="16431"/>
                    </a:lnTo>
                    <a:lnTo>
                      <a:pt x="1238" y="17983"/>
                    </a:lnTo>
                    <a:lnTo>
                      <a:pt x="0" y="17983"/>
                    </a:lnTo>
                    <a:lnTo>
                      <a:pt x="0" y="18085"/>
                    </a:lnTo>
                    <a:lnTo>
                      <a:pt x="1238" y="18085"/>
                    </a:lnTo>
                    <a:lnTo>
                      <a:pt x="1238" y="19637"/>
                    </a:lnTo>
                    <a:lnTo>
                      <a:pt x="0" y="19637"/>
                    </a:lnTo>
                    <a:lnTo>
                      <a:pt x="0" y="19739"/>
                    </a:lnTo>
                    <a:lnTo>
                      <a:pt x="1238" y="19739"/>
                    </a:lnTo>
                    <a:lnTo>
                      <a:pt x="1238" y="21066"/>
                    </a:lnTo>
                    <a:lnTo>
                      <a:pt x="1377" y="21066"/>
                    </a:lnTo>
                    <a:lnTo>
                      <a:pt x="1377" y="19739"/>
                    </a:lnTo>
                    <a:lnTo>
                      <a:pt x="2136" y="19739"/>
                    </a:lnTo>
                    <a:lnTo>
                      <a:pt x="2136" y="21066"/>
                    </a:lnTo>
                    <a:lnTo>
                      <a:pt x="2274" y="21066"/>
                    </a:lnTo>
                    <a:lnTo>
                      <a:pt x="2274" y="19739"/>
                    </a:lnTo>
                    <a:lnTo>
                      <a:pt x="3701" y="19739"/>
                    </a:lnTo>
                    <a:lnTo>
                      <a:pt x="3701" y="21066"/>
                    </a:lnTo>
                    <a:lnTo>
                      <a:pt x="3839" y="21066"/>
                    </a:lnTo>
                    <a:lnTo>
                      <a:pt x="3839" y="19739"/>
                    </a:lnTo>
                    <a:lnTo>
                      <a:pt x="4598" y="19739"/>
                    </a:lnTo>
                    <a:lnTo>
                      <a:pt x="4598" y="21066"/>
                    </a:lnTo>
                    <a:lnTo>
                      <a:pt x="4737" y="21066"/>
                    </a:lnTo>
                    <a:lnTo>
                      <a:pt x="4737" y="19739"/>
                    </a:lnTo>
                    <a:lnTo>
                      <a:pt x="6163" y="19739"/>
                    </a:lnTo>
                    <a:lnTo>
                      <a:pt x="6163" y="21066"/>
                    </a:lnTo>
                    <a:lnTo>
                      <a:pt x="6302" y="21066"/>
                    </a:lnTo>
                    <a:lnTo>
                      <a:pt x="6302" y="19739"/>
                    </a:lnTo>
                    <a:lnTo>
                      <a:pt x="7062" y="19739"/>
                    </a:lnTo>
                    <a:lnTo>
                      <a:pt x="7062" y="21066"/>
                    </a:lnTo>
                    <a:lnTo>
                      <a:pt x="7201" y="21066"/>
                    </a:lnTo>
                    <a:lnTo>
                      <a:pt x="7201" y="19739"/>
                    </a:lnTo>
                    <a:lnTo>
                      <a:pt x="8626" y="19739"/>
                    </a:lnTo>
                    <a:lnTo>
                      <a:pt x="8626" y="21066"/>
                    </a:lnTo>
                    <a:lnTo>
                      <a:pt x="8768" y="21066"/>
                    </a:lnTo>
                    <a:lnTo>
                      <a:pt x="8768" y="19739"/>
                    </a:lnTo>
                    <a:lnTo>
                      <a:pt x="9524" y="19739"/>
                    </a:lnTo>
                    <a:lnTo>
                      <a:pt x="9524" y="21066"/>
                    </a:lnTo>
                    <a:lnTo>
                      <a:pt x="9665" y="21066"/>
                    </a:lnTo>
                    <a:lnTo>
                      <a:pt x="9665" y="19739"/>
                    </a:lnTo>
                    <a:lnTo>
                      <a:pt x="11086" y="19739"/>
                    </a:lnTo>
                    <a:lnTo>
                      <a:pt x="11086" y="21066"/>
                    </a:lnTo>
                    <a:lnTo>
                      <a:pt x="11227" y="21066"/>
                    </a:lnTo>
                    <a:lnTo>
                      <a:pt x="11227" y="19739"/>
                    </a:lnTo>
                    <a:lnTo>
                      <a:pt x="11983" y="19739"/>
                    </a:lnTo>
                    <a:lnTo>
                      <a:pt x="11983" y="21066"/>
                    </a:lnTo>
                    <a:lnTo>
                      <a:pt x="12125" y="21066"/>
                    </a:lnTo>
                    <a:lnTo>
                      <a:pt x="12125" y="19739"/>
                    </a:lnTo>
                    <a:lnTo>
                      <a:pt x="13550" y="19739"/>
                    </a:lnTo>
                    <a:lnTo>
                      <a:pt x="13550" y="21066"/>
                    </a:lnTo>
                    <a:lnTo>
                      <a:pt x="13688" y="21066"/>
                    </a:lnTo>
                    <a:lnTo>
                      <a:pt x="13688" y="19739"/>
                    </a:lnTo>
                    <a:lnTo>
                      <a:pt x="14449" y="19739"/>
                    </a:lnTo>
                    <a:lnTo>
                      <a:pt x="14449" y="21066"/>
                    </a:lnTo>
                    <a:lnTo>
                      <a:pt x="14587" y="21066"/>
                    </a:lnTo>
                    <a:lnTo>
                      <a:pt x="14587" y="19739"/>
                    </a:lnTo>
                    <a:lnTo>
                      <a:pt x="16014" y="19739"/>
                    </a:lnTo>
                    <a:lnTo>
                      <a:pt x="16014" y="21066"/>
                    </a:lnTo>
                    <a:lnTo>
                      <a:pt x="16152" y="21066"/>
                    </a:lnTo>
                    <a:lnTo>
                      <a:pt x="16152" y="19739"/>
                    </a:lnTo>
                    <a:lnTo>
                      <a:pt x="16912" y="19739"/>
                    </a:lnTo>
                    <a:lnTo>
                      <a:pt x="16912" y="21066"/>
                    </a:lnTo>
                    <a:lnTo>
                      <a:pt x="17050" y="21066"/>
                    </a:lnTo>
                    <a:lnTo>
                      <a:pt x="17050" y="19739"/>
                    </a:lnTo>
                    <a:lnTo>
                      <a:pt x="18477" y="19739"/>
                    </a:lnTo>
                    <a:lnTo>
                      <a:pt x="18477" y="21066"/>
                    </a:lnTo>
                    <a:lnTo>
                      <a:pt x="18615" y="21066"/>
                    </a:lnTo>
                    <a:lnTo>
                      <a:pt x="18615" y="19739"/>
                    </a:lnTo>
                    <a:lnTo>
                      <a:pt x="19375" y="19739"/>
                    </a:lnTo>
                    <a:lnTo>
                      <a:pt x="19375" y="21066"/>
                    </a:lnTo>
                    <a:lnTo>
                      <a:pt x="19514" y="21066"/>
                    </a:lnTo>
                    <a:lnTo>
                      <a:pt x="19514" y="19739"/>
                    </a:lnTo>
                    <a:lnTo>
                      <a:pt x="20750" y="19739"/>
                    </a:lnTo>
                    <a:lnTo>
                      <a:pt x="20750" y="19637"/>
                    </a:lnTo>
                    <a:lnTo>
                      <a:pt x="19515" y="19637"/>
                    </a:lnTo>
                    <a:lnTo>
                      <a:pt x="19515" y="18085"/>
                    </a:lnTo>
                    <a:lnTo>
                      <a:pt x="20753" y="18085"/>
                    </a:lnTo>
                    <a:lnTo>
                      <a:pt x="20753" y="17983"/>
                    </a:lnTo>
                    <a:lnTo>
                      <a:pt x="19515" y="17983"/>
                    </a:lnTo>
                    <a:lnTo>
                      <a:pt x="19515" y="16431"/>
                    </a:lnTo>
                    <a:lnTo>
                      <a:pt x="20753" y="16431"/>
                    </a:lnTo>
                    <a:lnTo>
                      <a:pt x="20753" y="16329"/>
                    </a:lnTo>
                    <a:lnTo>
                      <a:pt x="19515" y="16329"/>
                    </a:lnTo>
                    <a:lnTo>
                      <a:pt x="19515" y="14778"/>
                    </a:lnTo>
                    <a:lnTo>
                      <a:pt x="20753" y="14778"/>
                    </a:lnTo>
                    <a:lnTo>
                      <a:pt x="20753" y="14674"/>
                    </a:lnTo>
                    <a:lnTo>
                      <a:pt x="19515" y="14674"/>
                    </a:lnTo>
                    <a:lnTo>
                      <a:pt x="19515" y="13123"/>
                    </a:lnTo>
                    <a:lnTo>
                      <a:pt x="20753" y="13123"/>
                    </a:lnTo>
                    <a:lnTo>
                      <a:pt x="20753" y="13021"/>
                    </a:lnTo>
                    <a:lnTo>
                      <a:pt x="19515" y="13021"/>
                    </a:lnTo>
                    <a:lnTo>
                      <a:pt x="19515" y="11469"/>
                    </a:lnTo>
                    <a:lnTo>
                      <a:pt x="20753" y="11469"/>
                    </a:lnTo>
                    <a:lnTo>
                      <a:pt x="20753" y="11367"/>
                    </a:lnTo>
                    <a:lnTo>
                      <a:pt x="19515" y="11367"/>
                    </a:lnTo>
                    <a:lnTo>
                      <a:pt x="19515" y="9815"/>
                    </a:lnTo>
                    <a:lnTo>
                      <a:pt x="20753" y="9815"/>
                    </a:lnTo>
                    <a:lnTo>
                      <a:pt x="20753" y="9713"/>
                    </a:lnTo>
                    <a:lnTo>
                      <a:pt x="19515" y="9713"/>
                    </a:lnTo>
                    <a:lnTo>
                      <a:pt x="19515" y="8160"/>
                    </a:lnTo>
                    <a:lnTo>
                      <a:pt x="20753" y="8160"/>
                    </a:lnTo>
                    <a:lnTo>
                      <a:pt x="20753" y="8058"/>
                    </a:lnTo>
                    <a:lnTo>
                      <a:pt x="19515" y="8058"/>
                    </a:lnTo>
                    <a:lnTo>
                      <a:pt x="19515" y="6507"/>
                    </a:lnTo>
                    <a:lnTo>
                      <a:pt x="20753" y="6507"/>
                    </a:lnTo>
                    <a:lnTo>
                      <a:pt x="20753" y="6404"/>
                    </a:lnTo>
                    <a:lnTo>
                      <a:pt x="19515" y="6404"/>
                    </a:lnTo>
                    <a:lnTo>
                      <a:pt x="19515" y="4853"/>
                    </a:lnTo>
                    <a:lnTo>
                      <a:pt x="20753" y="4853"/>
                    </a:lnTo>
                    <a:lnTo>
                      <a:pt x="20753" y="4751"/>
                    </a:lnTo>
                    <a:lnTo>
                      <a:pt x="19515" y="4751"/>
                    </a:lnTo>
                    <a:lnTo>
                      <a:pt x="19515" y="3198"/>
                    </a:lnTo>
                    <a:lnTo>
                      <a:pt x="20753" y="3198"/>
                    </a:lnTo>
                    <a:lnTo>
                      <a:pt x="20753" y="3096"/>
                    </a:lnTo>
                    <a:lnTo>
                      <a:pt x="19515" y="3096"/>
                    </a:lnTo>
                    <a:lnTo>
                      <a:pt x="19515" y="1544"/>
                    </a:lnTo>
                    <a:lnTo>
                      <a:pt x="20753" y="1544"/>
                    </a:lnTo>
                    <a:lnTo>
                      <a:pt x="20753" y="1442"/>
                    </a:lnTo>
                    <a:lnTo>
                      <a:pt x="19515" y="1442"/>
                    </a:lnTo>
                    <a:lnTo>
                      <a:pt x="19515" y="1"/>
                    </a:lnTo>
                    <a:lnTo>
                      <a:pt x="19377" y="1"/>
                    </a:lnTo>
                    <a:lnTo>
                      <a:pt x="19377" y="1442"/>
                    </a:lnTo>
                    <a:lnTo>
                      <a:pt x="18616" y="1442"/>
                    </a:lnTo>
                    <a:lnTo>
                      <a:pt x="18616" y="1"/>
                    </a:lnTo>
                    <a:lnTo>
                      <a:pt x="18478" y="1"/>
                    </a:lnTo>
                    <a:lnTo>
                      <a:pt x="18478" y="1442"/>
                    </a:lnTo>
                    <a:lnTo>
                      <a:pt x="17053" y="1442"/>
                    </a:lnTo>
                    <a:lnTo>
                      <a:pt x="17053" y="1"/>
                    </a:lnTo>
                    <a:lnTo>
                      <a:pt x="16914" y="1"/>
                    </a:lnTo>
                    <a:lnTo>
                      <a:pt x="16914" y="1442"/>
                    </a:lnTo>
                    <a:lnTo>
                      <a:pt x="16154" y="1442"/>
                    </a:lnTo>
                    <a:lnTo>
                      <a:pt x="16154" y="1"/>
                    </a:lnTo>
                    <a:lnTo>
                      <a:pt x="16015" y="1"/>
                    </a:lnTo>
                    <a:lnTo>
                      <a:pt x="16015" y="1442"/>
                    </a:lnTo>
                    <a:lnTo>
                      <a:pt x="14590" y="1442"/>
                    </a:lnTo>
                    <a:lnTo>
                      <a:pt x="14590" y="1"/>
                    </a:lnTo>
                    <a:lnTo>
                      <a:pt x="14451" y="1"/>
                    </a:lnTo>
                    <a:lnTo>
                      <a:pt x="14451" y="1442"/>
                    </a:lnTo>
                    <a:lnTo>
                      <a:pt x="13692" y="1442"/>
                    </a:lnTo>
                    <a:lnTo>
                      <a:pt x="13692" y="1"/>
                    </a:lnTo>
                    <a:lnTo>
                      <a:pt x="13554" y="1"/>
                    </a:lnTo>
                    <a:lnTo>
                      <a:pt x="13554" y="1442"/>
                    </a:lnTo>
                    <a:lnTo>
                      <a:pt x="12129" y="1442"/>
                    </a:lnTo>
                    <a:lnTo>
                      <a:pt x="12129" y="1"/>
                    </a:lnTo>
                    <a:lnTo>
                      <a:pt x="11986" y="1"/>
                    </a:lnTo>
                    <a:lnTo>
                      <a:pt x="11986" y="1442"/>
                    </a:lnTo>
                    <a:lnTo>
                      <a:pt x="11231" y="1442"/>
                    </a:lnTo>
                    <a:lnTo>
                      <a:pt x="11231" y="1"/>
                    </a:lnTo>
                    <a:lnTo>
                      <a:pt x="11090" y="1"/>
                    </a:lnTo>
                    <a:lnTo>
                      <a:pt x="11090" y="1442"/>
                    </a:lnTo>
                    <a:lnTo>
                      <a:pt x="9668" y="1442"/>
                    </a:lnTo>
                    <a:lnTo>
                      <a:pt x="9668" y="1"/>
                    </a:lnTo>
                    <a:lnTo>
                      <a:pt x="9526" y="1"/>
                    </a:lnTo>
                    <a:lnTo>
                      <a:pt x="9526" y="1442"/>
                    </a:lnTo>
                    <a:lnTo>
                      <a:pt x="8771" y="1442"/>
                    </a:lnTo>
                    <a:lnTo>
                      <a:pt x="8771" y="1"/>
                    </a:lnTo>
                    <a:lnTo>
                      <a:pt x="8630" y="1"/>
                    </a:lnTo>
                    <a:lnTo>
                      <a:pt x="8630" y="1442"/>
                    </a:lnTo>
                    <a:lnTo>
                      <a:pt x="7203" y="1442"/>
                    </a:lnTo>
                    <a:lnTo>
                      <a:pt x="7203" y="1"/>
                    </a:lnTo>
                    <a:lnTo>
                      <a:pt x="7065" y="1"/>
                    </a:lnTo>
                    <a:lnTo>
                      <a:pt x="7065" y="1442"/>
                    </a:lnTo>
                    <a:lnTo>
                      <a:pt x="6306" y="1442"/>
                    </a:lnTo>
                    <a:lnTo>
                      <a:pt x="6306" y="1"/>
                    </a:lnTo>
                    <a:lnTo>
                      <a:pt x="6167" y="1"/>
                    </a:lnTo>
                    <a:lnTo>
                      <a:pt x="6167" y="1442"/>
                    </a:lnTo>
                    <a:lnTo>
                      <a:pt x="4738" y="1442"/>
                    </a:lnTo>
                    <a:lnTo>
                      <a:pt x="4738" y="1"/>
                    </a:lnTo>
                    <a:lnTo>
                      <a:pt x="4600" y="1"/>
                    </a:lnTo>
                    <a:lnTo>
                      <a:pt x="4600" y="1442"/>
                    </a:lnTo>
                    <a:lnTo>
                      <a:pt x="3839" y="1442"/>
                    </a:lnTo>
                    <a:lnTo>
                      <a:pt x="3839" y="1"/>
                    </a:lnTo>
                    <a:lnTo>
                      <a:pt x="3701" y="1"/>
                    </a:lnTo>
                    <a:lnTo>
                      <a:pt x="3701" y="1442"/>
                    </a:lnTo>
                    <a:lnTo>
                      <a:pt x="2274" y="1442"/>
                    </a:lnTo>
                    <a:lnTo>
                      <a:pt x="2274" y="1"/>
                    </a:lnTo>
                    <a:lnTo>
                      <a:pt x="2136" y="1"/>
                    </a:lnTo>
                    <a:lnTo>
                      <a:pt x="2136" y="1442"/>
                    </a:lnTo>
                    <a:lnTo>
                      <a:pt x="1377" y="1442"/>
                    </a:lnTo>
                    <a:lnTo>
                      <a:pt x="1377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1" name="Google Shape;4161;p22"/>
              <p:cNvSpPr/>
              <p:nvPr/>
            </p:nvSpPr>
            <p:spPr>
              <a:xfrm>
                <a:off x="4732975" y="4658700"/>
                <a:ext cx="1530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612" h="286" extrusionOk="0">
                    <a:moveTo>
                      <a:pt x="1" y="0"/>
                    </a:moveTo>
                    <a:lnTo>
                      <a:pt x="1" y="286"/>
                    </a:lnTo>
                    <a:lnTo>
                      <a:pt x="612" y="286"/>
                    </a:lnTo>
                    <a:lnTo>
                      <a:pt x="612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2" name="Google Shape;4162;p22"/>
              <p:cNvSpPr/>
              <p:nvPr/>
            </p:nvSpPr>
            <p:spPr>
              <a:xfrm>
                <a:off x="4795175" y="4699775"/>
                <a:ext cx="153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614" h="286" extrusionOk="0">
                    <a:moveTo>
                      <a:pt x="1" y="0"/>
                    </a:moveTo>
                    <a:lnTo>
                      <a:pt x="1" y="286"/>
                    </a:lnTo>
                    <a:lnTo>
                      <a:pt x="614" y="286"/>
                    </a:lnTo>
                    <a:lnTo>
                      <a:pt x="614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3" name="Google Shape;4163;p22"/>
              <p:cNvSpPr/>
              <p:nvPr/>
            </p:nvSpPr>
            <p:spPr>
              <a:xfrm>
                <a:off x="4679725" y="4658700"/>
                <a:ext cx="70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6" extrusionOk="0">
                    <a:moveTo>
                      <a:pt x="1" y="0"/>
                    </a:moveTo>
                    <a:lnTo>
                      <a:pt x="1" y="286"/>
                    </a:lnTo>
                    <a:lnTo>
                      <a:pt x="282" y="286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4" name="Google Shape;4164;p22"/>
              <p:cNvSpPr/>
              <p:nvPr/>
            </p:nvSpPr>
            <p:spPr>
              <a:xfrm>
                <a:off x="4620500" y="4658700"/>
                <a:ext cx="84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86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336" y="286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5" name="Google Shape;4165;p22"/>
              <p:cNvSpPr/>
              <p:nvPr/>
            </p:nvSpPr>
            <p:spPr>
              <a:xfrm>
                <a:off x="4620500" y="4699775"/>
                <a:ext cx="84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86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336" y="286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6" name="Google Shape;4166;p22"/>
              <p:cNvSpPr/>
              <p:nvPr/>
            </p:nvSpPr>
            <p:spPr>
              <a:xfrm>
                <a:off x="4609600" y="4658700"/>
                <a:ext cx="36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86" extrusionOk="0">
                    <a:moveTo>
                      <a:pt x="1" y="0"/>
                    </a:moveTo>
                    <a:lnTo>
                      <a:pt x="1" y="286"/>
                    </a:lnTo>
                    <a:lnTo>
                      <a:pt x="147" y="286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7" name="Google Shape;4167;p22"/>
              <p:cNvSpPr/>
              <p:nvPr/>
            </p:nvSpPr>
            <p:spPr>
              <a:xfrm>
                <a:off x="4732975" y="4782975"/>
                <a:ext cx="178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715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715" y="285"/>
                    </a:lnTo>
                    <a:lnTo>
                      <a:pt x="715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8" name="Google Shape;4168;p22"/>
              <p:cNvSpPr/>
              <p:nvPr/>
            </p:nvSpPr>
            <p:spPr>
              <a:xfrm>
                <a:off x="4676575" y="4782975"/>
                <a:ext cx="670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268" y="285"/>
                    </a:lnTo>
                    <a:lnTo>
                      <a:pt x="268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9" name="Google Shape;4169;p22"/>
              <p:cNvSpPr/>
              <p:nvPr/>
            </p:nvSpPr>
            <p:spPr>
              <a:xfrm>
                <a:off x="4647825" y="4782975"/>
                <a:ext cx="40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62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161" y="285"/>
                    </a:lnTo>
                    <a:lnTo>
                      <a:pt x="161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0" name="Google Shape;4170;p22"/>
              <p:cNvSpPr/>
              <p:nvPr/>
            </p:nvSpPr>
            <p:spPr>
              <a:xfrm>
                <a:off x="4795175" y="4864575"/>
                <a:ext cx="1715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686" h="287" extrusionOk="0">
                    <a:moveTo>
                      <a:pt x="1" y="0"/>
                    </a:moveTo>
                    <a:lnTo>
                      <a:pt x="1" y="286"/>
                    </a:lnTo>
                    <a:lnTo>
                      <a:pt x="686" y="286"/>
                    </a:lnTo>
                    <a:lnTo>
                      <a:pt x="686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1" name="Google Shape;4171;p22"/>
              <p:cNvSpPr/>
              <p:nvPr/>
            </p:nvSpPr>
            <p:spPr>
              <a:xfrm>
                <a:off x="4667825" y="4907500"/>
                <a:ext cx="197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287" extrusionOk="0">
                    <a:moveTo>
                      <a:pt x="1" y="1"/>
                    </a:moveTo>
                    <a:lnTo>
                      <a:pt x="1" y="286"/>
                    </a:lnTo>
                    <a:lnTo>
                      <a:pt x="788" y="286"/>
                    </a:lnTo>
                    <a:lnTo>
                      <a:pt x="788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2" name="Google Shape;4172;p22"/>
              <p:cNvSpPr/>
              <p:nvPr/>
            </p:nvSpPr>
            <p:spPr>
              <a:xfrm>
                <a:off x="4608150" y="4988325"/>
                <a:ext cx="204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817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817" y="285"/>
                    </a:lnTo>
                    <a:lnTo>
                      <a:pt x="817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3" name="Google Shape;4173;p22"/>
              <p:cNvSpPr/>
              <p:nvPr/>
            </p:nvSpPr>
            <p:spPr>
              <a:xfrm>
                <a:off x="4793050" y="4988325"/>
                <a:ext cx="730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2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291" y="285"/>
                    </a:lnTo>
                    <a:lnTo>
                      <a:pt x="291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4" name="Google Shape;4174;p22"/>
              <p:cNvSpPr/>
              <p:nvPr/>
            </p:nvSpPr>
            <p:spPr>
              <a:xfrm>
                <a:off x="4807250" y="4988325"/>
                <a:ext cx="50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203" y="285"/>
                    </a:lnTo>
                    <a:lnTo>
                      <a:pt x="203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5" name="Google Shape;4175;p22"/>
              <p:cNvSpPr/>
              <p:nvPr/>
            </p:nvSpPr>
            <p:spPr>
              <a:xfrm>
                <a:off x="4829425" y="5071800"/>
                <a:ext cx="695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78" h="287" extrusionOk="0">
                    <a:moveTo>
                      <a:pt x="1" y="1"/>
                    </a:moveTo>
                    <a:lnTo>
                      <a:pt x="1" y="286"/>
                    </a:lnTo>
                    <a:lnTo>
                      <a:pt x="278" y="286"/>
                    </a:lnTo>
                    <a:lnTo>
                      <a:pt x="278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6" name="Google Shape;4176;p22"/>
              <p:cNvSpPr/>
              <p:nvPr/>
            </p:nvSpPr>
            <p:spPr>
              <a:xfrm>
                <a:off x="4793050" y="5071800"/>
                <a:ext cx="2182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873" h="287" extrusionOk="0">
                    <a:moveTo>
                      <a:pt x="0" y="1"/>
                    </a:moveTo>
                    <a:lnTo>
                      <a:pt x="0" y="286"/>
                    </a:lnTo>
                    <a:lnTo>
                      <a:pt x="873" y="286"/>
                    </a:lnTo>
                    <a:lnTo>
                      <a:pt x="873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7" name="Google Shape;4177;p22"/>
              <p:cNvSpPr/>
              <p:nvPr/>
            </p:nvSpPr>
            <p:spPr>
              <a:xfrm>
                <a:off x="4732225" y="5071800"/>
                <a:ext cx="732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93" h="287" extrusionOk="0">
                    <a:moveTo>
                      <a:pt x="1" y="1"/>
                    </a:moveTo>
                    <a:lnTo>
                      <a:pt x="1" y="286"/>
                    </a:lnTo>
                    <a:lnTo>
                      <a:pt x="293" y="286"/>
                    </a:lnTo>
                    <a:lnTo>
                      <a:pt x="293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8" name="Google Shape;4178;p22"/>
              <p:cNvSpPr/>
              <p:nvPr/>
            </p:nvSpPr>
            <p:spPr>
              <a:xfrm>
                <a:off x="4613225" y="5071800"/>
                <a:ext cx="76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87" extrusionOk="0">
                    <a:moveTo>
                      <a:pt x="0" y="1"/>
                    </a:moveTo>
                    <a:lnTo>
                      <a:pt x="0" y="286"/>
                    </a:lnTo>
                    <a:lnTo>
                      <a:pt x="306" y="286"/>
                    </a:lnTo>
                    <a:lnTo>
                      <a:pt x="306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9" name="Google Shape;4179;p22"/>
              <p:cNvSpPr/>
              <p:nvPr/>
            </p:nvSpPr>
            <p:spPr>
              <a:xfrm>
                <a:off x="4730775" y="5113450"/>
                <a:ext cx="207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831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831" y="285"/>
                    </a:lnTo>
                    <a:lnTo>
                      <a:pt x="831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0" name="Google Shape;4180;p22"/>
              <p:cNvSpPr/>
              <p:nvPr/>
            </p:nvSpPr>
            <p:spPr>
              <a:xfrm>
                <a:off x="4974650" y="4658700"/>
                <a:ext cx="153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613" h="286" extrusionOk="0">
                    <a:moveTo>
                      <a:pt x="1" y="0"/>
                    </a:moveTo>
                    <a:lnTo>
                      <a:pt x="1" y="286"/>
                    </a:lnTo>
                    <a:lnTo>
                      <a:pt x="613" y="286"/>
                    </a:lnTo>
                    <a:lnTo>
                      <a:pt x="613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1" name="Google Shape;4181;p22"/>
              <p:cNvSpPr/>
              <p:nvPr/>
            </p:nvSpPr>
            <p:spPr>
              <a:xfrm>
                <a:off x="4921375" y="4658700"/>
                <a:ext cx="70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3" h="286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282" y="286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2" name="Google Shape;4182;p22"/>
              <p:cNvSpPr/>
              <p:nvPr/>
            </p:nvSpPr>
            <p:spPr>
              <a:xfrm>
                <a:off x="4862175" y="4658700"/>
                <a:ext cx="83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286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335" y="286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3" name="Google Shape;4183;p22"/>
              <p:cNvSpPr/>
              <p:nvPr/>
            </p:nvSpPr>
            <p:spPr>
              <a:xfrm>
                <a:off x="4862175" y="4699775"/>
                <a:ext cx="83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286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335" y="286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4" name="Google Shape;4184;p22"/>
              <p:cNvSpPr/>
              <p:nvPr/>
            </p:nvSpPr>
            <p:spPr>
              <a:xfrm>
                <a:off x="4851275" y="4658700"/>
                <a:ext cx="36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86" extrusionOk="0">
                    <a:moveTo>
                      <a:pt x="0" y="0"/>
                    </a:moveTo>
                    <a:lnTo>
                      <a:pt x="0" y="286"/>
                    </a:lnTo>
                    <a:lnTo>
                      <a:pt x="146" y="286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5" name="Google Shape;4185;p22"/>
              <p:cNvSpPr/>
              <p:nvPr/>
            </p:nvSpPr>
            <p:spPr>
              <a:xfrm>
                <a:off x="4974650" y="4782975"/>
                <a:ext cx="178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714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713" y="285"/>
                    </a:lnTo>
                    <a:lnTo>
                      <a:pt x="713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6" name="Google Shape;4186;p22"/>
              <p:cNvSpPr/>
              <p:nvPr/>
            </p:nvSpPr>
            <p:spPr>
              <a:xfrm>
                <a:off x="4918225" y="4782975"/>
                <a:ext cx="67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69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268" y="285"/>
                    </a:lnTo>
                    <a:lnTo>
                      <a:pt x="268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7" name="Google Shape;4187;p22"/>
              <p:cNvSpPr/>
              <p:nvPr/>
            </p:nvSpPr>
            <p:spPr>
              <a:xfrm>
                <a:off x="4889475" y="4782975"/>
                <a:ext cx="40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161" y="285"/>
                    </a:lnTo>
                    <a:lnTo>
                      <a:pt x="161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8" name="Google Shape;4188;p22"/>
              <p:cNvSpPr/>
              <p:nvPr/>
            </p:nvSpPr>
            <p:spPr>
              <a:xfrm>
                <a:off x="4909500" y="4907500"/>
                <a:ext cx="197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287" extrusionOk="0">
                    <a:moveTo>
                      <a:pt x="1" y="1"/>
                    </a:moveTo>
                    <a:lnTo>
                      <a:pt x="1" y="286"/>
                    </a:lnTo>
                    <a:lnTo>
                      <a:pt x="787" y="286"/>
                    </a:lnTo>
                    <a:lnTo>
                      <a:pt x="787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9" name="Google Shape;4189;p22"/>
              <p:cNvSpPr/>
              <p:nvPr/>
            </p:nvSpPr>
            <p:spPr>
              <a:xfrm>
                <a:off x="4849800" y="4988325"/>
                <a:ext cx="204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817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816" y="285"/>
                    </a:lnTo>
                    <a:lnTo>
                      <a:pt x="816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0" name="Google Shape;4190;p22"/>
              <p:cNvSpPr/>
              <p:nvPr/>
            </p:nvSpPr>
            <p:spPr>
              <a:xfrm>
                <a:off x="4825775" y="4988325"/>
                <a:ext cx="840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6" extrusionOk="0">
                    <a:moveTo>
                      <a:pt x="1" y="1"/>
                    </a:moveTo>
                    <a:lnTo>
                      <a:pt x="1" y="285"/>
                    </a:lnTo>
                    <a:lnTo>
                      <a:pt x="335" y="285"/>
                    </a:lnTo>
                    <a:lnTo>
                      <a:pt x="335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1" name="Google Shape;4191;p22"/>
              <p:cNvSpPr/>
              <p:nvPr/>
            </p:nvSpPr>
            <p:spPr>
              <a:xfrm>
                <a:off x="4974475" y="4988325"/>
                <a:ext cx="730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2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291" y="285"/>
                    </a:lnTo>
                    <a:lnTo>
                      <a:pt x="291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2" name="Google Shape;4192;p22"/>
              <p:cNvSpPr/>
              <p:nvPr/>
            </p:nvSpPr>
            <p:spPr>
              <a:xfrm>
                <a:off x="4988675" y="4988325"/>
                <a:ext cx="50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286" extrusionOk="0">
                    <a:moveTo>
                      <a:pt x="0" y="1"/>
                    </a:moveTo>
                    <a:lnTo>
                      <a:pt x="0" y="285"/>
                    </a:lnTo>
                    <a:lnTo>
                      <a:pt x="203" y="285"/>
                    </a:lnTo>
                    <a:lnTo>
                      <a:pt x="203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3" name="Google Shape;4193;p22"/>
              <p:cNvSpPr/>
              <p:nvPr/>
            </p:nvSpPr>
            <p:spPr>
              <a:xfrm>
                <a:off x="4973900" y="5071800"/>
                <a:ext cx="73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92" h="287" extrusionOk="0">
                    <a:moveTo>
                      <a:pt x="1" y="1"/>
                    </a:moveTo>
                    <a:lnTo>
                      <a:pt x="1" y="286"/>
                    </a:lnTo>
                    <a:lnTo>
                      <a:pt x="291" y="286"/>
                    </a:lnTo>
                    <a:lnTo>
                      <a:pt x="291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4" name="Google Shape;4194;p22"/>
              <p:cNvSpPr/>
              <p:nvPr/>
            </p:nvSpPr>
            <p:spPr>
              <a:xfrm>
                <a:off x="4854900" y="5071800"/>
                <a:ext cx="762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287" extrusionOk="0">
                    <a:moveTo>
                      <a:pt x="0" y="1"/>
                    </a:moveTo>
                    <a:lnTo>
                      <a:pt x="0" y="286"/>
                    </a:lnTo>
                    <a:lnTo>
                      <a:pt x="305" y="286"/>
                    </a:lnTo>
                    <a:lnTo>
                      <a:pt x="305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5" name="Google Shape;4195;p22"/>
              <p:cNvSpPr/>
              <p:nvPr/>
            </p:nvSpPr>
            <p:spPr>
              <a:xfrm>
                <a:off x="4972450" y="5113450"/>
                <a:ext cx="20750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830" h="285" extrusionOk="0">
                    <a:moveTo>
                      <a:pt x="1" y="0"/>
                    </a:moveTo>
                    <a:lnTo>
                      <a:pt x="1" y="285"/>
                    </a:lnTo>
                    <a:lnTo>
                      <a:pt x="829" y="285"/>
                    </a:lnTo>
                    <a:lnTo>
                      <a:pt x="829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6" name="Google Shape;4196;p22"/>
              <p:cNvSpPr/>
              <p:nvPr/>
            </p:nvSpPr>
            <p:spPr>
              <a:xfrm>
                <a:off x="4665700" y="4947700"/>
                <a:ext cx="320375" cy="195793"/>
              </a:xfrm>
              <a:custGeom>
                <a:avLst/>
                <a:gdLst/>
                <a:ahLst/>
                <a:cxnLst/>
                <a:rect l="l" t="t" r="r" b="b"/>
                <a:pathLst>
                  <a:path w="12815" h="15435" extrusionOk="0">
                    <a:moveTo>
                      <a:pt x="0" y="0"/>
                    </a:moveTo>
                    <a:lnTo>
                      <a:pt x="0" y="15434"/>
                    </a:lnTo>
                    <a:lnTo>
                      <a:pt x="12815" y="15434"/>
                    </a:lnTo>
                    <a:lnTo>
                      <a:pt x="12815" y="0"/>
                    </a:ln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0"/>
                      <a:alpha val="52510"/>
                    </a:srgbClr>
                  </a:gs>
                  <a:gs pos="50000">
                    <a:srgbClr val="FFFFFF">
                      <a:alpha val="0"/>
                      <a:alpha val="52510"/>
                    </a:srgbClr>
                  </a:gs>
                  <a:gs pos="100000">
                    <a:srgbClr val="FFFFFF">
                      <a:alpha val="52510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7" name="Google Shape;4197;p22"/>
              <p:cNvSpPr/>
              <p:nvPr/>
            </p:nvSpPr>
            <p:spPr>
              <a:xfrm>
                <a:off x="4758100" y="4045725"/>
                <a:ext cx="442225" cy="161775"/>
              </a:xfrm>
              <a:custGeom>
                <a:avLst/>
                <a:gdLst/>
                <a:ahLst/>
                <a:cxnLst/>
                <a:rect l="l" t="t" r="r" b="b"/>
                <a:pathLst>
                  <a:path w="17689" h="6471" extrusionOk="0">
                    <a:moveTo>
                      <a:pt x="1" y="1"/>
                    </a:moveTo>
                    <a:lnTo>
                      <a:pt x="1" y="6471"/>
                    </a:lnTo>
                    <a:lnTo>
                      <a:pt x="17689" y="6471"/>
                    </a:lnTo>
                    <a:lnTo>
                      <a:pt x="17689" y="1"/>
                    </a:ln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0"/>
                      <a:alpha val="52510"/>
                    </a:srgbClr>
                  </a:gs>
                  <a:gs pos="50000">
                    <a:srgbClr val="FFFFFF">
                      <a:alpha val="0"/>
                      <a:alpha val="52510"/>
                    </a:srgbClr>
                  </a:gs>
                  <a:gs pos="100000">
                    <a:srgbClr val="FFFFFF">
                      <a:alpha val="52510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8" name="Google Shape;4198;p22"/>
              <p:cNvSpPr/>
              <p:nvPr/>
            </p:nvSpPr>
            <p:spPr>
              <a:xfrm>
                <a:off x="5203575" y="3956600"/>
                <a:ext cx="605900" cy="1186825"/>
              </a:xfrm>
              <a:custGeom>
                <a:avLst/>
                <a:gdLst/>
                <a:ahLst/>
                <a:cxnLst/>
                <a:rect l="l" t="t" r="r" b="b"/>
                <a:pathLst>
                  <a:path w="24236" h="47473" extrusionOk="0">
                    <a:moveTo>
                      <a:pt x="1" y="0"/>
                    </a:moveTo>
                    <a:lnTo>
                      <a:pt x="1" y="47473"/>
                    </a:lnTo>
                    <a:lnTo>
                      <a:pt x="24235" y="47473"/>
                    </a:lnTo>
                    <a:lnTo>
                      <a:pt x="24235" y="0"/>
                    </a:ln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0"/>
                      <a:alpha val="52510"/>
                    </a:srgbClr>
                  </a:gs>
                  <a:gs pos="50000">
                    <a:srgbClr val="FFFFFF">
                      <a:alpha val="0"/>
                      <a:alpha val="52510"/>
                    </a:srgbClr>
                  </a:gs>
                  <a:gs pos="100000">
                    <a:srgbClr val="FFFFFF">
                      <a:alpha val="52510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9" name="Google Shape;4199;p22"/>
              <p:cNvSpPr/>
              <p:nvPr/>
            </p:nvSpPr>
            <p:spPr>
              <a:xfrm>
                <a:off x="5714100" y="4237800"/>
                <a:ext cx="734875" cy="905625"/>
              </a:xfrm>
              <a:custGeom>
                <a:avLst/>
                <a:gdLst/>
                <a:ahLst/>
                <a:cxnLst/>
                <a:rect l="l" t="t" r="r" b="b"/>
                <a:pathLst>
                  <a:path w="29395" h="36225" extrusionOk="0">
                    <a:moveTo>
                      <a:pt x="0" y="0"/>
                    </a:moveTo>
                    <a:lnTo>
                      <a:pt x="0" y="36225"/>
                    </a:lnTo>
                    <a:lnTo>
                      <a:pt x="29394" y="36225"/>
                    </a:lnTo>
                    <a:lnTo>
                      <a:pt x="29394" y="0"/>
                    </a:ln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0"/>
                    </a:srgbClr>
                  </a:gs>
                  <a:gs pos="50000">
                    <a:srgbClr val="FFFFFF">
                      <a:alpha val="0"/>
                    </a:srgbClr>
                  </a:gs>
                  <a:gs pos="100000">
                    <a:srgbClr val="FFFFFF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0" name="Google Shape;4200;p22"/>
              <p:cNvSpPr/>
              <p:nvPr/>
            </p:nvSpPr>
            <p:spPr>
              <a:xfrm>
                <a:off x="2808150" y="4237800"/>
                <a:ext cx="734875" cy="905625"/>
              </a:xfrm>
              <a:custGeom>
                <a:avLst/>
                <a:gdLst/>
                <a:ahLst/>
                <a:cxnLst/>
                <a:rect l="l" t="t" r="r" b="b"/>
                <a:pathLst>
                  <a:path w="29395" h="36225" extrusionOk="0">
                    <a:moveTo>
                      <a:pt x="1" y="0"/>
                    </a:moveTo>
                    <a:lnTo>
                      <a:pt x="1" y="36225"/>
                    </a:lnTo>
                    <a:lnTo>
                      <a:pt x="29394" y="36225"/>
                    </a:lnTo>
                    <a:lnTo>
                      <a:pt x="29394" y="0"/>
                    </a:ln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0"/>
                      <a:alpha val="52510"/>
                    </a:srgbClr>
                  </a:gs>
                  <a:gs pos="50000">
                    <a:srgbClr val="FFFFFF">
                      <a:alpha val="0"/>
                      <a:alpha val="52510"/>
                    </a:srgbClr>
                  </a:gs>
                  <a:gs pos="100000">
                    <a:srgbClr val="FFFFFF">
                      <a:alpha val="52510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201" name="Google Shape;4201;p22"/>
            <p:cNvSpPr/>
            <p:nvPr/>
          </p:nvSpPr>
          <p:spPr>
            <a:xfrm>
              <a:off x="0" y="4386984"/>
              <a:ext cx="1859826" cy="769281"/>
            </a:xfrm>
            <a:custGeom>
              <a:avLst/>
              <a:gdLst/>
              <a:ahLst/>
              <a:cxnLst/>
              <a:rect l="l" t="t" r="r" b="b"/>
              <a:pathLst>
                <a:path w="76607" h="31687" extrusionOk="0">
                  <a:moveTo>
                    <a:pt x="1369" y="1"/>
                  </a:moveTo>
                  <a:lnTo>
                    <a:pt x="1369" y="307"/>
                  </a:lnTo>
                  <a:lnTo>
                    <a:pt x="450" y="307"/>
                  </a:lnTo>
                  <a:lnTo>
                    <a:pt x="450" y="558"/>
                  </a:lnTo>
                  <a:lnTo>
                    <a:pt x="0" y="558"/>
                  </a:lnTo>
                  <a:lnTo>
                    <a:pt x="0" y="649"/>
                  </a:lnTo>
                  <a:lnTo>
                    <a:pt x="0" y="2047"/>
                  </a:lnTo>
                  <a:lnTo>
                    <a:pt x="0" y="2139"/>
                  </a:lnTo>
                  <a:lnTo>
                    <a:pt x="0" y="3535"/>
                  </a:lnTo>
                  <a:lnTo>
                    <a:pt x="0" y="3627"/>
                  </a:lnTo>
                  <a:lnTo>
                    <a:pt x="0" y="5023"/>
                  </a:lnTo>
                  <a:lnTo>
                    <a:pt x="0" y="5115"/>
                  </a:lnTo>
                  <a:lnTo>
                    <a:pt x="0" y="6512"/>
                  </a:lnTo>
                  <a:lnTo>
                    <a:pt x="0" y="6603"/>
                  </a:lnTo>
                  <a:lnTo>
                    <a:pt x="0" y="7999"/>
                  </a:lnTo>
                  <a:lnTo>
                    <a:pt x="0" y="8090"/>
                  </a:lnTo>
                  <a:lnTo>
                    <a:pt x="0" y="9487"/>
                  </a:lnTo>
                  <a:lnTo>
                    <a:pt x="0" y="9579"/>
                  </a:lnTo>
                  <a:lnTo>
                    <a:pt x="0" y="10976"/>
                  </a:lnTo>
                  <a:lnTo>
                    <a:pt x="0" y="11068"/>
                  </a:lnTo>
                  <a:lnTo>
                    <a:pt x="0" y="12464"/>
                  </a:lnTo>
                  <a:lnTo>
                    <a:pt x="0" y="12556"/>
                  </a:lnTo>
                  <a:lnTo>
                    <a:pt x="0" y="13953"/>
                  </a:lnTo>
                  <a:lnTo>
                    <a:pt x="0" y="14044"/>
                  </a:lnTo>
                  <a:lnTo>
                    <a:pt x="0" y="15440"/>
                  </a:lnTo>
                  <a:lnTo>
                    <a:pt x="0" y="15531"/>
                  </a:lnTo>
                  <a:lnTo>
                    <a:pt x="0" y="16928"/>
                  </a:lnTo>
                  <a:lnTo>
                    <a:pt x="0" y="17020"/>
                  </a:lnTo>
                  <a:lnTo>
                    <a:pt x="0" y="18418"/>
                  </a:lnTo>
                  <a:lnTo>
                    <a:pt x="0" y="18508"/>
                  </a:lnTo>
                  <a:lnTo>
                    <a:pt x="0" y="19905"/>
                  </a:lnTo>
                  <a:lnTo>
                    <a:pt x="0" y="19996"/>
                  </a:lnTo>
                  <a:lnTo>
                    <a:pt x="0" y="21394"/>
                  </a:lnTo>
                  <a:lnTo>
                    <a:pt x="0" y="21485"/>
                  </a:lnTo>
                  <a:lnTo>
                    <a:pt x="0" y="22881"/>
                  </a:lnTo>
                  <a:lnTo>
                    <a:pt x="0" y="22972"/>
                  </a:lnTo>
                  <a:lnTo>
                    <a:pt x="0" y="24369"/>
                  </a:lnTo>
                  <a:lnTo>
                    <a:pt x="0" y="24461"/>
                  </a:lnTo>
                  <a:lnTo>
                    <a:pt x="0" y="25858"/>
                  </a:lnTo>
                  <a:lnTo>
                    <a:pt x="0" y="25949"/>
                  </a:lnTo>
                  <a:lnTo>
                    <a:pt x="0" y="27345"/>
                  </a:lnTo>
                  <a:lnTo>
                    <a:pt x="0" y="27437"/>
                  </a:lnTo>
                  <a:lnTo>
                    <a:pt x="0" y="28835"/>
                  </a:lnTo>
                  <a:lnTo>
                    <a:pt x="0" y="28925"/>
                  </a:lnTo>
                  <a:lnTo>
                    <a:pt x="0" y="30322"/>
                  </a:lnTo>
                  <a:lnTo>
                    <a:pt x="0" y="30415"/>
                  </a:lnTo>
                  <a:lnTo>
                    <a:pt x="0" y="31686"/>
                  </a:lnTo>
                  <a:lnTo>
                    <a:pt x="76607" y="31686"/>
                  </a:lnTo>
                  <a:lnTo>
                    <a:pt x="76607" y="25064"/>
                  </a:lnTo>
                  <a:lnTo>
                    <a:pt x="73265" y="25064"/>
                  </a:lnTo>
                  <a:lnTo>
                    <a:pt x="73265" y="22812"/>
                  </a:lnTo>
                  <a:lnTo>
                    <a:pt x="71023" y="22812"/>
                  </a:lnTo>
                  <a:lnTo>
                    <a:pt x="71023" y="24321"/>
                  </a:lnTo>
                  <a:lnTo>
                    <a:pt x="68542" y="24321"/>
                  </a:lnTo>
                  <a:lnTo>
                    <a:pt x="68542" y="19406"/>
                  </a:lnTo>
                  <a:lnTo>
                    <a:pt x="65219" y="19406"/>
                  </a:lnTo>
                  <a:lnTo>
                    <a:pt x="65219" y="19268"/>
                  </a:lnTo>
                  <a:lnTo>
                    <a:pt x="65219" y="19223"/>
                  </a:lnTo>
                  <a:lnTo>
                    <a:pt x="65219" y="18555"/>
                  </a:lnTo>
                  <a:lnTo>
                    <a:pt x="65219" y="18511"/>
                  </a:lnTo>
                  <a:lnTo>
                    <a:pt x="65219" y="17840"/>
                  </a:lnTo>
                  <a:lnTo>
                    <a:pt x="65219" y="17797"/>
                  </a:lnTo>
                  <a:lnTo>
                    <a:pt x="65219" y="17127"/>
                  </a:lnTo>
                  <a:lnTo>
                    <a:pt x="65219" y="17083"/>
                  </a:lnTo>
                  <a:lnTo>
                    <a:pt x="65219" y="16415"/>
                  </a:lnTo>
                  <a:lnTo>
                    <a:pt x="65219" y="16371"/>
                  </a:lnTo>
                  <a:lnTo>
                    <a:pt x="65003" y="16371"/>
                  </a:lnTo>
                  <a:lnTo>
                    <a:pt x="65003" y="16248"/>
                  </a:lnTo>
                  <a:lnTo>
                    <a:pt x="64563" y="16248"/>
                  </a:lnTo>
                  <a:lnTo>
                    <a:pt x="64563" y="16102"/>
                  </a:lnTo>
                  <a:lnTo>
                    <a:pt x="63443" y="16102"/>
                  </a:lnTo>
                  <a:lnTo>
                    <a:pt x="63443" y="16248"/>
                  </a:lnTo>
                  <a:lnTo>
                    <a:pt x="63104" y="16248"/>
                  </a:lnTo>
                  <a:lnTo>
                    <a:pt x="63104" y="16102"/>
                  </a:lnTo>
                  <a:lnTo>
                    <a:pt x="62694" y="16102"/>
                  </a:lnTo>
                  <a:lnTo>
                    <a:pt x="62694" y="16248"/>
                  </a:lnTo>
                  <a:lnTo>
                    <a:pt x="60787" y="16248"/>
                  </a:lnTo>
                  <a:lnTo>
                    <a:pt x="60787" y="16371"/>
                  </a:lnTo>
                  <a:lnTo>
                    <a:pt x="60572" y="16371"/>
                  </a:lnTo>
                  <a:lnTo>
                    <a:pt x="60572" y="16415"/>
                  </a:lnTo>
                  <a:lnTo>
                    <a:pt x="60572" y="17083"/>
                  </a:lnTo>
                  <a:lnTo>
                    <a:pt x="60572" y="17127"/>
                  </a:lnTo>
                  <a:lnTo>
                    <a:pt x="60572" y="17797"/>
                  </a:lnTo>
                  <a:lnTo>
                    <a:pt x="60572" y="17840"/>
                  </a:lnTo>
                  <a:lnTo>
                    <a:pt x="60572" y="18511"/>
                  </a:lnTo>
                  <a:lnTo>
                    <a:pt x="60572" y="18555"/>
                  </a:lnTo>
                  <a:lnTo>
                    <a:pt x="60572" y="18744"/>
                  </a:lnTo>
                  <a:lnTo>
                    <a:pt x="58056" y="18744"/>
                  </a:lnTo>
                  <a:lnTo>
                    <a:pt x="58056" y="17317"/>
                  </a:lnTo>
                  <a:lnTo>
                    <a:pt x="57658" y="17317"/>
                  </a:lnTo>
                  <a:lnTo>
                    <a:pt x="57658" y="18744"/>
                  </a:lnTo>
                  <a:lnTo>
                    <a:pt x="57098" y="18744"/>
                  </a:lnTo>
                  <a:lnTo>
                    <a:pt x="57098" y="17317"/>
                  </a:lnTo>
                  <a:lnTo>
                    <a:pt x="56699" y="17317"/>
                  </a:lnTo>
                  <a:lnTo>
                    <a:pt x="56699" y="18744"/>
                  </a:lnTo>
                  <a:lnTo>
                    <a:pt x="55836" y="18744"/>
                  </a:lnTo>
                  <a:lnTo>
                    <a:pt x="55836" y="19100"/>
                  </a:lnTo>
                  <a:lnTo>
                    <a:pt x="55836" y="19130"/>
                  </a:lnTo>
                  <a:lnTo>
                    <a:pt x="55836" y="19424"/>
                  </a:lnTo>
                  <a:lnTo>
                    <a:pt x="55836" y="19455"/>
                  </a:lnTo>
                  <a:lnTo>
                    <a:pt x="55836" y="19747"/>
                  </a:lnTo>
                  <a:lnTo>
                    <a:pt x="55836" y="19779"/>
                  </a:lnTo>
                  <a:lnTo>
                    <a:pt x="55836" y="20025"/>
                  </a:lnTo>
                  <a:lnTo>
                    <a:pt x="54414" y="20025"/>
                  </a:lnTo>
                  <a:lnTo>
                    <a:pt x="54414" y="24165"/>
                  </a:lnTo>
                  <a:lnTo>
                    <a:pt x="53142" y="24165"/>
                  </a:lnTo>
                  <a:lnTo>
                    <a:pt x="53142" y="24113"/>
                  </a:lnTo>
                  <a:lnTo>
                    <a:pt x="53142" y="23580"/>
                  </a:lnTo>
                  <a:lnTo>
                    <a:pt x="53142" y="23450"/>
                  </a:lnTo>
                  <a:lnTo>
                    <a:pt x="53142" y="23167"/>
                  </a:lnTo>
                  <a:lnTo>
                    <a:pt x="53142" y="22634"/>
                  </a:lnTo>
                  <a:lnTo>
                    <a:pt x="53142" y="22220"/>
                  </a:lnTo>
                  <a:lnTo>
                    <a:pt x="53142" y="21687"/>
                  </a:lnTo>
                  <a:lnTo>
                    <a:pt x="53142" y="21274"/>
                  </a:lnTo>
                  <a:lnTo>
                    <a:pt x="53142" y="20775"/>
                  </a:lnTo>
                  <a:lnTo>
                    <a:pt x="52212" y="20775"/>
                  </a:lnTo>
                  <a:lnTo>
                    <a:pt x="52212" y="20733"/>
                  </a:lnTo>
                  <a:lnTo>
                    <a:pt x="52212" y="20519"/>
                  </a:lnTo>
                  <a:lnTo>
                    <a:pt x="52212" y="20408"/>
                  </a:lnTo>
                  <a:lnTo>
                    <a:pt x="52212" y="20194"/>
                  </a:lnTo>
                  <a:lnTo>
                    <a:pt x="52212" y="20085"/>
                  </a:lnTo>
                  <a:lnTo>
                    <a:pt x="52212" y="19872"/>
                  </a:lnTo>
                  <a:lnTo>
                    <a:pt x="52212" y="19760"/>
                  </a:lnTo>
                  <a:lnTo>
                    <a:pt x="52212" y="19547"/>
                  </a:lnTo>
                  <a:lnTo>
                    <a:pt x="52212" y="19437"/>
                  </a:lnTo>
                  <a:lnTo>
                    <a:pt x="52212" y="19223"/>
                  </a:lnTo>
                  <a:lnTo>
                    <a:pt x="52212" y="19113"/>
                  </a:lnTo>
                  <a:lnTo>
                    <a:pt x="52212" y="18899"/>
                  </a:lnTo>
                  <a:lnTo>
                    <a:pt x="52212" y="18789"/>
                  </a:lnTo>
                  <a:lnTo>
                    <a:pt x="52212" y="18576"/>
                  </a:lnTo>
                  <a:lnTo>
                    <a:pt x="52212" y="18467"/>
                  </a:lnTo>
                  <a:lnTo>
                    <a:pt x="52212" y="18253"/>
                  </a:lnTo>
                  <a:lnTo>
                    <a:pt x="52212" y="18142"/>
                  </a:lnTo>
                  <a:lnTo>
                    <a:pt x="52212" y="17928"/>
                  </a:lnTo>
                  <a:lnTo>
                    <a:pt x="52212" y="17818"/>
                  </a:lnTo>
                  <a:lnTo>
                    <a:pt x="52212" y="17606"/>
                  </a:lnTo>
                  <a:lnTo>
                    <a:pt x="52212" y="17495"/>
                  </a:lnTo>
                  <a:lnTo>
                    <a:pt x="52212" y="17281"/>
                  </a:lnTo>
                  <a:lnTo>
                    <a:pt x="52212" y="17171"/>
                  </a:lnTo>
                  <a:lnTo>
                    <a:pt x="52212" y="16957"/>
                  </a:lnTo>
                  <a:lnTo>
                    <a:pt x="52212" y="16846"/>
                  </a:lnTo>
                  <a:lnTo>
                    <a:pt x="52212" y="16635"/>
                  </a:lnTo>
                  <a:lnTo>
                    <a:pt x="52212" y="16523"/>
                  </a:lnTo>
                  <a:lnTo>
                    <a:pt x="52212" y="16310"/>
                  </a:lnTo>
                  <a:lnTo>
                    <a:pt x="52212" y="16201"/>
                  </a:lnTo>
                  <a:lnTo>
                    <a:pt x="52212" y="15986"/>
                  </a:lnTo>
                  <a:lnTo>
                    <a:pt x="52212" y="15876"/>
                  </a:lnTo>
                  <a:lnTo>
                    <a:pt x="52212" y="15662"/>
                  </a:lnTo>
                  <a:lnTo>
                    <a:pt x="52212" y="15552"/>
                  </a:lnTo>
                  <a:lnTo>
                    <a:pt x="52212" y="15339"/>
                  </a:lnTo>
                  <a:lnTo>
                    <a:pt x="52212" y="15229"/>
                  </a:lnTo>
                  <a:lnTo>
                    <a:pt x="52212" y="15015"/>
                  </a:lnTo>
                  <a:lnTo>
                    <a:pt x="52212" y="14905"/>
                  </a:lnTo>
                  <a:lnTo>
                    <a:pt x="52212" y="14691"/>
                  </a:lnTo>
                  <a:lnTo>
                    <a:pt x="52212" y="14580"/>
                  </a:lnTo>
                  <a:lnTo>
                    <a:pt x="52212" y="14369"/>
                  </a:lnTo>
                  <a:lnTo>
                    <a:pt x="52212" y="14258"/>
                  </a:lnTo>
                  <a:lnTo>
                    <a:pt x="52212" y="14044"/>
                  </a:lnTo>
                  <a:lnTo>
                    <a:pt x="52212" y="13934"/>
                  </a:lnTo>
                  <a:lnTo>
                    <a:pt x="52212" y="13720"/>
                  </a:lnTo>
                  <a:lnTo>
                    <a:pt x="52212" y="13609"/>
                  </a:lnTo>
                  <a:lnTo>
                    <a:pt x="52212" y="13397"/>
                  </a:lnTo>
                  <a:lnTo>
                    <a:pt x="52212" y="13286"/>
                  </a:lnTo>
                  <a:lnTo>
                    <a:pt x="52212" y="13073"/>
                  </a:lnTo>
                  <a:lnTo>
                    <a:pt x="52212" y="12962"/>
                  </a:lnTo>
                  <a:lnTo>
                    <a:pt x="52212" y="12679"/>
                  </a:lnTo>
                  <a:lnTo>
                    <a:pt x="51510" y="12679"/>
                  </a:lnTo>
                  <a:lnTo>
                    <a:pt x="51510" y="12254"/>
                  </a:lnTo>
                  <a:lnTo>
                    <a:pt x="50479" y="12254"/>
                  </a:lnTo>
                  <a:lnTo>
                    <a:pt x="50479" y="12469"/>
                  </a:lnTo>
                  <a:lnTo>
                    <a:pt x="49826" y="12469"/>
                  </a:lnTo>
                  <a:lnTo>
                    <a:pt x="49826" y="12193"/>
                  </a:lnTo>
                  <a:lnTo>
                    <a:pt x="49531" y="12193"/>
                  </a:lnTo>
                  <a:lnTo>
                    <a:pt x="49531" y="11443"/>
                  </a:lnTo>
                  <a:lnTo>
                    <a:pt x="49417" y="11443"/>
                  </a:lnTo>
                  <a:lnTo>
                    <a:pt x="49417" y="12193"/>
                  </a:lnTo>
                  <a:lnTo>
                    <a:pt x="49254" y="12193"/>
                  </a:lnTo>
                  <a:lnTo>
                    <a:pt x="49254" y="11443"/>
                  </a:lnTo>
                  <a:lnTo>
                    <a:pt x="49139" y="11443"/>
                  </a:lnTo>
                  <a:lnTo>
                    <a:pt x="49139" y="12193"/>
                  </a:lnTo>
                  <a:lnTo>
                    <a:pt x="48459" y="12193"/>
                  </a:lnTo>
                  <a:lnTo>
                    <a:pt x="48459" y="12541"/>
                  </a:lnTo>
                  <a:lnTo>
                    <a:pt x="48156" y="12541"/>
                  </a:lnTo>
                  <a:lnTo>
                    <a:pt x="48156" y="12679"/>
                  </a:lnTo>
                  <a:lnTo>
                    <a:pt x="47190" y="12679"/>
                  </a:lnTo>
                  <a:lnTo>
                    <a:pt x="47190" y="12962"/>
                  </a:lnTo>
                  <a:lnTo>
                    <a:pt x="47190" y="13073"/>
                  </a:lnTo>
                  <a:lnTo>
                    <a:pt x="47190" y="13286"/>
                  </a:lnTo>
                  <a:lnTo>
                    <a:pt x="47190" y="13397"/>
                  </a:lnTo>
                  <a:lnTo>
                    <a:pt x="47190" y="13609"/>
                  </a:lnTo>
                  <a:lnTo>
                    <a:pt x="47190" y="13720"/>
                  </a:lnTo>
                  <a:lnTo>
                    <a:pt x="47190" y="13934"/>
                  </a:lnTo>
                  <a:lnTo>
                    <a:pt x="47190" y="14044"/>
                  </a:lnTo>
                  <a:lnTo>
                    <a:pt x="47190" y="14258"/>
                  </a:lnTo>
                  <a:lnTo>
                    <a:pt x="47190" y="14369"/>
                  </a:lnTo>
                  <a:lnTo>
                    <a:pt x="47190" y="14580"/>
                  </a:lnTo>
                  <a:lnTo>
                    <a:pt x="47190" y="14691"/>
                  </a:lnTo>
                  <a:lnTo>
                    <a:pt x="47190" y="14905"/>
                  </a:lnTo>
                  <a:lnTo>
                    <a:pt x="47190" y="15015"/>
                  </a:lnTo>
                  <a:lnTo>
                    <a:pt x="47190" y="15229"/>
                  </a:lnTo>
                  <a:lnTo>
                    <a:pt x="47190" y="15339"/>
                  </a:lnTo>
                  <a:lnTo>
                    <a:pt x="47190" y="15552"/>
                  </a:lnTo>
                  <a:lnTo>
                    <a:pt x="47190" y="15662"/>
                  </a:lnTo>
                  <a:lnTo>
                    <a:pt x="47190" y="15876"/>
                  </a:lnTo>
                  <a:lnTo>
                    <a:pt x="47190" y="15986"/>
                  </a:lnTo>
                  <a:lnTo>
                    <a:pt x="47190" y="16201"/>
                  </a:lnTo>
                  <a:lnTo>
                    <a:pt x="47190" y="16310"/>
                  </a:lnTo>
                  <a:lnTo>
                    <a:pt x="47190" y="16523"/>
                  </a:lnTo>
                  <a:lnTo>
                    <a:pt x="47190" y="16635"/>
                  </a:lnTo>
                  <a:lnTo>
                    <a:pt x="47190" y="16846"/>
                  </a:lnTo>
                  <a:lnTo>
                    <a:pt x="47190" y="16957"/>
                  </a:lnTo>
                  <a:lnTo>
                    <a:pt x="47190" y="17171"/>
                  </a:lnTo>
                  <a:lnTo>
                    <a:pt x="47190" y="17281"/>
                  </a:lnTo>
                  <a:lnTo>
                    <a:pt x="47190" y="17495"/>
                  </a:lnTo>
                  <a:lnTo>
                    <a:pt x="47190" y="17606"/>
                  </a:lnTo>
                  <a:lnTo>
                    <a:pt x="47190" y="17818"/>
                  </a:lnTo>
                  <a:lnTo>
                    <a:pt x="47190" y="17928"/>
                  </a:lnTo>
                  <a:lnTo>
                    <a:pt x="47190" y="18142"/>
                  </a:lnTo>
                  <a:lnTo>
                    <a:pt x="47190" y="18253"/>
                  </a:lnTo>
                  <a:lnTo>
                    <a:pt x="47190" y="18467"/>
                  </a:lnTo>
                  <a:lnTo>
                    <a:pt x="47190" y="18576"/>
                  </a:lnTo>
                  <a:lnTo>
                    <a:pt x="47190" y="18789"/>
                  </a:lnTo>
                  <a:lnTo>
                    <a:pt x="47190" y="18899"/>
                  </a:lnTo>
                  <a:lnTo>
                    <a:pt x="47190" y="19113"/>
                  </a:lnTo>
                  <a:lnTo>
                    <a:pt x="47190" y="19223"/>
                  </a:lnTo>
                  <a:lnTo>
                    <a:pt x="47190" y="19437"/>
                  </a:lnTo>
                  <a:lnTo>
                    <a:pt x="47190" y="19547"/>
                  </a:lnTo>
                  <a:lnTo>
                    <a:pt x="47190" y="19760"/>
                  </a:lnTo>
                  <a:lnTo>
                    <a:pt x="47190" y="19872"/>
                  </a:lnTo>
                  <a:lnTo>
                    <a:pt x="47190" y="20085"/>
                  </a:lnTo>
                  <a:lnTo>
                    <a:pt x="47190" y="20194"/>
                  </a:lnTo>
                  <a:lnTo>
                    <a:pt x="47190" y="20408"/>
                  </a:lnTo>
                  <a:lnTo>
                    <a:pt x="47190" y="20519"/>
                  </a:lnTo>
                  <a:lnTo>
                    <a:pt x="47190" y="20733"/>
                  </a:lnTo>
                  <a:lnTo>
                    <a:pt x="47190" y="20775"/>
                  </a:lnTo>
                  <a:lnTo>
                    <a:pt x="45421" y="20775"/>
                  </a:lnTo>
                  <a:lnTo>
                    <a:pt x="45421" y="15980"/>
                  </a:lnTo>
                  <a:lnTo>
                    <a:pt x="44821" y="15980"/>
                  </a:lnTo>
                  <a:lnTo>
                    <a:pt x="44821" y="14861"/>
                  </a:lnTo>
                  <a:lnTo>
                    <a:pt x="42561" y="14861"/>
                  </a:lnTo>
                  <a:lnTo>
                    <a:pt x="42561" y="15353"/>
                  </a:lnTo>
                  <a:lnTo>
                    <a:pt x="42035" y="15353"/>
                  </a:lnTo>
                  <a:lnTo>
                    <a:pt x="42035" y="15980"/>
                  </a:lnTo>
                  <a:lnTo>
                    <a:pt x="41430" y="15980"/>
                  </a:lnTo>
                  <a:lnTo>
                    <a:pt x="41430" y="19512"/>
                  </a:lnTo>
                  <a:lnTo>
                    <a:pt x="40624" y="19512"/>
                  </a:lnTo>
                  <a:lnTo>
                    <a:pt x="40624" y="18117"/>
                  </a:lnTo>
                  <a:lnTo>
                    <a:pt x="38155" y="18117"/>
                  </a:lnTo>
                  <a:lnTo>
                    <a:pt x="38155" y="20775"/>
                  </a:lnTo>
                  <a:lnTo>
                    <a:pt x="36483" y="20775"/>
                  </a:lnTo>
                  <a:lnTo>
                    <a:pt x="36483" y="16977"/>
                  </a:lnTo>
                  <a:lnTo>
                    <a:pt x="34637" y="16977"/>
                  </a:lnTo>
                  <a:lnTo>
                    <a:pt x="34637" y="12858"/>
                  </a:lnTo>
                  <a:lnTo>
                    <a:pt x="31519" y="12858"/>
                  </a:lnTo>
                  <a:lnTo>
                    <a:pt x="31519" y="11293"/>
                  </a:lnTo>
                  <a:lnTo>
                    <a:pt x="27072" y="11293"/>
                  </a:lnTo>
                  <a:lnTo>
                    <a:pt x="27072" y="10230"/>
                  </a:lnTo>
                  <a:lnTo>
                    <a:pt x="26811" y="10230"/>
                  </a:lnTo>
                  <a:lnTo>
                    <a:pt x="26811" y="11293"/>
                  </a:lnTo>
                  <a:lnTo>
                    <a:pt x="26447" y="11293"/>
                  </a:lnTo>
                  <a:lnTo>
                    <a:pt x="26447" y="10230"/>
                  </a:lnTo>
                  <a:lnTo>
                    <a:pt x="26188" y="10230"/>
                  </a:lnTo>
                  <a:lnTo>
                    <a:pt x="26188" y="11293"/>
                  </a:lnTo>
                  <a:lnTo>
                    <a:pt x="24438" y="11293"/>
                  </a:lnTo>
                  <a:lnTo>
                    <a:pt x="24438" y="12700"/>
                  </a:lnTo>
                  <a:lnTo>
                    <a:pt x="23980" y="12700"/>
                  </a:lnTo>
                  <a:lnTo>
                    <a:pt x="23980" y="12858"/>
                  </a:lnTo>
                  <a:lnTo>
                    <a:pt x="23193" y="12858"/>
                  </a:lnTo>
                  <a:lnTo>
                    <a:pt x="23193" y="13387"/>
                  </a:lnTo>
                  <a:lnTo>
                    <a:pt x="23193" y="13433"/>
                  </a:lnTo>
                  <a:lnTo>
                    <a:pt x="23193" y="13866"/>
                  </a:lnTo>
                  <a:lnTo>
                    <a:pt x="23193" y="13913"/>
                  </a:lnTo>
                  <a:lnTo>
                    <a:pt x="23193" y="14346"/>
                  </a:lnTo>
                  <a:lnTo>
                    <a:pt x="23193" y="14394"/>
                  </a:lnTo>
                  <a:lnTo>
                    <a:pt x="23193" y="14826"/>
                  </a:lnTo>
                  <a:lnTo>
                    <a:pt x="23193" y="14874"/>
                  </a:lnTo>
                  <a:lnTo>
                    <a:pt x="23193" y="15307"/>
                  </a:lnTo>
                  <a:lnTo>
                    <a:pt x="23193" y="15353"/>
                  </a:lnTo>
                  <a:lnTo>
                    <a:pt x="23193" y="15788"/>
                  </a:lnTo>
                  <a:lnTo>
                    <a:pt x="23193" y="15833"/>
                  </a:lnTo>
                  <a:lnTo>
                    <a:pt x="23193" y="16267"/>
                  </a:lnTo>
                  <a:lnTo>
                    <a:pt x="23193" y="16314"/>
                  </a:lnTo>
                  <a:lnTo>
                    <a:pt x="23193" y="16748"/>
                  </a:lnTo>
                  <a:lnTo>
                    <a:pt x="23193" y="16794"/>
                  </a:lnTo>
                  <a:lnTo>
                    <a:pt x="23193" y="17228"/>
                  </a:lnTo>
                  <a:lnTo>
                    <a:pt x="23193" y="17273"/>
                  </a:lnTo>
                  <a:lnTo>
                    <a:pt x="23193" y="17708"/>
                  </a:lnTo>
                  <a:lnTo>
                    <a:pt x="23193" y="17753"/>
                  </a:lnTo>
                  <a:lnTo>
                    <a:pt x="23193" y="18187"/>
                  </a:lnTo>
                  <a:lnTo>
                    <a:pt x="23193" y="18234"/>
                  </a:lnTo>
                  <a:lnTo>
                    <a:pt x="23193" y="18668"/>
                  </a:lnTo>
                  <a:lnTo>
                    <a:pt x="23193" y="18714"/>
                  </a:lnTo>
                  <a:lnTo>
                    <a:pt x="23193" y="19148"/>
                  </a:lnTo>
                  <a:lnTo>
                    <a:pt x="23193" y="19193"/>
                  </a:lnTo>
                  <a:lnTo>
                    <a:pt x="23193" y="19628"/>
                  </a:lnTo>
                  <a:lnTo>
                    <a:pt x="23193" y="19673"/>
                  </a:lnTo>
                  <a:lnTo>
                    <a:pt x="23193" y="20107"/>
                  </a:lnTo>
                  <a:lnTo>
                    <a:pt x="23193" y="20154"/>
                  </a:lnTo>
                  <a:lnTo>
                    <a:pt x="23193" y="20588"/>
                  </a:lnTo>
                  <a:lnTo>
                    <a:pt x="23193" y="20634"/>
                  </a:lnTo>
                  <a:lnTo>
                    <a:pt x="23193" y="21068"/>
                  </a:lnTo>
                  <a:lnTo>
                    <a:pt x="23193" y="21114"/>
                  </a:lnTo>
                  <a:lnTo>
                    <a:pt x="23193" y="21548"/>
                  </a:lnTo>
                  <a:lnTo>
                    <a:pt x="23193" y="21595"/>
                  </a:lnTo>
                  <a:lnTo>
                    <a:pt x="23193" y="21861"/>
                  </a:lnTo>
                  <a:lnTo>
                    <a:pt x="23021" y="21861"/>
                  </a:lnTo>
                  <a:lnTo>
                    <a:pt x="23021" y="21170"/>
                  </a:lnTo>
                  <a:lnTo>
                    <a:pt x="22846" y="21170"/>
                  </a:lnTo>
                  <a:lnTo>
                    <a:pt x="22846" y="20854"/>
                  </a:lnTo>
                  <a:lnTo>
                    <a:pt x="22734" y="20854"/>
                  </a:lnTo>
                  <a:lnTo>
                    <a:pt x="22734" y="21170"/>
                  </a:lnTo>
                  <a:lnTo>
                    <a:pt x="22136" y="21170"/>
                  </a:lnTo>
                  <a:lnTo>
                    <a:pt x="22136" y="21540"/>
                  </a:lnTo>
                  <a:lnTo>
                    <a:pt x="21869" y="21540"/>
                  </a:lnTo>
                  <a:lnTo>
                    <a:pt x="21869" y="21861"/>
                  </a:lnTo>
                  <a:lnTo>
                    <a:pt x="21224" y="21861"/>
                  </a:lnTo>
                  <a:lnTo>
                    <a:pt x="21224" y="21568"/>
                  </a:lnTo>
                  <a:lnTo>
                    <a:pt x="21224" y="21407"/>
                  </a:lnTo>
                  <a:lnTo>
                    <a:pt x="21224" y="20966"/>
                  </a:lnTo>
                  <a:lnTo>
                    <a:pt x="21224" y="20804"/>
                  </a:lnTo>
                  <a:lnTo>
                    <a:pt x="21224" y="20363"/>
                  </a:lnTo>
                  <a:lnTo>
                    <a:pt x="21224" y="20200"/>
                  </a:lnTo>
                  <a:lnTo>
                    <a:pt x="21224" y="19760"/>
                  </a:lnTo>
                  <a:lnTo>
                    <a:pt x="21224" y="19597"/>
                  </a:lnTo>
                  <a:lnTo>
                    <a:pt x="21224" y="19157"/>
                  </a:lnTo>
                  <a:lnTo>
                    <a:pt x="21224" y="18996"/>
                  </a:lnTo>
                  <a:lnTo>
                    <a:pt x="21224" y="18555"/>
                  </a:lnTo>
                  <a:lnTo>
                    <a:pt x="21224" y="18392"/>
                  </a:lnTo>
                  <a:lnTo>
                    <a:pt x="21224" y="17952"/>
                  </a:lnTo>
                  <a:lnTo>
                    <a:pt x="21224" y="17789"/>
                  </a:lnTo>
                  <a:lnTo>
                    <a:pt x="21224" y="17349"/>
                  </a:lnTo>
                  <a:lnTo>
                    <a:pt x="21224" y="17186"/>
                  </a:lnTo>
                  <a:lnTo>
                    <a:pt x="21224" y="16746"/>
                  </a:lnTo>
                  <a:lnTo>
                    <a:pt x="21224" y="16585"/>
                  </a:lnTo>
                  <a:lnTo>
                    <a:pt x="21224" y="16144"/>
                  </a:lnTo>
                  <a:lnTo>
                    <a:pt x="21224" y="15981"/>
                  </a:lnTo>
                  <a:lnTo>
                    <a:pt x="21224" y="15541"/>
                  </a:lnTo>
                  <a:lnTo>
                    <a:pt x="21224" y="15378"/>
                  </a:lnTo>
                  <a:lnTo>
                    <a:pt x="21224" y="14938"/>
                  </a:lnTo>
                  <a:lnTo>
                    <a:pt x="21224" y="14775"/>
                  </a:lnTo>
                  <a:lnTo>
                    <a:pt x="21224" y="14335"/>
                  </a:lnTo>
                  <a:lnTo>
                    <a:pt x="21224" y="14174"/>
                  </a:lnTo>
                  <a:lnTo>
                    <a:pt x="21224" y="13733"/>
                  </a:lnTo>
                  <a:lnTo>
                    <a:pt x="21224" y="13570"/>
                  </a:lnTo>
                  <a:lnTo>
                    <a:pt x="21224" y="13130"/>
                  </a:lnTo>
                  <a:lnTo>
                    <a:pt x="21224" y="12967"/>
                  </a:lnTo>
                  <a:lnTo>
                    <a:pt x="21224" y="12527"/>
                  </a:lnTo>
                  <a:lnTo>
                    <a:pt x="21224" y="12364"/>
                  </a:lnTo>
                  <a:lnTo>
                    <a:pt x="21224" y="12084"/>
                  </a:lnTo>
                  <a:lnTo>
                    <a:pt x="21224" y="11924"/>
                  </a:lnTo>
                  <a:lnTo>
                    <a:pt x="21224" y="11762"/>
                  </a:lnTo>
                  <a:lnTo>
                    <a:pt x="21224" y="11322"/>
                  </a:lnTo>
                  <a:lnTo>
                    <a:pt x="21224" y="11159"/>
                  </a:lnTo>
                  <a:lnTo>
                    <a:pt x="21224" y="10719"/>
                  </a:lnTo>
                  <a:lnTo>
                    <a:pt x="21224" y="10556"/>
                  </a:lnTo>
                  <a:lnTo>
                    <a:pt x="21224" y="9985"/>
                  </a:lnTo>
                  <a:lnTo>
                    <a:pt x="18912" y="9985"/>
                  </a:lnTo>
                  <a:lnTo>
                    <a:pt x="18912" y="7307"/>
                  </a:lnTo>
                  <a:lnTo>
                    <a:pt x="17289" y="7307"/>
                  </a:lnTo>
                  <a:lnTo>
                    <a:pt x="17289" y="4558"/>
                  </a:lnTo>
                  <a:lnTo>
                    <a:pt x="17167" y="4558"/>
                  </a:lnTo>
                  <a:lnTo>
                    <a:pt x="17167" y="7307"/>
                  </a:lnTo>
                  <a:lnTo>
                    <a:pt x="16697" y="7307"/>
                  </a:lnTo>
                  <a:lnTo>
                    <a:pt x="16697" y="5411"/>
                  </a:lnTo>
                  <a:lnTo>
                    <a:pt x="16373" y="5411"/>
                  </a:lnTo>
                  <a:lnTo>
                    <a:pt x="16373" y="4558"/>
                  </a:lnTo>
                  <a:lnTo>
                    <a:pt x="16238" y="4558"/>
                  </a:lnTo>
                  <a:lnTo>
                    <a:pt x="16238" y="5411"/>
                  </a:lnTo>
                  <a:lnTo>
                    <a:pt x="14946" y="5411"/>
                  </a:lnTo>
                  <a:lnTo>
                    <a:pt x="14946" y="6923"/>
                  </a:lnTo>
                  <a:lnTo>
                    <a:pt x="14626" y="6923"/>
                  </a:lnTo>
                  <a:lnTo>
                    <a:pt x="14626" y="7307"/>
                  </a:lnTo>
                  <a:lnTo>
                    <a:pt x="13245" y="7307"/>
                  </a:lnTo>
                  <a:lnTo>
                    <a:pt x="13245" y="9985"/>
                  </a:lnTo>
                  <a:lnTo>
                    <a:pt x="10934" y="9985"/>
                  </a:lnTo>
                  <a:lnTo>
                    <a:pt x="10934" y="13577"/>
                  </a:lnTo>
                  <a:lnTo>
                    <a:pt x="9697" y="13577"/>
                  </a:lnTo>
                  <a:lnTo>
                    <a:pt x="9697" y="12556"/>
                  </a:lnTo>
                  <a:lnTo>
                    <a:pt x="9697" y="12464"/>
                  </a:lnTo>
                  <a:lnTo>
                    <a:pt x="9697" y="11068"/>
                  </a:lnTo>
                  <a:lnTo>
                    <a:pt x="9697" y="10976"/>
                  </a:lnTo>
                  <a:lnTo>
                    <a:pt x="9697" y="9579"/>
                  </a:lnTo>
                  <a:lnTo>
                    <a:pt x="9697" y="9487"/>
                  </a:lnTo>
                  <a:lnTo>
                    <a:pt x="9697" y="8090"/>
                  </a:lnTo>
                  <a:lnTo>
                    <a:pt x="9697" y="7999"/>
                  </a:lnTo>
                  <a:lnTo>
                    <a:pt x="9697" y="6603"/>
                  </a:lnTo>
                  <a:lnTo>
                    <a:pt x="9697" y="6512"/>
                  </a:lnTo>
                  <a:lnTo>
                    <a:pt x="9697" y="5115"/>
                  </a:lnTo>
                  <a:lnTo>
                    <a:pt x="9697" y="5023"/>
                  </a:lnTo>
                  <a:lnTo>
                    <a:pt x="9697" y="3627"/>
                  </a:lnTo>
                  <a:lnTo>
                    <a:pt x="9697" y="3535"/>
                  </a:lnTo>
                  <a:lnTo>
                    <a:pt x="9697" y="2139"/>
                  </a:lnTo>
                  <a:lnTo>
                    <a:pt x="9697" y="2047"/>
                  </a:lnTo>
                  <a:lnTo>
                    <a:pt x="9697" y="649"/>
                  </a:lnTo>
                  <a:lnTo>
                    <a:pt x="9697" y="558"/>
                  </a:lnTo>
                  <a:lnTo>
                    <a:pt x="9248" y="558"/>
                  </a:lnTo>
                  <a:lnTo>
                    <a:pt x="9248" y="307"/>
                  </a:lnTo>
                  <a:lnTo>
                    <a:pt x="5265" y="307"/>
                  </a:lnTo>
                  <a:lnTo>
                    <a:pt x="5265" y="1"/>
                  </a:lnTo>
                  <a:lnTo>
                    <a:pt x="4413" y="1"/>
                  </a:lnTo>
                  <a:lnTo>
                    <a:pt x="4413" y="307"/>
                  </a:lnTo>
                  <a:lnTo>
                    <a:pt x="3704" y="307"/>
                  </a:lnTo>
                  <a:lnTo>
                    <a:pt x="37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bg>
      <p:bgPr>
        <a:gradFill>
          <a:gsLst>
            <a:gs pos="0">
              <a:schemeClr val="accent1"/>
            </a:gs>
            <a:gs pos="50000">
              <a:schemeClr val="accent1"/>
            </a:gs>
            <a:gs pos="100000">
              <a:schemeClr val="accent2"/>
            </a:gs>
          </a:gsLst>
          <a:lin ang="18900044" scaled="0"/>
        </a:gradFill>
        <a:effectLst/>
      </p:bgPr>
    </p:bg>
    <p:spTree>
      <p:nvGrpSpPr>
        <p:cNvPr id="1" name="Shape 452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TITLE_1">
    <p:bg>
      <p:bgPr>
        <a:gradFill>
          <a:gsLst>
            <a:gs pos="0">
              <a:schemeClr val="accent1"/>
            </a:gs>
            <a:gs pos="50000">
              <a:schemeClr val="accent1"/>
            </a:gs>
            <a:gs pos="100000">
              <a:schemeClr val="accent2"/>
            </a:gs>
          </a:gsLst>
          <a:lin ang="2700006" scaled="0"/>
        </a:gradFill>
        <a:effectLst/>
      </p:bgPr>
    </p:bg>
    <p:spTree>
      <p:nvGrpSpPr>
        <p:cNvPr id="1" name="Shape 4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25" name="Google Shape;4525;p25"/>
          <p:cNvGrpSpPr/>
          <p:nvPr/>
        </p:nvGrpSpPr>
        <p:grpSpPr>
          <a:xfrm>
            <a:off x="-980440" y="560089"/>
            <a:ext cx="10963541" cy="7167757"/>
            <a:chOff x="-980440" y="407689"/>
            <a:chExt cx="10963541" cy="7167757"/>
          </a:xfrm>
        </p:grpSpPr>
        <p:sp>
          <p:nvSpPr>
            <p:cNvPr id="4526" name="Google Shape;4526;p25"/>
            <p:cNvSpPr/>
            <p:nvPr/>
          </p:nvSpPr>
          <p:spPr>
            <a:xfrm>
              <a:off x="3237339" y="407689"/>
              <a:ext cx="6745763" cy="3389308"/>
            </a:xfrm>
            <a:custGeom>
              <a:avLst/>
              <a:gdLst/>
              <a:ahLst/>
              <a:cxnLst/>
              <a:rect l="l" t="t" r="r" b="b"/>
              <a:pathLst>
                <a:path w="44257" h="22237" extrusionOk="0">
                  <a:moveTo>
                    <a:pt x="27817" y="14395"/>
                  </a:moveTo>
                  <a:lnTo>
                    <a:pt x="27817" y="14395"/>
                  </a:lnTo>
                  <a:cubicBezTo>
                    <a:pt x="27273" y="14619"/>
                    <a:pt x="26729" y="14845"/>
                    <a:pt x="26186" y="15071"/>
                  </a:cubicBezTo>
                  <a:lnTo>
                    <a:pt x="26186" y="15071"/>
                  </a:lnTo>
                  <a:cubicBezTo>
                    <a:pt x="26780" y="14971"/>
                    <a:pt x="27337" y="14780"/>
                    <a:pt x="27817" y="14395"/>
                  </a:cubicBezTo>
                  <a:close/>
                  <a:moveTo>
                    <a:pt x="41482" y="0"/>
                  </a:moveTo>
                  <a:cubicBezTo>
                    <a:pt x="41376" y="0"/>
                    <a:pt x="41269" y="17"/>
                    <a:pt x="41169" y="49"/>
                  </a:cubicBezTo>
                  <a:cubicBezTo>
                    <a:pt x="40166" y="361"/>
                    <a:pt x="39938" y="1700"/>
                    <a:pt x="39142" y="2385"/>
                  </a:cubicBezTo>
                  <a:cubicBezTo>
                    <a:pt x="38718" y="2748"/>
                    <a:pt x="38136" y="2910"/>
                    <a:pt x="37651" y="3178"/>
                  </a:cubicBezTo>
                  <a:cubicBezTo>
                    <a:pt x="36627" y="3747"/>
                    <a:pt x="35586" y="4524"/>
                    <a:pt x="35284" y="5683"/>
                  </a:cubicBezTo>
                  <a:cubicBezTo>
                    <a:pt x="35188" y="6055"/>
                    <a:pt x="35172" y="6454"/>
                    <a:pt x="35005" y="6800"/>
                  </a:cubicBezTo>
                  <a:cubicBezTo>
                    <a:pt x="34698" y="7429"/>
                    <a:pt x="33932" y="7780"/>
                    <a:pt x="33779" y="8467"/>
                  </a:cubicBezTo>
                  <a:cubicBezTo>
                    <a:pt x="33715" y="8754"/>
                    <a:pt x="33773" y="9058"/>
                    <a:pt x="33704" y="9343"/>
                  </a:cubicBezTo>
                  <a:cubicBezTo>
                    <a:pt x="33627" y="9650"/>
                    <a:pt x="33409" y="9902"/>
                    <a:pt x="33192" y="10130"/>
                  </a:cubicBezTo>
                  <a:cubicBezTo>
                    <a:pt x="31897" y="11499"/>
                    <a:pt x="30349" y="12611"/>
                    <a:pt x="28657" y="13393"/>
                  </a:cubicBezTo>
                  <a:cubicBezTo>
                    <a:pt x="30226" y="12729"/>
                    <a:pt x="31700" y="11849"/>
                    <a:pt x="33033" y="10793"/>
                  </a:cubicBezTo>
                  <a:cubicBezTo>
                    <a:pt x="33650" y="10302"/>
                    <a:pt x="34096" y="9778"/>
                    <a:pt x="34613" y="9203"/>
                  </a:cubicBezTo>
                  <a:cubicBezTo>
                    <a:pt x="35113" y="8647"/>
                    <a:pt x="35823" y="7869"/>
                    <a:pt x="36044" y="7139"/>
                  </a:cubicBezTo>
                  <a:lnTo>
                    <a:pt x="36044" y="7139"/>
                  </a:lnTo>
                  <a:cubicBezTo>
                    <a:pt x="35841" y="7811"/>
                    <a:pt x="35630" y="8499"/>
                    <a:pt x="35202" y="9054"/>
                  </a:cubicBezTo>
                  <a:cubicBezTo>
                    <a:pt x="35035" y="9271"/>
                    <a:pt x="34825" y="9501"/>
                    <a:pt x="34855" y="9772"/>
                  </a:cubicBezTo>
                  <a:cubicBezTo>
                    <a:pt x="34877" y="9960"/>
                    <a:pt x="35015" y="10134"/>
                    <a:pt x="34981" y="10318"/>
                  </a:cubicBezTo>
                  <a:cubicBezTo>
                    <a:pt x="34931" y="10602"/>
                    <a:pt x="34563" y="10663"/>
                    <a:pt x="34287" y="10737"/>
                  </a:cubicBezTo>
                  <a:cubicBezTo>
                    <a:pt x="33159" y="11043"/>
                    <a:pt x="33358" y="12261"/>
                    <a:pt x="32545" y="12873"/>
                  </a:cubicBezTo>
                  <a:cubicBezTo>
                    <a:pt x="32128" y="13185"/>
                    <a:pt x="31573" y="13250"/>
                    <a:pt x="31155" y="13563"/>
                  </a:cubicBezTo>
                  <a:cubicBezTo>
                    <a:pt x="30608" y="13969"/>
                    <a:pt x="30346" y="14755"/>
                    <a:pt x="29713" y="14991"/>
                  </a:cubicBezTo>
                  <a:cubicBezTo>
                    <a:pt x="29421" y="15100"/>
                    <a:pt x="29100" y="15067"/>
                    <a:pt x="28791" y="15095"/>
                  </a:cubicBezTo>
                  <a:cubicBezTo>
                    <a:pt x="27311" y="15225"/>
                    <a:pt x="26005" y="16693"/>
                    <a:pt x="24627" y="16693"/>
                  </a:cubicBezTo>
                  <a:cubicBezTo>
                    <a:pt x="24424" y="16693"/>
                    <a:pt x="24220" y="16661"/>
                    <a:pt x="24013" y="16589"/>
                  </a:cubicBezTo>
                  <a:cubicBezTo>
                    <a:pt x="24675" y="16425"/>
                    <a:pt x="25307" y="16126"/>
                    <a:pt x="25859" y="15712"/>
                  </a:cubicBezTo>
                  <a:lnTo>
                    <a:pt x="25859" y="15712"/>
                  </a:lnTo>
                  <a:cubicBezTo>
                    <a:pt x="24872" y="15956"/>
                    <a:pt x="23883" y="16197"/>
                    <a:pt x="22895" y="16439"/>
                  </a:cubicBezTo>
                  <a:cubicBezTo>
                    <a:pt x="23992" y="15983"/>
                    <a:pt x="25089" y="15526"/>
                    <a:pt x="26186" y="15071"/>
                  </a:cubicBezTo>
                  <a:lnTo>
                    <a:pt x="26186" y="15071"/>
                  </a:lnTo>
                  <a:cubicBezTo>
                    <a:pt x="24608" y="15335"/>
                    <a:pt x="22768" y="14957"/>
                    <a:pt x="21427" y="15885"/>
                  </a:cubicBezTo>
                  <a:cubicBezTo>
                    <a:pt x="21004" y="16176"/>
                    <a:pt x="20636" y="16596"/>
                    <a:pt x="20136" y="16693"/>
                  </a:cubicBezTo>
                  <a:cubicBezTo>
                    <a:pt x="20047" y="16711"/>
                    <a:pt x="19958" y="16717"/>
                    <a:pt x="19868" y="16717"/>
                  </a:cubicBezTo>
                  <a:cubicBezTo>
                    <a:pt x="19660" y="16717"/>
                    <a:pt x="19450" y="16684"/>
                    <a:pt x="19242" y="16679"/>
                  </a:cubicBezTo>
                  <a:cubicBezTo>
                    <a:pt x="19219" y="16678"/>
                    <a:pt x="19196" y="16678"/>
                    <a:pt x="19173" y="16678"/>
                  </a:cubicBezTo>
                  <a:cubicBezTo>
                    <a:pt x="17193" y="16678"/>
                    <a:pt x="15786" y="19014"/>
                    <a:pt x="13799" y="19187"/>
                  </a:cubicBezTo>
                  <a:cubicBezTo>
                    <a:pt x="13717" y="19194"/>
                    <a:pt x="13634" y="19197"/>
                    <a:pt x="13552" y="19197"/>
                  </a:cubicBezTo>
                  <a:cubicBezTo>
                    <a:pt x="12651" y="19197"/>
                    <a:pt x="11732" y="18811"/>
                    <a:pt x="10858" y="18811"/>
                  </a:cubicBezTo>
                  <a:cubicBezTo>
                    <a:pt x="10564" y="18811"/>
                    <a:pt x="10274" y="18855"/>
                    <a:pt x="9993" y="18972"/>
                  </a:cubicBezTo>
                  <a:cubicBezTo>
                    <a:pt x="9508" y="19174"/>
                    <a:pt x="9470" y="19900"/>
                    <a:pt x="8924" y="20033"/>
                  </a:cubicBezTo>
                  <a:cubicBezTo>
                    <a:pt x="8869" y="20047"/>
                    <a:pt x="8815" y="20053"/>
                    <a:pt x="8760" y="20053"/>
                  </a:cubicBezTo>
                  <a:cubicBezTo>
                    <a:pt x="8553" y="20053"/>
                    <a:pt x="8344" y="19974"/>
                    <a:pt x="8132" y="19958"/>
                  </a:cubicBezTo>
                  <a:cubicBezTo>
                    <a:pt x="8110" y="19956"/>
                    <a:pt x="8087" y="19955"/>
                    <a:pt x="8064" y="19955"/>
                  </a:cubicBezTo>
                  <a:cubicBezTo>
                    <a:pt x="7664" y="19955"/>
                    <a:pt x="7268" y="20203"/>
                    <a:pt x="7090" y="20574"/>
                  </a:cubicBezTo>
                  <a:cubicBezTo>
                    <a:pt x="7067" y="20473"/>
                    <a:pt x="6971" y="20426"/>
                    <a:pt x="6868" y="20426"/>
                  </a:cubicBezTo>
                  <a:cubicBezTo>
                    <a:pt x="6797" y="20426"/>
                    <a:pt x="6724" y="20448"/>
                    <a:pt x="6667" y="20488"/>
                  </a:cubicBezTo>
                  <a:cubicBezTo>
                    <a:pt x="6528" y="20585"/>
                    <a:pt x="6442" y="20749"/>
                    <a:pt x="6309" y="20857"/>
                  </a:cubicBezTo>
                  <a:cubicBezTo>
                    <a:pt x="6203" y="20940"/>
                    <a:pt x="6076" y="20983"/>
                    <a:pt x="5950" y="21021"/>
                  </a:cubicBezTo>
                  <a:cubicBezTo>
                    <a:pt x="4037" y="21609"/>
                    <a:pt x="1984" y="21310"/>
                    <a:pt x="0" y="21542"/>
                  </a:cubicBezTo>
                  <a:cubicBezTo>
                    <a:pt x="1020" y="21597"/>
                    <a:pt x="2046" y="21651"/>
                    <a:pt x="3069" y="21651"/>
                  </a:cubicBezTo>
                  <a:cubicBezTo>
                    <a:pt x="4226" y="21651"/>
                    <a:pt x="5380" y="21582"/>
                    <a:pt x="6519" y="21366"/>
                  </a:cubicBezTo>
                  <a:cubicBezTo>
                    <a:pt x="6628" y="21345"/>
                    <a:pt x="6739" y="21323"/>
                    <a:pt x="6849" y="21323"/>
                  </a:cubicBezTo>
                  <a:cubicBezTo>
                    <a:pt x="6883" y="21323"/>
                    <a:pt x="6917" y="21325"/>
                    <a:pt x="6950" y="21330"/>
                  </a:cubicBezTo>
                  <a:cubicBezTo>
                    <a:pt x="7103" y="21350"/>
                    <a:pt x="7242" y="21426"/>
                    <a:pt x="7388" y="21475"/>
                  </a:cubicBezTo>
                  <a:cubicBezTo>
                    <a:pt x="7517" y="21519"/>
                    <a:pt x="7653" y="21540"/>
                    <a:pt x="7790" y="21540"/>
                  </a:cubicBezTo>
                  <a:cubicBezTo>
                    <a:pt x="8025" y="21540"/>
                    <a:pt x="8261" y="21477"/>
                    <a:pt x="8465" y="21353"/>
                  </a:cubicBezTo>
                  <a:cubicBezTo>
                    <a:pt x="8588" y="21279"/>
                    <a:pt x="8702" y="21181"/>
                    <a:pt x="8838" y="21136"/>
                  </a:cubicBezTo>
                  <a:cubicBezTo>
                    <a:pt x="8914" y="21111"/>
                    <a:pt x="8991" y="21102"/>
                    <a:pt x="9070" y="21102"/>
                  </a:cubicBezTo>
                  <a:cubicBezTo>
                    <a:pt x="9178" y="21102"/>
                    <a:pt x="9289" y="21118"/>
                    <a:pt x="9397" y="21128"/>
                  </a:cubicBezTo>
                  <a:cubicBezTo>
                    <a:pt x="9507" y="21139"/>
                    <a:pt x="9617" y="21145"/>
                    <a:pt x="9728" y="21145"/>
                  </a:cubicBezTo>
                  <a:cubicBezTo>
                    <a:pt x="10050" y="21145"/>
                    <a:pt x="10372" y="21098"/>
                    <a:pt x="10681" y="21005"/>
                  </a:cubicBezTo>
                  <a:lnTo>
                    <a:pt x="10681" y="21005"/>
                  </a:lnTo>
                  <a:cubicBezTo>
                    <a:pt x="10495" y="21438"/>
                    <a:pt x="9999" y="21631"/>
                    <a:pt x="9543" y="21673"/>
                  </a:cubicBezTo>
                  <a:cubicBezTo>
                    <a:pt x="9281" y="21696"/>
                    <a:pt x="9011" y="21686"/>
                    <a:pt x="8764" y="21776"/>
                  </a:cubicBezTo>
                  <a:cubicBezTo>
                    <a:pt x="8641" y="21820"/>
                    <a:pt x="8526" y="21889"/>
                    <a:pt x="8404" y="21943"/>
                  </a:cubicBezTo>
                  <a:cubicBezTo>
                    <a:pt x="7907" y="22164"/>
                    <a:pt x="7337" y="22109"/>
                    <a:pt x="6811" y="22236"/>
                  </a:cubicBezTo>
                  <a:cubicBezTo>
                    <a:pt x="8002" y="22222"/>
                    <a:pt x="9214" y="22203"/>
                    <a:pt x="10354" y="21841"/>
                  </a:cubicBezTo>
                  <a:cubicBezTo>
                    <a:pt x="10558" y="21779"/>
                    <a:pt x="10761" y="21702"/>
                    <a:pt x="10973" y="21693"/>
                  </a:cubicBezTo>
                  <a:cubicBezTo>
                    <a:pt x="10990" y="21692"/>
                    <a:pt x="11008" y="21692"/>
                    <a:pt x="11026" y="21692"/>
                  </a:cubicBezTo>
                  <a:cubicBezTo>
                    <a:pt x="11173" y="21692"/>
                    <a:pt x="11324" y="21718"/>
                    <a:pt x="11470" y="21718"/>
                  </a:cubicBezTo>
                  <a:cubicBezTo>
                    <a:pt x="11550" y="21718"/>
                    <a:pt x="11629" y="21710"/>
                    <a:pt x="11706" y="21686"/>
                  </a:cubicBezTo>
                  <a:cubicBezTo>
                    <a:pt x="11856" y="21638"/>
                    <a:pt x="11981" y="21533"/>
                    <a:pt x="12119" y="21461"/>
                  </a:cubicBezTo>
                  <a:cubicBezTo>
                    <a:pt x="12227" y="21403"/>
                    <a:pt x="12341" y="21382"/>
                    <a:pt x="12457" y="21382"/>
                  </a:cubicBezTo>
                  <a:cubicBezTo>
                    <a:pt x="12722" y="21382"/>
                    <a:pt x="12999" y="21492"/>
                    <a:pt x="13253" y="21528"/>
                  </a:cubicBezTo>
                  <a:cubicBezTo>
                    <a:pt x="13353" y="21542"/>
                    <a:pt x="13453" y="21548"/>
                    <a:pt x="13553" y="21548"/>
                  </a:cubicBezTo>
                  <a:cubicBezTo>
                    <a:pt x="13736" y="21548"/>
                    <a:pt x="13920" y="21529"/>
                    <a:pt x="14102" y="21510"/>
                  </a:cubicBezTo>
                  <a:cubicBezTo>
                    <a:pt x="15024" y="21416"/>
                    <a:pt x="15948" y="21323"/>
                    <a:pt x="16870" y="21228"/>
                  </a:cubicBezTo>
                  <a:cubicBezTo>
                    <a:pt x="18104" y="21104"/>
                    <a:pt x="19387" y="20961"/>
                    <a:pt x="20442" y="20290"/>
                  </a:cubicBezTo>
                  <a:cubicBezTo>
                    <a:pt x="20755" y="20090"/>
                    <a:pt x="21052" y="19843"/>
                    <a:pt x="21411" y="19756"/>
                  </a:cubicBezTo>
                  <a:cubicBezTo>
                    <a:pt x="21518" y="19730"/>
                    <a:pt x="21627" y="19719"/>
                    <a:pt x="21737" y="19719"/>
                  </a:cubicBezTo>
                  <a:cubicBezTo>
                    <a:pt x="22266" y="19719"/>
                    <a:pt x="22819" y="19967"/>
                    <a:pt x="23329" y="19967"/>
                  </a:cubicBezTo>
                  <a:cubicBezTo>
                    <a:pt x="23521" y="19967"/>
                    <a:pt x="23706" y="19932"/>
                    <a:pt x="23883" y="19836"/>
                  </a:cubicBezTo>
                  <a:cubicBezTo>
                    <a:pt x="24156" y="19685"/>
                    <a:pt x="24353" y="19406"/>
                    <a:pt x="24638" y="19281"/>
                  </a:cubicBezTo>
                  <a:cubicBezTo>
                    <a:pt x="24773" y="19222"/>
                    <a:pt x="24917" y="19202"/>
                    <a:pt x="25063" y="19202"/>
                  </a:cubicBezTo>
                  <a:cubicBezTo>
                    <a:pt x="25250" y="19202"/>
                    <a:pt x="25441" y="19234"/>
                    <a:pt x="25627" y="19256"/>
                  </a:cubicBezTo>
                  <a:cubicBezTo>
                    <a:pt x="25857" y="19286"/>
                    <a:pt x="26089" y="19300"/>
                    <a:pt x="26321" y="19300"/>
                  </a:cubicBezTo>
                  <a:cubicBezTo>
                    <a:pt x="27024" y="19300"/>
                    <a:pt x="27728" y="19167"/>
                    <a:pt x="28387" y="18910"/>
                  </a:cubicBezTo>
                  <a:lnTo>
                    <a:pt x="28387" y="18910"/>
                  </a:lnTo>
                  <a:cubicBezTo>
                    <a:pt x="26883" y="19626"/>
                    <a:pt x="25378" y="20340"/>
                    <a:pt x="23874" y="21056"/>
                  </a:cubicBezTo>
                  <a:cubicBezTo>
                    <a:pt x="27149" y="20803"/>
                    <a:pt x="29942" y="18513"/>
                    <a:pt x="33124" y="17666"/>
                  </a:cubicBezTo>
                  <a:cubicBezTo>
                    <a:pt x="33720" y="17510"/>
                    <a:pt x="34343" y="17396"/>
                    <a:pt x="34865" y="17062"/>
                  </a:cubicBezTo>
                  <a:cubicBezTo>
                    <a:pt x="35337" y="16762"/>
                    <a:pt x="35690" y="16301"/>
                    <a:pt x="36036" y="15854"/>
                  </a:cubicBezTo>
                  <a:cubicBezTo>
                    <a:pt x="37099" y="14469"/>
                    <a:pt x="39971" y="12015"/>
                    <a:pt x="40460" y="10005"/>
                  </a:cubicBezTo>
                  <a:lnTo>
                    <a:pt x="40460" y="10005"/>
                  </a:lnTo>
                  <a:cubicBezTo>
                    <a:pt x="39522" y="11958"/>
                    <a:pt x="36765" y="14573"/>
                    <a:pt x="35602" y="14777"/>
                  </a:cubicBezTo>
                  <a:cubicBezTo>
                    <a:pt x="36328" y="14527"/>
                    <a:pt x="37473" y="13134"/>
                    <a:pt x="37784" y="12414"/>
                  </a:cubicBezTo>
                  <a:cubicBezTo>
                    <a:pt x="38021" y="11862"/>
                    <a:pt x="37980" y="11193"/>
                    <a:pt x="38337" y="10693"/>
                  </a:cubicBezTo>
                  <a:cubicBezTo>
                    <a:pt x="38602" y="10324"/>
                    <a:pt x="39101" y="10162"/>
                    <a:pt x="39277" y="9720"/>
                  </a:cubicBezTo>
                  <a:cubicBezTo>
                    <a:pt x="39371" y="9481"/>
                    <a:pt x="39339" y="9212"/>
                    <a:pt x="39331" y="8953"/>
                  </a:cubicBezTo>
                  <a:cubicBezTo>
                    <a:pt x="39321" y="8696"/>
                    <a:pt x="39348" y="8412"/>
                    <a:pt x="39528" y="8230"/>
                  </a:cubicBezTo>
                  <a:cubicBezTo>
                    <a:pt x="39666" y="8089"/>
                    <a:pt x="39865" y="8043"/>
                    <a:pt x="40051" y="7980"/>
                  </a:cubicBezTo>
                  <a:cubicBezTo>
                    <a:pt x="41083" y="7638"/>
                    <a:pt x="41451" y="6778"/>
                    <a:pt x="42116" y="6026"/>
                  </a:cubicBezTo>
                  <a:cubicBezTo>
                    <a:pt x="42634" y="5442"/>
                    <a:pt x="43638" y="5247"/>
                    <a:pt x="44014" y="4564"/>
                  </a:cubicBezTo>
                  <a:cubicBezTo>
                    <a:pt x="44256" y="4116"/>
                    <a:pt x="44101" y="3556"/>
                    <a:pt x="43847" y="3116"/>
                  </a:cubicBezTo>
                  <a:cubicBezTo>
                    <a:pt x="43405" y="2350"/>
                    <a:pt x="42690" y="1746"/>
                    <a:pt x="42373" y="920"/>
                  </a:cubicBezTo>
                  <a:cubicBezTo>
                    <a:pt x="42268" y="653"/>
                    <a:pt x="42200" y="354"/>
                    <a:pt x="41982" y="168"/>
                  </a:cubicBezTo>
                  <a:cubicBezTo>
                    <a:pt x="41844" y="51"/>
                    <a:pt x="41664" y="0"/>
                    <a:pt x="41482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25"/>
            <p:cNvSpPr/>
            <p:nvPr/>
          </p:nvSpPr>
          <p:spPr>
            <a:xfrm>
              <a:off x="-858961" y="1199664"/>
              <a:ext cx="2640567" cy="2202738"/>
            </a:xfrm>
            <a:custGeom>
              <a:avLst/>
              <a:gdLst/>
              <a:ahLst/>
              <a:cxnLst/>
              <a:rect l="l" t="t" r="r" b="b"/>
              <a:pathLst>
                <a:path w="17324" h="14452" extrusionOk="0">
                  <a:moveTo>
                    <a:pt x="0" y="1"/>
                  </a:moveTo>
                  <a:lnTo>
                    <a:pt x="0" y="1"/>
                  </a:lnTo>
                  <a:cubicBezTo>
                    <a:pt x="456" y="2179"/>
                    <a:pt x="1240" y="4361"/>
                    <a:pt x="2771" y="5978"/>
                  </a:cubicBezTo>
                  <a:cubicBezTo>
                    <a:pt x="2916" y="6130"/>
                    <a:pt x="3070" y="6281"/>
                    <a:pt x="3166" y="6470"/>
                  </a:cubicBezTo>
                  <a:cubicBezTo>
                    <a:pt x="3345" y="6811"/>
                    <a:pt x="3307" y="7219"/>
                    <a:pt x="3308" y="7604"/>
                  </a:cubicBezTo>
                  <a:cubicBezTo>
                    <a:pt x="3311" y="7989"/>
                    <a:pt x="3387" y="8420"/>
                    <a:pt x="3699" y="8645"/>
                  </a:cubicBezTo>
                  <a:cubicBezTo>
                    <a:pt x="3851" y="8754"/>
                    <a:pt x="4069" y="8830"/>
                    <a:pt x="4104" y="9014"/>
                  </a:cubicBezTo>
                  <a:cubicBezTo>
                    <a:pt x="4127" y="9139"/>
                    <a:pt x="4050" y="9265"/>
                    <a:pt x="4058" y="9393"/>
                  </a:cubicBezTo>
                  <a:cubicBezTo>
                    <a:pt x="4082" y="9785"/>
                    <a:pt x="4752" y="9769"/>
                    <a:pt x="4917" y="10125"/>
                  </a:cubicBezTo>
                  <a:cubicBezTo>
                    <a:pt x="3230" y="9594"/>
                    <a:pt x="1621" y="8083"/>
                    <a:pt x="580" y="7199"/>
                  </a:cubicBezTo>
                  <a:lnTo>
                    <a:pt x="580" y="7199"/>
                  </a:lnTo>
                  <a:cubicBezTo>
                    <a:pt x="1593" y="8654"/>
                    <a:pt x="3422" y="10225"/>
                    <a:pt x="5302" y="10982"/>
                  </a:cubicBezTo>
                  <a:cubicBezTo>
                    <a:pt x="5572" y="11091"/>
                    <a:pt x="5855" y="11176"/>
                    <a:pt x="6095" y="11341"/>
                  </a:cubicBezTo>
                  <a:cubicBezTo>
                    <a:pt x="6275" y="11461"/>
                    <a:pt x="6422" y="11621"/>
                    <a:pt x="6584" y="11765"/>
                  </a:cubicBezTo>
                  <a:cubicBezTo>
                    <a:pt x="7313" y="12404"/>
                    <a:pt x="8254" y="12502"/>
                    <a:pt x="9179" y="12592"/>
                  </a:cubicBezTo>
                  <a:cubicBezTo>
                    <a:pt x="9380" y="12613"/>
                    <a:pt x="9601" y="12621"/>
                    <a:pt x="9814" y="12648"/>
                  </a:cubicBezTo>
                  <a:cubicBezTo>
                    <a:pt x="9993" y="12669"/>
                    <a:pt x="10168" y="12700"/>
                    <a:pt x="10337" y="12758"/>
                  </a:cubicBezTo>
                  <a:cubicBezTo>
                    <a:pt x="10688" y="12890"/>
                    <a:pt x="10952" y="13195"/>
                    <a:pt x="11326" y="13289"/>
                  </a:cubicBezTo>
                  <a:cubicBezTo>
                    <a:pt x="11441" y="13318"/>
                    <a:pt x="11561" y="13325"/>
                    <a:pt x="11681" y="13325"/>
                  </a:cubicBezTo>
                  <a:cubicBezTo>
                    <a:pt x="11773" y="13325"/>
                    <a:pt x="11865" y="13321"/>
                    <a:pt x="11956" y="13321"/>
                  </a:cubicBezTo>
                  <a:cubicBezTo>
                    <a:pt x="12063" y="13321"/>
                    <a:pt x="12170" y="13326"/>
                    <a:pt x="12274" y="13347"/>
                  </a:cubicBezTo>
                  <a:cubicBezTo>
                    <a:pt x="12537" y="13403"/>
                    <a:pt x="12765" y="13557"/>
                    <a:pt x="13007" y="13674"/>
                  </a:cubicBezTo>
                  <a:cubicBezTo>
                    <a:pt x="13537" y="13934"/>
                    <a:pt x="14133" y="14024"/>
                    <a:pt x="14716" y="14108"/>
                  </a:cubicBezTo>
                  <a:cubicBezTo>
                    <a:pt x="15585" y="14232"/>
                    <a:pt x="16453" y="14347"/>
                    <a:pt x="17323" y="14451"/>
                  </a:cubicBezTo>
                  <a:cubicBezTo>
                    <a:pt x="16474" y="14290"/>
                    <a:pt x="15636" y="14071"/>
                    <a:pt x="14815" y="13792"/>
                  </a:cubicBezTo>
                  <a:cubicBezTo>
                    <a:pt x="14246" y="13600"/>
                    <a:pt x="13789" y="13406"/>
                    <a:pt x="13606" y="12848"/>
                  </a:cubicBezTo>
                  <a:cubicBezTo>
                    <a:pt x="13360" y="12107"/>
                    <a:pt x="13081" y="12521"/>
                    <a:pt x="12499" y="12235"/>
                  </a:cubicBezTo>
                  <a:cubicBezTo>
                    <a:pt x="12203" y="12088"/>
                    <a:pt x="12155" y="11699"/>
                    <a:pt x="12027" y="11396"/>
                  </a:cubicBezTo>
                  <a:cubicBezTo>
                    <a:pt x="11820" y="10905"/>
                    <a:pt x="11299" y="10570"/>
                    <a:pt x="10768" y="10570"/>
                  </a:cubicBezTo>
                  <a:cubicBezTo>
                    <a:pt x="10731" y="10570"/>
                    <a:pt x="10693" y="10572"/>
                    <a:pt x="10655" y="10575"/>
                  </a:cubicBezTo>
                  <a:cubicBezTo>
                    <a:pt x="10515" y="10589"/>
                    <a:pt x="10357" y="10616"/>
                    <a:pt x="10212" y="10616"/>
                  </a:cubicBezTo>
                  <a:cubicBezTo>
                    <a:pt x="10040" y="10616"/>
                    <a:pt x="9887" y="10578"/>
                    <a:pt x="9802" y="10436"/>
                  </a:cubicBezTo>
                  <a:cubicBezTo>
                    <a:pt x="9759" y="10362"/>
                    <a:pt x="9749" y="10273"/>
                    <a:pt x="9743" y="10186"/>
                  </a:cubicBezTo>
                  <a:cubicBezTo>
                    <a:pt x="9711" y="9649"/>
                    <a:pt x="9859" y="9097"/>
                    <a:pt x="9723" y="8574"/>
                  </a:cubicBezTo>
                  <a:cubicBezTo>
                    <a:pt x="9580" y="8033"/>
                    <a:pt x="9113" y="7588"/>
                    <a:pt x="8565" y="7475"/>
                  </a:cubicBezTo>
                  <a:cubicBezTo>
                    <a:pt x="8450" y="7451"/>
                    <a:pt x="8333" y="7441"/>
                    <a:pt x="8216" y="7441"/>
                  </a:cubicBezTo>
                  <a:cubicBezTo>
                    <a:pt x="7896" y="7441"/>
                    <a:pt x="7572" y="7517"/>
                    <a:pt x="7258" y="7591"/>
                  </a:cubicBezTo>
                  <a:cubicBezTo>
                    <a:pt x="7341" y="7449"/>
                    <a:pt x="7202" y="7270"/>
                    <a:pt x="7049" y="7203"/>
                  </a:cubicBezTo>
                  <a:cubicBezTo>
                    <a:pt x="6898" y="7137"/>
                    <a:pt x="6719" y="7112"/>
                    <a:pt x="6605" y="6991"/>
                  </a:cubicBezTo>
                  <a:cubicBezTo>
                    <a:pt x="6374" y="6743"/>
                    <a:pt x="6568" y="6262"/>
                    <a:pt x="6307" y="6049"/>
                  </a:cubicBezTo>
                  <a:cubicBezTo>
                    <a:pt x="6197" y="5959"/>
                    <a:pt x="6044" y="5953"/>
                    <a:pt x="5909" y="5908"/>
                  </a:cubicBezTo>
                  <a:cubicBezTo>
                    <a:pt x="5497" y="5774"/>
                    <a:pt x="5292" y="5305"/>
                    <a:pt x="5253" y="4876"/>
                  </a:cubicBezTo>
                  <a:cubicBezTo>
                    <a:pt x="5212" y="4431"/>
                    <a:pt x="5386" y="3792"/>
                    <a:pt x="5154" y="3400"/>
                  </a:cubicBezTo>
                  <a:cubicBezTo>
                    <a:pt x="5006" y="3151"/>
                    <a:pt x="4681" y="2994"/>
                    <a:pt x="4379" y="2994"/>
                  </a:cubicBezTo>
                  <a:cubicBezTo>
                    <a:pt x="4270" y="2994"/>
                    <a:pt x="4164" y="3015"/>
                    <a:pt x="4071" y="3059"/>
                  </a:cubicBezTo>
                  <a:cubicBezTo>
                    <a:pt x="3985" y="3100"/>
                    <a:pt x="3904" y="3158"/>
                    <a:pt x="3809" y="3162"/>
                  </a:cubicBezTo>
                  <a:cubicBezTo>
                    <a:pt x="3805" y="3162"/>
                    <a:pt x="3800" y="3162"/>
                    <a:pt x="3795" y="3162"/>
                  </a:cubicBezTo>
                  <a:cubicBezTo>
                    <a:pt x="3699" y="3162"/>
                    <a:pt x="3609" y="3107"/>
                    <a:pt x="3529" y="3050"/>
                  </a:cubicBezTo>
                  <a:cubicBezTo>
                    <a:pt x="2905" y="2609"/>
                    <a:pt x="2409" y="1984"/>
                    <a:pt x="2125" y="1274"/>
                  </a:cubicBezTo>
                  <a:lnTo>
                    <a:pt x="2125" y="1274"/>
                  </a:lnTo>
                  <a:cubicBezTo>
                    <a:pt x="2341" y="2029"/>
                    <a:pt x="2887" y="2641"/>
                    <a:pt x="3442" y="3197"/>
                  </a:cubicBezTo>
                  <a:cubicBezTo>
                    <a:pt x="3747" y="3502"/>
                    <a:pt x="4071" y="3817"/>
                    <a:pt x="4196" y="4229"/>
                  </a:cubicBezTo>
                  <a:cubicBezTo>
                    <a:pt x="4168" y="4235"/>
                    <a:pt x="4141" y="4238"/>
                    <a:pt x="4114" y="4238"/>
                  </a:cubicBezTo>
                  <a:cubicBezTo>
                    <a:pt x="3948" y="4238"/>
                    <a:pt x="3788" y="4136"/>
                    <a:pt x="3651" y="4033"/>
                  </a:cubicBezTo>
                  <a:cubicBezTo>
                    <a:pt x="2179" y="2954"/>
                    <a:pt x="928" y="1572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25"/>
            <p:cNvSpPr/>
            <p:nvPr/>
          </p:nvSpPr>
          <p:spPr>
            <a:xfrm>
              <a:off x="-940048" y="2513526"/>
              <a:ext cx="3164291" cy="1452234"/>
            </a:xfrm>
            <a:custGeom>
              <a:avLst/>
              <a:gdLst/>
              <a:ahLst/>
              <a:cxnLst/>
              <a:rect l="l" t="t" r="r" b="b"/>
              <a:pathLst>
                <a:path w="20760" h="9528" extrusionOk="0">
                  <a:moveTo>
                    <a:pt x="1" y="1"/>
                  </a:moveTo>
                  <a:lnTo>
                    <a:pt x="1" y="1"/>
                  </a:lnTo>
                  <a:cubicBezTo>
                    <a:pt x="788" y="1639"/>
                    <a:pt x="2273" y="2809"/>
                    <a:pt x="3723" y="3904"/>
                  </a:cubicBezTo>
                  <a:cubicBezTo>
                    <a:pt x="2825" y="3734"/>
                    <a:pt x="1982" y="3288"/>
                    <a:pt x="1335" y="2644"/>
                  </a:cubicBezTo>
                  <a:lnTo>
                    <a:pt x="1335" y="2644"/>
                  </a:lnTo>
                  <a:cubicBezTo>
                    <a:pt x="1857" y="3310"/>
                    <a:pt x="2446" y="3922"/>
                    <a:pt x="3094" y="4466"/>
                  </a:cubicBezTo>
                  <a:cubicBezTo>
                    <a:pt x="3200" y="4553"/>
                    <a:pt x="3307" y="4642"/>
                    <a:pt x="3368" y="4764"/>
                  </a:cubicBezTo>
                  <a:cubicBezTo>
                    <a:pt x="3464" y="4953"/>
                    <a:pt x="3425" y="5178"/>
                    <a:pt x="3429" y="5390"/>
                  </a:cubicBezTo>
                  <a:cubicBezTo>
                    <a:pt x="3451" y="6403"/>
                    <a:pt x="4259" y="6544"/>
                    <a:pt x="4960" y="6942"/>
                  </a:cubicBezTo>
                  <a:cubicBezTo>
                    <a:pt x="5706" y="7365"/>
                    <a:pt x="5991" y="8316"/>
                    <a:pt x="6809" y="8718"/>
                  </a:cubicBezTo>
                  <a:cubicBezTo>
                    <a:pt x="6967" y="8796"/>
                    <a:pt x="7154" y="8847"/>
                    <a:pt x="7331" y="8847"/>
                  </a:cubicBezTo>
                  <a:cubicBezTo>
                    <a:pt x="7516" y="8847"/>
                    <a:pt x="7689" y="8791"/>
                    <a:pt x="7808" y="8650"/>
                  </a:cubicBezTo>
                  <a:cubicBezTo>
                    <a:pt x="7885" y="8560"/>
                    <a:pt x="7941" y="8433"/>
                    <a:pt x="8054" y="8407"/>
                  </a:cubicBezTo>
                  <a:cubicBezTo>
                    <a:pt x="8070" y="8404"/>
                    <a:pt x="8086" y="8402"/>
                    <a:pt x="8102" y="8402"/>
                  </a:cubicBezTo>
                  <a:cubicBezTo>
                    <a:pt x="8148" y="8402"/>
                    <a:pt x="8196" y="8416"/>
                    <a:pt x="8239" y="8433"/>
                  </a:cubicBezTo>
                  <a:cubicBezTo>
                    <a:pt x="8560" y="8561"/>
                    <a:pt x="8808" y="8821"/>
                    <a:pt x="9088" y="9024"/>
                  </a:cubicBezTo>
                  <a:cubicBezTo>
                    <a:pt x="9554" y="9363"/>
                    <a:pt x="10127" y="9528"/>
                    <a:pt x="10701" y="9528"/>
                  </a:cubicBezTo>
                  <a:cubicBezTo>
                    <a:pt x="11487" y="9528"/>
                    <a:pt x="12278" y="9220"/>
                    <a:pt x="12804" y="8634"/>
                  </a:cubicBezTo>
                  <a:cubicBezTo>
                    <a:pt x="12931" y="8491"/>
                    <a:pt x="13047" y="8335"/>
                    <a:pt x="13211" y="8237"/>
                  </a:cubicBezTo>
                  <a:cubicBezTo>
                    <a:pt x="13354" y="8152"/>
                    <a:pt x="13523" y="8123"/>
                    <a:pt x="13692" y="8123"/>
                  </a:cubicBezTo>
                  <a:cubicBezTo>
                    <a:pt x="13751" y="8123"/>
                    <a:pt x="13811" y="8127"/>
                    <a:pt x="13869" y="8133"/>
                  </a:cubicBezTo>
                  <a:cubicBezTo>
                    <a:pt x="14689" y="8221"/>
                    <a:pt x="15424" y="8760"/>
                    <a:pt x="16248" y="8760"/>
                  </a:cubicBezTo>
                  <a:cubicBezTo>
                    <a:pt x="16251" y="8760"/>
                    <a:pt x="16254" y="8760"/>
                    <a:pt x="16258" y="8760"/>
                  </a:cubicBezTo>
                  <a:cubicBezTo>
                    <a:pt x="16589" y="8759"/>
                    <a:pt x="16910" y="8670"/>
                    <a:pt x="17236" y="8619"/>
                  </a:cubicBezTo>
                  <a:cubicBezTo>
                    <a:pt x="17548" y="8570"/>
                    <a:pt x="17863" y="8555"/>
                    <a:pt x="18179" y="8555"/>
                  </a:cubicBezTo>
                  <a:cubicBezTo>
                    <a:pt x="18432" y="8555"/>
                    <a:pt x="18685" y="8565"/>
                    <a:pt x="18937" y="8574"/>
                  </a:cubicBezTo>
                  <a:cubicBezTo>
                    <a:pt x="19544" y="8596"/>
                    <a:pt x="20151" y="8619"/>
                    <a:pt x="20759" y="8642"/>
                  </a:cubicBezTo>
                  <a:cubicBezTo>
                    <a:pt x="19699" y="8213"/>
                    <a:pt x="18514" y="8281"/>
                    <a:pt x="17374" y="8189"/>
                  </a:cubicBezTo>
                  <a:cubicBezTo>
                    <a:pt x="16654" y="8128"/>
                    <a:pt x="15940" y="8002"/>
                    <a:pt x="15244" y="7809"/>
                  </a:cubicBezTo>
                  <a:lnTo>
                    <a:pt x="15244" y="7809"/>
                  </a:lnTo>
                  <a:cubicBezTo>
                    <a:pt x="15333" y="7810"/>
                    <a:pt x="15421" y="7811"/>
                    <a:pt x="15509" y="7811"/>
                  </a:cubicBezTo>
                  <a:cubicBezTo>
                    <a:pt x="16686" y="7811"/>
                    <a:pt x="17861" y="7703"/>
                    <a:pt x="19020" y="7492"/>
                  </a:cubicBezTo>
                  <a:lnTo>
                    <a:pt x="19020" y="7492"/>
                  </a:lnTo>
                  <a:cubicBezTo>
                    <a:pt x="18679" y="7507"/>
                    <a:pt x="18338" y="7515"/>
                    <a:pt x="17997" y="7515"/>
                  </a:cubicBezTo>
                  <a:cubicBezTo>
                    <a:pt x="16608" y="7515"/>
                    <a:pt x="15218" y="7391"/>
                    <a:pt x="13852" y="7145"/>
                  </a:cubicBezTo>
                  <a:cubicBezTo>
                    <a:pt x="14605" y="7138"/>
                    <a:pt x="15357" y="7132"/>
                    <a:pt x="16111" y="7125"/>
                  </a:cubicBezTo>
                  <a:cubicBezTo>
                    <a:pt x="15048" y="7058"/>
                    <a:pt x="13989" y="6926"/>
                    <a:pt x="12942" y="6730"/>
                  </a:cubicBezTo>
                  <a:cubicBezTo>
                    <a:pt x="12681" y="6681"/>
                    <a:pt x="12407" y="6621"/>
                    <a:pt x="12203" y="6450"/>
                  </a:cubicBezTo>
                  <a:cubicBezTo>
                    <a:pt x="11930" y="6223"/>
                    <a:pt x="11778" y="5801"/>
                    <a:pt x="11426" y="5764"/>
                  </a:cubicBezTo>
                  <a:cubicBezTo>
                    <a:pt x="11408" y="5762"/>
                    <a:pt x="11389" y="5761"/>
                    <a:pt x="11370" y="5761"/>
                  </a:cubicBezTo>
                  <a:cubicBezTo>
                    <a:pt x="11233" y="5761"/>
                    <a:pt x="11087" y="5808"/>
                    <a:pt x="10958" y="5808"/>
                  </a:cubicBezTo>
                  <a:cubicBezTo>
                    <a:pt x="10881" y="5808"/>
                    <a:pt x="10810" y="5791"/>
                    <a:pt x="10751" y="5737"/>
                  </a:cubicBezTo>
                  <a:cubicBezTo>
                    <a:pt x="10689" y="5677"/>
                    <a:pt x="10661" y="5590"/>
                    <a:pt x="10631" y="5510"/>
                  </a:cubicBezTo>
                  <a:cubicBezTo>
                    <a:pt x="10424" y="4979"/>
                    <a:pt x="9858" y="4626"/>
                    <a:pt x="9294" y="4626"/>
                  </a:cubicBezTo>
                  <a:cubicBezTo>
                    <a:pt x="9166" y="4626"/>
                    <a:pt x="9038" y="4644"/>
                    <a:pt x="8914" y="4682"/>
                  </a:cubicBezTo>
                  <a:cubicBezTo>
                    <a:pt x="8722" y="4743"/>
                    <a:pt x="8536" y="4846"/>
                    <a:pt x="8337" y="4846"/>
                  </a:cubicBezTo>
                  <a:cubicBezTo>
                    <a:pt x="8326" y="4846"/>
                    <a:pt x="8316" y="4846"/>
                    <a:pt x="8306" y="4845"/>
                  </a:cubicBezTo>
                  <a:cubicBezTo>
                    <a:pt x="8053" y="4835"/>
                    <a:pt x="7847" y="4656"/>
                    <a:pt x="7645" y="4505"/>
                  </a:cubicBezTo>
                  <a:cubicBezTo>
                    <a:pt x="7095" y="4094"/>
                    <a:pt x="6551" y="3631"/>
                    <a:pt x="5836" y="3585"/>
                  </a:cubicBezTo>
                  <a:cubicBezTo>
                    <a:pt x="5763" y="3580"/>
                    <a:pt x="5690" y="3579"/>
                    <a:pt x="5616" y="3579"/>
                  </a:cubicBezTo>
                  <a:cubicBezTo>
                    <a:pt x="5555" y="3579"/>
                    <a:pt x="5494" y="3580"/>
                    <a:pt x="5433" y="3580"/>
                  </a:cubicBezTo>
                  <a:cubicBezTo>
                    <a:pt x="5256" y="3580"/>
                    <a:pt x="5080" y="3573"/>
                    <a:pt x="4912" y="3524"/>
                  </a:cubicBezTo>
                  <a:cubicBezTo>
                    <a:pt x="4460" y="3391"/>
                    <a:pt x="4160" y="2986"/>
                    <a:pt x="3832" y="2651"/>
                  </a:cubicBezTo>
                  <a:cubicBezTo>
                    <a:pt x="3567" y="2380"/>
                    <a:pt x="3208" y="2133"/>
                    <a:pt x="2847" y="2133"/>
                  </a:cubicBezTo>
                  <a:cubicBezTo>
                    <a:pt x="2762" y="2133"/>
                    <a:pt x="2676" y="2147"/>
                    <a:pt x="2591" y="2177"/>
                  </a:cubicBezTo>
                  <a:cubicBezTo>
                    <a:pt x="2488" y="2215"/>
                    <a:pt x="2391" y="2278"/>
                    <a:pt x="2282" y="2292"/>
                  </a:cubicBezTo>
                  <a:cubicBezTo>
                    <a:pt x="2267" y="2294"/>
                    <a:pt x="2252" y="2295"/>
                    <a:pt x="2237" y="2295"/>
                  </a:cubicBezTo>
                  <a:cubicBezTo>
                    <a:pt x="2037" y="2295"/>
                    <a:pt x="1861" y="2137"/>
                    <a:pt x="1717" y="1989"/>
                  </a:cubicBezTo>
                  <a:cubicBezTo>
                    <a:pt x="1109" y="1358"/>
                    <a:pt x="537" y="695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25"/>
            <p:cNvSpPr/>
            <p:nvPr/>
          </p:nvSpPr>
          <p:spPr>
            <a:xfrm>
              <a:off x="2889993" y="2065573"/>
              <a:ext cx="3613633" cy="1475249"/>
            </a:xfrm>
            <a:custGeom>
              <a:avLst/>
              <a:gdLst/>
              <a:ahLst/>
              <a:cxnLst/>
              <a:rect l="l" t="t" r="r" b="b"/>
              <a:pathLst>
                <a:path w="23708" h="9679" extrusionOk="0">
                  <a:moveTo>
                    <a:pt x="3536" y="7484"/>
                  </a:moveTo>
                  <a:lnTo>
                    <a:pt x="3536" y="7484"/>
                  </a:lnTo>
                  <a:cubicBezTo>
                    <a:pt x="3534" y="7484"/>
                    <a:pt x="3533" y="7484"/>
                    <a:pt x="3532" y="7484"/>
                  </a:cubicBezTo>
                  <a:cubicBezTo>
                    <a:pt x="3533" y="7484"/>
                    <a:pt x="3534" y="7484"/>
                    <a:pt x="3536" y="7484"/>
                  </a:cubicBezTo>
                  <a:close/>
                  <a:moveTo>
                    <a:pt x="23708" y="0"/>
                  </a:moveTo>
                  <a:lnTo>
                    <a:pt x="23708" y="0"/>
                  </a:lnTo>
                  <a:cubicBezTo>
                    <a:pt x="23133" y="412"/>
                    <a:pt x="22511" y="841"/>
                    <a:pt x="21806" y="864"/>
                  </a:cubicBezTo>
                  <a:cubicBezTo>
                    <a:pt x="21773" y="865"/>
                    <a:pt x="21740" y="865"/>
                    <a:pt x="21706" y="865"/>
                  </a:cubicBezTo>
                  <a:cubicBezTo>
                    <a:pt x="21664" y="865"/>
                    <a:pt x="21621" y="865"/>
                    <a:pt x="21578" y="865"/>
                  </a:cubicBezTo>
                  <a:cubicBezTo>
                    <a:pt x="21382" y="865"/>
                    <a:pt x="21189" y="875"/>
                    <a:pt x="21037" y="989"/>
                  </a:cubicBezTo>
                  <a:cubicBezTo>
                    <a:pt x="20905" y="1088"/>
                    <a:pt x="20791" y="1266"/>
                    <a:pt x="20638" y="1266"/>
                  </a:cubicBezTo>
                  <a:cubicBezTo>
                    <a:pt x="20623" y="1266"/>
                    <a:pt x="20607" y="1264"/>
                    <a:pt x="20592" y="1261"/>
                  </a:cubicBezTo>
                  <a:cubicBezTo>
                    <a:pt x="20499" y="1239"/>
                    <a:pt x="20439" y="1156"/>
                    <a:pt x="20369" y="1091"/>
                  </a:cubicBezTo>
                  <a:cubicBezTo>
                    <a:pt x="20230" y="962"/>
                    <a:pt x="20054" y="911"/>
                    <a:pt x="19868" y="911"/>
                  </a:cubicBezTo>
                  <a:cubicBezTo>
                    <a:pt x="19619" y="911"/>
                    <a:pt x="19354" y="1002"/>
                    <a:pt x="19134" y="1127"/>
                  </a:cubicBezTo>
                  <a:cubicBezTo>
                    <a:pt x="18599" y="1432"/>
                    <a:pt x="18162" y="1902"/>
                    <a:pt x="17896" y="2456"/>
                  </a:cubicBezTo>
                  <a:cubicBezTo>
                    <a:pt x="17756" y="2752"/>
                    <a:pt x="17623" y="3108"/>
                    <a:pt x="17313" y="3214"/>
                  </a:cubicBezTo>
                  <a:cubicBezTo>
                    <a:pt x="17245" y="3237"/>
                    <a:pt x="17177" y="3245"/>
                    <a:pt x="17107" y="3245"/>
                  </a:cubicBezTo>
                  <a:cubicBezTo>
                    <a:pt x="16906" y="3245"/>
                    <a:pt x="16697" y="3175"/>
                    <a:pt x="16494" y="3175"/>
                  </a:cubicBezTo>
                  <a:cubicBezTo>
                    <a:pt x="16440" y="3175"/>
                    <a:pt x="16387" y="3180"/>
                    <a:pt x="16334" y="3192"/>
                  </a:cubicBezTo>
                  <a:cubicBezTo>
                    <a:pt x="15907" y="3293"/>
                    <a:pt x="15653" y="3855"/>
                    <a:pt x="15223" y="3855"/>
                  </a:cubicBezTo>
                  <a:cubicBezTo>
                    <a:pt x="15213" y="3855"/>
                    <a:pt x="15203" y="3855"/>
                    <a:pt x="15193" y="3854"/>
                  </a:cubicBezTo>
                  <a:cubicBezTo>
                    <a:pt x="14986" y="3841"/>
                    <a:pt x="14816" y="3696"/>
                    <a:pt x="14647" y="3580"/>
                  </a:cubicBezTo>
                  <a:cubicBezTo>
                    <a:pt x="14231" y="3299"/>
                    <a:pt x="13733" y="3174"/>
                    <a:pt x="13229" y="3174"/>
                  </a:cubicBezTo>
                  <a:cubicBezTo>
                    <a:pt x="12912" y="3174"/>
                    <a:pt x="12592" y="3223"/>
                    <a:pt x="12290" y="3315"/>
                  </a:cubicBezTo>
                  <a:cubicBezTo>
                    <a:pt x="11510" y="3555"/>
                    <a:pt x="10829" y="4049"/>
                    <a:pt x="10231" y="4603"/>
                  </a:cubicBezTo>
                  <a:cubicBezTo>
                    <a:pt x="9950" y="4863"/>
                    <a:pt x="9670" y="5147"/>
                    <a:pt x="9311" y="5276"/>
                  </a:cubicBezTo>
                  <a:cubicBezTo>
                    <a:pt x="9113" y="5347"/>
                    <a:pt x="8888" y="5375"/>
                    <a:pt x="8669" y="5375"/>
                  </a:cubicBezTo>
                  <a:cubicBezTo>
                    <a:pt x="8573" y="5375"/>
                    <a:pt x="8479" y="5370"/>
                    <a:pt x="8388" y="5360"/>
                  </a:cubicBezTo>
                  <a:cubicBezTo>
                    <a:pt x="8259" y="5347"/>
                    <a:pt x="8123" y="5322"/>
                    <a:pt x="7992" y="5322"/>
                  </a:cubicBezTo>
                  <a:cubicBezTo>
                    <a:pt x="7851" y="5322"/>
                    <a:pt x="7714" y="5352"/>
                    <a:pt x="7595" y="5460"/>
                  </a:cubicBezTo>
                  <a:cubicBezTo>
                    <a:pt x="7532" y="5517"/>
                    <a:pt x="7487" y="5588"/>
                    <a:pt x="7428" y="5646"/>
                  </a:cubicBezTo>
                  <a:cubicBezTo>
                    <a:pt x="7246" y="5816"/>
                    <a:pt x="6968" y="5817"/>
                    <a:pt x="6731" y="5889"/>
                  </a:cubicBezTo>
                  <a:cubicBezTo>
                    <a:pt x="6400" y="5987"/>
                    <a:pt x="6133" y="6224"/>
                    <a:pt x="5857" y="6432"/>
                  </a:cubicBezTo>
                  <a:cubicBezTo>
                    <a:pt x="5174" y="6946"/>
                    <a:pt x="4375" y="7309"/>
                    <a:pt x="3536" y="7484"/>
                  </a:cubicBezTo>
                  <a:lnTo>
                    <a:pt x="3536" y="7484"/>
                  </a:lnTo>
                  <a:cubicBezTo>
                    <a:pt x="3875" y="7414"/>
                    <a:pt x="4253" y="7478"/>
                    <a:pt x="4605" y="7406"/>
                  </a:cubicBezTo>
                  <a:cubicBezTo>
                    <a:pt x="4916" y="7342"/>
                    <a:pt x="5221" y="7323"/>
                    <a:pt x="5528" y="7254"/>
                  </a:cubicBezTo>
                  <a:cubicBezTo>
                    <a:pt x="6278" y="7084"/>
                    <a:pt x="7017" y="6870"/>
                    <a:pt x="7740" y="6606"/>
                  </a:cubicBezTo>
                  <a:lnTo>
                    <a:pt x="7740" y="6606"/>
                  </a:lnTo>
                  <a:cubicBezTo>
                    <a:pt x="6728" y="7265"/>
                    <a:pt x="5572" y="7662"/>
                    <a:pt x="4429" y="8054"/>
                  </a:cubicBezTo>
                  <a:cubicBezTo>
                    <a:pt x="5077" y="7920"/>
                    <a:pt x="5723" y="7775"/>
                    <a:pt x="6365" y="7618"/>
                  </a:cubicBezTo>
                  <a:cubicBezTo>
                    <a:pt x="6856" y="7499"/>
                    <a:pt x="7434" y="7250"/>
                    <a:pt x="7955" y="7250"/>
                  </a:cubicBezTo>
                  <a:cubicBezTo>
                    <a:pt x="7995" y="7250"/>
                    <a:pt x="8035" y="7252"/>
                    <a:pt x="8074" y="7255"/>
                  </a:cubicBezTo>
                  <a:cubicBezTo>
                    <a:pt x="7894" y="7524"/>
                    <a:pt x="7540" y="7609"/>
                    <a:pt x="7219" y="7644"/>
                  </a:cubicBezTo>
                  <a:cubicBezTo>
                    <a:pt x="6898" y="7679"/>
                    <a:pt x="6552" y="7694"/>
                    <a:pt x="6291" y="7882"/>
                  </a:cubicBezTo>
                  <a:cubicBezTo>
                    <a:pt x="6176" y="7964"/>
                    <a:pt x="6086" y="8076"/>
                    <a:pt x="5964" y="8147"/>
                  </a:cubicBezTo>
                  <a:cubicBezTo>
                    <a:pt x="5803" y="8243"/>
                    <a:pt x="5604" y="8256"/>
                    <a:pt x="5425" y="8311"/>
                  </a:cubicBezTo>
                  <a:cubicBezTo>
                    <a:pt x="5144" y="8395"/>
                    <a:pt x="4905" y="8584"/>
                    <a:pt x="4644" y="8720"/>
                  </a:cubicBezTo>
                  <a:cubicBezTo>
                    <a:pt x="4258" y="8922"/>
                    <a:pt x="3667" y="9037"/>
                    <a:pt x="3231" y="9054"/>
                  </a:cubicBezTo>
                  <a:cubicBezTo>
                    <a:pt x="2127" y="9099"/>
                    <a:pt x="1125" y="9339"/>
                    <a:pt x="0" y="9679"/>
                  </a:cubicBezTo>
                  <a:cubicBezTo>
                    <a:pt x="2740" y="9321"/>
                    <a:pt x="5173" y="8935"/>
                    <a:pt x="7621" y="8067"/>
                  </a:cubicBezTo>
                  <a:cubicBezTo>
                    <a:pt x="8360" y="7805"/>
                    <a:pt x="9093" y="7495"/>
                    <a:pt x="9875" y="7415"/>
                  </a:cubicBezTo>
                  <a:cubicBezTo>
                    <a:pt x="10049" y="7397"/>
                    <a:pt x="10223" y="7391"/>
                    <a:pt x="10398" y="7391"/>
                  </a:cubicBezTo>
                  <a:cubicBezTo>
                    <a:pt x="10759" y="7391"/>
                    <a:pt x="11120" y="7417"/>
                    <a:pt x="11483" y="7417"/>
                  </a:cubicBezTo>
                  <a:cubicBezTo>
                    <a:pt x="11566" y="7417"/>
                    <a:pt x="11650" y="7415"/>
                    <a:pt x="11733" y="7412"/>
                  </a:cubicBezTo>
                  <a:cubicBezTo>
                    <a:pt x="12352" y="7386"/>
                    <a:pt x="13006" y="7226"/>
                    <a:pt x="13430" y="6776"/>
                  </a:cubicBezTo>
                  <a:cubicBezTo>
                    <a:pt x="13563" y="6636"/>
                    <a:pt x="13679" y="6464"/>
                    <a:pt x="13861" y="6403"/>
                  </a:cubicBezTo>
                  <a:cubicBezTo>
                    <a:pt x="13922" y="6382"/>
                    <a:pt x="13985" y="6375"/>
                    <a:pt x="14049" y="6375"/>
                  </a:cubicBezTo>
                  <a:cubicBezTo>
                    <a:pt x="14115" y="6375"/>
                    <a:pt x="14182" y="6382"/>
                    <a:pt x="14247" y="6390"/>
                  </a:cubicBezTo>
                  <a:cubicBezTo>
                    <a:pt x="14398" y="6406"/>
                    <a:pt x="14555" y="6417"/>
                    <a:pt x="14712" y="6417"/>
                  </a:cubicBezTo>
                  <a:cubicBezTo>
                    <a:pt x="15178" y="6417"/>
                    <a:pt x="15642" y="6318"/>
                    <a:pt x="15911" y="5958"/>
                  </a:cubicBezTo>
                  <a:cubicBezTo>
                    <a:pt x="15985" y="5858"/>
                    <a:pt x="16042" y="5740"/>
                    <a:pt x="16131" y="5650"/>
                  </a:cubicBezTo>
                  <a:cubicBezTo>
                    <a:pt x="16258" y="5526"/>
                    <a:pt x="16436" y="5469"/>
                    <a:pt x="16605" y="5415"/>
                  </a:cubicBezTo>
                  <a:cubicBezTo>
                    <a:pt x="17819" y="5025"/>
                    <a:pt x="18977" y="4458"/>
                    <a:pt x="20030" y="3736"/>
                  </a:cubicBezTo>
                  <a:lnTo>
                    <a:pt x="20030" y="3736"/>
                  </a:lnTo>
                  <a:cubicBezTo>
                    <a:pt x="18936" y="4307"/>
                    <a:pt x="14661" y="6061"/>
                    <a:pt x="12744" y="6163"/>
                  </a:cubicBezTo>
                  <a:cubicBezTo>
                    <a:pt x="15455" y="5549"/>
                    <a:pt x="18415" y="4015"/>
                    <a:pt x="19227" y="3421"/>
                  </a:cubicBezTo>
                  <a:cubicBezTo>
                    <a:pt x="19709" y="3068"/>
                    <a:pt x="20384" y="2817"/>
                    <a:pt x="20767" y="2358"/>
                  </a:cubicBezTo>
                  <a:cubicBezTo>
                    <a:pt x="21148" y="1901"/>
                    <a:pt x="21493" y="1371"/>
                    <a:pt x="22003" y="1044"/>
                  </a:cubicBezTo>
                  <a:cubicBezTo>
                    <a:pt x="22265" y="877"/>
                    <a:pt x="22561" y="835"/>
                    <a:pt x="22824" y="680"/>
                  </a:cubicBezTo>
                  <a:cubicBezTo>
                    <a:pt x="23147" y="495"/>
                    <a:pt x="23442" y="263"/>
                    <a:pt x="23708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25"/>
            <p:cNvSpPr/>
            <p:nvPr/>
          </p:nvSpPr>
          <p:spPr>
            <a:xfrm>
              <a:off x="2680395" y="2863483"/>
              <a:ext cx="1234165" cy="392627"/>
            </a:xfrm>
            <a:custGeom>
              <a:avLst/>
              <a:gdLst/>
              <a:ahLst/>
              <a:cxnLst/>
              <a:rect l="l" t="t" r="r" b="b"/>
              <a:pathLst>
                <a:path w="8097" h="2576" extrusionOk="0">
                  <a:moveTo>
                    <a:pt x="6808" y="1"/>
                  </a:moveTo>
                  <a:cubicBezTo>
                    <a:pt x="6376" y="321"/>
                    <a:pt x="5613" y="445"/>
                    <a:pt x="5130" y="689"/>
                  </a:cubicBezTo>
                  <a:cubicBezTo>
                    <a:pt x="4671" y="921"/>
                    <a:pt x="4572" y="1139"/>
                    <a:pt x="4046" y="1201"/>
                  </a:cubicBezTo>
                  <a:cubicBezTo>
                    <a:pt x="3852" y="1223"/>
                    <a:pt x="3425" y="1262"/>
                    <a:pt x="3258" y="1364"/>
                  </a:cubicBezTo>
                  <a:cubicBezTo>
                    <a:pt x="3068" y="1479"/>
                    <a:pt x="2944" y="1721"/>
                    <a:pt x="2724" y="1743"/>
                  </a:cubicBezTo>
                  <a:cubicBezTo>
                    <a:pt x="2710" y="1745"/>
                    <a:pt x="2695" y="1746"/>
                    <a:pt x="2681" y="1746"/>
                  </a:cubicBezTo>
                  <a:cubicBezTo>
                    <a:pt x="2641" y="1746"/>
                    <a:pt x="2600" y="1740"/>
                    <a:pt x="2560" y="1740"/>
                  </a:cubicBezTo>
                  <a:cubicBezTo>
                    <a:pt x="2556" y="1740"/>
                    <a:pt x="2553" y="1740"/>
                    <a:pt x="2549" y="1740"/>
                  </a:cubicBezTo>
                  <a:cubicBezTo>
                    <a:pt x="2372" y="1743"/>
                    <a:pt x="2220" y="1858"/>
                    <a:pt x="2080" y="1967"/>
                  </a:cubicBezTo>
                  <a:cubicBezTo>
                    <a:pt x="1777" y="2205"/>
                    <a:pt x="1581" y="2199"/>
                    <a:pt x="1222" y="2315"/>
                  </a:cubicBezTo>
                  <a:cubicBezTo>
                    <a:pt x="826" y="2445"/>
                    <a:pt x="409" y="2497"/>
                    <a:pt x="1" y="2575"/>
                  </a:cubicBezTo>
                  <a:cubicBezTo>
                    <a:pt x="2879" y="2336"/>
                    <a:pt x="5695" y="1779"/>
                    <a:pt x="8097" y="519"/>
                  </a:cubicBezTo>
                  <a:lnTo>
                    <a:pt x="8097" y="519"/>
                  </a:lnTo>
                  <a:cubicBezTo>
                    <a:pt x="7548" y="599"/>
                    <a:pt x="7138" y="863"/>
                    <a:pt x="6563" y="975"/>
                  </a:cubicBezTo>
                  <a:cubicBezTo>
                    <a:pt x="6546" y="979"/>
                    <a:pt x="6526" y="980"/>
                    <a:pt x="6502" y="980"/>
                  </a:cubicBezTo>
                  <a:cubicBezTo>
                    <a:pt x="6338" y="980"/>
                    <a:pt x="6030" y="904"/>
                    <a:pt x="5865" y="904"/>
                  </a:cubicBezTo>
                  <a:cubicBezTo>
                    <a:pt x="5841" y="904"/>
                    <a:pt x="5821" y="906"/>
                    <a:pt x="5804" y="910"/>
                  </a:cubicBezTo>
                  <a:cubicBezTo>
                    <a:pt x="5594" y="956"/>
                    <a:pt x="5420" y="1095"/>
                    <a:pt x="5233" y="1199"/>
                  </a:cubicBezTo>
                  <a:cubicBezTo>
                    <a:pt x="4965" y="1349"/>
                    <a:pt x="4655" y="1428"/>
                    <a:pt x="4345" y="1428"/>
                  </a:cubicBezTo>
                  <a:cubicBezTo>
                    <a:pt x="4258" y="1428"/>
                    <a:pt x="4171" y="1422"/>
                    <a:pt x="4084" y="1409"/>
                  </a:cubicBezTo>
                  <a:cubicBezTo>
                    <a:pt x="5021" y="1125"/>
                    <a:pt x="5985" y="615"/>
                    <a:pt x="6808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25"/>
            <p:cNvSpPr/>
            <p:nvPr/>
          </p:nvSpPr>
          <p:spPr>
            <a:xfrm>
              <a:off x="-425782" y="2722037"/>
              <a:ext cx="9938404" cy="2283214"/>
            </a:xfrm>
            <a:custGeom>
              <a:avLst/>
              <a:gdLst/>
              <a:ahLst/>
              <a:cxnLst/>
              <a:rect l="l" t="t" r="r" b="b"/>
              <a:pathLst>
                <a:path w="65203" h="14980" extrusionOk="0">
                  <a:moveTo>
                    <a:pt x="59048" y="0"/>
                  </a:moveTo>
                  <a:cubicBezTo>
                    <a:pt x="58560" y="0"/>
                    <a:pt x="58096" y="228"/>
                    <a:pt x="57658" y="457"/>
                  </a:cubicBezTo>
                  <a:cubicBezTo>
                    <a:pt x="57631" y="471"/>
                    <a:pt x="57602" y="489"/>
                    <a:pt x="57572" y="503"/>
                  </a:cubicBezTo>
                  <a:cubicBezTo>
                    <a:pt x="57545" y="519"/>
                    <a:pt x="57514" y="535"/>
                    <a:pt x="57485" y="551"/>
                  </a:cubicBezTo>
                  <a:cubicBezTo>
                    <a:pt x="57188" y="715"/>
                    <a:pt x="56833" y="924"/>
                    <a:pt x="56441" y="1168"/>
                  </a:cubicBezTo>
                  <a:cubicBezTo>
                    <a:pt x="56402" y="1193"/>
                    <a:pt x="56361" y="1218"/>
                    <a:pt x="56322" y="1244"/>
                  </a:cubicBezTo>
                  <a:cubicBezTo>
                    <a:pt x="56200" y="1318"/>
                    <a:pt x="56077" y="1396"/>
                    <a:pt x="55952" y="1477"/>
                  </a:cubicBezTo>
                  <a:cubicBezTo>
                    <a:pt x="55891" y="1517"/>
                    <a:pt x="55828" y="1557"/>
                    <a:pt x="55766" y="1597"/>
                  </a:cubicBezTo>
                  <a:cubicBezTo>
                    <a:pt x="55702" y="1637"/>
                    <a:pt x="55641" y="1679"/>
                    <a:pt x="55576" y="1720"/>
                  </a:cubicBezTo>
                  <a:cubicBezTo>
                    <a:pt x="55519" y="1756"/>
                    <a:pt x="55462" y="1795"/>
                    <a:pt x="55407" y="1832"/>
                  </a:cubicBezTo>
                  <a:cubicBezTo>
                    <a:pt x="55309" y="1894"/>
                    <a:pt x="55208" y="1960"/>
                    <a:pt x="55110" y="2028"/>
                  </a:cubicBezTo>
                  <a:cubicBezTo>
                    <a:pt x="55022" y="2086"/>
                    <a:pt x="54932" y="2141"/>
                    <a:pt x="54844" y="2202"/>
                  </a:cubicBezTo>
                  <a:cubicBezTo>
                    <a:pt x="54623" y="2349"/>
                    <a:pt x="54398" y="2500"/>
                    <a:pt x="54169" y="2654"/>
                  </a:cubicBezTo>
                  <a:cubicBezTo>
                    <a:pt x="54054" y="2732"/>
                    <a:pt x="53936" y="2809"/>
                    <a:pt x="53819" y="2889"/>
                  </a:cubicBezTo>
                  <a:lnTo>
                    <a:pt x="53732" y="2950"/>
                  </a:lnTo>
                  <a:cubicBezTo>
                    <a:pt x="53626" y="3020"/>
                    <a:pt x="53519" y="3092"/>
                    <a:pt x="53413" y="3163"/>
                  </a:cubicBezTo>
                  <a:cubicBezTo>
                    <a:pt x="53296" y="3243"/>
                    <a:pt x="53178" y="3323"/>
                    <a:pt x="53059" y="3404"/>
                  </a:cubicBezTo>
                  <a:cubicBezTo>
                    <a:pt x="52162" y="4019"/>
                    <a:pt x="51248" y="4649"/>
                    <a:pt x="50413" y="5223"/>
                  </a:cubicBezTo>
                  <a:cubicBezTo>
                    <a:pt x="50317" y="5288"/>
                    <a:pt x="50220" y="5353"/>
                    <a:pt x="50126" y="5419"/>
                  </a:cubicBezTo>
                  <a:cubicBezTo>
                    <a:pt x="49885" y="5581"/>
                    <a:pt x="49651" y="5741"/>
                    <a:pt x="49427" y="5892"/>
                  </a:cubicBezTo>
                  <a:cubicBezTo>
                    <a:pt x="49424" y="5893"/>
                    <a:pt x="49422" y="5893"/>
                    <a:pt x="49420" y="5895"/>
                  </a:cubicBezTo>
                  <a:lnTo>
                    <a:pt x="49420" y="5898"/>
                  </a:lnTo>
                  <a:cubicBezTo>
                    <a:pt x="49392" y="5915"/>
                    <a:pt x="49363" y="5934"/>
                    <a:pt x="49337" y="5953"/>
                  </a:cubicBezTo>
                  <a:cubicBezTo>
                    <a:pt x="49315" y="5968"/>
                    <a:pt x="49294" y="5981"/>
                    <a:pt x="49273" y="5995"/>
                  </a:cubicBezTo>
                  <a:cubicBezTo>
                    <a:pt x="49262" y="6002"/>
                    <a:pt x="49250" y="6011"/>
                    <a:pt x="49239" y="6018"/>
                  </a:cubicBezTo>
                  <a:cubicBezTo>
                    <a:pt x="49218" y="6033"/>
                    <a:pt x="49201" y="6046"/>
                    <a:pt x="49180" y="6059"/>
                  </a:cubicBezTo>
                  <a:cubicBezTo>
                    <a:pt x="49159" y="6072"/>
                    <a:pt x="49138" y="6087"/>
                    <a:pt x="49119" y="6098"/>
                  </a:cubicBezTo>
                  <a:lnTo>
                    <a:pt x="49119" y="6101"/>
                  </a:lnTo>
                  <a:cubicBezTo>
                    <a:pt x="49114" y="6104"/>
                    <a:pt x="49106" y="6108"/>
                    <a:pt x="49101" y="6111"/>
                  </a:cubicBezTo>
                  <a:cubicBezTo>
                    <a:pt x="49073" y="6132"/>
                    <a:pt x="49044" y="6149"/>
                    <a:pt x="49018" y="6168"/>
                  </a:cubicBezTo>
                  <a:lnTo>
                    <a:pt x="49018" y="6169"/>
                  </a:lnTo>
                  <a:cubicBezTo>
                    <a:pt x="48979" y="6196"/>
                    <a:pt x="48939" y="6220"/>
                    <a:pt x="48903" y="6246"/>
                  </a:cubicBezTo>
                  <a:cubicBezTo>
                    <a:pt x="48870" y="6270"/>
                    <a:pt x="48836" y="6290"/>
                    <a:pt x="48804" y="6312"/>
                  </a:cubicBezTo>
                  <a:cubicBezTo>
                    <a:pt x="48735" y="6358"/>
                    <a:pt x="48666" y="6403"/>
                    <a:pt x="48600" y="6447"/>
                  </a:cubicBezTo>
                  <a:cubicBezTo>
                    <a:pt x="48553" y="6479"/>
                    <a:pt x="48507" y="6509"/>
                    <a:pt x="48462" y="6538"/>
                  </a:cubicBezTo>
                  <a:cubicBezTo>
                    <a:pt x="48148" y="6743"/>
                    <a:pt x="47871" y="6919"/>
                    <a:pt x="47641" y="7060"/>
                  </a:cubicBezTo>
                  <a:cubicBezTo>
                    <a:pt x="47583" y="7092"/>
                    <a:pt x="47531" y="7125"/>
                    <a:pt x="47480" y="7154"/>
                  </a:cubicBezTo>
                  <a:cubicBezTo>
                    <a:pt x="47342" y="7234"/>
                    <a:pt x="47226" y="7296"/>
                    <a:pt x="47134" y="7338"/>
                  </a:cubicBezTo>
                  <a:cubicBezTo>
                    <a:pt x="47117" y="7347"/>
                    <a:pt x="47098" y="7354"/>
                    <a:pt x="47082" y="7362"/>
                  </a:cubicBezTo>
                  <a:cubicBezTo>
                    <a:pt x="47023" y="7388"/>
                    <a:pt x="46975" y="7401"/>
                    <a:pt x="46946" y="7402"/>
                  </a:cubicBezTo>
                  <a:cubicBezTo>
                    <a:pt x="46933" y="7403"/>
                    <a:pt x="46918" y="7403"/>
                    <a:pt x="46902" y="7403"/>
                  </a:cubicBezTo>
                  <a:cubicBezTo>
                    <a:pt x="46886" y="7403"/>
                    <a:pt x="46870" y="7403"/>
                    <a:pt x="46854" y="7402"/>
                  </a:cubicBezTo>
                  <a:cubicBezTo>
                    <a:pt x="46420" y="7394"/>
                    <a:pt x="45637" y="7221"/>
                    <a:pt x="44860" y="6916"/>
                  </a:cubicBezTo>
                  <a:cubicBezTo>
                    <a:pt x="44854" y="6916"/>
                    <a:pt x="44852" y="6914"/>
                    <a:pt x="44847" y="6911"/>
                  </a:cubicBezTo>
                  <a:cubicBezTo>
                    <a:pt x="44814" y="6900"/>
                    <a:pt x="44779" y="6885"/>
                    <a:pt x="44744" y="6871"/>
                  </a:cubicBezTo>
                  <a:cubicBezTo>
                    <a:pt x="44715" y="6859"/>
                    <a:pt x="44685" y="6846"/>
                    <a:pt x="44656" y="6834"/>
                  </a:cubicBezTo>
                  <a:lnTo>
                    <a:pt x="44579" y="6801"/>
                  </a:lnTo>
                  <a:lnTo>
                    <a:pt x="44448" y="6742"/>
                  </a:lnTo>
                  <a:cubicBezTo>
                    <a:pt x="44439" y="6737"/>
                    <a:pt x="44432" y="6734"/>
                    <a:pt x="44425" y="6730"/>
                  </a:cubicBezTo>
                  <a:cubicBezTo>
                    <a:pt x="44131" y="6595"/>
                    <a:pt x="43850" y="6438"/>
                    <a:pt x="43598" y="6265"/>
                  </a:cubicBezTo>
                  <a:cubicBezTo>
                    <a:pt x="42691" y="5641"/>
                    <a:pt x="40980" y="4668"/>
                    <a:pt x="40341" y="4518"/>
                  </a:cubicBezTo>
                  <a:cubicBezTo>
                    <a:pt x="40292" y="4505"/>
                    <a:pt x="40247" y="4498"/>
                    <a:pt x="40210" y="4498"/>
                  </a:cubicBezTo>
                  <a:cubicBezTo>
                    <a:pt x="40210" y="4498"/>
                    <a:pt x="40209" y="4498"/>
                    <a:pt x="40208" y="4498"/>
                  </a:cubicBezTo>
                  <a:cubicBezTo>
                    <a:pt x="40149" y="4498"/>
                    <a:pt x="40006" y="4552"/>
                    <a:pt x="39804" y="4649"/>
                  </a:cubicBezTo>
                  <a:cubicBezTo>
                    <a:pt x="39784" y="4658"/>
                    <a:pt x="39763" y="4666"/>
                    <a:pt x="39743" y="4678"/>
                  </a:cubicBezTo>
                  <a:cubicBezTo>
                    <a:pt x="39717" y="4688"/>
                    <a:pt x="39689" y="4703"/>
                    <a:pt x="39660" y="4717"/>
                  </a:cubicBezTo>
                  <a:cubicBezTo>
                    <a:pt x="39596" y="4751"/>
                    <a:pt x="39529" y="4784"/>
                    <a:pt x="39457" y="4820"/>
                  </a:cubicBezTo>
                  <a:cubicBezTo>
                    <a:pt x="39355" y="4871"/>
                    <a:pt x="39245" y="4929"/>
                    <a:pt x="39129" y="4993"/>
                  </a:cubicBezTo>
                  <a:cubicBezTo>
                    <a:pt x="39052" y="5034"/>
                    <a:pt x="38973" y="5077"/>
                    <a:pt x="38892" y="5121"/>
                  </a:cubicBezTo>
                  <a:cubicBezTo>
                    <a:pt x="38857" y="5138"/>
                    <a:pt x="38825" y="5157"/>
                    <a:pt x="38790" y="5176"/>
                  </a:cubicBezTo>
                  <a:cubicBezTo>
                    <a:pt x="38760" y="5194"/>
                    <a:pt x="38726" y="5211"/>
                    <a:pt x="38694" y="5230"/>
                  </a:cubicBezTo>
                  <a:cubicBezTo>
                    <a:pt x="38668" y="5241"/>
                    <a:pt x="38644" y="5256"/>
                    <a:pt x="38617" y="5270"/>
                  </a:cubicBezTo>
                  <a:cubicBezTo>
                    <a:pt x="38571" y="5297"/>
                    <a:pt x="38523" y="5324"/>
                    <a:pt x="38475" y="5350"/>
                  </a:cubicBezTo>
                  <a:cubicBezTo>
                    <a:pt x="37604" y="5835"/>
                    <a:pt x="36536" y="6457"/>
                    <a:pt x="35582" y="7009"/>
                  </a:cubicBezTo>
                  <a:cubicBezTo>
                    <a:pt x="35546" y="7032"/>
                    <a:pt x="35507" y="7054"/>
                    <a:pt x="35471" y="7074"/>
                  </a:cubicBezTo>
                  <a:cubicBezTo>
                    <a:pt x="35064" y="7309"/>
                    <a:pt x="34681" y="7532"/>
                    <a:pt x="34345" y="7723"/>
                  </a:cubicBezTo>
                  <a:cubicBezTo>
                    <a:pt x="34307" y="7746"/>
                    <a:pt x="34267" y="7768"/>
                    <a:pt x="34230" y="7789"/>
                  </a:cubicBezTo>
                  <a:cubicBezTo>
                    <a:pt x="34222" y="7794"/>
                    <a:pt x="34210" y="7802"/>
                    <a:pt x="34201" y="7805"/>
                  </a:cubicBezTo>
                  <a:cubicBezTo>
                    <a:pt x="34149" y="7836"/>
                    <a:pt x="34098" y="7863"/>
                    <a:pt x="34049" y="7892"/>
                  </a:cubicBezTo>
                  <a:cubicBezTo>
                    <a:pt x="33650" y="8117"/>
                    <a:pt x="33349" y="8284"/>
                    <a:pt x="33198" y="8353"/>
                  </a:cubicBezTo>
                  <a:cubicBezTo>
                    <a:pt x="33146" y="8377"/>
                    <a:pt x="33111" y="8390"/>
                    <a:pt x="33096" y="8390"/>
                  </a:cubicBezTo>
                  <a:cubicBezTo>
                    <a:pt x="32572" y="8381"/>
                    <a:pt x="31034" y="7468"/>
                    <a:pt x="30028" y="6866"/>
                  </a:cubicBezTo>
                  <a:cubicBezTo>
                    <a:pt x="29232" y="6392"/>
                    <a:pt x="28404" y="5760"/>
                    <a:pt x="27941" y="5626"/>
                  </a:cubicBezTo>
                  <a:cubicBezTo>
                    <a:pt x="27883" y="5610"/>
                    <a:pt x="27831" y="5600"/>
                    <a:pt x="27784" y="5600"/>
                  </a:cubicBezTo>
                  <a:cubicBezTo>
                    <a:pt x="27373" y="5600"/>
                    <a:pt x="23699" y="7822"/>
                    <a:pt x="21881" y="8727"/>
                  </a:cubicBezTo>
                  <a:cubicBezTo>
                    <a:pt x="21826" y="8754"/>
                    <a:pt x="21771" y="8782"/>
                    <a:pt x="21714" y="8807"/>
                  </a:cubicBezTo>
                  <a:cubicBezTo>
                    <a:pt x="21706" y="8812"/>
                    <a:pt x="21695" y="8818"/>
                    <a:pt x="21685" y="8821"/>
                  </a:cubicBezTo>
                  <a:cubicBezTo>
                    <a:pt x="21634" y="8846"/>
                    <a:pt x="21587" y="8867"/>
                    <a:pt x="21536" y="8889"/>
                  </a:cubicBezTo>
                  <a:cubicBezTo>
                    <a:pt x="21515" y="8898"/>
                    <a:pt x="21494" y="8907"/>
                    <a:pt x="21473" y="8915"/>
                  </a:cubicBezTo>
                  <a:cubicBezTo>
                    <a:pt x="21441" y="8933"/>
                    <a:pt x="21405" y="8947"/>
                    <a:pt x="21370" y="8962"/>
                  </a:cubicBezTo>
                  <a:cubicBezTo>
                    <a:pt x="21335" y="8974"/>
                    <a:pt x="21300" y="8988"/>
                    <a:pt x="21267" y="9003"/>
                  </a:cubicBezTo>
                  <a:cubicBezTo>
                    <a:pt x="21116" y="9065"/>
                    <a:pt x="20958" y="9126"/>
                    <a:pt x="20797" y="9188"/>
                  </a:cubicBezTo>
                  <a:cubicBezTo>
                    <a:pt x="20727" y="9216"/>
                    <a:pt x="20659" y="9241"/>
                    <a:pt x="20587" y="9267"/>
                  </a:cubicBezTo>
                  <a:cubicBezTo>
                    <a:pt x="20516" y="9292"/>
                    <a:pt x="20449" y="9318"/>
                    <a:pt x="20378" y="9342"/>
                  </a:cubicBezTo>
                  <a:cubicBezTo>
                    <a:pt x="20245" y="9390"/>
                    <a:pt x="20110" y="9438"/>
                    <a:pt x="19975" y="9485"/>
                  </a:cubicBezTo>
                  <a:cubicBezTo>
                    <a:pt x="19970" y="9486"/>
                    <a:pt x="19962" y="9489"/>
                    <a:pt x="19947" y="9493"/>
                  </a:cubicBezTo>
                  <a:cubicBezTo>
                    <a:pt x="19365" y="9689"/>
                    <a:pt x="18816" y="9852"/>
                    <a:pt x="18473" y="9935"/>
                  </a:cubicBezTo>
                  <a:cubicBezTo>
                    <a:pt x="18320" y="9971"/>
                    <a:pt x="18207" y="9993"/>
                    <a:pt x="18152" y="9993"/>
                  </a:cubicBezTo>
                  <a:cubicBezTo>
                    <a:pt x="18150" y="9993"/>
                    <a:pt x="18148" y="9993"/>
                    <a:pt x="18146" y="9993"/>
                  </a:cubicBezTo>
                  <a:cubicBezTo>
                    <a:pt x="17837" y="9987"/>
                    <a:pt x="16373" y="9554"/>
                    <a:pt x="15746" y="9116"/>
                  </a:cubicBezTo>
                  <a:cubicBezTo>
                    <a:pt x="15531" y="8965"/>
                    <a:pt x="15214" y="8804"/>
                    <a:pt x="14986" y="8716"/>
                  </a:cubicBezTo>
                  <a:cubicBezTo>
                    <a:pt x="14888" y="8679"/>
                    <a:pt x="14806" y="8657"/>
                    <a:pt x="14756" y="8653"/>
                  </a:cubicBezTo>
                  <a:cubicBezTo>
                    <a:pt x="14754" y="8652"/>
                    <a:pt x="14752" y="8652"/>
                    <a:pt x="14750" y="8652"/>
                  </a:cubicBezTo>
                  <a:cubicBezTo>
                    <a:pt x="14576" y="8652"/>
                    <a:pt x="14153" y="9000"/>
                    <a:pt x="13871" y="9181"/>
                  </a:cubicBezTo>
                  <a:cubicBezTo>
                    <a:pt x="13476" y="9437"/>
                    <a:pt x="12827" y="9848"/>
                    <a:pt x="12827" y="9848"/>
                  </a:cubicBezTo>
                  <a:cubicBezTo>
                    <a:pt x="12827" y="9848"/>
                    <a:pt x="11397" y="9016"/>
                    <a:pt x="10777" y="8549"/>
                  </a:cubicBezTo>
                  <a:cubicBezTo>
                    <a:pt x="10746" y="8528"/>
                    <a:pt x="10714" y="8502"/>
                    <a:pt x="10684" y="8478"/>
                  </a:cubicBezTo>
                  <a:cubicBezTo>
                    <a:pt x="10655" y="8457"/>
                    <a:pt x="10624" y="8432"/>
                    <a:pt x="10591" y="8406"/>
                  </a:cubicBezTo>
                  <a:cubicBezTo>
                    <a:pt x="10525" y="8353"/>
                    <a:pt x="10456" y="8297"/>
                    <a:pt x="10380" y="8237"/>
                  </a:cubicBezTo>
                  <a:cubicBezTo>
                    <a:pt x="10351" y="8214"/>
                    <a:pt x="10322" y="8189"/>
                    <a:pt x="10292" y="8165"/>
                  </a:cubicBezTo>
                  <a:cubicBezTo>
                    <a:pt x="10268" y="8144"/>
                    <a:pt x="10239" y="8123"/>
                    <a:pt x="10213" y="8099"/>
                  </a:cubicBezTo>
                  <a:cubicBezTo>
                    <a:pt x="10154" y="8050"/>
                    <a:pt x="10093" y="7999"/>
                    <a:pt x="10029" y="7947"/>
                  </a:cubicBezTo>
                  <a:cubicBezTo>
                    <a:pt x="9611" y="7597"/>
                    <a:pt x="9130" y="7180"/>
                    <a:pt x="8674" y="6792"/>
                  </a:cubicBezTo>
                  <a:cubicBezTo>
                    <a:pt x="8575" y="6705"/>
                    <a:pt x="8475" y="6620"/>
                    <a:pt x="8376" y="6538"/>
                  </a:cubicBezTo>
                  <a:cubicBezTo>
                    <a:pt x="8301" y="6474"/>
                    <a:pt x="8224" y="6410"/>
                    <a:pt x="8151" y="6349"/>
                  </a:cubicBezTo>
                  <a:cubicBezTo>
                    <a:pt x="8076" y="6286"/>
                    <a:pt x="8002" y="6225"/>
                    <a:pt x="7929" y="6164"/>
                  </a:cubicBezTo>
                  <a:cubicBezTo>
                    <a:pt x="7771" y="6036"/>
                    <a:pt x="7625" y="5921"/>
                    <a:pt x="7498" y="5822"/>
                  </a:cubicBezTo>
                  <a:cubicBezTo>
                    <a:pt x="7466" y="5798"/>
                    <a:pt x="7435" y="5774"/>
                    <a:pt x="7406" y="5754"/>
                  </a:cubicBezTo>
                  <a:cubicBezTo>
                    <a:pt x="7374" y="5732"/>
                    <a:pt x="7345" y="5711"/>
                    <a:pt x="7319" y="5690"/>
                  </a:cubicBezTo>
                  <a:cubicBezTo>
                    <a:pt x="7278" y="5661"/>
                    <a:pt x="7242" y="5636"/>
                    <a:pt x="7207" y="5615"/>
                  </a:cubicBezTo>
                  <a:cubicBezTo>
                    <a:pt x="7196" y="5607"/>
                    <a:pt x="7184" y="5600"/>
                    <a:pt x="7174" y="5593"/>
                  </a:cubicBezTo>
                  <a:cubicBezTo>
                    <a:pt x="7152" y="5578"/>
                    <a:pt x="7132" y="5565"/>
                    <a:pt x="7111" y="5557"/>
                  </a:cubicBezTo>
                  <a:cubicBezTo>
                    <a:pt x="7055" y="5523"/>
                    <a:pt x="7011" y="5506"/>
                    <a:pt x="6985" y="5506"/>
                  </a:cubicBezTo>
                  <a:cubicBezTo>
                    <a:pt x="6985" y="5506"/>
                    <a:pt x="6984" y="5506"/>
                    <a:pt x="6984" y="5506"/>
                  </a:cubicBezTo>
                  <a:cubicBezTo>
                    <a:pt x="6667" y="5506"/>
                    <a:pt x="4233" y="7481"/>
                    <a:pt x="4146" y="7489"/>
                  </a:cubicBezTo>
                  <a:cubicBezTo>
                    <a:pt x="4129" y="7489"/>
                    <a:pt x="4034" y="7420"/>
                    <a:pt x="3879" y="7295"/>
                  </a:cubicBezTo>
                  <a:cubicBezTo>
                    <a:pt x="3853" y="7274"/>
                    <a:pt x="3824" y="7251"/>
                    <a:pt x="3795" y="7228"/>
                  </a:cubicBezTo>
                  <a:cubicBezTo>
                    <a:pt x="3700" y="7154"/>
                    <a:pt x="3583" y="7055"/>
                    <a:pt x="3443" y="6940"/>
                  </a:cubicBezTo>
                  <a:cubicBezTo>
                    <a:pt x="3420" y="6923"/>
                    <a:pt x="3395" y="6901"/>
                    <a:pt x="3371" y="6881"/>
                  </a:cubicBezTo>
                  <a:cubicBezTo>
                    <a:pt x="3350" y="6865"/>
                    <a:pt x="3323" y="6842"/>
                    <a:pt x="3289" y="6814"/>
                  </a:cubicBezTo>
                  <a:cubicBezTo>
                    <a:pt x="3233" y="6766"/>
                    <a:pt x="3170" y="6718"/>
                    <a:pt x="3108" y="6663"/>
                  </a:cubicBezTo>
                  <a:cubicBezTo>
                    <a:pt x="2890" y="6486"/>
                    <a:pt x="2640" y="6278"/>
                    <a:pt x="2369" y="6058"/>
                  </a:cubicBezTo>
                  <a:cubicBezTo>
                    <a:pt x="2312" y="6010"/>
                    <a:pt x="2254" y="5965"/>
                    <a:pt x="2196" y="5915"/>
                  </a:cubicBezTo>
                  <a:cubicBezTo>
                    <a:pt x="1891" y="5668"/>
                    <a:pt x="1564" y="5404"/>
                    <a:pt x="1224" y="5135"/>
                  </a:cubicBezTo>
                  <a:cubicBezTo>
                    <a:pt x="1188" y="5106"/>
                    <a:pt x="1152" y="5079"/>
                    <a:pt x="1115" y="5050"/>
                  </a:cubicBezTo>
                  <a:cubicBezTo>
                    <a:pt x="745" y="4758"/>
                    <a:pt x="366" y="4465"/>
                    <a:pt x="0" y="4193"/>
                  </a:cubicBezTo>
                  <a:lnTo>
                    <a:pt x="0" y="14315"/>
                  </a:lnTo>
                  <a:cubicBezTo>
                    <a:pt x="1555" y="14403"/>
                    <a:pt x="3112" y="14483"/>
                    <a:pt x="4670" y="14554"/>
                  </a:cubicBezTo>
                  <a:cubicBezTo>
                    <a:pt x="4672" y="14556"/>
                    <a:pt x="4673" y="14556"/>
                    <a:pt x="4676" y="14556"/>
                  </a:cubicBezTo>
                  <a:cubicBezTo>
                    <a:pt x="4833" y="14563"/>
                    <a:pt x="4991" y="14570"/>
                    <a:pt x="5150" y="14576"/>
                  </a:cubicBezTo>
                  <a:cubicBezTo>
                    <a:pt x="5180" y="14577"/>
                    <a:pt x="5211" y="14579"/>
                    <a:pt x="5242" y="14579"/>
                  </a:cubicBezTo>
                  <a:cubicBezTo>
                    <a:pt x="5295" y="14583"/>
                    <a:pt x="5346" y="14585"/>
                    <a:pt x="5398" y="14586"/>
                  </a:cubicBezTo>
                  <a:cubicBezTo>
                    <a:pt x="5439" y="14590"/>
                    <a:pt x="5478" y="14592"/>
                    <a:pt x="5518" y="14592"/>
                  </a:cubicBezTo>
                  <a:cubicBezTo>
                    <a:pt x="5572" y="14596"/>
                    <a:pt x="5624" y="14598"/>
                    <a:pt x="5680" y="14599"/>
                  </a:cubicBezTo>
                  <a:cubicBezTo>
                    <a:pt x="5770" y="14605"/>
                    <a:pt x="5863" y="14611"/>
                    <a:pt x="5954" y="14612"/>
                  </a:cubicBezTo>
                  <a:cubicBezTo>
                    <a:pt x="5977" y="14614"/>
                    <a:pt x="6002" y="14615"/>
                    <a:pt x="6027" y="14615"/>
                  </a:cubicBezTo>
                  <a:cubicBezTo>
                    <a:pt x="6082" y="14619"/>
                    <a:pt x="6137" y="14621"/>
                    <a:pt x="6194" y="14622"/>
                  </a:cubicBezTo>
                  <a:cubicBezTo>
                    <a:pt x="6218" y="14625"/>
                    <a:pt x="6247" y="14625"/>
                    <a:pt x="6274" y="14627"/>
                  </a:cubicBezTo>
                  <a:cubicBezTo>
                    <a:pt x="7149" y="14663"/>
                    <a:pt x="8023" y="14695"/>
                    <a:pt x="8899" y="14727"/>
                  </a:cubicBezTo>
                  <a:cubicBezTo>
                    <a:pt x="9979" y="14765"/>
                    <a:pt x="11060" y="14797"/>
                    <a:pt x="12140" y="14826"/>
                  </a:cubicBezTo>
                  <a:cubicBezTo>
                    <a:pt x="12145" y="14826"/>
                    <a:pt x="12150" y="14827"/>
                    <a:pt x="12155" y="14827"/>
                  </a:cubicBezTo>
                  <a:cubicBezTo>
                    <a:pt x="12158" y="14827"/>
                    <a:pt x="12161" y="14827"/>
                    <a:pt x="12163" y="14826"/>
                  </a:cubicBezTo>
                  <a:cubicBezTo>
                    <a:pt x="12285" y="14830"/>
                    <a:pt x="12409" y="14833"/>
                    <a:pt x="12529" y="14836"/>
                  </a:cubicBezTo>
                  <a:cubicBezTo>
                    <a:pt x="12541" y="14837"/>
                    <a:pt x="12551" y="14837"/>
                    <a:pt x="12564" y="14837"/>
                  </a:cubicBezTo>
                  <a:lnTo>
                    <a:pt x="12566" y="14837"/>
                  </a:lnTo>
                  <a:cubicBezTo>
                    <a:pt x="12663" y="14840"/>
                    <a:pt x="12759" y="14843"/>
                    <a:pt x="12856" y="14845"/>
                  </a:cubicBezTo>
                  <a:cubicBezTo>
                    <a:pt x="12927" y="14847"/>
                    <a:pt x="12998" y="14850"/>
                    <a:pt x="13071" y="14850"/>
                  </a:cubicBezTo>
                  <a:cubicBezTo>
                    <a:pt x="13081" y="14852"/>
                    <a:pt x="13092" y="14853"/>
                    <a:pt x="13103" y="14853"/>
                  </a:cubicBezTo>
                  <a:cubicBezTo>
                    <a:pt x="13110" y="14853"/>
                    <a:pt x="13118" y="14852"/>
                    <a:pt x="13125" y="14852"/>
                  </a:cubicBezTo>
                  <a:cubicBezTo>
                    <a:pt x="13164" y="14853"/>
                    <a:pt x="13202" y="14855"/>
                    <a:pt x="13241" y="14855"/>
                  </a:cubicBezTo>
                  <a:cubicBezTo>
                    <a:pt x="13277" y="14858"/>
                    <a:pt x="13316" y="14859"/>
                    <a:pt x="13353" y="14859"/>
                  </a:cubicBezTo>
                  <a:cubicBezTo>
                    <a:pt x="13369" y="14860"/>
                    <a:pt x="13386" y="14861"/>
                    <a:pt x="13404" y="14861"/>
                  </a:cubicBezTo>
                  <a:cubicBezTo>
                    <a:pt x="13411" y="14861"/>
                    <a:pt x="13418" y="14861"/>
                    <a:pt x="13425" y="14861"/>
                  </a:cubicBezTo>
                  <a:cubicBezTo>
                    <a:pt x="13473" y="14862"/>
                    <a:pt x="13523" y="14862"/>
                    <a:pt x="13572" y="14865"/>
                  </a:cubicBezTo>
                  <a:cubicBezTo>
                    <a:pt x="13589" y="14866"/>
                    <a:pt x="13608" y="14866"/>
                    <a:pt x="13626" y="14866"/>
                  </a:cubicBezTo>
                  <a:cubicBezTo>
                    <a:pt x="13672" y="14868"/>
                    <a:pt x="13719" y="14868"/>
                    <a:pt x="13764" y="14869"/>
                  </a:cubicBezTo>
                  <a:cubicBezTo>
                    <a:pt x="13816" y="14872"/>
                    <a:pt x="13864" y="14872"/>
                    <a:pt x="13915" y="14874"/>
                  </a:cubicBezTo>
                  <a:cubicBezTo>
                    <a:pt x="13973" y="14875"/>
                    <a:pt x="14031" y="14877"/>
                    <a:pt x="14090" y="14877"/>
                  </a:cubicBezTo>
                  <a:cubicBezTo>
                    <a:pt x="14117" y="14879"/>
                    <a:pt x="14143" y="14879"/>
                    <a:pt x="14167" y="14879"/>
                  </a:cubicBezTo>
                  <a:cubicBezTo>
                    <a:pt x="14218" y="14881"/>
                    <a:pt x="14271" y="14882"/>
                    <a:pt x="14324" y="14882"/>
                  </a:cubicBezTo>
                  <a:cubicBezTo>
                    <a:pt x="14362" y="14882"/>
                    <a:pt x="14404" y="14884"/>
                    <a:pt x="14443" y="14884"/>
                  </a:cubicBezTo>
                  <a:cubicBezTo>
                    <a:pt x="14501" y="14887"/>
                    <a:pt x="14561" y="14888"/>
                    <a:pt x="14622" y="14888"/>
                  </a:cubicBezTo>
                  <a:cubicBezTo>
                    <a:pt x="14645" y="14890"/>
                    <a:pt x="14670" y="14890"/>
                    <a:pt x="14695" y="14890"/>
                  </a:cubicBezTo>
                  <a:cubicBezTo>
                    <a:pt x="15297" y="14903"/>
                    <a:pt x="15897" y="14913"/>
                    <a:pt x="16503" y="14923"/>
                  </a:cubicBezTo>
                  <a:cubicBezTo>
                    <a:pt x="16516" y="14925"/>
                    <a:pt x="16530" y="14925"/>
                    <a:pt x="16545" y="14925"/>
                  </a:cubicBezTo>
                  <a:cubicBezTo>
                    <a:pt x="16555" y="14925"/>
                    <a:pt x="16566" y="14925"/>
                    <a:pt x="16577" y="14924"/>
                  </a:cubicBezTo>
                  <a:cubicBezTo>
                    <a:pt x="16640" y="14926"/>
                    <a:pt x="16706" y="14927"/>
                    <a:pt x="16771" y="14927"/>
                  </a:cubicBezTo>
                  <a:cubicBezTo>
                    <a:pt x="16799" y="14928"/>
                    <a:pt x="16828" y="14930"/>
                    <a:pt x="16857" y="14930"/>
                  </a:cubicBezTo>
                  <a:cubicBezTo>
                    <a:pt x="16870" y="14930"/>
                    <a:pt x="16883" y="14930"/>
                    <a:pt x="16896" y="14929"/>
                  </a:cubicBezTo>
                  <a:cubicBezTo>
                    <a:pt x="16943" y="14932"/>
                    <a:pt x="16990" y="14932"/>
                    <a:pt x="17035" y="14932"/>
                  </a:cubicBezTo>
                  <a:cubicBezTo>
                    <a:pt x="17073" y="14933"/>
                    <a:pt x="17114" y="14933"/>
                    <a:pt x="17152" y="14933"/>
                  </a:cubicBezTo>
                  <a:cubicBezTo>
                    <a:pt x="17177" y="14934"/>
                    <a:pt x="17205" y="14935"/>
                    <a:pt x="17232" y="14935"/>
                  </a:cubicBezTo>
                  <a:cubicBezTo>
                    <a:pt x="17243" y="14935"/>
                    <a:pt x="17254" y="14935"/>
                    <a:pt x="17265" y="14935"/>
                  </a:cubicBezTo>
                  <a:cubicBezTo>
                    <a:pt x="17329" y="14936"/>
                    <a:pt x="17397" y="14939"/>
                    <a:pt x="17462" y="14939"/>
                  </a:cubicBezTo>
                  <a:cubicBezTo>
                    <a:pt x="17494" y="14940"/>
                    <a:pt x="17528" y="14940"/>
                    <a:pt x="17561" y="14940"/>
                  </a:cubicBezTo>
                  <a:cubicBezTo>
                    <a:pt x="17640" y="14942"/>
                    <a:pt x="17719" y="14943"/>
                    <a:pt x="17798" y="14943"/>
                  </a:cubicBezTo>
                  <a:cubicBezTo>
                    <a:pt x="17821" y="14946"/>
                    <a:pt x="17847" y="14946"/>
                    <a:pt x="17870" y="14946"/>
                  </a:cubicBezTo>
                  <a:cubicBezTo>
                    <a:pt x="17936" y="14946"/>
                    <a:pt x="18003" y="14948"/>
                    <a:pt x="18068" y="14948"/>
                  </a:cubicBezTo>
                  <a:cubicBezTo>
                    <a:pt x="18082" y="14948"/>
                    <a:pt x="18095" y="14949"/>
                    <a:pt x="18108" y="14949"/>
                  </a:cubicBezTo>
                  <a:cubicBezTo>
                    <a:pt x="18121" y="14949"/>
                    <a:pt x="18133" y="14948"/>
                    <a:pt x="18146" y="14948"/>
                  </a:cubicBezTo>
                  <a:cubicBezTo>
                    <a:pt x="19813" y="14969"/>
                    <a:pt x="21480" y="14979"/>
                    <a:pt x="23146" y="14979"/>
                  </a:cubicBezTo>
                  <a:cubicBezTo>
                    <a:pt x="26181" y="14979"/>
                    <a:pt x="29216" y="14944"/>
                    <a:pt x="32250" y="14875"/>
                  </a:cubicBezTo>
                  <a:cubicBezTo>
                    <a:pt x="32258" y="14875"/>
                    <a:pt x="32263" y="14875"/>
                    <a:pt x="32270" y="14874"/>
                  </a:cubicBezTo>
                  <a:cubicBezTo>
                    <a:pt x="32350" y="14871"/>
                    <a:pt x="32431" y="14869"/>
                    <a:pt x="32514" y="14868"/>
                  </a:cubicBezTo>
                  <a:lnTo>
                    <a:pt x="32515" y="14868"/>
                  </a:lnTo>
                  <a:cubicBezTo>
                    <a:pt x="32530" y="14868"/>
                    <a:pt x="32543" y="14868"/>
                    <a:pt x="32555" y="14866"/>
                  </a:cubicBezTo>
                  <a:cubicBezTo>
                    <a:pt x="32735" y="14862"/>
                    <a:pt x="32913" y="14859"/>
                    <a:pt x="33091" y="14853"/>
                  </a:cubicBezTo>
                  <a:cubicBezTo>
                    <a:pt x="33125" y="14853"/>
                    <a:pt x="33162" y="14852"/>
                    <a:pt x="33197" y="14849"/>
                  </a:cubicBezTo>
                  <a:cubicBezTo>
                    <a:pt x="33284" y="14847"/>
                    <a:pt x="33372" y="14846"/>
                    <a:pt x="33461" y="14842"/>
                  </a:cubicBezTo>
                  <a:cubicBezTo>
                    <a:pt x="33472" y="14842"/>
                    <a:pt x="33483" y="14842"/>
                    <a:pt x="33493" y="14840"/>
                  </a:cubicBezTo>
                  <a:cubicBezTo>
                    <a:pt x="33581" y="14839"/>
                    <a:pt x="33670" y="14837"/>
                    <a:pt x="33759" y="14833"/>
                  </a:cubicBezTo>
                  <a:cubicBezTo>
                    <a:pt x="33815" y="14833"/>
                    <a:pt x="33872" y="14832"/>
                    <a:pt x="33928" y="14830"/>
                  </a:cubicBezTo>
                  <a:lnTo>
                    <a:pt x="33930" y="14830"/>
                  </a:lnTo>
                  <a:cubicBezTo>
                    <a:pt x="34004" y="14827"/>
                    <a:pt x="34077" y="14826"/>
                    <a:pt x="34151" y="14824"/>
                  </a:cubicBezTo>
                  <a:cubicBezTo>
                    <a:pt x="34194" y="14823"/>
                    <a:pt x="34236" y="14823"/>
                    <a:pt x="34278" y="14820"/>
                  </a:cubicBezTo>
                  <a:cubicBezTo>
                    <a:pt x="34360" y="14818"/>
                    <a:pt x="34441" y="14817"/>
                    <a:pt x="34524" y="14813"/>
                  </a:cubicBezTo>
                  <a:cubicBezTo>
                    <a:pt x="34618" y="14811"/>
                    <a:pt x="34710" y="14808"/>
                    <a:pt x="34804" y="14804"/>
                  </a:cubicBezTo>
                  <a:cubicBezTo>
                    <a:pt x="34853" y="14804"/>
                    <a:pt x="34901" y="14804"/>
                    <a:pt x="34949" y="14801"/>
                  </a:cubicBezTo>
                  <a:cubicBezTo>
                    <a:pt x="35042" y="14801"/>
                    <a:pt x="35132" y="14797"/>
                    <a:pt x="35225" y="14794"/>
                  </a:cubicBezTo>
                  <a:cubicBezTo>
                    <a:pt x="35246" y="14794"/>
                    <a:pt x="35266" y="14794"/>
                    <a:pt x="35286" y="14791"/>
                  </a:cubicBezTo>
                  <a:cubicBezTo>
                    <a:pt x="35350" y="14789"/>
                    <a:pt x="35414" y="14789"/>
                    <a:pt x="35479" y="14786"/>
                  </a:cubicBezTo>
                  <a:cubicBezTo>
                    <a:pt x="35517" y="14786"/>
                    <a:pt x="35556" y="14784"/>
                    <a:pt x="35593" y="14782"/>
                  </a:cubicBezTo>
                  <a:cubicBezTo>
                    <a:pt x="35704" y="14779"/>
                    <a:pt x="35819" y="14775"/>
                    <a:pt x="35931" y="14772"/>
                  </a:cubicBezTo>
                  <a:cubicBezTo>
                    <a:pt x="35934" y="14772"/>
                    <a:pt x="35938" y="14773"/>
                    <a:pt x="35941" y="14773"/>
                  </a:cubicBezTo>
                  <a:cubicBezTo>
                    <a:pt x="35948" y="14773"/>
                    <a:pt x="35955" y="14772"/>
                    <a:pt x="35961" y="14772"/>
                  </a:cubicBezTo>
                  <a:cubicBezTo>
                    <a:pt x="36400" y="14757"/>
                    <a:pt x="36841" y="14743"/>
                    <a:pt x="37283" y="14726"/>
                  </a:cubicBezTo>
                  <a:cubicBezTo>
                    <a:pt x="37290" y="14726"/>
                    <a:pt x="37299" y="14726"/>
                    <a:pt x="37306" y="14724"/>
                  </a:cubicBezTo>
                  <a:cubicBezTo>
                    <a:pt x="37432" y="14721"/>
                    <a:pt x="37559" y="14715"/>
                    <a:pt x="37685" y="14711"/>
                  </a:cubicBezTo>
                  <a:cubicBezTo>
                    <a:pt x="37691" y="14711"/>
                    <a:pt x="37698" y="14711"/>
                    <a:pt x="37704" y="14710"/>
                  </a:cubicBezTo>
                  <a:cubicBezTo>
                    <a:pt x="37720" y="14710"/>
                    <a:pt x="37735" y="14710"/>
                    <a:pt x="37751" y="14708"/>
                  </a:cubicBezTo>
                  <a:cubicBezTo>
                    <a:pt x="39497" y="14644"/>
                    <a:pt x="41244" y="14570"/>
                    <a:pt x="42990" y="14461"/>
                  </a:cubicBezTo>
                  <a:cubicBezTo>
                    <a:pt x="46726" y="14230"/>
                    <a:pt x="50454" y="13848"/>
                    <a:pt x="54125" y="13108"/>
                  </a:cubicBezTo>
                  <a:cubicBezTo>
                    <a:pt x="57821" y="12363"/>
                    <a:pt x="61464" y="11253"/>
                    <a:pt x="65202" y="10825"/>
                  </a:cubicBezTo>
                  <a:lnTo>
                    <a:pt x="65202" y="3669"/>
                  </a:lnTo>
                  <a:cubicBezTo>
                    <a:pt x="63654" y="2654"/>
                    <a:pt x="62105" y="1637"/>
                    <a:pt x="60555" y="615"/>
                  </a:cubicBezTo>
                  <a:cubicBezTo>
                    <a:pt x="60120" y="330"/>
                    <a:pt x="59659" y="34"/>
                    <a:pt x="59147" y="4"/>
                  </a:cubicBezTo>
                  <a:cubicBezTo>
                    <a:pt x="59136" y="4"/>
                    <a:pt x="59129" y="2"/>
                    <a:pt x="59122" y="2"/>
                  </a:cubicBezTo>
                  <a:cubicBezTo>
                    <a:pt x="59097" y="1"/>
                    <a:pt x="59073" y="0"/>
                    <a:pt x="590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25"/>
            <p:cNvSpPr/>
            <p:nvPr/>
          </p:nvSpPr>
          <p:spPr>
            <a:xfrm>
              <a:off x="2208501" y="3576047"/>
              <a:ext cx="1659881" cy="720325"/>
            </a:xfrm>
            <a:custGeom>
              <a:avLst/>
              <a:gdLst/>
              <a:ahLst/>
              <a:cxnLst/>
              <a:rect l="l" t="t" r="r" b="b"/>
              <a:pathLst>
                <a:path w="10890" h="4726" extrusionOk="0">
                  <a:moveTo>
                    <a:pt x="10506" y="0"/>
                  </a:moveTo>
                  <a:cubicBezTo>
                    <a:pt x="10093" y="0"/>
                    <a:pt x="6419" y="2222"/>
                    <a:pt x="4603" y="3127"/>
                  </a:cubicBezTo>
                  <a:cubicBezTo>
                    <a:pt x="4118" y="3369"/>
                    <a:pt x="3608" y="3562"/>
                    <a:pt x="3100" y="3744"/>
                  </a:cubicBezTo>
                  <a:cubicBezTo>
                    <a:pt x="2966" y="3792"/>
                    <a:pt x="2830" y="3840"/>
                    <a:pt x="2693" y="3885"/>
                  </a:cubicBezTo>
                  <a:cubicBezTo>
                    <a:pt x="2612" y="3912"/>
                    <a:pt x="1" y="4691"/>
                    <a:pt x="1" y="4691"/>
                  </a:cubicBezTo>
                  <a:cubicBezTo>
                    <a:pt x="1" y="4691"/>
                    <a:pt x="2103" y="4278"/>
                    <a:pt x="2212" y="4252"/>
                  </a:cubicBezTo>
                  <a:cubicBezTo>
                    <a:pt x="3097" y="4028"/>
                    <a:pt x="5917" y="3318"/>
                    <a:pt x="5917" y="3318"/>
                  </a:cubicBezTo>
                  <a:lnTo>
                    <a:pt x="5917" y="3318"/>
                  </a:lnTo>
                  <a:cubicBezTo>
                    <a:pt x="5917" y="3318"/>
                    <a:pt x="4543" y="4184"/>
                    <a:pt x="4457" y="4227"/>
                  </a:cubicBezTo>
                  <a:cubicBezTo>
                    <a:pt x="4372" y="4274"/>
                    <a:pt x="4295" y="4394"/>
                    <a:pt x="4365" y="4460"/>
                  </a:cubicBezTo>
                  <a:cubicBezTo>
                    <a:pt x="4386" y="4480"/>
                    <a:pt x="4415" y="4487"/>
                    <a:pt x="4444" y="4493"/>
                  </a:cubicBezTo>
                  <a:cubicBezTo>
                    <a:pt x="4797" y="4569"/>
                    <a:pt x="5144" y="4605"/>
                    <a:pt x="5488" y="4605"/>
                  </a:cubicBezTo>
                  <a:cubicBezTo>
                    <a:pt x="6172" y="4605"/>
                    <a:pt x="6840" y="4462"/>
                    <a:pt x="7506" y="4205"/>
                  </a:cubicBezTo>
                  <a:lnTo>
                    <a:pt x="7506" y="4205"/>
                  </a:lnTo>
                  <a:cubicBezTo>
                    <a:pt x="7366" y="4433"/>
                    <a:pt x="7138" y="4583"/>
                    <a:pt x="6917" y="4725"/>
                  </a:cubicBezTo>
                  <a:cubicBezTo>
                    <a:pt x="7840" y="4355"/>
                    <a:pt x="8760" y="3985"/>
                    <a:pt x="9682" y="3614"/>
                  </a:cubicBezTo>
                  <a:cubicBezTo>
                    <a:pt x="9910" y="3523"/>
                    <a:pt x="10159" y="3414"/>
                    <a:pt x="10273" y="3188"/>
                  </a:cubicBezTo>
                  <a:cubicBezTo>
                    <a:pt x="10301" y="3135"/>
                    <a:pt x="10318" y="3073"/>
                    <a:pt x="10301" y="3018"/>
                  </a:cubicBezTo>
                  <a:cubicBezTo>
                    <a:pt x="10275" y="2932"/>
                    <a:pt x="10181" y="2900"/>
                    <a:pt x="10091" y="2900"/>
                  </a:cubicBezTo>
                  <a:cubicBezTo>
                    <a:pt x="10075" y="2900"/>
                    <a:pt x="10058" y="2901"/>
                    <a:pt x="10042" y="2903"/>
                  </a:cubicBezTo>
                  <a:cubicBezTo>
                    <a:pt x="9981" y="2911"/>
                    <a:pt x="9916" y="2926"/>
                    <a:pt x="9854" y="2926"/>
                  </a:cubicBezTo>
                  <a:cubicBezTo>
                    <a:pt x="9816" y="2926"/>
                    <a:pt x="9778" y="2921"/>
                    <a:pt x="9743" y="2904"/>
                  </a:cubicBezTo>
                  <a:cubicBezTo>
                    <a:pt x="9671" y="2870"/>
                    <a:pt x="9621" y="2793"/>
                    <a:pt x="9546" y="2761"/>
                  </a:cubicBezTo>
                  <a:cubicBezTo>
                    <a:pt x="9519" y="2750"/>
                    <a:pt x="9491" y="2746"/>
                    <a:pt x="9461" y="2746"/>
                  </a:cubicBezTo>
                  <a:cubicBezTo>
                    <a:pt x="9427" y="2746"/>
                    <a:pt x="9392" y="2751"/>
                    <a:pt x="9358" y="2758"/>
                  </a:cubicBezTo>
                  <a:cubicBezTo>
                    <a:pt x="8953" y="2823"/>
                    <a:pt x="8551" y="2890"/>
                    <a:pt x="8146" y="2955"/>
                  </a:cubicBezTo>
                  <a:cubicBezTo>
                    <a:pt x="8428" y="2816"/>
                    <a:pt x="8706" y="2673"/>
                    <a:pt x="8988" y="2534"/>
                  </a:cubicBezTo>
                  <a:cubicBezTo>
                    <a:pt x="8754" y="2511"/>
                    <a:pt x="8518" y="2485"/>
                    <a:pt x="8284" y="2460"/>
                  </a:cubicBezTo>
                  <a:cubicBezTo>
                    <a:pt x="9106" y="2133"/>
                    <a:pt x="9904" y="1737"/>
                    <a:pt x="10667" y="1278"/>
                  </a:cubicBezTo>
                  <a:cubicBezTo>
                    <a:pt x="10774" y="1214"/>
                    <a:pt x="10889" y="1066"/>
                    <a:pt x="10795" y="985"/>
                  </a:cubicBezTo>
                  <a:lnTo>
                    <a:pt x="10795" y="985"/>
                  </a:lnTo>
                  <a:cubicBezTo>
                    <a:pt x="10397" y="1053"/>
                    <a:pt x="10002" y="1120"/>
                    <a:pt x="9604" y="1189"/>
                  </a:cubicBezTo>
                  <a:cubicBezTo>
                    <a:pt x="9875" y="1018"/>
                    <a:pt x="10147" y="850"/>
                    <a:pt x="10419" y="681"/>
                  </a:cubicBezTo>
                  <a:cubicBezTo>
                    <a:pt x="10317" y="661"/>
                    <a:pt x="10215" y="643"/>
                    <a:pt x="10114" y="623"/>
                  </a:cubicBezTo>
                  <a:cubicBezTo>
                    <a:pt x="10307" y="430"/>
                    <a:pt x="10482" y="227"/>
                    <a:pt x="10663" y="28"/>
                  </a:cubicBezTo>
                  <a:cubicBezTo>
                    <a:pt x="10603" y="12"/>
                    <a:pt x="10551" y="0"/>
                    <a:pt x="10506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25"/>
            <p:cNvSpPr/>
            <p:nvPr/>
          </p:nvSpPr>
          <p:spPr>
            <a:xfrm>
              <a:off x="541631" y="3569188"/>
              <a:ext cx="988460" cy="780378"/>
            </a:xfrm>
            <a:custGeom>
              <a:avLst/>
              <a:gdLst/>
              <a:ahLst/>
              <a:cxnLst/>
              <a:rect l="l" t="t" r="r" b="b"/>
              <a:pathLst>
                <a:path w="6485" h="5120" extrusionOk="0">
                  <a:moveTo>
                    <a:pt x="770" y="0"/>
                  </a:moveTo>
                  <a:cubicBezTo>
                    <a:pt x="770" y="45"/>
                    <a:pt x="776" y="90"/>
                    <a:pt x="791" y="131"/>
                  </a:cubicBezTo>
                  <a:cubicBezTo>
                    <a:pt x="836" y="256"/>
                    <a:pt x="931" y="350"/>
                    <a:pt x="1024" y="439"/>
                  </a:cubicBezTo>
                  <a:cubicBezTo>
                    <a:pt x="1019" y="437"/>
                    <a:pt x="1014" y="436"/>
                    <a:pt x="1009" y="436"/>
                  </a:cubicBezTo>
                  <a:cubicBezTo>
                    <a:pt x="975" y="436"/>
                    <a:pt x="945" y="479"/>
                    <a:pt x="952" y="517"/>
                  </a:cubicBezTo>
                  <a:cubicBezTo>
                    <a:pt x="959" y="561"/>
                    <a:pt x="991" y="594"/>
                    <a:pt x="1024" y="623"/>
                  </a:cubicBezTo>
                  <a:cubicBezTo>
                    <a:pt x="1219" y="799"/>
                    <a:pt x="1412" y="974"/>
                    <a:pt x="1607" y="1149"/>
                  </a:cubicBezTo>
                  <a:cubicBezTo>
                    <a:pt x="1444" y="1089"/>
                    <a:pt x="1280" y="1027"/>
                    <a:pt x="1117" y="967"/>
                  </a:cubicBezTo>
                  <a:lnTo>
                    <a:pt x="1117" y="967"/>
                  </a:lnTo>
                  <a:cubicBezTo>
                    <a:pt x="1091" y="1030"/>
                    <a:pt x="1141" y="1095"/>
                    <a:pt x="1186" y="1143"/>
                  </a:cubicBezTo>
                  <a:lnTo>
                    <a:pt x="1894" y="1883"/>
                  </a:lnTo>
                  <a:cubicBezTo>
                    <a:pt x="1578" y="1772"/>
                    <a:pt x="1264" y="1657"/>
                    <a:pt x="949" y="1545"/>
                  </a:cubicBezTo>
                  <a:lnTo>
                    <a:pt x="949" y="1545"/>
                  </a:lnTo>
                  <a:cubicBezTo>
                    <a:pt x="1232" y="1931"/>
                    <a:pt x="1852" y="2000"/>
                    <a:pt x="2005" y="2460"/>
                  </a:cubicBezTo>
                  <a:cubicBezTo>
                    <a:pt x="1852" y="2405"/>
                    <a:pt x="1698" y="2351"/>
                    <a:pt x="1546" y="2296"/>
                  </a:cubicBezTo>
                  <a:lnTo>
                    <a:pt x="1546" y="2296"/>
                  </a:lnTo>
                  <a:cubicBezTo>
                    <a:pt x="1533" y="2592"/>
                    <a:pt x="2034" y="2668"/>
                    <a:pt x="2051" y="2964"/>
                  </a:cubicBezTo>
                  <a:cubicBezTo>
                    <a:pt x="1992" y="2975"/>
                    <a:pt x="1934" y="2979"/>
                    <a:pt x="1875" y="2979"/>
                  </a:cubicBezTo>
                  <a:cubicBezTo>
                    <a:pt x="1589" y="2979"/>
                    <a:pt x="1305" y="2865"/>
                    <a:pt x="1036" y="2752"/>
                  </a:cubicBezTo>
                  <a:lnTo>
                    <a:pt x="1" y="2322"/>
                  </a:lnTo>
                  <a:lnTo>
                    <a:pt x="1" y="2322"/>
                  </a:lnTo>
                  <a:cubicBezTo>
                    <a:pt x="356" y="2576"/>
                    <a:pt x="714" y="2830"/>
                    <a:pt x="1069" y="3084"/>
                  </a:cubicBezTo>
                  <a:cubicBezTo>
                    <a:pt x="1106" y="3111"/>
                    <a:pt x="1146" y="3140"/>
                    <a:pt x="1156" y="3185"/>
                  </a:cubicBezTo>
                  <a:cubicBezTo>
                    <a:pt x="1164" y="3214"/>
                    <a:pt x="1156" y="3246"/>
                    <a:pt x="1162" y="3275"/>
                  </a:cubicBezTo>
                  <a:cubicBezTo>
                    <a:pt x="1177" y="3346"/>
                    <a:pt x="1249" y="3379"/>
                    <a:pt x="1315" y="3402"/>
                  </a:cubicBezTo>
                  <a:cubicBezTo>
                    <a:pt x="1824" y="3596"/>
                    <a:pt x="2337" y="3786"/>
                    <a:pt x="2847" y="3979"/>
                  </a:cubicBezTo>
                  <a:cubicBezTo>
                    <a:pt x="3297" y="4147"/>
                    <a:pt x="3747" y="4250"/>
                    <a:pt x="4161" y="4503"/>
                  </a:cubicBezTo>
                  <a:cubicBezTo>
                    <a:pt x="4155" y="4503"/>
                    <a:pt x="4149" y="4503"/>
                    <a:pt x="4143" y="4503"/>
                  </a:cubicBezTo>
                  <a:cubicBezTo>
                    <a:pt x="3932" y="4503"/>
                    <a:pt x="3741" y="4383"/>
                    <a:pt x="3544" y="4301"/>
                  </a:cubicBezTo>
                  <a:cubicBezTo>
                    <a:pt x="3288" y="4197"/>
                    <a:pt x="3014" y="4159"/>
                    <a:pt x="2741" y="4118"/>
                  </a:cubicBezTo>
                  <a:cubicBezTo>
                    <a:pt x="2352" y="4062"/>
                    <a:pt x="1960" y="4008"/>
                    <a:pt x="1569" y="3951"/>
                  </a:cubicBezTo>
                  <a:lnTo>
                    <a:pt x="1569" y="3951"/>
                  </a:lnTo>
                  <a:cubicBezTo>
                    <a:pt x="2054" y="4213"/>
                    <a:pt x="2542" y="4476"/>
                    <a:pt x="3063" y="4647"/>
                  </a:cubicBezTo>
                  <a:cubicBezTo>
                    <a:pt x="3458" y="4776"/>
                    <a:pt x="3869" y="4850"/>
                    <a:pt x="4263" y="4979"/>
                  </a:cubicBezTo>
                  <a:cubicBezTo>
                    <a:pt x="4451" y="5040"/>
                    <a:pt x="4443" y="5071"/>
                    <a:pt x="4637" y="5115"/>
                  </a:cubicBezTo>
                  <a:cubicBezTo>
                    <a:pt x="4651" y="5118"/>
                    <a:pt x="4667" y="5119"/>
                    <a:pt x="4685" y="5119"/>
                  </a:cubicBezTo>
                  <a:cubicBezTo>
                    <a:pt x="5101" y="5119"/>
                    <a:pt x="6484" y="4293"/>
                    <a:pt x="6484" y="4293"/>
                  </a:cubicBezTo>
                  <a:cubicBezTo>
                    <a:pt x="6484" y="4293"/>
                    <a:pt x="5054" y="3462"/>
                    <a:pt x="4434" y="2994"/>
                  </a:cubicBezTo>
                  <a:cubicBezTo>
                    <a:pt x="3522" y="2309"/>
                    <a:pt x="1373" y="340"/>
                    <a:pt x="770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25"/>
            <p:cNvSpPr/>
            <p:nvPr/>
          </p:nvSpPr>
          <p:spPr>
            <a:xfrm>
              <a:off x="-425629" y="3360830"/>
              <a:ext cx="632249" cy="602506"/>
            </a:xfrm>
            <a:custGeom>
              <a:avLst/>
              <a:gdLst/>
              <a:ahLst/>
              <a:cxnLst/>
              <a:rect l="l" t="t" r="r" b="b"/>
              <a:pathLst>
                <a:path w="4148" h="3953" extrusionOk="0">
                  <a:moveTo>
                    <a:pt x="1" y="1"/>
                  </a:moveTo>
                  <a:lnTo>
                    <a:pt x="1" y="359"/>
                  </a:lnTo>
                  <a:cubicBezTo>
                    <a:pt x="462" y="780"/>
                    <a:pt x="936" y="1184"/>
                    <a:pt x="1424" y="1569"/>
                  </a:cubicBezTo>
                  <a:cubicBezTo>
                    <a:pt x="981" y="1409"/>
                    <a:pt x="538" y="1249"/>
                    <a:pt x="94" y="1091"/>
                  </a:cubicBezTo>
                  <a:lnTo>
                    <a:pt x="94" y="1091"/>
                  </a:lnTo>
                  <a:cubicBezTo>
                    <a:pt x="259" y="1434"/>
                    <a:pt x="634" y="1592"/>
                    <a:pt x="972" y="1747"/>
                  </a:cubicBezTo>
                  <a:cubicBezTo>
                    <a:pt x="1727" y="2100"/>
                    <a:pt x="2430" y="2580"/>
                    <a:pt x="3040" y="3166"/>
                  </a:cubicBezTo>
                  <a:cubicBezTo>
                    <a:pt x="3044" y="3169"/>
                    <a:pt x="3049" y="3174"/>
                    <a:pt x="3052" y="3176"/>
                  </a:cubicBezTo>
                  <a:cubicBezTo>
                    <a:pt x="3020" y="3171"/>
                    <a:pt x="2989" y="3163"/>
                    <a:pt x="2957" y="3156"/>
                  </a:cubicBezTo>
                  <a:lnTo>
                    <a:pt x="2956" y="3156"/>
                  </a:lnTo>
                  <a:cubicBezTo>
                    <a:pt x="2651" y="3088"/>
                    <a:pt x="2355" y="2973"/>
                    <a:pt x="2079" y="2822"/>
                  </a:cubicBezTo>
                  <a:lnTo>
                    <a:pt x="2079" y="2822"/>
                  </a:lnTo>
                  <a:cubicBezTo>
                    <a:pt x="2083" y="2909"/>
                    <a:pt x="2053" y="2999"/>
                    <a:pt x="1994" y="3065"/>
                  </a:cubicBezTo>
                  <a:cubicBezTo>
                    <a:pt x="2016" y="3075"/>
                    <a:pt x="2038" y="3086"/>
                    <a:pt x="2060" y="3098"/>
                  </a:cubicBezTo>
                  <a:cubicBezTo>
                    <a:pt x="2418" y="3284"/>
                    <a:pt x="2747" y="3534"/>
                    <a:pt x="3025" y="3837"/>
                  </a:cubicBezTo>
                  <a:cubicBezTo>
                    <a:pt x="3072" y="3889"/>
                    <a:pt x="3124" y="3945"/>
                    <a:pt x="3192" y="3952"/>
                  </a:cubicBezTo>
                  <a:cubicBezTo>
                    <a:pt x="3195" y="3952"/>
                    <a:pt x="3198" y="3952"/>
                    <a:pt x="3200" y="3952"/>
                  </a:cubicBezTo>
                  <a:cubicBezTo>
                    <a:pt x="3246" y="3952"/>
                    <a:pt x="3291" y="3929"/>
                    <a:pt x="3333" y="3907"/>
                  </a:cubicBezTo>
                  <a:cubicBezTo>
                    <a:pt x="3461" y="3837"/>
                    <a:pt x="3654" y="3696"/>
                    <a:pt x="3821" y="3567"/>
                  </a:cubicBezTo>
                  <a:cubicBezTo>
                    <a:pt x="4001" y="3429"/>
                    <a:pt x="4148" y="3306"/>
                    <a:pt x="4148" y="3300"/>
                  </a:cubicBezTo>
                  <a:cubicBezTo>
                    <a:pt x="4132" y="3300"/>
                    <a:pt x="4038" y="3232"/>
                    <a:pt x="3879" y="3102"/>
                  </a:cubicBezTo>
                  <a:cubicBezTo>
                    <a:pt x="3855" y="3082"/>
                    <a:pt x="3826" y="3059"/>
                    <a:pt x="3797" y="3036"/>
                  </a:cubicBezTo>
                  <a:cubicBezTo>
                    <a:pt x="3702" y="2960"/>
                    <a:pt x="3585" y="2863"/>
                    <a:pt x="3444" y="2748"/>
                  </a:cubicBezTo>
                  <a:cubicBezTo>
                    <a:pt x="3420" y="2731"/>
                    <a:pt x="3397" y="2709"/>
                    <a:pt x="3371" y="2688"/>
                  </a:cubicBezTo>
                  <a:cubicBezTo>
                    <a:pt x="3352" y="2673"/>
                    <a:pt x="3325" y="2648"/>
                    <a:pt x="3290" y="2622"/>
                  </a:cubicBezTo>
                  <a:cubicBezTo>
                    <a:pt x="3232" y="2572"/>
                    <a:pt x="3171" y="2521"/>
                    <a:pt x="3108" y="2471"/>
                  </a:cubicBezTo>
                  <a:cubicBezTo>
                    <a:pt x="2890" y="2292"/>
                    <a:pt x="2642" y="2086"/>
                    <a:pt x="2369" y="1864"/>
                  </a:cubicBezTo>
                  <a:cubicBezTo>
                    <a:pt x="2314" y="1817"/>
                    <a:pt x="2256" y="1772"/>
                    <a:pt x="2198" y="1723"/>
                  </a:cubicBezTo>
                  <a:cubicBezTo>
                    <a:pt x="1893" y="1476"/>
                    <a:pt x="1566" y="1210"/>
                    <a:pt x="1226" y="942"/>
                  </a:cubicBezTo>
                  <a:cubicBezTo>
                    <a:pt x="1190" y="912"/>
                    <a:pt x="1154" y="886"/>
                    <a:pt x="1117" y="857"/>
                  </a:cubicBezTo>
                  <a:cubicBezTo>
                    <a:pt x="747" y="564"/>
                    <a:pt x="368" y="272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25"/>
            <p:cNvSpPr/>
            <p:nvPr/>
          </p:nvSpPr>
          <p:spPr>
            <a:xfrm>
              <a:off x="6759014" y="2723409"/>
              <a:ext cx="1919914" cy="1138406"/>
            </a:xfrm>
            <a:custGeom>
              <a:avLst/>
              <a:gdLst/>
              <a:ahLst/>
              <a:cxnLst/>
              <a:rect l="l" t="t" r="r" b="b"/>
              <a:pathLst>
                <a:path w="12596" h="7469" extrusionOk="0">
                  <a:moveTo>
                    <a:pt x="12595" y="1261"/>
                  </a:moveTo>
                  <a:cubicBezTo>
                    <a:pt x="12595" y="1261"/>
                    <a:pt x="12595" y="1261"/>
                    <a:pt x="12595" y="1261"/>
                  </a:cubicBezTo>
                  <a:cubicBezTo>
                    <a:pt x="12595" y="1261"/>
                    <a:pt x="12595" y="1261"/>
                    <a:pt x="12595" y="1261"/>
                  </a:cubicBezTo>
                  <a:close/>
                  <a:moveTo>
                    <a:pt x="11916" y="0"/>
                  </a:moveTo>
                  <a:cubicBezTo>
                    <a:pt x="11427" y="0"/>
                    <a:pt x="10960" y="229"/>
                    <a:pt x="10520" y="458"/>
                  </a:cubicBezTo>
                  <a:cubicBezTo>
                    <a:pt x="8098" y="1718"/>
                    <a:pt x="1334" y="6712"/>
                    <a:pt x="1" y="7335"/>
                  </a:cubicBezTo>
                  <a:cubicBezTo>
                    <a:pt x="352" y="7429"/>
                    <a:pt x="739" y="7468"/>
                    <a:pt x="1138" y="7468"/>
                  </a:cubicBezTo>
                  <a:cubicBezTo>
                    <a:pt x="2004" y="7468"/>
                    <a:pt x="2927" y="7280"/>
                    <a:pt x="3665" y="7045"/>
                  </a:cubicBezTo>
                  <a:cubicBezTo>
                    <a:pt x="4388" y="6812"/>
                    <a:pt x="5106" y="6558"/>
                    <a:pt x="5793" y="6224"/>
                  </a:cubicBezTo>
                  <a:cubicBezTo>
                    <a:pt x="6668" y="5803"/>
                    <a:pt x="7485" y="5259"/>
                    <a:pt x="8218" y="4612"/>
                  </a:cubicBezTo>
                  <a:cubicBezTo>
                    <a:pt x="8494" y="4368"/>
                    <a:pt x="8759" y="4111"/>
                    <a:pt x="9010" y="3841"/>
                  </a:cubicBezTo>
                  <a:lnTo>
                    <a:pt x="9010" y="3841"/>
                  </a:lnTo>
                  <a:cubicBezTo>
                    <a:pt x="8661" y="3889"/>
                    <a:pt x="8313" y="3939"/>
                    <a:pt x="7963" y="3988"/>
                  </a:cubicBezTo>
                  <a:cubicBezTo>
                    <a:pt x="8828" y="3554"/>
                    <a:pt x="9761" y="3176"/>
                    <a:pt x="10588" y="2666"/>
                  </a:cubicBezTo>
                  <a:cubicBezTo>
                    <a:pt x="10786" y="2545"/>
                    <a:pt x="12414" y="1258"/>
                    <a:pt x="12584" y="1258"/>
                  </a:cubicBezTo>
                  <a:cubicBezTo>
                    <a:pt x="12589" y="1258"/>
                    <a:pt x="12593" y="1259"/>
                    <a:pt x="12595" y="1261"/>
                  </a:cubicBezTo>
                  <a:lnTo>
                    <a:pt x="12595" y="1261"/>
                  </a:lnTo>
                  <a:cubicBezTo>
                    <a:pt x="12469" y="1155"/>
                    <a:pt x="12308" y="1101"/>
                    <a:pt x="12146" y="1101"/>
                  </a:cubicBezTo>
                  <a:cubicBezTo>
                    <a:pt x="12015" y="1101"/>
                    <a:pt x="11884" y="1137"/>
                    <a:pt x="11772" y="1210"/>
                  </a:cubicBezTo>
                  <a:cubicBezTo>
                    <a:pt x="11801" y="1104"/>
                    <a:pt x="11830" y="995"/>
                    <a:pt x="11858" y="888"/>
                  </a:cubicBezTo>
                  <a:lnTo>
                    <a:pt x="11858" y="888"/>
                  </a:lnTo>
                  <a:cubicBezTo>
                    <a:pt x="11489" y="988"/>
                    <a:pt x="11121" y="1087"/>
                    <a:pt x="10751" y="1187"/>
                  </a:cubicBezTo>
                  <a:cubicBezTo>
                    <a:pt x="10941" y="998"/>
                    <a:pt x="11949" y="392"/>
                    <a:pt x="11985" y="2"/>
                  </a:cubicBezTo>
                  <a:cubicBezTo>
                    <a:pt x="11962" y="1"/>
                    <a:pt x="11939" y="0"/>
                    <a:pt x="11916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25"/>
            <p:cNvSpPr/>
            <p:nvPr/>
          </p:nvSpPr>
          <p:spPr>
            <a:xfrm>
              <a:off x="1825468" y="4050988"/>
              <a:ext cx="529363" cy="281210"/>
            </a:xfrm>
            <a:custGeom>
              <a:avLst/>
              <a:gdLst/>
              <a:ahLst/>
              <a:cxnLst/>
              <a:rect l="l" t="t" r="r" b="b"/>
              <a:pathLst>
                <a:path w="3473" h="1845" extrusionOk="0">
                  <a:moveTo>
                    <a:pt x="1336" y="1769"/>
                  </a:moveTo>
                  <a:cubicBezTo>
                    <a:pt x="1381" y="1791"/>
                    <a:pt x="1428" y="1814"/>
                    <a:pt x="1478" y="1823"/>
                  </a:cubicBezTo>
                  <a:cubicBezTo>
                    <a:pt x="1599" y="1845"/>
                    <a:pt x="1751" y="1804"/>
                    <a:pt x="1870" y="1775"/>
                  </a:cubicBezTo>
                  <a:cubicBezTo>
                    <a:pt x="2509" y="1617"/>
                    <a:pt x="3472" y="1280"/>
                    <a:pt x="3381" y="1278"/>
                  </a:cubicBezTo>
                  <a:cubicBezTo>
                    <a:pt x="3071" y="1274"/>
                    <a:pt x="1606" y="841"/>
                    <a:pt x="980" y="403"/>
                  </a:cubicBezTo>
                  <a:cubicBezTo>
                    <a:pt x="764" y="252"/>
                    <a:pt x="449" y="88"/>
                    <a:pt x="219" y="0"/>
                  </a:cubicBezTo>
                  <a:cubicBezTo>
                    <a:pt x="241" y="34"/>
                    <a:pt x="263" y="64"/>
                    <a:pt x="289" y="92"/>
                  </a:cubicBezTo>
                  <a:cubicBezTo>
                    <a:pt x="317" y="122"/>
                    <a:pt x="349" y="150"/>
                    <a:pt x="370" y="186"/>
                  </a:cubicBezTo>
                  <a:cubicBezTo>
                    <a:pt x="338" y="180"/>
                    <a:pt x="305" y="178"/>
                    <a:pt x="270" y="172"/>
                  </a:cubicBezTo>
                  <a:cubicBezTo>
                    <a:pt x="336" y="228"/>
                    <a:pt x="398" y="294"/>
                    <a:pt x="452" y="362"/>
                  </a:cubicBezTo>
                  <a:cubicBezTo>
                    <a:pt x="473" y="391"/>
                    <a:pt x="495" y="420"/>
                    <a:pt x="510" y="453"/>
                  </a:cubicBezTo>
                  <a:cubicBezTo>
                    <a:pt x="523" y="478"/>
                    <a:pt x="530" y="507"/>
                    <a:pt x="542" y="533"/>
                  </a:cubicBezTo>
                  <a:cubicBezTo>
                    <a:pt x="572" y="606"/>
                    <a:pt x="626" y="664"/>
                    <a:pt x="681" y="719"/>
                  </a:cubicBezTo>
                  <a:cubicBezTo>
                    <a:pt x="619" y="703"/>
                    <a:pt x="558" y="686"/>
                    <a:pt x="495" y="668"/>
                  </a:cubicBezTo>
                  <a:cubicBezTo>
                    <a:pt x="478" y="664"/>
                    <a:pt x="459" y="660"/>
                    <a:pt x="443" y="668"/>
                  </a:cubicBezTo>
                  <a:cubicBezTo>
                    <a:pt x="433" y="676"/>
                    <a:pt x="426" y="689"/>
                    <a:pt x="414" y="690"/>
                  </a:cubicBezTo>
                  <a:cubicBezTo>
                    <a:pt x="405" y="693"/>
                    <a:pt x="398" y="689"/>
                    <a:pt x="389" y="686"/>
                  </a:cubicBezTo>
                  <a:cubicBezTo>
                    <a:pt x="334" y="661"/>
                    <a:pt x="280" y="639"/>
                    <a:pt x="224" y="616"/>
                  </a:cubicBezTo>
                  <a:cubicBezTo>
                    <a:pt x="244" y="642"/>
                    <a:pt x="325" y="724"/>
                    <a:pt x="324" y="754"/>
                  </a:cubicBezTo>
                  <a:cubicBezTo>
                    <a:pt x="324" y="787"/>
                    <a:pt x="280" y="795"/>
                    <a:pt x="254" y="812"/>
                  </a:cubicBezTo>
                  <a:cubicBezTo>
                    <a:pt x="182" y="867"/>
                    <a:pt x="110" y="928"/>
                    <a:pt x="42" y="986"/>
                  </a:cubicBezTo>
                  <a:cubicBezTo>
                    <a:pt x="29" y="998"/>
                    <a:pt x="16" y="1008"/>
                    <a:pt x="12" y="1023"/>
                  </a:cubicBezTo>
                  <a:cubicBezTo>
                    <a:pt x="0" y="1049"/>
                    <a:pt x="13" y="1078"/>
                    <a:pt x="31" y="1095"/>
                  </a:cubicBezTo>
                  <a:cubicBezTo>
                    <a:pt x="51" y="1114"/>
                    <a:pt x="74" y="1123"/>
                    <a:pt x="100" y="1132"/>
                  </a:cubicBezTo>
                  <a:cubicBezTo>
                    <a:pt x="324" y="1211"/>
                    <a:pt x="873" y="1297"/>
                    <a:pt x="1095" y="1386"/>
                  </a:cubicBezTo>
                  <a:cubicBezTo>
                    <a:pt x="1144" y="1406"/>
                    <a:pt x="1202" y="1442"/>
                    <a:pt x="1191" y="1495"/>
                  </a:cubicBezTo>
                  <a:cubicBezTo>
                    <a:pt x="1188" y="1511"/>
                    <a:pt x="1178" y="1525"/>
                    <a:pt x="1176" y="1543"/>
                  </a:cubicBezTo>
                  <a:cubicBezTo>
                    <a:pt x="1173" y="1579"/>
                    <a:pt x="1204" y="1605"/>
                    <a:pt x="1233" y="1625"/>
                  </a:cubicBezTo>
                  <a:cubicBezTo>
                    <a:pt x="1153" y="1612"/>
                    <a:pt x="1075" y="1598"/>
                    <a:pt x="995" y="1586"/>
                  </a:cubicBezTo>
                  <a:cubicBezTo>
                    <a:pt x="1108" y="1653"/>
                    <a:pt x="1221" y="1712"/>
                    <a:pt x="1336" y="1769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25"/>
            <p:cNvSpPr/>
            <p:nvPr/>
          </p:nvSpPr>
          <p:spPr>
            <a:xfrm>
              <a:off x="4635035" y="3408842"/>
              <a:ext cx="1275167" cy="814214"/>
            </a:xfrm>
            <a:custGeom>
              <a:avLst/>
              <a:gdLst/>
              <a:ahLst/>
              <a:cxnLst/>
              <a:rect l="l" t="t" r="r" b="b"/>
              <a:pathLst>
                <a:path w="8366" h="5342" extrusionOk="0">
                  <a:moveTo>
                    <a:pt x="7009" y="1"/>
                  </a:moveTo>
                  <a:cubicBezTo>
                    <a:pt x="6529" y="1"/>
                    <a:pt x="856" y="3463"/>
                    <a:pt x="1" y="3856"/>
                  </a:cubicBezTo>
                  <a:cubicBezTo>
                    <a:pt x="387" y="3994"/>
                    <a:pt x="781" y="4104"/>
                    <a:pt x="1177" y="4213"/>
                  </a:cubicBezTo>
                  <a:cubicBezTo>
                    <a:pt x="2173" y="4479"/>
                    <a:pt x="4876" y="5342"/>
                    <a:pt x="4876" y="5342"/>
                  </a:cubicBezTo>
                  <a:cubicBezTo>
                    <a:pt x="4876" y="5342"/>
                    <a:pt x="7307" y="3802"/>
                    <a:pt x="8104" y="3267"/>
                  </a:cubicBezTo>
                  <a:cubicBezTo>
                    <a:pt x="8226" y="3185"/>
                    <a:pt x="8365" y="3062"/>
                    <a:pt x="8330" y="2914"/>
                  </a:cubicBezTo>
                  <a:lnTo>
                    <a:pt x="8330" y="2914"/>
                  </a:lnTo>
                  <a:cubicBezTo>
                    <a:pt x="8102" y="2941"/>
                    <a:pt x="7874" y="2992"/>
                    <a:pt x="7655" y="3069"/>
                  </a:cubicBezTo>
                  <a:cubicBezTo>
                    <a:pt x="7715" y="2935"/>
                    <a:pt x="7806" y="2819"/>
                    <a:pt x="7918" y="2734"/>
                  </a:cubicBezTo>
                  <a:lnTo>
                    <a:pt x="7918" y="2734"/>
                  </a:lnTo>
                  <a:cubicBezTo>
                    <a:pt x="7741" y="2753"/>
                    <a:pt x="7565" y="2773"/>
                    <a:pt x="7386" y="2790"/>
                  </a:cubicBezTo>
                  <a:cubicBezTo>
                    <a:pt x="7234" y="2478"/>
                    <a:pt x="7190" y="2108"/>
                    <a:pt x="7269" y="1768"/>
                  </a:cubicBezTo>
                  <a:cubicBezTo>
                    <a:pt x="7141" y="1753"/>
                    <a:pt x="7015" y="1742"/>
                    <a:pt x="6887" y="1727"/>
                  </a:cubicBezTo>
                  <a:cubicBezTo>
                    <a:pt x="7007" y="1582"/>
                    <a:pt x="7119" y="1430"/>
                    <a:pt x="7227" y="1273"/>
                  </a:cubicBezTo>
                  <a:lnTo>
                    <a:pt x="7108" y="1235"/>
                  </a:lnTo>
                  <a:cubicBezTo>
                    <a:pt x="7125" y="1177"/>
                    <a:pt x="7141" y="1120"/>
                    <a:pt x="7160" y="1062"/>
                  </a:cubicBezTo>
                  <a:lnTo>
                    <a:pt x="7160" y="1062"/>
                  </a:lnTo>
                  <a:cubicBezTo>
                    <a:pt x="6842" y="1106"/>
                    <a:pt x="6522" y="1152"/>
                    <a:pt x="6204" y="1196"/>
                  </a:cubicBezTo>
                  <a:cubicBezTo>
                    <a:pt x="6472" y="1004"/>
                    <a:pt x="6689" y="740"/>
                    <a:pt x="6830" y="436"/>
                  </a:cubicBezTo>
                  <a:lnTo>
                    <a:pt x="6830" y="436"/>
                  </a:lnTo>
                  <a:cubicBezTo>
                    <a:pt x="6800" y="451"/>
                    <a:pt x="6766" y="458"/>
                    <a:pt x="6732" y="458"/>
                  </a:cubicBezTo>
                  <a:cubicBezTo>
                    <a:pt x="6696" y="458"/>
                    <a:pt x="6660" y="450"/>
                    <a:pt x="6627" y="435"/>
                  </a:cubicBezTo>
                  <a:cubicBezTo>
                    <a:pt x="6833" y="348"/>
                    <a:pt x="7048" y="198"/>
                    <a:pt x="7145" y="21"/>
                  </a:cubicBezTo>
                  <a:cubicBezTo>
                    <a:pt x="7095" y="8"/>
                    <a:pt x="7048" y="1"/>
                    <a:pt x="7012" y="1"/>
                  </a:cubicBezTo>
                  <a:cubicBezTo>
                    <a:pt x="7011" y="1"/>
                    <a:pt x="7010" y="1"/>
                    <a:pt x="7009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25"/>
            <p:cNvSpPr/>
            <p:nvPr/>
          </p:nvSpPr>
          <p:spPr>
            <a:xfrm>
              <a:off x="-425629" y="3620249"/>
              <a:ext cx="9938252" cy="1598097"/>
            </a:xfrm>
            <a:custGeom>
              <a:avLst/>
              <a:gdLst/>
              <a:ahLst/>
              <a:cxnLst/>
              <a:rect l="l" t="t" r="r" b="b"/>
              <a:pathLst>
                <a:path w="65202" h="10485" extrusionOk="0">
                  <a:moveTo>
                    <a:pt x="60508" y="1"/>
                  </a:moveTo>
                  <a:cubicBezTo>
                    <a:pt x="60261" y="1"/>
                    <a:pt x="60006" y="11"/>
                    <a:pt x="59742" y="37"/>
                  </a:cubicBezTo>
                  <a:cubicBezTo>
                    <a:pt x="58366" y="172"/>
                    <a:pt x="56992" y="474"/>
                    <a:pt x="55615" y="474"/>
                  </a:cubicBezTo>
                  <a:cubicBezTo>
                    <a:pt x="55400" y="474"/>
                    <a:pt x="55185" y="467"/>
                    <a:pt x="54971" y="451"/>
                  </a:cubicBezTo>
                  <a:cubicBezTo>
                    <a:pt x="54275" y="397"/>
                    <a:pt x="53635" y="333"/>
                    <a:pt x="53003" y="313"/>
                  </a:cubicBezTo>
                  <a:lnTo>
                    <a:pt x="53002" y="313"/>
                  </a:lnTo>
                  <a:cubicBezTo>
                    <a:pt x="52846" y="307"/>
                    <a:pt x="52691" y="304"/>
                    <a:pt x="52536" y="304"/>
                  </a:cubicBezTo>
                  <a:cubicBezTo>
                    <a:pt x="52095" y="304"/>
                    <a:pt x="51654" y="330"/>
                    <a:pt x="51195" y="400"/>
                  </a:cubicBezTo>
                  <a:lnTo>
                    <a:pt x="51157" y="406"/>
                  </a:lnTo>
                  <a:cubicBezTo>
                    <a:pt x="51115" y="413"/>
                    <a:pt x="51075" y="417"/>
                    <a:pt x="51034" y="426"/>
                  </a:cubicBezTo>
                  <a:cubicBezTo>
                    <a:pt x="51027" y="427"/>
                    <a:pt x="51016" y="427"/>
                    <a:pt x="51008" y="429"/>
                  </a:cubicBezTo>
                  <a:lnTo>
                    <a:pt x="50893" y="451"/>
                  </a:lnTo>
                  <a:cubicBezTo>
                    <a:pt x="50860" y="456"/>
                    <a:pt x="50823" y="464"/>
                    <a:pt x="50788" y="471"/>
                  </a:cubicBezTo>
                  <a:cubicBezTo>
                    <a:pt x="50759" y="478"/>
                    <a:pt x="50729" y="483"/>
                    <a:pt x="50700" y="490"/>
                  </a:cubicBezTo>
                  <a:cubicBezTo>
                    <a:pt x="50668" y="496"/>
                    <a:pt x="50637" y="503"/>
                    <a:pt x="50607" y="510"/>
                  </a:cubicBezTo>
                  <a:cubicBezTo>
                    <a:pt x="50572" y="517"/>
                    <a:pt x="50540" y="525"/>
                    <a:pt x="50505" y="533"/>
                  </a:cubicBezTo>
                  <a:cubicBezTo>
                    <a:pt x="50492" y="536"/>
                    <a:pt x="50478" y="539"/>
                    <a:pt x="50463" y="544"/>
                  </a:cubicBezTo>
                  <a:cubicBezTo>
                    <a:pt x="49332" y="822"/>
                    <a:pt x="48283" y="1241"/>
                    <a:pt x="47168" y="1463"/>
                  </a:cubicBezTo>
                  <a:lnTo>
                    <a:pt x="47167" y="1463"/>
                  </a:lnTo>
                  <a:cubicBezTo>
                    <a:pt x="47139" y="1467"/>
                    <a:pt x="47113" y="1473"/>
                    <a:pt x="47085" y="1477"/>
                  </a:cubicBezTo>
                  <a:cubicBezTo>
                    <a:pt x="47008" y="1492"/>
                    <a:pt x="46933" y="1505"/>
                    <a:pt x="46856" y="1518"/>
                  </a:cubicBezTo>
                  <a:cubicBezTo>
                    <a:pt x="46496" y="1578"/>
                    <a:pt x="46126" y="1614"/>
                    <a:pt x="45744" y="1618"/>
                  </a:cubicBezTo>
                  <a:cubicBezTo>
                    <a:pt x="45712" y="1618"/>
                    <a:pt x="45680" y="1619"/>
                    <a:pt x="45649" y="1619"/>
                  </a:cubicBezTo>
                  <a:cubicBezTo>
                    <a:pt x="44965" y="1619"/>
                    <a:pt x="44495" y="1544"/>
                    <a:pt x="44023" y="1469"/>
                  </a:cubicBezTo>
                  <a:cubicBezTo>
                    <a:pt x="44021" y="1467"/>
                    <a:pt x="44017" y="1467"/>
                    <a:pt x="44014" y="1467"/>
                  </a:cubicBezTo>
                  <a:cubicBezTo>
                    <a:pt x="43956" y="1456"/>
                    <a:pt x="43896" y="1447"/>
                    <a:pt x="43835" y="1438"/>
                  </a:cubicBezTo>
                  <a:cubicBezTo>
                    <a:pt x="43814" y="1437"/>
                    <a:pt x="43792" y="1432"/>
                    <a:pt x="43769" y="1429"/>
                  </a:cubicBezTo>
                  <a:lnTo>
                    <a:pt x="43654" y="1412"/>
                  </a:lnTo>
                  <a:cubicBezTo>
                    <a:pt x="43621" y="1408"/>
                    <a:pt x="43586" y="1402"/>
                    <a:pt x="43549" y="1397"/>
                  </a:cubicBezTo>
                  <a:cubicBezTo>
                    <a:pt x="43509" y="1393"/>
                    <a:pt x="43468" y="1387"/>
                    <a:pt x="43426" y="1381"/>
                  </a:cubicBezTo>
                  <a:cubicBezTo>
                    <a:pt x="43384" y="1376"/>
                    <a:pt x="43340" y="1371"/>
                    <a:pt x="43295" y="1367"/>
                  </a:cubicBezTo>
                  <a:lnTo>
                    <a:pt x="43240" y="1361"/>
                  </a:lnTo>
                  <a:cubicBezTo>
                    <a:pt x="42986" y="1335"/>
                    <a:pt x="42703" y="1316"/>
                    <a:pt x="42372" y="1315"/>
                  </a:cubicBezTo>
                  <a:cubicBezTo>
                    <a:pt x="42352" y="1314"/>
                    <a:pt x="42333" y="1314"/>
                    <a:pt x="42314" y="1314"/>
                  </a:cubicBezTo>
                  <a:cubicBezTo>
                    <a:pt x="41874" y="1314"/>
                    <a:pt x="41443" y="1362"/>
                    <a:pt x="41017" y="1442"/>
                  </a:cubicBezTo>
                  <a:cubicBezTo>
                    <a:pt x="39244" y="1771"/>
                    <a:pt x="37552" y="2646"/>
                    <a:pt x="35760" y="3008"/>
                  </a:cubicBezTo>
                  <a:cubicBezTo>
                    <a:pt x="35612" y="3037"/>
                    <a:pt x="35459" y="3067"/>
                    <a:pt x="35303" y="3094"/>
                  </a:cubicBezTo>
                  <a:lnTo>
                    <a:pt x="35301" y="3094"/>
                  </a:lnTo>
                  <a:cubicBezTo>
                    <a:pt x="34873" y="3166"/>
                    <a:pt x="34424" y="3217"/>
                    <a:pt x="33988" y="3217"/>
                  </a:cubicBezTo>
                  <a:cubicBezTo>
                    <a:pt x="33773" y="3217"/>
                    <a:pt x="33562" y="3205"/>
                    <a:pt x="33358" y="3176"/>
                  </a:cubicBezTo>
                  <a:cubicBezTo>
                    <a:pt x="32664" y="3079"/>
                    <a:pt x="32041" y="2796"/>
                    <a:pt x="31316" y="2789"/>
                  </a:cubicBezTo>
                  <a:cubicBezTo>
                    <a:pt x="31097" y="2784"/>
                    <a:pt x="30860" y="2796"/>
                    <a:pt x="30669" y="2686"/>
                  </a:cubicBezTo>
                  <a:cubicBezTo>
                    <a:pt x="30554" y="2617"/>
                    <a:pt x="30467" y="2516"/>
                    <a:pt x="30373" y="2424"/>
                  </a:cubicBezTo>
                  <a:cubicBezTo>
                    <a:pt x="29979" y="2039"/>
                    <a:pt x="29429" y="1843"/>
                    <a:pt x="28880" y="1843"/>
                  </a:cubicBezTo>
                  <a:cubicBezTo>
                    <a:pt x="28408" y="1843"/>
                    <a:pt x="27937" y="1988"/>
                    <a:pt x="27567" y="2283"/>
                  </a:cubicBezTo>
                  <a:cubicBezTo>
                    <a:pt x="27489" y="2346"/>
                    <a:pt x="27409" y="2418"/>
                    <a:pt x="27310" y="2433"/>
                  </a:cubicBezTo>
                  <a:cubicBezTo>
                    <a:pt x="27297" y="2435"/>
                    <a:pt x="27284" y="2436"/>
                    <a:pt x="27272" y="2436"/>
                  </a:cubicBezTo>
                  <a:cubicBezTo>
                    <a:pt x="27147" y="2436"/>
                    <a:pt x="27032" y="2350"/>
                    <a:pt x="26916" y="2296"/>
                  </a:cubicBezTo>
                  <a:cubicBezTo>
                    <a:pt x="26782" y="2234"/>
                    <a:pt x="26642" y="2208"/>
                    <a:pt x="26498" y="2208"/>
                  </a:cubicBezTo>
                  <a:cubicBezTo>
                    <a:pt x="26402" y="2208"/>
                    <a:pt x="26304" y="2219"/>
                    <a:pt x="26206" y="2240"/>
                  </a:cubicBezTo>
                  <a:lnTo>
                    <a:pt x="26205" y="2240"/>
                  </a:lnTo>
                  <a:cubicBezTo>
                    <a:pt x="25999" y="2282"/>
                    <a:pt x="25791" y="2363"/>
                    <a:pt x="25601" y="2450"/>
                  </a:cubicBezTo>
                  <a:cubicBezTo>
                    <a:pt x="24962" y="2741"/>
                    <a:pt x="24353" y="3101"/>
                    <a:pt x="23788" y="3518"/>
                  </a:cubicBezTo>
                  <a:cubicBezTo>
                    <a:pt x="23549" y="3695"/>
                    <a:pt x="23314" y="3885"/>
                    <a:pt x="23033" y="3985"/>
                  </a:cubicBezTo>
                  <a:cubicBezTo>
                    <a:pt x="22589" y="4148"/>
                    <a:pt x="22089" y="4062"/>
                    <a:pt x="21622" y="4130"/>
                  </a:cubicBezTo>
                  <a:cubicBezTo>
                    <a:pt x="21556" y="4138"/>
                    <a:pt x="21491" y="4149"/>
                    <a:pt x="21426" y="4167"/>
                  </a:cubicBezTo>
                  <a:cubicBezTo>
                    <a:pt x="20984" y="4279"/>
                    <a:pt x="20570" y="4569"/>
                    <a:pt x="20199" y="4822"/>
                  </a:cubicBezTo>
                  <a:cubicBezTo>
                    <a:pt x="19953" y="4987"/>
                    <a:pt x="19708" y="5323"/>
                    <a:pt x="19422" y="5410"/>
                  </a:cubicBezTo>
                  <a:cubicBezTo>
                    <a:pt x="19361" y="5428"/>
                    <a:pt x="19296" y="5436"/>
                    <a:pt x="19229" y="5436"/>
                  </a:cubicBezTo>
                  <a:cubicBezTo>
                    <a:pt x="18871" y="5436"/>
                    <a:pt x="18448" y="5208"/>
                    <a:pt x="18124" y="5147"/>
                  </a:cubicBezTo>
                  <a:cubicBezTo>
                    <a:pt x="17917" y="5108"/>
                    <a:pt x="17708" y="5082"/>
                    <a:pt x="17499" y="5082"/>
                  </a:cubicBezTo>
                  <a:cubicBezTo>
                    <a:pt x="17259" y="5082"/>
                    <a:pt x="17021" y="5116"/>
                    <a:pt x="16792" y="5202"/>
                  </a:cubicBezTo>
                  <a:cubicBezTo>
                    <a:pt x="16336" y="5372"/>
                    <a:pt x="15950" y="5732"/>
                    <a:pt x="15466" y="5795"/>
                  </a:cubicBezTo>
                  <a:cubicBezTo>
                    <a:pt x="15414" y="5801"/>
                    <a:pt x="15361" y="5804"/>
                    <a:pt x="15308" y="5804"/>
                  </a:cubicBezTo>
                  <a:cubicBezTo>
                    <a:pt x="15140" y="5804"/>
                    <a:pt x="14971" y="5774"/>
                    <a:pt x="14807" y="5738"/>
                  </a:cubicBezTo>
                  <a:cubicBezTo>
                    <a:pt x="14123" y="5590"/>
                    <a:pt x="13461" y="5344"/>
                    <a:pt x="12845" y="5009"/>
                  </a:cubicBezTo>
                  <a:cubicBezTo>
                    <a:pt x="12504" y="4822"/>
                    <a:pt x="12174" y="4607"/>
                    <a:pt x="11797" y="4518"/>
                  </a:cubicBezTo>
                  <a:lnTo>
                    <a:pt x="11794" y="4518"/>
                  </a:lnTo>
                  <a:cubicBezTo>
                    <a:pt x="11693" y="4494"/>
                    <a:pt x="11588" y="4482"/>
                    <a:pt x="11483" y="4482"/>
                  </a:cubicBezTo>
                  <a:cubicBezTo>
                    <a:pt x="11229" y="4482"/>
                    <a:pt x="10976" y="4555"/>
                    <a:pt x="10797" y="4723"/>
                  </a:cubicBezTo>
                  <a:cubicBezTo>
                    <a:pt x="10774" y="4748"/>
                    <a:pt x="10751" y="4771"/>
                    <a:pt x="10731" y="4795"/>
                  </a:cubicBezTo>
                  <a:cubicBezTo>
                    <a:pt x="10702" y="4748"/>
                    <a:pt x="10668" y="4700"/>
                    <a:pt x="10632" y="4655"/>
                  </a:cubicBezTo>
                  <a:cubicBezTo>
                    <a:pt x="10330" y="4268"/>
                    <a:pt x="9841" y="4037"/>
                    <a:pt x="9352" y="4037"/>
                  </a:cubicBezTo>
                  <a:cubicBezTo>
                    <a:pt x="9262" y="4037"/>
                    <a:pt x="9172" y="4044"/>
                    <a:pt x="9082" y="4061"/>
                  </a:cubicBezTo>
                  <a:cubicBezTo>
                    <a:pt x="9011" y="4074"/>
                    <a:pt x="8940" y="4090"/>
                    <a:pt x="8870" y="4103"/>
                  </a:cubicBezTo>
                  <a:lnTo>
                    <a:pt x="8868" y="4103"/>
                  </a:lnTo>
                  <a:cubicBezTo>
                    <a:pt x="8829" y="4109"/>
                    <a:pt x="8790" y="4113"/>
                    <a:pt x="8752" y="4113"/>
                  </a:cubicBezTo>
                  <a:cubicBezTo>
                    <a:pt x="8710" y="4113"/>
                    <a:pt x="8669" y="4108"/>
                    <a:pt x="8628" y="4097"/>
                  </a:cubicBezTo>
                  <a:cubicBezTo>
                    <a:pt x="8483" y="4058"/>
                    <a:pt x="8374" y="3937"/>
                    <a:pt x="8284" y="3815"/>
                  </a:cubicBezTo>
                  <a:lnTo>
                    <a:pt x="8284" y="3814"/>
                  </a:lnTo>
                  <a:cubicBezTo>
                    <a:pt x="8278" y="3808"/>
                    <a:pt x="8275" y="3805"/>
                    <a:pt x="8271" y="3799"/>
                  </a:cubicBezTo>
                  <a:cubicBezTo>
                    <a:pt x="8234" y="3750"/>
                    <a:pt x="8202" y="3702"/>
                    <a:pt x="8168" y="3653"/>
                  </a:cubicBezTo>
                  <a:cubicBezTo>
                    <a:pt x="8050" y="3477"/>
                    <a:pt x="7941" y="3297"/>
                    <a:pt x="7818" y="3126"/>
                  </a:cubicBezTo>
                  <a:cubicBezTo>
                    <a:pt x="7746" y="3027"/>
                    <a:pt x="7669" y="2928"/>
                    <a:pt x="7587" y="2839"/>
                  </a:cubicBezTo>
                  <a:cubicBezTo>
                    <a:pt x="7420" y="2659"/>
                    <a:pt x="7208" y="2507"/>
                    <a:pt x="6975" y="2434"/>
                  </a:cubicBezTo>
                  <a:lnTo>
                    <a:pt x="6972" y="2434"/>
                  </a:lnTo>
                  <a:cubicBezTo>
                    <a:pt x="6877" y="2402"/>
                    <a:pt x="6778" y="2384"/>
                    <a:pt x="6678" y="2384"/>
                  </a:cubicBezTo>
                  <a:cubicBezTo>
                    <a:pt x="6633" y="2384"/>
                    <a:pt x="6589" y="2387"/>
                    <a:pt x="6544" y="2395"/>
                  </a:cubicBezTo>
                  <a:cubicBezTo>
                    <a:pt x="6075" y="2468"/>
                    <a:pt x="5719" y="2922"/>
                    <a:pt x="5244" y="2947"/>
                  </a:cubicBezTo>
                  <a:cubicBezTo>
                    <a:pt x="5231" y="2948"/>
                    <a:pt x="5218" y="2948"/>
                    <a:pt x="5205" y="2948"/>
                  </a:cubicBezTo>
                  <a:cubicBezTo>
                    <a:pt x="4611" y="2948"/>
                    <a:pt x="4276" y="2301"/>
                    <a:pt x="3821" y="1865"/>
                  </a:cubicBezTo>
                  <a:cubicBezTo>
                    <a:pt x="3683" y="1736"/>
                    <a:pt x="3538" y="1624"/>
                    <a:pt x="3370" y="1553"/>
                  </a:cubicBezTo>
                  <a:cubicBezTo>
                    <a:pt x="3262" y="1506"/>
                    <a:pt x="3152" y="1482"/>
                    <a:pt x="3037" y="1466"/>
                  </a:cubicBezTo>
                  <a:cubicBezTo>
                    <a:pt x="3011" y="1464"/>
                    <a:pt x="2983" y="1460"/>
                    <a:pt x="2956" y="1456"/>
                  </a:cubicBezTo>
                  <a:lnTo>
                    <a:pt x="2954" y="1456"/>
                  </a:lnTo>
                  <a:cubicBezTo>
                    <a:pt x="2863" y="1445"/>
                    <a:pt x="2771" y="1440"/>
                    <a:pt x="2680" y="1437"/>
                  </a:cubicBezTo>
                  <a:cubicBezTo>
                    <a:pt x="2475" y="1425"/>
                    <a:pt x="2267" y="1413"/>
                    <a:pt x="2060" y="1399"/>
                  </a:cubicBezTo>
                  <a:cubicBezTo>
                    <a:pt x="1382" y="1352"/>
                    <a:pt x="692" y="1300"/>
                    <a:pt x="1" y="1271"/>
                  </a:cubicBezTo>
                  <a:lnTo>
                    <a:pt x="1" y="6969"/>
                  </a:lnTo>
                  <a:cubicBezTo>
                    <a:pt x="53" y="6982"/>
                    <a:pt x="108" y="6997"/>
                    <a:pt x="162" y="7011"/>
                  </a:cubicBezTo>
                  <a:cubicBezTo>
                    <a:pt x="223" y="7026"/>
                    <a:pt x="282" y="7042"/>
                    <a:pt x="342" y="7057"/>
                  </a:cubicBezTo>
                  <a:cubicBezTo>
                    <a:pt x="351" y="7058"/>
                    <a:pt x="358" y="7059"/>
                    <a:pt x="365" y="7062"/>
                  </a:cubicBezTo>
                  <a:cubicBezTo>
                    <a:pt x="442" y="7084"/>
                    <a:pt x="521" y="7103"/>
                    <a:pt x="597" y="7122"/>
                  </a:cubicBezTo>
                  <a:cubicBezTo>
                    <a:pt x="631" y="7131"/>
                    <a:pt x="661" y="7138"/>
                    <a:pt x="692" y="7145"/>
                  </a:cubicBezTo>
                  <a:cubicBezTo>
                    <a:pt x="733" y="7157"/>
                    <a:pt x="772" y="7165"/>
                    <a:pt x="812" y="7174"/>
                  </a:cubicBezTo>
                  <a:lnTo>
                    <a:pt x="814" y="7174"/>
                  </a:lnTo>
                  <a:cubicBezTo>
                    <a:pt x="869" y="7189"/>
                    <a:pt x="920" y="7202"/>
                    <a:pt x="974" y="7215"/>
                  </a:cubicBezTo>
                  <a:cubicBezTo>
                    <a:pt x="995" y="7219"/>
                    <a:pt x="1017" y="7226"/>
                    <a:pt x="1040" y="7231"/>
                  </a:cubicBezTo>
                  <a:cubicBezTo>
                    <a:pt x="1120" y="7251"/>
                    <a:pt x="1203" y="7270"/>
                    <a:pt x="1283" y="7290"/>
                  </a:cubicBezTo>
                  <a:cubicBezTo>
                    <a:pt x="1290" y="7290"/>
                    <a:pt x="1295" y="7292"/>
                    <a:pt x="1300" y="7295"/>
                  </a:cubicBezTo>
                  <a:cubicBezTo>
                    <a:pt x="1360" y="7306"/>
                    <a:pt x="1421" y="7321"/>
                    <a:pt x="1480" y="7335"/>
                  </a:cubicBezTo>
                  <a:cubicBezTo>
                    <a:pt x="1524" y="7348"/>
                    <a:pt x="1569" y="7357"/>
                    <a:pt x="1613" y="7369"/>
                  </a:cubicBezTo>
                  <a:cubicBezTo>
                    <a:pt x="1662" y="7379"/>
                    <a:pt x="1708" y="7392"/>
                    <a:pt x="1758" y="7404"/>
                  </a:cubicBezTo>
                  <a:cubicBezTo>
                    <a:pt x="1793" y="7412"/>
                    <a:pt x="1829" y="7421"/>
                    <a:pt x="1864" y="7428"/>
                  </a:cubicBezTo>
                  <a:cubicBezTo>
                    <a:pt x="1919" y="7443"/>
                    <a:pt x="1974" y="7456"/>
                    <a:pt x="2031" y="7469"/>
                  </a:cubicBezTo>
                  <a:lnTo>
                    <a:pt x="2032" y="7469"/>
                  </a:lnTo>
                  <a:cubicBezTo>
                    <a:pt x="2093" y="7483"/>
                    <a:pt x="2154" y="7498"/>
                    <a:pt x="2215" y="7512"/>
                  </a:cubicBezTo>
                  <a:cubicBezTo>
                    <a:pt x="2241" y="7517"/>
                    <a:pt x="2267" y="7524"/>
                    <a:pt x="2294" y="7530"/>
                  </a:cubicBezTo>
                  <a:cubicBezTo>
                    <a:pt x="2359" y="7544"/>
                    <a:pt x="2426" y="7560"/>
                    <a:pt x="2491" y="7575"/>
                  </a:cubicBezTo>
                  <a:cubicBezTo>
                    <a:pt x="2497" y="7578"/>
                    <a:pt x="2500" y="7578"/>
                    <a:pt x="2506" y="7579"/>
                  </a:cubicBezTo>
                  <a:cubicBezTo>
                    <a:pt x="2556" y="7592"/>
                    <a:pt x="2609" y="7603"/>
                    <a:pt x="2660" y="7616"/>
                  </a:cubicBezTo>
                  <a:cubicBezTo>
                    <a:pt x="2713" y="7626"/>
                    <a:pt x="2761" y="7637"/>
                    <a:pt x="2812" y="7650"/>
                  </a:cubicBezTo>
                  <a:cubicBezTo>
                    <a:pt x="2869" y="7662"/>
                    <a:pt x="2924" y="7675"/>
                    <a:pt x="2979" y="7688"/>
                  </a:cubicBezTo>
                  <a:lnTo>
                    <a:pt x="2982" y="7688"/>
                  </a:lnTo>
                  <a:cubicBezTo>
                    <a:pt x="3001" y="7691"/>
                    <a:pt x="3021" y="7697"/>
                    <a:pt x="3041" y="7701"/>
                  </a:cubicBezTo>
                  <a:cubicBezTo>
                    <a:pt x="3092" y="7711"/>
                    <a:pt x="3145" y="7725"/>
                    <a:pt x="3195" y="7735"/>
                  </a:cubicBezTo>
                  <a:cubicBezTo>
                    <a:pt x="3237" y="7745"/>
                    <a:pt x="3277" y="7754"/>
                    <a:pt x="3319" y="7762"/>
                  </a:cubicBezTo>
                  <a:cubicBezTo>
                    <a:pt x="3357" y="7771"/>
                    <a:pt x="3393" y="7778"/>
                    <a:pt x="3429" y="7785"/>
                  </a:cubicBezTo>
                  <a:cubicBezTo>
                    <a:pt x="3479" y="7797"/>
                    <a:pt x="3524" y="7807"/>
                    <a:pt x="3573" y="7817"/>
                  </a:cubicBezTo>
                  <a:cubicBezTo>
                    <a:pt x="3599" y="7825"/>
                    <a:pt x="3625" y="7829"/>
                    <a:pt x="3651" y="7835"/>
                  </a:cubicBezTo>
                  <a:cubicBezTo>
                    <a:pt x="3717" y="7848"/>
                    <a:pt x="3782" y="7862"/>
                    <a:pt x="3847" y="7877"/>
                  </a:cubicBezTo>
                  <a:cubicBezTo>
                    <a:pt x="3860" y="7880"/>
                    <a:pt x="3872" y="7883"/>
                    <a:pt x="3885" y="7886"/>
                  </a:cubicBezTo>
                  <a:lnTo>
                    <a:pt x="4038" y="7919"/>
                  </a:lnTo>
                  <a:cubicBezTo>
                    <a:pt x="4088" y="7929"/>
                    <a:pt x="4138" y="7938"/>
                    <a:pt x="4189" y="7950"/>
                  </a:cubicBezTo>
                  <a:cubicBezTo>
                    <a:pt x="4232" y="7960"/>
                    <a:pt x="4276" y="7970"/>
                    <a:pt x="4321" y="7979"/>
                  </a:cubicBezTo>
                  <a:cubicBezTo>
                    <a:pt x="4385" y="7993"/>
                    <a:pt x="4446" y="8006"/>
                    <a:pt x="4510" y="8018"/>
                  </a:cubicBezTo>
                  <a:cubicBezTo>
                    <a:pt x="4521" y="8022"/>
                    <a:pt x="4531" y="8024"/>
                    <a:pt x="4543" y="8025"/>
                  </a:cubicBezTo>
                  <a:cubicBezTo>
                    <a:pt x="4620" y="8043"/>
                    <a:pt x="4700" y="8059"/>
                    <a:pt x="4778" y="8074"/>
                  </a:cubicBezTo>
                  <a:lnTo>
                    <a:pt x="4833" y="8086"/>
                  </a:lnTo>
                  <a:cubicBezTo>
                    <a:pt x="4900" y="8101"/>
                    <a:pt x="4967" y="8115"/>
                    <a:pt x="5034" y="8127"/>
                  </a:cubicBezTo>
                  <a:cubicBezTo>
                    <a:pt x="5037" y="8127"/>
                    <a:pt x="5038" y="8130"/>
                    <a:pt x="5040" y="8130"/>
                  </a:cubicBezTo>
                  <a:cubicBezTo>
                    <a:pt x="6323" y="8391"/>
                    <a:pt x="7610" y="8625"/>
                    <a:pt x="8901" y="8837"/>
                  </a:cubicBezTo>
                  <a:cubicBezTo>
                    <a:pt x="9843" y="8994"/>
                    <a:pt x="10789" y="9135"/>
                    <a:pt x="11734" y="9265"/>
                  </a:cubicBezTo>
                  <a:cubicBezTo>
                    <a:pt x="11750" y="9270"/>
                    <a:pt x="11767" y="9271"/>
                    <a:pt x="11783" y="9273"/>
                  </a:cubicBezTo>
                  <a:cubicBezTo>
                    <a:pt x="11842" y="9281"/>
                    <a:pt x="11900" y="9288"/>
                    <a:pt x="11956" y="9296"/>
                  </a:cubicBezTo>
                  <a:cubicBezTo>
                    <a:pt x="11965" y="9299"/>
                    <a:pt x="11974" y="9300"/>
                    <a:pt x="11982" y="9300"/>
                  </a:cubicBezTo>
                  <a:cubicBezTo>
                    <a:pt x="12016" y="9306"/>
                    <a:pt x="12046" y="9309"/>
                    <a:pt x="12077" y="9313"/>
                  </a:cubicBezTo>
                  <a:cubicBezTo>
                    <a:pt x="12133" y="9320"/>
                    <a:pt x="12190" y="9328"/>
                    <a:pt x="12244" y="9335"/>
                  </a:cubicBezTo>
                  <a:cubicBezTo>
                    <a:pt x="12264" y="9338"/>
                    <a:pt x="12286" y="9342"/>
                    <a:pt x="12306" y="9344"/>
                  </a:cubicBezTo>
                  <a:cubicBezTo>
                    <a:pt x="12350" y="9349"/>
                    <a:pt x="12393" y="9357"/>
                    <a:pt x="12437" y="9361"/>
                  </a:cubicBezTo>
                  <a:cubicBezTo>
                    <a:pt x="12446" y="9364"/>
                    <a:pt x="12453" y="9364"/>
                    <a:pt x="12462" y="9365"/>
                  </a:cubicBezTo>
                  <a:cubicBezTo>
                    <a:pt x="12626" y="9387"/>
                    <a:pt x="12788" y="9409"/>
                    <a:pt x="12952" y="9429"/>
                  </a:cubicBezTo>
                  <a:cubicBezTo>
                    <a:pt x="12967" y="9429"/>
                    <a:pt x="12980" y="9431"/>
                    <a:pt x="12992" y="9432"/>
                  </a:cubicBezTo>
                  <a:cubicBezTo>
                    <a:pt x="14834" y="9666"/>
                    <a:pt x="16683" y="9855"/>
                    <a:pt x="18536" y="10006"/>
                  </a:cubicBezTo>
                  <a:cubicBezTo>
                    <a:pt x="18543" y="10007"/>
                    <a:pt x="18551" y="10007"/>
                    <a:pt x="18558" y="10007"/>
                  </a:cubicBezTo>
                  <a:cubicBezTo>
                    <a:pt x="18749" y="10025"/>
                    <a:pt x="18944" y="10039"/>
                    <a:pt x="19139" y="10054"/>
                  </a:cubicBezTo>
                  <a:cubicBezTo>
                    <a:pt x="19146" y="10054"/>
                    <a:pt x="19155" y="10055"/>
                    <a:pt x="19163" y="10055"/>
                  </a:cubicBezTo>
                  <a:cubicBezTo>
                    <a:pt x="19255" y="10062"/>
                    <a:pt x="19343" y="10068"/>
                    <a:pt x="19432" y="10076"/>
                  </a:cubicBezTo>
                  <a:lnTo>
                    <a:pt x="19435" y="10076"/>
                  </a:lnTo>
                  <a:cubicBezTo>
                    <a:pt x="19449" y="10077"/>
                    <a:pt x="19464" y="10077"/>
                    <a:pt x="19478" y="10078"/>
                  </a:cubicBezTo>
                  <a:cubicBezTo>
                    <a:pt x="19538" y="10083"/>
                    <a:pt x="19598" y="10087"/>
                    <a:pt x="19657" y="10092"/>
                  </a:cubicBezTo>
                  <a:lnTo>
                    <a:pt x="19660" y="10092"/>
                  </a:lnTo>
                  <a:cubicBezTo>
                    <a:pt x="19685" y="10093"/>
                    <a:pt x="19712" y="10094"/>
                    <a:pt x="19740" y="10097"/>
                  </a:cubicBezTo>
                  <a:cubicBezTo>
                    <a:pt x="19808" y="10102"/>
                    <a:pt x="19878" y="10107"/>
                    <a:pt x="19947" y="10112"/>
                  </a:cubicBezTo>
                  <a:cubicBezTo>
                    <a:pt x="20008" y="10116"/>
                    <a:pt x="20068" y="10121"/>
                    <a:pt x="20128" y="10123"/>
                  </a:cubicBezTo>
                  <a:cubicBezTo>
                    <a:pt x="20149" y="10126"/>
                    <a:pt x="20171" y="10128"/>
                    <a:pt x="20191" y="10128"/>
                  </a:cubicBezTo>
                  <a:lnTo>
                    <a:pt x="20344" y="10138"/>
                  </a:lnTo>
                  <a:cubicBezTo>
                    <a:pt x="20408" y="10142"/>
                    <a:pt x="20470" y="10148"/>
                    <a:pt x="20534" y="10151"/>
                  </a:cubicBezTo>
                  <a:cubicBezTo>
                    <a:pt x="20608" y="10157"/>
                    <a:pt x="20684" y="10160"/>
                    <a:pt x="20758" y="10166"/>
                  </a:cubicBezTo>
                  <a:cubicBezTo>
                    <a:pt x="20780" y="10167"/>
                    <a:pt x="20800" y="10167"/>
                    <a:pt x="20819" y="10170"/>
                  </a:cubicBezTo>
                  <a:cubicBezTo>
                    <a:pt x="20925" y="10177"/>
                    <a:pt x="21029" y="10182"/>
                    <a:pt x="21134" y="10189"/>
                  </a:cubicBezTo>
                  <a:cubicBezTo>
                    <a:pt x="21177" y="10193"/>
                    <a:pt x="21221" y="10195"/>
                    <a:pt x="21265" y="10199"/>
                  </a:cubicBezTo>
                  <a:cubicBezTo>
                    <a:pt x="22502" y="10274"/>
                    <a:pt x="23742" y="10334"/>
                    <a:pt x="24982" y="10378"/>
                  </a:cubicBezTo>
                  <a:cubicBezTo>
                    <a:pt x="24994" y="10378"/>
                    <a:pt x="25005" y="10378"/>
                    <a:pt x="25018" y="10381"/>
                  </a:cubicBezTo>
                  <a:cubicBezTo>
                    <a:pt x="25065" y="10381"/>
                    <a:pt x="25113" y="10382"/>
                    <a:pt x="25161" y="10383"/>
                  </a:cubicBezTo>
                  <a:cubicBezTo>
                    <a:pt x="25178" y="10383"/>
                    <a:pt x="25193" y="10383"/>
                    <a:pt x="25209" y="10385"/>
                  </a:cubicBezTo>
                  <a:cubicBezTo>
                    <a:pt x="25283" y="10388"/>
                    <a:pt x="25355" y="10389"/>
                    <a:pt x="25429" y="10392"/>
                  </a:cubicBezTo>
                  <a:cubicBezTo>
                    <a:pt x="25447" y="10392"/>
                    <a:pt x="25464" y="10395"/>
                    <a:pt x="25480" y="10395"/>
                  </a:cubicBezTo>
                  <a:cubicBezTo>
                    <a:pt x="25580" y="10396"/>
                    <a:pt x="25682" y="10399"/>
                    <a:pt x="25782" y="10404"/>
                  </a:cubicBezTo>
                  <a:lnTo>
                    <a:pt x="25797" y="10404"/>
                  </a:lnTo>
                  <a:cubicBezTo>
                    <a:pt x="26116" y="10412"/>
                    <a:pt x="26434" y="10421"/>
                    <a:pt x="26754" y="10428"/>
                  </a:cubicBezTo>
                  <a:cubicBezTo>
                    <a:pt x="26755" y="10430"/>
                    <a:pt x="26756" y="10431"/>
                    <a:pt x="26758" y="10431"/>
                  </a:cubicBezTo>
                  <a:cubicBezTo>
                    <a:pt x="26759" y="10431"/>
                    <a:pt x="26760" y="10430"/>
                    <a:pt x="26762" y="10428"/>
                  </a:cubicBezTo>
                  <a:lnTo>
                    <a:pt x="26764" y="10428"/>
                  </a:lnTo>
                  <a:cubicBezTo>
                    <a:pt x="26848" y="10433"/>
                    <a:pt x="26929" y="10434"/>
                    <a:pt x="27012" y="10436"/>
                  </a:cubicBezTo>
                  <a:cubicBezTo>
                    <a:pt x="27033" y="10439"/>
                    <a:pt x="27051" y="10439"/>
                    <a:pt x="27070" y="10439"/>
                  </a:cubicBezTo>
                  <a:cubicBezTo>
                    <a:pt x="27124" y="10440"/>
                    <a:pt x="27178" y="10440"/>
                    <a:pt x="27233" y="10441"/>
                  </a:cubicBezTo>
                  <a:cubicBezTo>
                    <a:pt x="27245" y="10441"/>
                    <a:pt x="27259" y="10443"/>
                    <a:pt x="27272" y="10443"/>
                  </a:cubicBezTo>
                  <a:cubicBezTo>
                    <a:pt x="27351" y="10443"/>
                    <a:pt x="27426" y="10446"/>
                    <a:pt x="27505" y="10447"/>
                  </a:cubicBezTo>
                  <a:lnTo>
                    <a:pt x="27506" y="10447"/>
                  </a:lnTo>
                  <a:cubicBezTo>
                    <a:pt x="27539" y="10447"/>
                    <a:pt x="27571" y="10447"/>
                    <a:pt x="27606" y="10449"/>
                  </a:cubicBezTo>
                  <a:cubicBezTo>
                    <a:pt x="27648" y="10450"/>
                    <a:pt x="27692" y="10450"/>
                    <a:pt x="27735" y="10453"/>
                  </a:cubicBezTo>
                  <a:cubicBezTo>
                    <a:pt x="27804" y="10455"/>
                    <a:pt x="27875" y="10455"/>
                    <a:pt x="27946" y="10456"/>
                  </a:cubicBezTo>
                  <a:cubicBezTo>
                    <a:pt x="27981" y="10456"/>
                    <a:pt x="28014" y="10456"/>
                    <a:pt x="28051" y="10457"/>
                  </a:cubicBezTo>
                  <a:cubicBezTo>
                    <a:pt x="28106" y="10457"/>
                    <a:pt x="28164" y="10457"/>
                    <a:pt x="28220" y="10460"/>
                  </a:cubicBezTo>
                  <a:cubicBezTo>
                    <a:pt x="28257" y="10460"/>
                    <a:pt x="28293" y="10460"/>
                    <a:pt x="28329" y="10462"/>
                  </a:cubicBezTo>
                  <a:cubicBezTo>
                    <a:pt x="28345" y="10462"/>
                    <a:pt x="28361" y="10462"/>
                    <a:pt x="28377" y="10463"/>
                  </a:cubicBezTo>
                  <a:cubicBezTo>
                    <a:pt x="28464" y="10465"/>
                    <a:pt x="28552" y="10465"/>
                    <a:pt x="28639" y="10468"/>
                  </a:cubicBezTo>
                  <a:cubicBezTo>
                    <a:pt x="28674" y="10468"/>
                    <a:pt x="28708" y="10469"/>
                    <a:pt x="28745" y="10469"/>
                  </a:cubicBezTo>
                  <a:cubicBezTo>
                    <a:pt x="28817" y="10469"/>
                    <a:pt x="28890" y="10471"/>
                    <a:pt x="28962" y="10471"/>
                  </a:cubicBezTo>
                  <a:cubicBezTo>
                    <a:pt x="28978" y="10472"/>
                    <a:pt x="28994" y="10472"/>
                    <a:pt x="29013" y="10472"/>
                  </a:cubicBezTo>
                  <a:cubicBezTo>
                    <a:pt x="29093" y="10472"/>
                    <a:pt x="29174" y="10473"/>
                    <a:pt x="29256" y="10473"/>
                  </a:cubicBezTo>
                  <a:cubicBezTo>
                    <a:pt x="29312" y="10473"/>
                    <a:pt x="29369" y="10476"/>
                    <a:pt x="29426" y="10476"/>
                  </a:cubicBezTo>
                  <a:cubicBezTo>
                    <a:pt x="29469" y="10476"/>
                    <a:pt x="29513" y="10478"/>
                    <a:pt x="29556" y="10478"/>
                  </a:cubicBezTo>
                  <a:cubicBezTo>
                    <a:pt x="30061" y="10482"/>
                    <a:pt x="30566" y="10484"/>
                    <a:pt x="31071" y="10484"/>
                  </a:cubicBezTo>
                  <a:cubicBezTo>
                    <a:pt x="32445" y="10484"/>
                    <a:pt x="33820" y="10469"/>
                    <a:pt x="35195" y="10440"/>
                  </a:cubicBezTo>
                  <a:cubicBezTo>
                    <a:pt x="35311" y="10437"/>
                    <a:pt x="35430" y="10434"/>
                    <a:pt x="35547" y="10433"/>
                  </a:cubicBezTo>
                  <a:cubicBezTo>
                    <a:pt x="36042" y="10421"/>
                    <a:pt x="36537" y="10408"/>
                    <a:pt x="37032" y="10394"/>
                  </a:cubicBezTo>
                  <a:cubicBezTo>
                    <a:pt x="37188" y="10389"/>
                    <a:pt x="37341" y="10383"/>
                    <a:pt x="37494" y="10379"/>
                  </a:cubicBezTo>
                  <a:cubicBezTo>
                    <a:pt x="37777" y="10370"/>
                    <a:pt x="38060" y="10360"/>
                    <a:pt x="38342" y="10350"/>
                  </a:cubicBezTo>
                  <a:cubicBezTo>
                    <a:pt x="38750" y="10335"/>
                    <a:pt x="39157" y="10321"/>
                    <a:pt x="39565" y="10305"/>
                  </a:cubicBezTo>
                  <a:cubicBezTo>
                    <a:pt x="39748" y="10298"/>
                    <a:pt x="39934" y="10290"/>
                    <a:pt x="40118" y="10283"/>
                  </a:cubicBezTo>
                  <a:cubicBezTo>
                    <a:pt x="40156" y="10282"/>
                    <a:pt x="40195" y="10280"/>
                    <a:pt x="40234" y="10277"/>
                  </a:cubicBezTo>
                  <a:cubicBezTo>
                    <a:pt x="42057" y="10202"/>
                    <a:pt x="43876" y="10103"/>
                    <a:pt x="45693" y="9993"/>
                  </a:cubicBezTo>
                  <a:cubicBezTo>
                    <a:pt x="46085" y="9970"/>
                    <a:pt x="46478" y="9943"/>
                    <a:pt x="46872" y="9919"/>
                  </a:cubicBezTo>
                  <a:cubicBezTo>
                    <a:pt x="46879" y="9919"/>
                    <a:pt x="46889" y="9919"/>
                    <a:pt x="46898" y="9917"/>
                  </a:cubicBezTo>
                  <a:cubicBezTo>
                    <a:pt x="53032" y="9512"/>
                    <a:pt x="59194" y="8862"/>
                    <a:pt x="65043" y="6901"/>
                  </a:cubicBezTo>
                  <a:cubicBezTo>
                    <a:pt x="65095" y="6884"/>
                    <a:pt x="65146" y="6865"/>
                    <a:pt x="65201" y="6847"/>
                  </a:cubicBezTo>
                  <a:lnTo>
                    <a:pt x="65201" y="796"/>
                  </a:lnTo>
                  <a:cubicBezTo>
                    <a:pt x="64749" y="718"/>
                    <a:pt x="64289" y="658"/>
                    <a:pt x="63824" y="551"/>
                  </a:cubicBezTo>
                  <a:cubicBezTo>
                    <a:pt x="63348" y="435"/>
                    <a:pt x="62899" y="321"/>
                    <a:pt x="62458" y="228"/>
                  </a:cubicBezTo>
                  <a:cubicBezTo>
                    <a:pt x="62457" y="228"/>
                    <a:pt x="62452" y="227"/>
                    <a:pt x="62449" y="227"/>
                  </a:cubicBezTo>
                  <a:cubicBezTo>
                    <a:pt x="62382" y="212"/>
                    <a:pt x="62317" y="199"/>
                    <a:pt x="62252" y="188"/>
                  </a:cubicBezTo>
                  <a:cubicBezTo>
                    <a:pt x="62233" y="185"/>
                    <a:pt x="62217" y="182"/>
                    <a:pt x="62198" y="178"/>
                  </a:cubicBezTo>
                  <a:cubicBezTo>
                    <a:pt x="62147" y="167"/>
                    <a:pt x="62095" y="159"/>
                    <a:pt x="62044" y="149"/>
                  </a:cubicBezTo>
                  <a:cubicBezTo>
                    <a:pt x="62012" y="141"/>
                    <a:pt x="61980" y="137"/>
                    <a:pt x="61950" y="131"/>
                  </a:cubicBezTo>
                  <a:cubicBezTo>
                    <a:pt x="61912" y="125"/>
                    <a:pt x="61874" y="118"/>
                    <a:pt x="61835" y="112"/>
                  </a:cubicBezTo>
                  <a:cubicBezTo>
                    <a:pt x="61790" y="106"/>
                    <a:pt x="61746" y="99"/>
                    <a:pt x="61701" y="93"/>
                  </a:cubicBezTo>
                  <a:cubicBezTo>
                    <a:pt x="61678" y="89"/>
                    <a:pt x="61652" y="86"/>
                    <a:pt x="61627" y="82"/>
                  </a:cubicBezTo>
                  <a:cubicBezTo>
                    <a:pt x="61585" y="75"/>
                    <a:pt x="61542" y="70"/>
                    <a:pt x="61498" y="66"/>
                  </a:cubicBezTo>
                  <a:cubicBezTo>
                    <a:pt x="61476" y="63"/>
                    <a:pt x="61455" y="60"/>
                    <a:pt x="61433" y="59"/>
                  </a:cubicBezTo>
                  <a:cubicBezTo>
                    <a:pt x="61370" y="50"/>
                    <a:pt x="61309" y="43"/>
                    <a:pt x="61247" y="38"/>
                  </a:cubicBezTo>
                  <a:cubicBezTo>
                    <a:pt x="61229" y="35"/>
                    <a:pt x="61211" y="35"/>
                    <a:pt x="61193" y="34"/>
                  </a:cubicBezTo>
                  <a:cubicBezTo>
                    <a:pt x="61121" y="27"/>
                    <a:pt x="61048" y="21"/>
                    <a:pt x="60975" y="16"/>
                  </a:cubicBezTo>
                  <a:cubicBezTo>
                    <a:pt x="60968" y="16"/>
                    <a:pt x="60962" y="15"/>
                    <a:pt x="60955" y="15"/>
                  </a:cubicBezTo>
                  <a:cubicBezTo>
                    <a:pt x="60910" y="12"/>
                    <a:pt x="60862" y="9"/>
                    <a:pt x="60817" y="8"/>
                  </a:cubicBezTo>
                  <a:cubicBezTo>
                    <a:pt x="60814" y="7"/>
                    <a:pt x="60812" y="7"/>
                    <a:pt x="60809" y="7"/>
                  </a:cubicBezTo>
                  <a:cubicBezTo>
                    <a:pt x="60807" y="7"/>
                    <a:pt x="60804" y="7"/>
                    <a:pt x="60801" y="8"/>
                  </a:cubicBezTo>
                  <a:cubicBezTo>
                    <a:pt x="60756" y="3"/>
                    <a:pt x="60708" y="3"/>
                    <a:pt x="60662" y="2"/>
                  </a:cubicBezTo>
                  <a:lnTo>
                    <a:pt x="60647" y="2"/>
                  </a:lnTo>
                  <a:cubicBezTo>
                    <a:pt x="60601" y="1"/>
                    <a:pt x="60555" y="1"/>
                    <a:pt x="6050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28627"/>
                    <a:alpha val="52510"/>
                  </a:srgbClr>
                </a:gs>
                <a:gs pos="50000">
                  <a:srgbClr val="FFFFFF">
                    <a:alpha val="28627"/>
                    <a:alpha val="52510"/>
                  </a:srgbClr>
                </a:gs>
                <a:gs pos="100000">
                  <a:srgbClr val="FFFFFF">
                    <a:alpha val="52549"/>
                    <a:alpha val="5251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25"/>
            <p:cNvSpPr/>
            <p:nvPr/>
          </p:nvSpPr>
          <p:spPr>
            <a:xfrm>
              <a:off x="-424715" y="3536113"/>
              <a:ext cx="9938099" cy="1895616"/>
            </a:xfrm>
            <a:custGeom>
              <a:avLst/>
              <a:gdLst/>
              <a:ahLst/>
              <a:cxnLst/>
              <a:rect l="l" t="t" r="r" b="b"/>
              <a:pathLst>
                <a:path w="65201" h="12437" extrusionOk="0">
                  <a:moveTo>
                    <a:pt x="50907" y="1552"/>
                  </a:moveTo>
                  <a:lnTo>
                    <a:pt x="50904" y="1570"/>
                  </a:lnTo>
                  <a:cubicBezTo>
                    <a:pt x="50893" y="1568"/>
                    <a:pt x="50880" y="1562"/>
                    <a:pt x="50870" y="1556"/>
                  </a:cubicBezTo>
                  <a:lnTo>
                    <a:pt x="50907" y="1552"/>
                  </a:lnTo>
                  <a:close/>
                  <a:moveTo>
                    <a:pt x="51253" y="1675"/>
                  </a:moveTo>
                  <a:lnTo>
                    <a:pt x="51246" y="1711"/>
                  </a:lnTo>
                  <a:cubicBezTo>
                    <a:pt x="51225" y="1701"/>
                    <a:pt x="51204" y="1692"/>
                    <a:pt x="51183" y="1685"/>
                  </a:cubicBezTo>
                  <a:lnTo>
                    <a:pt x="51253" y="1675"/>
                  </a:lnTo>
                  <a:close/>
                  <a:moveTo>
                    <a:pt x="51529" y="1784"/>
                  </a:moveTo>
                  <a:lnTo>
                    <a:pt x="51522" y="1827"/>
                  </a:lnTo>
                  <a:cubicBezTo>
                    <a:pt x="51517" y="1825"/>
                    <a:pt x="51511" y="1823"/>
                    <a:pt x="51509" y="1822"/>
                  </a:cubicBezTo>
                  <a:lnTo>
                    <a:pt x="51503" y="1787"/>
                  </a:lnTo>
                  <a:lnTo>
                    <a:pt x="51529" y="1784"/>
                  </a:lnTo>
                  <a:close/>
                  <a:moveTo>
                    <a:pt x="52184" y="2061"/>
                  </a:moveTo>
                  <a:lnTo>
                    <a:pt x="52178" y="2089"/>
                  </a:lnTo>
                  <a:cubicBezTo>
                    <a:pt x="52162" y="2083"/>
                    <a:pt x="52143" y="2077"/>
                    <a:pt x="52127" y="2070"/>
                  </a:cubicBezTo>
                  <a:lnTo>
                    <a:pt x="52184" y="2061"/>
                  </a:lnTo>
                  <a:close/>
                  <a:moveTo>
                    <a:pt x="64556" y="1"/>
                  </a:moveTo>
                  <a:lnTo>
                    <a:pt x="64507" y="291"/>
                  </a:lnTo>
                  <a:lnTo>
                    <a:pt x="64465" y="88"/>
                  </a:lnTo>
                  <a:lnTo>
                    <a:pt x="64399" y="480"/>
                  </a:lnTo>
                  <a:lnTo>
                    <a:pt x="64311" y="37"/>
                  </a:lnTo>
                  <a:lnTo>
                    <a:pt x="64251" y="394"/>
                  </a:lnTo>
                  <a:lnTo>
                    <a:pt x="64196" y="130"/>
                  </a:lnTo>
                  <a:lnTo>
                    <a:pt x="64125" y="550"/>
                  </a:lnTo>
                  <a:lnTo>
                    <a:pt x="64042" y="130"/>
                  </a:lnTo>
                  <a:lnTo>
                    <a:pt x="63926" y="821"/>
                  </a:lnTo>
                  <a:cubicBezTo>
                    <a:pt x="63920" y="823"/>
                    <a:pt x="63914" y="823"/>
                    <a:pt x="63910" y="823"/>
                  </a:cubicBezTo>
                  <a:lnTo>
                    <a:pt x="63775" y="156"/>
                  </a:lnTo>
                  <a:lnTo>
                    <a:pt x="63705" y="576"/>
                  </a:lnTo>
                  <a:lnTo>
                    <a:pt x="63620" y="156"/>
                  </a:lnTo>
                  <a:lnTo>
                    <a:pt x="63518" y="762"/>
                  </a:lnTo>
                  <a:lnTo>
                    <a:pt x="63396" y="156"/>
                  </a:lnTo>
                  <a:lnTo>
                    <a:pt x="63293" y="773"/>
                  </a:lnTo>
                  <a:lnTo>
                    <a:pt x="63166" y="156"/>
                  </a:lnTo>
                  <a:lnTo>
                    <a:pt x="63100" y="561"/>
                  </a:lnTo>
                  <a:lnTo>
                    <a:pt x="63013" y="127"/>
                  </a:lnTo>
                  <a:lnTo>
                    <a:pt x="62912" y="712"/>
                  </a:lnTo>
                  <a:lnTo>
                    <a:pt x="62786" y="86"/>
                  </a:lnTo>
                  <a:lnTo>
                    <a:pt x="62677" y="733"/>
                  </a:lnTo>
                  <a:lnTo>
                    <a:pt x="62561" y="155"/>
                  </a:lnTo>
                  <a:lnTo>
                    <a:pt x="62458" y="773"/>
                  </a:lnTo>
                  <a:lnTo>
                    <a:pt x="62453" y="801"/>
                  </a:lnTo>
                  <a:lnTo>
                    <a:pt x="62448" y="772"/>
                  </a:lnTo>
                  <a:lnTo>
                    <a:pt x="62337" y="226"/>
                  </a:lnTo>
                  <a:lnTo>
                    <a:pt x="62250" y="733"/>
                  </a:lnTo>
                  <a:lnTo>
                    <a:pt x="62227" y="872"/>
                  </a:lnTo>
                  <a:lnTo>
                    <a:pt x="62198" y="724"/>
                  </a:lnTo>
                  <a:lnTo>
                    <a:pt x="62111" y="295"/>
                  </a:lnTo>
                  <a:lnTo>
                    <a:pt x="62044" y="695"/>
                  </a:lnTo>
                  <a:lnTo>
                    <a:pt x="62002" y="942"/>
                  </a:lnTo>
                  <a:lnTo>
                    <a:pt x="61950" y="676"/>
                  </a:lnTo>
                  <a:lnTo>
                    <a:pt x="61886" y="364"/>
                  </a:lnTo>
                  <a:lnTo>
                    <a:pt x="61835" y="660"/>
                  </a:lnTo>
                  <a:lnTo>
                    <a:pt x="61775" y="1010"/>
                  </a:lnTo>
                  <a:lnTo>
                    <a:pt x="61698" y="638"/>
                  </a:lnTo>
                  <a:lnTo>
                    <a:pt x="61658" y="433"/>
                  </a:lnTo>
                  <a:lnTo>
                    <a:pt x="61624" y="627"/>
                  </a:lnTo>
                  <a:lnTo>
                    <a:pt x="61568" y="968"/>
                  </a:lnTo>
                  <a:lnTo>
                    <a:pt x="61495" y="611"/>
                  </a:lnTo>
                  <a:lnTo>
                    <a:pt x="61459" y="433"/>
                  </a:lnTo>
                  <a:lnTo>
                    <a:pt x="61430" y="602"/>
                  </a:lnTo>
                  <a:lnTo>
                    <a:pt x="61348" y="1088"/>
                  </a:lnTo>
                  <a:lnTo>
                    <a:pt x="61245" y="582"/>
                  </a:lnTo>
                  <a:lnTo>
                    <a:pt x="61213" y="430"/>
                  </a:lnTo>
                  <a:lnTo>
                    <a:pt x="61190" y="576"/>
                  </a:lnTo>
                  <a:lnTo>
                    <a:pt x="61093" y="1154"/>
                  </a:lnTo>
                  <a:lnTo>
                    <a:pt x="60972" y="560"/>
                  </a:lnTo>
                  <a:lnTo>
                    <a:pt x="60962" y="505"/>
                  </a:lnTo>
                  <a:lnTo>
                    <a:pt x="60952" y="555"/>
                  </a:lnTo>
                  <a:lnTo>
                    <a:pt x="60891" y="924"/>
                  </a:lnTo>
                  <a:lnTo>
                    <a:pt x="60814" y="548"/>
                  </a:lnTo>
                  <a:lnTo>
                    <a:pt x="60805" y="503"/>
                  </a:lnTo>
                  <a:lnTo>
                    <a:pt x="60798" y="548"/>
                  </a:lnTo>
                  <a:lnTo>
                    <a:pt x="60734" y="924"/>
                  </a:lnTo>
                  <a:lnTo>
                    <a:pt x="60659" y="544"/>
                  </a:lnTo>
                  <a:lnTo>
                    <a:pt x="60651" y="503"/>
                  </a:lnTo>
                  <a:lnTo>
                    <a:pt x="60644" y="544"/>
                  </a:lnTo>
                  <a:lnTo>
                    <a:pt x="60522" y="1263"/>
                  </a:lnTo>
                  <a:lnTo>
                    <a:pt x="60399" y="650"/>
                  </a:lnTo>
                  <a:lnTo>
                    <a:pt x="60381" y="762"/>
                  </a:lnTo>
                  <a:lnTo>
                    <a:pt x="60339" y="555"/>
                  </a:lnTo>
                  <a:lnTo>
                    <a:pt x="60232" y="1187"/>
                  </a:lnTo>
                  <a:lnTo>
                    <a:pt x="60105" y="555"/>
                  </a:lnTo>
                  <a:lnTo>
                    <a:pt x="60046" y="911"/>
                  </a:lnTo>
                  <a:lnTo>
                    <a:pt x="59991" y="648"/>
                  </a:lnTo>
                  <a:lnTo>
                    <a:pt x="59903" y="1162"/>
                  </a:lnTo>
                  <a:lnTo>
                    <a:pt x="59793" y="609"/>
                  </a:lnTo>
                  <a:lnTo>
                    <a:pt x="59712" y="1090"/>
                  </a:lnTo>
                  <a:lnTo>
                    <a:pt x="59635" y="719"/>
                  </a:lnTo>
                  <a:lnTo>
                    <a:pt x="59559" y="1178"/>
                  </a:lnTo>
                  <a:lnTo>
                    <a:pt x="59481" y="792"/>
                  </a:lnTo>
                  <a:lnTo>
                    <a:pt x="59357" y="1521"/>
                  </a:lnTo>
                  <a:lnTo>
                    <a:pt x="59211" y="792"/>
                  </a:lnTo>
                  <a:lnTo>
                    <a:pt x="59105" y="1425"/>
                  </a:lnTo>
                  <a:lnTo>
                    <a:pt x="59005" y="936"/>
                  </a:lnTo>
                  <a:lnTo>
                    <a:pt x="58917" y="1451"/>
                  </a:lnTo>
                  <a:lnTo>
                    <a:pt x="58798" y="860"/>
                  </a:lnTo>
                  <a:lnTo>
                    <a:pt x="58673" y="1605"/>
                  </a:lnTo>
                  <a:lnTo>
                    <a:pt x="58547" y="988"/>
                  </a:lnTo>
                  <a:lnTo>
                    <a:pt x="58459" y="1514"/>
                  </a:lnTo>
                  <a:lnTo>
                    <a:pt x="58342" y="933"/>
                  </a:lnTo>
                  <a:lnTo>
                    <a:pt x="58249" y="1485"/>
                  </a:lnTo>
                  <a:lnTo>
                    <a:pt x="58161" y="1040"/>
                  </a:lnTo>
                  <a:lnTo>
                    <a:pt x="58093" y="1448"/>
                  </a:lnTo>
                  <a:lnTo>
                    <a:pt x="58005" y="1019"/>
                  </a:lnTo>
                  <a:lnTo>
                    <a:pt x="57869" y="1819"/>
                  </a:lnTo>
                  <a:cubicBezTo>
                    <a:pt x="57868" y="1819"/>
                    <a:pt x="57868" y="1819"/>
                    <a:pt x="57865" y="1822"/>
                  </a:cubicBezTo>
                  <a:lnTo>
                    <a:pt x="57746" y="1226"/>
                  </a:lnTo>
                  <a:lnTo>
                    <a:pt x="57651" y="1790"/>
                  </a:lnTo>
                  <a:lnTo>
                    <a:pt x="57522" y="1154"/>
                  </a:lnTo>
                  <a:lnTo>
                    <a:pt x="57422" y="1753"/>
                  </a:lnTo>
                  <a:lnTo>
                    <a:pt x="57330" y="1295"/>
                  </a:lnTo>
                  <a:lnTo>
                    <a:pt x="57240" y="1816"/>
                  </a:lnTo>
                  <a:lnTo>
                    <a:pt x="57121" y="1226"/>
                  </a:lnTo>
                  <a:lnTo>
                    <a:pt x="57022" y="1804"/>
                  </a:lnTo>
                  <a:lnTo>
                    <a:pt x="56913" y="1270"/>
                  </a:lnTo>
                  <a:lnTo>
                    <a:pt x="56797" y="1970"/>
                  </a:lnTo>
                  <a:lnTo>
                    <a:pt x="56667" y="1329"/>
                  </a:lnTo>
                  <a:lnTo>
                    <a:pt x="56590" y="1801"/>
                  </a:lnTo>
                  <a:lnTo>
                    <a:pt x="56513" y="1424"/>
                  </a:lnTo>
                  <a:lnTo>
                    <a:pt x="56391" y="2143"/>
                  </a:lnTo>
                  <a:cubicBezTo>
                    <a:pt x="56383" y="2144"/>
                    <a:pt x="56376" y="2145"/>
                    <a:pt x="56372" y="2148"/>
                  </a:cubicBezTo>
                  <a:lnTo>
                    <a:pt x="56224" y="1424"/>
                  </a:lnTo>
                  <a:lnTo>
                    <a:pt x="56126" y="1999"/>
                  </a:lnTo>
                  <a:lnTo>
                    <a:pt x="56028" y="1517"/>
                  </a:lnTo>
                  <a:lnTo>
                    <a:pt x="55925" y="2134"/>
                  </a:lnTo>
                  <a:lnTo>
                    <a:pt x="55829" y="1658"/>
                  </a:lnTo>
                  <a:lnTo>
                    <a:pt x="55743" y="2166"/>
                  </a:lnTo>
                  <a:lnTo>
                    <a:pt x="55617" y="1543"/>
                  </a:lnTo>
                  <a:lnTo>
                    <a:pt x="55482" y="2346"/>
                  </a:lnTo>
                  <a:lnTo>
                    <a:pt x="55364" y="1761"/>
                  </a:lnTo>
                  <a:lnTo>
                    <a:pt x="55264" y="2347"/>
                  </a:lnTo>
                  <a:lnTo>
                    <a:pt x="55133" y="1701"/>
                  </a:lnTo>
                  <a:lnTo>
                    <a:pt x="55018" y="2376"/>
                  </a:lnTo>
                  <a:lnTo>
                    <a:pt x="54902" y="1803"/>
                  </a:lnTo>
                  <a:lnTo>
                    <a:pt x="54825" y="2267"/>
                  </a:lnTo>
                  <a:lnTo>
                    <a:pt x="54822" y="2272"/>
                  </a:lnTo>
                  <a:lnTo>
                    <a:pt x="54819" y="2251"/>
                  </a:lnTo>
                  <a:lnTo>
                    <a:pt x="54721" y="1761"/>
                  </a:lnTo>
                  <a:lnTo>
                    <a:pt x="54639" y="2250"/>
                  </a:lnTo>
                  <a:lnTo>
                    <a:pt x="54565" y="1884"/>
                  </a:lnTo>
                  <a:lnTo>
                    <a:pt x="54506" y="2237"/>
                  </a:lnTo>
                  <a:lnTo>
                    <a:pt x="54477" y="2405"/>
                  </a:lnTo>
                  <a:lnTo>
                    <a:pt x="54452" y="2291"/>
                  </a:lnTo>
                  <a:lnTo>
                    <a:pt x="54346" y="1761"/>
                  </a:lnTo>
                  <a:lnTo>
                    <a:pt x="54247" y="2340"/>
                  </a:lnTo>
                  <a:lnTo>
                    <a:pt x="54138" y="1803"/>
                  </a:lnTo>
                  <a:lnTo>
                    <a:pt x="54079" y="2153"/>
                  </a:lnTo>
                  <a:lnTo>
                    <a:pt x="54053" y="2304"/>
                  </a:lnTo>
                  <a:lnTo>
                    <a:pt x="54048" y="2275"/>
                  </a:lnTo>
                  <a:lnTo>
                    <a:pt x="53932" y="1704"/>
                  </a:lnTo>
                  <a:lnTo>
                    <a:pt x="53845" y="2225"/>
                  </a:lnTo>
                  <a:lnTo>
                    <a:pt x="53739" y="1704"/>
                  </a:lnTo>
                  <a:lnTo>
                    <a:pt x="53678" y="2076"/>
                  </a:lnTo>
                  <a:lnTo>
                    <a:pt x="53623" y="1803"/>
                  </a:lnTo>
                  <a:lnTo>
                    <a:pt x="53534" y="2324"/>
                  </a:lnTo>
                  <a:lnTo>
                    <a:pt x="53428" y="1803"/>
                  </a:lnTo>
                  <a:lnTo>
                    <a:pt x="53396" y="1999"/>
                  </a:lnTo>
                  <a:lnTo>
                    <a:pt x="53360" y="2222"/>
                  </a:lnTo>
                  <a:lnTo>
                    <a:pt x="53341" y="2135"/>
                  </a:lnTo>
                  <a:lnTo>
                    <a:pt x="53274" y="1801"/>
                  </a:lnTo>
                  <a:lnTo>
                    <a:pt x="53221" y="2124"/>
                  </a:lnTo>
                  <a:lnTo>
                    <a:pt x="53120" y="1626"/>
                  </a:lnTo>
                  <a:lnTo>
                    <a:pt x="53032" y="2151"/>
                  </a:lnTo>
                  <a:lnTo>
                    <a:pt x="52908" y="1541"/>
                  </a:lnTo>
                  <a:lnTo>
                    <a:pt x="52817" y="2083"/>
                  </a:lnTo>
                  <a:lnTo>
                    <a:pt x="52808" y="2143"/>
                  </a:lnTo>
                  <a:lnTo>
                    <a:pt x="52785" y="2061"/>
                  </a:lnTo>
                  <a:lnTo>
                    <a:pt x="52641" y="1578"/>
                  </a:lnTo>
                  <a:lnTo>
                    <a:pt x="52590" y="1870"/>
                  </a:lnTo>
                  <a:lnTo>
                    <a:pt x="52589" y="1883"/>
                  </a:lnTo>
                  <a:lnTo>
                    <a:pt x="52574" y="1807"/>
                  </a:lnTo>
                  <a:lnTo>
                    <a:pt x="52484" y="1367"/>
                  </a:lnTo>
                  <a:lnTo>
                    <a:pt x="52409" y="1822"/>
                  </a:lnTo>
                  <a:lnTo>
                    <a:pt x="52309" y="1325"/>
                  </a:lnTo>
                  <a:lnTo>
                    <a:pt x="52226" y="1825"/>
                  </a:lnTo>
                  <a:lnTo>
                    <a:pt x="52107" y="1244"/>
                  </a:lnTo>
                  <a:lnTo>
                    <a:pt x="52104" y="1223"/>
                  </a:lnTo>
                  <a:lnTo>
                    <a:pt x="52100" y="1248"/>
                  </a:lnTo>
                  <a:lnTo>
                    <a:pt x="52002" y="1826"/>
                  </a:lnTo>
                  <a:lnTo>
                    <a:pt x="51902" y="1324"/>
                  </a:lnTo>
                  <a:lnTo>
                    <a:pt x="51882" y="1223"/>
                  </a:lnTo>
                  <a:lnTo>
                    <a:pt x="51863" y="1341"/>
                  </a:lnTo>
                  <a:lnTo>
                    <a:pt x="51779" y="1832"/>
                  </a:lnTo>
                  <a:lnTo>
                    <a:pt x="51691" y="1402"/>
                  </a:lnTo>
                  <a:lnTo>
                    <a:pt x="51639" y="1144"/>
                  </a:lnTo>
                  <a:lnTo>
                    <a:pt x="51603" y="1364"/>
                  </a:lnTo>
                  <a:lnTo>
                    <a:pt x="51516" y="933"/>
                  </a:lnTo>
                  <a:lnTo>
                    <a:pt x="51434" y="1418"/>
                  </a:lnTo>
                  <a:lnTo>
                    <a:pt x="51359" y="1052"/>
                  </a:lnTo>
                  <a:lnTo>
                    <a:pt x="51298" y="1424"/>
                  </a:lnTo>
                  <a:lnTo>
                    <a:pt x="51198" y="933"/>
                  </a:lnTo>
                  <a:lnTo>
                    <a:pt x="51177" y="831"/>
                  </a:lnTo>
                  <a:lnTo>
                    <a:pt x="51160" y="939"/>
                  </a:lnTo>
                  <a:lnTo>
                    <a:pt x="51102" y="1284"/>
                  </a:lnTo>
                  <a:lnTo>
                    <a:pt x="51037" y="959"/>
                  </a:lnTo>
                  <a:lnTo>
                    <a:pt x="51022" y="892"/>
                  </a:lnTo>
                  <a:lnTo>
                    <a:pt x="51009" y="965"/>
                  </a:lnTo>
                  <a:lnTo>
                    <a:pt x="50955" y="1286"/>
                  </a:lnTo>
                  <a:lnTo>
                    <a:pt x="50894" y="988"/>
                  </a:lnTo>
                  <a:lnTo>
                    <a:pt x="50839" y="712"/>
                  </a:lnTo>
                  <a:lnTo>
                    <a:pt x="50788" y="1010"/>
                  </a:lnTo>
                  <a:lnTo>
                    <a:pt x="50746" y="1264"/>
                  </a:lnTo>
                  <a:lnTo>
                    <a:pt x="50698" y="1030"/>
                  </a:lnTo>
                  <a:lnTo>
                    <a:pt x="50650" y="792"/>
                  </a:lnTo>
                  <a:lnTo>
                    <a:pt x="50607" y="1049"/>
                  </a:lnTo>
                  <a:lnTo>
                    <a:pt x="50557" y="1337"/>
                  </a:lnTo>
                  <a:lnTo>
                    <a:pt x="50502" y="1074"/>
                  </a:lnTo>
                  <a:lnTo>
                    <a:pt x="50430" y="712"/>
                  </a:lnTo>
                  <a:lnTo>
                    <a:pt x="50369" y="1083"/>
                  </a:lnTo>
                  <a:lnTo>
                    <a:pt x="50276" y="621"/>
                  </a:lnTo>
                  <a:lnTo>
                    <a:pt x="50204" y="1040"/>
                  </a:lnTo>
                  <a:lnTo>
                    <a:pt x="50122" y="621"/>
                  </a:lnTo>
                  <a:lnTo>
                    <a:pt x="50049" y="1055"/>
                  </a:lnTo>
                  <a:lnTo>
                    <a:pt x="49965" y="647"/>
                  </a:lnTo>
                  <a:lnTo>
                    <a:pt x="49875" y="1187"/>
                  </a:lnTo>
                  <a:lnTo>
                    <a:pt x="49735" y="502"/>
                  </a:lnTo>
                  <a:lnTo>
                    <a:pt x="49679" y="836"/>
                  </a:lnTo>
                  <a:lnTo>
                    <a:pt x="49616" y="532"/>
                  </a:lnTo>
                  <a:lnTo>
                    <a:pt x="49528" y="1053"/>
                  </a:lnTo>
                  <a:lnTo>
                    <a:pt x="49426" y="547"/>
                  </a:lnTo>
                  <a:lnTo>
                    <a:pt x="49423" y="532"/>
                  </a:lnTo>
                  <a:lnTo>
                    <a:pt x="49419" y="552"/>
                  </a:lnTo>
                  <a:lnTo>
                    <a:pt x="49419" y="554"/>
                  </a:lnTo>
                  <a:lnTo>
                    <a:pt x="49375" y="812"/>
                  </a:lnTo>
                  <a:lnTo>
                    <a:pt x="49336" y="612"/>
                  </a:lnTo>
                  <a:lnTo>
                    <a:pt x="49304" y="461"/>
                  </a:lnTo>
                  <a:lnTo>
                    <a:pt x="49272" y="653"/>
                  </a:lnTo>
                  <a:lnTo>
                    <a:pt x="49272" y="654"/>
                  </a:lnTo>
                  <a:lnTo>
                    <a:pt x="49223" y="940"/>
                  </a:lnTo>
                  <a:lnTo>
                    <a:pt x="49178" y="718"/>
                  </a:lnTo>
                  <a:lnTo>
                    <a:pt x="49149" y="570"/>
                  </a:lnTo>
                  <a:lnTo>
                    <a:pt x="49118" y="757"/>
                  </a:lnTo>
                  <a:lnTo>
                    <a:pt x="49118" y="759"/>
                  </a:lnTo>
                  <a:lnTo>
                    <a:pt x="49065" y="1068"/>
                  </a:lnTo>
                  <a:lnTo>
                    <a:pt x="49017" y="827"/>
                  </a:lnTo>
                  <a:lnTo>
                    <a:pt x="49017" y="824"/>
                  </a:lnTo>
                  <a:lnTo>
                    <a:pt x="48927" y="385"/>
                  </a:lnTo>
                  <a:lnTo>
                    <a:pt x="48845" y="868"/>
                  </a:lnTo>
                  <a:lnTo>
                    <a:pt x="48771" y="502"/>
                  </a:lnTo>
                  <a:lnTo>
                    <a:pt x="48687" y="995"/>
                  </a:lnTo>
                  <a:lnTo>
                    <a:pt x="48553" y="333"/>
                  </a:lnTo>
                  <a:lnTo>
                    <a:pt x="48504" y="625"/>
                  </a:lnTo>
                  <a:lnTo>
                    <a:pt x="48459" y="403"/>
                  </a:lnTo>
                  <a:lnTo>
                    <a:pt x="48394" y="785"/>
                  </a:lnTo>
                  <a:lnTo>
                    <a:pt x="48302" y="333"/>
                  </a:lnTo>
                  <a:lnTo>
                    <a:pt x="48222" y="805"/>
                  </a:lnTo>
                  <a:lnTo>
                    <a:pt x="48147" y="429"/>
                  </a:lnTo>
                  <a:lnTo>
                    <a:pt x="48052" y="987"/>
                  </a:lnTo>
                  <a:lnTo>
                    <a:pt x="47936" y="403"/>
                  </a:lnTo>
                  <a:lnTo>
                    <a:pt x="47821" y="1075"/>
                  </a:lnTo>
                  <a:lnTo>
                    <a:pt x="47819" y="1075"/>
                  </a:lnTo>
                  <a:lnTo>
                    <a:pt x="47688" y="428"/>
                  </a:lnTo>
                  <a:lnTo>
                    <a:pt x="47593" y="982"/>
                  </a:lnTo>
                  <a:lnTo>
                    <a:pt x="47480" y="428"/>
                  </a:lnTo>
                  <a:lnTo>
                    <a:pt x="47386" y="994"/>
                  </a:lnTo>
                  <a:lnTo>
                    <a:pt x="47278" y="461"/>
                  </a:lnTo>
                  <a:lnTo>
                    <a:pt x="47184" y="1020"/>
                  </a:lnTo>
                  <a:lnTo>
                    <a:pt x="47079" y="502"/>
                  </a:lnTo>
                  <a:lnTo>
                    <a:pt x="47013" y="900"/>
                  </a:lnTo>
                  <a:lnTo>
                    <a:pt x="46923" y="460"/>
                  </a:lnTo>
                  <a:lnTo>
                    <a:pt x="46824" y="1053"/>
                  </a:lnTo>
                  <a:lnTo>
                    <a:pt x="46740" y="645"/>
                  </a:lnTo>
                  <a:lnTo>
                    <a:pt x="46651" y="1170"/>
                  </a:lnTo>
                  <a:lnTo>
                    <a:pt x="46541" y="619"/>
                  </a:lnTo>
                  <a:lnTo>
                    <a:pt x="46432" y="1270"/>
                  </a:lnTo>
                  <a:lnTo>
                    <a:pt x="46327" y="763"/>
                  </a:lnTo>
                  <a:lnTo>
                    <a:pt x="46230" y="1345"/>
                  </a:lnTo>
                  <a:lnTo>
                    <a:pt x="46228" y="1345"/>
                  </a:lnTo>
                  <a:lnTo>
                    <a:pt x="46101" y="708"/>
                  </a:lnTo>
                  <a:lnTo>
                    <a:pt x="46034" y="1106"/>
                  </a:lnTo>
                  <a:lnTo>
                    <a:pt x="45983" y="857"/>
                  </a:lnTo>
                  <a:lnTo>
                    <a:pt x="45887" y="1427"/>
                  </a:lnTo>
                  <a:lnTo>
                    <a:pt x="45772" y="857"/>
                  </a:lnTo>
                  <a:lnTo>
                    <a:pt x="45664" y="1499"/>
                  </a:lnTo>
                  <a:cubicBezTo>
                    <a:pt x="45656" y="1502"/>
                    <a:pt x="45651" y="1504"/>
                    <a:pt x="45643" y="1505"/>
                  </a:cubicBezTo>
                  <a:lnTo>
                    <a:pt x="45550" y="1049"/>
                  </a:lnTo>
                  <a:lnTo>
                    <a:pt x="45463" y="1560"/>
                  </a:lnTo>
                  <a:cubicBezTo>
                    <a:pt x="45459" y="1562"/>
                    <a:pt x="45453" y="1563"/>
                    <a:pt x="45447" y="1563"/>
                  </a:cubicBezTo>
                  <a:lnTo>
                    <a:pt x="45325" y="962"/>
                  </a:lnTo>
                  <a:lnTo>
                    <a:pt x="45222" y="1578"/>
                  </a:lnTo>
                  <a:lnTo>
                    <a:pt x="45126" y="1103"/>
                  </a:lnTo>
                  <a:lnTo>
                    <a:pt x="45045" y="1579"/>
                  </a:lnTo>
                  <a:lnTo>
                    <a:pt x="44943" y="1075"/>
                  </a:lnTo>
                  <a:lnTo>
                    <a:pt x="44859" y="1568"/>
                  </a:lnTo>
                  <a:lnTo>
                    <a:pt x="44853" y="1598"/>
                  </a:lnTo>
                  <a:lnTo>
                    <a:pt x="44846" y="1563"/>
                  </a:lnTo>
                  <a:lnTo>
                    <a:pt x="44786" y="1264"/>
                  </a:lnTo>
                  <a:lnTo>
                    <a:pt x="44743" y="1521"/>
                  </a:lnTo>
                  <a:lnTo>
                    <a:pt x="44707" y="1743"/>
                  </a:lnTo>
                  <a:lnTo>
                    <a:pt x="44654" y="1485"/>
                  </a:lnTo>
                  <a:lnTo>
                    <a:pt x="44609" y="1264"/>
                  </a:lnTo>
                  <a:lnTo>
                    <a:pt x="44577" y="1453"/>
                  </a:lnTo>
                  <a:lnTo>
                    <a:pt x="44524" y="1775"/>
                  </a:lnTo>
                  <a:lnTo>
                    <a:pt x="44445" y="1393"/>
                  </a:lnTo>
                  <a:lnTo>
                    <a:pt x="44431" y="1324"/>
                  </a:lnTo>
                  <a:lnTo>
                    <a:pt x="44422" y="1382"/>
                  </a:lnTo>
                  <a:lnTo>
                    <a:pt x="44344" y="1845"/>
                  </a:lnTo>
                  <a:lnTo>
                    <a:pt x="44277" y="1509"/>
                  </a:lnTo>
                  <a:lnTo>
                    <a:pt x="44214" y="1867"/>
                  </a:lnTo>
                  <a:lnTo>
                    <a:pt x="44120" y="1395"/>
                  </a:lnTo>
                  <a:lnTo>
                    <a:pt x="44018" y="2005"/>
                  </a:lnTo>
                  <a:lnTo>
                    <a:pt x="44015" y="2028"/>
                  </a:lnTo>
                  <a:lnTo>
                    <a:pt x="44010" y="2005"/>
                  </a:lnTo>
                  <a:lnTo>
                    <a:pt x="43909" y="1509"/>
                  </a:lnTo>
                  <a:lnTo>
                    <a:pt x="43832" y="1976"/>
                  </a:lnTo>
                  <a:lnTo>
                    <a:pt x="43803" y="2150"/>
                  </a:lnTo>
                  <a:lnTo>
                    <a:pt x="43800" y="2150"/>
                  </a:lnTo>
                  <a:lnTo>
                    <a:pt x="43764" y="1967"/>
                  </a:lnTo>
                  <a:lnTo>
                    <a:pt x="43710" y="1698"/>
                  </a:lnTo>
                  <a:lnTo>
                    <a:pt x="43651" y="1951"/>
                  </a:lnTo>
                  <a:lnTo>
                    <a:pt x="43603" y="2148"/>
                  </a:lnTo>
                  <a:lnTo>
                    <a:pt x="43543" y="1936"/>
                  </a:lnTo>
                  <a:lnTo>
                    <a:pt x="43465" y="1655"/>
                  </a:lnTo>
                  <a:lnTo>
                    <a:pt x="43420" y="1919"/>
                  </a:lnTo>
                  <a:lnTo>
                    <a:pt x="43362" y="2266"/>
                  </a:lnTo>
                  <a:lnTo>
                    <a:pt x="43289" y="1904"/>
                  </a:lnTo>
                  <a:lnTo>
                    <a:pt x="43260" y="1758"/>
                  </a:lnTo>
                  <a:lnTo>
                    <a:pt x="43237" y="1899"/>
                  </a:lnTo>
                  <a:lnTo>
                    <a:pt x="43151" y="2403"/>
                  </a:lnTo>
                  <a:lnTo>
                    <a:pt x="43048" y="1893"/>
                  </a:lnTo>
                  <a:lnTo>
                    <a:pt x="42979" y="2297"/>
                  </a:lnTo>
                  <a:lnTo>
                    <a:pt x="42925" y="2028"/>
                  </a:lnTo>
                  <a:lnTo>
                    <a:pt x="42845" y="2504"/>
                  </a:lnTo>
                  <a:lnTo>
                    <a:pt x="42736" y="1968"/>
                  </a:lnTo>
                  <a:lnTo>
                    <a:pt x="42627" y="2620"/>
                  </a:lnTo>
                  <a:lnTo>
                    <a:pt x="42507" y="2028"/>
                  </a:lnTo>
                  <a:lnTo>
                    <a:pt x="42409" y="2612"/>
                  </a:lnTo>
                  <a:lnTo>
                    <a:pt x="42311" y="2132"/>
                  </a:lnTo>
                  <a:lnTo>
                    <a:pt x="42213" y="2707"/>
                  </a:lnTo>
                  <a:lnTo>
                    <a:pt x="42123" y="2260"/>
                  </a:lnTo>
                  <a:lnTo>
                    <a:pt x="42020" y="2870"/>
                  </a:lnTo>
                  <a:cubicBezTo>
                    <a:pt x="42014" y="2873"/>
                    <a:pt x="42011" y="2874"/>
                    <a:pt x="42006" y="2876"/>
                  </a:cubicBezTo>
                  <a:lnTo>
                    <a:pt x="41881" y="2260"/>
                  </a:lnTo>
                  <a:lnTo>
                    <a:pt x="41701" y="2988"/>
                  </a:lnTo>
                  <a:lnTo>
                    <a:pt x="41615" y="2564"/>
                  </a:lnTo>
                  <a:lnTo>
                    <a:pt x="41531" y="3071"/>
                  </a:lnTo>
                  <a:cubicBezTo>
                    <a:pt x="41526" y="3072"/>
                    <a:pt x="41523" y="3072"/>
                    <a:pt x="41521" y="3073"/>
                  </a:cubicBezTo>
                  <a:lnTo>
                    <a:pt x="41396" y="2462"/>
                  </a:lnTo>
                  <a:lnTo>
                    <a:pt x="41287" y="3110"/>
                  </a:lnTo>
                  <a:lnTo>
                    <a:pt x="41189" y="2631"/>
                  </a:lnTo>
                  <a:lnTo>
                    <a:pt x="41102" y="3152"/>
                  </a:lnTo>
                  <a:lnTo>
                    <a:pt x="40995" y="2622"/>
                  </a:lnTo>
                  <a:lnTo>
                    <a:pt x="40989" y="2594"/>
                  </a:lnTo>
                  <a:lnTo>
                    <a:pt x="40983" y="2629"/>
                  </a:lnTo>
                  <a:lnTo>
                    <a:pt x="40880" y="3240"/>
                  </a:lnTo>
                  <a:lnTo>
                    <a:pt x="40783" y="2760"/>
                  </a:lnTo>
                  <a:lnTo>
                    <a:pt x="40700" y="3248"/>
                  </a:lnTo>
                  <a:lnTo>
                    <a:pt x="40623" y="2866"/>
                  </a:lnTo>
                  <a:lnTo>
                    <a:pt x="40588" y="2696"/>
                  </a:lnTo>
                  <a:lnTo>
                    <a:pt x="40552" y="2909"/>
                  </a:lnTo>
                  <a:lnTo>
                    <a:pt x="40481" y="3328"/>
                  </a:lnTo>
                  <a:lnTo>
                    <a:pt x="40414" y="2998"/>
                  </a:lnTo>
                  <a:lnTo>
                    <a:pt x="40381" y="2837"/>
                  </a:lnTo>
                  <a:lnTo>
                    <a:pt x="40347" y="3041"/>
                  </a:lnTo>
                  <a:lnTo>
                    <a:pt x="40315" y="3230"/>
                  </a:lnTo>
                  <a:lnTo>
                    <a:pt x="40286" y="3081"/>
                  </a:lnTo>
                  <a:lnTo>
                    <a:pt x="40227" y="2789"/>
                  </a:lnTo>
                  <a:lnTo>
                    <a:pt x="40166" y="3159"/>
                  </a:lnTo>
                  <a:lnTo>
                    <a:pt x="40105" y="3508"/>
                  </a:lnTo>
                  <a:lnTo>
                    <a:pt x="40050" y="3233"/>
                  </a:lnTo>
                  <a:lnTo>
                    <a:pt x="40050" y="3232"/>
                  </a:lnTo>
                  <a:lnTo>
                    <a:pt x="40002" y="2998"/>
                  </a:lnTo>
                  <a:lnTo>
                    <a:pt x="39951" y="3294"/>
                  </a:lnTo>
                  <a:lnTo>
                    <a:pt x="39906" y="3570"/>
                  </a:lnTo>
                  <a:lnTo>
                    <a:pt x="39862" y="3352"/>
                  </a:lnTo>
                  <a:lnTo>
                    <a:pt x="39790" y="2998"/>
                  </a:lnTo>
                  <a:lnTo>
                    <a:pt x="39713" y="3448"/>
                  </a:lnTo>
                  <a:lnTo>
                    <a:pt x="39688" y="3596"/>
                  </a:lnTo>
                  <a:lnTo>
                    <a:pt x="39665" y="3480"/>
                  </a:lnTo>
                  <a:lnTo>
                    <a:pt x="39665" y="3479"/>
                  </a:lnTo>
                  <a:lnTo>
                    <a:pt x="39607" y="3192"/>
                  </a:lnTo>
                  <a:lnTo>
                    <a:pt x="39553" y="3505"/>
                  </a:lnTo>
                  <a:lnTo>
                    <a:pt x="39477" y="3129"/>
                  </a:lnTo>
                  <a:lnTo>
                    <a:pt x="39389" y="3654"/>
                  </a:lnTo>
                  <a:lnTo>
                    <a:pt x="39389" y="3657"/>
                  </a:lnTo>
                  <a:lnTo>
                    <a:pt x="39377" y="3723"/>
                  </a:lnTo>
                  <a:lnTo>
                    <a:pt x="39367" y="3669"/>
                  </a:lnTo>
                  <a:lnTo>
                    <a:pt x="39296" y="3313"/>
                  </a:lnTo>
                  <a:lnTo>
                    <a:pt x="39219" y="3763"/>
                  </a:lnTo>
                  <a:lnTo>
                    <a:pt x="39219" y="3766"/>
                  </a:lnTo>
                  <a:lnTo>
                    <a:pt x="39194" y="3923"/>
                  </a:lnTo>
                  <a:lnTo>
                    <a:pt x="39168" y="3798"/>
                  </a:lnTo>
                  <a:lnTo>
                    <a:pt x="39107" y="3499"/>
                  </a:lnTo>
                  <a:lnTo>
                    <a:pt x="39043" y="3878"/>
                  </a:lnTo>
                  <a:lnTo>
                    <a:pt x="39027" y="3974"/>
                  </a:lnTo>
                  <a:lnTo>
                    <a:pt x="39013" y="3898"/>
                  </a:lnTo>
                  <a:lnTo>
                    <a:pt x="38902" y="3349"/>
                  </a:lnTo>
                  <a:lnTo>
                    <a:pt x="38786" y="4041"/>
                  </a:lnTo>
                  <a:lnTo>
                    <a:pt x="38786" y="4043"/>
                  </a:lnTo>
                  <a:lnTo>
                    <a:pt x="38776" y="4091"/>
                  </a:lnTo>
                  <a:lnTo>
                    <a:pt x="38769" y="4052"/>
                  </a:lnTo>
                  <a:lnTo>
                    <a:pt x="38677" y="3602"/>
                  </a:lnTo>
                  <a:lnTo>
                    <a:pt x="38590" y="4116"/>
                  </a:lnTo>
                  <a:lnTo>
                    <a:pt x="38464" y="3496"/>
                  </a:lnTo>
                  <a:lnTo>
                    <a:pt x="38355" y="4139"/>
                  </a:lnTo>
                  <a:lnTo>
                    <a:pt x="38258" y="3654"/>
                  </a:lnTo>
                  <a:lnTo>
                    <a:pt x="38163" y="4213"/>
                  </a:lnTo>
                  <a:lnTo>
                    <a:pt x="38040" y="3602"/>
                  </a:lnTo>
                  <a:lnTo>
                    <a:pt x="37912" y="4356"/>
                  </a:lnTo>
                  <a:cubicBezTo>
                    <a:pt x="37910" y="4356"/>
                    <a:pt x="37909" y="4356"/>
                    <a:pt x="37909" y="4357"/>
                  </a:cubicBezTo>
                  <a:lnTo>
                    <a:pt x="37793" y="3784"/>
                  </a:lnTo>
                  <a:lnTo>
                    <a:pt x="37713" y="4257"/>
                  </a:lnTo>
                  <a:lnTo>
                    <a:pt x="37610" y="3749"/>
                  </a:lnTo>
                  <a:lnTo>
                    <a:pt x="37511" y="4322"/>
                  </a:lnTo>
                  <a:lnTo>
                    <a:pt x="37418" y="3866"/>
                  </a:lnTo>
                  <a:lnTo>
                    <a:pt x="37351" y="4270"/>
                  </a:lnTo>
                  <a:lnTo>
                    <a:pt x="37264" y="3836"/>
                  </a:lnTo>
                  <a:lnTo>
                    <a:pt x="37205" y="4186"/>
                  </a:lnTo>
                  <a:lnTo>
                    <a:pt x="37139" y="3865"/>
                  </a:lnTo>
                  <a:lnTo>
                    <a:pt x="37084" y="4189"/>
                  </a:lnTo>
                  <a:lnTo>
                    <a:pt x="37062" y="4321"/>
                  </a:lnTo>
                  <a:lnTo>
                    <a:pt x="37032" y="4171"/>
                  </a:lnTo>
                  <a:lnTo>
                    <a:pt x="36983" y="3930"/>
                  </a:lnTo>
                  <a:lnTo>
                    <a:pt x="36946" y="4145"/>
                  </a:lnTo>
                  <a:lnTo>
                    <a:pt x="36879" y="4542"/>
                  </a:lnTo>
                  <a:lnTo>
                    <a:pt x="36791" y="4096"/>
                  </a:lnTo>
                  <a:lnTo>
                    <a:pt x="36771" y="4001"/>
                  </a:lnTo>
                  <a:lnTo>
                    <a:pt x="36756" y="4087"/>
                  </a:lnTo>
                  <a:lnTo>
                    <a:pt x="36659" y="4668"/>
                  </a:lnTo>
                  <a:cubicBezTo>
                    <a:pt x="36651" y="4669"/>
                    <a:pt x="36641" y="4671"/>
                    <a:pt x="36634" y="4672"/>
                  </a:cubicBezTo>
                  <a:lnTo>
                    <a:pt x="36535" y="4181"/>
                  </a:lnTo>
                  <a:lnTo>
                    <a:pt x="36479" y="4520"/>
                  </a:lnTo>
                  <a:lnTo>
                    <a:pt x="36380" y="4036"/>
                  </a:lnTo>
                  <a:lnTo>
                    <a:pt x="36278" y="4640"/>
                  </a:lnTo>
                  <a:lnTo>
                    <a:pt x="36187" y="4183"/>
                  </a:lnTo>
                  <a:lnTo>
                    <a:pt x="36124" y="4553"/>
                  </a:lnTo>
                  <a:lnTo>
                    <a:pt x="36031" y="4091"/>
                  </a:lnTo>
                  <a:lnTo>
                    <a:pt x="35944" y="4610"/>
                  </a:lnTo>
                  <a:lnTo>
                    <a:pt x="35876" y="4271"/>
                  </a:lnTo>
                  <a:lnTo>
                    <a:pt x="35814" y="4643"/>
                  </a:lnTo>
                  <a:lnTo>
                    <a:pt x="35722" y="4183"/>
                  </a:lnTo>
                  <a:lnTo>
                    <a:pt x="35639" y="4668"/>
                  </a:lnTo>
                  <a:lnTo>
                    <a:pt x="35567" y="4300"/>
                  </a:lnTo>
                  <a:lnTo>
                    <a:pt x="35516" y="4604"/>
                  </a:lnTo>
                  <a:lnTo>
                    <a:pt x="35439" y="4218"/>
                  </a:lnTo>
                  <a:lnTo>
                    <a:pt x="35355" y="4719"/>
                  </a:lnTo>
                  <a:lnTo>
                    <a:pt x="35284" y="4364"/>
                  </a:lnTo>
                  <a:lnTo>
                    <a:pt x="35215" y="4770"/>
                  </a:lnTo>
                  <a:lnTo>
                    <a:pt x="35128" y="4337"/>
                  </a:lnTo>
                  <a:lnTo>
                    <a:pt x="35050" y="4809"/>
                  </a:lnTo>
                  <a:lnTo>
                    <a:pt x="34974" y="4433"/>
                  </a:lnTo>
                  <a:lnTo>
                    <a:pt x="34902" y="4865"/>
                  </a:lnTo>
                  <a:lnTo>
                    <a:pt x="34796" y="4337"/>
                  </a:lnTo>
                  <a:lnTo>
                    <a:pt x="34742" y="4653"/>
                  </a:lnTo>
                  <a:lnTo>
                    <a:pt x="34678" y="4337"/>
                  </a:lnTo>
                  <a:lnTo>
                    <a:pt x="34569" y="4977"/>
                  </a:lnTo>
                  <a:lnTo>
                    <a:pt x="34438" y="4337"/>
                  </a:lnTo>
                  <a:lnTo>
                    <a:pt x="34357" y="4828"/>
                  </a:lnTo>
                  <a:lnTo>
                    <a:pt x="34284" y="4467"/>
                  </a:lnTo>
                  <a:lnTo>
                    <a:pt x="34164" y="5067"/>
                  </a:lnTo>
                  <a:lnTo>
                    <a:pt x="34019" y="4467"/>
                  </a:lnTo>
                  <a:lnTo>
                    <a:pt x="33940" y="4931"/>
                  </a:lnTo>
                  <a:lnTo>
                    <a:pt x="33849" y="4467"/>
                  </a:lnTo>
                  <a:lnTo>
                    <a:pt x="33792" y="4796"/>
                  </a:lnTo>
                  <a:lnTo>
                    <a:pt x="33737" y="4523"/>
                  </a:lnTo>
                  <a:lnTo>
                    <a:pt x="33677" y="4871"/>
                  </a:lnTo>
                  <a:lnTo>
                    <a:pt x="33580" y="4392"/>
                  </a:lnTo>
                  <a:lnTo>
                    <a:pt x="33468" y="5050"/>
                  </a:lnTo>
                  <a:lnTo>
                    <a:pt x="33343" y="4433"/>
                  </a:lnTo>
                  <a:lnTo>
                    <a:pt x="33255" y="4960"/>
                  </a:lnTo>
                  <a:lnTo>
                    <a:pt x="33149" y="4433"/>
                  </a:lnTo>
                  <a:lnTo>
                    <a:pt x="33024" y="5173"/>
                  </a:lnTo>
                  <a:lnTo>
                    <a:pt x="33023" y="5173"/>
                  </a:lnTo>
                  <a:lnTo>
                    <a:pt x="32890" y="4524"/>
                  </a:lnTo>
                  <a:lnTo>
                    <a:pt x="32819" y="4944"/>
                  </a:lnTo>
                  <a:lnTo>
                    <a:pt x="32734" y="4524"/>
                  </a:lnTo>
                  <a:lnTo>
                    <a:pt x="32661" y="4958"/>
                  </a:lnTo>
                  <a:lnTo>
                    <a:pt x="32546" y="4393"/>
                  </a:lnTo>
                  <a:lnTo>
                    <a:pt x="32430" y="5090"/>
                  </a:lnTo>
                  <a:lnTo>
                    <a:pt x="32296" y="4436"/>
                  </a:lnTo>
                  <a:lnTo>
                    <a:pt x="32215" y="4918"/>
                  </a:lnTo>
                  <a:lnTo>
                    <a:pt x="32103" y="4366"/>
                  </a:lnTo>
                  <a:lnTo>
                    <a:pt x="32016" y="4887"/>
                  </a:lnTo>
                  <a:lnTo>
                    <a:pt x="31906" y="4341"/>
                  </a:lnTo>
                  <a:lnTo>
                    <a:pt x="31797" y="4989"/>
                  </a:lnTo>
                  <a:lnTo>
                    <a:pt x="31678" y="4395"/>
                  </a:lnTo>
                  <a:lnTo>
                    <a:pt x="31573" y="4999"/>
                  </a:lnTo>
                  <a:lnTo>
                    <a:pt x="31453" y="4395"/>
                  </a:lnTo>
                  <a:lnTo>
                    <a:pt x="31384" y="4786"/>
                  </a:lnTo>
                  <a:lnTo>
                    <a:pt x="31296" y="4341"/>
                  </a:lnTo>
                  <a:lnTo>
                    <a:pt x="31236" y="4694"/>
                  </a:lnTo>
                  <a:lnTo>
                    <a:pt x="31141" y="4219"/>
                  </a:lnTo>
                  <a:lnTo>
                    <a:pt x="31017" y="4954"/>
                  </a:lnTo>
                  <a:cubicBezTo>
                    <a:pt x="31014" y="4953"/>
                    <a:pt x="31013" y="4953"/>
                    <a:pt x="31013" y="4953"/>
                  </a:cubicBezTo>
                  <a:lnTo>
                    <a:pt x="30860" y="4197"/>
                  </a:lnTo>
                  <a:lnTo>
                    <a:pt x="30772" y="4729"/>
                  </a:lnTo>
                  <a:lnTo>
                    <a:pt x="30651" y="4139"/>
                  </a:lnTo>
                  <a:lnTo>
                    <a:pt x="30545" y="4777"/>
                  </a:lnTo>
                  <a:lnTo>
                    <a:pt x="30429" y="4197"/>
                  </a:lnTo>
                  <a:lnTo>
                    <a:pt x="30380" y="4494"/>
                  </a:lnTo>
                  <a:lnTo>
                    <a:pt x="30298" y="4094"/>
                  </a:lnTo>
                  <a:lnTo>
                    <a:pt x="30186" y="4752"/>
                  </a:lnTo>
                  <a:lnTo>
                    <a:pt x="30069" y="4167"/>
                  </a:lnTo>
                  <a:lnTo>
                    <a:pt x="29990" y="4629"/>
                  </a:lnTo>
                  <a:lnTo>
                    <a:pt x="29915" y="4247"/>
                  </a:lnTo>
                  <a:lnTo>
                    <a:pt x="29834" y="4726"/>
                  </a:lnTo>
                  <a:lnTo>
                    <a:pt x="29726" y="4196"/>
                  </a:lnTo>
                  <a:lnTo>
                    <a:pt x="29633" y="4743"/>
                  </a:lnTo>
                  <a:lnTo>
                    <a:pt x="29533" y="4245"/>
                  </a:lnTo>
                  <a:lnTo>
                    <a:pt x="29472" y="4620"/>
                  </a:lnTo>
                  <a:lnTo>
                    <a:pt x="29379" y="4163"/>
                  </a:lnTo>
                  <a:lnTo>
                    <a:pt x="29314" y="4543"/>
                  </a:lnTo>
                  <a:lnTo>
                    <a:pt x="29224" y="4090"/>
                  </a:lnTo>
                  <a:lnTo>
                    <a:pt x="29153" y="4510"/>
                  </a:lnTo>
                  <a:lnTo>
                    <a:pt x="29067" y="4090"/>
                  </a:lnTo>
                  <a:lnTo>
                    <a:pt x="29017" y="4385"/>
                  </a:lnTo>
                  <a:lnTo>
                    <a:pt x="28930" y="3958"/>
                  </a:lnTo>
                  <a:lnTo>
                    <a:pt x="28856" y="4401"/>
                  </a:lnTo>
                  <a:lnTo>
                    <a:pt x="28775" y="4001"/>
                  </a:lnTo>
                  <a:lnTo>
                    <a:pt x="28704" y="4421"/>
                  </a:lnTo>
                  <a:lnTo>
                    <a:pt x="28621" y="4001"/>
                  </a:lnTo>
                  <a:lnTo>
                    <a:pt x="28528" y="4543"/>
                  </a:lnTo>
                  <a:lnTo>
                    <a:pt x="28437" y="4090"/>
                  </a:lnTo>
                  <a:lnTo>
                    <a:pt x="28335" y="4693"/>
                  </a:lnTo>
                  <a:lnTo>
                    <a:pt x="28238" y="4216"/>
                  </a:lnTo>
                  <a:lnTo>
                    <a:pt x="28168" y="4624"/>
                  </a:lnTo>
                  <a:lnTo>
                    <a:pt x="28081" y="4194"/>
                  </a:lnTo>
                  <a:lnTo>
                    <a:pt x="27972" y="4835"/>
                  </a:lnTo>
                  <a:lnTo>
                    <a:pt x="27873" y="4337"/>
                  </a:lnTo>
                  <a:lnTo>
                    <a:pt x="27805" y="4735"/>
                  </a:lnTo>
                  <a:lnTo>
                    <a:pt x="27716" y="4295"/>
                  </a:lnTo>
                  <a:lnTo>
                    <a:pt x="27664" y="4604"/>
                  </a:lnTo>
                  <a:lnTo>
                    <a:pt x="27591" y="4242"/>
                  </a:lnTo>
                  <a:lnTo>
                    <a:pt x="27490" y="4849"/>
                  </a:lnTo>
                  <a:lnTo>
                    <a:pt x="27379" y="4295"/>
                  </a:lnTo>
                  <a:lnTo>
                    <a:pt x="27271" y="4935"/>
                  </a:lnTo>
                  <a:lnTo>
                    <a:pt x="27176" y="4460"/>
                  </a:lnTo>
                  <a:lnTo>
                    <a:pt x="27125" y="4761"/>
                  </a:lnTo>
                  <a:lnTo>
                    <a:pt x="27040" y="4337"/>
                  </a:lnTo>
                  <a:lnTo>
                    <a:pt x="26989" y="4639"/>
                  </a:lnTo>
                  <a:lnTo>
                    <a:pt x="26919" y="4295"/>
                  </a:lnTo>
                  <a:lnTo>
                    <a:pt x="26836" y="4791"/>
                  </a:lnTo>
                  <a:lnTo>
                    <a:pt x="26764" y="4433"/>
                  </a:lnTo>
                  <a:lnTo>
                    <a:pt x="26693" y="4852"/>
                  </a:lnTo>
                  <a:lnTo>
                    <a:pt x="26607" y="4433"/>
                  </a:lnTo>
                  <a:lnTo>
                    <a:pt x="26517" y="4974"/>
                  </a:lnTo>
                  <a:lnTo>
                    <a:pt x="26424" y="4523"/>
                  </a:lnTo>
                  <a:lnTo>
                    <a:pt x="26363" y="4893"/>
                  </a:lnTo>
                  <a:lnTo>
                    <a:pt x="26270" y="4431"/>
                  </a:lnTo>
                  <a:lnTo>
                    <a:pt x="26192" y="4900"/>
                  </a:lnTo>
                  <a:lnTo>
                    <a:pt x="26116" y="4523"/>
                  </a:lnTo>
                  <a:lnTo>
                    <a:pt x="26051" y="4907"/>
                  </a:lnTo>
                  <a:lnTo>
                    <a:pt x="25959" y="4459"/>
                  </a:lnTo>
                  <a:lnTo>
                    <a:pt x="25859" y="5057"/>
                  </a:lnTo>
                  <a:lnTo>
                    <a:pt x="25772" y="4627"/>
                  </a:lnTo>
                  <a:lnTo>
                    <a:pt x="25705" y="5031"/>
                  </a:lnTo>
                  <a:lnTo>
                    <a:pt x="25617" y="4597"/>
                  </a:lnTo>
                  <a:lnTo>
                    <a:pt x="25532" y="5089"/>
                  </a:lnTo>
                  <a:lnTo>
                    <a:pt x="25460" y="4729"/>
                  </a:lnTo>
                  <a:lnTo>
                    <a:pt x="25378" y="5210"/>
                  </a:lnTo>
                  <a:lnTo>
                    <a:pt x="25269" y="4677"/>
                  </a:lnTo>
                  <a:lnTo>
                    <a:pt x="25188" y="5163"/>
                  </a:lnTo>
                  <a:lnTo>
                    <a:pt x="25116" y="4799"/>
                  </a:lnTo>
                  <a:lnTo>
                    <a:pt x="25063" y="5112"/>
                  </a:lnTo>
                  <a:lnTo>
                    <a:pt x="24985" y="4729"/>
                  </a:lnTo>
                  <a:lnTo>
                    <a:pt x="24901" y="5224"/>
                  </a:lnTo>
                  <a:lnTo>
                    <a:pt x="24828" y="4867"/>
                  </a:lnTo>
                  <a:lnTo>
                    <a:pt x="24763" y="5250"/>
                  </a:lnTo>
                  <a:lnTo>
                    <a:pt x="24673" y="4800"/>
                  </a:lnTo>
                  <a:lnTo>
                    <a:pt x="24591" y="5287"/>
                  </a:lnTo>
                  <a:lnTo>
                    <a:pt x="24519" y="4923"/>
                  </a:lnTo>
                  <a:lnTo>
                    <a:pt x="24404" y="5600"/>
                  </a:lnTo>
                  <a:lnTo>
                    <a:pt x="24289" y="5031"/>
                  </a:lnTo>
                  <a:lnTo>
                    <a:pt x="24189" y="5623"/>
                  </a:lnTo>
                  <a:lnTo>
                    <a:pt x="24098" y="5165"/>
                  </a:lnTo>
                  <a:lnTo>
                    <a:pt x="24021" y="5615"/>
                  </a:lnTo>
                  <a:lnTo>
                    <a:pt x="23919" y="5112"/>
                  </a:lnTo>
                  <a:lnTo>
                    <a:pt x="23803" y="5808"/>
                  </a:lnTo>
                  <a:lnTo>
                    <a:pt x="23695" y="5278"/>
                  </a:lnTo>
                  <a:lnTo>
                    <a:pt x="23607" y="5802"/>
                  </a:lnTo>
                  <a:lnTo>
                    <a:pt x="23492" y="5234"/>
                  </a:lnTo>
                  <a:lnTo>
                    <a:pt x="23382" y="5892"/>
                  </a:lnTo>
                  <a:lnTo>
                    <a:pt x="23273" y="5358"/>
                  </a:lnTo>
                  <a:lnTo>
                    <a:pt x="23168" y="5979"/>
                  </a:lnTo>
                  <a:lnTo>
                    <a:pt x="23078" y="5544"/>
                  </a:lnTo>
                  <a:lnTo>
                    <a:pt x="23013" y="5936"/>
                  </a:lnTo>
                  <a:lnTo>
                    <a:pt x="22924" y="5493"/>
                  </a:lnTo>
                  <a:lnTo>
                    <a:pt x="22849" y="5940"/>
                  </a:lnTo>
                  <a:lnTo>
                    <a:pt x="22766" y="5542"/>
                  </a:lnTo>
                  <a:lnTo>
                    <a:pt x="22657" y="6196"/>
                  </a:lnTo>
                  <a:lnTo>
                    <a:pt x="22560" y="5709"/>
                  </a:lnTo>
                  <a:lnTo>
                    <a:pt x="22452" y="6345"/>
                  </a:lnTo>
                  <a:lnTo>
                    <a:pt x="22351" y="5841"/>
                  </a:lnTo>
                  <a:lnTo>
                    <a:pt x="22262" y="6376"/>
                  </a:lnTo>
                  <a:lnTo>
                    <a:pt x="22197" y="6049"/>
                  </a:lnTo>
                  <a:lnTo>
                    <a:pt x="22140" y="6383"/>
                  </a:lnTo>
                  <a:lnTo>
                    <a:pt x="22040" y="5892"/>
                  </a:lnTo>
                  <a:lnTo>
                    <a:pt x="21950" y="6429"/>
                  </a:lnTo>
                  <a:lnTo>
                    <a:pt x="21848" y="5924"/>
                  </a:lnTo>
                  <a:lnTo>
                    <a:pt x="21739" y="6570"/>
                  </a:lnTo>
                  <a:lnTo>
                    <a:pt x="21629" y="6026"/>
                  </a:lnTo>
                  <a:lnTo>
                    <a:pt x="21530" y="6609"/>
                  </a:lnTo>
                  <a:lnTo>
                    <a:pt x="21436" y="6142"/>
                  </a:lnTo>
                  <a:lnTo>
                    <a:pt x="21376" y="6499"/>
                  </a:lnTo>
                  <a:lnTo>
                    <a:pt x="21282" y="6027"/>
                  </a:lnTo>
                  <a:lnTo>
                    <a:pt x="21203" y="6485"/>
                  </a:lnTo>
                  <a:lnTo>
                    <a:pt x="21125" y="6095"/>
                  </a:lnTo>
                  <a:lnTo>
                    <a:pt x="21048" y="6563"/>
                  </a:lnTo>
                  <a:lnTo>
                    <a:pt x="20971" y="6180"/>
                  </a:lnTo>
                  <a:lnTo>
                    <a:pt x="20846" y="6916"/>
                  </a:lnTo>
                  <a:cubicBezTo>
                    <a:pt x="20842" y="6919"/>
                    <a:pt x="20839" y="6919"/>
                    <a:pt x="20835" y="6920"/>
                  </a:cubicBezTo>
                  <a:lnTo>
                    <a:pt x="20715" y="6326"/>
                  </a:lnTo>
                  <a:lnTo>
                    <a:pt x="20621" y="6891"/>
                  </a:lnTo>
                  <a:lnTo>
                    <a:pt x="20534" y="6458"/>
                  </a:lnTo>
                  <a:lnTo>
                    <a:pt x="20472" y="6824"/>
                  </a:lnTo>
                  <a:lnTo>
                    <a:pt x="20377" y="6357"/>
                  </a:lnTo>
                  <a:lnTo>
                    <a:pt x="20268" y="6996"/>
                  </a:lnTo>
                  <a:lnTo>
                    <a:pt x="20180" y="6550"/>
                  </a:lnTo>
                  <a:lnTo>
                    <a:pt x="20116" y="6920"/>
                  </a:lnTo>
                  <a:lnTo>
                    <a:pt x="20024" y="6458"/>
                  </a:lnTo>
                  <a:lnTo>
                    <a:pt x="19941" y="6942"/>
                  </a:lnTo>
                  <a:lnTo>
                    <a:pt x="19867" y="6573"/>
                  </a:lnTo>
                  <a:lnTo>
                    <a:pt x="19799" y="6978"/>
                  </a:lnTo>
                  <a:lnTo>
                    <a:pt x="19712" y="6548"/>
                  </a:lnTo>
                  <a:lnTo>
                    <a:pt x="19619" y="7103"/>
                  </a:lnTo>
                  <a:lnTo>
                    <a:pt x="19519" y="6611"/>
                  </a:lnTo>
                  <a:lnTo>
                    <a:pt x="19409" y="7264"/>
                  </a:lnTo>
                  <a:cubicBezTo>
                    <a:pt x="19407" y="7267"/>
                    <a:pt x="19404" y="7267"/>
                    <a:pt x="19403" y="7267"/>
                  </a:cubicBezTo>
                  <a:lnTo>
                    <a:pt x="19294" y="6730"/>
                  </a:lnTo>
                  <a:lnTo>
                    <a:pt x="19212" y="7209"/>
                  </a:lnTo>
                  <a:lnTo>
                    <a:pt x="19136" y="6836"/>
                  </a:lnTo>
                  <a:lnTo>
                    <a:pt x="19085" y="7134"/>
                  </a:lnTo>
                  <a:lnTo>
                    <a:pt x="19016" y="6789"/>
                  </a:lnTo>
                  <a:lnTo>
                    <a:pt x="18957" y="7138"/>
                  </a:lnTo>
                  <a:lnTo>
                    <a:pt x="18858" y="6659"/>
                  </a:lnTo>
                  <a:lnTo>
                    <a:pt x="18770" y="7192"/>
                  </a:lnTo>
                  <a:lnTo>
                    <a:pt x="18666" y="6682"/>
                  </a:lnTo>
                  <a:lnTo>
                    <a:pt x="18588" y="7144"/>
                  </a:lnTo>
                  <a:lnTo>
                    <a:pt x="18510" y="6756"/>
                  </a:lnTo>
                  <a:lnTo>
                    <a:pt x="18443" y="7148"/>
                  </a:lnTo>
                  <a:lnTo>
                    <a:pt x="18354" y="6705"/>
                  </a:lnTo>
                  <a:lnTo>
                    <a:pt x="18283" y="7125"/>
                  </a:lnTo>
                  <a:lnTo>
                    <a:pt x="18199" y="6705"/>
                  </a:lnTo>
                  <a:lnTo>
                    <a:pt x="18132" y="7097"/>
                  </a:lnTo>
                  <a:lnTo>
                    <a:pt x="18044" y="6657"/>
                  </a:lnTo>
                  <a:lnTo>
                    <a:pt x="17977" y="7065"/>
                  </a:lnTo>
                  <a:lnTo>
                    <a:pt x="17890" y="6636"/>
                  </a:lnTo>
                  <a:lnTo>
                    <a:pt x="17818" y="7054"/>
                  </a:lnTo>
                  <a:lnTo>
                    <a:pt x="17734" y="6636"/>
                  </a:lnTo>
                  <a:lnTo>
                    <a:pt x="17654" y="7103"/>
                  </a:lnTo>
                  <a:lnTo>
                    <a:pt x="17579" y="6726"/>
                  </a:lnTo>
                  <a:lnTo>
                    <a:pt x="17524" y="7047"/>
                  </a:lnTo>
                  <a:lnTo>
                    <a:pt x="17464" y="6756"/>
                  </a:lnTo>
                  <a:lnTo>
                    <a:pt x="17418" y="7036"/>
                  </a:lnTo>
                  <a:lnTo>
                    <a:pt x="17341" y="6659"/>
                  </a:lnTo>
                  <a:lnTo>
                    <a:pt x="17274" y="7052"/>
                  </a:lnTo>
                  <a:lnTo>
                    <a:pt x="17185" y="6611"/>
                  </a:lnTo>
                  <a:lnTo>
                    <a:pt x="17110" y="7058"/>
                  </a:lnTo>
                  <a:lnTo>
                    <a:pt x="17028" y="6659"/>
                  </a:lnTo>
                  <a:lnTo>
                    <a:pt x="16925" y="7264"/>
                  </a:lnTo>
                  <a:lnTo>
                    <a:pt x="16830" y="6789"/>
                  </a:lnTo>
                  <a:lnTo>
                    <a:pt x="16723" y="7415"/>
                  </a:lnTo>
                  <a:lnTo>
                    <a:pt x="16619" y="6891"/>
                  </a:lnTo>
                  <a:lnTo>
                    <a:pt x="16527" y="7430"/>
                  </a:lnTo>
                  <a:cubicBezTo>
                    <a:pt x="16520" y="7430"/>
                    <a:pt x="16514" y="7431"/>
                    <a:pt x="16510" y="7431"/>
                  </a:cubicBezTo>
                  <a:lnTo>
                    <a:pt x="16410" y="6941"/>
                  </a:lnTo>
                  <a:lnTo>
                    <a:pt x="16343" y="7334"/>
                  </a:lnTo>
                  <a:lnTo>
                    <a:pt x="16253" y="6893"/>
                  </a:lnTo>
                  <a:lnTo>
                    <a:pt x="16164" y="7417"/>
                  </a:lnTo>
                  <a:lnTo>
                    <a:pt x="16076" y="6981"/>
                  </a:lnTo>
                  <a:lnTo>
                    <a:pt x="16019" y="7321"/>
                  </a:lnTo>
                  <a:lnTo>
                    <a:pt x="15922" y="6836"/>
                  </a:lnTo>
                  <a:lnTo>
                    <a:pt x="15851" y="7256"/>
                  </a:lnTo>
                  <a:lnTo>
                    <a:pt x="15767" y="6836"/>
                  </a:lnTo>
                  <a:lnTo>
                    <a:pt x="15704" y="7214"/>
                  </a:lnTo>
                  <a:lnTo>
                    <a:pt x="15611" y="6759"/>
                  </a:lnTo>
                  <a:lnTo>
                    <a:pt x="15539" y="7196"/>
                  </a:lnTo>
                  <a:lnTo>
                    <a:pt x="15457" y="6791"/>
                  </a:lnTo>
                  <a:lnTo>
                    <a:pt x="15401" y="7119"/>
                  </a:lnTo>
                  <a:lnTo>
                    <a:pt x="15322" y="6731"/>
                  </a:lnTo>
                  <a:lnTo>
                    <a:pt x="15247" y="7184"/>
                  </a:lnTo>
                  <a:lnTo>
                    <a:pt x="15167" y="6792"/>
                  </a:lnTo>
                  <a:lnTo>
                    <a:pt x="15072" y="7356"/>
                  </a:lnTo>
                  <a:lnTo>
                    <a:pt x="14979" y="6897"/>
                  </a:lnTo>
                  <a:lnTo>
                    <a:pt x="14917" y="7261"/>
                  </a:lnTo>
                  <a:lnTo>
                    <a:pt x="14823" y="6795"/>
                  </a:lnTo>
                  <a:lnTo>
                    <a:pt x="14738" y="7301"/>
                  </a:lnTo>
                  <a:lnTo>
                    <a:pt x="14634" y="6795"/>
                  </a:lnTo>
                  <a:lnTo>
                    <a:pt x="14574" y="7155"/>
                  </a:lnTo>
                  <a:lnTo>
                    <a:pt x="14480" y="6688"/>
                  </a:lnTo>
                  <a:lnTo>
                    <a:pt x="14387" y="7234"/>
                  </a:lnTo>
                  <a:lnTo>
                    <a:pt x="14288" y="6734"/>
                  </a:lnTo>
                  <a:lnTo>
                    <a:pt x="14189" y="7318"/>
                  </a:lnTo>
                  <a:lnTo>
                    <a:pt x="14085" y="6797"/>
                  </a:lnTo>
                  <a:lnTo>
                    <a:pt x="14027" y="7145"/>
                  </a:lnTo>
                  <a:lnTo>
                    <a:pt x="13928" y="6666"/>
                  </a:lnTo>
                  <a:lnTo>
                    <a:pt x="13831" y="7248"/>
                  </a:lnTo>
                  <a:cubicBezTo>
                    <a:pt x="13828" y="7247"/>
                    <a:pt x="13828" y="7247"/>
                    <a:pt x="13826" y="7247"/>
                  </a:cubicBezTo>
                  <a:lnTo>
                    <a:pt x="13736" y="6797"/>
                  </a:lnTo>
                  <a:lnTo>
                    <a:pt x="13687" y="7083"/>
                  </a:lnTo>
                  <a:lnTo>
                    <a:pt x="13580" y="6553"/>
                  </a:lnTo>
                  <a:lnTo>
                    <a:pt x="13504" y="7009"/>
                  </a:lnTo>
                  <a:lnTo>
                    <a:pt x="13426" y="6617"/>
                  </a:lnTo>
                  <a:lnTo>
                    <a:pt x="13366" y="6971"/>
                  </a:lnTo>
                  <a:lnTo>
                    <a:pt x="13269" y="6495"/>
                  </a:lnTo>
                  <a:lnTo>
                    <a:pt x="13199" y="6914"/>
                  </a:lnTo>
                  <a:lnTo>
                    <a:pt x="13115" y="6495"/>
                  </a:lnTo>
                  <a:lnTo>
                    <a:pt x="13051" y="6868"/>
                  </a:lnTo>
                  <a:lnTo>
                    <a:pt x="12960" y="6408"/>
                  </a:lnTo>
                  <a:lnTo>
                    <a:pt x="12888" y="6827"/>
                  </a:lnTo>
                  <a:lnTo>
                    <a:pt x="12803" y="6408"/>
                  </a:lnTo>
                  <a:lnTo>
                    <a:pt x="12742" y="6769"/>
                  </a:lnTo>
                  <a:lnTo>
                    <a:pt x="12647" y="6302"/>
                  </a:lnTo>
                  <a:lnTo>
                    <a:pt x="12570" y="6755"/>
                  </a:lnTo>
                  <a:lnTo>
                    <a:pt x="12490" y="6363"/>
                  </a:lnTo>
                  <a:lnTo>
                    <a:pt x="12431" y="6724"/>
                  </a:lnTo>
                  <a:lnTo>
                    <a:pt x="12337" y="6255"/>
                  </a:lnTo>
                  <a:lnTo>
                    <a:pt x="12249" y="6774"/>
                  </a:lnTo>
                  <a:lnTo>
                    <a:pt x="12155" y="6302"/>
                  </a:lnTo>
                  <a:lnTo>
                    <a:pt x="12088" y="6695"/>
                  </a:lnTo>
                  <a:lnTo>
                    <a:pt x="11998" y="6254"/>
                  </a:lnTo>
                  <a:lnTo>
                    <a:pt x="11933" y="6636"/>
                  </a:lnTo>
                  <a:lnTo>
                    <a:pt x="11843" y="6182"/>
                  </a:lnTo>
                  <a:lnTo>
                    <a:pt x="11756" y="6701"/>
                  </a:lnTo>
                  <a:lnTo>
                    <a:pt x="11661" y="6230"/>
                  </a:lnTo>
                  <a:lnTo>
                    <a:pt x="11583" y="6688"/>
                  </a:lnTo>
                  <a:lnTo>
                    <a:pt x="11504" y="6299"/>
                  </a:lnTo>
                  <a:lnTo>
                    <a:pt x="11443" y="6668"/>
                  </a:lnTo>
                  <a:lnTo>
                    <a:pt x="11349" y="6204"/>
                  </a:lnTo>
                  <a:lnTo>
                    <a:pt x="11268" y="6683"/>
                  </a:lnTo>
                  <a:lnTo>
                    <a:pt x="11166" y="6181"/>
                  </a:lnTo>
                  <a:lnTo>
                    <a:pt x="11083" y="6665"/>
                  </a:lnTo>
                  <a:lnTo>
                    <a:pt x="11009" y="6297"/>
                  </a:lnTo>
                  <a:lnTo>
                    <a:pt x="10953" y="6630"/>
                  </a:lnTo>
                  <a:lnTo>
                    <a:pt x="10865" y="6204"/>
                  </a:lnTo>
                  <a:lnTo>
                    <a:pt x="10826" y="6448"/>
                  </a:lnTo>
                  <a:lnTo>
                    <a:pt x="10764" y="6151"/>
                  </a:lnTo>
                  <a:lnTo>
                    <a:pt x="10719" y="6419"/>
                  </a:lnTo>
                  <a:lnTo>
                    <a:pt x="10646" y="6059"/>
                  </a:lnTo>
                  <a:lnTo>
                    <a:pt x="10574" y="6493"/>
                  </a:lnTo>
                  <a:lnTo>
                    <a:pt x="10492" y="6085"/>
                  </a:lnTo>
                  <a:lnTo>
                    <a:pt x="10434" y="6425"/>
                  </a:lnTo>
                  <a:lnTo>
                    <a:pt x="10356" y="6037"/>
                  </a:lnTo>
                  <a:lnTo>
                    <a:pt x="10280" y="6495"/>
                  </a:lnTo>
                  <a:lnTo>
                    <a:pt x="10202" y="6107"/>
                  </a:lnTo>
                  <a:lnTo>
                    <a:pt x="10152" y="6392"/>
                  </a:lnTo>
                  <a:lnTo>
                    <a:pt x="10086" y="6059"/>
                  </a:lnTo>
                  <a:lnTo>
                    <a:pt x="10026" y="6410"/>
                  </a:lnTo>
                  <a:lnTo>
                    <a:pt x="9965" y="6117"/>
                  </a:lnTo>
                  <a:lnTo>
                    <a:pt x="9891" y="6563"/>
                  </a:lnTo>
                  <a:lnTo>
                    <a:pt x="9810" y="6165"/>
                  </a:lnTo>
                  <a:lnTo>
                    <a:pt x="9731" y="6633"/>
                  </a:lnTo>
                  <a:lnTo>
                    <a:pt x="9656" y="6252"/>
                  </a:lnTo>
                  <a:lnTo>
                    <a:pt x="9606" y="6543"/>
                  </a:lnTo>
                  <a:lnTo>
                    <a:pt x="9534" y="6181"/>
                  </a:lnTo>
                  <a:lnTo>
                    <a:pt x="9477" y="6512"/>
                  </a:lnTo>
                  <a:lnTo>
                    <a:pt x="9390" y="6084"/>
                  </a:lnTo>
                  <a:lnTo>
                    <a:pt x="9317" y="6515"/>
                  </a:lnTo>
                  <a:lnTo>
                    <a:pt x="9235" y="6106"/>
                  </a:lnTo>
                  <a:lnTo>
                    <a:pt x="9171" y="6479"/>
                  </a:lnTo>
                  <a:lnTo>
                    <a:pt x="9078" y="6021"/>
                  </a:lnTo>
                  <a:lnTo>
                    <a:pt x="9011" y="6415"/>
                  </a:lnTo>
                  <a:lnTo>
                    <a:pt x="8938" y="6059"/>
                  </a:lnTo>
                  <a:lnTo>
                    <a:pt x="8889" y="6349"/>
                  </a:lnTo>
                  <a:lnTo>
                    <a:pt x="8824" y="6023"/>
                  </a:lnTo>
                  <a:lnTo>
                    <a:pt x="8748" y="6477"/>
                  </a:lnTo>
                  <a:lnTo>
                    <a:pt x="8668" y="6085"/>
                  </a:lnTo>
                  <a:lnTo>
                    <a:pt x="8619" y="6377"/>
                  </a:lnTo>
                  <a:lnTo>
                    <a:pt x="8542" y="6001"/>
                  </a:lnTo>
                  <a:lnTo>
                    <a:pt x="8469" y="6432"/>
                  </a:lnTo>
                  <a:lnTo>
                    <a:pt x="8387" y="6020"/>
                  </a:lnTo>
                  <a:lnTo>
                    <a:pt x="8298" y="6556"/>
                  </a:lnTo>
                  <a:lnTo>
                    <a:pt x="8215" y="6149"/>
                  </a:lnTo>
                  <a:lnTo>
                    <a:pt x="8156" y="6499"/>
                  </a:lnTo>
                  <a:lnTo>
                    <a:pt x="8058" y="6021"/>
                  </a:lnTo>
                  <a:lnTo>
                    <a:pt x="8011" y="6299"/>
                  </a:lnTo>
                  <a:lnTo>
                    <a:pt x="7939" y="5946"/>
                  </a:lnTo>
                  <a:lnTo>
                    <a:pt x="7874" y="6332"/>
                  </a:lnTo>
                  <a:lnTo>
                    <a:pt x="7807" y="6000"/>
                  </a:lnTo>
                  <a:lnTo>
                    <a:pt x="7751" y="6334"/>
                  </a:lnTo>
                  <a:lnTo>
                    <a:pt x="7674" y="5943"/>
                  </a:lnTo>
                  <a:lnTo>
                    <a:pt x="7605" y="6341"/>
                  </a:lnTo>
                  <a:lnTo>
                    <a:pt x="7533" y="5985"/>
                  </a:lnTo>
                  <a:lnTo>
                    <a:pt x="7470" y="6357"/>
                  </a:lnTo>
                  <a:lnTo>
                    <a:pt x="7377" y="5899"/>
                  </a:lnTo>
                  <a:lnTo>
                    <a:pt x="7305" y="6332"/>
                  </a:lnTo>
                  <a:lnTo>
                    <a:pt x="7303" y="6345"/>
                  </a:lnTo>
                  <a:lnTo>
                    <a:pt x="7279" y="6232"/>
                  </a:lnTo>
                  <a:lnTo>
                    <a:pt x="7221" y="5946"/>
                  </a:lnTo>
                  <a:lnTo>
                    <a:pt x="7167" y="6274"/>
                  </a:lnTo>
                  <a:lnTo>
                    <a:pt x="7100" y="5946"/>
                  </a:lnTo>
                  <a:lnTo>
                    <a:pt x="7052" y="6223"/>
                  </a:lnTo>
                  <a:lnTo>
                    <a:pt x="6985" y="5885"/>
                  </a:lnTo>
                  <a:lnTo>
                    <a:pt x="6971" y="5975"/>
                  </a:lnTo>
                  <a:lnTo>
                    <a:pt x="6971" y="5976"/>
                  </a:lnTo>
                  <a:lnTo>
                    <a:pt x="6914" y="6306"/>
                  </a:lnTo>
                  <a:lnTo>
                    <a:pt x="6828" y="5888"/>
                  </a:lnTo>
                  <a:lnTo>
                    <a:pt x="6783" y="6156"/>
                  </a:lnTo>
                  <a:lnTo>
                    <a:pt x="6712" y="5811"/>
                  </a:lnTo>
                  <a:lnTo>
                    <a:pt x="6647" y="6197"/>
                  </a:lnTo>
                  <a:lnTo>
                    <a:pt x="6557" y="5751"/>
                  </a:lnTo>
                  <a:lnTo>
                    <a:pt x="6492" y="6139"/>
                  </a:lnTo>
                  <a:lnTo>
                    <a:pt x="6483" y="6196"/>
                  </a:lnTo>
                  <a:lnTo>
                    <a:pt x="6403" y="5796"/>
                  </a:lnTo>
                  <a:lnTo>
                    <a:pt x="6354" y="6079"/>
                  </a:lnTo>
                  <a:lnTo>
                    <a:pt x="6339" y="6007"/>
                  </a:lnTo>
                  <a:lnTo>
                    <a:pt x="6277" y="5702"/>
                  </a:lnTo>
                  <a:lnTo>
                    <a:pt x="6269" y="5738"/>
                  </a:lnTo>
                  <a:lnTo>
                    <a:pt x="6216" y="6063"/>
                  </a:lnTo>
                  <a:lnTo>
                    <a:pt x="6201" y="5986"/>
                  </a:lnTo>
                  <a:lnTo>
                    <a:pt x="6143" y="5702"/>
                  </a:lnTo>
                  <a:lnTo>
                    <a:pt x="6136" y="5738"/>
                  </a:lnTo>
                  <a:lnTo>
                    <a:pt x="6095" y="5979"/>
                  </a:lnTo>
                  <a:lnTo>
                    <a:pt x="6081" y="5907"/>
                  </a:lnTo>
                  <a:lnTo>
                    <a:pt x="6025" y="5631"/>
                  </a:lnTo>
                  <a:lnTo>
                    <a:pt x="6020" y="5663"/>
                  </a:lnTo>
                  <a:lnTo>
                    <a:pt x="5969" y="5965"/>
                  </a:lnTo>
                  <a:lnTo>
                    <a:pt x="5902" y="5631"/>
                  </a:lnTo>
                  <a:lnTo>
                    <a:pt x="5866" y="5851"/>
                  </a:lnTo>
                  <a:lnTo>
                    <a:pt x="5841" y="5735"/>
                  </a:lnTo>
                  <a:lnTo>
                    <a:pt x="5809" y="5573"/>
                  </a:lnTo>
                  <a:lnTo>
                    <a:pt x="5793" y="5670"/>
                  </a:lnTo>
                  <a:lnTo>
                    <a:pt x="5751" y="5917"/>
                  </a:lnTo>
                  <a:lnTo>
                    <a:pt x="5716" y="5742"/>
                  </a:lnTo>
                  <a:lnTo>
                    <a:pt x="5665" y="5496"/>
                  </a:lnTo>
                  <a:lnTo>
                    <a:pt x="5635" y="5677"/>
                  </a:lnTo>
                  <a:lnTo>
                    <a:pt x="5622" y="5758"/>
                  </a:lnTo>
                  <a:lnTo>
                    <a:pt x="5587" y="5590"/>
                  </a:lnTo>
                  <a:lnTo>
                    <a:pt x="5542" y="5365"/>
                  </a:lnTo>
                  <a:lnTo>
                    <a:pt x="5507" y="5564"/>
                  </a:lnTo>
                  <a:lnTo>
                    <a:pt x="5475" y="5760"/>
                  </a:lnTo>
                  <a:lnTo>
                    <a:pt x="5434" y="5558"/>
                  </a:lnTo>
                  <a:lnTo>
                    <a:pt x="5386" y="5321"/>
                  </a:lnTo>
                  <a:lnTo>
                    <a:pt x="5373" y="5391"/>
                  </a:lnTo>
                  <a:lnTo>
                    <a:pt x="5321" y="5700"/>
                  </a:lnTo>
                  <a:lnTo>
                    <a:pt x="5296" y="5583"/>
                  </a:lnTo>
                  <a:lnTo>
                    <a:pt x="5235" y="5272"/>
                  </a:lnTo>
                  <a:lnTo>
                    <a:pt x="5228" y="5311"/>
                  </a:lnTo>
                  <a:lnTo>
                    <a:pt x="5161" y="5709"/>
                  </a:lnTo>
                  <a:lnTo>
                    <a:pt x="5092" y="5372"/>
                  </a:lnTo>
                  <a:lnTo>
                    <a:pt x="5077" y="5302"/>
                  </a:lnTo>
                  <a:lnTo>
                    <a:pt x="5057" y="5426"/>
                  </a:lnTo>
                  <a:lnTo>
                    <a:pt x="5039" y="5535"/>
                  </a:lnTo>
                  <a:lnTo>
                    <a:pt x="4996" y="5318"/>
                  </a:lnTo>
                  <a:lnTo>
                    <a:pt x="4923" y="5757"/>
                  </a:lnTo>
                  <a:lnTo>
                    <a:pt x="4842" y="5355"/>
                  </a:lnTo>
                  <a:lnTo>
                    <a:pt x="4839" y="5352"/>
                  </a:lnTo>
                  <a:lnTo>
                    <a:pt x="4817" y="5478"/>
                  </a:lnTo>
                  <a:lnTo>
                    <a:pt x="4762" y="5811"/>
                  </a:lnTo>
                  <a:lnTo>
                    <a:pt x="4684" y="5424"/>
                  </a:lnTo>
                  <a:lnTo>
                    <a:pt x="4627" y="5761"/>
                  </a:lnTo>
                  <a:lnTo>
                    <a:pt x="4530" y="5272"/>
                  </a:lnTo>
                  <a:lnTo>
                    <a:pt x="4461" y="5664"/>
                  </a:lnTo>
                  <a:lnTo>
                    <a:pt x="4389" y="5304"/>
                  </a:lnTo>
                  <a:lnTo>
                    <a:pt x="4373" y="5221"/>
                  </a:lnTo>
                  <a:lnTo>
                    <a:pt x="4344" y="5390"/>
                  </a:lnTo>
                  <a:lnTo>
                    <a:pt x="4313" y="5580"/>
                  </a:lnTo>
                  <a:lnTo>
                    <a:pt x="4248" y="5257"/>
                  </a:lnTo>
                  <a:lnTo>
                    <a:pt x="4219" y="5111"/>
                  </a:lnTo>
                  <a:lnTo>
                    <a:pt x="4178" y="5352"/>
                  </a:lnTo>
                  <a:lnTo>
                    <a:pt x="4155" y="5497"/>
                  </a:lnTo>
                  <a:lnTo>
                    <a:pt x="4088" y="5165"/>
                  </a:lnTo>
                  <a:lnTo>
                    <a:pt x="4084" y="5141"/>
                  </a:lnTo>
                  <a:lnTo>
                    <a:pt x="4062" y="5273"/>
                  </a:lnTo>
                  <a:lnTo>
                    <a:pt x="4032" y="5459"/>
                  </a:lnTo>
                  <a:lnTo>
                    <a:pt x="3965" y="5128"/>
                  </a:lnTo>
                  <a:lnTo>
                    <a:pt x="3930" y="4954"/>
                  </a:lnTo>
                  <a:lnTo>
                    <a:pt x="3895" y="5156"/>
                  </a:lnTo>
                  <a:lnTo>
                    <a:pt x="3862" y="5362"/>
                  </a:lnTo>
                  <a:lnTo>
                    <a:pt x="3830" y="5205"/>
                  </a:lnTo>
                  <a:lnTo>
                    <a:pt x="3775" y="4931"/>
                  </a:lnTo>
                  <a:lnTo>
                    <a:pt x="3753" y="5057"/>
                  </a:lnTo>
                  <a:lnTo>
                    <a:pt x="3721" y="5244"/>
                  </a:lnTo>
                  <a:lnTo>
                    <a:pt x="3698" y="5128"/>
                  </a:lnTo>
                  <a:lnTo>
                    <a:pt x="3637" y="4816"/>
                  </a:lnTo>
                  <a:lnTo>
                    <a:pt x="3600" y="5027"/>
                  </a:lnTo>
                  <a:lnTo>
                    <a:pt x="3571" y="5202"/>
                  </a:lnTo>
                  <a:lnTo>
                    <a:pt x="3561" y="5159"/>
                  </a:lnTo>
                  <a:lnTo>
                    <a:pt x="3480" y="4756"/>
                  </a:lnTo>
                  <a:lnTo>
                    <a:pt x="3448" y="4951"/>
                  </a:lnTo>
                  <a:lnTo>
                    <a:pt x="3428" y="5072"/>
                  </a:lnTo>
                  <a:lnTo>
                    <a:pt x="3416" y="5018"/>
                  </a:lnTo>
                  <a:lnTo>
                    <a:pt x="3326" y="4566"/>
                  </a:lnTo>
                  <a:lnTo>
                    <a:pt x="3263" y="4931"/>
                  </a:lnTo>
                  <a:lnTo>
                    <a:pt x="3186" y="4544"/>
                  </a:lnTo>
                  <a:lnTo>
                    <a:pt x="3130" y="4881"/>
                  </a:lnTo>
                  <a:lnTo>
                    <a:pt x="3066" y="4566"/>
                  </a:lnTo>
                  <a:lnTo>
                    <a:pt x="3006" y="4915"/>
                  </a:lnTo>
                  <a:lnTo>
                    <a:pt x="2908" y="4433"/>
                  </a:lnTo>
                  <a:lnTo>
                    <a:pt x="2854" y="4756"/>
                  </a:lnTo>
                  <a:lnTo>
                    <a:pt x="2752" y="4255"/>
                  </a:lnTo>
                  <a:lnTo>
                    <a:pt x="2688" y="4633"/>
                  </a:lnTo>
                  <a:lnTo>
                    <a:pt x="2613" y="4255"/>
                  </a:lnTo>
                  <a:lnTo>
                    <a:pt x="2552" y="4614"/>
                  </a:lnTo>
                  <a:lnTo>
                    <a:pt x="2479" y="4255"/>
                  </a:lnTo>
                  <a:lnTo>
                    <a:pt x="2434" y="4526"/>
                  </a:lnTo>
                  <a:lnTo>
                    <a:pt x="2360" y="4154"/>
                  </a:lnTo>
                  <a:lnTo>
                    <a:pt x="2318" y="4407"/>
                  </a:lnTo>
                  <a:lnTo>
                    <a:pt x="2245" y="4051"/>
                  </a:lnTo>
                  <a:lnTo>
                    <a:pt x="2184" y="4421"/>
                  </a:lnTo>
                  <a:lnTo>
                    <a:pt x="2116" y="4084"/>
                  </a:lnTo>
                  <a:lnTo>
                    <a:pt x="2044" y="4511"/>
                  </a:lnTo>
                  <a:lnTo>
                    <a:pt x="1961" y="4097"/>
                  </a:lnTo>
                  <a:lnTo>
                    <a:pt x="1913" y="4377"/>
                  </a:lnTo>
                  <a:lnTo>
                    <a:pt x="1826" y="3951"/>
                  </a:lnTo>
                  <a:lnTo>
                    <a:pt x="1781" y="4219"/>
                  </a:lnTo>
                  <a:lnTo>
                    <a:pt x="1708" y="3862"/>
                  </a:lnTo>
                  <a:lnTo>
                    <a:pt x="1649" y="4212"/>
                  </a:lnTo>
                  <a:lnTo>
                    <a:pt x="1582" y="3874"/>
                  </a:lnTo>
                  <a:lnTo>
                    <a:pt x="1548" y="4068"/>
                  </a:lnTo>
                  <a:lnTo>
                    <a:pt x="1487" y="3760"/>
                  </a:lnTo>
                  <a:lnTo>
                    <a:pt x="1431" y="4084"/>
                  </a:lnTo>
                  <a:lnTo>
                    <a:pt x="1347" y="3666"/>
                  </a:lnTo>
                  <a:lnTo>
                    <a:pt x="1306" y="3920"/>
                  </a:lnTo>
                  <a:lnTo>
                    <a:pt x="1251" y="3654"/>
                  </a:lnTo>
                  <a:lnTo>
                    <a:pt x="1180" y="4074"/>
                  </a:lnTo>
                  <a:lnTo>
                    <a:pt x="1097" y="3654"/>
                  </a:lnTo>
                  <a:lnTo>
                    <a:pt x="1034" y="4014"/>
                  </a:lnTo>
                  <a:lnTo>
                    <a:pt x="940" y="3544"/>
                  </a:lnTo>
                  <a:lnTo>
                    <a:pt x="873" y="3945"/>
                  </a:lnTo>
                  <a:cubicBezTo>
                    <a:pt x="844" y="3927"/>
                    <a:pt x="814" y="3910"/>
                    <a:pt x="785" y="3892"/>
                  </a:cubicBezTo>
                  <a:lnTo>
                    <a:pt x="452" y="4273"/>
                  </a:lnTo>
                  <a:lnTo>
                    <a:pt x="424" y="4305"/>
                  </a:lnTo>
                  <a:lnTo>
                    <a:pt x="345" y="4396"/>
                  </a:lnTo>
                  <a:lnTo>
                    <a:pt x="0" y="4791"/>
                  </a:lnTo>
                  <a:lnTo>
                    <a:pt x="0" y="12437"/>
                  </a:lnTo>
                  <a:lnTo>
                    <a:pt x="65201" y="12437"/>
                  </a:lnTo>
                  <a:lnTo>
                    <a:pt x="65201" y="454"/>
                  </a:lnTo>
                  <a:lnTo>
                    <a:pt x="65111" y="37"/>
                  </a:lnTo>
                  <a:lnTo>
                    <a:pt x="65016" y="595"/>
                  </a:lnTo>
                  <a:lnTo>
                    <a:pt x="64913" y="75"/>
                  </a:lnTo>
                  <a:lnTo>
                    <a:pt x="64819" y="629"/>
                  </a:lnTo>
                  <a:lnTo>
                    <a:pt x="64710" y="88"/>
                  </a:lnTo>
                  <a:lnTo>
                    <a:pt x="64648" y="460"/>
                  </a:lnTo>
                  <a:lnTo>
                    <a:pt x="6455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25"/>
            <p:cNvSpPr/>
            <p:nvPr/>
          </p:nvSpPr>
          <p:spPr>
            <a:xfrm>
              <a:off x="-427763" y="3803001"/>
              <a:ext cx="9938099" cy="1845319"/>
            </a:xfrm>
            <a:custGeom>
              <a:avLst/>
              <a:gdLst/>
              <a:ahLst/>
              <a:cxnLst/>
              <a:rect l="l" t="t" r="r" b="b"/>
              <a:pathLst>
                <a:path w="65201" h="12107" extrusionOk="0">
                  <a:moveTo>
                    <a:pt x="54577" y="1211"/>
                  </a:moveTo>
                  <a:lnTo>
                    <a:pt x="54572" y="1228"/>
                  </a:lnTo>
                  <a:cubicBezTo>
                    <a:pt x="54562" y="1225"/>
                    <a:pt x="54549" y="1219"/>
                    <a:pt x="54537" y="1216"/>
                  </a:cubicBezTo>
                  <a:lnTo>
                    <a:pt x="54577" y="1211"/>
                  </a:lnTo>
                  <a:close/>
                  <a:moveTo>
                    <a:pt x="54919" y="1334"/>
                  </a:moveTo>
                  <a:lnTo>
                    <a:pt x="54912" y="1370"/>
                  </a:lnTo>
                  <a:cubicBezTo>
                    <a:pt x="54892" y="1362"/>
                    <a:pt x="54870" y="1354"/>
                    <a:pt x="54850" y="1344"/>
                  </a:cubicBezTo>
                  <a:lnTo>
                    <a:pt x="54919" y="1334"/>
                  </a:lnTo>
                  <a:close/>
                  <a:moveTo>
                    <a:pt x="55195" y="1443"/>
                  </a:moveTo>
                  <a:lnTo>
                    <a:pt x="55188" y="1485"/>
                  </a:lnTo>
                  <a:cubicBezTo>
                    <a:pt x="55184" y="1482"/>
                    <a:pt x="55179" y="1481"/>
                    <a:pt x="55175" y="1479"/>
                  </a:cubicBezTo>
                  <a:lnTo>
                    <a:pt x="55168" y="1444"/>
                  </a:lnTo>
                  <a:lnTo>
                    <a:pt x="55195" y="1443"/>
                  </a:lnTo>
                  <a:close/>
                  <a:moveTo>
                    <a:pt x="55850" y="1720"/>
                  </a:moveTo>
                  <a:lnTo>
                    <a:pt x="55847" y="1748"/>
                  </a:lnTo>
                  <a:cubicBezTo>
                    <a:pt x="55830" y="1742"/>
                    <a:pt x="55812" y="1735"/>
                    <a:pt x="55796" y="1729"/>
                  </a:cubicBezTo>
                  <a:lnTo>
                    <a:pt x="55850" y="1720"/>
                  </a:lnTo>
                  <a:close/>
                  <a:moveTo>
                    <a:pt x="51974" y="1"/>
                  </a:moveTo>
                  <a:lnTo>
                    <a:pt x="51894" y="473"/>
                  </a:lnTo>
                  <a:lnTo>
                    <a:pt x="51819" y="97"/>
                  </a:lnTo>
                  <a:lnTo>
                    <a:pt x="51725" y="656"/>
                  </a:lnTo>
                  <a:lnTo>
                    <a:pt x="51608" y="74"/>
                  </a:lnTo>
                  <a:lnTo>
                    <a:pt x="51494" y="746"/>
                  </a:lnTo>
                  <a:lnTo>
                    <a:pt x="51491" y="746"/>
                  </a:lnTo>
                  <a:lnTo>
                    <a:pt x="51360" y="97"/>
                  </a:lnTo>
                  <a:lnTo>
                    <a:pt x="51266" y="653"/>
                  </a:lnTo>
                  <a:lnTo>
                    <a:pt x="51152" y="97"/>
                  </a:lnTo>
                  <a:lnTo>
                    <a:pt x="51058" y="663"/>
                  </a:lnTo>
                  <a:lnTo>
                    <a:pt x="50951" y="132"/>
                  </a:lnTo>
                  <a:lnTo>
                    <a:pt x="50856" y="691"/>
                  </a:lnTo>
                  <a:lnTo>
                    <a:pt x="50752" y="172"/>
                  </a:lnTo>
                  <a:lnTo>
                    <a:pt x="50685" y="570"/>
                  </a:lnTo>
                  <a:lnTo>
                    <a:pt x="50595" y="130"/>
                  </a:lnTo>
                  <a:lnTo>
                    <a:pt x="50496" y="724"/>
                  </a:lnTo>
                  <a:lnTo>
                    <a:pt x="50413" y="316"/>
                  </a:lnTo>
                  <a:lnTo>
                    <a:pt x="50325" y="840"/>
                  </a:lnTo>
                  <a:lnTo>
                    <a:pt x="50214" y="291"/>
                  </a:lnTo>
                  <a:lnTo>
                    <a:pt x="50105" y="942"/>
                  </a:lnTo>
                  <a:lnTo>
                    <a:pt x="50002" y="435"/>
                  </a:lnTo>
                  <a:lnTo>
                    <a:pt x="49904" y="1017"/>
                  </a:lnTo>
                  <a:cubicBezTo>
                    <a:pt x="49904" y="1017"/>
                    <a:pt x="49904" y="1019"/>
                    <a:pt x="49902" y="1019"/>
                  </a:cubicBezTo>
                  <a:lnTo>
                    <a:pt x="49774" y="383"/>
                  </a:lnTo>
                  <a:lnTo>
                    <a:pt x="49708" y="779"/>
                  </a:lnTo>
                  <a:lnTo>
                    <a:pt x="49657" y="531"/>
                  </a:lnTo>
                  <a:lnTo>
                    <a:pt x="49561" y="1103"/>
                  </a:lnTo>
                  <a:lnTo>
                    <a:pt x="49445" y="531"/>
                  </a:lnTo>
                  <a:lnTo>
                    <a:pt x="49336" y="1174"/>
                  </a:lnTo>
                  <a:cubicBezTo>
                    <a:pt x="49328" y="1176"/>
                    <a:pt x="49323" y="1177"/>
                    <a:pt x="49315" y="1179"/>
                  </a:cubicBezTo>
                  <a:lnTo>
                    <a:pt x="49222" y="726"/>
                  </a:lnTo>
                  <a:lnTo>
                    <a:pt x="49135" y="1234"/>
                  </a:lnTo>
                  <a:lnTo>
                    <a:pt x="49119" y="1240"/>
                  </a:lnTo>
                  <a:lnTo>
                    <a:pt x="48997" y="637"/>
                  </a:lnTo>
                  <a:lnTo>
                    <a:pt x="48894" y="1254"/>
                  </a:lnTo>
                  <a:lnTo>
                    <a:pt x="48798" y="778"/>
                  </a:lnTo>
                  <a:lnTo>
                    <a:pt x="48717" y="1256"/>
                  </a:lnTo>
                  <a:lnTo>
                    <a:pt x="48615" y="750"/>
                  </a:lnTo>
                  <a:lnTo>
                    <a:pt x="48525" y="1273"/>
                  </a:lnTo>
                  <a:lnTo>
                    <a:pt x="48459" y="939"/>
                  </a:lnTo>
                  <a:lnTo>
                    <a:pt x="48379" y="1418"/>
                  </a:lnTo>
                  <a:lnTo>
                    <a:pt x="48281" y="939"/>
                  </a:lnTo>
                  <a:lnTo>
                    <a:pt x="48194" y="1450"/>
                  </a:lnTo>
                  <a:lnTo>
                    <a:pt x="48103" y="997"/>
                  </a:lnTo>
                  <a:lnTo>
                    <a:pt x="48014" y="1518"/>
                  </a:lnTo>
                  <a:lnTo>
                    <a:pt x="47947" y="1184"/>
                  </a:lnTo>
                  <a:lnTo>
                    <a:pt x="47885" y="1542"/>
                  </a:lnTo>
                  <a:lnTo>
                    <a:pt x="47791" y="1070"/>
                  </a:lnTo>
                  <a:lnTo>
                    <a:pt x="47683" y="1704"/>
                  </a:lnTo>
                  <a:lnTo>
                    <a:pt x="47579" y="1184"/>
                  </a:lnTo>
                  <a:lnTo>
                    <a:pt x="47471" y="1825"/>
                  </a:lnTo>
                  <a:lnTo>
                    <a:pt x="47470" y="1825"/>
                  </a:lnTo>
                  <a:lnTo>
                    <a:pt x="47377" y="1373"/>
                  </a:lnTo>
                  <a:lnTo>
                    <a:pt x="47272" y="1823"/>
                  </a:lnTo>
                  <a:lnTo>
                    <a:pt x="47134" y="1328"/>
                  </a:lnTo>
                  <a:lnTo>
                    <a:pt x="47030" y="1940"/>
                  </a:lnTo>
                  <a:lnTo>
                    <a:pt x="46927" y="1430"/>
                  </a:lnTo>
                  <a:lnTo>
                    <a:pt x="46818" y="2076"/>
                  </a:lnTo>
                  <a:lnTo>
                    <a:pt x="46715" y="1566"/>
                  </a:lnTo>
                  <a:lnTo>
                    <a:pt x="46645" y="1970"/>
                  </a:lnTo>
                  <a:lnTo>
                    <a:pt x="46591" y="1701"/>
                  </a:lnTo>
                  <a:lnTo>
                    <a:pt x="46511" y="2178"/>
                  </a:lnTo>
                  <a:lnTo>
                    <a:pt x="46402" y="1642"/>
                  </a:lnTo>
                  <a:lnTo>
                    <a:pt x="46293" y="2294"/>
                  </a:lnTo>
                  <a:lnTo>
                    <a:pt x="46173" y="1700"/>
                  </a:lnTo>
                  <a:lnTo>
                    <a:pt x="46076" y="2285"/>
                  </a:lnTo>
                  <a:lnTo>
                    <a:pt x="45977" y="1803"/>
                  </a:lnTo>
                  <a:lnTo>
                    <a:pt x="45880" y="2380"/>
                  </a:lnTo>
                  <a:lnTo>
                    <a:pt x="45791" y="1932"/>
                  </a:lnTo>
                  <a:lnTo>
                    <a:pt x="45686" y="2544"/>
                  </a:lnTo>
                  <a:cubicBezTo>
                    <a:pt x="45682" y="2547"/>
                    <a:pt x="45678" y="2548"/>
                    <a:pt x="45672" y="2549"/>
                  </a:cubicBezTo>
                  <a:lnTo>
                    <a:pt x="45547" y="1932"/>
                  </a:lnTo>
                  <a:lnTo>
                    <a:pt x="45367" y="2660"/>
                  </a:lnTo>
                  <a:lnTo>
                    <a:pt x="45283" y="2236"/>
                  </a:lnTo>
                  <a:lnTo>
                    <a:pt x="45197" y="2743"/>
                  </a:lnTo>
                  <a:cubicBezTo>
                    <a:pt x="45193" y="2744"/>
                    <a:pt x="45190" y="2744"/>
                    <a:pt x="45188" y="2746"/>
                  </a:cubicBezTo>
                  <a:lnTo>
                    <a:pt x="45062" y="2134"/>
                  </a:lnTo>
                  <a:lnTo>
                    <a:pt x="44953" y="2782"/>
                  </a:lnTo>
                  <a:lnTo>
                    <a:pt x="44856" y="2303"/>
                  </a:lnTo>
                  <a:lnTo>
                    <a:pt x="44769" y="2824"/>
                  </a:lnTo>
                  <a:lnTo>
                    <a:pt x="44655" y="2266"/>
                  </a:lnTo>
                  <a:lnTo>
                    <a:pt x="44547" y="2913"/>
                  </a:lnTo>
                  <a:lnTo>
                    <a:pt x="44449" y="2432"/>
                  </a:lnTo>
                  <a:lnTo>
                    <a:pt x="44368" y="2921"/>
                  </a:lnTo>
                  <a:lnTo>
                    <a:pt x="44256" y="2368"/>
                  </a:lnTo>
                  <a:lnTo>
                    <a:pt x="44150" y="3001"/>
                  </a:lnTo>
                  <a:lnTo>
                    <a:pt x="44050" y="2510"/>
                  </a:lnTo>
                  <a:lnTo>
                    <a:pt x="43983" y="2904"/>
                  </a:lnTo>
                  <a:lnTo>
                    <a:pt x="43893" y="2462"/>
                  </a:lnTo>
                  <a:lnTo>
                    <a:pt x="43773" y="3180"/>
                  </a:lnTo>
                  <a:lnTo>
                    <a:pt x="43668" y="2671"/>
                  </a:lnTo>
                  <a:lnTo>
                    <a:pt x="43572" y="3244"/>
                  </a:lnTo>
                  <a:lnTo>
                    <a:pt x="43456" y="2671"/>
                  </a:lnTo>
                  <a:lnTo>
                    <a:pt x="43356" y="3270"/>
                  </a:lnTo>
                  <a:lnTo>
                    <a:pt x="43274" y="2866"/>
                  </a:lnTo>
                  <a:lnTo>
                    <a:pt x="43222" y="3178"/>
                  </a:lnTo>
                  <a:lnTo>
                    <a:pt x="43145" y="2802"/>
                  </a:lnTo>
                  <a:lnTo>
                    <a:pt x="43046" y="3396"/>
                  </a:lnTo>
                  <a:lnTo>
                    <a:pt x="42964" y="2988"/>
                  </a:lnTo>
                  <a:lnTo>
                    <a:pt x="42861" y="3595"/>
                  </a:lnTo>
                  <a:lnTo>
                    <a:pt x="42773" y="3171"/>
                  </a:lnTo>
                  <a:lnTo>
                    <a:pt x="42694" y="3646"/>
                  </a:lnTo>
                  <a:lnTo>
                    <a:pt x="42569" y="3024"/>
                  </a:lnTo>
                  <a:lnTo>
                    <a:pt x="42444" y="3765"/>
                  </a:lnTo>
                  <a:lnTo>
                    <a:pt x="42344" y="3276"/>
                  </a:lnTo>
                  <a:lnTo>
                    <a:pt x="42256" y="3791"/>
                  </a:lnTo>
                  <a:lnTo>
                    <a:pt x="42132" y="3171"/>
                  </a:lnTo>
                  <a:lnTo>
                    <a:pt x="42023" y="3813"/>
                  </a:lnTo>
                  <a:lnTo>
                    <a:pt x="41924" y="3331"/>
                  </a:lnTo>
                  <a:lnTo>
                    <a:pt x="41830" y="3888"/>
                  </a:lnTo>
                  <a:lnTo>
                    <a:pt x="41706" y="3276"/>
                  </a:lnTo>
                  <a:lnTo>
                    <a:pt x="41580" y="4029"/>
                  </a:lnTo>
                  <a:cubicBezTo>
                    <a:pt x="41577" y="4031"/>
                    <a:pt x="41577" y="4031"/>
                    <a:pt x="41575" y="4031"/>
                  </a:cubicBezTo>
                  <a:lnTo>
                    <a:pt x="41459" y="3457"/>
                  </a:lnTo>
                  <a:lnTo>
                    <a:pt x="41381" y="3929"/>
                  </a:lnTo>
                  <a:lnTo>
                    <a:pt x="41278" y="3421"/>
                  </a:lnTo>
                  <a:lnTo>
                    <a:pt x="41180" y="3993"/>
                  </a:lnTo>
                  <a:lnTo>
                    <a:pt x="41087" y="3537"/>
                  </a:lnTo>
                  <a:lnTo>
                    <a:pt x="41021" y="3941"/>
                  </a:lnTo>
                  <a:lnTo>
                    <a:pt x="40934" y="3506"/>
                  </a:lnTo>
                  <a:lnTo>
                    <a:pt x="40873" y="3856"/>
                  </a:lnTo>
                  <a:lnTo>
                    <a:pt x="40807" y="3536"/>
                  </a:lnTo>
                  <a:lnTo>
                    <a:pt x="40732" y="3991"/>
                  </a:lnTo>
                  <a:lnTo>
                    <a:pt x="40652" y="3601"/>
                  </a:lnTo>
                  <a:lnTo>
                    <a:pt x="40549" y="4214"/>
                  </a:lnTo>
                  <a:lnTo>
                    <a:pt x="40437" y="3672"/>
                  </a:lnTo>
                  <a:lnTo>
                    <a:pt x="40327" y="4340"/>
                  </a:lnTo>
                  <a:cubicBezTo>
                    <a:pt x="40318" y="4341"/>
                    <a:pt x="40311" y="4343"/>
                    <a:pt x="40303" y="4343"/>
                  </a:cubicBezTo>
                  <a:lnTo>
                    <a:pt x="40203" y="3854"/>
                  </a:lnTo>
                  <a:lnTo>
                    <a:pt x="40146" y="4192"/>
                  </a:lnTo>
                  <a:lnTo>
                    <a:pt x="40049" y="3705"/>
                  </a:lnTo>
                  <a:lnTo>
                    <a:pt x="39948" y="4311"/>
                  </a:lnTo>
                  <a:lnTo>
                    <a:pt x="39855" y="3854"/>
                  </a:lnTo>
                  <a:lnTo>
                    <a:pt x="39794" y="4224"/>
                  </a:lnTo>
                  <a:lnTo>
                    <a:pt x="39701" y="3762"/>
                  </a:lnTo>
                  <a:lnTo>
                    <a:pt x="39614" y="4282"/>
                  </a:lnTo>
                  <a:lnTo>
                    <a:pt x="39544" y="3942"/>
                  </a:lnTo>
                  <a:lnTo>
                    <a:pt x="39483" y="4314"/>
                  </a:lnTo>
                  <a:lnTo>
                    <a:pt x="39390" y="3855"/>
                  </a:lnTo>
                  <a:lnTo>
                    <a:pt x="39309" y="4337"/>
                  </a:lnTo>
                  <a:lnTo>
                    <a:pt x="39236" y="3971"/>
                  </a:lnTo>
                  <a:lnTo>
                    <a:pt x="39185" y="4276"/>
                  </a:lnTo>
                  <a:lnTo>
                    <a:pt x="39107" y="3890"/>
                  </a:lnTo>
                  <a:lnTo>
                    <a:pt x="39024" y="4388"/>
                  </a:lnTo>
                  <a:lnTo>
                    <a:pt x="38953" y="4037"/>
                  </a:lnTo>
                  <a:lnTo>
                    <a:pt x="38883" y="4442"/>
                  </a:lnTo>
                  <a:lnTo>
                    <a:pt x="38796" y="4010"/>
                  </a:lnTo>
                  <a:lnTo>
                    <a:pt x="38719" y="4482"/>
                  </a:lnTo>
                  <a:lnTo>
                    <a:pt x="38642" y="4108"/>
                  </a:lnTo>
                  <a:lnTo>
                    <a:pt x="38569" y="4539"/>
                  </a:lnTo>
                  <a:lnTo>
                    <a:pt x="38465" y="4013"/>
                  </a:lnTo>
                  <a:lnTo>
                    <a:pt x="38410" y="4327"/>
                  </a:lnTo>
                  <a:lnTo>
                    <a:pt x="38346" y="4013"/>
                  </a:lnTo>
                  <a:lnTo>
                    <a:pt x="38237" y="4654"/>
                  </a:lnTo>
                  <a:lnTo>
                    <a:pt x="38106" y="4013"/>
                  </a:lnTo>
                  <a:lnTo>
                    <a:pt x="38025" y="4503"/>
                  </a:lnTo>
                  <a:lnTo>
                    <a:pt x="37952" y="4141"/>
                  </a:lnTo>
                  <a:lnTo>
                    <a:pt x="37833" y="4741"/>
                  </a:lnTo>
                  <a:lnTo>
                    <a:pt x="37688" y="4141"/>
                  </a:lnTo>
                  <a:lnTo>
                    <a:pt x="37610" y="4604"/>
                  </a:lnTo>
                  <a:lnTo>
                    <a:pt x="37517" y="4141"/>
                  </a:lnTo>
                  <a:lnTo>
                    <a:pt x="37460" y="4471"/>
                  </a:lnTo>
                  <a:lnTo>
                    <a:pt x="37406" y="4196"/>
                  </a:lnTo>
                  <a:lnTo>
                    <a:pt x="37347" y="4545"/>
                  </a:lnTo>
                  <a:lnTo>
                    <a:pt x="37248" y="4066"/>
                  </a:lnTo>
                  <a:lnTo>
                    <a:pt x="37138" y="4725"/>
                  </a:lnTo>
                  <a:lnTo>
                    <a:pt x="37013" y="4108"/>
                  </a:lnTo>
                  <a:lnTo>
                    <a:pt x="36923" y="4633"/>
                  </a:lnTo>
                  <a:lnTo>
                    <a:pt x="36818" y="4108"/>
                  </a:lnTo>
                  <a:lnTo>
                    <a:pt x="36693" y="4848"/>
                  </a:lnTo>
                  <a:lnTo>
                    <a:pt x="36690" y="4848"/>
                  </a:lnTo>
                  <a:lnTo>
                    <a:pt x="36558" y="4198"/>
                  </a:lnTo>
                  <a:lnTo>
                    <a:pt x="36487" y="4617"/>
                  </a:lnTo>
                  <a:lnTo>
                    <a:pt x="36403" y="4198"/>
                  </a:lnTo>
                  <a:lnTo>
                    <a:pt x="36330" y="4633"/>
                  </a:lnTo>
                  <a:lnTo>
                    <a:pt x="36215" y="4067"/>
                  </a:lnTo>
                  <a:lnTo>
                    <a:pt x="36099" y="4764"/>
                  </a:lnTo>
                  <a:lnTo>
                    <a:pt x="35967" y="4109"/>
                  </a:lnTo>
                  <a:lnTo>
                    <a:pt x="35884" y="4591"/>
                  </a:lnTo>
                  <a:lnTo>
                    <a:pt x="35774" y="4039"/>
                  </a:lnTo>
                  <a:lnTo>
                    <a:pt x="35687" y="4559"/>
                  </a:lnTo>
                  <a:lnTo>
                    <a:pt x="35577" y="4013"/>
                  </a:lnTo>
                  <a:lnTo>
                    <a:pt x="35468" y="4661"/>
                  </a:lnTo>
                  <a:lnTo>
                    <a:pt x="35347" y="4066"/>
                  </a:lnTo>
                  <a:lnTo>
                    <a:pt x="35244" y="4670"/>
                  </a:lnTo>
                  <a:lnTo>
                    <a:pt x="35122" y="4066"/>
                  </a:lnTo>
                  <a:lnTo>
                    <a:pt x="35055" y="4456"/>
                  </a:lnTo>
                  <a:lnTo>
                    <a:pt x="34967" y="4010"/>
                  </a:lnTo>
                  <a:lnTo>
                    <a:pt x="34907" y="4363"/>
                  </a:lnTo>
                  <a:lnTo>
                    <a:pt x="34810" y="3887"/>
                  </a:lnTo>
                  <a:lnTo>
                    <a:pt x="34686" y="4623"/>
                  </a:lnTo>
                  <a:lnTo>
                    <a:pt x="34682" y="4623"/>
                  </a:lnTo>
                  <a:lnTo>
                    <a:pt x="34530" y="3868"/>
                  </a:lnTo>
                  <a:lnTo>
                    <a:pt x="34440" y="4400"/>
                  </a:lnTo>
                  <a:lnTo>
                    <a:pt x="34320" y="3811"/>
                  </a:lnTo>
                  <a:lnTo>
                    <a:pt x="34213" y="4449"/>
                  </a:lnTo>
                  <a:lnTo>
                    <a:pt x="34097" y="3870"/>
                  </a:lnTo>
                  <a:lnTo>
                    <a:pt x="34047" y="4166"/>
                  </a:lnTo>
                  <a:lnTo>
                    <a:pt x="33966" y="3766"/>
                  </a:lnTo>
                  <a:lnTo>
                    <a:pt x="33856" y="4424"/>
                  </a:lnTo>
                  <a:lnTo>
                    <a:pt x="33738" y="3839"/>
                  </a:lnTo>
                  <a:lnTo>
                    <a:pt x="33660" y="4304"/>
                  </a:lnTo>
                  <a:lnTo>
                    <a:pt x="33583" y="3920"/>
                  </a:lnTo>
                  <a:lnTo>
                    <a:pt x="33501" y="4400"/>
                  </a:lnTo>
                  <a:lnTo>
                    <a:pt x="33394" y="3870"/>
                  </a:lnTo>
                  <a:lnTo>
                    <a:pt x="33302" y="4417"/>
                  </a:lnTo>
                  <a:lnTo>
                    <a:pt x="33202" y="3920"/>
                  </a:lnTo>
                  <a:lnTo>
                    <a:pt x="33138" y="4296"/>
                  </a:lnTo>
                  <a:lnTo>
                    <a:pt x="33045" y="3839"/>
                  </a:lnTo>
                  <a:lnTo>
                    <a:pt x="32980" y="4219"/>
                  </a:lnTo>
                  <a:lnTo>
                    <a:pt x="32890" y="3768"/>
                  </a:lnTo>
                  <a:lnTo>
                    <a:pt x="32819" y="4188"/>
                  </a:lnTo>
                  <a:lnTo>
                    <a:pt x="32733" y="3768"/>
                  </a:lnTo>
                  <a:lnTo>
                    <a:pt x="32685" y="4061"/>
                  </a:lnTo>
                  <a:lnTo>
                    <a:pt x="32598" y="3637"/>
                  </a:lnTo>
                  <a:lnTo>
                    <a:pt x="32523" y="4080"/>
                  </a:lnTo>
                  <a:lnTo>
                    <a:pt x="32441" y="3679"/>
                  </a:lnTo>
                  <a:lnTo>
                    <a:pt x="32370" y="4097"/>
                  </a:lnTo>
                  <a:lnTo>
                    <a:pt x="32287" y="3679"/>
                  </a:lnTo>
                  <a:lnTo>
                    <a:pt x="32194" y="4219"/>
                  </a:lnTo>
                  <a:lnTo>
                    <a:pt x="32104" y="3768"/>
                  </a:lnTo>
                  <a:lnTo>
                    <a:pt x="32003" y="4371"/>
                  </a:lnTo>
                  <a:lnTo>
                    <a:pt x="31904" y="3893"/>
                  </a:lnTo>
                  <a:lnTo>
                    <a:pt x="31836" y="4301"/>
                  </a:lnTo>
                  <a:lnTo>
                    <a:pt x="31749" y="3871"/>
                  </a:lnTo>
                  <a:lnTo>
                    <a:pt x="31640" y="4514"/>
                  </a:lnTo>
                  <a:lnTo>
                    <a:pt x="31540" y="4016"/>
                  </a:lnTo>
                  <a:lnTo>
                    <a:pt x="31473" y="4414"/>
                  </a:lnTo>
                  <a:lnTo>
                    <a:pt x="31383" y="3974"/>
                  </a:lnTo>
                  <a:lnTo>
                    <a:pt x="31330" y="4283"/>
                  </a:lnTo>
                  <a:lnTo>
                    <a:pt x="31258" y="3922"/>
                  </a:lnTo>
                  <a:lnTo>
                    <a:pt x="31156" y="4526"/>
                  </a:lnTo>
                  <a:lnTo>
                    <a:pt x="31046" y="3974"/>
                  </a:lnTo>
                  <a:lnTo>
                    <a:pt x="30937" y="4612"/>
                  </a:lnTo>
                  <a:lnTo>
                    <a:pt x="30843" y="4138"/>
                  </a:lnTo>
                  <a:lnTo>
                    <a:pt x="30792" y="4436"/>
                  </a:lnTo>
                  <a:lnTo>
                    <a:pt x="30706" y="4015"/>
                  </a:lnTo>
                  <a:lnTo>
                    <a:pt x="30655" y="4315"/>
                  </a:lnTo>
                  <a:lnTo>
                    <a:pt x="30587" y="3973"/>
                  </a:lnTo>
                  <a:lnTo>
                    <a:pt x="30503" y="4466"/>
                  </a:lnTo>
                  <a:lnTo>
                    <a:pt x="30430" y="4109"/>
                  </a:lnTo>
                  <a:lnTo>
                    <a:pt x="30359" y="4529"/>
                  </a:lnTo>
                  <a:lnTo>
                    <a:pt x="30275" y="4109"/>
                  </a:lnTo>
                  <a:lnTo>
                    <a:pt x="30183" y="4649"/>
                  </a:lnTo>
                  <a:lnTo>
                    <a:pt x="30090" y="4198"/>
                  </a:lnTo>
                  <a:lnTo>
                    <a:pt x="30029" y="4568"/>
                  </a:lnTo>
                  <a:lnTo>
                    <a:pt x="29936" y="4108"/>
                  </a:lnTo>
                  <a:lnTo>
                    <a:pt x="29858" y="4575"/>
                  </a:lnTo>
                  <a:lnTo>
                    <a:pt x="29782" y="4196"/>
                  </a:lnTo>
                  <a:lnTo>
                    <a:pt x="29717" y="4583"/>
                  </a:lnTo>
                  <a:lnTo>
                    <a:pt x="29626" y="4134"/>
                  </a:lnTo>
                  <a:lnTo>
                    <a:pt x="29527" y="4732"/>
                  </a:lnTo>
                  <a:lnTo>
                    <a:pt x="29440" y="4301"/>
                  </a:lnTo>
                  <a:lnTo>
                    <a:pt x="29371" y="4704"/>
                  </a:lnTo>
                  <a:lnTo>
                    <a:pt x="29283" y="4270"/>
                  </a:lnTo>
                  <a:lnTo>
                    <a:pt x="29200" y="4764"/>
                  </a:lnTo>
                  <a:lnTo>
                    <a:pt x="29128" y="4405"/>
                  </a:lnTo>
                  <a:lnTo>
                    <a:pt x="29045" y="4885"/>
                  </a:lnTo>
                  <a:lnTo>
                    <a:pt x="28936" y="4352"/>
                  </a:lnTo>
                  <a:lnTo>
                    <a:pt x="28855" y="4838"/>
                  </a:lnTo>
                  <a:lnTo>
                    <a:pt x="28782" y="4474"/>
                  </a:lnTo>
                  <a:lnTo>
                    <a:pt x="28730" y="4787"/>
                  </a:lnTo>
                  <a:lnTo>
                    <a:pt x="28651" y="4405"/>
                  </a:lnTo>
                  <a:lnTo>
                    <a:pt x="28568" y="4899"/>
                  </a:lnTo>
                  <a:lnTo>
                    <a:pt x="28496" y="4540"/>
                  </a:lnTo>
                  <a:lnTo>
                    <a:pt x="28430" y="4924"/>
                  </a:lnTo>
                  <a:lnTo>
                    <a:pt x="28339" y="4474"/>
                  </a:lnTo>
                  <a:lnTo>
                    <a:pt x="28258" y="4962"/>
                  </a:lnTo>
                  <a:lnTo>
                    <a:pt x="28185" y="4597"/>
                  </a:lnTo>
                  <a:lnTo>
                    <a:pt x="28070" y="5274"/>
                  </a:lnTo>
                  <a:lnTo>
                    <a:pt x="27956" y="4704"/>
                  </a:lnTo>
                  <a:lnTo>
                    <a:pt x="27857" y="5298"/>
                  </a:lnTo>
                  <a:lnTo>
                    <a:pt x="27764" y="4838"/>
                  </a:lnTo>
                  <a:lnTo>
                    <a:pt x="27687" y="5288"/>
                  </a:lnTo>
                  <a:lnTo>
                    <a:pt x="27585" y="4786"/>
                  </a:lnTo>
                  <a:lnTo>
                    <a:pt x="27469" y="5481"/>
                  </a:lnTo>
                  <a:lnTo>
                    <a:pt x="27363" y="4953"/>
                  </a:lnTo>
                  <a:lnTo>
                    <a:pt x="27273" y="5477"/>
                  </a:lnTo>
                  <a:lnTo>
                    <a:pt x="27160" y="4908"/>
                  </a:lnTo>
                  <a:lnTo>
                    <a:pt x="27048" y="5567"/>
                  </a:lnTo>
                  <a:lnTo>
                    <a:pt x="26942" y="5031"/>
                  </a:lnTo>
                  <a:lnTo>
                    <a:pt x="26836" y="5654"/>
                  </a:lnTo>
                  <a:lnTo>
                    <a:pt x="26747" y="5219"/>
                  </a:lnTo>
                  <a:lnTo>
                    <a:pt x="26682" y="5611"/>
                  </a:lnTo>
                  <a:lnTo>
                    <a:pt x="26593" y="5169"/>
                  </a:lnTo>
                  <a:lnTo>
                    <a:pt x="26517" y="5615"/>
                  </a:lnTo>
                  <a:lnTo>
                    <a:pt x="26435" y="5219"/>
                  </a:lnTo>
                  <a:lnTo>
                    <a:pt x="26326" y="5872"/>
                  </a:lnTo>
                  <a:lnTo>
                    <a:pt x="26228" y="5386"/>
                  </a:lnTo>
                  <a:lnTo>
                    <a:pt x="26122" y="6020"/>
                  </a:lnTo>
                  <a:lnTo>
                    <a:pt x="26020" y="5518"/>
                  </a:lnTo>
                  <a:lnTo>
                    <a:pt x="25930" y="6049"/>
                  </a:lnTo>
                  <a:lnTo>
                    <a:pt x="25863" y="5722"/>
                  </a:lnTo>
                  <a:lnTo>
                    <a:pt x="25806" y="6056"/>
                  </a:lnTo>
                  <a:lnTo>
                    <a:pt x="25708" y="5567"/>
                  </a:lnTo>
                  <a:lnTo>
                    <a:pt x="25616" y="6104"/>
                  </a:lnTo>
                  <a:lnTo>
                    <a:pt x="25515" y="5599"/>
                  </a:lnTo>
                  <a:lnTo>
                    <a:pt x="25406" y="6245"/>
                  </a:lnTo>
                  <a:lnTo>
                    <a:pt x="25295" y="5701"/>
                  </a:lnTo>
                  <a:lnTo>
                    <a:pt x="25197" y="6283"/>
                  </a:lnTo>
                  <a:lnTo>
                    <a:pt x="25102" y="5815"/>
                  </a:lnTo>
                  <a:lnTo>
                    <a:pt x="25043" y="6171"/>
                  </a:lnTo>
                  <a:lnTo>
                    <a:pt x="24947" y="5699"/>
                  </a:lnTo>
                  <a:lnTo>
                    <a:pt x="24870" y="6157"/>
                  </a:lnTo>
                  <a:lnTo>
                    <a:pt x="24793" y="5767"/>
                  </a:lnTo>
                  <a:lnTo>
                    <a:pt x="24714" y="6235"/>
                  </a:lnTo>
                  <a:lnTo>
                    <a:pt x="24637" y="5853"/>
                  </a:lnTo>
                  <a:lnTo>
                    <a:pt x="24513" y="6588"/>
                  </a:lnTo>
                  <a:cubicBezTo>
                    <a:pt x="24510" y="6591"/>
                    <a:pt x="24505" y="6592"/>
                    <a:pt x="24502" y="6592"/>
                  </a:cubicBezTo>
                  <a:lnTo>
                    <a:pt x="24382" y="5997"/>
                  </a:lnTo>
                  <a:lnTo>
                    <a:pt x="24287" y="6562"/>
                  </a:lnTo>
                  <a:lnTo>
                    <a:pt x="24200" y="6131"/>
                  </a:lnTo>
                  <a:lnTo>
                    <a:pt x="24139" y="6496"/>
                  </a:lnTo>
                  <a:lnTo>
                    <a:pt x="24045" y="6029"/>
                  </a:lnTo>
                  <a:lnTo>
                    <a:pt x="23936" y="6668"/>
                  </a:lnTo>
                  <a:lnTo>
                    <a:pt x="23845" y="6221"/>
                  </a:lnTo>
                  <a:lnTo>
                    <a:pt x="23784" y="6592"/>
                  </a:lnTo>
                  <a:lnTo>
                    <a:pt x="23691" y="6131"/>
                  </a:lnTo>
                  <a:lnTo>
                    <a:pt x="23609" y="6614"/>
                  </a:lnTo>
                  <a:lnTo>
                    <a:pt x="23534" y="6247"/>
                  </a:lnTo>
                  <a:lnTo>
                    <a:pt x="23466" y="6652"/>
                  </a:lnTo>
                  <a:lnTo>
                    <a:pt x="23378" y="6221"/>
                  </a:lnTo>
                  <a:lnTo>
                    <a:pt x="23285" y="6775"/>
                  </a:lnTo>
                  <a:lnTo>
                    <a:pt x="23185" y="6286"/>
                  </a:lnTo>
                  <a:lnTo>
                    <a:pt x="23075" y="6939"/>
                  </a:lnTo>
                  <a:cubicBezTo>
                    <a:pt x="23073" y="6939"/>
                    <a:pt x="23072" y="6939"/>
                    <a:pt x="23069" y="6941"/>
                  </a:cubicBezTo>
                  <a:lnTo>
                    <a:pt x="22960" y="6404"/>
                  </a:lnTo>
                  <a:lnTo>
                    <a:pt x="22879" y="6881"/>
                  </a:lnTo>
                  <a:lnTo>
                    <a:pt x="22803" y="6511"/>
                  </a:lnTo>
                  <a:lnTo>
                    <a:pt x="22753" y="6809"/>
                  </a:lnTo>
                  <a:lnTo>
                    <a:pt x="22683" y="6463"/>
                  </a:lnTo>
                  <a:lnTo>
                    <a:pt x="22623" y="6812"/>
                  </a:lnTo>
                  <a:lnTo>
                    <a:pt x="22525" y="6332"/>
                  </a:lnTo>
                  <a:lnTo>
                    <a:pt x="22436" y="6867"/>
                  </a:lnTo>
                  <a:lnTo>
                    <a:pt x="22333" y="6356"/>
                  </a:lnTo>
                  <a:lnTo>
                    <a:pt x="22254" y="6817"/>
                  </a:lnTo>
                  <a:lnTo>
                    <a:pt x="22176" y="6431"/>
                  </a:lnTo>
                  <a:lnTo>
                    <a:pt x="22111" y="6823"/>
                  </a:lnTo>
                  <a:lnTo>
                    <a:pt x="22022" y="6380"/>
                  </a:lnTo>
                  <a:lnTo>
                    <a:pt x="21951" y="6799"/>
                  </a:lnTo>
                  <a:lnTo>
                    <a:pt x="21868" y="6380"/>
                  </a:lnTo>
                  <a:lnTo>
                    <a:pt x="21801" y="6774"/>
                  </a:lnTo>
                  <a:lnTo>
                    <a:pt x="21711" y="6332"/>
                  </a:lnTo>
                  <a:lnTo>
                    <a:pt x="21643" y="6740"/>
                  </a:lnTo>
                  <a:lnTo>
                    <a:pt x="21556" y="6311"/>
                  </a:lnTo>
                  <a:lnTo>
                    <a:pt x="21485" y="6730"/>
                  </a:lnTo>
                  <a:lnTo>
                    <a:pt x="21402" y="6311"/>
                  </a:lnTo>
                  <a:lnTo>
                    <a:pt x="21322" y="6781"/>
                  </a:lnTo>
                  <a:lnTo>
                    <a:pt x="21245" y="6404"/>
                  </a:lnTo>
                  <a:lnTo>
                    <a:pt x="21191" y="6723"/>
                  </a:lnTo>
                  <a:lnTo>
                    <a:pt x="21130" y="6433"/>
                  </a:lnTo>
                  <a:lnTo>
                    <a:pt x="21084" y="6711"/>
                  </a:lnTo>
                  <a:lnTo>
                    <a:pt x="21007" y="6334"/>
                  </a:lnTo>
                  <a:lnTo>
                    <a:pt x="20940" y="6729"/>
                  </a:lnTo>
                  <a:lnTo>
                    <a:pt x="20852" y="6287"/>
                  </a:lnTo>
                  <a:lnTo>
                    <a:pt x="20775" y="6732"/>
                  </a:lnTo>
                  <a:lnTo>
                    <a:pt x="20695" y="6334"/>
                  </a:lnTo>
                  <a:lnTo>
                    <a:pt x="20592" y="6941"/>
                  </a:lnTo>
                  <a:lnTo>
                    <a:pt x="20496" y="6465"/>
                  </a:lnTo>
                  <a:lnTo>
                    <a:pt x="20390" y="7092"/>
                  </a:lnTo>
                  <a:lnTo>
                    <a:pt x="20285" y="6566"/>
                  </a:lnTo>
                  <a:lnTo>
                    <a:pt x="20194" y="7106"/>
                  </a:lnTo>
                  <a:cubicBezTo>
                    <a:pt x="20187" y="7108"/>
                    <a:pt x="20182" y="7108"/>
                    <a:pt x="20176" y="7108"/>
                  </a:cubicBezTo>
                  <a:lnTo>
                    <a:pt x="20076" y="6614"/>
                  </a:lnTo>
                  <a:lnTo>
                    <a:pt x="20009" y="7008"/>
                  </a:lnTo>
                  <a:lnTo>
                    <a:pt x="19921" y="6566"/>
                  </a:lnTo>
                  <a:lnTo>
                    <a:pt x="19831" y="7093"/>
                  </a:lnTo>
                  <a:lnTo>
                    <a:pt x="19742" y="6656"/>
                  </a:lnTo>
                  <a:lnTo>
                    <a:pt x="19686" y="6997"/>
                  </a:lnTo>
                  <a:lnTo>
                    <a:pt x="19588" y="6512"/>
                  </a:lnTo>
                  <a:lnTo>
                    <a:pt x="19517" y="6932"/>
                  </a:lnTo>
                  <a:lnTo>
                    <a:pt x="19434" y="6512"/>
                  </a:lnTo>
                  <a:lnTo>
                    <a:pt x="19369" y="6890"/>
                  </a:lnTo>
                  <a:lnTo>
                    <a:pt x="19276" y="6434"/>
                  </a:lnTo>
                  <a:lnTo>
                    <a:pt x="19203" y="6871"/>
                  </a:lnTo>
                  <a:lnTo>
                    <a:pt x="19122" y="6467"/>
                  </a:lnTo>
                  <a:lnTo>
                    <a:pt x="19065" y="6796"/>
                  </a:lnTo>
                  <a:lnTo>
                    <a:pt x="18987" y="6406"/>
                  </a:lnTo>
                  <a:lnTo>
                    <a:pt x="18912" y="6860"/>
                  </a:lnTo>
                  <a:lnTo>
                    <a:pt x="18833" y="6467"/>
                  </a:lnTo>
                  <a:lnTo>
                    <a:pt x="18739" y="7029"/>
                  </a:lnTo>
                  <a:lnTo>
                    <a:pt x="18646" y="6569"/>
                  </a:lnTo>
                  <a:lnTo>
                    <a:pt x="18585" y="6934"/>
                  </a:lnTo>
                  <a:lnTo>
                    <a:pt x="18490" y="6467"/>
                  </a:lnTo>
                  <a:lnTo>
                    <a:pt x="18405" y="6973"/>
                  </a:lnTo>
                  <a:lnTo>
                    <a:pt x="18302" y="6467"/>
                  </a:lnTo>
                  <a:lnTo>
                    <a:pt x="18241" y="6828"/>
                  </a:lnTo>
                  <a:lnTo>
                    <a:pt x="18146" y="6360"/>
                  </a:lnTo>
                  <a:lnTo>
                    <a:pt x="18055" y="6906"/>
                  </a:lnTo>
                  <a:lnTo>
                    <a:pt x="17953" y="6406"/>
                  </a:lnTo>
                  <a:lnTo>
                    <a:pt x="17854" y="6990"/>
                  </a:lnTo>
                  <a:lnTo>
                    <a:pt x="17750" y="6469"/>
                  </a:lnTo>
                  <a:lnTo>
                    <a:pt x="17689" y="6817"/>
                  </a:lnTo>
                  <a:lnTo>
                    <a:pt x="17593" y="6338"/>
                  </a:lnTo>
                  <a:lnTo>
                    <a:pt x="17496" y="6919"/>
                  </a:lnTo>
                  <a:cubicBezTo>
                    <a:pt x="17493" y="6919"/>
                    <a:pt x="17493" y="6918"/>
                    <a:pt x="17491" y="6918"/>
                  </a:cubicBezTo>
                  <a:lnTo>
                    <a:pt x="17401" y="6467"/>
                  </a:lnTo>
                  <a:lnTo>
                    <a:pt x="17352" y="6753"/>
                  </a:lnTo>
                  <a:lnTo>
                    <a:pt x="17244" y="6223"/>
                  </a:lnTo>
                  <a:lnTo>
                    <a:pt x="17169" y="6679"/>
                  </a:lnTo>
                  <a:lnTo>
                    <a:pt x="17089" y="6289"/>
                  </a:lnTo>
                  <a:lnTo>
                    <a:pt x="17028" y="6642"/>
                  </a:lnTo>
                  <a:lnTo>
                    <a:pt x="16932" y="6165"/>
                  </a:lnTo>
                  <a:lnTo>
                    <a:pt x="16861" y="6585"/>
                  </a:lnTo>
                  <a:lnTo>
                    <a:pt x="16778" y="6165"/>
                  </a:lnTo>
                  <a:lnTo>
                    <a:pt x="16714" y="6537"/>
                  </a:lnTo>
                  <a:lnTo>
                    <a:pt x="16622" y="6080"/>
                  </a:lnTo>
                  <a:lnTo>
                    <a:pt x="16552" y="6499"/>
                  </a:lnTo>
                  <a:lnTo>
                    <a:pt x="16466" y="6080"/>
                  </a:lnTo>
                  <a:lnTo>
                    <a:pt x="16404" y="6441"/>
                  </a:lnTo>
                  <a:lnTo>
                    <a:pt x="16309" y="5974"/>
                  </a:lnTo>
                  <a:lnTo>
                    <a:pt x="16234" y="6425"/>
                  </a:lnTo>
                  <a:lnTo>
                    <a:pt x="16154" y="6033"/>
                  </a:lnTo>
                  <a:lnTo>
                    <a:pt x="16094" y="6395"/>
                  </a:lnTo>
                  <a:lnTo>
                    <a:pt x="16000" y="5926"/>
                  </a:lnTo>
                  <a:lnTo>
                    <a:pt x="15913" y="6441"/>
                  </a:lnTo>
                  <a:lnTo>
                    <a:pt x="15818" y="5971"/>
                  </a:lnTo>
                  <a:lnTo>
                    <a:pt x="15750" y="6366"/>
                  </a:lnTo>
                  <a:lnTo>
                    <a:pt x="15662" y="5924"/>
                  </a:lnTo>
                  <a:lnTo>
                    <a:pt x="15596" y="6305"/>
                  </a:lnTo>
                  <a:lnTo>
                    <a:pt x="15506" y="5853"/>
                  </a:lnTo>
                  <a:lnTo>
                    <a:pt x="15419" y="6370"/>
                  </a:lnTo>
                  <a:lnTo>
                    <a:pt x="15325" y="5901"/>
                  </a:lnTo>
                  <a:lnTo>
                    <a:pt x="15246" y="6359"/>
                  </a:lnTo>
                  <a:lnTo>
                    <a:pt x="15168" y="5969"/>
                  </a:lnTo>
                  <a:lnTo>
                    <a:pt x="15107" y="6337"/>
                  </a:lnTo>
                  <a:lnTo>
                    <a:pt x="15013" y="5873"/>
                  </a:lnTo>
                  <a:lnTo>
                    <a:pt x="14930" y="6353"/>
                  </a:lnTo>
                  <a:lnTo>
                    <a:pt x="14828" y="5850"/>
                  </a:lnTo>
                  <a:lnTo>
                    <a:pt x="14747" y="6332"/>
                  </a:lnTo>
                  <a:lnTo>
                    <a:pt x="14673" y="5966"/>
                  </a:lnTo>
                  <a:lnTo>
                    <a:pt x="14616" y="6298"/>
                  </a:lnTo>
                  <a:lnTo>
                    <a:pt x="14529" y="5872"/>
                  </a:lnTo>
                  <a:lnTo>
                    <a:pt x="14487" y="6115"/>
                  </a:lnTo>
                  <a:lnTo>
                    <a:pt x="14427" y="5817"/>
                  </a:lnTo>
                  <a:lnTo>
                    <a:pt x="14382" y="6087"/>
                  </a:lnTo>
                  <a:lnTo>
                    <a:pt x="14310" y="5727"/>
                  </a:lnTo>
                  <a:lnTo>
                    <a:pt x="14237" y="6160"/>
                  </a:lnTo>
                  <a:lnTo>
                    <a:pt x="14156" y="5752"/>
                  </a:lnTo>
                  <a:lnTo>
                    <a:pt x="14098" y="6091"/>
                  </a:lnTo>
                  <a:lnTo>
                    <a:pt x="14019" y="5705"/>
                  </a:lnTo>
                  <a:lnTo>
                    <a:pt x="13942" y="6162"/>
                  </a:lnTo>
                  <a:lnTo>
                    <a:pt x="13865" y="5773"/>
                  </a:lnTo>
                  <a:lnTo>
                    <a:pt x="13816" y="6058"/>
                  </a:lnTo>
                  <a:lnTo>
                    <a:pt x="13749" y="5727"/>
                  </a:lnTo>
                  <a:lnTo>
                    <a:pt x="13688" y="6077"/>
                  </a:lnTo>
                  <a:lnTo>
                    <a:pt x="13629" y="5785"/>
                  </a:lnTo>
                  <a:lnTo>
                    <a:pt x="13553" y="6229"/>
                  </a:lnTo>
                  <a:lnTo>
                    <a:pt x="13473" y="5831"/>
                  </a:lnTo>
                  <a:lnTo>
                    <a:pt x="13395" y="6300"/>
                  </a:lnTo>
                  <a:lnTo>
                    <a:pt x="13316" y="5920"/>
                  </a:lnTo>
                  <a:lnTo>
                    <a:pt x="13267" y="6209"/>
                  </a:lnTo>
                  <a:lnTo>
                    <a:pt x="13194" y="5850"/>
                  </a:lnTo>
                  <a:lnTo>
                    <a:pt x="13139" y="6178"/>
                  </a:lnTo>
                  <a:lnTo>
                    <a:pt x="13052" y="5750"/>
                  </a:lnTo>
                  <a:lnTo>
                    <a:pt x="12980" y="6181"/>
                  </a:lnTo>
                  <a:lnTo>
                    <a:pt x="12895" y="5772"/>
                  </a:lnTo>
                  <a:lnTo>
                    <a:pt x="12831" y="6145"/>
                  </a:lnTo>
                  <a:lnTo>
                    <a:pt x="12740" y="5688"/>
                  </a:lnTo>
                  <a:lnTo>
                    <a:pt x="12672" y="6083"/>
                  </a:lnTo>
                  <a:lnTo>
                    <a:pt x="12599" y="5727"/>
                  </a:lnTo>
                  <a:lnTo>
                    <a:pt x="12551" y="6017"/>
                  </a:lnTo>
                  <a:lnTo>
                    <a:pt x="12486" y="5691"/>
                  </a:lnTo>
                  <a:lnTo>
                    <a:pt x="12409" y="6144"/>
                  </a:lnTo>
                  <a:lnTo>
                    <a:pt x="12329" y="5752"/>
                  </a:lnTo>
                  <a:lnTo>
                    <a:pt x="12280" y="6043"/>
                  </a:lnTo>
                  <a:lnTo>
                    <a:pt x="12204" y="5670"/>
                  </a:lnTo>
                  <a:lnTo>
                    <a:pt x="12131" y="6100"/>
                  </a:lnTo>
                  <a:lnTo>
                    <a:pt x="12047" y="5688"/>
                  </a:lnTo>
                  <a:lnTo>
                    <a:pt x="11959" y="6223"/>
                  </a:lnTo>
                  <a:lnTo>
                    <a:pt x="11877" y="5817"/>
                  </a:lnTo>
                  <a:lnTo>
                    <a:pt x="11818" y="6167"/>
                  </a:lnTo>
                  <a:lnTo>
                    <a:pt x="11719" y="5691"/>
                  </a:lnTo>
                  <a:lnTo>
                    <a:pt x="11673" y="5969"/>
                  </a:lnTo>
                  <a:lnTo>
                    <a:pt x="11601" y="5615"/>
                  </a:lnTo>
                  <a:lnTo>
                    <a:pt x="11536" y="6003"/>
                  </a:lnTo>
                  <a:lnTo>
                    <a:pt x="11469" y="5672"/>
                  </a:lnTo>
                  <a:lnTo>
                    <a:pt x="11413" y="6006"/>
                  </a:lnTo>
                  <a:lnTo>
                    <a:pt x="11334" y="5615"/>
                  </a:lnTo>
                  <a:lnTo>
                    <a:pt x="11267" y="6011"/>
                  </a:lnTo>
                  <a:lnTo>
                    <a:pt x="11195" y="5656"/>
                  </a:lnTo>
                  <a:lnTo>
                    <a:pt x="11131" y="6029"/>
                  </a:lnTo>
                  <a:lnTo>
                    <a:pt x="11038" y="5571"/>
                  </a:lnTo>
                  <a:lnTo>
                    <a:pt x="10962" y="6017"/>
                  </a:lnTo>
                  <a:lnTo>
                    <a:pt x="10881" y="5618"/>
                  </a:lnTo>
                  <a:lnTo>
                    <a:pt x="10826" y="5946"/>
                  </a:lnTo>
                  <a:lnTo>
                    <a:pt x="10759" y="5618"/>
                  </a:lnTo>
                  <a:lnTo>
                    <a:pt x="10711" y="5894"/>
                  </a:lnTo>
                  <a:lnTo>
                    <a:pt x="10644" y="5555"/>
                  </a:lnTo>
                  <a:lnTo>
                    <a:pt x="10573" y="5975"/>
                  </a:lnTo>
                  <a:lnTo>
                    <a:pt x="10489" y="5555"/>
                  </a:lnTo>
                  <a:lnTo>
                    <a:pt x="10443" y="5824"/>
                  </a:lnTo>
                  <a:lnTo>
                    <a:pt x="10373" y="5480"/>
                  </a:lnTo>
                  <a:lnTo>
                    <a:pt x="10308" y="5866"/>
                  </a:lnTo>
                  <a:lnTo>
                    <a:pt x="10216" y="5418"/>
                  </a:lnTo>
                  <a:lnTo>
                    <a:pt x="10141" y="5862"/>
                  </a:lnTo>
                  <a:lnTo>
                    <a:pt x="10058" y="5463"/>
                  </a:lnTo>
                  <a:lnTo>
                    <a:pt x="10011" y="5746"/>
                  </a:lnTo>
                  <a:lnTo>
                    <a:pt x="9934" y="5371"/>
                  </a:lnTo>
                  <a:lnTo>
                    <a:pt x="9875" y="5730"/>
                  </a:lnTo>
                  <a:lnTo>
                    <a:pt x="9802" y="5371"/>
                  </a:lnTo>
                  <a:lnTo>
                    <a:pt x="9756" y="5648"/>
                  </a:lnTo>
                  <a:lnTo>
                    <a:pt x="9685" y="5298"/>
                  </a:lnTo>
                  <a:lnTo>
                    <a:pt x="9628" y="5632"/>
                  </a:lnTo>
                  <a:lnTo>
                    <a:pt x="9561" y="5298"/>
                  </a:lnTo>
                  <a:lnTo>
                    <a:pt x="9525" y="5519"/>
                  </a:lnTo>
                  <a:lnTo>
                    <a:pt x="9468" y="5242"/>
                  </a:lnTo>
                  <a:lnTo>
                    <a:pt x="9410" y="5585"/>
                  </a:lnTo>
                  <a:lnTo>
                    <a:pt x="9324" y="5162"/>
                  </a:lnTo>
                  <a:lnTo>
                    <a:pt x="9281" y="5425"/>
                  </a:lnTo>
                  <a:lnTo>
                    <a:pt x="9201" y="5031"/>
                  </a:lnTo>
                  <a:lnTo>
                    <a:pt x="9134" y="5425"/>
                  </a:lnTo>
                  <a:lnTo>
                    <a:pt x="9046" y="4983"/>
                  </a:lnTo>
                  <a:lnTo>
                    <a:pt x="8980" y="5365"/>
                  </a:lnTo>
                  <a:lnTo>
                    <a:pt x="8893" y="4937"/>
                  </a:lnTo>
                  <a:lnTo>
                    <a:pt x="8819" y="5372"/>
                  </a:lnTo>
                  <a:lnTo>
                    <a:pt x="8736" y="4967"/>
                  </a:lnTo>
                  <a:lnTo>
                    <a:pt x="8699" y="5200"/>
                  </a:lnTo>
                  <a:lnTo>
                    <a:pt x="8655" y="4983"/>
                  </a:lnTo>
                  <a:lnTo>
                    <a:pt x="8581" y="5422"/>
                  </a:lnTo>
                  <a:lnTo>
                    <a:pt x="8500" y="5017"/>
                  </a:lnTo>
                  <a:lnTo>
                    <a:pt x="8423" y="5477"/>
                  </a:lnTo>
                  <a:lnTo>
                    <a:pt x="8344" y="5091"/>
                  </a:lnTo>
                  <a:lnTo>
                    <a:pt x="8289" y="5429"/>
                  </a:lnTo>
                  <a:lnTo>
                    <a:pt x="8190" y="4940"/>
                  </a:lnTo>
                  <a:lnTo>
                    <a:pt x="8123" y="5332"/>
                  </a:lnTo>
                  <a:lnTo>
                    <a:pt x="8035" y="4889"/>
                  </a:lnTo>
                  <a:lnTo>
                    <a:pt x="7974" y="5249"/>
                  </a:lnTo>
                  <a:lnTo>
                    <a:pt x="7880" y="4779"/>
                  </a:lnTo>
                  <a:lnTo>
                    <a:pt x="7814" y="5163"/>
                  </a:lnTo>
                  <a:lnTo>
                    <a:pt x="7742" y="4809"/>
                  </a:lnTo>
                  <a:lnTo>
                    <a:pt x="7688" y="5127"/>
                  </a:lnTo>
                  <a:lnTo>
                    <a:pt x="7586" y="4623"/>
                  </a:lnTo>
                  <a:lnTo>
                    <a:pt x="7516" y="5031"/>
                  </a:lnTo>
                  <a:lnTo>
                    <a:pt x="7429" y="4601"/>
                  </a:lnTo>
                  <a:lnTo>
                    <a:pt x="7377" y="4915"/>
                  </a:lnTo>
                  <a:lnTo>
                    <a:pt x="7313" y="4597"/>
                  </a:lnTo>
                  <a:lnTo>
                    <a:pt x="7290" y="4485"/>
                  </a:lnTo>
                  <a:lnTo>
                    <a:pt x="7288" y="4497"/>
                  </a:lnTo>
                  <a:lnTo>
                    <a:pt x="7225" y="4873"/>
                  </a:lnTo>
                  <a:lnTo>
                    <a:pt x="7135" y="4427"/>
                  </a:lnTo>
                  <a:lnTo>
                    <a:pt x="7079" y="4744"/>
                  </a:lnTo>
                  <a:lnTo>
                    <a:pt x="6978" y="4240"/>
                  </a:lnTo>
                  <a:lnTo>
                    <a:pt x="6921" y="4569"/>
                  </a:lnTo>
                  <a:lnTo>
                    <a:pt x="6917" y="4604"/>
                  </a:lnTo>
                  <a:lnTo>
                    <a:pt x="6838" y="4218"/>
                  </a:lnTo>
                  <a:lnTo>
                    <a:pt x="6782" y="4555"/>
                  </a:lnTo>
                  <a:lnTo>
                    <a:pt x="6718" y="4241"/>
                  </a:lnTo>
                  <a:lnTo>
                    <a:pt x="6658" y="4588"/>
                  </a:lnTo>
                  <a:lnTo>
                    <a:pt x="6561" y="4109"/>
                  </a:lnTo>
                  <a:lnTo>
                    <a:pt x="6506" y="4431"/>
                  </a:lnTo>
                  <a:lnTo>
                    <a:pt x="6500" y="4402"/>
                  </a:lnTo>
                  <a:lnTo>
                    <a:pt x="6406" y="3930"/>
                  </a:lnTo>
                  <a:lnTo>
                    <a:pt x="6350" y="4272"/>
                  </a:lnTo>
                  <a:lnTo>
                    <a:pt x="6343" y="4308"/>
                  </a:lnTo>
                  <a:lnTo>
                    <a:pt x="6281" y="4003"/>
                  </a:lnTo>
                  <a:lnTo>
                    <a:pt x="6266" y="3930"/>
                  </a:lnTo>
                  <a:lnTo>
                    <a:pt x="6212" y="4253"/>
                  </a:lnTo>
                  <a:lnTo>
                    <a:pt x="6205" y="4291"/>
                  </a:lnTo>
                  <a:lnTo>
                    <a:pt x="6147" y="4003"/>
                  </a:lnTo>
                  <a:lnTo>
                    <a:pt x="6133" y="3930"/>
                  </a:lnTo>
                  <a:lnTo>
                    <a:pt x="6092" y="4173"/>
                  </a:lnTo>
                  <a:lnTo>
                    <a:pt x="6086" y="4202"/>
                  </a:lnTo>
                  <a:lnTo>
                    <a:pt x="6031" y="3928"/>
                  </a:lnTo>
                  <a:lnTo>
                    <a:pt x="6011" y="3829"/>
                  </a:lnTo>
                  <a:lnTo>
                    <a:pt x="5968" y="4082"/>
                  </a:lnTo>
                  <a:lnTo>
                    <a:pt x="5896" y="3726"/>
                  </a:lnTo>
                  <a:lnTo>
                    <a:pt x="5851" y="4000"/>
                  </a:lnTo>
                  <a:lnTo>
                    <a:pt x="5835" y="4096"/>
                  </a:lnTo>
                  <a:lnTo>
                    <a:pt x="5801" y="3935"/>
                  </a:lnTo>
                  <a:lnTo>
                    <a:pt x="5767" y="3761"/>
                  </a:lnTo>
                  <a:lnTo>
                    <a:pt x="5726" y="4007"/>
                  </a:lnTo>
                  <a:lnTo>
                    <a:pt x="5694" y="4188"/>
                  </a:lnTo>
                  <a:lnTo>
                    <a:pt x="5643" y="3941"/>
                  </a:lnTo>
                  <a:lnTo>
                    <a:pt x="5610" y="3774"/>
                  </a:lnTo>
                  <a:lnTo>
                    <a:pt x="5597" y="3854"/>
                  </a:lnTo>
                  <a:lnTo>
                    <a:pt x="5562" y="4052"/>
                  </a:lnTo>
                  <a:lnTo>
                    <a:pt x="5517" y="3827"/>
                  </a:lnTo>
                  <a:lnTo>
                    <a:pt x="5476" y="3626"/>
                  </a:lnTo>
                  <a:lnTo>
                    <a:pt x="5444" y="3822"/>
                  </a:lnTo>
                  <a:lnTo>
                    <a:pt x="5431" y="3894"/>
                  </a:lnTo>
                  <a:lnTo>
                    <a:pt x="5382" y="3655"/>
                  </a:lnTo>
                  <a:lnTo>
                    <a:pt x="5359" y="3537"/>
                  </a:lnTo>
                  <a:lnTo>
                    <a:pt x="5306" y="3846"/>
                  </a:lnTo>
                  <a:lnTo>
                    <a:pt x="5299" y="3885"/>
                  </a:lnTo>
                  <a:lnTo>
                    <a:pt x="5237" y="3573"/>
                  </a:lnTo>
                  <a:lnTo>
                    <a:pt x="5232" y="3549"/>
                  </a:lnTo>
                  <a:lnTo>
                    <a:pt x="5199" y="3742"/>
                  </a:lnTo>
                  <a:lnTo>
                    <a:pt x="5135" y="3434"/>
                  </a:lnTo>
                  <a:lnTo>
                    <a:pt x="5102" y="3636"/>
                  </a:lnTo>
                  <a:lnTo>
                    <a:pt x="5081" y="3759"/>
                  </a:lnTo>
                  <a:lnTo>
                    <a:pt x="5067" y="3689"/>
                  </a:lnTo>
                  <a:lnTo>
                    <a:pt x="4996" y="3339"/>
                  </a:lnTo>
                  <a:lnTo>
                    <a:pt x="4953" y="3592"/>
                  </a:lnTo>
                  <a:lnTo>
                    <a:pt x="4900" y="3326"/>
                  </a:lnTo>
                  <a:lnTo>
                    <a:pt x="4850" y="3618"/>
                  </a:lnTo>
                  <a:lnTo>
                    <a:pt x="4829" y="3746"/>
                  </a:lnTo>
                  <a:lnTo>
                    <a:pt x="4827" y="3742"/>
                  </a:lnTo>
                  <a:lnTo>
                    <a:pt x="4743" y="3326"/>
                  </a:lnTo>
                  <a:lnTo>
                    <a:pt x="4683" y="3687"/>
                  </a:lnTo>
                  <a:lnTo>
                    <a:pt x="4589" y="3216"/>
                  </a:lnTo>
                  <a:lnTo>
                    <a:pt x="4524" y="3608"/>
                  </a:lnTo>
                  <a:lnTo>
                    <a:pt x="4448" y="3280"/>
                  </a:lnTo>
                  <a:lnTo>
                    <a:pt x="4399" y="3566"/>
                  </a:lnTo>
                  <a:lnTo>
                    <a:pt x="4391" y="3608"/>
                  </a:lnTo>
                  <a:lnTo>
                    <a:pt x="4354" y="3652"/>
                  </a:lnTo>
                  <a:lnTo>
                    <a:pt x="4329" y="3679"/>
                  </a:lnTo>
                  <a:lnTo>
                    <a:pt x="4275" y="3408"/>
                  </a:lnTo>
                  <a:lnTo>
                    <a:pt x="4256" y="3520"/>
                  </a:lnTo>
                  <a:lnTo>
                    <a:pt x="4217" y="3759"/>
                  </a:lnTo>
                  <a:lnTo>
                    <a:pt x="4188" y="3614"/>
                  </a:lnTo>
                  <a:lnTo>
                    <a:pt x="4121" y="3281"/>
                  </a:lnTo>
                  <a:lnTo>
                    <a:pt x="4095" y="3428"/>
                  </a:lnTo>
                  <a:lnTo>
                    <a:pt x="4073" y="3560"/>
                  </a:lnTo>
                  <a:lnTo>
                    <a:pt x="4071" y="3537"/>
                  </a:lnTo>
                  <a:lnTo>
                    <a:pt x="4002" y="3207"/>
                  </a:lnTo>
                  <a:lnTo>
                    <a:pt x="3972" y="3392"/>
                  </a:lnTo>
                  <a:lnTo>
                    <a:pt x="3937" y="3592"/>
                  </a:lnTo>
                  <a:lnTo>
                    <a:pt x="3904" y="3418"/>
                  </a:lnTo>
                  <a:lnTo>
                    <a:pt x="3872" y="3261"/>
                  </a:lnTo>
                  <a:lnTo>
                    <a:pt x="3838" y="3466"/>
                  </a:lnTo>
                  <a:lnTo>
                    <a:pt x="3816" y="3594"/>
                  </a:lnTo>
                  <a:lnTo>
                    <a:pt x="3760" y="3319"/>
                  </a:lnTo>
                  <a:lnTo>
                    <a:pt x="3737" y="3203"/>
                  </a:lnTo>
                  <a:lnTo>
                    <a:pt x="3705" y="3389"/>
                  </a:lnTo>
                  <a:lnTo>
                    <a:pt x="3671" y="3599"/>
                  </a:lnTo>
                  <a:lnTo>
                    <a:pt x="3607" y="3289"/>
                  </a:lnTo>
                  <a:lnTo>
                    <a:pt x="3599" y="3244"/>
                  </a:lnTo>
                  <a:lnTo>
                    <a:pt x="3570" y="3421"/>
                  </a:lnTo>
                  <a:lnTo>
                    <a:pt x="3536" y="3617"/>
                  </a:lnTo>
                  <a:lnTo>
                    <a:pt x="3455" y="3212"/>
                  </a:lnTo>
                  <a:lnTo>
                    <a:pt x="3443" y="3158"/>
                  </a:lnTo>
                  <a:lnTo>
                    <a:pt x="3424" y="3280"/>
                  </a:lnTo>
                  <a:lnTo>
                    <a:pt x="3369" y="3601"/>
                  </a:lnTo>
                  <a:lnTo>
                    <a:pt x="3288" y="3202"/>
                  </a:lnTo>
                  <a:lnTo>
                    <a:pt x="3231" y="3530"/>
                  </a:lnTo>
                  <a:lnTo>
                    <a:pt x="3164" y="3202"/>
                  </a:lnTo>
                  <a:lnTo>
                    <a:pt x="3119" y="3477"/>
                  </a:lnTo>
                  <a:lnTo>
                    <a:pt x="3050" y="3139"/>
                  </a:lnTo>
                  <a:lnTo>
                    <a:pt x="2978" y="3559"/>
                  </a:lnTo>
                  <a:lnTo>
                    <a:pt x="2896" y="3139"/>
                  </a:lnTo>
                  <a:lnTo>
                    <a:pt x="2851" y="3408"/>
                  </a:lnTo>
                  <a:lnTo>
                    <a:pt x="2780" y="3064"/>
                  </a:lnTo>
                  <a:lnTo>
                    <a:pt x="2714" y="3450"/>
                  </a:lnTo>
                  <a:lnTo>
                    <a:pt x="2623" y="3004"/>
                  </a:lnTo>
                  <a:lnTo>
                    <a:pt x="2549" y="3448"/>
                  </a:lnTo>
                  <a:lnTo>
                    <a:pt x="2467" y="3049"/>
                  </a:lnTo>
                  <a:lnTo>
                    <a:pt x="2418" y="3332"/>
                  </a:lnTo>
                  <a:lnTo>
                    <a:pt x="2342" y="2956"/>
                  </a:lnTo>
                  <a:lnTo>
                    <a:pt x="2280" y="3316"/>
                  </a:lnTo>
                  <a:lnTo>
                    <a:pt x="2207" y="2956"/>
                  </a:lnTo>
                  <a:lnTo>
                    <a:pt x="2161" y="3232"/>
                  </a:lnTo>
                  <a:lnTo>
                    <a:pt x="2090" y="2882"/>
                  </a:lnTo>
                  <a:lnTo>
                    <a:pt x="2033" y="3216"/>
                  </a:lnTo>
                  <a:lnTo>
                    <a:pt x="1966" y="2882"/>
                  </a:lnTo>
                  <a:lnTo>
                    <a:pt x="1930" y="3101"/>
                  </a:lnTo>
                  <a:lnTo>
                    <a:pt x="1873" y="2824"/>
                  </a:lnTo>
                  <a:lnTo>
                    <a:pt x="1817" y="3167"/>
                  </a:lnTo>
                  <a:lnTo>
                    <a:pt x="1733" y="2746"/>
                  </a:lnTo>
                  <a:lnTo>
                    <a:pt x="1686" y="3008"/>
                  </a:lnTo>
                  <a:lnTo>
                    <a:pt x="1606" y="2616"/>
                  </a:lnTo>
                  <a:lnTo>
                    <a:pt x="1541" y="3011"/>
                  </a:lnTo>
                  <a:lnTo>
                    <a:pt x="1452" y="2570"/>
                  </a:lnTo>
                  <a:lnTo>
                    <a:pt x="1387" y="2950"/>
                  </a:lnTo>
                  <a:lnTo>
                    <a:pt x="1300" y="2522"/>
                  </a:lnTo>
                  <a:lnTo>
                    <a:pt x="1227" y="2958"/>
                  </a:lnTo>
                  <a:lnTo>
                    <a:pt x="1146" y="2554"/>
                  </a:lnTo>
                  <a:lnTo>
                    <a:pt x="1105" y="2786"/>
                  </a:lnTo>
                  <a:lnTo>
                    <a:pt x="1062" y="2570"/>
                  </a:lnTo>
                  <a:lnTo>
                    <a:pt x="989" y="3007"/>
                  </a:lnTo>
                  <a:lnTo>
                    <a:pt x="908" y="2602"/>
                  </a:lnTo>
                  <a:lnTo>
                    <a:pt x="829" y="3064"/>
                  </a:lnTo>
                  <a:lnTo>
                    <a:pt x="752" y="2677"/>
                  </a:lnTo>
                  <a:lnTo>
                    <a:pt x="696" y="3014"/>
                  </a:lnTo>
                  <a:lnTo>
                    <a:pt x="595" y="2526"/>
                  </a:lnTo>
                  <a:lnTo>
                    <a:pt x="530" y="2918"/>
                  </a:lnTo>
                  <a:lnTo>
                    <a:pt x="452" y="2535"/>
                  </a:lnTo>
                  <a:lnTo>
                    <a:pt x="440" y="2475"/>
                  </a:lnTo>
                  <a:lnTo>
                    <a:pt x="426" y="2565"/>
                  </a:lnTo>
                  <a:lnTo>
                    <a:pt x="379" y="2834"/>
                  </a:lnTo>
                  <a:lnTo>
                    <a:pt x="346" y="2658"/>
                  </a:lnTo>
                  <a:lnTo>
                    <a:pt x="285" y="2365"/>
                  </a:lnTo>
                  <a:lnTo>
                    <a:pt x="219" y="2751"/>
                  </a:lnTo>
                  <a:lnTo>
                    <a:pt x="150" y="2397"/>
                  </a:lnTo>
                  <a:lnTo>
                    <a:pt x="94" y="2715"/>
                  </a:lnTo>
                  <a:lnTo>
                    <a:pt x="0" y="2252"/>
                  </a:lnTo>
                  <a:lnTo>
                    <a:pt x="0" y="12106"/>
                  </a:lnTo>
                  <a:lnTo>
                    <a:pt x="65201" y="12106"/>
                  </a:lnTo>
                  <a:lnTo>
                    <a:pt x="65201" y="554"/>
                  </a:lnTo>
                  <a:lnTo>
                    <a:pt x="65124" y="94"/>
                  </a:lnTo>
                  <a:lnTo>
                    <a:pt x="65013" y="752"/>
                  </a:lnTo>
                  <a:lnTo>
                    <a:pt x="64881" y="94"/>
                  </a:lnTo>
                  <a:lnTo>
                    <a:pt x="64759" y="817"/>
                  </a:lnTo>
                  <a:lnTo>
                    <a:pt x="64628" y="171"/>
                  </a:lnTo>
                  <a:lnTo>
                    <a:pt x="64557" y="589"/>
                  </a:lnTo>
                  <a:lnTo>
                    <a:pt x="64472" y="171"/>
                  </a:lnTo>
                  <a:lnTo>
                    <a:pt x="64402" y="589"/>
                  </a:lnTo>
                  <a:lnTo>
                    <a:pt x="64318" y="171"/>
                  </a:lnTo>
                  <a:lnTo>
                    <a:pt x="64191" y="929"/>
                  </a:lnTo>
                  <a:lnTo>
                    <a:pt x="64068" y="318"/>
                  </a:lnTo>
                  <a:lnTo>
                    <a:pt x="64049" y="426"/>
                  </a:lnTo>
                  <a:lnTo>
                    <a:pt x="64008" y="223"/>
                  </a:lnTo>
                  <a:lnTo>
                    <a:pt x="63901" y="855"/>
                  </a:lnTo>
                  <a:lnTo>
                    <a:pt x="63773" y="223"/>
                  </a:lnTo>
                  <a:lnTo>
                    <a:pt x="63714" y="579"/>
                  </a:lnTo>
                  <a:lnTo>
                    <a:pt x="63660" y="318"/>
                  </a:lnTo>
                  <a:lnTo>
                    <a:pt x="63573" y="829"/>
                  </a:lnTo>
                  <a:lnTo>
                    <a:pt x="63461" y="275"/>
                  </a:lnTo>
                  <a:lnTo>
                    <a:pt x="63380" y="755"/>
                  </a:lnTo>
                  <a:lnTo>
                    <a:pt x="63304" y="384"/>
                  </a:lnTo>
                  <a:lnTo>
                    <a:pt x="63227" y="843"/>
                  </a:lnTo>
                  <a:lnTo>
                    <a:pt x="63149" y="457"/>
                  </a:lnTo>
                  <a:lnTo>
                    <a:pt x="63025" y="1187"/>
                  </a:lnTo>
                  <a:lnTo>
                    <a:pt x="62879" y="457"/>
                  </a:lnTo>
                  <a:lnTo>
                    <a:pt x="62771" y="1090"/>
                  </a:lnTo>
                  <a:lnTo>
                    <a:pt x="62674" y="601"/>
                  </a:lnTo>
                  <a:lnTo>
                    <a:pt x="62587" y="1116"/>
                  </a:lnTo>
                  <a:lnTo>
                    <a:pt x="62466" y="527"/>
                  </a:lnTo>
                  <a:lnTo>
                    <a:pt x="62341" y="1270"/>
                  </a:lnTo>
                  <a:lnTo>
                    <a:pt x="62216" y="654"/>
                  </a:lnTo>
                  <a:lnTo>
                    <a:pt x="62128" y="1182"/>
                  </a:lnTo>
                  <a:lnTo>
                    <a:pt x="62012" y="602"/>
                  </a:lnTo>
                  <a:lnTo>
                    <a:pt x="61919" y="1153"/>
                  </a:lnTo>
                  <a:lnTo>
                    <a:pt x="61830" y="707"/>
                  </a:lnTo>
                  <a:lnTo>
                    <a:pt x="61760" y="1115"/>
                  </a:lnTo>
                  <a:lnTo>
                    <a:pt x="61673" y="683"/>
                  </a:lnTo>
                  <a:lnTo>
                    <a:pt x="61537" y="1484"/>
                  </a:lnTo>
                  <a:cubicBezTo>
                    <a:pt x="61535" y="1487"/>
                    <a:pt x="61535" y="1487"/>
                    <a:pt x="61534" y="1487"/>
                  </a:cubicBezTo>
                  <a:lnTo>
                    <a:pt x="61413" y="891"/>
                  </a:lnTo>
                  <a:lnTo>
                    <a:pt x="61319" y="1455"/>
                  </a:lnTo>
                  <a:lnTo>
                    <a:pt x="61191" y="819"/>
                  </a:lnTo>
                  <a:lnTo>
                    <a:pt x="61091" y="1418"/>
                  </a:lnTo>
                  <a:lnTo>
                    <a:pt x="60997" y="958"/>
                  </a:lnTo>
                  <a:lnTo>
                    <a:pt x="60909" y="1481"/>
                  </a:lnTo>
                  <a:lnTo>
                    <a:pt x="60789" y="888"/>
                  </a:lnTo>
                  <a:lnTo>
                    <a:pt x="60692" y="1469"/>
                  </a:lnTo>
                  <a:lnTo>
                    <a:pt x="60583" y="935"/>
                  </a:lnTo>
                  <a:lnTo>
                    <a:pt x="60467" y="1633"/>
                  </a:lnTo>
                  <a:lnTo>
                    <a:pt x="60336" y="993"/>
                  </a:lnTo>
                  <a:lnTo>
                    <a:pt x="60256" y="1465"/>
                  </a:lnTo>
                  <a:lnTo>
                    <a:pt x="60179" y="1089"/>
                  </a:lnTo>
                  <a:lnTo>
                    <a:pt x="60058" y="1807"/>
                  </a:lnTo>
                  <a:cubicBezTo>
                    <a:pt x="60051" y="1809"/>
                    <a:pt x="60044" y="1810"/>
                    <a:pt x="60038" y="1813"/>
                  </a:cubicBezTo>
                  <a:lnTo>
                    <a:pt x="59891" y="1089"/>
                  </a:lnTo>
                  <a:lnTo>
                    <a:pt x="59793" y="1664"/>
                  </a:lnTo>
                  <a:lnTo>
                    <a:pt x="59695" y="1183"/>
                  </a:lnTo>
                  <a:lnTo>
                    <a:pt x="59591" y="1800"/>
                  </a:lnTo>
                  <a:lnTo>
                    <a:pt x="59495" y="1324"/>
                  </a:lnTo>
                  <a:lnTo>
                    <a:pt x="59409" y="1835"/>
                  </a:lnTo>
                  <a:lnTo>
                    <a:pt x="59283" y="1212"/>
                  </a:lnTo>
                  <a:lnTo>
                    <a:pt x="59148" y="2012"/>
                  </a:lnTo>
                  <a:lnTo>
                    <a:pt x="59030" y="1428"/>
                  </a:lnTo>
                  <a:lnTo>
                    <a:pt x="58930" y="2017"/>
                  </a:lnTo>
                  <a:lnTo>
                    <a:pt x="58799" y="1370"/>
                  </a:lnTo>
                  <a:lnTo>
                    <a:pt x="58686" y="2043"/>
                  </a:lnTo>
                  <a:lnTo>
                    <a:pt x="58570" y="1469"/>
                  </a:lnTo>
                  <a:lnTo>
                    <a:pt x="58490" y="1940"/>
                  </a:lnTo>
                  <a:lnTo>
                    <a:pt x="58386" y="1428"/>
                  </a:lnTo>
                  <a:lnTo>
                    <a:pt x="58304" y="1916"/>
                  </a:lnTo>
                  <a:lnTo>
                    <a:pt x="58230" y="1552"/>
                  </a:lnTo>
                  <a:lnTo>
                    <a:pt x="58143" y="2072"/>
                  </a:lnTo>
                  <a:lnTo>
                    <a:pt x="58012" y="1428"/>
                  </a:lnTo>
                  <a:lnTo>
                    <a:pt x="57914" y="2006"/>
                  </a:lnTo>
                  <a:lnTo>
                    <a:pt x="57805" y="1469"/>
                  </a:lnTo>
                  <a:lnTo>
                    <a:pt x="57721" y="1973"/>
                  </a:lnTo>
                  <a:lnTo>
                    <a:pt x="57599" y="1372"/>
                  </a:lnTo>
                  <a:lnTo>
                    <a:pt x="57511" y="1893"/>
                  </a:lnTo>
                  <a:lnTo>
                    <a:pt x="57405" y="1372"/>
                  </a:lnTo>
                  <a:lnTo>
                    <a:pt x="57344" y="1744"/>
                  </a:lnTo>
                  <a:lnTo>
                    <a:pt x="57288" y="1472"/>
                  </a:lnTo>
                  <a:lnTo>
                    <a:pt x="57201" y="1993"/>
                  </a:lnTo>
                  <a:lnTo>
                    <a:pt x="57096" y="1472"/>
                  </a:lnTo>
                  <a:lnTo>
                    <a:pt x="57025" y="1890"/>
                  </a:lnTo>
                  <a:lnTo>
                    <a:pt x="56939" y="1472"/>
                  </a:lnTo>
                  <a:lnTo>
                    <a:pt x="56886" y="1794"/>
                  </a:lnTo>
                  <a:lnTo>
                    <a:pt x="56785" y="1296"/>
                  </a:lnTo>
                  <a:lnTo>
                    <a:pt x="56697" y="1822"/>
                  </a:lnTo>
                  <a:lnTo>
                    <a:pt x="56575" y="1212"/>
                  </a:lnTo>
                  <a:lnTo>
                    <a:pt x="56475" y="1812"/>
                  </a:lnTo>
                  <a:lnTo>
                    <a:pt x="56306" y="1248"/>
                  </a:lnTo>
                  <a:lnTo>
                    <a:pt x="56255" y="1553"/>
                  </a:lnTo>
                  <a:lnTo>
                    <a:pt x="56152" y="1038"/>
                  </a:lnTo>
                  <a:lnTo>
                    <a:pt x="56075" y="1491"/>
                  </a:lnTo>
                  <a:lnTo>
                    <a:pt x="55975" y="996"/>
                  </a:lnTo>
                  <a:lnTo>
                    <a:pt x="55892" y="1495"/>
                  </a:lnTo>
                  <a:lnTo>
                    <a:pt x="55770" y="893"/>
                  </a:lnTo>
                  <a:lnTo>
                    <a:pt x="55669" y="1497"/>
                  </a:lnTo>
                  <a:lnTo>
                    <a:pt x="55547" y="893"/>
                  </a:lnTo>
                  <a:lnTo>
                    <a:pt x="55445" y="1501"/>
                  </a:lnTo>
                  <a:lnTo>
                    <a:pt x="55306" y="814"/>
                  </a:lnTo>
                  <a:lnTo>
                    <a:pt x="55269" y="1032"/>
                  </a:lnTo>
                  <a:lnTo>
                    <a:pt x="55182" y="604"/>
                  </a:lnTo>
                  <a:lnTo>
                    <a:pt x="55101" y="1089"/>
                  </a:lnTo>
                  <a:lnTo>
                    <a:pt x="55027" y="724"/>
                  </a:lnTo>
                  <a:lnTo>
                    <a:pt x="54964" y="1096"/>
                  </a:lnTo>
                  <a:lnTo>
                    <a:pt x="54848" y="527"/>
                  </a:lnTo>
                  <a:lnTo>
                    <a:pt x="54845" y="506"/>
                  </a:lnTo>
                  <a:lnTo>
                    <a:pt x="54842" y="509"/>
                  </a:lnTo>
                  <a:lnTo>
                    <a:pt x="54768" y="956"/>
                  </a:lnTo>
                  <a:lnTo>
                    <a:pt x="54688" y="563"/>
                  </a:lnTo>
                  <a:lnTo>
                    <a:pt x="54622" y="956"/>
                  </a:lnTo>
                  <a:lnTo>
                    <a:pt x="54529" y="495"/>
                  </a:lnTo>
                  <a:lnTo>
                    <a:pt x="54505" y="381"/>
                  </a:lnTo>
                  <a:lnTo>
                    <a:pt x="54476" y="550"/>
                  </a:lnTo>
                  <a:lnTo>
                    <a:pt x="54411" y="933"/>
                  </a:lnTo>
                  <a:lnTo>
                    <a:pt x="54317" y="461"/>
                  </a:lnTo>
                  <a:lnTo>
                    <a:pt x="54224" y="1006"/>
                  </a:lnTo>
                  <a:lnTo>
                    <a:pt x="54102" y="412"/>
                  </a:lnTo>
                  <a:lnTo>
                    <a:pt x="54097" y="383"/>
                  </a:lnTo>
                  <a:lnTo>
                    <a:pt x="54071" y="534"/>
                  </a:lnTo>
                  <a:lnTo>
                    <a:pt x="54035" y="752"/>
                  </a:lnTo>
                  <a:lnTo>
                    <a:pt x="53942" y="290"/>
                  </a:lnTo>
                  <a:lnTo>
                    <a:pt x="53872" y="710"/>
                  </a:lnTo>
                  <a:lnTo>
                    <a:pt x="53788" y="290"/>
                  </a:lnTo>
                  <a:lnTo>
                    <a:pt x="53715" y="724"/>
                  </a:lnTo>
                  <a:lnTo>
                    <a:pt x="53633" y="316"/>
                  </a:lnTo>
                  <a:lnTo>
                    <a:pt x="53541" y="856"/>
                  </a:lnTo>
                  <a:lnTo>
                    <a:pt x="53419" y="257"/>
                  </a:lnTo>
                  <a:lnTo>
                    <a:pt x="53402" y="171"/>
                  </a:lnTo>
                  <a:lnTo>
                    <a:pt x="53365" y="393"/>
                  </a:lnTo>
                  <a:lnTo>
                    <a:pt x="53347" y="503"/>
                  </a:lnTo>
                  <a:lnTo>
                    <a:pt x="53286" y="201"/>
                  </a:lnTo>
                  <a:lnTo>
                    <a:pt x="53197" y="721"/>
                  </a:lnTo>
                  <a:lnTo>
                    <a:pt x="53091" y="201"/>
                  </a:lnTo>
                  <a:lnTo>
                    <a:pt x="53045" y="480"/>
                  </a:lnTo>
                  <a:lnTo>
                    <a:pt x="52973" y="130"/>
                  </a:lnTo>
                  <a:lnTo>
                    <a:pt x="52892" y="609"/>
                  </a:lnTo>
                  <a:lnTo>
                    <a:pt x="52837" y="342"/>
                  </a:lnTo>
                  <a:lnTo>
                    <a:pt x="52817" y="239"/>
                  </a:lnTo>
                  <a:lnTo>
                    <a:pt x="52805" y="319"/>
                  </a:lnTo>
                  <a:lnTo>
                    <a:pt x="52734" y="734"/>
                  </a:lnTo>
                  <a:lnTo>
                    <a:pt x="52612" y="130"/>
                  </a:lnTo>
                  <a:lnTo>
                    <a:pt x="52597" y="55"/>
                  </a:lnTo>
                  <a:lnTo>
                    <a:pt x="52596" y="66"/>
                  </a:lnTo>
                  <a:lnTo>
                    <a:pt x="52517" y="538"/>
                  </a:lnTo>
                  <a:lnTo>
                    <a:pt x="52443" y="172"/>
                  </a:lnTo>
                  <a:lnTo>
                    <a:pt x="52359" y="665"/>
                  </a:lnTo>
                  <a:lnTo>
                    <a:pt x="52226" y="1"/>
                  </a:lnTo>
                  <a:lnTo>
                    <a:pt x="52176" y="293"/>
                  </a:lnTo>
                  <a:lnTo>
                    <a:pt x="52131" y="72"/>
                  </a:lnTo>
                  <a:lnTo>
                    <a:pt x="52066" y="453"/>
                  </a:lnTo>
                  <a:lnTo>
                    <a:pt x="5197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25"/>
            <p:cNvSpPr/>
            <p:nvPr/>
          </p:nvSpPr>
          <p:spPr>
            <a:xfrm>
              <a:off x="-425324" y="4615400"/>
              <a:ext cx="8962900" cy="1609681"/>
            </a:xfrm>
            <a:custGeom>
              <a:avLst/>
              <a:gdLst/>
              <a:ahLst/>
              <a:cxnLst/>
              <a:rect l="l" t="t" r="r" b="b"/>
              <a:pathLst>
                <a:path w="58803" h="10561" extrusionOk="0">
                  <a:moveTo>
                    <a:pt x="65" y="0"/>
                  </a:moveTo>
                  <a:lnTo>
                    <a:pt x="0" y="391"/>
                  </a:lnTo>
                  <a:lnTo>
                    <a:pt x="0" y="10560"/>
                  </a:lnTo>
                  <a:lnTo>
                    <a:pt x="58802" y="10560"/>
                  </a:lnTo>
                  <a:cubicBezTo>
                    <a:pt x="57825" y="9357"/>
                    <a:pt x="56816" y="7803"/>
                    <a:pt x="55658" y="6769"/>
                  </a:cubicBezTo>
                  <a:cubicBezTo>
                    <a:pt x="55128" y="6295"/>
                    <a:pt x="54562" y="5927"/>
                    <a:pt x="53952" y="5748"/>
                  </a:cubicBezTo>
                  <a:cubicBezTo>
                    <a:pt x="53524" y="5622"/>
                    <a:pt x="53111" y="5491"/>
                    <a:pt x="52708" y="5359"/>
                  </a:cubicBezTo>
                  <a:cubicBezTo>
                    <a:pt x="50991" y="4798"/>
                    <a:pt x="49468" y="4203"/>
                    <a:pt x="47892" y="3693"/>
                  </a:cubicBezTo>
                  <a:cubicBezTo>
                    <a:pt x="47599" y="3596"/>
                    <a:pt x="47303" y="3506"/>
                    <a:pt x="47001" y="3417"/>
                  </a:cubicBezTo>
                  <a:lnTo>
                    <a:pt x="46909" y="3390"/>
                  </a:lnTo>
                  <a:cubicBezTo>
                    <a:pt x="45763" y="3056"/>
                    <a:pt x="44567" y="2780"/>
                    <a:pt x="43228" y="2601"/>
                  </a:cubicBezTo>
                  <a:cubicBezTo>
                    <a:pt x="43222" y="2600"/>
                    <a:pt x="43215" y="2600"/>
                    <a:pt x="43208" y="2598"/>
                  </a:cubicBezTo>
                  <a:lnTo>
                    <a:pt x="43109" y="2587"/>
                  </a:lnTo>
                  <a:lnTo>
                    <a:pt x="43107" y="2575"/>
                  </a:lnTo>
                  <a:lnTo>
                    <a:pt x="42999" y="2041"/>
                  </a:lnTo>
                  <a:lnTo>
                    <a:pt x="42775" y="934"/>
                  </a:lnTo>
                  <a:lnTo>
                    <a:pt x="42621" y="1853"/>
                  </a:lnTo>
                  <a:lnTo>
                    <a:pt x="42409" y="808"/>
                  </a:lnTo>
                  <a:lnTo>
                    <a:pt x="42300" y="1458"/>
                  </a:lnTo>
                  <a:lnTo>
                    <a:pt x="42142" y="673"/>
                  </a:lnTo>
                  <a:lnTo>
                    <a:pt x="42134" y="644"/>
                  </a:lnTo>
                  <a:lnTo>
                    <a:pt x="42129" y="674"/>
                  </a:lnTo>
                  <a:lnTo>
                    <a:pt x="41983" y="1531"/>
                  </a:lnTo>
                  <a:lnTo>
                    <a:pt x="41844" y="841"/>
                  </a:lnTo>
                  <a:lnTo>
                    <a:pt x="41763" y="1326"/>
                  </a:lnTo>
                  <a:lnTo>
                    <a:pt x="41645" y="740"/>
                  </a:lnTo>
                  <a:lnTo>
                    <a:pt x="41618" y="607"/>
                  </a:lnTo>
                  <a:lnTo>
                    <a:pt x="41594" y="748"/>
                  </a:lnTo>
                  <a:lnTo>
                    <a:pt x="41465" y="1515"/>
                  </a:lnTo>
                  <a:lnTo>
                    <a:pt x="41318" y="789"/>
                  </a:lnTo>
                  <a:lnTo>
                    <a:pt x="41308" y="740"/>
                  </a:lnTo>
                  <a:lnTo>
                    <a:pt x="41299" y="790"/>
                  </a:lnTo>
                  <a:lnTo>
                    <a:pt x="41217" y="1290"/>
                  </a:lnTo>
                  <a:lnTo>
                    <a:pt x="41132" y="877"/>
                  </a:lnTo>
                  <a:lnTo>
                    <a:pt x="41044" y="1399"/>
                  </a:lnTo>
                  <a:lnTo>
                    <a:pt x="40950" y="931"/>
                  </a:lnTo>
                  <a:lnTo>
                    <a:pt x="40868" y="1421"/>
                  </a:lnTo>
                  <a:lnTo>
                    <a:pt x="40756" y="866"/>
                  </a:lnTo>
                  <a:lnTo>
                    <a:pt x="40737" y="771"/>
                  </a:lnTo>
                  <a:lnTo>
                    <a:pt x="40719" y="872"/>
                  </a:lnTo>
                  <a:lnTo>
                    <a:pt x="40578" y="1715"/>
                  </a:lnTo>
                  <a:lnTo>
                    <a:pt x="40425" y="959"/>
                  </a:lnTo>
                  <a:lnTo>
                    <a:pt x="40292" y="1752"/>
                  </a:lnTo>
                  <a:lnTo>
                    <a:pt x="40203" y="1312"/>
                  </a:lnTo>
                  <a:lnTo>
                    <a:pt x="40144" y="1665"/>
                  </a:lnTo>
                  <a:lnTo>
                    <a:pt x="40001" y="972"/>
                  </a:lnTo>
                  <a:lnTo>
                    <a:pt x="39990" y="905"/>
                  </a:lnTo>
                  <a:lnTo>
                    <a:pt x="39977" y="975"/>
                  </a:lnTo>
                  <a:lnTo>
                    <a:pt x="39871" y="1604"/>
                  </a:lnTo>
                  <a:lnTo>
                    <a:pt x="39754" y="1029"/>
                  </a:lnTo>
                  <a:lnTo>
                    <a:pt x="39653" y="1628"/>
                  </a:lnTo>
                  <a:lnTo>
                    <a:pt x="39548" y="1110"/>
                  </a:lnTo>
                  <a:lnTo>
                    <a:pt x="39541" y="1075"/>
                  </a:lnTo>
                  <a:lnTo>
                    <a:pt x="39534" y="1117"/>
                  </a:lnTo>
                  <a:lnTo>
                    <a:pt x="39431" y="1734"/>
                  </a:lnTo>
                  <a:lnTo>
                    <a:pt x="39330" y="1241"/>
                  </a:lnTo>
                  <a:lnTo>
                    <a:pt x="39266" y="930"/>
                  </a:lnTo>
                  <a:lnTo>
                    <a:pt x="39207" y="1290"/>
                  </a:lnTo>
                  <a:lnTo>
                    <a:pt x="39136" y="1714"/>
                  </a:lnTo>
                  <a:lnTo>
                    <a:pt x="39075" y="2076"/>
                  </a:lnTo>
                  <a:lnTo>
                    <a:pt x="38996" y="1683"/>
                  </a:lnTo>
                  <a:lnTo>
                    <a:pt x="38922" y="1319"/>
                  </a:lnTo>
                  <a:lnTo>
                    <a:pt x="38873" y="1075"/>
                  </a:lnTo>
                  <a:lnTo>
                    <a:pt x="38829" y="1329"/>
                  </a:lnTo>
                  <a:lnTo>
                    <a:pt x="38777" y="1638"/>
                  </a:lnTo>
                  <a:lnTo>
                    <a:pt x="38673" y="2248"/>
                  </a:lnTo>
                  <a:lnTo>
                    <a:pt x="38542" y="1598"/>
                  </a:lnTo>
                  <a:lnTo>
                    <a:pt x="38495" y="1370"/>
                  </a:lnTo>
                  <a:lnTo>
                    <a:pt x="38475" y="1270"/>
                  </a:lnTo>
                  <a:lnTo>
                    <a:pt x="38458" y="1373"/>
                  </a:lnTo>
                  <a:lnTo>
                    <a:pt x="38418" y="1598"/>
                  </a:lnTo>
                  <a:lnTo>
                    <a:pt x="38330" y="2125"/>
                  </a:lnTo>
                  <a:lnTo>
                    <a:pt x="38225" y="1601"/>
                  </a:lnTo>
                  <a:lnTo>
                    <a:pt x="38201" y="1484"/>
                  </a:lnTo>
                  <a:lnTo>
                    <a:pt x="38182" y="1601"/>
                  </a:lnTo>
                  <a:lnTo>
                    <a:pt x="38076" y="2222"/>
                  </a:lnTo>
                  <a:lnTo>
                    <a:pt x="37951" y="1602"/>
                  </a:lnTo>
                  <a:lnTo>
                    <a:pt x="37920" y="1453"/>
                  </a:lnTo>
                  <a:lnTo>
                    <a:pt x="37884" y="1270"/>
                  </a:lnTo>
                  <a:lnTo>
                    <a:pt x="37851" y="1466"/>
                  </a:lnTo>
                  <a:lnTo>
                    <a:pt x="37827" y="1602"/>
                  </a:lnTo>
                  <a:lnTo>
                    <a:pt x="37785" y="1850"/>
                  </a:lnTo>
                  <a:lnTo>
                    <a:pt x="37772" y="1929"/>
                  </a:lnTo>
                  <a:lnTo>
                    <a:pt x="37713" y="2288"/>
                  </a:lnTo>
                  <a:lnTo>
                    <a:pt x="37705" y="2337"/>
                  </a:lnTo>
                  <a:lnTo>
                    <a:pt x="37697" y="2290"/>
                  </a:lnTo>
                  <a:lnTo>
                    <a:pt x="37662" y="2118"/>
                  </a:lnTo>
                  <a:lnTo>
                    <a:pt x="37608" y="1852"/>
                  </a:lnTo>
                  <a:lnTo>
                    <a:pt x="37559" y="1605"/>
                  </a:lnTo>
                  <a:lnTo>
                    <a:pt x="37544" y="1531"/>
                  </a:lnTo>
                  <a:lnTo>
                    <a:pt x="37492" y="1271"/>
                  </a:lnTo>
                  <a:lnTo>
                    <a:pt x="37444" y="1554"/>
                  </a:lnTo>
                  <a:lnTo>
                    <a:pt x="37435" y="1605"/>
                  </a:lnTo>
                  <a:lnTo>
                    <a:pt x="37393" y="1852"/>
                  </a:lnTo>
                  <a:lnTo>
                    <a:pt x="37334" y="2205"/>
                  </a:lnTo>
                  <a:lnTo>
                    <a:pt x="37318" y="2302"/>
                  </a:lnTo>
                  <a:lnTo>
                    <a:pt x="37306" y="2366"/>
                  </a:lnTo>
                  <a:lnTo>
                    <a:pt x="37293" y="2305"/>
                  </a:lnTo>
                  <a:lnTo>
                    <a:pt x="37264" y="2164"/>
                  </a:lnTo>
                  <a:lnTo>
                    <a:pt x="37203" y="1852"/>
                  </a:lnTo>
                  <a:lnTo>
                    <a:pt x="37155" y="1622"/>
                  </a:lnTo>
                  <a:lnTo>
                    <a:pt x="37154" y="1608"/>
                  </a:lnTo>
                  <a:lnTo>
                    <a:pt x="37068" y="1187"/>
                  </a:lnTo>
                  <a:lnTo>
                    <a:pt x="36998" y="1609"/>
                  </a:lnTo>
                  <a:lnTo>
                    <a:pt x="36988" y="1659"/>
                  </a:lnTo>
                  <a:lnTo>
                    <a:pt x="36956" y="1852"/>
                  </a:lnTo>
                  <a:lnTo>
                    <a:pt x="36920" y="2067"/>
                  </a:lnTo>
                  <a:lnTo>
                    <a:pt x="36915" y="2089"/>
                  </a:lnTo>
                  <a:lnTo>
                    <a:pt x="36913" y="2065"/>
                  </a:lnTo>
                  <a:lnTo>
                    <a:pt x="36869" y="1852"/>
                  </a:lnTo>
                  <a:lnTo>
                    <a:pt x="36836" y="1689"/>
                  </a:lnTo>
                  <a:lnTo>
                    <a:pt x="36820" y="1611"/>
                  </a:lnTo>
                  <a:lnTo>
                    <a:pt x="36795" y="1486"/>
                  </a:lnTo>
                  <a:lnTo>
                    <a:pt x="36775" y="1611"/>
                  </a:lnTo>
                  <a:lnTo>
                    <a:pt x="36759" y="1704"/>
                  </a:lnTo>
                  <a:lnTo>
                    <a:pt x="36732" y="1855"/>
                  </a:lnTo>
                  <a:lnTo>
                    <a:pt x="36703" y="2033"/>
                  </a:lnTo>
                  <a:lnTo>
                    <a:pt x="36683" y="2154"/>
                  </a:lnTo>
                  <a:lnTo>
                    <a:pt x="36658" y="2029"/>
                  </a:lnTo>
                  <a:lnTo>
                    <a:pt x="36622" y="1855"/>
                  </a:lnTo>
                  <a:lnTo>
                    <a:pt x="36599" y="1731"/>
                  </a:lnTo>
                  <a:lnTo>
                    <a:pt x="36574" y="1612"/>
                  </a:lnTo>
                  <a:lnTo>
                    <a:pt x="36499" y="1235"/>
                  </a:lnTo>
                  <a:lnTo>
                    <a:pt x="36435" y="1615"/>
                  </a:lnTo>
                  <a:lnTo>
                    <a:pt x="36410" y="1760"/>
                  </a:lnTo>
                  <a:lnTo>
                    <a:pt x="36396" y="1855"/>
                  </a:lnTo>
                  <a:lnTo>
                    <a:pt x="36371" y="1990"/>
                  </a:lnTo>
                  <a:lnTo>
                    <a:pt x="36340" y="2179"/>
                  </a:lnTo>
                  <a:lnTo>
                    <a:pt x="36301" y="1981"/>
                  </a:lnTo>
                  <a:lnTo>
                    <a:pt x="36275" y="1856"/>
                  </a:lnTo>
                  <a:lnTo>
                    <a:pt x="36260" y="1779"/>
                  </a:lnTo>
                  <a:lnTo>
                    <a:pt x="36229" y="1617"/>
                  </a:lnTo>
                  <a:lnTo>
                    <a:pt x="36157" y="1274"/>
                  </a:lnTo>
                  <a:lnTo>
                    <a:pt x="36099" y="1617"/>
                  </a:lnTo>
                  <a:lnTo>
                    <a:pt x="36069" y="1804"/>
                  </a:lnTo>
                  <a:lnTo>
                    <a:pt x="36059" y="1855"/>
                  </a:lnTo>
                  <a:lnTo>
                    <a:pt x="36044" y="1946"/>
                  </a:lnTo>
                  <a:lnTo>
                    <a:pt x="36003" y="2199"/>
                  </a:lnTo>
                  <a:lnTo>
                    <a:pt x="35977" y="2351"/>
                  </a:lnTo>
                  <a:lnTo>
                    <a:pt x="35964" y="2431"/>
                  </a:lnTo>
                  <a:lnTo>
                    <a:pt x="35948" y="2351"/>
                  </a:lnTo>
                  <a:lnTo>
                    <a:pt x="35913" y="2184"/>
                  </a:lnTo>
                  <a:lnTo>
                    <a:pt x="35861" y="1924"/>
                  </a:lnTo>
                  <a:lnTo>
                    <a:pt x="35847" y="1856"/>
                  </a:lnTo>
                  <a:lnTo>
                    <a:pt x="35841" y="1830"/>
                  </a:lnTo>
                  <a:lnTo>
                    <a:pt x="35797" y="1618"/>
                  </a:lnTo>
                  <a:lnTo>
                    <a:pt x="35761" y="1441"/>
                  </a:lnTo>
                  <a:lnTo>
                    <a:pt x="35732" y="1618"/>
                  </a:lnTo>
                  <a:lnTo>
                    <a:pt x="35694" y="1845"/>
                  </a:lnTo>
                  <a:lnTo>
                    <a:pt x="35693" y="1855"/>
                  </a:lnTo>
                  <a:lnTo>
                    <a:pt x="35685" y="1900"/>
                  </a:lnTo>
                  <a:lnTo>
                    <a:pt x="35665" y="2017"/>
                  </a:lnTo>
                  <a:lnTo>
                    <a:pt x="35645" y="2132"/>
                  </a:lnTo>
                  <a:lnTo>
                    <a:pt x="35607" y="2363"/>
                  </a:lnTo>
                  <a:lnTo>
                    <a:pt x="35556" y="2668"/>
                  </a:lnTo>
                  <a:lnTo>
                    <a:pt x="35495" y="2366"/>
                  </a:lnTo>
                  <a:lnTo>
                    <a:pt x="35439" y="2084"/>
                  </a:lnTo>
                  <a:lnTo>
                    <a:pt x="35389" y="1843"/>
                  </a:lnTo>
                  <a:lnTo>
                    <a:pt x="35353" y="2061"/>
                  </a:lnTo>
                  <a:lnTo>
                    <a:pt x="35301" y="2370"/>
                  </a:lnTo>
                  <a:lnTo>
                    <a:pt x="35273" y="2531"/>
                  </a:lnTo>
                  <a:lnTo>
                    <a:pt x="35243" y="2372"/>
                  </a:lnTo>
                  <a:lnTo>
                    <a:pt x="35168" y="2004"/>
                  </a:lnTo>
                  <a:lnTo>
                    <a:pt x="35092" y="1630"/>
                  </a:lnTo>
                  <a:lnTo>
                    <a:pt x="35035" y="1961"/>
                  </a:lnTo>
                  <a:lnTo>
                    <a:pt x="34965" y="2379"/>
                  </a:lnTo>
                  <a:lnTo>
                    <a:pt x="34900" y="2771"/>
                  </a:lnTo>
                  <a:lnTo>
                    <a:pt x="34821" y="2385"/>
                  </a:lnTo>
                  <a:lnTo>
                    <a:pt x="34712" y="1845"/>
                  </a:lnTo>
                  <a:lnTo>
                    <a:pt x="34669" y="1630"/>
                  </a:lnTo>
                  <a:lnTo>
                    <a:pt x="34638" y="1816"/>
                  </a:lnTo>
                  <a:lnTo>
                    <a:pt x="34540" y="2392"/>
                  </a:lnTo>
                  <a:lnTo>
                    <a:pt x="34479" y="2755"/>
                  </a:lnTo>
                  <a:lnTo>
                    <a:pt x="34428" y="3054"/>
                  </a:lnTo>
                  <a:lnTo>
                    <a:pt x="34328" y="2563"/>
                  </a:lnTo>
                  <a:lnTo>
                    <a:pt x="34293" y="2401"/>
                  </a:lnTo>
                  <a:lnTo>
                    <a:pt x="34225" y="2058"/>
                  </a:lnTo>
                  <a:lnTo>
                    <a:pt x="34182" y="2312"/>
                  </a:lnTo>
                  <a:lnTo>
                    <a:pt x="34168" y="2402"/>
                  </a:lnTo>
                  <a:lnTo>
                    <a:pt x="34104" y="2780"/>
                  </a:lnTo>
                  <a:lnTo>
                    <a:pt x="34066" y="3006"/>
                  </a:lnTo>
                  <a:lnTo>
                    <a:pt x="33989" y="2626"/>
                  </a:lnTo>
                  <a:lnTo>
                    <a:pt x="33946" y="2410"/>
                  </a:lnTo>
                  <a:lnTo>
                    <a:pt x="33944" y="2410"/>
                  </a:lnTo>
                  <a:lnTo>
                    <a:pt x="33851" y="1952"/>
                  </a:lnTo>
                  <a:lnTo>
                    <a:pt x="33785" y="2346"/>
                  </a:lnTo>
                  <a:lnTo>
                    <a:pt x="33774" y="2414"/>
                  </a:lnTo>
                  <a:lnTo>
                    <a:pt x="33652" y="3136"/>
                  </a:lnTo>
                  <a:lnTo>
                    <a:pt x="33507" y="2418"/>
                  </a:lnTo>
                  <a:lnTo>
                    <a:pt x="33491" y="2337"/>
                  </a:lnTo>
                  <a:lnTo>
                    <a:pt x="33477" y="2421"/>
                  </a:lnTo>
                  <a:lnTo>
                    <a:pt x="33355" y="3140"/>
                  </a:lnTo>
                  <a:lnTo>
                    <a:pt x="33210" y="2428"/>
                  </a:lnTo>
                  <a:lnTo>
                    <a:pt x="33153" y="2145"/>
                  </a:lnTo>
                  <a:lnTo>
                    <a:pt x="33103" y="2431"/>
                  </a:lnTo>
                  <a:lnTo>
                    <a:pt x="32961" y="3285"/>
                  </a:lnTo>
                  <a:lnTo>
                    <a:pt x="32803" y="2505"/>
                  </a:lnTo>
                  <a:lnTo>
                    <a:pt x="32703" y="3101"/>
                  </a:lnTo>
                  <a:lnTo>
                    <a:pt x="32571" y="2443"/>
                  </a:lnTo>
                  <a:lnTo>
                    <a:pt x="32549" y="2337"/>
                  </a:lnTo>
                  <a:lnTo>
                    <a:pt x="32530" y="2444"/>
                  </a:lnTo>
                  <a:lnTo>
                    <a:pt x="32528" y="2444"/>
                  </a:lnTo>
                  <a:lnTo>
                    <a:pt x="32418" y="3108"/>
                  </a:lnTo>
                  <a:lnTo>
                    <a:pt x="32286" y="2450"/>
                  </a:lnTo>
                  <a:lnTo>
                    <a:pt x="32274" y="2395"/>
                  </a:lnTo>
                  <a:lnTo>
                    <a:pt x="32266" y="2450"/>
                  </a:lnTo>
                  <a:lnTo>
                    <a:pt x="32087" y="3506"/>
                  </a:lnTo>
                  <a:lnTo>
                    <a:pt x="31937" y="2770"/>
                  </a:lnTo>
                  <a:lnTo>
                    <a:pt x="31847" y="3304"/>
                  </a:lnTo>
                  <a:lnTo>
                    <a:pt x="31695" y="2549"/>
                  </a:lnTo>
                  <a:lnTo>
                    <a:pt x="31524" y="3568"/>
                  </a:lnTo>
                  <a:lnTo>
                    <a:pt x="31346" y="2691"/>
                  </a:lnTo>
                  <a:lnTo>
                    <a:pt x="31169" y="3747"/>
                  </a:lnTo>
                  <a:lnTo>
                    <a:pt x="30991" y="2871"/>
                  </a:lnTo>
                  <a:lnTo>
                    <a:pt x="30812" y="3943"/>
                  </a:lnTo>
                  <a:lnTo>
                    <a:pt x="30661" y="3207"/>
                  </a:lnTo>
                  <a:lnTo>
                    <a:pt x="30567" y="3772"/>
                  </a:lnTo>
                  <a:lnTo>
                    <a:pt x="30414" y="3012"/>
                  </a:lnTo>
                  <a:lnTo>
                    <a:pt x="30262" y="3914"/>
                  </a:lnTo>
                  <a:lnTo>
                    <a:pt x="30140" y="3310"/>
                  </a:lnTo>
                  <a:lnTo>
                    <a:pt x="30068" y="3728"/>
                  </a:lnTo>
                  <a:lnTo>
                    <a:pt x="29945" y="3118"/>
                  </a:lnTo>
                  <a:lnTo>
                    <a:pt x="29806" y="3943"/>
                  </a:lnTo>
                  <a:lnTo>
                    <a:pt x="29679" y="3310"/>
                  </a:lnTo>
                  <a:lnTo>
                    <a:pt x="29572" y="3943"/>
                  </a:lnTo>
                  <a:lnTo>
                    <a:pt x="29512" y="4297"/>
                  </a:lnTo>
                  <a:lnTo>
                    <a:pt x="29440" y="3943"/>
                  </a:lnTo>
                  <a:lnTo>
                    <a:pt x="29347" y="3490"/>
                  </a:lnTo>
                  <a:lnTo>
                    <a:pt x="29270" y="3942"/>
                  </a:lnTo>
                  <a:lnTo>
                    <a:pt x="29159" y="4601"/>
                  </a:lnTo>
                  <a:lnTo>
                    <a:pt x="29027" y="3940"/>
                  </a:lnTo>
                  <a:lnTo>
                    <a:pt x="28998" y="3801"/>
                  </a:lnTo>
                  <a:lnTo>
                    <a:pt x="28975" y="3939"/>
                  </a:lnTo>
                  <a:lnTo>
                    <a:pt x="28876" y="4522"/>
                  </a:lnTo>
                  <a:lnTo>
                    <a:pt x="28757" y="3936"/>
                  </a:lnTo>
                  <a:lnTo>
                    <a:pt x="28699" y="3648"/>
                  </a:lnTo>
                  <a:lnTo>
                    <a:pt x="28650" y="3934"/>
                  </a:lnTo>
                  <a:lnTo>
                    <a:pt x="28529" y="4637"/>
                  </a:lnTo>
                  <a:lnTo>
                    <a:pt x="28388" y="3931"/>
                  </a:lnTo>
                  <a:lnTo>
                    <a:pt x="28362" y="3801"/>
                  </a:lnTo>
                  <a:lnTo>
                    <a:pt x="28340" y="3931"/>
                  </a:lnTo>
                  <a:lnTo>
                    <a:pt x="28292" y="4222"/>
                  </a:lnTo>
                  <a:lnTo>
                    <a:pt x="28231" y="3928"/>
                  </a:lnTo>
                  <a:lnTo>
                    <a:pt x="28140" y="3471"/>
                  </a:lnTo>
                  <a:lnTo>
                    <a:pt x="28063" y="3927"/>
                  </a:lnTo>
                  <a:lnTo>
                    <a:pt x="28014" y="4212"/>
                  </a:lnTo>
                  <a:lnTo>
                    <a:pt x="27956" y="3926"/>
                  </a:lnTo>
                  <a:lnTo>
                    <a:pt x="27839" y="3355"/>
                  </a:lnTo>
                  <a:lnTo>
                    <a:pt x="27745" y="3921"/>
                  </a:lnTo>
                  <a:lnTo>
                    <a:pt x="27685" y="4268"/>
                  </a:lnTo>
                  <a:lnTo>
                    <a:pt x="27614" y="3918"/>
                  </a:lnTo>
                  <a:lnTo>
                    <a:pt x="27561" y="3647"/>
                  </a:lnTo>
                  <a:lnTo>
                    <a:pt x="27516" y="3915"/>
                  </a:lnTo>
                  <a:lnTo>
                    <a:pt x="27513" y="3915"/>
                  </a:lnTo>
                  <a:lnTo>
                    <a:pt x="27408" y="4538"/>
                  </a:lnTo>
                  <a:lnTo>
                    <a:pt x="27280" y="3911"/>
                  </a:lnTo>
                  <a:lnTo>
                    <a:pt x="27259" y="3801"/>
                  </a:lnTo>
                  <a:lnTo>
                    <a:pt x="27241" y="3910"/>
                  </a:lnTo>
                  <a:lnTo>
                    <a:pt x="27169" y="4342"/>
                  </a:lnTo>
                  <a:lnTo>
                    <a:pt x="27080" y="3904"/>
                  </a:lnTo>
                  <a:lnTo>
                    <a:pt x="27048" y="3747"/>
                  </a:lnTo>
                  <a:lnTo>
                    <a:pt x="27023" y="3904"/>
                  </a:lnTo>
                  <a:lnTo>
                    <a:pt x="26910" y="4570"/>
                  </a:lnTo>
                  <a:lnTo>
                    <a:pt x="26775" y="3898"/>
                  </a:lnTo>
                  <a:lnTo>
                    <a:pt x="26772" y="3898"/>
                  </a:lnTo>
                  <a:lnTo>
                    <a:pt x="26769" y="3875"/>
                  </a:lnTo>
                  <a:lnTo>
                    <a:pt x="26765" y="3898"/>
                  </a:lnTo>
                  <a:lnTo>
                    <a:pt x="26683" y="4389"/>
                  </a:lnTo>
                  <a:lnTo>
                    <a:pt x="26591" y="3936"/>
                  </a:lnTo>
                  <a:lnTo>
                    <a:pt x="26480" y="4596"/>
                  </a:lnTo>
                  <a:lnTo>
                    <a:pt x="26376" y="4072"/>
                  </a:lnTo>
                  <a:lnTo>
                    <a:pt x="26255" y="4777"/>
                  </a:lnTo>
                  <a:lnTo>
                    <a:pt x="26094" y="3979"/>
                  </a:lnTo>
                  <a:lnTo>
                    <a:pt x="25973" y="4694"/>
                  </a:lnTo>
                  <a:lnTo>
                    <a:pt x="25806" y="3873"/>
                  </a:lnTo>
                  <a:lnTo>
                    <a:pt x="25799" y="3837"/>
                  </a:lnTo>
                  <a:lnTo>
                    <a:pt x="25792" y="3873"/>
                  </a:lnTo>
                  <a:lnTo>
                    <a:pt x="25657" y="4682"/>
                  </a:lnTo>
                  <a:lnTo>
                    <a:pt x="25490" y="3862"/>
                  </a:lnTo>
                  <a:lnTo>
                    <a:pt x="25462" y="3725"/>
                  </a:lnTo>
                  <a:lnTo>
                    <a:pt x="25439" y="3862"/>
                  </a:lnTo>
                  <a:lnTo>
                    <a:pt x="25339" y="4457"/>
                  </a:lnTo>
                  <a:lnTo>
                    <a:pt x="25217" y="3853"/>
                  </a:lnTo>
                  <a:lnTo>
                    <a:pt x="25192" y="3725"/>
                  </a:lnTo>
                  <a:lnTo>
                    <a:pt x="25172" y="3852"/>
                  </a:lnTo>
                  <a:lnTo>
                    <a:pt x="25106" y="4233"/>
                  </a:lnTo>
                  <a:lnTo>
                    <a:pt x="25028" y="3847"/>
                  </a:lnTo>
                  <a:lnTo>
                    <a:pt x="25008" y="3750"/>
                  </a:lnTo>
                  <a:lnTo>
                    <a:pt x="24992" y="3844"/>
                  </a:lnTo>
                  <a:lnTo>
                    <a:pt x="24823" y="4842"/>
                  </a:lnTo>
                  <a:lnTo>
                    <a:pt x="24672" y="4093"/>
                  </a:lnTo>
                  <a:lnTo>
                    <a:pt x="24556" y="4778"/>
                  </a:lnTo>
                  <a:lnTo>
                    <a:pt x="24449" y="4252"/>
                  </a:lnTo>
                  <a:lnTo>
                    <a:pt x="24330" y="4971"/>
                  </a:lnTo>
                  <a:lnTo>
                    <a:pt x="24219" y="4421"/>
                  </a:lnTo>
                  <a:lnTo>
                    <a:pt x="24061" y="5354"/>
                  </a:lnTo>
                  <a:lnTo>
                    <a:pt x="24048" y="5430"/>
                  </a:lnTo>
                  <a:lnTo>
                    <a:pt x="24033" y="5354"/>
                  </a:lnTo>
                  <a:lnTo>
                    <a:pt x="23882" y="4608"/>
                  </a:lnTo>
                  <a:lnTo>
                    <a:pt x="23757" y="5354"/>
                  </a:lnTo>
                  <a:lnTo>
                    <a:pt x="23744" y="5430"/>
                  </a:lnTo>
                  <a:lnTo>
                    <a:pt x="23730" y="5354"/>
                  </a:lnTo>
                  <a:lnTo>
                    <a:pt x="23577" y="4608"/>
                  </a:lnTo>
                  <a:lnTo>
                    <a:pt x="23452" y="5346"/>
                  </a:lnTo>
                  <a:lnTo>
                    <a:pt x="23248" y="4332"/>
                  </a:lnTo>
                  <a:lnTo>
                    <a:pt x="23095" y="5233"/>
                  </a:lnTo>
                  <a:lnTo>
                    <a:pt x="22922" y="4376"/>
                  </a:lnTo>
                  <a:lnTo>
                    <a:pt x="22786" y="5177"/>
                  </a:lnTo>
                  <a:lnTo>
                    <a:pt x="22568" y="4093"/>
                  </a:lnTo>
                  <a:lnTo>
                    <a:pt x="22358" y="5334"/>
                  </a:lnTo>
                  <a:lnTo>
                    <a:pt x="22137" y="4242"/>
                  </a:lnTo>
                  <a:lnTo>
                    <a:pt x="22002" y="5039"/>
                  </a:lnTo>
                  <a:lnTo>
                    <a:pt x="21816" y="4111"/>
                  </a:lnTo>
                  <a:lnTo>
                    <a:pt x="21701" y="4790"/>
                  </a:lnTo>
                  <a:lnTo>
                    <a:pt x="21523" y="3907"/>
                  </a:lnTo>
                  <a:lnTo>
                    <a:pt x="21434" y="4441"/>
                  </a:lnTo>
                  <a:lnTo>
                    <a:pt x="21276" y="3664"/>
                  </a:lnTo>
                  <a:lnTo>
                    <a:pt x="21203" y="3308"/>
                  </a:lnTo>
                  <a:lnTo>
                    <a:pt x="21144" y="3657"/>
                  </a:lnTo>
                  <a:lnTo>
                    <a:pt x="21003" y="4498"/>
                  </a:lnTo>
                  <a:lnTo>
                    <a:pt x="20830" y="3638"/>
                  </a:lnTo>
                  <a:lnTo>
                    <a:pt x="20795" y="3471"/>
                  </a:lnTo>
                  <a:lnTo>
                    <a:pt x="20767" y="3635"/>
                  </a:lnTo>
                  <a:lnTo>
                    <a:pt x="20669" y="4225"/>
                  </a:lnTo>
                  <a:lnTo>
                    <a:pt x="20547" y="3619"/>
                  </a:lnTo>
                  <a:lnTo>
                    <a:pt x="20441" y="3098"/>
                  </a:lnTo>
                  <a:lnTo>
                    <a:pt x="20356" y="3606"/>
                  </a:lnTo>
                  <a:lnTo>
                    <a:pt x="20287" y="4014"/>
                  </a:lnTo>
                  <a:lnTo>
                    <a:pt x="20204" y="3594"/>
                  </a:lnTo>
                  <a:lnTo>
                    <a:pt x="20169" y="3423"/>
                  </a:lnTo>
                  <a:lnTo>
                    <a:pt x="20140" y="3592"/>
                  </a:lnTo>
                  <a:lnTo>
                    <a:pt x="20059" y="4069"/>
                  </a:lnTo>
                  <a:lnTo>
                    <a:pt x="19959" y="3578"/>
                  </a:lnTo>
                  <a:lnTo>
                    <a:pt x="19844" y="3009"/>
                  </a:lnTo>
                  <a:lnTo>
                    <a:pt x="19749" y="3564"/>
                  </a:lnTo>
                  <a:lnTo>
                    <a:pt x="19713" y="3776"/>
                  </a:lnTo>
                  <a:lnTo>
                    <a:pt x="19670" y="3558"/>
                  </a:lnTo>
                  <a:lnTo>
                    <a:pt x="19668" y="3558"/>
                  </a:lnTo>
                  <a:lnTo>
                    <a:pt x="19568" y="3064"/>
                  </a:lnTo>
                  <a:lnTo>
                    <a:pt x="19487" y="3547"/>
                  </a:lnTo>
                  <a:lnTo>
                    <a:pt x="19466" y="3664"/>
                  </a:lnTo>
                  <a:lnTo>
                    <a:pt x="19443" y="3542"/>
                  </a:lnTo>
                  <a:lnTo>
                    <a:pt x="19442" y="3542"/>
                  </a:lnTo>
                  <a:lnTo>
                    <a:pt x="19293" y="2809"/>
                  </a:lnTo>
                  <a:lnTo>
                    <a:pt x="19174" y="3520"/>
                  </a:lnTo>
                  <a:lnTo>
                    <a:pt x="19161" y="3592"/>
                  </a:lnTo>
                  <a:lnTo>
                    <a:pt x="19147" y="3519"/>
                  </a:lnTo>
                  <a:lnTo>
                    <a:pt x="19015" y="2858"/>
                  </a:lnTo>
                  <a:lnTo>
                    <a:pt x="18909" y="3477"/>
                  </a:lnTo>
                  <a:lnTo>
                    <a:pt x="18720" y="2547"/>
                  </a:lnTo>
                  <a:lnTo>
                    <a:pt x="18564" y="3474"/>
                  </a:lnTo>
                  <a:lnTo>
                    <a:pt x="18556" y="3529"/>
                  </a:lnTo>
                  <a:lnTo>
                    <a:pt x="18543" y="3474"/>
                  </a:lnTo>
                  <a:lnTo>
                    <a:pt x="18370" y="2626"/>
                  </a:lnTo>
                  <a:lnTo>
                    <a:pt x="18281" y="3162"/>
                  </a:lnTo>
                  <a:lnTo>
                    <a:pt x="18152" y="2523"/>
                  </a:lnTo>
                  <a:lnTo>
                    <a:pt x="18110" y="2315"/>
                  </a:lnTo>
                  <a:lnTo>
                    <a:pt x="18077" y="2523"/>
                  </a:lnTo>
                  <a:lnTo>
                    <a:pt x="17987" y="3057"/>
                  </a:lnTo>
                  <a:lnTo>
                    <a:pt x="17878" y="2520"/>
                  </a:lnTo>
                  <a:lnTo>
                    <a:pt x="17838" y="2322"/>
                  </a:lnTo>
                  <a:lnTo>
                    <a:pt x="17805" y="2518"/>
                  </a:lnTo>
                  <a:lnTo>
                    <a:pt x="17699" y="3152"/>
                  </a:lnTo>
                  <a:lnTo>
                    <a:pt x="17570" y="2516"/>
                  </a:lnTo>
                  <a:lnTo>
                    <a:pt x="17515" y="2244"/>
                  </a:lnTo>
                  <a:lnTo>
                    <a:pt x="17470" y="2513"/>
                  </a:lnTo>
                  <a:lnTo>
                    <a:pt x="17381" y="3047"/>
                  </a:lnTo>
                  <a:lnTo>
                    <a:pt x="17272" y="2510"/>
                  </a:lnTo>
                  <a:lnTo>
                    <a:pt x="17210" y="2208"/>
                  </a:lnTo>
                  <a:lnTo>
                    <a:pt x="17159" y="2510"/>
                  </a:lnTo>
                  <a:lnTo>
                    <a:pt x="17107" y="2822"/>
                  </a:lnTo>
                  <a:lnTo>
                    <a:pt x="17043" y="2508"/>
                  </a:lnTo>
                  <a:lnTo>
                    <a:pt x="16967" y="2132"/>
                  </a:lnTo>
                  <a:lnTo>
                    <a:pt x="16903" y="2505"/>
                  </a:lnTo>
                  <a:lnTo>
                    <a:pt x="16847" y="2844"/>
                  </a:lnTo>
                  <a:lnTo>
                    <a:pt x="16778" y="2504"/>
                  </a:lnTo>
                  <a:lnTo>
                    <a:pt x="16672" y="1978"/>
                  </a:lnTo>
                  <a:lnTo>
                    <a:pt x="16584" y="2502"/>
                  </a:lnTo>
                  <a:lnTo>
                    <a:pt x="16549" y="2700"/>
                  </a:lnTo>
                  <a:lnTo>
                    <a:pt x="16510" y="2501"/>
                  </a:lnTo>
                  <a:lnTo>
                    <a:pt x="16404" y="1978"/>
                  </a:lnTo>
                  <a:lnTo>
                    <a:pt x="16328" y="2433"/>
                  </a:lnTo>
                  <a:lnTo>
                    <a:pt x="16218" y="1887"/>
                  </a:lnTo>
                  <a:lnTo>
                    <a:pt x="16123" y="2450"/>
                  </a:lnTo>
                  <a:lnTo>
                    <a:pt x="16009" y="1887"/>
                  </a:lnTo>
                  <a:lnTo>
                    <a:pt x="15914" y="2444"/>
                  </a:lnTo>
                  <a:lnTo>
                    <a:pt x="15792" y="1843"/>
                  </a:lnTo>
                  <a:lnTo>
                    <a:pt x="15714" y="2302"/>
                  </a:lnTo>
                  <a:lnTo>
                    <a:pt x="15612" y="1794"/>
                  </a:lnTo>
                  <a:lnTo>
                    <a:pt x="15553" y="2150"/>
                  </a:lnTo>
                  <a:lnTo>
                    <a:pt x="15470" y="1743"/>
                  </a:lnTo>
                  <a:lnTo>
                    <a:pt x="15354" y="2433"/>
                  </a:lnTo>
                  <a:lnTo>
                    <a:pt x="15217" y="1757"/>
                  </a:lnTo>
                  <a:lnTo>
                    <a:pt x="15137" y="2229"/>
                  </a:lnTo>
                  <a:lnTo>
                    <a:pt x="15075" y="1920"/>
                  </a:lnTo>
                  <a:lnTo>
                    <a:pt x="15024" y="2215"/>
                  </a:lnTo>
                  <a:lnTo>
                    <a:pt x="14949" y="1843"/>
                  </a:lnTo>
                  <a:lnTo>
                    <a:pt x="14870" y="2312"/>
                  </a:lnTo>
                  <a:lnTo>
                    <a:pt x="14792" y="1922"/>
                  </a:lnTo>
                  <a:lnTo>
                    <a:pt x="14700" y="2468"/>
                  </a:lnTo>
                  <a:lnTo>
                    <a:pt x="14667" y="2662"/>
                  </a:lnTo>
                  <a:lnTo>
                    <a:pt x="14628" y="2466"/>
                  </a:lnTo>
                  <a:lnTo>
                    <a:pt x="14529" y="1985"/>
                  </a:lnTo>
                  <a:lnTo>
                    <a:pt x="14448" y="2462"/>
                  </a:lnTo>
                  <a:lnTo>
                    <a:pt x="14392" y="2786"/>
                  </a:lnTo>
                  <a:lnTo>
                    <a:pt x="14327" y="2460"/>
                  </a:lnTo>
                  <a:lnTo>
                    <a:pt x="14243" y="2038"/>
                  </a:lnTo>
                  <a:lnTo>
                    <a:pt x="14172" y="2457"/>
                  </a:lnTo>
                  <a:lnTo>
                    <a:pt x="14137" y="2658"/>
                  </a:lnTo>
                  <a:lnTo>
                    <a:pt x="14095" y="2453"/>
                  </a:lnTo>
                  <a:lnTo>
                    <a:pt x="13999" y="1975"/>
                  </a:lnTo>
                  <a:lnTo>
                    <a:pt x="13919" y="2450"/>
                  </a:lnTo>
                  <a:lnTo>
                    <a:pt x="13852" y="2852"/>
                  </a:lnTo>
                  <a:lnTo>
                    <a:pt x="13771" y="2446"/>
                  </a:lnTo>
                  <a:lnTo>
                    <a:pt x="13694" y="2076"/>
                  </a:lnTo>
                  <a:lnTo>
                    <a:pt x="13633" y="2443"/>
                  </a:lnTo>
                  <a:lnTo>
                    <a:pt x="13608" y="2585"/>
                  </a:lnTo>
                  <a:lnTo>
                    <a:pt x="13579" y="2440"/>
                  </a:lnTo>
                  <a:lnTo>
                    <a:pt x="13499" y="2044"/>
                  </a:lnTo>
                  <a:lnTo>
                    <a:pt x="13433" y="2436"/>
                  </a:lnTo>
                  <a:lnTo>
                    <a:pt x="13401" y="2627"/>
                  </a:lnTo>
                  <a:lnTo>
                    <a:pt x="13360" y="2433"/>
                  </a:lnTo>
                  <a:lnTo>
                    <a:pt x="13299" y="2128"/>
                  </a:lnTo>
                  <a:lnTo>
                    <a:pt x="13248" y="2430"/>
                  </a:lnTo>
                  <a:lnTo>
                    <a:pt x="13194" y="2738"/>
                  </a:lnTo>
                  <a:lnTo>
                    <a:pt x="13132" y="2425"/>
                  </a:lnTo>
                  <a:lnTo>
                    <a:pt x="13103" y="2279"/>
                  </a:lnTo>
                  <a:lnTo>
                    <a:pt x="13078" y="2424"/>
                  </a:lnTo>
                  <a:lnTo>
                    <a:pt x="12998" y="2895"/>
                  </a:lnTo>
                  <a:lnTo>
                    <a:pt x="12981" y="2998"/>
                  </a:lnTo>
                  <a:lnTo>
                    <a:pt x="12959" y="2889"/>
                  </a:lnTo>
                  <a:lnTo>
                    <a:pt x="12865" y="2417"/>
                  </a:lnTo>
                  <a:lnTo>
                    <a:pt x="12802" y="2780"/>
                  </a:lnTo>
                  <a:lnTo>
                    <a:pt x="12728" y="2417"/>
                  </a:lnTo>
                  <a:lnTo>
                    <a:pt x="12657" y="2831"/>
                  </a:lnTo>
                  <a:lnTo>
                    <a:pt x="12574" y="2410"/>
                  </a:lnTo>
                  <a:lnTo>
                    <a:pt x="12573" y="2410"/>
                  </a:lnTo>
                  <a:lnTo>
                    <a:pt x="12554" y="2315"/>
                  </a:lnTo>
                  <a:lnTo>
                    <a:pt x="12539" y="2410"/>
                  </a:lnTo>
                  <a:lnTo>
                    <a:pt x="12468" y="2825"/>
                  </a:lnTo>
                  <a:lnTo>
                    <a:pt x="12458" y="2890"/>
                  </a:lnTo>
                  <a:lnTo>
                    <a:pt x="12444" y="2823"/>
                  </a:lnTo>
                  <a:lnTo>
                    <a:pt x="12371" y="2462"/>
                  </a:lnTo>
                  <a:lnTo>
                    <a:pt x="12314" y="2807"/>
                  </a:lnTo>
                  <a:lnTo>
                    <a:pt x="12287" y="2969"/>
                  </a:lnTo>
                  <a:lnTo>
                    <a:pt x="12253" y="2800"/>
                  </a:lnTo>
                  <a:lnTo>
                    <a:pt x="12174" y="2404"/>
                  </a:lnTo>
                  <a:lnTo>
                    <a:pt x="12160" y="2343"/>
                  </a:lnTo>
                  <a:lnTo>
                    <a:pt x="12149" y="2404"/>
                  </a:lnTo>
                  <a:lnTo>
                    <a:pt x="12088" y="2778"/>
                  </a:lnTo>
                  <a:lnTo>
                    <a:pt x="12046" y="3025"/>
                  </a:lnTo>
                  <a:lnTo>
                    <a:pt x="11993" y="2765"/>
                  </a:lnTo>
                  <a:lnTo>
                    <a:pt x="11979" y="2687"/>
                  </a:lnTo>
                  <a:lnTo>
                    <a:pt x="11966" y="2761"/>
                  </a:lnTo>
                  <a:lnTo>
                    <a:pt x="11890" y="3214"/>
                  </a:lnTo>
                  <a:lnTo>
                    <a:pt x="11793" y="2741"/>
                  </a:lnTo>
                  <a:lnTo>
                    <a:pt x="11767" y="2604"/>
                  </a:lnTo>
                  <a:lnTo>
                    <a:pt x="11745" y="2730"/>
                  </a:lnTo>
                  <a:lnTo>
                    <a:pt x="11659" y="3236"/>
                  </a:lnTo>
                  <a:lnTo>
                    <a:pt x="11582" y="2858"/>
                  </a:lnTo>
                  <a:lnTo>
                    <a:pt x="11516" y="3252"/>
                  </a:lnTo>
                  <a:lnTo>
                    <a:pt x="11420" y="2773"/>
                  </a:lnTo>
                  <a:lnTo>
                    <a:pt x="11357" y="3137"/>
                  </a:lnTo>
                  <a:lnTo>
                    <a:pt x="11285" y="2773"/>
                  </a:lnTo>
                  <a:lnTo>
                    <a:pt x="11164" y="3493"/>
                  </a:lnTo>
                  <a:lnTo>
                    <a:pt x="11042" y="2892"/>
                  </a:lnTo>
                  <a:lnTo>
                    <a:pt x="10939" y="3500"/>
                  </a:lnTo>
                  <a:lnTo>
                    <a:pt x="10862" y="3130"/>
                  </a:lnTo>
                  <a:lnTo>
                    <a:pt x="10781" y="3621"/>
                  </a:lnTo>
                  <a:lnTo>
                    <a:pt x="10644" y="2950"/>
                  </a:lnTo>
                  <a:lnTo>
                    <a:pt x="10582" y="3330"/>
                  </a:lnTo>
                  <a:lnTo>
                    <a:pt x="10492" y="2892"/>
                  </a:lnTo>
                  <a:lnTo>
                    <a:pt x="10376" y="3580"/>
                  </a:lnTo>
                  <a:lnTo>
                    <a:pt x="10249" y="2950"/>
                  </a:lnTo>
                  <a:lnTo>
                    <a:pt x="10156" y="3507"/>
                  </a:lnTo>
                  <a:lnTo>
                    <a:pt x="10074" y="3093"/>
                  </a:lnTo>
                  <a:lnTo>
                    <a:pt x="9939" y="3892"/>
                  </a:lnTo>
                  <a:lnTo>
                    <a:pt x="9793" y="3173"/>
                  </a:lnTo>
                  <a:lnTo>
                    <a:pt x="9674" y="3885"/>
                  </a:lnTo>
                  <a:lnTo>
                    <a:pt x="9494" y="3001"/>
                  </a:lnTo>
                  <a:lnTo>
                    <a:pt x="9427" y="3403"/>
                  </a:lnTo>
                  <a:lnTo>
                    <a:pt x="9365" y="3093"/>
                  </a:lnTo>
                  <a:lnTo>
                    <a:pt x="9258" y="3731"/>
                  </a:lnTo>
                  <a:lnTo>
                    <a:pt x="9101" y="2950"/>
                  </a:lnTo>
                  <a:lnTo>
                    <a:pt x="8989" y="3606"/>
                  </a:lnTo>
                  <a:lnTo>
                    <a:pt x="8844" y="2892"/>
                  </a:lnTo>
                  <a:lnTo>
                    <a:pt x="8732" y="3560"/>
                  </a:lnTo>
                  <a:lnTo>
                    <a:pt x="8630" y="3056"/>
                  </a:lnTo>
                  <a:lnTo>
                    <a:pt x="8534" y="3625"/>
                  </a:lnTo>
                  <a:lnTo>
                    <a:pt x="8369" y="2809"/>
                  </a:lnTo>
                  <a:lnTo>
                    <a:pt x="8222" y="3674"/>
                  </a:lnTo>
                  <a:lnTo>
                    <a:pt x="8074" y="2950"/>
                  </a:lnTo>
                  <a:lnTo>
                    <a:pt x="8016" y="3295"/>
                  </a:lnTo>
                  <a:lnTo>
                    <a:pt x="7895" y="2688"/>
                  </a:lnTo>
                  <a:lnTo>
                    <a:pt x="7811" y="3192"/>
                  </a:lnTo>
                  <a:lnTo>
                    <a:pt x="7723" y="2745"/>
                  </a:lnTo>
                  <a:lnTo>
                    <a:pt x="7606" y="3435"/>
                  </a:lnTo>
                  <a:lnTo>
                    <a:pt x="7439" y="2606"/>
                  </a:lnTo>
                  <a:lnTo>
                    <a:pt x="7288" y="3499"/>
                  </a:lnTo>
                  <a:lnTo>
                    <a:pt x="7105" y="2598"/>
                  </a:lnTo>
                  <a:lnTo>
                    <a:pt x="6984" y="3320"/>
                  </a:lnTo>
                  <a:lnTo>
                    <a:pt x="6846" y="2640"/>
                  </a:lnTo>
                  <a:lnTo>
                    <a:pt x="6715" y="3419"/>
                  </a:lnTo>
                  <a:cubicBezTo>
                    <a:pt x="6705" y="3414"/>
                    <a:pt x="6695" y="3411"/>
                    <a:pt x="6684" y="3407"/>
                  </a:cubicBezTo>
                  <a:lnTo>
                    <a:pt x="6520" y="2598"/>
                  </a:lnTo>
                  <a:lnTo>
                    <a:pt x="6448" y="3021"/>
                  </a:lnTo>
                  <a:lnTo>
                    <a:pt x="6285" y="2206"/>
                  </a:lnTo>
                  <a:lnTo>
                    <a:pt x="6241" y="1991"/>
                  </a:lnTo>
                  <a:lnTo>
                    <a:pt x="6205" y="2202"/>
                  </a:lnTo>
                  <a:lnTo>
                    <a:pt x="6131" y="2648"/>
                  </a:lnTo>
                  <a:lnTo>
                    <a:pt x="6038" y="2195"/>
                  </a:lnTo>
                  <a:lnTo>
                    <a:pt x="5997" y="1996"/>
                  </a:lnTo>
                  <a:lnTo>
                    <a:pt x="5966" y="2192"/>
                  </a:lnTo>
                  <a:lnTo>
                    <a:pt x="5842" y="2925"/>
                  </a:lnTo>
                  <a:lnTo>
                    <a:pt x="5691" y="2180"/>
                  </a:lnTo>
                  <a:lnTo>
                    <a:pt x="5603" y="1744"/>
                  </a:lnTo>
                  <a:lnTo>
                    <a:pt x="5530" y="2176"/>
                  </a:lnTo>
                  <a:lnTo>
                    <a:pt x="5475" y="2497"/>
                  </a:lnTo>
                  <a:lnTo>
                    <a:pt x="5409" y="2170"/>
                  </a:lnTo>
                  <a:lnTo>
                    <a:pt x="5322" y="1744"/>
                  </a:lnTo>
                  <a:lnTo>
                    <a:pt x="5251" y="2163"/>
                  </a:lnTo>
                  <a:lnTo>
                    <a:pt x="5210" y="2410"/>
                  </a:lnTo>
                  <a:lnTo>
                    <a:pt x="5160" y="2158"/>
                  </a:lnTo>
                  <a:lnTo>
                    <a:pt x="5046" y="1599"/>
                  </a:lnTo>
                  <a:lnTo>
                    <a:pt x="5043" y="1585"/>
                  </a:lnTo>
                  <a:lnTo>
                    <a:pt x="5041" y="1598"/>
                  </a:lnTo>
                  <a:lnTo>
                    <a:pt x="4953" y="2118"/>
                  </a:lnTo>
                  <a:lnTo>
                    <a:pt x="4840" y="1556"/>
                  </a:lnTo>
                  <a:lnTo>
                    <a:pt x="4808" y="1402"/>
                  </a:lnTo>
                  <a:lnTo>
                    <a:pt x="4785" y="1545"/>
                  </a:lnTo>
                  <a:lnTo>
                    <a:pt x="4685" y="2139"/>
                  </a:lnTo>
                  <a:lnTo>
                    <a:pt x="4683" y="2154"/>
                  </a:lnTo>
                  <a:lnTo>
                    <a:pt x="4680" y="2139"/>
                  </a:lnTo>
                  <a:lnTo>
                    <a:pt x="4550" y="1498"/>
                  </a:lnTo>
                  <a:lnTo>
                    <a:pt x="4531" y="1403"/>
                  </a:lnTo>
                  <a:lnTo>
                    <a:pt x="4516" y="1490"/>
                  </a:lnTo>
                  <a:lnTo>
                    <a:pt x="4435" y="1977"/>
                  </a:lnTo>
                  <a:lnTo>
                    <a:pt x="4329" y="1451"/>
                  </a:lnTo>
                  <a:lnTo>
                    <a:pt x="4253" y="1079"/>
                  </a:lnTo>
                  <a:lnTo>
                    <a:pt x="4195" y="1422"/>
                  </a:lnTo>
                  <a:lnTo>
                    <a:pt x="4130" y="1810"/>
                  </a:lnTo>
                  <a:lnTo>
                    <a:pt x="4044" y="1392"/>
                  </a:lnTo>
                  <a:lnTo>
                    <a:pt x="3957" y="963"/>
                  </a:lnTo>
                  <a:lnTo>
                    <a:pt x="3890" y="1357"/>
                  </a:lnTo>
                  <a:lnTo>
                    <a:pt x="3874" y="1457"/>
                  </a:lnTo>
                  <a:lnTo>
                    <a:pt x="3853" y="1348"/>
                  </a:lnTo>
                  <a:lnTo>
                    <a:pt x="3741" y="801"/>
                  </a:lnTo>
                  <a:lnTo>
                    <a:pt x="3657" y="1304"/>
                  </a:lnTo>
                  <a:lnTo>
                    <a:pt x="3622" y="1505"/>
                  </a:lnTo>
                  <a:lnTo>
                    <a:pt x="3577" y="1286"/>
                  </a:lnTo>
                  <a:lnTo>
                    <a:pt x="3494" y="885"/>
                  </a:lnTo>
                  <a:lnTo>
                    <a:pt x="3433" y="1255"/>
                  </a:lnTo>
                  <a:lnTo>
                    <a:pt x="3384" y="1541"/>
                  </a:lnTo>
                  <a:lnTo>
                    <a:pt x="3323" y="1229"/>
                  </a:lnTo>
                  <a:lnTo>
                    <a:pt x="3251" y="885"/>
                  </a:lnTo>
                  <a:lnTo>
                    <a:pt x="3198" y="1203"/>
                  </a:lnTo>
                  <a:lnTo>
                    <a:pt x="3129" y="1599"/>
                  </a:lnTo>
                  <a:lnTo>
                    <a:pt x="3042" y="1169"/>
                  </a:lnTo>
                  <a:lnTo>
                    <a:pt x="3009" y="1002"/>
                  </a:lnTo>
                  <a:lnTo>
                    <a:pt x="2983" y="1155"/>
                  </a:lnTo>
                  <a:lnTo>
                    <a:pt x="2981" y="1155"/>
                  </a:lnTo>
                  <a:lnTo>
                    <a:pt x="2909" y="1588"/>
                  </a:lnTo>
                  <a:lnTo>
                    <a:pt x="2814" y="1117"/>
                  </a:lnTo>
                  <a:lnTo>
                    <a:pt x="2727" y="690"/>
                  </a:lnTo>
                  <a:lnTo>
                    <a:pt x="2662" y="1082"/>
                  </a:lnTo>
                  <a:lnTo>
                    <a:pt x="2595" y="1476"/>
                  </a:lnTo>
                  <a:lnTo>
                    <a:pt x="2508" y="1046"/>
                  </a:lnTo>
                  <a:lnTo>
                    <a:pt x="2498" y="1002"/>
                  </a:lnTo>
                  <a:lnTo>
                    <a:pt x="2491" y="1043"/>
                  </a:lnTo>
                  <a:lnTo>
                    <a:pt x="2403" y="1548"/>
                  </a:lnTo>
                  <a:lnTo>
                    <a:pt x="2293" y="997"/>
                  </a:lnTo>
                  <a:lnTo>
                    <a:pt x="2248" y="774"/>
                  </a:lnTo>
                  <a:lnTo>
                    <a:pt x="2213" y="979"/>
                  </a:lnTo>
                  <a:lnTo>
                    <a:pt x="2133" y="1451"/>
                  </a:lnTo>
                  <a:lnTo>
                    <a:pt x="2030" y="936"/>
                  </a:lnTo>
                  <a:lnTo>
                    <a:pt x="2029" y="936"/>
                  </a:lnTo>
                  <a:lnTo>
                    <a:pt x="1934" y="464"/>
                  </a:lnTo>
                  <a:lnTo>
                    <a:pt x="1862" y="895"/>
                  </a:lnTo>
                  <a:lnTo>
                    <a:pt x="1815" y="1169"/>
                  </a:lnTo>
                  <a:lnTo>
                    <a:pt x="1756" y="872"/>
                  </a:lnTo>
                  <a:lnTo>
                    <a:pt x="1673" y="465"/>
                  </a:lnTo>
                  <a:lnTo>
                    <a:pt x="1611" y="837"/>
                  </a:lnTo>
                  <a:lnTo>
                    <a:pt x="1552" y="1178"/>
                  </a:lnTo>
                  <a:lnTo>
                    <a:pt x="1477" y="805"/>
                  </a:lnTo>
                  <a:lnTo>
                    <a:pt x="1375" y="302"/>
                  </a:lnTo>
                  <a:lnTo>
                    <a:pt x="1297" y="763"/>
                  </a:lnTo>
                  <a:lnTo>
                    <a:pt x="1290" y="806"/>
                  </a:lnTo>
                  <a:lnTo>
                    <a:pt x="1281" y="757"/>
                  </a:lnTo>
                  <a:lnTo>
                    <a:pt x="1144" y="82"/>
                  </a:lnTo>
                  <a:lnTo>
                    <a:pt x="1041" y="697"/>
                  </a:lnTo>
                  <a:lnTo>
                    <a:pt x="1012" y="870"/>
                  </a:lnTo>
                  <a:lnTo>
                    <a:pt x="973" y="681"/>
                  </a:lnTo>
                  <a:lnTo>
                    <a:pt x="883" y="231"/>
                  </a:lnTo>
                  <a:lnTo>
                    <a:pt x="813" y="642"/>
                  </a:lnTo>
                  <a:lnTo>
                    <a:pt x="812" y="642"/>
                  </a:lnTo>
                  <a:lnTo>
                    <a:pt x="761" y="949"/>
                  </a:lnTo>
                  <a:lnTo>
                    <a:pt x="694" y="610"/>
                  </a:lnTo>
                  <a:lnTo>
                    <a:pt x="639" y="346"/>
                  </a:lnTo>
                  <a:lnTo>
                    <a:pt x="600" y="587"/>
                  </a:lnTo>
                  <a:lnTo>
                    <a:pt x="513" y="1097"/>
                  </a:lnTo>
                  <a:cubicBezTo>
                    <a:pt x="500" y="1094"/>
                    <a:pt x="489" y="1088"/>
                    <a:pt x="478" y="1085"/>
                  </a:cubicBezTo>
                  <a:lnTo>
                    <a:pt x="366" y="528"/>
                  </a:lnTo>
                  <a:lnTo>
                    <a:pt x="353" y="465"/>
                  </a:lnTo>
                  <a:lnTo>
                    <a:pt x="344" y="522"/>
                  </a:lnTo>
                  <a:lnTo>
                    <a:pt x="266" y="983"/>
                  </a:lnTo>
                  <a:lnTo>
                    <a:pt x="163" y="475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25"/>
            <p:cNvSpPr/>
            <p:nvPr/>
          </p:nvSpPr>
          <p:spPr>
            <a:xfrm>
              <a:off x="-423343" y="5158778"/>
              <a:ext cx="6454483" cy="1066313"/>
            </a:xfrm>
            <a:custGeom>
              <a:avLst/>
              <a:gdLst/>
              <a:ahLst/>
              <a:cxnLst/>
              <a:rect l="l" t="t" r="r" b="b"/>
              <a:pathLst>
                <a:path w="42346" h="6996" extrusionOk="0">
                  <a:moveTo>
                    <a:pt x="38436" y="3584"/>
                  </a:moveTo>
                  <a:lnTo>
                    <a:pt x="38429" y="3628"/>
                  </a:lnTo>
                  <a:cubicBezTo>
                    <a:pt x="38378" y="3613"/>
                    <a:pt x="38328" y="3599"/>
                    <a:pt x="38278" y="3584"/>
                  </a:cubicBezTo>
                  <a:close/>
                  <a:moveTo>
                    <a:pt x="12897" y="0"/>
                  </a:moveTo>
                  <a:lnTo>
                    <a:pt x="12807" y="544"/>
                  </a:lnTo>
                  <a:lnTo>
                    <a:pt x="12712" y="56"/>
                  </a:lnTo>
                  <a:lnTo>
                    <a:pt x="12627" y="570"/>
                  </a:lnTo>
                  <a:lnTo>
                    <a:pt x="12526" y="56"/>
                  </a:lnTo>
                  <a:lnTo>
                    <a:pt x="12419" y="697"/>
                  </a:lnTo>
                  <a:cubicBezTo>
                    <a:pt x="12412" y="700"/>
                    <a:pt x="12407" y="700"/>
                    <a:pt x="12400" y="702"/>
                  </a:cubicBezTo>
                  <a:lnTo>
                    <a:pt x="12274" y="56"/>
                  </a:lnTo>
                  <a:lnTo>
                    <a:pt x="12204" y="477"/>
                  </a:lnTo>
                  <a:lnTo>
                    <a:pt x="12156" y="236"/>
                  </a:lnTo>
                  <a:lnTo>
                    <a:pt x="12073" y="731"/>
                  </a:lnTo>
                  <a:lnTo>
                    <a:pt x="11969" y="202"/>
                  </a:lnTo>
                  <a:lnTo>
                    <a:pt x="11858" y="875"/>
                  </a:lnTo>
                  <a:lnTo>
                    <a:pt x="11821" y="891"/>
                  </a:lnTo>
                  <a:lnTo>
                    <a:pt x="11710" y="323"/>
                  </a:lnTo>
                  <a:lnTo>
                    <a:pt x="11632" y="787"/>
                  </a:lnTo>
                  <a:lnTo>
                    <a:pt x="11523" y="233"/>
                  </a:lnTo>
                  <a:lnTo>
                    <a:pt x="11445" y="711"/>
                  </a:lnTo>
                  <a:lnTo>
                    <a:pt x="11384" y="391"/>
                  </a:lnTo>
                  <a:lnTo>
                    <a:pt x="11282" y="1001"/>
                  </a:lnTo>
                  <a:lnTo>
                    <a:pt x="11198" y="571"/>
                  </a:lnTo>
                  <a:lnTo>
                    <a:pt x="11124" y="1020"/>
                  </a:lnTo>
                  <a:lnTo>
                    <a:pt x="11013" y="451"/>
                  </a:lnTo>
                  <a:lnTo>
                    <a:pt x="10907" y="1079"/>
                  </a:lnTo>
                  <a:lnTo>
                    <a:pt x="10827" y="664"/>
                  </a:lnTo>
                  <a:lnTo>
                    <a:pt x="10749" y="1126"/>
                  </a:lnTo>
                  <a:lnTo>
                    <a:pt x="10640" y="570"/>
                  </a:lnTo>
                  <a:lnTo>
                    <a:pt x="10531" y="1223"/>
                  </a:lnTo>
                  <a:lnTo>
                    <a:pt x="10456" y="831"/>
                  </a:lnTo>
                  <a:lnTo>
                    <a:pt x="10363" y="1383"/>
                  </a:lnTo>
                  <a:lnTo>
                    <a:pt x="10238" y="744"/>
                  </a:lnTo>
                  <a:lnTo>
                    <a:pt x="10128" y="1406"/>
                  </a:lnTo>
                  <a:lnTo>
                    <a:pt x="10052" y="1021"/>
                  </a:lnTo>
                  <a:lnTo>
                    <a:pt x="9949" y="1638"/>
                  </a:lnTo>
                  <a:cubicBezTo>
                    <a:pt x="9942" y="1640"/>
                    <a:pt x="9934" y="1644"/>
                    <a:pt x="9927" y="1646"/>
                  </a:cubicBezTo>
                  <a:lnTo>
                    <a:pt x="9805" y="1021"/>
                  </a:lnTo>
                  <a:lnTo>
                    <a:pt x="9699" y="1660"/>
                  </a:lnTo>
                  <a:lnTo>
                    <a:pt x="9621" y="1255"/>
                  </a:lnTo>
                  <a:lnTo>
                    <a:pt x="9532" y="1789"/>
                  </a:lnTo>
                  <a:cubicBezTo>
                    <a:pt x="9522" y="1792"/>
                    <a:pt x="9512" y="1797"/>
                    <a:pt x="9500" y="1801"/>
                  </a:cubicBezTo>
                  <a:lnTo>
                    <a:pt x="9499" y="1789"/>
                  </a:lnTo>
                  <a:lnTo>
                    <a:pt x="9383" y="1194"/>
                  </a:lnTo>
                  <a:lnTo>
                    <a:pt x="9285" y="1789"/>
                  </a:lnTo>
                  <a:lnTo>
                    <a:pt x="9271" y="1881"/>
                  </a:lnTo>
                  <a:lnTo>
                    <a:pt x="9252" y="1789"/>
                  </a:lnTo>
                  <a:lnTo>
                    <a:pt x="9152" y="1283"/>
                  </a:lnTo>
                  <a:lnTo>
                    <a:pt x="9079" y="1718"/>
                  </a:lnTo>
                  <a:lnTo>
                    <a:pt x="8967" y="1139"/>
                  </a:lnTo>
                  <a:lnTo>
                    <a:pt x="8873" y="1707"/>
                  </a:lnTo>
                  <a:lnTo>
                    <a:pt x="8781" y="1241"/>
                  </a:lnTo>
                  <a:lnTo>
                    <a:pt x="8691" y="1787"/>
                  </a:lnTo>
                  <a:lnTo>
                    <a:pt x="8687" y="1813"/>
                  </a:lnTo>
                  <a:lnTo>
                    <a:pt x="8684" y="1787"/>
                  </a:lnTo>
                  <a:lnTo>
                    <a:pt x="8568" y="1191"/>
                  </a:lnTo>
                  <a:lnTo>
                    <a:pt x="8468" y="1787"/>
                  </a:lnTo>
                  <a:lnTo>
                    <a:pt x="8462" y="1819"/>
                  </a:lnTo>
                  <a:lnTo>
                    <a:pt x="8458" y="1787"/>
                  </a:lnTo>
                  <a:lnTo>
                    <a:pt x="8381" y="1402"/>
                  </a:lnTo>
                  <a:lnTo>
                    <a:pt x="8315" y="1787"/>
                  </a:lnTo>
                  <a:lnTo>
                    <a:pt x="8291" y="1949"/>
                  </a:lnTo>
                  <a:lnTo>
                    <a:pt x="8259" y="1787"/>
                  </a:lnTo>
                  <a:lnTo>
                    <a:pt x="8171" y="1342"/>
                  </a:lnTo>
                  <a:lnTo>
                    <a:pt x="8099" y="1787"/>
                  </a:lnTo>
                  <a:lnTo>
                    <a:pt x="8070" y="1956"/>
                  </a:lnTo>
                  <a:lnTo>
                    <a:pt x="8038" y="1787"/>
                  </a:lnTo>
                  <a:lnTo>
                    <a:pt x="7987" y="1531"/>
                  </a:lnTo>
                  <a:lnTo>
                    <a:pt x="7945" y="1787"/>
                  </a:lnTo>
                  <a:lnTo>
                    <a:pt x="7887" y="2138"/>
                  </a:lnTo>
                  <a:lnTo>
                    <a:pt x="7820" y="1787"/>
                  </a:lnTo>
                  <a:lnTo>
                    <a:pt x="7804" y="1704"/>
                  </a:lnTo>
                  <a:lnTo>
                    <a:pt x="7790" y="1787"/>
                  </a:lnTo>
                  <a:lnTo>
                    <a:pt x="7727" y="2157"/>
                  </a:lnTo>
                  <a:lnTo>
                    <a:pt x="7654" y="1787"/>
                  </a:lnTo>
                  <a:lnTo>
                    <a:pt x="7617" y="1593"/>
                  </a:lnTo>
                  <a:lnTo>
                    <a:pt x="7586" y="1787"/>
                  </a:lnTo>
                  <a:lnTo>
                    <a:pt x="7503" y="2279"/>
                  </a:lnTo>
                  <a:lnTo>
                    <a:pt x="7434" y="1914"/>
                  </a:lnTo>
                  <a:lnTo>
                    <a:pt x="7320" y="2591"/>
                  </a:lnTo>
                  <a:lnTo>
                    <a:pt x="7209" y="2012"/>
                  </a:lnTo>
                  <a:lnTo>
                    <a:pt x="7107" y="2622"/>
                  </a:lnTo>
                  <a:lnTo>
                    <a:pt x="7023" y="2192"/>
                  </a:lnTo>
                  <a:lnTo>
                    <a:pt x="6912" y="2857"/>
                  </a:lnTo>
                  <a:cubicBezTo>
                    <a:pt x="6911" y="2858"/>
                    <a:pt x="6907" y="2858"/>
                    <a:pt x="6905" y="2860"/>
                  </a:cubicBezTo>
                  <a:lnTo>
                    <a:pt x="6769" y="2163"/>
                  </a:lnTo>
                  <a:lnTo>
                    <a:pt x="6666" y="2787"/>
                  </a:lnTo>
                  <a:lnTo>
                    <a:pt x="6584" y="2370"/>
                  </a:lnTo>
                  <a:lnTo>
                    <a:pt x="6472" y="3033"/>
                  </a:lnTo>
                  <a:cubicBezTo>
                    <a:pt x="6470" y="3034"/>
                    <a:pt x="6464" y="3035"/>
                    <a:pt x="6458" y="3038"/>
                  </a:cubicBezTo>
                  <a:lnTo>
                    <a:pt x="6361" y="2527"/>
                  </a:lnTo>
                  <a:lnTo>
                    <a:pt x="6281" y="3005"/>
                  </a:lnTo>
                  <a:lnTo>
                    <a:pt x="6175" y="2460"/>
                  </a:lnTo>
                  <a:lnTo>
                    <a:pt x="6076" y="3062"/>
                  </a:lnTo>
                  <a:lnTo>
                    <a:pt x="5990" y="2622"/>
                  </a:lnTo>
                  <a:lnTo>
                    <a:pt x="5897" y="3170"/>
                  </a:lnTo>
                  <a:lnTo>
                    <a:pt x="5772" y="2527"/>
                  </a:lnTo>
                  <a:lnTo>
                    <a:pt x="5669" y="3150"/>
                  </a:lnTo>
                  <a:lnTo>
                    <a:pt x="5587" y="2733"/>
                  </a:lnTo>
                  <a:lnTo>
                    <a:pt x="5511" y="3185"/>
                  </a:lnTo>
                  <a:lnTo>
                    <a:pt x="5401" y="2620"/>
                  </a:lnTo>
                  <a:lnTo>
                    <a:pt x="5321" y="3099"/>
                  </a:lnTo>
                  <a:lnTo>
                    <a:pt x="5215" y="2559"/>
                  </a:lnTo>
                  <a:lnTo>
                    <a:pt x="5161" y="2880"/>
                  </a:lnTo>
                  <a:lnTo>
                    <a:pt x="5110" y="2622"/>
                  </a:lnTo>
                  <a:lnTo>
                    <a:pt x="5013" y="3200"/>
                  </a:lnTo>
                  <a:lnTo>
                    <a:pt x="4994" y="3322"/>
                  </a:lnTo>
                  <a:lnTo>
                    <a:pt x="4969" y="3200"/>
                  </a:lnTo>
                  <a:lnTo>
                    <a:pt x="4887" y="2771"/>
                  </a:lnTo>
                  <a:lnTo>
                    <a:pt x="4816" y="3200"/>
                  </a:lnTo>
                  <a:lnTo>
                    <a:pt x="4781" y="3406"/>
                  </a:lnTo>
                  <a:lnTo>
                    <a:pt x="4741" y="3200"/>
                  </a:lnTo>
                  <a:lnTo>
                    <a:pt x="4647" y="2706"/>
                  </a:lnTo>
                  <a:lnTo>
                    <a:pt x="4563" y="3200"/>
                  </a:lnTo>
                  <a:lnTo>
                    <a:pt x="4544" y="3319"/>
                  </a:lnTo>
                  <a:lnTo>
                    <a:pt x="4519" y="3200"/>
                  </a:lnTo>
                  <a:lnTo>
                    <a:pt x="4429" y="2733"/>
                  </a:lnTo>
                  <a:lnTo>
                    <a:pt x="4351" y="3200"/>
                  </a:lnTo>
                  <a:lnTo>
                    <a:pt x="4300" y="3500"/>
                  </a:lnTo>
                  <a:lnTo>
                    <a:pt x="4294" y="3500"/>
                  </a:lnTo>
                  <a:lnTo>
                    <a:pt x="4235" y="3200"/>
                  </a:lnTo>
                  <a:lnTo>
                    <a:pt x="4166" y="2845"/>
                  </a:lnTo>
                  <a:lnTo>
                    <a:pt x="4105" y="3200"/>
                  </a:lnTo>
                  <a:lnTo>
                    <a:pt x="4076" y="3377"/>
                  </a:lnTo>
                  <a:lnTo>
                    <a:pt x="4043" y="3200"/>
                  </a:lnTo>
                  <a:lnTo>
                    <a:pt x="3949" y="2706"/>
                  </a:lnTo>
                  <a:lnTo>
                    <a:pt x="3866" y="3200"/>
                  </a:lnTo>
                  <a:lnTo>
                    <a:pt x="3837" y="3367"/>
                  </a:lnTo>
                  <a:lnTo>
                    <a:pt x="3805" y="3200"/>
                  </a:lnTo>
                  <a:lnTo>
                    <a:pt x="3710" y="2706"/>
                  </a:lnTo>
                  <a:lnTo>
                    <a:pt x="3641" y="3123"/>
                  </a:lnTo>
                  <a:lnTo>
                    <a:pt x="3525" y="2527"/>
                  </a:lnTo>
                  <a:lnTo>
                    <a:pt x="3414" y="3200"/>
                  </a:lnTo>
                  <a:lnTo>
                    <a:pt x="3400" y="3288"/>
                  </a:lnTo>
                  <a:lnTo>
                    <a:pt x="3382" y="3200"/>
                  </a:lnTo>
                  <a:lnTo>
                    <a:pt x="3269" y="2622"/>
                  </a:lnTo>
                  <a:lnTo>
                    <a:pt x="3191" y="3085"/>
                  </a:lnTo>
                  <a:lnTo>
                    <a:pt x="3085" y="2527"/>
                  </a:lnTo>
                  <a:lnTo>
                    <a:pt x="2973" y="3200"/>
                  </a:lnTo>
                  <a:lnTo>
                    <a:pt x="2949" y="3340"/>
                  </a:lnTo>
                  <a:lnTo>
                    <a:pt x="2922" y="3200"/>
                  </a:lnTo>
                  <a:lnTo>
                    <a:pt x="2797" y="2561"/>
                  </a:lnTo>
                  <a:lnTo>
                    <a:pt x="2692" y="3200"/>
                  </a:lnTo>
                  <a:lnTo>
                    <a:pt x="2682" y="3259"/>
                  </a:lnTo>
                  <a:lnTo>
                    <a:pt x="2671" y="3200"/>
                  </a:lnTo>
                  <a:lnTo>
                    <a:pt x="2569" y="2677"/>
                  </a:lnTo>
                  <a:lnTo>
                    <a:pt x="2482" y="3200"/>
                  </a:lnTo>
                  <a:lnTo>
                    <a:pt x="2456" y="3353"/>
                  </a:lnTo>
                  <a:lnTo>
                    <a:pt x="2427" y="3200"/>
                  </a:lnTo>
                  <a:lnTo>
                    <a:pt x="2302" y="2561"/>
                  </a:lnTo>
                  <a:lnTo>
                    <a:pt x="2199" y="3181"/>
                  </a:lnTo>
                  <a:lnTo>
                    <a:pt x="2040" y="2372"/>
                  </a:lnTo>
                  <a:lnTo>
                    <a:pt x="1949" y="2918"/>
                  </a:lnTo>
                  <a:lnTo>
                    <a:pt x="1855" y="2433"/>
                  </a:lnTo>
                  <a:lnTo>
                    <a:pt x="1737" y="3147"/>
                  </a:lnTo>
                  <a:lnTo>
                    <a:pt x="1618" y="2532"/>
                  </a:lnTo>
                  <a:lnTo>
                    <a:pt x="1518" y="3140"/>
                  </a:lnTo>
                  <a:lnTo>
                    <a:pt x="1380" y="2433"/>
                  </a:lnTo>
                  <a:lnTo>
                    <a:pt x="1280" y="3040"/>
                  </a:lnTo>
                  <a:lnTo>
                    <a:pt x="1142" y="2334"/>
                  </a:lnTo>
                  <a:lnTo>
                    <a:pt x="1041" y="2932"/>
                  </a:lnTo>
                  <a:lnTo>
                    <a:pt x="911" y="2259"/>
                  </a:lnTo>
                  <a:lnTo>
                    <a:pt x="837" y="2706"/>
                  </a:lnTo>
                  <a:lnTo>
                    <a:pt x="771" y="2372"/>
                  </a:lnTo>
                  <a:lnTo>
                    <a:pt x="703" y="2789"/>
                  </a:lnTo>
                  <a:lnTo>
                    <a:pt x="587" y="2193"/>
                  </a:lnTo>
                  <a:lnTo>
                    <a:pt x="494" y="2755"/>
                  </a:lnTo>
                  <a:lnTo>
                    <a:pt x="401" y="2283"/>
                  </a:lnTo>
                  <a:lnTo>
                    <a:pt x="334" y="2687"/>
                  </a:lnTo>
                  <a:lnTo>
                    <a:pt x="217" y="2081"/>
                  </a:lnTo>
                  <a:lnTo>
                    <a:pt x="124" y="2639"/>
                  </a:lnTo>
                  <a:lnTo>
                    <a:pt x="31" y="2164"/>
                  </a:lnTo>
                  <a:lnTo>
                    <a:pt x="0" y="2350"/>
                  </a:lnTo>
                  <a:lnTo>
                    <a:pt x="0" y="6995"/>
                  </a:lnTo>
                  <a:lnTo>
                    <a:pt x="41477" y="6995"/>
                  </a:lnTo>
                  <a:lnTo>
                    <a:pt x="42345" y="6068"/>
                  </a:lnTo>
                  <a:cubicBezTo>
                    <a:pt x="42229" y="5872"/>
                    <a:pt x="42126" y="5693"/>
                    <a:pt x="42018" y="5532"/>
                  </a:cubicBezTo>
                  <a:cubicBezTo>
                    <a:pt x="41770" y="5153"/>
                    <a:pt x="41497" y="4861"/>
                    <a:pt x="41167" y="4626"/>
                  </a:cubicBezTo>
                  <a:cubicBezTo>
                    <a:pt x="41079" y="4563"/>
                    <a:pt x="40986" y="4505"/>
                    <a:pt x="40887" y="4450"/>
                  </a:cubicBezTo>
                  <a:cubicBezTo>
                    <a:pt x="40884" y="4448"/>
                    <a:pt x="40878" y="4444"/>
                    <a:pt x="40876" y="4443"/>
                  </a:cubicBezTo>
                  <a:cubicBezTo>
                    <a:pt x="40788" y="4393"/>
                    <a:pt x="40695" y="4348"/>
                    <a:pt x="40600" y="4306"/>
                  </a:cubicBezTo>
                  <a:cubicBezTo>
                    <a:pt x="40595" y="4305"/>
                    <a:pt x="40589" y="4303"/>
                    <a:pt x="40587" y="4299"/>
                  </a:cubicBezTo>
                  <a:cubicBezTo>
                    <a:pt x="40386" y="4210"/>
                    <a:pt x="40167" y="4132"/>
                    <a:pt x="39921" y="4064"/>
                  </a:cubicBezTo>
                  <a:cubicBezTo>
                    <a:pt x="39919" y="4062"/>
                    <a:pt x="39913" y="4059"/>
                    <a:pt x="39907" y="4059"/>
                  </a:cubicBezTo>
                  <a:cubicBezTo>
                    <a:pt x="39878" y="4052"/>
                    <a:pt x="39847" y="4043"/>
                    <a:pt x="39818" y="4035"/>
                  </a:cubicBezTo>
                  <a:lnTo>
                    <a:pt x="39795" y="3910"/>
                  </a:lnTo>
                  <a:lnTo>
                    <a:pt x="39657" y="3201"/>
                  </a:lnTo>
                  <a:lnTo>
                    <a:pt x="39621" y="3012"/>
                  </a:lnTo>
                  <a:lnTo>
                    <a:pt x="39612" y="3070"/>
                  </a:lnTo>
                  <a:lnTo>
                    <a:pt x="39590" y="3201"/>
                  </a:lnTo>
                  <a:lnTo>
                    <a:pt x="39579" y="3268"/>
                  </a:lnTo>
                  <a:lnTo>
                    <a:pt x="39535" y="3531"/>
                  </a:lnTo>
                  <a:lnTo>
                    <a:pt x="39470" y="3200"/>
                  </a:lnTo>
                  <a:lnTo>
                    <a:pt x="39416" y="2913"/>
                  </a:lnTo>
                  <a:lnTo>
                    <a:pt x="39368" y="3200"/>
                  </a:lnTo>
                  <a:lnTo>
                    <a:pt x="39345" y="3345"/>
                  </a:lnTo>
                  <a:lnTo>
                    <a:pt x="39322" y="3486"/>
                  </a:lnTo>
                  <a:lnTo>
                    <a:pt x="39272" y="3239"/>
                  </a:lnTo>
                  <a:lnTo>
                    <a:pt x="39265" y="3197"/>
                  </a:lnTo>
                  <a:lnTo>
                    <a:pt x="39208" y="2912"/>
                  </a:lnTo>
                  <a:lnTo>
                    <a:pt x="39179" y="3085"/>
                  </a:lnTo>
                  <a:lnTo>
                    <a:pt x="39161" y="3197"/>
                  </a:lnTo>
                  <a:lnTo>
                    <a:pt x="39127" y="3406"/>
                  </a:lnTo>
                  <a:lnTo>
                    <a:pt x="39086" y="3197"/>
                  </a:lnTo>
                  <a:lnTo>
                    <a:pt x="39004" y="2767"/>
                  </a:lnTo>
                  <a:lnTo>
                    <a:pt x="38931" y="3197"/>
                  </a:lnTo>
                  <a:lnTo>
                    <a:pt x="38927" y="3218"/>
                  </a:lnTo>
                  <a:lnTo>
                    <a:pt x="38924" y="3197"/>
                  </a:lnTo>
                  <a:lnTo>
                    <a:pt x="38840" y="2767"/>
                  </a:lnTo>
                  <a:lnTo>
                    <a:pt x="38770" y="3197"/>
                  </a:lnTo>
                  <a:lnTo>
                    <a:pt x="38735" y="3397"/>
                  </a:lnTo>
                  <a:lnTo>
                    <a:pt x="38694" y="3197"/>
                  </a:lnTo>
                  <a:lnTo>
                    <a:pt x="38590" y="2655"/>
                  </a:lnTo>
                  <a:lnTo>
                    <a:pt x="38561" y="2826"/>
                  </a:lnTo>
                  <a:lnTo>
                    <a:pt x="38498" y="3197"/>
                  </a:lnTo>
                  <a:lnTo>
                    <a:pt x="38459" y="3441"/>
                  </a:lnTo>
                  <a:lnTo>
                    <a:pt x="38411" y="3197"/>
                  </a:lnTo>
                  <a:lnTo>
                    <a:pt x="38265" y="2439"/>
                  </a:lnTo>
                  <a:lnTo>
                    <a:pt x="38160" y="3066"/>
                  </a:lnTo>
                  <a:lnTo>
                    <a:pt x="38057" y="2543"/>
                  </a:lnTo>
                  <a:lnTo>
                    <a:pt x="37981" y="2999"/>
                  </a:lnTo>
                  <a:lnTo>
                    <a:pt x="37948" y="3197"/>
                  </a:lnTo>
                  <a:lnTo>
                    <a:pt x="37919" y="3367"/>
                  </a:lnTo>
                  <a:lnTo>
                    <a:pt x="37912" y="3407"/>
                  </a:lnTo>
                  <a:lnTo>
                    <a:pt x="37900" y="3340"/>
                  </a:lnTo>
                  <a:lnTo>
                    <a:pt x="37872" y="3195"/>
                  </a:lnTo>
                  <a:lnTo>
                    <a:pt x="37794" y="2797"/>
                  </a:lnTo>
                  <a:lnTo>
                    <a:pt x="37711" y="2369"/>
                  </a:lnTo>
                  <a:lnTo>
                    <a:pt x="37655" y="2701"/>
                  </a:lnTo>
                  <a:lnTo>
                    <a:pt x="37604" y="3005"/>
                  </a:lnTo>
                  <a:lnTo>
                    <a:pt x="37573" y="3195"/>
                  </a:lnTo>
                  <a:lnTo>
                    <a:pt x="37549" y="3337"/>
                  </a:lnTo>
                  <a:lnTo>
                    <a:pt x="37522" y="3195"/>
                  </a:lnTo>
                  <a:lnTo>
                    <a:pt x="37451" y="2826"/>
                  </a:lnTo>
                  <a:lnTo>
                    <a:pt x="37389" y="2517"/>
                  </a:lnTo>
                  <a:lnTo>
                    <a:pt x="37374" y="2437"/>
                  </a:lnTo>
                  <a:lnTo>
                    <a:pt x="37366" y="2498"/>
                  </a:lnTo>
                  <a:lnTo>
                    <a:pt x="37334" y="2688"/>
                  </a:lnTo>
                  <a:lnTo>
                    <a:pt x="37249" y="3194"/>
                  </a:lnTo>
                  <a:lnTo>
                    <a:pt x="37239" y="3261"/>
                  </a:lnTo>
                  <a:lnTo>
                    <a:pt x="37226" y="3194"/>
                  </a:lnTo>
                  <a:lnTo>
                    <a:pt x="37088" y="2488"/>
                  </a:lnTo>
                  <a:lnTo>
                    <a:pt x="37046" y="2272"/>
                  </a:lnTo>
                  <a:lnTo>
                    <a:pt x="37032" y="2192"/>
                  </a:lnTo>
                  <a:lnTo>
                    <a:pt x="37023" y="2253"/>
                  </a:lnTo>
                  <a:lnTo>
                    <a:pt x="36995" y="2417"/>
                  </a:lnTo>
                  <a:lnTo>
                    <a:pt x="36888" y="3057"/>
                  </a:lnTo>
                  <a:lnTo>
                    <a:pt x="36735" y="2270"/>
                  </a:lnTo>
                  <a:lnTo>
                    <a:pt x="36625" y="2928"/>
                  </a:lnTo>
                  <a:lnTo>
                    <a:pt x="36445" y="2006"/>
                  </a:lnTo>
                  <a:lnTo>
                    <a:pt x="36438" y="1967"/>
                  </a:lnTo>
                  <a:lnTo>
                    <a:pt x="36433" y="1996"/>
                  </a:lnTo>
                  <a:lnTo>
                    <a:pt x="36278" y="2927"/>
                  </a:lnTo>
                  <a:lnTo>
                    <a:pt x="36102" y="2023"/>
                  </a:lnTo>
                  <a:lnTo>
                    <a:pt x="35999" y="2645"/>
                  </a:lnTo>
                  <a:lnTo>
                    <a:pt x="35834" y="1795"/>
                  </a:lnTo>
                  <a:lnTo>
                    <a:pt x="35688" y="2672"/>
                  </a:lnTo>
                  <a:lnTo>
                    <a:pt x="35519" y="1795"/>
                  </a:lnTo>
                  <a:lnTo>
                    <a:pt x="35414" y="2410"/>
                  </a:lnTo>
                  <a:lnTo>
                    <a:pt x="35293" y="1784"/>
                  </a:lnTo>
                  <a:lnTo>
                    <a:pt x="35276" y="1699"/>
                  </a:lnTo>
                  <a:lnTo>
                    <a:pt x="35261" y="1784"/>
                  </a:lnTo>
                  <a:lnTo>
                    <a:pt x="35174" y="2308"/>
                  </a:lnTo>
                  <a:lnTo>
                    <a:pt x="35073" y="1784"/>
                  </a:lnTo>
                  <a:lnTo>
                    <a:pt x="35070" y="1766"/>
                  </a:lnTo>
                  <a:lnTo>
                    <a:pt x="35068" y="1784"/>
                  </a:lnTo>
                  <a:lnTo>
                    <a:pt x="34988" y="2259"/>
                  </a:lnTo>
                  <a:lnTo>
                    <a:pt x="34896" y="1784"/>
                  </a:lnTo>
                  <a:lnTo>
                    <a:pt x="34865" y="1620"/>
                  </a:lnTo>
                  <a:lnTo>
                    <a:pt x="34837" y="1784"/>
                  </a:lnTo>
                  <a:lnTo>
                    <a:pt x="34760" y="2235"/>
                  </a:lnTo>
                  <a:lnTo>
                    <a:pt x="34673" y="1784"/>
                  </a:lnTo>
                  <a:lnTo>
                    <a:pt x="34657" y="1699"/>
                  </a:lnTo>
                  <a:lnTo>
                    <a:pt x="34643" y="1784"/>
                  </a:lnTo>
                  <a:lnTo>
                    <a:pt x="34592" y="2096"/>
                  </a:lnTo>
                  <a:lnTo>
                    <a:pt x="34532" y="1784"/>
                  </a:lnTo>
                  <a:lnTo>
                    <a:pt x="34496" y="1595"/>
                  </a:lnTo>
                  <a:lnTo>
                    <a:pt x="34466" y="1784"/>
                  </a:lnTo>
                  <a:lnTo>
                    <a:pt x="34409" y="2118"/>
                  </a:lnTo>
                  <a:lnTo>
                    <a:pt x="34344" y="1784"/>
                  </a:lnTo>
                  <a:lnTo>
                    <a:pt x="34289" y="1508"/>
                  </a:lnTo>
                  <a:lnTo>
                    <a:pt x="34244" y="1784"/>
                  </a:lnTo>
                  <a:lnTo>
                    <a:pt x="34129" y="2460"/>
                  </a:lnTo>
                  <a:lnTo>
                    <a:pt x="33998" y="1784"/>
                  </a:lnTo>
                  <a:lnTo>
                    <a:pt x="33982" y="1699"/>
                  </a:lnTo>
                  <a:lnTo>
                    <a:pt x="33968" y="1784"/>
                  </a:lnTo>
                  <a:lnTo>
                    <a:pt x="33838" y="2561"/>
                  </a:lnTo>
                  <a:lnTo>
                    <a:pt x="33689" y="1784"/>
                  </a:lnTo>
                  <a:lnTo>
                    <a:pt x="33684" y="1766"/>
                  </a:lnTo>
                  <a:lnTo>
                    <a:pt x="33682" y="1784"/>
                  </a:lnTo>
                  <a:lnTo>
                    <a:pt x="33541" y="2624"/>
                  </a:lnTo>
                  <a:lnTo>
                    <a:pt x="33401" y="1910"/>
                  </a:lnTo>
                  <a:lnTo>
                    <a:pt x="33265" y="2729"/>
                  </a:lnTo>
                  <a:lnTo>
                    <a:pt x="33082" y="1785"/>
                  </a:lnTo>
                  <a:lnTo>
                    <a:pt x="33079" y="1769"/>
                  </a:lnTo>
                  <a:lnTo>
                    <a:pt x="33076" y="1785"/>
                  </a:lnTo>
                  <a:lnTo>
                    <a:pt x="32915" y="2746"/>
                  </a:lnTo>
                  <a:lnTo>
                    <a:pt x="32732" y="1800"/>
                  </a:lnTo>
                  <a:lnTo>
                    <a:pt x="32621" y="2463"/>
                  </a:lnTo>
                  <a:lnTo>
                    <a:pt x="32527" y="1972"/>
                  </a:lnTo>
                  <a:lnTo>
                    <a:pt x="32412" y="2655"/>
                  </a:lnTo>
                  <a:lnTo>
                    <a:pt x="32267" y="1914"/>
                  </a:lnTo>
                  <a:lnTo>
                    <a:pt x="32122" y="2786"/>
                  </a:lnTo>
                  <a:lnTo>
                    <a:pt x="31985" y="2083"/>
                  </a:lnTo>
                  <a:lnTo>
                    <a:pt x="31818" y="3083"/>
                  </a:lnTo>
                  <a:lnTo>
                    <a:pt x="31663" y="2277"/>
                  </a:lnTo>
                  <a:lnTo>
                    <a:pt x="31541" y="2999"/>
                  </a:lnTo>
                  <a:lnTo>
                    <a:pt x="31380" y="2170"/>
                  </a:lnTo>
                  <a:lnTo>
                    <a:pt x="31238" y="3025"/>
                  </a:lnTo>
                  <a:lnTo>
                    <a:pt x="31105" y="2343"/>
                  </a:lnTo>
                  <a:lnTo>
                    <a:pt x="30982" y="3086"/>
                  </a:lnTo>
                  <a:lnTo>
                    <a:pt x="30837" y="2343"/>
                  </a:lnTo>
                  <a:lnTo>
                    <a:pt x="30705" y="3137"/>
                  </a:lnTo>
                  <a:lnTo>
                    <a:pt x="30577" y="2488"/>
                  </a:lnTo>
                  <a:lnTo>
                    <a:pt x="30459" y="3200"/>
                  </a:lnTo>
                  <a:lnTo>
                    <a:pt x="30430" y="3371"/>
                  </a:lnTo>
                  <a:lnTo>
                    <a:pt x="30395" y="3200"/>
                  </a:lnTo>
                  <a:lnTo>
                    <a:pt x="30298" y="2700"/>
                  </a:lnTo>
                  <a:lnTo>
                    <a:pt x="30214" y="3200"/>
                  </a:lnTo>
                  <a:lnTo>
                    <a:pt x="30183" y="3390"/>
                  </a:lnTo>
                  <a:lnTo>
                    <a:pt x="30147" y="3200"/>
                  </a:lnTo>
                  <a:lnTo>
                    <a:pt x="30031" y="2601"/>
                  </a:lnTo>
                  <a:lnTo>
                    <a:pt x="29931" y="3200"/>
                  </a:lnTo>
                  <a:lnTo>
                    <a:pt x="29894" y="3426"/>
                  </a:lnTo>
                  <a:lnTo>
                    <a:pt x="29851" y="3200"/>
                  </a:lnTo>
                  <a:lnTo>
                    <a:pt x="29753" y="2700"/>
                  </a:lnTo>
                  <a:lnTo>
                    <a:pt x="29669" y="3200"/>
                  </a:lnTo>
                  <a:lnTo>
                    <a:pt x="29652" y="3308"/>
                  </a:lnTo>
                  <a:lnTo>
                    <a:pt x="29631" y="3200"/>
                  </a:lnTo>
                  <a:lnTo>
                    <a:pt x="29504" y="2546"/>
                  </a:lnTo>
                  <a:lnTo>
                    <a:pt x="29419" y="3062"/>
                  </a:lnTo>
                  <a:lnTo>
                    <a:pt x="29299" y="2440"/>
                  </a:lnTo>
                  <a:lnTo>
                    <a:pt x="29189" y="3099"/>
                  </a:lnTo>
                  <a:lnTo>
                    <a:pt x="29093" y="2604"/>
                  </a:lnTo>
                  <a:lnTo>
                    <a:pt x="28993" y="3201"/>
                  </a:lnTo>
                  <a:lnTo>
                    <a:pt x="28942" y="3510"/>
                  </a:lnTo>
                  <a:lnTo>
                    <a:pt x="28882" y="3201"/>
                  </a:lnTo>
                  <a:lnTo>
                    <a:pt x="28776" y="2658"/>
                  </a:lnTo>
                  <a:lnTo>
                    <a:pt x="28686" y="3201"/>
                  </a:lnTo>
                  <a:lnTo>
                    <a:pt x="28637" y="3497"/>
                  </a:lnTo>
                  <a:lnTo>
                    <a:pt x="28632" y="3497"/>
                  </a:lnTo>
                  <a:lnTo>
                    <a:pt x="28574" y="3201"/>
                  </a:lnTo>
                  <a:lnTo>
                    <a:pt x="28470" y="2658"/>
                  </a:lnTo>
                  <a:lnTo>
                    <a:pt x="28378" y="3201"/>
                  </a:lnTo>
                  <a:lnTo>
                    <a:pt x="28338" y="3452"/>
                  </a:lnTo>
                  <a:cubicBezTo>
                    <a:pt x="28338" y="3452"/>
                    <a:pt x="28335" y="3452"/>
                    <a:pt x="28335" y="3449"/>
                  </a:cubicBezTo>
                  <a:lnTo>
                    <a:pt x="28287" y="3201"/>
                  </a:lnTo>
                  <a:lnTo>
                    <a:pt x="28197" y="2745"/>
                  </a:lnTo>
                  <a:lnTo>
                    <a:pt x="28130" y="3155"/>
                  </a:lnTo>
                  <a:lnTo>
                    <a:pt x="27992" y="2443"/>
                  </a:lnTo>
                  <a:lnTo>
                    <a:pt x="27896" y="3012"/>
                  </a:lnTo>
                  <a:lnTo>
                    <a:pt x="27786" y="2443"/>
                  </a:lnTo>
                  <a:lnTo>
                    <a:pt x="27665" y="3162"/>
                  </a:lnTo>
                  <a:lnTo>
                    <a:pt x="27507" y="2346"/>
                  </a:lnTo>
                  <a:lnTo>
                    <a:pt x="27411" y="2924"/>
                  </a:lnTo>
                  <a:lnTo>
                    <a:pt x="27248" y="2087"/>
                  </a:lnTo>
                  <a:lnTo>
                    <a:pt x="27112" y="2908"/>
                  </a:lnTo>
                  <a:lnTo>
                    <a:pt x="26961" y="2131"/>
                  </a:lnTo>
                  <a:lnTo>
                    <a:pt x="26868" y="2683"/>
                  </a:lnTo>
                  <a:lnTo>
                    <a:pt x="26711" y="1871"/>
                  </a:lnTo>
                  <a:lnTo>
                    <a:pt x="26592" y="2578"/>
                  </a:lnTo>
                  <a:lnTo>
                    <a:pt x="26443" y="1804"/>
                  </a:lnTo>
                  <a:lnTo>
                    <a:pt x="26337" y="2437"/>
                  </a:lnTo>
                  <a:lnTo>
                    <a:pt x="26235" y="1917"/>
                  </a:lnTo>
                  <a:lnTo>
                    <a:pt x="26130" y="2552"/>
                  </a:lnTo>
                  <a:lnTo>
                    <a:pt x="26030" y="2032"/>
                  </a:lnTo>
                  <a:lnTo>
                    <a:pt x="25902" y="2796"/>
                  </a:lnTo>
                  <a:cubicBezTo>
                    <a:pt x="25885" y="2794"/>
                    <a:pt x="25865" y="2794"/>
                    <a:pt x="25847" y="2793"/>
                  </a:cubicBezTo>
                  <a:lnTo>
                    <a:pt x="25732" y="2200"/>
                  </a:lnTo>
                  <a:lnTo>
                    <a:pt x="25648" y="2697"/>
                  </a:lnTo>
                  <a:lnTo>
                    <a:pt x="25525" y="2062"/>
                  </a:lnTo>
                  <a:lnTo>
                    <a:pt x="25406" y="2780"/>
                  </a:lnTo>
                  <a:lnTo>
                    <a:pt x="25398" y="2780"/>
                  </a:lnTo>
                  <a:lnTo>
                    <a:pt x="25285" y="2200"/>
                  </a:lnTo>
                  <a:lnTo>
                    <a:pt x="25188" y="2791"/>
                  </a:lnTo>
                  <a:lnTo>
                    <a:pt x="25182" y="2791"/>
                  </a:lnTo>
                  <a:lnTo>
                    <a:pt x="25041" y="2062"/>
                  </a:lnTo>
                  <a:lnTo>
                    <a:pt x="24918" y="2807"/>
                  </a:lnTo>
                  <a:cubicBezTo>
                    <a:pt x="24910" y="2807"/>
                    <a:pt x="24903" y="2809"/>
                    <a:pt x="24896" y="2809"/>
                  </a:cubicBezTo>
                  <a:lnTo>
                    <a:pt x="24777" y="2200"/>
                  </a:lnTo>
                  <a:lnTo>
                    <a:pt x="24674" y="2828"/>
                  </a:lnTo>
                  <a:lnTo>
                    <a:pt x="24671" y="2828"/>
                  </a:lnTo>
                  <a:lnTo>
                    <a:pt x="24526" y="2089"/>
                  </a:lnTo>
                  <a:lnTo>
                    <a:pt x="24421" y="2706"/>
                  </a:lnTo>
                  <a:lnTo>
                    <a:pt x="24318" y="2174"/>
                  </a:lnTo>
                  <a:lnTo>
                    <a:pt x="24213" y="2807"/>
                  </a:lnTo>
                  <a:lnTo>
                    <a:pt x="24073" y="2089"/>
                  </a:lnTo>
                  <a:lnTo>
                    <a:pt x="23952" y="2813"/>
                  </a:lnTo>
                  <a:lnTo>
                    <a:pt x="23839" y="2234"/>
                  </a:lnTo>
                  <a:lnTo>
                    <a:pt x="23750" y="2774"/>
                  </a:lnTo>
                  <a:lnTo>
                    <a:pt x="23634" y="2176"/>
                  </a:lnTo>
                  <a:lnTo>
                    <a:pt x="23503" y="2961"/>
                  </a:lnTo>
                  <a:lnTo>
                    <a:pt x="23502" y="2961"/>
                  </a:lnTo>
                  <a:lnTo>
                    <a:pt x="23368" y="2283"/>
                  </a:lnTo>
                  <a:lnTo>
                    <a:pt x="23271" y="2868"/>
                  </a:lnTo>
                  <a:lnTo>
                    <a:pt x="23148" y="2234"/>
                  </a:lnTo>
                  <a:lnTo>
                    <a:pt x="23042" y="2866"/>
                  </a:lnTo>
                  <a:lnTo>
                    <a:pt x="22943" y="2346"/>
                  </a:lnTo>
                  <a:lnTo>
                    <a:pt x="22835" y="2990"/>
                  </a:lnTo>
                  <a:lnTo>
                    <a:pt x="22696" y="2279"/>
                  </a:lnTo>
                  <a:lnTo>
                    <a:pt x="22562" y="3079"/>
                  </a:lnTo>
                  <a:lnTo>
                    <a:pt x="22439" y="2440"/>
                  </a:lnTo>
                  <a:lnTo>
                    <a:pt x="22327" y="3118"/>
                  </a:lnTo>
                  <a:lnTo>
                    <a:pt x="22182" y="2373"/>
                  </a:lnTo>
                  <a:lnTo>
                    <a:pt x="22045" y="3191"/>
                  </a:lnTo>
                  <a:cubicBezTo>
                    <a:pt x="22044" y="3191"/>
                    <a:pt x="22044" y="3192"/>
                    <a:pt x="22042" y="3192"/>
                  </a:cubicBezTo>
                  <a:lnTo>
                    <a:pt x="21906" y="2489"/>
                  </a:lnTo>
                  <a:lnTo>
                    <a:pt x="21846" y="2844"/>
                  </a:lnTo>
                  <a:lnTo>
                    <a:pt x="21768" y="2443"/>
                  </a:lnTo>
                  <a:lnTo>
                    <a:pt x="21640" y="3201"/>
                  </a:lnTo>
                  <a:lnTo>
                    <a:pt x="21632" y="3261"/>
                  </a:lnTo>
                  <a:lnTo>
                    <a:pt x="21618" y="3201"/>
                  </a:lnTo>
                  <a:lnTo>
                    <a:pt x="21492" y="2548"/>
                  </a:lnTo>
                  <a:lnTo>
                    <a:pt x="21383" y="3201"/>
                  </a:lnTo>
                  <a:lnTo>
                    <a:pt x="21369" y="3290"/>
                  </a:lnTo>
                  <a:lnTo>
                    <a:pt x="21350" y="3201"/>
                  </a:lnTo>
                  <a:lnTo>
                    <a:pt x="21239" y="2633"/>
                  </a:lnTo>
                  <a:lnTo>
                    <a:pt x="21152" y="3157"/>
                  </a:lnTo>
                  <a:lnTo>
                    <a:pt x="21033" y="2546"/>
                  </a:lnTo>
                  <a:lnTo>
                    <a:pt x="20924" y="3200"/>
                  </a:lnTo>
                  <a:lnTo>
                    <a:pt x="20900" y="3339"/>
                  </a:lnTo>
                  <a:lnTo>
                    <a:pt x="20873" y="3200"/>
                  </a:lnTo>
                  <a:lnTo>
                    <a:pt x="20765" y="2632"/>
                  </a:lnTo>
                  <a:lnTo>
                    <a:pt x="20670" y="3200"/>
                  </a:lnTo>
                  <a:lnTo>
                    <a:pt x="20638" y="3388"/>
                  </a:lnTo>
                  <a:lnTo>
                    <a:pt x="20602" y="3200"/>
                  </a:lnTo>
                  <a:lnTo>
                    <a:pt x="20513" y="2744"/>
                  </a:lnTo>
                  <a:lnTo>
                    <a:pt x="20438" y="3200"/>
                  </a:lnTo>
                  <a:lnTo>
                    <a:pt x="20396" y="3448"/>
                  </a:lnTo>
                  <a:lnTo>
                    <a:pt x="20346" y="3200"/>
                  </a:lnTo>
                  <a:lnTo>
                    <a:pt x="20280" y="2850"/>
                  </a:lnTo>
                  <a:lnTo>
                    <a:pt x="20221" y="3200"/>
                  </a:lnTo>
                  <a:lnTo>
                    <a:pt x="20185" y="3423"/>
                  </a:lnTo>
                  <a:lnTo>
                    <a:pt x="20142" y="3200"/>
                  </a:lnTo>
                  <a:lnTo>
                    <a:pt x="20053" y="2744"/>
                  </a:lnTo>
                  <a:lnTo>
                    <a:pt x="19976" y="3200"/>
                  </a:lnTo>
                  <a:lnTo>
                    <a:pt x="19947" y="3372"/>
                  </a:lnTo>
                  <a:lnTo>
                    <a:pt x="19912" y="3200"/>
                  </a:lnTo>
                  <a:lnTo>
                    <a:pt x="19845" y="2850"/>
                  </a:lnTo>
                  <a:lnTo>
                    <a:pt x="19787" y="3200"/>
                  </a:lnTo>
                  <a:lnTo>
                    <a:pt x="19760" y="3362"/>
                  </a:lnTo>
                  <a:lnTo>
                    <a:pt x="19729" y="3200"/>
                  </a:lnTo>
                  <a:lnTo>
                    <a:pt x="19619" y="2632"/>
                  </a:lnTo>
                  <a:lnTo>
                    <a:pt x="19524" y="3200"/>
                  </a:lnTo>
                  <a:lnTo>
                    <a:pt x="19520" y="3216"/>
                  </a:lnTo>
                  <a:lnTo>
                    <a:pt x="19517" y="3200"/>
                  </a:lnTo>
                  <a:lnTo>
                    <a:pt x="19411" y="2656"/>
                  </a:lnTo>
                  <a:lnTo>
                    <a:pt x="19324" y="3186"/>
                  </a:lnTo>
                  <a:lnTo>
                    <a:pt x="19206" y="2581"/>
                  </a:lnTo>
                  <a:lnTo>
                    <a:pt x="19113" y="3134"/>
                  </a:lnTo>
                  <a:lnTo>
                    <a:pt x="19000" y="2548"/>
                  </a:lnTo>
                  <a:lnTo>
                    <a:pt x="18929" y="2976"/>
                  </a:lnTo>
                  <a:lnTo>
                    <a:pt x="18793" y="2280"/>
                  </a:lnTo>
                  <a:lnTo>
                    <a:pt x="18682" y="2945"/>
                  </a:lnTo>
                  <a:lnTo>
                    <a:pt x="18553" y="2280"/>
                  </a:lnTo>
                  <a:lnTo>
                    <a:pt x="18467" y="2794"/>
                  </a:lnTo>
                  <a:lnTo>
                    <a:pt x="18347" y="2174"/>
                  </a:lnTo>
                  <a:lnTo>
                    <a:pt x="18241" y="2810"/>
                  </a:lnTo>
                  <a:lnTo>
                    <a:pt x="18096" y="2062"/>
                  </a:lnTo>
                  <a:lnTo>
                    <a:pt x="18013" y="2568"/>
                  </a:lnTo>
                  <a:lnTo>
                    <a:pt x="17936" y="2174"/>
                  </a:lnTo>
                  <a:lnTo>
                    <a:pt x="17857" y="2636"/>
                  </a:lnTo>
                  <a:lnTo>
                    <a:pt x="17775" y="2200"/>
                  </a:lnTo>
                  <a:lnTo>
                    <a:pt x="17716" y="2546"/>
                  </a:lnTo>
                  <a:lnTo>
                    <a:pt x="17613" y="2009"/>
                  </a:lnTo>
                  <a:lnTo>
                    <a:pt x="17536" y="2457"/>
                  </a:lnTo>
                  <a:lnTo>
                    <a:pt x="17433" y="1920"/>
                  </a:lnTo>
                  <a:lnTo>
                    <a:pt x="17345" y="2453"/>
                  </a:lnTo>
                  <a:lnTo>
                    <a:pt x="17215" y="1792"/>
                  </a:lnTo>
                  <a:lnTo>
                    <a:pt x="17200" y="1710"/>
                  </a:lnTo>
                  <a:lnTo>
                    <a:pt x="17185" y="1792"/>
                  </a:lnTo>
                  <a:lnTo>
                    <a:pt x="17079" y="2433"/>
                  </a:lnTo>
                  <a:lnTo>
                    <a:pt x="16954" y="1792"/>
                  </a:lnTo>
                  <a:lnTo>
                    <a:pt x="16947" y="1758"/>
                  </a:lnTo>
                  <a:lnTo>
                    <a:pt x="16941" y="1792"/>
                  </a:lnTo>
                  <a:lnTo>
                    <a:pt x="16870" y="2211"/>
                  </a:lnTo>
                  <a:lnTo>
                    <a:pt x="16789" y="1792"/>
                  </a:lnTo>
                  <a:lnTo>
                    <a:pt x="16738" y="1537"/>
                  </a:lnTo>
                  <a:lnTo>
                    <a:pt x="16696" y="1792"/>
                  </a:lnTo>
                  <a:lnTo>
                    <a:pt x="16643" y="2109"/>
                  </a:lnTo>
                  <a:lnTo>
                    <a:pt x="16582" y="1792"/>
                  </a:lnTo>
                  <a:lnTo>
                    <a:pt x="16533" y="1537"/>
                  </a:lnTo>
                  <a:lnTo>
                    <a:pt x="16491" y="1792"/>
                  </a:lnTo>
                  <a:lnTo>
                    <a:pt x="16469" y="1923"/>
                  </a:lnTo>
                  <a:lnTo>
                    <a:pt x="16444" y="1792"/>
                  </a:lnTo>
                  <a:lnTo>
                    <a:pt x="16357" y="1349"/>
                  </a:lnTo>
                  <a:lnTo>
                    <a:pt x="16282" y="1792"/>
                  </a:lnTo>
                  <a:lnTo>
                    <a:pt x="16260" y="1920"/>
                  </a:lnTo>
                  <a:lnTo>
                    <a:pt x="16235" y="1792"/>
                  </a:lnTo>
                  <a:lnTo>
                    <a:pt x="16150" y="1349"/>
                  </a:lnTo>
                  <a:lnTo>
                    <a:pt x="16077" y="1792"/>
                  </a:lnTo>
                  <a:lnTo>
                    <a:pt x="16067" y="1855"/>
                  </a:lnTo>
                  <a:lnTo>
                    <a:pt x="16054" y="1792"/>
                  </a:lnTo>
                  <a:lnTo>
                    <a:pt x="15943" y="1228"/>
                  </a:lnTo>
                  <a:lnTo>
                    <a:pt x="15849" y="1792"/>
                  </a:lnTo>
                  <a:lnTo>
                    <a:pt x="15846" y="1800"/>
                  </a:lnTo>
                  <a:lnTo>
                    <a:pt x="15845" y="1792"/>
                  </a:lnTo>
                  <a:lnTo>
                    <a:pt x="15736" y="1228"/>
                  </a:lnTo>
                  <a:lnTo>
                    <a:pt x="15670" y="1615"/>
                  </a:lnTo>
                  <a:lnTo>
                    <a:pt x="15567" y="1085"/>
                  </a:lnTo>
                  <a:lnTo>
                    <a:pt x="15473" y="1656"/>
                  </a:lnTo>
                  <a:lnTo>
                    <a:pt x="15363" y="1085"/>
                  </a:lnTo>
                  <a:lnTo>
                    <a:pt x="15278" y="1593"/>
                  </a:lnTo>
                  <a:lnTo>
                    <a:pt x="15156" y="966"/>
                  </a:lnTo>
                  <a:lnTo>
                    <a:pt x="15055" y="1576"/>
                  </a:lnTo>
                  <a:lnTo>
                    <a:pt x="14909" y="835"/>
                  </a:lnTo>
                  <a:lnTo>
                    <a:pt x="14805" y="1473"/>
                  </a:lnTo>
                  <a:cubicBezTo>
                    <a:pt x="14803" y="1473"/>
                    <a:pt x="14801" y="1471"/>
                    <a:pt x="14799" y="1471"/>
                  </a:cubicBezTo>
                  <a:lnTo>
                    <a:pt x="14666" y="780"/>
                  </a:lnTo>
                  <a:lnTo>
                    <a:pt x="14571" y="1344"/>
                  </a:lnTo>
                  <a:lnTo>
                    <a:pt x="14438" y="658"/>
                  </a:lnTo>
                  <a:lnTo>
                    <a:pt x="14362" y="1123"/>
                  </a:lnTo>
                  <a:lnTo>
                    <a:pt x="14253" y="570"/>
                  </a:lnTo>
                  <a:lnTo>
                    <a:pt x="14165" y="1107"/>
                  </a:lnTo>
                  <a:lnTo>
                    <a:pt x="14050" y="513"/>
                  </a:lnTo>
                  <a:lnTo>
                    <a:pt x="13964" y="1024"/>
                  </a:lnTo>
                  <a:lnTo>
                    <a:pt x="13842" y="393"/>
                  </a:lnTo>
                  <a:lnTo>
                    <a:pt x="13745" y="981"/>
                  </a:lnTo>
                  <a:lnTo>
                    <a:pt x="13605" y="266"/>
                  </a:lnTo>
                  <a:lnTo>
                    <a:pt x="13520" y="780"/>
                  </a:lnTo>
                  <a:lnTo>
                    <a:pt x="13420" y="266"/>
                  </a:lnTo>
                  <a:lnTo>
                    <a:pt x="13359" y="632"/>
                  </a:lnTo>
                  <a:lnTo>
                    <a:pt x="13266" y="153"/>
                  </a:lnTo>
                  <a:lnTo>
                    <a:pt x="13177" y="695"/>
                  </a:lnTo>
                  <a:lnTo>
                    <a:pt x="13083" y="204"/>
                  </a:lnTo>
                  <a:lnTo>
                    <a:pt x="13014" y="607"/>
                  </a:lnTo>
                  <a:lnTo>
                    <a:pt x="1289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25"/>
            <p:cNvSpPr/>
            <p:nvPr/>
          </p:nvSpPr>
          <p:spPr>
            <a:xfrm>
              <a:off x="-980440" y="2708145"/>
              <a:ext cx="5560830" cy="4867300"/>
            </a:xfrm>
            <a:custGeom>
              <a:avLst/>
              <a:gdLst/>
              <a:ahLst/>
              <a:cxnLst/>
              <a:rect l="l" t="t" r="r" b="b"/>
              <a:pathLst>
                <a:path w="36483" h="31934" extrusionOk="0">
                  <a:moveTo>
                    <a:pt x="6209" y="252"/>
                  </a:moveTo>
                  <a:lnTo>
                    <a:pt x="6212" y="332"/>
                  </a:lnTo>
                  <a:cubicBezTo>
                    <a:pt x="6212" y="304"/>
                    <a:pt x="6211" y="277"/>
                    <a:pt x="6209" y="252"/>
                  </a:cubicBezTo>
                  <a:close/>
                  <a:moveTo>
                    <a:pt x="6305" y="1472"/>
                  </a:moveTo>
                  <a:lnTo>
                    <a:pt x="6305" y="1713"/>
                  </a:lnTo>
                  <a:cubicBezTo>
                    <a:pt x="6305" y="1714"/>
                    <a:pt x="6305" y="1721"/>
                    <a:pt x="6304" y="1734"/>
                  </a:cubicBezTo>
                  <a:lnTo>
                    <a:pt x="6304" y="1734"/>
                  </a:lnTo>
                  <a:cubicBezTo>
                    <a:pt x="6291" y="1705"/>
                    <a:pt x="6279" y="1676"/>
                    <a:pt x="6269" y="1646"/>
                  </a:cubicBezTo>
                  <a:lnTo>
                    <a:pt x="6269" y="1646"/>
                  </a:lnTo>
                  <a:cubicBezTo>
                    <a:pt x="6264" y="1663"/>
                    <a:pt x="6259" y="1679"/>
                    <a:pt x="6254" y="1695"/>
                  </a:cubicBezTo>
                  <a:lnTo>
                    <a:pt x="6254" y="1695"/>
                  </a:lnTo>
                  <a:lnTo>
                    <a:pt x="6252" y="1593"/>
                  </a:lnTo>
                  <a:lnTo>
                    <a:pt x="6252" y="1593"/>
                  </a:lnTo>
                  <a:cubicBezTo>
                    <a:pt x="6257" y="1611"/>
                    <a:pt x="6263" y="1629"/>
                    <a:pt x="6269" y="1646"/>
                  </a:cubicBezTo>
                  <a:lnTo>
                    <a:pt x="6269" y="1646"/>
                  </a:lnTo>
                  <a:cubicBezTo>
                    <a:pt x="6284" y="1592"/>
                    <a:pt x="6297" y="1535"/>
                    <a:pt x="6305" y="1472"/>
                  </a:cubicBezTo>
                  <a:close/>
                  <a:moveTo>
                    <a:pt x="6103" y="2641"/>
                  </a:moveTo>
                  <a:cubicBezTo>
                    <a:pt x="6103" y="2644"/>
                    <a:pt x="6106" y="2650"/>
                    <a:pt x="6106" y="2653"/>
                  </a:cubicBezTo>
                  <a:cubicBezTo>
                    <a:pt x="6099" y="2657"/>
                    <a:pt x="6092" y="2663"/>
                    <a:pt x="6086" y="2667"/>
                  </a:cubicBezTo>
                  <a:cubicBezTo>
                    <a:pt x="6092" y="2658"/>
                    <a:pt x="6099" y="2650"/>
                    <a:pt x="6103" y="2641"/>
                  </a:cubicBezTo>
                  <a:close/>
                  <a:moveTo>
                    <a:pt x="6305" y="2870"/>
                  </a:moveTo>
                  <a:lnTo>
                    <a:pt x="6305" y="2921"/>
                  </a:lnTo>
                  <a:lnTo>
                    <a:pt x="6300" y="2921"/>
                  </a:lnTo>
                  <a:cubicBezTo>
                    <a:pt x="6289" y="2946"/>
                    <a:pt x="6275" y="2968"/>
                    <a:pt x="6263" y="2991"/>
                  </a:cubicBezTo>
                  <a:cubicBezTo>
                    <a:pt x="6275" y="2931"/>
                    <a:pt x="6286" y="2910"/>
                    <a:pt x="6305" y="2870"/>
                  </a:cubicBezTo>
                  <a:close/>
                  <a:moveTo>
                    <a:pt x="3315" y="3190"/>
                  </a:moveTo>
                  <a:lnTo>
                    <a:pt x="3320" y="3263"/>
                  </a:lnTo>
                  <a:cubicBezTo>
                    <a:pt x="3320" y="3238"/>
                    <a:pt x="3318" y="3215"/>
                    <a:pt x="3315" y="3190"/>
                  </a:cubicBezTo>
                  <a:close/>
                  <a:moveTo>
                    <a:pt x="6432" y="4137"/>
                  </a:moveTo>
                  <a:cubicBezTo>
                    <a:pt x="6442" y="4173"/>
                    <a:pt x="6452" y="4206"/>
                    <a:pt x="6465" y="4241"/>
                  </a:cubicBezTo>
                  <a:lnTo>
                    <a:pt x="6432" y="4160"/>
                  </a:lnTo>
                  <a:lnTo>
                    <a:pt x="6432" y="4137"/>
                  </a:lnTo>
                  <a:close/>
                  <a:moveTo>
                    <a:pt x="6305" y="4256"/>
                  </a:moveTo>
                  <a:lnTo>
                    <a:pt x="6304" y="4287"/>
                  </a:lnTo>
                  <a:lnTo>
                    <a:pt x="6304" y="4287"/>
                  </a:lnTo>
                  <a:cubicBezTo>
                    <a:pt x="6305" y="4277"/>
                    <a:pt x="6305" y="4267"/>
                    <a:pt x="6305" y="4257"/>
                  </a:cubicBezTo>
                  <a:lnTo>
                    <a:pt x="6305" y="4289"/>
                  </a:lnTo>
                  <a:cubicBezTo>
                    <a:pt x="6305" y="4298"/>
                    <a:pt x="6304" y="4305"/>
                    <a:pt x="6302" y="4312"/>
                  </a:cubicBezTo>
                  <a:lnTo>
                    <a:pt x="6304" y="4287"/>
                  </a:lnTo>
                  <a:lnTo>
                    <a:pt x="6304" y="4287"/>
                  </a:lnTo>
                  <a:cubicBezTo>
                    <a:pt x="6303" y="4298"/>
                    <a:pt x="6301" y="4309"/>
                    <a:pt x="6300" y="4320"/>
                  </a:cubicBezTo>
                  <a:cubicBezTo>
                    <a:pt x="6268" y="4485"/>
                    <a:pt x="6227" y="4641"/>
                    <a:pt x="6182" y="4792"/>
                  </a:cubicBezTo>
                  <a:cubicBezTo>
                    <a:pt x="6160" y="4844"/>
                    <a:pt x="6134" y="4895"/>
                    <a:pt x="6108" y="4946"/>
                  </a:cubicBezTo>
                  <a:lnTo>
                    <a:pt x="6076" y="4959"/>
                  </a:lnTo>
                  <a:cubicBezTo>
                    <a:pt x="6176" y="4729"/>
                    <a:pt x="6256" y="4497"/>
                    <a:pt x="6305" y="4256"/>
                  </a:cubicBezTo>
                  <a:close/>
                  <a:moveTo>
                    <a:pt x="6487" y="4304"/>
                  </a:moveTo>
                  <a:cubicBezTo>
                    <a:pt x="6530" y="4416"/>
                    <a:pt x="6586" y="4524"/>
                    <a:pt x="6647" y="4623"/>
                  </a:cubicBezTo>
                  <a:cubicBezTo>
                    <a:pt x="6706" y="4718"/>
                    <a:pt x="6763" y="4773"/>
                    <a:pt x="6795" y="4885"/>
                  </a:cubicBezTo>
                  <a:cubicBezTo>
                    <a:pt x="6805" y="4917"/>
                    <a:pt x="6812" y="4950"/>
                    <a:pt x="6819" y="4982"/>
                  </a:cubicBezTo>
                  <a:cubicBezTo>
                    <a:pt x="6710" y="4816"/>
                    <a:pt x="6613" y="4645"/>
                    <a:pt x="6543" y="4459"/>
                  </a:cubicBezTo>
                  <a:cubicBezTo>
                    <a:pt x="6523" y="4408"/>
                    <a:pt x="6504" y="4356"/>
                    <a:pt x="6487" y="4304"/>
                  </a:cubicBezTo>
                  <a:close/>
                  <a:moveTo>
                    <a:pt x="5968" y="4995"/>
                  </a:moveTo>
                  <a:lnTo>
                    <a:pt x="5968" y="4995"/>
                  </a:lnTo>
                  <a:cubicBezTo>
                    <a:pt x="5967" y="4996"/>
                    <a:pt x="5967" y="4998"/>
                    <a:pt x="5966" y="5001"/>
                  </a:cubicBezTo>
                  <a:lnTo>
                    <a:pt x="5958" y="5002"/>
                  </a:lnTo>
                  <a:cubicBezTo>
                    <a:pt x="5962" y="5001"/>
                    <a:pt x="5965" y="4997"/>
                    <a:pt x="5968" y="4995"/>
                  </a:cubicBezTo>
                  <a:close/>
                  <a:moveTo>
                    <a:pt x="7007" y="4975"/>
                  </a:moveTo>
                  <a:cubicBezTo>
                    <a:pt x="7072" y="5104"/>
                    <a:pt x="7097" y="5252"/>
                    <a:pt x="7137" y="5393"/>
                  </a:cubicBezTo>
                  <a:cubicBezTo>
                    <a:pt x="7079" y="5325"/>
                    <a:pt x="7021" y="5256"/>
                    <a:pt x="6966" y="5185"/>
                  </a:cubicBezTo>
                  <a:cubicBezTo>
                    <a:pt x="6970" y="5172"/>
                    <a:pt x="6972" y="5161"/>
                    <a:pt x="6973" y="5147"/>
                  </a:cubicBezTo>
                  <a:cubicBezTo>
                    <a:pt x="6976" y="5088"/>
                    <a:pt x="6970" y="5023"/>
                    <a:pt x="7007" y="4975"/>
                  </a:cubicBezTo>
                  <a:close/>
                  <a:moveTo>
                    <a:pt x="3237" y="5393"/>
                  </a:moveTo>
                  <a:cubicBezTo>
                    <a:pt x="3237" y="5396"/>
                    <a:pt x="3240" y="5400"/>
                    <a:pt x="3240" y="5404"/>
                  </a:cubicBezTo>
                  <a:cubicBezTo>
                    <a:pt x="3233" y="5410"/>
                    <a:pt x="3225" y="5416"/>
                    <a:pt x="3217" y="5422"/>
                  </a:cubicBezTo>
                  <a:cubicBezTo>
                    <a:pt x="3222" y="5412"/>
                    <a:pt x="3231" y="5403"/>
                    <a:pt x="3237" y="5393"/>
                  </a:cubicBezTo>
                  <a:close/>
                  <a:moveTo>
                    <a:pt x="6182" y="5388"/>
                  </a:moveTo>
                  <a:cubicBezTo>
                    <a:pt x="6188" y="5393"/>
                    <a:pt x="6191" y="5400"/>
                    <a:pt x="6195" y="5403"/>
                  </a:cubicBezTo>
                  <a:cubicBezTo>
                    <a:pt x="6186" y="5436"/>
                    <a:pt x="6175" y="5465"/>
                    <a:pt x="6162" y="5495"/>
                  </a:cubicBezTo>
                  <a:cubicBezTo>
                    <a:pt x="6162" y="5458"/>
                    <a:pt x="6169" y="5423"/>
                    <a:pt x="6182" y="5388"/>
                  </a:cubicBezTo>
                  <a:close/>
                  <a:moveTo>
                    <a:pt x="3424" y="5605"/>
                  </a:moveTo>
                  <a:lnTo>
                    <a:pt x="3424" y="5651"/>
                  </a:lnTo>
                  <a:lnTo>
                    <a:pt x="3418" y="5651"/>
                  </a:lnTo>
                  <a:cubicBezTo>
                    <a:pt x="3408" y="5673"/>
                    <a:pt x="3395" y="5693"/>
                    <a:pt x="3385" y="5715"/>
                  </a:cubicBezTo>
                  <a:cubicBezTo>
                    <a:pt x="3395" y="5659"/>
                    <a:pt x="3407" y="5641"/>
                    <a:pt x="3424" y="5605"/>
                  </a:cubicBezTo>
                  <a:close/>
                  <a:moveTo>
                    <a:pt x="6472" y="5499"/>
                  </a:moveTo>
                  <a:cubicBezTo>
                    <a:pt x="6488" y="5548"/>
                    <a:pt x="6507" y="5593"/>
                    <a:pt x="6522" y="5637"/>
                  </a:cubicBezTo>
                  <a:cubicBezTo>
                    <a:pt x="6535" y="5673"/>
                    <a:pt x="6549" y="5708"/>
                    <a:pt x="6564" y="5743"/>
                  </a:cubicBezTo>
                  <a:cubicBezTo>
                    <a:pt x="6530" y="5670"/>
                    <a:pt x="6501" y="5593"/>
                    <a:pt x="6472" y="5512"/>
                  </a:cubicBezTo>
                  <a:lnTo>
                    <a:pt x="6472" y="5499"/>
                  </a:lnTo>
                  <a:close/>
                  <a:moveTo>
                    <a:pt x="6005" y="6122"/>
                  </a:moveTo>
                  <a:cubicBezTo>
                    <a:pt x="5958" y="6152"/>
                    <a:pt x="5913" y="6181"/>
                    <a:pt x="5867" y="6209"/>
                  </a:cubicBezTo>
                  <a:cubicBezTo>
                    <a:pt x="5871" y="6196"/>
                    <a:pt x="5876" y="6181"/>
                    <a:pt x="5877" y="6167"/>
                  </a:cubicBezTo>
                  <a:cubicBezTo>
                    <a:pt x="5884" y="6165"/>
                    <a:pt x="5893" y="6164"/>
                    <a:pt x="5900" y="6162"/>
                  </a:cubicBezTo>
                  <a:cubicBezTo>
                    <a:pt x="5902" y="6165"/>
                    <a:pt x="5905" y="6166"/>
                    <a:pt x="5908" y="6166"/>
                  </a:cubicBezTo>
                  <a:cubicBezTo>
                    <a:pt x="5916" y="6166"/>
                    <a:pt x="5924" y="6160"/>
                    <a:pt x="5929" y="6151"/>
                  </a:cubicBezTo>
                  <a:cubicBezTo>
                    <a:pt x="5955" y="6142"/>
                    <a:pt x="5980" y="6133"/>
                    <a:pt x="6005" y="6122"/>
                  </a:cubicBezTo>
                  <a:close/>
                  <a:moveTo>
                    <a:pt x="5825" y="6181"/>
                  </a:moveTo>
                  <a:lnTo>
                    <a:pt x="5825" y="6235"/>
                  </a:lnTo>
                  <a:cubicBezTo>
                    <a:pt x="5738" y="6283"/>
                    <a:pt x="5649" y="6325"/>
                    <a:pt x="5556" y="6363"/>
                  </a:cubicBezTo>
                  <a:cubicBezTo>
                    <a:pt x="5566" y="6351"/>
                    <a:pt x="5576" y="6338"/>
                    <a:pt x="5587" y="6325"/>
                  </a:cubicBezTo>
                  <a:lnTo>
                    <a:pt x="5679" y="6200"/>
                  </a:lnTo>
                  <a:cubicBezTo>
                    <a:pt x="5729" y="6199"/>
                    <a:pt x="5777" y="6193"/>
                    <a:pt x="5825" y="6181"/>
                  </a:cubicBezTo>
                  <a:close/>
                  <a:moveTo>
                    <a:pt x="5970" y="6405"/>
                  </a:moveTo>
                  <a:lnTo>
                    <a:pt x="5970" y="6405"/>
                  </a:lnTo>
                  <a:cubicBezTo>
                    <a:pt x="5883" y="6547"/>
                    <a:pt x="5783" y="6681"/>
                    <a:pt x="5672" y="6809"/>
                  </a:cubicBezTo>
                  <a:cubicBezTo>
                    <a:pt x="5682" y="6788"/>
                    <a:pt x="5690" y="6762"/>
                    <a:pt x="5697" y="6743"/>
                  </a:cubicBezTo>
                  <a:cubicBezTo>
                    <a:pt x="5738" y="6617"/>
                    <a:pt x="5867" y="6501"/>
                    <a:pt x="5970" y="6405"/>
                  </a:cubicBezTo>
                  <a:close/>
                  <a:moveTo>
                    <a:pt x="9644" y="6784"/>
                  </a:moveTo>
                  <a:lnTo>
                    <a:pt x="9647" y="6857"/>
                  </a:lnTo>
                  <a:cubicBezTo>
                    <a:pt x="9647" y="6832"/>
                    <a:pt x="9645" y="6809"/>
                    <a:pt x="9644" y="6784"/>
                  </a:cubicBezTo>
                  <a:close/>
                  <a:moveTo>
                    <a:pt x="3540" y="6768"/>
                  </a:moveTo>
                  <a:cubicBezTo>
                    <a:pt x="3551" y="6801"/>
                    <a:pt x="3561" y="6832"/>
                    <a:pt x="3572" y="6864"/>
                  </a:cubicBezTo>
                  <a:cubicBezTo>
                    <a:pt x="3561" y="6839"/>
                    <a:pt x="3552" y="6816"/>
                    <a:pt x="3540" y="6790"/>
                  </a:cubicBezTo>
                  <a:lnTo>
                    <a:pt x="3540" y="6768"/>
                  </a:lnTo>
                  <a:close/>
                  <a:moveTo>
                    <a:pt x="6073" y="6915"/>
                  </a:moveTo>
                  <a:cubicBezTo>
                    <a:pt x="6088" y="6936"/>
                    <a:pt x="6102" y="6961"/>
                    <a:pt x="6117" y="6983"/>
                  </a:cubicBezTo>
                  <a:cubicBezTo>
                    <a:pt x="6115" y="7024"/>
                    <a:pt x="6111" y="7067"/>
                    <a:pt x="6109" y="7109"/>
                  </a:cubicBezTo>
                  <a:cubicBezTo>
                    <a:pt x="6080" y="7157"/>
                    <a:pt x="6050" y="7204"/>
                    <a:pt x="6016" y="7252"/>
                  </a:cubicBezTo>
                  <a:cubicBezTo>
                    <a:pt x="6050" y="7140"/>
                    <a:pt x="6069" y="7028"/>
                    <a:pt x="6073" y="6915"/>
                  </a:cubicBezTo>
                  <a:close/>
                  <a:moveTo>
                    <a:pt x="6740" y="6436"/>
                  </a:moveTo>
                  <a:lnTo>
                    <a:pt x="6740" y="6436"/>
                  </a:lnTo>
                  <a:cubicBezTo>
                    <a:pt x="6799" y="6492"/>
                    <a:pt x="6816" y="6579"/>
                    <a:pt x="6843" y="6661"/>
                  </a:cubicBezTo>
                  <a:cubicBezTo>
                    <a:pt x="6904" y="6854"/>
                    <a:pt x="7018" y="7031"/>
                    <a:pt x="7178" y="7140"/>
                  </a:cubicBezTo>
                  <a:cubicBezTo>
                    <a:pt x="7193" y="7102"/>
                    <a:pt x="7178" y="7058"/>
                    <a:pt x="7164" y="7021"/>
                  </a:cubicBezTo>
                  <a:cubicBezTo>
                    <a:pt x="7140" y="6955"/>
                    <a:pt x="7116" y="6891"/>
                    <a:pt x="7091" y="6826"/>
                  </a:cubicBezTo>
                  <a:lnTo>
                    <a:pt x="7091" y="6826"/>
                  </a:lnTo>
                  <a:cubicBezTo>
                    <a:pt x="7211" y="7009"/>
                    <a:pt x="7329" y="7191"/>
                    <a:pt x="7470" y="7349"/>
                  </a:cubicBezTo>
                  <a:cubicBezTo>
                    <a:pt x="7316" y="7284"/>
                    <a:pt x="7162" y="7196"/>
                    <a:pt x="7042" y="7086"/>
                  </a:cubicBezTo>
                  <a:cubicBezTo>
                    <a:pt x="6909" y="6963"/>
                    <a:pt x="6831" y="6781"/>
                    <a:pt x="6751" y="6620"/>
                  </a:cubicBezTo>
                  <a:cubicBezTo>
                    <a:pt x="6744" y="6607"/>
                    <a:pt x="6740" y="6592"/>
                    <a:pt x="6732" y="6579"/>
                  </a:cubicBezTo>
                  <a:lnTo>
                    <a:pt x="6732" y="6579"/>
                  </a:lnTo>
                  <a:cubicBezTo>
                    <a:pt x="6740" y="6591"/>
                    <a:pt x="6747" y="6601"/>
                    <a:pt x="6754" y="6610"/>
                  </a:cubicBezTo>
                  <a:cubicBezTo>
                    <a:pt x="6766" y="6552"/>
                    <a:pt x="6761" y="6491"/>
                    <a:pt x="6740" y="6436"/>
                  </a:cubicBezTo>
                  <a:close/>
                  <a:moveTo>
                    <a:pt x="3424" y="6878"/>
                  </a:moveTo>
                  <a:lnTo>
                    <a:pt x="3424" y="6910"/>
                  </a:lnTo>
                  <a:cubicBezTo>
                    <a:pt x="3423" y="6918"/>
                    <a:pt x="3423" y="6925"/>
                    <a:pt x="3421" y="6929"/>
                  </a:cubicBezTo>
                  <a:lnTo>
                    <a:pt x="3423" y="6909"/>
                  </a:lnTo>
                  <a:lnTo>
                    <a:pt x="3423" y="6909"/>
                  </a:lnTo>
                  <a:cubicBezTo>
                    <a:pt x="3421" y="6918"/>
                    <a:pt x="3420" y="6928"/>
                    <a:pt x="3418" y="6936"/>
                  </a:cubicBezTo>
                  <a:cubicBezTo>
                    <a:pt x="3389" y="7089"/>
                    <a:pt x="3352" y="7233"/>
                    <a:pt x="3312" y="7371"/>
                  </a:cubicBezTo>
                  <a:cubicBezTo>
                    <a:pt x="3292" y="7420"/>
                    <a:pt x="3269" y="7467"/>
                    <a:pt x="3243" y="7513"/>
                  </a:cubicBezTo>
                  <a:lnTo>
                    <a:pt x="3214" y="7523"/>
                  </a:lnTo>
                  <a:cubicBezTo>
                    <a:pt x="3306" y="7314"/>
                    <a:pt x="3379" y="7101"/>
                    <a:pt x="3424" y="6882"/>
                  </a:cubicBezTo>
                  <a:lnTo>
                    <a:pt x="3424" y="6882"/>
                  </a:lnTo>
                  <a:lnTo>
                    <a:pt x="3423" y="6909"/>
                  </a:lnTo>
                  <a:lnTo>
                    <a:pt x="3423" y="6909"/>
                  </a:lnTo>
                  <a:cubicBezTo>
                    <a:pt x="3424" y="6900"/>
                    <a:pt x="3424" y="6891"/>
                    <a:pt x="3424" y="6881"/>
                  </a:cubicBezTo>
                  <a:lnTo>
                    <a:pt x="3424" y="6881"/>
                  </a:lnTo>
                  <a:cubicBezTo>
                    <a:pt x="3424" y="6882"/>
                    <a:pt x="3424" y="6882"/>
                    <a:pt x="3424" y="6882"/>
                  </a:cubicBezTo>
                  <a:lnTo>
                    <a:pt x="3424" y="6882"/>
                  </a:lnTo>
                  <a:lnTo>
                    <a:pt x="3424" y="6878"/>
                  </a:lnTo>
                  <a:close/>
                  <a:moveTo>
                    <a:pt x="6764" y="7196"/>
                  </a:moveTo>
                  <a:cubicBezTo>
                    <a:pt x="6783" y="7311"/>
                    <a:pt x="6812" y="7422"/>
                    <a:pt x="6851" y="7530"/>
                  </a:cubicBezTo>
                  <a:cubicBezTo>
                    <a:pt x="6821" y="7496"/>
                    <a:pt x="6792" y="7462"/>
                    <a:pt x="6763" y="7426"/>
                  </a:cubicBezTo>
                  <a:cubicBezTo>
                    <a:pt x="6763" y="7349"/>
                    <a:pt x="6763" y="7273"/>
                    <a:pt x="6764" y="7196"/>
                  </a:cubicBezTo>
                  <a:close/>
                  <a:moveTo>
                    <a:pt x="3590" y="6921"/>
                  </a:moveTo>
                  <a:cubicBezTo>
                    <a:pt x="3632" y="7027"/>
                    <a:pt x="3683" y="7125"/>
                    <a:pt x="3739" y="7217"/>
                  </a:cubicBezTo>
                  <a:cubicBezTo>
                    <a:pt x="3793" y="7304"/>
                    <a:pt x="3845" y="7355"/>
                    <a:pt x="3874" y="7456"/>
                  </a:cubicBezTo>
                  <a:cubicBezTo>
                    <a:pt x="3885" y="7485"/>
                    <a:pt x="3889" y="7516"/>
                    <a:pt x="3896" y="7545"/>
                  </a:cubicBezTo>
                  <a:cubicBezTo>
                    <a:pt x="3795" y="7394"/>
                    <a:pt x="3707" y="7234"/>
                    <a:pt x="3642" y="7064"/>
                  </a:cubicBezTo>
                  <a:cubicBezTo>
                    <a:pt x="3625" y="7016"/>
                    <a:pt x="3609" y="6970"/>
                    <a:pt x="3590" y="6921"/>
                  </a:cubicBezTo>
                  <a:close/>
                  <a:moveTo>
                    <a:pt x="3112" y="7559"/>
                  </a:moveTo>
                  <a:cubicBezTo>
                    <a:pt x="3112" y="7561"/>
                    <a:pt x="3111" y="7562"/>
                    <a:pt x="3111" y="7564"/>
                  </a:cubicBezTo>
                  <a:lnTo>
                    <a:pt x="3105" y="7565"/>
                  </a:lnTo>
                  <a:cubicBezTo>
                    <a:pt x="3108" y="7564"/>
                    <a:pt x="3110" y="7562"/>
                    <a:pt x="3112" y="7559"/>
                  </a:cubicBezTo>
                  <a:close/>
                  <a:moveTo>
                    <a:pt x="4548" y="7747"/>
                  </a:moveTo>
                  <a:lnTo>
                    <a:pt x="4548" y="7747"/>
                  </a:lnTo>
                  <a:cubicBezTo>
                    <a:pt x="4612" y="7764"/>
                    <a:pt x="4676" y="7776"/>
                    <a:pt x="4741" y="7777"/>
                  </a:cubicBezTo>
                  <a:cubicBezTo>
                    <a:pt x="4715" y="7799"/>
                    <a:pt x="4692" y="7819"/>
                    <a:pt x="4666" y="7841"/>
                  </a:cubicBezTo>
                  <a:cubicBezTo>
                    <a:pt x="4628" y="7811"/>
                    <a:pt x="4590" y="7777"/>
                    <a:pt x="4548" y="7747"/>
                  </a:cubicBezTo>
                  <a:close/>
                  <a:moveTo>
                    <a:pt x="4069" y="7538"/>
                  </a:moveTo>
                  <a:cubicBezTo>
                    <a:pt x="4129" y="7655"/>
                    <a:pt x="4153" y="7793"/>
                    <a:pt x="4190" y="7923"/>
                  </a:cubicBezTo>
                  <a:cubicBezTo>
                    <a:pt x="4134" y="7860"/>
                    <a:pt x="4082" y="7798"/>
                    <a:pt x="4033" y="7732"/>
                  </a:cubicBezTo>
                  <a:cubicBezTo>
                    <a:pt x="4034" y="7721"/>
                    <a:pt x="4039" y="7710"/>
                    <a:pt x="4039" y="7697"/>
                  </a:cubicBezTo>
                  <a:cubicBezTo>
                    <a:pt x="4041" y="7644"/>
                    <a:pt x="4034" y="7583"/>
                    <a:pt x="4069" y="7538"/>
                  </a:cubicBezTo>
                  <a:close/>
                  <a:moveTo>
                    <a:pt x="6539" y="7718"/>
                  </a:moveTo>
                  <a:cubicBezTo>
                    <a:pt x="6545" y="7729"/>
                    <a:pt x="6549" y="7742"/>
                    <a:pt x="6554" y="7756"/>
                  </a:cubicBezTo>
                  <a:cubicBezTo>
                    <a:pt x="6557" y="7805"/>
                    <a:pt x="6561" y="7851"/>
                    <a:pt x="6567" y="7899"/>
                  </a:cubicBezTo>
                  <a:lnTo>
                    <a:pt x="6546" y="7944"/>
                  </a:lnTo>
                  <a:lnTo>
                    <a:pt x="6539" y="7718"/>
                  </a:lnTo>
                  <a:close/>
                  <a:moveTo>
                    <a:pt x="4454" y="7837"/>
                  </a:moveTo>
                  <a:lnTo>
                    <a:pt x="4454" y="7837"/>
                  </a:lnTo>
                  <a:cubicBezTo>
                    <a:pt x="4490" y="7869"/>
                    <a:pt x="4528" y="7898"/>
                    <a:pt x="4569" y="7927"/>
                  </a:cubicBezTo>
                  <a:cubicBezTo>
                    <a:pt x="4555" y="7937"/>
                    <a:pt x="4541" y="7947"/>
                    <a:pt x="4528" y="7960"/>
                  </a:cubicBezTo>
                  <a:cubicBezTo>
                    <a:pt x="4505" y="7920"/>
                    <a:pt x="4481" y="7877"/>
                    <a:pt x="4454" y="7837"/>
                  </a:cubicBezTo>
                  <a:close/>
                  <a:moveTo>
                    <a:pt x="7307" y="7774"/>
                  </a:moveTo>
                  <a:cubicBezTo>
                    <a:pt x="7342" y="7850"/>
                    <a:pt x="7381" y="7921"/>
                    <a:pt x="7429" y="7986"/>
                  </a:cubicBezTo>
                  <a:cubicBezTo>
                    <a:pt x="7394" y="7968"/>
                    <a:pt x="7363" y="7949"/>
                    <a:pt x="7329" y="7927"/>
                  </a:cubicBezTo>
                  <a:lnTo>
                    <a:pt x="7307" y="7774"/>
                  </a:lnTo>
                  <a:close/>
                  <a:moveTo>
                    <a:pt x="3312" y="7921"/>
                  </a:moveTo>
                  <a:cubicBezTo>
                    <a:pt x="3318" y="7924"/>
                    <a:pt x="3320" y="7930"/>
                    <a:pt x="3326" y="7936"/>
                  </a:cubicBezTo>
                  <a:cubicBezTo>
                    <a:pt x="3314" y="7963"/>
                    <a:pt x="3305" y="7992"/>
                    <a:pt x="3294" y="8017"/>
                  </a:cubicBezTo>
                  <a:cubicBezTo>
                    <a:pt x="3294" y="7984"/>
                    <a:pt x="3299" y="7952"/>
                    <a:pt x="3312" y="7921"/>
                  </a:cubicBezTo>
                  <a:close/>
                  <a:moveTo>
                    <a:pt x="9701" y="8078"/>
                  </a:moveTo>
                  <a:lnTo>
                    <a:pt x="9701" y="8078"/>
                  </a:lnTo>
                  <a:cubicBezTo>
                    <a:pt x="9700" y="8082"/>
                    <a:pt x="9699" y="8085"/>
                    <a:pt x="9698" y="8089"/>
                  </a:cubicBezTo>
                  <a:lnTo>
                    <a:pt x="9698" y="8089"/>
                  </a:lnTo>
                  <a:cubicBezTo>
                    <a:pt x="9698" y="8088"/>
                    <a:pt x="9698" y="8087"/>
                    <a:pt x="9698" y="8087"/>
                  </a:cubicBezTo>
                  <a:lnTo>
                    <a:pt x="9693" y="8107"/>
                  </a:lnTo>
                  <a:lnTo>
                    <a:pt x="9693" y="8107"/>
                  </a:lnTo>
                  <a:cubicBezTo>
                    <a:pt x="9695" y="8101"/>
                    <a:pt x="9696" y="8095"/>
                    <a:pt x="9698" y="8089"/>
                  </a:cubicBezTo>
                  <a:lnTo>
                    <a:pt x="9698" y="8089"/>
                  </a:lnTo>
                  <a:cubicBezTo>
                    <a:pt x="9706" y="8110"/>
                    <a:pt x="9713" y="8131"/>
                    <a:pt x="9722" y="8152"/>
                  </a:cubicBezTo>
                  <a:lnTo>
                    <a:pt x="9722" y="8152"/>
                  </a:lnTo>
                  <a:cubicBezTo>
                    <a:pt x="9723" y="8147"/>
                    <a:pt x="9724" y="8143"/>
                    <a:pt x="9725" y="8138"/>
                  </a:cubicBezTo>
                  <a:lnTo>
                    <a:pt x="9725" y="8138"/>
                  </a:lnTo>
                  <a:cubicBezTo>
                    <a:pt x="9725" y="8138"/>
                    <a:pt x="9725" y="8138"/>
                    <a:pt x="9725" y="8138"/>
                  </a:cubicBezTo>
                  <a:lnTo>
                    <a:pt x="9725" y="8138"/>
                  </a:lnTo>
                  <a:lnTo>
                    <a:pt x="9725" y="8137"/>
                  </a:lnTo>
                  <a:cubicBezTo>
                    <a:pt x="9725" y="8138"/>
                    <a:pt x="9725" y="8138"/>
                    <a:pt x="9725" y="8138"/>
                  </a:cubicBezTo>
                  <a:lnTo>
                    <a:pt x="9725" y="8138"/>
                  </a:lnTo>
                  <a:cubicBezTo>
                    <a:pt x="9717" y="8118"/>
                    <a:pt x="9709" y="8099"/>
                    <a:pt x="9701" y="8078"/>
                  </a:cubicBezTo>
                  <a:close/>
                  <a:moveTo>
                    <a:pt x="3580" y="8024"/>
                  </a:moveTo>
                  <a:cubicBezTo>
                    <a:pt x="3596" y="8068"/>
                    <a:pt x="3610" y="8110"/>
                    <a:pt x="3625" y="8149"/>
                  </a:cubicBezTo>
                  <a:lnTo>
                    <a:pt x="3662" y="8248"/>
                  </a:lnTo>
                  <a:cubicBezTo>
                    <a:pt x="3633" y="8181"/>
                    <a:pt x="3604" y="8110"/>
                    <a:pt x="3580" y="8036"/>
                  </a:cubicBezTo>
                  <a:lnTo>
                    <a:pt x="3580" y="8024"/>
                  </a:lnTo>
                  <a:close/>
                  <a:moveTo>
                    <a:pt x="5848" y="7130"/>
                  </a:moveTo>
                  <a:cubicBezTo>
                    <a:pt x="5874" y="7225"/>
                    <a:pt x="5886" y="7326"/>
                    <a:pt x="5889" y="7426"/>
                  </a:cubicBezTo>
                  <a:cubicBezTo>
                    <a:pt x="5790" y="7546"/>
                    <a:pt x="5682" y="7663"/>
                    <a:pt x="5566" y="7770"/>
                  </a:cubicBezTo>
                  <a:cubicBezTo>
                    <a:pt x="5616" y="7776"/>
                    <a:pt x="5663" y="7793"/>
                    <a:pt x="5704" y="7821"/>
                  </a:cubicBezTo>
                  <a:cubicBezTo>
                    <a:pt x="5421" y="8081"/>
                    <a:pt x="5019" y="8140"/>
                    <a:pt x="4661" y="8286"/>
                  </a:cubicBezTo>
                  <a:cubicBezTo>
                    <a:pt x="4635" y="8196"/>
                    <a:pt x="4601" y="8108"/>
                    <a:pt x="4561" y="8023"/>
                  </a:cubicBezTo>
                  <a:lnTo>
                    <a:pt x="4561" y="8023"/>
                  </a:lnTo>
                  <a:cubicBezTo>
                    <a:pt x="4567" y="8023"/>
                    <a:pt x="4573" y="8023"/>
                    <a:pt x="4579" y="8023"/>
                  </a:cubicBezTo>
                  <a:cubicBezTo>
                    <a:pt x="4613" y="8023"/>
                    <a:pt x="4649" y="8016"/>
                    <a:pt x="4685" y="8004"/>
                  </a:cubicBezTo>
                  <a:cubicBezTo>
                    <a:pt x="4717" y="8024"/>
                    <a:pt x="4750" y="8046"/>
                    <a:pt x="4785" y="8065"/>
                  </a:cubicBezTo>
                  <a:cubicBezTo>
                    <a:pt x="4807" y="8077"/>
                    <a:pt x="4835" y="8087"/>
                    <a:pt x="4860" y="8087"/>
                  </a:cubicBezTo>
                  <a:cubicBezTo>
                    <a:pt x="4880" y="8087"/>
                    <a:pt x="4898" y="8081"/>
                    <a:pt x="4910" y="8065"/>
                  </a:cubicBezTo>
                  <a:cubicBezTo>
                    <a:pt x="4871" y="8024"/>
                    <a:pt x="4833" y="7988"/>
                    <a:pt x="4795" y="7953"/>
                  </a:cubicBezTo>
                  <a:cubicBezTo>
                    <a:pt x="4802" y="7950"/>
                    <a:pt x="4810" y="7946"/>
                    <a:pt x="4815" y="7943"/>
                  </a:cubicBezTo>
                  <a:cubicBezTo>
                    <a:pt x="5070" y="7799"/>
                    <a:pt x="5312" y="7641"/>
                    <a:pt x="5543" y="7471"/>
                  </a:cubicBezTo>
                  <a:lnTo>
                    <a:pt x="5543" y="7471"/>
                  </a:lnTo>
                  <a:cubicBezTo>
                    <a:pt x="5418" y="7631"/>
                    <a:pt x="5311" y="7801"/>
                    <a:pt x="5228" y="7982"/>
                  </a:cubicBezTo>
                  <a:cubicBezTo>
                    <a:pt x="5547" y="7785"/>
                    <a:pt x="5774" y="7472"/>
                    <a:pt x="5848" y="7130"/>
                  </a:cubicBezTo>
                  <a:close/>
                  <a:moveTo>
                    <a:pt x="4378" y="7870"/>
                  </a:moveTo>
                  <a:cubicBezTo>
                    <a:pt x="4441" y="8024"/>
                    <a:pt x="4538" y="8166"/>
                    <a:pt x="4656" y="8284"/>
                  </a:cubicBezTo>
                  <a:lnTo>
                    <a:pt x="4569" y="8322"/>
                  </a:lnTo>
                  <a:cubicBezTo>
                    <a:pt x="4499" y="8255"/>
                    <a:pt x="4432" y="8185"/>
                    <a:pt x="4365" y="8117"/>
                  </a:cubicBezTo>
                  <a:cubicBezTo>
                    <a:pt x="4386" y="8037"/>
                    <a:pt x="4388" y="7952"/>
                    <a:pt x="4378" y="7870"/>
                  </a:cubicBezTo>
                  <a:close/>
                  <a:moveTo>
                    <a:pt x="6115" y="7774"/>
                  </a:moveTo>
                  <a:lnTo>
                    <a:pt x="6115" y="7774"/>
                  </a:lnTo>
                  <a:cubicBezTo>
                    <a:pt x="6114" y="7799"/>
                    <a:pt x="6111" y="7821"/>
                    <a:pt x="6109" y="7844"/>
                  </a:cubicBezTo>
                  <a:cubicBezTo>
                    <a:pt x="6027" y="8030"/>
                    <a:pt x="5919" y="8191"/>
                    <a:pt x="5796" y="8336"/>
                  </a:cubicBezTo>
                  <a:cubicBezTo>
                    <a:pt x="5810" y="8287"/>
                    <a:pt x="5826" y="8238"/>
                    <a:pt x="5841" y="8190"/>
                  </a:cubicBezTo>
                  <a:cubicBezTo>
                    <a:pt x="5854" y="8148"/>
                    <a:pt x="5868" y="8104"/>
                    <a:pt x="5897" y="8072"/>
                  </a:cubicBezTo>
                  <a:cubicBezTo>
                    <a:pt x="5925" y="8040"/>
                    <a:pt x="5963" y="8023"/>
                    <a:pt x="5993" y="7995"/>
                  </a:cubicBezTo>
                  <a:cubicBezTo>
                    <a:pt x="6051" y="7944"/>
                    <a:pt x="6082" y="7870"/>
                    <a:pt x="6108" y="7798"/>
                  </a:cubicBezTo>
                  <a:cubicBezTo>
                    <a:pt x="6111" y="7790"/>
                    <a:pt x="6114" y="7782"/>
                    <a:pt x="6115" y="7774"/>
                  </a:cubicBezTo>
                  <a:close/>
                  <a:moveTo>
                    <a:pt x="7113" y="8146"/>
                  </a:moveTo>
                  <a:lnTo>
                    <a:pt x="7200" y="8364"/>
                  </a:lnTo>
                  <a:cubicBezTo>
                    <a:pt x="7158" y="8319"/>
                    <a:pt x="7119" y="8272"/>
                    <a:pt x="7079" y="8227"/>
                  </a:cubicBezTo>
                  <a:cubicBezTo>
                    <a:pt x="7090" y="8200"/>
                    <a:pt x="7104" y="8175"/>
                    <a:pt x="7113" y="8146"/>
                  </a:cubicBezTo>
                  <a:close/>
                  <a:moveTo>
                    <a:pt x="5026" y="8319"/>
                  </a:moveTo>
                  <a:cubicBezTo>
                    <a:pt x="4930" y="8377"/>
                    <a:pt x="4831" y="8435"/>
                    <a:pt x="4736" y="8495"/>
                  </a:cubicBezTo>
                  <a:cubicBezTo>
                    <a:pt x="4701" y="8454"/>
                    <a:pt x="4664" y="8416"/>
                    <a:pt x="4627" y="8378"/>
                  </a:cubicBezTo>
                  <a:cubicBezTo>
                    <a:pt x="4759" y="8358"/>
                    <a:pt x="4892" y="8338"/>
                    <a:pt x="5026" y="8319"/>
                  </a:cubicBezTo>
                  <a:close/>
                  <a:moveTo>
                    <a:pt x="9740" y="7891"/>
                  </a:moveTo>
                  <a:lnTo>
                    <a:pt x="9740" y="8127"/>
                  </a:lnTo>
                  <a:cubicBezTo>
                    <a:pt x="9740" y="8128"/>
                    <a:pt x="9739" y="8141"/>
                    <a:pt x="9736" y="8163"/>
                  </a:cubicBezTo>
                  <a:lnTo>
                    <a:pt x="9736" y="8163"/>
                  </a:lnTo>
                  <a:cubicBezTo>
                    <a:pt x="9733" y="8155"/>
                    <a:pt x="9729" y="8147"/>
                    <a:pt x="9725" y="8138"/>
                  </a:cubicBezTo>
                  <a:lnTo>
                    <a:pt x="9725" y="8138"/>
                  </a:lnTo>
                  <a:lnTo>
                    <a:pt x="9725" y="8160"/>
                  </a:lnTo>
                  <a:lnTo>
                    <a:pt x="9725" y="8160"/>
                  </a:lnTo>
                  <a:cubicBezTo>
                    <a:pt x="9724" y="8157"/>
                    <a:pt x="9723" y="8154"/>
                    <a:pt x="9722" y="8152"/>
                  </a:cubicBezTo>
                  <a:lnTo>
                    <a:pt x="9722" y="8152"/>
                  </a:lnTo>
                  <a:cubicBezTo>
                    <a:pt x="9683" y="8311"/>
                    <a:pt x="9585" y="8451"/>
                    <a:pt x="9475" y="8580"/>
                  </a:cubicBezTo>
                  <a:cubicBezTo>
                    <a:pt x="9533" y="8443"/>
                    <a:pt x="9625" y="8309"/>
                    <a:pt x="9686" y="8128"/>
                  </a:cubicBezTo>
                  <a:lnTo>
                    <a:pt x="9686" y="8128"/>
                  </a:lnTo>
                  <a:lnTo>
                    <a:pt x="9686" y="8135"/>
                  </a:lnTo>
                  <a:lnTo>
                    <a:pt x="9693" y="8107"/>
                  </a:lnTo>
                  <a:lnTo>
                    <a:pt x="9693" y="8107"/>
                  </a:lnTo>
                  <a:cubicBezTo>
                    <a:pt x="9690" y="8114"/>
                    <a:pt x="9688" y="8121"/>
                    <a:pt x="9686" y="8128"/>
                  </a:cubicBezTo>
                  <a:lnTo>
                    <a:pt x="9686" y="8128"/>
                  </a:lnTo>
                  <a:lnTo>
                    <a:pt x="9682" y="8018"/>
                  </a:lnTo>
                  <a:lnTo>
                    <a:pt x="9682" y="8018"/>
                  </a:lnTo>
                  <a:cubicBezTo>
                    <a:pt x="9688" y="8039"/>
                    <a:pt x="9694" y="8059"/>
                    <a:pt x="9701" y="8078"/>
                  </a:cubicBezTo>
                  <a:lnTo>
                    <a:pt x="9701" y="8078"/>
                  </a:lnTo>
                  <a:cubicBezTo>
                    <a:pt x="9718" y="8021"/>
                    <a:pt x="9731" y="7959"/>
                    <a:pt x="9740" y="7891"/>
                  </a:cubicBezTo>
                  <a:close/>
                  <a:moveTo>
                    <a:pt x="6204" y="8280"/>
                  </a:moveTo>
                  <a:lnTo>
                    <a:pt x="6204" y="8280"/>
                  </a:lnTo>
                  <a:cubicBezTo>
                    <a:pt x="6196" y="8315"/>
                    <a:pt x="6189" y="8351"/>
                    <a:pt x="6182" y="8386"/>
                  </a:cubicBezTo>
                  <a:cubicBezTo>
                    <a:pt x="6144" y="8466"/>
                    <a:pt x="6108" y="8544"/>
                    <a:pt x="6070" y="8624"/>
                  </a:cubicBezTo>
                  <a:cubicBezTo>
                    <a:pt x="6089" y="8559"/>
                    <a:pt x="6111" y="8493"/>
                    <a:pt x="6131" y="8428"/>
                  </a:cubicBezTo>
                  <a:cubicBezTo>
                    <a:pt x="6157" y="8380"/>
                    <a:pt x="6182" y="8331"/>
                    <a:pt x="6204" y="8280"/>
                  </a:cubicBezTo>
                  <a:close/>
                  <a:moveTo>
                    <a:pt x="4281" y="8262"/>
                  </a:moveTo>
                  <a:lnTo>
                    <a:pt x="4281" y="8262"/>
                  </a:lnTo>
                  <a:cubicBezTo>
                    <a:pt x="4361" y="8389"/>
                    <a:pt x="4470" y="8496"/>
                    <a:pt x="4598" y="8577"/>
                  </a:cubicBezTo>
                  <a:cubicBezTo>
                    <a:pt x="4555" y="8604"/>
                    <a:pt x="4512" y="8628"/>
                    <a:pt x="4470" y="8654"/>
                  </a:cubicBezTo>
                  <a:cubicBezTo>
                    <a:pt x="4422" y="8614"/>
                    <a:pt x="4373" y="8573"/>
                    <a:pt x="4323" y="8531"/>
                  </a:cubicBezTo>
                  <a:cubicBezTo>
                    <a:pt x="4309" y="8441"/>
                    <a:pt x="4294" y="8351"/>
                    <a:pt x="4281" y="8262"/>
                  </a:cubicBezTo>
                  <a:close/>
                  <a:moveTo>
                    <a:pt x="3148" y="8593"/>
                  </a:moveTo>
                  <a:cubicBezTo>
                    <a:pt x="3109" y="8621"/>
                    <a:pt x="3066" y="8647"/>
                    <a:pt x="3022" y="8672"/>
                  </a:cubicBezTo>
                  <a:cubicBezTo>
                    <a:pt x="3025" y="8662"/>
                    <a:pt x="3025" y="8649"/>
                    <a:pt x="3029" y="8637"/>
                  </a:cubicBezTo>
                  <a:cubicBezTo>
                    <a:pt x="3037" y="8636"/>
                    <a:pt x="3045" y="8634"/>
                    <a:pt x="3053" y="8630"/>
                  </a:cubicBezTo>
                  <a:cubicBezTo>
                    <a:pt x="3055" y="8633"/>
                    <a:pt x="3058" y="8635"/>
                    <a:pt x="3061" y="8635"/>
                  </a:cubicBezTo>
                  <a:cubicBezTo>
                    <a:pt x="3068" y="8635"/>
                    <a:pt x="3075" y="8629"/>
                    <a:pt x="3080" y="8621"/>
                  </a:cubicBezTo>
                  <a:cubicBezTo>
                    <a:pt x="3103" y="8614"/>
                    <a:pt x="3127" y="8605"/>
                    <a:pt x="3148" y="8593"/>
                  </a:cubicBezTo>
                  <a:close/>
                  <a:moveTo>
                    <a:pt x="2981" y="8649"/>
                  </a:moveTo>
                  <a:lnTo>
                    <a:pt x="2981" y="8695"/>
                  </a:lnTo>
                  <a:cubicBezTo>
                    <a:pt x="2901" y="8743"/>
                    <a:pt x="2820" y="8781"/>
                    <a:pt x="2737" y="8816"/>
                  </a:cubicBezTo>
                  <a:cubicBezTo>
                    <a:pt x="2746" y="8805"/>
                    <a:pt x="2755" y="8794"/>
                    <a:pt x="2764" y="8781"/>
                  </a:cubicBezTo>
                  <a:cubicBezTo>
                    <a:pt x="2793" y="8743"/>
                    <a:pt x="2820" y="8705"/>
                    <a:pt x="2849" y="8665"/>
                  </a:cubicBezTo>
                  <a:cubicBezTo>
                    <a:pt x="2894" y="8663"/>
                    <a:pt x="2938" y="8657"/>
                    <a:pt x="2981" y="8649"/>
                  </a:cubicBezTo>
                  <a:close/>
                  <a:moveTo>
                    <a:pt x="5633" y="8155"/>
                  </a:moveTo>
                  <a:cubicBezTo>
                    <a:pt x="5624" y="8284"/>
                    <a:pt x="5616" y="8410"/>
                    <a:pt x="5607" y="8538"/>
                  </a:cubicBezTo>
                  <a:cubicBezTo>
                    <a:pt x="5472" y="8666"/>
                    <a:pt x="5325" y="8785"/>
                    <a:pt x="5173" y="8897"/>
                  </a:cubicBezTo>
                  <a:cubicBezTo>
                    <a:pt x="5210" y="8837"/>
                    <a:pt x="5245" y="8776"/>
                    <a:pt x="5276" y="8714"/>
                  </a:cubicBezTo>
                  <a:cubicBezTo>
                    <a:pt x="5376" y="8515"/>
                    <a:pt x="5463" y="8300"/>
                    <a:pt x="5633" y="8155"/>
                  </a:cubicBezTo>
                  <a:close/>
                  <a:moveTo>
                    <a:pt x="5017" y="8548"/>
                  </a:moveTo>
                  <a:lnTo>
                    <a:pt x="5017" y="8548"/>
                  </a:lnTo>
                  <a:cubicBezTo>
                    <a:pt x="4956" y="8672"/>
                    <a:pt x="4895" y="8795"/>
                    <a:pt x="4833" y="8919"/>
                  </a:cubicBezTo>
                  <a:cubicBezTo>
                    <a:pt x="4765" y="8875"/>
                    <a:pt x="4698" y="8829"/>
                    <a:pt x="4630" y="8779"/>
                  </a:cubicBezTo>
                  <a:cubicBezTo>
                    <a:pt x="4688" y="8746"/>
                    <a:pt x="4749" y="8714"/>
                    <a:pt x="4804" y="8679"/>
                  </a:cubicBezTo>
                  <a:cubicBezTo>
                    <a:pt x="4824" y="8686"/>
                    <a:pt x="4843" y="8694"/>
                    <a:pt x="4862" y="8699"/>
                  </a:cubicBezTo>
                  <a:cubicBezTo>
                    <a:pt x="4858" y="8685"/>
                    <a:pt x="4847" y="8672"/>
                    <a:pt x="4840" y="8657"/>
                  </a:cubicBezTo>
                  <a:cubicBezTo>
                    <a:pt x="4898" y="8621"/>
                    <a:pt x="4959" y="8586"/>
                    <a:pt x="5017" y="8548"/>
                  </a:cubicBezTo>
                  <a:close/>
                  <a:moveTo>
                    <a:pt x="9552" y="8980"/>
                  </a:moveTo>
                  <a:cubicBezTo>
                    <a:pt x="9552" y="8983"/>
                    <a:pt x="9555" y="8987"/>
                    <a:pt x="9555" y="8991"/>
                  </a:cubicBezTo>
                  <a:cubicBezTo>
                    <a:pt x="9545" y="8997"/>
                    <a:pt x="9538" y="9003"/>
                    <a:pt x="9531" y="9009"/>
                  </a:cubicBezTo>
                  <a:cubicBezTo>
                    <a:pt x="9538" y="8999"/>
                    <a:pt x="9545" y="8990"/>
                    <a:pt x="9552" y="8980"/>
                  </a:cubicBezTo>
                  <a:close/>
                  <a:moveTo>
                    <a:pt x="3824" y="8884"/>
                  </a:moveTo>
                  <a:cubicBezTo>
                    <a:pt x="3867" y="8926"/>
                    <a:pt x="3887" y="8985"/>
                    <a:pt x="3906" y="9046"/>
                  </a:cubicBezTo>
                  <a:cubicBezTo>
                    <a:pt x="3889" y="9062"/>
                    <a:pt x="3873" y="9081"/>
                    <a:pt x="3857" y="9099"/>
                  </a:cubicBezTo>
                  <a:cubicBezTo>
                    <a:pt x="3850" y="9084"/>
                    <a:pt x="3842" y="9068"/>
                    <a:pt x="3835" y="9054"/>
                  </a:cubicBezTo>
                  <a:lnTo>
                    <a:pt x="3818" y="9016"/>
                  </a:lnTo>
                  <a:lnTo>
                    <a:pt x="3818" y="9016"/>
                  </a:lnTo>
                  <a:cubicBezTo>
                    <a:pt x="3825" y="9025"/>
                    <a:pt x="3831" y="9035"/>
                    <a:pt x="3838" y="9045"/>
                  </a:cubicBezTo>
                  <a:cubicBezTo>
                    <a:pt x="3850" y="8991"/>
                    <a:pt x="3845" y="8933"/>
                    <a:pt x="3824" y="8884"/>
                  </a:cubicBezTo>
                  <a:close/>
                  <a:moveTo>
                    <a:pt x="13157" y="9106"/>
                  </a:moveTo>
                  <a:lnTo>
                    <a:pt x="13160" y="9170"/>
                  </a:lnTo>
                  <a:cubicBezTo>
                    <a:pt x="13160" y="9148"/>
                    <a:pt x="13158" y="9126"/>
                    <a:pt x="13157" y="9106"/>
                  </a:cubicBezTo>
                  <a:close/>
                  <a:moveTo>
                    <a:pt x="6305" y="9157"/>
                  </a:moveTo>
                  <a:lnTo>
                    <a:pt x="6305" y="9170"/>
                  </a:lnTo>
                  <a:cubicBezTo>
                    <a:pt x="6304" y="9172"/>
                    <a:pt x="6303" y="9174"/>
                    <a:pt x="6303" y="9175"/>
                  </a:cubicBezTo>
                  <a:lnTo>
                    <a:pt x="6303" y="9175"/>
                  </a:lnTo>
                  <a:cubicBezTo>
                    <a:pt x="6304" y="9170"/>
                    <a:pt x="6305" y="9163"/>
                    <a:pt x="6305" y="9157"/>
                  </a:cubicBezTo>
                  <a:close/>
                  <a:moveTo>
                    <a:pt x="6562" y="8498"/>
                  </a:moveTo>
                  <a:lnTo>
                    <a:pt x="6562" y="8498"/>
                  </a:lnTo>
                  <a:cubicBezTo>
                    <a:pt x="6589" y="8736"/>
                    <a:pt x="6619" y="8972"/>
                    <a:pt x="6667" y="9205"/>
                  </a:cubicBezTo>
                  <a:cubicBezTo>
                    <a:pt x="6636" y="9090"/>
                    <a:pt x="6610" y="8988"/>
                    <a:pt x="6589" y="8904"/>
                  </a:cubicBezTo>
                  <a:lnTo>
                    <a:pt x="6577" y="8977"/>
                  </a:lnTo>
                  <a:lnTo>
                    <a:pt x="6562" y="8498"/>
                  </a:lnTo>
                  <a:close/>
                  <a:moveTo>
                    <a:pt x="5630" y="8849"/>
                  </a:moveTo>
                  <a:cubicBezTo>
                    <a:pt x="5547" y="8972"/>
                    <a:pt x="5462" y="9093"/>
                    <a:pt x="5375" y="9213"/>
                  </a:cubicBezTo>
                  <a:cubicBezTo>
                    <a:pt x="5354" y="9200"/>
                    <a:pt x="5332" y="9187"/>
                    <a:pt x="5312" y="9177"/>
                  </a:cubicBezTo>
                  <a:cubicBezTo>
                    <a:pt x="5425" y="9071"/>
                    <a:pt x="5533" y="8962"/>
                    <a:pt x="5630" y="8849"/>
                  </a:cubicBezTo>
                  <a:close/>
                  <a:moveTo>
                    <a:pt x="3116" y="8855"/>
                  </a:moveTo>
                  <a:cubicBezTo>
                    <a:pt x="3037" y="8984"/>
                    <a:pt x="2944" y="9109"/>
                    <a:pt x="2842" y="9227"/>
                  </a:cubicBezTo>
                  <a:cubicBezTo>
                    <a:pt x="2851" y="9208"/>
                    <a:pt x="2861" y="9184"/>
                    <a:pt x="2865" y="9166"/>
                  </a:cubicBezTo>
                  <a:cubicBezTo>
                    <a:pt x="2901" y="9051"/>
                    <a:pt x="3021" y="8945"/>
                    <a:pt x="3116" y="8855"/>
                  </a:cubicBezTo>
                  <a:close/>
                  <a:moveTo>
                    <a:pt x="9740" y="9192"/>
                  </a:moveTo>
                  <a:lnTo>
                    <a:pt x="9740" y="9238"/>
                  </a:lnTo>
                  <a:lnTo>
                    <a:pt x="9734" y="9238"/>
                  </a:lnTo>
                  <a:cubicBezTo>
                    <a:pt x="9724" y="9260"/>
                    <a:pt x="9711" y="9280"/>
                    <a:pt x="9700" y="9302"/>
                  </a:cubicBezTo>
                  <a:cubicBezTo>
                    <a:pt x="9711" y="9245"/>
                    <a:pt x="9722" y="9228"/>
                    <a:pt x="9740" y="9192"/>
                  </a:cubicBezTo>
                  <a:close/>
                  <a:moveTo>
                    <a:pt x="4352" y="8925"/>
                  </a:moveTo>
                  <a:cubicBezTo>
                    <a:pt x="4439" y="9003"/>
                    <a:pt x="4542" y="9060"/>
                    <a:pt x="4656" y="9089"/>
                  </a:cubicBezTo>
                  <a:cubicBezTo>
                    <a:pt x="4641" y="9031"/>
                    <a:pt x="4614" y="8974"/>
                    <a:pt x="4579" y="8925"/>
                  </a:cubicBezTo>
                  <a:lnTo>
                    <a:pt x="4579" y="8925"/>
                  </a:lnTo>
                  <a:cubicBezTo>
                    <a:pt x="4635" y="8983"/>
                    <a:pt x="4693" y="9039"/>
                    <a:pt x="4753" y="9090"/>
                  </a:cubicBezTo>
                  <a:cubicBezTo>
                    <a:pt x="4744" y="9125"/>
                    <a:pt x="4744" y="9161"/>
                    <a:pt x="4760" y="9182"/>
                  </a:cubicBezTo>
                  <a:cubicBezTo>
                    <a:pt x="4680" y="9237"/>
                    <a:pt x="4601" y="9290"/>
                    <a:pt x="4522" y="9346"/>
                  </a:cubicBezTo>
                  <a:cubicBezTo>
                    <a:pt x="4442" y="9282"/>
                    <a:pt x="4368" y="9211"/>
                    <a:pt x="4297" y="9135"/>
                  </a:cubicBezTo>
                  <a:lnTo>
                    <a:pt x="4297" y="9135"/>
                  </a:lnTo>
                  <a:cubicBezTo>
                    <a:pt x="4323" y="9144"/>
                    <a:pt x="4346" y="9151"/>
                    <a:pt x="4374" y="9157"/>
                  </a:cubicBezTo>
                  <a:cubicBezTo>
                    <a:pt x="4349" y="9090"/>
                    <a:pt x="4325" y="9019"/>
                    <a:pt x="4300" y="8951"/>
                  </a:cubicBezTo>
                  <a:cubicBezTo>
                    <a:pt x="4317" y="8940"/>
                    <a:pt x="4333" y="8933"/>
                    <a:pt x="4352" y="8925"/>
                  </a:cubicBezTo>
                  <a:close/>
                  <a:moveTo>
                    <a:pt x="4839" y="9395"/>
                  </a:moveTo>
                  <a:lnTo>
                    <a:pt x="4839" y="9395"/>
                  </a:lnTo>
                  <a:cubicBezTo>
                    <a:pt x="4802" y="9430"/>
                    <a:pt x="4765" y="9462"/>
                    <a:pt x="4727" y="9497"/>
                  </a:cubicBezTo>
                  <a:cubicBezTo>
                    <a:pt x="4707" y="9482"/>
                    <a:pt x="4685" y="9469"/>
                    <a:pt x="4664" y="9455"/>
                  </a:cubicBezTo>
                  <a:cubicBezTo>
                    <a:pt x="4724" y="9440"/>
                    <a:pt x="4785" y="9423"/>
                    <a:pt x="4839" y="9395"/>
                  </a:cubicBezTo>
                  <a:close/>
                  <a:moveTo>
                    <a:pt x="6907" y="9394"/>
                  </a:moveTo>
                  <a:cubicBezTo>
                    <a:pt x="6915" y="9431"/>
                    <a:pt x="6927" y="9468"/>
                    <a:pt x="6938" y="9504"/>
                  </a:cubicBezTo>
                  <a:cubicBezTo>
                    <a:pt x="6927" y="9485"/>
                    <a:pt x="6915" y="9469"/>
                    <a:pt x="6904" y="9452"/>
                  </a:cubicBezTo>
                  <a:cubicBezTo>
                    <a:pt x="6904" y="9431"/>
                    <a:pt x="6904" y="9411"/>
                    <a:pt x="6907" y="9394"/>
                  </a:cubicBezTo>
                  <a:close/>
                  <a:moveTo>
                    <a:pt x="3211" y="9324"/>
                  </a:moveTo>
                  <a:cubicBezTo>
                    <a:pt x="3222" y="9344"/>
                    <a:pt x="3237" y="9366"/>
                    <a:pt x="3250" y="9386"/>
                  </a:cubicBezTo>
                  <a:cubicBezTo>
                    <a:pt x="3249" y="9424"/>
                    <a:pt x="3247" y="9463"/>
                    <a:pt x="3244" y="9502"/>
                  </a:cubicBezTo>
                  <a:cubicBezTo>
                    <a:pt x="3218" y="9546"/>
                    <a:pt x="3189" y="9590"/>
                    <a:pt x="3160" y="9630"/>
                  </a:cubicBezTo>
                  <a:cubicBezTo>
                    <a:pt x="3190" y="9533"/>
                    <a:pt x="3206" y="9430"/>
                    <a:pt x="3211" y="9324"/>
                  </a:cubicBezTo>
                  <a:close/>
                  <a:moveTo>
                    <a:pt x="5160" y="9314"/>
                  </a:moveTo>
                  <a:cubicBezTo>
                    <a:pt x="5202" y="9324"/>
                    <a:pt x="5245" y="9330"/>
                    <a:pt x="5287" y="9331"/>
                  </a:cubicBezTo>
                  <a:cubicBezTo>
                    <a:pt x="5202" y="9446"/>
                    <a:pt x="5112" y="9561"/>
                    <a:pt x="5020" y="9674"/>
                  </a:cubicBezTo>
                  <a:cubicBezTo>
                    <a:pt x="4959" y="9640"/>
                    <a:pt x="4898" y="9606"/>
                    <a:pt x="4839" y="9569"/>
                  </a:cubicBezTo>
                  <a:cubicBezTo>
                    <a:pt x="4949" y="9488"/>
                    <a:pt x="5056" y="9402"/>
                    <a:pt x="5160" y="9314"/>
                  </a:cubicBezTo>
                  <a:close/>
                  <a:moveTo>
                    <a:pt x="3927" y="9112"/>
                  </a:moveTo>
                  <a:cubicBezTo>
                    <a:pt x="3985" y="9280"/>
                    <a:pt x="4085" y="9434"/>
                    <a:pt x="4227" y="9532"/>
                  </a:cubicBezTo>
                  <a:cubicBezTo>
                    <a:pt x="4242" y="9497"/>
                    <a:pt x="4227" y="9456"/>
                    <a:pt x="4214" y="9420"/>
                  </a:cubicBezTo>
                  <a:cubicBezTo>
                    <a:pt x="4192" y="9360"/>
                    <a:pt x="4169" y="9302"/>
                    <a:pt x="4147" y="9243"/>
                  </a:cubicBezTo>
                  <a:lnTo>
                    <a:pt x="4147" y="9243"/>
                  </a:lnTo>
                  <a:cubicBezTo>
                    <a:pt x="4252" y="9404"/>
                    <a:pt x="4358" y="9562"/>
                    <a:pt x="4481" y="9706"/>
                  </a:cubicBezTo>
                  <a:cubicBezTo>
                    <a:pt x="4477" y="9709"/>
                    <a:pt x="4474" y="9710"/>
                    <a:pt x="4470" y="9714"/>
                  </a:cubicBezTo>
                  <a:cubicBezTo>
                    <a:pt x="4338" y="9653"/>
                    <a:pt x="4206" y="9578"/>
                    <a:pt x="4101" y="9482"/>
                  </a:cubicBezTo>
                  <a:cubicBezTo>
                    <a:pt x="4002" y="9389"/>
                    <a:pt x="3937" y="9258"/>
                    <a:pt x="3874" y="9134"/>
                  </a:cubicBezTo>
                  <a:cubicBezTo>
                    <a:pt x="3893" y="9126"/>
                    <a:pt x="3909" y="9119"/>
                    <a:pt x="3927" y="9112"/>
                  </a:cubicBezTo>
                  <a:close/>
                  <a:moveTo>
                    <a:pt x="5582" y="9642"/>
                  </a:moveTo>
                  <a:cubicBezTo>
                    <a:pt x="5587" y="9665"/>
                    <a:pt x="5591" y="9688"/>
                    <a:pt x="5602" y="9709"/>
                  </a:cubicBezTo>
                  <a:cubicBezTo>
                    <a:pt x="5579" y="9730"/>
                    <a:pt x="5556" y="9752"/>
                    <a:pt x="5530" y="9774"/>
                  </a:cubicBezTo>
                  <a:cubicBezTo>
                    <a:pt x="5550" y="9730"/>
                    <a:pt x="5566" y="9687"/>
                    <a:pt x="5582" y="9642"/>
                  </a:cubicBezTo>
                  <a:close/>
                  <a:moveTo>
                    <a:pt x="5494" y="9613"/>
                  </a:moveTo>
                  <a:lnTo>
                    <a:pt x="5494" y="9613"/>
                  </a:lnTo>
                  <a:cubicBezTo>
                    <a:pt x="5454" y="9694"/>
                    <a:pt x="5414" y="9778"/>
                    <a:pt x="5375" y="9860"/>
                  </a:cubicBezTo>
                  <a:lnTo>
                    <a:pt x="5319" y="9832"/>
                  </a:lnTo>
                  <a:cubicBezTo>
                    <a:pt x="5382" y="9761"/>
                    <a:pt x="5440" y="9688"/>
                    <a:pt x="5494" y="9613"/>
                  </a:cubicBezTo>
                  <a:close/>
                  <a:moveTo>
                    <a:pt x="3848" y="9584"/>
                  </a:moveTo>
                  <a:cubicBezTo>
                    <a:pt x="3864" y="9688"/>
                    <a:pt x="3890" y="9790"/>
                    <a:pt x="3927" y="9890"/>
                  </a:cubicBezTo>
                  <a:cubicBezTo>
                    <a:pt x="3899" y="9860"/>
                    <a:pt x="3872" y="9826"/>
                    <a:pt x="3845" y="9794"/>
                  </a:cubicBezTo>
                  <a:cubicBezTo>
                    <a:pt x="3845" y="9723"/>
                    <a:pt x="3845" y="9655"/>
                    <a:pt x="3848" y="9584"/>
                  </a:cubicBezTo>
                  <a:close/>
                  <a:moveTo>
                    <a:pt x="4728" y="9649"/>
                  </a:moveTo>
                  <a:cubicBezTo>
                    <a:pt x="4792" y="9700"/>
                    <a:pt x="4859" y="9745"/>
                    <a:pt x="4930" y="9787"/>
                  </a:cubicBezTo>
                  <a:cubicBezTo>
                    <a:pt x="4855" y="9877"/>
                    <a:pt x="4781" y="9969"/>
                    <a:pt x="4705" y="10057"/>
                  </a:cubicBezTo>
                  <a:cubicBezTo>
                    <a:pt x="4601" y="9998"/>
                    <a:pt x="4503" y="9932"/>
                    <a:pt x="4418" y="9851"/>
                  </a:cubicBezTo>
                  <a:cubicBezTo>
                    <a:pt x="4454" y="9829"/>
                    <a:pt x="4489" y="9807"/>
                    <a:pt x="4525" y="9783"/>
                  </a:cubicBezTo>
                  <a:cubicBezTo>
                    <a:pt x="4532" y="9780"/>
                    <a:pt x="4540" y="9775"/>
                    <a:pt x="4544" y="9773"/>
                  </a:cubicBezTo>
                  <a:cubicBezTo>
                    <a:pt x="4577" y="9805"/>
                    <a:pt x="4608" y="9839"/>
                    <a:pt x="4644" y="9870"/>
                  </a:cubicBezTo>
                  <a:cubicBezTo>
                    <a:pt x="4674" y="9895"/>
                    <a:pt x="4717" y="9914"/>
                    <a:pt x="4753" y="9914"/>
                  </a:cubicBezTo>
                  <a:cubicBezTo>
                    <a:pt x="4784" y="9914"/>
                    <a:pt x="4809" y="9900"/>
                    <a:pt x="4814" y="9866"/>
                  </a:cubicBezTo>
                  <a:cubicBezTo>
                    <a:pt x="4815" y="9844"/>
                    <a:pt x="4807" y="9822"/>
                    <a:pt x="4795" y="9802"/>
                  </a:cubicBezTo>
                  <a:cubicBezTo>
                    <a:pt x="4770" y="9752"/>
                    <a:pt x="4738" y="9707"/>
                    <a:pt x="4708" y="9662"/>
                  </a:cubicBezTo>
                  <a:cubicBezTo>
                    <a:pt x="4715" y="9658"/>
                    <a:pt x="4721" y="9652"/>
                    <a:pt x="4728" y="9649"/>
                  </a:cubicBezTo>
                  <a:close/>
                  <a:moveTo>
                    <a:pt x="6305" y="10085"/>
                  </a:moveTo>
                  <a:lnTo>
                    <a:pt x="6305" y="10120"/>
                  </a:lnTo>
                  <a:lnTo>
                    <a:pt x="6298" y="10115"/>
                  </a:lnTo>
                  <a:cubicBezTo>
                    <a:pt x="6302" y="10105"/>
                    <a:pt x="6304" y="10095"/>
                    <a:pt x="6305" y="10085"/>
                  </a:cubicBezTo>
                  <a:close/>
                  <a:moveTo>
                    <a:pt x="5375" y="9860"/>
                  </a:moveTo>
                  <a:lnTo>
                    <a:pt x="5375" y="9860"/>
                  </a:lnTo>
                  <a:cubicBezTo>
                    <a:pt x="5360" y="9889"/>
                    <a:pt x="5347" y="9916"/>
                    <a:pt x="5332" y="9944"/>
                  </a:cubicBezTo>
                  <a:cubicBezTo>
                    <a:pt x="5221" y="10040"/>
                    <a:pt x="5104" y="10130"/>
                    <a:pt x="4985" y="10215"/>
                  </a:cubicBezTo>
                  <a:cubicBezTo>
                    <a:pt x="4974" y="10208"/>
                    <a:pt x="4959" y="10198"/>
                    <a:pt x="4946" y="10191"/>
                  </a:cubicBezTo>
                  <a:cubicBezTo>
                    <a:pt x="5051" y="10107"/>
                    <a:pt x="5151" y="10015"/>
                    <a:pt x="5244" y="9918"/>
                  </a:cubicBezTo>
                  <a:cubicBezTo>
                    <a:pt x="5248" y="9918"/>
                    <a:pt x="5253" y="9918"/>
                    <a:pt x="5257" y="9918"/>
                  </a:cubicBezTo>
                  <a:cubicBezTo>
                    <a:pt x="5305" y="9918"/>
                    <a:pt x="5349" y="9903"/>
                    <a:pt x="5375" y="9860"/>
                  </a:cubicBezTo>
                  <a:close/>
                  <a:moveTo>
                    <a:pt x="6224" y="9855"/>
                  </a:moveTo>
                  <a:cubicBezTo>
                    <a:pt x="6188" y="9953"/>
                    <a:pt x="6140" y="10056"/>
                    <a:pt x="6082" y="10165"/>
                  </a:cubicBezTo>
                  <a:lnTo>
                    <a:pt x="6021" y="10223"/>
                  </a:lnTo>
                  <a:cubicBezTo>
                    <a:pt x="6095" y="10105"/>
                    <a:pt x="6162" y="9980"/>
                    <a:pt x="6224" y="9855"/>
                  </a:cubicBezTo>
                  <a:close/>
                  <a:moveTo>
                    <a:pt x="13231" y="10066"/>
                  </a:moveTo>
                  <a:lnTo>
                    <a:pt x="13231" y="10269"/>
                  </a:lnTo>
                  <a:lnTo>
                    <a:pt x="13231" y="10269"/>
                  </a:lnTo>
                  <a:cubicBezTo>
                    <a:pt x="13220" y="10247"/>
                    <a:pt x="13210" y="10223"/>
                    <a:pt x="13202" y="10200"/>
                  </a:cubicBezTo>
                  <a:lnTo>
                    <a:pt x="13202" y="10200"/>
                  </a:lnTo>
                  <a:cubicBezTo>
                    <a:pt x="13200" y="10206"/>
                    <a:pt x="13198" y="10213"/>
                    <a:pt x="13196" y="10219"/>
                  </a:cubicBezTo>
                  <a:lnTo>
                    <a:pt x="13196" y="10219"/>
                  </a:lnTo>
                  <a:lnTo>
                    <a:pt x="13194" y="10179"/>
                  </a:lnTo>
                  <a:lnTo>
                    <a:pt x="13194" y="10179"/>
                  </a:lnTo>
                  <a:cubicBezTo>
                    <a:pt x="13197" y="10186"/>
                    <a:pt x="13199" y="10193"/>
                    <a:pt x="13202" y="10200"/>
                  </a:cubicBezTo>
                  <a:lnTo>
                    <a:pt x="13202" y="10200"/>
                  </a:lnTo>
                  <a:cubicBezTo>
                    <a:pt x="13214" y="10158"/>
                    <a:pt x="13224" y="10114"/>
                    <a:pt x="13231" y="10066"/>
                  </a:cubicBezTo>
                  <a:close/>
                  <a:moveTo>
                    <a:pt x="3641" y="10063"/>
                  </a:moveTo>
                  <a:lnTo>
                    <a:pt x="3641" y="10063"/>
                  </a:lnTo>
                  <a:cubicBezTo>
                    <a:pt x="3645" y="10073"/>
                    <a:pt x="3649" y="10086"/>
                    <a:pt x="3654" y="10098"/>
                  </a:cubicBezTo>
                  <a:cubicBezTo>
                    <a:pt x="3655" y="10143"/>
                    <a:pt x="3661" y="10186"/>
                    <a:pt x="3667" y="10230"/>
                  </a:cubicBezTo>
                  <a:lnTo>
                    <a:pt x="3648" y="10272"/>
                  </a:lnTo>
                  <a:lnTo>
                    <a:pt x="3641" y="10063"/>
                  </a:lnTo>
                  <a:close/>
                  <a:moveTo>
                    <a:pt x="4348" y="10115"/>
                  </a:moveTo>
                  <a:cubicBezTo>
                    <a:pt x="4378" y="10185"/>
                    <a:pt x="4416" y="10250"/>
                    <a:pt x="4460" y="10310"/>
                  </a:cubicBezTo>
                  <a:cubicBezTo>
                    <a:pt x="4429" y="10294"/>
                    <a:pt x="4397" y="10274"/>
                    <a:pt x="4368" y="10255"/>
                  </a:cubicBezTo>
                  <a:cubicBezTo>
                    <a:pt x="4361" y="10208"/>
                    <a:pt x="4357" y="10160"/>
                    <a:pt x="4348" y="10115"/>
                  </a:cubicBezTo>
                  <a:close/>
                  <a:moveTo>
                    <a:pt x="6285" y="10172"/>
                  </a:moveTo>
                  <a:cubicBezTo>
                    <a:pt x="6281" y="10227"/>
                    <a:pt x="6275" y="10284"/>
                    <a:pt x="6268" y="10340"/>
                  </a:cubicBezTo>
                  <a:lnTo>
                    <a:pt x="6244" y="10335"/>
                  </a:lnTo>
                  <a:cubicBezTo>
                    <a:pt x="6259" y="10282"/>
                    <a:pt x="6270" y="10226"/>
                    <a:pt x="6285" y="10172"/>
                  </a:cubicBezTo>
                  <a:close/>
                  <a:moveTo>
                    <a:pt x="7445" y="9926"/>
                  </a:moveTo>
                  <a:lnTo>
                    <a:pt x="7593" y="10139"/>
                  </a:lnTo>
                  <a:cubicBezTo>
                    <a:pt x="7599" y="10143"/>
                    <a:pt x="7605" y="10144"/>
                    <a:pt x="7611" y="10146"/>
                  </a:cubicBezTo>
                  <a:cubicBezTo>
                    <a:pt x="7628" y="10189"/>
                    <a:pt x="7644" y="10234"/>
                    <a:pt x="7676" y="10279"/>
                  </a:cubicBezTo>
                  <a:cubicBezTo>
                    <a:pt x="7692" y="10300"/>
                    <a:pt x="7708" y="10323"/>
                    <a:pt x="7724" y="10342"/>
                  </a:cubicBezTo>
                  <a:cubicBezTo>
                    <a:pt x="7640" y="10266"/>
                    <a:pt x="7557" y="10186"/>
                    <a:pt x="7477" y="10107"/>
                  </a:cubicBezTo>
                  <a:cubicBezTo>
                    <a:pt x="7464" y="10047"/>
                    <a:pt x="7453" y="9986"/>
                    <a:pt x="7445" y="9926"/>
                  </a:cubicBezTo>
                  <a:close/>
                  <a:moveTo>
                    <a:pt x="4817" y="10288"/>
                  </a:moveTo>
                  <a:cubicBezTo>
                    <a:pt x="4831" y="10294"/>
                    <a:pt x="4846" y="10298"/>
                    <a:pt x="4859" y="10304"/>
                  </a:cubicBezTo>
                  <a:cubicBezTo>
                    <a:pt x="4830" y="10326"/>
                    <a:pt x="4798" y="10348"/>
                    <a:pt x="4766" y="10368"/>
                  </a:cubicBezTo>
                  <a:cubicBezTo>
                    <a:pt x="4760" y="10356"/>
                    <a:pt x="4753" y="10346"/>
                    <a:pt x="4749" y="10337"/>
                  </a:cubicBezTo>
                  <a:cubicBezTo>
                    <a:pt x="4772" y="10320"/>
                    <a:pt x="4794" y="10304"/>
                    <a:pt x="4817" y="10288"/>
                  </a:cubicBezTo>
                  <a:close/>
                  <a:moveTo>
                    <a:pt x="9854" y="10355"/>
                  </a:moveTo>
                  <a:cubicBezTo>
                    <a:pt x="9863" y="10388"/>
                    <a:pt x="9875" y="10419"/>
                    <a:pt x="9885" y="10451"/>
                  </a:cubicBezTo>
                  <a:cubicBezTo>
                    <a:pt x="9876" y="10426"/>
                    <a:pt x="9865" y="10403"/>
                    <a:pt x="9854" y="10377"/>
                  </a:cubicBezTo>
                  <a:lnTo>
                    <a:pt x="9854" y="10355"/>
                  </a:lnTo>
                  <a:close/>
                  <a:moveTo>
                    <a:pt x="20298" y="10400"/>
                  </a:moveTo>
                  <a:lnTo>
                    <a:pt x="20303" y="10473"/>
                  </a:lnTo>
                  <a:cubicBezTo>
                    <a:pt x="20303" y="10448"/>
                    <a:pt x="20301" y="10423"/>
                    <a:pt x="20298" y="10400"/>
                  </a:cubicBezTo>
                  <a:close/>
                  <a:moveTo>
                    <a:pt x="9740" y="10465"/>
                  </a:moveTo>
                  <a:lnTo>
                    <a:pt x="9738" y="10492"/>
                  </a:lnTo>
                  <a:lnTo>
                    <a:pt x="9738" y="10492"/>
                  </a:lnTo>
                  <a:cubicBezTo>
                    <a:pt x="9739" y="10483"/>
                    <a:pt x="9740" y="10475"/>
                    <a:pt x="9740" y="10465"/>
                  </a:cubicBezTo>
                  <a:close/>
                  <a:moveTo>
                    <a:pt x="3249" y="10118"/>
                  </a:moveTo>
                  <a:lnTo>
                    <a:pt x="3249" y="10118"/>
                  </a:lnTo>
                  <a:cubicBezTo>
                    <a:pt x="3247" y="10140"/>
                    <a:pt x="3246" y="10160"/>
                    <a:pt x="3243" y="10182"/>
                  </a:cubicBezTo>
                  <a:cubicBezTo>
                    <a:pt x="3167" y="10352"/>
                    <a:pt x="3068" y="10502"/>
                    <a:pt x="2955" y="10637"/>
                  </a:cubicBezTo>
                  <a:cubicBezTo>
                    <a:pt x="2970" y="10587"/>
                    <a:pt x="2983" y="10542"/>
                    <a:pt x="2999" y="10499"/>
                  </a:cubicBezTo>
                  <a:cubicBezTo>
                    <a:pt x="3010" y="10461"/>
                    <a:pt x="3023" y="10420"/>
                    <a:pt x="3050" y="10391"/>
                  </a:cubicBezTo>
                  <a:cubicBezTo>
                    <a:pt x="3074" y="10364"/>
                    <a:pt x="3109" y="10346"/>
                    <a:pt x="3137" y="10321"/>
                  </a:cubicBezTo>
                  <a:cubicBezTo>
                    <a:pt x="3190" y="10276"/>
                    <a:pt x="3218" y="10205"/>
                    <a:pt x="3241" y="10140"/>
                  </a:cubicBezTo>
                  <a:cubicBezTo>
                    <a:pt x="3243" y="10133"/>
                    <a:pt x="3246" y="10125"/>
                    <a:pt x="3249" y="10118"/>
                  </a:cubicBezTo>
                  <a:close/>
                  <a:moveTo>
                    <a:pt x="4677" y="10613"/>
                  </a:moveTo>
                  <a:lnTo>
                    <a:pt x="4677" y="10613"/>
                  </a:lnTo>
                  <a:cubicBezTo>
                    <a:pt x="4666" y="10622"/>
                    <a:pt x="4656" y="10629"/>
                    <a:pt x="4647" y="10637"/>
                  </a:cubicBezTo>
                  <a:cubicBezTo>
                    <a:pt x="4644" y="10635"/>
                    <a:pt x="4641" y="10635"/>
                    <a:pt x="4640" y="10632"/>
                  </a:cubicBezTo>
                  <a:cubicBezTo>
                    <a:pt x="4651" y="10625"/>
                    <a:pt x="4664" y="10618"/>
                    <a:pt x="4677" y="10613"/>
                  </a:cubicBezTo>
                  <a:close/>
                  <a:moveTo>
                    <a:pt x="4166" y="10457"/>
                  </a:moveTo>
                  <a:cubicBezTo>
                    <a:pt x="4187" y="10507"/>
                    <a:pt x="4208" y="10560"/>
                    <a:pt x="4229" y="10610"/>
                  </a:cubicBezTo>
                  <a:lnTo>
                    <a:pt x="4224" y="10615"/>
                  </a:lnTo>
                  <a:cubicBezTo>
                    <a:pt x="4227" y="10615"/>
                    <a:pt x="4227" y="10615"/>
                    <a:pt x="4229" y="10613"/>
                  </a:cubicBezTo>
                  <a:cubicBezTo>
                    <a:pt x="4235" y="10628"/>
                    <a:pt x="4240" y="10642"/>
                    <a:pt x="4248" y="10657"/>
                  </a:cubicBezTo>
                  <a:cubicBezTo>
                    <a:pt x="4208" y="10615"/>
                    <a:pt x="4172" y="10573"/>
                    <a:pt x="4136" y="10531"/>
                  </a:cubicBezTo>
                  <a:cubicBezTo>
                    <a:pt x="4147" y="10506"/>
                    <a:pt x="4161" y="10483"/>
                    <a:pt x="4166" y="10457"/>
                  </a:cubicBezTo>
                  <a:close/>
                  <a:moveTo>
                    <a:pt x="4476" y="10743"/>
                  </a:moveTo>
                  <a:lnTo>
                    <a:pt x="4484" y="10753"/>
                  </a:lnTo>
                  <a:cubicBezTo>
                    <a:pt x="4483" y="10754"/>
                    <a:pt x="4483" y="10754"/>
                    <a:pt x="4481" y="10754"/>
                  </a:cubicBezTo>
                  <a:cubicBezTo>
                    <a:pt x="4480" y="10753"/>
                    <a:pt x="4477" y="10747"/>
                    <a:pt x="4476" y="10743"/>
                  </a:cubicBezTo>
                  <a:close/>
                  <a:moveTo>
                    <a:pt x="7393" y="10448"/>
                  </a:moveTo>
                  <a:lnTo>
                    <a:pt x="7393" y="10448"/>
                  </a:lnTo>
                  <a:cubicBezTo>
                    <a:pt x="7489" y="10577"/>
                    <a:pt x="7598" y="10698"/>
                    <a:pt x="7708" y="10815"/>
                  </a:cubicBezTo>
                  <a:cubicBezTo>
                    <a:pt x="7643" y="10798"/>
                    <a:pt x="7579" y="10772"/>
                    <a:pt x="7518" y="10743"/>
                  </a:cubicBezTo>
                  <a:cubicBezTo>
                    <a:pt x="7476" y="10645"/>
                    <a:pt x="7434" y="10545"/>
                    <a:pt x="7393" y="10448"/>
                  </a:cubicBezTo>
                  <a:close/>
                  <a:moveTo>
                    <a:pt x="7821" y="10767"/>
                  </a:moveTo>
                  <a:lnTo>
                    <a:pt x="7821" y="10767"/>
                  </a:lnTo>
                  <a:cubicBezTo>
                    <a:pt x="7871" y="10804"/>
                    <a:pt x="7919" y="10841"/>
                    <a:pt x="7968" y="10878"/>
                  </a:cubicBezTo>
                  <a:cubicBezTo>
                    <a:pt x="7929" y="10869"/>
                    <a:pt x="7890" y="10860"/>
                    <a:pt x="7852" y="10852"/>
                  </a:cubicBezTo>
                  <a:cubicBezTo>
                    <a:pt x="7849" y="10821"/>
                    <a:pt x="7839" y="10792"/>
                    <a:pt x="7821" y="10767"/>
                  </a:cubicBezTo>
                  <a:close/>
                  <a:moveTo>
                    <a:pt x="3330" y="10580"/>
                  </a:moveTo>
                  <a:lnTo>
                    <a:pt x="3330" y="10580"/>
                  </a:lnTo>
                  <a:cubicBezTo>
                    <a:pt x="3323" y="10613"/>
                    <a:pt x="3318" y="10645"/>
                    <a:pt x="3310" y="10676"/>
                  </a:cubicBezTo>
                  <a:cubicBezTo>
                    <a:pt x="3276" y="10748"/>
                    <a:pt x="3241" y="10821"/>
                    <a:pt x="3206" y="10897"/>
                  </a:cubicBezTo>
                  <a:cubicBezTo>
                    <a:pt x="3227" y="10836"/>
                    <a:pt x="3246" y="10776"/>
                    <a:pt x="3263" y="10716"/>
                  </a:cubicBezTo>
                  <a:cubicBezTo>
                    <a:pt x="3289" y="10673"/>
                    <a:pt x="3310" y="10628"/>
                    <a:pt x="3330" y="10580"/>
                  </a:cubicBezTo>
                  <a:close/>
                  <a:moveTo>
                    <a:pt x="9339" y="10587"/>
                  </a:moveTo>
                  <a:lnTo>
                    <a:pt x="9339" y="10587"/>
                  </a:lnTo>
                  <a:cubicBezTo>
                    <a:pt x="9239" y="10724"/>
                    <a:pt x="9130" y="10852"/>
                    <a:pt x="9012" y="10973"/>
                  </a:cubicBezTo>
                  <a:cubicBezTo>
                    <a:pt x="8969" y="10955"/>
                    <a:pt x="8925" y="10937"/>
                    <a:pt x="8880" y="10923"/>
                  </a:cubicBezTo>
                  <a:cubicBezTo>
                    <a:pt x="8976" y="10857"/>
                    <a:pt x="9072" y="10791"/>
                    <a:pt x="9166" y="10722"/>
                  </a:cubicBezTo>
                  <a:cubicBezTo>
                    <a:pt x="9224" y="10680"/>
                    <a:pt x="9282" y="10634"/>
                    <a:pt x="9339" y="10587"/>
                  </a:cubicBezTo>
                  <a:close/>
                  <a:moveTo>
                    <a:pt x="4637" y="10997"/>
                  </a:moveTo>
                  <a:cubicBezTo>
                    <a:pt x="4630" y="11005"/>
                    <a:pt x="4622" y="11013"/>
                    <a:pt x="4616" y="11019"/>
                  </a:cubicBezTo>
                  <a:cubicBezTo>
                    <a:pt x="4614" y="11016"/>
                    <a:pt x="4611" y="11011"/>
                    <a:pt x="4606" y="11010"/>
                  </a:cubicBezTo>
                  <a:cubicBezTo>
                    <a:pt x="4615" y="11005"/>
                    <a:pt x="4627" y="11001"/>
                    <a:pt x="4637" y="10997"/>
                  </a:cubicBezTo>
                  <a:close/>
                  <a:moveTo>
                    <a:pt x="13045" y="11017"/>
                  </a:moveTo>
                  <a:cubicBezTo>
                    <a:pt x="13045" y="11021"/>
                    <a:pt x="13048" y="11024"/>
                    <a:pt x="13048" y="11029"/>
                  </a:cubicBezTo>
                  <a:cubicBezTo>
                    <a:pt x="13038" y="11033"/>
                    <a:pt x="13030" y="11037"/>
                    <a:pt x="13023" y="11043"/>
                  </a:cubicBezTo>
                  <a:cubicBezTo>
                    <a:pt x="13030" y="11033"/>
                    <a:pt x="13038" y="11026"/>
                    <a:pt x="13045" y="11017"/>
                  </a:cubicBezTo>
                  <a:close/>
                  <a:moveTo>
                    <a:pt x="9224" y="10995"/>
                  </a:moveTo>
                  <a:lnTo>
                    <a:pt x="9165" y="11066"/>
                  </a:lnTo>
                  <a:cubicBezTo>
                    <a:pt x="9156" y="11061"/>
                    <a:pt x="9149" y="11058"/>
                    <a:pt x="9143" y="11052"/>
                  </a:cubicBezTo>
                  <a:cubicBezTo>
                    <a:pt x="9170" y="11033"/>
                    <a:pt x="9197" y="11016"/>
                    <a:pt x="9224" y="10995"/>
                  </a:cubicBezTo>
                  <a:close/>
                  <a:moveTo>
                    <a:pt x="9740" y="10465"/>
                  </a:moveTo>
                  <a:lnTo>
                    <a:pt x="9740" y="10497"/>
                  </a:lnTo>
                  <a:cubicBezTo>
                    <a:pt x="9738" y="10504"/>
                    <a:pt x="9738" y="10512"/>
                    <a:pt x="9737" y="10516"/>
                  </a:cubicBezTo>
                  <a:lnTo>
                    <a:pt x="9738" y="10492"/>
                  </a:lnTo>
                  <a:lnTo>
                    <a:pt x="9738" y="10492"/>
                  </a:lnTo>
                  <a:cubicBezTo>
                    <a:pt x="9737" y="10503"/>
                    <a:pt x="9735" y="10512"/>
                    <a:pt x="9734" y="10522"/>
                  </a:cubicBezTo>
                  <a:cubicBezTo>
                    <a:pt x="9705" y="10674"/>
                    <a:pt x="9667" y="10818"/>
                    <a:pt x="9628" y="10956"/>
                  </a:cubicBezTo>
                  <a:cubicBezTo>
                    <a:pt x="9608" y="11005"/>
                    <a:pt x="9584" y="11052"/>
                    <a:pt x="9558" y="11097"/>
                  </a:cubicBezTo>
                  <a:lnTo>
                    <a:pt x="9529" y="11109"/>
                  </a:lnTo>
                  <a:cubicBezTo>
                    <a:pt x="9621" y="10901"/>
                    <a:pt x="9695" y="10687"/>
                    <a:pt x="9740" y="10465"/>
                  </a:cubicBezTo>
                  <a:close/>
                  <a:moveTo>
                    <a:pt x="9904" y="10506"/>
                  </a:moveTo>
                  <a:cubicBezTo>
                    <a:pt x="9947" y="10610"/>
                    <a:pt x="9995" y="10712"/>
                    <a:pt x="10052" y="10802"/>
                  </a:cubicBezTo>
                  <a:cubicBezTo>
                    <a:pt x="10107" y="10889"/>
                    <a:pt x="10159" y="10940"/>
                    <a:pt x="10188" y="11042"/>
                  </a:cubicBezTo>
                  <a:cubicBezTo>
                    <a:pt x="10197" y="11069"/>
                    <a:pt x="10203" y="11101"/>
                    <a:pt x="10210" y="11130"/>
                  </a:cubicBezTo>
                  <a:cubicBezTo>
                    <a:pt x="10109" y="10979"/>
                    <a:pt x="10021" y="10820"/>
                    <a:pt x="9956" y="10650"/>
                  </a:cubicBezTo>
                  <a:cubicBezTo>
                    <a:pt x="9937" y="10602"/>
                    <a:pt x="9921" y="10555"/>
                    <a:pt x="9904" y="10506"/>
                  </a:cubicBezTo>
                  <a:close/>
                  <a:moveTo>
                    <a:pt x="2807" y="10465"/>
                  </a:moveTo>
                  <a:lnTo>
                    <a:pt x="2807" y="10465"/>
                  </a:lnTo>
                  <a:cubicBezTo>
                    <a:pt x="2798" y="10584"/>
                    <a:pt x="2790" y="10700"/>
                    <a:pt x="2781" y="10818"/>
                  </a:cubicBezTo>
                  <a:cubicBezTo>
                    <a:pt x="2656" y="10937"/>
                    <a:pt x="2521" y="11045"/>
                    <a:pt x="2383" y="11148"/>
                  </a:cubicBezTo>
                  <a:cubicBezTo>
                    <a:pt x="2419" y="11094"/>
                    <a:pt x="2450" y="11036"/>
                    <a:pt x="2479" y="10979"/>
                  </a:cubicBezTo>
                  <a:cubicBezTo>
                    <a:pt x="2570" y="10796"/>
                    <a:pt x="2652" y="10597"/>
                    <a:pt x="2807" y="10465"/>
                  </a:cubicBezTo>
                  <a:close/>
                  <a:moveTo>
                    <a:pt x="9429" y="11142"/>
                  </a:moveTo>
                  <a:cubicBezTo>
                    <a:pt x="9427" y="11145"/>
                    <a:pt x="9427" y="11148"/>
                    <a:pt x="9426" y="11151"/>
                  </a:cubicBezTo>
                  <a:lnTo>
                    <a:pt x="9420" y="11152"/>
                  </a:lnTo>
                  <a:lnTo>
                    <a:pt x="9429" y="11142"/>
                  </a:lnTo>
                  <a:close/>
                  <a:moveTo>
                    <a:pt x="3662" y="10780"/>
                  </a:moveTo>
                  <a:lnTo>
                    <a:pt x="3662" y="10780"/>
                  </a:lnTo>
                  <a:cubicBezTo>
                    <a:pt x="3677" y="10913"/>
                    <a:pt x="3693" y="11045"/>
                    <a:pt x="3713" y="11175"/>
                  </a:cubicBezTo>
                  <a:cubicBezTo>
                    <a:pt x="3706" y="11177"/>
                    <a:pt x="3699" y="11181"/>
                    <a:pt x="3693" y="11184"/>
                  </a:cubicBezTo>
                  <a:cubicBezTo>
                    <a:pt x="3691" y="11175"/>
                    <a:pt x="3689" y="11165"/>
                    <a:pt x="3686" y="11155"/>
                  </a:cubicBezTo>
                  <a:lnTo>
                    <a:pt x="3681" y="11190"/>
                  </a:lnTo>
                  <a:cubicBezTo>
                    <a:pt x="3678" y="11190"/>
                    <a:pt x="3677" y="11191"/>
                    <a:pt x="3675" y="11191"/>
                  </a:cubicBezTo>
                  <a:lnTo>
                    <a:pt x="3662" y="10780"/>
                  </a:lnTo>
                  <a:close/>
                  <a:moveTo>
                    <a:pt x="4911" y="11119"/>
                  </a:moveTo>
                  <a:cubicBezTo>
                    <a:pt x="4924" y="11129"/>
                    <a:pt x="4937" y="11136"/>
                    <a:pt x="4948" y="11143"/>
                  </a:cubicBezTo>
                  <a:cubicBezTo>
                    <a:pt x="4919" y="11170"/>
                    <a:pt x="4888" y="11194"/>
                    <a:pt x="4858" y="11219"/>
                  </a:cubicBezTo>
                  <a:cubicBezTo>
                    <a:pt x="4839" y="11204"/>
                    <a:pt x="4821" y="11191"/>
                    <a:pt x="4802" y="11177"/>
                  </a:cubicBezTo>
                  <a:cubicBezTo>
                    <a:pt x="4840" y="11159"/>
                    <a:pt x="4875" y="11139"/>
                    <a:pt x="4911" y="11119"/>
                  </a:cubicBezTo>
                  <a:close/>
                  <a:moveTo>
                    <a:pt x="8134" y="10706"/>
                  </a:moveTo>
                  <a:lnTo>
                    <a:pt x="8134" y="10706"/>
                  </a:lnTo>
                  <a:cubicBezTo>
                    <a:pt x="8322" y="10805"/>
                    <a:pt x="8510" y="10908"/>
                    <a:pt x="8696" y="11010"/>
                  </a:cubicBezTo>
                  <a:cubicBezTo>
                    <a:pt x="8700" y="11017"/>
                    <a:pt x="8707" y="11021"/>
                    <a:pt x="8716" y="11021"/>
                  </a:cubicBezTo>
                  <a:cubicBezTo>
                    <a:pt x="8771" y="11050"/>
                    <a:pt x="8832" y="11080"/>
                    <a:pt x="8892" y="11097"/>
                  </a:cubicBezTo>
                  <a:cubicBezTo>
                    <a:pt x="8831" y="11155"/>
                    <a:pt x="8767" y="11207"/>
                    <a:pt x="8701" y="11262"/>
                  </a:cubicBezTo>
                  <a:cubicBezTo>
                    <a:pt x="8611" y="11187"/>
                    <a:pt x="8521" y="11109"/>
                    <a:pt x="8431" y="11032"/>
                  </a:cubicBezTo>
                  <a:lnTo>
                    <a:pt x="8437" y="11032"/>
                  </a:lnTo>
                  <a:cubicBezTo>
                    <a:pt x="8433" y="11030"/>
                    <a:pt x="8427" y="11029"/>
                    <a:pt x="8424" y="11026"/>
                  </a:cubicBezTo>
                  <a:cubicBezTo>
                    <a:pt x="8389" y="10997"/>
                    <a:pt x="8354" y="10966"/>
                    <a:pt x="8318" y="10937"/>
                  </a:cubicBezTo>
                  <a:cubicBezTo>
                    <a:pt x="8243" y="10872"/>
                    <a:pt x="8163" y="10801"/>
                    <a:pt x="8134" y="10706"/>
                  </a:cubicBezTo>
                  <a:close/>
                  <a:moveTo>
                    <a:pt x="13232" y="11203"/>
                  </a:moveTo>
                  <a:lnTo>
                    <a:pt x="13232" y="11242"/>
                  </a:lnTo>
                  <a:lnTo>
                    <a:pt x="13226" y="11242"/>
                  </a:lnTo>
                  <a:cubicBezTo>
                    <a:pt x="13216" y="11261"/>
                    <a:pt x="13203" y="11278"/>
                    <a:pt x="13193" y="11299"/>
                  </a:cubicBezTo>
                  <a:cubicBezTo>
                    <a:pt x="13203" y="11249"/>
                    <a:pt x="13215" y="11233"/>
                    <a:pt x="13232" y="11203"/>
                  </a:cubicBezTo>
                  <a:close/>
                  <a:moveTo>
                    <a:pt x="5131" y="11244"/>
                  </a:moveTo>
                  <a:cubicBezTo>
                    <a:pt x="5135" y="11247"/>
                    <a:pt x="5136" y="11247"/>
                    <a:pt x="5141" y="11248"/>
                  </a:cubicBezTo>
                  <a:cubicBezTo>
                    <a:pt x="5115" y="11293"/>
                    <a:pt x="5094" y="11341"/>
                    <a:pt x="5087" y="11389"/>
                  </a:cubicBezTo>
                  <a:cubicBezTo>
                    <a:pt x="5062" y="11373"/>
                    <a:pt x="5039" y="11357"/>
                    <a:pt x="5016" y="11339"/>
                  </a:cubicBezTo>
                  <a:cubicBezTo>
                    <a:pt x="5022" y="11334"/>
                    <a:pt x="5029" y="11329"/>
                    <a:pt x="5035" y="11323"/>
                  </a:cubicBezTo>
                  <a:cubicBezTo>
                    <a:pt x="5068" y="11299"/>
                    <a:pt x="5099" y="11271"/>
                    <a:pt x="5131" y="11244"/>
                  </a:cubicBezTo>
                  <a:close/>
                  <a:moveTo>
                    <a:pt x="3424" y="11387"/>
                  </a:moveTo>
                  <a:lnTo>
                    <a:pt x="3424" y="11399"/>
                  </a:lnTo>
                  <a:cubicBezTo>
                    <a:pt x="3423" y="11400"/>
                    <a:pt x="3423" y="11405"/>
                    <a:pt x="3421" y="11406"/>
                  </a:cubicBezTo>
                  <a:cubicBezTo>
                    <a:pt x="3423" y="11400"/>
                    <a:pt x="3424" y="11393"/>
                    <a:pt x="3424" y="11387"/>
                  </a:cubicBezTo>
                  <a:close/>
                  <a:moveTo>
                    <a:pt x="9141" y="11094"/>
                  </a:moveTo>
                  <a:cubicBezTo>
                    <a:pt x="9051" y="11197"/>
                    <a:pt x="8961" y="11303"/>
                    <a:pt x="8873" y="11408"/>
                  </a:cubicBezTo>
                  <a:cubicBezTo>
                    <a:pt x="8822" y="11364"/>
                    <a:pt x="8773" y="11322"/>
                    <a:pt x="8722" y="11278"/>
                  </a:cubicBezTo>
                  <a:cubicBezTo>
                    <a:pt x="8834" y="11241"/>
                    <a:pt x="8940" y="11183"/>
                    <a:pt x="9041" y="11119"/>
                  </a:cubicBezTo>
                  <a:cubicBezTo>
                    <a:pt x="9076" y="11117"/>
                    <a:pt x="9109" y="11109"/>
                    <a:pt x="9141" y="11094"/>
                  </a:cubicBezTo>
                  <a:close/>
                  <a:moveTo>
                    <a:pt x="3732" y="11292"/>
                  </a:moveTo>
                  <a:cubicBezTo>
                    <a:pt x="3739" y="11337"/>
                    <a:pt x="3748" y="11384"/>
                    <a:pt x="3757" y="11429"/>
                  </a:cubicBezTo>
                  <a:cubicBezTo>
                    <a:pt x="3744" y="11380"/>
                    <a:pt x="3732" y="11335"/>
                    <a:pt x="3720" y="11292"/>
                  </a:cubicBezTo>
                  <a:close/>
                  <a:moveTo>
                    <a:pt x="5295" y="11337"/>
                  </a:moveTo>
                  <a:lnTo>
                    <a:pt x="5295" y="11337"/>
                  </a:lnTo>
                  <a:cubicBezTo>
                    <a:pt x="5260" y="11379"/>
                    <a:pt x="5228" y="11421"/>
                    <a:pt x="5193" y="11463"/>
                  </a:cubicBezTo>
                  <a:cubicBezTo>
                    <a:pt x="5173" y="11448"/>
                    <a:pt x="5151" y="11432"/>
                    <a:pt x="5131" y="11421"/>
                  </a:cubicBezTo>
                  <a:cubicBezTo>
                    <a:pt x="5189" y="11399"/>
                    <a:pt x="5244" y="11371"/>
                    <a:pt x="5295" y="11337"/>
                  </a:cubicBezTo>
                  <a:close/>
                  <a:moveTo>
                    <a:pt x="10383" y="11125"/>
                  </a:moveTo>
                  <a:cubicBezTo>
                    <a:pt x="10443" y="11242"/>
                    <a:pt x="10466" y="11380"/>
                    <a:pt x="10502" y="11509"/>
                  </a:cubicBezTo>
                  <a:cubicBezTo>
                    <a:pt x="10448" y="11447"/>
                    <a:pt x="10395" y="11384"/>
                    <a:pt x="10347" y="11319"/>
                  </a:cubicBezTo>
                  <a:cubicBezTo>
                    <a:pt x="10350" y="11307"/>
                    <a:pt x="10351" y="11297"/>
                    <a:pt x="10351" y="11284"/>
                  </a:cubicBezTo>
                  <a:cubicBezTo>
                    <a:pt x="10355" y="11231"/>
                    <a:pt x="10348" y="11170"/>
                    <a:pt x="10383" y="11125"/>
                  </a:cubicBezTo>
                  <a:close/>
                  <a:moveTo>
                    <a:pt x="7604" y="10971"/>
                  </a:moveTo>
                  <a:cubicBezTo>
                    <a:pt x="7609" y="10973"/>
                    <a:pt x="7614" y="10979"/>
                    <a:pt x="7620" y="10984"/>
                  </a:cubicBezTo>
                  <a:lnTo>
                    <a:pt x="7614" y="10972"/>
                  </a:lnTo>
                  <a:lnTo>
                    <a:pt x="7614" y="10972"/>
                  </a:lnTo>
                  <a:cubicBezTo>
                    <a:pt x="7795" y="11001"/>
                    <a:pt x="7981" y="11020"/>
                    <a:pt x="8166" y="11027"/>
                  </a:cubicBezTo>
                  <a:cubicBezTo>
                    <a:pt x="8205" y="11056"/>
                    <a:pt x="8243" y="11085"/>
                    <a:pt x="8280" y="11111"/>
                  </a:cubicBezTo>
                  <a:cubicBezTo>
                    <a:pt x="8455" y="11245"/>
                    <a:pt x="8638" y="11379"/>
                    <a:pt x="8847" y="11437"/>
                  </a:cubicBezTo>
                  <a:cubicBezTo>
                    <a:pt x="8815" y="11474"/>
                    <a:pt x="8781" y="11514"/>
                    <a:pt x="8751" y="11551"/>
                  </a:cubicBezTo>
                  <a:cubicBezTo>
                    <a:pt x="8722" y="11535"/>
                    <a:pt x="8693" y="11522"/>
                    <a:pt x="8664" y="11506"/>
                  </a:cubicBezTo>
                  <a:cubicBezTo>
                    <a:pt x="8309" y="11310"/>
                    <a:pt x="7920" y="11235"/>
                    <a:pt x="7598" y="10971"/>
                  </a:cubicBezTo>
                  <a:close/>
                  <a:moveTo>
                    <a:pt x="4113" y="11204"/>
                  </a:moveTo>
                  <a:cubicBezTo>
                    <a:pt x="4208" y="11322"/>
                    <a:pt x="4314" y="11435"/>
                    <a:pt x="4429" y="11540"/>
                  </a:cubicBezTo>
                  <a:cubicBezTo>
                    <a:pt x="4403" y="11557"/>
                    <a:pt x="4378" y="11575"/>
                    <a:pt x="4352" y="11591"/>
                  </a:cubicBezTo>
                  <a:cubicBezTo>
                    <a:pt x="4259" y="11473"/>
                    <a:pt x="4178" y="11344"/>
                    <a:pt x="4104" y="11209"/>
                  </a:cubicBezTo>
                  <a:cubicBezTo>
                    <a:pt x="4107" y="11206"/>
                    <a:pt x="4108" y="11204"/>
                    <a:pt x="4113" y="11204"/>
                  </a:cubicBezTo>
                  <a:close/>
                  <a:moveTo>
                    <a:pt x="9625" y="11508"/>
                  </a:moveTo>
                  <a:cubicBezTo>
                    <a:pt x="9631" y="11511"/>
                    <a:pt x="9632" y="11517"/>
                    <a:pt x="9638" y="11522"/>
                  </a:cubicBezTo>
                  <a:cubicBezTo>
                    <a:pt x="9628" y="11550"/>
                    <a:pt x="9618" y="11576"/>
                    <a:pt x="9608" y="11604"/>
                  </a:cubicBezTo>
                  <a:cubicBezTo>
                    <a:pt x="9608" y="11570"/>
                    <a:pt x="9613" y="11538"/>
                    <a:pt x="9625" y="11508"/>
                  </a:cubicBezTo>
                  <a:close/>
                  <a:moveTo>
                    <a:pt x="4917" y="11530"/>
                  </a:moveTo>
                  <a:lnTo>
                    <a:pt x="4917" y="11530"/>
                  </a:lnTo>
                  <a:cubicBezTo>
                    <a:pt x="4966" y="11557"/>
                    <a:pt x="5016" y="11583"/>
                    <a:pt x="5065" y="11611"/>
                  </a:cubicBezTo>
                  <a:cubicBezTo>
                    <a:pt x="5061" y="11618"/>
                    <a:pt x="5055" y="11624"/>
                    <a:pt x="5048" y="11631"/>
                  </a:cubicBezTo>
                  <a:cubicBezTo>
                    <a:pt x="5004" y="11596"/>
                    <a:pt x="4961" y="11562"/>
                    <a:pt x="4917" y="11530"/>
                  </a:cubicBezTo>
                  <a:close/>
                  <a:moveTo>
                    <a:pt x="7182" y="11431"/>
                  </a:moveTo>
                  <a:lnTo>
                    <a:pt x="7182" y="11431"/>
                  </a:lnTo>
                  <a:cubicBezTo>
                    <a:pt x="7235" y="11504"/>
                    <a:pt x="7288" y="11576"/>
                    <a:pt x="7342" y="11647"/>
                  </a:cubicBezTo>
                  <a:cubicBezTo>
                    <a:pt x="7293" y="11598"/>
                    <a:pt x="7243" y="11550"/>
                    <a:pt x="7197" y="11499"/>
                  </a:cubicBezTo>
                  <a:cubicBezTo>
                    <a:pt x="7191" y="11477"/>
                    <a:pt x="7188" y="11456"/>
                    <a:pt x="7182" y="11431"/>
                  </a:cubicBezTo>
                  <a:close/>
                  <a:moveTo>
                    <a:pt x="8507" y="11586"/>
                  </a:moveTo>
                  <a:lnTo>
                    <a:pt x="8507" y="11586"/>
                  </a:lnTo>
                  <a:cubicBezTo>
                    <a:pt x="8536" y="11601"/>
                    <a:pt x="8563" y="11617"/>
                    <a:pt x="8592" y="11631"/>
                  </a:cubicBezTo>
                  <a:cubicBezTo>
                    <a:pt x="8577" y="11639"/>
                    <a:pt x="8558" y="11646"/>
                    <a:pt x="8542" y="11653"/>
                  </a:cubicBezTo>
                  <a:cubicBezTo>
                    <a:pt x="8527" y="11631"/>
                    <a:pt x="8517" y="11610"/>
                    <a:pt x="8507" y="11586"/>
                  </a:cubicBezTo>
                  <a:close/>
                  <a:moveTo>
                    <a:pt x="3975" y="11604"/>
                  </a:moveTo>
                  <a:cubicBezTo>
                    <a:pt x="3983" y="11640"/>
                    <a:pt x="3994" y="11673"/>
                    <a:pt x="4005" y="11705"/>
                  </a:cubicBezTo>
                  <a:cubicBezTo>
                    <a:pt x="3996" y="11689"/>
                    <a:pt x="3986" y="11673"/>
                    <a:pt x="3975" y="11659"/>
                  </a:cubicBezTo>
                  <a:lnTo>
                    <a:pt x="3975" y="11604"/>
                  </a:lnTo>
                  <a:close/>
                  <a:moveTo>
                    <a:pt x="8720" y="11718"/>
                  </a:moveTo>
                  <a:lnTo>
                    <a:pt x="8720" y="11718"/>
                  </a:lnTo>
                  <a:cubicBezTo>
                    <a:pt x="8736" y="11743"/>
                    <a:pt x="8717" y="11775"/>
                    <a:pt x="8694" y="11797"/>
                  </a:cubicBezTo>
                  <a:cubicBezTo>
                    <a:pt x="8672" y="11785"/>
                    <a:pt x="8655" y="11771"/>
                    <a:pt x="8636" y="11756"/>
                  </a:cubicBezTo>
                  <a:cubicBezTo>
                    <a:pt x="8665" y="11747"/>
                    <a:pt x="8694" y="11734"/>
                    <a:pt x="8720" y="11718"/>
                  </a:cubicBezTo>
                  <a:close/>
                  <a:moveTo>
                    <a:pt x="16892" y="11771"/>
                  </a:moveTo>
                  <a:cubicBezTo>
                    <a:pt x="16897" y="11779"/>
                    <a:pt x="16906" y="11787"/>
                    <a:pt x="16913" y="11797"/>
                  </a:cubicBezTo>
                  <a:cubicBezTo>
                    <a:pt x="16906" y="11791"/>
                    <a:pt x="16899" y="11787"/>
                    <a:pt x="16890" y="11782"/>
                  </a:cubicBezTo>
                  <a:cubicBezTo>
                    <a:pt x="16890" y="11778"/>
                    <a:pt x="16892" y="11775"/>
                    <a:pt x="16892" y="11771"/>
                  </a:cubicBezTo>
                  <a:close/>
                  <a:moveTo>
                    <a:pt x="5267" y="11777"/>
                  </a:moveTo>
                  <a:cubicBezTo>
                    <a:pt x="5267" y="11784"/>
                    <a:pt x="5266" y="11793"/>
                    <a:pt x="5266" y="11800"/>
                  </a:cubicBezTo>
                  <a:cubicBezTo>
                    <a:pt x="5261" y="11797"/>
                    <a:pt x="5258" y="11794"/>
                    <a:pt x="5254" y="11791"/>
                  </a:cubicBezTo>
                  <a:cubicBezTo>
                    <a:pt x="5258" y="11785"/>
                    <a:pt x="5264" y="11782"/>
                    <a:pt x="5267" y="11777"/>
                  </a:cubicBezTo>
                  <a:close/>
                  <a:moveTo>
                    <a:pt x="4590" y="11682"/>
                  </a:moveTo>
                  <a:cubicBezTo>
                    <a:pt x="4650" y="11733"/>
                    <a:pt x="4714" y="11779"/>
                    <a:pt x="4775" y="11827"/>
                  </a:cubicBezTo>
                  <a:cubicBezTo>
                    <a:pt x="4772" y="11826"/>
                    <a:pt x="4769" y="11826"/>
                    <a:pt x="4766" y="11823"/>
                  </a:cubicBezTo>
                  <a:cubicBezTo>
                    <a:pt x="4682" y="11794"/>
                    <a:pt x="4601" y="11761"/>
                    <a:pt x="4521" y="11721"/>
                  </a:cubicBezTo>
                  <a:cubicBezTo>
                    <a:pt x="4544" y="11711"/>
                    <a:pt x="4567" y="11697"/>
                    <a:pt x="4590" y="11682"/>
                  </a:cubicBezTo>
                  <a:close/>
                  <a:moveTo>
                    <a:pt x="9892" y="11611"/>
                  </a:moveTo>
                  <a:cubicBezTo>
                    <a:pt x="9908" y="11655"/>
                    <a:pt x="9923" y="11697"/>
                    <a:pt x="9937" y="11736"/>
                  </a:cubicBezTo>
                  <a:lnTo>
                    <a:pt x="9976" y="11835"/>
                  </a:lnTo>
                  <a:cubicBezTo>
                    <a:pt x="9947" y="11768"/>
                    <a:pt x="9920" y="11697"/>
                    <a:pt x="9892" y="11623"/>
                  </a:cubicBezTo>
                  <a:lnTo>
                    <a:pt x="9892" y="11611"/>
                  </a:lnTo>
                  <a:close/>
                  <a:moveTo>
                    <a:pt x="4721" y="11588"/>
                  </a:moveTo>
                  <a:cubicBezTo>
                    <a:pt x="4782" y="11655"/>
                    <a:pt x="4846" y="11718"/>
                    <a:pt x="4916" y="11779"/>
                  </a:cubicBezTo>
                  <a:cubicBezTo>
                    <a:pt x="4891" y="11806"/>
                    <a:pt x="4868" y="11830"/>
                    <a:pt x="4846" y="11852"/>
                  </a:cubicBezTo>
                  <a:cubicBezTo>
                    <a:pt x="4831" y="11848"/>
                    <a:pt x="4818" y="11843"/>
                    <a:pt x="4807" y="11838"/>
                  </a:cubicBezTo>
                  <a:cubicBezTo>
                    <a:pt x="4756" y="11771"/>
                    <a:pt x="4712" y="11698"/>
                    <a:pt x="4673" y="11624"/>
                  </a:cubicBezTo>
                  <a:cubicBezTo>
                    <a:pt x="4689" y="11611"/>
                    <a:pt x="4705" y="11599"/>
                    <a:pt x="4721" y="11588"/>
                  </a:cubicBezTo>
                  <a:close/>
                  <a:moveTo>
                    <a:pt x="8251" y="11678"/>
                  </a:moveTo>
                  <a:lnTo>
                    <a:pt x="8251" y="11678"/>
                  </a:lnTo>
                  <a:cubicBezTo>
                    <a:pt x="8296" y="11697"/>
                    <a:pt x="8344" y="11710"/>
                    <a:pt x="8391" y="11726"/>
                  </a:cubicBezTo>
                  <a:cubicBezTo>
                    <a:pt x="8430" y="11749"/>
                    <a:pt x="8475" y="11762"/>
                    <a:pt x="8520" y="11768"/>
                  </a:cubicBezTo>
                  <a:cubicBezTo>
                    <a:pt x="8575" y="11782"/>
                    <a:pt x="8629" y="11795"/>
                    <a:pt x="8684" y="11808"/>
                  </a:cubicBezTo>
                  <a:cubicBezTo>
                    <a:pt x="8643" y="11843"/>
                    <a:pt x="8601" y="11880"/>
                    <a:pt x="8562" y="11914"/>
                  </a:cubicBezTo>
                  <a:cubicBezTo>
                    <a:pt x="8513" y="11878"/>
                    <a:pt x="8256" y="11739"/>
                    <a:pt x="8251" y="11678"/>
                  </a:cubicBezTo>
                  <a:close/>
                  <a:moveTo>
                    <a:pt x="2761" y="11833"/>
                  </a:moveTo>
                  <a:cubicBezTo>
                    <a:pt x="2762" y="11855"/>
                    <a:pt x="2765" y="11878"/>
                    <a:pt x="2777" y="11894"/>
                  </a:cubicBezTo>
                  <a:cubicBezTo>
                    <a:pt x="2756" y="11914"/>
                    <a:pt x="2733" y="11935"/>
                    <a:pt x="2711" y="11954"/>
                  </a:cubicBezTo>
                  <a:cubicBezTo>
                    <a:pt x="2729" y="11914"/>
                    <a:pt x="2746" y="11872"/>
                    <a:pt x="2761" y="11833"/>
                  </a:cubicBezTo>
                  <a:close/>
                  <a:moveTo>
                    <a:pt x="5107" y="11936"/>
                  </a:moveTo>
                  <a:cubicBezTo>
                    <a:pt x="5119" y="11945"/>
                    <a:pt x="5131" y="11952"/>
                    <a:pt x="5142" y="11960"/>
                  </a:cubicBezTo>
                  <a:cubicBezTo>
                    <a:pt x="5136" y="11967"/>
                    <a:pt x="5131" y="11973"/>
                    <a:pt x="5123" y="11977"/>
                  </a:cubicBezTo>
                  <a:cubicBezTo>
                    <a:pt x="5113" y="11968"/>
                    <a:pt x="5100" y="11961"/>
                    <a:pt x="5087" y="11954"/>
                  </a:cubicBezTo>
                  <a:cubicBezTo>
                    <a:pt x="5094" y="11948"/>
                    <a:pt x="5100" y="11941"/>
                    <a:pt x="5107" y="11936"/>
                  </a:cubicBezTo>
                  <a:close/>
                  <a:moveTo>
                    <a:pt x="16704" y="11954"/>
                  </a:moveTo>
                  <a:cubicBezTo>
                    <a:pt x="16722" y="11986"/>
                    <a:pt x="16733" y="12000"/>
                    <a:pt x="16745" y="12048"/>
                  </a:cubicBezTo>
                  <a:cubicBezTo>
                    <a:pt x="16733" y="12031"/>
                    <a:pt x="16722" y="12012"/>
                    <a:pt x="16710" y="11994"/>
                  </a:cubicBezTo>
                  <a:lnTo>
                    <a:pt x="16704" y="11994"/>
                  </a:lnTo>
                  <a:lnTo>
                    <a:pt x="16704" y="11954"/>
                  </a:lnTo>
                  <a:close/>
                  <a:moveTo>
                    <a:pt x="25721" y="12032"/>
                  </a:moveTo>
                  <a:lnTo>
                    <a:pt x="25725" y="12105"/>
                  </a:lnTo>
                  <a:cubicBezTo>
                    <a:pt x="25725" y="12079"/>
                    <a:pt x="25722" y="12055"/>
                    <a:pt x="25721" y="12032"/>
                  </a:cubicBezTo>
                  <a:close/>
                  <a:moveTo>
                    <a:pt x="5033" y="12070"/>
                  </a:moveTo>
                  <a:cubicBezTo>
                    <a:pt x="5004" y="12099"/>
                    <a:pt x="4974" y="12127"/>
                    <a:pt x="4945" y="12154"/>
                  </a:cubicBezTo>
                  <a:cubicBezTo>
                    <a:pt x="4926" y="12148"/>
                    <a:pt x="4905" y="12141"/>
                    <a:pt x="4888" y="12135"/>
                  </a:cubicBezTo>
                  <a:cubicBezTo>
                    <a:pt x="4884" y="12134"/>
                    <a:pt x="4882" y="12131"/>
                    <a:pt x="4879" y="12128"/>
                  </a:cubicBezTo>
                  <a:lnTo>
                    <a:pt x="4949" y="12074"/>
                  </a:lnTo>
                  <a:cubicBezTo>
                    <a:pt x="4977" y="12073"/>
                    <a:pt x="5006" y="12073"/>
                    <a:pt x="5033" y="12070"/>
                  </a:cubicBezTo>
                  <a:close/>
                  <a:moveTo>
                    <a:pt x="4474" y="12096"/>
                  </a:moveTo>
                  <a:lnTo>
                    <a:pt x="4512" y="12150"/>
                  </a:lnTo>
                  <a:cubicBezTo>
                    <a:pt x="4503" y="12157"/>
                    <a:pt x="4494" y="12164"/>
                    <a:pt x="4484" y="12174"/>
                  </a:cubicBezTo>
                  <a:cubicBezTo>
                    <a:pt x="4481" y="12148"/>
                    <a:pt x="4476" y="12121"/>
                    <a:pt x="4474" y="12096"/>
                  </a:cubicBezTo>
                  <a:close/>
                  <a:moveTo>
                    <a:pt x="9396" y="11689"/>
                  </a:moveTo>
                  <a:lnTo>
                    <a:pt x="9396" y="11689"/>
                  </a:lnTo>
                  <a:cubicBezTo>
                    <a:pt x="9369" y="11777"/>
                    <a:pt x="9337" y="11859"/>
                    <a:pt x="9290" y="11936"/>
                  </a:cubicBezTo>
                  <a:cubicBezTo>
                    <a:pt x="9221" y="12048"/>
                    <a:pt x="9127" y="12142"/>
                    <a:pt x="9030" y="12235"/>
                  </a:cubicBezTo>
                  <a:lnTo>
                    <a:pt x="8964" y="12192"/>
                  </a:lnTo>
                  <a:cubicBezTo>
                    <a:pt x="9108" y="12060"/>
                    <a:pt x="9233" y="11909"/>
                    <a:pt x="9337" y="11742"/>
                  </a:cubicBezTo>
                  <a:cubicBezTo>
                    <a:pt x="9356" y="11726"/>
                    <a:pt x="9377" y="11707"/>
                    <a:pt x="9396" y="11689"/>
                  </a:cubicBezTo>
                  <a:close/>
                  <a:moveTo>
                    <a:pt x="9462" y="12180"/>
                  </a:moveTo>
                  <a:lnTo>
                    <a:pt x="9462" y="12180"/>
                  </a:lnTo>
                  <a:cubicBezTo>
                    <a:pt x="9422" y="12211"/>
                    <a:pt x="9378" y="12234"/>
                    <a:pt x="9337" y="12259"/>
                  </a:cubicBezTo>
                  <a:cubicBezTo>
                    <a:pt x="9340" y="12248"/>
                    <a:pt x="9340" y="12235"/>
                    <a:pt x="9342" y="12224"/>
                  </a:cubicBezTo>
                  <a:cubicBezTo>
                    <a:pt x="9349" y="12222"/>
                    <a:pt x="9359" y="12221"/>
                    <a:pt x="9366" y="12217"/>
                  </a:cubicBezTo>
                  <a:cubicBezTo>
                    <a:pt x="9369" y="12220"/>
                    <a:pt x="9372" y="12221"/>
                    <a:pt x="9375" y="12221"/>
                  </a:cubicBezTo>
                  <a:cubicBezTo>
                    <a:pt x="9381" y="12221"/>
                    <a:pt x="9388" y="12216"/>
                    <a:pt x="9393" y="12208"/>
                  </a:cubicBezTo>
                  <a:cubicBezTo>
                    <a:pt x="9417" y="12201"/>
                    <a:pt x="9441" y="12192"/>
                    <a:pt x="9462" y="12180"/>
                  </a:cubicBezTo>
                  <a:close/>
                  <a:moveTo>
                    <a:pt x="3424" y="12241"/>
                  </a:moveTo>
                  <a:lnTo>
                    <a:pt x="3424" y="12272"/>
                  </a:lnTo>
                  <a:lnTo>
                    <a:pt x="3417" y="12270"/>
                  </a:lnTo>
                  <a:cubicBezTo>
                    <a:pt x="3420" y="12262"/>
                    <a:pt x="3423" y="12251"/>
                    <a:pt x="3424" y="12241"/>
                  </a:cubicBezTo>
                  <a:close/>
                  <a:moveTo>
                    <a:pt x="13347" y="12218"/>
                  </a:moveTo>
                  <a:cubicBezTo>
                    <a:pt x="13356" y="12247"/>
                    <a:pt x="13367" y="12273"/>
                    <a:pt x="13377" y="12301"/>
                  </a:cubicBezTo>
                  <a:cubicBezTo>
                    <a:pt x="13369" y="12279"/>
                    <a:pt x="13357" y="12257"/>
                    <a:pt x="13347" y="12235"/>
                  </a:cubicBezTo>
                  <a:lnTo>
                    <a:pt x="13347" y="12218"/>
                  </a:lnTo>
                  <a:close/>
                  <a:moveTo>
                    <a:pt x="8497" y="12154"/>
                  </a:moveTo>
                  <a:cubicBezTo>
                    <a:pt x="8547" y="12189"/>
                    <a:pt x="8597" y="12225"/>
                    <a:pt x="8648" y="12259"/>
                  </a:cubicBezTo>
                  <a:lnTo>
                    <a:pt x="8630" y="12280"/>
                  </a:lnTo>
                  <a:cubicBezTo>
                    <a:pt x="8623" y="12292"/>
                    <a:pt x="8616" y="12304"/>
                    <a:pt x="8608" y="12317"/>
                  </a:cubicBezTo>
                  <a:cubicBezTo>
                    <a:pt x="8568" y="12264"/>
                    <a:pt x="8524" y="12214"/>
                    <a:pt x="8481" y="12163"/>
                  </a:cubicBezTo>
                  <a:cubicBezTo>
                    <a:pt x="8485" y="12158"/>
                    <a:pt x="8491" y="12156"/>
                    <a:pt x="8497" y="12154"/>
                  </a:cubicBezTo>
                  <a:close/>
                  <a:moveTo>
                    <a:pt x="13232" y="12314"/>
                  </a:moveTo>
                  <a:lnTo>
                    <a:pt x="13231" y="12333"/>
                  </a:lnTo>
                  <a:lnTo>
                    <a:pt x="13231" y="12333"/>
                  </a:lnTo>
                  <a:cubicBezTo>
                    <a:pt x="13232" y="12327"/>
                    <a:pt x="13232" y="12320"/>
                    <a:pt x="13232" y="12314"/>
                  </a:cubicBezTo>
                  <a:close/>
                  <a:moveTo>
                    <a:pt x="9295" y="12237"/>
                  </a:moveTo>
                  <a:lnTo>
                    <a:pt x="9295" y="12285"/>
                  </a:lnTo>
                  <a:cubicBezTo>
                    <a:pt x="9259" y="12304"/>
                    <a:pt x="9223" y="12323"/>
                    <a:pt x="9186" y="12339"/>
                  </a:cubicBezTo>
                  <a:cubicBezTo>
                    <a:pt x="9168" y="12327"/>
                    <a:pt x="9149" y="12314"/>
                    <a:pt x="9128" y="12301"/>
                  </a:cubicBezTo>
                  <a:cubicBezTo>
                    <a:pt x="9139" y="12285"/>
                    <a:pt x="9152" y="12270"/>
                    <a:pt x="9162" y="12254"/>
                  </a:cubicBezTo>
                  <a:cubicBezTo>
                    <a:pt x="9208" y="12251"/>
                    <a:pt x="9252" y="12247"/>
                    <a:pt x="9295" y="12237"/>
                  </a:cubicBezTo>
                  <a:close/>
                  <a:moveTo>
                    <a:pt x="3350" y="12029"/>
                  </a:moveTo>
                  <a:cubicBezTo>
                    <a:pt x="3318" y="12118"/>
                    <a:pt x="3272" y="12212"/>
                    <a:pt x="3220" y="12312"/>
                  </a:cubicBezTo>
                  <a:lnTo>
                    <a:pt x="3163" y="12366"/>
                  </a:lnTo>
                  <a:cubicBezTo>
                    <a:pt x="3231" y="12257"/>
                    <a:pt x="3294" y="12145"/>
                    <a:pt x="3350" y="12029"/>
                  </a:cubicBezTo>
                  <a:close/>
                  <a:moveTo>
                    <a:pt x="9287" y="12381"/>
                  </a:moveTo>
                  <a:cubicBezTo>
                    <a:pt x="9281" y="12385"/>
                    <a:pt x="9275" y="12389"/>
                    <a:pt x="9269" y="12394"/>
                  </a:cubicBezTo>
                  <a:cubicBezTo>
                    <a:pt x="9268" y="12392"/>
                    <a:pt x="9266" y="12392"/>
                    <a:pt x="9265" y="12389"/>
                  </a:cubicBezTo>
                  <a:cubicBezTo>
                    <a:pt x="9272" y="12388"/>
                    <a:pt x="9279" y="12385"/>
                    <a:pt x="9287" y="12381"/>
                  </a:cubicBezTo>
                  <a:close/>
                  <a:moveTo>
                    <a:pt x="4625" y="12296"/>
                  </a:moveTo>
                  <a:cubicBezTo>
                    <a:pt x="4637" y="12330"/>
                    <a:pt x="4650" y="12363"/>
                    <a:pt x="4669" y="12394"/>
                  </a:cubicBezTo>
                  <a:cubicBezTo>
                    <a:pt x="4663" y="12397"/>
                    <a:pt x="4657" y="12402"/>
                    <a:pt x="4651" y="12405"/>
                  </a:cubicBezTo>
                  <a:cubicBezTo>
                    <a:pt x="4625" y="12381"/>
                    <a:pt x="4598" y="12355"/>
                    <a:pt x="4570" y="12328"/>
                  </a:cubicBezTo>
                  <a:cubicBezTo>
                    <a:pt x="4589" y="12317"/>
                    <a:pt x="4606" y="12308"/>
                    <a:pt x="4625" y="12296"/>
                  </a:cubicBezTo>
                  <a:close/>
                  <a:moveTo>
                    <a:pt x="7711" y="12387"/>
                  </a:moveTo>
                  <a:lnTo>
                    <a:pt x="7711" y="12387"/>
                  </a:lnTo>
                  <a:cubicBezTo>
                    <a:pt x="7723" y="12399"/>
                    <a:pt x="7734" y="12412"/>
                    <a:pt x="7744" y="12424"/>
                  </a:cubicBezTo>
                  <a:cubicBezTo>
                    <a:pt x="7743" y="12423"/>
                    <a:pt x="7742" y="12423"/>
                    <a:pt x="7739" y="12421"/>
                  </a:cubicBezTo>
                  <a:cubicBezTo>
                    <a:pt x="7729" y="12409"/>
                    <a:pt x="7721" y="12397"/>
                    <a:pt x="7711" y="12387"/>
                  </a:cubicBezTo>
                  <a:close/>
                  <a:moveTo>
                    <a:pt x="6305" y="12048"/>
                  </a:moveTo>
                  <a:lnTo>
                    <a:pt x="6305" y="12222"/>
                  </a:lnTo>
                  <a:cubicBezTo>
                    <a:pt x="6278" y="12299"/>
                    <a:pt x="6249" y="12372"/>
                    <a:pt x="6214" y="12440"/>
                  </a:cubicBezTo>
                  <a:cubicBezTo>
                    <a:pt x="6249" y="12312"/>
                    <a:pt x="6281" y="12182"/>
                    <a:pt x="6305" y="12048"/>
                  </a:cubicBezTo>
                  <a:close/>
                  <a:moveTo>
                    <a:pt x="3407" y="12321"/>
                  </a:moveTo>
                  <a:lnTo>
                    <a:pt x="3407" y="12321"/>
                  </a:lnTo>
                  <a:cubicBezTo>
                    <a:pt x="3401" y="12372"/>
                    <a:pt x="3395" y="12424"/>
                    <a:pt x="3391" y="12476"/>
                  </a:cubicBezTo>
                  <a:lnTo>
                    <a:pt x="3369" y="12472"/>
                  </a:lnTo>
                  <a:cubicBezTo>
                    <a:pt x="3381" y="12423"/>
                    <a:pt x="3394" y="12372"/>
                    <a:pt x="3407" y="12321"/>
                  </a:cubicBezTo>
                  <a:close/>
                  <a:moveTo>
                    <a:pt x="9429" y="12440"/>
                  </a:moveTo>
                  <a:cubicBezTo>
                    <a:pt x="9422" y="12453"/>
                    <a:pt x="9413" y="12466"/>
                    <a:pt x="9406" y="12478"/>
                  </a:cubicBezTo>
                  <a:cubicBezTo>
                    <a:pt x="9405" y="12478"/>
                    <a:pt x="9405" y="12478"/>
                    <a:pt x="9404" y="12478"/>
                  </a:cubicBezTo>
                  <a:cubicBezTo>
                    <a:pt x="9402" y="12478"/>
                    <a:pt x="9398" y="12475"/>
                    <a:pt x="9396" y="12474"/>
                  </a:cubicBezTo>
                  <a:cubicBezTo>
                    <a:pt x="9406" y="12462"/>
                    <a:pt x="9419" y="12452"/>
                    <a:pt x="9429" y="12440"/>
                  </a:cubicBezTo>
                  <a:close/>
                  <a:moveTo>
                    <a:pt x="5046" y="12466"/>
                  </a:moveTo>
                  <a:cubicBezTo>
                    <a:pt x="5056" y="12469"/>
                    <a:pt x="5065" y="12472"/>
                    <a:pt x="5077" y="12475"/>
                  </a:cubicBezTo>
                  <a:cubicBezTo>
                    <a:pt x="5046" y="12497"/>
                    <a:pt x="5016" y="12519"/>
                    <a:pt x="4985" y="12540"/>
                  </a:cubicBezTo>
                  <a:cubicBezTo>
                    <a:pt x="4982" y="12535"/>
                    <a:pt x="4977" y="12530"/>
                    <a:pt x="4974" y="12524"/>
                  </a:cubicBezTo>
                  <a:cubicBezTo>
                    <a:pt x="4997" y="12504"/>
                    <a:pt x="5020" y="12484"/>
                    <a:pt x="5046" y="12466"/>
                  </a:cubicBezTo>
                  <a:close/>
                  <a:moveTo>
                    <a:pt x="4423" y="12574"/>
                  </a:moveTo>
                  <a:lnTo>
                    <a:pt x="4423" y="12574"/>
                  </a:lnTo>
                  <a:cubicBezTo>
                    <a:pt x="4425" y="12575"/>
                    <a:pt x="4426" y="12577"/>
                    <a:pt x="4426" y="12578"/>
                  </a:cubicBezTo>
                  <a:cubicBezTo>
                    <a:pt x="4425" y="12578"/>
                    <a:pt x="4423" y="12575"/>
                    <a:pt x="4423" y="12574"/>
                  </a:cubicBezTo>
                  <a:close/>
                  <a:moveTo>
                    <a:pt x="20163" y="12597"/>
                  </a:moveTo>
                  <a:cubicBezTo>
                    <a:pt x="20163" y="12600"/>
                    <a:pt x="20165" y="12604"/>
                    <a:pt x="20165" y="12610"/>
                  </a:cubicBezTo>
                  <a:cubicBezTo>
                    <a:pt x="20156" y="12614"/>
                    <a:pt x="20149" y="12620"/>
                    <a:pt x="20142" y="12626"/>
                  </a:cubicBezTo>
                  <a:cubicBezTo>
                    <a:pt x="20149" y="12617"/>
                    <a:pt x="20156" y="12607"/>
                    <a:pt x="20163" y="12597"/>
                  </a:cubicBezTo>
                  <a:close/>
                  <a:moveTo>
                    <a:pt x="7447" y="11546"/>
                  </a:moveTo>
                  <a:cubicBezTo>
                    <a:pt x="7657" y="11813"/>
                    <a:pt x="7914" y="12045"/>
                    <a:pt x="8200" y="12235"/>
                  </a:cubicBezTo>
                  <a:cubicBezTo>
                    <a:pt x="8190" y="12244"/>
                    <a:pt x="8180" y="12253"/>
                    <a:pt x="8170" y="12260"/>
                  </a:cubicBezTo>
                  <a:cubicBezTo>
                    <a:pt x="8190" y="12259"/>
                    <a:pt x="8211" y="12257"/>
                    <a:pt x="8235" y="12256"/>
                  </a:cubicBezTo>
                  <a:cubicBezTo>
                    <a:pt x="8330" y="12315"/>
                    <a:pt x="8425" y="12370"/>
                    <a:pt x="8526" y="12421"/>
                  </a:cubicBezTo>
                  <a:cubicBezTo>
                    <a:pt x="8579" y="12447"/>
                    <a:pt x="8637" y="12472"/>
                    <a:pt x="8696" y="12472"/>
                  </a:cubicBezTo>
                  <a:cubicBezTo>
                    <a:pt x="8707" y="12472"/>
                    <a:pt x="8719" y="12471"/>
                    <a:pt x="8730" y="12469"/>
                  </a:cubicBezTo>
                  <a:cubicBezTo>
                    <a:pt x="8716" y="12452"/>
                    <a:pt x="8701" y="12431"/>
                    <a:pt x="8687" y="12413"/>
                  </a:cubicBezTo>
                  <a:lnTo>
                    <a:pt x="8698" y="12408"/>
                  </a:lnTo>
                  <a:cubicBezTo>
                    <a:pt x="8728" y="12388"/>
                    <a:pt x="8754" y="12366"/>
                    <a:pt x="8783" y="12346"/>
                  </a:cubicBezTo>
                  <a:cubicBezTo>
                    <a:pt x="8815" y="12365"/>
                    <a:pt x="8845" y="12384"/>
                    <a:pt x="8876" y="12402"/>
                  </a:cubicBezTo>
                  <a:cubicBezTo>
                    <a:pt x="8852" y="12430"/>
                    <a:pt x="8831" y="12459"/>
                    <a:pt x="8810" y="12488"/>
                  </a:cubicBezTo>
                  <a:cubicBezTo>
                    <a:pt x="8757" y="12503"/>
                    <a:pt x="8701" y="12517"/>
                    <a:pt x="8645" y="12527"/>
                  </a:cubicBezTo>
                  <a:cubicBezTo>
                    <a:pt x="8561" y="12543"/>
                    <a:pt x="8460" y="12565"/>
                    <a:pt x="8411" y="12630"/>
                  </a:cubicBezTo>
                  <a:cubicBezTo>
                    <a:pt x="8147" y="12420"/>
                    <a:pt x="7897" y="12190"/>
                    <a:pt x="7654" y="11954"/>
                  </a:cubicBezTo>
                  <a:lnTo>
                    <a:pt x="7654" y="11954"/>
                  </a:lnTo>
                  <a:cubicBezTo>
                    <a:pt x="7663" y="11955"/>
                    <a:pt x="7670" y="11958"/>
                    <a:pt x="7679" y="11960"/>
                  </a:cubicBezTo>
                  <a:cubicBezTo>
                    <a:pt x="7689" y="11936"/>
                    <a:pt x="7676" y="11910"/>
                    <a:pt x="7662" y="11888"/>
                  </a:cubicBezTo>
                  <a:cubicBezTo>
                    <a:pt x="7591" y="11774"/>
                    <a:pt x="7518" y="11660"/>
                    <a:pt x="7447" y="11546"/>
                  </a:cubicBezTo>
                  <a:close/>
                  <a:moveTo>
                    <a:pt x="5141" y="12633"/>
                  </a:moveTo>
                  <a:lnTo>
                    <a:pt x="5141" y="12633"/>
                  </a:lnTo>
                  <a:cubicBezTo>
                    <a:pt x="5120" y="12651"/>
                    <a:pt x="5100" y="12668"/>
                    <a:pt x="5080" y="12686"/>
                  </a:cubicBezTo>
                  <a:cubicBezTo>
                    <a:pt x="5080" y="12675"/>
                    <a:pt x="5078" y="12662"/>
                    <a:pt x="5072" y="12654"/>
                  </a:cubicBezTo>
                  <a:cubicBezTo>
                    <a:pt x="5094" y="12646"/>
                    <a:pt x="5119" y="12641"/>
                    <a:pt x="5141" y="12633"/>
                  </a:cubicBezTo>
                  <a:close/>
                  <a:moveTo>
                    <a:pt x="4975" y="12677"/>
                  </a:moveTo>
                  <a:cubicBezTo>
                    <a:pt x="5000" y="12690"/>
                    <a:pt x="5027" y="12700"/>
                    <a:pt x="5052" y="12707"/>
                  </a:cubicBezTo>
                  <a:cubicBezTo>
                    <a:pt x="5049" y="12712"/>
                    <a:pt x="5043" y="12715"/>
                    <a:pt x="5041" y="12719"/>
                  </a:cubicBezTo>
                  <a:cubicBezTo>
                    <a:pt x="5019" y="12703"/>
                    <a:pt x="4997" y="12691"/>
                    <a:pt x="4975" y="12677"/>
                  </a:cubicBezTo>
                  <a:close/>
                  <a:moveTo>
                    <a:pt x="9290" y="12578"/>
                  </a:moveTo>
                  <a:cubicBezTo>
                    <a:pt x="9303" y="12582"/>
                    <a:pt x="9317" y="12588"/>
                    <a:pt x="9330" y="12591"/>
                  </a:cubicBezTo>
                  <a:cubicBezTo>
                    <a:pt x="9275" y="12667"/>
                    <a:pt x="9217" y="12742"/>
                    <a:pt x="9156" y="12812"/>
                  </a:cubicBezTo>
                  <a:cubicBezTo>
                    <a:pt x="9166" y="12795"/>
                    <a:pt x="9173" y="12773"/>
                    <a:pt x="9179" y="12752"/>
                  </a:cubicBezTo>
                  <a:cubicBezTo>
                    <a:pt x="9199" y="12693"/>
                    <a:pt x="9240" y="12635"/>
                    <a:pt x="9290" y="12578"/>
                  </a:cubicBezTo>
                  <a:close/>
                  <a:moveTo>
                    <a:pt x="9050" y="12487"/>
                  </a:moveTo>
                  <a:cubicBezTo>
                    <a:pt x="9073" y="12497"/>
                    <a:pt x="9098" y="12508"/>
                    <a:pt x="9123" y="12517"/>
                  </a:cubicBezTo>
                  <a:cubicBezTo>
                    <a:pt x="9001" y="12622"/>
                    <a:pt x="8877" y="12723"/>
                    <a:pt x="8757" y="12828"/>
                  </a:cubicBezTo>
                  <a:lnTo>
                    <a:pt x="8717" y="12860"/>
                  </a:lnTo>
                  <a:cubicBezTo>
                    <a:pt x="8624" y="12793"/>
                    <a:pt x="8533" y="12722"/>
                    <a:pt x="8441" y="12651"/>
                  </a:cubicBezTo>
                  <a:cubicBezTo>
                    <a:pt x="8545" y="12635"/>
                    <a:pt x="8645" y="12613"/>
                    <a:pt x="8746" y="12585"/>
                  </a:cubicBezTo>
                  <a:lnTo>
                    <a:pt x="8746" y="12585"/>
                  </a:lnTo>
                  <a:cubicBezTo>
                    <a:pt x="8745" y="12591"/>
                    <a:pt x="8742" y="12597"/>
                    <a:pt x="8738" y="12603"/>
                  </a:cubicBezTo>
                  <a:cubicBezTo>
                    <a:pt x="8797" y="12597"/>
                    <a:pt x="8852" y="12574"/>
                    <a:pt x="8902" y="12540"/>
                  </a:cubicBezTo>
                  <a:cubicBezTo>
                    <a:pt x="8953" y="12524"/>
                    <a:pt x="9001" y="12506"/>
                    <a:pt x="9050" y="12487"/>
                  </a:cubicBezTo>
                  <a:close/>
                  <a:moveTo>
                    <a:pt x="13232" y="12312"/>
                  </a:moveTo>
                  <a:cubicBezTo>
                    <a:pt x="13232" y="12313"/>
                    <a:pt x="13232" y="12313"/>
                    <a:pt x="13232" y="12314"/>
                  </a:cubicBezTo>
                  <a:lnTo>
                    <a:pt x="13232" y="12314"/>
                  </a:lnTo>
                  <a:lnTo>
                    <a:pt x="13232" y="12314"/>
                  </a:lnTo>
                  <a:lnTo>
                    <a:pt x="13232" y="12340"/>
                  </a:lnTo>
                  <a:cubicBezTo>
                    <a:pt x="13231" y="12344"/>
                    <a:pt x="13230" y="12348"/>
                    <a:pt x="13230" y="12352"/>
                  </a:cubicBezTo>
                  <a:lnTo>
                    <a:pt x="13230" y="12352"/>
                  </a:lnTo>
                  <a:lnTo>
                    <a:pt x="13231" y="12333"/>
                  </a:lnTo>
                  <a:lnTo>
                    <a:pt x="13231" y="12333"/>
                  </a:lnTo>
                  <a:cubicBezTo>
                    <a:pt x="13230" y="12343"/>
                    <a:pt x="13228" y="12353"/>
                    <a:pt x="13226" y="12363"/>
                  </a:cubicBezTo>
                  <a:cubicBezTo>
                    <a:pt x="13197" y="12495"/>
                    <a:pt x="13160" y="12620"/>
                    <a:pt x="13120" y="12742"/>
                  </a:cubicBezTo>
                  <a:cubicBezTo>
                    <a:pt x="13100" y="12784"/>
                    <a:pt x="13077" y="12825"/>
                    <a:pt x="13051" y="12866"/>
                  </a:cubicBezTo>
                  <a:lnTo>
                    <a:pt x="13022" y="12874"/>
                  </a:lnTo>
                  <a:cubicBezTo>
                    <a:pt x="13113" y="12693"/>
                    <a:pt x="13187" y="12506"/>
                    <a:pt x="13232" y="12312"/>
                  </a:cubicBezTo>
                  <a:close/>
                  <a:moveTo>
                    <a:pt x="4818" y="12867"/>
                  </a:moveTo>
                  <a:lnTo>
                    <a:pt x="4840" y="12883"/>
                  </a:lnTo>
                  <a:cubicBezTo>
                    <a:pt x="4837" y="12885"/>
                    <a:pt x="4833" y="12889"/>
                    <a:pt x="4831" y="12890"/>
                  </a:cubicBezTo>
                  <a:cubicBezTo>
                    <a:pt x="4826" y="12883"/>
                    <a:pt x="4824" y="12876"/>
                    <a:pt x="4818" y="12867"/>
                  </a:cubicBezTo>
                  <a:close/>
                  <a:moveTo>
                    <a:pt x="13396" y="12349"/>
                  </a:moveTo>
                  <a:cubicBezTo>
                    <a:pt x="13440" y="12440"/>
                    <a:pt x="13488" y="12527"/>
                    <a:pt x="13544" y="12606"/>
                  </a:cubicBezTo>
                  <a:cubicBezTo>
                    <a:pt x="13600" y="12683"/>
                    <a:pt x="13652" y="12726"/>
                    <a:pt x="13681" y="12815"/>
                  </a:cubicBezTo>
                  <a:cubicBezTo>
                    <a:pt x="13690" y="12840"/>
                    <a:pt x="13695" y="12867"/>
                    <a:pt x="13703" y="12893"/>
                  </a:cubicBezTo>
                  <a:cubicBezTo>
                    <a:pt x="13601" y="12760"/>
                    <a:pt x="13514" y="12622"/>
                    <a:pt x="13449" y="12474"/>
                  </a:cubicBezTo>
                  <a:cubicBezTo>
                    <a:pt x="13430" y="12431"/>
                    <a:pt x="13414" y="12389"/>
                    <a:pt x="13396" y="12349"/>
                  </a:cubicBezTo>
                  <a:close/>
                  <a:moveTo>
                    <a:pt x="4599" y="12786"/>
                  </a:moveTo>
                  <a:cubicBezTo>
                    <a:pt x="4637" y="12829"/>
                    <a:pt x="4676" y="12869"/>
                    <a:pt x="4715" y="12911"/>
                  </a:cubicBezTo>
                  <a:cubicBezTo>
                    <a:pt x="4653" y="12895"/>
                    <a:pt x="4596" y="12873"/>
                    <a:pt x="4540" y="12845"/>
                  </a:cubicBezTo>
                  <a:cubicBezTo>
                    <a:pt x="4538" y="12840"/>
                    <a:pt x="4534" y="12835"/>
                    <a:pt x="4532" y="12828"/>
                  </a:cubicBezTo>
                  <a:cubicBezTo>
                    <a:pt x="4555" y="12815"/>
                    <a:pt x="4577" y="12800"/>
                    <a:pt x="4599" y="12786"/>
                  </a:cubicBezTo>
                  <a:close/>
                  <a:moveTo>
                    <a:pt x="12920" y="12905"/>
                  </a:moveTo>
                  <a:cubicBezTo>
                    <a:pt x="12920" y="12906"/>
                    <a:pt x="12920" y="12907"/>
                    <a:pt x="12918" y="12909"/>
                  </a:cubicBezTo>
                  <a:lnTo>
                    <a:pt x="12911" y="12911"/>
                  </a:lnTo>
                  <a:cubicBezTo>
                    <a:pt x="12914" y="12909"/>
                    <a:pt x="12918" y="12908"/>
                    <a:pt x="12920" y="12905"/>
                  </a:cubicBezTo>
                  <a:close/>
                  <a:moveTo>
                    <a:pt x="20349" y="12810"/>
                  </a:moveTo>
                  <a:lnTo>
                    <a:pt x="20349" y="12858"/>
                  </a:lnTo>
                  <a:lnTo>
                    <a:pt x="20345" y="12858"/>
                  </a:lnTo>
                  <a:cubicBezTo>
                    <a:pt x="20333" y="12880"/>
                    <a:pt x="20320" y="12901"/>
                    <a:pt x="20310" y="12921"/>
                  </a:cubicBezTo>
                  <a:cubicBezTo>
                    <a:pt x="20320" y="12864"/>
                    <a:pt x="20332" y="12845"/>
                    <a:pt x="20349" y="12810"/>
                  </a:cubicBezTo>
                  <a:close/>
                  <a:moveTo>
                    <a:pt x="6015" y="12633"/>
                  </a:moveTo>
                  <a:cubicBezTo>
                    <a:pt x="6016" y="12677"/>
                    <a:pt x="6022" y="12718"/>
                    <a:pt x="6027" y="12761"/>
                  </a:cubicBezTo>
                  <a:cubicBezTo>
                    <a:pt x="5968" y="12845"/>
                    <a:pt x="5905" y="12924"/>
                    <a:pt x="5841" y="12998"/>
                  </a:cubicBezTo>
                  <a:cubicBezTo>
                    <a:pt x="5857" y="12946"/>
                    <a:pt x="5876" y="12890"/>
                    <a:pt x="5891" y="12838"/>
                  </a:cubicBezTo>
                  <a:cubicBezTo>
                    <a:pt x="5936" y="12773"/>
                    <a:pt x="5979" y="12703"/>
                    <a:pt x="6015" y="12633"/>
                  </a:cubicBezTo>
                  <a:close/>
                  <a:moveTo>
                    <a:pt x="9523" y="12911"/>
                  </a:moveTo>
                  <a:cubicBezTo>
                    <a:pt x="9529" y="12919"/>
                    <a:pt x="9535" y="12927"/>
                    <a:pt x="9541" y="12937"/>
                  </a:cubicBezTo>
                  <a:cubicBezTo>
                    <a:pt x="9533" y="12967"/>
                    <a:pt x="9522" y="12998"/>
                    <a:pt x="9513" y="13027"/>
                  </a:cubicBezTo>
                  <a:cubicBezTo>
                    <a:pt x="9519" y="12989"/>
                    <a:pt x="9523" y="12951"/>
                    <a:pt x="9523" y="12911"/>
                  </a:cubicBezTo>
                  <a:close/>
                  <a:moveTo>
                    <a:pt x="9063" y="12749"/>
                  </a:moveTo>
                  <a:lnTo>
                    <a:pt x="9063" y="12749"/>
                  </a:lnTo>
                  <a:cubicBezTo>
                    <a:pt x="9059" y="12789"/>
                    <a:pt x="9066" y="12844"/>
                    <a:pt x="9107" y="12848"/>
                  </a:cubicBezTo>
                  <a:cubicBezTo>
                    <a:pt x="9109" y="12849"/>
                    <a:pt x="9111" y="12849"/>
                    <a:pt x="9113" y="12849"/>
                  </a:cubicBezTo>
                  <a:cubicBezTo>
                    <a:pt x="9119" y="12849"/>
                    <a:pt x="9126" y="12846"/>
                    <a:pt x="9131" y="12844"/>
                  </a:cubicBezTo>
                  <a:lnTo>
                    <a:pt x="9131" y="12844"/>
                  </a:lnTo>
                  <a:cubicBezTo>
                    <a:pt x="9072" y="12908"/>
                    <a:pt x="9012" y="12969"/>
                    <a:pt x="8948" y="13028"/>
                  </a:cubicBezTo>
                  <a:cubicBezTo>
                    <a:pt x="8928" y="13014"/>
                    <a:pt x="8911" y="12999"/>
                    <a:pt x="8890" y="12986"/>
                  </a:cubicBezTo>
                  <a:cubicBezTo>
                    <a:pt x="8892" y="12983"/>
                    <a:pt x="8895" y="12979"/>
                    <a:pt x="8897" y="12976"/>
                  </a:cubicBezTo>
                  <a:cubicBezTo>
                    <a:pt x="8942" y="12893"/>
                    <a:pt x="8985" y="12802"/>
                    <a:pt x="9063" y="12749"/>
                  </a:cubicBezTo>
                  <a:close/>
                  <a:moveTo>
                    <a:pt x="16588" y="12951"/>
                  </a:moveTo>
                  <a:lnTo>
                    <a:pt x="16588" y="12969"/>
                  </a:lnTo>
                  <a:cubicBezTo>
                    <a:pt x="16578" y="12991"/>
                    <a:pt x="16568" y="13011"/>
                    <a:pt x="16558" y="13033"/>
                  </a:cubicBezTo>
                  <a:cubicBezTo>
                    <a:pt x="16569" y="13005"/>
                    <a:pt x="16579" y="12977"/>
                    <a:pt x="16588" y="12951"/>
                  </a:cubicBezTo>
                  <a:close/>
                  <a:moveTo>
                    <a:pt x="16704" y="13046"/>
                  </a:moveTo>
                  <a:cubicBezTo>
                    <a:pt x="16705" y="13054"/>
                    <a:pt x="16705" y="13062"/>
                    <a:pt x="16707" y="13069"/>
                  </a:cubicBezTo>
                  <a:lnTo>
                    <a:pt x="16707" y="13069"/>
                  </a:lnTo>
                  <a:lnTo>
                    <a:pt x="16704" y="13046"/>
                  </a:lnTo>
                  <a:close/>
                  <a:moveTo>
                    <a:pt x="8195" y="12879"/>
                  </a:moveTo>
                  <a:cubicBezTo>
                    <a:pt x="8227" y="12890"/>
                    <a:pt x="8256" y="12903"/>
                    <a:pt x="8286" y="12916"/>
                  </a:cubicBezTo>
                  <a:cubicBezTo>
                    <a:pt x="8353" y="12963"/>
                    <a:pt x="8423" y="13007"/>
                    <a:pt x="8495" y="13046"/>
                  </a:cubicBezTo>
                  <a:cubicBezTo>
                    <a:pt x="8476" y="13057"/>
                    <a:pt x="8459" y="13070"/>
                    <a:pt x="8440" y="13082"/>
                  </a:cubicBezTo>
                  <a:cubicBezTo>
                    <a:pt x="8324" y="13046"/>
                    <a:pt x="8206" y="13004"/>
                    <a:pt x="8137" y="12909"/>
                  </a:cubicBezTo>
                  <a:cubicBezTo>
                    <a:pt x="8157" y="12901"/>
                    <a:pt x="8176" y="12889"/>
                    <a:pt x="8195" y="12879"/>
                  </a:cubicBezTo>
                  <a:close/>
                  <a:moveTo>
                    <a:pt x="8579" y="13091"/>
                  </a:moveTo>
                  <a:cubicBezTo>
                    <a:pt x="8620" y="13111"/>
                    <a:pt x="8662" y="13127"/>
                    <a:pt x="8706" y="13143"/>
                  </a:cubicBezTo>
                  <a:cubicBezTo>
                    <a:pt x="8703" y="13150"/>
                    <a:pt x="8700" y="13158"/>
                    <a:pt x="8696" y="13165"/>
                  </a:cubicBezTo>
                  <a:cubicBezTo>
                    <a:pt x="8707" y="13163"/>
                    <a:pt x="8716" y="13156"/>
                    <a:pt x="8726" y="13152"/>
                  </a:cubicBezTo>
                  <a:cubicBezTo>
                    <a:pt x="8745" y="13159"/>
                    <a:pt x="8761" y="13165"/>
                    <a:pt x="8780" y="13171"/>
                  </a:cubicBezTo>
                  <a:cubicBezTo>
                    <a:pt x="8759" y="13188"/>
                    <a:pt x="8738" y="13205"/>
                    <a:pt x="8716" y="13221"/>
                  </a:cubicBezTo>
                  <a:cubicBezTo>
                    <a:pt x="8669" y="13175"/>
                    <a:pt x="8608" y="13144"/>
                    <a:pt x="8542" y="13120"/>
                  </a:cubicBezTo>
                  <a:cubicBezTo>
                    <a:pt x="8555" y="13111"/>
                    <a:pt x="8566" y="13099"/>
                    <a:pt x="8579" y="13091"/>
                  </a:cubicBezTo>
                  <a:close/>
                  <a:moveTo>
                    <a:pt x="13875" y="12889"/>
                  </a:moveTo>
                  <a:cubicBezTo>
                    <a:pt x="13935" y="12992"/>
                    <a:pt x="13958" y="13113"/>
                    <a:pt x="13995" y="13224"/>
                  </a:cubicBezTo>
                  <a:cubicBezTo>
                    <a:pt x="13941" y="13171"/>
                    <a:pt x="13887" y="13115"/>
                    <a:pt x="13839" y="13060"/>
                  </a:cubicBezTo>
                  <a:cubicBezTo>
                    <a:pt x="13842" y="13047"/>
                    <a:pt x="13843" y="13038"/>
                    <a:pt x="13843" y="13027"/>
                  </a:cubicBezTo>
                  <a:cubicBezTo>
                    <a:pt x="13848" y="12980"/>
                    <a:pt x="13841" y="12927"/>
                    <a:pt x="13875" y="12889"/>
                  </a:cubicBezTo>
                  <a:close/>
                  <a:moveTo>
                    <a:pt x="5661" y="13111"/>
                  </a:moveTo>
                  <a:lnTo>
                    <a:pt x="5694" y="13127"/>
                  </a:lnTo>
                  <a:cubicBezTo>
                    <a:pt x="5693" y="13139"/>
                    <a:pt x="5688" y="13152"/>
                    <a:pt x="5687" y="13165"/>
                  </a:cubicBezTo>
                  <a:cubicBezTo>
                    <a:pt x="5650" y="13203"/>
                    <a:pt x="5613" y="13239"/>
                    <a:pt x="5576" y="13275"/>
                  </a:cubicBezTo>
                  <a:cubicBezTo>
                    <a:pt x="5559" y="13264"/>
                    <a:pt x="5544" y="13248"/>
                    <a:pt x="5528" y="13236"/>
                  </a:cubicBezTo>
                  <a:cubicBezTo>
                    <a:pt x="5573" y="13195"/>
                    <a:pt x="5618" y="13152"/>
                    <a:pt x="5661" y="13111"/>
                  </a:cubicBezTo>
                  <a:close/>
                  <a:moveTo>
                    <a:pt x="13117" y="13221"/>
                  </a:moveTo>
                  <a:cubicBezTo>
                    <a:pt x="13123" y="13224"/>
                    <a:pt x="13125" y="13229"/>
                    <a:pt x="13129" y="13235"/>
                  </a:cubicBezTo>
                  <a:cubicBezTo>
                    <a:pt x="13120" y="13258"/>
                    <a:pt x="13110" y="13281"/>
                    <a:pt x="13100" y="13304"/>
                  </a:cubicBezTo>
                  <a:cubicBezTo>
                    <a:pt x="13100" y="13275"/>
                    <a:pt x="13106" y="13249"/>
                    <a:pt x="13117" y="13221"/>
                  </a:cubicBezTo>
                  <a:close/>
                  <a:moveTo>
                    <a:pt x="10138" y="12471"/>
                  </a:moveTo>
                  <a:lnTo>
                    <a:pt x="10138" y="12471"/>
                  </a:lnTo>
                  <a:cubicBezTo>
                    <a:pt x="10191" y="12522"/>
                    <a:pt x="10210" y="12604"/>
                    <a:pt x="10233" y="12678"/>
                  </a:cubicBezTo>
                  <a:cubicBezTo>
                    <a:pt x="10290" y="12857"/>
                    <a:pt x="10395" y="13020"/>
                    <a:pt x="10543" y="13120"/>
                  </a:cubicBezTo>
                  <a:cubicBezTo>
                    <a:pt x="10557" y="13085"/>
                    <a:pt x="10543" y="13046"/>
                    <a:pt x="10530" y="13009"/>
                  </a:cubicBezTo>
                  <a:cubicBezTo>
                    <a:pt x="10508" y="12948"/>
                    <a:pt x="10485" y="12889"/>
                    <a:pt x="10463" y="12831"/>
                  </a:cubicBezTo>
                  <a:lnTo>
                    <a:pt x="10463" y="12831"/>
                  </a:lnTo>
                  <a:cubicBezTo>
                    <a:pt x="10573" y="12999"/>
                    <a:pt x="10681" y="13165"/>
                    <a:pt x="10813" y="13311"/>
                  </a:cubicBezTo>
                  <a:cubicBezTo>
                    <a:pt x="10671" y="13252"/>
                    <a:pt x="10530" y="13172"/>
                    <a:pt x="10419" y="13069"/>
                  </a:cubicBezTo>
                  <a:cubicBezTo>
                    <a:pt x="10297" y="12956"/>
                    <a:pt x="10226" y="12789"/>
                    <a:pt x="10152" y="12641"/>
                  </a:cubicBezTo>
                  <a:cubicBezTo>
                    <a:pt x="10143" y="12628"/>
                    <a:pt x="10138" y="12614"/>
                    <a:pt x="10132" y="12603"/>
                  </a:cubicBezTo>
                  <a:lnTo>
                    <a:pt x="10132" y="12603"/>
                  </a:lnTo>
                  <a:cubicBezTo>
                    <a:pt x="10139" y="12612"/>
                    <a:pt x="10145" y="12622"/>
                    <a:pt x="10152" y="12630"/>
                  </a:cubicBezTo>
                  <a:cubicBezTo>
                    <a:pt x="10162" y="12578"/>
                    <a:pt x="10159" y="12520"/>
                    <a:pt x="10138" y="12471"/>
                  </a:cubicBezTo>
                  <a:close/>
                  <a:moveTo>
                    <a:pt x="23744" y="13301"/>
                  </a:moveTo>
                  <a:lnTo>
                    <a:pt x="23747" y="13374"/>
                  </a:lnTo>
                  <a:cubicBezTo>
                    <a:pt x="23747" y="13348"/>
                    <a:pt x="23746" y="13325"/>
                    <a:pt x="23744" y="13301"/>
                  </a:cubicBezTo>
                  <a:close/>
                  <a:moveTo>
                    <a:pt x="8909" y="13210"/>
                  </a:moveTo>
                  <a:cubicBezTo>
                    <a:pt x="8825" y="13275"/>
                    <a:pt x="8744" y="13343"/>
                    <a:pt x="8662" y="13406"/>
                  </a:cubicBezTo>
                  <a:cubicBezTo>
                    <a:pt x="8640" y="13381"/>
                    <a:pt x="8620" y="13361"/>
                    <a:pt x="8607" y="13345"/>
                  </a:cubicBezTo>
                  <a:cubicBezTo>
                    <a:pt x="8716" y="13320"/>
                    <a:pt x="8822" y="13275"/>
                    <a:pt x="8909" y="13210"/>
                  </a:cubicBezTo>
                  <a:close/>
                  <a:moveTo>
                    <a:pt x="5427" y="13322"/>
                  </a:moveTo>
                  <a:lnTo>
                    <a:pt x="5486" y="13359"/>
                  </a:lnTo>
                  <a:cubicBezTo>
                    <a:pt x="5454" y="13390"/>
                    <a:pt x="5424" y="13419"/>
                    <a:pt x="5390" y="13449"/>
                  </a:cubicBezTo>
                  <a:cubicBezTo>
                    <a:pt x="5363" y="13439"/>
                    <a:pt x="5338" y="13426"/>
                    <a:pt x="5311" y="13416"/>
                  </a:cubicBezTo>
                  <a:cubicBezTo>
                    <a:pt x="5351" y="13384"/>
                    <a:pt x="5389" y="13354"/>
                    <a:pt x="5427" y="13322"/>
                  </a:cubicBezTo>
                  <a:close/>
                  <a:moveTo>
                    <a:pt x="10162" y="13169"/>
                  </a:moveTo>
                  <a:cubicBezTo>
                    <a:pt x="10180" y="13274"/>
                    <a:pt x="10206" y="13375"/>
                    <a:pt x="10242" y="13476"/>
                  </a:cubicBezTo>
                  <a:cubicBezTo>
                    <a:pt x="10213" y="13447"/>
                    <a:pt x="10187" y="13413"/>
                    <a:pt x="10161" y="13380"/>
                  </a:cubicBezTo>
                  <a:cubicBezTo>
                    <a:pt x="10161" y="13309"/>
                    <a:pt x="10161" y="13239"/>
                    <a:pt x="10162" y="13169"/>
                  </a:cubicBezTo>
                  <a:close/>
                  <a:moveTo>
                    <a:pt x="13385" y="13310"/>
                  </a:moveTo>
                  <a:cubicBezTo>
                    <a:pt x="13401" y="13348"/>
                    <a:pt x="13415" y="13384"/>
                    <a:pt x="13430" y="13419"/>
                  </a:cubicBezTo>
                  <a:cubicBezTo>
                    <a:pt x="13443" y="13448"/>
                    <a:pt x="13456" y="13476"/>
                    <a:pt x="13469" y="13505"/>
                  </a:cubicBezTo>
                  <a:cubicBezTo>
                    <a:pt x="13440" y="13447"/>
                    <a:pt x="13411" y="13386"/>
                    <a:pt x="13385" y="13319"/>
                  </a:cubicBezTo>
                  <a:lnTo>
                    <a:pt x="13385" y="13310"/>
                  </a:lnTo>
                  <a:close/>
                  <a:moveTo>
                    <a:pt x="16704" y="13043"/>
                  </a:moveTo>
                  <a:lnTo>
                    <a:pt x="16704" y="13043"/>
                  </a:lnTo>
                  <a:cubicBezTo>
                    <a:pt x="16751" y="13235"/>
                    <a:pt x="16825" y="13417"/>
                    <a:pt x="16915" y="13598"/>
                  </a:cubicBezTo>
                  <a:lnTo>
                    <a:pt x="16886" y="13587"/>
                  </a:lnTo>
                  <a:cubicBezTo>
                    <a:pt x="16861" y="13548"/>
                    <a:pt x="16838" y="13508"/>
                    <a:pt x="16818" y="13467"/>
                  </a:cubicBezTo>
                  <a:cubicBezTo>
                    <a:pt x="16775" y="13348"/>
                    <a:pt x="16739" y="13224"/>
                    <a:pt x="16710" y="13094"/>
                  </a:cubicBezTo>
                  <a:cubicBezTo>
                    <a:pt x="16709" y="13086"/>
                    <a:pt x="16708" y="13078"/>
                    <a:pt x="16707" y="13069"/>
                  </a:cubicBezTo>
                  <a:lnTo>
                    <a:pt x="16707" y="13069"/>
                  </a:lnTo>
                  <a:lnTo>
                    <a:pt x="16709" y="13089"/>
                  </a:lnTo>
                  <a:cubicBezTo>
                    <a:pt x="16707" y="13083"/>
                    <a:pt x="16707" y="13078"/>
                    <a:pt x="16704" y="13070"/>
                  </a:cubicBezTo>
                  <a:lnTo>
                    <a:pt x="16704" y="13046"/>
                  </a:lnTo>
                  <a:lnTo>
                    <a:pt x="16704" y="13046"/>
                  </a:lnTo>
                  <a:lnTo>
                    <a:pt x="16704" y="13046"/>
                  </a:lnTo>
                  <a:cubicBezTo>
                    <a:pt x="16704" y="13045"/>
                    <a:pt x="16704" y="13044"/>
                    <a:pt x="16704" y="13043"/>
                  </a:cubicBezTo>
                  <a:close/>
                  <a:moveTo>
                    <a:pt x="16537" y="13081"/>
                  </a:moveTo>
                  <a:lnTo>
                    <a:pt x="16537" y="13081"/>
                  </a:lnTo>
                  <a:cubicBezTo>
                    <a:pt x="16521" y="13123"/>
                    <a:pt x="16504" y="13163"/>
                    <a:pt x="16485" y="13203"/>
                  </a:cubicBezTo>
                  <a:cubicBezTo>
                    <a:pt x="16420" y="13348"/>
                    <a:pt x="16332" y="13486"/>
                    <a:pt x="16231" y="13615"/>
                  </a:cubicBezTo>
                  <a:cubicBezTo>
                    <a:pt x="16240" y="13590"/>
                    <a:pt x="16245" y="13564"/>
                    <a:pt x="16254" y="13538"/>
                  </a:cubicBezTo>
                  <a:cubicBezTo>
                    <a:pt x="16283" y="13451"/>
                    <a:pt x="16337" y="13409"/>
                    <a:pt x="16391" y="13333"/>
                  </a:cubicBezTo>
                  <a:cubicBezTo>
                    <a:pt x="16447" y="13258"/>
                    <a:pt x="16497" y="13171"/>
                    <a:pt x="16537" y="13081"/>
                  </a:cubicBezTo>
                  <a:close/>
                  <a:moveTo>
                    <a:pt x="17014" y="13627"/>
                  </a:moveTo>
                  <a:cubicBezTo>
                    <a:pt x="17016" y="13628"/>
                    <a:pt x="17021" y="13629"/>
                    <a:pt x="17024" y="13634"/>
                  </a:cubicBezTo>
                  <a:lnTo>
                    <a:pt x="17016" y="13631"/>
                  </a:lnTo>
                  <a:cubicBezTo>
                    <a:pt x="17015" y="13629"/>
                    <a:pt x="17015" y="13628"/>
                    <a:pt x="17014" y="13627"/>
                  </a:cubicBezTo>
                  <a:close/>
                  <a:moveTo>
                    <a:pt x="9035" y="13420"/>
                  </a:moveTo>
                  <a:lnTo>
                    <a:pt x="9035" y="13420"/>
                  </a:lnTo>
                  <a:cubicBezTo>
                    <a:pt x="8982" y="13490"/>
                    <a:pt x="8932" y="13563"/>
                    <a:pt x="8884" y="13635"/>
                  </a:cubicBezTo>
                  <a:cubicBezTo>
                    <a:pt x="8881" y="13634"/>
                    <a:pt x="8880" y="13631"/>
                    <a:pt x="8876" y="13629"/>
                  </a:cubicBezTo>
                  <a:cubicBezTo>
                    <a:pt x="8867" y="13624"/>
                    <a:pt x="8845" y="13602"/>
                    <a:pt x="8816" y="13573"/>
                  </a:cubicBezTo>
                  <a:cubicBezTo>
                    <a:pt x="8890" y="13522"/>
                    <a:pt x="8963" y="13474"/>
                    <a:pt x="9035" y="13420"/>
                  </a:cubicBezTo>
                  <a:close/>
                  <a:moveTo>
                    <a:pt x="28923" y="13580"/>
                  </a:moveTo>
                  <a:lnTo>
                    <a:pt x="28927" y="13653"/>
                  </a:lnTo>
                  <a:cubicBezTo>
                    <a:pt x="28927" y="13628"/>
                    <a:pt x="28924" y="13603"/>
                    <a:pt x="28923" y="13580"/>
                  </a:cubicBezTo>
                  <a:close/>
                  <a:moveTo>
                    <a:pt x="9317" y="13107"/>
                  </a:moveTo>
                  <a:cubicBezTo>
                    <a:pt x="9339" y="13191"/>
                    <a:pt x="9349" y="13275"/>
                    <a:pt x="9352" y="13361"/>
                  </a:cubicBezTo>
                  <a:cubicBezTo>
                    <a:pt x="9265" y="13490"/>
                    <a:pt x="9160" y="13600"/>
                    <a:pt x="9057" y="13695"/>
                  </a:cubicBezTo>
                  <a:cubicBezTo>
                    <a:pt x="9102" y="13701"/>
                    <a:pt x="9146" y="13717"/>
                    <a:pt x="9185" y="13743"/>
                  </a:cubicBezTo>
                  <a:cubicBezTo>
                    <a:pt x="9175" y="13751"/>
                    <a:pt x="9165" y="13759"/>
                    <a:pt x="9153" y="13767"/>
                  </a:cubicBezTo>
                  <a:cubicBezTo>
                    <a:pt x="9098" y="13746"/>
                    <a:pt x="9043" y="13722"/>
                    <a:pt x="8989" y="13695"/>
                  </a:cubicBezTo>
                  <a:cubicBezTo>
                    <a:pt x="9152" y="13529"/>
                    <a:pt x="9269" y="13325"/>
                    <a:pt x="9317" y="13107"/>
                  </a:cubicBezTo>
                  <a:close/>
                  <a:moveTo>
                    <a:pt x="25751" y="13129"/>
                  </a:moveTo>
                  <a:lnTo>
                    <a:pt x="25751" y="13367"/>
                  </a:lnTo>
                  <a:cubicBezTo>
                    <a:pt x="25751" y="13367"/>
                    <a:pt x="25747" y="13432"/>
                    <a:pt x="25737" y="13521"/>
                  </a:cubicBezTo>
                  <a:lnTo>
                    <a:pt x="25737" y="13375"/>
                  </a:lnTo>
                  <a:cubicBezTo>
                    <a:pt x="25700" y="13542"/>
                    <a:pt x="25602" y="13686"/>
                    <a:pt x="25487" y="13818"/>
                  </a:cubicBezTo>
                  <a:cubicBezTo>
                    <a:pt x="25567" y="13628"/>
                    <a:pt x="25713" y="13442"/>
                    <a:pt x="25751" y="13129"/>
                  </a:cubicBezTo>
                  <a:close/>
                  <a:moveTo>
                    <a:pt x="9955" y="13647"/>
                  </a:moveTo>
                  <a:cubicBezTo>
                    <a:pt x="9958" y="13659"/>
                    <a:pt x="9963" y="13672"/>
                    <a:pt x="9966" y="13682"/>
                  </a:cubicBezTo>
                  <a:cubicBezTo>
                    <a:pt x="9969" y="13728"/>
                    <a:pt x="9973" y="13772"/>
                    <a:pt x="9979" y="13815"/>
                  </a:cubicBezTo>
                  <a:lnTo>
                    <a:pt x="9960" y="13856"/>
                  </a:lnTo>
                  <a:lnTo>
                    <a:pt x="9955" y="13647"/>
                  </a:lnTo>
                  <a:close/>
                  <a:moveTo>
                    <a:pt x="12955" y="13807"/>
                  </a:moveTo>
                  <a:lnTo>
                    <a:pt x="12955" y="13807"/>
                  </a:lnTo>
                  <a:cubicBezTo>
                    <a:pt x="12914" y="13831"/>
                    <a:pt x="12871" y="13853"/>
                    <a:pt x="12827" y="13875"/>
                  </a:cubicBezTo>
                  <a:cubicBezTo>
                    <a:pt x="12833" y="13865"/>
                    <a:pt x="12833" y="13856"/>
                    <a:pt x="12834" y="13846"/>
                  </a:cubicBezTo>
                  <a:cubicBezTo>
                    <a:pt x="12842" y="13844"/>
                    <a:pt x="12852" y="13842"/>
                    <a:pt x="12859" y="13840"/>
                  </a:cubicBezTo>
                  <a:cubicBezTo>
                    <a:pt x="12861" y="13842"/>
                    <a:pt x="12864" y="13843"/>
                    <a:pt x="12867" y="13843"/>
                  </a:cubicBezTo>
                  <a:cubicBezTo>
                    <a:pt x="12873" y="13843"/>
                    <a:pt x="12880" y="13838"/>
                    <a:pt x="12885" y="13831"/>
                  </a:cubicBezTo>
                  <a:cubicBezTo>
                    <a:pt x="12910" y="13824"/>
                    <a:pt x="12933" y="13817"/>
                    <a:pt x="12955" y="13807"/>
                  </a:cubicBezTo>
                  <a:close/>
                  <a:moveTo>
                    <a:pt x="5481" y="13831"/>
                  </a:moveTo>
                  <a:cubicBezTo>
                    <a:pt x="5469" y="13849"/>
                    <a:pt x="5456" y="13868"/>
                    <a:pt x="5443" y="13888"/>
                  </a:cubicBezTo>
                  <a:cubicBezTo>
                    <a:pt x="5437" y="13884"/>
                    <a:pt x="5434" y="13882"/>
                    <a:pt x="5428" y="13878"/>
                  </a:cubicBezTo>
                  <a:cubicBezTo>
                    <a:pt x="5447" y="13862"/>
                    <a:pt x="5463" y="13846"/>
                    <a:pt x="5481" y="13831"/>
                  </a:cubicBezTo>
                  <a:close/>
                  <a:moveTo>
                    <a:pt x="10662" y="13702"/>
                  </a:moveTo>
                  <a:cubicBezTo>
                    <a:pt x="10691" y="13772"/>
                    <a:pt x="10729" y="13837"/>
                    <a:pt x="10772" y="13897"/>
                  </a:cubicBezTo>
                  <a:cubicBezTo>
                    <a:pt x="10742" y="13881"/>
                    <a:pt x="10711" y="13860"/>
                    <a:pt x="10682" y="13842"/>
                  </a:cubicBezTo>
                  <a:cubicBezTo>
                    <a:pt x="10675" y="13795"/>
                    <a:pt x="10669" y="13747"/>
                    <a:pt x="10662" y="13702"/>
                  </a:cubicBezTo>
                  <a:close/>
                  <a:moveTo>
                    <a:pt x="7432" y="13645"/>
                  </a:moveTo>
                  <a:cubicBezTo>
                    <a:pt x="7469" y="13737"/>
                    <a:pt x="7509" y="13826"/>
                    <a:pt x="7548" y="13913"/>
                  </a:cubicBezTo>
                  <a:cubicBezTo>
                    <a:pt x="7506" y="13846"/>
                    <a:pt x="7467" y="13779"/>
                    <a:pt x="7429" y="13709"/>
                  </a:cubicBezTo>
                  <a:cubicBezTo>
                    <a:pt x="7431" y="13688"/>
                    <a:pt x="7432" y="13667"/>
                    <a:pt x="7432" y="13645"/>
                  </a:cubicBezTo>
                  <a:close/>
                  <a:moveTo>
                    <a:pt x="9564" y="13704"/>
                  </a:moveTo>
                  <a:lnTo>
                    <a:pt x="9564" y="13704"/>
                  </a:lnTo>
                  <a:cubicBezTo>
                    <a:pt x="9557" y="13772"/>
                    <a:pt x="9551" y="13840"/>
                    <a:pt x="9544" y="13910"/>
                  </a:cubicBezTo>
                  <a:cubicBezTo>
                    <a:pt x="9541" y="13918"/>
                    <a:pt x="9535" y="13926"/>
                    <a:pt x="9531" y="13934"/>
                  </a:cubicBezTo>
                  <a:cubicBezTo>
                    <a:pt x="9507" y="13921"/>
                    <a:pt x="9484" y="13911"/>
                    <a:pt x="9461" y="13898"/>
                  </a:cubicBezTo>
                  <a:cubicBezTo>
                    <a:pt x="9507" y="13853"/>
                    <a:pt x="9535" y="13789"/>
                    <a:pt x="9557" y="13725"/>
                  </a:cubicBezTo>
                  <a:cubicBezTo>
                    <a:pt x="9558" y="13718"/>
                    <a:pt x="9560" y="13711"/>
                    <a:pt x="9564" y="13704"/>
                  </a:cubicBezTo>
                  <a:close/>
                  <a:moveTo>
                    <a:pt x="16061" y="13609"/>
                  </a:moveTo>
                  <a:cubicBezTo>
                    <a:pt x="16093" y="13647"/>
                    <a:pt x="16087" y="13699"/>
                    <a:pt x="16091" y="13746"/>
                  </a:cubicBezTo>
                  <a:cubicBezTo>
                    <a:pt x="16091" y="13756"/>
                    <a:pt x="16094" y="13766"/>
                    <a:pt x="16097" y="13776"/>
                  </a:cubicBezTo>
                  <a:cubicBezTo>
                    <a:pt x="16046" y="13833"/>
                    <a:pt x="15993" y="13885"/>
                    <a:pt x="15940" y="13940"/>
                  </a:cubicBezTo>
                  <a:cubicBezTo>
                    <a:pt x="15977" y="13828"/>
                    <a:pt x="16000" y="13711"/>
                    <a:pt x="16061" y="13609"/>
                  </a:cubicBezTo>
                  <a:close/>
                  <a:moveTo>
                    <a:pt x="8728" y="13987"/>
                  </a:moveTo>
                  <a:lnTo>
                    <a:pt x="8728" y="13987"/>
                  </a:lnTo>
                  <a:cubicBezTo>
                    <a:pt x="8730" y="13990"/>
                    <a:pt x="8732" y="13991"/>
                    <a:pt x="8735" y="13993"/>
                  </a:cubicBezTo>
                  <a:cubicBezTo>
                    <a:pt x="8732" y="13993"/>
                    <a:pt x="8732" y="13993"/>
                    <a:pt x="8730" y="13994"/>
                  </a:cubicBezTo>
                  <a:cubicBezTo>
                    <a:pt x="8729" y="13993"/>
                    <a:pt x="8729" y="13988"/>
                    <a:pt x="8728" y="13987"/>
                  </a:cubicBezTo>
                  <a:close/>
                  <a:moveTo>
                    <a:pt x="12788" y="13857"/>
                  </a:moveTo>
                  <a:lnTo>
                    <a:pt x="12788" y="13900"/>
                  </a:lnTo>
                  <a:cubicBezTo>
                    <a:pt x="12709" y="13936"/>
                    <a:pt x="12628" y="13971"/>
                    <a:pt x="12542" y="14001"/>
                  </a:cubicBezTo>
                  <a:cubicBezTo>
                    <a:pt x="12551" y="13993"/>
                    <a:pt x="12561" y="13982"/>
                    <a:pt x="12570" y="13972"/>
                  </a:cubicBezTo>
                  <a:cubicBezTo>
                    <a:pt x="12599" y="13940"/>
                    <a:pt x="12627" y="13905"/>
                    <a:pt x="12656" y="13873"/>
                  </a:cubicBezTo>
                  <a:cubicBezTo>
                    <a:pt x="12701" y="13871"/>
                    <a:pt x="12744" y="13868"/>
                    <a:pt x="12788" y="13857"/>
                  </a:cubicBezTo>
                  <a:close/>
                  <a:moveTo>
                    <a:pt x="16819" y="13936"/>
                  </a:moveTo>
                  <a:cubicBezTo>
                    <a:pt x="16832" y="13962"/>
                    <a:pt x="16838" y="13991"/>
                    <a:pt x="16838" y="14019"/>
                  </a:cubicBezTo>
                  <a:cubicBezTo>
                    <a:pt x="16825" y="13997"/>
                    <a:pt x="16816" y="13972"/>
                    <a:pt x="16806" y="13949"/>
                  </a:cubicBezTo>
                  <a:cubicBezTo>
                    <a:pt x="16810" y="13946"/>
                    <a:pt x="16813" y="13940"/>
                    <a:pt x="16819" y="13936"/>
                  </a:cubicBezTo>
                  <a:close/>
                  <a:moveTo>
                    <a:pt x="4717" y="13853"/>
                  </a:moveTo>
                  <a:cubicBezTo>
                    <a:pt x="4733" y="13869"/>
                    <a:pt x="4750" y="13884"/>
                    <a:pt x="4766" y="13900"/>
                  </a:cubicBezTo>
                  <a:cubicBezTo>
                    <a:pt x="4757" y="13918"/>
                    <a:pt x="4747" y="13934"/>
                    <a:pt x="4738" y="13953"/>
                  </a:cubicBezTo>
                  <a:cubicBezTo>
                    <a:pt x="4759" y="13946"/>
                    <a:pt x="4778" y="13936"/>
                    <a:pt x="4795" y="13929"/>
                  </a:cubicBezTo>
                  <a:cubicBezTo>
                    <a:pt x="4807" y="13940"/>
                    <a:pt x="4818" y="13949"/>
                    <a:pt x="4830" y="13959"/>
                  </a:cubicBezTo>
                  <a:cubicBezTo>
                    <a:pt x="4801" y="13985"/>
                    <a:pt x="4772" y="14009"/>
                    <a:pt x="4741" y="14032"/>
                  </a:cubicBezTo>
                  <a:cubicBezTo>
                    <a:pt x="4715" y="14007"/>
                    <a:pt x="4689" y="13984"/>
                    <a:pt x="4663" y="13958"/>
                  </a:cubicBezTo>
                  <a:lnTo>
                    <a:pt x="4663" y="13958"/>
                  </a:lnTo>
                  <a:cubicBezTo>
                    <a:pt x="4670" y="13959"/>
                    <a:pt x="4677" y="13962"/>
                    <a:pt x="4686" y="13962"/>
                  </a:cubicBezTo>
                  <a:cubicBezTo>
                    <a:pt x="4693" y="13937"/>
                    <a:pt x="4680" y="13914"/>
                    <a:pt x="4670" y="13897"/>
                  </a:cubicBezTo>
                  <a:cubicBezTo>
                    <a:pt x="4669" y="13892"/>
                    <a:pt x="4666" y="13889"/>
                    <a:pt x="4664" y="13888"/>
                  </a:cubicBezTo>
                  <a:cubicBezTo>
                    <a:pt x="4683" y="13876"/>
                    <a:pt x="4699" y="13863"/>
                    <a:pt x="4717" y="13853"/>
                  </a:cubicBezTo>
                  <a:close/>
                  <a:moveTo>
                    <a:pt x="20464" y="13972"/>
                  </a:moveTo>
                  <a:cubicBezTo>
                    <a:pt x="20473" y="14006"/>
                    <a:pt x="20484" y="14036"/>
                    <a:pt x="20494" y="14070"/>
                  </a:cubicBezTo>
                  <a:cubicBezTo>
                    <a:pt x="20486" y="14045"/>
                    <a:pt x="20476" y="14020"/>
                    <a:pt x="20464" y="13994"/>
                  </a:cubicBezTo>
                  <a:lnTo>
                    <a:pt x="20464" y="13972"/>
                  </a:lnTo>
                  <a:close/>
                  <a:moveTo>
                    <a:pt x="5921" y="13805"/>
                  </a:moveTo>
                  <a:cubicBezTo>
                    <a:pt x="5896" y="13849"/>
                    <a:pt x="5871" y="13892"/>
                    <a:pt x="5846" y="13934"/>
                  </a:cubicBezTo>
                  <a:cubicBezTo>
                    <a:pt x="5813" y="13990"/>
                    <a:pt x="5777" y="14040"/>
                    <a:pt x="5738" y="14087"/>
                  </a:cubicBezTo>
                  <a:cubicBezTo>
                    <a:pt x="5723" y="14078"/>
                    <a:pt x="5709" y="14067"/>
                    <a:pt x="5694" y="14056"/>
                  </a:cubicBezTo>
                  <a:cubicBezTo>
                    <a:pt x="5719" y="14027"/>
                    <a:pt x="5743" y="13997"/>
                    <a:pt x="5768" y="13965"/>
                  </a:cubicBezTo>
                  <a:cubicBezTo>
                    <a:pt x="5819" y="13913"/>
                    <a:pt x="5868" y="13859"/>
                    <a:pt x="5918" y="13805"/>
                  </a:cubicBezTo>
                  <a:close/>
                  <a:moveTo>
                    <a:pt x="20349" y="14086"/>
                  </a:moveTo>
                  <a:lnTo>
                    <a:pt x="20348" y="14112"/>
                  </a:lnTo>
                  <a:lnTo>
                    <a:pt x="20348" y="14112"/>
                  </a:lnTo>
                  <a:cubicBezTo>
                    <a:pt x="20348" y="14104"/>
                    <a:pt x="20349" y="14095"/>
                    <a:pt x="20349" y="14086"/>
                  </a:cubicBezTo>
                  <a:close/>
                  <a:moveTo>
                    <a:pt x="9323" y="14049"/>
                  </a:moveTo>
                  <a:cubicBezTo>
                    <a:pt x="9359" y="14065"/>
                    <a:pt x="9393" y="14083"/>
                    <a:pt x="9427" y="14103"/>
                  </a:cubicBezTo>
                  <a:cubicBezTo>
                    <a:pt x="9413" y="14125"/>
                    <a:pt x="9398" y="14145"/>
                    <a:pt x="9382" y="14167"/>
                  </a:cubicBezTo>
                  <a:cubicBezTo>
                    <a:pt x="9362" y="14122"/>
                    <a:pt x="9340" y="14080"/>
                    <a:pt x="9320" y="14056"/>
                  </a:cubicBezTo>
                  <a:cubicBezTo>
                    <a:pt x="9320" y="14055"/>
                    <a:pt x="9323" y="14051"/>
                    <a:pt x="9323" y="14049"/>
                  </a:cubicBezTo>
                  <a:close/>
                  <a:moveTo>
                    <a:pt x="22076" y="14178"/>
                  </a:moveTo>
                  <a:cubicBezTo>
                    <a:pt x="22076" y="14181"/>
                    <a:pt x="22077" y="14186"/>
                    <a:pt x="22077" y="14190"/>
                  </a:cubicBezTo>
                  <a:cubicBezTo>
                    <a:pt x="22070" y="14196"/>
                    <a:pt x="22063" y="14202"/>
                    <a:pt x="22054" y="14207"/>
                  </a:cubicBezTo>
                  <a:cubicBezTo>
                    <a:pt x="22061" y="14196"/>
                    <a:pt x="22070" y="14189"/>
                    <a:pt x="22076" y="14178"/>
                  </a:cubicBezTo>
                  <a:close/>
                  <a:moveTo>
                    <a:pt x="16550" y="14026"/>
                  </a:moveTo>
                  <a:lnTo>
                    <a:pt x="16550" y="14035"/>
                  </a:lnTo>
                  <a:cubicBezTo>
                    <a:pt x="16526" y="14100"/>
                    <a:pt x="16497" y="14160"/>
                    <a:pt x="16468" y="14216"/>
                  </a:cubicBezTo>
                  <a:cubicBezTo>
                    <a:pt x="16479" y="14189"/>
                    <a:pt x="16494" y="14160"/>
                    <a:pt x="16505" y="14132"/>
                  </a:cubicBezTo>
                  <a:cubicBezTo>
                    <a:pt x="16520" y="14100"/>
                    <a:pt x="16534" y="14064"/>
                    <a:pt x="16550" y="14026"/>
                  </a:cubicBezTo>
                  <a:close/>
                  <a:moveTo>
                    <a:pt x="10480" y="14043"/>
                  </a:moveTo>
                  <a:cubicBezTo>
                    <a:pt x="10508" y="14110"/>
                    <a:pt x="10533" y="14176"/>
                    <a:pt x="10560" y="14244"/>
                  </a:cubicBezTo>
                  <a:cubicBezTo>
                    <a:pt x="10522" y="14203"/>
                    <a:pt x="10486" y="14160"/>
                    <a:pt x="10450" y="14117"/>
                  </a:cubicBezTo>
                  <a:cubicBezTo>
                    <a:pt x="10460" y="14093"/>
                    <a:pt x="10473" y="14070"/>
                    <a:pt x="10480" y="14043"/>
                  </a:cubicBezTo>
                  <a:close/>
                  <a:moveTo>
                    <a:pt x="25565" y="14216"/>
                  </a:moveTo>
                  <a:cubicBezTo>
                    <a:pt x="25565" y="14219"/>
                    <a:pt x="25567" y="14223"/>
                    <a:pt x="25567" y="14228"/>
                  </a:cubicBezTo>
                  <a:cubicBezTo>
                    <a:pt x="25560" y="14234"/>
                    <a:pt x="25551" y="14239"/>
                    <a:pt x="25544" y="14245"/>
                  </a:cubicBezTo>
                  <a:cubicBezTo>
                    <a:pt x="25551" y="14236"/>
                    <a:pt x="25558" y="14226"/>
                    <a:pt x="25565" y="14216"/>
                  </a:cubicBezTo>
                  <a:close/>
                  <a:moveTo>
                    <a:pt x="5550" y="14219"/>
                  </a:moveTo>
                  <a:cubicBezTo>
                    <a:pt x="5559" y="14226"/>
                    <a:pt x="5571" y="14232"/>
                    <a:pt x="5579" y="14239"/>
                  </a:cubicBezTo>
                  <a:cubicBezTo>
                    <a:pt x="5565" y="14252"/>
                    <a:pt x="5549" y="14264"/>
                    <a:pt x="5533" y="14277"/>
                  </a:cubicBezTo>
                  <a:lnTo>
                    <a:pt x="5515" y="14255"/>
                  </a:lnTo>
                  <a:cubicBezTo>
                    <a:pt x="5527" y="14244"/>
                    <a:pt x="5540" y="14232"/>
                    <a:pt x="5550" y="14219"/>
                  </a:cubicBezTo>
                  <a:close/>
                  <a:moveTo>
                    <a:pt x="12921" y="14036"/>
                  </a:moveTo>
                  <a:cubicBezTo>
                    <a:pt x="12842" y="14151"/>
                    <a:pt x="12750" y="14257"/>
                    <a:pt x="12648" y="14360"/>
                  </a:cubicBezTo>
                  <a:cubicBezTo>
                    <a:pt x="12659" y="14343"/>
                    <a:pt x="12666" y="14324"/>
                    <a:pt x="12672" y="14306"/>
                  </a:cubicBezTo>
                  <a:cubicBezTo>
                    <a:pt x="12708" y="14207"/>
                    <a:pt x="12826" y="14113"/>
                    <a:pt x="12921" y="14036"/>
                  </a:cubicBezTo>
                  <a:close/>
                  <a:moveTo>
                    <a:pt x="5412" y="14358"/>
                  </a:moveTo>
                  <a:cubicBezTo>
                    <a:pt x="5414" y="14358"/>
                    <a:pt x="5414" y="14361"/>
                    <a:pt x="5415" y="14361"/>
                  </a:cubicBezTo>
                  <a:cubicBezTo>
                    <a:pt x="5409" y="14364"/>
                    <a:pt x="5404" y="14370"/>
                    <a:pt x="5396" y="14373"/>
                  </a:cubicBezTo>
                  <a:cubicBezTo>
                    <a:pt x="5402" y="14369"/>
                    <a:pt x="5406" y="14364"/>
                    <a:pt x="5412" y="14358"/>
                  </a:cubicBezTo>
                  <a:close/>
                  <a:moveTo>
                    <a:pt x="5129" y="14189"/>
                  </a:moveTo>
                  <a:cubicBezTo>
                    <a:pt x="5155" y="14207"/>
                    <a:pt x="5180" y="14223"/>
                    <a:pt x="5208" y="14239"/>
                  </a:cubicBezTo>
                  <a:cubicBezTo>
                    <a:pt x="5187" y="14268"/>
                    <a:pt x="5167" y="14297"/>
                    <a:pt x="5149" y="14327"/>
                  </a:cubicBezTo>
                  <a:cubicBezTo>
                    <a:pt x="5138" y="14343"/>
                    <a:pt x="5128" y="14360"/>
                    <a:pt x="5119" y="14376"/>
                  </a:cubicBezTo>
                  <a:cubicBezTo>
                    <a:pt x="5088" y="14354"/>
                    <a:pt x="5062" y="14328"/>
                    <a:pt x="5036" y="14305"/>
                  </a:cubicBezTo>
                  <a:cubicBezTo>
                    <a:pt x="5065" y="14266"/>
                    <a:pt x="5097" y="14226"/>
                    <a:pt x="5129" y="14189"/>
                  </a:cubicBezTo>
                  <a:close/>
                  <a:moveTo>
                    <a:pt x="8986" y="14207"/>
                  </a:moveTo>
                  <a:cubicBezTo>
                    <a:pt x="9025" y="14236"/>
                    <a:pt x="9064" y="14264"/>
                    <a:pt x="9105" y="14290"/>
                  </a:cubicBezTo>
                  <a:cubicBezTo>
                    <a:pt x="9101" y="14328"/>
                    <a:pt x="9099" y="14369"/>
                    <a:pt x="9095" y="14406"/>
                  </a:cubicBezTo>
                  <a:cubicBezTo>
                    <a:pt x="9037" y="14370"/>
                    <a:pt x="8983" y="14335"/>
                    <a:pt x="8928" y="14297"/>
                  </a:cubicBezTo>
                  <a:cubicBezTo>
                    <a:pt x="8947" y="14267"/>
                    <a:pt x="8964" y="14236"/>
                    <a:pt x="8986" y="14207"/>
                  </a:cubicBezTo>
                  <a:close/>
                  <a:moveTo>
                    <a:pt x="3424" y="14049"/>
                  </a:moveTo>
                  <a:lnTo>
                    <a:pt x="3424" y="14209"/>
                  </a:lnTo>
                  <a:cubicBezTo>
                    <a:pt x="3400" y="14277"/>
                    <a:pt x="3372" y="14345"/>
                    <a:pt x="3341" y="14409"/>
                  </a:cubicBezTo>
                  <a:cubicBezTo>
                    <a:pt x="3372" y="14290"/>
                    <a:pt x="3400" y="14171"/>
                    <a:pt x="3424" y="14049"/>
                  </a:cubicBezTo>
                  <a:close/>
                  <a:moveTo>
                    <a:pt x="5324" y="14412"/>
                  </a:moveTo>
                  <a:lnTo>
                    <a:pt x="5324" y="14421"/>
                  </a:lnTo>
                  <a:cubicBezTo>
                    <a:pt x="5318" y="14425"/>
                    <a:pt x="5311" y="14428"/>
                    <a:pt x="5303" y="14433"/>
                  </a:cubicBezTo>
                  <a:cubicBezTo>
                    <a:pt x="5311" y="14425"/>
                    <a:pt x="5318" y="14419"/>
                    <a:pt x="5324" y="14412"/>
                  </a:cubicBezTo>
                  <a:close/>
                  <a:moveTo>
                    <a:pt x="9625" y="14207"/>
                  </a:moveTo>
                  <a:lnTo>
                    <a:pt x="9637" y="14212"/>
                  </a:lnTo>
                  <a:cubicBezTo>
                    <a:pt x="9632" y="14231"/>
                    <a:pt x="9629" y="14248"/>
                    <a:pt x="9625" y="14266"/>
                  </a:cubicBezTo>
                  <a:cubicBezTo>
                    <a:pt x="9592" y="14338"/>
                    <a:pt x="9557" y="14411"/>
                    <a:pt x="9522" y="14485"/>
                  </a:cubicBezTo>
                  <a:cubicBezTo>
                    <a:pt x="9542" y="14425"/>
                    <a:pt x="9560" y="14364"/>
                    <a:pt x="9579" y="14305"/>
                  </a:cubicBezTo>
                  <a:cubicBezTo>
                    <a:pt x="9594" y="14273"/>
                    <a:pt x="9610" y="14239"/>
                    <a:pt x="9625" y="14207"/>
                  </a:cubicBezTo>
                  <a:close/>
                  <a:moveTo>
                    <a:pt x="22265" y="14390"/>
                  </a:moveTo>
                  <a:lnTo>
                    <a:pt x="22265" y="14437"/>
                  </a:lnTo>
                  <a:lnTo>
                    <a:pt x="22259" y="14437"/>
                  </a:lnTo>
                  <a:cubicBezTo>
                    <a:pt x="22249" y="14459"/>
                    <a:pt x="22236" y="14479"/>
                    <a:pt x="22225" y="14501"/>
                  </a:cubicBezTo>
                  <a:cubicBezTo>
                    <a:pt x="22236" y="14444"/>
                    <a:pt x="22247" y="14427"/>
                    <a:pt x="22265" y="14390"/>
                  </a:cubicBezTo>
                  <a:close/>
                  <a:moveTo>
                    <a:pt x="25751" y="14430"/>
                  </a:moveTo>
                  <a:lnTo>
                    <a:pt x="25751" y="14478"/>
                  </a:lnTo>
                  <a:lnTo>
                    <a:pt x="25747" y="14478"/>
                  </a:lnTo>
                  <a:cubicBezTo>
                    <a:pt x="25735" y="14499"/>
                    <a:pt x="25722" y="14520"/>
                    <a:pt x="25712" y="14541"/>
                  </a:cubicBezTo>
                  <a:cubicBezTo>
                    <a:pt x="25722" y="14485"/>
                    <a:pt x="25735" y="14464"/>
                    <a:pt x="25751" y="14430"/>
                  </a:cubicBezTo>
                  <a:close/>
                  <a:moveTo>
                    <a:pt x="16979" y="14512"/>
                  </a:moveTo>
                  <a:cubicBezTo>
                    <a:pt x="17002" y="14523"/>
                    <a:pt x="17027" y="14530"/>
                    <a:pt x="17050" y="14537"/>
                  </a:cubicBezTo>
                  <a:cubicBezTo>
                    <a:pt x="17055" y="14543"/>
                    <a:pt x="17062" y="14548"/>
                    <a:pt x="17069" y="14548"/>
                  </a:cubicBezTo>
                  <a:cubicBezTo>
                    <a:pt x="17072" y="14548"/>
                    <a:pt x="17075" y="14547"/>
                    <a:pt x="17077" y="14544"/>
                  </a:cubicBezTo>
                  <a:cubicBezTo>
                    <a:pt x="17085" y="14546"/>
                    <a:pt x="17093" y="14547"/>
                    <a:pt x="17101" y="14550"/>
                  </a:cubicBezTo>
                  <a:cubicBezTo>
                    <a:pt x="17102" y="14559"/>
                    <a:pt x="17104" y="14570"/>
                    <a:pt x="17106" y="14579"/>
                  </a:cubicBezTo>
                  <a:cubicBezTo>
                    <a:pt x="17064" y="14557"/>
                    <a:pt x="17021" y="14537"/>
                    <a:pt x="16979" y="14512"/>
                  </a:cubicBezTo>
                  <a:close/>
                  <a:moveTo>
                    <a:pt x="8942" y="14435"/>
                  </a:moveTo>
                  <a:cubicBezTo>
                    <a:pt x="8976" y="14441"/>
                    <a:pt x="9011" y="14445"/>
                    <a:pt x="9046" y="14445"/>
                  </a:cubicBezTo>
                  <a:cubicBezTo>
                    <a:pt x="9062" y="14445"/>
                    <a:pt x="9078" y="14445"/>
                    <a:pt x="9093" y="14443"/>
                  </a:cubicBezTo>
                  <a:lnTo>
                    <a:pt x="9093" y="14443"/>
                  </a:lnTo>
                  <a:cubicBezTo>
                    <a:pt x="9092" y="14459"/>
                    <a:pt x="9091" y="14478"/>
                    <a:pt x="9088" y="14494"/>
                  </a:cubicBezTo>
                  <a:cubicBezTo>
                    <a:pt x="9057" y="14523"/>
                    <a:pt x="9025" y="14552"/>
                    <a:pt x="8992" y="14581"/>
                  </a:cubicBezTo>
                  <a:cubicBezTo>
                    <a:pt x="8977" y="14531"/>
                    <a:pt x="8961" y="14485"/>
                    <a:pt x="8942" y="14435"/>
                  </a:cubicBezTo>
                  <a:close/>
                  <a:moveTo>
                    <a:pt x="32550" y="13942"/>
                  </a:moveTo>
                  <a:lnTo>
                    <a:pt x="32550" y="14180"/>
                  </a:lnTo>
                  <a:cubicBezTo>
                    <a:pt x="32552" y="14181"/>
                    <a:pt x="32546" y="14245"/>
                    <a:pt x="32536" y="14334"/>
                  </a:cubicBezTo>
                  <a:lnTo>
                    <a:pt x="32536" y="14189"/>
                  </a:lnTo>
                  <a:cubicBezTo>
                    <a:pt x="32499" y="14356"/>
                    <a:pt x="32399" y="14499"/>
                    <a:pt x="32284" y="14631"/>
                  </a:cubicBezTo>
                  <a:cubicBezTo>
                    <a:pt x="32364" y="14441"/>
                    <a:pt x="32511" y="14255"/>
                    <a:pt x="32550" y="13942"/>
                  </a:cubicBezTo>
                  <a:close/>
                  <a:moveTo>
                    <a:pt x="7161" y="14234"/>
                  </a:moveTo>
                  <a:cubicBezTo>
                    <a:pt x="7267" y="14376"/>
                    <a:pt x="7381" y="14512"/>
                    <a:pt x="7502" y="14643"/>
                  </a:cubicBezTo>
                  <a:cubicBezTo>
                    <a:pt x="7432" y="14586"/>
                    <a:pt x="7365" y="14528"/>
                    <a:pt x="7306" y="14466"/>
                  </a:cubicBezTo>
                  <a:cubicBezTo>
                    <a:pt x="7241" y="14399"/>
                    <a:pt x="7198" y="14318"/>
                    <a:pt x="7161" y="14234"/>
                  </a:cubicBezTo>
                  <a:close/>
                  <a:moveTo>
                    <a:pt x="17147" y="14560"/>
                  </a:moveTo>
                  <a:cubicBezTo>
                    <a:pt x="17191" y="14570"/>
                    <a:pt x="17237" y="14573"/>
                    <a:pt x="17281" y="14575"/>
                  </a:cubicBezTo>
                  <a:cubicBezTo>
                    <a:pt x="17310" y="14608"/>
                    <a:pt x="17336" y="14643"/>
                    <a:pt x="17365" y="14674"/>
                  </a:cubicBezTo>
                  <a:cubicBezTo>
                    <a:pt x="17375" y="14682"/>
                    <a:pt x="17384" y="14694"/>
                    <a:pt x="17393" y="14703"/>
                  </a:cubicBezTo>
                  <a:cubicBezTo>
                    <a:pt x="17310" y="14674"/>
                    <a:pt x="17226" y="14639"/>
                    <a:pt x="17147" y="14601"/>
                  </a:cubicBezTo>
                  <a:lnTo>
                    <a:pt x="17147" y="14560"/>
                  </a:lnTo>
                  <a:close/>
                  <a:moveTo>
                    <a:pt x="13016" y="14444"/>
                  </a:moveTo>
                  <a:cubicBezTo>
                    <a:pt x="13029" y="14463"/>
                    <a:pt x="13042" y="14480"/>
                    <a:pt x="13056" y="14499"/>
                  </a:cubicBezTo>
                  <a:cubicBezTo>
                    <a:pt x="13055" y="14534"/>
                    <a:pt x="13052" y="14566"/>
                    <a:pt x="13051" y="14601"/>
                  </a:cubicBezTo>
                  <a:cubicBezTo>
                    <a:pt x="13023" y="14639"/>
                    <a:pt x="12994" y="14677"/>
                    <a:pt x="12965" y="14713"/>
                  </a:cubicBezTo>
                  <a:cubicBezTo>
                    <a:pt x="12997" y="14624"/>
                    <a:pt x="13014" y="14536"/>
                    <a:pt x="13016" y="14444"/>
                  </a:cubicBezTo>
                  <a:close/>
                  <a:moveTo>
                    <a:pt x="20349" y="14083"/>
                  </a:moveTo>
                  <a:cubicBezTo>
                    <a:pt x="20349" y="14084"/>
                    <a:pt x="20349" y="14085"/>
                    <a:pt x="20349" y="14086"/>
                  </a:cubicBezTo>
                  <a:lnTo>
                    <a:pt x="20349" y="14086"/>
                  </a:lnTo>
                  <a:lnTo>
                    <a:pt x="20349" y="14085"/>
                  </a:lnTo>
                  <a:lnTo>
                    <a:pt x="20349" y="14116"/>
                  </a:lnTo>
                  <a:cubicBezTo>
                    <a:pt x="20348" y="14120"/>
                    <a:pt x="20347" y="14125"/>
                    <a:pt x="20347" y="14129"/>
                  </a:cubicBezTo>
                  <a:lnTo>
                    <a:pt x="20347" y="14129"/>
                  </a:lnTo>
                  <a:lnTo>
                    <a:pt x="20348" y="14112"/>
                  </a:lnTo>
                  <a:lnTo>
                    <a:pt x="20348" y="14112"/>
                  </a:lnTo>
                  <a:cubicBezTo>
                    <a:pt x="20347" y="14122"/>
                    <a:pt x="20346" y="14132"/>
                    <a:pt x="20345" y="14141"/>
                  </a:cubicBezTo>
                  <a:cubicBezTo>
                    <a:pt x="20316" y="14293"/>
                    <a:pt x="20277" y="14437"/>
                    <a:pt x="20237" y="14575"/>
                  </a:cubicBezTo>
                  <a:cubicBezTo>
                    <a:pt x="20217" y="14624"/>
                    <a:pt x="20194" y="14672"/>
                    <a:pt x="20168" y="14717"/>
                  </a:cubicBezTo>
                  <a:lnTo>
                    <a:pt x="20139" y="14727"/>
                  </a:lnTo>
                  <a:cubicBezTo>
                    <a:pt x="20230" y="14518"/>
                    <a:pt x="20304" y="14305"/>
                    <a:pt x="20349" y="14083"/>
                  </a:cubicBezTo>
                  <a:close/>
                  <a:moveTo>
                    <a:pt x="20513" y="14125"/>
                  </a:moveTo>
                  <a:cubicBezTo>
                    <a:pt x="20557" y="14231"/>
                    <a:pt x="20606" y="14331"/>
                    <a:pt x="20661" y="14421"/>
                  </a:cubicBezTo>
                  <a:cubicBezTo>
                    <a:pt x="20717" y="14508"/>
                    <a:pt x="20769" y="14559"/>
                    <a:pt x="20798" y="14661"/>
                  </a:cubicBezTo>
                  <a:cubicBezTo>
                    <a:pt x="20807" y="14690"/>
                    <a:pt x="20812" y="14720"/>
                    <a:pt x="20820" y="14749"/>
                  </a:cubicBezTo>
                  <a:cubicBezTo>
                    <a:pt x="20718" y="14600"/>
                    <a:pt x="20631" y="14440"/>
                    <a:pt x="20566" y="14268"/>
                  </a:cubicBezTo>
                  <a:cubicBezTo>
                    <a:pt x="20548" y="14222"/>
                    <a:pt x="20531" y="14174"/>
                    <a:pt x="20513" y="14125"/>
                  </a:cubicBezTo>
                  <a:close/>
                  <a:moveTo>
                    <a:pt x="20040" y="14762"/>
                  </a:moveTo>
                  <a:cubicBezTo>
                    <a:pt x="20037" y="14764"/>
                    <a:pt x="20037" y="14768"/>
                    <a:pt x="20036" y="14769"/>
                  </a:cubicBezTo>
                  <a:lnTo>
                    <a:pt x="20030" y="14771"/>
                  </a:lnTo>
                  <a:cubicBezTo>
                    <a:pt x="20034" y="14768"/>
                    <a:pt x="20036" y="14764"/>
                    <a:pt x="20040" y="14762"/>
                  </a:cubicBezTo>
                  <a:close/>
                  <a:moveTo>
                    <a:pt x="13630" y="14059"/>
                  </a:moveTo>
                  <a:cubicBezTo>
                    <a:pt x="13684" y="14106"/>
                    <a:pt x="13703" y="14176"/>
                    <a:pt x="13726" y="14239"/>
                  </a:cubicBezTo>
                  <a:cubicBezTo>
                    <a:pt x="13783" y="14393"/>
                    <a:pt x="13887" y="14536"/>
                    <a:pt x="14035" y="14623"/>
                  </a:cubicBezTo>
                  <a:cubicBezTo>
                    <a:pt x="14050" y="14592"/>
                    <a:pt x="14035" y="14557"/>
                    <a:pt x="14022" y="14527"/>
                  </a:cubicBezTo>
                  <a:cubicBezTo>
                    <a:pt x="14000" y="14473"/>
                    <a:pt x="13977" y="14422"/>
                    <a:pt x="13955" y="14370"/>
                  </a:cubicBezTo>
                  <a:lnTo>
                    <a:pt x="13955" y="14370"/>
                  </a:lnTo>
                  <a:cubicBezTo>
                    <a:pt x="14066" y="14517"/>
                    <a:pt x="14173" y="14662"/>
                    <a:pt x="14305" y="14790"/>
                  </a:cubicBezTo>
                  <a:cubicBezTo>
                    <a:pt x="14163" y="14736"/>
                    <a:pt x="14022" y="14668"/>
                    <a:pt x="13912" y="14578"/>
                  </a:cubicBezTo>
                  <a:cubicBezTo>
                    <a:pt x="13790" y="14479"/>
                    <a:pt x="13719" y="14332"/>
                    <a:pt x="13645" y="14203"/>
                  </a:cubicBezTo>
                  <a:cubicBezTo>
                    <a:pt x="13636" y="14196"/>
                    <a:pt x="13630" y="14186"/>
                    <a:pt x="13624" y="14174"/>
                  </a:cubicBezTo>
                  <a:lnTo>
                    <a:pt x="13624" y="14174"/>
                  </a:lnTo>
                  <a:cubicBezTo>
                    <a:pt x="13631" y="14183"/>
                    <a:pt x="13637" y="14190"/>
                    <a:pt x="13645" y="14200"/>
                  </a:cubicBezTo>
                  <a:cubicBezTo>
                    <a:pt x="13655" y="14154"/>
                    <a:pt x="13652" y="14103"/>
                    <a:pt x="13630" y="14059"/>
                  </a:cubicBezTo>
                  <a:close/>
                  <a:moveTo>
                    <a:pt x="8279" y="14679"/>
                  </a:moveTo>
                  <a:lnTo>
                    <a:pt x="8279" y="14679"/>
                  </a:lnTo>
                  <a:cubicBezTo>
                    <a:pt x="8306" y="14719"/>
                    <a:pt x="8335" y="14755"/>
                    <a:pt x="8366" y="14793"/>
                  </a:cubicBezTo>
                  <a:cubicBezTo>
                    <a:pt x="8365" y="14798"/>
                    <a:pt x="8360" y="14804"/>
                    <a:pt x="8359" y="14810"/>
                  </a:cubicBezTo>
                  <a:cubicBezTo>
                    <a:pt x="8331" y="14767"/>
                    <a:pt x="8306" y="14723"/>
                    <a:pt x="8279" y="14679"/>
                  </a:cubicBezTo>
                  <a:close/>
                  <a:moveTo>
                    <a:pt x="3156" y="14585"/>
                  </a:moveTo>
                  <a:cubicBezTo>
                    <a:pt x="3159" y="14624"/>
                    <a:pt x="3161" y="14665"/>
                    <a:pt x="3167" y="14703"/>
                  </a:cubicBezTo>
                  <a:cubicBezTo>
                    <a:pt x="3115" y="14778"/>
                    <a:pt x="3055" y="14851"/>
                    <a:pt x="2996" y="14920"/>
                  </a:cubicBezTo>
                  <a:cubicBezTo>
                    <a:pt x="3013" y="14871"/>
                    <a:pt x="3028" y="14822"/>
                    <a:pt x="3042" y="14774"/>
                  </a:cubicBezTo>
                  <a:cubicBezTo>
                    <a:pt x="3083" y="14713"/>
                    <a:pt x="3122" y="14650"/>
                    <a:pt x="3156" y="14585"/>
                  </a:cubicBezTo>
                  <a:close/>
                  <a:moveTo>
                    <a:pt x="22265" y="14036"/>
                  </a:moveTo>
                  <a:lnTo>
                    <a:pt x="22265" y="14239"/>
                  </a:lnTo>
                  <a:cubicBezTo>
                    <a:pt x="22251" y="14290"/>
                    <a:pt x="22234" y="14337"/>
                    <a:pt x="22206" y="14386"/>
                  </a:cubicBezTo>
                  <a:cubicBezTo>
                    <a:pt x="22121" y="14540"/>
                    <a:pt x="21994" y="14668"/>
                    <a:pt x="21871" y="14793"/>
                  </a:cubicBezTo>
                  <a:cubicBezTo>
                    <a:pt x="21826" y="14838"/>
                    <a:pt x="21782" y="14884"/>
                    <a:pt x="21736" y="14929"/>
                  </a:cubicBezTo>
                  <a:cubicBezTo>
                    <a:pt x="21674" y="14894"/>
                    <a:pt x="21610" y="14859"/>
                    <a:pt x="21546" y="14823"/>
                  </a:cubicBezTo>
                  <a:cubicBezTo>
                    <a:pt x="21434" y="14762"/>
                    <a:pt x="21319" y="14700"/>
                    <a:pt x="21218" y="14623"/>
                  </a:cubicBezTo>
                  <a:cubicBezTo>
                    <a:pt x="21052" y="14496"/>
                    <a:pt x="20934" y="14337"/>
                    <a:pt x="20804" y="14180"/>
                  </a:cubicBezTo>
                  <a:cubicBezTo>
                    <a:pt x="20798" y="14173"/>
                    <a:pt x="20791" y="14165"/>
                    <a:pt x="20785" y="14158"/>
                  </a:cubicBezTo>
                  <a:lnTo>
                    <a:pt x="20785" y="14158"/>
                  </a:lnTo>
                  <a:cubicBezTo>
                    <a:pt x="20817" y="14186"/>
                    <a:pt x="20849" y="14209"/>
                    <a:pt x="20884" y="14232"/>
                  </a:cubicBezTo>
                  <a:cubicBezTo>
                    <a:pt x="21065" y="14360"/>
                    <a:pt x="21260" y="14486"/>
                    <a:pt x="21479" y="14512"/>
                  </a:cubicBezTo>
                  <a:cubicBezTo>
                    <a:pt x="21483" y="14513"/>
                    <a:pt x="21487" y="14513"/>
                    <a:pt x="21491" y="14513"/>
                  </a:cubicBezTo>
                  <a:cubicBezTo>
                    <a:pt x="21504" y="14513"/>
                    <a:pt x="21517" y="14511"/>
                    <a:pt x="21528" y="14507"/>
                  </a:cubicBezTo>
                  <a:lnTo>
                    <a:pt x="21528" y="14507"/>
                  </a:lnTo>
                  <a:cubicBezTo>
                    <a:pt x="21502" y="14523"/>
                    <a:pt x="21480" y="14543"/>
                    <a:pt x="21464" y="14568"/>
                  </a:cubicBezTo>
                  <a:cubicBezTo>
                    <a:pt x="21602" y="14559"/>
                    <a:pt x="21736" y="14512"/>
                    <a:pt x="21851" y="14434"/>
                  </a:cubicBezTo>
                  <a:lnTo>
                    <a:pt x="21851" y="14434"/>
                  </a:lnTo>
                  <a:cubicBezTo>
                    <a:pt x="21862" y="14443"/>
                    <a:pt x="21855" y="14462"/>
                    <a:pt x="21848" y="14473"/>
                  </a:cubicBezTo>
                  <a:cubicBezTo>
                    <a:pt x="21782" y="14570"/>
                    <a:pt x="21719" y="14666"/>
                    <a:pt x="21653" y="14764"/>
                  </a:cubicBezTo>
                  <a:cubicBezTo>
                    <a:pt x="21705" y="14761"/>
                    <a:pt x="21755" y="14733"/>
                    <a:pt x="21797" y="14703"/>
                  </a:cubicBezTo>
                  <a:cubicBezTo>
                    <a:pt x="21923" y="14611"/>
                    <a:pt x="22026" y="14491"/>
                    <a:pt x="22102" y="14351"/>
                  </a:cubicBezTo>
                  <a:lnTo>
                    <a:pt x="22102" y="14357"/>
                  </a:lnTo>
                  <a:cubicBezTo>
                    <a:pt x="22201" y="14286"/>
                    <a:pt x="22240" y="14161"/>
                    <a:pt x="22263" y="14038"/>
                  </a:cubicBezTo>
                  <a:lnTo>
                    <a:pt x="22265" y="14036"/>
                  </a:lnTo>
                  <a:close/>
                  <a:moveTo>
                    <a:pt x="13655" y="14669"/>
                  </a:moveTo>
                  <a:cubicBezTo>
                    <a:pt x="13672" y="14761"/>
                    <a:pt x="13698" y="14849"/>
                    <a:pt x="13735" y="14936"/>
                  </a:cubicBezTo>
                  <a:cubicBezTo>
                    <a:pt x="13706" y="14909"/>
                    <a:pt x="13679" y="14881"/>
                    <a:pt x="13653" y="14854"/>
                  </a:cubicBezTo>
                  <a:cubicBezTo>
                    <a:pt x="13653" y="14791"/>
                    <a:pt x="13653" y="14732"/>
                    <a:pt x="13655" y="14669"/>
                  </a:cubicBezTo>
                  <a:close/>
                  <a:moveTo>
                    <a:pt x="8510" y="14942"/>
                  </a:moveTo>
                  <a:cubicBezTo>
                    <a:pt x="8492" y="14954"/>
                    <a:pt x="8476" y="14965"/>
                    <a:pt x="8460" y="14977"/>
                  </a:cubicBezTo>
                  <a:cubicBezTo>
                    <a:pt x="8476" y="14965"/>
                    <a:pt x="8492" y="14952"/>
                    <a:pt x="8510" y="14942"/>
                  </a:cubicBezTo>
                  <a:close/>
                  <a:moveTo>
                    <a:pt x="9976" y="14369"/>
                  </a:moveTo>
                  <a:lnTo>
                    <a:pt x="9976" y="14369"/>
                  </a:lnTo>
                  <a:cubicBezTo>
                    <a:pt x="10000" y="14588"/>
                    <a:pt x="10027" y="14804"/>
                    <a:pt x="10072" y="15018"/>
                  </a:cubicBezTo>
                  <a:cubicBezTo>
                    <a:pt x="10043" y="14913"/>
                    <a:pt x="10017" y="14819"/>
                    <a:pt x="10000" y="14742"/>
                  </a:cubicBezTo>
                  <a:lnTo>
                    <a:pt x="9988" y="14809"/>
                  </a:lnTo>
                  <a:lnTo>
                    <a:pt x="9976" y="14369"/>
                  </a:lnTo>
                  <a:close/>
                  <a:moveTo>
                    <a:pt x="8896" y="15006"/>
                  </a:moveTo>
                  <a:cubicBezTo>
                    <a:pt x="8884" y="15021"/>
                    <a:pt x="8874" y="15037"/>
                    <a:pt x="8863" y="15053"/>
                  </a:cubicBezTo>
                  <a:cubicBezTo>
                    <a:pt x="8861" y="15050"/>
                    <a:pt x="8858" y="15045"/>
                    <a:pt x="8855" y="15044"/>
                  </a:cubicBezTo>
                  <a:cubicBezTo>
                    <a:pt x="8868" y="15031"/>
                    <a:pt x="8883" y="15018"/>
                    <a:pt x="8896" y="15006"/>
                  </a:cubicBezTo>
                  <a:close/>
                  <a:moveTo>
                    <a:pt x="17014" y="14737"/>
                  </a:moveTo>
                  <a:lnTo>
                    <a:pt x="17014" y="14737"/>
                  </a:lnTo>
                  <a:cubicBezTo>
                    <a:pt x="17109" y="14813"/>
                    <a:pt x="17227" y="14904"/>
                    <a:pt x="17263" y="15002"/>
                  </a:cubicBezTo>
                  <a:cubicBezTo>
                    <a:pt x="17269" y="15018"/>
                    <a:pt x="17276" y="15038"/>
                    <a:pt x="17288" y="15054"/>
                  </a:cubicBezTo>
                  <a:cubicBezTo>
                    <a:pt x="17186" y="14955"/>
                    <a:pt x="17093" y="14848"/>
                    <a:pt x="17014" y="14737"/>
                  </a:cubicBezTo>
                  <a:close/>
                  <a:moveTo>
                    <a:pt x="21475" y="14952"/>
                  </a:moveTo>
                  <a:cubicBezTo>
                    <a:pt x="21544" y="14973"/>
                    <a:pt x="21615" y="14981"/>
                    <a:pt x="21685" y="14983"/>
                  </a:cubicBezTo>
                  <a:lnTo>
                    <a:pt x="21610" y="15060"/>
                  </a:lnTo>
                  <a:cubicBezTo>
                    <a:pt x="21566" y="15024"/>
                    <a:pt x="21521" y="14986"/>
                    <a:pt x="21475" y="14952"/>
                  </a:cubicBezTo>
                  <a:close/>
                  <a:moveTo>
                    <a:pt x="32364" y="15031"/>
                  </a:moveTo>
                  <a:cubicBezTo>
                    <a:pt x="32364" y="15035"/>
                    <a:pt x="32366" y="15038"/>
                    <a:pt x="32366" y="15044"/>
                  </a:cubicBezTo>
                  <a:cubicBezTo>
                    <a:pt x="32357" y="15050"/>
                    <a:pt x="32350" y="15054"/>
                    <a:pt x="32343" y="15060"/>
                  </a:cubicBezTo>
                  <a:cubicBezTo>
                    <a:pt x="32350" y="15051"/>
                    <a:pt x="32357" y="15042"/>
                    <a:pt x="32364" y="15031"/>
                  </a:cubicBezTo>
                  <a:close/>
                  <a:moveTo>
                    <a:pt x="8209" y="14923"/>
                  </a:moveTo>
                  <a:lnTo>
                    <a:pt x="8209" y="14923"/>
                  </a:lnTo>
                  <a:cubicBezTo>
                    <a:pt x="8229" y="14945"/>
                    <a:pt x="8248" y="14967"/>
                    <a:pt x="8267" y="14989"/>
                  </a:cubicBezTo>
                  <a:cubicBezTo>
                    <a:pt x="8289" y="15013"/>
                    <a:pt x="8315" y="15037"/>
                    <a:pt x="8340" y="15058"/>
                  </a:cubicBezTo>
                  <a:cubicBezTo>
                    <a:pt x="8331" y="15066"/>
                    <a:pt x="8319" y="15071"/>
                    <a:pt x="8311" y="15079"/>
                  </a:cubicBezTo>
                  <a:cubicBezTo>
                    <a:pt x="8277" y="15026"/>
                    <a:pt x="8243" y="14974"/>
                    <a:pt x="8209" y="14923"/>
                  </a:cubicBezTo>
                  <a:close/>
                  <a:moveTo>
                    <a:pt x="23779" y="14399"/>
                  </a:moveTo>
                  <a:lnTo>
                    <a:pt x="23779" y="14637"/>
                  </a:lnTo>
                  <a:cubicBezTo>
                    <a:pt x="23779" y="14639"/>
                    <a:pt x="23773" y="14703"/>
                    <a:pt x="23765" y="14791"/>
                  </a:cubicBezTo>
                  <a:lnTo>
                    <a:pt x="23765" y="14646"/>
                  </a:lnTo>
                  <a:cubicBezTo>
                    <a:pt x="23728" y="14813"/>
                    <a:pt x="23628" y="14957"/>
                    <a:pt x="23513" y="15089"/>
                  </a:cubicBezTo>
                  <a:cubicBezTo>
                    <a:pt x="23593" y="14899"/>
                    <a:pt x="23740" y="14713"/>
                    <a:pt x="23779" y="14399"/>
                  </a:cubicBezTo>
                  <a:close/>
                  <a:moveTo>
                    <a:pt x="20992" y="14742"/>
                  </a:moveTo>
                  <a:cubicBezTo>
                    <a:pt x="21052" y="14861"/>
                    <a:pt x="21075" y="14999"/>
                    <a:pt x="21112" y="15127"/>
                  </a:cubicBezTo>
                  <a:cubicBezTo>
                    <a:pt x="21059" y="15067"/>
                    <a:pt x="21007" y="15003"/>
                    <a:pt x="20956" y="14938"/>
                  </a:cubicBezTo>
                  <a:cubicBezTo>
                    <a:pt x="20959" y="14926"/>
                    <a:pt x="20962" y="14915"/>
                    <a:pt x="20962" y="14902"/>
                  </a:cubicBezTo>
                  <a:cubicBezTo>
                    <a:pt x="20965" y="14848"/>
                    <a:pt x="20958" y="14788"/>
                    <a:pt x="20992" y="14742"/>
                  </a:cubicBezTo>
                  <a:close/>
                  <a:moveTo>
                    <a:pt x="21691" y="15121"/>
                  </a:moveTo>
                  <a:cubicBezTo>
                    <a:pt x="21691" y="15125"/>
                    <a:pt x="21690" y="15127"/>
                    <a:pt x="21691" y="15131"/>
                  </a:cubicBezTo>
                  <a:cubicBezTo>
                    <a:pt x="21690" y="15130"/>
                    <a:pt x="21688" y="15127"/>
                    <a:pt x="21685" y="15127"/>
                  </a:cubicBezTo>
                  <a:lnTo>
                    <a:pt x="21691" y="15121"/>
                  </a:lnTo>
                  <a:close/>
                  <a:moveTo>
                    <a:pt x="21379" y="15041"/>
                  </a:moveTo>
                  <a:lnTo>
                    <a:pt x="21379" y="15041"/>
                  </a:lnTo>
                  <a:cubicBezTo>
                    <a:pt x="21422" y="15082"/>
                    <a:pt x="21470" y="15118"/>
                    <a:pt x="21518" y="15153"/>
                  </a:cubicBezTo>
                  <a:cubicBezTo>
                    <a:pt x="21502" y="15169"/>
                    <a:pt x="21486" y="15185"/>
                    <a:pt x="21472" y="15201"/>
                  </a:cubicBezTo>
                  <a:cubicBezTo>
                    <a:pt x="21444" y="15147"/>
                    <a:pt x="21414" y="15092"/>
                    <a:pt x="21379" y="15041"/>
                  </a:cubicBezTo>
                  <a:close/>
                  <a:moveTo>
                    <a:pt x="20236" y="15127"/>
                  </a:moveTo>
                  <a:cubicBezTo>
                    <a:pt x="20240" y="15131"/>
                    <a:pt x="20243" y="15135"/>
                    <a:pt x="20248" y="15141"/>
                  </a:cubicBezTo>
                  <a:cubicBezTo>
                    <a:pt x="20237" y="15169"/>
                    <a:pt x="20229" y="15196"/>
                    <a:pt x="20217" y="15224"/>
                  </a:cubicBezTo>
                  <a:cubicBezTo>
                    <a:pt x="20217" y="15191"/>
                    <a:pt x="20223" y="15159"/>
                    <a:pt x="20236" y="15127"/>
                  </a:cubicBezTo>
                  <a:close/>
                  <a:moveTo>
                    <a:pt x="23463" y="14981"/>
                  </a:moveTo>
                  <a:cubicBezTo>
                    <a:pt x="23483" y="15018"/>
                    <a:pt x="23497" y="15057"/>
                    <a:pt x="23511" y="15096"/>
                  </a:cubicBezTo>
                  <a:cubicBezTo>
                    <a:pt x="23471" y="15140"/>
                    <a:pt x="23434" y="15182"/>
                    <a:pt x="23396" y="15224"/>
                  </a:cubicBezTo>
                  <a:cubicBezTo>
                    <a:pt x="23352" y="15196"/>
                    <a:pt x="23309" y="15167"/>
                    <a:pt x="23265" y="15137"/>
                  </a:cubicBezTo>
                  <a:cubicBezTo>
                    <a:pt x="23287" y="15132"/>
                    <a:pt x="23310" y="15125"/>
                    <a:pt x="23332" y="15112"/>
                  </a:cubicBezTo>
                  <a:cubicBezTo>
                    <a:pt x="23384" y="15082"/>
                    <a:pt x="23425" y="15031"/>
                    <a:pt x="23463" y="14981"/>
                  </a:cubicBezTo>
                  <a:close/>
                  <a:moveTo>
                    <a:pt x="13449" y="15087"/>
                  </a:moveTo>
                  <a:cubicBezTo>
                    <a:pt x="13451" y="15098"/>
                    <a:pt x="13457" y="15108"/>
                    <a:pt x="13462" y="15118"/>
                  </a:cubicBezTo>
                  <a:cubicBezTo>
                    <a:pt x="13462" y="15156"/>
                    <a:pt x="13466" y="15195"/>
                    <a:pt x="13472" y="15233"/>
                  </a:cubicBezTo>
                  <a:lnTo>
                    <a:pt x="13454" y="15269"/>
                  </a:lnTo>
                  <a:lnTo>
                    <a:pt x="13449" y="15087"/>
                  </a:lnTo>
                  <a:close/>
                  <a:moveTo>
                    <a:pt x="10290" y="15191"/>
                  </a:moveTo>
                  <a:cubicBezTo>
                    <a:pt x="10297" y="15224"/>
                    <a:pt x="10306" y="15253"/>
                    <a:pt x="10318" y="15284"/>
                  </a:cubicBezTo>
                  <a:cubicBezTo>
                    <a:pt x="10315" y="15281"/>
                    <a:pt x="10313" y="15281"/>
                    <a:pt x="10312" y="15279"/>
                  </a:cubicBezTo>
                  <a:cubicBezTo>
                    <a:pt x="10305" y="15268"/>
                    <a:pt x="10297" y="15256"/>
                    <a:pt x="10290" y="15244"/>
                  </a:cubicBezTo>
                  <a:lnTo>
                    <a:pt x="10290" y="15191"/>
                  </a:lnTo>
                  <a:close/>
                  <a:moveTo>
                    <a:pt x="14154" y="15132"/>
                  </a:moveTo>
                  <a:cubicBezTo>
                    <a:pt x="14183" y="15192"/>
                    <a:pt x="14221" y="15249"/>
                    <a:pt x="14265" y="15301"/>
                  </a:cubicBezTo>
                  <a:cubicBezTo>
                    <a:pt x="14234" y="15286"/>
                    <a:pt x="14204" y="15270"/>
                    <a:pt x="14175" y="15254"/>
                  </a:cubicBezTo>
                  <a:cubicBezTo>
                    <a:pt x="14167" y="15214"/>
                    <a:pt x="14160" y="15175"/>
                    <a:pt x="14154" y="15132"/>
                  </a:cubicBezTo>
                  <a:close/>
                  <a:moveTo>
                    <a:pt x="21300" y="15074"/>
                  </a:moveTo>
                  <a:lnTo>
                    <a:pt x="21300" y="15074"/>
                  </a:lnTo>
                  <a:cubicBezTo>
                    <a:pt x="21328" y="15141"/>
                    <a:pt x="21364" y="15205"/>
                    <a:pt x="21402" y="15268"/>
                  </a:cubicBezTo>
                  <a:cubicBezTo>
                    <a:pt x="21376" y="15297"/>
                    <a:pt x="21347" y="15323"/>
                    <a:pt x="21319" y="15352"/>
                  </a:cubicBezTo>
                  <a:cubicBezTo>
                    <a:pt x="21310" y="15342"/>
                    <a:pt x="21299" y="15333"/>
                    <a:pt x="21290" y="15321"/>
                  </a:cubicBezTo>
                  <a:cubicBezTo>
                    <a:pt x="21308" y="15241"/>
                    <a:pt x="21312" y="15156"/>
                    <a:pt x="21300" y="15074"/>
                  </a:cubicBezTo>
                  <a:close/>
                  <a:moveTo>
                    <a:pt x="32552" y="15243"/>
                  </a:moveTo>
                  <a:lnTo>
                    <a:pt x="32552" y="15291"/>
                  </a:lnTo>
                  <a:lnTo>
                    <a:pt x="32546" y="15291"/>
                  </a:lnTo>
                  <a:cubicBezTo>
                    <a:pt x="32536" y="15313"/>
                    <a:pt x="32523" y="15333"/>
                    <a:pt x="32511" y="15353"/>
                  </a:cubicBezTo>
                  <a:cubicBezTo>
                    <a:pt x="32523" y="15298"/>
                    <a:pt x="32533" y="15279"/>
                    <a:pt x="32552" y="15243"/>
                  </a:cubicBezTo>
                  <a:close/>
                  <a:moveTo>
                    <a:pt x="8764" y="15130"/>
                  </a:moveTo>
                  <a:cubicBezTo>
                    <a:pt x="8774" y="15134"/>
                    <a:pt x="8783" y="15140"/>
                    <a:pt x="8794" y="15147"/>
                  </a:cubicBezTo>
                  <a:cubicBezTo>
                    <a:pt x="8739" y="15217"/>
                    <a:pt x="8685" y="15285"/>
                    <a:pt x="8630" y="15356"/>
                  </a:cubicBezTo>
                  <a:cubicBezTo>
                    <a:pt x="8598" y="15344"/>
                    <a:pt x="8563" y="15334"/>
                    <a:pt x="8531" y="15323"/>
                  </a:cubicBezTo>
                  <a:cubicBezTo>
                    <a:pt x="8611" y="15262"/>
                    <a:pt x="8688" y="15196"/>
                    <a:pt x="8764" y="15130"/>
                  </a:cubicBezTo>
                  <a:close/>
                  <a:moveTo>
                    <a:pt x="28937" y="14669"/>
                  </a:moveTo>
                  <a:lnTo>
                    <a:pt x="28937" y="14907"/>
                  </a:lnTo>
                  <a:cubicBezTo>
                    <a:pt x="28937" y="14909"/>
                    <a:pt x="28931" y="14973"/>
                    <a:pt x="28923" y="15061"/>
                  </a:cubicBezTo>
                  <a:lnTo>
                    <a:pt x="28923" y="14916"/>
                  </a:lnTo>
                  <a:cubicBezTo>
                    <a:pt x="28886" y="15083"/>
                    <a:pt x="28786" y="15227"/>
                    <a:pt x="28673" y="15359"/>
                  </a:cubicBezTo>
                  <a:cubicBezTo>
                    <a:pt x="28751" y="15169"/>
                    <a:pt x="28899" y="14984"/>
                    <a:pt x="28937" y="14669"/>
                  </a:cubicBezTo>
                  <a:close/>
                  <a:moveTo>
                    <a:pt x="16921" y="15138"/>
                  </a:moveTo>
                  <a:cubicBezTo>
                    <a:pt x="16921" y="15227"/>
                    <a:pt x="16939" y="15315"/>
                    <a:pt x="16971" y="15401"/>
                  </a:cubicBezTo>
                  <a:cubicBezTo>
                    <a:pt x="16942" y="15365"/>
                    <a:pt x="16913" y="15329"/>
                    <a:pt x="16886" y="15291"/>
                  </a:cubicBezTo>
                  <a:cubicBezTo>
                    <a:pt x="16884" y="15257"/>
                    <a:pt x="16883" y="15224"/>
                    <a:pt x="16881" y="15191"/>
                  </a:cubicBezTo>
                  <a:cubicBezTo>
                    <a:pt x="16893" y="15173"/>
                    <a:pt x="16908" y="15156"/>
                    <a:pt x="16921" y="15138"/>
                  </a:cubicBezTo>
                  <a:close/>
                  <a:moveTo>
                    <a:pt x="10395" y="14752"/>
                  </a:moveTo>
                  <a:lnTo>
                    <a:pt x="10395" y="14752"/>
                  </a:lnTo>
                  <a:cubicBezTo>
                    <a:pt x="10589" y="15002"/>
                    <a:pt x="10830" y="15224"/>
                    <a:pt x="11089" y="15414"/>
                  </a:cubicBezTo>
                  <a:cubicBezTo>
                    <a:pt x="11084" y="15413"/>
                    <a:pt x="11083" y="15413"/>
                    <a:pt x="11080" y="15410"/>
                  </a:cubicBezTo>
                  <a:cubicBezTo>
                    <a:pt x="10958" y="15369"/>
                    <a:pt x="10840" y="15315"/>
                    <a:pt x="10729" y="15254"/>
                  </a:cubicBezTo>
                  <a:cubicBezTo>
                    <a:pt x="10713" y="15234"/>
                    <a:pt x="10697" y="15217"/>
                    <a:pt x="10681" y="15196"/>
                  </a:cubicBezTo>
                  <a:cubicBezTo>
                    <a:pt x="10572" y="15061"/>
                    <a:pt x="10479" y="14912"/>
                    <a:pt x="10395" y="14752"/>
                  </a:cubicBezTo>
                  <a:close/>
                  <a:moveTo>
                    <a:pt x="21597" y="15204"/>
                  </a:moveTo>
                  <a:cubicBezTo>
                    <a:pt x="21611" y="15212"/>
                    <a:pt x="21626" y="15221"/>
                    <a:pt x="21642" y="15231"/>
                  </a:cubicBezTo>
                  <a:cubicBezTo>
                    <a:pt x="21633" y="15241"/>
                    <a:pt x="21621" y="15250"/>
                    <a:pt x="21613" y="15260"/>
                  </a:cubicBezTo>
                  <a:cubicBezTo>
                    <a:pt x="21576" y="15298"/>
                    <a:pt x="21540" y="15358"/>
                    <a:pt x="21572" y="15403"/>
                  </a:cubicBezTo>
                  <a:cubicBezTo>
                    <a:pt x="21584" y="15395"/>
                    <a:pt x="21595" y="15388"/>
                    <a:pt x="21608" y="15381"/>
                  </a:cubicBezTo>
                  <a:lnTo>
                    <a:pt x="21608" y="15381"/>
                  </a:lnTo>
                  <a:cubicBezTo>
                    <a:pt x="21605" y="15384"/>
                    <a:pt x="21604" y="15387"/>
                    <a:pt x="21601" y="15388"/>
                  </a:cubicBezTo>
                  <a:cubicBezTo>
                    <a:pt x="21588" y="15401"/>
                    <a:pt x="21575" y="15416"/>
                    <a:pt x="21562" y="15430"/>
                  </a:cubicBezTo>
                  <a:cubicBezTo>
                    <a:pt x="21544" y="15376"/>
                    <a:pt x="21525" y="15321"/>
                    <a:pt x="21502" y="15270"/>
                  </a:cubicBezTo>
                  <a:cubicBezTo>
                    <a:pt x="21536" y="15250"/>
                    <a:pt x="21566" y="15227"/>
                    <a:pt x="21597" y="15204"/>
                  </a:cubicBezTo>
                  <a:close/>
                  <a:moveTo>
                    <a:pt x="20502" y="15228"/>
                  </a:moveTo>
                  <a:cubicBezTo>
                    <a:pt x="20519" y="15272"/>
                    <a:pt x="20534" y="15314"/>
                    <a:pt x="20548" y="15355"/>
                  </a:cubicBezTo>
                  <a:lnTo>
                    <a:pt x="20586" y="15452"/>
                  </a:lnTo>
                  <a:cubicBezTo>
                    <a:pt x="20557" y="15387"/>
                    <a:pt x="20528" y="15315"/>
                    <a:pt x="20502" y="15240"/>
                  </a:cubicBezTo>
                  <a:lnTo>
                    <a:pt x="20502" y="15228"/>
                  </a:lnTo>
                  <a:close/>
                  <a:moveTo>
                    <a:pt x="8992" y="15392"/>
                  </a:moveTo>
                  <a:cubicBezTo>
                    <a:pt x="8980" y="15414"/>
                    <a:pt x="8970" y="15436"/>
                    <a:pt x="8961" y="15458"/>
                  </a:cubicBezTo>
                  <a:cubicBezTo>
                    <a:pt x="8956" y="15456"/>
                    <a:pt x="8953" y="15453"/>
                    <a:pt x="8947" y="15453"/>
                  </a:cubicBezTo>
                  <a:cubicBezTo>
                    <a:pt x="8961" y="15432"/>
                    <a:pt x="8977" y="15413"/>
                    <a:pt x="8992" y="15392"/>
                  </a:cubicBezTo>
                  <a:close/>
                  <a:moveTo>
                    <a:pt x="16309" y="14762"/>
                  </a:moveTo>
                  <a:cubicBezTo>
                    <a:pt x="16289" y="14804"/>
                    <a:pt x="16283" y="14854"/>
                    <a:pt x="16295" y="14899"/>
                  </a:cubicBezTo>
                  <a:cubicBezTo>
                    <a:pt x="16299" y="14894"/>
                    <a:pt x="16303" y="14888"/>
                    <a:pt x="16307" y="14883"/>
                  </a:cubicBezTo>
                  <a:lnTo>
                    <a:pt x="16307" y="14883"/>
                  </a:lnTo>
                  <a:cubicBezTo>
                    <a:pt x="16302" y="14890"/>
                    <a:pt x="16299" y="14898"/>
                    <a:pt x="16295" y="14906"/>
                  </a:cubicBezTo>
                  <a:cubicBezTo>
                    <a:pt x="16221" y="15032"/>
                    <a:pt x="16150" y="15176"/>
                    <a:pt x="16028" y="15272"/>
                  </a:cubicBezTo>
                  <a:cubicBezTo>
                    <a:pt x="15917" y="15359"/>
                    <a:pt x="15775" y="15429"/>
                    <a:pt x="15634" y="15481"/>
                  </a:cubicBezTo>
                  <a:cubicBezTo>
                    <a:pt x="15765" y="15356"/>
                    <a:pt x="15874" y="15212"/>
                    <a:pt x="15984" y="15069"/>
                  </a:cubicBezTo>
                  <a:lnTo>
                    <a:pt x="15984" y="15069"/>
                  </a:lnTo>
                  <a:cubicBezTo>
                    <a:pt x="15962" y="15119"/>
                    <a:pt x="15939" y="15170"/>
                    <a:pt x="15917" y="15221"/>
                  </a:cubicBezTo>
                  <a:cubicBezTo>
                    <a:pt x="15904" y="15253"/>
                    <a:pt x="15890" y="15285"/>
                    <a:pt x="15904" y="15315"/>
                  </a:cubicBezTo>
                  <a:cubicBezTo>
                    <a:pt x="16051" y="15231"/>
                    <a:pt x="16157" y="15090"/>
                    <a:pt x="16213" y="14938"/>
                  </a:cubicBezTo>
                  <a:cubicBezTo>
                    <a:pt x="16237" y="14874"/>
                    <a:pt x="16254" y="14806"/>
                    <a:pt x="16309" y="14762"/>
                  </a:cubicBezTo>
                  <a:close/>
                  <a:moveTo>
                    <a:pt x="9073" y="15417"/>
                  </a:moveTo>
                  <a:cubicBezTo>
                    <a:pt x="9078" y="15442"/>
                    <a:pt x="9080" y="15462"/>
                    <a:pt x="9092" y="15481"/>
                  </a:cubicBezTo>
                  <a:cubicBezTo>
                    <a:pt x="9088" y="15484"/>
                    <a:pt x="9083" y="15488"/>
                    <a:pt x="9079" y="15491"/>
                  </a:cubicBezTo>
                  <a:cubicBezTo>
                    <a:pt x="9069" y="15488"/>
                    <a:pt x="9059" y="15487"/>
                    <a:pt x="9048" y="15482"/>
                  </a:cubicBezTo>
                  <a:cubicBezTo>
                    <a:pt x="9057" y="15461"/>
                    <a:pt x="9066" y="15439"/>
                    <a:pt x="9073" y="15417"/>
                  </a:cubicBezTo>
                  <a:close/>
                  <a:moveTo>
                    <a:pt x="23592" y="15488"/>
                  </a:moveTo>
                  <a:cubicBezTo>
                    <a:pt x="23592" y="15494"/>
                    <a:pt x="23592" y="15497"/>
                    <a:pt x="23593" y="15501"/>
                  </a:cubicBezTo>
                  <a:cubicBezTo>
                    <a:pt x="23586" y="15507"/>
                    <a:pt x="23579" y="15511"/>
                    <a:pt x="23570" y="15517"/>
                  </a:cubicBezTo>
                  <a:cubicBezTo>
                    <a:pt x="23577" y="15509"/>
                    <a:pt x="23585" y="15500"/>
                    <a:pt x="23592" y="15488"/>
                  </a:cubicBezTo>
                  <a:close/>
                  <a:moveTo>
                    <a:pt x="12810" y="14617"/>
                  </a:moveTo>
                  <a:cubicBezTo>
                    <a:pt x="12833" y="14695"/>
                    <a:pt x="12844" y="14775"/>
                    <a:pt x="12846" y="14855"/>
                  </a:cubicBezTo>
                  <a:cubicBezTo>
                    <a:pt x="12754" y="14952"/>
                    <a:pt x="12657" y="15045"/>
                    <a:pt x="12550" y="15131"/>
                  </a:cubicBezTo>
                  <a:cubicBezTo>
                    <a:pt x="12595" y="15134"/>
                    <a:pt x="12638" y="15148"/>
                    <a:pt x="12677" y="15170"/>
                  </a:cubicBezTo>
                  <a:cubicBezTo>
                    <a:pt x="12426" y="15371"/>
                    <a:pt x="12076" y="15423"/>
                    <a:pt x="11758" y="15527"/>
                  </a:cubicBezTo>
                  <a:cubicBezTo>
                    <a:pt x="11584" y="15390"/>
                    <a:pt x="11408" y="15254"/>
                    <a:pt x="11234" y="15117"/>
                  </a:cubicBezTo>
                  <a:lnTo>
                    <a:pt x="11234" y="15117"/>
                  </a:lnTo>
                  <a:cubicBezTo>
                    <a:pt x="11344" y="15180"/>
                    <a:pt x="11465" y="15247"/>
                    <a:pt x="11585" y="15289"/>
                  </a:cubicBezTo>
                  <a:cubicBezTo>
                    <a:pt x="11575" y="15297"/>
                    <a:pt x="11564" y="15304"/>
                    <a:pt x="11555" y="15313"/>
                  </a:cubicBezTo>
                  <a:cubicBezTo>
                    <a:pt x="11582" y="15325"/>
                    <a:pt x="11611" y="15331"/>
                    <a:pt x="11640" y="15331"/>
                  </a:cubicBezTo>
                  <a:cubicBezTo>
                    <a:pt x="11664" y="15331"/>
                    <a:pt x="11688" y="15327"/>
                    <a:pt x="11713" y="15321"/>
                  </a:cubicBezTo>
                  <a:cubicBezTo>
                    <a:pt x="11756" y="15329"/>
                    <a:pt x="11799" y="15334"/>
                    <a:pt x="11842" y="15334"/>
                  </a:cubicBezTo>
                  <a:cubicBezTo>
                    <a:pt x="11882" y="15334"/>
                    <a:pt x="11922" y="15330"/>
                    <a:pt x="11961" y="15320"/>
                  </a:cubicBezTo>
                  <a:lnTo>
                    <a:pt x="11864" y="15265"/>
                  </a:lnTo>
                  <a:cubicBezTo>
                    <a:pt x="12094" y="15151"/>
                    <a:pt x="12317" y="15025"/>
                    <a:pt x="12528" y="14890"/>
                  </a:cubicBezTo>
                  <a:lnTo>
                    <a:pt x="12528" y="14890"/>
                  </a:lnTo>
                  <a:cubicBezTo>
                    <a:pt x="12412" y="15016"/>
                    <a:pt x="12316" y="15154"/>
                    <a:pt x="12237" y="15299"/>
                  </a:cubicBezTo>
                  <a:cubicBezTo>
                    <a:pt x="12532" y="15141"/>
                    <a:pt x="12740" y="14891"/>
                    <a:pt x="12810" y="14617"/>
                  </a:cubicBezTo>
                  <a:close/>
                  <a:moveTo>
                    <a:pt x="13055" y="15134"/>
                  </a:moveTo>
                  <a:lnTo>
                    <a:pt x="13055" y="15134"/>
                  </a:lnTo>
                  <a:cubicBezTo>
                    <a:pt x="13052" y="15153"/>
                    <a:pt x="13052" y="15170"/>
                    <a:pt x="13051" y="15189"/>
                  </a:cubicBezTo>
                  <a:cubicBezTo>
                    <a:pt x="12975" y="15336"/>
                    <a:pt x="12876" y="15466"/>
                    <a:pt x="12762" y="15584"/>
                  </a:cubicBezTo>
                  <a:cubicBezTo>
                    <a:pt x="12776" y="15545"/>
                    <a:pt x="12789" y="15507"/>
                    <a:pt x="12804" y="15466"/>
                  </a:cubicBezTo>
                  <a:cubicBezTo>
                    <a:pt x="12817" y="15435"/>
                    <a:pt x="12830" y="15400"/>
                    <a:pt x="12855" y="15372"/>
                  </a:cubicBezTo>
                  <a:cubicBezTo>
                    <a:pt x="12881" y="15349"/>
                    <a:pt x="12914" y="15333"/>
                    <a:pt x="12942" y="15313"/>
                  </a:cubicBezTo>
                  <a:cubicBezTo>
                    <a:pt x="12997" y="15272"/>
                    <a:pt x="13023" y="15212"/>
                    <a:pt x="13048" y="15154"/>
                  </a:cubicBezTo>
                  <a:cubicBezTo>
                    <a:pt x="13049" y="15148"/>
                    <a:pt x="13051" y="15141"/>
                    <a:pt x="13055" y="15134"/>
                  </a:cubicBezTo>
                  <a:close/>
                  <a:moveTo>
                    <a:pt x="6021" y="15405"/>
                  </a:moveTo>
                  <a:cubicBezTo>
                    <a:pt x="6022" y="15408"/>
                    <a:pt x="6022" y="15414"/>
                    <a:pt x="6024" y="15417"/>
                  </a:cubicBezTo>
                  <a:cubicBezTo>
                    <a:pt x="6006" y="15480"/>
                    <a:pt x="5987" y="15539"/>
                    <a:pt x="5970" y="15597"/>
                  </a:cubicBezTo>
                  <a:cubicBezTo>
                    <a:pt x="5964" y="15596"/>
                    <a:pt x="5957" y="15591"/>
                    <a:pt x="5951" y="15588"/>
                  </a:cubicBezTo>
                  <a:cubicBezTo>
                    <a:pt x="5970" y="15525"/>
                    <a:pt x="5992" y="15462"/>
                    <a:pt x="6021" y="15405"/>
                  </a:cubicBezTo>
                  <a:close/>
                  <a:moveTo>
                    <a:pt x="13973" y="15430"/>
                  </a:moveTo>
                  <a:cubicBezTo>
                    <a:pt x="14000" y="15488"/>
                    <a:pt x="14025" y="15546"/>
                    <a:pt x="14053" y="15604"/>
                  </a:cubicBezTo>
                  <a:cubicBezTo>
                    <a:pt x="14015" y="15570"/>
                    <a:pt x="13979" y="15532"/>
                    <a:pt x="13942" y="15496"/>
                  </a:cubicBezTo>
                  <a:cubicBezTo>
                    <a:pt x="13952" y="15474"/>
                    <a:pt x="13965" y="15452"/>
                    <a:pt x="13973" y="15430"/>
                  </a:cubicBezTo>
                  <a:close/>
                  <a:moveTo>
                    <a:pt x="16282" y="15359"/>
                  </a:moveTo>
                  <a:cubicBezTo>
                    <a:pt x="16283" y="15420"/>
                    <a:pt x="16283" y="15480"/>
                    <a:pt x="16283" y="15539"/>
                  </a:cubicBezTo>
                  <a:cubicBezTo>
                    <a:pt x="16257" y="15568"/>
                    <a:pt x="16229" y="15596"/>
                    <a:pt x="16202" y="15623"/>
                  </a:cubicBezTo>
                  <a:cubicBezTo>
                    <a:pt x="16238" y="15538"/>
                    <a:pt x="16266" y="15451"/>
                    <a:pt x="16282" y="15359"/>
                  </a:cubicBezTo>
                  <a:close/>
                  <a:moveTo>
                    <a:pt x="10913" y="15031"/>
                  </a:moveTo>
                  <a:cubicBezTo>
                    <a:pt x="11092" y="15257"/>
                    <a:pt x="11308" y="15453"/>
                    <a:pt x="11548" y="15612"/>
                  </a:cubicBezTo>
                  <a:cubicBezTo>
                    <a:pt x="11535" y="15618"/>
                    <a:pt x="11520" y="15625"/>
                    <a:pt x="11508" y="15631"/>
                  </a:cubicBezTo>
                  <a:cubicBezTo>
                    <a:pt x="11411" y="15519"/>
                    <a:pt x="11262" y="15472"/>
                    <a:pt x="11119" y="15424"/>
                  </a:cubicBezTo>
                  <a:cubicBezTo>
                    <a:pt x="11031" y="15307"/>
                    <a:pt x="10958" y="15172"/>
                    <a:pt x="10913" y="15031"/>
                  </a:cubicBezTo>
                  <a:close/>
                  <a:moveTo>
                    <a:pt x="12053" y="15568"/>
                  </a:moveTo>
                  <a:cubicBezTo>
                    <a:pt x="12004" y="15594"/>
                    <a:pt x="11956" y="15619"/>
                    <a:pt x="11908" y="15644"/>
                  </a:cubicBezTo>
                  <a:cubicBezTo>
                    <a:pt x="11887" y="15628"/>
                    <a:pt x="11867" y="15612"/>
                    <a:pt x="11845" y="15596"/>
                  </a:cubicBezTo>
                  <a:lnTo>
                    <a:pt x="12053" y="15568"/>
                  </a:lnTo>
                  <a:close/>
                  <a:moveTo>
                    <a:pt x="22379" y="15554"/>
                  </a:moveTo>
                  <a:cubicBezTo>
                    <a:pt x="22388" y="15587"/>
                    <a:pt x="22400" y="15618"/>
                    <a:pt x="22410" y="15649"/>
                  </a:cubicBezTo>
                  <a:cubicBezTo>
                    <a:pt x="22400" y="15626"/>
                    <a:pt x="22389" y="15602"/>
                    <a:pt x="22379" y="15575"/>
                  </a:cubicBezTo>
                  <a:lnTo>
                    <a:pt x="22379" y="15554"/>
                  </a:lnTo>
                  <a:close/>
                  <a:moveTo>
                    <a:pt x="25866" y="15594"/>
                  </a:moveTo>
                  <a:cubicBezTo>
                    <a:pt x="25878" y="15626"/>
                    <a:pt x="25886" y="15660"/>
                    <a:pt x="25896" y="15690"/>
                  </a:cubicBezTo>
                  <a:cubicBezTo>
                    <a:pt x="25888" y="15664"/>
                    <a:pt x="25878" y="15639"/>
                    <a:pt x="25866" y="15616"/>
                  </a:cubicBezTo>
                  <a:lnTo>
                    <a:pt x="25866" y="15594"/>
                  </a:lnTo>
                  <a:close/>
                  <a:moveTo>
                    <a:pt x="22561" y="14864"/>
                  </a:moveTo>
                  <a:lnTo>
                    <a:pt x="22561" y="14864"/>
                  </a:lnTo>
                  <a:cubicBezTo>
                    <a:pt x="22661" y="14996"/>
                    <a:pt x="22777" y="15108"/>
                    <a:pt x="22909" y="15196"/>
                  </a:cubicBezTo>
                  <a:cubicBezTo>
                    <a:pt x="22941" y="15217"/>
                    <a:pt x="22977" y="15237"/>
                    <a:pt x="23013" y="15237"/>
                  </a:cubicBezTo>
                  <a:cubicBezTo>
                    <a:pt x="23018" y="15237"/>
                    <a:pt x="23023" y="15237"/>
                    <a:pt x="23028" y="15236"/>
                  </a:cubicBezTo>
                  <a:cubicBezTo>
                    <a:pt x="23067" y="15229"/>
                    <a:pt x="23100" y="15189"/>
                    <a:pt x="23090" y="15155"/>
                  </a:cubicBezTo>
                  <a:lnTo>
                    <a:pt x="23090" y="15155"/>
                  </a:lnTo>
                  <a:cubicBezTo>
                    <a:pt x="23132" y="15237"/>
                    <a:pt x="23215" y="15293"/>
                    <a:pt x="23307" y="15314"/>
                  </a:cubicBezTo>
                  <a:cubicBezTo>
                    <a:pt x="23267" y="15358"/>
                    <a:pt x="23224" y="15401"/>
                    <a:pt x="23185" y="15445"/>
                  </a:cubicBezTo>
                  <a:cubicBezTo>
                    <a:pt x="23190" y="15448"/>
                    <a:pt x="23196" y="15449"/>
                    <a:pt x="23202" y="15449"/>
                  </a:cubicBezTo>
                  <a:cubicBezTo>
                    <a:pt x="23216" y="15449"/>
                    <a:pt x="23232" y="15442"/>
                    <a:pt x="23245" y="15435"/>
                  </a:cubicBezTo>
                  <a:cubicBezTo>
                    <a:pt x="23297" y="15400"/>
                    <a:pt x="23346" y="15363"/>
                    <a:pt x="23396" y="15323"/>
                  </a:cubicBezTo>
                  <a:cubicBezTo>
                    <a:pt x="23435" y="15321"/>
                    <a:pt x="23474" y="15313"/>
                    <a:pt x="23508" y="15294"/>
                  </a:cubicBezTo>
                  <a:cubicBezTo>
                    <a:pt x="23492" y="15285"/>
                    <a:pt x="23477" y="15275"/>
                    <a:pt x="23463" y="15265"/>
                  </a:cubicBezTo>
                  <a:cubicBezTo>
                    <a:pt x="23483" y="15249"/>
                    <a:pt x="23500" y="15233"/>
                    <a:pt x="23521" y="15217"/>
                  </a:cubicBezTo>
                  <a:cubicBezTo>
                    <a:pt x="23580" y="15163"/>
                    <a:pt x="23641" y="15111"/>
                    <a:pt x="23686" y="15047"/>
                  </a:cubicBezTo>
                  <a:cubicBezTo>
                    <a:pt x="23709" y="15016"/>
                    <a:pt x="23730" y="14980"/>
                    <a:pt x="23743" y="14944"/>
                  </a:cubicBezTo>
                  <a:lnTo>
                    <a:pt x="23743" y="14944"/>
                  </a:lnTo>
                  <a:cubicBezTo>
                    <a:pt x="23723" y="15079"/>
                    <a:pt x="23693" y="15220"/>
                    <a:pt x="23653" y="15285"/>
                  </a:cubicBezTo>
                  <a:cubicBezTo>
                    <a:pt x="23566" y="15430"/>
                    <a:pt x="23441" y="15548"/>
                    <a:pt x="23314" y="15661"/>
                  </a:cubicBezTo>
                  <a:cubicBezTo>
                    <a:pt x="23329" y="15661"/>
                    <a:pt x="23344" y="15655"/>
                    <a:pt x="23355" y="15652"/>
                  </a:cubicBezTo>
                  <a:lnTo>
                    <a:pt x="23355" y="15652"/>
                  </a:lnTo>
                  <a:cubicBezTo>
                    <a:pt x="23332" y="15664"/>
                    <a:pt x="23309" y="15678"/>
                    <a:pt x="23283" y="15692"/>
                  </a:cubicBezTo>
                  <a:cubicBezTo>
                    <a:pt x="23207" y="15635"/>
                    <a:pt x="23114" y="15599"/>
                    <a:pt x="23028" y="15552"/>
                  </a:cubicBezTo>
                  <a:cubicBezTo>
                    <a:pt x="22956" y="15511"/>
                    <a:pt x="22889" y="15465"/>
                    <a:pt x="22825" y="15413"/>
                  </a:cubicBezTo>
                  <a:cubicBezTo>
                    <a:pt x="22786" y="15359"/>
                    <a:pt x="22745" y="15305"/>
                    <a:pt x="22706" y="15253"/>
                  </a:cubicBezTo>
                  <a:cubicBezTo>
                    <a:pt x="22708" y="15253"/>
                    <a:pt x="22710" y="15253"/>
                    <a:pt x="22711" y="15253"/>
                  </a:cubicBezTo>
                  <a:cubicBezTo>
                    <a:pt x="22792" y="15253"/>
                    <a:pt x="22858" y="15317"/>
                    <a:pt x="22919" y="15371"/>
                  </a:cubicBezTo>
                  <a:cubicBezTo>
                    <a:pt x="22966" y="15409"/>
                    <a:pt x="23027" y="15445"/>
                    <a:pt x="23084" y="15445"/>
                  </a:cubicBezTo>
                  <a:cubicBezTo>
                    <a:pt x="23106" y="15445"/>
                    <a:pt x="23128" y="15439"/>
                    <a:pt x="23147" y="15427"/>
                  </a:cubicBezTo>
                  <a:cubicBezTo>
                    <a:pt x="23069" y="15321"/>
                    <a:pt x="22937" y="15276"/>
                    <a:pt x="22829" y="15202"/>
                  </a:cubicBezTo>
                  <a:cubicBezTo>
                    <a:pt x="22709" y="15118"/>
                    <a:pt x="22622" y="14999"/>
                    <a:pt x="22561" y="14864"/>
                  </a:cubicBezTo>
                  <a:close/>
                  <a:moveTo>
                    <a:pt x="22103" y="15032"/>
                  </a:moveTo>
                  <a:lnTo>
                    <a:pt x="22103" y="15032"/>
                  </a:lnTo>
                  <a:cubicBezTo>
                    <a:pt x="21994" y="15253"/>
                    <a:pt x="21857" y="15462"/>
                    <a:pt x="21719" y="15652"/>
                  </a:cubicBezTo>
                  <a:cubicBezTo>
                    <a:pt x="21698" y="15668"/>
                    <a:pt x="21678" y="15683"/>
                    <a:pt x="21659" y="15699"/>
                  </a:cubicBezTo>
                  <a:cubicBezTo>
                    <a:pt x="21610" y="15642"/>
                    <a:pt x="21554" y="15590"/>
                    <a:pt x="21502" y="15538"/>
                  </a:cubicBezTo>
                  <a:cubicBezTo>
                    <a:pt x="21444" y="15481"/>
                    <a:pt x="21386" y="15423"/>
                    <a:pt x="21329" y="15363"/>
                  </a:cubicBezTo>
                  <a:cubicBezTo>
                    <a:pt x="21364" y="15349"/>
                    <a:pt x="21399" y="15330"/>
                    <a:pt x="21432" y="15313"/>
                  </a:cubicBezTo>
                  <a:cubicBezTo>
                    <a:pt x="21467" y="15363"/>
                    <a:pt x="21508" y="15410"/>
                    <a:pt x="21549" y="15453"/>
                  </a:cubicBezTo>
                  <a:cubicBezTo>
                    <a:pt x="21540" y="15466"/>
                    <a:pt x="21533" y="15481"/>
                    <a:pt x="21527" y="15497"/>
                  </a:cubicBezTo>
                  <a:cubicBezTo>
                    <a:pt x="21538" y="15501"/>
                    <a:pt x="21550" y="15503"/>
                    <a:pt x="21561" y="15503"/>
                  </a:cubicBezTo>
                  <a:cubicBezTo>
                    <a:pt x="21612" y="15503"/>
                    <a:pt x="21660" y="15468"/>
                    <a:pt x="21703" y="15436"/>
                  </a:cubicBezTo>
                  <a:cubicBezTo>
                    <a:pt x="21848" y="15314"/>
                    <a:pt x="21987" y="15183"/>
                    <a:pt x="22103" y="15032"/>
                  </a:cubicBezTo>
                  <a:close/>
                  <a:moveTo>
                    <a:pt x="8780" y="15654"/>
                  </a:moveTo>
                  <a:cubicBezTo>
                    <a:pt x="8807" y="15660"/>
                    <a:pt x="8832" y="15664"/>
                    <a:pt x="8860" y="15668"/>
                  </a:cubicBezTo>
                  <a:cubicBezTo>
                    <a:pt x="8854" y="15678"/>
                    <a:pt x="8851" y="15689"/>
                    <a:pt x="8845" y="15699"/>
                  </a:cubicBezTo>
                  <a:cubicBezTo>
                    <a:pt x="8839" y="15702"/>
                    <a:pt x="8835" y="15708"/>
                    <a:pt x="8831" y="15712"/>
                  </a:cubicBezTo>
                  <a:cubicBezTo>
                    <a:pt x="8805" y="15700"/>
                    <a:pt x="8781" y="15689"/>
                    <a:pt x="8758" y="15677"/>
                  </a:cubicBezTo>
                  <a:cubicBezTo>
                    <a:pt x="8765" y="15670"/>
                    <a:pt x="8773" y="15661"/>
                    <a:pt x="8780" y="15654"/>
                  </a:cubicBezTo>
                  <a:close/>
                  <a:moveTo>
                    <a:pt x="25751" y="15705"/>
                  </a:moveTo>
                  <a:lnTo>
                    <a:pt x="25750" y="15733"/>
                  </a:lnTo>
                  <a:lnTo>
                    <a:pt x="25750" y="15733"/>
                  </a:lnTo>
                  <a:cubicBezTo>
                    <a:pt x="25750" y="15724"/>
                    <a:pt x="25751" y="15715"/>
                    <a:pt x="25751" y="15705"/>
                  </a:cubicBezTo>
                  <a:close/>
                  <a:moveTo>
                    <a:pt x="22967" y="15667"/>
                  </a:moveTo>
                  <a:lnTo>
                    <a:pt x="22967" y="15667"/>
                  </a:lnTo>
                  <a:cubicBezTo>
                    <a:pt x="23040" y="15696"/>
                    <a:pt x="23114" y="15725"/>
                    <a:pt x="23191" y="15742"/>
                  </a:cubicBezTo>
                  <a:cubicBezTo>
                    <a:pt x="23178" y="15748"/>
                    <a:pt x="23165" y="15755"/>
                    <a:pt x="23152" y="15761"/>
                  </a:cubicBezTo>
                  <a:cubicBezTo>
                    <a:pt x="23140" y="15766"/>
                    <a:pt x="23129" y="15771"/>
                    <a:pt x="23116" y="15777"/>
                  </a:cubicBezTo>
                  <a:cubicBezTo>
                    <a:pt x="23068" y="15741"/>
                    <a:pt x="23017" y="15703"/>
                    <a:pt x="22967" y="15667"/>
                  </a:cubicBezTo>
                  <a:close/>
                  <a:moveTo>
                    <a:pt x="28750" y="15758"/>
                  </a:moveTo>
                  <a:cubicBezTo>
                    <a:pt x="28750" y="15763"/>
                    <a:pt x="28753" y="15766"/>
                    <a:pt x="28753" y="15771"/>
                  </a:cubicBezTo>
                  <a:cubicBezTo>
                    <a:pt x="28746" y="15777"/>
                    <a:pt x="28735" y="15783"/>
                    <a:pt x="28728" y="15787"/>
                  </a:cubicBezTo>
                  <a:cubicBezTo>
                    <a:pt x="28735" y="15779"/>
                    <a:pt x="28743" y="15770"/>
                    <a:pt x="28750" y="15758"/>
                  </a:cubicBezTo>
                  <a:close/>
                  <a:moveTo>
                    <a:pt x="23779" y="15703"/>
                  </a:moveTo>
                  <a:lnTo>
                    <a:pt x="23779" y="15750"/>
                  </a:lnTo>
                  <a:lnTo>
                    <a:pt x="23773" y="15750"/>
                  </a:lnTo>
                  <a:cubicBezTo>
                    <a:pt x="23762" y="15771"/>
                    <a:pt x="23750" y="15792"/>
                    <a:pt x="23739" y="15814"/>
                  </a:cubicBezTo>
                  <a:cubicBezTo>
                    <a:pt x="23750" y="15757"/>
                    <a:pt x="23760" y="15739"/>
                    <a:pt x="23779" y="15703"/>
                  </a:cubicBezTo>
                  <a:close/>
                  <a:moveTo>
                    <a:pt x="13136" y="15541"/>
                  </a:moveTo>
                  <a:lnTo>
                    <a:pt x="13136" y="15541"/>
                  </a:lnTo>
                  <a:cubicBezTo>
                    <a:pt x="13129" y="15568"/>
                    <a:pt x="13123" y="15596"/>
                    <a:pt x="13117" y="15625"/>
                  </a:cubicBezTo>
                  <a:lnTo>
                    <a:pt x="13014" y="15815"/>
                  </a:lnTo>
                  <a:cubicBezTo>
                    <a:pt x="13035" y="15763"/>
                    <a:pt x="13052" y="15709"/>
                    <a:pt x="13071" y="15660"/>
                  </a:cubicBezTo>
                  <a:cubicBezTo>
                    <a:pt x="13094" y="15619"/>
                    <a:pt x="13116" y="15581"/>
                    <a:pt x="13136" y="15541"/>
                  </a:cubicBezTo>
                  <a:close/>
                  <a:moveTo>
                    <a:pt x="11578" y="15631"/>
                  </a:moveTo>
                  <a:cubicBezTo>
                    <a:pt x="11633" y="15664"/>
                    <a:pt x="11690" y="15697"/>
                    <a:pt x="11748" y="15728"/>
                  </a:cubicBezTo>
                  <a:cubicBezTo>
                    <a:pt x="11680" y="15763"/>
                    <a:pt x="11614" y="15799"/>
                    <a:pt x="11548" y="15834"/>
                  </a:cubicBezTo>
                  <a:cubicBezTo>
                    <a:pt x="11431" y="15795"/>
                    <a:pt x="11315" y="15758"/>
                    <a:pt x="11199" y="15721"/>
                  </a:cubicBezTo>
                  <a:cubicBezTo>
                    <a:pt x="11177" y="15703"/>
                    <a:pt x="11156" y="15683"/>
                    <a:pt x="11134" y="15664"/>
                  </a:cubicBezTo>
                  <a:cubicBezTo>
                    <a:pt x="11264" y="15660"/>
                    <a:pt x="11395" y="15654"/>
                    <a:pt x="11524" y="15647"/>
                  </a:cubicBezTo>
                  <a:lnTo>
                    <a:pt x="11517" y="15639"/>
                  </a:lnTo>
                  <a:cubicBezTo>
                    <a:pt x="11537" y="15635"/>
                    <a:pt x="11559" y="15633"/>
                    <a:pt x="11578" y="15631"/>
                  </a:cubicBezTo>
                  <a:close/>
                  <a:moveTo>
                    <a:pt x="9740" y="15827"/>
                  </a:moveTo>
                  <a:lnTo>
                    <a:pt x="9740" y="15857"/>
                  </a:lnTo>
                  <a:lnTo>
                    <a:pt x="9732" y="15856"/>
                  </a:lnTo>
                  <a:cubicBezTo>
                    <a:pt x="9734" y="15845"/>
                    <a:pt x="9738" y="15837"/>
                    <a:pt x="9740" y="15827"/>
                  </a:cubicBezTo>
                  <a:close/>
                  <a:moveTo>
                    <a:pt x="21206" y="15466"/>
                  </a:moveTo>
                  <a:lnTo>
                    <a:pt x="21206" y="15466"/>
                  </a:lnTo>
                  <a:cubicBezTo>
                    <a:pt x="21286" y="15596"/>
                    <a:pt x="21399" y="15705"/>
                    <a:pt x="21528" y="15786"/>
                  </a:cubicBezTo>
                  <a:cubicBezTo>
                    <a:pt x="21485" y="15812"/>
                    <a:pt x="21441" y="15837"/>
                    <a:pt x="21395" y="15859"/>
                  </a:cubicBezTo>
                  <a:cubicBezTo>
                    <a:pt x="21347" y="15819"/>
                    <a:pt x="21297" y="15777"/>
                    <a:pt x="21248" y="15735"/>
                  </a:cubicBezTo>
                  <a:cubicBezTo>
                    <a:pt x="21234" y="15647"/>
                    <a:pt x="21219" y="15555"/>
                    <a:pt x="21206" y="15466"/>
                  </a:cubicBezTo>
                  <a:close/>
                  <a:moveTo>
                    <a:pt x="20072" y="15799"/>
                  </a:moveTo>
                  <a:cubicBezTo>
                    <a:pt x="20033" y="15825"/>
                    <a:pt x="19989" y="15851"/>
                    <a:pt x="19945" y="15877"/>
                  </a:cubicBezTo>
                  <a:cubicBezTo>
                    <a:pt x="19950" y="15866"/>
                    <a:pt x="19950" y="15856"/>
                    <a:pt x="19953" y="15843"/>
                  </a:cubicBezTo>
                  <a:cubicBezTo>
                    <a:pt x="19960" y="15841"/>
                    <a:pt x="19969" y="15838"/>
                    <a:pt x="19976" y="15835"/>
                  </a:cubicBezTo>
                  <a:cubicBezTo>
                    <a:pt x="19978" y="15838"/>
                    <a:pt x="19981" y="15839"/>
                    <a:pt x="19984" y="15839"/>
                  </a:cubicBezTo>
                  <a:cubicBezTo>
                    <a:pt x="19991" y="15839"/>
                    <a:pt x="19999" y="15833"/>
                    <a:pt x="20004" y="15825"/>
                  </a:cubicBezTo>
                  <a:cubicBezTo>
                    <a:pt x="20027" y="15818"/>
                    <a:pt x="20050" y="15809"/>
                    <a:pt x="20072" y="15799"/>
                  </a:cubicBezTo>
                  <a:close/>
                  <a:moveTo>
                    <a:pt x="21865" y="15786"/>
                  </a:moveTo>
                  <a:lnTo>
                    <a:pt x="21865" y="15786"/>
                  </a:lnTo>
                  <a:cubicBezTo>
                    <a:pt x="21838" y="15822"/>
                    <a:pt x="21811" y="15859"/>
                    <a:pt x="21784" y="15893"/>
                  </a:cubicBezTo>
                  <a:cubicBezTo>
                    <a:pt x="21778" y="15882"/>
                    <a:pt x="21771" y="15873"/>
                    <a:pt x="21768" y="15864"/>
                  </a:cubicBezTo>
                  <a:cubicBezTo>
                    <a:pt x="21800" y="15838"/>
                    <a:pt x="21833" y="15814"/>
                    <a:pt x="21865" y="15786"/>
                  </a:cubicBezTo>
                  <a:close/>
                  <a:moveTo>
                    <a:pt x="23367" y="15747"/>
                  </a:moveTo>
                  <a:cubicBezTo>
                    <a:pt x="23377" y="15755"/>
                    <a:pt x="23370" y="15773"/>
                    <a:pt x="23361" y="15786"/>
                  </a:cubicBezTo>
                  <a:cubicBezTo>
                    <a:pt x="23336" y="15824"/>
                    <a:pt x="23310" y="15861"/>
                    <a:pt x="23283" y="15901"/>
                  </a:cubicBezTo>
                  <a:cubicBezTo>
                    <a:pt x="23252" y="15879"/>
                    <a:pt x="23223" y="15856"/>
                    <a:pt x="23192" y="15834"/>
                  </a:cubicBezTo>
                  <a:cubicBezTo>
                    <a:pt x="23245" y="15814"/>
                    <a:pt x="23296" y="15787"/>
                    <a:pt x="23344" y="15758"/>
                  </a:cubicBezTo>
                  <a:lnTo>
                    <a:pt x="23358" y="15758"/>
                  </a:lnTo>
                  <a:lnTo>
                    <a:pt x="23352" y="15754"/>
                  </a:lnTo>
                  <a:cubicBezTo>
                    <a:pt x="23355" y="15750"/>
                    <a:pt x="23361" y="15748"/>
                    <a:pt x="23367" y="15747"/>
                  </a:cubicBezTo>
                  <a:close/>
                  <a:moveTo>
                    <a:pt x="21528" y="15904"/>
                  </a:moveTo>
                  <a:lnTo>
                    <a:pt x="21528" y="15904"/>
                  </a:lnTo>
                  <a:cubicBezTo>
                    <a:pt x="21518" y="15918"/>
                    <a:pt x="21509" y="15930"/>
                    <a:pt x="21501" y="15943"/>
                  </a:cubicBezTo>
                  <a:cubicBezTo>
                    <a:pt x="21492" y="15934"/>
                    <a:pt x="21485" y="15930"/>
                    <a:pt x="21475" y="15922"/>
                  </a:cubicBezTo>
                  <a:cubicBezTo>
                    <a:pt x="21493" y="15917"/>
                    <a:pt x="21511" y="15911"/>
                    <a:pt x="21528" y="15904"/>
                  </a:cubicBezTo>
                  <a:close/>
                  <a:moveTo>
                    <a:pt x="16491" y="15771"/>
                  </a:moveTo>
                  <a:lnTo>
                    <a:pt x="16484" y="15950"/>
                  </a:lnTo>
                  <a:lnTo>
                    <a:pt x="16465" y="15914"/>
                  </a:lnTo>
                  <a:cubicBezTo>
                    <a:pt x="16470" y="15875"/>
                    <a:pt x="16476" y="15838"/>
                    <a:pt x="16478" y="15800"/>
                  </a:cubicBezTo>
                  <a:cubicBezTo>
                    <a:pt x="16482" y="15792"/>
                    <a:pt x="16486" y="15780"/>
                    <a:pt x="16491" y="15771"/>
                  </a:cubicBezTo>
                  <a:close/>
                  <a:moveTo>
                    <a:pt x="9664" y="15616"/>
                  </a:moveTo>
                  <a:cubicBezTo>
                    <a:pt x="9629" y="15705"/>
                    <a:pt x="9586" y="15800"/>
                    <a:pt x="9533" y="15901"/>
                  </a:cubicBezTo>
                  <a:lnTo>
                    <a:pt x="9477" y="15953"/>
                  </a:lnTo>
                  <a:cubicBezTo>
                    <a:pt x="9544" y="15844"/>
                    <a:pt x="9608" y="15732"/>
                    <a:pt x="9664" y="15616"/>
                  </a:cubicBezTo>
                  <a:close/>
                  <a:moveTo>
                    <a:pt x="14482" y="14691"/>
                  </a:moveTo>
                  <a:lnTo>
                    <a:pt x="14482" y="14691"/>
                  </a:lnTo>
                  <a:cubicBezTo>
                    <a:pt x="14623" y="14796"/>
                    <a:pt x="14777" y="14878"/>
                    <a:pt x="14943" y="14938"/>
                  </a:cubicBezTo>
                  <a:cubicBezTo>
                    <a:pt x="14951" y="14942"/>
                    <a:pt x="14959" y="14944"/>
                    <a:pt x="14967" y="14948"/>
                  </a:cubicBezTo>
                  <a:cubicBezTo>
                    <a:pt x="14883" y="14981"/>
                    <a:pt x="14802" y="15018"/>
                    <a:pt x="14725" y="15061"/>
                  </a:cubicBezTo>
                  <a:cubicBezTo>
                    <a:pt x="14710" y="15069"/>
                    <a:pt x="14693" y="15080"/>
                    <a:pt x="14690" y="15095"/>
                  </a:cubicBezTo>
                  <a:cubicBezTo>
                    <a:pt x="14683" y="15125"/>
                    <a:pt x="14729" y="15144"/>
                    <a:pt x="14766" y="15146"/>
                  </a:cubicBezTo>
                  <a:cubicBezTo>
                    <a:pt x="14782" y="15147"/>
                    <a:pt x="14799" y="15147"/>
                    <a:pt x="14816" y="15147"/>
                  </a:cubicBezTo>
                  <a:cubicBezTo>
                    <a:pt x="14976" y="15147"/>
                    <a:pt x="15132" y="15093"/>
                    <a:pt x="15265" y="15016"/>
                  </a:cubicBezTo>
                  <a:cubicBezTo>
                    <a:pt x="15371" y="14955"/>
                    <a:pt x="15466" y="14880"/>
                    <a:pt x="15554" y="14800"/>
                  </a:cubicBezTo>
                  <a:lnTo>
                    <a:pt x="15554" y="14800"/>
                  </a:lnTo>
                  <a:cubicBezTo>
                    <a:pt x="15519" y="14842"/>
                    <a:pt x="15492" y="14890"/>
                    <a:pt x="15477" y="14941"/>
                  </a:cubicBezTo>
                  <a:cubicBezTo>
                    <a:pt x="15637" y="14906"/>
                    <a:pt x="15781" y="14822"/>
                    <a:pt x="15881" y="14710"/>
                  </a:cubicBezTo>
                  <a:lnTo>
                    <a:pt x="15881" y="14710"/>
                  </a:lnTo>
                  <a:cubicBezTo>
                    <a:pt x="15840" y="14806"/>
                    <a:pt x="15800" y="14902"/>
                    <a:pt x="15759" y="15000"/>
                  </a:cubicBezTo>
                  <a:cubicBezTo>
                    <a:pt x="15786" y="14996"/>
                    <a:pt x="15811" y="14989"/>
                    <a:pt x="15836" y="14981"/>
                  </a:cubicBezTo>
                  <a:lnTo>
                    <a:pt x="15836" y="14981"/>
                  </a:lnTo>
                  <a:cubicBezTo>
                    <a:pt x="15535" y="15260"/>
                    <a:pt x="15143" y="15432"/>
                    <a:pt x="14758" y="15599"/>
                  </a:cubicBezTo>
                  <a:cubicBezTo>
                    <a:pt x="14782" y="15637"/>
                    <a:pt x="14825" y="15650"/>
                    <a:pt x="14873" y="15650"/>
                  </a:cubicBezTo>
                  <a:cubicBezTo>
                    <a:pt x="14915" y="15650"/>
                    <a:pt x="14960" y="15640"/>
                    <a:pt x="14998" y="15626"/>
                  </a:cubicBezTo>
                  <a:cubicBezTo>
                    <a:pt x="15164" y="15567"/>
                    <a:pt x="15317" y="15485"/>
                    <a:pt x="15458" y="15385"/>
                  </a:cubicBezTo>
                  <a:lnTo>
                    <a:pt x="15458" y="15385"/>
                  </a:lnTo>
                  <a:cubicBezTo>
                    <a:pt x="15415" y="15437"/>
                    <a:pt x="15374" y="15494"/>
                    <a:pt x="15338" y="15552"/>
                  </a:cubicBezTo>
                  <a:cubicBezTo>
                    <a:pt x="15326" y="15568"/>
                    <a:pt x="15317" y="15587"/>
                    <a:pt x="15319" y="15606"/>
                  </a:cubicBezTo>
                  <a:cubicBezTo>
                    <a:pt x="15322" y="15635"/>
                    <a:pt x="15347" y="15647"/>
                    <a:pt x="15378" y="15647"/>
                  </a:cubicBezTo>
                  <a:cubicBezTo>
                    <a:pt x="15414" y="15647"/>
                    <a:pt x="15459" y="15631"/>
                    <a:pt x="15489" y="15610"/>
                  </a:cubicBezTo>
                  <a:cubicBezTo>
                    <a:pt x="15525" y="15584"/>
                    <a:pt x="15556" y="15555"/>
                    <a:pt x="15588" y="15526"/>
                  </a:cubicBezTo>
                  <a:cubicBezTo>
                    <a:pt x="15630" y="15545"/>
                    <a:pt x="15676" y="15555"/>
                    <a:pt x="15723" y="15555"/>
                  </a:cubicBezTo>
                  <a:cubicBezTo>
                    <a:pt x="15737" y="15555"/>
                    <a:pt x="15751" y="15554"/>
                    <a:pt x="15765" y="15552"/>
                  </a:cubicBezTo>
                  <a:lnTo>
                    <a:pt x="15765" y="15552"/>
                  </a:lnTo>
                  <a:cubicBezTo>
                    <a:pt x="15573" y="15737"/>
                    <a:pt x="15287" y="15821"/>
                    <a:pt x="15049" y="15959"/>
                  </a:cubicBezTo>
                  <a:cubicBezTo>
                    <a:pt x="14933" y="15902"/>
                    <a:pt x="14815" y="15848"/>
                    <a:pt x="14696" y="15800"/>
                  </a:cubicBezTo>
                  <a:lnTo>
                    <a:pt x="14696" y="15800"/>
                  </a:lnTo>
                  <a:cubicBezTo>
                    <a:pt x="14730" y="15804"/>
                    <a:pt x="14765" y="15806"/>
                    <a:pt x="14800" y="15806"/>
                  </a:cubicBezTo>
                  <a:cubicBezTo>
                    <a:pt x="14868" y="15806"/>
                    <a:pt x="14936" y="15799"/>
                    <a:pt x="15002" y="15785"/>
                  </a:cubicBezTo>
                  <a:cubicBezTo>
                    <a:pt x="14824" y="15628"/>
                    <a:pt x="14498" y="15670"/>
                    <a:pt x="14320" y="15514"/>
                  </a:cubicBezTo>
                  <a:lnTo>
                    <a:pt x="14320" y="15514"/>
                  </a:lnTo>
                  <a:cubicBezTo>
                    <a:pt x="14335" y="15515"/>
                    <a:pt x="14351" y="15516"/>
                    <a:pt x="14366" y="15516"/>
                  </a:cubicBezTo>
                  <a:cubicBezTo>
                    <a:pt x="14408" y="15516"/>
                    <a:pt x="14449" y="15513"/>
                    <a:pt x="14491" y="15509"/>
                  </a:cubicBezTo>
                  <a:cubicBezTo>
                    <a:pt x="14561" y="15554"/>
                    <a:pt x="14633" y="15594"/>
                    <a:pt x="14713" y="15625"/>
                  </a:cubicBezTo>
                  <a:cubicBezTo>
                    <a:pt x="14699" y="15590"/>
                    <a:pt x="14676" y="15536"/>
                    <a:pt x="14647" y="15480"/>
                  </a:cubicBezTo>
                  <a:cubicBezTo>
                    <a:pt x="14668" y="15474"/>
                    <a:pt x="14692" y="15468"/>
                    <a:pt x="14712" y="15459"/>
                  </a:cubicBezTo>
                  <a:cubicBezTo>
                    <a:pt x="14680" y="15452"/>
                    <a:pt x="14651" y="15443"/>
                    <a:pt x="14623" y="15436"/>
                  </a:cubicBezTo>
                  <a:cubicBezTo>
                    <a:pt x="14570" y="15340"/>
                    <a:pt x="14504" y="15241"/>
                    <a:pt x="14445" y="15211"/>
                  </a:cubicBezTo>
                  <a:lnTo>
                    <a:pt x="14445" y="15211"/>
                  </a:lnTo>
                  <a:cubicBezTo>
                    <a:pt x="14628" y="15304"/>
                    <a:pt x="14832" y="15362"/>
                    <a:pt x="15043" y="15379"/>
                  </a:cubicBezTo>
                  <a:cubicBezTo>
                    <a:pt x="14787" y="15169"/>
                    <a:pt x="14410" y="15093"/>
                    <a:pt x="14177" y="14862"/>
                  </a:cubicBezTo>
                  <a:lnTo>
                    <a:pt x="14177" y="14862"/>
                  </a:lnTo>
                  <a:cubicBezTo>
                    <a:pt x="14191" y="14864"/>
                    <a:pt x="14205" y="14865"/>
                    <a:pt x="14219" y="14865"/>
                  </a:cubicBezTo>
                  <a:cubicBezTo>
                    <a:pt x="14266" y="14865"/>
                    <a:pt x="14312" y="14855"/>
                    <a:pt x="14353" y="14836"/>
                  </a:cubicBezTo>
                  <a:cubicBezTo>
                    <a:pt x="14385" y="14864"/>
                    <a:pt x="14416" y="14893"/>
                    <a:pt x="14452" y="14920"/>
                  </a:cubicBezTo>
                  <a:cubicBezTo>
                    <a:pt x="14482" y="14942"/>
                    <a:pt x="14526" y="14957"/>
                    <a:pt x="14561" y="14957"/>
                  </a:cubicBezTo>
                  <a:cubicBezTo>
                    <a:pt x="14592" y="14957"/>
                    <a:pt x="14616" y="14946"/>
                    <a:pt x="14620" y="14916"/>
                  </a:cubicBezTo>
                  <a:cubicBezTo>
                    <a:pt x="14623" y="14897"/>
                    <a:pt x="14613" y="14878"/>
                    <a:pt x="14603" y="14862"/>
                  </a:cubicBezTo>
                  <a:cubicBezTo>
                    <a:pt x="14567" y="14804"/>
                    <a:pt x="14526" y="14746"/>
                    <a:pt x="14482" y="14691"/>
                  </a:cubicBezTo>
                  <a:close/>
                  <a:moveTo>
                    <a:pt x="12025" y="15792"/>
                  </a:moveTo>
                  <a:lnTo>
                    <a:pt x="12025" y="15792"/>
                  </a:lnTo>
                  <a:cubicBezTo>
                    <a:pt x="11992" y="15848"/>
                    <a:pt x="11960" y="15904"/>
                    <a:pt x="11930" y="15962"/>
                  </a:cubicBezTo>
                  <a:cubicBezTo>
                    <a:pt x="11896" y="15950"/>
                    <a:pt x="11861" y="15938"/>
                    <a:pt x="11828" y="15928"/>
                  </a:cubicBezTo>
                  <a:lnTo>
                    <a:pt x="11761" y="15906"/>
                  </a:lnTo>
                  <a:cubicBezTo>
                    <a:pt x="11828" y="15872"/>
                    <a:pt x="11893" y="15837"/>
                    <a:pt x="11956" y="15802"/>
                  </a:cubicBezTo>
                  <a:cubicBezTo>
                    <a:pt x="11980" y="15802"/>
                    <a:pt x="12004" y="15799"/>
                    <a:pt x="12025" y="15792"/>
                  </a:cubicBezTo>
                  <a:close/>
                  <a:moveTo>
                    <a:pt x="15782" y="15815"/>
                  </a:moveTo>
                  <a:lnTo>
                    <a:pt x="15782" y="15815"/>
                  </a:lnTo>
                  <a:cubicBezTo>
                    <a:pt x="15775" y="15856"/>
                    <a:pt x="15768" y="15895"/>
                    <a:pt x="15763" y="15934"/>
                  </a:cubicBezTo>
                  <a:cubicBezTo>
                    <a:pt x="15731" y="15951"/>
                    <a:pt x="15702" y="15967"/>
                    <a:pt x="15672" y="15982"/>
                  </a:cubicBezTo>
                  <a:cubicBezTo>
                    <a:pt x="15715" y="15930"/>
                    <a:pt x="15753" y="15875"/>
                    <a:pt x="15782" y="15815"/>
                  </a:cubicBezTo>
                  <a:close/>
                  <a:moveTo>
                    <a:pt x="11196" y="15997"/>
                  </a:moveTo>
                  <a:cubicBezTo>
                    <a:pt x="11205" y="16002"/>
                    <a:pt x="11218" y="16005"/>
                    <a:pt x="11228" y="16010"/>
                  </a:cubicBezTo>
                  <a:cubicBezTo>
                    <a:pt x="11222" y="16012"/>
                    <a:pt x="11218" y="16017"/>
                    <a:pt x="11212" y="16018"/>
                  </a:cubicBezTo>
                  <a:lnTo>
                    <a:pt x="11196" y="15997"/>
                  </a:lnTo>
                  <a:close/>
                  <a:moveTo>
                    <a:pt x="19905" y="15854"/>
                  </a:moveTo>
                  <a:lnTo>
                    <a:pt x="19905" y="15902"/>
                  </a:lnTo>
                  <a:cubicBezTo>
                    <a:pt x="19826" y="15947"/>
                    <a:pt x="19745" y="15988"/>
                    <a:pt x="19659" y="16023"/>
                  </a:cubicBezTo>
                  <a:cubicBezTo>
                    <a:pt x="19670" y="16011"/>
                    <a:pt x="19678" y="16001"/>
                    <a:pt x="19687" y="15988"/>
                  </a:cubicBezTo>
                  <a:cubicBezTo>
                    <a:pt x="19716" y="15950"/>
                    <a:pt x="19744" y="15911"/>
                    <a:pt x="19773" y="15872"/>
                  </a:cubicBezTo>
                  <a:cubicBezTo>
                    <a:pt x="19818" y="15870"/>
                    <a:pt x="19861" y="15864"/>
                    <a:pt x="19905" y="15854"/>
                  </a:cubicBezTo>
                  <a:close/>
                  <a:moveTo>
                    <a:pt x="12615" y="15437"/>
                  </a:moveTo>
                  <a:lnTo>
                    <a:pt x="12615" y="15437"/>
                  </a:lnTo>
                  <a:cubicBezTo>
                    <a:pt x="12605" y="15541"/>
                    <a:pt x="12598" y="15642"/>
                    <a:pt x="12587" y="15747"/>
                  </a:cubicBezTo>
                  <a:cubicBezTo>
                    <a:pt x="12464" y="15850"/>
                    <a:pt x="12329" y="15944"/>
                    <a:pt x="12191" y="16033"/>
                  </a:cubicBezTo>
                  <a:cubicBezTo>
                    <a:pt x="12227" y="15986"/>
                    <a:pt x="12258" y="15936"/>
                    <a:pt x="12287" y="15886"/>
                  </a:cubicBezTo>
                  <a:cubicBezTo>
                    <a:pt x="12377" y="15726"/>
                    <a:pt x="12460" y="15554"/>
                    <a:pt x="12615" y="15437"/>
                  </a:cubicBezTo>
                  <a:close/>
                  <a:moveTo>
                    <a:pt x="23779" y="15349"/>
                  </a:moveTo>
                  <a:lnTo>
                    <a:pt x="23779" y="15554"/>
                  </a:lnTo>
                  <a:cubicBezTo>
                    <a:pt x="23766" y="15604"/>
                    <a:pt x="23747" y="15652"/>
                    <a:pt x="23721" y="15700"/>
                  </a:cubicBezTo>
                  <a:cubicBezTo>
                    <a:pt x="23651" y="15825"/>
                    <a:pt x="23556" y="15933"/>
                    <a:pt x="23455" y="16034"/>
                  </a:cubicBezTo>
                  <a:cubicBezTo>
                    <a:pt x="23448" y="16026"/>
                    <a:pt x="23439" y="16017"/>
                    <a:pt x="23428" y="16010"/>
                  </a:cubicBezTo>
                  <a:cubicBezTo>
                    <a:pt x="23409" y="15995"/>
                    <a:pt x="23390" y="15981"/>
                    <a:pt x="23370" y="15966"/>
                  </a:cubicBezTo>
                  <a:cubicBezTo>
                    <a:pt x="23470" y="15882"/>
                    <a:pt x="23554" y="15779"/>
                    <a:pt x="23615" y="15664"/>
                  </a:cubicBezTo>
                  <a:lnTo>
                    <a:pt x="23615" y="15670"/>
                  </a:lnTo>
                  <a:cubicBezTo>
                    <a:pt x="23715" y="15599"/>
                    <a:pt x="23753" y="15474"/>
                    <a:pt x="23776" y="15350"/>
                  </a:cubicBezTo>
                  <a:lnTo>
                    <a:pt x="23779" y="15349"/>
                  </a:lnTo>
                  <a:close/>
                  <a:moveTo>
                    <a:pt x="21736" y="15888"/>
                  </a:moveTo>
                  <a:cubicBezTo>
                    <a:pt x="21749" y="15892"/>
                    <a:pt x="21764" y="15896"/>
                    <a:pt x="21777" y="15901"/>
                  </a:cubicBezTo>
                  <a:cubicBezTo>
                    <a:pt x="21735" y="15953"/>
                    <a:pt x="21695" y="16004"/>
                    <a:pt x="21652" y="16055"/>
                  </a:cubicBezTo>
                  <a:cubicBezTo>
                    <a:pt x="21626" y="16039"/>
                    <a:pt x="21602" y="16020"/>
                    <a:pt x="21576" y="16002"/>
                  </a:cubicBezTo>
                  <a:cubicBezTo>
                    <a:pt x="21615" y="15975"/>
                    <a:pt x="21653" y="15950"/>
                    <a:pt x="21691" y="15922"/>
                  </a:cubicBezTo>
                  <a:cubicBezTo>
                    <a:pt x="21705" y="15911"/>
                    <a:pt x="21721" y="15898"/>
                    <a:pt x="21736" y="15888"/>
                  </a:cubicBezTo>
                  <a:close/>
                  <a:moveTo>
                    <a:pt x="9719" y="15906"/>
                  </a:moveTo>
                  <a:lnTo>
                    <a:pt x="9719" y="15906"/>
                  </a:lnTo>
                  <a:cubicBezTo>
                    <a:pt x="9715" y="15957"/>
                    <a:pt x="9709" y="16010"/>
                    <a:pt x="9703" y="16062"/>
                  </a:cubicBezTo>
                  <a:lnTo>
                    <a:pt x="9682" y="16056"/>
                  </a:lnTo>
                  <a:cubicBezTo>
                    <a:pt x="9695" y="16008"/>
                    <a:pt x="9706" y="15957"/>
                    <a:pt x="9719" y="15906"/>
                  </a:cubicBezTo>
                  <a:close/>
                  <a:moveTo>
                    <a:pt x="5794" y="15954"/>
                  </a:moveTo>
                  <a:cubicBezTo>
                    <a:pt x="5800" y="15962"/>
                    <a:pt x="5810" y="15967"/>
                    <a:pt x="5817" y="15975"/>
                  </a:cubicBezTo>
                  <a:cubicBezTo>
                    <a:pt x="5803" y="16004"/>
                    <a:pt x="5788" y="16034"/>
                    <a:pt x="5774" y="16063"/>
                  </a:cubicBezTo>
                  <a:cubicBezTo>
                    <a:pt x="5772" y="16059"/>
                    <a:pt x="5769" y="16053"/>
                    <a:pt x="5767" y="16047"/>
                  </a:cubicBezTo>
                  <a:lnTo>
                    <a:pt x="5794" y="15954"/>
                  </a:lnTo>
                  <a:close/>
                  <a:moveTo>
                    <a:pt x="10787" y="15680"/>
                  </a:moveTo>
                  <a:lnTo>
                    <a:pt x="10923" y="15877"/>
                  </a:lnTo>
                  <a:cubicBezTo>
                    <a:pt x="10929" y="15879"/>
                    <a:pt x="10932" y="15882"/>
                    <a:pt x="10938" y="15885"/>
                  </a:cubicBezTo>
                  <a:cubicBezTo>
                    <a:pt x="10954" y="15924"/>
                    <a:pt x="10968" y="15966"/>
                    <a:pt x="10997" y="16005"/>
                  </a:cubicBezTo>
                  <a:cubicBezTo>
                    <a:pt x="11012" y="16026"/>
                    <a:pt x="11026" y="16046"/>
                    <a:pt x="11044" y="16063"/>
                  </a:cubicBezTo>
                  <a:cubicBezTo>
                    <a:pt x="10965" y="15995"/>
                    <a:pt x="10891" y="15920"/>
                    <a:pt x="10816" y="15845"/>
                  </a:cubicBezTo>
                  <a:cubicBezTo>
                    <a:pt x="10806" y="15792"/>
                    <a:pt x="10794" y="15737"/>
                    <a:pt x="10787" y="15680"/>
                  </a:cubicBezTo>
                  <a:close/>
                  <a:moveTo>
                    <a:pt x="7910" y="15735"/>
                  </a:moveTo>
                  <a:cubicBezTo>
                    <a:pt x="7980" y="15815"/>
                    <a:pt x="8049" y="15892"/>
                    <a:pt x="8125" y="15967"/>
                  </a:cubicBezTo>
                  <a:lnTo>
                    <a:pt x="8026" y="16082"/>
                  </a:lnTo>
                  <a:cubicBezTo>
                    <a:pt x="7974" y="15973"/>
                    <a:pt x="7930" y="15860"/>
                    <a:pt x="7893" y="15747"/>
                  </a:cubicBezTo>
                  <a:cubicBezTo>
                    <a:pt x="7897" y="15742"/>
                    <a:pt x="7904" y="15739"/>
                    <a:pt x="7910" y="15735"/>
                  </a:cubicBezTo>
                  <a:close/>
                  <a:moveTo>
                    <a:pt x="28937" y="15973"/>
                  </a:moveTo>
                  <a:lnTo>
                    <a:pt x="28937" y="16020"/>
                  </a:lnTo>
                  <a:lnTo>
                    <a:pt x="28931" y="16020"/>
                  </a:lnTo>
                  <a:cubicBezTo>
                    <a:pt x="28921" y="16042"/>
                    <a:pt x="28908" y="16062"/>
                    <a:pt x="28898" y="16084"/>
                  </a:cubicBezTo>
                  <a:cubicBezTo>
                    <a:pt x="28908" y="16027"/>
                    <a:pt x="28920" y="16010"/>
                    <a:pt x="28937" y="15973"/>
                  </a:cubicBezTo>
                  <a:close/>
                  <a:moveTo>
                    <a:pt x="15493" y="15888"/>
                  </a:moveTo>
                  <a:lnTo>
                    <a:pt x="15493" y="15888"/>
                  </a:lnTo>
                  <a:cubicBezTo>
                    <a:pt x="15432" y="15918"/>
                    <a:pt x="15372" y="16009"/>
                    <a:pt x="15319" y="16098"/>
                  </a:cubicBezTo>
                  <a:cubicBezTo>
                    <a:pt x="15267" y="16069"/>
                    <a:pt x="15211" y="16039"/>
                    <a:pt x="15155" y="16010"/>
                  </a:cubicBezTo>
                  <a:cubicBezTo>
                    <a:pt x="15272" y="15981"/>
                    <a:pt x="15386" y="15940"/>
                    <a:pt x="15493" y="15888"/>
                  </a:cubicBezTo>
                  <a:close/>
                  <a:moveTo>
                    <a:pt x="6305" y="15981"/>
                  </a:moveTo>
                  <a:lnTo>
                    <a:pt x="6305" y="16124"/>
                  </a:lnTo>
                  <a:cubicBezTo>
                    <a:pt x="6304" y="16114"/>
                    <a:pt x="6300" y="16104"/>
                    <a:pt x="6295" y="16092"/>
                  </a:cubicBezTo>
                  <a:cubicBezTo>
                    <a:pt x="6297" y="16062"/>
                    <a:pt x="6297" y="16031"/>
                    <a:pt x="6298" y="16002"/>
                  </a:cubicBezTo>
                  <a:cubicBezTo>
                    <a:pt x="6300" y="15995"/>
                    <a:pt x="6304" y="15988"/>
                    <a:pt x="6305" y="15981"/>
                  </a:cubicBezTo>
                  <a:close/>
                  <a:moveTo>
                    <a:pt x="8251" y="16092"/>
                  </a:moveTo>
                  <a:cubicBezTo>
                    <a:pt x="8260" y="16100"/>
                    <a:pt x="8267" y="16108"/>
                    <a:pt x="8277" y="16116"/>
                  </a:cubicBezTo>
                  <a:cubicBezTo>
                    <a:pt x="8247" y="16136"/>
                    <a:pt x="8216" y="16158"/>
                    <a:pt x="8184" y="16178"/>
                  </a:cubicBezTo>
                  <a:lnTo>
                    <a:pt x="8141" y="16162"/>
                  </a:lnTo>
                  <a:cubicBezTo>
                    <a:pt x="8179" y="16140"/>
                    <a:pt x="8215" y="16116"/>
                    <a:pt x="8251" y="16092"/>
                  </a:cubicBezTo>
                  <a:close/>
                  <a:moveTo>
                    <a:pt x="21502" y="16132"/>
                  </a:moveTo>
                  <a:lnTo>
                    <a:pt x="21540" y="16169"/>
                  </a:lnTo>
                  <a:lnTo>
                    <a:pt x="21531" y="16178"/>
                  </a:lnTo>
                  <a:cubicBezTo>
                    <a:pt x="21523" y="16162"/>
                    <a:pt x="21514" y="16145"/>
                    <a:pt x="21502" y="16132"/>
                  </a:cubicBezTo>
                  <a:close/>
                  <a:moveTo>
                    <a:pt x="3074" y="15654"/>
                  </a:moveTo>
                  <a:lnTo>
                    <a:pt x="3074" y="15654"/>
                  </a:lnTo>
                  <a:cubicBezTo>
                    <a:pt x="3051" y="15697"/>
                    <a:pt x="3028" y="15739"/>
                    <a:pt x="3002" y="15783"/>
                  </a:cubicBezTo>
                  <a:cubicBezTo>
                    <a:pt x="2899" y="15954"/>
                    <a:pt x="2750" y="16081"/>
                    <a:pt x="2588" y="16185"/>
                  </a:cubicBezTo>
                  <a:cubicBezTo>
                    <a:pt x="2711" y="16069"/>
                    <a:pt x="2826" y="15944"/>
                    <a:pt x="2929" y="15812"/>
                  </a:cubicBezTo>
                  <a:cubicBezTo>
                    <a:pt x="2978" y="15758"/>
                    <a:pt x="3026" y="15706"/>
                    <a:pt x="3074" y="15654"/>
                  </a:cubicBezTo>
                  <a:close/>
                  <a:moveTo>
                    <a:pt x="21175" y="16026"/>
                  </a:moveTo>
                  <a:lnTo>
                    <a:pt x="21175" y="16026"/>
                  </a:lnTo>
                  <a:cubicBezTo>
                    <a:pt x="21212" y="16071"/>
                    <a:pt x="21252" y="16110"/>
                    <a:pt x="21296" y="16146"/>
                  </a:cubicBezTo>
                  <a:cubicBezTo>
                    <a:pt x="21276" y="16161"/>
                    <a:pt x="21255" y="16172"/>
                    <a:pt x="21234" y="16185"/>
                  </a:cubicBezTo>
                  <a:cubicBezTo>
                    <a:pt x="21213" y="16133"/>
                    <a:pt x="21196" y="16078"/>
                    <a:pt x="21175" y="16026"/>
                  </a:cubicBezTo>
                  <a:close/>
                  <a:moveTo>
                    <a:pt x="5559" y="16225"/>
                  </a:moveTo>
                  <a:lnTo>
                    <a:pt x="5559" y="16233"/>
                  </a:lnTo>
                  <a:cubicBezTo>
                    <a:pt x="5557" y="16233"/>
                    <a:pt x="5557" y="16230"/>
                    <a:pt x="5556" y="16230"/>
                  </a:cubicBezTo>
                  <a:cubicBezTo>
                    <a:pt x="5556" y="16229"/>
                    <a:pt x="5557" y="16227"/>
                    <a:pt x="5559" y="16225"/>
                  </a:cubicBezTo>
                  <a:close/>
                  <a:moveTo>
                    <a:pt x="2522" y="16220"/>
                  </a:moveTo>
                  <a:lnTo>
                    <a:pt x="2522" y="16227"/>
                  </a:lnTo>
                  <a:cubicBezTo>
                    <a:pt x="2517" y="16230"/>
                    <a:pt x="2509" y="16235"/>
                    <a:pt x="2502" y="16238"/>
                  </a:cubicBezTo>
                  <a:cubicBezTo>
                    <a:pt x="2509" y="16233"/>
                    <a:pt x="2515" y="16225"/>
                    <a:pt x="2522" y="16220"/>
                  </a:cubicBezTo>
                  <a:close/>
                  <a:moveTo>
                    <a:pt x="13232" y="16242"/>
                  </a:moveTo>
                  <a:lnTo>
                    <a:pt x="13232" y="16252"/>
                  </a:lnTo>
                  <a:cubicBezTo>
                    <a:pt x="13231" y="16252"/>
                    <a:pt x="13231" y="16253"/>
                    <a:pt x="13230" y="16255"/>
                  </a:cubicBezTo>
                  <a:lnTo>
                    <a:pt x="13230" y="16255"/>
                  </a:lnTo>
                  <a:cubicBezTo>
                    <a:pt x="13231" y="16250"/>
                    <a:pt x="13232" y="16247"/>
                    <a:pt x="13232" y="16242"/>
                  </a:cubicBezTo>
                  <a:close/>
                  <a:moveTo>
                    <a:pt x="16879" y="15814"/>
                  </a:moveTo>
                  <a:cubicBezTo>
                    <a:pt x="16881" y="15819"/>
                    <a:pt x="16883" y="15825"/>
                    <a:pt x="16886" y="15831"/>
                  </a:cubicBezTo>
                  <a:cubicBezTo>
                    <a:pt x="16910" y="15889"/>
                    <a:pt x="16937" y="15947"/>
                    <a:pt x="16992" y="15988"/>
                  </a:cubicBezTo>
                  <a:cubicBezTo>
                    <a:pt x="17021" y="16010"/>
                    <a:pt x="17056" y="16024"/>
                    <a:pt x="17079" y="16047"/>
                  </a:cubicBezTo>
                  <a:cubicBezTo>
                    <a:pt x="17108" y="16076"/>
                    <a:pt x="17121" y="16110"/>
                    <a:pt x="17131" y="16142"/>
                  </a:cubicBezTo>
                  <a:cubicBezTo>
                    <a:pt x="17146" y="16179"/>
                    <a:pt x="17159" y="16217"/>
                    <a:pt x="17173" y="16256"/>
                  </a:cubicBezTo>
                  <a:cubicBezTo>
                    <a:pt x="17059" y="16142"/>
                    <a:pt x="16961" y="16012"/>
                    <a:pt x="16884" y="15867"/>
                  </a:cubicBezTo>
                  <a:lnTo>
                    <a:pt x="16879" y="15814"/>
                  </a:lnTo>
                  <a:close/>
                  <a:moveTo>
                    <a:pt x="22697" y="15742"/>
                  </a:moveTo>
                  <a:cubicBezTo>
                    <a:pt x="22729" y="15766"/>
                    <a:pt x="22764" y="15792"/>
                    <a:pt x="22796" y="15814"/>
                  </a:cubicBezTo>
                  <a:cubicBezTo>
                    <a:pt x="22919" y="15901"/>
                    <a:pt x="23050" y="15986"/>
                    <a:pt x="23191" y="16040"/>
                  </a:cubicBezTo>
                  <a:cubicBezTo>
                    <a:pt x="23184" y="16052"/>
                    <a:pt x="23174" y="16063"/>
                    <a:pt x="23166" y="16075"/>
                  </a:cubicBezTo>
                  <a:cubicBezTo>
                    <a:pt x="23191" y="16073"/>
                    <a:pt x="23214" y="16066"/>
                    <a:pt x="23236" y="16056"/>
                  </a:cubicBezTo>
                  <a:cubicBezTo>
                    <a:pt x="23287" y="16073"/>
                    <a:pt x="23339" y="16085"/>
                    <a:pt x="23391" y="16091"/>
                  </a:cubicBezTo>
                  <a:lnTo>
                    <a:pt x="23399" y="16091"/>
                  </a:lnTo>
                  <a:lnTo>
                    <a:pt x="23384" y="16105"/>
                  </a:lnTo>
                  <a:cubicBezTo>
                    <a:pt x="23332" y="16161"/>
                    <a:pt x="23278" y="16214"/>
                    <a:pt x="23224" y="16267"/>
                  </a:cubicBezTo>
                  <a:cubicBezTo>
                    <a:pt x="23192" y="16249"/>
                    <a:pt x="23159" y="16229"/>
                    <a:pt x="23129" y="16207"/>
                  </a:cubicBezTo>
                  <a:cubicBezTo>
                    <a:pt x="22963" y="16082"/>
                    <a:pt x="22845" y="15922"/>
                    <a:pt x="22715" y="15764"/>
                  </a:cubicBezTo>
                  <a:cubicBezTo>
                    <a:pt x="22709" y="15757"/>
                    <a:pt x="22702" y="15750"/>
                    <a:pt x="22697" y="15742"/>
                  </a:cubicBezTo>
                  <a:close/>
                  <a:moveTo>
                    <a:pt x="13469" y="15712"/>
                  </a:moveTo>
                  <a:lnTo>
                    <a:pt x="13469" y="15712"/>
                  </a:lnTo>
                  <a:cubicBezTo>
                    <a:pt x="13492" y="15902"/>
                    <a:pt x="13520" y="16091"/>
                    <a:pt x="13565" y="16278"/>
                  </a:cubicBezTo>
                  <a:cubicBezTo>
                    <a:pt x="13536" y="16187"/>
                    <a:pt x="13509" y="16105"/>
                    <a:pt x="13492" y="16039"/>
                  </a:cubicBezTo>
                  <a:lnTo>
                    <a:pt x="13480" y="16097"/>
                  </a:lnTo>
                  <a:lnTo>
                    <a:pt x="13469" y="15712"/>
                  </a:lnTo>
                  <a:close/>
                  <a:moveTo>
                    <a:pt x="15962" y="16107"/>
                  </a:moveTo>
                  <a:cubicBezTo>
                    <a:pt x="15971" y="16129"/>
                    <a:pt x="15984" y="16149"/>
                    <a:pt x="15993" y="16171"/>
                  </a:cubicBezTo>
                  <a:cubicBezTo>
                    <a:pt x="15956" y="16207"/>
                    <a:pt x="15920" y="16243"/>
                    <a:pt x="15882" y="16278"/>
                  </a:cubicBezTo>
                  <a:cubicBezTo>
                    <a:pt x="15910" y="16222"/>
                    <a:pt x="15935" y="16164"/>
                    <a:pt x="15962" y="16107"/>
                  </a:cubicBezTo>
                  <a:close/>
                  <a:moveTo>
                    <a:pt x="22263" y="15664"/>
                  </a:moveTo>
                  <a:lnTo>
                    <a:pt x="22263" y="15665"/>
                  </a:lnTo>
                  <a:lnTo>
                    <a:pt x="22260" y="15698"/>
                  </a:lnTo>
                  <a:lnTo>
                    <a:pt x="22260" y="15698"/>
                  </a:lnTo>
                  <a:cubicBezTo>
                    <a:pt x="22262" y="15688"/>
                    <a:pt x="22263" y="15677"/>
                    <a:pt x="22263" y="15667"/>
                  </a:cubicBezTo>
                  <a:lnTo>
                    <a:pt x="22263" y="15697"/>
                  </a:lnTo>
                  <a:cubicBezTo>
                    <a:pt x="22263" y="15703"/>
                    <a:pt x="22262" y="15710"/>
                    <a:pt x="22259" y="15716"/>
                  </a:cubicBezTo>
                  <a:lnTo>
                    <a:pt x="22260" y="15698"/>
                  </a:lnTo>
                  <a:lnTo>
                    <a:pt x="22260" y="15698"/>
                  </a:lnTo>
                  <a:cubicBezTo>
                    <a:pt x="22259" y="15706"/>
                    <a:pt x="22258" y="15714"/>
                    <a:pt x="22257" y="15722"/>
                  </a:cubicBezTo>
                  <a:cubicBezTo>
                    <a:pt x="22228" y="15875"/>
                    <a:pt x="22192" y="16018"/>
                    <a:pt x="22150" y="16156"/>
                  </a:cubicBezTo>
                  <a:cubicBezTo>
                    <a:pt x="22131" y="16206"/>
                    <a:pt x="22106" y="16252"/>
                    <a:pt x="22082" y="16299"/>
                  </a:cubicBezTo>
                  <a:lnTo>
                    <a:pt x="22077" y="16300"/>
                  </a:lnTo>
                  <a:cubicBezTo>
                    <a:pt x="22073" y="16296"/>
                    <a:pt x="22066" y="16294"/>
                    <a:pt x="22060" y="16291"/>
                  </a:cubicBezTo>
                  <a:cubicBezTo>
                    <a:pt x="22147" y="16088"/>
                    <a:pt x="22220" y="15879"/>
                    <a:pt x="22263" y="15664"/>
                  </a:cubicBezTo>
                  <a:close/>
                  <a:moveTo>
                    <a:pt x="22429" y="15706"/>
                  </a:moveTo>
                  <a:lnTo>
                    <a:pt x="22429" y="15706"/>
                  </a:lnTo>
                  <a:cubicBezTo>
                    <a:pt x="22469" y="15812"/>
                    <a:pt x="22520" y="15911"/>
                    <a:pt x="22577" y="16002"/>
                  </a:cubicBezTo>
                  <a:cubicBezTo>
                    <a:pt x="22632" y="16089"/>
                    <a:pt x="22684" y="16140"/>
                    <a:pt x="22713" y="16242"/>
                  </a:cubicBezTo>
                  <a:cubicBezTo>
                    <a:pt x="22722" y="16271"/>
                    <a:pt x="22728" y="16301"/>
                    <a:pt x="22735" y="16331"/>
                  </a:cubicBezTo>
                  <a:cubicBezTo>
                    <a:pt x="22633" y="16179"/>
                    <a:pt x="22546" y="16020"/>
                    <a:pt x="22481" y="15850"/>
                  </a:cubicBezTo>
                  <a:cubicBezTo>
                    <a:pt x="22462" y="15802"/>
                    <a:pt x="22446" y="15755"/>
                    <a:pt x="22429" y="15706"/>
                  </a:cubicBezTo>
                  <a:close/>
                  <a:moveTo>
                    <a:pt x="8205" y="16339"/>
                  </a:moveTo>
                  <a:cubicBezTo>
                    <a:pt x="8202" y="16342"/>
                    <a:pt x="8199" y="16344"/>
                    <a:pt x="8198" y="16345"/>
                  </a:cubicBezTo>
                  <a:cubicBezTo>
                    <a:pt x="8195" y="16344"/>
                    <a:pt x="8193" y="16342"/>
                    <a:pt x="8190" y="16339"/>
                  </a:cubicBezTo>
                  <a:close/>
                  <a:moveTo>
                    <a:pt x="25751" y="15703"/>
                  </a:moveTo>
                  <a:lnTo>
                    <a:pt x="25751" y="15703"/>
                  </a:lnTo>
                  <a:cubicBezTo>
                    <a:pt x="25751" y="15704"/>
                    <a:pt x="25751" y="15704"/>
                    <a:pt x="25751" y="15705"/>
                  </a:cubicBezTo>
                  <a:lnTo>
                    <a:pt x="25751" y="15705"/>
                  </a:lnTo>
                  <a:lnTo>
                    <a:pt x="25751" y="15705"/>
                  </a:lnTo>
                  <a:lnTo>
                    <a:pt x="25751" y="15735"/>
                  </a:lnTo>
                  <a:cubicBezTo>
                    <a:pt x="25751" y="15742"/>
                    <a:pt x="25750" y="15750"/>
                    <a:pt x="25748" y="15755"/>
                  </a:cubicBezTo>
                  <a:lnTo>
                    <a:pt x="25750" y="15733"/>
                  </a:lnTo>
                  <a:lnTo>
                    <a:pt x="25750" y="15733"/>
                  </a:lnTo>
                  <a:cubicBezTo>
                    <a:pt x="25749" y="15743"/>
                    <a:pt x="25748" y="15752"/>
                    <a:pt x="25747" y="15761"/>
                  </a:cubicBezTo>
                  <a:cubicBezTo>
                    <a:pt x="25716" y="15914"/>
                    <a:pt x="25679" y="16056"/>
                    <a:pt x="25639" y="16194"/>
                  </a:cubicBezTo>
                  <a:cubicBezTo>
                    <a:pt x="25619" y="16243"/>
                    <a:pt x="25596" y="16291"/>
                    <a:pt x="25570" y="16336"/>
                  </a:cubicBezTo>
                  <a:lnTo>
                    <a:pt x="25541" y="16346"/>
                  </a:lnTo>
                  <a:cubicBezTo>
                    <a:pt x="25634" y="16140"/>
                    <a:pt x="25706" y="15924"/>
                    <a:pt x="25751" y="15703"/>
                  </a:cubicBezTo>
                  <a:close/>
                  <a:moveTo>
                    <a:pt x="14282" y="15681"/>
                  </a:moveTo>
                  <a:cubicBezTo>
                    <a:pt x="14446" y="15821"/>
                    <a:pt x="14616" y="15962"/>
                    <a:pt x="14814" y="16063"/>
                  </a:cubicBezTo>
                  <a:cubicBezTo>
                    <a:pt x="14953" y="16134"/>
                    <a:pt x="15111" y="16185"/>
                    <a:pt x="15271" y="16197"/>
                  </a:cubicBezTo>
                  <a:cubicBezTo>
                    <a:pt x="15252" y="16235"/>
                    <a:pt x="15236" y="16270"/>
                    <a:pt x="15227" y="16293"/>
                  </a:cubicBezTo>
                  <a:cubicBezTo>
                    <a:pt x="15296" y="16267"/>
                    <a:pt x="15361" y="16233"/>
                    <a:pt x="15423" y="16194"/>
                  </a:cubicBezTo>
                  <a:cubicBezTo>
                    <a:pt x="15441" y="16193"/>
                    <a:pt x="15460" y="16191"/>
                    <a:pt x="15476" y="16188"/>
                  </a:cubicBezTo>
                  <a:cubicBezTo>
                    <a:pt x="15470" y="16185"/>
                    <a:pt x="15466" y="16181"/>
                    <a:pt x="15460" y="16179"/>
                  </a:cubicBezTo>
                  <a:lnTo>
                    <a:pt x="15460" y="16179"/>
                  </a:lnTo>
                  <a:cubicBezTo>
                    <a:pt x="15500" y="16184"/>
                    <a:pt x="15541" y="16186"/>
                    <a:pt x="15582" y="16186"/>
                  </a:cubicBezTo>
                  <a:cubicBezTo>
                    <a:pt x="15595" y="16186"/>
                    <a:pt x="15607" y="16186"/>
                    <a:pt x="15619" y="16185"/>
                  </a:cubicBezTo>
                  <a:lnTo>
                    <a:pt x="15619" y="16185"/>
                  </a:lnTo>
                  <a:cubicBezTo>
                    <a:pt x="15487" y="16300"/>
                    <a:pt x="15274" y="16306"/>
                    <a:pt x="15100" y="16364"/>
                  </a:cubicBezTo>
                  <a:cubicBezTo>
                    <a:pt x="14838" y="16220"/>
                    <a:pt x="14591" y="16056"/>
                    <a:pt x="14363" y="15875"/>
                  </a:cubicBezTo>
                  <a:cubicBezTo>
                    <a:pt x="14344" y="15808"/>
                    <a:pt x="14320" y="15742"/>
                    <a:pt x="14282" y="15681"/>
                  </a:cubicBezTo>
                  <a:close/>
                  <a:moveTo>
                    <a:pt x="25917" y="15744"/>
                  </a:moveTo>
                  <a:cubicBezTo>
                    <a:pt x="25959" y="15850"/>
                    <a:pt x="26008" y="15950"/>
                    <a:pt x="26066" y="16040"/>
                  </a:cubicBezTo>
                  <a:cubicBezTo>
                    <a:pt x="26120" y="16127"/>
                    <a:pt x="26172" y="16178"/>
                    <a:pt x="26201" y="16280"/>
                  </a:cubicBezTo>
                  <a:cubicBezTo>
                    <a:pt x="26212" y="16309"/>
                    <a:pt x="26216" y="16339"/>
                    <a:pt x="26223" y="16368"/>
                  </a:cubicBezTo>
                  <a:cubicBezTo>
                    <a:pt x="26121" y="16217"/>
                    <a:pt x="26034" y="16059"/>
                    <a:pt x="25969" y="15888"/>
                  </a:cubicBezTo>
                  <a:cubicBezTo>
                    <a:pt x="25952" y="15841"/>
                    <a:pt x="25936" y="15793"/>
                    <a:pt x="25917" y="15744"/>
                  </a:cubicBezTo>
                  <a:close/>
                  <a:moveTo>
                    <a:pt x="25439" y="16384"/>
                  </a:moveTo>
                  <a:cubicBezTo>
                    <a:pt x="25439" y="16386"/>
                    <a:pt x="25438" y="16388"/>
                    <a:pt x="25438" y="16389"/>
                  </a:cubicBezTo>
                  <a:lnTo>
                    <a:pt x="25432" y="16390"/>
                  </a:lnTo>
                  <a:cubicBezTo>
                    <a:pt x="25435" y="16388"/>
                    <a:pt x="25437" y="16387"/>
                    <a:pt x="25439" y="16384"/>
                  </a:cubicBezTo>
                  <a:close/>
                  <a:moveTo>
                    <a:pt x="21332" y="16177"/>
                  </a:moveTo>
                  <a:cubicBezTo>
                    <a:pt x="21371" y="16206"/>
                    <a:pt x="21415" y="16232"/>
                    <a:pt x="21460" y="16254"/>
                  </a:cubicBezTo>
                  <a:cubicBezTo>
                    <a:pt x="21405" y="16309"/>
                    <a:pt x="21347" y="16361"/>
                    <a:pt x="21286" y="16410"/>
                  </a:cubicBezTo>
                  <a:cubicBezTo>
                    <a:pt x="21264" y="16387"/>
                    <a:pt x="21242" y="16365"/>
                    <a:pt x="21223" y="16344"/>
                  </a:cubicBezTo>
                  <a:lnTo>
                    <a:pt x="21223" y="16344"/>
                  </a:lnTo>
                  <a:cubicBezTo>
                    <a:pt x="21248" y="16352"/>
                    <a:pt x="21271" y="16360"/>
                    <a:pt x="21299" y="16365"/>
                  </a:cubicBezTo>
                  <a:cubicBezTo>
                    <a:pt x="21281" y="16316"/>
                    <a:pt x="21264" y="16268"/>
                    <a:pt x="21247" y="16220"/>
                  </a:cubicBezTo>
                  <a:cubicBezTo>
                    <a:pt x="21260" y="16220"/>
                    <a:pt x="21274" y="16216"/>
                    <a:pt x="21284" y="16209"/>
                  </a:cubicBezTo>
                  <a:cubicBezTo>
                    <a:pt x="21300" y="16198"/>
                    <a:pt x="21315" y="16187"/>
                    <a:pt x="21332" y="16177"/>
                  </a:cubicBezTo>
                  <a:close/>
                  <a:moveTo>
                    <a:pt x="11404" y="16069"/>
                  </a:moveTo>
                  <a:cubicBezTo>
                    <a:pt x="11532" y="16142"/>
                    <a:pt x="11664" y="16204"/>
                    <a:pt x="11803" y="16245"/>
                  </a:cubicBezTo>
                  <a:cubicBezTo>
                    <a:pt x="11806" y="16252"/>
                    <a:pt x="11808" y="16258"/>
                    <a:pt x="11810" y="16264"/>
                  </a:cubicBezTo>
                  <a:cubicBezTo>
                    <a:pt x="11723" y="16315"/>
                    <a:pt x="11636" y="16367"/>
                    <a:pt x="11553" y="16419"/>
                  </a:cubicBezTo>
                  <a:cubicBezTo>
                    <a:pt x="11461" y="16374"/>
                    <a:pt x="11373" y="16323"/>
                    <a:pt x="11291" y="16264"/>
                  </a:cubicBezTo>
                  <a:lnTo>
                    <a:pt x="11291" y="16264"/>
                  </a:lnTo>
                  <a:cubicBezTo>
                    <a:pt x="11324" y="16280"/>
                    <a:pt x="11359" y="16294"/>
                    <a:pt x="11395" y="16306"/>
                  </a:cubicBezTo>
                  <a:cubicBezTo>
                    <a:pt x="11395" y="16284"/>
                    <a:pt x="11397" y="16245"/>
                    <a:pt x="11381" y="16227"/>
                  </a:cubicBezTo>
                  <a:cubicBezTo>
                    <a:pt x="11350" y="16191"/>
                    <a:pt x="11321" y="16153"/>
                    <a:pt x="11291" y="16117"/>
                  </a:cubicBezTo>
                  <a:cubicBezTo>
                    <a:pt x="11328" y="16103"/>
                    <a:pt x="11366" y="16085"/>
                    <a:pt x="11404" y="16069"/>
                  </a:cubicBezTo>
                  <a:close/>
                  <a:moveTo>
                    <a:pt x="20040" y="16060"/>
                  </a:moveTo>
                  <a:cubicBezTo>
                    <a:pt x="19960" y="16191"/>
                    <a:pt x="19867" y="16315"/>
                    <a:pt x="19765" y="16432"/>
                  </a:cubicBezTo>
                  <a:cubicBezTo>
                    <a:pt x="19776" y="16412"/>
                    <a:pt x="19783" y="16390"/>
                    <a:pt x="19789" y="16370"/>
                  </a:cubicBezTo>
                  <a:cubicBezTo>
                    <a:pt x="19825" y="16256"/>
                    <a:pt x="19943" y="16149"/>
                    <a:pt x="20040" y="16060"/>
                  </a:cubicBezTo>
                  <a:close/>
                  <a:moveTo>
                    <a:pt x="23615" y="16344"/>
                  </a:moveTo>
                  <a:lnTo>
                    <a:pt x="23615" y="16344"/>
                  </a:lnTo>
                  <a:cubicBezTo>
                    <a:pt x="23598" y="16383"/>
                    <a:pt x="23577" y="16422"/>
                    <a:pt x="23556" y="16461"/>
                  </a:cubicBezTo>
                  <a:cubicBezTo>
                    <a:pt x="23547" y="16458"/>
                    <a:pt x="23540" y="16452"/>
                    <a:pt x="23529" y="16447"/>
                  </a:cubicBezTo>
                  <a:cubicBezTo>
                    <a:pt x="23558" y="16415"/>
                    <a:pt x="23587" y="16378"/>
                    <a:pt x="23615" y="16344"/>
                  </a:cubicBezTo>
                  <a:close/>
                  <a:moveTo>
                    <a:pt x="2668" y="15686"/>
                  </a:moveTo>
                  <a:lnTo>
                    <a:pt x="2668" y="15686"/>
                  </a:lnTo>
                  <a:cubicBezTo>
                    <a:pt x="2566" y="15838"/>
                    <a:pt x="2463" y="15991"/>
                    <a:pt x="2361" y="16143"/>
                  </a:cubicBezTo>
                  <a:cubicBezTo>
                    <a:pt x="2321" y="16201"/>
                    <a:pt x="2280" y="16270"/>
                    <a:pt x="2290" y="16339"/>
                  </a:cubicBezTo>
                  <a:cubicBezTo>
                    <a:pt x="2297" y="16342"/>
                    <a:pt x="2305" y="16342"/>
                    <a:pt x="2312" y="16344"/>
                  </a:cubicBezTo>
                  <a:cubicBezTo>
                    <a:pt x="2225" y="16387"/>
                    <a:pt x="2136" y="16431"/>
                    <a:pt x="2051" y="16471"/>
                  </a:cubicBezTo>
                  <a:cubicBezTo>
                    <a:pt x="2071" y="16431"/>
                    <a:pt x="2091" y="16390"/>
                    <a:pt x="2112" y="16351"/>
                  </a:cubicBezTo>
                  <a:cubicBezTo>
                    <a:pt x="2242" y="16100"/>
                    <a:pt x="2456" y="15877"/>
                    <a:pt x="2668" y="15686"/>
                  </a:cubicBezTo>
                  <a:close/>
                  <a:moveTo>
                    <a:pt x="11423" y="16397"/>
                  </a:moveTo>
                  <a:lnTo>
                    <a:pt x="11423" y="16397"/>
                  </a:lnTo>
                  <a:cubicBezTo>
                    <a:pt x="11452" y="16415"/>
                    <a:pt x="11482" y="16431"/>
                    <a:pt x="11511" y="16447"/>
                  </a:cubicBezTo>
                  <a:cubicBezTo>
                    <a:pt x="11494" y="16455"/>
                    <a:pt x="11476" y="16466"/>
                    <a:pt x="11462" y="16476"/>
                  </a:cubicBezTo>
                  <a:cubicBezTo>
                    <a:pt x="11446" y="16452"/>
                    <a:pt x="11430" y="16425"/>
                    <a:pt x="11423" y="16397"/>
                  </a:cubicBezTo>
                  <a:close/>
                  <a:moveTo>
                    <a:pt x="32666" y="16407"/>
                  </a:moveTo>
                  <a:cubicBezTo>
                    <a:pt x="32673" y="16432"/>
                    <a:pt x="32681" y="16458"/>
                    <a:pt x="32690" y="16483"/>
                  </a:cubicBezTo>
                  <a:lnTo>
                    <a:pt x="32690" y="16483"/>
                  </a:lnTo>
                  <a:cubicBezTo>
                    <a:pt x="32682" y="16464"/>
                    <a:pt x="32674" y="16446"/>
                    <a:pt x="32666" y="16429"/>
                  </a:cubicBezTo>
                  <a:lnTo>
                    <a:pt x="32666" y="16407"/>
                  </a:lnTo>
                  <a:close/>
                  <a:moveTo>
                    <a:pt x="16799" y="16216"/>
                  </a:moveTo>
                  <a:lnTo>
                    <a:pt x="16799" y="16216"/>
                  </a:lnTo>
                  <a:cubicBezTo>
                    <a:pt x="16819" y="16255"/>
                    <a:pt x="16841" y="16293"/>
                    <a:pt x="16864" y="16331"/>
                  </a:cubicBezTo>
                  <a:cubicBezTo>
                    <a:pt x="16883" y="16381"/>
                    <a:pt x="16903" y="16434"/>
                    <a:pt x="16921" y="16484"/>
                  </a:cubicBezTo>
                  <a:cubicBezTo>
                    <a:pt x="16886" y="16423"/>
                    <a:pt x="16852" y="16360"/>
                    <a:pt x="16818" y="16297"/>
                  </a:cubicBezTo>
                  <a:cubicBezTo>
                    <a:pt x="16810" y="16271"/>
                    <a:pt x="16804" y="16243"/>
                    <a:pt x="16799" y="16216"/>
                  </a:cubicBezTo>
                  <a:close/>
                  <a:moveTo>
                    <a:pt x="10736" y="16162"/>
                  </a:moveTo>
                  <a:cubicBezTo>
                    <a:pt x="10827" y="16278"/>
                    <a:pt x="10928" y="16390"/>
                    <a:pt x="11029" y="16499"/>
                  </a:cubicBezTo>
                  <a:cubicBezTo>
                    <a:pt x="10968" y="16482"/>
                    <a:pt x="10909" y="16460"/>
                    <a:pt x="10852" y="16434"/>
                  </a:cubicBezTo>
                  <a:cubicBezTo>
                    <a:pt x="10814" y="16344"/>
                    <a:pt x="10775" y="16252"/>
                    <a:pt x="10736" y="16162"/>
                  </a:cubicBezTo>
                  <a:close/>
                  <a:moveTo>
                    <a:pt x="11882" y="16432"/>
                  </a:moveTo>
                  <a:lnTo>
                    <a:pt x="11882" y="16432"/>
                  </a:lnTo>
                  <a:cubicBezTo>
                    <a:pt x="11850" y="16458"/>
                    <a:pt x="11813" y="16483"/>
                    <a:pt x="11779" y="16509"/>
                  </a:cubicBezTo>
                  <a:lnTo>
                    <a:pt x="11757" y="16503"/>
                  </a:lnTo>
                  <a:cubicBezTo>
                    <a:pt x="11738" y="16498"/>
                    <a:pt x="11722" y="16489"/>
                    <a:pt x="11704" y="16483"/>
                  </a:cubicBezTo>
                  <a:cubicBezTo>
                    <a:pt x="11765" y="16473"/>
                    <a:pt x="11825" y="16455"/>
                    <a:pt x="11882" y="16432"/>
                  </a:cubicBezTo>
                  <a:close/>
                  <a:moveTo>
                    <a:pt x="13783" y="16431"/>
                  </a:moveTo>
                  <a:cubicBezTo>
                    <a:pt x="13791" y="16463"/>
                    <a:pt x="13804" y="16495"/>
                    <a:pt x="13817" y="16524"/>
                  </a:cubicBezTo>
                  <a:cubicBezTo>
                    <a:pt x="13806" y="16509"/>
                    <a:pt x="13793" y="16492"/>
                    <a:pt x="13783" y="16477"/>
                  </a:cubicBezTo>
                  <a:lnTo>
                    <a:pt x="13783" y="16431"/>
                  </a:lnTo>
                  <a:close/>
                  <a:moveTo>
                    <a:pt x="6305" y="16219"/>
                  </a:moveTo>
                  <a:lnTo>
                    <a:pt x="6305" y="16489"/>
                  </a:lnTo>
                  <a:cubicBezTo>
                    <a:pt x="6297" y="16505"/>
                    <a:pt x="6285" y="16524"/>
                    <a:pt x="6276" y="16540"/>
                  </a:cubicBezTo>
                  <a:cubicBezTo>
                    <a:pt x="6284" y="16434"/>
                    <a:pt x="6286" y="16328"/>
                    <a:pt x="6291" y="16220"/>
                  </a:cubicBezTo>
                  <a:cubicBezTo>
                    <a:pt x="6297" y="16220"/>
                    <a:pt x="6302" y="16219"/>
                    <a:pt x="6305" y="16219"/>
                  </a:cubicBezTo>
                  <a:close/>
                  <a:moveTo>
                    <a:pt x="21642" y="16265"/>
                  </a:moveTo>
                  <a:cubicBezTo>
                    <a:pt x="21650" y="16272"/>
                    <a:pt x="21658" y="16280"/>
                    <a:pt x="21668" y="16287"/>
                  </a:cubicBezTo>
                  <a:cubicBezTo>
                    <a:pt x="21594" y="16376"/>
                    <a:pt x="21518" y="16463"/>
                    <a:pt x="21444" y="16550"/>
                  </a:cubicBezTo>
                  <a:cubicBezTo>
                    <a:pt x="21405" y="16518"/>
                    <a:pt x="21364" y="16483"/>
                    <a:pt x="21324" y="16447"/>
                  </a:cubicBezTo>
                  <a:cubicBezTo>
                    <a:pt x="21435" y="16397"/>
                    <a:pt x="21540" y="16335"/>
                    <a:pt x="21642" y="16265"/>
                  </a:cubicBezTo>
                  <a:close/>
                  <a:moveTo>
                    <a:pt x="32552" y="16519"/>
                  </a:moveTo>
                  <a:lnTo>
                    <a:pt x="32549" y="16550"/>
                  </a:lnTo>
                  <a:lnTo>
                    <a:pt x="32549" y="16550"/>
                  </a:lnTo>
                  <a:cubicBezTo>
                    <a:pt x="32550" y="16540"/>
                    <a:pt x="32552" y="16530"/>
                    <a:pt x="32552" y="16519"/>
                  </a:cubicBezTo>
                  <a:close/>
                  <a:moveTo>
                    <a:pt x="11134" y="16455"/>
                  </a:moveTo>
                  <a:cubicBezTo>
                    <a:pt x="11177" y="16489"/>
                    <a:pt x="11222" y="16524"/>
                    <a:pt x="11269" y="16557"/>
                  </a:cubicBezTo>
                  <a:cubicBezTo>
                    <a:pt x="11233" y="16550"/>
                    <a:pt x="11196" y="16541"/>
                    <a:pt x="11161" y="16534"/>
                  </a:cubicBezTo>
                  <a:cubicBezTo>
                    <a:pt x="11157" y="16506"/>
                    <a:pt x="11148" y="16479"/>
                    <a:pt x="11134" y="16455"/>
                  </a:cubicBezTo>
                  <a:close/>
                  <a:moveTo>
                    <a:pt x="14725" y="16364"/>
                  </a:moveTo>
                  <a:lnTo>
                    <a:pt x="14725" y="16364"/>
                  </a:lnTo>
                  <a:cubicBezTo>
                    <a:pt x="14844" y="16425"/>
                    <a:pt x="14975" y="16487"/>
                    <a:pt x="15107" y="16524"/>
                  </a:cubicBezTo>
                  <a:cubicBezTo>
                    <a:pt x="15076" y="16535"/>
                    <a:pt x="15046" y="16548"/>
                    <a:pt x="15015" y="16563"/>
                  </a:cubicBezTo>
                  <a:cubicBezTo>
                    <a:pt x="14918" y="16496"/>
                    <a:pt x="14821" y="16431"/>
                    <a:pt x="14725" y="16364"/>
                  </a:cubicBezTo>
                  <a:close/>
                  <a:moveTo>
                    <a:pt x="25236" y="16235"/>
                  </a:moveTo>
                  <a:cubicBezTo>
                    <a:pt x="25141" y="16345"/>
                    <a:pt x="25050" y="16454"/>
                    <a:pt x="24955" y="16564"/>
                  </a:cubicBezTo>
                  <a:cubicBezTo>
                    <a:pt x="24912" y="16537"/>
                    <a:pt x="24868" y="16511"/>
                    <a:pt x="24826" y="16483"/>
                  </a:cubicBezTo>
                  <a:cubicBezTo>
                    <a:pt x="24971" y="16418"/>
                    <a:pt x="25104" y="16325"/>
                    <a:pt x="25236" y="16235"/>
                  </a:cubicBezTo>
                  <a:close/>
                  <a:moveTo>
                    <a:pt x="22908" y="16323"/>
                  </a:moveTo>
                  <a:cubicBezTo>
                    <a:pt x="22938" y="16386"/>
                    <a:pt x="22960" y="16451"/>
                    <a:pt x="22978" y="16518"/>
                  </a:cubicBezTo>
                  <a:cubicBezTo>
                    <a:pt x="22957" y="16537"/>
                    <a:pt x="22938" y="16557"/>
                    <a:pt x="22919" y="16577"/>
                  </a:cubicBezTo>
                  <a:cubicBezTo>
                    <a:pt x="22902" y="16560"/>
                    <a:pt x="22886" y="16540"/>
                    <a:pt x="22872" y="16519"/>
                  </a:cubicBezTo>
                  <a:cubicBezTo>
                    <a:pt x="22874" y="16506"/>
                    <a:pt x="22876" y="16496"/>
                    <a:pt x="22876" y="16483"/>
                  </a:cubicBezTo>
                  <a:cubicBezTo>
                    <a:pt x="22880" y="16429"/>
                    <a:pt x="22873" y="16368"/>
                    <a:pt x="22908" y="16323"/>
                  </a:cubicBezTo>
                  <a:close/>
                  <a:moveTo>
                    <a:pt x="12609" y="15992"/>
                  </a:moveTo>
                  <a:cubicBezTo>
                    <a:pt x="12449" y="16200"/>
                    <a:pt x="12280" y="16402"/>
                    <a:pt x="12101" y="16598"/>
                  </a:cubicBezTo>
                  <a:cubicBezTo>
                    <a:pt x="12041" y="16579"/>
                    <a:pt x="11980" y="16563"/>
                    <a:pt x="11918" y="16547"/>
                  </a:cubicBezTo>
                  <a:cubicBezTo>
                    <a:pt x="12171" y="16381"/>
                    <a:pt x="12406" y="16194"/>
                    <a:pt x="12609" y="15992"/>
                  </a:cubicBezTo>
                  <a:close/>
                  <a:moveTo>
                    <a:pt x="23439" y="16544"/>
                  </a:moveTo>
                  <a:cubicBezTo>
                    <a:pt x="23461" y="16550"/>
                    <a:pt x="23481" y="16554"/>
                    <a:pt x="23502" y="16556"/>
                  </a:cubicBezTo>
                  <a:cubicBezTo>
                    <a:pt x="23493" y="16572"/>
                    <a:pt x="23484" y="16586"/>
                    <a:pt x="23476" y="16601"/>
                  </a:cubicBezTo>
                  <a:cubicBezTo>
                    <a:pt x="23457" y="16588"/>
                    <a:pt x="23441" y="16574"/>
                    <a:pt x="23423" y="16560"/>
                  </a:cubicBezTo>
                  <a:cubicBezTo>
                    <a:pt x="23428" y="16554"/>
                    <a:pt x="23434" y="16548"/>
                    <a:pt x="23439" y="16544"/>
                  </a:cubicBezTo>
                  <a:close/>
                  <a:moveTo>
                    <a:pt x="13887" y="16047"/>
                  </a:moveTo>
                  <a:cubicBezTo>
                    <a:pt x="14080" y="16265"/>
                    <a:pt x="14323" y="16458"/>
                    <a:pt x="14581" y="16625"/>
                  </a:cubicBezTo>
                  <a:cubicBezTo>
                    <a:pt x="14577" y="16625"/>
                    <a:pt x="14575" y="16622"/>
                    <a:pt x="14572" y="16622"/>
                  </a:cubicBezTo>
                  <a:cubicBezTo>
                    <a:pt x="14449" y="16585"/>
                    <a:pt x="14329" y="16535"/>
                    <a:pt x="14214" y="16480"/>
                  </a:cubicBezTo>
                  <a:lnTo>
                    <a:pt x="14170" y="16437"/>
                  </a:lnTo>
                  <a:cubicBezTo>
                    <a:pt x="14066" y="16320"/>
                    <a:pt x="13971" y="16187"/>
                    <a:pt x="13887" y="16047"/>
                  </a:cubicBezTo>
                  <a:close/>
                  <a:moveTo>
                    <a:pt x="5392" y="16499"/>
                  </a:moveTo>
                  <a:cubicBezTo>
                    <a:pt x="5415" y="16515"/>
                    <a:pt x="5440" y="16532"/>
                    <a:pt x="5465" y="16548"/>
                  </a:cubicBezTo>
                  <a:cubicBezTo>
                    <a:pt x="5467" y="16550"/>
                    <a:pt x="5469" y="16550"/>
                    <a:pt x="5472" y="16551"/>
                  </a:cubicBezTo>
                  <a:cubicBezTo>
                    <a:pt x="5451" y="16579"/>
                    <a:pt x="5431" y="16606"/>
                    <a:pt x="5411" y="16633"/>
                  </a:cubicBezTo>
                  <a:cubicBezTo>
                    <a:pt x="5389" y="16608"/>
                    <a:pt x="5369" y="16583"/>
                    <a:pt x="5351" y="16560"/>
                  </a:cubicBezTo>
                  <a:cubicBezTo>
                    <a:pt x="5366" y="16540"/>
                    <a:pt x="5380" y="16519"/>
                    <a:pt x="5392" y="16499"/>
                  </a:cubicBezTo>
                  <a:close/>
                  <a:moveTo>
                    <a:pt x="11475" y="16490"/>
                  </a:moveTo>
                  <a:lnTo>
                    <a:pt x="11475" y="16490"/>
                  </a:lnTo>
                  <a:cubicBezTo>
                    <a:pt x="11506" y="16494"/>
                    <a:pt x="11536" y="16495"/>
                    <a:pt x="11568" y="16495"/>
                  </a:cubicBezTo>
                  <a:cubicBezTo>
                    <a:pt x="11578" y="16495"/>
                    <a:pt x="11589" y="16495"/>
                    <a:pt x="11600" y="16495"/>
                  </a:cubicBezTo>
                  <a:cubicBezTo>
                    <a:pt x="11639" y="16515"/>
                    <a:pt x="11678" y="16535"/>
                    <a:pt x="11716" y="16557"/>
                  </a:cubicBezTo>
                  <a:cubicBezTo>
                    <a:pt x="11684" y="16583"/>
                    <a:pt x="11651" y="16608"/>
                    <a:pt x="11619" y="16633"/>
                  </a:cubicBezTo>
                  <a:cubicBezTo>
                    <a:pt x="11610" y="16624"/>
                    <a:pt x="11600" y="16617"/>
                    <a:pt x="11593" y="16611"/>
                  </a:cubicBezTo>
                  <a:cubicBezTo>
                    <a:pt x="11552" y="16574"/>
                    <a:pt x="11508" y="16535"/>
                    <a:pt x="11475" y="16490"/>
                  </a:cubicBezTo>
                  <a:close/>
                  <a:moveTo>
                    <a:pt x="14405" y="16293"/>
                  </a:moveTo>
                  <a:lnTo>
                    <a:pt x="14405" y="16293"/>
                  </a:lnTo>
                  <a:cubicBezTo>
                    <a:pt x="14529" y="16426"/>
                    <a:pt x="14668" y="16547"/>
                    <a:pt x="14821" y="16656"/>
                  </a:cubicBezTo>
                  <a:cubicBezTo>
                    <a:pt x="14802" y="16665"/>
                    <a:pt x="14786" y="16673"/>
                    <a:pt x="14769" y="16683"/>
                  </a:cubicBezTo>
                  <a:cubicBezTo>
                    <a:pt x="14718" y="16665"/>
                    <a:pt x="14664" y="16650"/>
                    <a:pt x="14612" y="16635"/>
                  </a:cubicBezTo>
                  <a:cubicBezTo>
                    <a:pt x="14523" y="16532"/>
                    <a:pt x="14450" y="16416"/>
                    <a:pt x="14405" y="16293"/>
                  </a:cubicBezTo>
                  <a:close/>
                  <a:moveTo>
                    <a:pt x="17321" y="16114"/>
                  </a:moveTo>
                  <a:lnTo>
                    <a:pt x="17321" y="16114"/>
                  </a:lnTo>
                  <a:cubicBezTo>
                    <a:pt x="17478" y="16229"/>
                    <a:pt x="17560" y="16397"/>
                    <a:pt x="17651" y="16554"/>
                  </a:cubicBezTo>
                  <a:cubicBezTo>
                    <a:pt x="17680" y="16604"/>
                    <a:pt x="17711" y="16651"/>
                    <a:pt x="17747" y="16699"/>
                  </a:cubicBezTo>
                  <a:cubicBezTo>
                    <a:pt x="17607" y="16612"/>
                    <a:pt x="17472" y="16519"/>
                    <a:pt x="17349" y="16416"/>
                  </a:cubicBezTo>
                  <a:cubicBezTo>
                    <a:pt x="17340" y="16316"/>
                    <a:pt x="17332" y="16214"/>
                    <a:pt x="17321" y="16114"/>
                  </a:cubicBezTo>
                  <a:close/>
                  <a:moveTo>
                    <a:pt x="22996" y="16593"/>
                  </a:moveTo>
                  <a:cubicBezTo>
                    <a:pt x="23005" y="16633"/>
                    <a:pt x="23017" y="16672"/>
                    <a:pt x="23027" y="16708"/>
                  </a:cubicBezTo>
                  <a:cubicBezTo>
                    <a:pt x="23002" y="16679"/>
                    <a:pt x="22976" y="16649"/>
                    <a:pt x="22953" y="16619"/>
                  </a:cubicBezTo>
                  <a:cubicBezTo>
                    <a:pt x="22967" y="16612"/>
                    <a:pt x="22982" y="16604"/>
                    <a:pt x="22996" y="16593"/>
                  </a:cubicBezTo>
                  <a:close/>
                  <a:moveTo>
                    <a:pt x="12569" y="16628"/>
                  </a:moveTo>
                  <a:cubicBezTo>
                    <a:pt x="12570" y="16649"/>
                    <a:pt x="12573" y="16666"/>
                    <a:pt x="12584" y="16683"/>
                  </a:cubicBezTo>
                  <a:cubicBezTo>
                    <a:pt x="12563" y="16701"/>
                    <a:pt x="12541" y="16717"/>
                    <a:pt x="12519" y="16736"/>
                  </a:cubicBezTo>
                  <a:cubicBezTo>
                    <a:pt x="12537" y="16701"/>
                    <a:pt x="12554" y="16665"/>
                    <a:pt x="12569" y="16628"/>
                  </a:cubicBezTo>
                  <a:close/>
                  <a:moveTo>
                    <a:pt x="26396" y="16362"/>
                  </a:moveTo>
                  <a:cubicBezTo>
                    <a:pt x="26455" y="16482"/>
                    <a:pt x="26480" y="16619"/>
                    <a:pt x="26516" y="16747"/>
                  </a:cubicBezTo>
                  <a:cubicBezTo>
                    <a:pt x="26461" y="16686"/>
                    <a:pt x="26409" y="16622"/>
                    <a:pt x="26360" y="16557"/>
                  </a:cubicBezTo>
                  <a:cubicBezTo>
                    <a:pt x="26361" y="16547"/>
                    <a:pt x="26365" y="16534"/>
                    <a:pt x="26365" y="16524"/>
                  </a:cubicBezTo>
                  <a:cubicBezTo>
                    <a:pt x="26368" y="16468"/>
                    <a:pt x="26361" y="16409"/>
                    <a:pt x="26396" y="16362"/>
                  </a:cubicBezTo>
                  <a:close/>
                  <a:moveTo>
                    <a:pt x="15656" y="16354"/>
                  </a:moveTo>
                  <a:lnTo>
                    <a:pt x="15656" y="16354"/>
                  </a:lnTo>
                  <a:cubicBezTo>
                    <a:pt x="15619" y="16415"/>
                    <a:pt x="15593" y="16479"/>
                    <a:pt x="15574" y="16544"/>
                  </a:cubicBezTo>
                  <a:cubicBezTo>
                    <a:pt x="15482" y="16615"/>
                    <a:pt x="15387" y="16685"/>
                    <a:pt x="15288" y="16750"/>
                  </a:cubicBezTo>
                  <a:cubicBezTo>
                    <a:pt x="15258" y="16728"/>
                    <a:pt x="15227" y="16708"/>
                    <a:pt x="15197" y="16686"/>
                  </a:cubicBezTo>
                  <a:cubicBezTo>
                    <a:pt x="15271" y="16644"/>
                    <a:pt x="15342" y="16599"/>
                    <a:pt x="15409" y="16548"/>
                  </a:cubicBezTo>
                  <a:cubicBezTo>
                    <a:pt x="15425" y="16547"/>
                    <a:pt x="15439" y="16545"/>
                    <a:pt x="15455" y="16543"/>
                  </a:cubicBezTo>
                  <a:cubicBezTo>
                    <a:pt x="15448" y="16540"/>
                    <a:pt x="15439" y="16535"/>
                    <a:pt x="15432" y="16532"/>
                  </a:cubicBezTo>
                  <a:cubicBezTo>
                    <a:pt x="15509" y="16474"/>
                    <a:pt x="15582" y="16415"/>
                    <a:pt x="15656" y="16354"/>
                  </a:cubicBezTo>
                  <a:close/>
                  <a:moveTo>
                    <a:pt x="23325" y="16649"/>
                  </a:moveTo>
                  <a:cubicBezTo>
                    <a:pt x="23351" y="16670"/>
                    <a:pt x="23377" y="16691"/>
                    <a:pt x="23405" y="16712"/>
                  </a:cubicBezTo>
                  <a:cubicBezTo>
                    <a:pt x="23396" y="16728"/>
                    <a:pt x="23384" y="16744"/>
                    <a:pt x="23374" y="16760"/>
                  </a:cubicBezTo>
                  <a:cubicBezTo>
                    <a:pt x="23355" y="16725"/>
                    <a:pt x="23336" y="16692"/>
                    <a:pt x="23314" y="16659"/>
                  </a:cubicBezTo>
                  <a:lnTo>
                    <a:pt x="23325" y="16649"/>
                  </a:lnTo>
                  <a:close/>
                  <a:moveTo>
                    <a:pt x="22148" y="16707"/>
                  </a:moveTo>
                  <a:cubicBezTo>
                    <a:pt x="22154" y="16712"/>
                    <a:pt x="22157" y="16717"/>
                    <a:pt x="22161" y="16721"/>
                  </a:cubicBezTo>
                  <a:cubicBezTo>
                    <a:pt x="22153" y="16749"/>
                    <a:pt x="22141" y="16775"/>
                    <a:pt x="22131" y="16802"/>
                  </a:cubicBezTo>
                  <a:cubicBezTo>
                    <a:pt x="22131" y="16769"/>
                    <a:pt x="22135" y="16737"/>
                    <a:pt x="22148" y="16707"/>
                  </a:cubicBezTo>
                  <a:close/>
                  <a:moveTo>
                    <a:pt x="20747" y="16091"/>
                  </a:moveTo>
                  <a:cubicBezTo>
                    <a:pt x="20802" y="16142"/>
                    <a:pt x="20820" y="16223"/>
                    <a:pt x="20843" y="16297"/>
                  </a:cubicBezTo>
                  <a:cubicBezTo>
                    <a:pt x="20900" y="16476"/>
                    <a:pt x="21006" y="16640"/>
                    <a:pt x="21152" y="16739"/>
                  </a:cubicBezTo>
                  <a:cubicBezTo>
                    <a:pt x="21167" y="16705"/>
                    <a:pt x="21152" y="16665"/>
                    <a:pt x="21139" y="16628"/>
                  </a:cubicBezTo>
                  <a:cubicBezTo>
                    <a:pt x="21117" y="16569"/>
                    <a:pt x="21094" y="16511"/>
                    <a:pt x="21072" y="16451"/>
                  </a:cubicBezTo>
                  <a:lnTo>
                    <a:pt x="21072" y="16451"/>
                  </a:lnTo>
                  <a:cubicBezTo>
                    <a:pt x="21139" y="16551"/>
                    <a:pt x="21206" y="16653"/>
                    <a:pt x="21277" y="16750"/>
                  </a:cubicBezTo>
                  <a:cubicBezTo>
                    <a:pt x="21271" y="16756"/>
                    <a:pt x="21267" y="16762"/>
                    <a:pt x="21261" y="16768"/>
                  </a:cubicBezTo>
                  <a:cubicBezTo>
                    <a:pt x="21234" y="16781"/>
                    <a:pt x="21209" y="16792"/>
                    <a:pt x="21181" y="16804"/>
                  </a:cubicBezTo>
                  <a:cubicBezTo>
                    <a:pt x="21126" y="16769"/>
                    <a:pt x="21074" y="16731"/>
                    <a:pt x="21027" y="16688"/>
                  </a:cubicBezTo>
                  <a:cubicBezTo>
                    <a:pt x="20905" y="16574"/>
                    <a:pt x="20834" y="16406"/>
                    <a:pt x="20760" y="16258"/>
                  </a:cubicBezTo>
                  <a:cubicBezTo>
                    <a:pt x="20754" y="16245"/>
                    <a:pt x="20749" y="16233"/>
                    <a:pt x="20741" y="16222"/>
                  </a:cubicBezTo>
                  <a:lnTo>
                    <a:pt x="20741" y="16222"/>
                  </a:lnTo>
                  <a:cubicBezTo>
                    <a:pt x="20749" y="16230"/>
                    <a:pt x="20754" y="16242"/>
                    <a:pt x="20762" y="16251"/>
                  </a:cubicBezTo>
                  <a:cubicBezTo>
                    <a:pt x="20773" y="16198"/>
                    <a:pt x="20769" y="16140"/>
                    <a:pt x="20747" y="16091"/>
                  </a:cubicBezTo>
                  <a:close/>
                  <a:moveTo>
                    <a:pt x="20134" y="16531"/>
                  </a:moveTo>
                  <a:cubicBezTo>
                    <a:pt x="20146" y="16550"/>
                    <a:pt x="20160" y="16572"/>
                    <a:pt x="20173" y="16592"/>
                  </a:cubicBezTo>
                  <a:cubicBezTo>
                    <a:pt x="20172" y="16630"/>
                    <a:pt x="20171" y="16670"/>
                    <a:pt x="20168" y="16708"/>
                  </a:cubicBezTo>
                  <a:cubicBezTo>
                    <a:pt x="20142" y="16752"/>
                    <a:pt x="20111" y="16795"/>
                    <a:pt x="20083" y="16837"/>
                  </a:cubicBezTo>
                  <a:cubicBezTo>
                    <a:pt x="20114" y="16737"/>
                    <a:pt x="20131" y="16634"/>
                    <a:pt x="20134" y="16531"/>
                  </a:cubicBezTo>
                  <a:close/>
                  <a:moveTo>
                    <a:pt x="5268" y="16670"/>
                  </a:moveTo>
                  <a:cubicBezTo>
                    <a:pt x="5295" y="16686"/>
                    <a:pt x="5319" y="16699"/>
                    <a:pt x="5345" y="16714"/>
                  </a:cubicBezTo>
                  <a:cubicBezTo>
                    <a:pt x="5309" y="16757"/>
                    <a:pt x="5268" y="16801"/>
                    <a:pt x="5231" y="16842"/>
                  </a:cubicBezTo>
                  <a:cubicBezTo>
                    <a:pt x="5208" y="16833"/>
                    <a:pt x="5183" y="16824"/>
                    <a:pt x="5160" y="16814"/>
                  </a:cubicBezTo>
                  <a:cubicBezTo>
                    <a:pt x="5196" y="16765"/>
                    <a:pt x="5232" y="16717"/>
                    <a:pt x="5268" y="16670"/>
                  </a:cubicBezTo>
                  <a:close/>
                  <a:moveTo>
                    <a:pt x="25638" y="16746"/>
                  </a:moveTo>
                  <a:cubicBezTo>
                    <a:pt x="25642" y="16750"/>
                    <a:pt x="25644" y="16755"/>
                    <a:pt x="25650" y="16760"/>
                  </a:cubicBezTo>
                  <a:cubicBezTo>
                    <a:pt x="25641" y="16788"/>
                    <a:pt x="25632" y="16816"/>
                    <a:pt x="25619" y="16842"/>
                  </a:cubicBezTo>
                  <a:cubicBezTo>
                    <a:pt x="25619" y="16810"/>
                    <a:pt x="25625" y="16778"/>
                    <a:pt x="25638" y="16746"/>
                  </a:cubicBezTo>
                  <a:close/>
                  <a:moveTo>
                    <a:pt x="11818" y="16609"/>
                  </a:moveTo>
                  <a:cubicBezTo>
                    <a:pt x="11860" y="16634"/>
                    <a:pt x="11903" y="16657"/>
                    <a:pt x="11946" y="16679"/>
                  </a:cubicBezTo>
                  <a:cubicBezTo>
                    <a:pt x="11961" y="16688"/>
                    <a:pt x="11979" y="16696"/>
                    <a:pt x="11998" y="16707"/>
                  </a:cubicBezTo>
                  <a:cubicBezTo>
                    <a:pt x="11954" y="16756"/>
                    <a:pt x="11912" y="16801"/>
                    <a:pt x="11869" y="16846"/>
                  </a:cubicBezTo>
                  <a:cubicBezTo>
                    <a:pt x="11810" y="16795"/>
                    <a:pt x="11752" y="16746"/>
                    <a:pt x="11694" y="16695"/>
                  </a:cubicBezTo>
                  <a:lnTo>
                    <a:pt x="11700" y="16695"/>
                  </a:lnTo>
                  <a:lnTo>
                    <a:pt x="11688" y="16689"/>
                  </a:lnTo>
                  <a:lnTo>
                    <a:pt x="11687" y="16688"/>
                  </a:lnTo>
                  <a:cubicBezTo>
                    <a:pt x="11731" y="16663"/>
                    <a:pt x="11774" y="16637"/>
                    <a:pt x="11818" y="16609"/>
                  </a:cubicBezTo>
                  <a:close/>
                  <a:moveTo>
                    <a:pt x="10932" y="16641"/>
                  </a:moveTo>
                  <a:cubicBezTo>
                    <a:pt x="10938" y="16644"/>
                    <a:pt x="10942" y="16649"/>
                    <a:pt x="10946" y="16651"/>
                  </a:cubicBezTo>
                  <a:cubicBezTo>
                    <a:pt x="10945" y="16649"/>
                    <a:pt x="10944" y="16644"/>
                    <a:pt x="10944" y="16641"/>
                  </a:cubicBezTo>
                  <a:lnTo>
                    <a:pt x="10944" y="16641"/>
                  </a:lnTo>
                  <a:cubicBezTo>
                    <a:pt x="11111" y="16669"/>
                    <a:pt x="11280" y="16685"/>
                    <a:pt x="11450" y="16689"/>
                  </a:cubicBezTo>
                  <a:cubicBezTo>
                    <a:pt x="11465" y="16701"/>
                    <a:pt x="11479" y="16711"/>
                    <a:pt x="11491" y="16723"/>
                  </a:cubicBezTo>
                  <a:cubicBezTo>
                    <a:pt x="11426" y="16772"/>
                    <a:pt x="11357" y="16816"/>
                    <a:pt x="11291" y="16861"/>
                  </a:cubicBezTo>
                  <a:cubicBezTo>
                    <a:pt x="11164" y="16802"/>
                    <a:pt x="11041" y="16736"/>
                    <a:pt x="10928" y="16641"/>
                  </a:cubicBezTo>
                  <a:close/>
                  <a:moveTo>
                    <a:pt x="24078" y="16178"/>
                  </a:moveTo>
                  <a:lnTo>
                    <a:pt x="24078" y="16178"/>
                  </a:lnTo>
                  <a:cubicBezTo>
                    <a:pt x="24174" y="16307"/>
                    <a:pt x="24292" y="16419"/>
                    <a:pt x="24425" y="16509"/>
                  </a:cubicBezTo>
                  <a:cubicBezTo>
                    <a:pt x="24457" y="16529"/>
                    <a:pt x="24492" y="16550"/>
                    <a:pt x="24528" y="16550"/>
                  </a:cubicBezTo>
                  <a:cubicBezTo>
                    <a:pt x="24534" y="16550"/>
                    <a:pt x="24539" y="16549"/>
                    <a:pt x="24544" y="16548"/>
                  </a:cubicBezTo>
                  <a:cubicBezTo>
                    <a:pt x="24583" y="16542"/>
                    <a:pt x="24616" y="16501"/>
                    <a:pt x="24606" y="16467"/>
                  </a:cubicBezTo>
                  <a:lnTo>
                    <a:pt x="24606" y="16467"/>
                  </a:lnTo>
                  <a:cubicBezTo>
                    <a:pt x="24660" y="16572"/>
                    <a:pt x="24776" y="16634"/>
                    <a:pt x="24893" y="16635"/>
                  </a:cubicBezTo>
                  <a:cubicBezTo>
                    <a:pt x="24847" y="16692"/>
                    <a:pt x="24797" y="16749"/>
                    <a:pt x="24749" y="16804"/>
                  </a:cubicBezTo>
                  <a:cubicBezTo>
                    <a:pt x="24694" y="16832"/>
                    <a:pt x="24636" y="16858"/>
                    <a:pt x="24575" y="16881"/>
                  </a:cubicBezTo>
                  <a:cubicBezTo>
                    <a:pt x="24566" y="16875"/>
                    <a:pt x="24556" y="16872"/>
                    <a:pt x="24546" y="16866"/>
                  </a:cubicBezTo>
                  <a:cubicBezTo>
                    <a:pt x="24473" y="16826"/>
                    <a:pt x="24406" y="16779"/>
                    <a:pt x="24343" y="16727"/>
                  </a:cubicBezTo>
                  <a:cubicBezTo>
                    <a:pt x="24303" y="16673"/>
                    <a:pt x="24263" y="16619"/>
                    <a:pt x="24224" y="16567"/>
                  </a:cubicBezTo>
                  <a:cubicBezTo>
                    <a:pt x="24225" y="16567"/>
                    <a:pt x="24227" y="16567"/>
                    <a:pt x="24229" y="16567"/>
                  </a:cubicBezTo>
                  <a:cubicBezTo>
                    <a:pt x="24309" y="16567"/>
                    <a:pt x="24376" y="16631"/>
                    <a:pt x="24437" y="16685"/>
                  </a:cubicBezTo>
                  <a:cubicBezTo>
                    <a:pt x="24483" y="16724"/>
                    <a:pt x="24545" y="16759"/>
                    <a:pt x="24602" y="16759"/>
                  </a:cubicBezTo>
                  <a:cubicBezTo>
                    <a:pt x="24624" y="16759"/>
                    <a:pt x="24645" y="16754"/>
                    <a:pt x="24665" y="16741"/>
                  </a:cubicBezTo>
                  <a:cubicBezTo>
                    <a:pt x="24587" y="16635"/>
                    <a:pt x="24454" y="16590"/>
                    <a:pt x="24347" y="16515"/>
                  </a:cubicBezTo>
                  <a:cubicBezTo>
                    <a:pt x="24226" y="16432"/>
                    <a:pt x="24139" y="16313"/>
                    <a:pt x="24078" y="16178"/>
                  </a:cubicBezTo>
                  <a:close/>
                  <a:moveTo>
                    <a:pt x="2110" y="16630"/>
                  </a:moveTo>
                  <a:lnTo>
                    <a:pt x="2110" y="16630"/>
                  </a:lnTo>
                  <a:cubicBezTo>
                    <a:pt x="2011" y="16721"/>
                    <a:pt x="1907" y="16811"/>
                    <a:pt x="1804" y="16898"/>
                  </a:cubicBezTo>
                  <a:cubicBezTo>
                    <a:pt x="1860" y="16811"/>
                    <a:pt x="1911" y="16723"/>
                    <a:pt x="1962" y="16633"/>
                  </a:cubicBezTo>
                  <a:cubicBezTo>
                    <a:pt x="1979" y="16633"/>
                    <a:pt x="1997" y="16633"/>
                    <a:pt x="2016" y="16633"/>
                  </a:cubicBezTo>
                  <a:cubicBezTo>
                    <a:pt x="2047" y="16633"/>
                    <a:pt x="2079" y="16632"/>
                    <a:pt x="2110" y="16630"/>
                  </a:cubicBezTo>
                  <a:close/>
                  <a:moveTo>
                    <a:pt x="5990" y="16882"/>
                  </a:moveTo>
                  <a:cubicBezTo>
                    <a:pt x="5992" y="16887"/>
                    <a:pt x="5995" y="16890"/>
                    <a:pt x="5999" y="16894"/>
                  </a:cubicBezTo>
                  <a:lnTo>
                    <a:pt x="5987" y="16904"/>
                  </a:lnTo>
                  <a:cubicBezTo>
                    <a:pt x="5987" y="16897"/>
                    <a:pt x="5990" y="16890"/>
                    <a:pt x="5990" y="16882"/>
                  </a:cubicBezTo>
                  <a:close/>
                  <a:moveTo>
                    <a:pt x="16704" y="16904"/>
                  </a:moveTo>
                  <a:cubicBezTo>
                    <a:pt x="16707" y="16910"/>
                    <a:pt x="16709" y="16914"/>
                    <a:pt x="16709" y="16920"/>
                  </a:cubicBezTo>
                  <a:cubicBezTo>
                    <a:pt x="16707" y="16919"/>
                    <a:pt x="16707" y="16917"/>
                    <a:pt x="16704" y="16914"/>
                  </a:cubicBezTo>
                  <a:lnTo>
                    <a:pt x="16704" y="16904"/>
                  </a:lnTo>
                  <a:close/>
                  <a:moveTo>
                    <a:pt x="8677" y="16877"/>
                  </a:moveTo>
                  <a:lnTo>
                    <a:pt x="8677" y="16877"/>
                  </a:lnTo>
                  <a:cubicBezTo>
                    <a:pt x="8665" y="16895"/>
                    <a:pt x="8655" y="16913"/>
                    <a:pt x="8645" y="16932"/>
                  </a:cubicBezTo>
                  <a:cubicBezTo>
                    <a:pt x="8640" y="16927"/>
                    <a:pt x="8635" y="16923"/>
                    <a:pt x="8629" y="16917"/>
                  </a:cubicBezTo>
                  <a:cubicBezTo>
                    <a:pt x="8645" y="16904"/>
                    <a:pt x="8662" y="16891"/>
                    <a:pt x="8677" y="16877"/>
                  </a:cubicBezTo>
                  <a:close/>
                  <a:moveTo>
                    <a:pt x="16468" y="16383"/>
                  </a:moveTo>
                  <a:lnTo>
                    <a:pt x="16454" y="16763"/>
                  </a:lnTo>
                  <a:lnTo>
                    <a:pt x="16443" y="16705"/>
                  </a:lnTo>
                  <a:cubicBezTo>
                    <a:pt x="16425" y="16771"/>
                    <a:pt x="16399" y="16852"/>
                    <a:pt x="16370" y="16939"/>
                  </a:cubicBezTo>
                  <a:cubicBezTo>
                    <a:pt x="16414" y="16757"/>
                    <a:pt x="16443" y="16570"/>
                    <a:pt x="16468" y="16383"/>
                  </a:cubicBezTo>
                  <a:close/>
                  <a:moveTo>
                    <a:pt x="23243" y="16720"/>
                  </a:moveTo>
                  <a:cubicBezTo>
                    <a:pt x="23265" y="16763"/>
                    <a:pt x="23287" y="16807"/>
                    <a:pt x="23314" y="16846"/>
                  </a:cubicBezTo>
                  <a:cubicBezTo>
                    <a:pt x="23293" y="16881"/>
                    <a:pt x="23268" y="16913"/>
                    <a:pt x="23245" y="16946"/>
                  </a:cubicBezTo>
                  <a:cubicBezTo>
                    <a:pt x="23230" y="16932"/>
                    <a:pt x="23217" y="16917"/>
                    <a:pt x="23203" y="16903"/>
                  </a:cubicBezTo>
                  <a:cubicBezTo>
                    <a:pt x="23214" y="16847"/>
                    <a:pt x="23222" y="16794"/>
                    <a:pt x="23220" y="16739"/>
                  </a:cubicBezTo>
                  <a:cubicBezTo>
                    <a:pt x="23229" y="16731"/>
                    <a:pt x="23236" y="16724"/>
                    <a:pt x="23243" y="16720"/>
                  </a:cubicBezTo>
                  <a:close/>
                  <a:moveTo>
                    <a:pt x="23895" y="16866"/>
                  </a:moveTo>
                  <a:cubicBezTo>
                    <a:pt x="23904" y="16898"/>
                    <a:pt x="23914" y="16930"/>
                    <a:pt x="23926" y="16962"/>
                  </a:cubicBezTo>
                  <a:cubicBezTo>
                    <a:pt x="23914" y="16938"/>
                    <a:pt x="23906" y="16911"/>
                    <a:pt x="23895" y="16888"/>
                  </a:cubicBezTo>
                  <a:lnTo>
                    <a:pt x="23895" y="16866"/>
                  </a:lnTo>
                  <a:close/>
                  <a:moveTo>
                    <a:pt x="15010" y="16779"/>
                  </a:moveTo>
                  <a:cubicBezTo>
                    <a:pt x="15052" y="16804"/>
                    <a:pt x="15095" y="16824"/>
                    <a:pt x="15139" y="16847"/>
                  </a:cubicBezTo>
                  <a:cubicBezTo>
                    <a:pt x="15075" y="16888"/>
                    <a:pt x="15008" y="16927"/>
                    <a:pt x="14943" y="16964"/>
                  </a:cubicBezTo>
                  <a:cubicBezTo>
                    <a:pt x="14859" y="16940"/>
                    <a:pt x="14777" y="16917"/>
                    <a:pt x="14693" y="16894"/>
                  </a:cubicBezTo>
                  <a:lnTo>
                    <a:pt x="14649" y="16861"/>
                  </a:lnTo>
                  <a:cubicBezTo>
                    <a:pt x="14708" y="16858"/>
                    <a:pt x="14764" y="16850"/>
                    <a:pt x="14821" y="16837"/>
                  </a:cubicBezTo>
                  <a:cubicBezTo>
                    <a:pt x="14886" y="16834"/>
                    <a:pt x="14953" y="16832"/>
                    <a:pt x="15018" y="16830"/>
                  </a:cubicBezTo>
                  <a:cubicBezTo>
                    <a:pt x="15005" y="16816"/>
                    <a:pt x="14994" y="16802"/>
                    <a:pt x="14979" y="16791"/>
                  </a:cubicBezTo>
                  <a:cubicBezTo>
                    <a:pt x="14989" y="16788"/>
                    <a:pt x="15001" y="16782"/>
                    <a:pt x="15010" y="16779"/>
                  </a:cubicBezTo>
                  <a:close/>
                  <a:moveTo>
                    <a:pt x="24732" y="16955"/>
                  </a:moveTo>
                  <a:cubicBezTo>
                    <a:pt x="24733" y="16956"/>
                    <a:pt x="24733" y="16961"/>
                    <a:pt x="24733" y="16964"/>
                  </a:cubicBezTo>
                  <a:cubicBezTo>
                    <a:pt x="24732" y="16962"/>
                    <a:pt x="24727" y="16961"/>
                    <a:pt x="24726" y="16959"/>
                  </a:cubicBezTo>
                  <a:cubicBezTo>
                    <a:pt x="24727" y="16956"/>
                    <a:pt x="24730" y="16956"/>
                    <a:pt x="24732" y="16955"/>
                  </a:cubicBezTo>
                  <a:close/>
                  <a:moveTo>
                    <a:pt x="23779" y="16977"/>
                  </a:moveTo>
                  <a:lnTo>
                    <a:pt x="23776" y="17008"/>
                  </a:lnTo>
                  <a:lnTo>
                    <a:pt x="23776" y="17008"/>
                  </a:lnTo>
                  <a:cubicBezTo>
                    <a:pt x="23778" y="16998"/>
                    <a:pt x="23779" y="16988"/>
                    <a:pt x="23779" y="16977"/>
                  </a:cubicBezTo>
                  <a:close/>
                  <a:moveTo>
                    <a:pt x="13232" y="16984"/>
                  </a:moveTo>
                  <a:lnTo>
                    <a:pt x="13232" y="17012"/>
                  </a:lnTo>
                  <a:lnTo>
                    <a:pt x="13225" y="17010"/>
                  </a:lnTo>
                  <a:cubicBezTo>
                    <a:pt x="13226" y="17000"/>
                    <a:pt x="13231" y="16993"/>
                    <a:pt x="13232" y="16984"/>
                  </a:cubicBezTo>
                  <a:close/>
                  <a:moveTo>
                    <a:pt x="8809" y="16978"/>
                  </a:moveTo>
                  <a:lnTo>
                    <a:pt x="8809" y="16978"/>
                  </a:lnTo>
                  <a:cubicBezTo>
                    <a:pt x="8797" y="16993"/>
                    <a:pt x="8787" y="17006"/>
                    <a:pt x="8775" y="17020"/>
                  </a:cubicBezTo>
                  <a:cubicBezTo>
                    <a:pt x="8771" y="17017"/>
                    <a:pt x="8764" y="17013"/>
                    <a:pt x="8758" y="17010"/>
                  </a:cubicBezTo>
                  <a:cubicBezTo>
                    <a:pt x="8774" y="16999"/>
                    <a:pt x="8793" y="16990"/>
                    <a:pt x="8809" y="16978"/>
                  </a:cubicBezTo>
                  <a:close/>
                  <a:moveTo>
                    <a:pt x="6917" y="16423"/>
                  </a:moveTo>
                  <a:lnTo>
                    <a:pt x="6917" y="16423"/>
                  </a:lnTo>
                  <a:cubicBezTo>
                    <a:pt x="7021" y="16605"/>
                    <a:pt x="7047" y="16814"/>
                    <a:pt x="7066" y="17023"/>
                  </a:cubicBezTo>
                  <a:cubicBezTo>
                    <a:pt x="6989" y="16946"/>
                    <a:pt x="6917" y="16863"/>
                    <a:pt x="6854" y="16775"/>
                  </a:cubicBezTo>
                  <a:cubicBezTo>
                    <a:pt x="6898" y="16665"/>
                    <a:pt x="6920" y="16545"/>
                    <a:pt x="6917" y="16423"/>
                  </a:cubicBezTo>
                  <a:close/>
                  <a:moveTo>
                    <a:pt x="11548" y="16768"/>
                  </a:moveTo>
                  <a:cubicBezTo>
                    <a:pt x="11549" y="16769"/>
                    <a:pt x="11552" y="16772"/>
                    <a:pt x="11555" y="16773"/>
                  </a:cubicBezTo>
                  <a:cubicBezTo>
                    <a:pt x="11629" y="16830"/>
                    <a:pt x="11706" y="16887"/>
                    <a:pt x="11786" y="16938"/>
                  </a:cubicBezTo>
                  <a:cubicBezTo>
                    <a:pt x="11752" y="16968"/>
                    <a:pt x="11722" y="16999"/>
                    <a:pt x="11691" y="17032"/>
                  </a:cubicBezTo>
                  <a:cubicBezTo>
                    <a:pt x="11571" y="16978"/>
                    <a:pt x="11450" y="16932"/>
                    <a:pt x="11330" y="16878"/>
                  </a:cubicBezTo>
                  <a:cubicBezTo>
                    <a:pt x="11402" y="16845"/>
                    <a:pt x="11475" y="16805"/>
                    <a:pt x="11548" y="16768"/>
                  </a:cubicBezTo>
                  <a:close/>
                  <a:moveTo>
                    <a:pt x="22417" y="16810"/>
                  </a:moveTo>
                  <a:cubicBezTo>
                    <a:pt x="22433" y="16853"/>
                    <a:pt x="22448" y="16895"/>
                    <a:pt x="22462" y="16935"/>
                  </a:cubicBezTo>
                  <a:lnTo>
                    <a:pt x="22501" y="17033"/>
                  </a:lnTo>
                  <a:cubicBezTo>
                    <a:pt x="22472" y="16968"/>
                    <a:pt x="22443" y="16897"/>
                    <a:pt x="22417" y="16821"/>
                  </a:cubicBezTo>
                  <a:lnTo>
                    <a:pt x="22417" y="16810"/>
                  </a:lnTo>
                  <a:close/>
                  <a:moveTo>
                    <a:pt x="15211" y="17026"/>
                  </a:moveTo>
                  <a:lnTo>
                    <a:pt x="15194" y="17036"/>
                  </a:lnTo>
                  <a:cubicBezTo>
                    <a:pt x="15194" y="17035"/>
                    <a:pt x="15193" y="17035"/>
                    <a:pt x="15191" y="17035"/>
                  </a:cubicBezTo>
                  <a:cubicBezTo>
                    <a:pt x="15198" y="17032"/>
                    <a:pt x="15204" y="17028"/>
                    <a:pt x="15211" y="17026"/>
                  </a:cubicBezTo>
                  <a:close/>
                  <a:moveTo>
                    <a:pt x="12484" y="16605"/>
                  </a:moveTo>
                  <a:cubicBezTo>
                    <a:pt x="12435" y="16694"/>
                    <a:pt x="12384" y="16782"/>
                    <a:pt x="12336" y="16871"/>
                  </a:cubicBezTo>
                  <a:cubicBezTo>
                    <a:pt x="12256" y="16929"/>
                    <a:pt x="12176" y="16984"/>
                    <a:pt x="12094" y="17038"/>
                  </a:cubicBezTo>
                  <a:cubicBezTo>
                    <a:pt x="12083" y="17029"/>
                    <a:pt x="12072" y="17020"/>
                    <a:pt x="12062" y="17009"/>
                  </a:cubicBezTo>
                  <a:cubicBezTo>
                    <a:pt x="12169" y="16927"/>
                    <a:pt x="12271" y="16840"/>
                    <a:pt x="12361" y="16744"/>
                  </a:cubicBezTo>
                  <a:cubicBezTo>
                    <a:pt x="12367" y="16741"/>
                    <a:pt x="12372" y="16739"/>
                    <a:pt x="12377" y="16736"/>
                  </a:cubicBezTo>
                  <a:cubicBezTo>
                    <a:pt x="12375" y="16736"/>
                    <a:pt x="12374" y="16736"/>
                    <a:pt x="12372" y="16733"/>
                  </a:cubicBezTo>
                  <a:cubicBezTo>
                    <a:pt x="12412" y="16692"/>
                    <a:pt x="12448" y="16650"/>
                    <a:pt x="12484" y="16605"/>
                  </a:cubicBezTo>
                  <a:close/>
                  <a:moveTo>
                    <a:pt x="5839" y="17026"/>
                  </a:moveTo>
                  <a:cubicBezTo>
                    <a:pt x="5839" y="17033"/>
                    <a:pt x="5838" y="17041"/>
                    <a:pt x="5835" y="17048"/>
                  </a:cubicBezTo>
                  <a:lnTo>
                    <a:pt x="5809" y="17070"/>
                  </a:lnTo>
                  <a:cubicBezTo>
                    <a:pt x="5819" y="17055"/>
                    <a:pt x="5830" y="17041"/>
                    <a:pt x="5839" y="17026"/>
                  </a:cubicBezTo>
                  <a:close/>
                  <a:moveTo>
                    <a:pt x="25907" y="16847"/>
                  </a:moveTo>
                  <a:cubicBezTo>
                    <a:pt x="25921" y="16891"/>
                    <a:pt x="25937" y="16935"/>
                    <a:pt x="25952" y="16974"/>
                  </a:cubicBezTo>
                  <a:lnTo>
                    <a:pt x="25989" y="17071"/>
                  </a:lnTo>
                  <a:cubicBezTo>
                    <a:pt x="25960" y="17006"/>
                    <a:pt x="25931" y="16935"/>
                    <a:pt x="25907" y="16859"/>
                  </a:cubicBezTo>
                  <a:lnTo>
                    <a:pt x="25907" y="16847"/>
                  </a:lnTo>
                  <a:close/>
                  <a:moveTo>
                    <a:pt x="13157" y="16801"/>
                  </a:moveTo>
                  <a:cubicBezTo>
                    <a:pt x="13123" y="16877"/>
                    <a:pt x="13078" y="16961"/>
                    <a:pt x="13026" y="17048"/>
                  </a:cubicBezTo>
                  <a:lnTo>
                    <a:pt x="12969" y="17094"/>
                  </a:lnTo>
                  <a:cubicBezTo>
                    <a:pt x="13036" y="17000"/>
                    <a:pt x="13100" y="16903"/>
                    <a:pt x="13157" y="16801"/>
                  </a:cubicBezTo>
                  <a:close/>
                  <a:moveTo>
                    <a:pt x="20770" y="16788"/>
                  </a:moveTo>
                  <a:cubicBezTo>
                    <a:pt x="20789" y="16894"/>
                    <a:pt x="20817" y="16996"/>
                    <a:pt x="20850" y="17094"/>
                  </a:cubicBezTo>
                  <a:cubicBezTo>
                    <a:pt x="20824" y="17064"/>
                    <a:pt x="20796" y="17032"/>
                    <a:pt x="20769" y="16999"/>
                  </a:cubicBezTo>
                  <a:cubicBezTo>
                    <a:pt x="20769" y="16927"/>
                    <a:pt x="20769" y="16859"/>
                    <a:pt x="20770" y="16788"/>
                  </a:cubicBezTo>
                  <a:close/>
                  <a:moveTo>
                    <a:pt x="24517" y="17004"/>
                  </a:moveTo>
                  <a:cubicBezTo>
                    <a:pt x="24530" y="17006"/>
                    <a:pt x="24543" y="17006"/>
                    <a:pt x="24556" y="17006"/>
                  </a:cubicBezTo>
                  <a:cubicBezTo>
                    <a:pt x="24601" y="17023"/>
                    <a:pt x="24645" y="17039"/>
                    <a:pt x="24691" y="17051"/>
                  </a:cubicBezTo>
                  <a:cubicBezTo>
                    <a:pt x="24675" y="17065"/>
                    <a:pt x="24659" y="17080"/>
                    <a:pt x="24640" y="17094"/>
                  </a:cubicBezTo>
                  <a:cubicBezTo>
                    <a:pt x="24600" y="17064"/>
                    <a:pt x="24558" y="17033"/>
                    <a:pt x="24517" y="17004"/>
                  </a:cubicBezTo>
                  <a:close/>
                  <a:moveTo>
                    <a:pt x="15531" y="16953"/>
                  </a:moveTo>
                  <a:lnTo>
                    <a:pt x="15531" y="16953"/>
                  </a:lnTo>
                  <a:cubicBezTo>
                    <a:pt x="15511" y="17007"/>
                    <a:pt x="15483" y="17059"/>
                    <a:pt x="15452" y="17112"/>
                  </a:cubicBezTo>
                  <a:cubicBezTo>
                    <a:pt x="15431" y="17105"/>
                    <a:pt x="15410" y="17096"/>
                    <a:pt x="15389" y="17090"/>
                  </a:cubicBezTo>
                  <a:cubicBezTo>
                    <a:pt x="15438" y="17044"/>
                    <a:pt x="15484" y="17000"/>
                    <a:pt x="15531" y="16953"/>
                  </a:cubicBezTo>
                  <a:close/>
                  <a:moveTo>
                    <a:pt x="12011" y="17049"/>
                  </a:moveTo>
                  <a:cubicBezTo>
                    <a:pt x="12025" y="17055"/>
                    <a:pt x="12041" y="17059"/>
                    <a:pt x="12057" y="17065"/>
                  </a:cubicBezTo>
                  <a:cubicBezTo>
                    <a:pt x="12012" y="17093"/>
                    <a:pt x="11970" y="17119"/>
                    <a:pt x="11927" y="17145"/>
                  </a:cubicBezTo>
                  <a:cubicBezTo>
                    <a:pt x="11919" y="17142"/>
                    <a:pt x="11915" y="17138"/>
                    <a:pt x="11908" y="17135"/>
                  </a:cubicBezTo>
                  <a:cubicBezTo>
                    <a:pt x="11903" y="17134"/>
                    <a:pt x="11898" y="17131"/>
                    <a:pt x="11895" y="17128"/>
                  </a:cubicBezTo>
                  <a:cubicBezTo>
                    <a:pt x="11934" y="17102"/>
                    <a:pt x="11973" y="17077"/>
                    <a:pt x="12011" y="17049"/>
                  </a:cubicBezTo>
                  <a:close/>
                  <a:moveTo>
                    <a:pt x="32552" y="16518"/>
                  </a:moveTo>
                  <a:cubicBezTo>
                    <a:pt x="32552" y="16518"/>
                    <a:pt x="32552" y="16519"/>
                    <a:pt x="32552" y="16519"/>
                  </a:cubicBezTo>
                  <a:lnTo>
                    <a:pt x="32552" y="16519"/>
                  </a:lnTo>
                  <a:lnTo>
                    <a:pt x="32552" y="16519"/>
                  </a:lnTo>
                  <a:lnTo>
                    <a:pt x="32552" y="16550"/>
                  </a:lnTo>
                  <a:cubicBezTo>
                    <a:pt x="32551" y="16554"/>
                    <a:pt x="32549" y="16559"/>
                    <a:pt x="32548" y="16565"/>
                  </a:cubicBezTo>
                  <a:lnTo>
                    <a:pt x="32548" y="16565"/>
                  </a:lnTo>
                  <a:lnTo>
                    <a:pt x="32549" y="16550"/>
                  </a:lnTo>
                  <a:lnTo>
                    <a:pt x="32549" y="16550"/>
                  </a:lnTo>
                  <a:cubicBezTo>
                    <a:pt x="32548" y="16559"/>
                    <a:pt x="32547" y="16567"/>
                    <a:pt x="32546" y="16576"/>
                  </a:cubicBezTo>
                  <a:cubicBezTo>
                    <a:pt x="32517" y="16728"/>
                    <a:pt x="32479" y="16872"/>
                    <a:pt x="32438" y="17010"/>
                  </a:cubicBezTo>
                  <a:cubicBezTo>
                    <a:pt x="32420" y="17058"/>
                    <a:pt x="32395" y="17106"/>
                    <a:pt x="32370" y="17151"/>
                  </a:cubicBezTo>
                  <a:lnTo>
                    <a:pt x="32341" y="17163"/>
                  </a:lnTo>
                  <a:cubicBezTo>
                    <a:pt x="32431" y="16953"/>
                    <a:pt x="32507" y="16739"/>
                    <a:pt x="32552" y="16518"/>
                  </a:cubicBezTo>
                  <a:close/>
                  <a:moveTo>
                    <a:pt x="14279" y="16858"/>
                  </a:moveTo>
                  <a:lnTo>
                    <a:pt x="14416" y="17028"/>
                  </a:lnTo>
                  <a:cubicBezTo>
                    <a:pt x="14421" y="17029"/>
                    <a:pt x="14424" y="17032"/>
                    <a:pt x="14430" y="17033"/>
                  </a:cubicBezTo>
                  <a:cubicBezTo>
                    <a:pt x="14446" y="17070"/>
                    <a:pt x="14461" y="17105"/>
                    <a:pt x="14490" y="17141"/>
                  </a:cubicBezTo>
                  <a:cubicBezTo>
                    <a:pt x="14501" y="17152"/>
                    <a:pt x="14514" y="17166"/>
                    <a:pt x="14525" y="17177"/>
                  </a:cubicBezTo>
                  <a:cubicBezTo>
                    <a:pt x="14525" y="17179"/>
                    <a:pt x="14523" y="17180"/>
                    <a:pt x="14522" y="17180"/>
                  </a:cubicBezTo>
                  <a:cubicBezTo>
                    <a:pt x="14449" y="17122"/>
                    <a:pt x="14378" y="17062"/>
                    <a:pt x="14308" y="17003"/>
                  </a:cubicBezTo>
                  <a:cubicBezTo>
                    <a:pt x="14297" y="16955"/>
                    <a:pt x="14285" y="16906"/>
                    <a:pt x="14279" y="16858"/>
                  </a:cubicBezTo>
                  <a:close/>
                  <a:moveTo>
                    <a:pt x="16152" y="17090"/>
                  </a:moveTo>
                  <a:lnTo>
                    <a:pt x="16152" y="17135"/>
                  </a:lnTo>
                  <a:cubicBezTo>
                    <a:pt x="16142" y="17151"/>
                    <a:pt x="16131" y="17166"/>
                    <a:pt x="16119" y="17180"/>
                  </a:cubicBezTo>
                  <a:cubicBezTo>
                    <a:pt x="16131" y="17151"/>
                    <a:pt x="16144" y="17122"/>
                    <a:pt x="16152" y="17090"/>
                  </a:cubicBezTo>
                  <a:close/>
                  <a:moveTo>
                    <a:pt x="32714" y="16557"/>
                  </a:moveTo>
                  <a:cubicBezTo>
                    <a:pt x="32758" y="16665"/>
                    <a:pt x="32807" y="16765"/>
                    <a:pt x="32864" y="16853"/>
                  </a:cubicBezTo>
                  <a:cubicBezTo>
                    <a:pt x="32918" y="16940"/>
                    <a:pt x="32971" y="16991"/>
                    <a:pt x="33000" y="17093"/>
                  </a:cubicBezTo>
                  <a:cubicBezTo>
                    <a:pt x="33009" y="17122"/>
                    <a:pt x="33015" y="17152"/>
                    <a:pt x="33022" y="17181"/>
                  </a:cubicBezTo>
                  <a:cubicBezTo>
                    <a:pt x="32921" y="17032"/>
                    <a:pt x="32833" y="16872"/>
                    <a:pt x="32768" y="16701"/>
                  </a:cubicBezTo>
                  <a:cubicBezTo>
                    <a:pt x="32749" y="16654"/>
                    <a:pt x="32733" y="16606"/>
                    <a:pt x="32714" y="16557"/>
                  </a:cubicBezTo>
                  <a:close/>
                  <a:moveTo>
                    <a:pt x="13212" y="17055"/>
                  </a:moveTo>
                  <a:lnTo>
                    <a:pt x="13212" y="17055"/>
                  </a:lnTo>
                  <a:cubicBezTo>
                    <a:pt x="13207" y="17100"/>
                    <a:pt x="13202" y="17144"/>
                    <a:pt x="13196" y="17192"/>
                  </a:cubicBezTo>
                  <a:lnTo>
                    <a:pt x="13174" y="17186"/>
                  </a:lnTo>
                  <a:cubicBezTo>
                    <a:pt x="13187" y="17144"/>
                    <a:pt x="13200" y="17099"/>
                    <a:pt x="13212" y="17055"/>
                  </a:cubicBezTo>
                  <a:close/>
                  <a:moveTo>
                    <a:pt x="16048" y="16714"/>
                  </a:moveTo>
                  <a:lnTo>
                    <a:pt x="16048" y="16714"/>
                  </a:lnTo>
                  <a:cubicBezTo>
                    <a:pt x="15964" y="16850"/>
                    <a:pt x="15872" y="16980"/>
                    <a:pt x="15763" y="17094"/>
                  </a:cubicBezTo>
                  <a:lnTo>
                    <a:pt x="15720" y="17138"/>
                  </a:lnTo>
                  <a:cubicBezTo>
                    <a:pt x="15683" y="17157"/>
                    <a:pt x="15647" y="17174"/>
                    <a:pt x="15608" y="17192"/>
                  </a:cubicBezTo>
                  <a:cubicBezTo>
                    <a:pt x="15604" y="17186"/>
                    <a:pt x="15598" y="17181"/>
                    <a:pt x="15590" y="17177"/>
                  </a:cubicBezTo>
                  <a:cubicBezTo>
                    <a:pt x="15576" y="17167"/>
                    <a:pt x="15561" y="17160"/>
                    <a:pt x="15545" y="17151"/>
                  </a:cubicBezTo>
                  <a:cubicBezTo>
                    <a:pt x="15731" y="17020"/>
                    <a:pt x="15904" y="16874"/>
                    <a:pt x="16048" y="16714"/>
                  </a:cubicBezTo>
                  <a:close/>
                  <a:moveTo>
                    <a:pt x="32241" y="17195"/>
                  </a:moveTo>
                  <a:lnTo>
                    <a:pt x="32241" y="17195"/>
                  </a:lnTo>
                  <a:cubicBezTo>
                    <a:pt x="32239" y="17196"/>
                    <a:pt x="32239" y="17200"/>
                    <a:pt x="32238" y="17202"/>
                  </a:cubicBezTo>
                  <a:lnTo>
                    <a:pt x="32232" y="17203"/>
                  </a:lnTo>
                  <a:lnTo>
                    <a:pt x="32232" y="17203"/>
                  </a:lnTo>
                  <a:lnTo>
                    <a:pt x="32241" y="17195"/>
                  </a:lnTo>
                  <a:close/>
                  <a:moveTo>
                    <a:pt x="11763" y="17208"/>
                  </a:moveTo>
                  <a:lnTo>
                    <a:pt x="11795" y="17224"/>
                  </a:lnTo>
                  <a:cubicBezTo>
                    <a:pt x="11789" y="17226"/>
                    <a:pt x="11784" y="17231"/>
                    <a:pt x="11777" y="17232"/>
                  </a:cubicBezTo>
                  <a:cubicBezTo>
                    <a:pt x="11773" y="17224"/>
                    <a:pt x="11765" y="17216"/>
                    <a:pt x="11763" y="17208"/>
                  </a:cubicBezTo>
                  <a:close/>
                  <a:moveTo>
                    <a:pt x="29053" y="17136"/>
                  </a:moveTo>
                  <a:cubicBezTo>
                    <a:pt x="29062" y="17170"/>
                    <a:pt x="29074" y="17200"/>
                    <a:pt x="29084" y="17232"/>
                  </a:cubicBezTo>
                  <a:cubicBezTo>
                    <a:pt x="29074" y="17208"/>
                    <a:pt x="29065" y="17181"/>
                    <a:pt x="29053" y="17158"/>
                  </a:cubicBezTo>
                  <a:lnTo>
                    <a:pt x="29053" y="17136"/>
                  </a:lnTo>
                  <a:close/>
                  <a:moveTo>
                    <a:pt x="10544" y="17065"/>
                  </a:moveTo>
                  <a:cubicBezTo>
                    <a:pt x="10594" y="17132"/>
                    <a:pt x="10641" y="17199"/>
                    <a:pt x="10691" y="17266"/>
                  </a:cubicBezTo>
                  <a:cubicBezTo>
                    <a:pt x="10646" y="17221"/>
                    <a:pt x="10602" y="17174"/>
                    <a:pt x="10557" y="17129"/>
                  </a:cubicBezTo>
                  <a:cubicBezTo>
                    <a:pt x="10553" y="17107"/>
                    <a:pt x="10550" y="17087"/>
                    <a:pt x="10544" y="17065"/>
                  </a:cubicBezTo>
                  <a:close/>
                  <a:moveTo>
                    <a:pt x="15328" y="17260"/>
                  </a:moveTo>
                  <a:lnTo>
                    <a:pt x="15328" y="17260"/>
                  </a:lnTo>
                  <a:cubicBezTo>
                    <a:pt x="15335" y="17261"/>
                    <a:pt x="15339" y="17261"/>
                    <a:pt x="15346" y="17261"/>
                  </a:cubicBezTo>
                  <a:lnTo>
                    <a:pt x="15342" y="17267"/>
                  </a:lnTo>
                  <a:cubicBezTo>
                    <a:pt x="15336" y="17266"/>
                    <a:pt x="15331" y="17261"/>
                    <a:pt x="15328" y="17260"/>
                  </a:cubicBezTo>
                  <a:close/>
                  <a:moveTo>
                    <a:pt x="28937" y="17247"/>
                  </a:moveTo>
                  <a:lnTo>
                    <a:pt x="28936" y="17274"/>
                  </a:lnTo>
                  <a:lnTo>
                    <a:pt x="28936" y="17274"/>
                  </a:lnTo>
                  <a:cubicBezTo>
                    <a:pt x="28937" y="17265"/>
                    <a:pt x="28937" y="17256"/>
                    <a:pt x="28937" y="17247"/>
                  </a:cubicBezTo>
                  <a:close/>
                  <a:moveTo>
                    <a:pt x="3161" y="17135"/>
                  </a:moveTo>
                  <a:cubicBezTo>
                    <a:pt x="3163" y="17138"/>
                    <a:pt x="3163" y="17144"/>
                    <a:pt x="3164" y="17148"/>
                  </a:cubicBezTo>
                  <a:cubicBezTo>
                    <a:pt x="3154" y="17186"/>
                    <a:pt x="3144" y="17225"/>
                    <a:pt x="3131" y="17264"/>
                  </a:cubicBezTo>
                  <a:cubicBezTo>
                    <a:pt x="3124" y="17267"/>
                    <a:pt x="3115" y="17272"/>
                    <a:pt x="3108" y="17274"/>
                  </a:cubicBezTo>
                  <a:cubicBezTo>
                    <a:pt x="3122" y="17228"/>
                    <a:pt x="3140" y="17180"/>
                    <a:pt x="3161" y="17135"/>
                  </a:cubicBezTo>
                  <a:close/>
                  <a:moveTo>
                    <a:pt x="15397" y="17266"/>
                  </a:moveTo>
                  <a:cubicBezTo>
                    <a:pt x="15387" y="17269"/>
                    <a:pt x="15376" y="17274"/>
                    <a:pt x="15364" y="17279"/>
                  </a:cubicBezTo>
                  <a:cubicBezTo>
                    <a:pt x="15361" y="17279"/>
                    <a:pt x="15361" y="17276"/>
                    <a:pt x="15360" y="17276"/>
                  </a:cubicBezTo>
                  <a:cubicBezTo>
                    <a:pt x="15365" y="17273"/>
                    <a:pt x="15373" y="17269"/>
                    <a:pt x="15378" y="17266"/>
                  </a:cubicBezTo>
                  <a:close/>
                  <a:moveTo>
                    <a:pt x="14838" y="17180"/>
                  </a:moveTo>
                  <a:cubicBezTo>
                    <a:pt x="14857" y="17186"/>
                    <a:pt x="14875" y="17189"/>
                    <a:pt x="14893" y="17193"/>
                  </a:cubicBezTo>
                  <a:cubicBezTo>
                    <a:pt x="14906" y="17200"/>
                    <a:pt x="14921" y="17206"/>
                    <a:pt x="14936" y="17213"/>
                  </a:cubicBezTo>
                  <a:cubicBezTo>
                    <a:pt x="14896" y="17235"/>
                    <a:pt x="14863" y="17258"/>
                    <a:pt x="14827" y="17283"/>
                  </a:cubicBezTo>
                  <a:cubicBezTo>
                    <a:pt x="14800" y="17257"/>
                    <a:pt x="14773" y="17228"/>
                    <a:pt x="14748" y="17200"/>
                  </a:cubicBezTo>
                  <a:cubicBezTo>
                    <a:pt x="14779" y="17195"/>
                    <a:pt x="14808" y="17187"/>
                    <a:pt x="14838" y="17180"/>
                  </a:cubicBezTo>
                  <a:close/>
                  <a:moveTo>
                    <a:pt x="24212" y="17054"/>
                  </a:moveTo>
                  <a:lnTo>
                    <a:pt x="24212" y="17054"/>
                  </a:lnTo>
                  <a:cubicBezTo>
                    <a:pt x="24245" y="17077"/>
                    <a:pt x="24280" y="17102"/>
                    <a:pt x="24312" y="17123"/>
                  </a:cubicBezTo>
                  <a:cubicBezTo>
                    <a:pt x="24367" y="17163"/>
                    <a:pt x="24421" y="17200"/>
                    <a:pt x="24478" y="17235"/>
                  </a:cubicBezTo>
                  <a:cubicBezTo>
                    <a:pt x="24456" y="17254"/>
                    <a:pt x="24434" y="17273"/>
                    <a:pt x="24412" y="17293"/>
                  </a:cubicBezTo>
                  <a:cubicBezTo>
                    <a:pt x="24350" y="17222"/>
                    <a:pt x="24292" y="17150"/>
                    <a:pt x="24231" y="17075"/>
                  </a:cubicBezTo>
                  <a:cubicBezTo>
                    <a:pt x="24225" y="17068"/>
                    <a:pt x="24218" y="17059"/>
                    <a:pt x="24212" y="17054"/>
                  </a:cubicBezTo>
                  <a:close/>
                  <a:moveTo>
                    <a:pt x="21838" y="16983"/>
                  </a:moveTo>
                  <a:cubicBezTo>
                    <a:pt x="21851" y="16990"/>
                    <a:pt x="21865" y="16997"/>
                    <a:pt x="21878" y="17006"/>
                  </a:cubicBezTo>
                  <a:cubicBezTo>
                    <a:pt x="21859" y="17051"/>
                    <a:pt x="21841" y="17094"/>
                    <a:pt x="21814" y="17136"/>
                  </a:cubicBezTo>
                  <a:cubicBezTo>
                    <a:pt x="21778" y="17195"/>
                    <a:pt x="21736" y="17245"/>
                    <a:pt x="21691" y="17296"/>
                  </a:cubicBezTo>
                  <a:cubicBezTo>
                    <a:pt x="21668" y="17283"/>
                    <a:pt x="21646" y="17272"/>
                    <a:pt x="21624" y="17258"/>
                  </a:cubicBezTo>
                  <a:cubicBezTo>
                    <a:pt x="21703" y="17171"/>
                    <a:pt x="21775" y="17080"/>
                    <a:pt x="21838" y="16983"/>
                  </a:cubicBezTo>
                  <a:close/>
                  <a:moveTo>
                    <a:pt x="23243" y="17206"/>
                  </a:moveTo>
                  <a:cubicBezTo>
                    <a:pt x="23252" y="17216"/>
                    <a:pt x="23264" y="17225"/>
                    <a:pt x="23274" y="17237"/>
                  </a:cubicBezTo>
                  <a:cubicBezTo>
                    <a:pt x="23245" y="17269"/>
                    <a:pt x="23217" y="17305"/>
                    <a:pt x="23188" y="17338"/>
                  </a:cubicBezTo>
                  <a:cubicBezTo>
                    <a:pt x="23179" y="17331"/>
                    <a:pt x="23171" y="17324"/>
                    <a:pt x="23163" y="17317"/>
                  </a:cubicBezTo>
                  <a:cubicBezTo>
                    <a:pt x="23162" y="17301"/>
                    <a:pt x="23158" y="17286"/>
                    <a:pt x="23156" y="17269"/>
                  </a:cubicBezTo>
                  <a:cubicBezTo>
                    <a:pt x="23172" y="17257"/>
                    <a:pt x="23191" y="17245"/>
                    <a:pt x="23207" y="17232"/>
                  </a:cubicBezTo>
                  <a:cubicBezTo>
                    <a:pt x="23220" y="17224"/>
                    <a:pt x="23230" y="17215"/>
                    <a:pt x="23243" y="17206"/>
                  </a:cubicBezTo>
                  <a:close/>
                  <a:moveTo>
                    <a:pt x="11568" y="17305"/>
                  </a:moveTo>
                  <a:cubicBezTo>
                    <a:pt x="11584" y="17312"/>
                    <a:pt x="11600" y="17317"/>
                    <a:pt x="11617" y="17324"/>
                  </a:cubicBezTo>
                  <a:cubicBezTo>
                    <a:pt x="11600" y="17333"/>
                    <a:pt x="11585" y="17340"/>
                    <a:pt x="11569" y="17347"/>
                  </a:cubicBezTo>
                  <a:cubicBezTo>
                    <a:pt x="11556" y="17337"/>
                    <a:pt x="11548" y="17327"/>
                    <a:pt x="11540" y="17318"/>
                  </a:cubicBezTo>
                  <a:cubicBezTo>
                    <a:pt x="11549" y="17315"/>
                    <a:pt x="11558" y="17309"/>
                    <a:pt x="11568" y="17305"/>
                  </a:cubicBezTo>
                  <a:close/>
                  <a:moveTo>
                    <a:pt x="17368" y="17286"/>
                  </a:moveTo>
                  <a:cubicBezTo>
                    <a:pt x="17384" y="17319"/>
                    <a:pt x="17400" y="17354"/>
                    <a:pt x="17419" y="17389"/>
                  </a:cubicBezTo>
                  <a:cubicBezTo>
                    <a:pt x="17397" y="17373"/>
                    <a:pt x="17375" y="17354"/>
                    <a:pt x="17350" y="17338"/>
                  </a:cubicBezTo>
                  <a:cubicBezTo>
                    <a:pt x="17362" y="17324"/>
                    <a:pt x="17365" y="17303"/>
                    <a:pt x="17368" y="17286"/>
                  </a:cubicBezTo>
                  <a:close/>
                  <a:moveTo>
                    <a:pt x="7469" y="16988"/>
                  </a:moveTo>
                  <a:cubicBezTo>
                    <a:pt x="7599" y="17075"/>
                    <a:pt x="7711" y="17181"/>
                    <a:pt x="7810" y="17298"/>
                  </a:cubicBezTo>
                  <a:cubicBezTo>
                    <a:pt x="7752" y="17337"/>
                    <a:pt x="7694" y="17375"/>
                    <a:pt x="7634" y="17412"/>
                  </a:cubicBezTo>
                  <a:cubicBezTo>
                    <a:pt x="7547" y="17287"/>
                    <a:pt x="7487" y="17141"/>
                    <a:pt x="7469" y="16988"/>
                  </a:cubicBezTo>
                  <a:close/>
                  <a:moveTo>
                    <a:pt x="21563" y="17408"/>
                  </a:moveTo>
                  <a:cubicBezTo>
                    <a:pt x="21567" y="17410"/>
                    <a:pt x="21571" y="17412"/>
                    <a:pt x="21576" y="17414"/>
                  </a:cubicBezTo>
                  <a:lnTo>
                    <a:pt x="21573" y="17418"/>
                  </a:lnTo>
                  <a:cubicBezTo>
                    <a:pt x="21569" y="17415"/>
                    <a:pt x="21566" y="17411"/>
                    <a:pt x="21563" y="17408"/>
                  </a:cubicBezTo>
                  <a:close/>
                  <a:moveTo>
                    <a:pt x="21987" y="17380"/>
                  </a:moveTo>
                  <a:cubicBezTo>
                    <a:pt x="21964" y="17396"/>
                    <a:pt x="21939" y="17409"/>
                    <a:pt x="21916" y="17424"/>
                  </a:cubicBezTo>
                  <a:cubicBezTo>
                    <a:pt x="21915" y="17421"/>
                    <a:pt x="21910" y="17420"/>
                    <a:pt x="21907" y="17418"/>
                  </a:cubicBezTo>
                  <a:cubicBezTo>
                    <a:pt x="21910" y="17417"/>
                    <a:pt x="21916" y="17411"/>
                    <a:pt x="21917" y="17407"/>
                  </a:cubicBezTo>
                  <a:cubicBezTo>
                    <a:pt x="21942" y="17399"/>
                    <a:pt x="21965" y="17391"/>
                    <a:pt x="21987" y="17380"/>
                  </a:cubicBezTo>
                  <a:close/>
                  <a:moveTo>
                    <a:pt x="11734" y="17407"/>
                  </a:moveTo>
                  <a:cubicBezTo>
                    <a:pt x="11720" y="17417"/>
                    <a:pt x="11706" y="17425"/>
                    <a:pt x="11693" y="17434"/>
                  </a:cubicBezTo>
                  <a:cubicBezTo>
                    <a:pt x="11691" y="17433"/>
                    <a:pt x="11687" y="17431"/>
                    <a:pt x="11686" y="17428"/>
                  </a:cubicBezTo>
                  <a:cubicBezTo>
                    <a:pt x="11702" y="17421"/>
                    <a:pt x="11719" y="17414"/>
                    <a:pt x="11734" y="17407"/>
                  </a:cubicBezTo>
                  <a:close/>
                  <a:moveTo>
                    <a:pt x="23779" y="16977"/>
                  </a:moveTo>
                  <a:lnTo>
                    <a:pt x="23779" y="17007"/>
                  </a:lnTo>
                  <a:cubicBezTo>
                    <a:pt x="23776" y="17014"/>
                    <a:pt x="23776" y="17022"/>
                    <a:pt x="23775" y="17028"/>
                  </a:cubicBezTo>
                  <a:lnTo>
                    <a:pt x="23776" y="17008"/>
                  </a:lnTo>
                  <a:lnTo>
                    <a:pt x="23776" y="17008"/>
                  </a:lnTo>
                  <a:cubicBezTo>
                    <a:pt x="23775" y="17017"/>
                    <a:pt x="23774" y="17026"/>
                    <a:pt x="23773" y="17035"/>
                  </a:cubicBezTo>
                  <a:cubicBezTo>
                    <a:pt x="23746" y="17174"/>
                    <a:pt x="23711" y="17305"/>
                    <a:pt x="23675" y="17434"/>
                  </a:cubicBezTo>
                  <a:cubicBezTo>
                    <a:pt x="23670" y="17421"/>
                    <a:pt x="23664" y="17411"/>
                    <a:pt x="23657" y="17398"/>
                  </a:cubicBezTo>
                  <a:cubicBezTo>
                    <a:pt x="23708" y="17260"/>
                    <a:pt x="23750" y="17119"/>
                    <a:pt x="23779" y="16977"/>
                  </a:cubicBezTo>
                  <a:close/>
                  <a:moveTo>
                    <a:pt x="3083" y="17366"/>
                  </a:moveTo>
                  <a:cubicBezTo>
                    <a:pt x="3087" y="17366"/>
                    <a:pt x="3092" y="17367"/>
                    <a:pt x="3096" y="17367"/>
                  </a:cubicBezTo>
                  <a:cubicBezTo>
                    <a:pt x="3087" y="17391"/>
                    <a:pt x="3080" y="17414"/>
                    <a:pt x="3071" y="17439"/>
                  </a:cubicBezTo>
                  <a:cubicBezTo>
                    <a:pt x="3074" y="17414"/>
                    <a:pt x="3077" y="17389"/>
                    <a:pt x="3083" y="17366"/>
                  </a:cubicBezTo>
                  <a:close/>
                  <a:moveTo>
                    <a:pt x="15136" y="17298"/>
                  </a:moveTo>
                  <a:cubicBezTo>
                    <a:pt x="15162" y="17308"/>
                    <a:pt x="15187" y="17317"/>
                    <a:pt x="15211" y="17324"/>
                  </a:cubicBezTo>
                  <a:cubicBezTo>
                    <a:pt x="15111" y="17354"/>
                    <a:pt x="15017" y="17392"/>
                    <a:pt x="14946" y="17456"/>
                  </a:cubicBezTo>
                  <a:cubicBezTo>
                    <a:pt x="14934" y="17450"/>
                    <a:pt x="14924" y="17446"/>
                    <a:pt x="14915" y="17440"/>
                  </a:cubicBezTo>
                  <a:cubicBezTo>
                    <a:pt x="14989" y="17396"/>
                    <a:pt x="15063" y="17348"/>
                    <a:pt x="15136" y="17298"/>
                  </a:cubicBezTo>
                  <a:close/>
                  <a:moveTo>
                    <a:pt x="20566" y="17267"/>
                  </a:moveTo>
                  <a:lnTo>
                    <a:pt x="20566" y="17267"/>
                  </a:lnTo>
                  <a:cubicBezTo>
                    <a:pt x="20570" y="17279"/>
                    <a:pt x="20574" y="17290"/>
                    <a:pt x="20579" y="17302"/>
                  </a:cubicBezTo>
                  <a:cubicBezTo>
                    <a:pt x="20580" y="17347"/>
                    <a:pt x="20586" y="17391"/>
                    <a:pt x="20592" y="17434"/>
                  </a:cubicBezTo>
                  <a:lnTo>
                    <a:pt x="20571" y="17476"/>
                  </a:lnTo>
                  <a:lnTo>
                    <a:pt x="20566" y="17267"/>
                  </a:lnTo>
                  <a:close/>
                  <a:moveTo>
                    <a:pt x="25474" y="17420"/>
                  </a:moveTo>
                  <a:cubicBezTo>
                    <a:pt x="25436" y="17449"/>
                    <a:pt x="25393" y="17472"/>
                    <a:pt x="25349" y="17498"/>
                  </a:cubicBezTo>
                  <a:cubicBezTo>
                    <a:pt x="25352" y="17486"/>
                    <a:pt x="25352" y="17475"/>
                    <a:pt x="25355" y="17463"/>
                  </a:cubicBezTo>
                  <a:cubicBezTo>
                    <a:pt x="25362" y="17462"/>
                    <a:pt x="25371" y="17460"/>
                    <a:pt x="25378" y="17456"/>
                  </a:cubicBezTo>
                  <a:cubicBezTo>
                    <a:pt x="25380" y="17459"/>
                    <a:pt x="25383" y="17460"/>
                    <a:pt x="25386" y="17460"/>
                  </a:cubicBezTo>
                  <a:cubicBezTo>
                    <a:pt x="25393" y="17460"/>
                    <a:pt x="25401" y="17454"/>
                    <a:pt x="25406" y="17447"/>
                  </a:cubicBezTo>
                  <a:cubicBezTo>
                    <a:pt x="25429" y="17440"/>
                    <a:pt x="25452" y="17431"/>
                    <a:pt x="25474" y="17420"/>
                  </a:cubicBezTo>
                  <a:close/>
                  <a:moveTo>
                    <a:pt x="21370" y="17498"/>
                  </a:moveTo>
                  <a:cubicBezTo>
                    <a:pt x="21373" y="17504"/>
                    <a:pt x="21379" y="17508"/>
                    <a:pt x="21383" y="17515"/>
                  </a:cubicBezTo>
                  <a:cubicBezTo>
                    <a:pt x="21376" y="17513"/>
                    <a:pt x="21369" y="17507"/>
                    <a:pt x="21361" y="17504"/>
                  </a:cubicBezTo>
                  <a:cubicBezTo>
                    <a:pt x="21363" y="17501"/>
                    <a:pt x="21366" y="17500"/>
                    <a:pt x="21370" y="17498"/>
                  </a:cubicBezTo>
                  <a:close/>
                  <a:moveTo>
                    <a:pt x="24588" y="17347"/>
                  </a:moveTo>
                  <a:cubicBezTo>
                    <a:pt x="24605" y="17368"/>
                    <a:pt x="24633" y="17377"/>
                    <a:pt x="24663" y="17377"/>
                  </a:cubicBezTo>
                  <a:cubicBezTo>
                    <a:pt x="24687" y="17377"/>
                    <a:pt x="24713" y="17371"/>
                    <a:pt x="24738" y="17363"/>
                  </a:cubicBezTo>
                  <a:cubicBezTo>
                    <a:pt x="24742" y="17366"/>
                    <a:pt x="24746" y="17367"/>
                    <a:pt x="24752" y="17369"/>
                  </a:cubicBezTo>
                  <a:cubicBezTo>
                    <a:pt x="24716" y="17418"/>
                    <a:pt x="24680" y="17468"/>
                    <a:pt x="24645" y="17518"/>
                  </a:cubicBezTo>
                  <a:cubicBezTo>
                    <a:pt x="24594" y="17479"/>
                    <a:pt x="24549" y="17439"/>
                    <a:pt x="24505" y="17395"/>
                  </a:cubicBezTo>
                  <a:cubicBezTo>
                    <a:pt x="24531" y="17380"/>
                    <a:pt x="24560" y="17363"/>
                    <a:pt x="24588" y="17347"/>
                  </a:cubicBezTo>
                  <a:close/>
                  <a:moveTo>
                    <a:pt x="14228" y="17274"/>
                  </a:moveTo>
                  <a:cubicBezTo>
                    <a:pt x="14304" y="17360"/>
                    <a:pt x="14385" y="17441"/>
                    <a:pt x="14468" y="17521"/>
                  </a:cubicBezTo>
                  <a:cubicBezTo>
                    <a:pt x="14458" y="17529"/>
                    <a:pt x="14446" y="17536"/>
                    <a:pt x="14435" y="17545"/>
                  </a:cubicBezTo>
                  <a:cubicBezTo>
                    <a:pt x="14403" y="17536"/>
                    <a:pt x="14374" y="17526"/>
                    <a:pt x="14344" y="17513"/>
                  </a:cubicBezTo>
                  <a:cubicBezTo>
                    <a:pt x="14307" y="17434"/>
                    <a:pt x="14269" y="17354"/>
                    <a:pt x="14228" y="17274"/>
                  </a:cubicBezTo>
                  <a:close/>
                  <a:moveTo>
                    <a:pt x="2231" y="17340"/>
                  </a:moveTo>
                  <a:lnTo>
                    <a:pt x="2191" y="17443"/>
                  </a:lnTo>
                  <a:cubicBezTo>
                    <a:pt x="2125" y="17486"/>
                    <a:pt x="2055" y="17521"/>
                    <a:pt x="1982" y="17549"/>
                  </a:cubicBezTo>
                  <a:cubicBezTo>
                    <a:pt x="2066" y="17482"/>
                    <a:pt x="2148" y="17411"/>
                    <a:pt x="2231" y="17340"/>
                  </a:cubicBezTo>
                  <a:close/>
                  <a:moveTo>
                    <a:pt x="21676" y="17465"/>
                  </a:moveTo>
                  <a:cubicBezTo>
                    <a:pt x="21710" y="17479"/>
                    <a:pt x="21743" y="17494"/>
                    <a:pt x="21777" y="17507"/>
                  </a:cubicBezTo>
                  <a:cubicBezTo>
                    <a:pt x="21746" y="17523"/>
                    <a:pt x="21711" y="17537"/>
                    <a:pt x="21681" y="17555"/>
                  </a:cubicBezTo>
                  <a:cubicBezTo>
                    <a:pt x="21671" y="17536"/>
                    <a:pt x="21660" y="17520"/>
                    <a:pt x="21649" y="17504"/>
                  </a:cubicBezTo>
                  <a:lnTo>
                    <a:pt x="21676" y="17465"/>
                  </a:lnTo>
                  <a:close/>
                  <a:moveTo>
                    <a:pt x="15011" y="17486"/>
                  </a:moveTo>
                  <a:lnTo>
                    <a:pt x="15011" y="17486"/>
                  </a:lnTo>
                  <a:cubicBezTo>
                    <a:pt x="15110" y="17491"/>
                    <a:pt x="15209" y="17494"/>
                    <a:pt x="15307" y="17498"/>
                  </a:cubicBezTo>
                  <a:cubicBezTo>
                    <a:pt x="15287" y="17513"/>
                    <a:pt x="15265" y="17529"/>
                    <a:pt x="15242" y="17545"/>
                  </a:cubicBezTo>
                  <a:cubicBezTo>
                    <a:pt x="15227" y="17549"/>
                    <a:pt x="15213" y="17552"/>
                    <a:pt x="15198" y="17558"/>
                  </a:cubicBezTo>
                  <a:cubicBezTo>
                    <a:pt x="15133" y="17537"/>
                    <a:pt x="15071" y="17514"/>
                    <a:pt x="15011" y="17486"/>
                  </a:cubicBezTo>
                  <a:close/>
                  <a:moveTo>
                    <a:pt x="33196" y="17177"/>
                  </a:moveTo>
                  <a:cubicBezTo>
                    <a:pt x="33256" y="17295"/>
                    <a:pt x="33279" y="17433"/>
                    <a:pt x="33315" y="17562"/>
                  </a:cubicBezTo>
                  <a:cubicBezTo>
                    <a:pt x="33262" y="17500"/>
                    <a:pt x="33208" y="17436"/>
                    <a:pt x="33160" y="17370"/>
                  </a:cubicBezTo>
                  <a:cubicBezTo>
                    <a:pt x="33162" y="17360"/>
                    <a:pt x="33163" y="17348"/>
                    <a:pt x="33164" y="17337"/>
                  </a:cubicBezTo>
                  <a:cubicBezTo>
                    <a:pt x="33169" y="17282"/>
                    <a:pt x="33162" y="17222"/>
                    <a:pt x="33196" y="17177"/>
                  </a:cubicBezTo>
                  <a:close/>
                  <a:moveTo>
                    <a:pt x="14915" y="17482"/>
                  </a:moveTo>
                  <a:cubicBezTo>
                    <a:pt x="14982" y="17514"/>
                    <a:pt x="15052" y="17547"/>
                    <a:pt x="15120" y="17579"/>
                  </a:cubicBezTo>
                  <a:cubicBezTo>
                    <a:pt x="15084" y="17588"/>
                    <a:pt x="15047" y="17600"/>
                    <a:pt x="15012" y="17608"/>
                  </a:cubicBezTo>
                  <a:cubicBezTo>
                    <a:pt x="14969" y="17572"/>
                    <a:pt x="14933" y="17530"/>
                    <a:pt x="14915" y="17482"/>
                  </a:cubicBezTo>
                  <a:close/>
                  <a:moveTo>
                    <a:pt x="14671" y="17563"/>
                  </a:moveTo>
                  <a:cubicBezTo>
                    <a:pt x="14700" y="17581"/>
                    <a:pt x="14729" y="17601"/>
                    <a:pt x="14761" y="17621"/>
                  </a:cubicBezTo>
                  <a:cubicBezTo>
                    <a:pt x="14725" y="17614"/>
                    <a:pt x="14689" y="17607"/>
                    <a:pt x="14654" y="17600"/>
                  </a:cubicBezTo>
                  <a:cubicBezTo>
                    <a:pt x="14652" y="17591"/>
                    <a:pt x="14649" y="17581"/>
                    <a:pt x="14647" y="17574"/>
                  </a:cubicBezTo>
                  <a:cubicBezTo>
                    <a:pt x="14652" y="17572"/>
                    <a:pt x="14660" y="17569"/>
                    <a:pt x="14664" y="17566"/>
                  </a:cubicBezTo>
                  <a:cubicBezTo>
                    <a:pt x="14667" y="17565"/>
                    <a:pt x="14670" y="17565"/>
                    <a:pt x="14671" y="17563"/>
                  </a:cubicBezTo>
                  <a:close/>
                  <a:moveTo>
                    <a:pt x="23634" y="17462"/>
                  </a:moveTo>
                  <a:cubicBezTo>
                    <a:pt x="23644" y="17465"/>
                    <a:pt x="23653" y="17469"/>
                    <a:pt x="23664" y="17472"/>
                  </a:cubicBezTo>
                  <a:cubicBezTo>
                    <a:pt x="23644" y="17520"/>
                    <a:pt x="23621" y="17566"/>
                    <a:pt x="23598" y="17610"/>
                  </a:cubicBezTo>
                  <a:lnTo>
                    <a:pt x="23569" y="17621"/>
                  </a:lnTo>
                  <a:cubicBezTo>
                    <a:pt x="23592" y="17569"/>
                    <a:pt x="23614" y="17514"/>
                    <a:pt x="23634" y="17462"/>
                  </a:cubicBezTo>
                  <a:close/>
                  <a:moveTo>
                    <a:pt x="23943" y="17016"/>
                  </a:moveTo>
                  <a:cubicBezTo>
                    <a:pt x="23985" y="17122"/>
                    <a:pt x="24035" y="17224"/>
                    <a:pt x="24093" y="17312"/>
                  </a:cubicBezTo>
                  <a:cubicBezTo>
                    <a:pt x="24132" y="17376"/>
                    <a:pt x="24171" y="17420"/>
                    <a:pt x="24200" y="17479"/>
                  </a:cubicBezTo>
                  <a:cubicBezTo>
                    <a:pt x="24194" y="17485"/>
                    <a:pt x="24187" y="17491"/>
                    <a:pt x="24181" y="17497"/>
                  </a:cubicBezTo>
                  <a:cubicBezTo>
                    <a:pt x="24190" y="17497"/>
                    <a:pt x="24197" y="17494"/>
                    <a:pt x="24208" y="17494"/>
                  </a:cubicBezTo>
                  <a:cubicBezTo>
                    <a:pt x="24216" y="17513"/>
                    <a:pt x="24224" y="17530"/>
                    <a:pt x="24228" y="17552"/>
                  </a:cubicBezTo>
                  <a:cubicBezTo>
                    <a:pt x="24238" y="17581"/>
                    <a:pt x="24244" y="17613"/>
                    <a:pt x="24250" y="17642"/>
                  </a:cubicBezTo>
                  <a:cubicBezTo>
                    <a:pt x="24148" y="17491"/>
                    <a:pt x="24062" y="17331"/>
                    <a:pt x="23996" y="17160"/>
                  </a:cubicBezTo>
                  <a:cubicBezTo>
                    <a:pt x="23978" y="17113"/>
                    <a:pt x="23962" y="17065"/>
                    <a:pt x="23943" y="17016"/>
                  </a:cubicBezTo>
                  <a:close/>
                  <a:moveTo>
                    <a:pt x="25308" y="17473"/>
                  </a:moveTo>
                  <a:lnTo>
                    <a:pt x="25308" y="17521"/>
                  </a:lnTo>
                  <a:cubicBezTo>
                    <a:pt x="25228" y="17566"/>
                    <a:pt x="25147" y="17607"/>
                    <a:pt x="25064" y="17642"/>
                  </a:cubicBezTo>
                  <a:cubicBezTo>
                    <a:pt x="25073" y="17630"/>
                    <a:pt x="25082" y="17620"/>
                    <a:pt x="25090" y="17607"/>
                  </a:cubicBezTo>
                  <a:cubicBezTo>
                    <a:pt x="25120" y="17569"/>
                    <a:pt x="25147" y="17530"/>
                    <a:pt x="25176" y="17491"/>
                  </a:cubicBezTo>
                  <a:cubicBezTo>
                    <a:pt x="25221" y="17489"/>
                    <a:pt x="25265" y="17484"/>
                    <a:pt x="25308" y="17473"/>
                  </a:cubicBezTo>
                  <a:close/>
                  <a:moveTo>
                    <a:pt x="21811" y="17581"/>
                  </a:moveTo>
                  <a:lnTo>
                    <a:pt x="21811" y="17581"/>
                  </a:lnTo>
                  <a:cubicBezTo>
                    <a:pt x="21784" y="17606"/>
                    <a:pt x="21756" y="17627"/>
                    <a:pt x="21732" y="17649"/>
                  </a:cubicBezTo>
                  <a:cubicBezTo>
                    <a:pt x="21727" y="17639"/>
                    <a:pt x="21724" y="17632"/>
                    <a:pt x="21719" y="17623"/>
                  </a:cubicBezTo>
                  <a:cubicBezTo>
                    <a:pt x="21749" y="17608"/>
                    <a:pt x="21780" y="17595"/>
                    <a:pt x="21811" y="17581"/>
                  </a:cubicBezTo>
                  <a:close/>
                  <a:moveTo>
                    <a:pt x="32437" y="17559"/>
                  </a:moveTo>
                  <a:cubicBezTo>
                    <a:pt x="32443" y="17563"/>
                    <a:pt x="32444" y="17569"/>
                    <a:pt x="32449" y="17574"/>
                  </a:cubicBezTo>
                  <a:cubicBezTo>
                    <a:pt x="32438" y="17601"/>
                    <a:pt x="32430" y="17630"/>
                    <a:pt x="32420" y="17656"/>
                  </a:cubicBezTo>
                  <a:cubicBezTo>
                    <a:pt x="32420" y="17623"/>
                    <a:pt x="32427" y="17591"/>
                    <a:pt x="32437" y="17559"/>
                  </a:cubicBezTo>
                  <a:close/>
                  <a:moveTo>
                    <a:pt x="16704" y="17635"/>
                  </a:moveTo>
                  <a:cubicBezTo>
                    <a:pt x="16707" y="17643"/>
                    <a:pt x="16710" y="17651"/>
                    <a:pt x="16712" y="17658"/>
                  </a:cubicBezTo>
                  <a:lnTo>
                    <a:pt x="16704" y="17659"/>
                  </a:lnTo>
                  <a:lnTo>
                    <a:pt x="16704" y="17635"/>
                  </a:lnTo>
                  <a:close/>
                  <a:moveTo>
                    <a:pt x="15656" y="17508"/>
                  </a:moveTo>
                  <a:lnTo>
                    <a:pt x="15656" y="17508"/>
                  </a:lnTo>
                  <a:cubicBezTo>
                    <a:pt x="15649" y="17556"/>
                    <a:pt x="15640" y="17603"/>
                    <a:pt x="15627" y="17651"/>
                  </a:cubicBezTo>
                  <a:cubicBezTo>
                    <a:pt x="15622" y="17653"/>
                    <a:pt x="15619" y="17658"/>
                    <a:pt x="15614" y="17661"/>
                  </a:cubicBezTo>
                  <a:cubicBezTo>
                    <a:pt x="15592" y="17656"/>
                    <a:pt x="15570" y="17649"/>
                    <a:pt x="15547" y="17643"/>
                  </a:cubicBezTo>
                  <a:lnTo>
                    <a:pt x="15656" y="17508"/>
                  </a:lnTo>
                  <a:close/>
                  <a:moveTo>
                    <a:pt x="25408" y="16930"/>
                  </a:moveTo>
                  <a:cubicBezTo>
                    <a:pt x="25381" y="17014"/>
                    <a:pt x="25349" y="17099"/>
                    <a:pt x="25301" y="17177"/>
                  </a:cubicBezTo>
                  <a:cubicBezTo>
                    <a:pt x="25189" y="17362"/>
                    <a:pt x="25002" y="17497"/>
                    <a:pt x="24865" y="17661"/>
                  </a:cubicBezTo>
                  <a:cubicBezTo>
                    <a:pt x="24833" y="17643"/>
                    <a:pt x="24800" y="17621"/>
                    <a:pt x="24768" y="17601"/>
                  </a:cubicBezTo>
                  <a:cubicBezTo>
                    <a:pt x="25002" y="17436"/>
                    <a:pt x="25199" y="17224"/>
                    <a:pt x="25350" y="16983"/>
                  </a:cubicBezTo>
                  <a:cubicBezTo>
                    <a:pt x="25371" y="16964"/>
                    <a:pt x="25391" y="16946"/>
                    <a:pt x="25408" y="16930"/>
                  </a:cubicBezTo>
                  <a:close/>
                  <a:moveTo>
                    <a:pt x="23100" y="17616"/>
                  </a:moveTo>
                  <a:cubicBezTo>
                    <a:pt x="23111" y="17630"/>
                    <a:pt x="23123" y="17643"/>
                    <a:pt x="23136" y="17656"/>
                  </a:cubicBezTo>
                  <a:cubicBezTo>
                    <a:pt x="23130" y="17664"/>
                    <a:pt x="23123" y="17671"/>
                    <a:pt x="23118" y="17678"/>
                  </a:cubicBezTo>
                  <a:cubicBezTo>
                    <a:pt x="23111" y="17658"/>
                    <a:pt x="23104" y="17637"/>
                    <a:pt x="23097" y="17620"/>
                  </a:cubicBezTo>
                  <a:cubicBezTo>
                    <a:pt x="23098" y="17617"/>
                    <a:pt x="23100" y="17617"/>
                    <a:pt x="23100" y="17616"/>
                  </a:cubicBezTo>
                  <a:close/>
                  <a:moveTo>
                    <a:pt x="10785" y="17166"/>
                  </a:moveTo>
                  <a:cubicBezTo>
                    <a:pt x="10930" y="17351"/>
                    <a:pt x="11099" y="17515"/>
                    <a:pt x="11288" y="17664"/>
                  </a:cubicBezTo>
                  <a:cubicBezTo>
                    <a:pt x="11247" y="17682"/>
                    <a:pt x="11206" y="17703"/>
                    <a:pt x="11164" y="17722"/>
                  </a:cubicBezTo>
                  <a:cubicBezTo>
                    <a:pt x="11102" y="17664"/>
                    <a:pt x="11038" y="17603"/>
                    <a:pt x="10975" y="17543"/>
                  </a:cubicBezTo>
                  <a:lnTo>
                    <a:pt x="10975" y="17543"/>
                  </a:lnTo>
                  <a:cubicBezTo>
                    <a:pt x="10983" y="17545"/>
                    <a:pt x="10990" y="17547"/>
                    <a:pt x="11000" y="17547"/>
                  </a:cubicBezTo>
                  <a:cubicBezTo>
                    <a:pt x="11009" y="17526"/>
                    <a:pt x="10996" y="17501"/>
                    <a:pt x="10983" y="17482"/>
                  </a:cubicBezTo>
                  <a:cubicBezTo>
                    <a:pt x="10917" y="17376"/>
                    <a:pt x="10851" y="17272"/>
                    <a:pt x="10785" y="17166"/>
                  </a:cubicBezTo>
                  <a:close/>
                  <a:moveTo>
                    <a:pt x="12123" y="17719"/>
                  </a:moveTo>
                  <a:lnTo>
                    <a:pt x="12123" y="17719"/>
                  </a:lnTo>
                  <a:cubicBezTo>
                    <a:pt x="12121" y="17722"/>
                    <a:pt x="12120" y="17722"/>
                    <a:pt x="12120" y="17723"/>
                  </a:cubicBezTo>
                  <a:lnTo>
                    <a:pt x="12120" y="17723"/>
                  </a:lnTo>
                  <a:cubicBezTo>
                    <a:pt x="12120" y="17722"/>
                    <a:pt x="12121" y="17719"/>
                    <a:pt x="12123" y="17719"/>
                  </a:cubicBezTo>
                  <a:close/>
                  <a:moveTo>
                    <a:pt x="7374" y="17138"/>
                  </a:moveTo>
                  <a:lnTo>
                    <a:pt x="7374" y="17138"/>
                  </a:lnTo>
                  <a:cubicBezTo>
                    <a:pt x="7474" y="17251"/>
                    <a:pt x="7576" y="17363"/>
                    <a:pt x="7676" y="17475"/>
                  </a:cubicBezTo>
                  <a:cubicBezTo>
                    <a:pt x="7662" y="17456"/>
                    <a:pt x="7649" y="17436"/>
                    <a:pt x="7636" y="17418"/>
                  </a:cubicBezTo>
                  <a:lnTo>
                    <a:pt x="7636" y="17418"/>
                  </a:lnTo>
                  <a:cubicBezTo>
                    <a:pt x="7676" y="17429"/>
                    <a:pt x="7717" y="17434"/>
                    <a:pt x="7758" y="17434"/>
                  </a:cubicBezTo>
                  <a:cubicBezTo>
                    <a:pt x="7807" y="17434"/>
                    <a:pt x="7855" y="17427"/>
                    <a:pt x="7903" y="17414"/>
                  </a:cubicBezTo>
                  <a:cubicBezTo>
                    <a:pt x="7975" y="17508"/>
                    <a:pt x="8042" y="17608"/>
                    <a:pt x="8107" y="17710"/>
                  </a:cubicBezTo>
                  <a:cubicBezTo>
                    <a:pt x="8103" y="17716"/>
                    <a:pt x="8096" y="17722"/>
                    <a:pt x="8090" y="17726"/>
                  </a:cubicBezTo>
                  <a:cubicBezTo>
                    <a:pt x="7864" y="17620"/>
                    <a:pt x="7647" y="17494"/>
                    <a:pt x="7444" y="17348"/>
                  </a:cubicBezTo>
                  <a:cubicBezTo>
                    <a:pt x="7431" y="17340"/>
                    <a:pt x="7416" y="17330"/>
                    <a:pt x="7403" y="17318"/>
                  </a:cubicBezTo>
                  <a:cubicBezTo>
                    <a:pt x="7394" y="17258"/>
                    <a:pt x="7386" y="17199"/>
                    <a:pt x="7374" y="17138"/>
                  </a:cubicBezTo>
                  <a:close/>
                  <a:moveTo>
                    <a:pt x="16781" y="17454"/>
                  </a:moveTo>
                  <a:cubicBezTo>
                    <a:pt x="16838" y="17552"/>
                    <a:pt x="16899" y="17649"/>
                    <a:pt x="16969" y="17743"/>
                  </a:cubicBezTo>
                  <a:lnTo>
                    <a:pt x="16912" y="17697"/>
                  </a:lnTo>
                  <a:cubicBezTo>
                    <a:pt x="16857" y="17610"/>
                    <a:pt x="16813" y="17530"/>
                    <a:pt x="16781" y="17454"/>
                  </a:cubicBezTo>
                  <a:close/>
                  <a:moveTo>
                    <a:pt x="21090" y="17661"/>
                  </a:moveTo>
                  <a:cubicBezTo>
                    <a:pt x="21100" y="17685"/>
                    <a:pt x="21110" y="17709"/>
                    <a:pt x="21119" y="17733"/>
                  </a:cubicBezTo>
                  <a:cubicBezTo>
                    <a:pt x="21103" y="17738"/>
                    <a:pt x="21085" y="17741"/>
                    <a:pt x="21068" y="17746"/>
                  </a:cubicBezTo>
                  <a:cubicBezTo>
                    <a:pt x="21065" y="17743"/>
                    <a:pt x="21064" y="17739"/>
                    <a:pt x="21059" y="17736"/>
                  </a:cubicBezTo>
                  <a:cubicBezTo>
                    <a:pt x="21071" y="17712"/>
                    <a:pt x="21081" y="17687"/>
                    <a:pt x="21090" y="17661"/>
                  </a:cubicBezTo>
                  <a:close/>
                  <a:moveTo>
                    <a:pt x="14427" y="17694"/>
                  </a:moveTo>
                  <a:cubicBezTo>
                    <a:pt x="14432" y="17697"/>
                    <a:pt x="14436" y="17701"/>
                    <a:pt x="14442" y="17704"/>
                  </a:cubicBezTo>
                  <a:cubicBezTo>
                    <a:pt x="14439" y="17701"/>
                    <a:pt x="14437" y="17700"/>
                    <a:pt x="14437" y="17696"/>
                  </a:cubicBezTo>
                  <a:lnTo>
                    <a:pt x="14437" y="17696"/>
                  </a:lnTo>
                  <a:cubicBezTo>
                    <a:pt x="14496" y="17704"/>
                    <a:pt x="14555" y="17712"/>
                    <a:pt x="14617" y="17717"/>
                  </a:cubicBezTo>
                  <a:lnTo>
                    <a:pt x="14617" y="17717"/>
                  </a:lnTo>
                  <a:lnTo>
                    <a:pt x="14617" y="17717"/>
                  </a:lnTo>
                  <a:cubicBezTo>
                    <a:pt x="14617" y="17717"/>
                    <a:pt x="14617" y="17717"/>
                    <a:pt x="14617" y="17718"/>
                  </a:cubicBezTo>
                  <a:lnTo>
                    <a:pt x="14617" y="17718"/>
                  </a:lnTo>
                  <a:lnTo>
                    <a:pt x="14509" y="17751"/>
                  </a:lnTo>
                  <a:cubicBezTo>
                    <a:pt x="14480" y="17732"/>
                    <a:pt x="14449" y="17714"/>
                    <a:pt x="14421" y="17694"/>
                  </a:cubicBezTo>
                  <a:close/>
                  <a:moveTo>
                    <a:pt x="8459" y="17682"/>
                  </a:moveTo>
                  <a:cubicBezTo>
                    <a:pt x="8471" y="17694"/>
                    <a:pt x="8484" y="17707"/>
                    <a:pt x="8497" y="17717"/>
                  </a:cubicBezTo>
                  <a:cubicBezTo>
                    <a:pt x="8481" y="17733"/>
                    <a:pt x="8466" y="17748"/>
                    <a:pt x="8449" y="17762"/>
                  </a:cubicBezTo>
                  <a:cubicBezTo>
                    <a:pt x="8439" y="17746"/>
                    <a:pt x="8430" y="17729"/>
                    <a:pt x="8418" y="17712"/>
                  </a:cubicBezTo>
                  <a:cubicBezTo>
                    <a:pt x="8431" y="17703"/>
                    <a:pt x="8446" y="17694"/>
                    <a:pt x="8459" y="17682"/>
                  </a:cubicBezTo>
                  <a:close/>
                  <a:moveTo>
                    <a:pt x="3007" y="17449"/>
                  </a:moveTo>
                  <a:cubicBezTo>
                    <a:pt x="3018" y="17470"/>
                    <a:pt x="3029" y="17492"/>
                    <a:pt x="3038" y="17514"/>
                  </a:cubicBezTo>
                  <a:cubicBezTo>
                    <a:pt x="3002" y="17607"/>
                    <a:pt x="2958" y="17697"/>
                    <a:pt x="2910" y="17787"/>
                  </a:cubicBezTo>
                  <a:cubicBezTo>
                    <a:pt x="2942" y="17674"/>
                    <a:pt x="2974" y="17562"/>
                    <a:pt x="3007" y="17449"/>
                  </a:cubicBezTo>
                  <a:close/>
                  <a:moveTo>
                    <a:pt x="15249" y="17781"/>
                  </a:moveTo>
                  <a:lnTo>
                    <a:pt x="15243" y="17787"/>
                  </a:lnTo>
                  <a:cubicBezTo>
                    <a:pt x="15242" y="17787"/>
                    <a:pt x="15242" y="17784"/>
                    <a:pt x="15240" y="17784"/>
                  </a:cubicBezTo>
                  <a:cubicBezTo>
                    <a:pt x="15243" y="17783"/>
                    <a:pt x="15245" y="17781"/>
                    <a:pt x="15249" y="17781"/>
                  </a:cubicBezTo>
                  <a:close/>
                  <a:moveTo>
                    <a:pt x="25300" y="17620"/>
                  </a:moveTo>
                  <a:lnTo>
                    <a:pt x="25098" y="17788"/>
                  </a:lnTo>
                  <a:cubicBezTo>
                    <a:pt x="25072" y="17774"/>
                    <a:pt x="25044" y="17758"/>
                    <a:pt x="25016" y="17743"/>
                  </a:cubicBezTo>
                  <a:cubicBezTo>
                    <a:pt x="25112" y="17707"/>
                    <a:pt x="25207" y="17666"/>
                    <a:pt x="25300" y="17620"/>
                  </a:cubicBezTo>
                  <a:close/>
                  <a:moveTo>
                    <a:pt x="21605" y="17745"/>
                  </a:moveTo>
                  <a:cubicBezTo>
                    <a:pt x="21608" y="17746"/>
                    <a:pt x="21610" y="17746"/>
                    <a:pt x="21611" y="17748"/>
                  </a:cubicBezTo>
                  <a:cubicBezTo>
                    <a:pt x="21584" y="17773"/>
                    <a:pt x="21554" y="17796"/>
                    <a:pt x="21528" y="17819"/>
                  </a:cubicBezTo>
                  <a:cubicBezTo>
                    <a:pt x="21495" y="17802"/>
                    <a:pt x="21463" y="17780"/>
                    <a:pt x="21435" y="17752"/>
                  </a:cubicBezTo>
                  <a:lnTo>
                    <a:pt x="21435" y="17752"/>
                  </a:lnTo>
                  <a:cubicBezTo>
                    <a:pt x="21453" y="17753"/>
                    <a:pt x="21470" y="17754"/>
                    <a:pt x="21487" y="17754"/>
                  </a:cubicBezTo>
                  <a:cubicBezTo>
                    <a:pt x="21527" y="17754"/>
                    <a:pt x="21567" y="17751"/>
                    <a:pt x="21605" y="17745"/>
                  </a:cubicBezTo>
                  <a:close/>
                  <a:moveTo>
                    <a:pt x="16723" y="17703"/>
                  </a:moveTo>
                  <a:cubicBezTo>
                    <a:pt x="16736" y="17746"/>
                    <a:pt x="16748" y="17790"/>
                    <a:pt x="16761" y="17832"/>
                  </a:cubicBezTo>
                  <a:lnTo>
                    <a:pt x="16739" y="17838"/>
                  </a:lnTo>
                  <a:cubicBezTo>
                    <a:pt x="16732" y="17791"/>
                    <a:pt x="16726" y="17748"/>
                    <a:pt x="16723" y="17703"/>
                  </a:cubicBezTo>
                  <a:close/>
                  <a:moveTo>
                    <a:pt x="20172" y="17324"/>
                  </a:moveTo>
                  <a:cubicBezTo>
                    <a:pt x="20172" y="17341"/>
                    <a:pt x="20171" y="17363"/>
                    <a:pt x="20168" y="17383"/>
                  </a:cubicBezTo>
                  <a:cubicBezTo>
                    <a:pt x="20092" y="17552"/>
                    <a:pt x="19993" y="17703"/>
                    <a:pt x="19880" y="17838"/>
                  </a:cubicBezTo>
                  <a:cubicBezTo>
                    <a:pt x="19895" y="17791"/>
                    <a:pt x="19906" y="17748"/>
                    <a:pt x="19921" y="17703"/>
                  </a:cubicBezTo>
                  <a:cubicBezTo>
                    <a:pt x="19934" y="17665"/>
                    <a:pt x="19947" y="17624"/>
                    <a:pt x="19972" y="17595"/>
                  </a:cubicBezTo>
                  <a:cubicBezTo>
                    <a:pt x="19998" y="17569"/>
                    <a:pt x="20033" y="17550"/>
                    <a:pt x="20059" y="17527"/>
                  </a:cubicBezTo>
                  <a:cubicBezTo>
                    <a:pt x="20114" y="17481"/>
                    <a:pt x="20142" y="17411"/>
                    <a:pt x="20165" y="17346"/>
                  </a:cubicBezTo>
                  <a:cubicBezTo>
                    <a:pt x="20166" y="17338"/>
                    <a:pt x="20168" y="17331"/>
                    <a:pt x="20172" y="17324"/>
                  </a:cubicBezTo>
                  <a:close/>
                  <a:moveTo>
                    <a:pt x="15474" y="17746"/>
                  </a:moveTo>
                  <a:cubicBezTo>
                    <a:pt x="15483" y="17751"/>
                    <a:pt x="15492" y="17754"/>
                    <a:pt x="15499" y="17758"/>
                  </a:cubicBezTo>
                  <a:cubicBezTo>
                    <a:pt x="15463" y="17787"/>
                    <a:pt x="15426" y="17816"/>
                    <a:pt x="15390" y="17842"/>
                  </a:cubicBezTo>
                  <a:cubicBezTo>
                    <a:pt x="15410" y="17825"/>
                    <a:pt x="15429" y="17809"/>
                    <a:pt x="15445" y="17788"/>
                  </a:cubicBezTo>
                  <a:cubicBezTo>
                    <a:pt x="15455" y="17774"/>
                    <a:pt x="15466" y="17761"/>
                    <a:pt x="15474" y="17746"/>
                  </a:cubicBezTo>
                  <a:close/>
                  <a:moveTo>
                    <a:pt x="21954" y="17642"/>
                  </a:moveTo>
                  <a:lnTo>
                    <a:pt x="21954" y="17642"/>
                  </a:lnTo>
                  <a:cubicBezTo>
                    <a:pt x="21910" y="17710"/>
                    <a:pt x="21865" y="17780"/>
                    <a:pt x="21814" y="17847"/>
                  </a:cubicBezTo>
                  <a:cubicBezTo>
                    <a:pt x="21809" y="17832"/>
                    <a:pt x="21804" y="17816"/>
                    <a:pt x="21797" y="17799"/>
                  </a:cubicBezTo>
                  <a:cubicBezTo>
                    <a:pt x="21845" y="17743"/>
                    <a:pt x="21902" y="17688"/>
                    <a:pt x="21954" y="17642"/>
                  </a:cubicBezTo>
                  <a:close/>
                  <a:moveTo>
                    <a:pt x="21154" y="17819"/>
                  </a:moveTo>
                  <a:lnTo>
                    <a:pt x="21170" y="17863"/>
                  </a:lnTo>
                  <a:cubicBezTo>
                    <a:pt x="21158" y="17849"/>
                    <a:pt x="21146" y="17835"/>
                    <a:pt x="21136" y="17823"/>
                  </a:cubicBezTo>
                  <a:cubicBezTo>
                    <a:pt x="21141" y="17820"/>
                    <a:pt x="21148" y="17820"/>
                    <a:pt x="21154" y="17819"/>
                  </a:cubicBezTo>
                  <a:close/>
                  <a:moveTo>
                    <a:pt x="24422" y="17636"/>
                  </a:moveTo>
                  <a:cubicBezTo>
                    <a:pt x="24452" y="17690"/>
                    <a:pt x="24472" y="17751"/>
                    <a:pt x="24488" y="17812"/>
                  </a:cubicBezTo>
                  <a:cubicBezTo>
                    <a:pt x="24459" y="17826"/>
                    <a:pt x="24436" y="17844"/>
                    <a:pt x="24418" y="17870"/>
                  </a:cubicBezTo>
                  <a:cubicBezTo>
                    <a:pt x="24406" y="17857"/>
                    <a:pt x="24396" y="17844"/>
                    <a:pt x="24386" y="17829"/>
                  </a:cubicBezTo>
                  <a:cubicBezTo>
                    <a:pt x="24389" y="17819"/>
                    <a:pt x="24391" y="17809"/>
                    <a:pt x="24392" y="17796"/>
                  </a:cubicBezTo>
                  <a:cubicBezTo>
                    <a:pt x="24396" y="17741"/>
                    <a:pt x="24389" y="17681"/>
                    <a:pt x="24422" y="17636"/>
                  </a:cubicBezTo>
                  <a:close/>
                  <a:moveTo>
                    <a:pt x="32704" y="17661"/>
                  </a:moveTo>
                  <a:cubicBezTo>
                    <a:pt x="32720" y="17707"/>
                    <a:pt x="32735" y="17748"/>
                    <a:pt x="32749" y="17787"/>
                  </a:cubicBezTo>
                  <a:lnTo>
                    <a:pt x="32787" y="17884"/>
                  </a:lnTo>
                  <a:cubicBezTo>
                    <a:pt x="32758" y="17819"/>
                    <a:pt x="32729" y="17748"/>
                    <a:pt x="32704" y="17672"/>
                  </a:cubicBezTo>
                  <a:lnTo>
                    <a:pt x="32704" y="17661"/>
                  </a:lnTo>
                  <a:close/>
                  <a:moveTo>
                    <a:pt x="28937" y="17247"/>
                  </a:moveTo>
                  <a:lnTo>
                    <a:pt x="28937" y="17279"/>
                  </a:lnTo>
                  <a:cubicBezTo>
                    <a:pt x="28936" y="17286"/>
                    <a:pt x="28936" y="17293"/>
                    <a:pt x="28934" y="17298"/>
                  </a:cubicBezTo>
                  <a:lnTo>
                    <a:pt x="28936" y="17274"/>
                  </a:lnTo>
                  <a:lnTo>
                    <a:pt x="28936" y="17274"/>
                  </a:lnTo>
                  <a:cubicBezTo>
                    <a:pt x="28935" y="17284"/>
                    <a:pt x="28933" y="17294"/>
                    <a:pt x="28931" y="17303"/>
                  </a:cubicBezTo>
                  <a:cubicBezTo>
                    <a:pt x="28902" y="17456"/>
                    <a:pt x="28865" y="17600"/>
                    <a:pt x="28825" y="17738"/>
                  </a:cubicBezTo>
                  <a:cubicBezTo>
                    <a:pt x="28805" y="17787"/>
                    <a:pt x="28782" y="17833"/>
                    <a:pt x="28756" y="17879"/>
                  </a:cubicBezTo>
                  <a:lnTo>
                    <a:pt x="28727" y="17890"/>
                  </a:lnTo>
                  <a:cubicBezTo>
                    <a:pt x="28818" y="17682"/>
                    <a:pt x="28892" y="17468"/>
                    <a:pt x="28937" y="17247"/>
                  </a:cubicBezTo>
                  <a:close/>
                  <a:moveTo>
                    <a:pt x="24905" y="17845"/>
                  </a:moveTo>
                  <a:lnTo>
                    <a:pt x="24905" y="17845"/>
                  </a:lnTo>
                  <a:cubicBezTo>
                    <a:pt x="24937" y="17854"/>
                    <a:pt x="24971" y="17861"/>
                    <a:pt x="25006" y="17867"/>
                  </a:cubicBezTo>
                  <a:cubicBezTo>
                    <a:pt x="24993" y="17877"/>
                    <a:pt x="24982" y="17886"/>
                    <a:pt x="24970" y="17897"/>
                  </a:cubicBezTo>
                  <a:cubicBezTo>
                    <a:pt x="24948" y="17881"/>
                    <a:pt x="24926" y="17861"/>
                    <a:pt x="24905" y="17845"/>
                  </a:cubicBezTo>
                  <a:close/>
                  <a:moveTo>
                    <a:pt x="9727" y="17693"/>
                  </a:moveTo>
                  <a:cubicBezTo>
                    <a:pt x="9731" y="17693"/>
                    <a:pt x="9737" y="17694"/>
                    <a:pt x="9740" y="17694"/>
                  </a:cubicBezTo>
                  <a:lnTo>
                    <a:pt x="9740" y="17796"/>
                  </a:lnTo>
                  <a:cubicBezTo>
                    <a:pt x="9727" y="17832"/>
                    <a:pt x="9712" y="17868"/>
                    <a:pt x="9698" y="17903"/>
                  </a:cubicBezTo>
                  <a:lnTo>
                    <a:pt x="9682" y="17892"/>
                  </a:lnTo>
                  <a:cubicBezTo>
                    <a:pt x="9698" y="17825"/>
                    <a:pt x="9712" y="17758"/>
                    <a:pt x="9727" y="17693"/>
                  </a:cubicBezTo>
                  <a:close/>
                  <a:moveTo>
                    <a:pt x="21761" y="17845"/>
                  </a:moveTo>
                  <a:cubicBezTo>
                    <a:pt x="21772" y="17852"/>
                    <a:pt x="21787" y="17857"/>
                    <a:pt x="21800" y="17864"/>
                  </a:cubicBezTo>
                  <a:cubicBezTo>
                    <a:pt x="21790" y="17877"/>
                    <a:pt x="21780" y="17892"/>
                    <a:pt x="21769" y="17905"/>
                  </a:cubicBezTo>
                  <a:cubicBezTo>
                    <a:pt x="21756" y="17903"/>
                    <a:pt x="21742" y="17897"/>
                    <a:pt x="21729" y="17893"/>
                  </a:cubicBezTo>
                  <a:cubicBezTo>
                    <a:pt x="21739" y="17877"/>
                    <a:pt x="21749" y="17861"/>
                    <a:pt x="21761" y="17845"/>
                  </a:cubicBezTo>
                  <a:close/>
                  <a:moveTo>
                    <a:pt x="7827" y="17788"/>
                  </a:moveTo>
                  <a:cubicBezTo>
                    <a:pt x="7872" y="17806"/>
                    <a:pt x="7917" y="17823"/>
                    <a:pt x="7962" y="17839"/>
                  </a:cubicBezTo>
                  <a:cubicBezTo>
                    <a:pt x="7940" y="17861"/>
                    <a:pt x="7920" y="17883"/>
                    <a:pt x="7901" y="17906"/>
                  </a:cubicBezTo>
                  <a:cubicBezTo>
                    <a:pt x="7868" y="17877"/>
                    <a:pt x="7842" y="17839"/>
                    <a:pt x="7827" y="17788"/>
                  </a:cubicBezTo>
                  <a:close/>
                  <a:moveTo>
                    <a:pt x="11905" y="17835"/>
                  </a:moveTo>
                  <a:cubicBezTo>
                    <a:pt x="11918" y="17845"/>
                    <a:pt x="11931" y="17854"/>
                    <a:pt x="11944" y="17861"/>
                  </a:cubicBezTo>
                  <a:cubicBezTo>
                    <a:pt x="11924" y="17877"/>
                    <a:pt x="11902" y="17892"/>
                    <a:pt x="11880" y="17908"/>
                  </a:cubicBezTo>
                  <a:cubicBezTo>
                    <a:pt x="11867" y="17893"/>
                    <a:pt x="11857" y="17877"/>
                    <a:pt x="11845" y="17863"/>
                  </a:cubicBezTo>
                  <a:lnTo>
                    <a:pt x="11905" y="17835"/>
                  </a:lnTo>
                  <a:close/>
                  <a:moveTo>
                    <a:pt x="29103" y="17287"/>
                  </a:moveTo>
                  <a:cubicBezTo>
                    <a:pt x="29145" y="17392"/>
                    <a:pt x="29193" y="17494"/>
                    <a:pt x="29251" y="17584"/>
                  </a:cubicBezTo>
                  <a:cubicBezTo>
                    <a:pt x="29306" y="17671"/>
                    <a:pt x="29358" y="17722"/>
                    <a:pt x="29387" y="17823"/>
                  </a:cubicBezTo>
                  <a:cubicBezTo>
                    <a:pt x="29396" y="17852"/>
                    <a:pt x="29402" y="17883"/>
                    <a:pt x="29409" y="17912"/>
                  </a:cubicBezTo>
                  <a:cubicBezTo>
                    <a:pt x="29308" y="17761"/>
                    <a:pt x="29220" y="17601"/>
                    <a:pt x="29155" y="17431"/>
                  </a:cubicBezTo>
                  <a:cubicBezTo>
                    <a:pt x="29138" y="17383"/>
                    <a:pt x="29120" y="17337"/>
                    <a:pt x="29103" y="17287"/>
                  </a:cubicBezTo>
                  <a:close/>
                  <a:moveTo>
                    <a:pt x="28626" y="17926"/>
                  </a:moveTo>
                  <a:cubicBezTo>
                    <a:pt x="28625" y="17928"/>
                    <a:pt x="28625" y="17930"/>
                    <a:pt x="28624" y="17932"/>
                  </a:cubicBezTo>
                  <a:lnTo>
                    <a:pt x="28618" y="17934"/>
                  </a:lnTo>
                  <a:cubicBezTo>
                    <a:pt x="28621" y="17930"/>
                    <a:pt x="28624" y="17928"/>
                    <a:pt x="28626" y="17926"/>
                  </a:cubicBezTo>
                  <a:close/>
                  <a:moveTo>
                    <a:pt x="8703" y="17908"/>
                  </a:moveTo>
                  <a:cubicBezTo>
                    <a:pt x="8714" y="17913"/>
                    <a:pt x="8725" y="17919"/>
                    <a:pt x="8735" y="17922"/>
                  </a:cubicBezTo>
                  <a:cubicBezTo>
                    <a:pt x="8722" y="17934"/>
                    <a:pt x="8709" y="17942"/>
                    <a:pt x="8698" y="17951"/>
                  </a:cubicBezTo>
                  <a:cubicBezTo>
                    <a:pt x="8687" y="17948"/>
                    <a:pt x="8674" y="17947"/>
                    <a:pt x="8664" y="17942"/>
                  </a:cubicBezTo>
                  <a:cubicBezTo>
                    <a:pt x="8677" y="17932"/>
                    <a:pt x="8688" y="17921"/>
                    <a:pt x="8703" y="17908"/>
                  </a:cubicBezTo>
                  <a:close/>
                  <a:moveTo>
                    <a:pt x="11051" y="17966"/>
                  </a:moveTo>
                  <a:lnTo>
                    <a:pt x="11051" y="17966"/>
                  </a:lnTo>
                  <a:cubicBezTo>
                    <a:pt x="11054" y="17970"/>
                    <a:pt x="11058" y="17974"/>
                    <a:pt x="11061" y="17977"/>
                  </a:cubicBezTo>
                  <a:cubicBezTo>
                    <a:pt x="11061" y="17977"/>
                    <a:pt x="11060" y="17977"/>
                    <a:pt x="11058" y="17976"/>
                  </a:cubicBezTo>
                  <a:cubicBezTo>
                    <a:pt x="11056" y="17973"/>
                    <a:pt x="11053" y="17969"/>
                    <a:pt x="11051" y="17966"/>
                  </a:cubicBezTo>
                  <a:close/>
                  <a:moveTo>
                    <a:pt x="15078" y="17828"/>
                  </a:moveTo>
                  <a:cubicBezTo>
                    <a:pt x="15104" y="17845"/>
                    <a:pt x="15129" y="17861"/>
                    <a:pt x="15156" y="17877"/>
                  </a:cubicBezTo>
                  <a:cubicBezTo>
                    <a:pt x="15126" y="17910"/>
                    <a:pt x="15095" y="17942"/>
                    <a:pt x="15063" y="17973"/>
                  </a:cubicBezTo>
                  <a:cubicBezTo>
                    <a:pt x="15060" y="17977"/>
                    <a:pt x="15060" y="17980"/>
                    <a:pt x="15058" y="17985"/>
                  </a:cubicBezTo>
                  <a:cubicBezTo>
                    <a:pt x="14994" y="17964"/>
                    <a:pt x="14930" y="17941"/>
                    <a:pt x="14864" y="17918"/>
                  </a:cubicBezTo>
                  <a:cubicBezTo>
                    <a:pt x="14925" y="17893"/>
                    <a:pt x="14983" y="17867"/>
                    <a:pt x="15043" y="17838"/>
                  </a:cubicBezTo>
                  <a:cubicBezTo>
                    <a:pt x="15055" y="17833"/>
                    <a:pt x="15068" y="17832"/>
                    <a:pt x="15078" y="17828"/>
                  </a:cubicBezTo>
                  <a:close/>
                  <a:moveTo>
                    <a:pt x="24807" y="17934"/>
                  </a:moveTo>
                  <a:lnTo>
                    <a:pt x="24807" y="17934"/>
                  </a:lnTo>
                  <a:cubicBezTo>
                    <a:pt x="24828" y="17951"/>
                    <a:pt x="24849" y="17964"/>
                    <a:pt x="24870" y="17980"/>
                  </a:cubicBezTo>
                  <a:cubicBezTo>
                    <a:pt x="24862" y="17986"/>
                    <a:pt x="24855" y="17992"/>
                    <a:pt x="24849" y="17999"/>
                  </a:cubicBezTo>
                  <a:cubicBezTo>
                    <a:pt x="24835" y="17977"/>
                    <a:pt x="24822" y="17955"/>
                    <a:pt x="24807" y="17934"/>
                  </a:cubicBezTo>
                  <a:close/>
                  <a:moveTo>
                    <a:pt x="15156" y="18006"/>
                  </a:moveTo>
                  <a:cubicBezTo>
                    <a:pt x="15150" y="18009"/>
                    <a:pt x="15143" y="18014"/>
                    <a:pt x="15139" y="18016"/>
                  </a:cubicBezTo>
                  <a:cubicBezTo>
                    <a:pt x="15136" y="18016"/>
                    <a:pt x="15134" y="18015"/>
                    <a:pt x="15133" y="18015"/>
                  </a:cubicBezTo>
                  <a:cubicBezTo>
                    <a:pt x="15140" y="18012"/>
                    <a:pt x="15149" y="18009"/>
                    <a:pt x="15156" y="18006"/>
                  </a:cubicBezTo>
                  <a:close/>
                  <a:moveTo>
                    <a:pt x="24507" y="17883"/>
                  </a:moveTo>
                  <a:cubicBezTo>
                    <a:pt x="24520" y="17929"/>
                    <a:pt x="24530" y="17976"/>
                    <a:pt x="24543" y="18022"/>
                  </a:cubicBezTo>
                  <a:cubicBezTo>
                    <a:pt x="24507" y="17980"/>
                    <a:pt x="24472" y="17940"/>
                    <a:pt x="24437" y="17896"/>
                  </a:cubicBezTo>
                  <a:cubicBezTo>
                    <a:pt x="24459" y="17892"/>
                    <a:pt x="24483" y="17886"/>
                    <a:pt x="24507" y="17883"/>
                  </a:cubicBezTo>
                  <a:close/>
                  <a:moveTo>
                    <a:pt x="8604" y="17995"/>
                  </a:moveTo>
                  <a:cubicBezTo>
                    <a:pt x="8616" y="17998"/>
                    <a:pt x="8630" y="17998"/>
                    <a:pt x="8643" y="17998"/>
                  </a:cubicBezTo>
                  <a:cubicBezTo>
                    <a:pt x="8630" y="18008"/>
                    <a:pt x="8616" y="18019"/>
                    <a:pt x="8604" y="18030"/>
                  </a:cubicBezTo>
                  <a:cubicBezTo>
                    <a:pt x="8600" y="18021"/>
                    <a:pt x="8594" y="18014"/>
                    <a:pt x="8591" y="18006"/>
                  </a:cubicBezTo>
                  <a:cubicBezTo>
                    <a:pt x="8594" y="18002"/>
                    <a:pt x="8600" y="17999"/>
                    <a:pt x="8604" y="17995"/>
                  </a:cubicBezTo>
                  <a:close/>
                  <a:moveTo>
                    <a:pt x="8134" y="17897"/>
                  </a:moveTo>
                  <a:cubicBezTo>
                    <a:pt x="8171" y="17910"/>
                    <a:pt x="8209" y="17921"/>
                    <a:pt x="8248" y="17932"/>
                  </a:cubicBezTo>
                  <a:lnTo>
                    <a:pt x="8250" y="17934"/>
                  </a:lnTo>
                  <a:cubicBezTo>
                    <a:pt x="8209" y="17966"/>
                    <a:pt x="8170" y="18002"/>
                    <a:pt x="8128" y="18034"/>
                  </a:cubicBezTo>
                  <a:cubicBezTo>
                    <a:pt x="8084" y="18009"/>
                    <a:pt x="8038" y="17992"/>
                    <a:pt x="7994" y="17969"/>
                  </a:cubicBezTo>
                  <a:cubicBezTo>
                    <a:pt x="8041" y="17947"/>
                    <a:pt x="8089" y="17922"/>
                    <a:pt x="8134" y="17897"/>
                  </a:cubicBezTo>
                  <a:close/>
                  <a:moveTo>
                    <a:pt x="25443" y="17681"/>
                  </a:moveTo>
                  <a:cubicBezTo>
                    <a:pt x="25363" y="17810"/>
                    <a:pt x="25271" y="17935"/>
                    <a:pt x="25169" y="18051"/>
                  </a:cubicBezTo>
                  <a:cubicBezTo>
                    <a:pt x="25178" y="18034"/>
                    <a:pt x="25188" y="18009"/>
                    <a:pt x="25192" y="17992"/>
                  </a:cubicBezTo>
                  <a:cubicBezTo>
                    <a:pt x="25228" y="17877"/>
                    <a:pt x="25347" y="17770"/>
                    <a:pt x="25443" y="17681"/>
                  </a:cubicBezTo>
                  <a:close/>
                  <a:moveTo>
                    <a:pt x="22661" y="17672"/>
                  </a:moveTo>
                  <a:lnTo>
                    <a:pt x="22661" y="17672"/>
                  </a:lnTo>
                  <a:cubicBezTo>
                    <a:pt x="22691" y="17701"/>
                    <a:pt x="22712" y="17743"/>
                    <a:pt x="22726" y="17784"/>
                  </a:cubicBezTo>
                  <a:cubicBezTo>
                    <a:pt x="22715" y="17793"/>
                    <a:pt x="22706" y="17803"/>
                    <a:pt x="22697" y="17810"/>
                  </a:cubicBezTo>
                  <a:cubicBezTo>
                    <a:pt x="22707" y="17806"/>
                    <a:pt x="22721" y="17803"/>
                    <a:pt x="22731" y="17799"/>
                  </a:cubicBezTo>
                  <a:cubicBezTo>
                    <a:pt x="22741" y="17825"/>
                    <a:pt x="22748" y="17852"/>
                    <a:pt x="22757" y="17877"/>
                  </a:cubicBezTo>
                  <a:cubicBezTo>
                    <a:pt x="22773" y="17928"/>
                    <a:pt x="22795" y="17979"/>
                    <a:pt x="22818" y="18025"/>
                  </a:cubicBezTo>
                  <a:lnTo>
                    <a:pt x="22786" y="18064"/>
                  </a:lnTo>
                  <a:cubicBezTo>
                    <a:pt x="22748" y="17990"/>
                    <a:pt x="22712" y="17912"/>
                    <a:pt x="22673" y="17839"/>
                  </a:cubicBezTo>
                  <a:cubicBezTo>
                    <a:pt x="22668" y="17826"/>
                    <a:pt x="22662" y="17813"/>
                    <a:pt x="22655" y="17803"/>
                  </a:cubicBezTo>
                  <a:lnTo>
                    <a:pt x="22655" y="17803"/>
                  </a:lnTo>
                  <a:cubicBezTo>
                    <a:pt x="22662" y="17812"/>
                    <a:pt x="22668" y="17823"/>
                    <a:pt x="22676" y="17832"/>
                  </a:cubicBezTo>
                  <a:cubicBezTo>
                    <a:pt x="22686" y="17780"/>
                    <a:pt x="22683" y="17722"/>
                    <a:pt x="22661" y="17672"/>
                  </a:cubicBezTo>
                  <a:close/>
                  <a:moveTo>
                    <a:pt x="15707" y="17919"/>
                  </a:moveTo>
                  <a:lnTo>
                    <a:pt x="15707" y="17919"/>
                  </a:lnTo>
                  <a:cubicBezTo>
                    <a:pt x="15680" y="17971"/>
                    <a:pt x="15656" y="18022"/>
                    <a:pt x="15630" y="18073"/>
                  </a:cubicBezTo>
                  <a:cubicBezTo>
                    <a:pt x="15615" y="18063"/>
                    <a:pt x="15604" y="18053"/>
                    <a:pt x="15589" y="18043"/>
                  </a:cubicBezTo>
                  <a:cubicBezTo>
                    <a:pt x="15628" y="18002"/>
                    <a:pt x="15669" y="17961"/>
                    <a:pt x="15707" y="17919"/>
                  </a:cubicBezTo>
                  <a:close/>
                  <a:moveTo>
                    <a:pt x="24732" y="17969"/>
                  </a:moveTo>
                  <a:lnTo>
                    <a:pt x="24732" y="17969"/>
                  </a:lnTo>
                  <a:cubicBezTo>
                    <a:pt x="24745" y="17999"/>
                    <a:pt x="24761" y="18030"/>
                    <a:pt x="24775" y="18060"/>
                  </a:cubicBezTo>
                  <a:cubicBezTo>
                    <a:pt x="24772" y="18061"/>
                    <a:pt x="24771" y="18064"/>
                    <a:pt x="24768" y="18066"/>
                  </a:cubicBezTo>
                  <a:cubicBezTo>
                    <a:pt x="24756" y="18075"/>
                    <a:pt x="24746" y="18086"/>
                    <a:pt x="24733" y="18095"/>
                  </a:cubicBezTo>
                  <a:cubicBezTo>
                    <a:pt x="24738" y="18053"/>
                    <a:pt x="24738" y="18009"/>
                    <a:pt x="24732" y="17969"/>
                  </a:cubicBezTo>
                  <a:close/>
                  <a:moveTo>
                    <a:pt x="11468" y="17791"/>
                  </a:moveTo>
                  <a:cubicBezTo>
                    <a:pt x="11504" y="17816"/>
                    <a:pt x="11540" y="17839"/>
                    <a:pt x="11577" y="17861"/>
                  </a:cubicBezTo>
                  <a:cubicBezTo>
                    <a:pt x="11549" y="17905"/>
                    <a:pt x="11526" y="17950"/>
                    <a:pt x="11511" y="17999"/>
                  </a:cubicBezTo>
                  <a:cubicBezTo>
                    <a:pt x="11574" y="17977"/>
                    <a:pt x="11635" y="17954"/>
                    <a:pt x="11694" y="17928"/>
                  </a:cubicBezTo>
                  <a:cubicBezTo>
                    <a:pt x="11722" y="17942"/>
                    <a:pt x="11751" y="17958"/>
                    <a:pt x="11780" y="17973"/>
                  </a:cubicBezTo>
                  <a:cubicBezTo>
                    <a:pt x="11781" y="17973"/>
                    <a:pt x="11784" y="17976"/>
                    <a:pt x="11784" y="17976"/>
                  </a:cubicBezTo>
                  <a:cubicBezTo>
                    <a:pt x="11720" y="18016"/>
                    <a:pt x="11657" y="18059"/>
                    <a:pt x="11591" y="18096"/>
                  </a:cubicBezTo>
                  <a:cubicBezTo>
                    <a:pt x="11494" y="18016"/>
                    <a:pt x="11398" y="17935"/>
                    <a:pt x="11307" y="17849"/>
                  </a:cubicBezTo>
                  <a:cubicBezTo>
                    <a:pt x="11360" y="17833"/>
                    <a:pt x="11414" y="17813"/>
                    <a:pt x="11468" y="17791"/>
                  </a:cubicBezTo>
                  <a:close/>
                  <a:moveTo>
                    <a:pt x="20255" y="17784"/>
                  </a:moveTo>
                  <a:cubicBezTo>
                    <a:pt x="20248" y="17818"/>
                    <a:pt x="20243" y="17849"/>
                    <a:pt x="20234" y="17881"/>
                  </a:cubicBezTo>
                  <a:cubicBezTo>
                    <a:pt x="20201" y="17954"/>
                    <a:pt x="20166" y="18027"/>
                    <a:pt x="20131" y="18101"/>
                  </a:cubicBezTo>
                  <a:cubicBezTo>
                    <a:pt x="20152" y="18041"/>
                    <a:pt x="20171" y="17980"/>
                    <a:pt x="20188" y="17921"/>
                  </a:cubicBezTo>
                  <a:cubicBezTo>
                    <a:pt x="20211" y="17877"/>
                    <a:pt x="20236" y="17832"/>
                    <a:pt x="20255" y="17784"/>
                  </a:cubicBezTo>
                  <a:close/>
                  <a:moveTo>
                    <a:pt x="23664" y="18019"/>
                  </a:moveTo>
                  <a:cubicBezTo>
                    <a:pt x="23670" y="18022"/>
                    <a:pt x="23672" y="18028"/>
                    <a:pt x="23678" y="18034"/>
                  </a:cubicBezTo>
                  <a:cubicBezTo>
                    <a:pt x="23667" y="18060"/>
                    <a:pt x="23657" y="18088"/>
                    <a:pt x="23646" y="18115"/>
                  </a:cubicBezTo>
                  <a:cubicBezTo>
                    <a:pt x="23646" y="18082"/>
                    <a:pt x="23653" y="18050"/>
                    <a:pt x="23664" y="18019"/>
                  </a:cubicBezTo>
                  <a:close/>
                  <a:moveTo>
                    <a:pt x="19670" y="16367"/>
                  </a:moveTo>
                  <a:cubicBezTo>
                    <a:pt x="19665" y="16406"/>
                    <a:pt x="19672" y="16461"/>
                    <a:pt x="19713" y="16467"/>
                  </a:cubicBezTo>
                  <a:cubicBezTo>
                    <a:pt x="19715" y="16467"/>
                    <a:pt x="19716" y="16467"/>
                    <a:pt x="19718" y="16467"/>
                  </a:cubicBezTo>
                  <a:cubicBezTo>
                    <a:pt x="19725" y="16467"/>
                    <a:pt x="19732" y="16465"/>
                    <a:pt x="19738" y="16461"/>
                  </a:cubicBezTo>
                  <a:lnTo>
                    <a:pt x="19738" y="16461"/>
                  </a:lnTo>
                  <a:cubicBezTo>
                    <a:pt x="19561" y="16659"/>
                    <a:pt x="19352" y="16834"/>
                    <a:pt x="19119" y="16980"/>
                  </a:cubicBezTo>
                  <a:cubicBezTo>
                    <a:pt x="19264" y="16965"/>
                    <a:pt x="19402" y="16913"/>
                    <a:pt x="19514" y="16832"/>
                  </a:cubicBezTo>
                  <a:lnTo>
                    <a:pt x="19514" y="16832"/>
                  </a:lnTo>
                  <a:cubicBezTo>
                    <a:pt x="19222" y="17052"/>
                    <a:pt x="18941" y="17286"/>
                    <a:pt x="18670" y="17527"/>
                  </a:cubicBezTo>
                  <a:cubicBezTo>
                    <a:pt x="18698" y="17542"/>
                    <a:pt x="18727" y="17548"/>
                    <a:pt x="18758" y="17548"/>
                  </a:cubicBezTo>
                  <a:cubicBezTo>
                    <a:pt x="18831" y="17548"/>
                    <a:pt x="18910" y="17512"/>
                    <a:pt x="18975" y="17476"/>
                  </a:cubicBezTo>
                  <a:cubicBezTo>
                    <a:pt x="19208" y="17344"/>
                    <a:pt x="19433" y="17199"/>
                    <a:pt x="19645" y="17041"/>
                  </a:cubicBezTo>
                  <a:lnTo>
                    <a:pt x="19645" y="17041"/>
                  </a:lnTo>
                  <a:cubicBezTo>
                    <a:pt x="19529" y="17187"/>
                    <a:pt x="19433" y="17346"/>
                    <a:pt x="19354" y="17511"/>
                  </a:cubicBezTo>
                  <a:cubicBezTo>
                    <a:pt x="19649" y="17330"/>
                    <a:pt x="19857" y="17041"/>
                    <a:pt x="19927" y="16727"/>
                  </a:cubicBezTo>
                  <a:cubicBezTo>
                    <a:pt x="19950" y="16816"/>
                    <a:pt x="19961" y="16906"/>
                    <a:pt x="19963" y="16999"/>
                  </a:cubicBezTo>
                  <a:cubicBezTo>
                    <a:pt x="19871" y="17112"/>
                    <a:pt x="19774" y="17218"/>
                    <a:pt x="19667" y="17315"/>
                  </a:cubicBezTo>
                  <a:cubicBezTo>
                    <a:pt x="19712" y="17319"/>
                    <a:pt x="19755" y="17337"/>
                    <a:pt x="19794" y="17362"/>
                  </a:cubicBezTo>
                  <a:cubicBezTo>
                    <a:pt x="19469" y="17659"/>
                    <a:pt x="18970" y="17671"/>
                    <a:pt x="18598" y="17908"/>
                  </a:cubicBezTo>
                  <a:cubicBezTo>
                    <a:pt x="18788" y="17879"/>
                    <a:pt x="18981" y="17849"/>
                    <a:pt x="19171" y="17820"/>
                  </a:cubicBezTo>
                  <a:lnTo>
                    <a:pt x="19171" y="17820"/>
                  </a:lnTo>
                  <a:cubicBezTo>
                    <a:pt x="18999" y="17925"/>
                    <a:pt x="18829" y="18030"/>
                    <a:pt x="18656" y="18133"/>
                  </a:cubicBezTo>
                  <a:cubicBezTo>
                    <a:pt x="18283" y="17963"/>
                    <a:pt x="17928" y="17758"/>
                    <a:pt x="17602" y="17526"/>
                  </a:cubicBezTo>
                  <a:cubicBezTo>
                    <a:pt x="17552" y="17437"/>
                    <a:pt x="17501" y="17351"/>
                    <a:pt x="17452" y="17263"/>
                  </a:cubicBezTo>
                  <a:lnTo>
                    <a:pt x="17452" y="17263"/>
                  </a:lnTo>
                  <a:cubicBezTo>
                    <a:pt x="17743" y="17614"/>
                    <a:pt x="18154" y="17892"/>
                    <a:pt x="18620" y="18053"/>
                  </a:cubicBezTo>
                  <a:cubicBezTo>
                    <a:pt x="18167" y="17607"/>
                    <a:pt x="17712" y="17152"/>
                    <a:pt x="17327" y="16663"/>
                  </a:cubicBezTo>
                  <a:lnTo>
                    <a:pt x="17327" y="16663"/>
                  </a:lnTo>
                  <a:cubicBezTo>
                    <a:pt x="17734" y="17059"/>
                    <a:pt x="18275" y="17401"/>
                    <a:pt x="18813" y="17623"/>
                  </a:cubicBezTo>
                  <a:cubicBezTo>
                    <a:pt x="18547" y="17457"/>
                    <a:pt x="18293" y="17280"/>
                    <a:pt x="18053" y="17091"/>
                  </a:cubicBezTo>
                  <a:lnTo>
                    <a:pt x="18053" y="17091"/>
                  </a:lnTo>
                  <a:cubicBezTo>
                    <a:pt x="18150" y="17133"/>
                    <a:pt x="18258" y="17155"/>
                    <a:pt x="18367" y="17155"/>
                  </a:cubicBezTo>
                  <a:cubicBezTo>
                    <a:pt x="18409" y="17155"/>
                    <a:pt x="18451" y="17152"/>
                    <a:pt x="18493" y="17145"/>
                  </a:cubicBezTo>
                  <a:cubicBezTo>
                    <a:pt x="18374" y="17071"/>
                    <a:pt x="18251" y="16999"/>
                    <a:pt x="18126" y="16926"/>
                  </a:cubicBezTo>
                  <a:cubicBezTo>
                    <a:pt x="18148" y="16901"/>
                    <a:pt x="18138" y="16852"/>
                    <a:pt x="18119" y="16818"/>
                  </a:cubicBezTo>
                  <a:cubicBezTo>
                    <a:pt x="18043" y="16688"/>
                    <a:pt x="17966" y="16557"/>
                    <a:pt x="17891" y="16425"/>
                  </a:cubicBezTo>
                  <a:lnTo>
                    <a:pt x="17891" y="16425"/>
                  </a:lnTo>
                  <a:cubicBezTo>
                    <a:pt x="18239" y="16619"/>
                    <a:pt x="18611" y="16781"/>
                    <a:pt x="19002" y="16906"/>
                  </a:cubicBezTo>
                  <a:cubicBezTo>
                    <a:pt x="18977" y="16877"/>
                    <a:pt x="18951" y="16852"/>
                    <a:pt x="18922" y="16826"/>
                  </a:cubicBezTo>
                  <a:cubicBezTo>
                    <a:pt x="19003" y="16818"/>
                    <a:pt x="19083" y="16782"/>
                    <a:pt x="19151" y="16739"/>
                  </a:cubicBezTo>
                  <a:cubicBezTo>
                    <a:pt x="19243" y="16680"/>
                    <a:pt x="19322" y="16606"/>
                    <a:pt x="19413" y="16547"/>
                  </a:cubicBezTo>
                  <a:lnTo>
                    <a:pt x="19413" y="16547"/>
                  </a:lnTo>
                  <a:cubicBezTo>
                    <a:pt x="19369" y="16621"/>
                    <a:pt x="19336" y="16701"/>
                    <a:pt x="19307" y="16785"/>
                  </a:cubicBezTo>
                  <a:cubicBezTo>
                    <a:pt x="19398" y="16763"/>
                    <a:pt x="19459" y="16678"/>
                    <a:pt x="19504" y="16593"/>
                  </a:cubicBezTo>
                  <a:cubicBezTo>
                    <a:pt x="19549" y="16511"/>
                    <a:pt x="19591" y="16419"/>
                    <a:pt x="19670" y="16367"/>
                  </a:cubicBezTo>
                  <a:close/>
                  <a:moveTo>
                    <a:pt x="5467" y="17987"/>
                  </a:moveTo>
                  <a:cubicBezTo>
                    <a:pt x="5476" y="17995"/>
                    <a:pt x="5485" y="18005"/>
                    <a:pt x="5496" y="18012"/>
                  </a:cubicBezTo>
                  <a:cubicBezTo>
                    <a:pt x="5489" y="18046"/>
                    <a:pt x="5483" y="18079"/>
                    <a:pt x="5482" y="18115"/>
                  </a:cubicBezTo>
                  <a:cubicBezTo>
                    <a:pt x="5486" y="18114"/>
                    <a:pt x="5491" y="18109"/>
                    <a:pt x="5496" y="18108"/>
                  </a:cubicBezTo>
                  <a:lnTo>
                    <a:pt x="5496" y="18108"/>
                  </a:lnTo>
                  <a:cubicBezTo>
                    <a:pt x="5482" y="18125"/>
                    <a:pt x="5467" y="18146"/>
                    <a:pt x="5453" y="18163"/>
                  </a:cubicBezTo>
                  <a:lnTo>
                    <a:pt x="5435" y="18159"/>
                  </a:lnTo>
                  <a:cubicBezTo>
                    <a:pt x="5405" y="18146"/>
                    <a:pt x="5373" y="18131"/>
                    <a:pt x="5341" y="18117"/>
                  </a:cubicBezTo>
                  <a:cubicBezTo>
                    <a:pt x="5382" y="18073"/>
                    <a:pt x="5424" y="18031"/>
                    <a:pt x="5467" y="17987"/>
                  </a:cubicBezTo>
                  <a:close/>
                  <a:moveTo>
                    <a:pt x="3424" y="17714"/>
                  </a:moveTo>
                  <a:lnTo>
                    <a:pt x="3424" y="18131"/>
                  </a:lnTo>
                  <a:cubicBezTo>
                    <a:pt x="3416" y="18147"/>
                    <a:pt x="3407" y="18162"/>
                    <a:pt x="3398" y="18179"/>
                  </a:cubicBezTo>
                  <a:cubicBezTo>
                    <a:pt x="3408" y="18025"/>
                    <a:pt x="3410" y="17871"/>
                    <a:pt x="3417" y="17717"/>
                  </a:cubicBezTo>
                  <a:cubicBezTo>
                    <a:pt x="3420" y="17716"/>
                    <a:pt x="3423" y="17714"/>
                    <a:pt x="3424" y="17714"/>
                  </a:cubicBezTo>
                  <a:close/>
                  <a:moveTo>
                    <a:pt x="15563" y="18067"/>
                  </a:moveTo>
                  <a:cubicBezTo>
                    <a:pt x="15583" y="18073"/>
                    <a:pt x="15605" y="18077"/>
                    <a:pt x="15627" y="18080"/>
                  </a:cubicBezTo>
                  <a:cubicBezTo>
                    <a:pt x="15614" y="18104"/>
                    <a:pt x="15604" y="18130"/>
                    <a:pt x="15590" y="18153"/>
                  </a:cubicBezTo>
                  <a:cubicBezTo>
                    <a:pt x="15567" y="18162"/>
                    <a:pt x="15545" y="18170"/>
                    <a:pt x="15521" y="18179"/>
                  </a:cubicBezTo>
                  <a:lnTo>
                    <a:pt x="15473" y="18157"/>
                  </a:lnTo>
                  <a:cubicBezTo>
                    <a:pt x="15503" y="18128"/>
                    <a:pt x="15534" y="18099"/>
                    <a:pt x="15563" y="18067"/>
                  </a:cubicBezTo>
                  <a:close/>
                  <a:moveTo>
                    <a:pt x="8398" y="18157"/>
                  </a:moveTo>
                  <a:cubicBezTo>
                    <a:pt x="8401" y="18160"/>
                    <a:pt x="8402" y="18165"/>
                    <a:pt x="8405" y="18167"/>
                  </a:cubicBezTo>
                  <a:cubicBezTo>
                    <a:pt x="8396" y="18173"/>
                    <a:pt x="8388" y="18181"/>
                    <a:pt x="8379" y="18186"/>
                  </a:cubicBezTo>
                  <a:cubicBezTo>
                    <a:pt x="8375" y="18183"/>
                    <a:pt x="8372" y="18181"/>
                    <a:pt x="8367" y="18179"/>
                  </a:cubicBezTo>
                  <a:cubicBezTo>
                    <a:pt x="8379" y="18170"/>
                    <a:pt x="8388" y="18163"/>
                    <a:pt x="8398" y="18157"/>
                  </a:cubicBezTo>
                  <a:close/>
                  <a:moveTo>
                    <a:pt x="21495" y="18041"/>
                  </a:moveTo>
                  <a:cubicBezTo>
                    <a:pt x="21524" y="18067"/>
                    <a:pt x="21552" y="18093"/>
                    <a:pt x="21581" y="18118"/>
                  </a:cubicBezTo>
                  <a:cubicBezTo>
                    <a:pt x="21557" y="18144"/>
                    <a:pt x="21531" y="18169"/>
                    <a:pt x="21507" y="18194"/>
                  </a:cubicBezTo>
                  <a:cubicBezTo>
                    <a:pt x="21496" y="18186"/>
                    <a:pt x="21488" y="18179"/>
                    <a:pt x="21480" y="18172"/>
                  </a:cubicBezTo>
                  <a:cubicBezTo>
                    <a:pt x="21475" y="18146"/>
                    <a:pt x="21467" y="18122"/>
                    <a:pt x="21460" y="18099"/>
                  </a:cubicBezTo>
                  <a:cubicBezTo>
                    <a:pt x="21472" y="18079"/>
                    <a:pt x="21485" y="18059"/>
                    <a:pt x="21495" y="18041"/>
                  </a:cubicBezTo>
                  <a:close/>
                  <a:moveTo>
                    <a:pt x="22047" y="18109"/>
                  </a:moveTo>
                  <a:cubicBezTo>
                    <a:pt x="22060" y="18130"/>
                    <a:pt x="22074" y="18152"/>
                    <a:pt x="22086" y="18172"/>
                  </a:cubicBezTo>
                  <a:cubicBezTo>
                    <a:pt x="22087" y="18188"/>
                    <a:pt x="22087" y="18204"/>
                    <a:pt x="22084" y="18220"/>
                  </a:cubicBezTo>
                  <a:cubicBezTo>
                    <a:pt x="22070" y="18213"/>
                    <a:pt x="22055" y="18204"/>
                    <a:pt x="22039" y="18195"/>
                  </a:cubicBezTo>
                  <a:cubicBezTo>
                    <a:pt x="22044" y="18166"/>
                    <a:pt x="22047" y="18138"/>
                    <a:pt x="22047" y="18109"/>
                  </a:cubicBezTo>
                  <a:close/>
                  <a:moveTo>
                    <a:pt x="18203" y="18050"/>
                  </a:moveTo>
                  <a:lnTo>
                    <a:pt x="18203" y="18050"/>
                  </a:lnTo>
                  <a:cubicBezTo>
                    <a:pt x="18326" y="18105"/>
                    <a:pt x="18462" y="18162"/>
                    <a:pt x="18597" y="18162"/>
                  </a:cubicBezTo>
                  <a:cubicBezTo>
                    <a:pt x="18600" y="18162"/>
                    <a:pt x="18603" y="18162"/>
                    <a:pt x="18607" y="18162"/>
                  </a:cubicBezTo>
                  <a:lnTo>
                    <a:pt x="18607" y="18162"/>
                  </a:lnTo>
                  <a:cubicBezTo>
                    <a:pt x="18580" y="18179"/>
                    <a:pt x="18554" y="18195"/>
                    <a:pt x="18527" y="18211"/>
                  </a:cubicBezTo>
                  <a:cubicBezTo>
                    <a:pt x="18518" y="18217"/>
                    <a:pt x="18509" y="18221"/>
                    <a:pt x="18498" y="18228"/>
                  </a:cubicBezTo>
                  <a:cubicBezTo>
                    <a:pt x="18396" y="18173"/>
                    <a:pt x="18297" y="18115"/>
                    <a:pt x="18203" y="18050"/>
                  </a:cubicBezTo>
                  <a:close/>
                  <a:moveTo>
                    <a:pt x="8444" y="18220"/>
                  </a:moveTo>
                  <a:cubicBezTo>
                    <a:pt x="8446" y="18226"/>
                    <a:pt x="8449" y="18230"/>
                    <a:pt x="8452" y="18233"/>
                  </a:cubicBezTo>
                  <a:lnTo>
                    <a:pt x="8434" y="18223"/>
                  </a:lnTo>
                  <a:cubicBezTo>
                    <a:pt x="8439" y="18223"/>
                    <a:pt x="8440" y="18223"/>
                    <a:pt x="8444" y="18220"/>
                  </a:cubicBezTo>
                  <a:close/>
                  <a:moveTo>
                    <a:pt x="15274" y="18197"/>
                  </a:moveTo>
                  <a:cubicBezTo>
                    <a:pt x="15280" y="18198"/>
                    <a:pt x="15285" y="18202"/>
                    <a:pt x="15293" y="18204"/>
                  </a:cubicBezTo>
                  <a:cubicBezTo>
                    <a:pt x="15288" y="18213"/>
                    <a:pt x="15287" y="18224"/>
                    <a:pt x="15285" y="18234"/>
                  </a:cubicBezTo>
                  <a:cubicBezTo>
                    <a:pt x="15278" y="18224"/>
                    <a:pt x="15271" y="18213"/>
                    <a:pt x="15265" y="18202"/>
                  </a:cubicBezTo>
                  <a:cubicBezTo>
                    <a:pt x="15270" y="18199"/>
                    <a:pt x="15271" y="18198"/>
                    <a:pt x="15274" y="18197"/>
                  </a:cubicBezTo>
                  <a:close/>
                  <a:moveTo>
                    <a:pt x="14037" y="18064"/>
                  </a:moveTo>
                  <a:lnTo>
                    <a:pt x="14183" y="18239"/>
                  </a:lnTo>
                  <a:cubicBezTo>
                    <a:pt x="14138" y="18198"/>
                    <a:pt x="14095" y="18159"/>
                    <a:pt x="14050" y="18118"/>
                  </a:cubicBezTo>
                  <a:cubicBezTo>
                    <a:pt x="14045" y="18101"/>
                    <a:pt x="14042" y="18082"/>
                    <a:pt x="14037" y="18064"/>
                  </a:cubicBezTo>
                  <a:close/>
                  <a:moveTo>
                    <a:pt x="24989" y="18073"/>
                  </a:moveTo>
                  <a:cubicBezTo>
                    <a:pt x="25022" y="18095"/>
                    <a:pt x="25057" y="18115"/>
                    <a:pt x="25093" y="18136"/>
                  </a:cubicBezTo>
                  <a:cubicBezTo>
                    <a:pt x="25054" y="18175"/>
                    <a:pt x="25014" y="18217"/>
                    <a:pt x="24971" y="18255"/>
                  </a:cubicBezTo>
                  <a:cubicBezTo>
                    <a:pt x="24960" y="18224"/>
                    <a:pt x="24948" y="18194"/>
                    <a:pt x="24934" y="18165"/>
                  </a:cubicBezTo>
                  <a:cubicBezTo>
                    <a:pt x="24950" y="18133"/>
                    <a:pt x="24967" y="18102"/>
                    <a:pt x="24989" y="18073"/>
                  </a:cubicBezTo>
                  <a:close/>
                  <a:moveTo>
                    <a:pt x="24815" y="18166"/>
                  </a:moveTo>
                  <a:lnTo>
                    <a:pt x="24767" y="18263"/>
                  </a:lnTo>
                  <a:cubicBezTo>
                    <a:pt x="24755" y="18252"/>
                    <a:pt x="24742" y="18240"/>
                    <a:pt x="24732" y="18227"/>
                  </a:cubicBezTo>
                  <a:cubicBezTo>
                    <a:pt x="24759" y="18205"/>
                    <a:pt x="24786" y="18186"/>
                    <a:pt x="24815" y="18166"/>
                  </a:cubicBezTo>
                  <a:close/>
                  <a:moveTo>
                    <a:pt x="14278" y="18153"/>
                  </a:moveTo>
                  <a:lnTo>
                    <a:pt x="14278" y="18153"/>
                  </a:lnTo>
                  <a:cubicBezTo>
                    <a:pt x="14318" y="18197"/>
                    <a:pt x="14358" y="18239"/>
                    <a:pt x="14401" y="18278"/>
                  </a:cubicBezTo>
                  <a:cubicBezTo>
                    <a:pt x="14392" y="18281"/>
                    <a:pt x="14384" y="18282"/>
                    <a:pt x="14374" y="18285"/>
                  </a:cubicBezTo>
                  <a:cubicBezTo>
                    <a:pt x="14342" y="18242"/>
                    <a:pt x="14311" y="18197"/>
                    <a:pt x="14278" y="18153"/>
                  </a:cubicBezTo>
                  <a:close/>
                  <a:moveTo>
                    <a:pt x="29582" y="17906"/>
                  </a:moveTo>
                  <a:cubicBezTo>
                    <a:pt x="29642" y="18024"/>
                    <a:pt x="29665" y="18162"/>
                    <a:pt x="29701" y="18291"/>
                  </a:cubicBezTo>
                  <a:cubicBezTo>
                    <a:pt x="29647" y="18228"/>
                    <a:pt x="29595" y="18166"/>
                    <a:pt x="29546" y="18101"/>
                  </a:cubicBezTo>
                  <a:cubicBezTo>
                    <a:pt x="29547" y="18089"/>
                    <a:pt x="29549" y="18077"/>
                    <a:pt x="29551" y="18066"/>
                  </a:cubicBezTo>
                  <a:cubicBezTo>
                    <a:pt x="29554" y="18012"/>
                    <a:pt x="29547" y="17951"/>
                    <a:pt x="29582" y="17906"/>
                  </a:cubicBezTo>
                  <a:close/>
                  <a:moveTo>
                    <a:pt x="32274" y="18233"/>
                  </a:moveTo>
                  <a:lnTo>
                    <a:pt x="32274" y="18233"/>
                  </a:lnTo>
                  <a:cubicBezTo>
                    <a:pt x="32234" y="18260"/>
                    <a:pt x="32190" y="18285"/>
                    <a:pt x="32147" y="18311"/>
                  </a:cubicBezTo>
                  <a:cubicBezTo>
                    <a:pt x="32152" y="18300"/>
                    <a:pt x="32152" y="18288"/>
                    <a:pt x="32154" y="18276"/>
                  </a:cubicBezTo>
                  <a:cubicBezTo>
                    <a:pt x="32161" y="18275"/>
                    <a:pt x="32170" y="18274"/>
                    <a:pt x="32177" y="18269"/>
                  </a:cubicBezTo>
                  <a:cubicBezTo>
                    <a:pt x="32179" y="18272"/>
                    <a:pt x="32182" y="18273"/>
                    <a:pt x="32185" y="18273"/>
                  </a:cubicBezTo>
                  <a:cubicBezTo>
                    <a:pt x="32192" y="18273"/>
                    <a:pt x="32200" y="18267"/>
                    <a:pt x="32205" y="18260"/>
                  </a:cubicBezTo>
                  <a:cubicBezTo>
                    <a:pt x="32228" y="18253"/>
                    <a:pt x="32253" y="18243"/>
                    <a:pt x="32274" y="18233"/>
                  </a:cubicBezTo>
                  <a:close/>
                  <a:moveTo>
                    <a:pt x="23932" y="18121"/>
                  </a:moveTo>
                  <a:cubicBezTo>
                    <a:pt x="23948" y="18165"/>
                    <a:pt x="23962" y="18205"/>
                    <a:pt x="23977" y="18246"/>
                  </a:cubicBezTo>
                  <a:lnTo>
                    <a:pt x="24014" y="18343"/>
                  </a:lnTo>
                  <a:cubicBezTo>
                    <a:pt x="23985" y="18278"/>
                    <a:pt x="23958" y="18208"/>
                    <a:pt x="23932" y="18131"/>
                  </a:cubicBezTo>
                  <a:lnTo>
                    <a:pt x="23932" y="18121"/>
                  </a:lnTo>
                  <a:close/>
                  <a:moveTo>
                    <a:pt x="19732" y="17671"/>
                  </a:moveTo>
                  <a:lnTo>
                    <a:pt x="19732" y="17671"/>
                  </a:lnTo>
                  <a:cubicBezTo>
                    <a:pt x="19723" y="17788"/>
                    <a:pt x="19715" y="17905"/>
                    <a:pt x="19706" y="18022"/>
                  </a:cubicBezTo>
                  <a:cubicBezTo>
                    <a:pt x="19582" y="18143"/>
                    <a:pt x="19446" y="18252"/>
                    <a:pt x="19308" y="18353"/>
                  </a:cubicBezTo>
                  <a:cubicBezTo>
                    <a:pt x="19344" y="18298"/>
                    <a:pt x="19375" y="18240"/>
                    <a:pt x="19404" y="18183"/>
                  </a:cubicBezTo>
                  <a:cubicBezTo>
                    <a:pt x="19495" y="18000"/>
                    <a:pt x="19577" y="17803"/>
                    <a:pt x="19732" y="17671"/>
                  </a:cubicBezTo>
                  <a:close/>
                  <a:moveTo>
                    <a:pt x="24890" y="18244"/>
                  </a:moveTo>
                  <a:cubicBezTo>
                    <a:pt x="24902" y="18260"/>
                    <a:pt x="24915" y="18278"/>
                    <a:pt x="24928" y="18295"/>
                  </a:cubicBezTo>
                  <a:cubicBezTo>
                    <a:pt x="24905" y="18314"/>
                    <a:pt x="24883" y="18336"/>
                    <a:pt x="24857" y="18356"/>
                  </a:cubicBezTo>
                  <a:lnTo>
                    <a:pt x="24828" y="18327"/>
                  </a:lnTo>
                  <a:cubicBezTo>
                    <a:pt x="24854" y="18303"/>
                    <a:pt x="24873" y="18274"/>
                    <a:pt x="24890" y="18244"/>
                  </a:cubicBezTo>
                  <a:close/>
                  <a:moveTo>
                    <a:pt x="12094" y="17951"/>
                  </a:moveTo>
                  <a:cubicBezTo>
                    <a:pt x="12105" y="17957"/>
                    <a:pt x="12115" y="17963"/>
                    <a:pt x="12124" y="17969"/>
                  </a:cubicBezTo>
                  <a:cubicBezTo>
                    <a:pt x="12110" y="18000"/>
                    <a:pt x="12101" y="18034"/>
                    <a:pt x="12102" y="18067"/>
                  </a:cubicBezTo>
                  <a:cubicBezTo>
                    <a:pt x="12146" y="18056"/>
                    <a:pt x="12187" y="18038"/>
                    <a:pt x="12227" y="18021"/>
                  </a:cubicBezTo>
                  <a:lnTo>
                    <a:pt x="12253" y="18031"/>
                  </a:lnTo>
                  <a:cubicBezTo>
                    <a:pt x="12143" y="18157"/>
                    <a:pt x="12033" y="18268"/>
                    <a:pt x="11931" y="18361"/>
                  </a:cubicBezTo>
                  <a:cubicBezTo>
                    <a:pt x="11866" y="18313"/>
                    <a:pt x="11800" y="18262"/>
                    <a:pt x="11735" y="18213"/>
                  </a:cubicBezTo>
                  <a:cubicBezTo>
                    <a:pt x="11847" y="18138"/>
                    <a:pt x="11953" y="18053"/>
                    <a:pt x="12060" y="17977"/>
                  </a:cubicBezTo>
                  <a:cubicBezTo>
                    <a:pt x="12072" y="17969"/>
                    <a:pt x="12083" y="17961"/>
                    <a:pt x="12094" y="17951"/>
                  </a:cubicBezTo>
                  <a:close/>
                  <a:moveTo>
                    <a:pt x="15516" y="18333"/>
                  </a:moveTo>
                  <a:cubicBezTo>
                    <a:pt x="15496" y="18348"/>
                    <a:pt x="15476" y="18358"/>
                    <a:pt x="15455" y="18371"/>
                  </a:cubicBezTo>
                  <a:cubicBezTo>
                    <a:pt x="15438" y="18364"/>
                    <a:pt x="15419" y="18356"/>
                    <a:pt x="15403" y="18346"/>
                  </a:cubicBezTo>
                  <a:lnTo>
                    <a:pt x="15502" y="18334"/>
                  </a:lnTo>
                  <a:lnTo>
                    <a:pt x="15502" y="18334"/>
                  </a:lnTo>
                  <a:cubicBezTo>
                    <a:pt x="15499" y="18339"/>
                    <a:pt x="15498" y="18340"/>
                    <a:pt x="15498" y="18343"/>
                  </a:cubicBezTo>
                  <a:cubicBezTo>
                    <a:pt x="15502" y="18340"/>
                    <a:pt x="15506" y="18336"/>
                    <a:pt x="15511" y="18333"/>
                  </a:cubicBezTo>
                  <a:close/>
                  <a:moveTo>
                    <a:pt x="18236" y="18350"/>
                  </a:moveTo>
                  <a:lnTo>
                    <a:pt x="18236" y="18350"/>
                  </a:lnTo>
                  <a:cubicBezTo>
                    <a:pt x="18255" y="18356"/>
                    <a:pt x="18271" y="18361"/>
                    <a:pt x="18290" y="18365"/>
                  </a:cubicBezTo>
                  <a:cubicBezTo>
                    <a:pt x="18283" y="18371"/>
                    <a:pt x="18277" y="18375"/>
                    <a:pt x="18270" y="18378"/>
                  </a:cubicBezTo>
                  <a:cubicBezTo>
                    <a:pt x="18261" y="18369"/>
                    <a:pt x="18248" y="18361"/>
                    <a:pt x="18236" y="18350"/>
                  </a:cubicBezTo>
                  <a:close/>
                  <a:moveTo>
                    <a:pt x="28823" y="18289"/>
                  </a:moveTo>
                  <a:cubicBezTo>
                    <a:pt x="28828" y="18292"/>
                    <a:pt x="28830" y="18298"/>
                    <a:pt x="28836" y="18304"/>
                  </a:cubicBezTo>
                  <a:cubicBezTo>
                    <a:pt x="28827" y="18332"/>
                    <a:pt x="28818" y="18358"/>
                    <a:pt x="28805" y="18385"/>
                  </a:cubicBezTo>
                  <a:cubicBezTo>
                    <a:pt x="28805" y="18352"/>
                    <a:pt x="28811" y="18320"/>
                    <a:pt x="28823" y="18289"/>
                  </a:cubicBezTo>
                  <a:close/>
                  <a:moveTo>
                    <a:pt x="7194" y="17825"/>
                  </a:moveTo>
                  <a:cubicBezTo>
                    <a:pt x="7216" y="17848"/>
                    <a:pt x="7241" y="17871"/>
                    <a:pt x="7264" y="17893"/>
                  </a:cubicBezTo>
                  <a:cubicBezTo>
                    <a:pt x="7313" y="17970"/>
                    <a:pt x="7373" y="18037"/>
                    <a:pt x="7448" y="18088"/>
                  </a:cubicBezTo>
                  <a:lnTo>
                    <a:pt x="7448" y="18075"/>
                  </a:lnTo>
                  <a:cubicBezTo>
                    <a:pt x="7534" y="18159"/>
                    <a:pt x="7628" y="18237"/>
                    <a:pt x="7726" y="18313"/>
                  </a:cubicBezTo>
                  <a:cubicBezTo>
                    <a:pt x="7686" y="18339"/>
                    <a:pt x="7647" y="18364"/>
                    <a:pt x="7611" y="18388"/>
                  </a:cubicBezTo>
                  <a:cubicBezTo>
                    <a:pt x="7556" y="18340"/>
                    <a:pt x="7505" y="18289"/>
                    <a:pt x="7461" y="18236"/>
                  </a:cubicBezTo>
                  <a:cubicBezTo>
                    <a:pt x="7377" y="18134"/>
                    <a:pt x="7309" y="18021"/>
                    <a:pt x="7242" y="17906"/>
                  </a:cubicBezTo>
                  <a:cubicBezTo>
                    <a:pt x="7226" y="17879"/>
                    <a:pt x="7211" y="17852"/>
                    <a:pt x="7194" y="17825"/>
                  </a:cubicBezTo>
                  <a:close/>
                  <a:moveTo>
                    <a:pt x="19163" y="18031"/>
                  </a:moveTo>
                  <a:cubicBezTo>
                    <a:pt x="19097" y="18167"/>
                    <a:pt x="19028" y="18304"/>
                    <a:pt x="18961" y="18440"/>
                  </a:cubicBezTo>
                  <a:cubicBezTo>
                    <a:pt x="18865" y="18400"/>
                    <a:pt x="18771" y="18358"/>
                    <a:pt x="18676" y="18314"/>
                  </a:cubicBezTo>
                  <a:cubicBezTo>
                    <a:pt x="18843" y="18227"/>
                    <a:pt x="19006" y="18134"/>
                    <a:pt x="19163" y="18031"/>
                  </a:cubicBezTo>
                  <a:close/>
                  <a:moveTo>
                    <a:pt x="15352" y="18350"/>
                  </a:moveTo>
                  <a:lnTo>
                    <a:pt x="15451" y="18372"/>
                  </a:lnTo>
                  <a:cubicBezTo>
                    <a:pt x="15403" y="18401"/>
                    <a:pt x="15357" y="18427"/>
                    <a:pt x="15307" y="18451"/>
                  </a:cubicBezTo>
                  <a:cubicBezTo>
                    <a:pt x="15307" y="18451"/>
                    <a:pt x="15306" y="18451"/>
                    <a:pt x="15306" y="18449"/>
                  </a:cubicBezTo>
                  <a:cubicBezTo>
                    <a:pt x="15285" y="18436"/>
                    <a:pt x="15219" y="18404"/>
                    <a:pt x="15156" y="18368"/>
                  </a:cubicBezTo>
                  <a:cubicBezTo>
                    <a:pt x="15222" y="18364"/>
                    <a:pt x="15287" y="18356"/>
                    <a:pt x="15352" y="18350"/>
                  </a:cubicBezTo>
                  <a:close/>
                  <a:moveTo>
                    <a:pt x="32107" y="18288"/>
                  </a:moveTo>
                  <a:lnTo>
                    <a:pt x="32107" y="18334"/>
                  </a:lnTo>
                  <a:cubicBezTo>
                    <a:pt x="32029" y="18382"/>
                    <a:pt x="31948" y="18420"/>
                    <a:pt x="31862" y="18455"/>
                  </a:cubicBezTo>
                  <a:cubicBezTo>
                    <a:pt x="31871" y="18443"/>
                    <a:pt x="31879" y="18433"/>
                    <a:pt x="31889" y="18420"/>
                  </a:cubicBezTo>
                  <a:cubicBezTo>
                    <a:pt x="31919" y="18382"/>
                    <a:pt x="31945" y="18343"/>
                    <a:pt x="31974" y="18304"/>
                  </a:cubicBezTo>
                  <a:cubicBezTo>
                    <a:pt x="32020" y="18303"/>
                    <a:pt x="32064" y="18297"/>
                    <a:pt x="32107" y="18288"/>
                  </a:cubicBezTo>
                  <a:close/>
                  <a:moveTo>
                    <a:pt x="25538" y="18150"/>
                  </a:moveTo>
                  <a:cubicBezTo>
                    <a:pt x="25551" y="18169"/>
                    <a:pt x="25565" y="18191"/>
                    <a:pt x="25577" y="18211"/>
                  </a:cubicBezTo>
                  <a:cubicBezTo>
                    <a:pt x="25575" y="18249"/>
                    <a:pt x="25574" y="18289"/>
                    <a:pt x="25571" y="18327"/>
                  </a:cubicBezTo>
                  <a:cubicBezTo>
                    <a:pt x="25545" y="18371"/>
                    <a:pt x="25516" y="18414"/>
                    <a:pt x="25487" y="18456"/>
                  </a:cubicBezTo>
                  <a:cubicBezTo>
                    <a:pt x="25516" y="18356"/>
                    <a:pt x="25533" y="18253"/>
                    <a:pt x="25538" y="18150"/>
                  </a:cubicBezTo>
                  <a:close/>
                  <a:moveTo>
                    <a:pt x="21838" y="18324"/>
                  </a:moveTo>
                  <a:cubicBezTo>
                    <a:pt x="21842" y="18326"/>
                    <a:pt x="21845" y="18329"/>
                    <a:pt x="21849" y="18332"/>
                  </a:cubicBezTo>
                  <a:cubicBezTo>
                    <a:pt x="21859" y="18385"/>
                    <a:pt x="21870" y="18440"/>
                    <a:pt x="21874" y="18494"/>
                  </a:cubicBezTo>
                  <a:lnTo>
                    <a:pt x="21804" y="18440"/>
                  </a:lnTo>
                  <a:cubicBezTo>
                    <a:pt x="21816" y="18401"/>
                    <a:pt x="21829" y="18364"/>
                    <a:pt x="21838" y="18324"/>
                  </a:cubicBezTo>
                  <a:close/>
                  <a:moveTo>
                    <a:pt x="23264" y="18422"/>
                  </a:moveTo>
                  <a:cubicBezTo>
                    <a:pt x="23278" y="18440"/>
                    <a:pt x="23294" y="18459"/>
                    <a:pt x="23309" y="18478"/>
                  </a:cubicBezTo>
                  <a:lnTo>
                    <a:pt x="23297" y="18494"/>
                  </a:lnTo>
                  <a:lnTo>
                    <a:pt x="23232" y="18461"/>
                  </a:lnTo>
                  <a:cubicBezTo>
                    <a:pt x="23243" y="18449"/>
                    <a:pt x="23252" y="18435"/>
                    <a:pt x="23264" y="18422"/>
                  </a:cubicBezTo>
                  <a:close/>
                  <a:moveTo>
                    <a:pt x="9377" y="18332"/>
                  </a:moveTo>
                  <a:lnTo>
                    <a:pt x="9432" y="18358"/>
                  </a:lnTo>
                  <a:cubicBezTo>
                    <a:pt x="9393" y="18409"/>
                    <a:pt x="9353" y="18458"/>
                    <a:pt x="9311" y="18506"/>
                  </a:cubicBezTo>
                  <a:cubicBezTo>
                    <a:pt x="9326" y="18458"/>
                    <a:pt x="9342" y="18409"/>
                    <a:pt x="9356" y="18361"/>
                  </a:cubicBezTo>
                  <a:cubicBezTo>
                    <a:pt x="9364" y="18350"/>
                    <a:pt x="9369" y="18342"/>
                    <a:pt x="9377" y="18332"/>
                  </a:cubicBezTo>
                  <a:close/>
                  <a:moveTo>
                    <a:pt x="12275" y="18340"/>
                  </a:moveTo>
                  <a:cubicBezTo>
                    <a:pt x="12275" y="18352"/>
                    <a:pt x="12272" y="18368"/>
                    <a:pt x="12272" y="18380"/>
                  </a:cubicBezTo>
                  <a:cubicBezTo>
                    <a:pt x="12227" y="18423"/>
                    <a:pt x="12181" y="18467"/>
                    <a:pt x="12136" y="18509"/>
                  </a:cubicBezTo>
                  <a:cubicBezTo>
                    <a:pt x="12127" y="18501"/>
                    <a:pt x="12115" y="18494"/>
                    <a:pt x="12107" y="18487"/>
                  </a:cubicBezTo>
                  <a:cubicBezTo>
                    <a:pt x="12165" y="18442"/>
                    <a:pt x="12223" y="18393"/>
                    <a:pt x="12275" y="18340"/>
                  </a:cubicBezTo>
                  <a:close/>
                  <a:moveTo>
                    <a:pt x="24633" y="18361"/>
                  </a:moveTo>
                  <a:lnTo>
                    <a:pt x="24633" y="18361"/>
                  </a:lnTo>
                  <a:cubicBezTo>
                    <a:pt x="24659" y="18398"/>
                    <a:pt x="24687" y="18433"/>
                    <a:pt x="24716" y="18470"/>
                  </a:cubicBezTo>
                  <a:cubicBezTo>
                    <a:pt x="24697" y="18484"/>
                    <a:pt x="24677" y="18496"/>
                    <a:pt x="24658" y="18510"/>
                  </a:cubicBezTo>
                  <a:cubicBezTo>
                    <a:pt x="24650" y="18459"/>
                    <a:pt x="24640" y="18409"/>
                    <a:pt x="24633" y="18361"/>
                  </a:cubicBezTo>
                  <a:close/>
                  <a:moveTo>
                    <a:pt x="3134" y="18461"/>
                  </a:moveTo>
                  <a:cubicBezTo>
                    <a:pt x="3138" y="18474"/>
                    <a:pt x="3140" y="18487"/>
                    <a:pt x="3144" y="18500"/>
                  </a:cubicBezTo>
                  <a:cubicBezTo>
                    <a:pt x="3140" y="18506"/>
                    <a:pt x="3137" y="18509"/>
                    <a:pt x="3131" y="18513"/>
                  </a:cubicBezTo>
                  <a:cubicBezTo>
                    <a:pt x="3131" y="18496"/>
                    <a:pt x="3134" y="18478"/>
                    <a:pt x="3134" y="18461"/>
                  </a:cubicBezTo>
                  <a:close/>
                  <a:moveTo>
                    <a:pt x="21007" y="18371"/>
                  </a:moveTo>
                  <a:cubicBezTo>
                    <a:pt x="21042" y="18416"/>
                    <a:pt x="21080" y="18462"/>
                    <a:pt x="21119" y="18507"/>
                  </a:cubicBezTo>
                  <a:cubicBezTo>
                    <a:pt x="21110" y="18513"/>
                    <a:pt x="21101" y="18520"/>
                    <a:pt x="21093" y="18525"/>
                  </a:cubicBezTo>
                  <a:cubicBezTo>
                    <a:pt x="21064" y="18474"/>
                    <a:pt x="21035" y="18423"/>
                    <a:pt x="21007" y="18371"/>
                  </a:cubicBezTo>
                  <a:close/>
                  <a:moveTo>
                    <a:pt x="14497" y="18369"/>
                  </a:moveTo>
                  <a:cubicBezTo>
                    <a:pt x="14539" y="18406"/>
                    <a:pt x="14581" y="18440"/>
                    <a:pt x="14625" y="18474"/>
                  </a:cubicBezTo>
                  <a:cubicBezTo>
                    <a:pt x="14594" y="18493"/>
                    <a:pt x="14565" y="18515"/>
                    <a:pt x="14536" y="18536"/>
                  </a:cubicBezTo>
                  <a:cubicBezTo>
                    <a:pt x="14511" y="18516"/>
                    <a:pt x="14488" y="18499"/>
                    <a:pt x="14465" y="18478"/>
                  </a:cubicBezTo>
                  <a:lnTo>
                    <a:pt x="14465" y="18478"/>
                  </a:lnTo>
                  <a:cubicBezTo>
                    <a:pt x="14474" y="18480"/>
                    <a:pt x="14481" y="18484"/>
                    <a:pt x="14493" y="18486"/>
                  </a:cubicBezTo>
                  <a:cubicBezTo>
                    <a:pt x="14501" y="18467"/>
                    <a:pt x="14488" y="18445"/>
                    <a:pt x="14475" y="18429"/>
                  </a:cubicBezTo>
                  <a:lnTo>
                    <a:pt x="14449" y="18391"/>
                  </a:lnTo>
                  <a:lnTo>
                    <a:pt x="14497" y="18369"/>
                  </a:lnTo>
                  <a:close/>
                  <a:moveTo>
                    <a:pt x="26151" y="17710"/>
                  </a:moveTo>
                  <a:cubicBezTo>
                    <a:pt x="26206" y="17761"/>
                    <a:pt x="26223" y="17842"/>
                    <a:pt x="26248" y="17916"/>
                  </a:cubicBezTo>
                  <a:cubicBezTo>
                    <a:pt x="26303" y="18093"/>
                    <a:pt x="26408" y="18256"/>
                    <a:pt x="26554" y="18356"/>
                  </a:cubicBezTo>
                  <a:cubicBezTo>
                    <a:pt x="26569" y="18321"/>
                    <a:pt x="26554" y="18282"/>
                    <a:pt x="26541" y="18246"/>
                  </a:cubicBezTo>
                  <a:cubicBezTo>
                    <a:pt x="26519" y="18186"/>
                    <a:pt x="26496" y="18128"/>
                    <a:pt x="26474" y="18067"/>
                  </a:cubicBezTo>
                  <a:lnTo>
                    <a:pt x="26474" y="18067"/>
                  </a:lnTo>
                  <a:cubicBezTo>
                    <a:pt x="26585" y="18237"/>
                    <a:pt x="26692" y="18401"/>
                    <a:pt x="26824" y="18549"/>
                  </a:cubicBezTo>
                  <a:cubicBezTo>
                    <a:pt x="26683" y="18488"/>
                    <a:pt x="26541" y="18409"/>
                    <a:pt x="26431" y="18305"/>
                  </a:cubicBezTo>
                  <a:cubicBezTo>
                    <a:pt x="26309" y="18194"/>
                    <a:pt x="26238" y="18025"/>
                    <a:pt x="26164" y="17877"/>
                  </a:cubicBezTo>
                  <a:cubicBezTo>
                    <a:pt x="26158" y="17864"/>
                    <a:pt x="26153" y="17852"/>
                    <a:pt x="26146" y="17841"/>
                  </a:cubicBezTo>
                  <a:lnTo>
                    <a:pt x="26146" y="17841"/>
                  </a:lnTo>
                  <a:cubicBezTo>
                    <a:pt x="26153" y="17849"/>
                    <a:pt x="26158" y="17861"/>
                    <a:pt x="26165" y="17870"/>
                  </a:cubicBezTo>
                  <a:cubicBezTo>
                    <a:pt x="26177" y="17818"/>
                    <a:pt x="26172" y="17759"/>
                    <a:pt x="26151" y="17710"/>
                  </a:cubicBezTo>
                  <a:close/>
                  <a:moveTo>
                    <a:pt x="17814" y="18355"/>
                  </a:moveTo>
                  <a:lnTo>
                    <a:pt x="17814" y="18355"/>
                  </a:lnTo>
                  <a:cubicBezTo>
                    <a:pt x="17914" y="18413"/>
                    <a:pt x="18018" y="18464"/>
                    <a:pt x="18126" y="18510"/>
                  </a:cubicBezTo>
                  <a:cubicBezTo>
                    <a:pt x="18110" y="18528"/>
                    <a:pt x="18095" y="18544"/>
                    <a:pt x="18082" y="18561"/>
                  </a:cubicBezTo>
                  <a:cubicBezTo>
                    <a:pt x="18037" y="18531"/>
                    <a:pt x="17994" y="18500"/>
                    <a:pt x="17952" y="18465"/>
                  </a:cubicBezTo>
                  <a:cubicBezTo>
                    <a:pt x="17905" y="18427"/>
                    <a:pt x="17857" y="18393"/>
                    <a:pt x="17814" y="18355"/>
                  </a:cubicBezTo>
                  <a:close/>
                  <a:moveTo>
                    <a:pt x="11476" y="18398"/>
                  </a:moveTo>
                  <a:cubicBezTo>
                    <a:pt x="11504" y="18411"/>
                    <a:pt x="11533" y="18422"/>
                    <a:pt x="11561" y="18435"/>
                  </a:cubicBezTo>
                  <a:cubicBezTo>
                    <a:pt x="11613" y="18472"/>
                    <a:pt x="11667" y="18507"/>
                    <a:pt x="11723" y="18538"/>
                  </a:cubicBezTo>
                  <a:lnTo>
                    <a:pt x="11697" y="18560"/>
                  </a:lnTo>
                  <a:cubicBezTo>
                    <a:pt x="11690" y="18565"/>
                    <a:pt x="11680" y="18570"/>
                    <a:pt x="11673" y="18578"/>
                  </a:cubicBezTo>
                  <a:cubicBezTo>
                    <a:pt x="11575" y="18542"/>
                    <a:pt x="11482" y="18503"/>
                    <a:pt x="11424" y="18426"/>
                  </a:cubicBezTo>
                  <a:cubicBezTo>
                    <a:pt x="11443" y="18416"/>
                    <a:pt x="11461" y="18407"/>
                    <a:pt x="11476" y="18398"/>
                  </a:cubicBezTo>
                  <a:close/>
                  <a:moveTo>
                    <a:pt x="8142" y="18326"/>
                  </a:moveTo>
                  <a:cubicBezTo>
                    <a:pt x="8192" y="18375"/>
                    <a:pt x="8247" y="18420"/>
                    <a:pt x="8311" y="18462"/>
                  </a:cubicBezTo>
                  <a:cubicBezTo>
                    <a:pt x="8253" y="18506"/>
                    <a:pt x="8195" y="18547"/>
                    <a:pt x="8135" y="18587"/>
                  </a:cubicBezTo>
                  <a:cubicBezTo>
                    <a:pt x="8129" y="18506"/>
                    <a:pt x="8122" y="18423"/>
                    <a:pt x="8118" y="18342"/>
                  </a:cubicBezTo>
                  <a:cubicBezTo>
                    <a:pt x="8126" y="18336"/>
                    <a:pt x="8134" y="18332"/>
                    <a:pt x="8142" y="18326"/>
                  </a:cubicBezTo>
                  <a:close/>
                  <a:moveTo>
                    <a:pt x="23207" y="18587"/>
                  </a:moveTo>
                  <a:lnTo>
                    <a:pt x="23207" y="18587"/>
                  </a:lnTo>
                  <a:cubicBezTo>
                    <a:pt x="23213" y="18589"/>
                    <a:pt x="23217" y="18589"/>
                    <a:pt x="23223" y="18589"/>
                  </a:cubicBezTo>
                  <a:cubicBezTo>
                    <a:pt x="23222" y="18590"/>
                    <a:pt x="23220" y="18594"/>
                    <a:pt x="23216" y="18596"/>
                  </a:cubicBezTo>
                  <a:lnTo>
                    <a:pt x="23207" y="18587"/>
                  </a:lnTo>
                  <a:close/>
                  <a:moveTo>
                    <a:pt x="20349" y="18593"/>
                  </a:moveTo>
                  <a:lnTo>
                    <a:pt x="20349" y="18603"/>
                  </a:lnTo>
                  <a:cubicBezTo>
                    <a:pt x="20348" y="18604"/>
                    <a:pt x="20348" y="18606"/>
                    <a:pt x="20347" y="18607"/>
                  </a:cubicBezTo>
                  <a:lnTo>
                    <a:pt x="20347" y="18607"/>
                  </a:lnTo>
                  <a:cubicBezTo>
                    <a:pt x="20348" y="18602"/>
                    <a:pt x="20349" y="18597"/>
                    <a:pt x="20349" y="18593"/>
                  </a:cubicBezTo>
                  <a:close/>
                  <a:moveTo>
                    <a:pt x="9185" y="18571"/>
                  </a:moveTo>
                  <a:cubicBezTo>
                    <a:pt x="9182" y="18583"/>
                    <a:pt x="9181" y="18597"/>
                    <a:pt x="9179" y="18610"/>
                  </a:cubicBezTo>
                  <a:cubicBezTo>
                    <a:pt x="9172" y="18607"/>
                    <a:pt x="9165" y="18603"/>
                    <a:pt x="9156" y="18600"/>
                  </a:cubicBezTo>
                  <a:lnTo>
                    <a:pt x="9185" y="18571"/>
                  </a:lnTo>
                  <a:close/>
                  <a:moveTo>
                    <a:pt x="29091" y="18391"/>
                  </a:moveTo>
                  <a:cubicBezTo>
                    <a:pt x="29109" y="18435"/>
                    <a:pt x="29123" y="18477"/>
                    <a:pt x="29138" y="18516"/>
                  </a:cubicBezTo>
                  <a:lnTo>
                    <a:pt x="29175" y="18615"/>
                  </a:lnTo>
                  <a:cubicBezTo>
                    <a:pt x="29145" y="18549"/>
                    <a:pt x="29117" y="18478"/>
                    <a:pt x="29091" y="18401"/>
                  </a:cubicBezTo>
                  <a:lnTo>
                    <a:pt x="29091" y="18391"/>
                  </a:lnTo>
                  <a:close/>
                  <a:moveTo>
                    <a:pt x="21151" y="18542"/>
                  </a:moveTo>
                  <a:lnTo>
                    <a:pt x="21199" y="18596"/>
                  </a:lnTo>
                  <a:cubicBezTo>
                    <a:pt x="21184" y="18607"/>
                    <a:pt x="21170" y="18619"/>
                    <a:pt x="21155" y="18631"/>
                  </a:cubicBezTo>
                  <a:cubicBezTo>
                    <a:pt x="21139" y="18605"/>
                    <a:pt x="21123" y="18578"/>
                    <a:pt x="21104" y="18551"/>
                  </a:cubicBezTo>
                  <a:cubicBezTo>
                    <a:pt x="21122" y="18547"/>
                    <a:pt x="21136" y="18545"/>
                    <a:pt x="21151" y="18542"/>
                  </a:cubicBezTo>
                  <a:close/>
                  <a:moveTo>
                    <a:pt x="20586" y="17986"/>
                  </a:moveTo>
                  <a:cubicBezTo>
                    <a:pt x="20609" y="18205"/>
                    <a:pt x="20637" y="18422"/>
                    <a:pt x="20682" y="18637"/>
                  </a:cubicBezTo>
                  <a:cubicBezTo>
                    <a:pt x="20653" y="18531"/>
                    <a:pt x="20629" y="18436"/>
                    <a:pt x="20609" y="18361"/>
                  </a:cubicBezTo>
                  <a:lnTo>
                    <a:pt x="20597" y="18427"/>
                  </a:lnTo>
                  <a:lnTo>
                    <a:pt x="20586" y="17986"/>
                  </a:lnTo>
                  <a:close/>
                  <a:moveTo>
                    <a:pt x="24775" y="18532"/>
                  </a:moveTo>
                  <a:lnTo>
                    <a:pt x="24793" y="18551"/>
                  </a:lnTo>
                  <a:cubicBezTo>
                    <a:pt x="24756" y="18578"/>
                    <a:pt x="24723" y="18607"/>
                    <a:pt x="24687" y="18637"/>
                  </a:cubicBezTo>
                  <a:cubicBezTo>
                    <a:pt x="24682" y="18634"/>
                    <a:pt x="24681" y="18631"/>
                    <a:pt x="24677" y="18629"/>
                  </a:cubicBezTo>
                  <a:cubicBezTo>
                    <a:pt x="24674" y="18610"/>
                    <a:pt x="24672" y="18590"/>
                    <a:pt x="24668" y="18573"/>
                  </a:cubicBezTo>
                  <a:cubicBezTo>
                    <a:pt x="24704" y="18560"/>
                    <a:pt x="24740" y="18547"/>
                    <a:pt x="24775" y="18532"/>
                  </a:cubicBezTo>
                  <a:close/>
                  <a:moveTo>
                    <a:pt x="21523" y="18648"/>
                  </a:moveTo>
                  <a:lnTo>
                    <a:pt x="21523" y="18648"/>
                  </a:lnTo>
                  <a:cubicBezTo>
                    <a:pt x="21525" y="18654"/>
                    <a:pt x="21528" y="18655"/>
                    <a:pt x="21531" y="18660"/>
                  </a:cubicBezTo>
                  <a:lnTo>
                    <a:pt x="21528" y="18663"/>
                  </a:lnTo>
                  <a:cubicBezTo>
                    <a:pt x="21525" y="18658"/>
                    <a:pt x="21524" y="18654"/>
                    <a:pt x="21523" y="18648"/>
                  </a:cubicBezTo>
                  <a:close/>
                  <a:moveTo>
                    <a:pt x="2996" y="18625"/>
                  </a:moveTo>
                  <a:cubicBezTo>
                    <a:pt x="2996" y="18632"/>
                    <a:pt x="2994" y="18638"/>
                    <a:pt x="2993" y="18645"/>
                  </a:cubicBezTo>
                  <a:cubicBezTo>
                    <a:pt x="2986" y="18653"/>
                    <a:pt x="2977" y="18660"/>
                    <a:pt x="2967" y="18666"/>
                  </a:cubicBezTo>
                  <a:cubicBezTo>
                    <a:pt x="2977" y="18653"/>
                    <a:pt x="2987" y="18639"/>
                    <a:pt x="2996" y="18625"/>
                  </a:cubicBezTo>
                  <a:close/>
                  <a:moveTo>
                    <a:pt x="22752" y="18641"/>
                  </a:moveTo>
                  <a:cubicBezTo>
                    <a:pt x="22755" y="18648"/>
                    <a:pt x="22758" y="18658"/>
                    <a:pt x="22760" y="18666"/>
                  </a:cubicBezTo>
                  <a:lnTo>
                    <a:pt x="22760" y="18666"/>
                  </a:lnTo>
                  <a:cubicBezTo>
                    <a:pt x="22760" y="18667"/>
                    <a:pt x="22759" y="18668"/>
                    <a:pt x="22758" y="18668"/>
                  </a:cubicBezTo>
                  <a:cubicBezTo>
                    <a:pt x="22751" y="18661"/>
                    <a:pt x="22745" y="18653"/>
                    <a:pt x="22738" y="18645"/>
                  </a:cubicBezTo>
                  <a:cubicBezTo>
                    <a:pt x="22744" y="18644"/>
                    <a:pt x="22748" y="18644"/>
                    <a:pt x="22752" y="18641"/>
                  </a:cubicBezTo>
                  <a:close/>
                  <a:moveTo>
                    <a:pt x="14722" y="18547"/>
                  </a:moveTo>
                  <a:cubicBezTo>
                    <a:pt x="14763" y="18576"/>
                    <a:pt x="14805" y="18603"/>
                    <a:pt x="14845" y="18631"/>
                  </a:cubicBezTo>
                  <a:cubicBezTo>
                    <a:pt x="14800" y="18647"/>
                    <a:pt x="14755" y="18663"/>
                    <a:pt x="14710" y="18682"/>
                  </a:cubicBezTo>
                  <a:lnTo>
                    <a:pt x="14617" y="18605"/>
                  </a:lnTo>
                  <a:cubicBezTo>
                    <a:pt x="14654" y="18587"/>
                    <a:pt x="14690" y="18567"/>
                    <a:pt x="14722" y="18547"/>
                  </a:cubicBezTo>
                  <a:close/>
                  <a:moveTo>
                    <a:pt x="7914" y="18456"/>
                  </a:moveTo>
                  <a:cubicBezTo>
                    <a:pt x="7981" y="18506"/>
                    <a:pt x="8049" y="18552"/>
                    <a:pt x="8121" y="18597"/>
                  </a:cubicBezTo>
                  <a:cubicBezTo>
                    <a:pt x="8077" y="18626"/>
                    <a:pt x="8032" y="18655"/>
                    <a:pt x="7987" y="18684"/>
                  </a:cubicBezTo>
                  <a:cubicBezTo>
                    <a:pt x="7916" y="18634"/>
                    <a:pt x="7845" y="18581"/>
                    <a:pt x="7773" y="18528"/>
                  </a:cubicBezTo>
                  <a:cubicBezTo>
                    <a:pt x="7821" y="18506"/>
                    <a:pt x="7866" y="18480"/>
                    <a:pt x="7914" y="18456"/>
                  </a:cubicBezTo>
                  <a:close/>
                  <a:moveTo>
                    <a:pt x="11912" y="18625"/>
                  </a:moveTo>
                  <a:cubicBezTo>
                    <a:pt x="11931" y="18637"/>
                    <a:pt x="11948" y="18644"/>
                    <a:pt x="11969" y="18648"/>
                  </a:cubicBezTo>
                  <a:cubicBezTo>
                    <a:pt x="11954" y="18661"/>
                    <a:pt x="11940" y="18674"/>
                    <a:pt x="11925" y="18684"/>
                  </a:cubicBezTo>
                  <a:cubicBezTo>
                    <a:pt x="11909" y="18673"/>
                    <a:pt x="11893" y="18661"/>
                    <a:pt x="11873" y="18651"/>
                  </a:cubicBezTo>
                  <a:cubicBezTo>
                    <a:pt x="11886" y="18641"/>
                    <a:pt x="11901" y="18634"/>
                    <a:pt x="11912" y="18625"/>
                  </a:cubicBezTo>
                  <a:close/>
                  <a:moveTo>
                    <a:pt x="26175" y="18407"/>
                  </a:moveTo>
                  <a:cubicBezTo>
                    <a:pt x="26191" y="18513"/>
                    <a:pt x="26219" y="18615"/>
                    <a:pt x="26255" y="18714"/>
                  </a:cubicBezTo>
                  <a:cubicBezTo>
                    <a:pt x="26226" y="18683"/>
                    <a:pt x="26198" y="18651"/>
                    <a:pt x="26172" y="18618"/>
                  </a:cubicBezTo>
                  <a:cubicBezTo>
                    <a:pt x="26172" y="18547"/>
                    <a:pt x="26172" y="18478"/>
                    <a:pt x="26175" y="18407"/>
                  </a:cubicBezTo>
                  <a:close/>
                  <a:moveTo>
                    <a:pt x="23500" y="18692"/>
                  </a:moveTo>
                  <a:cubicBezTo>
                    <a:pt x="23470" y="18716"/>
                    <a:pt x="23435" y="18734"/>
                    <a:pt x="23402" y="18756"/>
                  </a:cubicBezTo>
                  <a:cubicBezTo>
                    <a:pt x="23394" y="18750"/>
                    <a:pt x="23389" y="18745"/>
                    <a:pt x="23381" y="18741"/>
                  </a:cubicBezTo>
                  <a:lnTo>
                    <a:pt x="23381" y="18735"/>
                  </a:lnTo>
                  <a:cubicBezTo>
                    <a:pt x="23389" y="18734"/>
                    <a:pt x="23397" y="18732"/>
                    <a:pt x="23405" y="18728"/>
                  </a:cubicBezTo>
                  <a:cubicBezTo>
                    <a:pt x="23407" y="18731"/>
                    <a:pt x="23410" y="18732"/>
                    <a:pt x="23413" y="18732"/>
                  </a:cubicBezTo>
                  <a:cubicBezTo>
                    <a:pt x="23419" y="18732"/>
                    <a:pt x="23427" y="18726"/>
                    <a:pt x="23432" y="18719"/>
                  </a:cubicBezTo>
                  <a:cubicBezTo>
                    <a:pt x="23455" y="18712"/>
                    <a:pt x="23479" y="18703"/>
                    <a:pt x="23500" y="18692"/>
                  </a:cubicBezTo>
                  <a:close/>
                  <a:moveTo>
                    <a:pt x="15898" y="18692"/>
                  </a:moveTo>
                  <a:lnTo>
                    <a:pt x="15898" y="18692"/>
                  </a:lnTo>
                  <a:cubicBezTo>
                    <a:pt x="15894" y="18712"/>
                    <a:pt x="15890" y="18731"/>
                    <a:pt x="15887" y="18748"/>
                  </a:cubicBezTo>
                  <a:cubicBezTo>
                    <a:pt x="15875" y="18757"/>
                    <a:pt x="15865" y="18767"/>
                    <a:pt x="15855" y="18776"/>
                  </a:cubicBezTo>
                  <a:cubicBezTo>
                    <a:pt x="15850" y="18772"/>
                    <a:pt x="15845" y="18769"/>
                    <a:pt x="15837" y="18764"/>
                  </a:cubicBezTo>
                  <a:cubicBezTo>
                    <a:pt x="15858" y="18741"/>
                    <a:pt x="15879" y="18718"/>
                    <a:pt x="15898" y="18692"/>
                  </a:cubicBezTo>
                  <a:close/>
                  <a:moveTo>
                    <a:pt x="25330" y="18346"/>
                  </a:moveTo>
                  <a:cubicBezTo>
                    <a:pt x="25355" y="18435"/>
                    <a:pt x="25365" y="18525"/>
                    <a:pt x="25366" y="18618"/>
                  </a:cubicBezTo>
                  <a:cubicBezTo>
                    <a:pt x="25318" y="18677"/>
                    <a:pt x="25268" y="18735"/>
                    <a:pt x="25214" y="18792"/>
                  </a:cubicBezTo>
                  <a:cubicBezTo>
                    <a:pt x="25204" y="18764"/>
                    <a:pt x="25191" y="18741"/>
                    <a:pt x="25176" y="18716"/>
                  </a:cubicBezTo>
                  <a:cubicBezTo>
                    <a:pt x="25249" y="18600"/>
                    <a:pt x="25301" y="18477"/>
                    <a:pt x="25330" y="18346"/>
                  </a:cubicBezTo>
                  <a:close/>
                  <a:moveTo>
                    <a:pt x="24992" y="18699"/>
                  </a:moveTo>
                  <a:cubicBezTo>
                    <a:pt x="24999" y="18703"/>
                    <a:pt x="25003" y="18706"/>
                    <a:pt x="25011" y="18711"/>
                  </a:cubicBezTo>
                  <a:cubicBezTo>
                    <a:pt x="24982" y="18750"/>
                    <a:pt x="24953" y="18790"/>
                    <a:pt x="24926" y="18833"/>
                  </a:cubicBezTo>
                  <a:cubicBezTo>
                    <a:pt x="24906" y="18817"/>
                    <a:pt x="24886" y="18801"/>
                    <a:pt x="24865" y="18786"/>
                  </a:cubicBezTo>
                  <a:cubicBezTo>
                    <a:pt x="24907" y="18757"/>
                    <a:pt x="24951" y="18728"/>
                    <a:pt x="24992" y="18699"/>
                  </a:cubicBezTo>
                  <a:close/>
                  <a:moveTo>
                    <a:pt x="20900" y="18808"/>
                  </a:moveTo>
                  <a:cubicBezTo>
                    <a:pt x="20901" y="18818"/>
                    <a:pt x="20905" y="18825"/>
                    <a:pt x="20907" y="18833"/>
                  </a:cubicBezTo>
                  <a:cubicBezTo>
                    <a:pt x="20905" y="18835"/>
                    <a:pt x="20904" y="18837"/>
                    <a:pt x="20900" y="18840"/>
                  </a:cubicBezTo>
                  <a:lnTo>
                    <a:pt x="20900" y="18808"/>
                  </a:lnTo>
                  <a:close/>
                  <a:moveTo>
                    <a:pt x="18457" y="18423"/>
                  </a:moveTo>
                  <a:cubicBezTo>
                    <a:pt x="18605" y="18484"/>
                    <a:pt x="18759" y="18533"/>
                    <a:pt x="18916" y="18562"/>
                  </a:cubicBezTo>
                  <a:cubicBezTo>
                    <a:pt x="18914" y="18584"/>
                    <a:pt x="18917" y="18603"/>
                    <a:pt x="18926" y="18618"/>
                  </a:cubicBezTo>
                  <a:cubicBezTo>
                    <a:pt x="18807" y="18699"/>
                    <a:pt x="18689" y="18779"/>
                    <a:pt x="18576" y="18863"/>
                  </a:cubicBezTo>
                  <a:cubicBezTo>
                    <a:pt x="18415" y="18772"/>
                    <a:pt x="18251" y="18679"/>
                    <a:pt x="18101" y="18574"/>
                  </a:cubicBezTo>
                  <a:cubicBezTo>
                    <a:pt x="18130" y="18562"/>
                    <a:pt x="18159" y="18551"/>
                    <a:pt x="18188" y="18538"/>
                  </a:cubicBezTo>
                  <a:cubicBezTo>
                    <a:pt x="18265" y="18573"/>
                    <a:pt x="18345" y="18603"/>
                    <a:pt x="18425" y="18631"/>
                  </a:cubicBezTo>
                  <a:cubicBezTo>
                    <a:pt x="18408" y="18576"/>
                    <a:pt x="18381" y="18523"/>
                    <a:pt x="18348" y="18474"/>
                  </a:cubicBezTo>
                  <a:cubicBezTo>
                    <a:pt x="18384" y="18458"/>
                    <a:pt x="18421" y="18440"/>
                    <a:pt x="18457" y="18423"/>
                  </a:cubicBezTo>
                  <a:close/>
                  <a:moveTo>
                    <a:pt x="21624" y="18770"/>
                  </a:moveTo>
                  <a:cubicBezTo>
                    <a:pt x="21636" y="18785"/>
                    <a:pt x="21650" y="18799"/>
                    <a:pt x="21666" y="18814"/>
                  </a:cubicBezTo>
                  <a:cubicBezTo>
                    <a:pt x="21649" y="18830"/>
                    <a:pt x="21633" y="18849"/>
                    <a:pt x="21614" y="18865"/>
                  </a:cubicBezTo>
                  <a:cubicBezTo>
                    <a:pt x="21605" y="18847"/>
                    <a:pt x="21597" y="18828"/>
                    <a:pt x="21589" y="18812"/>
                  </a:cubicBezTo>
                  <a:cubicBezTo>
                    <a:pt x="21601" y="18798"/>
                    <a:pt x="21613" y="18785"/>
                    <a:pt x="21624" y="18770"/>
                  </a:cubicBezTo>
                  <a:close/>
                  <a:moveTo>
                    <a:pt x="32241" y="18494"/>
                  </a:moveTo>
                  <a:lnTo>
                    <a:pt x="32241" y="18494"/>
                  </a:lnTo>
                  <a:cubicBezTo>
                    <a:pt x="32161" y="18623"/>
                    <a:pt x="32071" y="18748"/>
                    <a:pt x="31966" y="18865"/>
                  </a:cubicBezTo>
                  <a:cubicBezTo>
                    <a:pt x="31977" y="18847"/>
                    <a:pt x="31985" y="18822"/>
                    <a:pt x="31991" y="18805"/>
                  </a:cubicBezTo>
                  <a:cubicBezTo>
                    <a:pt x="32027" y="18690"/>
                    <a:pt x="32145" y="18583"/>
                    <a:pt x="32241" y="18494"/>
                  </a:cubicBezTo>
                  <a:close/>
                  <a:moveTo>
                    <a:pt x="13232" y="18558"/>
                  </a:moveTo>
                  <a:lnTo>
                    <a:pt x="13232" y="18698"/>
                  </a:lnTo>
                  <a:cubicBezTo>
                    <a:pt x="13207" y="18761"/>
                    <a:pt x="13180" y="18820"/>
                    <a:pt x="13149" y="18873"/>
                  </a:cubicBezTo>
                  <a:cubicBezTo>
                    <a:pt x="13180" y="18770"/>
                    <a:pt x="13207" y="18666"/>
                    <a:pt x="13232" y="18558"/>
                  </a:cubicBezTo>
                  <a:close/>
                  <a:moveTo>
                    <a:pt x="21364" y="18754"/>
                  </a:moveTo>
                  <a:lnTo>
                    <a:pt x="21424" y="18808"/>
                  </a:lnTo>
                  <a:cubicBezTo>
                    <a:pt x="21408" y="18837"/>
                    <a:pt x="21392" y="18865"/>
                    <a:pt x="21376" y="18892"/>
                  </a:cubicBezTo>
                  <a:cubicBezTo>
                    <a:pt x="21363" y="18885"/>
                    <a:pt x="21351" y="18879"/>
                    <a:pt x="21340" y="18872"/>
                  </a:cubicBezTo>
                  <a:cubicBezTo>
                    <a:pt x="21322" y="18851"/>
                    <a:pt x="21306" y="18834"/>
                    <a:pt x="21290" y="18814"/>
                  </a:cubicBezTo>
                  <a:cubicBezTo>
                    <a:pt x="21289" y="18812"/>
                    <a:pt x="21289" y="18811"/>
                    <a:pt x="21286" y="18808"/>
                  </a:cubicBezTo>
                  <a:cubicBezTo>
                    <a:pt x="21313" y="18790"/>
                    <a:pt x="21337" y="18772"/>
                    <a:pt x="21364" y="18754"/>
                  </a:cubicBezTo>
                  <a:close/>
                  <a:moveTo>
                    <a:pt x="22477" y="18849"/>
                  </a:moveTo>
                  <a:cubicBezTo>
                    <a:pt x="22481" y="18859"/>
                    <a:pt x="22485" y="18872"/>
                    <a:pt x="22490" y="18883"/>
                  </a:cubicBezTo>
                  <a:lnTo>
                    <a:pt x="22490" y="18892"/>
                  </a:lnTo>
                  <a:cubicBezTo>
                    <a:pt x="22488" y="18891"/>
                    <a:pt x="22484" y="18888"/>
                    <a:pt x="22479" y="18886"/>
                  </a:cubicBezTo>
                  <a:lnTo>
                    <a:pt x="22477" y="18849"/>
                  </a:lnTo>
                  <a:close/>
                  <a:moveTo>
                    <a:pt x="6021" y="18538"/>
                  </a:moveTo>
                  <a:cubicBezTo>
                    <a:pt x="6064" y="18663"/>
                    <a:pt x="6109" y="18790"/>
                    <a:pt x="6153" y="18915"/>
                  </a:cubicBezTo>
                  <a:cubicBezTo>
                    <a:pt x="6077" y="18869"/>
                    <a:pt x="6000" y="18820"/>
                    <a:pt x="5926" y="18769"/>
                  </a:cubicBezTo>
                  <a:cubicBezTo>
                    <a:pt x="5944" y="18690"/>
                    <a:pt x="5976" y="18612"/>
                    <a:pt x="6021" y="18538"/>
                  </a:cubicBezTo>
                  <a:close/>
                  <a:moveTo>
                    <a:pt x="22087" y="18902"/>
                  </a:moveTo>
                  <a:lnTo>
                    <a:pt x="22087" y="18902"/>
                  </a:lnTo>
                  <a:cubicBezTo>
                    <a:pt x="22087" y="18910"/>
                    <a:pt x="22084" y="18917"/>
                    <a:pt x="22084" y="18924"/>
                  </a:cubicBezTo>
                  <a:lnTo>
                    <a:pt x="22082" y="18921"/>
                  </a:lnTo>
                  <a:cubicBezTo>
                    <a:pt x="22083" y="18914"/>
                    <a:pt x="22084" y="18908"/>
                    <a:pt x="22087" y="18902"/>
                  </a:cubicBezTo>
                  <a:close/>
                  <a:moveTo>
                    <a:pt x="21640" y="18908"/>
                  </a:moveTo>
                  <a:cubicBezTo>
                    <a:pt x="21663" y="18915"/>
                    <a:pt x="21688" y="18927"/>
                    <a:pt x="21707" y="18941"/>
                  </a:cubicBezTo>
                  <a:cubicBezTo>
                    <a:pt x="21698" y="18952"/>
                    <a:pt x="21688" y="18959"/>
                    <a:pt x="21676" y="18968"/>
                  </a:cubicBezTo>
                  <a:cubicBezTo>
                    <a:pt x="21663" y="18949"/>
                    <a:pt x="21653" y="18928"/>
                    <a:pt x="21640" y="18908"/>
                  </a:cubicBezTo>
                  <a:close/>
                  <a:moveTo>
                    <a:pt x="12194" y="18799"/>
                  </a:moveTo>
                  <a:cubicBezTo>
                    <a:pt x="12205" y="18805"/>
                    <a:pt x="12214" y="18808"/>
                    <a:pt x="12224" y="18812"/>
                  </a:cubicBezTo>
                  <a:cubicBezTo>
                    <a:pt x="12150" y="18869"/>
                    <a:pt x="12070" y="18921"/>
                    <a:pt x="11988" y="18972"/>
                  </a:cubicBezTo>
                  <a:cubicBezTo>
                    <a:pt x="11983" y="18968"/>
                    <a:pt x="11980" y="18963"/>
                    <a:pt x="11975" y="18959"/>
                  </a:cubicBezTo>
                  <a:cubicBezTo>
                    <a:pt x="12050" y="18908"/>
                    <a:pt x="12123" y="18854"/>
                    <a:pt x="12194" y="18799"/>
                  </a:cubicBezTo>
                  <a:close/>
                  <a:moveTo>
                    <a:pt x="4646" y="18711"/>
                  </a:moveTo>
                  <a:cubicBezTo>
                    <a:pt x="4696" y="18756"/>
                    <a:pt x="4746" y="18804"/>
                    <a:pt x="4789" y="18854"/>
                  </a:cubicBezTo>
                  <a:cubicBezTo>
                    <a:pt x="4743" y="18898"/>
                    <a:pt x="4695" y="18941"/>
                    <a:pt x="4650" y="18985"/>
                  </a:cubicBezTo>
                  <a:cubicBezTo>
                    <a:pt x="4621" y="18944"/>
                    <a:pt x="4596" y="18901"/>
                    <a:pt x="4576" y="18857"/>
                  </a:cubicBezTo>
                  <a:cubicBezTo>
                    <a:pt x="4586" y="18805"/>
                    <a:pt x="4609" y="18754"/>
                    <a:pt x="4646" y="18711"/>
                  </a:cubicBezTo>
                  <a:close/>
                  <a:moveTo>
                    <a:pt x="18999" y="18811"/>
                  </a:moveTo>
                  <a:lnTo>
                    <a:pt x="18999" y="18811"/>
                  </a:lnTo>
                  <a:cubicBezTo>
                    <a:pt x="18933" y="18872"/>
                    <a:pt x="18864" y="18928"/>
                    <a:pt x="18795" y="18987"/>
                  </a:cubicBezTo>
                  <a:cubicBezTo>
                    <a:pt x="18737" y="18953"/>
                    <a:pt x="18682" y="18921"/>
                    <a:pt x="18624" y="18889"/>
                  </a:cubicBezTo>
                  <a:cubicBezTo>
                    <a:pt x="18617" y="18886"/>
                    <a:pt x="18611" y="18882"/>
                    <a:pt x="18604" y="18879"/>
                  </a:cubicBezTo>
                  <a:lnTo>
                    <a:pt x="18604" y="18879"/>
                  </a:lnTo>
                  <a:cubicBezTo>
                    <a:pt x="18631" y="18882"/>
                    <a:pt x="18658" y="18883"/>
                    <a:pt x="18685" y="18883"/>
                  </a:cubicBezTo>
                  <a:cubicBezTo>
                    <a:pt x="18794" y="18883"/>
                    <a:pt x="18902" y="18860"/>
                    <a:pt x="18999" y="18811"/>
                  </a:cubicBezTo>
                  <a:close/>
                  <a:moveTo>
                    <a:pt x="23207" y="18946"/>
                  </a:moveTo>
                  <a:cubicBezTo>
                    <a:pt x="23213" y="18957"/>
                    <a:pt x="23217" y="18968"/>
                    <a:pt x="23223" y="18978"/>
                  </a:cubicBezTo>
                  <a:cubicBezTo>
                    <a:pt x="23216" y="18985"/>
                    <a:pt x="23207" y="18992"/>
                    <a:pt x="23200" y="19000"/>
                  </a:cubicBezTo>
                  <a:cubicBezTo>
                    <a:pt x="23198" y="18985"/>
                    <a:pt x="23195" y="18968"/>
                    <a:pt x="23192" y="18953"/>
                  </a:cubicBezTo>
                  <a:cubicBezTo>
                    <a:pt x="23198" y="18952"/>
                    <a:pt x="23201" y="18949"/>
                    <a:pt x="23207" y="18946"/>
                  </a:cubicBezTo>
                  <a:close/>
                  <a:moveTo>
                    <a:pt x="21517" y="18891"/>
                  </a:moveTo>
                  <a:cubicBezTo>
                    <a:pt x="21559" y="18924"/>
                    <a:pt x="21602" y="18959"/>
                    <a:pt x="21646" y="18992"/>
                  </a:cubicBezTo>
                  <a:cubicBezTo>
                    <a:pt x="21640" y="18997"/>
                    <a:pt x="21633" y="19001"/>
                    <a:pt x="21627" y="19004"/>
                  </a:cubicBezTo>
                  <a:cubicBezTo>
                    <a:pt x="21573" y="18985"/>
                    <a:pt x="21521" y="18962"/>
                    <a:pt x="21467" y="18937"/>
                  </a:cubicBezTo>
                  <a:cubicBezTo>
                    <a:pt x="21486" y="18924"/>
                    <a:pt x="21502" y="18907"/>
                    <a:pt x="21517" y="18891"/>
                  </a:cubicBezTo>
                  <a:close/>
                  <a:moveTo>
                    <a:pt x="25138" y="18770"/>
                  </a:moveTo>
                  <a:cubicBezTo>
                    <a:pt x="25162" y="18779"/>
                    <a:pt x="25185" y="18786"/>
                    <a:pt x="25208" y="18793"/>
                  </a:cubicBezTo>
                  <a:cubicBezTo>
                    <a:pt x="25163" y="18841"/>
                    <a:pt x="25117" y="18888"/>
                    <a:pt x="25067" y="18934"/>
                  </a:cubicBezTo>
                  <a:cubicBezTo>
                    <a:pt x="25117" y="18939"/>
                    <a:pt x="25160" y="18956"/>
                    <a:pt x="25196" y="18981"/>
                  </a:cubicBezTo>
                  <a:cubicBezTo>
                    <a:pt x="25188" y="18989"/>
                    <a:pt x="25176" y="18997"/>
                    <a:pt x="25167" y="19004"/>
                  </a:cubicBezTo>
                  <a:cubicBezTo>
                    <a:pt x="25120" y="18973"/>
                    <a:pt x="25073" y="18941"/>
                    <a:pt x="25025" y="18908"/>
                  </a:cubicBezTo>
                  <a:cubicBezTo>
                    <a:pt x="25067" y="18865"/>
                    <a:pt x="25104" y="18820"/>
                    <a:pt x="25138" y="18770"/>
                  </a:cubicBezTo>
                  <a:close/>
                  <a:moveTo>
                    <a:pt x="4567" y="18905"/>
                  </a:moveTo>
                  <a:cubicBezTo>
                    <a:pt x="4592" y="18934"/>
                    <a:pt x="4618" y="18963"/>
                    <a:pt x="4644" y="18992"/>
                  </a:cubicBezTo>
                  <a:cubicBezTo>
                    <a:pt x="4635" y="19001"/>
                    <a:pt x="4627" y="19011"/>
                    <a:pt x="4615" y="19021"/>
                  </a:cubicBezTo>
                  <a:cubicBezTo>
                    <a:pt x="4598" y="19008"/>
                    <a:pt x="4577" y="18995"/>
                    <a:pt x="4560" y="18982"/>
                  </a:cubicBezTo>
                  <a:cubicBezTo>
                    <a:pt x="4561" y="18956"/>
                    <a:pt x="4564" y="18930"/>
                    <a:pt x="4567" y="18905"/>
                  </a:cubicBezTo>
                  <a:close/>
                  <a:moveTo>
                    <a:pt x="28661" y="18963"/>
                  </a:moveTo>
                  <a:lnTo>
                    <a:pt x="28661" y="18963"/>
                  </a:lnTo>
                  <a:cubicBezTo>
                    <a:pt x="28622" y="18989"/>
                    <a:pt x="28579" y="19016"/>
                    <a:pt x="28535" y="19040"/>
                  </a:cubicBezTo>
                  <a:cubicBezTo>
                    <a:pt x="28538" y="19030"/>
                    <a:pt x="28538" y="19017"/>
                    <a:pt x="28542" y="19007"/>
                  </a:cubicBezTo>
                  <a:cubicBezTo>
                    <a:pt x="28548" y="19004"/>
                    <a:pt x="28558" y="19002"/>
                    <a:pt x="28565" y="19000"/>
                  </a:cubicBezTo>
                  <a:cubicBezTo>
                    <a:pt x="28568" y="19002"/>
                    <a:pt x="28570" y="19003"/>
                    <a:pt x="28573" y="19003"/>
                  </a:cubicBezTo>
                  <a:cubicBezTo>
                    <a:pt x="28580" y="19003"/>
                    <a:pt x="28588" y="18997"/>
                    <a:pt x="28593" y="18989"/>
                  </a:cubicBezTo>
                  <a:cubicBezTo>
                    <a:pt x="28616" y="18982"/>
                    <a:pt x="28640" y="18973"/>
                    <a:pt x="28661" y="18963"/>
                  </a:cubicBezTo>
                  <a:close/>
                  <a:moveTo>
                    <a:pt x="24179" y="18982"/>
                  </a:moveTo>
                  <a:lnTo>
                    <a:pt x="24179" y="18982"/>
                  </a:lnTo>
                  <a:cubicBezTo>
                    <a:pt x="24193" y="18995"/>
                    <a:pt x="24203" y="19011"/>
                    <a:pt x="24215" y="19029"/>
                  </a:cubicBezTo>
                  <a:cubicBezTo>
                    <a:pt x="24208" y="19033"/>
                    <a:pt x="24202" y="19039"/>
                    <a:pt x="24194" y="19045"/>
                  </a:cubicBezTo>
                  <a:cubicBezTo>
                    <a:pt x="24190" y="19023"/>
                    <a:pt x="24186" y="19002"/>
                    <a:pt x="24179" y="18982"/>
                  </a:cubicBezTo>
                  <a:close/>
                  <a:moveTo>
                    <a:pt x="22495" y="18950"/>
                  </a:moveTo>
                  <a:cubicBezTo>
                    <a:pt x="22497" y="18972"/>
                    <a:pt x="22501" y="18994"/>
                    <a:pt x="22503" y="19016"/>
                  </a:cubicBezTo>
                  <a:lnTo>
                    <a:pt x="22484" y="19058"/>
                  </a:lnTo>
                  <a:lnTo>
                    <a:pt x="22481" y="18952"/>
                  </a:lnTo>
                  <a:cubicBezTo>
                    <a:pt x="22487" y="18952"/>
                    <a:pt x="22491" y="18950"/>
                    <a:pt x="22495" y="18950"/>
                  </a:cubicBezTo>
                  <a:close/>
                  <a:moveTo>
                    <a:pt x="12159" y="19026"/>
                  </a:moveTo>
                  <a:cubicBezTo>
                    <a:pt x="12137" y="19045"/>
                    <a:pt x="12114" y="19059"/>
                    <a:pt x="12092" y="19075"/>
                  </a:cubicBezTo>
                  <a:cubicBezTo>
                    <a:pt x="12085" y="19068"/>
                    <a:pt x="12076" y="19061"/>
                    <a:pt x="12065" y="19050"/>
                  </a:cubicBezTo>
                  <a:cubicBezTo>
                    <a:pt x="12097" y="19045"/>
                    <a:pt x="12127" y="19036"/>
                    <a:pt x="12159" y="19026"/>
                  </a:cubicBezTo>
                  <a:close/>
                  <a:moveTo>
                    <a:pt x="25968" y="18886"/>
                  </a:moveTo>
                  <a:lnTo>
                    <a:pt x="25968" y="18886"/>
                  </a:lnTo>
                  <a:cubicBezTo>
                    <a:pt x="25970" y="18898"/>
                    <a:pt x="25976" y="18910"/>
                    <a:pt x="25981" y="18921"/>
                  </a:cubicBezTo>
                  <a:cubicBezTo>
                    <a:pt x="25982" y="18966"/>
                    <a:pt x="25988" y="19010"/>
                    <a:pt x="25992" y="19053"/>
                  </a:cubicBezTo>
                  <a:lnTo>
                    <a:pt x="25973" y="19095"/>
                  </a:lnTo>
                  <a:lnTo>
                    <a:pt x="25968" y="18886"/>
                  </a:lnTo>
                  <a:close/>
                  <a:moveTo>
                    <a:pt x="24931" y="19024"/>
                  </a:moveTo>
                  <a:cubicBezTo>
                    <a:pt x="24960" y="19053"/>
                    <a:pt x="24989" y="19081"/>
                    <a:pt x="25018" y="19110"/>
                  </a:cubicBezTo>
                  <a:cubicBezTo>
                    <a:pt x="25009" y="19116"/>
                    <a:pt x="24999" y="19120"/>
                    <a:pt x="24987" y="19126"/>
                  </a:cubicBezTo>
                  <a:cubicBezTo>
                    <a:pt x="24973" y="19090"/>
                    <a:pt x="24955" y="19055"/>
                    <a:pt x="24931" y="19024"/>
                  </a:cubicBezTo>
                  <a:close/>
                  <a:moveTo>
                    <a:pt x="26676" y="18941"/>
                  </a:moveTo>
                  <a:cubicBezTo>
                    <a:pt x="26705" y="19010"/>
                    <a:pt x="26743" y="19074"/>
                    <a:pt x="26787" y="19135"/>
                  </a:cubicBezTo>
                  <a:cubicBezTo>
                    <a:pt x="26756" y="19119"/>
                    <a:pt x="26724" y="19098"/>
                    <a:pt x="26695" y="19081"/>
                  </a:cubicBezTo>
                  <a:cubicBezTo>
                    <a:pt x="26688" y="19033"/>
                    <a:pt x="26683" y="18987"/>
                    <a:pt x="26676" y="18941"/>
                  </a:cubicBezTo>
                  <a:close/>
                  <a:moveTo>
                    <a:pt x="21980" y="19101"/>
                  </a:moveTo>
                  <a:cubicBezTo>
                    <a:pt x="21987" y="19106"/>
                    <a:pt x="21996" y="19113"/>
                    <a:pt x="22003" y="19119"/>
                  </a:cubicBezTo>
                  <a:cubicBezTo>
                    <a:pt x="21997" y="19127"/>
                    <a:pt x="21994" y="19138"/>
                    <a:pt x="21989" y="19145"/>
                  </a:cubicBezTo>
                  <a:cubicBezTo>
                    <a:pt x="21976" y="19138"/>
                    <a:pt x="21961" y="19130"/>
                    <a:pt x="21949" y="19124"/>
                  </a:cubicBezTo>
                  <a:cubicBezTo>
                    <a:pt x="21958" y="19119"/>
                    <a:pt x="21967" y="19113"/>
                    <a:pt x="21974" y="19106"/>
                  </a:cubicBezTo>
                  <a:lnTo>
                    <a:pt x="21980" y="19101"/>
                  </a:lnTo>
                  <a:close/>
                  <a:moveTo>
                    <a:pt x="9085" y="18670"/>
                  </a:moveTo>
                  <a:lnTo>
                    <a:pt x="9139" y="18692"/>
                  </a:lnTo>
                  <a:cubicBezTo>
                    <a:pt x="8998" y="18833"/>
                    <a:pt x="8854" y="18959"/>
                    <a:pt x="8723" y="19081"/>
                  </a:cubicBezTo>
                  <a:cubicBezTo>
                    <a:pt x="8700" y="19103"/>
                    <a:pt x="8674" y="19126"/>
                    <a:pt x="8649" y="19149"/>
                  </a:cubicBezTo>
                  <a:cubicBezTo>
                    <a:pt x="8645" y="19148"/>
                    <a:pt x="8642" y="19146"/>
                    <a:pt x="8640" y="19145"/>
                  </a:cubicBezTo>
                  <a:cubicBezTo>
                    <a:pt x="8710" y="19068"/>
                    <a:pt x="8773" y="18981"/>
                    <a:pt x="8825" y="18891"/>
                  </a:cubicBezTo>
                  <a:cubicBezTo>
                    <a:pt x="8913" y="18821"/>
                    <a:pt x="9001" y="18748"/>
                    <a:pt x="9085" y="18670"/>
                  </a:cubicBezTo>
                  <a:close/>
                  <a:moveTo>
                    <a:pt x="19684" y="19037"/>
                  </a:moveTo>
                  <a:cubicBezTo>
                    <a:pt x="19687" y="19059"/>
                    <a:pt x="19691" y="19081"/>
                    <a:pt x="19702" y="19098"/>
                  </a:cubicBezTo>
                  <a:cubicBezTo>
                    <a:pt x="19680" y="19119"/>
                    <a:pt x="19658" y="19139"/>
                    <a:pt x="19635" y="19159"/>
                  </a:cubicBezTo>
                  <a:cubicBezTo>
                    <a:pt x="19652" y="19119"/>
                    <a:pt x="19670" y="19077"/>
                    <a:pt x="19684" y="19037"/>
                  </a:cubicBezTo>
                  <a:close/>
                  <a:moveTo>
                    <a:pt x="15599" y="18843"/>
                  </a:moveTo>
                  <a:lnTo>
                    <a:pt x="15611" y="18849"/>
                  </a:lnTo>
                  <a:cubicBezTo>
                    <a:pt x="15561" y="18915"/>
                    <a:pt x="15511" y="18985"/>
                    <a:pt x="15461" y="19052"/>
                  </a:cubicBezTo>
                  <a:cubicBezTo>
                    <a:pt x="15448" y="19068"/>
                    <a:pt x="15437" y="19088"/>
                    <a:pt x="15445" y="19108"/>
                  </a:cubicBezTo>
                  <a:cubicBezTo>
                    <a:pt x="15454" y="19108"/>
                    <a:pt x="15463" y="19104"/>
                    <a:pt x="15473" y="19103"/>
                  </a:cubicBezTo>
                  <a:lnTo>
                    <a:pt x="15473" y="19103"/>
                  </a:lnTo>
                  <a:cubicBezTo>
                    <a:pt x="15445" y="19126"/>
                    <a:pt x="15416" y="19148"/>
                    <a:pt x="15389" y="19171"/>
                  </a:cubicBezTo>
                  <a:lnTo>
                    <a:pt x="15296" y="19111"/>
                  </a:lnTo>
                  <a:cubicBezTo>
                    <a:pt x="15403" y="19026"/>
                    <a:pt x="15505" y="18937"/>
                    <a:pt x="15599" y="18843"/>
                  </a:cubicBezTo>
                  <a:close/>
                  <a:moveTo>
                    <a:pt x="4959" y="19069"/>
                  </a:moveTo>
                  <a:cubicBezTo>
                    <a:pt x="4962" y="19074"/>
                    <a:pt x="4964" y="19079"/>
                    <a:pt x="4968" y="19082"/>
                  </a:cubicBezTo>
                  <a:cubicBezTo>
                    <a:pt x="4937" y="19111"/>
                    <a:pt x="4904" y="19142"/>
                    <a:pt x="4875" y="19174"/>
                  </a:cubicBezTo>
                  <a:cubicBezTo>
                    <a:pt x="4858" y="19162"/>
                    <a:pt x="4840" y="19154"/>
                    <a:pt x="4823" y="19145"/>
                  </a:cubicBezTo>
                  <a:cubicBezTo>
                    <a:pt x="4868" y="19120"/>
                    <a:pt x="4916" y="19095"/>
                    <a:pt x="4959" y="19069"/>
                  </a:cubicBezTo>
                  <a:close/>
                  <a:moveTo>
                    <a:pt x="6269" y="18522"/>
                  </a:moveTo>
                  <a:cubicBezTo>
                    <a:pt x="6289" y="18684"/>
                    <a:pt x="6321" y="18841"/>
                    <a:pt x="6398" y="18989"/>
                  </a:cubicBezTo>
                  <a:cubicBezTo>
                    <a:pt x="6435" y="18927"/>
                    <a:pt x="6468" y="18865"/>
                    <a:pt x="6504" y="18801"/>
                  </a:cubicBezTo>
                  <a:cubicBezTo>
                    <a:pt x="6535" y="18927"/>
                    <a:pt x="6561" y="19050"/>
                    <a:pt x="6590" y="19175"/>
                  </a:cubicBezTo>
                  <a:cubicBezTo>
                    <a:pt x="6496" y="19123"/>
                    <a:pt x="6401" y="19068"/>
                    <a:pt x="6308" y="19011"/>
                  </a:cubicBezTo>
                  <a:cubicBezTo>
                    <a:pt x="6302" y="18941"/>
                    <a:pt x="6272" y="18873"/>
                    <a:pt x="6263" y="18804"/>
                  </a:cubicBezTo>
                  <a:cubicBezTo>
                    <a:pt x="6250" y="18711"/>
                    <a:pt x="6249" y="18610"/>
                    <a:pt x="6269" y="18522"/>
                  </a:cubicBezTo>
                  <a:close/>
                  <a:moveTo>
                    <a:pt x="25575" y="18943"/>
                  </a:moveTo>
                  <a:cubicBezTo>
                    <a:pt x="25574" y="18965"/>
                    <a:pt x="25573" y="18985"/>
                    <a:pt x="25570" y="19007"/>
                  </a:cubicBezTo>
                  <a:cubicBezTo>
                    <a:pt x="25544" y="19065"/>
                    <a:pt x="25514" y="19123"/>
                    <a:pt x="25481" y="19178"/>
                  </a:cubicBezTo>
                  <a:cubicBezTo>
                    <a:pt x="25468" y="19174"/>
                    <a:pt x="25456" y="19167"/>
                    <a:pt x="25443" y="19161"/>
                  </a:cubicBezTo>
                  <a:cubicBezTo>
                    <a:pt x="25451" y="19155"/>
                    <a:pt x="25456" y="19152"/>
                    <a:pt x="25464" y="19146"/>
                  </a:cubicBezTo>
                  <a:cubicBezTo>
                    <a:pt x="25517" y="19101"/>
                    <a:pt x="25545" y="19030"/>
                    <a:pt x="25568" y="18965"/>
                  </a:cubicBezTo>
                  <a:cubicBezTo>
                    <a:pt x="25570" y="18957"/>
                    <a:pt x="25573" y="18950"/>
                    <a:pt x="25575" y="18943"/>
                  </a:cubicBezTo>
                  <a:close/>
                  <a:moveTo>
                    <a:pt x="28494" y="19017"/>
                  </a:moveTo>
                  <a:lnTo>
                    <a:pt x="28494" y="19063"/>
                  </a:lnTo>
                  <a:cubicBezTo>
                    <a:pt x="28414" y="19110"/>
                    <a:pt x="28333" y="19149"/>
                    <a:pt x="28249" y="19184"/>
                  </a:cubicBezTo>
                  <a:cubicBezTo>
                    <a:pt x="28259" y="19174"/>
                    <a:pt x="28268" y="19162"/>
                    <a:pt x="28277" y="19149"/>
                  </a:cubicBezTo>
                  <a:cubicBezTo>
                    <a:pt x="28306" y="19111"/>
                    <a:pt x="28333" y="19074"/>
                    <a:pt x="28362" y="19033"/>
                  </a:cubicBezTo>
                  <a:cubicBezTo>
                    <a:pt x="28407" y="19032"/>
                    <a:pt x="28451" y="19026"/>
                    <a:pt x="28494" y="19017"/>
                  </a:cubicBezTo>
                  <a:close/>
                  <a:moveTo>
                    <a:pt x="6169" y="19149"/>
                  </a:moveTo>
                  <a:cubicBezTo>
                    <a:pt x="6195" y="19155"/>
                    <a:pt x="6217" y="19159"/>
                    <a:pt x="6240" y="19164"/>
                  </a:cubicBezTo>
                  <a:cubicBezTo>
                    <a:pt x="6247" y="19184"/>
                    <a:pt x="6255" y="19204"/>
                    <a:pt x="6260" y="19225"/>
                  </a:cubicBezTo>
                  <a:cubicBezTo>
                    <a:pt x="6230" y="19200"/>
                    <a:pt x="6201" y="19175"/>
                    <a:pt x="6169" y="19149"/>
                  </a:cubicBezTo>
                  <a:close/>
                  <a:moveTo>
                    <a:pt x="24630" y="18943"/>
                  </a:moveTo>
                  <a:cubicBezTo>
                    <a:pt x="24674" y="18995"/>
                    <a:pt x="24725" y="19045"/>
                    <a:pt x="24783" y="19082"/>
                  </a:cubicBezTo>
                  <a:cubicBezTo>
                    <a:pt x="24775" y="19097"/>
                    <a:pt x="24767" y="19113"/>
                    <a:pt x="24759" y="19127"/>
                  </a:cubicBezTo>
                  <a:cubicBezTo>
                    <a:pt x="24775" y="19119"/>
                    <a:pt x="24790" y="19106"/>
                    <a:pt x="24806" y="19095"/>
                  </a:cubicBezTo>
                  <a:cubicBezTo>
                    <a:pt x="24844" y="19119"/>
                    <a:pt x="24884" y="19139"/>
                    <a:pt x="24928" y="19155"/>
                  </a:cubicBezTo>
                  <a:cubicBezTo>
                    <a:pt x="24861" y="19190"/>
                    <a:pt x="24791" y="19214"/>
                    <a:pt x="24723" y="19241"/>
                  </a:cubicBezTo>
                  <a:cubicBezTo>
                    <a:pt x="24688" y="19145"/>
                    <a:pt x="24653" y="19046"/>
                    <a:pt x="24619" y="18950"/>
                  </a:cubicBezTo>
                  <a:cubicBezTo>
                    <a:pt x="24623" y="18949"/>
                    <a:pt x="24626" y="18946"/>
                    <a:pt x="24630" y="18943"/>
                  </a:cubicBezTo>
                  <a:close/>
                  <a:moveTo>
                    <a:pt x="24652" y="19235"/>
                  </a:moveTo>
                  <a:lnTo>
                    <a:pt x="24652" y="19235"/>
                  </a:lnTo>
                  <a:cubicBezTo>
                    <a:pt x="24666" y="19241"/>
                    <a:pt x="24682" y="19244"/>
                    <a:pt x="24698" y="19248"/>
                  </a:cubicBezTo>
                  <a:cubicBezTo>
                    <a:pt x="24690" y="19251"/>
                    <a:pt x="24681" y="19255"/>
                    <a:pt x="24674" y="19257"/>
                  </a:cubicBezTo>
                  <a:lnTo>
                    <a:pt x="24652" y="19235"/>
                  </a:lnTo>
                  <a:close/>
                  <a:moveTo>
                    <a:pt x="32335" y="18963"/>
                  </a:moveTo>
                  <a:cubicBezTo>
                    <a:pt x="32348" y="18982"/>
                    <a:pt x="32363" y="19004"/>
                    <a:pt x="32376" y="19024"/>
                  </a:cubicBezTo>
                  <a:cubicBezTo>
                    <a:pt x="32373" y="19062"/>
                    <a:pt x="32372" y="19103"/>
                    <a:pt x="32370" y="19140"/>
                  </a:cubicBezTo>
                  <a:cubicBezTo>
                    <a:pt x="32343" y="19184"/>
                    <a:pt x="32314" y="19228"/>
                    <a:pt x="32284" y="19270"/>
                  </a:cubicBezTo>
                  <a:cubicBezTo>
                    <a:pt x="32315" y="19171"/>
                    <a:pt x="32334" y="19068"/>
                    <a:pt x="32335" y="18963"/>
                  </a:cubicBezTo>
                  <a:close/>
                  <a:moveTo>
                    <a:pt x="5100" y="19283"/>
                  </a:moveTo>
                  <a:cubicBezTo>
                    <a:pt x="5100" y="19284"/>
                    <a:pt x="5102" y="19286"/>
                    <a:pt x="5102" y="19286"/>
                  </a:cubicBezTo>
                  <a:cubicBezTo>
                    <a:pt x="5102" y="19286"/>
                    <a:pt x="5100" y="19284"/>
                    <a:pt x="5099" y="19284"/>
                  </a:cubicBezTo>
                  <a:lnTo>
                    <a:pt x="5100" y="19283"/>
                  </a:lnTo>
                  <a:close/>
                  <a:moveTo>
                    <a:pt x="17767" y="18535"/>
                  </a:moveTo>
                  <a:lnTo>
                    <a:pt x="17767" y="18535"/>
                  </a:lnTo>
                  <a:cubicBezTo>
                    <a:pt x="17804" y="18560"/>
                    <a:pt x="17837" y="18587"/>
                    <a:pt x="17873" y="18610"/>
                  </a:cubicBezTo>
                  <a:cubicBezTo>
                    <a:pt x="18055" y="18734"/>
                    <a:pt x="18225" y="18888"/>
                    <a:pt x="18444" y="18966"/>
                  </a:cubicBezTo>
                  <a:cubicBezTo>
                    <a:pt x="18517" y="18993"/>
                    <a:pt x="18598" y="19009"/>
                    <a:pt x="18679" y="19009"/>
                  </a:cubicBezTo>
                  <a:cubicBezTo>
                    <a:pt x="18713" y="19009"/>
                    <a:pt x="18747" y="19006"/>
                    <a:pt x="18781" y="19000"/>
                  </a:cubicBezTo>
                  <a:lnTo>
                    <a:pt x="18781" y="19000"/>
                  </a:lnTo>
                  <a:cubicBezTo>
                    <a:pt x="18660" y="19103"/>
                    <a:pt x="18537" y="19204"/>
                    <a:pt x="18409" y="19300"/>
                  </a:cubicBezTo>
                  <a:cubicBezTo>
                    <a:pt x="18355" y="19258"/>
                    <a:pt x="18294" y="19219"/>
                    <a:pt x="18239" y="19178"/>
                  </a:cubicBezTo>
                  <a:cubicBezTo>
                    <a:pt x="18084" y="19069"/>
                    <a:pt x="17863" y="18863"/>
                    <a:pt x="17634" y="18619"/>
                  </a:cubicBezTo>
                  <a:lnTo>
                    <a:pt x="17634" y="18619"/>
                  </a:lnTo>
                  <a:cubicBezTo>
                    <a:pt x="17695" y="18654"/>
                    <a:pt x="17757" y="18682"/>
                    <a:pt x="17828" y="18699"/>
                  </a:cubicBezTo>
                  <a:cubicBezTo>
                    <a:pt x="17833" y="18641"/>
                    <a:pt x="17805" y="18586"/>
                    <a:pt x="17767" y="18535"/>
                  </a:cubicBezTo>
                  <a:close/>
                  <a:moveTo>
                    <a:pt x="6850" y="18008"/>
                  </a:moveTo>
                  <a:lnTo>
                    <a:pt x="6850" y="18008"/>
                  </a:lnTo>
                  <a:cubicBezTo>
                    <a:pt x="7010" y="18310"/>
                    <a:pt x="7191" y="18605"/>
                    <a:pt x="7396" y="18894"/>
                  </a:cubicBezTo>
                  <a:cubicBezTo>
                    <a:pt x="7415" y="18920"/>
                    <a:pt x="7438" y="18946"/>
                    <a:pt x="7466" y="18969"/>
                  </a:cubicBezTo>
                  <a:lnTo>
                    <a:pt x="7444" y="18981"/>
                  </a:lnTo>
                  <a:cubicBezTo>
                    <a:pt x="7389" y="19005"/>
                    <a:pt x="7322" y="19050"/>
                    <a:pt x="7335" y="19110"/>
                  </a:cubicBezTo>
                  <a:cubicBezTo>
                    <a:pt x="7487" y="19095"/>
                    <a:pt x="7640" y="19062"/>
                    <a:pt x="7785" y="19011"/>
                  </a:cubicBezTo>
                  <a:lnTo>
                    <a:pt x="7785" y="19011"/>
                  </a:lnTo>
                  <a:cubicBezTo>
                    <a:pt x="7726" y="19146"/>
                    <a:pt x="7551" y="19201"/>
                    <a:pt x="7471" y="19318"/>
                  </a:cubicBezTo>
                  <a:cubicBezTo>
                    <a:pt x="7442" y="19236"/>
                    <a:pt x="7364" y="19162"/>
                    <a:pt x="7300" y="19097"/>
                  </a:cubicBezTo>
                  <a:cubicBezTo>
                    <a:pt x="7193" y="18987"/>
                    <a:pt x="7113" y="18851"/>
                    <a:pt x="7046" y="18715"/>
                  </a:cubicBezTo>
                  <a:cubicBezTo>
                    <a:pt x="6972" y="18565"/>
                    <a:pt x="6908" y="18407"/>
                    <a:pt x="6857" y="18246"/>
                  </a:cubicBezTo>
                  <a:lnTo>
                    <a:pt x="6850" y="18008"/>
                  </a:lnTo>
                  <a:close/>
                  <a:moveTo>
                    <a:pt x="12962" y="19029"/>
                  </a:moveTo>
                  <a:cubicBezTo>
                    <a:pt x="12963" y="19062"/>
                    <a:pt x="12968" y="19097"/>
                    <a:pt x="12972" y="19132"/>
                  </a:cubicBezTo>
                  <a:cubicBezTo>
                    <a:pt x="12920" y="19197"/>
                    <a:pt x="12862" y="19261"/>
                    <a:pt x="12802" y="19321"/>
                  </a:cubicBezTo>
                  <a:cubicBezTo>
                    <a:pt x="12818" y="19278"/>
                    <a:pt x="12833" y="19235"/>
                    <a:pt x="12847" y="19191"/>
                  </a:cubicBezTo>
                  <a:cubicBezTo>
                    <a:pt x="12889" y="19139"/>
                    <a:pt x="12927" y="19084"/>
                    <a:pt x="12962" y="19029"/>
                  </a:cubicBezTo>
                  <a:close/>
                  <a:moveTo>
                    <a:pt x="8982" y="19273"/>
                  </a:moveTo>
                  <a:lnTo>
                    <a:pt x="8982" y="19273"/>
                  </a:lnTo>
                  <a:cubicBezTo>
                    <a:pt x="8969" y="19293"/>
                    <a:pt x="8956" y="19313"/>
                    <a:pt x="8941" y="19331"/>
                  </a:cubicBezTo>
                  <a:cubicBezTo>
                    <a:pt x="8935" y="19328"/>
                    <a:pt x="8932" y="19326"/>
                    <a:pt x="8926" y="19322"/>
                  </a:cubicBezTo>
                  <a:lnTo>
                    <a:pt x="8982" y="19273"/>
                  </a:lnTo>
                  <a:close/>
                  <a:moveTo>
                    <a:pt x="21906" y="19277"/>
                  </a:moveTo>
                  <a:cubicBezTo>
                    <a:pt x="21887" y="19302"/>
                    <a:pt x="21867" y="19328"/>
                    <a:pt x="21849" y="19351"/>
                  </a:cubicBezTo>
                  <a:cubicBezTo>
                    <a:pt x="21841" y="19348"/>
                    <a:pt x="21829" y="19345"/>
                    <a:pt x="21820" y="19342"/>
                  </a:cubicBezTo>
                  <a:cubicBezTo>
                    <a:pt x="21823" y="19323"/>
                    <a:pt x="21829" y="19305"/>
                    <a:pt x="21836" y="19284"/>
                  </a:cubicBezTo>
                  <a:cubicBezTo>
                    <a:pt x="21836" y="19283"/>
                    <a:pt x="21836" y="19283"/>
                    <a:pt x="21838" y="19280"/>
                  </a:cubicBezTo>
                  <a:cubicBezTo>
                    <a:pt x="21859" y="19278"/>
                    <a:pt x="21884" y="19278"/>
                    <a:pt x="21906" y="19277"/>
                  </a:cubicBezTo>
                  <a:close/>
                  <a:moveTo>
                    <a:pt x="32950" y="18523"/>
                  </a:moveTo>
                  <a:lnTo>
                    <a:pt x="32950" y="18523"/>
                  </a:lnTo>
                  <a:cubicBezTo>
                    <a:pt x="33003" y="18574"/>
                    <a:pt x="33022" y="18655"/>
                    <a:pt x="33045" y="18731"/>
                  </a:cubicBezTo>
                  <a:cubicBezTo>
                    <a:pt x="33102" y="18908"/>
                    <a:pt x="33207" y="19069"/>
                    <a:pt x="33353" y="19171"/>
                  </a:cubicBezTo>
                  <a:cubicBezTo>
                    <a:pt x="33368" y="19138"/>
                    <a:pt x="33353" y="19097"/>
                    <a:pt x="33342" y="19061"/>
                  </a:cubicBezTo>
                  <a:cubicBezTo>
                    <a:pt x="33320" y="19001"/>
                    <a:pt x="33295" y="18943"/>
                    <a:pt x="33273" y="18883"/>
                  </a:cubicBezTo>
                  <a:lnTo>
                    <a:pt x="33273" y="18883"/>
                  </a:lnTo>
                  <a:cubicBezTo>
                    <a:pt x="33385" y="19052"/>
                    <a:pt x="33491" y="19217"/>
                    <a:pt x="33625" y="19364"/>
                  </a:cubicBezTo>
                  <a:cubicBezTo>
                    <a:pt x="33482" y="19305"/>
                    <a:pt x="33342" y="19225"/>
                    <a:pt x="33230" y="19120"/>
                  </a:cubicBezTo>
                  <a:cubicBezTo>
                    <a:pt x="33109" y="19008"/>
                    <a:pt x="33038" y="18841"/>
                    <a:pt x="32964" y="18692"/>
                  </a:cubicBezTo>
                  <a:cubicBezTo>
                    <a:pt x="32954" y="18680"/>
                    <a:pt x="32950" y="18667"/>
                    <a:pt x="32944" y="18654"/>
                  </a:cubicBezTo>
                  <a:lnTo>
                    <a:pt x="32944" y="18654"/>
                  </a:lnTo>
                  <a:cubicBezTo>
                    <a:pt x="32951" y="18663"/>
                    <a:pt x="32957" y="18674"/>
                    <a:pt x="32964" y="18683"/>
                  </a:cubicBezTo>
                  <a:cubicBezTo>
                    <a:pt x="32976" y="18631"/>
                    <a:pt x="32971" y="18573"/>
                    <a:pt x="32950" y="18523"/>
                  </a:cubicBezTo>
                  <a:close/>
                  <a:moveTo>
                    <a:pt x="15068" y="19264"/>
                  </a:moveTo>
                  <a:cubicBezTo>
                    <a:pt x="15107" y="19287"/>
                    <a:pt x="15148" y="19309"/>
                    <a:pt x="15187" y="19329"/>
                  </a:cubicBezTo>
                  <a:cubicBezTo>
                    <a:pt x="15169" y="19344"/>
                    <a:pt x="15153" y="19357"/>
                    <a:pt x="15134" y="19368"/>
                  </a:cubicBezTo>
                  <a:cubicBezTo>
                    <a:pt x="15082" y="19352"/>
                    <a:pt x="15033" y="19332"/>
                    <a:pt x="14991" y="19307"/>
                  </a:cubicBezTo>
                  <a:lnTo>
                    <a:pt x="15068" y="19264"/>
                  </a:lnTo>
                  <a:close/>
                  <a:moveTo>
                    <a:pt x="24261" y="19149"/>
                  </a:moveTo>
                  <a:cubicBezTo>
                    <a:pt x="24266" y="19162"/>
                    <a:pt x="24269" y="19177"/>
                    <a:pt x="24274" y="19190"/>
                  </a:cubicBezTo>
                  <a:cubicBezTo>
                    <a:pt x="24295" y="19251"/>
                    <a:pt x="24321" y="19309"/>
                    <a:pt x="24353" y="19366"/>
                  </a:cubicBezTo>
                  <a:cubicBezTo>
                    <a:pt x="24338" y="19371"/>
                    <a:pt x="24324" y="19377"/>
                    <a:pt x="24306" y="19381"/>
                  </a:cubicBezTo>
                  <a:cubicBezTo>
                    <a:pt x="24267" y="19312"/>
                    <a:pt x="24232" y="19236"/>
                    <a:pt x="24196" y="19167"/>
                  </a:cubicBezTo>
                  <a:cubicBezTo>
                    <a:pt x="24218" y="19161"/>
                    <a:pt x="24240" y="19156"/>
                    <a:pt x="24261" y="19149"/>
                  </a:cubicBezTo>
                  <a:close/>
                  <a:moveTo>
                    <a:pt x="8318" y="19262"/>
                  </a:moveTo>
                  <a:cubicBezTo>
                    <a:pt x="8328" y="19268"/>
                    <a:pt x="8338" y="19273"/>
                    <a:pt x="8350" y="19280"/>
                  </a:cubicBezTo>
                  <a:cubicBezTo>
                    <a:pt x="8331" y="19315"/>
                    <a:pt x="8314" y="19350"/>
                    <a:pt x="8296" y="19384"/>
                  </a:cubicBezTo>
                  <a:cubicBezTo>
                    <a:pt x="8343" y="19367"/>
                    <a:pt x="8383" y="19345"/>
                    <a:pt x="8424" y="19322"/>
                  </a:cubicBezTo>
                  <a:cubicBezTo>
                    <a:pt x="8431" y="19325"/>
                    <a:pt x="8439" y="19331"/>
                    <a:pt x="8446" y="19335"/>
                  </a:cubicBezTo>
                  <a:cubicBezTo>
                    <a:pt x="8404" y="19371"/>
                    <a:pt x="8360" y="19408"/>
                    <a:pt x="8317" y="19441"/>
                  </a:cubicBezTo>
                  <a:cubicBezTo>
                    <a:pt x="8293" y="19397"/>
                    <a:pt x="8267" y="19354"/>
                    <a:pt x="8244" y="19313"/>
                  </a:cubicBezTo>
                  <a:cubicBezTo>
                    <a:pt x="8267" y="19294"/>
                    <a:pt x="8293" y="19278"/>
                    <a:pt x="8318" y="19262"/>
                  </a:cubicBezTo>
                  <a:close/>
                  <a:moveTo>
                    <a:pt x="23036" y="19321"/>
                  </a:moveTo>
                  <a:cubicBezTo>
                    <a:pt x="23053" y="19360"/>
                    <a:pt x="23069" y="19402"/>
                    <a:pt x="23085" y="19442"/>
                  </a:cubicBezTo>
                  <a:cubicBezTo>
                    <a:pt x="23060" y="19413"/>
                    <a:pt x="23034" y="19384"/>
                    <a:pt x="23010" y="19357"/>
                  </a:cubicBezTo>
                  <a:cubicBezTo>
                    <a:pt x="23018" y="19344"/>
                    <a:pt x="23027" y="19331"/>
                    <a:pt x="23036" y="19321"/>
                  </a:cubicBezTo>
                  <a:close/>
                  <a:moveTo>
                    <a:pt x="22169" y="19366"/>
                  </a:moveTo>
                  <a:lnTo>
                    <a:pt x="22169" y="19366"/>
                  </a:lnTo>
                  <a:cubicBezTo>
                    <a:pt x="22163" y="19395"/>
                    <a:pt x="22157" y="19422"/>
                    <a:pt x="22153" y="19451"/>
                  </a:cubicBezTo>
                  <a:cubicBezTo>
                    <a:pt x="22145" y="19450"/>
                    <a:pt x="22138" y="19447"/>
                    <a:pt x="22131" y="19444"/>
                  </a:cubicBezTo>
                  <a:cubicBezTo>
                    <a:pt x="22143" y="19418"/>
                    <a:pt x="22157" y="19393"/>
                    <a:pt x="22169" y="19366"/>
                  </a:cubicBezTo>
                  <a:close/>
                  <a:moveTo>
                    <a:pt x="25320" y="19332"/>
                  </a:moveTo>
                  <a:cubicBezTo>
                    <a:pt x="25334" y="19341"/>
                    <a:pt x="25347" y="19348"/>
                    <a:pt x="25362" y="19352"/>
                  </a:cubicBezTo>
                  <a:cubicBezTo>
                    <a:pt x="25336" y="19389"/>
                    <a:pt x="25311" y="19424"/>
                    <a:pt x="25282" y="19457"/>
                  </a:cubicBezTo>
                  <a:cubicBezTo>
                    <a:pt x="25294" y="19415"/>
                    <a:pt x="25307" y="19374"/>
                    <a:pt x="25320" y="19332"/>
                  </a:cubicBezTo>
                  <a:close/>
                  <a:moveTo>
                    <a:pt x="24566" y="19442"/>
                  </a:moveTo>
                  <a:cubicBezTo>
                    <a:pt x="24566" y="19442"/>
                    <a:pt x="24566" y="19444"/>
                    <a:pt x="24568" y="19444"/>
                  </a:cubicBezTo>
                  <a:cubicBezTo>
                    <a:pt x="24560" y="19447"/>
                    <a:pt x="24553" y="19453"/>
                    <a:pt x="24544" y="19458"/>
                  </a:cubicBezTo>
                  <a:cubicBezTo>
                    <a:pt x="24543" y="19454"/>
                    <a:pt x="24542" y="19450"/>
                    <a:pt x="24539" y="19445"/>
                  </a:cubicBezTo>
                  <a:cubicBezTo>
                    <a:pt x="24549" y="19444"/>
                    <a:pt x="24558" y="19442"/>
                    <a:pt x="24566" y="19442"/>
                  </a:cubicBezTo>
                  <a:close/>
                  <a:moveTo>
                    <a:pt x="23563" y="19422"/>
                  </a:moveTo>
                  <a:cubicBezTo>
                    <a:pt x="23570" y="19435"/>
                    <a:pt x="23579" y="19447"/>
                    <a:pt x="23586" y="19460"/>
                  </a:cubicBezTo>
                  <a:cubicBezTo>
                    <a:pt x="23579" y="19457"/>
                    <a:pt x="23570" y="19453"/>
                    <a:pt x="23561" y="19451"/>
                  </a:cubicBezTo>
                  <a:cubicBezTo>
                    <a:pt x="23561" y="19442"/>
                    <a:pt x="23563" y="19431"/>
                    <a:pt x="23563" y="19422"/>
                  </a:cubicBezTo>
                  <a:close/>
                  <a:moveTo>
                    <a:pt x="20349" y="19444"/>
                  </a:moveTo>
                  <a:lnTo>
                    <a:pt x="20349" y="19474"/>
                  </a:lnTo>
                  <a:lnTo>
                    <a:pt x="20342" y="19473"/>
                  </a:lnTo>
                  <a:cubicBezTo>
                    <a:pt x="20345" y="19464"/>
                    <a:pt x="20348" y="19454"/>
                    <a:pt x="20349" y="19444"/>
                  </a:cubicBezTo>
                  <a:close/>
                  <a:moveTo>
                    <a:pt x="26492" y="19283"/>
                  </a:moveTo>
                  <a:cubicBezTo>
                    <a:pt x="26519" y="19350"/>
                    <a:pt x="26546" y="19415"/>
                    <a:pt x="26572" y="19482"/>
                  </a:cubicBezTo>
                  <a:cubicBezTo>
                    <a:pt x="26535" y="19440"/>
                    <a:pt x="26498" y="19399"/>
                    <a:pt x="26461" y="19357"/>
                  </a:cubicBezTo>
                  <a:cubicBezTo>
                    <a:pt x="26473" y="19331"/>
                    <a:pt x="26485" y="19307"/>
                    <a:pt x="26492" y="19283"/>
                  </a:cubicBezTo>
                  <a:close/>
                  <a:moveTo>
                    <a:pt x="5510" y="19326"/>
                  </a:moveTo>
                  <a:cubicBezTo>
                    <a:pt x="5560" y="19370"/>
                    <a:pt x="5614" y="19411"/>
                    <a:pt x="5668" y="19453"/>
                  </a:cubicBezTo>
                  <a:cubicBezTo>
                    <a:pt x="5666" y="19464"/>
                    <a:pt x="5665" y="19474"/>
                    <a:pt x="5663" y="19488"/>
                  </a:cubicBezTo>
                  <a:cubicBezTo>
                    <a:pt x="5607" y="19473"/>
                    <a:pt x="5550" y="19454"/>
                    <a:pt x="5494" y="19437"/>
                  </a:cubicBezTo>
                  <a:cubicBezTo>
                    <a:pt x="5499" y="19400"/>
                    <a:pt x="5505" y="19363"/>
                    <a:pt x="5510" y="19326"/>
                  </a:cubicBezTo>
                  <a:close/>
                  <a:moveTo>
                    <a:pt x="16704" y="19181"/>
                  </a:moveTo>
                  <a:cubicBezTo>
                    <a:pt x="16730" y="19284"/>
                    <a:pt x="16758" y="19387"/>
                    <a:pt x="16788" y="19490"/>
                  </a:cubicBezTo>
                  <a:cubicBezTo>
                    <a:pt x="16758" y="19437"/>
                    <a:pt x="16729" y="19379"/>
                    <a:pt x="16704" y="19319"/>
                  </a:cubicBezTo>
                  <a:lnTo>
                    <a:pt x="16704" y="19181"/>
                  </a:lnTo>
                  <a:close/>
                  <a:moveTo>
                    <a:pt x="4968" y="19380"/>
                  </a:moveTo>
                  <a:cubicBezTo>
                    <a:pt x="4997" y="19392"/>
                    <a:pt x="5025" y="19400"/>
                    <a:pt x="5052" y="19409"/>
                  </a:cubicBezTo>
                  <a:cubicBezTo>
                    <a:pt x="5033" y="19438"/>
                    <a:pt x="5013" y="19469"/>
                    <a:pt x="4991" y="19498"/>
                  </a:cubicBezTo>
                  <a:cubicBezTo>
                    <a:pt x="4955" y="19480"/>
                    <a:pt x="4919" y="19460"/>
                    <a:pt x="4889" y="19432"/>
                  </a:cubicBezTo>
                  <a:cubicBezTo>
                    <a:pt x="4914" y="19415"/>
                    <a:pt x="4942" y="19399"/>
                    <a:pt x="4968" y="19380"/>
                  </a:cubicBezTo>
                  <a:close/>
                  <a:moveTo>
                    <a:pt x="9387" y="19241"/>
                  </a:moveTo>
                  <a:cubicBezTo>
                    <a:pt x="9366" y="19284"/>
                    <a:pt x="9340" y="19326"/>
                    <a:pt x="9316" y="19370"/>
                  </a:cubicBezTo>
                  <a:cubicBezTo>
                    <a:pt x="9288" y="19416"/>
                    <a:pt x="9255" y="19460"/>
                    <a:pt x="9223" y="19501"/>
                  </a:cubicBezTo>
                  <a:cubicBezTo>
                    <a:pt x="9208" y="19490"/>
                    <a:pt x="9195" y="19483"/>
                    <a:pt x="9181" y="19474"/>
                  </a:cubicBezTo>
                  <a:cubicBezTo>
                    <a:pt x="9202" y="19450"/>
                    <a:pt x="9223" y="19424"/>
                    <a:pt x="9242" y="19399"/>
                  </a:cubicBezTo>
                  <a:cubicBezTo>
                    <a:pt x="9291" y="19345"/>
                    <a:pt x="9340" y="19293"/>
                    <a:pt x="9387" y="19241"/>
                  </a:cubicBezTo>
                  <a:close/>
                  <a:moveTo>
                    <a:pt x="6278" y="19174"/>
                  </a:moveTo>
                  <a:lnTo>
                    <a:pt x="6604" y="19244"/>
                  </a:lnTo>
                  <a:cubicBezTo>
                    <a:pt x="6625" y="19331"/>
                    <a:pt x="6645" y="19418"/>
                    <a:pt x="6665" y="19508"/>
                  </a:cubicBezTo>
                  <a:cubicBezTo>
                    <a:pt x="6526" y="19422"/>
                    <a:pt x="6392" y="19329"/>
                    <a:pt x="6266" y="19228"/>
                  </a:cubicBezTo>
                  <a:cubicBezTo>
                    <a:pt x="6268" y="19214"/>
                    <a:pt x="6270" y="19197"/>
                    <a:pt x="6278" y="19174"/>
                  </a:cubicBezTo>
                  <a:close/>
                  <a:moveTo>
                    <a:pt x="32974" y="19220"/>
                  </a:moveTo>
                  <a:cubicBezTo>
                    <a:pt x="32990" y="19326"/>
                    <a:pt x="33018" y="19428"/>
                    <a:pt x="33054" y="19527"/>
                  </a:cubicBezTo>
                  <a:cubicBezTo>
                    <a:pt x="33025" y="19498"/>
                    <a:pt x="32997" y="19466"/>
                    <a:pt x="32973" y="19431"/>
                  </a:cubicBezTo>
                  <a:cubicBezTo>
                    <a:pt x="32973" y="19360"/>
                    <a:pt x="32973" y="19291"/>
                    <a:pt x="32974" y="19220"/>
                  </a:cubicBezTo>
                  <a:close/>
                  <a:moveTo>
                    <a:pt x="24414" y="19464"/>
                  </a:moveTo>
                  <a:cubicBezTo>
                    <a:pt x="24427" y="19480"/>
                    <a:pt x="24440" y="19496"/>
                    <a:pt x="24454" y="19512"/>
                  </a:cubicBezTo>
                  <a:cubicBezTo>
                    <a:pt x="24441" y="19519"/>
                    <a:pt x="24430" y="19527"/>
                    <a:pt x="24418" y="19534"/>
                  </a:cubicBezTo>
                  <a:cubicBezTo>
                    <a:pt x="24399" y="19515"/>
                    <a:pt x="24382" y="19495"/>
                    <a:pt x="24364" y="19472"/>
                  </a:cubicBezTo>
                  <a:cubicBezTo>
                    <a:pt x="24382" y="19469"/>
                    <a:pt x="24398" y="19466"/>
                    <a:pt x="24414" y="19464"/>
                  </a:cubicBezTo>
                  <a:close/>
                  <a:moveTo>
                    <a:pt x="12544" y="19488"/>
                  </a:moveTo>
                  <a:cubicBezTo>
                    <a:pt x="12561" y="19496"/>
                    <a:pt x="12577" y="19503"/>
                    <a:pt x="12593" y="19512"/>
                  </a:cubicBezTo>
                  <a:cubicBezTo>
                    <a:pt x="12580" y="19525"/>
                    <a:pt x="12566" y="19537"/>
                    <a:pt x="12554" y="19547"/>
                  </a:cubicBezTo>
                  <a:cubicBezTo>
                    <a:pt x="12544" y="19531"/>
                    <a:pt x="12537" y="19514"/>
                    <a:pt x="12528" y="19502"/>
                  </a:cubicBezTo>
                  <a:cubicBezTo>
                    <a:pt x="12534" y="19498"/>
                    <a:pt x="12539" y="19493"/>
                    <a:pt x="12544" y="19488"/>
                  </a:cubicBezTo>
                  <a:close/>
                  <a:moveTo>
                    <a:pt x="20274" y="19235"/>
                  </a:moveTo>
                  <a:cubicBezTo>
                    <a:pt x="20240" y="19323"/>
                    <a:pt x="20195" y="19418"/>
                    <a:pt x="20143" y="19518"/>
                  </a:cubicBezTo>
                  <a:lnTo>
                    <a:pt x="20086" y="19573"/>
                  </a:lnTo>
                  <a:cubicBezTo>
                    <a:pt x="20153" y="19464"/>
                    <a:pt x="20217" y="19351"/>
                    <a:pt x="20274" y="19235"/>
                  </a:cubicBezTo>
                  <a:close/>
                  <a:moveTo>
                    <a:pt x="28629" y="19225"/>
                  </a:moveTo>
                  <a:lnTo>
                    <a:pt x="28629" y="19225"/>
                  </a:lnTo>
                  <a:cubicBezTo>
                    <a:pt x="28550" y="19355"/>
                    <a:pt x="28457" y="19479"/>
                    <a:pt x="28355" y="19596"/>
                  </a:cubicBezTo>
                  <a:cubicBezTo>
                    <a:pt x="28364" y="19576"/>
                    <a:pt x="28371" y="19553"/>
                    <a:pt x="28378" y="19534"/>
                  </a:cubicBezTo>
                  <a:cubicBezTo>
                    <a:pt x="28414" y="19421"/>
                    <a:pt x="28532" y="19313"/>
                    <a:pt x="28629" y="19225"/>
                  </a:cubicBezTo>
                  <a:close/>
                  <a:moveTo>
                    <a:pt x="25134" y="19290"/>
                  </a:moveTo>
                  <a:lnTo>
                    <a:pt x="25134" y="19290"/>
                  </a:lnTo>
                  <a:cubicBezTo>
                    <a:pt x="25127" y="19396"/>
                    <a:pt x="25118" y="19505"/>
                    <a:pt x="25111" y="19612"/>
                  </a:cubicBezTo>
                  <a:cubicBezTo>
                    <a:pt x="25059" y="19580"/>
                    <a:pt x="25008" y="19544"/>
                    <a:pt x="24958" y="19508"/>
                  </a:cubicBezTo>
                  <a:cubicBezTo>
                    <a:pt x="25008" y="19425"/>
                    <a:pt x="25061" y="19351"/>
                    <a:pt x="25134" y="19290"/>
                  </a:cubicBezTo>
                  <a:close/>
                  <a:moveTo>
                    <a:pt x="6837" y="18975"/>
                  </a:moveTo>
                  <a:cubicBezTo>
                    <a:pt x="7049" y="19127"/>
                    <a:pt x="7262" y="19280"/>
                    <a:pt x="7476" y="19432"/>
                  </a:cubicBezTo>
                  <a:cubicBezTo>
                    <a:pt x="7482" y="19418"/>
                    <a:pt x="7483" y="19403"/>
                    <a:pt x="7484" y="19389"/>
                  </a:cubicBezTo>
                  <a:cubicBezTo>
                    <a:pt x="7493" y="19390"/>
                    <a:pt x="7502" y="19390"/>
                    <a:pt x="7510" y="19390"/>
                  </a:cubicBezTo>
                  <a:cubicBezTo>
                    <a:pt x="7530" y="19390"/>
                    <a:pt x="7549" y="19388"/>
                    <a:pt x="7569" y="19386"/>
                  </a:cubicBezTo>
                  <a:lnTo>
                    <a:pt x="7569" y="19386"/>
                  </a:lnTo>
                  <a:cubicBezTo>
                    <a:pt x="7466" y="19460"/>
                    <a:pt x="7365" y="19534"/>
                    <a:pt x="7270" y="19614"/>
                  </a:cubicBezTo>
                  <a:cubicBezTo>
                    <a:pt x="7239" y="19573"/>
                    <a:pt x="7206" y="19533"/>
                    <a:pt x="7174" y="19495"/>
                  </a:cubicBezTo>
                  <a:cubicBezTo>
                    <a:pt x="7034" y="19338"/>
                    <a:pt x="6879" y="19181"/>
                    <a:pt x="6837" y="18975"/>
                  </a:cubicBezTo>
                  <a:close/>
                  <a:moveTo>
                    <a:pt x="21492" y="19435"/>
                  </a:moveTo>
                  <a:lnTo>
                    <a:pt x="21536" y="19496"/>
                  </a:lnTo>
                  <a:cubicBezTo>
                    <a:pt x="21540" y="19498"/>
                    <a:pt x="21544" y="19502"/>
                    <a:pt x="21550" y="19503"/>
                  </a:cubicBezTo>
                  <a:cubicBezTo>
                    <a:pt x="21565" y="19541"/>
                    <a:pt x="21581" y="19582"/>
                    <a:pt x="21605" y="19620"/>
                  </a:cubicBezTo>
                  <a:lnTo>
                    <a:pt x="21595" y="19631"/>
                  </a:lnTo>
                  <a:cubicBezTo>
                    <a:pt x="21547" y="19588"/>
                    <a:pt x="21501" y="19541"/>
                    <a:pt x="21456" y="19495"/>
                  </a:cubicBezTo>
                  <a:cubicBezTo>
                    <a:pt x="21466" y="19473"/>
                    <a:pt x="21479" y="19453"/>
                    <a:pt x="21492" y="19435"/>
                  </a:cubicBezTo>
                  <a:close/>
                  <a:moveTo>
                    <a:pt x="23358" y="19618"/>
                  </a:moveTo>
                  <a:cubicBezTo>
                    <a:pt x="23359" y="19625"/>
                    <a:pt x="23359" y="19631"/>
                    <a:pt x="23361" y="19639"/>
                  </a:cubicBezTo>
                  <a:cubicBezTo>
                    <a:pt x="23359" y="19633"/>
                    <a:pt x="23358" y="19628"/>
                    <a:pt x="23355" y="19624"/>
                  </a:cubicBezTo>
                  <a:cubicBezTo>
                    <a:pt x="23355" y="19621"/>
                    <a:pt x="23358" y="19620"/>
                    <a:pt x="23358" y="19618"/>
                  </a:cubicBezTo>
                  <a:close/>
                  <a:moveTo>
                    <a:pt x="5205" y="19454"/>
                  </a:moveTo>
                  <a:cubicBezTo>
                    <a:pt x="5208" y="19454"/>
                    <a:pt x="5209" y="19457"/>
                    <a:pt x="5210" y="19457"/>
                  </a:cubicBezTo>
                  <a:cubicBezTo>
                    <a:pt x="5222" y="19474"/>
                    <a:pt x="5232" y="19493"/>
                    <a:pt x="5245" y="19509"/>
                  </a:cubicBezTo>
                  <a:cubicBezTo>
                    <a:pt x="5247" y="19553"/>
                    <a:pt x="5248" y="19596"/>
                    <a:pt x="5253" y="19640"/>
                  </a:cubicBezTo>
                  <a:cubicBezTo>
                    <a:pt x="5213" y="19618"/>
                    <a:pt x="5174" y="19595"/>
                    <a:pt x="5135" y="19570"/>
                  </a:cubicBezTo>
                  <a:cubicBezTo>
                    <a:pt x="5160" y="19533"/>
                    <a:pt x="5183" y="19495"/>
                    <a:pt x="5205" y="19454"/>
                  </a:cubicBezTo>
                  <a:close/>
                  <a:moveTo>
                    <a:pt x="24566" y="19653"/>
                  </a:moveTo>
                  <a:lnTo>
                    <a:pt x="24560" y="19663"/>
                  </a:lnTo>
                  <a:cubicBezTo>
                    <a:pt x="24559" y="19662"/>
                    <a:pt x="24558" y="19660"/>
                    <a:pt x="24555" y="19660"/>
                  </a:cubicBezTo>
                  <a:cubicBezTo>
                    <a:pt x="24559" y="19656"/>
                    <a:pt x="24563" y="19655"/>
                    <a:pt x="24566" y="19653"/>
                  </a:cubicBezTo>
                  <a:close/>
                  <a:moveTo>
                    <a:pt x="20330" y="19525"/>
                  </a:moveTo>
                  <a:lnTo>
                    <a:pt x="20330" y="19525"/>
                  </a:lnTo>
                  <a:cubicBezTo>
                    <a:pt x="20324" y="19576"/>
                    <a:pt x="20319" y="19628"/>
                    <a:pt x="20313" y="19682"/>
                  </a:cubicBezTo>
                  <a:lnTo>
                    <a:pt x="20291" y="19676"/>
                  </a:lnTo>
                  <a:cubicBezTo>
                    <a:pt x="20304" y="19627"/>
                    <a:pt x="20317" y="19576"/>
                    <a:pt x="20330" y="19525"/>
                  </a:cubicBezTo>
                  <a:close/>
                  <a:moveTo>
                    <a:pt x="6851" y="19483"/>
                  </a:moveTo>
                  <a:cubicBezTo>
                    <a:pt x="6886" y="19554"/>
                    <a:pt x="6927" y="19621"/>
                    <a:pt x="6973" y="19684"/>
                  </a:cubicBezTo>
                  <a:cubicBezTo>
                    <a:pt x="6938" y="19665"/>
                    <a:pt x="6902" y="19646"/>
                    <a:pt x="6866" y="19625"/>
                  </a:cubicBezTo>
                  <a:cubicBezTo>
                    <a:pt x="6862" y="19578"/>
                    <a:pt x="6857" y="19531"/>
                    <a:pt x="6851" y="19483"/>
                  </a:cubicBezTo>
                  <a:close/>
                  <a:moveTo>
                    <a:pt x="19728" y="18307"/>
                  </a:moveTo>
                  <a:lnTo>
                    <a:pt x="19728" y="18307"/>
                  </a:lnTo>
                  <a:cubicBezTo>
                    <a:pt x="19397" y="18799"/>
                    <a:pt x="19016" y="19261"/>
                    <a:pt x="18627" y="19711"/>
                  </a:cubicBezTo>
                  <a:cubicBezTo>
                    <a:pt x="18271" y="19512"/>
                    <a:pt x="17949" y="19273"/>
                    <a:pt x="17666" y="19004"/>
                  </a:cubicBezTo>
                  <a:cubicBezTo>
                    <a:pt x="17663" y="18992"/>
                    <a:pt x="17661" y="18979"/>
                    <a:pt x="17661" y="18965"/>
                  </a:cubicBezTo>
                  <a:lnTo>
                    <a:pt x="17661" y="18965"/>
                  </a:lnTo>
                  <a:cubicBezTo>
                    <a:pt x="17840" y="19135"/>
                    <a:pt x="18052" y="19280"/>
                    <a:pt x="18287" y="19395"/>
                  </a:cubicBezTo>
                  <a:cubicBezTo>
                    <a:pt x="18273" y="19406"/>
                    <a:pt x="18258" y="19418"/>
                    <a:pt x="18242" y="19429"/>
                  </a:cubicBezTo>
                  <a:cubicBezTo>
                    <a:pt x="18261" y="19421"/>
                    <a:pt x="18280" y="19409"/>
                    <a:pt x="18299" y="19400"/>
                  </a:cubicBezTo>
                  <a:cubicBezTo>
                    <a:pt x="18408" y="19453"/>
                    <a:pt x="18519" y="19501"/>
                    <a:pt x="18636" y="19538"/>
                  </a:cubicBezTo>
                  <a:cubicBezTo>
                    <a:pt x="18591" y="19457"/>
                    <a:pt x="18522" y="19389"/>
                    <a:pt x="18442" y="19326"/>
                  </a:cubicBezTo>
                  <a:cubicBezTo>
                    <a:pt x="18910" y="19069"/>
                    <a:pt x="19369" y="18712"/>
                    <a:pt x="19728" y="18307"/>
                  </a:cubicBezTo>
                  <a:close/>
                  <a:moveTo>
                    <a:pt x="25028" y="19705"/>
                  </a:moveTo>
                  <a:lnTo>
                    <a:pt x="25028" y="19705"/>
                  </a:lnTo>
                  <a:cubicBezTo>
                    <a:pt x="25029" y="19707"/>
                    <a:pt x="25032" y="19708"/>
                    <a:pt x="25035" y="19711"/>
                  </a:cubicBezTo>
                  <a:lnTo>
                    <a:pt x="25032" y="19713"/>
                  </a:lnTo>
                  <a:cubicBezTo>
                    <a:pt x="25031" y="19711"/>
                    <a:pt x="25029" y="19707"/>
                    <a:pt x="25028" y="19705"/>
                  </a:cubicBezTo>
                  <a:close/>
                  <a:moveTo>
                    <a:pt x="25654" y="19428"/>
                  </a:moveTo>
                  <a:cubicBezTo>
                    <a:pt x="25648" y="19453"/>
                    <a:pt x="25644" y="19476"/>
                    <a:pt x="25639" y="19502"/>
                  </a:cubicBezTo>
                  <a:cubicBezTo>
                    <a:pt x="25605" y="19575"/>
                    <a:pt x="25570" y="19647"/>
                    <a:pt x="25535" y="19721"/>
                  </a:cubicBezTo>
                  <a:cubicBezTo>
                    <a:pt x="25555" y="19662"/>
                    <a:pt x="25574" y="19602"/>
                    <a:pt x="25591" y="19541"/>
                  </a:cubicBezTo>
                  <a:cubicBezTo>
                    <a:pt x="25610" y="19503"/>
                    <a:pt x="25631" y="19466"/>
                    <a:pt x="25647" y="19428"/>
                  </a:cubicBezTo>
                  <a:close/>
                  <a:moveTo>
                    <a:pt x="23515" y="19718"/>
                  </a:moveTo>
                  <a:cubicBezTo>
                    <a:pt x="23518" y="19718"/>
                    <a:pt x="23518" y="19720"/>
                    <a:pt x="23518" y="19720"/>
                  </a:cubicBezTo>
                  <a:cubicBezTo>
                    <a:pt x="23518" y="19723"/>
                    <a:pt x="23513" y="19727"/>
                    <a:pt x="23512" y="19730"/>
                  </a:cubicBezTo>
                  <a:cubicBezTo>
                    <a:pt x="23513" y="19727"/>
                    <a:pt x="23515" y="19723"/>
                    <a:pt x="23515" y="19718"/>
                  </a:cubicBezTo>
                  <a:close/>
                  <a:moveTo>
                    <a:pt x="9054" y="19621"/>
                  </a:moveTo>
                  <a:cubicBezTo>
                    <a:pt x="9066" y="19627"/>
                    <a:pt x="9078" y="19631"/>
                    <a:pt x="9091" y="19636"/>
                  </a:cubicBezTo>
                  <a:cubicBezTo>
                    <a:pt x="9030" y="19685"/>
                    <a:pt x="8969" y="19730"/>
                    <a:pt x="8903" y="19772"/>
                  </a:cubicBezTo>
                  <a:cubicBezTo>
                    <a:pt x="8954" y="19723"/>
                    <a:pt x="9005" y="19675"/>
                    <a:pt x="9054" y="19621"/>
                  </a:cubicBezTo>
                  <a:close/>
                  <a:moveTo>
                    <a:pt x="19601" y="19010"/>
                  </a:moveTo>
                  <a:lnTo>
                    <a:pt x="19601" y="19010"/>
                  </a:lnTo>
                  <a:cubicBezTo>
                    <a:pt x="19553" y="19111"/>
                    <a:pt x="19503" y="19213"/>
                    <a:pt x="19453" y="19316"/>
                  </a:cubicBezTo>
                  <a:cubicBezTo>
                    <a:pt x="19243" y="19493"/>
                    <a:pt x="19019" y="19655"/>
                    <a:pt x="18787" y="19801"/>
                  </a:cubicBezTo>
                  <a:cubicBezTo>
                    <a:pt x="18774" y="19794"/>
                    <a:pt x="18762" y="19787"/>
                    <a:pt x="18750" y="19779"/>
                  </a:cubicBezTo>
                  <a:cubicBezTo>
                    <a:pt x="19086" y="19589"/>
                    <a:pt x="19381" y="19326"/>
                    <a:pt x="19601" y="19010"/>
                  </a:cubicBezTo>
                  <a:close/>
                  <a:moveTo>
                    <a:pt x="22522" y="19769"/>
                  </a:moveTo>
                  <a:lnTo>
                    <a:pt x="22527" y="19807"/>
                  </a:lnTo>
                  <a:cubicBezTo>
                    <a:pt x="22520" y="19801"/>
                    <a:pt x="22513" y="19798"/>
                    <a:pt x="22506" y="19795"/>
                  </a:cubicBezTo>
                  <a:lnTo>
                    <a:pt x="22506" y="19769"/>
                  </a:lnTo>
                  <a:close/>
                  <a:moveTo>
                    <a:pt x="24817" y="19779"/>
                  </a:moveTo>
                  <a:cubicBezTo>
                    <a:pt x="24828" y="19794"/>
                    <a:pt x="24839" y="19808"/>
                    <a:pt x="24851" y="19822"/>
                  </a:cubicBezTo>
                  <a:cubicBezTo>
                    <a:pt x="24836" y="19816"/>
                    <a:pt x="24820" y="19810"/>
                    <a:pt x="24806" y="19803"/>
                  </a:cubicBezTo>
                  <a:cubicBezTo>
                    <a:pt x="24810" y="19795"/>
                    <a:pt x="24813" y="19788"/>
                    <a:pt x="24817" y="19779"/>
                  </a:cubicBezTo>
                  <a:close/>
                  <a:moveTo>
                    <a:pt x="21348" y="19778"/>
                  </a:moveTo>
                  <a:cubicBezTo>
                    <a:pt x="21357" y="19791"/>
                    <a:pt x="21369" y="19801"/>
                    <a:pt x="21377" y="19814"/>
                  </a:cubicBezTo>
                  <a:cubicBezTo>
                    <a:pt x="21373" y="19817"/>
                    <a:pt x="21370" y="19820"/>
                    <a:pt x="21366" y="19823"/>
                  </a:cubicBezTo>
                  <a:cubicBezTo>
                    <a:pt x="21361" y="19808"/>
                    <a:pt x="21354" y="19794"/>
                    <a:pt x="21348" y="19778"/>
                  </a:cubicBezTo>
                  <a:close/>
                  <a:moveTo>
                    <a:pt x="8836" y="19807"/>
                  </a:moveTo>
                  <a:lnTo>
                    <a:pt x="8836" y="19814"/>
                  </a:lnTo>
                  <a:cubicBezTo>
                    <a:pt x="8831" y="19817"/>
                    <a:pt x="8823" y="19822"/>
                    <a:pt x="8816" y="19824"/>
                  </a:cubicBezTo>
                  <a:cubicBezTo>
                    <a:pt x="8823" y="19820"/>
                    <a:pt x="8829" y="19813"/>
                    <a:pt x="8836" y="19807"/>
                  </a:cubicBezTo>
                  <a:close/>
                  <a:moveTo>
                    <a:pt x="12295" y="19684"/>
                  </a:moveTo>
                  <a:cubicBezTo>
                    <a:pt x="12311" y="19694"/>
                    <a:pt x="12330" y="19705"/>
                    <a:pt x="12346" y="19715"/>
                  </a:cubicBezTo>
                  <a:cubicBezTo>
                    <a:pt x="12301" y="19752"/>
                    <a:pt x="12258" y="19787"/>
                    <a:pt x="12216" y="19822"/>
                  </a:cubicBezTo>
                  <a:cubicBezTo>
                    <a:pt x="12203" y="19832"/>
                    <a:pt x="12188" y="19843"/>
                    <a:pt x="12174" y="19853"/>
                  </a:cubicBezTo>
                  <a:cubicBezTo>
                    <a:pt x="12172" y="19849"/>
                    <a:pt x="12171" y="19845"/>
                    <a:pt x="12169" y="19839"/>
                  </a:cubicBezTo>
                  <a:cubicBezTo>
                    <a:pt x="12216" y="19791"/>
                    <a:pt x="12258" y="19737"/>
                    <a:pt x="12295" y="19684"/>
                  </a:cubicBezTo>
                  <a:close/>
                  <a:moveTo>
                    <a:pt x="6164" y="19489"/>
                  </a:moveTo>
                  <a:cubicBezTo>
                    <a:pt x="6342" y="19548"/>
                    <a:pt x="6522" y="19607"/>
                    <a:pt x="6699" y="19668"/>
                  </a:cubicBezTo>
                  <a:cubicBezTo>
                    <a:pt x="6718" y="19743"/>
                    <a:pt x="6734" y="19822"/>
                    <a:pt x="6753" y="19897"/>
                  </a:cubicBezTo>
                  <a:cubicBezTo>
                    <a:pt x="6557" y="19765"/>
                    <a:pt x="6356" y="19631"/>
                    <a:pt x="6159" y="19498"/>
                  </a:cubicBezTo>
                  <a:cubicBezTo>
                    <a:pt x="6160" y="19495"/>
                    <a:pt x="6162" y="19493"/>
                    <a:pt x="6164" y="19489"/>
                  </a:cubicBezTo>
                  <a:close/>
                  <a:moveTo>
                    <a:pt x="32765" y="19700"/>
                  </a:moveTo>
                  <a:cubicBezTo>
                    <a:pt x="32769" y="19711"/>
                    <a:pt x="32775" y="19723"/>
                    <a:pt x="32778" y="19734"/>
                  </a:cubicBezTo>
                  <a:cubicBezTo>
                    <a:pt x="32780" y="19779"/>
                    <a:pt x="32785" y="19823"/>
                    <a:pt x="32791" y="19867"/>
                  </a:cubicBezTo>
                  <a:lnTo>
                    <a:pt x="32772" y="19909"/>
                  </a:lnTo>
                  <a:lnTo>
                    <a:pt x="32765" y="19700"/>
                  </a:lnTo>
                  <a:close/>
                  <a:moveTo>
                    <a:pt x="16971" y="19641"/>
                  </a:moveTo>
                  <a:cubicBezTo>
                    <a:pt x="17006" y="19698"/>
                    <a:pt x="17044" y="19750"/>
                    <a:pt x="17086" y="19803"/>
                  </a:cubicBezTo>
                  <a:cubicBezTo>
                    <a:pt x="17101" y="19845"/>
                    <a:pt x="17117" y="19887"/>
                    <a:pt x="17131" y="19929"/>
                  </a:cubicBezTo>
                  <a:cubicBezTo>
                    <a:pt x="17072" y="19871"/>
                    <a:pt x="17014" y="19808"/>
                    <a:pt x="16961" y="19743"/>
                  </a:cubicBezTo>
                  <a:cubicBezTo>
                    <a:pt x="16966" y="19708"/>
                    <a:pt x="16970" y="19675"/>
                    <a:pt x="16971" y="19641"/>
                  </a:cubicBezTo>
                  <a:close/>
                  <a:moveTo>
                    <a:pt x="24807" y="19900"/>
                  </a:moveTo>
                  <a:lnTo>
                    <a:pt x="24807" y="19900"/>
                  </a:lnTo>
                  <a:cubicBezTo>
                    <a:pt x="24791" y="19912"/>
                    <a:pt x="24775" y="19923"/>
                    <a:pt x="24759" y="19936"/>
                  </a:cubicBezTo>
                  <a:lnTo>
                    <a:pt x="24742" y="19919"/>
                  </a:lnTo>
                  <a:cubicBezTo>
                    <a:pt x="24746" y="19913"/>
                    <a:pt x="24749" y="19907"/>
                    <a:pt x="24754" y="19901"/>
                  </a:cubicBezTo>
                  <a:cubicBezTo>
                    <a:pt x="24771" y="19901"/>
                    <a:pt x="24790" y="19901"/>
                    <a:pt x="24807" y="19900"/>
                  </a:cubicBezTo>
                  <a:close/>
                  <a:moveTo>
                    <a:pt x="33474" y="19755"/>
                  </a:moveTo>
                  <a:cubicBezTo>
                    <a:pt x="33503" y="19823"/>
                    <a:pt x="33541" y="19888"/>
                    <a:pt x="33584" y="19948"/>
                  </a:cubicBezTo>
                  <a:cubicBezTo>
                    <a:pt x="33554" y="19932"/>
                    <a:pt x="33523" y="19912"/>
                    <a:pt x="33494" y="19894"/>
                  </a:cubicBezTo>
                  <a:cubicBezTo>
                    <a:pt x="33487" y="19846"/>
                    <a:pt x="33481" y="19800"/>
                    <a:pt x="33474" y="19755"/>
                  </a:cubicBezTo>
                  <a:close/>
                  <a:moveTo>
                    <a:pt x="8064" y="19425"/>
                  </a:moveTo>
                  <a:cubicBezTo>
                    <a:pt x="8100" y="19466"/>
                    <a:pt x="8141" y="19502"/>
                    <a:pt x="8187" y="19534"/>
                  </a:cubicBezTo>
                  <a:cubicBezTo>
                    <a:pt x="8166" y="19551"/>
                    <a:pt x="8144" y="19567"/>
                    <a:pt x="8121" y="19582"/>
                  </a:cubicBezTo>
                  <a:cubicBezTo>
                    <a:pt x="7903" y="19721"/>
                    <a:pt x="7654" y="19835"/>
                    <a:pt x="7418" y="19954"/>
                  </a:cubicBezTo>
                  <a:cubicBezTo>
                    <a:pt x="7410" y="19890"/>
                    <a:pt x="7393" y="19830"/>
                    <a:pt x="7364" y="19772"/>
                  </a:cubicBezTo>
                  <a:cubicBezTo>
                    <a:pt x="7609" y="19684"/>
                    <a:pt x="7842" y="19563"/>
                    <a:pt x="8064" y="19425"/>
                  </a:cubicBezTo>
                  <a:close/>
                  <a:moveTo>
                    <a:pt x="24238" y="19851"/>
                  </a:moveTo>
                  <a:cubicBezTo>
                    <a:pt x="24247" y="19887"/>
                    <a:pt x="24258" y="19923"/>
                    <a:pt x="24270" y="19958"/>
                  </a:cubicBezTo>
                  <a:cubicBezTo>
                    <a:pt x="24260" y="19951"/>
                    <a:pt x="24251" y="19945"/>
                    <a:pt x="24240" y="19939"/>
                  </a:cubicBezTo>
                  <a:cubicBezTo>
                    <a:pt x="24226" y="19923"/>
                    <a:pt x="24212" y="19909"/>
                    <a:pt x="24200" y="19890"/>
                  </a:cubicBezTo>
                  <a:lnTo>
                    <a:pt x="24200" y="19871"/>
                  </a:lnTo>
                  <a:cubicBezTo>
                    <a:pt x="24212" y="19864"/>
                    <a:pt x="24225" y="19858"/>
                    <a:pt x="24238" y="19851"/>
                  </a:cubicBezTo>
                  <a:close/>
                  <a:moveTo>
                    <a:pt x="28724" y="19692"/>
                  </a:moveTo>
                  <a:cubicBezTo>
                    <a:pt x="28735" y="19713"/>
                    <a:pt x="28750" y="19734"/>
                    <a:pt x="28763" y="19755"/>
                  </a:cubicBezTo>
                  <a:cubicBezTo>
                    <a:pt x="28762" y="19792"/>
                    <a:pt x="28760" y="19832"/>
                    <a:pt x="28757" y="19871"/>
                  </a:cubicBezTo>
                  <a:cubicBezTo>
                    <a:pt x="28730" y="19914"/>
                    <a:pt x="28701" y="19958"/>
                    <a:pt x="28673" y="19999"/>
                  </a:cubicBezTo>
                  <a:cubicBezTo>
                    <a:pt x="28702" y="19900"/>
                    <a:pt x="28719" y="19795"/>
                    <a:pt x="28724" y="19692"/>
                  </a:cubicBezTo>
                  <a:close/>
                  <a:moveTo>
                    <a:pt x="17740" y="19415"/>
                  </a:moveTo>
                  <a:cubicBezTo>
                    <a:pt x="17966" y="19591"/>
                    <a:pt x="18219" y="19743"/>
                    <a:pt x="18489" y="19867"/>
                  </a:cubicBezTo>
                  <a:cubicBezTo>
                    <a:pt x="18472" y="19888"/>
                    <a:pt x="18451" y="19910"/>
                    <a:pt x="18432" y="19932"/>
                  </a:cubicBezTo>
                  <a:cubicBezTo>
                    <a:pt x="18467" y="19917"/>
                    <a:pt x="18501" y="19901"/>
                    <a:pt x="18534" y="19887"/>
                  </a:cubicBezTo>
                  <a:cubicBezTo>
                    <a:pt x="18554" y="19896"/>
                    <a:pt x="18576" y="19904"/>
                    <a:pt x="18596" y="19914"/>
                  </a:cubicBezTo>
                  <a:cubicBezTo>
                    <a:pt x="18524" y="19955"/>
                    <a:pt x="18450" y="19997"/>
                    <a:pt x="18374" y="20038"/>
                  </a:cubicBezTo>
                  <a:cubicBezTo>
                    <a:pt x="18162" y="19919"/>
                    <a:pt x="17960" y="19787"/>
                    <a:pt x="17774" y="19640"/>
                  </a:cubicBezTo>
                  <a:lnTo>
                    <a:pt x="17774" y="19640"/>
                  </a:lnTo>
                  <a:cubicBezTo>
                    <a:pt x="17863" y="19663"/>
                    <a:pt x="17955" y="19687"/>
                    <a:pt x="18046" y="19687"/>
                  </a:cubicBezTo>
                  <a:cubicBezTo>
                    <a:pt x="18068" y="19687"/>
                    <a:pt x="18091" y="19685"/>
                    <a:pt x="18113" y="19682"/>
                  </a:cubicBezTo>
                  <a:cubicBezTo>
                    <a:pt x="17973" y="19607"/>
                    <a:pt x="17837" y="19522"/>
                    <a:pt x="17709" y="19428"/>
                  </a:cubicBezTo>
                  <a:cubicBezTo>
                    <a:pt x="17719" y="19424"/>
                    <a:pt x="17731" y="19421"/>
                    <a:pt x="17740" y="19415"/>
                  </a:cubicBezTo>
                  <a:close/>
                  <a:moveTo>
                    <a:pt x="22509" y="19887"/>
                  </a:moveTo>
                  <a:lnTo>
                    <a:pt x="22509" y="19887"/>
                  </a:lnTo>
                  <a:cubicBezTo>
                    <a:pt x="22520" y="19890"/>
                    <a:pt x="22530" y="19894"/>
                    <a:pt x="22540" y="19896"/>
                  </a:cubicBezTo>
                  <a:cubicBezTo>
                    <a:pt x="22546" y="19939"/>
                    <a:pt x="22554" y="19984"/>
                    <a:pt x="22561" y="20028"/>
                  </a:cubicBezTo>
                  <a:cubicBezTo>
                    <a:pt x="22556" y="20032"/>
                    <a:pt x="22552" y="20035"/>
                    <a:pt x="22548" y="20038"/>
                  </a:cubicBezTo>
                  <a:cubicBezTo>
                    <a:pt x="22539" y="20003"/>
                    <a:pt x="22530" y="19970"/>
                    <a:pt x="22523" y="19939"/>
                  </a:cubicBezTo>
                  <a:lnTo>
                    <a:pt x="22511" y="20006"/>
                  </a:lnTo>
                  <a:lnTo>
                    <a:pt x="22509" y="19887"/>
                  </a:lnTo>
                  <a:close/>
                  <a:moveTo>
                    <a:pt x="28256" y="19530"/>
                  </a:moveTo>
                  <a:cubicBezTo>
                    <a:pt x="28253" y="19569"/>
                    <a:pt x="28261" y="19623"/>
                    <a:pt x="28300" y="19628"/>
                  </a:cubicBezTo>
                  <a:cubicBezTo>
                    <a:pt x="28302" y="19629"/>
                    <a:pt x="28304" y="19629"/>
                    <a:pt x="28306" y="19629"/>
                  </a:cubicBezTo>
                  <a:cubicBezTo>
                    <a:pt x="28314" y="19629"/>
                    <a:pt x="28320" y="19626"/>
                    <a:pt x="28326" y="19623"/>
                  </a:cubicBezTo>
                  <a:lnTo>
                    <a:pt x="28326" y="19623"/>
                  </a:lnTo>
                  <a:cubicBezTo>
                    <a:pt x="28184" y="19781"/>
                    <a:pt x="28021" y="19925"/>
                    <a:pt x="27842" y="20051"/>
                  </a:cubicBezTo>
                  <a:cubicBezTo>
                    <a:pt x="27784" y="20013"/>
                    <a:pt x="27725" y="19977"/>
                    <a:pt x="27667" y="19941"/>
                  </a:cubicBezTo>
                  <a:cubicBezTo>
                    <a:pt x="27694" y="19930"/>
                    <a:pt x="27717" y="19916"/>
                    <a:pt x="27739" y="19901"/>
                  </a:cubicBezTo>
                  <a:cubicBezTo>
                    <a:pt x="27831" y="19843"/>
                    <a:pt x="27911" y="19768"/>
                    <a:pt x="28001" y="19708"/>
                  </a:cubicBezTo>
                  <a:lnTo>
                    <a:pt x="28001" y="19708"/>
                  </a:lnTo>
                  <a:cubicBezTo>
                    <a:pt x="27957" y="19784"/>
                    <a:pt x="27922" y="19864"/>
                    <a:pt x="27893" y="19946"/>
                  </a:cubicBezTo>
                  <a:cubicBezTo>
                    <a:pt x="27986" y="19925"/>
                    <a:pt x="28046" y="19839"/>
                    <a:pt x="28092" y="19756"/>
                  </a:cubicBezTo>
                  <a:cubicBezTo>
                    <a:pt x="28137" y="19672"/>
                    <a:pt x="28179" y="19582"/>
                    <a:pt x="28256" y="19530"/>
                  </a:cubicBezTo>
                  <a:close/>
                  <a:moveTo>
                    <a:pt x="8757" y="19490"/>
                  </a:moveTo>
                  <a:cubicBezTo>
                    <a:pt x="8775" y="19501"/>
                    <a:pt x="8796" y="19511"/>
                    <a:pt x="8816" y="19519"/>
                  </a:cubicBezTo>
                  <a:cubicBezTo>
                    <a:pt x="8768" y="19589"/>
                    <a:pt x="8722" y="19659"/>
                    <a:pt x="8677" y="19729"/>
                  </a:cubicBezTo>
                  <a:cubicBezTo>
                    <a:pt x="8636" y="19787"/>
                    <a:pt x="8594" y="19853"/>
                    <a:pt x="8606" y="19925"/>
                  </a:cubicBezTo>
                  <a:cubicBezTo>
                    <a:pt x="8611" y="19926"/>
                    <a:pt x="8619" y="19929"/>
                    <a:pt x="8626" y="19929"/>
                  </a:cubicBezTo>
                  <a:cubicBezTo>
                    <a:pt x="8539" y="19973"/>
                    <a:pt x="8449" y="20016"/>
                    <a:pt x="8365" y="20057"/>
                  </a:cubicBezTo>
                  <a:cubicBezTo>
                    <a:pt x="8386" y="20018"/>
                    <a:pt x="8405" y="19977"/>
                    <a:pt x="8427" y="19936"/>
                  </a:cubicBezTo>
                  <a:cubicBezTo>
                    <a:pt x="8511" y="19776"/>
                    <a:pt x="8627" y="19627"/>
                    <a:pt x="8757" y="19490"/>
                  </a:cubicBezTo>
                  <a:close/>
                  <a:moveTo>
                    <a:pt x="22966" y="20006"/>
                  </a:moveTo>
                  <a:cubicBezTo>
                    <a:pt x="22975" y="20018"/>
                    <a:pt x="22983" y="20031"/>
                    <a:pt x="22992" y="20041"/>
                  </a:cubicBezTo>
                  <a:cubicBezTo>
                    <a:pt x="22989" y="20048"/>
                    <a:pt x="22983" y="20057"/>
                    <a:pt x="22980" y="20063"/>
                  </a:cubicBezTo>
                  <a:cubicBezTo>
                    <a:pt x="22970" y="20048"/>
                    <a:pt x="22963" y="20032"/>
                    <a:pt x="22954" y="20016"/>
                  </a:cubicBezTo>
                  <a:cubicBezTo>
                    <a:pt x="22959" y="20012"/>
                    <a:pt x="22962" y="20010"/>
                    <a:pt x="22966" y="20006"/>
                  </a:cubicBezTo>
                  <a:close/>
                  <a:moveTo>
                    <a:pt x="21536" y="20006"/>
                  </a:moveTo>
                  <a:cubicBezTo>
                    <a:pt x="21540" y="20012"/>
                    <a:pt x="21546" y="20018"/>
                    <a:pt x="21552" y="20025"/>
                  </a:cubicBezTo>
                  <a:cubicBezTo>
                    <a:pt x="21538" y="20041"/>
                    <a:pt x="21525" y="20060"/>
                    <a:pt x="21515" y="20076"/>
                  </a:cubicBezTo>
                  <a:cubicBezTo>
                    <a:pt x="21504" y="20071"/>
                    <a:pt x="21493" y="20067"/>
                    <a:pt x="21482" y="20061"/>
                  </a:cubicBezTo>
                  <a:cubicBezTo>
                    <a:pt x="21501" y="20042"/>
                    <a:pt x="21517" y="20025"/>
                    <a:pt x="21536" y="20006"/>
                  </a:cubicBezTo>
                  <a:close/>
                  <a:moveTo>
                    <a:pt x="12474" y="19987"/>
                  </a:moveTo>
                  <a:lnTo>
                    <a:pt x="12474" y="19987"/>
                  </a:lnTo>
                  <a:cubicBezTo>
                    <a:pt x="12449" y="20018"/>
                    <a:pt x="12426" y="20047"/>
                    <a:pt x="12404" y="20077"/>
                  </a:cubicBezTo>
                  <a:cubicBezTo>
                    <a:pt x="12396" y="20074"/>
                    <a:pt x="12387" y="20068"/>
                    <a:pt x="12377" y="20064"/>
                  </a:cubicBezTo>
                  <a:cubicBezTo>
                    <a:pt x="12409" y="20038"/>
                    <a:pt x="12441" y="20012"/>
                    <a:pt x="12474" y="19987"/>
                  </a:cubicBezTo>
                  <a:close/>
                  <a:moveTo>
                    <a:pt x="29335" y="19252"/>
                  </a:moveTo>
                  <a:lnTo>
                    <a:pt x="29335" y="19252"/>
                  </a:lnTo>
                  <a:cubicBezTo>
                    <a:pt x="29389" y="19305"/>
                    <a:pt x="29408" y="19386"/>
                    <a:pt x="29431" y="19460"/>
                  </a:cubicBezTo>
                  <a:cubicBezTo>
                    <a:pt x="29488" y="19639"/>
                    <a:pt x="29592" y="19800"/>
                    <a:pt x="29740" y="19901"/>
                  </a:cubicBezTo>
                  <a:cubicBezTo>
                    <a:pt x="29755" y="19867"/>
                    <a:pt x="29740" y="19827"/>
                    <a:pt x="29727" y="19791"/>
                  </a:cubicBezTo>
                  <a:cubicBezTo>
                    <a:pt x="29705" y="19730"/>
                    <a:pt x="29682" y="19670"/>
                    <a:pt x="29660" y="19612"/>
                  </a:cubicBezTo>
                  <a:lnTo>
                    <a:pt x="29660" y="19612"/>
                  </a:lnTo>
                  <a:cubicBezTo>
                    <a:pt x="29771" y="19781"/>
                    <a:pt x="29878" y="19946"/>
                    <a:pt x="30010" y="20093"/>
                  </a:cubicBezTo>
                  <a:cubicBezTo>
                    <a:pt x="29868" y="20034"/>
                    <a:pt x="29727" y="19954"/>
                    <a:pt x="29617" y="19851"/>
                  </a:cubicBezTo>
                  <a:cubicBezTo>
                    <a:pt x="29495" y="19737"/>
                    <a:pt x="29424" y="19570"/>
                    <a:pt x="29350" y="19422"/>
                  </a:cubicBezTo>
                  <a:cubicBezTo>
                    <a:pt x="29342" y="19408"/>
                    <a:pt x="29337" y="19396"/>
                    <a:pt x="29329" y="19384"/>
                  </a:cubicBezTo>
                  <a:lnTo>
                    <a:pt x="29329" y="19384"/>
                  </a:lnTo>
                  <a:cubicBezTo>
                    <a:pt x="29337" y="19393"/>
                    <a:pt x="29342" y="19403"/>
                    <a:pt x="29350" y="19413"/>
                  </a:cubicBezTo>
                  <a:cubicBezTo>
                    <a:pt x="29360" y="19360"/>
                    <a:pt x="29357" y="19302"/>
                    <a:pt x="29335" y="19252"/>
                  </a:cubicBezTo>
                  <a:close/>
                  <a:moveTo>
                    <a:pt x="25061" y="20003"/>
                  </a:moveTo>
                  <a:cubicBezTo>
                    <a:pt x="25067" y="20004"/>
                    <a:pt x="25072" y="20006"/>
                    <a:pt x="25076" y="20006"/>
                  </a:cubicBezTo>
                  <a:cubicBezTo>
                    <a:pt x="25051" y="20045"/>
                    <a:pt x="25025" y="20083"/>
                    <a:pt x="24999" y="20119"/>
                  </a:cubicBezTo>
                  <a:cubicBezTo>
                    <a:pt x="24989" y="20113"/>
                    <a:pt x="24979" y="20106"/>
                    <a:pt x="24970" y="20100"/>
                  </a:cubicBezTo>
                  <a:lnTo>
                    <a:pt x="25061" y="20003"/>
                  </a:lnTo>
                  <a:close/>
                  <a:moveTo>
                    <a:pt x="28107" y="19991"/>
                  </a:moveTo>
                  <a:cubicBezTo>
                    <a:pt x="28051" y="20034"/>
                    <a:pt x="28001" y="20077"/>
                    <a:pt x="27947" y="20119"/>
                  </a:cubicBezTo>
                  <a:cubicBezTo>
                    <a:pt x="27935" y="20112"/>
                    <a:pt x="27922" y="20105"/>
                    <a:pt x="27912" y="20096"/>
                  </a:cubicBezTo>
                  <a:cubicBezTo>
                    <a:pt x="27983" y="20070"/>
                    <a:pt x="28049" y="20035"/>
                    <a:pt x="28107" y="19991"/>
                  </a:cubicBezTo>
                  <a:close/>
                  <a:moveTo>
                    <a:pt x="18758" y="19977"/>
                  </a:moveTo>
                  <a:cubicBezTo>
                    <a:pt x="18765" y="19980"/>
                    <a:pt x="18772" y="19983"/>
                    <a:pt x="18779" y="19984"/>
                  </a:cubicBezTo>
                  <a:cubicBezTo>
                    <a:pt x="18707" y="20038"/>
                    <a:pt x="18636" y="20086"/>
                    <a:pt x="18562" y="20134"/>
                  </a:cubicBezTo>
                  <a:cubicBezTo>
                    <a:pt x="18515" y="20110"/>
                    <a:pt x="18469" y="20086"/>
                    <a:pt x="18424" y="20061"/>
                  </a:cubicBezTo>
                  <a:lnTo>
                    <a:pt x="18424" y="20061"/>
                  </a:lnTo>
                  <a:cubicBezTo>
                    <a:pt x="18434" y="20062"/>
                    <a:pt x="18445" y="20062"/>
                    <a:pt x="18456" y="20062"/>
                  </a:cubicBezTo>
                  <a:cubicBezTo>
                    <a:pt x="18558" y="20062"/>
                    <a:pt x="18660" y="20026"/>
                    <a:pt x="18758" y="19977"/>
                  </a:cubicBezTo>
                  <a:close/>
                  <a:moveTo>
                    <a:pt x="22263" y="20173"/>
                  </a:moveTo>
                  <a:lnTo>
                    <a:pt x="22263" y="20185"/>
                  </a:lnTo>
                  <a:cubicBezTo>
                    <a:pt x="22263" y="20186"/>
                    <a:pt x="22262" y="20190"/>
                    <a:pt x="22259" y="20192"/>
                  </a:cubicBezTo>
                  <a:cubicBezTo>
                    <a:pt x="22262" y="20186"/>
                    <a:pt x="22263" y="20179"/>
                    <a:pt x="22263" y="20173"/>
                  </a:cubicBezTo>
                  <a:close/>
                  <a:moveTo>
                    <a:pt x="11665" y="20061"/>
                  </a:moveTo>
                  <a:cubicBezTo>
                    <a:pt x="11704" y="20084"/>
                    <a:pt x="11742" y="20110"/>
                    <a:pt x="11779" y="20134"/>
                  </a:cubicBezTo>
                  <a:cubicBezTo>
                    <a:pt x="11784" y="20137"/>
                    <a:pt x="11789" y="20141"/>
                    <a:pt x="11795" y="20142"/>
                  </a:cubicBezTo>
                  <a:cubicBezTo>
                    <a:pt x="11765" y="20163"/>
                    <a:pt x="11736" y="20180"/>
                    <a:pt x="11707" y="20199"/>
                  </a:cubicBezTo>
                  <a:cubicBezTo>
                    <a:pt x="11674" y="20161"/>
                    <a:pt x="11646" y="20125"/>
                    <a:pt x="11622" y="20086"/>
                  </a:cubicBezTo>
                  <a:cubicBezTo>
                    <a:pt x="11636" y="20077"/>
                    <a:pt x="11651" y="20070"/>
                    <a:pt x="11665" y="20061"/>
                  </a:cubicBezTo>
                  <a:close/>
                  <a:moveTo>
                    <a:pt x="12881" y="19959"/>
                  </a:moveTo>
                  <a:cubicBezTo>
                    <a:pt x="12856" y="19997"/>
                    <a:pt x="12831" y="20034"/>
                    <a:pt x="12805" y="20071"/>
                  </a:cubicBezTo>
                  <a:cubicBezTo>
                    <a:pt x="12772" y="20126"/>
                    <a:pt x="12725" y="20173"/>
                    <a:pt x="12679" y="20219"/>
                  </a:cubicBezTo>
                  <a:cubicBezTo>
                    <a:pt x="12666" y="20212"/>
                    <a:pt x="12653" y="20203"/>
                    <a:pt x="12641" y="20199"/>
                  </a:cubicBezTo>
                  <a:cubicBezTo>
                    <a:pt x="12673" y="20166"/>
                    <a:pt x="12704" y="20132"/>
                    <a:pt x="12735" y="20097"/>
                  </a:cubicBezTo>
                  <a:cubicBezTo>
                    <a:pt x="12783" y="20052"/>
                    <a:pt x="12833" y="20006"/>
                    <a:pt x="12881" y="19959"/>
                  </a:cubicBezTo>
                  <a:close/>
                  <a:moveTo>
                    <a:pt x="23993" y="20158"/>
                  </a:moveTo>
                  <a:lnTo>
                    <a:pt x="23993" y="20158"/>
                  </a:lnTo>
                  <a:cubicBezTo>
                    <a:pt x="23996" y="20170"/>
                    <a:pt x="24001" y="20183"/>
                    <a:pt x="24006" y="20193"/>
                  </a:cubicBezTo>
                  <a:cubicBezTo>
                    <a:pt x="24006" y="20206"/>
                    <a:pt x="24006" y="20219"/>
                    <a:pt x="24007" y="20230"/>
                  </a:cubicBezTo>
                  <a:cubicBezTo>
                    <a:pt x="24004" y="20228"/>
                    <a:pt x="24000" y="20227"/>
                    <a:pt x="23994" y="20222"/>
                  </a:cubicBezTo>
                  <a:lnTo>
                    <a:pt x="23993" y="20158"/>
                  </a:lnTo>
                  <a:close/>
                  <a:moveTo>
                    <a:pt x="25751" y="20212"/>
                  </a:moveTo>
                  <a:lnTo>
                    <a:pt x="25751" y="20222"/>
                  </a:lnTo>
                  <a:cubicBezTo>
                    <a:pt x="25750" y="20224"/>
                    <a:pt x="25750" y="20228"/>
                    <a:pt x="25748" y="20230"/>
                  </a:cubicBezTo>
                  <a:cubicBezTo>
                    <a:pt x="25750" y="20224"/>
                    <a:pt x="25751" y="20219"/>
                    <a:pt x="25751" y="20212"/>
                  </a:cubicBezTo>
                  <a:close/>
                  <a:moveTo>
                    <a:pt x="25988" y="19605"/>
                  </a:moveTo>
                  <a:cubicBezTo>
                    <a:pt x="26011" y="19824"/>
                    <a:pt x="26040" y="20041"/>
                    <a:pt x="26084" y="20253"/>
                  </a:cubicBezTo>
                  <a:cubicBezTo>
                    <a:pt x="26055" y="20150"/>
                    <a:pt x="26031" y="20055"/>
                    <a:pt x="26011" y="19980"/>
                  </a:cubicBezTo>
                  <a:lnTo>
                    <a:pt x="26001" y="20047"/>
                  </a:lnTo>
                  <a:lnTo>
                    <a:pt x="25988" y="19605"/>
                  </a:lnTo>
                  <a:close/>
                  <a:moveTo>
                    <a:pt x="2697" y="19467"/>
                  </a:moveTo>
                  <a:cubicBezTo>
                    <a:pt x="2681" y="19519"/>
                    <a:pt x="2669" y="19573"/>
                    <a:pt x="2666" y="19627"/>
                  </a:cubicBezTo>
                  <a:cubicBezTo>
                    <a:pt x="2672" y="19625"/>
                    <a:pt x="2675" y="19624"/>
                    <a:pt x="2681" y="19620"/>
                  </a:cubicBezTo>
                  <a:lnTo>
                    <a:pt x="2681" y="19620"/>
                  </a:lnTo>
                  <a:cubicBezTo>
                    <a:pt x="2506" y="19839"/>
                    <a:pt x="2309" y="20052"/>
                    <a:pt x="2088" y="20253"/>
                  </a:cubicBezTo>
                  <a:cubicBezTo>
                    <a:pt x="2087" y="20254"/>
                    <a:pt x="2087" y="20255"/>
                    <a:pt x="2086" y="20256"/>
                  </a:cubicBezTo>
                  <a:lnTo>
                    <a:pt x="2086" y="20256"/>
                  </a:lnTo>
                  <a:cubicBezTo>
                    <a:pt x="2162" y="20098"/>
                    <a:pt x="2324" y="19903"/>
                    <a:pt x="2392" y="19807"/>
                  </a:cubicBezTo>
                  <a:cubicBezTo>
                    <a:pt x="2477" y="19685"/>
                    <a:pt x="2588" y="19576"/>
                    <a:pt x="2697" y="19467"/>
                  </a:cubicBezTo>
                  <a:close/>
                  <a:moveTo>
                    <a:pt x="29360" y="19951"/>
                  </a:moveTo>
                  <a:cubicBezTo>
                    <a:pt x="29377" y="20055"/>
                    <a:pt x="29403" y="20157"/>
                    <a:pt x="29440" y="20257"/>
                  </a:cubicBezTo>
                  <a:cubicBezTo>
                    <a:pt x="29411" y="20227"/>
                    <a:pt x="29384" y="20193"/>
                    <a:pt x="29358" y="20161"/>
                  </a:cubicBezTo>
                  <a:cubicBezTo>
                    <a:pt x="29358" y="20090"/>
                    <a:pt x="29358" y="20020"/>
                    <a:pt x="29360" y="19951"/>
                  </a:cubicBezTo>
                  <a:close/>
                  <a:moveTo>
                    <a:pt x="32373" y="19758"/>
                  </a:moveTo>
                  <a:cubicBezTo>
                    <a:pt x="32372" y="19779"/>
                    <a:pt x="32370" y="19800"/>
                    <a:pt x="32369" y="19822"/>
                  </a:cubicBezTo>
                  <a:cubicBezTo>
                    <a:pt x="32292" y="19990"/>
                    <a:pt x="32194" y="20141"/>
                    <a:pt x="32080" y="20275"/>
                  </a:cubicBezTo>
                  <a:cubicBezTo>
                    <a:pt x="32096" y="20227"/>
                    <a:pt x="32109" y="20180"/>
                    <a:pt x="32123" y="20137"/>
                  </a:cubicBezTo>
                  <a:cubicBezTo>
                    <a:pt x="32136" y="20099"/>
                    <a:pt x="32148" y="20058"/>
                    <a:pt x="32174" y="20031"/>
                  </a:cubicBezTo>
                  <a:cubicBezTo>
                    <a:pt x="32199" y="20003"/>
                    <a:pt x="32234" y="19984"/>
                    <a:pt x="32261" y="19961"/>
                  </a:cubicBezTo>
                  <a:cubicBezTo>
                    <a:pt x="32315" y="19916"/>
                    <a:pt x="32343" y="19845"/>
                    <a:pt x="32366" y="19779"/>
                  </a:cubicBezTo>
                  <a:cubicBezTo>
                    <a:pt x="32369" y="19772"/>
                    <a:pt x="32370" y="19765"/>
                    <a:pt x="32373" y="19758"/>
                  </a:cubicBezTo>
                  <a:close/>
                  <a:moveTo>
                    <a:pt x="33292" y="20096"/>
                  </a:moveTo>
                  <a:cubicBezTo>
                    <a:pt x="33320" y="20163"/>
                    <a:pt x="33345" y="20230"/>
                    <a:pt x="33372" y="20295"/>
                  </a:cubicBezTo>
                  <a:cubicBezTo>
                    <a:pt x="33334" y="20253"/>
                    <a:pt x="33298" y="20212"/>
                    <a:pt x="33262" y="20170"/>
                  </a:cubicBezTo>
                  <a:cubicBezTo>
                    <a:pt x="33272" y="20144"/>
                    <a:pt x="33285" y="20121"/>
                    <a:pt x="33292" y="20096"/>
                  </a:cubicBezTo>
                  <a:close/>
                  <a:moveTo>
                    <a:pt x="23085" y="20147"/>
                  </a:moveTo>
                  <a:cubicBezTo>
                    <a:pt x="23097" y="20158"/>
                    <a:pt x="23108" y="20171"/>
                    <a:pt x="23120" y="20185"/>
                  </a:cubicBezTo>
                  <a:lnTo>
                    <a:pt x="23097" y="20208"/>
                  </a:lnTo>
                  <a:cubicBezTo>
                    <a:pt x="23118" y="20209"/>
                    <a:pt x="23137" y="20215"/>
                    <a:pt x="23158" y="20222"/>
                  </a:cubicBezTo>
                  <a:cubicBezTo>
                    <a:pt x="23174" y="20238"/>
                    <a:pt x="23188" y="20256"/>
                    <a:pt x="23206" y="20270"/>
                  </a:cubicBezTo>
                  <a:cubicBezTo>
                    <a:pt x="23187" y="20286"/>
                    <a:pt x="23166" y="20301"/>
                    <a:pt x="23145" y="20317"/>
                  </a:cubicBezTo>
                  <a:cubicBezTo>
                    <a:pt x="23113" y="20273"/>
                    <a:pt x="23082" y="20228"/>
                    <a:pt x="23053" y="20183"/>
                  </a:cubicBezTo>
                  <a:cubicBezTo>
                    <a:pt x="23063" y="20170"/>
                    <a:pt x="23075" y="20158"/>
                    <a:pt x="23085" y="20147"/>
                  </a:cubicBezTo>
                  <a:close/>
                  <a:moveTo>
                    <a:pt x="12529" y="20304"/>
                  </a:moveTo>
                  <a:cubicBezTo>
                    <a:pt x="12539" y="20309"/>
                    <a:pt x="12547" y="20315"/>
                    <a:pt x="12555" y="20321"/>
                  </a:cubicBezTo>
                  <a:cubicBezTo>
                    <a:pt x="12539" y="20333"/>
                    <a:pt x="12521" y="20344"/>
                    <a:pt x="12505" y="20354"/>
                  </a:cubicBezTo>
                  <a:cubicBezTo>
                    <a:pt x="12500" y="20349"/>
                    <a:pt x="12496" y="20344"/>
                    <a:pt x="12492" y="20338"/>
                  </a:cubicBezTo>
                  <a:cubicBezTo>
                    <a:pt x="12505" y="20328"/>
                    <a:pt x="12518" y="20317"/>
                    <a:pt x="12529" y="20304"/>
                  </a:cubicBezTo>
                  <a:close/>
                  <a:moveTo>
                    <a:pt x="11462" y="20170"/>
                  </a:moveTo>
                  <a:cubicBezTo>
                    <a:pt x="11506" y="20205"/>
                    <a:pt x="11552" y="20235"/>
                    <a:pt x="11598" y="20264"/>
                  </a:cubicBezTo>
                  <a:cubicBezTo>
                    <a:pt x="11540" y="20296"/>
                    <a:pt x="11479" y="20328"/>
                    <a:pt x="11417" y="20357"/>
                  </a:cubicBezTo>
                  <a:cubicBezTo>
                    <a:pt x="11400" y="20330"/>
                    <a:pt x="11381" y="20301"/>
                    <a:pt x="11363" y="20273"/>
                  </a:cubicBezTo>
                  <a:lnTo>
                    <a:pt x="11363" y="20273"/>
                  </a:lnTo>
                  <a:cubicBezTo>
                    <a:pt x="11367" y="20273"/>
                    <a:pt x="11372" y="20274"/>
                    <a:pt x="11376" y="20274"/>
                  </a:cubicBezTo>
                  <a:cubicBezTo>
                    <a:pt x="11391" y="20274"/>
                    <a:pt x="11406" y="20271"/>
                    <a:pt x="11421" y="20266"/>
                  </a:cubicBezTo>
                  <a:cubicBezTo>
                    <a:pt x="11410" y="20248"/>
                    <a:pt x="11397" y="20230"/>
                    <a:pt x="11386" y="20209"/>
                  </a:cubicBezTo>
                  <a:cubicBezTo>
                    <a:pt x="11411" y="20198"/>
                    <a:pt x="11437" y="20183"/>
                    <a:pt x="11462" y="20170"/>
                  </a:cubicBezTo>
                  <a:close/>
                  <a:moveTo>
                    <a:pt x="26803" y="19569"/>
                  </a:moveTo>
                  <a:lnTo>
                    <a:pt x="26803" y="19569"/>
                  </a:lnTo>
                  <a:cubicBezTo>
                    <a:pt x="26968" y="19729"/>
                    <a:pt x="27137" y="19890"/>
                    <a:pt x="27334" y="20009"/>
                  </a:cubicBezTo>
                  <a:cubicBezTo>
                    <a:pt x="27495" y="20101"/>
                    <a:pt x="27678" y="20165"/>
                    <a:pt x="27861" y="20165"/>
                  </a:cubicBezTo>
                  <a:cubicBezTo>
                    <a:pt x="27871" y="20165"/>
                    <a:pt x="27880" y="20165"/>
                    <a:pt x="27890" y="20164"/>
                  </a:cubicBezTo>
                  <a:lnTo>
                    <a:pt x="27890" y="20164"/>
                  </a:lnTo>
                  <a:cubicBezTo>
                    <a:pt x="27806" y="20231"/>
                    <a:pt x="27722" y="20296"/>
                    <a:pt x="27639" y="20366"/>
                  </a:cubicBezTo>
                  <a:cubicBezTo>
                    <a:pt x="27370" y="20199"/>
                    <a:pt x="27116" y="20006"/>
                    <a:pt x="26884" y="19792"/>
                  </a:cubicBezTo>
                  <a:cubicBezTo>
                    <a:pt x="26866" y="19715"/>
                    <a:pt x="26840" y="19640"/>
                    <a:pt x="26803" y="19569"/>
                  </a:cubicBezTo>
                  <a:close/>
                  <a:moveTo>
                    <a:pt x="24749" y="20309"/>
                  </a:moveTo>
                  <a:cubicBezTo>
                    <a:pt x="24765" y="20337"/>
                    <a:pt x="24783" y="20366"/>
                    <a:pt x="24800" y="20391"/>
                  </a:cubicBezTo>
                  <a:cubicBezTo>
                    <a:pt x="24799" y="20394"/>
                    <a:pt x="24797" y="20397"/>
                    <a:pt x="24796" y="20398"/>
                  </a:cubicBezTo>
                  <a:cubicBezTo>
                    <a:pt x="24770" y="20383"/>
                    <a:pt x="24746" y="20369"/>
                    <a:pt x="24720" y="20353"/>
                  </a:cubicBezTo>
                  <a:cubicBezTo>
                    <a:pt x="24720" y="20347"/>
                    <a:pt x="24719" y="20343"/>
                    <a:pt x="24719" y="20337"/>
                  </a:cubicBezTo>
                  <a:cubicBezTo>
                    <a:pt x="24730" y="20328"/>
                    <a:pt x="24739" y="20318"/>
                    <a:pt x="24749" y="20309"/>
                  </a:cubicBezTo>
                  <a:close/>
                  <a:moveTo>
                    <a:pt x="19241" y="20288"/>
                  </a:moveTo>
                  <a:lnTo>
                    <a:pt x="19241" y="20288"/>
                  </a:lnTo>
                  <a:cubicBezTo>
                    <a:pt x="19198" y="20330"/>
                    <a:pt x="19151" y="20372"/>
                    <a:pt x="19106" y="20413"/>
                  </a:cubicBezTo>
                  <a:cubicBezTo>
                    <a:pt x="19103" y="20402"/>
                    <a:pt x="19096" y="20394"/>
                    <a:pt x="19086" y="20383"/>
                  </a:cubicBezTo>
                  <a:cubicBezTo>
                    <a:pt x="19140" y="20353"/>
                    <a:pt x="19192" y="20321"/>
                    <a:pt x="19241" y="20288"/>
                  </a:cubicBezTo>
                  <a:close/>
                  <a:moveTo>
                    <a:pt x="18656" y="20362"/>
                  </a:moveTo>
                  <a:cubicBezTo>
                    <a:pt x="18684" y="20368"/>
                    <a:pt x="18711" y="20373"/>
                    <a:pt x="18736" y="20381"/>
                  </a:cubicBezTo>
                  <a:cubicBezTo>
                    <a:pt x="18727" y="20395"/>
                    <a:pt x="18715" y="20410"/>
                    <a:pt x="18707" y="20424"/>
                  </a:cubicBezTo>
                  <a:cubicBezTo>
                    <a:pt x="18686" y="20405"/>
                    <a:pt x="18669" y="20386"/>
                    <a:pt x="18656" y="20362"/>
                  </a:cubicBezTo>
                  <a:close/>
                  <a:moveTo>
                    <a:pt x="23541" y="20353"/>
                  </a:moveTo>
                  <a:cubicBezTo>
                    <a:pt x="23544" y="20357"/>
                    <a:pt x="23548" y="20360"/>
                    <a:pt x="23551" y="20366"/>
                  </a:cubicBezTo>
                  <a:cubicBezTo>
                    <a:pt x="23542" y="20388"/>
                    <a:pt x="23532" y="20408"/>
                    <a:pt x="23521" y="20427"/>
                  </a:cubicBezTo>
                  <a:cubicBezTo>
                    <a:pt x="23515" y="20418"/>
                    <a:pt x="23512" y="20410"/>
                    <a:pt x="23506" y="20398"/>
                  </a:cubicBezTo>
                  <a:cubicBezTo>
                    <a:pt x="23519" y="20383"/>
                    <a:pt x="23532" y="20369"/>
                    <a:pt x="23541" y="20353"/>
                  </a:cubicBezTo>
                  <a:close/>
                  <a:moveTo>
                    <a:pt x="22815" y="20395"/>
                  </a:moveTo>
                  <a:cubicBezTo>
                    <a:pt x="22824" y="20424"/>
                    <a:pt x="22831" y="20452"/>
                    <a:pt x="22840" y="20478"/>
                  </a:cubicBezTo>
                  <a:cubicBezTo>
                    <a:pt x="22838" y="20478"/>
                    <a:pt x="22838" y="20481"/>
                    <a:pt x="22837" y="20481"/>
                  </a:cubicBezTo>
                  <a:cubicBezTo>
                    <a:pt x="22828" y="20469"/>
                    <a:pt x="22822" y="20456"/>
                    <a:pt x="22813" y="20444"/>
                  </a:cubicBezTo>
                  <a:lnTo>
                    <a:pt x="22813" y="20395"/>
                  </a:lnTo>
                  <a:close/>
                  <a:moveTo>
                    <a:pt x="8424" y="20216"/>
                  </a:moveTo>
                  <a:lnTo>
                    <a:pt x="8424" y="20216"/>
                  </a:lnTo>
                  <a:cubicBezTo>
                    <a:pt x="8324" y="20308"/>
                    <a:pt x="8222" y="20398"/>
                    <a:pt x="8118" y="20485"/>
                  </a:cubicBezTo>
                  <a:cubicBezTo>
                    <a:pt x="8173" y="20398"/>
                    <a:pt x="8224" y="20309"/>
                    <a:pt x="8274" y="20219"/>
                  </a:cubicBezTo>
                  <a:cubicBezTo>
                    <a:pt x="8293" y="20220"/>
                    <a:pt x="8311" y="20220"/>
                    <a:pt x="8329" y="20220"/>
                  </a:cubicBezTo>
                  <a:cubicBezTo>
                    <a:pt x="8361" y="20220"/>
                    <a:pt x="8393" y="20219"/>
                    <a:pt x="8424" y="20216"/>
                  </a:cubicBezTo>
                  <a:close/>
                  <a:moveTo>
                    <a:pt x="17259" y="19984"/>
                  </a:moveTo>
                  <a:lnTo>
                    <a:pt x="17259" y="19984"/>
                  </a:lnTo>
                  <a:cubicBezTo>
                    <a:pt x="17368" y="20083"/>
                    <a:pt x="17493" y="20171"/>
                    <a:pt x="17619" y="20257"/>
                  </a:cubicBezTo>
                  <a:cubicBezTo>
                    <a:pt x="17682" y="20346"/>
                    <a:pt x="17754" y="20433"/>
                    <a:pt x="17840" y="20505"/>
                  </a:cubicBezTo>
                  <a:cubicBezTo>
                    <a:pt x="17837" y="20507"/>
                    <a:pt x="17834" y="20507"/>
                    <a:pt x="17833" y="20510"/>
                  </a:cubicBezTo>
                  <a:cubicBezTo>
                    <a:pt x="17793" y="20481"/>
                    <a:pt x="17757" y="20449"/>
                    <a:pt x="17721" y="20420"/>
                  </a:cubicBezTo>
                  <a:cubicBezTo>
                    <a:pt x="17580" y="20308"/>
                    <a:pt x="17423" y="20192"/>
                    <a:pt x="17275" y="20061"/>
                  </a:cubicBezTo>
                  <a:cubicBezTo>
                    <a:pt x="17269" y="20035"/>
                    <a:pt x="17262" y="20010"/>
                    <a:pt x="17259" y="19984"/>
                  </a:cubicBezTo>
                  <a:close/>
                  <a:moveTo>
                    <a:pt x="27245" y="20353"/>
                  </a:moveTo>
                  <a:cubicBezTo>
                    <a:pt x="27327" y="20401"/>
                    <a:pt x="27411" y="20447"/>
                    <a:pt x="27498" y="20485"/>
                  </a:cubicBezTo>
                  <a:cubicBezTo>
                    <a:pt x="27485" y="20497"/>
                    <a:pt x="27471" y="20507"/>
                    <a:pt x="27457" y="20520"/>
                  </a:cubicBezTo>
                  <a:cubicBezTo>
                    <a:pt x="27388" y="20463"/>
                    <a:pt x="27317" y="20410"/>
                    <a:pt x="27245" y="20353"/>
                  </a:cubicBezTo>
                  <a:close/>
                  <a:moveTo>
                    <a:pt x="2027" y="20086"/>
                  </a:moveTo>
                  <a:cubicBezTo>
                    <a:pt x="2030" y="20157"/>
                    <a:pt x="2035" y="20228"/>
                    <a:pt x="2037" y="20301"/>
                  </a:cubicBezTo>
                  <a:cubicBezTo>
                    <a:pt x="1956" y="20373"/>
                    <a:pt x="1875" y="20449"/>
                    <a:pt x="1808" y="20529"/>
                  </a:cubicBezTo>
                  <a:cubicBezTo>
                    <a:pt x="1818" y="20468"/>
                    <a:pt x="1818" y="20404"/>
                    <a:pt x="1825" y="20343"/>
                  </a:cubicBezTo>
                  <a:cubicBezTo>
                    <a:pt x="1840" y="20243"/>
                    <a:pt x="1895" y="20132"/>
                    <a:pt x="2027" y="20086"/>
                  </a:cubicBezTo>
                  <a:close/>
                  <a:moveTo>
                    <a:pt x="26302" y="20427"/>
                  </a:moveTo>
                  <a:cubicBezTo>
                    <a:pt x="26310" y="20463"/>
                    <a:pt x="26320" y="20497"/>
                    <a:pt x="26332" y="20529"/>
                  </a:cubicBezTo>
                  <a:cubicBezTo>
                    <a:pt x="26322" y="20514"/>
                    <a:pt x="26313" y="20498"/>
                    <a:pt x="26302" y="20482"/>
                  </a:cubicBezTo>
                  <a:lnTo>
                    <a:pt x="26302" y="20427"/>
                  </a:lnTo>
                  <a:close/>
                  <a:moveTo>
                    <a:pt x="32457" y="20219"/>
                  </a:moveTo>
                  <a:lnTo>
                    <a:pt x="32457" y="20219"/>
                  </a:lnTo>
                  <a:cubicBezTo>
                    <a:pt x="32450" y="20251"/>
                    <a:pt x="32444" y="20285"/>
                    <a:pt x="32437" y="20315"/>
                  </a:cubicBezTo>
                  <a:cubicBezTo>
                    <a:pt x="32402" y="20388"/>
                    <a:pt x="32369" y="20460"/>
                    <a:pt x="32334" y="20535"/>
                  </a:cubicBezTo>
                  <a:cubicBezTo>
                    <a:pt x="32354" y="20475"/>
                    <a:pt x="32372" y="20415"/>
                    <a:pt x="32390" y="20354"/>
                  </a:cubicBezTo>
                  <a:cubicBezTo>
                    <a:pt x="32414" y="20311"/>
                    <a:pt x="32437" y="20266"/>
                    <a:pt x="32457" y="20219"/>
                  </a:cubicBezTo>
                  <a:close/>
                  <a:moveTo>
                    <a:pt x="23426" y="20466"/>
                  </a:moveTo>
                  <a:cubicBezTo>
                    <a:pt x="23442" y="20478"/>
                    <a:pt x="23457" y="20491"/>
                    <a:pt x="23474" y="20504"/>
                  </a:cubicBezTo>
                  <a:cubicBezTo>
                    <a:pt x="23464" y="20520"/>
                    <a:pt x="23455" y="20535"/>
                    <a:pt x="23447" y="20548"/>
                  </a:cubicBezTo>
                  <a:cubicBezTo>
                    <a:pt x="23425" y="20539"/>
                    <a:pt x="23405" y="20529"/>
                    <a:pt x="23383" y="20519"/>
                  </a:cubicBezTo>
                  <a:cubicBezTo>
                    <a:pt x="23389" y="20507"/>
                    <a:pt x="23394" y="20497"/>
                    <a:pt x="23403" y="20485"/>
                  </a:cubicBezTo>
                  <a:cubicBezTo>
                    <a:pt x="23410" y="20478"/>
                    <a:pt x="23419" y="20471"/>
                    <a:pt x="23426" y="20466"/>
                  </a:cubicBezTo>
                  <a:close/>
                  <a:moveTo>
                    <a:pt x="19006" y="20431"/>
                  </a:moveTo>
                  <a:cubicBezTo>
                    <a:pt x="19031" y="20434"/>
                    <a:pt x="19052" y="20439"/>
                    <a:pt x="19076" y="20440"/>
                  </a:cubicBezTo>
                  <a:cubicBezTo>
                    <a:pt x="19025" y="20485"/>
                    <a:pt x="18973" y="20529"/>
                    <a:pt x="18917" y="20571"/>
                  </a:cubicBezTo>
                  <a:cubicBezTo>
                    <a:pt x="18893" y="20553"/>
                    <a:pt x="18867" y="20535"/>
                    <a:pt x="18837" y="20517"/>
                  </a:cubicBezTo>
                  <a:cubicBezTo>
                    <a:pt x="18894" y="20489"/>
                    <a:pt x="18951" y="20460"/>
                    <a:pt x="19006" y="20431"/>
                  </a:cubicBezTo>
                  <a:close/>
                  <a:moveTo>
                    <a:pt x="29152" y="20430"/>
                  </a:moveTo>
                  <a:cubicBezTo>
                    <a:pt x="29155" y="20440"/>
                    <a:pt x="29161" y="20453"/>
                    <a:pt x="29164" y="20463"/>
                  </a:cubicBezTo>
                  <a:cubicBezTo>
                    <a:pt x="29167" y="20510"/>
                    <a:pt x="29171" y="20553"/>
                    <a:pt x="29177" y="20597"/>
                  </a:cubicBezTo>
                  <a:lnTo>
                    <a:pt x="29159" y="20638"/>
                  </a:lnTo>
                  <a:lnTo>
                    <a:pt x="29152" y="20430"/>
                  </a:lnTo>
                  <a:close/>
                  <a:moveTo>
                    <a:pt x="26409" y="19990"/>
                  </a:moveTo>
                  <a:lnTo>
                    <a:pt x="26409" y="19990"/>
                  </a:lnTo>
                  <a:cubicBezTo>
                    <a:pt x="26601" y="20238"/>
                    <a:pt x="26845" y="20460"/>
                    <a:pt x="27102" y="20652"/>
                  </a:cubicBezTo>
                  <a:cubicBezTo>
                    <a:pt x="27099" y="20651"/>
                    <a:pt x="27097" y="20651"/>
                    <a:pt x="27093" y="20649"/>
                  </a:cubicBezTo>
                  <a:cubicBezTo>
                    <a:pt x="26971" y="20607"/>
                    <a:pt x="26853" y="20555"/>
                    <a:pt x="26743" y="20492"/>
                  </a:cubicBezTo>
                  <a:cubicBezTo>
                    <a:pt x="26727" y="20474"/>
                    <a:pt x="26710" y="20455"/>
                    <a:pt x="26694" y="20434"/>
                  </a:cubicBezTo>
                  <a:cubicBezTo>
                    <a:pt x="26585" y="20301"/>
                    <a:pt x="26492" y="20150"/>
                    <a:pt x="26409" y="19990"/>
                  </a:cubicBezTo>
                  <a:close/>
                  <a:moveTo>
                    <a:pt x="12144" y="20277"/>
                  </a:moveTo>
                  <a:cubicBezTo>
                    <a:pt x="12160" y="20301"/>
                    <a:pt x="12179" y="20322"/>
                    <a:pt x="12195" y="20346"/>
                  </a:cubicBezTo>
                  <a:cubicBezTo>
                    <a:pt x="12185" y="20359"/>
                    <a:pt x="12175" y="20373"/>
                    <a:pt x="12165" y="20386"/>
                  </a:cubicBezTo>
                  <a:cubicBezTo>
                    <a:pt x="12126" y="20437"/>
                    <a:pt x="12083" y="20495"/>
                    <a:pt x="12094" y="20556"/>
                  </a:cubicBezTo>
                  <a:cubicBezTo>
                    <a:pt x="12101" y="20558"/>
                    <a:pt x="12108" y="20558"/>
                    <a:pt x="12115" y="20558"/>
                  </a:cubicBezTo>
                  <a:cubicBezTo>
                    <a:pt x="12031" y="20597"/>
                    <a:pt x="11944" y="20633"/>
                    <a:pt x="11858" y="20670"/>
                  </a:cubicBezTo>
                  <a:lnTo>
                    <a:pt x="11857" y="20670"/>
                  </a:lnTo>
                  <a:cubicBezTo>
                    <a:pt x="11876" y="20635"/>
                    <a:pt x="11898" y="20600"/>
                    <a:pt x="11918" y="20565"/>
                  </a:cubicBezTo>
                  <a:cubicBezTo>
                    <a:pt x="11977" y="20463"/>
                    <a:pt x="12057" y="20368"/>
                    <a:pt x="12144" y="20277"/>
                  </a:cubicBezTo>
                  <a:close/>
                  <a:moveTo>
                    <a:pt x="29861" y="20484"/>
                  </a:moveTo>
                  <a:lnTo>
                    <a:pt x="29861" y="20484"/>
                  </a:lnTo>
                  <a:cubicBezTo>
                    <a:pt x="29890" y="20553"/>
                    <a:pt x="29929" y="20616"/>
                    <a:pt x="29973" y="20678"/>
                  </a:cubicBezTo>
                  <a:cubicBezTo>
                    <a:pt x="29941" y="20662"/>
                    <a:pt x="29910" y="20642"/>
                    <a:pt x="29881" y="20623"/>
                  </a:cubicBezTo>
                  <a:cubicBezTo>
                    <a:pt x="29874" y="20577"/>
                    <a:pt x="29868" y="20529"/>
                    <a:pt x="29861" y="20484"/>
                  </a:cubicBezTo>
                  <a:close/>
                  <a:moveTo>
                    <a:pt x="24520" y="20555"/>
                  </a:moveTo>
                  <a:cubicBezTo>
                    <a:pt x="24537" y="20598"/>
                    <a:pt x="24553" y="20642"/>
                    <a:pt x="24572" y="20684"/>
                  </a:cubicBezTo>
                  <a:cubicBezTo>
                    <a:pt x="24566" y="20691"/>
                    <a:pt x="24560" y="20699"/>
                    <a:pt x="24556" y="20703"/>
                  </a:cubicBezTo>
                  <a:cubicBezTo>
                    <a:pt x="24534" y="20678"/>
                    <a:pt x="24510" y="20655"/>
                    <a:pt x="24488" y="20629"/>
                  </a:cubicBezTo>
                  <a:cubicBezTo>
                    <a:pt x="24499" y="20604"/>
                    <a:pt x="24513" y="20580"/>
                    <a:pt x="24520" y="20555"/>
                  </a:cubicBezTo>
                  <a:close/>
                  <a:moveTo>
                    <a:pt x="25000" y="20642"/>
                  </a:moveTo>
                  <a:cubicBezTo>
                    <a:pt x="24987" y="20667"/>
                    <a:pt x="24977" y="20691"/>
                    <a:pt x="24964" y="20716"/>
                  </a:cubicBezTo>
                  <a:cubicBezTo>
                    <a:pt x="24958" y="20713"/>
                    <a:pt x="24953" y="20710"/>
                    <a:pt x="24948" y="20707"/>
                  </a:cubicBezTo>
                  <a:cubicBezTo>
                    <a:pt x="24964" y="20686"/>
                    <a:pt x="24982" y="20664"/>
                    <a:pt x="24996" y="20642"/>
                  </a:cubicBezTo>
                  <a:close/>
                  <a:moveTo>
                    <a:pt x="25082" y="20674"/>
                  </a:moveTo>
                  <a:cubicBezTo>
                    <a:pt x="25086" y="20677"/>
                    <a:pt x="25089" y="20678"/>
                    <a:pt x="25090" y="20680"/>
                  </a:cubicBezTo>
                  <a:cubicBezTo>
                    <a:pt x="25093" y="20694"/>
                    <a:pt x="25098" y="20709"/>
                    <a:pt x="25105" y="20720"/>
                  </a:cubicBezTo>
                  <a:lnTo>
                    <a:pt x="25061" y="20758"/>
                  </a:lnTo>
                  <a:cubicBezTo>
                    <a:pt x="25059" y="20757"/>
                    <a:pt x="25053" y="20754"/>
                    <a:pt x="25050" y="20754"/>
                  </a:cubicBezTo>
                  <a:cubicBezTo>
                    <a:pt x="25060" y="20728"/>
                    <a:pt x="25072" y="20702"/>
                    <a:pt x="25082" y="20674"/>
                  </a:cubicBezTo>
                  <a:close/>
                  <a:moveTo>
                    <a:pt x="31933" y="20105"/>
                  </a:moveTo>
                  <a:cubicBezTo>
                    <a:pt x="31923" y="20222"/>
                    <a:pt x="31914" y="20338"/>
                    <a:pt x="31905" y="20456"/>
                  </a:cubicBezTo>
                  <a:cubicBezTo>
                    <a:pt x="31782" y="20577"/>
                    <a:pt x="31646" y="20684"/>
                    <a:pt x="31508" y="20787"/>
                  </a:cubicBezTo>
                  <a:cubicBezTo>
                    <a:pt x="31544" y="20732"/>
                    <a:pt x="31577" y="20674"/>
                    <a:pt x="31603" y="20619"/>
                  </a:cubicBezTo>
                  <a:cubicBezTo>
                    <a:pt x="31695" y="20434"/>
                    <a:pt x="31776" y="20237"/>
                    <a:pt x="31933" y="20105"/>
                  </a:cubicBezTo>
                  <a:close/>
                  <a:moveTo>
                    <a:pt x="21395" y="20784"/>
                  </a:moveTo>
                  <a:lnTo>
                    <a:pt x="21395" y="20784"/>
                  </a:lnTo>
                  <a:cubicBezTo>
                    <a:pt x="21401" y="20793"/>
                    <a:pt x="21406" y="20797"/>
                    <a:pt x="21412" y="20805"/>
                  </a:cubicBezTo>
                  <a:cubicBezTo>
                    <a:pt x="21412" y="20808"/>
                    <a:pt x="21412" y="20808"/>
                    <a:pt x="21409" y="20809"/>
                  </a:cubicBezTo>
                  <a:cubicBezTo>
                    <a:pt x="21405" y="20802"/>
                    <a:pt x="21401" y="20793"/>
                    <a:pt x="21395" y="20784"/>
                  </a:cubicBezTo>
                  <a:close/>
                  <a:moveTo>
                    <a:pt x="28515" y="19888"/>
                  </a:moveTo>
                  <a:cubicBezTo>
                    <a:pt x="28538" y="19977"/>
                    <a:pt x="28550" y="20068"/>
                    <a:pt x="28551" y="20161"/>
                  </a:cubicBezTo>
                  <a:cubicBezTo>
                    <a:pt x="28459" y="20273"/>
                    <a:pt x="28362" y="20381"/>
                    <a:pt x="28255" y="20476"/>
                  </a:cubicBezTo>
                  <a:cubicBezTo>
                    <a:pt x="28300" y="20482"/>
                    <a:pt x="28346" y="20498"/>
                    <a:pt x="28383" y="20524"/>
                  </a:cubicBezTo>
                  <a:cubicBezTo>
                    <a:pt x="28226" y="20667"/>
                    <a:pt x="28030" y="20744"/>
                    <a:pt x="27828" y="20810"/>
                  </a:cubicBezTo>
                  <a:cubicBezTo>
                    <a:pt x="27748" y="20749"/>
                    <a:pt x="27668" y="20686"/>
                    <a:pt x="27588" y="20623"/>
                  </a:cubicBezTo>
                  <a:cubicBezTo>
                    <a:pt x="27627" y="20601"/>
                    <a:pt x="27664" y="20578"/>
                    <a:pt x="27700" y="20556"/>
                  </a:cubicBezTo>
                  <a:cubicBezTo>
                    <a:pt x="27749" y="20567"/>
                    <a:pt x="27798" y="20574"/>
                    <a:pt x="27847" y="20574"/>
                  </a:cubicBezTo>
                  <a:cubicBezTo>
                    <a:pt x="27890" y="20574"/>
                    <a:pt x="27932" y="20569"/>
                    <a:pt x="27973" y="20558"/>
                  </a:cubicBezTo>
                  <a:cubicBezTo>
                    <a:pt x="27925" y="20533"/>
                    <a:pt x="27877" y="20504"/>
                    <a:pt x="27831" y="20476"/>
                  </a:cubicBezTo>
                  <a:cubicBezTo>
                    <a:pt x="27969" y="20389"/>
                    <a:pt x="28104" y="20299"/>
                    <a:pt x="28233" y="20202"/>
                  </a:cubicBezTo>
                  <a:lnTo>
                    <a:pt x="28233" y="20202"/>
                  </a:lnTo>
                  <a:cubicBezTo>
                    <a:pt x="28117" y="20350"/>
                    <a:pt x="28021" y="20507"/>
                    <a:pt x="27943" y="20672"/>
                  </a:cubicBezTo>
                  <a:cubicBezTo>
                    <a:pt x="28237" y="20491"/>
                    <a:pt x="28445" y="20202"/>
                    <a:pt x="28515" y="19888"/>
                  </a:cubicBezTo>
                  <a:close/>
                  <a:moveTo>
                    <a:pt x="19286" y="20498"/>
                  </a:moveTo>
                  <a:cubicBezTo>
                    <a:pt x="19248" y="20558"/>
                    <a:pt x="19221" y="20623"/>
                    <a:pt x="19222" y="20693"/>
                  </a:cubicBezTo>
                  <a:cubicBezTo>
                    <a:pt x="19293" y="20671"/>
                    <a:pt x="19357" y="20638"/>
                    <a:pt x="19417" y="20598"/>
                  </a:cubicBezTo>
                  <a:lnTo>
                    <a:pt x="19417" y="20598"/>
                  </a:lnTo>
                  <a:cubicBezTo>
                    <a:pt x="19337" y="20699"/>
                    <a:pt x="19257" y="20794"/>
                    <a:pt x="19179" y="20882"/>
                  </a:cubicBezTo>
                  <a:cubicBezTo>
                    <a:pt x="19115" y="20837"/>
                    <a:pt x="19049" y="20793"/>
                    <a:pt x="18984" y="20751"/>
                  </a:cubicBezTo>
                  <a:cubicBezTo>
                    <a:pt x="19049" y="20694"/>
                    <a:pt x="19113" y="20638"/>
                    <a:pt x="19179" y="20587"/>
                  </a:cubicBezTo>
                  <a:cubicBezTo>
                    <a:pt x="19215" y="20558"/>
                    <a:pt x="19251" y="20527"/>
                    <a:pt x="19286" y="20498"/>
                  </a:cubicBezTo>
                  <a:close/>
                  <a:moveTo>
                    <a:pt x="21290" y="20869"/>
                  </a:moveTo>
                  <a:lnTo>
                    <a:pt x="21300" y="20884"/>
                  </a:lnTo>
                  <a:cubicBezTo>
                    <a:pt x="21297" y="20880"/>
                    <a:pt x="21292" y="20874"/>
                    <a:pt x="21289" y="20870"/>
                  </a:cubicBezTo>
                  <a:lnTo>
                    <a:pt x="21290" y="20869"/>
                  </a:lnTo>
                  <a:close/>
                  <a:moveTo>
                    <a:pt x="14922" y="20802"/>
                  </a:moveTo>
                  <a:cubicBezTo>
                    <a:pt x="14920" y="20821"/>
                    <a:pt x="14920" y="20839"/>
                    <a:pt x="14918" y="20860"/>
                  </a:cubicBezTo>
                  <a:cubicBezTo>
                    <a:pt x="14906" y="20870"/>
                    <a:pt x="14892" y="20879"/>
                    <a:pt x="14879" y="20889"/>
                  </a:cubicBezTo>
                  <a:cubicBezTo>
                    <a:pt x="14870" y="20880"/>
                    <a:pt x="14863" y="20870"/>
                    <a:pt x="14856" y="20860"/>
                  </a:cubicBezTo>
                  <a:lnTo>
                    <a:pt x="14856" y="20860"/>
                  </a:lnTo>
                  <a:cubicBezTo>
                    <a:pt x="14860" y="20860"/>
                    <a:pt x="14864" y="20860"/>
                    <a:pt x="14868" y="20860"/>
                  </a:cubicBezTo>
                  <a:cubicBezTo>
                    <a:pt x="14883" y="20860"/>
                    <a:pt x="14898" y="20858"/>
                    <a:pt x="14914" y="20853"/>
                  </a:cubicBezTo>
                  <a:cubicBezTo>
                    <a:pt x="14906" y="20841"/>
                    <a:pt x="14896" y="20829"/>
                    <a:pt x="14889" y="20818"/>
                  </a:cubicBezTo>
                  <a:lnTo>
                    <a:pt x="14922" y="20802"/>
                  </a:lnTo>
                  <a:close/>
                  <a:moveTo>
                    <a:pt x="30148" y="20569"/>
                  </a:moveTo>
                  <a:cubicBezTo>
                    <a:pt x="30282" y="20645"/>
                    <a:pt x="30430" y="20702"/>
                    <a:pt x="30583" y="20736"/>
                  </a:cubicBezTo>
                  <a:cubicBezTo>
                    <a:pt x="30504" y="20787"/>
                    <a:pt x="30427" y="20844"/>
                    <a:pt x="30362" y="20906"/>
                  </a:cubicBezTo>
                  <a:cubicBezTo>
                    <a:pt x="30359" y="20896"/>
                    <a:pt x="30353" y="20887"/>
                    <a:pt x="30350" y="20876"/>
                  </a:cubicBezTo>
                  <a:cubicBezTo>
                    <a:pt x="30372" y="20869"/>
                    <a:pt x="30395" y="20863"/>
                    <a:pt x="30416" y="20854"/>
                  </a:cubicBezTo>
                  <a:cubicBezTo>
                    <a:pt x="30384" y="20847"/>
                    <a:pt x="30355" y="20837"/>
                    <a:pt x="30325" y="20826"/>
                  </a:cubicBezTo>
                  <a:cubicBezTo>
                    <a:pt x="30273" y="20716"/>
                    <a:pt x="30208" y="20606"/>
                    <a:pt x="30148" y="20569"/>
                  </a:cubicBezTo>
                  <a:close/>
                  <a:moveTo>
                    <a:pt x="18072" y="20543"/>
                  </a:moveTo>
                  <a:cubicBezTo>
                    <a:pt x="18235" y="20642"/>
                    <a:pt x="18402" y="20735"/>
                    <a:pt x="18576" y="20816"/>
                  </a:cubicBezTo>
                  <a:cubicBezTo>
                    <a:pt x="18530" y="20847"/>
                    <a:pt x="18483" y="20877"/>
                    <a:pt x="18437" y="20909"/>
                  </a:cubicBezTo>
                  <a:cubicBezTo>
                    <a:pt x="18399" y="20889"/>
                    <a:pt x="18358" y="20870"/>
                    <a:pt x="18321" y="20851"/>
                  </a:cubicBezTo>
                  <a:cubicBezTo>
                    <a:pt x="18171" y="20768"/>
                    <a:pt x="18033" y="20667"/>
                    <a:pt x="17899" y="20564"/>
                  </a:cubicBezTo>
                  <a:cubicBezTo>
                    <a:pt x="17905" y="20562"/>
                    <a:pt x="17907" y="20561"/>
                    <a:pt x="17910" y="20561"/>
                  </a:cubicBezTo>
                  <a:cubicBezTo>
                    <a:pt x="17981" y="20611"/>
                    <a:pt x="18059" y="20651"/>
                    <a:pt x="18148" y="20678"/>
                  </a:cubicBezTo>
                  <a:cubicBezTo>
                    <a:pt x="18123" y="20633"/>
                    <a:pt x="18095" y="20587"/>
                    <a:pt x="18068" y="20543"/>
                  </a:cubicBezTo>
                  <a:close/>
                  <a:moveTo>
                    <a:pt x="24833" y="20845"/>
                  </a:moveTo>
                  <a:cubicBezTo>
                    <a:pt x="24848" y="20860"/>
                    <a:pt x="24864" y="20874"/>
                    <a:pt x="24878" y="20889"/>
                  </a:cubicBezTo>
                  <a:cubicBezTo>
                    <a:pt x="24873" y="20899"/>
                    <a:pt x="24870" y="20911"/>
                    <a:pt x="24864" y="20921"/>
                  </a:cubicBezTo>
                  <a:cubicBezTo>
                    <a:pt x="24854" y="20896"/>
                    <a:pt x="24844" y="20870"/>
                    <a:pt x="24832" y="20847"/>
                  </a:cubicBezTo>
                  <a:lnTo>
                    <a:pt x="24833" y="20845"/>
                  </a:lnTo>
                  <a:close/>
                  <a:moveTo>
                    <a:pt x="22138" y="20912"/>
                  </a:moveTo>
                  <a:cubicBezTo>
                    <a:pt x="22140" y="20914"/>
                    <a:pt x="22143" y="20914"/>
                    <a:pt x="22144" y="20914"/>
                  </a:cubicBezTo>
                  <a:cubicBezTo>
                    <a:pt x="22147" y="20918"/>
                    <a:pt x="22145" y="20919"/>
                    <a:pt x="22143" y="20924"/>
                  </a:cubicBezTo>
                  <a:cubicBezTo>
                    <a:pt x="22141" y="20919"/>
                    <a:pt x="22140" y="20916"/>
                    <a:pt x="22138" y="20914"/>
                  </a:cubicBezTo>
                  <a:lnTo>
                    <a:pt x="22138" y="20912"/>
                  </a:lnTo>
                  <a:close/>
                  <a:moveTo>
                    <a:pt x="26925" y="20270"/>
                  </a:moveTo>
                  <a:lnTo>
                    <a:pt x="26925" y="20270"/>
                  </a:lnTo>
                  <a:cubicBezTo>
                    <a:pt x="27036" y="20411"/>
                    <a:pt x="27164" y="20540"/>
                    <a:pt x="27301" y="20655"/>
                  </a:cubicBezTo>
                  <a:cubicBezTo>
                    <a:pt x="27288" y="20665"/>
                    <a:pt x="27273" y="20675"/>
                    <a:pt x="27260" y="20688"/>
                  </a:cubicBezTo>
                  <a:cubicBezTo>
                    <a:pt x="27286" y="20703"/>
                    <a:pt x="27315" y="20710"/>
                    <a:pt x="27343" y="20710"/>
                  </a:cubicBezTo>
                  <a:cubicBezTo>
                    <a:pt x="27351" y="20710"/>
                    <a:pt x="27358" y="20710"/>
                    <a:pt x="27366" y="20709"/>
                  </a:cubicBezTo>
                  <a:cubicBezTo>
                    <a:pt x="27443" y="20771"/>
                    <a:pt x="27526" y="20829"/>
                    <a:pt x="27610" y="20882"/>
                  </a:cubicBezTo>
                  <a:cubicBezTo>
                    <a:pt x="27511" y="20914"/>
                    <a:pt x="27412" y="20950"/>
                    <a:pt x="27320" y="20996"/>
                  </a:cubicBezTo>
                  <a:cubicBezTo>
                    <a:pt x="27283" y="20985"/>
                    <a:pt x="27250" y="20972"/>
                    <a:pt x="27214" y="20961"/>
                  </a:cubicBezTo>
                  <a:cubicBezTo>
                    <a:pt x="27192" y="20943"/>
                    <a:pt x="27170" y="20924"/>
                    <a:pt x="27148" y="20905"/>
                  </a:cubicBezTo>
                  <a:cubicBezTo>
                    <a:pt x="27279" y="20899"/>
                    <a:pt x="27410" y="20895"/>
                    <a:pt x="27537" y="20887"/>
                  </a:cubicBezTo>
                  <a:cubicBezTo>
                    <a:pt x="27442" y="20761"/>
                    <a:pt x="27282" y="20715"/>
                    <a:pt x="27131" y="20664"/>
                  </a:cubicBezTo>
                  <a:cubicBezTo>
                    <a:pt x="27042" y="20546"/>
                    <a:pt x="26970" y="20411"/>
                    <a:pt x="26925" y="20270"/>
                  </a:cubicBezTo>
                  <a:close/>
                  <a:moveTo>
                    <a:pt x="28760" y="20485"/>
                  </a:moveTo>
                  <a:lnTo>
                    <a:pt x="28760" y="20485"/>
                  </a:lnTo>
                  <a:cubicBezTo>
                    <a:pt x="28757" y="20507"/>
                    <a:pt x="28756" y="20527"/>
                    <a:pt x="28754" y="20549"/>
                  </a:cubicBezTo>
                  <a:cubicBezTo>
                    <a:pt x="28677" y="20717"/>
                    <a:pt x="28580" y="20869"/>
                    <a:pt x="28465" y="21004"/>
                  </a:cubicBezTo>
                  <a:cubicBezTo>
                    <a:pt x="28481" y="20956"/>
                    <a:pt x="28496" y="20911"/>
                    <a:pt x="28509" y="20866"/>
                  </a:cubicBezTo>
                  <a:cubicBezTo>
                    <a:pt x="28522" y="20826"/>
                    <a:pt x="28535" y="20787"/>
                    <a:pt x="28560" y="20758"/>
                  </a:cubicBezTo>
                  <a:cubicBezTo>
                    <a:pt x="28586" y="20731"/>
                    <a:pt x="28619" y="20713"/>
                    <a:pt x="28647" y="20688"/>
                  </a:cubicBezTo>
                  <a:cubicBezTo>
                    <a:pt x="28702" y="20643"/>
                    <a:pt x="28728" y="20572"/>
                    <a:pt x="28753" y="20507"/>
                  </a:cubicBezTo>
                  <a:cubicBezTo>
                    <a:pt x="28754" y="20500"/>
                    <a:pt x="28756" y="20492"/>
                    <a:pt x="28760" y="20485"/>
                  </a:cubicBezTo>
                  <a:close/>
                  <a:moveTo>
                    <a:pt x="17053" y="20556"/>
                  </a:moveTo>
                  <a:lnTo>
                    <a:pt x="17053" y="20556"/>
                  </a:lnTo>
                  <a:cubicBezTo>
                    <a:pt x="17102" y="20601"/>
                    <a:pt x="17150" y="20648"/>
                    <a:pt x="17198" y="20691"/>
                  </a:cubicBezTo>
                  <a:cubicBezTo>
                    <a:pt x="17303" y="20805"/>
                    <a:pt x="17416" y="20912"/>
                    <a:pt x="17539" y="21011"/>
                  </a:cubicBezTo>
                  <a:cubicBezTo>
                    <a:pt x="17378" y="20921"/>
                    <a:pt x="17231" y="20815"/>
                    <a:pt x="17128" y="20667"/>
                  </a:cubicBezTo>
                  <a:cubicBezTo>
                    <a:pt x="17102" y="20630"/>
                    <a:pt x="17079" y="20594"/>
                    <a:pt x="17053" y="20556"/>
                  </a:cubicBezTo>
                  <a:close/>
                  <a:moveTo>
                    <a:pt x="24016" y="20877"/>
                  </a:moveTo>
                  <a:lnTo>
                    <a:pt x="24016" y="20877"/>
                  </a:lnTo>
                  <a:cubicBezTo>
                    <a:pt x="24022" y="20925"/>
                    <a:pt x="24027" y="20975"/>
                    <a:pt x="24033" y="21021"/>
                  </a:cubicBezTo>
                  <a:cubicBezTo>
                    <a:pt x="24027" y="21020"/>
                    <a:pt x="24023" y="21018"/>
                    <a:pt x="24020" y="21018"/>
                  </a:cubicBezTo>
                  <a:lnTo>
                    <a:pt x="24016" y="20877"/>
                  </a:lnTo>
                  <a:close/>
                  <a:moveTo>
                    <a:pt x="9475" y="20722"/>
                  </a:moveTo>
                  <a:cubicBezTo>
                    <a:pt x="9477" y="20725"/>
                    <a:pt x="9477" y="20731"/>
                    <a:pt x="9478" y="20735"/>
                  </a:cubicBezTo>
                  <a:cubicBezTo>
                    <a:pt x="9454" y="20832"/>
                    <a:pt x="9420" y="20928"/>
                    <a:pt x="9384" y="21025"/>
                  </a:cubicBezTo>
                  <a:cubicBezTo>
                    <a:pt x="9397" y="20919"/>
                    <a:pt x="9427" y="20816"/>
                    <a:pt x="9475" y="20722"/>
                  </a:cubicBezTo>
                  <a:close/>
                  <a:moveTo>
                    <a:pt x="29679" y="20825"/>
                  </a:moveTo>
                  <a:cubicBezTo>
                    <a:pt x="29705" y="20890"/>
                    <a:pt x="29733" y="20957"/>
                    <a:pt x="29759" y="21025"/>
                  </a:cubicBezTo>
                  <a:cubicBezTo>
                    <a:pt x="29721" y="20983"/>
                    <a:pt x="29685" y="20941"/>
                    <a:pt x="29649" y="20899"/>
                  </a:cubicBezTo>
                  <a:cubicBezTo>
                    <a:pt x="29660" y="20874"/>
                    <a:pt x="29672" y="20851"/>
                    <a:pt x="29679" y="20825"/>
                  </a:cubicBezTo>
                  <a:close/>
                  <a:moveTo>
                    <a:pt x="32552" y="21027"/>
                  </a:moveTo>
                  <a:lnTo>
                    <a:pt x="32552" y="21037"/>
                  </a:lnTo>
                  <a:cubicBezTo>
                    <a:pt x="32551" y="21038"/>
                    <a:pt x="32550" y="21040"/>
                    <a:pt x="32549" y="21041"/>
                  </a:cubicBezTo>
                  <a:lnTo>
                    <a:pt x="32549" y="21041"/>
                  </a:lnTo>
                  <a:cubicBezTo>
                    <a:pt x="32551" y="21036"/>
                    <a:pt x="32552" y="21031"/>
                    <a:pt x="32552" y="21027"/>
                  </a:cubicBezTo>
                  <a:close/>
                  <a:moveTo>
                    <a:pt x="19394" y="21001"/>
                  </a:moveTo>
                  <a:cubicBezTo>
                    <a:pt x="19394" y="21015"/>
                    <a:pt x="19389" y="21030"/>
                    <a:pt x="19389" y="21044"/>
                  </a:cubicBezTo>
                  <a:cubicBezTo>
                    <a:pt x="19382" y="21040"/>
                    <a:pt x="19376" y="21033"/>
                    <a:pt x="19369" y="21027"/>
                  </a:cubicBezTo>
                  <a:cubicBezTo>
                    <a:pt x="19376" y="21020"/>
                    <a:pt x="19386" y="21011"/>
                    <a:pt x="19394" y="21001"/>
                  </a:cubicBezTo>
                  <a:close/>
                  <a:moveTo>
                    <a:pt x="17607" y="21041"/>
                  </a:moveTo>
                  <a:cubicBezTo>
                    <a:pt x="17615" y="21047"/>
                    <a:pt x="17619" y="21051"/>
                    <a:pt x="17626" y="21057"/>
                  </a:cubicBezTo>
                  <a:cubicBezTo>
                    <a:pt x="17622" y="21054"/>
                    <a:pt x="17615" y="21051"/>
                    <a:pt x="17607" y="21049"/>
                  </a:cubicBezTo>
                  <a:lnTo>
                    <a:pt x="17607" y="21041"/>
                  </a:lnTo>
                  <a:close/>
                  <a:moveTo>
                    <a:pt x="32787" y="20420"/>
                  </a:moveTo>
                  <a:cubicBezTo>
                    <a:pt x="32812" y="20639"/>
                    <a:pt x="32838" y="20855"/>
                    <a:pt x="32884" y="21070"/>
                  </a:cubicBezTo>
                  <a:cubicBezTo>
                    <a:pt x="32855" y="20964"/>
                    <a:pt x="32830" y="20870"/>
                    <a:pt x="32812" y="20794"/>
                  </a:cubicBezTo>
                  <a:lnTo>
                    <a:pt x="32800" y="20861"/>
                  </a:lnTo>
                  <a:lnTo>
                    <a:pt x="32787" y="20420"/>
                  </a:lnTo>
                  <a:close/>
                  <a:moveTo>
                    <a:pt x="27760" y="20983"/>
                  </a:moveTo>
                  <a:lnTo>
                    <a:pt x="27760" y="20983"/>
                  </a:lnTo>
                  <a:cubicBezTo>
                    <a:pt x="27704" y="21015"/>
                    <a:pt x="27649" y="21050"/>
                    <a:pt x="27594" y="21083"/>
                  </a:cubicBezTo>
                  <a:cubicBezTo>
                    <a:pt x="27542" y="21066"/>
                    <a:pt x="27489" y="21049"/>
                    <a:pt x="27434" y="21033"/>
                  </a:cubicBezTo>
                  <a:cubicBezTo>
                    <a:pt x="27543" y="21015"/>
                    <a:pt x="27651" y="20999"/>
                    <a:pt x="27760" y="20983"/>
                  </a:cubicBezTo>
                  <a:close/>
                  <a:moveTo>
                    <a:pt x="25751" y="21065"/>
                  </a:moveTo>
                  <a:lnTo>
                    <a:pt x="25751" y="21095"/>
                  </a:lnTo>
                  <a:lnTo>
                    <a:pt x="25744" y="21094"/>
                  </a:lnTo>
                  <a:cubicBezTo>
                    <a:pt x="25748" y="21083"/>
                    <a:pt x="25750" y="21073"/>
                    <a:pt x="25751" y="21065"/>
                  </a:cubicBezTo>
                  <a:close/>
                  <a:moveTo>
                    <a:pt x="25676" y="20854"/>
                  </a:moveTo>
                  <a:cubicBezTo>
                    <a:pt x="25642" y="20941"/>
                    <a:pt x="25602" y="21034"/>
                    <a:pt x="25548" y="21130"/>
                  </a:cubicBezTo>
                  <a:cubicBezTo>
                    <a:pt x="25544" y="21127"/>
                    <a:pt x="25538" y="21123"/>
                    <a:pt x="25530" y="21121"/>
                  </a:cubicBezTo>
                  <a:cubicBezTo>
                    <a:pt x="25584" y="21034"/>
                    <a:pt x="25632" y="20945"/>
                    <a:pt x="25676" y="20854"/>
                  </a:cubicBezTo>
                  <a:close/>
                  <a:moveTo>
                    <a:pt x="18784" y="20906"/>
                  </a:moveTo>
                  <a:cubicBezTo>
                    <a:pt x="18875" y="20945"/>
                    <a:pt x="18970" y="20977"/>
                    <a:pt x="19067" y="21008"/>
                  </a:cubicBezTo>
                  <a:cubicBezTo>
                    <a:pt x="19025" y="21054"/>
                    <a:pt x="18983" y="21095"/>
                    <a:pt x="18945" y="21131"/>
                  </a:cubicBezTo>
                  <a:cubicBezTo>
                    <a:pt x="18836" y="21086"/>
                    <a:pt x="18729" y="21041"/>
                    <a:pt x="18624" y="20993"/>
                  </a:cubicBezTo>
                  <a:cubicBezTo>
                    <a:pt x="18679" y="20970"/>
                    <a:pt x="18733" y="20940"/>
                    <a:pt x="18784" y="20906"/>
                  </a:cubicBezTo>
                  <a:close/>
                  <a:moveTo>
                    <a:pt x="8543" y="20927"/>
                  </a:moveTo>
                  <a:lnTo>
                    <a:pt x="8505" y="21030"/>
                  </a:lnTo>
                  <a:cubicBezTo>
                    <a:pt x="8439" y="21073"/>
                    <a:pt x="8369" y="21108"/>
                    <a:pt x="8295" y="21136"/>
                  </a:cubicBezTo>
                  <a:cubicBezTo>
                    <a:pt x="8380" y="21069"/>
                    <a:pt x="8462" y="20998"/>
                    <a:pt x="8543" y="20927"/>
                  </a:cubicBezTo>
                  <a:close/>
                  <a:moveTo>
                    <a:pt x="15265" y="21092"/>
                  </a:moveTo>
                  <a:lnTo>
                    <a:pt x="15216" y="21163"/>
                  </a:lnTo>
                  <a:cubicBezTo>
                    <a:pt x="15213" y="21160"/>
                    <a:pt x="15211" y="21160"/>
                    <a:pt x="15207" y="21159"/>
                  </a:cubicBezTo>
                  <a:cubicBezTo>
                    <a:pt x="15227" y="21137"/>
                    <a:pt x="15248" y="21115"/>
                    <a:pt x="15265" y="21092"/>
                  </a:cubicBezTo>
                  <a:close/>
                  <a:moveTo>
                    <a:pt x="11185" y="20992"/>
                  </a:moveTo>
                  <a:lnTo>
                    <a:pt x="11185" y="20992"/>
                  </a:lnTo>
                  <a:cubicBezTo>
                    <a:pt x="11218" y="21030"/>
                    <a:pt x="11256" y="21069"/>
                    <a:pt x="11291" y="21108"/>
                  </a:cubicBezTo>
                  <a:cubicBezTo>
                    <a:pt x="11278" y="21131"/>
                    <a:pt x="11263" y="21156"/>
                    <a:pt x="11250" y="21179"/>
                  </a:cubicBezTo>
                  <a:cubicBezTo>
                    <a:pt x="11227" y="21117"/>
                    <a:pt x="11203" y="21056"/>
                    <a:pt x="11185" y="20992"/>
                  </a:cubicBezTo>
                  <a:close/>
                  <a:moveTo>
                    <a:pt x="25734" y="21144"/>
                  </a:moveTo>
                  <a:lnTo>
                    <a:pt x="25734" y="21144"/>
                  </a:lnTo>
                  <a:cubicBezTo>
                    <a:pt x="25729" y="21173"/>
                    <a:pt x="25727" y="21203"/>
                    <a:pt x="25725" y="21232"/>
                  </a:cubicBezTo>
                  <a:cubicBezTo>
                    <a:pt x="25721" y="21230"/>
                    <a:pt x="25718" y="21229"/>
                    <a:pt x="25713" y="21224"/>
                  </a:cubicBezTo>
                  <a:cubicBezTo>
                    <a:pt x="25721" y="21200"/>
                    <a:pt x="25727" y="21172"/>
                    <a:pt x="25734" y="21144"/>
                  </a:cubicBezTo>
                  <a:close/>
                  <a:moveTo>
                    <a:pt x="17464" y="20584"/>
                  </a:moveTo>
                  <a:lnTo>
                    <a:pt x="17464" y="20584"/>
                  </a:lnTo>
                  <a:cubicBezTo>
                    <a:pt x="17676" y="20747"/>
                    <a:pt x="17888" y="20938"/>
                    <a:pt x="18018" y="21152"/>
                  </a:cubicBezTo>
                  <a:cubicBezTo>
                    <a:pt x="18040" y="21187"/>
                    <a:pt x="18061" y="21221"/>
                    <a:pt x="18082" y="21255"/>
                  </a:cubicBezTo>
                  <a:cubicBezTo>
                    <a:pt x="17994" y="21217"/>
                    <a:pt x="17905" y="21181"/>
                    <a:pt x="17815" y="21143"/>
                  </a:cubicBezTo>
                  <a:cubicBezTo>
                    <a:pt x="17822" y="21143"/>
                    <a:pt x="17828" y="21144"/>
                    <a:pt x="17834" y="21144"/>
                  </a:cubicBezTo>
                  <a:cubicBezTo>
                    <a:pt x="17837" y="21144"/>
                    <a:pt x="17840" y="21143"/>
                    <a:pt x="17843" y="21143"/>
                  </a:cubicBezTo>
                  <a:cubicBezTo>
                    <a:pt x="17850" y="21083"/>
                    <a:pt x="17808" y="21027"/>
                    <a:pt x="17770" y="20976"/>
                  </a:cubicBezTo>
                  <a:cubicBezTo>
                    <a:pt x="17668" y="20845"/>
                    <a:pt x="17565" y="20715"/>
                    <a:pt x="17464" y="20584"/>
                  </a:cubicBezTo>
                  <a:close/>
                  <a:moveTo>
                    <a:pt x="28843" y="20948"/>
                  </a:moveTo>
                  <a:lnTo>
                    <a:pt x="28843" y="20948"/>
                  </a:lnTo>
                  <a:cubicBezTo>
                    <a:pt x="28836" y="20982"/>
                    <a:pt x="28830" y="21014"/>
                    <a:pt x="28823" y="21044"/>
                  </a:cubicBezTo>
                  <a:cubicBezTo>
                    <a:pt x="28789" y="21117"/>
                    <a:pt x="28754" y="21189"/>
                    <a:pt x="28719" y="21265"/>
                  </a:cubicBezTo>
                  <a:cubicBezTo>
                    <a:pt x="28740" y="21204"/>
                    <a:pt x="28757" y="21144"/>
                    <a:pt x="28776" y="21085"/>
                  </a:cubicBezTo>
                  <a:cubicBezTo>
                    <a:pt x="28799" y="21040"/>
                    <a:pt x="28823" y="20993"/>
                    <a:pt x="28843" y="20948"/>
                  </a:cubicBezTo>
                  <a:close/>
                  <a:moveTo>
                    <a:pt x="18704" y="21229"/>
                  </a:moveTo>
                  <a:cubicBezTo>
                    <a:pt x="18743" y="21233"/>
                    <a:pt x="18785" y="21237"/>
                    <a:pt x="18827" y="21239"/>
                  </a:cubicBezTo>
                  <a:cubicBezTo>
                    <a:pt x="18823" y="21243"/>
                    <a:pt x="18817" y="21248"/>
                    <a:pt x="18814" y="21250"/>
                  </a:cubicBezTo>
                  <a:cubicBezTo>
                    <a:pt x="18806" y="21258"/>
                    <a:pt x="18795" y="21265"/>
                    <a:pt x="18788" y="21272"/>
                  </a:cubicBezTo>
                  <a:cubicBezTo>
                    <a:pt x="18759" y="21258"/>
                    <a:pt x="18733" y="21243"/>
                    <a:pt x="18704" y="21229"/>
                  </a:cubicBezTo>
                  <a:close/>
                  <a:moveTo>
                    <a:pt x="27208" y="21237"/>
                  </a:moveTo>
                  <a:cubicBezTo>
                    <a:pt x="27235" y="21248"/>
                    <a:pt x="27264" y="21258"/>
                    <a:pt x="27293" y="21266"/>
                  </a:cubicBezTo>
                  <a:cubicBezTo>
                    <a:pt x="27277" y="21275"/>
                    <a:pt x="27266" y="21282"/>
                    <a:pt x="27251" y="21291"/>
                  </a:cubicBezTo>
                  <a:cubicBezTo>
                    <a:pt x="27237" y="21272"/>
                    <a:pt x="27222" y="21255"/>
                    <a:pt x="27208" y="21237"/>
                  </a:cubicBezTo>
                  <a:close/>
                  <a:moveTo>
                    <a:pt x="26801" y="20919"/>
                  </a:moveTo>
                  <a:lnTo>
                    <a:pt x="26938" y="21115"/>
                  </a:lnTo>
                  <a:cubicBezTo>
                    <a:pt x="26942" y="21117"/>
                    <a:pt x="26946" y="21121"/>
                    <a:pt x="26952" y="21123"/>
                  </a:cubicBezTo>
                  <a:cubicBezTo>
                    <a:pt x="26968" y="21163"/>
                    <a:pt x="26983" y="21204"/>
                    <a:pt x="27012" y="21245"/>
                  </a:cubicBezTo>
                  <a:cubicBezTo>
                    <a:pt x="27026" y="21265"/>
                    <a:pt x="27041" y="21284"/>
                    <a:pt x="27057" y="21303"/>
                  </a:cubicBezTo>
                  <a:cubicBezTo>
                    <a:pt x="26978" y="21233"/>
                    <a:pt x="26904" y="21159"/>
                    <a:pt x="26830" y="21085"/>
                  </a:cubicBezTo>
                  <a:cubicBezTo>
                    <a:pt x="26817" y="21030"/>
                    <a:pt x="26807" y="20976"/>
                    <a:pt x="26801" y="20919"/>
                  </a:cubicBezTo>
                  <a:close/>
                  <a:moveTo>
                    <a:pt x="28320" y="20834"/>
                  </a:moveTo>
                  <a:lnTo>
                    <a:pt x="28320" y="20834"/>
                  </a:lnTo>
                  <a:cubicBezTo>
                    <a:pt x="28311" y="20950"/>
                    <a:pt x="28303" y="21069"/>
                    <a:pt x="28292" y="21187"/>
                  </a:cubicBezTo>
                  <a:cubicBezTo>
                    <a:pt x="28245" y="21233"/>
                    <a:pt x="28194" y="21279"/>
                    <a:pt x="28143" y="21323"/>
                  </a:cubicBezTo>
                  <a:cubicBezTo>
                    <a:pt x="28137" y="21309"/>
                    <a:pt x="28125" y="21295"/>
                    <a:pt x="28111" y="21287"/>
                  </a:cubicBezTo>
                  <a:cubicBezTo>
                    <a:pt x="28089" y="21269"/>
                    <a:pt x="28066" y="21255"/>
                    <a:pt x="28043" y="21243"/>
                  </a:cubicBezTo>
                  <a:cubicBezTo>
                    <a:pt x="28115" y="21092"/>
                    <a:pt x="28194" y="20941"/>
                    <a:pt x="28320" y="20834"/>
                  </a:cubicBezTo>
                  <a:close/>
                  <a:moveTo>
                    <a:pt x="33102" y="21243"/>
                  </a:moveTo>
                  <a:cubicBezTo>
                    <a:pt x="33111" y="21277"/>
                    <a:pt x="33121" y="21311"/>
                    <a:pt x="33133" y="21345"/>
                  </a:cubicBezTo>
                  <a:cubicBezTo>
                    <a:pt x="33121" y="21329"/>
                    <a:pt x="33112" y="21313"/>
                    <a:pt x="33102" y="21297"/>
                  </a:cubicBezTo>
                  <a:lnTo>
                    <a:pt x="33102" y="21243"/>
                  </a:lnTo>
                  <a:close/>
                  <a:moveTo>
                    <a:pt x="9323" y="21036"/>
                  </a:moveTo>
                  <a:cubicBezTo>
                    <a:pt x="9333" y="21057"/>
                    <a:pt x="9345" y="21079"/>
                    <a:pt x="9353" y="21101"/>
                  </a:cubicBezTo>
                  <a:cubicBezTo>
                    <a:pt x="9316" y="21194"/>
                    <a:pt x="9274" y="21284"/>
                    <a:pt x="9226" y="21374"/>
                  </a:cubicBezTo>
                  <a:cubicBezTo>
                    <a:pt x="9258" y="21261"/>
                    <a:pt x="9290" y="21149"/>
                    <a:pt x="9323" y="21036"/>
                  </a:cubicBezTo>
                  <a:close/>
                  <a:moveTo>
                    <a:pt x="19322" y="21076"/>
                  </a:moveTo>
                  <a:cubicBezTo>
                    <a:pt x="19333" y="21078"/>
                    <a:pt x="19346" y="21081"/>
                    <a:pt x="19357" y="21083"/>
                  </a:cubicBezTo>
                  <a:cubicBezTo>
                    <a:pt x="19256" y="21195"/>
                    <a:pt x="19150" y="21303"/>
                    <a:pt x="19038" y="21403"/>
                  </a:cubicBezTo>
                  <a:cubicBezTo>
                    <a:pt x="19018" y="21391"/>
                    <a:pt x="18996" y="21381"/>
                    <a:pt x="18975" y="21370"/>
                  </a:cubicBezTo>
                  <a:cubicBezTo>
                    <a:pt x="19100" y="21282"/>
                    <a:pt x="19215" y="21185"/>
                    <a:pt x="19322" y="21076"/>
                  </a:cubicBezTo>
                  <a:close/>
                  <a:moveTo>
                    <a:pt x="12969" y="21250"/>
                  </a:moveTo>
                  <a:cubicBezTo>
                    <a:pt x="12971" y="21253"/>
                    <a:pt x="12971" y="21258"/>
                    <a:pt x="12972" y="21261"/>
                  </a:cubicBezTo>
                  <a:cubicBezTo>
                    <a:pt x="12955" y="21317"/>
                    <a:pt x="12934" y="21371"/>
                    <a:pt x="12913" y="21426"/>
                  </a:cubicBezTo>
                  <a:cubicBezTo>
                    <a:pt x="12907" y="21422"/>
                    <a:pt x="12904" y="21419"/>
                    <a:pt x="12898" y="21417"/>
                  </a:cubicBezTo>
                  <a:cubicBezTo>
                    <a:pt x="12914" y="21359"/>
                    <a:pt x="12937" y="21303"/>
                    <a:pt x="12969" y="21250"/>
                  </a:cubicBezTo>
                  <a:close/>
                  <a:moveTo>
                    <a:pt x="27969" y="21390"/>
                  </a:moveTo>
                  <a:cubicBezTo>
                    <a:pt x="27993" y="21391"/>
                    <a:pt x="28019" y="21391"/>
                    <a:pt x="28044" y="21393"/>
                  </a:cubicBezTo>
                  <a:lnTo>
                    <a:pt x="28057" y="21393"/>
                  </a:lnTo>
                  <a:cubicBezTo>
                    <a:pt x="28031" y="21413"/>
                    <a:pt x="28006" y="21433"/>
                    <a:pt x="27979" y="21454"/>
                  </a:cubicBezTo>
                  <a:cubicBezTo>
                    <a:pt x="27969" y="21446"/>
                    <a:pt x="27957" y="21439"/>
                    <a:pt x="27944" y="21433"/>
                  </a:cubicBezTo>
                  <a:cubicBezTo>
                    <a:pt x="27951" y="21419"/>
                    <a:pt x="27961" y="21404"/>
                    <a:pt x="27969" y="21390"/>
                  </a:cubicBezTo>
                  <a:close/>
                  <a:moveTo>
                    <a:pt x="33207" y="20805"/>
                  </a:moveTo>
                  <a:lnTo>
                    <a:pt x="33207" y="20805"/>
                  </a:lnTo>
                  <a:cubicBezTo>
                    <a:pt x="33400" y="21054"/>
                    <a:pt x="33642" y="21275"/>
                    <a:pt x="33901" y="21468"/>
                  </a:cubicBezTo>
                  <a:cubicBezTo>
                    <a:pt x="33896" y="21465"/>
                    <a:pt x="33895" y="21465"/>
                    <a:pt x="33891" y="21464"/>
                  </a:cubicBezTo>
                  <a:cubicBezTo>
                    <a:pt x="33770" y="21422"/>
                    <a:pt x="33651" y="21370"/>
                    <a:pt x="33541" y="21309"/>
                  </a:cubicBezTo>
                  <a:cubicBezTo>
                    <a:pt x="33525" y="21288"/>
                    <a:pt x="33509" y="21268"/>
                    <a:pt x="33491" y="21250"/>
                  </a:cubicBezTo>
                  <a:cubicBezTo>
                    <a:pt x="33382" y="21115"/>
                    <a:pt x="33291" y="20964"/>
                    <a:pt x="33207" y="20805"/>
                  </a:cubicBezTo>
                  <a:close/>
                  <a:moveTo>
                    <a:pt x="24094" y="21432"/>
                  </a:moveTo>
                  <a:cubicBezTo>
                    <a:pt x="24096" y="21446"/>
                    <a:pt x="24100" y="21461"/>
                    <a:pt x="24102" y="21476"/>
                  </a:cubicBezTo>
                  <a:cubicBezTo>
                    <a:pt x="24100" y="21476"/>
                    <a:pt x="24099" y="21477"/>
                    <a:pt x="24099" y="21477"/>
                  </a:cubicBezTo>
                  <a:cubicBezTo>
                    <a:pt x="24094" y="21462"/>
                    <a:pt x="24091" y="21448"/>
                    <a:pt x="24087" y="21435"/>
                  </a:cubicBezTo>
                  <a:cubicBezTo>
                    <a:pt x="24088" y="21433"/>
                    <a:pt x="24093" y="21433"/>
                    <a:pt x="24094" y="21432"/>
                  </a:cubicBezTo>
                  <a:close/>
                  <a:moveTo>
                    <a:pt x="18476" y="21400"/>
                  </a:moveTo>
                  <a:lnTo>
                    <a:pt x="18476" y="21400"/>
                  </a:lnTo>
                  <a:cubicBezTo>
                    <a:pt x="18512" y="21417"/>
                    <a:pt x="18547" y="21432"/>
                    <a:pt x="18583" y="21448"/>
                  </a:cubicBezTo>
                  <a:cubicBezTo>
                    <a:pt x="18567" y="21464"/>
                    <a:pt x="18550" y="21480"/>
                    <a:pt x="18534" y="21499"/>
                  </a:cubicBezTo>
                  <a:cubicBezTo>
                    <a:pt x="18515" y="21465"/>
                    <a:pt x="18496" y="21433"/>
                    <a:pt x="18476" y="21400"/>
                  </a:cubicBezTo>
                  <a:close/>
                  <a:moveTo>
                    <a:pt x="31368" y="20466"/>
                  </a:moveTo>
                  <a:cubicBezTo>
                    <a:pt x="31291" y="20619"/>
                    <a:pt x="31216" y="20773"/>
                    <a:pt x="31139" y="20925"/>
                  </a:cubicBezTo>
                  <a:cubicBezTo>
                    <a:pt x="31120" y="20963"/>
                    <a:pt x="31110" y="21021"/>
                    <a:pt x="31130" y="21050"/>
                  </a:cubicBezTo>
                  <a:cubicBezTo>
                    <a:pt x="31005" y="21136"/>
                    <a:pt x="30882" y="21218"/>
                    <a:pt x="30764" y="21309"/>
                  </a:cubicBezTo>
                  <a:cubicBezTo>
                    <a:pt x="30804" y="21316"/>
                    <a:pt x="30844" y="21319"/>
                    <a:pt x="30885" y="21319"/>
                  </a:cubicBezTo>
                  <a:cubicBezTo>
                    <a:pt x="30995" y="21319"/>
                    <a:pt x="31105" y="21293"/>
                    <a:pt x="31203" y="21245"/>
                  </a:cubicBezTo>
                  <a:lnTo>
                    <a:pt x="31203" y="21245"/>
                  </a:lnTo>
                  <a:cubicBezTo>
                    <a:pt x="31102" y="21335"/>
                    <a:pt x="31001" y="21425"/>
                    <a:pt x="30896" y="21512"/>
                  </a:cubicBezTo>
                  <a:cubicBezTo>
                    <a:pt x="30735" y="21413"/>
                    <a:pt x="30569" y="21324"/>
                    <a:pt x="30398" y="21245"/>
                  </a:cubicBezTo>
                  <a:lnTo>
                    <a:pt x="30398" y="21245"/>
                  </a:lnTo>
                  <a:cubicBezTo>
                    <a:pt x="30433" y="21249"/>
                    <a:pt x="30468" y="21251"/>
                    <a:pt x="30503" y="21251"/>
                  </a:cubicBezTo>
                  <a:cubicBezTo>
                    <a:pt x="30572" y="21251"/>
                    <a:pt x="30640" y="21243"/>
                    <a:pt x="30706" y="21226"/>
                  </a:cubicBezTo>
                  <a:cubicBezTo>
                    <a:pt x="30527" y="21047"/>
                    <a:pt x="30202" y="21095"/>
                    <a:pt x="30023" y="20918"/>
                  </a:cubicBezTo>
                  <a:lnTo>
                    <a:pt x="30023" y="20918"/>
                  </a:lnTo>
                  <a:cubicBezTo>
                    <a:pt x="30033" y="20918"/>
                    <a:pt x="30042" y="20918"/>
                    <a:pt x="30051" y="20918"/>
                  </a:cubicBezTo>
                  <a:cubicBezTo>
                    <a:pt x="30098" y="20918"/>
                    <a:pt x="30146" y="20915"/>
                    <a:pt x="30193" y="20909"/>
                  </a:cubicBezTo>
                  <a:cubicBezTo>
                    <a:pt x="30227" y="20934"/>
                    <a:pt x="30260" y="20957"/>
                    <a:pt x="30296" y="20979"/>
                  </a:cubicBezTo>
                  <a:cubicBezTo>
                    <a:pt x="30282" y="20996"/>
                    <a:pt x="30267" y="21011"/>
                    <a:pt x="30254" y="21028"/>
                  </a:cubicBezTo>
                  <a:cubicBezTo>
                    <a:pt x="30280" y="21020"/>
                    <a:pt x="30304" y="21008"/>
                    <a:pt x="30330" y="20998"/>
                  </a:cubicBezTo>
                  <a:cubicBezTo>
                    <a:pt x="30359" y="21014"/>
                    <a:pt x="30388" y="21028"/>
                    <a:pt x="30417" y="21041"/>
                  </a:cubicBezTo>
                  <a:cubicBezTo>
                    <a:pt x="30410" y="21022"/>
                    <a:pt x="30401" y="20999"/>
                    <a:pt x="30391" y="20975"/>
                  </a:cubicBezTo>
                  <a:cubicBezTo>
                    <a:pt x="30732" y="20837"/>
                    <a:pt x="31059" y="20667"/>
                    <a:pt x="31368" y="20466"/>
                  </a:cubicBezTo>
                  <a:close/>
                  <a:moveTo>
                    <a:pt x="27903" y="21505"/>
                  </a:moveTo>
                  <a:cubicBezTo>
                    <a:pt x="27905" y="21505"/>
                    <a:pt x="27906" y="21506"/>
                    <a:pt x="27908" y="21506"/>
                  </a:cubicBezTo>
                  <a:cubicBezTo>
                    <a:pt x="27903" y="21509"/>
                    <a:pt x="27899" y="21513"/>
                    <a:pt x="27896" y="21515"/>
                  </a:cubicBezTo>
                  <a:cubicBezTo>
                    <a:pt x="27897" y="21512"/>
                    <a:pt x="27900" y="21507"/>
                    <a:pt x="27903" y="21505"/>
                  </a:cubicBezTo>
                  <a:close/>
                  <a:moveTo>
                    <a:pt x="19311" y="21526"/>
                  </a:moveTo>
                  <a:cubicBezTo>
                    <a:pt x="19322" y="21534"/>
                    <a:pt x="19333" y="21537"/>
                    <a:pt x="19344" y="21541"/>
                  </a:cubicBezTo>
                  <a:cubicBezTo>
                    <a:pt x="19337" y="21548"/>
                    <a:pt x="19328" y="21552"/>
                    <a:pt x="19318" y="21560"/>
                  </a:cubicBezTo>
                  <a:lnTo>
                    <a:pt x="19292" y="21544"/>
                  </a:lnTo>
                  <a:cubicBezTo>
                    <a:pt x="19299" y="21538"/>
                    <a:pt x="19307" y="21531"/>
                    <a:pt x="19311" y="21526"/>
                  </a:cubicBezTo>
                  <a:close/>
                  <a:moveTo>
                    <a:pt x="26750" y="21399"/>
                  </a:moveTo>
                  <a:lnTo>
                    <a:pt x="26750" y="21399"/>
                  </a:lnTo>
                  <a:cubicBezTo>
                    <a:pt x="26787" y="21446"/>
                    <a:pt x="26826" y="21491"/>
                    <a:pt x="26865" y="21537"/>
                  </a:cubicBezTo>
                  <a:cubicBezTo>
                    <a:pt x="26850" y="21548"/>
                    <a:pt x="26837" y="21560"/>
                    <a:pt x="26823" y="21571"/>
                  </a:cubicBezTo>
                  <a:cubicBezTo>
                    <a:pt x="26800" y="21513"/>
                    <a:pt x="26774" y="21457"/>
                    <a:pt x="26750" y="21399"/>
                  </a:cubicBezTo>
                  <a:close/>
                  <a:moveTo>
                    <a:pt x="31887" y="21471"/>
                  </a:moveTo>
                  <a:cubicBezTo>
                    <a:pt x="31889" y="21493"/>
                    <a:pt x="31892" y="21516"/>
                    <a:pt x="31904" y="21534"/>
                  </a:cubicBezTo>
                  <a:lnTo>
                    <a:pt x="31839" y="21593"/>
                  </a:lnTo>
                  <a:cubicBezTo>
                    <a:pt x="31856" y="21552"/>
                    <a:pt x="31872" y="21512"/>
                    <a:pt x="31887" y="21471"/>
                  </a:cubicBezTo>
                  <a:close/>
                  <a:moveTo>
                    <a:pt x="11806" y="21596"/>
                  </a:moveTo>
                  <a:lnTo>
                    <a:pt x="11810" y="21602"/>
                  </a:lnTo>
                  <a:cubicBezTo>
                    <a:pt x="11803" y="21606"/>
                    <a:pt x="11796" y="21608"/>
                    <a:pt x="11787" y="21609"/>
                  </a:cubicBezTo>
                  <a:cubicBezTo>
                    <a:pt x="11793" y="21606"/>
                    <a:pt x="11800" y="21600"/>
                    <a:pt x="11806" y="21596"/>
                  </a:cubicBezTo>
                  <a:close/>
                  <a:moveTo>
                    <a:pt x="20349" y="21253"/>
                  </a:moveTo>
                  <a:lnTo>
                    <a:pt x="20349" y="21415"/>
                  </a:lnTo>
                  <a:cubicBezTo>
                    <a:pt x="20324" y="21483"/>
                    <a:pt x="20297" y="21550"/>
                    <a:pt x="20266" y="21615"/>
                  </a:cubicBezTo>
                  <a:cubicBezTo>
                    <a:pt x="20297" y="21494"/>
                    <a:pt x="20324" y="21375"/>
                    <a:pt x="20349" y="21253"/>
                  </a:cubicBezTo>
                  <a:close/>
                  <a:moveTo>
                    <a:pt x="18018" y="21393"/>
                  </a:moveTo>
                  <a:lnTo>
                    <a:pt x="18018" y="21393"/>
                  </a:lnTo>
                  <a:cubicBezTo>
                    <a:pt x="18050" y="21395"/>
                    <a:pt x="18082" y="21397"/>
                    <a:pt x="18113" y="21397"/>
                  </a:cubicBezTo>
                  <a:cubicBezTo>
                    <a:pt x="18132" y="21397"/>
                    <a:pt x="18150" y="21396"/>
                    <a:pt x="18168" y="21396"/>
                  </a:cubicBezTo>
                  <a:cubicBezTo>
                    <a:pt x="18219" y="21473"/>
                    <a:pt x="18270" y="21548"/>
                    <a:pt x="18326" y="21622"/>
                  </a:cubicBezTo>
                  <a:cubicBezTo>
                    <a:pt x="18222" y="21548"/>
                    <a:pt x="18119" y="21470"/>
                    <a:pt x="18018" y="21393"/>
                  </a:cubicBezTo>
                  <a:close/>
                  <a:moveTo>
                    <a:pt x="14696" y="21502"/>
                  </a:moveTo>
                  <a:cubicBezTo>
                    <a:pt x="14729" y="21538"/>
                    <a:pt x="14769" y="21573"/>
                    <a:pt x="14805" y="21608"/>
                  </a:cubicBezTo>
                  <a:lnTo>
                    <a:pt x="14734" y="21629"/>
                  </a:lnTo>
                  <a:cubicBezTo>
                    <a:pt x="14715" y="21587"/>
                    <a:pt x="14699" y="21548"/>
                    <a:pt x="14684" y="21506"/>
                  </a:cubicBezTo>
                  <a:cubicBezTo>
                    <a:pt x="14689" y="21505"/>
                    <a:pt x="14692" y="21505"/>
                    <a:pt x="14696" y="21502"/>
                  </a:cubicBezTo>
                  <a:close/>
                  <a:moveTo>
                    <a:pt x="27500" y="21349"/>
                  </a:moveTo>
                  <a:cubicBezTo>
                    <a:pt x="27548" y="21375"/>
                    <a:pt x="27594" y="21397"/>
                    <a:pt x="27642" y="21417"/>
                  </a:cubicBezTo>
                  <a:lnTo>
                    <a:pt x="27533" y="21640"/>
                  </a:lnTo>
                  <a:cubicBezTo>
                    <a:pt x="27453" y="21599"/>
                    <a:pt x="27376" y="21552"/>
                    <a:pt x="27302" y="21500"/>
                  </a:cubicBezTo>
                  <a:lnTo>
                    <a:pt x="27302" y="21500"/>
                  </a:lnTo>
                  <a:cubicBezTo>
                    <a:pt x="27337" y="21516"/>
                    <a:pt x="27370" y="21531"/>
                    <a:pt x="27407" y="21542"/>
                  </a:cubicBezTo>
                  <a:cubicBezTo>
                    <a:pt x="27407" y="21521"/>
                    <a:pt x="27410" y="21483"/>
                    <a:pt x="27392" y="21464"/>
                  </a:cubicBezTo>
                  <a:cubicBezTo>
                    <a:pt x="27382" y="21451"/>
                    <a:pt x="27373" y="21439"/>
                    <a:pt x="27362" y="21426"/>
                  </a:cubicBezTo>
                  <a:cubicBezTo>
                    <a:pt x="27407" y="21400"/>
                    <a:pt x="27455" y="21377"/>
                    <a:pt x="27500" y="21349"/>
                  </a:cubicBezTo>
                  <a:close/>
                  <a:moveTo>
                    <a:pt x="18740" y="21516"/>
                  </a:moveTo>
                  <a:cubicBezTo>
                    <a:pt x="18774" y="21534"/>
                    <a:pt x="18810" y="21547"/>
                    <a:pt x="18845" y="21564"/>
                  </a:cubicBezTo>
                  <a:cubicBezTo>
                    <a:pt x="18784" y="21612"/>
                    <a:pt x="18721" y="21661"/>
                    <a:pt x="18660" y="21709"/>
                  </a:cubicBezTo>
                  <a:cubicBezTo>
                    <a:pt x="18636" y="21672"/>
                    <a:pt x="18614" y="21632"/>
                    <a:pt x="18591" y="21595"/>
                  </a:cubicBezTo>
                  <a:cubicBezTo>
                    <a:pt x="18641" y="21570"/>
                    <a:pt x="18691" y="21544"/>
                    <a:pt x="18740" y="21516"/>
                  </a:cubicBezTo>
                  <a:close/>
                  <a:moveTo>
                    <a:pt x="14744" y="21651"/>
                  </a:moveTo>
                  <a:cubicBezTo>
                    <a:pt x="14783" y="21654"/>
                    <a:pt x="14821" y="21657"/>
                    <a:pt x="14859" y="21660"/>
                  </a:cubicBezTo>
                  <a:cubicBezTo>
                    <a:pt x="14864" y="21664"/>
                    <a:pt x="14867" y="21669"/>
                    <a:pt x="14873" y="21673"/>
                  </a:cubicBezTo>
                  <a:cubicBezTo>
                    <a:pt x="14843" y="21689"/>
                    <a:pt x="14808" y="21705"/>
                    <a:pt x="14776" y="21718"/>
                  </a:cubicBezTo>
                  <a:cubicBezTo>
                    <a:pt x="14764" y="21696"/>
                    <a:pt x="14755" y="21674"/>
                    <a:pt x="14744" y="21651"/>
                  </a:cubicBezTo>
                  <a:close/>
                  <a:moveTo>
                    <a:pt x="26945" y="21635"/>
                  </a:moveTo>
                  <a:cubicBezTo>
                    <a:pt x="26975" y="21672"/>
                    <a:pt x="27010" y="21703"/>
                    <a:pt x="27042" y="21738"/>
                  </a:cubicBezTo>
                  <a:cubicBezTo>
                    <a:pt x="26981" y="21719"/>
                    <a:pt x="26923" y="21698"/>
                    <a:pt x="26866" y="21672"/>
                  </a:cubicBezTo>
                  <a:cubicBezTo>
                    <a:pt x="26866" y="21669"/>
                    <a:pt x="26865" y="21667"/>
                    <a:pt x="26865" y="21667"/>
                  </a:cubicBezTo>
                  <a:cubicBezTo>
                    <a:pt x="26891" y="21657"/>
                    <a:pt x="26917" y="21645"/>
                    <a:pt x="26945" y="21635"/>
                  </a:cubicBezTo>
                  <a:close/>
                  <a:moveTo>
                    <a:pt x="29989" y="21112"/>
                  </a:moveTo>
                  <a:lnTo>
                    <a:pt x="29989" y="21112"/>
                  </a:lnTo>
                  <a:cubicBezTo>
                    <a:pt x="30154" y="21272"/>
                    <a:pt x="30323" y="21433"/>
                    <a:pt x="30520" y="21551"/>
                  </a:cubicBezTo>
                  <a:cubicBezTo>
                    <a:pt x="30585" y="21589"/>
                    <a:pt x="30654" y="21622"/>
                    <a:pt x="30725" y="21647"/>
                  </a:cubicBezTo>
                  <a:cubicBezTo>
                    <a:pt x="30680" y="21683"/>
                    <a:pt x="30635" y="21718"/>
                    <a:pt x="30590" y="21753"/>
                  </a:cubicBezTo>
                  <a:cubicBezTo>
                    <a:pt x="30408" y="21625"/>
                    <a:pt x="30234" y="21486"/>
                    <a:pt x="30070" y="21335"/>
                  </a:cubicBezTo>
                  <a:cubicBezTo>
                    <a:pt x="30052" y="21259"/>
                    <a:pt x="30026" y="21182"/>
                    <a:pt x="29989" y="21112"/>
                  </a:cubicBezTo>
                  <a:close/>
                  <a:moveTo>
                    <a:pt x="27433" y="21635"/>
                  </a:moveTo>
                  <a:lnTo>
                    <a:pt x="27433" y="21635"/>
                  </a:lnTo>
                  <a:cubicBezTo>
                    <a:pt x="27460" y="21650"/>
                    <a:pt x="27485" y="21664"/>
                    <a:pt x="27513" y="21679"/>
                  </a:cubicBezTo>
                  <a:cubicBezTo>
                    <a:pt x="27505" y="21703"/>
                    <a:pt x="27501" y="21731"/>
                    <a:pt x="27505" y="21754"/>
                  </a:cubicBezTo>
                  <a:cubicBezTo>
                    <a:pt x="27475" y="21718"/>
                    <a:pt x="27447" y="21680"/>
                    <a:pt x="27433" y="21635"/>
                  </a:cubicBezTo>
                  <a:close/>
                  <a:moveTo>
                    <a:pt x="9740" y="21252"/>
                  </a:moveTo>
                  <a:lnTo>
                    <a:pt x="9740" y="21718"/>
                  </a:lnTo>
                  <a:cubicBezTo>
                    <a:pt x="9731" y="21734"/>
                    <a:pt x="9722" y="21749"/>
                    <a:pt x="9712" y="21766"/>
                  </a:cubicBezTo>
                  <a:cubicBezTo>
                    <a:pt x="9724" y="21602"/>
                    <a:pt x="9725" y="21436"/>
                    <a:pt x="9734" y="21272"/>
                  </a:cubicBezTo>
                  <a:cubicBezTo>
                    <a:pt x="9737" y="21265"/>
                    <a:pt x="9738" y="21259"/>
                    <a:pt x="9740" y="21252"/>
                  </a:cubicBezTo>
                  <a:close/>
                  <a:moveTo>
                    <a:pt x="28937" y="21754"/>
                  </a:moveTo>
                  <a:lnTo>
                    <a:pt x="28937" y="21766"/>
                  </a:lnTo>
                  <a:cubicBezTo>
                    <a:pt x="28936" y="21767"/>
                    <a:pt x="28936" y="21770"/>
                    <a:pt x="28934" y="21773"/>
                  </a:cubicBezTo>
                  <a:cubicBezTo>
                    <a:pt x="28936" y="21767"/>
                    <a:pt x="28937" y="21760"/>
                    <a:pt x="28937" y="21754"/>
                  </a:cubicBezTo>
                  <a:close/>
                  <a:moveTo>
                    <a:pt x="12808" y="21545"/>
                  </a:moveTo>
                  <a:cubicBezTo>
                    <a:pt x="12815" y="21545"/>
                    <a:pt x="12823" y="21545"/>
                    <a:pt x="12830" y="21548"/>
                  </a:cubicBezTo>
                  <a:cubicBezTo>
                    <a:pt x="12834" y="21558"/>
                    <a:pt x="12842" y="21570"/>
                    <a:pt x="12847" y="21580"/>
                  </a:cubicBezTo>
                  <a:cubicBezTo>
                    <a:pt x="12812" y="21651"/>
                    <a:pt x="12776" y="21719"/>
                    <a:pt x="12737" y="21788"/>
                  </a:cubicBezTo>
                  <a:cubicBezTo>
                    <a:pt x="12735" y="21785"/>
                    <a:pt x="12731" y="21785"/>
                    <a:pt x="12730" y="21783"/>
                  </a:cubicBezTo>
                  <a:cubicBezTo>
                    <a:pt x="12754" y="21703"/>
                    <a:pt x="12781" y="21625"/>
                    <a:pt x="12808" y="21545"/>
                  </a:cubicBezTo>
                  <a:close/>
                  <a:moveTo>
                    <a:pt x="27145" y="21692"/>
                  </a:moveTo>
                  <a:cubicBezTo>
                    <a:pt x="27189" y="21727"/>
                    <a:pt x="27235" y="21760"/>
                    <a:pt x="27280" y="21795"/>
                  </a:cubicBezTo>
                  <a:cubicBezTo>
                    <a:pt x="27244" y="21788"/>
                    <a:pt x="27208" y="21778"/>
                    <a:pt x="27173" y="21770"/>
                  </a:cubicBezTo>
                  <a:cubicBezTo>
                    <a:pt x="27170" y="21744"/>
                    <a:pt x="27160" y="21717"/>
                    <a:pt x="27145" y="21692"/>
                  </a:cubicBezTo>
                  <a:close/>
                  <a:moveTo>
                    <a:pt x="29174" y="21147"/>
                  </a:moveTo>
                  <a:lnTo>
                    <a:pt x="29174" y="21147"/>
                  </a:lnTo>
                  <a:cubicBezTo>
                    <a:pt x="29197" y="21368"/>
                    <a:pt x="29225" y="21583"/>
                    <a:pt x="29270" y="21798"/>
                  </a:cubicBezTo>
                  <a:cubicBezTo>
                    <a:pt x="29241" y="21693"/>
                    <a:pt x="29218" y="21600"/>
                    <a:pt x="29197" y="21522"/>
                  </a:cubicBezTo>
                  <a:lnTo>
                    <a:pt x="29186" y="21589"/>
                  </a:lnTo>
                  <a:lnTo>
                    <a:pt x="29174" y="21147"/>
                  </a:lnTo>
                  <a:close/>
                  <a:moveTo>
                    <a:pt x="28314" y="21471"/>
                  </a:moveTo>
                  <a:lnTo>
                    <a:pt x="28314" y="21471"/>
                  </a:lnTo>
                  <a:cubicBezTo>
                    <a:pt x="28234" y="21589"/>
                    <a:pt x="28153" y="21708"/>
                    <a:pt x="28067" y="21821"/>
                  </a:cubicBezTo>
                  <a:cubicBezTo>
                    <a:pt x="28043" y="21814"/>
                    <a:pt x="28017" y="21807"/>
                    <a:pt x="27992" y="21802"/>
                  </a:cubicBezTo>
                  <a:cubicBezTo>
                    <a:pt x="28107" y="21696"/>
                    <a:pt x="28216" y="21586"/>
                    <a:pt x="28314" y="21471"/>
                  </a:cubicBezTo>
                  <a:close/>
                  <a:moveTo>
                    <a:pt x="32552" y="21878"/>
                  </a:moveTo>
                  <a:lnTo>
                    <a:pt x="32552" y="21908"/>
                  </a:lnTo>
                  <a:lnTo>
                    <a:pt x="32544" y="21907"/>
                  </a:lnTo>
                  <a:cubicBezTo>
                    <a:pt x="32546" y="21898"/>
                    <a:pt x="32550" y="21889"/>
                    <a:pt x="32552" y="21878"/>
                  </a:cubicBezTo>
                  <a:close/>
                  <a:moveTo>
                    <a:pt x="20081" y="21789"/>
                  </a:moveTo>
                  <a:cubicBezTo>
                    <a:pt x="20083" y="21828"/>
                    <a:pt x="20086" y="21869"/>
                    <a:pt x="20092" y="21907"/>
                  </a:cubicBezTo>
                  <a:cubicBezTo>
                    <a:pt x="20085" y="21918"/>
                    <a:pt x="20078" y="21927"/>
                    <a:pt x="20070" y="21936"/>
                  </a:cubicBezTo>
                  <a:cubicBezTo>
                    <a:pt x="20034" y="21955"/>
                    <a:pt x="19999" y="21971"/>
                    <a:pt x="19963" y="21988"/>
                  </a:cubicBezTo>
                  <a:cubicBezTo>
                    <a:pt x="19964" y="21985"/>
                    <a:pt x="19964" y="21981"/>
                    <a:pt x="19967" y="21978"/>
                  </a:cubicBezTo>
                  <a:cubicBezTo>
                    <a:pt x="20008" y="21918"/>
                    <a:pt x="20047" y="21855"/>
                    <a:pt x="20081" y="21789"/>
                  </a:cubicBezTo>
                  <a:close/>
                  <a:moveTo>
                    <a:pt x="31929" y="20742"/>
                  </a:moveTo>
                  <a:cubicBezTo>
                    <a:pt x="31637" y="21178"/>
                    <a:pt x="31304" y="21587"/>
                    <a:pt x="30963" y="21988"/>
                  </a:cubicBezTo>
                  <a:cubicBezTo>
                    <a:pt x="30847" y="21921"/>
                    <a:pt x="30732" y="21849"/>
                    <a:pt x="30622" y="21773"/>
                  </a:cubicBezTo>
                  <a:cubicBezTo>
                    <a:pt x="30681" y="21740"/>
                    <a:pt x="30742" y="21705"/>
                    <a:pt x="30802" y="21672"/>
                  </a:cubicBezTo>
                  <a:cubicBezTo>
                    <a:pt x="30885" y="21694"/>
                    <a:pt x="30970" y="21707"/>
                    <a:pt x="31054" y="21707"/>
                  </a:cubicBezTo>
                  <a:cubicBezTo>
                    <a:pt x="31097" y="21707"/>
                    <a:pt x="31140" y="21704"/>
                    <a:pt x="31182" y="21696"/>
                  </a:cubicBezTo>
                  <a:cubicBezTo>
                    <a:pt x="31115" y="21650"/>
                    <a:pt x="31049" y="21603"/>
                    <a:pt x="30979" y="21560"/>
                  </a:cubicBezTo>
                  <a:cubicBezTo>
                    <a:pt x="31327" y="21332"/>
                    <a:pt x="31659" y="21050"/>
                    <a:pt x="31929" y="20742"/>
                  </a:cubicBezTo>
                  <a:close/>
                  <a:moveTo>
                    <a:pt x="19126" y="21689"/>
                  </a:moveTo>
                  <a:cubicBezTo>
                    <a:pt x="19134" y="21692"/>
                    <a:pt x="19140" y="21695"/>
                    <a:pt x="19147" y="21698"/>
                  </a:cubicBezTo>
                  <a:cubicBezTo>
                    <a:pt x="19079" y="21747"/>
                    <a:pt x="19010" y="21795"/>
                    <a:pt x="18939" y="21837"/>
                  </a:cubicBezTo>
                  <a:cubicBezTo>
                    <a:pt x="18963" y="21841"/>
                    <a:pt x="18986" y="21843"/>
                    <a:pt x="19010" y="21843"/>
                  </a:cubicBezTo>
                  <a:cubicBezTo>
                    <a:pt x="19101" y="21843"/>
                    <a:pt x="19191" y="21816"/>
                    <a:pt x="19279" y="21789"/>
                  </a:cubicBezTo>
                  <a:lnTo>
                    <a:pt x="19279" y="21789"/>
                  </a:lnTo>
                  <a:cubicBezTo>
                    <a:pt x="19198" y="21863"/>
                    <a:pt x="19112" y="21934"/>
                    <a:pt x="19025" y="22003"/>
                  </a:cubicBezTo>
                  <a:cubicBezTo>
                    <a:pt x="18948" y="21977"/>
                    <a:pt x="18875" y="21945"/>
                    <a:pt x="18807" y="21913"/>
                  </a:cubicBezTo>
                  <a:cubicBezTo>
                    <a:pt x="18916" y="21843"/>
                    <a:pt x="19023" y="21769"/>
                    <a:pt x="19126" y="21689"/>
                  </a:cubicBezTo>
                  <a:close/>
                  <a:moveTo>
                    <a:pt x="32475" y="21667"/>
                  </a:moveTo>
                  <a:cubicBezTo>
                    <a:pt x="32441" y="21756"/>
                    <a:pt x="32398" y="21853"/>
                    <a:pt x="32344" y="21952"/>
                  </a:cubicBezTo>
                  <a:lnTo>
                    <a:pt x="32287" y="22006"/>
                  </a:lnTo>
                  <a:cubicBezTo>
                    <a:pt x="32356" y="21897"/>
                    <a:pt x="32418" y="21783"/>
                    <a:pt x="32475" y="21667"/>
                  </a:cubicBezTo>
                  <a:close/>
                  <a:moveTo>
                    <a:pt x="26940" y="21878"/>
                  </a:moveTo>
                  <a:lnTo>
                    <a:pt x="26940" y="21878"/>
                  </a:lnTo>
                  <a:cubicBezTo>
                    <a:pt x="26941" y="21879"/>
                    <a:pt x="26942" y="21879"/>
                    <a:pt x="26945" y="21879"/>
                  </a:cubicBezTo>
                  <a:cubicBezTo>
                    <a:pt x="26949" y="21884"/>
                    <a:pt x="26954" y="21886"/>
                    <a:pt x="26959" y="21891"/>
                  </a:cubicBezTo>
                  <a:cubicBezTo>
                    <a:pt x="26956" y="21886"/>
                    <a:pt x="26955" y="21884"/>
                    <a:pt x="26955" y="21879"/>
                  </a:cubicBezTo>
                  <a:lnTo>
                    <a:pt x="26955" y="21879"/>
                  </a:lnTo>
                  <a:cubicBezTo>
                    <a:pt x="27071" y="21898"/>
                    <a:pt x="27189" y="21913"/>
                    <a:pt x="27308" y="21921"/>
                  </a:cubicBezTo>
                  <a:cubicBezTo>
                    <a:pt x="27259" y="21956"/>
                    <a:pt x="27209" y="21991"/>
                    <a:pt x="27160" y="22027"/>
                  </a:cubicBezTo>
                  <a:cubicBezTo>
                    <a:pt x="27085" y="21985"/>
                    <a:pt x="27009" y="21936"/>
                    <a:pt x="26940" y="21878"/>
                  </a:cubicBezTo>
                  <a:close/>
                  <a:moveTo>
                    <a:pt x="29488" y="21971"/>
                  </a:moveTo>
                  <a:cubicBezTo>
                    <a:pt x="29496" y="22007"/>
                    <a:pt x="29505" y="22039"/>
                    <a:pt x="29518" y="22072"/>
                  </a:cubicBezTo>
                  <a:cubicBezTo>
                    <a:pt x="29508" y="22058"/>
                    <a:pt x="29498" y="22042"/>
                    <a:pt x="29488" y="22024"/>
                  </a:cubicBezTo>
                  <a:lnTo>
                    <a:pt x="29488" y="21971"/>
                  </a:lnTo>
                  <a:close/>
                  <a:moveTo>
                    <a:pt x="27896" y="21886"/>
                  </a:moveTo>
                  <a:cubicBezTo>
                    <a:pt x="27915" y="21898"/>
                    <a:pt x="27937" y="21908"/>
                    <a:pt x="27957" y="21921"/>
                  </a:cubicBezTo>
                  <a:cubicBezTo>
                    <a:pt x="27966" y="21927"/>
                    <a:pt x="27976" y="21930"/>
                    <a:pt x="27985" y="21936"/>
                  </a:cubicBezTo>
                  <a:cubicBezTo>
                    <a:pt x="27948" y="21985"/>
                    <a:pt x="27911" y="22032"/>
                    <a:pt x="27871" y="22080"/>
                  </a:cubicBezTo>
                  <a:cubicBezTo>
                    <a:pt x="27838" y="22051"/>
                    <a:pt x="27803" y="22022"/>
                    <a:pt x="27770" y="21992"/>
                  </a:cubicBezTo>
                  <a:cubicBezTo>
                    <a:pt x="27813" y="21956"/>
                    <a:pt x="27855" y="21921"/>
                    <a:pt x="27896" y="21886"/>
                  </a:cubicBezTo>
                  <a:close/>
                  <a:moveTo>
                    <a:pt x="16969" y="21824"/>
                  </a:moveTo>
                  <a:cubicBezTo>
                    <a:pt x="17015" y="21905"/>
                    <a:pt x="17046" y="21992"/>
                    <a:pt x="17059" y="22083"/>
                  </a:cubicBezTo>
                  <a:cubicBezTo>
                    <a:pt x="17022" y="22003"/>
                    <a:pt x="16992" y="21920"/>
                    <a:pt x="16964" y="21834"/>
                  </a:cubicBezTo>
                  <a:cubicBezTo>
                    <a:pt x="16966" y="21831"/>
                    <a:pt x="16966" y="21827"/>
                    <a:pt x="16969" y="21824"/>
                  </a:cubicBezTo>
                  <a:close/>
                  <a:moveTo>
                    <a:pt x="9449" y="22049"/>
                  </a:moveTo>
                  <a:cubicBezTo>
                    <a:pt x="9452" y="22061"/>
                    <a:pt x="9455" y="22074"/>
                    <a:pt x="9458" y="22087"/>
                  </a:cubicBezTo>
                  <a:lnTo>
                    <a:pt x="9446" y="22100"/>
                  </a:lnTo>
                  <a:cubicBezTo>
                    <a:pt x="9446" y="22083"/>
                    <a:pt x="9449" y="22065"/>
                    <a:pt x="9449" y="22049"/>
                  </a:cubicBezTo>
                  <a:close/>
                  <a:moveTo>
                    <a:pt x="32531" y="21959"/>
                  </a:moveTo>
                  <a:lnTo>
                    <a:pt x="32531" y="21959"/>
                  </a:lnTo>
                  <a:cubicBezTo>
                    <a:pt x="32526" y="22010"/>
                    <a:pt x="32521" y="22064"/>
                    <a:pt x="32515" y="22116"/>
                  </a:cubicBezTo>
                  <a:lnTo>
                    <a:pt x="32494" y="22110"/>
                  </a:lnTo>
                  <a:cubicBezTo>
                    <a:pt x="32508" y="22061"/>
                    <a:pt x="32518" y="22008"/>
                    <a:pt x="32531" y="21959"/>
                  </a:cubicBezTo>
                  <a:close/>
                  <a:moveTo>
                    <a:pt x="33600" y="21734"/>
                  </a:moveTo>
                  <a:lnTo>
                    <a:pt x="33737" y="21930"/>
                  </a:lnTo>
                  <a:cubicBezTo>
                    <a:pt x="33742" y="21933"/>
                    <a:pt x="33745" y="21936"/>
                    <a:pt x="33751" y="21937"/>
                  </a:cubicBezTo>
                  <a:cubicBezTo>
                    <a:pt x="33767" y="21978"/>
                    <a:pt x="33782" y="22020"/>
                    <a:pt x="33811" y="22059"/>
                  </a:cubicBezTo>
                  <a:cubicBezTo>
                    <a:pt x="33825" y="22080"/>
                    <a:pt x="33840" y="22100"/>
                    <a:pt x="33857" y="22117"/>
                  </a:cubicBezTo>
                  <a:cubicBezTo>
                    <a:pt x="33779" y="22046"/>
                    <a:pt x="33702" y="21974"/>
                    <a:pt x="33629" y="21900"/>
                  </a:cubicBezTo>
                  <a:cubicBezTo>
                    <a:pt x="33618" y="21846"/>
                    <a:pt x="33606" y="21789"/>
                    <a:pt x="33600" y="21734"/>
                  </a:cubicBezTo>
                  <a:close/>
                  <a:moveTo>
                    <a:pt x="15259" y="22053"/>
                  </a:moveTo>
                  <a:cubicBezTo>
                    <a:pt x="15251" y="22081"/>
                    <a:pt x="15240" y="22109"/>
                    <a:pt x="15227" y="22136"/>
                  </a:cubicBezTo>
                  <a:cubicBezTo>
                    <a:pt x="15214" y="22132"/>
                    <a:pt x="15201" y="22126"/>
                    <a:pt x="15190" y="22122"/>
                  </a:cubicBezTo>
                  <a:cubicBezTo>
                    <a:pt x="15213" y="22100"/>
                    <a:pt x="15238" y="22078"/>
                    <a:pt x="15259" y="22053"/>
                  </a:cubicBezTo>
                  <a:close/>
                  <a:moveTo>
                    <a:pt x="27542" y="21992"/>
                  </a:moveTo>
                  <a:cubicBezTo>
                    <a:pt x="27545" y="21995"/>
                    <a:pt x="27550" y="22000"/>
                    <a:pt x="27555" y="22001"/>
                  </a:cubicBezTo>
                  <a:cubicBezTo>
                    <a:pt x="27501" y="22049"/>
                    <a:pt x="27449" y="22094"/>
                    <a:pt x="27395" y="22139"/>
                  </a:cubicBezTo>
                  <a:cubicBezTo>
                    <a:pt x="27324" y="22109"/>
                    <a:pt x="27253" y="22075"/>
                    <a:pt x="27182" y="22039"/>
                  </a:cubicBezTo>
                  <a:lnTo>
                    <a:pt x="27182" y="22039"/>
                  </a:lnTo>
                  <a:cubicBezTo>
                    <a:pt x="27212" y="22043"/>
                    <a:pt x="27243" y="22045"/>
                    <a:pt x="27273" y="22045"/>
                  </a:cubicBezTo>
                  <a:cubicBezTo>
                    <a:pt x="27366" y="22045"/>
                    <a:pt x="27457" y="22026"/>
                    <a:pt x="27542" y="21992"/>
                  </a:cubicBezTo>
                  <a:close/>
                  <a:moveTo>
                    <a:pt x="17901" y="22000"/>
                  </a:moveTo>
                  <a:lnTo>
                    <a:pt x="17901" y="22000"/>
                  </a:lnTo>
                  <a:cubicBezTo>
                    <a:pt x="17957" y="22042"/>
                    <a:pt x="18014" y="22085"/>
                    <a:pt x="18074" y="22126"/>
                  </a:cubicBezTo>
                  <a:lnTo>
                    <a:pt x="18055" y="22145"/>
                  </a:lnTo>
                  <a:cubicBezTo>
                    <a:pt x="18016" y="22129"/>
                    <a:pt x="17978" y="22110"/>
                    <a:pt x="17939" y="22088"/>
                  </a:cubicBezTo>
                  <a:cubicBezTo>
                    <a:pt x="17927" y="22059"/>
                    <a:pt x="17914" y="22029"/>
                    <a:pt x="17901" y="22000"/>
                  </a:cubicBezTo>
                  <a:close/>
                  <a:moveTo>
                    <a:pt x="13232" y="21718"/>
                  </a:moveTo>
                  <a:lnTo>
                    <a:pt x="13232" y="22117"/>
                  </a:lnTo>
                  <a:cubicBezTo>
                    <a:pt x="13223" y="22130"/>
                    <a:pt x="13215" y="22145"/>
                    <a:pt x="13205" y="22158"/>
                  </a:cubicBezTo>
                  <a:cubicBezTo>
                    <a:pt x="13216" y="22016"/>
                    <a:pt x="13218" y="21870"/>
                    <a:pt x="13226" y="21727"/>
                  </a:cubicBezTo>
                  <a:cubicBezTo>
                    <a:pt x="13229" y="21725"/>
                    <a:pt x="13229" y="21722"/>
                    <a:pt x="13231" y="21719"/>
                  </a:cubicBezTo>
                  <a:lnTo>
                    <a:pt x="13232" y="21718"/>
                  </a:lnTo>
                  <a:close/>
                  <a:moveTo>
                    <a:pt x="30432" y="21897"/>
                  </a:moveTo>
                  <a:lnTo>
                    <a:pt x="30432" y="21897"/>
                  </a:lnTo>
                  <a:cubicBezTo>
                    <a:pt x="30569" y="21977"/>
                    <a:pt x="30718" y="22058"/>
                    <a:pt x="30873" y="22096"/>
                  </a:cubicBezTo>
                  <a:lnTo>
                    <a:pt x="30796" y="22183"/>
                  </a:lnTo>
                  <a:cubicBezTo>
                    <a:pt x="30674" y="22087"/>
                    <a:pt x="30553" y="21992"/>
                    <a:pt x="30432" y="21897"/>
                  </a:cubicBezTo>
                  <a:close/>
                  <a:moveTo>
                    <a:pt x="29595" y="21534"/>
                  </a:moveTo>
                  <a:lnTo>
                    <a:pt x="29595" y="21534"/>
                  </a:lnTo>
                  <a:cubicBezTo>
                    <a:pt x="29787" y="21782"/>
                    <a:pt x="30031" y="22003"/>
                    <a:pt x="30288" y="22196"/>
                  </a:cubicBezTo>
                  <a:cubicBezTo>
                    <a:pt x="30285" y="22194"/>
                    <a:pt x="30282" y="22194"/>
                    <a:pt x="30279" y="22191"/>
                  </a:cubicBezTo>
                  <a:cubicBezTo>
                    <a:pt x="30157" y="22151"/>
                    <a:pt x="30039" y="22097"/>
                    <a:pt x="29928" y="22036"/>
                  </a:cubicBezTo>
                  <a:cubicBezTo>
                    <a:pt x="29912" y="22016"/>
                    <a:pt x="29896" y="21998"/>
                    <a:pt x="29880" y="21978"/>
                  </a:cubicBezTo>
                  <a:cubicBezTo>
                    <a:pt x="29771" y="21846"/>
                    <a:pt x="29678" y="21693"/>
                    <a:pt x="29595" y="21534"/>
                  </a:cubicBezTo>
                  <a:close/>
                  <a:moveTo>
                    <a:pt x="10303" y="21658"/>
                  </a:moveTo>
                  <a:cubicBezTo>
                    <a:pt x="10398" y="21825"/>
                    <a:pt x="10422" y="22017"/>
                    <a:pt x="10438" y="22212"/>
                  </a:cubicBezTo>
                  <a:cubicBezTo>
                    <a:pt x="10368" y="22139"/>
                    <a:pt x="10300" y="22065"/>
                    <a:pt x="10242" y="21981"/>
                  </a:cubicBezTo>
                  <a:cubicBezTo>
                    <a:pt x="10281" y="21878"/>
                    <a:pt x="10303" y="21769"/>
                    <a:pt x="10303" y="21658"/>
                  </a:cubicBezTo>
                  <a:close/>
                  <a:moveTo>
                    <a:pt x="10808" y="22180"/>
                  </a:moveTo>
                  <a:lnTo>
                    <a:pt x="10808" y="22180"/>
                  </a:lnTo>
                  <a:cubicBezTo>
                    <a:pt x="10826" y="22190"/>
                    <a:pt x="10842" y="22203"/>
                    <a:pt x="10858" y="22216"/>
                  </a:cubicBezTo>
                  <a:cubicBezTo>
                    <a:pt x="10845" y="22220"/>
                    <a:pt x="10833" y="22225"/>
                    <a:pt x="10820" y="22231"/>
                  </a:cubicBezTo>
                  <a:cubicBezTo>
                    <a:pt x="10816" y="22212"/>
                    <a:pt x="10813" y="22196"/>
                    <a:pt x="10808" y="22180"/>
                  </a:cubicBezTo>
                  <a:close/>
                  <a:moveTo>
                    <a:pt x="18503" y="22094"/>
                  </a:moveTo>
                  <a:lnTo>
                    <a:pt x="18503" y="22094"/>
                  </a:lnTo>
                  <a:cubicBezTo>
                    <a:pt x="18609" y="22103"/>
                    <a:pt x="18715" y="22126"/>
                    <a:pt x="18821" y="22152"/>
                  </a:cubicBezTo>
                  <a:cubicBezTo>
                    <a:pt x="18779" y="22183"/>
                    <a:pt x="18737" y="22212"/>
                    <a:pt x="18694" y="22241"/>
                  </a:cubicBezTo>
                  <a:lnTo>
                    <a:pt x="18503" y="22094"/>
                  </a:lnTo>
                  <a:close/>
                  <a:moveTo>
                    <a:pt x="9311" y="22212"/>
                  </a:moveTo>
                  <a:lnTo>
                    <a:pt x="9311" y="22212"/>
                  </a:lnTo>
                  <a:cubicBezTo>
                    <a:pt x="9310" y="22219"/>
                    <a:pt x="9308" y="22225"/>
                    <a:pt x="9305" y="22232"/>
                  </a:cubicBezTo>
                  <a:cubicBezTo>
                    <a:pt x="9298" y="22239"/>
                    <a:pt x="9290" y="22247"/>
                    <a:pt x="9282" y="22252"/>
                  </a:cubicBezTo>
                  <a:cubicBezTo>
                    <a:pt x="9291" y="22239"/>
                    <a:pt x="9303" y="22226"/>
                    <a:pt x="9311" y="22212"/>
                  </a:cubicBezTo>
                  <a:close/>
                  <a:moveTo>
                    <a:pt x="27659" y="22080"/>
                  </a:moveTo>
                  <a:cubicBezTo>
                    <a:pt x="27704" y="22112"/>
                    <a:pt x="27752" y="22145"/>
                    <a:pt x="27799" y="22174"/>
                  </a:cubicBezTo>
                  <a:cubicBezTo>
                    <a:pt x="27773" y="22206"/>
                    <a:pt x="27745" y="22241"/>
                    <a:pt x="27719" y="22273"/>
                  </a:cubicBezTo>
                  <a:cubicBezTo>
                    <a:pt x="27651" y="22245"/>
                    <a:pt x="27581" y="22216"/>
                    <a:pt x="27513" y="22189"/>
                  </a:cubicBezTo>
                  <a:cubicBezTo>
                    <a:pt x="27562" y="22154"/>
                    <a:pt x="27610" y="22116"/>
                    <a:pt x="27659" y="22080"/>
                  </a:cubicBezTo>
                  <a:close/>
                  <a:moveTo>
                    <a:pt x="31805" y="21444"/>
                  </a:moveTo>
                  <a:cubicBezTo>
                    <a:pt x="31754" y="21545"/>
                    <a:pt x="31704" y="21650"/>
                    <a:pt x="31654" y="21751"/>
                  </a:cubicBezTo>
                  <a:cubicBezTo>
                    <a:pt x="31422" y="21943"/>
                    <a:pt x="31175" y="22122"/>
                    <a:pt x="30918" y="22279"/>
                  </a:cubicBezTo>
                  <a:cubicBezTo>
                    <a:pt x="30906" y="22270"/>
                    <a:pt x="30893" y="22261"/>
                    <a:pt x="30883" y="22252"/>
                  </a:cubicBezTo>
                  <a:cubicBezTo>
                    <a:pt x="30967" y="22209"/>
                    <a:pt x="31049" y="22161"/>
                    <a:pt x="31126" y="22107"/>
                  </a:cubicBezTo>
                  <a:cubicBezTo>
                    <a:pt x="31137" y="22104"/>
                    <a:pt x="31150" y="22104"/>
                    <a:pt x="31160" y="22101"/>
                  </a:cubicBezTo>
                  <a:cubicBezTo>
                    <a:pt x="31155" y="22100"/>
                    <a:pt x="31152" y="22096"/>
                    <a:pt x="31146" y="22091"/>
                  </a:cubicBezTo>
                  <a:cubicBezTo>
                    <a:pt x="31400" y="21916"/>
                    <a:pt x="31625" y="21696"/>
                    <a:pt x="31805" y="21444"/>
                  </a:cubicBezTo>
                  <a:close/>
                  <a:moveTo>
                    <a:pt x="28191" y="22173"/>
                  </a:moveTo>
                  <a:cubicBezTo>
                    <a:pt x="28172" y="22213"/>
                    <a:pt x="28152" y="22255"/>
                    <a:pt x="28131" y="22296"/>
                  </a:cubicBezTo>
                  <a:cubicBezTo>
                    <a:pt x="28123" y="22292"/>
                    <a:pt x="28117" y="22286"/>
                    <a:pt x="28110" y="22279"/>
                  </a:cubicBezTo>
                  <a:cubicBezTo>
                    <a:pt x="28137" y="22245"/>
                    <a:pt x="28166" y="22209"/>
                    <a:pt x="28191" y="22173"/>
                  </a:cubicBezTo>
                  <a:close/>
                  <a:moveTo>
                    <a:pt x="28274" y="22199"/>
                  </a:moveTo>
                  <a:cubicBezTo>
                    <a:pt x="28275" y="22220"/>
                    <a:pt x="28278" y="22245"/>
                    <a:pt x="28290" y="22261"/>
                  </a:cubicBezTo>
                  <a:cubicBezTo>
                    <a:pt x="28269" y="22283"/>
                    <a:pt x="28246" y="22303"/>
                    <a:pt x="28224" y="22321"/>
                  </a:cubicBezTo>
                  <a:cubicBezTo>
                    <a:pt x="28242" y="22281"/>
                    <a:pt x="28258" y="22239"/>
                    <a:pt x="28274" y="22199"/>
                  </a:cubicBezTo>
                  <a:close/>
                  <a:moveTo>
                    <a:pt x="13796" y="22065"/>
                  </a:moveTo>
                  <a:cubicBezTo>
                    <a:pt x="13836" y="22130"/>
                    <a:pt x="13864" y="22199"/>
                    <a:pt x="13884" y="22270"/>
                  </a:cubicBezTo>
                  <a:lnTo>
                    <a:pt x="13742" y="22329"/>
                  </a:lnTo>
                  <a:cubicBezTo>
                    <a:pt x="13777" y="22247"/>
                    <a:pt x="13796" y="22155"/>
                    <a:pt x="13796" y="22065"/>
                  </a:cubicBezTo>
                  <a:close/>
                  <a:moveTo>
                    <a:pt x="30112" y="21812"/>
                  </a:moveTo>
                  <a:cubicBezTo>
                    <a:pt x="30270" y="22013"/>
                    <a:pt x="30456" y="22189"/>
                    <a:pt x="30664" y="22335"/>
                  </a:cubicBezTo>
                  <a:cubicBezTo>
                    <a:pt x="30658" y="22342"/>
                    <a:pt x="30652" y="22348"/>
                    <a:pt x="30648" y="22356"/>
                  </a:cubicBezTo>
                  <a:cubicBezTo>
                    <a:pt x="30555" y="22284"/>
                    <a:pt x="30433" y="22247"/>
                    <a:pt x="30318" y="22206"/>
                  </a:cubicBezTo>
                  <a:cubicBezTo>
                    <a:pt x="30230" y="22088"/>
                    <a:pt x="30157" y="21955"/>
                    <a:pt x="30112" y="21812"/>
                  </a:cubicBezTo>
                  <a:close/>
                  <a:moveTo>
                    <a:pt x="31053" y="22364"/>
                  </a:moveTo>
                  <a:cubicBezTo>
                    <a:pt x="31050" y="22369"/>
                    <a:pt x="31044" y="22371"/>
                    <a:pt x="31041" y="22373"/>
                  </a:cubicBezTo>
                  <a:cubicBezTo>
                    <a:pt x="31040" y="22373"/>
                    <a:pt x="31037" y="22371"/>
                    <a:pt x="31037" y="22371"/>
                  </a:cubicBezTo>
                  <a:cubicBezTo>
                    <a:pt x="31043" y="22370"/>
                    <a:pt x="31049" y="22366"/>
                    <a:pt x="31053" y="22364"/>
                  </a:cubicBezTo>
                  <a:close/>
                  <a:moveTo>
                    <a:pt x="12544" y="21905"/>
                  </a:moveTo>
                  <a:cubicBezTo>
                    <a:pt x="12542" y="21962"/>
                    <a:pt x="12542" y="22017"/>
                    <a:pt x="12541" y="22074"/>
                  </a:cubicBezTo>
                  <a:cubicBezTo>
                    <a:pt x="12457" y="22180"/>
                    <a:pt x="12367" y="22281"/>
                    <a:pt x="12268" y="22376"/>
                  </a:cubicBezTo>
                  <a:cubicBezTo>
                    <a:pt x="12250" y="22363"/>
                    <a:pt x="12230" y="22350"/>
                    <a:pt x="12213" y="22337"/>
                  </a:cubicBezTo>
                  <a:cubicBezTo>
                    <a:pt x="12333" y="22202"/>
                    <a:pt x="12449" y="22061"/>
                    <a:pt x="12544" y="21905"/>
                  </a:cubicBezTo>
                  <a:close/>
                  <a:moveTo>
                    <a:pt x="17121" y="22093"/>
                  </a:moveTo>
                  <a:cubicBezTo>
                    <a:pt x="17154" y="22189"/>
                    <a:pt x="17186" y="22284"/>
                    <a:pt x="17217" y="22380"/>
                  </a:cubicBezTo>
                  <a:cubicBezTo>
                    <a:pt x="17172" y="22306"/>
                    <a:pt x="17128" y="22228"/>
                    <a:pt x="17089" y="22148"/>
                  </a:cubicBezTo>
                  <a:cubicBezTo>
                    <a:pt x="17101" y="22130"/>
                    <a:pt x="17111" y="22112"/>
                    <a:pt x="17121" y="22093"/>
                  </a:cubicBezTo>
                  <a:close/>
                  <a:moveTo>
                    <a:pt x="30680" y="22347"/>
                  </a:moveTo>
                  <a:lnTo>
                    <a:pt x="30735" y="22385"/>
                  </a:lnTo>
                  <a:cubicBezTo>
                    <a:pt x="30723" y="22392"/>
                    <a:pt x="30710" y="22398"/>
                    <a:pt x="30700" y="22402"/>
                  </a:cubicBezTo>
                  <a:cubicBezTo>
                    <a:pt x="30687" y="22387"/>
                    <a:pt x="30671" y="22373"/>
                    <a:pt x="30652" y="22358"/>
                  </a:cubicBezTo>
                  <a:cubicBezTo>
                    <a:pt x="30662" y="22356"/>
                    <a:pt x="30671" y="22350"/>
                    <a:pt x="30680" y="22347"/>
                  </a:cubicBezTo>
                  <a:close/>
                  <a:moveTo>
                    <a:pt x="28088" y="22308"/>
                  </a:moveTo>
                  <a:cubicBezTo>
                    <a:pt x="28096" y="22312"/>
                    <a:pt x="28110" y="22313"/>
                    <a:pt x="28121" y="22318"/>
                  </a:cubicBezTo>
                  <a:cubicBezTo>
                    <a:pt x="28101" y="22358"/>
                    <a:pt x="28079" y="22402"/>
                    <a:pt x="28059" y="22444"/>
                  </a:cubicBezTo>
                  <a:cubicBezTo>
                    <a:pt x="28038" y="22434"/>
                    <a:pt x="28017" y="22422"/>
                    <a:pt x="27998" y="22412"/>
                  </a:cubicBezTo>
                  <a:cubicBezTo>
                    <a:pt x="28028" y="22377"/>
                    <a:pt x="28059" y="22344"/>
                    <a:pt x="28088" y="22308"/>
                  </a:cubicBezTo>
                  <a:close/>
                  <a:moveTo>
                    <a:pt x="18184" y="22351"/>
                  </a:moveTo>
                  <a:lnTo>
                    <a:pt x="18184" y="22351"/>
                  </a:lnTo>
                  <a:cubicBezTo>
                    <a:pt x="18254" y="22370"/>
                    <a:pt x="18327" y="22379"/>
                    <a:pt x="18400" y="22379"/>
                  </a:cubicBezTo>
                  <a:cubicBezTo>
                    <a:pt x="18426" y="22379"/>
                    <a:pt x="18452" y="22378"/>
                    <a:pt x="18479" y="22376"/>
                  </a:cubicBezTo>
                  <a:lnTo>
                    <a:pt x="18479" y="22376"/>
                  </a:lnTo>
                  <a:cubicBezTo>
                    <a:pt x="18437" y="22399"/>
                    <a:pt x="18395" y="22424"/>
                    <a:pt x="18352" y="22446"/>
                  </a:cubicBezTo>
                  <a:cubicBezTo>
                    <a:pt x="18297" y="22415"/>
                    <a:pt x="18239" y="22385"/>
                    <a:pt x="18184" y="22351"/>
                  </a:cubicBezTo>
                  <a:close/>
                  <a:moveTo>
                    <a:pt x="12942" y="22406"/>
                  </a:moveTo>
                  <a:cubicBezTo>
                    <a:pt x="12946" y="22417"/>
                    <a:pt x="12948" y="22428"/>
                    <a:pt x="12950" y="22438"/>
                  </a:cubicBezTo>
                  <a:cubicBezTo>
                    <a:pt x="12948" y="22443"/>
                    <a:pt x="12942" y="22446"/>
                    <a:pt x="12939" y="22450"/>
                  </a:cubicBezTo>
                  <a:cubicBezTo>
                    <a:pt x="12939" y="22435"/>
                    <a:pt x="12942" y="22421"/>
                    <a:pt x="12942" y="22406"/>
                  </a:cubicBezTo>
                  <a:close/>
                  <a:moveTo>
                    <a:pt x="10958" y="22412"/>
                  </a:moveTo>
                  <a:cubicBezTo>
                    <a:pt x="10936" y="22427"/>
                    <a:pt x="10914" y="22438"/>
                    <a:pt x="10893" y="22451"/>
                  </a:cubicBezTo>
                  <a:cubicBezTo>
                    <a:pt x="10887" y="22438"/>
                    <a:pt x="10880" y="22428"/>
                    <a:pt x="10874" y="22415"/>
                  </a:cubicBezTo>
                  <a:cubicBezTo>
                    <a:pt x="10901" y="22414"/>
                    <a:pt x="10930" y="22412"/>
                    <a:pt x="10958" y="22412"/>
                  </a:cubicBezTo>
                  <a:close/>
                  <a:moveTo>
                    <a:pt x="26557" y="22303"/>
                  </a:moveTo>
                  <a:lnTo>
                    <a:pt x="26557" y="22303"/>
                  </a:lnTo>
                  <a:cubicBezTo>
                    <a:pt x="26607" y="22370"/>
                    <a:pt x="26656" y="22435"/>
                    <a:pt x="26705" y="22502"/>
                  </a:cubicBezTo>
                  <a:cubicBezTo>
                    <a:pt x="26659" y="22459"/>
                    <a:pt x="26614" y="22414"/>
                    <a:pt x="26570" y="22366"/>
                  </a:cubicBezTo>
                  <a:cubicBezTo>
                    <a:pt x="26567" y="22344"/>
                    <a:pt x="26563" y="22325"/>
                    <a:pt x="26557" y="22303"/>
                  </a:cubicBezTo>
                  <a:close/>
                  <a:moveTo>
                    <a:pt x="10816" y="22419"/>
                  </a:moveTo>
                  <a:cubicBezTo>
                    <a:pt x="10830" y="22435"/>
                    <a:pt x="10848" y="22453"/>
                    <a:pt x="10862" y="22470"/>
                  </a:cubicBezTo>
                  <a:lnTo>
                    <a:pt x="10791" y="22514"/>
                  </a:lnTo>
                  <a:cubicBezTo>
                    <a:pt x="10790" y="22511"/>
                    <a:pt x="10787" y="22509"/>
                    <a:pt x="10785" y="22509"/>
                  </a:cubicBezTo>
                  <a:cubicBezTo>
                    <a:pt x="10772" y="22501"/>
                    <a:pt x="10762" y="22492"/>
                    <a:pt x="10749" y="22482"/>
                  </a:cubicBezTo>
                  <a:cubicBezTo>
                    <a:pt x="10746" y="22463"/>
                    <a:pt x="10743" y="22444"/>
                    <a:pt x="10740" y="22424"/>
                  </a:cubicBezTo>
                  <a:cubicBezTo>
                    <a:pt x="10765" y="22421"/>
                    <a:pt x="10791" y="22419"/>
                    <a:pt x="10816" y="22419"/>
                  </a:cubicBezTo>
                  <a:close/>
                  <a:moveTo>
                    <a:pt x="13926" y="22493"/>
                  </a:moveTo>
                  <a:lnTo>
                    <a:pt x="13931" y="22547"/>
                  </a:lnTo>
                  <a:cubicBezTo>
                    <a:pt x="13913" y="22533"/>
                    <a:pt x="13897" y="22517"/>
                    <a:pt x="13880" y="22501"/>
                  </a:cubicBezTo>
                  <a:cubicBezTo>
                    <a:pt x="13894" y="22499"/>
                    <a:pt x="13909" y="22495"/>
                    <a:pt x="13926" y="22493"/>
                  </a:cubicBezTo>
                  <a:close/>
                  <a:moveTo>
                    <a:pt x="26800" y="22406"/>
                  </a:moveTo>
                  <a:lnTo>
                    <a:pt x="26800" y="22406"/>
                  </a:lnTo>
                  <a:cubicBezTo>
                    <a:pt x="26833" y="22450"/>
                    <a:pt x="26869" y="22493"/>
                    <a:pt x="26906" y="22536"/>
                  </a:cubicBezTo>
                  <a:cubicBezTo>
                    <a:pt x="26900" y="22540"/>
                    <a:pt x="26894" y="22544"/>
                    <a:pt x="26888" y="22550"/>
                  </a:cubicBezTo>
                  <a:cubicBezTo>
                    <a:pt x="26859" y="22501"/>
                    <a:pt x="26829" y="22453"/>
                    <a:pt x="26800" y="22406"/>
                  </a:cubicBezTo>
                  <a:close/>
                  <a:moveTo>
                    <a:pt x="33548" y="22212"/>
                  </a:moveTo>
                  <a:lnTo>
                    <a:pt x="33548" y="22212"/>
                  </a:lnTo>
                  <a:cubicBezTo>
                    <a:pt x="33639" y="22329"/>
                    <a:pt x="33737" y="22443"/>
                    <a:pt x="33840" y="22552"/>
                  </a:cubicBezTo>
                  <a:cubicBezTo>
                    <a:pt x="33780" y="22533"/>
                    <a:pt x="33721" y="22511"/>
                    <a:pt x="33664" y="22485"/>
                  </a:cubicBezTo>
                  <a:cubicBezTo>
                    <a:pt x="33626" y="22393"/>
                    <a:pt x="33588" y="22303"/>
                    <a:pt x="33548" y="22212"/>
                  </a:cubicBezTo>
                  <a:close/>
                  <a:moveTo>
                    <a:pt x="12804" y="22550"/>
                  </a:moveTo>
                  <a:lnTo>
                    <a:pt x="12798" y="22566"/>
                  </a:lnTo>
                  <a:cubicBezTo>
                    <a:pt x="12791" y="22572"/>
                    <a:pt x="12782" y="22579"/>
                    <a:pt x="12775" y="22584"/>
                  </a:cubicBezTo>
                  <a:cubicBezTo>
                    <a:pt x="12783" y="22573"/>
                    <a:pt x="12795" y="22560"/>
                    <a:pt x="12804" y="22550"/>
                  </a:cubicBezTo>
                  <a:close/>
                  <a:moveTo>
                    <a:pt x="27903" y="22511"/>
                  </a:moveTo>
                  <a:cubicBezTo>
                    <a:pt x="27925" y="22523"/>
                    <a:pt x="27944" y="22531"/>
                    <a:pt x="27966" y="22543"/>
                  </a:cubicBezTo>
                  <a:cubicBezTo>
                    <a:pt x="27943" y="22562"/>
                    <a:pt x="27918" y="22581"/>
                    <a:pt x="27892" y="22601"/>
                  </a:cubicBezTo>
                  <a:cubicBezTo>
                    <a:pt x="27877" y="22588"/>
                    <a:pt x="27863" y="22576"/>
                    <a:pt x="27850" y="22562"/>
                  </a:cubicBezTo>
                  <a:cubicBezTo>
                    <a:pt x="27868" y="22546"/>
                    <a:pt x="27884" y="22528"/>
                    <a:pt x="27903" y="22511"/>
                  </a:cubicBezTo>
                  <a:close/>
                  <a:moveTo>
                    <a:pt x="30649" y="22434"/>
                  </a:moveTo>
                  <a:cubicBezTo>
                    <a:pt x="30617" y="22450"/>
                    <a:pt x="30588" y="22467"/>
                    <a:pt x="30558" y="22485"/>
                  </a:cubicBezTo>
                  <a:cubicBezTo>
                    <a:pt x="30591" y="22493"/>
                    <a:pt x="30624" y="22497"/>
                    <a:pt x="30656" y="22497"/>
                  </a:cubicBezTo>
                  <a:cubicBezTo>
                    <a:pt x="30721" y="22497"/>
                    <a:pt x="30786" y="22482"/>
                    <a:pt x="30851" y="22459"/>
                  </a:cubicBezTo>
                  <a:cubicBezTo>
                    <a:pt x="30866" y="22467"/>
                    <a:pt x="30880" y="22475"/>
                    <a:pt x="30893" y="22482"/>
                  </a:cubicBezTo>
                  <a:cubicBezTo>
                    <a:pt x="30831" y="22524"/>
                    <a:pt x="30768" y="22565"/>
                    <a:pt x="30703" y="22602"/>
                  </a:cubicBezTo>
                  <a:lnTo>
                    <a:pt x="30398" y="22504"/>
                  </a:lnTo>
                  <a:cubicBezTo>
                    <a:pt x="30376" y="22486"/>
                    <a:pt x="30355" y="22466"/>
                    <a:pt x="30333" y="22448"/>
                  </a:cubicBezTo>
                  <a:cubicBezTo>
                    <a:pt x="30439" y="22443"/>
                    <a:pt x="30543" y="22438"/>
                    <a:pt x="30649" y="22434"/>
                  </a:cubicBezTo>
                  <a:close/>
                  <a:moveTo>
                    <a:pt x="33946" y="22508"/>
                  </a:moveTo>
                  <a:cubicBezTo>
                    <a:pt x="33989" y="22540"/>
                    <a:pt x="34034" y="22575"/>
                    <a:pt x="34079" y="22610"/>
                  </a:cubicBezTo>
                  <a:cubicBezTo>
                    <a:pt x="34043" y="22602"/>
                    <a:pt x="34007" y="22594"/>
                    <a:pt x="33973" y="22586"/>
                  </a:cubicBezTo>
                  <a:cubicBezTo>
                    <a:pt x="33969" y="22559"/>
                    <a:pt x="33960" y="22531"/>
                    <a:pt x="33946" y="22508"/>
                  </a:cubicBezTo>
                  <a:close/>
                  <a:moveTo>
                    <a:pt x="28937" y="22608"/>
                  </a:moveTo>
                  <a:lnTo>
                    <a:pt x="28937" y="22639"/>
                  </a:lnTo>
                  <a:lnTo>
                    <a:pt x="28930" y="22637"/>
                  </a:lnTo>
                  <a:cubicBezTo>
                    <a:pt x="28931" y="22627"/>
                    <a:pt x="28936" y="22618"/>
                    <a:pt x="28937" y="22608"/>
                  </a:cubicBezTo>
                  <a:close/>
                  <a:moveTo>
                    <a:pt x="14228" y="22649"/>
                  </a:moveTo>
                  <a:cubicBezTo>
                    <a:pt x="14231" y="22652"/>
                    <a:pt x="14231" y="22653"/>
                    <a:pt x="14233" y="22653"/>
                  </a:cubicBezTo>
                  <a:cubicBezTo>
                    <a:pt x="14228" y="22659"/>
                    <a:pt x="14225" y="22663"/>
                    <a:pt x="14221" y="22668"/>
                  </a:cubicBezTo>
                  <a:cubicBezTo>
                    <a:pt x="14220" y="22662"/>
                    <a:pt x="14220" y="22659"/>
                    <a:pt x="14220" y="22653"/>
                  </a:cubicBezTo>
                  <a:cubicBezTo>
                    <a:pt x="14224" y="22652"/>
                    <a:pt x="14227" y="22649"/>
                    <a:pt x="14228" y="22649"/>
                  </a:cubicBezTo>
                  <a:close/>
                  <a:moveTo>
                    <a:pt x="24777" y="22671"/>
                  </a:moveTo>
                  <a:lnTo>
                    <a:pt x="24777" y="22671"/>
                  </a:lnTo>
                  <a:cubicBezTo>
                    <a:pt x="24778" y="22674"/>
                    <a:pt x="24781" y="22676"/>
                    <a:pt x="24783" y="22678"/>
                  </a:cubicBezTo>
                  <a:lnTo>
                    <a:pt x="24781" y="22681"/>
                  </a:lnTo>
                  <a:cubicBezTo>
                    <a:pt x="24778" y="22676"/>
                    <a:pt x="24778" y="22675"/>
                    <a:pt x="24777" y="22671"/>
                  </a:cubicBezTo>
                  <a:close/>
                  <a:moveTo>
                    <a:pt x="27796" y="22615"/>
                  </a:moveTo>
                  <a:cubicBezTo>
                    <a:pt x="27816" y="22620"/>
                    <a:pt x="27835" y="22624"/>
                    <a:pt x="27855" y="22630"/>
                  </a:cubicBezTo>
                  <a:cubicBezTo>
                    <a:pt x="27823" y="22653"/>
                    <a:pt x="27790" y="22678"/>
                    <a:pt x="27758" y="22704"/>
                  </a:cubicBezTo>
                  <a:cubicBezTo>
                    <a:pt x="27745" y="22697"/>
                    <a:pt x="27732" y="22688"/>
                    <a:pt x="27717" y="22681"/>
                  </a:cubicBezTo>
                  <a:cubicBezTo>
                    <a:pt x="27744" y="22659"/>
                    <a:pt x="27770" y="22636"/>
                    <a:pt x="27796" y="22615"/>
                  </a:cubicBezTo>
                  <a:close/>
                  <a:moveTo>
                    <a:pt x="16704" y="22277"/>
                  </a:moveTo>
                  <a:lnTo>
                    <a:pt x="16710" y="22293"/>
                  </a:lnTo>
                  <a:cubicBezTo>
                    <a:pt x="16717" y="22435"/>
                    <a:pt x="16722" y="22576"/>
                    <a:pt x="16732" y="22717"/>
                  </a:cubicBezTo>
                  <a:cubicBezTo>
                    <a:pt x="16722" y="22704"/>
                    <a:pt x="16714" y="22691"/>
                    <a:pt x="16704" y="22676"/>
                  </a:cubicBezTo>
                  <a:lnTo>
                    <a:pt x="16704" y="22277"/>
                  </a:lnTo>
                  <a:close/>
                  <a:moveTo>
                    <a:pt x="28863" y="22398"/>
                  </a:moveTo>
                  <a:lnTo>
                    <a:pt x="28863" y="22398"/>
                  </a:lnTo>
                  <a:cubicBezTo>
                    <a:pt x="28828" y="22486"/>
                    <a:pt x="28785" y="22581"/>
                    <a:pt x="28732" y="22682"/>
                  </a:cubicBezTo>
                  <a:lnTo>
                    <a:pt x="28676" y="22735"/>
                  </a:lnTo>
                  <a:cubicBezTo>
                    <a:pt x="28743" y="22626"/>
                    <a:pt x="28807" y="22514"/>
                    <a:pt x="28863" y="22398"/>
                  </a:cubicBezTo>
                  <a:close/>
                  <a:moveTo>
                    <a:pt x="14504" y="22662"/>
                  </a:moveTo>
                  <a:cubicBezTo>
                    <a:pt x="14533" y="22685"/>
                    <a:pt x="14561" y="22711"/>
                    <a:pt x="14587" y="22739"/>
                  </a:cubicBezTo>
                  <a:cubicBezTo>
                    <a:pt x="14529" y="22758"/>
                    <a:pt x="14468" y="22780"/>
                    <a:pt x="14410" y="22800"/>
                  </a:cubicBezTo>
                  <a:cubicBezTo>
                    <a:pt x="14400" y="22782"/>
                    <a:pt x="14387" y="22764"/>
                    <a:pt x="14378" y="22743"/>
                  </a:cubicBezTo>
                  <a:cubicBezTo>
                    <a:pt x="14421" y="22719"/>
                    <a:pt x="14464" y="22690"/>
                    <a:pt x="14504" y="22662"/>
                  </a:cubicBezTo>
                  <a:close/>
                  <a:moveTo>
                    <a:pt x="11270" y="22649"/>
                  </a:moveTo>
                  <a:cubicBezTo>
                    <a:pt x="11291" y="22676"/>
                    <a:pt x="11308" y="22705"/>
                    <a:pt x="11328" y="22733"/>
                  </a:cubicBezTo>
                  <a:cubicBezTo>
                    <a:pt x="11309" y="22756"/>
                    <a:pt x="11294" y="22780"/>
                    <a:pt x="11278" y="22804"/>
                  </a:cubicBezTo>
                  <a:cubicBezTo>
                    <a:pt x="11234" y="22784"/>
                    <a:pt x="11193" y="22762"/>
                    <a:pt x="11156" y="22740"/>
                  </a:cubicBezTo>
                  <a:cubicBezTo>
                    <a:pt x="11193" y="22711"/>
                    <a:pt x="11233" y="22681"/>
                    <a:pt x="11270" y="22649"/>
                  </a:cubicBezTo>
                  <a:close/>
                  <a:moveTo>
                    <a:pt x="19796" y="22189"/>
                  </a:moveTo>
                  <a:cubicBezTo>
                    <a:pt x="19790" y="22219"/>
                    <a:pt x="19786" y="22248"/>
                    <a:pt x="19780" y="22277"/>
                  </a:cubicBezTo>
                  <a:cubicBezTo>
                    <a:pt x="19630" y="22431"/>
                    <a:pt x="19475" y="22568"/>
                    <a:pt x="19333" y="22700"/>
                  </a:cubicBezTo>
                  <a:cubicBezTo>
                    <a:pt x="19292" y="22739"/>
                    <a:pt x="19248" y="22778"/>
                    <a:pt x="19205" y="22819"/>
                  </a:cubicBezTo>
                  <a:cubicBezTo>
                    <a:pt x="19202" y="22819"/>
                    <a:pt x="19199" y="22816"/>
                    <a:pt x="19198" y="22814"/>
                  </a:cubicBezTo>
                  <a:cubicBezTo>
                    <a:pt x="19289" y="22726"/>
                    <a:pt x="19368" y="22618"/>
                    <a:pt x="19434" y="22508"/>
                  </a:cubicBezTo>
                  <a:cubicBezTo>
                    <a:pt x="19562" y="22408"/>
                    <a:pt x="19686" y="22306"/>
                    <a:pt x="19796" y="22189"/>
                  </a:cubicBezTo>
                  <a:close/>
                  <a:moveTo>
                    <a:pt x="11607" y="22713"/>
                  </a:moveTo>
                  <a:lnTo>
                    <a:pt x="11607" y="22713"/>
                  </a:lnTo>
                  <a:cubicBezTo>
                    <a:pt x="11633" y="22739"/>
                    <a:pt x="11659" y="22762"/>
                    <a:pt x="11687" y="22785"/>
                  </a:cubicBezTo>
                  <a:cubicBezTo>
                    <a:pt x="11684" y="22794"/>
                    <a:pt x="11683" y="22801"/>
                    <a:pt x="11678" y="22811"/>
                  </a:cubicBezTo>
                  <a:cubicBezTo>
                    <a:pt x="11677" y="22811"/>
                    <a:pt x="11677" y="22811"/>
                    <a:pt x="11675" y="22813"/>
                  </a:cubicBezTo>
                  <a:cubicBezTo>
                    <a:pt x="11675" y="22813"/>
                    <a:pt x="11677" y="22813"/>
                    <a:pt x="11678" y="22811"/>
                  </a:cubicBezTo>
                  <a:lnTo>
                    <a:pt x="11678" y="22811"/>
                  </a:lnTo>
                  <a:cubicBezTo>
                    <a:pt x="11677" y="22816"/>
                    <a:pt x="11675" y="22820"/>
                    <a:pt x="11673" y="22826"/>
                  </a:cubicBezTo>
                  <a:cubicBezTo>
                    <a:pt x="11651" y="22787"/>
                    <a:pt x="11629" y="22751"/>
                    <a:pt x="11607" y="22713"/>
                  </a:cubicBezTo>
                  <a:close/>
                  <a:moveTo>
                    <a:pt x="14344" y="22764"/>
                  </a:moveTo>
                  <a:lnTo>
                    <a:pt x="14388" y="22807"/>
                  </a:lnTo>
                  <a:cubicBezTo>
                    <a:pt x="14365" y="22814"/>
                    <a:pt x="14342" y="22823"/>
                    <a:pt x="14320" y="22830"/>
                  </a:cubicBezTo>
                  <a:cubicBezTo>
                    <a:pt x="14305" y="22822"/>
                    <a:pt x="14292" y="22814"/>
                    <a:pt x="14278" y="22806"/>
                  </a:cubicBezTo>
                  <a:cubicBezTo>
                    <a:pt x="14276" y="22806"/>
                    <a:pt x="14276" y="22804"/>
                    <a:pt x="14275" y="22804"/>
                  </a:cubicBezTo>
                  <a:cubicBezTo>
                    <a:pt x="14299" y="22791"/>
                    <a:pt x="14323" y="22778"/>
                    <a:pt x="14344" y="22764"/>
                  </a:cubicBezTo>
                  <a:close/>
                  <a:moveTo>
                    <a:pt x="31442" y="22720"/>
                  </a:moveTo>
                  <a:lnTo>
                    <a:pt x="31442" y="22720"/>
                  </a:lnTo>
                  <a:cubicBezTo>
                    <a:pt x="31400" y="22761"/>
                    <a:pt x="31357" y="22800"/>
                    <a:pt x="31312" y="22842"/>
                  </a:cubicBezTo>
                  <a:cubicBezTo>
                    <a:pt x="31306" y="22836"/>
                    <a:pt x="31301" y="22833"/>
                    <a:pt x="31296" y="22827"/>
                  </a:cubicBezTo>
                  <a:cubicBezTo>
                    <a:pt x="31294" y="22826"/>
                    <a:pt x="31288" y="22823"/>
                    <a:pt x="31284" y="22820"/>
                  </a:cubicBezTo>
                  <a:cubicBezTo>
                    <a:pt x="31339" y="22790"/>
                    <a:pt x="31391" y="22756"/>
                    <a:pt x="31442" y="22720"/>
                  </a:cubicBezTo>
                  <a:close/>
                  <a:moveTo>
                    <a:pt x="28917" y="22688"/>
                  </a:moveTo>
                  <a:lnTo>
                    <a:pt x="28917" y="22688"/>
                  </a:lnTo>
                  <a:cubicBezTo>
                    <a:pt x="28913" y="22739"/>
                    <a:pt x="28907" y="22791"/>
                    <a:pt x="28901" y="22843"/>
                  </a:cubicBezTo>
                  <a:lnTo>
                    <a:pt x="28879" y="22838"/>
                  </a:lnTo>
                  <a:cubicBezTo>
                    <a:pt x="28892" y="22790"/>
                    <a:pt x="28905" y="22739"/>
                    <a:pt x="28917" y="22688"/>
                  </a:cubicBezTo>
                  <a:close/>
                  <a:moveTo>
                    <a:pt x="29987" y="22463"/>
                  </a:moveTo>
                  <a:lnTo>
                    <a:pt x="30122" y="22659"/>
                  </a:lnTo>
                  <a:cubicBezTo>
                    <a:pt x="30128" y="22660"/>
                    <a:pt x="30132" y="22663"/>
                    <a:pt x="30137" y="22666"/>
                  </a:cubicBezTo>
                  <a:cubicBezTo>
                    <a:pt x="30154" y="22705"/>
                    <a:pt x="30169" y="22748"/>
                    <a:pt x="30198" y="22787"/>
                  </a:cubicBezTo>
                  <a:cubicBezTo>
                    <a:pt x="30212" y="22807"/>
                    <a:pt x="30227" y="22826"/>
                    <a:pt x="30243" y="22845"/>
                  </a:cubicBezTo>
                  <a:cubicBezTo>
                    <a:pt x="30164" y="22777"/>
                    <a:pt x="30090" y="22703"/>
                    <a:pt x="30016" y="22627"/>
                  </a:cubicBezTo>
                  <a:cubicBezTo>
                    <a:pt x="30003" y="22573"/>
                    <a:pt x="29992" y="22518"/>
                    <a:pt x="29987" y="22463"/>
                  </a:cubicBezTo>
                  <a:close/>
                  <a:moveTo>
                    <a:pt x="11738" y="22835"/>
                  </a:moveTo>
                  <a:cubicBezTo>
                    <a:pt x="11757" y="22851"/>
                    <a:pt x="11774" y="22870"/>
                    <a:pt x="11793" y="22886"/>
                  </a:cubicBezTo>
                  <a:cubicBezTo>
                    <a:pt x="11771" y="22894"/>
                    <a:pt x="11748" y="22906"/>
                    <a:pt x="11726" y="22916"/>
                  </a:cubicBezTo>
                  <a:lnTo>
                    <a:pt x="11687" y="22851"/>
                  </a:lnTo>
                  <a:cubicBezTo>
                    <a:pt x="11704" y="22848"/>
                    <a:pt x="11722" y="22842"/>
                    <a:pt x="11738" y="22835"/>
                  </a:cubicBezTo>
                  <a:close/>
                  <a:moveTo>
                    <a:pt x="16142" y="22626"/>
                  </a:moveTo>
                  <a:cubicBezTo>
                    <a:pt x="16141" y="22720"/>
                    <a:pt x="16164" y="22814"/>
                    <a:pt x="16202" y="22902"/>
                  </a:cubicBezTo>
                  <a:cubicBezTo>
                    <a:pt x="16196" y="22909"/>
                    <a:pt x="16192" y="22915"/>
                    <a:pt x="16186" y="22920"/>
                  </a:cubicBezTo>
                  <a:cubicBezTo>
                    <a:pt x="16138" y="22896"/>
                    <a:pt x="16093" y="22872"/>
                    <a:pt x="16048" y="22848"/>
                  </a:cubicBezTo>
                  <a:cubicBezTo>
                    <a:pt x="16065" y="22771"/>
                    <a:pt x="16094" y="22697"/>
                    <a:pt x="16142" y="22626"/>
                  </a:cubicBezTo>
                  <a:close/>
                  <a:moveTo>
                    <a:pt x="26920" y="22546"/>
                  </a:moveTo>
                  <a:cubicBezTo>
                    <a:pt x="27019" y="22655"/>
                    <a:pt x="27123" y="22756"/>
                    <a:pt x="27237" y="22849"/>
                  </a:cubicBezTo>
                  <a:cubicBezTo>
                    <a:pt x="27211" y="22880"/>
                    <a:pt x="27184" y="22909"/>
                    <a:pt x="27158" y="22939"/>
                  </a:cubicBezTo>
                  <a:cubicBezTo>
                    <a:pt x="27100" y="22888"/>
                    <a:pt x="27044" y="22835"/>
                    <a:pt x="26990" y="22782"/>
                  </a:cubicBezTo>
                  <a:lnTo>
                    <a:pt x="26990" y="22782"/>
                  </a:lnTo>
                  <a:cubicBezTo>
                    <a:pt x="26997" y="22784"/>
                    <a:pt x="27004" y="22785"/>
                    <a:pt x="27013" y="22785"/>
                  </a:cubicBezTo>
                  <a:cubicBezTo>
                    <a:pt x="27022" y="22764"/>
                    <a:pt x="27010" y="22740"/>
                    <a:pt x="26997" y="22720"/>
                  </a:cubicBezTo>
                  <a:cubicBezTo>
                    <a:pt x="26962" y="22666"/>
                    <a:pt x="26930" y="22613"/>
                    <a:pt x="26897" y="22559"/>
                  </a:cubicBezTo>
                  <a:cubicBezTo>
                    <a:pt x="26904" y="22554"/>
                    <a:pt x="26913" y="22552"/>
                    <a:pt x="26920" y="22546"/>
                  </a:cubicBezTo>
                  <a:close/>
                  <a:moveTo>
                    <a:pt x="11138" y="22915"/>
                  </a:moveTo>
                  <a:lnTo>
                    <a:pt x="11138" y="22915"/>
                  </a:lnTo>
                  <a:cubicBezTo>
                    <a:pt x="11156" y="22922"/>
                    <a:pt x="11172" y="22926"/>
                    <a:pt x="11190" y="22935"/>
                  </a:cubicBezTo>
                  <a:cubicBezTo>
                    <a:pt x="11182" y="22947"/>
                    <a:pt x="11174" y="22964"/>
                    <a:pt x="11169" y="22978"/>
                  </a:cubicBezTo>
                  <a:cubicBezTo>
                    <a:pt x="11156" y="22960"/>
                    <a:pt x="11145" y="22939"/>
                    <a:pt x="11138" y="22915"/>
                  </a:cubicBezTo>
                  <a:close/>
                  <a:moveTo>
                    <a:pt x="29936" y="22942"/>
                  </a:moveTo>
                  <a:lnTo>
                    <a:pt x="29962" y="22974"/>
                  </a:lnTo>
                  <a:lnTo>
                    <a:pt x="29952" y="22980"/>
                  </a:lnTo>
                  <a:lnTo>
                    <a:pt x="29936" y="22942"/>
                  </a:lnTo>
                  <a:close/>
                  <a:moveTo>
                    <a:pt x="18988" y="22965"/>
                  </a:moveTo>
                  <a:cubicBezTo>
                    <a:pt x="19004" y="22965"/>
                    <a:pt x="19020" y="22967"/>
                    <a:pt x="19038" y="22967"/>
                  </a:cubicBezTo>
                  <a:cubicBezTo>
                    <a:pt x="19031" y="22974"/>
                    <a:pt x="19020" y="22980"/>
                    <a:pt x="19013" y="22986"/>
                  </a:cubicBezTo>
                  <a:cubicBezTo>
                    <a:pt x="19003" y="22978"/>
                    <a:pt x="18991" y="22973"/>
                    <a:pt x="18983" y="22967"/>
                  </a:cubicBezTo>
                  <a:cubicBezTo>
                    <a:pt x="18984" y="22965"/>
                    <a:pt x="18987" y="22965"/>
                    <a:pt x="18988" y="22965"/>
                  </a:cubicBezTo>
                  <a:close/>
                  <a:moveTo>
                    <a:pt x="31081" y="22929"/>
                  </a:moveTo>
                  <a:cubicBezTo>
                    <a:pt x="31123" y="22932"/>
                    <a:pt x="31165" y="22932"/>
                    <a:pt x="31207" y="22935"/>
                  </a:cubicBezTo>
                  <a:cubicBezTo>
                    <a:pt x="31185" y="22951"/>
                    <a:pt x="31166" y="22968"/>
                    <a:pt x="31146" y="22986"/>
                  </a:cubicBezTo>
                  <a:cubicBezTo>
                    <a:pt x="31120" y="22971"/>
                    <a:pt x="31092" y="22958"/>
                    <a:pt x="31066" y="22944"/>
                  </a:cubicBezTo>
                  <a:cubicBezTo>
                    <a:pt x="31065" y="22942"/>
                    <a:pt x="31063" y="22942"/>
                    <a:pt x="31062" y="22939"/>
                  </a:cubicBezTo>
                  <a:cubicBezTo>
                    <a:pt x="31069" y="22936"/>
                    <a:pt x="31076" y="22932"/>
                    <a:pt x="31081" y="22929"/>
                  </a:cubicBezTo>
                  <a:close/>
                  <a:moveTo>
                    <a:pt x="14472" y="22880"/>
                  </a:moveTo>
                  <a:cubicBezTo>
                    <a:pt x="14559" y="22880"/>
                    <a:pt x="14631" y="22880"/>
                    <a:pt x="14631" y="22881"/>
                  </a:cubicBezTo>
                  <a:cubicBezTo>
                    <a:pt x="14660" y="22915"/>
                    <a:pt x="14641" y="22951"/>
                    <a:pt x="14603" y="22987"/>
                  </a:cubicBezTo>
                  <a:cubicBezTo>
                    <a:pt x="14533" y="22952"/>
                    <a:pt x="14468" y="22918"/>
                    <a:pt x="14403" y="22880"/>
                  </a:cubicBezTo>
                  <a:lnTo>
                    <a:pt x="14465" y="22880"/>
                  </a:lnTo>
                  <a:cubicBezTo>
                    <a:pt x="14474" y="22888"/>
                    <a:pt x="14482" y="22899"/>
                    <a:pt x="14494" y="22907"/>
                  </a:cubicBezTo>
                  <a:lnTo>
                    <a:pt x="14472" y="22880"/>
                  </a:lnTo>
                  <a:close/>
                  <a:moveTo>
                    <a:pt x="25751" y="22872"/>
                  </a:moveTo>
                  <a:lnTo>
                    <a:pt x="25751" y="22997"/>
                  </a:lnTo>
                  <a:cubicBezTo>
                    <a:pt x="25742" y="22994"/>
                    <a:pt x="25735" y="22990"/>
                    <a:pt x="25727" y="22989"/>
                  </a:cubicBezTo>
                  <a:cubicBezTo>
                    <a:pt x="25735" y="22949"/>
                    <a:pt x="25744" y="22910"/>
                    <a:pt x="25751" y="22872"/>
                  </a:cubicBezTo>
                  <a:close/>
                  <a:moveTo>
                    <a:pt x="16993" y="22960"/>
                  </a:moveTo>
                  <a:cubicBezTo>
                    <a:pt x="16993" y="22974"/>
                    <a:pt x="16998" y="22989"/>
                    <a:pt x="16998" y="23003"/>
                  </a:cubicBezTo>
                  <a:cubicBezTo>
                    <a:pt x="16993" y="23000"/>
                    <a:pt x="16987" y="22996"/>
                    <a:pt x="16985" y="22993"/>
                  </a:cubicBezTo>
                  <a:cubicBezTo>
                    <a:pt x="16987" y="22981"/>
                    <a:pt x="16990" y="22971"/>
                    <a:pt x="16993" y="22960"/>
                  </a:cubicBezTo>
                  <a:close/>
                  <a:moveTo>
                    <a:pt x="27347" y="22938"/>
                  </a:moveTo>
                  <a:cubicBezTo>
                    <a:pt x="27359" y="22945"/>
                    <a:pt x="27367" y="22954"/>
                    <a:pt x="27378" y="22961"/>
                  </a:cubicBezTo>
                  <a:cubicBezTo>
                    <a:pt x="27338" y="22987"/>
                    <a:pt x="27298" y="23010"/>
                    <a:pt x="27257" y="23037"/>
                  </a:cubicBezTo>
                  <a:cubicBezTo>
                    <a:pt x="27245" y="23025"/>
                    <a:pt x="27232" y="23016"/>
                    <a:pt x="27222" y="23005"/>
                  </a:cubicBezTo>
                  <a:cubicBezTo>
                    <a:pt x="27266" y="22983"/>
                    <a:pt x="27308" y="22961"/>
                    <a:pt x="27347" y="22938"/>
                  </a:cubicBezTo>
                  <a:close/>
                  <a:moveTo>
                    <a:pt x="16014" y="23012"/>
                  </a:moveTo>
                  <a:cubicBezTo>
                    <a:pt x="16039" y="23016"/>
                    <a:pt x="16064" y="23022"/>
                    <a:pt x="16087" y="23025"/>
                  </a:cubicBezTo>
                  <a:cubicBezTo>
                    <a:pt x="16077" y="23037"/>
                    <a:pt x="16064" y="23047"/>
                    <a:pt x="16051" y="23058"/>
                  </a:cubicBezTo>
                  <a:lnTo>
                    <a:pt x="16013" y="23031"/>
                  </a:lnTo>
                  <a:cubicBezTo>
                    <a:pt x="16013" y="23025"/>
                    <a:pt x="16014" y="23018"/>
                    <a:pt x="16014" y="23012"/>
                  </a:cubicBezTo>
                  <a:close/>
                  <a:moveTo>
                    <a:pt x="11331" y="22981"/>
                  </a:moveTo>
                  <a:cubicBezTo>
                    <a:pt x="11386" y="22999"/>
                    <a:pt x="11440" y="23018"/>
                    <a:pt x="11495" y="23034"/>
                  </a:cubicBezTo>
                  <a:cubicBezTo>
                    <a:pt x="11450" y="23060"/>
                    <a:pt x="11408" y="23087"/>
                    <a:pt x="11368" y="23114"/>
                  </a:cubicBezTo>
                  <a:cubicBezTo>
                    <a:pt x="11327" y="23095"/>
                    <a:pt x="11283" y="23076"/>
                    <a:pt x="11247" y="23051"/>
                  </a:cubicBezTo>
                  <a:cubicBezTo>
                    <a:pt x="11278" y="23032"/>
                    <a:pt x="11305" y="23008"/>
                    <a:pt x="11331" y="22981"/>
                  </a:cubicBezTo>
                  <a:close/>
                  <a:moveTo>
                    <a:pt x="10242" y="23112"/>
                  </a:moveTo>
                  <a:cubicBezTo>
                    <a:pt x="10242" y="23119"/>
                    <a:pt x="10246" y="23124"/>
                    <a:pt x="10248" y="23127"/>
                  </a:cubicBezTo>
                  <a:cubicBezTo>
                    <a:pt x="10246" y="23128"/>
                    <a:pt x="10245" y="23132"/>
                    <a:pt x="10242" y="23134"/>
                  </a:cubicBezTo>
                  <a:lnTo>
                    <a:pt x="10242" y="23112"/>
                  </a:lnTo>
                  <a:close/>
                  <a:moveTo>
                    <a:pt x="17133" y="23102"/>
                  </a:moveTo>
                  <a:lnTo>
                    <a:pt x="17133" y="23102"/>
                  </a:lnTo>
                  <a:cubicBezTo>
                    <a:pt x="17143" y="23112"/>
                    <a:pt x="17153" y="23124"/>
                    <a:pt x="17162" y="23135"/>
                  </a:cubicBezTo>
                  <a:cubicBezTo>
                    <a:pt x="17153" y="23128"/>
                    <a:pt x="17144" y="23124"/>
                    <a:pt x="17137" y="23118"/>
                  </a:cubicBezTo>
                  <a:cubicBezTo>
                    <a:pt x="17136" y="23112"/>
                    <a:pt x="17133" y="23106"/>
                    <a:pt x="17133" y="23102"/>
                  </a:cubicBezTo>
                  <a:close/>
                  <a:moveTo>
                    <a:pt x="27440" y="23092"/>
                  </a:moveTo>
                  <a:lnTo>
                    <a:pt x="27440" y="23092"/>
                  </a:lnTo>
                  <a:cubicBezTo>
                    <a:pt x="27418" y="23111"/>
                    <a:pt x="27396" y="23125"/>
                    <a:pt x="27375" y="23141"/>
                  </a:cubicBezTo>
                  <a:lnTo>
                    <a:pt x="27363" y="23131"/>
                  </a:lnTo>
                  <a:lnTo>
                    <a:pt x="27440" y="23092"/>
                  </a:lnTo>
                  <a:close/>
                  <a:moveTo>
                    <a:pt x="17391" y="22470"/>
                  </a:moveTo>
                  <a:cubicBezTo>
                    <a:pt x="17549" y="22724"/>
                    <a:pt x="17767" y="22936"/>
                    <a:pt x="17971" y="23161"/>
                  </a:cubicBezTo>
                  <a:cubicBezTo>
                    <a:pt x="17966" y="23164"/>
                    <a:pt x="17963" y="23167"/>
                    <a:pt x="17959" y="23170"/>
                  </a:cubicBezTo>
                  <a:cubicBezTo>
                    <a:pt x="17743" y="23016"/>
                    <a:pt x="17552" y="22835"/>
                    <a:pt x="17394" y="22634"/>
                  </a:cubicBezTo>
                  <a:cubicBezTo>
                    <a:pt x="17394" y="22579"/>
                    <a:pt x="17393" y="22524"/>
                    <a:pt x="17391" y="22470"/>
                  </a:cubicBezTo>
                  <a:close/>
                  <a:moveTo>
                    <a:pt x="25713" y="23045"/>
                  </a:moveTo>
                  <a:cubicBezTo>
                    <a:pt x="25722" y="23051"/>
                    <a:pt x="25732" y="23055"/>
                    <a:pt x="25742" y="23061"/>
                  </a:cubicBezTo>
                  <a:cubicBezTo>
                    <a:pt x="25728" y="23102"/>
                    <a:pt x="25712" y="23140"/>
                    <a:pt x="25696" y="23176"/>
                  </a:cubicBezTo>
                  <a:cubicBezTo>
                    <a:pt x="25692" y="23175"/>
                    <a:pt x="25690" y="23170"/>
                    <a:pt x="25686" y="23169"/>
                  </a:cubicBezTo>
                  <a:cubicBezTo>
                    <a:pt x="25696" y="23127"/>
                    <a:pt x="25705" y="23087"/>
                    <a:pt x="25713" y="23045"/>
                  </a:cubicBezTo>
                  <a:close/>
                  <a:moveTo>
                    <a:pt x="19593" y="22890"/>
                  </a:moveTo>
                  <a:cubicBezTo>
                    <a:pt x="19524" y="22993"/>
                    <a:pt x="19455" y="23092"/>
                    <a:pt x="19388" y="23193"/>
                  </a:cubicBezTo>
                  <a:cubicBezTo>
                    <a:pt x="19365" y="23183"/>
                    <a:pt x="19343" y="23170"/>
                    <a:pt x="19321" y="23160"/>
                  </a:cubicBezTo>
                  <a:cubicBezTo>
                    <a:pt x="19405" y="23063"/>
                    <a:pt x="19500" y="22974"/>
                    <a:pt x="19593" y="22890"/>
                  </a:cubicBezTo>
                  <a:close/>
                  <a:moveTo>
                    <a:pt x="30638" y="22870"/>
                  </a:moveTo>
                  <a:cubicBezTo>
                    <a:pt x="30707" y="22907"/>
                    <a:pt x="30780" y="22944"/>
                    <a:pt x="30853" y="22974"/>
                  </a:cubicBezTo>
                  <a:cubicBezTo>
                    <a:pt x="30844" y="22997"/>
                    <a:pt x="30834" y="23019"/>
                    <a:pt x="30826" y="23044"/>
                  </a:cubicBezTo>
                  <a:cubicBezTo>
                    <a:pt x="30860" y="23031"/>
                    <a:pt x="30892" y="23015"/>
                    <a:pt x="30925" y="23000"/>
                  </a:cubicBezTo>
                  <a:cubicBezTo>
                    <a:pt x="30975" y="23018"/>
                    <a:pt x="31021" y="23031"/>
                    <a:pt x="31069" y="23044"/>
                  </a:cubicBezTo>
                  <a:cubicBezTo>
                    <a:pt x="30983" y="23106"/>
                    <a:pt x="30898" y="23169"/>
                    <a:pt x="30809" y="23227"/>
                  </a:cubicBezTo>
                  <a:cubicBezTo>
                    <a:pt x="30694" y="23177"/>
                    <a:pt x="30587" y="23114"/>
                    <a:pt x="30485" y="23044"/>
                  </a:cubicBezTo>
                  <a:lnTo>
                    <a:pt x="30485" y="23044"/>
                  </a:lnTo>
                  <a:cubicBezTo>
                    <a:pt x="30520" y="23060"/>
                    <a:pt x="30555" y="23074"/>
                    <a:pt x="30591" y="23085"/>
                  </a:cubicBezTo>
                  <a:cubicBezTo>
                    <a:pt x="30591" y="23063"/>
                    <a:pt x="30593" y="23025"/>
                    <a:pt x="30577" y="23008"/>
                  </a:cubicBezTo>
                  <a:cubicBezTo>
                    <a:pt x="30553" y="22978"/>
                    <a:pt x="30527" y="22947"/>
                    <a:pt x="30504" y="22918"/>
                  </a:cubicBezTo>
                  <a:cubicBezTo>
                    <a:pt x="30549" y="22903"/>
                    <a:pt x="30593" y="22887"/>
                    <a:pt x="30638" y="22870"/>
                  </a:cubicBezTo>
                  <a:close/>
                  <a:moveTo>
                    <a:pt x="18562" y="23112"/>
                  </a:moveTo>
                  <a:cubicBezTo>
                    <a:pt x="18605" y="23150"/>
                    <a:pt x="18649" y="23186"/>
                    <a:pt x="18694" y="23222"/>
                  </a:cubicBezTo>
                  <a:cubicBezTo>
                    <a:pt x="18665" y="23241"/>
                    <a:pt x="18634" y="23259"/>
                    <a:pt x="18604" y="23276"/>
                  </a:cubicBezTo>
                  <a:cubicBezTo>
                    <a:pt x="18570" y="23233"/>
                    <a:pt x="18540" y="23186"/>
                    <a:pt x="18512" y="23141"/>
                  </a:cubicBezTo>
                  <a:cubicBezTo>
                    <a:pt x="18528" y="23132"/>
                    <a:pt x="18546" y="23121"/>
                    <a:pt x="18562" y="23112"/>
                  </a:cubicBezTo>
                  <a:close/>
                  <a:moveTo>
                    <a:pt x="14047" y="23189"/>
                  </a:moveTo>
                  <a:cubicBezTo>
                    <a:pt x="14067" y="23206"/>
                    <a:pt x="14089" y="23225"/>
                    <a:pt x="14111" y="23244"/>
                  </a:cubicBezTo>
                  <a:cubicBezTo>
                    <a:pt x="14117" y="23252"/>
                    <a:pt x="14122" y="23262"/>
                    <a:pt x="14127" y="23266"/>
                  </a:cubicBezTo>
                  <a:cubicBezTo>
                    <a:pt x="14119" y="23270"/>
                    <a:pt x="14115" y="23273"/>
                    <a:pt x="14108" y="23278"/>
                  </a:cubicBezTo>
                  <a:cubicBezTo>
                    <a:pt x="14102" y="23270"/>
                    <a:pt x="14096" y="23262"/>
                    <a:pt x="14090" y="23253"/>
                  </a:cubicBezTo>
                  <a:lnTo>
                    <a:pt x="14047" y="23189"/>
                  </a:lnTo>
                  <a:close/>
                  <a:moveTo>
                    <a:pt x="29977" y="22990"/>
                  </a:moveTo>
                  <a:cubicBezTo>
                    <a:pt x="30057" y="23090"/>
                    <a:pt x="30141" y="23186"/>
                    <a:pt x="30228" y="23279"/>
                  </a:cubicBezTo>
                  <a:cubicBezTo>
                    <a:pt x="30169" y="23262"/>
                    <a:pt x="30108" y="23240"/>
                    <a:pt x="30052" y="23214"/>
                  </a:cubicBezTo>
                  <a:cubicBezTo>
                    <a:pt x="30021" y="23140"/>
                    <a:pt x="29989" y="23066"/>
                    <a:pt x="29958" y="22990"/>
                  </a:cubicBezTo>
                  <a:close/>
                  <a:moveTo>
                    <a:pt x="17600" y="23118"/>
                  </a:moveTo>
                  <a:cubicBezTo>
                    <a:pt x="17696" y="23154"/>
                    <a:pt x="17793" y="23189"/>
                    <a:pt x="17891" y="23225"/>
                  </a:cubicBezTo>
                  <a:cubicBezTo>
                    <a:pt x="17869" y="23243"/>
                    <a:pt x="17844" y="23263"/>
                    <a:pt x="17822" y="23281"/>
                  </a:cubicBezTo>
                  <a:cubicBezTo>
                    <a:pt x="17741" y="23236"/>
                    <a:pt x="17663" y="23183"/>
                    <a:pt x="17600" y="23118"/>
                  </a:cubicBezTo>
                  <a:close/>
                  <a:moveTo>
                    <a:pt x="19998" y="22858"/>
                  </a:moveTo>
                  <a:cubicBezTo>
                    <a:pt x="19975" y="22902"/>
                    <a:pt x="19948" y="22944"/>
                    <a:pt x="19924" y="22987"/>
                  </a:cubicBezTo>
                  <a:cubicBezTo>
                    <a:pt x="19853" y="23111"/>
                    <a:pt x="19754" y="23211"/>
                    <a:pt x="19645" y="23295"/>
                  </a:cubicBezTo>
                  <a:lnTo>
                    <a:pt x="19619" y="23285"/>
                  </a:lnTo>
                  <a:cubicBezTo>
                    <a:pt x="19702" y="23199"/>
                    <a:pt x="19780" y="23111"/>
                    <a:pt x="19853" y="23016"/>
                  </a:cubicBezTo>
                  <a:cubicBezTo>
                    <a:pt x="19902" y="22963"/>
                    <a:pt x="19950" y="22910"/>
                    <a:pt x="19998" y="22858"/>
                  </a:cubicBezTo>
                  <a:close/>
                  <a:moveTo>
                    <a:pt x="30620" y="23177"/>
                  </a:moveTo>
                  <a:cubicBezTo>
                    <a:pt x="30667" y="23205"/>
                    <a:pt x="30716" y="23230"/>
                    <a:pt x="30766" y="23257"/>
                  </a:cubicBezTo>
                  <a:cubicBezTo>
                    <a:pt x="30742" y="23272"/>
                    <a:pt x="30720" y="23288"/>
                    <a:pt x="30696" y="23302"/>
                  </a:cubicBezTo>
                  <a:cubicBezTo>
                    <a:pt x="30662" y="23266"/>
                    <a:pt x="30635" y="23227"/>
                    <a:pt x="30620" y="23177"/>
                  </a:cubicBezTo>
                  <a:close/>
                  <a:moveTo>
                    <a:pt x="15415" y="23227"/>
                  </a:moveTo>
                  <a:cubicBezTo>
                    <a:pt x="15458" y="23256"/>
                    <a:pt x="15499" y="23286"/>
                    <a:pt x="15545" y="23315"/>
                  </a:cubicBezTo>
                  <a:cubicBezTo>
                    <a:pt x="15545" y="23315"/>
                    <a:pt x="15545" y="23317"/>
                    <a:pt x="15543" y="23317"/>
                  </a:cubicBezTo>
                  <a:cubicBezTo>
                    <a:pt x="15483" y="23305"/>
                    <a:pt x="15423" y="23291"/>
                    <a:pt x="15364" y="23273"/>
                  </a:cubicBezTo>
                  <a:cubicBezTo>
                    <a:pt x="15380" y="23257"/>
                    <a:pt x="15397" y="23243"/>
                    <a:pt x="15415" y="23227"/>
                  </a:cubicBezTo>
                  <a:close/>
                  <a:moveTo>
                    <a:pt x="33356" y="23118"/>
                  </a:moveTo>
                  <a:lnTo>
                    <a:pt x="33356" y="23118"/>
                  </a:lnTo>
                  <a:cubicBezTo>
                    <a:pt x="33404" y="23185"/>
                    <a:pt x="33453" y="23250"/>
                    <a:pt x="33503" y="23317"/>
                  </a:cubicBezTo>
                  <a:cubicBezTo>
                    <a:pt x="33458" y="23272"/>
                    <a:pt x="33414" y="23227"/>
                    <a:pt x="33368" y="23182"/>
                  </a:cubicBezTo>
                  <a:cubicBezTo>
                    <a:pt x="33365" y="23160"/>
                    <a:pt x="33361" y="23140"/>
                    <a:pt x="33356" y="23118"/>
                  </a:cubicBezTo>
                  <a:close/>
                  <a:moveTo>
                    <a:pt x="30331" y="23236"/>
                  </a:moveTo>
                  <a:cubicBezTo>
                    <a:pt x="30375" y="23270"/>
                    <a:pt x="30420" y="23302"/>
                    <a:pt x="30466" y="23337"/>
                  </a:cubicBezTo>
                  <a:cubicBezTo>
                    <a:pt x="30430" y="23330"/>
                    <a:pt x="30394" y="23321"/>
                    <a:pt x="30359" y="23314"/>
                  </a:cubicBezTo>
                  <a:cubicBezTo>
                    <a:pt x="30355" y="23286"/>
                    <a:pt x="30346" y="23259"/>
                    <a:pt x="30331" y="23236"/>
                  </a:cubicBezTo>
                  <a:close/>
                  <a:moveTo>
                    <a:pt x="19243" y="23307"/>
                  </a:moveTo>
                  <a:cubicBezTo>
                    <a:pt x="19260" y="23312"/>
                    <a:pt x="19280" y="23317"/>
                    <a:pt x="19301" y="23323"/>
                  </a:cubicBezTo>
                  <a:cubicBezTo>
                    <a:pt x="19295" y="23331"/>
                    <a:pt x="19289" y="23339"/>
                    <a:pt x="19285" y="23349"/>
                  </a:cubicBezTo>
                  <a:cubicBezTo>
                    <a:pt x="19285" y="23349"/>
                    <a:pt x="19282" y="23350"/>
                    <a:pt x="19282" y="23352"/>
                  </a:cubicBezTo>
                  <a:cubicBezTo>
                    <a:pt x="19267" y="23337"/>
                    <a:pt x="19256" y="23323"/>
                    <a:pt x="19243" y="23307"/>
                  </a:cubicBezTo>
                  <a:close/>
                  <a:moveTo>
                    <a:pt x="31487" y="22931"/>
                  </a:moveTo>
                  <a:lnTo>
                    <a:pt x="31487" y="22931"/>
                  </a:lnTo>
                  <a:cubicBezTo>
                    <a:pt x="31449" y="22990"/>
                    <a:pt x="31422" y="23055"/>
                    <a:pt x="31425" y="23125"/>
                  </a:cubicBezTo>
                  <a:cubicBezTo>
                    <a:pt x="31494" y="23103"/>
                    <a:pt x="31558" y="23070"/>
                    <a:pt x="31618" y="23031"/>
                  </a:cubicBezTo>
                  <a:lnTo>
                    <a:pt x="31618" y="23031"/>
                  </a:lnTo>
                  <a:cubicBezTo>
                    <a:pt x="31515" y="23160"/>
                    <a:pt x="31413" y="23281"/>
                    <a:pt x="31317" y="23385"/>
                  </a:cubicBezTo>
                  <a:cubicBezTo>
                    <a:pt x="31224" y="23353"/>
                    <a:pt x="31126" y="23331"/>
                    <a:pt x="31030" y="23307"/>
                  </a:cubicBezTo>
                  <a:cubicBezTo>
                    <a:pt x="31153" y="23218"/>
                    <a:pt x="31265" y="23111"/>
                    <a:pt x="31381" y="23019"/>
                  </a:cubicBezTo>
                  <a:cubicBezTo>
                    <a:pt x="31418" y="22990"/>
                    <a:pt x="31454" y="22960"/>
                    <a:pt x="31487" y="22931"/>
                  </a:cubicBezTo>
                  <a:close/>
                  <a:moveTo>
                    <a:pt x="19548" y="23368"/>
                  </a:moveTo>
                  <a:cubicBezTo>
                    <a:pt x="19536" y="23375"/>
                    <a:pt x="19524" y="23382"/>
                    <a:pt x="19513" y="23389"/>
                  </a:cubicBezTo>
                  <a:cubicBezTo>
                    <a:pt x="19520" y="23382"/>
                    <a:pt x="19529" y="23375"/>
                    <a:pt x="19536" y="23368"/>
                  </a:cubicBezTo>
                  <a:close/>
                  <a:moveTo>
                    <a:pt x="25485" y="23410"/>
                  </a:moveTo>
                  <a:cubicBezTo>
                    <a:pt x="25485" y="23418"/>
                    <a:pt x="25485" y="23430"/>
                    <a:pt x="25487" y="23439"/>
                  </a:cubicBezTo>
                  <a:cubicBezTo>
                    <a:pt x="25481" y="23437"/>
                    <a:pt x="25478" y="23436"/>
                    <a:pt x="25472" y="23433"/>
                  </a:cubicBezTo>
                  <a:cubicBezTo>
                    <a:pt x="25475" y="23426"/>
                    <a:pt x="25480" y="23417"/>
                    <a:pt x="25485" y="23410"/>
                  </a:cubicBezTo>
                  <a:close/>
                  <a:moveTo>
                    <a:pt x="19446" y="23424"/>
                  </a:moveTo>
                  <a:lnTo>
                    <a:pt x="19446" y="23432"/>
                  </a:lnTo>
                  <a:cubicBezTo>
                    <a:pt x="19440" y="23436"/>
                    <a:pt x="19433" y="23439"/>
                    <a:pt x="19426" y="23443"/>
                  </a:cubicBezTo>
                  <a:cubicBezTo>
                    <a:pt x="19433" y="23437"/>
                    <a:pt x="19440" y="23432"/>
                    <a:pt x="19446" y="23424"/>
                  </a:cubicBezTo>
                  <a:close/>
                  <a:moveTo>
                    <a:pt x="10653" y="23060"/>
                  </a:moveTo>
                  <a:cubicBezTo>
                    <a:pt x="10691" y="23109"/>
                    <a:pt x="10736" y="23154"/>
                    <a:pt x="10790" y="23189"/>
                  </a:cubicBezTo>
                  <a:lnTo>
                    <a:pt x="10790" y="23177"/>
                  </a:lnTo>
                  <a:cubicBezTo>
                    <a:pt x="10865" y="23249"/>
                    <a:pt x="10946" y="23315"/>
                    <a:pt x="11031" y="23382"/>
                  </a:cubicBezTo>
                  <a:cubicBezTo>
                    <a:pt x="11015" y="23400"/>
                    <a:pt x="11000" y="23416"/>
                    <a:pt x="10986" y="23430"/>
                  </a:cubicBezTo>
                  <a:cubicBezTo>
                    <a:pt x="10965" y="23437"/>
                    <a:pt x="10945" y="23446"/>
                    <a:pt x="10928" y="23453"/>
                  </a:cubicBezTo>
                  <a:cubicBezTo>
                    <a:pt x="10881" y="23411"/>
                    <a:pt x="10840" y="23371"/>
                    <a:pt x="10801" y="23324"/>
                  </a:cubicBezTo>
                  <a:cubicBezTo>
                    <a:pt x="10736" y="23247"/>
                    <a:pt x="10682" y="23160"/>
                    <a:pt x="10630" y="23073"/>
                  </a:cubicBezTo>
                  <a:cubicBezTo>
                    <a:pt x="10637" y="23069"/>
                    <a:pt x="10644" y="23063"/>
                    <a:pt x="10653" y="23060"/>
                  </a:cubicBezTo>
                  <a:close/>
                  <a:moveTo>
                    <a:pt x="18312" y="23249"/>
                  </a:moveTo>
                  <a:lnTo>
                    <a:pt x="18437" y="23368"/>
                  </a:lnTo>
                  <a:cubicBezTo>
                    <a:pt x="18370" y="23401"/>
                    <a:pt x="18302" y="23436"/>
                    <a:pt x="18233" y="23469"/>
                  </a:cubicBezTo>
                  <a:cubicBezTo>
                    <a:pt x="18162" y="23437"/>
                    <a:pt x="18090" y="23407"/>
                    <a:pt x="18017" y="23375"/>
                  </a:cubicBezTo>
                  <a:lnTo>
                    <a:pt x="18126" y="23331"/>
                  </a:lnTo>
                  <a:cubicBezTo>
                    <a:pt x="18167" y="23368"/>
                    <a:pt x="18213" y="23400"/>
                    <a:pt x="18271" y="23400"/>
                  </a:cubicBezTo>
                  <a:cubicBezTo>
                    <a:pt x="18265" y="23387"/>
                    <a:pt x="18262" y="23373"/>
                    <a:pt x="18257" y="23359"/>
                  </a:cubicBezTo>
                  <a:lnTo>
                    <a:pt x="18257" y="23359"/>
                  </a:lnTo>
                  <a:cubicBezTo>
                    <a:pt x="18258" y="23359"/>
                    <a:pt x="18258" y="23360"/>
                    <a:pt x="18261" y="23360"/>
                  </a:cubicBezTo>
                  <a:cubicBezTo>
                    <a:pt x="18258" y="23359"/>
                    <a:pt x="18258" y="23359"/>
                    <a:pt x="18257" y="23359"/>
                  </a:cubicBezTo>
                  <a:cubicBezTo>
                    <a:pt x="18248" y="23336"/>
                    <a:pt x="18239" y="23312"/>
                    <a:pt x="18229" y="23286"/>
                  </a:cubicBezTo>
                  <a:lnTo>
                    <a:pt x="18312" y="23249"/>
                  </a:lnTo>
                  <a:close/>
                  <a:moveTo>
                    <a:pt x="13733" y="23336"/>
                  </a:moveTo>
                  <a:cubicBezTo>
                    <a:pt x="13755" y="23372"/>
                    <a:pt x="13777" y="23408"/>
                    <a:pt x="13798" y="23443"/>
                  </a:cubicBezTo>
                  <a:cubicBezTo>
                    <a:pt x="13778" y="23453"/>
                    <a:pt x="13759" y="23462"/>
                    <a:pt x="13737" y="23474"/>
                  </a:cubicBezTo>
                  <a:lnTo>
                    <a:pt x="13733" y="23336"/>
                  </a:lnTo>
                  <a:close/>
                  <a:moveTo>
                    <a:pt x="15541" y="23321"/>
                  </a:moveTo>
                  <a:lnTo>
                    <a:pt x="15541" y="23321"/>
                  </a:lnTo>
                  <a:cubicBezTo>
                    <a:pt x="15513" y="23368"/>
                    <a:pt x="15482" y="23411"/>
                    <a:pt x="15444" y="23453"/>
                  </a:cubicBezTo>
                  <a:cubicBezTo>
                    <a:pt x="15484" y="23414"/>
                    <a:pt x="15528" y="23372"/>
                    <a:pt x="15570" y="23331"/>
                  </a:cubicBezTo>
                  <a:cubicBezTo>
                    <a:pt x="15590" y="23344"/>
                    <a:pt x="15612" y="23358"/>
                    <a:pt x="15633" y="23371"/>
                  </a:cubicBezTo>
                  <a:cubicBezTo>
                    <a:pt x="15567" y="23410"/>
                    <a:pt x="15499" y="23446"/>
                    <a:pt x="15432" y="23482"/>
                  </a:cubicBezTo>
                  <a:cubicBezTo>
                    <a:pt x="15397" y="23430"/>
                    <a:pt x="15361" y="23378"/>
                    <a:pt x="15328" y="23324"/>
                  </a:cubicBezTo>
                  <a:lnTo>
                    <a:pt x="15328" y="23324"/>
                  </a:lnTo>
                  <a:cubicBezTo>
                    <a:pt x="15358" y="23326"/>
                    <a:pt x="15389" y="23327"/>
                    <a:pt x="15420" y="23327"/>
                  </a:cubicBezTo>
                  <a:cubicBezTo>
                    <a:pt x="15460" y="23327"/>
                    <a:pt x="15500" y="23325"/>
                    <a:pt x="15541" y="23321"/>
                  </a:cubicBezTo>
                  <a:close/>
                  <a:moveTo>
                    <a:pt x="27831" y="23450"/>
                  </a:moveTo>
                  <a:lnTo>
                    <a:pt x="27831" y="23450"/>
                  </a:lnTo>
                  <a:cubicBezTo>
                    <a:pt x="27818" y="23461"/>
                    <a:pt x="27805" y="23474"/>
                    <a:pt x="27794" y="23484"/>
                  </a:cubicBezTo>
                  <a:cubicBezTo>
                    <a:pt x="27791" y="23482"/>
                    <a:pt x="27789" y="23481"/>
                    <a:pt x="27787" y="23479"/>
                  </a:cubicBezTo>
                  <a:cubicBezTo>
                    <a:pt x="27802" y="23469"/>
                    <a:pt x="27816" y="23461"/>
                    <a:pt x="27831" y="23450"/>
                  </a:cubicBezTo>
                  <a:close/>
                  <a:moveTo>
                    <a:pt x="31595" y="23436"/>
                  </a:moveTo>
                  <a:cubicBezTo>
                    <a:pt x="31595" y="23450"/>
                    <a:pt x="31592" y="23466"/>
                    <a:pt x="31592" y="23481"/>
                  </a:cubicBezTo>
                  <a:cubicBezTo>
                    <a:pt x="31582" y="23490"/>
                    <a:pt x="31573" y="23501"/>
                    <a:pt x="31564" y="23510"/>
                  </a:cubicBezTo>
                  <a:cubicBezTo>
                    <a:pt x="31557" y="23504"/>
                    <a:pt x="31548" y="23498"/>
                    <a:pt x="31541" y="23494"/>
                  </a:cubicBezTo>
                  <a:cubicBezTo>
                    <a:pt x="31558" y="23474"/>
                    <a:pt x="31579" y="23455"/>
                    <a:pt x="31595" y="23436"/>
                  </a:cubicBezTo>
                  <a:close/>
                  <a:moveTo>
                    <a:pt x="15172" y="23477"/>
                  </a:moveTo>
                  <a:cubicBezTo>
                    <a:pt x="15182" y="23490"/>
                    <a:pt x="15191" y="23501"/>
                    <a:pt x="15201" y="23513"/>
                  </a:cubicBezTo>
                  <a:cubicBezTo>
                    <a:pt x="15190" y="23506"/>
                    <a:pt x="15175" y="23498"/>
                    <a:pt x="15162" y="23491"/>
                  </a:cubicBezTo>
                  <a:cubicBezTo>
                    <a:pt x="15165" y="23487"/>
                    <a:pt x="15169" y="23481"/>
                    <a:pt x="15172" y="23477"/>
                  </a:cubicBezTo>
                  <a:close/>
                  <a:moveTo>
                    <a:pt x="12435" y="23343"/>
                  </a:moveTo>
                  <a:cubicBezTo>
                    <a:pt x="12449" y="23352"/>
                    <a:pt x="12464" y="23360"/>
                    <a:pt x="12481" y="23371"/>
                  </a:cubicBezTo>
                  <a:cubicBezTo>
                    <a:pt x="12477" y="23388"/>
                    <a:pt x="12476" y="23404"/>
                    <a:pt x="12476" y="23423"/>
                  </a:cubicBezTo>
                  <a:cubicBezTo>
                    <a:pt x="12481" y="23421"/>
                    <a:pt x="12484" y="23418"/>
                    <a:pt x="12489" y="23417"/>
                  </a:cubicBezTo>
                  <a:lnTo>
                    <a:pt x="12489" y="23417"/>
                  </a:lnTo>
                  <a:cubicBezTo>
                    <a:pt x="12423" y="23487"/>
                    <a:pt x="12355" y="23556"/>
                    <a:pt x="12285" y="23626"/>
                  </a:cubicBezTo>
                  <a:cubicBezTo>
                    <a:pt x="12253" y="23612"/>
                    <a:pt x="12224" y="23597"/>
                    <a:pt x="12194" y="23583"/>
                  </a:cubicBezTo>
                  <a:lnTo>
                    <a:pt x="12198" y="23578"/>
                  </a:lnTo>
                  <a:cubicBezTo>
                    <a:pt x="12265" y="23495"/>
                    <a:pt x="12348" y="23417"/>
                    <a:pt x="12435" y="23343"/>
                  </a:cubicBezTo>
                  <a:close/>
                  <a:moveTo>
                    <a:pt x="30954" y="23360"/>
                  </a:moveTo>
                  <a:lnTo>
                    <a:pt x="31145" y="23465"/>
                  </a:lnTo>
                  <a:cubicBezTo>
                    <a:pt x="31166" y="23477"/>
                    <a:pt x="31190" y="23488"/>
                    <a:pt x="31214" y="23498"/>
                  </a:cubicBezTo>
                  <a:cubicBezTo>
                    <a:pt x="31163" y="23549"/>
                    <a:pt x="31117" y="23596"/>
                    <a:pt x="31073" y="23633"/>
                  </a:cubicBezTo>
                  <a:cubicBezTo>
                    <a:pt x="31014" y="23583"/>
                    <a:pt x="30954" y="23530"/>
                    <a:pt x="30892" y="23479"/>
                  </a:cubicBezTo>
                  <a:lnTo>
                    <a:pt x="30898" y="23479"/>
                  </a:lnTo>
                  <a:cubicBezTo>
                    <a:pt x="30895" y="23475"/>
                    <a:pt x="30890" y="23475"/>
                    <a:pt x="30885" y="23474"/>
                  </a:cubicBezTo>
                  <a:cubicBezTo>
                    <a:pt x="30867" y="23458"/>
                    <a:pt x="30848" y="23443"/>
                    <a:pt x="30831" y="23426"/>
                  </a:cubicBezTo>
                  <a:cubicBezTo>
                    <a:pt x="30873" y="23408"/>
                    <a:pt x="30914" y="23385"/>
                    <a:pt x="30954" y="23360"/>
                  </a:cubicBezTo>
                  <a:close/>
                  <a:moveTo>
                    <a:pt x="21870" y="23593"/>
                  </a:moveTo>
                  <a:cubicBezTo>
                    <a:pt x="21878" y="23604"/>
                    <a:pt x="21888" y="23617"/>
                    <a:pt x="21900" y="23628"/>
                  </a:cubicBezTo>
                  <a:cubicBezTo>
                    <a:pt x="21896" y="23633"/>
                    <a:pt x="21891" y="23641"/>
                    <a:pt x="21886" y="23646"/>
                  </a:cubicBezTo>
                  <a:cubicBezTo>
                    <a:pt x="21878" y="23635"/>
                    <a:pt x="21871" y="23622"/>
                    <a:pt x="21864" y="23612"/>
                  </a:cubicBezTo>
                  <a:cubicBezTo>
                    <a:pt x="21865" y="23606"/>
                    <a:pt x="21867" y="23599"/>
                    <a:pt x="21870" y="23593"/>
                  </a:cubicBezTo>
                  <a:close/>
                  <a:moveTo>
                    <a:pt x="13877" y="23564"/>
                  </a:moveTo>
                  <a:cubicBezTo>
                    <a:pt x="13884" y="23574"/>
                    <a:pt x="13891" y="23583"/>
                    <a:pt x="13897" y="23593"/>
                  </a:cubicBezTo>
                  <a:cubicBezTo>
                    <a:pt x="13862" y="23617"/>
                    <a:pt x="13829" y="23641"/>
                    <a:pt x="13793" y="23664"/>
                  </a:cubicBezTo>
                  <a:cubicBezTo>
                    <a:pt x="13783" y="23639"/>
                    <a:pt x="13771" y="23613"/>
                    <a:pt x="13762" y="23585"/>
                  </a:cubicBezTo>
                  <a:lnTo>
                    <a:pt x="13877" y="23564"/>
                  </a:lnTo>
                  <a:close/>
                  <a:moveTo>
                    <a:pt x="19074" y="23488"/>
                  </a:moveTo>
                  <a:cubicBezTo>
                    <a:pt x="19115" y="23513"/>
                    <a:pt x="19158" y="23539"/>
                    <a:pt x="19202" y="23562"/>
                  </a:cubicBezTo>
                  <a:cubicBezTo>
                    <a:pt x="19125" y="23600"/>
                    <a:pt x="19048" y="23639"/>
                    <a:pt x="18973" y="23677"/>
                  </a:cubicBezTo>
                  <a:cubicBezTo>
                    <a:pt x="18994" y="23635"/>
                    <a:pt x="19016" y="23596"/>
                    <a:pt x="19035" y="23555"/>
                  </a:cubicBezTo>
                  <a:cubicBezTo>
                    <a:pt x="19048" y="23532"/>
                    <a:pt x="19061" y="23510"/>
                    <a:pt x="19074" y="23488"/>
                  </a:cubicBezTo>
                  <a:close/>
                  <a:moveTo>
                    <a:pt x="12166" y="23671"/>
                  </a:moveTo>
                  <a:lnTo>
                    <a:pt x="12166" y="23671"/>
                  </a:lnTo>
                  <a:cubicBezTo>
                    <a:pt x="12181" y="23678"/>
                    <a:pt x="12198" y="23684"/>
                    <a:pt x="12214" y="23692"/>
                  </a:cubicBezTo>
                  <a:cubicBezTo>
                    <a:pt x="12203" y="23702"/>
                    <a:pt x="12191" y="23713"/>
                    <a:pt x="12179" y="23723"/>
                  </a:cubicBezTo>
                  <a:cubicBezTo>
                    <a:pt x="12178" y="23706"/>
                    <a:pt x="12174" y="23687"/>
                    <a:pt x="12166" y="23671"/>
                  </a:cubicBezTo>
                  <a:close/>
                  <a:moveTo>
                    <a:pt x="27501" y="23642"/>
                  </a:moveTo>
                  <a:cubicBezTo>
                    <a:pt x="27526" y="23654"/>
                    <a:pt x="27549" y="23662"/>
                    <a:pt x="27572" y="23673"/>
                  </a:cubicBezTo>
                  <a:cubicBezTo>
                    <a:pt x="27574" y="23676"/>
                    <a:pt x="27575" y="23676"/>
                    <a:pt x="27578" y="23677"/>
                  </a:cubicBezTo>
                  <a:cubicBezTo>
                    <a:pt x="27553" y="23694"/>
                    <a:pt x="27532" y="23715"/>
                    <a:pt x="27508" y="23734"/>
                  </a:cubicBezTo>
                  <a:cubicBezTo>
                    <a:pt x="27485" y="23715"/>
                    <a:pt x="27463" y="23694"/>
                    <a:pt x="27443" y="23671"/>
                  </a:cubicBezTo>
                  <a:cubicBezTo>
                    <a:pt x="27463" y="23662"/>
                    <a:pt x="27484" y="23651"/>
                    <a:pt x="27501" y="23642"/>
                  </a:cubicBezTo>
                  <a:close/>
                  <a:moveTo>
                    <a:pt x="15307" y="23702"/>
                  </a:moveTo>
                  <a:lnTo>
                    <a:pt x="15307" y="23702"/>
                  </a:lnTo>
                  <a:cubicBezTo>
                    <a:pt x="15300" y="23723"/>
                    <a:pt x="15288" y="23742"/>
                    <a:pt x="15277" y="23758"/>
                  </a:cubicBezTo>
                  <a:cubicBezTo>
                    <a:pt x="15270" y="23744"/>
                    <a:pt x="15264" y="23729"/>
                    <a:pt x="15258" y="23716"/>
                  </a:cubicBezTo>
                  <a:cubicBezTo>
                    <a:pt x="15274" y="23712"/>
                    <a:pt x="15291" y="23706"/>
                    <a:pt x="15307" y="23702"/>
                  </a:cubicBezTo>
                  <a:close/>
                  <a:moveTo>
                    <a:pt x="14664" y="23665"/>
                  </a:moveTo>
                  <a:cubicBezTo>
                    <a:pt x="14683" y="23677"/>
                    <a:pt x="14703" y="23687"/>
                    <a:pt x="14721" y="23700"/>
                  </a:cubicBezTo>
                  <a:cubicBezTo>
                    <a:pt x="14700" y="23729"/>
                    <a:pt x="14681" y="23760"/>
                    <a:pt x="14661" y="23789"/>
                  </a:cubicBezTo>
                  <a:cubicBezTo>
                    <a:pt x="14655" y="23792"/>
                    <a:pt x="14652" y="23792"/>
                    <a:pt x="14647" y="23793"/>
                  </a:cubicBezTo>
                  <a:lnTo>
                    <a:pt x="14565" y="23738"/>
                  </a:lnTo>
                  <a:cubicBezTo>
                    <a:pt x="14597" y="23715"/>
                    <a:pt x="14632" y="23692"/>
                    <a:pt x="14664" y="23665"/>
                  </a:cubicBezTo>
                  <a:close/>
                  <a:moveTo>
                    <a:pt x="15888" y="23731"/>
                  </a:moveTo>
                  <a:cubicBezTo>
                    <a:pt x="15874" y="23752"/>
                    <a:pt x="15859" y="23773"/>
                    <a:pt x="15845" y="23795"/>
                  </a:cubicBezTo>
                  <a:cubicBezTo>
                    <a:pt x="15843" y="23798"/>
                    <a:pt x="15840" y="23802"/>
                    <a:pt x="15837" y="23803"/>
                  </a:cubicBezTo>
                  <a:cubicBezTo>
                    <a:pt x="15830" y="23800"/>
                    <a:pt x="15823" y="23798"/>
                    <a:pt x="15817" y="23796"/>
                  </a:cubicBezTo>
                  <a:cubicBezTo>
                    <a:pt x="15818" y="23793"/>
                    <a:pt x="15823" y="23789"/>
                    <a:pt x="15824" y="23786"/>
                  </a:cubicBezTo>
                  <a:cubicBezTo>
                    <a:pt x="15846" y="23767"/>
                    <a:pt x="15868" y="23750"/>
                    <a:pt x="15888" y="23731"/>
                  </a:cubicBezTo>
                  <a:close/>
                  <a:moveTo>
                    <a:pt x="30129" y="23423"/>
                  </a:moveTo>
                  <a:cubicBezTo>
                    <a:pt x="30135" y="23426"/>
                    <a:pt x="30140" y="23430"/>
                    <a:pt x="30144" y="23434"/>
                  </a:cubicBezTo>
                  <a:cubicBezTo>
                    <a:pt x="30143" y="23432"/>
                    <a:pt x="30141" y="23427"/>
                    <a:pt x="30141" y="23424"/>
                  </a:cubicBezTo>
                  <a:lnTo>
                    <a:pt x="30141" y="23424"/>
                  </a:lnTo>
                  <a:cubicBezTo>
                    <a:pt x="30244" y="23440"/>
                    <a:pt x="30347" y="23453"/>
                    <a:pt x="30453" y="23462"/>
                  </a:cubicBezTo>
                  <a:cubicBezTo>
                    <a:pt x="30449" y="23464"/>
                    <a:pt x="30447" y="23466"/>
                    <a:pt x="30445" y="23468"/>
                  </a:cubicBezTo>
                  <a:cubicBezTo>
                    <a:pt x="30483" y="23479"/>
                    <a:pt x="30522" y="23484"/>
                    <a:pt x="30562" y="23484"/>
                  </a:cubicBezTo>
                  <a:cubicBezTo>
                    <a:pt x="30592" y="23484"/>
                    <a:pt x="30622" y="23482"/>
                    <a:pt x="30652" y="23477"/>
                  </a:cubicBezTo>
                  <a:cubicBezTo>
                    <a:pt x="30686" y="23503"/>
                    <a:pt x="30720" y="23527"/>
                    <a:pt x="30752" y="23554"/>
                  </a:cubicBezTo>
                  <a:cubicBezTo>
                    <a:pt x="30825" y="23607"/>
                    <a:pt x="30902" y="23664"/>
                    <a:pt x="30979" y="23713"/>
                  </a:cubicBezTo>
                  <a:cubicBezTo>
                    <a:pt x="30943" y="23744"/>
                    <a:pt x="30906" y="23773"/>
                    <a:pt x="30870" y="23803"/>
                  </a:cubicBezTo>
                  <a:cubicBezTo>
                    <a:pt x="30614" y="23694"/>
                    <a:pt x="30352" y="23610"/>
                    <a:pt x="30125" y="23423"/>
                  </a:cubicBezTo>
                  <a:close/>
                  <a:moveTo>
                    <a:pt x="31542" y="23538"/>
                  </a:moveTo>
                  <a:lnTo>
                    <a:pt x="31542" y="23538"/>
                  </a:lnTo>
                  <a:cubicBezTo>
                    <a:pt x="31457" y="23629"/>
                    <a:pt x="31367" y="23719"/>
                    <a:pt x="31274" y="23803"/>
                  </a:cubicBezTo>
                  <a:lnTo>
                    <a:pt x="31230" y="23766"/>
                  </a:lnTo>
                  <a:cubicBezTo>
                    <a:pt x="31317" y="23702"/>
                    <a:pt x="31399" y="23632"/>
                    <a:pt x="31477" y="23556"/>
                  </a:cubicBezTo>
                  <a:cubicBezTo>
                    <a:pt x="31499" y="23555"/>
                    <a:pt x="31521" y="23548"/>
                    <a:pt x="31542" y="23538"/>
                  </a:cubicBezTo>
                  <a:close/>
                  <a:moveTo>
                    <a:pt x="9011" y="23054"/>
                  </a:moveTo>
                  <a:lnTo>
                    <a:pt x="9011" y="23054"/>
                  </a:lnTo>
                  <a:cubicBezTo>
                    <a:pt x="8993" y="23106"/>
                    <a:pt x="8983" y="23160"/>
                    <a:pt x="8979" y="23214"/>
                  </a:cubicBezTo>
                  <a:cubicBezTo>
                    <a:pt x="8984" y="23212"/>
                    <a:pt x="8989" y="23211"/>
                    <a:pt x="8992" y="23208"/>
                  </a:cubicBezTo>
                  <a:lnTo>
                    <a:pt x="8992" y="23208"/>
                  </a:lnTo>
                  <a:cubicBezTo>
                    <a:pt x="8818" y="23427"/>
                    <a:pt x="8621" y="23640"/>
                    <a:pt x="8402" y="23840"/>
                  </a:cubicBezTo>
                  <a:cubicBezTo>
                    <a:pt x="8400" y="23841"/>
                    <a:pt x="8399" y="23842"/>
                    <a:pt x="8399" y="23843"/>
                  </a:cubicBezTo>
                  <a:lnTo>
                    <a:pt x="8399" y="23843"/>
                  </a:lnTo>
                  <a:cubicBezTo>
                    <a:pt x="8476" y="23685"/>
                    <a:pt x="8636" y="23489"/>
                    <a:pt x="8706" y="23394"/>
                  </a:cubicBezTo>
                  <a:cubicBezTo>
                    <a:pt x="8790" y="23272"/>
                    <a:pt x="8902" y="23163"/>
                    <a:pt x="9011" y="23054"/>
                  </a:cubicBezTo>
                  <a:close/>
                  <a:moveTo>
                    <a:pt x="14002" y="23829"/>
                  </a:moveTo>
                  <a:cubicBezTo>
                    <a:pt x="13970" y="23847"/>
                    <a:pt x="13936" y="23867"/>
                    <a:pt x="13906" y="23886"/>
                  </a:cubicBezTo>
                  <a:cubicBezTo>
                    <a:pt x="13900" y="23879"/>
                    <a:pt x="13897" y="23869"/>
                    <a:pt x="13893" y="23860"/>
                  </a:cubicBezTo>
                  <a:cubicBezTo>
                    <a:pt x="13928" y="23850"/>
                    <a:pt x="13964" y="23840"/>
                    <a:pt x="14002" y="23829"/>
                  </a:cubicBezTo>
                  <a:close/>
                  <a:moveTo>
                    <a:pt x="27738" y="23774"/>
                  </a:moveTo>
                  <a:cubicBezTo>
                    <a:pt x="27762" y="23789"/>
                    <a:pt x="27789" y="23802"/>
                    <a:pt x="27816" y="23816"/>
                  </a:cubicBezTo>
                  <a:cubicBezTo>
                    <a:pt x="27813" y="23829"/>
                    <a:pt x="27813" y="23843"/>
                    <a:pt x="27813" y="23854"/>
                  </a:cubicBezTo>
                  <a:cubicBezTo>
                    <a:pt x="27828" y="23850"/>
                    <a:pt x="27842" y="23843"/>
                    <a:pt x="27857" y="23837"/>
                  </a:cubicBezTo>
                  <a:cubicBezTo>
                    <a:pt x="27879" y="23847"/>
                    <a:pt x="27900" y="23857"/>
                    <a:pt x="27922" y="23866"/>
                  </a:cubicBezTo>
                  <a:cubicBezTo>
                    <a:pt x="27913" y="23876"/>
                    <a:pt x="27905" y="23886"/>
                    <a:pt x="27897" y="23896"/>
                  </a:cubicBezTo>
                  <a:cubicBezTo>
                    <a:pt x="27834" y="23861"/>
                    <a:pt x="27760" y="23838"/>
                    <a:pt x="27688" y="23815"/>
                  </a:cubicBezTo>
                  <a:cubicBezTo>
                    <a:pt x="27704" y="23802"/>
                    <a:pt x="27722" y="23787"/>
                    <a:pt x="27738" y="23774"/>
                  </a:cubicBezTo>
                  <a:close/>
                  <a:moveTo>
                    <a:pt x="31165" y="23813"/>
                  </a:moveTo>
                  <a:cubicBezTo>
                    <a:pt x="31187" y="23824"/>
                    <a:pt x="31211" y="23831"/>
                    <a:pt x="31236" y="23840"/>
                  </a:cubicBezTo>
                  <a:cubicBezTo>
                    <a:pt x="31201" y="23870"/>
                    <a:pt x="31165" y="23898"/>
                    <a:pt x="31130" y="23930"/>
                  </a:cubicBezTo>
                  <a:cubicBezTo>
                    <a:pt x="31121" y="23924"/>
                    <a:pt x="31114" y="23919"/>
                    <a:pt x="31105" y="23917"/>
                  </a:cubicBezTo>
                  <a:cubicBezTo>
                    <a:pt x="31086" y="23905"/>
                    <a:pt x="31069" y="23898"/>
                    <a:pt x="31050" y="23888"/>
                  </a:cubicBezTo>
                  <a:cubicBezTo>
                    <a:pt x="31088" y="23864"/>
                    <a:pt x="31127" y="23838"/>
                    <a:pt x="31165" y="23813"/>
                  </a:cubicBezTo>
                  <a:close/>
                  <a:moveTo>
                    <a:pt x="19034" y="23835"/>
                  </a:moveTo>
                  <a:lnTo>
                    <a:pt x="19034" y="23835"/>
                  </a:lnTo>
                  <a:cubicBezTo>
                    <a:pt x="18997" y="23869"/>
                    <a:pt x="18959" y="23904"/>
                    <a:pt x="18922" y="23937"/>
                  </a:cubicBezTo>
                  <a:cubicBezTo>
                    <a:pt x="18901" y="23917"/>
                    <a:pt x="18882" y="23896"/>
                    <a:pt x="18861" y="23879"/>
                  </a:cubicBezTo>
                  <a:cubicBezTo>
                    <a:pt x="18868" y="23864"/>
                    <a:pt x="18877" y="23851"/>
                    <a:pt x="18885" y="23837"/>
                  </a:cubicBezTo>
                  <a:cubicBezTo>
                    <a:pt x="18905" y="23837"/>
                    <a:pt x="18926" y="23838"/>
                    <a:pt x="18946" y="23838"/>
                  </a:cubicBezTo>
                  <a:cubicBezTo>
                    <a:pt x="18975" y="23838"/>
                    <a:pt x="19005" y="23837"/>
                    <a:pt x="19034" y="23835"/>
                  </a:cubicBezTo>
                  <a:close/>
                  <a:moveTo>
                    <a:pt x="16202" y="23873"/>
                  </a:moveTo>
                  <a:lnTo>
                    <a:pt x="16200" y="23938"/>
                  </a:lnTo>
                  <a:cubicBezTo>
                    <a:pt x="16189" y="23934"/>
                    <a:pt x="16180" y="23931"/>
                    <a:pt x="16170" y="23927"/>
                  </a:cubicBezTo>
                  <a:lnTo>
                    <a:pt x="16202" y="23873"/>
                  </a:lnTo>
                  <a:close/>
                  <a:moveTo>
                    <a:pt x="15165" y="23744"/>
                  </a:moveTo>
                  <a:cubicBezTo>
                    <a:pt x="15193" y="23757"/>
                    <a:pt x="15223" y="23767"/>
                    <a:pt x="15252" y="23780"/>
                  </a:cubicBezTo>
                  <a:cubicBezTo>
                    <a:pt x="15193" y="23835"/>
                    <a:pt x="15100" y="23860"/>
                    <a:pt x="15020" y="23896"/>
                  </a:cubicBezTo>
                  <a:cubicBezTo>
                    <a:pt x="14982" y="23915"/>
                    <a:pt x="14944" y="23937"/>
                    <a:pt x="14906" y="23956"/>
                  </a:cubicBezTo>
                  <a:cubicBezTo>
                    <a:pt x="14885" y="23941"/>
                    <a:pt x="14863" y="23930"/>
                    <a:pt x="14841" y="23915"/>
                  </a:cubicBezTo>
                  <a:cubicBezTo>
                    <a:pt x="14867" y="23880"/>
                    <a:pt x="14893" y="23845"/>
                    <a:pt x="14918" y="23811"/>
                  </a:cubicBezTo>
                  <a:cubicBezTo>
                    <a:pt x="15002" y="23792"/>
                    <a:pt x="15084" y="23770"/>
                    <a:pt x="15165" y="23744"/>
                  </a:cubicBezTo>
                  <a:close/>
                  <a:moveTo>
                    <a:pt x="12085" y="23710"/>
                  </a:moveTo>
                  <a:cubicBezTo>
                    <a:pt x="12105" y="23725"/>
                    <a:pt x="12126" y="23739"/>
                    <a:pt x="12147" y="23754"/>
                  </a:cubicBezTo>
                  <a:cubicBezTo>
                    <a:pt x="12065" y="23825"/>
                    <a:pt x="11983" y="23898"/>
                    <a:pt x="11895" y="23967"/>
                  </a:cubicBezTo>
                  <a:cubicBezTo>
                    <a:pt x="11894" y="23968"/>
                    <a:pt x="11892" y="23969"/>
                    <a:pt x="11891" y="23969"/>
                  </a:cubicBezTo>
                  <a:lnTo>
                    <a:pt x="11891" y="23969"/>
                  </a:lnTo>
                  <a:cubicBezTo>
                    <a:pt x="11939" y="23887"/>
                    <a:pt x="12014" y="23790"/>
                    <a:pt x="12085" y="23710"/>
                  </a:cubicBezTo>
                  <a:close/>
                  <a:moveTo>
                    <a:pt x="13194" y="23745"/>
                  </a:moveTo>
                  <a:cubicBezTo>
                    <a:pt x="13205" y="23821"/>
                    <a:pt x="13222" y="23893"/>
                    <a:pt x="13245" y="23963"/>
                  </a:cubicBezTo>
                  <a:cubicBezTo>
                    <a:pt x="13229" y="23970"/>
                    <a:pt x="13210" y="23980"/>
                    <a:pt x="13194" y="23988"/>
                  </a:cubicBezTo>
                  <a:cubicBezTo>
                    <a:pt x="13194" y="23983"/>
                    <a:pt x="13193" y="23978"/>
                    <a:pt x="13190" y="23973"/>
                  </a:cubicBezTo>
                  <a:cubicBezTo>
                    <a:pt x="13180" y="23898"/>
                    <a:pt x="13176" y="23818"/>
                    <a:pt x="13194" y="23745"/>
                  </a:cubicBezTo>
                  <a:close/>
                  <a:moveTo>
                    <a:pt x="10248" y="23186"/>
                  </a:moveTo>
                  <a:cubicBezTo>
                    <a:pt x="10255" y="23192"/>
                    <a:pt x="10270" y="23196"/>
                    <a:pt x="10284" y="23198"/>
                  </a:cubicBezTo>
                  <a:cubicBezTo>
                    <a:pt x="10364" y="23344"/>
                    <a:pt x="10450" y="23488"/>
                    <a:pt x="10543" y="23633"/>
                  </a:cubicBezTo>
                  <a:cubicBezTo>
                    <a:pt x="10525" y="23644"/>
                    <a:pt x="10511" y="23657"/>
                    <a:pt x="10502" y="23671"/>
                  </a:cubicBezTo>
                  <a:cubicBezTo>
                    <a:pt x="10477" y="23706"/>
                    <a:pt x="10477" y="23758"/>
                    <a:pt x="10515" y="23782"/>
                  </a:cubicBezTo>
                  <a:cubicBezTo>
                    <a:pt x="10530" y="23792"/>
                    <a:pt x="10550" y="23796"/>
                    <a:pt x="10567" y="23799"/>
                  </a:cubicBezTo>
                  <a:cubicBezTo>
                    <a:pt x="10598" y="23803"/>
                    <a:pt x="10630" y="23808"/>
                    <a:pt x="10660" y="23809"/>
                  </a:cubicBezTo>
                  <a:cubicBezTo>
                    <a:pt x="10685" y="23845"/>
                    <a:pt x="10710" y="23882"/>
                    <a:pt x="10736" y="23918"/>
                  </a:cubicBezTo>
                  <a:cubicBezTo>
                    <a:pt x="10676" y="23941"/>
                    <a:pt x="10615" y="23966"/>
                    <a:pt x="10554" y="23989"/>
                  </a:cubicBezTo>
                  <a:cubicBezTo>
                    <a:pt x="10506" y="23918"/>
                    <a:pt x="10463" y="23844"/>
                    <a:pt x="10424" y="23766"/>
                  </a:cubicBezTo>
                  <a:cubicBezTo>
                    <a:pt x="10355" y="23626"/>
                    <a:pt x="10297" y="23482"/>
                    <a:pt x="10252" y="23334"/>
                  </a:cubicBezTo>
                  <a:lnTo>
                    <a:pt x="10248" y="23186"/>
                  </a:lnTo>
                  <a:close/>
                  <a:moveTo>
                    <a:pt x="33838" y="23995"/>
                  </a:moveTo>
                  <a:cubicBezTo>
                    <a:pt x="33851" y="24005"/>
                    <a:pt x="33862" y="24018"/>
                    <a:pt x="33873" y="24031"/>
                  </a:cubicBezTo>
                  <a:cubicBezTo>
                    <a:pt x="33872" y="24031"/>
                    <a:pt x="33869" y="24028"/>
                    <a:pt x="33867" y="24028"/>
                  </a:cubicBezTo>
                  <a:cubicBezTo>
                    <a:pt x="33859" y="24017"/>
                    <a:pt x="33850" y="24005"/>
                    <a:pt x="33838" y="23995"/>
                  </a:cubicBezTo>
                  <a:close/>
                  <a:moveTo>
                    <a:pt x="25060" y="23941"/>
                  </a:moveTo>
                  <a:cubicBezTo>
                    <a:pt x="25073" y="23954"/>
                    <a:pt x="25086" y="23967"/>
                    <a:pt x="25101" y="23980"/>
                  </a:cubicBezTo>
                  <a:cubicBezTo>
                    <a:pt x="25080" y="23999"/>
                    <a:pt x="25060" y="24018"/>
                    <a:pt x="25040" y="24039"/>
                  </a:cubicBezTo>
                  <a:cubicBezTo>
                    <a:pt x="25038" y="24024"/>
                    <a:pt x="25029" y="24007"/>
                    <a:pt x="25022" y="23995"/>
                  </a:cubicBezTo>
                  <a:cubicBezTo>
                    <a:pt x="25021" y="23989"/>
                    <a:pt x="25018" y="23985"/>
                    <a:pt x="25015" y="23982"/>
                  </a:cubicBezTo>
                  <a:cubicBezTo>
                    <a:pt x="25029" y="23969"/>
                    <a:pt x="25045" y="23954"/>
                    <a:pt x="25060" y="23941"/>
                  </a:cubicBezTo>
                  <a:close/>
                  <a:moveTo>
                    <a:pt x="29743" y="23845"/>
                  </a:moveTo>
                  <a:lnTo>
                    <a:pt x="29743" y="23845"/>
                  </a:lnTo>
                  <a:cubicBezTo>
                    <a:pt x="29791" y="23912"/>
                    <a:pt x="29842" y="23980"/>
                    <a:pt x="29890" y="24046"/>
                  </a:cubicBezTo>
                  <a:cubicBezTo>
                    <a:pt x="29845" y="23999"/>
                    <a:pt x="29800" y="23954"/>
                    <a:pt x="29756" y="23909"/>
                  </a:cubicBezTo>
                  <a:cubicBezTo>
                    <a:pt x="29752" y="23888"/>
                    <a:pt x="29749" y="23867"/>
                    <a:pt x="29743" y="23845"/>
                  </a:cubicBezTo>
                  <a:close/>
                  <a:moveTo>
                    <a:pt x="30962" y="23989"/>
                  </a:moveTo>
                  <a:cubicBezTo>
                    <a:pt x="30982" y="23999"/>
                    <a:pt x="30999" y="24010"/>
                    <a:pt x="31020" y="24020"/>
                  </a:cubicBezTo>
                  <a:cubicBezTo>
                    <a:pt x="31008" y="24027"/>
                    <a:pt x="30999" y="24036"/>
                    <a:pt x="30991" y="24046"/>
                  </a:cubicBezTo>
                  <a:cubicBezTo>
                    <a:pt x="30979" y="24026"/>
                    <a:pt x="30969" y="24007"/>
                    <a:pt x="30962" y="23989"/>
                  </a:cubicBezTo>
                  <a:close/>
                  <a:moveTo>
                    <a:pt x="32552" y="23686"/>
                  </a:moveTo>
                  <a:lnTo>
                    <a:pt x="32552" y="23847"/>
                  </a:lnTo>
                  <a:cubicBezTo>
                    <a:pt x="32526" y="23917"/>
                    <a:pt x="32499" y="23983"/>
                    <a:pt x="32467" y="24049"/>
                  </a:cubicBezTo>
                  <a:cubicBezTo>
                    <a:pt x="32499" y="23927"/>
                    <a:pt x="32526" y="23808"/>
                    <a:pt x="32552" y="23686"/>
                  </a:cubicBezTo>
                  <a:close/>
                  <a:moveTo>
                    <a:pt x="25015" y="24053"/>
                  </a:moveTo>
                  <a:cubicBezTo>
                    <a:pt x="25018" y="24055"/>
                    <a:pt x="25021" y="24055"/>
                    <a:pt x="25022" y="24055"/>
                  </a:cubicBezTo>
                  <a:cubicBezTo>
                    <a:pt x="25021" y="24055"/>
                    <a:pt x="25021" y="24056"/>
                    <a:pt x="25018" y="24056"/>
                  </a:cubicBezTo>
                  <a:lnTo>
                    <a:pt x="25015" y="24053"/>
                  </a:lnTo>
                  <a:close/>
                  <a:moveTo>
                    <a:pt x="11834" y="23821"/>
                  </a:moveTo>
                  <a:cubicBezTo>
                    <a:pt x="11838" y="23882"/>
                    <a:pt x="11841" y="23944"/>
                    <a:pt x="11845" y="24007"/>
                  </a:cubicBezTo>
                  <a:cubicBezTo>
                    <a:pt x="11816" y="24028"/>
                    <a:pt x="11789" y="24053"/>
                    <a:pt x="11760" y="24075"/>
                  </a:cubicBezTo>
                  <a:cubicBezTo>
                    <a:pt x="11722" y="24049"/>
                    <a:pt x="11684" y="24021"/>
                    <a:pt x="11646" y="23995"/>
                  </a:cubicBezTo>
                  <a:cubicBezTo>
                    <a:pt x="11671" y="23922"/>
                    <a:pt x="11725" y="23853"/>
                    <a:pt x="11834" y="23821"/>
                  </a:cubicBezTo>
                  <a:close/>
                  <a:moveTo>
                    <a:pt x="31513" y="23960"/>
                  </a:moveTo>
                  <a:cubicBezTo>
                    <a:pt x="31524" y="23967"/>
                    <a:pt x="31535" y="23970"/>
                    <a:pt x="31545" y="23975"/>
                  </a:cubicBezTo>
                  <a:cubicBezTo>
                    <a:pt x="31505" y="24011"/>
                    <a:pt x="31461" y="24046"/>
                    <a:pt x="31416" y="24078"/>
                  </a:cubicBezTo>
                  <a:cubicBezTo>
                    <a:pt x="31407" y="24072"/>
                    <a:pt x="31400" y="24069"/>
                    <a:pt x="31393" y="24065"/>
                  </a:cubicBezTo>
                  <a:lnTo>
                    <a:pt x="31391" y="24065"/>
                  </a:lnTo>
                  <a:cubicBezTo>
                    <a:pt x="31433" y="24031"/>
                    <a:pt x="31473" y="23996"/>
                    <a:pt x="31513" y="23960"/>
                  </a:cubicBezTo>
                  <a:close/>
                  <a:moveTo>
                    <a:pt x="10228" y="24005"/>
                  </a:moveTo>
                  <a:lnTo>
                    <a:pt x="10321" y="24071"/>
                  </a:lnTo>
                  <a:cubicBezTo>
                    <a:pt x="10297" y="24078"/>
                    <a:pt x="10277" y="24086"/>
                    <a:pt x="10255" y="24094"/>
                  </a:cubicBezTo>
                  <a:cubicBezTo>
                    <a:pt x="10245" y="24065"/>
                    <a:pt x="10233" y="24036"/>
                    <a:pt x="10228" y="24005"/>
                  </a:cubicBezTo>
                  <a:close/>
                  <a:moveTo>
                    <a:pt x="8343" y="23673"/>
                  </a:moveTo>
                  <a:cubicBezTo>
                    <a:pt x="8346" y="23744"/>
                    <a:pt x="8350" y="23815"/>
                    <a:pt x="8353" y="23888"/>
                  </a:cubicBezTo>
                  <a:cubicBezTo>
                    <a:pt x="8272" y="23960"/>
                    <a:pt x="8190" y="24036"/>
                    <a:pt x="8122" y="24116"/>
                  </a:cubicBezTo>
                  <a:cubicBezTo>
                    <a:pt x="8134" y="24055"/>
                    <a:pt x="8134" y="23991"/>
                    <a:pt x="8141" y="23930"/>
                  </a:cubicBezTo>
                  <a:cubicBezTo>
                    <a:pt x="8155" y="23829"/>
                    <a:pt x="8209" y="23719"/>
                    <a:pt x="8343" y="23673"/>
                  </a:cubicBezTo>
                  <a:close/>
                  <a:moveTo>
                    <a:pt x="17430" y="23822"/>
                  </a:moveTo>
                  <a:lnTo>
                    <a:pt x="17430" y="23822"/>
                  </a:lnTo>
                  <a:cubicBezTo>
                    <a:pt x="17522" y="23898"/>
                    <a:pt x="17612" y="23976"/>
                    <a:pt x="17690" y="24060"/>
                  </a:cubicBezTo>
                  <a:cubicBezTo>
                    <a:pt x="17666" y="24079"/>
                    <a:pt x="17638" y="24098"/>
                    <a:pt x="17610" y="24118"/>
                  </a:cubicBezTo>
                  <a:cubicBezTo>
                    <a:pt x="17554" y="24063"/>
                    <a:pt x="17501" y="24010"/>
                    <a:pt x="17449" y="23953"/>
                  </a:cubicBezTo>
                  <a:lnTo>
                    <a:pt x="17449" y="23953"/>
                  </a:lnTo>
                  <a:cubicBezTo>
                    <a:pt x="17455" y="23954"/>
                    <a:pt x="17458" y="23956"/>
                    <a:pt x="17462" y="23959"/>
                  </a:cubicBezTo>
                  <a:cubicBezTo>
                    <a:pt x="17459" y="23911"/>
                    <a:pt x="17448" y="23866"/>
                    <a:pt x="17430" y="23822"/>
                  </a:cubicBezTo>
                  <a:close/>
                  <a:moveTo>
                    <a:pt x="12969" y="23760"/>
                  </a:moveTo>
                  <a:cubicBezTo>
                    <a:pt x="13007" y="23854"/>
                    <a:pt x="13045" y="23947"/>
                    <a:pt x="13084" y="24041"/>
                  </a:cubicBezTo>
                  <a:cubicBezTo>
                    <a:pt x="13013" y="24075"/>
                    <a:pt x="12943" y="24105"/>
                    <a:pt x="12873" y="24136"/>
                  </a:cubicBezTo>
                  <a:cubicBezTo>
                    <a:pt x="12853" y="24014"/>
                    <a:pt x="12884" y="23883"/>
                    <a:pt x="12969" y="23760"/>
                  </a:cubicBezTo>
                  <a:close/>
                  <a:moveTo>
                    <a:pt x="30728" y="24072"/>
                  </a:moveTo>
                  <a:cubicBezTo>
                    <a:pt x="30779" y="24092"/>
                    <a:pt x="30831" y="24108"/>
                    <a:pt x="30883" y="24126"/>
                  </a:cubicBezTo>
                  <a:cubicBezTo>
                    <a:pt x="30863" y="24142"/>
                    <a:pt x="30844" y="24155"/>
                    <a:pt x="30824" y="24169"/>
                  </a:cubicBezTo>
                  <a:cubicBezTo>
                    <a:pt x="30771" y="24133"/>
                    <a:pt x="30729" y="24097"/>
                    <a:pt x="30728" y="24072"/>
                  </a:cubicBezTo>
                  <a:close/>
                  <a:moveTo>
                    <a:pt x="27983" y="24165"/>
                  </a:moveTo>
                  <a:cubicBezTo>
                    <a:pt x="27983" y="24172"/>
                    <a:pt x="27980" y="24179"/>
                    <a:pt x="27980" y="24188"/>
                  </a:cubicBezTo>
                  <a:cubicBezTo>
                    <a:pt x="27977" y="24185"/>
                    <a:pt x="27973" y="24181"/>
                    <a:pt x="27972" y="24178"/>
                  </a:cubicBezTo>
                  <a:cubicBezTo>
                    <a:pt x="27973" y="24172"/>
                    <a:pt x="27977" y="24169"/>
                    <a:pt x="27983" y="24165"/>
                  </a:cubicBezTo>
                  <a:close/>
                  <a:moveTo>
                    <a:pt x="10805" y="24137"/>
                  </a:moveTo>
                  <a:lnTo>
                    <a:pt x="10805" y="24137"/>
                  </a:lnTo>
                  <a:cubicBezTo>
                    <a:pt x="10779" y="24154"/>
                    <a:pt x="10753" y="24173"/>
                    <a:pt x="10727" y="24192"/>
                  </a:cubicBezTo>
                  <a:lnTo>
                    <a:pt x="10717" y="24181"/>
                  </a:lnTo>
                  <a:cubicBezTo>
                    <a:pt x="10749" y="24168"/>
                    <a:pt x="10779" y="24153"/>
                    <a:pt x="10805" y="24137"/>
                  </a:cubicBezTo>
                  <a:close/>
                  <a:moveTo>
                    <a:pt x="12038" y="24163"/>
                  </a:moveTo>
                  <a:lnTo>
                    <a:pt x="12038" y="24163"/>
                  </a:lnTo>
                  <a:cubicBezTo>
                    <a:pt x="12018" y="24179"/>
                    <a:pt x="11998" y="24198"/>
                    <a:pt x="11976" y="24216"/>
                  </a:cubicBezTo>
                  <a:cubicBezTo>
                    <a:pt x="11969" y="24213"/>
                    <a:pt x="11961" y="24207"/>
                    <a:pt x="11954" y="24203"/>
                  </a:cubicBezTo>
                  <a:cubicBezTo>
                    <a:pt x="11982" y="24191"/>
                    <a:pt x="12011" y="24178"/>
                    <a:pt x="12038" y="24163"/>
                  </a:cubicBezTo>
                  <a:close/>
                  <a:moveTo>
                    <a:pt x="15760" y="23859"/>
                  </a:moveTo>
                  <a:lnTo>
                    <a:pt x="15794" y="23869"/>
                  </a:lnTo>
                  <a:cubicBezTo>
                    <a:pt x="15749" y="23933"/>
                    <a:pt x="15699" y="23996"/>
                    <a:pt x="15643" y="24055"/>
                  </a:cubicBezTo>
                  <a:cubicBezTo>
                    <a:pt x="15572" y="24126"/>
                    <a:pt x="15487" y="24192"/>
                    <a:pt x="15394" y="24253"/>
                  </a:cubicBezTo>
                  <a:cubicBezTo>
                    <a:pt x="15358" y="24232"/>
                    <a:pt x="15320" y="24213"/>
                    <a:pt x="15284" y="24191"/>
                  </a:cubicBezTo>
                  <a:cubicBezTo>
                    <a:pt x="15416" y="24107"/>
                    <a:pt x="15540" y="24020"/>
                    <a:pt x="15654" y="23930"/>
                  </a:cubicBezTo>
                  <a:lnTo>
                    <a:pt x="15654" y="23938"/>
                  </a:lnTo>
                  <a:cubicBezTo>
                    <a:pt x="15694" y="23915"/>
                    <a:pt x="15728" y="23888"/>
                    <a:pt x="15760" y="23859"/>
                  </a:cubicBezTo>
                  <a:close/>
                  <a:moveTo>
                    <a:pt x="14182" y="23978"/>
                  </a:moveTo>
                  <a:cubicBezTo>
                    <a:pt x="14199" y="23999"/>
                    <a:pt x="14217" y="24024"/>
                    <a:pt x="14234" y="24046"/>
                  </a:cubicBezTo>
                  <a:cubicBezTo>
                    <a:pt x="14272" y="24092"/>
                    <a:pt x="14330" y="24145"/>
                    <a:pt x="14414" y="24147"/>
                  </a:cubicBezTo>
                  <a:cubicBezTo>
                    <a:pt x="14395" y="24172"/>
                    <a:pt x="14378" y="24200"/>
                    <a:pt x="14359" y="24224"/>
                  </a:cubicBezTo>
                  <a:cubicBezTo>
                    <a:pt x="14315" y="24243"/>
                    <a:pt x="14272" y="24264"/>
                    <a:pt x="14228" y="24281"/>
                  </a:cubicBezTo>
                  <a:cubicBezTo>
                    <a:pt x="14204" y="24256"/>
                    <a:pt x="14175" y="24230"/>
                    <a:pt x="14147" y="24207"/>
                  </a:cubicBezTo>
                  <a:cubicBezTo>
                    <a:pt x="14098" y="24163"/>
                    <a:pt x="14054" y="24114"/>
                    <a:pt x="14016" y="24062"/>
                  </a:cubicBezTo>
                  <a:cubicBezTo>
                    <a:pt x="14073" y="24036"/>
                    <a:pt x="14127" y="24007"/>
                    <a:pt x="14182" y="23978"/>
                  </a:cubicBezTo>
                  <a:close/>
                  <a:moveTo>
                    <a:pt x="13421" y="23994"/>
                  </a:moveTo>
                  <a:cubicBezTo>
                    <a:pt x="13434" y="24043"/>
                    <a:pt x="13447" y="24092"/>
                    <a:pt x="13459" y="24143"/>
                  </a:cubicBezTo>
                  <a:cubicBezTo>
                    <a:pt x="13372" y="24192"/>
                    <a:pt x="13284" y="24243"/>
                    <a:pt x="13197" y="24293"/>
                  </a:cubicBezTo>
                  <a:cubicBezTo>
                    <a:pt x="13209" y="24252"/>
                    <a:pt x="13236" y="24185"/>
                    <a:pt x="13236" y="24159"/>
                  </a:cubicBezTo>
                  <a:cubicBezTo>
                    <a:pt x="13234" y="24123"/>
                    <a:pt x="13223" y="24088"/>
                    <a:pt x="13212" y="24052"/>
                  </a:cubicBezTo>
                  <a:lnTo>
                    <a:pt x="13273" y="24036"/>
                  </a:lnTo>
                  <a:cubicBezTo>
                    <a:pt x="13284" y="24065"/>
                    <a:pt x="13299" y="24092"/>
                    <a:pt x="13316" y="24121"/>
                  </a:cubicBezTo>
                  <a:cubicBezTo>
                    <a:pt x="13341" y="24081"/>
                    <a:pt x="13369" y="24041"/>
                    <a:pt x="13393" y="24001"/>
                  </a:cubicBezTo>
                  <a:cubicBezTo>
                    <a:pt x="13403" y="23999"/>
                    <a:pt x="13412" y="23996"/>
                    <a:pt x="13421" y="23994"/>
                  </a:cubicBezTo>
                  <a:close/>
                  <a:moveTo>
                    <a:pt x="11440" y="24174"/>
                  </a:moveTo>
                  <a:cubicBezTo>
                    <a:pt x="11455" y="24184"/>
                    <a:pt x="11468" y="24192"/>
                    <a:pt x="11482" y="24201"/>
                  </a:cubicBezTo>
                  <a:cubicBezTo>
                    <a:pt x="11503" y="24229"/>
                    <a:pt x="11524" y="24256"/>
                    <a:pt x="11549" y="24281"/>
                  </a:cubicBezTo>
                  <a:cubicBezTo>
                    <a:pt x="11540" y="24294"/>
                    <a:pt x="11533" y="24309"/>
                    <a:pt x="11524" y="24322"/>
                  </a:cubicBezTo>
                  <a:cubicBezTo>
                    <a:pt x="11497" y="24272"/>
                    <a:pt x="11469" y="24223"/>
                    <a:pt x="11440" y="24174"/>
                  </a:cubicBezTo>
                  <a:close/>
                  <a:moveTo>
                    <a:pt x="12220" y="24288"/>
                  </a:moveTo>
                  <a:lnTo>
                    <a:pt x="12220" y="24288"/>
                  </a:lnTo>
                  <a:cubicBezTo>
                    <a:pt x="12205" y="24304"/>
                    <a:pt x="12191" y="24323"/>
                    <a:pt x="12176" y="24339"/>
                  </a:cubicBezTo>
                  <a:cubicBezTo>
                    <a:pt x="12171" y="24336"/>
                    <a:pt x="12166" y="24333"/>
                    <a:pt x="12162" y="24330"/>
                  </a:cubicBezTo>
                  <a:cubicBezTo>
                    <a:pt x="12181" y="24316"/>
                    <a:pt x="12200" y="24301"/>
                    <a:pt x="12220" y="24288"/>
                  </a:cubicBezTo>
                  <a:close/>
                  <a:moveTo>
                    <a:pt x="13800" y="24162"/>
                  </a:moveTo>
                  <a:cubicBezTo>
                    <a:pt x="13894" y="24220"/>
                    <a:pt x="13989" y="24280"/>
                    <a:pt x="14083" y="24338"/>
                  </a:cubicBezTo>
                  <a:cubicBezTo>
                    <a:pt x="14024" y="24361"/>
                    <a:pt x="13965" y="24383"/>
                    <a:pt x="13906" y="24405"/>
                  </a:cubicBezTo>
                  <a:cubicBezTo>
                    <a:pt x="13842" y="24338"/>
                    <a:pt x="13783" y="24267"/>
                    <a:pt x="13746" y="24187"/>
                  </a:cubicBezTo>
                  <a:cubicBezTo>
                    <a:pt x="13764" y="24179"/>
                    <a:pt x="13783" y="24171"/>
                    <a:pt x="13800" y="24162"/>
                  </a:cubicBezTo>
                  <a:close/>
                  <a:moveTo>
                    <a:pt x="31297" y="24142"/>
                  </a:moveTo>
                  <a:cubicBezTo>
                    <a:pt x="31304" y="24143"/>
                    <a:pt x="31312" y="24145"/>
                    <a:pt x="31320" y="24149"/>
                  </a:cubicBezTo>
                  <a:cubicBezTo>
                    <a:pt x="31261" y="24191"/>
                    <a:pt x="31201" y="24232"/>
                    <a:pt x="31139" y="24271"/>
                  </a:cubicBezTo>
                  <a:cubicBezTo>
                    <a:pt x="31162" y="24275"/>
                    <a:pt x="31185" y="24276"/>
                    <a:pt x="31208" y="24276"/>
                  </a:cubicBezTo>
                  <a:cubicBezTo>
                    <a:pt x="31299" y="24276"/>
                    <a:pt x="31390" y="24249"/>
                    <a:pt x="31479" y="24222"/>
                  </a:cubicBezTo>
                  <a:lnTo>
                    <a:pt x="31479" y="24222"/>
                  </a:lnTo>
                  <a:cubicBezTo>
                    <a:pt x="31396" y="24297"/>
                    <a:pt x="31310" y="24368"/>
                    <a:pt x="31223" y="24438"/>
                  </a:cubicBezTo>
                  <a:cubicBezTo>
                    <a:pt x="31166" y="24397"/>
                    <a:pt x="31108" y="24358"/>
                    <a:pt x="31052" y="24317"/>
                  </a:cubicBezTo>
                  <a:cubicBezTo>
                    <a:pt x="31136" y="24264"/>
                    <a:pt x="31219" y="24203"/>
                    <a:pt x="31297" y="24142"/>
                  </a:cubicBezTo>
                  <a:close/>
                  <a:moveTo>
                    <a:pt x="14933" y="24259"/>
                  </a:moveTo>
                  <a:lnTo>
                    <a:pt x="14933" y="24259"/>
                  </a:lnTo>
                  <a:cubicBezTo>
                    <a:pt x="14962" y="24275"/>
                    <a:pt x="14994" y="24293"/>
                    <a:pt x="15023" y="24309"/>
                  </a:cubicBezTo>
                  <a:cubicBezTo>
                    <a:pt x="15020" y="24322"/>
                    <a:pt x="15020" y="24333"/>
                    <a:pt x="15018" y="24345"/>
                  </a:cubicBezTo>
                  <a:cubicBezTo>
                    <a:pt x="15031" y="24338"/>
                    <a:pt x="15040" y="24332"/>
                    <a:pt x="15053" y="24325"/>
                  </a:cubicBezTo>
                  <a:cubicBezTo>
                    <a:pt x="15095" y="24346"/>
                    <a:pt x="15137" y="24368"/>
                    <a:pt x="15179" y="24390"/>
                  </a:cubicBezTo>
                  <a:cubicBezTo>
                    <a:pt x="15143" y="24413"/>
                    <a:pt x="15104" y="24439"/>
                    <a:pt x="15066" y="24463"/>
                  </a:cubicBezTo>
                  <a:cubicBezTo>
                    <a:pt x="15023" y="24396"/>
                    <a:pt x="14979" y="24326"/>
                    <a:pt x="14933" y="24259"/>
                  </a:cubicBezTo>
                  <a:close/>
                  <a:moveTo>
                    <a:pt x="20085" y="24339"/>
                  </a:moveTo>
                  <a:cubicBezTo>
                    <a:pt x="20086" y="24342"/>
                    <a:pt x="20086" y="24348"/>
                    <a:pt x="20088" y="24352"/>
                  </a:cubicBezTo>
                  <a:cubicBezTo>
                    <a:pt x="20081" y="24384"/>
                    <a:pt x="20070" y="24416"/>
                    <a:pt x="20062" y="24448"/>
                  </a:cubicBezTo>
                  <a:cubicBezTo>
                    <a:pt x="20051" y="24457"/>
                    <a:pt x="20041" y="24464"/>
                    <a:pt x="20033" y="24474"/>
                  </a:cubicBezTo>
                  <a:cubicBezTo>
                    <a:pt x="20047" y="24428"/>
                    <a:pt x="20063" y="24383"/>
                    <a:pt x="20085" y="24339"/>
                  </a:cubicBezTo>
                  <a:close/>
                  <a:moveTo>
                    <a:pt x="29983" y="23947"/>
                  </a:moveTo>
                  <a:cubicBezTo>
                    <a:pt x="30119" y="24121"/>
                    <a:pt x="30278" y="24280"/>
                    <a:pt x="30453" y="24419"/>
                  </a:cubicBezTo>
                  <a:cubicBezTo>
                    <a:pt x="30418" y="24442"/>
                    <a:pt x="30384" y="24467"/>
                    <a:pt x="30352" y="24493"/>
                  </a:cubicBezTo>
                  <a:cubicBezTo>
                    <a:pt x="30294" y="24438"/>
                    <a:pt x="30234" y="24381"/>
                    <a:pt x="30173" y="24325"/>
                  </a:cubicBezTo>
                  <a:lnTo>
                    <a:pt x="30173" y="24325"/>
                  </a:lnTo>
                  <a:cubicBezTo>
                    <a:pt x="30180" y="24326"/>
                    <a:pt x="30188" y="24329"/>
                    <a:pt x="30198" y="24329"/>
                  </a:cubicBezTo>
                  <a:cubicBezTo>
                    <a:pt x="30206" y="24307"/>
                    <a:pt x="30193" y="24283"/>
                    <a:pt x="30180" y="24264"/>
                  </a:cubicBezTo>
                  <a:cubicBezTo>
                    <a:pt x="30115" y="24158"/>
                    <a:pt x="30048" y="24053"/>
                    <a:pt x="29983" y="23947"/>
                  </a:cubicBezTo>
                  <a:close/>
                  <a:moveTo>
                    <a:pt x="17840" y="24227"/>
                  </a:moveTo>
                  <a:cubicBezTo>
                    <a:pt x="17912" y="24309"/>
                    <a:pt x="17997" y="24410"/>
                    <a:pt x="18046" y="24497"/>
                  </a:cubicBezTo>
                  <a:cubicBezTo>
                    <a:pt x="18045" y="24496"/>
                    <a:pt x="18043" y="24496"/>
                    <a:pt x="18043" y="24493"/>
                  </a:cubicBezTo>
                  <a:cubicBezTo>
                    <a:pt x="17946" y="24419"/>
                    <a:pt x="17857" y="24341"/>
                    <a:pt x="17769" y="24264"/>
                  </a:cubicBezTo>
                  <a:cubicBezTo>
                    <a:pt x="17790" y="24252"/>
                    <a:pt x="17815" y="24239"/>
                    <a:pt x="17840" y="24227"/>
                  </a:cubicBezTo>
                  <a:close/>
                  <a:moveTo>
                    <a:pt x="18101" y="24351"/>
                  </a:moveTo>
                  <a:cubicBezTo>
                    <a:pt x="18168" y="24370"/>
                    <a:pt x="18214" y="24403"/>
                    <a:pt x="18246" y="24442"/>
                  </a:cubicBezTo>
                  <a:cubicBezTo>
                    <a:pt x="18196" y="24470"/>
                    <a:pt x="18145" y="24497"/>
                    <a:pt x="18091" y="24521"/>
                  </a:cubicBezTo>
                  <a:cubicBezTo>
                    <a:pt x="18095" y="24464"/>
                    <a:pt x="18097" y="24406"/>
                    <a:pt x="18101" y="24351"/>
                  </a:cubicBezTo>
                  <a:close/>
                  <a:moveTo>
                    <a:pt x="16199" y="23969"/>
                  </a:moveTo>
                  <a:lnTo>
                    <a:pt x="16195" y="24060"/>
                  </a:lnTo>
                  <a:cubicBezTo>
                    <a:pt x="16150" y="24187"/>
                    <a:pt x="16091" y="24310"/>
                    <a:pt x="16022" y="24431"/>
                  </a:cubicBezTo>
                  <a:cubicBezTo>
                    <a:pt x="15998" y="24470"/>
                    <a:pt x="15974" y="24511"/>
                    <a:pt x="15946" y="24548"/>
                  </a:cubicBezTo>
                  <a:cubicBezTo>
                    <a:pt x="15894" y="24519"/>
                    <a:pt x="15839" y="24492"/>
                    <a:pt x="15786" y="24464"/>
                  </a:cubicBezTo>
                  <a:cubicBezTo>
                    <a:pt x="15916" y="24301"/>
                    <a:pt x="16035" y="24137"/>
                    <a:pt x="16142" y="23970"/>
                  </a:cubicBezTo>
                  <a:cubicBezTo>
                    <a:pt x="16151" y="23972"/>
                    <a:pt x="16161" y="23972"/>
                    <a:pt x="16170" y="23972"/>
                  </a:cubicBezTo>
                  <a:cubicBezTo>
                    <a:pt x="16181" y="23972"/>
                    <a:pt x="16191" y="23971"/>
                    <a:pt x="16199" y="23969"/>
                  </a:cubicBezTo>
                  <a:close/>
                  <a:moveTo>
                    <a:pt x="32283" y="24223"/>
                  </a:moveTo>
                  <a:cubicBezTo>
                    <a:pt x="32284" y="24264"/>
                    <a:pt x="32289" y="24303"/>
                    <a:pt x="32293" y="24341"/>
                  </a:cubicBezTo>
                  <a:cubicBezTo>
                    <a:pt x="32239" y="24418"/>
                    <a:pt x="32183" y="24490"/>
                    <a:pt x="32123" y="24557"/>
                  </a:cubicBezTo>
                  <a:cubicBezTo>
                    <a:pt x="32139" y="24508"/>
                    <a:pt x="32154" y="24460"/>
                    <a:pt x="32168" y="24410"/>
                  </a:cubicBezTo>
                  <a:cubicBezTo>
                    <a:pt x="32210" y="24351"/>
                    <a:pt x="32248" y="24288"/>
                    <a:pt x="32283" y="24223"/>
                  </a:cubicBezTo>
                  <a:close/>
                  <a:moveTo>
                    <a:pt x="30887" y="24463"/>
                  </a:moveTo>
                  <a:lnTo>
                    <a:pt x="30887" y="24463"/>
                  </a:lnTo>
                  <a:cubicBezTo>
                    <a:pt x="30938" y="24500"/>
                    <a:pt x="30991" y="24537"/>
                    <a:pt x="31041" y="24573"/>
                  </a:cubicBezTo>
                  <a:cubicBezTo>
                    <a:pt x="31030" y="24583"/>
                    <a:pt x="31018" y="24590"/>
                    <a:pt x="31005" y="24599"/>
                  </a:cubicBezTo>
                  <a:cubicBezTo>
                    <a:pt x="30967" y="24554"/>
                    <a:pt x="30927" y="24506"/>
                    <a:pt x="30887" y="24463"/>
                  </a:cubicBezTo>
                  <a:close/>
                  <a:moveTo>
                    <a:pt x="21794" y="24608"/>
                  </a:moveTo>
                  <a:cubicBezTo>
                    <a:pt x="21798" y="24612"/>
                    <a:pt x="21800" y="24615"/>
                    <a:pt x="21804" y="24619"/>
                  </a:cubicBezTo>
                  <a:cubicBezTo>
                    <a:pt x="21801" y="24621"/>
                    <a:pt x="21800" y="24622"/>
                    <a:pt x="21800" y="24624"/>
                  </a:cubicBezTo>
                  <a:lnTo>
                    <a:pt x="21794" y="24608"/>
                  </a:lnTo>
                  <a:close/>
                  <a:moveTo>
                    <a:pt x="12612" y="24079"/>
                  </a:moveTo>
                  <a:cubicBezTo>
                    <a:pt x="12738" y="24232"/>
                    <a:pt x="12634" y="24442"/>
                    <a:pt x="12629" y="24630"/>
                  </a:cubicBezTo>
                  <a:cubicBezTo>
                    <a:pt x="12583" y="24592"/>
                    <a:pt x="12532" y="24556"/>
                    <a:pt x="12477" y="24521"/>
                  </a:cubicBezTo>
                  <a:cubicBezTo>
                    <a:pt x="12506" y="24374"/>
                    <a:pt x="12510" y="24222"/>
                    <a:pt x="12612" y="24079"/>
                  </a:cubicBezTo>
                  <a:close/>
                  <a:moveTo>
                    <a:pt x="20004" y="24587"/>
                  </a:moveTo>
                  <a:cubicBezTo>
                    <a:pt x="20006" y="24587"/>
                    <a:pt x="20011" y="24587"/>
                    <a:pt x="20012" y="24590"/>
                  </a:cubicBezTo>
                  <a:cubicBezTo>
                    <a:pt x="20006" y="24608"/>
                    <a:pt x="20001" y="24627"/>
                    <a:pt x="19993" y="24643"/>
                  </a:cubicBezTo>
                  <a:cubicBezTo>
                    <a:pt x="19996" y="24624"/>
                    <a:pt x="19999" y="24606"/>
                    <a:pt x="20004" y="24587"/>
                  </a:cubicBezTo>
                  <a:close/>
                  <a:moveTo>
                    <a:pt x="19932" y="24653"/>
                  </a:moveTo>
                  <a:cubicBezTo>
                    <a:pt x="19938" y="24666"/>
                    <a:pt x="19943" y="24678"/>
                    <a:pt x="19950" y="24689"/>
                  </a:cubicBezTo>
                  <a:cubicBezTo>
                    <a:pt x="19943" y="24695"/>
                    <a:pt x="19938" y="24701"/>
                    <a:pt x="19931" y="24704"/>
                  </a:cubicBezTo>
                  <a:cubicBezTo>
                    <a:pt x="19927" y="24702"/>
                    <a:pt x="19924" y="24701"/>
                    <a:pt x="19919" y="24701"/>
                  </a:cubicBezTo>
                  <a:cubicBezTo>
                    <a:pt x="19925" y="24685"/>
                    <a:pt x="19928" y="24670"/>
                    <a:pt x="19932" y="24653"/>
                  </a:cubicBezTo>
                  <a:close/>
                  <a:moveTo>
                    <a:pt x="28937" y="24415"/>
                  </a:moveTo>
                  <a:lnTo>
                    <a:pt x="28937" y="24576"/>
                  </a:lnTo>
                  <a:cubicBezTo>
                    <a:pt x="28921" y="24619"/>
                    <a:pt x="28905" y="24663"/>
                    <a:pt x="28886" y="24704"/>
                  </a:cubicBezTo>
                  <a:cubicBezTo>
                    <a:pt x="28884" y="24702"/>
                    <a:pt x="28879" y="24698"/>
                    <a:pt x="28873" y="24696"/>
                  </a:cubicBezTo>
                  <a:cubicBezTo>
                    <a:pt x="28895" y="24605"/>
                    <a:pt x="28917" y="24509"/>
                    <a:pt x="28937" y="24415"/>
                  </a:cubicBezTo>
                  <a:close/>
                  <a:moveTo>
                    <a:pt x="16215" y="24637"/>
                  </a:moveTo>
                  <a:lnTo>
                    <a:pt x="16215" y="24637"/>
                  </a:lnTo>
                  <a:cubicBezTo>
                    <a:pt x="16209" y="24660"/>
                    <a:pt x="16200" y="24686"/>
                    <a:pt x="16189" y="24709"/>
                  </a:cubicBezTo>
                  <a:cubicBezTo>
                    <a:pt x="16177" y="24699"/>
                    <a:pt x="16164" y="24688"/>
                    <a:pt x="16150" y="24678"/>
                  </a:cubicBezTo>
                  <a:cubicBezTo>
                    <a:pt x="16171" y="24664"/>
                    <a:pt x="16193" y="24650"/>
                    <a:pt x="16215" y="24637"/>
                  </a:cubicBezTo>
                  <a:close/>
                  <a:moveTo>
                    <a:pt x="18316" y="24701"/>
                  </a:moveTo>
                  <a:cubicBezTo>
                    <a:pt x="18319" y="24709"/>
                    <a:pt x="18321" y="24721"/>
                    <a:pt x="18322" y="24730"/>
                  </a:cubicBezTo>
                  <a:cubicBezTo>
                    <a:pt x="18313" y="24723"/>
                    <a:pt x="18306" y="24714"/>
                    <a:pt x="18299" y="24707"/>
                  </a:cubicBezTo>
                  <a:cubicBezTo>
                    <a:pt x="18305" y="24704"/>
                    <a:pt x="18312" y="24702"/>
                    <a:pt x="18316" y="24701"/>
                  </a:cubicBezTo>
                  <a:close/>
                  <a:moveTo>
                    <a:pt x="18970" y="24701"/>
                  </a:moveTo>
                  <a:lnTo>
                    <a:pt x="18991" y="24717"/>
                  </a:lnTo>
                  <a:cubicBezTo>
                    <a:pt x="18968" y="24730"/>
                    <a:pt x="18945" y="24739"/>
                    <a:pt x="18922" y="24747"/>
                  </a:cubicBezTo>
                  <a:cubicBezTo>
                    <a:pt x="18922" y="24746"/>
                    <a:pt x="18919" y="24744"/>
                    <a:pt x="18919" y="24741"/>
                  </a:cubicBezTo>
                  <a:cubicBezTo>
                    <a:pt x="18935" y="24727"/>
                    <a:pt x="18954" y="24715"/>
                    <a:pt x="18970" y="24701"/>
                  </a:cubicBezTo>
                  <a:close/>
                  <a:moveTo>
                    <a:pt x="30237" y="24733"/>
                  </a:moveTo>
                  <a:cubicBezTo>
                    <a:pt x="30244" y="24742"/>
                    <a:pt x="30253" y="24750"/>
                    <a:pt x="30260" y="24759"/>
                  </a:cubicBezTo>
                  <a:cubicBezTo>
                    <a:pt x="30259" y="24759"/>
                    <a:pt x="30257" y="24757"/>
                    <a:pt x="30256" y="24757"/>
                  </a:cubicBezTo>
                  <a:cubicBezTo>
                    <a:pt x="30249" y="24748"/>
                    <a:pt x="30243" y="24740"/>
                    <a:pt x="30237" y="24733"/>
                  </a:cubicBezTo>
                  <a:close/>
                  <a:moveTo>
                    <a:pt x="30635" y="24554"/>
                  </a:moveTo>
                  <a:cubicBezTo>
                    <a:pt x="30709" y="24605"/>
                    <a:pt x="30786" y="24651"/>
                    <a:pt x="30863" y="24695"/>
                  </a:cubicBezTo>
                  <a:cubicBezTo>
                    <a:pt x="30809" y="24731"/>
                    <a:pt x="30751" y="24766"/>
                    <a:pt x="30694" y="24801"/>
                  </a:cubicBezTo>
                  <a:cubicBezTo>
                    <a:pt x="30626" y="24743"/>
                    <a:pt x="30556" y="24680"/>
                    <a:pt x="30490" y="24621"/>
                  </a:cubicBezTo>
                  <a:cubicBezTo>
                    <a:pt x="30539" y="24599"/>
                    <a:pt x="30587" y="24577"/>
                    <a:pt x="30635" y="24554"/>
                  </a:cubicBezTo>
                  <a:close/>
                  <a:moveTo>
                    <a:pt x="18548" y="24656"/>
                  </a:moveTo>
                  <a:lnTo>
                    <a:pt x="18548" y="24656"/>
                  </a:lnTo>
                  <a:cubicBezTo>
                    <a:pt x="18495" y="24704"/>
                    <a:pt x="18440" y="24753"/>
                    <a:pt x="18384" y="24802"/>
                  </a:cubicBezTo>
                  <a:cubicBezTo>
                    <a:pt x="18429" y="24759"/>
                    <a:pt x="18466" y="24711"/>
                    <a:pt x="18489" y="24663"/>
                  </a:cubicBezTo>
                  <a:cubicBezTo>
                    <a:pt x="18509" y="24659"/>
                    <a:pt x="18530" y="24657"/>
                    <a:pt x="18548" y="24656"/>
                  </a:cubicBezTo>
                  <a:close/>
                  <a:moveTo>
                    <a:pt x="31998" y="24622"/>
                  </a:moveTo>
                  <a:lnTo>
                    <a:pt x="31998" y="24622"/>
                  </a:lnTo>
                  <a:cubicBezTo>
                    <a:pt x="31993" y="24653"/>
                    <a:pt x="31987" y="24682"/>
                    <a:pt x="31981" y="24714"/>
                  </a:cubicBezTo>
                  <a:cubicBezTo>
                    <a:pt x="31936" y="24759"/>
                    <a:pt x="31892" y="24804"/>
                    <a:pt x="31847" y="24847"/>
                  </a:cubicBezTo>
                  <a:cubicBezTo>
                    <a:pt x="31828" y="24837"/>
                    <a:pt x="31813" y="24826"/>
                    <a:pt x="31795" y="24815"/>
                  </a:cubicBezTo>
                  <a:cubicBezTo>
                    <a:pt x="31863" y="24753"/>
                    <a:pt x="31933" y="24689"/>
                    <a:pt x="31998" y="24622"/>
                  </a:cubicBezTo>
                  <a:close/>
                  <a:moveTo>
                    <a:pt x="27696" y="24863"/>
                  </a:moveTo>
                  <a:cubicBezTo>
                    <a:pt x="27701" y="24869"/>
                    <a:pt x="27704" y="24874"/>
                    <a:pt x="27710" y="24876"/>
                  </a:cubicBezTo>
                  <a:cubicBezTo>
                    <a:pt x="27688" y="24891"/>
                    <a:pt x="27667" y="24907"/>
                    <a:pt x="27645" y="24921"/>
                  </a:cubicBezTo>
                  <a:cubicBezTo>
                    <a:pt x="27642" y="24919"/>
                    <a:pt x="27636" y="24914"/>
                    <a:pt x="27630" y="24911"/>
                  </a:cubicBezTo>
                  <a:cubicBezTo>
                    <a:pt x="27652" y="24895"/>
                    <a:pt x="27674" y="24881"/>
                    <a:pt x="27696" y="24863"/>
                  </a:cubicBezTo>
                  <a:close/>
                  <a:moveTo>
                    <a:pt x="14648" y="24178"/>
                  </a:moveTo>
                  <a:cubicBezTo>
                    <a:pt x="14661" y="24198"/>
                    <a:pt x="14671" y="24216"/>
                    <a:pt x="14684" y="24236"/>
                  </a:cubicBezTo>
                  <a:cubicBezTo>
                    <a:pt x="14674" y="24267"/>
                    <a:pt x="14661" y="24296"/>
                    <a:pt x="14647" y="24326"/>
                  </a:cubicBezTo>
                  <a:cubicBezTo>
                    <a:pt x="14671" y="24317"/>
                    <a:pt x="14696" y="24309"/>
                    <a:pt x="14721" y="24297"/>
                  </a:cubicBezTo>
                  <a:cubicBezTo>
                    <a:pt x="14739" y="24326"/>
                    <a:pt x="14755" y="24355"/>
                    <a:pt x="14777" y="24384"/>
                  </a:cubicBezTo>
                  <a:cubicBezTo>
                    <a:pt x="14816" y="24441"/>
                    <a:pt x="14870" y="24497"/>
                    <a:pt x="14938" y="24542"/>
                  </a:cubicBezTo>
                  <a:cubicBezTo>
                    <a:pt x="14718" y="24680"/>
                    <a:pt x="14490" y="24808"/>
                    <a:pt x="14256" y="24927"/>
                  </a:cubicBezTo>
                  <a:cubicBezTo>
                    <a:pt x="14253" y="24779"/>
                    <a:pt x="14144" y="24641"/>
                    <a:pt x="14026" y="24528"/>
                  </a:cubicBezTo>
                  <a:cubicBezTo>
                    <a:pt x="14003" y="24505"/>
                    <a:pt x="13979" y="24481"/>
                    <a:pt x="13954" y="24457"/>
                  </a:cubicBezTo>
                  <a:cubicBezTo>
                    <a:pt x="14025" y="24438"/>
                    <a:pt x="14096" y="24415"/>
                    <a:pt x="14166" y="24390"/>
                  </a:cubicBezTo>
                  <a:cubicBezTo>
                    <a:pt x="14212" y="24419"/>
                    <a:pt x="14260" y="24448"/>
                    <a:pt x="14307" y="24479"/>
                  </a:cubicBezTo>
                  <a:cubicBezTo>
                    <a:pt x="14315" y="24455"/>
                    <a:pt x="14315" y="24434"/>
                    <a:pt x="14313" y="24412"/>
                  </a:cubicBezTo>
                  <a:cubicBezTo>
                    <a:pt x="14410" y="24355"/>
                    <a:pt x="14497" y="24290"/>
                    <a:pt x="14575" y="24216"/>
                  </a:cubicBezTo>
                  <a:cubicBezTo>
                    <a:pt x="14599" y="24203"/>
                    <a:pt x="14625" y="24191"/>
                    <a:pt x="14648" y="24178"/>
                  </a:cubicBezTo>
                  <a:close/>
                  <a:moveTo>
                    <a:pt x="20349" y="24869"/>
                  </a:moveTo>
                  <a:lnTo>
                    <a:pt x="20349" y="24949"/>
                  </a:lnTo>
                  <a:cubicBezTo>
                    <a:pt x="20346" y="24951"/>
                    <a:pt x="20345" y="24953"/>
                    <a:pt x="20340" y="24955"/>
                  </a:cubicBezTo>
                  <a:cubicBezTo>
                    <a:pt x="20340" y="24933"/>
                    <a:pt x="20342" y="24911"/>
                    <a:pt x="20345" y="24890"/>
                  </a:cubicBezTo>
                  <a:cubicBezTo>
                    <a:pt x="20346" y="24882"/>
                    <a:pt x="20348" y="24875"/>
                    <a:pt x="20349" y="24869"/>
                  </a:cubicBezTo>
                  <a:close/>
                  <a:moveTo>
                    <a:pt x="18069" y="24768"/>
                  </a:moveTo>
                  <a:cubicBezTo>
                    <a:pt x="18148" y="24804"/>
                    <a:pt x="18228" y="24837"/>
                    <a:pt x="18312" y="24869"/>
                  </a:cubicBezTo>
                  <a:cubicBezTo>
                    <a:pt x="18307" y="24872"/>
                    <a:pt x="18302" y="24876"/>
                    <a:pt x="18299" y="24882"/>
                  </a:cubicBezTo>
                  <a:cubicBezTo>
                    <a:pt x="18297" y="24884"/>
                    <a:pt x="18293" y="24884"/>
                    <a:pt x="18291" y="24884"/>
                  </a:cubicBezTo>
                  <a:cubicBezTo>
                    <a:pt x="18291" y="24885"/>
                    <a:pt x="18293" y="24885"/>
                    <a:pt x="18293" y="24885"/>
                  </a:cubicBezTo>
                  <a:cubicBezTo>
                    <a:pt x="18262" y="24913"/>
                    <a:pt x="18232" y="24940"/>
                    <a:pt x="18200" y="24969"/>
                  </a:cubicBezTo>
                  <a:cubicBezTo>
                    <a:pt x="18142" y="24906"/>
                    <a:pt x="18079" y="24842"/>
                    <a:pt x="18010" y="24782"/>
                  </a:cubicBezTo>
                  <a:cubicBezTo>
                    <a:pt x="18030" y="24779"/>
                    <a:pt x="18050" y="24773"/>
                    <a:pt x="18069" y="24768"/>
                  </a:cubicBezTo>
                  <a:close/>
                  <a:moveTo>
                    <a:pt x="27810" y="24969"/>
                  </a:moveTo>
                  <a:cubicBezTo>
                    <a:pt x="27816" y="24975"/>
                    <a:pt x="27821" y="24980"/>
                    <a:pt x="27828" y="24985"/>
                  </a:cubicBezTo>
                  <a:cubicBezTo>
                    <a:pt x="27818" y="24993"/>
                    <a:pt x="27806" y="25001"/>
                    <a:pt x="27796" y="25013"/>
                  </a:cubicBezTo>
                  <a:cubicBezTo>
                    <a:pt x="27780" y="25004"/>
                    <a:pt x="27761" y="24994"/>
                    <a:pt x="27745" y="24985"/>
                  </a:cubicBezTo>
                  <a:lnTo>
                    <a:pt x="27810" y="24969"/>
                  </a:lnTo>
                  <a:close/>
                  <a:moveTo>
                    <a:pt x="28669" y="24951"/>
                  </a:moveTo>
                  <a:cubicBezTo>
                    <a:pt x="28670" y="24991"/>
                    <a:pt x="28674" y="25030"/>
                    <a:pt x="28680" y="25070"/>
                  </a:cubicBezTo>
                  <a:cubicBezTo>
                    <a:pt x="28626" y="25147"/>
                    <a:pt x="28568" y="25219"/>
                    <a:pt x="28509" y="25287"/>
                  </a:cubicBezTo>
                  <a:cubicBezTo>
                    <a:pt x="28525" y="25238"/>
                    <a:pt x="28539" y="25189"/>
                    <a:pt x="28554" y="25139"/>
                  </a:cubicBezTo>
                  <a:cubicBezTo>
                    <a:pt x="28576" y="25109"/>
                    <a:pt x="28596" y="25077"/>
                    <a:pt x="28616" y="25043"/>
                  </a:cubicBezTo>
                  <a:cubicBezTo>
                    <a:pt x="28632" y="25043"/>
                    <a:pt x="28647" y="25042"/>
                    <a:pt x="28660" y="25036"/>
                  </a:cubicBezTo>
                  <a:cubicBezTo>
                    <a:pt x="28657" y="25027"/>
                    <a:pt x="28653" y="25012"/>
                    <a:pt x="28647" y="24991"/>
                  </a:cubicBezTo>
                  <a:cubicBezTo>
                    <a:pt x="28654" y="24978"/>
                    <a:pt x="28661" y="24964"/>
                    <a:pt x="28669" y="24951"/>
                  </a:cubicBezTo>
                  <a:close/>
                  <a:moveTo>
                    <a:pt x="31683" y="24904"/>
                  </a:moveTo>
                  <a:cubicBezTo>
                    <a:pt x="31709" y="24911"/>
                    <a:pt x="31737" y="24919"/>
                    <a:pt x="31762" y="24924"/>
                  </a:cubicBezTo>
                  <a:cubicBezTo>
                    <a:pt x="31683" y="24997"/>
                    <a:pt x="31608" y="25065"/>
                    <a:pt x="31534" y="25132"/>
                  </a:cubicBezTo>
                  <a:cubicBezTo>
                    <a:pt x="31473" y="25189"/>
                    <a:pt x="31412" y="25245"/>
                    <a:pt x="31348" y="25303"/>
                  </a:cubicBezTo>
                  <a:lnTo>
                    <a:pt x="31342" y="25298"/>
                  </a:lnTo>
                  <a:cubicBezTo>
                    <a:pt x="31461" y="25202"/>
                    <a:pt x="31557" y="25074"/>
                    <a:pt x="31635" y="24942"/>
                  </a:cubicBezTo>
                  <a:lnTo>
                    <a:pt x="31683" y="24904"/>
                  </a:lnTo>
                  <a:close/>
                  <a:moveTo>
                    <a:pt x="27238" y="25171"/>
                  </a:moveTo>
                  <a:cubicBezTo>
                    <a:pt x="27283" y="25229"/>
                    <a:pt x="27333" y="25283"/>
                    <a:pt x="27388" y="25332"/>
                  </a:cubicBezTo>
                  <a:cubicBezTo>
                    <a:pt x="27373" y="25341"/>
                    <a:pt x="27360" y="25353"/>
                    <a:pt x="27346" y="25361"/>
                  </a:cubicBezTo>
                  <a:cubicBezTo>
                    <a:pt x="27308" y="25299"/>
                    <a:pt x="27269" y="25238"/>
                    <a:pt x="27232" y="25174"/>
                  </a:cubicBezTo>
                  <a:cubicBezTo>
                    <a:pt x="27235" y="25173"/>
                    <a:pt x="27237" y="25171"/>
                    <a:pt x="27238" y="25171"/>
                  </a:cubicBezTo>
                  <a:close/>
                  <a:moveTo>
                    <a:pt x="17718" y="24808"/>
                  </a:moveTo>
                  <a:lnTo>
                    <a:pt x="17718" y="24808"/>
                  </a:lnTo>
                  <a:cubicBezTo>
                    <a:pt x="17857" y="24906"/>
                    <a:pt x="18007" y="25000"/>
                    <a:pt x="18171" y="25084"/>
                  </a:cubicBezTo>
                  <a:cubicBezTo>
                    <a:pt x="18181" y="25088"/>
                    <a:pt x="18190" y="25094"/>
                    <a:pt x="18200" y="25099"/>
                  </a:cubicBezTo>
                  <a:cubicBezTo>
                    <a:pt x="18257" y="25125"/>
                    <a:pt x="18312" y="25152"/>
                    <a:pt x="18371" y="25180"/>
                  </a:cubicBezTo>
                  <a:cubicBezTo>
                    <a:pt x="18351" y="25151"/>
                    <a:pt x="18329" y="25122"/>
                    <a:pt x="18307" y="25094"/>
                  </a:cubicBezTo>
                  <a:cubicBezTo>
                    <a:pt x="18400" y="25067"/>
                    <a:pt x="18486" y="25027"/>
                    <a:pt x="18569" y="24982"/>
                  </a:cubicBezTo>
                  <a:cubicBezTo>
                    <a:pt x="18599" y="24986"/>
                    <a:pt x="18629" y="24988"/>
                    <a:pt x="18659" y="24988"/>
                  </a:cubicBezTo>
                  <a:cubicBezTo>
                    <a:pt x="18730" y="24988"/>
                    <a:pt x="18801" y="24978"/>
                    <a:pt x="18868" y="24956"/>
                  </a:cubicBezTo>
                  <a:lnTo>
                    <a:pt x="18868" y="24956"/>
                  </a:lnTo>
                  <a:cubicBezTo>
                    <a:pt x="18643" y="25113"/>
                    <a:pt x="18403" y="25251"/>
                    <a:pt x="18155" y="25367"/>
                  </a:cubicBezTo>
                  <a:cubicBezTo>
                    <a:pt x="18047" y="25216"/>
                    <a:pt x="17936" y="25067"/>
                    <a:pt x="17812" y="24920"/>
                  </a:cubicBezTo>
                  <a:cubicBezTo>
                    <a:pt x="17782" y="24882"/>
                    <a:pt x="17748" y="24846"/>
                    <a:pt x="17718" y="24808"/>
                  </a:cubicBezTo>
                  <a:close/>
                  <a:moveTo>
                    <a:pt x="20949" y="25415"/>
                  </a:moveTo>
                  <a:cubicBezTo>
                    <a:pt x="20929" y="25434"/>
                    <a:pt x="20908" y="25450"/>
                    <a:pt x="20891" y="25469"/>
                  </a:cubicBezTo>
                  <a:cubicBezTo>
                    <a:pt x="20894" y="25452"/>
                    <a:pt x="20900" y="25434"/>
                    <a:pt x="20901" y="25418"/>
                  </a:cubicBezTo>
                  <a:cubicBezTo>
                    <a:pt x="20918" y="25418"/>
                    <a:pt x="20933" y="25418"/>
                    <a:pt x="20949" y="25415"/>
                  </a:cubicBezTo>
                  <a:close/>
                  <a:moveTo>
                    <a:pt x="31036" y="25376"/>
                  </a:moveTo>
                  <a:cubicBezTo>
                    <a:pt x="31063" y="25388"/>
                    <a:pt x="31091" y="25401"/>
                    <a:pt x="31120" y="25412"/>
                  </a:cubicBezTo>
                  <a:lnTo>
                    <a:pt x="31108" y="25434"/>
                  </a:lnTo>
                  <a:cubicBezTo>
                    <a:pt x="31120" y="25430"/>
                    <a:pt x="31130" y="25424"/>
                    <a:pt x="31142" y="25420"/>
                  </a:cubicBezTo>
                  <a:cubicBezTo>
                    <a:pt x="31159" y="25427"/>
                    <a:pt x="31175" y="25431"/>
                    <a:pt x="31194" y="25438"/>
                  </a:cubicBezTo>
                  <a:cubicBezTo>
                    <a:pt x="31178" y="25453"/>
                    <a:pt x="31159" y="25466"/>
                    <a:pt x="31143" y="25481"/>
                  </a:cubicBezTo>
                  <a:cubicBezTo>
                    <a:pt x="31101" y="25447"/>
                    <a:pt x="31052" y="25421"/>
                    <a:pt x="30998" y="25401"/>
                  </a:cubicBezTo>
                  <a:cubicBezTo>
                    <a:pt x="31011" y="25392"/>
                    <a:pt x="31023" y="25385"/>
                    <a:pt x="31036" y="25376"/>
                  </a:cubicBezTo>
                  <a:close/>
                  <a:moveTo>
                    <a:pt x="20059" y="25666"/>
                  </a:moveTo>
                  <a:cubicBezTo>
                    <a:pt x="20063" y="25680"/>
                    <a:pt x="20065" y="25691"/>
                    <a:pt x="20069" y="25704"/>
                  </a:cubicBezTo>
                  <a:cubicBezTo>
                    <a:pt x="20065" y="25710"/>
                    <a:pt x="20059" y="25713"/>
                    <a:pt x="20056" y="25717"/>
                  </a:cubicBezTo>
                  <a:cubicBezTo>
                    <a:pt x="20056" y="25701"/>
                    <a:pt x="20059" y="25682"/>
                    <a:pt x="20059" y="25666"/>
                  </a:cubicBezTo>
                  <a:close/>
                  <a:moveTo>
                    <a:pt x="32199" y="25292"/>
                  </a:moveTo>
                  <a:cubicBezTo>
                    <a:pt x="32177" y="25335"/>
                    <a:pt x="32152" y="25377"/>
                    <a:pt x="32126" y="25421"/>
                  </a:cubicBezTo>
                  <a:cubicBezTo>
                    <a:pt x="32023" y="25594"/>
                    <a:pt x="31876" y="25719"/>
                    <a:pt x="31712" y="25825"/>
                  </a:cubicBezTo>
                  <a:cubicBezTo>
                    <a:pt x="31836" y="25709"/>
                    <a:pt x="31950" y="25582"/>
                    <a:pt x="32054" y="25450"/>
                  </a:cubicBezTo>
                  <a:cubicBezTo>
                    <a:pt x="32103" y="25398"/>
                    <a:pt x="32152" y="25346"/>
                    <a:pt x="32199" y="25292"/>
                  </a:cubicBezTo>
                  <a:close/>
                  <a:moveTo>
                    <a:pt x="19921" y="25829"/>
                  </a:moveTo>
                  <a:lnTo>
                    <a:pt x="19921" y="25829"/>
                  </a:lnTo>
                  <a:cubicBezTo>
                    <a:pt x="19919" y="25836"/>
                    <a:pt x="19918" y="25844"/>
                    <a:pt x="19916" y="25849"/>
                  </a:cubicBezTo>
                  <a:cubicBezTo>
                    <a:pt x="19909" y="25857"/>
                    <a:pt x="19899" y="25864"/>
                    <a:pt x="19892" y="25870"/>
                  </a:cubicBezTo>
                  <a:cubicBezTo>
                    <a:pt x="19902" y="25857"/>
                    <a:pt x="19912" y="25844"/>
                    <a:pt x="19921" y="25829"/>
                  </a:cubicBezTo>
                  <a:close/>
                  <a:moveTo>
                    <a:pt x="31647" y="25858"/>
                  </a:moveTo>
                  <a:lnTo>
                    <a:pt x="31647" y="25865"/>
                  </a:lnTo>
                  <a:cubicBezTo>
                    <a:pt x="31643" y="25870"/>
                    <a:pt x="31635" y="25873"/>
                    <a:pt x="31630" y="25877"/>
                  </a:cubicBezTo>
                  <a:cubicBezTo>
                    <a:pt x="31635" y="25871"/>
                    <a:pt x="31640" y="25864"/>
                    <a:pt x="31647" y="25858"/>
                  </a:cubicBezTo>
                  <a:close/>
                  <a:moveTo>
                    <a:pt x="28181" y="25543"/>
                  </a:moveTo>
                  <a:cubicBezTo>
                    <a:pt x="28194" y="25559"/>
                    <a:pt x="28204" y="25575"/>
                    <a:pt x="28217" y="25589"/>
                  </a:cubicBezTo>
                  <a:cubicBezTo>
                    <a:pt x="28115" y="25687"/>
                    <a:pt x="28015" y="25775"/>
                    <a:pt x="27921" y="25862"/>
                  </a:cubicBezTo>
                  <a:cubicBezTo>
                    <a:pt x="27905" y="25877"/>
                    <a:pt x="27889" y="25893"/>
                    <a:pt x="27871" y="25907"/>
                  </a:cubicBezTo>
                  <a:cubicBezTo>
                    <a:pt x="27867" y="25906"/>
                    <a:pt x="27861" y="25905"/>
                    <a:pt x="27857" y="25902"/>
                  </a:cubicBezTo>
                  <a:cubicBezTo>
                    <a:pt x="27919" y="25831"/>
                    <a:pt x="27976" y="25751"/>
                    <a:pt x="28022" y="25669"/>
                  </a:cubicBezTo>
                  <a:cubicBezTo>
                    <a:pt x="28075" y="25627"/>
                    <a:pt x="28128" y="25587"/>
                    <a:pt x="28181" y="25543"/>
                  </a:cubicBezTo>
                  <a:close/>
                  <a:moveTo>
                    <a:pt x="34333" y="25581"/>
                  </a:moveTo>
                  <a:lnTo>
                    <a:pt x="34333" y="25581"/>
                  </a:lnTo>
                  <a:cubicBezTo>
                    <a:pt x="34377" y="25608"/>
                    <a:pt x="34425" y="25633"/>
                    <a:pt x="34471" y="25653"/>
                  </a:cubicBezTo>
                  <a:cubicBezTo>
                    <a:pt x="34572" y="25756"/>
                    <a:pt x="34685" y="25848"/>
                    <a:pt x="34804" y="25928"/>
                  </a:cubicBezTo>
                  <a:cubicBezTo>
                    <a:pt x="34667" y="25865"/>
                    <a:pt x="34534" y="25806"/>
                    <a:pt x="34413" y="25716"/>
                  </a:cubicBezTo>
                  <a:cubicBezTo>
                    <a:pt x="34387" y="25694"/>
                    <a:pt x="34361" y="25672"/>
                    <a:pt x="34338" y="25648"/>
                  </a:cubicBezTo>
                  <a:cubicBezTo>
                    <a:pt x="34336" y="25626"/>
                    <a:pt x="34336" y="25603"/>
                    <a:pt x="34333" y="25581"/>
                  </a:cubicBezTo>
                  <a:close/>
                  <a:moveTo>
                    <a:pt x="31795" y="25325"/>
                  </a:moveTo>
                  <a:cubicBezTo>
                    <a:pt x="31689" y="25478"/>
                    <a:pt x="31587" y="25630"/>
                    <a:pt x="31486" y="25783"/>
                  </a:cubicBezTo>
                  <a:cubicBezTo>
                    <a:pt x="31455" y="25829"/>
                    <a:pt x="31422" y="25880"/>
                    <a:pt x="31418" y="25935"/>
                  </a:cubicBezTo>
                  <a:cubicBezTo>
                    <a:pt x="31378" y="25916"/>
                    <a:pt x="31342" y="25897"/>
                    <a:pt x="31309" y="25873"/>
                  </a:cubicBezTo>
                  <a:cubicBezTo>
                    <a:pt x="31439" y="25669"/>
                    <a:pt x="31616" y="25485"/>
                    <a:pt x="31795" y="25325"/>
                  </a:cubicBezTo>
                  <a:close/>
                  <a:moveTo>
                    <a:pt x="28587" y="26022"/>
                  </a:moveTo>
                  <a:lnTo>
                    <a:pt x="28587" y="26022"/>
                  </a:lnTo>
                  <a:cubicBezTo>
                    <a:pt x="28571" y="26051"/>
                    <a:pt x="28554" y="26080"/>
                    <a:pt x="28536" y="26111"/>
                  </a:cubicBezTo>
                  <a:cubicBezTo>
                    <a:pt x="28529" y="26109"/>
                    <a:pt x="28520" y="26105"/>
                    <a:pt x="28513" y="26104"/>
                  </a:cubicBezTo>
                  <a:cubicBezTo>
                    <a:pt x="28538" y="26076"/>
                    <a:pt x="28561" y="26050"/>
                    <a:pt x="28587" y="26022"/>
                  </a:cubicBezTo>
                  <a:close/>
                  <a:moveTo>
                    <a:pt x="28037" y="26189"/>
                  </a:moveTo>
                  <a:cubicBezTo>
                    <a:pt x="28050" y="26192"/>
                    <a:pt x="28066" y="26195"/>
                    <a:pt x="28082" y="26198"/>
                  </a:cubicBezTo>
                  <a:cubicBezTo>
                    <a:pt x="28075" y="26211"/>
                    <a:pt x="28066" y="26221"/>
                    <a:pt x="28059" y="26234"/>
                  </a:cubicBezTo>
                  <a:cubicBezTo>
                    <a:pt x="28043" y="26227"/>
                    <a:pt x="28028" y="26220"/>
                    <a:pt x="28014" y="26212"/>
                  </a:cubicBezTo>
                  <a:lnTo>
                    <a:pt x="28037" y="26189"/>
                  </a:lnTo>
                  <a:close/>
                  <a:moveTo>
                    <a:pt x="21845" y="26236"/>
                  </a:moveTo>
                  <a:cubicBezTo>
                    <a:pt x="21849" y="26246"/>
                    <a:pt x="21855" y="26255"/>
                    <a:pt x="21858" y="26263"/>
                  </a:cubicBezTo>
                  <a:cubicBezTo>
                    <a:pt x="21851" y="26268"/>
                    <a:pt x="21843" y="26271"/>
                    <a:pt x="21835" y="26276"/>
                  </a:cubicBezTo>
                  <a:cubicBezTo>
                    <a:pt x="21838" y="26263"/>
                    <a:pt x="21842" y="26249"/>
                    <a:pt x="21845" y="26236"/>
                  </a:cubicBezTo>
                  <a:close/>
                  <a:moveTo>
                    <a:pt x="31236" y="26269"/>
                  </a:moveTo>
                  <a:cubicBezTo>
                    <a:pt x="31229" y="26275"/>
                    <a:pt x="31221" y="26282"/>
                    <a:pt x="31214" y="26287"/>
                  </a:cubicBezTo>
                  <a:cubicBezTo>
                    <a:pt x="31210" y="26282"/>
                    <a:pt x="31207" y="26275"/>
                    <a:pt x="31204" y="26269"/>
                  </a:cubicBezTo>
                  <a:close/>
                  <a:moveTo>
                    <a:pt x="28462" y="26221"/>
                  </a:moveTo>
                  <a:cubicBezTo>
                    <a:pt x="28426" y="26275"/>
                    <a:pt x="28384" y="26321"/>
                    <a:pt x="28339" y="26366"/>
                  </a:cubicBezTo>
                  <a:cubicBezTo>
                    <a:pt x="28326" y="26362"/>
                    <a:pt x="28313" y="26355"/>
                    <a:pt x="28300" y="26349"/>
                  </a:cubicBezTo>
                  <a:cubicBezTo>
                    <a:pt x="28336" y="26308"/>
                    <a:pt x="28372" y="26268"/>
                    <a:pt x="28406" y="26224"/>
                  </a:cubicBezTo>
                  <a:cubicBezTo>
                    <a:pt x="28423" y="26224"/>
                    <a:pt x="28444" y="26221"/>
                    <a:pt x="28462" y="26221"/>
                  </a:cubicBezTo>
                  <a:close/>
                  <a:moveTo>
                    <a:pt x="30720" y="26308"/>
                  </a:moveTo>
                  <a:lnTo>
                    <a:pt x="30720" y="26308"/>
                  </a:lnTo>
                  <a:cubicBezTo>
                    <a:pt x="30731" y="26316"/>
                    <a:pt x="30742" y="26321"/>
                    <a:pt x="30752" y="26329"/>
                  </a:cubicBezTo>
                  <a:cubicBezTo>
                    <a:pt x="30744" y="26345"/>
                    <a:pt x="30736" y="26363"/>
                    <a:pt x="30728" y="26379"/>
                  </a:cubicBezTo>
                  <a:lnTo>
                    <a:pt x="30723" y="26377"/>
                  </a:lnTo>
                  <a:cubicBezTo>
                    <a:pt x="30723" y="26355"/>
                    <a:pt x="30722" y="26333"/>
                    <a:pt x="30720" y="26308"/>
                  </a:cubicBezTo>
                  <a:close/>
                  <a:moveTo>
                    <a:pt x="27211" y="26246"/>
                  </a:moveTo>
                  <a:cubicBezTo>
                    <a:pt x="27245" y="26285"/>
                    <a:pt x="27282" y="26326"/>
                    <a:pt x="27318" y="26363"/>
                  </a:cubicBezTo>
                  <a:cubicBezTo>
                    <a:pt x="27301" y="26377"/>
                    <a:pt x="27276" y="26388"/>
                    <a:pt x="27257" y="26401"/>
                  </a:cubicBezTo>
                  <a:cubicBezTo>
                    <a:pt x="27237" y="26350"/>
                    <a:pt x="27218" y="26298"/>
                    <a:pt x="27202" y="26246"/>
                  </a:cubicBezTo>
                  <a:close/>
                  <a:moveTo>
                    <a:pt x="25282" y="26464"/>
                  </a:moveTo>
                  <a:cubicBezTo>
                    <a:pt x="25287" y="26472"/>
                    <a:pt x="25294" y="26480"/>
                    <a:pt x="25301" y="26487"/>
                  </a:cubicBezTo>
                  <a:cubicBezTo>
                    <a:pt x="25300" y="26493"/>
                    <a:pt x="25297" y="26497"/>
                    <a:pt x="25294" y="26503"/>
                  </a:cubicBezTo>
                  <a:lnTo>
                    <a:pt x="25278" y="26475"/>
                  </a:lnTo>
                  <a:cubicBezTo>
                    <a:pt x="25279" y="26472"/>
                    <a:pt x="25279" y="26467"/>
                    <a:pt x="25282" y="26464"/>
                  </a:cubicBezTo>
                  <a:close/>
                  <a:moveTo>
                    <a:pt x="30964" y="26481"/>
                  </a:moveTo>
                  <a:cubicBezTo>
                    <a:pt x="30970" y="26484"/>
                    <a:pt x="30975" y="26490"/>
                    <a:pt x="30979" y="26496"/>
                  </a:cubicBezTo>
                  <a:cubicBezTo>
                    <a:pt x="30964" y="26509"/>
                    <a:pt x="30950" y="26519"/>
                    <a:pt x="30935" y="26532"/>
                  </a:cubicBezTo>
                  <a:lnTo>
                    <a:pt x="30934" y="26530"/>
                  </a:lnTo>
                  <a:cubicBezTo>
                    <a:pt x="30943" y="26515"/>
                    <a:pt x="30954" y="26497"/>
                    <a:pt x="30964" y="26481"/>
                  </a:cubicBezTo>
                  <a:close/>
                  <a:moveTo>
                    <a:pt x="21762" y="26538"/>
                  </a:moveTo>
                  <a:cubicBezTo>
                    <a:pt x="21764" y="26538"/>
                    <a:pt x="21765" y="26539"/>
                    <a:pt x="21768" y="26539"/>
                  </a:cubicBezTo>
                  <a:cubicBezTo>
                    <a:pt x="21768" y="26541"/>
                    <a:pt x="21765" y="26544"/>
                    <a:pt x="21765" y="26544"/>
                  </a:cubicBezTo>
                  <a:cubicBezTo>
                    <a:pt x="21762" y="26545"/>
                    <a:pt x="21761" y="26546"/>
                    <a:pt x="21756" y="26548"/>
                  </a:cubicBezTo>
                  <a:cubicBezTo>
                    <a:pt x="21758" y="26545"/>
                    <a:pt x="21758" y="26541"/>
                    <a:pt x="21761" y="26538"/>
                  </a:cubicBezTo>
                  <a:close/>
                  <a:moveTo>
                    <a:pt x="25742" y="26596"/>
                  </a:moveTo>
                  <a:cubicBezTo>
                    <a:pt x="25747" y="26597"/>
                    <a:pt x="25750" y="26599"/>
                    <a:pt x="25754" y="26603"/>
                  </a:cubicBezTo>
                  <a:lnTo>
                    <a:pt x="25754" y="26719"/>
                  </a:lnTo>
                  <a:cubicBezTo>
                    <a:pt x="25748" y="26712"/>
                    <a:pt x="25742" y="26708"/>
                    <a:pt x="25740" y="26703"/>
                  </a:cubicBezTo>
                  <a:cubicBezTo>
                    <a:pt x="25741" y="26667"/>
                    <a:pt x="25741" y="26632"/>
                    <a:pt x="25742" y="26596"/>
                  </a:cubicBezTo>
                  <a:close/>
                  <a:moveTo>
                    <a:pt x="27643" y="26684"/>
                  </a:moveTo>
                  <a:cubicBezTo>
                    <a:pt x="27671" y="26711"/>
                    <a:pt x="27700" y="26732"/>
                    <a:pt x="27726" y="26757"/>
                  </a:cubicBezTo>
                  <a:cubicBezTo>
                    <a:pt x="27693" y="26744"/>
                    <a:pt x="27658" y="26734"/>
                    <a:pt x="27623" y="26721"/>
                  </a:cubicBezTo>
                  <a:cubicBezTo>
                    <a:pt x="27623" y="26719"/>
                    <a:pt x="27624" y="26719"/>
                    <a:pt x="27624" y="26718"/>
                  </a:cubicBezTo>
                  <a:cubicBezTo>
                    <a:pt x="27630" y="26706"/>
                    <a:pt x="27638" y="26696"/>
                    <a:pt x="27643" y="26684"/>
                  </a:cubicBezTo>
                  <a:close/>
                  <a:moveTo>
                    <a:pt x="27604" y="26817"/>
                  </a:moveTo>
                  <a:lnTo>
                    <a:pt x="27562" y="26838"/>
                  </a:lnTo>
                  <a:cubicBezTo>
                    <a:pt x="27563" y="26831"/>
                    <a:pt x="27566" y="26827"/>
                    <a:pt x="27571" y="26821"/>
                  </a:cubicBezTo>
                  <a:cubicBezTo>
                    <a:pt x="27581" y="26821"/>
                    <a:pt x="27593" y="26819"/>
                    <a:pt x="27604" y="26817"/>
                  </a:cubicBezTo>
                  <a:close/>
                  <a:moveTo>
                    <a:pt x="30375" y="26648"/>
                  </a:moveTo>
                  <a:cubicBezTo>
                    <a:pt x="30416" y="26706"/>
                    <a:pt x="30461" y="26761"/>
                    <a:pt x="30507" y="26812"/>
                  </a:cubicBezTo>
                  <a:cubicBezTo>
                    <a:pt x="30503" y="26821"/>
                    <a:pt x="30497" y="26831"/>
                    <a:pt x="30492" y="26841"/>
                  </a:cubicBezTo>
                  <a:cubicBezTo>
                    <a:pt x="30453" y="26777"/>
                    <a:pt x="30416" y="26712"/>
                    <a:pt x="30375" y="26648"/>
                  </a:cubicBezTo>
                  <a:close/>
                  <a:moveTo>
                    <a:pt x="22250" y="26838"/>
                  </a:moveTo>
                  <a:cubicBezTo>
                    <a:pt x="22256" y="26846"/>
                    <a:pt x="22259" y="26851"/>
                    <a:pt x="22263" y="26857"/>
                  </a:cubicBezTo>
                  <a:lnTo>
                    <a:pt x="22263" y="26902"/>
                  </a:lnTo>
                  <a:cubicBezTo>
                    <a:pt x="22256" y="26896"/>
                    <a:pt x="22249" y="26894"/>
                    <a:pt x="22240" y="26888"/>
                  </a:cubicBezTo>
                  <a:cubicBezTo>
                    <a:pt x="22240" y="26878"/>
                    <a:pt x="22241" y="26866"/>
                    <a:pt x="22241" y="26856"/>
                  </a:cubicBezTo>
                  <a:cubicBezTo>
                    <a:pt x="22244" y="26850"/>
                    <a:pt x="22249" y="26844"/>
                    <a:pt x="22250" y="26838"/>
                  </a:cubicBezTo>
                  <a:close/>
                  <a:moveTo>
                    <a:pt x="25734" y="26830"/>
                  </a:moveTo>
                  <a:cubicBezTo>
                    <a:pt x="25740" y="26834"/>
                    <a:pt x="25747" y="26835"/>
                    <a:pt x="25751" y="26838"/>
                  </a:cubicBezTo>
                  <a:lnTo>
                    <a:pt x="25751" y="26957"/>
                  </a:lnTo>
                  <a:cubicBezTo>
                    <a:pt x="25744" y="26969"/>
                    <a:pt x="25737" y="26984"/>
                    <a:pt x="25728" y="26997"/>
                  </a:cubicBezTo>
                  <a:cubicBezTo>
                    <a:pt x="25727" y="26997"/>
                    <a:pt x="25727" y="26997"/>
                    <a:pt x="25725" y="26995"/>
                  </a:cubicBezTo>
                  <a:cubicBezTo>
                    <a:pt x="25728" y="26940"/>
                    <a:pt x="25732" y="26886"/>
                    <a:pt x="25734" y="26830"/>
                  </a:cubicBezTo>
                  <a:close/>
                  <a:moveTo>
                    <a:pt x="32286" y="26773"/>
                  </a:moveTo>
                  <a:cubicBezTo>
                    <a:pt x="32289" y="26777"/>
                    <a:pt x="32289" y="26783"/>
                    <a:pt x="32290" y="26786"/>
                  </a:cubicBezTo>
                  <a:cubicBezTo>
                    <a:pt x="32264" y="26885"/>
                    <a:pt x="32232" y="26982"/>
                    <a:pt x="32196" y="27076"/>
                  </a:cubicBezTo>
                  <a:cubicBezTo>
                    <a:pt x="32209" y="26972"/>
                    <a:pt x="32239" y="26867"/>
                    <a:pt x="32286" y="26773"/>
                  </a:cubicBezTo>
                  <a:close/>
                  <a:moveTo>
                    <a:pt x="32133" y="27088"/>
                  </a:moveTo>
                  <a:cubicBezTo>
                    <a:pt x="32145" y="27110"/>
                    <a:pt x="32155" y="27132"/>
                    <a:pt x="32165" y="27153"/>
                  </a:cubicBezTo>
                  <a:lnTo>
                    <a:pt x="32165" y="27155"/>
                  </a:lnTo>
                  <a:cubicBezTo>
                    <a:pt x="32151" y="27148"/>
                    <a:pt x="32136" y="27139"/>
                    <a:pt x="32122" y="27132"/>
                  </a:cubicBezTo>
                  <a:cubicBezTo>
                    <a:pt x="32125" y="27117"/>
                    <a:pt x="32131" y="27103"/>
                    <a:pt x="32133" y="27088"/>
                  </a:cubicBezTo>
                  <a:close/>
                  <a:moveTo>
                    <a:pt x="30752" y="27090"/>
                  </a:moveTo>
                  <a:lnTo>
                    <a:pt x="30752" y="27090"/>
                  </a:lnTo>
                  <a:cubicBezTo>
                    <a:pt x="30722" y="27119"/>
                    <a:pt x="30689" y="27146"/>
                    <a:pt x="30658" y="27174"/>
                  </a:cubicBezTo>
                  <a:cubicBezTo>
                    <a:pt x="30649" y="27171"/>
                    <a:pt x="30641" y="27165"/>
                    <a:pt x="30630" y="27162"/>
                  </a:cubicBezTo>
                  <a:cubicBezTo>
                    <a:pt x="30620" y="27148"/>
                    <a:pt x="30612" y="27132"/>
                    <a:pt x="30600" y="27117"/>
                  </a:cubicBezTo>
                  <a:cubicBezTo>
                    <a:pt x="30651" y="27104"/>
                    <a:pt x="30702" y="27095"/>
                    <a:pt x="30752" y="27090"/>
                  </a:cubicBezTo>
                  <a:close/>
                  <a:moveTo>
                    <a:pt x="31312" y="27015"/>
                  </a:moveTo>
                  <a:cubicBezTo>
                    <a:pt x="31317" y="27024"/>
                    <a:pt x="31326" y="27033"/>
                    <a:pt x="31332" y="27042"/>
                  </a:cubicBezTo>
                  <a:cubicBezTo>
                    <a:pt x="31326" y="27055"/>
                    <a:pt x="31323" y="27069"/>
                    <a:pt x="31317" y="27082"/>
                  </a:cubicBezTo>
                  <a:cubicBezTo>
                    <a:pt x="31251" y="27126"/>
                    <a:pt x="31181" y="27161"/>
                    <a:pt x="31107" y="27187"/>
                  </a:cubicBezTo>
                  <a:cubicBezTo>
                    <a:pt x="31175" y="27132"/>
                    <a:pt x="31245" y="27075"/>
                    <a:pt x="31312" y="27015"/>
                  </a:cubicBezTo>
                  <a:close/>
                  <a:moveTo>
                    <a:pt x="26310" y="26944"/>
                  </a:moveTo>
                  <a:lnTo>
                    <a:pt x="26365" y="27004"/>
                  </a:lnTo>
                  <a:cubicBezTo>
                    <a:pt x="26381" y="27047"/>
                    <a:pt x="26395" y="27091"/>
                    <a:pt x="26405" y="27136"/>
                  </a:cubicBezTo>
                  <a:cubicBezTo>
                    <a:pt x="26358" y="27168"/>
                    <a:pt x="26313" y="27200"/>
                    <a:pt x="26265" y="27233"/>
                  </a:cubicBezTo>
                  <a:cubicBezTo>
                    <a:pt x="26262" y="27229"/>
                    <a:pt x="26258" y="27223"/>
                    <a:pt x="26255" y="27219"/>
                  </a:cubicBezTo>
                  <a:cubicBezTo>
                    <a:pt x="26287" y="27132"/>
                    <a:pt x="26307" y="27039"/>
                    <a:pt x="26310" y="26944"/>
                  </a:cubicBezTo>
                  <a:close/>
                  <a:moveTo>
                    <a:pt x="32080" y="27281"/>
                  </a:moveTo>
                  <a:cubicBezTo>
                    <a:pt x="32088" y="27286"/>
                    <a:pt x="32096" y="27289"/>
                    <a:pt x="32104" y="27293"/>
                  </a:cubicBezTo>
                  <a:cubicBezTo>
                    <a:pt x="32083" y="27338"/>
                    <a:pt x="32059" y="27381"/>
                    <a:pt x="32038" y="27425"/>
                  </a:cubicBezTo>
                  <a:cubicBezTo>
                    <a:pt x="32051" y="27379"/>
                    <a:pt x="32065" y="27329"/>
                    <a:pt x="32080" y="27281"/>
                  </a:cubicBezTo>
                  <a:close/>
                  <a:moveTo>
                    <a:pt x="31070" y="27390"/>
                  </a:moveTo>
                  <a:lnTo>
                    <a:pt x="31005" y="27434"/>
                  </a:lnTo>
                  <a:cubicBezTo>
                    <a:pt x="30989" y="27429"/>
                    <a:pt x="30970" y="27422"/>
                    <a:pt x="30954" y="27416"/>
                  </a:cubicBezTo>
                  <a:cubicBezTo>
                    <a:pt x="30992" y="27409"/>
                    <a:pt x="31033" y="27402"/>
                    <a:pt x="31070" y="27390"/>
                  </a:cubicBezTo>
                  <a:close/>
                  <a:moveTo>
                    <a:pt x="21165" y="27270"/>
                  </a:moveTo>
                  <a:lnTo>
                    <a:pt x="21197" y="27318"/>
                  </a:lnTo>
                  <a:cubicBezTo>
                    <a:pt x="21154" y="27361"/>
                    <a:pt x="21110" y="27403"/>
                    <a:pt x="21065" y="27444"/>
                  </a:cubicBezTo>
                  <a:cubicBezTo>
                    <a:pt x="21059" y="27434"/>
                    <a:pt x="21056" y="27425"/>
                    <a:pt x="21051" y="27415"/>
                  </a:cubicBezTo>
                  <a:cubicBezTo>
                    <a:pt x="21087" y="27367"/>
                    <a:pt x="21125" y="27318"/>
                    <a:pt x="21165" y="27270"/>
                  </a:cubicBezTo>
                  <a:close/>
                  <a:moveTo>
                    <a:pt x="19620" y="26674"/>
                  </a:moveTo>
                  <a:cubicBezTo>
                    <a:pt x="19604" y="26727"/>
                    <a:pt x="19593" y="26779"/>
                    <a:pt x="19590" y="26834"/>
                  </a:cubicBezTo>
                  <a:lnTo>
                    <a:pt x="19604" y="26827"/>
                  </a:lnTo>
                  <a:lnTo>
                    <a:pt x="19604" y="26827"/>
                  </a:lnTo>
                  <a:cubicBezTo>
                    <a:pt x="19430" y="27046"/>
                    <a:pt x="19231" y="27258"/>
                    <a:pt x="19012" y="27460"/>
                  </a:cubicBezTo>
                  <a:cubicBezTo>
                    <a:pt x="19011" y="27461"/>
                    <a:pt x="19010" y="27461"/>
                    <a:pt x="19009" y="27462"/>
                  </a:cubicBezTo>
                  <a:lnTo>
                    <a:pt x="19009" y="27462"/>
                  </a:lnTo>
                  <a:cubicBezTo>
                    <a:pt x="19085" y="27305"/>
                    <a:pt x="19246" y="27110"/>
                    <a:pt x="19315" y="27013"/>
                  </a:cubicBezTo>
                  <a:cubicBezTo>
                    <a:pt x="19399" y="26892"/>
                    <a:pt x="19511" y="26783"/>
                    <a:pt x="19620" y="26674"/>
                  </a:cubicBezTo>
                  <a:close/>
                  <a:moveTo>
                    <a:pt x="21293" y="27463"/>
                  </a:moveTo>
                  <a:cubicBezTo>
                    <a:pt x="21299" y="27473"/>
                    <a:pt x="21306" y="27482"/>
                    <a:pt x="21312" y="27490"/>
                  </a:cubicBezTo>
                  <a:cubicBezTo>
                    <a:pt x="21310" y="27492"/>
                    <a:pt x="21310" y="27495"/>
                    <a:pt x="21308" y="27495"/>
                  </a:cubicBezTo>
                  <a:cubicBezTo>
                    <a:pt x="21286" y="27502"/>
                    <a:pt x="21263" y="27511"/>
                    <a:pt x="21241" y="27516"/>
                  </a:cubicBezTo>
                  <a:cubicBezTo>
                    <a:pt x="21203" y="27525"/>
                    <a:pt x="21162" y="27537"/>
                    <a:pt x="21126" y="27554"/>
                  </a:cubicBezTo>
                  <a:cubicBezTo>
                    <a:pt x="21123" y="27548"/>
                    <a:pt x="21122" y="27543"/>
                    <a:pt x="21117" y="27540"/>
                  </a:cubicBezTo>
                  <a:cubicBezTo>
                    <a:pt x="21175" y="27514"/>
                    <a:pt x="21235" y="27489"/>
                    <a:pt x="21293" y="27463"/>
                  </a:cubicBezTo>
                  <a:close/>
                  <a:moveTo>
                    <a:pt x="33997" y="27042"/>
                  </a:moveTo>
                  <a:lnTo>
                    <a:pt x="33997" y="27042"/>
                  </a:lnTo>
                  <a:cubicBezTo>
                    <a:pt x="34158" y="27233"/>
                    <a:pt x="34336" y="27408"/>
                    <a:pt x="34527" y="27570"/>
                  </a:cubicBezTo>
                  <a:cubicBezTo>
                    <a:pt x="34402" y="27527"/>
                    <a:pt x="34274" y="27483"/>
                    <a:pt x="34150" y="27431"/>
                  </a:cubicBezTo>
                  <a:cubicBezTo>
                    <a:pt x="34089" y="27306"/>
                    <a:pt x="34039" y="27175"/>
                    <a:pt x="33997" y="27042"/>
                  </a:cubicBezTo>
                  <a:close/>
                  <a:moveTo>
                    <a:pt x="26823" y="27416"/>
                  </a:moveTo>
                  <a:lnTo>
                    <a:pt x="26823" y="27416"/>
                  </a:lnTo>
                  <a:cubicBezTo>
                    <a:pt x="26858" y="27438"/>
                    <a:pt x="26890" y="27463"/>
                    <a:pt x="26920" y="27489"/>
                  </a:cubicBezTo>
                  <a:cubicBezTo>
                    <a:pt x="26904" y="27519"/>
                    <a:pt x="26888" y="27553"/>
                    <a:pt x="26874" y="27583"/>
                  </a:cubicBezTo>
                  <a:cubicBezTo>
                    <a:pt x="26869" y="27585"/>
                    <a:pt x="26868" y="27586"/>
                    <a:pt x="26864" y="27589"/>
                  </a:cubicBezTo>
                  <a:cubicBezTo>
                    <a:pt x="26845" y="27532"/>
                    <a:pt x="26830" y="27476"/>
                    <a:pt x="26823" y="27416"/>
                  </a:cubicBezTo>
                  <a:close/>
                  <a:moveTo>
                    <a:pt x="20364" y="27466"/>
                  </a:moveTo>
                  <a:cubicBezTo>
                    <a:pt x="20374" y="27498"/>
                    <a:pt x="20384" y="27528"/>
                    <a:pt x="20397" y="27560"/>
                  </a:cubicBezTo>
                  <a:cubicBezTo>
                    <a:pt x="20383" y="27585"/>
                    <a:pt x="20367" y="27612"/>
                    <a:pt x="20348" y="27640"/>
                  </a:cubicBezTo>
                  <a:cubicBezTo>
                    <a:pt x="20340" y="27596"/>
                    <a:pt x="20327" y="27554"/>
                    <a:pt x="20317" y="27512"/>
                  </a:cubicBezTo>
                  <a:cubicBezTo>
                    <a:pt x="20333" y="27496"/>
                    <a:pt x="20349" y="27482"/>
                    <a:pt x="20364" y="27466"/>
                  </a:cubicBezTo>
                  <a:close/>
                  <a:moveTo>
                    <a:pt x="26736" y="27553"/>
                  </a:moveTo>
                  <a:cubicBezTo>
                    <a:pt x="26758" y="27576"/>
                    <a:pt x="26779" y="27599"/>
                    <a:pt x="26800" y="27622"/>
                  </a:cubicBezTo>
                  <a:lnTo>
                    <a:pt x="26750" y="27650"/>
                  </a:lnTo>
                  <a:cubicBezTo>
                    <a:pt x="26746" y="27618"/>
                    <a:pt x="26743" y="27585"/>
                    <a:pt x="26736" y="27553"/>
                  </a:cubicBezTo>
                  <a:close/>
                  <a:moveTo>
                    <a:pt x="31847" y="27553"/>
                  </a:moveTo>
                  <a:cubicBezTo>
                    <a:pt x="31853" y="27556"/>
                    <a:pt x="31856" y="27557"/>
                    <a:pt x="31862" y="27562"/>
                  </a:cubicBezTo>
                  <a:cubicBezTo>
                    <a:pt x="31862" y="27607"/>
                    <a:pt x="31862" y="27650"/>
                    <a:pt x="31860" y="27695"/>
                  </a:cubicBezTo>
                  <a:cubicBezTo>
                    <a:pt x="31833" y="27686"/>
                    <a:pt x="31805" y="27679"/>
                    <a:pt x="31778" y="27670"/>
                  </a:cubicBezTo>
                  <a:cubicBezTo>
                    <a:pt x="31802" y="27633"/>
                    <a:pt x="31826" y="27592"/>
                    <a:pt x="31847" y="27553"/>
                  </a:cubicBezTo>
                  <a:close/>
                  <a:moveTo>
                    <a:pt x="19725" y="27650"/>
                  </a:moveTo>
                  <a:lnTo>
                    <a:pt x="19725" y="27650"/>
                  </a:lnTo>
                  <a:cubicBezTo>
                    <a:pt x="19709" y="27679"/>
                    <a:pt x="19687" y="27705"/>
                    <a:pt x="19665" y="27729"/>
                  </a:cubicBezTo>
                  <a:cubicBezTo>
                    <a:pt x="19672" y="27707"/>
                    <a:pt x="19681" y="27685"/>
                    <a:pt x="19690" y="27663"/>
                  </a:cubicBezTo>
                  <a:cubicBezTo>
                    <a:pt x="19702" y="27657"/>
                    <a:pt x="19715" y="27656"/>
                    <a:pt x="19725" y="27650"/>
                  </a:cubicBezTo>
                  <a:close/>
                  <a:moveTo>
                    <a:pt x="18952" y="27291"/>
                  </a:moveTo>
                  <a:cubicBezTo>
                    <a:pt x="18955" y="27361"/>
                    <a:pt x="18959" y="27432"/>
                    <a:pt x="18962" y="27505"/>
                  </a:cubicBezTo>
                  <a:cubicBezTo>
                    <a:pt x="18881" y="27577"/>
                    <a:pt x="18800" y="27654"/>
                    <a:pt x="18733" y="27734"/>
                  </a:cubicBezTo>
                  <a:cubicBezTo>
                    <a:pt x="18743" y="27672"/>
                    <a:pt x="18743" y="27608"/>
                    <a:pt x="18750" y="27547"/>
                  </a:cubicBezTo>
                  <a:cubicBezTo>
                    <a:pt x="18765" y="27447"/>
                    <a:pt x="18820" y="27336"/>
                    <a:pt x="18952" y="27291"/>
                  </a:cubicBezTo>
                  <a:close/>
                  <a:moveTo>
                    <a:pt x="20870" y="27649"/>
                  </a:moveTo>
                  <a:cubicBezTo>
                    <a:pt x="20905" y="27672"/>
                    <a:pt x="20937" y="27698"/>
                    <a:pt x="20972" y="27721"/>
                  </a:cubicBezTo>
                  <a:cubicBezTo>
                    <a:pt x="20945" y="27736"/>
                    <a:pt x="20916" y="27750"/>
                    <a:pt x="20886" y="27765"/>
                  </a:cubicBezTo>
                  <a:cubicBezTo>
                    <a:pt x="20872" y="27736"/>
                    <a:pt x="20860" y="27705"/>
                    <a:pt x="20850" y="27672"/>
                  </a:cubicBezTo>
                  <a:cubicBezTo>
                    <a:pt x="20857" y="27665"/>
                    <a:pt x="20865" y="27656"/>
                    <a:pt x="20870" y="27649"/>
                  </a:cubicBezTo>
                  <a:close/>
                  <a:moveTo>
                    <a:pt x="30382" y="27772"/>
                  </a:moveTo>
                  <a:lnTo>
                    <a:pt x="30394" y="27782"/>
                  </a:lnTo>
                  <a:cubicBezTo>
                    <a:pt x="30391" y="27785"/>
                    <a:pt x="30389" y="27785"/>
                    <a:pt x="30388" y="27787"/>
                  </a:cubicBezTo>
                  <a:cubicBezTo>
                    <a:pt x="30385" y="27781"/>
                    <a:pt x="30384" y="27778"/>
                    <a:pt x="30382" y="27772"/>
                  </a:cubicBezTo>
                  <a:close/>
                  <a:moveTo>
                    <a:pt x="28674" y="27503"/>
                  </a:moveTo>
                  <a:cubicBezTo>
                    <a:pt x="28676" y="27506"/>
                    <a:pt x="28676" y="27512"/>
                    <a:pt x="28677" y="27516"/>
                  </a:cubicBezTo>
                  <a:cubicBezTo>
                    <a:pt x="28651" y="27614"/>
                    <a:pt x="28619" y="27710"/>
                    <a:pt x="28583" y="27807"/>
                  </a:cubicBezTo>
                  <a:cubicBezTo>
                    <a:pt x="28596" y="27701"/>
                    <a:pt x="28626" y="27598"/>
                    <a:pt x="28674" y="27503"/>
                  </a:cubicBezTo>
                  <a:close/>
                  <a:moveTo>
                    <a:pt x="32552" y="27302"/>
                  </a:moveTo>
                  <a:lnTo>
                    <a:pt x="32552" y="27768"/>
                  </a:lnTo>
                  <a:cubicBezTo>
                    <a:pt x="32543" y="27785"/>
                    <a:pt x="32533" y="27800"/>
                    <a:pt x="32524" y="27816"/>
                  </a:cubicBezTo>
                  <a:cubicBezTo>
                    <a:pt x="32536" y="27652"/>
                    <a:pt x="32537" y="27487"/>
                    <a:pt x="32546" y="27322"/>
                  </a:cubicBezTo>
                  <a:cubicBezTo>
                    <a:pt x="32546" y="27316"/>
                    <a:pt x="32550" y="27309"/>
                    <a:pt x="32552" y="27302"/>
                  </a:cubicBezTo>
                  <a:close/>
                  <a:moveTo>
                    <a:pt x="27141" y="27819"/>
                  </a:moveTo>
                  <a:lnTo>
                    <a:pt x="27141" y="27819"/>
                  </a:lnTo>
                  <a:cubicBezTo>
                    <a:pt x="27106" y="27848"/>
                    <a:pt x="27073" y="27877"/>
                    <a:pt x="27042" y="27906"/>
                  </a:cubicBezTo>
                  <a:cubicBezTo>
                    <a:pt x="27013" y="27888"/>
                    <a:pt x="26984" y="27872"/>
                    <a:pt x="26955" y="27852"/>
                  </a:cubicBezTo>
                  <a:cubicBezTo>
                    <a:pt x="26970" y="27848"/>
                    <a:pt x="26983" y="27845"/>
                    <a:pt x="26997" y="27843"/>
                  </a:cubicBezTo>
                  <a:cubicBezTo>
                    <a:pt x="27003" y="27850"/>
                    <a:pt x="27010" y="27855"/>
                    <a:pt x="27015" y="27862"/>
                  </a:cubicBezTo>
                  <a:cubicBezTo>
                    <a:pt x="27010" y="27855"/>
                    <a:pt x="27006" y="27848"/>
                    <a:pt x="27000" y="27843"/>
                  </a:cubicBezTo>
                  <a:cubicBezTo>
                    <a:pt x="27048" y="27832"/>
                    <a:pt x="27093" y="27824"/>
                    <a:pt x="27141" y="27819"/>
                  </a:cubicBezTo>
                  <a:close/>
                  <a:moveTo>
                    <a:pt x="31839" y="27750"/>
                  </a:moveTo>
                  <a:lnTo>
                    <a:pt x="31839" y="27750"/>
                  </a:lnTo>
                  <a:cubicBezTo>
                    <a:pt x="31783" y="27830"/>
                    <a:pt x="31725" y="27904"/>
                    <a:pt x="31664" y="27977"/>
                  </a:cubicBezTo>
                  <a:cubicBezTo>
                    <a:pt x="31640" y="27964"/>
                    <a:pt x="31616" y="27954"/>
                    <a:pt x="31592" y="27941"/>
                  </a:cubicBezTo>
                  <a:cubicBezTo>
                    <a:pt x="31634" y="27882"/>
                    <a:pt x="31679" y="27823"/>
                    <a:pt x="31720" y="27760"/>
                  </a:cubicBezTo>
                  <a:cubicBezTo>
                    <a:pt x="31760" y="27759"/>
                    <a:pt x="31798" y="27755"/>
                    <a:pt x="31839" y="27750"/>
                  </a:cubicBezTo>
                  <a:close/>
                  <a:moveTo>
                    <a:pt x="28499" y="27974"/>
                  </a:moveTo>
                  <a:cubicBezTo>
                    <a:pt x="28502" y="27975"/>
                    <a:pt x="28507" y="27975"/>
                    <a:pt x="28510" y="27977"/>
                  </a:cubicBezTo>
                  <a:cubicBezTo>
                    <a:pt x="28510" y="27978"/>
                    <a:pt x="28509" y="27981"/>
                    <a:pt x="28509" y="27983"/>
                  </a:cubicBezTo>
                  <a:cubicBezTo>
                    <a:pt x="28506" y="27978"/>
                    <a:pt x="28502" y="27977"/>
                    <a:pt x="28499" y="27974"/>
                  </a:cubicBezTo>
                  <a:close/>
                  <a:moveTo>
                    <a:pt x="35098" y="28019"/>
                  </a:moveTo>
                  <a:lnTo>
                    <a:pt x="35098" y="28019"/>
                  </a:lnTo>
                  <a:cubicBezTo>
                    <a:pt x="35098" y="28019"/>
                    <a:pt x="35098" y="28019"/>
                    <a:pt x="35099" y="28019"/>
                  </a:cubicBezTo>
                  <a:cubicBezTo>
                    <a:pt x="35099" y="28019"/>
                    <a:pt x="35098" y="28019"/>
                    <a:pt x="35098" y="28019"/>
                  </a:cubicBezTo>
                  <a:close/>
                  <a:moveTo>
                    <a:pt x="32261" y="28100"/>
                  </a:moveTo>
                  <a:cubicBezTo>
                    <a:pt x="32264" y="28113"/>
                    <a:pt x="32267" y="28126"/>
                    <a:pt x="32270" y="28138"/>
                  </a:cubicBezTo>
                  <a:cubicBezTo>
                    <a:pt x="32267" y="28144"/>
                    <a:pt x="32261" y="28148"/>
                    <a:pt x="32257" y="28151"/>
                  </a:cubicBezTo>
                  <a:cubicBezTo>
                    <a:pt x="32257" y="28135"/>
                    <a:pt x="32261" y="28116"/>
                    <a:pt x="32261" y="28100"/>
                  </a:cubicBezTo>
                  <a:close/>
                  <a:moveTo>
                    <a:pt x="23759" y="28148"/>
                  </a:moveTo>
                  <a:cubicBezTo>
                    <a:pt x="23766" y="28150"/>
                    <a:pt x="23772" y="28153"/>
                    <a:pt x="23779" y="28155"/>
                  </a:cubicBezTo>
                  <a:lnTo>
                    <a:pt x="23779" y="28184"/>
                  </a:lnTo>
                  <a:cubicBezTo>
                    <a:pt x="23772" y="28192"/>
                    <a:pt x="23765" y="28199"/>
                    <a:pt x="23754" y="28206"/>
                  </a:cubicBezTo>
                  <a:cubicBezTo>
                    <a:pt x="23757" y="28186"/>
                    <a:pt x="23757" y="28167"/>
                    <a:pt x="23759" y="28148"/>
                  </a:cubicBezTo>
                  <a:close/>
                  <a:moveTo>
                    <a:pt x="31390" y="28202"/>
                  </a:moveTo>
                  <a:cubicBezTo>
                    <a:pt x="31406" y="28208"/>
                    <a:pt x="31422" y="28211"/>
                    <a:pt x="31439" y="28216"/>
                  </a:cubicBezTo>
                  <a:cubicBezTo>
                    <a:pt x="31433" y="28221"/>
                    <a:pt x="31428" y="28225"/>
                    <a:pt x="31422" y="28231"/>
                  </a:cubicBezTo>
                  <a:cubicBezTo>
                    <a:pt x="31410" y="28222"/>
                    <a:pt x="31397" y="28215"/>
                    <a:pt x="31384" y="28208"/>
                  </a:cubicBezTo>
                  <a:lnTo>
                    <a:pt x="31390" y="28202"/>
                  </a:lnTo>
                  <a:close/>
                  <a:moveTo>
                    <a:pt x="30780" y="28184"/>
                  </a:moveTo>
                  <a:cubicBezTo>
                    <a:pt x="30783" y="28186"/>
                    <a:pt x="30786" y="28189"/>
                    <a:pt x="30789" y="28192"/>
                  </a:cubicBezTo>
                  <a:cubicBezTo>
                    <a:pt x="30783" y="28211"/>
                    <a:pt x="30779" y="28231"/>
                    <a:pt x="30771" y="28250"/>
                  </a:cubicBezTo>
                  <a:cubicBezTo>
                    <a:pt x="30757" y="28245"/>
                    <a:pt x="30744" y="28243"/>
                    <a:pt x="30731" y="28237"/>
                  </a:cubicBezTo>
                  <a:cubicBezTo>
                    <a:pt x="30747" y="28218"/>
                    <a:pt x="30764" y="28202"/>
                    <a:pt x="30780" y="28184"/>
                  </a:cubicBezTo>
                  <a:close/>
                  <a:moveTo>
                    <a:pt x="33112" y="27710"/>
                  </a:moveTo>
                  <a:lnTo>
                    <a:pt x="33112" y="27710"/>
                  </a:lnTo>
                  <a:cubicBezTo>
                    <a:pt x="33207" y="27877"/>
                    <a:pt x="33233" y="28070"/>
                    <a:pt x="33249" y="28263"/>
                  </a:cubicBezTo>
                  <a:cubicBezTo>
                    <a:pt x="33179" y="28192"/>
                    <a:pt x="33112" y="28115"/>
                    <a:pt x="33053" y="28033"/>
                  </a:cubicBezTo>
                  <a:cubicBezTo>
                    <a:pt x="33092" y="27930"/>
                    <a:pt x="33114" y="27821"/>
                    <a:pt x="33112" y="27710"/>
                  </a:cubicBezTo>
                  <a:close/>
                  <a:moveTo>
                    <a:pt x="27150" y="28151"/>
                  </a:moveTo>
                  <a:lnTo>
                    <a:pt x="27150" y="28151"/>
                  </a:lnTo>
                  <a:cubicBezTo>
                    <a:pt x="27203" y="28171"/>
                    <a:pt x="27259" y="28190"/>
                    <a:pt x="27315" y="28211"/>
                  </a:cubicBezTo>
                  <a:cubicBezTo>
                    <a:pt x="27286" y="28231"/>
                    <a:pt x="27257" y="28250"/>
                    <a:pt x="27228" y="28267"/>
                  </a:cubicBezTo>
                  <a:cubicBezTo>
                    <a:pt x="27193" y="28238"/>
                    <a:pt x="27164" y="28202"/>
                    <a:pt x="27150" y="28151"/>
                  </a:cubicBezTo>
                  <a:close/>
                  <a:moveTo>
                    <a:pt x="28931" y="28068"/>
                  </a:moveTo>
                  <a:cubicBezTo>
                    <a:pt x="28934" y="28068"/>
                    <a:pt x="28937" y="28070"/>
                    <a:pt x="28939" y="28070"/>
                  </a:cubicBezTo>
                  <a:lnTo>
                    <a:pt x="28939" y="28298"/>
                  </a:lnTo>
                  <a:lnTo>
                    <a:pt x="28937" y="28298"/>
                  </a:lnTo>
                  <a:cubicBezTo>
                    <a:pt x="28931" y="28295"/>
                    <a:pt x="28927" y="28293"/>
                    <a:pt x="28923" y="28289"/>
                  </a:cubicBezTo>
                  <a:cubicBezTo>
                    <a:pt x="28924" y="28215"/>
                    <a:pt x="28929" y="28142"/>
                    <a:pt x="28931" y="28068"/>
                  </a:cubicBezTo>
                  <a:close/>
                  <a:moveTo>
                    <a:pt x="21536" y="28254"/>
                  </a:moveTo>
                  <a:lnTo>
                    <a:pt x="21536" y="28254"/>
                  </a:lnTo>
                  <a:cubicBezTo>
                    <a:pt x="21531" y="28266"/>
                    <a:pt x="21528" y="28279"/>
                    <a:pt x="21525" y="28289"/>
                  </a:cubicBezTo>
                  <a:cubicBezTo>
                    <a:pt x="21511" y="28296"/>
                    <a:pt x="21496" y="28302"/>
                    <a:pt x="21482" y="28308"/>
                  </a:cubicBezTo>
                  <a:cubicBezTo>
                    <a:pt x="21499" y="28289"/>
                    <a:pt x="21517" y="28272"/>
                    <a:pt x="21536" y="28254"/>
                  </a:cubicBezTo>
                  <a:close/>
                  <a:moveTo>
                    <a:pt x="31654" y="28283"/>
                  </a:moveTo>
                  <a:cubicBezTo>
                    <a:pt x="31632" y="28311"/>
                    <a:pt x="31609" y="28337"/>
                    <a:pt x="31585" y="28359"/>
                  </a:cubicBezTo>
                  <a:cubicBezTo>
                    <a:pt x="31573" y="28349"/>
                    <a:pt x="31560" y="28338"/>
                    <a:pt x="31550" y="28330"/>
                  </a:cubicBezTo>
                  <a:cubicBezTo>
                    <a:pt x="31585" y="28315"/>
                    <a:pt x="31621" y="28298"/>
                    <a:pt x="31654" y="28283"/>
                  </a:cubicBezTo>
                  <a:close/>
                  <a:moveTo>
                    <a:pt x="30671" y="28362"/>
                  </a:moveTo>
                  <a:cubicBezTo>
                    <a:pt x="30686" y="28362"/>
                    <a:pt x="30700" y="28362"/>
                    <a:pt x="30716" y="28363"/>
                  </a:cubicBezTo>
                  <a:cubicBezTo>
                    <a:pt x="30710" y="28373"/>
                    <a:pt x="30707" y="28381"/>
                    <a:pt x="30702" y="28389"/>
                  </a:cubicBezTo>
                  <a:cubicBezTo>
                    <a:pt x="30690" y="28381"/>
                    <a:pt x="30680" y="28373"/>
                    <a:pt x="30671" y="28362"/>
                  </a:cubicBezTo>
                  <a:close/>
                  <a:moveTo>
                    <a:pt x="26255" y="28405"/>
                  </a:moveTo>
                  <a:lnTo>
                    <a:pt x="26293" y="28427"/>
                  </a:lnTo>
                  <a:cubicBezTo>
                    <a:pt x="26300" y="28442"/>
                    <a:pt x="26309" y="28456"/>
                    <a:pt x="26316" y="28471"/>
                  </a:cubicBezTo>
                  <a:cubicBezTo>
                    <a:pt x="26296" y="28463"/>
                    <a:pt x="26277" y="28455"/>
                    <a:pt x="26257" y="28447"/>
                  </a:cubicBezTo>
                  <a:lnTo>
                    <a:pt x="26255" y="28405"/>
                  </a:lnTo>
                  <a:close/>
                  <a:moveTo>
                    <a:pt x="31404" y="28462"/>
                  </a:moveTo>
                  <a:cubicBezTo>
                    <a:pt x="31413" y="28468"/>
                    <a:pt x="31422" y="28472"/>
                    <a:pt x="31429" y="28476"/>
                  </a:cubicBezTo>
                  <a:cubicBezTo>
                    <a:pt x="31426" y="28478"/>
                    <a:pt x="31420" y="28482"/>
                    <a:pt x="31418" y="28484"/>
                  </a:cubicBezTo>
                  <a:cubicBezTo>
                    <a:pt x="31413" y="28476"/>
                    <a:pt x="31407" y="28471"/>
                    <a:pt x="31404" y="28462"/>
                  </a:cubicBezTo>
                  <a:close/>
                  <a:moveTo>
                    <a:pt x="26685" y="28382"/>
                  </a:moveTo>
                  <a:lnTo>
                    <a:pt x="26685" y="28382"/>
                  </a:lnTo>
                  <a:cubicBezTo>
                    <a:pt x="26710" y="28389"/>
                    <a:pt x="26736" y="28392"/>
                    <a:pt x="26763" y="28396"/>
                  </a:cubicBezTo>
                  <a:cubicBezTo>
                    <a:pt x="26775" y="28407"/>
                    <a:pt x="26788" y="28418"/>
                    <a:pt x="26803" y="28427"/>
                  </a:cubicBezTo>
                  <a:lnTo>
                    <a:pt x="26803" y="28417"/>
                  </a:lnTo>
                  <a:lnTo>
                    <a:pt x="26862" y="28471"/>
                  </a:lnTo>
                  <a:lnTo>
                    <a:pt x="26775" y="28514"/>
                  </a:lnTo>
                  <a:cubicBezTo>
                    <a:pt x="26743" y="28472"/>
                    <a:pt x="26714" y="28427"/>
                    <a:pt x="26685" y="28382"/>
                  </a:cubicBezTo>
                  <a:close/>
                  <a:moveTo>
                    <a:pt x="28915" y="28455"/>
                  </a:moveTo>
                  <a:cubicBezTo>
                    <a:pt x="28923" y="28456"/>
                    <a:pt x="28930" y="28460"/>
                    <a:pt x="28937" y="28462"/>
                  </a:cubicBezTo>
                  <a:lnTo>
                    <a:pt x="28937" y="28498"/>
                  </a:lnTo>
                  <a:cubicBezTo>
                    <a:pt x="28929" y="28514"/>
                    <a:pt x="28920" y="28529"/>
                    <a:pt x="28910" y="28545"/>
                  </a:cubicBezTo>
                  <a:cubicBezTo>
                    <a:pt x="28913" y="28514"/>
                    <a:pt x="28914" y="28485"/>
                    <a:pt x="28915" y="28455"/>
                  </a:cubicBezTo>
                  <a:close/>
                  <a:moveTo>
                    <a:pt x="30999" y="28373"/>
                  </a:moveTo>
                  <a:cubicBezTo>
                    <a:pt x="31014" y="28383"/>
                    <a:pt x="31027" y="28396"/>
                    <a:pt x="31041" y="28407"/>
                  </a:cubicBezTo>
                  <a:cubicBezTo>
                    <a:pt x="31033" y="28455"/>
                    <a:pt x="31020" y="28501"/>
                    <a:pt x="31005" y="28548"/>
                  </a:cubicBezTo>
                  <a:lnTo>
                    <a:pt x="30950" y="28526"/>
                  </a:lnTo>
                  <a:cubicBezTo>
                    <a:pt x="30928" y="28516"/>
                    <a:pt x="30909" y="28507"/>
                    <a:pt x="30887" y="28498"/>
                  </a:cubicBezTo>
                  <a:cubicBezTo>
                    <a:pt x="30924" y="28457"/>
                    <a:pt x="30962" y="28417"/>
                    <a:pt x="30999" y="28373"/>
                  </a:cubicBezTo>
                  <a:close/>
                  <a:moveTo>
                    <a:pt x="29501" y="28440"/>
                  </a:moveTo>
                  <a:cubicBezTo>
                    <a:pt x="29517" y="28468"/>
                    <a:pt x="29530" y="28497"/>
                    <a:pt x="29541" y="28526"/>
                  </a:cubicBezTo>
                  <a:cubicBezTo>
                    <a:pt x="29525" y="28534"/>
                    <a:pt x="29508" y="28543"/>
                    <a:pt x="29491" y="28556"/>
                  </a:cubicBezTo>
                  <a:cubicBezTo>
                    <a:pt x="29496" y="28518"/>
                    <a:pt x="29501" y="28478"/>
                    <a:pt x="29501" y="28440"/>
                  </a:cubicBezTo>
                  <a:close/>
                  <a:moveTo>
                    <a:pt x="22815" y="28407"/>
                  </a:moveTo>
                  <a:cubicBezTo>
                    <a:pt x="22828" y="28431"/>
                    <a:pt x="22843" y="28455"/>
                    <a:pt x="22854" y="28478"/>
                  </a:cubicBezTo>
                  <a:cubicBezTo>
                    <a:pt x="22831" y="28505"/>
                    <a:pt x="22806" y="28533"/>
                    <a:pt x="22782" y="28559"/>
                  </a:cubicBezTo>
                  <a:lnTo>
                    <a:pt x="22771" y="28533"/>
                  </a:lnTo>
                  <a:lnTo>
                    <a:pt x="22770" y="28468"/>
                  </a:lnTo>
                  <a:cubicBezTo>
                    <a:pt x="22784" y="28447"/>
                    <a:pt x="22799" y="28427"/>
                    <a:pt x="22815" y="28407"/>
                  </a:cubicBezTo>
                  <a:close/>
                  <a:moveTo>
                    <a:pt x="21379" y="28572"/>
                  </a:moveTo>
                  <a:cubicBezTo>
                    <a:pt x="21379" y="28574"/>
                    <a:pt x="21377" y="28578"/>
                    <a:pt x="21373" y="28579"/>
                  </a:cubicBezTo>
                  <a:lnTo>
                    <a:pt x="21373" y="28572"/>
                  </a:lnTo>
                  <a:close/>
                  <a:moveTo>
                    <a:pt x="31160" y="28500"/>
                  </a:moveTo>
                  <a:cubicBezTo>
                    <a:pt x="31194" y="28526"/>
                    <a:pt x="31226" y="28550"/>
                    <a:pt x="31261" y="28574"/>
                  </a:cubicBezTo>
                  <a:lnTo>
                    <a:pt x="31174" y="28617"/>
                  </a:lnTo>
                  <a:cubicBezTo>
                    <a:pt x="31143" y="28606"/>
                    <a:pt x="31110" y="28593"/>
                    <a:pt x="31079" y="28579"/>
                  </a:cubicBezTo>
                  <a:cubicBezTo>
                    <a:pt x="31110" y="28558"/>
                    <a:pt x="31137" y="28529"/>
                    <a:pt x="31160" y="28500"/>
                  </a:cubicBezTo>
                  <a:close/>
                  <a:moveTo>
                    <a:pt x="29491" y="28559"/>
                  </a:moveTo>
                  <a:cubicBezTo>
                    <a:pt x="29512" y="28565"/>
                    <a:pt x="29534" y="28566"/>
                    <a:pt x="29559" y="28569"/>
                  </a:cubicBezTo>
                  <a:cubicBezTo>
                    <a:pt x="29569" y="28598"/>
                    <a:pt x="29578" y="28629"/>
                    <a:pt x="29585" y="28658"/>
                  </a:cubicBezTo>
                  <a:cubicBezTo>
                    <a:pt x="29551" y="28639"/>
                    <a:pt x="29518" y="28623"/>
                    <a:pt x="29483" y="28606"/>
                  </a:cubicBezTo>
                  <a:cubicBezTo>
                    <a:pt x="29488" y="28591"/>
                    <a:pt x="29489" y="28577"/>
                    <a:pt x="29491" y="28559"/>
                  </a:cubicBezTo>
                  <a:close/>
                  <a:moveTo>
                    <a:pt x="28166" y="28402"/>
                  </a:moveTo>
                  <a:lnTo>
                    <a:pt x="28242" y="28456"/>
                  </a:lnTo>
                  <a:cubicBezTo>
                    <a:pt x="28186" y="28540"/>
                    <a:pt x="28123" y="28622"/>
                    <a:pt x="28057" y="28700"/>
                  </a:cubicBezTo>
                  <a:cubicBezTo>
                    <a:pt x="28043" y="28674"/>
                    <a:pt x="28028" y="28651"/>
                    <a:pt x="28014" y="28624"/>
                  </a:cubicBezTo>
                  <a:cubicBezTo>
                    <a:pt x="28066" y="28552"/>
                    <a:pt x="28117" y="28478"/>
                    <a:pt x="28166" y="28402"/>
                  </a:cubicBezTo>
                  <a:close/>
                  <a:moveTo>
                    <a:pt x="26257" y="28469"/>
                  </a:moveTo>
                  <a:lnTo>
                    <a:pt x="26257" y="28469"/>
                  </a:lnTo>
                  <a:cubicBezTo>
                    <a:pt x="26284" y="28471"/>
                    <a:pt x="26306" y="28471"/>
                    <a:pt x="26318" y="28472"/>
                  </a:cubicBezTo>
                  <a:cubicBezTo>
                    <a:pt x="26354" y="28537"/>
                    <a:pt x="26390" y="28603"/>
                    <a:pt x="26429" y="28667"/>
                  </a:cubicBezTo>
                  <a:cubicBezTo>
                    <a:pt x="26426" y="28667"/>
                    <a:pt x="26425" y="28668"/>
                    <a:pt x="26422" y="28668"/>
                  </a:cubicBezTo>
                  <a:cubicBezTo>
                    <a:pt x="26386" y="28683"/>
                    <a:pt x="26345" y="28699"/>
                    <a:pt x="26310" y="28717"/>
                  </a:cubicBezTo>
                  <a:cubicBezTo>
                    <a:pt x="26293" y="28668"/>
                    <a:pt x="26277" y="28619"/>
                    <a:pt x="26259" y="28569"/>
                  </a:cubicBezTo>
                  <a:lnTo>
                    <a:pt x="26257" y="28469"/>
                  </a:lnTo>
                  <a:close/>
                  <a:moveTo>
                    <a:pt x="22882" y="28744"/>
                  </a:moveTo>
                  <a:lnTo>
                    <a:pt x="22882" y="28744"/>
                  </a:lnTo>
                  <a:cubicBezTo>
                    <a:pt x="22874" y="28752"/>
                    <a:pt x="22866" y="28760"/>
                    <a:pt x="22858" y="28768"/>
                  </a:cubicBezTo>
                  <a:cubicBezTo>
                    <a:pt x="22857" y="28765"/>
                    <a:pt x="22854" y="28760"/>
                    <a:pt x="22853" y="28755"/>
                  </a:cubicBezTo>
                  <a:cubicBezTo>
                    <a:pt x="22864" y="28752"/>
                    <a:pt x="22873" y="28748"/>
                    <a:pt x="22882" y="28744"/>
                  </a:cubicBezTo>
                  <a:close/>
                  <a:moveTo>
                    <a:pt x="21308" y="28579"/>
                  </a:moveTo>
                  <a:cubicBezTo>
                    <a:pt x="21325" y="28588"/>
                    <a:pt x="21341" y="28598"/>
                    <a:pt x="21357" y="28606"/>
                  </a:cubicBezTo>
                  <a:cubicBezTo>
                    <a:pt x="21306" y="28658"/>
                    <a:pt x="21255" y="28715"/>
                    <a:pt x="21203" y="28768"/>
                  </a:cubicBezTo>
                  <a:cubicBezTo>
                    <a:pt x="21161" y="28794"/>
                    <a:pt x="21122" y="28821"/>
                    <a:pt x="21078" y="28844"/>
                  </a:cubicBezTo>
                  <a:cubicBezTo>
                    <a:pt x="21061" y="28854"/>
                    <a:pt x="21045" y="28860"/>
                    <a:pt x="21029" y="28868"/>
                  </a:cubicBezTo>
                  <a:cubicBezTo>
                    <a:pt x="21103" y="28761"/>
                    <a:pt x="21187" y="28658"/>
                    <a:pt x="21231" y="28594"/>
                  </a:cubicBezTo>
                  <a:cubicBezTo>
                    <a:pt x="21234" y="28591"/>
                    <a:pt x="21235" y="28587"/>
                    <a:pt x="21239" y="28584"/>
                  </a:cubicBezTo>
                  <a:cubicBezTo>
                    <a:pt x="21263" y="28581"/>
                    <a:pt x="21284" y="28579"/>
                    <a:pt x="21308" y="28579"/>
                  </a:cubicBezTo>
                  <a:close/>
                  <a:moveTo>
                    <a:pt x="28647" y="28831"/>
                  </a:moveTo>
                  <a:cubicBezTo>
                    <a:pt x="28651" y="28842"/>
                    <a:pt x="28653" y="28855"/>
                    <a:pt x="28656" y="28868"/>
                  </a:cubicBezTo>
                  <a:lnTo>
                    <a:pt x="28644" y="28882"/>
                  </a:lnTo>
                  <a:cubicBezTo>
                    <a:pt x="28644" y="28864"/>
                    <a:pt x="28647" y="28847"/>
                    <a:pt x="28647" y="28831"/>
                  </a:cubicBezTo>
                  <a:close/>
                  <a:moveTo>
                    <a:pt x="29476" y="28642"/>
                  </a:moveTo>
                  <a:lnTo>
                    <a:pt x="29591" y="28680"/>
                  </a:lnTo>
                  <a:cubicBezTo>
                    <a:pt x="29605" y="28739"/>
                    <a:pt x="29617" y="28802"/>
                    <a:pt x="29624" y="28864"/>
                  </a:cubicBezTo>
                  <a:cubicBezTo>
                    <a:pt x="29604" y="28883"/>
                    <a:pt x="29588" y="28903"/>
                    <a:pt x="29570" y="28925"/>
                  </a:cubicBezTo>
                  <a:cubicBezTo>
                    <a:pt x="29524" y="28874"/>
                    <a:pt x="29480" y="28819"/>
                    <a:pt x="29440" y="28762"/>
                  </a:cubicBezTo>
                  <a:cubicBezTo>
                    <a:pt x="29454" y="28723"/>
                    <a:pt x="29467" y="28683"/>
                    <a:pt x="29476" y="28642"/>
                  </a:cubicBezTo>
                  <a:close/>
                  <a:moveTo>
                    <a:pt x="33622" y="28231"/>
                  </a:moveTo>
                  <a:cubicBezTo>
                    <a:pt x="33882" y="28402"/>
                    <a:pt x="34060" y="28659"/>
                    <a:pt x="34230" y="28925"/>
                  </a:cubicBezTo>
                  <a:cubicBezTo>
                    <a:pt x="34007" y="28825"/>
                    <a:pt x="33795" y="28701"/>
                    <a:pt x="33597" y="28559"/>
                  </a:cubicBezTo>
                  <a:cubicBezTo>
                    <a:pt x="33584" y="28550"/>
                    <a:pt x="33574" y="28542"/>
                    <a:pt x="33561" y="28533"/>
                  </a:cubicBezTo>
                  <a:cubicBezTo>
                    <a:pt x="33554" y="28478"/>
                    <a:pt x="33545" y="28421"/>
                    <a:pt x="33535" y="28367"/>
                  </a:cubicBezTo>
                  <a:lnTo>
                    <a:pt x="33535" y="28367"/>
                  </a:lnTo>
                  <a:cubicBezTo>
                    <a:pt x="33628" y="28471"/>
                    <a:pt x="33721" y="28574"/>
                    <a:pt x="33814" y="28675"/>
                  </a:cubicBezTo>
                  <a:cubicBezTo>
                    <a:pt x="33709" y="28549"/>
                    <a:pt x="33642" y="28392"/>
                    <a:pt x="33622" y="28231"/>
                  </a:cubicBezTo>
                  <a:close/>
                  <a:moveTo>
                    <a:pt x="26535" y="28842"/>
                  </a:moveTo>
                  <a:cubicBezTo>
                    <a:pt x="26548" y="28861"/>
                    <a:pt x="26560" y="28882"/>
                    <a:pt x="26572" y="28899"/>
                  </a:cubicBezTo>
                  <a:cubicBezTo>
                    <a:pt x="26532" y="28927"/>
                    <a:pt x="26495" y="28956"/>
                    <a:pt x="26454" y="28983"/>
                  </a:cubicBezTo>
                  <a:cubicBezTo>
                    <a:pt x="26440" y="28972"/>
                    <a:pt x="26425" y="28963"/>
                    <a:pt x="26410" y="28954"/>
                  </a:cubicBezTo>
                  <a:cubicBezTo>
                    <a:pt x="26395" y="28921"/>
                    <a:pt x="26380" y="28889"/>
                    <a:pt x="26365" y="28854"/>
                  </a:cubicBezTo>
                  <a:cubicBezTo>
                    <a:pt x="26424" y="28850"/>
                    <a:pt x="26480" y="28847"/>
                    <a:pt x="26535" y="28842"/>
                  </a:cubicBezTo>
                  <a:close/>
                  <a:moveTo>
                    <a:pt x="22233" y="28823"/>
                  </a:moveTo>
                  <a:cubicBezTo>
                    <a:pt x="22237" y="28861"/>
                    <a:pt x="22244" y="28897"/>
                    <a:pt x="22251" y="28934"/>
                  </a:cubicBezTo>
                  <a:cubicBezTo>
                    <a:pt x="22244" y="28964"/>
                    <a:pt x="22236" y="28993"/>
                    <a:pt x="22225" y="29024"/>
                  </a:cubicBezTo>
                  <a:cubicBezTo>
                    <a:pt x="22222" y="29024"/>
                    <a:pt x="22222" y="29024"/>
                    <a:pt x="22221" y="29027"/>
                  </a:cubicBezTo>
                  <a:cubicBezTo>
                    <a:pt x="22222" y="29027"/>
                    <a:pt x="22222" y="29024"/>
                    <a:pt x="22225" y="29024"/>
                  </a:cubicBezTo>
                  <a:lnTo>
                    <a:pt x="22225" y="29024"/>
                  </a:lnTo>
                  <a:cubicBezTo>
                    <a:pt x="22222" y="29028"/>
                    <a:pt x="22222" y="29031"/>
                    <a:pt x="22221" y="29034"/>
                  </a:cubicBezTo>
                  <a:cubicBezTo>
                    <a:pt x="22214" y="28970"/>
                    <a:pt x="22211" y="28903"/>
                    <a:pt x="22218" y="28839"/>
                  </a:cubicBezTo>
                  <a:cubicBezTo>
                    <a:pt x="22222" y="28834"/>
                    <a:pt x="22227" y="28828"/>
                    <a:pt x="22233" y="28823"/>
                  </a:cubicBezTo>
                  <a:close/>
                  <a:moveTo>
                    <a:pt x="28486" y="29028"/>
                  </a:moveTo>
                  <a:lnTo>
                    <a:pt x="28480" y="29034"/>
                  </a:lnTo>
                  <a:cubicBezTo>
                    <a:pt x="28481" y="29031"/>
                    <a:pt x="28481" y="29030"/>
                    <a:pt x="28484" y="29028"/>
                  </a:cubicBezTo>
                  <a:close/>
                  <a:moveTo>
                    <a:pt x="20930" y="29035"/>
                  </a:moveTo>
                  <a:cubicBezTo>
                    <a:pt x="20930" y="29037"/>
                    <a:pt x="20929" y="29038"/>
                    <a:pt x="20927" y="29038"/>
                  </a:cubicBezTo>
                  <a:cubicBezTo>
                    <a:pt x="20926" y="29039"/>
                    <a:pt x="20926" y="29040"/>
                    <a:pt x="20925" y="29040"/>
                  </a:cubicBezTo>
                  <a:lnTo>
                    <a:pt x="20925" y="29040"/>
                  </a:lnTo>
                  <a:cubicBezTo>
                    <a:pt x="20926" y="29038"/>
                    <a:pt x="20926" y="29036"/>
                    <a:pt x="20927" y="29035"/>
                  </a:cubicBezTo>
                  <a:close/>
                  <a:moveTo>
                    <a:pt x="22445" y="29043"/>
                  </a:moveTo>
                  <a:cubicBezTo>
                    <a:pt x="22446" y="29046"/>
                    <a:pt x="22448" y="29050"/>
                    <a:pt x="22448" y="29051"/>
                  </a:cubicBezTo>
                  <a:lnTo>
                    <a:pt x="22437" y="29057"/>
                  </a:lnTo>
                  <a:cubicBezTo>
                    <a:pt x="22439" y="29051"/>
                    <a:pt x="22443" y="29049"/>
                    <a:pt x="22445" y="29043"/>
                  </a:cubicBezTo>
                  <a:close/>
                  <a:moveTo>
                    <a:pt x="27446" y="29035"/>
                  </a:moveTo>
                  <a:cubicBezTo>
                    <a:pt x="27443" y="29049"/>
                    <a:pt x="27440" y="29063"/>
                    <a:pt x="27439" y="29075"/>
                  </a:cubicBezTo>
                  <a:cubicBezTo>
                    <a:pt x="27433" y="29072"/>
                    <a:pt x="27427" y="29066"/>
                    <a:pt x="27421" y="29063"/>
                  </a:cubicBezTo>
                  <a:cubicBezTo>
                    <a:pt x="27428" y="29053"/>
                    <a:pt x="27436" y="29044"/>
                    <a:pt x="27446" y="29035"/>
                  </a:cubicBezTo>
                  <a:close/>
                  <a:moveTo>
                    <a:pt x="27900" y="28773"/>
                  </a:moveTo>
                  <a:cubicBezTo>
                    <a:pt x="27918" y="28789"/>
                    <a:pt x="27934" y="28805"/>
                    <a:pt x="27948" y="28821"/>
                  </a:cubicBezTo>
                  <a:cubicBezTo>
                    <a:pt x="27850" y="28927"/>
                    <a:pt x="27745" y="29024"/>
                    <a:pt x="27632" y="29115"/>
                  </a:cubicBezTo>
                  <a:cubicBezTo>
                    <a:pt x="27722" y="28999"/>
                    <a:pt x="27812" y="28886"/>
                    <a:pt x="27900" y="28773"/>
                  </a:cubicBezTo>
                  <a:close/>
                  <a:moveTo>
                    <a:pt x="34418" y="28765"/>
                  </a:moveTo>
                  <a:cubicBezTo>
                    <a:pt x="34557" y="28903"/>
                    <a:pt x="34710" y="29031"/>
                    <a:pt x="34869" y="29147"/>
                  </a:cubicBezTo>
                  <a:cubicBezTo>
                    <a:pt x="34776" y="29124"/>
                    <a:pt x="34686" y="29096"/>
                    <a:pt x="34595" y="29067"/>
                  </a:cubicBezTo>
                  <a:cubicBezTo>
                    <a:pt x="34535" y="28966"/>
                    <a:pt x="34477" y="28867"/>
                    <a:pt x="34418" y="28765"/>
                  </a:cubicBezTo>
                  <a:close/>
                  <a:moveTo>
                    <a:pt x="22283" y="29051"/>
                  </a:moveTo>
                  <a:cubicBezTo>
                    <a:pt x="22291" y="29075"/>
                    <a:pt x="22298" y="29101"/>
                    <a:pt x="22307" y="29124"/>
                  </a:cubicBezTo>
                  <a:cubicBezTo>
                    <a:pt x="22286" y="29136"/>
                    <a:pt x="22269" y="29144"/>
                    <a:pt x="22249" y="29155"/>
                  </a:cubicBezTo>
                  <a:cubicBezTo>
                    <a:pt x="22241" y="29125"/>
                    <a:pt x="22233" y="29096"/>
                    <a:pt x="22227" y="29070"/>
                  </a:cubicBezTo>
                  <a:cubicBezTo>
                    <a:pt x="22247" y="29066"/>
                    <a:pt x="22265" y="29060"/>
                    <a:pt x="22283" y="29051"/>
                  </a:cubicBezTo>
                  <a:close/>
                  <a:moveTo>
                    <a:pt x="25133" y="29208"/>
                  </a:moveTo>
                  <a:cubicBezTo>
                    <a:pt x="25137" y="29211"/>
                    <a:pt x="25138" y="29217"/>
                    <a:pt x="25141" y="29223"/>
                  </a:cubicBezTo>
                  <a:cubicBezTo>
                    <a:pt x="25138" y="29220"/>
                    <a:pt x="25133" y="29218"/>
                    <a:pt x="25130" y="29216"/>
                  </a:cubicBezTo>
                  <a:cubicBezTo>
                    <a:pt x="25131" y="29213"/>
                    <a:pt x="25131" y="29210"/>
                    <a:pt x="25133" y="29208"/>
                  </a:cubicBezTo>
                  <a:close/>
                  <a:moveTo>
                    <a:pt x="28041" y="29014"/>
                  </a:moveTo>
                  <a:cubicBezTo>
                    <a:pt x="27950" y="29123"/>
                    <a:pt x="27834" y="29198"/>
                    <a:pt x="27709" y="29268"/>
                  </a:cubicBezTo>
                  <a:cubicBezTo>
                    <a:pt x="27675" y="29243"/>
                    <a:pt x="27642" y="29220"/>
                    <a:pt x="27609" y="29197"/>
                  </a:cubicBezTo>
                  <a:cubicBezTo>
                    <a:pt x="27754" y="29137"/>
                    <a:pt x="27897" y="29075"/>
                    <a:pt x="28041" y="29014"/>
                  </a:cubicBezTo>
                  <a:close/>
                  <a:moveTo>
                    <a:pt x="27042" y="29189"/>
                  </a:moveTo>
                  <a:lnTo>
                    <a:pt x="27042" y="29189"/>
                  </a:lnTo>
                  <a:cubicBezTo>
                    <a:pt x="27020" y="29224"/>
                    <a:pt x="26999" y="29256"/>
                    <a:pt x="26977" y="29291"/>
                  </a:cubicBezTo>
                  <a:cubicBezTo>
                    <a:pt x="26968" y="29285"/>
                    <a:pt x="26956" y="29281"/>
                    <a:pt x="26948" y="29275"/>
                  </a:cubicBezTo>
                  <a:cubicBezTo>
                    <a:pt x="26971" y="29242"/>
                    <a:pt x="27003" y="29213"/>
                    <a:pt x="27042" y="29189"/>
                  </a:cubicBezTo>
                  <a:close/>
                  <a:moveTo>
                    <a:pt x="20865" y="28871"/>
                  </a:moveTo>
                  <a:cubicBezTo>
                    <a:pt x="20868" y="28893"/>
                    <a:pt x="20868" y="28915"/>
                    <a:pt x="20869" y="28935"/>
                  </a:cubicBezTo>
                  <a:cubicBezTo>
                    <a:pt x="20814" y="28958"/>
                    <a:pt x="20760" y="28985"/>
                    <a:pt x="20712" y="29019"/>
                  </a:cubicBezTo>
                  <a:cubicBezTo>
                    <a:pt x="20764" y="29031"/>
                    <a:pt x="20820" y="29037"/>
                    <a:pt x="20873" y="29037"/>
                  </a:cubicBezTo>
                  <a:cubicBezTo>
                    <a:pt x="20873" y="29053"/>
                    <a:pt x="20876" y="29070"/>
                    <a:pt x="20876" y="29085"/>
                  </a:cubicBezTo>
                  <a:cubicBezTo>
                    <a:pt x="20795" y="29159"/>
                    <a:pt x="20712" y="29234"/>
                    <a:pt x="20645" y="29314"/>
                  </a:cubicBezTo>
                  <a:cubicBezTo>
                    <a:pt x="20657" y="29253"/>
                    <a:pt x="20657" y="29189"/>
                    <a:pt x="20664" y="29128"/>
                  </a:cubicBezTo>
                  <a:cubicBezTo>
                    <a:pt x="20679" y="29027"/>
                    <a:pt x="20733" y="28918"/>
                    <a:pt x="20865" y="28871"/>
                  </a:cubicBezTo>
                  <a:close/>
                  <a:moveTo>
                    <a:pt x="31821" y="29107"/>
                  </a:moveTo>
                  <a:lnTo>
                    <a:pt x="31821" y="29107"/>
                  </a:lnTo>
                  <a:cubicBezTo>
                    <a:pt x="31805" y="29159"/>
                    <a:pt x="31795" y="29211"/>
                    <a:pt x="31791" y="29266"/>
                  </a:cubicBezTo>
                  <a:cubicBezTo>
                    <a:pt x="31797" y="29263"/>
                    <a:pt x="31802" y="29262"/>
                    <a:pt x="31805" y="29259"/>
                  </a:cubicBezTo>
                  <a:lnTo>
                    <a:pt x="31805" y="29259"/>
                  </a:lnTo>
                  <a:cubicBezTo>
                    <a:pt x="31785" y="29284"/>
                    <a:pt x="31766" y="29310"/>
                    <a:pt x="31746" y="29333"/>
                  </a:cubicBezTo>
                  <a:cubicBezTo>
                    <a:pt x="31715" y="29314"/>
                    <a:pt x="31686" y="29295"/>
                    <a:pt x="31654" y="29277"/>
                  </a:cubicBezTo>
                  <a:cubicBezTo>
                    <a:pt x="31709" y="29218"/>
                    <a:pt x="31766" y="29162"/>
                    <a:pt x="31821" y="29107"/>
                  </a:cubicBezTo>
                  <a:close/>
                  <a:moveTo>
                    <a:pt x="30006" y="28958"/>
                  </a:moveTo>
                  <a:lnTo>
                    <a:pt x="30006" y="28958"/>
                  </a:lnTo>
                  <a:cubicBezTo>
                    <a:pt x="30129" y="29038"/>
                    <a:pt x="30234" y="29139"/>
                    <a:pt x="30325" y="29249"/>
                  </a:cubicBezTo>
                  <a:cubicBezTo>
                    <a:pt x="30318" y="29259"/>
                    <a:pt x="30311" y="29268"/>
                    <a:pt x="30302" y="29275"/>
                  </a:cubicBezTo>
                  <a:cubicBezTo>
                    <a:pt x="30253" y="29298"/>
                    <a:pt x="30205" y="29322"/>
                    <a:pt x="30157" y="29346"/>
                  </a:cubicBezTo>
                  <a:cubicBezTo>
                    <a:pt x="30077" y="29231"/>
                    <a:pt x="30025" y="29096"/>
                    <a:pt x="30006" y="28958"/>
                  </a:cubicBezTo>
                  <a:close/>
                  <a:moveTo>
                    <a:pt x="22073" y="29006"/>
                  </a:moveTo>
                  <a:cubicBezTo>
                    <a:pt x="22098" y="29078"/>
                    <a:pt x="22121" y="29146"/>
                    <a:pt x="22147" y="29217"/>
                  </a:cubicBezTo>
                  <a:cubicBezTo>
                    <a:pt x="22074" y="29259"/>
                    <a:pt x="22003" y="29306"/>
                    <a:pt x="21936" y="29356"/>
                  </a:cubicBezTo>
                  <a:cubicBezTo>
                    <a:pt x="21916" y="29306"/>
                    <a:pt x="21906" y="29252"/>
                    <a:pt x="21902" y="29197"/>
                  </a:cubicBezTo>
                  <a:cubicBezTo>
                    <a:pt x="21958" y="29133"/>
                    <a:pt x="22016" y="29070"/>
                    <a:pt x="22073" y="29006"/>
                  </a:cubicBezTo>
                  <a:close/>
                  <a:moveTo>
                    <a:pt x="29923" y="29095"/>
                  </a:moveTo>
                  <a:lnTo>
                    <a:pt x="30151" y="29351"/>
                  </a:lnTo>
                  <a:lnTo>
                    <a:pt x="30108" y="29372"/>
                  </a:lnTo>
                  <a:cubicBezTo>
                    <a:pt x="30067" y="29346"/>
                    <a:pt x="30026" y="29319"/>
                    <a:pt x="29984" y="29290"/>
                  </a:cubicBezTo>
                  <a:cubicBezTo>
                    <a:pt x="29973" y="29281"/>
                    <a:pt x="29960" y="29269"/>
                    <a:pt x="29948" y="29261"/>
                  </a:cubicBezTo>
                  <a:cubicBezTo>
                    <a:pt x="29941" y="29205"/>
                    <a:pt x="29932" y="29150"/>
                    <a:pt x="29923" y="29095"/>
                  </a:cubicBezTo>
                  <a:close/>
                  <a:moveTo>
                    <a:pt x="33949" y="28966"/>
                  </a:moveTo>
                  <a:cubicBezTo>
                    <a:pt x="34076" y="29014"/>
                    <a:pt x="34206" y="29060"/>
                    <a:pt x="34338" y="29095"/>
                  </a:cubicBezTo>
                  <a:cubicBezTo>
                    <a:pt x="34397" y="29189"/>
                    <a:pt x="34460" y="29284"/>
                    <a:pt x="34525" y="29372"/>
                  </a:cubicBezTo>
                  <a:cubicBezTo>
                    <a:pt x="34428" y="29313"/>
                    <a:pt x="34333" y="29249"/>
                    <a:pt x="34236" y="29195"/>
                  </a:cubicBezTo>
                  <a:cubicBezTo>
                    <a:pt x="34126" y="29133"/>
                    <a:pt x="33989" y="29107"/>
                    <a:pt x="33949" y="28966"/>
                  </a:cubicBezTo>
                  <a:close/>
                  <a:moveTo>
                    <a:pt x="27138" y="29378"/>
                  </a:moveTo>
                  <a:cubicBezTo>
                    <a:pt x="27138" y="29378"/>
                    <a:pt x="27140" y="29380"/>
                    <a:pt x="27142" y="29380"/>
                  </a:cubicBezTo>
                  <a:cubicBezTo>
                    <a:pt x="27140" y="29379"/>
                    <a:pt x="27139" y="29378"/>
                    <a:pt x="27138" y="29378"/>
                  </a:cubicBezTo>
                  <a:close/>
                  <a:moveTo>
                    <a:pt x="25394" y="29290"/>
                  </a:moveTo>
                  <a:lnTo>
                    <a:pt x="25394" y="29290"/>
                  </a:lnTo>
                  <a:cubicBezTo>
                    <a:pt x="25416" y="29320"/>
                    <a:pt x="25436" y="29351"/>
                    <a:pt x="25456" y="29384"/>
                  </a:cubicBezTo>
                  <a:cubicBezTo>
                    <a:pt x="25442" y="29377"/>
                    <a:pt x="25424" y="29369"/>
                    <a:pt x="25410" y="29362"/>
                  </a:cubicBezTo>
                  <a:cubicBezTo>
                    <a:pt x="25403" y="29339"/>
                    <a:pt x="25400" y="29313"/>
                    <a:pt x="25394" y="29290"/>
                  </a:cubicBezTo>
                  <a:close/>
                  <a:moveTo>
                    <a:pt x="25176" y="29423"/>
                  </a:moveTo>
                  <a:cubicBezTo>
                    <a:pt x="25182" y="29428"/>
                    <a:pt x="25189" y="29429"/>
                    <a:pt x="25195" y="29430"/>
                  </a:cubicBezTo>
                  <a:cubicBezTo>
                    <a:pt x="25195" y="29442"/>
                    <a:pt x="25195" y="29452"/>
                    <a:pt x="25192" y="29464"/>
                  </a:cubicBezTo>
                  <a:cubicBezTo>
                    <a:pt x="25188" y="29451"/>
                    <a:pt x="25182" y="29438"/>
                    <a:pt x="25176" y="29423"/>
                  </a:cubicBezTo>
                  <a:close/>
                  <a:moveTo>
                    <a:pt x="26759" y="29298"/>
                  </a:moveTo>
                  <a:cubicBezTo>
                    <a:pt x="26823" y="29311"/>
                    <a:pt x="26884" y="29326"/>
                    <a:pt x="26948" y="29339"/>
                  </a:cubicBezTo>
                  <a:cubicBezTo>
                    <a:pt x="26914" y="29393"/>
                    <a:pt x="26887" y="29448"/>
                    <a:pt x="26864" y="29506"/>
                  </a:cubicBezTo>
                  <a:cubicBezTo>
                    <a:pt x="26810" y="29470"/>
                    <a:pt x="26755" y="29430"/>
                    <a:pt x="26702" y="29391"/>
                  </a:cubicBezTo>
                  <a:lnTo>
                    <a:pt x="26676" y="29364"/>
                  </a:lnTo>
                  <a:cubicBezTo>
                    <a:pt x="26705" y="29342"/>
                    <a:pt x="26731" y="29320"/>
                    <a:pt x="26759" y="29298"/>
                  </a:cubicBezTo>
                  <a:close/>
                  <a:moveTo>
                    <a:pt x="25754" y="29324"/>
                  </a:moveTo>
                  <a:cubicBezTo>
                    <a:pt x="25846" y="29407"/>
                    <a:pt x="25940" y="29489"/>
                    <a:pt x="26040" y="29565"/>
                  </a:cubicBezTo>
                  <a:cubicBezTo>
                    <a:pt x="26033" y="29573"/>
                    <a:pt x="26026" y="29580"/>
                    <a:pt x="26018" y="29586"/>
                  </a:cubicBezTo>
                  <a:cubicBezTo>
                    <a:pt x="25953" y="29567"/>
                    <a:pt x="25888" y="29550"/>
                    <a:pt x="25824" y="29528"/>
                  </a:cubicBezTo>
                  <a:cubicBezTo>
                    <a:pt x="25795" y="29478"/>
                    <a:pt x="25769" y="29430"/>
                    <a:pt x="25740" y="29383"/>
                  </a:cubicBezTo>
                  <a:cubicBezTo>
                    <a:pt x="25744" y="29361"/>
                    <a:pt x="25750" y="29340"/>
                    <a:pt x="25754" y="29324"/>
                  </a:cubicBezTo>
                  <a:close/>
                  <a:moveTo>
                    <a:pt x="23009" y="29608"/>
                  </a:moveTo>
                  <a:cubicBezTo>
                    <a:pt x="23007" y="29611"/>
                    <a:pt x="23005" y="29612"/>
                    <a:pt x="23004" y="29616"/>
                  </a:cubicBezTo>
                  <a:lnTo>
                    <a:pt x="23002" y="29615"/>
                  </a:lnTo>
                  <a:lnTo>
                    <a:pt x="23009" y="29608"/>
                  </a:lnTo>
                  <a:close/>
                  <a:moveTo>
                    <a:pt x="27177" y="29335"/>
                  </a:moveTo>
                  <a:cubicBezTo>
                    <a:pt x="27209" y="29393"/>
                    <a:pt x="27237" y="29451"/>
                    <a:pt x="27267" y="29509"/>
                  </a:cubicBezTo>
                  <a:cubicBezTo>
                    <a:pt x="27202" y="29550"/>
                    <a:pt x="27138" y="29593"/>
                    <a:pt x="27077" y="29640"/>
                  </a:cubicBezTo>
                  <a:cubicBezTo>
                    <a:pt x="27036" y="29616"/>
                    <a:pt x="26997" y="29590"/>
                    <a:pt x="26956" y="29565"/>
                  </a:cubicBezTo>
                  <a:cubicBezTo>
                    <a:pt x="26990" y="29542"/>
                    <a:pt x="27019" y="29510"/>
                    <a:pt x="27045" y="29480"/>
                  </a:cubicBezTo>
                  <a:cubicBezTo>
                    <a:pt x="27077" y="29445"/>
                    <a:pt x="27106" y="29413"/>
                    <a:pt x="27137" y="29378"/>
                  </a:cubicBezTo>
                  <a:cubicBezTo>
                    <a:pt x="27137" y="29378"/>
                    <a:pt x="27138" y="29378"/>
                    <a:pt x="27138" y="29378"/>
                  </a:cubicBezTo>
                  <a:lnTo>
                    <a:pt x="27138" y="29378"/>
                  </a:lnTo>
                  <a:cubicBezTo>
                    <a:pt x="27138" y="29378"/>
                    <a:pt x="27138" y="29378"/>
                    <a:pt x="27138" y="29378"/>
                  </a:cubicBezTo>
                  <a:lnTo>
                    <a:pt x="27177" y="29335"/>
                  </a:lnTo>
                  <a:close/>
                  <a:moveTo>
                    <a:pt x="25873" y="29612"/>
                  </a:moveTo>
                  <a:cubicBezTo>
                    <a:pt x="25901" y="29615"/>
                    <a:pt x="25931" y="29617"/>
                    <a:pt x="25959" y="29617"/>
                  </a:cubicBezTo>
                  <a:cubicBezTo>
                    <a:pt x="25969" y="29617"/>
                    <a:pt x="25978" y="29617"/>
                    <a:pt x="25988" y="29616"/>
                  </a:cubicBezTo>
                  <a:lnTo>
                    <a:pt x="25988" y="29616"/>
                  </a:lnTo>
                  <a:cubicBezTo>
                    <a:pt x="25965" y="29641"/>
                    <a:pt x="25943" y="29669"/>
                    <a:pt x="25924" y="29699"/>
                  </a:cubicBezTo>
                  <a:cubicBezTo>
                    <a:pt x="25908" y="29670"/>
                    <a:pt x="25889" y="29641"/>
                    <a:pt x="25873" y="29612"/>
                  </a:cubicBezTo>
                  <a:close/>
                  <a:moveTo>
                    <a:pt x="21644" y="29168"/>
                  </a:moveTo>
                  <a:cubicBezTo>
                    <a:pt x="21669" y="29202"/>
                    <a:pt x="21684" y="29239"/>
                    <a:pt x="21692" y="29278"/>
                  </a:cubicBezTo>
                  <a:cubicBezTo>
                    <a:pt x="21687" y="29298"/>
                    <a:pt x="21681" y="29316"/>
                    <a:pt x="21676" y="29336"/>
                  </a:cubicBezTo>
                  <a:cubicBezTo>
                    <a:pt x="21685" y="29336"/>
                    <a:pt x="21692" y="29336"/>
                    <a:pt x="21703" y="29335"/>
                  </a:cubicBezTo>
                  <a:lnTo>
                    <a:pt x="21703" y="29335"/>
                  </a:lnTo>
                  <a:cubicBezTo>
                    <a:pt x="21710" y="29409"/>
                    <a:pt x="21700" y="29487"/>
                    <a:pt x="21688" y="29567"/>
                  </a:cubicBezTo>
                  <a:cubicBezTo>
                    <a:pt x="21633" y="29619"/>
                    <a:pt x="21581" y="29676"/>
                    <a:pt x="21531" y="29734"/>
                  </a:cubicBezTo>
                  <a:cubicBezTo>
                    <a:pt x="21518" y="29740"/>
                    <a:pt x="21507" y="29744"/>
                    <a:pt x="21493" y="29751"/>
                  </a:cubicBezTo>
                  <a:cubicBezTo>
                    <a:pt x="21538" y="29560"/>
                    <a:pt x="21525" y="29356"/>
                    <a:pt x="21644" y="29168"/>
                  </a:cubicBezTo>
                  <a:close/>
                  <a:moveTo>
                    <a:pt x="26482" y="29573"/>
                  </a:moveTo>
                  <a:lnTo>
                    <a:pt x="26482" y="29573"/>
                  </a:lnTo>
                  <a:cubicBezTo>
                    <a:pt x="26641" y="29625"/>
                    <a:pt x="26800" y="29677"/>
                    <a:pt x="26959" y="29731"/>
                  </a:cubicBezTo>
                  <a:cubicBezTo>
                    <a:pt x="26923" y="29763"/>
                    <a:pt x="26890" y="29796"/>
                    <a:pt x="26858" y="29827"/>
                  </a:cubicBezTo>
                  <a:cubicBezTo>
                    <a:pt x="26731" y="29741"/>
                    <a:pt x="26607" y="29658"/>
                    <a:pt x="26482" y="29573"/>
                  </a:cubicBezTo>
                  <a:close/>
                  <a:moveTo>
                    <a:pt x="25501" y="29536"/>
                  </a:moveTo>
                  <a:lnTo>
                    <a:pt x="25501" y="29536"/>
                  </a:lnTo>
                  <a:cubicBezTo>
                    <a:pt x="25523" y="29544"/>
                    <a:pt x="25545" y="29550"/>
                    <a:pt x="25565" y="29554"/>
                  </a:cubicBezTo>
                  <a:cubicBezTo>
                    <a:pt x="25625" y="29648"/>
                    <a:pt x="25686" y="29743"/>
                    <a:pt x="25751" y="29833"/>
                  </a:cubicBezTo>
                  <a:cubicBezTo>
                    <a:pt x="25700" y="29801"/>
                    <a:pt x="25652" y="29769"/>
                    <a:pt x="25603" y="29735"/>
                  </a:cubicBezTo>
                  <a:cubicBezTo>
                    <a:pt x="25616" y="29727"/>
                    <a:pt x="25625" y="29714"/>
                    <a:pt x="25628" y="29702"/>
                  </a:cubicBezTo>
                  <a:cubicBezTo>
                    <a:pt x="25634" y="29673"/>
                    <a:pt x="25606" y="29648"/>
                    <a:pt x="25583" y="29626"/>
                  </a:cubicBezTo>
                  <a:cubicBezTo>
                    <a:pt x="25552" y="29600"/>
                    <a:pt x="25525" y="29568"/>
                    <a:pt x="25501" y="29536"/>
                  </a:cubicBezTo>
                  <a:close/>
                  <a:moveTo>
                    <a:pt x="31095" y="29753"/>
                  </a:moveTo>
                  <a:cubicBezTo>
                    <a:pt x="31115" y="29769"/>
                    <a:pt x="31137" y="29786"/>
                    <a:pt x="31158" y="29804"/>
                  </a:cubicBezTo>
                  <a:cubicBezTo>
                    <a:pt x="31158" y="29820"/>
                    <a:pt x="31159" y="29836"/>
                    <a:pt x="31159" y="29852"/>
                  </a:cubicBezTo>
                  <a:cubicBezTo>
                    <a:pt x="31114" y="29840"/>
                    <a:pt x="31069" y="29827"/>
                    <a:pt x="31025" y="29812"/>
                  </a:cubicBezTo>
                  <a:cubicBezTo>
                    <a:pt x="31044" y="29789"/>
                    <a:pt x="31066" y="29769"/>
                    <a:pt x="31095" y="29753"/>
                  </a:cubicBezTo>
                  <a:close/>
                  <a:moveTo>
                    <a:pt x="31230" y="29859"/>
                  </a:moveTo>
                  <a:cubicBezTo>
                    <a:pt x="31233" y="29863"/>
                    <a:pt x="31237" y="29865"/>
                    <a:pt x="31240" y="29869"/>
                  </a:cubicBezTo>
                  <a:lnTo>
                    <a:pt x="31236" y="29873"/>
                  </a:lnTo>
                  <a:cubicBezTo>
                    <a:pt x="31232" y="29870"/>
                    <a:pt x="31229" y="29869"/>
                    <a:pt x="31224" y="29869"/>
                  </a:cubicBezTo>
                  <a:cubicBezTo>
                    <a:pt x="31226" y="29865"/>
                    <a:pt x="31229" y="29862"/>
                    <a:pt x="31230" y="29859"/>
                  </a:cubicBezTo>
                  <a:close/>
                  <a:moveTo>
                    <a:pt x="31226" y="29881"/>
                  </a:moveTo>
                  <a:lnTo>
                    <a:pt x="31216" y="29892"/>
                  </a:lnTo>
                  <a:cubicBezTo>
                    <a:pt x="31215" y="29893"/>
                    <a:pt x="31213" y="29894"/>
                    <a:pt x="31212" y="29894"/>
                  </a:cubicBezTo>
                  <a:lnTo>
                    <a:pt x="31212" y="29894"/>
                  </a:lnTo>
                  <a:cubicBezTo>
                    <a:pt x="31214" y="29889"/>
                    <a:pt x="31217" y="29886"/>
                    <a:pt x="31219" y="29881"/>
                  </a:cubicBezTo>
                  <a:close/>
                  <a:moveTo>
                    <a:pt x="29752" y="29728"/>
                  </a:moveTo>
                  <a:lnTo>
                    <a:pt x="29752" y="29728"/>
                  </a:lnTo>
                  <a:cubicBezTo>
                    <a:pt x="29772" y="29750"/>
                    <a:pt x="29794" y="29770"/>
                    <a:pt x="29816" y="29792"/>
                  </a:cubicBezTo>
                  <a:cubicBezTo>
                    <a:pt x="29842" y="29830"/>
                    <a:pt x="29868" y="29869"/>
                    <a:pt x="29901" y="29899"/>
                  </a:cubicBezTo>
                  <a:cubicBezTo>
                    <a:pt x="29890" y="29907"/>
                    <a:pt x="29878" y="29913"/>
                    <a:pt x="29865" y="29917"/>
                  </a:cubicBezTo>
                  <a:cubicBezTo>
                    <a:pt x="29842" y="29879"/>
                    <a:pt x="29820" y="29841"/>
                    <a:pt x="29795" y="29804"/>
                  </a:cubicBezTo>
                  <a:cubicBezTo>
                    <a:pt x="29781" y="29778"/>
                    <a:pt x="29766" y="29754"/>
                    <a:pt x="29752" y="29728"/>
                  </a:cubicBezTo>
                  <a:close/>
                  <a:moveTo>
                    <a:pt x="30725" y="29930"/>
                  </a:moveTo>
                  <a:cubicBezTo>
                    <a:pt x="30728" y="29950"/>
                    <a:pt x="30731" y="29969"/>
                    <a:pt x="30736" y="29990"/>
                  </a:cubicBezTo>
                  <a:cubicBezTo>
                    <a:pt x="30722" y="29981"/>
                    <a:pt x="30709" y="29974"/>
                    <a:pt x="30694" y="29965"/>
                  </a:cubicBezTo>
                  <a:cubicBezTo>
                    <a:pt x="30703" y="29953"/>
                    <a:pt x="30715" y="29943"/>
                    <a:pt x="30725" y="29930"/>
                  </a:cubicBezTo>
                  <a:close/>
                  <a:moveTo>
                    <a:pt x="22832" y="29792"/>
                  </a:moveTo>
                  <a:cubicBezTo>
                    <a:pt x="22853" y="29823"/>
                    <a:pt x="22874" y="29852"/>
                    <a:pt x="22896" y="29881"/>
                  </a:cubicBezTo>
                  <a:cubicBezTo>
                    <a:pt x="22866" y="29920"/>
                    <a:pt x="22832" y="29958"/>
                    <a:pt x="22799" y="29994"/>
                  </a:cubicBezTo>
                  <a:cubicBezTo>
                    <a:pt x="22793" y="29946"/>
                    <a:pt x="22789" y="29899"/>
                    <a:pt x="22784" y="29852"/>
                  </a:cubicBezTo>
                  <a:lnTo>
                    <a:pt x="22832" y="29792"/>
                  </a:lnTo>
                  <a:close/>
                  <a:moveTo>
                    <a:pt x="31033" y="29884"/>
                  </a:moveTo>
                  <a:cubicBezTo>
                    <a:pt x="31058" y="29885"/>
                    <a:pt x="31084" y="29886"/>
                    <a:pt x="31109" y="29886"/>
                  </a:cubicBezTo>
                  <a:cubicBezTo>
                    <a:pt x="31127" y="29886"/>
                    <a:pt x="31145" y="29886"/>
                    <a:pt x="31163" y="29885"/>
                  </a:cubicBezTo>
                  <a:cubicBezTo>
                    <a:pt x="31163" y="29902"/>
                    <a:pt x="31165" y="29920"/>
                    <a:pt x="31165" y="29937"/>
                  </a:cubicBezTo>
                  <a:lnTo>
                    <a:pt x="31099" y="29997"/>
                  </a:lnTo>
                  <a:cubicBezTo>
                    <a:pt x="31078" y="29959"/>
                    <a:pt x="31054" y="29921"/>
                    <a:pt x="31033" y="29884"/>
                  </a:cubicBezTo>
                  <a:close/>
                  <a:moveTo>
                    <a:pt x="32286" y="29653"/>
                  </a:moveTo>
                  <a:lnTo>
                    <a:pt x="32412" y="30011"/>
                  </a:lnTo>
                  <a:cubicBezTo>
                    <a:pt x="32341" y="29972"/>
                    <a:pt x="32270" y="29930"/>
                    <a:pt x="32197" y="29886"/>
                  </a:cubicBezTo>
                  <a:cubicBezTo>
                    <a:pt x="32212" y="29808"/>
                    <a:pt x="32241" y="29731"/>
                    <a:pt x="32286" y="29653"/>
                  </a:cubicBezTo>
                  <a:close/>
                  <a:moveTo>
                    <a:pt x="24340" y="29734"/>
                  </a:moveTo>
                  <a:cubicBezTo>
                    <a:pt x="24369" y="29786"/>
                    <a:pt x="24399" y="29841"/>
                    <a:pt x="24430" y="29894"/>
                  </a:cubicBezTo>
                  <a:cubicBezTo>
                    <a:pt x="24404" y="29937"/>
                    <a:pt x="24376" y="29979"/>
                    <a:pt x="24348" y="30021"/>
                  </a:cubicBezTo>
                  <a:cubicBezTo>
                    <a:pt x="24327" y="29963"/>
                    <a:pt x="24305" y="29902"/>
                    <a:pt x="24287" y="29843"/>
                  </a:cubicBezTo>
                  <a:lnTo>
                    <a:pt x="24285" y="29769"/>
                  </a:lnTo>
                  <a:cubicBezTo>
                    <a:pt x="24303" y="29757"/>
                    <a:pt x="24321" y="29747"/>
                    <a:pt x="24340" y="29734"/>
                  </a:cubicBezTo>
                  <a:close/>
                  <a:moveTo>
                    <a:pt x="25933" y="29712"/>
                  </a:moveTo>
                  <a:cubicBezTo>
                    <a:pt x="25955" y="29731"/>
                    <a:pt x="25982" y="29738"/>
                    <a:pt x="26012" y="29738"/>
                  </a:cubicBezTo>
                  <a:cubicBezTo>
                    <a:pt x="26034" y="29738"/>
                    <a:pt x="26057" y="29734"/>
                    <a:pt x="26081" y="29728"/>
                  </a:cubicBezTo>
                  <a:cubicBezTo>
                    <a:pt x="26106" y="29837"/>
                    <a:pt x="26129" y="29946"/>
                    <a:pt x="26155" y="30053"/>
                  </a:cubicBezTo>
                  <a:cubicBezTo>
                    <a:pt x="26143" y="30048"/>
                    <a:pt x="26135" y="30043"/>
                    <a:pt x="26124" y="30039"/>
                  </a:cubicBezTo>
                  <a:lnTo>
                    <a:pt x="25933" y="29712"/>
                  </a:lnTo>
                  <a:close/>
                  <a:moveTo>
                    <a:pt x="31930" y="30021"/>
                  </a:moveTo>
                  <a:cubicBezTo>
                    <a:pt x="31937" y="30032"/>
                    <a:pt x="31943" y="30042"/>
                    <a:pt x="31950" y="30053"/>
                  </a:cubicBezTo>
                  <a:cubicBezTo>
                    <a:pt x="31942" y="30048"/>
                    <a:pt x="31933" y="30040"/>
                    <a:pt x="31923" y="30036"/>
                  </a:cubicBezTo>
                  <a:cubicBezTo>
                    <a:pt x="31927" y="30030"/>
                    <a:pt x="31929" y="30026"/>
                    <a:pt x="31930" y="30021"/>
                  </a:cubicBezTo>
                  <a:close/>
                  <a:moveTo>
                    <a:pt x="29440" y="29895"/>
                  </a:moveTo>
                  <a:lnTo>
                    <a:pt x="29440" y="29895"/>
                  </a:lnTo>
                  <a:cubicBezTo>
                    <a:pt x="29467" y="29950"/>
                    <a:pt x="29496" y="30003"/>
                    <a:pt x="29527" y="30058"/>
                  </a:cubicBezTo>
                  <a:cubicBezTo>
                    <a:pt x="29498" y="30066"/>
                    <a:pt x="29473" y="30077"/>
                    <a:pt x="29445" y="30088"/>
                  </a:cubicBezTo>
                  <a:lnTo>
                    <a:pt x="29440" y="29895"/>
                  </a:lnTo>
                  <a:close/>
                  <a:moveTo>
                    <a:pt x="30128" y="30082"/>
                  </a:moveTo>
                  <a:lnTo>
                    <a:pt x="30129" y="30084"/>
                  </a:lnTo>
                  <a:cubicBezTo>
                    <a:pt x="30098" y="30109"/>
                    <a:pt x="30070" y="30130"/>
                    <a:pt x="30042" y="30154"/>
                  </a:cubicBezTo>
                  <a:cubicBezTo>
                    <a:pt x="30039" y="30148"/>
                    <a:pt x="30034" y="30145"/>
                    <a:pt x="30031" y="30139"/>
                  </a:cubicBezTo>
                  <a:cubicBezTo>
                    <a:pt x="30064" y="30123"/>
                    <a:pt x="30098" y="30104"/>
                    <a:pt x="30128" y="30082"/>
                  </a:cubicBezTo>
                  <a:close/>
                  <a:moveTo>
                    <a:pt x="26255" y="29718"/>
                  </a:moveTo>
                  <a:cubicBezTo>
                    <a:pt x="26257" y="29718"/>
                    <a:pt x="26258" y="29719"/>
                    <a:pt x="26258" y="29719"/>
                  </a:cubicBezTo>
                  <a:cubicBezTo>
                    <a:pt x="26325" y="29857"/>
                    <a:pt x="26422" y="29979"/>
                    <a:pt x="26538" y="30080"/>
                  </a:cubicBezTo>
                  <a:cubicBezTo>
                    <a:pt x="26483" y="30106"/>
                    <a:pt x="26431" y="30133"/>
                    <a:pt x="26379" y="30161"/>
                  </a:cubicBezTo>
                  <a:cubicBezTo>
                    <a:pt x="26351" y="30148"/>
                    <a:pt x="26323" y="30138"/>
                    <a:pt x="26296" y="30125"/>
                  </a:cubicBezTo>
                  <a:cubicBezTo>
                    <a:pt x="26281" y="29988"/>
                    <a:pt x="26270" y="29854"/>
                    <a:pt x="26255" y="29718"/>
                  </a:cubicBezTo>
                  <a:close/>
                  <a:moveTo>
                    <a:pt x="32514" y="29640"/>
                  </a:moveTo>
                  <a:cubicBezTo>
                    <a:pt x="32533" y="29791"/>
                    <a:pt x="32562" y="29933"/>
                    <a:pt x="32633" y="30069"/>
                  </a:cubicBezTo>
                  <a:cubicBezTo>
                    <a:pt x="32666" y="30011"/>
                    <a:pt x="32698" y="29953"/>
                    <a:pt x="32732" y="29897"/>
                  </a:cubicBezTo>
                  <a:cubicBezTo>
                    <a:pt x="32755" y="30005"/>
                    <a:pt x="32780" y="30113"/>
                    <a:pt x="32804" y="30222"/>
                  </a:cubicBezTo>
                  <a:cubicBezTo>
                    <a:pt x="32722" y="30177"/>
                    <a:pt x="32637" y="30133"/>
                    <a:pt x="32552" y="30088"/>
                  </a:cubicBezTo>
                  <a:cubicBezTo>
                    <a:pt x="32544" y="30024"/>
                    <a:pt x="32518" y="29963"/>
                    <a:pt x="32510" y="29899"/>
                  </a:cubicBezTo>
                  <a:cubicBezTo>
                    <a:pt x="32499" y="29814"/>
                    <a:pt x="32495" y="29724"/>
                    <a:pt x="32514" y="29640"/>
                  </a:cubicBezTo>
                  <a:close/>
                  <a:moveTo>
                    <a:pt x="31359" y="30117"/>
                  </a:moveTo>
                  <a:lnTo>
                    <a:pt x="31359" y="30117"/>
                  </a:lnTo>
                  <a:cubicBezTo>
                    <a:pt x="31317" y="30155"/>
                    <a:pt x="31277" y="30196"/>
                    <a:pt x="31239" y="30233"/>
                  </a:cubicBezTo>
                  <a:cubicBezTo>
                    <a:pt x="31232" y="30220"/>
                    <a:pt x="31224" y="30207"/>
                    <a:pt x="31216" y="30196"/>
                  </a:cubicBezTo>
                  <a:cubicBezTo>
                    <a:pt x="31262" y="30170"/>
                    <a:pt x="31312" y="30145"/>
                    <a:pt x="31359" y="30117"/>
                  </a:cubicBezTo>
                  <a:close/>
                  <a:moveTo>
                    <a:pt x="26219" y="30220"/>
                  </a:moveTo>
                  <a:cubicBezTo>
                    <a:pt x="26226" y="30227"/>
                    <a:pt x="26235" y="30231"/>
                    <a:pt x="26245" y="30231"/>
                  </a:cubicBezTo>
                  <a:cubicBezTo>
                    <a:pt x="26248" y="30231"/>
                    <a:pt x="26252" y="30230"/>
                    <a:pt x="26255" y="30229"/>
                  </a:cubicBezTo>
                  <a:lnTo>
                    <a:pt x="26255" y="30229"/>
                  </a:lnTo>
                  <a:cubicBezTo>
                    <a:pt x="26238" y="30241"/>
                    <a:pt x="26223" y="30255"/>
                    <a:pt x="26211" y="30272"/>
                  </a:cubicBezTo>
                  <a:lnTo>
                    <a:pt x="26211" y="30272"/>
                  </a:lnTo>
                  <a:cubicBezTo>
                    <a:pt x="26221" y="30257"/>
                    <a:pt x="26221" y="30238"/>
                    <a:pt x="26219" y="30220"/>
                  </a:cubicBezTo>
                  <a:close/>
                  <a:moveTo>
                    <a:pt x="32379" y="30277"/>
                  </a:moveTo>
                  <a:lnTo>
                    <a:pt x="32379" y="30277"/>
                  </a:lnTo>
                  <a:cubicBezTo>
                    <a:pt x="32379" y="30277"/>
                    <a:pt x="32379" y="30277"/>
                    <a:pt x="32379" y="30277"/>
                  </a:cubicBezTo>
                  <a:lnTo>
                    <a:pt x="32379" y="30277"/>
                  </a:lnTo>
                  <a:close/>
                  <a:moveTo>
                    <a:pt x="22665" y="30011"/>
                  </a:moveTo>
                  <a:cubicBezTo>
                    <a:pt x="22673" y="30040"/>
                    <a:pt x="22678" y="30072"/>
                    <a:pt x="22686" y="30101"/>
                  </a:cubicBezTo>
                  <a:cubicBezTo>
                    <a:pt x="22686" y="30104"/>
                    <a:pt x="22687" y="30109"/>
                    <a:pt x="22690" y="30111"/>
                  </a:cubicBezTo>
                  <a:cubicBezTo>
                    <a:pt x="22610" y="30191"/>
                    <a:pt x="22527" y="30273"/>
                    <a:pt x="22443" y="30351"/>
                  </a:cubicBezTo>
                  <a:cubicBezTo>
                    <a:pt x="22442" y="30352"/>
                    <a:pt x="22441" y="30352"/>
                    <a:pt x="22440" y="30352"/>
                  </a:cubicBezTo>
                  <a:lnTo>
                    <a:pt x="22440" y="30352"/>
                  </a:lnTo>
                  <a:cubicBezTo>
                    <a:pt x="22496" y="30240"/>
                    <a:pt x="22591" y="30111"/>
                    <a:pt x="22665" y="30011"/>
                  </a:cubicBezTo>
                  <a:close/>
                  <a:moveTo>
                    <a:pt x="30241" y="30175"/>
                  </a:moveTo>
                  <a:cubicBezTo>
                    <a:pt x="30266" y="30196"/>
                    <a:pt x="30292" y="30215"/>
                    <a:pt x="30317" y="30233"/>
                  </a:cubicBezTo>
                  <a:cubicBezTo>
                    <a:pt x="30301" y="30277"/>
                    <a:pt x="30289" y="30321"/>
                    <a:pt x="30280" y="30366"/>
                  </a:cubicBezTo>
                  <a:cubicBezTo>
                    <a:pt x="30234" y="30331"/>
                    <a:pt x="30190" y="30294"/>
                    <a:pt x="30148" y="30257"/>
                  </a:cubicBezTo>
                  <a:lnTo>
                    <a:pt x="30241" y="30175"/>
                  </a:lnTo>
                  <a:close/>
                  <a:moveTo>
                    <a:pt x="31541" y="30261"/>
                  </a:moveTo>
                  <a:lnTo>
                    <a:pt x="31541" y="30261"/>
                  </a:lnTo>
                  <a:cubicBezTo>
                    <a:pt x="31508" y="30305"/>
                    <a:pt x="31476" y="30345"/>
                    <a:pt x="31447" y="30389"/>
                  </a:cubicBezTo>
                  <a:cubicBezTo>
                    <a:pt x="31432" y="30382"/>
                    <a:pt x="31416" y="30374"/>
                    <a:pt x="31404" y="30367"/>
                  </a:cubicBezTo>
                  <a:cubicBezTo>
                    <a:pt x="31451" y="30334"/>
                    <a:pt x="31497" y="30297"/>
                    <a:pt x="31541" y="30261"/>
                  </a:cubicBezTo>
                  <a:close/>
                  <a:moveTo>
                    <a:pt x="31573" y="30435"/>
                  </a:moveTo>
                  <a:lnTo>
                    <a:pt x="31573" y="30450"/>
                  </a:lnTo>
                  <a:cubicBezTo>
                    <a:pt x="31573" y="30447"/>
                    <a:pt x="31571" y="30445"/>
                    <a:pt x="31567" y="30445"/>
                  </a:cubicBezTo>
                  <a:lnTo>
                    <a:pt x="31573" y="30435"/>
                  </a:lnTo>
                  <a:close/>
                  <a:moveTo>
                    <a:pt x="31367" y="30453"/>
                  </a:moveTo>
                  <a:lnTo>
                    <a:pt x="31367" y="30453"/>
                  </a:lnTo>
                  <a:cubicBezTo>
                    <a:pt x="31375" y="30457"/>
                    <a:pt x="31384" y="30460"/>
                    <a:pt x="31396" y="30464"/>
                  </a:cubicBezTo>
                  <a:cubicBezTo>
                    <a:pt x="31388" y="30473"/>
                    <a:pt x="31383" y="30480"/>
                    <a:pt x="31377" y="30489"/>
                  </a:cubicBezTo>
                  <a:cubicBezTo>
                    <a:pt x="31375" y="30476"/>
                    <a:pt x="31370" y="30466"/>
                    <a:pt x="31367" y="30453"/>
                  </a:cubicBezTo>
                  <a:close/>
                  <a:moveTo>
                    <a:pt x="28210" y="29836"/>
                  </a:moveTo>
                  <a:lnTo>
                    <a:pt x="28210" y="29836"/>
                  </a:lnTo>
                  <a:cubicBezTo>
                    <a:pt x="28194" y="29888"/>
                    <a:pt x="28182" y="29942"/>
                    <a:pt x="28179" y="29995"/>
                  </a:cubicBezTo>
                  <a:cubicBezTo>
                    <a:pt x="28184" y="29994"/>
                    <a:pt x="28188" y="29990"/>
                    <a:pt x="28194" y="29988"/>
                  </a:cubicBezTo>
                  <a:lnTo>
                    <a:pt x="28194" y="29988"/>
                  </a:lnTo>
                  <a:cubicBezTo>
                    <a:pt x="28019" y="30207"/>
                    <a:pt x="27821" y="30421"/>
                    <a:pt x="27601" y="30621"/>
                  </a:cubicBezTo>
                  <a:cubicBezTo>
                    <a:pt x="27600" y="30623"/>
                    <a:pt x="27600" y="30624"/>
                    <a:pt x="27599" y="30624"/>
                  </a:cubicBezTo>
                  <a:lnTo>
                    <a:pt x="27599" y="30624"/>
                  </a:lnTo>
                  <a:cubicBezTo>
                    <a:pt x="27675" y="30466"/>
                    <a:pt x="27835" y="30271"/>
                    <a:pt x="27905" y="30175"/>
                  </a:cubicBezTo>
                  <a:cubicBezTo>
                    <a:pt x="27989" y="30053"/>
                    <a:pt x="28101" y="29944"/>
                    <a:pt x="28210" y="29836"/>
                  </a:cubicBezTo>
                  <a:close/>
                  <a:moveTo>
                    <a:pt x="22381" y="30183"/>
                  </a:moveTo>
                  <a:cubicBezTo>
                    <a:pt x="22385" y="30254"/>
                    <a:pt x="22388" y="30324"/>
                    <a:pt x="22392" y="30396"/>
                  </a:cubicBezTo>
                  <a:cubicBezTo>
                    <a:pt x="22310" y="30472"/>
                    <a:pt x="22228" y="30546"/>
                    <a:pt x="22161" y="30626"/>
                  </a:cubicBezTo>
                  <a:cubicBezTo>
                    <a:pt x="22172" y="30563"/>
                    <a:pt x="22172" y="30501"/>
                    <a:pt x="22179" y="30438"/>
                  </a:cubicBezTo>
                  <a:cubicBezTo>
                    <a:pt x="22193" y="30338"/>
                    <a:pt x="22249" y="30228"/>
                    <a:pt x="22381" y="30183"/>
                  </a:cubicBezTo>
                  <a:close/>
                  <a:moveTo>
                    <a:pt x="24963" y="29863"/>
                  </a:moveTo>
                  <a:lnTo>
                    <a:pt x="25076" y="29901"/>
                  </a:lnTo>
                  <a:cubicBezTo>
                    <a:pt x="25105" y="29924"/>
                    <a:pt x="25134" y="29946"/>
                    <a:pt x="25163" y="29968"/>
                  </a:cubicBezTo>
                  <a:cubicBezTo>
                    <a:pt x="25169" y="29987"/>
                    <a:pt x="25175" y="30003"/>
                    <a:pt x="25182" y="30019"/>
                  </a:cubicBezTo>
                  <a:cubicBezTo>
                    <a:pt x="25189" y="30011"/>
                    <a:pt x="25195" y="30004"/>
                    <a:pt x="25199" y="29995"/>
                  </a:cubicBezTo>
                  <a:cubicBezTo>
                    <a:pt x="25285" y="30058"/>
                    <a:pt x="25372" y="30119"/>
                    <a:pt x="25464" y="30177"/>
                  </a:cubicBezTo>
                  <a:cubicBezTo>
                    <a:pt x="25456" y="30082"/>
                    <a:pt x="25451" y="29988"/>
                    <a:pt x="25443" y="29894"/>
                  </a:cubicBezTo>
                  <a:lnTo>
                    <a:pt x="25443" y="29894"/>
                  </a:lnTo>
                  <a:cubicBezTo>
                    <a:pt x="25541" y="30000"/>
                    <a:pt x="25679" y="30090"/>
                    <a:pt x="25838" y="30154"/>
                  </a:cubicBezTo>
                  <a:cubicBezTo>
                    <a:pt x="25809" y="30082"/>
                    <a:pt x="25790" y="30011"/>
                    <a:pt x="25776" y="29942"/>
                  </a:cubicBezTo>
                  <a:lnTo>
                    <a:pt x="25776" y="29942"/>
                  </a:lnTo>
                  <a:cubicBezTo>
                    <a:pt x="25819" y="29971"/>
                    <a:pt x="25864" y="29997"/>
                    <a:pt x="25909" y="30024"/>
                  </a:cubicBezTo>
                  <a:cubicBezTo>
                    <a:pt x="25998" y="30120"/>
                    <a:pt x="26097" y="30207"/>
                    <a:pt x="26209" y="30278"/>
                  </a:cubicBezTo>
                  <a:cubicBezTo>
                    <a:pt x="26184" y="30319"/>
                    <a:pt x="26184" y="30379"/>
                    <a:pt x="26222" y="30406"/>
                  </a:cubicBezTo>
                  <a:cubicBezTo>
                    <a:pt x="26236" y="30416"/>
                    <a:pt x="26257" y="30422"/>
                    <a:pt x="26274" y="30425"/>
                  </a:cubicBezTo>
                  <a:cubicBezTo>
                    <a:pt x="26336" y="30438"/>
                    <a:pt x="26398" y="30444"/>
                    <a:pt x="26461" y="30444"/>
                  </a:cubicBezTo>
                  <a:cubicBezTo>
                    <a:pt x="26562" y="30444"/>
                    <a:pt x="26663" y="30429"/>
                    <a:pt x="26763" y="30403"/>
                  </a:cubicBezTo>
                  <a:lnTo>
                    <a:pt x="26763" y="30403"/>
                  </a:lnTo>
                  <a:cubicBezTo>
                    <a:pt x="26525" y="30530"/>
                    <a:pt x="26280" y="30639"/>
                    <a:pt x="26033" y="30737"/>
                  </a:cubicBezTo>
                  <a:cubicBezTo>
                    <a:pt x="25856" y="30626"/>
                    <a:pt x="25681" y="30509"/>
                    <a:pt x="25512" y="30385"/>
                  </a:cubicBezTo>
                  <a:cubicBezTo>
                    <a:pt x="25327" y="30247"/>
                    <a:pt x="25104" y="30103"/>
                    <a:pt x="24934" y="29936"/>
                  </a:cubicBezTo>
                  <a:cubicBezTo>
                    <a:pt x="24944" y="29913"/>
                    <a:pt x="24953" y="29886"/>
                    <a:pt x="24963" y="29863"/>
                  </a:cubicBezTo>
                  <a:close/>
                  <a:moveTo>
                    <a:pt x="27540" y="30453"/>
                  </a:moveTo>
                  <a:cubicBezTo>
                    <a:pt x="27543" y="30524"/>
                    <a:pt x="27548" y="30595"/>
                    <a:pt x="27550" y="30668"/>
                  </a:cubicBezTo>
                  <a:cubicBezTo>
                    <a:pt x="27469" y="30742"/>
                    <a:pt x="27388" y="30816"/>
                    <a:pt x="27320" y="30896"/>
                  </a:cubicBezTo>
                  <a:cubicBezTo>
                    <a:pt x="27331" y="30835"/>
                    <a:pt x="27331" y="30771"/>
                    <a:pt x="27338" y="30708"/>
                  </a:cubicBezTo>
                  <a:cubicBezTo>
                    <a:pt x="27353" y="30610"/>
                    <a:pt x="27407" y="30498"/>
                    <a:pt x="27540" y="30453"/>
                  </a:cubicBezTo>
                  <a:close/>
                  <a:moveTo>
                    <a:pt x="26524" y="30807"/>
                  </a:moveTo>
                  <a:cubicBezTo>
                    <a:pt x="26467" y="30849"/>
                    <a:pt x="26415" y="30894"/>
                    <a:pt x="26365" y="30941"/>
                  </a:cubicBezTo>
                  <a:cubicBezTo>
                    <a:pt x="26347" y="30931"/>
                    <a:pt x="26331" y="30922"/>
                    <a:pt x="26313" y="30910"/>
                  </a:cubicBezTo>
                  <a:cubicBezTo>
                    <a:pt x="26390" y="30883"/>
                    <a:pt x="26463" y="30851"/>
                    <a:pt x="26524" y="30807"/>
                  </a:cubicBezTo>
                  <a:close/>
                  <a:moveTo>
                    <a:pt x="25481" y="30687"/>
                  </a:moveTo>
                  <a:cubicBezTo>
                    <a:pt x="25568" y="30745"/>
                    <a:pt x="25660" y="30797"/>
                    <a:pt x="25751" y="30851"/>
                  </a:cubicBezTo>
                  <a:cubicBezTo>
                    <a:pt x="25718" y="30864"/>
                    <a:pt x="25681" y="30878"/>
                    <a:pt x="25660" y="30909"/>
                  </a:cubicBezTo>
                  <a:cubicBezTo>
                    <a:pt x="25642" y="30931"/>
                    <a:pt x="25639" y="30960"/>
                    <a:pt x="25648" y="30983"/>
                  </a:cubicBezTo>
                  <a:cubicBezTo>
                    <a:pt x="25591" y="30885"/>
                    <a:pt x="25538" y="30785"/>
                    <a:pt x="25481" y="30687"/>
                  </a:cubicBezTo>
                  <a:close/>
                  <a:moveTo>
                    <a:pt x="6202" y="1"/>
                  </a:moveTo>
                  <a:lnTo>
                    <a:pt x="6202" y="473"/>
                  </a:lnTo>
                  <a:cubicBezTo>
                    <a:pt x="6169" y="711"/>
                    <a:pt x="6072" y="971"/>
                    <a:pt x="5932" y="1119"/>
                  </a:cubicBezTo>
                  <a:cubicBezTo>
                    <a:pt x="5954" y="1140"/>
                    <a:pt x="5982" y="1149"/>
                    <a:pt x="6011" y="1149"/>
                  </a:cubicBezTo>
                  <a:cubicBezTo>
                    <a:pt x="6066" y="1149"/>
                    <a:pt x="6125" y="1117"/>
                    <a:pt x="6157" y="1070"/>
                  </a:cubicBezTo>
                  <a:cubicBezTo>
                    <a:pt x="6180" y="1036"/>
                    <a:pt x="6194" y="997"/>
                    <a:pt x="6202" y="958"/>
                  </a:cubicBezTo>
                  <a:lnTo>
                    <a:pt x="6202" y="1105"/>
                  </a:lnTo>
                  <a:cubicBezTo>
                    <a:pt x="6162" y="1324"/>
                    <a:pt x="6064" y="1597"/>
                    <a:pt x="5992" y="1719"/>
                  </a:cubicBezTo>
                  <a:cubicBezTo>
                    <a:pt x="5871" y="1916"/>
                    <a:pt x="5711" y="2089"/>
                    <a:pt x="5523" y="2221"/>
                  </a:cubicBezTo>
                  <a:cubicBezTo>
                    <a:pt x="5547" y="2237"/>
                    <a:pt x="5575" y="2244"/>
                    <a:pt x="5604" y="2244"/>
                  </a:cubicBezTo>
                  <a:cubicBezTo>
                    <a:pt x="5643" y="2244"/>
                    <a:pt x="5682" y="2232"/>
                    <a:pt x="5714" y="2213"/>
                  </a:cubicBezTo>
                  <a:cubicBezTo>
                    <a:pt x="5769" y="2178"/>
                    <a:pt x="5813" y="2123"/>
                    <a:pt x="5855" y="2070"/>
                  </a:cubicBezTo>
                  <a:cubicBezTo>
                    <a:pt x="5877" y="2111"/>
                    <a:pt x="5893" y="2152"/>
                    <a:pt x="5906" y="2194"/>
                  </a:cubicBezTo>
                  <a:cubicBezTo>
                    <a:pt x="5867" y="2242"/>
                    <a:pt x="5823" y="2287"/>
                    <a:pt x="5781" y="2332"/>
                  </a:cubicBezTo>
                  <a:cubicBezTo>
                    <a:pt x="5704" y="2413"/>
                    <a:pt x="5630" y="2496"/>
                    <a:pt x="5555" y="2577"/>
                  </a:cubicBezTo>
                  <a:cubicBezTo>
                    <a:pt x="5560" y="2581"/>
                    <a:pt x="5566" y="2583"/>
                    <a:pt x="5573" y="2583"/>
                  </a:cubicBezTo>
                  <a:cubicBezTo>
                    <a:pt x="5588" y="2583"/>
                    <a:pt x="5606" y="2573"/>
                    <a:pt x="5620" y="2564"/>
                  </a:cubicBezTo>
                  <a:cubicBezTo>
                    <a:pt x="5726" y="2496"/>
                    <a:pt x="5823" y="2412"/>
                    <a:pt x="5919" y="2329"/>
                  </a:cubicBezTo>
                  <a:cubicBezTo>
                    <a:pt x="5984" y="2272"/>
                    <a:pt x="6048" y="2214"/>
                    <a:pt x="6099" y="2144"/>
                  </a:cubicBezTo>
                  <a:cubicBezTo>
                    <a:pt x="6124" y="2111"/>
                    <a:pt x="6146" y="2072"/>
                    <a:pt x="6160" y="2033"/>
                  </a:cubicBezTo>
                  <a:lnTo>
                    <a:pt x="6160" y="2033"/>
                  </a:lnTo>
                  <a:cubicBezTo>
                    <a:pt x="6138" y="2178"/>
                    <a:pt x="6106" y="2332"/>
                    <a:pt x="6064" y="2404"/>
                  </a:cubicBezTo>
                  <a:cubicBezTo>
                    <a:pt x="5970" y="2563"/>
                    <a:pt x="5833" y="2689"/>
                    <a:pt x="5695" y="2812"/>
                  </a:cubicBezTo>
                  <a:cubicBezTo>
                    <a:pt x="5709" y="2812"/>
                    <a:pt x="5723" y="2809"/>
                    <a:pt x="5736" y="2808"/>
                  </a:cubicBezTo>
                  <a:lnTo>
                    <a:pt x="5736" y="2808"/>
                  </a:lnTo>
                  <a:cubicBezTo>
                    <a:pt x="5665" y="2847"/>
                    <a:pt x="5592" y="2885"/>
                    <a:pt x="5520" y="2918"/>
                  </a:cubicBezTo>
                  <a:cubicBezTo>
                    <a:pt x="5449" y="2949"/>
                    <a:pt x="5370" y="2982"/>
                    <a:pt x="5331" y="3048"/>
                  </a:cubicBezTo>
                  <a:cubicBezTo>
                    <a:pt x="5482" y="3037"/>
                    <a:pt x="5629" y="2987"/>
                    <a:pt x="5752" y="2902"/>
                  </a:cubicBezTo>
                  <a:lnTo>
                    <a:pt x="5752" y="2902"/>
                  </a:lnTo>
                  <a:cubicBezTo>
                    <a:pt x="5765" y="2913"/>
                    <a:pt x="5755" y="2933"/>
                    <a:pt x="5746" y="2946"/>
                  </a:cubicBezTo>
                  <a:cubicBezTo>
                    <a:pt x="5675" y="3051"/>
                    <a:pt x="5605" y="3157"/>
                    <a:pt x="5536" y="3261"/>
                  </a:cubicBezTo>
                  <a:cubicBezTo>
                    <a:pt x="5594" y="3258"/>
                    <a:pt x="5645" y="3226"/>
                    <a:pt x="5693" y="3194"/>
                  </a:cubicBezTo>
                  <a:cubicBezTo>
                    <a:pt x="5830" y="3096"/>
                    <a:pt x="5942" y="2963"/>
                    <a:pt x="6022" y="2812"/>
                  </a:cubicBezTo>
                  <a:lnTo>
                    <a:pt x="6022" y="2818"/>
                  </a:lnTo>
                  <a:cubicBezTo>
                    <a:pt x="6131" y="2743"/>
                    <a:pt x="6172" y="2605"/>
                    <a:pt x="6198" y="2471"/>
                  </a:cubicBezTo>
                  <a:lnTo>
                    <a:pt x="6201" y="2470"/>
                  </a:lnTo>
                  <a:lnTo>
                    <a:pt x="6201" y="2692"/>
                  </a:lnTo>
                  <a:cubicBezTo>
                    <a:pt x="6188" y="2746"/>
                    <a:pt x="6167" y="2798"/>
                    <a:pt x="6138" y="2853"/>
                  </a:cubicBezTo>
                  <a:cubicBezTo>
                    <a:pt x="6044" y="3020"/>
                    <a:pt x="5907" y="3159"/>
                    <a:pt x="5774" y="3296"/>
                  </a:cubicBezTo>
                  <a:lnTo>
                    <a:pt x="5148" y="3928"/>
                  </a:lnTo>
                  <a:cubicBezTo>
                    <a:pt x="5308" y="3864"/>
                    <a:pt x="5456" y="3768"/>
                    <a:pt x="5579" y="3647"/>
                  </a:cubicBezTo>
                  <a:lnTo>
                    <a:pt x="5579" y="3647"/>
                  </a:lnTo>
                  <a:cubicBezTo>
                    <a:pt x="5588" y="3705"/>
                    <a:pt x="5537" y="3755"/>
                    <a:pt x="5496" y="3797"/>
                  </a:cubicBezTo>
                  <a:cubicBezTo>
                    <a:pt x="5454" y="3839"/>
                    <a:pt x="5417" y="3904"/>
                    <a:pt x="5449" y="3952"/>
                  </a:cubicBezTo>
                  <a:cubicBezTo>
                    <a:pt x="5463" y="3945"/>
                    <a:pt x="5476" y="3937"/>
                    <a:pt x="5489" y="3929"/>
                  </a:cubicBezTo>
                  <a:lnTo>
                    <a:pt x="5489" y="3929"/>
                  </a:lnTo>
                  <a:cubicBezTo>
                    <a:pt x="5486" y="3931"/>
                    <a:pt x="5485" y="3935"/>
                    <a:pt x="5482" y="3936"/>
                  </a:cubicBezTo>
                  <a:cubicBezTo>
                    <a:pt x="5447" y="3971"/>
                    <a:pt x="5412" y="4009"/>
                    <a:pt x="5398" y="4054"/>
                  </a:cubicBezTo>
                  <a:cubicBezTo>
                    <a:pt x="5410" y="4059"/>
                    <a:pt x="5423" y="4061"/>
                    <a:pt x="5436" y="4061"/>
                  </a:cubicBezTo>
                  <a:cubicBezTo>
                    <a:pt x="5490" y="4061"/>
                    <a:pt x="5543" y="4022"/>
                    <a:pt x="5587" y="3987"/>
                  </a:cubicBezTo>
                  <a:cubicBezTo>
                    <a:pt x="5745" y="3855"/>
                    <a:pt x="5897" y="3713"/>
                    <a:pt x="6022" y="3550"/>
                  </a:cubicBezTo>
                  <a:lnTo>
                    <a:pt x="6022" y="3550"/>
                  </a:lnTo>
                  <a:cubicBezTo>
                    <a:pt x="5907" y="3790"/>
                    <a:pt x="5758" y="4021"/>
                    <a:pt x="5608" y="4224"/>
                  </a:cubicBezTo>
                  <a:cubicBezTo>
                    <a:pt x="5453" y="4352"/>
                    <a:pt x="5276" y="4453"/>
                    <a:pt x="5087" y="4523"/>
                  </a:cubicBezTo>
                  <a:cubicBezTo>
                    <a:pt x="5121" y="4539"/>
                    <a:pt x="5157" y="4546"/>
                    <a:pt x="5194" y="4546"/>
                  </a:cubicBezTo>
                  <a:cubicBezTo>
                    <a:pt x="5263" y="4546"/>
                    <a:pt x="5335" y="4523"/>
                    <a:pt x="5399" y="4500"/>
                  </a:cubicBezTo>
                  <a:lnTo>
                    <a:pt x="5399" y="4500"/>
                  </a:lnTo>
                  <a:cubicBezTo>
                    <a:pt x="5315" y="4630"/>
                    <a:pt x="5199" y="4741"/>
                    <a:pt x="5062" y="4816"/>
                  </a:cubicBezTo>
                  <a:cubicBezTo>
                    <a:pt x="5059" y="4834"/>
                    <a:pt x="5073" y="4841"/>
                    <a:pt x="5090" y="4841"/>
                  </a:cubicBezTo>
                  <a:cubicBezTo>
                    <a:pt x="5105" y="4841"/>
                    <a:pt x="5124" y="4836"/>
                    <a:pt x="5136" y="4828"/>
                  </a:cubicBezTo>
                  <a:cubicBezTo>
                    <a:pt x="5286" y="4726"/>
                    <a:pt x="5433" y="4623"/>
                    <a:pt x="5578" y="4516"/>
                  </a:cubicBezTo>
                  <a:cubicBezTo>
                    <a:pt x="5642" y="4468"/>
                    <a:pt x="5707" y="4420"/>
                    <a:pt x="5768" y="4366"/>
                  </a:cubicBezTo>
                  <a:lnTo>
                    <a:pt x="5768" y="4366"/>
                  </a:lnTo>
                  <a:cubicBezTo>
                    <a:pt x="5557" y="4657"/>
                    <a:pt x="5308" y="4921"/>
                    <a:pt x="5026" y="5143"/>
                  </a:cubicBezTo>
                  <a:cubicBezTo>
                    <a:pt x="5251" y="5082"/>
                    <a:pt x="5447" y="4947"/>
                    <a:pt x="5637" y="4815"/>
                  </a:cubicBezTo>
                  <a:lnTo>
                    <a:pt x="5637" y="4815"/>
                  </a:lnTo>
                  <a:lnTo>
                    <a:pt x="5109" y="5436"/>
                  </a:lnTo>
                  <a:cubicBezTo>
                    <a:pt x="4982" y="5496"/>
                    <a:pt x="4850" y="5548"/>
                    <a:pt x="4720" y="5599"/>
                  </a:cubicBezTo>
                  <a:cubicBezTo>
                    <a:pt x="4774" y="5635"/>
                    <a:pt x="4839" y="5654"/>
                    <a:pt x="4905" y="5654"/>
                  </a:cubicBezTo>
                  <a:cubicBezTo>
                    <a:pt x="4970" y="5654"/>
                    <a:pt x="5035" y="5635"/>
                    <a:pt x="5090" y="5599"/>
                  </a:cubicBezTo>
                  <a:lnTo>
                    <a:pt x="5090" y="5599"/>
                  </a:lnTo>
                  <a:cubicBezTo>
                    <a:pt x="5112" y="5630"/>
                    <a:pt x="5080" y="5670"/>
                    <a:pt x="5051" y="5695"/>
                  </a:cubicBezTo>
                  <a:lnTo>
                    <a:pt x="4490" y="6186"/>
                  </a:lnTo>
                  <a:cubicBezTo>
                    <a:pt x="4499" y="6186"/>
                    <a:pt x="4508" y="6187"/>
                    <a:pt x="4517" y="6187"/>
                  </a:cubicBezTo>
                  <a:cubicBezTo>
                    <a:pt x="4618" y="6187"/>
                    <a:pt x="4716" y="6144"/>
                    <a:pt x="4807" y="6094"/>
                  </a:cubicBezTo>
                  <a:cubicBezTo>
                    <a:pt x="4850" y="6072"/>
                    <a:pt x="4891" y="6048"/>
                    <a:pt x="4933" y="6025"/>
                  </a:cubicBezTo>
                  <a:cubicBezTo>
                    <a:pt x="4952" y="6048"/>
                    <a:pt x="4982" y="6057"/>
                    <a:pt x="5016" y="6057"/>
                  </a:cubicBezTo>
                  <a:cubicBezTo>
                    <a:pt x="5050" y="6057"/>
                    <a:pt x="5088" y="6047"/>
                    <a:pt x="5120" y="6033"/>
                  </a:cubicBezTo>
                  <a:lnTo>
                    <a:pt x="5120" y="6033"/>
                  </a:lnTo>
                  <a:cubicBezTo>
                    <a:pt x="5078" y="6091"/>
                    <a:pt x="5035" y="6149"/>
                    <a:pt x="4995" y="6209"/>
                  </a:cubicBezTo>
                  <a:cubicBezTo>
                    <a:pt x="4977" y="6237"/>
                    <a:pt x="4959" y="6264"/>
                    <a:pt x="4956" y="6296"/>
                  </a:cubicBezTo>
                  <a:cubicBezTo>
                    <a:pt x="4955" y="6329"/>
                    <a:pt x="4975" y="6363"/>
                    <a:pt x="5006" y="6367"/>
                  </a:cubicBezTo>
                  <a:cubicBezTo>
                    <a:pt x="5007" y="6367"/>
                    <a:pt x="5008" y="6367"/>
                    <a:pt x="5010" y="6367"/>
                  </a:cubicBezTo>
                  <a:cubicBezTo>
                    <a:pt x="5029" y="6367"/>
                    <a:pt x="5047" y="6358"/>
                    <a:pt x="5064" y="6347"/>
                  </a:cubicBezTo>
                  <a:cubicBezTo>
                    <a:pt x="5347" y="6162"/>
                    <a:pt x="5585" y="5913"/>
                    <a:pt x="5762" y="5627"/>
                  </a:cubicBezTo>
                  <a:cubicBezTo>
                    <a:pt x="5784" y="5608"/>
                    <a:pt x="5806" y="5589"/>
                    <a:pt x="5826" y="5569"/>
                  </a:cubicBezTo>
                  <a:lnTo>
                    <a:pt x="5826" y="5569"/>
                  </a:lnTo>
                  <a:cubicBezTo>
                    <a:pt x="5796" y="5662"/>
                    <a:pt x="5761" y="5752"/>
                    <a:pt x="5710" y="5836"/>
                  </a:cubicBezTo>
                  <a:cubicBezTo>
                    <a:pt x="5572" y="6062"/>
                    <a:pt x="5334" y="6218"/>
                    <a:pt x="5184" y="6433"/>
                  </a:cubicBezTo>
                  <a:cubicBezTo>
                    <a:pt x="5126" y="6449"/>
                    <a:pt x="5065" y="6463"/>
                    <a:pt x="5006" y="6475"/>
                  </a:cubicBezTo>
                  <a:cubicBezTo>
                    <a:pt x="4898" y="6494"/>
                    <a:pt x="4770" y="6521"/>
                    <a:pt x="4728" y="6624"/>
                  </a:cubicBezTo>
                  <a:cubicBezTo>
                    <a:pt x="4859" y="6607"/>
                    <a:pt x="4990" y="6579"/>
                    <a:pt x="5116" y="6543"/>
                  </a:cubicBezTo>
                  <a:lnTo>
                    <a:pt x="5116" y="6543"/>
                  </a:lnTo>
                  <a:cubicBezTo>
                    <a:pt x="5113" y="6549"/>
                    <a:pt x="5109" y="6555"/>
                    <a:pt x="5107" y="6562"/>
                  </a:cubicBezTo>
                  <a:cubicBezTo>
                    <a:pt x="5173" y="6555"/>
                    <a:pt x="5232" y="6528"/>
                    <a:pt x="5286" y="6494"/>
                  </a:cubicBezTo>
                  <a:cubicBezTo>
                    <a:pt x="5428" y="6447"/>
                    <a:pt x="5571" y="6389"/>
                    <a:pt x="5704" y="6319"/>
                  </a:cubicBezTo>
                  <a:lnTo>
                    <a:pt x="5704" y="6319"/>
                  </a:lnTo>
                  <a:cubicBezTo>
                    <a:pt x="5514" y="6483"/>
                    <a:pt x="5319" y="6639"/>
                    <a:pt x="5128" y="6804"/>
                  </a:cubicBezTo>
                  <a:cubicBezTo>
                    <a:pt x="4998" y="6915"/>
                    <a:pt x="4853" y="7058"/>
                    <a:pt x="4699" y="7133"/>
                  </a:cubicBezTo>
                  <a:cubicBezTo>
                    <a:pt x="4647" y="7159"/>
                    <a:pt x="4601" y="7166"/>
                    <a:pt x="4563" y="7218"/>
                  </a:cubicBezTo>
                  <a:cubicBezTo>
                    <a:pt x="4578" y="7220"/>
                    <a:pt x="4594" y="7221"/>
                    <a:pt x="4610" y="7221"/>
                  </a:cubicBezTo>
                  <a:cubicBezTo>
                    <a:pt x="4710" y="7221"/>
                    <a:pt x="4810" y="7179"/>
                    <a:pt x="4895" y="7124"/>
                  </a:cubicBezTo>
                  <a:cubicBezTo>
                    <a:pt x="4995" y="7060"/>
                    <a:pt x="5083" y="6979"/>
                    <a:pt x="5180" y="6915"/>
                  </a:cubicBezTo>
                  <a:lnTo>
                    <a:pt x="5180" y="6915"/>
                  </a:lnTo>
                  <a:cubicBezTo>
                    <a:pt x="5133" y="6997"/>
                    <a:pt x="5094" y="7085"/>
                    <a:pt x="5064" y="7173"/>
                  </a:cubicBezTo>
                  <a:cubicBezTo>
                    <a:pt x="5164" y="7150"/>
                    <a:pt x="5231" y="7057"/>
                    <a:pt x="5280" y="6966"/>
                  </a:cubicBezTo>
                  <a:cubicBezTo>
                    <a:pt x="5329" y="6876"/>
                    <a:pt x="5375" y="6777"/>
                    <a:pt x="5460" y="6722"/>
                  </a:cubicBezTo>
                  <a:lnTo>
                    <a:pt x="5460" y="6722"/>
                  </a:lnTo>
                  <a:cubicBezTo>
                    <a:pt x="5456" y="6765"/>
                    <a:pt x="5463" y="6825"/>
                    <a:pt x="5507" y="6830"/>
                  </a:cubicBezTo>
                  <a:cubicBezTo>
                    <a:pt x="5508" y="6831"/>
                    <a:pt x="5510" y="6831"/>
                    <a:pt x="5511" y="6831"/>
                  </a:cubicBezTo>
                  <a:cubicBezTo>
                    <a:pt x="5520" y="6831"/>
                    <a:pt x="5527" y="6827"/>
                    <a:pt x="5534" y="6825"/>
                  </a:cubicBezTo>
                  <a:lnTo>
                    <a:pt x="5534" y="6825"/>
                  </a:lnTo>
                  <a:cubicBezTo>
                    <a:pt x="5341" y="7038"/>
                    <a:pt x="5115" y="7230"/>
                    <a:pt x="4862" y="7387"/>
                  </a:cubicBezTo>
                  <a:cubicBezTo>
                    <a:pt x="5020" y="7371"/>
                    <a:pt x="5171" y="7314"/>
                    <a:pt x="5295" y="7224"/>
                  </a:cubicBezTo>
                  <a:lnTo>
                    <a:pt x="5295" y="7224"/>
                  </a:lnTo>
                  <a:cubicBezTo>
                    <a:pt x="5090" y="7379"/>
                    <a:pt x="4891" y="7542"/>
                    <a:pt x="4698" y="7705"/>
                  </a:cubicBezTo>
                  <a:cubicBezTo>
                    <a:pt x="4635" y="7670"/>
                    <a:pt x="4574" y="7638"/>
                    <a:pt x="4512" y="7603"/>
                  </a:cubicBezTo>
                  <a:cubicBezTo>
                    <a:pt x="4400" y="7542"/>
                    <a:pt x="4285" y="7480"/>
                    <a:pt x="4184" y="7401"/>
                  </a:cubicBezTo>
                  <a:cubicBezTo>
                    <a:pt x="4018" y="7276"/>
                    <a:pt x="3901" y="7117"/>
                    <a:pt x="3770" y="6958"/>
                  </a:cubicBezTo>
                  <a:cubicBezTo>
                    <a:pt x="3764" y="6951"/>
                    <a:pt x="3757" y="6944"/>
                    <a:pt x="3751" y="6936"/>
                  </a:cubicBezTo>
                  <a:lnTo>
                    <a:pt x="3751" y="6936"/>
                  </a:lnTo>
                  <a:cubicBezTo>
                    <a:pt x="3784" y="6961"/>
                    <a:pt x="3819" y="6986"/>
                    <a:pt x="3851" y="7008"/>
                  </a:cubicBezTo>
                  <a:cubicBezTo>
                    <a:pt x="4033" y="7135"/>
                    <a:pt x="4227" y="7262"/>
                    <a:pt x="4447" y="7288"/>
                  </a:cubicBezTo>
                  <a:cubicBezTo>
                    <a:pt x="4451" y="7288"/>
                    <a:pt x="4455" y="7289"/>
                    <a:pt x="4460" y="7289"/>
                  </a:cubicBezTo>
                  <a:cubicBezTo>
                    <a:pt x="4485" y="7289"/>
                    <a:pt x="4513" y="7281"/>
                    <a:pt x="4518" y="7259"/>
                  </a:cubicBezTo>
                  <a:cubicBezTo>
                    <a:pt x="4524" y="7237"/>
                    <a:pt x="4502" y="7218"/>
                    <a:pt x="4483" y="7204"/>
                  </a:cubicBezTo>
                  <a:cubicBezTo>
                    <a:pt x="4329" y="7089"/>
                    <a:pt x="4175" y="6976"/>
                    <a:pt x="4020" y="6860"/>
                  </a:cubicBezTo>
                  <a:lnTo>
                    <a:pt x="4020" y="6860"/>
                  </a:lnTo>
                  <a:cubicBezTo>
                    <a:pt x="4137" y="6907"/>
                    <a:pt x="4257" y="6955"/>
                    <a:pt x="4381" y="6955"/>
                  </a:cubicBezTo>
                  <a:cubicBezTo>
                    <a:pt x="4390" y="6955"/>
                    <a:pt x="4400" y="6955"/>
                    <a:pt x="4410" y="6954"/>
                  </a:cubicBezTo>
                  <a:cubicBezTo>
                    <a:pt x="4325" y="6857"/>
                    <a:pt x="4198" y="6810"/>
                    <a:pt x="4084" y="6748"/>
                  </a:cubicBezTo>
                  <a:cubicBezTo>
                    <a:pt x="4011" y="6709"/>
                    <a:pt x="3944" y="6661"/>
                    <a:pt x="3880" y="6608"/>
                  </a:cubicBezTo>
                  <a:cubicBezTo>
                    <a:pt x="3841" y="6556"/>
                    <a:pt x="3800" y="6501"/>
                    <a:pt x="3761" y="6449"/>
                  </a:cubicBezTo>
                  <a:cubicBezTo>
                    <a:pt x="3762" y="6449"/>
                    <a:pt x="3763" y="6449"/>
                    <a:pt x="3764" y="6449"/>
                  </a:cubicBezTo>
                  <a:cubicBezTo>
                    <a:pt x="3845" y="6449"/>
                    <a:pt x="3911" y="6513"/>
                    <a:pt x="3975" y="6566"/>
                  </a:cubicBezTo>
                  <a:cubicBezTo>
                    <a:pt x="4021" y="6606"/>
                    <a:pt x="4082" y="6640"/>
                    <a:pt x="4138" y="6640"/>
                  </a:cubicBezTo>
                  <a:cubicBezTo>
                    <a:pt x="4160" y="6640"/>
                    <a:pt x="4182" y="6635"/>
                    <a:pt x="4201" y="6623"/>
                  </a:cubicBezTo>
                  <a:cubicBezTo>
                    <a:pt x="4124" y="6518"/>
                    <a:pt x="3991" y="6472"/>
                    <a:pt x="3885" y="6398"/>
                  </a:cubicBezTo>
                  <a:cubicBezTo>
                    <a:pt x="3764" y="6315"/>
                    <a:pt x="3677" y="6194"/>
                    <a:pt x="3616" y="6061"/>
                  </a:cubicBezTo>
                  <a:lnTo>
                    <a:pt x="3616" y="6061"/>
                  </a:lnTo>
                  <a:cubicBezTo>
                    <a:pt x="3712" y="6187"/>
                    <a:pt x="3829" y="6300"/>
                    <a:pt x="3962" y="6389"/>
                  </a:cubicBezTo>
                  <a:cubicBezTo>
                    <a:pt x="3993" y="6409"/>
                    <a:pt x="4029" y="6430"/>
                    <a:pt x="4066" y="6430"/>
                  </a:cubicBezTo>
                  <a:cubicBezTo>
                    <a:pt x="4071" y="6430"/>
                    <a:pt x="4077" y="6429"/>
                    <a:pt x="4082" y="6428"/>
                  </a:cubicBezTo>
                  <a:cubicBezTo>
                    <a:pt x="4120" y="6422"/>
                    <a:pt x="4152" y="6383"/>
                    <a:pt x="4143" y="6349"/>
                  </a:cubicBezTo>
                  <a:lnTo>
                    <a:pt x="4143" y="6349"/>
                  </a:lnTo>
                  <a:cubicBezTo>
                    <a:pt x="4197" y="6453"/>
                    <a:pt x="4314" y="6517"/>
                    <a:pt x="4430" y="6517"/>
                  </a:cubicBezTo>
                  <a:cubicBezTo>
                    <a:pt x="4475" y="6517"/>
                    <a:pt x="4520" y="6507"/>
                    <a:pt x="4561" y="6486"/>
                  </a:cubicBezTo>
                  <a:cubicBezTo>
                    <a:pt x="4310" y="6334"/>
                    <a:pt x="4066" y="6167"/>
                    <a:pt x="3860" y="5961"/>
                  </a:cubicBezTo>
                  <a:cubicBezTo>
                    <a:pt x="3678" y="5778"/>
                    <a:pt x="3479" y="5473"/>
                    <a:pt x="3384" y="5207"/>
                  </a:cubicBezTo>
                  <a:lnTo>
                    <a:pt x="3381" y="5129"/>
                  </a:lnTo>
                  <a:lnTo>
                    <a:pt x="3381" y="5129"/>
                  </a:lnTo>
                  <a:cubicBezTo>
                    <a:pt x="3487" y="5367"/>
                    <a:pt x="3642" y="5547"/>
                    <a:pt x="3835" y="5707"/>
                  </a:cubicBezTo>
                  <a:cubicBezTo>
                    <a:pt x="3873" y="5738"/>
                    <a:pt x="3915" y="5770"/>
                    <a:pt x="3964" y="5781"/>
                  </a:cubicBezTo>
                  <a:cubicBezTo>
                    <a:pt x="3969" y="5782"/>
                    <a:pt x="3974" y="5783"/>
                    <a:pt x="3978" y="5783"/>
                  </a:cubicBezTo>
                  <a:cubicBezTo>
                    <a:pt x="3986" y="5783"/>
                    <a:pt x="3993" y="5781"/>
                    <a:pt x="3998" y="5773"/>
                  </a:cubicBezTo>
                  <a:cubicBezTo>
                    <a:pt x="4005" y="5763"/>
                    <a:pt x="4001" y="5749"/>
                    <a:pt x="3994" y="5737"/>
                  </a:cubicBezTo>
                  <a:cubicBezTo>
                    <a:pt x="3966" y="5686"/>
                    <a:pt x="3938" y="5635"/>
                    <a:pt x="3911" y="5583"/>
                  </a:cubicBezTo>
                  <a:lnTo>
                    <a:pt x="3911" y="5583"/>
                  </a:lnTo>
                  <a:cubicBezTo>
                    <a:pt x="4030" y="5626"/>
                    <a:pt x="4124" y="5743"/>
                    <a:pt x="4244" y="5743"/>
                  </a:cubicBezTo>
                  <a:cubicBezTo>
                    <a:pt x="4252" y="5743"/>
                    <a:pt x="4259" y="5742"/>
                    <a:pt x="4267" y="5741"/>
                  </a:cubicBezTo>
                  <a:cubicBezTo>
                    <a:pt x="4066" y="5627"/>
                    <a:pt x="3860" y="5510"/>
                    <a:pt x="3689" y="5354"/>
                  </a:cubicBezTo>
                  <a:cubicBezTo>
                    <a:pt x="3558" y="5235"/>
                    <a:pt x="3445" y="5088"/>
                    <a:pt x="3381" y="4924"/>
                  </a:cubicBezTo>
                  <a:lnTo>
                    <a:pt x="3381" y="4924"/>
                  </a:lnTo>
                  <a:cubicBezTo>
                    <a:pt x="3392" y="4938"/>
                    <a:pt x="3402" y="4951"/>
                    <a:pt x="3414" y="4964"/>
                  </a:cubicBezTo>
                  <a:cubicBezTo>
                    <a:pt x="3472" y="5025"/>
                    <a:pt x="3545" y="5070"/>
                    <a:pt x="3616" y="5117"/>
                  </a:cubicBezTo>
                  <a:cubicBezTo>
                    <a:pt x="3755" y="5206"/>
                    <a:pt x="3910" y="5292"/>
                    <a:pt x="4075" y="5292"/>
                  </a:cubicBezTo>
                  <a:cubicBezTo>
                    <a:pt x="4085" y="5292"/>
                    <a:pt x="4095" y="5292"/>
                    <a:pt x="4105" y="5291"/>
                  </a:cubicBezTo>
                  <a:cubicBezTo>
                    <a:pt x="3803" y="5159"/>
                    <a:pt x="3554" y="4911"/>
                    <a:pt x="3418" y="4612"/>
                  </a:cubicBezTo>
                  <a:lnTo>
                    <a:pt x="3418" y="4612"/>
                  </a:lnTo>
                  <a:cubicBezTo>
                    <a:pt x="3416" y="4635"/>
                    <a:pt x="3413" y="4664"/>
                    <a:pt x="3410" y="4696"/>
                  </a:cubicBezTo>
                  <a:lnTo>
                    <a:pt x="3410" y="4594"/>
                  </a:lnTo>
                  <a:lnTo>
                    <a:pt x="3410" y="4594"/>
                  </a:lnTo>
                  <a:cubicBezTo>
                    <a:pt x="3412" y="4600"/>
                    <a:pt x="3415" y="4606"/>
                    <a:pt x="3418" y="4612"/>
                  </a:cubicBezTo>
                  <a:lnTo>
                    <a:pt x="3418" y="4612"/>
                  </a:lnTo>
                  <a:cubicBezTo>
                    <a:pt x="3418" y="4605"/>
                    <a:pt x="3419" y="4598"/>
                    <a:pt x="3420" y="4592"/>
                  </a:cubicBezTo>
                  <a:lnTo>
                    <a:pt x="3420" y="4592"/>
                  </a:lnTo>
                  <a:cubicBezTo>
                    <a:pt x="3480" y="4713"/>
                    <a:pt x="3564" y="4822"/>
                    <a:pt x="3670" y="4908"/>
                  </a:cubicBezTo>
                  <a:cubicBezTo>
                    <a:pt x="3675" y="4842"/>
                    <a:pt x="3683" y="4779"/>
                    <a:pt x="3689" y="4713"/>
                  </a:cubicBezTo>
                  <a:cubicBezTo>
                    <a:pt x="3773" y="4763"/>
                    <a:pt x="3821" y="4857"/>
                    <a:pt x="3885" y="4930"/>
                  </a:cubicBezTo>
                  <a:cubicBezTo>
                    <a:pt x="3932" y="4984"/>
                    <a:pt x="4004" y="5028"/>
                    <a:pt x="4071" y="5028"/>
                  </a:cubicBezTo>
                  <a:cubicBezTo>
                    <a:pt x="4096" y="5028"/>
                    <a:pt x="4121" y="5022"/>
                    <a:pt x="4143" y="5008"/>
                  </a:cubicBezTo>
                  <a:cubicBezTo>
                    <a:pt x="3917" y="4827"/>
                    <a:pt x="3697" y="4628"/>
                    <a:pt x="3540" y="4385"/>
                  </a:cubicBezTo>
                  <a:cubicBezTo>
                    <a:pt x="3452" y="4246"/>
                    <a:pt x="3376" y="4079"/>
                    <a:pt x="3337" y="3907"/>
                  </a:cubicBezTo>
                  <a:lnTo>
                    <a:pt x="3323" y="3422"/>
                  </a:lnTo>
                  <a:cubicBezTo>
                    <a:pt x="3326" y="3414"/>
                    <a:pt x="3326" y="3405"/>
                    <a:pt x="3327" y="3396"/>
                  </a:cubicBezTo>
                  <a:lnTo>
                    <a:pt x="3320" y="3263"/>
                  </a:lnTo>
                  <a:cubicBezTo>
                    <a:pt x="3320" y="3268"/>
                    <a:pt x="3320" y="3273"/>
                    <a:pt x="3318" y="3277"/>
                  </a:cubicBezTo>
                  <a:lnTo>
                    <a:pt x="3315" y="3190"/>
                  </a:lnTo>
                  <a:lnTo>
                    <a:pt x="3308" y="2960"/>
                  </a:lnTo>
                  <a:lnTo>
                    <a:pt x="3308" y="3393"/>
                  </a:lnTo>
                  <a:cubicBezTo>
                    <a:pt x="3279" y="3611"/>
                    <a:pt x="3189" y="3851"/>
                    <a:pt x="3060" y="3987"/>
                  </a:cubicBezTo>
                  <a:cubicBezTo>
                    <a:pt x="3080" y="4006"/>
                    <a:pt x="3106" y="4015"/>
                    <a:pt x="3133" y="4015"/>
                  </a:cubicBezTo>
                  <a:cubicBezTo>
                    <a:pt x="3183" y="4015"/>
                    <a:pt x="3237" y="3986"/>
                    <a:pt x="3267" y="3942"/>
                  </a:cubicBezTo>
                  <a:cubicBezTo>
                    <a:pt x="3289" y="3912"/>
                    <a:pt x="3299" y="3875"/>
                    <a:pt x="3308" y="3839"/>
                  </a:cubicBezTo>
                  <a:lnTo>
                    <a:pt x="3308" y="3974"/>
                  </a:lnTo>
                  <a:cubicBezTo>
                    <a:pt x="3272" y="4177"/>
                    <a:pt x="3182" y="4429"/>
                    <a:pt x="3116" y="4538"/>
                  </a:cubicBezTo>
                  <a:cubicBezTo>
                    <a:pt x="3007" y="4719"/>
                    <a:pt x="2858" y="4879"/>
                    <a:pt x="2687" y="5001"/>
                  </a:cubicBezTo>
                  <a:cubicBezTo>
                    <a:pt x="2709" y="5014"/>
                    <a:pt x="2735" y="5021"/>
                    <a:pt x="2761" y="5021"/>
                  </a:cubicBezTo>
                  <a:cubicBezTo>
                    <a:pt x="2796" y="5021"/>
                    <a:pt x="2832" y="5010"/>
                    <a:pt x="2862" y="4991"/>
                  </a:cubicBezTo>
                  <a:cubicBezTo>
                    <a:pt x="2915" y="4960"/>
                    <a:pt x="2955" y="4909"/>
                    <a:pt x="2993" y="4860"/>
                  </a:cubicBezTo>
                  <a:cubicBezTo>
                    <a:pt x="3013" y="4896"/>
                    <a:pt x="3028" y="4935"/>
                    <a:pt x="3039" y="4975"/>
                  </a:cubicBezTo>
                  <a:cubicBezTo>
                    <a:pt x="3002" y="5018"/>
                    <a:pt x="2964" y="5060"/>
                    <a:pt x="2926" y="5102"/>
                  </a:cubicBezTo>
                  <a:cubicBezTo>
                    <a:pt x="2856" y="5176"/>
                    <a:pt x="2785" y="5251"/>
                    <a:pt x="2717" y="5328"/>
                  </a:cubicBezTo>
                  <a:cubicBezTo>
                    <a:pt x="2722" y="5330"/>
                    <a:pt x="2728" y="5332"/>
                    <a:pt x="2734" y="5332"/>
                  </a:cubicBezTo>
                  <a:cubicBezTo>
                    <a:pt x="2748" y="5332"/>
                    <a:pt x="2764" y="5324"/>
                    <a:pt x="2777" y="5316"/>
                  </a:cubicBezTo>
                  <a:cubicBezTo>
                    <a:pt x="2875" y="5252"/>
                    <a:pt x="2964" y="5176"/>
                    <a:pt x="3053" y="5098"/>
                  </a:cubicBezTo>
                  <a:cubicBezTo>
                    <a:pt x="3112" y="5046"/>
                    <a:pt x="3173" y="4994"/>
                    <a:pt x="3218" y="4930"/>
                  </a:cubicBezTo>
                  <a:cubicBezTo>
                    <a:pt x="3230" y="4914"/>
                    <a:pt x="3241" y="4897"/>
                    <a:pt x="3251" y="4879"/>
                  </a:cubicBezTo>
                  <a:lnTo>
                    <a:pt x="3251" y="4879"/>
                  </a:lnTo>
                  <a:cubicBezTo>
                    <a:pt x="3222" y="4918"/>
                    <a:pt x="3192" y="4956"/>
                    <a:pt x="3160" y="4994"/>
                  </a:cubicBezTo>
                  <a:cubicBezTo>
                    <a:pt x="3220" y="4849"/>
                    <a:pt x="3318" y="4709"/>
                    <a:pt x="3379" y="4516"/>
                  </a:cubicBezTo>
                  <a:lnTo>
                    <a:pt x="3379" y="4516"/>
                  </a:lnTo>
                  <a:cubicBezTo>
                    <a:pt x="3386" y="4537"/>
                    <a:pt x="3394" y="4558"/>
                    <a:pt x="3403" y="4578"/>
                  </a:cubicBezTo>
                  <a:lnTo>
                    <a:pt x="3403" y="4578"/>
                  </a:lnTo>
                  <a:cubicBezTo>
                    <a:pt x="3404" y="4574"/>
                    <a:pt x="3405" y="4569"/>
                    <a:pt x="3406" y="4565"/>
                  </a:cubicBezTo>
                  <a:lnTo>
                    <a:pt x="3406" y="4565"/>
                  </a:lnTo>
                  <a:cubicBezTo>
                    <a:pt x="3408" y="4567"/>
                    <a:pt x="3409" y="4569"/>
                    <a:pt x="3410" y="4572"/>
                  </a:cubicBezTo>
                  <a:lnTo>
                    <a:pt x="3410" y="4572"/>
                  </a:lnTo>
                  <a:lnTo>
                    <a:pt x="3410" y="4551"/>
                  </a:lnTo>
                  <a:cubicBezTo>
                    <a:pt x="3409" y="4555"/>
                    <a:pt x="3408" y="4560"/>
                    <a:pt x="3406" y="4565"/>
                  </a:cubicBezTo>
                  <a:lnTo>
                    <a:pt x="3406" y="4565"/>
                  </a:lnTo>
                  <a:cubicBezTo>
                    <a:pt x="3398" y="4545"/>
                    <a:pt x="3389" y="4526"/>
                    <a:pt x="3382" y="4506"/>
                  </a:cubicBezTo>
                  <a:lnTo>
                    <a:pt x="3382" y="4506"/>
                  </a:lnTo>
                  <a:cubicBezTo>
                    <a:pt x="3381" y="4509"/>
                    <a:pt x="3380" y="4512"/>
                    <a:pt x="3379" y="4516"/>
                  </a:cubicBezTo>
                  <a:lnTo>
                    <a:pt x="3379" y="4516"/>
                  </a:lnTo>
                  <a:cubicBezTo>
                    <a:pt x="3376" y="4508"/>
                    <a:pt x="3373" y="4500"/>
                    <a:pt x="3371" y="4493"/>
                  </a:cubicBezTo>
                  <a:lnTo>
                    <a:pt x="3357" y="4540"/>
                  </a:lnTo>
                  <a:lnTo>
                    <a:pt x="3355" y="4424"/>
                  </a:lnTo>
                  <a:lnTo>
                    <a:pt x="3355" y="4424"/>
                  </a:lnTo>
                  <a:cubicBezTo>
                    <a:pt x="3362" y="4452"/>
                    <a:pt x="3372" y="4479"/>
                    <a:pt x="3382" y="4506"/>
                  </a:cubicBezTo>
                  <a:lnTo>
                    <a:pt x="3382" y="4506"/>
                  </a:lnTo>
                  <a:cubicBezTo>
                    <a:pt x="3400" y="4444"/>
                    <a:pt x="3415" y="4378"/>
                    <a:pt x="3424" y="4304"/>
                  </a:cubicBezTo>
                  <a:lnTo>
                    <a:pt x="3424" y="4540"/>
                  </a:lnTo>
                  <a:cubicBezTo>
                    <a:pt x="3424" y="4542"/>
                    <a:pt x="3423" y="4561"/>
                    <a:pt x="3420" y="4592"/>
                  </a:cubicBezTo>
                  <a:lnTo>
                    <a:pt x="3420" y="4592"/>
                  </a:lnTo>
                  <a:cubicBezTo>
                    <a:pt x="3416" y="4586"/>
                    <a:pt x="3413" y="4579"/>
                    <a:pt x="3410" y="4572"/>
                  </a:cubicBezTo>
                  <a:lnTo>
                    <a:pt x="3410" y="4572"/>
                  </a:lnTo>
                  <a:lnTo>
                    <a:pt x="3410" y="4594"/>
                  </a:lnTo>
                  <a:lnTo>
                    <a:pt x="3410" y="4594"/>
                  </a:lnTo>
                  <a:cubicBezTo>
                    <a:pt x="3407" y="4589"/>
                    <a:pt x="3405" y="4583"/>
                    <a:pt x="3403" y="4578"/>
                  </a:cubicBezTo>
                  <a:lnTo>
                    <a:pt x="3403" y="4578"/>
                  </a:lnTo>
                  <a:cubicBezTo>
                    <a:pt x="3377" y="4676"/>
                    <a:pt x="3330" y="4766"/>
                    <a:pt x="3271" y="4851"/>
                  </a:cubicBezTo>
                  <a:lnTo>
                    <a:pt x="3271" y="4851"/>
                  </a:lnTo>
                  <a:cubicBezTo>
                    <a:pt x="3272" y="4843"/>
                    <a:pt x="3273" y="4835"/>
                    <a:pt x="3275" y="4827"/>
                  </a:cubicBezTo>
                  <a:lnTo>
                    <a:pt x="3275" y="4827"/>
                  </a:lnTo>
                  <a:cubicBezTo>
                    <a:pt x="3268" y="4844"/>
                    <a:pt x="3260" y="4862"/>
                    <a:pt x="3251" y="4879"/>
                  </a:cubicBezTo>
                  <a:lnTo>
                    <a:pt x="3251" y="4879"/>
                  </a:lnTo>
                  <a:cubicBezTo>
                    <a:pt x="3258" y="4870"/>
                    <a:pt x="3264" y="4860"/>
                    <a:pt x="3271" y="4851"/>
                  </a:cubicBezTo>
                  <a:lnTo>
                    <a:pt x="3271" y="4851"/>
                  </a:lnTo>
                  <a:cubicBezTo>
                    <a:pt x="3251" y="4977"/>
                    <a:pt x="3223" y="5106"/>
                    <a:pt x="3185" y="5168"/>
                  </a:cubicBezTo>
                  <a:cubicBezTo>
                    <a:pt x="3098" y="5313"/>
                    <a:pt x="2973" y="5431"/>
                    <a:pt x="2846" y="5542"/>
                  </a:cubicBezTo>
                  <a:cubicBezTo>
                    <a:pt x="2861" y="5542"/>
                    <a:pt x="2875" y="5538"/>
                    <a:pt x="2887" y="5534"/>
                  </a:cubicBezTo>
                  <a:lnTo>
                    <a:pt x="2887" y="5534"/>
                  </a:lnTo>
                  <a:cubicBezTo>
                    <a:pt x="2820" y="5571"/>
                    <a:pt x="2753" y="5608"/>
                    <a:pt x="2682" y="5640"/>
                  </a:cubicBezTo>
                  <a:cubicBezTo>
                    <a:pt x="2617" y="5669"/>
                    <a:pt x="2546" y="5698"/>
                    <a:pt x="2508" y="5759"/>
                  </a:cubicBezTo>
                  <a:cubicBezTo>
                    <a:pt x="2646" y="5750"/>
                    <a:pt x="2781" y="5702"/>
                    <a:pt x="2894" y="5625"/>
                  </a:cubicBezTo>
                  <a:lnTo>
                    <a:pt x="2894" y="5625"/>
                  </a:lnTo>
                  <a:cubicBezTo>
                    <a:pt x="2906" y="5634"/>
                    <a:pt x="2899" y="5651"/>
                    <a:pt x="2891" y="5664"/>
                  </a:cubicBezTo>
                  <a:cubicBezTo>
                    <a:pt x="2826" y="5760"/>
                    <a:pt x="2762" y="5858"/>
                    <a:pt x="2697" y="5955"/>
                  </a:cubicBezTo>
                  <a:cubicBezTo>
                    <a:pt x="2749" y="5952"/>
                    <a:pt x="2798" y="5924"/>
                    <a:pt x="2840" y="5894"/>
                  </a:cubicBezTo>
                  <a:cubicBezTo>
                    <a:pt x="2967" y="5802"/>
                    <a:pt x="3071" y="5680"/>
                    <a:pt x="3145" y="5542"/>
                  </a:cubicBezTo>
                  <a:lnTo>
                    <a:pt x="3145" y="5548"/>
                  </a:lnTo>
                  <a:cubicBezTo>
                    <a:pt x="3246" y="5477"/>
                    <a:pt x="3283" y="5352"/>
                    <a:pt x="3307" y="5229"/>
                  </a:cubicBezTo>
                  <a:lnTo>
                    <a:pt x="3308" y="5227"/>
                  </a:lnTo>
                  <a:lnTo>
                    <a:pt x="3308" y="5431"/>
                  </a:lnTo>
                  <a:cubicBezTo>
                    <a:pt x="3296" y="5481"/>
                    <a:pt x="3278" y="5528"/>
                    <a:pt x="3250" y="5577"/>
                  </a:cubicBezTo>
                  <a:cubicBezTo>
                    <a:pt x="3166" y="5731"/>
                    <a:pt x="3038" y="5859"/>
                    <a:pt x="2915" y="5984"/>
                  </a:cubicBezTo>
                  <a:cubicBezTo>
                    <a:pt x="2723" y="6178"/>
                    <a:pt x="2531" y="6373"/>
                    <a:pt x="2339" y="6565"/>
                  </a:cubicBezTo>
                  <a:cubicBezTo>
                    <a:pt x="2486" y="6507"/>
                    <a:pt x="2623" y="6418"/>
                    <a:pt x="2737" y="6309"/>
                  </a:cubicBezTo>
                  <a:lnTo>
                    <a:pt x="2737" y="6309"/>
                  </a:lnTo>
                  <a:cubicBezTo>
                    <a:pt x="2745" y="6363"/>
                    <a:pt x="2697" y="6406"/>
                    <a:pt x="2659" y="6446"/>
                  </a:cubicBezTo>
                  <a:cubicBezTo>
                    <a:pt x="2621" y="6483"/>
                    <a:pt x="2585" y="6544"/>
                    <a:pt x="2617" y="6588"/>
                  </a:cubicBezTo>
                  <a:cubicBezTo>
                    <a:pt x="2630" y="6581"/>
                    <a:pt x="2640" y="6573"/>
                    <a:pt x="2653" y="6566"/>
                  </a:cubicBezTo>
                  <a:lnTo>
                    <a:pt x="2653" y="6566"/>
                  </a:lnTo>
                  <a:cubicBezTo>
                    <a:pt x="2652" y="6569"/>
                    <a:pt x="2650" y="6572"/>
                    <a:pt x="2646" y="6573"/>
                  </a:cubicBezTo>
                  <a:cubicBezTo>
                    <a:pt x="2615" y="6607"/>
                    <a:pt x="2582" y="6639"/>
                    <a:pt x="2570" y="6682"/>
                  </a:cubicBezTo>
                  <a:cubicBezTo>
                    <a:pt x="2582" y="6686"/>
                    <a:pt x="2593" y="6688"/>
                    <a:pt x="2604" y="6688"/>
                  </a:cubicBezTo>
                  <a:cubicBezTo>
                    <a:pt x="2654" y="6688"/>
                    <a:pt x="2703" y="6653"/>
                    <a:pt x="2745" y="6621"/>
                  </a:cubicBezTo>
                  <a:cubicBezTo>
                    <a:pt x="2890" y="6499"/>
                    <a:pt x="3029" y="6369"/>
                    <a:pt x="3145" y="6218"/>
                  </a:cubicBezTo>
                  <a:lnTo>
                    <a:pt x="3145" y="6218"/>
                  </a:lnTo>
                  <a:cubicBezTo>
                    <a:pt x="3039" y="6440"/>
                    <a:pt x="2900" y="6650"/>
                    <a:pt x="2764" y="6838"/>
                  </a:cubicBezTo>
                  <a:cubicBezTo>
                    <a:pt x="2621" y="6955"/>
                    <a:pt x="2459" y="7050"/>
                    <a:pt x="2284" y="7114"/>
                  </a:cubicBezTo>
                  <a:cubicBezTo>
                    <a:pt x="2315" y="7129"/>
                    <a:pt x="2348" y="7134"/>
                    <a:pt x="2381" y="7134"/>
                  </a:cubicBezTo>
                  <a:cubicBezTo>
                    <a:pt x="2445" y="7134"/>
                    <a:pt x="2511" y="7113"/>
                    <a:pt x="2573" y="7092"/>
                  </a:cubicBezTo>
                  <a:lnTo>
                    <a:pt x="2573" y="7092"/>
                  </a:lnTo>
                  <a:cubicBezTo>
                    <a:pt x="2495" y="7212"/>
                    <a:pt x="2389" y="7313"/>
                    <a:pt x="2263" y="7384"/>
                  </a:cubicBezTo>
                  <a:cubicBezTo>
                    <a:pt x="2260" y="7400"/>
                    <a:pt x="2273" y="7406"/>
                    <a:pt x="2290" y="7406"/>
                  </a:cubicBezTo>
                  <a:cubicBezTo>
                    <a:pt x="2304" y="7406"/>
                    <a:pt x="2320" y="7402"/>
                    <a:pt x="2332" y="7394"/>
                  </a:cubicBezTo>
                  <a:cubicBezTo>
                    <a:pt x="2470" y="7302"/>
                    <a:pt x="2604" y="7205"/>
                    <a:pt x="2739" y="7108"/>
                  </a:cubicBezTo>
                  <a:cubicBezTo>
                    <a:pt x="2797" y="7066"/>
                    <a:pt x="2855" y="7021"/>
                    <a:pt x="2912" y="6973"/>
                  </a:cubicBezTo>
                  <a:lnTo>
                    <a:pt x="2912" y="6973"/>
                  </a:lnTo>
                  <a:cubicBezTo>
                    <a:pt x="2719" y="7240"/>
                    <a:pt x="2491" y="7481"/>
                    <a:pt x="2231" y="7684"/>
                  </a:cubicBezTo>
                  <a:cubicBezTo>
                    <a:pt x="2437" y="7629"/>
                    <a:pt x="2617" y="7506"/>
                    <a:pt x="2793" y="7382"/>
                  </a:cubicBezTo>
                  <a:lnTo>
                    <a:pt x="2793" y="7382"/>
                  </a:lnTo>
                  <a:cubicBezTo>
                    <a:pt x="2631" y="7573"/>
                    <a:pt x="2469" y="7763"/>
                    <a:pt x="2306" y="7953"/>
                  </a:cubicBezTo>
                  <a:cubicBezTo>
                    <a:pt x="2188" y="8008"/>
                    <a:pt x="2066" y="8058"/>
                    <a:pt x="1947" y="8104"/>
                  </a:cubicBezTo>
                  <a:cubicBezTo>
                    <a:pt x="1998" y="8137"/>
                    <a:pt x="2058" y="8154"/>
                    <a:pt x="2118" y="8154"/>
                  </a:cubicBezTo>
                  <a:cubicBezTo>
                    <a:pt x="2178" y="8154"/>
                    <a:pt x="2239" y="8137"/>
                    <a:pt x="2289" y="8104"/>
                  </a:cubicBezTo>
                  <a:lnTo>
                    <a:pt x="2289" y="8104"/>
                  </a:lnTo>
                  <a:cubicBezTo>
                    <a:pt x="2309" y="8133"/>
                    <a:pt x="2280" y="8169"/>
                    <a:pt x="2254" y="8193"/>
                  </a:cubicBezTo>
                  <a:cubicBezTo>
                    <a:pt x="2081" y="8344"/>
                    <a:pt x="1911" y="8493"/>
                    <a:pt x="1738" y="8643"/>
                  </a:cubicBezTo>
                  <a:cubicBezTo>
                    <a:pt x="1746" y="8643"/>
                    <a:pt x="1753" y="8644"/>
                    <a:pt x="1761" y="8644"/>
                  </a:cubicBezTo>
                  <a:cubicBezTo>
                    <a:pt x="1855" y="8644"/>
                    <a:pt x="1945" y="8603"/>
                    <a:pt x="2029" y="8560"/>
                  </a:cubicBezTo>
                  <a:cubicBezTo>
                    <a:pt x="2069" y="8540"/>
                    <a:pt x="2107" y="8516"/>
                    <a:pt x="2145" y="8495"/>
                  </a:cubicBezTo>
                  <a:cubicBezTo>
                    <a:pt x="2163" y="8516"/>
                    <a:pt x="2191" y="8524"/>
                    <a:pt x="2221" y="8524"/>
                  </a:cubicBezTo>
                  <a:cubicBezTo>
                    <a:pt x="2253" y="8524"/>
                    <a:pt x="2288" y="8515"/>
                    <a:pt x="2318" y="8503"/>
                  </a:cubicBezTo>
                  <a:lnTo>
                    <a:pt x="2318" y="8503"/>
                  </a:lnTo>
                  <a:cubicBezTo>
                    <a:pt x="2277" y="8559"/>
                    <a:pt x="2239" y="8611"/>
                    <a:pt x="2202" y="8665"/>
                  </a:cubicBezTo>
                  <a:cubicBezTo>
                    <a:pt x="2186" y="8689"/>
                    <a:pt x="2168" y="8715"/>
                    <a:pt x="2167" y="8744"/>
                  </a:cubicBezTo>
                  <a:cubicBezTo>
                    <a:pt x="2165" y="8773"/>
                    <a:pt x="2183" y="8807"/>
                    <a:pt x="2212" y="8810"/>
                  </a:cubicBezTo>
                  <a:cubicBezTo>
                    <a:pt x="2214" y="8810"/>
                    <a:pt x="2216" y="8810"/>
                    <a:pt x="2218" y="8810"/>
                  </a:cubicBezTo>
                  <a:cubicBezTo>
                    <a:pt x="2234" y="8810"/>
                    <a:pt x="2250" y="8800"/>
                    <a:pt x="2265" y="8791"/>
                  </a:cubicBezTo>
                  <a:cubicBezTo>
                    <a:pt x="2524" y="8621"/>
                    <a:pt x="2745" y="8392"/>
                    <a:pt x="2907" y="8127"/>
                  </a:cubicBezTo>
                  <a:cubicBezTo>
                    <a:pt x="2928" y="8111"/>
                    <a:pt x="2948" y="8094"/>
                    <a:pt x="2965" y="8075"/>
                  </a:cubicBezTo>
                  <a:lnTo>
                    <a:pt x="2965" y="8075"/>
                  </a:lnTo>
                  <a:cubicBezTo>
                    <a:pt x="2938" y="8161"/>
                    <a:pt x="2906" y="8243"/>
                    <a:pt x="2858" y="8322"/>
                  </a:cubicBezTo>
                  <a:cubicBezTo>
                    <a:pt x="2732" y="8531"/>
                    <a:pt x="2514" y="8672"/>
                    <a:pt x="2376" y="8871"/>
                  </a:cubicBezTo>
                  <a:cubicBezTo>
                    <a:pt x="2321" y="8885"/>
                    <a:pt x="2267" y="8900"/>
                    <a:pt x="2210" y="8910"/>
                  </a:cubicBezTo>
                  <a:cubicBezTo>
                    <a:pt x="2110" y="8929"/>
                    <a:pt x="1992" y="8954"/>
                    <a:pt x="1955" y="9048"/>
                  </a:cubicBezTo>
                  <a:cubicBezTo>
                    <a:pt x="2077" y="9032"/>
                    <a:pt x="2194" y="9006"/>
                    <a:pt x="2312" y="8974"/>
                  </a:cubicBezTo>
                  <a:lnTo>
                    <a:pt x="2312" y="8974"/>
                  </a:lnTo>
                  <a:cubicBezTo>
                    <a:pt x="2310" y="8980"/>
                    <a:pt x="2306" y="8984"/>
                    <a:pt x="2303" y="8990"/>
                  </a:cubicBezTo>
                  <a:cubicBezTo>
                    <a:pt x="2363" y="8984"/>
                    <a:pt x="2418" y="8961"/>
                    <a:pt x="2466" y="8929"/>
                  </a:cubicBezTo>
                  <a:cubicBezTo>
                    <a:pt x="2599" y="8885"/>
                    <a:pt x="2727" y="8832"/>
                    <a:pt x="2851" y="8769"/>
                  </a:cubicBezTo>
                  <a:lnTo>
                    <a:pt x="2851" y="8769"/>
                  </a:lnTo>
                  <a:cubicBezTo>
                    <a:pt x="2675" y="8919"/>
                    <a:pt x="2498" y="9062"/>
                    <a:pt x="2321" y="9215"/>
                  </a:cubicBezTo>
                  <a:cubicBezTo>
                    <a:pt x="2202" y="9317"/>
                    <a:pt x="2069" y="9449"/>
                    <a:pt x="1927" y="9517"/>
                  </a:cubicBezTo>
                  <a:cubicBezTo>
                    <a:pt x="1878" y="9540"/>
                    <a:pt x="1837" y="9547"/>
                    <a:pt x="1802" y="9594"/>
                  </a:cubicBezTo>
                  <a:cubicBezTo>
                    <a:pt x="1816" y="9596"/>
                    <a:pt x="1830" y="9597"/>
                    <a:pt x="1844" y="9597"/>
                  </a:cubicBezTo>
                  <a:cubicBezTo>
                    <a:pt x="1937" y="9597"/>
                    <a:pt x="2028" y="9557"/>
                    <a:pt x="2109" y="9507"/>
                  </a:cubicBezTo>
                  <a:cubicBezTo>
                    <a:pt x="2200" y="9449"/>
                    <a:pt x="2280" y="9375"/>
                    <a:pt x="2370" y="9315"/>
                  </a:cubicBezTo>
                  <a:lnTo>
                    <a:pt x="2370" y="9315"/>
                  </a:lnTo>
                  <a:cubicBezTo>
                    <a:pt x="2326" y="9389"/>
                    <a:pt x="2292" y="9469"/>
                    <a:pt x="2263" y="9553"/>
                  </a:cubicBezTo>
                  <a:cubicBezTo>
                    <a:pt x="2355" y="9532"/>
                    <a:pt x="2415" y="9446"/>
                    <a:pt x="2461" y="9362"/>
                  </a:cubicBezTo>
                  <a:cubicBezTo>
                    <a:pt x="2506" y="9279"/>
                    <a:pt x="2549" y="9187"/>
                    <a:pt x="2626" y="9135"/>
                  </a:cubicBezTo>
                  <a:lnTo>
                    <a:pt x="2626" y="9135"/>
                  </a:lnTo>
                  <a:cubicBezTo>
                    <a:pt x="2623" y="9176"/>
                    <a:pt x="2630" y="9229"/>
                    <a:pt x="2669" y="9235"/>
                  </a:cubicBezTo>
                  <a:cubicBezTo>
                    <a:pt x="2671" y="9236"/>
                    <a:pt x="2673" y="9236"/>
                    <a:pt x="2674" y="9236"/>
                  </a:cubicBezTo>
                  <a:cubicBezTo>
                    <a:pt x="2682" y="9236"/>
                    <a:pt x="2689" y="9233"/>
                    <a:pt x="2695" y="9229"/>
                  </a:cubicBezTo>
                  <a:lnTo>
                    <a:pt x="2695" y="9229"/>
                  </a:lnTo>
                  <a:cubicBezTo>
                    <a:pt x="2517" y="9427"/>
                    <a:pt x="2309" y="9604"/>
                    <a:pt x="2077" y="9749"/>
                  </a:cubicBezTo>
                  <a:cubicBezTo>
                    <a:pt x="2222" y="9735"/>
                    <a:pt x="2360" y="9681"/>
                    <a:pt x="2472" y="9600"/>
                  </a:cubicBezTo>
                  <a:lnTo>
                    <a:pt x="2472" y="9600"/>
                  </a:lnTo>
                  <a:cubicBezTo>
                    <a:pt x="2180" y="9822"/>
                    <a:pt x="1898" y="10054"/>
                    <a:pt x="1628" y="10295"/>
                  </a:cubicBezTo>
                  <a:cubicBezTo>
                    <a:pt x="1655" y="10310"/>
                    <a:pt x="1685" y="10316"/>
                    <a:pt x="1715" y="10316"/>
                  </a:cubicBezTo>
                  <a:cubicBezTo>
                    <a:pt x="1788" y="10316"/>
                    <a:pt x="1867" y="10280"/>
                    <a:pt x="1933" y="10245"/>
                  </a:cubicBezTo>
                  <a:cubicBezTo>
                    <a:pt x="2165" y="10112"/>
                    <a:pt x="2390" y="9967"/>
                    <a:pt x="2602" y="9809"/>
                  </a:cubicBezTo>
                  <a:lnTo>
                    <a:pt x="2602" y="9809"/>
                  </a:lnTo>
                  <a:cubicBezTo>
                    <a:pt x="2486" y="9956"/>
                    <a:pt x="2390" y="10114"/>
                    <a:pt x="2312" y="10279"/>
                  </a:cubicBezTo>
                  <a:cubicBezTo>
                    <a:pt x="2607" y="10098"/>
                    <a:pt x="2814" y="9809"/>
                    <a:pt x="2884" y="9495"/>
                  </a:cubicBezTo>
                  <a:cubicBezTo>
                    <a:pt x="2907" y="9584"/>
                    <a:pt x="2919" y="9674"/>
                    <a:pt x="2920" y="9767"/>
                  </a:cubicBezTo>
                  <a:cubicBezTo>
                    <a:pt x="2829" y="9880"/>
                    <a:pt x="2732" y="9986"/>
                    <a:pt x="2624" y="10083"/>
                  </a:cubicBezTo>
                  <a:cubicBezTo>
                    <a:pt x="2669" y="10088"/>
                    <a:pt x="2713" y="10105"/>
                    <a:pt x="2752" y="10130"/>
                  </a:cubicBezTo>
                  <a:cubicBezTo>
                    <a:pt x="2427" y="10427"/>
                    <a:pt x="1927" y="10439"/>
                    <a:pt x="1555" y="10676"/>
                  </a:cubicBezTo>
                  <a:cubicBezTo>
                    <a:pt x="1746" y="10647"/>
                    <a:pt x="1939" y="10618"/>
                    <a:pt x="2129" y="10589"/>
                  </a:cubicBezTo>
                  <a:lnTo>
                    <a:pt x="2129" y="10589"/>
                  </a:lnTo>
                  <a:cubicBezTo>
                    <a:pt x="1914" y="10718"/>
                    <a:pt x="1701" y="10849"/>
                    <a:pt x="1484" y="10979"/>
                  </a:cubicBezTo>
                  <a:cubicBezTo>
                    <a:pt x="1308" y="11087"/>
                    <a:pt x="1128" y="11197"/>
                    <a:pt x="1009" y="11364"/>
                  </a:cubicBezTo>
                  <a:cubicBezTo>
                    <a:pt x="1398" y="11219"/>
                    <a:pt x="1772" y="11030"/>
                    <a:pt x="2120" y="10802"/>
                  </a:cubicBezTo>
                  <a:lnTo>
                    <a:pt x="2120" y="10802"/>
                  </a:lnTo>
                  <a:cubicBezTo>
                    <a:pt x="2043" y="10955"/>
                    <a:pt x="1968" y="11109"/>
                    <a:pt x="1891" y="11261"/>
                  </a:cubicBezTo>
                  <a:cubicBezTo>
                    <a:pt x="1870" y="11299"/>
                    <a:pt x="1862" y="11357"/>
                    <a:pt x="1882" y="11386"/>
                  </a:cubicBezTo>
                  <a:cubicBezTo>
                    <a:pt x="1757" y="11472"/>
                    <a:pt x="1634" y="11554"/>
                    <a:pt x="1515" y="11644"/>
                  </a:cubicBezTo>
                  <a:cubicBezTo>
                    <a:pt x="1555" y="11651"/>
                    <a:pt x="1596" y="11655"/>
                    <a:pt x="1636" y="11655"/>
                  </a:cubicBezTo>
                  <a:cubicBezTo>
                    <a:pt x="1746" y="11655"/>
                    <a:pt x="1856" y="11629"/>
                    <a:pt x="1955" y="11581"/>
                  </a:cubicBezTo>
                  <a:lnTo>
                    <a:pt x="1955" y="11581"/>
                  </a:lnTo>
                  <a:cubicBezTo>
                    <a:pt x="1715" y="11801"/>
                    <a:pt x="1461" y="12009"/>
                    <a:pt x="1198" y="12201"/>
                  </a:cubicBezTo>
                  <a:cubicBezTo>
                    <a:pt x="1735" y="11941"/>
                    <a:pt x="2276" y="11541"/>
                    <a:pt x="2682" y="11080"/>
                  </a:cubicBezTo>
                  <a:lnTo>
                    <a:pt x="2682" y="11080"/>
                  </a:lnTo>
                  <a:cubicBezTo>
                    <a:pt x="2297" y="11653"/>
                    <a:pt x="1844" y="12183"/>
                    <a:pt x="1390" y="12703"/>
                  </a:cubicBezTo>
                  <a:cubicBezTo>
                    <a:pt x="1856" y="12514"/>
                    <a:pt x="2267" y="12192"/>
                    <a:pt x="2557" y="11781"/>
                  </a:cubicBezTo>
                  <a:lnTo>
                    <a:pt x="2557" y="11781"/>
                  </a:lnTo>
                  <a:cubicBezTo>
                    <a:pt x="2508" y="11883"/>
                    <a:pt x="2457" y="11984"/>
                    <a:pt x="2408" y="12089"/>
                  </a:cubicBezTo>
                  <a:cubicBezTo>
                    <a:pt x="2069" y="12369"/>
                    <a:pt x="1702" y="12616"/>
                    <a:pt x="1311" y="12822"/>
                  </a:cubicBezTo>
                  <a:cubicBezTo>
                    <a:pt x="1345" y="12831"/>
                    <a:pt x="1378" y="12835"/>
                    <a:pt x="1411" y="12835"/>
                  </a:cubicBezTo>
                  <a:cubicBezTo>
                    <a:pt x="1548" y="12835"/>
                    <a:pt x="1683" y="12768"/>
                    <a:pt x="1808" y="12702"/>
                  </a:cubicBezTo>
                  <a:lnTo>
                    <a:pt x="1808" y="12702"/>
                  </a:lnTo>
                  <a:cubicBezTo>
                    <a:pt x="1471" y="12970"/>
                    <a:pt x="1076" y="13150"/>
                    <a:pt x="685" y="13326"/>
                  </a:cubicBezTo>
                  <a:cubicBezTo>
                    <a:pt x="730" y="13332"/>
                    <a:pt x="774" y="13335"/>
                    <a:pt x="819" y="13335"/>
                  </a:cubicBezTo>
                  <a:cubicBezTo>
                    <a:pt x="1096" y="13335"/>
                    <a:pt x="1365" y="13228"/>
                    <a:pt x="1622" y="13105"/>
                  </a:cubicBezTo>
                  <a:cubicBezTo>
                    <a:pt x="1673" y="13091"/>
                    <a:pt x="1722" y="13072"/>
                    <a:pt x="1772" y="13056"/>
                  </a:cubicBezTo>
                  <a:lnTo>
                    <a:pt x="1772" y="13056"/>
                  </a:lnTo>
                  <a:cubicBezTo>
                    <a:pt x="1685" y="13147"/>
                    <a:pt x="1619" y="13259"/>
                    <a:pt x="1586" y="13381"/>
                  </a:cubicBezTo>
                  <a:cubicBezTo>
                    <a:pt x="1798" y="13294"/>
                    <a:pt x="2007" y="13187"/>
                    <a:pt x="2197" y="13060"/>
                  </a:cubicBezTo>
                  <a:lnTo>
                    <a:pt x="2197" y="13060"/>
                  </a:lnTo>
                  <a:cubicBezTo>
                    <a:pt x="2152" y="13104"/>
                    <a:pt x="2107" y="13144"/>
                    <a:pt x="2059" y="13188"/>
                  </a:cubicBezTo>
                  <a:cubicBezTo>
                    <a:pt x="1854" y="13377"/>
                    <a:pt x="1621" y="13529"/>
                    <a:pt x="1387" y="13685"/>
                  </a:cubicBezTo>
                  <a:cubicBezTo>
                    <a:pt x="1324" y="13725"/>
                    <a:pt x="1261" y="13766"/>
                    <a:pt x="1200" y="13808"/>
                  </a:cubicBezTo>
                  <a:cubicBezTo>
                    <a:pt x="1241" y="13820"/>
                    <a:pt x="1284" y="13825"/>
                    <a:pt x="1327" y="13825"/>
                  </a:cubicBezTo>
                  <a:cubicBezTo>
                    <a:pt x="1409" y="13825"/>
                    <a:pt x="1491" y="13806"/>
                    <a:pt x="1565" y="13775"/>
                  </a:cubicBezTo>
                  <a:cubicBezTo>
                    <a:pt x="1786" y="13685"/>
                    <a:pt x="1955" y="13505"/>
                    <a:pt x="2136" y="13359"/>
                  </a:cubicBezTo>
                  <a:cubicBezTo>
                    <a:pt x="2172" y="13330"/>
                    <a:pt x="2209" y="13300"/>
                    <a:pt x="2244" y="13271"/>
                  </a:cubicBezTo>
                  <a:lnTo>
                    <a:pt x="2244" y="13271"/>
                  </a:lnTo>
                  <a:cubicBezTo>
                    <a:pt x="2204" y="13330"/>
                    <a:pt x="2178" y="13396"/>
                    <a:pt x="2180" y="13464"/>
                  </a:cubicBezTo>
                  <a:cubicBezTo>
                    <a:pt x="2251" y="13442"/>
                    <a:pt x="2313" y="13410"/>
                    <a:pt x="2374" y="13370"/>
                  </a:cubicBezTo>
                  <a:lnTo>
                    <a:pt x="2374" y="13370"/>
                  </a:lnTo>
                  <a:cubicBezTo>
                    <a:pt x="2145" y="13656"/>
                    <a:pt x="1924" y="13897"/>
                    <a:pt x="1769" y="14023"/>
                  </a:cubicBezTo>
                  <a:cubicBezTo>
                    <a:pt x="1619" y="14146"/>
                    <a:pt x="1454" y="14268"/>
                    <a:pt x="1372" y="14443"/>
                  </a:cubicBezTo>
                  <a:cubicBezTo>
                    <a:pt x="1746" y="14297"/>
                    <a:pt x="2084" y="14067"/>
                    <a:pt x="2348" y="13775"/>
                  </a:cubicBezTo>
                  <a:lnTo>
                    <a:pt x="2348" y="13775"/>
                  </a:lnTo>
                  <a:cubicBezTo>
                    <a:pt x="2348" y="13789"/>
                    <a:pt x="2345" y="13805"/>
                    <a:pt x="2345" y="13820"/>
                  </a:cubicBezTo>
                  <a:cubicBezTo>
                    <a:pt x="2059" y="14136"/>
                    <a:pt x="1732" y="14418"/>
                    <a:pt x="1375" y="14650"/>
                  </a:cubicBezTo>
                  <a:cubicBezTo>
                    <a:pt x="1230" y="14742"/>
                    <a:pt x="1078" y="14832"/>
                    <a:pt x="966" y="14960"/>
                  </a:cubicBezTo>
                  <a:cubicBezTo>
                    <a:pt x="945" y="14981"/>
                    <a:pt x="927" y="15015"/>
                    <a:pt x="944" y="15038"/>
                  </a:cubicBezTo>
                  <a:cubicBezTo>
                    <a:pt x="952" y="15051"/>
                    <a:pt x="965" y="15056"/>
                    <a:pt x="980" y="15056"/>
                  </a:cubicBezTo>
                  <a:cubicBezTo>
                    <a:pt x="996" y="15056"/>
                    <a:pt x="1012" y="15051"/>
                    <a:pt x="1027" y="15045"/>
                  </a:cubicBezTo>
                  <a:cubicBezTo>
                    <a:pt x="1484" y="14883"/>
                    <a:pt x="1907" y="14624"/>
                    <a:pt x="2267" y="14297"/>
                  </a:cubicBezTo>
                  <a:cubicBezTo>
                    <a:pt x="2277" y="14303"/>
                    <a:pt x="2289" y="14309"/>
                    <a:pt x="2297" y="14312"/>
                  </a:cubicBezTo>
                  <a:cubicBezTo>
                    <a:pt x="2171" y="14421"/>
                    <a:pt x="2035" y="14521"/>
                    <a:pt x="1891" y="14608"/>
                  </a:cubicBezTo>
                  <a:cubicBezTo>
                    <a:pt x="1914" y="14612"/>
                    <a:pt x="1938" y="14614"/>
                    <a:pt x="1961" y="14614"/>
                  </a:cubicBezTo>
                  <a:cubicBezTo>
                    <a:pt x="2052" y="14614"/>
                    <a:pt x="2143" y="14587"/>
                    <a:pt x="2231" y="14559"/>
                  </a:cubicBezTo>
                  <a:lnTo>
                    <a:pt x="2231" y="14559"/>
                  </a:lnTo>
                  <a:cubicBezTo>
                    <a:pt x="1866" y="14890"/>
                    <a:pt x="1452" y="15163"/>
                    <a:pt x="1006" y="15371"/>
                  </a:cubicBezTo>
                  <a:cubicBezTo>
                    <a:pt x="953" y="15395"/>
                    <a:pt x="886" y="15439"/>
                    <a:pt x="898" y="15500"/>
                  </a:cubicBezTo>
                  <a:cubicBezTo>
                    <a:pt x="1050" y="15485"/>
                    <a:pt x="1202" y="15452"/>
                    <a:pt x="1348" y="15401"/>
                  </a:cubicBezTo>
                  <a:lnTo>
                    <a:pt x="1348" y="15401"/>
                  </a:lnTo>
                  <a:cubicBezTo>
                    <a:pt x="1279" y="15559"/>
                    <a:pt x="1049" y="15609"/>
                    <a:pt x="1004" y="15773"/>
                  </a:cubicBezTo>
                  <a:cubicBezTo>
                    <a:pt x="1026" y="15778"/>
                    <a:pt x="1050" y="15781"/>
                    <a:pt x="1073" y="15781"/>
                  </a:cubicBezTo>
                  <a:cubicBezTo>
                    <a:pt x="1092" y="15781"/>
                    <a:pt x="1111" y="15779"/>
                    <a:pt x="1130" y="15776"/>
                  </a:cubicBezTo>
                  <a:lnTo>
                    <a:pt x="1130" y="15776"/>
                  </a:lnTo>
                  <a:cubicBezTo>
                    <a:pt x="922" y="15925"/>
                    <a:pt x="720" y="16084"/>
                    <a:pt x="546" y="16271"/>
                  </a:cubicBezTo>
                  <a:cubicBezTo>
                    <a:pt x="1054" y="16168"/>
                    <a:pt x="1512" y="15908"/>
                    <a:pt x="1940" y="15609"/>
                  </a:cubicBezTo>
                  <a:lnTo>
                    <a:pt x="1940" y="15609"/>
                  </a:lnTo>
                  <a:cubicBezTo>
                    <a:pt x="1911" y="15663"/>
                    <a:pt x="1884" y="15718"/>
                    <a:pt x="1856" y="15771"/>
                  </a:cubicBezTo>
                  <a:cubicBezTo>
                    <a:pt x="2088" y="15690"/>
                    <a:pt x="2260" y="15490"/>
                    <a:pt x="2385" y="15278"/>
                  </a:cubicBezTo>
                  <a:cubicBezTo>
                    <a:pt x="2512" y="15177"/>
                    <a:pt x="2636" y="15076"/>
                    <a:pt x="2746" y="14958"/>
                  </a:cubicBezTo>
                  <a:lnTo>
                    <a:pt x="2746" y="14958"/>
                  </a:lnTo>
                  <a:cubicBezTo>
                    <a:pt x="2740" y="14989"/>
                    <a:pt x="2734" y="15018"/>
                    <a:pt x="2730" y="15050"/>
                  </a:cubicBezTo>
                  <a:cubicBezTo>
                    <a:pt x="2581" y="15202"/>
                    <a:pt x="2427" y="15337"/>
                    <a:pt x="2283" y="15471"/>
                  </a:cubicBezTo>
                  <a:cubicBezTo>
                    <a:pt x="2096" y="15642"/>
                    <a:pt x="1899" y="15834"/>
                    <a:pt x="1682" y="15972"/>
                  </a:cubicBezTo>
                  <a:cubicBezTo>
                    <a:pt x="1428" y="16133"/>
                    <a:pt x="1136" y="16258"/>
                    <a:pt x="868" y="16400"/>
                  </a:cubicBezTo>
                  <a:cubicBezTo>
                    <a:pt x="952" y="16419"/>
                    <a:pt x="1038" y="16429"/>
                    <a:pt x="1124" y="16429"/>
                  </a:cubicBezTo>
                  <a:cubicBezTo>
                    <a:pt x="1183" y="16429"/>
                    <a:pt x="1242" y="16424"/>
                    <a:pt x="1301" y="16415"/>
                  </a:cubicBezTo>
                  <a:lnTo>
                    <a:pt x="1301" y="16415"/>
                  </a:lnTo>
                  <a:cubicBezTo>
                    <a:pt x="954" y="16625"/>
                    <a:pt x="604" y="16836"/>
                    <a:pt x="293" y="17093"/>
                  </a:cubicBezTo>
                  <a:cubicBezTo>
                    <a:pt x="334" y="17119"/>
                    <a:pt x="378" y="17129"/>
                    <a:pt x="425" y="17129"/>
                  </a:cubicBezTo>
                  <a:cubicBezTo>
                    <a:pt x="522" y="17129"/>
                    <a:pt x="626" y="17084"/>
                    <a:pt x="715" y="17039"/>
                  </a:cubicBezTo>
                  <a:cubicBezTo>
                    <a:pt x="988" y="16898"/>
                    <a:pt x="1258" y="16757"/>
                    <a:pt x="1529" y="16618"/>
                  </a:cubicBezTo>
                  <a:lnTo>
                    <a:pt x="1529" y="16618"/>
                  </a:lnTo>
                  <a:cubicBezTo>
                    <a:pt x="1432" y="16810"/>
                    <a:pt x="1336" y="17003"/>
                    <a:pt x="1237" y="17193"/>
                  </a:cubicBezTo>
                  <a:cubicBezTo>
                    <a:pt x="1089" y="17280"/>
                    <a:pt x="932" y="17353"/>
                    <a:pt x="764" y="17395"/>
                  </a:cubicBezTo>
                  <a:cubicBezTo>
                    <a:pt x="675" y="17418"/>
                    <a:pt x="564" y="17450"/>
                    <a:pt x="549" y="17542"/>
                  </a:cubicBezTo>
                  <a:cubicBezTo>
                    <a:pt x="617" y="17568"/>
                    <a:pt x="685" y="17579"/>
                    <a:pt x="755" y="17579"/>
                  </a:cubicBezTo>
                  <a:cubicBezTo>
                    <a:pt x="998" y="17579"/>
                    <a:pt x="1251" y="17451"/>
                    <a:pt x="1503" y="17427"/>
                  </a:cubicBezTo>
                  <a:lnTo>
                    <a:pt x="1503" y="17427"/>
                  </a:lnTo>
                  <a:cubicBezTo>
                    <a:pt x="1419" y="17504"/>
                    <a:pt x="1333" y="17578"/>
                    <a:pt x="1250" y="17653"/>
                  </a:cubicBezTo>
                  <a:cubicBezTo>
                    <a:pt x="1249" y="17656"/>
                    <a:pt x="1245" y="17656"/>
                    <a:pt x="1243" y="17656"/>
                  </a:cubicBezTo>
                  <a:cubicBezTo>
                    <a:pt x="1245" y="17656"/>
                    <a:pt x="1245" y="17658"/>
                    <a:pt x="1246" y="17658"/>
                  </a:cubicBezTo>
                  <a:lnTo>
                    <a:pt x="1143" y="17751"/>
                  </a:lnTo>
                  <a:cubicBezTo>
                    <a:pt x="1125" y="17767"/>
                    <a:pt x="1105" y="17787"/>
                    <a:pt x="1101" y="17812"/>
                  </a:cubicBezTo>
                  <a:cubicBezTo>
                    <a:pt x="1098" y="17858"/>
                    <a:pt x="1147" y="17878"/>
                    <a:pt x="1196" y="17878"/>
                  </a:cubicBezTo>
                  <a:cubicBezTo>
                    <a:pt x="1215" y="17878"/>
                    <a:pt x="1234" y="17875"/>
                    <a:pt x="1250" y="17870"/>
                  </a:cubicBezTo>
                  <a:cubicBezTo>
                    <a:pt x="1345" y="17841"/>
                    <a:pt x="1433" y="17802"/>
                    <a:pt x="1520" y="17754"/>
                  </a:cubicBezTo>
                  <a:cubicBezTo>
                    <a:pt x="1552" y="17758"/>
                    <a:pt x="1584" y="17760"/>
                    <a:pt x="1616" y="17760"/>
                  </a:cubicBezTo>
                  <a:cubicBezTo>
                    <a:pt x="1685" y="17760"/>
                    <a:pt x="1754" y="17750"/>
                    <a:pt x="1820" y="17729"/>
                  </a:cubicBezTo>
                  <a:lnTo>
                    <a:pt x="1820" y="17729"/>
                  </a:lnTo>
                  <a:cubicBezTo>
                    <a:pt x="1499" y="17951"/>
                    <a:pt x="1150" y="18137"/>
                    <a:pt x="786" y="18278"/>
                  </a:cubicBezTo>
                  <a:cubicBezTo>
                    <a:pt x="683" y="18319"/>
                    <a:pt x="564" y="18369"/>
                    <a:pt x="537" y="18478"/>
                  </a:cubicBezTo>
                  <a:cubicBezTo>
                    <a:pt x="700" y="18467"/>
                    <a:pt x="867" y="18451"/>
                    <a:pt x="1028" y="18443"/>
                  </a:cubicBezTo>
                  <a:lnTo>
                    <a:pt x="1028" y="18443"/>
                  </a:lnTo>
                  <a:cubicBezTo>
                    <a:pt x="890" y="18545"/>
                    <a:pt x="751" y="18641"/>
                    <a:pt x="600" y="18724"/>
                  </a:cubicBezTo>
                  <a:cubicBezTo>
                    <a:pt x="484" y="18786"/>
                    <a:pt x="344" y="18820"/>
                    <a:pt x="237" y="18898"/>
                  </a:cubicBezTo>
                  <a:cubicBezTo>
                    <a:pt x="295" y="18911"/>
                    <a:pt x="355" y="18918"/>
                    <a:pt x="415" y="18918"/>
                  </a:cubicBezTo>
                  <a:cubicBezTo>
                    <a:pt x="535" y="18918"/>
                    <a:pt x="656" y="18892"/>
                    <a:pt x="764" y="18841"/>
                  </a:cubicBezTo>
                  <a:lnTo>
                    <a:pt x="764" y="18841"/>
                  </a:lnTo>
                  <a:cubicBezTo>
                    <a:pt x="648" y="19032"/>
                    <a:pt x="397" y="19119"/>
                    <a:pt x="286" y="19313"/>
                  </a:cubicBezTo>
                  <a:cubicBezTo>
                    <a:pt x="309" y="19339"/>
                    <a:pt x="341" y="19349"/>
                    <a:pt x="375" y="19349"/>
                  </a:cubicBezTo>
                  <a:cubicBezTo>
                    <a:pt x="427" y="19349"/>
                    <a:pt x="484" y="19327"/>
                    <a:pt x="530" y="19302"/>
                  </a:cubicBezTo>
                  <a:cubicBezTo>
                    <a:pt x="909" y="19098"/>
                    <a:pt x="1263" y="18825"/>
                    <a:pt x="1550" y="18503"/>
                  </a:cubicBezTo>
                  <a:lnTo>
                    <a:pt x="1550" y="18503"/>
                  </a:lnTo>
                  <a:cubicBezTo>
                    <a:pt x="1489" y="18763"/>
                    <a:pt x="1246" y="18953"/>
                    <a:pt x="1202" y="19217"/>
                  </a:cubicBezTo>
                  <a:cubicBezTo>
                    <a:pt x="1204" y="19217"/>
                    <a:pt x="1206" y="19217"/>
                    <a:pt x="1208" y="19217"/>
                  </a:cubicBezTo>
                  <a:cubicBezTo>
                    <a:pt x="1290" y="19217"/>
                    <a:pt x="1356" y="19152"/>
                    <a:pt x="1412" y="19090"/>
                  </a:cubicBezTo>
                  <a:cubicBezTo>
                    <a:pt x="1544" y="18941"/>
                    <a:pt x="1679" y="18792"/>
                    <a:pt x="1811" y="18644"/>
                  </a:cubicBezTo>
                  <a:lnTo>
                    <a:pt x="1811" y="18644"/>
                  </a:lnTo>
                  <a:cubicBezTo>
                    <a:pt x="1801" y="18731"/>
                    <a:pt x="1779" y="18818"/>
                    <a:pt x="1750" y="18901"/>
                  </a:cubicBezTo>
                  <a:cubicBezTo>
                    <a:pt x="1744" y="18915"/>
                    <a:pt x="1740" y="18931"/>
                    <a:pt x="1735" y="18946"/>
                  </a:cubicBezTo>
                  <a:cubicBezTo>
                    <a:pt x="1809" y="18946"/>
                    <a:pt x="1868" y="18891"/>
                    <a:pt x="1914" y="18830"/>
                  </a:cubicBezTo>
                  <a:cubicBezTo>
                    <a:pt x="1984" y="18800"/>
                    <a:pt x="2055" y="18770"/>
                    <a:pt x="2126" y="18740"/>
                  </a:cubicBezTo>
                  <a:lnTo>
                    <a:pt x="2126" y="18740"/>
                  </a:lnTo>
                  <a:cubicBezTo>
                    <a:pt x="2124" y="18742"/>
                    <a:pt x="2122" y="18745"/>
                    <a:pt x="2120" y="18747"/>
                  </a:cubicBezTo>
                  <a:cubicBezTo>
                    <a:pt x="2124" y="18744"/>
                    <a:pt x="2129" y="18740"/>
                    <a:pt x="2133" y="18737"/>
                  </a:cubicBezTo>
                  <a:lnTo>
                    <a:pt x="2133" y="18737"/>
                  </a:lnTo>
                  <a:cubicBezTo>
                    <a:pt x="2130" y="18738"/>
                    <a:pt x="2128" y="18739"/>
                    <a:pt x="2126" y="18740"/>
                  </a:cubicBezTo>
                  <a:lnTo>
                    <a:pt x="2126" y="18740"/>
                  </a:lnTo>
                  <a:cubicBezTo>
                    <a:pt x="2338" y="18461"/>
                    <a:pt x="2569" y="18201"/>
                    <a:pt x="2737" y="17889"/>
                  </a:cubicBezTo>
                  <a:lnTo>
                    <a:pt x="2737" y="17889"/>
                  </a:lnTo>
                  <a:cubicBezTo>
                    <a:pt x="2737" y="17951"/>
                    <a:pt x="2734" y="18016"/>
                    <a:pt x="2734" y="18080"/>
                  </a:cubicBezTo>
                  <a:cubicBezTo>
                    <a:pt x="2568" y="18327"/>
                    <a:pt x="2364" y="18550"/>
                    <a:pt x="2133" y="18737"/>
                  </a:cubicBezTo>
                  <a:lnTo>
                    <a:pt x="2133" y="18737"/>
                  </a:lnTo>
                  <a:cubicBezTo>
                    <a:pt x="2224" y="18698"/>
                    <a:pt x="2316" y="18659"/>
                    <a:pt x="2406" y="18619"/>
                  </a:cubicBezTo>
                  <a:lnTo>
                    <a:pt x="2406" y="18619"/>
                  </a:lnTo>
                  <a:cubicBezTo>
                    <a:pt x="2236" y="18822"/>
                    <a:pt x="1972" y="18921"/>
                    <a:pt x="1738" y="19048"/>
                  </a:cubicBezTo>
                  <a:cubicBezTo>
                    <a:pt x="1478" y="19191"/>
                    <a:pt x="1246" y="19384"/>
                    <a:pt x="1054" y="19611"/>
                  </a:cubicBezTo>
                  <a:cubicBezTo>
                    <a:pt x="927" y="19670"/>
                    <a:pt x="803" y="19733"/>
                    <a:pt x="680" y="19798"/>
                  </a:cubicBezTo>
                  <a:cubicBezTo>
                    <a:pt x="639" y="19820"/>
                    <a:pt x="597" y="19845"/>
                    <a:pt x="571" y="19885"/>
                  </a:cubicBezTo>
                  <a:cubicBezTo>
                    <a:pt x="546" y="19925"/>
                    <a:pt x="546" y="19984"/>
                    <a:pt x="584" y="20012"/>
                  </a:cubicBezTo>
                  <a:cubicBezTo>
                    <a:pt x="598" y="20023"/>
                    <a:pt x="619" y="20028"/>
                    <a:pt x="636" y="20032"/>
                  </a:cubicBezTo>
                  <a:cubicBezTo>
                    <a:pt x="697" y="20044"/>
                    <a:pt x="759" y="20050"/>
                    <a:pt x="821" y="20050"/>
                  </a:cubicBezTo>
                  <a:cubicBezTo>
                    <a:pt x="922" y="20050"/>
                    <a:pt x="1024" y="20035"/>
                    <a:pt x="1125" y="20010"/>
                  </a:cubicBezTo>
                  <a:lnTo>
                    <a:pt x="1125" y="20010"/>
                  </a:lnTo>
                  <a:cubicBezTo>
                    <a:pt x="803" y="20180"/>
                    <a:pt x="462" y="20318"/>
                    <a:pt x="123" y="20452"/>
                  </a:cubicBezTo>
                  <a:cubicBezTo>
                    <a:pt x="87" y="20466"/>
                    <a:pt x="47" y="20482"/>
                    <a:pt x="23" y="20513"/>
                  </a:cubicBezTo>
                  <a:cubicBezTo>
                    <a:pt x="0" y="20543"/>
                    <a:pt x="0" y="20597"/>
                    <a:pt x="33" y="20616"/>
                  </a:cubicBezTo>
                  <a:cubicBezTo>
                    <a:pt x="45" y="20622"/>
                    <a:pt x="58" y="20625"/>
                    <a:pt x="71" y="20625"/>
                  </a:cubicBezTo>
                  <a:cubicBezTo>
                    <a:pt x="81" y="20625"/>
                    <a:pt x="91" y="20624"/>
                    <a:pt x="102" y="20622"/>
                  </a:cubicBezTo>
                  <a:cubicBezTo>
                    <a:pt x="341" y="20591"/>
                    <a:pt x="679" y="20561"/>
                    <a:pt x="882" y="20414"/>
                  </a:cubicBezTo>
                  <a:lnTo>
                    <a:pt x="882" y="20414"/>
                  </a:lnTo>
                  <a:cubicBezTo>
                    <a:pt x="666" y="20574"/>
                    <a:pt x="512" y="20776"/>
                    <a:pt x="446" y="20989"/>
                  </a:cubicBezTo>
                  <a:cubicBezTo>
                    <a:pt x="690" y="20773"/>
                    <a:pt x="934" y="20558"/>
                    <a:pt x="1178" y="20343"/>
                  </a:cubicBezTo>
                  <a:lnTo>
                    <a:pt x="1178" y="20343"/>
                  </a:lnTo>
                  <a:cubicBezTo>
                    <a:pt x="1092" y="20475"/>
                    <a:pt x="1038" y="20619"/>
                    <a:pt x="1018" y="20761"/>
                  </a:cubicBezTo>
                  <a:cubicBezTo>
                    <a:pt x="1171" y="20594"/>
                    <a:pt x="1323" y="20427"/>
                    <a:pt x="1477" y="20263"/>
                  </a:cubicBezTo>
                  <a:cubicBezTo>
                    <a:pt x="1484" y="20375"/>
                    <a:pt x="1536" y="20488"/>
                    <a:pt x="1622" y="20584"/>
                  </a:cubicBezTo>
                  <a:cubicBezTo>
                    <a:pt x="1593" y="20629"/>
                    <a:pt x="1570" y="20678"/>
                    <a:pt x="1555" y="20728"/>
                  </a:cubicBezTo>
                  <a:cubicBezTo>
                    <a:pt x="1751" y="20643"/>
                    <a:pt x="1936" y="20550"/>
                    <a:pt x="2110" y="20449"/>
                  </a:cubicBezTo>
                  <a:lnTo>
                    <a:pt x="2110" y="20449"/>
                  </a:lnTo>
                  <a:cubicBezTo>
                    <a:pt x="1914" y="20626"/>
                    <a:pt x="1754" y="20822"/>
                    <a:pt x="1637" y="21027"/>
                  </a:cubicBezTo>
                  <a:cubicBezTo>
                    <a:pt x="1882" y="20902"/>
                    <a:pt x="2098" y="20754"/>
                    <a:pt x="2290" y="20593"/>
                  </a:cubicBezTo>
                  <a:lnTo>
                    <a:pt x="2290" y="20593"/>
                  </a:lnTo>
                  <a:cubicBezTo>
                    <a:pt x="2258" y="20636"/>
                    <a:pt x="2226" y="20680"/>
                    <a:pt x="2196" y="20723"/>
                  </a:cubicBezTo>
                  <a:cubicBezTo>
                    <a:pt x="2000" y="20999"/>
                    <a:pt x="1824" y="21281"/>
                    <a:pt x="1667" y="21564"/>
                  </a:cubicBezTo>
                  <a:cubicBezTo>
                    <a:pt x="1950" y="21323"/>
                    <a:pt x="2175" y="21050"/>
                    <a:pt x="2326" y="20767"/>
                  </a:cubicBezTo>
                  <a:lnTo>
                    <a:pt x="2326" y="20767"/>
                  </a:lnTo>
                  <a:cubicBezTo>
                    <a:pt x="2324" y="20931"/>
                    <a:pt x="2335" y="21094"/>
                    <a:pt x="2364" y="21252"/>
                  </a:cubicBezTo>
                  <a:cubicBezTo>
                    <a:pt x="2636" y="20983"/>
                    <a:pt x="2499" y="20649"/>
                    <a:pt x="2684" y="20354"/>
                  </a:cubicBezTo>
                  <a:lnTo>
                    <a:pt x="2684" y="20354"/>
                  </a:lnTo>
                  <a:cubicBezTo>
                    <a:pt x="2848" y="20580"/>
                    <a:pt x="2623" y="20918"/>
                    <a:pt x="2732" y="21166"/>
                  </a:cubicBezTo>
                  <a:cubicBezTo>
                    <a:pt x="2825" y="21069"/>
                    <a:pt x="2883" y="20957"/>
                    <a:pt x="2900" y="20851"/>
                  </a:cubicBezTo>
                  <a:cubicBezTo>
                    <a:pt x="2935" y="20882"/>
                    <a:pt x="2974" y="20912"/>
                    <a:pt x="3031" y="20919"/>
                  </a:cubicBezTo>
                  <a:cubicBezTo>
                    <a:pt x="3036" y="20920"/>
                    <a:pt x="3042" y="20920"/>
                    <a:pt x="3049" y="20920"/>
                  </a:cubicBezTo>
                  <a:cubicBezTo>
                    <a:pt x="3104" y="20920"/>
                    <a:pt x="3170" y="20892"/>
                    <a:pt x="3177" y="20851"/>
                  </a:cubicBezTo>
                  <a:cubicBezTo>
                    <a:pt x="3185" y="20819"/>
                    <a:pt x="3159" y="20796"/>
                    <a:pt x="3134" y="20774"/>
                  </a:cubicBezTo>
                  <a:cubicBezTo>
                    <a:pt x="2912" y="20577"/>
                    <a:pt x="2875" y="20267"/>
                    <a:pt x="3039" y="19988"/>
                  </a:cubicBezTo>
                  <a:lnTo>
                    <a:pt x="3039" y="19988"/>
                  </a:lnTo>
                  <a:cubicBezTo>
                    <a:pt x="3115" y="20202"/>
                    <a:pt x="3190" y="20417"/>
                    <a:pt x="3265" y="20630"/>
                  </a:cubicBezTo>
                  <a:cubicBezTo>
                    <a:pt x="3260" y="20613"/>
                    <a:pt x="3307" y="20485"/>
                    <a:pt x="3307" y="20447"/>
                  </a:cubicBezTo>
                  <a:cubicBezTo>
                    <a:pt x="3305" y="20375"/>
                    <a:pt x="3272" y="20304"/>
                    <a:pt x="3262" y="20234"/>
                  </a:cubicBezTo>
                  <a:cubicBezTo>
                    <a:pt x="3250" y="20148"/>
                    <a:pt x="3247" y="20057"/>
                    <a:pt x="3265" y="19974"/>
                  </a:cubicBezTo>
                  <a:cubicBezTo>
                    <a:pt x="3285" y="20125"/>
                    <a:pt x="3314" y="20267"/>
                    <a:pt x="3385" y="20404"/>
                  </a:cubicBezTo>
                  <a:cubicBezTo>
                    <a:pt x="3417" y="20346"/>
                    <a:pt x="3450" y="20288"/>
                    <a:pt x="3482" y="20231"/>
                  </a:cubicBezTo>
                  <a:lnTo>
                    <a:pt x="3722" y="21288"/>
                  </a:lnTo>
                  <a:cubicBezTo>
                    <a:pt x="3732" y="21329"/>
                    <a:pt x="3757" y="21380"/>
                    <a:pt x="3794" y="21380"/>
                  </a:cubicBezTo>
                  <a:cubicBezTo>
                    <a:pt x="3798" y="21380"/>
                    <a:pt x="3802" y="21379"/>
                    <a:pt x="3806" y="21378"/>
                  </a:cubicBezTo>
                  <a:cubicBezTo>
                    <a:pt x="3845" y="21368"/>
                    <a:pt x="3850" y="21316"/>
                    <a:pt x="3845" y="21275"/>
                  </a:cubicBezTo>
                  <a:cubicBezTo>
                    <a:pt x="3831" y="21137"/>
                    <a:pt x="3816" y="20999"/>
                    <a:pt x="3802" y="20860"/>
                  </a:cubicBezTo>
                  <a:lnTo>
                    <a:pt x="3802" y="20860"/>
                  </a:lnTo>
                  <a:cubicBezTo>
                    <a:pt x="3909" y="21086"/>
                    <a:pt x="4098" y="21274"/>
                    <a:pt x="4325" y="21381"/>
                  </a:cubicBezTo>
                  <a:cubicBezTo>
                    <a:pt x="4346" y="21189"/>
                    <a:pt x="4226" y="21014"/>
                    <a:pt x="4098" y="20870"/>
                  </a:cubicBezTo>
                  <a:cubicBezTo>
                    <a:pt x="3972" y="20728"/>
                    <a:pt x="3828" y="20582"/>
                    <a:pt x="3790" y="20394"/>
                  </a:cubicBezTo>
                  <a:lnTo>
                    <a:pt x="3790" y="20394"/>
                  </a:lnTo>
                  <a:cubicBezTo>
                    <a:pt x="3986" y="20533"/>
                    <a:pt x="4182" y="20672"/>
                    <a:pt x="4375" y="20813"/>
                  </a:cubicBezTo>
                  <a:cubicBezTo>
                    <a:pt x="4418" y="20697"/>
                    <a:pt x="4301" y="20593"/>
                    <a:pt x="4216" y="20504"/>
                  </a:cubicBezTo>
                  <a:cubicBezTo>
                    <a:pt x="4118" y="20402"/>
                    <a:pt x="4046" y="20279"/>
                    <a:pt x="3982" y="20151"/>
                  </a:cubicBezTo>
                  <a:cubicBezTo>
                    <a:pt x="3914" y="20012"/>
                    <a:pt x="3856" y="19868"/>
                    <a:pt x="3809" y="19720"/>
                  </a:cubicBezTo>
                  <a:lnTo>
                    <a:pt x="3802" y="19502"/>
                  </a:lnTo>
                  <a:lnTo>
                    <a:pt x="3802" y="19502"/>
                  </a:lnTo>
                  <a:cubicBezTo>
                    <a:pt x="3947" y="19778"/>
                    <a:pt x="4114" y="20051"/>
                    <a:pt x="4303" y="20317"/>
                  </a:cubicBezTo>
                  <a:cubicBezTo>
                    <a:pt x="4343" y="20370"/>
                    <a:pt x="4402" y="20434"/>
                    <a:pt x="4486" y="20434"/>
                  </a:cubicBezTo>
                  <a:cubicBezTo>
                    <a:pt x="4487" y="20434"/>
                    <a:pt x="4488" y="20434"/>
                    <a:pt x="4489" y="20434"/>
                  </a:cubicBezTo>
                  <a:cubicBezTo>
                    <a:pt x="4513" y="20391"/>
                    <a:pt x="4557" y="20353"/>
                    <a:pt x="4614" y="20324"/>
                  </a:cubicBezTo>
                  <a:cubicBezTo>
                    <a:pt x="4722" y="20442"/>
                    <a:pt x="4766" y="20578"/>
                    <a:pt x="4844" y="20704"/>
                  </a:cubicBezTo>
                  <a:cubicBezTo>
                    <a:pt x="4923" y="20832"/>
                    <a:pt x="5056" y="20961"/>
                    <a:pt x="5250" y="20998"/>
                  </a:cubicBezTo>
                  <a:lnTo>
                    <a:pt x="5004" y="20562"/>
                  </a:lnTo>
                  <a:lnTo>
                    <a:pt x="5004" y="20562"/>
                  </a:lnTo>
                  <a:cubicBezTo>
                    <a:pt x="5388" y="20813"/>
                    <a:pt x="5839" y="21017"/>
                    <a:pt x="6324" y="21152"/>
                  </a:cubicBezTo>
                  <a:cubicBezTo>
                    <a:pt x="6212" y="20998"/>
                    <a:pt x="6005" y="20884"/>
                    <a:pt x="5812" y="20773"/>
                  </a:cubicBezTo>
                  <a:cubicBezTo>
                    <a:pt x="5544" y="20616"/>
                    <a:pt x="5286" y="20446"/>
                    <a:pt x="5036" y="20260"/>
                  </a:cubicBezTo>
                  <a:cubicBezTo>
                    <a:pt x="4919" y="20173"/>
                    <a:pt x="4786" y="20083"/>
                    <a:pt x="4661" y="19986"/>
                  </a:cubicBezTo>
                  <a:cubicBezTo>
                    <a:pt x="4675" y="19972"/>
                    <a:pt x="4688" y="19958"/>
                    <a:pt x="4701" y="19944"/>
                  </a:cubicBezTo>
                  <a:lnTo>
                    <a:pt x="4701" y="19944"/>
                  </a:lnTo>
                  <a:cubicBezTo>
                    <a:pt x="4702" y="19945"/>
                    <a:pt x="4704" y="19947"/>
                    <a:pt x="4705" y="19948"/>
                  </a:cubicBezTo>
                  <a:lnTo>
                    <a:pt x="4718" y="19926"/>
                  </a:lnTo>
                  <a:lnTo>
                    <a:pt x="4718" y="19926"/>
                  </a:lnTo>
                  <a:cubicBezTo>
                    <a:pt x="4712" y="19932"/>
                    <a:pt x="4706" y="19938"/>
                    <a:pt x="4701" y="19944"/>
                  </a:cubicBezTo>
                  <a:lnTo>
                    <a:pt x="4701" y="19944"/>
                  </a:lnTo>
                  <a:cubicBezTo>
                    <a:pt x="4622" y="19880"/>
                    <a:pt x="4549" y="19813"/>
                    <a:pt x="4487" y="19740"/>
                  </a:cubicBezTo>
                  <a:cubicBezTo>
                    <a:pt x="4409" y="19647"/>
                    <a:pt x="4346" y="19541"/>
                    <a:pt x="4285" y="19437"/>
                  </a:cubicBezTo>
                  <a:cubicBezTo>
                    <a:pt x="4271" y="19411"/>
                    <a:pt x="4256" y="19387"/>
                    <a:pt x="4242" y="19363"/>
                  </a:cubicBezTo>
                  <a:lnTo>
                    <a:pt x="4242" y="19363"/>
                  </a:lnTo>
                  <a:cubicBezTo>
                    <a:pt x="4262" y="19384"/>
                    <a:pt x="4284" y="19403"/>
                    <a:pt x="4306" y="19425"/>
                  </a:cubicBezTo>
                  <a:cubicBezTo>
                    <a:pt x="4351" y="19495"/>
                    <a:pt x="4404" y="19556"/>
                    <a:pt x="4476" y="19604"/>
                  </a:cubicBezTo>
                  <a:lnTo>
                    <a:pt x="4476" y="19592"/>
                  </a:lnTo>
                  <a:lnTo>
                    <a:pt x="4519" y="19631"/>
                  </a:lnTo>
                  <a:cubicBezTo>
                    <a:pt x="4512" y="19643"/>
                    <a:pt x="4503" y="19656"/>
                    <a:pt x="4496" y="19668"/>
                  </a:cubicBezTo>
                  <a:cubicBezTo>
                    <a:pt x="4510" y="19660"/>
                    <a:pt x="4522" y="19653"/>
                    <a:pt x="4535" y="19646"/>
                  </a:cubicBezTo>
                  <a:cubicBezTo>
                    <a:pt x="4609" y="19713"/>
                    <a:pt x="4688" y="19776"/>
                    <a:pt x="4769" y="19839"/>
                  </a:cubicBezTo>
                  <a:lnTo>
                    <a:pt x="4718" y="19926"/>
                  </a:lnTo>
                  <a:lnTo>
                    <a:pt x="4718" y="19926"/>
                  </a:lnTo>
                  <a:cubicBezTo>
                    <a:pt x="4728" y="19915"/>
                    <a:pt x="4738" y="19904"/>
                    <a:pt x="4749" y="19893"/>
                  </a:cubicBezTo>
                  <a:cubicBezTo>
                    <a:pt x="4824" y="19948"/>
                    <a:pt x="4904" y="20003"/>
                    <a:pt x="4985" y="20054"/>
                  </a:cubicBezTo>
                  <a:cubicBezTo>
                    <a:pt x="4978" y="19959"/>
                    <a:pt x="4974" y="19865"/>
                    <a:pt x="4966" y="19771"/>
                  </a:cubicBezTo>
                  <a:lnTo>
                    <a:pt x="4966" y="19771"/>
                  </a:lnTo>
                  <a:cubicBezTo>
                    <a:pt x="5064" y="19875"/>
                    <a:pt x="5202" y="19967"/>
                    <a:pt x="5361" y="20031"/>
                  </a:cubicBezTo>
                  <a:cubicBezTo>
                    <a:pt x="5332" y="19959"/>
                    <a:pt x="5312" y="19888"/>
                    <a:pt x="5298" y="19817"/>
                  </a:cubicBezTo>
                  <a:lnTo>
                    <a:pt x="5298" y="19817"/>
                  </a:lnTo>
                  <a:cubicBezTo>
                    <a:pt x="5341" y="19846"/>
                    <a:pt x="5388" y="19874"/>
                    <a:pt x="5433" y="19901"/>
                  </a:cubicBezTo>
                  <a:cubicBezTo>
                    <a:pt x="5521" y="19999"/>
                    <a:pt x="5620" y="20084"/>
                    <a:pt x="5732" y="20155"/>
                  </a:cubicBezTo>
                  <a:cubicBezTo>
                    <a:pt x="5752" y="20128"/>
                    <a:pt x="5745" y="20092"/>
                    <a:pt x="5730" y="20060"/>
                  </a:cubicBezTo>
                  <a:lnTo>
                    <a:pt x="5730" y="20060"/>
                  </a:lnTo>
                  <a:cubicBezTo>
                    <a:pt x="5874" y="20125"/>
                    <a:pt x="6027" y="20180"/>
                    <a:pt x="6183" y="20227"/>
                  </a:cubicBezTo>
                  <a:cubicBezTo>
                    <a:pt x="6200" y="20231"/>
                    <a:pt x="6219" y="20233"/>
                    <a:pt x="6237" y="20233"/>
                  </a:cubicBezTo>
                  <a:cubicBezTo>
                    <a:pt x="6272" y="20233"/>
                    <a:pt x="6302" y="20224"/>
                    <a:pt x="6292" y="20202"/>
                  </a:cubicBezTo>
                  <a:cubicBezTo>
                    <a:pt x="6073" y="20118"/>
                    <a:pt x="5857" y="20020"/>
                    <a:pt x="5649" y="19916"/>
                  </a:cubicBezTo>
                  <a:cubicBezTo>
                    <a:pt x="5623" y="19872"/>
                    <a:pt x="5598" y="19829"/>
                    <a:pt x="5571" y="19782"/>
                  </a:cubicBezTo>
                  <a:cubicBezTo>
                    <a:pt x="5593" y="19758"/>
                    <a:pt x="5614" y="19733"/>
                    <a:pt x="5632" y="19707"/>
                  </a:cubicBezTo>
                  <a:lnTo>
                    <a:pt x="5632" y="19707"/>
                  </a:lnTo>
                  <a:cubicBezTo>
                    <a:pt x="5643" y="19725"/>
                    <a:pt x="5653" y="19743"/>
                    <a:pt x="5663" y="19762"/>
                  </a:cubicBezTo>
                  <a:cubicBezTo>
                    <a:pt x="5657" y="19735"/>
                    <a:pt x="5653" y="19707"/>
                    <a:pt x="5651" y="19679"/>
                  </a:cubicBezTo>
                  <a:lnTo>
                    <a:pt x="5651" y="19679"/>
                  </a:lnTo>
                  <a:cubicBezTo>
                    <a:pt x="5645" y="19689"/>
                    <a:pt x="5639" y="19698"/>
                    <a:pt x="5632" y="19707"/>
                  </a:cubicBezTo>
                  <a:lnTo>
                    <a:pt x="5632" y="19707"/>
                  </a:lnTo>
                  <a:cubicBezTo>
                    <a:pt x="5596" y="19643"/>
                    <a:pt x="5558" y="19579"/>
                    <a:pt x="5520" y="19515"/>
                  </a:cubicBezTo>
                  <a:lnTo>
                    <a:pt x="5520" y="19515"/>
                  </a:lnTo>
                  <a:cubicBezTo>
                    <a:pt x="5546" y="19517"/>
                    <a:pt x="5573" y="19518"/>
                    <a:pt x="5601" y="19518"/>
                  </a:cubicBezTo>
                  <a:cubicBezTo>
                    <a:pt x="5620" y="19518"/>
                    <a:pt x="5639" y="19517"/>
                    <a:pt x="5658" y="19517"/>
                  </a:cubicBezTo>
                  <a:lnTo>
                    <a:pt x="5658" y="19517"/>
                  </a:lnTo>
                  <a:cubicBezTo>
                    <a:pt x="5650" y="19573"/>
                    <a:pt x="5647" y="19627"/>
                    <a:pt x="5651" y="19679"/>
                  </a:cubicBezTo>
                  <a:lnTo>
                    <a:pt x="5651" y="19679"/>
                  </a:lnTo>
                  <a:cubicBezTo>
                    <a:pt x="5678" y="19637"/>
                    <a:pt x="5701" y="19593"/>
                    <a:pt x="5717" y="19550"/>
                  </a:cubicBezTo>
                  <a:cubicBezTo>
                    <a:pt x="6122" y="19830"/>
                    <a:pt x="6575" y="20039"/>
                    <a:pt x="7053" y="20157"/>
                  </a:cubicBezTo>
                  <a:cubicBezTo>
                    <a:pt x="6960" y="20095"/>
                    <a:pt x="6869" y="20032"/>
                    <a:pt x="6776" y="19970"/>
                  </a:cubicBezTo>
                  <a:cubicBezTo>
                    <a:pt x="6779" y="19949"/>
                    <a:pt x="6779" y="19930"/>
                    <a:pt x="6777" y="19910"/>
                  </a:cubicBezTo>
                  <a:cubicBezTo>
                    <a:pt x="6770" y="19839"/>
                    <a:pt x="6763" y="19771"/>
                    <a:pt x="6756" y="19700"/>
                  </a:cubicBezTo>
                  <a:lnTo>
                    <a:pt x="6756" y="19700"/>
                  </a:lnTo>
                  <a:cubicBezTo>
                    <a:pt x="6818" y="19720"/>
                    <a:pt x="6877" y="19739"/>
                    <a:pt x="6938" y="19759"/>
                  </a:cubicBezTo>
                  <a:cubicBezTo>
                    <a:pt x="6943" y="19763"/>
                    <a:pt x="6944" y="19766"/>
                    <a:pt x="6949" y="19768"/>
                  </a:cubicBezTo>
                  <a:cubicBezTo>
                    <a:pt x="6920" y="19797"/>
                    <a:pt x="6892" y="19824"/>
                    <a:pt x="6863" y="19855"/>
                  </a:cubicBezTo>
                  <a:cubicBezTo>
                    <a:pt x="6909" y="19846"/>
                    <a:pt x="6953" y="19832"/>
                    <a:pt x="7001" y="19822"/>
                  </a:cubicBezTo>
                  <a:cubicBezTo>
                    <a:pt x="7065" y="19880"/>
                    <a:pt x="7132" y="19932"/>
                    <a:pt x="7206" y="19974"/>
                  </a:cubicBezTo>
                  <a:cubicBezTo>
                    <a:pt x="7200" y="19977"/>
                    <a:pt x="7193" y="19978"/>
                    <a:pt x="7188" y="19983"/>
                  </a:cubicBezTo>
                  <a:cubicBezTo>
                    <a:pt x="7204" y="19986"/>
                    <a:pt x="7222" y="19990"/>
                    <a:pt x="7241" y="19991"/>
                  </a:cubicBezTo>
                  <a:cubicBezTo>
                    <a:pt x="7261" y="20003"/>
                    <a:pt x="7278" y="20013"/>
                    <a:pt x="7299" y="20022"/>
                  </a:cubicBezTo>
                  <a:lnTo>
                    <a:pt x="7299" y="20003"/>
                  </a:lnTo>
                  <a:cubicBezTo>
                    <a:pt x="7344" y="20009"/>
                    <a:pt x="7390" y="20012"/>
                    <a:pt x="7436" y="20012"/>
                  </a:cubicBezTo>
                  <a:cubicBezTo>
                    <a:pt x="7497" y="20012"/>
                    <a:pt x="7558" y="20007"/>
                    <a:pt x="7618" y="19997"/>
                  </a:cubicBezTo>
                  <a:lnTo>
                    <a:pt x="7618" y="19997"/>
                  </a:lnTo>
                  <a:cubicBezTo>
                    <a:pt x="7271" y="20208"/>
                    <a:pt x="6921" y="20418"/>
                    <a:pt x="6610" y="20675"/>
                  </a:cubicBezTo>
                  <a:cubicBezTo>
                    <a:pt x="6650" y="20701"/>
                    <a:pt x="6695" y="20712"/>
                    <a:pt x="6742" y="20712"/>
                  </a:cubicBezTo>
                  <a:cubicBezTo>
                    <a:pt x="6838" y="20712"/>
                    <a:pt x="6943" y="20667"/>
                    <a:pt x="7031" y="20622"/>
                  </a:cubicBezTo>
                  <a:cubicBezTo>
                    <a:pt x="7304" y="20482"/>
                    <a:pt x="7575" y="20340"/>
                    <a:pt x="7846" y="20201"/>
                  </a:cubicBezTo>
                  <a:lnTo>
                    <a:pt x="7846" y="20201"/>
                  </a:lnTo>
                  <a:cubicBezTo>
                    <a:pt x="7749" y="20392"/>
                    <a:pt x="7653" y="20585"/>
                    <a:pt x="7554" y="20776"/>
                  </a:cubicBezTo>
                  <a:cubicBezTo>
                    <a:pt x="7406" y="20863"/>
                    <a:pt x="7249" y="20935"/>
                    <a:pt x="7081" y="20977"/>
                  </a:cubicBezTo>
                  <a:cubicBezTo>
                    <a:pt x="6992" y="21001"/>
                    <a:pt x="6880" y="21034"/>
                    <a:pt x="6866" y="21124"/>
                  </a:cubicBezTo>
                  <a:cubicBezTo>
                    <a:pt x="6934" y="21151"/>
                    <a:pt x="7003" y="21162"/>
                    <a:pt x="7074" y="21162"/>
                  </a:cubicBezTo>
                  <a:cubicBezTo>
                    <a:pt x="7316" y="21162"/>
                    <a:pt x="7569" y="21034"/>
                    <a:pt x="7820" y="21009"/>
                  </a:cubicBezTo>
                  <a:lnTo>
                    <a:pt x="7820" y="21009"/>
                  </a:lnTo>
                  <a:cubicBezTo>
                    <a:pt x="7736" y="21086"/>
                    <a:pt x="7650" y="21160"/>
                    <a:pt x="7567" y="21237"/>
                  </a:cubicBezTo>
                  <a:cubicBezTo>
                    <a:pt x="7566" y="21239"/>
                    <a:pt x="7561" y="21239"/>
                    <a:pt x="7560" y="21239"/>
                  </a:cubicBezTo>
                  <a:cubicBezTo>
                    <a:pt x="7561" y="21239"/>
                    <a:pt x="7561" y="21240"/>
                    <a:pt x="7563" y="21240"/>
                  </a:cubicBezTo>
                  <a:lnTo>
                    <a:pt x="7460" y="21333"/>
                  </a:lnTo>
                  <a:cubicBezTo>
                    <a:pt x="7442" y="21349"/>
                    <a:pt x="7422" y="21370"/>
                    <a:pt x="7418" y="21394"/>
                  </a:cubicBezTo>
                  <a:cubicBezTo>
                    <a:pt x="7415" y="21441"/>
                    <a:pt x="7463" y="21460"/>
                    <a:pt x="7513" y="21460"/>
                  </a:cubicBezTo>
                  <a:cubicBezTo>
                    <a:pt x="7532" y="21460"/>
                    <a:pt x="7551" y="21457"/>
                    <a:pt x="7567" y="21452"/>
                  </a:cubicBezTo>
                  <a:cubicBezTo>
                    <a:pt x="7662" y="21423"/>
                    <a:pt x="7750" y="21384"/>
                    <a:pt x="7837" y="21336"/>
                  </a:cubicBezTo>
                  <a:cubicBezTo>
                    <a:pt x="7869" y="21340"/>
                    <a:pt x="7901" y="21342"/>
                    <a:pt x="7932" y="21342"/>
                  </a:cubicBezTo>
                  <a:cubicBezTo>
                    <a:pt x="8002" y="21342"/>
                    <a:pt x="8071" y="21332"/>
                    <a:pt x="8137" y="21311"/>
                  </a:cubicBezTo>
                  <a:lnTo>
                    <a:pt x="8137" y="21311"/>
                  </a:lnTo>
                  <a:cubicBezTo>
                    <a:pt x="7816" y="21535"/>
                    <a:pt x="7467" y="21719"/>
                    <a:pt x="7103" y="21862"/>
                  </a:cubicBezTo>
                  <a:cubicBezTo>
                    <a:pt x="6999" y="21901"/>
                    <a:pt x="6880" y="21952"/>
                    <a:pt x="6854" y="22061"/>
                  </a:cubicBezTo>
                  <a:cubicBezTo>
                    <a:pt x="7017" y="22051"/>
                    <a:pt x="7184" y="22033"/>
                    <a:pt x="7345" y="22026"/>
                  </a:cubicBezTo>
                  <a:lnTo>
                    <a:pt x="7345" y="22026"/>
                  </a:lnTo>
                  <a:cubicBezTo>
                    <a:pt x="7207" y="22128"/>
                    <a:pt x="7068" y="22225"/>
                    <a:pt x="6917" y="22306"/>
                  </a:cubicBezTo>
                  <a:cubicBezTo>
                    <a:pt x="6801" y="22370"/>
                    <a:pt x="6661" y="22402"/>
                    <a:pt x="6554" y="22480"/>
                  </a:cubicBezTo>
                  <a:cubicBezTo>
                    <a:pt x="6612" y="22495"/>
                    <a:pt x="6673" y="22502"/>
                    <a:pt x="6734" y="22502"/>
                  </a:cubicBezTo>
                  <a:cubicBezTo>
                    <a:pt x="6854" y="22502"/>
                    <a:pt x="6974" y="22475"/>
                    <a:pt x="7081" y="22424"/>
                  </a:cubicBezTo>
                  <a:lnTo>
                    <a:pt x="7081" y="22424"/>
                  </a:lnTo>
                  <a:cubicBezTo>
                    <a:pt x="6965" y="22614"/>
                    <a:pt x="6713" y="22701"/>
                    <a:pt x="6603" y="22896"/>
                  </a:cubicBezTo>
                  <a:cubicBezTo>
                    <a:pt x="6626" y="22922"/>
                    <a:pt x="6658" y="22931"/>
                    <a:pt x="6693" y="22931"/>
                  </a:cubicBezTo>
                  <a:cubicBezTo>
                    <a:pt x="6744" y="22931"/>
                    <a:pt x="6801" y="22910"/>
                    <a:pt x="6847" y="22886"/>
                  </a:cubicBezTo>
                  <a:cubicBezTo>
                    <a:pt x="7226" y="22682"/>
                    <a:pt x="7580" y="22408"/>
                    <a:pt x="7866" y="22087"/>
                  </a:cubicBezTo>
                  <a:lnTo>
                    <a:pt x="7866" y="22087"/>
                  </a:lnTo>
                  <a:cubicBezTo>
                    <a:pt x="7805" y="22345"/>
                    <a:pt x="7563" y="22537"/>
                    <a:pt x="7519" y="22800"/>
                  </a:cubicBezTo>
                  <a:cubicBezTo>
                    <a:pt x="7521" y="22800"/>
                    <a:pt x="7523" y="22800"/>
                    <a:pt x="7525" y="22800"/>
                  </a:cubicBezTo>
                  <a:cubicBezTo>
                    <a:pt x="7606" y="22800"/>
                    <a:pt x="7673" y="22735"/>
                    <a:pt x="7728" y="22672"/>
                  </a:cubicBezTo>
                  <a:cubicBezTo>
                    <a:pt x="7861" y="22524"/>
                    <a:pt x="7996" y="22374"/>
                    <a:pt x="8128" y="22226"/>
                  </a:cubicBezTo>
                  <a:lnTo>
                    <a:pt x="8128" y="22226"/>
                  </a:lnTo>
                  <a:cubicBezTo>
                    <a:pt x="8118" y="22313"/>
                    <a:pt x="8096" y="22401"/>
                    <a:pt x="8067" y="22483"/>
                  </a:cubicBezTo>
                  <a:cubicBezTo>
                    <a:pt x="8061" y="22498"/>
                    <a:pt x="8057" y="22515"/>
                    <a:pt x="8052" y="22530"/>
                  </a:cubicBezTo>
                  <a:cubicBezTo>
                    <a:pt x="8126" y="22530"/>
                    <a:pt x="8184" y="22473"/>
                    <a:pt x="8231" y="22414"/>
                  </a:cubicBezTo>
                  <a:cubicBezTo>
                    <a:pt x="8301" y="22383"/>
                    <a:pt x="8371" y="22353"/>
                    <a:pt x="8441" y="22324"/>
                  </a:cubicBezTo>
                  <a:lnTo>
                    <a:pt x="8441" y="22324"/>
                  </a:lnTo>
                  <a:cubicBezTo>
                    <a:pt x="8438" y="22327"/>
                    <a:pt x="8435" y="22330"/>
                    <a:pt x="8433" y="22334"/>
                  </a:cubicBezTo>
                  <a:cubicBezTo>
                    <a:pt x="8439" y="22329"/>
                    <a:pt x="8445" y="22324"/>
                    <a:pt x="8451" y="22319"/>
                  </a:cubicBezTo>
                  <a:lnTo>
                    <a:pt x="8451" y="22319"/>
                  </a:lnTo>
                  <a:cubicBezTo>
                    <a:pt x="8448" y="22321"/>
                    <a:pt x="8444" y="22322"/>
                    <a:pt x="8441" y="22324"/>
                  </a:cubicBezTo>
                  <a:lnTo>
                    <a:pt x="8441" y="22324"/>
                  </a:lnTo>
                  <a:cubicBezTo>
                    <a:pt x="8653" y="22046"/>
                    <a:pt x="8885" y="21787"/>
                    <a:pt x="9050" y="21474"/>
                  </a:cubicBezTo>
                  <a:lnTo>
                    <a:pt x="9050" y="21474"/>
                  </a:lnTo>
                  <a:cubicBezTo>
                    <a:pt x="9050" y="21538"/>
                    <a:pt x="9050" y="21602"/>
                    <a:pt x="9048" y="21667"/>
                  </a:cubicBezTo>
                  <a:cubicBezTo>
                    <a:pt x="8882" y="21912"/>
                    <a:pt x="8682" y="22133"/>
                    <a:pt x="8451" y="22319"/>
                  </a:cubicBezTo>
                  <a:lnTo>
                    <a:pt x="8451" y="22319"/>
                  </a:lnTo>
                  <a:cubicBezTo>
                    <a:pt x="8542" y="22280"/>
                    <a:pt x="8633" y="22242"/>
                    <a:pt x="8723" y="22203"/>
                  </a:cubicBezTo>
                  <a:lnTo>
                    <a:pt x="8723" y="22203"/>
                  </a:lnTo>
                  <a:cubicBezTo>
                    <a:pt x="8553" y="22406"/>
                    <a:pt x="8289" y="22504"/>
                    <a:pt x="8055" y="22631"/>
                  </a:cubicBezTo>
                  <a:cubicBezTo>
                    <a:pt x="7795" y="22774"/>
                    <a:pt x="7563" y="22967"/>
                    <a:pt x="7371" y="23193"/>
                  </a:cubicBezTo>
                  <a:cubicBezTo>
                    <a:pt x="7243" y="23253"/>
                    <a:pt x="7120" y="23315"/>
                    <a:pt x="6997" y="23381"/>
                  </a:cubicBezTo>
                  <a:cubicBezTo>
                    <a:pt x="6956" y="23403"/>
                    <a:pt x="6914" y="23427"/>
                    <a:pt x="6888" y="23468"/>
                  </a:cubicBezTo>
                  <a:cubicBezTo>
                    <a:pt x="6863" y="23507"/>
                    <a:pt x="6863" y="23568"/>
                    <a:pt x="6901" y="23594"/>
                  </a:cubicBezTo>
                  <a:cubicBezTo>
                    <a:pt x="6915" y="23606"/>
                    <a:pt x="6936" y="23612"/>
                    <a:pt x="6953" y="23615"/>
                  </a:cubicBezTo>
                  <a:cubicBezTo>
                    <a:pt x="7015" y="23627"/>
                    <a:pt x="7077" y="23633"/>
                    <a:pt x="7140" y="23633"/>
                  </a:cubicBezTo>
                  <a:cubicBezTo>
                    <a:pt x="7241" y="23633"/>
                    <a:pt x="7342" y="23618"/>
                    <a:pt x="7442" y="23593"/>
                  </a:cubicBezTo>
                  <a:lnTo>
                    <a:pt x="7442" y="23593"/>
                  </a:lnTo>
                  <a:cubicBezTo>
                    <a:pt x="7120" y="23764"/>
                    <a:pt x="6779" y="23902"/>
                    <a:pt x="6440" y="24034"/>
                  </a:cubicBezTo>
                  <a:cubicBezTo>
                    <a:pt x="6404" y="24049"/>
                    <a:pt x="6363" y="24065"/>
                    <a:pt x="6340" y="24095"/>
                  </a:cubicBezTo>
                  <a:cubicBezTo>
                    <a:pt x="6317" y="24127"/>
                    <a:pt x="6317" y="24179"/>
                    <a:pt x="6350" y="24200"/>
                  </a:cubicBezTo>
                  <a:cubicBezTo>
                    <a:pt x="6362" y="24205"/>
                    <a:pt x="6374" y="24207"/>
                    <a:pt x="6386" y="24207"/>
                  </a:cubicBezTo>
                  <a:cubicBezTo>
                    <a:pt x="6397" y="24207"/>
                    <a:pt x="6408" y="24206"/>
                    <a:pt x="6419" y="24204"/>
                  </a:cubicBezTo>
                  <a:cubicBezTo>
                    <a:pt x="6658" y="24174"/>
                    <a:pt x="6996" y="24144"/>
                    <a:pt x="7199" y="23996"/>
                  </a:cubicBezTo>
                  <a:lnTo>
                    <a:pt x="7199" y="23996"/>
                  </a:lnTo>
                  <a:cubicBezTo>
                    <a:pt x="6982" y="24157"/>
                    <a:pt x="6829" y="24358"/>
                    <a:pt x="6763" y="24572"/>
                  </a:cubicBezTo>
                  <a:cubicBezTo>
                    <a:pt x="7007" y="24355"/>
                    <a:pt x="7251" y="24142"/>
                    <a:pt x="7495" y="23925"/>
                  </a:cubicBezTo>
                  <a:lnTo>
                    <a:pt x="7495" y="23925"/>
                  </a:lnTo>
                  <a:cubicBezTo>
                    <a:pt x="7409" y="24057"/>
                    <a:pt x="7355" y="24201"/>
                    <a:pt x="7335" y="24345"/>
                  </a:cubicBezTo>
                  <a:cubicBezTo>
                    <a:pt x="7487" y="24178"/>
                    <a:pt x="7640" y="24011"/>
                    <a:pt x="7794" y="23845"/>
                  </a:cubicBezTo>
                  <a:cubicBezTo>
                    <a:pt x="7801" y="23957"/>
                    <a:pt x="7853" y="24071"/>
                    <a:pt x="7939" y="24166"/>
                  </a:cubicBezTo>
                  <a:cubicBezTo>
                    <a:pt x="7910" y="24211"/>
                    <a:pt x="7887" y="24261"/>
                    <a:pt x="7872" y="24310"/>
                  </a:cubicBezTo>
                  <a:cubicBezTo>
                    <a:pt x="8068" y="24226"/>
                    <a:pt x="8253" y="24134"/>
                    <a:pt x="8427" y="24033"/>
                  </a:cubicBezTo>
                  <a:lnTo>
                    <a:pt x="8427" y="24033"/>
                  </a:lnTo>
                  <a:cubicBezTo>
                    <a:pt x="8231" y="24208"/>
                    <a:pt x="8071" y="24405"/>
                    <a:pt x="7954" y="24609"/>
                  </a:cubicBezTo>
                  <a:cubicBezTo>
                    <a:pt x="8199" y="24484"/>
                    <a:pt x="8415" y="24338"/>
                    <a:pt x="8607" y="24175"/>
                  </a:cubicBezTo>
                  <a:lnTo>
                    <a:pt x="8607" y="24175"/>
                  </a:lnTo>
                  <a:cubicBezTo>
                    <a:pt x="8575" y="24219"/>
                    <a:pt x="8543" y="24262"/>
                    <a:pt x="8513" y="24306"/>
                  </a:cubicBezTo>
                  <a:cubicBezTo>
                    <a:pt x="8317" y="24582"/>
                    <a:pt x="8141" y="24863"/>
                    <a:pt x="7984" y="25147"/>
                  </a:cubicBezTo>
                  <a:cubicBezTo>
                    <a:pt x="8267" y="24906"/>
                    <a:pt x="8492" y="24633"/>
                    <a:pt x="8643" y="24349"/>
                  </a:cubicBezTo>
                  <a:lnTo>
                    <a:pt x="8643" y="24349"/>
                  </a:lnTo>
                  <a:cubicBezTo>
                    <a:pt x="8640" y="24513"/>
                    <a:pt x="8652" y="24676"/>
                    <a:pt x="8681" y="24834"/>
                  </a:cubicBezTo>
                  <a:cubicBezTo>
                    <a:pt x="8953" y="24566"/>
                    <a:pt x="8816" y="24232"/>
                    <a:pt x="9001" y="23938"/>
                  </a:cubicBezTo>
                  <a:lnTo>
                    <a:pt x="9001" y="23938"/>
                  </a:lnTo>
                  <a:cubicBezTo>
                    <a:pt x="9165" y="24163"/>
                    <a:pt x="8940" y="24500"/>
                    <a:pt x="9048" y="24749"/>
                  </a:cubicBezTo>
                  <a:cubicBezTo>
                    <a:pt x="9141" y="24651"/>
                    <a:pt x="9199" y="24541"/>
                    <a:pt x="9217" y="24434"/>
                  </a:cubicBezTo>
                  <a:cubicBezTo>
                    <a:pt x="9252" y="24464"/>
                    <a:pt x="9291" y="24495"/>
                    <a:pt x="9348" y="24502"/>
                  </a:cubicBezTo>
                  <a:cubicBezTo>
                    <a:pt x="9353" y="24503"/>
                    <a:pt x="9359" y="24503"/>
                    <a:pt x="9365" y="24503"/>
                  </a:cubicBezTo>
                  <a:cubicBezTo>
                    <a:pt x="9421" y="24503"/>
                    <a:pt x="9486" y="24474"/>
                    <a:pt x="9494" y="24434"/>
                  </a:cubicBezTo>
                  <a:cubicBezTo>
                    <a:pt x="9502" y="24403"/>
                    <a:pt x="9475" y="24378"/>
                    <a:pt x="9451" y="24357"/>
                  </a:cubicBezTo>
                  <a:cubicBezTo>
                    <a:pt x="9229" y="24159"/>
                    <a:pt x="9192" y="23851"/>
                    <a:pt x="9356" y="23571"/>
                  </a:cubicBezTo>
                  <a:lnTo>
                    <a:pt x="9356" y="23571"/>
                  </a:lnTo>
                  <a:cubicBezTo>
                    <a:pt x="9432" y="23786"/>
                    <a:pt x="9507" y="23999"/>
                    <a:pt x="9581" y="24214"/>
                  </a:cubicBezTo>
                  <a:cubicBezTo>
                    <a:pt x="9577" y="24195"/>
                    <a:pt x="9624" y="24069"/>
                    <a:pt x="9624" y="24030"/>
                  </a:cubicBezTo>
                  <a:cubicBezTo>
                    <a:pt x="9622" y="23957"/>
                    <a:pt x="9589" y="23888"/>
                    <a:pt x="9579" y="23816"/>
                  </a:cubicBezTo>
                  <a:cubicBezTo>
                    <a:pt x="9567" y="23731"/>
                    <a:pt x="9564" y="23641"/>
                    <a:pt x="9581" y="23556"/>
                  </a:cubicBezTo>
                  <a:cubicBezTo>
                    <a:pt x="9602" y="23707"/>
                    <a:pt x="9631" y="23851"/>
                    <a:pt x="9702" y="23986"/>
                  </a:cubicBezTo>
                  <a:cubicBezTo>
                    <a:pt x="9734" y="23928"/>
                    <a:pt x="9767" y="23870"/>
                    <a:pt x="9799" y="23815"/>
                  </a:cubicBezTo>
                  <a:cubicBezTo>
                    <a:pt x="9825" y="23927"/>
                    <a:pt x="9850" y="24041"/>
                    <a:pt x="9876" y="24153"/>
                  </a:cubicBezTo>
                  <a:cubicBezTo>
                    <a:pt x="9857" y="24163"/>
                    <a:pt x="9843" y="24172"/>
                    <a:pt x="9831" y="24187"/>
                  </a:cubicBezTo>
                  <a:cubicBezTo>
                    <a:pt x="9806" y="24214"/>
                    <a:pt x="9806" y="24259"/>
                    <a:pt x="9841" y="24277"/>
                  </a:cubicBezTo>
                  <a:cubicBezTo>
                    <a:pt x="9852" y="24283"/>
                    <a:pt x="9864" y="24284"/>
                    <a:pt x="9877" y="24284"/>
                  </a:cubicBezTo>
                  <a:cubicBezTo>
                    <a:pt x="9886" y="24284"/>
                    <a:pt x="9896" y="24283"/>
                    <a:pt x="9905" y="24283"/>
                  </a:cubicBezTo>
                  <a:cubicBezTo>
                    <a:pt x="9949" y="24479"/>
                    <a:pt x="9994" y="24675"/>
                    <a:pt x="10037" y="24871"/>
                  </a:cubicBezTo>
                  <a:cubicBezTo>
                    <a:pt x="10048" y="24912"/>
                    <a:pt x="10073" y="24964"/>
                    <a:pt x="10110" y="24964"/>
                  </a:cubicBezTo>
                  <a:cubicBezTo>
                    <a:pt x="10114" y="24964"/>
                    <a:pt x="10118" y="24963"/>
                    <a:pt x="10122" y="24962"/>
                  </a:cubicBezTo>
                  <a:cubicBezTo>
                    <a:pt x="10161" y="24951"/>
                    <a:pt x="10165" y="24898"/>
                    <a:pt x="10161" y="24858"/>
                  </a:cubicBezTo>
                  <a:cubicBezTo>
                    <a:pt x="10146" y="24720"/>
                    <a:pt x="10132" y="24582"/>
                    <a:pt x="10117" y="24442"/>
                  </a:cubicBezTo>
                  <a:lnTo>
                    <a:pt x="10117" y="24442"/>
                  </a:lnTo>
                  <a:cubicBezTo>
                    <a:pt x="10225" y="24669"/>
                    <a:pt x="10413" y="24856"/>
                    <a:pt x="10640" y="24964"/>
                  </a:cubicBezTo>
                  <a:cubicBezTo>
                    <a:pt x="10662" y="24781"/>
                    <a:pt x="10550" y="24609"/>
                    <a:pt x="10428" y="24470"/>
                  </a:cubicBezTo>
                  <a:cubicBezTo>
                    <a:pt x="10447" y="24455"/>
                    <a:pt x="10466" y="24440"/>
                    <a:pt x="10485" y="24425"/>
                  </a:cubicBezTo>
                  <a:lnTo>
                    <a:pt x="10485" y="24425"/>
                  </a:lnTo>
                  <a:cubicBezTo>
                    <a:pt x="10486" y="24426"/>
                    <a:pt x="10487" y="24427"/>
                    <a:pt x="10488" y="24428"/>
                  </a:cubicBezTo>
                  <a:cubicBezTo>
                    <a:pt x="10490" y="24424"/>
                    <a:pt x="10493" y="24421"/>
                    <a:pt x="10495" y="24418"/>
                  </a:cubicBezTo>
                  <a:lnTo>
                    <a:pt x="10495" y="24418"/>
                  </a:lnTo>
                  <a:cubicBezTo>
                    <a:pt x="10492" y="24420"/>
                    <a:pt x="10489" y="24423"/>
                    <a:pt x="10485" y="24425"/>
                  </a:cubicBezTo>
                  <a:lnTo>
                    <a:pt x="10485" y="24425"/>
                  </a:lnTo>
                  <a:cubicBezTo>
                    <a:pt x="10441" y="24375"/>
                    <a:pt x="10398" y="24325"/>
                    <a:pt x="10358" y="24274"/>
                  </a:cubicBezTo>
                  <a:cubicBezTo>
                    <a:pt x="10422" y="24264"/>
                    <a:pt x="10488" y="24252"/>
                    <a:pt x="10550" y="24236"/>
                  </a:cubicBezTo>
                  <a:cubicBezTo>
                    <a:pt x="10573" y="24252"/>
                    <a:pt x="10595" y="24268"/>
                    <a:pt x="10618" y="24285"/>
                  </a:cubicBezTo>
                  <a:cubicBezTo>
                    <a:pt x="10571" y="24327"/>
                    <a:pt x="10530" y="24373"/>
                    <a:pt x="10495" y="24418"/>
                  </a:cubicBezTo>
                  <a:lnTo>
                    <a:pt x="10495" y="24418"/>
                  </a:lnTo>
                  <a:cubicBezTo>
                    <a:pt x="10532" y="24389"/>
                    <a:pt x="10568" y="24361"/>
                    <a:pt x="10604" y="24333"/>
                  </a:cubicBezTo>
                  <a:cubicBezTo>
                    <a:pt x="10633" y="24355"/>
                    <a:pt x="10662" y="24375"/>
                    <a:pt x="10691" y="24397"/>
                  </a:cubicBezTo>
                  <a:cubicBezTo>
                    <a:pt x="10705" y="24355"/>
                    <a:pt x="10700" y="24313"/>
                    <a:pt x="10682" y="24274"/>
                  </a:cubicBezTo>
                  <a:cubicBezTo>
                    <a:pt x="10782" y="24195"/>
                    <a:pt x="10884" y="24120"/>
                    <a:pt x="10983" y="24041"/>
                  </a:cubicBezTo>
                  <a:lnTo>
                    <a:pt x="10983" y="24041"/>
                  </a:lnTo>
                  <a:cubicBezTo>
                    <a:pt x="10899" y="24158"/>
                    <a:pt x="10843" y="24281"/>
                    <a:pt x="10823" y="24407"/>
                  </a:cubicBezTo>
                  <a:cubicBezTo>
                    <a:pt x="10910" y="24325"/>
                    <a:pt x="11000" y="24240"/>
                    <a:pt x="11087" y="24158"/>
                  </a:cubicBezTo>
                  <a:cubicBezTo>
                    <a:pt x="11109" y="24203"/>
                    <a:pt x="11132" y="24246"/>
                    <a:pt x="11160" y="24290"/>
                  </a:cubicBezTo>
                  <a:cubicBezTo>
                    <a:pt x="11228" y="24400"/>
                    <a:pt x="11339" y="24513"/>
                    <a:pt x="11495" y="24564"/>
                  </a:cubicBezTo>
                  <a:cubicBezTo>
                    <a:pt x="11476" y="24587"/>
                    <a:pt x="11459" y="24611"/>
                    <a:pt x="11443" y="24637"/>
                  </a:cubicBezTo>
                  <a:cubicBezTo>
                    <a:pt x="11482" y="24618"/>
                    <a:pt x="11520" y="24599"/>
                    <a:pt x="11559" y="24580"/>
                  </a:cubicBezTo>
                  <a:cubicBezTo>
                    <a:pt x="11561" y="24580"/>
                    <a:pt x="11562" y="24582"/>
                    <a:pt x="11564" y="24582"/>
                  </a:cubicBezTo>
                  <a:cubicBezTo>
                    <a:pt x="11564" y="24580"/>
                    <a:pt x="11562" y="24580"/>
                    <a:pt x="11562" y="24579"/>
                  </a:cubicBezTo>
                  <a:cubicBezTo>
                    <a:pt x="11590" y="24565"/>
                    <a:pt x="11617" y="24551"/>
                    <a:pt x="11645" y="24537"/>
                  </a:cubicBezTo>
                  <a:lnTo>
                    <a:pt x="11645" y="24537"/>
                  </a:lnTo>
                  <a:cubicBezTo>
                    <a:pt x="11647" y="24541"/>
                    <a:pt x="11649" y="24545"/>
                    <a:pt x="11651" y="24548"/>
                  </a:cubicBezTo>
                  <a:cubicBezTo>
                    <a:pt x="11658" y="24540"/>
                    <a:pt x="11665" y="24532"/>
                    <a:pt x="11671" y="24523"/>
                  </a:cubicBezTo>
                  <a:lnTo>
                    <a:pt x="11671" y="24523"/>
                  </a:lnTo>
                  <a:cubicBezTo>
                    <a:pt x="11663" y="24528"/>
                    <a:pt x="11654" y="24533"/>
                    <a:pt x="11645" y="24537"/>
                  </a:cubicBezTo>
                  <a:lnTo>
                    <a:pt x="11645" y="24537"/>
                  </a:lnTo>
                  <a:cubicBezTo>
                    <a:pt x="11615" y="24484"/>
                    <a:pt x="11586" y="24430"/>
                    <a:pt x="11555" y="24377"/>
                  </a:cubicBezTo>
                  <a:cubicBezTo>
                    <a:pt x="11600" y="24361"/>
                    <a:pt x="11643" y="24342"/>
                    <a:pt x="11687" y="24325"/>
                  </a:cubicBezTo>
                  <a:lnTo>
                    <a:pt x="11796" y="24384"/>
                  </a:lnTo>
                  <a:cubicBezTo>
                    <a:pt x="11751" y="24430"/>
                    <a:pt x="11711" y="24476"/>
                    <a:pt x="11671" y="24523"/>
                  </a:cubicBezTo>
                  <a:lnTo>
                    <a:pt x="11671" y="24523"/>
                  </a:lnTo>
                  <a:cubicBezTo>
                    <a:pt x="11726" y="24494"/>
                    <a:pt x="11779" y="24464"/>
                    <a:pt x="11831" y="24434"/>
                  </a:cubicBezTo>
                  <a:cubicBezTo>
                    <a:pt x="11860" y="24448"/>
                    <a:pt x="11889" y="24461"/>
                    <a:pt x="11919" y="24476"/>
                  </a:cubicBezTo>
                  <a:cubicBezTo>
                    <a:pt x="11757" y="24682"/>
                    <a:pt x="11606" y="24892"/>
                    <a:pt x="11474" y="25104"/>
                  </a:cubicBezTo>
                  <a:cubicBezTo>
                    <a:pt x="11709" y="24929"/>
                    <a:pt x="11905" y="24734"/>
                    <a:pt x="12050" y="24531"/>
                  </a:cubicBezTo>
                  <a:cubicBezTo>
                    <a:pt x="12079" y="24544"/>
                    <a:pt x="12108" y="24556"/>
                    <a:pt x="12137" y="24567"/>
                  </a:cubicBezTo>
                  <a:cubicBezTo>
                    <a:pt x="12143" y="24657"/>
                    <a:pt x="12152" y="24746"/>
                    <a:pt x="12171" y="24833"/>
                  </a:cubicBezTo>
                  <a:cubicBezTo>
                    <a:pt x="12243" y="24769"/>
                    <a:pt x="12285" y="24702"/>
                    <a:pt x="12314" y="24633"/>
                  </a:cubicBezTo>
                  <a:cubicBezTo>
                    <a:pt x="12381" y="24657"/>
                    <a:pt x="12448" y="24679"/>
                    <a:pt x="12515" y="24698"/>
                  </a:cubicBezTo>
                  <a:cubicBezTo>
                    <a:pt x="12521" y="24718"/>
                    <a:pt x="12526" y="24739"/>
                    <a:pt x="12535" y="24756"/>
                  </a:cubicBezTo>
                  <a:cubicBezTo>
                    <a:pt x="12550" y="24744"/>
                    <a:pt x="12561" y="24730"/>
                    <a:pt x="12573" y="24717"/>
                  </a:cubicBezTo>
                  <a:cubicBezTo>
                    <a:pt x="12595" y="24723"/>
                    <a:pt x="12615" y="24730"/>
                    <a:pt x="12635" y="24734"/>
                  </a:cubicBezTo>
                  <a:cubicBezTo>
                    <a:pt x="12624" y="24718"/>
                    <a:pt x="12612" y="24704"/>
                    <a:pt x="12598" y="24689"/>
                  </a:cubicBezTo>
                  <a:cubicBezTo>
                    <a:pt x="12651" y="24622"/>
                    <a:pt x="12688" y="24551"/>
                    <a:pt x="12701" y="24480"/>
                  </a:cubicBezTo>
                  <a:cubicBezTo>
                    <a:pt x="12735" y="24506"/>
                    <a:pt x="12775" y="24535"/>
                    <a:pt x="12831" y="24541"/>
                  </a:cubicBezTo>
                  <a:cubicBezTo>
                    <a:pt x="12836" y="24541"/>
                    <a:pt x="12840" y="24542"/>
                    <a:pt x="12845" y="24542"/>
                  </a:cubicBezTo>
                  <a:cubicBezTo>
                    <a:pt x="12901" y="24542"/>
                    <a:pt x="12970" y="24518"/>
                    <a:pt x="12978" y="24480"/>
                  </a:cubicBezTo>
                  <a:cubicBezTo>
                    <a:pt x="12985" y="24454"/>
                    <a:pt x="12958" y="24434"/>
                    <a:pt x="12934" y="24415"/>
                  </a:cubicBezTo>
                  <a:cubicBezTo>
                    <a:pt x="12921" y="24406"/>
                    <a:pt x="12913" y="24396"/>
                    <a:pt x="12902" y="24384"/>
                  </a:cubicBezTo>
                  <a:cubicBezTo>
                    <a:pt x="12929" y="24378"/>
                    <a:pt x="12955" y="24372"/>
                    <a:pt x="12981" y="24365"/>
                  </a:cubicBezTo>
                  <a:lnTo>
                    <a:pt x="12981" y="24365"/>
                  </a:lnTo>
                  <a:cubicBezTo>
                    <a:pt x="12991" y="24377"/>
                    <a:pt x="13002" y="24388"/>
                    <a:pt x="13013" y="24399"/>
                  </a:cubicBezTo>
                  <a:cubicBezTo>
                    <a:pt x="13060" y="24373"/>
                    <a:pt x="13106" y="24346"/>
                    <a:pt x="13153" y="24320"/>
                  </a:cubicBezTo>
                  <a:lnTo>
                    <a:pt x="13153" y="24320"/>
                  </a:lnTo>
                  <a:cubicBezTo>
                    <a:pt x="13096" y="24336"/>
                    <a:pt x="13039" y="24351"/>
                    <a:pt x="12981" y="24365"/>
                  </a:cubicBezTo>
                  <a:lnTo>
                    <a:pt x="12981" y="24365"/>
                  </a:lnTo>
                  <a:cubicBezTo>
                    <a:pt x="12924" y="24301"/>
                    <a:pt x="12888" y="24228"/>
                    <a:pt x="12875" y="24149"/>
                  </a:cubicBezTo>
                  <a:cubicBezTo>
                    <a:pt x="12949" y="24127"/>
                    <a:pt x="13026" y="24105"/>
                    <a:pt x="13100" y="24085"/>
                  </a:cubicBezTo>
                  <a:cubicBezTo>
                    <a:pt x="13129" y="24156"/>
                    <a:pt x="13158" y="24229"/>
                    <a:pt x="13187" y="24300"/>
                  </a:cubicBezTo>
                  <a:cubicBezTo>
                    <a:pt x="13176" y="24306"/>
                    <a:pt x="13164" y="24313"/>
                    <a:pt x="13153" y="24320"/>
                  </a:cubicBezTo>
                  <a:lnTo>
                    <a:pt x="13153" y="24320"/>
                  </a:lnTo>
                  <a:cubicBezTo>
                    <a:pt x="13225" y="24299"/>
                    <a:pt x="13297" y="24276"/>
                    <a:pt x="13367" y="24252"/>
                  </a:cubicBezTo>
                  <a:lnTo>
                    <a:pt x="13524" y="24862"/>
                  </a:lnTo>
                  <a:cubicBezTo>
                    <a:pt x="13535" y="24898"/>
                    <a:pt x="13560" y="24943"/>
                    <a:pt x="13598" y="24943"/>
                  </a:cubicBezTo>
                  <a:cubicBezTo>
                    <a:pt x="13601" y="24943"/>
                    <a:pt x="13605" y="24942"/>
                    <a:pt x="13608" y="24942"/>
                  </a:cubicBezTo>
                  <a:cubicBezTo>
                    <a:pt x="13647" y="24933"/>
                    <a:pt x="13652" y="24885"/>
                    <a:pt x="13647" y="24850"/>
                  </a:cubicBezTo>
                  <a:cubicBezTo>
                    <a:pt x="13633" y="24731"/>
                    <a:pt x="13618" y="24609"/>
                    <a:pt x="13604" y="24490"/>
                  </a:cubicBezTo>
                  <a:lnTo>
                    <a:pt x="13604" y="24490"/>
                  </a:lnTo>
                  <a:cubicBezTo>
                    <a:pt x="13704" y="24673"/>
                    <a:pt x="13875" y="24827"/>
                    <a:pt x="14082" y="24923"/>
                  </a:cubicBezTo>
                  <a:cubicBezTo>
                    <a:pt x="14076" y="24927"/>
                    <a:pt x="14071" y="24929"/>
                    <a:pt x="14066" y="24933"/>
                  </a:cubicBezTo>
                  <a:cubicBezTo>
                    <a:pt x="13873" y="25029"/>
                    <a:pt x="13665" y="25125"/>
                    <a:pt x="13553" y="25257"/>
                  </a:cubicBezTo>
                  <a:cubicBezTo>
                    <a:pt x="14038" y="25141"/>
                    <a:pt x="14490" y="24969"/>
                    <a:pt x="14873" y="24753"/>
                  </a:cubicBezTo>
                  <a:lnTo>
                    <a:pt x="14873" y="24753"/>
                  </a:lnTo>
                  <a:cubicBezTo>
                    <a:pt x="14792" y="24876"/>
                    <a:pt x="14710" y="25001"/>
                    <a:pt x="14628" y="25125"/>
                  </a:cubicBezTo>
                  <a:cubicBezTo>
                    <a:pt x="14821" y="25094"/>
                    <a:pt x="14954" y="24984"/>
                    <a:pt x="15033" y="24876"/>
                  </a:cubicBezTo>
                  <a:cubicBezTo>
                    <a:pt x="15111" y="24768"/>
                    <a:pt x="15155" y="24651"/>
                    <a:pt x="15264" y="24551"/>
                  </a:cubicBezTo>
                  <a:cubicBezTo>
                    <a:pt x="15317" y="24574"/>
                    <a:pt x="15361" y="24608"/>
                    <a:pt x="15389" y="24646"/>
                  </a:cubicBezTo>
                  <a:cubicBezTo>
                    <a:pt x="15458" y="24646"/>
                    <a:pt x="15511" y="24611"/>
                    <a:pt x="15548" y="24572"/>
                  </a:cubicBezTo>
                  <a:cubicBezTo>
                    <a:pt x="15608" y="24593"/>
                    <a:pt x="15670" y="24615"/>
                    <a:pt x="15731" y="24633"/>
                  </a:cubicBezTo>
                  <a:cubicBezTo>
                    <a:pt x="15710" y="24657"/>
                    <a:pt x="15686" y="24680"/>
                    <a:pt x="15662" y="24702"/>
                  </a:cubicBezTo>
                  <a:cubicBezTo>
                    <a:pt x="15576" y="24778"/>
                    <a:pt x="15460" y="24868"/>
                    <a:pt x="15502" y="24966"/>
                  </a:cubicBezTo>
                  <a:cubicBezTo>
                    <a:pt x="15649" y="24876"/>
                    <a:pt x="15795" y="24788"/>
                    <a:pt x="15942" y="24696"/>
                  </a:cubicBezTo>
                  <a:cubicBezTo>
                    <a:pt x="15975" y="24705"/>
                    <a:pt x="16007" y="24712"/>
                    <a:pt x="16041" y="24723"/>
                  </a:cubicBezTo>
                  <a:cubicBezTo>
                    <a:pt x="15977" y="24831"/>
                    <a:pt x="15874" y="24923"/>
                    <a:pt x="15779" y="25016"/>
                  </a:cubicBezTo>
                  <a:cubicBezTo>
                    <a:pt x="15651" y="25139"/>
                    <a:pt x="15531" y="25290"/>
                    <a:pt x="15553" y="25453"/>
                  </a:cubicBezTo>
                  <a:cubicBezTo>
                    <a:pt x="15779" y="25363"/>
                    <a:pt x="15967" y="25202"/>
                    <a:pt x="16075" y="25007"/>
                  </a:cubicBezTo>
                  <a:lnTo>
                    <a:pt x="16075" y="25007"/>
                  </a:lnTo>
                  <a:cubicBezTo>
                    <a:pt x="16061" y="25125"/>
                    <a:pt x="16046" y="25245"/>
                    <a:pt x="16032" y="25363"/>
                  </a:cubicBezTo>
                  <a:cubicBezTo>
                    <a:pt x="16028" y="25398"/>
                    <a:pt x="16032" y="25443"/>
                    <a:pt x="16071" y="25452"/>
                  </a:cubicBezTo>
                  <a:cubicBezTo>
                    <a:pt x="16076" y="25453"/>
                    <a:pt x="16080" y="25453"/>
                    <a:pt x="16084" y="25453"/>
                  </a:cubicBezTo>
                  <a:cubicBezTo>
                    <a:pt x="16122" y="25453"/>
                    <a:pt x="16146" y="25410"/>
                    <a:pt x="16155" y="25373"/>
                  </a:cubicBezTo>
                  <a:lnTo>
                    <a:pt x="16395" y="24470"/>
                  </a:lnTo>
                  <a:cubicBezTo>
                    <a:pt x="16427" y="24519"/>
                    <a:pt x="16460" y="24567"/>
                    <a:pt x="16492" y="24618"/>
                  </a:cubicBezTo>
                  <a:cubicBezTo>
                    <a:pt x="16563" y="24502"/>
                    <a:pt x="16592" y="24378"/>
                    <a:pt x="16613" y="24251"/>
                  </a:cubicBezTo>
                  <a:cubicBezTo>
                    <a:pt x="16630" y="24320"/>
                    <a:pt x="16629" y="24399"/>
                    <a:pt x="16616" y="24471"/>
                  </a:cubicBezTo>
                  <a:cubicBezTo>
                    <a:pt x="16607" y="24534"/>
                    <a:pt x="16572" y="24593"/>
                    <a:pt x="16571" y="24654"/>
                  </a:cubicBezTo>
                  <a:cubicBezTo>
                    <a:pt x="16571" y="24688"/>
                    <a:pt x="16617" y="24797"/>
                    <a:pt x="16613" y="24813"/>
                  </a:cubicBezTo>
                  <a:cubicBezTo>
                    <a:pt x="16687" y="24630"/>
                    <a:pt x="16762" y="24447"/>
                    <a:pt x="16838" y="24262"/>
                  </a:cubicBezTo>
                  <a:lnTo>
                    <a:pt x="16838" y="24262"/>
                  </a:lnTo>
                  <a:cubicBezTo>
                    <a:pt x="17002" y="24502"/>
                    <a:pt x="16966" y="24768"/>
                    <a:pt x="16743" y="24936"/>
                  </a:cubicBezTo>
                  <a:cubicBezTo>
                    <a:pt x="16719" y="24955"/>
                    <a:pt x="16693" y="24974"/>
                    <a:pt x="16700" y="25001"/>
                  </a:cubicBezTo>
                  <a:cubicBezTo>
                    <a:pt x="16709" y="25036"/>
                    <a:pt x="16776" y="25060"/>
                    <a:pt x="16830" y="25060"/>
                  </a:cubicBezTo>
                  <a:cubicBezTo>
                    <a:pt x="16836" y="25060"/>
                    <a:pt x="16841" y="25060"/>
                    <a:pt x="16847" y="25059"/>
                  </a:cubicBezTo>
                  <a:cubicBezTo>
                    <a:pt x="16905" y="25054"/>
                    <a:pt x="16942" y="25027"/>
                    <a:pt x="16977" y="25001"/>
                  </a:cubicBezTo>
                  <a:cubicBezTo>
                    <a:pt x="16995" y="25094"/>
                    <a:pt x="17053" y="25189"/>
                    <a:pt x="17146" y="25271"/>
                  </a:cubicBezTo>
                  <a:cubicBezTo>
                    <a:pt x="17256" y="25059"/>
                    <a:pt x="17030" y="24770"/>
                    <a:pt x="17194" y="24577"/>
                  </a:cubicBezTo>
                  <a:lnTo>
                    <a:pt x="17194" y="24577"/>
                  </a:lnTo>
                  <a:cubicBezTo>
                    <a:pt x="17377" y="24829"/>
                    <a:pt x="17242" y="25115"/>
                    <a:pt x="17513" y="25344"/>
                  </a:cubicBezTo>
                  <a:cubicBezTo>
                    <a:pt x="17542" y="25209"/>
                    <a:pt x="17554" y="25071"/>
                    <a:pt x="17551" y="24930"/>
                  </a:cubicBezTo>
                  <a:lnTo>
                    <a:pt x="17551" y="24930"/>
                  </a:lnTo>
                  <a:cubicBezTo>
                    <a:pt x="17647" y="25087"/>
                    <a:pt x="17776" y="25240"/>
                    <a:pt x="17930" y="25383"/>
                  </a:cubicBezTo>
                  <a:cubicBezTo>
                    <a:pt x="17856" y="25415"/>
                    <a:pt x="17779" y="25449"/>
                    <a:pt x="17703" y="25479"/>
                  </a:cubicBezTo>
                  <a:cubicBezTo>
                    <a:pt x="17600" y="25518"/>
                    <a:pt x="17481" y="25569"/>
                    <a:pt x="17455" y="25678"/>
                  </a:cubicBezTo>
                  <a:cubicBezTo>
                    <a:pt x="17618" y="25668"/>
                    <a:pt x="17785" y="25652"/>
                    <a:pt x="17946" y="25645"/>
                  </a:cubicBezTo>
                  <a:lnTo>
                    <a:pt x="17946" y="25645"/>
                  </a:lnTo>
                  <a:cubicBezTo>
                    <a:pt x="17808" y="25746"/>
                    <a:pt x="17668" y="25842"/>
                    <a:pt x="17517" y="25923"/>
                  </a:cubicBezTo>
                  <a:cubicBezTo>
                    <a:pt x="17401" y="25987"/>
                    <a:pt x="17262" y="26019"/>
                    <a:pt x="17154" y="26098"/>
                  </a:cubicBezTo>
                  <a:cubicBezTo>
                    <a:pt x="17213" y="26112"/>
                    <a:pt x="17274" y="26119"/>
                    <a:pt x="17335" y="26119"/>
                  </a:cubicBezTo>
                  <a:cubicBezTo>
                    <a:pt x="17455" y="26119"/>
                    <a:pt x="17575" y="26092"/>
                    <a:pt x="17682" y="26041"/>
                  </a:cubicBezTo>
                  <a:lnTo>
                    <a:pt x="17682" y="26041"/>
                  </a:lnTo>
                  <a:cubicBezTo>
                    <a:pt x="17565" y="26233"/>
                    <a:pt x="17314" y="26320"/>
                    <a:pt x="17204" y="26513"/>
                  </a:cubicBezTo>
                  <a:cubicBezTo>
                    <a:pt x="17227" y="26539"/>
                    <a:pt x="17260" y="26549"/>
                    <a:pt x="17295" y="26549"/>
                  </a:cubicBezTo>
                  <a:cubicBezTo>
                    <a:pt x="17345" y="26549"/>
                    <a:pt x="17402" y="26528"/>
                    <a:pt x="17448" y="26503"/>
                  </a:cubicBezTo>
                  <a:cubicBezTo>
                    <a:pt x="17827" y="26300"/>
                    <a:pt x="18181" y="26025"/>
                    <a:pt x="18467" y="25704"/>
                  </a:cubicBezTo>
                  <a:lnTo>
                    <a:pt x="18467" y="25704"/>
                  </a:lnTo>
                  <a:cubicBezTo>
                    <a:pt x="18406" y="25964"/>
                    <a:pt x="18164" y="26154"/>
                    <a:pt x="18120" y="26417"/>
                  </a:cubicBezTo>
                  <a:cubicBezTo>
                    <a:pt x="18123" y="26417"/>
                    <a:pt x="18125" y="26417"/>
                    <a:pt x="18128" y="26417"/>
                  </a:cubicBezTo>
                  <a:cubicBezTo>
                    <a:pt x="18208" y="26417"/>
                    <a:pt x="18274" y="26351"/>
                    <a:pt x="18329" y="26291"/>
                  </a:cubicBezTo>
                  <a:cubicBezTo>
                    <a:pt x="18461" y="26141"/>
                    <a:pt x="18596" y="25993"/>
                    <a:pt x="18729" y="25844"/>
                  </a:cubicBezTo>
                  <a:lnTo>
                    <a:pt x="18729" y="25844"/>
                  </a:lnTo>
                  <a:cubicBezTo>
                    <a:pt x="18718" y="25931"/>
                    <a:pt x="18697" y="26018"/>
                    <a:pt x="18668" y="26102"/>
                  </a:cubicBezTo>
                  <a:cubicBezTo>
                    <a:pt x="18662" y="26117"/>
                    <a:pt x="18657" y="26133"/>
                    <a:pt x="18653" y="26147"/>
                  </a:cubicBezTo>
                  <a:cubicBezTo>
                    <a:pt x="18727" y="26147"/>
                    <a:pt x="18785" y="26090"/>
                    <a:pt x="18832" y="26031"/>
                  </a:cubicBezTo>
                  <a:cubicBezTo>
                    <a:pt x="18906" y="25999"/>
                    <a:pt x="18980" y="25968"/>
                    <a:pt x="19054" y="25936"/>
                  </a:cubicBezTo>
                  <a:lnTo>
                    <a:pt x="19054" y="25936"/>
                  </a:lnTo>
                  <a:cubicBezTo>
                    <a:pt x="19050" y="25941"/>
                    <a:pt x="19046" y="25946"/>
                    <a:pt x="19042" y="25951"/>
                  </a:cubicBezTo>
                  <a:cubicBezTo>
                    <a:pt x="19051" y="25944"/>
                    <a:pt x="19060" y="25937"/>
                    <a:pt x="19069" y="25929"/>
                  </a:cubicBezTo>
                  <a:lnTo>
                    <a:pt x="19069" y="25929"/>
                  </a:lnTo>
                  <a:cubicBezTo>
                    <a:pt x="19064" y="25932"/>
                    <a:pt x="19059" y="25934"/>
                    <a:pt x="19054" y="25936"/>
                  </a:cubicBezTo>
                  <a:lnTo>
                    <a:pt x="19054" y="25936"/>
                  </a:lnTo>
                  <a:cubicBezTo>
                    <a:pt x="19265" y="25660"/>
                    <a:pt x="19494" y="25402"/>
                    <a:pt x="19659" y="25093"/>
                  </a:cubicBezTo>
                  <a:lnTo>
                    <a:pt x="19659" y="25093"/>
                  </a:lnTo>
                  <a:cubicBezTo>
                    <a:pt x="19662" y="25157"/>
                    <a:pt x="19659" y="25222"/>
                    <a:pt x="19658" y="25285"/>
                  </a:cubicBezTo>
                  <a:cubicBezTo>
                    <a:pt x="19494" y="25526"/>
                    <a:pt x="19296" y="25744"/>
                    <a:pt x="19069" y="25929"/>
                  </a:cubicBezTo>
                  <a:lnTo>
                    <a:pt x="19069" y="25929"/>
                  </a:lnTo>
                  <a:cubicBezTo>
                    <a:pt x="19100" y="25916"/>
                    <a:pt x="19132" y="25902"/>
                    <a:pt x="19163" y="25889"/>
                  </a:cubicBezTo>
                  <a:cubicBezTo>
                    <a:pt x="19186" y="25899"/>
                    <a:pt x="19212" y="25906"/>
                    <a:pt x="19238" y="25907"/>
                  </a:cubicBezTo>
                  <a:cubicBezTo>
                    <a:pt x="19071" y="26054"/>
                    <a:pt x="18853" y="26141"/>
                    <a:pt x="18656" y="26250"/>
                  </a:cubicBezTo>
                  <a:cubicBezTo>
                    <a:pt x="18396" y="26394"/>
                    <a:pt x="18164" y="26586"/>
                    <a:pt x="17972" y="26814"/>
                  </a:cubicBezTo>
                  <a:cubicBezTo>
                    <a:pt x="17844" y="26873"/>
                    <a:pt x="17721" y="26934"/>
                    <a:pt x="17597" y="27000"/>
                  </a:cubicBezTo>
                  <a:cubicBezTo>
                    <a:pt x="17557" y="27021"/>
                    <a:pt x="17515" y="27047"/>
                    <a:pt x="17488" y="27087"/>
                  </a:cubicBezTo>
                  <a:cubicBezTo>
                    <a:pt x="17464" y="27127"/>
                    <a:pt x="17464" y="27187"/>
                    <a:pt x="17501" y="27214"/>
                  </a:cubicBezTo>
                  <a:cubicBezTo>
                    <a:pt x="17516" y="27225"/>
                    <a:pt x="17536" y="27230"/>
                    <a:pt x="17554" y="27235"/>
                  </a:cubicBezTo>
                  <a:cubicBezTo>
                    <a:pt x="17615" y="27247"/>
                    <a:pt x="17677" y="27252"/>
                    <a:pt x="17738" y="27252"/>
                  </a:cubicBezTo>
                  <a:cubicBezTo>
                    <a:pt x="17840" y="27252"/>
                    <a:pt x="17942" y="27237"/>
                    <a:pt x="18043" y="27213"/>
                  </a:cubicBezTo>
                  <a:lnTo>
                    <a:pt x="18043" y="27213"/>
                  </a:lnTo>
                  <a:cubicBezTo>
                    <a:pt x="17721" y="27383"/>
                    <a:pt x="17380" y="27521"/>
                    <a:pt x="17041" y="27653"/>
                  </a:cubicBezTo>
                  <a:cubicBezTo>
                    <a:pt x="17005" y="27668"/>
                    <a:pt x="16964" y="27685"/>
                    <a:pt x="16941" y="27715"/>
                  </a:cubicBezTo>
                  <a:cubicBezTo>
                    <a:pt x="16918" y="27746"/>
                    <a:pt x="16918" y="27798"/>
                    <a:pt x="16951" y="27819"/>
                  </a:cubicBezTo>
                  <a:cubicBezTo>
                    <a:pt x="16962" y="27825"/>
                    <a:pt x="16974" y="27827"/>
                    <a:pt x="16987" y="27827"/>
                  </a:cubicBezTo>
                  <a:cubicBezTo>
                    <a:pt x="16998" y="27827"/>
                    <a:pt x="17008" y="27826"/>
                    <a:pt x="17019" y="27824"/>
                  </a:cubicBezTo>
                  <a:cubicBezTo>
                    <a:pt x="17259" y="27794"/>
                    <a:pt x="17600" y="27762"/>
                    <a:pt x="17803" y="27614"/>
                  </a:cubicBezTo>
                  <a:lnTo>
                    <a:pt x="17803" y="27614"/>
                  </a:lnTo>
                  <a:cubicBezTo>
                    <a:pt x="17585" y="27775"/>
                    <a:pt x="17430" y="27978"/>
                    <a:pt x="17364" y="28190"/>
                  </a:cubicBezTo>
                  <a:cubicBezTo>
                    <a:pt x="17607" y="27975"/>
                    <a:pt x="17851" y="27760"/>
                    <a:pt x="18095" y="27544"/>
                  </a:cubicBezTo>
                  <a:lnTo>
                    <a:pt x="18095" y="27544"/>
                  </a:lnTo>
                  <a:cubicBezTo>
                    <a:pt x="18010" y="27678"/>
                    <a:pt x="17956" y="27820"/>
                    <a:pt x="17936" y="27964"/>
                  </a:cubicBezTo>
                  <a:cubicBezTo>
                    <a:pt x="18088" y="27797"/>
                    <a:pt x="18241" y="27630"/>
                    <a:pt x="18395" y="27464"/>
                  </a:cubicBezTo>
                  <a:cubicBezTo>
                    <a:pt x="18402" y="27577"/>
                    <a:pt x="18454" y="27689"/>
                    <a:pt x="18540" y="27787"/>
                  </a:cubicBezTo>
                  <a:cubicBezTo>
                    <a:pt x="18511" y="27832"/>
                    <a:pt x="18487" y="27881"/>
                    <a:pt x="18473" y="27929"/>
                  </a:cubicBezTo>
                  <a:cubicBezTo>
                    <a:pt x="18669" y="27846"/>
                    <a:pt x="18853" y="27753"/>
                    <a:pt x="19028" y="27652"/>
                  </a:cubicBezTo>
                  <a:lnTo>
                    <a:pt x="19028" y="27652"/>
                  </a:lnTo>
                  <a:cubicBezTo>
                    <a:pt x="18832" y="27827"/>
                    <a:pt x="18672" y="28023"/>
                    <a:pt x="18554" y="28230"/>
                  </a:cubicBezTo>
                  <a:cubicBezTo>
                    <a:pt x="18800" y="28103"/>
                    <a:pt x="19016" y="27956"/>
                    <a:pt x="19208" y="27795"/>
                  </a:cubicBezTo>
                  <a:lnTo>
                    <a:pt x="19208" y="27795"/>
                  </a:lnTo>
                  <a:cubicBezTo>
                    <a:pt x="19176" y="27839"/>
                    <a:pt x="19144" y="27882"/>
                    <a:pt x="19113" y="27926"/>
                  </a:cubicBezTo>
                  <a:cubicBezTo>
                    <a:pt x="18917" y="28202"/>
                    <a:pt x="18742" y="28484"/>
                    <a:pt x="18585" y="28767"/>
                  </a:cubicBezTo>
                  <a:cubicBezTo>
                    <a:pt x="18820" y="28566"/>
                    <a:pt x="19013" y="28347"/>
                    <a:pt x="19158" y="28116"/>
                  </a:cubicBezTo>
                  <a:cubicBezTo>
                    <a:pt x="19175" y="28123"/>
                    <a:pt x="19192" y="28126"/>
                    <a:pt x="19210" y="28126"/>
                  </a:cubicBezTo>
                  <a:cubicBezTo>
                    <a:pt x="19223" y="28126"/>
                    <a:pt x="19236" y="28124"/>
                    <a:pt x="19250" y="28122"/>
                  </a:cubicBezTo>
                  <a:cubicBezTo>
                    <a:pt x="19256" y="28234"/>
                    <a:pt x="19264" y="28346"/>
                    <a:pt x="19282" y="28455"/>
                  </a:cubicBezTo>
                  <a:cubicBezTo>
                    <a:pt x="19417" y="28321"/>
                    <a:pt x="19452" y="28171"/>
                    <a:pt x="19474" y="28019"/>
                  </a:cubicBezTo>
                  <a:cubicBezTo>
                    <a:pt x="19533" y="27984"/>
                    <a:pt x="19593" y="27948"/>
                    <a:pt x="19651" y="27910"/>
                  </a:cubicBezTo>
                  <a:lnTo>
                    <a:pt x="19651" y="27910"/>
                  </a:lnTo>
                  <a:cubicBezTo>
                    <a:pt x="19629" y="28067"/>
                    <a:pt x="19587" y="28232"/>
                    <a:pt x="19648" y="28369"/>
                  </a:cubicBezTo>
                  <a:cubicBezTo>
                    <a:pt x="19739" y="28270"/>
                    <a:pt x="19797" y="28160"/>
                    <a:pt x="19816" y="28052"/>
                  </a:cubicBezTo>
                  <a:cubicBezTo>
                    <a:pt x="19851" y="28084"/>
                    <a:pt x="19890" y="28115"/>
                    <a:pt x="19947" y="28122"/>
                  </a:cubicBezTo>
                  <a:cubicBezTo>
                    <a:pt x="19953" y="28123"/>
                    <a:pt x="19959" y="28123"/>
                    <a:pt x="19965" y="28123"/>
                  </a:cubicBezTo>
                  <a:cubicBezTo>
                    <a:pt x="20020" y="28123"/>
                    <a:pt x="20086" y="28094"/>
                    <a:pt x="20094" y="28052"/>
                  </a:cubicBezTo>
                  <a:cubicBezTo>
                    <a:pt x="20099" y="28029"/>
                    <a:pt x="20085" y="28012"/>
                    <a:pt x="20066" y="27993"/>
                  </a:cubicBezTo>
                  <a:cubicBezTo>
                    <a:pt x="20091" y="27988"/>
                    <a:pt x="20115" y="27977"/>
                    <a:pt x="20137" y="27963"/>
                  </a:cubicBezTo>
                  <a:lnTo>
                    <a:pt x="20137" y="27963"/>
                  </a:lnTo>
                  <a:cubicBezTo>
                    <a:pt x="20147" y="27975"/>
                    <a:pt x="20159" y="27986"/>
                    <a:pt x="20171" y="27997"/>
                  </a:cubicBezTo>
                  <a:cubicBezTo>
                    <a:pt x="20177" y="27970"/>
                    <a:pt x="20185" y="27943"/>
                    <a:pt x="20194" y="27917"/>
                  </a:cubicBezTo>
                  <a:lnTo>
                    <a:pt x="20194" y="27917"/>
                  </a:lnTo>
                  <a:cubicBezTo>
                    <a:pt x="20176" y="27934"/>
                    <a:pt x="20157" y="27950"/>
                    <a:pt x="20137" y="27963"/>
                  </a:cubicBezTo>
                  <a:lnTo>
                    <a:pt x="20137" y="27963"/>
                  </a:lnTo>
                  <a:cubicBezTo>
                    <a:pt x="20083" y="27906"/>
                    <a:pt x="20043" y="27840"/>
                    <a:pt x="20018" y="27771"/>
                  </a:cubicBezTo>
                  <a:cubicBezTo>
                    <a:pt x="20086" y="27717"/>
                    <a:pt x="20153" y="27662"/>
                    <a:pt x="20218" y="27604"/>
                  </a:cubicBezTo>
                  <a:cubicBezTo>
                    <a:pt x="20237" y="27654"/>
                    <a:pt x="20255" y="27707"/>
                    <a:pt x="20274" y="27758"/>
                  </a:cubicBezTo>
                  <a:cubicBezTo>
                    <a:pt x="20243" y="27808"/>
                    <a:pt x="20215" y="27861"/>
                    <a:pt x="20194" y="27917"/>
                  </a:cubicBezTo>
                  <a:lnTo>
                    <a:pt x="20194" y="27917"/>
                  </a:lnTo>
                  <a:cubicBezTo>
                    <a:pt x="20211" y="27901"/>
                    <a:pt x="20226" y="27885"/>
                    <a:pt x="20240" y="27869"/>
                  </a:cubicBezTo>
                  <a:cubicBezTo>
                    <a:pt x="20310" y="27794"/>
                    <a:pt x="20378" y="27715"/>
                    <a:pt x="20448" y="27638"/>
                  </a:cubicBezTo>
                  <a:cubicBezTo>
                    <a:pt x="20465" y="27717"/>
                    <a:pt x="20483" y="27795"/>
                    <a:pt x="20500" y="27874"/>
                  </a:cubicBezTo>
                  <a:cubicBezTo>
                    <a:pt x="20268" y="28012"/>
                    <a:pt x="20059" y="28187"/>
                    <a:pt x="19884" y="28392"/>
                  </a:cubicBezTo>
                  <a:cubicBezTo>
                    <a:pt x="19760" y="28452"/>
                    <a:pt x="19635" y="28514"/>
                    <a:pt x="19511" y="28579"/>
                  </a:cubicBezTo>
                  <a:cubicBezTo>
                    <a:pt x="19469" y="28601"/>
                    <a:pt x="19427" y="28626"/>
                    <a:pt x="19402" y="28667"/>
                  </a:cubicBezTo>
                  <a:cubicBezTo>
                    <a:pt x="19376" y="28706"/>
                    <a:pt x="19376" y="28767"/>
                    <a:pt x="19415" y="28793"/>
                  </a:cubicBezTo>
                  <a:cubicBezTo>
                    <a:pt x="19430" y="28805"/>
                    <a:pt x="19449" y="28810"/>
                    <a:pt x="19468" y="28813"/>
                  </a:cubicBezTo>
                  <a:cubicBezTo>
                    <a:pt x="19529" y="28826"/>
                    <a:pt x="19591" y="28832"/>
                    <a:pt x="19654" y="28832"/>
                  </a:cubicBezTo>
                  <a:cubicBezTo>
                    <a:pt x="19755" y="28832"/>
                    <a:pt x="19856" y="28817"/>
                    <a:pt x="19956" y="28791"/>
                  </a:cubicBezTo>
                  <a:lnTo>
                    <a:pt x="19956" y="28791"/>
                  </a:lnTo>
                  <a:cubicBezTo>
                    <a:pt x="19635" y="28963"/>
                    <a:pt x="19293" y="29101"/>
                    <a:pt x="18954" y="29233"/>
                  </a:cubicBezTo>
                  <a:cubicBezTo>
                    <a:pt x="18917" y="29247"/>
                    <a:pt x="18878" y="29263"/>
                    <a:pt x="18853" y="29294"/>
                  </a:cubicBezTo>
                  <a:cubicBezTo>
                    <a:pt x="18830" y="29326"/>
                    <a:pt x="18830" y="29378"/>
                    <a:pt x="18865" y="29398"/>
                  </a:cubicBezTo>
                  <a:cubicBezTo>
                    <a:pt x="18876" y="29404"/>
                    <a:pt x="18888" y="29406"/>
                    <a:pt x="18901" y="29406"/>
                  </a:cubicBezTo>
                  <a:cubicBezTo>
                    <a:pt x="18911" y="29406"/>
                    <a:pt x="18921" y="29405"/>
                    <a:pt x="18932" y="29403"/>
                  </a:cubicBezTo>
                  <a:cubicBezTo>
                    <a:pt x="19170" y="29373"/>
                    <a:pt x="19509" y="29343"/>
                    <a:pt x="19710" y="29196"/>
                  </a:cubicBezTo>
                  <a:lnTo>
                    <a:pt x="19710" y="29196"/>
                  </a:lnTo>
                  <a:cubicBezTo>
                    <a:pt x="19495" y="29357"/>
                    <a:pt x="19344" y="29558"/>
                    <a:pt x="19277" y="29770"/>
                  </a:cubicBezTo>
                  <a:cubicBezTo>
                    <a:pt x="19520" y="29554"/>
                    <a:pt x="19765" y="29340"/>
                    <a:pt x="20008" y="29124"/>
                  </a:cubicBezTo>
                  <a:lnTo>
                    <a:pt x="20008" y="29124"/>
                  </a:lnTo>
                  <a:cubicBezTo>
                    <a:pt x="19924" y="29256"/>
                    <a:pt x="19869" y="29400"/>
                    <a:pt x="19848" y="29544"/>
                  </a:cubicBezTo>
                  <a:cubicBezTo>
                    <a:pt x="20001" y="29377"/>
                    <a:pt x="20153" y="29210"/>
                    <a:pt x="20309" y="29044"/>
                  </a:cubicBezTo>
                  <a:cubicBezTo>
                    <a:pt x="20316" y="29156"/>
                    <a:pt x="20368" y="29269"/>
                    <a:pt x="20454" y="29365"/>
                  </a:cubicBezTo>
                  <a:cubicBezTo>
                    <a:pt x="20425" y="29410"/>
                    <a:pt x="20400" y="29459"/>
                    <a:pt x="20385" y="29509"/>
                  </a:cubicBezTo>
                  <a:cubicBezTo>
                    <a:pt x="20471" y="29473"/>
                    <a:pt x="20555" y="29432"/>
                    <a:pt x="20637" y="29393"/>
                  </a:cubicBezTo>
                  <a:lnTo>
                    <a:pt x="20637" y="29393"/>
                  </a:lnTo>
                  <a:cubicBezTo>
                    <a:pt x="20635" y="29394"/>
                    <a:pt x="20632" y="29396"/>
                    <a:pt x="20631" y="29400"/>
                  </a:cubicBezTo>
                  <a:cubicBezTo>
                    <a:pt x="20655" y="29426"/>
                    <a:pt x="20688" y="29435"/>
                    <a:pt x="20723" y="29435"/>
                  </a:cubicBezTo>
                  <a:cubicBezTo>
                    <a:pt x="20729" y="29435"/>
                    <a:pt x="20734" y="29435"/>
                    <a:pt x="20740" y="29435"/>
                  </a:cubicBezTo>
                  <a:lnTo>
                    <a:pt x="20740" y="29435"/>
                  </a:lnTo>
                  <a:cubicBezTo>
                    <a:pt x="20635" y="29554"/>
                    <a:pt x="20541" y="29677"/>
                    <a:pt x="20465" y="29808"/>
                  </a:cubicBezTo>
                  <a:cubicBezTo>
                    <a:pt x="20711" y="29683"/>
                    <a:pt x="20927" y="29536"/>
                    <a:pt x="21119" y="29374"/>
                  </a:cubicBezTo>
                  <a:lnTo>
                    <a:pt x="21119" y="29374"/>
                  </a:lnTo>
                  <a:cubicBezTo>
                    <a:pt x="21087" y="29417"/>
                    <a:pt x="21056" y="29461"/>
                    <a:pt x="21024" y="29504"/>
                  </a:cubicBezTo>
                  <a:cubicBezTo>
                    <a:pt x="20828" y="29780"/>
                    <a:pt x="20653" y="30062"/>
                    <a:pt x="20497" y="30345"/>
                  </a:cubicBezTo>
                  <a:cubicBezTo>
                    <a:pt x="20780" y="30104"/>
                    <a:pt x="21006" y="29831"/>
                    <a:pt x="21155" y="29548"/>
                  </a:cubicBezTo>
                  <a:lnTo>
                    <a:pt x="21155" y="29548"/>
                  </a:lnTo>
                  <a:cubicBezTo>
                    <a:pt x="21154" y="29640"/>
                    <a:pt x="21158" y="29728"/>
                    <a:pt x="21167" y="29817"/>
                  </a:cubicBezTo>
                  <a:cubicBezTo>
                    <a:pt x="21119" y="29841"/>
                    <a:pt x="21072" y="29865"/>
                    <a:pt x="21024" y="29889"/>
                  </a:cubicBezTo>
                  <a:cubicBezTo>
                    <a:pt x="20984" y="29911"/>
                    <a:pt x="20942" y="29937"/>
                    <a:pt x="20916" y="29976"/>
                  </a:cubicBezTo>
                  <a:cubicBezTo>
                    <a:pt x="20891" y="30017"/>
                    <a:pt x="20891" y="30077"/>
                    <a:pt x="20929" y="30104"/>
                  </a:cubicBezTo>
                  <a:cubicBezTo>
                    <a:pt x="20943" y="30114"/>
                    <a:pt x="20963" y="30120"/>
                    <a:pt x="20981" y="30125"/>
                  </a:cubicBezTo>
                  <a:cubicBezTo>
                    <a:pt x="21042" y="30137"/>
                    <a:pt x="21104" y="30142"/>
                    <a:pt x="21165" y="30142"/>
                  </a:cubicBezTo>
                  <a:cubicBezTo>
                    <a:pt x="21267" y="30142"/>
                    <a:pt x="21369" y="30127"/>
                    <a:pt x="21470" y="30103"/>
                  </a:cubicBezTo>
                  <a:lnTo>
                    <a:pt x="21470" y="30103"/>
                  </a:lnTo>
                  <a:cubicBezTo>
                    <a:pt x="21148" y="30273"/>
                    <a:pt x="20807" y="30411"/>
                    <a:pt x="20468" y="30543"/>
                  </a:cubicBezTo>
                  <a:cubicBezTo>
                    <a:pt x="20432" y="30557"/>
                    <a:pt x="20391" y="30575"/>
                    <a:pt x="20368" y="30605"/>
                  </a:cubicBezTo>
                  <a:cubicBezTo>
                    <a:pt x="20345" y="30636"/>
                    <a:pt x="20345" y="30688"/>
                    <a:pt x="20378" y="30708"/>
                  </a:cubicBezTo>
                  <a:cubicBezTo>
                    <a:pt x="20390" y="30715"/>
                    <a:pt x="20403" y="30717"/>
                    <a:pt x="20417" y="30717"/>
                  </a:cubicBezTo>
                  <a:cubicBezTo>
                    <a:pt x="20427" y="30717"/>
                    <a:pt x="20436" y="30716"/>
                    <a:pt x="20446" y="30716"/>
                  </a:cubicBezTo>
                  <a:cubicBezTo>
                    <a:pt x="20685" y="30685"/>
                    <a:pt x="21024" y="30655"/>
                    <a:pt x="21227" y="30508"/>
                  </a:cubicBezTo>
                  <a:lnTo>
                    <a:pt x="21227" y="30508"/>
                  </a:lnTo>
                  <a:cubicBezTo>
                    <a:pt x="21010" y="30668"/>
                    <a:pt x="20857" y="30870"/>
                    <a:pt x="20791" y="31083"/>
                  </a:cubicBezTo>
                  <a:cubicBezTo>
                    <a:pt x="21035" y="30867"/>
                    <a:pt x="21279" y="30652"/>
                    <a:pt x="21523" y="30437"/>
                  </a:cubicBezTo>
                  <a:lnTo>
                    <a:pt x="21523" y="30437"/>
                  </a:lnTo>
                  <a:cubicBezTo>
                    <a:pt x="21437" y="30569"/>
                    <a:pt x="21383" y="30713"/>
                    <a:pt x="21363" y="30855"/>
                  </a:cubicBezTo>
                  <a:cubicBezTo>
                    <a:pt x="21515" y="30688"/>
                    <a:pt x="21668" y="30521"/>
                    <a:pt x="21822" y="30357"/>
                  </a:cubicBezTo>
                  <a:cubicBezTo>
                    <a:pt x="21829" y="30469"/>
                    <a:pt x="21881" y="30582"/>
                    <a:pt x="21967" y="30678"/>
                  </a:cubicBezTo>
                  <a:cubicBezTo>
                    <a:pt x="21938" y="30723"/>
                    <a:pt x="21915" y="30772"/>
                    <a:pt x="21900" y="30822"/>
                  </a:cubicBezTo>
                  <a:cubicBezTo>
                    <a:pt x="22096" y="30737"/>
                    <a:pt x="22281" y="30644"/>
                    <a:pt x="22455" y="30543"/>
                  </a:cubicBezTo>
                  <a:lnTo>
                    <a:pt x="22455" y="30543"/>
                  </a:lnTo>
                  <a:cubicBezTo>
                    <a:pt x="22259" y="30720"/>
                    <a:pt x="22099" y="30916"/>
                    <a:pt x="21981" y="31121"/>
                  </a:cubicBezTo>
                  <a:cubicBezTo>
                    <a:pt x="22227" y="30996"/>
                    <a:pt x="22443" y="30848"/>
                    <a:pt x="22635" y="30687"/>
                  </a:cubicBezTo>
                  <a:lnTo>
                    <a:pt x="22635" y="30687"/>
                  </a:lnTo>
                  <a:cubicBezTo>
                    <a:pt x="22603" y="30730"/>
                    <a:pt x="22571" y="30774"/>
                    <a:pt x="22540" y="30817"/>
                  </a:cubicBezTo>
                  <a:cubicBezTo>
                    <a:pt x="22344" y="31093"/>
                    <a:pt x="22169" y="31375"/>
                    <a:pt x="22012" y="31658"/>
                  </a:cubicBezTo>
                  <a:cubicBezTo>
                    <a:pt x="22295" y="31417"/>
                    <a:pt x="22520" y="31144"/>
                    <a:pt x="22671" y="30861"/>
                  </a:cubicBezTo>
                  <a:lnTo>
                    <a:pt x="22671" y="30861"/>
                  </a:lnTo>
                  <a:cubicBezTo>
                    <a:pt x="22668" y="31025"/>
                    <a:pt x="22680" y="31188"/>
                    <a:pt x="22709" y="31346"/>
                  </a:cubicBezTo>
                  <a:cubicBezTo>
                    <a:pt x="22980" y="31077"/>
                    <a:pt x="22844" y="30743"/>
                    <a:pt x="23028" y="30448"/>
                  </a:cubicBezTo>
                  <a:lnTo>
                    <a:pt x="23028" y="30448"/>
                  </a:lnTo>
                  <a:cubicBezTo>
                    <a:pt x="23192" y="30673"/>
                    <a:pt x="22967" y="31012"/>
                    <a:pt x="23076" y="31260"/>
                  </a:cubicBezTo>
                  <a:cubicBezTo>
                    <a:pt x="23169" y="31163"/>
                    <a:pt x="23227" y="31051"/>
                    <a:pt x="23245" y="30945"/>
                  </a:cubicBezTo>
                  <a:cubicBezTo>
                    <a:pt x="23280" y="30976"/>
                    <a:pt x="23319" y="31006"/>
                    <a:pt x="23375" y="31013"/>
                  </a:cubicBezTo>
                  <a:cubicBezTo>
                    <a:pt x="23381" y="31014"/>
                    <a:pt x="23387" y="31014"/>
                    <a:pt x="23393" y="31014"/>
                  </a:cubicBezTo>
                  <a:cubicBezTo>
                    <a:pt x="23449" y="31014"/>
                    <a:pt x="23514" y="30986"/>
                    <a:pt x="23522" y="30945"/>
                  </a:cubicBezTo>
                  <a:cubicBezTo>
                    <a:pt x="23529" y="30913"/>
                    <a:pt x="23503" y="30890"/>
                    <a:pt x="23479" y="30868"/>
                  </a:cubicBezTo>
                  <a:cubicBezTo>
                    <a:pt x="23256" y="30671"/>
                    <a:pt x="23220" y="30361"/>
                    <a:pt x="23384" y="30082"/>
                  </a:cubicBezTo>
                  <a:lnTo>
                    <a:pt x="23384" y="30082"/>
                  </a:lnTo>
                  <a:cubicBezTo>
                    <a:pt x="23460" y="30296"/>
                    <a:pt x="23535" y="30511"/>
                    <a:pt x="23609" y="30724"/>
                  </a:cubicBezTo>
                  <a:cubicBezTo>
                    <a:pt x="23605" y="30707"/>
                    <a:pt x="23651" y="30579"/>
                    <a:pt x="23651" y="30541"/>
                  </a:cubicBezTo>
                  <a:cubicBezTo>
                    <a:pt x="23650" y="30469"/>
                    <a:pt x="23617" y="30398"/>
                    <a:pt x="23606" y="30328"/>
                  </a:cubicBezTo>
                  <a:cubicBezTo>
                    <a:pt x="23595" y="30242"/>
                    <a:pt x="23592" y="30151"/>
                    <a:pt x="23609" y="30068"/>
                  </a:cubicBezTo>
                  <a:cubicBezTo>
                    <a:pt x="23630" y="30219"/>
                    <a:pt x="23659" y="30361"/>
                    <a:pt x="23730" y="30498"/>
                  </a:cubicBezTo>
                  <a:cubicBezTo>
                    <a:pt x="23762" y="30440"/>
                    <a:pt x="23795" y="30382"/>
                    <a:pt x="23827" y="30325"/>
                  </a:cubicBezTo>
                  <a:lnTo>
                    <a:pt x="24067" y="31382"/>
                  </a:lnTo>
                  <a:cubicBezTo>
                    <a:pt x="24077" y="31423"/>
                    <a:pt x="24102" y="31474"/>
                    <a:pt x="24139" y="31474"/>
                  </a:cubicBezTo>
                  <a:cubicBezTo>
                    <a:pt x="24143" y="31474"/>
                    <a:pt x="24147" y="31473"/>
                    <a:pt x="24151" y="31472"/>
                  </a:cubicBezTo>
                  <a:cubicBezTo>
                    <a:pt x="24190" y="31462"/>
                    <a:pt x="24194" y="31410"/>
                    <a:pt x="24190" y="31369"/>
                  </a:cubicBezTo>
                  <a:cubicBezTo>
                    <a:pt x="24176" y="31231"/>
                    <a:pt x="24161" y="31093"/>
                    <a:pt x="24147" y="30954"/>
                  </a:cubicBezTo>
                  <a:lnTo>
                    <a:pt x="24147" y="30954"/>
                  </a:lnTo>
                  <a:cubicBezTo>
                    <a:pt x="24254" y="31180"/>
                    <a:pt x="24443" y="31368"/>
                    <a:pt x="24669" y="31475"/>
                  </a:cubicBezTo>
                  <a:cubicBezTo>
                    <a:pt x="24691" y="31283"/>
                    <a:pt x="24571" y="31108"/>
                    <a:pt x="24443" y="30964"/>
                  </a:cubicBezTo>
                  <a:cubicBezTo>
                    <a:pt x="24316" y="30822"/>
                    <a:pt x="24173" y="30676"/>
                    <a:pt x="24135" y="30488"/>
                  </a:cubicBezTo>
                  <a:lnTo>
                    <a:pt x="24135" y="30488"/>
                  </a:lnTo>
                  <a:cubicBezTo>
                    <a:pt x="24331" y="30627"/>
                    <a:pt x="24527" y="30766"/>
                    <a:pt x="24720" y="30909"/>
                  </a:cubicBezTo>
                  <a:cubicBezTo>
                    <a:pt x="24762" y="30793"/>
                    <a:pt x="24646" y="30687"/>
                    <a:pt x="24560" y="30598"/>
                  </a:cubicBezTo>
                  <a:cubicBezTo>
                    <a:pt x="24463" y="30496"/>
                    <a:pt x="24391" y="30373"/>
                    <a:pt x="24327" y="30245"/>
                  </a:cubicBezTo>
                  <a:cubicBezTo>
                    <a:pt x="24305" y="30202"/>
                    <a:pt x="24285" y="30158"/>
                    <a:pt x="24267" y="30114"/>
                  </a:cubicBezTo>
                  <a:cubicBezTo>
                    <a:pt x="24303" y="30075"/>
                    <a:pt x="24340" y="30033"/>
                    <a:pt x="24372" y="29994"/>
                  </a:cubicBezTo>
                  <a:cubicBezTo>
                    <a:pt x="24459" y="30135"/>
                    <a:pt x="24550" y="30274"/>
                    <a:pt x="24648" y="30412"/>
                  </a:cubicBezTo>
                  <a:cubicBezTo>
                    <a:pt x="24688" y="30467"/>
                    <a:pt x="24746" y="30531"/>
                    <a:pt x="24831" y="30531"/>
                  </a:cubicBezTo>
                  <a:cubicBezTo>
                    <a:pt x="24832" y="30531"/>
                    <a:pt x="24832" y="30531"/>
                    <a:pt x="24833" y="30531"/>
                  </a:cubicBezTo>
                  <a:cubicBezTo>
                    <a:pt x="24858" y="30488"/>
                    <a:pt x="24902" y="30448"/>
                    <a:pt x="24958" y="30419"/>
                  </a:cubicBezTo>
                  <a:cubicBezTo>
                    <a:pt x="25067" y="30538"/>
                    <a:pt x="25111" y="30673"/>
                    <a:pt x="25189" y="30801"/>
                  </a:cubicBezTo>
                  <a:cubicBezTo>
                    <a:pt x="25268" y="30928"/>
                    <a:pt x="25401" y="31057"/>
                    <a:pt x="25594" y="31093"/>
                  </a:cubicBezTo>
                  <a:cubicBezTo>
                    <a:pt x="25570" y="31054"/>
                    <a:pt x="25548" y="31012"/>
                    <a:pt x="25525" y="30971"/>
                  </a:cubicBezTo>
                  <a:lnTo>
                    <a:pt x="25525" y="30971"/>
                  </a:lnTo>
                  <a:cubicBezTo>
                    <a:pt x="25529" y="30977"/>
                    <a:pt x="25532" y="30981"/>
                    <a:pt x="25538" y="30984"/>
                  </a:cubicBezTo>
                  <a:cubicBezTo>
                    <a:pt x="25549" y="30991"/>
                    <a:pt x="25561" y="30993"/>
                    <a:pt x="25574" y="30993"/>
                  </a:cubicBezTo>
                  <a:cubicBezTo>
                    <a:pt x="25584" y="30993"/>
                    <a:pt x="25594" y="30991"/>
                    <a:pt x="25605" y="30990"/>
                  </a:cubicBezTo>
                  <a:cubicBezTo>
                    <a:pt x="25686" y="30978"/>
                    <a:pt x="25783" y="30968"/>
                    <a:pt x="25879" y="30954"/>
                  </a:cubicBezTo>
                  <a:cubicBezTo>
                    <a:pt x="25953" y="30990"/>
                    <a:pt x="26031" y="31022"/>
                    <a:pt x="26110" y="31055"/>
                  </a:cubicBezTo>
                  <a:cubicBezTo>
                    <a:pt x="26037" y="31151"/>
                    <a:pt x="25982" y="31253"/>
                    <a:pt x="25950" y="31359"/>
                  </a:cubicBezTo>
                  <a:cubicBezTo>
                    <a:pt x="26046" y="31275"/>
                    <a:pt x="26140" y="31189"/>
                    <a:pt x="26236" y="31106"/>
                  </a:cubicBezTo>
                  <a:cubicBezTo>
                    <a:pt x="26376" y="31159"/>
                    <a:pt x="26521" y="31208"/>
                    <a:pt x="26669" y="31247"/>
                  </a:cubicBezTo>
                  <a:cubicBezTo>
                    <a:pt x="26634" y="31199"/>
                    <a:pt x="26589" y="31156"/>
                    <a:pt x="26538" y="31113"/>
                  </a:cubicBezTo>
                  <a:cubicBezTo>
                    <a:pt x="26551" y="31099"/>
                    <a:pt x="26565" y="31085"/>
                    <a:pt x="26578" y="31071"/>
                  </a:cubicBezTo>
                  <a:lnTo>
                    <a:pt x="26578" y="31071"/>
                  </a:lnTo>
                  <a:cubicBezTo>
                    <a:pt x="26606" y="31090"/>
                    <a:pt x="26634" y="31111"/>
                    <a:pt x="26659" y="31132"/>
                  </a:cubicBezTo>
                  <a:cubicBezTo>
                    <a:pt x="26671" y="31058"/>
                    <a:pt x="26693" y="30984"/>
                    <a:pt x="26723" y="30911"/>
                  </a:cubicBezTo>
                  <a:lnTo>
                    <a:pt x="26723" y="30911"/>
                  </a:lnTo>
                  <a:cubicBezTo>
                    <a:pt x="26675" y="30964"/>
                    <a:pt x="26626" y="31018"/>
                    <a:pt x="26578" y="31071"/>
                  </a:cubicBezTo>
                  <a:lnTo>
                    <a:pt x="26578" y="31071"/>
                  </a:lnTo>
                  <a:cubicBezTo>
                    <a:pt x="26552" y="31053"/>
                    <a:pt x="26525" y="31036"/>
                    <a:pt x="26498" y="31019"/>
                  </a:cubicBezTo>
                  <a:cubicBezTo>
                    <a:pt x="26604" y="30926"/>
                    <a:pt x="26708" y="30832"/>
                    <a:pt x="26814" y="30740"/>
                  </a:cubicBezTo>
                  <a:lnTo>
                    <a:pt x="26814" y="30740"/>
                  </a:lnTo>
                  <a:cubicBezTo>
                    <a:pt x="26779" y="30796"/>
                    <a:pt x="26748" y="30853"/>
                    <a:pt x="26723" y="30911"/>
                  </a:cubicBezTo>
                  <a:lnTo>
                    <a:pt x="26723" y="30911"/>
                  </a:lnTo>
                  <a:cubicBezTo>
                    <a:pt x="26808" y="30818"/>
                    <a:pt x="26893" y="30725"/>
                    <a:pt x="26978" y="30633"/>
                  </a:cubicBezTo>
                  <a:cubicBezTo>
                    <a:pt x="26986" y="30745"/>
                    <a:pt x="27039" y="30858"/>
                    <a:pt x="27123" y="30954"/>
                  </a:cubicBezTo>
                  <a:cubicBezTo>
                    <a:pt x="27094" y="30999"/>
                    <a:pt x="27071" y="31048"/>
                    <a:pt x="27057" y="31098"/>
                  </a:cubicBezTo>
                  <a:cubicBezTo>
                    <a:pt x="27253" y="31013"/>
                    <a:pt x="27439" y="30920"/>
                    <a:pt x="27613" y="30819"/>
                  </a:cubicBezTo>
                  <a:lnTo>
                    <a:pt x="27613" y="30819"/>
                  </a:lnTo>
                  <a:cubicBezTo>
                    <a:pt x="27417" y="30996"/>
                    <a:pt x="27257" y="31192"/>
                    <a:pt x="27138" y="31397"/>
                  </a:cubicBezTo>
                  <a:cubicBezTo>
                    <a:pt x="27383" y="31272"/>
                    <a:pt x="27600" y="31124"/>
                    <a:pt x="27791" y="30962"/>
                  </a:cubicBezTo>
                  <a:lnTo>
                    <a:pt x="27791" y="30962"/>
                  </a:lnTo>
                  <a:cubicBezTo>
                    <a:pt x="27760" y="31006"/>
                    <a:pt x="27729" y="31050"/>
                    <a:pt x="27697" y="31093"/>
                  </a:cubicBezTo>
                  <a:cubicBezTo>
                    <a:pt x="27501" y="31369"/>
                    <a:pt x="27325" y="31651"/>
                    <a:pt x="27170" y="31934"/>
                  </a:cubicBezTo>
                  <a:cubicBezTo>
                    <a:pt x="27453" y="31693"/>
                    <a:pt x="27678" y="31420"/>
                    <a:pt x="27828" y="31137"/>
                  </a:cubicBezTo>
                  <a:lnTo>
                    <a:pt x="27828" y="31137"/>
                  </a:lnTo>
                  <a:cubicBezTo>
                    <a:pt x="27825" y="31301"/>
                    <a:pt x="27838" y="31463"/>
                    <a:pt x="27867" y="31622"/>
                  </a:cubicBezTo>
                  <a:cubicBezTo>
                    <a:pt x="28137" y="31353"/>
                    <a:pt x="28001" y="31019"/>
                    <a:pt x="28186" y="30724"/>
                  </a:cubicBezTo>
                  <a:lnTo>
                    <a:pt x="28186" y="30724"/>
                  </a:lnTo>
                  <a:cubicBezTo>
                    <a:pt x="28349" y="30949"/>
                    <a:pt x="28124" y="31288"/>
                    <a:pt x="28233" y="31536"/>
                  </a:cubicBezTo>
                  <a:cubicBezTo>
                    <a:pt x="28326" y="31439"/>
                    <a:pt x="28384" y="31327"/>
                    <a:pt x="28401" y="31221"/>
                  </a:cubicBezTo>
                  <a:cubicBezTo>
                    <a:pt x="28436" y="31251"/>
                    <a:pt x="28477" y="31282"/>
                    <a:pt x="28532" y="31289"/>
                  </a:cubicBezTo>
                  <a:cubicBezTo>
                    <a:pt x="28538" y="31290"/>
                    <a:pt x="28544" y="31290"/>
                    <a:pt x="28550" y="31290"/>
                  </a:cubicBezTo>
                  <a:cubicBezTo>
                    <a:pt x="28605" y="31290"/>
                    <a:pt x="28671" y="31261"/>
                    <a:pt x="28680" y="31221"/>
                  </a:cubicBezTo>
                  <a:cubicBezTo>
                    <a:pt x="28687" y="31189"/>
                    <a:pt x="28660" y="31166"/>
                    <a:pt x="28637" y="31144"/>
                  </a:cubicBezTo>
                  <a:cubicBezTo>
                    <a:pt x="28413" y="30946"/>
                    <a:pt x="28377" y="30637"/>
                    <a:pt x="28542" y="30358"/>
                  </a:cubicBezTo>
                  <a:lnTo>
                    <a:pt x="28542" y="30358"/>
                  </a:lnTo>
                  <a:cubicBezTo>
                    <a:pt x="28616" y="30572"/>
                    <a:pt x="28692" y="30787"/>
                    <a:pt x="28767" y="31000"/>
                  </a:cubicBezTo>
                  <a:cubicBezTo>
                    <a:pt x="28762" y="30983"/>
                    <a:pt x="28808" y="30855"/>
                    <a:pt x="28808" y="30817"/>
                  </a:cubicBezTo>
                  <a:cubicBezTo>
                    <a:pt x="28807" y="30745"/>
                    <a:pt x="28775" y="30673"/>
                    <a:pt x="28763" y="30604"/>
                  </a:cubicBezTo>
                  <a:cubicBezTo>
                    <a:pt x="28753" y="30518"/>
                    <a:pt x="28748" y="30427"/>
                    <a:pt x="28767" y="30344"/>
                  </a:cubicBezTo>
                  <a:cubicBezTo>
                    <a:pt x="28786" y="30495"/>
                    <a:pt x="28815" y="30637"/>
                    <a:pt x="28886" y="30774"/>
                  </a:cubicBezTo>
                  <a:cubicBezTo>
                    <a:pt x="28920" y="30716"/>
                    <a:pt x="28952" y="30658"/>
                    <a:pt x="28985" y="30601"/>
                  </a:cubicBezTo>
                  <a:lnTo>
                    <a:pt x="29225" y="31658"/>
                  </a:lnTo>
                  <a:cubicBezTo>
                    <a:pt x="29234" y="31699"/>
                    <a:pt x="29258" y="31750"/>
                    <a:pt x="29295" y="31750"/>
                  </a:cubicBezTo>
                  <a:cubicBezTo>
                    <a:pt x="29299" y="31750"/>
                    <a:pt x="29303" y="31749"/>
                    <a:pt x="29308" y="31748"/>
                  </a:cubicBezTo>
                  <a:cubicBezTo>
                    <a:pt x="29348" y="31738"/>
                    <a:pt x="29351" y="31686"/>
                    <a:pt x="29348" y="31645"/>
                  </a:cubicBezTo>
                  <a:cubicBezTo>
                    <a:pt x="29334" y="31507"/>
                    <a:pt x="29319" y="31369"/>
                    <a:pt x="29305" y="31230"/>
                  </a:cubicBezTo>
                  <a:lnTo>
                    <a:pt x="29305" y="31230"/>
                  </a:lnTo>
                  <a:cubicBezTo>
                    <a:pt x="29411" y="31456"/>
                    <a:pt x="29599" y="31644"/>
                    <a:pt x="29827" y="31751"/>
                  </a:cubicBezTo>
                  <a:cubicBezTo>
                    <a:pt x="29849" y="31559"/>
                    <a:pt x="29727" y="31384"/>
                    <a:pt x="29599" y="31240"/>
                  </a:cubicBezTo>
                  <a:cubicBezTo>
                    <a:pt x="29473" y="31098"/>
                    <a:pt x="29329" y="30952"/>
                    <a:pt x="29292" y="30764"/>
                  </a:cubicBezTo>
                  <a:lnTo>
                    <a:pt x="29292" y="30764"/>
                  </a:lnTo>
                  <a:cubicBezTo>
                    <a:pt x="29488" y="30903"/>
                    <a:pt x="29684" y="31042"/>
                    <a:pt x="29878" y="31182"/>
                  </a:cubicBezTo>
                  <a:cubicBezTo>
                    <a:pt x="29919" y="31066"/>
                    <a:pt x="29803" y="30961"/>
                    <a:pt x="29718" y="30872"/>
                  </a:cubicBezTo>
                  <a:cubicBezTo>
                    <a:pt x="29620" y="30771"/>
                    <a:pt x="29547" y="30647"/>
                    <a:pt x="29483" y="30520"/>
                  </a:cubicBezTo>
                  <a:cubicBezTo>
                    <a:pt x="29438" y="30431"/>
                    <a:pt x="29400" y="30338"/>
                    <a:pt x="29364" y="30244"/>
                  </a:cubicBezTo>
                  <a:cubicBezTo>
                    <a:pt x="29409" y="30238"/>
                    <a:pt x="29457" y="30231"/>
                    <a:pt x="29504" y="30223"/>
                  </a:cubicBezTo>
                  <a:cubicBezTo>
                    <a:pt x="29549" y="30299"/>
                    <a:pt x="29595" y="30371"/>
                    <a:pt x="29643" y="30445"/>
                  </a:cubicBezTo>
                  <a:cubicBezTo>
                    <a:pt x="29610" y="30505"/>
                    <a:pt x="29581" y="30567"/>
                    <a:pt x="29560" y="30630"/>
                  </a:cubicBezTo>
                  <a:cubicBezTo>
                    <a:pt x="29604" y="30592"/>
                    <a:pt x="29647" y="30554"/>
                    <a:pt x="29689" y="30517"/>
                  </a:cubicBezTo>
                  <a:cubicBezTo>
                    <a:pt x="29727" y="30572"/>
                    <a:pt x="29765" y="30628"/>
                    <a:pt x="29806" y="30685"/>
                  </a:cubicBezTo>
                  <a:cubicBezTo>
                    <a:pt x="29844" y="30738"/>
                    <a:pt x="29903" y="30803"/>
                    <a:pt x="29987" y="30803"/>
                  </a:cubicBezTo>
                  <a:cubicBezTo>
                    <a:pt x="29988" y="30803"/>
                    <a:pt x="29989" y="30803"/>
                    <a:pt x="29990" y="30803"/>
                  </a:cubicBezTo>
                  <a:cubicBezTo>
                    <a:pt x="30016" y="30759"/>
                    <a:pt x="30060" y="30721"/>
                    <a:pt x="30115" y="30692"/>
                  </a:cubicBezTo>
                  <a:cubicBezTo>
                    <a:pt x="30224" y="30810"/>
                    <a:pt x="30267" y="30946"/>
                    <a:pt x="30346" y="31073"/>
                  </a:cubicBezTo>
                  <a:cubicBezTo>
                    <a:pt x="30424" y="31201"/>
                    <a:pt x="30558" y="31330"/>
                    <a:pt x="30751" y="31366"/>
                  </a:cubicBezTo>
                  <a:lnTo>
                    <a:pt x="30506" y="30931"/>
                  </a:lnTo>
                  <a:lnTo>
                    <a:pt x="30506" y="30931"/>
                  </a:lnTo>
                  <a:cubicBezTo>
                    <a:pt x="30609" y="30997"/>
                    <a:pt x="30716" y="31063"/>
                    <a:pt x="30829" y="31122"/>
                  </a:cubicBezTo>
                  <a:cubicBezTo>
                    <a:pt x="30812" y="31150"/>
                    <a:pt x="30796" y="31179"/>
                    <a:pt x="30781" y="31206"/>
                  </a:cubicBezTo>
                  <a:cubicBezTo>
                    <a:pt x="30809" y="31185"/>
                    <a:pt x="30832" y="31160"/>
                    <a:pt x="30858" y="31137"/>
                  </a:cubicBezTo>
                  <a:cubicBezTo>
                    <a:pt x="31156" y="31294"/>
                    <a:pt x="31483" y="31424"/>
                    <a:pt x="31826" y="31520"/>
                  </a:cubicBezTo>
                  <a:cubicBezTo>
                    <a:pt x="31715" y="31366"/>
                    <a:pt x="31506" y="31253"/>
                    <a:pt x="31313" y="31141"/>
                  </a:cubicBezTo>
                  <a:cubicBezTo>
                    <a:pt x="31219" y="31086"/>
                    <a:pt x="31127" y="31026"/>
                    <a:pt x="31034" y="30967"/>
                  </a:cubicBezTo>
                  <a:cubicBezTo>
                    <a:pt x="31045" y="30955"/>
                    <a:pt x="31057" y="30943"/>
                    <a:pt x="31068" y="30930"/>
                  </a:cubicBezTo>
                  <a:lnTo>
                    <a:pt x="31068" y="30930"/>
                  </a:lnTo>
                  <a:cubicBezTo>
                    <a:pt x="31073" y="30934"/>
                    <a:pt x="31078" y="30937"/>
                    <a:pt x="31084" y="30941"/>
                  </a:cubicBezTo>
                  <a:cubicBezTo>
                    <a:pt x="31103" y="30909"/>
                    <a:pt x="31122" y="30878"/>
                    <a:pt x="31141" y="30846"/>
                  </a:cubicBezTo>
                  <a:lnTo>
                    <a:pt x="31141" y="30846"/>
                  </a:lnTo>
                  <a:cubicBezTo>
                    <a:pt x="31117" y="30875"/>
                    <a:pt x="31093" y="30903"/>
                    <a:pt x="31068" y="30930"/>
                  </a:cubicBezTo>
                  <a:lnTo>
                    <a:pt x="31068" y="30930"/>
                  </a:lnTo>
                  <a:cubicBezTo>
                    <a:pt x="30932" y="30843"/>
                    <a:pt x="30800" y="30751"/>
                    <a:pt x="30671" y="30655"/>
                  </a:cubicBezTo>
                  <a:cubicBezTo>
                    <a:pt x="30556" y="30569"/>
                    <a:pt x="30427" y="30482"/>
                    <a:pt x="30307" y="30387"/>
                  </a:cubicBezTo>
                  <a:cubicBezTo>
                    <a:pt x="30336" y="30357"/>
                    <a:pt x="30363" y="30324"/>
                    <a:pt x="30394" y="30293"/>
                  </a:cubicBezTo>
                  <a:cubicBezTo>
                    <a:pt x="30468" y="30345"/>
                    <a:pt x="30542" y="30399"/>
                    <a:pt x="30620" y="30447"/>
                  </a:cubicBezTo>
                  <a:cubicBezTo>
                    <a:pt x="30613" y="30353"/>
                    <a:pt x="30607" y="30258"/>
                    <a:pt x="30600" y="30164"/>
                  </a:cubicBezTo>
                  <a:lnTo>
                    <a:pt x="30600" y="30164"/>
                  </a:lnTo>
                  <a:cubicBezTo>
                    <a:pt x="30659" y="30229"/>
                    <a:pt x="30738" y="30287"/>
                    <a:pt x="30824" y="30338"/>
                  </a:cubicBezTo>
                  <a:cubicBezTo>
                    <a:pt x="30816" y="30357"/>
                    <a:pt x="30808" y="30377"/>
                    <a:pt x="30803" y="30395"/>
                  </a:cubicBezTo>
                  <a:cubicBezTo>
                    <a:pt x="30825" y="30386"/>
                    <a:pt x="30847" y="30374"/>
                    <a:pt x="30869" y="30364"/>
                  </a:cubicBezTo>
                  <a:cubicBezTo>
                    <a:pt x="30908" y="30386"/>
                    <a:pt x="30950" y="30406"/>
                    <a:pt x="30993" y="30422"/>
                  </a:cubicBezTo>
                  <a:cubicBezTo>
                    <a:pt x="30980" y="30389"/>
                    <a:pt x="30969" y="30355"/>
                    <a:pt x="30957" y="30321"/>
                  </a:cubicBezTo>
                  <a:cubicBezTo>
                    <a:pt x="30986" y="30308"/>
                    <a:pt x="31015" y="30294"/>
                    <a:pt x="31044" y="30280"/>
                  </a:cubicBezTo>
                  <a:cubicBezTo>
                    <a:pt x="31052" y="30284"/>
                    <a:pt x="31057" y="30287"/>
                    <a:pt x="31065" y="30293"/>
                  </a:cubicBezTo>
                  <a:cubicBezTo>
                    <a:pt x="31085" y="30315"/>
                    <a:pt x="31105" y="30335"/>
                    <a:pt x="31124" y="30355"/>
                  </a:cubicBezTo>
                  <a:cubicBezTo>
                    <a:pt x="31033" y="30464"/>
                    <a:pt x="30950" y="30576"/>
                    <a:pt x="30883" y="30692"/>
                  </a:cubicBezTo>
                  <a:cubicBezTo>
                    <a:pt x="31015" y="30626"/>
                    <a:pt x="31137" y="30552"/>
                    <a:pt x="31255" y="30472"/>
                  </a:cubicBezTo>
                  <a:cubicBezTo>
                    <a:pt x="31284" y="30493"/>
                    <a:pt x="31313" y="30512"/>
                    <a:pt x="31343" y="30533"/>
                  </a:cubicBezTo>
                  <a:cubicBezTo>
                    <a:pt x="31274" y="30638"/>
                    <a:pt x="31206" y="30741"/>
                    <a:pt x="31141" y="30846"/>
                  </a:cubicBezTo>
                  <a:lnTo>
                    <a:pt x="31141" y="30846"/>
                  </a:lnTo>
                  <a:cubicBezTo>
                    <a:pt x="31237" y="30732"/>
                    <a:pt x="31322" y="30615"/>
                    <a:pt x="31393" y="30495"/>
                  </a:cubicBezTo>
                  <a:cubicBezTo>
                    <a:pt x="31412" y="30502"/>
                    <a:pt x="31428" y="30509"/>
                    <a:pt x="31444" y="30517"/>
                  </a:cubicBezTo>
                  <a:cubicBezTo>
                    <a:pt x="31448" y="30643"/>
                    <a:pt x="31457" y="30771"/>
                    <a:pt x="31479" y="30894"/>
                  </a:cubicBezTo>
                  <a:cubicBezTo>
                    <a:pt x="31577" y="30797"/>
                    <a:pt x="31621" y="30692"/>
                    <a:pt x="31646" y="30583"/>
                  </a:cubicBezTo>
                  <a:cubicBezTo>
                    <a:pt x="31659" y="30586"/>
                    <a:pt x="31672" y="30592"/>
                    <a:pt x="31683" y="30597"/>
                  </a:cubicBezTo>
                  <a:cubicBezTo>
                    <a:pt x="31699" y="30600"/>
                    <a:pt x="31718" y="30603"/>
                    <a:pt x="31736" y="30603"/>
                  </a:cubicBezTo>
                  <a:cubicBezTo>
                    <a:pt x="31771" y="30603"/>
                    <a:pt x="31802" y="30594"/>
                    <a:pt x="31792" y="30572"/>
                  </a:cubicBezTo>
                  <a:cubicBezTo>
                    <a:pt x="31747" y="30556"/>
                    <a:pt x="31704" y="30536"/>
                    <a:pt x="31660" y="30518"/>
                  </a:cubicBezTo>
                  <a:cubicBezTo>
                    <a:pt x="31679" y="30416"/>
                    <a:pt x="31688" y="30315"/>
                    <a:pt x="31711" y="30213"/>
                  </a:cubicBezTo>
                  <a:cubicBezTo>
                    <a:pt x="31759" y="30236"/>
                    <a:pt x="31807" y="30260"/>
                    <a:pt x="31856" y="30281"/>
                  </a:cubicBezTo>
                  <a:cubicBezTo>
                    <a:pt x="31840" y="30460"/>
                    <a:pt x="31776" y="30652"/>
                    <a:pt x="31846" y="30809"/>
                  </a:cubicBezTo>
                  <a:cubicBezTo>
                    <a:pt x="31937" y="30710"/>
                    <a:pt x="31995" y="30599"/>
                    <a:pt x="32014" y="30492"/>
                  </a:cubicBezTo>
                  <a:cubicBezTo>
                    <a:pt x="32049" y="30524"/>
                    <a:pt x="32088" y="30554"/>
                    <a:pt x="32145" y="30562"/>
                  </a:cubicBezTo>
                  <a:cubicBezTo>
                    <a:pt x="32151" y="30562"/>
                    <a:pt x="32157" y="30563"/>
                    <a:pt x="32163" y="30563"/>
                  </a:cubicBezTo>
                  <a:cubicBezTo>
                    <a:pt x="32218" y="30563"/>
                    <a:pt x="32284" y="30534"/>
                    <a:pt x="32292" y="30492"/>
                  </a:cubicBezTo>
                  <a:cubicBezTo>
                    <a:pt x="32296" y="30476"/>
                    <a:pt x="32289" y="30460"/>
                    <a:pt x="32277" y="30447"/>
                  </a:cubicBezTo>
                  <a:lnTo>
                    <a:pt x="32277" y="30447"/>
                  </a:lnTo>
                  <a:cubicBezTo>
                    <a:pt x="32369" y="30476"/>
                    <a:pt x="32459" y="30504"/>
                    <a:pt x="32552" y="30527"/>
                  </a:cubicBezTo>
                  <a:cubicBezTo>
                    <a:pt x="32402" y="30427"/>
                    <a:pt x="32254" y="30325"/>
                    <a:pt x="32104" y="30226"/>
                  </a:cubicBezTo>
                  <a:cubicBezTo>
                    <a:pt x="32072" y="30157"/>
                    <a:pt x="32056" y="30081"/>
                    <a:pt x="32052" y="30004"/>
                  </a:cubicBezTo>
                  <a:lnTo>
                    <a:pt x="32052" y="30004"/>
                  </a:lnTo>
                  <a:lnTo>
                    <a:pt x="32314" y="30091"/>
                  </a:lnTo>
                  <a:lnTo>
                    <a:pt x="32379" y="30277"/>
                  </a:lnTo>
                  <a:lnTo>
                    <a:pt x="32379" y="30277"/>
                  </a:lnTo>
                  <a:cubicBezTo>
                    <a:pt x="32374" y="30261"/>
                    <a:pt x="32405" y="30178"/>
                    <a:pt x="32415" y="30126"/>
                  </a:cubicBezTo>
                  <a:cubicBezTo>
                    <a:pt x="32502" y="30155"/>
                    <a:pt x="32588" y="30184"/>
                    <a:pt x="32675" y="30213"/>
                  </a:cubicBezTo>
                  <a:cubicBezTo>
                    <a:pt x="32729" y="30453"/>
                    <a:pt x="32784" y="30692"/>
                    <a:pt x="32838" y="30933"/>
                  </a:cubicBezTo>
                  <a:cubicBezTo>
                    <a:pt x="32848" y="30974"/>
                    <a:pt x="32873" y="31026"/>
                    <a:pt x="32911" y="31026"/>
                  </a:cubicBezTo>
                  <a:cubicBezTo>
                    <a:pt x="32914" y="31026"/>
                    <a:pt x="32918" y="31026"/>
                    <a:pt x="32922" y="31025"/>
                  </a:cubicBezTo>
                  <a:cubicBezTo>
                    <a:pt x="32961" y="31013"/>
                    <a:pt x="32966" y="30961"/>
                    <a:pt x="32961" y="30920"/>
                  </a:cubicBezTo>
                  <a:cubicBezTo>
                    <a:pt x="32947" y="30782"/>
                    <a:pt x="32932" y="30644"/>
                    <a:pt x="32918" y="30505"/>
                  </a:cubicBezTo>
                  <a:lnTo>
                    <a:pt x="32918" y="30505"/>
                  </a:lnTo>
                  <a:cubicBezTo>
                    <a:pt x="33025" y="30732"/>
                    <a:pt x="33214" y="30919"/>
                    <a:pt x="33440" y="31026"/>
                  </a:cubicBezTo>
                  <a:cubicBezTo>
                    <a:pt x="33462" y="30836"/>
                    <a:pt x="33342" y="30659"/>
                    <a:pt x="33214" y="30517"/>
                  </a:cubicBezTo>
                  <a:cubicBezTo>
                    <a:pt x="33088" y="30373"/>
                    <a:pt x="32944" y="30228"/>
                    <a:pt x="32906" y="30039"/>
                  </a:cubicBezTo>
                  <a:lnTo>
                    <a:pt x="32906" y="30039"/>
                  </a:lnTo>
                  <a:cubicBezTo>
                    <a:pt x="33102" y="30178"/>
                    <a:pt x="33298" y="30318"/>
                    <a:pt x="33491" y="30459"/>
                  </a:cubicBezTo>
                  <a:cubicBezTo>
                    <a:pt x="33533" y="30342"/>
                    <a:pt x="33417" y="30236"/>
                    <a:pt x="33331" y="30148"/>
                  </a:cubicBezTo>
                  <a:cubicBezTo>
                    <a:pt x="33234" y="30046"/>
                    <a:pt x="33162" y="29923"/>
                    <a:pt x="33098" y="29795"/>
                  </a:cubicBezTo>
                  <a:cubicBezTo>
                    <a:pt x="33029" y="29656"/>
                    <a:pt x="32971" y="29512"/>
                    <a:pt x="32925" y="29364"/>
                  </a:cubicBezTo>
                  <a:lnTo>
                    <a:pt x="32918" y="29146"/>
                  </a:lnTo>
                  <a:lnTo>
                    <a:pt x="32918" y="29146"/>
                  </a:lnTo>
                  <a:cubicBezTo>
                    <a:pt x="33063" y="29422"/>
                    <a:pt x="33230" y="29696"/>
                    <a:pt x="33419" y="29960"/>
                  </a:cubicBezTo>
                  <a:cubicBezTo>
                    <a:pt x="33458" y="30014"/>
                    <a:pt x="33516" y="30078"/>
                    <a:pt x="33599" y="30078"/>
                  </a:cubicBezTo>
                  <a:cubicBezTo>
                    <a:pt x="33601" y="30078"/>
                    <a:pt x="33603" y="30078"/>
                    <a:pt x="33604" y="30078"/>
                  </a:cubicBezTo>
                  <a:cubicBezTo>
                    <a:pt x="33629" y="30035"/>
                    <a:pt x="33673" y="29997"/>
                    <a:pt x="33729" y="29968"/>
                  </a:cubicBezTo>
                  <a:cubicBezTo>
                    <a:pt x="33838" y="30085"/>
                    <a:pt x="33882" y="30222"/>
                    <a:pt x="33960" y="30350"/>
                  </a:cubicBezTo>
                  <a:cubicBezTo>
                    <a:pt x="34039" y="30476"/>
                    <a:pt x="34172" y="30605"/>
                    <a:pt x="34365" y="30642"/>
                  </a:cubicBezTo>
                  <a:lnTo>
                    <a:pt x="34120" y="30206"/>
                  </a:lnTo>
                  <a:lnTo>
                    <a:pt x="34120" y="30206"/>
                  </a:lnTo>
                  <a:cubicBezTo>
                    <a:pt x="34503" y="30459"/>
                    <a:pt x="34955" y="30662"/>
                    <a:pt x="35440" y="30795"/>
                  </a:cubicBezTo>
                  <a:cubicBezTo>
                    <a:pt x="35328" y="30642"/>
                    <a:pt x="35121" y="30528"/>
                    <a:pt x="34927" y="30416"/>
                  </a:cubicBezTo>
                  <a:cubicBezTo>
                    <a:pt x="34660" y="30260"/>
                    <a:pt x="34402" y="30090"/>
                    <a:pt x="34152" y="29904"/>
                  </a:cubicBezTo>
                  <a:cubicBezTo>
                    <a:pt x="33931" y="29740"/>
                    <a:pt x="33657" y="29568"/>
                    <a:pt x="33480" y="29358"/>
                  </a:cubicBezTo>
                  <a:cubicBezTo>
                    <a:pt x="33401" y="29265"/>
                    <a:pt x="33339" y="29160"/>
                    <a:pt x="33278" y="29054"/>
                  </a:cubicBezTo>
                  <a:cubicBezTo>
                    <a:pt x="33263" y="29030"/>
                    <a:pt x="33249" y="29006"/>
                    <a:pt x="33234" y="28980"/>
                  </a:cubicBezTo>
                  <a:lnTo>
                    <a:pt x="33234" y="28980"/>
                  </a:lnTo>
                  <a:cubicBezTo>
                    <a:pt x="33255" y="29002"/>
                    <a:pt x="33276" y="29022"/>
                    <a:pt x="33298" y="29044"/>
                  </a:cubicBezTo>
                  <a:cubicBezTo>
                    <a:pt x="33343" y="29112"/>
                    <a:pt x="33397" y="29175"/>
                    <a:pt x="33468" y="29221"/>
                  </a:cubicBezTo>
                  <a:lnTo>
                    <a:pt x="33468" y="29211"/>
                  </a:lnTo>
                  <a:cubicBezTo>
                    <a:pt x="33657" y="29385"/>
                    <a:pt x="33869" y="29548"/>
                    <a:pt x="34101" y="29698"/>
                  </a:cubicBezTo>
                  <a:cubicBezTo>
                    <a:pt x="34094" y="29603"/>
                    <a:pt x="34089" y="29509"/>
                    <a:pt x="34082" y="29414"/>
                  </a:cubicBezTo>
                  <a:lnTo>
                    <a:pt x="34082" y="29414"/>
                  </a:lnTo>
                  <a:cubicBezTo>
                    <a:pt x="34180" y="29519"/>
                    <a:pt x="34317" y="29611"/>
                    <a:pt x="34477" y="29674"/>
                  </a:cubicBezTo>
                  <a:cubicBezTo>
                    <a:pt x="34448" y="29603"/>
                    <a:pt x="34428" y="29532"/>
                    <a:pt x="34413" y="29461"/>
                  </a:cubicBezTo>
                  <a:lnTo>
                    <a:pt x="34413" y="29461"/>
                  </a:lnTo>
                  <a:cubicBezTo>
                    <a:pt x="34457" y="29490"/>
                    <a:pt x="34503" y="29518"/>
                    <a:pt x="34548" y="29545"/>
                  </a:cubicBezTo>
                  <a:cubicBezTo>
                    <a:pt x="34637" y="29642"/>
                    <a:pt x="34736" y="29728"/>
                    <a:pt x="34848" y="29799"/>
                  </a:cubicBezTo>
                  <a:cubicBezTo>
                    <a:pt x="34868" y="29772"/>
                    <a:pt x="34861" y="29735"/>
                    <a:pt x="34846" y="29703"/>
                  </a:cubicBezTo>
                  <a:lnTo>
                    <a:pt x="34846" y="29703"/>
                  </a:lnTo>
                  <a:cubicBezTo>
                    <a:pt x="34990" y="29769"/>
                    <a:pt x="35142" y="29824"/>
                    <a:pt x="35299" y="29870"/>
                  </a:cubicBezTo>
                  <a:cubicBezTo>
                    <a:pt x="35315" y="29874"/>
                    <a:pt x="35334" y="29877"/>
                    <a:pt x="35352" y="29877"/>
                  </a:cubicBezTo>
                  <a:cubicBezTo>
                    <a:pt x="35387" y="29877"/>
                    <a:pt x="35418" y="29868"/>
                    <a:pt x="35408" y="29846"/>
                  </a:cubicBezTo>
                  <a:cubicBezTo>
                    <a:pt x="35189" y="29762"/>
                    <a:pt x="34972" y="29664"/>
                    <a:pt x="34765" y="29560"/>
                  </a:cubicBezTo>
                  <a:cubicBezTo>
                    <a:pt x="34681" y="29417"/>
                    <a:pt x="34598" y="29275"/>
                    <a:pt x="34514" y="29133"/>
                  </a:cubicBezTo>
                  <a:lnTo>
                    <a:pt x="34514" y="29133"/>
                  </a:lnTo>
                  <a:cubicBezTo>
                    <a:pt x="34645" y="29149"/>
                    <a:pt x="34724" y="29155"/>
                    <a:pt x="34782" y="29155"/>
                  </a:cubicBezTo>
                  <a:cubicBezTo>
                    <a:pt x="34816" y="29155"/>
                    <a:pt x="34844" y="29153"/>
                    <a:pt x="34871" y="29150"/>
                  </a:cubicBezTo>
                  <a:cubicBezTo>
                    <a:pt x="35298" y="29461"/>
                    <a:pt x="35786" y="29695"/>
                    <a:pt x="36300" y="29821"/>
                  </a:cubicBezTo>
                  <a:cubicBezTo>
                    <a:pt x="35951" y="29586"/>
                    <a:pt x="35603" y="29351"/>
                    <a:pt x="35254" y="29115"/>
                  </a:cubicBezTo>
                  <a:lnTo>
                    <a:pt x="35254" y="29115"/>
                  </a:lnTo>
                  <a:cubicBezTo>
                    <a:pt x="35665" y="29252"/>
                    <a:pt x="36073" y="29387"/>
                    <a:pt x="36483" y="29523"/>
                  </a:cubicBezTo>
                  <a:cubicBezTo>
                    <a:pt x="36067" y="29311"/>
                    <a:pt x="35648" y="29095"/>
                    <a:pt x="35296" y="28789"/>
                  </a:cubicBezTo>
                  <a:lnTo>
                    <a:pt x="35296" y="28789"/>
                  </a:lnTo>
                  <a:cubicBezTo>
                    <a:pt x="35501" y="28834"/>
                    <a:pt x="35709" y="28877"/>
                    <a:pt x="35913" y="28922"/>
                  </a:cubicBezTo>
                  <a:cubicBezTo>
                    <a:pt x="35565" y="28739"/>
                    <a:pt x="35229" y="28536"/>
                    <a:pt x="34906" y="28311"/>
                  </a:cubicBezTo>
                  <a:cubicBezTo>
                    <a:pt x="34842" y="28266"/>
                    <a:pt x="34543" y="28119"/>
                    <a:pt x="34624" y="28010"/>
                  </a:cubicBezTo>
                  <a:cubicBezTo>
                    <a:pt x="34625" y="28009"/>
                    <a:pt x="34676" y="28008"/>
                    <a:pt x="34743" y="28008"/>
                  </a:cubicBezTo>
                  <a:cubicBezTo>
                    <a:pt x="34877" y="28008"/>
                    <a:pt x="35077" y="28011"/>
                    <a:pt x="35098" y="28019"/>
                  </a:cubicBezTo>
                  <a:lnTo>
                    <a:pt x="35098" y="28019"/>
                  </a:lnTo>
                  <a:cubicBezTo>
                    <a:pt x="34918" y="27946"/>
                    <a:pt x="34738" y="27872"/>
                    <a:pt x="34561" y="27800"/>
                  </a:cubicBezTo>
                  <a:cubicBezTo>
                    <a:pt x="34460" y="27758"/>
                    <a:pt x="34355" y="27714"/>
                    <a:pt x="34283" y="27634"/>
                  </a:cubicBezTo>
                  <a:lnTo>
                    <a:pt x="34283" y="27634"/>
                  </a:lnTo>
                  <a:cubicBezTo>
                    <a:pt x="34302" y="27636"/>
                    <a:pt x="34321" y="27637"/>
                    <a:pt x="34340" y="27637"/>
                  </a:cubicBezTo>
                  <a:cubicBezTo>
                    <a:pt x="34412" y="27637"/>
                    <a:pt x="34484" y="27622"/>
                    <a:pt x="34548" y="27593"/>
                  </a:cubicBezTo>
                  <a:cubicBezTo>
                    <a:pt x="34663" y="27691"/>
                    <a:pt x="34781" y="27785"/>
                    <a:pt x="34903" y="27869"/>
                  </a:cubicBezTo>
                  <a:cubicBezTo>
                    <a:pt x="35016" y="27949"/>
                    <a:pt x="35142" y="28028"/>
                    <a:pt x="35283" y="28047"/>
                  </a:cubicBezTo>
                  <a:cubicBezTo>
                    <a:pt x="35304" y="27909"/>
                    <a:pt x="35070" y="27866"/>
                    <a:pt x="35016" y="27736"/>
                  </a:cubicBezTo>
                  <a:lnTo>
                    <a:pt x="35016" y="27736"/>
                  </a:lnTo>
                  <a:cubicBezTo>
                    <a:pt x="35211" y="27841"/>
                    <a:pt x="35424" y="27950"/>
                    <a:pt x="35643" y="27950"/>
                  </a:cubicBezTo>
                  <a:cubicBezTo>
                    <a:pt x="35677" y="27950"/>
                    <a:pt x="35711" y="27948"/>
                    <a:pt x="35745" y="27942"/>
                  </a:cubicBezTo>
                  <a:cubicBezTo>
                    <a:pt x="35585" y="27859"/>
                    <a:pt x="35415" y="27782"/>
                    <a:pt x="35266" y="27685"/>
                  </a:cubicBezTo>
                  <a:cubicBezTo>
                    <a:pt x="35169" y="27622"/>
                    <a:pt x="35060" y="27497"/>
                    <a:pt x="34952" y="27461"/>
                  </a:cubicBezTo>
                  <a:lnTo>
                    <a:pt x="34952" y="27461"/>
                  </a:lnTo>
                  <a:cubicBezTo>
                    <a:pt x="35235" y="27553"/>
                    <a:pt x="35531" y="27605"/>
                    <a:pt x="35829" y="27615"/>
                  </a:cubicBezTo>
                  <a:cubicBezTo>
                    <a:pt x="35807" y="27525"/>
                    <a:pt x="35716" y="27470"/>
                    <a:pt x="35632" y="27426"/>
                  </a:cubicBezTo>
                  <a:cubicBezTo>
                    <a:pt x="35331" y="27273"/>
                    <a:pt x="35028" y="27126"/>
                    <a:pt x="34721" y="26984"/>
                  </a:cubicBezTo>
                  <a:lnTo>
                    <a:pt x="34721" y="26984"/>
                  </a:lnTo>
                  <a:cubicBezTo>
                    <a:pt x="34882" y="27020"/>
                    <a:pt x="35048" y="27039"/>
                    <a:pt x="35214" y="27039"/>
                  </a:cubicBezTo>
                  <a:cubicBezTo>
                    <a:pt x="35342" y="27039"/>
                    <a:pt x="35471" y="27028"/>
                    <a:pt x="35597" y="27005"/>
                  </a:cubicBezTo>
                  <a:cubicBezTo>
                    <a:pt x="35312" y="26918"/>
                    <a:pt x="35028" y="26831"/>
                    <a:pt x="34743" y="26747"/>
                  </a:cubicBezTo>
                  <a:cubicBezTo>
                    <a:pt x="34609" y="26706"/>
                    <a:pt x="34476" y="26664"/>
                    <a:pt x="34361" y="26586"/>
                  </a:cubicBezTo>
                  <a:cubicBezTo>
                    <a:pt x="34435" y="26581"/>
                    <a:pt x="34512" y="26575"/>
                    <a:pt x="34586" y="26570"/>
                  </a:cubicBezTo>
                  <a:cubicBezTo>
                    <a:pt x="34471" y="26532"/>
                    <a:pt x="34358" y="26487"/>
                    <a:pt x="34245" y="26436"/>
                  </a:cubicBezTo>
                  <a:cubicBezTo>
                    <a:pt x="34222" y="26401"/>
                    <a:pt x="34200" y="26365"/>
                    <a:pt x="34177" y="26330"/>
                  </a:cubicBezTo>
                  <a:lnTo>
                    <a:pt x="34177" y="26330"/>
                  </a:lnTo>
                  <a:cubicBezTo>
                    <a:pt x="34181" y="26330"/>
                    <a:pt x="34185" y="26331"/>
                    <a:pt x="34189" y="26331"/>
                  </a:cubicBezTo>
                  <a:cubicBezTo>
                    <a:pt x="34204" y="26331"/>
                    <a:pt x="34219" y="26328"/>
                    <a:pt x="34235" y="26323"/>
                  </a:cubicBezTo>
                  <a:cubicBezTo>
                    <a:pt x="34152" y="26189"/>
                    <a:pt x="34072" y="26056"/>
                    <a:pt x="33991" y="25922"/>
                  </a:cubicBezTo>
                  <a:lnTo>
                    <a:pt x="33991" y="25922"/>
                  </a:lnTo>
                  <a:cubicBezTo>
                    <a:pt x="34162" y="26172"/>
                    <a:pt x="34418" y="26363"/>
                    <a:pt x="34707" y="26458"/>
                  </a:cubicBezTo>
                  <a:cubicBezTo>
                    <a:pt x="34612" y="26346"/>
                    <a:pt x="34450" y="26208"/>
                    <a:pt x="34402" y="26074"/>
                  </a:cubicBezTo>
                  <a:lnTo>
                    <a:pt x="34402" y="26074"/>
                  </a:lnTo>
                  <a:cubicBezTo>
                    <a:pt x="34467" y="26104"/>
                    <a:pt x="34529" y="26150"/>
                    <a:pt x="34593" y="26189"/>
                  </a:cubicBezTo>
                  <a:cubicBezTo>
                    <a:pt x="34638" y="26217"/>
                    <a:pt x="34686" y="26246"/>
                    <a:pt x="34737" y="26246"/>
                  </a:cubicBezTo>
                  <a:cubicBezTo>
                    <a:pt x="34744" y="26246"/>
                    <a:pt x="34752" y="26246"/>
                    <a:pt x="34759" y="26244"/>
                  </a:cubicBezTo>
                  <a:cubicBezTo>
                    <a:pt x="34810" y="26237"/>
                    <a:pt x="34849" y="26178"/>
                    <a:pt x="34833" y="26134"/>
                  </a:cubicBezTo>
                  <a:lnTo>
                    <a:pt x="34833" y="26134"/>
                  </a:lnTo>
                  <a:cubicBezTo>
                    <a:pt x="34962" y="26363"/>
                    <a:pt x="35131" y="26567"/>
                    <a:pt x="35334" y="26734"/>
                  </a:cubicBezTo>
                  <a:cubicBezTo>
                    <a:pt x="35447" y="26825"/>
                    <a:pt x="35578" y="26909"/>
                    <a:pt x="35723" y="26912"/>
                  </a:cubicBezTo>
                  <a:cubicBezTo>
                    <a:pt x="35668" y="26655"/>
                    <a:pt x="35353" y="26535"/>
                    <a:pt x="35244" y="26295"/>
                  </a:cubicBezTo>
                  <a:lnTo>
                    <a:pt x="35244" y="26295"/>
                  </a:lnTo>
                  <a:cubicBezTo>
                    <a:pt x="35491" y="26458"/>
                    <a:pt x="35748" y="26625"/>
                    <a:pt x="36040" y="26657"/>
                  </a:cubicBezTo>
                  <a:cubicBezTo>
                    <a:pt x="36053" y="26593"/>
                    <a:pt x="35987" y="26545"/>
                    <a:pt x="35931" y="26513"/>
                  </a:cubicBezTo>
                  <a:cubicBezTo>
                    <a:pt x="35637" y="26348"/>
                    <a:pt x="35335" y="26191"/>
                    <a:pt x="35030" y="26041"/>
                  </a:cubicBezTo>
                  <a:cubicBezTo>
                    <a:pt x="34971" y="25844"/>
                    <a:pt x="34888" y="25652"/>
                    <a:pt x="34781" y="25473"/>
                  </a:cubicBezTo>
                  <a:lnTo>
                    <a:pt x="34781" y="25473"/>
                  </a:lnTo>
                  <a:cubicBezTo>
                    <a:pt x="34896" y="25581"/>
                    <a:pt x="35211" y="25865"/>
                    <a:pt x="35409" y="25865"/>
                  </a:cubicBezTo>
                  <a:cubicBezTo>
                    <a:pt x="35428" y="25865"/>
                    <a:pt x="35445" y="25862"/>
                    <a:pt x="35462" y="25857"/>
                  </a:cubicBezTo>
                  <a:cubicBezTo>
                    <a:pt x="35447" y="25799"/>
                    <a:pt x="35362" y="25546"/>
                    <a:pt x="35307" y="25518"/>
                  </a:cubicBezTo>
                  <a:lnTo>
                    <a:pt x="35307" y="25518"/>
                  </a:lnTo>
                  <a:cubicBezTo>
                    <a:pt x="35530" y="25631"/>
                    <a:pt x="35772" y="25795"/>
                    <a:pt x="36031" y="25795"/>
                  </a:cubicBezTo>
                  <a:cubicBezTo>
                    <a:pt x="36040" y="25795"/>
                    <a:pt x="36048" y="25795"/>
                    <a:pt x="36057" y="25794"/>
                  </a:cubicBezTo>
                  <a:cubicBezTo>
                    <a:pt x="35806" y="25594"/>
                    <a:pt x="35582" y="25431"/>
                    <a:pt x="35283" y="25315"/>
                  </a:cubicBezTo>
                  <a:cubicBezTo>
                    <a:pt x="35158" y="25267"/>
                    <a:pt x="35029" y="25224"/>
                    <a:pt x="34917" y="25147"/>
                  </a:cubicBezTo>
                  <a:cubicBezTo>
                    <a:pt x="34885" y="25125"/>
                    <a:pt x="34646" y="24865"/>
                    <a:pt x="34651" y="24863"/>
                  </a:cubicBezTo>
                  <a:cubicBezTo>
                    <a:pt x="34707" y="24853"/>
                    <a:pt x="34762" y="24842"/>
                    <a:pt x="34817" y="24829"/>
                  </a:cubicBezTo>
                  <a:cubicBezTo>
                    <a:pt x="34707" y="24630"/>
                    <a:pt x="34373" y="24667"/>
                    <a:pt x="34238" y="24483"/>
                  </a:cubicBezTo>
                  <a:cubicBezTo>
                    <a:pt x="34256" y="24473"/>
                    <a:pt x="34274" y="24464"/>
                    <a:pt x="34290" y="24455"/>
                  </a:cubicBezTo>
                  <a:cubicBezTo>
                    <a:pt x="34317" y="24468"/>
                    <a:pt x="34347" y="24479"/>
                    <a:pt x="34374" y="24492"/>
                  </a:cubicBezTo>
                  <a:cubicBezTo>
                    <a:pt x="34583" y="24638"/>
                    <a:pt x="34816" y="24746"/>
                    <a:pt x="35067" y="24778"/>
                  </a:cubicBezTo>
                  <a:cubicBezTo>
                    <a:pt x="35074" y="24779"/>
                    <a:pt x="35081" y="24780"/>
                    <a:pt x="35088" y="24780"/>
                  </a:cubicBezTo>
                  <a:cubicBezTo>
                    <a:pt x="35099" y="24780"/>
                    <a:pt x="35109" y="24778"/>
                    <a:pt x="35118" y="24770"/>
                  </a:cubicBezTo>
                  <a:cubicBezTo>
                    <a:pt x="35152" y="24746"/>
                    <a:pt x="35116" y="24691"/>
                    <a:pt x="35081" y="24666"/>
                  </a:cubicBezTo>
                  <a:cubicBezTo>
                    <a:pt x="34882" y="24519"/>
                    <a:pt x="34679" y="24377"/>
                    <a:pt x="34484" y="24224"/>
                  </a:cubicBezTo>
                  <a:cubicBezTo>
                    <a:pt x="34239" y="24033"/>
                    <a:pt x="34013" y="23818"/>
                    <a:pt x="33789" y="23601"/>
                  </a:cubicBezTo>
                  <a:lnTo>
                    <a:pt x="33789" y="23601"/>
                  </a:lnTo>
                  <a:cubicBezTo>
                    <a:pt x="33796" y="23604"/>
                    <a:pt x="33803" y="23606"/>
                    <a:pt x="33814" y="23606"/>
                  </a:cubicBezTo>
                  <a:cubicBezTo>
                    <a:pt x="33822" y="23584"/>
                    <a:pt x="33809" y="23561"/>
                    <a:pt x="33796" y="23540"/>
                  </a:cubicBezTo>
                  <a:cubicBezTo>
                    <a:pt x="33731" y="23434"/>
                    <a:pt x="33664" y="23330"/>
                    <a:pt x="33599" y="23224"/>
                  </a:cubicBezTo>
                  <a:lnTo>
                    <a:pt x="33599" y="23224"/>
                  </a:lnTo>
                  <a:cubicBezTo>
                    <a:pt x="33862" y="23558"/>
                    <a:pt x="34203" y="23838"/>
                    <a:pt x="34592" y="24033"/>
                  </a:cubicBezTo>
                  <a:cubicBezTo>
                    <a:pt x="34639" y="24056"/>
                    <a:pt x="34692" y="24080"/>
                    <a:pt x="34745" y="24080"/>
                  </a:cubicBezTo>
                  <a:cubicBezTo>
                    <a:pt x="34757" y="24080"/>
                    <a:pt x="34769" y="24079"/>
                    <a:pt x="34781" y="24076"/>
                  </a:cubicBezTo>
                  <a:cubicBezTo>
                    <a:pt x="34694" y="23960"/>
                    <a:pt x="34602" y="23847"/>
                    <a:pt x="34505" y="23738"/>
                  </a:cubicBezTo>
                  <a:lnTo>
                    <a:pt x="34505" y="23738"/>
                  </a:lnTo>
                  <a:cubicBezTo>
                    <a:pt x="34837" y="23991"/>
                    <a:pt x="35218" y="24226"/>
                    <a:pt x="35643" y="24236"/>
                  </a:cubicBezTo>
                  <a:cubicBezTo>
                    <a:pt x="35411" y="24095"/>
                    <a:pt x="35183" y="23949"/>
                    <a:pt x="34961" y="23798"/>
                  </a:cubicBezTo>
                  <a:cubicBezTo>
                    <a:pt x="34848" y="23722"/>
                    <a:pt x="34737" y="23645"/>
                    <a:pt x="34628" y="23565"/>
                  </a:cubicBezTo>
                  <a:cubicBezTo>
                    <a:pt x="34583" y="23533"/>
                    <a:pt x="34345" y="23404"/>
                    <a:pt x="34344" y="23350"/>
                  </a:cubicBezTo>
                  <a:lnTo>
                    <a:pt x="34344" y="23350"/>
                  </a:lnTo>
                  <a:cubicBezTo>
                    <a:pt x="34490" y="23405"/>
                    <a:pt x="34641" y="23449"/>
                    <a:pt x="34795" y="23482"/>
                  </a:cubicBezTo>
                  <a:cubicBezTo>
                    <a:pt x="34696" y="23440"/>
                    <a:pt x="34617" y="23360"/>
                    <a:pt x="34579" y="23265"/>
                  </a:cubicBezTo>
                  <a:lnTo>
                    <a:pt x="34579" y="23265"/>
                  </a:lnTo>
                  <a:cubicBezTo>
                    <a:pt x="34760" y="23362"/>
                    <a:pt x="34960" y="23462"/>
                    <a:pt x="35165" y="23462"/>
                  </a:cubicBezTo>
                  <a:cubicBezTo>
                    <a:pt x="35196" y="23462"/>
                    <a:pt x="35227" y="23460"/>
                    <a:pt x="35258" y="23455"/>
                  </a:cubicBezTo>
                  <a:lnTo>
                    <a:pt x="35258" y="23455"/>
                  </a:lnTo>
                  <a:cubicBezTo>
                    <a:pt x="35256" y="23455"/>
                    <a:pt x="35254" y="23455"/>
                    <a:pt x="35251" y="23455"/>
                  </a:cubicBezTo>
                  <a:cubicBezTo>
                    <a:pt x="35191" y="23455"/>
                    <a:pt x="35062" y="23367"/>
                    <a:pt x="35013" y="23343"/>
                  </a:cubicBezTo>
                  <a:cubicBezTo>
                    <a:pt x="34914" y="23295"/>
                    <a:pt x="34818" y="23244"/>
                    <a:pt x="34723" y="23192"/>
                  </a:cubicBezTo>
                  <a:cubicBezTo>
                    <a:pt x="34397" y="23010"/>
                    <a:pt x="34040" y="22944"/>
                    <a:pt x="33742" y="22700"/>
                  </a:cubicBezTo>
                  <a:lnTo>
                    <a:pt x="33748" y="22700"/>
                  </a:lnTo>
                  <a:cubicBezTo>
                    <a:pt x="33753" y="22704"/>
                    <a:pt x="33757" y="22707"/>
                    <a:pt x="33763" y="22711"/>
                  </a:cubicBezTo>
                  <a:cubicBezTo>
                    <a:pt x="33760" y="22707"/>
                    <a:pt x="33758" y="22704"/>
                    <a:pt x="33758" y="22700"/>
                  </a:cubicBezTo>
                  <a:lnTo>
                    <a:pt x="33758" y="22700"/>
                  </a:lnTo>
                  <a:cubicBezTo>
                    <a:pt x="33925" y="22727"/>
                    <a:pt x="34097" y="22743"/>
                    <a:pt x="34265" y="22749"/>
                  </a:cubicBezTo>
                  <a:cubicBezTo>
                    <a:pt x="34300" y="22777"/>
                    <a:pt x="34336" y="22801"/>
                    <a:pt x="34370" y="22829"/>
                  </a:cubicBezTo>
                  <a:cubicBezTo>
                    <a:pt x="34551" y="22965"/>
                    <a:pt x="34743" y="23106"/>
                    <a:pt x="34968" y="23144"/>
                  </a:cubicBezTo>
                  <a:lnTo>
                    <a:pt x="34511" y="22752"/>
                  </a:lnTo>
                  <a:lnTo>
                    <a:pt x="34515" y="22752"/>
                  </a:lnTo>
                  <a:lnTo>
                    <a:pt x="34505" y="22748"/>
                  </a:lnTo>
                  <a:cubicBezTo>
                    <a:pt x="34471" y="22720"/>
                    <a:pt x="34441" y="22692"/>
                    <a:pt x="34409" y="22665"/>
                  </a:cubicBezTo>
                  <a:cubicBezTo>
                    <a:pt x="34339" y="22605"/>
                    <a:pt x="34265" y="22540"/>
                    <a:pt x="34238" y="22453"/>
                  </a:cubicBezTo>
                  <a:lnTo>
                    <a:pt x="34238" y="22453"/>
                  </a:lnTo>
                  <a:cubicBezTo>
                    <a:pt x="34412" y="22547"/>
                    <a:pt x="34586" y="22643"/>
                    <a:pt x="34762" y="22737"/>
                  </a:cubicBezTo>
                  <a:cubicBezTo>
                    <a:pt x="34852" y="22786"/>
                    <a:pt x="34960" y="22835"/>
                    <a:pt x="35059" y="22835"/>
                  </a:cubicBezTo>
                  <a:cubicBezTo>
                    <a:pt x="35107" y="22835"/>
                    <a:pt x="35154" y="22823"/>
                    <a:pt x="35195" y="22794"/>
                  </a:cubicBezTo>
                  <a:cubicBezTo>
                    <a:pt x="35026" y="22649"/>
                    <a:pt x="34788" y="22627"/>
                    <a:pt x="34576" y="22560"/>
                  </a:cubicBezTo>
                  <a:cubicBezTo>
                    <a:pt x="34405" y="22505"/>
                    <a:pt x="34251" y="22422"/>
                    <a:pt x="34107" y="22319"/>
                  </a:cubicBezTo>
                  <a:lnTo>
                    <a:pt x="34107" y="22319"/>
                  </a:lnTo>
                  <a:cubicBezTo>
                    <a:pt x="34142" y="22335"/>
                    <a:pt x="34177" y="22350"/>
                    <a:pt x="34213" y="22360"/>
                  </a:cubicBezTo>
                  <a:cubicBezTo>
                    <a:pt x="34213" y="22338"/>
                    <a:pt x="34214" y="22300"/>
                    <a:pt x="34198" y="22283"/>
                  </a:cubicBezTo>
                  <a:cubicBezTo>
                    <a:pt x="34136" y="22206"/>
                    <a:pt x="34075" y="22130"/>
                    <a:pt x="34013" y="22055"/>
                  </a:cubicBezTo>
                  <a:lnTo>
                    <a:pt x="34013" y="22055"/>
                  </a:lnTo>
                  <a:cubicBezTo>
                    <a:pt x="34079" y="22081"/>
                    <a:pt x="34149" y="22103"/>
                    <a:pt x="34217" y="22120"/>
                  </a:cubicBezTo>
                  <a:cubicBezTo>
                    <a:pt x="34434" y="22248"/>
                    <a:pt x="34666" y="22338"/>
                    <a:pt x="34913" y="22358"/>
                  </a:cubicBezTo>
                  <a:cubicBezTo>
                    <a:pt x="34848" y="22297"/>
                    <a:pt x="34765" y="22258"/>
                    <a:pt x="34685" y="22218"/>
                  </a:cubicBezTo>
                  <a:cubicBezTo>
                    <a:pt x="34673" y="22212"/>
                    <a:pt x="34663" y="22204"/>
                    <a:pt x="34651" y="22199"/>
                  </a:cubicBezTo>
                  <a:lnTo>
                    <a:pt x="34651" y="22199"/>
                  </a:lnTo>
                  <a:cubicBezTo>
                    <a:pt x="34717" y="22204"/>
                    <a:pt x="34782" y="22210"/>
                    <a:pt x="34849" y="22210"/>
                  </a:cubicBezTo>
                  <a:cubicBezTo>
                    <a:pt x="34895" y="22210"/>
                    <a:pt x="34958" y="22190"/>
                    <a:pt x="34949" y="22145"/>
                  </a:cubicBezTo>
                  <a:cubicBezTo>
                    <a:pt x="34946" y="22126"/>
                    <a:pt x="34932" y="22113"/>
                    <a:pt x="34917" y="22103"/>
                  </a:cubicBezTo>
                  <a:cubicBezTo>
                    <a:pt x="34837" y="22043"/>
                    <a:pt x="34740" y="22011"/>
                    <a:pt x="34644" y="21981"/>
                  </a:cubicBezTo>
                  <a:cubicBezTo>
                    <a:pt x="34435" y="21914"/>
                    <a:pt x="34227" y="21847"/>
                    <a:pt x="34018" y="21778"/>
                  </a:cubicBezTo>
                  <a:cubicBezTo>
                    <a:pt x="33997" y="21760"/>
                    <a:pt x="33975" y="21740"/>
                    <a:pt x="33953" y="21721"/>
                  </a:cubicBezTo>
                  <a:cubicBezTo>
                    <a:pt x="34084" y="21717"/>
                    <a:pt x="34214" y="21711"/>
                    <a:pt x="34344" y="21703"/>
                  </a:cubicBezTo>
                  <a:cubicBezTo>
                    <a:pt x="34246" y="21579"/>
                    <a:pt x="34087" y="21531"/>
                    <a:pt x="33937" y="21480"/>
                  </a:cubicBezTo>
                  <a:cubicBezTo>
                    <a:pt x="33847" y="21362"/>
                    <a:pt x="33774" y="21227"/>
                    <a:pt x="33729" y="21086"/>
                  </a:cubicBezTo>
                  <a:lnTo>
                    <a:pt x="33729" y="21086"/>
                  </a:lnTo>
                  <a:cubicBezTo>
                    <a:pt x="33963" y="21383"/>
                    <a:pt x="34261" y="21627"/>
                    <a:pt x="34595" y="21801"/>
                  </a:cubicBezTo>
                  <a:cubicBezTo>
                    <a:pt x="34651" y="21830"/>
                    <a:pt x="34718" y="21856"/>
                    <a:pt x="34778" y="21856"/>
                  </a:cubicBezTo>
                  <a:cubicBezTo>
                    <a:pt x="34816" y="21856"/>
                    <a:pt x="34851" y="21846"/>
                    <a:pt x="34881" y="21821"/>
                  </a:cubicBezTo>
                  <a:cubicBezTo>
                    <a:pt x="34602" y="21603"/>
                    <a:pt x="34326" y="21385"/>
                    <a:pt x="34049" y="21169"/>
                  </a:cubicBezTo>
                  <a:lnTo>
                    <a:pt x="34049" y="21169"/>
                  </a:lnTo>
                  <a:cubicBezTo>
                    <a:pt x="34235" y="21278"/>
                    <a:pt x="34442" y="21390"/>
                    <a:pt x="34652" y="21390"/>
                  </a:cubicBezTo>
                  <a:cubicBezTo>
                    <a:pt x="34695" y="21390"/>
                    <a:pt x="34737" y="21385"/>
                    <a:pt x="34779" y="21375"/>
                  </a:cubicBezTo>
                  <a:cubicBezTo>
                    <a:pt x="34383" y="21168"/>
                    <a:pt x="34017" y="20908"/>
                    <a:pt x="33687" y="20609"/>
                  </a:cubicBezTo>
                  <a:cubicBezTo>
                    <a:pt x="33670" y="20533"/>
                    <a:pt x="33644" y="20456"/>
                    <a:pt x="33606" y="20385"/>
                  </a:cubicBezTo>
                  <a:lnTo>
                    <a:pt x="33606" y="20385"/>
                  </a:lnTo>
                  <a:cubicBezTo>
                    <a:pt x="33771" y="20545"/>
                    <a:pt x="33940" y="20707"/>
                    <a:pt x="34137" y="20825"/>
                  </a:cubicBezTo>
                  <a:cubicBezTo>
                    <a:pt x="34297" y="20918"/>
                    <a:pt x="34480" y="20982"/>
                    <a:pt x="34663" y="20982"/>
                  </a:cubicBezTo>
                  <a:cubicBezTo>
                    <a:pt x="34708" y="20982"/>
                    <a:pt x="34753" y="20978"/>
                    <a:pt x="34798" y="20970"/>
                  </a:cubicBezTo>
                  <a:cubicBezTo>
                    <a:pt x="34551" y="20796"/>
                    <a:pt x="34288" y="20643"/>
                    <a:pt x="34014" y="20519"/>
                  </a:cubicBezTo>
                  <a:lnTo>
                    <a:pt x="34014" y="20519"/>
                  </a:lnTo>
                  <a:cubicBezTo>
                    <a:pt x="34049" y="20523"/>
                    <a:pt x="34084" y="20525"/>
                    <a:pt x="34119" y="20525"/>
                  </a:cubicBezTo>
                  <a:cubicBezTo>
                    <a:pt x="34187" y="20525"/>
                    <a:pt x="34255" y="20517"/>
                    <a:pt x="34320" y="20500"/>
                  </a:cubicBezTo>
                  <a:cubicBezTo>
                    <a:pt x="34143" y="20320"/>
                    <a:pt x="33818" y="20369"/>
                    <a:pt x="33638" y="20192"/>
                  </a:cubicBezTo>
                  <a:lnTo>
                    <a:pt x="33638" y="20192"/>
                  </a:lnTo>
                  <a:cubicBezTo>
                    <a:pt x="33653" y="20193"/>
                    <a:pt x="33668" y="20193"/>
                    <a:pt x="33683" y="20193"/>
                  </a:cubicBezTo>
                  <a:cubicBezTo>
                    <a:pt x="33725" y="20193"/>
                    <a:pt x="33768" y="20190"/>
                    <a:pt x="33811" y="20185"/>
                  </a:cubicBezTo>
                  <a:cubicBezTo>
                    <a:pt x="33880" y="20237"/>
                    <a:pt x="33953" y="20282"/>
                    <a:pt x="34033" y="20317"/>
                  </a:cubicBezTo>
                  <a:cubicBezTo>
                    <a:pt x="34018" y="20276"/>
                    <a:pt x="33994" y="20215"/>
                    <a:pt x="33965" y="20150"/>
                  </a:cubicBezTo>
                  <a:cubicBezTo>
                    <a:pt x="33986" y="20142"/>
                    <a:pt x="34011" y="20137"/>
                    <a:pt x="34030" y="20128"/>
                  </a:cubicBezTo>
                  <a:cubicBezTo>
                    <a:pt x="33999" y="20121"/>
                    <a:pt x="33970" y="20109"/>
                    <a:pt x="33941" y="20100"/>
                  </a:cubicBezTo>
                  <a:cubicBezTo>
                    <a:pt x="33889" y="19990"/>
                    <a:pt x="33824" y="19880"/>
                    <a:pt x="33764" y="19843"/>
                  </a:cubicBezTo>
                  <a:lnTo>
                    <a:pt x="33764" y="19843"/>
                  </a:lnTo>
                  <a:cubicBezTo>
                    <a:pt x="33947" y="19948"/>
                    <a:pt x="34152" y="20015"/>
                    <a:pt x="34362" y="20036"/>
                  </a:cubicBezTo>
                  <a:cubicBezTo>
                    <a:pt x="34107" y="19795"/>
                    <a:pt x="33729" y="19707"/>
                    <a:pt x="33497" y="19444"/>
                  </a:cubicBezTo>
                  <a:lnTo>
                    <a:pt x="33497" y="19444"/>
                  </a:lnTo>
                  <a:cubicBezTo>
                    <a:pt x="33510" y="19446"/>
                    <a:pt x="33524" y="19447"/>
                    <a:pt x="33537" y="19447"/>
                  </a:cubicBezTo>
                  <a:cubicBezTo>
                    <a:pt x="33584" y="19447"/>
                    <a:pt x="33631" y="19435"/>
                    <a:pt x="33673" y="19415"/>
                  </a:cubicBezTo>
                  <a:cubicBezTo>
                    <a:pt x="33706" y="19447"/>
                    <a:pt x="33737" y="19482"/>
                    <a:pt x="33773" y="19512"/>
                  </a:cubicBezTo>
                  <a:cubicBezTo>
                    <a:pt x="33802" y="19538"/>
                    <a:pt x="33846" y="19556"/>
                    <a:pt x="33881" y="19556"/>
                  </a:cubicBezTo>
                  <a:cubicBezTo>
                    <a:pt x="33912" y="19556"/>
                    <a:pt x="33937" y="19542"/>
                    <a:pt x="33941" y="19506"/>
                  </a:cubicBezTo>
                  <a:cubicBezTo>
                    <a:pt x="33944" y="19485"/>
                    <a:pt x="33934" y="19463"/>
                    <a:pt x="33924" y="19444"/>
                  </a:cubicBezTo>
                  <a:cubicBezTo>
                    <a:pt x="33888" y="19376"/>
                    <a:pt x="33847" y="19310"/>
                    <a:pt x="33803" y="19249"/>
                  </a:cubicBezTo>
                  <a:lnTo>
                    <a:pt x="33803" y="19249"/>
                  </a:lnTo>
                  <a:cubicBezTo>
                    <a:pt x="33943" y="19367"/>
                    <a:pt x="34098" y="19463"/>
                    <a:pt x="34264" y="19533"/>
                  </a:cubicBezTo>
                  <a:cubicBezTo>
                    <a:pt x="34302" y="19549"/>
                    <a:pt x="34347" y="19561"/>
                    <a:pt x="34389" y="19561"/>
                  </a:cubicBezTo>
                  <a:cubicBezTo>
                    <a:pt x="34437" y="19561"/>
                    <a:pt x="34480" y="19545"/>
                    <a:pt x="34502" y="19502"/>
                  </a:cubicBezTo>
                  <a:cubicBezTo>
                    <a:pt x="34120" y="19306"/>
                    <a:pt x="33728" y="19104"/>
                    <a:pt x="33426" y="18780"/>
                  </a:cubicBezTo>
                  <a:lnTo>
                    <a:pt x="33426" y="18780"/>
                  </a:lnTo>
                  <a:cubicBezTo>
                    <a:pt x="33452" y="18790"/>
                    <a:pt x="33475" y="18798"/>
                    <a:pt x="33503" y="18802"/>
                  </a:cubicBezTo>
                  <a:cubicBezTo>
                    <a:pt x="33462" y="18690"/>
                    <a:pt x="33420" y="18577"/>
                    <a:pt x="33381" y="18464"/>
                  </a:cubicBezTo>
                  <a:lnTo>
                    <a:pt x="33381" y="18464"/>
                  </a:lnTo>
                  <a:cubicBezTo>
                    <a:pt x="33478" y="18594"/>
                    <a:pt x="33623" y="18690"/>
                    <a:pt x="33783" y="18732"/>
                  </a:cubicBezTo>
                  <a:cubicBezTo>
                    <a:pt x="33769" y="18674"/>
                    <a:pt x="33742" y="18618"/>
                    <a:pt x="33708" y="18568"/>
                  </a:cubicBezTo>
                  <a:lnTo>
                    <a:pt x="33708" y="18568"/>
                  </a:lnTo>
                  <a:cubicBezTo>
                    <a:pt x="33796" y="18661"/>
                    <a:pt x="33889" y="18748"/>
                    <a:pt x="33997" y="18821"/>
                  </a:cubicBezTo>
                  <a:cubicBezTo>
                    <a:pt x="34130" y="18912"/>
                    <a:pt x="34285" y="18974"/>
                    <a:pt x="34445" y="18974"/>
                  </a:cubicBezTo>
                  <a:cubicBezTo>
                    <a:pt x="34462" y="18974"/>
                    <a:pt x="34478" y="18973"/>
                    <a:pt x="34495" y="18972"/>
                  </a:cubicBezTo>
                  <a:cubicBezTo>
                    <a:pt x="34531" y="18968"/>
                    <a:pt x="34579" y="18947"/>
                    <a:pt x="34572" y="18911"/>
                  </a:cubicBezTo>
                  <a:cubicBezTo>
                    <a:pt x="34567" y="18895"/>
                    <a:pt x="34551" y="18882"/>
                    <a:pt x="34537" y="18873"/>
                  </a:cubicBezTo>
                  <a:cubicBezTo>
                    <a:pt x="34397" y="18786"/>
                    <a:pt x="34246" y="18721"/>
                    <a:pt x="34101" y="18642"/>
                  </a:cubicBezTo>
                  <a:cubicBezTo>
                    <a:pt x="33867" y="18515"/>
                    <a:pt x="33657" y="18349"/>
                    <a:pt x="33453" y="18173"/>
                  </a:cubicBezTo>
                  <a:cubicBezTo>
                    <a:pt x="33439" y="18083"/>
                    <a:pt x="33424" y="17993"/>
                    <a:pt x="33411" y="17905"/>
                  </a:cubicBezTo>
                  <a:lnTo>
                    <a:pt x="33411" y="17905"/>
                  </a:lnTo>
                  <a:cubicBezTo>
                    <a:pt x="33543" y="18115"/>
                    <a:pt x="33754" y="18272"/>
                    <a:pt x="33992" y="18342"/>
                  </a:cubicBezTo>
                  <a:cubicBezTo>
                    <a:pt x="33936" y="18197"/>
                    <a:pt x="33819" y="18083"/>
                    <a:pt x="33708" y="17974"/>
                  </a:cubicBezTo>
                  <a:cubicBezTo>
                    <a:pt x="33636" y="17906"/>
                    <a:pt x="33565" y="17833"/>
                    <a:pt x="33496" y="17761"/>
                  </a:cubicBezTo>
                  <a:cubicBezTo>
                    <a:pt x="33513" y="17680"/>
                    <a:pt x="33517" y="17595"/>
                    <a:pt x="33506" y="17514"/>
                  </a:cubicBezTo>
                  <a:lnTo>
                    <a:pt x="33506" y="17514"/>
                  </a:lnTo>
                  <a:cubicBezTo>
                    <a:pt x="33571" y="17672"/>
                    <a:pt x="33667" y="17815"/>
                    <a:pt x="33789" y="17935"/>
                  </a:cubicBezTo>
                  <a:cubicBezTo>
                    <a:pt x="33745" y="17774"/>
                    <a:pt x="33676" y="17619"/>
                    <a:pt x="33583" y="17481"/>
                  </a:cubicBezTo>
                  <a:lnTo>
                    <a:pt x="33583" y="17481"/>
                  </a:lnTo>
                  <a:cubicBezTo>
                    <a:pt x="33680" y="17571"/>
                    <a:pt x="33792" y="17646"/>
                    <a:pt x="33909" y="17706"/>
                  </a:cubicBezTo>
                  <a:cubicBezTo>
                    <a:pt x="33931" y="17718"/>
                    <a:pt x="33959" y="17728"/>
                    <a:pt x="33984" y="17728"/>
                  </a:cubicBezTo>
                  <a:cubicBezTo>
                    <a:pt x="34004" y="17728"/>
                    <a:pt x="34022" y="17722"/>
                    <a:pt x="34034" y="17706"/>
                  </a:cubicBezTo>
                  <a:cubicBezTo>
                    <a:pt x="33925" y="17590"/>
                    <a:pt x="33806" y="17485"/>
                    <a:pt x="33677" y="17392"/>
                  </a:cubicBezTo>
                  <a:lnTo>
                    <a:pt x="33677" y="17392"/>
                  </a:lnTo>
                  <a:cubicBezTo>
                    <a:pt x="33752" y="17415"/>
                    <a:pt x="33830" y="17425"/>
                    <a:pt x="33908" y="17425"/>
                  </a:cubicBezTo>
                  <a:cubicBezTo>
                    <a:pt x="33945" y="17425"/>
                    <a:pt x="33983" y="17423"/>
                    <a:pt x="34020" y="17418"/>
                  </a:cubicBezTo>
                  <a:cubicBezTo>
                    <a:pt x="33930" y="17367"/>
                    <a:pt x="33837" y="17318"/>
                    <a:pt x="33745" y="17267"/>
                  </a:cubicBezTo>
                  <a:cubicBezTo>
                    <a:pt x="33634" y="17205"/>
                    <a:pt x="33519" y="17144"/>
                    <a:pt x="33417" y="17065"/>
                  </a:cubicBezTo>
                  <a:cubicBezTo>
                    <a:pt x="33252" y="16940"/>
                    <a:pt x="33134" y="16781"/>
                    <a:pt x="33003" y="16622"/>
                  </a:cubicBezTo>
                  <a:cubicBezTo>
                    <a:pt x="32997" y="16615"/>
                    <a:pt x="32990" y="16608"/>
                    <a:pt x="32984" y="16601"/>
                  </a:cubicBezTo>
                  <a:lnTo>
                    <a:pt x="32984" y="16601"/>
                  </a:lnTo>
                  <a:cubicBezTo>
                    <a:pt x="33018" y="16624"/>
                    <a:pt x="33053" y="16650"/>
                    <a:pt x="33085" y="16672"/>
                  </a:cubicBezTo>
                  <a:cubicBezTo>
                    <a:pt x="33266" y="16798"/>
                    <a:pt x="33461" y="16926"/>
                    <a:pt x="33680" y="16951"/>
                  </a:cubicBezTo>
                  <a:cubicBezTo>
                    <a:pt x="33685" y="16951"/>
                    <a:pt x="33691" y="16952"/>
                    <a:pt x="33697" y="16952"/>
                  </a:cubicBezTo>
                  <a:cubicBezTo>
                    <a:pt x="33721" y="16952"/>
                    <a:pt x="33746" y="16944"/>
                    <a:pt x="33751" y="16922"/>
                  </a:cubicBezTo>
                  <a:cubicBezTo>
                    <a:pt x="33757" y="16900"/>
                    <a:pt x="33735" y="16882"/>
                    <a:pt x="33716" y="16868"/>
                  </a:cubicBezTo>
                  <a:cubicBezTo>
                    <a:pt x="33562" y="16753"/>
                    <a:pt x="33408" y="16638"/>
                    <a:pt x="33253" y="16522"/>
                  </a:cubicBezTo>
                  <a:lnTo>
                    <a:pt x="33253" y="16522"/>
                  </a:lnTo>
                  <a:cubicBezTo>
                    <a:pt x="33369" y="16569"/>
                    <a:pt x="33488" y="16618"/>
                    <a:pt x="33610" y="16618"/>
                  </a:cubicBezTo>
                  <a:cubicBezTo>
                    <a:pt x="33621" y="16618"/>
                    <a:pt x="33633" y="16617"/>
                    <a:pt x="33644" y="16617"/>
                  </a:cubicBezTo>
                  <a:cubicBezTo>
                    <a:pt x="33558" y="16521"/>
                    <a:pt x="33432" y="16474"/>
                    <a:pt x="33317" y="16412"/>
                  </a:cubicBezTo>
                  <a:cubicBezTo>
                    <a:pt x="33244" y="16373"/>
                    <a:pt x="33178" y="16325"/>
                    <a:pt x="33114" y="16272"/>
                  </a:cubicBezTo>
                  <a:cubicBezTo>
                    <a:pt x="33074" y="16220"/>
                    <a:pt x="33034" y="16165"/>
                    <a:pt x="32995" y="16113"/>
                  </a:cubicBezTo>
                  <a:cubicBezTo>
                    <a:pt x="32995" y="16113"/>
                    <a:pt x="32996" y="16113"/>
                    <a:pt x="32997" y="16113"/>
                  </a:cubicBezTo>
                  <a:cubicBezTo>
                    <a:pt x="33079" y="16113"/>
                    <a:pt x="33145" y="16177"/>
                    <a:pt x="33208" y="16230"/>
                  </a:cubicBezTo>
                  <a:cubicBezTo>
                    <a:pt x="33254" y="16270"/>
                    <a:pt x="33315" y="16304"/>
                    <a:pt x="33372" y="16304"/>
                  </a:cubicBezTo>
                  <a:cubicBezTo>
                    <a:pt x="33394" y="16304"/>
                    <a:pt x="33415" y="16299"/>
                    <a:pt x="33435" y="16287"/>
                  </a:cubicBezTo>
                  <a:cubicBezTo>
                    <a:pt x="33358" y="16181"/>
                    <a:pt x="33224" y="16136"/>
                    <a:pt x="33118" y="16062"/>
                  </a:cubicBezTo>
                  <a:cubicBezTo>
                    <a:pt x="32997" y="15978"/>
                    <a:pt x="32910" y="15859"/>
                    <a:pt x="32849" y="15724"/>
                  </a:cubicBezTo>
                  <a:lnTo>
                    <a:pt x="32849" y="15724"/>
                  </a:lnTo>
                  <a:cubicBezTo>
                    <a:pt x="32945" y="15851"/>
                    <a:pt x="33063" y="15963"/>
                    <a:pt x="33195" y="16053"/>
                  </a:cubicBezTo>
                  <a:cubicBezTo>
                    <a:pt x="33227" y="16073"/>
                    <a:pt x="33263" y="16094"/>
                    <a:pt x="33299" y="16094"/>
                  </a:cubicBezTo>
                  <a:cubicBezTo>
                    <a:pt x="33305" y="16094"/>
                    <a:pt x="33310" y="16093"/>
                    <a:pt x="33315" y="16092"/>
                  </a:cubicBezTo>
                  <a:cubicBezTo>
                    <a:pt x="33354" y="16086"/>
                    <a:pt x="33387" y="16045"/>
                    <a:pt x="33377" y="16011"/>
                  </a:cubicBezTo>
                  <a:lnTo>
                    <a:pt x="33377" y="16011"/>
                  </a:lnTo>
                  <a:cubicBezTo>
                    <a:pt x="33430" y="16116"/>
                    <a:pt x="33548" y="16181"/>
                    <a:pt x="33664" y="16181"/>
                  </a:cubicBezTo>
                  <a:cubicBezTo>
                    <a:pt x="33709" y="16181"/>
                    <a:pt x="33754" y="16171"/>
                    <a:pt x="33795" y="16150"/>
                  </a:cubicBezTo>
                  <a:cubicBezTo>
                    <a:pt x="33543" y="15998"/>
                    <a:pt x="33300" y="15831"/>
                    <a:pt x="33093" y="15625"/>
                  </a:cubicBezTo>
                  <a:cubicBezTo>
                    <a:pt x="32912" y="15440"/>
                    <a:pt x="32713" y="15135"/>
                    <a:pt x="32617" y="14871"/>
                  </a:cubicBezTo>
                  <a:lnTo>
                    <a:pt x="32614" y="14793"/>
                  </a:lnTo>
                  <a:lnTo>
                    <a:pt x="32614" y="14793"/>
                  </a:lnTo>
                  <a:cubicBezTo>
                    <a:pt x="32720" y="15031"/>
                    <a:pt x="32875" y="15211"/>
                    <a:pt x="33069" y="15371"/>
                  </a:cubicBezTo>
                  <a:cubicBezTo>
                    <a:pt x="33106" y="15403"/>
                    <a:pt x="33148" y="15433"/>
                    <a:pt x="33198" y="15445"/>
                  </a:cubicBezTo>
                  <a:cubicBezTo>
                    <a:pt x="33202" y="15445"/>
                    <a:pt x="33206" y="15446"/>
                    <a:pt x="33211" y="15446"/>
                  </a:cubicBezTo>
                  <a:cubicBezTo>
                    <a:pt x="33219" y="15446"/>
                    <a:pt x="33227" y="15444"/>
                    <a:pt x="33231" y="15437"/>
                  </a:cubicBezTo>
                  <a:cubicBezTo>
                    <a:pt x="33239" y="15426"/>
                    <a:pt x="33234" y="15411"/>
                    <a:pt x="33227" y="15401"/>
                  </a:cubicBezTo>
                  <a:cubicBezTo>
                    <a:pt x="33199" y="15350"/>
                    <a:pt x="33172" y="15299"/>
                    <a:pt x="33144" y="15247"/>
                  </a:cubicBezTo>
                  <a:lnTo>
                    <a:pt x="33144" y="15247"/>
                  </a:lnTo>
                  <a:cubicBezTo>
                    <a:pt x="33263" y="15289"/>
                    <a:pt x="33357" y="15406"/>
                    <a:pt x="33476" y="15406"/>
                  </a:cubicBezTo>
                  <a:cubicBezTo>
                    <a:pt x="33484" y="15406"/>
                    <a:pt x="33492" y="15405"/>
                    <a:pt x="33500" y="15404"/>
                  </a:cubicBezTo>
                  <a:cubicBezTo>
                    <a:pt x="33300" y="15291"/>
                    <a:pt x="33093" y="15175"/>
                    <a:pt x="32922" y="15018"/>
                  </a:cubicBezTo>
                  <a:cubicBezTo>
                    <a:pt x="32791" y="14899"/>
                    <a:pt x="32678" y="14751"/>
                    <a:pt x="32614" y="14588"/>
                  </a:cubicBezTo>
                  <a:lnTo>
                    <a:pt x="32614" y="14588"/>
                  </a:lnTo>
                  <a:cubicBezTo>
                    <a:pt x="32626" y="14602"/>
                    <a:pt x="32636" y="14616"/>
                    <a:pt x="32648" y="14627"/>
                  </a:cubicBezTo>
                  <a:cubicBezTo>
                    <a:pt x="32706" y="14690"/>
                    <a:pt x="32778" y="14735"/>
                    <a:pt x="32849" y="14780"/>
                  </a:cubicBezTo>
                  <a:cubicBezTo>
                    <a:pt x="32988" y="14868"/>
                    <a:pt x="33142" y="14955"/>
                    <a:pt x="33305" y="14955"/>
                  </a:cubicBezTo>
                  <a:cubicBezTo>
                    <a:pt x="33316" y="14955"/>
                    <a:pt x="33328" y="14955"/>
                    <a:pt x="33339" y="14954"/>
                  </a:cubicBezTo>
                  <a:cubicBezTo>
                    <a:pt x="32997" y="14806"/>
                    <a:pt x="32724" y="14508"/>
                    <a:pt x="32604" y="14155"/>
                  </a:cubicBezTo>
                  <a:lnTo>
                    <a:pt x="32591" y="14205"/>
                  </a:lnTo>
                  <a:lnTo>
                    <a:pt x="32588" y="14088"/>
                  </a:lnTo>
                  <a:lnTo>
                    <a:pt x="32588" y="14088"/>
                  </a:lnTo>
                  <a:cubicBezTo>
                    <a:pt x="32642" y="14276"/>
                    <a:pt x="32751" y="14449"/>
                    <a:pt x="32903" y="14572"/>
                  </a:cubicBezTo>
                  <a:cubicBezTo>
                    <a:pt x="32909" y="14507"/>
                    <a:pt x="32916" y="14443"/>
                    <a:pt x="32922" y="14377"/>
                  </a:cubicBezTo>
                  <a:cubicBezTo>
                    <a:pt x="33008" y="14427"/>
                    <a:pt x="33054" y="14521"/>
                    <a:pt x="33118" y="14594"/>
                  </a:cubicBezTo>
                  <a:cubicBezTo>
                    <a:pt x="33165" y="14647"/>
                    <a:pt x="33236" y="14692"/>
                    <a:pt x="33304" y="14692"/>
                  </a:cubicBezTo>
                  <a:cubicBezTo>
                    <a:pt x="33330" y="14692"/>
                    <a:pt x="33355" y="14685"/>
                    <a:pt x="33378" y="14671"/>
                  </a:cubicBezTo>
                  <a:cubicBezTo>
                    <a:pt x="33150" y="14489"/>
                    <a:pt x="32931" y="14292"/>
                    <a:pt x="32775" y="14049"/>
                  </a:cubicBezTo>
                  <a:cubicBezTo>
                    <a:pt x="32685" y="13908"/>
                    <a:pt x="32610" y="13741"/>
                    <a:pt x="32572" y="13571"/>
                  </a:cubicBezTo>
                  <a:lnTo>
                    <a:pt x="32557" y="13086"/>
                  </a:lnTo>
                  <a:cubicBezTo>
                    <a:pt x="32559" y="13078"/>
                    <a:pt x="32559" y="13069"/>
                    <a:pt x="32560" y="13059"/>
                  </a:cubicBezTo>
                  <a:lnTo>
                    <a:pt x="32553" y="12927"/>
                  </a:lnTo>
                  <a:cubicBezTo>
                    <a:pt x="32553" y="12932"/>
                    <a:pt x="32553" y="12935"/>
                    <a:pt x="32552" y="12941"/>
                  </a:cubicBezTo>
                  <a:lnTo>
                    <a:pt x="32550" y="12854"/>
                  </a:lnTo>
                  <a:lnTo>
                    <a:pt x="32543" y="12623"/>
                  </a:lnTo>
                  <a:lnTo>
                    <a:pt x="32543" y="13057"/>
                  </a:lnTo>
                  <a:cubicBezTo>
                    <a:pt x="32514" y="13275"/>
                    <a:pt x="32422" y="13515"/>
                    <a:pt x="32293" y="13651"/>
                  </a:cubicBezTo>
                  <a:cubicBezTo>
                    <a:pt x="32313" y="13670"/>
                    <a:pt x="32340" y="13678"/>
                    <a:pt x="32367" y="13678"/>
                  </a:cubicBezTo>
                  <a:cubicBezTo>
                    <a:pt x="32417" y="13678"/>
                    <a:pt x="32472" y="13650"/>
                    <a:pt x="32501" y="13606"/>
                  </a:cubicBezTo>
                  <a:cubicBezTo>
                    <a:pt x="32523" y="13574"/>
                    <a:pt x="32533" y="13538"/>
                    <a:pt x="32543" y="13502"/>
                  </a:cubicBezTo>
                  <a:lnTo>
                    <a:pt x="32543" y="13638"/>
                  </a:lnTo>
                  <a:cubicBezTo>
                    <a:pt x="32507" y="13842"/>
                    <a:pt x="32415" y="14093"/>
                    <a:pt x="32350" y="14202"/>
                  </a:cubicBezTo>
                  <a:cubicBezTo>
                    <a:pt x="32241" y="14383"/>
                    <a:pt x="32093" y="14543"/>
                    <a:pt x="31920" y="14663"/>
                  </a:cubicBezTo>
                  <a:cubicBezTo>
                    <a:pt x="31943" y="14678"/>
                    <a:pt x="31969" y="14685"/>
                    <a:pt x="31996" y="14685"/>
                  </a:cubicBezTo>
                  <a:cubicBezTo>
                    <a:pt x="32031" y="14685"/>
                    <a:pt x="32066" y="14674"/>
                    <a:pt x="32096" y="14655"/>
                  </a:cubicBezTo>
                  <a:cubicBezTo>
                    <a:pt x="32148" y="14624"/>
                    <a:pt x="32189" y="14573"/>
                    <a:pt x="32226" y="14524"/>
                  </a:cubicBezTo>
                  <a:cubicBezTo>
                    <a:pt x="32247" y="14560"/>
                    <a:pt x="32261" y="14598"/>
                    <a:pt x="32274" y="14639"/>
                  </a:cubicBezTo>
                  <a:cubicBezTo>
                    <a:pt x="32235" y="14682"/>
                    <a:pt x="32197" y="14724"/>
                    <a:pt x="32160" y="14765"/>
                  </a:cubicBezTo>
                  <a:cubicBezTo>
                    <a:pt x="32090" y="14841"/>
                    <a:pt x="32020" y="14915"/>
                    <a:pt x="31950" y="14990"/>
                  </a:cubicBezTo>
                  <a:cubicBezTo>
                    <a:pt x="31956" y="14994"/>
                    <a:pt x="31962" y="14995"/>
                    <a:pt x="31968" y="14995"/>
                  </a:cubicBezTo>
                  <a:cubicBezTo>
                    <a:pt x="31983" y="14995"/>
                    <a:pt x="31998" y="14987"/>
                    <a:pt x="32010" y="14980"/>
                  </a:cubicBezTo>
                  <a:cubicBezTo>
                    <a:pt x="32109" y="14916"/>
                    <a:pt x="32197" y="14841"/>
                    <a:pt x="32286" y="14762"/>
                  </a:cubicBezTo>
                  <a:cubicBezTo>
                    <a:pt x="32347" y="14710"/>
                    <a:pt x="32406" y="14656"/>
                    <a:pt x="32451" y="14594"/>
                  </a:cubicBezTo>
                  <a:cubicBezTo>
                    <a:pt x="32475" y="14562"/>
                    <a:pt x="32495" y="14525"/>
                    <a:pt x="32508" y="14489"/>
                  </a:cubicBezTo>
                  <a:lnTo>
                    <a:pt x="32508" y="14489"/>
                  </a:lnTo>
                  <a:cubicBezTo>
                    <a:pt x="32488" y="14624"/>
                    <a:pt x="32459" y="14765"/>
                    <a:pt x="32420" y="14830"/>
                  </a:cubicBezTo>
                  <a:cubicBezTo>
                    <a:pt x="32332" y="14976"/>
                    <a:pt x="32206" y="15095"/>
                    <a:pt x="32080" y="15207"/>
                  </a:cubicBezTo>
                  <a:cubicBezTo>
                    <a:pt x="32094" y="15207"/>
                    <a:pt x="32109" y="15201"/>
                    <a:pt x="32122" y="15198"/>
                  </a:cubicBezTo>
                  <a:lnTo>
                    <a:pt x="32122" y="15198"/>
                  </a:lnTo>
                  <a:cubicBezTo>
                    <a:pt x="32054" y="15236"/>
                    <a:pt x="31987" y="15272"/>
                    <a:pt x="31916" y="15302"/>
                  </a:cubicBezTo>
                  <a:cubicBezTo>
                    <a:pt x="31850" y="15331"/>
                    <a:pt x="31781" y="15360"/>
                    <a:pt x="31741" y="15423"/>
                  </a:cubicBezTo>
                  <a:cubicBezTo>
                    <a:pt x="31879" y="15414"/>
                    <a:pt x="32014" y="15366"/>
                    <a:pt x="32129" y="15288"/>
                  </a:cubicBezTo>
                  <a:lnTo>
                    <a:pt x="32129" y="15288"/>
                  </a:lnTo>
                  <a:cubicBezTo>
                    <a:pt x="32139" y="15298"/>
                    <a:pt x="32132" y="15315"/>
                    <a:pt x="32125" y="15329"/>
                  </a:cubicBezTo>
                  <a:cubicBezTo>
                    <a:pt x="32059" y="15424"/>
                    <a:pt x="31995" y="15520"/>
                    <a:pt x="31930" y="15619"/>
                  </a:cubicBezTo>
                  <a:cubicBezTo>
                    <a:pt x="31984" y="15615"/>
                    <a:pt x="32032" y="15588"/>
                    <a:pt x="32074" y="15557"/>
                  </a:cubicBezTo>
                  <a:cubicBezTo>
                    <a:pt x="32202" y="15466"/>
                    <a:pt x="32305" y="15344"/>
                    <a:pt x="32379" y="15207"/>
                  </a:cubicBezTo>
                  <a:lnTo>
                    <a:pt x="32379" y="15212"/>
                  </a:lnTo>
                  <a:cubicBezTo>
                    <a:pt x="32479" y="15141"/>
                    <a:pt x="32517" y="15016"/>
                    <a:pt x="32540" y="14893"/>
                  </a:cubicBezTo>
                  <a:lnTo>
                    <a:pt x="32543" y="14891"/>
                  </a:lnTo>
                  <a:lnTo>
                    <a:pt x="32543" y="15095"/>
                  </a:lnTo>
                  <a:cubicBezTo>
                    <a:pt x="32530" y="15146"/>
                    <a:pt x="32511" y="15192"/>
                    <a:pt x="32485" y="15241"/>
                  </a:cubicBezTo>
                  <a:cubicBezTo>
                    <a:pt x="32399" y="15395"/>
                    <a:pt x="32271" y="15523"/>
                    <a:pt x="32148" y="15648"/>
                  </a:cubicBezTo>
                  <a:cubicBezTo>
                    <a:pt x="31956" y="15843"/>
                    <a:pt x="31766" y="16036"/>
                    <a:pt x="31573" y="16229"/>
                  </a:cubicBezTo>
                  <a:cubicBezTo>
                    <a:pt x="31720" y="16171"/>
                    <a:pt x="31856" y="16082"/>
                    <a:pt x="31971" y="15973"/>
                  </a:cubicBezTo>
                  <a:lnTo>
                    <a:pt x="31971" y="15973"/>
                  </a:lnTo>
                  <a:cubicBezTo>
                    <a:pt x="31978" y="16027"/>
                    <a:pt x="31930" y="16071"/>
                    <a:pt x="31892" y="16108"/>
                  </a:cubicBezTo>
                  <a:cubicBezTo>
                    <a:pt x="31855" y="16148"/>
                    <a:pt x="31818" y="16209"/>
                    <a:pt x="31850" y="16252"/>
                  </a:cubicBezTo>
                  <a:cubicBezTo>
                    <a:pt x="31863" y="16245"/>
                    <a:pt x="31875" y="16238"/>
                    <a:pt x="31887" y="16230"/>
                  </a:cubicBezTo>
                  <a:lnTo>
                    <a:pt x="31887" y="16230"/>
                  </a:lnTo>
                  <a:cubicBezTo>
                    <a:pt x="31885" y="16232"/>
                    <a:pt x="31884" y="16236"/>
                    <a:pt x="31879" y="16238"/>
                  </a:cubicBezTo>
                  <a:cubicBezTo>
                    <a:pt x="31849" y="16271"/>
                    <a:pt x="31817" y="16303"/>
                    <a:pt x="31804" y="16346"/>
                  </a:cubicBezTo>
                  <a:cubicBezTo>
                    <a:pt x="31815" y="16351"/>
                    <a:pt x="31826" y="16352"/>
                    <a:pt x="31838" y="16352"/>
                  </a:cubicBezTo>
                  <a:cubicBezTo>
                    <a:pt x="31887" y="16352"/>
                    <a:pt x="31937" y="16317"/>
                    <a:pt x="31978" y="16285"/>
                  </a:cubicBezTo>
                  <a:cubicBezTo>
                    <a:pt x="32123" y="16164"/>
                    <a:pt x="32263" y="16033"/>
                    <a:pt x="32379" y="15882"/>
                  </a:cubicBezTo>
                  <a:lnTo>
                    <a:pt x="32379" y="15882"/>
                  </a:lnTo>
                  <a:cubicBezTo>
                    <a:pt x="32274" y="16104"/>
                    <a:pt x="32133" y="16315"/>
                    <a:pt x="31998" y="16500"/>
                  </a:cubicBezTo>
                  <a:cubicBezTo>
                    <a:pt x="31855" y="16619"/>
                    <a:pt x="31693" y="16714"/>
                    <a:pt x="31519" y="16776"/>
                  </a:cubicBezTo>
                  <a:cubicBezTo>
                    <a:pt x="31550" y="16791"/>
                    <a:pt x="31583" y="16797"/>
                    <a:pt x="31616" y="16797"/>
                  </a:cubicBezTo>
                  <a:cubicBezTo>
                    <a:pt x="31679" y="16797"/>
                    <a:pt x="31745" y="16776"/>
                    <a:pt x="31807" y="16755"/>
                  </a:cubicBezTo>
                  <a:lnTo>
                    <a:pt x="31807" y="16755"/>
                  </a:lnTo>
                  <a:cubicBezTo>
                    <a:pt x="31730" y="16877"/>
                    <a:pt x="31622" y="16977"/>
                    <a:pt x="31497" y="17048"/>
                  </a:cubicBezTo>
                  <a:cubicBezTo>
                    <a:pt x="31494" y="17064"/>
                    <a:pt x="31507" y="17070"/>
                    <a:pt x="31524" y="17070"/>
                  </a:cubicBezTo>
                  <a:cubicBezTo>
                    <a:pt x="31538" y="17070"/>
                    <a:pt x="31554" y="17065"/>
                    <a:pt x="31566" y="17058"/>
                  </a:cubicBezTo>
                  <a:cubicBezTo>
                    <a:pt x="31704" y="16965"/>
                    <a:pt x="31839" y="16869"/>
                    <a:pt x="31972" y="16772"/>
                  </a:cubicBezTo>
                  <a:cubicBezTo>
                    <a:pt x="32030" y="16730"/>
                    <a:pt x="32088" y="16685"/>
                    <a:pt x="32145" y="16637"/>
                  </a:cubicBezTo>
                  <a:lnTo>
                    <a:pt x="32145" y="16637"/>
                  </a:lnTo>
                  <a:cubicBezTo>
                    <a:pt x="31952" y="16904"/>
                    <a:pt x="31724" y="17145"/>
                    <a:pt x="31464" y="17348"/>
                  </a:cubicBezTo>
                  <a:cubicBezTo>
                    <a:pt x="31672" y="17292"/>
                    <a:pt x="31850" y="17168"/>
                    <a:pt x="32027" y="17045"/>
                  </a:cubicBezTo>
                  <a:lnTo>
                    <a:pt x="32027" y="17045"/>
                  </a:lnTo>
                  <a:cubicBezTo>
                    <a:pt x="31865" y="17237"/>
                    <a:pt x="31702" y="17427"/>
                    <a:pt x="31541" y="17617"/>
                  </a:cubicBezTo>
                  <a:cubicBezTo>
                    <a:pt x="31422" y="17672"/>
                    <a:pt x="31301" y="17720"/>
                    <a:pt x="31181" y="17768"/>
                  </a:cubicBezTo>
                  <a:cubicBezTo>
                    <a:pt x="31231" y="17802"/>
                    <a:pt x="31291" y="17818"/>
                    <a:pt x="31351" y="17818"/>
                  </a:cubicBezTo>
                  <a:cubicBezTo>
                    <a:pt x="31412" y="17818"/>
                    <a:pt x="31472" y="17802"/>
                    <a:pt x="31522" y="17768"/>
                  </a:cubicBezTo>
                  <a:lnTo>
                    <a:pt x="31522" y="17768"/>
                  </a:lnTo>
                  <a:cubicBezTo>
                    <a:pt x="31542" y="17797"/>
                    <a:pt x="31513" y="17833"/>
                    <a:pt x="31487" y="17857"/>
                  </a:cubicBezTo>
                  <a:cubicBezTo>
                    <a:pt x="31316" y="18008"/>
                    <a:pt x="31145" y="18156"/>
                    <a:pt x="30972" y="18307"/>
                  </a:cubicBezTo>
                  <a:cubicBezTo>
                    <a:pt x="30979" y="18307"/>
                    <a:pt x="30987" y="18308"/>
                    <a:pt x="30994" y="18308"/>
                  </a:cubicBezTo>
                  <a:cubicBezTo>
                    <a:pt x="31088" y="18308"/>
                    <a:pt x="31179" y="18267"/>
                    <a:pt x="31262" y="18224"/>
                  </a:cubicBezTo>
                  <a:cubicBezTo>
                    <a:pt x="31303" y="18204"/>
                    <a:pt x="31341" y="18181"/>
                    <a:pt x="31378" y="18159"/>
                  </a:cubicBezTo>
                  <a:cubicBezTo>
                    <a:pt x="31396" y="18180"/>
                    <a:pt x="31424" y="18188"/>
                    <a:pt x="31455" y="18188"/>
                  </a:cubicBezTo>
                  <a:cubicBezTo>
                    <a:pt x="31486" y="18188"/>
                    <a:pt x="31521" y="18179"/>
                    <a:pt x="31551" y="18167"/>
                  </a:cubicBezTo>
                  <a:lnTo>
                    <a:pt x="31551" y="18167"/>
                  </a:lnTo>
                  <a:cubicBezTo>
                    <a:pt x="31512" y="18221"/>
                    <a:pt x="31473" y="18275"/>
                    <a:pt x="31435" y="18329"/>
                  </a:cubicBezTo>
                  <a:cubicBezTo>
                    <a:pt x="31419" y="18352"/>
                    <a:pt x="31403" y="18380"/>
                    <a:pt x="31400" y="18409"/>
                  </a:cubicBezTo>
                  <a:cubicBezTo>
                    <a:pt x="31399" y="18438"/>
                    <a:pt x="31418" y="18471"/>
                    <a:pt x="31447" y="18474"/>
                  </a:cubicBezTo>
                  <a:cubicBezTo>
                    <a:pt x="31448" y="18474"/>
                    <a:pt x="31449" y="18474"/>
                    <a:pt x="31450" y="18474"/>
                  </a:cubicBezTo>
                  <a:cubicBezTo>
                    <a:pt x="31466" y="18474"/>
                    <a:pt x="31484" y="18464"/>
                    <a:pt x="31499" y="18454"/>
                  </a:cubicBezTo>
                  <a:cubicBezTo>
                    <a:pt x="31759" y="18285"/>
                    <a:pt x="31978" y="18054"/>
                    <a:pt x="32141" y="17791"/>
                  </a:cubicBezTo>
                  <a:cubicBezTo>
                    <a:pt x="32161" y="17775"/>
                    <a:pt x="32181" y="17757"/>
                    <a:pt x="32199" y="17739"/>
                  </a:cubicBezTo>
                  <a:lnTo>
                    <a:pt x="32199" y="17739"/>
                  </a:lnTo>
                  <a:cubicBezTo>
                    <a:pt x="32173" y="17825"/>
                    <a:pt x="32139" y="17908"/>
                    <a:pt x="32093" y="17986"/>
                  </a:cubicBezTo>
                  <a:cubicBezTo>
                    <a:pt x="31965" y="18195"/>
                    <a:pt x="31747" y="18336"/>
                    <a:pt x="31609" y="18533"/>
                  </a:cubicBezTo>
                  <a:cubicBezTo>
                    <a:pt x="31555" y="18548"/>
                    <a:pt x="31500" y="18562"/>
                    <a:pt x="31444" y="18574"/>
                  </a:cubicBezTo>
                  <a:cubicBezTo>
                    <a:pt x="31345" y="18592"/>
                    <a:pt x="31226" y="18618"/>
                    <a:pt x="31188" y="18712"/>
                  </a:cubicBezTo>
                  <a:cubicBezTo>
                    <a:pt x="31310" y="18696"/>
                    <a:pt x="31428" y="18670"/>
                    <a:pt x="31545" y="18638"/>
                  </a:cubicBezTo>
                  <a:lnTo>
                    <a:pt x="31545" y="18638"/>
                  </a:lnTo>
                  <a:cubicBezTo>
                    <a:pt x="31544" y="18642"/>
                    <a:pt x="31541" y="18648"/>
                    <a:pt x="31537" y="18654"/>
                  </a:cubicBezTo>
                  <a:cubicBezTo>
                    <a:pt x="31596" y="18648"/>
                    <a:pt x="31651" y="18625"/>
                    <a:pt x="31701" y="18592"/>
                  </a:cubicBezTo>
                  <a:cubicBezTo>
                    <a:pt x="31833" y="18548"/>
                    <a:pt x="31962" y="18496"/>
                    <a:pt x="32086" y="18432"/>
                  </a:cubicBezTo>
                  <a:lnTo>
                    <a:pt x="32086" y="18432"/>
                  </a:lnTo>
                  <a:cubicBezTo>
                    <a:pt x="31908" y="18583"/>
                    <a:pt x="31731" y="18727"/>
                    <a:pt x="31555" y="18879"/>
                  </a:cubicBezTo>
                  <a:cubicBezTo>
                    <a:pt x="31435" y="18981"/>
                    <a:pt x="31303" y="19113"/>
                    <a:pt x="31160" y="19180"/>
                  </a:cubicBezTo>
                  <a:cubicBezTo>
                    <a:pt x="31113" y="19204"/>
                    <a:pt x="31070" y="19212"/>
                    <a:pt x="31036" y="19258"/>
                  </a:cubicBezTo>
                  <a:cubicBezTo>
                    <a:pt x="31050" y="19260"/>
                    <a:pt x="31064" y="19261"/>
                    <a:pt x="31078" y="19261"/>
                  </a:cubicBezTo>
                  <a:cubicBezTo>
                    <a:pt x="31171" y="19261"/>
                    <a:pt x="31263" y="19221"/>
                    <a:pt x="31342" y="19171"/>
                  </a:cubicBezTo>
                  <a:cubicBezTo>
                    <a:pt x="31433" y="19113"/>
                    <a:pt x="31513" y="19039"/>
                    <a:pt x="31603" y="18979"/>
                  </a:cubicBezTo>
                  <a:lnTo>
                    <a:pt x="31603" y="18979"/>
                  </a:lnTo>
                  <a:cubicBezTo>
                    <a:pt x="31560" y="19053"/>
                    <a:pt x="31526" y="19133"/>
                    <a:pt x="31497" y="19216"/>
                  </a:cubicBezTo>
                  <a:cubicBezTo>
                    <a:pt x="31589" y="19194"/>
                    <a:pt x="31650" y="19110"/>
                    <a:pt x="31695" y="19026"/>
                  </a:cubicBezTo>
                  <a:cubicBezTo>
                    <a:pt x="31740" y="18943"/>
                    <a:pt x="31782" y="18851"/>
                    <a:pt x="31860" y="18799"/>
                  </a:cubicBezTo>
                  <a:lnTo>
                    <a:pt x="31860" y="18799"/>
                  </a:lnTo>
                  <a:cubicBezTo>
                    <a:pt x="31856" y="18838"/>
                    <a:pt x="31863" y="18894"/>
                    <a:pt x="31904" y="18899"/>
                  </a:cubicBezTo>
                  <a:cubicBezTo>
                    <a:pt x="31905" y="18900"/>
                    <a:pt x="31906" y="18900"/>
                    <a:pt x="31908" y="18900"/>
                  </a:cubicBezTo>
                  <a:cubicBezTo>
                    <a:pt x="31915" y="18900"/>
                    <a:pt x="31922" y="18896"/>
                    <a:pt x="31929" y="18894"/>
                  </a:cubicBezTo>
                  <a:lnTo>
                    <a:pt x="31929" y="18894"/>
                  </a:lnTo>
                  <a:cubicBezTo>
                    <a:pt x="31752" y="19091"/>
                    <a:pt x="31542" y="19267"/>
                    <a:pt x="31310" y="19412"/>
                  </a:cubicBezTo>
                  <a:cubicBezTo>
                    <a:pt x="31455" y="19397"/>
                    <a:pt x="31593" y="19345"/>
                    <a:pt x="31705" y="19264"/>
                  </a:cubicBezTo>
                  <a:lnTo>
                    <a:pt x="31705" y="19264"/>
                  </a:lnTo>
                  <a:cubicBezTo>
                    <a:pt x="31413" y="19485"/>
                    <a:pt x="31131" y="19717"/>
                    <a:pt x="30861" y="19959"/>
                  </a:cubicBezTo>
                  <a:cubicBezTo>
                    <a:pt x="30889" y="19974"/>
                    <a:pt x="30918" y="19981"/>
                    <a:pt x="30948" y="19981"/>
                  </a:cubicBezTo>
                  <a:cubicBezTo>
                    <a:pt x="31022" y="19981"/>
                    <a:pt x="31101" y="19945"/>
                    <a:pt x="31166" y="19909"/>
                  </a:cubicBezTo>
                  <a:cubicBezTo>
                    <a:pt x="31399" y="19775"/>
                    <a:pt x="31624" y="19630"/>
                    <a:pt x="31836" y="19473"/>
                  </a:cubicBezTo>
                  <a:lnTo>
                    <a:pt x="31836" y="19473"/>
                  </a:lnTo>
                  <a:cubicBezTo>
                    <a:pt x="31720" y="19620"/>
                    <a:pt x="31624" y="19778"/>
                    <a:pt x="31545" y="19942"/>
                  </a:cubicBezTo>
                  <a:cubicBezTo>
                    <a:pt x="31840" y="19761"/>
                    <a:pt x="32049" y="19473"/>
                    <a:pt x="32117" y="19158"/>
                  </a:cubicBezTo>
                  <a:cubicBezTo>
                    <a:pt x="32141" y="19248"/>
                    <a:pt x="32152" y="19338"/>
                    <a:pt x="32154" y="19431"/>
                  </a:cubicBezTo>
                  <a:cubicBezTo>
                    <a:pt x="32064" y="19543"/>
                    <a:pt x="31965" y="19650"/>
                    <a:pt x="31858" y="19746"/>
                  </a:cubicBezTo>
                  <a:cubicBezTo>
                    <a:pt x="31904" y="19752"/>
                    <a:pt x="31946" y="19768"/>
                    <a:pt x="31985" y="19794"/>
                  </a:cubicBezTo>
                  <a:cubicBezTo>
                    <a:pt x="31660" y="20092"/>
                    <a:pt x="31160" y="20102"/>
                    <a:pt x="30789" y="20340"/>
                  </a:cubicBezTo>
                  <a:cubicBezTo>
                    <a:pt x="30979" y="20311"/>
                    <a:pt x="31172" y="20282"/>
                    <a:pt x="31362" y="20253"/>
                  </a:cubicBezTo>
                  <a:lnTo>
                    <a:pt x="31362" y="20253"/>
                  </a:lnTo>
                  <a:cubicBezTo>
                    <a:pt x="31149" y="20383"/>
                    <a:pt x="30934" y="20513"/>
                    <a:pt x="30718" y="20643"/>
                  </a:cubicBezTo>
                  <a:cubicBezTo>
                    <a:pt x="30694" y="20658"/>
                    <a:pt x="30670" y="20674"/>
                    <a:pt x="30645" y="20688"/>
                  </a:cubicBezTo>
                  <a:cubicBezTo>
                    <a:pt x="30397" y="20500"/>
                    <a:pt x="30076" y="20404"/>
                    <a:pt x="29871" y="20170"/>
                  </a:cubicBezTo>
                  <a:lnTo>
                    <a:pt x="29871" y="20170"/>
                  </a:lnTo>
                  <a:cubicBezTo>
                    <a:pt x="29884" y="20172"/>
                    <a:pt x="29897" y="20173"/>
                    <a:pt x="29911" y="20173"/>
                  </a:cubicBezTo>
                  <a:cubicBezTo>
                    <a:pt x="29957" y="20173"/>
                    <a:pt x="30004" y="20161"/>
                    <a:pt x="30047" y="20141"/>
                  </a:cubicBezTo>
                  <a:cubicBezTo>
                    <a:pt x="30079" y="20173"/>
                    <a:pt x="30111" y="20208"/>
                    <a:pt x="30147" y="20238"/>
                  </a:cubicBezTo>
                  <a:cubicBezTo>
                    <a:pt x="30175" y="20264"/>
                    <a:pt x="30219" y="20282"/>
                    <a:pt x="30254" y="20282"/>
                  </a:cubicBezTo>
                  <a:cubicBezTo>
                    <a:pt x="30286" y="20282"/>
                    <a:pt x="30311" y="20268"/>
                    <a:pt x="30315" y="20232"/>
                  </a:cubicBezTo>
                  <a:cubicBezTo>
                    <a:pt x="30317" y="20211"/>
                    <a:pt x="30308" y="20189"/>
                    <a:pt x="30296" y="20170"/>
                  </a:cubicBezTo>
                  <a:cubicBezTo>
                    <a:pt x="30260" y="20102"/>
                    <a:pt x="30221" y="20036"/>
                    <a:pt x="30177" y="19975"/>
                  </a:cubicBezTo>
                  <a:lnTo>
                    <a:pt x="30177" y="19975"/>
                  </a:lnTo>
                  <a:cubicBezTo>
                    <a:pt x="30317" y="20093"/>
                    <a:pt x="30471" y="20189"/>
                    <a:pt x="30636" y="20259"/>
                  </a:cubicBezTo>
                  <a:cubicBezTo>
                    <a:pt x="30674" y="20275"/>
                    <a:pt x="30720" y="20287"/>
                    <a:pt x="30762" y="20287"/>
                  </a:cubicBezTo>
                  <a:cubicBezTo>
                    <a:pt x="30809" y="20287"/>
                    <a:pt x="30853" y="20271"/>
                    <a:pt x="30876" y="20228"/>
                  </a:cubicBezTo>
                  <a:cubicBezTo>
                    <a:pt x="30492" y="20032"/>
                    <a:pt x="30100" y="19830"/>
                    <a:pt x="29800" y="19506"/>
                  </a:cubicBezTo>
                  <a:lnTo>
                    <a:pt x="29800" y="19506"/>
                  </a:lnTo>
                  <a:cubicBezTo>
                    <a:pt x="29825" y="19517"/>
                    <a:pt x="29849" y="19524"/>
                    <a:pt x="29875" y="19528"/>
                  </a:cubicBezTo>
                  <a:cubicBezTo>
                    <a:pt x="29836" y="19416"/>
                    <a:pt x="29794" y="19303"/>
                    <a:pt x="29755" y="19190"/>
                  </a:cubicBezTo>
                  <a:lnTo>
                    <a:pt x="29755" y="19190"/>
                  </a:lnTo>
                  <a:cubicBezTo>
                    <a:pt x="29852" y="19321"/>
                    <a:pt x="29997" y="19416"/>
                    <a:pt x="30157" y="19458"/>
                  </a:cubicBezTo>
                  <a:cubicBezTo>
                    <a:pt x="30143" y="19400"/>
                    <a:pt x="30115" y="19344"/>
                    <a:pt x="30082" y="19294"/>
                  </a:cubicBezTo>
                  <a:lnTo>
                    <a:pt x="30082" y="19294"/>
                  </a:lnTo>
                  <a:cubicBezTo>
                    <a:pt x="30170" y="19387"/>
                    <a:pt x="30263" y="19474"/>
                    <a:pt x="30369" y="19547"/>
                  </a:cubicBezTo>
                  <a:cubicBezTo>
                    <a:pt x="30503" y="19638"/>
                    <a:pt x="30658" y="19700"/>
                    <a:pt x="30819" y="19700"/>
                  </a:cubicBezTo>
                  <a:cubicBezTo>
                    <a:pt x="30835" y="19700"/>
                    <a:pt x="30852" y="19699"/>
                    <a:pt x="30869" y="19698"/>
                  </a:cubicBezTo>
                  <a:cubicBezTo>
                    <a:pt x="30905" y="19694"/>
                    <a:pt x="30953" y="19673"/>
                    <a:pt x="30944" y="19637"/>
                  </a:cubicBezTo>
                  <a:cubicBezTo>
                    <a:pt x="30941" y="19621"/>
                    <a:pt x="30925" y="19608"/>
                    <a:pt x="30911" y="19599"/>
                  </a:cubicBezTo>
                  <a:cubicBezTo>
                    <a:pt x="30771" y="19512"/>
                    <a:pt x="30620" y="19447"/>
                    <a:pt x="30475" y="19368"/>
                  </a:cubicBezTo>
                  <a:cubicBezTo>
                    <a:pt x="30241" y="19241"/>
                    <a:pt x="30031" y="19075"/>
                    <a:pt x="29827" y="18899"/>
                  </a:cubicBezTo>
                  <a:cubicBezTo>
                    <a:pt x="29813" y="18809"/>
                    <a:pt x="29798" y="18719"/>
                    <a:pt x="29785" y="18631"/>
                  </a:cubicBezTo>
                  <a:lnTo>
                    <a:pt x="29785" y="18631"/>
                  </a:lnTo>
                  <a:cubicBezTo>
                    <a:pt x="29917" y="18841"/>
                    <a:pt x="30128" y="18998"/>
                    <a:pt x="30366" y="19068"/>
                  </a:cubicBezTo>
                  <a:cubicBezTo>
                    <a:pt x="30310" y="18923"/>
                    <a:pt x="30193" y="18809"/>
                    <a:pt x="30082" y="18700"/>
                  </a:cubicBezTo>
                  <a:cubicBezTo>
                    <a:pt x="30010" y="18632"/>
                    <a:pt x="29939" y="18560"/>
                    <a:pt x="29868" y="18487"/>
                  </a:cubicBezTo>
                  <a:cubicBezTo>
                    <a:pt x="29887" y="18406"/>
                    <a:pt x="29890" y="18321"/>
                    <a:pt x="29880" y="18240"/>
                  </a:cubicBezTo>
                  <a:lnTo>
                    <a:pt x="29880" y="18240"/>
                  </a:lnTo>
                  <a:cubicBezTo>
                    <a:pt x="29945" y="18398"/>
                    <a:pt x="30041" y="18541"/>
                    <a:pt x="30163" y="18661"/>
                  </a:cubicBezTo>
                  <a:cubicBezTo>
                    <a:pt x="30119" y="18500"/>
                    <a:pt x="30048" y="18345"/>
                    <a:pt x="29955" y="18207"/>
                  </a:cubicBezTo>
                  <a:lnTo>
                    <a:pt x="29955" y="18207"/>
                  </a:lnTo>
                  <a:cubicBezTo>
                    <a:pt x="30054" y="18297"/>
                    <a:pt x="30164" y="18372"/>
                    <a:pt x="30282" y="18432"/>
                  </a:cubicBezTo>
                  <a:cubicBezTo>
                    <a:pt x="30305" y="18444"/>
                    <a:pt x="30333" y="18454"/>
                    <a:pt x="30358" y="18454"/>
                  </a:cubicBezTo>
                  <a:cubicBezTo>
                    <a:pt x="30378" y="18454"/>
                    <a:pt x="30396" y="18448"/>
                    <a:pt x="30408" y="18432"/>
                  </a:cubicBezTo>
                  <a:cubicBezTo>
                    <a:pt x="30299" y="18316"/>
                    <a:pt x="30179" y="18211"/>
                    <a:pt x="30050" y="18118"/>
                  </a:cubicBezTo>
                  <a:lnTo>
                    <a:pt x="30050" y="18118"/>
                  </a:lnTo>
                  <a:cubicBezTo>
                    <a:pt x="30125" y="18141"/>
                    <a:pt x="30204" y="18151"/>
                    <a:pt x="30282" y="18151"/>
                  </a:cubicBezTo>
                  <a:cubicBezTo>
                    <a:pt x="30319" y="18151"/>
                    <a:pt x="30357" y="18149"/>
                    <a:pt x="30394" y="18144"/>
                  </a:cubicBezTo>
                  <a:cubicBezTo>
                    <a:pt x="30302" y="18093"/>
                    <a:pt x="30209" y="18044"/>
                    <a:pt x="30119" y="17993"/>
                  </a:cubicBezTo>
                  <a:cubicBezTo>
                    <a:pt x="30006" y="17931"/>
                    <a:pt x="29893" y="17870"/>
                    <a:pt x="29791" y="17791"/>
                  </a:cubicBezTo>
                  <a:cubicBezTo>
                    <a:pt x="29626" y="17666"/>
                    <a:pt x="29508" y="17507"/>
                    <a:pt x="29377" y="17348"/>
                  </a:cubicBezTo>
                  <a:cubicBezTo>
                    <a:pt x="29371" y="17341"/>
                    <a:pt x="29364" y="17334"/>
                    <a:pt x="29358" y="17327"/>
                  </a:cubicBezTo>
                  <a:lnTo>
                    <a:pt x="29358" y="17327"/>
                  </a:lnTo>
                  <a:cubicBezTo>
                    <a:pt x="29392" y="17350"/>
                    <a:pt x="29425" y="17376"/>
                    <a:pt x="29459" y="17398"/>
                  </a:cubicBezTo>
                  <a:cubicBezTo>
                    <a:pt x="29640" y="17524"/>
                    <a:pt x="29835" y="17652"/>
                    <a:pt x="30054" y="17677"/>
                  </a:cubicBezTo>
                  <a:cubicBezTo>
                    <a:pt x="30059" y="17678"/>
                    <a:pt x="30065" y="17678"/>
                    <a:pt x="30071" y="17678"/>
                  </a:cubicBezTo>
                  <a:cubicBezTo>
                    <a:pt x="30095" y="17678"/>
                    <a:pt x="30120" y="17670"/>
                    <a:pt x="30125" y="17648"/>
                  </a:cubicBezTo>
                  <a:cubicBezTo>
                    <a:pt x="30129" y="17626"/>
                    <a:pt x="30108" y="17608"/>
                    <a:pt x="30090" y="17594"/>
                  </a:cubicBezTo>
                  <a:cubicBezTo>
                    <a:pt x="29936" y="17479"/>
                    <a:pt x="29781" y="17364"/>
                    <a:pt x="29627" y="17248"/>
                  </a:cubicBezTo>
                  <a:lnTo>
                    <a:pt x="29627" y="17248"/>
                  </a:lnTo>
                  <a:cubicBezTo>
                    <a:pt x="29742" y="17295"/>
                    <a:pt x="29861" y="17344"/>
                    <a:pt x="29984" y="17344"/>
                  </a:cubicBezTo>
                  <a:cubicBezTo>
                    <a:pt x="29995" y="17344"/>
                    <a:pt x="30006" y="17344"/>
                    <a:pt x="30018" y="17343"/>
                  </a:cubicBezTo>
                  <a:cubicBezTo>
                    <a:pt x="29932" y="17247"/>
                    <a:pt x="29806" y="17200"/>
                    <a:pt x="29691" y="17138"/>
                  </a:cubicBezTo>
                  <a:cubicBezTo>
                    <a:pt x="29618" y="17099"/>
                    <a:pt x="29551" y="17051"/>
                    <a:pt x="29488" y="16999"/>
                  </a:cubicBezTo>
                  <a:cubicBezTo>
                    <a:pt x="29447" y="16946"/>
                    <a:pt x="29408" y="16891"/>
                    <a:pt x="29367" y="16839"/>
                  </a:cubicBezTo>
                  <a:cubicBezTo>
                    <a:pt x="29368" y="16839"/>
                    <a:pt x="29369" y="16839"/>
                    <a:pt x="29370" y="16839"/>
                  </a:cubicBezTo>
                  <a:cubicBezTo>
                    <a:pt x="29453" y="16839"/>
                    <a:pt x="29519" y="16903"/>
                    <a:pt x="29582" y="16956"/>
                  </a:cubicBezTo>
                  <a:cubicBezTo>
                    <a:pt x="29628" y="16996"/>
                    <a:pt x="29688" y="17031"/>
                    <a:pt x="29745" y="17031"/>
                  </a:cubicBezTo>
                  <a:cubicBezTo>
                    <a:pt x="29767" y="17031"/>
                    <a:pt x="29789" y="17025"/>
                    <a:pt x="29809" y="17013"/>
                  </a:cubicBezTo>
                  <a:cubicBezTo>
                    <a:pt x="29730" y="16907"/>
                    <a:pt x="29598" y="16862"/>
                    <a:pt x="29491" y="16788"/>
                  </a:cubicBezTo>
                  <a:cubicBezTo>
                    <a:pt x="29371" y="16704"/>
                    <a:pt x="29284" y="16585"/>
                    <a:pt x="29222" y="16450"/>
                  </a:cubicBezTo>
                  <a:lnTo>
                    <a:pt x="29222" y="16450"/>
                  </a:lnTo>
                  <a:cubicBezTo>
                    <a:pt x="29319" y="16577"/>
                    <a:pt x="29437" y="16689"/>
                    <a:pt x="29569" y="16779"/>
                  </a:cubicBezTo>
                  <a:cubicBezTo>
                    <a:pt x="29601" y="16800"/>
                    <a:pt x="29637" y="16820"/>
                    <a:pt x="29673" y="16820"/>
                  </a:cubicBezTo>
                  <a:cubicBezTo>
                    <a:pt x="29679" y="16820"/>
                    <a:pt x="29684" y="16819"/>
                    <a:pt x="29689" y="16818"/>
                  </a:cubicBezTo>
                  <a:cubicBezTo>
                    <a:pt x="29727" y="16812"/>
                    <a:pt x="29760" y="16773"/>
                    <a:pt x="29750" y="16739"/>
                  </a:cubicBezTo>
                  <a:lnTo>
                    <a:pt x="29750" y="16739"/>
                  </a:lnTo>
                  <a:cubicBezTo>
                    <a:pt x="29805" y="16842"/>
                    <a:pt x="29922" y="16907"/>
                    <a:pt x="30038" y="16907"/>
                  </a:cubicBezTo>
                  <a:cubicBezTo>
                    <a:pt x="30083" y="16907"/>
                    <a:pt x="30128" y="16897"/>
                    <a:pt x="30169" y="16877"/>
                  </a:cubicBezTo>
                  <a:cubicBezTo>
                    <a:pt x="29917" y="16724"/>
                    <a:pt x="29672" y="16557"/>
                    <a:pt x="29467" y="16351"/>
                  </a:cubicBezTo>
                  <a:cubicBezTo>
                    <a:pt x="29286" y="16166"/>
                    <a:pt x="29087" y="15861"/>
                    <a:pt x="28990" y="15597"/>
                  </a:cubicBezTo>
                  <a:lnTo>
                    <a:pt x="28988" y="15519"/>
                  </a:lnTo>
                  <a:lnTo>
                    <a:pt x="28988" y="15519"/>
                  </a:lnTo>
                  <a:cubicBezTo>
                    <a:pt x="29093" y="15757"/>
                    <a:pt x="29249" y="15937"/>
                    <a:pt x="29441" y="16097"/>
                  </a:cubicBezTo>
                  <a:cubicBezTo>
                    <a:pt x="29480" y="16129"/>
                    <a:pt x="29521" y="16159"/>
                    <a:pt x="29570" y="16171"/>
                  </a:cubicBezTo>
                  <a:cubicBezTo>
                    <a:pt x="29575" y="16172"/>
                    <a:pt x="29580" y="16172"/>
                    <a:pt x="29584" y="16172"/>
                  </a:cubicBezTo>
                  <a:cubicBezTo>
                    <a:pt x="29593" y="16172"/>
                    <a:pt x="29600" y="16170"/>
                    <a:pt x="29605" y="16164"/>
                  </a:cubicBezTo>
                  <a:cubicBezTo>
                    <a:pt x="29612" y="16152"/>
                    <a:pt x="29607" y="16137"/>
                    <a:pt x="29599" y="16127"/>
                  </a:cubicBezTo>
                  <a:cubicBezTo>
                    <a:pt x="29572" y="16076"/>
                    <a:pt x="29546" y="16026"/>
                    <a:pt x="29518" y="15973"/>
                  </a:cubicBezTo>
                  <a:lnTo>
                    <a:pt x="29518" y="15973"/>
                  </a:lnTo>
                  <a:cubicBezTo>
                    <a:pt x="29635" y="16015"/>
                    <a:pt x="29731" y="16132"/>
                    <a:pt x="29850" y="16132"/>
                  </a:cubicBezTo>
                  <a:cubicBezTo>
                    <a:pt x="29858" y="16132"/>
                    <a:pt x="29866" y="16131"/>
                    <a:pt x="29874" y="16130"/>
                  </a:cubicBezTo>
                  <a:cubicBezTo>
                    <a:pt x="29672" y="16017"/>
                    <a:pt x="29467" y="15901"/>
                    <a:pt x="29294" y="15744"/>
                  </a:cubicBezTo>
                  <a:cubicBezTo>
                    <a:pt x="29164" y="15625"/>
                    <a:pt x="29052" y="15477"/>
                    <a:pt x="28988" y="15314"/>
                  </a:cubicBezTo>
                  <a:lnTo>
                    <a:pt x="28988" y="15314"/>
                  </a:lnTo>
                  <a:cubicBezTo>
                    <a:pt x="29000" y="15329"/>
                    <a:pt x="29010" y="15342"/>
                    <a:pt x="29021" y="15353"/>
                  </a:cubicBezTo>
                  <a:cubicBezTo>
                    <a:pt x="29080" y="15416"/>
                    <a:pt x="29152" y="15461"/>
                    <a:pt x="29222" y="15506"/>
                  </a:cubicBezTo>
                  <a:cubicBezTo>
                    <a:pt x="29362" y="15594"/>
                    <a:pt x="29516" y="15681"/>
                    <a:pt x="29679" y="15681"/>
                  </a:cubicBezTo>
                  <a:cubicBezTo>
                    <a:pt x="29690" y="15681"/>
                    <a:pt x="29702" y="15681"/>
                    <a:pt x="29713" y="15680"/>
                  </a:cubicBezTo>
                  <a:cubicBezTo>
                    <a:pt x="29371" y="15532"/>
                    <a:pt x="29097" y="15234"/>
                    <a:pt x="28978" y="14881"/>
                  </a:cubicBezTo>
                  <a:lnTo>
                    <a:pt x="28965" y="14931"/>
                  </a:lnTo>
                  <a:lnTo>
                    <a:pt x="28960" y="14814"/>
                  </a:lnTo>
                  <a:lnTo>
                    <a:pt x="28960" y="14814"/>
                  </a:lnTo>
                  <a:cubicBezTo>
                    <a:pt x="29016" y="15002"/>
                    <a:pt x="29125" y="15175"/>
                    <a:pt x="29277" y="15298"/>
                  </a:cubicBezTo>
                  <a:cubicBezTo>
                    <a:pt x="29283" y="15233"/>
                    <a:pt x="29290" y="15169"/>
                    <a:pt x="29294" y="15103"/>
                  </a:cubicBezTo>
                  <a:cubicBezTo>
                    <a:pt x="29380" y="15154"/>
                    <a:pt x="29428" y="15247"/>
                    <a:pt x="29491" y="15320"/>
                  </a:cubicBezTo>
                  <a:cubicBezTo>
                    <a:pt x="29538" y="15373"/>
                    <a:pt x="29610" y="15418"/>
                    <a:pt x="29677" y="15418"/>
                  </a:cubicBezTo>
                  <a:cubicBezTo>
                    <a:pt x="29703" y="15418"/>
                    <a:pt x="29728" y="15412"/>
                    <a:pt x="29750" y="15397"/>
                  </a:cubicBezTo>
                  <a:cubicBezTo>
                    <a:pt x="29524" y="15215"/>
                    <a:pt x="29305" y="15018"/>
                    <a:pt x="29148" y="14775"/>
                  </a:cubicBezTo>
                  <a:cubicBezTo>
                    <a:pt x="29059" y="14634"/>
                    <a:pt x="28982" y="14467"/>
                    <a:pt x="28944" y="14297"/>
                  </a:cubicBezTo>
                  <a:lnTo>
                    <a:pt x="28930" y="13812"/>
                  </a:lnTo>
                  <a:cubicBezTo>
                    <a:pt x="28931" y="13804"/>
                    <a:pt x="28931" y="13795"/>
                    <a:pt x="28934" y="13785"/>
                  </a:cubicBezTo>
                  <a:lnTo>
                    <a:pt x="28927" y="13653"/>
                  </a:lnTo>
                  <a:cubicBezTo>
                    <a:pt x="28927" y="13659"/>
                    <a:pt x="28927" y="13661"/>
                    <a:pt x="28924" y="13667"/>
                  </a:cubicBezTo>
                  <a:lnTo>
                    <a:pt x="28923" y="13580"/>
                  </a:lnTo>
                  <a:lnTo>
                    <a:pt x="28915" y="13349"/>
                  </a:lnTo>
                  <a:lnTo>
                    <a:pt x="28915" y="13783"/>
                  </a:lnTo>
                  <a:cubicBezTo>
                    <a:pt x="28886" y="14001"/>
                    <a:pt x="28796" y="14241"/>
                    <a:pt x="28667" y="14377"/>
                  </a:cubicBezTo>
                  <a:cubicBezTo>
                    <a:pt x="28687" y="14396"/>
                    <a:pt x="28713" y="14404"/>
                    <a:pt x="28740" y="14404"/>
                  </a:cubicBezTo>
                  <a:cubicBezTo>
                    <a:pt x="28790" y="14404"/>
                    <a:pt x="28844" y="14376"/>
                    <a:pt x="28873" y="14332"/>
                  </a:cubicBezTo>
                  <a:cubicBezTo>
                    <a:pt x="28895" y="14300"/>
                    <a:pt x="28907" y="14264"/>
                    <a:pt x="28915" y="14228"/>
                  </a:cubicBezTo>
                  <a:lnTo>
                    <a:pt x="28915" y="14364"/>
                  </a:lnTo>
                  <a:cubicBezTo>
                    <a:pt x="28879" y="14568"/>
                    <a:pt x="28789" y="14819"/>
                    <a:pt x="28724" y="14928"/>
                  </a:cubicBezTo>
                  <a:cubicBezTo>
                    <a:pt x="28615" y="15109"/>
                    <a:pt x="28465" y="15269"/>
                    <a:pt x="28292" y="15390"/>
                  </a:cubicBezTo>
                  <a:cubicBezTo>
                    <a:pt x="28316" y="15404"/>
                    <a:pt x="28342" y="15411"/>
                    <a:pt x="28369" y="15411"/>
                  </a:cubicBezTo>
                  <a:cubicBezTo>
                    <a:pt x="28404" y="15411"/>
                    <a:pt x="28439" y="15400"/>
                    <a:pt x="28470" y="15381"/>
                  </a:cubicBezTo>
                  <a:cubicBezTo>
                    <a:pt x="28522" y="15350"/>
                    <a:pt x="28561" y="15299"/>
                    <a:pt x="28600" y="15250"/>
                  </a:cubicBezTo>
                  <a:cubicBezTo>
                    <a:pt x="28619" y="15286"/>
                    <a:pt x="28634" y="15324"/>
                    <a:pt x="28647" y="15365"/>
                  </a:cubicBezTo>
                  <a:cubicBezTo>
                    <a:pt x="28609" y="15408"/>
                    <a:pt x="28571" y="15451"/>
                    <a:pt x="28532" y="15491"/>
                  </a:cubicBezTo>
                  <a:cubicBezTo>
                    <a:pt x="28464" y="15567"/>
                    <a:pt x="28393" y="15641"/>
                    <a:pt x="28324" y="15716"/>
                  </a:cubicBezTo>
                  <a:cubicBezTo>
                    <a:pt x="28330" y="15720"/>
                    <a:pt x="28335" y="15721"/>
                    <a:pt x="28341" y="15721"/>
                  </a:cubicBezTo>
                  <a:cubicBezTo>
                    <a:pt x="28355" y="15721"/>
                    <a:pt x="28371" y="15713"/>
                    <a:pt x="28384" y="15706"/>
                  </a:cubicBezTo>
                  <a:cubicBezTo>
                    <a:pt x="28481" y="15642"/>
                    <a:pt x="28571" y="15567"/>
                    <a:pt x="28660" y="15488"/>
                  </a:cubicBezTo>
                  <a:cubicBezTo>
                    <a:pt x="28719" y="15436"/>
                    <a:pt x="28779" y="15382"/>
                    <a:pt x="28825" y="15320"/>
                  </a:cubicBezTo>
                  <a:cubicBezTo>
                    <a:pt x="28849" y="15288"/>
                    <a:pt x="28869" y="15252"/>
                    <a:pt x="28881" y="15215"/>
                  </a:cubicBezTo>
                  <a:lnTo>
                    <a:pt x="28881" y="15215"/>
                  </a:lnTo>
                  <a:cubicBezTo>
                    <a:pt x="28862" y="15350"/>
                    <a:pt x="28833" y="15491"/>
                    <a:pt x="28792" y="15557"/>
                  </a:cubicBezTo>
                  <a:cubicBezTo>
                    <a:pt x="28705" y="15702"/>
                    <a:pt x="28580" y="15821"/>
                    <a:pt x="28452" y="15933"/>
                  </a:cubicBezTo>
                  <a:cubicBezTo>
                    <a:pt x="28467" y="15933"/>
                    <a:pt x="28481" y="15927"/>
                    <a:pt x="28494" y="15924"/>
                  </a:cubicBezTo>
                  <a:lnTo>
                    <a:pt x="28494" y="15924"/>
                  </a:lnTo>
                  <a:cubicBezTo>
                    <a:pt x="28428" y="15962"/>
                    <a:pt x="28361" y="15998"/>
                    <a:pt x="28290" y="16028"/>
                  </a:cubicBezTo>
                  <a:cubicBezTo>
                    <a:pt x="28224" y="16058"/>
                    <a:pt x="28153" y="16087"/>
                    <a:pt x="28115" y="16149"/>
                  </a:cubicBezTo>
                  <a:cubicBezTo>
                    <a:pt x="28253" y="16140"/>
                    <a:pt x="28387" y="16092"/>
                    <a:pt x="28502" y="16014"/>
                  </a:cubicBezTo>
                  <a:lnTo>
                    <a:pt x="28502" y="16014"/>
                  </a:lnTo>
                  <a:cubicBezTo>
                    <a:pt x="28513" y="16024"/>
                    <a:pt x="28506" y="16042"/>
                    <a:pt x="28499" y="16055"/>
                  </a:cubicBezTo>
                  <a:cubicBezTo>
                    <a:pt x="28433" y="16150"/>
                    <a:pt x="28369" y="16246"/>
                    <a:pt x="28304" y="16345"/>
                  </a:cubicBezTo>
                  <a:cubicBezTo>
                    <a:pt x="28356" y="16341"/>
                    <a:pt x="28406" y="16315"/>
                    <a:pt x="28448" y="16283"/>
                  </a:cubicBezTo>
                  <a:cubicBezTo>
                    <a:pt x="28574" y="16193"/>
                    <a:pt x="28677" y="16071"/>
                    <a:pt x="28753" y="15933"/>
                  </a:cubicBezTo>
                  <a:lnTo>
                    <a:pt x="28753" y="15938"/>
                  </a:lnTo>
                  <a:cubicBezTo>
                    <a:pt x="28852" y="15867"/>
                    <a:pt x="28891" y="15742"/>
                    <a:pt x="28914" y="15619"/>
                  </a:cubicBezTo>
                  <a:lnTo>
                    <a:pt x="28915" y="15618"/>
                  </a:lnTo>
                  <a:lnTo>
                    <a:pt x="28915" y="15821"/>
                  </a:lnTo>
                  <a:cubicBezTo>
                    <a:pt x="28902" y="15872"/>
                    <a:pt x="28885" y="15918"/>
                    <a:pt x="28857" y="15967"/>
                  </a:cubicBezTo>
                  <a:cubicBezTo>
                    <a:pt x="28772" y="16121"/>
                    <a:pt x="28645" y="16249"/>
                    <a:pt x="28522" y="16374"/>
                  </a:cubicBezTo>
                  <a:cubicBezTo>
                    <a:pt x="28329" y="16569"/>
                    <a:pt x="28139" y="16762"/>
                    <a:pt x="27947" y="16955"/>
                  </a:cubicBezTo>
                  <a:cubicBezTo>
                    <a:pt x="28094" y="16897"/>
                    <a:pt x="28230" y="16808"/>
                    <a:pt x="28343" y="16699"/>
                  </a:cubicBezTo>
                  <a:lnTo>
                    <a:pt x="28343" y="16699"/>
                  </a:lnTo>
                  <a:cubicBezTo>
                    <a:pt x="28351" y="16753"/>
                    <a:pt x="28304" y="16797"/>
                    <a:pt x="28266" y="16834"/>
                  </a:cubicBezTo>
                  <a:cubicBezTo>
                    <a:pt x="28227" y="16874"/>
                    <a:pt x="28191" y="16935"/>
                    <a:pt x="28224" y="16978"/>
                  </a:cubicBezTo>
                  <a:cubicBezTo>
                    <a:pt x="28237" y="16971"/>
                    <a:pt x="28247" y="16964"/>
                    <a:pt x="28261" y="16956"/>
                  </a:cubicBezTo>
                  <a:lnTo>
                    <a:pt x="28261" y="16956"/>
                  </a:lnTo>
                  <a:cubicBezTo>
                    <a:pt x="28259" y="16958"/>
                    <a:pt x="28256" y="16962"/>
                    <a:pt x="28253" y="16964"/>
                  </a:cubicBezTo>
                  <a:cubicBezTo>
                    <a:pt x="28223" y="16997"/>
                    <a:pt x="28189" y="17029"/>
                    <a:pt x="28176" y="17073"/>
                  </a:cubicBezTo>
                  <a:cubicBezTo>
                    <a:pt x="28188" y="17077"/>
                    <a:pt x="28199" y="17078"/>
                    <a:pt x="28211" y="17078"/>
                  </a:cubicBezTo>
                  <a:cubicBezTo>
                    <a:pt x="28261" y="17078"/>
                    <a:pt x="28309" y="17044"/>
                    <a:pt x="28351" y="17012"/>
                  </a:cubicBezTo>
                  <a:cubicBezTo>
                    <a:pt x="28496" y="16890"/>
                    <a:pt x="28637" y="16759"/>
                    <a:pt x="28753" y="16608"/>
                  </a:cubicBezTo>
                  <a:lnTo>
                    <a:pt x="28753" y="16608"/>
                  </a:lnTo>
                  <a:cubicBezTo>
                    <a:pt x="28647" y="16830"/>
                    <a:pt x="28507" y="17041"/>
                    <a:pt x="28371" y="17226"/>
                  </a:cubicBezTo>
                  <a:cubicBezTo>
                    <a:pt x="28227" y="17346"/>
                    <a:pt x="28066" y="17440"/>
                    <a:pt x="27892" y="17502"/>
                  </a:cubicBezTo>
                  <a:cubicBezTo>
                    <a:pt x="27922" y="17518"/>
                    <a:pt x="27955" y="17524"/>
                    <a:pt x="27989" y="17524"/>
                  </a:cubicBezTo>
                  <a:cubicBezTo>
                    <a:pt x="28053" y="17524"/>
                    <a:pt x="28119" y="17502"/>
                    <a:pt x="28181" y="17481"/>
                  </a:cubicBezTo>
                  <a:lnTo>
                    <a:pt x="28181" y="17481"/>
                  </a:lnTo>
                  <a:cubicBezTo>
                    <a:pt x="28102" y="17603"/>
                    <a:pt x="27995" y="17703"/>
                    <a:pt x="27870" y="17774"/>
                  </a:cubicBezTo>
                  <a:cubicBezTo>
                    <a:pt x="27867" y="17790"/>
                    <a:pt x="27880" y="17796"/>
                    <a:pt x="27897" y="17796"/>
                  </a:cubicBezTo>
                  <a:cubicBezTo>
                    <a:pt x="27911" y="17796"/>
                    <a:pt x="27928" y="17791"/>
                    <a:pt x="27940" y="17784"/>
                  </a:cubicBezTo>
                  <a:cubicBezTo>
                    <a:pt x="28078" y="17691"/>
                    <a:pt x="28211" y="17595"/>
                    <a:pt x="28346" y="17498"/>
                  </a:cubicBezTo>
                  <a:cubicBezTo>
                    <a:pt x="28404" y="17456"/>
                    <a:pt x="28462" y="17411"/>
                    <a:pt x="28518" y="17363"/>
                  </a:cubicBezTo>
                  <a:lnTo>
                    <a:pt x="28518" y="17363"/>
                  </a:lnTo>
                  <a:cubicBezTo>
                    <a:pt x="28326" y="17630"/>
                    <a:pt x="28096" y="17871"/>
                    <a:pt x="27838" y="18075"/>
                  </a:cubicBezTo>
                  <a:cubicBezTo>
                    <a:pt x="28044" y="18018"/>
                    <a:pt x="28224" y="17894"/>
                    <a:pt x="28400" y="17771"/>
                  </a:cubicBezTo>
                  <a:lnTo>
                    <a:pt x="28400" y="17771"/>
                  </a:lnTo>
                  <a:cubicBezTo>
                    <a:pt x="28239" y="17963"/>
                    <a:pt x="28075" y="18153"/>
                    <a:pt x="27913" y="18343"/>
                  </a:cubicBezTo>
                  <a:cubicBezTo>
                    <a:pt x="27796" y="18398"/>
                    <a:pt x="27674" y="18446"/>
                    <a:pt x="27555" y="18494"/>
                  </a:cubicBezTo>
                  <a:cubicBezTo>
                    <a:pt x="27604" y="18528"/>
                    <a:pt x="27664" y="18544"/>
                    <a:pt x="27725" y="18544"/>
                  </a:cubicBezTo>
                  <a:cubicBezTo>
                    <a:pt x="27785" y="18544"/>
                    <a:pt x="27846" y="18528"/>
                    <a:pt x="27896" y="18494"/>
                  </a:cubicBezTo>
                  <a:lnTo>
                    <a:pt x="27896" y="18494"/>
                  </a:lnTo>
                  <a:cubicBezTo>
                    <a:pt x="27915" y="18523"/>
                    <a:pt x="27886" y="18560"/>
                    <a:pt x="27861" y="18583"/>
                  </a:cubicBezTo>
                  <a:cubicBezTo>
                    <a:pt x="27688" y="18734"/>
                    <a:pt x="27518" y="18882"/>
                    <a:pt x="27346" y="19033"/>
                  </a:cubicBezTo>
                  <a:cubicBezTo>
                    <a:pt x="27353" y="19034"/>
                    <a:pt x="27361" y="19034"/>
                    <a:pt x="27368" y="19034"/>
                  </a:cubicBezTo>
                  <a:cubicBezTo>
                    <a:pt x="27462" y="19034"/>
                    <a:pt x="27551" y="18993"/>
                    <a:pt x="27636" y="18950"/>
                  </a:cubicBezTo>
                  <a:cubicBezTo>
                    <a:pt x="27675" y="18930"/>
                    <a:pt x="27715" y="18907"/>
                    <a:pt x="27752" y="18885"/>
                  </a:cubicBezTo>
                  <a:cubicBezTo>
                    <a:pt x="27770" y="18906"/>
                    <a:pt x="27798" y="18914"/>
                    <a:pt x="27828" y="18914"/>
                  </a:cubicBezTo>
                  <a:cubicBezTo>
                    <a:pt x="27860" y="18914"/>
                    <a:pt x="27895" y="18905"/>
                    <a:pt x="27925" y="18894"/>
                  </a:cubicBezTo>
                  <a:lnTo>
                    <a:pt x="27925" y="18894"/>
                  </a:lnTo>
                  <a:cubicBezTo>
                    <a:pt x="27884" y="18947"/>
                    <a:pt x="27847" y="19001"/>
                    <a:pt x="27809" y="19055"/>
                  </a:cubicBezTo>
                  <a:cubicBezTo>
                    <a:pt x="27791" y="19078"/>
                    <a:pt x="27776" y="19106"/>
                    <a:pt x="27774" y="19135"/>
                  </a:cubicBezTo>
                  <a:cubicBezTo>
                    <a:pt x="27773" y="19164"/>
                    <a:pt x="27790" y="19197"/>
                    <a:pt x="27819" y="19200"/>
                  </a:cubicBezTo>
                  <a:cubicBezTo>
                    <a:pt x="27820" y="19200"/>
                    <a:pt x="27821" y="19200"/>
                    <a:pt x="27823" y="19200"/>
                  </a:cubicBezTo>
                  <a:cubicBezTo>
                    <a:pt x="27840" y="19200"/>
                    <a:pt x="27856" y="19191"/>
                    <a:pt x="27871" y="19180"/>
                  </a:cubicBezTo>
                  <a:cubicBezTo>
                    <a:pt x="28131" y="19011"/>
                    <a:pt x="28351" y="18780"/>
                    <a:pt x="28515" y="18517"/>
                  </a:cubicBezTo>
                  <a:cubicBezTo>
                    <a:pt x="28535" y="18501"/>
                    <a:pt x="28554" y="18483"/>
                    <a:pt x="28573" y="18465"/>
                  </a:cubicBezTo>
                  <a:lnTo>
                    <a:pt x="28573" y="18465"/>
                  </a:lnTo>
                  <a:cubicBezTo>
                    <a:pt x="28545" y="18551"/>
                    <a:pt x="28513" y="18634"/>
                    <a:pt x="28465" y="18712"/>
                  </a:cubicBezTo>
                  <a:cubicBezTo>
                    <a:pt x="28339" y="18921"/>
                    <a:pt x="28121" y="19062"/>
                    <a:pt x="27983" y="19260"/>
                  </a:cubicBezTo>
                  <a:cubicBezTo>
                    <a:pt x="27928" y="19274"/>
                    <a:pt x="27874" y="19289"/>
                    <a:pt x="27818" y="19300"/>
                  </a:cubicBezTo>
                  <a:cubicBezTo>
                    <a:pt x="27717" y="19318"/>
                    <a:pt x="27600" y="19344"/>
                    <a:pt x="27562" y="19438"/>
                  </a:cubicBezTo>
                  <a:cubicBezTo>
                    <a:pt x="27683" y="19422"/>
                    <a:pt x="27802" y="19396"/>
                    <a:pt x="27919" y="19364"/>
                  </a:cubicBezTo>
                  <a:lnTo>
                    <a:pt x="27919" y="19364"/>
                  </a:lnTo>
                  <a:cubicBezTo>
                    <a:pt x="27918" y="19368"/>
                    <a:pt x="27913" y="19374"/>
                    <a:pt x="27911" y="19380"/>
                  </a:cubicBezTo>
                  <a:cubicBezTo>
                    <a:pt x="27970" y="19374"/>
                    <a:pt x="28024" y="19351"/>
                    <a:pt x="28073" y="19318"/>
                  </a:cubicBezTo>
                  <a:cubicBezTo>
                    <a:pt x="28205" y="19274"/>
                    <a:pt x="28335" y="19222"/>
                    <a:pt x="28458" y="19158"/>
                  </a:cubicBezTo>
                  <a:lnTo>
                    <a:pt x="28458" y="19158"/>
                  </a:lnTo>
                  <a:cubicBezTo>
                    <a:pt x="28282" y="19309"/>
                    <a:pt x="28104" y="19453"/>
                    <a:pt x="27928" y="19605"/>
                  </a:cubicBezTo>
                  <a:cubicBezTo>
                    <a:pt x="27818" y="19701"/>
                    <a:pt x="27694" y="19819"/>
                    <a:pt x="27562" y="19890"/>
                  </a:cubicBezTo>
                  <a:cubicBezTo>
                    <a:pt x="27439" y="19822"/>
                    <a:pt x="27312" y="19756"/>
                    <a:pt x="27186" y="19695"/>
                  </a:cubicBezTo>
                  <a:lnTo>
                    <a:pt x="27186" y="19695"/>
                  </a:lnTo>
                  <a:cubicBezTo>
                    <a:pt x="27221" y="19700"/>
                    <a:pt x="27257" y="19702"/>
                    <a:pt x="27292" y="19702"/>
                  </a:cubicBezTo>
                  <a:cubicBezTo>
                    <a:pt x="27359" y="19702"/>
                    <a:pt x="27427" y="19694"/>
                    <a:pt x="27492" y="19678"/>
                  </a:cubicBezTo>
                  <a:cubicBezTo>
                    <a:pt x="27315" y="19498"/>
                    <a:pt x="26990" y="19547"/>
                    <a:pt x="26810" y="19368"/>
                  </a:cubicBezTo>
                  <a:lnTo>
                    <a:pt x="26810" y="19368"/>
                  </a:lnTo>
                  <a:cubicBezTo>
                    <a:pt x="26826" y="19370"/>
                    <a:pt x="26842" y="19370"/>
                    <a:pt x="26858" y="19370"/>
                  </a:cubicBezTo>
                  <a:cubicBezTo>
                    <a:pt x="26899" y="19370"/>
                    <a:pt x="26941" y="19366"/>
                    <a:pt x="26983" y="19361"/>
                  </a:cubicBezTo>
                  <a:cubicBezTo>
                    <a:pt x="27051" y="19415"/>
                    <a:pt x="27123" y="19460"/>
                    <a:pt x="27203" y="19495"/>
                  </a:cubicBezTo>
                  <a:cubicBezTo>
                    <a:pt x="27189" y="19454"/>
                    <a:pt x="27166" y="19393"/>
                    <a:pt x="27137" y="19328"/>
                  </a:cubicBezTo>
                  <a:cubicBezTo>
                    <a:pt x="27158" y="19321"/>
                    <a:pt x="27182" y="19315"/>
                    <a:pt x="27202" y="19306"/>
                  </a:cubicBezTo>
                  <a:cubicBezTo>
                    <a:pt x="27171" y="19299"/>
                    <a:pt x="27142" y="19287"/>
                    <a:pt x="27113" y="19278"/>
                  </a:cubicBezTo>
                  <a:cubicBezTo>
                    <a:pt x="27061" y="19168"/>
                    <a:pt x="26996" y="19056"/>
                    <a:pt x="26935" y="19020"/>
                  </a:cubicBezTo>
                  <a:lnTo>
                    <a:pt x="26935" y="19020"/>
                  </a:lnTo>
                  <a:cubicBezTo>
                    <a:pt x="27119" y="19126"/>
                    <a:pt x="27324" y="19193"/>
                    <a:pt x="27534" y="19214"/>
                  </a:cubicBezTo>
                  <a:cubicBezTo>
                    <a:pt x="27279" y="18973"/>
                    <a:pt x="26901" y="18885"/>
                    <a:pt x="26669" y="18621"/>
                  </a:cubicBezTo>
                  <a:lnTo>
                    <a:pt x="26669" y="18621"/>
                  </a:lnTo>
                  <a:cubicBezTo>
                    <a:pt x="26683" y="18623"/>
                    <a:pt x="26698" y="18624"/>
                    <a:pt x="26712" y="18624"/>
                  </a:cubicBezTo>
                  <a:cubicBezTo>
                    <a:pt x="26758" y="18624"/>
                    <a:pt x="26803" y="18612"/>
                    <a:pt x="26845" y="18592"/>
                  </a:cubicBezTo>
                  <a:cubicBezTo>
                    <a:pt x="26877" y="18625"/>
                    <a:pt x="26909" y="18660"/>
                    <a:pt x="26945" y="18690"/>
                  </a:cubicBezTo>
                  <a:cubicBezTo>
                    <a:pt x="26974" y="18715"/>
                    <a:pt x="27017" y="18733"/>
                    <a:pt x="27053" y="18733"/>
                  </a:cubicBezTo>
                  <a:cubicBezTo>
                    <a:pt x="27084" y="18733"/>
                    <a:pt x="27109" y="18720"/>
                    <a:pt x="27113" y="18684"/>
                  </a:cubicBezTo>
                  <a:cubicBezTo>
                    <a:pt x="27115" y="18663"/>
                    <a:pt x="27106" y="18641"/>
                    <a:pt x="27094" y="18621"/>
                  </a:cubicBezTo>
                  <a:cubicBezTo>
                    <a:pt x="27058" y="18554"/>
                    <a:pt x="27019" y="18488"/>
                    <a:pt x="26975" y="18427"/>
                  </a:cubicBezTo>
                  <a:lnTo>
                    <a:pt x="26975" y="18427"/>
                  </a:lnTo>
                  <a:cubicBezTo>
                    <a:pt x="27115" y="18545"/>
                    <a:pt x="27269" y="18641"/>
                    <a:pt x="27434" y="18711"/>
                  </a:cubicBezTo>
                  <a:cubicBezTo>
                    <a:pt x="27472" y="18726"/>
                    <a:pt x="27518" y="18738"/>
                    <a:pt x="27560" y="18738"/>
                  </a:cubicBezTo>
                  <a:cubicBezTo>
                    <a:pt x="27607" y="18738"/>
                    <a:pt x="27651" y="18723"/>
                    <a:pt x="27674" y="18679"/>
                  </a:cubicBezTo>
                  <a:cubicBezTo>
                    <a:pt x="27290" y="18483"/>
                    <a:pt x="26898" y="18282"/>
                    <a:pt x="26598" y="17958"/>
                  </a:cubicBezTo>
                  <a:lnTo>
                    <a:pt x="26598" y="17958"/>
                  </a:lnTo>
                  <a:cubicBezTo>
                    <a:pt x="26622" y="17969"/>
                    <a:pt x="26647" y="17976"/>
                    <a:pt x="26673" y="17980"/>
                  </a:cubicBezTo>
                  <a:cubicBezTo>
                    <a:pt x="26634" y="17868"/>
                    <a:pt x="26592" y="17755"/>
                    <a:pt x="26553" y="17642"/>
                  </a:cubicBezTo>
                  <a:lnTo>
                    <a:pt x="26553" y="17642"/>
                  </a:lnTo>
                  <a:cubicBezTo>
                    <a:pt x="26650" y="17771"/>
                    <a:pt x="26795" y="17868"/>
                    <a:pt x="26955" y="17910"/>
                  </a:cubicBezTo>
                  <a:cubicBezTo>
                    <a:pt x="26941" y="17852"/>
                    <a:pt x="26913" y="17796"/>
                    <a:pt x="26880" y="17746"/>
                  </a:cubicBezTo>
                  <a:lnTo>
                    <a:pt x="26880" y="17746"/>
                  </a:lnTo>
                  <a:cubicBezTo>
                    <a:pt x="26968" y="17839"/>
                    <a:pt x="27061" y="17926"/>
                    <a:pt x="27167" y="17999"/>
                  </a:cubicBezTo>
                  <a:cubicBezTo>
                    <a:pt x="27301" y="18090"/>
                    <a:pt x="27457" y="18152"/>
                    <a:pt x="27617" y="18152"/>
                  </a:cubicBezTo>
                  <a:cubicBezTo>
                    <a:pt x="27634" y="18152"/>
                    <a:pt x="27650" y="18151"/>
                    <a:pt x="27667" y="18150"/>
                  </a:cubicBezTo>
                  <a:cubicBezTo>
                    <a:pt x="27703" y="18146"/>
                    <a:pt x="27751" y="18125"/>
                    <a:pt x="27744" y="18089"/>
                  </a:cubicBezTo>
                  <a:cubicBezTo>
                    <a:pt x="27739" y="18073"/>
                    <a:pt x="27723" y="18060"/>
                    <a:pt x="27709" y="18051"/>
                  </a:cubicBezTo>
                  <a:cubicBezTo>
                    <a:pt x="27569" y="17964"/>
                    <a:pt x="27418" y="17899"/>
                    <a:pt x="27273" y="17820"/>
                  </a:cubicBezTo>
                  <a:cubicBezTo>
                    <a:pt x="27039" y="17693"/>
                    <a:pt x="26829" y="17527"/>
                    <a:pt x="26625" y="17351"/>
                  </a:cubicBezTo>
                  <a:cubicBezTo>
                    <a:pt x="26611" y="17261"/>
                    <a:pt x="26596" y="17171"/>
                    <a:pt x="26583" y="17083"/>
                  </a:cubicBezTo>
                  <a:lnTo>
                    <a:pt x="26583" y="17083"/>
                  </a:lnTo>
                  <a:cubicBezTo>
                    <a:pt x="26715" y="17293"/>
                    <a:pt x="26926" y="17450"/>
                    <a:pt x="27164" y="17520"/>
                  </a:cubicBezTo>
                  <a:cubicBezTo>
                    <a:pt x="27108" y="17375"/>
                    <a:pt x="26991" y="17261"/>
                    <a:pt x="26880" y="17152"/>
                  </a:cubicBezTo>
                  <a:cubicBezTo>
                    <a:pt x="26808" y="17084"/>
                    <a:pt x="26737" y="17012"/>
                    <a:pt x="26666" y="16939"/>
                  </a:cubicBezTo>
                  <a:cubicBezTo>
                    <a:pt x="26685" y="16858"/>
                    <a:pt x="26688" y="16773"/>
                    <a:pt x="26678" y="16692"/>
                  </a:cubicBezTo>
                  <a:lnTo>
                    <a:pt x="26678" y="16692"/>
                  </a:lnTo>
                  <a:cubicBezTo>
                    <a:pt x="26743" y="16850"/>
                    <a:pt x="26839" y="16993"/>
                    <a:pt x="26961" y="17113"/>
                  </a:cubicBezTo>
                  <a:cubicBezTo>
                    <a:pt x="26917" y="16951"/>
                    <a:pt x="26846" y="16797"/>
                    <a:pt x="26753" y="16659"/>
                  </a:cubicBezTo>
                  <a:lnTo>
                    <a:pt x="26753" y="16659"/>
                  </a:lnTo>
                  <a:cubicBezTo>
                    <a:pt x="26853" y="16749"/>
                    <a:pt x="26962" y="16824"/>
                    <a:pt x="27080" y="16884"/>
                  </a:cubicBezTo>
                  <a:cubicBezTo>
                    <a:pt x="27103" y="16896"/>
                    <a:pt x="27131" y="16906"/>
                    <a:pt x="27156" y="16906"/>
                  </a:cubicBezTo>
                  <a:cubicBezTo>
                    <a:pt x="27176" y="16906"/>
                    <a:pt x="27194" y="16900"/>
                    <a:pt x="27206" y="16884"/>
                  </a:cubicBezTo>
                  <a:cubicBezTo>
                    <a:pt x="27097" y="16768"/>
                    <a:pt x="26977" y="16663"/>
                    <a:pt x="26848" y="16570"/>
                  </a:cubicBezTo>
                  <a:lnTo>
                    <a:pt x="26848" y="16570"/>
                  </a:lnTo>
                  <a:cubicBezTo>
                    <a:pt x="26923" y="16593"/>
                    <a:pt x="27002" y="16603"/>
                    <a:pt x="27080" y="16603"/>
                  </a:cubicBezTo>
                  <a:cubicBezTo>
                    <a:pt x="27118" y="16603"/>
                    <a:pt x="27155" y="16600"/>
                    <a:pt x="27192" y="16596"/>
                  </a:cubicBezTo>
                  <a:cubicBezTo>
                    <a:pt x="27100" y="16544"/>
                    <a:pt x="27007" y="16496"/>
                    <a:pt x="26917" y="16445"/>
                  </a:cubicBezTo>
                  <a:cubicBezTo>
                    <a:pt x="26804" y="16383"/>
                    <a:pt x="26691" y="16322"/>
                    <a:pt x="26589" y="16243"/>
                  </a:cubicBezTo>
                  <a:cubicBezTo>
                    <a:pt x="26424" y="16118"/>
                    <a:pt x="26306" y="15959"/>
                    <a:pt x="26175" y="15800"/>
                  </a:cubicBezTo>
                  <a:cubicBezTo>
                    <a:pt x="26169" y="15793"/>
                    <a:pt x="26162" y="15786"/>
                    <a:pt x="26156" y="15779"/>
                  </a:cubicBezTo>
                  <a:lnTo>
                    <a:pt x="26156" y="15779"/>
                  </a:lnTo>
                  <a:cubicBezTo>
                    <a:pt x="26190" y="15802"/>
                    <a:pt x="26223" y="15828"/>
                    <a:pt x="26257" y="15850"/>
                  </a:cubicBezTo>
                  <a:cubicBezTo>
                    <a:pt x="26438" y="15976"/>
                    <a:pt x="26633" y="16104"/>
                    <a:pt x="26852" y="16129"/>
                  </a:cubicBezTo>
                  <a:cubicBezTo>
                    <a:pt x="26857" y="16130"/>
                    <a:pt x="26863" y="16130"/>
                    <a:pt x="26869" y="16130"/>
                  </a:cubicBezTo>
                  <a:cubicBezTo>
                    <a:pt x="26893" y="16130"/>
                    <a:pt x="26918" y="16122"/>
                    <a:pt x="26923" y="16100"/>
                  </a:cubicBezTo>
                  <a:cubicBezTo>
                    <a:pt x="26927" y="16078"/>
                    <a:pt x="26906" y="16060"/>
                    <a:pt x="26888" y="16046"/>
                  </a:cubicBezTo>
                  <a:cubicBezTo>
                    <a:pt x="26734" y="15931"/>
                    <a:pt x="26579" y="15816"/>
                    <a:pt x="26425" y="15700"/>
                  </a:cubicBezTo>
                  <a:lnTo>
                    <a:pt x="26425" y="15700"/>
                  </a:lnTo>
                  <a:cubicBezTo>
                    <a:pt x="26540" y="15747"/>
                    <a:pt x="26659" y="15796"/>
                    <a:pt x="26782" y="15796"/>
                  </a:cubicBezTo>
                  <a:cubicBezTo>
                    <a:pt x="26793" y="15796"/>
                    <a:pt x="26804" y="15796"/>
                    <a:pt x="26816" y="15795"/>
                  </a:cubicBezTo>
                  <a:cubicBezTo>
                    <a:pt x="26730" y="15699"/>
                    <a:pt x="26604" y="15652"/>
                    <a:pt x="26489" y="15590"/>
                  </a:cubicBezTo>
                  <a:cubicBezTo>
                    <a:pt x="26416" y="15551"/>
                    <a:pt x="26349" y="15503"/>
                    <a:pt x="26286" y="15451"/>
                  </a:cubicBezTo>
                  <a:cubicBezTo>
                    <a:pt x="26245" y="15398"/>
                    <a:pt x="26206" y="15343"/>
                    <a:pt x="26165" y="15291"/>
                  </a:cubicBezTo>
                  <a:cubicBezTo>
                    <a:pt x="26166" y="15291"/>
                    <a:pt x="26167" y="15291"/>
                    <a:pt x="26168" y="15291"/>
                  </a:cubicBezTo>
                  <a:cubicBezTo>
                    <a:pt x="26251" y="15291"/>
                    <a:pt x="26317" y="15354"/>
                    <a:pt x="26380" y="15408"/>
                  </a:cubicBezTo>
                  <a:cubicBezTo>
                    <a:pt x="26426" y="15447"/>
                    <a:pt x="26487" y="15482"/>
                    <a:pt x="26544" y="15482"/>
                  </a:cubicBezTo>
                  <a:cubicBezTo>
                    <a:pt x="26565" y="15482"/>
                    <a:pt x="26587" y="15477"/>
                    <a:pt x="26607" y="15465"/>
                  </a:cubicBezTo>
                  <a:cubicBezTo>
                    <a:pt x="26528" y="15359"/>
                    <a:pt x="26396" y="15314"/>
                    <a:pt x="26288" y="15240"/>
                  </a:cubicBezTo>
                  <a:cubicBezTo>
                    <a:pt x="26169" y="15156"/>
                    <a:pt x="26082" y="15037"/>
                    <a:pt x="26020" y="14902"/>
                  </a:cubicBezTo>
                  <a:lnTo>
                    <a:pt x="26020" y="14902"/>
                  </a:lnTo>
                  <a:cubicBezTo>
                    <a:pt x="26117" y="15029"/>
                    <a:pt x="26235" y="15141"/>
                    <a:pt x="26367" y="15230"/>
                  </a:cubicBezTo>
                  <a:cubicBezTo>
                    <a:pt x="26399" y="15251"/>
                    <a:pt x="26435" y="15272"/>
                    <a:pt x="26471" y="15272"/>
                  </a:cubicBezTo>
                  <a:cubicBezTo>
                    <a:pt x="26477" y="15272"/>
                    <a:pt x="26482" y="15271"/>
                    <a:pt x="26487" y="15270"/>
                  </a:cubicBezTo>
                  <a:cubicBezTo>
                    <a:pt x="26525" y="15264"/>
                    <a:pt x="26558" y="15225"/>
                    <a:pt x="26548" y="15191"/>
                  </a:cubicBezTo>
                  <a:lnTo>
                    <a:pt x="26548" y="15191"/>
                  </a:lnTo>
                  <a:cubicBezTo>
                    <a:pt x="26603" y="15294"/>
                    <a:pt x="26720" y="15358"/>
                    <a:pt x="26837" y="15358"/>
                  </a:cubicBezTo>
                  <a:cubicBezTo>
                    <a:pt x="26881" y="15358"/>
                    <a:pt x="26926" y="15349"/>
                    <a:pt x="26967" y="15329"/>
                  </a:cubicBezTo>
                  <a:cubicBezTo>
                    <a:pt x="26715" y="15176"/>
                    <a:pt x="26470" y="15009"/>
                    <a:pt x="26265" y="14801"/>
                  </a:cubicBezTo>
                  <a:cubicBezTo>
                    <a:pt x="26084" y="14618"/>
                    <a:pt x="25885" y="14313"/>
                    <a:pt x="25788" y="14049"/>
                  </a:cubicBezTo>
                  <a:lnTo>
                    <a:pt x="25786" y="13971"/>
                  </a:lnTo>
                  <a:lnTo>
                    <a:pt x="25786" y="13971"/>
                  </a:lnTo>
                  <a:cubicBezTo>
                    <a:pt x="25892" y="14209"/>
                    <a:pt x="26047" y="14388"/>
                    <a:pt x="26241" y="14547"/>
                  </a:cubicBezTo>
                  <a:cubicBezTo>
                    <a:pt x="26278" y="14581"/>
                    <a:pt x="26320" y="14611"/>
                    <a:pt x="26368" y="14623"/>
                  </a:cubicBezTo>
                  <a:cubicBezTo>
                    <a:pt x="26373" y="14624"/>
                    <a:pt x="26378" y="14624"/>
                    <a:pt x="26382" y="14624"/>
                  </a:cubicBezTo>
                  <a:cubicBezTo>
                    <a:pt x="26391" y="14624"/>
                    <a:pt x="26398" y="14622"/>
                    <a:pt x="26403" y="14616"/>
                  </a:cubicBezTo>
                  <a:cubicBezTo>
                    <a:pt x="26410" y="14604"/>
                    <a:pt x="26405" y="14589"/>
                    <a:pt x="26397" y="14579"/>
                  </a:cubicBezTo>
                  <a:cubicBezTo>
                    <a:pt x="26371" y="14528"/>
                    <a:pt x="26344" y="14478"/>
                    <a:pt x="26316" y="14424"/>
                  </a:cubicBezTo>
                  <a:lnTo>
                    <a:pt x="26316" y="14424"/>
                  </a:lnTo>
                  <a:cubicBezTo>
                    <a:pt x="26434" y="14468"/>
                    <a:pt x="26529" y="14583"/>
                    <a:pt x="26649" y="14583"/>
                  </a:cubicBezTo>
                  <a:cubicBezTo>
                    <a:pt x="26657" y="14583"/>
                    <a:pt x="26664" y="14583"/>
                    <a:pt x="26672" y="14582"/>
                  </a:cubicBezTo>
                  <a:cubicBezTo>
                    <a:pt x="26470" y="14467"/>
                    <a:pt x="26265" y="14351"/>
                    <a:pt x="26092" y="14196"/>
                  </a:cubicBezTo>
                  <a:cubicBezTo>
                    <a:pt x="25962" y="14075"/>
                    <a:pt x="25850" y="13929"/>
                    <a:pt x="25786" y="13766"/>
                  </a:cubicBezTo>
                  <a:lnTo>
                    <a:pt x="25786" y="13766"/>
                  </a:lnTo>
                  <a:cubicBezTo>
                    <a:pt x="25798" y="13781"/>
                    <a:pt x="25808" y="13792"/>
                    <a:pt x="25819" y="13805"/>
                  </a:cubicBezTo>
                  <a:cubicBezTo>
                    <a:pt x="25878" y="13868"/>
                    <a:pt x="25947" y="13913"/>
                    <a:pt x="26020" y="13958"/>
                  </a:cubicBezTo>
                  <a:cubicBezTo>
                    <a:pt x="26160" y="14046"/>
                    <a:pt x="26314" y="14133"/>
                    <a:pt x="26477" y="14133"/>
                  </a:cubicBezTo>
                  <a:cubicBezTo>
                    <a:pt x="26488" y="14133"/>
                    <a:pt x="26499" y="14133"/>
                    <a:pt x="26511" y="14132"/>
                  </a:cubicBezTo>
                  <a:cubicBezTo>
                    <a:pt x="26169" y="13984"/>
                    <a:pt x="25895" y="13686"/>
                    <a:pt x="25776" y="13333"/>
                  </a:cubicBezTo>
                  <a:lnTo>
                    <a:pt x="25763" y="13383"/>
                  </a:lnTo>
                  <a:lnTo>
                    <a:pt x="25758" y="13266"/>
                  </a:lnTo>
                  <a:lnTo>
                    <a:pt x="25758" y="13266"/>
                  </a:lnTo>
                  <a:cubicBezTo>
                    <a:pt x="25814" y="13454"/>
                    <a:pt x="25924" y="13625"/>
                    <a:pt x="26075" y="13749"/>
                  </a:cubicBezTo>
                  <a:cubicBezTo>
                    <a:pt x="26081" y="13683"/>
                    <a:pt x="26088" y="13621"/>
                    <a:pt x="26092" y="13555"/>
                  </a:cubicBezTo>
                  <a:cubicBezTo>
                    <a:pt x="26178" y="13603"/>
                    <a:pt x="26226" y="13698"/>
                    <a:pt x="26288" y="13770"/>
                  </a:cubicBezTo>
                  <a:cubicBezTo>
                    <a:pt x="26336" y="13825"/>
                    <a:pt x="26408" y="13869"/>
                    <a:pt x="26476" y="13869"/>
                  </a:cubicBezTo>
                  <a:cubicBezTo>
                    <a:pt x="26501" y="13869"/>
                    <a:pt x="26526" y="13863"/>
                    <a:pt x="26548" y="13849"/>
                  </a:cubicBezTo>
                  <a:cubicBezTo>
                    <a:pt x="26322" y="13667"/>
                    <a:pt x="26103" y="13470"/>
                    <a:pt x="25946" y="13226"/>
                  </a:cubicBezTo>
                  <a:cubicBezTo>
                    <a:pt x="25857" y="13086"/>
                    <a:pt x="25780" y="12919"/>
                    <a:pt x="25742" y="12749"/>
                  </a:cubicBezTo>
                  <a:lnTo>
                    <a:pt x="25728" y="12264"/>
                  </a:lnTo>
                  <a:cubicBezTo>
                    <a:pt x="25729" y="12256"/>
                    <a:pt x="25729" y="12246"/>
                    <a:pt x="25732" y="12237"/>
                  </a:cubicBezTo>
                  <a:lnTo>
                    <a:pt x="25725" y="12105"/>
                  </a:lnTo>
                  <a:cubicBezTo>
                    <a:pt x="25725" y="12111"/>
                    <a:pt x="25725" y="12113"/>
                    <a:pt x="25722" y="12119"/>
                  </a:cubicBezTo>
                  <a:lnTo>
                    <a:pt x="25721" y="12032"/>
                  </a:lnTo>
                  <a:lnTo>
                    <a:pt x="25713" y="11801"/>
                  </a:lnTo>
                  <a:lnTo>
                    <a:pt x="25713" y="12235"/>
                  </a:lnTo>
                  <a:cubicBezTo>
                    <a:pt x="25684" y="12453"/>
                    <a:pt x="25594" y="12693"/>
                    <a:pt x="25465" y="12829"/>
                  </a:cubicBezTo>
                  <a:cubicBezTo>
                    <a:pt x="25485" y="12848"/>
                    <a:pt x="25511" y="12856"/>
                    <a:pt x="25538" y="12856"/>
                  </a:cubicBezTo>
                  <a:cubicBezTo>
                    <a:pt x="25588" y="12856"/>
                    <a:pt x="25642" y="12827"/>
                    <a:pt x="25671" y="12783"/>
                  </a:cubicBezTo>
                  <a:cubicBezTo>
                    <a:pt x="25693" y="12752"/>
                    <a:pt x="25705" y="12716"/>
                    <a:pt x="25713" y="12680"/>
                  </a:cubicBezTo>
                  <a:lnTo>
                    <a:pt x="25713" y="12816"/>
                  </a:lnTo>
                  <a:cubicBezTo>
                    <a:pt x="25677" y="13020"/>
                    <a:pt x="25587" y="13269"/>
                    <a:pt x="25522" y="13378"/>
                  </a:cubicBezTo>
                  <a:cubicBezTo>
                    <a:pt x="25413" y="13560"/>
                    <a:pt x="25263" y="13720"/>
                    <a:pt x="25090" y="13842"/>
                  </a:cubicBezTo>
                  <a:cubicBezTo>
                    <a:pt x="25114" y="13856"/>
                    <a:pt x="25140" y="13862"/>
                    <a:pt x="25166" y="13862"/>
                  </a:cubicBezTo>
                  <a:cubicBezTo>
                    <a:pt x="25201" y="13862"/>
                    <a:pt x="25237" y="13851"/>
                    <a:pt x="25268" y="13833"/>
                  </a:cubicBezTo>
                  <a:cubicBezTo>
                    <a:pt x="25320" y="13802"/>
                    <a:pt x="25359" y="13751"/>
                    <a:pt x="25398" y="13702"/>
                  </a:cubicBezTo>
                  <a:cubicBezTo>
                    <a:pt x="25417" y="13738"/>
                    <a:pt x="25432" y="13776"/>
                    <a:pt x="25445" y="13817"/>
                  </a:cubicBezTo>
                  <a:cubicBezTo>
                    <a:pt x="25407" y="13860"/>
                    <a:pt x="25369" y="13901"/>
                    <a:pt x="25330" y="13943"/>
                  </a:cubicBezTo>
                  <a:cubicBezTo>
                    <a:pt x="25262" y="14017"/>
                    <a:pt x="25191" y="14093"/>
                    <a:pt x="25122" y="14168"/>
                  </a:cubicBezTo>
                  <a:cubicBezTo>
                    <a:pt x="25128" y="14172"/>
                    <a:pt x="25133" y="14173"/>
                    <a:pt x="25139" y="14173"/>
                  </a:cubicBezTo>
                  <a:cubicBezTo>
                    <a:pt x="25153" y="14173"/>
                    <a:pt x="25169" y="14165"/>
                    <a:pt x="25182" y="14158"/>
                  </a:cubicBezTo>
                  <a:cubicBezTo>
                    <a:pt x="25279" y="14094"/>
                    <a:pt x="25369" y="14019"/>
                    <a:pt x="25458" y="13940"/>
                  </a:cubicBezTo>
                  <a:cubicBezTo>
                    <a:pt x="25517" y="13887"/>
                    <a:pt x="25577" y="13834"/>
                    <a:pt x="25623" y="13770"/>
                  </a:cubicBezTo>
                  <a:cubicBezTo>
                    <a:pt x="25647" y="13740"/>
                    <a:pt x="25667" y="13704"/>
                    <a:pt x="25679" y="13667"/>
                  </a:cubicBezTo>
                  <a:lnTo>
                    <a:pt x="25679" y="13667"/>
                  </a:lnTo>
                  <a:cubicBezTo>
                    <a:pt x="25660" y="13802"/>
                    <a:pt x="25631" y="13943"/>
                    <a:pt x="25590" y="14009"/>
                  </a:cubicBezTo>
                  <a:cubicBezTo>
                    <a:pt x="25503" y="14154"/>
                    <a:pt x="25378" y="14273"/>
                    <a:pt x="25250" y="14385"/>
                  </a:cubicBezTo>
                  <a:cubicBezTo>
                    <a:pt x="25265" y="14385"/>
                    <a:pt x="25279" y="14379"/>
                    <a:pt x="25292" y="14376"/>
                  </a:cubicBezTo>
                  <a:lnTo>
                    <a:pt x="25292" y="14376"/>
                  </a:lnTo>
                  <a:cubicBezTo>
                    <a:pt x="25226" y="14414"/>
                    <a:pt x="25159" y="14450"/>
                    <a:pt x="25088" y="14480"/>
                  </a:cubicBezTo>
                  <a:cubicBezTo>
                    <a:pt x="25022" y="14510"/>
                    <a:pt x="24951" y="14539"/>
                    <a:pt x="24913" y="14601"/>
                  </a:cubicBezTo>
                  <a:cubicBezTo>
                    <a:pt x="25051" y="14591"/>
                    <a:pt x="25185" y="14544"/>
                    <a:pt x="25300" y="14466"/>
                  </a:cubicBezTo>
                  <a:lnTo>
                    <a:pt x="25300" y="14466"/>
                  </a:lnTo>
                  <a:cubicBezTo>
                    <a:pt x="25311" y="14475"/>
                    <a:pt x="25304" y="14494"/>
                    <a:pt x="25297" y="14507"/>
                  </a:cubicBezTo>
                  <a:cubicBezTo>
                    <a:pt x="25231" y="14602"/>
                    <a:pt x="25167" y="14698"/>
                    <a:pt x="25102" y="14797"/>
                  </a:cubicBezTo>
                  <a:cubicBezTo>
                    <a:pt x="25154" y="14793"/>
                    <a:pt x="25204" y="14765"/>
                    <a:pt x="25246" y="14735"/>
                  </a:cubicBezTo>
                  <a:cubicBezTo>
                    <a:pt x="25372" y="14645"/>
                    <a:pt x="25475" y="14523"/>
                    <a:pt x="25551" y="14385"/>
                  </a:cubicBezTo>
                  <a:lnTo>
                    <a:pt x="25551" y="14390"/>
                  </a:lnTo>
                  <a:cubicBezTo>
                    <a:pt x="25650" y="14319"/>
                    <a:pt x="25689" y="14194"/>
                    <a:pt x="25712" y="14071"/>
                  </a:cubicBezTo>
                  <a:lnTo>
                    <a:pt x="25713" y="14068"/>
                  </a:lnTo>
                  <a:lnTo>
                    <a:pt x="25713" y="14271"/>
                  </a:lnTo>
                  <a:cubicBezTo>
                    <a:pt x="25700" y="14322"/>
                    <a:pt x="25683" y="14370"/>
                    <a:pt x="25655" y="14419"/>
                  </a:cubicBezTo>
                  <a:cubicBezTo>
                    <a:pt x="25570" y="14573"/>
                    <a:pt x="25443" y="14700"/>
                    <a:pt x="25320" y="14826"/>
                  </a:cubicBezTo>
                  <a:cubicBezTo>
                    <a:pt x="25127" y="15019"/>
                    <a:pt x="24937" y="15214"/>
                    <a:pt x="24745" y="15407"/>
                  </a:cubicBezTo>
                  <a:cubicBezTo>
                    <a:pt x="24892" y="15349"/>
                    <a:pt x="25028" y="15259"/>
                    <a:pt x="25141" y="15150"/>
                  </a:cubicBezTo>
                  <a:lnTo>
                    <a:pt x="25141" y="15150"/>
                  </a:lnTo>
                  <a:cubicBezTo>
                    <a:pt x="25149" y="15205"/>
                    <a:pt x="25102" y="15249"/>
                    <a:pt x="25064" y="15286"/>
                  </a:cubicBezTo>
                  <a:cubicBezTo>
                    <a:pt x="25025" y="15324"/>
                    <a:pt x="24989" y="15387"/>
                    <a:pt x="25022" y="15430"/>
                  </a:cubicBezTo>
                  <a:cubicBezTo>
                    <a:pt x="25035" y="15423"/>
                    <a:pt x="25045" y="15416"/>
                    <a:pt x="25059" y="15408"/>
                  </a:cubicBezTo>
                  <a:lnTo>
                    <a:pt x="25059" y="15408"/>
                  </a:lnTo>
                  <a:cubicBezTo>
                    <a:pt x="25057" y="15410"/>
                    <a:pt x="25054" y="15414"/>
                    <a:pt x="25053" y="15416"/>
                  </a:cubicBezTo>
                  <a:cubicBezTo>
                    <a:pt x="25022" y="15449"/>
                    <a:pt x="24989" y="15481"/>
                    <a:pt x="24977" y="15525"/>
                  </a:cubicBezTo>
                  <a:cubicBezTo>
                    <a:pt x="24988" y="15529"/>
                    <a:pt x="25000" y="15530"/>
                    <a:pt x="25011" y="15530"/>
                  </a:cubicBezTo>
                  <a:cubicBezTo>
                    <a:pt x="25061" y="15530"/>
                    <a:pt x="25110" y="15495"/>
                    <a:pt x="25151" y="15462"/>
                  </a:cubicBezTo>
                  <a:cubicBezTo>
                    <a:pt x="25297" y="15342"/>
                    <a:pt x="25436" y="15211"/>
                    <a:pt x="25552" y="15060"/>
                  </a:cubicBezTo>
                  <a:lnTo>
                    <a:pt x="25552" y="15060"/>
                  </a:lnTo>
                  <a:cubicBezTo>
                    <a:pt x="25446" y="15281"/>
                    <a:pt x="25307" y="15493"/>
                    <a:pt x="25170" y="15678"/>
                  </a:cubicBezTo>
                  <a:cubicBezTo>
                    <a:pt x="25028" y="15798"/>
                    <a:pt x="24865" y="15891"/>
                    <a:pt x="24691" y="15954"/>
                  </a:cubicBezTo>
                  <a:cubicBezTo>
                    <a:pt x="24722" y="15970"/>
                    <a:pt x="24756" y="15976"/>
                    <a:pt x="24789" y="15976"/>
                  </a:cubicBezTo>
                  <a:cubicBezTo>
                    <a:pt x="24853" y="15976"/>
                    <a:pt x="24919" y="15954"/>
                    <a:pt x="24980" y="15933"/>
                  </a:cubicBezTo>
                  <a:lnTo>
                    <a:pt x="24980" y="15933"/>
                  </a:lnTo>
                  <a:cubicBezTo>
                    <a:pt x="24902" y="16055"/>
                    <a:pt x="24796" y="16155"/>
                    <a:pt x="24669" y="16225"/>
                  </a:cubicBezTo>
                  <a:cubicBezTo>
                    <a:pt x="24667" y="16241"/>
                    <a:pt x="24681" y="16247"/>
                    <a:pt x="24698" y="16247"/>
                  </a:cubicBezTo>
                  <a:cubicBezTo>
                    <a:pt x="24712" y="16247"/>
                    <a:pt x="24727" y="16243"/>
                    <a:pt x="24739" y="16236"/>
                  </a:cubicBezTo>
                  <a:cubicBezTo>
                    <a:pt x="24877" y="16143"/>
                    <a:pt x="25011" y="16047"/>
                    <a:pt x="25146" y="15949"/>
                  </a:cubicBezTo>
                  <a:cubicBezTo>
                    <a:pt x="25204" y="15908"/>
                    <a:pt x="25262" y="15861"/>
                    <a:pt x="25318" y="15815"/>
                  </a:cubicBezTo>
                  <a:lnTo>
                    <a:pt x="25318" y="15815"/>
                  </a:lnTo>
                  <a:cubicBezTo>
                    <a:pt x="25151" y="16046"/>
                    <a:pt x="24957" y="16252"/>
                    <a:pt x="24740" y="16438"/>
                  </a:cubicBezTo>
                  <a:cubicBezTo>
                    <a:pt x="24579" y="16329"/>
                    <a:pt x="24425" y="16209"/>
                    <a:pt x="24289" y="16071"/>
                  </a:cubicBezTo>
                  <a:cubicBezTo>
                    <a:pt x="24107" y="15888"/>
                    <a:pt x="23907" y="15583"/>
                    <a:pt x="23811" y="15317"/>
                  </a:cubicBezTo>
                  <a:lnTo>
                    <a:pt x="23810" y="15240"/>
                  </a:lnTo>
                  <a:lnTo>
                    <a:pt x="23810" y="15240"/>
                  </a:lnTo>
                  <a:cubicBezTo>
                    <a:pt x="23914" y="15477"/>
                    <a:pt x="24071" y="15657"/>
                    <a:pt x="24263" y="15816"/>
                  </a:cubicBezTo>
                  <a:cubicBezTo>
                    <a:pt x="24302" y="15850"/>
                    <a:pt x="24343" y="15880"/>
                    <a:pt x="24392" y="15891"/>
                  </a:cubicBezTo>
                  <a:cubicBezTo>
                    <a:pt x="24397" y="15892"/>
                    <a:pt x="24402" y="15893"/>
                    <a:pt x="24407" y="15893"/>
                  </a:cubicBezTo>
                  <a:cubicBezTo>
                    <a:pt x="24415" y="15893"/>
                    <a:pt x="24422" y="15890"/>
                    <a:pt x="24427" y="15883"/>
                  </a:cubicBezTo>
                  <a:cubicBezTo>
                    <a:pt x="24434" y="15873"/>
                    <a:pt x="24428" y="15859"/>
                    <a:pt x="24421" y="15847"/>
                  </a:cubicBezTo>
                  <a:cubicBezTo>
                    <a:pt x="24393" y="15796"/>
                    <a:pt x="24367" y="15745"/>
                    <a:pt x="24340" y="15693"/>
                  </a:cubicBezTo>
                  <a:lnTo>
                    <a:pt x="24340" y="15693"/>
                  </a:lnTo>
                  <a:cubicBezTo>
                    <a:pt x="24457" y="15735"/>
                    <a:pt x="24553" y="15853"/>
                    <a:pt x="24673" y="15853"/>
                  </a:cubicBezTo>
                  <a:cubicBezTo>
                    <a:pt x="24681" y="15853"/>
                    <a:pt x="24688" y="15852"/>
                    <a:pt x="24695" y="15851"/>
                  </a:cubicBezTo>
                  <a:cubicBezTo>
                    <a:pt x="24494" y="15737"/>
                    <a:pt x="24289" y="15620"/>
                    <a:pt x="24116" y="15465"/>
                  </a:cubicBezTo>
                  <a:cubicBezTo>
                    <a:pt x="23985" y="15344"/>
                    <a:pt x="23874" y="15198"/>
                    <a:pt x="23810" y="15034"/>
                  </a:cubicBezTo>
                  <a:lnTo>
                    <a:pt x="23810" y="15034"/>
                  </a:lnTo>
                  <a:cubicBezTo>
                    <a:pt x="23820" y="15048"/>
                    <a:pt x="23831" y="15061"/>
                    <a:pt x="23842" y="15074"/>
                  </a:cubicBezTo>
                  <a:cubicBezTo>
                    <a:pt x="23900" y="15135"/>
                    <a:pt x="23971" y="15182"/>
                    <a:pt x="24043" y="15227"/>
                  </a:cubicBezTo>
                  <a:cubicBezTo>
                    <a:pt x="24184" y="15315"/>
                    <a:pt x="24336" y="15402"/>
                    <a:pt x="24501" y="15402"/>
                  </a:cubicBezTo>
                  <a:cubicBezTo>
                    <a:pt x="24512" y="15402"/>
                    <a:pt x="24523" y="15402"/>
                    <a:pt x="24534" y="15401"/>
                  </a:cubicBezTo>
                  <a:cubicBezTo>
                    <a:pt x="24193" y="15252"/>
                    <a:pt x="23919" y="14954"/>
                    <a:pt x="23798" y="14602"/>
                  </a:cubicBezTo>
                  <a:lnTo>
                    <a:pt x="23786" y="14652"/>
                  </a:lnTo>
                  <a:lnTo>
                    <a:pt x="23782" y="14536"/>
                  </a:lnTo>
                  <a:lnTo>
                    <a:pt x="23782" y="14536"/>
                  </a:lnTo>
                  <a:cubicBezTo>
                    <a:pt x="23837" y="14722"/>
                    <a:pt x="23946" y="14894"/>
                    <a:pt x="24099" y="15018"/>
                  </a:cubicBezTo>
                  <a:cubicBezTo>
                    <a:pt x="24103" y="14952"/>
                    <a:pt x="24110" y="14889"/>
                    <a:pt x="24116" y="14823"/>
                  </a:cubicBezTo>
                  <a:cubicBezTo>
                    <a:pt x="24202" y="14873"/>
                    <a:pt x="24248" y="14967"/>
                    <a:pt x="24312" y="15040"/>
                  </a:cubicBezTo>
                  <a:cubicBezTo>
                    <a:pt x="24360" y="15094"/>
                    <a:pt x="24431" y="15138"/>
                    <a:pt x="24499" y="15138"/>
                  </a:cubicBezTo>
                  <a:cubicBezTo>
                    <a:pt x="24525" y="15138"/>
                    <a:pt x="24549" y="15132"/>
                    <a:pt x="24572" y="15118"/>
                  </a:cubicBezTo>
                  <a:cubicBezTo>
                    <a:pt x="24346" y="14936"/>
                    <a:pt x="24125" y="14739"/>
                    <a:pt x="23969" y="14495"/>
                  </a:cubicBezTo>
                  <a:cubicBezTo>
                    <a:pt x="23881" y="14356"/>
                    <a:pt x="23804" y="14189"/>
                    <a:pt x="23766" y="14017"/>
                  </a:cubicBezTo>
                  <a:lnTo>
                    <a:pt x="23752" y="13534"/>
                  </a:lnTo>
                  <a:cubicBezTo>
                    <a:pt x="23753" y="13523"/>
                    <a:pt x="23753" y="13515"/>
                    <a:pt x="23754" y="13506"/>
                  </a:cubicBezTo>
                  <a:lnTo>
                    <a:pt x="23747" y="13374"/>
                  </a:lnTo>
                  <a:cubicBezTo>
                    <a:pt x="23747" y="13378"/>
                    <a:pt x="23747" y="13383"/>
                    <a:pt x="23746" y="13388"/>
                  </a:cubicBezTo>
                  <a:lnTo>
                    <a:pt x="23744" y="13301"/>
                  </a:lnTo>
                  <a:lnTo>
                    <a:pt x="23737" y="13070"/>
                  </a:lnTo>
                  <a:lnTo>
                    <a:pt x="23737" y="13505"/>
                  </a:lnTo>
                  <a:cubicBezTo>
                    <a:pt x="23708" y="13722"/>
                    <a:pt x="23617" y="13962"/>
                    <a:pt x="23489" y="14097"/>
                  </a:cubicBezTo>
                  <a:cubicBezTo>
                    <a:pt x="23509" y="14116"/>
                    <a:pt x="23535" y="14125"/>
                    <a:pt x="23562" y="14125"/>
                  </a:cubicBezTo>
                  <a:cubicBezTo>
                    <a:pt x="23612" y="14125"/>
                    <a:pt x="23666" y="14096"/>
                    <a:pt x="23695" y="14052"/>
                  </a:cubicBezTo>
                  <a:cubicBezTo>
                    <a:pt x="23717" y="14022"/>
                    <a:pt x="23728" y="13985"/>
                    <a:pt x="23737" y="13949"/>
                  </a:cubicBezTo>
                  <a:lnTo>
                    <a:pt x="23737" y="14085"/>
                  </a:lnTo>
                  <a:cubicBezTo>
                    <a:pt x="23701" y="14289"/>
                    <a:pt x="23609" y="14539"/>
                    <a:pt x="23544" y="14647"/>
                  </a:cubicBezTo>
                  <a:cubicBezTo>
                    <a:pt x="23442" y="14814"/>
                    <a:pt x="23309" y="14961"/>
                    <a:pt x="23155" y="15080"/>
                  </a:cubicBezTo>
                  <a:cubicBezTo>
                    <a:pt x="23018" y="14983"/>
                    <a:pt x="22886" y="14878"/>
                    <a:pt x="22767" y="14758"/>
                  </a:cubicBezTo>
                  <a:cubicBezTo>
                    <a:pt x="22585" y="14575"/>
                    <a:pt x="22387" y="14270"/>
                    <a:pt x="22291" y="14006"/>
                  </a:cubicBezTo>
                  <a:lnTo>
                    <a:pt x="22288" y="13927"/>
                  </a:lnTo>
                  <a:lnTo>
                    <a:pt x="22288" y="13927"/>
                  </a:lnTo>
                  <a:cubicBezTo>
                    <a:pt x="22394" y="14165"/>
                    <a:pt x="22549" y="14344"/>
                    <a:pt x="22742" y="14504"/>
                  </a:cubicBezTo>
                  <a:cubicBezTo>
                    <a:pt x="22780" y="14537"/>
                    <a:pt x="22822" y="14568"/>
                    <a:pt x="22872" y="14579"/>
                  </a:cubicBezTo>
                  <a:cubicBezTo>
                    <a:pt x="22876" y="14580"/>
                    <a:pt x="22880" y="14581"/>
                    <a:pt x="22884" y="14581"/>
                  </a:cubicBezTo>
                  <a:cubicBezTo>
                    <a:pt x="22892" y="14581"/>
                    <a:pt x="22900" y="14579"/>
                    <a:pt x="22905" y="14572"/>
                  </a:cubicBezTo>
                  <a:cubicBezTo>
                    <a:pt x="22912" y="14560"/>
                    <a:pt x="22908" y="14546"/>
                    <a:pt x="22901" y="14536"/>
                  </a:cubicBezTo>
                  <a:cubicBezTo>
                    <a:pt x="22873" y="14485"/>
                    <a:pt x="22845" y="14434"/>
                    <a:pt x="22818" y="14380"/>
                  </a:cubicBezTo>
                  <a:lnTo>
                    <a:pt x="22818" y="14380"/>
                  </a:lnTo>
                  <a:cubicBezTo>
                    <a:pt x="22937" y="14424"/>
                    <a:pt x="23031" y="14540"/>
                    <a:pt x="23151" y="14540"/>
                  </a:cubicBezTo>
                  <a:cubicBezTo>
                    <a:pt x="23159" y="14540"/>
                    <a:pt x="23166" y="14539"/>
                    <a:pt x="23174" y="14539"/>
                  </a:cubicBezTo>
                  <a:cubicBezTo>
                    <a:pt x="22973" y="14424"/>
                    <a:pt x="22767" y="14308"/>
                    <a:pt x="22596" y="14152"/>
                  </a:cubicBezTo>
                  <a:cubicBezTo>
                    <a:pt x="22465" y="14032"/>
                    <a:pt x="22352" y="13885"/>
                    <a:pt x="22288" y="13722"/>
                  </a:cubicBezTo>
                  <a:lnTo>
                    <a:pt x="22288" y="13722"/>
                  </a:lnTo>
                  <a:cubicBezTo>
                    <a:pt x="22299" y="13737"/>
                    <a:pt x="22310" y="13749"/>
                    <a:pt x="22321" y="13762"/>
                  </a:cubicBezTo>
                  <a:cubicBezTo>
                    <a:pt x="22379" y="13824"/>
                    <a:pt x="22450" y="13869"/>
                    <a:pt x="22523" y="13914"/>
                  </a:cubicBezTo>
                  <a:cubicBezTo>
                    <a:pt x="22662" y="14003"/>
                    <a:pt x="22816" y="14090"/>
                    <a:pt x="22979" y="14090"/>
                  </a:cubicBezTo>
                  <a:cubicBezTo>
                    <a:pt x="22990" y="14090"/>
                    <a:pt x="23001" y="14089"/>
                    <a:pt x="23012" y="14088"/>
                  </a:cubicBezTo>
                  <a:cubicBezTo>
                    <a:pt x="22671" y="13940"/>
                    <a:pt x="22397" y="13643"/>
                    <a:pt x="22278" y="13290"/>
                  </a:cubicBezTo>
                  <a:lnTo>
                    <a:pt x="22265" y="13339"/>
                  </a:lnTo>
                  <a:lnTo>
                    <a:pt x="22264" y="13329"/>
                  </a:lnTo>
                  <a:lnTo>
                    <a:pt x="22264" y="13329"/>
                  </a:lnTo>
                  <a:cubicBezTo>
                    <a:pt x="22263" y="13344"/>
                    <a:pt x="22258" y="13402"/>
                    <a:pt x="22250" y="13481"/>
                  </a:cubicBezTo>
                  <a:lnTo>
                    <a:pt x="22250" y="13336"/>
                  </a:lnTo>
                  <a:cubicBezTo>
                    <a:pt x="22212" y="13502"/>
                    <a:pt x="22112" y="13645"/>
                    <a:pt x="22000" y="13779"/>
                  </a:cubicBezTo>
                  <a:cubicBezTo>
                    <a:pt x="22080" y="13587"/>
                    <a:pt x="22227" y="13403"/>
                    <a:pt x="22265" y="13089"/>
                  </a:cubicBezTo>
                  <a:lnTo>
                    <a:pt x="22265" y="13233"/>
                  </a:lnTo>
                  <a:lnTo>
                    <a:pt x="22265" y="13233"/>
                  </a:lnTo>
                  <a:cubicBezTo>
                    <a:pt x="22264" y="13230"/>
                    <a:pt x="22263" y="13226"/>
                    <a:pt x="22262" y="13223"/>
                  </a:cubicBezTo>
                  <a:lnTo>
                    <a:pt x="22262" y="13223"/>
                  </a:lnTo>
                  <a:lnTo>
                    <a:pt x="22264" y="13329"/>
                  </a:lnTo>
                  <a:lnTo>
                    <a:pt x="22264" y="13329"/>
                  </a:lnTo>
                  <a:cubicBezTo>
                    <a:pt x="22264" y="13328"/>
                    <a:pt x="22265" y="13326"/>
                    <a:pt x="22265" y="13326"/>
                  </a:cubicBezTo>
                  <a:lnTo>
                    <a:pt x="22265" y="13233"/>
                  </a:lnTo>
                  <a:lnTo>
                    <a:pt x="22265" y="13233"/>
                  </a:lnTo>
                  <a:cubicBezTo>
                    <a:pt x="22319" y="13416"/>
                    <a:pt x="22427" y="13584"/>
                    <a:pt x="22577" y="13705"/>
                  </a:cubicBezTo>
                  <a:cubicBezTo>
                    <a:pt x="22583" y="13640"/>
                    <a:pt x="22590" y="13577"/>
                    <a:pt x="22596" y="13512"/>
                  </a:cubicBezTo>
                  <a:cubicBezTo>
                    <a:pt x="22680" y="13563"/>
                    <a:pt x="22728" y="13654"/>
                    <a:pt x="22792" y="13727"/>
                  </a:cubicBezTo>
                  <a:cubicBezTo>
                    <a:pt x="22839" y="13782"/>
                    <a:pt x="22910" y="13826"/>
                    <a:pt x="22978" y="13826"/>
                  </a:cubicBezTo>
                  <a:cubicBezTo>
                    <a:pt x="23003" y="13826"/>
                    <a:pt x="23028" y="13820"/>
                    <a:pt x="23050" y="13805"/>
                  </a:cubicBezTo>
                  <a:cubicBezTo>
                    <a:pt x="22824" y="13624"/>
                    <a:pt x="22604" y="13426"/>
                    <a:pt x="22448" y="13182"/>
                  </a:cubicBezTo>
                  <a:cubicBezTo>
                    <a:pt x="22359" y="13043"/>
                    <a:pt x="22283" y="12876"/>
                    <a:pt x="22244" y="12706"/>
                  </a:cubicBezTo>
                  <a:lnTo>
                    <a:pt x="22230" y="12221"/>
                  </a:lnTo>
                  <a:cubicBezTo>
                    <a:pt x="22233" y="12212"/>
                    <a:pt x="22233" y="12202"/>
                    <a:pt x="22234" y="12193"/>
                  </a:cubicBezTo>
                  <a:lnTo>
                    <a:pt x="22227" y="12061"/>
                  </a:lnTo>
                  <a:cubicBezTo>
                    <a:pt x="22227" y="12067"/>
                    <a:pt x="22227" y="12070"/>
                    <a:pt x="22225" y="12076"/>
                  </a:cubicBezTo>
                  <a:lnTo>
                    <a:pt x="22222" y="11987"/>
                  </a:lnTo>
                  <a:lnTo>
                    <a:pt x="22227" y="12060"/>
                  </a:lnTo>
                  <a:cubicBezTo>
                    <a:pt x="22227" y="12034"/>
                    <a:pt x="22225" y="12010"/>
                    <a:pt x="22222" y="11984"/>
                  </a:cubicBezTo>
                  <a:lnTo>
                    <a:pt x="22215" y="11755"/>
                  </a:lnTo>
                  <a:lnTo>
                    <a:pt x="22215" y="12188"/>
                  </a:lnTo>
                  <a:cubicBezTo>
                    <a:pt x="22186" y="12405"/>
                    <a:pt x="22096" y="12645"/>
                    <a:pt x="21967" y="12781"/>
                  </a:cubicBezTo>
                  <a:cubicBezTo>
                    <a:pt x="21987" y="12801"/>
                    <a:pt x="22013" y="12809"/>
                    <a:pt x="22040" y="12809"/>
                  </a:cubicBezTo>
                  <a:cubicBezTo>
                    <a:pt x="22090" y="12809"/>
                    <a:pt x="22144" y="12780"/>
                    <a:pt x="22175" y="12736"/>
                  </a:cubicBezTo>
                  <a:cubicBezTo>
                    <a:pt x="22196" y="12706"/>
                    <a:pt x="22206" y="12670"/>
                    <a:pt x="22215" y="12633"/>
                  </a:cubicBezTo>
                  <a:lnTo>
                    <a:pt x="22215" y="12768"/>
                  </a:lnTo>
                  <a:cubicBezTo>
                    <a:pt x="22179" y="12972"/>
                    <a:pt x="22089" y="13223"/>
                    <a:pt x="22024" y="13332"/>
                  </a:cubicBezTo>
                  <a:cubicBezTo>
                    <a:pt x="21915" y="13513"/>
                    <a:pt x="21765" y="13673"/>
                    <a:pt x="21594" y="13795"/>
                  </a:cubicBezTo>
                  <a:cubicBezTo>
                    <a:pt x="21616" y="13809"/>
                    <a:pt x="21642" y="13815"/>
                    <a:pt x="21668" y="13815"/>
                  </a:cubicBezTo>
                  <a:cubicBezTo>
                    <a:pt x="21704" y="13815"/>
                    <a:pt x="21740" y="13804"/>
                    <a:pt x="21769" y="13785"/>
                  </a:cubicBezTo>
                  <a:cubicBezTo>
                    <a:pt x="21822" y="13754"/>
                    <a:pt x="21862" y="13704"/>
                    <a:pt x="21900" y="13654"/>
                  </a:cubicBezTo>
                  <a:cubicBezTo>
                    <a:pt x="21920" y="13690"/>
                    <a:pt x="21935" y="13730"/>
                    <a:pt x="21947" y="13769"/>
                  </a:cubicBezTo>
                  <a:cubicBezTo>
                    <a:pt x="21909" y="13812"/>
                    <a:pt x="21871" y="13855"/>
                    <a:pt x="21833" y="13897"/>
                  </a:cubicBezTo>
                  <a:cubicBezTo>
                    <a:pt x="21764" y="13971"/>
                    <a:pt x="21692" y="14045"/>
                    <a:pt x="21624" y="14122"/>
                  </a:cubicBezTo>
                  <a:cubicBezTo>
                    <a:pt x="21629" y="14125"/>
                    <a:pt x="21635" y="14126"/>
                    <a:pt x="21641" y="14126"/>
                  </a:cubicBezTo>
                  <a:cubicBezTo>
                    <a:pt x="21655" y="14126"/>
                    <a:pt x="21671" y="14118"/>
                    <a:pt x="21684" y="14110"/>
                  </a:cubicBezTo>
                  <a:cubicBezTo>
                    <a:pt x="21782" y="14046"/>
                    <a:pt x="21871" y="13971"/>
                    <a:pt x="21960" y="13892"/>
                  </a:cubicBezTo>
                  <a:cubicBezTo>
                    <a:pt x="22019" y="13840"/>
                    <a:pt x="22080" y="13788"/>
                    <a:pt x="22125" y="13724"/>
                  </a:cubicBezTo>
                  <a:cubicBezTo>
                    <a:pt x="22148" y="13693"/>
                    <a:pt x="22169" y="13657"/>
                    <a:pt x="22182" y="13621"/>
                  </a:cubicBezTo>
                  <a:lnTo>
                    <a:pt x="22182" y="13621"/>
                  </a:lnTo>
                  <a:cubicBezTo>
                    <a:pt x="22161" y="13754"/>
                    <a:pt x="22132" y="13897"/>
                    <a:pt x="22092" y="13962"/>
                  </a:cubicBezTo>
                  <a:cubicBezTo>
                    <a:pt x="22005" y="14107"/>
                    <a:pt x="21880" y="14225"/>
                    <a:pt x="21753" y="14337"/>
                  </a:cubicBezTo>
                  <a:cubicBezTo>
                    <a:pt x="21768" y="14337"/>
                    <a:pt x="21782" y="14332"/>
                    <a:pt x="21794" y="14328"/>
                  </a:cubicBezTo>
                  <a:lnTo>
                    <a:pt x="21794" y="14328"/>
                  </a:lnTo>
                  <a:cubicBezTo>
                    <a:pt x="21727" y="14366"/>
                    <a:pt x="21660" y="14402"/>
                    <a:pt x="21589" y="14434"/>
                  </a:cubicBezTo>
                  <a:cubicBezTo>
                    <a:pt x="21557" y="14449"/>
                    <a:pt x="21524" y="14463"/>
                    <a:pt x="21493" y="14480"/>
                  </a:cubicBezTo>
                  <a:cubicBezTo>
                    <a:pt x="21496" y="14478"/>
                    <a:pt x="21499" y="14473"/>
                    <a:pt x="21501" y="14469"/>
                  </a:cubicBezTo>
                  <a:cubicBezTo>
                    <a:pt x="21507" y="14447"/>
                    <a:pt x="21485" y="14428"/>
                    <a:pt x="21466" y="14414"/>
                  </a:cubicBezTo>
                  <a:cubicBezTo>
                    <a:pt x="21312" y="14299"/>
                    <a:pt x="21158" y="14186"/>
                    <a:pt x="21003" y="14070"/>
                  </a:cubicBezTo>
                  <a:lnTo>
                    <a:pt x="21003" y="14070"/>
                  </a:lnTo>
                  <a:cubicBezTo>
                    <a:pt x="21120" y="14117"/>
                    <a:pt x="21240" y="14165"/>
                    <a:pt x="21364" y="14165"/>
                  </a:cubicBezTo>
                  <a:cubicBezTo>
                    <a:pt x="21373" y="14165"/>
                    <a:pt x="21383" y="14165"/>
                    <a:pt x="21393" y="14164"/>
                  </a:cubicBezTo>
                  <a:cubicBezTo>
                    <a:pt x="21308" y="14067"/>
                    <a:pt x="21181" y="14020"/>
                    <a:pt x="21067" y="13958"/>
                  </a:cubicBezTo>
                  <a:cubicBezTo>
                    <a:pt x="20994" y="13918"/>
                    <a:pt x="20927" y="13871"/>
                    <a:pt x="20863" y="13818"/>
                  </a:cubicBezTo>
                  <a:cubicBezTo>
                    <a:pt x="20824" y="13766"/>
                    <a:pt x="20783" y="13711"/>
                    <a:pt x="20744" y="13659"/>
                  </a:cubicBezTo>
                  <a:cubicBezTo>
                    <a:pt x="20745" y="13659"/>
                    <a:pt x="20746" y="13659"/>
                    <a:pt x="20747" y="13659"/>
                  </a:cubicBezTo>
                  <a:cubicBezTo>
                    <a:pt x="20828" y="13659"/>
                    <a:pt x="20894" y="13723"/>
                    <a:pt x="20958" y="13776"/>
                  </a:cubicBezTo>
                  <a:cubicBezTo>
                    <a:pt x="21004" y="13816"/>
                    <a:pt x="21065" y="13850"/>
                    <a:pt x="21121" y="13850"/>
                  </a:cubicBezTo>
                  <a:cubicBezTo>
                    <a:pt x="21143" y="13850"/>
                    <a:pt x="21165" y="13845"/>
                    <a:pt x="21184" y="13833"/>
                  </a:cubicBezTo>
                  <a:cubicBezTo>
                    <a:pt x="21107" y="13727"/>
                    <a:pt x="20974" y="13682"/>
                    <a:pt x="20868" y="13608"/>
                  </a:cubicBezTo>
                  <a:cubicBezTo>
                    <a:pt x="20747" y="13523"/>
                    <a:pt x="20660" y="13404"/>
                    <a:pt x="20599" y="13269"/>
                  </a:cubicBezTo>
                  <a:lnTo>
                    <a:pt x="20599" y="13269"/>
                  </a:lnTo>
                  <a:cubicBezTo>
                    <a:pt x="20695" y="13397"/>
                    <a:pt x="20812" y="13509"/>
                    <a:pt x="20945" y="13599"/>
                  </a:cubicBezTo>
                  <a:cubicBezTo>
                    <a:pt x="20976" y="13619"/>
                    <a:pt x="21012" y="13640"/>
                    <a:pt x="21049" y="13640"/>
                  </a:cubicBezTo>
                  <a:cubicBezTo>
                    <a:pt x="21054" y="13640"/>
                    <a:pt x="21060" y="13639"/>
                    <a:pt x="21065" y="13638"/>
                  </a:cubicBezTo>
                  <a:cubicBezTo>
                    <a:pt x="21103" y="13632"/>
                    <a:pt x="21136" y="13592"/>
                    <a:pt x="21126" y="13558"/>
                  </a:cubicBezTo>
                  <a:lnTo>
                    <a:pt x="21126" y="13558"/>
                  </a:lnTo>
                  <a:cubicBezTo>
                    <a:pt x="21180" y="13662"/>
                    <a:pt x="21298" y="13727"/>
                    <a:pt x="21414" y="13727"/>
                  </a:cubicBezTo>
                  <a:cubicBezTo>
                    <a:pt x="21459" y="13727"/>
                    <a:pt x="21504" y="13717"/>
                    <a:pt x="21544" y="13696"/>
                  </a:cubicBezTo>
                  <a:cubicBezTo>
                    <a:pt x="21293" y="13544"/>
                    <a:pt x="21049" y="13377"/>
                    <a:pt x="20843" y="13171"/>
                  </a:cubicBezTo>
                  <a:cubicBezTo>
                    <a:pt x="20661" y="12986"/>
                    <a:pt x="20462" y="12681"/>
                    <a:pt x="20367" y="12417"/>
                  </a:cubicBezTo>
                  <a:lnTo>
                    <a:pt x="20364" y="12339"/>
                  </a:lnTo>
                  <a:lnTo>
                    <a:pt x="20364" y="12339"/>
                  </a:lnTo>
                  <a:cubicBezTo>
                    <a:pt x="20470" y="12577"/>
                    <a:pt x="20625" y="12757"/>
                    <a:pt x="20818" y="12916"/>
                  </a:cubicBezTo>
                  <a:cubicBezTo>
                    <a:pt x="20856" y="12948"/>
                    <a:pt x="20898" y="12979"/>
                    <a:pt x="20947" y="12991"/>
                  </a:cubicBezTo>
                  <a:cubicBezTo>
                    <a:pt x="20952" y="12991"/>
                    <a:pt x="20956" y="12992"/>
                    <a:pt x="20960" y="12992"/>
                  </a:cubicBezTo>
                  <a:cubicBezTo>
                    <a:pt x="20968" y="12992"/>
                    <a:pt x="20976" y="12990"/>
                    <a:pt x="20981" y="12983"/>
                  </a:cubicBezTo>
                  <a:cubicBezTo>
                    <a:pt x="20988" y="12972"/>
                    <a:pt x="20984" y="12957"/>
                    <a:pt x="20977" y="12947"/>
                  </a:cubicBezTo>
                  <a:cubicBezTo>
                    <a:pt x="20949" y="12896"/>
                    <a:pt x="20921" y="12845"/>
                    <a:pt x="20894" y="12793"/>
                  </a:cubicBezTo>
                  <a:lnTo>
                    <a:pt x="20894" y="12793"/>
                  </a:lnTo>
                  <a:cubicBezTo>
                    <a:pt x="21012" y="12835"/>
                    <a:pt x="21106" y="12951"/>
                    <a:pt x="21225" y="12951"/>
                  </a:cubicBezTo>
                  <a:cubicBezTo>
                    <a:pt x="21233" y="12951"/>
                    <a:pt x="21241" y="12951"/>
                    <a:pt x="21250" y="12950"/>
                  </a:cubicBezTo>
                  <a:cubicBezTo>
                    <a:pt x="21049" y="12837"/>
                    <a:pt x="20843" y="12720"/>
                    <a:pt x="20672" y="12564"/>
                  </a:cubicBezTo>
                  <a:cubicBezTo>
                    <a:pt x="20541" y="12445"/>
                    <a:pt x="20428" y="12296"/>
                    <a:pt x="20364" y="12134"/>
                  </a:cubicBezTo>
                  <a:lnTo>
                    <a:pt x="20364" y="12134"/>
                  </a:lnTo>
                  <a:cubicBezTo>
                    <a:pt x="20375" y="12148"/>
                    <a:pt x="20385" y="12161"/>
                    <a:pt x="20397" y="12173"/>
                  </a:cubicBezTo>
                  <a:cubicBezTo>
                    <a:pt x="20455" y="12235"/>
                    <a:pt x="20526" y="12280"/>
                    <a:pt x="20599" y="12325"/>
                  </a:cubicBezTo>
                  <a:cubicBezTo>
                    <a:pt x="20738" y="12414"/>
                    <a:pt x="20892" y="12501"/>
                    <a:pt x="21055" y="12501"/>
                  </a:cubicBezTo>
                  <a:cubicBezTo>
                    <a:pt x="21066" y="12501"/>
                    <a:pt x="21077" y="12501"/>
                    <a:pt x="21088" y="12500"/>
                  </a:cubicBezTo>
                  <a:cubicBezTo>
                    <a:pt x="20747" y="12352"/>
                    <a:pt x="20473" y="12054"/>
                    <a:pt x="20354" y="11701"/>
                  </a:cubicBezTo>
                  <a:lnTo>
                    <a:pt x="20349" y="11717"/>
                  </a:lnTo>
                  <a:lnTo>
                    <a:pt x="20349" y="11746"/>
                  </a:lnTo>
                  <a:cubicBezTo>
                    <a:pt x="20349" y="11747"/>
                    <a:pt x="20345" y="11811"/>
                    <a:pt x="20335" y="11900"/>
                  </a:cubicBezTo>
                  <a:lnTo>
                    <a:pt x="20335" y="11755"/>
                  </a:lnTo>
                  <a:cubicBezTo>
                    <a:pt x="20298" y="11922"/>
                    <a:pt x="20200" y="12066"/>
                    <a:pt x="20085" y="12198"/>
                  </a:cubicBezTo>
                  <a:cubicBezTo>
                    <a:pt x="20165" y="12007"/>
                    <a:pt x="20311" y="11822"/>
                    <a:pt x="20349" y="11508"/>
                  </a:cubicBezTo>
                  <a:lnTo>
                    <a:pt x="20349" y="11672"/>
                  </a:lnTo>
                  <a:lnTo>
                    <a:pt x="20349" y="11672"/>
                  </a:lnTo>
                  <a:cubicBezTo>
                    <a:pt x="20345" y="11659"/>
                    <a:pt x="20341" y="11647"/>
                    <a:pt x="20338" y="11634"/>
                  </a:cubicBezTo>
                  <a:lnTo>
                    <a:pt x="20338" y="11634"/>
                  </a:lnTo>
                  <a:lnTo>
                    <a:pt x="20340" y="11750"/>
                  </a:lnTo>
                  <a:lnTo>
                    <a:pt x="20349" y="11717"/>
                  </a:lnTo>
                  <a:lnTo>
                    <a:pt x="20349" y="11672"/>
                  </a:lnTo>
                  <a:lnTo>
                    <a:pt x="20349" y="11672"/>
                  </a:lnTo>
                  <a:cubicBezTo>
                    <a:pt x="20406" y="11845"/>
                    <a:pt x="20510" y="12003"/>
                    <a:pt x="20653" y="12118"/>
                  </a:cubicBezTo>
                  <a:cubicBezTo>
                    <a:pt x="20658" y="12052"/>
                    <a:pt x="20666" y="11989"/>
                    <a:pt x="20672" y="11923"/>
                  </a:cubicBezTo>
                  <a:cubicBezTo>
                    <a:pt x="20756" y="11973"/>
                    <a:pt x="20804" y="12067"/>
                    <a:pt x="20868" y="12140"/>
                  </a:cubicBezTo>
                  <a:cubicBezTo>
                    <a:pt x="20915" y="12193"/>
                    <a:pt x="20986" y="12238"/>
                    <a:pt x="21053" y="12238"/>
                  </a:cubicBezTo>
                  <a:cubicBezTo>
                    <a:pt x="21078" y="12238"/>
                    <a:pt x="21103" y="12231"/>
                    <a:pt x="21126" y="12217"/>
                  </a:cubicBezTo>
                  <a:cubicBezTo>
                    <a:pt x="20900" y="12035"/>
                    <a:pt x="20680" y="11838"/>
                    <a:pt x="20523" y="11595"/>
                  </a:cubicBezTo>
                  <a:cubicBezTo>
                    <a:pt x="20435" y="11454"/>
                    <a:pt x="20359" y="11287"/>
                    <a:pt x="20320" y="11117"/>
                  </a:cubicBezTo>
                  <a:lnTo>
                    <a:pt x="20306" y="10632"/>
                  </a:lnTo>
                  <a:cubicBezTo>
                    <a:pt x="20309" y="10624"/>
                    <a:pt x="20309" y="10615"/>
                    <a:pt x="20310" y="10605"/>
                  </a:cubicBezTo>
                  <a:lnTo>
                    <a:pt x="20303" y="10473"/>
                  </a:lnTo>
                  <a:cubicBezTo>
                    <a:pt x="20303" y="10478"/>
                    <a:pt x="20303" y="10481"/>
                    <a:pt x="20301" y="10487"/>
                  </a:cubicBezTo>
                  <a:lnTo>
                    <a:pt x="20298" y="10400"/>
                  </a:lnTo>
                  <a:lnTo>
                    <a:pt x="20291" y="10169"/>
                  </a:lnTo>
                  <a:lnTo>
                    <a:pt x="20291" y="10603"/>
                  </a:lnTo>
                  <a:cubicBezTo>
                    <a:pt x="20262" y="10821"/>
                    <a:pt x="20172" y="11061"/>
                    <a:pt x="20043" y="11197"/>
                  </a:cubicBezTo>
                  <a:cubicBezTo>
                    <a:pt x="20063" y="11216"/>
                    <a:pt x="20089" y="11224"/>
                    <a:pt x="20116" y="11224"/>
                  </a:cubicBezTo>
                  <a:cubicBezTo>
                    <a:pt x="20166" y="11224"/>
                    <a:pt x="20220" y="11196"/>
                    <a:pt x="20250" y="11152"/>
                  </a:cubicBezTo>
                  <a:cubicBezTo>
                    <a:pt x="20272" y="11120"/>
                    <a:pt x="20282" y="11084"/>
                    <a:pt x="20291" y="11048"/>
                  </a:cubicBezTo>
                  <a:lnTo>
                    <a:pt x="20291" y="11184"/>
                  </a:lnTo>
                  <a:cubicBezTo>
                    <a:pt x="20255" y="11387"/>
                    <a:pt x="20165" y="11639"/>
                    <a:pt x="20099" y="11747"/>
                  </a:cubicBezTo>
                  <a:cubicBezTo>
                    <a:pt x="19990" y="11929"/>
                    <a:pt x="19841" y="12089"/>
                    <a:pt x="19670" y="12209"/>
                  </a:cubicBezTo>
                  <a:cubicBezTo>
                    <a:pt x="19692" y="12224"/>
                    <a:pt x="19719" y="12230"/>
                    <a:pt x="19746" y="12230"/>
                  </a:cubicBezTo>
                  <a:cubicBezTo>
                    <a:pt x="19780" y="12230"/>
                    <a:pt x="19816" y="12219"/>
                    <a:pt x="19845" y="12201"/>
                  </a:cubicBezTo>
                  <a:cubicBezTo>
                    <a:pt x="19898" y="12170"/>
                    <a:pt x="19938" y="12119"/>
                    <a:pt x="19976" y="12070"/>
                  </a:cubicBezTo>
                  <a:cubicBezTo>
                    <a:pt x="19996" y="12106"/>
                    <a:pt x="20011" y="12144"/>
                    <a:pt x="20022" y="12185"/>
                  </a:cubicBezTo>
                  <a:cubicBezTo>
                    <a:pt x="19985" y="12228"/>
                    <a:pt x="19947" y="12270"/>
                    <a:pt x="19909" y="12311"/>
                  </a:cubicBezTo>
                  <a:cubicBezTo>
                    <a:pt x="19839" y="12386"/>
                    <a:pt x="19768" y="12461"/>
                    <a:pt x="19700" y="12536"/>
                  </a:cubicBezTo>
                  <a:cubicBezTo>
                    <a:pt x="19705" y="12539"/>
                    <a:pt x="19711" y="12541"/>
                    <a:pt x="19717" y="12541"/>
                  </a:cubicBezTo>
                  <a:cubicBezTo>
                    <a:pt x="19731" y="12541"/>
                    <a:pt x="19747" y="12533"/>
                    <a:pt x="19760" y="12526"/>
                  </a:cubicBezTo>
                  <a:cubicBezTo>
                    <a:pt x="19858" y="12462"/>
                    <a:pt x="19947" y="12386"/>
                    <a:pt x="20036" y="12308"/>
                  </a:cubicBezTo>
                  <a:cubicBezTo>
                    <a:pt x="20095" y="12256"/>
                    <a:pt x="20156" y="12202"/>
                    <a:pt x="20201" y="12140"/>
                  </a:cubicBezTo>
                  <a:cubicBezTo>
                    <a:pt x="20224" y="12108"/>
                    <a:pt x="20245" y="12071"/>
                    <a:pt x="20258" y="12035"/>
                  </a:cubicBezTo>
                  <a:lnTo>
                    <a:pt x="20258" y="12035"/>
                  </a:lnTo>
                  <a:cubicBezTo>
                    <a:pt x="20237" y="12170"/>
                    <a:pt x="20208" y="12311"/>
                    <a:pt x="20168" y="12376"/>
                  </a:cubicBezTo>
                  <a:cubicBezTo>
                    <a:pt x="20081" y="12522"/>
                    <a:pt x="19956" y="12641"/>
                    <a:pt x="19829" y="12752"/>
                  </a:cubicBezTo>
                  <a:cubicBezTo>
                    <a:pt x="19844" y="12752"/>
                    <a:pt x="19858" y="12747"/>
                    <a:pt x="19870" y="12744"/>
                  </a:cubicBezTo>
                  <a:lnTo>
                    <a:pt x="19870" y="12744"/>
                  </a:lnTo>
                  <a:cubicBezTo>
                    <a:pt x="19803" y="12781"/>
                    <a:pt x="19736" y="12818"/>
                    <a:pt x="19665" y="12848"/>
                  </a:cubicBezTo>
                  <a:cubicBezTo>
                    <a:pt x="19600" y="12877"/>
                    <a:pt x="19529" y="12906"/>
                    <a:pt x="19491" y="12969"/>
                  </a:cubicBezTo>
                  <a:cubicBezTo>
                    <a:pt x="19629" y="12960"/>
                    <a:pt x="19764" y="12912"/>
                    <a:pt x="19877" y="12834"/>
                  </a:cubicBezTo>
                  <a:lnTo>
                    <a:pt x="19877" y="12834"/>
                  </a:lnTo>
                  <a:cubicBezTo>
                    <a:pt x="19889" y="12844"/>
                    <a:pt x="19882" y="12861"/>
                    <a:pt x="19874" y="12874"/>
                  </a:cubicBezTo>
                  <a:cubicBezTo>
                    <a:pt x="19809" y="12970"/>
                    <a:pt x="19745" y="13066"/>
                    <a:pt x="19680" y="13165"/>
                  </a:cubicBezTo>
                  <a:cubicBezTo>
                    <a:pt x="19732" y="13160"/>
                    <a:pt x="19781" y="13134"/>
                    <a:pt x="19823" y="13102"/>
                  </a:cubicBezTo>
                  <a:cubicBezTo>
                    <a:pt x="19950" y="13012"/>
                    <a:pt x="20054" y="12890"/>
                    <a:pt x="20128" y="12752"/>
                  </a:cubicBezTo>
                  <a:lnTo>
                    <a:pt x="20128" y="12758"/>
                  </a:lnTo>
                  <a:cubicBezTo>
                    <a:pt x="20229" y="12687"/>
                    <a:pt x="20266" y="12562"/>
                    <a:pt x="20290" y="12439"/>
                  </a:cubicBezTo>
                  <a:lnTo>
                    <a:pt x="20291" y="12437"/>
                  </a:lnTo>
                  <a:lnTo>
                    <a:pt x="20291" y="12641"/>
                  </a:lnTo>
                  <a:cubicBezTo>
                    <a:pt x="20279" y="12691"/>
                    <a:pt x="20261" y="12738"/>
                    <a:pt x="20233" y="12787"/>
                  </a:cubicBezTo>
                  <a:cubicBezTo>
                    <a:pt x="20149" y="12941"/>
                    <a:pt x="20021" y="13069"/>
                    <a:pt x="19898" y="13194"/>
                  </a:cubicBezTo>
                  <a:cubicBezTo>
                    <a:pt x="19706" y="13388"/>
                    <a:pt x="19514" y="13582"/>
                    <a:pt x="19322" y="13775"/>
                  </a:cubicBezTo>
                  <a:cubicBezTo>
                    <a:pt x="19469" y="13717"/>
                    <a:pt x="19606" y="13628"/>
                    <a:pt x="19720" y="13519"/>
                  </a:cubicBezTo>
                  <a:lnTo>
                    <a:pt x="19720" y="13519"/>
                  </a:lnTo>
                  <a:cubicBezTo>
                    <a:pt x="19728" y="13573"/>
                    <a:pt x="19680" y="13616"/>
                    <a:pt x="19642" y="13654"/>
                  </a:cubicBezTo>
                  <a:cubicBezTo>
                    <a:pt x="19604" y="13693"/>
                    <a:pt x="19568" y="13754"/>
                    <a:pt x="19600" y="13798"/>
                  </a:cubicBezTo>
                  <a:cubicBezTo>
                    <a:pt x="19613" y="13791"/>
                    <a:pt x="19623" y="13783"/>
                    <a:pt x="19636" y="13776"/>
                  </a:cubicBezTo>
                  <a:lnTo>
                    <a:pt x="19636" y="13776"/>
                  </a:lnTo>
                  <a:cubicBezTo>
                    <a:pt x="19635" y="13778"/>
                    <a:pt x="19633" y="13782"/>
                    <a:pt x="19629" y="13783"/>
                  </a:cubicBezTo>
                  <a:cubicBezTo>
                    <a:pt x="19598" y="13817"/>
                    <a:pt x="19565" y="13849"/>
                    <a:pt x="19553" y="13892"/>
                  </a:cubicBezTo>
                  <a:cubicBezTo>
                    <a:pt x="19565" y="13896"/>
                    <a:pt x="19576" y="13898"/>
                    <a:pt x="19587" y="13898"/>
                  </a:cubicBezTo>
                  <a:cubicBezTo>
                    <a:pt x="19637" y="13898"/>
                    <a:pt x="19686" y="13863"/>
                    <a:pt x="19728" y="13831"/>
                  </a:cubicBezTo>
                  <a:cubicBezTo>
                    <a:pt x="19873" y="13709"/>
                    <a:pt x="20012" y="13579"/>
                    <a:pt x="20128" y="13428"/>
                  </a:cubicBezTo>
                  <a:lnTo>
                    <a:pt x="20128" y="13428"/>
                  </a:lnTo>
                  <a:cubicBezTo>
                    <a:pt x="20022" y="13650"/>
                    <a:pt x="19883" y="13860"/>
                    <a:pt x="19747" y="14046"/>
                  </a:cubicBezTo>
                  <a:cubicBezTo>
                    <a:pt x="19604" y="14165"/>
                    <a:pt x="19442" y="14260"/>
                    <a:pt x="19267" y="14322"/>
                  </a:cubicBezTo>
                  <a:cubicBezTo>
                    <a:pt x="19299" y="14337"/>
                    <a:pt x="19332" y="14343"/>
                    <a:pt x="19365" y="14343"/>
                  </a:cubicBezTo>
                  <a:cubicBezTo>
                    <a:pt x="19429" y="14343"/>
                    <a:pt x="19495" y="14322"/>
                    <a:pt x="19556" y="14300"/>
                  </a:cubicBezTo>
                  <a:lnTo>
                    <a:pt x="19556" y="14300"/>
                  </a:lnTo>
                  <a:cubicBezTo>
                    <a:pt x="19478" y="14422"/>
                    <a:pt x="19372" y="14523"/>
                    <a:pt x="19246" y="14594"/>
                  </a:cubicBezTo>
                  <a:cubicBezTo>
                    <a:pt x="19243" y="14609"/>
                    <a:pt x="19256" y="14616"/>
                    <a:pt x="19273" y="14616"/>
                  </a:cubicBezTo>
                  <a:cubicBezTo>
                    <a:pt x="19287" y="14616"/>
                    <a:pt x="19303" y="14611"/>
                    <a:pt x="19315" y="14604"/>
                  </a:cubicBezTo>
                  <a:cubicBezTo>
                    <a:pt x="19453" y="14511"/>
                    <a:pt x="19587" y="14415"/>
                    <a:pt x="19722" y="14318"/>
                  </a:cubicBezTo>
                  <a:cubicBezTo>
                    <a:pt x="19780" y="14276"/>
                    <a:pt x="19838" y="14231"/>
                    <a:pt x="19895" y="14183"/>
                  </a:cubicBezTo>
                  <a:lnTo>
                    <a:pt x="19895" y="14183"/>
                  </a:lnTo>
                  <a:cubicBezTo>
                    <a:pt x="19702" y="14450"/>
                    <a:pt x="19474" y="14691"/>
                    <a:pt x="19214" y="14894"/>
                  </a:cubicBezTo>
                  <a:cubicBezTo>
                    <a:pt x="19420" y="14838"/>
                    <a:pt x="19600" y="14714"/>
                    <a:pt x="19776" y="14591"/>
                  </a:cubicBezTo>
                  <a:lnTo>
                    <a:pt x="19776" y="14591"/>
                  </a:lnTo>
                  <a:cubicBezTo>
                    <a:pt x="19614" y="14783"/>
                    <a:pt x="19452" y="14973"/>
                    <a:pt x="19289" y="15163"/>
                  </a:cubicBezTo>
                  <a:cubicBezTo>
                    <a:pt x="19171" y="15218"/>
                    <a:pt x="19049" y="15266"/>
                    <a:pt x="18930" y="15314"/>
                  </a:cubicBezTo>
                  <a:cubicBezTo>
                    <a:pt x="18981" y="15347"/>
                    <a:pt x="19041" y="15364"/>
                    <a:pt x="19101" y="15364"/>
                  </a:cubicBezTo>
                  <a:cubicBezTo>
                    <a:pt x="19161" y="15364"/>
                    <a:pt x="19222" y="15347"/>
                    <a:pt x="19272" y="15314"/>
                  </a:cubicBezTo>
                  <a:lnTo>
                    <a:pt x="19272" y="15314"/>
                  </a:lnTo>
                  <a:cubicBezTo>
                    <a:pt x="19292" y="15343"/>
                    <a:pt x="19263" y="15379"/>
                    <a:pt x="19237" y="15403"/>
                  </a:cubicBezTo>
                  <a:cubicBezTo>
                    <a:pt x="19064" y="15554"/>
                    <a:pt x="18894" y="15702"/>
                    <a:pt x="18721" y="15853"/>
                  </a:cubicBezTo>
                  <a:cubicBezTo>
                    <a:pt x="18729" y="15853"/>
                    <a:pt x="18736" y="15854"/>
                    <a:pt x="18744" y="15854"/>
                  </a:cubicBezTo>
                  <a:cubicBezTo>
                    <a:pt x="18838" y="15854"/>
                    <a:pt x="18928" y="15813"/>
                    <a:pt x="19012" y="15770"/>
                  </a:cubicBezTo>
                  <a:cubicBezTo>
                    <a:pt x="19052" y="15750"/>
                    <a:pt x="19090" y="15726"/>
                    <a:pt x="19128" y="15705"/>
                  </a:cubicBezTo>
                  <a:cubicBezTo>
                    <a:pt x="19146" y="15726"/>
                    <a:pt x="19174" y="15734"/>
                    <a:pt x="19204" y="15734"/>
                  </a:cubicBezTo>
                  <a:cubicBezTo>
                    <a:pt x="19236" y="15734"/>
                    <a:pt x="19271" y="15725"/>
                    <a:pt x="19301" y="15713"/>
                  </a:cubicBezTo>
                  <a:lnTo>
                    <a:pt x="19301" y="15713"/>
                  </a:lnTo>
                  <a:cubicBezTo>
                    <a:pt x="19260" y="15769"/>
                    <a:pt x="19222" y="15821"/>
                    <a:pt x="19185" y="15875"/>
                  </a:cubicBezTo>
                  <a:cubicBezTo>
                    <a:pt x="19169" y="15899"/>
                    <a:pt x="19151" y="15925"/>
                    <a:pt x="19150" y="15954"/>
                  </a:cubicBezTo>
                  <a:cubicBezTo>
                    <a:pt x="19148" y="15983"/>
                    <a:pt x="19166" y="16017"/>
                    <a:pt x="19195" y="16020"/>
                  </a:cubicBezTo>
                  <a:cubicBezTo>
                    <a:pt x="19197" y="16020"/>
                    <a:pt x="19199" y="16020"/>
                    <a:pt x="19201" y="16020"/>
                  </a:cubicBezTo>
                  <a:cubicBezTo>
                    <a:pt x="19217" y="16020"/>
                    <a:pt x="19233" y="16010"/>
                    <a:pt x="19248" y="16001"/>
                  </a:cubicBezTo>
                  <a:cubicBezTo>
                    <a:pt x="19507" y="15831"/>
                    <a:pt x="19728" y="15602"/>
                    <a:pt x="19890" y="15337"/>
                  </a:cubicBezTo>
                  <a:cubicBezTo>
                    <a:pt x="19911" y="15321"/>
                    <a:pt x="19931" y="15304"/>
                    <a:pt x="19948" y="15285"/>
                  </a:cubicBezTo>
                  <a:lnTo>
                    <a:pt x="19948" y="15285"/>
                  </a:lnTo>
                  <a:cubicBezTo>
                    <a:pt x="19921" y="15371"/>
                    <a:pt x="19889" y="15453"/>
                    <a:pt x="19841" y="15532"/>
                  </a:cubicBezTo>
                  <a:cubicBezTo>
                    <a:pt x="19715" y="15741"/>
                    <a:pt x="19497" y="15882"/>
                    <a:pt x="19359" y="16079"/>
                  </a:cubicBezTo>
                  <a:cubicBezTo>
                    <a:pt x="19304" y="16095"/>
                    <a:pt x="19250" y="16108"/>
                    <a:pt x="19193" y="16120"/>
                  </a:cubicBezTo>
                  <a:cubicBezTo>
                    <a:pt x="19093" y="16137"/>
                    <a:pt x="18975" y="16164"/>
                    <a:pt x="18938" y="16258"/>
                  </a:cubicBezTo>
                  <a:cubicBezTo>
                    <a:pt x="19060" y="16242"/>
                    <a:pt x="19177" y="16216"/>
                    <a:pt x="19295" y="16184"/>
                  </a:cubicBezTo>
                  <a:lnTo>
                    <a:pt x="19295" y="16184"/>
                  </a:lnTo>
                  <a:cubicBezTo>
                    <a:pt x="19293" y="16188"/>
                    <a:pt x="19289" y="16194"/>
                    <a:pt x="19286" y="16200"/>
                  </a:cubicBezTo>
                  <a:cubicBezTo>
                    <a:pt x="19346" y="16194"/>
                    <a:pt x="19401" y="16171"/>
                    <a:pt x="19449" y="16137"/>
                  </a:cubicBezTo>
                  <a:cubicBezTo>
                    <a:pt x="19582" y="16094"/>
                    <a:pt x="19710" y="16042"/>
                    <a:pt x="19834" y="15978"/>
                  </a:cubicBezTo>
                  <a:lnTo>
                    <a:pt x="19834" y="15978"/>
                  </a:lnTo>
                  <a:cubicBezTo>
                    <a:pt x="19658" y="16129"/>
                    <a:pt x="19481" y="16272"/>
                    <a:pt x="19304" y="16425"/>
                  </a:cubicBezTo>
                  <a:cubicBezTo>
                    <a:pt x="19185" y="16527"/>
                    <a:pt x="19052" y="16659"/>
                    <a:pt x="18910" y="16725"/>
                  </a:cubicBezTo>
                  <a:cubicBezTo>
                    <a:pt x="18875" y="16743"/>
                    <a:pt x="18846" y="16752"/>
                    <a:pt x="18820" y="16769"/>
                  </a:cubicBezTo>
                  <a:cubicBezTo>
                    <a:pt x="18714" y="16686"/>
                    <a:pt x="18589" y="16619"/>
                    <a:pt x="18464" y="16554"/>
                  </a:cubicBezTo>
                  <a:cubicBezTo>
                    <a:pt x="18249" y="16442"/>
                    <a:pt x="18036" y="16332"/>
                    <a:pt x="17820" y="16220"/>
                  </a:cubicBezTo>
                  <a:lnTo>
                    <a:pt x="17820" y="16220"/>
                  </a:lnTo>
                  <a:cubicBezTo>
                    <a:pt x="18010" y="16245"/>
                    <a:pt x="18203" y="16268"/>
                    <a:pt x="18393" y="16294"/>
                  </a:cubicBezTo>
                  <a:cubicBezTo>
                    <a:pt x="18021" y="16091"/>
                    <a:pt x="17522" y="16082"/>
                    <a:pt x="17197" y="15825"/>
                  </a:cubicBezTo>
                  <a:cubicBezTo>
                    <a:pt x="17234" y="15803"/>
                    <a:pt x="17278" y="15789"/>
                    <a:pt x="17324" y="15786"/>
                  </a:cubicBezTo>
                  <a:cubicBezTo>
                    <a:pt x="17217" y="15702"/>
                    <a:pt x="17118" y="15612"/>
                    <a:pt x="17028" y="15516"/>
                  </a:cubicBezTo>
                  <a:cubicBezTo>
                    <a:pt x="17028" y="15437"/>
                    <a:pt x="17041" y="15359"/>
                    <a:pt x="17064" y="15284"/>
                  </a:cubicBezTo>
                  <a:cubicBezTo>
                    <a:pt x="17133" y="15552"/>
                    <a:pt x="17342" y="15799"/>
                    <a:pt x="17637" y="15954"/>
                  </a:cubicBezTo>
                  <a:cubicBezTo>
                    <a:pt x="17558" y="15814"/>
                    <a:pt x="17462" y="15677"/>
                    <a:pt x="17346" y="15552"/>
                  </a:cubicBezTo>
                  <a:lnTo>
                    <a:pt x="17346" y="15552"/>
                  </a:lnTo>
                  <a:cubicBezTo>
                    <a:pt x="17558" y="15686"/>
                    <a:pt x="17782" y="15811"/>
                    <a:pt x="18016" y="15924"/>
                  </a:cubicBezTo>
                  <a:cubicBezTo>
                    <a:pt x="18081" y="15956"/>
                    <a:pt x="18158" y="15986"/>
                    <a:pt x="18232" y="15986"/>
                  </a:cubicBezTo>
                  <a:cubicBezTo>
                    <a:pt x="18262" y="15986"/>
                    <a:pt x="18292" y="15980"/>
                    <a:pt x="18321" y="15967"/>
                  </a:cubicBezTo>
                  <a:cubicBezTo>
                    <a:pt x="18050" y="15760"/>
                    <a:pt x="17767" y="15562"/>
                    <a:pt x="17477" y="15372"/>
                  </a:cubicBezTo>
                  <a:lnTo>
                    <a:pt x="17477" y="15372"/>
                  </a:lnTo>
                  <a:cubicBezTo>
                    <a:pt x="17589" y="15443"/>
                    <a:pt x="17728" y="15488"/>
                    <a:pt x="17872" y="15501"/>
                  </a:cubicBezTo>
                  <a:cubicBezTo>
                    <a:pt x="17639" y="15378"/>
                    <a:pt x="17430" y="15227"/>
                    <a:pt x="17253" y="15056"/>
                  </a:cubicBezTo>
                  <a:lnTo>
                    <a:pt x="17253" y="15056"/>
                  </a:lnTo>
                  <a:cubicBezTo>
                    <a:pt x="17260" y="15060"/>
                    <a:pt x="17269" y="15061"/>
                    <a:pt x="17278" y="15061"/>
                  </a:cubicBezTo>
                  <a:cubicBezTo>
                    <a:pt x="17319" y="15056"/>
                    <a:pt x="17326" y="15011"/>
                    <a:pt x="17321" y="14976"/>
                  </a:cubicBezTo>
                  <a:lnTo>
                    <a:pt x="17321" y="14976"/>
                  </a:lnTo>
                  <a:cubicBezTo>
                    <a:pt x="17401" y="15019"/>
                    <a:pt x="17442" y="15098"/>
                    <a:pt x="17487" y="15170"/>
                  </a:cubicBezTo>
                  <a:cubicBezTo>
                    <a:pt x="17532" y="15241"/>
                    <a:pt x="17593" y="15315"/>
                    <a:pt x="17684" y="15334"/>
                  </a:cubicBezTo>
                  <a:cubicBezTo>
                    <a:pt x="17658" y="15263"/>
                    <a:pt x="17622" y="15196"/>
                    <a:pt x="17578" y="15131"/>
                  </a:cubicBezTo>
                  <a:lnTo>
                    <a:pt x="17578" y="15131"/>
                  </a:lnTo>
                  <a:cubicBezTo>
                    <a:pt x="17668" y="15182"/>
                    <a:pt x="17748" y="15244"/>
                    <a:pt x="17840" y="15294"/>
                  </a:cubicBezTo>
                  <a:cubicBezTo>
                    <a:pt x="17917" y="15337"/>
                    <a:pt x="18008" y="15370"/>
                    <a:pt x="18101" y="15370"/>
                  </a:cubicBezTo>
                  <a:cubicBezTo>
                    <a:pt x="18116" y="15370"/>
                    <a:pt x="18131" y="15370"/>
                    <a:pt x="18146" y="15368"/>
                  </a:cubicBezTo>
                  <a:cubicBezTo>
                    <a:pt x="18111" y="15329"/>
                    <a:pt x="18069" y="15321"/>
                    <a:pt x="18021" y="15301"/>
                  </a:cubicBezTo>
                  <a:cubicBezTo>
                    <a:pt x="17878" y="15243"/>
                    <a:pt x="17745" y="15131"/>
                    <a:pt x="17626" y="15044"/>
                  </a:cubicBezTo>
                  <a:cubicBezTo>
                    <a:pt x="17451" y="14913"/>
                    <a:pt x="17271" y="14791"/>
                    <a:pt x="17096" y="14662"/>
                  </a:cubicBezTo>
                  <a:lnTo>
                    <a:pt x="17096" y="14662"/>
                  </a:lnTo>
                  <a:cubicBezTo>
                    <a:pt x="17220" y="14717"/>
                    <a:pt x="17350" y="14762"/>
                    <a:pt x="17481" y="14800"/>
                  </a:cubicBezTo>
                  <a:cubicBezTo>
                    <a:pt x="17531" y="14829"/>
                    <a:pt x="17586" y="14849"/>
                    <a:pt x="17645" y="14852"/>
                  </a:cubicBezTo>
                  <a:cubicBezTo>
                    <a:pt x="17644" y="14848"/>
                    <a:pt x="17639" y="14844"/>
                    <a:pt x="17637" y="14838"/>
                  </a:cubicBezTo>
                  <a:lnTo>
                    <a:pt x="17637" y="14838"/>
                  </a:lnTo>
                  <a:cubicBezTo>
                    <a:pt x="17754" y="14865"/>
                    <a:pt x="17873" y="14889"/>
                    <a:pt x="17994" y="14902"/>
                  </a:cubicBezTo>
                  <a:cubicBezTo>
                    <a:pt x="17956" y="14822"/>
                    <a:pt x="17837" y="14800"/>
                    <a:pt x="17738" y="14784"/>
                  </a:cubicBezTo>
                  <a:cubicBezTo>
                    <a:pt x="17682" y="14775"/>
                    <a:pt x="17626" y="14762"/>
                    <a:pt x="17573" y="14749"/>
                  </a:cubicBezTo>
                  <a:cubicBezTo>
                    <a:pt x="17435" y="14581"/>
                    <a:pt x="17217" y="14459"/>
                    <a:pt x="17089" y="14282"/>
                  </a:cubicBezTo>
                  <a:cubicBezTo>
                    <a:pt x="17043" y="14216"/>
                    <a:pt x="17012" y="14144"/>
                    <a:pt x="16983" y="14071"/>
                  </a:cubicBezTo>
                  <a:lnTo>
                    <a:pt x="16983" y="14071"/>
                  </a:lnTo>
                  <a:cubicBezTo>
                    <a:pt x="17002" y="14085"/>
                    <a:pt x="17021" y="14101"/>
                    <a:pt x="17041" y="14116"/>
                  </a:cubicBezTo>
                  <a:cubicBezTo>
                    <a:pt x="17205" y="14341"/>
                    <a:pt x="17423" y="14539"/>
                    <a:pt x="17683" y="14684"/>
                  </a:cubicBezTo>
                  <a:cubicBezTo>
                    <a:pt x="17697" y="14691"/>
                    <a:pt x="17713" y="14700"/>
                    <a:pt x="17729" y="14700"/>
                  </a:cubicBezTo>
                  <a:cubicBezTo>
                    <a:pt x="17731" y="14700"/>
                    <a:pt x="17733" y="14700"/>
                    <a:pt x="17735" y="14700"/>
                  </a:cubicBezTo>
                  <a:cubicBezTo>
                    <a:pt x="17764" y="14698"/>
                    <a:pt x="17783" y="14669"/>
                    <a:pt x="17782" y="14645"/>
                  </a:cubicBezTo>
                  <a:cubicBezTo>
                    <a:pt x="17779" y="14618"/>
                    <a:pt x="17763" y="14597"/>
                    <a:pt x="17747" y="14575"/>
                  </a:cubicBezTo>
                  <a:cubicBezTo>
                    <a:pt x="17709" y="14528"/>
                    <a:pt x="17670" y="14482"/>
                    <a:pt x="17631" y="14435"/>
                  </a:cubicBezTo>
                  <a:lnTo>
                    <a:pt x="17631" y="14435"/>
                  </a:lnTo>
                  <a:cubicBezTo>
                    <a:pt x="17660" y="14446"/>
                    <a:pt x="17696" y="14454"/>
                    <a:pt x="17728" y="14454"/>
                  </a:cubicBezTo>
                  <a:cubicBezTo>
                    <a:pt x="17758" y="14454"/>
                    <a:pt x="17786" y="14447"/>
                    <a:pt x="17804" y="14428"/>
                  </a:cubicBezTo>
                  <a:cubicBezTo>
                    <a:pt x="17841" y="14449"/>
                    <a:pt x="17879" y="14466"/>
                    <a:pt x="17920" y="14485"/>
                  </a:cubicBezTo>
                  <a:cubicBezTo>
                    <a:pt x="18002" y="14521"/>
                    <a:pt x="18092" y="14555"/>
                    <a:pt x="18185" y="14555"/>
                  </a:cubicBezTo>
                  <a:cubicBezTo>
                    <a:pt x="18193" y="14555"/>
                    <a:pt x="18202" y="14555"/>
                    <a:pt x="18210" y="14555"/>
                  </a:cubicBezTo>
                  <a:cubicBezTo>
                    <a:pt x="18037" y="14427"/>
                    <a:pt x="17866" y="14297"/>
                    <a:pt x="17695" y="14170"/>
                  </a:cubicBezTo>
                  <a:cubicBezTo>
                    <a:pt x="17667" y="14151"/>
                    <a:pt x="17639" y="14119"/>
                    <a:pt x="17660" y="14094"/>
                  </a:cubicBezTo>
                  <a:lnTo>
                    <a:pt x="17660" y="14094"/>
                  </a:lnTo>
                  <a:cubicBezTo>
                    <a:pt x="17710" y="14123"/>
                    <a:pt x="17770" y="14138"/>
                    <a:pt x="17830" y="14138"/>
                  </a:cubicBezTo>
                  <a:cubicBezTo>
                    <a:pt x="17891" y="14138"/>
                    <a:pt x="17951" y="14123"/>
                    <a:pt x="18001" y="14094"/>
                  </a:cubicBezTo>
                  <a:cubicBezTo>
                    <a:pt x="17880" y="14055"/>
                    <a:pt x="17760" y="14013"/>
                    <a:pt x="17641" y="13965"/>
                  </a:cubicBezTo>
                  <a:cubicBezTo>
                    <a:pt x="17480" y="13802"/>
                    <a:pt x="17317" y="13638"/>
                    <a:pt x="17154" y="13477"/>
                  </a:cubicBezTo>
                  <a:lnTo>
                    <a:pt x="17154" y="13477"/>
                  </a:lnTo>
                  <a:cubicBezTo>
                    <a:pt x="17332" y="13583"/>
                    <a:pt x="17513" y="13688"/>
                    <a:pt x="17718" y="13737"/>
                  </a:cubicBezTo>
                  <a:cubicBezTo>
                    <a:pt x="17458" y="13563"/>
                    <a:pt x="17231" y="13355"/>
                    <a:pt x="17037" y="13129"/>
                  </a:cubicBezTo>
                  <a:lnTo>
                    <a:pt x="17037" y="13129"/>
                  </a:lnTo>
                  <a:cubicBezTo>
                    <a:pt x="17093" y="13168"/>
                    <a:pt x="17152" y="13207"/>
                    <a:pt x="17210" y="13243"/>
                  </a:cubicBezTo>
                  <a:cubicBezTo>
                    <a:pt x="17343" y="13326"/>
                    <a:pt x="17478" y="13410"/>
                    <a:pt x="17616" y="13490"/>
                  </a:cubicBezTo>
                  <a:cubicBezTo>
                    <a:pt x="17627" y="13497"/>
                    <a:pt x="17644" y="13501"/>
                    <a:pt x="17658" y="13501"/>
                  </a:cubicBezTo>
                  <a:cubicBezTo>
                    <a:pt x="17674" y="13501"/>
                    <a:pt x="17688" y="13495"/>
                    <a:pt x="17684" y="13481"/>
                  </a:cubicBezTo>
                  <a:cubicBezTo>
                    <a:pt x="17560" y="13420"/>
                    <a:pt x="17452" y="13333"/>
                    <a:pt x="17375" y="13230"/>
                  </a:cubicBezTo>
                  <a:lnTo>
                    <a:pt x="17375" y="13230"/>
                  </a:lnTo>
                  <a:cubicBezTo>
                    <a:pt x="17435" y="13249"/>
                    <a:pt x="17503" y="13268"/>
                    <a:pt x="17567" y="13268"/>
                  </a:cubicBezTo>
                  <a:cubicBezTo>
                    <a:pt x="17600" y="13268"/>
                    <a:pt x="17632" y="13263"/>
                    <a:pt x="17663" y="13250"/>
                  </a:cubicBezTo>
                  <a:cubicBezTo>
                    <a:pt x="17488" y="13195"/>
                    <a:pt x="17327" y="13114"/>
                    <a:pt x="17183" y="13014"/>
                  </a:cubicBezTo>
                  <a:cubicBezTo>
                    <a:pt x="17048" y="12854"/>
                    <a:pt x="16908" y="12673"/>
                    <a:pt x="16803" y="12484"/>
                  </a:cubicBezTo>
                  <a:lnTo>
                    <a:pt x="16803" y="12484"/>
                  </a:lnTo>
                  <a:cubicBezTo>
                    <a:pt x="16918" y="12613"/>
                    <a:pt x="17057" y="12726"/>
                    <a:pt x="17204" y="12829"/>
                  </a:cubicBezTo>
                  <a:cubicBezTo>
                    <a:pt x="17244" y="12858"/>
                    <a:pt x="17294" y="12888"/>
                    <a:pt x="17344" y="12888"/>
                  </a:cubicBezTo>
                  <a:cubicBezTo>
                    <a:pt x="17355" y="12888"/>
                    <a:pt x="17367" y="12887"/>
                    <a:pt x="17378" y="12883"/>
                  </a:cubicBezTo>
                  <a:cubicBezTo>
                    <a:pt x="17365" y="12847"/>
                    <a:pt x="17333" y="12818"/>
                    <a:pt x="17303" y="12792"/>
                  </a:cubicBezTo>
                  <a:cubicBezTo>
                    <a:pt x="17300" y="12789"/>
                    <a:pt x="17298" y="12787"/>
                    <a:pt x="17295" y="12786"/>
                  </a:cubicBezTo>
                  <a:lnTo>
                    <a:pt x="17295" y="12786"/>
                  </a:lnTo>
                  <a:cubicBezTo>
                    <a:pt x="17307" y="12792"/>
                    <a:pt x="17319" y="12797"/>
                    <a:pt x="17332" y="12803"/>
                  </a:cubicBezTo>
                  <a:cubicBezTo>
                    <a:pt x="17362" y="12765"/>
                    <a:pt x="17327" y="12713"/>
                    <a:pt x="17289" y="12680"/>
                  </a:cubicBezTo>
                  <a:cubicBezTo>
                    <a:pt x="17252" y="12648"/>
                    <a:pt x="17204" y="12609"/>
                    <a:pt x="17211" y="12562"/>
                  </a:cubicBezTo>
                  <a:lnTo>
                    <a:pt x="17211" y="12562"/>
                  </a:lnTo>
                  <a:cubicBezTo>
                    <a:pt x="17326" y="12657"/>
                    <a:pt x="17462" y="12731"/>
                    <a:pt x="17609" y="12781"/>
                  </a:cubicBezTo>
                  <a:cubicBezTo>
                    <a:pt x="17416" y="12616"/>
                    <a:pt x="17226" y="12449"/>
                    <a:pt x="17034" y="12285"/>
                  </a:cubicBezTo>
                  <a:cubicBezTo>
                    <a:pt x="16910" y="12177"/>
                    <a:pt x="16783" y="12068"/>
                    <a:pt x="16697" y="11936"/>
                  </a:cubicBezTo>
                  <a:cubicBezTo>
                    <a:pt x="16671" y="11894"/>
                    <a:pt x="16652" y="11852"/>
                    <a:pt x="16639" y="11808"/>
                  </a:cubicBezTo>
                  <a:lnTo>
                    <a:pt x="16639" y="11634"/>
                  </a:lnTo>
                  <a:lnTo>
                    <a:pt x="16642" y="11634"/>
                  </a:lnTo>
                  <a:cubicBezTo>
                    <a:pt x="16665" y="11740"/>
                    <a:pt x="16703" y="11846"/>
                    <a:pt x="16803" y="11907"/>
                  </a:cubicBezTo>
                  <a:lnTo>
                    <a:pt x="16803" y="11901"/>
                  </a:lnTo>
                  <a:cubicBezTo>
                    <a:pt x="16876" y="12019"/>
                    <a:pt x="16980" y="12122"/>
                    <a:pt x="17108" y="12201"/>
                  </a:cubicBezTo>
                  <a:cubicBezTo>
                    <a:pt x="17152" y="12227"/>
                    <a:pt x="17198" y="12251"/>
                    <a:pt x="17252" y="12253"/>
                  </a:cubicBezTo>
                  <a:cubicBezTo>
                    <a:pt x="17186" y="12170"/>
                    <a:pt x="17122" y="12089"/>
                    <a:pt x="17057" y="12005"/>
                  </a:cubicBezTo>
                  <a:cubicBezTo>
                    <a:pt x="17048" y="11994"/>
                    <a:pt x="17041" y="11977"/>
                    <a:pt x="17053" y="11970"/>
                  </a:cubicBezTo>
                  <a:lnTo>
                    <a:pt x="17053" y="11970"/>
                  </a:lnTo>
                  <a:cubicBezTo>
                    <a:pt x="17167" y="12038"/>
                    <a:pt x="17303" y="12077"/>
                    <a:pt x="17440" y="12084"/>
                  </a:cubicBezTo>
                  <a:cubicBezTo>
                    <a:pt x="17401" y="12032"/>
                    <a:pt x="17332" y="12006"/>
                    <a:pt x="17266" y="11983"/>
                  </a:cubicBezTo>
                  <a:cubicBezTo>
                    <a:pt x="17195" y="11957"/>
                    <a:pt x="17128" y="11925"/>
                    <a:pt x="17060" y="11893"/>
                  </a:cubicBezTo>
                  <a:lnTo>
                    <a:pt x="17060" y="11893"/>
                  </a:lnTo>
                  <a:cubicBezTo>
                    <a:pt x="17075" y="11894"/>
                    <a:pt x="17088" y="11899"/>
                    <a:pt x="17102" y="11900"/>
                  </a:cubicBezTo>
                  <a:cubicBezTo>
                    <a:pt x="16976" y="11804"/>
                    <a:pt x="16849" y="11704"/>
                    <a:pt x="16762" y="11579"/>
                  </a:cubicBezTo>
                  <a:cubicBezTo>
                    <a:pt x="16723" y="11522"/>
                    <a:pt x="16694" y="11400"/>
                    <a:pt x="16674" y="11286"/>
                  </a:cubicBezTo>
                  <a:lnTo>
                    <a:pt x="16674" y="11286"/>
                  </a:lnTo>
                  <a:cubicBezTo>
                    <a:pt x="16688" y="11318"/>
                    <a:pt x="16707" y="11348"/>
                    <a:pt x="16730" y="11376"/>
                  </a:cubicBezTo>
                  <a:cubicBezTo>
                    <a:pt x="16777" y="11429"/>
                    <a:pt x="16838" y="11474"/>
                    <a:pt x="16896" y="11518"/>
                  </a:cubicBezTo>
                  <a:cubicBezTo>
                    <a:pt x="16985" y="11583"/>
                    <a:pt x="17072" y="11652"/>
                    <a:pt x="17172" y="11705"/>
                  </a:cubicBezTo>
                  <a:cubicBezTo>
                    <a:pt x="17183" y="11713"/>
                    <a:pt x="17198" y="11720"/>
                    <a:pt x="17211" y="11720"/>
                  </a:cubicBezTo>
                  <a:cubicBezTo>
                    <a:pt x="17218" y="11720"/>
                    <a:pt x="17225" y="11718"/>
                    <a:pt x="17231" y="11714"/>
                  </a:cubicBezTo>
                  <a:cubicBezTo>
                    <a:pt x="17162" y="11652"/>
                    <a:pt x="17092" y="11586"/>
                    <a:pt x="17022" y="11522"/>
                  </a:cubicBezTo>
                  <a:cubicBezTo>
                    <a:pt x="16985" y="11486"/>
                    <a:pt x="16944" y="11451"/>
                    <a:pt x="16908" y="11414"/>
                  </a:cubicBezTo>
                  <a:cubicBezTo>
                    <a:pt x="16912" y="11401"/>
                    <a:pt x="16916" y="11389"/>
                    <a:pt x="16921" y="11378"/>
                  </a:cubicBezTo>
                  <a:lnTo>
                    <a:pt x="16921" y="11378"/>
                  </a:lnTo>
                  <a:cubicBezTo>
                    <a:pt x="16937" y="11395"/>
                    <a:pt x="16953" y="11411"/>
                    <a:pt x="16970" y="11428"/>
                  </a:cubicBezTo>
                  <a:cubicBezTo>
                    <a:pt x="16958" y="11404"/>
                    <a:pt x="16945" y="11380"/>
                    <a:pt x="16931" y="11357"/>
                  </a:cubicBezTo>
                  <a:lnTo>
                    <a:pt x="16931" y="11357"/>
                  </a:lnTo>
                  <a:cubicBezTo>
                    <a:pt x="16928" y="11364"/>
                    <a:pt x="16925" y="11371"/>
                    <a:pt x="16921" y="11378"/>
                  </a:cubicBezTo>
                  <a:lnTo>
                    <a:pt x="16921" y="11378"/>
                  </a:lnTo>
                  <a:cubicBezTo>
                    <a:pt x="16829" y="11279"/>
                    <a:pt x="16752" y="11173"/>
                    <a:pt x="16719" y="11049"/>
                  </a:cubicBezTo>
                  <a:lnTo>
                    <a:pt x="16719" y="11174"/>
                  </a:lnTo>
                  <a:cubicBezTo>
                    <a:pt x="16709" y="11097"/>
                    <a:pt x="16704" y="11042"/>
                    <a:pt x="16704" y="11042"/>
                  </a:cubicBezTo>
                  <a:lnTo>
                    <a:pt x="16704" y="10838"/>
                  </a:lnTo>
                  <a:cubicBezTo>
                    <a:pt x="16738" y="11068"/>
                    <a:pt x="16850" y="11216"/>
                    <a:pt x="16931" y="11357"/>
                  </a:cubicBezTo>
                  <a:lnTo>
                    <a:pt x="16931" y="11357"/>
                  </a:lnTo>
                  <a:cubicBezTo>
                    <a:pt x="16939" y="11342"/>
                    <a:pt x="16947" y="11329"/>
                    <a:pt x="16955" y="11315"/>
                  </a:cubicBezTo>
                  <a:cubicBezTo>
                    <a:pt x="16993" y="11357"/>
                    <a:pt x="17034" y="11399"/>
                    <a:pt x="17086" y="11427"/>
                  </a:cubicBezTo>
                  <a:cubicBezTo>
                    <a:pt x="17116" y="11442"/>
                    <a:pt x="17153" y="11451"/>
                    <a:pt x="17188" y="11451"/>
                  </a:cubicBezTo>
                  <a:cubicBezTo>
                    <a:pt x="17214" y="11451"/>
                    <a:pt x="17240" y="11446"/>
                    <a:pt x="17262" y="11434"/>
                  </a:cubicBezTo>
                  <a:cubicBezTo>
                    <a:pt x="17089" y="11328"/>
                    <a:pt x="16941" y="11191"/>
                    <a:pt x="16832" y="11037"/>
                  </a:cubicBezTo>
                  <a:cubicBezTo>
                    <a:pt x="16765" y="10943"/>
                    <a:pt x="16674" y="10725"/>
                    <a:pt x="16639" y="10551"/>
                  </a:cubicBezTo>
                  <a:lnTo>
                    <a:pt x="16639" y="10545"/>
                  </a:lnTo>
                  <a:cubicBezTo>
                    <a:pt x="16674" y="10602"/>
                    <a:pt x="16704" y="10658"/>
                    <a:pt x="16739" y="10715"/>
                  </a:cubicBezTo>
                  <a:cubicBezTo>
                    <a:pt x="16794" y="10804"/>
                    <a:pt x="16864" y="10891"/>
                    <a:pt x="16970" y="10936"/>
                  </a:cubicBezTo>
                  <a:cubicBezTo>
                    <a:pt x="16910" y="10782"/>
                    <a:pt x="16825" y="10637"/>
                    <a:pt x="16716" y="10504"/>
                  </a:cubicBezTo>
                  <a:lnTo>
                    <a:pt x="16716" y="10504"/>
                  </a:lnTo>
                  <a:cubicBezTo>
                    <a:pt x="16788" y="10560"/>
                    <a:pt x="16871" y="10606"/>
                    <a:pt x="16963" y="10640"/>
                  </a:cubicBezTo>
                  <a:cubicBezTo>
                    <a:pt x="16925" y="10565"/>
                    <a:pt x="16855" y="10529"/>
                    <a:pt x="16803" y="10470"/>
                  </a:cubicBezTo>
                  <a:cubicBezTo>
                    <a:pt x="16754" y="10414"/>
                    <a:pt x="16725" y="10339"/>
                    <a:pt x="16700" y="10275"/>
                  </a:cubicBezTo>
                  <a:cubicBezTo>
                    <a:pt x="16674" y="10210"/>
                    <a:pt x="16652" y="10141"/>
                    <a:pt x="16642" y="10072"/>
                  </a:cubicBezTo>
                  <a:lnTo>
                    <a:pt x="16642" y="9687"/>
                  </a:lnTo>
                  <a:lnTo>
                    <a:pt x="16636" y="9861"/>
                  </a:lnTo>
                  <a:lnTo>
                    <a:pt x="16613" y="9892"/>
                  </a:lnTo>
                  <a:cubicBezTo>
                    <a:pt x="16558" y="10124"/>
                    <a:pt x="16456" y="10349"/>
                    <a:pt x="16317" y="10555"/>
                  </a:cubicBezTo>
                  <a:cubicBezTo>
                    <a:pt x="16258" y="10638"/>
                    <a:pt x="16193" y="10719"/>
                    <a:pt x="16126" y="10799"/>
                  </a:cubicBezTo>
                  <a:cubicBezTo>
                    <a:pt x="16327" y="10754"/>
                    <a:pt x="16499" y="10621"/>
                    <a:pt x="16574" y="10454"/>
                  </a:cubicBezTo>
                  <a:cubicBezTo>
                    <a:pt x="16588" y="10470"/>
                    <a:pt x="16601" y="10486"/>
                    <a:pt x="16614" y="10504"/>
                  </a:cubicBezTo>
                  <a:cubicBezTo>
                    <a:pt x="16574" y="10650"/>
                    <a:pt x="16501" y="10791"/>
                    <a:pt x="16412" y="10908"/>
                  </a:cubicBezTo>
                  <a:cubicBezTo>
                    <a:pt x="16257" y="11117"/>
                    <a:pt x="16036" y="11286"/>
                    <a:pt x="15810" y="11443"/>
                  </a:cubicBezTo>
                  <a:cubicBezTo>
                    <a:pt x="15832" y="11454"/>
                    <a:pt x="15857" y="11459"/>
                    <a:pt x="15882" y="11459"/>
                  </a:cubicBezTo>
                  <a:cubicBezTo>
                    <a:pt x="15950" y="11459"/>
                    <a:pt x="16022" y="11421"/>
                    <a:pt x="16070" y="11376"/>
                  </a:cubicBezTo>
                  <a:cubicBezTo>
                    <a:pt x="16135" y="11312"/>
                    <a:pt x="16181" y="11232"/>
                    <a:pt x="16266" y="11190"/>
                  </a:cubicBezTo>
                  <a:cubicBezTo>
                    <a:pt x="16272" y="11247"/>
                    <a:pt x="16279" y="11300"/>
                    <a:pt x="16283" y="11357"/>
                  </a:cubicBezTo>
                  <a:cubicBezTo>
                    <a:pt x="16436" y="11252"/>
                    <a:pt x="16545" y="11104"/>
                    <a:pt x="16600" y="10944"/>
                  </a:cubicBezTo>
                  <a:lnTo>
                    <a:pt x="16600" y="10944"/>
                  </a:lnTo>
                  <a:lnTo>
                    <a:pt x="16595" y="11045"/>
                  </a:lnTo>
                  <a:lnTo>
                    <a:pt x="16584" y="11003"/>
                  </a:lnTo>
                  <a:cubicBezTo>
                    <a:pt x="16462" y="11305"/>
                    <a:pt x="16189" y="11559"/>
                    <a:pt x="15847" y="11685"/>
                  </a:cubicBezTo>
                  <a:cubicBezTo>
                    <a:pt x="15859" y="11686"/>
                    <a:pt x="15871" y="11686"/>
                    <a:pt x="15882" y="11686"/>
                  </a:cubicBezTo>
                  <a:cubicBezTo>
                    <a:pt x="16046" y="11686"/>
                    <a:pt x="16199" y="11612"/>
                    <a:pt x="16338" y="11537"/>
                  </a:cubicBezTo>
                  <a:cubicBezTo>
                    <a:pt x="16409" y="11499"/>
                    <a:pt x="16482" y="11459"/>
                    <a:pt x="16540" y="11406"/>
                  </a:cubicBezTo>
                  <a:cubicBezTo>
                    <a:pt x="16552" y="11395"/>
                    <a:pt x="16563" y="11384"/>
                    <a:pt x="16572" y="11371"/>
                  </a:cubicBezTo>
                  <a:lnTo>
                    <a:pt x="16572" y="11371"/>
                  </a:lnTo>
                  <a:cubicBezTo>
                    <a:pt x="16508" y="11514"/>
                    <a:pt x="16398" y="11639"/>
                    <a:pt x="16266" y="11740"/>
                  </a:cubicBezTo>
                  <a:cubicBezTo>
                    <a:pt x="16093" y="11874"/>
                    <a:pt x="15890" y="11974"/>
                    <a:pt x="15686" y="12073"/>
                  </a:cubicBezTo>
                  <a:cubicBezTo>
                    <a:pt x="15694" y="12074"/>
                    <a:pt x="15702" y="12074"/>
                    <a:pt x="15710" y="12074"/>
                  </a:cubicBezTo>
                  <a:cubicBezTo>
                    <a:pt x="15829" y="12074"/>
                    <a:pt x="15926" y="11973"/>
                    <a:pt x="16042" y="11938"/>
                  </a:cubicBezTo>
                  <a:lnTo>
                    <a:pt x="16042" y="11938"/>
                  </a:lnTo>
                  <a:lnTo>
                    <a:pt x="15961" y="12068"/>
                  </a:lnTo>
                  <a:cubicBezTo>
                    <a:pt x="15955" y="12077"/>
                    <a:pt x="15948" y="12090"/>
                    <a:pt x="15955" y="12099"/>
                  </a:cubicBezTo>
                  <a:cubicBezTo>
                    <a:pt x="15960" y="12106"/>
                    <a:pt x="15968" y="12108"/>
                    <a:pt x="15977" y="12108"/>
                  </a:cubicBezTo>
                  <a:cubicBezTo>
                    <a:pt x="15981" y="12108"/>
                    <a:pt x="15986" y="12107"/>
                    <a:pt x="15990" y="12106"/>
                  </a:cubicBezTo>
                  <a:cubicBezTo>
                    <a:pt x="16039" y="12097"/>
                    <a:pt x="16080" y="12070"/>
                    <a:pt x="16119" y="12044"/>
                  </a:cubicBezTo>
                  <a:cubicBezTo>
                    <a:pt x="16311" y="11907"/>
                    <a:pt x="16468" y="11753"/>
                    <a:pt x="16572" y="11550"/>
                  </a:cubicBezTo>
                  <a:lnTo>
                    <a:pt x="16572" y="11550"/>
                  </a:lnTo>
                  <a:lnTo>
                    <a:pt x="16571" y="11617"/>
                  </a:lnTo>
                  <a:cubicBezTo>
                    <a:pt x="16475" y="11842"/>
                    <a:pt x="16276" y="12103"/>
                    <a:pt x="16093" y="12262"/>
                  </a:cubicBezTo>
                  <a:cubicBezTo>
                    <a:pt x="15887" y="12439"/>
                    <a:pt x="15643" y="12582"/>
                    <a:pt x="15393" y="12713"/>
                  </a:cubicBezTo>
                  <a:cubicBezTo>
                    <a:pt x="15433" y="12730"/>
                    <a:pt x="15477" y="12738"/>
                    <a:pt x="15521" y="12738"/>
                  </a:cubicBezTo>
                  <a:cubicBezTo>
                    <a:pt x="15638" y="12738"/>
                    <a:pt x="15758" y="12683"/>
                    <a:pt x="15811" y="12594"/>
                  </a:cubicBezTo>
                  <a:lnTo>
                    <a:pt x="15811" y="12594"/>
                  </a:lnTo>
                  <a:cubicBezTo>
                    <a:pt x="15801" y="12623"/>
                    <a:pt x="15834" y="12657"/>
                    <a:pt x="15872" y="12662"/>
                  </a:cubicBezTo>
                  <a:cubicBezTo>
                    <a:pt x="15877" y="12663"/>
                    <a:pt x="15882" y="12663"/>
                    <a:pt x="15887" y="12663"/>
                  </a:cubicBezTo>
                  <a:cubicBezTo>
                    <a:pt x="15925" y="12663"/>
                    <a:pt x="15959" y="12645"/>
                    <a:pt x="15991" y="12628"/>
                  </a:cubicBezTo>
                  <a:cubicBezTo>
                    <a:pt x="16123" y="12552"/>
                    <a:pt x="16240" y="12458"/>
                    <a:pt x="16337" y="12349"/>
                  </a:cubicBezTo>
                  <a:lnTo>
                    <a:pt x="16337" y="12349"/>
                  </a:lnTo>
                  <a:cubicBezTo>
                    <a:pt x="16276" y="12462"/>
                    <a:pt x="16189" y="12564"/>
                    <a:pt x="16070" y="12635"/>
                  </a:cubicBezTo>
                  <a:cubicBezTo>
                    <a:pt x="15962" y="12699"/>
                    <a:pt x="15830" y="12738"/>
                    <a:pt x="15752" y="12828"/>
                  </a:cubicBezTo>
                  <a:cubicBezTo>
                    <a:pt x="15771" y="12838"/>
                    <a:pt x="15792" y="12842"/>
                    <a:pt x="15813" y="12842"/>
                  </a:cubicBezTo>
                  <a:cubicBezTo>
                    <a:pt x="15871" y="12842"/>
                    <a:pt x="15933" y="12811"/>
                    <a:pt x="15978" y="12779"/>
                  </a:cubicBezTo>
                  <a:cubicBezTo>
                    <a:pt x="16041" y="12734"/>
                    <a:pt x="16107" y="12677"/>
                    <a:pt x="16190" y="12677"/>
                  </a:cubicBezTo>
                  <a:cubicBezTo>
                    <a:pt x="16191" y="12677"/>
                    <a:pt x="16192" y="12677"/>
                    <a:pt x="16193" y="12677"/>
                  </a:cubicBezTo>
                  <a:cubicBezTo>
                    <a:pt x="16155" y="12720"/>
                    <a:pt x="16115" y="12764"/>
                    <a:pt x="16077" y="12808"/>
                  </a:cubicBezTo>
                  <a:cubicBezTo>
                    <a:pt x="16012" y="12854"/>
                    <a:pt x="15945" y="12898"/>
                    <a:pt x="15869" y="12932"/>
                  </a:cubicBezTo>
                  <a:cubicBezTo>
                    <a:pt x="15757" y="12985"/>
                    <a:pt x="15628" y="13025"/>
                    <a:pt x="15543" y="13108"/>
                  </a:cubicBezTo>
                  <a:cubicBezTo>
                    <a:pt x="15555" y="13109"/>
                    <a:pt x="15568" y="13110"/>
                    <a:pt x="15581" y="13110"/>
                  </a:cubicBezTo>
                  <a:cubicBezTo>
                    <a:pt x="15702" y="13110"/>
                    <a:pt x="15820" y="13068"/>
                    <a:pt x="15933" y="13028"/>
                  </a:cubicBezTo>
                  <a:lnTo>
                    <a:pt x="15933" y="13028"/>
                  </a:lnTo>
                  <a:lnTo>
                    <a:pt x="15470" y="13323"/>
                  </a:lnTo>
                  <a:cubicBezTo>
                    <a:pt x="15452" y="13333"/>
                    <a:pt x="15432" y="13351"/>
                    <a:pt x="15437" y="13370"/>
                  </a:cubicBezTo>
                  <a:cubicBezTo>
                    <a:pt x="15440" y="13391"/>
                    <a:pt x="15470" y="13396"/>
                    <a:pt x="15495" y="13396"/>
                  </a:cubicBezTo>
                  <a:cubicBezTo>
                    <a:pt x="15499" y="13396"/>
                    <a:pt x="15503" y="13396"/>
                    <a:pt x="15506" y="13396"/>
                  </a:cubicBezTo>
                  <a:cubicBezTo>
                    <a:pt x="15727" y="13374"/>
                    <a:pt x="15920" y="13265"/>
                    <a:pt x="16102" y="13156"/>
                  </a:cubicBezTo>
                  <a:cubicBezTo>
                    <a:pt x="16135" y="13136"/>
                    <a:pt x="16170" y="13115"/>
                    <a:pt x="16202" y="13094"/>
                  </a:cubicBezTo>
                  <a:lnTo>
                    <a:pt x="16202" y="13094"/>
                  </a:lnTo>
                  <a:lnTo>
                    <a:pt x="16184" y="13113"/>
                  </a:lnTo>
                  <a:cubicBezTo>
                    <a:pt x="16054" y="13246"/>
                    <a:pt x="15935" y="13384"/>
                    <a:pt x="15771" y="13492"/>
                  </a:cubicBezTo>
                  <a:cubicBezTo>
                    <a:pt x="15669" y="13558"/>
                    <a:pt x="15554" y="13612"/>
                    <a:pt x="15441" y="13664"/>
                  </a:cubicBezTo>
                  <a:cubicBezTo>
                    <a:pt x="15351" y="13708"/>
                    <a:pt x="15258" y="13750"/>
                    <a:pt x="15168" y="13794"/>
                  </a:cubicBezTo>
                  <a:cubicBezTo>
                    <a:pt x="15203" y="13797"/>
                    <a:pt x="15238" y="13799"/>
                    <a:pt x="15274" y="13799"/>
                  </a:cubicBezTo>
                  <a:cubicBezTo>
                    <a:pt x="15354" y="13799"/>
                    <a:pt x="15434" y="13790"/>
                    <a:pt x="15511" y="13772"/>
                  </a:cubicBezTo>
                  <a:lnTo>
                    <a:pt x="15511" y="13772"/>
                  </a:lnTo>
                  <a:cubicBezTo>
                    <a:pt x="15381" y="13852"/>
                    <a:pt x="15262" y="13942"/>
                    <a:pt x="15153" y="14040"/>
                  </a:cubicBezTo>
                  <a:cubicBezTo>
                    <a:pt x="15165" y="14054"/>
                    <a:pt x="15182" y="14059"/>
                    <a:pt x="15202" y="14059"/>
                  </a:cubicBezTo>
                  <a:cubicBezTo>
                    <a:pt x="15227" y="14059"/>
                    <a:pt x="15255" y="14050"/>
                    <a:pt x="15278" y="14040"/>
                  </a:cubicBezTo>
                  <a:cubicBezTo>
                    <a:pt x="15396" y="13987"/>
                    <a:pt x="15506" y="13924"/>
                    <a:pt x="15605" y="13847"/>
                  </a:cubicBezTo>
                  <a:lnTo>
                    <a:pt x="15605" y="13847"/>
                  </a:lnTo>
                  <a:cubicBezTo>
                    <a:pt x="15512" y="13965"/>
                    <a:pt x="15441" y="14099"/>
                    <a:pt x="15397" y="14236"/>
                  </a:cubicBezTo>
                  <a:cubicBezTo>
                    <a:pt x="15519" y="14135"/>
                    <a:pt x="15615" y="14011"/>
                    <a:pt x="15680" y="13876"/>
                  </a:cubicBezTo>
                  <a:lnTo>
                    <a:pt x="15680" y="13876"/>
                  </a:lnTo>
                  <a:cubicBezTo>
                    <a:pt x="15670" y="13948"/>
                    <a:pt x="15673" y="14019"/>
                    <a:pt x="15692" y="14088"/>
                  </a:cubicBezTo>
                  <a:cubicBezTo>
                    <a:pt x="15622" y="14151"/>
                    <a:pt x="15553" y="14212"/>
                    <a:pt x="15480" y="14273"/>
                  </a:cubicBezTo>
                  <a:cubicBezTo>
                    <a:pt x="15367" y="14364"/>
                    <a:pt x="15251" y="14462"/>
                    <a:pt x="15194" y="14586"/>
                  </a:cubicBezTo>
                  <a:cubicBezTo>
                    <a:pt x="15432" y="14528"/>
                    <a:pt x="15644" y="14392"/>
                    <a:pt x="15775" y="14212"/>
                  </a:cubicBezTo>
                  <a:lnTo>
                    <a:pt x="15775" y="14212"/>
                  </a:lnTo>
                  <a:cubicBezTo>
                    <a:pt x="15760" y="14289"/>
                    <a:pt x="15746" y="14364"/>
                    <a:pt x="15734" y="14441"/>
                  </a:cubicBezTo>
                  <a:cubicBezTo>
                    <a:pt x="15531" y="14592"/>
                    <a:pt x="15322" y="14735"/>
                    <a:pt x="15085" y="14844"/>
                  </a:cubicBezTo>
                  <a:cubicBezTo>
                    <a:pt x="15071" y="14851"/>
                    <a:pt x="15056" y="14857"/>
                    <a:pt x="15042" y="14864"/>
                  </a:cubicBezTo>
                  <a:cubicBezTo>
                    <a:pt x="14678" y="14703"/>
                    <a:pt x="14315" y="14530"/>
                    <a:pt x="14032" y="14266"/>
                  </a:cubicBezTo>
                  <a:lnTo>
                    <a:pt x="14032" y="14266"/>
                  </a:lnTo>
                  <a:cubicBezTo>
                    <a:pt x="14058" y="14273"/>
                    <a:pt x="14082" y="14280"/>
                    <a:pt x="14109" y="14283"/>
                  </a:cubicBezTo>
                  <a:cubicBezTo>
                    <a:pt x="14069" y="14186"/>
                    <a:pt x="14028" y="14087"/>
                    <a:pt x="13987" y="13987"/>
                  </a:cubicBezTo>
                  <a:lnTo>
                    <a:pt x="13987" y="13987"/>
                  </a:lnTo>
                  <a:cubicBezTo>
                    <a:pt x="14086" y="14101"/>
                    <a:pt x="14231" y="14186"/>
                    <a:pt x="14391" y="14222"/>
                  </a:cubicBezTo>
                  <a:cubicBezTo>
                    <a:pt x="14376" y="14171"/>
                    <a:pt x="14349" y="14122"/>
                    <a:pt x="14314" y="14080"/>
                  </a:cubicBezTo>
                  <a:lnTo>
                    <a:pt x="14314" y="14080"/>
                  </a:lnTo>
                  <a:cubicBezTo>
                    <a:pt x="14403" y="14160"/>
                    <a:pt x="14496" y="14236"/>
                    <a:pt x="14603" y="14299"/>
                  </a:cubicBezTo>
                  <a:cubicBezTo>
                    <a:pt x="14738" y="14378"/>
                    <a:pt x="14898" y="14434"/>
                    <a:pt x="15062" y="14434"/>
                  </a:cubicBezTo>
                  <a:cubicBezTo>
                    <a:pt x="15075" y="14434"/>
                    <a:pt x="15089" y="14433"/>
                    <a:pt x="15103" y="14433"/>
                  </a:cubicBezTo>
                  <a:cubicBezTo>
                    <a:pt x="15139" y="14430"/>
                    <a:pt x="15185" y="14411"/>
                    <a:pt x="15178" y="14379"/>
                  </a:cubicBezTo>
                  <a:cubicBezTo>
                    <a:pt x="15175" y="14364"/>
                    <a:pt x="15158" y="14354"/>
                    <a:pt x="15143" y="14347"/>
                  </a:cubicBezTo>
                  <a:cubicBezTo>
                    <a:pt x="15004" y="14270"/>
                    <a:pt x="14853" y="14215"/>
                    <a:pt x="14708" y="14145"/>
                  </a:cubicBezTo>
                  <a:cubicBezTo>
                    <a:pt x="14474" y="14033"/>
                    <a:pt x="14263" y="13888"/>
                    <a:pt x="14060" y="13736"/>
                  </a:cubicBezTo>
                  <a:cubicBezTo>
                    <a:pt x="14045" y="13657"/>
                    <a:pt x="14031" y="13579"/>
                    <a:pt x="14018" y="13500"/>
                  </a:cubicBezTo>
                  <a:lnTo>
                    <a:pt x="14018" y="13500"/>
                  </a:lnTo>
                  <a:cubicBezTo>
                    <a:pt x="14151" y="13685"/>
                    <a:pt x="14362" y="13823"/>
                    <a:pt x="14599" y="13882"/>
                  </a:cubicBezTo>
                  <a:cubicBezTo>
                    <a:pt x="14543" y="13754"/>
                    <a:pt x="14427" y="13657"/>
                    <a:pt x="14314" y="13563"/>
                  </a:cubicBezTo>
                  <a:cubicBezTo>
                    <a:pt x="14243" y="13503"/>
                    <a:pt x="14173" y="13439"/>
                    <a:pt x="14102" y="13375"/>
                  </a:cubicBezTo>
                  <a:cubicBezTo>
                    <a:pt x="14119" y="13304"/>
                    <a:pt x="14124" y="13232"/>
                    <a:pt x="14112" y="13159"/>
                  </a:cubicBezTo>
                  <a:lnTo>
                    <a:pt x="14112" y="13159"/>
                  </a:lnTo>
                  <a:cubicBezTo>
                    <a:pt x="14177" y="13297"/>
                    <a:pt x="14275" y="13423"/>
                    <a:pt x="14395" y="13526"/>
                  </a:cubicBezTo>
                  <a:cubicBezTo>
                    <a:pt x="14352" y="13387"/>
                    <a:pt x="14282" y="13252"/>
                    <a:pt x="14189" y="13130"/>
                  </a:cubicBezTo>
                  <a:lnTo>
                    <a:pt x="14189" y="13130"/>
                  </a:lnTo>
                  <a:cubicBezTo>
                    <a:pt x="14289" y="13208"/>
                    <a:pt x="14398" y="13274"/>
                    <a:pt x="14516" y="13326"/>
                  </a:cubicBezTo>
                  <a:cubicBezTo>
                    <a:pt x="14538" y="13337"/>
                    <a:pt x="14566" y="13346"/>
                    <a:pt x="14592" y="13346"/>
                  </a:cubicBezTo>
                  <a:cubicBezTo>
                    <a:pt x="14611" y="13346"/>
                    <a:pt x="14629" y="13340"/>
                    <a:pt x="14641" y="13326"/>
                  </a:cubicBezTo>
                  <a:cubicBezTo>
                    <a:pt x="14532" y="13224"/>
                    <a:pt x="14413" y="13134"/>
                    <a:pt x="14284" y="13053"/>
                  </a:cubicBezTo>
                  <a:lnTo>
                    <a:pt x="14284" y="13053"/>
                  </a:lnTo>
                  <a:cubicBezTo>
                    <a:pt x="14360" y="13071"/>
                    <a:pt x="14440" y="13080"/>
                    <a:pt x="14520" y="13080"/>
                  </a:cubicBezTo>
                  <a:cubicBezTo>
                    <a:pt x="14555" y="13080"/>
                    <a:pt x="14591" y="13078"/>
                    <a:pt x="14626" y="13075"/>
                  </a:cubicBezTo>
                  <a:cubicBezTo>
                    <a:pt x="14536" y="13031"/>
                    <a:pt x="14443" y="12988"/>
                    <a:pt x="14352" y="12944"/>
                  </a:cubicBezTo>
                  <a:cubicBezTo>
                    <a:pt x="14240" y="12889"/>
                    <a:pt x="14125" y="12837"/>
                    <a:pt x="14024" y="12767"/>
                  </a:cubicBezTo>
                  <a:cubicBezTo>
                    <a:pt x="13858" y="12658"/>
                    <a:pt x="13740" y="12519"/>
                    <a:pt x="13610" y="12381"/>
                  </a:cubicBezTo>
                  <a:cubicBezTo>
                    <a:pt x="13604" y="12373"/>
                    <a:pt x="13597" y="12368"/>
                    <a:pt x="13592" y="12363"/>
                  </a:cubicBezTo>
                  <a:lnTo>
                    <a:pt x="13592" y="12363"/>
                  </a:lnTo>
                  <a:cubicBezTo>
                    <a:pt x="13624" y="12385"/>
                    <a:pt x="13659" y="12404"/>
                    <a:pt x="13691" y="12424"/>
                  </a:cubicBezTo>
                  <a:cubicBezTo>
                    <a:pt x="13873" y="12535"/>
                    <a:pt x="14067" y="12646"/>
                    <a:pt x="14286" y="12668"/>
                  </a:cubicBezTo>
                  <a:cubicBezTo>
                    <a:pt x="14291" y="12669"/>
                    <a:pt x="14295" y="12669"/>
                    <a:pt x="14300" y="12669"/>
                  </a:cubicBezTo>
                  <a:cubicBezTo>
                    <a:pt x="14325" y="12669"/>
                    <a:pt x="14353" y="12662"/>
                    <a:pt x="14358" y="12642"/>
                  </a:cubicBezTo>
                  <a:cubicBezTo>
                    <a:pt x="14363" y="12622"/>
                    <a:pt x="14342" y="12606"/>
                    <a:pt x="14323" y="12596"/>
                  </a:cubicBezTo>
                  <a:lnTo>
                    <a:pt x="13861" y="12295"/>
                  </a:lnTo>
                  <a:lnTo>
                    <a:pt x="13861" y="12295"/>
                  </a:lnTo>
                  <a:cubicBezTo>
                    <a:pt x="13975" y="12338"/>
                    <a:pt x="14094" y="12379"/>
                    <a:pt x="14216" y="12379"/>
                  </a:cubicBezTo>
                  <a:cubicBezTo>
                    <a:pt x="14228" y="12379"/>
                    <a:pt x="14239" y="12378"/>
                    <a:pt x="14250" y="12378"/>
                  </a:cubicBezTo>
                  <a:cubicBezTo>
                    <a:pt x="14166" y="12292"/>
                    <a:pt x="14038" y="12254"/>
                    <a:pt x="13923" y="12199"/>
                  </a:cubicBezTo>
                  <a:cubicBezTo>
                    <a:pt x="13849" y="12163"/>
                    <a:pt x="13783" y="12119"/>
                    <a:pt x="13717" y="12073"/>
                  </a:cubicBezTo>
                  <a:cubicBezTo>
                    <a:pt x="13679" y="12026"/>
                    <a:pt x="13639" y="11983"/>
                    <a:pt x="13601" y="11938"/>
                  </a:cubicBezTo>
                  <a:cubicBezTo>
                    <a:pt x="13602" y="11938"/>
                    <a:pt x="13603" y="11938"/>
                    <a:pt x="13604" y="11938"/>
                  </a:cubicBezTo>
                  <a:cubicBezTo>
                    <a:pt x="13685" y="11938"/>
                    <a:pt x="13753" y="11995"/>
                    <a:pt x="13814" y="12041"/>
                  </a:cubicBezTo>
                  <a:cubicBezTo>
                    <a:pt x="13860" y="12075"/>
                    <a:pt x="13922" y="12105"/>
                    <a:pt x="13979" y="12105"/>
                  </a:cubicBezTo>
                  <a:cubicBezTo>
                    <a:pt x="14001" y="12105"/>
                    <a:pt x="14023" y="12101"/>
                    <a:pt x="14042" y="12090"/>
                  </a:cubicBezTo>
                  <a:cubicBezTo>
                    <a:pt x="13964" y="12000"/>
                    <a:pt x="13832" y="11960"/>
                    <a:pt x="13724" y="11894"/>
                  </a:cubicBezTo>
                  <a:cubicBezTo>
                    <a:pt x="13604" y="11822"/>
                    <a:pt x="13517" y="11718"/>
                    <a:pt x="13457" y="11602"/>
                  </a:cubicBezTo>
                  <a:lnTo>
                    <a:pt x="13457" y="11602"/>
                  </a:lnTo>
                  <a:cubicBezTo>
                    <a:pt x="13553" y="11713"/>
                    <a:pt x="13669" y="11811"/>
                    <a:pt x="13803" y="11887"/>
                  </a:cubicBezTo>
                  <a:cubicBezTo>
                    <a:pt x="13835" y="11906"/>
                    <a:pt x="13870" y="11924"/>
                    <a:pt x="13907" y="11924"/>
                  </a:cubicBezTo>
                  <a:cubicBezTo>
                    <a:pt x="13912" y="11924"/>
                    <a:pt x="13917" y="11924"/>
                    <a:pt x="13922" y="11923"/>
                  </a:cubicBezTo>
                  <a:cubicBezTo>
                    <a:pt x="13960" y="11918"/>
                    <a:pt x="13993" y="11883"/>
                    <a:pt x="13983" y="11854"/>
                  </a:cubicBezTo>
                  <a:lnTo>
                    <a:pt x="13983" y="11854"/>
                  </a:lnTo>
                  <a:cubicBezTo>
                    <a:pt x="14037" y="11945"/>
                    <a:pt x="14156" y="12000"/>
                    <a:pt x="14273" y="12000"/>
                  </a:cubicBezTo>
                  <a:cubicBezTo>
                    <a:pt x="14317" y="12000"/>
                    <a:pt x="14361" y="11992"/>
                    <a:pt x="14401" y="11975"/>
                  </a:cubicBezTo>
                  <a:cubicBezTo>
                    <a:pt x="14151" y="11843"/>
                    <a:pt x="13906" y="11698"/>
                    <a:pt x="13701" y="11517"/>
                  </a:cubicBezTo>
                  <a:cubicBezTo>
                    <a:pt x="13520" y="11357"/>
                    <a:pt x="13319" y="11090"/>
                    <a:pt x="13223" y="10862"/>
                  </a:cubicBezTo>
                  <a:lnTo>
                    <a:pt x="13222" y="10795"/>
                  </a:lnTo>
                  <a:lnTo>
                    <a:pt x="13222" y="10795"/>
                  </a:lnTo>
                  <a:cubicBezTo>
                    <a:pt x="13327" y="11001"/>
                    <a:pt x="13483" y="11158"/>
                    <a:pt x="13675" y="11297"/>
                  </a:cubicBezTo>
                  <a:cubicBezTo>
                    <a:pt x="13713" y="11323"/>
                    <a:pt x="13755" y="11353"/>
                    <a:pt x="13804" y="11363"/>
                  </a:cubicBezTo>
                  <a:cubicBezTo>
                    <a:pt x="13808" y="11363"/>
                    <a:pt x="13812" y="11363"/>
                    <a:pt x="13816" y="11363"/>
                  </a:cubicBezTo>
                  <a:cubicBezTo>
                    <a:pt x="13825" y="11363"/>
                    <a:pt x="13834" y="11362"/>
                    <a:pt x="13839" y="11355"/>
                  </a:cubicBezTo>
                  <a:cubicBezTo>
                    <a:pt x="13846" y="11345"/>
                    <a:pt x="13841" y="11334"/>
                    <a:pt x="13833" y="11322"/>
                  </a:cubicBezTo>
                  <a:cubicBezTo>
                    <a:pt x="13806" y="11277"/>
                    <a:pt x="13778" y="11233"/>
                    <a:pt x="13752" y="11188"/>
                  </a:cubicBezTo>
                  <a:lnTo>
                    <a:pt x="13752" y="11188"/>
                  </a:lnTo>
                  <a:cubicBezTo>
                    <a:pt x="13871" y="11226"/>
                    <a:pt x="13967" y="11327"/>
                    <a:pt x="14089" y="11327"/>
                  </a:cubicBezTo>
                  <a:cubicBezTo>
                    <a:pt x="14095" y="11327"/>
                    <a:pt x="14101" y="11327"/>
                    <a:pt x="14108" y="11326"/>
                  </a:cubicBezTo>
                  <a:cubicBezTo>
                    <a:pt x="13906" y="11226"/>
                    <a:pt x="13701" y="11125"/>
                    <a:pt x="13528" y="10988"/>
                  </a:cubicBezTo>
                  <a:cubicBezTo>
                    <a:pt x="13398" y="10885"/>
                    <a:pt x="13284" y="10756"/>
                    <a:pt x="13222" y="10612"/>
                  </a:cubicBezTo>
                  <a:lnTo>
                    <a:pt x="13222" y="10612"/>
                  </a:lnTo>
                  <a:cubicBezTo>
                    <a:pt x="13232" y="10625"/>
                    <a:pt x="13244" y="10637"/>
                    <a:pt x="13254" y="10647"/>
                  </a:cubicBezTo>
                  <a:cubicBezTo>
                    <a:pt x="13312" y="10699"/>
                    <a:pt x="13383" y="10741"/>
                    <a:pt x="13456" y="10779"/>
                  </a:cubicBezTo>
                  <a:cubicBezTo>
                    <a:pt x="13595" y="10857"/>
                    <a:pt x="13751" y="10934"/>
                    <a:pt x="13915" y="10934"/>
                  </a:cubicBezTo>
                  <a:cubicBezTo>
                    <a:pt x="13925" y="10934"/>
                    <a:pt x="13935" y="10933"/>
                    <a:pt x="13945" y="10933"/>
                  </a:cubicBezTo>
                  <a:cubicBezTo>
                    <a:pt x="13622" y="10809"/>
                    <a:pt x="13360" y="10570"/>
                    <a:pt x="13230" y="10285"/>
                  </a:cubicBezTo>
                  <a:lnTo>
                    <a:pt x="13230" y="10285"/>
                  </a:lnTo>
                  <a:cubicBezTo>
                    <a:pt x="13229" y="10305"/>
                    <a:pt x="13224" y="10352"/>
                    <a:pt x="13216" y="10410"/>
                  </a:cubicBezTo>
                  <a:lnTo>
                    <a:pt x="13216" y="10282"/>
                  </a:lnTo>
                  <a:cubicBezTo>
                    <a:pt x="13180" y="10427"/>
                    <a:pt x="13080" y="10552"/>
                    <a:pt x="12965" y="10667"/>
                  </a:cubicBezTo>
                  <a:cubicBezTo>
                    <a:pt x="13029" y="10534"/>
                    <a:pt x="13136" y="10405"/>
                    <a:pt x="13196" y="10219"/>
                  </a:cubicBezTo>
                  <a:lnTo>
                    <a:pt x="13196" y="10219"/>
                  </a:lnTo>
                  <a:lnTo>
                    <a:pt x="13197" y="10281"/>
                  </a:lnTo>
                  <a:lnTo>
                    <a:pt x="13210" y="10237"/>
                  </a:lnTo>
                  <a:cubicBezTo>
                    <a:pt x="13217" y="10253"/>
                    <a:pt x="13223" y="10269"/>
                    <a:pt x="13230" y="10285"/>
                  </a:cubicBezTo>
                  <a:lnTo>
                    <a:pt x="13230" y="10285"/>
                  </a:lnTo>
                  <a:cubicBezTo>
                    <a:pt x="13231" y="10278"/>
                    <a:pt x="13231" y="10274"/>
                    <a:pt x="13231" y="10274"/>
                  </a:cubicBezTo>
                  <a:lnTo>
                    <a:pt x="13231" y="10269"/>
                  </a:lnTo>
                  <a:lnTo>
                    <a:pt x="13231" y="10269"/>
                  </a:lnTo>
                  <a:cubicBezTo>
                    <a:pt x="13291" y="10397"/>
                    <a:pt x="13388" y="10513"/>
                    <a:pt x="13509" y="10600"/>
                  </a:cubicBezTo>
                  <a:cubicBezTo>
                    <a:pt x="13515" y="10544"/>
                    <a:pt x="13523" y="10487"/>
                    <a:pt x="13528" y="10430"/>
                  </a:cubicBezTo>
                  <a:cubicBezTo>
                    <a:pt x="13614" y="10474"/>
                    <a:pt x="13661" y="10557"/>
                    <a:pt x="13724" y="10619"/>
                  </a:cubicBezTo>
                  <a:cubicBezTo>
                    <a:pt x="13773" y="10666"/>
                    <a:pt x="13845" y="10705"/>
                    <a:pt x="13914" y="10705"/>
                  </a:cubicBezTo>
                  <a:cubicBezTo>
                    <a:pt x="13938" y="10705"/>
                    <a:pt x="13962" y="10700"/>
                    <a:pt x="13984" y="10689"/>
                  </a:cubicBezTo>
                  <a:cubicBezTo>
                    <a:pt x="13756" y="10531"/>
                    <a:pt x="13537" y="10359"/>
                    <a:pt x="13382" y="10146"/>
                  </a:cubicBezTo>
                  <a:cubicBezTo>
                    <a:pt x="13292" y="10025"/>
                    <a:pt x="13216" y="9877"/>
                    <a:pt x="13178" y="9729"/>
                  </a:cubicBezTo>
                  <a:lnTo>
                    <a:pt x="13164" y="9308"/>
                  </a:lnTo>
                  <a:cubicBezTo>
                    <a:pt x="13165" y="9301"/>
                    <a:pt x="13165" y="9290"/>
                    <a:pt x="13167" y="9283"/>
                  </a:cubicBezTo>
                  <a:lnTo>
                    <a:pt x="13160" y="9170"/>
                  </a:lnTo>
                  <a:cubicBezTo>
                    <a:pt x="13160" y="9173"/>
                    <a:pt x="13160" y="9179"/>
                    <a:pt x="13158" y="9182"/>
                  </a:cubicBezTo>
                  <a:lnTo>
                    <a:pt x="13157" y="9106"/>
                  </a:lnTo>
                  <a:lnTo>
                    <a:pt x="13149" y="8904"/>
                  </a:lnTo>
                  <a:lnTo>
                    <a:pt x="13149" y="9283"/>
                  </a:lnTo>
                  <a:cubicBezTo>
                    <a:pt x="13120" y="9475"/>
                    <a:pt x="13029" y="9681"/>
                    <a:pt x="12900" y="9802"/>
                  </a:cubicBezTo>
                  <a:cubicBezTo>
                    <a:pt x="12920" y="9818"/>
                    <a:pt x="12945" y="9825"/>
                    <a:pt x="12972" y="9825"/>
                  </a:cubicBezTo>
                  <a:cubicBezTo>
                    <a:pt x="13023" y="9825"/>
                    <a:pt x="13078" y="9799"/>
                    <a:pt x="13107" y="9761"/>
                  </a:cubicBezTo>
                  <a:cubicBezTo>
                    <a:pt x="13129" y="9735"/>
                    <a:pt x="13139" y="9703"/>
                    <a:pt x="13149" y="9671"/>
                  </a:cubicBezTo>
                  <a:lnTo>
                    <a:pt x="13149" y="9786"/>
                  </a:lnTo>
                  <a:cubicBezTo>
                    <a:pt x="13113" y="9963"/>
                    <a:pt x="13023" y="10182"/>
                    <a:pt x="12956" y="10281"/>
                  </a:cubicBezTo>
                  <a:cubicBezTo>
                    <a:pt x="12847" y="10439"/>
                    <a:pt x="12699" y="10577"/>
                    <a:pt x="12526" y="10683"/>
                  </a:cubicBezTo>
                  <a:cubicBezTo>
                    <a:pt x="12549" y="10696"/>
                    <a:pt x="12575" y="10701"/>
                    <a:pt x="12601" y="10701"/>
                  </a:cubicBezTo>
                  <a:cubicBezTo>
                    <a:pt x="12637" y="10701"/>
                    <a:pt x="12672" y="10692"/>
                    <a:pt x="12702" y="10676"/>
                  </a:cubicBezTo>
                  <a:cubicBezTo>
                    <a:pt x="12754" y="10650"/>
                    <a:pt x="12795" y="10606"/>
                    <a:pt x="12833" y="10564"/>
                  </a:cubicBezTo>
                  <a:cubicBezTo>
                    <a:pt x="12853" y="10594"/>
                    <a:pt x="12868" y="10629"/>
                    <a:pt x="12881" y="10664"/>
                  </a:cubicBezTo>
                  <a:cubicBezTo>
                    <a:pt x="12842" y="10702"/>
                    <a:pt x="12804" y="10738"/>
                    <a:pt x="12766" y="10775"/>
                  </a:cubicBezTo>
                  <a:cubicBezTo>
                    <a:pt x="12696" y="10840"/>
                    <a:pt x="12627" y="10905"/>
                    <a:pt x="12557" y="10971"/>
                  </a:cubicBezTo>
                  <a:cubicBezTo>
                    <a:pt x="12562" y="10974"/>
                    <a:pt x="12568" y="10975"/>
                    <a:pt x="12575" y="10975"/>
                  </a:cubicBezTo>
                  <a:cubicBezTo>
                    <a:pt x="12589" y="10975"/>
                    <a:pt x="12604" y="10968"/>
                    <a:pt x="12616" y="10962"/>
                  </a:cubicBezTo>
                  <a:cubicBezTo>
                    <a:pt x="12715" y="10907"/>
                    <a:pt x="12804" y="10840"/>
                    <a:pt x="12892" y="10773"/>
                  </a:cubicBezTo>
                  <a:cubicBezTo>
                    <a:pt x="12953" y="10727"/>
                    <a:pt x="13013" y="10682"/>
                    <a:pt x="13058" y="10625"/>
                  </a:cubicBezTo>
                  <a:cubicBezTo>
                    <a:pt x="13081" y="10599"/>
                    <a:pt x="13101" y="10567"/>
                    <a:pt x="13115" y="10535"/>
                  </a:cubicBezTo>
                  <a:lnTo>
                    <a:pt x="13115" y="10535"/>
                  </a:lnTo>
                  <a:cubicBezTo>
                    <a:pt x="13094" y="10651"/>
                    <a:pt x="13065" y="10775"/>
                    <a:pt x="13026" y="10833"/>
                  </a:cubicBezTo>
                  <a:cubicBezTo>
                    <a:pt x="12939" y="10959"/>
                    <a:pt x="12812" y="11061"/>
                    <a:pt x="12686" y="11159"/>
                  </a:cubicBezTo>
                  <a:cubicBezTo>
                    <a:pt x="12701" y="11159"/>
                    <a:pt x="12715" y="11154"/>
                    <a:pt x="12728" y="11152"/>
                  </a:cubicBezTo>
                  <a:lnTo>
                    <a:pt x="12728" y="11152"/>
                  </a:lnTo>
                  <a:cubicBezTo>
                    <a:pt x="12660" y="11184"/>
                    <a:pt x="12593" y="11216"/>
                    <a:pt x="12522" y="11242"/>
                  </a:cubicBezTo>
                  <a:cubicBezTo>
                    <a:pt x="12457" y="11268"/>
                    <a:pt x="12387" y="11293"/>
                    <a:pt x="12348" y="11347"/>
                  </a:cubicBezTo>
                  <a:cubicBezTo>
                    <a:pt x="12486" y="11339"/>
                    <a:pt x="12621" y="11297"/>
                    <a:pt x="12735" y="11231"/>
                  </a:cubicBezTo>
                  <a:lnTo>
                    <a:pt x="12735" y="11231"/>
                  </a:lnTo>
                  <a:cubicBezTo>
                    <a:pt x="12746" y="11238"/>
                    <a:pt x="12738" y="11254"/>
                    <a:pt x="12731" y="11264"/>
                  </a:cubicBezTo>
                  <a:cubicBezTo>
                    <a:pt x="12666" y="11348"/>
                    <a:pt x="12602" y="11434"/>
                    <a:pt x="12537" y="11517"/>
                  </a:cubicBezTo>
                  <a:cubicBezTo>
                    <a:pt x="12590" y="11514"/>
                    <a:pt x="12638" y="11489"/>
                    <a:pt x="12680" y="11463"/>
                  </a:cubicBezTo>
                  <a:cubicBezTo>
                    <a:pt x="12808" y="11384"/>
                    <a:pt x="12911" y="11277"/>
                    <a:pt x="12985" y="11158"/>
                  </a:cubicBezTo>
                  <a:lnTo>
                    <a:pt x="12985" y="11162"/>
                  </a:lnTo>
                  <a:cubicBezTo>
                    <a:pt x="13085" y="11101"/>
                    <a:pt x="13123" y="10992"/>
                    <a:pt x="13146" y="10885"/>
                  </a:cubicBezTo>
                  <a:lnTo>
                    <a:pt x="13149" y="10885"/>
                  </a:lnTo>
                  <a:lnTo>
                    <a:pt x="13149" y="11061"/>
                  </a:lnTo>
                  <a:cubicBezTo>
                    <a:pt x="13136" y="11104"/>
                    <a:pt x="13117" y="11146"/>
                    <a:pt x="13091" y="11190"/>
                  </a:cubicBezTo>
                  <a:cubicBezTo>
                    <a:pt x="13006" y="11323"/>
                    <a:pt x="12878" y="11435"/>
                    <a:pt x="12754" y="11544"/>
                  </a:cubicBezTo>
                  <a:cubicBezTo>
                    <a:pt x="12563" y="11713"/>
                    <a:pt x="12372" y="11881"/>
                    <a:pt x="12179" y="12050"/>
                  </a:cubicBezTo>
                  <a:cubicBezTo>
                    <a:pt x="12326" y="11999"/>
                    <a:pt x="12462" y="11923"/>
                    <a:pt x="12577" y="11827"/>
                  </a:cubicBezTo>
                  <a:lnTo>
                    <a:pt x="12577" y="11827"/>
                  </a:lnTo>
                  <a:cubicBezTo>
                    <a:pt x="12584" y="11874"/>
                    <a:pt x="12537" y="11912"/>
                    <a:pt x="12499" y="11946"/>
                  </a:cubicBezTo>
                  <a:cubicBezTo>
                    <a:pt x="12461" y="11981"/>
                    <a:pt x="12425" y="12034"/>
                    <a:pt x="12457" y="12071"/>
                  </a:cubicBezTo>
                  <a:cubicBezTo>
                    <a:pt x="12470" y="12067"/>
                    <a:pt x="12481" y="12060"/>
                    <a:pt x="12493" y="12052"/>
                  </a:cubicBezTo>
                  <a:lnTo>
                    <a:pt x="12493" y="12052"/>
                  </a:lnTo>
                  <a:cubicBezTo>
                    <a:pt x="12492" y="12054"/>
                    <a:pt x="12490" y="12055"/>
                    <a:pt x="12486" y="12058"/>
                  </a:cubicBezTo>
                  <a:cubicBezTo>
                    <a:pt x="12455" y="12086"/>
                    <a:pt x="12423" y="12115"/>
                    <a:pt x="12410" y="12151"/>
                  </a:cubicBezTo>
                  <a:cubicBezTo>
                    <a:pt x="12422" y="12155"/>
                    <a:pt x="12433" y="12156"/>
                    <a:pt x="12445" y="12156"/>
                  </a:cubicBezTo>
                  <a:cubicBezTo>
                    <a:pt x="12494" y="12156"/>
                    <a:pt x="12543" y="12127"/>
                    <a:pt x="12584" y="12097"/>
                  </a:cubicBezTo>
                  <a:cubicBezTo>
                    <a:pt x="12730" y="11991"/>
                    <a:pt x="12869" y="11878"/>
                    <a:pt x="12985" y="11747"/>
                  </a:cubicBezTo>
                  <a:lnTo>
                    <a:pt x="12985" y="11747"/>
                  </a:lnTo>
                  <a:cubicBezTo>
                    <a:pt x="12881" y="11939"/>
                    <a:pt x="12740" y="12122"/>
                    <a:pt x="12605" y="12286"/>
                  </a:cubicBezTo>
                  <a:cubicBezTo>
                    <a:pt x="12461" y="12389"/>
                    <a:pt x="12300" y="12471"/>
                    <a:pt x="12126" y="12527"/>
                  </a:cubicBezTo>
                  <a:cubicBezTo>
                    <a:pt x="12156" y="12540"/>
                    <a:pt x="12188" y="12545"/>
                    <a:pt x="12221" y="12545"/>
                  </a:cubicBezTo>
                  <a:cubicBezTo>
                    <a:pt x="12284" y="12545"/>
                    <a:pt x="12351" y="12526"/>
                    <a:pt x="12413" y="12507"/>
                  </a:cubicBezTo>
                  <a:lnTo>
                    <a:pt x="12413" y="12507"/>
                  </a:lnTo>
                  <a:cubicBezTo>
                    <a:pt x="12336" y="12613"/>
                    <a:pt x="12229" y="12702"/>
                    <a:pt x="12104" y="12764"/>
                  </a:cubicBezTo>
                  <a:cubicBezTo>
                    <a:pt x="12101" y="12778"/>
                    <a:pt x="12114" y="12783"/>
                    <a:pt x="12131" y="12783"/>
                  </a:cubicBezTo>
                  <a:cubicBezTo>
                    <a:pt x="12145" y="12783"/>
                    <a:pt x="12161" y="12779"/>
                    <a:pt x="12172" y="12773"/>
                  </a:cubicBezTo>
                  <a:cubicBezTo>
                    <a:pt x="12310" y="12691"/>
                    <a:pt x="12445" y="12607"/>
                    <a:pt x="12579" y="12522"/>
                  </a:cubicBezTo>
                  <a:cubicBezTo>
                    <a:pt x="12637" y="12485"/>
                    <a:pt x="12695" y="12446"/>
                    <a:pt x="12751" y="12405"/>
                  </a:cubicBezTo>
                  <a:lnTo>
                    <a:pt x="12751" y="12405"/>
                  </a:lnTo>
                  <a:cubicBezTo>
                    <a:pt x="12558" y="12638"/>
                    <a:pt x="12330" y="12848"/>
                    <a:pt x="12070" y="13025"/>
                  </a:cubicBezTo>
                  <a:cubicBezTo>
                    <a:pt x="12278" y="12976"/>
                    <a:pt x="12457" y="12867"/>
                    <a:pt x="12634" y="12761"/>
                  </a:cubicBezTo>
                  <a:lnTo>
                    <a:pt x="12634" y="12761"/>
                  </a:lnTo>
                  <a:cubicBezTo>
                    <a:pt x="12471" y="12927"/>
                    <a:pt x="12309" y="13094"/>
                    <a:pt x="12147" y="13259"/>
                  </a:cubicBezTo>
                  <a:cubicBezTo>
                    <a:pt x="12028" y="13306"/>
                    <a:pt x="11908" y="13349"/>
                    <a:pt x="11787" y="13390"/>
                  </a:cubicBezTo>
                  <a:cubicBezTo>
                    <a:pt x="11837" y="13419"/>
                    <a:pt x="11898" y="13433"/>
                    <a:pt x="11958" y="13433"/>
                  </a:cubicBezTo>
                  <a:cubicBezTo>
                    <a:pt x="12018" y="13433"/>
                    <a:pt x="12078" y="13419"/>
                    <a:pt x="12128" y="13390"/>
                  </a:cubicBezTo>
                  <a:lnTo>
                    <a:pt x="12128" y="13390"/>
                  </a:lnTo>
                  <a:cubicBezTo>
                    <a:pt x="12149" y="13415"/>
                    <a:pt x="12120" y="13448"/>
                    <a:pt x="12094" y="13468"/>
                  </a:cubicBezTo>
                  <a:cubicBezTo>
                    <a:pt x="11922" y="13599"/>
                    <a:pt x="11751" y="13730"/>
                    <a:pt x="11578" y="13860"/>
                  </a:cubicBezTo>
                  <a:cubicBezTo>
                    <a:pt x="11586" y="13861"/>
                    <a:pt x="11595" y="13861"/>
                    <a:pt x="11603" y="13861"/>
                  </a:cubicBezTo>
                  <a:cubicBezTo>
                    <a:pt x="11696" y="13861"/>
                    <a:pt x="11786" y="13825"/>
                    <a:pt x="11869" y="13788"/>
                  </a:cubicBezTo>
                  <a:cubicBezTo>
                    <a:pt x="11909" y="13769"/>
                    <a:pt x="11947" y="13751"/>
                    <a:pt x="11985" y="13731"/>
                  </a:cubicBezTo>
                  <a:cubicBezTo>
                    <a:pt x="12003" y="13750"/>
                    <a:pt x="12031" y="13757"/>
                    <a:pt x="12062" y="13757"/>
                  </a:cubicBezTo>
                  <a:cubicBezTo>
                    <a:pt x="12094" y="13757"/>
                    <a:pt x="12128" y="13749"/>
                    <a:pt x="12158" y="13738"/>
                  </a:cubicBezTo>
                  <a:lnTo>
                    <a:pt x="12158" y="13738"/>
                  </a:lnTo>
                  <a:cubicBezTo>
                    <a:pt x="12118" y="13785"/>
                    <a:pt x="12079" y="13833"/>
                    <a:pt x="12041" y="13879"/>
                  </a:cubicBezTo>
                  <a:cubicBezTo>
                    <a:pt x="12025" y="13901"/>
                    <a:pt x="12009" y="13923"/>
                    <a:pt x="12007" y="13949"/>
                  </a:cubicBezTo>
                  <a:cubicBezTo>
                    <a:pt x="12005" y="13974"/>
                    <a:pt x="12024" y="14003"/>
                    <a:pt x="12053" y="14006"/>
                  </a:cubicBezTo>
                  <a:cubicBezTo>
                    <a:pt x="12054" y="14006"/>
                    <a:pt x="12056" y="14006"/>
                    <a:pt x="12057" y="14006"/>
                  </a:cubicBezTo>
                  <a:cubicBezTo>
                    <a:pt x="12073" y="14006"/>
                    <a:pt x="12090" y="13998"/>
                    <a:pt x="12105" y="13988"/>
                  </a:cubicBezTo>
                  <a:cubicBezTo>
                    <a:pt x="12365" y="13842"/>
                    <a:pt x="12584" y="13640"/>
                    <a:pt x="12747" y="13412"/>
                  </a:cubicBezTo>
                  <a:cubicBezTo>
                    <a:pt x="12767" y="13397"/>
                    <a:pt x="12788" y="13381"/>
                    <a:pt x="12805" y="13367"/>
                  </a:cubicBezTo>
                  <a:lnTo>
                    <a:pt x="12805" y="13367"/>
                  </a:lnTo>
                  <a:cubicBezTo>
                    <a:pt x="12779" y="13441"/>
                    <a:pt x="12746" y="13513"/>
                    <a:pt x="12699" y="13580"/>
                  </a:cubicBezTo>
                  <a:cubicBezTo>
                    <a:pt x="12571" y="13762"/>
                    <a:pt x="12354" y="13885"/>
                    <a:pt x="12216" y="14058"/>
                  </a:cubicBezTo>
                  <a:cubicBezTo>
                    <a:pt x="12162" y="14071"/>
                    <a:pt x="12107" y="14083"/>
                    <a:pt x="12050" y="14093"/>
                  </a:cubicBezTo>
                  <a:cubicBezTo>
                    <a:pt x="11951" y="14109"/>
                    <a:pt x="11832" y="14130"/>
                    <a:pt x="11795" y="14212"/>
                  </a:cubicBezTo>
                  <a:cubicBezTo>
                    <a:pt x="11916" y="14197"/>
                    <a:pt x="12034" y="14176"/>
                    <a:pt x="12152" y="14146"/>
                  </a:cubicBezTo>
                  <a:lnTo>
                    <a:pt x="12152" y="14146"/>
                  </a:lnTo>
                  <a:cubicBezTo>
                    <a:pt x="12150" y="14152"/>
                    <a:pt x="12147" y="14155"/>
                    <a:pt x="12143" y="14161"/>
                  </a:cubicBezTo>
                  <a:cubicBezTo>
                    <a:pt x="12203" y="14155"/>
                    <a:pt x="12258" y="14136"/>
                    <a:pt x="12307" y="14107"/>
                  </a:cubicBezTo>
                  <a:cubicBezTo>
                    <a:pt x="12439" y="14070"/>
                    <a:pt x="12569" y="14023"/>
                    <a:pt x="12692" y="13968"/>
                  </a:cubicBezTo>
                  <a:lnTo>
                    <a:pt x="12692" y="13968"/>
                  </a:lnTo>
                  <a:cubicBezTo>
                    <a:pt x="12515" y="14099"/>
                    <a:pt x="12338" y="14223"/>
                    <a:pt x="12162" y="14356"/>
                  </a:cubicBezTo>
                  <a:cubicBezTo>
                    <a:pt x="12041" y="14444"/>
                    <a:pt x="11909" y="14559"/>
                    <a:pt x="11767" y="14618"/>
                  </a:cubicBezTo>
                  <a:cubicBezTo>
                    <a:pt x="11719" y="14639"/>
                    <a:pt x="11677" y="14646"/>
                    <a:pt x="11642" y="14687"/>
                  </a:cubicBezTo>
                  <a:cubicBezTo>
                    <a:pt x="11655" y="14688"/>
                    <a:pt x="11669" y="14689"/>
                    <a:pt x="11682" y="14689"/>
                  </a:cubicBezTo>
                  <a:cubicBezTo>
                    <a:pt x="11776" y="14689"/>
                    <a:pt x="11868" y="14654"/>
                    <a:pt x="11948" y="14610"/>
                  </a:cubicBezTo>
                  <a:cubicBezTo>
                    <a:pt x="12040" y="14559"/>
                    <a:pt x="12120" y="14494"/>
                    <a:pt x="12210" y="14443"/>
                  </a:cubicBezTo>
                  <a:lnTo>
                    <a:pt x="12210" y="14443"/>
                  </a:lnTo>
                  <a:cubicBezTo>
                    <a:pt x="12166" y="14508"/>
                    <a:pt x="12133" y="14578"/>
                    <a:pt x="12104" y="14650"/>
                  </a:cubicBezTo>
                  <a:cubicBezTo>
                    <a:pt x="12195" y="14631"/>
                    <a:pt x="12256" y="14556"/>
                    <a:pt x="12301" y="14485"/>
                  </a:cubicBezTo>
                  <a:cubicBezTo>
                    <a:pt x="12346" y="14412"/>
                    <a:pt x="12388" y="14332"/>
                    <a:pt x="12467" y="14289"/>
                  </a:cubicBezTo>
                  <a:lnTo>
                    <a:pt x="12467" y="14289"/>
                  </a:lnTo>
                  <a:cubicBezTo>
                    <a:pt x="12462" y="14324"/>
                    <a:pt x="12470" y="14370"/>
                    <a:pt x="12510" y="14376"/>
                  </a:cubicBezTo>
                  <a:cubicBezTo>
                    <a:pt x="12512" y="14376"/>
                    <a:pt x="12514" y="14376"/>
                    <a:pt x="12515" y="14376"/>
                  </a:cubicBezTo>
                  <a:cubicBezTo>
                    <a:pt x="12522" y="14376"/>
                    <a:pt x="12529" y="14374"/>
                    <a:pt x="12535" y="14370"/>
                  </a:cubicBezTo>
                  <a:lnTo>
                    <a:pt x="12535" y="14370"/>
                  </a:lnTo>
                  <a:cubicBezTo>
                    <a:pt x="12358" y="14543"/>
                    <a:pt x="12149" y="14695"/>
                    <a:pt x="11916" y="14822"/>
                  </a:cubicBezTo>
                  <a:cubicBezTo>
                    <a:pt x="12062" y="14810"/>
                    <a:pt x="12200" y="14764"/>
                    <a:pt x="12311" y="14691"/>
                  </a:cubicBezTo>
                  <a:lnTo>
                    <a:pt x="12311" y="14691"/>
                  </a:lnTo>
                  <a:cubicBezTo>
                    <a:pt x="12079" y="14846"/>
                    <a:pt x="11857" y="15006"/>
                    <a:pt x="11636" y="15170"/>
                  </a:cubicBezTo>
                  <a:cubicBezTo>
                    <a:pt x="11331" y="14989"/>
                    <a:pt x="11045" y="14778"/>
                    <a:pt x="10782" y="14539"/>
                  </a:cubicBezTo>
                  <a:cubicBezTo>
                    <a:pt x="10763" y="14463"/>
                    <a:pt x="10739" y="14386"/>
                    <a:pt x="10700" y="14316"/>
                  </a:cubicBezTo>
                  <a:lnTo>
                    <a:pt x="10700" y="14316"/>
                  </a:lnTo>
                  <a:cubicBezTo>
                    <a:pt x="10865" y="14476"/>
                    <a:pt x="11034" y="14637"/>
                    <a:pt x="11233" y="14755"/>
                  </a:cubicBezTo>
                  <a:cubicBezTo>
                    <a:pt x="11391" y="14848"/>
                    <a:pt x="11574" y="14912"/>
                    <a:pt x="11758" y="14912"/>
                  </a:cubicBezTo>
                  <a:cubicBezTo>
                    <a:pt x="11803" y="14912"/>
                    <a:pt x="11848" y="14908"/>
                    <a:pt x="11893" y="14900"/>
                  </a:cubicBezTo>
                  <a:cubicBezTo>
                    <a:pt x="11646" y="14726"/>
                    <a:pt x="11382" y="14573"/>
                    <a:pt x="11109" y="14449"/>
                  </a:cubicBezTo>
                  <a:lnTo>
                    <a:pt x="11109" y="14449"/>
                  </a:lnTo>
                  <a:cubicBezTo>
                    <a:pt x="11144" y="14453"/>
                    <a:pt x="11179" y="14455"/>
                    <a:pt x="11214" y="14455"/>
                  </a:cubicBezTo>
                  <a:cubicBezTo>
                    <a:pt x="11282" y="14455"/>
                    <a:pt x="11350" y="14447"/>
                    <a:pt x="11415" y="14430"/>
                  </a:cubicBezTo>
                  <a:cubicBezTo>
                    <a:pt x="11237" y="14251"/>
                    <a:pt x="10913" y="14299"/>
                    <a:pt x="10733" y="14122"/>
                  </a:cubicBezTo>
                  <a:lnTo>
                    <a:pt x="10733" y="14122"/>
                  </a:lnTo>
                  <a:cubicBezTo>
                    <a:pt x="10748" y="14123"/>
                    <a:pt x="10763" y="14123"/>
                    <a:pt x="10778" y="14123"/>
                  </a:cubicBezTo>
                  <a:cubicBezTo>
                    <a:pt x="10820" y="14123"/>
                    <a:pt x="10863" y="14120"/>
                    <a:pt x="10906" y="14115"/>
                  </a:cubicBezTo>
                  <a:cubicBezTo>
                    <a:pt x="10974" y="14167"/>
                    <a:pt x="11047" y="14212"/>
                    <a:pt x="11127" y="14247"/>
                  </a:cubicBezTo>
                  <a:cubicBezTo>
                    <a:pt x="11112" y="14207"/>
                    <a:pt x="11089" y="14145"/>
                    <a:pt x="11060" y="14080"/>
                  </a:cubicBezTo>
                  <a:cubicBezTo>
                    <a:pt x="11081" y="14072"/>
                    <a:pt x="11105" y="14067"/>
                    <a:pt x="11125" y="14058"/>
                  </a:cubicBezTo>
                  <a:cubicBezTo>
                    <a:pt x="11095" y="14051"/>
                    <a:pt x="11066" y="14040"/>
                    <a:pt x="11036" y="14030"/>
                  </a:cubicBezTo>
                  <a:cubicBezTo>
                    <a:pt x="10983" y="13920"/>
                    <a:pt x="10917" y="13810"/>
                    <a:pt x="10858" y="13773"/>
                  </a:cubicBezTo>
                  <a:lnTo>
                    <a:pt x="10858" y="13773"/>
                  </a:lnTo>
                  <a:cubicBezTo>
                    <a:pt x="11041" y="13878"/>
                    <a:pt x="11247" y="13946"/>
                    <a:pt x="11458" y="13968"/>
                  </a:cubicBezTo>
                  <a:cubicBezTo>
                    <a:pt x="11201" y="13725"/>
                    <a:pt x="10823" y="13637"/>
                    <a:pt x="10591" y="13374"/>
                  </a:cubicBezTo>
                  <a:lnTo>
                    <a:pt x="10591" y="13374"/>
                  </a:lnTo>
                  <a:cubicBezTo>
                    <a:pt x="10605" y="13376"/>
                    <a:pt x="10619" y="13377"/>
                    <a:pt x="10633" y="13377"/>
                  </a:cubicBezTo>
                  <a:cubicBezTo>
                    <a:pt x="10680" y="13377"/>
                    <a:pt x="10725" y="13366"/>
                    <a:pt x="10768" y="13345"/>
                  </a:cubicBezTo>
                  <a:cubicBezTo>
                    <a:pt x="10800" y="13377"/>
                    <a:pt x="10830" y="13412"/>
                    <a:pt x="10867" y="13442"/>
                  </a:cubicBezTo>
                  <a:cubicBezTo>
                    <a:pt x="10896" y="13468"/>
                    <a:pt x="10940" y="13486"/>
                    <a:pt x="10976" y="13486"/>
                  </a:cubicBezTo>
                  <a:cubicBezTo>
                    <a:pt x="11007" y="13486"/>
                    <a:pt x="11032" y="13472"/>
                    <a:pt x="11036" y="13438"/>
                  </a:cubicBezTo>
                  <a:cubicBezTo>
                    <a:pt x="11038" y="13416"/>
                    <a:pt x="11029" y="13394"/>
                    <a:pt x="11018" y="13374"/>
                  </a:cubicBezTo>
                  <a:cubicBezTo>
                    <a:pt x="10981" y="13307"/>
                    <a:pt x="10942" y="13242"/>
                    <a:pt x="10899" y="13179"/>
                  </a:cubicBezTo>
                  <a:lnTo>
                    <a:pt x="10899" y="13179"/>
                  </a:lnTo>
                  <a:cubicBezTo>
                    <a:pt x="11038" y="13297"/>
                    <a:pt x="11192" y="13394"/>
                    <a:pt x="11357" y="13462"/>
                  </a:cubicBezTo>
                  <a:cubicBezTo>
                    <a:pt x="11395" y="13479"/>
                    <a:pt x="11441" y="13491"/>
                    <a:pt x="11483" y="13491"/>
                  </a:cubicBezTo>
                  <a:cubicBezTo>
                    <a:pt x="11531" y="13491"/>
                    <a:pt x="11574" y="13475"/>
                    <a:pt x="11597" y="13432"/>
                  </a:cubicBezTo>
                  <a:cubicBezTo>
                    <a:pt x="11214" y="13236"/>
                    <a:pt x="10822" y="13034"/>
                    <a:pt x="10521" y="12712"/>
                  </a:cubicBezTo>
                  <a:lnTo>
                    <a:pt x="10521" y="12712"/>
                  </a:lnTo>
                  <a:cubicBezTo>
                    <a:pt x="10546" y="12720"/>
                    <a:pt x="10569" y="12728"/>
                    <a:pt x="10596" y="12734"/>
                  </a:cubicBezTo>
                  <a:cubicBezTo>
                    <a:pt x="10557" y="12620"/>
                    <a:pt x="10515" y="12508"/>
                    <a:pt x="10474" y="12394"/>
                  </a:cubicBezTo>
                  <a:lnTo>
                    <a:pt x="10474" y="12394"/>
                  </a:lnTo>
                  <a:cubicBezTo>
                    <a:pt x="10573" y="12524"/>
                    <a:pt x="10718" y="12620"/>
                    <a:pt x="10878" y="12662"/>
                  </a:cubicBezTo>
                  <a:cubicBezTo>
                    <a:pt x="10864" y="12604"/>
                    <a:pt x="10836" y="12548"/>
                    <a:pt x="10801" y="12498"/>
                  </a:cubicBezTo>
                  <a:lnTo>
                    <a:pt x="10801" y="12498"/>
                  </a:lnTo>
                  <a:cubicBezTo>
                    <a:pt x="10891" y="12591"/>
                    <a:pt x="10983" y="12678"/>
                    <a:pt x="11090" y="12751"/>
                  </a:cubicBezTo>
                  <a:cubicBezTo>
                    <a:pt x="11223" y="12842"/>
                    <a:pt x="11379" y="12904"/>
                    <a:pt x="11540" y="12904"/>
                  </a:cubicBezTo>
                  <a:cubicBezTo>
                    <a:pt x="11556" y="12904"/>
                    <a:pt x="11573" y="12903"/>
                    <a:pt x="11590" y="12902"/>
                  </a:cubicBezTo>
                  <a:cubicBezTo>
                    <a:pt x="11626" y="12898"/>
                    <a:pt x="11673" y="12879"/>
                    <a:pt x="11665" y="12842"/>
                  </a:cubicBezTo>
                  <a:cubicBezTo>
                    <a:pt x="11662" y="12825"/>
                    <a:pt x="11646" y="12813"/>
                    <a:pt x="11632" y="12803"/>
                  </a:cubicBezTo>
                  <a:cubicBezTo>
                    <a:pt x="11491" y="12716"/>
                    <a:pt x="11341" y="12651"/>
                    <a:pt x="11196" y="12574"/>
                  </a:cubicBezTo>
                  <a:cubicBezTo>
                    <a:pt x="10961" y="12445"/>
                    <a:pt x="10750" y="12279"/>
                    <a:pt x="10547" y="12103"/>
                  </a:cubicBezTo>
                  <a:cubicBezTo>
                    <a:pt x="10533" y="12015"/>
                    <a:pt x="10518" y="11923"/>
                    <a:pt x="10506" y="11835"/>
                  </a:cubicBezTo>
                  <a:lnTo>
                    <a:pt x="10506" y="11835"/>
                  </a:lnTo>
                  <a:cubicBezTo>
                    <a:pt x="10639" y="12045"/>
                    <a:pt x="10849" y="12203"/>
                    <a:pt x="11087" y="12272"/>
                  </a:cubicBezTo>
                  <a:cubicBezTo>
                    <a:pt x="11031" y="12127"/>
                    <a:pt x="10914" y="12015"/>
                    <a:pt x="10801" y="11906"/>
                  </a:cubicBezTo>
                  <a:cubicBezTo>
                    <a:pt x="10732" y="11836"/>
                    <a:pt x="10660" y="11763"/>
                    <a:pt x="10589" y="11691"/>
                  </a:cubicBezTo>
                  <a:cubicBezTo>
                    <a:pt x="10608" y="11610"/>
                    <a:pt x="10611" y="11525"/>
                    <a:pt x="10601" y="11444"/>
                  </a:cubicBezTo>
                  <a:lnTo>
                    <a:pt x="10601" y="11444"/>
                  </a:lnTo>
                  <a:cubicBezTo>
                    <a:pt x="10666" y="11602"/>
                    <a:pt x="10762" y="11746"/>
                    <a:pt x="10884" y="11865"/>
                  </a:cubicBezTo>
                  <a:cubicBezTo>
                    <a:pt x="10840" y="11704"/>
                    <a:pt x="10769" y="11550"/>
                    <a:pt x="10676" y="11412"/>
                  </a:cubicBezTo>
                  <a:lnTo>
                    <a:pt x="10676" y="11412"/>
                  </a:lnTo>
                  <a:cubicBezTo>
                    <a:pt x="10775" y="11501"/>
                    <a:pt x="10885" y="11576"/>
                    <a:pt x="11003" y="11637"/>
                  </a:cubicBezTo>
                  <a:cubicBezTo>
                    <a:pt x="11026" y="11649"/>
                    <a:pt x="11054" y="11659"/>
                    <a:pt x="11079" y="11659"/>
                  </a:cubicBezTo>
                  <a:cubicBezTo>
                    <a:pt x="11099" y="11659"/>
                    <a:pt x="11116" y="11653"/>
                    <a:pt x="11128" y="11637"/>
                  </a:cubicBezTo>
                  <a:cubicBezTo>
                    <a:pt x="11019" y="11521"/>
                    <a:pt x="10900" y="11415"/>
                    <a:pt x="10771" y="11322"/>
                  </a:cubicBezTo>
                  <a:lnTo>
                    <a:pt x="10771" y="11322"/>
                  </a:lnTo>
                  <a:cubicBezTo>
                    <a:pt x="10845" y="11345"/>
                    <a:pt x="10924" y="11355"/>
                    <a:pt x="11002" y="11355"/>
                  </a:cubicBezTo>
                  <a:cubicBezTo>
                    <a:pt x="11040" y="11355"/>
                    <a:pt x="11077" y="11353"/>
                    <a:pt x="11113" y="11348"/>
                  </a:cubicBezTo>
                  <a:cubicBezTo>
                    <a:pt x="11023" y="11297"/>
                    <a:pt x="10930" y="11248"/>
                    <a:pt x="10840" y="11197"/>
                  </a:cubicBezTo>
                  <a:cubicBezTo>
                    <a:pt x="10727" y="11136"/>
                    <a:pt x="10612" y="11074"/>
                    <a:pt x="10511" y="10995"/>
                  </a:cubicBezTo>
                  <a:cubicBezTo>
                    <a:pt x="10347" y="10870"/>
                    <a:pt x="10228" y="10711"/>
                    <a:pt x="10097" y="10552"/>
                  </a:cubicBezTo>
                  <a:cubicBezTo>
                    <a:pt x="10093" y="10545"/>
                    <a:pt x="10085" y="10538"/>
                    <a:pt x="10080" y="10531"/>
                  </a:cubicBezTo>
                  <a:lnTo>
                    <a:pt x="10080" y="10531"/>
                  </a:lnTo>
                  <a:cubicBezTo>
                    <a:pt x="10111" y="10555"/>
                    <a:pt x="10146" y="10580"/>
                    <a:pt x="10180" y="10602"/>
                  </a:cubicBezTo>
                  <a:cubicBezTo>
                    <a:pt x="10361" y="10730"/>
                    <a:pt x="10554" y="10856"/>
                    <a:pt x="10775" y="10882"/>
                  </a:cubicBezTo>
                  <a:cubicBezTo>
                    <a:pt x="10779" y="10882"/>
                    <a:pt x="10783" y="10883"/>
                    <a:pt x="10788" y="10883"/>
                  </a:cubicBezTo>
                  <a:cubicBezTo>
                    <a:pt x="10812" y="10883"/>
                    <a:pt x="10841" y="10875"/>
                    <a:pt x="10845" y="10853"/>
                  </a:cubicBezTo>
                  <a:cubicBezTo>
                    <a:pt x="10851" y="10831"/>
                    <a:pt x="10829" y="10812"/>
                    <a:pt x="10811" y="10798"/>
                  </a:cubicBezTo>
                  <a:cubicBezTo>
                    <a:pt x="10656" y="10683"/>
                    <a:pt x="10502" y="10570"/>
                    <a:pt x="10348" y="10454"/>
                  </a:cubicBezTo>
                  <a:lnTo>
                    <a:pt x="10348" y="10454"/>
                  </a:lnTo>
                  <a:cubicBezTo>
                    <a:pt x="10464" y="10501"/>
                    <a:pt x="10584" y="10549"/>
                    <a:pt x="10709" y="10549"/>
                  </a:cubicBezTo>
                  <a:cubicBezTo>
                    <a:pt x="10719" y="10549"/>
                    <a:pt x="10729" y="10549"/>
                    <a:pt x="10739" y="10548"/>
                  </a:cubicBezTo>
                  <a:cubicBezTo>
                    <a:pt x="10653" y="10451"/>
                    <a:pt x="10525" y="10404"/>
                    <a:pt x="10412" y="10342"/>
                  </a:cubicBezTo>
                  <a:cubicBezTo>
                    <a:pt x="10339" y="10303"/>
                    <a:pt x="10271" y="10255"/>
                    <a:pt x="10209" y="10202"/>
                  </a:cubicBezTo>
                  <a:cubicBezTo>
                    <a:pt x="10168" y="10150"/>
                    <a:pt x="10129" y="10095"/>
                    <a:pt x="10088" y="10043"/>
                  </a:cubicBezTo>
                  <a:cubicBezTo>
                    <a:pt x="10089" y="10043"/>
                    <a:pt x="10090" y="10043"/>
                    <a:pt x="10091" y="10043"/>
                  </a:cubicBezTo>
                  <a:cubicBezTo>
                    <a:pt x="10174" y="10043"/>
                    <a:pt x="10240" y="10107"/>
                    <a:pt x="10303" y="10160"/>
                  </a:cubicBezTo>
                  <a:cubicBezTo>
                    <a:pt x="10348" y="10200"/>
                    <a:pt x="10409" y="10234"/>
                    <a:pt x="10466" y="10234"/>
                  </a:cubicBezTo>
                  <a:cubicBezTo>
                    <a:pt x="10488" y="10234"/>
                    <a:pt x="10510" y="10229"/>
                    <a:pt x="10530" y="10217"/>
                  </a:cubicBezTo>
                  <a:cubicBezTo>
                    <a:pt x="10451" y="10112"/>
                    <a:pt x="10319" y="10066"/>
                    <a:pt x="10212" y="9992"/>
                  </a:cubicBezTo>
                  <a:cubicBezTo>
                    <a:pt x="10093" y="9909"/>
                    <a:pt x="10005" y="9789"/>
                    <a:pt x="9943" y="9655"/>
                  </a:cubicBezTo>
                  <a:lnTo>
                    <a:pt x="9943" y="9655"/>
                  </a:lnTo>
                  <a:cubicBezTo>
                    <a:pt x="10039" y="9781"/>
                    <a:pt x="10158" y="9895"/>
                    <a:pt x="10290" y="9983"/>
                  </a:cubicBezTo>
                  <a:cubicBezTo>
                    <a:pt x="10322" y="10003"/>
                    <a:pt x="10358" y="10024"/>
                    <a:pt x="10394" y="10024"/>
                  </a:cubicBezTo>
                  <a:cubicBezTo>
                    <a:pt x="10399" y="10024"/>
                    <a:pt x="10404" y="10023"/>
                    <a:pt x="10409" y="10022"/>
                  </a:cubicBezTo>
                  <a:cubicBezTo>
                    <a:pt x="10448" y="10016"/>
                    <a:pt x="10480" y="9976"/>
                    <a:pt x="10471" y="9941"/>
                  </a:cubicBezTo>
                  <a:lnTo>
                    <a:pt x="10471" y="9941"/>
                  </a:lnTo>
                  <a:cubicBezTo>
                    <a:pt x="10524" y="10047"/>
                    <a:pt x="10642" y="10110"/>
                    <a:pt x="10758" y="10110"/>
                  </a:cubicBezTo>
                  <a:cubicBezTo>
                    <a:pt x="10803" y="10110"/>
                    <a:pt x="10848" y="10101"/>
                    <a:pt x="10888" y="10080"/>
                  </a:cubicBezTo>
                  <a:cubicBezTo>
                    <a:pt x="10639" y="9928"/>
                    <a:pt x="10393" y="9761"/>
                    <a:pt x="10188" y="9555"/>
                  </a:cubicBezTo>
                  <a:cubicBezTo>
                    <a:pt x="10007" y="9372"/>
                    <a:pt x="9806" y="9067"/>
                    <a:pt x="9711" y="8801"/>
                  </a:cubicBezTo>
                  <a:lnTo>
                    <a:pt x="9709" y="8723"/>
                  </a:lnTo>
                  <a:lnTo>
                    <a:pt x="9709" y="8723"/>
                  </a:lnTo>
                  <a:cubicBezTo>
                    <a:pt x="9814" y="8961"/>
                    <a:pt x="9971" y="9141"/>
                    <a:pt x="10162" y="9301"/>
                  </a:cubicBezTo>
                  <a:cubicBezTo>
                    <a:pt x="10201" y="9333"/>
                    <a:pt x="10242" y="9365"/>
                    <a:pt x="10292" y="9375"/>
                  </a:cubicBezTo>
                  <a:cubicBezTo>
                    <a:pt x="10296" y="9376"/>
                    <a:pt x="10302" y="9377"/>
                    <a:pt x="10307" y="9377"/>
                  </a:cubicBezTo>
                  <a:cubicBezTo>
                    <a:pt x="10315" y="9377"/>
                    <a:pt x="10322" y="9375"/>
                    <a:pt x="10326" y="9367"/>
                  </a:cubicBezTo>
                  <a:cubicBezTo>
                    <a:pt x="10334" y="9357"/>
                    <a:pt x="10328" y="9343"/>
                    <a:pt x="10321" y="9331"/>
                  </a:cubicBezTo>
                  <a:cubicBezTo>
                    <a:pt x="10293" y="9280"/>
                    <a:pt x="10267" y="9229"/>
                    <a:pt x="10239" y="9177"/>
                  </a:cubicBezTo>
                  <a:lnTo>
                    <a:pt x="10239" y="9177"/>
                  </a:lnTo>
                  <a:cubicBezTo>
                    <a:pt x="10357" y="9220"/>
                    <a:pt x="10453" y="9337"/>
                    <a:pt x="10573" y="9337"/>
                  </a:cubicBezTo>
                  <a:cubicBezTo>
                    <a:pt x="10580" y="9337"/>
                    <a:pt x="10587" y="9336"/>
                    <a:pt x="10595" y="9335"/>
                  </a:cubicBezTo>
                  <a:cubicBezTo>
                    <a:pt x="10393" y="9221"/>
                    <a:pt x="10188" y="9105"/>
                    <a:pt x="10016" y="8948"/>
                  </a:cubicBezTo>
                  <a:cubicBezTo>
                    <a:pt x="9885" y="8829"/>
                    <a:pt x="9773" y="8682"/>
                    <a:pt x="9709" y="8518"/>
                  </a:cubicBezTo>
                  <a:lnTo>
                    <a:pt x="9709" y="8518"/>
                  </a:lnTo>
                  <a:cubicBezTo>
                    <a:pt x="9719" y="8532"/>
                    <a:pt x="9731" y="8545"/>
                    <a:pt x="9741" y="8559"/>
                  </a:cubicBezTo>
                  <a:cubicBezTo>
                    <a:pt x="9799" y="8620"/>
                    <a:pt x="9870" y="8665"/>
                    <a:pt x="9943" y="8711"/>
                  </a:cubicBezTo>
                  <a:cubicBezTo>
                    <a:pt x="10084" y="8800"/>
                    <a:pt x="10238" y="8886"/>
                    <a:pt x="10403" y="8886"/>
                  </a:cubicBezTo>
                  <a:cubicBezTo>
                    <a:pt x="10413" y="8886"/>
                    <a:pt x="10424" y="8886"/>
                    <a:pt x="10434" y="8885"/>
                  </a:cubicBezTo>
                  <a:cubicBezTo>
                    <a:pt x="10124" y="8749"/>
                    <a:pt x="9869" y="8492"/>
                    <a:pt x="9735" y="8182"/>
                  </a:cubicBezTo>
                  <a:lnTo>
                    <a:pt x="9735" y="8182"/>
                  </a:lnTo>
                  <a:cubicBezTo>
                    <a:pt x="9732" y="8209"/>
                    <a:pt x="9729" y="8243"/>
                    <a:pt x="9725" y="8283"/>
                  </a:cubicBezTo>
                  <a:lnTo>
                    <a:pt x="9725" y="8160"/>
                  </a:lnTo>
                  <a:lnTo>
                    <a:pt x="9725" y="8160"/>
                  </a:lnTo>
                  <a:cubicBezTo>
                    <a:pt x="9728" y="8167"/>
                    <a:pt x="9731" y="8175"/>
                    <a:pt x="9735" y="8182"/>
                  </a:cubicBezTo>
                  <a:lnTo>
                    <a:pt x="9735" y="8182"/>
                  </a:lnTo>
                  <a:cubicBezTo>
                    <a:pt x="9735" y="8175"/>
                    <a:pt x="9736" y="8169"/>
                    <a:pt x="9736" y="8163"/>
                  </a:cubicBezTo>
                  <a:lnTo>
                    <a:pt x="9736" y="8163"/>
                  </a:lnTo>
                  <a:cubicBezTo>
                    <a:pt x="9797" y="8294"/>
                    <a:pt x="9886" y="8411"/>
                    <a:pt x="9998" y="8502"/>
                  </a:cubicBezTo>
                  <a:cubicBezTo>
                    <a:pt x="10003" y="8437"/>
                    <a:pt x="10010" y="8373"/>
                    <a:pt x="10016" y="8307"/>
                  </a:cubicBezTo>
                  <a:cubicBezTo>
                    <a:pt x="10101" y="8358"/>
                    <a:pt x="10148" y="8451"/>
                    <a:pt x="10212" y="8524"/>
                  </a:cubicBezTo>
                  <a:cubicBezTo>
                    <a:pt x="10259" y="8578"/>
                    <a:pt x="10331" y="8622"/>
                    <a:pt x="10399" y="8622"/>
                  </a:cubicBezTo>
                  <a:cubicBezTo>
                    <a:pt x="10424" y="8622"/>
                    <a:pt x="10449" y="8616"/>
                    <a:pt x="10472" y="8602"/>
                  </a:cubicBezTo>
                  <a:cubicBezTo>
                    <a:pt x="10245" y="8421"/>
                    <a:pt x="10024" y="8222"/>
                    <a:pt x="9869" y="7979"/>
                  </a:cubicBezTo>
                  <a:cubicBezTo>
                    <a:pt x="9780" y="7840"/>
                    <a:pt x="9703" y="7673"/>
                    <a:pt x="9666" y="7501"/>
                  </a:cubicBezTo>
                  <a:lnTo>
                    <a:pt x="9651" y="7016"/>
                  </a:lnTo>
                  <a:cubicBezTo>
                    <a:pt x="9653" y="7008"/>
                    <a:pt x="9653" y="6999"/>
                    <a:pt x="9654" y="6990"/>
                  </a:cubicBezTo>
                  <a:lnTo>
                    <a:pt x="9647" y="6857"/>
                  </a:lnTo>
                  <a:cubicBezTo>
                    <a:pt x="9647" y="6862"/>
                    <a:pt x="9647" y="6867"/>
                    <a:pt x="9645" y="6871"/>
                  </a:cubicBezTo>
                  <a:lnTo>
                    <a:pt x="9644" y="6784"/>
                  </a:lnTo>
                  <a:lnTo>
                    <a:pt x="9637" y="6555"/>
                  </a:lnTo>
                  <a:lnTo>
                    <a:pt x="9637" y="6987"/>
                  </a:lnTo>
                  <a:cubicBezTo>
                    <a:pt x="9608" y="7205"/>
                    <a:pt x="9516" y="7445"/>
                    <a:pt x="9388" y="7581"/>
                  </a:cubicBezTo>
                  <a:cubicBezTo>
                    <a:pt x="9409" y="7601"/>
                    <a:pt x="9434" y="7609"/>
                    <a:pt x="9461" y="7609"/>
                  </a:cubicBezTo>
                  <a:cubicBezTo>
                    <a:pt x="9511" y="7609"/>
                    <a:pt x="9565" y="7580"/>
                    <a:pt x="9594" y="7536"/>
                  </a:cubicBezTo>
                  <a:cubicBezTo>
                    <a:pt x="9616" y="7506"/>
                    <a:pt x="9628" y="7469"/>
                    <a:pt x="9637" y="7433"/>
                  </a:cubicBezTo>
                  <a:lnTo>
                    <a:pt x="9637" y="7568"/>
                  </a:lnTo>
                  <a:cubicBezTo>
                    <a:pt x="9600" y="7771"/>
                    <a:pt x="9509" y="8023"/>
                    <a:pt x="9443" y="8132"/>
                  </a:cubicBezTo>
                  <a:cubicBezTo>
                    <a:pt x="9335" y="8313"/>
                    <a:pt x="9186" y="8473"/>
                    <a:pt x="9014" y="8595"/>
                  </a:cubicBezTo>
                  <a:cubicBezTo>
                    <a:pt x="9036" y="8609"/>
                    <a:pt x="9062" y="8615"/>
                    <a:pt x="9088" y="8615"/>
                  </a:cubicBezTo>
                  <a:cubicBezTo>
                    <a:pt x="9123" y="8615"/>
                    <a:pt x="9159" y="8604"/>
                    <a:pt x="9189" y="8585"/>
                  </a:cubicBezTo>
                  <a:cubicBezTo>
                    <a:pt x="9243" y="8554"/>
                    <a:pt x="9282" y="8503"/>
                    <a:pt x="9320" y="8454"/>
                  </a:cubicBezTo>
                  <a:cubicBezTo>
                    <a:pt x="9340" y="8490"/>
                    <a:pt x="9355" y="8530"/>
                    <a:pt x="9368" y="8569"/>
                  </a:cubicBezTo>
                  <a:cubicBezTo>
                    <a:pt x="9330" y="8612"/>
                    <a:pt x="9291" y="8654"/>
                    <a:pt x="9253" y="8697"/>
                  </a:cubicBezTo>
                  <a:cubicBezTo>
                    <a:pt x="9185" y="8771"/>
                    <a:pt x="9114" y="8845"/>
                    <a:pt x="9044" y="8922"/>
                  </a:cubicBezTo>
                  <a:cubicBezTo>
                    <a:pt x="9050" y="8925"/>
                    <a:pt x="9055" y="8926"/>
                    <a:pt x="9061" y="8926"/>
                  </a:cubicBezTo>
                  <a:cubicBezTo>
                    <a:pt x="9076" y="8926"/>
                    <a:pt x="9092" y="8918"/>
                    <a:pt x="9105" y="8910"/>
                  </a:cubicBezTo>
                  <a:cubicBezTo>
                    <a:pt x="9202" y="8846"/>
                    <a:pt x="9291" y="8771"/>
                    <a:pt x="9381" y="8692"/>
                  </a:cubicBezTo>
                  <a:cubicBezTo>
                    <a:pt x="9441" y="8640"/>
                    <a:pt x="9500" y="8588"/>
                    <a:pt x="9545" y="8524"/>
                  </a:cubicBezTo>
                  <a:cubicBezTo>
                    <a:pt x="9570" y="8493"/>
                    <a:pt x="9589" y="8457"/>
                    <a:pt x="9602" y="8421"/>
                  </a:cubicBezTo>
                  <a:lnTo>
                    <a:pt x="9602" y="8421"/>
                  </a:lnTo>
                  <a:cubicBezTo>
                    <a:pt x="9581" y="8554"/>
                    <a:pt x="9552" y="8697"/>
                    <a:pt x="9513" y="8762"/>
                  </a:cubicBezTo>
                  <a:cubicBezTo>
                    <a:pt x="9426" y="8907"/>
                    <a:pt x="9301" y="9025"/>
                    <a:pt x="9173" y="9137"/>
                  </a:cubicBezTo>
                  <a:cubicBezTo>
                    <a:pt x="9188" y="9137"/>
                    <a:pt x="9202" y="9132"/>
                    <a:pt x="9215" y="9128"/>
                  </a:cubicBezTo>
                  <a:lnTo>
                    <a:pt x="9215" y="9128"/>
                  </a:lnTo>
                  <a:cubicBezTo>
                    <a:pt x="9149" y="9166"/>
                    <a:pt x="9080" y="9202"/>
                    <a:pt x="9011" y="9234"/>
                  </a:cubicBezTo>
                  <a:cubicBezTo>
                    <a:pt x="8945" y="9263"/>
                    <a:pt x="8874" y="9292"/>
                    <a:pt x="8836" y="9353"/>
                  </a:cubicBezTo>
                  <a:cubicBezTo>
                    <a:pt x="8974" y="9344"/>
                    <a:pt x="9108" y="9296"/>
                    <a:pt x="9223" y="9219"/>
                  </a:cubicBezTo>
                  <a:lnTo>
                    <a:pt x="9223" y="9219"/>
                  </a:lnTo>
                  <a:cubicBezTo>
                    <a:pt x="9233" y="9228"/>
                    <a:pt x="9226" y="9245"/>
                    <a:pt x="9218" y="9258"/>
                  </a:cubicBezTo>
                  <a:cubicBezTo>
                    <a:pt x="9153" y="9354"/>
                    <a:pt x="9091" y="9452"/>
                    <a:pt x="9025" y="9549"/>
                  </a:cubicBezTo>
                  <a:cubicBezTo>
                    <a:pt x="9078" y="9546"/>
                    <a:pt x="9127" y="9518"/>
                    <a:pt x="9168" y="9488"/>
                  </a:cubicBezTo>
                  <a:cubicBezTo>
                    <a:pt x="9295" y="9396"/>
                    <a:pt x="9398" y="9274"/>
                    <a:pt x="9472" y="9137"/>
                  </a:cubicBezTo>
                  <a:lnTo>
                    <a:pt x="9472" y="9142"/>
                  </a:lnTo>
                  <a:cubicBezTo>
                    <a:pt x="9573" y="9071"/>
                    <a:pt x="9610" y="8946"/>
                    <a:pt x="9635" y="8823"/>
                  </a:cubicBezTo>
                  <a:lnTo>
                    <a:pt x="9637" y="8821"/>
                  </a:lnTo>
                  <a:lnTo>
                    <a:pt x="9637" y="9025"/>
                  </a:lnTo>
                  <a:cubicBezTo>
                    <a:pt x="9624" y="9076"/>
                    <a:pt x="9606" y="9122"/>
                    <a:pt x="9579" y="9171"/>
                  </a:cubicBezTo>
                  <a:cubicBezTo>
                    <a:pt x="9493" y="9325"/>
                    <a:pt x="9366" y="9453"/>
                    <a:pt x="9243" y="9578"/>
                  </a:cubicBezTo>
                  <a:cubicBezTo>
                    <a:pt x="9050" y="9773"/>
                    <a:pt x="8860" y="9967"/>
                    <a:pt x="8667" y="10159"/>
                  </a:cubicBezTo>
                  <a:cubicBezTo>
                    <a:pt x="8815" y="10101"/>
                    <a:pt x="8950" y="10012"/>
                    <a:pt x="9064" y="9903"/>
                  </a:cubicBezTo>
                  <a:lnTo>
                    <a:pt x="9064" y="9903"/>
                  </a:lnTo>
                  <a:cubicBezTo>
                    <a:pt x="9072" y="9957"/>
                    <a:pt x="9025" y="10001"/>
                    <a:pt x="8986" y="10040"/>
                  </a:cubicBezTo>
                  <a:cubicBezTo>
                    <a:pt x="8948" y="10078"/>
                    <a:pt x="8912" y="10139"/>
                    <a:pt x="8945" y="10182"/>
                  </a:cubicBezTo>
                  <a:cubicBezTo>
                    <a:pt x="8957" y="10175"/>
                    <a:pt x="8969" y="10168"/>
                    <a:pt x="8982" y="10160"/>
                  </a:cubicBezTo>
                  <a:lnTo>
                    <a:pt x="8982" y="10160"/>
                  </a:lnTo>
                  <a:cubicBezTo>
                    <a:pt x="8979" y="10163"/>
                    <a:pt x="8977" y="10166"/>
                    <a:pt x="8974" y="10168"/>
                  </a:cubicBezTo>
                  <a:cubicBezTo>
                    <a:pt x="8942" y="10201"/>
                    <a:pt x="8911" y="10233"/>
                    <a:pt x="8897" y="10276"/>
                  </a:cubicBezTo>
                  <a:cubicBezTo>
                    <a:pt x="8909" y="10280"/>
                    <a:pt x="8920" y="10282"/>
                    <a:pt x="8932" y="10282"/>
                  </a:cubicBezTo>
                  <a:cubicBezTo>
                    <a:pt x="8982" y="10282"/>
                    <a:pt x="9030" y="10247"/>
                    <a:pt x="9072" y="10215"/>
                  </a:cubicBezTo>
                  <a:cubicBezTo>
                    <a:pt x="9217" y="10093"/>
                    <a:pt x="9356" y="9963"/>
                    <a:pt x="9472" y="9812"/>
                  </a:cubicBezTo>
                  <a:lnTo>
                    <a:pt x="9472" y="9812"/>
                  </a:lnTo>
                  <a:cubicBezTo>
                    <a:pt x="9368" y="10034"/>
                    <a:pt x="9229" y="10245"/>
                    <a:pt x="9092" y="10432"/>
                  </a:cubicBezTo>
                  <a:cubicBezTo>
                    <a:pt x="8948" y="10549"/>
                    <a:pt x="8787" y="10644"/>
                    <a:pt x="8613" y="10708"/>
                  </a:cubicBezTo>
                  <a:cubicBezTo>
                    <a:pt x="8643" y="10723"/>
                    <a:pt x="8676" y="10729"/>
                    <a:pt x="8709" y="10729"/>
                  </a:cubicBezTo>
                  <a:cubicBezTo>
                    <a:pt x="8773" y="10729"/>
                    <a:pt x="8840" y="10707"/>
                    <a:pt x="8902" y="10686"/>
                  </a:cubicBezTo>
                  <a:lnTo>
                    <a:pt x="8902" y="10686"/>
                  </a:lnTo>
                  <a:cubicBezTo>
                    <a:pt x="8852" y="10761"/>
                    <a:pt x="8790" y="10828"/>
                    <a:pt x="8720" y="10886"/>
                  </a:cubicBezTo>
                  <a:cubicBezTo>
                    <a:pt x="8613" y="10856"/>
                    <a:pt x="8502" y="10833"/>
                    <a:pt x="8396" y="10799"/>
                  </a:cubicBezTo>
                  <a:cubicBezTo>
                    <a:pt x="8212" y="10741"/>
                    <a:pt x="8045" y="10650"/>
                    <a:pt x="7887" y="10538"/>
                  </a:cubicBezTo>
                  <a:lnTo>
                    <a:pt x="7887" y="10538"/>
                  </a:lnTo>
                  <a:cubicBezTo>
                    <a:pt x="7923" y="10557"/>
                    <a:pt x="7961" y="10573"/>
                    <a:pt x="8001" y="10584"/>
                  </a:cubicBezTo>
                  <a:cubicBezTo>
                    <a:pt x="8001" y="10560"/>
                    <a:pt x="8003" y="10520"/>
                    <a:pt x="7987" y="10499"/>
                  </a:cubicBezTo>
                  <a:cubicBezTo>
                    <a:pt x="7919" y="10417"/>
                    <a:pt x="7852" y="10333"/>
                    <a:pt x="7785" y="10252"/>
                  </a:cubicBezTo>
                  <a:lnTo>
                    <a:pt x="7785" y="10252"/>
                  </a:lnTo>
                  <a:cubicBezTo>
                    <a:pt x="7858" y="10279"/>
                    <a:pt x="7932" y="10303"/>
                    <a:pt x="8009" y="10324"/>
                  </a:cubicBezTo>
                  <a:cubicBezTo>
                    <a:pt x="8243" y="10462"/>
                    <a:pt x="8497" y="10560"/>
                    <a:pt x="8765" y="10584"/>
                  </a:cubicBezTo>
                  <a:cubicBezTo>
                    <a:pt x="8694" y="10516"/>
                    <a:pt x="8604" y="10475"/>
                    <a:pt x="8517" y="10429"/>
                  </a:cubicBezTo>
                  <a:cubicBezTo>
                    <a:pt x="8504" y="10425"/>
                    <a:pt x="8492" y="10417"/>
                    <a:pt x="8481" y="10410"/>
                  </a:cubicBezTo>
                  <a:lnTo>
                    <a:pt x="8481" y="10410"/>
                  </a:lnTo>
                  <a:cubicBezTo>
                    <a:pt x="8550" y="10417"/>
                    <a:pt x="8623" y="10420"/>
                    <a:pt x="8694" y="10420"/>
                  </a:cubicBezTo>
                  <a:cubicBezTo>
                    <a:pt x="8744" y="10420"/>
                    <a:pt x="8812" y="10398"/>
                    <a:pt x="8803" y="10349"/>
                  </a:cubicBezTo>
                  <a:cubicBezTo>
                    <a:pt x="8800" y="10330"/>
                    <a:pt x="8783" y="10316"/>
                    <a:pt x="8767" y="10304"/>
                  </a:cubicBezTo>
                  <a:cubicBezTo>
                    <a:pt x="8680" y="10239"/>
                    <a:pt x="8575" y="10204"/>
                    <a:pt x="8471" y="10172"/>
                  </a:cubicBezTo>
                  <a:cubicBezTo>
                    <a:pt x="8244" y="10099"/>
                    <a:pt x="8017" y="10025"/>
                    <a:pt x="7791" y="9953"/>
                  </a:cubicBezTo>
                  <a:cubicBezTo>
                    <a:pt x="7766" y="9932"/>
                    <a:pt x="7743" y="9912"/>
                    <a:pt x="7720" y="9890"/>
                  </a:cubicBezTo>
                  <a:cubicBezTo>
                    <a:pt x="7861" y="9884"/>
                    <a:pt x="8003" y="9877"/>
                    <a:pt x="8144" y="9873"/>
                  </a:cubicBezTo>
                  <a:cubicBezTo>
                    <a:pt x="8041" y="9736"/>
                    <a:pt x="7866" y="9684"/>
                    <a:pt x="7704" y="9629"/>
                  </a:cubicBezTo>
                  <a:cubicBezTo>
                    <a:pt x="7697" y="9620"/>
                    <a:pt x="7691" y="9612"/>
                    <a:pt x="7685" y="9603"/>
                  </a:cubicBezTo>
                  <a:lnTo>
                    <a:pt x="7685" y="9603"/>
                  </a:lnTo>
                  <a:cubicBezTo>
                    <a:pt x="7711" y="9614"/>
                    <a:pt x="7738" y="9624"/>
                    <a:pt x="7765" y="9633"/>
                  </a:cubicBezTo>
                  <a:cubicBezTo>
                    <a:pt x="7769" y="9635"/>
                    <a:pt x="7771" y="9635"/>
                    <a:pt x="7773" y="9636"/>
                  </a:cubicBezTo>
                  <a:cubicBezTo>
                    <a:pt x="7726" y="9601"/>
                    <a:pt x="7679" y="9565"/>
                    <a:pt x="7633" y="9528"/>
                  </a:cubicBezTo>
                  <a:lnTo>
                    <a:pt x="7633" y="9528"/>
                  </a:lnTo>
                  <a:cubicBezTo>
                    <a:pt x="7650" y="9553"/>
                    <a:pt x="7667" y="9579"/>
                    <a:pt x="7685" y="9603"/>
                  </a:cubicBezTo>
                  <a:lnTo>
                    <a:pt x="7685" y="9603"/>
                  </a:lnTo>
                  <a:cubicBezTo>
                    <a:pt x="7581" y="9563"/>
                    <a:pt x="7480" y="9515"/>
                    <a:pt x="7384" y="9462"/>
                  </a:cubicBezTo>
                  <a:cubicBezTo>
                    <a:pt x="7365" y="9440"/>
                    <a:pt x="7348" y="9420"/>
                    <a:pt x="7331" y="9399"/>
                  </a:cubicBezTo>
                  <a:cubicBezTo>
                    <a:pt x="7213" y="9254"/>
                    <a:pt x="7111" y="9090"/>
                    <a:pt x="7021" y="8916"/>
                  </a:cubicBezTo>
                  <a:lnTo>
                    <a:pt x="7021" y="8916"/>
                  </a:lnTo>
                  <a:cubicBezTo>
                    <a:pt x="7194" y="9142"/>
                    <a:pt x="7406" y="9345"/>
                    <a:pt x="7633" y="9528"/>
                  </a:cubicBezTo>
                  <a:lnTo>
                    <a:pt x="7633" y="9528"/>
                  </a:lnTo>
                  <a:cubicBezTo>
                    <a:pt x="7568" y="9425"/>
                    <a:pt x="7517" y="9315"/>
                    <a:pt x="7479" y="9200"/>
                  </a:cubicBezTo>
                  <a:lnTo>
                    <a:pt x="7479" y="9200"/>
                  </a:lnTo>
                  <a:cubicBezTo>
                    <a:pt x="7733" y="9521"/>
                    <a:pt x="8055" y="9789"/>
                    <a:pt x="8420" y="9979"/>
                  </a:cubicBezTo>
                  <a:cubicBezTo>
                    <a:pt x="8481" y="10010"/>
                    <a:pt x="8554" y="10039"/>
                    <a:pt x="8620" y="10039"/>
                  </a:cubicBezTo>
                  <a:cubicBezTo>
                    <a:pt x="8661" y="10039"/>
                    <a:pt x="8699" y="10028"/>
                    <a:pt x="8730" y="10001"/>
                  </a:cubicBezTo>
                  <a:cubicBezTo>
                    <a:pt x="8430" y="9765"/>
                    <a:pt x="8128" y="9527"/>
                    <a:pt x="7827" y="9292"/>
                  </a:cubicBezTo>
                  <a:lnTo>
                    <a:pt x="7827" y="9292"/>
                  </a:lnTo>
                  <a:cubicBezTo>
                    <a:pt x="8029" y="9409"/>
                    <a:pt x="8253" y="9530"/>
                    <a:pt x="8481" y="9530"/>
                  </a:cubicBezTo>
                  <a:cubicBezTo>
                    <a:pt x="8527" y="9530"/>
                    <a:pt x="8574" y="9525"/>
                    <a:pt x="8620" y="9514"/>
                  </a:cubicBezTo>
                  <a:cubicBezTo>
                    <a:pt x="8190" y="9289"/>
                    <a:pt x="7792" y="9009"/>
                    <a:pt x="7432" y="8682"/>
                  </a:cubicBezTo>
                  <a:cubicBezTo>
                    <a:pt x="7413" y="8598"/>
                    <a:pt x="7384" y="8516"/>
                    <a:pt x="7345" y="8439"/>
                  </a:cubicBezTo>
                  <a:lnTo>
                    <a:pt x="7345" y="8439"/>
                  </a:lnTo>
                  <a:cubicBezTo>
                    <a:pt x="7525" y="8614"/>
                    <a:pt x="7708" y="8791"/>
                    <a:pt x="7924" y="8917"/>
                  </a:cubicBezTo>
                  <a:cubicBezTo>
                    <a:pt x="8098" y="9020"/>
                    <a:pt x="8297" y="9089"/>
                    <a:pt x="8496" y="9089"/>
                  </a:cubicBezTo>
                  <a:cubicBezTo>
                    <a:pt x="8545" y="9089"/>
                    <a:pt x="8594" y="9084"/>
                    <a:pt x="8643" y="9076"/>
                  </a:cubicBezTo>
                  <a:cubicBezTo>
                    <a:pt x="8375" y="8885"/>
                    <a:pt x="8090" y="8721"/>
                    <a:pt x="7791" y="8583"/>
                  </a:cubicBezTo>
                  <a:lnTo>
                    <a:pt x="7791" y="8583"/>
                  </a:lnTo>
                  <a:cubicBezTo>
                    <a:pt x="7828" y="8588"/>
                    <a:pt x="7866" y="8591"/>
                    <a:pt x="7904" y="8591"/>
                  </a:cubicBezTo>
                  <a:cubicBezTo>
                    <a:pt x="7978" y="8591"/>
                    <a:pt x="8053" y="8581"/>
                    <a:pt x="8125" y="8563"/>
                  </a:cubicBezTo>
                  <a:cubicBezTo>
                    <a:pt x="7930" y="8370"/>
                    <a:pt x="7577" y="8422"/>
                    <a:pt x="7384" y="8227"/>
                  </a:cubicBezTo>
                  <a:lnTo>
                    <a:pt x="7384" y="8227"/>
                  </a:lnTo>
                  <a:cubicBezTo>
                    <a:pt x="7401" y="8229"/>
                    <a:pt x="7418" y="8229"/>
                    <a:pt x="7435" y="8229"/>
                  </a:cubicBezTo>
                  <a:cubicBezTo>
                    <a:pt x="7480" y="8229"/>
                    <a:pt x="7526" y="8225"/>
                    <a:pt x="7570" y="8220"/>
                  </a:cubicBezTo>
                  <a:cubicBezTo>
                    <a:pt x="7646" y="8278"/>
                    <a:pt x="7726" y="8328"/>
                    <a:pt x="7813" y="8365"/>
                  </a:cubicBezTo>
                  <a:cubicBezTo>
                    <a:pt x="7795" y="8322"/>
                    <a:pt x="7771" y="8255"/>
                    <a:pt x="7740" y="8184"/>
                  </a:cubicBezTo>
                  <a:cubicBezTo>
                    <a:pt x="7763" y="8177"/>
                    <a:pt x="7788" y="8169"/>
                    <a:pt x="7813" y="8161"/>
                  </a:cubicBezTo>
                  <a:cubicBezTo>
                    <a:pt x="7779" y="8152"/>
                    <a:pt x="7749" y="8140"/>
                    <a:pt x="7715" y="8132"/>
                  </a:cubicBezTo>
                  <a:cubicBezTo>
                    <a:pt x="7660" y="8011"/>
                    <a:pt x="7589" y="7891"/>
                    <a:pt x="7522" y="7851"/>
                  </a:cubicBezTo>
                  <a:lnTo>
                    <a:pt x="7522" y="7851"/>
                  </a:lnTo>
                  <a:cubicBezTo>
                    <a:pt x="7721" y="7966"/>
                    <a:pt x="7945" y="8039"/>
                    <a:pt x="8173" y="8062"/>
                  </a:cubicBezTo>
                  <a:cubicBezTo>
                    <a:pt x="7895" y="7801"/>
                    <a:pt x="7486" y="7705"/>
                    <a:pt x="7233" y="7419"/>
                  </a:cubicBezTo>
                  <a:lnTo>
                    <a:pt x="7233" y="7419"/>
                  </a:lnTo>
                  <a:cubicBezTo>
                    <a:pt x="7248" y="7421"/>
                    <a:pt x="7263" y="7422"/>
                    <a:pt x="7278" y="7422"/>
                  </a:cubicBezTo>
                  <a:cubicBezTo>
                    <a:pt x="7328" y="7422"/>
                    <a:pt x="7379" y="7409"/>
                    <a:pt x="7425" y="7385"/>
                  </a:cubicBezTo>
                  <a:cubicBezTo>
                    <a:pt x="7460" y="7422"/>
                    <a:pt x="7495" y="7458"/>
                    <a:pt x="7532" y="7491"/>
                  </a:cubicBezTo>
                  <a:cubicBezTo>
                    <a:pt x="7563" y="7518"/>
                    <a:pt x="7611" y="7538"/>
                    <a:pt x="7650" y="7538"/>
                  </a:cubicBezTo>
                  <a:cubicBezTo>
                    <a:pt x="7684" y="7538"/>
                    <a:pt x="7711" y="7523"/>
                    <a:pt x="7715" y="7485"/>
                  </a:cubicBezTo>
                  <a:cubicBezTo>
                    <a:pt x="7718" y="7462"/>
                    <a:pt x="7707" y="7437"/>
                    <a:pt x="7697" y="7416"/>
                  </a:cubicBezTo>
                  <a:cubicBezTo>
                    <a:pt x="7656" y="7343"/>
                    <a:pt x="7612" y="7273"/>
                    <a:pt x="7566" y="7204"/>
                  </a:cubicBezTo>
                  <a:lnTo>
                    <a:pt x="7566" y="7204"/>
                  </a:lnTo>
                  <a:cubicBezTo>
                    <a:pt x="7715" y="7333"/>
                    <a:pt x="7885" y="7436"/>
                    <a:pt x="8064" y="7510"/>
                  </a:cubicBezTo>
                  <a:cubicBezTo>
                    <a:pt x="8106" y="7529"/>
                    <a:pt x="8156" y="7542"/>
                    <a:pt x="8202" y="7542"/>
                  </a:cubicBezTo>
                  <a:cubicBezTo>
                    <a:pt x="8253" y="7542"/>
                    <a:pt x="8299" y="7525"/>
                    <a:pt x="8324" y="7478"/>
                  </a:cubicBezTo>
                  <a:cubicBezTo>
                    <a:pt x="7907" y="7266"/>
                    <a:pt x="7480" y="7045"/>
                    <a:pt x="7155" y="6694"/>
                  </a:cubicBezTo>
                  <a:lnTo>
                    <a:pt x="7155" y="6694"/>
                  </a:lnTo>
                  <a:cubicBezTo>
                    <a:pt x="7182" y="6704"/>
                    <a:pt x="7210" y="6711"/>
                    <a:pt x="7239" y="6717"/>
                  </a:cubicBezTo>
                  <a:cubicBezTo>
                    <a:pt x="7196" y="6594"/>
                    <a:pt x="7152" y="6472"/>
                    <a:pt x="7105" y="6348"/>
                  </a:cubicBezTo>
                  <a:lnTo>
                    <a:pt x="7105" y="6348"/>
                  </a:lnTo>
                  <a:cubicBezTo>
                    <a:pt x="7213" y="6492"/>
                    <a:pt x="7371" y="6595"/>
                    <a:pt x="7544" y="6642"/>
                  </a:cubicBezTo>
                  <a:cubicBezTo>
                    <a:pt x="7527" y="6578"/>
                    <a:pt x="7498" y="6518"/>
                    <a:pt x="7460" y="6463"/>
                  </a:cubicBezTo>
                  <a:lnTo>
                    <a:pt x="7460" y="6463"/>
                  </a:lnTo>
                  <a:cubicBezTo>
                    <a:pt x="7556" y="6563"/>
                    <a:pt x="7657" y="6659"/>
                    <a:pt x="7773" y="6738"/>
                  </a:cubicBezTo>
                  <a:cubicBezTo>
                    <a:pt x="7920" y="6836"/>
                    <a:pt x="8092" y="6905"/>
                    <a:pt x="8266" y="6905"/>
                  </a:cubicBezTo>
                  <a:cubicBezTo>
                    <a:pt x="8283" y="6905"/>
                    <a:pt x="8299" y="6904"/>
                    <a:pt x="8315" y="6903"/>
                  </a:cubicBezTo>
                  <a:cubicBezTo>
                    <a:pt x="8354" y="6899"/>
                    <a:pt x="8405" y="6877"/>
                    <a:pt x="8396" y="6838"/>
                  </a:cubicBezTo>
                  <a:cubicBezTo>
                    <a:pt x="8394" y="6819"/>
                    <a:pt x="8375" y="6806"/>
                    <a:pt x="8359" y="6797"/>
                  </a:cubicBezTo>
                  <a:cubicBezTo>
                    <a:pt x="8208" y="6703"/>
                    <a:pt x="8042" y="6632"/>
                    <a:pt x="7885" y="6547"/>
                  </a:cubicBezTo>
                  <a:cubicBezTo>
                    <a:pt x="7631" y="6406"/>
                    <a:pt x="7402" y="6228"/>
                    <a:pt x="7181" y="6035"/>
                  </a:cubicBezTo>
                  <a:cubicBezTo>
                    <a:pt x="7164" y="5937"/>
                    <a:pt x="7149" y="5840"/>
                    <a:pt x="7133" y="5743"/>
                  </a:cubicBezTo>
                  <a:lnTo>
                    <a:pt x="7133" y="5743"/>
                  </a:lnTo>
                  <a:cubicBezTo>
                    <a:pt x="7277" y="5971"/>
                    <a:pt x="7508" y="6144"/>
                    <a:pt x="7765" y="6218"/>
                  </a:cubicBezTo>
                  <a:cubicBezTo>
                    <a:pt x="7704" y="6061"/>
                    <a:pt x="7576" y="5937"/>
                    <a:pt x="7454" y="5818"/>
                  </a:cubicBezTo>
                  <a:cubicBezTo>
                    <a:pt x="7377" y="5743"/>
                    <a:pt x="7300" y="5664"/>
                    <a:pt x="7225" y="5586"/>
                  </a:cubicBezTo>
                  <a:cubicBezTo>
                    <a:pt x="7243" y="5497"/>
                    <a:pt x="7248" y="5407"/>
                    <a:pt x="7236" y="5317"/>
                  </a:cubicBezTo>
                  <a:lnTo>
                    <a:pt x="7236" y="5317"/>
                  </a:lnTo>
                  <a:cubicBezTo>
                    <a:pt x="7307" y="5489"/>
                    <a:pt x="7413" y="5644"/>
                    <a:pt x="7545" y="5775"/>
                  </a:cubicBezTo>
                  <a:cubicBezTo>
                    <a:pt x="7498" y="5599"/>
                    <a:pt x="7422" y="5432"/>
                    <a:pt x="7320" y="5281"/>
                  </a:cubicBezTo>
                  <a:lnTo>
                    <a:pt x="7320" y="5281"/>
                  </a:lnTo>
                  <a:cubicBezTo>
                    <a:pt x="7428" y="5378"/>
                    <a:pt x="7547" y="5461"/>
                    <a:pt x="7676" y="5526"/>
                  </a:cubicBezTo>
                  <a:cubicBezTo>
                    <a:pt x="7701" y="5540"/>
                    <a:pt x="7732" y="5551"/>
                    <a:pt x="7760" y="5551"/>
                  </a:cubicBezTo>
                  <a:cubicBezTo>
                    <a:pt x="7781" y="5551"/>
                    <a:pt x="7800" y="5544"/>
                    <a:pt x="7813" y="5526"/>
                  </a:cubicBezTo>
                  <a:cubicBezTo>
                    <a:pt x="7694" y="5400"/>
                    <a:pt x="7563" y="5285"/>
                    <a:pt x="7424" y="5184"/>
                  </a:cubicBezTo>
                  <a:lnTo>
                    <a:pt x="7424" y="5184"/>
                  </a:lnTo>
                  <a:cubicBezTo>
                    <a:pt x="7506" y="5207"/>
                    <a:pt x="7591" y="5219"/>
                    <a:pt x="7677" y="5219"/>
                  </a:cubicBezTo>
                  <a:cubicBezTo>
                    <a:pt x="7717" y="5219"/>
                    <a:pt x="7758" y="5216"/>
                    <a:pt x="7798" y="5211"/>
                  </a:cubicBezTo>
                  <a:cubicBezTo>
                    <a:pt x="7698" y="5156"/>
                    <a:pt x="7599" y="5102"/>
                    <a:pt x="7500" y="5047"/>
                  </a:cubicBezTo>
                  <a:cubicBezTo>
                    <a:pt x="7377" y="4980"/>
                    <a:pt x="7254" y="4914"/>
                    <a:pt x="7142" y="4828"/>
                  </a:cubicBezTo>
                  <a:cubicBezTo>
                    <a:pt x="6963" y="4691"/>
                    <a:pt x="6834" y="4517"/>
                    <a:pt x="6692" y="4347"/>
                  </a:cubicBezTo>
                  <a:cubicBezTo>
                    <a:pt x="6684" y="4340"/>
                    <a:pt x="6677" y="4330"/>
                    <a:pt x="6673" y="4323"/>
                  </a:cubicBezTo>
                  <a:lnTo>
                    <a:pt x="6673" y="4323"/>
                  </a:lnTo>
                  <a:cubicBezTo>
                    <a:pt x="6709" y="4350"/>
                    <a:pt x="6745" y="4376"/>
                    <a:pt x="6782" y="4401"/>
                  </a:cubicBezTo>
                  <a:cubicBezTo>
                    <a:pt x="6979" y="4539"/>
                    <a:pt x="7190" y="4678"/>
                    <a:pt x="7429" y="4706"/>
                  </a:cubicBezTo>
                  <a:cubicBezTo>
                    <a:pt x="7435" y="4707"/>
                    <a:pt x="7441" y="4707"/>
                    <a:pt x="7448" y="4707"/>
                  </a:cubicBezTo>
                  <a:cubicBezTo>
                    <a:pt x="7474" y="4707"/>
                    <a:pt x="7501" y="4699"/>
                    <a:pt x="7505" y="4675"/>
                  </a:cubicBezTo>
                  <a:cubicBezTo>
                    <a:pt x="7511" y="4652"/>
                    <a:pt x="7489" y="4632"/>
                    <a:pt x="7469" y="4616"/>
                  </a:cubicBezTo>
                  <a:cubicBezTo>
                    <a:pt x="7302" y="4490"/>
                    <a:pt x="7133" y="4366"/>
                    <a:pt x="6966" y="4241"/>
                  </a:cubicBezTo>
                  <a:lnTo>
                    <a:pt x="6966" y="4241"/>
                  </a:lnTo>
                  <a:cubicBezTo>
                    <a:pt x="7090" y="4293"/>
                    <a:pt x="7218" y="4344"/>
                    <a:pt x="7352" y="4344"/>
                  </a:cubicBezTo>
                  <a:cubicBezTo>
                    <a:pt x="7365" y="4344"/>
                    <a:pt x="7378" y="4344"/>
                    <a:pt x="7392" y="4343"/>
                  </a:cubicBezTo>
                  <a:cubicBezTo>
                    <a:pt x="7299" y="4238"/>
                    <a:pt x="7159" y="4189"/>
                    <a:pt x="7037" y="4119"/>
                  </a:cubicBezTo>
                  <a:cubicBezTo>
                    <a:pt x="6959" y="4076"/>
                    <a:pt x="6885" y="4023"/>
                    <a:pt x="6815" y="3967"/>
                  </a:cubicBezTo>
                  <a:cubicBezTo>
                    <a:pt x="6771" y="3909"/>
                    <a:pt x="6728" y="3851"/>
                    <a:pt x="6684" y="3795"/>
                  </a:cubicBezTo>
                  <a:cubicBezTo>
                    <a:pt x="6686" y="3795"/>
                    <a:pt x="6688" y="3795"/>
                    <a:pt x="6690" y="3795"/>
                  </a:cubicBezTo>
                  <a:cubicBezTo>
                    <a:pt x="6779" y="3795"/>
                    <a:pt x="6850" y="3866"/>
                    <a:pt x="6917" y="3923"/>
                  </a:cubicBezTo>
                  <a:cubicBezTo>
                    <a:pt x="6967" y="3965"/>
                    <a:pt x="7034" y="4004"/>
                    <a:pt x="7096" y="4004"/>
                  </a:cubicBezTo>
                  <a:cubicBezTo>
                    <a:pt x="7120" y="4004"/>
                    <a:pt x="7143" y="3998"/>
                    <a:pt x="7164" y="3986"/>
                  </a:cubicBezTo>
                  <a:cubicBezTo>
                    <a:pt x="7079" y="3871"/>
                    <a:pt x="6936" y="3822"/>
                    <a:pt x="6819" y="3740"/>
                  </a:cubicBezTo>
                  <a:cubicBezTo>
                    <a:pt x="6689" y="3650"/>
                    <a:pt x="6594" y="3520"/>
                    <a:pt x="6528" y="3374"/>
                  </a:cubicBezTo>
                  <a:lnTo>
                    <a:pt x="6528" y="3374"/>
                  </a:lnTo>
                  <a:cubicBezTo>
                    <a:pt x="6632" y="3512"/>
                    <a:pt x="6760" y="3636"/>
                    <a:pt x="6905" y="3732"/>
                  </a:cubicBezTo>
                  <a:cubicBezTo>
                    <a:pt x="6940" y="3753"/>
                    <a:pt x="6978" y="3776"/>
                    <a:pt x="7019" y="3776"/>
                  </a:cubicBezTo>
                  <a:cubicBezTo>
                    <a:pt x="7025" y="3776"/>
                    <a:pt x="7030" y="3776"/>
                    <a:pt x="7036" y="3775"/>
                  </a:cubicBezTo>
                  <a:cubicBezTo>
                    <a:pt x="7078" y="3769"/>
                    <a:pt x="7112" y="3722"/>
                    <a:pt x="7101" y="3685"/>
                  </a:cubicBezTo>
                  <a:lnTo>
                    <a:pt x="7101" y="3685"/>
                  </a:lnTo>
                  <a:cubicBezTo>
                    <a:pt x="7159" y="3801"/>
                    <a:pt x="7289" y="3872"/>
                    <a:pt x="7418" y="3872"/>
                  </a:cubicBezTo>
                  <a:cubicBezTo>
                    <a:pt x="7466" y="3872"/>
                    <a:pt x="7515" y="3862"/>
                    <a:pt x="7559" y="3840"/>
                  </a:cubicBezTo>
                  <a:cubicBezTo>
                    <a:pt x="7286" y="3675"/>
                    <a:pt x="7021" y="3493"/>
                    <a:pt x="6796" y="3267"/>
                  </a:cubicBezTo>
                  <a:cubicBezTo>
                    <a:pt x="6597" y="3066"/>
                    <a:pt x="6382" y="2735"/>
                    <a:pt x="6276" y="2448"/>
                  </a:cubicBezTo>
                  <a:lnTo>
                    <a:pt x="6275" y="2362"/>
                  </a:lnTo>
                  <a:lnTo>
                    <a:pt x="6275" y="2362"/>
                  </a:lnTo>
                  <a:cubicBezTo>
                    <a:pt x="6390" y="2621"/>
                    <a:pt x="6559" y="2817"/>
                    <a:pt x="6769" y="2990"/>
                  </a:cubicBezTo>
                  <a:cubicBezTo>
                    <a:pt x="6811" y="3023"/>
                    <a:pt x="6856" y="3058"/>
                    <a:pt x="6909" y="3069"/>
                  </a:cubicBezTo>
                  <a:cubicBezTo>
                    <a:pt x="6914" y="3070"/>
                    <a:pt x="6919" y="3071"/>
                    <a:pt x="6924" y="3071"/>
                  </a:cubicBezTo>
                  <a:cubicBezTo>
                    <a:pt x="6934" y="3071"/>
                    <a:pt x="6944" y="3068"/>
                    <a:pt x="6949" y="3059"/>
                  </a:cubicBezTo>
                  <a:cubicBezTo>
                    <a:pt x="6956" y="3049"/>
                    <a:pt x="6950" y="3033"/>
                    <a:pt x="6943" y="3020"/>
                  </a:cubicBezTo>
                  <a:cubicBezTo>
                    <a:pt x="6914" y="2963"/>
                    <a:pt x="6885" y="2910"/>
                    <a:pt x="6854" y="2853"/>
                  </a:cubicBezTo>
                  <a:lnTo>
                    <a:pt x="6854" y="2853"/>
                  </a:lnTo>
                  <a:cubicBezTo>
                    <a:pt x="6981" y="2899"/>
                    <a:pt x="7084" y="3025"/>
                    <a:pt x="7215" y="3025"/>
                  </a:cubicBezTo>
                  <a:cubicBezTo>
                    <a:pt x="7224" y="3025"/>
                    <a:pt x="7233" y="3024"/>
                    <a:pt x="7242" y="3023"/>
                  </a:cubicBezTo>
                  <a:cubicBezTo>
                    <a:pt x="7023" y="2898"/>
                    <a:pt x="6801" y="2773"/>
                    <a:pt x="6612" y="2602"/>
                  </a:cubicBezTo>
                  <a:cubicBezTo>
                    <a:pt x="6469" y="2471"/>
                    <a:pt x="6347" y="2314"/>
                    <a:pt x="6281" y="2134"/>
                  </a:cubicBezTo>
                  <a:lnTo>
                    <a:pt x="6281" y="2134"/>
                  </a:lnTo>
                  <a:cubicBezTo>
                    <a:pt x="6291" y="2149"/>
                    <a:pt x="6304" y="2165"/>
                    <a:pt x="6317" y="2178"/>
                  </a:cubicBezTo>
                  <a:cubicBezTo>
                    <a:pt x="6379" y="2245"/>
                    <a:pt x="6458" y="2295"/>
                    <a:pt x="6536" y="2343"/>
                  </a:cubicBezTo>
                  <a:cubicBezTo>
                    <a:pt x="6688" y="2438"/>
                    <a:pt x="6854" y="2533"/>
                    <a:pt x="7032" y="2533"/>
                  </a:cubicBezTo>
                  <a:cubicBezTo>
                    <a:pt x="7044" y="2533"/>
                    <a:pt x="7057" y="2533"/>
                    <a:pt x="7069" y="2532"/>
                  </a:cubicBezTo>
                  <a:cubicBezTo>
                    <a:pt x="6727" y="2382"/>
                    <a:pt x="6447" y="2095"/>
                    <a:pt x="6302" y="1750"/>
                  </a:cubicBezTo>
                  <a:lnTo>
                    <a:pt x="6302" y="1750"/>
                  </a:lnTo>
                  <a:cubicBezTo>
                    <a:pt x="6299" y="1781"/>
                    <a:pt x="6295" y="1827"/>
                    <a:pt x="6289" y="1882"/>
                  </a:cubicBezTo>
                  <a:lnTo>
                    <a:pt x="6289" y="1723"/>
                  </a:lnTo>
                  <a:cubicBezTo>
                    <a:pt x="6249" y="1908"/>
                    <a:pt x="6140" y="2062"/>
                    <a:pt x="6016" y="2205"/>
                  </a:cubicBezTo>
                  <a:cubicBezTo>
                    <a:pt x="6081" y="2050"/>
                    <a:pt x="6186" y="1901"/>
                    <a:pt x="6254" y="1695"/>
                  </a:cubicBezTo>
                  <a:lnTo>
                    <a:pt x="6254" y="1695"/>
                  </a:lnTo>
                  <a:lnTo>
                    <a:pt x="6255" y="1719"/>
                  </a:lnTo>
                  <a:lnTo>
                    <a:pt x="6269" y="1664"/>
                  </a:lnTo>
                  <a:cubicBezTo>
                    <a:pt x="6279" y="1693"/>
                    <a:pt x="6290" y="1722"/>
                    <a:pt x="6302" y="1750"/>
                  </a:cubicBezTo>
                  <a:lnTo>
                    <a:pt x="6302" y="1750"/>
                  </a:lnTo>
                  <a:cubicBezTo>
                    <a:pt x="6303" y="1744"/>
                    <a:pt x="6303" y="1739"/>
                    <a:pt x="6304" y="1734"/>
                  </a:cubicBezTo>
                  <a:lnTo>
                    <a:pt x="6304" y="1734"/>
                  </a:lnTo>
                  <a:cubicBezTo>
                    <a:pt x="6370" y="1882"/>
                    <a:pt x="6468" y="2015"/>
                    <a:pt x="6596" y="2118"/>
                  </a:cubicBezTo>
                  <a:cubicBezTo>
                    <a:pt x="6603" y="2047"/>
                    <a:pt x="6609" y="1976"/>
                    <a:pt x="6616" y="1905"/>
                  </a:cubicBezTo>
                  <a:cubicBezTo>
                    <a:pt x="6709" y="1960"/>
                    <a:pt x="6760" y="2062"/>
                    <a:pt x="6830" y="2141"/>
                  </a:cubicBezTo>
                  <a:cubicBezTo>
                    <a:pt x="6882" y="2200"/>
                    <a:pt x="6960" y="2248"/>
                    <a:pt x="7034" y="2248"/>
                  </a:cubicBezTo>
                  <a:cubicBezTo>
                    <a:pt x="7061" y="2248"/>
                    <a:pt x="7087" y="2242"/>
                    <a:pt x="7111" y="2227"/>
                  </a:cubicBezTo>
                  <a:cubicBezTo>
                    <a:pt x="6864" y="2028"/>
                    <a:pt x="6626" y="1815"/>
                    <a:pt x="6456" y="1549"/>
                  </a:cubicBezTo>
                  <a:cubicBezTo>
                    <a:pt x="6358" y="1397"/>
                    <a:pt x="6276" y="1215"/>
                    <a:pt x="6234" y="1031"/>
                  </a:cubicBezTo>
                  <a:lnTo>
                    <a:pt x="6218" y="503"/>
                  </a:lnTo>
                  <a:cubicBezTo>
                    <a:pt x="6220" y="495"/>
                    <a:pt x="6220" y="485"/>
                    <a:pt x="6223" y="474"/>
                  </a:cubicBezTo>
                  <a:lnTo>
                    <a:pt x="6215" y="332"/>
                  </a:lnTo>
                  <a:cubicBezTo>
                    <a:pt x="6215" y="336"/>
                    <a:pt x="6212" y="342"/>
                    <a:pt x="6212" y="348"/>
                  </a:cubicBezTo>
                  <a:lnTo>
                    <a:pt x="6209" y="252"/>
                  </a:lnTo>
                  <a:lnTo>
                    <a:pt x="620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25"/>
            <p:cNvSpPr/>
            <p:nvPr/>
          </p:nvSpPr>
          <p:spPr>
            <a:xfrm>
              <a:off x="3982065" y="5657497"/>
              <a:ext cx="610" cy="11126"/>
            </a:xfrm>
            <a:custGeom>
              <a:avLst/>
              <a:gdLst/>
              <a:ahLst/>
              <a:cxnLst/>
              <a:rect l="l" t="t" r="r" b="b"/>
              <a:pathLst>
                <a:path w="4" h="73" extrusionOk="0">
                  <a:moveTo>
                    <a:pt x="1" y="0"/>
                  </a:moveTo>
                  <a:lnTo>
                    <a:pt x="4" y="73"/>
                  </a:lnTo>
                  <a:cubicBezTo>
                    <a:pt x="4" y="47"/>
                    <a:pt x="2" y="23"/>
                    <a:pt x="1" y="0"/>
                  </a:cubicBezTo>
                  <a:close/>
                </a:path>
              </a:pathLst>
            </a:custGeom>
            <a:solidFill>
              <a:srgbClr val="1804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25"/>
            <p:cNvSpPr/>
            <p:nvPr/>
          </p:nvSpPr>
          <p:spPr>
            <a:xfrm>
              <a:off x="4628176" y="4837629"/>
              <a:ext cx="2442875" cy="1387457"/>
            </a:xfrm>
            <a:custGeom>
              <a:avLst/>
              <a:gdLst/>
              <a:ahLst/>
              <a:cxnLst/>
              <a:rect l="l" t="t" r="r" b="b"/>
              <a:pathLst>
                <a:path w="16027" h="9103" extrusionOk="0">
                  <a:moveTo>
                    <a:pt x="1" y="0"/>
                  </a:moveTo>
                  <a:cubicBezTo>
                    <a:pt x="1" y="0"/>
                    <a:pt x="285" y="423"/>
                    <a:pt x="612" y="880"/>
                  </a:cubicBezTo>
                  <a:cubicBezTo>
                    <a:pt x="628" y="902"/>
                    <a:pt x="644" y="927"/>
                    <a:pt x="662" y="947"/>
                  </a:cubicBezTo>
                  <a:cubicBezTo>
                    <a:pt x="712" y="1018"/>
                    <a:pt x="765" y="1089"/>
                    <a:pt x="815" y="1161"/>
                  </a:cubicBezTo>
                  <a:cubicBezTo>
                    <a:pt x="853" y="1213"/>
                    <a:pt x="891" y="1265"/>
                    <a:pt x="930" y="1316"/>
                  </a:cubicBezTo>
                  <a:cubicBezTo>
                    <a:pt x="1196" y="1673"/>
                    <a:pt x="1438" y="1971"/>
                    <a:pt x="1523" y="2000"/>
                  </a:cubicBezTo>
                  <a:cubicBezTo>
                    <a:pt x="1605" y="2029"/>
                    <a:pt x="1813" y="2221"/>
                    <a:pt x="2041" y="2449"/>
                  </a:cubicBezTo>
                  <a:cubicBezTo>
                    <a:pt x="2423" y="2835"/>
                    <a:pt x="2864" y="3326"/>
                    <a:pt x="2864" y="3326"/>
                  </a:cubicBezTo>
                  <a:cubicBezTo>
                    <a:pt x="2864" y="3326"/>
                    <a:pt x="3029" y="3668"/>
                    <a:pt x="3148" y="3895"/>
                  </a:cubicBezTo>
                  <a:cubicBezTo>
                    <a:pt x="3197" y="3989"/>
                    <a:pt x="3239" y="4065"/>
                    <a:pt x="3258" y="4084"/>
                  </a:cubicBezTo>
                  <a:cubicBezTo>
                    <a:pt x="3264" y="4090"/>
                    <a:pt x="3275" y="4098"/>
                    <a:pt x="3287" y="4110"/>
                  </a:cubicBezTo>
                  <a:cubicBezTo>
                    <a:pt x="3291" y="4113"/>
                    <a:pt x="3294" y="4117"/>
                    <a:pt x="3300" y="4120"/>
                  </a:cubicBezTo>
                  <a:cubicBezTo>
                    <a:pt x="3402" y="4203"/>
                    <a:pt x="3650" y="4384"/>
                    <a:pt x="3852" y="4531"/>
                  </a:cubicBezTo>
                  <a:cubicBezTo>
                    <a:pt x="3885" y="4554"/>
                    <a:pt x="3917" y="4578"/>
                    <a:pt x="3946" y="4599"/>
                  </a:cubicBezTo>
                  <a:cubicBezTo>
                    <a:pt x="4061" y="4682"/>
                    <a:pt x="4142" y="4742"/>
                    <a:pt x="4142" y="4742"/>
                  </a:cubicBezTo>
                  <a:cubicBezTo>
                    <a:pt x="4142" y="4742"/>
                    <a:pt x="4163" y="4765"/>
                    <a:pt x="4192" y="4801"/>
                  </a:cubicBezTo>
                  <a:cubicBezTo>
                    <a:pt x="4224" y="4836"/>
                    <a:pt x="4264" y="4885"/>
                    <a:pt x="4311" y="4938"/>
                  </a:cubicBezTo>
                  <a:cubicBezTo>
                    <a:pt x="4360" y="4996"/>
                    <a:pt x="4412" y="5058"/>
                    <a:pt x="4463" y="5116"/>
                  </a:cubicBezTo>
                  <a:cubicBezTo>
                    <a:pt x="4529" y="5189"/>
                    <a:pt x="4587" y="5254"/>
                    <a:pt x="4622" y="5291"/>
                  </a:cubicBezTo>
                  <a:cubicBezTo>
                    <a:pt x="4626" y="5293"/>
                    <a:pt x="4630" y="5299"/>
                    <a:pt x="4636" y="5307"/>
                  </a:cubicBezTo>
                  <a:cubicBezTo>
                    <a:pt x="4664" y="5338"/>
                    <a:pt x="4707" y="5389"/>
                    <a:pt x="4757" y="5452"/>
                  </a:cubicBezTo>
                  <a:cubicBezTo>
                    <a:pt x="4764" y="5460"/>
                    <a:pt x="4768" y="5468"/>
                    <a:pt x="4775" y="5476"/>
                  </a:cubicBezTo>
                  <a:cubicBezTo>
                    <a:pt x="4957" y="5704"/>
                    <a:pt x="5217" y="6053"/>
                    <a:pt x="5266" y="6136"/>
                  </a:cubicBezTo>
                  <a:cubicBezTo>
                    <a:pt x="5281" y="6159"/>
                    <a:pt x="5326" y="6214"/>
                    <a:pt x="5388" y="6282"/>
                  </a:cubicBezTo>
                  <a:cubicBezTo>
                    <a:pt x="5571" y="6491"/>
                    <a:pt x="5908" y="6846"/>
                    <a:pt x="6049" y="6992"/>
                  </a:cubicBezTo>
                  <a:cubicBezTo>
                    <a:pt x="6088" y="7035"/>
                    <a:pt x="6111" y="7058"/>
                    <a:pt x="6111" y="7058"/>
                  </a:cubicBezTo>
                  <a:lnTo>
                    <a:pt x="6228" y="7244"/>
                  </a:lnTo>
                  <a:lnTo>
                    <a:pt x="6713" y="8010"/>
                  </a:lnTo>
                  <a:lnTo>
                    <a:pt x="7504" y="9102"/>
                  </a:lnTo>
                  <a:lnTo>
                    <a:pt x="16027" y="9102"/>
                  </a:lnTo>
                  <a:lnTo>
                    <a:pt x="15304" y="5298"/>
                  </a:lnTo>
                  <a:lnTo>
                    <a:pt x="15038" y="3889"/>
                  </a:lnTo>
                  <a:lnTo>
                    <a:pt x="14721" y="2222"/>
                  </a:lnTo>
                  <a:lnTo>
                    <a:pt x="14705" y="2135"/>
                  </a:lnTo>
                  <a:lnTo>
                    <a:pt x="13830" y="1946"/>
                  </a:lnTo>
                  <a:lnTo>
                    <a:pt x="13711" y="1922"/>
                  </a:lnTo>
                  <a:lnTo>
                    <a:pt x="10057" y="1132"/>
                  </a:lnTo>
                  <a:lnTo>
                    <a:pt x="9936" y="1105"/>
                  </a:lnTo>
                  <a:lnTo>
                    <a:pt x="7948" y="676"/>
                  </a:lnTo>
                  <a:lnTo>
                    <a:pt x="5963" y="247"/>
                  </a:lnTo>
                  <a:lnTo>
                    <a:pt x="5824" y="217"/>
                  </a:lnTo>
                  <a:lnTo>
                    <a:pt x="5606" y="169"/>
                  </a:lnTo>
                  <a:lnTo>
                    <a:pt x="5419" y="130"/>
                  </a:lnTo>
                  <a:lnTo>
                    <a:pt x="5371" y="130"/>
                  </a:lnTo>
                  <a:lnTo>
                    <a:pt x="5250" y="131"/>
                  </a:lnTo>
                  <a:lnTo>
                    <a:pt x="5056" y="132"/>
                  </a:lnTo>
                  <a:lnTo>
                    <a:pt x="5014" y="132"/>
                  </a:lnTo>
                  <a:lnTo>
                    <a:pt x="4783" y="135"/>
                  </a:lnTo>
                  <a:lnTo>
                    <a:pt x="4659" y="135"/>
                  </a:lnTo>
                  <a:lnTo>
                    <a:pt x="4389" y="137"/>
                  </a:lnTo>
                  <a:lnTo>
                    <a:pt x="4264" y="137"/>
                  </a:lnTo>
                  <a:lnTo>
                    <a:pt x="4052" y="138"/>
                  </a:lnTo>
                  <a:lnTo>
                    <a:pt x="3983" y="138"/>
                  </a:lnTo>
                  <a:lnTo>
                    <a:pt x="3827" y="140"/>
                  </a:lnTo>
                  <a:lnTo>
                    <a:pt x="3649" y="143"/>
                  </a:lnTo>
                  <a:lnTo>
                    <a:pt x="3604" y="143"/>
                  </a:lnTo>
                  <a:lnTo>
                    <a:pt x="3402" y="144"/>
                  </a:lnTo>
                  <a:lnTo>
                    <a:pt x="3262" y="146"/>
                  </a:lnTo>
                  <a:lnTo>
                    <a:pt x="3053" y="147"/>
                  </a:lnTo>
                  <a:lnTo>
                    <a:pt x="2927" y="150"/>
                  </a:lnTo>
                  <a:lnTo>
                    <a:pt x="2625" y="151"/>
                  </a:lnTo>
                  <a:lnTo>
                    <a:pt x="2559" y="153"/>
                  </a:lnTo>
                  <a:lnTo>
                    <a:pt x="2146" y="154"/>
                  </a:lnTo>
                  <a:lnTo>
                    <a:pt x="567" y="4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25"/>
            <p:cNvSpPr/>
            <p:nvPr/>
          </p:nvSpPr>
          <p:spPr>
            <a:xfrm>
              <a:off x="4628176" y="4838544"/>
              <a:ext cx="821557" cy="957182"/>
            </a:xfrm>
            <a:custGeom>
              <a:avLst/>
              <a:gdLst/>
              <a:ahLst/>
              <a:cxnLst/>
              <a:rect l="l" t="t" r="r" b="b"/>
              <a:pathLst>
                <a:path w="5390" h="6280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300" y="1923"/>
                    <a:pt x="1523" y="1998"/>
                  </a:cubicBezTo>
                  <a:cubicBezTo>
                    <a:pt x="1746" y="2075"/>
                    <a:pt x="2864" y="3321"/>
                    <a:pt x="2864" y="3321"/>
                  </a:cubicBezTo>
                  <a:cubicBezTo>
                    <a:pt x="2864" y="3321"/>
                    <a:pt x="3191" y="4011"/>
                    <a:pt x="3258" y="4082"/>
                  </a:cubicBezTo>
                  <a:cubicBezTo>
                    <a:pt x="3326" y="4152"/>
                    <a:pt x="4142" y="4737"/>
                    <a:pt x="4142" y="4737"/>
                  </a:cubicBezTo>
                  <a:cubicBezTo>
                    <a:pt x="4142" y="4737"/>
                    <a:pt x="4511" y="5170"/>
                    <a:pt x="4623" y="5286"/>
                  </a:cubicBezTo>
                  <a:cubicBezTo>
                    <a:pt x="4735" y="5402"/>
                    <a:pt x="5202" y="6015"/>
                    <a:pt x="5269" y="6131"/>
                  </a:cubicBezTo>
                  <a:cubicBezTo>
                    <a:pt x="5284" y="6156"/>
                    <a:pt x="5330" y="6210"/>
                    <a:pt x="5390" y="6279"/>
                  </a:cubicBezTo>
                  <a:lnTo>
                    <a:pt x="4790" y="5001"/>
                  </a:lnTo>
                  <a:lnTo>
                    <a:pt x="3489" y="4091"/>
                  </a:lnTo>
                  <a:lnTo>
                    <a:pt x="2742" y="2724"/>
                  </a:lnTo>
                  <a:lnTo>
                    <a:pt x="2159" y="2251"/>
                  </a:lnTo>
                  <a:lnTo>
                    <a:pt x="1687" y="1233"/>
                  </a:lnTo>
                  <a:lnTo>
                    <a:pt x="1804" y="1927"/>
                  </a:lnTo>
                  <a:lnTo>
                    <a:pt x="1128" y="1066"/>
                  </a:lnTo>
                  <a:lnTo>
                    <a:pt x="567" y="3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25"/>
            <p:cNvSpPr/>
            <p:nvPr/>
          </p:nvSpPr>
          <p:spPr>
            <a:xfrm>
              <a:off x="5369701" y="5015503"/>
              <a:ext cx="456810" cy="935539"/>
            </a:xfrm>
            <a:custGeom>
              <a:avLst/>
              <a:gdLst/>
              <a:ahLst/>
              <a:cxnLst/>
              <a:rect l="l" t="t" r="r" b="b"/>
              <a:pathLst>
                <a:path w="2997" h="6138" extrusionOk="0">
                  <a:moveTo>
                    <a:pt x="1397" y="1"/>
                  </a:moveTo>
                  <a:lnTo>
                    <a:pt x="1" y="220"/>
                  </a:lnTo>
                  <a:lnTo>
                    <a:pt x="381" y="1389"/>
                  </a:lnTo>
                  <a:lnTo>
                    <a:pt x="1079" y="2696"/>
                  </a:lnTo>
                  <a:lnTo>
                    <a:pt x="1602" y="4309"/>
                  </a:lnTo>
                  <a:lnTo>
                    <a:pt x="1602" y="2949"/>
                  </a:lnTo>
                  <a:lnTo>
                    <a:pt x="1289" y="1608"/>
                  </a:lnTo>
                  <a:lnTo>
                    <a:pt x="1978" y="2539"/>
                  </a:lnTo>
                  <a:lnTo>
                    <a:pt x="2160" y="3264"/>
                  </a:lnTo>
                  <a:lnTo>
                    <a:pt x="2288" y="3946"/>
                  </a:lnTo>
                  <a:lnTo>
                    <a:pt x="2667" y="5552"/>
                  </a:lnTo>
                  <a:lnTo>
                    <a:pt x="2996" y="6138"/>
                  </a:lnTo>
                  <a:lnTo>
                    <a:pt x="2282" y="1466"/>
                  </a:lnTo>
                  <a:lnTo>
                    <a:pt x="1855" y="683"/>
                  </a:lnTo>
                  <a:lnTo>
                    <a:pt x="13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25"/>
            <p:cNvSpPr/>
            <p:nvPr/>
          </p:nvSpPr>
          <p:spPr>
            <a:xfrm>
              <a:off x="5343790" y="5216241"/>
              <a:ext cx="638345" cy="788608"/>
            </a:xfrm>
            <a:custGeom>
              <a:avLst/>
              <a:gdLst/>
              <a:ahLst/>
              <a:cxnLst/>
              <a:rect l="l" t="t" r="r" b="b"/>
              <a:pathLst>
                <a:path w="4188" h="5174" extrusionOk="0">
                  <a:moveTo>
                    <a:pt x="1" y="1"/>
                  </a:moveTo>
                  <a:lnTo>
                    <a:pt x="1" y="1"/>
                  </a:lnTo>
                  <a:cubicBezTo>
                    <a:pt x="364" y="673"/>
                    <a:pt x="666" y="2165"/>
                    <a:pt x="666" y="2165"/>
                  </a:cubicBezTo>
                  <a:lnTo>
                    <a:pt x="869" y="3207"/>
                  </a:lnTo>
                  <a:cubicBezTo>
                    <a:pt x="869" y="3207"/>
                    <a:pt x="1088" y="3527"/>
                    <a:pt x="1212" y="3679"/>
                  </a:cubicBezTo>
                  <a:cubicBezTo>
                    <a:pt x="1550" y="4093"/>
                    <a:pt x="1833" y="4546"/>
                    <a:pt x="2054" y="5028"/>
                  </a:cubicBezTo>
                  <a:lnTo>
                    <a:pt x="3266" y="5111"/>
                  </a:lnTo>
                  <a:lnTo>
                    <a:pt x="3266" y="5111"/>
                  </a:lnTo>
                  <a:cubicBezTo>
                    <a:pt x="2777" y="4521"/>
                    <a:pt x="2285" y="3932"/>
                    <a:pt x="1797" y="3344"/>
                  </a:cubicBezTo>
                  <a:cubicBezTo>
                    <a:pt x="1522" y="3013"/>
                    <a:pt x="1238" y="2661"/>
                    <a:pt x="1177" y="2243"/>
                  </a:cubicBezTo>
                  <a:cubicBezTo>
                    <a:pt x="1152" y="2075"/>
                    <a:pt x="1125" y="1736"/>
                    <a:pt x="1125" y="1736"/>
                  </a:cubicBezTo>
                  <a:lnTo>
                    <a:pt x="956" y="1363"/>
                  </a:lnTo>
                  <a:cubicBezTo>
                    <a:pt x="956" y="1363"/>
                    <a:pt x="359" y="428"/>
                    <a:pt x="1" y="1"/>
                  </a:cubicBezTo>
                  <a:close/>
                  <a:moveTo>
                    <a:pt x="3266" y="5111"/>
                  </a:moveTo>
                  <a:cubicBezTo>
                    <a:pt x="3276" y="5123"/>
                    <a:pt x="3286" y="5134"/>
                    <a:pt x="3296" y="5146"/>
                  </a:cubicBezTo>
                  <a:cubicBezTo>
                    <a:pt x="3306" y="5136"/>
                    <a:pt x="3316" y="5126"/>
                    <a:pt x="3325" y="5115"/>
                  </a:cubicBezTo>
                  <a:lnTo>
                    <a:pt x="3325" y="5115"/>
                  </a:lnTo>
                  <a:lnTo>
                    <a:pt x="3266" y="5111"/>
                  </a:lnTo>
                  <a:close/>
                  <a:moveTo>
                    <a:pt x="2256" y="458"/>
                  </a:moveTo>
                  <a:lnTo>
                    <a:pt x="2648" y="2825"/>
                  </a:lnTo>
                  <a:cubicBezTo>
                    <a:pt x="2648" y="2825"/>
                    <a:pt x="3120" y="3755"/>
                    <a:pt x="3323" y="4234"/>
                  </a:cubicBezTo>
                  <a:cubicBezTo>
                    <a:pt x="3444" y="4521"/>
                    <a:pt x="3526" y="4883"/>
                    <a:pt x="3325" y="5115"/>
                  </a:cubicBezTo>
                  <a:lnTo>
                    <a:pt x="3325" y="5115"/>
                  </a:lnTo>
                  <a:lnTo>
                    <a:pt x="4187" y="5174"/>
                  </a:lnTo>
                  <a:cubicBezTo>
                    <a:pt x="4067" y="4858"/>
                    <a:pt x="3191" y="2997"/>
                    <a:pt x="3191" y="2997"/>
                  </a:cubicBezTo>
                  <a:lnTo>
                    <a:pt x="2256" y="458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25"/>
            <p:cNvSpPr/>
            <p:nvPr/>
          </p:nvSpPr>
          <p:spPr>
            <a:xfrm>
              <a:off x="4994747" y="4897378"/>
              <a:ext cx="365357" cy="588027"/>
            </a:xfrm>
            <a:custGeom>
              <a:avLst/>
              <a:gdLst/>
              <a:ahLst/>
              <a:cxnLst/>
              <a:rect l="l" t="t" r="r" b="b"/>
              <a:pathLst>
                <a:path w="2397" h="3858" extrusionOk="0">
                  <a:moveTo>
                    <a:pt x="1" y="0"/>
                  </a:moveTo>
                  <a:lnTo>
                    <a:pt x="356" y="681"/>
                  </a:lnTo>
                  <a:lnTo>
                    <a:pt x="1569" y="2128"/>
                  </a:lnTo>
                  <a:lnTo>
                    <a:pt x="1983" y="3035"/>
                  </a:lnTo>
                  <a:lnTo>
                    <a:pt x="2397" y="3857"/>
                  </a:lnTo>
                  <a:lnTo>
                    <a:pt x="1865" y="1730"/>
                  </a:lnTo>
                  <a:lnTo>
                    <a:pt x="1607" y="1069"/>
                  </a:lnTo>
                  <a:lnTo>
                    <a:pt x="22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25"/>
            <p:cNvSpPr/>
            <p:nvPr/>
          </p:nvSpPr>
          <p:spPr>
            <a:xfrm>
              <a:off x="5844186" y="5557052"/>
              <a:ext cx="822777" cy="668046"/>
            </a:xfrm>
            <a:custGeom>
              <a:avLst/>
              <a:gdLst/>
              <a:ahLst/>
              <a:cxnLst/>
              <a:rect l="l" t="t" r="r" b="b"/>
              <a:pathLst>
                <a:path w="5398" h="4383" extrusionOk="0">
                  <a:moveTo>
                    <a:pt x="75" y="0"/>
                  </a:moveTo>
                  <a:cubicBezTo>
                    <a:pt x="1" y="0"/>
                    <a:pt x="288" y="462"/>
                    <a:pt x="367" y="588"/>
                  </a:cubicBezTo>
                  <a:cubicBezTo>
                    <a:pt x="380" y="607"/>
                    <a:pt x="387" y="618"/>
                    <a:pt x="387" y="618"/>
                  </a:cubicBezTo>
                  <a:cubicBezTo>
                    <a:pt x="387" y="618"/>
                    <a:pt x="483" y="958"/>
                    <a:pt x="602" y="1321"/>
                  </a:cubicBezTo>
                  <a:cubicBezTo>
                    <a:pt x="634" y="1416"/>
                    <a:pt x="667" y="1512"/>
                    <a:pt x="701" y="1604"/>
                  </a:cubicBezTo>
                  <a:cubicBezTo>
                    <a:pt x="797" y="1872"/>
                    <a:pt x="898" y="2104"/>
                    <a:pt x="971" y="2165"/>
                  </a:cubicBezTo>
                  <a:cubicBezTo>
                    <a:pt x="1167" y="2331"/>
                    <a:pt x="1632" y="2911"/>
                    <a:pt x="1632" y="2911"/>
                  </a:cubicBezTo>
                  <a:lnTo>
                    <a:pt x="2040" y="4382"/>
                  </a:lnTo>
                  <a:lnTo>
                    <a:pt x="4867" y="4382"/>
                  </a:lnTo>
                  <a:lnTo>
                    <a:pt x="5397" y="3173"/>
                  </a:lnTo>
                  <a:lnTo>
                    <a:pt x="5203" y="761"/>
                  </a:lnTo>
                  <a:lnTo>
                    <a:pt x="4642" y="588"/>
                  </a:lnTo>
                  <a:lnTo>
                    <a:pt x="3441" y="222"/>
                  </a:lnTo>
                  <a:cubicBezTo>
                    <a:pt x="3441" y="222"/>
                    <a:pt x="2224" y="151"/>
                    <a:pt x="1254" y="88"/>
                  </a:cubicBezTo>
                  <a:cubicBezTo>
                    <a:pt x="688" y="52"/>
                    <a:pt x="207" y="20"/>
                    <a:pt x="101" y="6"/>
                  </a:cubicBezTo>
                  <a:cubicBezTo>
                    <a:pt x="94" y="4"/>
                    <a:pt x="90" y="4"/>
                    <a:pt x="82" y="1"/>
                  </a:cubicBezTo>
                  <a:cubicBezTo>
                    <a:pt x="80" y="1"/>
                    <a:pt x="77" y="0"/>
                    <a:pt x="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25"/>
            <p:cNvSpPr/>
            <p:nvPr/>
          </p:nvSpPr>
          <p:spPr>
            <a:xfrm>
              <a:off x="4305654" y="4490111"/>
              <a:ext cx="5252175" cy="1734968"/>
            </a:xfrm>
            <a:custGeom>
              <a:avLst/>
              <a:gdLst/>
              <a:ahLst/>
              <a:cxnLst/>
              <a:rect l="l" t="t" r="r" b="b"/>
              <a:pathLst>
                <a:path w="34458" h="11383" extrusionOk="0">
                  <a:moveTo>
                    <a:pt x="34286" y="0"/>
                  </a:moveTo>
                  <a:lnTo>
                    <a:pt x="34166" y="8"/>
                  </a:lnTo>
                  <a:lnTo>
                    <a:pt x="28347" y="308"/>
                  </a:lnTo>
                  <a:lnTo>
                    <a:pt x="26378" y="413"/>
                  </a:lnTo>
                  <a:cubicBezTo>
                    <a:pt x="26378" y="413"/>
                    <a:pt x="24446" y="757"/>
                    <a:pt x="23941" y="757"/>
                  </a:cubicBezTo>
                  <a:cubicBezTo>
                    <a:pt x="23920" y="757"/>
                    <a:pt x="23902" y="757"/>
                    <a:pt x="23886" y="756"/>
                  </a:cubicBezTo>
                  <a:cubicBezTo>
                    <a:pt x="22546" y="648"/>
                    <a:pt x="20034" y="413"/>
                    <a:pt x="20034" y="413"/>
                  </a:cubicBezTo>
                  <a:cubicBezTo>
                    <a:pt x="20034" y="413"/>
                    <a:pt x="18857" y="727"/>
                    <a:pt x="18259" y="843"/>
                  </a:cubicBezTo>
                  <a:cubicBezTo>
                    <a:pt x="17505" y="989"/>
                    <a:pt x="16730" y="1010"/>
                    <a:pt x="15959" y="1040"/>
                  </a:cubicBezTo>
                  <a:cubicBezTo>
                    <a:pt x="15563" y="1056"/>
                    <a:pt x="15207" y="1062"/>
                    <a:pt x="14878" y="1062"/>
                  </a:cubicBezTo>
                  <a:cubicBezTo>
                    <a:pt x="13883" y="1062"/>
                    <a:pt x="13131" y="1007"/>
                    <a:pt x="12249" y="1007"/>
                  </a:cubicBezTo>
                  <a:cubicBezTo>
                    <a:pt x="11696" y="1007"/>
                    <a:pt x="11093" y="1029"/>
                    <a:pt x="10346" y="1100"/>
                  </a:cubicBezTo>
                  <a:cubicBezTo>
                    <a:pt x="10089" y="1126"/>
                    <a:pt x="8103" y="1422"/>
                    <a:pt x="7846" y="1445"/>
                  </a:cubicBezTo>
                  <a:cubicBezTo>
                    <a:pt x="7536" y="1474"/>
                    <a:pt x="7320" y="1694"/>
                    <a:pt x="7159" y="1753"/>
                  </a:cubicBezTo>
                  <a:cubicBezTo>
                    <a:pt x="4856" y="1974"/>
                    <a:pt x="4421" y="2064"/>
                    <a:pt x="2120" y="2283"/>
                  </a:cubicBezTo>
                  <a:cubicBezTo>
                    <a:pt x="2352" y="2315"/>
                    <a:pt x="2548" y="2349"/>
                    <a:pt x="2719" y="2383"/>
                  </a:cubicBezTo>
                  <a:cubicBezTo>
                    <a:pt x="3093" y="2462"/>
                    <a:pt x="3345" y="2549"/>
                    <a:pt x="3581" y="2636"/>
                  </a:cubicBezTo>
                  <a:cubicBezTo>
                    <a:pt x="3607" y="2646"/>
                    <a:pt x="3631" y="2656"/>
                    <a:pt x="3658" y="2665"/>
                  </a:cubicBezTo>
                  <a:cubicBezTo>
                    <a:pt x="3762" y="2703"/>
                    <a:pt x="3867" y="2744"/>
                    <a:pt x="3980" y="2781"/>
                  </a:cubicBezTo>
                  <a:cubicBezTo>
                    <a:pt x="4022" y="2796"/>
                    <a:pt x="4066" y="2810"/>
                    <a:pt x="4111" y="2825"/>
                  </a:cubicBezTo>
                  <a:cubicBezTo>
                    <a:pt x="4169" y="2842"/>
                    <a:pt x="4231" y="2861"/>
                    <a:pt x="4296" y="2879"/>
                  </a:cubicBezTo>
                  <a:cubicBezTo>
                    <a:pt x="4324" y="2886"/>
                    <a:pt x="4353" y="2893"/>
                    <a:pt x="4382" y="2900"/>
                  </a:cubicBezTo>
                  <a:cubicBezTo>
                    <a:pt x="4447" y="2918"/>
                    <a:pt x="4516" y="2934"/>
                    <a:pt x="4588" y="2950"/>
                  </a:cubicBezTo>
                  <a:cubicBezTo>
                    <a:pt x="4617" y="2956"/>
                    <a:pt x="4646" y="2963"/>
                    <a:pt x="4677" y="2969"/>
                  </a:cubicBezTo>
                  <a:cubicBezTo>
                    <a:pt x="4735" y="2980"/>
                    <a:pt x="4793" y="2992"/>
                    <a:pt x="4857" y="3002"/>
                  </a:cubicBezTo>
                  <a:cubicBezTo>
                    <a:pt x="4886" y="3008"/>
                    <a:pt x="4915" y="3014"/>
                    <a:pt x="4946" y="3017"/>
                  </a:cubicBezTo>
                  <a:cubicBezTo>
                    <a:pt x="5040" y="3034"/>
                    <a:pt x="5139" y="3049"/>
                    <a:pt x="5248" y="3063"/>
                  </a:cubicBezTo>
                  <a:cubicBezTo>
                    <a:pt x="5378" y="3080"/>
                    <a:pt x="5519" y="3102"/>
                    <a:pt x="5641" y="3146"/>
                  </a:cubicBezTo>
                  <a:cubicBezTo>
                    <a:pt x="5736" y="3181"/>
                    <a:pt x="5820" y="3226"/>
                    <a:pt x="5885" y="3295"/>
                  </a:cubicBezTo>
                  <a:cubicBezTo>
                    <a:pt x="6004" y="3423"/>
                    <a:pt x="6026" y="3603"/>
                    <a:pt x="6129" y="3746"/>
                  </a:cubicBezTo>
                  <a:cubicBezTo>
                    <a:pt x="6273" y="3939"/>
                    <a:pt x="6543" y="4024"/>
                    <a:pt x="6796" y="4098"/>
                  </a:cubicBezTo>
                  <a:cubicBezTo>
                    <a:pt x="6918" y="4135"/>
                    <a:pt x="7037" y="4171"/>
                    <a:pt x="7159" y="4207"/>
                  </a:cubicBezTo>
                  <a:cubicBezTo>
                    <a:pt x="7613" y="4345"/>
                    <a:pt x="8066" y="4491"/>
                    <a:pt x="8528" y="4602"/>
                  </a:cubicBezTo>
                  <a:cubicBezTo>
                    <a:pt x="8604" y="4621"/>
                    <a:pt x="8682" y="4640"/>
                    <a:pt x="8760" y="4656"/>
                  </a:cubicBezTo>
                  <a:cubicBezTo>
                    <a:pt x="8913" y="4689"/>
                    <a:pt x="9061" y="4742"/>
                    <a:pt x="9206" y="4809"/>
                  </a:cubicBezTo>
                  <a:cubicBezTo>
                    <a:pt x="9588" y="4983"/>
                    <a:pt x="9944" y="5249"/>
                    <a:pt x="10260" y="5474"/>
                  </a:cubicBezTo>
                  <a:cubicBezTo>
                    <a:pt x="10351" y="5535"/>
                    <a:pt x="10439" y="5600"/>
                    <a:pt x="10542" y="5642"/>
                  </a:cubicBezTo>
                  <a:cubicBezTo>
                    <a:pt x="10629" y="5678"/>
                    <a:pt x="10725" y="5699"/>
                    <a:pt x="10820" y="5718"/>
                  </a:cubicBezTo>
                  <a:cubicBezTo>
                    <a:pt x="11676" y="5890"/>
                    <a:pt x="12536" y="6066"/>
                    <a:pt x="13403" y="6181"/>
                  </a:cubicBezTo>
                  <a:cubicBezTo>
                    <a:pt x="13509" y="6195"/>
                    <a:pt x="13612" y="6207"/>
                    <a:pt x="13715" y="6219"/>
                  </a:cubicBezTo>
                  <a:cubicBezTo>
                    <a:pt x="13677" y="6229"/>
                    <a:pt x="13641" y="6236"/>
                    <a:pt x="13606" y="6243"/>
                  </a:cubicBezTo>
                  <a:cubicBezTo>
                    <a:pt x="12465" y="6495"/>
                    <a:pt x="11321" y="6749"/>
                    <a:pt x="10178" y="7003"/>
                  </a:cubicBezTo>
                  <a:cubicBezTo>
                    <a:pt x="10185" y="7006"/>
                    <a:pt x="10191" y="7006"/>
                    <a:pt x="10198" y="7007"/>
                  </a:cubicBezTo>
                  <a:cubicBezTo>
                    <a:pt x="10452" y="7058"/>
                    <a:pt x="10709" y="7109"/>
                    <a:pt x="10965" y="7160"/>
                  </a:cubicBezTo>
                  <a:cubicBezTo>
                    <a:pt x="11152" y="7196"/>
                    <a:pt x="11355" y="7241"/>
                    <a:pt x="11469" y="7376"/>
                  </a:cubicBezTo>
                  <a:cubicBezTo>
                    <a:pt x="11508" y="7422"/>
                    <a:pt x="11531" y="7478"/>
                    <a:pt x="11580" y="7517"/>
                  </a:cubicBezTo>
                  <a:cubicBezTo>
                    <a:pt x="11631" y="7559"/>
                    <a:pt x="11701" y="7576"/>
                    <a:pt x="11769" y="7589"/>
                  </a:cubicBezTo>
                  <a:cubicBezTo>
                    <a:pt x="11790" y="7591"/>
                    <a:pt x="11810" y="7595"/>
                    <a:pt x="11829" y="7598"/>
                  </a:cubicBezTo>
                  <a:cubicBezTo>
                    <a:pt x="12185" y="7655"/>
                    <a:pt x="12951" y="7649"/>
                    <a:pt x="13221" y="7857"/>
                  </a:cubicBezTo>
                  <a:cubicBezTo>
                    <a:pt x="13060" y="7939"/>
                    <a:pt x="12797" y="7961"/>
                    <a:pt x="12606" y="8002"/>
                  </a:cubicBezTo>
                  <a:cubicBezTo>
                    <a:pt x="11374" y="8263"/>
                    <a:pt x="11531" y="8167"/>
                    <a:pt x="10699" y="8324"/>
                  </a:cubicBezTo>
                  <a:cubicBezTo>
                    <a:pt x="10587" y="8346"/>
                    <a:pt x="10459" y="8372"/>
                    <a:pt x="10307" y="8403"/>
                  </a:cubicBezTo>
                  <a:cubicBezTo>
                    <a:pt x="10268" y="8410"/>
                    <a:pt x="10229" y="8419"/>
                    <a:pt x="10186" y="8429"/>
                  </a:cubicBezTo>
                  <a:lnTo>
                    <a:pt x="9926" y="8538"/>
                  </a:lnTo>
                  <a:lnTo>
                    <a:pt x="9828" y="8580"/>
                  </a:lnTo>
                  <a:lnTo>
                    <a:pt x="9575" y="8684"/>
                  </a:lnTo>
                  <a:lnTo>
                    <a:pt x="9563" y="8689"/>
                  </a:lnTo>
                  <a:lnTo>
                    <a:pt x="9218" y="8834"/>
                  </a:lnTo>
                  <a:lnTo>
                    <a:pt x="8511" y="9129"/>
                  </a:lnTo>
                  <a:lnTo>
                    <a:pt x="8166" y="9274"/>
                  </a:lnTo>
                  <a:lnTo>
                    <a:pt x="7925" y="9374"/>
                  </a:lnTo>
                  <a:lnTo>
                    <a:pt x="6584" y="9409"/>
                  </a:lnTo>
                  <a:lnTo>
                    <a:pt x="4087" y="10819"/>
                  </a:lnTo>
                  <a:lnTo>
                    <a:pt x="1" y="11382"/>
                  </a:lnTo>
                  <a:lnTo>
                    <a:pt x="34160" y="11382"/>
                  </a:lnTo>
                  <a:lnTo>
                    <a:pt x="34160" y="416"/>
                  </a:lnTo>
                  <a:lnTo>
                    <a:pt x="34458" y="401"/>
                  </a:lnTo>
                  <a:lnTo>
                    <a:pt x="342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25"/>
            <p:cNvSpPr/>
            <p:nvPr/>
          </p:nvSpPr>
          <p:spPr>
            <a:xfrm>
              <a:off x="4305654" y="5441823"/>
              <a:ext cx="2109680" cy="783426"/>
            </a:xfrm>
            <a:custGeom>
              <a:avLst/>
              <a:gdLst/>
              <a:ahLst/>
              <a:cxnLst/>
              <a:rect l="l" t="t" r="r" b="b"/>
              <a:pathLst>
                <a:path w="13841" h="5140" extrusionOk="0">
                  <a:moveTo>
                    <a:pt x="13606" y="1"/>
                  </a:moveTo>
                  <a:cubicBezTo>
                    <a:pt x="12465" y="253"/>
                    <a:pt x="11321" y="508"/>
                    <a:pt x="10178" y="762"/>
                  </a:cubicBezTo>
                  <a:cubicBezTo>
                    <a:pt x="10185" y="763"/>
                    <a:pt x="10191" y="763"/>
                    <a:pt x="10198" y="765"/>
                  </a:cubicBezTo>
                  <a:cubicBezTo>
                    <a:pt x="10452" y="815"/>
                    <a:pt x="10709" y="866"/>
                    <a:pt x="10965" y="917"/>
                  </a:cubicBezTo>
                  <a:cubicBezTo>
                    <a:pt x="11152" y="953"/>
                    <a:pt x="11355" y="998"/>
                    <a:pt x="11469" y="1133"/>
                  </a:cubicBezTo>
                  <a:cubicBezTo>
                    <a:pt x="11508" y="1180"/>
                    <a:pt x="11531" y="1235"/>
                    <a:pt x="11580" y="1274"/>
                  </a:cubicBezTo>
                  <a:cubicBezTo>
                    <a:pt x="11631" y="1316"/>
                    <a:pt x="11701" y="1335"/>
                    <a:pt x="11769" y="1347"/>
                  </a:cubicBezTo>
                  <a:cubicBezTo>
                    <a:pt x="11790" y="1350"/>
                    <a:pt x="11810" y="1353"/>
                    <a:pt x="11829" y="1357"/>
                  </a:cubicBezTo>
                  <a:cubicBezTo>
                    <a:pt x="12185" y="1412"/>
                    <a:pt x="12951" y="1408"/>
                    <a:pt x="13221" y="1614"/>
                  </a:cubicBezTo>
                  <a:cubicBezTo>
                    <a:pt x="13060" y="1698"/>
                    <a:pt x="12797" y="1720"/>
                    <a:pt x="12606" y="1759"/>
                  </a:cubicBezTo>
                  <a:cubicBezTo>
                    <a:pt x="11374" y="2021"/>
                    <a:pt x="11531" y="1925"/>
                    <a:pt x="10699" y="2083"/>
                  </a:cubicBezTo>
                  <a:cubicBezTo>
                    <a:pt x="10587" y="2105"/>
                    <a:pt x="10458" y="2130"/>
                    <a:pt x="10307" y="2160"/>
                  </a:cubicBezTo>
                  <a:cubicBezTo>
                    <a:pt x="10268" y="2167"/>
                    <a:pt x="10229" y="2178"/>
                    <a:pt x="10186" y="2186"/>
                  </a:cubicBezTo>
                  <a:lnTo>
                    <a:pt x="9926" y="2295"/>
                  </a:lnTo>
                  <a:lnTo>
                    <a:pt x="9826" y="2337"/>
                  </a:lnTo>
                  <a:lnTo>
                    <a:pt x="9575" y="2442"/>
                  </a:lnTo>
                  <a:lnTo>
                    <a:pt x="9563" y="2446"/>
                  </a:lnTo>
                  <a:lnTo>
                    <a:pt x="9216" y="2591"/>
                  </a:lnTo>
                  <a:lnTo>
                    <a:pt x="8511" y="2886"/>
                  </a:lnTo>
                  <a:lnTo>
                    <a:pt x="8166" y="3031"/>
                  </a:lnTo>
                  <a:lnTo>
                    <a:pt x="7924" y="3132"/>
                  </a:lnTo>
                  <a:lnTo>
                    <a:pt x="6584" y="3166"/>
                  </a:lnTo>
                  <a:lnTo>
                    <a:pt x="4087" y="4576"/>
                  </a:lnTo>
                  <a:lnTo>
                    <a:pt x="1" y="5140"/>
                  </a:lnTo>
                  <a:lnTo>
                    <a:pt x="1174" y="5140"/>
                  </a:lnTo>
                  <a:cubicBezTo>
                    <a:pt x="2613" y="4925"/>
                    <a:pt x="4050" y="4709"/>
                    <a:pt x="4050" y="4709"/>
                  </a:cubicBezTo>
                  <a:cubicBezTo>
                    <a:pt x="4050" y="4709"/>
                    <a:pt x="4873" y="4665"/>
                    <a:pt x="5815" y="4065"/>
                  </a:cubicBezTo>
                  <a:cubicBezTo>
                    <a:pt x="6112" y="3877"/>
                    <a:pt x="6717" y="3458"/>
                    <a:pt x="6717" y="3458"/>
                  </a:cubicBezTo>
                  <a:cubicBezTo>
                    <a:pt x="6717" y="3458"/>
                    <a:pt x="7433" y="3340"/>
                    <a:pt x="7712" y="3340"/>
                  </a:cubicBezTo>
                  <a:cubicBezTo>
                    <a:pt x="7733" y="3340"/>
                    <a:pt x="7752" y="3341"/>
                    <a:pt x="7767" y="3342"/>
                  </a:cubicBezTo>
                  <a:cubicBezTo>
                    <a:pt x="7811" y="3346"/>
                    <a:pt x="7854" y="3348"/>
                    <a:pt x="7897" y="3348"/>
                  </a:cubicBezTo>
                  <a:cubicBezTo>
                    <a:pt x="8049" y="3348"/>
                    <a:pt x="8197" y="3323"/>
                    <a:pt x="8344" y="3281"/>
                  </a:cubicBezTo>
                  <a:cubicBezTo>
                    <a:pt x="8455" y="3249"/>
                    <a:pt x="8564" y="3209"/>
                    <a:pt x="8670" y="3162"/>
                  </a:cubicBezTo>
                  <a:cubicBezTo>
                    <a:pt x="8913" y="3058"/>
                    <a:pt x="9150" y="2922"/>
                    <a:pt x="9389" y="2799"/>
                  </a:cubicBezTo>
                  <a:cubicBezTo>
                    <a:pt x="9469" y="2758"/>
                    <a:pt x="9549" y="2716"/>
                    <a:pt x="9632" y="2680"/>
                  </a:cubicBezTo>
                  <a:cubicBezTo>
                    <a:pt x="9704" y="2647"/>
                    <a:pt x="9777" y="2616"/>
                    <a:pt x="9850" y="2587"/>
                  </a:cubicBezTo>
                  <a:cubicBezTo>
                    <a:pt x="9850" y="2587"/>
                    <a:pt x="9850" y="2586"/>
                    <a:pt x="9851" y="2586"/>
                  </a:cubicBezTo>
                  <a:cubicBezTo>
                    <a:pt x="9857" y="2586"/>
                    <a:pt x="9860" y="2584"/>
                    <a:pt x="9864" y="2583"/>
                  </a:cubicBezTo>
                  <a:cubicBezTo>
                    <a:pt x="9922" y="2558"/>
                    <a:pt x="9977" y="2541"/>
                    <a:pt x="10035" y="2522"/>
                  </a:cubicBezTo>
                  <a:cubicBezTo>
                    <a:pt x="10165" y="2482"/>
                    <a:pt x="10297" y="2449"/>
                    <a:pt x="10430" y="2421"/>
                  </a:cubicBezTo>
                  <a:cubicBezTo>
                    <a:pt x="10549" y="2397"/>
                    <a:pt x="10671" y="2376"/>
                    <a:pt x="10795" y="2360"/>
                  </a:cubicBezTo>
                  <a:cubicBezTo>
                    <a:pt x="11033" y="2326"/>
                    <a:pt x="11274" y="2301"/>
                    <a:pt x="11514" y="2266"/>
                  </a:cubicBezTo>
                  <a:cubicBezTo>
                    <a:pt x="12307" y="2157"/>
                    <a:pt x="13063" y="1857"/>
                    <a:pt x="13840" y="1666"/>
                  </a:cubicBezTo>
                  <a:cubicBezTo>
                    <a:pt x="13666" y="1560"/>
                    <a:pt x="13526" y="1568"/>
                    <a:pt x="13336" y="1502"/>
                  </a:cubicBezTo>
                  <a:cubicBezTo>
                    <a:pt x="13220" y="1459"/>
                    <a:pt x="13085" y="1402"/>
                    <a:pt x="12946" y="1347"/>
                  </a:cubicBezTo>
                  <a:cubicBezTo>
                    <a:pt x="12763" y="1274"/>
                    <a:pt x="12569" y="1212"/>
                    <a:pt x="12407" y="1199"/>
                  </a:cubicBezTo>
                  <a:cubicBezTo>
                    <a:pt x="12269" y="1190"/>
                    <a:pt x="11920" y="1205"/>
                    <a:pt x="11775" y="1176"/>
                  </a:cubicBezTo>
                  <a:cubicBezTo>
                    <a:pt x="11579" y="1136"/>
                    <a:pt x="11563" y="972"/>
                    <a:pt x="11350" y="849"/>
                  </a:cubicBezTo>
                  <a:cubicBezTo>
                    <a:pt x="11276" y="805"/>
                    <a:pt x="11178" y="766"/>
                    <a:pt x="11037" y="741"/>
                  </a:cubicBezTo>
                  <a:cubicBezTo>
                    <a:pt x="12180" y="487"/>
                    <a:pt x="12516" y="253"/>
                    <a:pt x="13606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25"/>
            <p:cNvSpPr/>
            <p:nvPr/>
          </p:nvSpPr>
          <p:spPr>
            <a:xfrm>
              <a:off x="4627718" y="4489654"/>
              <a:ext cx="4930106" cy="947884"/>
            </a:xfrm>
            <a:custGeom>
              <a:avLst/>
              <a:gdLst/>
              <a:ahLst/>
              <a:cxnLst/>
              <a:rect l="l" t="t" r="r" b="b"/>
              <a:pathLst>
                <a:path w="32345" h="6219" extrusionOk="0">
                  <a:moveTo>
                    <a:pt x="32169" y="1"/>
                  </a:moveTo>
                  <a:lnTo>
                    <a:pt x="32047" y="8"/>
                  </a:lnTo>
                  <a:lnTo>
                    <a:pt x="26230" y="308"/>
                  </a:lnTo>
                  <a:lnTo>
                    <a:pt x="24259" y="412"/>
                  </a:lnTo>
                  <a:cubicBezTo>
                    <a:pt x="24259" y="412"/>
                    <a:pt x="22327" y="757"/>
                    <a:pt x="21822" y="757"/>
                  </a:cubicBezTo>
                  <a:cubicBezTo>
                    <a:pt x="21801" y="757"/>
                    <a:pt x="21783" y="757"/>
                    <a:pt x="21767" y="756"/>
                  </a:cubicBezTo>
                  <a:cubicBezTo>
                    <a:pt x="20428" y="648"/>
                    <a:pt x="17916" y="412"/>
                    <a:pt x="17916" y="412"/>
                  </a:cubicBezTo>
                  <a:cubicBezTo>
                    <a:pt x="17916" y="412"/>
                    <a:pt x="16740" y="727"/>
                    <a:pt x="16140" y="843"/>
                  </a:cubicBezTo>
                  <a:cubicBezTo>
                    <a:pt x="15386" y="989"/>
                    <a:pt x="14612" y="1010"/>
                    <a:pt x="13840" y="1040"/>
                  </a:cubicBezTo>
                  <a:cubicBezTo>
                    <a:pt x="13446" y="1056"/>
                    <a:pt x="13093" y="1062"/>
                    <a:pt x="12765" y="1062"/>
                  </a:cubicBezTo>
                  <a:cubicBezTo>
                    <a:pt x="11768" y="1062"/>
                    <a:pt x="11015" y="1006"/>
                    <a:pt x="10131" y="1006"/>
                  </a:cubicBezTo>
                  <a:cubicBezTo>
                    <a:pt x="9579" y="1006"/>
                    <a:pt x="8975" y="1028"/>
                    <a:pt x="8227" y="1100"/>
                  </a:cubicBezTo>
                  <a:cubicBezTo>
                    <a:pt x="7970" y="1126"/>
                    <a:pt x="5984" y="1421"/>
                    <a:pt x="5727" y="1445"/>
                  </a:cubicBezTo>
                  <a:cubicBezTo>
                    <a:pt x="5417" y="1474"/>
                    <a:pt x="5203" y="1694"/>
                    <a:pt x="5040" y="1753"/>
                  </a:cubicBezTo>
                  <a:cubicBezTo>
                    <a:pt x="2737" y="1973"/>
                    <a:pt x="2303" y="2064"/>
                    <a:pt x="1" y="2283"/>
                  </a:cubicBezTo>
                  <a:cubicBezTo>
                    <a:pt x="233" y="2314"/>
                    <a:pt x="429" y="2349"/>
                    <a:pt x="601" y="2384"/>
                  </a:cubicBezTo>
                  <a:cubicBezTo>
                    <a:pt x="974" y="2462"/>
                    <a:pt x="1226" y="2549"/>
                    <a:pt x="1463" y="2636"/>
                  </a:cubicBezTo>
                  <a:cubicBezTo>
                    <a:pt x="1488" y="2646"/>
                    <a:pt x="1514" y="2655"/>
                    <a:pt x="1539" y="2665"/>
                  </a:cubicBezTo>
                  <a:cubicBezTo>
                    <a:pt x="1645" y="2703"/>
                    <a:pt x="1748" y="2742"/>
                    <a:pt x="1863" y="2781"/>
                  </a:cubicBezTo>
                  <a:cubicBezTo>
                    <a:pt x="1903" y="2796"/>
                    <a:pt x="1947" y="2810"/>
                    <a:pt x="1993" y="2825"/>
                  </a:cubicBezTo>
                  <a:cubicBezTo>
                    <a:pt x="2051" y="2842"/>
                    <a:pt x="2112" y="2861"/>
                    <a:pt x="2178" y="2879"/>
                  </a:cubicBezTo>
                  <a:cubicBezTo>
                    <a:pt x="2205" y="2886"/>
                    <a:pt x="2234" y="2893"/>
                    <a:pt x="2263" y="2901"/>
                  </a:cubicBezTo>
                  <a:cubicBezTo>
                    <a:pt x="2329" y="2916"/>
                    <a:pt x="2397" y="2932"/>
                    <a:pt x="2470" y="2950"/>
                  </a:cubicBezTo>
                  <a:cubicBezTo>
                    <a:pt x="2499" y="2956"/>
                    <a:pt x="2528" y="2962"/>
                    <a:pt x="2560" y="2967"/>
                  </a:cubicBezTo>
                  <a:cubicBezTo>
                    <a:pt x="2618" y="2980"/>
                    <a:pt x="2676" y="2992"/>
                    <a:pt x="2738" y="3002"/>
                  </a:cubicBezTo>
                  <a:cubicBezTo>
                    <a:pt x="2767" y="3008"/>
                    <a:pt x="2796" y="3014"/>
                    <a:pt x="2828" y="3017"/>
                  </a:cubicBezTo>
                  <a:cubicBezTo>
                    <a:pt x="2923" y="3033"/>
                    <a:pt x="3020" y="3047"/>
                    <a:pt x="3129" y="3062"/>
                  </a:cubicBezTo>
                  <a:cubicBezTo>
                    <a:pt x="3260" y="3081"/>
                    <a:pt x="3402" y="3102"/>
                    <a:pt x="3522" y="3146"/>
                  </a:cubicBezTo>
                  <a:cubicBezTo>
                    <a:pt x="3617" y="3179"/>
                    <a:pt x="3701" y="3226"/>
                    <a:pt x="3766" y="3294"/>
                  </a:cubicBezTo>
                  <a:cubicBezTo>
                    <a:pt x="3885" y="3423"/>
                    <a:pt x="3907" y="3603"/>
                    <a:pt x="4012" y="3744"/>
                  </a:cubicBezTo>
                  <a:cubicBezTo>
                    <a:pt x="4154" y="3939"/>
                    <a:pt x="4426" y="4024"/>
                    <a:pt x="4677" y="4099"/>
                  </a:cubicBezTo>
                  <a:cubicBezTo>
                    <a:pt x="4799" y="4135"/>
                    <a:pt x="4919" y="4171"/>
                    <a:pt x="5040" y="4207"/>
                  </a:cubicBezTo>
                  <a:cubicBezTo>
                    <a:pt x="5494" y="4345"/>
                    <a:pt x="5947" y="4491"/>
                    <a:pt x="6409" y="4601"/>
                  </a:cubicBezTo>
                  <a:cubicBezTo>
                    <a:pt x="6485" y="4621"/>
                    <a:pt x="6563" y="4639"/>
                    <a:pt x="6642" y="4656"/>
                  </a:cubicBezTo>
                  <a:cubicBezTo>
                    <a:pt x="6794" y="4688"/>
                    <a:pt x="6942" y="4742"/>
                    <a:pt x="7087" y="4809"/>
                  </a:cubicBezTo>
                  <a:cubicBezTo>
                    <a:pt x="7469" y="4983"/>
                    <a:pt x="7825" y="5247"/>
                    <a:pt x="8143" y="5472"/>
                  </a:cubicBezTo>
                  <a:cubicBezTo>
                    <a:pt x="8232" y="5535"/>
                    <a:pt x="8320" y="5600"/>
                    <a:pt x="8423" y="5642"/>
                  </a:cubicBezTo>
                  <a:cubicBezTo>
                    <a:pt x="8511" y="5678"/>
                    <a:pt x="8608" y="5697"/>
                    <a:pt x="8702" y="5718"/>
                  </a:cubicBezTo>
                  <a:cubicBezTo>
                    <a:pt x="9559" y="5891"/>
                    <a:pt x="10417" y="6066"/>
                    <a:pt x="11284" y="6181"/>
                  </a:cubicBezTo>
                  <a:cubicBezTo>
                    <a:pt x="11369" y="6193"/>
                    <a:pt x="11452" y="6201"/>
                    <a:pt x="11535" y="6211"/>
                  </a:cubicBezTo>
                  <a:lnTo>
                    <a:pt x="11535" y="6211"/>
                  </a:lnTo>
                  <a:cubicBezTo>
                    <a:pt x="11460" y="6202"/>
                    <a:pt x="11386" y="6192"/>
                    <a:pt x="11313" y="6181"/>
                  </a:cubicBezTo>
                  <a:cubicBezTo>
                    <a:pt x="10462" y="6050"/>
                    <a:pt x="9730" y="5790"/>
                    <a:pt x="8866" y="5615"/>
                  </a:cubicBezTo>
                  <a:cubicBezTo>
                    <a:pt x="8772" y="5594"/>
                    <a:pt x="8676" y="5574"/>
                    <a:pt x="8589" y="5538"/>
                  </a:cubicBezTo>
                  <a:cubicBezTo>
                    <a:pt x="8486" y="5497"/>
                    <a:pt x="8397" y="5432"/>
                    <a:pt x="8307" y="5369"/>
                  </a:cubicBezTo>
                  <a:cubicBezTo>
                    <a:pt x="7869" y="5058"/>
                    <a:pt x="7885" y="4748"/>
                    <a:pt x="7331" y="4629"/>
                  </a:cubicBezTo>
                  <a:cubicBezTo>
                    <a:pt x="7240" y="4608"/>
                    <a:pt x="7157" y="4591"/>
                    <a:pt x="7079" y="4572"/>
                  </a:cubicBezTo>
                  <a:cubicBezTo>
                    <a:pt x="7032" y="4562"/>
                    <a:pt x="6986" y="4550"/>
                    <a:pt x="6942" y="4541"/>
                  </a:cubicBezTo>
                  <a:cubicBezTo>
                    <a:pt x="6521" y="4446"/>
                    <a:pt x="6229" y="4361"/>
                    <a:pt x="5721" y="4213"/>
                  </a:cubicBezTo>
                  <a:cubicBezTo>
                    <a:pt x="5567" y="4168"/>
                    <a:pt x="5242" y="4107"/>
                    <a:pt x="4982" y="4024"/>
                  </a:cubicBezTo>
                  <a:cubicBezTo>
                    <a:pt x="4821" y="3972"/>
                    <a:pt x="4684" y="3910"/>
                    <a:pt x="4629" y="3836"/>
                  </a:cubicBezTo>
                  <a:cubicBezTo>
                    <a:pt x="4524" y="3696"/>
                    <a:pt x="4521" y="3628"/>
                    <a:pt x="4401" y="3500"/>
                  </a:cubicBezTo>
                  <a:cubicBezTo>
                    <a:pt x="4320" y="3413"/>
                    <a:pt x="4331" y="3322"/>
                    <a:pt x="4318" y="3235"/>
                  </a:cubicBezTo>
                  <a:cubicBezTo>
                    <a:pt x="4312" y="3197"/>
                    <a:pt x="4302" y="3156"/>
                    <a:pt x="4276" y="3120"/>
                  </a:cubicBezTo>
                  <a:cubicBezTo>
                    <a:pt x="4256" y="3094"/>
                    <a:pt x="4225" y="3065"/>
                    <a:pt x="4183" y="3037"/>
                  </a:cubicBezTo>
                  <a:cubicBezTo>
                    <a:pt x="4179" y="3036"/>
                    <a:pt x="4173" y="3031"/>
                    <a:pt x="4167" y="3028"/>
                  </a:cubicBezTo>
                  <a:cubicBezTo>
                    <a:pt x="4144" y="3014"/>
                    <a:pt x="4122" y="3001"/>
                    <a:pt x="4099" y="2988"/>
                  </a:cubicBezTo>
                  <a:cubicBezTo>
                    <a:pt x="4022" y="2946"/>
                    <a:pt x="3936" y="2921"/>
                    <a:pt x="3753" y="2890"/>
                  </a:cubicBezTo>
                  <a:cubicBezTo>
                    <a:pt x="3752" y="2890"/>
                    <a:pt x="3747" y="2890"/>
                    <a:pt x="3746" y="2887"/>
                  </a:cubicBezTo>
                  <a:cubicBezTo>
                    <a:pt x="3686" y="2880"/>
                    <a:pt x="3617" y="2870"/>
                    <a:pt x="3535" y="2857"/>
                  </a:cubicBezTo>
                  <a:cubicBezTo>
                    <a:pt x="3521" y="2855"/>
                    <a:pt x="3506" y="2854"/>
                    <a:pt x="3490" y="2851"/>
                  </a:cubicBezTo>
                  <a:cubicBezTo>
                    <a:pt x="3409" y="2840"/>
                    <a:pt x="3315" y="2826"/>
                    <a:pt x="3203" y="2812"/>
                  </a:cubicBezTo>
                  <a:cubicBezTo>
                    <a:pt x="3180" y="2810"/>
                    <a:pt x="3156" y="2806"/>
                    <a:pt x="3130" y="2803"/>
                  </a:cubicBezTo>
                  <a:cubicBezTo>
                    <a:pt x="3050" y="2793"/>
                    <a:pt x="2966" y="2783"/>
                    <a:pt x="2873" y="2770"/>
                  </a:cubicBezTo>
                  <a:cubicBezTo>
                    <a:pt x="2815" y="2763"/>
                    <a:pt x="2756" y="2754"/>
                    <a:pt x="2690" y="2747"/>
                  </a:cubicBezTo>
                  <a:cubicBezTo>
                    <a:pt x="2634" y="2738"/>
                    <a:pt x="2576" y="2731"/>
                    <a:pt x="2513" y="2722"/>
                  </a:cubicBezTo>
                  <a:cubicBezTo>
                    <a:pt x="2487" y="2718"/>
                    <a:pt x="2455" y="2713"/>
                    <a:pt x="2426" y="2710"/>
                  </a:cubicBezTo>
                  <a:cubicBezTo>
                    <a:pt x="2380" y="2703"/>
                    <a:pt x="2332" y="2697"/>
                    <a:pt x="2281" y="2690"/>
                  </a:cubicBezTo>
                  <a:cubicBezTo>
                    <a:pt x="2324" y="2684"/>
                    <a:pt x="2368" y="2681"/>
                    <a:pt x="2410" y="2677"/>
                  </a:cubicBezTo>
                  <a:cubicBezTo>
                    <a:pt x="2417" y="2677"/>
                    <a:pt x="2423" y="2675"/>
                    <a:pt x="2429" y="2675"/>
                  </a:cubicBezTo>
                  <a:cubicBezTo>
                    <a:pt x="2461" y="2674"/>
                    <a:pt x="2494" y="2670"/>
                    <a:pt x="2525" y="2667"/>
                  </a:cubicBezTo>
                  <a:cubicBezTo>
                    <a:pt x="2576" y="2661"/>
                    <a:pt x="2625" y="2655"/>
                    <a:pt x="2671" y="2652"/>
                  </a:cubicBezTo>
                  <a:cubicBezTo>
                    <a:pt x="2751" y="2645"/>
                    <a:pt x="2828" y="2636"/>
                    <a:pt x="2898" y="2626"/>
                  </a:cubicBezTo>
                  <a:cubicBezTo>
                    <a:pt x="2966" y="2619"/>
                    <a:pt x="3032" y="2612"/>
                    <a:pt x="3091" y="2603"/>
                  </a:cubicBezTo>
                  <a:cubicBezTo>
                    <a:pt x="3143" y="2596"/>
                    <a:pt x="3193" y="2590"/>
                    <a:pt x="3242" y="2582"/>
                  </a:cubicBezTo>
                  <a:cubicBezTo>
                    <a:pt x="3309" y="2572"/>
                    <a:pt x="3370" y="2564"/>
                    <a:pt x="3431" y="2553"/>
                  </a:cubicBezTo>
                  <a:cubicBezTo>
                    <a:pt x="3489" y="2546"/>
                    <a:pt x="3541" y="2537"/>
                    <a:pt x="3592" y="2529"/>
                  </a:cubicBezTo>
                  <a:cubicBezTo>
                    <a:pt x="3620" y="2523"/>
                    <a:pt x="3644" y="2517"/>
                    <a:pt x="3670" y="2514"/>
                  </a:cubicBezTo>
                  <a:cubicBezTo>
                    <a:pt x="3724" y="2503"/>
                    <a:pt x="3774" y="2494"/>
                    <a:pt x="3823" y="2484"/>
                  </a:cubicBezTo>
                  <a:cubicBezTo>
                    <a:pt x="3881" y="2472"/>
                    <a:pt x="3936" y="2459"/>
                    <a:pt x="3990" y="2447"/>
                  </a:cubicBezTo>
                  <a:cubicBezTo>
                    <a:pt x="4013" y="2442"/>
                    <a:pt x="4035" y="2436"/>
                    <a:pt x="4057" y="2431"/>
                  </a:cubicBezTo>
                  <a:cubicBezTo>
                    <a:pt x="4131" y="2413"/>
                    <a:pt x="4203" y="2395"/>
                    <a:pt x="4277" y="2378"/>
                  </a:cubicBezTo>
                  <a:cubicBezTo>
                    <a:pt x="4311" y="2369"/>
                    <a:pt x="4343" y="2362"/>
                    <a:pt x="4378" y="2355"/>
                  </a:cubicBezTo>
                  <a:cubicBezTo>
                    <a:pt x="4471" y="2333"/>
                    <a:pt x="4571" y="2311"/>
                    <a:pt x="4687" y="2291"/>
                  </a:cubicBezTo>
                  <a:cubicBezTo>
                    <a:pt x="4710" y="2286"/>
                    <a:pt x="4733" y="2282"/>
                    <a:pt x="4757" y="2278"/>
                  </a:cubicBezTo>
                  <a:cubicBezTo>
                    <a:pt x="4905" y="2253"/>
                    <a:pt x="5079" y="2225"/>
                    <a:pt x="5294" y="2198"/>
                  </a:cubicBezTo>
                  <a:cubicBezTo>
                    <a:pt x="5306" y="2198"/>
                    <a:pt x="5319" y="2196"/>
                    <a:pt x="5330" y="2195"/>
                  </a:cubicBezTo>
                  <a:cubicBezTo>
                    <a:pt x="5432" y="2180"/>
                    <a:pt x="5544" y="2167"/>
                    <a:pt x="5664" y="2154"/>
                  </a:cubicBezTo>
                  <a:cubicBezTo>
                    <a:pt x="5696" y="2153"/>
                    <a:pt x="5727" y="2150"/>
                    <a:pt x="5757" y="2145"/>
                  </a:cubicBezTo>
                  <a:cubicBezTo>
                    <a:pt x="5846" y="2137"/>
                    <a:pt x="5940" y="2125"/>
                    <a:pt x="6042" y="2116"/>
                  </a:cubicBezTo>
                  <a:cubicBezTo>
                    <a:pt x="6053" y="2115"/>
                    <a:pt x="6064" y="2115"/>
                    <a:pt x="6075" y="2113"/>
                  </a:cubicBezTo>
                  <a:cubicBezTo>
                    <a:pt x="6104" y="2102"/>
                    <a:pt x="6133" y="2087"/>
                    <a:pt x="6165" y="2067"/>
                  </a:cubicBezTo>
                  <a:cubicBezTo>
                    <a:pt x="6226" y="2034"/>
                    <a:pt x="6293" y="1987"/>
                    <a:pt x="6369" y="1942"/>
                  </a:cubicBezTo>
                  <a:cubicBezTo>
                    <a:pt x="6374" y="1941"/>
                    <a:pt x="6380" y="1936"/>
                    <a:pt x="6383" y="1935"/>
                  </a:cubicBezTo>
                  <a:cubicBezTo>
                    <a:pt x="6492" y="1874"/>
                    <a:pt x="6615" y="1819"/>
                    <a:pt x="6761" y="1804"/>
                  </a:cubicBezTo>
                  <a:cubicBezTo>
                    <a:pt x="6774" y="1803"/>
                    <a:pt x="6793" y="1801"/>
                    <a:pt x="6811" y="1798"/>
                  </a:cubicBezTo>
                  <a:cubicBezTo>
                    <a:pt x="6819" y="1797"/>
                    <a:pt x="6829" y="1797"/>
                    <a:pt x="6838" y="1795"/>
                  </a:cubicBezTo>
                  <a:cubicBezTo>
                    <a:pt x="6977" y="1779"/>
                    <a:pt x="7247" y="1740"/>
                    <a:pt x="7556" y="1697"/>
                  </a:cubicBezTo>
                  <a:cubicBezTo>
                    <a:pt x="7567" y="1695"/>
                    <a:pt x="7580" y="1694"/>
                    <a:pt x="7593" y="1692"/>
                  </a:cubicBezTo>
                  <a:cubicBezTo>
                    <a:pt x="7767" y="1666"/>
                    <a:pt x="7951" y="1639"/>
                    <a:pt x="8136" y="1614"/>
                  </a:cubicBezTo>
                  <a:cubicBezTo>
                    <a:pt x="8140" y="1614"/>
                    <a:pt x="8146" y="1612"/>
                    <a:pt x="8153" y="1612"/>
                  </a:cubicBezTo>
                  <a:cubicBezTo>
                    <a:pt x="8246" y="1598"/>
                    <a:pt x="8341" y="1585"/>
                    <a:pt x="8429" y="1572"/>
                  </a:cubicBezTo>
                  <a:cubicBezTo>
                    <a:pt x="8445" y="1570"/>
                    <a:pt x="8463" y="1569"/>
                    <a:pt x="8480" y="1565"/>
                  </a:cubicBezTo>
                  <a:cubicBezTo>
                    <a:pt x="8662" y="1540"/>
                    <a:pt x="8829" y="1515"/>
                    <a:pt x="8964" y="1498"/>
                  </a:cubicBezTo>
                  <a:cubicBezTo>
                    <a:pt x="8968" y="1498"/>
                    <a:pt x="8972" y="1498"/>
                    <a:pt x="8975" y="1496"/>
                  </a:cubicBezTo>
                  <a:cubicBezTo>
                    <a:pt x="9113" y="1477"/>
                    <a:pt x="9215" y="1463"/>
                    <a:pt x="9261" y="1460"/>
                  </a:cubicBezTo>
                  <a:cubicBezTo>
                    <a:pt x="10009" y="1388"/>
                    <a:pt x="10613" y="1366"/>
                    <a:pt x="11166" y="1366"/>
                  </a:cubicBezTo>
                  <a:cubicBezTo>
                    <a:pt x="12045" y="1366"/>
                    <a:pt x="12794" y="1422"/>
                    <a:pt x="13785" y="1422"/>
                  </a:cubicBezTo>
                  <a:cubicBezTo>
                    <a:pt x="14116" y="1422"/>
                    <a:pt x="14475" y="1416"/>
                    <a:pt x="14874" y="1399"/>
                  </a:cubicBezTo>
                  <a:cubicBezTo>
                    <a:pt x="15645" y="1368"/>
                    <a:pt x="16422" y="1348"/>
                    <a:pt x="17173" y="1201"/>
                  </a:cubicBezTo>
                  <a:cubicBezTo>
                    <a:pt x="17772" y="1084"/>
                    <a:pt x="18949" y="772"/>
                    <a:pt x="18949" y="772"/>
                  </a:cubicBezTo>
                  <a:cubicBezTo>
                    <a:pt x="18949" y="772"/>
                    <a:pt x="21461" y="1007"/>
                    <a:pt x="22800" y="1113"/>
                  </a:cubicBezTo>
                  <a:lnTo>
                    <a:pt x="22811" y="1113"/>
                  </a:lnTo>
                  <a:cubicBezTo>
                    <a:pt x="22825" y="1114"/>
                    <a:pt x="22841" y="1114"/>
                    <a:pt x="22858" y="1114"/>
                  </a:cubicBezTo>
                  <a:cubicBezTo>
                    <a:pt x="23368" y="1114"/>
                    <a:pt x="25293" y="772"/>
                    <a:pt x="25293" y="772"/>
                  </a:cubicBezTo>
                  <a:lnTo>
                    <a:pt x="32047" y="419"/>
                  </a:lnTo>
                  <a:lnTo>
                    <a:pt x="32345" y="404"/>
                  </a:lnTo>
                  <a:lnTo>
                    <a:pt x="32169" y="1"/>
                  </a:lnTo>
                  <a:close/>
                  <a:moveTo>
                    <a:pt x="11535" y="6211"/>
                  </a:moveTo>
                  <a:cubicBezTo>
                    <a:pt x="11556" y="6214"/>
                    <a:pt x="11576" y="6216"/>
                    <a:pt x="11596" y="6219"/>
                  </a:cubicBezTo>
                  <a:cubicBezTo>
                    <a:pt x="11576" y="6216"/>
                    <a:pt x="11556" y="6214"/>
                    <a:pt x="11535" y="621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25"/>
            <p:cNvSpPr/>
            <p:nvPr/>
          </p:nvSpPr>
          <p:spPr>
            <a:xfrm>
              <a:off x="8964690" y="2818062"/>
              <a:ext cx="873381" cy="2426487"/>
            </a:xfrm>
            <a:custGeom>
              <a:avLst/>
              <a:gdLst/>
              <a:ahLst/>
              <a:cxnLst/>
              <a:rect l="l" t="t" r="r" b="b"/>
              <a:pathLst>
                <a:path w="5730" h="15920" extrusionOk="0">
                  <a:moveTo>
                    <a:pt x="2889" y="200"/>
                  </a:moveTo>
                  <a:lnTo>
                    <a:pt x="2892" y="261"/>
                  </a:lnTo>
                  <a:cubicBezTo>
                    <a:pt x="2892" y="239"/>
                    <a:pt x="2890" y="219"/>
                    <a:pt x="2889" y="200"/>
                  </a:cubicBezTo>
                  <a:close/>
                  <a:moveTo>
                    <a:pt x="2874" y="3342"/>
                  </a:moveTo>
                  <a:lnTo>
                    <a:pt x="2871" y="3375"/>
                  </a:lnTo>
                  <a:lnTo>
                    <a:pt x="2871" y="3375"/>
                  </a:lnTo>
                  <a:cubicBezTo>
                    <a:pt x="2872" y="3365"/>
                    <a:pt x="2874" y="3354"/>
                    <a:pt x="2874" y="3342"/>
                  </a:cubicBezTo>
                  <a:close/>
                  <a:moveTo>
                    <a:pt x="2871" y="3375"/>
                  </a:moveTo>
                  <a:lnTo>
                    <a:pt x="2871" y="3375"/>
                  </a:lnTo>
                  <a:cubicBezTo>
                    <a:pt x="2871" y="3379"/>
                    <a:pt x="2870" y="3382"/>
                    <a:pt x="2870" y="3385"/>
                  </a:cubicBezTo>
                  <a:lnTo>
                    <a:pt x="2870" y="3385"/>
                  </a:lnTo>
                  <a:lnTo>
                    <a:pt x="2871" y="3375"/>
                  </a:lnTo>
                  <a:close/>
                  <a:moveTo>
                    <a:pt x="2874" y="3341"/>
                  </a:moveTo>
                  <a:cubicBezTo>
                    <a:pt x="2874" y="3341"/>
                    <a:pt x="2874" y="3342"/>
                    <a:pt x="2874" y="3342"/>
                  </a:cubicBezTo>
                  <a:lnTo>
                    <a:pt x="2874" y="3342"/>
                  </a:lnTo>
                  <a:lnTo>
                    <a:pt x="2874" y="3342"/>
                  </a:lnTo>
                  <a:lnTo>
                    <a:pt x="2874" y="3368"/>
                  </a:lnTo>
                  <a:cubicBezTo>
                    <a:pt x="2871" y="3374"/>
                    <a:pt x="2871" y="3378"/>
                    <a:pt x="2870" y="3386"/>
                  </a:cubicBezTo>
                  <a:lnTo>
                    <a:pt x="2870" y="3386"/>
                  </a:lnTo>
                  <a:cubicBezTo>
                    <a:pt x="2870" y="3386"/>
                    <a:pt x="2870" y="3385"/>
                    <a:pt x="2870" y="3385"/>
                  </a:cubicBezTo>
                  <a:lnTo>
                    <a:pt x="2870" y="3385"/>
                  </a:lnTo>
                  <a:lnTo>
                    <a:pt x="2870" y="3387"/>
                  </a:lnTo>
                  <a:cubicBezTo>
                    <a:pt x="2870" y="3387"/>
                    <a:pt x="2870" y="3387"/>
                    <a:pt x="2870" y="3386"/>
                  </a:cubicBezTo>
                  <a:lnTo>
                    <a:pt x="2870" y="3386"/>
                  </a:lnTo>
                  <a:cubicBezTo>
                    <a:pt x="2870" y="3388"/>
                    <a:pt x="2870" y="3390"/>
                    <a:pt x="2870" y="3392"/>
                  </a:cubicBezTo>
                  <a:cubicBezTo>
                    <a:pt x="2845" y="3522"/>
                    <a:pt x="2812" y="3644"/>
                    <a:pt x="2777" y="3765"/>
                  </a:cubicBezTo>
                  <a:cubicBezTo>
                    <a:pt x="2739" y="3851"/>
                    <a:pt x="2694" y="3935"/>
                    <a:pt x="2642" y="4010"/>
                  </a:cubicBezTo>
                  <a:cubicBezTo>
                    <a:pt x="2744" y="3794"/>
                    <a:pt x="2826" y="3572"/>
                    <a:pt x="2874" y="3341"/>
                  </a:cubicBezTo>
                  <a:close/>
                  <a:moveTo>
                    <a:pt x="2778" y="4234"/>
                  </a:moveTo>
                  <a:lnTo>
                    <a:pt x="2778" y="4234"/>
                  </a:lnTo>
                  <a:cubicBezTo>
                    <a:pt x="2815" y="4267"/>
                    <a:pt x="2826" y="4318"/>
                    <a:pt x="2853" y="4360"/>
                  </a:cubicBezTo>
                  <a:cubicBezTo>
                    <a:pt x="2860" y="4370"/>
                    <a:pt x="2867" y="4379"/>
                    <a:pt x="2876" y="4389"/>
                  </a:cubicBezTo>
                  <a:lnTo>
                    <a:pt x="2876" y="4484"/>
                  </a:lnTo>
                  <a:lnTo>
                    <a:pt x="2868" y="4523"/>
                  </a:lnTo>
                  <a:cubicBezTo>
                    <a:pt x="2867" y="4524"/>
                    <a:pt x="2867" y="4527"/>
                    <a:pt x="2866" y="4529"/>
                  </a:cubicBezTo>
                  <a:cubicBezTo>
                    <a:pt x="2854" y="4520"/>
                    <a:pt x="2847" y="4513"/>
                    <a:pt x="2839" y="4507"/>
                  </a:cubicBezTo>
                  <a:cubicBezTo>
                    <a:pt x="2767" y="4440"/>
                    <a:pt x="2742" y="4327"/>
                    <a:pt x="2778" y="4234"/>
                  </a:cubicBezTo>
                  <a:close/>
                  <a:moveTo>
                    <a:pt x="2729" y="4484"/>
                  </a:moveTo>
                  <a:lnTo>
                    <a:pt x="2729" y="4484"/>
                  </a:lnTo>
                  <a:cubicBezTo>
                    <a:pt x="2757" y="4520"/>
                    <a:pt x="2793" y="4549"/>
                    <a:pt x="2832" y="4571"/>
                  </a:cubicBezTo>
                  <a:cubicBezTo>
                    <a:pt x="2800" y="4616"/>
                    <a:pt x="2767" y="4661"/>
                    <a:pt x="2732" y="4704"/>
                  </a:cubicBezTo>
                  <a:cubicBezTo>
                    <a:pt x="2732" y="4630"/>
                    <a:pt x="2731" y="4558"/>
                    <a:pt x="2729" y="4484"/>
                  </a:cubicBezTo>
                  <a:close/>
                  <a:moveTo>
                    <a:pt x="2874" y="7196"/>
                  </a:moveTo>
                  <a:lnTo>
                    <a:pt x="2874" y="7206"/>
                  </a:lnTo>
                  <a:cubicBezTo>
                    <a:pt x="2871" y="7208"/>
                    <a:pt x="2871" y="7209"/>
                    <a:pt x="2870" y="7211"/>
                  </a:cubicBezTo>
                  <a:cubicBezTo>
                    <a:pt x="2871" y="7208"/>
                    <a:pt x="2871" y="7202"/>
                    <a:pt x="2874" y="7196"/>
                  </a:cubicBezTo>
                  <a:close/>
                  <a:moveTo>
                    <a:pt x="2871" y="7934"/>
                  </a:moveTo>
                  <a:cubicBezTo>
                    <a:pt x="2871" y="7940"/>
                    <a:pt x="2874" y="7947"/>
                    <a:pt x="2874" y="7951"/>
                  </a:cubicBezTo>
                  <a:lnTo>
                    <a:pt x="2874" y="7953"/>
                  </a:lnTo>
                  <a:lnTo>
                    <a:pt x="2868" y="7951"/>
                  </a:lnTo>
                  <a:cubicBezTo>
                    <a:pt x="2868" y="7944"/>
                    <a:pt x="2870" y="7940"/>
                    <a:pt x="2871" y="7934"/>
                  </a:cubicBezTo>
                  <a:close/>
                  <a:moveTo>
                    <a:pt x="2858" y="7995"/>
                  </a:moveTo>
                  <a:lnTo>
                    <a:pt x="2858" y="7995"/>
                  </a:lnTo>
                  <a:cubicBezTo>
                    <a:pt x="2822" y="8384"/>
                    <a:pt x="2731" y="8853"/>
                    <a:pt x="2508" y="9174"/>
                  </a:cubicBezTo>
                  <a:cubicBezTo>
                    <a:pt x="2478" y="9218"/>
                    <a:pt x="2446" y="9261"/>
                    <a:pt x="2411" y="9305"/>
                  </a:cubicBezTo>
                  <a:cubicBezTo>
                    <a:pt x="2417" y="9293"/>
                    <a:pt x="2424" y="9280"/>
                    <a:pt x="2427" y="9270"/>
                  </a:cubicBezTo>
                  <a:cubicBezTo>
                    <a:pt x="2575" y="8830"/>
                    <a:pt x="2744" y="8458"/>
                    <a:pt x="2858" y="7995"/>
                  </a:cubicBezTo>
                  <a:close/>
                  <a:moveTo>
                    <a:pt x="2874" y="9473"/>
                  </a:moveTo>
                  <a:lnTo>
                    <a:pt x="2874" y="9610"/>
                  </a:lnTo>
                  <a:cubicBezTo>
                    <a:pt x="2853" y="9669"/>
                    <a:pt x="2829" y="9726"/>
                    <a:pt x="2803" y="9781"/>
                  </a:cubicBezTo>
                  <a:cubicBezTo>
                    <a:pt x="2829" y="9679"/>
                    <a:pt x="2854" y="9576"/>
                    <a:pt x="2874" y="9473"/>
                  </a:cubicBezTo>
                  <a:close/>
                  <a:moveTo>
                    <a:pt x="2643" y="9758"/>
                  </a:moveTo>
                  <a:lnTo>
                    <a:pt x="2643" y="9758"/>
                  </a:lnTo>
                  <a:cubicBezTo>
                    <a:pt x="2640" y="9849"/>
                    <a:pt x="2643" y="9941"/>
                    <a:pt x="2655" y="10032"/>
                  </a:cubicBezTo>
                  <a:cubicBezTo>
                    <a:pt x="2609" y="10098"/>
                    <a:pt x="2561" y="10159"/>
                    <a:pt x="2507" y="10217"/>
                  </a:cubicBezTo>
                  <a:cubicBezTo>
                    <a:pt x="2556" y="10067"/>
                    <a:pt x="2601" y="9912"/>
                    <a:pt x="2643" y="9758"/>
                  </a:cubicBezTo>
                  <a:close/>
                  <a:moveTo>
                    <a:pt x="3243" y="10834"/>
                  </a:moveTo>
                  <a:cubicBezTo>
                    <a:pt x="3317" y="10985"/>
                    <a:pt x="3400" y="11130"/>
                    <a:pt x="3497" y="11268"/>
                  </a:cubicBezTo>
                  <a:lnTo>
                    <a:pt x="3461" y="11267"/>
                  </a:lnTo>
                  <a:cubicBezTo>
                    <a:pt x="3397" y="11180"/>
                    <a:pt x="3364" y="11072"/>
                    <a:pt x="3311" y="10975"/>
                  </a:cubicBezTo>
                  <a:cubicBezTo>
                    <a:pt x="3288" y="10928"/>
                    <a:pt x="3265" y="10882"/>
                    <a:pt x="3243" y="10834"/>
                  </a:cubicBezTo>
                  <a:close/>
                  <a:moveTo>
                    <a:pt x="2699" y="10600"/>
                  </a:moveTo>
                  <a:cubicBezTo>
                    <a:pt x="2642" y="10722"/>
                    <a:pt x="2580" y="10840"/>
                    <a:pt x="2511" y="10954"/>
                  </a:cubicBezTo>
                  <a:cubicBezTo>
                    <a:pt x="2420" y="11106"/>
                    <a:pt x="2293" y="11214"/>
                    <a:pt x="2150" y="11303"/>
                  </a:cubicBezTo>
                  <a:cubicBezTo>
                    <a:pt x="2367" y="11101"/>
                    <a:pt x="2553" y="10862"/>
                    <a:pt x="2699" y="10600"/>
                  </a:cubicBezTo>
                  <a:close/>
                  <a:moveTo>
                    <a:pt x="2807" y="11023"/>
                  </a:moveTo>
                  <a:lnTo>
                    <a:pt x="2807" y="11023"/>
                  </a:lnTo>
                  <a:cubicBezTo>
                    <a:pt x="2794" y="11137"/>
                    <a:pt x="2774" y="11252"/>
                    <a:pt x="2749" y="11364"/>
                  </a:cubicBezTo>
                  <a:cubicBezTo>
                    <a:pt x="2703" y="11413"/>
                    <a:pt x="2656" y="11461"/>
                    <a:pt x="2606" y="11506"/>
                  </a:cubicBezTo>
                  <a:cubicBezTo>
                    <a:pt x="2635" y="11374"/>
                    <a:pt x="2672" y="11245"/>
                    <a:pt x="2747" y="11135"/>
                  </a:cubicBezTo>
                  <a:cubicBezTo>
                    <a:pt x="2771" y="11098"/>
                    <a:pt x="2790" y="11062"/>
                    <a:pt x="2807" y="11023"/>
                  </a:cubicBezTo>
                  <a:close/>
                  <a:moveTo>
                    <a:pt x="2275" y="10830"/>
                  </a:moveTo>
                  <a:cubicBezTo>
                    <a:pt x="2337" y="11002"/>
                    <a:pt x="2103" y="11156"/>
                    <a:pt x="2100" y="11338"/>
                  </a:cubicBezTo>
                  <a:cubicBezTo>
                    <a:pt x="1971" y="11413"/>
                    <a:pt x="1832" y="11479"/>
                    <a:pt x="1697" y="11544"/>
                  </a:cubicBezTo>
                  <a:lnTo>
                    <a:pt x="1750" y="11441"/>
                  </a:lnTo>
                  <a:cubicBezTo>
                    <a:pt x="1872" y="11207"/>
                    <a:pt x="2077" y="10999"/>
                    <a:pt x="2275" y="10830"/>
                  </a:cubicBezTo>
                  <a:close/>
                  <a:moveTo>
                    <a:pt x="1749" y="11681"/>
                  </a:moveTo>
                  <a:lnTo>
                    <a:pt x="1749" y="11681"/>
                  </a:lnTo>
                  <a:cubicBezTo>
                    <a:pt x="1663" y="11759"/>
                    <a:pt x="1576" y="11834"/>
                    <a:pt x="1486" y="11909"/>
                  </a:cubicBezTo>
                  <a:cubicBezTo>
                    <a:pt x="1534" y="11836"/>
                    <a:pt x="1578" y="11760"/>
                    <a:pt x="1621" y="11682"/>
                  </a:cubicBezTo>
                  <a:cubicBezTo>
                    <a:pt x="1639" y="11683"/>
                    <a:pt x="1656" y="11683"/>
                    <a:pt x="1674" y="11683"/>
                  </a:cubicBezTo>
                  <a:cubicBezTo>
                    <a:pt x="1699" y="11683"/>
                    <a:pt x="1724" y="11682"/>
                    <a:pt x="1749" y="11681"/>
                  </a:cubicBezTo>
                  <a:close/>
                  <a:moveTo>
                    <a:pt x="3789" y="11383"/>
                  </a:moveTo>
                  <a:cubicBezTo>
                    <a:pt x="3936" y="11595"/>
                    <a:pt x="4154" y="11759"/>
                    <a:pt x="4401" y="11839"/>
                  </a:cubicBezTo>
                  <a:cubicBezTo>
                    <a:pt x="4321" y="11744"/>
                    <a:pt x="4181" y="11625"/>
                    <a:pt x="4139" y="11512"/>
                  </a:cubicBezTo>
                  <a:lnTo>
                    <a:pt x="4139" y="11512"/>
                  </a:lnTo>
                  <a:cubicBezTo>
                    <a:pt x="4196" y="11537"/>
                    <a:pt x="4249" y="11575"/>
                    <a:pt x="4303" y="11609"/>
                  </a:cubicBezTo>
                  <a:cubicBezTo>
                    <a:pt x="4341" y="11634"/>
                    <a:pt x="4382" y="11659"/>
                    <a:pt x="4425" y="11659"/>
                  </a:cubicBezTo>
                  <a:cubicBezTo>
                    <a:pt x="4432" y="11659"/>
                    <a:pt x="4438" y="11658"/>
                    <a:pt x="4444" y="11657"/>
                  </a:cubicBezTo>
                  <a:cubicBezTo>
                    <a:pt x="4488" y="11650"/>
                    <a:pt x="4522" y="11599"/>
                    <a:pt x="4508" y="11563"/>
                  </a:cubicBezTo>
                  <a:lnTo>
                    <a:pt x="4508" y="11563"/>
                  </a:lnTo>
                  <a:cubicBezTo>
                    <a:pt x="4617" y="11756"/>
                    <a:pt x="4764" y="11933"/>
                    <a:pt x="4936" y="12074"/>
                  </a:cubicBezTo>
                  <a:cubicBezTo>
                    <a:pt x="4987" y="12116"/>
                    <a:pt x="5045" y="12155"/>
                    <a:pt x="5105" y="12184"/>
                  </a:cubicBezTo>
                  <a:cubicBezTo>
                    <a:pt x="4931" y="12132"/>
                    <a:pt x="4758" y="12080"/>
                    <a:pt x="4583" y="12028"/>
                  </a:cubicBezTo>
                  <a:cubicBezTo>
                    <a:pt x="4472" y="11993"/>
                    <a:pt x="4355" y="11956"/>
                    <a:pt x="4257" y="11891"/>
                  </a:cubicBezTo>
                  <a:cubicBezTo>
                    <a:pt x="4321" y="11885"/>
                    <a:pt x="4386" y="11882"/>
                    <a:pt x="4450" y="11877"/>
                  </a:cubicBezTo>
                  <a:cubicBezTo>
                    <a:pt x="4284" y="11821"/>
                    <a:pt x="4116" y="11749"/>
                    <a:pt x="3958" y="11660"/>
                  </a:cubicBezTo>
                  <a:lnTo>
                    <a:pt x="3789" y="11383"/>
                  </a:lnTo>
                  <a:close/>
                  <a:moveTo>
                    <a:pt x="1819" y="12373"/>
                  </a:moveTo>
                  <a:lnTo>
                    <a:pt x="1819" y="12373"/>
                  </a:lnTo>
                  <a:cubicBezTo>
                    <a:pt x="1817" y="12379"/>
                    <a:pt x="1816" y="12382"/>
                    <a:pt x="1814" y="12388"/>
                  </a:cubicBezTo>
                  <a:cubicBezTo>
                    <a:pt x="1765" y="12405"/>
                    <a:pt x="1718" y="12423"/>
                    <a:pt x="1670" y="12441"/>
                  </a:cubicBezTo>
                  <a:lnTo>
                    <a:pt x="1742" y="12381"/>
                  </a:lnTo>
                  <a:cubicBezTo>
                    <a:pt x="1766" y="12381"/>
                    <a:pt x="1794" y="12378"/>
                    <a:pt x="1819" y="12373"/>
                  </a:cubicBezTo>
                  <a:close/>
                  <a:moveTo>
                    <a:pt x="3984" y="12322"/>
                  </a:moveTo>
                  <a:lnTo>
                    <a:pt x="3984" y="12322"/>
                  </a:lnTo>
                  <a:cubicBezTo>
                    <a:pt x="4114" y="12472"/>
                    <a:pt x="4255" y="12611"/>
                    <a:pt x="4406" y="12741"/>
                  </a:cubicBezTo>
                  <a:cubicBezTo>
                    <a:pt x="4293" y="12699"/>
                    <a:pt x="4183" y="12654"/>
                    <a:pt x="4078" y="12600"/>
                  </a:cubicBezTo>
                  <a:cubicBezTo>
                    <a:pt x="4046" y="12508"/>
                    <a:pt x="4016" y="12415"/>
                    <a:pt x="3984" y="12322"/>
                  </a:cubicBezTo>
                  <a:close/>
                  <a:moveTo>
                    <a:pt x="2325" y="13162"/>
                  </a:moveTo>
                  <a:cubicBezTo>
                    <a:pt x="2218" y="13394"/>
                    <a:pt x="2036" y="13605"/>
                    <a:pt x="1804" y="13762"/>
                  </a:cubicBezTo>
                  <a:cubicBezTo>
                    <a:pt x="2000" y="13638"/>
                    <a:pt x="2196" y="13518"/>
                    <a:pt x="2392" y="13394"/>
                  </a:cubicBezTo>
                  <a:lnTo>
                    <a:pt x="2392" y="13394"/>
                  </a:lnTo>
                  <a:cubicBezTo>
                    <a:pt x="2334" y="13468"/>
                    <a:pt x="2279" y="13547"/>
                    <a:pt x="2222" y="13622"/>
                  </a:cubicBezTo>
                  <a:cubicBezTo>
                    <a:pt x="1991" y="13776"/>
                    <a:pt x="1743" y="13904"/>
                    <a:pt x="1498" y="14036"/>
                  </a:cubicBezTo>
                  <a:cubicBezTo>
                    <a:pt x="1609" y="13870"/>
                    <a:pt x="1708" y="13702"/>
                    <a:pt x="1813" y="13534"/>
                  </a:cubicBezTo>
                  <a:cubicBezTo>
                    <a:pt x="1866" y="13474"/>
                    <a:pt x="1922" y="13412"/>
                    <a:pt x="1975" y="13352"/>
                  </a:cubicBezTo>
                  <a:lnTo>
                    <a:pt x="1975" y="13352"/>
                  </a:lnTo>
                  <a:cubicBezTo>
                    <a:pt x="1964" y="13441"/>
                    <a:pt x="1943" y="13531"/>
                    <a:pt x="1910" y="13613"/>
                  </a:cubicBezTo>
                  <a:cubicBezTo>
                    <a:pt x="1984" y="13613"/>
                    <a:pt x="2039" y="13548"/>
                    <a:pt x="2083" y="13488"/>
                  </a:cubicBezTo>
                  <a:cubicBezTo>
                    <a:pt x="2163" y="13380"/>
                    <a:pt x="2246" y="13271"/>
                    <a:pt x="2325" y="13162"/>
                  </a:cubicBezTo>
                  <a:close/>
                  <a:moveTo>
                    <a:pt x="4182" y="14115"/>
                  </a:moveTo>
                  <a:lnTo>
                    <a:pt x="4188" y="14122"/>
                  </a:lnTo>
                  <a:cubicBezTo>
                    <a:pt x="4186" y="14120"/>
                    <a:pt x="4184" y="14120"/>
                    <a:pt x="4181" y="14119"/>
                  </a:cubicBezTo>
                  <a:cubicBezTo>
                    <a:pt x="4182" y="14117"/>
                    <a:pt x="4182" y="14116"/>
                    <a:pt x="4182" y="14115"/>
                  </a:cubicBezTo>
                  <a:close/>
                  <a:moveTo>
                    <a:pt x="1663" y="14149"/>
                  </a:moveTo>
                  <a:lnTo>
                    <a:pt x="1663" y="14149"/>
                  </a:lnTo>
                  <a:cubicBezTo>
                    <a:pt x="1442" y="14348"/>
                    <a:pt x="1190" y="14506"/>
                    <a:pt x="924" y="14642"/>
                  </a:cubicBezTo>
                  <a:cubicBezTo>
                    <a:pt x="1072" y="14534"/>
                    <a:pt x="1197" y="14412"/>
                    <a:pt x="1309" y="14280"/>
                  </a:cubicBezTo>
                  <a:cubicBezTo>
                    <a:pt x="1437" y="14265"/>
                    <a:pt x="1559" y="14222"/>
                    <a:pt x="1663" y="14149"/>
                  </a:cubicBezTo>
                  <a:close/>
                  <a:moveTo>
                    <a:pt x="2244" y="14127"/>
                  </a:moveTo>
                  <a:cubicBezTo>
                    <a:pt x="2232" y="14165"/>
                    <a:pt x="2224" y="14206"/>
                    <a:pt x="2222" y="14245"/>
                  </a:cubicBezTo>
                  <a:lnTo>
                    <a:pt x="2232" y="14239"/>
                  </a:lnTo>
                  <a:lnTo>
                    <a:pt x="2232" y="14239"/>
                  </a:lnTo>
                  <a:cubicBezTo>
                    <a:pt x="2089" y="14427"/>
                    <a:pt x="1919" y="14608"/>
                    <a:pt x="1730" y="14778"/>
                  </a:cubicBezTo>
                  <a:lnTo>
                    <a:pt x="1727" y="14782"/>
                  </a:lnTo>
                  <a:cubicBezTo>
                    <a:pt x="1792" y="14646"/>
                    <a:pt x="1930" y="14480"/>
                    <a:pt x="1988" y="14398"/>
                  </a:cubicBezTo>
                  <a:cubicBezTo>
                    <a:pt x="2047" y="14315"/>
                    <a:pt x="2119" y="14238"/>
                    <a:pt x="2193" y="14164"/>
                  </a:cubicBezTo>
                  <a:cubicBezTo>
                    <a:pt x="2209" y="14151"/>
                    <a:pt x="2228" y="14138"/>
                    <a:pt x="2244" y="14127"/>
                  </a:cubicBezTo>
                  <a:close/>
                  <a:moveTo>
                    <a:pt x="1679" y="14636"/>
                  </a:moveTo>
                  <a:cubicBezTo>
                    <a:pt x="1684" y="14697"/>
                    <a:pt x="1685" y="14758"/>
                    <a:pt x="1689" y="14819"/>
                  </a:cubicBezTo>
                  <a:cubicBezTo>
                    <a:pt x="1618" y="14883"/>
                    <a:pt x="1547" y="14948"/>
                    <a:pt x="1489" y="15016"/>
                  </a:cubicBezTo>
                  <a:cubicBezTo>
                    <a:pt x="1498" y="14964"/>
                    <a:pt x="1501" y="14910"/>
                    <a:pt x="1508" y="14855"/>
                  </a:cubicBezTo>
                  <a:cubicBezTo>
                    <a:pt x="1519" y="14769"/>
                    <a:pt x="1566" y="14675"/>
                    <a:pt x="1679" y="14636"/>
                  </a:cubicBezTo>
                  <a:close/>
                  <a:moveTo>
                    <a:pt x="2649" y="14576"/>
                  </a:moveTo>
                  <a:lnTo>
                    <a:pt x="2649" y="14576"/>
                  </a:lnTo>
                  <a:cubicBezTo>
                    <a:pt x="2684" y="14672"/>
                    <a:pt x="2716" y="14769"/>
                    <a:pt x="2751" y="14867"/>
                  </a:cubicBezTo>
                  <a:cubicBezTo>
                    <a:pt x="2751" y="15000"/>
                    <a:pt x="2751" y="15137"/>
                    <a:pt x="2752" y="15270"/>
                  </a:cubicBezTo>
                  <a:cubicBezTo>
                    <a:pt x="2745" y="15263"/>
                    <a:pt x="2738" y="15254"/>
                    <a:pt x="2729" y="15249"/>
                  </a:cubicBezTo>
                  <a:cubicBezTo>
                    <a:pt x="2539" y="15080"/>
                    <a:pt x="2507" y="14816"/>
                    <a:pt x="2649" y="14576"/>
                  </a:cubicBezTo>
                  <a:close/>
                  <a:moveTo>
                    <a:pt x="2883" y="1"/>
                  </a:moveTo>
                  <a:lnTo>
                    <a:pt x="2883" y="374"/>
                  </a:lnTo>
                  <a:cubicBezTo>
                    <a:pt x="2857" y="560"/>
                    <a:pt x="2780" y="763"/>
                    <a:pt x="2671" y="882"/>
                  </a:cubicBezTo>
                  <a:cubicBezTo>
                    <a:pt x="2689" y="898"/>
                    <a:pt x="2710" y="905"/>
                    <a:pt x="2733" y="905"/>
                  </a:cubicBezTo>
                  <a:cubicBezTo>
                    <a:pt x="2776" y="905"/>
                    <a:pt x="2822" y="880"/>
                    <a:pt x="2848" y="843"/>
                  </a:cubicBezTo>
                  <a:cubicBezTo>
                    <a:pt x="2867" y="817"/>
                    <a:pt x="2877" y="785"/>
                    <a:pt x="2883" y="755"/>
                  </a:cubicBezTo>
                  <a:lnTo>
                    <a:pt x="2883" y="868"/>
                  </a:lnTo>
                  <a:cubicBezTo>
                    <a:pt x="2853" y="1042"/>
                    <a:pt x="2776" y="1257"/>
                    <a:pt x="2717" y="1354"/>
                  </a:cubicBezTo>
                  <a:cubicBezTo>
                    <a:pt x="2623" y="1510"/>
                    <a:pt x="2498" y="1645"/>
                    <a:pt x="2349" y="1749"/>
                  </a:cubicBezTo>
                  <a:cubicBezTo>
                    <a:pt x="2369" y="1762"/>
                    <a:pt x="2391" y="1767"/>
                    <a:pt x="2414" y="1767"/>
                  </a:cubicBezTo>
                  <a:cubicBezTo>
                    <a:pt x="2444" y="1767"/>
                    <a:pt x="2474" y="1758"/>
                    <a:pt x="2500" y="1742"/>
                  </a:cubicBezTo>
                  <a:cubicBezTo>
                    <a:pt x="2545" y="1714"/>
                    <a:pt x="2580" y="1672"/>
                    <a:pt x="2613" y="1632"/>
                  </a:cubicBezTo>
                  <a:cubicBezTo>
                    <a:pt x="2630" y="1662"/>
                    <a:pt x="2643" y="1697"/>
                    <a:pt x="2654" y="1732"/>
                  </a:cubicBezTo>
                  <a:cubicBezTo>
                    <a:pt x="2722" y="1563"/>
                    <a:pt x="2850" y="1407"/>
                    <a:pt x="2884" y="1134"/>
                  </a:cubicBezTo>
                  <a:lnTo>
                    <a:pt x="2884" y="1337"/>
                  </a:lnTo>
                  <a:cubicBezTo>
                    <a:pt x="2884" y="1341"/>
                    <a:pt x="2853" y="1770"/>
                    <a:pt x="2780" y="1894"/>
                  </a:cubicBezTo>
                  <a:cubicBezTo>
                    <a:pt x="2704" y="2019"/>
                    <a:pt x="2598" y="2120"/>
                    <a:pt x="2489" y="2215"/>
                  </a:cubicBezTo>
                  <a:cubicBezTo>
                    <a:pt x="2585" y="2211"/>
                    <a:pt x="2678" y="2153"/>
                    <a:pt x="2725" y="2067"/>
                  </a:cubicBezTo>
                  <a:cubicBezTo>
                    <a:pt x="2732" y="2118"/>
                    <a:pt x="2739" y="2170"/>
                    <a:pt x="2747" y="2221"/>
                  </a:cubicBezTo>
                  <a:cubicBezTo>
                    <a:pt x="2834" y="2159"/>
                    <a:pt x="2864" y="2048"/>
                    <a:pt x="2886" y="1944"/>
                  </a:cubicBezTo>
                  <a:lnTo>
                    <a:pt x="2886" y="2121"/>
                  </a:lnTo>
                  <a:cubicBezTo>
                    <a:pt x="2876" y="2165"/>
                    <a:pt x="2861" y="2207"/>
                    <a:pt x="2838" y="2249"/>
                  </a:cubicBezTo>
                  <a:cubicBezTo>
                    <a:pt x="2762" y="2381"/>
                    <a:pt x="2656" y="2490"/>
                    <a:pt x="2550" y="2597"/>
                  </a:cubicBezTo>
                  <a:cubicBezTo>
                    <a:pt x="2388" y="2761"/>
                    <a:pt x="2222" y="2930"/>
                    <a:pt x="2058" y="3094"/>
                  </a:cubicBezTo>
                  <a:cubicBezTo>
                    <a:pt x="2185" y="3043"/>
                    <a:pt x="2301" y="2969"/>
                    <a:pt x="2398" y="2875"/>
                  </a:cubicBezTo>
                  <a:lnTo>
                    <a:pt x="2398" y="2875"/>
                  </a:lnTo>
                  <a:cubicBezTo>
                    <a:pt x="2405" y="2920"/>
                    <a:pt x="2366" y="2959"/>
                    <a:pt x="2331" y="2992"/>
                  </a:cubicBezTo>
                  <a:cubicBezTo>
                    <a:pt x="2298" y="3026"/>
                    <a:pt x="2267" y="3078"/>
                    <a:pt x="2295" y="3116"/>
                  </a:cubicBezTo>
                  <a:cubicBezTo>
                    <a:pt x="2594" y="2955"/>
                    <a:pt x="2802" y="2700"/>
                    <a:pt x="2850" y="2364"/>
                  </a:cubicBezTo>
                  <a:cubicBezTo>
                    <a:pt x="2860" y="2300"/>
                    <a:pt x="2870" y="2285"/>
                    <a:pt x="2886" y="2250"/>
                  </a:cubicBezTo>
                  <a:lnTo>
                    <a:pt x="2886" y="2342"/>
                  </a:lnTo>
                  <a:cubicBezTo>
                    <a:pt x="2841" y="2716"/>
                    <a:pt x="2593" y="3100"/>
                    <a:pt x="2369" y="3397"/>
                  </a:cubicBezTo>
                  <a:cubicBezTo>
                    <a:pt x="2521" y="3345"/>
                    <a:pt x="2646" y="3216"/>
                    <a:pt x="2696" y="3062"/>
                  </a:cubicBezTo>
                  <a:cubicBezTo>
                    <a:pt x="2707" y="3094"/>
                    <a:pt x="2716" y="3127"/>
                    <a:pt x="2726" y="3159"/>
                  </a:cubicBezTo>
                  <a:cubicBezTo>
                    <a:pt x="2709" y="3194"/>
                    <a:pt x="2690" y="3228"/>
                    <a:pt x="2671" y="3258"/>
                  </a:cubicBezTo>
                  <a:cubicBezTo>
                    <a:pt x="2484" y="3562"/>
                    <a:pt x="2243" y="3832"/>
                    <a:pt x="1962" y="4051"/>
                  </a:cubicBezTo>
                  <a:cubicBezTo>
                    <a:pt x="2138" y="4002"/>
                    <a:pt x="2293" y="3897"/>
                    <a:pt x="2443" y="3794"/>
                  </a:cubicBezTo>
                  <a:lnTo>
                    <a:pt x="2443" y="3794"/>
                  </a:lnTo>
                  <a:cubicBezTo>
                    <a:pt x="2301" y="3962"/>
                    <a:pt x="2155" y="4132"/>
                    <a:pt x="2012" y="4302"/>
                  </a:cubicBezTo>
                  <a:cubicBezTo>
                    <a:pt x="2244" y="4231"/>
                    <a:pt x="2456" y="4099"/>
                    <a:pt x="2622" y="3919"/>
                  </a:cubicBezTo>
                  <a:lnTo>
                    <a:pt x="2622" y="3919"/>
                  </a:lnTo>
                  <a:cubicBezTo>
                    <a:pt x="2565" y="4055"/>
                    <a:pt x="2491" y="4183"/>
                    <a:pt x="2404" y="4304"/>
                  </a:cubicBezTo>
                  <a:cubicBezTo>
                    <a:pt x="2206" y="4500"/>
                    <a:pt x="1997" y="4640"/>
                    <a:pt x="1882" y="4732"/>
                  </a:cubicBezTo>
                  <a:cubicBezTo>
                    <a:pt x="1896" y="4761"/>
                    <a:pt x="1923" y="4771"/>
                    <a:pt x="1955" y="4771"/>
                  </a:cubicBezTo>
                  <a:cubicBezTo>
                    <a:pt x="1985" y="4771"/>
                    <a:pt x="2019" y="4762"/>
                    <a:pt x="2047" y="4749"/>
                  </a:cubicBezTo>
                  <a:cubicBezTo>
                    <a:pt x="2247" y="4661"/>
                    <a:pt x="2433" y="4537"/>
                    <a:pt x="2594" y="4386"/>
                  </a:cubicBezTo>
                  <a:lnTo>
                    <a:pt x="2594" y="4386"/>
                  </a:lnTo>
                  <a:cubicBezTo>
                    <a:pt x="2571" y="4459"/>
                    <a:pt x="2543" y="4532"/>
                    <a:pt x="2504" y="4597"/>
                  </a:cubicBezTo>
                  <a:cubicBezTo>
                    <a:pt x="2375" y="4810"/>
                    <a:pt x="2134" y="4943"/>
                    <a:pt x="2029" y="5169"/>
                  </a:cubicBezTo>
                  <a:cubicBezTo>
                    <a:pt x="2151" y="5156"/>
                    <a:pt x="2247" y="5065"/>
                    <a:pt x="2322" y="4967"/>
                  </a:cubicBezTo>
                  <a:cubicBezTo>
                    <a:pt x="2381" y="4892"/>
                    <a:pt x="2428" y="4807"/>
                    <a:pt x="2508" y="4752"/>
                  </a:cubicBezTo>
                  <a:lnTo>
                    <a:pt x="2508" y="4959"/>
                  </a:lnTo>
                  <a:cubicBezTo>
                    <a:pt x="2537" y="4906"/>
                    <a:pt x="2556" y="4847"/>
                    <a:pt x="2559" y="4786"/>
                  </a:cubicBezTo>
                  <a:cubicBezTo>
                    <a:pt x="2571" y="4800"/>
                    <a:pt x="2574" y="4821"/>
                    <a:pt x="2569" y="4839"/>
                  </a:cubicBezTo>
                  <a:cubicBezTo>
                    <a:pt x="2571" y="4842"/>
                    <a:pt x="2573" y="4843"/>
                    <a:pt x="2576" y="4843"/>
                  </a:cubicBezTo>
                  <a:cubicBezTo>
                    <a:pt x="2583" y="4843"/>
                    <a:pt x="2592" y="4834"/>
                    <a:pt x="2595" y="4825"/>
                  </a:cubicBezTo>
                  <a:cubicBezTo>
                    <a:pt x="2639" y="4723"/>
                    <a:pt x="2620" y="4597"/>
                    <a:pt x="2680" y="4503"/>
                  </a:cubicBezTo>
                  <a:cubicBezTo>
                    <a:pt x="2715" y="4581"/>
                    <a:pt x="2683" y="4675"/>
                    <a:pt x="2701" y="4760"/>
                  </a:cubicBezTo>
                  <a:cubicBezTo>
                    <a:pt x="2603" y="4877"/>
                    <a:pt x="2500" y="4992"/>
                    <a:pt x="2392" y="5098"/>
                  </a:cubicBezTo>
                  <a:cubicBezTo>
                    <a:pt x="2282" y="5211"/>
                    <a:pt x="2167" y="5320"/>
                    <a:pt x="2047" y="5423"/>
                  </a:cubicBezTo>
                  <a:cubicBezTo>
                    <a:pt x="1945" y="5510"/>
                    <a:pt x="1830" y="5624"/>
                    <a:pt x="1708" y="5682"/>
                  </a:cubicBezTo>
                  <a:cubicBezTo>
                    <a:pt x="1666" y="5701"/>
                    <a:pt x="1630" y="5706"/>
                    <a:pt x="1601" y="5748"/>
                  </a:cubicBezTo>
                  <a:cubicBezTo>
                    <a:pt x="1614" y="5750"/>
                    <a:pt x="1627" y="5751"/>
                    <a:pt x="1639" y="5751"/>
                  </a:cubicBezTo>
                  <a:cubicBezTo>
                    <a:pt x="1719" y="5751"/>
                    <a:pt x="1796" y="5718"/>
                    <a:pt x="1862" y="5674"/>
                  </a:cubicBezTo>
                  <a:cubicBezTo>
                    <a:pt x="1941" y="5624"/>
                    <a:pt x="2010" y="5560"/>
                    <a:pt x="2087" y="5510"/>
                  </a:cubicBezTo>
                  <a:lnTo>
                    <a:pt x="2087" y="5510"/>
                  </a:lnTo>
                  <a:cubicBezTo>
                    <a:pt x="2051" y="5574"/>
                    <a:pt x="2020" y="5642"/>
                    <a:pt x="1997" y="5714"/>
                  </a:cubicBezTo>
                  <a:cubicBezTo>
                    <a:pt x="2076" y="5696"/>
                    <a:pt x="2128" y="5621"/>
                    <a:pt x="2166" y="5551"/>
                  </a:cubicBezTo>
                  <a:cubicBezTo>
                    <a:pt x="2203" y="5480"/>
                    <a:pt x="2240" y="5401"/>
                    <a:pt x="2308" y="5358"/>
                  </a:cubicBezTo>
                  <a:lnTo>
                    <a:pt x="2308" y="5358"/>
                  </a:lnTo>
                  <a:cubicBezTo>
                    <a:pt x="2304" y="5393"/>
                    <a:pt x="2311" y="5439"/>
                    <a:pt x="2344" y="5444"/>
                  </a:cubicBezTo>
                  <a:cubicBezTo>
                    <a:pt x="2346" y="5444"/>
                    <a:pt x="2348" y="5444"/>
                    <a:pt x="2350" y="5444"/>
                  </a:cubicBezTo>
                  <a:cubicBezTo>
                    <a:pt x="2384" y="5444"/>
                    <a:pt x="2397" y="5397"/>
                    <a:pt x="2407" y="5362"/>
                  </a:cubicBezTo>
                  <a:cubicBezTo>
                    <a:pt x="2443" y="5246"/>
                    <a:pt x="2578" y="5139"/>
                    <a:pt x="2664" y="5057"/>
                  </a:cubicBezTo>
                  <a:cubicBezTo>
                    <a:pt x="2690" y="5030"/>
                    <a:pt x="2717" y="5001"/>
                    <a:pt x="2744" y="4970"/>
                  </a:cubicBezTo>
                  <a:lnTo>
                    <a:pt x="2744" y="4970"/>
                  </a:lnTo>
                  <a:cubicBezTo>
                    <a:pt x="2555" y="5374"/>
                    <a:pt x="2237" y="5730"/>
                    <a:pt x="1836" y="5981"/>
                  </a:cubicBezTo>
                  <a:cubicBezTo>
                    <a:pt x="1959" y="5968"/>
                    <a:pt x="2079" y="5923"/>
                    <a:pt x="2174" y="5852"/>
                  </a:cubicBezTo>
                  <a:lnTo>
                    <a:pt x="2174" y="5852"/>
                  </a:lnTo>
                  <a:cubicBezTo>
                    <a:pt x="1926" y="6040"/>
                    <a:pt x="1685" y="6241"/>
                    <a:pt x="1453" y="6447"/>
                  </a:cubicBezTo>
                  <a:cubicBezTo>
                    <a:pt x="1476" y="6460"/>
                    <a:pt x="1501" y="6465"/>
                    <a:pt x="1527" y="6465"/>
                  </a:cubicBezTo>
                  <a:cubicBezTo>
                    <a:pt x="1590" y="6465"/>
                    <a:pt x="1657" y="6434"/>
                    <a:pt x="1713" y="6403"/>
                  </a:cubicBezTo>
                  <a:cubicBezTo>
                    <a:pt x="1912" y="6292"/>
                    <a:pt x="2102" y="6168"/>
                    <a:pt x="2283" y="6032"/>
                  </a:cubicBezTo>
                  <a:lnTo>
                    <a:pt x="2283" y="6032"/>
                  </a:lnTo>
                  <a:cubicBezTo>
                    <a:pt x="2186" y="6157"/>
                    <a:pt x="2102" y="6292"/>
                    <a:pt x="2035" y="6432"/>
                  </a:cubicBezTo>
                  <a:cubicBezTo>
                    <a:pt x="2286" y="6277"/>
                    <a:pt x="2465" y="6032"/>
                    <a:pt x="2523" y="5763"/>
                  </a:cubicBezTo>
                  <a:cubicBezTo>
                    <a:pt x="2552" y="5870"/>
                    <a:pt x="2562" y="5981"/>
                    <a:pt x="2550" y="6090"/>
                  </a:cubicBezTo>
                  <a:cubicBezTo>
                    <a:pt x="2645" y="5939"/>
                    <a:pt x="2696" y="5766"/>
                    <a:pt x="2701" y="5595"/>
                  </a:cubicBezTo>
                  <a:cubicBezTo>
                    <a:pt x="2710" y="5606"/>
                    <a:pt x="2717" y="5621"/>
                    <a:pt x="2726" y="5634"/>
                  </a:cubicBezTo>
                  <a:cubicBezTo>
                    <a:pt x="2722" y="5718"/>
                    <a:pt x="2710" y="5801"/>
                    <a:pt x="2683" y="5879"/>
                  </a:cubicBezTo>
                  <a:cubicBezTo>
                    <a:pt x="2654" y="5965"/>
                    <a:pt x="2603" y="6046"/>
                    <a:pt x="2603" y="6136"/>
                  </a:cubicBezTo>
                  <a:cubicBezTo>
                    <a:pt x="2672" y="6119"/>
                    <a:pt x="2726" y="6061"/>
                    <a:pt x="2745" y="5994"/>
                  </a:cubicBezTo>
                  <a:lnTo>
                    <a:pt x="2745" y="5994"/>
                  </a:lnTo>
                  <a:cubicBezTo>
                    <a:pt x="2741" y="6049"/>
                    <a:pt x="2736" y="6106"/>
                    <a:pt x="2731" y="6164"/>
                  </a:cubicBezTo>
                  <a:cubicBezTo>
                    <a:pt x="2456" y="6774"/>
                    <a:pt x="1845" y="7076"/>
                    <a:pt x="1357" y="7439"/>
                  </a:cubicBezTo>
                  <a:cubicBezTo>
                    <a:pt x="1391" y="7445"/>
                    <a:pt x="1425" y="7448"/>
                    <a:pt x="1460" y="7448"/>
                  </a:cubicBezTo>
                  <a:cubicBezTo>
                    <a:pt x="1553" y="7448"/>
                    <a:pt x="1647" y="7426"/>
                    <a:pt x="1731" y="7384"/>
                  </a:cubicBezTo>
                  <a:lnTo>
                    <a:pt x="1731" y="7384"/>
                  </a:lnTo>
                  <a:cubicBezTo>
                    <a:pt x="1527" y="7572"/>
                    <a:pt x="1310" y="7751"/>
                    <a:pt x="1084" y="7914"/>
                  </a:cubicBezTo>
                  <a:cubicBezTo>
                    <a:pt x="1543" y="7693"/>
                    <a:pt x="2006" y="7352"/>
                    <a:pt x="2353" y="6954"/>
                  </a:cubicBezTo>
                  <a:lnTo>
                    <a:pt x="2353" y="6954"/>
                  </a:lnTo>
                  <a:cubicBezTo>
                    <a:pt x="2025" y="7443"/>
                    <a:pt x="1636" y="7898"/>
                    <a:pt x="1248" y="8344"/>
                  </a:cubicBezTo>
                  <a:cubicBezTo>
                    <a:pt x="1647" y="8182"/>
                    <a:pt x="1997" y="7906"/>
                    <a:pt x="2246" y="7555"/>
                  </a:cubicBezTo>
                  <a:lnTo>
                    <a:pt x="2246" y="7555"/>
                  </a:lnTo>
                  <a:cubicBezTo>
                    <a:pt x="2160" y="7731"/>
                    <a:pt x="2076" y="7905"/>
                    <a:pt x="1990" y="8081"/>
                  </a:cubicBezTo>
                  <a:cubicBezTo>
                    <a:pt x="2145" y="7933"/>
                    <a:pt x="2264" y="7745"/>
                    <a:pt x="2331" y="7542"/>
                  </a:cubicBezTo>
                  <a:cubicBezTo>
                    <a:pt x="2344" y="7632"/>
                    <a:pt x="2353" y="7725"/>
                    <a:pt x="2360" y="7816"/>
                  </a:cubicBezTo>
                  <a:cubicBezTo>
                    <a:pt x="2492" y="7420"/>
                    <a:pt x="2622" y="7022"/>
                    <a:pt x="2747" y="6626"/>
                  </a:cubicBezTo>
                  <a:cubicBezTo>
                    <a:pt x="2767" y="6586"/>
                    <a:pt x="2787" y="6549"/>
                    <a:pt x="2803" y="6511"/>
                  </a:cubicBezTo>
                  <a:lnTo>
                    <a:pt x="2803" y="6511"/>
                  </a:lnTo>
                  <a:cubicBezTo>
                    <a:pt x="2719" y="6926"/>
                    <a:pt x="2614" y="7346"/>
                    <a:pt x="2511" y="7729"/>
                  </a:cubicBezTo>
                  <a:cubicBezTo>
                    <a:pt x="2537" y="7703"/>
                    <a:pt x="2564" y="7678"/>
                    <a:pt x="2588" y="7652"/>
                  </a:cubicBezTo>
                  <a:lnTo>
                    <a:pt x="2588" y="7652"/>
                  </a:lnTo>
                  <a:cubicBezTo>
                    <a:pt x="2246" y="8065"/>
                    <a:pt x="1800" y="8349"/>
                    <a:pt x="1374" y="8709"/>
                  </a:cubicBezTo>
                  <a:cubicBezTo>
                    <a:pt x="1691" y="8623"/>
                    <a:pt x="1987" y="8473"/>
                    <a:pt x="2239" y="8269"/>
                  </a:cubicBezTo>
                  <a:lnTo>
                    <a:pt x="2239" y="8269"/>
                  </a:lnTo>
                  <a:cubicBezTo>
                    <a:pt x="2164" y="8331"/>
                    <a:pt x="2111" y="8452"/>
                    <a:pt x="2048" y="8528"/>
                  </a:cubicBezTo>
                  <a:cubicBezTo>
                    <a:pt x="1977" y="8612"/>
                    <a:pt x="1898" y="8682"/>
                    <a:pt x="1817" y="8757"/>
                  </a:cubicBezTo>
                  <a:cubicBezTo>
                    <a:pt x="1643" y="8920"/>
                    <a:pt x="1441" y="9051"/>
                    <a:pt x="1242" y="9181"/>
                  </a:cubicBezTo>
                  <a:cubicBezTo>
                    <a:pt x="1190" y="9215"/>
                    <a:pt x="1135" y="9251"/>
                    <a:pt x="1082" y="9286"/>
                  </a:cubicBezTo>
                  <a:cubicBezTo>
                    <a:pt x="1118" y="9297"/>
                    <a:pt x="1155" y="9301"/>
                    <a:pt x="1192" y="9301"/>
                  </a:cubicBezTo>
                  <a:cubicBezTo>
                    <a:pt x="1262" y="9301"/>
                    <a:pt x="1333" y="9284"/>
                    <a:pt x="1396" y="9257"/>
                  </a:cubicBezTo>
                  <a:cubicBezTo>
                    <a:pt x="1583" y="9178"/>
                    <a:pt x="1729" y="9025"/>
                    <a:pt x="1882" y="8901"/>
                  </a:cubicBezTo>
                  <a:cubicBezTo>
                    <a:pt x="2051" y="8768"/>
                    <a:pt x="2208" y="8618"/>
                    <a:pt x="2347" y="8458"/>
                  </a:cubicBezTo>
                  <a:cubicBezTo>
                    <a:pt x="2536" y="8242"/>
                    <a:pt x="2694" y="8002"/>
                    <a:pt x="2819" y="7747"/>
                  </a:cubicBezTo>
                  <a:lnTo>
                    <a:pt x="2819" y="7747"/>
                  </a:lnTo>
                  <a:cubicBezTo>
                    <a:pt x="2609" y="8300"/>
                    <a:pt x="1903" y="9196"/>
                    <a:pt x="1570" y="9469"/>
                  </a:cubicBezTo>
                  <a:cubicBezTo>
                    <a:pt x="1441" y="9576"/>
                    <a:pt x="1300" y="9679"/>
                    <a:pt x="1230" y="9829"/>
                  </a:cubicBezTo>
                  <a:cubicBezTo>
                    <a:pt x="1550" y="9706"/>
                    <a:pt x="1839" y="9508"/>
                    <a:pt x="2065" y="9257"/>
                  </a:cubicBezTo>
                  <a:lnTo>
                    <a:pt x="2065" y="9257"/>
                  </a:lnTo>
                  <a:cubicBezTo>
                    <a:pt x="2058" y="9380"/>
                    <a:pt x="2033" y="9504"/>
                    <a:pt x="1988" y="9620"/>
                  </a:cubicBezTo>
                  <a:cubicBezTo>
                    <a:pt x="2115" y="9527"/>
                    <a:pt x="2211" y="9395"/>
                    <a:pt x="2259" y="9248"/>
                  </a:cubicBezTo>
                  <a:cubicBezTo>
                    <a:pt x="2298" y="9270"/>
                    <a:pt x="2318" y="9321"/>
                    <a:pt x="2304" y="9363"/>
                  </a:cubicBezTo>
                  <a:cubicBezTo>
                    <a:pt x="2313" y="9370"/>
                    <a:pt x="2323" y="9373"/>
                    <a:pt x="2333" y="9373"/>
                  </a:cubicBezTo>
                  <a:cubicBezTo>
                    <a:pt x="2348" y="9373"/>
                    <a:pt x="2364" y="9366"/>
                    <a:pt x="2378" y="9356"/>
                  </a:cubicBezTo>
                  <a:lnTo>
                    <a:pt x="2378" y="9356"/>
                  </a:lnTo>
                  <a:cubicBezTo>
                    <a:pt x="2180" y="9597"/>
                    <a:pt x="1942" y="9807"/>
                    <a:pt x="1676" y="9970"/>
                  </a:cubicBezTo>
                  <a:cubicBezTo>
                    <a:pt x="1696" y="9974"/>
                    <a:pt x="1717" y="9975"/>
                    <a:pt x="1737" y="9975"/>
                  </a:cubicBezTo>
                  <a:cubicBezTo>
                    <a:pt x="1814" y="9975"/>
                    <a:pt x="1892" y="9952"/>
                    <a:pt x="1967" y="9929"/>
                  </a:cubicBezTo>
                  <a:lnTo>
                    <a:pt x="1967" y="9929"/>
                  </a:lnTo>
                  <a:cubicBezTo>
                    <a:pt x="1654" y="10210"/>
                    <a:pt x="1300" y="10446"/>
                    <a:pt x="918" y="10622"/>
                  </a:cubicBezTo>
                  <a:cubicBezTo>
                    <a:pt x="872" y="10644"/>
                    <a:pt x="815" y="10680"/>
                    <a:pt x="827" y="10731"/>
                  </a:cubicBezTo>
                  <a:cubicBezTo>
                    <a:pt x="957" y="10718"/>
                    <a:pt x="1088" y="10689"/>
                    <a:pt x="1212" y="10648"/>
                  </a:cubicBezTo>
                  <a:lnTo>
                    <a:pt x="1212" y="10648"/>
                  </a:lnTo>
                  <a:cubicBezTo>
                    <a:pt x="1151" y="10782"/>
                    <a:pt x="955" y="10824"/>
                    <a:pt x="915" y="10965"/>
                  </a:cubicBezTo>
                  <a:cubicBezTo>
                    <a:pt x="935" y="10969"/>
                    <a:pt x="955" y="10971"/>
                    <a:pt x="974" y="10971"/>
                  </a:cubicBezTo>
                  <a:cubicBezTo>
                    <a:pt x="1060" y="10971"/>
                    <a:pt x="1145" y="10932"/>
                    <a:pt x="1222" y="10892"/>
                  </a:cubicBezTo>
                  <a:cubicBezTo>
                    <a:pt x="1554" y="10716"/>
                    <a:pt x="1866" y="10452"/>
                    <a:pt x="2131" y="10185"/>
                  </a:cubicBezTo>
                  <a:lnTo>
                    <a:pt x="2131" y="10185"/>
                  </a:lnTo>
                  <a:cubicBezTo>
                    <a:pt x="1941" y="10424"/>
                    <a:pt x="1778" y="10687"/>
                    <a:pt x="1647" y="10965"/>
                  </a:cubicBezTo>
                  <a:cubicBezTo>
                    <a:pt x="1853" y="10892"/>
                    <a:pt x="2004" y="10711"/>
                    <a:pt x="2113" y="10520"/>
                  </a:cubicBezTo>
                  <a:cubicBezTo>
                    <a:pt x="2222" y="10330"/>
                    <a:pt x="2302" y="10122"/>
                    <a:pt x="2426" y="9941"/>
                  </a:cubicBezTo>
                  <a:lnTo>
                    <a:pt x="2426" y="9941"/>
                  </a:lnTo>
                  <a:cubicBezTo>
                    <a:pt x="2433" y="10077"/>
                    <a:pt x="2421" y="10215"/>
                    <a:pt x="2392" y="10347"/>
                  </a:cubicBezTo>
                  <a:cubicBezTo>
                    <a:pt x="2266" y="10478"/>
                    <a:pt x="2134" y="10594"/>
                    <a:pt x="2012" y="10708"/>
                  </a:cubicBezTo>
                  <a:cubicBezTo>
                    <a:pt x="1852" y="10854"/>
                    <a:pt x="1684" y="11018"/>
                    <a:pt x="1498" y="11136"/>
                  </a:cubicBezTo>
                  <a:cubicBezTo>
                    <a:pt x="1280" y="11274"/>
                    <a:pt x="1032" y="11381"/>
                    <a:pt x="801" y="11500"/>
                  </a:cubicBezTo>
                  <a:cubicBezTo>
                    <a:pt x="872" y="11518"/>
                    <a:pt x="944" y="11526"/>
                    <a:pt x="1017" y="11526"/>
                  </a:cubicBezTo>
                  <a:cubicBezTo>
                    <a:pt x="1068" y="11526"/>
                    <a:pt x="1119" y="11522"/>
                    <a:pt x="1169" y="11514"/>
                  </a:cubicBezTo>
                  <a:lnTo>
                    <a:pt x="1169" y="11514"/>
                  </a:lnTo>
                  <a:cubicBezTo>
                    <a:pt x="872" y="11694"/>
                    <a:pt x="574" y="11875"/>
                    <a:pt x="307" y="12094"/>
                  </a:cubicBezTo>
                  <a:cubicBezTo>
                    <a:pt x="341" y="12116"/>
                    <a:pt x="379" y="12125"/>
                    <a:pt x="418" y="12125"/>
                  </a:cubicBezTo>
                  <a:cubicBezTo>
                    <a:pt x="501" y="12125"/>
                    <a:pt x="590" y="12086"/>
                    <a:pt x="667" y="12047"/>
                  </a:cubicBezTo>
                  <a:lnTo>
                    <a:pt x="1364" y="11688"/>
                  </a:lnTo>
                  <a:lnTo>
                    <a:pt x="1364" y="11688"/>
                  </a:lnTo>
                  <a:cubicBezTo>
                    <a:pt x="1280" y="11850"/>
                    <a:pt x="1197" y="12016"/>
                    <a:pt x="1113" y="12180"/>
                  </a:cubicBezTo>
                  <a:cubicBezTo>
                    <a:pt x="986" y="12254"/>
                    <a:pt x="851" y="12315"/>
                    <a:pt x="708" y="12351"/>
                  </a:cubicBezTo>
                  <a:cubicBezTo>
                    <a:pt x="632" y="12372"/>
                    <a:pt x="538" y="12399"/>
                    <a:pt x="525" y="12478"/>
                  </a:cubicBezTo>
                  <a:cubicBezTo>
                    <a:pt x="583" y="12501"/>
                    <a:pt x="642" y="12510"/>
                    <a:pt x="702" y="12510"/>
                  </a:cubicBezTo>
                  <a:cubicBezTo>
                    <a:pt x="909" y="12510"/>
                    <a:pt x="1125" y="12400"/>
                    <a:pt x="1339" y="12379"/>
                  </a:cubicBezTo>
                  <a:lnTo>
                    <a:pt x="1339" y="12379"/>
                  </a:lnTo>
                  <a:cubicBezTo>
                    <a:pt x="1236" y="12472"/>
                    <a:pt x="1135" y="12565"/>
                    <a:pt x="1032" y="12655"/>
                  </a:cubicBezTo>
                  <a:cubicBezTo>
                    <a:pt x="1020" y="12664"/>
                    <a:pt x="1011" y="12675"/>
                    <a:pt x="1004" y="12688"/>
                  </a:cubicBezTo>
                  <a:cubicBezTo>
                    <a:pt x="667" y="12819"/>
                    <a:pt x="330" y="12957"/>
                    <a:pt x="0" y="13098"/>
                  </a:cubicBezTo>
                  <a:cubicBezTo>
                    <a:pt x="517" y="13062"/>
                    <a:pt x="1030" y="12974"/>
                    <a:pt x="1521" y="12838"/>
                  </a:cubicBezTo>
                  <a:lnTo>
                    <a:pt x="1521" y="12838"/>
                  </a:lnTo>
                  <a:cubicBezTo>
                    <a:pt x="1518" y="12842"/>
                    <a:pt x="1517" y="12845"/>
                    <a:pt x="1512" y="12850"/>
                  </a:cubicBezTo>
                  <a:cubicBezTo>
                    <a:pt x="1380" y="12918"/>
                    <a:pt x="1244" y="12980"/>
                    <a:pt x="1104" y="13034"/>
                  </a:cubicBezTo>
                  <a:cubicBezTo>
                    <a:pt x="1016" y="13069"/>
                    <a:pt x="915" y="13112"/>
                    <a:pt x="889" y="13205"/>
                  </a:cubicBezTo>
                  <a:cubicBezTo>
                    <a:pt x="997" y="13198"/>
                    <a:pt x="1106" y="13189"/>
                    <a:pt x="1213" y="13182"/>
                  </a:cubicBezTo>
                  <a:lnTo>
                    <a:pt x="1213" y="13182"/>
                  </a:lnTo>
                  <a:cubicBezTo>
                    <a:pt x="1168" y="13233"/>
                    <a:pt x="1120" y="13285"/>
                    <a:pt x="1075" y="13336"/>
                  </a:cubicBezTo>
                  <a:cubicBezTo>
                    <a:pt x="1032" y="13364"/>
                    <a:pt x="989" y="13390"/>
                    <a:pt x="944" y="13414"/>
                  </a:cubicBezTo>
                  <a:cubicBezTo>
                    <a:pt x="844" y="13468"/>
                    <a:pt x="725" y="13497"/>
                    <a:pt x="634" y="13563"/>
                  </a:cubicBezTo>
                  <a:cubicBezTo>
                    <a:pt x="685" y="13574"/>
                    <a:pt x="739" y="13580"/>
                    <a:pt x="793" y="13580"/>
                  </a:cubicBezTo>
                  <a:cubicBezTo>
                    <a:pt x="815" y="13580"/>
                    <a:pt x="836" y="13579"/>
                    <a:pt x="857" y="13577"/>
                  </a:cubicBezTo>
                  <a:lnTo>
                    <a:pt x="857" y="13577"/>
                  </a:lnTo>
                  <a:cubicBezTo>
                    <a:pt x="677" y="13777"/>
                    <a:pt x="497" y="13976"/>
                    <a:pt x="320" y="14177"/>
                  </a:cubicBezTo>
                  <a:cubicBezTo>
                    <a:pt x="478" y="14098"/>
                    <a:pt x="638" y="14021"/>
                    <a:pt x="795" y="13944"/>
                  </a:cubicBezTo>
                  <a:cubicBezTo>
                    <a:pt x="827" y="13937"/>
                    <a:pt x="857" y="13924"/>
                    <a:pt x="885" y="13910"/>
                  </a:cubicBezTo>
                  <a:cubicBezTo>
                    <a:pt x="915" y="13894"/>
                    <a:pt x="946" y="13873"/>
                    <a:pt x="976" y="13854"/>
                  </a:cubicBezTo>
                  <a:lnTo>
                    <a:pt x="1402" y="13648"/>
                  </a:lnTo>
                  <a:lnTo>
                    <a:pt x="1402" y="13648"/>
                  </a:lnTo>
                  <a:cubicBezTo>
                    <a:pt x="1248" y="13969"/>
                    <a:pt x="1055" y="14276"/>
                    <a:pt x="828" y="14565"/>
                  </a:cubicBezTo>
                  <a:cubicBezTo>
                    <a:pt x="793" y="14608"/>
                    <a:pt x="761" y="14665"/>
                    <a:pt x="783" y="14708"/>
                  </a:cubicBezTo>
                  <a:cubicBezTo>
                    <a:pt x="580" y="14803"/>
                    <a:pt x="369" y="14888"/>
                    <a:pt x="160" y="14968"/>
                  </a:cubicBezTo>
                  <a:cubicBezTo>
                    <a:pt x="130" y="14980"/>
                    <a:pt x="95" y="14993"/>
                    <a:pt x="75" y="15021"/>
                  </a:cubicBezTo>
                  <a:cubicBezTo>
                    <a:pt x="54" y="15048"/>
                    <a:pt x="54" y="15093"/>
                    <a:pt x="83" y="15109"/>
                  </a:cubicBezTo>
                  <a:cubicBezTo>
                    <a:pt x="94" y="15115"/>
                    <a:pt x="107" y="15116"/>
                    <a:pt x="119" y="15116"/>
                  </a:cubicBezTo>
                  <a:cubicBezTo>
                    <a:pt x="126" y="15116"/>
                    <a:pt x="133" y="15115"/>
                    <a:pt x="140" y="15115"/>
                  </a:cubicBezTo>
                  <a:cubicBezTo>
                    <a:pt x="342" y="15089"/>
                    <a:pt x="634" y="15063"/>
                    <a:pt x="806" y="14938"/>
                  </a:cubicBezTo>
                  <a:lnTo>
                    <a:pt x="806" y="14938"/>
                  </a:lnTo>
                  <a:cubicBezTo>
                    <a:pt x="622" y="15075"/>
                    <a:pt x="492" y="15248"/>
                    <a:pt x="435" y="15429"/>
                  </a:cubicBezTo>
                  <a:cubicBezTo>
                    <a:pt x="642" y="15244"/>
                    <a:pt x="851" y="15060"/>
                    <a:pt x="1061" y="14875"/>
                  </a:cubicBezTo>
                  <a:lnTo>
                    <a:pt x="1061" y="14875"/>
                  </a:lnTo>
                  <a:cubicBezTo>
                    <a:pt x="988" y="14990"/>
                    <a:pt x="940" y="15111"/>
                    <a:pt x="924" y="15234"/>
                  </a:cubicBezTo>
                  <a:cubicBezTo>
                    <a:pt x="1055" y="15092"/>
                    <a:pt x="1185" y="14949"/>
                    <a:pt x="1316" y="14806"/>
                  </a:cubicBezTo>
                  <a:cubicBezTo>
                    <a:pt x="1323" y="14903"/>
                    <a:pt x="1367" y="14999"/>
                    <a:pt x="1440" y="15080"/>
                  </a:cubicBezTo>
                  <a:cubicBezTo>
                    <a:pt x="1415" y="15121"/>
                    <a:pt x="1395" y="15160"/>
                    <a:pt x="1383" y="15203"/>
                  </a:cubicBezTo>
                  <a:cubicBezTo>
                    <a:pt x="1550" y="15132"/>
                    <a:pt x="1710" y="15052"/>
                    <a:pt x="1858" y="14965"/>
                  </a:cubicBezTo>
                  <a:lnTo>
                    <a:pt x="1858" y="14965"/>
                  </a:lnTo>
                  <a:cubicBezTo>
                    <a:pt x="1691" y="15116"/>
                    <a:pt x="1554" y="15283"/>
                    <a:pt x="1453" y="15459"/>
                  </a:cubicBezTo>
                  <a:cubicBezTo>
                    <a:pt x="1662" y="15353"/>
                    <a:pt x="1846" y="15227"/>
                    <a:pt x="2012" y="15089"/>
                  </a:cubicBezTo>
                  <a:lnTo>
                    <a:pt x="2012" y="15089"/>
                  </a:lnTo>
                  <a:cubicBezTo>
                    <a:pt x="1984" y="15125"/>
                    <a:pt x="1957" y="15164"/>
                    <a:pt x="1930" y="15201"/>
                  </a:cubicBezTo>
                  <a:cubicBezTo>
                    <a:pt x="1760" y="15436"/>
                    <a:pt x="1611" y="15675"/>
                    <a:pt x="1477" y="15919"/>
                  </a:cubicBezTo>
                  <a:cubicBezTo>
                    <a:pt x="1720" y="15712"/>
                    <a:pt x="1913" y="15479"/>
                    <a:pt x="2042" y="15237"/>
                  </a:cubicBezTo>
                  <a:lnTo>
                    <a:pt x="2042" y="15237"/>
                  </a:lnTo>
                  <a:cubicBezTo>
                    <a:pt x="2041" y="15376"/>
                    <a:pt x="2051" y="15516"/>
                    <a:pt x="2076" y="15651"/>
                  </a:cubicBezTo>
                  <a:cubicBezTo>
                    <a:pt x="2305" y="15421"/>
                    <a:pt x="2189" y="15135"/>
                    <a:pt x="2347" y="14884"/>
                  </a:cubicBezTo>
                  <a:lnTo>
                    <a:pt x="2347" y="14884"/>
                  </a:lnTo>
                  <a:cubicBezTo>
                    <a:pt x="2487" y="15077"/>
                    <a:pt x="2295" y="15365"/>
                    <a:pt x="2388" y="15578"/>
                  </a:cubicBezTo>
                  <a:cubicBezTo>
                    <a:pt x="2465" y="15494"/>
                    <a:pt x="2516" y="15400"/>
                    <a:pt x="2530" y="15307"/>
                  </a:cubicBezTo>
                  <a:cubicBezTo>
                    <a:pt x="2562" y="15333"/>
                    <a:pt x="2594" y="15360"/>
                    <a:pt x="2643" y="15365"/>
                  </a:cubicBezTo>
                  <a:cubicBezTo>
                    <a:pt x="2649" y="15365"/>
                    <a:pt x="2654" y="15366"/>
                    <a:pt x="2660" y="15366"/>
                  </a:cubicBezTo>
                  <a:cubicBezTo>
                    <a:pt x="2694" y="15366"/>
                    <a:pt x="2734" y="15351"/>
                    <a:pt x="2755" y="15331"/>
                  </a:cubicBezTo>
                  <a:lnTo>
                    <a:pt x="2755" y="15481"/>
                  </a:lnTo>
                  <a:cubicBezTo>
                    <a:pt x="2784" y="15357"/>
                    <a:pt x="2812" y="15234"/>
                    <a:pt x="2841" y="15109"/>
                  </a:cubicBezTo>
                  <a:cubicBezTo>
                    <a:pt x="2842" y="15113"/>
                    <a:pt x="2842" y="15116"/>
                    <a:pt x="2845" y="15121"/>
                  </a:cubicBezTo>
                  <a:cubicBezTo>
                    <a:pt x="2839" y="15103"/>
                    <a:pt x="2882" y="14994"/>
                    <a:pt x="2882" y="14962"/>
                  </a:cubicBezTo>
                  <a:cubicBezTo>
                    <a:pt x="2882" y="14957"/>
                    <a:pt x="2879" y="14951"/>
                    <a:pt x="2879" y="14946"/>
                  </a:cubicBezTo>
                  <a:cubicBezTo>
                    <a:pt x="2889" y="14906"/>
                    <a:pt x="2898" y="14867"/>
                    <a:pt x="2906" y="14824"/>
                  </a:cubicBezTo>
                  <a:cubicBezTo>
                    <a:pt x="2919" y="14856"/>
                    <a:pt x="2932" y="14891"/>
                    <a:pt x="2948" y="14922"/>
                  </a:cubicBezTo>
                  <a:cubicBezTo>
                    <a:pt x="2976" y="14874"/>
                    <a:pt x="3005" y="14824"/>
                    <a:pt x="3031" y="14774"/>
                  </a:cubicBezTo>
                  <a:cubicBezTo>
                    <a:pt x="3101" y="15074"/>
                    <a:pt x="3168" y="15376"/>
                    <a:pt x="3237" y="15677"/>
                  </a:cubicBezTo>
                  <a:cubicBezTo>
                    <a:pt x="3245" y="15713"/>
                    <a:pt x="3266" y="15756"/>
                    <a:pt x="3300" y="15756"/>
                  </a:cubicBezTo>
                  <a:cubicBezTo>
                    <a:pt x="3303" y="15756"/>
                    <a:pt x="3307" y="15756"/>
                    <a:pt x="3310" y="15755"/>
                  </a:cubicBezTo>
                  <a:cubicBezTo>
                    <a:pt x="3342" y="15747"/>
                    <a:pt x="3346" y="15702"/>
                    <a:pt x="3342" y="15667"/>
                  </a:cubicBezTo>
                  <a:cubicBezTo>
                    <a:pt x="3329" y="15549"/>
                    <a:pt x="3319" y="15430"/>
                    <a:pt x="3306" y="15311"/>
                  </a:cubicBezTo>
                  <a:lnTo>
                    <a:pt x="3306" y="15311"/>
                  </a:lnTo>
                  <a:cubicBezTo>
                    <a:pt x="3399" y="15506"/>
                    <a:pt x="3558" y="15665"/>
                    <a:pt x="3753" y="15755"/>
                  </a:cubicBezTo>
                  <a:cubicBezTo>
                    <a:pt x="3770" y="15593"/>
                    <a:pt x="3667" y="15442"/>
                    <a:pt x="3558" y="15318"/>
                  </a:cubicBezTo>
                  <a:cubicBezTo>
                    <a:pt x="3449" y="15195"/>
                    <a:pt x="3326" y="15071"/>
                    <a:pt x="3293" y="14910"/>
                  </a:cubicBezTo>
                  <a:lnTo>
                    <a:pt x="3293" y="14910"/>
                  </a:lnTo>
                  <a:cubicBezTo>
                    <a:pt x="3460" y="15029"/>
                    <a:pt x="3627" y="15150"/>
                    <a:pt x="3796" y="15269"/>
                  </a:cubicBezTo>
                  <a:cubicBezTo>
                    <a:pt x="3830" y="15169"/>
                    <a:pt x="3733" y="15080"/>
                    <a:pt x="3660" y="15005"/>
                  </a:cubicBezTo>
                  <a:cubicBezTo>
                    <a:pt x="3576" y="14917"/>
                    <a:pt x="3513" y="14811"/>
                    <a:pt x="3460" y="14703"/>
                  </a:cubicBezTo>
                  <a:cubicBezTo>
                    <a:pt x="3400" y="14583"/>
                    <a:pt x="3351" y="14460"/>
                    <a:pt x="3311" y="14332"/>
                  </a:cubicBezTo>
                  <a:lnTo>
                    <a:pt x="3307" y="14191"/>
                  </a:lnTo>
                  <a:lnTo>
                    <a:pt x="3307" y="14191"/>
                  </a:lnTo>
                  <a:cubicBezTo>
                    <a:pt x="3380" y="14331"/>
                    <a:pt x="3467" y="14464"/>
                    <a:pt x="3567" y="14592"/>
                  </a:cubicBezTo>
                  <a:cubicBezTo>
                    <a:pt x="3622" y="14675"/>
                    <a:pt x="3676" y="14761"/>
                    <a:pt x="3735" y="14845"/>
                  </a:cubicBezTo>
                  <a:cubicBezTo>
                    <a:pt x="3769" y="14891"/>
                    <a:pt x="3821" y="14946"/>
                    <a:pt x="3894" y="14946"/>
                  </a:cubicBezTo>
                  <a:cubicBezTo>
                    <a:pt x="3915" y="14907"/>
                    <a:pt x="3953" y="14875"/>
                    <a:pt x="4001" y="14852"/>
                  </a:cubicBezTo>
                  <a:cubicBezTo>
                    <a:pt x="4096" y="14951"/>
                    <a:pt x="4132" y="15067"/>
                    <a:pt x="4199" y="15176"/>
                  </a:cubicBezTo>
                  <a:cubicBezTo>
                    <a:pt x="4265" y="15285"/>
                    <a:pt x="4380" y="15397"/>
                    <a:pt x="4546" y="15426"/>
                  </a:cubicBezTo>
                  <a:cubicBezTo>
                    <a:pt x="4475" y="15302"/>
                    <a:pt x="4406" y="15176"/>
                    <a:pt x="4335" y="15052"/>
                  </a:cubicBezTo>
                  <a:lnTo>
                    <a:pt x="4335" y="15052"/>
                  </a:lnTo>
                  <a:cubicBezTo>
                    <a:pt x="4662" y="15269"/>
                    <a:pt x="5048" y="15442"/>
                    <a:pt x="5463" y="15558"/>
                  </a:cubicBezTo>
                  <a:cubicBezTo>
                    <a:pt x="5369" y="15426"/>
                    <a:pt x="5192" y="15328"/>
                    <a:pt x="5026" y="15233"/>
                  </a:cubicBezTo>
                  <a:cubicBezTo>
                    <a:pt x="4823" y="15113"/>
                    <a:pt x="4626" y="14984"/>
                    <a:pt x="4435" y="14845"/>
                  </a:cubicBezTo>
                  <a:cubicBezTo>
                    <a:pt x="4393" y="14718"/>
                    <a:pt x="4351" y="14592"/>
                    <a:pt x="4309" y="14467"/>
                  </a:cubicBezTo>
                  <a:cubicBezTo>
                    <a:pt x="4308" y="14435"/>
                    <a:pt x="4306" y="14406"/>
                    <a:pt x="4302" y="14376"/>
                  </a:cubicBezTo>
                  <a:lnTo>
                    <a:pt x="4302" y="14376"/>
                  </a:lnTo>
                  <a:cubicBezTo>
                    <a:pt x="4386" y="14467"/>
                    <a:pt x="4504" y="14544"/>
                    <a:pt x="4640" y="14598"/>
                  </a:cubicBezTo>
                  <a:cubicBezTo>
                    <a:pt x="4617" y="14537"/>
                    <a:pt x="4598" y="14477"/>
                    <a:pt x="4585" y="14416"/>
                  </a:cubicBezTo>
                  <a:lnTo>
                    <a:pt x="4585" y="14416"/>
                  </a:lnTo>
                  <a:cubicBezTo>
                    <a:pt x="4803" y="14565"/>
                    <a:pt x="5063" y="14685"/>
                    <a:pt x="5344" y="14765"/>
                  </a:cubicBezTo>
                  <a:cubicBezTo>
                    <a:pt x="5358" y="14768"/>
                    <a:pt x="5374" y="14770"/>
                    <a:pt x="5389" y="14770"/>
                  </a:cubicBezTo>
                  <a:cubicBezTo>
                    <a:pt x="5419" y="14770"/>
                    <a:pt x="5445" y="14763"/>
                    <a:pt x="5437" y="14745"/>
                  </a:cubicBezTo>
                  <a:cubicBezTo>
                    <a:pt x="5170" y="14642"/>
                    <a:pt x="4909" y="14520"/>
                    <a:pt x="4660" y="14377"/>
                  </a:cubicBezTo>
                  <a:cubicBezTo>
                    <a:pt x="4621" y="14355"/>
                    <a:pt x="4585" y="14332"/>
                    <a:pt x="4549" y="14309"/>
                  </a:cubicBezTo>
                  <a:cubicBezTo>
                    <a:pt x="4547" y="14244"/>
                    <a:pt x="4541" y="14178"/>
                    <a:pt x="4534" y="14113"/>
                  </a:cubicBezTo>
                  <a:lnTo>
                    <a:pt x="4534" y="14113"/>
                  </a:lnTo>
                  <a:cubicBezTo>
                    <a:pt x="4608" y="14127"/>
                    <a:pt x="4682" y="14136"/>
                    <a:pt x="4755" y="14136"/>
                  </a:cubicBezTo>
                  <a:cubicBezTo>
                    <a:pt x="4793" y="14136"/>
                    <a:pt x="4830" y="14134"/>
                    <a:pt x="4868" y="14129"/>
                  </a:cubicBezTo>
                  <a:cubicBezTo>
                    <a:pt x="4750" y="14100"/>
                    <a:pt x="4636" y="14064"/>
                    <a:pt x="4522" y="14021"/>
                  </a:cubicBezTo>
                  <a:cubicBezTo>
                    <a:pt x="4515" y="13978"/>
                    <a:pt x="4508" y="13934"/>
                    <a:pt x="4498" y="13891"/>
                  </a:cubicBezTo>
                  <a:lnTo>
                    <a:pt x="4498" y="13891"/>
                  </a:lnTo>
                  <a:cubicBezTo>
                    <a:pt x="4595" y="13960"/>
                    <a:pt x="4707" y="14007"/>
                    <a:pt x="4825" y="14011"/>
                  </a:cubicBezTo>
                  <a:cubicBezTo>
                    <a:pt x="4721" y="13875"/>
                    <a:pt x="4618" y="13741"/>
                    <a:pt x="4517" y="13605"/>
                  </a:cubicBezTo>
                  <a:cubicBezTo>
                    <a:pt x="4464" y="13535"/>
                    <a:pt x="4408" y="13451"/>
                    <a:pt x="4432" y="13368"/>
                  </a:cubicBezTo>
                  <a:lnTo>
                    <a:pt x="4432" y="13368"/>
                  </a:lnTo>
                  <a:cubicBezTo>
                    <a:pt x="4582" y="13433"/>
                    <a:pt x="4719" y="13531"/>
                    <a:pt x="4827" y="13650"/>
                  </a:cubicBezTo>
                  <a:cubicBezTo>
                    <a:pt x="4933" y="13767"/>
                    <a:pt x="5028" y="13917"/>
                    <a:pt x="5183" y="13955"/>
                  </a:cubicBezTo>
                  <a:cubicBezTo>
                    <a:pt x="5143" y="13825"/>
                    <a:pt x="5089" y="13701"/>
                    <a:pt x="5019" y="13584"/>
                  </a:cubicBezTo>
                  <a:lnTo>
                    <a:pt x="5019" y="13584"/>
                  </a:lnTo>
                  <a:cubicBezTo>
                    <a:pt x="5202" y="13727"/>
                    <a:pt x="5424" y="13815"/>
                    <a:pt x="5655" y="13843"/>
                  </a:cubicBezTo>
                  <a:cubicBezTo>
                    <a:pt x="5612" y="13801"/>
                    <a:pt x="5548" y="13772"/>
                    <a:pt x="5490" y="13743"/>
                  </a:cubicBezTo>
                  <a:cubicBezTo>
                    <a:pt x="5157" y="13583"/>
                    <a:pt x="4849" y="13378"/>
                    <a:pt x="4572" y="13136"/>
                  </a:cubicBezTo>
                  <a:lnTo>
                    <a:pt x="4572" y="13136"/>
                  </a:lnTo>
                  <a:cubicBezTo>
                    <a:pt x="4679" y="13170"/>
                    <a:pt x="4791" y="13186"/>
                    <a:pt x="4903" y="13186"/>
                  </a:cubicBezTo>
                  <a:cubicBezTo>
                    <a:pt x="4953" y="13186"/>
                    <a:pt x="5004" y="13183"/>
                    <a:pt x="5054" y="13176"/>
                  </a:cubicBezTo>
                  <a:cubicBezTo>
                    <a:pt x="4902" y="13114"/>
                    <a:pt x="4748" y="13050"/>
                    <a:pt x="4595" y="12989"/>
                  </a:cubicBezTo>
                  <a:cubicBezTo>
                    <a:pt x="4508" y="12954"/>
                    <a:pt x="4419" y="12916"/>
                    <a:pt x="4357" y="12847"/>
                  </a:cubicBezTo>
                  <a:lnTo>
                    <a:pt x="4357" y="12847"/>
                  </a:lnTo>
                  <a:cubicBezTo>
                    <a:pt x="4375" y="12849"/>
                    <a:pt x="4392" y="12850"/>
                    <a:pt x="4409" y="12850"/>
                  </a:cubicBezTo>
                  <a:cubicBezTo>
                    <a:pt x="4446" y="12850"/>
                    <a:pt x="4483" y="12845"/>
                    <a:pt x="4518" y="12835"/>
                  </a:cubicBezTo>
                  <a:cubicBezTo>
                    <a:pt x="4586" y="12889"/>
                    <a:pt x="4655" y="12940"/>
                    <a:pt x="4726" y="12989"/>
                  </a:cubicBezTo>
                  <a:cubicBezTo>
                    <a:pt x="4823" y="13057"/>
                    <a:pt x="4931" y="13125"/>
                    <a:pt x="5053" y="13140"/>
                  </a:cubicBezTo>
                  <a:cubicBezTo>
                    <a:pt x="5070" y="13021"/>
                    <a:pt x="4868" y="12985"/>
                    <a:pt x="4823" y="12874"/>
                  </a:cubicBezTo>
                  <a:lnTo>
                    <a:pt x="4823" y="12874"/>
                  </a:lnTo>
                  <a:cubicBezTo>
                    <a:pt x="4990" y="12963"/>
                    <a:pt x="5172" y="13057"/>
                    <a:pt x="5359" y="13057"/>
                  </a:cubicBezTo>
                  <a:cubicBezTo>
                    <a:pt x="5388" y="13057"/>
                    <a:pt x="5417" y="13055"/>
                    <a:pt x="5446" y="13050"/>
                  </a:cubicBezTo>
                  <a:cubicBezTo>
                    <a:pt x="5310" y="12980"/>
                    <a:pt x="5164" y="12915"/>
                    <a:pt x="5035" y="12831"/>
                  </a:cubicBezTo>
                  <a:cubicBezTo>
                    <a:pt x="4952" y="12777"/>
                    <a:pt x="4858" y="12669"/>
                    <a:pt x="4765" y="12639"/>
                  </a:cubicBezTo>
                  <a:lnTo>
                    <a:pt x="4765" y="12639"/>
                  </a:lnTo>
                  <a:cubicBezTo>
                    <a:pt x="5009" y="12719"/>
                    <a:pt x="5263" y="12764"/>
                    <a:pt x="5519" y="12773"/>
                  </a:cubicBezTo>
                  <a:cubicBezTo>
                    <a:pt x="5498" y="12694"/>
                    <a:pt x="5420" y="12649"/>
                    <a:pt x="5347" y="12611"/>
                  </a:cubicBezTo>
                  <a:cubicBezTo>
                    <a:pt x="5090" y="12479"/>
                    <a:pt x="4830" y="12353"/>
                    <a:pt x="4568" y="12234"/>
                  </a:cubicBezTo>
                  <a:lnTo>
                    <a:pt x="4568" y="12234"/>
                  </a:lnTo>
                  <a:cubicBezTo>
                    <a:pt x="4704" y="12265"/>
                    <a:pt x="4845" y="12281"/>
                    <a:pt x="4985" y="12281"/>
                  </a:cubicBezTo>
                  <a:cubicBezTo>
                    <a:pt x="5096" y="12281"/>
                    <a:pt x="5207" y="12271"/>
                    <a:pt x="5317" y="12251"/>
                  </a:cubicBezTo>
                  <a:cubicBezTo>
                    <a:pt x="5288" y="12243"/>
                    <a:pt x="5260" y="12235"/>
                    <a:pt x="5231" y="12227"/>
                  </a:cubicBezTo>
                  <a:lnTo>
                    <a:pt x="5231" y="12227"/>
                  </a:lnTo>
                  <a:cubicBezTo>
                    <a:pt x="5244" y="12228"/>
                    <a:pt x="5256" y="12229"/>
                    <a:pt x="5267" y="12229"/>
                  </a:cubicBezTo>
                  <a:cubicBezTo>
                    <a:pt x="5222" y="12009"/>
                    <a:pt x="4952" y="11907"/>
                    <a:pt x="4858" y="11702"/>
                  </a:cubicBezTo>
                  <a:lnTo>
                    <a:pt x="4858" y="11702"/>
                  </a:lnTo>
                  <a:cubicBezTo>
                    <a:pt x="5069" y="11840"/>
                    <a:pt x="5289" y="11983"/>
                    <a:pt x="5540" y="12010"/>
                  </a:cubicBezTo>
                  <a:cubicBezTo>
                    <a:pt x="5551" y="11956"/>
                    <a:pt x="5495" y="11914"/>
                    <a:pt x="5448" y="11887"/>
                  </a:cubicBezTo>
                  <a:cubicBezTo>
                    <a:pt x="5154" y="11720"/>
                    <a:pt x="4852" y="11561"/>
                    <a:pt x="4546" y="11416"/>
                  </a:cubicBezTo>
                  <a:cubicBezTo>
                    <a:pt x="4409" y="11352"/>
                    <a:pt x="4273" y="11299"/>
                    <a:pt x="4152" y="11209"/>
                  </a:cubicBezTo>
                  <a:cubicBezTo>
                    <a:pt x="4040" y="11124"/>
                    <a:pt x="3967" y="11012"/>
                    <a:pt x="3867" y="10921"/>
                  </a:cubicBezTo>
                  <a:lnTo>
                    <a:pt x="3867" y="10921"/>
                  </a:lnTo>
                  <a:cubicBezTo>
                    <a:pt x="4015" y="11056"/>
                    <a:pt x="4194" y="11198"/>
                    <a:pt x="4386" y="11198"/>
                  </a:cubicBezTo>
                  <a:cubicBezTo>
                    <a:pt x="4412" y="11198"/>
                    <a:pt x="4439" y="11195"/>
                    <a:pt x="4466" y="11190"/>
                  </a:cubicBezTo>
                  <a:cubicBezTo>
                    <a:pt x="3805" y="10798"/>
                    <a:pt x="3413" y="10211"/>
                    <a:pt x="3160" y="9531"/>
                  </a:cubicBezTo>
                  <a:lnTo>
                    <a:pt x="3159" y="9460"/>
                  </a:lnTo>
                  <a:lnTo>
                    <a:pt x="3159" y="9460"/>
                  </a:lnTo>
                  <a:cubicBezTo>
                    <a:pt x="3247" y="9664"/>
                    <a:pt x="3358" y="9860"/>
                    <a:pt x="3489" y="10043"/>
                  </a:cubicBezTo>
                  <a:cubicBezTo>
                    <a:pt x="3618" y="10224"/>
                    <a:pt x="3778" y="10374"/>
                    <a:pt x="3920" y="10542"/>
                  </a:cubicBezTo>
                  <a:cubicBezTo>
                    <a:pt x="4077" y="10731"/>
                    <a:pt x="4258" y="10899"/>
                    <a:pt x="4460" y="11045"/>
                  </a:cubicBezTo>
                  <a:cubicBezTo>
                    <a:pt x="4480" y="11059"/>
                    <a:pt x="4508" y="11071"/>
                    <a:pt x="4531" y="11071"/>
                  </a:cubicBezTo>
                  <a:cubicBezTo>
                    <a:pt x="4546" y="11071"/>
                    <a:pt x="4559" y="11066"/>
                    <a:pt x="4566" y="11052"/>
                  </a:cubicBezTo>
                  <a:cubicBezTo>
                    <a:pt x="4575" y="11034"/>
                    <a:pt x="4563" y="11010"/>
                    <a:pt x="4553" y="10992"/>
                  </a:cubicBezTo>
                  <a:cubicBezTo>
                    <a:pt x="4488" y="10882"/>
                    <a:pt x="4424" y="10773"/>
                    <a:pt x="4358" y="10661"/>
                  </a:cubicBezTo>
                  <a:lnTo>
                    <a:pt x="4358" y="10661"/>
                  </a:lnTo>
                  <a:lnTo>
                    <a:pt x="4544" y="10835"/>
                  </a:lnTo>
                  <a:cubicBezTo>
                    <a:pt x="4700" y="10984"/>
                    <a:pt x="4858" y="11132"/>
                    <a:pt x="5035" y="11255"/>
                  </a:cubicBezTo>
                  <a:cubicBezTo>
                    <a:pt x="5079" y="11284"/>
                    <a:pt x="5131" y="11314"/>
                    <a:pt x="5183" y="11314"/>
                  </a:cubicBezTo>
                  <a:cubicBezTo>
                    <a:pt x="5198" y="11314"/>
                    <a:pt x="5212" y="11312"/>
                    <a:pt x="5227" y="11306"/>
                  </a:cubicBezTo>
                  <a:cubicBezTo>
                    <a:pt x="5183" y="11216"/>
                    <a:pt x="5141" y="11124"/>
                    <a:pt x="5098" y="11036"/>
                  </a:cubicBezTo>
                  <a:lnTo>
                    <a:pt x="5098" y="11036"/>
                  </a:lnTo>
                  <a:cubicBezTo>
                    <a:pt x="5286" y="11133"/>
                    <a:pt x="5489" y="11272"/>
                    <a:pt x="5707" y="11272"/>
                  </a:cubicBezTo>
                  <a:cubicBezTo>
                    <a:pt x="5714" y="11272"/>
                    <a:pt x="5722" y="11271"/>
                    <a:pt x="5729" y="11271"/>
                  </a:cubicBezTo>
                  <a:cubicBezTo>
                    <a:pt x="5519" y="11100"/>
                    <a:pt x="5330" y="10962"/>
                    <a:pt x="5077" y="10862"/>
                  </a:cubicBezTo>
                  <a:cubicBezTo>
                    <a:pt x="4925" y="10802"/>
                    <a:pt x="4777" y="10729"/>
                    <a:pt x="4634" y="10645"/>
                  </a:cubicBezTo>
                  <a:cubicBezTo>
                    <a:pt x="4511" y="10574"/>
                    <a:pt x="4387" y="10446"/>
                    <a:pt x="4258" y="10391"/>
                  </a:cubicBezTo>
                  <a:lnTo>
                    <a:pt x="4258" y="10391"/>
                  </a:lnTo>
                  <a:cubicBezTo>
                    <a:pt x="4356" y="10432"/>
                    <a:pt x="4462" y="10473"/>
                    <a:pt x="4565" y="10473"/>
                  </a:cubicBezTo>
                  <a:cubicBezTo>
                    <a:pt x="4607" y="10473"/>
                    <a:pt x="4649" y="10466"/>
                    <a:pt x="4689" y="10449"/>
                  </a:cubicBezTo>
                  <a:cubicBezTo>
                    <a:pt x="4149" y="10207"/>
                    <a:pt x="3674" y="9819"/>
                    <a:pt x="3311" y="9347"/>
                  </a:cubicBezTo>
                  <a:lnTo>
                    <a:pt x="3311" y="9347"/>
                  </a:lnTo>
                  <a:cubicBezTo>
                    <a:pt x="3627" y="9707"/>
                    <a:pt x="4030" y="9998"/>
                    <a:pt x="4482" y="10179"/>
                  </a:cubicBezTo>
                  <a:cubicBezTo>
                    <a:pt x="4529" y="10198"/>
                    <a:pt x="4584" y="10214"/>
                    <a:pt x="4634" y="10214"/>
                  </a:cubicBezTo>
                  <a:cubicBezTo>
                    <a:pt x="4678" y="10214"/>
                    <a:pt x="4717" y="10202"/>
                    <a:pt x="4745" y="10170"/>
                  </a:cubicBezTo>
                  <a:cubicBezTo>
                    <a:pt x="4546" y="10063"/>
                    <a:pt x="4355" y="9926"/>
                    <a:pt x="4149" y="9839"/>
                  </a:cubicBezTo>
                  <a:cubicBezTo>
                    <a:pt x="3966" y="9761"/>
                    <a:pt x="3794" y="9650"/>
                    <a:pt x="3640" y="9526"/>
                  </a:cubicBezTo>
                  <a:cubicBezTo>
                    <a:pt x="3448" y="9369"/>
                    <a:pt x="3278" y="9184"/>
                    <a:pt x="3144" y="8977"/>
                  </a:cubicBezTo>
                  <a:lnTo>
                    <a:pt x="3140" y="8866"/>
                  </a:lnTo>
                  <a:lnTo>
                    <a:pt x="3140" y="8866"/>
                  </a:lnTo>
                  <a:cubicBezTo>
                    <a:pt x="3195" y="8961"/>
                    <a:pt x="3261" y="9048"/>
                    <a:pt x="3336" y="9128"/>
                  </a:cubicBezTo>
                  <a:cubicBezTo>
                    <a:pt x="3365" y="9158"/>
                    <a:pt x="3399" y="9187"/>
                    <a:pt x="3441" y="9199"/>
                  </a:cubicBezTo>
                  <a:cubicBezTo>
                    <a:pt x="3438" y="9128"/>
                    <a:pt x="3429" y="9057"/>
                    <a:pt x="3412" y="8988"/>
                  </a:cubicBezTo>
                  <a:lnTo>
                    <a:pt x="3412" y="8988"/>
                  </a:lnTo>
                  <a:cubicBezTo>
                    <a:pt x="3478" y="9081"/>
                    <a:pt x="3545" y="9173"/>
                    <a:pt x="3615" y="9264"/>
                  </a:cubicBezTo>
                  <a:cubicBezTo>
                    <a:pt x="3661" y="9325"/>
                    <a:pt x="3719" y="9393"/>
                    <a:pt x="3799" y="9401"/>
                  </a:cubicBezTo>
                  <a:cubicBezTo>
                    <a:pt x="3807" y="9382"/>
                    <a:pt x="3796" y="9361"/>
                    <a:pt x="3785" y="9344"/>
                  </a:cubicBezTo>
                  <a:cubicBezTo>
                    <a:pt x="3728" y="9255"/>
                    <a:pt x="3673" y="9164"/>
                    <a:pt x="3616" y="9075"/>
                  </a:cubicBezTo>
                  <a:lnTo>
                    <a:pt x="3616" y="9075"/>
                  </a:lnTo>
                  <a:cubicBezTo>
                    <a:pt x="3841" y="9361"/>
                    <a:pt x="4133" y="9600"/>
                    <a:pt x="4466" y="9765"/>
                  </a:cubicBezTo>
                  <a:cubicBezTo>
                    <a:pt x="4506" y="9787"/>
                    <a:pt x="4551" y="9806"/>
                    <a:pt x="4596" y="9806"/>
                  </a:cubicBezTo>
                  <a:cubicBezTo>
                    <a:pt x="4607" y="9806"/>
                    <a:pt x="4617" y="9805"/>
                    <a:pt x="4627" y="9803"/>
                  </a:cubicBezTo>
                  <a:cubicBezTo>
                    <a:pt x="4553" y="9703"/>
                    <a:pt x="4475" y="9607"/>
                    <a:pt x="4392" y="9514"/>
                  </a:cubicBezTo>
                  <a:lnTo>
                    <a:pt x="4392" y="9514"/>
                  </a:lnTo>
                  <a:cubicBezTo>
                    <a:pt x="4675" y="9730"/>
                    <a:pt x="5002" y="9932"/>
                    <a:pt x="5365" y="9939"/>
                  </a:cubicBezTo>
                  <a:cubicBezTo>
                    <a:pt x="5166" y="9819"/>
                    <a:pt x="4973" y="9694"/>
                    <a:pt x="4780" y="9565"/>
                  </a:cubicBezTo>
                  <a:cubicBezTo>
                    <a:pt x="4684" y="9501"/>
                    <a:pt x="4589" y="9434"/>
                    <a:pt x="4496" y="9367"/>
                  </a:cubicBezTo>
                  <a:cubicBezTo>
                    <a:pt x="4459" y="9340"/>
                    <a:pt x="4255" y="9229"/>
                    <a:pt x="4251" y="9183"/>
                  </a:cubicBezTo>
                  <a:lnTo>
                    <a:pt x="4251" y="9183"/>
                  </a:lnTo>
                  <a:cubicBezTo>
                    <a:pt x="4377" y="9229"/>
                    <a:pt x="4505" y="9267"/>
                    <a:pt x="4639" y="9295"/>
                  </a:cubicBezTo>
                  <a:cubicBezTo>
                    <a:pt x="4553" y="9260"/>
                    <a:pt x="4486" y="9192"/>
                    <a:pt x="4453" y="9107"/>
                  </a:cubicBezTo>
                  <a:lnTo>
                    <a:pt x="4453" y="9107"/>
                  </a:lnTo>
                  <a:cubicBezTo>
                    <a:pt x="4608" y="9191"/>
                    <a:pt x="4777" y="9277"/>
                    <a:pt x="4950" y="9277"/>
                  </a:cubicBezTo>
                  <a:cubicBezTo>
                    <a:pt x="4978" y="9277"/>
                    <a:pt x="5005" y="9275"/>
                    <a:pt x="5032" y="9270"/>
                  </a:cubicBezTo>
                  <a:lnTo>
                    <a:pt x="5032" y="9270"/>
                  </a:lnTo>
                  <a:cubicBezTo>
                    <a:pt x="5030" y="9270"/>
                    <a:pt x="5028" y="9270"/>
                    <a:pt x="5026" y="9270"/>
                  </a:cubicBezTo>
                  <a:cubicBezTo>
                    <a:pt x="4974" y="9270"/>
                    <a:pt x="4863" y="9195"/>
                    <a:pt x="4823" y="9174"/>
                  </a:cubicBezTo>
                  <a:cubicBezTo>
                    <a:pt x="4740" y="9133"/>
                    <a:pt x="4656" y="9090"/>
                    <a:pt x="4576" y="9045"/>
                  </a:cubicBezTo>
                  <a:cubicBezTo>
                    <a:pt x="4299" y="8891"/>
                    <a:pt x="3992" y="8833"/>
                    <a:pt x="3738" y="8624"/>
                  </a:cubicBezTo>
                  <a:lnTo>
                    <a:pt x="3738" y="8624"/>
                  </a:lnTo>
                  <a:cubicBezTo>
                    <a:pt x="3933" y="8655"/>
                    <a:pt x="4129" y="8671"/>
                    <a:pt x="4327" y="8671"/>
                  </a:cubicBezTo>
                  <a:cubicBezTo>
                    <a:pt x="4351" y="8671"/>
                    <a:pt x="4375" y="8671"/>
                    <a:pt x="4399" y="8670"/>
                  </a:cubicBezTo>
                  <a:cubicBezTo>
                    <a:pt x="4159" y="8537"/>
                    <a:pt x="3854" y="8557"/>
                    <a:pt x="3618" y="8416"/>
                  </a:cubicBezTo>
                  <a:cubicBezTo>
                    <a:pt x="3375" y="8272"/>
                    <a:pt x="3216" y="7999"/>
                    <a:pt x="3108" y="7719"/>
                  </a:cubicBezTo>
                  <a:lnTo>
                    <a:pt x="3102" y="7564"/>
                  </a:lnTo>
                  <a:lnTo>
                    <a:pt x="3102" y="7564"/>
                  </a:lnTo>
                  <a:cubicBezTo>
                    <a:pt x="3133" y="7660"/>
                    <a:pt x="3166" y="7754"/>
                    <a:pt x="3210" y="7847"/>
                  </a:cubicBezTo>
                  <a:cubicBezTo>
                    <a:pt x="3211" y="7709"/>
                    <a:pt x="3213" y="7568"/>
                    <a:pt x="3217" y="7430"/>
                  </a:cubicBezTo>
                  <a:cubicBezTo>
                    <a:pt x="3262" y="7623"/>
                    <a:pt x="3364" y="7755"/>
                    <a:pt x="3449" y="7927"/>
                  </a:cubicBezTo>
                  <a:cubicBezTo>
                    <a:pt x="3544" y="8118"/>
                    <a:pt x="3647" y="8291"/>
                    <a:pt x="3804" y="8439"/>
                  </a:cubicBezTo>
                  <a:cubicBezTo>
                    <a:pt x="3830" y="8394"/>
                    <a:pt x="3804" y="8336"/>
                    <a:pt x="3779" y="8290"/>
                  </a:cubicBezTo>
                  <a:cubicBezTo>
                    <a:pt x="3704" y="8146"/>
                    <a:pt x="3656" y="7986"/>
                    <a:pt x="3640" y="7825"/>
                  </a:cubicBezTo>
                  <a:lnTo>
                    <a:pt x="3640" y="7825"/>
                  </a:lnTo>
                  <a:cubicBezTo>
                    <a:pt x="3642" y="7845"/>
                    <a:pt x="3728" y="7928"/>
                    <a:pt x="3743" y="7957"/>
                  </a:cubicBezTo>
                  <a:cubicBezTo>
                    <a:pt x="3775" y="8011"/>
                    <a:pt x="3783" y="8069"/>
                    <a:pt x="3823" y="8126"/>
                  </a:cubicBezTo>
                  <a:cubicBezTo>
                    <a:pt x="3907" y="8242"/>
                    <a:pt x="4023" y="8342"/>
                    <a:pt x="4161" y="8380"/>
                  </a:cubicBezTo>
                  <a:cubicBezTo>
                    <a:pt x="4161" y="8359"/>
                    <a:pt x="4162" y="8329"/>
                    <a:pt x="4148" y="8313"/>
                  </a:cubicBezTo>
                  <a:cubicBezTo>
                    <a:pt x="4053" y="8197"/>
                    <a:pt x="3958" y="8079"/>
                    <a:pt x="3863" y="7963"/>
                  </a:cubicBezTo>
                  <a:lnTo>
                    <a:pt x="3863" y="7963"/>
                  </a:lnTo>
                  <a:cubicBezTo>
                    <a:pt x="4123" y="8174"/>
                    <a:pt x="4428" y="8349"/>
                    <a:pt x="4759" y="8378"/>
                  </a:cubicBezTo>
                  <a:cubicBezTo>
                    <a:pt x="4704" y="8326"/>
                    <a:pt x="4633" y="8293"/>
                    <a:pt x="4566" y="8256"/>
                  </a:cubicBezTo>
                  <a:cubicBezTo>
                    <a:pt x="4174" y="8057"/>
                    <a:pt x="3827" y="7774"/>
                    <a:pt x="3551" y="7433"/>
                  </a:cubicBezTo>
                  <a:cubicBezTo>
                    <a:pt x="3397" y="7241"/>
                    <a:pt x="3275" y="7012"/>
                    <a:pt x="3179" y="6769"/>
                  </a:cubicBezTo>
                  <a:lnTo>
                    <a:pt x="3179" y="6769"/>
                  </a:lnTo>
                  <a:cubicBezTo>
                    <a:pt x="3365" y="7095"/>
                    <a:pt x="3656" y="7372"/>
                    <a:pt x="3972" y="7601"/>
                  </a:cubicBezTo>
                  <a:cubicBezTo>
                    <a:pt x="3886" y="7494"/>
                    <a:pt x="3820" y="7371"/>
                    <a:pt x="3778" y="7241"/>
                  </a:cubicBezTo>
                  <a:lnTo>
                    <a:pt x="3778" y="7241"/>
                  </a:lnTo>
                  <a:cubicBezTo>
                    <a:pt x="3978" y="7494"/>
                    <a:pt x="4232" y="7705"/>
                    <a:pt x="4518" y="7854"/>
                  </a:cubicBezTo>
                  <a:cubicBezTo>
                    <a:pt x="4566" y="7878"/>
                    <a:pt x="4623" y="7901"/>
                    <a:pt x="4675" y="7901"/>
                  </a:cubicBezTo>
                  <a:cubicBezTo>
                    <a:pt x="4707" y="7901"/>
                    <a:pt x="4737" y="7892"/>
                    <a:pt x="4762" y="7870"/>
                  </a:cubicBezTo>
                  <a:cubicBezTo>
                    <a:pt x="4524" y="7684"/>
                    <a:pt x="4287" y="7498"/>
                    <a:pt x="4051" y="7312"/>
                  </a:cubicBezTo>
                  <a:lnTo>
                    <a:pt x="4051" y="7312"/>
                  </a:lnTo>
                  <a:cubicBezTo>
                    <a:pt x="4210" y="7404"/>
                    <a:pt x="4387" y="7500"/>
                    <a:pt x="4567" y="7500"/>
                  </a:cubicBezTo>
                  <a:cubicBezTo>
                    <a:pt x="4603" y="7500"/>
                    <a:pt x="4639" y="7497"/>
                    <a:pt x="4675" y="7488"/>
                  </a:cubicBezTo>
                  <a:cubicBezTo>
                    <a:pt x="4026" y="7151"/>
                    <a:pt x="3467" y="6646"/>
                    <a:pt x="3059" y="6040"/>
                  </a:cubicBezTo>
                  <a:lnTo>
                    <a:pt x="3049" y="5705"/>
                  </a:lnTo>
                  <a:lnTo>
                    <a:pt x="3049" y="5705"/>
                  </a:lnTo>
                  <a:cubicBezTo>
                    <a:pt x="3101" y="5846"/>
                    <a:pt x="3165" y="5982"/>
                    <a:pt x="3242" y="6113"/>
                  </a:cubicBezTo>
                  <a:cubicBezTo>
                    <a:pt x="3234" y="5959"/>
                    <a:pt x="3233" y="5804"/>
                    <a:pt x="3237" y="5650"/>
                  </a:cubicBezTo>
                  <a:lnTo>
                    <a:pt x="3237" y="5650"/>
                  </a:lnTo>
                  <a:cubicBezTo>
                    <a:pt x="3291" y="5988"/>
                    <a:pt x="3467" y="6305"/>
                    <a:pt x="3725" y="6530"/>
                  </a:cubicBezTo>
                  <a:cubicBezTo>
                    <a:pt x="3705" y="6389"/>
                    <a:pt x="3685" y="6245"/>
                    <a:pt x="3666" y="6104"/>
                  </a:cubicBezTo>
                  <a:lnTo>
                    <a:pt x="3666" y="6104"/>
                  </a:lnTo>
                  <a:cubicBezTo>
                    <a:pt x="3756" y="6315"/>
                    <a:pt x="3930" y="6489"/>
                    <a:pt x="4141" y="6581"/>
                  </a:cubicBezTo>
                  <a:cubicBezTo>
                    <a:pt x="4091" y="6446"/>
                    <a:pt x="3994" y="6334"/>
                    <a:pt x="3902" y="6220"/>
                  </a:cubicBezTo>
                  <a:cubicBezTo>
                    <a:pt x="3644" y="5897"/>
                    <a:pt x="3399" y="5541"/>
                    <a:pt x="3213" y="5162"/>
                  </a:cubicBezTo>
                  <a:lnTo>
                    <a:pt x="3213" y="5162"/>
                  </a:lnTo>
                  <a:cubicBezTo>
                    <a:pt x="3218" y="5171"/>
                    <a:pt x="3224" y="5178"/>
                    <a:pt x="3232" y="5187"/>
                  </a:cubicBezTo>
                  <a:cubicBezTo>
                    <a:pt x="3242" y="5141"/>
                    <a:pt x="3237" y="5092"/>
                    <a:pt x="3218" y="5051"/>
                  </a:cubicBezTo>
                  <a:lnTo>
                    <a:pt x="3218" y="5051"/>
                  </a:lnTo>
                  <a:cubicBezTo>
                    <a:pt x="3266" y="5095"/>
                    <a:pt x="3281" y="5163"/>
                    <a:pt x="3300" y="5227"/>
                  </a:cubicBezTo>
                  <a:cubicBezTo>
                    <a:pt x="3348" y="5380"/>
                    <a:pt x="3438" y="5518"/>
                    <a:pt x="3564" y="5603"/>
                  </a:cubicBezTo>
                  <a:cubicBezTo>
                    <a:pt x="3574" y="5574"/>
                    <a:pt x="3564" y="5539"/>
                    <a:pt x="3552" y="5509"/>
                  </a:cubicBezTo>
                  <a:cubicBezTo>
                    <a:pt x="3535" y="5458"/>
                    <a:pt x="3515" y="5407"/>
                    <a:pt x="3494" y="5356"/>
                  </a:cubicBezTo>
                  <a:lnTo>
                    <a:pt x="3494" y="5356"/>
                  </a:lnTo>
                  <a:cubicBezTo>
                    <a:pt x="3622" y="5550"/>
                    <a:pt x="3746" y="5741"/>
                    <a:pt x="3920" y="5894"/>
                  </a:cubicBezTo>
                  <a:cubicBezTo>
                    <a:pt x="3944" y="5915"/>
                    <a:pt x="3982" y="5930"/>
                    <a:pt x="4013" y="5930"/>
                  </a:cubicBezTo>
                  <a:cubicBezTo>
                    <a:pt x="4039" y="5930"/>
                    <a:pt x="4060" y="5919"/>
                    <a:pt x="4062" y="5889"/>
                  </a:cubicBezTo>
                  <a:cubicBezTo>
                    <a:pt x="4065" y="5869"/>
                    <a:pt x="4055" y="5852"/>
                    <a:pt x="4046" y="5836"/>
                  </a:cubicBezTo>
                  <a:cubicBezTo>
                    <a:pt x="4016" y="5778"/>
                    <a:pt x="3981" y="5721"/>
                    <a:pt x="3945" y="5669"/>
                  </a:cubicBezTo>
                  <a:lnTo>
                    <a:pt x="3945" y="5669"/>
                  </a:lnTo>
                  <a:cubicBezTo>
                    <a:pt x="4065" y="5770"/>
                    <a:pt x="4197" y="5852"/>
                    <a:pt x="4337" y="5910"/>
                  </a:cubicBezTo>
                  <a:cubicBezTo>
                    <a:pt x="4370" y="5923"/>
                    <a:pt x="4409" y="5934"/>
                    <a:pt x="4445" y="5934"/>
                  </a:cubicBezTo>
                  <a:cubicBezTo>
                    <a:pt x="4485" y="5934"/>
                    <a:pt x="4521" y="5920"/>
                    <a:pt x="4541" y="5884"/>
                  </a:cubicBezTo>
                  <a:cubicBezTo>
                    <a:pt x="4204" y="5714"/>
                    <a:pt x="3862" y="5535"/>
                    <a:pt x="3602" y="5245"/>
                  </a:cubicBezTo>
                  <a:cubicBezTo>
                    <a:pt x="3372" y="4989"/>
                    <a:pt x="3159" y="4757"/>
                    <a:pt x="3006" y="4322"/>
                  </a:cubicBezTo>
                  <a:lnTo>
                    <a:pt x="2992" y="3839"/>
                  </a:lnTo>
                  <a:lnTo>
                    <a:pt x="2992" y="3839"/>
                  </a:lnTo>
                  <a:cubicBezTo>
                    <a:pt x="3028" y="4081"/>
                    <a:pt x="3066" y="4327"/>
                    <a:pt x="3179" y="4545"/>
                  </a:cubicBezTo>
                  <a:cubicBezTo>
                    <a:pt x="3239" y="4662"/>
                    <a:pt x="3320" y="4770"/>
                    <a:pt x="3416" y="4860"/>
                  </a:cubicBezTo>
                  <a:cubicBezTo>
                    <a:pt x="3416" y="4773"/>
                    <a:pt x="3422" y="4684"/>
                    <a:pt x="3433" y="4597"/>
                  </a:cubicBezTo>
                  <a:cubicBezTo>
                    <a:pt x="3513" y="4703"/>
                    <a:pt x="3593" y="4809"/>
                    <a:pt x="3673" y="4915"/>
                  </a:cubicBezTo>
                  <a:cubicBezTo>
                    <a:pt x="3651" y="4783"/>
                    <a:pt x="3631" y="4648"/>
                    <a:pt x="3609" y="4516"/>
                  </a:cubicBezTo>
                  <a:lnTo>
                    <a:pt x="3609" y="4516"/>
                  </a:lnTo>
                  <a:cubicBezTo>
                    <a:pt x="3721" y="4696"/>
                    <a:pt x="3902" y="4831"/>
                    <a:pt x="4106" y="4889"/>
                  </a:cubicBezTo>
                  <a:cubicBezTo>
                    <a:pt x="4059" y="4764"/>
                    <a:pt x="3958" y="4668"/>
                    <a:pt x="3863" y="4575"/>
                  </a:cubicBezTo>
                  <a:cubicBezTo>
                    <a:pt x="3539" y="4260"/>
                    <a:pt x="3226" y="3914"/>
                    <a:pt x="3065" y="3492"/>
                  </a:cubicBezTo>
                  <a:cubicBezTo>
                    <a:pt x="3035" y="3415"/>
                    <a:pt x="3008" y="3335"/>
                    <a:pt x="2977" y="3259"/>
                  </a:cubicBezTo>
                  <a:lnTo>
                    <a:pt x="2977" y="3232"/>
                  </a:lnTo>
                  <a:cubicBezTo>
                    <a:pt x="3063" y="3509"/>
                    <a:pt x="3240" y="3806"/>
                    <a:pt x="3419" y="4007"/>
                  </a:cubicBezTo>
                  <a:cubicBezTo>
                    <a:pt x="3433" y="3949"/>
                    <a:pt x="3445" y="3891"/>
                    <a:pt x="3460" y="3833"/>
                  </a:cubicBezTo>
                  <a:cubicBezTo>
                    <a:pt x="3518" y="4007"/>
                    <a:pt x="3645" y="4155"/>
                    <a:pt x="3807" y="4243"/>
                  </a:cubicBezTo>
                  <a:cubicBezTo>
                    <a:pt x="3807" y="4170"/>
                    <a:pt x="3794" y="4100"/>
                    <a:pt x="3769" y="4032"/>
                  </a:cubicBezTo>
                  <a:lnTo>
                    <a:pt x="3769" y="4032"/>
                  </a:lnTo>
                  <a:cubicBezTo>
                    <a:pt x="3844" y="4144"/>
                    <a:pt x="3975" y="4216"/>
                    <a:pt x="4110" y="4221"/>
                  </a:cubicBezTo>
                  <a:cubicBezTo>
                    <a:pt x="4039" y="4125"/>
                    <a:pt x="3924" y="4074"/>
                    <a:pt x="3823" y="4013"/>
                  </a:cubicBezTo>
                  <a:cubicBezTo>
                    <a:pt x="3535" y="3839"/>
                    <a:pt x="3327" y="3559"/>
                    <a:pt x="3130" y="3289"/>
                  </a:cubicBezTo>
                  <a:cubicBezTo>
                    <a:pt x="3094" y="3239"/>
                    <a:pt x="3057" y="3190"/>
                    <a:pt x="3022" y="3142"/>
                  </a:cubicBezTo>
                  <a:cubicBezTo>
                    <a:pt x="3028" y="3087"/>
                    <a:pt x="3031" y="3034"/>
                    <a:pt x="3037" y="2979"/>
                  </a:cubicBezTo>
                  <a:cubicBezTo>
                    <a:pt x="3088" y="3103"/>
                    <a:pt x="3172" y="3210"/>
                    <a:pt x="3277" y="3290"/>
                  </a:cubicBezTo>
                  <a:cubicBezTo>
                    <a:pt x="3290" y="3300"/>
                    <a:pt x="3308" y="3309"/>
                    <a:pt x="3324" y="3309"/>
                  </a:cubicBezTo>
                  <a:cubicBezTo>
                    <a:pt x="3333" y="3309"/>
                    <a:pt x="3342" y="3305"/>
                    <a:pt x="3348" y="3297"/>
                  </a:cubicBezTo>
                  <a:cubicBezTo>
                    <a:pt x="3361" y="3280"/>
                    <a:pt x="3348" y="3255"/>
                    <a:pt x="3333" y="3238"/>
                  </a:cubicBezTo>
                  <a:cubicBezTo>
                    <a:pt x="3297" y="3190"/>
                    <a:pt x="3261" y="3142"/>
                    <a:pt x="3224" y="3094"/>
                  </a:cubicBezTo>
                  <a:cubicBezTo>
                    <a:pt x="3225" y="3094"/>
                    <a:pt x="3226" y="3094"/>
                    <a:pt x="3227" y="3094"/>
                  </a:cubicBezTo>
                  <a:cubicBezTo>
                    <a:pt x="3297" y="3094"/>
                    <a:pt x="3354" y="3150"/>
                    <a:pt x="3407" y="3196"/>
                  </a:cubicBezTo>
                  <a:cubicBezTo>
                    <a:pt x="3447" y="3228"/>
                    <a:pt x="3499" y="3259"/>
                    <a:pt x="3549" y="3259"/>
                  </a:cubicBezTo>
                  <a:cubicBezTo>
                    <a:pt x="3567" y="3259"/>
                    <a:pt x="3585" y="3255"/>
                    <a:pt x="3602" y="3245"/>
                  </a:cubicBezTo>
                  <a:cubicBezTo>
                    <a:pt x="3535" y="3156"/>
                    <a:pt x="3422" y="3116"/>
                    <a:pt x="3329" y="3052"/>
                  </a:cubicBezTo>
                  <a:cubicBezTo>
                    <a:pt x="3191" y="2956"/>
                    <a:pt x="3102" y="2802"/>
                    <a:pt x="3053" y="2641"/>
                  </a:cubicBezTo>
                  <a:cubicBezTo>
                    <a:pt x="3022" y="2536"/>
                    <a:pt x="2980" y="2427"/>
                    <a:pt x="2950" y="2321"/>
                  </a:cubicBezTo>
                  <a:lnTo>
                    <a:pt x="2950" y="2307"/>
                  </a:lnTo>
                  <a:cubicBezTo>
                    <a:pt x="3038" y="2561"/>
                    <a:pt x="3210" y="2786"/>
                    <a:pt x="3433" y="2934"/>
                  </a:cubicBezTo>
                  <a:cubicBezTo>
                    <a:pt x="3460" y="2952"/>
                    <a:pt x="3491" y="2970"/>
                    <a:pt x="3523" y="2970"/>
                  </a:cubicBezTo>
                  <a:cubicBezTo>
                    <a:pt x="3528" y="2970"/>
                    <a:pt x="3532" y="2970"/>
                    <a:pt x="3536" y="2969"/>
                  </a:cubicBezTo>
                  <a:cubicBezTo>
                    <a:pt x="3569" y="2964"/>
                    <a:pt x="3596" y="2928"/>
                    <a:pt x="3588" y="2900"/>
                  </a:cubicBezTo>
                  <a:lnTo>
                    <a:pt x="3588" y="2900"/>
                  </a:lnTo>
                  <a:cubicBezTo>
                    <a:pt x="3634" y="2989"/>
                    <a:pt x="3736" y="3045"/>
                    <a:pt x="3836" y="3045"/>
                  </a:cubicBezTo>
                  <a:cubicBezTo>
                    <a:pt x="3874" y="3045"/>
                    <a:pt x="3912" y="3037"/>
                    <a:pt x="3946" y="3020"/>
                  </a:cubicBezTo>
                  <a:cubicBezTo>
                    <a:pt x="3733" y="2889"/>
                    <a:pt x="3523" y="2747"/>
                    <a:pt x="3348" y="2570"/>
                  </a:cubicBezTo>
                  <a:cubicBezTo>
                    <a:pt x="3191" y="2413"/>
                    <a:pt x="3022" y="2151"/>
                    <a:pt x="2940" y="1925"/>
                  </a:cubicBezTo>
                  <a:lnTo>
                    <a:pt x="2937" y="1858"/>
                  </a:lnTo>
                  <a:lnTo>
                    <a:pt x="2937" y="1858"/>
                  </a:lnTo>
                  <a:cubicBezTo>
                    <a:pt x="3028" y="2061"/>
                    <a:pt x="3160" y="2214"/>
                    <a:pt x="3326" y="2352"/>
                  </a:cubicBezTo>
                  <a:cubicBezTo>
                    <a:pt x="3358" y="2379"/>
                    <a:pt x="3394" y="2406"/>
                    <a:pt x="3436" y="2416"/>
                  </a:cubicBezTo>
                  <a:cubicBezTo>
                    <a:pt x="3440" y="2416"/>
                    <a:pt x="3443" y="2417"/>
                    <a:pt x="3446" y="2417"/>
                  </a:cubicBezTo>
                  <a:cubicBezTo>
                    <a:pt x="3454" y="2417"/>
                    <a:pt x="3462" y="2415"/>
                    <a:pt x="3467" y="2409"/>
                  </a:cubicBezTo>
                  <a:cubicBezTo>
                    <a:pt x="3473" y="2398"/>
                    <a:pt x="3470" y="2387"/>
                    <a:pt x="3464" y="2377"/>
                  </a:cubicBezTo>
                  <a:cubicBezTo>
                    <a:pt x="3441" y="2333"/>
                    <a:pt x="3419" y="2289"/>
                    <a:pt x="3394" y="2246"/>
                  </a:cubicBezTo>
                  <a:lnTo>
                    <a:pt x="3394" y="2246"/>
                  </a:lnTo>
                  <a:cubicBezTo>
                    <a:pt x="3495" y="2283"/>
                    <a:pt x="3577" y="2382"/>
                    <a:pt x="3679" y="2382"/>
                  </a:cubicBezTo>
                  <a:cubicBezTo>
                    <a:pt x="3686" y="2382"/>
                    <a:pt x="3692" y="2382"/>
                    <a:pt x="3699" y="2381"/>
                  </a:cubicBezTo>
                  <a:cubicBezTo>
                    <a:pt x="3528" y="2282"/>
                    <a:pt x="3351" y="2183"/>
                    <a:pt x="3204" y="2048"/>
                  </a:cubicBezTo>
                  <a:cubicBezTo>
                    <a:pt x="3082" y="1938"/>
                    <a:pt x="2983" y="1802"/>
                    <a:pt x="2932" y="1648"/>
                  </a:cubicBezTo>
                  <a:lnTo>
                    <a:pt x="2919" y="1256"/>
                  </a:lnTo>
                  <a:lnTo>
                    <a:pt x="2919" y="1256"/>
                  </a:lnTo>
                  <a:cubicBezTo>
                    <a:pt x="2966" y="1415"/>
                    <a:pt x="3059" y="1562"/>
                    <a:pt x="3189" y="1668"/>
                  </a:cubicBezTo>
                  <a:cubicBezTo>
                    <a:pt x="3195" y="1611"/>
                    <a:pt x="3201" y="1558"/>
                    <a:pt x="3205" y="1501"/>
                  </a:cubicBezTo>
                  <a:cubicBezTo>
                    <a:pt x="3278" y="1544"/>
                    <a:pt x="3319" y="1623"/>
                    <a:pt x="3375" y="1685"/>
                  </a:cubicBezTo>
                  <a:cubicBezTo>
                    <a:pt x="3416" y="1732"/>
                    <a:pt x="3477" y="1770"/>
                    <a:pt x="3535" y="1770"/>
                  </a:cubicBezTo>
                  <a:cubicBezTo>
                    <a:pt x="3556" y="1770"/>
                    <a:pt x="3577" y="1765"/>
                    <a:pt x="3596" y="1754"/>
                  </a:cubicBezTo>
                  <a:cubicBezTo>
                    <a:pt x="3401" y="1598"/>
                    <a:pt x="3216" y="1428"/>
                    <a:pt x="3080" y="1219"/>
                  </a:cubicBezTo>
                  <a:cubicBezTo>
                    <a:pt x="3005" y="1100"/>
                    <a:pt x="2941" y="956"/>
                    <a:pt x="2906" y="811"/>
                  </a:cubicBezTo>
                  <a:lnTo>
                    <a:pt x="2893" y="397"/>
                  </a:lnTo>
                  <a:cubicBezTo>
                    <a:pt x="2896" y="390"/>
                    <a:pt x="2896" y="380"/>
                    <a:pt x="2896" y="374"/>
                  </a:cubicBezTo>
                  <a:lnTo>
                    <a:pt x="2890" y="261"/>
                  </a:lnTo>
                  <a:lnTo>
                    <a:pt x="2890" y="274"/>
                  </a:lnTo>
                  <a:lnTo>
                    <a:pt x="2889" y="200"/>
                  </a:lnTo>
                  <a:lnTo>
                    <a:pt x="288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25"/>
            <p:cNvSpPr/>
            <p:nvPr/>
          </p:nvSpPr>
          <p:spPr>
            <a:xfrm>
              <a:off x="9223500" y="4915363"/>
              <a:ext cx="16462" cy="10212"/>
            </a:xfrm>
            <a:custGeom>
              <a:avLst/>
              <a:gdLst/>
              <a:ahLst/>
              <a:cxnLst/>
              <a:rect l="l" t="t" r="r" b="b"/>
              <a:pathLst>
                <a:path w="108" h="67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1" y="22"/>
                    <a:pt x="35" y="47"/>
                    <a:pt x="0" y="67"/>
                  </a:cubicBezTo>
                  <a:cubicBezTo>
                    <a:pt x="36" y="47"/>
                    <a:pt x="73" y="25"/>
                    <a:pt x="108" y="0"/>
                  </a:cubicBezTo>
                  <a:close/>
                </a:path>
              </a:pathLst>
            </a:custGeom>
            <a:solidFill>
              <a:srgbClr val="6B1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25"/>
            <p:cNvSpPr/>
            <p:nvPr/>
          </p:nvSpPr>
          <p:spPr>
            <a:xfrm>
              <a:off x="7678719" y="2403939"/>
              <a:ext cx="1322722" cy="2413379"/>
            </a:xfrm>
            <a:custGeom>
              <a:avLst/>
              <a:gdLst/>
              <a:ahLst/>
              <a:cxnLst/>
              <a:rect l="l" t="t" r="r" b="b"/>
              <a:pathLst>
                <a:path w="8678" h="15834" extrusionOk="0">
                  <a:moveTo>
                    <a:pt x="5511" y="197"/>
                  </a:moveTo>
                  <a:lnTo>
                    <a:pt x="5514" y="259"/>
                  </a:lnTo>
                  <a:cubicBezTo>
                    <a:pt x="5514" y="237"/>
                    <a:pt x="5513" y="217"/>
                    <a:pt x="5511" y="197"/>
                  </a:cubicBezTo>
                  <a:close/>
                  <a:moveTo>
                    <a:pt x="5510" y="3328"/>
                  </a:moveTo>
                  <a:lnTo>
                    <a:pt x="5507" y="3355"/>
                  </a:lnTo>
                  <a:lnTo>
                    <a:pt x="5507" y="3355"/>
                  </a:lnTo>
                  <a:cubicBezTo>
                    <a:pt x="5509" y="3347"/>
                    <a:pt x="5510" y="3338"/>
                    <a:pt x="5510" y="3328"/>
                  </a:cubicBezTo>
                  <a:close/>
                  <a:moveTo>
                    <a:pt x="5510" y="3326"/>
                  </a:moveTo>
                  <a:lnTo>
                    <a:pt x="5510" y="3326"/>
                  </a:lnTo>
                  <a:cubicBezTo>
                    <a:pt x="5510" y="3327"/>
                    <a:pt x="5510" y="3327"/>
                    <a:pt x="5510" y="3328"/>
                  </a:cubicBezTo>
                  <a:lnTo>
                    <a:pt x="5510" y="3328"/>
                  </a:lnTo>
                  <a:lnTo>
                    <a:pt x="5510" y="3328"/>
                  </a:lnTo>
                  <a:lnTo>
                    <a:pt x="5510" y="3354"/>
                  </a:lnTo>
                  <a:cubicBezTo>
                    <a:pt x="5507" y="3360"/>
                    <a:pt x="5507" y="3364"/>
                    <a:pt x="5506" y="3371"/>
                  </a:cubicBezTo>
                  <a:lnTo>
                    <a:pt x="5507" y="3355"/>
                  </a:lnTo>
                  <a:lnTo>
                    <a:pt x="5507" y="3355"/>
                  </a:lnTo>
                  <a:cubicBezTo>
                    <a:pt x="5506" y="3363"/>
                    <a:pt x="5505" y="3370"/>
                    <a:pt x="5504" y="3377"/>
                  </a:cubicBezTo>
                  <a:cubicBezTo>
                    <a:pt x="5477" y="3506"/>
                    <a:pt x="5440" y="3630"/>
                    <a:pt x="5402" y="3747"/>
                  </a:cubicBezTo>
                  <a:cubicBezTo>
                    <a:pt x="5360" y="3834"/>
                    <a:pt x="5308" y="3916"/>
                    <a:pt x="5250" y="3993"/>
                  </a:cubicBezTo>
                  <a:cubicBezTo>
                    <a:pt x="5363" y="3776"/>
                    <a:pt x="5458" y="3557"/>
                    <a:pt x="5510" y="3326"/>
                  </a:cubicBezTo>
                  <a:close/>
                  <a:moveTo>
                    <a:pt x="5401" y="4213"/>
                  </a:moveTo>
                  <a:cubicBezTo>
                    <a:pt x="5440" y="4247"/>
                    <a:pt x="5455" y="4298"/>
                    <a:pt x="5482" y="4340"/>
                  </a:cubicBezTo>
                  <a:cubicBezTo>
                    <a:pt x="5490" y="4350"/>
                    <a:pt x="5498" y="4359"/>
                    <a:pt x="5508" y="4369"/>
                  </a:cubicBezTo>
                  <a:lnTo>
                    <a:pt x="5508" y="4463"/>
                  </a:lnTo>
                  <a:lnTo>
                    <a:pt x="5498" y="4502"/>
                  </a:lnTo>
                  <a:cubicBezTo>
                    <a:pt x="5497" y="4504"/>
                    <a:pt x="5495" y="4507"/>
                    <a:pt x="5495" y="4508"/>
                  </a:cubicBezTo>
                  <a:cubicBezTo>
                    <a:pt x="5488" y="4499"/>
                    <a:pt x="5479" y="4492"/>
                    <a:pt x="5469" y="4485"/>
                  </a:cubicBezTo>
                  <a:cubicBezTo>
                    <a:pt x="5388" y="4417"/>
                    <a:pt x="5360" y="4305"/>
                    <a:pt x="5401" y="4213"/>
                  </a:cubicBezTo>
                  <a:close/>
                  <a:moveTo>
                    <a:pt x="2208" y="4530"/>
                  </a:moveTo>
                  <a:lnTo>
                    <a:pt x="2208" y="4546"/>
                  </a:lnTo>
                  <a:lnTo>
                    <a:pt x="2208" y="4546"/>
                  </a:lnTo>
                  <a:cubicBezTo>
                    <a:pt x="2208" y="4540"/>
                    <a:pt x="2208" y="4535"/>
                    <a:pt x="2208" y="4530"/>
                  </a:cubicBezTo>
                  <a:close/>
                  <a:moveTo>
                    <a:pt x="2208" y="4551"/>
                  </a:moveTo>
                  <a:lnTo>
                    <a:pt x="2209" y="4575"/>
                  </a:lnTo>
                  <a:cubicBezTo>
                    <a:pt x="2209" y="4567"/>
                    <a:pt x="2209" y="4559"/>
                    <a:pt x="2208" y="4551"/>
                  </a:cubicBezTo>
                  <a:close/>
                  <a:moveTo>
                    <a:pt x="5349" y="4463"/>
                  </a:moveTo>
                  <a:lnTo>
                    <a:pt x="5349" y="4463"/>
                  </a:lnTo>
                  <a:cubicBezTo>
                    <a:pt x="5379" y="4499"/>
                    <a:pt x="5418" y="4529"/>
                    <a:pt x="5462" y="4550"/>
                  </a:cubicBezTo>
                  <a:cubicBezTo>
                    <a:pt x="5426" y="4595"/>
                    <a:pt x="5389" y="4639"/>
                    <a:pt x="5352" y="4682"/>
                  </a:cubicBezTo>
                  <a:cubicBezTo>
                    <a:pt x="5352" y="4610"/>
                    <a:pt x="5350" y="4536"/>
                    <a:pt x="5349" y="4463"/>
                  </a:cubicBezTo>
                  <a:close/>
                  <a:moveTo>
                    <a:pt x="2205" y="6782"/>
                  </a:moveTo>
                  <a:lnTo>
                    <a:pt x="2205" y="6784"/>
                  </a:lnTo>
                  <a:cubicBezTo>
                    <a:pt x="2205" y="6786"/>
                    <a:pt x="2204" y="6788"/>
                    <a:pt x="2203" y="6790"/>
                  </a:cubicBezTo>
                  <a:lnTo>
                    <a:pt x="2203" y="6790"/>
                  </a:lnTo>
                  <a:cubicBezTo>
                    <a:pt x="2204" y="6788"/>
                    <a:pt x="2204" y="6785"/>
                    <a:pt x="2205" y="6782"/>
                  </a:cubicBezTo>
                  <a:close/>
                  <a:moveTo>
                    <a:pt x="5510" y="7161"/>
                  </a:moveTo>
                  <a:lnTo>
                    <a:pt x="5510" y="7171"/>
                  </a:lnTo>
                  <a:cubicBezTo>
                    <a:pt x="5507" y="7173"/>
                    <a:pt x="5507" y="7174"/>
                    <a:pt x="5506" y="7176"/>
                  </a:cubicBezTo>
                  <a:cubicBezTo>
                    <a:pt x="5506" y="7173"/>
                    <a:pt x="5508" y="7167"/>
                    <a:pt x="5510" y="7161"/>
                  </a:cubicBezTo>
                  <a:close/>
                  <a:moveTo>
                    <a:pt x="2202" y="6795"/>
                  </a:moveTo>
                  <a:lnTo>
                    <a:pt x="2202" y="6795"/>
                  </a:lnTo>
                  <a:cubicBezTo>
                    <a:pt x="2202" y="6795"/>
                    <a:pt x="2202" y="6795"/>
                    <a:pt x="2202" y="6795"/>
                  </a:cubicBezTo>
                  <a:cubicBezTo>
                    <a:pt x="2182" y="6897"/>
                    <a:pt x="2157" y="6993"/>
                    <a:pt x="2128" y="7086"/>
                  </a:cubicBezTo>
                  <a:cubicBezTo>
                    <a:pt x="2099" y="7147"/>
                    <a:pt x="2062" y="7206"/>
                    <a:pt x="2020" y="7261"/>
                  </a:cubicBezTo>
                  <a:cubicBezTo>
                    <a:pt x="2101" y="7112"/>
                    <a:pt x="2165" y="6956"/>
                    <a:pt x="2202" y="6795"/>
                  </a:cubicBezTo>
                  <a:close/>
                  <a:moveTo>
                    <a:pt x="2128" y="7421"/>
                  </a:moveTo>
                  <a:lnTo>
                    <a:pt x="2128" y="7421"/>
                  </a:lnTo>
                  <a:cubicBezTo>
                    <a:pt x="2157" y="7444"/>
                    <a:pt x="2166" y="7481"/>
                    <a:pt x="2186" y="7510"/>
                  </a:cubicBezTo>
                  <a:cubicBezTo>
                    <a:pt x="2192" y="7517"/>
                    <a:pt x="2198" y="7524"/>
                    <a:pt x="2205" y="7530"/>
                  </a:cubicBezTo>
                  <a:lnTo>
                    <a:pt x="2205" y="7597"/>
                  </a:lnTo>
                  <a:lnTo>
                    <a:pt x="2199" y="7626"/>
                  </a:lnTo>
                  <a:lnTo>
                    <a:pt x="2195" y="7630"/>
                  </a:lnTo>
                  <a:cubicBezTo>
                    <a:pt x="2190" y="7626"/>
                    <a:pt x="2183" y="7622"/>
                    <a:pt x="2177" y="7616"/>
                  </a:cubicBezTo>
                  <a:cubicBezTo>
                    <a:pt x="2121" y="7568"/>
                    <a:pt x="2100" y="7487"/>
                    <a:pt x="2128" y="7421"/>
                  </a:cubicBezTo>
                  <a:close/>
                  <a:moveTo>
                    <a:pt x="2092" y="7600"/>
                  </a:moveTo>
                  <a:lnTo>
                    <a:pt x="2092" y="7600"/>
                  </a:lnTo>
                  <a:cubicBezTo>
                    <a:pt x="2113" y="7625"/>
                    <a:pt x="2142" y="7645"/>
                    <a:pt x="2173" y="7661"/>
                  </a:cubicBezTo>
                  <a:cubicBezTo>
                    <a:pt x="2148" y="7694"/>
                    <a:pt x="2122" y="7726"/>
                    <a:pt x="2093" y="7760"/>
                  </a:cubicBezTo>
                  <a:cubicBezTo>
                    <a:pt x="2093" y="7706"/>
                    <a:pt x="2092" y="7654"/>
                    <a:pt x="2092" y="7600"/>
                  </a:cubicBezTo>
                  <a:close/>
                  <a:moveTo>
                    <a:pt x="5508" y="7895"/>
                  </a:moveTo>
                  <a:cubicBezTo>
                    <a:pt x="5508" y="7900"/>
                    <a:pt x="5510" y="7908"/>
                    <a:pt x="5510" y="7913"/>
                  </a:cubicBezTo>
                  <a:lnTo>
                    <a:pt x="5510" y="7915"/>
                  </a:lnTo>
                  <a:lnTo>
                    <a:pt x="5503" y="7913"/>
                  </a:lnTo>
                  <a:cubicBezTo>
                    <a:pt x="5504" y="7906"/>
                    <a:pt x="5506" y="7900"/>
                    <a:pt x="5508" y="7895"/>
                  </a:cubicBezTo>
                  <a:close/>
                  <a:moveTo>
                    <a:pt x="7902" y="9219"/>
                  </a:moveTo>
                  <a:lnTo>
                    <a:pt x="7902" y="9219"/>
                  </a:lnTo>
                  <a:cubicBezTo>
                    <a:pt x="7902" y="9219"/>
                    <a:pt x="7902" y="9219"/>
                    <a:pt x="7902" y="9219"/>
                  </a:cubicBezTo>
                  <a:lnTo>
                    <a:pt x="7902" y="9219"/>
                  </a:lnTo>
                  <a:cubicBezTo>
                    <a:pt x="7902" y="9219"/>
                    <a:pt x="7902" y="9219"/>
                    <a:pt x="7902" y="9219"/>
                  </a:cubicBezTo>
                  <a:close/>
                  <a:moveTo>
                    <a:pt x="5490" y="7956"/>
                  </a:moveTo>
                  <a:lnTo>
                    <a:pt x="5490" y="7956"/>
                  </a:lnTo>
                  <a:cubicBezTo>
                    <a:pt x="5447" y="8342"/>
                    <a:pt x="5349" y="8808"/>
                    <a:pt x="5103" y="9126"/>
                  </a:cubicBezTo>
                  <a:cubicBezTo>
                    <a:pt x="5070" y="9170"/>
                    <a:pt x="5034" y="9212"/>
                    <a:pt x="4998" y="9253"/>
                  </a:cubicBezTo>
                  <a:lnTo>
                    <a:pt x="4998" y="9253"/>
                  </a:lnTo>
                  <a:cubicBezTo>
                    <a:pt x="5005" y="9244"/>
                    <a:pt x="5009" y="9233"/>
                    <a:pt x="5012" y="9223"/>
                  </a:cubicBezTo>
                  <a:cubicBezTo>
                    <a:pt x="5176" y="8786"/>
                    <a:pt x="5365" y="8416"/>
                    <a:pt x="5490" y="7956"/>
                  </a:cubicBezTo>
                  <a:close/>
                  <a:moveTo>
                    <a:pt x="2205" y="9533"/>
                  </a:moveTo>
                  <a:lnTo>
                    <a:pt x="2205" y="9547"/>
                  </a:lnTo>
                  <a:cubicBezTo>
                    <a:pt x="2202" y="9549"/>
                    <a:pt x="2200" y="9553"/>
                    <a:pt x="2199" y="9554"/>
                  </a:cubicBezTo>
                  <a:lnTo>
                    <a:pt x="2205" y="9533"/>
                  </a:lnTo>
                  <a:close/>
                  <a:moveTo>
                    <a:pt x="5510" y="9424"/>
                  </a:moveTo>
                  <a:lnTo>
                    <a:pt x="5510" y="9562"/>
                  </a:lnTo>
                  <a:cubicBezTo>
                    <a:pt x="5487" y="9621"/>
                    <a:pt x="5459" y="9678"/>
                    <a:pt x="5430" y="9732"/>
                  </a:cubicBezTo>
                  <a:cubicBezTo>
                    <a:pt x="5459" y="9630"/>
                    <a:pt x="5487" y="9527"/>
                    <a:pt x="5510" y="9424"/>
                  </a:cubicBezTo>
                  <a:close/>
                  <a:moveTo>
                    <a:pt x="2202" y="10066"/>
                  </a:moveTo>
                  <a:cubicBezTo>
                    <a:pt x="2202" y="10070"/>
                    <a:pt x="2202" y="10076"/>
                    <a:pt x="2205" y="10079"/>
                  </a:cubicBezTo>
                  <a:lnTo>
                    <a:pt x="2199" y="10077"/>
                  </a:lnTo>
                  <a:cubicBezTo>
                    <a:pt x="2200" y="10076"/>
                    <a:pt x="2202" y="10070"/>
                    <a:pt x="2202" y="10066"/>
                  </a:cubicBezTo>
                  <a:close/>
                  <a:moveTo>
                    <a:pt x="5251" y="9710"/>
                  </a:moveTo>
                  <a:cubicBezTo>
                    <a:pt x="5246" y="9801"/>
                    <a:pt x="5251" y="9894"/>
                    <a:pt x="5265" y="9983"/>
                  </a:cubicBezTo>
                  <a:cubicBezTo>
                    <a:pt x="5214" y="10048"/>
                    <a:pt x="5160" y="10108"/>
                    <a:pt x="5100" y="10167"/>
                  </a:cubicBezTo>
                  <a:cubicBezTo>
                    <a:pt x="5156" y="10018"/>
                    <a:pt x="5206" y="9865"/>
                    <a:pt x="5251" y="9710"/>
                  </a:cubicBezTo>
                  <a:close/>
                  <a:moveTo>
                    <a:pt x="2882" y="10559"/>
                  </a:moveTo>
                  <a:lnTo>
                    <a:pt x="2882" y="10559"/>
                  </a:lnTo>
                  <a:cubicBezTo>
                    <a:pt x="3014" y="10580"/>
                    <a:pt x="3150" y="10588"/>
                    <a:pt x="3288" y="10591"/>
                  </a:cubicBezTo>
                  <a:cubicBezTo>
                    <a:pt x="3247" y="10613"/>
                    <a:pt x="3216" y="10644"/>
                    <a:pt x="3224" y="10681"/>
                  </a:cubicBezTo>
                  <a:cubicBezTo>
                    <a:pt x="3369" y="10668"/>
                    <a:pt x="3515" y="10639"/>
                    <a:pt x="3653" y="10599"/>
                  </a:cubicBezTo>
                  <a:lnTo>
                    <a:pt x="3653" y="10599"/>
                  </a:lnTo>
                  <a:cubicBezTo>
                    <a:pt x="3608" y="10689"/>
                    <a:pt x="3493" y="10738"/>
                    <a:pt x="3410" y="10805"/>
                  </a:cubicBezTo>
                  <a:cubicBezTo>
                    <a:pt x="3229" y="10732"/>
                    <a:pt x="3041" y="10681"/>
                    <a:pt x="2882" y="10559"/>
                  </a:cubicBezTo>
                  <a:close/>
                  <a:moveTo>
                    <a:pt x="3892" y="11024"/>
                  </a:moveTo>
                  <a:cubicBezTo>
                    <a:pt x="3892" y="11024"/>
                    <a:pt x="3892" y="11024"/>
                    <a:pt x="3891" y="11024"/>
                  </a:cubicBezTo>
                  <a:lnTo>
                    <a:pt x="3891" y="11024"/>
                  </a:lnTo>
                  <a:cubicBezTo>
                    <a:pt x="3892" y="11024"/>
                    <a:pt x="3892" y="11024"/>
                    <a:pt x="3892" y="11024"/>
                  </a:cubicBezTo>
                  <a:close/>
                  <a:moveTo>
                    <a:pt x="2192" y="10109"/>
                  </a:moveTo>
                  <a:lnTo>
                    <a:pt x="2192" y="10109"/>
                  </a:lnTo>
                  <a:cubicBezTo>
                    <a:pt x="2163" y="10388"/>
                    <a:pt x="2092" y="10723"/>
                    <a:pt x="1919" y="10951"/>
                  </a:cubicBezTo>
                  <a:cubicBezTo>
                    <a:pt x="1897" y="10980"/>
                    <a:pt x="1874" y="11007"/>
                    <a:pt x="1850" y="11034"/>
                  </a:cubicBezTo>
                  <a:cubicBezTo>
                    <a:pt x="1852" y="11030"/>
                    <a:pt x="1853" y="11027"/>
                    <a:pt x="1856" y="11021"/>
                  </a:cubicBezTo>
                  <a:cubicBezTo>
                    <a:pt x="1972" y="10707"/>
                    <a:pt x="2103" y="10440"/>
                    <a:pt x="2192" y="10109"/>
                  </a:cubicBezTo>
                  <a:close/>
                  <a:moveTo>
                    <a:pt x="5000" y="9896"/>
                  </a:moveTo>
                  <a:cubicBezTo>
                    <a:pt x="5009" y="10031"/>
                    <a:pt x="4996" y="10167"/>
                    <a:pt x="4965" y="10299"/>
                  </a:cubicBezTo>
                  <a:cubicBezTo>
                    <a:pt x="4823" y="10429"/>
                    <a:pt x="4676" y="10545"/>
                    <a:pt x="4543" y="10658"/>
                  </a:cubicBezTo>
                  <a:cubicBezTo>
                    <a:pt x="4364" y="10805"/>
                    <a:pt x="4177" y="10966"/>
                    <a:pt x="3972" y="11084"/>
                  </a:cubicBezTo>
                  <a:cubicBezTo>
                    <a:pt x="3882" y="11134"/>
                    <a:pt x="3785" y="11182"/>
                    <a:pt x="3687" y="11227"/>
                  </a:cubicBezTo>
                  <a:cubicBezTo>
                    <a:pt x="3615" y="11182"/>
                    <a:pt x="3544" y="11137"/>
                    <a:pt x="3473" y="11091"/>
                  </a:cubicBezTo>
                  <a:cubicBezTo>
                    <a:pt x="3442" y="11072"/>
                    <a:pt x="3284" y="10994"/>
                    <a:pt x="3282" y="10959"/>
                  </a:cubicBezTo>
                  <a:lnTo>
                    <a:pt x="3282" y="10959"/>
                  </a:lnTo>
                  <a:cubicBezTo>
                    <a:pt x="3381" y="10994"/>
                    <a:pt x="3483" y="11021"/>
                    <a:pt x="3584" y="11041"/>
                  </a:cubicBezTo>
                  <a:cubicBezTo>
                    <a:pt x="3522" y="11017"/>
                    <a:pt x="3473" y="10972"/>
                    <a:pt x="3446" y="10919"/>
                  </a:cubicBezTo>
                  <a:cubicBezTo>
                    <a:pt x="3449" y="10919"/>
                    <a:pt x="3455" y="10918"/>
                    <a:pt x="3458" y="10918"/>
                  </a:cubicBezTo>
                  <a:cubicBezTo>
                    <a:pt x="3575" y="10973"/>
                    <a:pt x="3701" y="11028"/>
                    <a:pt x="3831" y="11028"/>
                  </a:cubicBezTo>
                  <a:cubicBezTo>
                    <a:pt x="3851" y="11028"/>
                    <a:pt x="3871" y="11027"/>
                    <a:pt x="3891" y="11024"/>
                  </a:cubicBezTo>
                  <a:lnTo>
                    <a:pt x="3891" y="11024"/>
                  </a:lnTo>
                  <a:cubicBezTo>
                    <a:pt x="3890" y="11024"/>
                    <a:pt x="3888" y="11024"/>
                    <a:pt x="3887" y="11024"/>
                  </a:cubicBezTo>
                  <a:cubicBezTo>
                    <a:pt x="3847" y="11024"/>
                    <a:pt x="3760" y="10971"/>
                    <a:pt x="3730" y="10956"/>
                  </a:cubicBezTo>
                  <a:cubicBezTo>
                    <a:pt x="3679" y="10933"/>
                    <a:pt x="3628" y="10908"/>
                    <a:pt x="3577" y="10883"/>
                  </a:cubicBezTo>
                  <a:cubicBezTo>
                    <a:pt x="3608" y="10872"/>
                    <a:pt x="3637" y="10857"/>
                    <a:pt x="3666" y="10845"/>
                  </a:cubicBezTo>
                  <a:cubicBezTo>
                    <a:pt x="4035" y="10667"/>
                    <a:pt x="4380" y="10402"/>
                    <a:pt x="4675" y="10137"/>
                  </a:cubicBezTo>
                  <a:lnTo>
                    <a:pt x="4675" y="10137"/>
                  </a:lnTo>
                  <a:cubicBezTo>
                    <a:pt x="4463" y="10376"/>
                    <a:pt x="4281" y="10636"/>
                    <a:pt x="4136" y="10914"/>
                  </a:cubicBezTo>
                  <a:cubicBezTo>
                    <a:pt x="4366" y="10841"/>
                    <a:pt x="4531" y="10660"/>
                    <a:pt x="4653" y="10471"/>
                  </a:cubicBezTo>
                  <a:cubicBezTo>
                    <a:pt x="4775" y="10282"/>
                    <a:pt x="4862" y="10074"/>
                    <a:pt x="5000" y="9896"/>
                  </a:cubicBezTo>
                  <a:close/>
                  <a:moveTo>
                    <a:pt x="5308" y="10559"/>
                  </a:moveTo>
                  <a:cubicBezTo>
                    <a:pt x="5249" y="10675"/>
                    <a:pt x="5179" y="10790"/>
                    <a:pt x="5105" y="10901"/>
                  </a:cubicBezTo>
                  <a:cubicBezTo>
                    <a:pt x="5007" y="11049"/>
                    <a:pt x="4867" y="11155"/>
                    <a:pt x="4713" y="11245"/>
                  </a:cubicBezTo>
                  <a:cubicBezTo>
                    <a:pt x="4949" y="11044"/>
                    <a:pt x="5150" y="10812"/>
                    <a:pt x="5308" y="10559"/>
                  </a:cubicBezTo>
                  <a:close/>
                  <a:moveTo>
                    <a:pt x="3391" y="11195"/>
                  </a:moveTo>
                  <a:lnTo>
                    <a:pt x="3391" y="11195"/>
                  </a:lnTo>
                  <a:cubicBezTo>
                    <a:pt x="3441" y="11230"/>
                    <a:pt x="3491" y="11262"/>
                    <a:pt x="3542" y="11293"/>
                  </a:cubicBezTo>
                  <a:cubicBezTo>
                    <a:pt x="3526" y="11300"/>
                    <a:pt x="3512" y="11306"/>
                    <a:pt x="3497" y="11313"/>
                  </a:cubicBezTo>
                  <a:cubicBezTo>
                    <a:pt x="3462" y="11274"/>
                    <a:pt x="3428" y="11233"/>
                    <a:pt x="3391" y="11195"/>
                  </a:cubicBezTo>
                  <a:close/>
                  <a:moveTo>
                    <a:pt x="5980" y="10890"/>
                  </a:moveTo>
                  <a:cubicBezTo>
                    <a:pt x="6076" y="11051"/>
                    <a:pt x="6187" y="11207"/>
                    <a:pt x="6312" y="11351"/>
                  </a:cubicBezTo>
                  <a:cubicBezTo>
                    <a:pt x="6274" y="11320"/>
                    <a:pt x="6237" y="11290"/>
                    <a:pt x="6203" y="11259"/>
                  </a:cubicBezTo>
                  <a:cubicBezTo>
                    <a:pt x="6099" y="11165"/>
                    <a:pt x="6065" y="11037"/>
                    <a:pt x="5996" y="10921"/>
                  </a:cubicBezTo>
                  <a:cubicBezTo>
                    <a:pt x="5991" y="10911"/>
                    <a:pt x="5985" y="10900"/>
                    <a:pt x="5980" y="10890"/>
                  </a:cubicBezTo>
                  <a:close/>
                  <a:moveTo>
                    <a:pt x="2205" y="11166"/>
                  </a:moveTo>
                  <a:lnTo>
                    <a:pt x="2205" y="11259"/>
                  </a:lnTo>
                  <a:cubicBezTo>
                    <a:pt x="2187" y="11298"/>
                    <a:pt x="2171" y="11339"/>
                    <a:pt x="2151" y="11377"/>
                  </a:cubicBezTo>
                  <a:cubicBezTo>
                    <a:pt x="2171" y="11307"/>
                    <a:pt x="2187" y="11237"/>
                    <a:pt x="2205" y="11166"/>
                  </a:cubicBezTo>
                  <a:close/>
                  <a:moveTo>
                    <a:pt x="2411" y="10731"/>
                  </a:moveTo>
                  <a:lnTo>
                    <a:pt x="2411" y="10731"/>
                  </a:lnTo>
                  <a:cubicBezTo>
                    <a:pt x="2459" y="10796"/>
                    <a:pt x="2507" y="10861"/>
                    <a:pt x="2568" y="10919"/>
                  </a:cubicBezTo>
                  <a:cubicBezTo>
                    <a:pt x="2590" y="10941"/>
                    <a:pt x="2614" y="10963"/>
                    <a:pt x="2648" y="10970"/>
                  </a:cubicBezTo>
                  <a:cubicBezTo>
                    <a:pt x="2645" y="10919"/>
                    <a:pt x="2638" y="10869"/>
                    <a:pt x="2623" y="10819"/>
                  </a:cubicBezTo>
                  <a:lnTo>
                    <a:pt x="2623" y="10819"/>
                  </a:lnTo>
                  <a:cubicBezTo>
                    <a:pt x="2675" y="10885"/>
                    <a:pt x="2729" y="10951"/>
                    <a:pt x="2781" y="11017"/>
                  </a:cubicBezTo>
                  <a:cubicBezTo>
                    <a:pt x="2818" y="11060"/>
                    <a:pt x="2863" y="11110"/>
                    <a:pt x="2927" y="11115"/>
                  </a:cubicBezTo>
                  <a:cubicBezTo>
                    <a:pt x="2932" y="11102"/>
                    <a:pt x="2925" y="11088"/>
                    <a:pt x="2915" y="11075"/>
                  </a:cubicBezTo>
                  <a:cubicBezTo>
                    <a:pt x="2871" y="11012"/>
                    <a:pt x="2828" y="10947"/>
                    <a:pt x="2783" y="10883"/>
                  </a:cubicBezTo>
                  <a:lnTo>
                    <a:pt x="2783" y="10883"/>
                  </a:lnTo>
                  <a:cubicBezTo>
                    <a:pt x="2950" y="11075"/>
                    <a:pt x="3162" y="11237"/>
                    <a:pt x="3406" y="11355"/>
                  </a:cubicBezTo>
                  <a:cubicBezTo>
                    <a:pt x="3343" y="11383"/>
                    <a:pt x="3282" y="11412"/>
                    <a:pt x="3220" y="11438"/>
                  </a:cubicBezTo>
                  <a:cubicBezTo>
                    <a:pt x="3213" y="11436"/>
                    <a:pt x="3208" y="11434"/>
                    <a:pt x="3202" y="11429"/>
                  </a:cubicBezTo>
                  <a:cubicBezTo>
                    <a:pt x="3059" y="11373"/>
                    <a:pt x="2925" y="11296"/>
                    <a:pt x="2803" y="11206"/>
                  </a:cubicBezTo>
                  <a:cubicBezTo>
                    <a:pt x="2652" y="11095"/>
                    <a:pt x="2521" y="10962"/>
                    <a:pt x="2414" y="10813"/>
                  </a:cubicBezTo>
                  <a:lnTo>
                    <a:pt x="2411" y="10731"/>
                  </a:lnTo>
                  <a:close/>
                  <a:moveTo>
                    <a:pt x="4843" y="10776"/>
                  </a:moveTo>
                  <a:lnTo>
                    <a:pt x="4843" y="10776"/>
                  </a:lnTo>
                  <a:cubicBezTo>
                    <a:pt x="4913" y="10949"/>
                    <a:pt x="4652" y="11100"/>
                    <a:pt x="4652" y="11281"/>
                  </a:cubicBezTo>
                  <a:cubicBezTo>
                    <a:pt x="4508" y="11357"/>
                    <a:pt x="4351" y="11420"/>
                    <a:pt x="4202" y="11487"/>
                  </a:cubicBezTo>
                  <a:lnTo>
                    <a:pt x="4261" y="11384"/>
                  </a:lnTo>
                  <a:cubicBezTo>
                    <a:pt x="4398" y="11152"/>
                    <a:pt x="4624" y="10944"/>
                    <a:pt x="4843" y="10776"/>
                  </a:cubicBezTo>
                  <a:close/>
                  <a:moveTo>
                    <a:pt x="5898" y="11518"/>
                  </a:moveTo>
                  <a:cubicBezTo>
                    <a:pt x="5901" y="11524"/>
                    <a:pt x="5902" y="11531"/>
                    <a:pt x="5903" y="11537"/>
                  </a:cubicBezTo>
                  <a:cubicBezTo>
                    <a:pt x="5902" y="11532"/>
                    <a:pt x="5899" y="11531"/>
                    <a:pt x="5898" y="11528"/>
                  </a:cubicBezTo>
                  <a:lnTo>
                    <a:pt x="5898" y="11518"/>
                  </a:lnTo>
                  <a:close/>
                  <a:moveTo>
                    <a:pt x="3275" y="11458"/>
                  </a:moveTo>
                  <a:lnTo>
                    <a:pt x="3275" y="11458"/>
                  </a:lnTo>
                  <a:cubicBezTo>
                    <a:pt x="3333" y="11467"/>
                    <a:pt x="3391" y="11471"/>
                    <a:pt x="3449" y="11471"/>
                  </a:cubicBezTo>
                  <a:cubicBezTo>
                    <a:pt x="3503" y="11471"/>
                    <a:pt x="3556" y="11467"/>
                    <a:pt x="3609" y="11458"/>
                  </a:cubicBezTo>
                  <a:lnTo>
                    <a:pt x="3609" y="11458"/>
                  </a:lnTo>
                  <a:cubicBezTo>
                    <a:pt x="3557" y="11487"/>
                    <a:pt x="3502" y="11516"/>
                    <a:pt x="3449" y="11545"/>
                  </a:cubicBezTo>
                  <a:cubicBezTo>
                    <a:pt x="3393" y="11515"/>
                    <a:pt x="3335" y="11486"/>
                    <a:pt x="3275" y="11458"/>
                  </a:cubicBezTo>
                  <a:close/>
                  <a:moveTo>
                    <a:pt x="2569" y="11100"/>
                  </a:moveTo>
                  <a:lnTo>
                    <a:pt x="2569" y="11100"/>
                  </a:lnTo>
                  <a:cubicBezTo>
                    <a:pt x="2780" y="11313"/>
                    <a:pt x="3037" y="11489"/>
                    <a:pt x="3326" y="11615"/>
                  </a:cubicBezTo>
                  <a:cubicBezTo>
                    <a:pt x="3295" y="11631"/>
                    <a:pt x="3266" y="11648"/>
                    <a:pt x="3236" y="11666"/>
                  </a:cubicBezTo>
                  <a:cubicBezTo>
                    <a:pt x="2983" y="11510"/>
                    <a:pt x="2757" y="11319"/>
                    <a:pt x="2569" y="11100"/>
                  </a:cubicBezTo>
                  <a:close/>
                  <a:moveTo>
                    <a:pt x="2025" y="11371"/>
                  </a:moveTo>
                  <a:lnTo>
                    <a:pt x="2025" y="11371"/>
                  </a:lnTo>
                  <a:cubicBezTo>
                    <a:pt x="2020" y="11436"/>
                    <a:pt x="2023" y="11502"/>
                    <a:pt x="2032" y="11567"/>
                  </a:cubicBezTo>
                  <a:cubicBezTo>
                    <a:pt x="1996" y="11615"/>
                    <a:pt x="1958" y="11659"/>
                    <a:pt x="1917" y="11699"/>
                  </a:cubicBezTo>
                  <a:cubicBezTo>
                    <a:pt x="1955" y="11590"/>
                    <a:pt x="1991" y="11481"/>
                    <a:pt x="2025" y="11371"/>
                  </a:cubicBezTo>
                  <a:close/>
                  <a:moveTo>
                    <a:pt x="4260" y="11624"/>
                  </a:moveTo>
                  <a:lnTo>
                    <a:pt x="4260" y="11624"/>
                  </a:lnTo>
                  <a:cubicBezTo>
                    <a:pt x="4162" y="11699"/>
                    <a:pt x="4066" y="11778"/>
                    <a:pt x="3966" y="11852"/>
                  </a:cubicBezTo>
                  <a:cubicBezTo>
                    <a:pt x="4020" y="11778"/>
                    <a:pt x="4071" y="11702"/>
                    <a:pt x="4117" y="11625"/>
                  </a:cubicBezTo>
                  <a:cubicBezTo>
                    <a:pt x="4137" y="11626"/>
                    <a:pt x="4157" y="11626"/>
                    <a:pt x="4176" y="11626"/>
                  </a:cubicBezTo>
                  <a:cubicBezTo>
                    <a:pt x="4204" y="11626"/>
                    <a:pt x="4232" y="11625"/>
                    <a:pt x="4260" y="11624"/>
                  </a:cubicBezTo>
                  <a:close/>
                  <a:moveTo>
                    <a:pt x="2430" y="11158"/>
                  </a:moveTo>
                  <a:lnTo>
                    <a:pt x="2430" y="11158"/>
                  </a:lnTo>
                  <a:cubicBezTo>
                    <a:pt x="2498" y="11303"/>
                    <a:pt x="2585" y="11442"/>
                    <a:pt x="2687" y="11573"/>
                  </a:cubicBezTo>
                  <a:cubicBezTo>
                    <a:pt x="2762" y="11670"/>
                    <a:pt x="2852" y="11754"/>
                    <a:pt x="2940" y="11842"/>
                  </a:cubicBezTo>
                  <a:cubicBezTo>
                    <a:pt x="2906" y="11863"/>
                    <a:pt x="2874" y="11884"/>
                    <a:pt x="2844" y="11905"/>
                  </a:cubicBezTo>
                  <a:cubicBezTo>
                    <a:pt x="2665" y="11698"/>
                    <a:pt x="2533" y="11463"/>
                    <a:pt x="2431" y="11208"/>
                  </a:cubicBezTo>
                  <a:lnTo>
                    <a:pt x="2430" y="11158"/>
                  </a:lnTo>
                  <a:close/>
                  <a:moveTo>
                    <a:pt x="3827" y="11630"/>
                  </a:moveTo>
                  <a:lnTo>
                    <a:pt x="3827" y="11630"/>
                  </a:lnTo>
                  <a:cubicBezTo>
                    <a:pt x="3754" y="11757"/>
                    <a:pt x="3682" y="11885"/>
                    <a:pt x="3609" y="12014"/>
                  </a:cubicBezTo>
                  <a:cubicBezTo>
                    <a:pt x="3600" y="12010"/>
                    <a:pt x="3593" y="12007"/>
                    <a:pt x="3584" y="12001"/>
                  </a:cubicBezTo>
                  <a:cubicBezTo>
                    <a:pt x="3507" y="11959"/>
                    <a:pt x="3429" y="11894"/>
                    <a:pt x="3349" y="11850"/>
                  </a:cubicBezTo>
                  <a:cubicBezTo>
                    <a:pt x="3352" y="11850"/>
                    <a:pt x="3355" y="11849"/>
                    <a:pt x="3359" y="11847"/>
                  </a:cubicBezTo>
                  <a:cubicBezTo>
                    <a:pt x="3415" y="11866"/>
                    <a:pt x="3473" y="11880"/>
                    <a:pt x="3529" y="11880"/>
                  </a:cubicBezTo>
                  <a:cubicBezTo>
                    <a:pt x="3562" y="11880"/>
                    <a:pt x="3594" y="11875"/>
                    <a:pt x="3625" y="11863"/>
                  </a:cubicBezTo>
                  <a:cubicBezTo>
                    <a:pt x="3574" y="11842"/>
                    <a:pt x="3523" y="11818"/>
                    <a:pt x="3475" y="11792"/>
                  </a:cubicBezTo>
                  <a:cubicBezTo>
                    <a:pt x="3593" y="11738"/>
                    <a:pt x="3709" y="11683"/>
                    <a:pt x="3827" y="11630"/>
                  </a:cubicBezTo>
                  <a:close/>
                  <a:moveTo>
                    <a:pt x="6522" y="11323"/>
                  </a:moveTo>
                  <a:cubicBezTo>
                    <a:pt x="6689" y="11538"/>
                    <a:pt x="6933" y="11699"/>
                    <a:pt x="7205" y="11779"/>
                  </a:cubicBezTo>
                  <a:cubicBezTo>
                    <a:pt x="7116" y="11685"/>
                    <a:pt x="6962" y="11567"/>
                    <a:pt x="6914" y="11454"/>
                  </a:cubicBezTo>
                  <a:lnTo>
                    <a:pt x="6914" y="11454"/>
                  </a:lnTo>
                  <a:cubicBezTo>
                    <a:pt x="6978" y="11480"/>
                    <a:pt x="7038" y="11518"/>
                    <a:pt x="7096" y="11553"/>
                  </a:cubicBezTo>
                  <a:cubicBezTo>
                    <a:pt x="7137" y="11576"/>
                    <a:pt x="7182" y="11601"/>
                    <a:pt x="7229" y="11601"/>
                  </a:cubicBezTo>
                  <a:cubicBezTo>
                    <a:pt x="7237" y="11601"/>
                    <a:pt x="7245" y="11600"/>
                    <a:pt x="7253" y="11599"/>
                  </a:cubicBezTo>
                  <a:cubicBezTo>
                    <a:pt x="7299" y="11592"/>
                    <a:pt x="7340" y="11544"/>
                    <a:pt x="7324" y="11505"/>
                  </a:cubicBezTo>
                  <a:lnTo>
                    <a:pt x="7324" y="11505"/>
                  </a:lnTo>
                  <a:cubicBezTo>
                    <a:pt x="7444" y="11699"/>
                    <a:pt x="7607" y="11874"/>
                    <a:pt x="7799" y="12013"/>
                  </a:cubicBezTo>
                  <a:cubicBezTo>
                    <a:pt x="7857" y="12055"/>
                    <a:pt x="7919" y="12096"/>
                    <a:pt x="7986" y="12125"/>
                  </a:cubicBezTo>
                  <a:lnTo>
                    <a:pt x="7408" y="11966"/>
                  </a:lnTo>
                  <a:cubicBezTo>
                    <a:pt x="7283" y="11932"/>
                    <a:pt x="7154" y="11897"/>
                    <a:pt x="7045" y="11830"/>
                  </a:cubicBezTo>
                  <a:cubicBezTo>
                    <a:pt x="7116" y="11824"/>
                    <a:pt x="7189" y="11821"/>
                    <a:pt x="7260" y="11815"/>
                  </a:cubicBezTo>
                  <a:cubicBezTo>
                    <a:pt x="7077" y="11762"/>
                    <a:pt x="6889" y="11689"/>
                    <a:pt x="6711" y="11599"/>
                  </a:cubicBezTo>
                  <a:cubicBezTo>
                    <a:pt x="6648" y="11508"/>
                    <a:pt x="6586" y="11415"/>
                    <a:pt x="6522" y="11323"/>
                  </a:cubicBezTo>
                  <a:close/>
                  <a:moveTo>
                    <a:pt x="3367" y="12016"/>
                  </a:moveTo>
                  <a:lnTo>
                    <a:pt x="3367" y="12016"/>
                  </a:lnTo>
                  <a:cubicBezTo>
                    <a:pt x="3414" y="12058"/>
                    <a:pt x="3462" y="12099"/>
                    <a:pt x="3512" y="12141"/>
                  </a:cubicBezTo>
                  <a:cubicBezTo>
                    <a:pt x="3494" y="12148"/>
                    <a:pt x="3478" y="12157"/>
                    <a:pt x="3462" y="12164"/>
                  </a:cubicBezTo>
                  <a:cubicBezTo>
                    <a:pt x="3429" y="12113"/>
                    <a:pt x="3397" y="12065"/>
                    <a:pt x="3367" y="12016"/>
                  </a:cubicBezTo>
                  <a:close/>
                  <a:moveTo>
                    <a:pt x="5436" y="10969"/>
                  </a:moveTo>
                  <a:lnTo>
                    <a:pt x="5436" y="10969"/>
                  </a:lnTo>
                  <a:cubicBezTo>
                    <a:pt x="5418" y="11100"/>
                    <a:pt x="5395" y="11230"/>
                    <a:pt x="5359" y="11358"/>
                  </a:cubicBezTo>
                  <a:cubicBezTo>
                    <a:pt x="5323" y="11492"/>
                    <a:pt x="5276" y="11624"/>
                    <a:pt x="5256" y="11760"/>
                  </a:cubicBezTo>
                  <a:cubicBezTo>
                    <a:pt x="5151" y="11914"/>
                    <a:pt x="5026" y="12055"/>
                    <a:pt x="4880" y="12164"/>
                  </a:cubicBezTo>
                  <a:cubicBezTo>
                    <a:pt x="4883" y="12152"/>
                    <a:pt x="4885" y="12139"/>
                    <a:pt x="4887" y="12126"/>
                  </a:cubicBezTo>
                  <a:cubicBezTo>
                    <a:pt x="4909" y="11974"/>
                    <a:pt x="4885" y="11813"/>
                    <a:pt x="4944" y="11667"/>
                  </a:cubicBezTo>
                  <a:cubicBezTo>
                    <a:pt x="4991" y="11747"/>
                    <a:pt x="5044" y="11827"/>
                    <a:pt x="5096" y="11907"/>
                  </a:cubicBezTo>
                  <a:cubicBezTo>
                    <a:pt x="5121" y="11876"/>
                    <a:pt x="5129" y="11836"/>
                    <a:pt x="5140" y="11797"/>
                  </a:cubicBezTo>
                  <a:cubicBezTo>
                    <a:pt x="5193" y="11553"/>
                    <a:pt x="5212" y="11288"/>
                    <a:pt x="5368" y="11078"/>
                  </a:cubicBezTo>
                  <a:cubicBezTo>
                    <a:pt x="5394" y="11043"/>
                    <a:pt x="5416" y="11007"/>
                    <a:pt x="5436" y="10969"/>
                  </a:cubicBezTo>
                  <a:close/>
                  <a:moveTo>
                    <a:pt x="3070" y="11981"/>
                  </a:moveTo>
                  <a:cubicBezTo>
                    <a:pt x="3153" y="12065"/>
                    <a:pt x="3245" y="12142"/>
                    <a:pt x="3340" y="12215"/>
                  </a:cubicBezTo>
                  <a:cubicBezTo>
                    <a:pt x="3304" y="12229"/>
                    <a:pt x="3266" y="12244"/>
                    <a:pt x="3229" y="12255"/>
                  </a:cubicBezTo>
                  <a:cubicBezTo>
                    <a:pt x="3128" y="12184"/>
                    <a:pt x="3040" y="12109"/>
                    <a:pt x="2957" y="12029"/>
                  </a:cubicBezTo>
                  <a:cubicBezTo>
                    <a:pt x="2990" y="12016"/>
                    <a:pt x="3021" y="12003"/>
                    <a:pt x="3050" y="11990"/>
                  </a:cubicBezTo>
                  <a:cubicBezTo>
                    <a:pt x="3057" y="11987"/>
                    <a:pt x="3064" y="11985"/>
                    <a:pt x="3070" y="11981"/>
                  </a:cubicBezTo>
                  <a:close/>
                  <a:moveTo>
                    <a:pt x="6134" y="11717"/>
                  </a:moveTo>
                  <a:lnTo>
                    <a:pt x="6134" y="11717"/>
                  </a:lnTo>
                  <a:cubicBezTo>
                    <a:pt x="6249" y="11889"/>
                    <a:pt x="6316" y="12083"/>
                    <a:pt x="6425" y="12261"/>
                  </a:cubicBezTo>
                  <a:cubicBezTo>
                    <a:pt x="6431" y="12271"/>
                    <a:pt x="6438" y="12280"/>
                    <a:pt x="6445" y="12292"/>
                  </a:cubicBezTo>
                  <a:cubicBezTo>
                    <a:pt x="6339" y="12196"/>
                    <a:pt x="6287" y="12091"/>
                    <a:pt x="6206" y="11978"/>
                  </a:cubicBezTo>
                  <a:cubicBezTo>
                    <a:pt x="6188" y="11958"/>
                    <a:pt x="6174" y="11936"/>
                    <a:pt x="6158" y="11916"/>
                  </a:cubicBezTo>
                  <a:cubicBezTo>
                    <a:pt x="6150" y="11849"/>
                    <a:pt x="6142" y="11783"/>
                    <a:pt x="6134" y="11717"/>
                  </a:cubicBezTo>
                  <a:close/>
                  <a:moveTo>
                    <a:pt x="2983" y="12203"/>
                  </a:moveTo>
                  <a:cubicBezTo>
                    <a:pt x="3021" y="12235"/>
                    <a:pt x="3060" y="12264"/>
                    <a:pt x="3102" y="12292"/>
                  </a:cubicBezTo>
                  <a:cubicBezTo>
                    <a:pt x="3101" y="12292"/>
                    <a:pt x="3099" y="12293"/>
                    <a:pt x="3098" y="12293"/>
                  </a:cubicBezTo>
                  <a:cubicBezTo>
                    <a:pt x="3092" y="12295"/>
                    <a:pt x="3086" y="12295"/>
                    <a:pt x="3080" y="12298"/>
                  </a:cubicBezTo>
                  <a:cubicBezTo>
                    <a:pt x="3050" y="12266"/>
                    <a:pt x="3018" y="12232"/>
                    <a:pt x="2983" y="12203"/>
                  </a:cubicBezTo>
                  <a:close/>
                  <a:moveTo>
                    <a:pt x="4717" y="12149"/>
                  </a:moveTo>
                  <a:lnTo>
                    <a:pt x="4662" y="12292"/>
                  </a:lnTo>
                  <a:cubicBezTo>
                    <a:pt x="4630" y="12306"/>
                    <a:pt x="4598" y="12319"/>
                    <a:pt x="4565" y="12330"/>
                  </a:cubicBezTo>
                  <a:cubicBezTo>
                    <a:pt x="4618" y="12271"/>
                    <a:pt x="4668" y="12210"/>
                    <a:pt x="4717" y="12149"/>
                  </a:cubicBezTo>
                  <a:close/>
                  <a:moveTo>
                    <a:pt x="4373" y="12226"/>
                  </a:moveTo>
                  <a:lnTo>
                    <a:pt x="4373" y="12226"/>
                  </a:lnTo>
                  <a:cubicBezTo>
                    <a:pt x="4354" y="12271"/>
                    <a:pt x="4335" y="12319"/>
                    <a:pt x="4318" y="12364"/>
                  </a:cubicBezTo>
                  <a:cubicBezTo>
                    <a:pt x="4296" y="12350"/>
                    <a:pt x="4271" y="12335"/>
                    <a:pt x="4249" y="12321"/>
                  </a:cubicBezTo>
                  <a:cubicBezTo>
                    <a:pt x="4292" y="12289"/>
                    <a:pt x="4332" y="12257"/>
                    <a:pt x="4373" y="12226"/>
                  </a:cubicBezTo>
                  <a:close/>
                  <a:moveTo>
                    <a:pt x="4161" y="12386"/>
                  </a:moveTo>
                  <a:cubicBezTo>
                    <a:pt x="4170" y="12389"/>
                    <a:pt x="4181" y="12395"/>
                    <a:pt x="4190" y="12399"/>
                  </a:cubicBezTo>
                  <a:cubicBezTo>
                    <a:pt x="4170" y="12401"/>
                    <a:pt x="4152" y="12404"/>
                    <a:pt x="4132" y="12406"/>
                  </a:cubicBezTo>
                  <a:cubicBezTo>
                    <a:pt x="4143" y="12401"/>
                    <a:pt x="4152" y="12393"/>
                    <a:pt x="4161" y="12386"/>
                  </a:cubicBezTo>
                  <a:close/>
                  <a:moveTo>
                    <a:pt x="2068" y="11974"/>
                  </a:moveTo>
                  <a:lnTo>
                    <a:pt x="2068" y="11974"/>
                  </a:lnTo>
                  <a:cubicBezTo>
                    <a:pt x="2025" y="12061"/>
                    <a:pt x="1975" y="12145"/>
                    <a:pt x="1922" y="12226"/>
                  </a:cubicBezTo>
                  <a:cubicBezTo>
                    <a:pt x="1850" y="12334"/>
                    <a:pt x="1750" y="12411"/>
                    <a:pt x="1640" y="12476"/>
                  </a:cubicBezTo>
                  <a:cubicBezTo>
                    <a:pt x="1808" y="12330"/>
                    <a:pt x="1954" y="12160"/>
                    <a:pt x="2068" y="11974"/>
                  </a:cubicBezTo>
                  <a:close/>
                  <a:moveTo>
                    <a:pt x="2495" y="12139"/>
                  </a:moveTo>
                  <a:cubicBezTo>
                    <a:pt x="2571" y="12284"/>
                    <a:pt x="2664" y="12422"/>
                    <a:pt x="2771" y="12549"/>
                  </a:cubicBezTo>
                  <a:cubicBezTo>
                    <a:pt x="2744" y="12527"/>
                    <a:pt x="2717" y="12505"/>
                    <a:pt x="2693" y="12482"/>
                  </a:cubicBezTo>
                  <a:cubicBezTo>
                    <a:pt x="2620" y="12415"/>
                    <a:pt x="2594" y="12322"/>
                    <a:pt x="2548" y="12239"/>
                  </a:cubicBezTo>
                  <a:cubicBezTo>
                    <a:pt x="2529" y="12206"/>
                    <a:pt x="2511" y="12171"/>
                    <a:pt x="2495" y="12139"/>
                  </a:cubicBezTo>
                  <a:close/>
                  <a:moveTo>
                    <a:pt x="3738" y="12328"/>
                  </a:moveTo>
                  <a:cubicBezTo>
                    <a:pt x="3747" y="12335"/>
                    <a:pt x="3756" y="12343"/>
                    <a:pt x="3766" y="12348"/>
                  </a:cubicBezTo>
                  <a:cubicBezTo>
                    <a:pt x="3680" y="12417"/>
                    <a:pt x="3595" y="12485"/>
                    <a:pt x="3509" y="12553"/>
                  </a:cubicBezTo>
                  <a:cubicBezTo>
                    <a:pt x="3420" y="12515"/>
                    <a:pt x="3333" y="12481"/>
                    <a:pt x="3252" y="12433"/>
                  </a:cubicBezTo>
                  <a:cubicBezTo>
                    <a:pt x="3311" y="12422"/>
                    <a:pt x="3374" y="12408"/>
                    <a:pt x="3435" y="12393"/>
                  </a:cubicBezTo>
                  <a:cubicBezTo>
                    <a:pt x="3441" y="12393"/>
                    <a:pt x="3446" y="12393"/>
                    <a:pt x="3449" y="12392"/>
                  </a:cubicBezTo>
                  <a:cubicBezTo>
                    <a:pt x="3448" y="12392"/>
                    <a:pt x="3448" y="12389"/>
                    <a:pt x="3446" y="12389"/>
                  </a:cubicBezTo>
                  <a:cubicBezTo>
                    <a:pt x="3544" y="12367"/>
                    <a:pt x="3640" y="12343"/>
                    <a:pt x="3738" y="12328"/>
                  </a:cubicBezTo>
                  <a:close/>
                  <a:moveTo>
                    <a:pt x="1736" y="12135"/>
                  </a:moveTo>
                  <a:lnTo>
                    <a:pt x="1736" y="12135"/>
                  </a:lnTo>
                  <a:cubicBezTo>
                    <a:pt x="1784" y="12258"/>
                    <a:pt x="1604" y="12367"/>
                    <a:pt x="1602" y="12498"/>
                  </a:cubicBezTo>
                  <a:cubicBezTo>
                    <a:pt x="1501" y="12553"/>
                    <a:pt x="1389" y="12600"/>
                    <a:pt x="1284" y="12648"/>
                  </a:cubicBezTo>
                  <a:cubicBezTo>
                    <a:pt x="1299" y="12621"/>
                    <a:pt x="1313" y="12598"/>
                    <a:pt x="1328" y="12573"/>
                  </a:cubicBezTo>
                  <a:cubicBezTo>
                    <a:pt x="1422" y="12406"/>
                    <a:pt x="1582" y="12258"/>
                    <a:pt x="1736" y="12135"/>
                  </a:cubicBezTo>
                  <a:close/>
                  <a:moveTo>
                    <a:pt x="6702" y="12222"/>
                  </a:moveTo>
                  <a:lnTo>
                    <a:pt x="6702" y="12222"/>
                  </a:lnTo>
                  <a:cubicBezTo>
                    <a:pt x="6856" y="12386"/>
                    <a:pt x="7029" y="12537"/>
                    <a:pt x="7210" y="12677"/>
                  </a:cubicBezTo>
                  <a:cubicBezTo>
                    <a:pt x="7086" y="12634"/>
                    <a:pt x="6958" y="12589"/>
                    <a:pt x="6839" y="12534"/>
                  </a:cubicBezTo>
                  <a:cubicBezTo>
                    <a:pt x="6783" y="12433"/>
                    <a:pt x="6738" y="12330"/>
                    <a:pt x="6702" y="12222"/>
                  </a:cubicBezTo>
                  <a:close/>
                  <a:moveTo>
                    <a:pt x="2478" y="12669"/>
                  </a:moveTo>
                  <a:cubicBezTo>
                    <a:pt x="2481" y="12672"/>
                    <a:pt x="2481" y="12678"/>
                    <a:pt x="2482" y="12684"/>
                  </a:cubicBezTo>
                  <a:cubicBezTo>
                    <a:pt x="2481" y="12682"/>
                    <a:pt x="2481" y="12678"/>
                    <a:pt x="2478" y="12677"/>
                  </a:cubicBezTo>
                  <a:lnTo>
                    <a:pt x="2478" y="12669"/>
                  </a:lnTo>
                  <a:close/>
                  <a:moveTo>
                    <a:pt x="4042" y="12475"/>
                  </a:moveTo>
                  <a:cubicBezTo>
                    <a:pt x="4109" y="12502"/>
                    <a:pt x="4180" y="12520"/>
                    <a:pt x="4252" y="12526"/>
                  </a:cubicBezTo>
                  <a:cubicBezTo>
                    <a:pt x="4248" y="12534"/>
                    <a:pt x="4245" y="12546"/>
                    <a:pt x="4239" y="12555"/>
                  </a:cubicBezTo>
                  <a:cubicBezTo>
                    <a:pt x="4261" y="12547"/>
                    <a:pt x="4281" y="12539"/>
                    <a:pt x="4300" y="12530"/>
                  </a:cubicBezTo>
                  <a:cubicBezTo>
                    <a:pt x="4306" y="12530"/>
                    <a:pt x="4313" y="12530"/>
                    <a:pt x="4319" y="12530"/>
                  </a:cubicBezTo>
                  <a:cubicBezTo>
                    <a:pt x="4388" y="12530"/>
                    <a:pt x="4456" y="12522"/>
                    <a:pt x="4522" y="12504"/>
                  </a:cubicBezTo>
                  <a:lnTo>
                    <a:pt x="4522" y="12504"/>
                  </a:lnTo>
                  <a:cubicBezTo>
                    <a:pt x="4355" y="12607"/>
                    <a:pt x="4181" y="12700"/>
                    <a:pt x="4001" y="12784"/>
                  </a:cubicBezTo>
                  <a:cubicBezTo>
                    <a:pt x="3905" y="12736"/>
                    <a:pt x="3807" y="12691"/>
                    <a:pt x="3711" y="12646"/>
                  </a:cubicBezTo>
                  <a:cubicBezTo>
                    <a:pt x="3824" y="12600"/>
                    <a:pt x="3929" y="12542"/>
                    <a:pt x="4029" y="12476"/>
                  </a:cubicBezTo>
                  <a:cubicBezTo>
                    <a:pt x="4032" y="12476"/>
                    <a:pt x="4037" y="12476"/>
                    <a:pt x="4042" y="12475"/>
                  </a:cubicBezTo>
                  <a:close/>
                  <a:moveTo>
                    <a:pt x="3759" y="12758"/>
                  </a:moveTo>
                  <a:lnTo>
                    <a:pt x="3759" y="12758"/>
                  </a:lnTo>
                  <a:cubicBezTo>
                    <a:pt x="3802" y="12784"/>
                    <a:pt x="3843" y="12809"/>
                    <a:pt x="3889" y="12835"/>
                  </a:cubicBezTo>
                  <a:cubicBezTo>
                    <a:pt x="3869" y="12844"/>
                    <a:pt x="3853" y="12851"/>
                    <a:pt x="3834" y="12858"/>
                  </a:cubicBezTo>
                  <a:cubicBezTo>
                    <a:pt x="3804" y="12828"/>
                    <a:pt x="3776" y="12794"/>
                    <a:pt x="3759" y="12758"/>
                  </a:cubicBezTo>
                  <a:close/>
                  <a:moveTo>
                    <a:pt x="1326" y="12743"/>
                  </a:moveTo>
                  <a:cubicBezTo>
                    <a:pt x="1258" y="12800"/>
                    <a:pt x="1190" y="12854"/>
                    <a:pt x="1119" y="12909"/>
                  </a:cubicBezTo>
                  <a:cubicBezTo>
                    <a:pt x="1155" y="12857"/>
                    <a:pt x="1191" y="12801"/>
                    <a:pt x="1226" y="12745"/>
                  </a:cubicBezTo>
                  <a:cubicBezTo>
                    <a:pt x="1240" y="12746"/>
                    <a:pt x="1255" y="12747"/>
                    <a:pt x="1270" y="12747"/>
                  </a:cubicBezTo>
                  <a:cubicBezTo>
                    <a:pt x="1289" y="12747"/>
                    <a:pt x="1308" y="12746"/>
                    <a:pt x="1326" y="12743"/>
                  </a:cubicBezTo>
                  <a:close/>
                  <a:moveTo>
                    <a:pt x="5510" y="12431"/>
                  </a:moveTo>
                  <a:lnTo>
                    <a:pt x="5510" y="12900"/>
                  </a:lnTo>
                  <a:cubicBezTo>
                    <a:pt x="5500" y="12912"/>
                    <a:pt x="5494" y="12926"/>
                    <a:pt x="5484" y="12939"/>
                  </a:cubicBezTo>
                  <a:cubicBezTo>
                    <a:pt x="5495" y="12772"/>
                    <a:pt x="5495" y="12600"/>
                    <a:pt x="5510" y="12431"/>
                  </a:cubicBezTo>
                  <a:close/>
                  <a:moveTo>
                    <a:pt x="2921" y="12530"/>
                  </a:moveTo>
                  <a:cubicBezTo>
                    <a:pt x="3035" y="12682"/>
                    <a:pt x="3207" y="12800"/>
                    <a:pt x="3398" y="12857"/>
                  </a:cubicBezTo>
                  <a:cubicBezTo>
                    <a:pt x="3337" y="12788"/>
                    <a:pt x="3226" y="12703"/>
                    <a:pt x="3195" y="12621"/>
                  </a:cubicBezTo>
                  <a:lnTo>
                    <a:pt x="3195" y="12621"/>
                  </a:lnTo>
                  <a:cubicBezTo>
                    <a:pt x="3239" y="12640"/>
                    <a:pt x="3282" y="12666"/>
                    <a:pt x="3324" y="12693"/>
                  </a:cubicBezTo>
                  <a:cubicBezTo>
                    <a:pt x="3353" y="12710"/>
                    <a:pt x="3386" y="12728"/>
                    <a:pt x="3421" y="12728"/>
                  </a:cubicBezTo>
                  <a:cubicBezTo>
                    <a:pt x="3426" y="12728"/>
                    <a:pt x="3430" y="12728"/>
                    <a:pt x="3435" y="12727"/>
                  </a:cubicBezTo>
                  <a:cubicBezTo>
                    <a:pt x="3454" y="12726"/>
                    <a:pt x="3468" y="12713"/>
                    <a:pt x="3477" y="12698"/>
                  </a:cubicBezTo>
                  <a:cubicBezTo>
                    <a:pt x="3487" y="12700"/>
                    <a:pt x="3500" y="12701"/>
                    <a:pt x="3513" y="12701"/>
                  </a:cubicBezTo>
                  <a:cubicBezTo>
                    <a:pt x="3564" y="12778"/>
                    <a:pt x="3624" y="12849"/>
                    <a:pt x="3690" y="12915"/>
                  </a:cubicBezTo>
                  <a:cubicBezTo>
                    <a:pt x="3638" y="12937"/>
                    <a:pt x="3589" y="12955"/>
                    <a:pt x="3538" y="12973"/>
                  </a:cubicBezTo>
                  <a:cubicBezTo>
                    <a:pt x="3529" y="12976"/>
                    <a:pt x="3519" y="12980"/>
                    <a:pt x="3509" y="12983"/>
                  </a:cubicBezTo>
                  <a:cubicBezTo>
                    <a:pt x="3430" y="12961"/>
                    <a:pt x="3353" y="12937"/>
                    <a:pt x="3288" y="12894"/>
                  </a:cubicBezTo>
                  <a:cubicBezTo>
                    <a:pt x="3339" y="12890"/>
                    <a:pt x="3388" y="12887"/>
                    <a:pt x="3439" y="12883"/>
                  </a:cubicBezTo>
                  <a:cubicBezTo>
                    <a:pt x="3310" y="12845"/>
                    <a:pt x="3178" y="12793"/>
                    <a:pt x="3054" y="12729"/>
                  </a:cubicBezTo>
                  <a:cubicBezTo>
                    <a:pt x="3011" y="12662"/>
                    <a:pt x="2964" y="12597"/>
                    <a:pt x="2921" y="12530"/>
                  </a:cubicBezTo>
                  <a:close/>
                  <a:moveTo>
                    <a:pt x="2154" y="12273"/>
                  </a:moveTo>
                  <a:lnTo>
                    <a:pt x="2154" y="12273"/>
                  </a:lnTo>
                  <a:cubicBezTo>
                    <a:pt x="2141" y="12367"/>
                    <a:pt x="2123" y="12462"/>
                    <a:pt x="2099" y="12555"/>
                  </a:cubicBezTo>
                  <a:cubicBezTo>
                    <a:pt x="2074" y="12649"/>
                    <a:pt x="2041" y="12745"/>
                    <a:pt x="2026" y="12841"/>
                  </a:cubicBezTo>
                  <a:cubicBezTo>
                    <a:pt x="1954" y="12952"/>
                    <a:pt x="1865" y="13056"/>
                    <a:pt x="1762" y="13134"/>
                  </a:cubicBezTo>
                  <a:lnTo>
                    <a:pt x="1766" y="13106"/>
                  </a:lnTo>
                  <a:cubicBezTo>
                    <a:pt x="1784" y="12996"/>
                    <a:pt x="1765" y="12881"/>
                    <a:pt x="1807" y="12777"/>
                  </a:cubicBezTo>
                  <a:cubicBezTo>
                    <a:pt x="1842" y="12835"/>
                    <a:pt x="1878" y="12890"/>
                    <a:pt x="1914" y="12948"/>
                  </a:cubicBezTo>
                  <a:cubicBezTo>
                    <a:pt x="1932" y="12925"/>
                    <a:pt x="1939" y="12897"/>
                    <a:pt x="1945" y="12868"/>
                  </a:cubicBezTo>
                  <a:cubicBezTo>
                    <a:pt x="1983" y="12693"/>
                    <a:pt x="1996" y="12504"/>
                    <a:pt x="2106" y="12353"/>
                  </a:cubicBezTo>
                  <a:cubicBezTo>
                    <a:pt x="2123" y="12328"/>
                    <a:pt x="2139" y="12300"/>
                    <a:pt x="2154" y="12273"/>
                  </a:cubicBezTo>
                  <a:close/>
                  <a:moveTo>
                    <a:pt x="6088" y="12825"/>
                  </a:moveTo>
                  <a:lnTo>
                    <a:pt x="6088" y="12825"/>
                  </a:lnTo>
                  <a:cubicBezTo>
                    <a:pt x="6123" y="12941"/>
                    <a:pt x="6066" y="13061"/>
                    <a:pt x="6039" y="13185"/>
                  </a:cubicBezTo>
                  <a:lnTo>
                    <a:pt x="5983" y="13125"/>
                  </a:lnTo>
                  <a:cubicBezTo>
                    <a:pt x="5970" y="13108"/>
                    <a:pt x="5962" y="13092"/>
                    <a:pt x="5948" y="13076"/>
                  </a:cubicBezTo>
                  <a:lnTo>
                    <a:pt x="5951" y="13043"/>
                  </a:lnTo>
                  <a:cubicBezTo>
                    <a:pt x="5956" y="13034"/>
                    <a:pt x="5962" y="13025"/>
                    <a:pt x="5966" y="13018"/>
                  </a:cubicBezTo>
                  <a:cubicBezTo>
                    <a:pt x="5996" y="12948"/>
                    <a:pt x="6007" y="12858"/>
                    <a:pt x="6088" y="12825"/>
                  </a:cubicBezTo>
                  <a:close/>
                  <a:moveTo>
                    <a:pt x="3528" y="13140"/>
                  </a:moveTo>
                  <a:cubicBezTo>
                    <a:pt x="3580" y="13150"/>
                    <a:pt x="3635" y="13157"/>
                    <a:pt x="3687" y="13164"/>
                  </a:cubicBezTo>
                  <a:lnTo>
                    <a:pt x="3644" y="13192"/>
                  </a:lnTo>
                  <a:cubicBezTo>
                    <a:pt x="3606" y="13173"/>
                    <a:pt x="3567" y="13156"/>
                    <a:pt x="3528" y="13140"/>
                  </a:cubicBezTo>
                  <a:close/>
                  <a:moveTo>
                    <a:pt x="2645" y="12813"/>
                  </a:moveTo>
                  <a:lnTo>
                    <a:pt x="2645" y="12813"/>
                  </a:lnTo>
                  <a:cubicBezTo>
                    <a:pt x="2725" y="12938"/>
                    <a:pt x="2774" y="13076"/>
                    <a:pt x="2848" y="13202"/>
                  </a:cubicBezTo>
                  <a:lnTo>
                    <a:pt x="2860" y="13220"/>
                  </a:lnTo>
                  <a:cubicBezTo>
                    <a:pt x="2789" y="13151"/>
                    <a:pt x="2751" y="13077"/>
                    <a:pt x="2694" y="12997"/>
                  </a:cubicBezTo>
                  <a:cubicBezTo>
                    <a:pt x="2684" y="12984"/>
                    <a:pt x="2672" y="12970"/>
                    <a:pt x="2662" y="12955"/>
                  </a:cubicBezTo>
                  <a:cubicBezTo>
                    <a:pt x="2656" y="12909"/>
                    <a:pt x="2651" y="12860"/>
                    <a:pt x="2645" y="12813"/>
                  </a:cubicBezTo>
                  <a:close/>
                  <a:moveTo>
                    <a:pt x="5234" y="13180"/>
                  </a:moveTo>
                  <a:cubicBezTo>
                    <a:pt x="5237" y="13192"/>
                    <a:pt x="5240" y="13202"/>
                    <a:pt x="5243" y="13214"/>
                  </a:cubicBezTo>
                  <a:cubicBezTo>
                    <a:pt x="5240" y="13217"/>
                    <a:pt x="5234" y="13221"/>
                    <a:pt x="5230" y="13224"/>
                  </a:cubicBezTo>
                  <a:cubicBezTo>
                    <a:pt x="5230" y="13210"/>
                    <a:pt x="5234" y="13195"/>
                    <a:pt x="5234" y="13180"/>
                  </a:cubicBezTo>
                  <a:close/>
                  <a:moveTo>
                    <a:pt x="1647" y="13122"/>
                  </a:moveTo>
                  <a:lnTo>
                    <a:pt x="1647" y="13122"/>
                  </a:lnTo>
                  <a:cubicBezTo>
                    <a:pt x="1634" y="13157"/>
                    <a:pt x="1621" y="13191"/>
                    <a:pt x="1609" y="13224"/>
                  </a:cubicBezTo>
                  <a:cubicBezTo>
                    <a:pt x="1588" y="13236"/>
                    <a:pt x="1563" y="13244"/>
                    <a:pt x="1540" y="13252"/>
                  </a:cubicBezTo>
                  <a:cubicBezTo>
                    <a:pt x="1577" y="13210"/>
                    <a:pt x="1612" y="13166"/>
                    <a:pt x="1647" y="13122"/>
                  </a:cubicBezTo>
                  <a:close/>
                  <a:moveTo>
                    <a:pt x="1406" y="13179"/>
                  </a:moveTo>
                  <a:lnTo>
                    <a:pt x="1406" y="13179"/>
                  </a:lnTo>
                  <a:cubicBezTo>
                    <a:pt x="1392" y="13217"/>
                    <a:pt x="1377" y="13253"/>
                    <a:pt x="1360" y="13292"/>
                  </a:cubicBezTo>
                  <a:cubicBezTo>
                    <a:pt x="1319" y="13297"/>
                    <a:pt x="1277" y="13301"/>
                    <a:pt x="1236" y="13308"/>
                  </a:cubicBezTo>
                  <a:cubicBezTo>
                    <a:pt x="1294" y="13266"/>
                    <a:pt x="1351" y="13223"/>
                    <a:pt x="1406" y="13179"/>
                  </a:cubicBezTo>
                  <a:close/>
                  <a:moveTo>
                    <a:pt x="6179" y="13159"/>
                  </a:moveTo>
                  <a:cubicBezTo>
                    <a:pt x="6214" y="13230"/>
                    <a:pt x="6230" y="13305"/>
                    <a:pt x="6245" y="13382"/>
                  </a:cubicBezTo>
                  <a:cubicBezTo>
                    <a:pt x="6208" y="13353"/>
                    <a:pt x="6176" y="13320"/>
                    <a:pt x="6142" y="13289"/>
                  </a:cubicBezTo>
                  <a:cubicBezTo>
                    <a:pt x="6156" y="13249"/>
                    <a:pt x="6171" y="13205"/>
                    <a:pt x="6179" y="13159"/>
                  </a:cubicBezTo>
                  <a:close/>
                  <a:moveTo>
                    <a:pt x="4263" y="13164"/>
                  </a:moveTo>
                  <a:cubicBezTo>
                    <a:pt x="4239" y="13252"/>
                    <a:pt x="4188" y="13330"/>
                    <a:pt x="4133" y="13408"/>
                  </a:cubicBezTo>
                  <a:cubicBezTo>
                    <a:pt x="4103" y="13394"/>
                    <a:pt x="4072" y="13381"/>
                    <a:pt x="4042" y="13366"/>
                  </a:cubicBezTo>
                  <a:cubicBezTo>
                    <a:pt x="4119" y="13302"/>
                    <a:pt x="4191" y="13234"/>
                    <a:pt x="4263" y="13164"/>
                  </a:cubicBezTo>
                  <a:close/>
                  <a:moveTo>
                    <a:pt x="3043" y="13176"/>
                  </a:moveTo>
                  <a:cubicBezTo>
                    <a:pt x="3114" y="13250"/>
                    <a:pt x="3188" y="13321"/>
                    <a:pt x="3266" y="13390"/>
                  </a:cubicBezTo>
                  <a:cubicBezTo>
                    <a:pt x="3240" y="13401"/>
                    <a:pt x="3214" y="13410"/>
                    <a:pt x="3186" y="13420"/>
                  </a:cubicBezTo>
                  <a:cubicBezTo>
                    <a:pt x="3172" y="13416"/>
                    <a:pt x="3157" y="13408"/>
                    <a:pt x="3143" y="13401"/>
                  </a:cubicBezTo>
                  <a:cubicBezTo>
                    <a:pt x="3105" y="13329"/>
                    <a:pt x="3070" y="13252"/>
                    <a:pt x="3043" y="13176"/>
                  </a:cubicBezTo>
                  <a:close/>
                  <a:moveTo>
                    <a:pt x="3391" y="13491"/>
                  </a:moveTo>
                  <a:cubicBezTo>
                    <a:pt x="3396" y="13496"/>
                    <a:pt x="3398" y="13498"/>
                    <a:pt x="3403" y="13500"/>
                  </a:cubicBezTo>
                  <a:cubicBezTo>
                    <a:pt x="3396" y="13498"/>
                    <a:pt x="3388" y="13496"/>
                    <a:pt x="3381" y="13493"/>
                  </a:cubicBezTo>
                  <a:cubicBezTo>
                    <a:pt x="3384" y="13493"/>
                    <a:pt x="3388" y="13491"/>
                    <a:pt x="3391" y="13491"/>
                  </a:cubicBezTo>
                  <a:close/>
                  <a:moveTo>
                    <a:pt x="3362" y="13577"/>
                  </a:moveTo>
                  <a:lnTo>
                    <a:pt x="3362" y="13577"/>
                  </a:lnTo>
                  <a:cubicBezTo>
                    <a:pt x="3367" y="13578"/>
                    <a:pt x="3371" y="13578"/>
                    <a:pt x="3375" y="13578"/>
                  </a:cubicBezTo>
                  <a:cubicBezTo>
                    <a:pt x="3379" y="13578"/>
                    <a:pt x="3383" y="13578"/>
                    <a:pt x="3388" y="13578"/>
                  </a:cubicBezTo>
                  <a:cubicBezTo>
                    <a:pt x="3384" y="13583"/>
                    <a:pt x="3381" y="13586"/>
                    <a:pt x="3375" y="13587"/>
                  </a:cubicBezTo>
                  <a:cubicBezTo>
                    <a:pt x="3371" y="13584"/>
                    <a:pt x="3367" y="13580"/>
                    <a:pt x="3362" y="13577"/>
                  </a:cubicBezTo>
                  <a:close/>
                  <a:moveTo>
                    <a:pt x="3892" y="13481"/>
                  </a:moveTo>
                  <a:cubicBezTo>
                    <a:pt x="3949" y="13491"/>
                    <a:pt x="4005" y="13500"/>
                    <a:pt x="4061" y="13507"/>
                  </a:cubicBezTo>
                  <a:cubicBezTo>
                    <a:pt x="4036" y="13544"/>
                    <a:pt x="4010" y="13580"/>
                    <a:pt x="3991" y="13619"/>
                  </a:cubicBezTo>
                  <a:cubicBezTo>
                    <a:pt x="3958" y="13602"/>
                    <a:pt x="3923" y="13586"/>
                    <a:pt x="3892" y="13568"/>
                  </a:cubicBezTo>
                  <a:cubicBezTo>
                    <a:pt x="3875" y="13557"/>
                    <a:pt x="3854" y="13542"/>
                    <a:pt x="3833" y="13526"/>
                  </a:cubicBezTo>
                  <a:cubicBezTo>
                    <a:pt x="3854" y="13510"/>
                    <a:pt x="3872" y="13496"/>
                    <a:pt x="3892" y="13481"/>
                  </a:cubicBezTo>
                  <a:close/>
                  <a:moveTo>
                    <a:pt x="2205" y="13326"/>
                  </a:moveTo>
                  <a:lnTo>
                    <a:pt x="2205" y="13663"/>
                  </a:lnTo>
                  <a:cubicBezTo>
                    <a:pt x="2199" y="13671"/>
                    <a:pt x="2192" y="13681"/>
                    <a:pt x="2186" y="13692"/>
                  </a:cubicBezTo>
                  <a:cubicBezTo>
                    <a:pt x="2195" y="13571"/>
                    <a:pt x="2195" y="13448"/>
                    <a:pt x="2205" y="13326"/>
                  </a:cubicBezTo>
                  <a:close/>
                  <a:moveTo>
                    <a:pt x="6374" y="12897"/>
                  </a:moveTo>
                  <a:cubicBezTo>
                    <a:pt x="6686" y="13082"/>
                    <a:pt x="6622" y="13554"/>
                    <a:pt x="6875" y="13780"/>
                  </a:cubicBezTo>
                  <a:cubicBezTo>
                    <a:pt x="6746" y="13718"/>
                    <a:pt x="6622" y="13650"/>
                    <a:pt x="6505" y="13573"/>
                  </a:cubicBezTo>
                  <a:cubicBezTo>
                    <a:pt x="6479" y="13557"/>
                    <a:pt x="6455" y="13538"/>
                    <a:pt x="6431" y="13522"/>
                  </a:cubicBezTo>
                  <a:cubicBezTo>
                    <a:pt x="6406" y="13471"/>
                    <a:pt x="6383" y="13420"/>
                    <a:pt x="6362" y="13368"/>
                  </a:cubicBezTo>
                  <a:cubicBezTo>
                    <a:pt x="6303" y="13215"/>
                    <a:pt x="6274" y="13034"/>
                    <a:pt x="6374" y="12897"/>
                  </a:cubicBezTo>
                  <a:close/>
                  <a:moveTo>
                    <a:pt x="2613" y="13606"/>
                  </a:moveTo>
                  <a:lnTo>
                    <a:pt x="2613" y="13606"/>
                  </a:lnTo>
                  <a:cubicBezTo>
                    <a:pt x="2636" y="13689"/>
                    <a:pt x="2598" y="13776"/>
                    <a:pt x="2578" y="13863"/>
                  </a:cubicBezTo>
                  <a:lnTo>
                    <a:pt x="2540" y="13819"/>
                  </a:lnTo>
                  <a:cubicBezTo>
                    <a:pt x="2532" y="13809"/>
                    <a:pt x="2524" y="13796"/>
                    <a:pt x="2517" y="13786"/>
                  </a:cubicBezTo>
                  <a:lnTo>
                    <a:pt x="2514" y="13764"/>
                  </a:lnTo>
                  <a:cubicBezTo>
                    <a:pt x="2518" y="13758"/>
                    <a:pt x="2521" y="13753"/>
                    <a:pt x="2526" y="13745"/>
                  </a:cubicBezTo>
                  <a:cubicBezTo>
                    <a:pt x="2548" y="13696"/>
                    <a:pt x="2555" y="13631"/>
                    <a:pt x="2613" y="13606"/>
                  </a:cubicBezTo>
                  <a:close/>
                  <a:moveTo>
                    <a:pt x="2010" y="13866"/>
                  </a:moveTo>
                  <a:cubicBezTo>
                    <a:pt x="2012" y="13873"/>
                    <a:pt x="2013" y="13880"/>
                    <a:pt x="2017" y="13889"/>
                  </a:cubicBezTo>
                  <a:cubicBezTo>
                    <a:pt x="2013" y="13892"/>
                    <a:pt x="2012" y="13895"/>
                    <a:pt x="2009" y="13896"/>
                  </a:cubicBezTo>
                  <a:cubicBezTo>
                    <a:pt x="2009" y="13885"/>
                    <a:pt x="2010" y="13875"/>
                    <a:pt x="2010" y="13866"/>
                  </a:cubicBezTo>
                  <a:close/>
                  <a:moveTo>
                    <a:pt x="2677" y="13848"/>
                  </a:moveTo>
                  <a:cubicBezTo>
                    <a:pt x="2700" y="13899"/>
                    <a:pt x="2710" y="13954"/>
                    <a:pt x="2722" y="14008"/>
                  </a:cubicBezTo>
                  <a:cubicBezTo>
                    <a:pt x="2696" y="13986"/>
                    <a:pt x="2672" y="13965"/>
                    <a:pt x="2649" y="13941"/>
                  </a:cubicBezTo>
                  <a:cubicBezTo>
                    <a:pt x="2659" y="13912"/>
                    <a:pt x="2669" y="13882"/>
                    <a:pt x="2677" y="13848"/>
                  </a:cubicBezTo>
                  <a:close/>
                  <a:moveTo>
                    <a:pt x="5237" y="12611"/>
                  </a:moveTo>
                  <a:cubicBezTo>
                    <a:pt x="5193" y="12716"/>
                    <a:pt x="5141" y="12816"/>
                    <a:pt x="5076" y="12912"/>
                  </a:cubicBezTo>
                  <a:cubicBezTo>
                    <a:pt x="5022" y="12992"/>
                    <a:pt x="4960" y="13070"/>
                    <a:pt x="4936" y="13162"/>
                  </a:cubicBezTo>
                  <a:cubicBezTo>
                    <a:pt x="4929" y="13188"/>
                    <a:pt x="4932" y="13227"/>
                    <a:pt x="4964" y="13234"/>
                  </a:cubicBezTo>
                  <a:cubicBezTo>
                    <a:pt x="4967" y="13235"/>
                    <a:pt x="4969" y="13235"/>
                    <a:pt x="4972" y="13235"/>
                  </a:cubicBezTo>
                  <a:cubicBezTo>
                    <a:pt x="4989" y="13235"/>
                    <a:pt x="5005" y="13225"/>
                    <a:pt x="5019" y="13214"/>
                  </a:cubicBezTo>
                  <a:cubicBezTo>
                    <a:pt x="5067" y="13178"/>
                    <a:pt x="5109" y="13134"/>
                    <a:pt x="5145" y="13089"/>
                  </a:cubicBezTo>
                  <a:lnTo>
                    <a:pt x="5145" y="13089"/>
                  </a:lnTo>
                  <a:cubicBezTo>
                    <a:pt x="5135" y="13172"/>
                    <a:pt x="5118" y="13256"/>
                    <a:pt x="5098" y="13339"/>
                  </a:cubicBezTo>
                  <a:cubicBezTo>
                    <a:pt x="5022" y="13398"/>
                    <a:pt x="4942" y="13455"/>
                    <a:pt x="4859" y="13507"/>
                  </a:cubicBezTo>
                  <a:cubicBezTo>
                    <a:pt x="4547" y="13703"/>
                    <a:pt x="4202" y="13853"/>
                    <a:pt x="3865" y="14018"/>
                  </a:cubicBezTo>
                  <a:cubicBezTo>
                    <a:pt x="3748" y="13947"/>
                    <a:pt x="3637" y="13869"/>
                    <a:pt x="3531" y="13786"/>
                  </a:cubicBezTo>
                  <a:lnTo>
                    <a:pt x="3531" y="13786"/>
                  </a:lnTo>
                  <a:cubicBezTo>
                    <a:pt x="3616" y="13810"/>
                    <a:pt x="3707" y="13822"/>
                    <a:pt x="3796" y="13822"/>
                  </a:cubicBezTo>
                  <a:cubicBezTo>
                    <a:pt x="3834" y="13822"/>
                    <a:pt x="3871" y="13819"/>
                    <a:pt x="3908" y="13815"/>
                  </a:cubicBezTo>
                  <a:cubicBezTo>
                    <a:pt x="3799" y="13773"/>
                    <a:pt x="3689" y="13732"/>
                    <a:pt x="3580" y="13692"/>
                  </a:cubicBezTo>
                  <a:cubicBezTo>
                    <a:pt x="3595" y="13681"/>
                    <a:pt x="3609" y="13671"/>
                    <a:pt x="3625" y="13663"/>
                  </a:cubicBezTo>
                  <a:cubicBezTo>
                    <a:pt x="3635" y="13667"/>
                    <a:pt x="3644" y="13674"/>
                    <a:pt x="3653" y="13680"/>
                  </a:cubicBezTo>
                  <a:cubicBezTo>
                    <a:pt x="3730" y="13729"/>
                    <a:pt x="3812" y="13776"/>
                    <a:pt x="3907" y="13787"/>
                  </a:cubicBezTo>
                  <a:cubicBezTo>
                    <a:pt x="3921" y="13703"/>
                    <a:pt x="3763" y="13677"/>
                    <a:pt x="3727" y="13599"/>
                  </a:cubicBezTo>
                  <a:lnTo>
                    <a:pt x="3727" y="13599"/>
                  </a:lnTo>
                  <a:cubicBezTo>
                    <a:pt x="3799" y="13635"/>
                    <a:pt x="3876" y="13671"/>
                    <a:pt x="3955" y="13696"/>
                  </a:cubicBezTo>
                  <a:cubicBezTo>
                    <a:pt x="3944" y="13722"/>
                    <a:pt x="3936" y="13745"/>
                    <a:pt x="3933" y="13773"/>
                  </a:cubicBezTo>
                  <a:cubicBezTo>
                    <a:pt x="3934" y="13773"/>
                    <a:pt x="3936" y="13773"/>
                    <a:pt x="3937" y="13773"/>
                  </a:cubicBezTo>
                  <a:cubicBezTo>
                    <a:pt x="3984" y="13773"/>
                    <a:pt x="4026" y="13752"/>
                    <a:pt x="4065" y="13724"/>
                  </a:cubicBezTo>
                  <a:cubicBezTo>
                    <a:pt x="4092" y="13728"/>
                    <a:pt x="4120" y="13730"/>
                    <a:pt x="4147" y="13730"/>
                  </a:cubicBezTo>
                  <a:cubicBezTo>
                    <a:pt x="4169" y="13730"/>
                    <a:pt x="4192" y="13728"/>
                    <a:pt x="4213" y="13725"/>
                  </a:cubicBezTo>
                  <a:cubicBezTo>
                    <a:pt x="4181" y="13709"/>
                    <a:pt x="4148" y="13695"/>
                    <a:pt x="4116" y="13680"/>
                  </a:cubicBezTo>
                  <a:cubicBezTo>
                    <a:pt x="4122" y="13674"/>
                    <a:pt x="4126" y="13671"/>
                    <a:pt x="4130" y="13665"/>
                  </a:cubicBezTo>
                  <a:lnTo>
                    <a:pt x="4270" y="13526"/>
                  </a:lnTo>
                  <a:lnTo>
                    <a:pt x="4509" y="13286"/>
                  </a:lnTo>
                  <a:lnTo>
                    <a:pt x="4509" y="13286"/>
                  </a:lnTo>
                  <a:cubicBezTo>
                    <a:pt x="4496" y="13375"/>
                    <a:pt x="4473" y="13462"/>
                    <a:pt x="4437" y="13546"/>
                  </a:cubicBezTo>
                  <a:cubicBezTo>
                    <a:pt x="4518" y="13546"/>
                    <a:pt x="4581" y="13481"/>
                    <a:pt x="4630" y="13423"/>
                  </a:cubicBezTo>
                  <a:cubicBezTo>
                    <a:pt x="4843" y="13162"/>
                    <a:pt x="5077" y="12903"/>
                    <a:pt x="5237" y="12611"/>
                  </a:cubicBezTo>
                  <a:close/>
                  <a:moveTo>
                    <a:pt x="4161" y="14076"/>
                  </a:moveTo>
                  <a:lnTo>
                    <a:pt x="4161" y="14076"/>
                  </a:lnTo>
                  <a:cubicBezTo>
                    <a:pt x="4136" y="14098"/>
                    <a:pt x="4109" y="14117"/>
                    <a:pt x="4081" y="14137"/>
                  </a:cubicBezTo>
                  <a:cubicBezTo>
                    <a:pt x="4075" y="14135"/>
                    <a:pt x="4068" y="14132"/>
                    <a:pt x="4064" y="14129"/>
                  </a:cubicBezTo>
                  <a:cubicBezTo>
                    <a:pt x="4097" y="14113"/>
                    <a:pt x="4130" y="14095"/>
                    <a:pt x="4161" y="14076"/>
                  </a:cubicBezTo>
                  <a:close/>
                  <a:moveTo>
                    <a:pt x="3962" y="14166"/>
                  </a:moveTo>
                  <a:cubicBezTo>
                    <a:pt x="3978" y="14175"/>
                    <a:pt x="3992" y="14185"/>
                    <a:pt x="4008" y="14193"/>
                  </a:cubicBezTo>
                  <a:cubicBezTo>
                    <a:pt x="3987" y="14209"/>
                    <a:pt x="3965" y="14223"/>
                    <a:pt x="3943" y="14238"/>
                  </a:cubicBezTo>
                  <a:cubicBezTo>
                    <a:pt x="3934" y="14219"/>
                    <a:pt x="3923" y="14201"/>
                    <a:pt x="3913" y="14181"/>
                  </a:cubicBezTo>
                  <a:cubicBezTo>
                    <a:pt x="3929" y="14178"/>
                    <a:pt x="3944" y="14172"/>
                    <a:pt x="3962" y="14166"/>
                  </a:cubicBezTo>
                  <a:close/>
                  <a:moveTo>
                    <a:pt x="2812" y="13660"/>
                  </a:moveTo>
                  <a:cubicBezTo>
                    <a:pt x="3033" y="13790"/>
                    <a:pt x="2989" y="14127"/>
                    <a:pt x="3160" y="14290"/>
                  </a:cubicBezTo>
                  <a:cubicBezTo>
                    <a:pt x="3072" y="14246"/>
                    <a:pt x="2986" y="14200"/>
                    <a:pt x="2905" y="14145"/>
                  </a:cubicBezTo>
                  <a:cubicBezTo>
                    <a:pt x="2887" y="14135"/>
                    <a:pt x="2870" y="14121"/>
                    <a:pt x="2852" y="14108"/>
                  </a:cubicBezTo>
                  <a:cubicBezTo>
                    <a:pt x="2836" y="14072"/>
                    <a:pt x="2819" y="14036"/>
                    <a:pt x="2805" y="13998"/>
                  </a:cubicBezTo>
                  <a:cubicBezTo>
                    <a:pt x="2761" y="13888"/>
                    <a:pt x="2744" y="13758"/>
                    <a:pt x="2812" y="13660"/>
                  </a:cubicBezTo>
                  <a:close/>
                  <a:moveTo>
                    <a:pt x="3416" y="13962"/>
                  </a:moveTo>
                  <a:lnTo>
                    <a:pt x="3416" y="13962"/>
                  </a:lnTo>
                  <a:cubicBezTo>
                    <a:pt x="3510" y="13999"/>
                    <a:pt x="3597" y="14052"/>
                    <a:pt x="3673" y="14116"/>
                  </a:cubicBezTo>
                  <a:cubicBezTo>
                    <a:pt x="3638" y="14136"/>
                    <a:pt x="3602" y="14178"/>
                    <a:pt x="3631" y="14203"/>
                  </a:cubicBezTo>
                  <a:cubicBezTo>
                    <a:pt x="3644" y="14214"/>
                    <a:pt x="3661" y="14214"/>
                    <a:pt x="3679" y="14214"/>
                  </a:cubicBezTo>
                  <a:cubicBezTo>
                    <a:pt x="3708" y="14214"/>
                    <a:pt x="3737" y="14210"/>
                    <a:pt x="3766" y="14209"/>
                  </a:cubicBezTo>
                  <a:cubicBezTo>
                    <a:pt x="3792" y="14239"/>
                    <a:pt x="3821" y="14270"/>
                    <a:pt x="3853" y="14297"/>
                  </a:cubicBezTo>
                  <a:cubicBezTo>
                    <a:pt x="3802" y="14328"/>
                    <a:pt x="3751" y="14358"/>
                    <a:pt x="3696" y="14389"/>
                  </a:cubicBezTo>
                  <a:cubicBezTo>
                    <a:pt x="3625" y="14303"/>
                    <a:pt x="3552" y="14216"/>
                    <a:pt x="3483" y="14130"/>
                  </a:cubicBezTo>
                  <a:cubicBezTo>
                    <a:pt x="3441" y="14081"/>
                    <a:pt x="3397" y="14021"/>
                    <a:pt x="3416" y="13962"/>
                  </a:cubicBezTo>
                  <a:close/>
                  <a:moveTo>
                    <a:pt x="3157" y="13954"/>
                  </a:moveTo>
                  <a:lnTo>
                    <a:pt x="3157" y="13954"/>
                  </a:lnTo>
                  <a:cubicBezTo>
                    <a:pt x="3221" y="14062"/>
                    <a:pt x="3284" y="14172"/>
                    <a:pt x="3375" y="14261"/>
                  </a:cubicBezTo>
                  <a:cubicBezTo>
                    <a:pt x="3451" y="14335"/>
                    <a:pt x="3550" y="14392"/>
                    <a:pt x="3657" y="14412"/>
                  </a:cubicBezTo>
                  <a:lnTo>
                    <a:pt x="3574" y="14455"/>
                  </a:lnTo>
                  <a:cubicBezTo>
                    <a:pt x="3451" y="14419"/>
                    <a:pt x="3333" y="14371"/>
                    <a:pt x="3217" y="14318"/>
                  </a:cubicBezTo>
                  <a:cubicBezTo>
                    <a:pt x="3181" y="14200"/>
                    <a:pt x="3144" y="14076"/>
                    <a:pt x="3157" y="13954"/>
                  </a:cubicBezTo>
                  <a:close/>
                  <a:moveTo>
                    <a:pt x="3139" y="14393"/>
                  </a:moveTo>
                  <a:lnTo>
                    <a:pt x="3139" y="14393"/>
                  </a:lnTo>
                  <a:cubicBezTo>
                    <a:pt x="3255" y="14434"/>
                    <a:pt x="3375" y="14471"/>
                    <a:pt x="3497" y="14493"/>
                  </a:cubicBezTo>
                  <a:cubicBezTo>
                    <a:pt x="3455" y="14514"/>
                    <a:pt x="3413" y="14535"/>
                    <a:pt x="3369" y="14556"/>
                  </a:cubicBezTo>
                  <a:cubicBezTo>
                    <a:pt x="3356" y="14548"/>
                    <a:pt x="3345" y="14540"/>
                    <a:pt x="3330" y="14534"/>
                  </a:cubicBezTo>
                  <a:cubicBezTo>
                    <a:pt x="3255" y="14498"/>
                    <a:pt x="3165" y="14479"/>
                    <a:pt x="3139" y="14393"/>
                  </a:cubicBezTo>
                  <a:close/>
                  <a:moveTo>
                    <a:pt x="4816" y="14037"/>
                  </a:moveTo>
                  <a:lnTo>
                    <a:pt x="4816" y="14037"/>
                  </a:lnTo>
                  <a:cubicBezTo>
                    <a:pt x="4800" y="14081"/>
                    <a:pt x="4790" y="14127"/>
                    <a:pt x="4787" y="14174"/>
                  </a:cubicBezTo>
                  <a:cubicBezTo>
                    <a:pt x="4791" y="14172"/>
                    <a:pt x="4797" y="14171"/>
                    <a:pt x="4800" y="14168"/>
                  </a:cubicBezTo>
                  <a:lnTo>
                    <a:pt x="4800" y="14168"/>
                  </a:lnTo>
                  <a:cubicBezTo>
                    <a:pt x="4634" y="14355"/>
                    <a:pt x="4445" y="14537"/>
                    <a:pt x="4238" y="14708"/>
                  </a:cubicBezTo>
                  <a:lnTo>
                    <a:pt x="4233" y="14711"/>
                  </a:lnTo>
                  <a:cubicBezTo>
                    <a:pt x="4308" y="14573"/>
                    <a:pt x="4463" y="14408"/>
                    <a:pt x="4525" y="14326"/>
                  </a:cubicBezTo>
                  <a:cubicBezTo>
                    <a:pt x="4608" y="14223"/>
                    <a:pt x="4711" y="14130"/>
                    <a:pt x="4816" y="14037"/>
                  </a:cubicBezTo>
                  <a:close/>
                  <a:moveTo>
                    <a:pt x="2751" y="14415"/>
                  </a:moveTo>
                  <a:lnTo>
                    <a:pt x="2751" y="14415"/>
                  </a:lnTo>
                  <a:cubicBezTo>
                    <a:pt x="2845" y="14509"/>
                    <a:pt x="2953" y="14599"/>
                    <a:pt x="3070" y="14683"/>
                  </a:cubicBezTo>
                  <a:cubicBezTo>
                    <a:pt x="3043" y="14695"/>
                    <a:pt x="3015" y="14705"/>
                    <a:pt x="2990" y="14717"/>
                  </a:cubicBezTo>
                  <a:cubicBezTo>
                    <a:pt x="2963" y="14691"/>
                    <a:pt x="2935" y="14669"/>
                    <a:pt x="2913" y="14646"/>
                  </a:cubicBezTo>
                  <a:cubicBezTo>
                    <a:pt x="2861" y="14589"/>
                    <a:pt x="2819" y="14524"/>
                    <a:pt x="2780" y="14461"/>
                  </a:cubicBezTo>
                  <a:cubicBezTo>
                    <a:pt x="2771" y="14447"/>
                    <a:pt x="2761" y="14429"/>
                    <a:pt x="2751" y="14415"/>
                  </a:cubicBezTo>
                  <a:close/>
                  <a:moveTo>
                    <a:pt x="3775" y="14739"/>
                  </a:moveTo>
                  <a:cubicBezTo>
                    <a:pt x="3775" y="14749"/>
                    <a:pt x="3777" y="14758"/>
                    <a:pt x="3780" y="14769"/>
                  </a:cubicBezTo>
                  <a:cubicBezTo>
                    <a:pt x="3770" y="14766"/>
                    <a:pt x="3763" y="14762"/>
                    <a:pt x="3754" y="14756"/>
                  </a:cubicBezTo>
                  <a:cubicBezTo>
                    <a:pt x="3760" y="14752"/>
                    <a:pt x="3767" y="14744"/>
                    <a:pt x="3775" y="14739"/>
                  </a:cubicBezTo>
                  <a:close/>
                  <a:moveTo>
                    <a:pt x="3216" y="14864"/>
                  </a:moveTo>
                  <a:lnTo>
                    <a:pt x="3216" y="14864"/>
                  </a:lnTo>
                  <a:cubicBezTo>
                    <a:pt x="3211" y="14866"/>
                    <a:pt x="3207" y="14869"/>
                    <a:pt x="3202" y="14872"/>
                  </a:cubicBezTo>
                  <a:cubicBezTo>
                    <a:pt x="3202" y="14872"/>
                    <a:pt x="3201" y="14872"/>
                    <a:pt x="3201" y="14871"/>
                  </a:cubicBezTo>
                  <a:cubicBezTo>
                    <a:pt x="3204" y="14869"/>
                    <a:pt x="3210" y="14865"/>
                    <a:pt x="3216" y="14864"/>
                  </a:cubicBezTo>
                  <a:close/>
                  <a:moveTo>
                    <a:pt x="2539" y="14514"/>
                  </a:moveTo>
                  <a:lnTo>
                    <a:pt x="2539" y="14514"/>
                  </a:lnTo>
                  <a:cubicBezTo>
                    <a:pt x="2597" y="14612"/>
                    <a:pt x="2658" y="14714"/>
                    <a:pt x="2725" y="14813"/>
                  </a:cubicBezTo>
                  <a:cubicBezTo>
                    <a:pt x="2669" y="14833"/>
                    <a:pt x="2609" y="14855"/>
                    <a:pt x="2550" y="14875"/>
                  </a:cubicBezTo>
                  <a:lnTo>
                    <a:pt x="2539" y="14514"/>
                  </a:lnTo>
                  <a:close/>
                  <a:moveTo>
                    <a:pt x="4183" y="14563"/>
                  </a:moveTo>
                  <a:cubicBezTo>
                    <a:pt x="4187" y="14622"/>
                    <a:pt x="4190" y="14683"/>
                    <a:pt x="4191" y="14744"/>
                  </a:cubicBezTo>
                  <a:cubicBezTo>
                    <a:pt x="4138" y="14788"/>
                    <a:pt x="4085" y="14833"/>
                    <a:pt x="4035" y="14878"/>
                  </a:cubicBezTo>
                  <a:cubicBezTo>
                    <a:pt x="4016" y="14871"/>
                    <a:pt x="4000" y="14865"/>
                    <a:pt x="3981" y="14858"/>
                  </a:cubicBezTo>
                  <a:cubicBezTo>
                    <a:pt x="3984" y="14833"/>
                    <a:pt x="3987" y="14805"/>
                    <a:pt x="3991" y="14781"/>
                  </a:cubicBezTo>
                  <a:cubicBezTo>
                    <a:pt x="4003" y="14695"/>
                    <a:pt x="4056" y="14601"/>
                    <a:pt x="4183" y="14563"/>
                  </a:cubicBezTo>
                  <a:close/>
                  <a:moveTo>
                    <a:pt x="3976" y="14913"/>
                  </a:moveTo>
                  <a:lnTo>
                    <a:pt x="3992" y="14919"/>
                  </a:lnTo>
                  <a:cubicBezTo>
                    <a:pt x="3985" y="14926"/>
                    <a:pt x="3978" y="14935"/>
                    <a:pt x="3971" y="14942"/>
                  </a:cubicBezTo>
                  <a:cubicBezTo>
                    <a:pt x="3972" y="14933"/>
                    <a:pt x="3976" y="14923"/>
                    <a:pt x="3976" y="14913"/>
                  </a:cubicBezTo>
                  <a:close/>
                  <a:moveTo>
                    <a:pt x="1721" y="14477"/>
                  </a:moveTo>
                  <a:lnTo>
                    <a:pt x="1721" y="14477"/>
                  </a:lnTo>
                  <a:cubicBezTo>
                    <a:pt x="1710" y="14509"/>
                    <a:pt x="1701" y="14543"/>
                    <a:pt x="1699" y="14577"/>
                  </a:cubicBezTo>
                  <a:lnTo>
                    <a:pt x="1711" y="14572"/>
                  </a:lnTo>
                  <a:lnTo>
                    <a:pt x="1711" y="14572"/>
                  </a:lnTo>
                  <a:cubicBezTo>
                    <a:pt x="1591" y="14705"/>
                    <a:pt x="1458" y="14836"/>
                    <a:pt x="1312" y="14959"/>
                  </a:cubicBezTo>
                  <a:lnTo>
                    <a:pt x="1309" y="14962"/>
                  </a:lnTo>
                  <a:cubicBezTo>
                    <a:pt x="1360" y="14865"/>
                    <a:pt x="1469" y="14746"/>
                    <a:pt x="1515" y="14686"/>
                  </a:cubicBezTo>
                  <a:cubicBezTo>
                    <a:pt x="1573" y="14611"/>
                    <a:pt x="1647" y="14544"/>
                    <a:pt x="1721" y="14477"/>
                  </a:cubicBezTo>
                  <a:close/>
                  <a:moveTo>
                    <a:pt x="3490" y="14805"/>
                  </a:moveTo>
                  <a:lnTo>
                    <a:pt x="3490" y="14805"/>
                  </a:lnTo>
                  <a:cubicBezTo>
                    <a:pt x="3446" y="14865"/>
                    <a:pt x="3412" y="14929"/>
                    <a:pt x="3385" y="14993"/>
                  </a:cubicBezTo>
                  <a:cubicBezTo>
                    <a:pt x="3378" y="14987"/>
                    <a:pt x="3371" y="14984"/>
                    <a:pt x="3362" y="14978"/>
                  </a:cubicBezTo>
                  <a:cubicBezTo>
                    <a:pt x="3346" y="14967"/>
                    <a:pt x="3330" y="14956"/>
                    <a:pt x="3311" y="14945"/>
                  </a:cubicBezTo>
                  <a:cubicBezTo>
                    <a:pt x="3371" y="14900"/>
                    <a:pt x="3432" y="14853"/>
                    <a:pt x="3490" y="14805"/>
                  </a:cubicBezTo>
                  <a:close/>
                  <a:moveTo>
                    <a:pt x="5481" y="15038"/>
                  </a:moveTo>
                  <a:lnTo>
                    <a:pt x="5481" y="15038"/>
                  </a:lnTo>
                  <a:cubicBezTo>
                    <a:pt x="5481" y="15038"/>
                    <a:pt x="5481" y="15038"/>
                    <a:pt x="5481" y="15038"/>
                  </a:cubicBezTo>
                  <a:cubicBezTo>
                    <a:pt x="5481" y="15038"/>
                    <a:pt x="5481" y="15038"/>
                    <a:pt x="5481" y="15038"/>
                  </a:cubicBezTo>
                  <a:close/>
                  <a:moveTo>
                    <a:pt x="1271" y="14856"/>
                  </a:moveTo>
                  <a:cubicBezTo>
                    <a:pt x="1273" y="14900"/>
                    <a:pt x="1275" y="14943"/>
                    <a:pt x="1278" y="14987"/>
                  </a:cubicBezTo>
                  <a:cubicBezTo>
                    <a:pt x="1222" y="15032"/>
                    <a:pt x="1168" y="15080"/>
                    <a:pt x="1123" y="15129"/>
                  </a:cubicBezTo>
                  <a:cubicBezTo>
                    <a:pt x="1130" y="15090"/>
                    <a:pt x="1130" y="15051"/>
                    <a:pt x="1137" y="15012"/>
                  </a:cubicBezTo>
                  <a:cubicBezTo>
                    <a:pt x="1146" y="14951"/>
                    <a:pt x="1182" y="14884"/>
                    <a:pt x="1271" y="14856"/>
                  </a:cubicBezTo>
                  <a:close/>
                  <a:moveTo>
                    <a:pt x="3709" y="14804"/>
                  </a:moveTo>
                  <a:cubicBezTo>
                    <a:pt x="3740" y="14819"/>
                    <a:pt x="3769" y="14833"/>
                    <a:pt x="3802" y="14848"/>
                  </a:cubicBezTo>
                  <a:cubicBezTo>
                    <a:pt x="3825" y="14906"/>
                    <a:pt x="3862" y="14962"/>
                    <a:pt x="3913" y="15015"/>
                  </a:cubicBezTo>
                  <a:cubicBezTo>
                    <a:pt x="3885" y="15054"/>
                    <a:pt x="3862" y="15094"/>
                    <a:pt x="3849" y="15137"/>
                  </a:cubicBezTo>
                  <a:cubicBezTo>
                    <a:pt x="4035" y="15065"/>
                    <a:pt x="4210" y="14986"/>
                    <a:pt x="4376" y="14898"/>
                  </a:cubicBezTo>
                  <a:lnTo>
                    <a:pt x="4376" y="14898"/>
                  </a:lnTo>
                  <a:cubicBezTo>
                    <a:pt x="4209" y="15035"/>
                    <a:pt x="4071" y="15182"/>
                    <a:pt x="3962" y="15337"/>
                  </a:cubicBezTo>
                  <a:lnTo>
                    <a:pt x="3879" y="15293"/>
                  </a:lnTo>
                  <a:cubicBezTo>
                    <a:pt x="3738" y="15216"/>
                    <a:pt x="3599" y="15131"/>
                    <a:pt x="3462" y="15044"/>
                  </a:cubicBezTo>
                  <a:cubicBezTo>
                    <a:pt x="3544" y="14964"/>
                    <a:pt x="3625" y="14884"/>
                    <a:pt x="3709" y="14804"/>
                  </a:cubicBezTo>
                  <a:close/>
                  <a:moveTo>
                    <a:pt x="4546" y="15017"/>
                  </a:moveTo>
                  <a:cubicBezTo>
                    <a:pt x="4515" y="15054"/>
                    <a:pt x="4486" y="15093"/>
                    <a:pt x="4456" y="15129"/>
                  </a:cubicBezTo>
                  <a:cubicBezTo>
                    <a:pt x="4363" y="15248"/>
                    <a:pt x="4271" y="15369"/>
                    <a:pt x="4188" y="15488"/>
                  </a:cubicBezTo>
                  <a:cubicBezTo>
                    <a:pt x="4136" y="15437"/>
                    <a:pt x="4068" y="15394"/>
                    <a:pt x="3994" y="15351"/>
                  </a:cubicBezTo>
                  <a:cubicBezTo>
                    <a:pt x="4197" y="15253"/>
                    <a:pt x="4380" y="15139"/>
                    <a:pt x="4546" y="15017"/>
                  </a:cubicBezTo>
                  <a:close/>
                  <a:moveTo>
                    <a:pt x="5504" y="1"/>
                  </a:moveTo>
                  <a:lnTo>
                    <a:pt x="5504" y="371"/>
                  </a:lnTo>
                  <a:cubicBezTo>
                    <a:pt x="5477" y="557"/>
                    <a:pt x="5389" y="760"/>
                    <a:pt x="5267" y="876"/>
                  </a:cubicBezTo>
                  <a:cubicBezTo>
                    <a:pt x="5287" y="892"/>
                    <a:pt x="5312" y="899"/>
                    <a:pt x="5337" y="899"/>
                  </a:cubicBezTo>
                  <a:cubicBezTo>
                    <a:pt x="5386" y="899"/>
                    <a:pt x="5438" y="874"/>
                    <a:pt x="5466" y="837"/>
                  </a:cubicBezTo>
                  <a:cubicBezTo>
                    <a:pt x="5485" y="811"/>
                    <a:pt x="5498" y="782"/>
                    <a:pt x="5506" y="749"/>
                  </a:cubicBezTo>
                  <a:lnTo>
                    <a:pt x="5506" y="862"/>
                  </a:lnTo>
                  <a:cubicBezTo>
                    <a:pt x="5471" y="1033"/>
                    <a:pt x="5386" y="1250"/>
                    <a:pt x="5323" y="1344"/>
                  </a:cubicBezTo>
                  <a:cubicBezTo>
                    <a:pt x="5219" y="1498"/>
                    <a:pt x="5077" y="1634"/>
                    <a:pt x="4915" y="1737"/>
                  </a:cubicBezTo>
                  <a:cubicBezTo>
                    <a:pt x="4935" y="1749"/>
                    <a:pt x="4960" y="1755"/>
                    <a:pt x="4986" y="1755"/>
                  </a:cubicBezTo>
                  <a:cubicBezTo>
                    <a:pt x="5019" y="1755"/>
                    <a:pt x="5053" y="1746"/>
                    <a:pt x="5082" y="1730"/>
                  </a:cubicBezTo>
                  <a:cubicBezTo>
                    <a:pt x="5132" y="1704"/>
                    <a:pt x="5169" y="1662"/>
                    <a:pt x="5205" y="1620"/>
                  </a:cubicBezTo>
                  <a:cubicBezTo>
                    <a:pt x="5224" y="1650"/>
                    <a:pt x="5238" y="1685"/>
                    <a:pt x="5250" y="1720"/>
                  </a:cubicBezTo>
                  <a:cubicBezTo>
                    <a:pt x="5324" y="1554"/>
                    <a:pt x="5468" y="1396"/>
                    <a:pt x="5506" y="1125"/>
                  </a:cubicBezTo>
                  <a:lnTo>
                    <a:pt x="5506" y="1328"/>
                  </a:lnTo>
                  <a:cubicBezTo>
                    <a:pt x="5506" y="1329"/>
                    <a:pt x="5469" y="1758"/>
                    <a:pt x="5388" y="1881"/>
                  </a:cubicBezTo>
                  <a:cubicBezTo>
                    <a:pt x="5307" y="2005"/>
                    <a:pt x="5186" y="2105"/>
                    <a:pt x="5064" y="2201"/>
                  </a:cubicBezTo>
                  <a:cubicBezTo>
                    <a:pt x="5172" y="2195"/>
                    <a:pt x="5275" y="2137"/>
                    <a:pt x="5325" y="2053"/>
                  </a:cubicBezTo>
                  <a:cubicBezTo>
                    <a:pt x="5333" y="2103"/>
                    <a:pt x="5343" y="2154"/>
                    <a:pt x="5350" y="2207"/>
                  </a:cubicBezTo>
                  <a:cubicBezTo>
                    <a:pt x="5446" y="2144"/>
                    <a:pt x="5481" y="2035"/>
                    <a:pt x="5504" y="1931"/>
                  </a:cubicBezTo>
                  <a:lnTo>
                    <a:pt x="5504" y="2108"/>
                  </a:lnTo>
                  <a:cubicBezTo>
                    <a:pt x="5492" y="2150"/>
                    <a:pt x="5475" y="2192"/>
                    <a:pt x="5449" y="2234"/>
                  </a:cubicBezTo>
                  <a:cubicBezTo>
                    <a:pt x="5368" y="2365"/>
                    <a:pt x="5249" y="2474"/>
                    <a:pt x="5129" y="2580"/>
                  </a:cubicBezTo>
                  <a:cubicBezTo>
                    <a:pt x="4948" y="2745"/>
                    <a:pt x="4765" y="2911"/>
                    <a:pt x="4583" y="3076"/>
                  </a:cubicBezTo>
                  <a:cubicBezTo>
                    <a:pt x="4723" y="3026"/>
                    <a:pt x="4852" y="2950"/>
                    <a:pt x="4961" y="2859"/>
                  </a:cubicBezTo>
                  <a:lnTo>
                    <a:pt x="4961" y="2859"/>
                  </a:lnTo>
                  <a:cubicBezTo>
                    <a:pt x="4968" y="2904"/>
                    <a:pt x="4925" y="2941"/>
                    <a:pt x="4887" y="2975"/>
                  </a:cubicBezTo>
                  <a:cubicBezTo>
                    <a:pt x="4851" y="3007"/>
                    <a:pt x="4817" y="3059"/>
                    <a:pt x="4846" y="3098"/>
                  </a:cubicBezTo>
                  <a:cubicBezTo>
                    <a:pt x="5180" y="2938"/>
                    <a:pt x="5410" y="2684"/>
                    <a:pt x="5463" y="2347"/>
                  </a:cubicBezTo>
                  <a:cubicBezTo>
                    <a:pt x="5475" y="2285"/>
                    <a:pt x="5485" y="2270"/>
                    <a:pt x="5506" y="2237"/>
                  </a:cubicBezTo>
                  <a:lnTo>
                    <a:pt x="5506" y="2344"/>
                  </a:lnTo>
                  <a:cubicBezTo>
                    <a:pt x="5449" y="2713"/>
                    <a:pt x="5176" y="3087"/>
                    <a:pt x="4931" y="3378"/>
                  </a:cubicBezTo>
                  <a:cubicBezTo>
                    <a:pt x="5100" y="3326"/>
                    <a:pt x="5238" y="3200"/>
                    <a:pt x="5294" y="3044"/>
                  </a:cubicBezTo>
                  <a:cubicBezTo>
                    <a:pt x="5304" y="3078"/>
                    <a:pt x="5315" y="3110"/>
                    <a:pt x="5328" y="3143"/>
                  </a:cubicBezTo>
                  <a:cubicBezTo>
                    <a:pt x="5308" y="3175"/>
                    <a:pt x="5288" y="3210"/>
                    <a:pt x="5266" y="3240"/>
                  </a:cubicBezTo>
                  <a:cubicBezTo>
                    <a:pt x="5057" y="3542"/>
                    <a:pt x="4791" y="3811"/>
                    <a:pt x="4480" y="4030"/>
                  </a:cubicBezTo>
                  <a:cubicBezTo>
                    <a:pt x="4676" y="3984"/>
                    <a:pt x="4849" y="3876"/>
                    <a:pt x="5016" y="3773"/>
                  </a:cubicBezTo>
                  <a:lnTo>
                    <a:pt x="5016" y="3773"/>
                  </a:lnTo>
                  <a:cubicBezTo>
                    <a:pt x="4856" y="3942"/>
                    <a:pt x="4694" y="4110"/>
                    <a:pt x="4534" y="4279"/>
                  </a:cubicBezTo>
                  <a:cubicBezTo>
                    <a:pt x="4793" y="4209"/>
                    <a:pt x="5028" y="4075"/>
                    <a:pt x="5212" y="3898"/>
                  </a:cubicBezTo>
                  <a:lnTo>
                    <a:pt x="5212" y="3898"/>
                  </a:lnTo>
                  <a:cubicBezTo>
                    <a:pt x="5148" y="4035"/>
                    <a:pt x="5067" y="4161"/>
                    <a:pt x="4970" y="4282"/>
                  </a:cubicBezTo>
                  <a:cubicBezTo>
                    <a:pt x="4750" y="4475"/>
                    <a:pt x="4520" y="4617"/>
                    <a:pt x="4392" y="4707"/>
                  </a:cubicBezTo>
                  <a:cubicBezTo>
                    <a:pt x="4407" y="4736"/>
                    <a:pt x="4438" y="4746"/>
                    <a:pt x="4474" y="4746"/>
                  </a:cubicBezTo>
                  <a:cubicBezTo>
                    <a:pt x="4507" y="4746"/>
                    <a:pt x="4543" y="4737"/>
                    <a:pt x="4573" y="4726"/>
                  </a:cubicBezTo>
                  <a:cubicBezTo>
                    <a:pt x="4795" y="4637"/>
                    <a:pt x="5003" y="4514"/>
                    <a:pt x="5183" y="4364"/>
                  </a:cubicBezTo>
                  <a:lnTo>
                    <a:pt x="5183" y="4364"/>
                  </a:lnTo>
                  <a:cubicBezTo>
                    <a:pt x="5156" y="4437"/>
                    <a:pt x="5125" y="4508"/>
                    <a:pt x="5082" y="4574"/>
                  </a:cubicBezTo>
                  <a:cubicBezTo>
                    <a:pt x="4938" y="4784"/>
                    <a:pt x="4669" y="4916"/>
                    <a:pt x="4554" y="5141"/>
                  </a:cubicBezTo>
                  <a:cubicBezTo>
                    <a:pt x="4689" y="5128"/>
                    <a:pt x="4795" y="5038"/>
                    <a:pt x="4878" y="4942"/>
                  </a:cubicBezTo>
                  <a:cubicBezTo>
                    <a:pt x="4941" y="4867"/>
                    <a:pt x="4997" y="4783"/>
                    <a:pt x="5084" y="4726"/>
                  </a:cubicBezTo>
                  <a:lnTo>
                    <a:pt x="5084" y="4931"/>
                  </a:lnTo>
                  <a:cubicBezTo>
                    <a:pt x="5118" y="4878"/>
                    <a:pt x="5137" y="4819"/>
                    <a:pt x="5141" y="4758"/>
                  </a:cubicBezTo>
                  <a:cubicBezTo>
                    <a:pt x="5154" y="4772"/>
                    <a:pt x="5157" y="4793"/>
                    <a:pt x="5151" y="4812"/>
                  </a:cubicBezTo>
                  <a:cubicBezTo>
                    <a:pt x="5154" y="4814"/>
                    <a:pt x="5157" y="4815"/>
                    <a:pt x="5160" y="4815"/>
                  </a:cubicBezTo>
                  <a:cubicBezTo>
                    <a:pt x="5169" y="4815"/>
                    <a:pt x="5179" y="4806"/>
                    <a:pt x="5183" y="4797"/>
                  </a:cubicBezTo>
                  <a:cubicBezTo>
                    <a:pt x="5231" y="4696"/>
                    <a:pt x="5208" y="4572"/>
                    <a:pt x="5275" y="4478"/>
                  </a:cubicBezTo>
                  <a:cubicBezTo>
                    <a:pt x="5315" y="4555"/>
                    <a:pt x="5279" y="4649"/>
                    <a:pt x="5299" y="4733"/>
                  </a:cubicBezTo>
                  <a:cubicBezTo>
                    <a:pt x="5190" y="4851"/>
                    <a:pt x="5074" y="4964"/>
                    <a:pt x="4955" y="5073"/>
                  </a:cubicBezTo>
                  <a:cubicBezTo>
                    <a:pt x="4832" y="5185"/>
                    <a:pt x="4705" y="5292"/>
                    <a:pt x="4570" y="5395"/>
                  </a:cubicBezTo>
                  <a:cubicBezTo>
                    <a:pt x="4459" y="5483"/>
                    <a:pt x="4331" y="5596"/>
                    <a:pt x="4196" y="5651"/>
                  </a:cubicBezTo>
                  <a:cubicBezTo>
                    <a:pt x="4148" y="5671"/>
                    <a:pt x="4109" y="5677"/>
                    <a:pt x="4075" y="5719"/>
                  </a:cubicBezTo>
                  <a:cubicBezTo>
                    <a:pt x="4088" y="5721"/>
                    <a:pt x="4101" y="5721"/>
                    <a:pt x="4114" y="5721"/>
                  </a:cubicBezTo>
                  <a:cubicBezTo>
                    <a:pt x="4203" y="5721"/>
                    <a:pt x="4291" y="5688"/>
                    <a:pt x="4366" y="5644"/>
                  </a:cubicBezTo>
                  <a:cubicBezTo>
                    <a:pt x="4453" y="5596"/>
                    <a:pt x="4530" y="5532"/>
                    <a:pt x="4614" y="5481"/>
                  </a:cubicBezTo>
                  <a:lnTo>
                    <a:pt x="4614" y="5481"/>
                  </a:lnTo>
                  <a:cubicBezTo>
                    <a:pt x="4573" y="5545"/>
                    <a:pt x="4540" y="5613"/>
                    <a:pt x="4512" y="5683"/>
                  </a:cubicBezTo>
                  <a:cubicBezTo>
                    <a:pt x="4599" y="5664"/>
                    <a:pt x="4658" y="5591"/>
                    <a:pt x="4701" y="5520"/>
                  </a:cubicBezTo>
                  <a:cubicBezTo>
                    <a:pt x="4745" y="5451"/>
                    <a:pt x="4784" y="5372"/>
                    <a:pt x="4859" y="5329"/>
                  </a:cubicBezTo>
                  <a:lnTo>
                    <a:pt x="4859" y="5329"/>
                  </a:lnTo>
                  <a:cubicBezTo>
                    <a:pt x="4856" y="5363"/>
                    <a:pt x="4864" y="5409"/>
                    <a:pt x="4901" y="5414"/>
                  </a:cubicBezTo>
                  <a:cubicBezTo>
                    <a:pt x="4903" y="5415"/>
                    <a:pt x="4905" y="5415"/>
                    <a:pt x="4906" y="5415"/>
                  </a:cubicBezTo>
                  <a:cubicBezTo>
                    <a:pt x="4945" y="5415"/>
                    <a:pt x="4960" y="5366"/>
                    <a:pt x="4973" y="5332"/>
                  </a:cubicBezTo>
                  <a:cubicBezTo>
                    <a:pt x="5013" y="5218"/>
                    <a:pt x="5163" y="5111"/>
                    <a:pt x="5257" y="5030"/>
                  </a:cubicBezTo>
                  <a:cubicBezTo>
                    <a:pt x="5288" y="5002"/>
                    <a:pt x="5317" y="4973"/>
                    <a:pt x="5346" y="4939"/>
                  </a:cubicBezTo>
                  <a:lnTo>
                    <a:pt x="5346" y="4939"/>
                  </a:lnTo>
                  <a:cubicBezTo>
                    <a:pt x="5135" y="5343"/>
                    <a:pt x="4784" y="5697"/>
                    <a:pt x="4337" y="5947"/>
                  </a:cubicBezTo>
                  <a:cubicBezTo>
                    <a:pt x="4475" y="5934"/>
                    <a:pt x="4607" y="5891"/>
                    <a:pt x="4714" y="5821"/>
                  </a:cubicBezTo>
                  <a:lnTo>
                    <a:pt x="4714" y="5821"/>
                  </a:lnTo>
                  <a:cubicBezTo>
                    <a:pt x="4437" y="6010"/>
                    <a:pt x="4170" y="6207"/>
                    <a:pt x="3913" y="6412"/>
                  </a:cubicBezTo>
                  <a:cubicBezTo>
                    <a:pt x="3938" y="6425"/>
                    <a:pt x="3966" y="6430"/>
                    <a:pt x="3995" y="6430"/>
                  </a:cubicBezTo>
                  <a:cubicBezTo>
                    <a:pt x="4065" y="6430"/>
                    <a:pt x="4138" y="6399"/>
                    <a:pt x="4200" y="6368"/>
                  </a:cubicBezTo>
                  <a:cubicBezTo>
                    <a:pt x="4422" y="6257"/>
                    <a:pt x="4634" y="6133"/>
                    <a:pt x="4836" y="5998"/>
                  </a:cubicBezTo>
                  <a:lnTo>
                    <a:pt x="4836" y="5998"/>
                  </a:lnTo>
                  <a:cubicBezTo>
                    <a:pt x="4727" y="6123"/>
                    <a:pt x="4634" y="6258"/>
                    <a:pt x="4560" y="6397"/>
                  </a:cubicBezTo>
                  <a:cubicBezTo>
                    <a:pt x="4839" y="6244"/>
                    <a:pt x="5038" y="5998"/>
                    <a:pt x="5103" y="5731"/>
                  </a:cubicBezTo>
                  <a:cubicBezTo>
                    <a:pt x="5134" y="5838"/>
                    <a:pt x="5144" y="5947"/>
                    <a:pt x="5134" y="6056"/>
                  </a:cubicBezTo>
                  <a:cubicBezTo>
                    <a:pt x="5237" y="5905"/>
                    <a:pt x="5295" y="5735"/>
                    <a:pt x="5301" y="5564"/>
                  </a:cubicBezTo>
                  <a:cubicBezTo>
                    <a:pt x="5310" y="5577"/>
                    <a:pt x="5318" y="5591"/>
                    <a:pt x="5330" y="5605"/>
                  </a:cubicBezTo>
                  <a:cubicBezTo>
                    <a:pt x="5324" y="5687"/>
                    <a:pt x="5311" y="5770"/>
                    <a:pt x="5282" y="5847"/>
                  </a:cubicBezTo>
                  <a:cubicBezTo>
                    <a:pt x="5250" y="5933"/>
                    <a:pt x="5193" y="6013"/>
                    <a:pt x="5193" y="6104"/>
                  </a:cubicBezTo>
                  <a:cubicBezTo>
                    <a:pt x="5270" y="6085"/>
                    <a:pt x="5330" y="6027"/>
                    <a:pt x="5350" y="5960"/>
                  </a:cubicBezTo>
                  <a:lnTo>
                    <a:pt x="5350" y="5960"/>
                  </a:lnTo>
                  <a:cubicBezTo>
                    <a:pt x="5346" y="6017"/>
                    <a:pt x="5340" y="6072"/>
                    <a:pt x="5333" y="6129"/>
                  </a:cubicBezTo>
                  <a:cubicBezTo>
                    <a:pt x="5028" y="6736"/>
                    <a:pt x="4350" y="7035"/>
                    <a:pt x="3807" y="7397"/>
                  </a:cubicBezTo>
                  <a:cubicBezTo>
                    <a:pt x="3845" y="7402"/>
                    <a:pt x="3883" y="7405"/>
                    <a:pt x="3922" y="7405"/>
                  </a:cubicBezTo>
                  <a:cubicBezTo>
                    <a:pt x="4027" y="7405"/>
                    <a:pt x="4130" y="7384"/>
                    <a:pt x="4225" y="7341"/>
                  </a:cubicBezTo>
                  <a:lnTo>
                    <a:pt x="4225" y="7341"/>
                  </a:lnTo>
                  <a:cubicBezTo>
                    <a:pt x="3995" y="7530"/>
                    <a:pt x="3756" y="7706"/>
                    <a:pt x="3506" y="7870"/>
                  </a:cubicBezTo>
                  <a:cubicBezTo>
                    <a:pt x="4016" y="7651"/>
                    <a:pt x="4530" y="7309"/>
                    <a:pt x="4916" y="6914"/>
                  </a:cubicBezTo>
                  <a:lnTo>
                    <a:pt x="4916" y="6914"/>
                  </a:lnTo>
                  <a:cubicBezTo>
                    <a:pt x="4551" y="7404"/>
                    <a:pt x="4119" y="7854"/>
                    <a:pt x="3689" y="8298"/>
                  </a:cubicBezTo>
                  <a:cubicBezTo>
                    <a:pt x="4132" y="8139"/>
                    <a:pt x="4522" y="7863"/>
                    <a:pt x="4798" y="7514"/>
                  </a:cubicBezTo>
                  <a:lnTo>
                    <a:pt x="4798" y="7514"/>
                  </a:lnTo>
                  <a:cubicBezTo>
                    <a:pt x="4704" y="7688"/>
                    <a:pt x="4607" y="7863"/>
                    <a:pt x="4512" y="8037"/>
                  </a:cubicBezTo>
                  <a:cubicBezTo>
                    <a:pt x="4685" y="7890"/>
                    <a:pt x="4817" y="7703"/>
                    <a:pt x="4893" y="7500"/>
                  </a:cubicBezTo>
                  <a:cubicBezTo>
                    <a:pt x="4904" y="7590"/>
                    <a:pt x="4916" y="7681"/>
                    <a:pt x="4925" y="7771"/>
                  </a:cubicBezTo>
                  <a:cubicBezTo>
                    <a:pt x="5071" y="7378"/>
                    <a:pt x="5215" y="6983"/>
                    <a:pt x="5355" y="6586"/>
                  </a:cubicBezTo>
                  <a:cubicBezTo>
                    <a:pt x="5376" y="6548"/>
                    <a:pt x="5398" y="6512"/>
                    <a:pt x="5417" y="6471"/>
                  </a:cubicBezTo>
                  <a:lnTo>
                    <a:pt x="5417" y="6471"/>
                  </a:lnTo>
                  <a:cubicBezTo>
                    <a:pt x="5324" y="6885"/>
                    <a:pt x="5206" y="7304"/>
                    <a:pt x="5092" y="7684"/>
                  </a:cubicBezTo>
                  <a:cubicBezTo>
                    <a:pt x="5122" y="7659"/>
                    <a:pt x="5151" y="7636"/>
                    <a:pt x="5179" y="7609"/>
                  </a:cubicBezTo>
                  <a:lnTo>
                    <a:pt x="5179" y="7609"/>
                  </a:lnTo>
                  <a:cubicBezTo>
                    <a:pt x="4798" y="8018"/>
                    <a:pt x="4302" y="8301"/>
                    <a:pt x="3830" y="8660"/>
                  </a:cubicBezTo>
                  <a:cubicBezTo>
                    <a:pt x="4182" y="8574"/>
                    <a:pt x="4514" y="8422"/>
                    <a:pt x="4793" y="8221"/>
                  </a:cubicBezTo>
                  <a:lnTo>
                    <a:pt x="4793" y="8221"/>
                  </a:lnTo>
                  <a:cubicBezTo>
                    <a:pt x="4711" y="8281"/>
                    <a:pt x="4647" y="8406"/>
                    <a:pt x="4578" y="8480"/>
                  </a:cubicBezTo>
                  <a:cubicBezTo>
                    <a:pt x="4501" y="8566"/>
                    <a:pt x="4414" y="8634"/>
                    <a:pt x="4322" y="8708"/>
                  </a:cubicBezTo>
                  <a:cubicBezTo>
                    <a:pt x="4127" y="8868"/>
                    <a:pt x="3905" y="8998"/>
                    <a:pt x="3683" y="9129"/>
                  </a:cubicBezTo>
                  <a:cubicBezTo>
                    <a:pt x="3624" y="9164"/>
                    <a:pt x="3565" y="9199"/>
                    <a:pt x="3506" y="9235"/>
                  </a:cubicBezTo>
                  <a:cubicBezTo>
                    <a:pt x="3545" y="9245"/>
                    <a:pt x="3586" y="9250"/>
                    <a:pt x="3628" y="9250"/>
                  </a:cubicBezTo>
                  <a:cubicBezTo>
                    <a:pt x="3705" y="9250"/>
                    <a:pt x="3783" y="9233"/>
                    <a:pt x="3854" y="9206"/>
                  </a:cubicBezTo>
                  <a:cubicBezTo>
                    <a:pt x="4062" y="9129"/>
                    <a:pt x="4222" y="8975"/>
                    <a:pt x="4395" y="8852"/>
                  </a:cubicBezTo>
                  <a:cubicBezTo>
                    <a:pt x="4582" y="8719"/>
                    <a:pt x="4756" y="8570"/>
                    <a:pt x="4910" y="8410"/>
                  </a:cubicBezTo>
                  <a:cubicBezTo>
                    <a:pt x="5119" y="8195"/>
                    <a:pt x="5295" y="7957"/>
                    <a:pt x="5434" y="7703"/>
                  </a:cubicBezTo>
                  <a:lnTo>
                    <a:pt x="5434" y="7703"/>
                  </a:lnTo>
                  <a:cubicBezTo>
                    <a:pt x="5201" y="8255"/>
                    <a:pt x="4416" y="9143"/>
                    <a:pt x="4048" y="9418"/>
                  </a:cubicBezTo>
                  <a:cubicBezTo>
                    <a:pt x="3905" y="9524"/>
                    <a:pt x="3748" y="9627"/>
                    <a:pt x="3670" y="9775"/>
                  </a:cubicBezTo>
                  <a:cubicBezTo>
                    <a:pt x="4026" y="9652"/>
                    <a:pt x="4348" y="9456"/>
                    <a:pt x="4598" y="9207"/>
                  </a:cubicBezTo>
                  <a:lnTo>
                    <a:pt x="4598" y="9207"/>
                  </a:lnTo>
                  <a:cubicBezTo>
                    <a:pt x="4591" y="9331"/>
                    <a:pt x="4562" y="9453"/>
                    <a:pt x="4512" y="9569"/>
                  </a:cubicBezTo>
                  <a:cubicBezTo>
                    <a:pt x="4655" y="9476"/>
                    <a:pt x="4759" y="9345"/>
                    <a:pt x="4813" y="9199"/>
                  </a:cubicBezTo>
                  <a:cubicBezTo>
                    <a:pt x="4858" y="9220"/>
                    <a:pt x="4880" y="9271"/>
                    <a:pt x="4864" y="9313"/>
                  </a:cubicBezTo>
                  <a:cubicBezTo>
                    <a:pt x="4874" y="9320"/>
                    <a:pt x="4885" y="9323"/>
                    <a:pt x="4896" y="9323"/>
                  </a:cubicBezTo>
                  <a:cubicBezTo>
                    <a:pt x="4913" y="9323"/>
                    <a:pt x="4930" y="9317"/>
                    <a:pt x="4946" y="9306"/>
                  </a:cubicBezTo>
                  <a:lnTo>
                    <a:pt x="4946" y="9306"/>
                  </a:lnTo>
                  <a:cubicBezTo>
                    <a:pt x="4726" y="9547"/>
                    <a:pt x="4461" y="9756"/>
                    <a:pt x="4167" y="9919"/>
                  </a:cubicBezTo>
                  <a:cubicBezTo>
                    <a:pt x="4188" y="9922"/>
                    <a:pt x="4209" y="9923"/>
                    <a:pt x="4230" y="9923"/>
                  </a:cubicBezTo>
                  <a:cubicBezTo>
                    <a:pt x="4316" y="9923"/>
                    <a:pt x="4405" y="9900"/>
                    <a:pt x="4488" y="9877"/>
                  </a:cubicBezTo>
                  <a:lnTo>
                    <a:pt x="4488" y="9877"/>
                  </a:lnTo>
                  <a:cubicBezTo>
                    <a:pt x="4145" y="10156"/>
                    <a:pt x="3754" y="10388"/>
                    <a:pt x="3335" y="10562"/>
                  </a:cubicBezTo>
                  <a:cubicBezTo>
                    <a:pt x="3159" y="10494"/>
                    <a:pt x="2950" y="10494"/>
                    <a:pt x="2784" y="10405"/>
                  </a:cubicBezTo>
                  <a:cubicBezTo>
                    <a:pt x="2594" y="10302"/>
                    <a:pt x="2469" y="10105"/>
                    <a:pt x="2385" y="9904"/>
                  </a:cubicBezTo>
                  <a:lnTo>
                    <a:pt x="2382" y="9795"/>
                  </a:lnTo>
                  <a:lnTo>
                    <a:pt x="2382" y="9795"/>
                  </a:lnTo>
                  <a:cubicBezTo>
                    <a:pt x="2405" y="9865"/>
                    <a:pt x="2433" y="9932"/>
                    <a:pt x="2465" y="9999"/>
                  </a:cubicBezTo>
                  <a:cubicBezTo>
                    <a:pt x="2468" y="9899"/>
                    <a:pt x="2469" y="9801"/>
                    <a:pt x="2471" y="9701"/>
                  </a:cubicBezTo>
                  <a:cubicBezTo>
                    <a:pt x="2507" y="9839"/>
                    <a:pt x="2585" y="9933"/>
                    <a:pt x="2652" y="10055"/>
                  </a:cubicBezTo>
                  <a:cubicBezTo>
                    <a:pt x="2726" y="10193"/>
                    <a:pt x="2806" y="10317"/>
                    <a:pt x="2928" y="10424"/>
                  </a:cubicBezTo>
                  <a:cubicBezTo>
                    <a:pt x="2950" y="10391"/>
                    <a:pt x="2928" y="10349"/>
                    <a:pt x="2908" y="10317"/>
                  </a:cubicBezTo>
                  <a:cubicBezTo>
                    <a:pt x="2850" y="10214"/>
                    <a:pt x="2812" y="10100"/>
                    <a:pt x="2799" y="9984"/>
                  </a:cubicBezTo>
                  <a:lnTo>
                    <a:pt x="2799" y="9984"/>
                  </a:lnTo>
                  <a:cubicBezTo>
                    <a:pt x="2802" y="9999"/>
                    <a:pt x="2868" y="10058"/>
                    <a:pt x="2882" y="10079"/>
                  </a:cubicBezTo>
                  <a:cubicBezTo>
                    <a:pt x="2905" y="10119"/>
                    <a:pt x="2912" y="10159"/>
                    <a:pt x="2944" y="10199"/>
                  </a:cubicBezTo>
                  <a:cubicBezTo>
                    <a:pt x="3009" y="10281"/>
                    <a:pt x="3101" y="10353"/>
                    <a:pt x="3210" y="10381"/>
                  </a:cubicBezTo>
                  <a:cubicBezTo>
                    <a:pt x="3210" y="10366"/>
                    <a:pt x="3211" y="10344"/>
                    <a:pt x="3201" y="10333"/>
                  </a:cubicBezTo>
                  <a:lnTo>
                    <a:pt x="2977" y="10083"/>
                  </a:lnTo>
                  <a:lnTo>
                    <a:pt x="2977" y="10083"/>
                  </a:lnTo>
                  <a:cubicBezTo>
                    <a:pt x="3181" y="10233"/>
                    <a:pt x="3419" y="10359"/>
                    <a:pt x="3677" y="10381"/>
                  </a:cubicBezTo>
                  <a:cubicBezTo>
                    <a:pt x="3634" y="10341"/>
                    <a:pt x="3580" y="10318"/>
                    <a:pt x="3525" y="10294"/>
                  </a:cubicBezTo>
                  <a:cubicBezTo>
                    <a:pt x="3220" y="10150"/>
                    <a:pt x="2948" y="9948"/>
                    <a:pt x="2732" y="9703"/>
                  </a:cubicBezTo>
                  <a:cubicBezTo>
                    <a:pt x="2613" y="9567"/>
                    <a:pt x="2516" y="9402"/>
                    <a:pt x="2440" y="9229"/>
                  </a:cubicBezTo>
                  <a:lnTo>
                    <a:pt x="2440" y="9229"/>
                  </a:lnTo>
                  <a:cubicBezTo>
                    <a:pt x="2587" y="9461"/>
                    <a:pt x="2813" y="9662"/>
                    <a:pt x="3059" y="9823"/>
                  </a:cubicBezTo>
                  <a:cubicBezTo>
                    <a:pt x="2992" y="9746"/>
                    <a:pt x="2941" y="9659"/>
                    <a:pt x="2906" y="9565"/>
                  </a:cubicBezTo>
                  <a:lnTo>
                    <a:pt x="2906" y="9565"/>
                  </a:lnTo>
                  <a:cubicBezTo>
                    <a:pt x="3063" y="9745"/>
                    <a:pt x="3262" y="9896"/>
                    <a:pt x="3486" y="10003"/>
                  </a:cubicBezTo>
                  <a:cubicBezTo>
                    <a:pt x="3522" y="10021"/>
                    <a:pt x="3566" y="10037"/>
                    <a:pt x="3607" y="10037"/>
                  </a:cubicBezTo>
                  <a:cubicBezTo>
                    <a:pt x="3632" y="10037"/>
                    <a:pt x="3656" y="10030"/>
                    <a:pt x="3676" y="10015"/>
                  </a:cubicBezTo>
                  <a:cubicBezTo>
                    <a:pt x="3491" y="9883"/>
                    <a:pt x="3306" y="9750"/>
                    <a:pt x="3121" y="9615"/>
                  </a:cubicBezTo>
                  <a:lnTo>
                    <a:pt x="3121" y="9615"/>
                  </a:lnTo>
                  <a:cubicBezTo>
                    <a:pt x="3245" y="9682"/>
                    <a:pt x="3384" y="9751"/>
                    <a:pt x="3523" y="9751"/>
                  </a:cubicBezTo>
                  <a:cubicBezTo>
                    <a:pt x="3552" y="9751"/>
                    <a:pt x="3580" y="9748"/>
                    <a:pt x="3609" y="9742"/>
                  </a:cubicBezTo>
                  <a:cubicBezTo>
                    <a:pt x="3102" y="9499"/>
                    <a:pt x="2665" y="9139"/>
                    <a:pt x="2346" y="8706"/>
                  </a:cubicBezTo>
                  <a:lnTo>
                    <a:pt x="2338" y="8467"/>
                  </a:lnTo>
                  <a:lnTo>
                    <a:pt x="2338" y="8467"/>
                  </a:lnTo>
                  <a:cubicBezTo>
                    <a:pt x="2378" y="8568"/>
                    <a:pt x="2428" y="8667"/>
                    <a:pt x="2491" y="8759"/>
                  </a:cubicBezTo>
                  <a:cubicBezTo>
                    <a:pt x="2485" y="8648"/>
                    <a:pt x="2484" y="8538"/>
                    <a:pt x="2485" y="8429"/>
                  </a:cubicBezTo>
                  <a:lnTo>
                    <a:pt x="2485" y="8429"/>
                  </a:lnTo>
                  <a:cubicBezTo>
                    <a:pt x="2527" y="8670"/>
                    <a:pt x="2665" y="8897"/>
                    <a:pt x="2867" y="9059"/>
                  </a:cubicBezTo>
                  <a:cubicBezTo>
                    <a:pt x="2850" y="8958"/>
                    <a:pt x="2835" y="8856"/>
                    <a:pt x="2819" y="8754"/>
                  </a:cubicBezTo>
                  <a:lnTo>
                    <a:pt x="2819" y="8754"/>
                  </a:lnTo>
                  <a:cubicBezTo>
                    <a:pt x="2890" y="8904"/>
                    <a:pt x="3027" y="9030"/>
                    <a:pt x="3191" y="9096"/>
                  </a:cubicBezTo>
                  <a:cubicBezTo>
                    <a:pt x="3153" y="8997"/>
                    <a:pt x="3075" y="8918"/>
                    <a:pt x="3005" y="8837"/>
                  </a:cubicBezTo>
                  <a:cubicBezTo>
                    <a:pt x="2803" y="8606"/>
                    <a:pt x="2614" y="8355"/>
                    <a:pt x="2469" y="8086"/>
                  </a:cubicBezTo>
                  <a:lnTo>
                    <a:pt x="2469" y="8086"/>
                  </a:lnTo>
                  <a:cubicBezTo>
                    <a:pt x="2472" y="8089"/>
                    <a:pt x="2476" y="8095"/>
                    <a:pt x="2479" y="8101"/>
                  </a:cubicBezTo>
                  <a:cubicBezTo>
                    <a:pt x="2487" y="8067"/>
                    <a:pt x="2484" y="8033"/>
                    <a:pt x="2471" y="8002"/>
                  </a:cubicBezTo>
                  <a:lnTo>
                    <a:pt x="2471" y="8002"/>
                  </a:lnTo>
                  <a:cubicBezTo>
                    <a:pt x="2507" y="8033"/>
                    <a:pt x="2520" y="8083"/>
                    <a:pt x="2534" y="8127"/>
                  </a:cubicBezTo>
                  <a:cubicBezTo>
                    <a:pt x="2572" y="8236"/>
                    <a:pt x="2642" y="8336"/>
                    <a:pt x="2739" y="8396"/>
                  </a:cubicBezTo>
                  <a:cubicBezTo>
                    <a:pt x="2748" y="8374"/>
                    <a:pt x="2739" y="8351"/>
                    <a:pt x="2730" y="8329"/>
                  </a:cubicBezTo>
                  <a:cubicBezTo>
                    <a:pt x="2716" y="8293"/>
                    <a:pt x="2701" y="8256"/>
                    <a:pt x="2685" y="8220"/>
                  </a:cubicBezTo>
                  <a:lnTo>
                    <a:pt x="2685" y="8220"/>
                  </a:lnTo>
                  <a:cubicBezTo>
                    <a:pt x="2784" y="8358"/>
                    <a:pt x="2882" y="8496"/>
                    <a:pt x="3017" y="8603"/>
                  </a:cubicBezTo>
                  <a:cubicBezTo>
                    <a:pt x="3036" y="8619"/>
                    <a:pt x="3065" y="8629"/>
                    <a:pt x="3089" y="8629"/>
                  </a:cubicBezTo>
                  <a:cubicBezTo>
                    <a:pt x="3110" y="8629"/>
                    <a:pt x="3127" y="8621"/>
                    <a:pt x="3130" y="8599"/>
                  </a:cubicBezTo>
                  <a:cubicBezTo>
                    <a:pt x="3131" y="8584"/>
                    <a:pt x="3124" y="8573"/>
                    <a:pt x="3117" y="8561"/>
                  </a:cubicBezTo>
                  <a:cubicBezTo>
                    <a:pt x="3094" y="8519"/>
                    <a:pt x="3066" y="8480"/>
                    <a:pt x="3037" y="8442"/>
                  </a:cubicBezTo>
                  <a:lnTo>
                    <a:pt x="3037" y="8442"/>
                  </a:lnTo>
                  <a:cubicBezTo>
                    <a:pt x="3130" y="8515"/>
                    <a:pt x="3233" y="8573"/>
                    <a:pt x="3343" y="8613"/>
                  </a:cubicBezTo>
                  <a:cubicBezTo>
                    <a:pt x="3369" y="8624"/>
                    <a:pt x="3400" y="8631"/>
                    <a:pt x="3428" y="8631"/>
                  </a:cubicBezTo>
                  <a:cubicBezTo>
                    <a:pt x="3460" y="8631"/>
                    <a:pt x="3488" y="8622"/>
                    <a:pt x="3503" y="8596"/>
                  </a:cubicBezTo>
                  <a:cubicBezTo>
                    <a:pt x="3240" y="8474"/>
                    <a:pt x="2972" y="8348"/>
                    <a:pt x="2768" y="8140"/>
                  </a:cubicBezTo>
                  <a:cubicBezTo>
                    <a:pt x="2591" y="7957"/>
                    <a:pt x="2421" y="7792"/>
                    <a:pt x="2304" y="7481"/>
                  </a:cubicBezTo>
                  <a:lnTo>
                    <a:pt x="2293" y="7135"/>
                  </a:lnTo>
                  <a:lnTo>
                    <a:pt x="2293" y="7135"/>
                  </a:lnTo>
                  <a:cubicBezTo>
                    <a:pt x="2320" y="7309"/>
                    <a:pt x="2351" y="7485"/>
                    <a:pt x="2439" y="7640"/>
                  </a:cubicBezTo>
                  <a:cubicBezTo>
                    <a:pt x="2485" y="7725"/>
                    <a:pt x="2549" y="7803"/>
                    <a:pt x="2623" y="7868"/>
                  </a:cubicBezTo>
                  <a:cubicBezTo>
                    <a:pt x="2623" y="7805"/>
                    <a:pt x="2629" y="7742"/>
                    <a:pt x="2636" y="7680"/>
                  </a:cubicBezTo>
                  <a:cubicBezTo>
                    <a:pt x="2697" y="7755"/>
                    <a:pt x="2761" y="7832"/>
                    <a:pt x="2823" y="7906"/>
                  </a:cubicBezTo>
                  <a:cubicBezTo>
                    <a:pt x="2806" y="7812"/>
                    <a:pt x="2790" y="7716"/>
                    <a:pt x="2774" y="7622"/>
                  </a:cubicBezTo>
                  <a:lnTo>
                    <a:pt x="2774" y="7622"/>
                  </a:lnTo>
                  <a:cubicBezTo>
                    <a:pt x="2863" y="7749"/>
                    <a:pt x="3002" y="7847"/>
                    <a:pt x="3162" y="7887"/>
                  </a:cubicBezTo>
                  <a:cubicBezTo>
                    <a:pt x="3124" y="7799"/>
                    <a:pt x="3046" y="7731"/>
                    <a:pt x="2972" y="7662"/>
                  </a:cubicBezTo>
                  <a:cubicBezTo>
                    <a:pt x="2719" y="7437"/>
                    <a:pt x="2475" y="7190"/>
                    <a:pt x="2347" y="6888"/>
                  </a:cubicBezTo>
                  <a:cubicBezTo>
                    <a:pt x="2324" y="6833"/>
                    <a:pt x="2304" y="6775"/>
                    <a:pt x="2279" y="6721"/>
                  </a:cubicBezTo>
                  <a:lnTo>
                    <a:pt x="2279" y="6701"/>
                  </a:lnTo>
                  <a:cubicBezTo>
                    <a:pt x="2344" y="6898"/>
                    <a:pt x="2485" y="7110"/>
                    <a:pt x="2623" y="7254"/>
                  </a:cubicBezTo>
                  <a:cubicBezTo>
                    <a:pt x="2635" y="7212"/>
                    <a:pt x="2645" y="7171"/>
                    <a:pt x="2656" y="7131"/>
                  </a:cubicBezTo>
                  <a:cubicBezTo>
                    <a:pt x="2701" y="7254"/>
                    <a:pt x="2802" y="7363"/>
                    <a:pt x="2927" y="7423"/>
                  </a:cubicBezTo>
                  <a:cubicBezTo>
                    <a:pt x="2927" y="7372"/>
                    <a:pt x="2918" y="7320"/>
                    <a:pt x="2897" y="7273"/>
                  </a:cubicBezTo>
                  <a:lnTo>
                    <a:pt x="2897" y="7273"/>
                  </a:lnTo>
                  <a:cubicBezTo>
                    <a:pt x="2957" y="7353"/>
                    <a:pt x="3059" y="7404"/>
                    <a:pt x="3165" y="7408"/>
                  </a:cubicBezTo>
                  <a:cubicBezTo>
                    <a:pt x="3108" y="7340"/>
                    <a:pt x="3019" y="7304"/>
                    <a:pt x="2940" y="7260"/>
                  </a:cubicBezTo>
                  <a:cubicBezTo>
                    <a:pt x="2715" y="7135"/>
                    <a:pt x="2552" y="6936"/>
                    <a:pt x="2396" y="6743"/>
                  </a:cubicBezTo>
                  <a:cubicBezTo>
                    <a:pt x="2369" y="6708"/>
                    <a:pt x="2340" y="6672"/>
                    <a:pt x="2312" y="6637"/>
                  </a:cubicBezTo>
                  <a:cubicBezTo>
                    <a:pt x="2317" y="6599"/>
                    <a:pt x="2320" y="6562"/>
                    <a:pt x="2324" y="6521"/>
                  </a:cubicBezTo>
                  <a:cubicBezTo>
                    <a:pt x="2363" y="6608"/>
                    <a:pt x="2428" y="6686"/>
                    <a:pt x="2511" y="6745"/>
                  </a:cubicBezTo>
                  <a:cubicBezTo>
                    <a:pt x="2521" y="6751"/>
                    <a:pt x="2537" y="6758"/>
                    <a:pt x="2549" y="6758"/>
                  </a:cubicBezTo>
                  <a:cubicBezTo>
                    <a:pt x="2555" y="6758"/>
                    <a:pt x="2561" y="6756"/>
                    <a:pt x="2565" y="6750"/>
                  </a:cubicBezTo>
                  <a:cubicBezTo>
                    <a:pt x="2577" y="6737"/>
                    <a:pt x="2565" y="6718"/>
                    <a:pt x="2555" y="6707"/>
                  </a:cubicBezTo>
                  <a:cubicBezTo>
                    <a:pt x="2526" y="6672"/>
                    <a:pt x="2498" y="6637"/>
                    <a:pt x="2469" y="6602"/>
                  </a:cubicBezTo>
                  <a:cubicBezTo>
                    <a:pt x="2470" y="6602"/>
                    <a:pt x="2471" y="6602"/>
                    <a:pt x="2472" y="6602"/>
                  </a:cubicBezTo>
                  <a:cubicBezTo>
                    <a:pt x="2527" y="6602"/>
                    <a:pt x="2570" y="6643"/>
                    <a:pt x="2613" y="6675"/>
                  </a:cubicBezTo>
                  <a:cubicBezTo>
                    <a:pt x="2644" y="6699"/>
                    <a:pt x="2684" y="6721"/>
                    <a:pt x="2722" y="6721"/>
                  </a:cubicBezTo>
                  <a:cubicBezTo>
                    <a:pt x="2737" y="6721"/>
                    <a:pt x="2752" y="6717"/>
                    <a:pt x="2765" y="6710"/>
                  </a:cubicBezTo>
                  <a:cubicBezTo>
                    <a:pt x="2712" y="6646"/>
                    <a:pt x="2623" y="6617"/>
                    <a:pt x="2552" y="6572"/>
                  </a:cubicBezTo>
                  <a:cubicBezTo>
                    <a:pt x="2446" y="6503"/>
                    <a:pt x="2375" y="6392"/>
                    <a:pt x="2337" y="6278"/>
                  </a:cubicBezTo>
                  <a:cubicBezTo>
                    <a:pt x="2312" y="6203"/>
                    <a:pt x="2279" y="6127"/>
                    <a:pt x="2257" y="6049"/>
                  </a:cubicBezTo>
                  <a:lnTo>
                    <a:pt x="2257" y="6039"/>
                  </a:lnTo>
                  <a:cubicBezTo>
                    <a:pt x="2325" y="6220"/>
                    <a:pt x="2457" y="6381"/>
                    <a:pt x="2635" y="6486"/>
                  </a:cubicBezTo>
                  <a:cubicBezTo>
                    <a:pt x="2656" y="6499"/>
                    <a:pt x="2681" y="6513"/>
                    <a:pt x="2707" y="6513"/>
                  </a:cubicBezTo>
                  <a:cubicBezTo>
                    <a:pt x="2709" y="6513"/>
                    <a:pt x="2712" y="6512"/>
                    <a:pt x="2715" y="6512"/>
                  </a:cubicBezTo>
                  <a:cubicBezTo>
                    <a:pt x="2740" y="6508"/>
                    <a:pt x="2761" y="6483"/>
                    <a:pt x="2755" y="6462"/>
                  </a:cubicBezTo>
                  <a:lnTo>
                    <a:pt x="2755" y="6462"/>
                  </a:lnTo>
                  <a:cubicBezTo>
                    <a:pt x="2790" y="6527"/>
                    <a:pt x="2870" y="6566"/>
                    <a:pt x="2949" y="6566"/>
                  </a:cubicBezTo>
                  <a:cubicBezTo>
                    <a:pt x="2979" y="6566"/>
                    <a:pt x="3008" y="6560"/>
                    <a:pt x="3035" y="6548"/>
                  </a:cubicBezTo>
                  <a:cubicBezTo>
                    <a:pt x="2868" y="6456"/>
                    <a:pt x="2704" y="6354"/>
                    <a:pt x="2566" y="6225"/>
                  </a:cubicBezTo>
                  <a:cubicBezTo>
                    <a:pt x="2446" y="6113"/>
                    <a:pt x="2312" y="5925"/>
                    <a:pt x="2247" y="5766"/>
                  </a:cubicBezTo>
                  <a:lnTo>
                    <a:pt x="2245" y="5715"/>
                  </a:lnTo>
                  <a:lnTo>
                    <a:pt x="2245" y="5715"/>
                  </a:lnTo>
                  <a:cubicBezTo>
                    <a:pt x="2317" y="5862"/>
                    <a:pt x="2420" y="5973"/>
                    <a:pt x="2550" y="6071"/>
                  </a:cubicBezTo>
                  <a:cubicBezTo>
                    <a:pt x="2577" y="6091"/>
                    <a:pt x="2606" y="6108"/>
                    <a:pt x="2638" y="6116"/>
                  </a:cubicBezTo>
                  <a:cubicBezTo>
                    <a:pt x="2641" y="6117"/>
                    <a:pt x="2645" y="6118"/>
                    <a:pt x="2648" y="6118"/>
                  </a:cubicBezTo>
                  <a:cubicBezTo>
                    <a:pt x="2653" y="6118"/>
                    <a:pt x="2658" y="6116"/>
                    <a:pt x="2661" y="6111"/>
                  </a:cubicBezTo>
                  <a:cubicBezTo>
                    <a:pt x="2667" y="6104"/>
                    <a:pt x="2664" y="6094"/>
                    <a:pt x="2658" y="6090"/>
                  </a:cubicBezTo>
                  <a:cubicBezTo>
                    <a:pt x="2639" y="6058"/>
                    <a:pt x="2622" y="6026"/>
                    <a:pt x="2603" y="5995"/>
                  </a:cubicBezTo>
                  <a:lnTo>
                    <a:pt x="2603" y="5995"/>
                  </a:lnTo>
                  <a:cubicBezTo>
                    <a:pt x="2683" y="6020"/>
                    <a:pt x="2747" y="6092"/>
                    <a:pt x="2827" y="6092"/>
                  </a:cubicBezTo>
                  <a:cubicBezTo>
                    <a:pt x="2832" y="6092"/>
                    <a:pt x="2836" y="6091"/>
                    <a:pt x="2841" y="6091"/>
                  </a:cubicBezTo>
                  <a:cubicBezTo>
                    <a:pt x="2704" y="6020"/>
                    <a:pt x="2569" y="5949"/>
                    <a:pt x="2455" y="5854"/>
                  </a:cubicBezTo>
                  <a:cubicBezTo>
                    <a:pt x="2360" y="5777"/>
                    <a:pt x="2280" y="5679"/>
                    <a:pt x="2240" y="5568"/>
                  </a:cubicBezTo>
                  <a:lnTo>
                    <a:pt x="2231" y="5287"/>
                  </a:lnTo>
                  <a:lnTo>
                    <a:pt x="2231" y="5287"/>
                  </a:lnTo>
                  <a:cubicBezTo>
                    <a:pt x="2267" y="5401"/>
                    <a:pt x="2340" y="5506"/>
                    <a:pt x="2443" y="5581"/>
                  </a:cubicBezTo>
                  <a:cubicBezTo>
                    <a:pt x="2447" y="5541"/>
                    <a:pt x="2450" y="5501"/>
                    <a:pt x="2456" y="5461"/>
                  </a:cubicBezTo>
                  <a:cubicBezTo>
                    <a:pt x="2513" y="5491"/>
                    <a:pt x="2545" y="5548"/>
                    <a:pt x="2587" y="5593"/>
                  </a:cubicBezTo>
                  <a:cubicBezTo>
                    <a:pt x="2618" y="5627"/>
                    <a:pt x="2666" y="5653"/>
                    <a:pt x="2711" y="5653"/>
                  </a:cubicBezTo>
                  <a:cubicBezTo>
                    <a:pt x="2728" y="5653"/>
                    <a:pt x="2744" y="5650"/>
                    <a:pt x="2760" y="5641"/>
                  </a:cubicBezTo>
                  <a:cubicBezTo>
                    <a:pt x="2609" y="5530"/>
                    <a:pt x="2462" y="5409"/>
                    <a:pt x="2356" y="5259"/>
                  </a:cubicBezTo>
                  <a:cubicBezTo>
                    <a:pt x="2296" y="5175"/>
                    <a:pt x="2245" y="5073"/>
                    <a:pt x="2221" y="4967"/>
                  </a:cubicBezTo>
                  <a:lnTo>
                    <a:pt x="2211" y="4671"/>
                  </a:lnTo>
                  <a:cubicBezTo>
                    <a:pt x="2211" y="4666"/>
                    <a:pt x="2211" y="4661"/>
                    <a:pt x="2214" y="4655"/>
                  </a:cubicBezTo>
                  <a:lnTo>
                    <a:pt x="2209" y="4575"/>
                  </a:lnTo>
                  <a:lnTo>
                    <a:pt x="2209" y="4584"/>
                  </a:lnTo>
                  <a:lnTo>
                    <a:pt x="2208" y="4546"/>
                  </a:lnTo>
                  <a:lnTo>
                    <a:pt x="2208" y="4546"/>
                  </a:lnTo>
                  <a:cubicBezTo>
                    <a:pt x="2208" y="4547"/>
                    <a:pt x="2208" y="4549"/>
                    <a:pt x="2208" y="4551"/>
                  </a:cubicBezTo>
                  <a:lnTo>
                    <a:pt x="2208" y="4551"/>
                  </a:lnTo>
                  <a:lnTo>
                    <a:pt x="2208" y="4530"/>
                  </a:lnTo>
                  <a:lnTo>
                    <a:pt x="2208" y="4530"/>
                  </a:lnTo>
                  <a:lnTo>
                    <a:pt x="2208" y="4530"/>
                  </a:lnTo>
                  <a:lnTo>
                    <a:pt x="2202" y="4388"/>
                  </a:lnTo>
                  <a:lnTo>
                    <a:pt x="2202" y="4653"/>
                  </a:lnTo>
                  <a:cubicBezTo>
                    <a:pt x="2182" y="4787"/>
                    <a:pt x="2122" y="4932"/>
                    <a:pt x="2036" y="5016"/>
                  </a:cubicBezTo>
                  <a:cubicBezTo>
                    <a:pt x="2051" y="5028"/>
                    <a:pt x="2068" y="5033"/>
                    <a:pt x="2086" y="5033"/>
                  </a:cubicBezTo>
                  <a:cubicBezTo>
                    <a:pt x="2120" y="5033"/>
                    <a:pt x="2155" y="5015"/>
                    <a:pt x="2174" y="4989"/>
                  </a:cubicBezTo>
                  <a:cubicBezTo>
                    <a:pt x="2189" y="4969"/>
                    <a:pt x="2196" y="4947"/>
                    <a:pt x="2202" y="4925"/>
                  </a:cubicBezTo>
                  <a:lnTo>
                    <a:pt x="2202" y="5005"/>
                  </a:lnTo>
                  <a:cubicBezTo>
                    <a:pt x="2179" y="5131"/>
                    <a:pt x="2119" y="5285"/>
                    <a:pt x="2073" y="5352"/>
                  </a:cubicBezTo>
                  <a:cubicBezTo>
                    <a:pt x="2000" y="5462"/>
                    <a:pt x="1901" y="5561"/>
                    <a:pt x="1787" y="5635"/>
                  </a:cubicBezTo>
                  <a:cubicBezTo>
                    <a:pt x="1802" y="5644"/>
                    <a:pt x="1819" y="5648"/>
                    <a:pt x="1836" y="5648"/>
                  </a:cubicBezTo>
                  <a:cubicBezTo>
                    <a:pt x="1860" y="5648"/>
                    <a:pt x="1884" y="5641"/>
                    <a:pt x="1904" y="5629"/>
                  </a:cubicBezTo>
                  <a:cubicBezTo>
                    <a:pt x="1941" y="5610"/>
                    <a:pt x="1967" y="5581"/>
                    <a:pt x="1991" y="5549"/>
                  </a:cubicBezTo>
                  <a:cubicBezTo>
                    <a:pt x="2004" y="5571"/>
                    <a:pt x="2015" y="5597"/>
                    <a:pt x="2025" y="5621"/>
                  </a:cubicBezTo>
                  <a:cubicBezTo>
                    <a:pt x="2077" y="5503"/>
                    <a:pt x="2179" y="5388"/>
                    <a:pt x="2203" y="5194"/>
                  </a:cubicBezTo>
                  <a:lnTo>
                    <a:pt x="2203" y="5339"/>
                  </a:lnTo>
                  <a:cubicBezTo>
                    <a:pt x="2203" y="5343"/>
                    <a:pt x="2179" y="5648"/>
                    <a:pt x="2121" y="5737"/>
                  </a:cubicBezTo>
                  <a:cubicBezTo>
                    <a:pt x="2062" y="5825"/>
                    <a:pt x="1978" y="5898"/>
                    <a:pt x="1894" y="5966"/>
                  </a:cubicBezTo>
                  <a:cubicBezTo>
                    <a:pt x="1970" y="5962"/>
                    <a:pt x="2041" y="5920"/>
                    <a:pt x="2078" y="5859"/>
                  </a:cubicBezTo>
                  <a:cubicBezTo>
                    <a:pt x="2084" y="5895"/>
                    <a:pt x="2090" y="5933"/>
                    <a:pt x="2094" y="5969"/>
                  </a:cubicBezTo>
                  <a:cubicBezTo>
                    <a:pt x="2164" y="5925"/>
                    <a:pt x="2187" y="5846"/>
                    <a:pt x="2203" y="5770"/>
                  </a:cubicBezTo>
                  <a:lnTo>
                    <a:pt x="2203" y="5894"/>
                  </a:lnTo>
                  <a:cubicBezTo>
                    <a:pt x="2196" y="5925"/>
                    <a:pt x="2184" y="5956"/>
                    <a:pt x="2166" y="5988"/>
                  </a:cubicBezTo>
                  <a:cubicBezTo>
                    <a:pt x="2108" y="6082"/>
                    <a:pt x="2025" y="6159"/>
                    <a:pt x="1941" y="6236"/>
                  </a:cubicBezTo>
                  <a:cubicBezTo>
                    <a:pt x="1811" y="6354"/>
                    <a:pt x="1685" y="6474"/>
                    <a:pt x="1556" y="6592"/>
                  </a:cubicBezTo>
                  <a:cubicBezTo>
                    <a:pt x="1654" y="6556"/>
                    <a:pt x="1744" y="6503"/>
                    <a:pt x="1821" y="6435"/>
                  </a:cubicBezTo>
                  <a:lnTo>
                    <a:pt x="1821" y="6435"/>
                  </a:lnTo>
                  <a:cubicBezTo>
                    <a:pt x="1826" y="6469"/>
                    <a:pt x="1795" y="6496"/>
                    <a:pt x="1768" y="6519"/>
                  </a:cubicBezTo>
                  <a:cubicBezTo>
                    <a:pt x="1743" y="6543"/>
                    <a:pt x="1720" y="6579"/>
                    <a:pt x="1739" y="6608"/>
                  </a:cubicBezTo>
                  <a:cubicBezTo>
                    <a:pt x="1974" y="6492"/>
                    <a:pt x="2135" y="6310"/>
                    <a:pt x="2173" y="6069"/>
                  </a:cubicBezTo>
                  <a:cubicBezTo>
                    <a:pt x="2180" y="6024"/>
                    <a:pt x="2189" y="6013"/>
                    <a:pt x="2202" y="5989"/>
                  </a:cubicBezTo>
                  <a:lnTo>
                    <a:pt x="2202" y="6055"/>
                  </a:lnTo>
                  <a:cubicBezTo>
                    <a:pt x="2167" y="6323"/>
                    <a:pt x="1974" y="6595"/>
                    <a:pt x="1797" y="6810"/>
                  </a:cubicBezTo>
                  <a:cubicBezTo>
                    <a:pt x="1917" y="6772"/>
                    <a:pt x="2015" y="6681"/>
                    <a:pt x="2054" y="6570"/>
                  </a:cubicBezTo>
                  <a:cubicBezTo>
                    <a:pt x="2061" y="6593"/>
                    <a:pt x="2070" y="6617"/>
                    <a:pt x="2077" y="6641"/>
                  </a:cubicBezTo>
                  <a:lnTo>
                    <a:pt x="2033" y="6711"/>
                  </a:lnTo>
                  <a:cubicBezTo>
                    <a:pt x="1887" y="6927"/>
                    <a:pt x="1699" y="7122"/>
                    <a:pt x="1480" y="7280"/>
                  </a:cubicBezTo>
                  <a:cubicBezTo>
                    <a:pt x="1618" y="7245"/>
                    <a:pt x="1739" y="7169"/>
                    <a:pt x="1858" y="7094"/>
                  </a:cubicBezTo>
                  <a:lnTo>
                    <a:pt x="1858" y="7094"/>
                  </a:lnTo>
                  <a:cubicBezTo>
                    <a:pt x="1744" y="7216"/>
                    <a:pt x="1633" y="7336"/>
                    <a:pt x="1519" y="7458"/>
                  </a:cubicBezTo>
                  <a:cubicBezTo>
                    <a:pt x="1701" y="7407"/>
                    <a:pt x="1868" y="7312"/>
                    <a:pt x="1996" y="7183"/>
                  </a:cubicBezTo>
                  <a:lnTo>
                    <a:pt x="1996" y="7183"/>
                  </a:lnTo>
                  <a:cubicBezTo>
                    <a:pt x="1949" y="7282"/>
                    <a:pt x="1894" y="7372"/>
                    <a:pt x="1824" y="7458"/>
                  </a:cubicBezTo>
                  <a:cubicBezTo>
                    <a:pt x="1670" y="7597"/>
                    <a:pt x="1506" y="7699"/>
                    <a:pt x="1416" y="7764"/>
                  </a:cubicBezTo>
                  <a:cubicBezTo>
                    <a:pt x="1427" y="7785"/>
                    <a:pt x="1449" y="7793"/>
                    <a:pt x="1473" y="7793"/>
                  </a:cubicBezTo>
                  <a:cubicBezTo>
                    <a:pt x="1496" y="7793"/>
                    <a:pt x="1522" y="7786"/>
                    <a:pt x="1543" y="7777"/>
                  </a:cubicBezTo>
                  <a:cubicBezTo>
                    <a:pt x="1701" y="7713"/>
                    <a:pt x="1846" y="7623"/>
                    <a:pt x="1974" y="7514"/>
                  </a:cubicBezTo>
                  <a:lnTo>
                    <a:pt x="1974" y="7514"/>
                  </a:lnTo>
                  <a:cubicBezTo>
                    <a:pt x="1954" y="7568"/>
                    <a:pt x="1932" y="7622"/>
                    <a:pt x="1901" y="7668"/>
                  </a:cubicBezTo>
                  <a:cubicBezTo>
                    <a:pt x="1801" y="7821"/>
                    <a:pt x="1611" y="7915"/>
                    <a:pt x="1531" y="8076"/>
                  </a:cubicBezTo>
                  <a:cubicBezTo>
                    <a:pt x="1625" y="8067"/>
                    <a:pt x="1701" y="8002"/>
                    <a:pt x="1759" y="7934"/>
                  </a:cubicBezTo>
                  <a:cubicBezTo>
                    <a:pt x="1804" y="7879"/>
                    <a:pt x="1843" y="7819"/>
                    <a:pt x="1904" y="7778"/>
                  </a:cubicBezTo>
                  <a:lnTo>
                    <a:pt x="1904" y="7927"/>
                  </a:lnTo>
                  <a:cubicBezTo>
                    <a:pt x="1927" y="7887"/>
                    <a:pt x="1941" y="7847"/>
                    <a:pt x="1945" y="7803"/>
                  </a:cubicBezTo>
                  <a:cubicBezTo>
                    <a:pt x="1954" y="7813"/>
                    <a:pt x="1955" y="7828"/>
                    <a:pt x="1952" y="7841"/>
                  </a:cubicBezTo>
                  <a:cubicBezTo>
                    <a:pt x="1953" y="7843"/>
                    <a:pt x="1955" y="7844"/>
                    <a:pt x="1957" y="7844"/>
                  </a:cubicBezTo>
                  <a:cubicBezTo>
                    <a:pt x="1963" y="7844"/>
                    <a:pt x="1971" y="7837"/>
                    <a:pt x="1974" y="7829"/>
                  </a:cubicBezTo>
                  <a:cubicBezTo>
                    <a:pt x="2007" y="7757"/>
                    <a:pt x="1991" y="7668"/>
                    <a:pt x="2039" y="7601"/>
                  </a:cubicBezTo>
                  <a:cubicBezTo>
                    <a:pt x="2065" y="7658"/>
                    <a:pt x="2042" y="7725"/>
                    <a:pt x="2057" y="7783"/>
                  </a:cubicBezTo>
                  <a:cubicBezTo>
                    <a:pt x="1981" y="7868"/>
                    <a:pt x="1898" y="7950"/>
                    <a:pt x="1816" y="8028"/>
                  </a:cubicBezTo>
                  <a:cubicBezTo>
                    <a:pt x="1728" y="8108"/>
                    <a:pt x="1640" y="8185"/>
                    <a:pt x="1546" y="8261"/>
                  </a:cubicBezTo>
                  <a:cubicBezTo>
                    <a:pt x="1466" y="8322"/>
                    <a:pt x="1376" y="8403"/>
                    <a:pt x="1281" y="8445"/>
                  </a:cubicBezTo>
                  <a:cubicBezTo>
                    <a:pt x="1249" y="8460"/>
                    <a:pt x="1222" y="8464"/>
                    <a:pt x="1198" y="8493"/>
                  </a:cubicBezTo>
                  <a:cubicBezTo>
                    <a:pt x="1208" y="8494"/>
                    <a:pt x="1217" y="8495"/>
                    <a:pt x="1226" y="8495"/>
                  </a:cubicBezTo>
                  <a:cubicBezTo>
                    <a:pt x="1289" y="8495"/>
                    <a:pt x="1350" y="8470"/>
                    <a:pt x="1403" y="8439"/>
                  </a:cubicBezTo>
                  <a:cubicBezTo>
                    <a:pt x="1466" y="8403"/>
                    <a:pt x="1518" y="8358"/>
                    <a:pt x="1579" y="8322"/>
                  </a:cubicBezTo>
                  <a:lnTo>
                    <a:pt x="1579" y="8322"/>
                  </a:lnTo>
                  <a:cubicBezTo>
                    <a:pt x="1550" y="8367"/>
                    <a:pt x="1527" y="8416"/>
                    <a:pt x="1509" y="8467"/>
                  </a:cubicBezTo>
                  <a:cubicBezTo>
                    <a:pt x="1570" y="8454"/>
                    <a:pt x="1611" y="8401"/>
                    <a:pt x="1641" y="8351"/>
                  </a:cubicBezTo>
                  <a:cubicBezTo>
                    <a:pt x="1672" y="8300"/>
                    <a:pt x="1699" y="8243"/>
                    <a:pt x="1752" y="8213"/>
                  </a:cubicBezTo>
                  <a:lnTo>
                    <a:pt x="1752" y="8213"/>
                  </a:lnTo>
                  <a:cubicBezTo>
                    <a:pt x="1750" y="8239"/>
                    <a:pt x="1753" y="8271"/>
                    <a:pt x="1781" y="8275"/>
                  </a:cubicBezTo>
                  <a:cubicBezTo>
                    <a:pt x="1782" y="8275"/>
                    <a:pt x="1783" y="8275"/>
                    <a:pt x="1784" y="8275"/>
                  </a:cubicBezTo>
                  <a:cubicBezTo>
                    <a:pt x="1811" y="8275"/>
                    <a:pt x="1823" y="8241"/>
                    <a:pt x="1832" y="8217"/>
                  </a:cubicBezTo>
                  <a:cubicBezTo>
                    <a:pt x="1861" y="8133"/>
                    <a:pt x="1967" y="8057"/>
                    <a:pt x="2033" y="7999"/>
                  </a:cubicBezTo>
                  <a:cubicBezTo>
                    <a:pt x="2055" y="7980"/>
                    <a:pt x="2076" y="7959"/>
                    <a:pt x="2094" y="7935"/>
                  </a:cubicBezTo>
                  <a:lnTo>
                    <a:pt x="2094" y="7935"/>
                  </a:lnTo>
                  <a:cubicBezTo>
                    <a:pt x="1946" y="8224"/>
                    <a:pt x="1699" y="8480"/>
                    <a:pt x="1386" y="8657"/>
                  </a:cubicBezTo>
                  <a:cubicBezTo>
                    <a:pt x="1482" y="8648"/>
                    <a:pt x="1576" y="8616"/>
                    <a:pt x="1650" y="8567"/>
                  </a:cubicBezTo>
                  <a:lnTo>
                    <a:pt x="1650" y="8567"/>
                  </a:lnTo>
                  <a:cubicBezTo>
                    <a:pt x="1455" y="8703"/>
                    <a:pt x="1267" y="8844"/>
                    <a:pt x="1085" y="8991"/>
                  </a:cubicBezTo>
                  <a:cubicBezTo>
                    <a:pt x="1104" y="9000"/>
                    <a:pt x="1123" y="9004"/>
                    <a:pt x="1144" y="9004"/>
                  </a:cubicBezTo>
                  <a:cubicBezTo>
                    <a:pt x="1193" y="9004"/>
                    <a:pt x="1245" y="8982"/>
                    <a:pt x="1288" y="8960"/>
                  </a:cubicBezTo>
                  <a:cubicBezTo>
                    <a:pt x="1445" y="8881"/>
                    <a:pt x="1593" y="8792"/>
                    <a:pt x="1736" y="8696"/>
                  </a:cubicBezTo>
                  <a:lnTo>
                    <a:pt x="1736" y="8696"/>
                  </a:lnTo>
                  <a:cubicBezTo>
                    <a:pt x="1657" y="8785"/>
                    <a:pt x="1593" y="8882"/>
                    <a:pt x="1541" y="8982"/>
                  </a:cubicBezTo>
                  <a:cubicBezTo>
                    <a:pt x="1737" y="8872"/>
                    <a:pt x="1877" y="8696"/>
                    <a:pt x="1923" y="8503"/>
                  </a:cubicBezTo>
                  <a:cubicBezTo>
                    <a:pt x="1945" y="8580"/>
                    <a:pt x="1952" y="8658"/>
                    <a:pt x="1945" y="8737"/>
                  </a:cubicBezTo>
                  <a:cubicBezTo>
                    <a:pt x="2017" y="8631"/>
                    <a:pt x="2058" y="8507"/>
                    <a:pt x="2062" y="8384"/>
                  </a:cubicBezTo>
                  <a:cubicBezTo>
                    <a:pt x="2070" y="8393"/>
                    <a:pt x="2076" y="8401"/>
                    <a:pt x="2083" y="8413"/>
                  </a:cubicBezTo>
                  <a:cubicBezTo>
                    <a:pt x="2078" y="8473"/>
                    <a:pt x="2070" y="8532"/>
                    <a:pt x="2048" y="8589"/>
                  </a:cubicBezTo>
                  <a:cubicBezTo>
                    <a:pt x="2025" y="8650"/>
                    <a:pt x="1986" y="8708"/>
                    <a:pt x="1984" y="8772"/>
                  </a:cubicBezTo>
                  <a:cubicBezTo>
                    <a:pt x="2039" y="8759"/>
                    <a:pt x="2080" y="8718"/>
                    <a:pt x="2094" y="8669"/>
                  </a:cubicBezTo>
                  <a:lnTo>
                    <a:pt x="2094" y="8669"/>
                  </a:lnTo>
                  <a:cubicBezTo>
                    <a:pt x="2093" y="8708"/>
                    <a:pt x="2087" y="8750"/>
                    <a:pt x="2084" y="8791"/>
                  </a:cubicBezTo>
                  <a:cubicBezTo>
                    <a:pt x="1869" y="9226"/>
                    <a:pt x="1393" y="9441"/>
                    <a:pt x="1010" y="9701"/>
                  </a:cubicBezTo>
                  <a:cubicBezTo>
                    <a:pt x="1036" y="9705"/>
                    <a:pt x="1063" y="9707"/>
                    <a:pt x="1090" y="9707"/>
                  </a:cubicBezTo>
                  <a:cubicBezTo>
                    <a:pt x="1164" y="9707"/>
                    <a:pt x="1237" y="9692"/>
                    <a:pt x="1303" y="9662"/>
                  </a:cubicBezTo>
                  <a:lnTo>
                    <a:pt x="1303" y="9662"/>
                  </a:lnTo>
                  <a:cubicBezTo>
                    <a:pt x="1143" y="9797"/>
                    <a:pt x="973" y="9923"/>
                    <a:pt x="798" y="10041"/>
                  </a:cubicBezTo>
                  <a:cubicBezTo>
                    <a:pt x="1156" y="9883"/>
                    <a:pt x="1518" y="9637"/>
                    <a:pt x="1789" y="9354"/>
                  </a:cubicBezTo>
                  <a:lnTo>
                    <a:pt x="1789" y="9354"/>
                  </a:lnTo>
                  <a:cubicBezTo>
                    <a:pt x="1534" y="9705"/>
                    <a:pt x="1229" y="10028"/>
                    <a:pt x="925" y="10347"/>
                  </a:cubicBezTo>
                  <a:cubicBezTo>
                    <a:pt x="1238" y="10233"/>
                    <a:pt x="1512" y="10035"/>
                    <a:pt x="1707" y="9782"/>
                  </a:cubicBezTo>
                  <a:lnTo>
                    <a:pt x="1707" y="9782"/>
                  </a:lnTo>
                  <a:cubicBezTo>
                    <a:pt x="1640" y="9909"/>
                    <a:pt x="1572" y="10034"/>
                    <a:pt x="1506" y="10159"/>
                  </a:cubicBezTo>
                  <a:cubicBezTo>
                    <a:pt x="1628" y="10054"/>
                    <a:pt x="1721" y="9919"/>
                    <a:pt x="1774" y="9774"/>
                  </a:cubicBezTo>
                  <a:cubicBezTo>
                    <a:pt x="1782" y="9839"/>
                    <a:pt x="1789" y="9904"/>
                    <a:pt x="1795" y="9970"/>
                  </a:cubicBezTo>
                  <a:cubicBezTo>
                    <a:pt x="1898" y="9687"/>
                    <a:pt x="2000" y="9403"/>
                    <a:pt x="2099" y="9119"/>
                  </a:cubicBezTo>
                  <a:cubicBezTo>
                    <a:pt x="2115" y="9091"/>
                    <a:pt x="2129" y="9064"/>
                    <a:pt x="2142" y="9037"/>
                  </a:cubicBezTo>
                  <a:lnTo>
                    <a:pt x="2142" y="9037"/>
                  </a:lnTo>
                  <a:cubicBezTo>
                    <a:pt x="2077" y="9335"/>
                    <a:pt x="1996" y="9634"/>
                    <a:pt x="1913" y="9909"/>
                  </a:cubicBezTo>
                  <a:cubicBezTo>
                    <a:pt x="1935" y="9890"/>
                    <a:pt x="1955" y="9872"/>
                    <a:pt x="1975" y="9854"/>
                  </a:cubicBezTo>
                  <a:lnTo>
                    <a:pt x="1975" y="9854"/>
                  </a:lnTo>
                  <a:cubicBezTo>
                    <a:pt x="1707" y="10150"/>
                    <a:pt x="1358" y="10352"/>
                    <a:pt x="1026" y="10609"/>
                  </a:cubicBezTo>
                  <a:cubicBezTo>
                    <a:pt x="1274" y="10546"/>
                    <a:pt x="1506" y="10437"/>
                    <a:pt x="1705" y="10292"/>
                  </a:cubicBezTo>
                  <a:lnTo>
                    <a:pt x="1705" y="10292"/>
                  </a:lnTo>
                  <a:cubicBezTo>
                    <a:pt x="1647" y="10337"/>
                    <a:pt x="1601" y="10426"/>
                    <a:pt x="1554" y="10479"/>
                  </a:cubicBezTo>
                  <a:cubicBezTo>
                    <a:pt x="1499" y="10542"/>
                    <a:pt x="1438" y="10590"/>
                    <a:pt x="1374" y="10645"/>
                  </a:cubicBezTo>
                  <a:cubicBezTo>
                    <a:pt x="1238" y="10760"/>
                    <a:pt x="1081" y="10854"/>
                    <a:pt x="924" y="10949"/>
                  </a:cubicBezTo>
                  <a:cubicBezTo>
                    <a:pt x="882" y="10973"/>
                    <a:pt x="841" y="10999"/>
                    <a:pt x="799" y="11023"/>
                  </a:cubicBezTo>
                  <a:cubicBezTo>
                    <a:pt x="827" y="11030"/>
                    <a:pt x="855" y="11033"/>
                    <a:pt x="884" y="11033"/>
                  </a:cubicBezTo>
                  <a:cubicBezTo>
                    <a:pt x="939" y="11033"/>
                    <a:pt x="994" y="11021"/>
                    <a:pt x="1045" y="11002"/>
                  </a:cubicBezTo>
                  <a:cubicBezTo>
                    <a:pt x="1191" y="10949"/>
                    <a:pt x="1303" y="10837"/>
                    <a:pt x="1425" y="10748"/>
                  </a:cubicBezTo>
                  <a:cubicBezTo>
                    <a:pt x="1557" y="10652"/>
                    <a:pt x="1679" y="10546"/>
                    <a:pt x="1788" y="10430"/>
                  </a:cubicBezTo>
                  <a:cubicBezTo>
                    <a:pt x="1939" y="10273"/>
                    <a:pt x="2064" y="10096"/>
                    <a:pt x="2163" y="9910"/>
                  </a:cubicBezTo>
                  <a:lnTo>
                    <a:pt x="2163" y="9910"/>
                  </a:lnTo>
                  <a:cubicBezTo>
                    <a:pt x="2004" y="10305"/>
                    <a:pt x="1444" y="10957"/>
                    <a:pt x="1182" y="11155"/>
                  </a:cubicBezTo>
                  <a:cubicBezTo>
                    <a:pt x="1082" y="11232"/>
                    <a:pt x="972" y="11306"/>
                    <a:pt x="917" y="11410"/>
                  </a:cubicBezTo>
                  <a:cubicBezTo>
                    <a:pt x="1168" y="11322"/>
                    <a:pt x="1393" y="11181"/>
                    <a:pt x="1570" y="11002"/>
                  </a:cubicBezTo>
                  <a:lnTo>
                    <a:pt x="1570" y="11002"/>
                  </a:lnTo>
                  <a:cubicBezTo>
                    <a:pt x="1564" y="11091"/>
                    <a:pt x="1546" y="11178"/>
                    <a:pt x="1511" y="11262"/>
                  </a:cubicBezTo>
                  <a:cubicBezTo>
                    <a:pt x="1611" y="11195"/>
                    <a:pt x="1685" y="11101"/>
                    <a:pt x="1721" y="10996"/>
                  </a:cubicBezTo>
                  <a:cubicBezTo>
                    <a:pt x="1752" y="11014"/>
                    <a:pt x="1768" y="11050"/>
                    <a:pt x="1758" y="11079"/>
                  </a:cubicBezTo>
                  <a:cubicBezTo>
                    <a:pt x="1765" y="11084"/>
                    <a:pt x="1773" y="11086"/>
                    <a:pt x="1781" y="11086"/>
                  </a:cubicBezTo>
                  <a:cubicBezTo>
                    <a:pt x="1792" y="11086"/>
                    <a:pt x="1802" y="11082"/>
                    <a:pt x="1811" y="11075"/>
                  </a:cubicBezTo>
                  <a:lnTo>
                    <a:pt x="1811" y="11075"/>
                  </a:lnTo>
                  <a:cubicBezTo>
                    <a:pt x="1657" y="11248"/>
                    <a:pt x="1473" y="11396"/>
                    <a:pt x="1265" y="11512"/>
                  </a:cubicBezTo>
                  <a:cubicBezTo>
                    <a:pt x="1281" y="11515"/>
                    <a:pt x="1298" y="11516"/>
                    <a:pt x="1314" y="11516"/>
                  </a:cubicBezTo>
                  <a:cubicBezTo>
                    <a:pt x="1374" y="11516"/>
                    <a:pt x="1433" y="11499"/>
                    <a:pt x="1492" y="11483"/>
                  </a:cubicBezTo>
                  <a:lnTo>
                    <a:pt x="1492" y="11483"/>
                  </a:lnTo>
                  <a:cubicBezTo>
                    <a:pt x="1249" y="11685"/>
                    <a:pt x="972" y="11852"/>
                    <a:pt x="674" y="11980"/>
                  </a:cubicBezTo>
                  <a:cubicBezTo>
                    <a:pt x="638" y="11996"/>
                    <a:pt x="591" y="12020"/>
                    <a:pt x="602" y="12056"/>
                  </a:cubicBezTo>
                  <a:cubicBezTo>
                    <a:pt x="703" y="12048"/>
                    <a:pt x="805" y="12027"/>
                    <a:pt x="902" y="11997"/>
                  </a:cubicBezTo>
                  <a:lnTo>
                    <a:pt x="902" y="11997"/>
                  </a:lnTo>
                  <a:cubicBezTo>
                    <a:pt x="856" y="12093"/>
                    <a:pt x="703" y="12122"/>
                    <a:pt x="671" y="12223"/>
                  </a:cubicBezTo>
                  <a:cubicBezTo>
                    <a:pt x="687" y="12227"/>
                    <a:pt x="702" y="12228"/>
                    <a:pt x="718" y="12228"/>
                  </a:cubicBezTo>
                  <a:cubicBezTo>
                    <a:pt x="785" y="12228"/>
                    <a:pt x="851" y="12201"/>
                    <a:pt x="911" y="12171"/>
                  </a:cubicBezTo>
                  <a:cubicBezTo>
                    <a:pt x="1171" y="12046"/>
                    <a:pt x="1415" y="11856"/>
                    <a:pt x="1622" y="11664"/>
                  </a:cubicBezTo>
                  <a:lnTo>
                    <a:pt x="1622" y="11664"/>
                  </a:lnTo>
                  <a:cubicBezTo>
                    <a:pt x="1474" y="11837"/>
                    <a:pt x="1347" y="12025"/>
                    <a:pt x="1243" y="12222"/>
                  </a:cubicBezTo>
                  <a:cubicBezTo>
                    <a:pt x="1405" y="12170"/>
                    <a:pt x="1524" y="12041"/>
                    <a:pt x="1608" y="11904"/>
                  </a:cubicBezTo>
                  <a:cubicBezTo>
                    <a:pt x="1694" y="11769"/>
                    <a:pt x="1756" y="11619"/>
                    <a:pt x="1853" y="11490"/>
                  </a:cubicBezTo>
                  <a:lnTo>
                    <a:pt x="1853" y="11490"/>
                  </a:lnTo>
                  <a:cubicBezTo>
                    <a:pt x="1859" y="11589"/>
                    <a:pt x="1852" y="11685"/>
                    <a:pt x="1829" y="11781"/>
                  </a:cubicBezTo>
                  <a:cubicBezTo>
                    <a:pt x="1728" y="11874"/>
                    <a:pt x="1625" y="11959"/>
                    <a:pt x="1531" y="12039"/>
                  </a:cubicBezTo>
                  <a:cubicBezTo>
                    <a:pt x="1405" y="12144"/>
                    <a:pt x="1274" y="12260"/>
                    <a:pt x="1129" y="12345"/>
                  </a:cubicBezTo>
                  <a:cubicBezTo>
                    <a:pt x="959" y="12444"/>
                    <a:pt x="764" y="12520"/>
                    <a:pt x="584" y="12607"/>
                  </a:cubicBezTo>
                  <a:cubicBezTo>
                    <a:pt x="639" y="12619"/>
                    <a:pt x="696" y="12625"/>
                    <a:pt x="752" y="12625"/>
                  </a:cubicBezTo>
                  <a:cubicBezTo>
                    <a:pt x="793" y="12625"/>
                    <a:pt x="833" y="12622"/>
                    <a:pt x="873" y="12616"/>
                  </a:cubicBezTo>
                  <a:lnTo>
                    <a:pt x="873" y="12616"/>
                  </a:lnTo>
                  <a:cubicBezTo>
                    <a:pt x="641" y="12745"/>
                    <a:pt x="407" y="12874"/>
                    <a:pt x="199" y="13029"/>
                  </a:cubicBezTo>
                  <a:cubicBezTo>
                    <a:pt x="227" y="13045"/>
                    <a:pt x="256" y="13052"/>
                    <a:pt x="287" y="13052"/>
                  </a:cubicBezTo>
                  <a:cubicBezTo>
                    <a:pt x="352" y="13052"/>
                    <a:pt x="422" y="13024"/>
                    <a:pt x="481" y="12996"/>
                  </a:cubicBezTo>
                  <a:cubicBezTo>
                    <a:pt x="663" y="12910"/>
                    <a:pt x="844" y="12823"/>
                    <a:pt x="1026" y="12738"/>
                  </a:cubicBezTo>
                  <a:lnTo>
                    <a:pt x="1026" y="12738"/>
                  </a:lnTo>
                  <a:cubicBezTo>
                    <a:pt x="960" y="12855"/>
                    <a:pt x="895" y="12971"/>
                    <a:pt x="830" y="13090"/>
                  </a:cubicBezTo>
                  <a:cubicBezTo>
                    <a:pt x="729" y="13143"/>
                    <a:pt x="626" y="13188"/>
                    <a:pt x="514" y="13214"/>
                  </a:cubicBezTo>
                  <a:cubicBezTo>
                    <a:pt x="454" y="13228"/>
                    <a:pt x="381" y="13247"/>
                    <a:pt x="371" y="13302"/>
                  </a:cubicBezTo>
                  <a:cubicBezTo>
                    <a:pt x="416" y="13319"/>
                    <a:pt x="462" y="13326"/>
                    <a:pt x="509" y="13326"/>
                  </a:cubicBezTo>
                  <a:cubicBezTo>
                    <a:pt x="671" y="13326"/>
                    <a:pt x="840" y="13247"/>
                    <a:pt x="1008" y="13231"/>
                  </a:cubicBezTo>
                  <a:lnTo>
                    <a:pt x="1008" y="13231"/>
                  </a:lnTo>
                  <a:cubicBezTo>
                    <a:pt x="928" y="13297"/>
                    <a:pt x="848" y="13363"/>
                    <a:pt x="766" y="13429"/>
                  </a:cubicBezTo>
                  <a:cubicBezTo>
                    <a:pt x="754" y="13440"/>
                    <a:pt x="741" y="13451"/>
                    <a:pt x="740" y="13468"/>
                  </a:cubicBezTo>
                  <a:cubicBezTo>
                    <a:pt x="736" y="13495"/>
                    <a:pt x="768" y="13506"/>
                    <a:pt x="801" y="13506"/>
                  </a:cubicBezTo>
                  <a:cubicBezTo>
                    <a:pt x="814" y="13506"/>
                    <a:pt x="827" y="13505"/>
                    <a:pt x="838" y="13501"/>
                  </a:cubicBezTo>
                  <a:cubicBezTo>
                    <a:pt x="962" y="13469"/>
                    <a:pt x="1071" y="13410"/>
                    <a:pt x="1175" y="13340"/>
                  </a:cubicBezTo>
                  <a:cubicBezTo>
                    <a:pt x="1222" y="13361"/>
                    <a:pt x="1273" y="13375"/>
                    <a:pt x="1325" y="13381"/>
                  </a:cubicBezTo>
                  <a:cubicBezTo>
                    <a:pt x="1322" y="13388"/>
                    <a:pt x="1320" y="13395"/>
                    <a:pt x="1316" y="13403"/>
                  </a:cubicBezTo>
                  <a:cubicBezTo>
                    <a:pt x="1332" y="13397"/>
                    <a:pt x="1349" y="13390"/>
                    <a:pt x="1364" y="13382"/>
                  </a:cubicBezTo>
                  <a:cubicBezTo>
                    <a:pt x="1369" y="13382"/>
                    <a:pt x="1374" y="13383"/>
                    <a:pt x="1379" y="13383"/>
                  </a:cubicBezTo>
                  <a:cubicBezTo>
                    <a:pt x="1425" y="13383"/>
                    <a:pt x="1470" y="13377"/>
                    <a:pt x="1514" y="13366"/>
                  </a:cubicBezTo>
                  <a:lnTo>
                    <a:pt x="1514" y="13366"/>
                  </a:lnTo>
                  <a:cubicBezTo>
                    <a:pt x="1300" y="13501"/>
                    <a:pt x="1066" y="13616"/>
                    <a:pt x="822" y="13702"/>
                  </a:cubicBezTo>
                  <a:cubicBezTo>
                    <a:pt x="754" y="13726"/>
                    <a:pt x="674" y="13758"/>
                    <a:pt x="655" y="13824"/>
                  </a:cubicBezTo>
                  <a:cubicBezTo>
                    <a:pt x="764" y="13817"/>
                    <a:pt x="878" y="13806"/>
                    <a:pt x="984" y="13803"/>
                  </a:cubicBezTo>
                  <a:lnTo>
                    <a:pt x="984" y="13803"/>
                  </a:lnTo>
                  <a:cubicBezTo>
                    <a:pt x="892" y="13864"/>
                    <a:pt x="799" y="13925"/>
                    <a:pt x="697" y="13973"/>
                  </a:cubicBezTo>
                  <a:cubicBezTo>
                    <a:pt x="619" y="14013"/>
                    <a:pt x="525" y="14034"/>
                    <a:pt x="454" y="14081"/>
                  </a:cubicBezTo>
                  <a:cubicBezTo>
                    <a:pt x="493" y="14090"/>
                    <a:pt x="534" y="14094"/>
                    <a:pt x="575" y="14094"/>
                  </a:cubicBezTo>
                  <a:cubicBezTo>
                    <a:pt x="654" y="14094"/>
                    <a:pt x="734" y="14078"/>
                    <a:pt x="806" y="14046"/>
                  </a:cubicBezTo>
                  <a:lnTo>
                    <a:pt x="806" y="14046"/>
                  </a:lnTo>
                  <a:cubicBezTo>
                    <a:pt x="728" y="14164"/>
                    <a:pt x="561" y="14217"/>
                    <a:pt x="487" y="14335"/>
                  </a:cubicBezTo>
                  <a:cubicBezTo>
                    <a:pt x="502" y="14351"/>
                    <a:pt x="523" y="14357"/>
                    <a:pt x="546" y="14357"/>
                  </a:cubicBezTo>
                  <a:cubicBezTo>
                    <a:pt x="580" y="14357"/>
                    <a:pt x="618" y="14343"/>
                    <a:pt x="648" y="14328"/>
                  </a:cubicBezTo>
                  <a:cubicBezTo>
                    <a:pt x="902" y="14204"/>
                    <a:pt x="1139" y="14036"/>
                    <a:pt x="1329" y="13840"/>
                  </a:cubicBezTo>
                  <a:lnTo>
                    <a:pt x="1329" y="13840"/>
                  </a:lnTo>
                  <a:cubicBezTo>
                    <a:pt x="1287" y="13998"/>
                    <a:pt x="1126" y="14116"/>
                    <a:pt x="1097" y="14275"/>
                  </a:cubicBezTo>
                  <a:cubicBezTo>
                    <a:pt x="1098" y="14275"/>
                    <a:pt x="1099" y="14275"/>
                    <a:pt x="1100" y="14275"/>
                  </a:cubicBezTo>
                  <a:cubicBezTo>
                    <a:pt x="1155" y="14275"/>
                    <a:pt x="1199" y="14237"/>
                    <a:pt x="1236" y="14197"/>
                  </a:cubicBezTo>
                  <a:lnTo>
                    <a:pt x="1503" y="13925"/>
                  </a:lnTo>
                  <a:lnTo>
                    <a:pt x="1503" y="13925"/>
                  </a:lnTo>
                  <a:cubicBezTo>
                    <a:pt x="1495" y="13988"/>
                    <a:pt x="1477" y="14052"/>
                    <a:pt x="1453" y="14111"/>
                  </a:cubicBezTo>
                  <a:cubicBezTo>
                    <a:pt x="1511" y="14111"/>
                    <a:pt x="1554" y="14065"/>
                    <a:pt x="1589" y="14023"/>
                  </a:cubicBezTo>
                  <a:cubicBezTo>
                    <a:pt x="1737" y="13838"/>
                    <a:pt x="1897" y="13654"/>
                    <a:pt x="2010" y="13449"/>
                  </a:cubicBezTo>
                  <a:lnTo>
                    <a:pt x="2010" y="13449"/>
                  </a:lnTo>
                  <a:cubicBezTo>
                    <a:pt x="1981" y="13520"/>
                    <a:pt x="1946" y="13591"/>
                    <a:pt x="1903" y="13657"/>
                  </a:cubicBezTo>
                  <a:cubicBezTo>
                    <a:pt x="1865" y="13715"/>
                    <a:pt x="1821" y="13770"/>
                    <a:pt x="1804" y="13837"/>
                  </a:cubicBezTo>
                  <a:cubicBezTo>
                    <a:pt x="1800" y="13856"/>
                    <a:pt x="1801" y="13883"/>
                    <a:pt x="1823" y="13889"/>
                  </a:cubicBezTo>
                  <a:cubicBezTo>
                    <a:pt x="1825" y="13890"/>
                    <a:pt x="1827" y="13890"/>
                    <a:pt x="1829" y="13890"/>
                  </a:cubicBezTo>
                  <a:cubicBezTo>
                    <a:pt x="1841" y="13890"/>
                    <a:pt x="1853" y="13882"/>
                    <a:pt x="1862" y="13875"/>
                  </a:cubicBezTo>
                  <a:cubicBezTo>
                    <a:pt x="1895" y="13848"/>
                    <a:pt x="1926" y="13818"/>
                    <a:pt x="1949" y="13783"/>
                  </a:cubicBezTo>
                  <a:lnTo>
                    <a:pt x="1949" y="13783"/>
                  </a:lnTo>
                  <a:cubicBezTo>
                    <a:pt x="1942" y="13844"/>
                    <a:pt x="1932" y="13904"/>
                    <a:pt x="1917" y="13963"/>
                  </a:cubicBezTo>
                  <a:cubicBezTo>
                    <a:pt x="1862" y="14007"/>
                    <a:pt x="1808" y="14047"/>
                    <a:pt x="1750" y="14085"/>
                  </a:cubicBezTo>
                  <a:cubicBezTo>
                    <a:pt x="1489" y="14254"/>
                    <a:pt x="1194" y="14371"/>
                    <a:pt x="918" y="14521"/>
                  </a:cubicBezTo>
                  <a:cubicBezTo>
                    <a:pt x="894" y="14535"/>
                    <a:pt x="864" y="14566"/>
                    <a:pt x="886" y="14585"/>
                  </a:cubicBezTo>
                  <a:cubicBezTo>
                    <a:pt x="895" y="14592"/>
                    <a:pt x="908" y="14593"/>
                    <a:pt x="921" y="14593"/>
                  </a:cubicBezTo>
                  <a:cubicBezTo>
                    <a:pt x="1040" y="14593"/>
                    <a:pt x="1162" y="14559"/>
                    <a:pt x="1259" y="14495"/>
                  </a:cubicBezTo>
                  <a:lnTo>
                    <a:pt x="1259" y="14495"/>
                  </a:lnTo>
                  <a:cubicBezTo>
                    <a:pt x="928" y="14773"/>
                    <a:pt x="501" y="14935"/>
                    <a:pt x="82" y="15083"/>
                  </a:cubicBezTo>
                  <a:cubicBezTo>
                    <a:pt x="57" y="15093"/>
                    <a:pt x="31" y="15102"/>
                    <a:pt x="16" y="15122"/>
                  </a:cubicBezTo>
                  <a:cubicBezTo>
                    <a:pt x="0" y="15141"/>
                    <a:pt x="0" y="15173"/>
                    <a:pt x="24" y="15184"/>
                  </a:cubicBezTo>
                  <a:cubicBezTo>
                    <a:pt x="31" y="15189"/>
                    <a:pt x="40" y="15190"/>
                    <a:pt x="49" y="15190"/>
                  </a:cubicBezTo>
                  <a:cubicBezTo>
                    <a:pt x="56" y="15190"/>
                    <a:pt x="62" y="15189"/>
                    <a:pt x="69" y="15189"/>
                  </a:cubicBezTo>
                  <a:cubicBezTo>
                    <a:pt x="231" y="15170"/>
                    <a:pt x="459" y="15151"/>
                    <a:pt x="596" y="15060"/>
                  </a:cubicBezTo>
                  <a:lnTo>
                    <a:pt x="596" y="15060"/>
                  </a:lnTo>
                  <a:cubicBezTo>
                    <a:pt x="449" y="15160"/>
                    <a:pt x="345" y="15283"/>
                    <a:pt x="300" y="15414"/>
                  </a:cubicBezTo>
                  <a:cubicBezTo>
                    <a:pt x="464" y="15282"/>
                    <a:pt x="626" y="15151"/>
                    <a:pt x="790" y="15017"/>
                  </a:cubicBezTo>
                  <a:lnTo>
                    <a:pt x="790" y="15017"/>
                  </a:lnTo>
                  <a:cubicBezTo>
                    <a:pt x="732" y="15100"/>
                    <a:pt x="696" y="15187"/>
                    <a:pt x="683" y="15274"/>
                  </a:cubicBezTo>
                  <a:cubicBezTo>
                    <a:pt x="785" y="15173"/>
                    <a:pt x="888" y="15071"/>
                    <a:pt x="989" y="14968"/>
                  </a:cubicBezTo>
                  <a:cubicBezTo>
                    <a:pt x="995" y="15038"/>
                    <a:pt x="1030" y="15106"/>
                    <a:pt x="1085" y="15166"/>
                  </a:cubicBezTo>
                  <a:cubicBezTo>
                    <a:pt x="1066" y="15192"/>
                    <a:pt x="1052" y="15221"/>
                    <a:pt x="1042" y="15253"/>
                  </a:cubicBezTo>
                  <a:cubicBezTo>
                    <a:pt x="1172" y="15202"/>
                    <a:pt x="1296" y="15145"/>
                    <a:pt x="1412" y="15081"/>
                  </a:cubicBezTo>
                  <a:lnTo>
                    <a:pt x="1412" y="15081"/>
                  </a:lnTo>
                  <a:cubicBezTo>
                    <a:pt x="1281" y="15190"/>
                    <a:pt x="1175" y="15308"/>
                    <a:pt x="1095" y="15434"/>
                  </a:cubicBezTo>
                  <a:cubicBezTo>
                    <a:pt x="1487" y="15250"/>
                    <a:pt x="1775" y="14993"/>
                    <a:pt x="1986" y="14718"/>
                  </a:cubicBezTo>
                  <a:cubicBezTo>
                    <a:pt x="2071" y="14608"/>
                    <a:pt x="2144" y="14493"/>
                    <a:pt x="2209" y="14378"/>
                  </a:cubicBezTo>
                  <a:lnTo>
                    <a:pt x="2209" y="14872"/>
                  </a:lnTo>
                  <a:lnTo>
                    <a:pt x="2521" y="14872"/>
                  </a:lnTo>
                  <a:cubicBezTo>
                    <a:pt x="2513" y="14877"/>
                    <a:pt x="2504" y="14879"/>
                    <a:pt x="2494" y="14882"/>
                  </a:cubicBezTo>
                  <a:cubicBezTo>
                    <a:pt x="2460" y="14894"/>
                    <a:pt x="2421" y="14907"/>
                    <a:pt x="2399" y="14935"/>
                  </a:cubicBezTo>
                  <a:cubicBezTo>
                    <a:pt x="2378" y="14962"/>
                    <a:pt x="2378" y="15007"/>
                    <a:pt x="2411" y="15023"/>
                  </a:cubicBezTo>
                  <a:cubicBezTo>
                    <a:pt x="2422" y="15029"/>
                    <a:pt x="2435" y="15030"/>
                    <a:pt x="2450" y="15030"/>
                  </a:cubicBezTo>
                  <a:cubicBezTo>
                    <a:pt x="2458" y="15030"/>
                    <a:pt x="2467" y="15030"/>
                    <a:pt x="2475" y="15029"/>
                  </a:cubicBezTo>
                  <a:cubicBezTo>
                    <a:pt x="2588" y="15016"/>
                    <a:pt x="2729" y="15001"/>
                    <a:pt x="2864" y="14977"/>
                  </a:cubicBezTo>
                  <a:cubicBezTo>
                    <a:pt x="2870" y="14984"/>
                    <a:pt x="2876" y="14993"/>
                    <a:pt x="2883" y="15000"/>
                  </a:cubicBezTo>
                  <a:cubicBezTo>
                    <a:pt x="2903" y="15025"/>
                    <a:pt x="2932" y="15054"/>
                    <a:pt x="2970" y="15067"/>
                  </a:cubicBezTo>
                  <a:cubicBezTo>
                    <a:pt x="2893" y="15154"/>
                    <a:pt x="2838" y="15247"/>
                    <a:pt x="2803" y="15343"/>
                  </a:cubicBezTo>
                  <a:cubicBezTo>
                    <a:pt x="2918" y="15253"/>
                    <a:pt x="3031" y="15163"/>
                    <a:pt x="3144" y="15073"/>
                  </a:cubicBezTo>
                  <a:cubicBezTo>
                    <a:pt x="3181" y="15126"/>
                    <a:pt x="3208" y="15183"/>
                    <a:pt x="3245" y="15240"/>
                  </a:cubicBezTo>
                  <a:cubicBezTo>
                    <a:pt x="3297" y="15318"/>
                    <a:pt x="3385" y="15395"/>
                    <a:pt x="3515" y="15417"/>
                  </a:cubicBezTo>
                  <a:cubicBezTo>
                    <a:pt x="3459" y="15328"/>
                    <a:pt x="3406" y="15240"/>
                    <a:pt x="3349" y="15151"/>
                  </a:cubicBezTo>
                  <a:lnTo>
                    <a:pt x="3349" y="15151"/>
                  </a:lnTo>
                  <a:cubicBezTo>
                    <a:pt x="3590" y="15298"/>
                    <a:pt x="3876" y="15414"/>
                    <a:pt x="4181" y="15497"/>
                  </a:cubicBezTo>
                  <a:cubicBezTo>
                    <a:pt x="4103" y="15608"/>
                    <a:pt x="4030" y="15720"/>
                    <a:pt x="3960" y="15834"/>
                  </a:cubicBezTo>
                  <a:cubicBezTo>
                    <a:pt x="4229" y="15627"/>
                    <a:pt x="4444" y="15395"/>
                    <a:pt x="4588" y="15154"/>
                  </a:cubicBezTo>
                  <a:lnTo>
                    <a:pt x="4588" y="15154"/>
                  </a:lnTo>
                  <a:cubicBezTo>
                    <a:pt x="4585" y="15293"/>
                    <a:pt x="4597" y="15431"/>
                    <a:pt x="4624" y="15566"/>
                  </a:cubicBezTo>
                  <a:cubicBezTo>
                    <a:pt x="4880" y="15337"/>
                    <a:pt x="4752" y="15054"/>
                    <a:pt x="4926" y="14804"/>
                  </a:cubicBezTo>
                  <a:lnTo>
                    <a:pt x="4926" y="14804"/>
                  </a:lnTo>
                  <a:cubicBezTo>
                    <a:pt x="5083" y="14996"/>
                    <a:pt x="4867" y="15283"/>
                    <a:pt x="4973" y="15494"/>
                  </a:cubicBezTo>
                  <a:cubicBezTo>
                    <a:pt x="5060" y="15410"/>
                    <a:pt x="5115" y="15315"/>
                    <a:pt x="5132" y="15225"/>
                  </a:cubicBezTo>
                  <a:cubicBezTo>
                    <a:pt x="5164" y="15250"/>
                    <a:pt x="5202" y="15277"/>
                    <a:pt x="5257" y="15283"/>
                  </a:cubicBezTo>
                  <a:cubicBezTo>
                    <a:pt x="5261" y="15284"/>
                    <a:pt x="5266" y="15284"/>
                    <a:pt x="5270" y="15284"/>
                  </a:cubicBezTo>
                  <a:cubicBezTo>
                    <a:pt x="5322" y="15284"/>
                    <a:pt x="5389" y="15260"/>
                    <a:pt x="5397" y="15225"/>
                  </a:cubicBezTo>
                  <a:cubicBezTo>
                    <a:pt x="5404" y="15199"/>
                    <a:pt x="5376" y="15177"/>
                    <a:pt x="5355" y="15160"/>
                  </a:cubicBezTo>
                  <a:cubicBezTo>
                    <a:pt x="5143" y="14990"/>
                    <a:pt x="5108" y="14727"/>
                    <a:pt x="5266" y="14489"/>
                  </a:cubicBezTo>
                  <a:lnTo>
                    <a:pt x="5266" y="14489"/>
                  </a:lnTo>
                  <a:cubicBezTo>
                    <a:pt x="5337" y="14673"/>
                    <a:pt x="5410" y="14855"/>
                    <a:pt x="5481" y="15038"/>
                  </a:cubicBezTo>
                  <a:lnTo>
                    <a:pt x="5481" y="15038"/>
                  </a:lnTo>
                  <a:cubicBezTo>
                    <a:pt x="5475" y="15023"/>
                    <a:pt x="5520" y="14914"/>
                    <a:pt x="5520" y="14881"/>
                  </a:cubicBezTo>
                  <a:cubicBezTo>
                    <a:pt x="5519" y="14820"/>
                    <a:pt x="5488" y="14760"/>
                    <a:pt x="5478" y="14698"/>
                  </a:cubicBezTo>
                  <a:cubicBezTo>
                    <a:pt x="5468" y="14625"/>
                    <a:pt x="5466" y="14547"/>
                    <a:pt x="5482" y="14477"/>
                  </a:cubicBezTo>
                  <a:cubicBezTo>
                    <a:pt x="5500" y="14604"/>
                    <a:pt x="5529" y="14727"/>
                    <a:pt x="5597" y="14843"/>
                  </a:cubicBezTo>
                  <a:cubicBezTo>
                    <a:pt x="5628" y="14794"/>
                    <a:pt x="5658" y="14746"/>
                    <a:pt x="5691" y="14697"/>
                  </a:cubicBezTo>
                  <a:cubicBezTo>
                    <a:pt x="5767" y="14996"/>
                    <a:pt x="5841" y="15295"/>
                    <a:pt x="5918" y="15595"/>
                  </a:cubicBezTo>
                  <a:cubicBezTo>
                    <a:pt x="5926" y="15629"/>
                    <a:pt x="5950" y="15673"/>
                    <a:pt x="5985" y="15673"/>
                  </a:cubicBezTo>
                  <a:cubicBezTo>
                    <a:pt x="5989" y="15673"/>
                    <a:pt x="5994" y="15672"/>
                    <a:pt x="5998" y="15671"/>
                  </a:cubicBezTo>
                  <a:cubicBezTo>
                    <a:pt x="6034" y="15662"/>
                    <a:pt x="6040" y="15617"/>
                    <a:pt x="6034" y="15582"/>
                  </a:cubicBezTo>
                  <a:cubicBezTo>
                    <a:pt x="6020" y="15465"/>
                    <a:pt x="6007" y="15346"/>
                    <a:pt x="5993" y="15228"/>
                  </a:cubicBezTo>
                  <a:lnTo>
                    <a:pt x="5993" y="15228"/>
                  </a:lnTo>
                  <a:cubicBezTo>
                    <a:pt x="6095" y="15421"/>
                    <a:pt x="6275" y="15581"/>
                    <a:pt x="6490" y="15671"/>
                  </a:cubicBezTo>
                  <a:cubicBezTo>
                    <a:pt x="6509" y="15510"/>
                    <a:pt x="6396" y="15359"/>
                    <a:pt x="6274" y="15237"/>
                  </a:cubicBezTo>
                  <a:cubicBezTo>
                    <a:pt x="6153" y="15113"/>
                    <a:pt x="6015" y="14990"/>
                    <a:pt x="5979" y="14830"/>
                  </a:cubicBezTo>
                  <a:lnTo>
                    <a:pt x="5979" y="14830"/>
                  </a:lnTo>
                  <a:cubicBezTo>
                    <a:pt x="6165" y="14951"/>
                    <a:pt x="6352" y="15068"/>
                    <a:pt x="6537" y="15189"/>
                  </a:cubicBezTo>
                  <a:cubicBezTo>
                    <a:pt x="6574" y="15090"/>
                    <a:pt x="6465" y="15000"/>
                    <a:pt x="6384" y="14925"/>
                  </a:cubicBezTo>
                  <a:cubicBezTo>
                    <a:pt x="6290" y="14840"/>
                    <a:pt x="6221" y="14734"/>
                    <a:pt x="6163" y="14625"/>
                  </a:cubicBezTo>
                  <a:cubicBezTo>
                    <a:pt x="6098" y="14508"/>
                    <a:pt x="6043" y="14384"/>
                    <a:pt x="5998" y="14257"/>
                  </a:cubicBezTo>
                  <a:lnTo>
                    <a:pt x="5992" y="14072"/>
                  </a:lnTo>
                  <a:lnTo>
                    <a:pt x="5992" y="14072"/>
                  </a:lnTo>
                  <a:cubicBezTo>
                    <a:pt x="6130" y="14307"/>
                    <a:pt x="6288" y="14540"/>
                    <a:pt x="6468" y="14765"/>
                  </a:cubicBezTo>
                  <a:cubicBezTo>
                    <a:pt x="6504" y="14812"/>
                    <a:pt x="6561" y="14865"/>
                    <a:pt x="6641" y="14865"/>
                  </a:cubicBezTo>
                  <a:cubicBezTo>
                    <a:pt x="6642" y="14865"/>
                    <a:pt x="6643" y="14865"/>
                    <a:pt x="6644" y="14865"/>
                  </a:cubicBezTo>
                  <a:cubicBezTo>
                    <a:pt x="6669" y="14827"/>
                    <a:pt x="6709" y="14797"/>
                    <a:pt x="6762" y="14772"/>
                  </a:cubicBezTo>
                  <a:cubicBezTo>
                    <a:pt x="6865" y="14872"/>
                    <a:pt x="6907" y="14988"/>
                    <a:pt x="6981" y="15096"/>
                  </a:cubicBezTo>
                  <a:cubicBezTo>
                    <a:pt x="7056" y="15203"/>
                    <a:pt x="7183" y="15314"/>
                    <a:pt x="7366" y="15344"/>
                  </a:cubicBezTo>
                  <a:lnTo>
                    <a:pt x="7132" y="14974"/>
                  </a:lnTo>
                  <a:lnTo>
                    <a:pt x="7132" y="14974"/>
                  </a:lnTo>
                  <a:cubicBezTo>
                    <a:pt x="7495" y="15189"/>
                    <a:pt x="7925" y="15360"/>
                    <a:pt x="8387" y="15475"/>
                  </a:cubicBezTo>
                  <a:cubicBezTo>
                    <a:pt x="8275" y="15362"/>
                    <a:pt x="8076" y="15264"/>
                    <a:pt x="7893" y="15168"/>
                  </a:cubicBezTo>
                  <a:cubicBezTo>
                    <a:pt x="7639" y="15036"/>
                    <a:pt x="7392" y="14891"/>
                    <a:pt x="7157" y="14733"/>
                  </a:cubicBezTo>
                  <a:cubicBezTo>
                    <a:pt x="6946" y="14593"/>
                    <a:pt x="6686" y="14447"/>
                    <a:pt x="6516" y="14268"/>
                  </a:cubicBezTo>
                  <a:cubicBezTo>
                    <a:pt x="6442" y="14188"/>
                    <a:pt x="6384" y="14100"/>
                    <a:pt x="6325" y="14011"/>
                  </a:cubicBezTo>
                  <a:cubicBezTo>
                    <a:pt x="6310" y="13989"/>
                    <a:pt x="6297" y="13969"/>
                    <a:pt x="6282" y="13947"/>
                  </a:cubicBezTo>
                  <a:lnTo>
                    <a:pt x="6282" y="13947"/>
                  </a:lnTo>
                  <a:cubicBezTo>
                    <a:pt x="6512" y="14171"/>
                    <a:pt x="6789" y="14377"/>
                    <a:pt x="7107" y="14559"/>
                  </a:cubicBezTo>
                  <a:cubicBezTo>
                    <a:pt x="7100" y="14479"/>
                    <a:pt x="7094" y="14399"/>
                    <a:pt x="7087" y="14318"/>
                  </a:cubicBezTo>
                  <a:lnTo>
                    <a:pt x="7087" y="14318"/>
                  </a:lnTo>
                  <a:cubicBezTo>
                    <a:pt x="7181" y="14408"/>
                    <a:pt x="7312" y="14485"/>
                    <a:pt x="7463" y="14538"/>
                  </a:cubicBezTo>
                  <a:cubicBezTo>
                    <a:pt x="7435" y="14479"/>
                    <a:pt x="7415" y="14419"/>
                    <a:pt x="7401" y="14357"/>
                  </a:cubicBezTo>
                  <a:lnTo>
                    <a:pt x="7401" y="14357"/>
                  </a:lnTo>
                  <a:cubicBezTo>
                    <a:pt x="7642" y="14505"/>
                    <a:pt x="7931" y="14624"/>
                    <a:pt x="8243" y="14704"/>
                  </a:cubicBezTo>
                  <a:cubicBezTo>
                    <a:pt x="8258" y="14708"/>
                    <a:pt x="8276" y="14710"/>
                    <a:pt x="8293" y="14710"/>
                  </a:cubicBezTo>
                  <a:cubicBezTo>
                    <a:pt x="8327" y="14710"/>
                    <a:pt x="8357" y="14702"/>
                    <a:pt x="8347" y="14683"/>
                  </a:cubicBezTo>
                  <a:cubicBezTo>
                    <a:pt x="8050" y="14582"/>
                    <a:pt x="7761" y="14461"/>
                    <a:pt x="7485" y="14319"/>
                  </a:cubicBezTo>
                  <a:cubicBezTo>
                    <a:pt x="7356" y="14254"/>
                    <a:pt x="7237" y="14174"/>
                    <a:pt x="7107" y="14110"/>
                  </a:cubicBezTo>
                  <a:cubicBezTo>
                    <a:pt x="7001" y="14058"/>
                    <a:pt x="6873" y="14034"/>
                    <a:pt x="6834" y="13917"/>
                  </a:cubicBezTo>
                  <a:lnTo>
                    <a:pt x="6834" y="13917"/>
                  </a:lnTo>
                  <a:cubicBezTo>
                    <a:pt x="7077" y="13998"/>
                    <a:pt x="7330" y="14079"/>
                    <a:pt x="7586" y="14079"/>
                  </a:cubicBezTo>
                  <a:cubicBezTo>
                    <a:pt x="7629" y="14079"/>
                    <a:pt x="7673" y="14077"/>
                    <a:pt x="7716" y="14072"/>
                  </a:cubicBezTo>
                  <a:cubicBezTo>
                    <a:pt x="7450" y="14014"/>
                    <a:pt x="7190" y="13927"/>
                    <a:pt x="6948" y="13815"/>
                  </a:cubicBezTo>
                  <a:cubicBezTo>
                    <a:pt x="6895" y="13648"/>
                    <a:pt x="6844" y="13477"/>
                    <a:pt x="6860" y="13304"/>
                  </a:cubicBezTo>
                  <a:lnTo>
                    <a:pt x="6860" y="13304"/>
                  </a:lnTo>
                  <a:cubicBezTo>
                    <a:pt x="6949" y="13455"/>
                    <a:pt x="7040" y="13606"/>
                    <a:pt x="7171" y="13731"/>
                  </a:cubicBezTo>
                  <a:cubicBezTo>
                    <a:pt x="7302" y="13854"/>
                    <a:pt x="7476" y="13950"/>
                    <a:pt x="7666" y="13954"/>
                  </a:cubicBezTo>
                  <a:cubicBezTo>
                    <a:pt x="7552" y="13819"/>
                    <a:pt x="7437" y="13684"/>
                    <a:pt x="7324" y="13549"/>
                  </a:cubicBezTo>
                  <a:cubicBezTo>
                    <a:pt x="7266" y="13481"/>
                    <a:pt x="7203" y="13397"/>
                    <a:pt x="7231" y="13314"/>
                  </a:cubicBezTo>
                  <a:lnTo>
                    <a:pt x="7231" y="13314"/>
                  </a:lnTo>
                  <a:cubicBezTo>
                    <a:pt x="7396" y="13377"/>
                    <a:pt x="7546" y="13474"/>
                    <a:pt x="7668" y="13593"/>
                  </a:cubicBezTo>
                  <a:cubicBezTo>
                    <a:pt x="7785" y="13711"/>
                    <a:pt x="7891" y="13859"/>
                    <a:pt x="8064" y="13898"/>
                  </a:cubicBezTo>
                  <a:cubicBezTo>
                    <a:pt x="8018" y="13769"/>
                    <a:pt x="7958" y="13645"/>
                    <a:pt x="7883" y="13529"/>
                  </a:cubicBezTo>
                  <a:lnTo>
                    <a:pt x="7883" y="13529"/>
                  </a:lnTo>
                  <a:cubicBezTo>
                    <a:pt x="8086" y="13670"/>
                    <a:pt x="8333" y="13760"/>
                    <a:pt x="8588" y="13786"/>
                  </a:cubicBezTo>
                  <a:cubicBezTo>
                    <a:pt x="8551" y="13729"/>
                    <a:pt x="8480" y="13700"/>
                    <a:pt x="8414" y="13671"/>
                  </a:cubicBezTo>
                  <a:cubicBezTo>
                    <a:pt x="8045" y="13512"/>
                    <a:pt x="7701" y="13308"/>
                    <a:pt x="7392" y="13069"/>
                  </a:cubicBezTo>
                  <a:lnTo>
                    <a:pt x="7392" y="13069"/>
                  </a:lnTo>
                  <a:cubicBezTo>
                    <a:pt x="7512" y="13101"/>
                    <a:pt x="7638" y="13118"/>
                    <a:pt x="7763" y="13118"/>
                  </a:cubicBezTo>
                  <a:cubicBezTo>
                    <a:pt x="7819" y="13118"/>
                    <a:pt x="7874" y="13115"/>
                    <a:pt x="7929" y="13108"/>
                  </a:cubicBezTo>
                  <a:cubicBezTo>
                    <a:pt x="7759" y="13047"/>
                    <a:pt x="7588" y="12983"/>
                    <a:pt x="7418" y="12922"/>
                  </a:cubicBezTo>
                  <a:cubicBezTo>
                    <a:pt x="7321" y="12887"/>
                    <a:pt x="7222" y="12849"/>
                    <a:pt x="7152" y="12780"/>
                  </a:cubicBezTo>
                  <a:lnTo>
                    <a:pt x="7152" y="12780"/>
                  </a:lnTo>
                  <a:cubicBezTo>
                    <a:pt x="7170" y="12782"/>
                    <a:pt x="7187" y="12783"/>
                    <a:pt x="7205" y="12783"/>
                  </a:cubicBezTo>
                  <a:cubicBezTo>
                    <a:pt x="7248" y="12783"/>
                    <a:pt x="7291" y="12777"/>
                    <a:pt x="7332" y="12767"/>
                  </a:cubicBezTo>
                  <a:cubicBezTo>
                    <a:pt x="7406" y="12820"/>
                    <a:pt x="7483" y="12873"/>
                    <a:pt x="7563" y="12922"/>
                  </a:cubicBezTo>
                  <a:cubicBezTo>
                    <a:pt x="7672" y="12990"/>
                    <a:pt x="7791" y="13056"/>
                    <a:pt x="7926" y="13070"/>
                  </a:cubicBezTo>
                  <a:cubicBezTo>
                    <a:pt x="7945" y="12952"/>
                    <a:pt x="7723" y="12918"/>
                    <a:pt x="7672" y="12807"/>
                  </a:cubicBezTo>
                  <a:lnTo>
                    <a:pt x="7672" y="12807"/>
                  </a:lnTo>
                  <a:cubicBezTo>
                    <a:pt x="7858" y="12897"/>
                    <a:pt x="8061" y="12990"/>
                    <a:pt x="8269" y="12990"/>
                  </a:cubicBezTo>
                  <a:cubicBezTo>
                    <a:pt x="8300" y="12990"/>
                    <a:pt x="8332" y="12988"/>
                    <a:pt x="8363" y="12983"/>
                  </a:cubicBezTo>
                  <a:cubicBezTo>
                    <a:pt x="8212" y="12912"/>
                    <a:pt x="8051" y="12846"/>
                    <a:pt x="7907" y="12764"/>
                  </a:cubicBezTo>
                  <a:cubicBezTo>
                    <a:pt x="7814" y="12709"/>
                    <a:pt x="7710" y="12603"/>
                    <a:pt x="7608" y="12571"/>
                  </a:cubicBezTo>
                  <a:lnTo>
                    <a:pt x="7608" y="12571"/>
                  </a:lnTo>
                  <a:cubicBezTo>
                    <a:pt x="7878" y="12649"/>
                    <a:pt x="8160" y="12694"/>
                    <a:pt x="8445" y="12704"/>
                  </a:cubicBezTo>
                  <a:cubicBezTo>
                    <a:pt x="8423" y="12626"/>
                    <a:pt x="8336" y="12581"/>
                    <a:pt x="8256" y="12544"/>
                  </a:cubicBezTo>
                  <a:cubicBezTo>
                    <a:pt x="7971" y="12414"/>
                    <a:pt x="7681" y="12287"/>
                    <a:pt x="7390" y="12168"/>
                  </a:cubicBezTo>
                  <a:lnTo>
                    <a:pt x="7390" y="12168"/>
                  </a:lnTo>
                  <a:cubicBezTo>
                    <a:pt x="7541" y="12200"/>
                    <a:pt x="7696" y="12215"/>
                    <a:pt x="7851" y="12215"/>
                  </a:cubicBezTo>
                  <a:cubicBezTo>
                    <a:pt x="7976" y="12215"/>
                    <a:pt x="8101" y="12205"/>
                    <a:pt x="8224" y="12186"/>
                  </a:cubicBezTo>
                  <a:cubicBezTo>
                    <a:pt x="8192" y="12177"/>
                    <a:pt x="8162" y="12170"/>
                    <a:pt x="8130" y="12161"/>
                  </a:cubicBezTo>
                  <a:lnTo>
                    <a:pt x="8130" y="12161"/>
                  </a:lnTo>
                  <a:cubicBezTo>
                    <a:pt x="8141" y="12163"/>
                    <a:pt x="8156" y="12164"/>
                    <a:pt x="8170" y="12164"/>
                  </a:cubicBezTo>
                  <a:cubicBezTo>
                    <a:pt x="8119" y="11945"/>
                    <a:pt x="7819" y="11843"/>
                    <a:pt x="7714" y="11640"/>
                  </a:cubicBezTo>
                  <a:lnTo>
                    <a:pt x="7714" y="11640"/>
                  </a:lnTo>
                  <a:cubicBezTo>
                    <a:pt x="7950" y="11778"/>
                    <a:pt x="8194" y="11920"/>
                    <a:pt x="8472" y="11946"/>
                  </a:cubicBezTo>
                  <a:cubicBezTo>
                    <a:pt x="8482" y="11892"/>
                    <a:pt x="8423" y="11850"/>
                    <a:pt x="8368" y="11826"/>
                  </a:cubicBezTo>
                  <a:cubicBezTo>
                    <a:pt x="8041" y="11659"/>
                    <a:pt x="7706" y="11502"/>
                    <a:pt x="7366" y="11358"/>
                  </a:cubicBezTo>
                  <a:cubicBezTo>
                    <a:pt x="7216" y="11296"/>
                    <a:pt x="7064" y="11240"/>
                    <a:pt x="6929" y="11150"/>
                  </a:cubicBezTo>
                  <a:cubicBezTo>
                    <a:pt x="6804" y="11065"/>
                    <a:pt x="6720" y="10954"/>
                    <a:pt x="6608" y="10861"/>
                  </a:cubicBezTo>
                  <a:lnTo>
                    <a:pt x="6608" y="10861"/>
                  </a:lnTo>
                  <a:cubicBezTo>
                    <a:pt x="6774" y="10996"/>
                    <a:pt x="6974" y="11140"/>
                    <a:pt x="7189" y="11140"/>
                  </a:cubicBezTo>
                  <a:cubicBezTo>
                    <a:pt x="7218" y="11140"/>
                    <a:pt x="7247" y="11137"/>
                    <a:pt x="7277" y="11131"/>
                  </a:cubicBezTo>
                  <a:cubicBezTo>
                    <a:pt x="6542" y="10741"/>
                    <a:pt x="6107" y="10157"/>
                    <a:pt x="5826" y="9482"/>
                  </a:cubicBezTo>
                  <a:lnTo>
                    <a:pt x="5825" y="9411"/>
                  </a:lnTo>
                  <a:lnTo>
                    <a:pt x="5825" y="9411"/>
                  </a:lnTo>
                  <a:cubicBezTo>
                    <a:pt x="5925" y="9614"/>
                    <a:pt x="6049" y="9809"/>
                    <a:pt x="6192" y="9990"/>
                  </a:cubicBezTo>
                  <a:cubicBezTo>
                    <a:pt x="6335" y="10170"/>
                    <a:pt x="6513" y="10318"/>
                    <a:pt x="6669" y="10485"/>
                  </a:cubicBezTo>
                  <a:cubicBezTo>
                    <a:pt x="6843" y="10673"/>
                    <a:pt x="7046" y="10841"/>
                    <a:pt x="7270" y="10985"/>
                  </a:cubicBezTo>
                  <a:cubicBezTo>
                    <a:pt x="7292" y="10999"/>
                    <a:pt x="7322" y="11011"/>
                    <a:pt x="7347" y="11011"/>
                  </a:cubicBezTo>
                  <a:cubicBezTo>
                    <a:pt x="7364" y="11011"/>
                    <a:pt x="7378" y="11006"/>
                    <a:pt x="7386" y="10992"/>
                  </a:cubicBezTo>
                  <a:cubicBezTo>
                    <a:pt x="7398" y="10973"/>
                    <a:pt x="7385" y="10950"/>
                    <a:pt x="7372" y="10933"/>
                  </a:cubicBezTo>
                  <a:cubicBezTo>
                    <a:pt x="7299" y="10824"/>
                    <a:pt x="7228" y="10712"/>
                    <a:pt x="7155" y="10603"/>
                  </a:cubicBezTo>
                  <a:lnTo>
                    <a:pt x="7155" y="10603"/>
                  </a:lnTo>
                  <a:cubicBezTo>
                    <a:pt x="7225" y="10661"/>
                    <a:pt x="7293" y="10719"/>
                    <a:pt x="7361" y="10777"/>
                  </a:cubicBezTo>
                  <a:cubicBezTo>
                    <a:pt x="7536" y="10925"/>
                    <a:pt x="7710" y="11072"/>
                    <a:pt x="7907" y="11195"/>
                  </a:cubicBezTo>
                  <a:cubicBezTo>
                    <a:pt x="7955" y="11225"/>
                    <a:pt x="8014" y="11254"/>
                    <a:pt x="8071" y="11254"/>
                  </a:cubicBezTo>
                  <a:cubicBezTo>
                    <a:pt x="8087" y="11254"/>
                    <a:pt x="8104" y="11252"/>
                    <a:pt x="8119" y="11246"/>
                  </a:cubicBezTo>
                  <a:cubicBezTo>
                    <a:pt x="8073" y="11155"/>
                    <a:pt x="8025" y="11066"/>
                    <a:pt x="7976" y="10976"/>
                  </a:cubicBezTo>
                  <a:lnTo>
                    <a:pt x="7976" y="10976"/>
                  </a:lnTo>
                  <a:cubicBezTo>
                    <a:pt x="8184" y="11071"/>
                    <a:pt x="8412" y="11210"/>
                    <a:pt x="8655" y="11210"/>
                  </a:cubicBezTo>
                  <a:cubicBezTo>
                    <a:pt x="8663" y="11210"/>
                    <a:pt x="8670" y="11210"/>
                    <a:pt x="8677" y="11210"/>
                  </a:cubicBezTo>
                  <a:cubicBezTo>
                    <a:pt x="8443" y="11039"/>
                    <a:pt x="8234" y="10901"/>
                    <a:pt x="7955" y="10802"/>
                  </a:cubicBezTo>
                  <a:cubicBezTo>
                    <a:pt x="7785" y="10741"/>
                    <a:pt x="7621" y="10668"/>
                    <a:pt x="7463" y="10587"/>
                  </a:cubicBezTo>
                  <a:cubicBezTo>
                    <a:pt x="7327" y="10516"/>
                    <a:pt x="7189" y="10388"/>
                    <a:pt x="7045" y="10334"/>
                  </a:cubicBezTo>
                  <a:lnTo>
                    <a:pt x="7045" y="10334"/>
                  </a:lnTo>
                  <a:cubicBezTo>
                    <a:pt x="7153" y="10374"/>
                    <a:pt x="7272" y="10415"/>
                    <a:pt x="7386" y="10415"/>
                  </a:cubicBezTo>
                  <a:cubicBezTo>
                    <a:pt x="7433" y="10415"/>
                    <a:pt x="7479" y="10409"/>
                    <a:pt x="7523" y="10392"/>
                  </a:cubicBezTo>
                  <a:cubicBezTo>
                    <a:pt x="6934" y="10156"/>
                    <a:pt x="6413" y="9780"/>
                    <a:pt x="6014" y="9322"/>
                  </a:cubicBezTo>
                  <a:lnTo>
                    <a:pt x="6014" y="9322"/>
                  </a:lnTo>
                  <a:cubicBezTo>
                    <a:pt x="6361" y="9669"/>
                    <a:pt x="6802" y="9947"/>
                    <a:pt x="7293" y="10122"/>
                  </a:cubicBezTo>
                  <a:cubicBezTo>
                    <a:pt x="7345" y="10141"/>
                    <a:pt x="7407" y="10157"/>
                    <a:pt x="7463" y="10157"/>
                  </a:cubicBezTo>
                  <a:cubicBezTo>
                    <a:pt x="7511" y="10157"/>
                    <a:pt x="7555" y="10145"/>
                    <a:pt x="7587" y="10114"/>
                  </a:cubicBezTo>
                  <a:cubicBezTo>
                    <a:pt x="7364" y="10006"/>
                    <a:pt x="7152" y="9872"/>
                    <a:pt x="6923" y="9785"/>
                  </a:cubicBezTo>
                  <a:cubicBezTo>
                    <a:pt x="6720" y="9707"/>
                    <a:pt x="6528" y="9598"/>
                    <a:pt x="6357" y="9473"/>
                  </a:cubicBezTo>
                  <a:cubicBezTo>
                    <a:pt x="6143" y="9318"/>
                    <a:pt x="5956" y="9133"/>
                    <a:pt x="5805" y="8926"/>
                  </a:cubicBezTo>
                  <a:lnTo>
                    <a:pt x="5802" y="8815"/>
                  </a:lnTo>
                  <a:lnTo>
                    <a:pt x="5802" y="8815"/>
                  </a:lnTo>
                  <a:cubicBezTo>
                    <a:pt x="5863" y="8908"/>
                    <a:pt x="5934" y="8997"/>
                    <a:pt x="6020" y="9075"/>
                  </a:cubicBezTo>
                  <a:cubicBezTo>
                    <a:pt x="6052" y="9106"/>
                    <a:pt x="6086" y="9135"/>
                    <a:pt x="6134" y="9143"/>
                  </a:cubicBezTo>
                  <a:cubicBezTo>
                    <a:pt x="6131" y="9074"/>
                    <a:pt x="6121" y="9003"/>
                    <a:pt x="6101" y="8936"/>
                  </a:cubicBezTo>
                  <a:lnTo>
                    <a:pt x="6101" y="8936"/>
                  </a:lnTo>
                  <a:cubicBezTo>
                    <a:pt x="6175" y="9027"/>
                    <a:pt x="6251" y="9119"/>
                    <a:pt x="6326" y="9209"/>
                  </a:cubicBezTo>
                  <a:cubicBezTo>
                    <a:pt x="6378" y="9271"/>
                    <a:pt x="6444" y="9338"/>
                    <a:pt x="6534" y="9345"/>
                  </a:cubicBezTo>
                  <a:cubicBezTo>
                    <a:pt x="6542" y="9328"/>
                    <a:pt x="6529" y="9308"/>
                    <a:pt x="6516" y="9292"/>
                  </a:cubicBezTo>
                  <a:cubicBezTo>
                    <a:pt x="6455" y="9202"/>
                    <a:pt x="6391" y="9113"/>
                    <a:pt x="6330" y="9023"/>
                  </a:cubicBezTo>
                  <a:lnTo>
                    <a:pt x="6330" y="9023"/>
                  </a:lnTo>
                  <a:cubicBezTo>
                    <a:pt x="6580" y="9308"/>
                    <a:pt x="6905" y="9543"/>
                    <a:pt x="7274" y="9708"/>
                  </a:cubicBezTo>
                  <a:cubicBezTo>
                    <a:pt x="7319" y="9730"/>
                    <a:pt x="7369" y="9749"/>
                    <a:pt x="7419" y="9749"/>
                  </a:cubicBezTo>
                  <a:cubicBezTo>
                    <a:pt x="7430" y="9749"/>
                    <a:pt x="7441" y="9748"/>
                    <a:pt x="7451" y="9746"/>
                  </a:cubicBezTo>
                  <a:cubicBezTo>
                    <a:pt x="7370" y="9647"/>
                    <a:pt x="7282" y="9550"/>
                    <a:pt x="7189" y="9460"/>
                  </a:cubicBezTo>
                  <a:lnTo>
                    <a:pt x="7189" y="9460"/>
                  </a:lnTo>
                  <a:cubicBezTo>
                    <a:pt x="7504" y="9674"/>
                    <a:pt x="7865" y="9875"/>
                    <a:pt x="8270" y="9883"/>
                  </a:cubicBezTo>
                  <a:cubicBezTo>
                    <a:pt x="8051" y="9764"/>
                    <a:pt x="7835" y="9640"/>
                    <a:pt x="7623" y="9511"/>
                  </a:cubicBezTo>
                  <a:cubicBezTo>
                    <a:pt x="7515" y="9446"/>
                    <a:pt x="7412" y="9380"/>
                    <a:pt x="7306" y="9313"/>
                  </a:cubicBezTo>
                  <a:cubicBezTo>
                    <a:pt x="7263" y="9286"/>
                    <a:pt x="7038" y="9175"/>
                    <a:pt x="7035" y="9129"/>
                  </a:cubicBezTo>
                  <a:lnTo>
                    <a:pt x="7035" y="9129"/>
                  </a:lnTo>
                  <a:cubicBezTo>
                    <a:pt x="7174" y="9177"/>
                    <a:pt x="7318" y="9215"/>
                    <a:pt x="7463" y="9242"/>
                  </a:cubicBezTo>
                  <a:cubicBezTo>
                    <a:pt x="7369" y="9207"/>
                    <a:pt x="7293" y="9139"/>
                    <a:pt x="7257" y="9056"/>
                  </a:cubicBezTo>
                  <a:lnTo>
                    <a:pt x="7257" y="9056"/>
                  </a:lnTo>
                  <a:cubicBezTo>
                    <a:pt x="7431" y="9141"/>
                    <a:pt x="7619" y="9225"/>
                    <a:pt x="7813" y="9225"/>
                  </a:cubicBezTo>
                  <a:cubicBezTo>
                    <a:pt x="7842" y="9225"/>
                    <a:pt x="7872" y="9223"/>
                    <a:pt x="7902" y="9219"/>
                  </a:cubicBezTo>
                  <a:lnTo>
                    <a:pt x="7902" y="9219"/>
                  </a:lnTo>
                  <a:cubicBezTo>
                    <a:pt x="7899" y="9219"/>
                    <a:pt x="7897" y="9219"/>
                    <a:pt x="7895" y="9219"/>
                  </a:cubicBezTo>
                  <a:cubicBezTo>
                    <a:pt x="7840" y="9219"/>
                    <a:pt x="7715" y="9143"/>
                    <a:pt x="7669" y="9122"/>
                  </a:cubicBezTo>
                  <a:cubicBezTo>
                    <a:pt x="7576" y="9082"/>
                    <a:pt x="7485" y="9039"/>
                    <a:pt x="7393" y="8994"/>
                  </a:cubicBezTo>
                  <a:cubicBezTo>
                    <a:pt x="7086" y="8839"/>
                    <a:pt x="6746" y="8783"/>
                    <a:pt x="6463" y="8574"/>
                  </a:cubicBezTo>
                  <a:lnTo>
                    <a:pt x="6463" y="8574"/>
                  </a:lnTo>
                  <a:cubicBezTo>
                    <a:pt x="6679" y="8605"/>
                    <a:pt x="6898" y="8621"/>
                    <a:pt x="7117" y="8621"/>
                  </a:cubicBezTo>
                  <a:cubicBezTo>
                    <a:pt x="7143" y="8621"/>
                    <a:pt x="7169" y="8621"/>
                    <a:pt x="7196" y="8621"/>
                  </a:cubicBezTo>
                  <a:cubicBezTo>
                    <a:pt x="6929" y="8487"/>
                    <a:pt x="6592" y="8507"/>
                    <a:pt x="6329" y="8369"/>
                  </a:cubicBezTo>
                  <a:cubicBezTo>
                    <a:pt x="6060" y="8227"/>
                    <a:pt x="5880" y="7953"/>
                    <a:pt x="5761" y="7675"/>
                  </a:cubicBezTo>
                  <a:lnTo>
                    <a:pt x="5757" y="7521"/>
                  </a:lnTo>
                  <a:lnTo>
                    <a:pt x="5757" y="7521"/>
                  </a:lnTo>
                  <a:cubicBezTo>
                    <a:pt x="5789" y="7616"/>
                    <a:pt x="5826" y="7712"/>
                    <a:pt x="5874" y="7805"/>
                  </a:cubicBezTo>
                  <a:cubicBezTo>
                    <a:pt x="5876" y="7667"/>
                    <a:pt x="5880" y="7529"/>
                    <a:pt x="5882" y="7391"/>
                  </a:cubicBezTo>
                  <a:cubicBezTo>
                    <a:pt x="5932" y="7582"/>
                    <a:pt x="6044" y="7713"/>
                    <a:pt x="6140" y="7884"/>
                  </a:cubicBezTo>
                  <a:cubicBezTo>
                    <a:pt x="6245" y="8075"/>
                    <a:pt x="6359" y="8247"/>
                    <a:pt x="6534" y="8396"/>
                  </a:cubicBezTo>
                  <a:cubicBezTo>
                    <a:pt x="6564" y="8351"/>
                    <a:pt x="6534" y="8294"/>
                    <a:pt x="6506" y="8247"/>
                  </a:cubicBezTo>
                  <a:cubicBezTo>
                    <a:pt x="6423" y="8104"/>
                    <a:pt x="6370" y="7946"/>
                    <a:pt x="6352" y="7786"/>
                  </a:cubicBezTo>
                  <a:lnTo>
                    <a:pt x="6352" y="7786"/>
                  </a:lnTo>
                  <a:cubicBezTo>
                    <a:pt x="6355" y="7808"/>
                    <a:pt x="6450" y="7890"/>
                    <a:pt x="6467" y="7916"/>
                  </a:cubicBezTo>
                  <a:cubicBezTo>
                    <a:pt x="6500" y="7972"/>
                    <a:pt x="6512" y="8030"/>
                    <a:pt x="6555" y="8086"/>
                  </a:cubicBezTo>
                  <a:cubicBezTo>
                    <a:pt x="6648" y="8200"/>
                    <a:pt x="6776" y="8300"/>
                    <a:pt x="6932" y="8338"/>
                  </a:cubicBezTo>
                  <a:cubicBezTo>
                    <a:pt x="6932" y="8320"/>
                    <a:pt x="6933" y="8287"/>
                    <a:pt x="6919" y="8271"/>
                  </a:cubicBezTo>
                  <a:cubicBezTo>
                    <a:pt x="6813" y="8155"/>
                    <a:pt x="6705" y="8038"/>
                    <a:pt x="6600" y="7922"/>
                  </a:cubicBezTo>
                  <a:lnTo>
                    <a:pt x="6600" y="7922"/>
                  </a:lnTo>
                  <a:cubicBezTo>
                    <a:pt x="6889" y="8133"/>
                    <a:pt x="7226" y="8307"/>
                    <a:pt x="7597" y="8336"/>
                  </a:cubicBezTo>
                  <a:cubicBezTo>
                    <a:pt x="7536" y="8284"/>
                    <a:pt x="7457" y="8250"/>
                    <a:pt x="7382" y="8217"/>
                  </a:cubicBezTo>
                  <a:cubicBezTo>
                    <a:pt x="6948" y="8018"/>
                    <a:pt x="6560" y="7735"/>
                    <a:pt x="6253" y="7397"/>
                  </a:cubicBezTo>
                  <a:cubicBezTo>
                    <a:pt x="6084" y="7205"/>
                    <a:pt x="5947" y="6977"/>
                    <a:pt x="5840" y="6737"/>
                  </a:cubicBezTo>
                  <a:lnTo>
                    <a:pt x="5840" y="6737"/>
                  </a:lnTo>
                  <a:cubicBezTo>
                    <a:pt x="6049" y="7060"/>
                    <a:pt x="6371" y="7338"/>
                    <a:pt x="6721" y="7564"/>
                  </a:cubicBezTo>
                  <a:cubicBezTo>
                    <a:pt x="6625" y="7456"/>
                    <a:pt x="6551" y="7334"/>
                    <a:pt x="6505" y="7205"/>
                  </a:cubicBezTo>
                  <a:lnTo>
                    <a:pt x="6505" y="7205"/>
                  </a:lnTo>
                  <a:cubicBezTo>
                    <a:pt x="6728" y="7456"/>
                    <a:pt x="7009" y="7667"/>
                    <a:pt x="7327" y="7813"/>
                  </a:cubicBezTo>
                  <a:cubicBezTo>
                    <a:pt x="7379" y="7838"/>
                    <a:pt x="7441" y="7860"/>
                    <a:pt x="7498" y="7860"/>
                  </a:cubicBezTo>
                  <a:cubicBezTo>
                    <a:pt x="7535" y="7860"/>
                    <a:pt x="7569" y="7851"/>
                    <a:pt x="7597" y="7829"/>
                  </a:cubicBezTo>
                  <a:lnTo>
                    <a:pt x="6807" y="7275"/>
                  </a:lnTo>
                  <a:lnTo>
                    <a:pt x="6807" y="7275"/>
                  </a:lnTo>
                  <a:cubicBezTo>
                    <a:pt x="6984" y="7366"/>
                    <a:pt x="7180" y="7462"/>
                    <a:pt x="7379" y="7462"/>
                  </a:cubicBezTo>
                  <a:cubicBezTo>
                    <a:pt x="7419" y="7462"/>
                    <a:pt x="7460" y="7458"/>
                    <a:pt x="7501" y="7449"/>
                  </a:cubicBezTo>
                  <a:cubicBezTo>
                    <a:pt x="6781" y="7113"/>
                    <a:pt x="6159" y="6609"/>
                    <a:pt x="5706" y="6007"/>
                  </a:cubicBezTo>
                  <a:lnTo>
                    <a:pt x="5694" y="5673"/>
                  </a:lnTo>
                  <a:lnTo>
                    <a:pt x="5694" y="5673"/>
                  </a:lnTo>
                  <a:cubicBezTo>
                    <a:pt x="5752" y="5815"/>
                    <a:pt x="5825" y="5952"/>
                    <a:pt x="5911" y="6079"/>
                  </a:cubicBezTo>
                  <a:cubicBezTo>
                    <a:pt x="5902" y="5927"/>
                    <a:pt x="5899" y="5773"/>
                    <a:pt x="5903" y="5619"/>
                  </a:cubicBezTo>
                  <a:lnTo>
                    <a:pt x="5903" y="5619"/>
                  </a:lnTo>
                  <a:cubicBezTo>
                    <a:pt x="5963" y="5955"/>
                    <a:pt x="6159" y="6271"/>
                    <a:pt x="6447" y="6496"/>
                  </a:cubicBezTo>
                  <a:cubicBezTo>
                    <a:pt x="6425" y="6354"/>
                    <a:pt x="6402" y="6213"/>
                    <a:pt x="6378" y="6071"/>
                  </a:cubicBezTo>
                  <a:lnTo>
                    <a:pt x="6378" y="6071"/>
                  </a:lnTo>
                  <a:cubicBezTo>
                    <a:pt x="6480" y="6281"/>
                    <a:pt x="6673" y="6454"/>
                    <a:pt x="6907" y="6547"/>
                  </a:cubicBezTo>
                  <a:cubicBezTo>
                    <a:pt x="6853" y="6411"/>
                    <a:pt x="6741" y="6300"/>
                    <a:pt x="6643" y="6187"/>
                  </a:cubicBezTo>
                  <a:cubicBezTo>
                    <a:pt x="6354" y="5866"/>
                    <a:pt x="6081" y="5512"/>
                    <a:pt x="5876" y="5134"/>
                  </a:cubicBezTo>
                  <a:lnTo>
                    <a:pt x="5876" y="5134"/>
                  </a:lnTo>
                  <a:cubicBezTo>
                    <a:pt x="5883" y="5141"/>
                    <a:pt x="5889" y="5150"/>
                    <a:pt x="5896" y="5160"/>
                  </a:cubicBezTo>
                  <a:cubicBezTo>
                    <a:pt x="5906" y="5114"/>
                    <a:pt x="5903" y="5066"/>
                    <a:pt x="5883" y="5024"/>
                  </a:cubicBezTo>
                  <a:lnTo>
                    <a:pt x="5883" y="5024"/>
                  </a:lnTo>
                  <a:cubicBezTo>
                    <a:pt x="5934" y="5067"/>
                    <a:pt x="5953" y="5136"/>
                    <a:pt x="5975" y="5199"/>
                  </a:cubicBezTo>
                  <a:cubicBezTo>
                    <a:pt x="6027" y="5350"/>
                    <a:pt x="6127" y="5490"/>
                    <a:pt x="6266" y="5574"/>
                  </a:cubicBezTo>
                  <a:cubicBezTo>
                    <a:pt x="6280" y="5545"/>
                    <a:pt x="6266" y="5510"/>
                    <a:pt x="6253" y="5480"/>
                  </a:cubicBezTo>
                  <a:cubicBezTo>
                    <a:pt x="6232" y="5429"/>
                    <a:pt x="6211" y="5378"/>
                    <a:pt x="6190" y="5327"/>
                  </a:cubicBezTo>
                  <a:lnTo>
                    <a:pt x="6190" y="5327"/>
                  </a:lnTo>
                  <a:cubicBezTo>
                    <a:pt x="6332" y="5519"/>
                    <a:pt x="6468" y="5709"/>
                    <a:pt x="6661" y="5860"/>
                  </a:cubicBezTo>
                  <a:cubicBezTo>
                    <a:pt x="6689" y="5882"/>
                    <a:pt x="6730" y="5897"/>
                    <a:pt x="6764" y="5897"/>
                  </a:cubicBezTo>
                  <a:cubicBezTo>
                    <a:pt x="6794" y="5897"/>
                    <a:pt x="6818" y="5886"/>
                    <a:pt x="6821" y="5857"/>
                  </a:cubicBezTo>
                  <a:cubicBezTo>
                    <a:pt x="6824" y="5838"/>
                    <a:pt x="6814" y="5821"/>
                    <a:pt x="6804" y="5802"/>
                  </a:cubicBezTo>
                  <a:cubicBezTo>
                    <a:pt x="6769" y="5744"/>
                    <a:pt x="6731" y="5690"/>
                    <a:pt x="6689" y="5637"/>
                  </a:cubicBezTo>
                  <a:lnTo>
                    <a:pt x="6689" y="5637"/>
                  </a:lnTo>
                  <a:cubicBezTo>
                    <a:pt x="6821" y="5737"/>
                    <a:pt x="6969" y="5818"/>
                    <a:pt x="7125" y="5879"/>
                  </a:cubicBezTo>
                  <a:cubicBezTo>
                    <a:pt x="7162" y="5893"/>
                    <a:pt x="7205" y="5903"/>
                    <a:pt x="7245" y="5903"/>
                  </a:cubicBezTo>
                  <a:cubicBezTo>
                    <a:pt x="7289" y="5903"/>
                    <a:pt x="7330" y="5890"/>
                    <a:pt x="7351" y="5853"/>
                  </a:cubicBezTo>
                  <a:cubicBezTo>
                    <a:pt x="6978" y="5683"/>
                    <a:pt x="6595" y="5506"/>
                    <a:pt x="6306" y="5218"/>
                  </a:cubicBezTo>
                  <a:cubicBezTo>
                    <a:pt x="6052" y="4964"/>
                    <a:pt x="5812" y="4732"/>
                    <a:pt x="5645" y="4299"/>
                  </a:cubicBezTo>
                  <a:lnTo>
                    <a:pt x="5629" y="3817"/>
                  </a:lnTo>
                  <a:lnTo>
                    <a:pt x="5629" y="3817"/>
                  </a:lnTo>
                  <a:cubicBezTo>
                    <a:pt x="5670" y="4058"/>
                    <a:pt x="5713" y="4303"/>
                    <a:pt x="5837" y="4518"/>
                  </a:cubicBezTo>
                  <a:cubicBezTo>
                    <a:pt x="5903" y="4637"/>
                    <a:pt x="5992" y="4743"/>
                    <a:pt x="6099" y="4833"/>
                  </a:cubicBezTo>
                  <a:cubicBezTo>
                    <a:pt x="6099" y="4746"/>
                    <a:pt x="6107" y="4659"/>
                    <a:pt x="6117" y="4572"/>
                  </a:cubicBezTo>
                  <a:cubicBezTo>
                    <a:pt x="6207" y="4677"/>
                    <a:pt x="6296" y="4783"/>
                    <a:pt x="6383" y="4889"/>
                  </a:cubicBezTo>
                  <a:lnTo>
                    <a:pt x="6312" y="4492"/>
                  </a:lnTo>
                  <a:lnTo>
                    <a:pt x="6312" y="4492"/>
                  </a:lnTo>
                  <a:cubicBezTo>
                    <a:pt x="6436" y="4669"/>
                    <a:pt x="6638" y="4806"/>
                    <a:pt x="6863" y="4864"/>
                  </a:cubicBezTo>
                  <a:cubicBezTo>
                    <a:pt x="6811" y="4741"/>
                    <a:pt x="6698" y="4645"/>
                    <a:pt x="6593" y="4552"/>
                  </a:cubicBezTo>
                  <a:cubicBezTo>
                    <a:pt x="6233" y="4238"/>
                    <a:pt x="5885" y="3894"/>
                    <a:pt x="5706" y="3473"/>
                  </a:cubicBezTo>
                  <a:cubicBezTo>
                    <a:pt x="5673" y="3397"/>
                    <a:pt x="5644" y="3316"/>
                    <a:pt x="5607" y="3240"/>
                  </a:cubicBezTo>
                  <a:lnTo>
                    <a:pt x="5607" y="3216"/>
                  </a:lnTo>
                  <a:cubicBezTo>
                    <a:pt x="5702" y="3492"/>
                    <a:pt x="5899" y="3785"/>
                    <a:pt x="6098" y="3985"/>
                  </a:cubicBezTo>
                  <a:cubicBezTo>
                    <a:pt x="6113" y="3927"/>
                    <a:pt x="6129" y="3871"/>
                    <a:pt x="6143" y="3813"/>
                  </a:cubicBezTo>
                  <a:cubicBezTo>
                    <a:pt x="6207" y="3985"/>
                    <a:pt x="6348" y="4134"/>
                    <a:pt x="6528" y="4221"/>
                  </a:cubicBezTo>
                  <a:cubicBezTo>
                    <a:pt x="6528" y="4151"/>
                    <a:pt x="6513" y="4078"/>
                    <a:pt x="6486" y="4013"/>
                  </a:cubicBezTo>
                  <a:lnTo>
                    <a:pt x="6486" y="4013"/>
                  </a:lnTo>
                  <a:cubicBezTo>
                    <a:pt x="6571" y="4123"/>
                    <a:pt x="6715" y="4195"/>
                    <a:pt x="6866" y="4202"/>
                  </a:cubicBezTo>
                  <a:cubicBezTo>
                    <a:pt x="6788" y="4104"/>
                    <a:pt x="6659" y="4057"/>
                    <a:pt x="6547" y="3994"/>
                  </a:cubicBezTo>
                  <a:cubicBezTo>
                    <a:pt x="6226" y="3821"/>
                    <a:pt x="5996" y="3544"/>
                    <a:pt x="5774" y="3274"/>
                  </a:cubicBezTo>
                  <a:lnTo>
                    <a:pt x="5655" y="3127"/>
                  </a:lnTo>
                  <a:cubicBezTo>
                    <a:pt x="5659" y="3073"/>
                    <a:pt x="5665" y="3020"/>
                    <a:pt x="5671" y="2967"/>
                  </a:cubicBezTo>
                  <a:cubicBezTo>
                    <a:pt x="5728" y="3088"/>
                    <a:pt x="5821" y="3197"/>
                    <a:pt x="5938" y="3277"/>
                  </a:cubicBezTo>
                  <a:cubicBezTo>
                    <a:pt x="5953" y="3287"/>
                    <a:pt x="5972" y="3296"/>
                    <a:pt x="5988" y="3296"/>
                  </a:cubicBezTo>
                  <a:cubicBezTo>
                    <a:pt x="5999" y="3296"/>
                    <a:pt x="6009" y="3292"/>
                    <a:pt x="6015" y="3284"/>
                  </a:cubicBezTo>
                  <a:cubicBezTo>
                    <a:pt x="6030" y="3267"/>
                    <a:pt x="6015" y="3243"/>
                    <a:pt x="6002" y="3224"/>
                  </a:cubicBezTo>
                  <a:cubicBezTo>
                    <a:pt x="5962" y="3178"/>
                    <a:pt x="5922" y="3129"/>
                    <a:pt x="5880" y="3081"/>
                  </a:cubicBezTo>
                  <a:cubicBezTo>
                    <a:pt x="5881" y="3081"/>
                    <a:pt x="5882" y="3081"/>
                    <a:pt x="5883" y="3081"/>
                  </a:cubicBezTo>
                  <a:cubicBezTo>
                    <a:pt x="5962" y="3081"/>
                    <a:pt x="6023" y="3136"/>
                    <a:pt x="6084" y="3181"/>
                  </a:cubicBezTo>
                  <a:cubicBezTo>
                    <a:pt x="6127" y="3214"/>
                    <a:pt x="6185" y="3244"/>
                    <a:pt x="6240" y="3244"/>
                  </a:cubicBezTo>
                  <a:cubicBezTo>
                    <a:pt x="6260" y="3244"/>
                    <a:pt x="6280" y="3240"/>
                    <a:pt x="6298" y="3230"/>
                  </a:cubicBezTo>
                  <a:cubicBezTo>
                    <a:pt x="6224" y="3142"/>
                    <a:pt x="6099" y="3101"/>
                    <a:pt x="5998" y="3037"/>
                  </a:cubicBezTo>
                  <a:cubicBezTo>
                    <a:pt x="5844" y="2941"/>
                    <a:pt x="5745" y="2789"/>
                    <a:pt x="5691" y="2628"/>
                  </a:cubicBezTo>
                  <a:cubicBezTo>
                    <a:pt x="5657" y="2526"/>
                    <a:pt x="5609" y="2420"/>
                    <a:pt x="5577" y="2314"/>
                  </a:cubicBezTo>
                  <a:lnTo>
                    <a:pt x="5577" y="2294"/>
                  </a:lnTo>
                  <a:cubicBezTo>
                    <a:pt x="5675" y="2546"/>
                    <a:pt x="5863" y="2771"/>
                    <a:pt x="6114" y="2918"/>
                  </a:cubicBezTo>
                  <a:cubicBezTo>
                    <a:pt x="6145" y="2936"/>
                    <a:pt x="6179" y="2954"/>
                    <a:pt x="6216" y="2954"/>
                  </a:cubicBezTo>
                  <a:cubicBezTo>
                    <a:pt x="6221" y="2954"/>
                    <a:pt x="6225" y="2953"/>
                    <a:pt x="6229" y="2953"/>
                  </a:cubicBezTo>
                  <a:cubicBezTo>
                    <a:pt x="6264" y="2948"/>
                    <a:pt x="6295" y="2913"/>
                    <a:pt x="6285" y="2884"/>
                  </a:cubicBezTo>
                  <a:lnTo>
                    <a:pt x="6285" y="2884"/>
                  </a:lnTo>
                  <a:cubicBezTo>
                    <a:pt x="6336" y="2973"/>
                    <a:pt x="6450" y="3028"/>
                    <a:pt x="6562" y="3028"/>
                  </a:cubicBezTo>
                  <a:cubicBezTo>
                    <a:pt x="6604" y="3028"/>
                    <a:pt x="6645" y="3020"/>
                    <a:pt x="6683" y="3004"/>
                  </a:cubicBezTo>
                  <a:cubicBezTo>
                    <a:pt x="6447" y="2874"/>
                    <a:pt x="6214" y="2731"/>
                    <a:pt x="6018" y="2555"/>
                  </a:cubicBezTo>
                  <a:cubicBezTo>
                    <a:pt x="5845" y="2398"/>
                    <a:pt x="5657" y="2140"/>
                    <a:pt x="5564" y="1915"/>
                  </a:cubicBezTo>
                  <a:lnTo>
                    <a:pt x="5562" y="1846"/>
                  </a:lnTo>
                  <a:lnTo>
                    <a:pt x="5562" y="1846"/>
                  </a:lnTo>
                  <a:cubicBezTo>
                    <a:pt x="5662" y="2048"/>
                    <a:pt x="5811" y="2201"/>
                    <a:pt x="5993" y="2337"/>
                  </a:cubicBezTo>
                  <a:cubicBezTo>
                    <a:pt x="6030" y="2365"/>
                    <a:pt x="6070" y="2391"/>
                    <a:pt x="6117" y="2401"/>
                  </a:cubicBezTo>
                  <a:cubicBezTo>
                    <a:pt x="6121" y="2402"/>
                    <a:pt x="6125" y="2402"/>
                    <a:pt x="6128" y="2402"/>
                  </a:cubicBezTo>
                  <a:cubicBezTo>
                    <a:pt x="6138" y="2402"/>
                    <a:pt x="6147" y="2400"/>
                    <a:pt x="6152" y="2394"/>
                  </a:cubicBezTo>
                  <a:cubicBezTo>
                    <a:pt x="6159" y="2384"/>
                    <a:pt x="6153" y="2372"/>
                    <a:pt x="6149" y="2362"/>
                  </a:cubicBezTo>
                  <a:cubicBezTo>
                    <a:pt x="6123" y="2318"/>
                    <a:pt x="6098" y="2275"/>
                    <a:pt x="6070" y="2231"/>
                  </a:cubicBezTo>
                  <a:lnTo>
                    <a:pt x="6070" y="2231"/>
                  </a:lnTo>
                  <a:cubicBezTo>
                    <a:pt x="6181" y="2268"/>
                    <a:pt x="6273" y="2367"/>
                    <a:pt x="6389" y="2367"/>
                  </a:cubicBezTo>
                  <a:cubicBezTo>
                    <a:pt x="6396" y="2367"/>
                    <a:pt x="6403" y="2367"/>
                    <a:pt x="6410" y="2366"/>
                  </a:cubicBezTo>
                  <a:cubicBezTo>
                    <a:pt x="6217" y="2267"/>
                    <a:pt x="6023" y="2170"/>
                    <a:pt x="5860" y="2035"/>
                  </a:cubicBezTo>
                  <a:cubicBezTo>
                    <a:pt x="5725" y="1926"/>
                    <a:pt x="5613" y="1791"/>
                    <a:pt x="5556" y="1636"/>
                  </a:cubicBezTo>
                  <a:lnTo>
                    <a:pt x="5543" y="1247"/>
                  </a:lnTo>
                  <a:lnTo>
                    <a:pt x="5543" y="1247"/>
                  </a:lnTo>
                  <a:cubicBezTo>
                    <a:pt x="5594" y="1406"/>
                    <a:pt x="5700" y="1553"/>
                    <a:pt x="5845" y="1656"/>
                  </a:cubicBezTo>
                  <a:cubicBezTo>
                    <a:pt x="5851" y="1602"/>
                    <a:pt x="5856" y="1546"/>
                    <a:pt x="5861" y="1491"/>
                  </a:cubicBezTo>
                  <a:cubicBezTo>
                    <a:pt x="5941" y="1533"/>
                    <a:pt x="5986" y="1613"/>
                    <a:pt x="6049" y="1676"/>
                  </a:cubicBezTo>
                  <a:cubicBezTo>
                    <a:pt x="6093" y="1721"/>
                    <a:pt x="6163" y="1760"/>
                    <a:pt x="6227" y="1760"/>
                  </a:cubicBezTo>
                  <a:cubicBezTo>
                    <a:pt x="6251" y="1760"/>
                    <a:pt x="6273" y="1755"/>
                    <a:pt x="6294" y="1743"/>
                  </a:cubicBezTo>
                  <a:cubicBezTo>
                    <a:pt x="6078" y="1589"/>
                    <a:pt x="5869" y="1421"/>
                    <a:pt x="5722" y="1213"/>
                  </a:cubicBezTo>
                  <a:cubicBezTo>
                    <a:pt x="5636" y="1094"/>
                    <a:pt x="5565" y="952"/>
                    <a:pt x="5529" y="807"/>
                  </a:cubicBezTo>
                  <a:lnTo>
                    <a:pt x="5514" y="394"/>
                  </a:lnTo>
                  <a:cubicBezTo>
                    <a:pt x="5517" y="387"/>
                    <a:pt x="5517" y="378"/>
                    <a:pt x="5519" y="371"/>
                  </a:cubicBezTo>
                  <a:lnTo>
                    <a:pt x="5513" y="259"/>
                  </a:lnTo>
                  <a:lnTo>
                    <a:pt x="5513" y="271"/>
                  </a:lnTo>
                  <a:lnTo>
                    <a:pt x="5511" y="197"/>
                  </a:lnTo>
                  <a:lnTo>
                    <a:pt x="550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25"/>
            <p:cNvSpPr/>
            <p:nvPr/>
          </p:nvSpPr>
          <p:spPr>
            <a:xfrm>
              <a:off x="7074524" y="4681856"/>
              <a:ext cx="2866305" cy="1502227"/>
            </a:xfrm>
            <a:custGeom>
              <a:avLst/>
              <a:gdLst/>
              <a:ahLst/>
              <a:cxnLst/>
              <a:rect l="l" t="t" r="r" b="b"/>
              <a:pathLst>
                <a:path w="18805" h="9856" extrusionOk="0">
                  <a:moveTo>
                    <a:pt x="9658" y="0"/>
                  </a:moveTo>
                  <a:cubicBezTo>
                    <a:pt x="7951" y="443"/>
                    <a:pt x="6257" y="465"/>
                    <a:pt x="4525" y="1043"/>
                  </a:cubicBezTo>
                  <a:cubicBezTo>
                    <a:pt x="3580" y="1358"/>
                    <a:pt x="909" y="1660"/>
                    <a:pt x="0" y="2257"/>
                  </a:cubicBezTo>
                  <a:cubicBezTo>
                    <a:pt x="1041" y="3157"/>
                    <a:pt x="2583" y="3511"/>
                    <a:pt x="3034" y="3593"/>
                  </a:cubicBezTo>
                  <a:cubicBezTo>
                    <a:pt x="3341" y="3649"/>
                    <a:pt x="3686" y="3652"/>
                    <a:pt x="3985" y="3722"/>
                  </a:cubicBezTo>
                  <a:cubicBezTo>
                    <a:pt x="4262" y="3787"/>
                    <a:pt x="4647" y="4027"/>
                    <a:pt x="4879" y="4147"/>
                  </a:cubicBezTo>
                  <a:cubicBezTo>
                    <a:pt x="5592" y="4521"/>
                    <a:pt x="5859" y="4532"/>
                    <a:pt x="6573" y="4905"/>
                  </a:cubicBezTo>
                  <a:cubicBezTo>
                    <a:pt x="7021" y="5139"/>
                    <a:pt x="7429" y="5415"/>
                    <a:pt x="7817" y="5711"/>
                  </a:cubicBezTo>
                  <a:cubicBezTo>
                    <a:pt x="8054" y="5894"/>
                    <a:pt x="8844" y="6220"/>
                    <a:pt x="8648" y="6655"/>
                  </a:cubicBezTo>
                  <a:cubicBezTo>
                    <a:pt x="8468" y="6500"/>
                    <a:pt x="8232" y="6395"/>
                    <a:pt x="7956" y="6347"/>
                  </a:cubicBezTo>
                  <a:lnTo>
                    <a:pt x="7956" y="6347"/>
                  </a:lnTo>
                  <a:cubicBezTo>
                    <a:pt x="8009" y="6629"/>
                    <a:pt x="8161" y="6861"/>
                    <a:pt x="8394" y="7012"/>
                  </a:cubicBezTo>
                  <a:cubicBezTo>
                    <a:pt x="7840" y="6975"/>
                    <a:pt x="7287" y="6938"/>
                    <a:pt x="6735" y="6899"/>
                  </a:cubicBezTo>
                  <a:lnTo>
                    <a:pt x="6735" y="6899"/>
                  </a:lnTo>
                  <a:cubicBezTo>
                    <a:pt x="7100" y="7063"/>
                    <a:pt x="7466" y="7226"/>
                    <a:pt x="7832" y="7390"/>
                  </a:cubicBezTo>
                  <a:cubicBezTo>
                    <a:pt x="7649" y="7368"/>
                    <a:pt x="7459" y="7356"/>
                    <a:pt x="7263" y="7356"/>
                  </a:cubicBezTo>
                  <a:cubicBezTo>
                    <a:pt x="6828" y="7356"/>
                    <a:pt x="6362" y="7412"/>
                    <a:pt x="5883" y="7521"/>
                  </a:cubicBezTo>
                  <a:cubicBezTo>
                    <a:pt x="6166" y="7647"/>
                    <a:pt x="6509" y="7693"/>
                    <a:pt x="6881" y="7693"/>
                  </a:cubicBezTo>
                  <a:cubicBezTo>
                    <a:pt x="7375" y="7693"/>
                    <a:pt x="7920" y="7612"/>
                    <a:pt x="8452" y="7529"/>
                  </a:cubicBezTo>
                  <a:lnTo>
                    <a:pt x="8452" y="7529"/>
                  </a:lnTo>
                  <a:cubicBezTo>
                    <a:pt x="8224" y="7702"/>
                    <a:pt x="7993" y="7877"/>
                    <a:pt x="7763" y="8049"/>
                  </a:cubicBezTo>
                  <a:cubicBezTo>
                    <a:pt x="8013" y="7928"/>
                    <a:pt x="9133" y="7427"/>
                    <a:pt x="9745" y="7427"/>
                  </a:cubicBezTo>
                  <a:cubicBezTo>
                    <a:pt x="9941" y="7427"/>
                    <a:pt x="10084" y="7479"/>
                    <a:pt x="10130" y="7611"/>
                  </a:cubicBezTo>
                  <a:cubicBezTo>
                    <a:pt x="9600" y="7762"/>
                    <a:pt x="9070" y="7911"/>
                    <a:pt x="8539" y="8061"/>
                  </a:cubicBezTo>
                  <a:cubicBezTo>
                    <a:pt x="8592" y="8197"/>
                    <a:pt x="8765" y="8228"/>
                    <a:pt x="8914" y="8228"/>
                  </a:cubicBezTo>
                  <a:cubicBezTo>
                    <a:pt x="8925" y="8228"/>
                    <a:pt x="8935" y="8228"/>
                    <a:pt x="8945" y="8228"/>
                  </a:cubicBezTo>
                  <a:cubicBezTo>
                    <a:pt x="9451" y="8219"/>
                    <a:pt x="9953" y="8166"/>
                    <a:pt x="10447" y="8068"/>
                  </a:cubicBezTo>
                  <a:lnTo>
                    <a:pt x="10447" y="8068"/>
                  </a:lnTo>
                  <a:cubicBezTo>
                    <a:pt x="10224" y="8268"/>
                    <a:pt x="9927" y="8377"/>
                    <a:pt x="9629" y="8377"/>
                  </a:cubicBezTo>
                  <a:cubicBezTo>
                    <a:pt x="9582" y="8377"/>
                    <a:pt x="9535" y="8374"/>
                    <a:pt x="9488" y="8369"/>
                  </a:cubicBezTo>
                  <a:lnTo>
                    <a:pt x="9488" y="8369"/>
                  </a:lnTo>
                  <a:cubicBezTo>
                    <a:pt x="9620" y="8444"/>
                    <a:pt x="9762" y="8472"/>
                    <a:pt x="9909" y="8472"/>
                  </a:cubicBezTo>
                  <a:cubicBezTo>
                    <a:pt x="10195" y="8472"/>
                    <a:pt x="10500" y="8364"/>
                    <a:pt x="10782" y="8277"/>
                  </a:cubicBezTo>
                  <a:cubicBezTo>
                    <a:pt x="11183" y="8154"/>
                    <a:pt x="11600" y="8080"/>
                    <a:pt x="12018" y="8054"/>
                  </a:cubicBezTo>
                  <a:cubicBezTo>
                    <a:pt x="12029" y="8053"/>
                    <a:pt x="12040" y="8053"/>
                    <a:pt x="12051" y="8053"/>
                  </a:cubicBezTo>
                  <a:cubicBezTo>
                    <a:pt x="12085" y="8053"/>
                    <a:pt x="12119" y="8056"/>
                    <a:pt x="12147" y="8073"/>
                  </a:cubicBezTo>
                  <a:cubicBezTo>
                    <a:pt x="12262" y="8139"/>
                    <a:pt x="12181" y="8322"/>
                    <a:pt x="12067" y="8395"/>
                  </a:cubicBezTo>
                  <a:cubicBezTo>
                    <a:pt x="11921" y="8489"/>
                    <a:pt x="11745" y="8523"/>
                    <a:pt x="11572" y="8553"/>
                  </a:cubicBezTo>
                  <a:cubicBezTo>
                    <a:pt x="11124" y="8633"/>
                    <a:pt x="10675" y="8712"/>
                    <a:pt x="10228" y="8787"/>
                  </a:cubicBezTo>
                  <a:cubicBezTo>
                    <a:pt x="10399" y="8851"/>
                    <a:pt x="10578" y="8899"/>
                    <a:pt x="10759" y="8929"/>
                  </a:cubicBezTo>
                  <a:cubicBezTo>
                    <a:pt x="10244" y="8964"/>
                    <a:pt x="9737" y="9112"/>
                    <a:pt x="9284" y="9361"/>
                  </a:cubicBezTo>
                  <a:cubicBezTo>
                    <a:pt x="9375" y="9416"/>
                    <a:pt x="9477" y="9435"/>
                    <a:pt x="9583" y="9435"/>
                  </a:cubicBezTo>
                  <a:cubicBezTo>
                    <a:pt x="9701" y="9435"/>
                    <a:pt x="9823" y="9411"/>
                    <a:pt x="9939" y="9387"/>
                  </a:cubicBezTo>
                  <a:cubicBezTo>
                    <a:pt x="10591" y="9244"/>
                    <a:pt x="11244" y="9102"/>
                    <a:pt x="11895" y="8960"/>
                  </a:cubicBezTo>
                  <a:lnTo>
                    <a:pt x="11895" y="8960"/>
                  </a:lnTo>
                  <a:cubicBezTo>
                    <a:pt x="11924" y="9030"/>
                    <a:pt x="11842" y="9089"/>
                    <a:pt x="11776" y="9120"/>
                  </a:cubicBezTo>
                  <a:cubicBezTo>
                    <a:pt x="11478" y="9255"/>
                    <a:pt x="11182" y="9391"/>
                    <a:pt x="10884" y="9525"/>
                  </a:cubicBezTo>
                  <a:cubicBezTo>
                    <a:pt x="11606" y="9468"/>
                    <a:pt x="12307" y="9253"/>
                    <a:pt x="12998" y="9038"/>
                  </a:cubicBezTo>
                  <a:lnTo>
                    <a:pt x="12998" y="9038"/>
                  </a:lnTo>
                  <a:cubicBezTo>
                    <a:pt x="12772" y="9205"/>
                    <a:pt x="12554" y="9385"/>
                    <a:pt x="12345" y="9577"/>
                  </a:cubicBezTo>
                  <a:cubicBezTo>
                    <a:pt x="12380" y="9586"/>
                    <a:pt x="12415" y="9590"/>
                    <a:pt x="12450" y="9590"/>
                  </a:cubicBezTo>
                  <a:cubicBezTo>
                    <a:pt x="12650" y="9590"/>
                    <a:pt x="12842" y="9456"/>
                    <a:pt x="13030" y="9359"/>
                  </a:cubicBezTo>
                  <a:cubicBezTo>
                    <a:pt x="13273" y="9234"/>
                    <a:pt x="13548" y="9170"/>
                    <a:pt x="13822" y="9170"/>
                  </a:cubicBezTo>
                  <a:cubicBezTo>
                    <a:pt x="14006" y="9170"/>
                    <a:pt x="14189" y="9199"/>
                    <a:pt x="14363" y="9258"/>
                  </a:cubicBezTo>
                  <a:cubicBezTo>
                    <a:pt x="14086" y="9342"/>
                    <a:pt x="13810" y="9425"/>
                    <a:pt x="13533" y="9509"/>
                  </a:cubicBezTo>
                  <a:cubicBezTo>
                    <a:pt x="13617" y="9538"/>
                    <a:pt x="13705" y="9550"/>
                    <a:pt x="13794" y="9550"/>
                  </a:cubicBezTo>
                  <a:cubicBezTo>
                    <a:pt x="13945" y="9550"/>
                    <a:pt x="14098" y="9516"/>
                    <a:pt x="14243" y="9474"/>
                  </a:cubicBezTo>
                  <a:cubicBezTo>
                    <a:pt x="14472" y="9407"/>
                    <a:pt x="14703" y="9319"/>
                    <a:pt x="14943" y="9308"/>
                  </a:cubicBezTo>
                  <a:cubicBezTo>
                    <a:pt x="14955" y="9308"/>
                    <a:pt x="14967" y="9308"/>
                    <a:pt x="14980" y="9308"/>
                  </a:cubicBezTo>
                  <a:cubicBezTo>
                    <a:pt x="15209" y="9308"/>
                    <a:pt x="15451" y="9397"/>
                    <a:pt x="15567" y="9593"/>
                  </a:cubicBezTo>
                  <a:cubicBezTo>
                    <a:pt x="15435" y="9612"/>
                    <a:pt x="15307" y="9663"/>
                    <a:pt x="15198" y="9737"/>
                  </a:cubicBezTo>
                  <a:cubicBezTo>
                    <a:pt x="15261" y="9759"/>
                    <a:pt x="15324" y="9768"/>
                    <a:pt x="15388" y="9768"/>
                  </a:cubicBezTo>
                  <a:cubicBezTo>
                    <a:pt x="15615" y="9768"/>
                    <a:pt x="15847" y="9651"/>
                    <a:pt x="16073" y="9584"/>
                  </a:cubicBezTo>
                  <a:cubicBezTo>
                    <a:pt x="16257" y="9529"/>
                    <a:pt x="16443" y="9507"/>
                    <a:pt x="16631" y="9507"/>
                  </a:cubicBezTo>
                  <a:cubicBezTo>
                    <a:pt x="17343" y="9507"/>
                    <a:pt x="18074" y="9825"/>
                    <a:pt x="18804" y="9856"/>
                  </a:cubicBezTo>
                  <a:cubicBezTo>
                    <a:pt x="18753" y="9853"/>
                    <a:pt x="18544" y="9592"/>
                    <a:pt x="18492" y="9548"/>
                  </a:cubicBezTo>
                  <a:cubicBezTo>
                    <a:pt x="18368" y="9446"/>
                    <a:pt x="18236" y="9355"/>
                    <a:pt x="18106" y="9263"/>
                  </a:cubicBezTo>
                  <a:cubicBezTo>
                    <a:pt x="17838" y="9076"/>
                    <a:pt x="17558" y="8897"/>
                    <a:pt x="17348" y="8645"/>
                  </a:cubicBezTo>
                  <a:cubicBezTo>
                    <a:pt x="17136" y="8391"/>
                    <a:pt x="16998" y="8196"/>
                    <a:pt x="17089" y="7856"/>
                  </a:cubicBezTo>
                  <a:cubicBezTo>
                    <a:pt x="17188" y="7483"/>
                    <a:pt x="17435" y="7143"/>
                    <a:pt x="17652" y="6830"/>
                  </a:cubicBezTo>
                  <a:lnTo>
                    <a:pt x="17652" y="6830"/>
                  </a:lnTo>
                  <a:cubicBezTo>
                    <a:pt x="17340" y="6949"/>
                    <a:pt x="17028" y="7071"/>
                    <a:pt x="16719" y="7191"/>
                  </a:cubicBezTo>
                  <a:cubicBezTo>
                    <a:pt x="17069" y="6635"/>
                    <a:pt x="17227" y="6061"/>
                    <a:pt x="17157" y="5602"/>
                  </a:cubicBezTo>
                  <a:lnTo>
                    <a:pt x="17157" y="5602"/>
                  </a:lnTo>
                  <a:cubicBezTo>
                    <a:pt x="16939" y="5777"/>
                    <a:pt x="16722" y="5952"/>
                    <a:pt x="16504" y="6127"/>
                  </a:cubicBezTo>
                  <a:cubicBezTo>
                    <a:pt x="16569" y="5836"/>
                    <a:pt x="16636" y="5546"/>
                    <a:pt x="16701" y="5257"/>
                  </a:cubicBezTo>
                  <a:lnTo>
                    <a:pt x="16701" y="5257"/>
                  </a:lnTo>
                  <a:cubicBezTo>
                    <a:pt x="16657" y="5263"/>
                    <a:pt x="16615" y="5266"/>
                    <a:pt x="16574" y="5266"/>
                  </a:cubicBezTo>
                  <a:cubicBezTo>
                    <a:pt x="16155" y="5266"/>
                    <a:pt x="15919" y="4945"/>
                    <a:pt x="16062" y="4528"/>
                  </a:cubicBezTo>
                  <a:cubicBezTo>
                    <a:pt x="16263" y="3956"/>
                    <a:pt x="16607" y="3731"/>
                    <a:pt x="16222" y="3122"/>
                  </a:cubicBezTo>
                  <a:cubicBezTo>
                    <a:pt x="15895" y="2610"/>
                    <a:pt x="15463" y="2177"/>
                    <a:pt x="15111" y="1682"/>
                  </a:cubicBezTo>
                  <a:cubicBezTo>
                    <a:pt x="14962" y="1470"/>
                    <a:pt x="14776" y="1223"/>
                    <a:pt x="14725" y="964"/>
                  </a:cubicBezTo>
                  <a:cubicBezTo>
                    <a:pt x="14693" y="796"/>
                    <a:pt x="14811" y="584"/>
                    <a:pt x="14645" y="441"/>
                  </a:cubicBezTo>
                  <a:cubicBezTo>
                    <a:pt x="14587" y="392"/>
                    <a:pt x="14500" y="376"/>
                    <a:pt x="14413" y="362"/>
                  </a:cubicBezTo>
                  <a:cubicBezTo>
                    <a:pt x="13552" y="213"/>
                    <a:pt x="12640" y="138"/>
                    <a:pt x="11689" y="138"/>
                  </a:cubicBezTo>
                  <a:cubicBezTo>
                    <a:pt x="11237" y="138"/>
                    <a:pt x="10777" y="155"/>
                    <a:pt x="10309" y="189"/>
                  </a:cubicBezTo>
                  <a:lnTo>
                    <a:pt x="9658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25"/>
            <p:cNvSpPr/>
            <p:nvPr/>
          </p:nvSpPr>
          <p:spPr>
            <a:xfrm>
              <a:off x="7242186" y="4011969"/>
              <a:ext cx="1359304" cy="993762"/>
            </a:xfrm>
            <a:custGeom>
              <a:avLst/>
              <a:gdLst/>
              <a:ahLst/>
              <a:cxnLst/>
              <a:rect l="l" t="t" r="r" b="b"/>
              <a:pathLst>
                <a:path w="8918" h="6520" extrusionOk="0">
                  <a:moveTo>
                    <a:pt x="3692" y="1"/>
                  </a:moveTo>
                  <a:lnTo>
                    <a:pt x="1" y="6520"/>
                  </a:lnTo>
                  <a:cubicBezTo>
                    <a:pt x="1" y="6520"/>
                    <a:pt x="8333" y="4614"/>
                    <a:pt x="8892" y="4614"/>
                  </a:cubicBezTo>
                  <a:cubicBezTo>
                    <a:pt x="8904" y="4614"/>
                    <a:pt x="8912" y="4615"/>
                    <a:pt x="8917" y="4617"/>
                  </a:cubicBezTo>
                  <a:lnTo>
                    <a:pt x="369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25"/>
            <p:cNvSpPr/>
            <p:nvPr/>
          </p:nvSpPr>
          <p:spPr>
            <a:xfrm>
              <a:off x="7805075" y="3810317"/>
              <a:ext cx="1593120" cy="1455892"/>
            </a:xfrm>
            <a:custGeom>
              <a:avLst/>
              <a:gdLst/>
              <a:ahLst/>
              <a:cxnLst/>
              <a:rect l="l" t="t" r="r" b="b"/>
              <a:pathLst>
                <a:path w="10452" h="9552" extrusionOk="0">
                  <a:moveTo>
                    <a:pt x="5785" y="1"/>
                  </a:moveTo>
                  <a:cubicBezTo>
                    <a:pt x="3772" y="1324"/>
                    <a:pt x="1" y="1324"/>
                    <a:pt x="1" y="1324"/>
                  </a:cubicBezTo>
                  <a:cubicBezTo>
                    <a:pt x="1" y="1324"/>
                    <a:pt x="1329" y="8133"/>
                    <a:pt x="3773" y="9552"/>
                  </a:cubicBezTo>
                  <a:cubicBezTo>
                    <a:pt x="6053" y="9122"/>
                    <a:pt x="10452" y="7449"/>
                    <a:pt x="10452" y="7449"/>
                  </a:cubicBezTo>
                  <a:cubicBezTo>
                    <a:pt x="7790" y="4773"/>
                    <a:pt x="6495" y="1807"/>
                    <a:pt x="57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25"/>
            <p:cNvSpPr/>
            <p:nvPr/>
          </p:nvSpPr>
          <p:spPr>
            <a:xfrm>
              <a:off x="8376957" y="5263948"/>
              <a:ext cx="357736" cy="394609"/>
            </a:xfrm>
            <a:custGeom>
              <a:avLst/>
              <a:gdLst/>
              <a:ahLst/>
              <a:cxnLst/>
              <a:rect l="l" t="t" r="r" b="b"/>
              <a:pathLst>
                <a:path w="2347" h="2589" extrusionOk="0">
                  <a:moveTo>
                    <a:pt x="20" y="1"/>
                  </a:moveTo>
                  <a:cubicBezTo>
                    <a:pt x="10" y="1"/>
                    <a:pt x="1" y="12"/>
                    <a:pt x="7" y="25"/>
                  </a:cubicBezTo>
                  <a:cubicBezTo>
                    <a:pt x="554" y="1031"/>
                    <a:pt x="1446" y="1850"/>
                    <a:pt x="2310" y="2584"/>
                  </a:cubicBezTo>
                  <a:cubicBezTo>
                    <a:pt x="2313" y="2587"/>
                    <a:pt x="2317" y="2588"/>
                    <a:pt x="2321" y="2588"/>
                  </a:cubicBezTo>
                  <a:cubicBezTo>
                    <a:pt x="2335" y="2588"/>
                    <a:pt x="2347" y="2572"/>
                    <a:pt x="2333" y="2560"/>
                  </a:cubicBezTo>
                  <a:cubicBezTo>
                    <a:pt x="2030" y="2302"/>
                    <a:pt x="1739" y="2004"/>
                    <a:pt x="1455" y="1725"/>
                  </a:cubicBezTo>
                  <a:cubicBezTo>
                    <a:pt x="930" y="1205"/>
                    <a:pt x="409" y="648"/>
                    <a:pt x="33" y="10"/>
                  </a:cubicBezTo>
                  <a:cubicBezTo>
                    <a:pt x="30" y="4"/>
                    <a:pt x="25" y="1"/>
                    <a:pt x="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25"/>
            <p:cNvSpPr/>
            <p:nvPr/>
          </p:nvSpPr>
          <p:spPr>
            <a:xfrm>
              <a:off x="6867689" y="5018857"/>
              <a:ext cx="235645" cy="33532"/>
            </a:xfrm>
            <a:custGeom>
              <a:avLst/>
              <a:gdLst/>
              <a:ahLst/>
              <a:cxnLst/>
              <a:rect l="l" t="t" r="r" b="b"/>
              <a:pathLst>
                <a:path w="1546" h="220" extrusionOk="0">
                  <a:moveTo>
                    <a:pt x="1513" y="0"/>
                  </a:moveTo>
                  <a:cubicBezTo>
                    <a:pt x="1512" y="0"/>
                    <a:pt x="1510" y="0"/>
                    <a:pt x="1508" y="1"/>
                  </a:cubicBezTo>
                  <a:cubicBezTo>
                    <a:pt x="1013" y="124"/>
                    <a:pt x="534" y="112"/>
                    <a:pt x="30" y="169"/>
                  </a:cubicBezTo>
                  <a:cubicBezTo>
                    <a:pt x="4" y="173"/>
                    <a:pt x="1" y="211"/>
                    <a:pt x="30" y="213"/>
                  </a:cubicBezTo>
                  <a:cubicBezTo>
                    <a:pt x="115" y="217"/>
                    <a:pt x="201" y="220"/>
                    <a:pt x="288" y="220"/>
                  </a:cubicBezTo>
                  <a:cubicBezTo>
                    <a:pt x="702" y="220"/>
                    <a:pt x="1132" y="167"/>
                    <a:pt x="1518" y="44"/>
                  </a:cubicBezTo>
                  <a:cubicBezTo>
                    <a:pt x="1545" y="37"/>
                    <a:pt x="1538" y="0"/>
                    <a:pt x="15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25"/>
            <p:cNvSpPr/>
            <p:nvPr/>
          </p:nvSpPr>
          <p:spPr>
            <a:xfrm>
              <a:off x="8722799" y="5604303"/>
              <a:ext cx="41916" cy="72398"/>
            </a:xfrm>
            <a:custGeom>
              <a:avLst/>
              <a:gdLst/>
              <a:ahLst/>
              <a:cxnLst/>
              <a:rect l="l" t="t" r="r" b="b"/>
              <a:pathLst>
                <a:path w="275" h="475" extrusionOk="0">
                  <a:moveTo>
                    <a:pt x="34" y="1"/>
                  </a:moveTo>
                  <a:cubicBezTo>
                    <a:pt x="25" y="153"/>
                    <a:pt x="13" y="306"/>
                    <a:pt x="0" y="458"/>
                  </a:cubicBezTo>
                  <a:lnTo>
                    <a:pt x="98" y="474"/>
                  </a:lnTo>
                  <a:cubicBezTo>
                    <a:pt x="115" y="335"/>
                    <a:pt x="179" y="213"/>
                    <a:pt x="275" y="110"/>
                  </a:cubicBezTo>
                  <a:lnTo>
                    <a:pt x="201" y="110"/>
                  </a:lnTo>
                  <a:cubicBezTo>
                    <a:pt x="199" y="79"/>
                    <a:pt x="185" y="49"/>
                    <a:pt x="160" y="31"/>
                  </a:cubicBezTo>
                  <a:cubicBezTo>
                    <a:pt x="153" y="46"/>
                    <a:pt x="145" y="62"/>
                    <a:pt x="137" y="76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25"/>
            <p:cNvSpPr/>
            <p:nvPr/>
          </p:nvSpPr>
          <p:spPr>
            <a:xfrm>
              <a:off x="6844217" y="5008035"/>
              <a:ext cx="40087" cy="69502"/>
            </a:xfrm>
            <a:custGeom>
              <a:avLst/>
              <a:gdLst/>
              <a:ahLst/>
              <a:cxnLst/>
              <a:rect l="l" t="t" r="r" b="b"/>
              <a:pathLst>
                <a:path w="263" h="456" extrusionOk="0">
                  <a:moveTo>
                    <a:pt x="130" y="1"/>
                  </a:moveTo>
                  <a:cubicBezTo>
                    <a:pt x="129" y="16"/>
                    <a:pt x="124" y="34"/>
                    <a:pt x="123" y="51"/>
                  </a:cubicBezTo>
                  <a:cubicBezTo>
                    <a:pt x="82" y="37"/>
                    <a:pt x="41" y="24"/>
                    <a:pt x="1" y="9"/>
                  </a:cubicBezTo>
                  <a:lnTo>
                    <a:pt x="1" y="9"/>
                  </a:lnTo>
                  <a:cubicBezTo>
                    <a:pt x="39" y="156"/>
                    <a:pt x="78" y="305"/>
                    <a:pt x="111" y="455"/>
                  </a:cubicBezTo>
                  <a:lnTo>
                    <a:pt x="204" y="443"/>
                  </a:lnTo>
                  <a:cubicBezTo>
                    <a:pt x="179" y="305"/>
                    <a:pt x="201" y="169"/>
                    <a:pt x="262" y="43"/>
                  </a:cubicBezTo>
                  <a:lnTo>
                    <a:pt x="262" y="43"/>
                  </a:lnTo>
                  <a:lnTo>
                    <a:pt x="191" y="64"/>
                  </a:lnTo>
                  <a:cubicBezTo>
                    <a:pt x="181" y="37"/>
                    <a:pt x="158" y="14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25"/>
            <p:cNvSpPr/>
            <p:nvPr/>
          </p:nvSpPr>
          <p:spPr>
            <a:xfrm>
              <a:off x="7074524" y="4011969"/>
              <a:ext cx="730713" cy="1068752"/>
            </a:xfrm>
            <a:custGeom>
              <a:avLst/>
              <a:gdLst/>
              <a:ahLst/>
              <a:cxnLst/>
              <a:rect l="l" t="t" r="r" b="b"/>
              <a:pathLst>
                <a:path w="4794" h="7012" extrusionOk="0">
                  <a:moveTo>
                    <a:pt x="4794" y="1"/>
                  </a:moveTo>
                  <a:lnTo>
                    <a:pt x="4794" y="1"/>
                  </a:lnTo>
                  <a:cubicBezTo>
                    <a:pt x="4793" y="2"/>
                    <a:pt x="1792" y="5233"/>
                    <a:pt x="0" y="6653"/>
                  </a:cubicBezTo>
                  <a:cubicBezTo>
                    <a:pt x="449" y="6938"/>
                    <a:pt x="1001" y="7011"/>
                    <a:pt x="1473" y="7011"/>
                  </a:cubicBezTo>
                  <a:cubicBezTo>
                    <a:pt x="1633" y="7011"/>
                    <a:pt x="1784" y="7003"/>
                    <a:pt x="1918" y="6991"/>
                  </a:cubicBezTo>
                  <a:cubicBezTo>
                    <a:pt x="3534" y="2457"/>
                    <a:pt x="4793" y="2"/>
                    <a:pt x="47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25"/>
            <p:cNvSpPr/>
            <p:nvPr/>
          </p:nvSpPr>
          <p:spPr>
            <a:xfrm>
              <a:off x="7805075" y="4011969"/>
              <a:ext cx="575243" cy="1257597"/>
            </a:xfrm>
            <a:custGeom>
              <a:avLst/>
              <a:gdLst/>
              <a:ahLst/>
              <a:cxnLst/>
              <a:rect l="l" t="t" r="r" b="b"/>
              <a:pathLst>
                <a:path w="3774" h="8251" extrusionOk="0">
                  <a:moveTo>
                    <a:pt x="1" y="1"/>
                  </a:moveTo>
                  <a:cubicBezTo>
                    <a:pt x="1" y="2"/>
                    <a:pt x="693" y="5280"/>
                    <a:pt x="1209" y="7776"/>
                  </a:cubicBezTo>
                  <a:cubicBezTo>
                    <a:pt x="1921" y="8179"/>
                    <a:pt x="2777" y="8251"/>
                    <a:pt x="3298" y="8251"/>
                  </a:cubicBezTo>
                  <a:cubicBezTo>
                    <a:pt x="3588" y="8251"/>
                    <a:pt x="3773" y="8229"/>
                    <a:pt x="3773" y="8229"/>
                  </a:cubicBezTo>
                  <a:cubicBezTo>
                    <a:pt x="2211" y="5512"/>
                    <a:pt x="943" y="298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25"/>
            <p:cNvSpPr/>
            <p:nvPr/>
          </p:nvSpPr>
          <p:spPr>
            <a:xfrm>
              <a:off x="8444479" y="2366288"/>
              <a:ext cx="1183103" cy="3212656"/>
            </a:xfrm>
            <a:custGeom>
              <a:avLst/>
              <a:gdLst/>
              <a:ahLst/>
              <a:cxnLst/>
              <a:rect l="l" t="t" r="r" b="b"/>
              <a:pathLst>
                <a:path w="7762" h="21078" extrusionOk="0">
                  <a:moveTo>
                    <a:pt x="3871" y="262"/>
                  </a:moveTo>
                  <a:lnTo>
                    <a:pt x="3874" y="345"/>
                  </a:lnTo>
                  <a:cubicBezTo>
                    <a:pt x="3874" y="316"/>
                    <a:pt x="3872" y="290"/>
                    <a:pt x="3871" y="262"/>
                  </a:cubicBezTo>
                  <a:close/>
                  <a:moveTo>
                    <a:pt x="3861" y="4423"/>
                  </a:moveTo>
                  <a:lnTo>
                    <a:pt x="3861" y="4424"/>
                  </a:lnTo>
                  <a:lnTo>
                    <a:pt x="3861" y="4459"/>
                  </a:lnTo>
                  <a:cubicBezTo>
                    <a:pt x="3859" y="4464"/>
                    <a:pt x="3857" y="4471"/>
                    <a:pt x="3856" y="4476"/>
                  </a:cubicBezTo>
                  <a:lnTo>
                    <a:pt x="3856" y="4476"/>
                  </a:lnTo>
                  <a:cubicBezTo>
                    <a:pt x="3858" y="4459"/>
                    <a:pt x="3861" y="4442"/>
                    <a:pt x="3861" y="4424"/>
                  </a:cubicBezTo>
                  <a:lnTo>
                    <a:pt x="3861" y="4424"/>
                  </a:lnTo>
                  <a:lnTo>
                    <a:pt x="3855" y="4482"/>
                  </a:lnTo>
                  <a:cubicBezTo>
                    <a:pt x="3855" y="4480"/>
                    <a:pt x="3856" y="4478"/>
                    <a:pt x="3856" y="4476"/>
                  </a:cubicBezTo>
                  <a:lnTo>
                    <a:pt x="3856" y="4476"/>
                  </a:lnTo>
                  <a:cubicBezTo>
                    <a:pt x="3856" y="4481"/>
                    <a:pt x="3855" y="4485"/>
                    <a:pt x="3855" y="4490"/>
                  </a:cubicBezTo>
                  <a:cubicBezTo>
                    <a:pt x="3820" y="4662"/>
                    <a:pt x="3777" y="4824"/>
                    <a:pt x="3730" y="4982"/>
                  </a:cubicBezTo>
                  <a:cubicBezTo>
                    <a:pt x="3679" y="5098"/>
                    <a:pt x="3615" y="5207"/>
                    <a:pt x="3543" y="5309"/>
                  </a:cubicBezTo>
                  <a:cubicBezTo>
                    <a:pt x="3681" y="5023"/>
                    <a:pt x="3795" y="4729"/>
                    <a:pt x="3861" y="4423"/>
                  </a:cubicBezTo>
                  <a:close/>
                  <a:moveTo>
                    <a:pt x="3726" y="5605"/>
                  </a:moveTo>
                  <a:cubicBezTo>
                    <a:pt x="3775" y="5648"/>
                    <a:pt x="3792" y="5715"/>
                    <a:pt x="3827" y="5770"/>
                  </a:cubicBezTo>
                  <a:cubicBezTo>
                    <a:pt x="3836" y="5785"/>
                    <a:pt x="3848" y="5797"/>
                    <a:pt x="3858" y="5808"/>
                  </a:cubicBezTo>
                  <a:lnTo>
                    <a:pt x="3858" y="5933"/>
                  </a:lnTo>
                  <a:lnTo>
                    <a:pt x="3848" y="5985"/>
                  </a:lnTo>
                  <a:cubicBezTo>
                    <a:pt x="3846" y="5988"/>
                    <a:pt x="3843" y="5991"/>
                    <a:pt x="3842" y="5993"/>
                  </a:cubicBezTo>
                  <a:cubicBezTo>
                    <a:pt x="3833" y="5984"/>
                    <a:pt x="3822" y="5975"/>
                    <a:pt x="3811" y="5966"/>
                  </a:cubicBezTo>
                  <a:cubicBezTo>
                    <a:pt x="3711" y="5876"/>
                    <a:pt x="3676" y="5727"/>
                    <a:pt x="3726" y="5605"/>
                  </a:cubicBezTo>
                  <a:close/>
                  <a:moveTo>
                    <a:pt x="3662" y="5935"/>
                  </a:moveTo>
                  <a:lnTo>
                    <a:pt x="3662" y="5935"/>
                  </a:lnTo>
                  <a:cubicBezTo>
                    <a:pt x="3701" y="5982"/>
                    <a:pt x="3749" y="6022"/>
                    <a:pt x="3804" y="6051"/>
                  </a:cubicBezTo>
                  <a:cubicBezTo>
                    <a:pt x="3761" y="6112"/>
                    <a:pt x="3714" y="6171"/>
                    <a:pt x="3668" y="6229"/>
                  </a:cubicBezTo>
                  <a:lnTo>
                    <a:pt x="3662" y="5935"/>
                  </a:lnTo>
                  <a:close/>
                  <a:moveTo>
                    <a:pt x="3861" y="9529"/>
                  </a:moveTo>
                  <a:lnTo>
                    <a:pt x="3861" y="9542"/>
                  </a:lnTo>
                  <a:cubicBezTo>
                    <a:pt x="3858" y="9546"/>
                    <a:pt x="3856" y="9547"/>
                    <a:pt x="3855" y="9550"/>
                  </a:cubicBezTo>
                  <a:cubicBezTo>
                    <a:pt x="3856" y="9542"/>
                    <a:pt x="3858" y="9536"/>
                    <a:pt x="3861" y="9529"/>
                  </a:cubicBezTo>
                  <a:close/>
                  <a:moveTo>
                    <a:pt x="3856" y="10507"/>
                  </a:moveTo>
                  <a:cubicBezTo>
                    <a:pt x="3856" y="10515"/>
                    <a:pt x="3858" y="10522"/>
                    <a:pt x="3858" y="10529"/>
                  </a:cubicBezTo>
                  <a:lnTo>
                    <a:pt x="3851" y="10528"/>
                  </a:lnTo>
                  <a:cubicBezTo>
                    <a:pt x="3852" y="10520"/>
                    <a:pt x="3855" y="10515"/>
                    <a:pt x="3856" y="10507"/>
                  </a:cubicBezTo>
                  <a:close/>
                  <a:moveTo>
                    <a:pt x="6812" y="12272"/>
                  </a:moveTo>
                  <a:lnTo>
                    <a:pt x="6812" y="12272"/>
                  </a:lnTo>
                  <a:cubicBezTo>
                    <a:pt x="6811" y="12272"/>
                    <a:pt x="6810" y="12272"/>
                    <a:pt x="6810" y="12272"/>
                  </a:cubicBezTo>
                  <a:lnTo>
                    <a:pt x="6810" y="12272"/>
                  </a:lnTo>
                  <a:cubicBezTo>
                    <a:pt x="6810" y="12272"/>
                    <a:pt x="6811" y="12272"/>
                    <a:pt x="6812" y="12272"/>
                  </a:cubicBezTo>
                  <a:close/>
                  <a:moveTo>
                    <a:pt x="3836" y="10586"/>
                  </a:moveTo>
                  <a:cubicBezTo>
                    <a:pt x="3785" y="11100"/>
                    <a:pt x="3662" y="11721"/>
                    <a:pt x="3361" y="12145"/>
                  </a:cubicBezTo>
                  <a:cubicBezTo>
                    <a:pt x="3319" y="12203"/>
                    <a:pt x="3274" y="12262"/>
                    <a:pt x="3229" y="12320"/>
                  </a:cubicBezTo>
                  <a:cubicBezTo>
                    <a:pt x="3238" y="12305"/>
                    <a:pt x="3245" y="12288"/>
                    <a:pt x="3251" y="12273"/>
                  </a:cubicBezTo>
                  <a:cubicBezTo>
                    <a:pt x="3451" y="11692"/>
                    <a:pt x="3682" y="11199"/>
                    <a:pt x="3836" y="10586"/>
                  </a:cubicBezTo>
                  <a:close/>
                  <a:moveTo>
                    <a:pt x="3861" y="12540"/>
                  </a:moveTo>
                  <a:lnTo>
                    <a:pt x="3861" y="12723"/>
                  </a:lnTo>
                  <a:cubicBezTo>
                    <a:pt x="3832" y="12803"/>
                    <a:pt x="3798" y="12879"/>
                    <a:pt x="3762" y="12951"/>
                  </a:cubicBezTo>
                  <a:cubicBezTo>
                    <a:pt x="3798" y="12815"/>
                    <a:pt x="3832" y="12678"/>
                    <a:pt x="3861" y="12540"/>
                  </a:cubicBezTo>
                  <a:close/>
                  <a:moveTo>
                    <a:pt x="3544" y="12919"/>
                  </a:moveTo>
                  <a:lnTo>
                    <a:pt x="3544" y="12919"/>
                  </a:lnTo>
                  <a:cubicBezTo>
                    <a:pt x="3538" y="13041"/>
                    <a:pt x="3544" y="13163"/>
                    <a:pt x="3559" y="13282"/>
                  </a:cubicBezTo>
                  <a:cubicBezTo>
                    <a:pt x="3495" y="13370"/>
                    <a:pt x="3428" y="13449"/>
                    <a:pt x="3360" y="13528"/>
                  </a:cubicBezTo>
                  <a:cubicBezTo>
                    <a:pt x="3427" y="13326"/>
                    <a:pt x="3488" y="13123"/>
                    <a:pt x="3544" y="12919"/>
                  </a:cubicBezTo>
                  <a:close/>
                  <a:moveTo>
                    <a:pt x="3614" y="14051"/>
                  </a:moveTo>
                  <a:cubicBezTo>
                    <a:pt x="3538" y="14205"/>
                    <a:pt x="3456" y="14357"/>
                    <a:pt x="3364" y="14505"/>
                  </a:cubicBezTo>
                  <a:cubicBezTo>
                    <a:pt x="3242" y="14704"/>
                    <a:pt x="3069" y="14848"/>
                    <a:pt x="2875" y="14967"/>
                  </a:cubicBezTo>
                  <a:cubicBezTo>
                    <a:pt x="3168" y="14701"/>
                    <a:pt x="3416" y="14390"/>
                    <a:pt x="3614" y="14051"/>
                  </a:cubicBezTo>
                  <a:close/>
                  <a:moveTo>
                    <a:pt x="4446" y="14503"/>
                  </a:moveTo>
                  <a:lnTo>
                    <a:pt x="4446" y="14503"/>
                  </a:lnTo>
                  <a:cubicBezTo>
                    <a:pt x="4563" y="14713"/>
                    <a:pt x="4698" y="14915"/>
                    <a:pt x="4848" y="15103"/>
                  </a:cubicBezTo>
                  <a:cubicBezTo>
                    <a:pt x="4800" y="15064"/>
                    <a:pt x="4755" y="15022"/>
                    <a:pt x="4712" y="14980"/>
                  </a:cubicBezTo>
                  <a:cubicBezTo>
                    <a:pt x="4584" y="14855"/>
                    <a:pt x="4540" y="14684"/>
                    <a:pt x="4458" y="14530"/>
                  </a:cubicBezTo>
                  <a:cubicBezTo>
                    <a:pt x="4454" y="14522"/>
                    <a:pt x="4450" y="14513"/>
                    <a:pt x="4446" y="14503"/>
                  </a:cubicBezTo>
                  <a:close/>
                  <a:moveTo>
                    <a:pt x="3042" y="14338"/>
                  </a:moveTo>
                  <a:lnTo>
                    <a:pt x="3042" y="14338"/>
                  </a:lnTo>
                  <a:cubicBezTo>
                    <a:pt x="3124" y="14568"/>
                    <a:pt x="2805" y="14769"/>
                    <a:pt x="2804" y="15011"/>
                  </a:cubicBezTo>
                  <a:cubicBezTo>
                    <a:pt x="2628" y="15112"/>
                    <a:pt x="2435" y="15196"/>
                    <a:pt x="2250" y="15285"/>
                  </a:cubicBezTo>
                  <a:cubicBezTo>
                    <a:pt x="2275" y="15240"/>
                    <a:pt x="2300" y="15193"/>
                    <a:pt x="2324" y="15148"/>
                  </a:cubicBezTo>
                  <a:cubicBezTo>
                    <a:pt x="2491" y="14839"/>
                    <a:pt x="2772" y="14565"/>
                    <a:pt x="3042" y="14338"/>
                  </a:cubicBezTo>
                  <a:close/>
                  <a:moveTo>
                    <a:pt x="4340" y="15327"/>
                  </a:moveTo>
                  <a:cubicBezTo>
                    <a:pt x="4341" y="15334"/>
                    <a:pt x="4343" y="15343"/>
                    <a:pt x="4347" y="15350"/>
                  </a:cubicBezTo>
                  <a:cubicBezTo>
                    <a:pt x="4344" y="15346"/>
                    <a:pt x="4343" y="15342"/>
                    <a:pt x="4341" y="15337"/>
                  </a:cubicBezTo>
                  <a:lnTo>
                    <a:pt x="4340" y="15327"/>
                  </a:lnTo>
                  <a:close/>
                  <a:moveTo>
                    <a:pt x="2323" y="15466"/>
                  </a:moveTo>
                  <a:cubicBezTo>
                    <a:pt x="2205" y="15568"/>
                    <a:pt x="2086" y="15671"/>
                    <a:pt x="1963" y="15770"/>
                  </a:cubicBezTo>
                  <a:cubicBezTo>
                    <a:pt x="2028" y="15671"/>
                    <a:pt x="2091" y="15570"/>
                    <a:pt x="2149" y="15468"/>
                  </a:cubicBezTo>
                  <a:cubicBezTo>
                    <a:pt x="2175" y="15469"/>
                    <a:pt x="2201" y="15470"/>
                    <a:pt x="2227" y="15470"/>
                  </a:cubicBezTo>
                  <a:cubicBezTo>
                    <a:pt x="2259" y="15470"/>
                    <a:pt x="2291" y="15469"/>
                    <a:pt x="2323" y="15466"/>
                  </a:cubicBezTo>
                  <a:close/>
                  <a:moveTo>
                    <a:pt x="5107" y="15071"/>
                  </a:moveTo>
                  <a:cubicBezTo>
                    <a:pt x="5313" y="15352"/>
                    <a:pt x="5611" y="15568"/>
                    <a:pt x="5946" y="15676"/>
                  </a:cubicBezTo>
                  <a:cubicBezTo>
                    <a:pt x="5837" y="15551"/>
                    <a:pt x="5647" y="15392"/>
                    <a:pt x="5590" y="15243"/>
                  </a:cubicBezTo>
                  <a:lnTo>
                    <a:pt x="5590" y="15243"/>
                  </a:lnTo>
                  <a:cubicBezTo>
                    <a:pt x="5667" y="15276"/>
                    <a:pt x="5740" y="15329"/>
                    <a:pt x="5812" y="15374"/>
                  </a:cubicBezTo>
                  <a:cubicBezTo>
                    <a:pt x="5865" y="15405"/>
                    <a:pt x="5920" y="15440"/>
                    <a:pt x="5980" y="15440"/>
                  </a:cubicBezTo>
                  <a:cubicBezTo>
                    <a:pt x="5989" y="15440"/>
                    <a:pt x="5997" y="15439"/>
                    <a:pt x="6006" y="15437"/>
                  </a:cubicBezTo>
                  <a:cubicBezTo>
                    <a:pt x="6064" y="15429"/>
                    <a:pt x="6113" y="15362"/>
                    <a:pt x="6093" y="15313"/>
                  </a:cubicBezTo>
                  <a:lnTo>
                    <a:pt x="6093" y="15313"/>
                  </a:lnTo>
                  <a:cubicBezTo>
                    <a:pt x="6244" y="15570"/>
                    <a:pt x="6441" y="15802"/>
                    <a:pt x="6678" y="15989"/>
                  </a:cubicBezTo>
                  <a:cubicBezTo>
                    <a:pt x="6748" y="16046"/>
                    <a:pt x="6825" y="16098"/>
                    <a:pt x="6907" y="16136"/>
                  </a:cubicBezTo>
                  <a:cubicBezTo>
                    <a:pt x="6671" y="16068"/>
                    <a:pt x="6434" y="15997"/>
                    <a:pt x="6196" y="15928"/>
                  </a:cubicBezTo>
                  <a:cubicBezTo>
                    <a:pt x="6042" y="15882"/>
                    <a:pt x="5884" y="15835"/>
                    <a:pt x="5750" y="15747"/>
                  </a:cubicBezTo>
                  <a:cubicBezTo>
                    <a:pt x="5837" y="15739"/>
                    <a:pt x="5926" y="15734"/>
                    <a:pt x="6013" y="15726"/>
                  </a:cubicBezTo>
                  <a:cubicBezTo>
                    <a:pt x="5788" y="15654"/>
                    <a:pt x="5557" y="15558"/>
                    <a:pt x="5339" y="15439"/>
                  </a:cubicBezTo>
                  <a:cubicBezTo>
                    <a:pt x="5264" y="15315"/>
                    <a:pt x="5185" y="15195"/>
                    <a:pt x="5107" y="15071"/>
                  </a:cubicBezTo>
                  <a:close/>
                  <a:moveTo>
                    <a:pt x="3771" y="14585"/>
                  </a:moveTo>
                  <a:lnTo>
                    <a:pt x="3771" y="14585"/>
                  </a:lnTo>
                  <a:cubicBezTo>
                    <a:pt x="3750" y="14762"/>
                    <a:pt x="3718" y="14938"/>
                    <a:pt x="3673" y="15111"/>
                  </a:cubicBezTo>
                  <a:cubicBezTo>
                    <a:pt x="3628" y="15286"/>
                    <a:pt x="3569" y="15465"/>
                    <a:pt x="3546" y="15645"/>
                  </a:cubicBezTo>
                  <a:cubicBezTo>
                    <a:pt x="3421" y="15853"/>
                    <a:pt x="3267" y="16040"/>
                    <a:pt x="3085" y="16185"/>
                  </a:cubicBezTo>
                  <a:cubicBezTo>
                    <a:pt x="3088" y="16169"/>
                    <a:pt x="3093" y="16150"/>
                    <a:pt x="3094" y="16134"/>
                  </a:cubicBezTo>
                  <a:cubicBezTo>
                    <a:pt x="3122" y="15931"/>
                    <a:pt x="3090" y="15718"/>
                    <a:pt x="3162" y="15523"/>
                  </a:cubicBezTo>
                  <a:cubicBezTo>
                    <a:pt x="3223" y="15631"/>
                    <a:pt x="3286" y="15737"/>
                    <a:pt x="3350" y="15841"/>
                  </a:cubicBezTo>
                  <a:cubicBezTo>
                    <a:pt x="3380" y="15799"/>
                    <a:pt x="3393" y="15747"/>
                    <a:pt x="3405" y="15693"/>
                  </a:cubicBezTo>
                  <a:cubicBezTo>
                    <a:pt x="3472" y="15369"/>
                    <a:pt x="3495" y="15016"/>
                    <a:pt x="3685" y="14739"/>
                  </a:cubicBezTo>
                  <a:cubicBezTo>
                    <a:pt x="3720" y="14690"/>
                    <a:pt x="3747" y="14637"/>
                    <a:pt x="3771" y="14585"/>
                  </a:cubicBezTo>
                  <a:close/>
                  <a:moveTo>
                    <a:pt x="4630" y="15591"/>
                  </a:moveTo>
                  <a:lnTo>
                    <a:pt x="4630" y="15591"/>
                  </a:lnTo>
                  <a:cubicBezTo>
                    <a:pt x="4771" y="15822"/>
                    <a:pt x="4853" y="16081"/>
                    <a:pt x="4986" y="16316"/>
                  </a:cubicBezTo>
                  <a:cubicBezTo>
                    <a:pt x="4993" y="16331"/>
                    <a:pt x="5002" y="16344"/>
                    <a:pt x="5011" y="16358"/>
                  </a:cubicBezTo>
                  <a:cubicBezTo>
                    <a:pt x="4882" y="16230"/>
                    <a:pt x="4816" y="16091"/>
                    <a:pt x="4718" y="15940"/>
                  </a:cubicBezTo>
                  <a:cubicBezTo>
                    <a:pt x="4697" y="15911"/>
                    <a:pt x="4677" y="15885"/>
                    <a:pt x="4659" y="15857"/>
                  </a:cubicBezTo>
                  <a:cubicBezTo>
                    <a:pt x="4649" y="15769"/>
                    <a:pt x="4639" y="15681"/>
                    <a:pt x="4630" y="15591"/>
                  </a:cubicBezTo>
                  <a:close/>
                  <a:moveTo>
                    <a:pt x="2885" y="16168"/>
                  </a:moveTo>
                  <a:lnTo>
                    <a:pt x="2885" y="16168"/>
                  </a:lnTo>
                  <a:cubicBezTo>
                    <a:pt x="2863" y="16230"/>
                    <a:pt x="2840" y="16293"/>
                    <a:pt x="2818" y="16357"/>
                  </a:cubicBezTo>
                  <a:cubicBezTo>
                    <a:pt x="2780" y="16374"/>
                    <a:pt x="2740" y="16390"/>
                    <a:pt x="2699" y="16407"/>
                  </a:cubicBezTo>
                  <a:cubicBezTo>
                    <a:pt x="2766" y="16331"/>
                    <a:pt x="2827" y="16246"/>
                    <a:pt x="2885" y="16168"/>
                  </a:cubicBezTo>
                  <a:close/>
                  <a:moveTo>
                    <a:pt x="2462" y="16270"/>
                  </a:moveTo>
                  <a:cubicBezTo>
                    <a:pt x="2438" y="16338"/>
                    <a:pt x="2410" y="16409"/>
                    <a:pt x="2384" y="16477"/>
                  </a:cubicBezTo>
                  <a:cubicBezTo>
                    <a:pt x="2311" y="16489"/>
                    <a:pt x="2242" y="16496"/>
                    <a:pt x="2169" y="16508"/>
                  </a:cubicBezTo>
                  <a:cubicBezTo>
                    <a:pt x="2268" y="16431"/>
                    <a:pt x="2366" y="16351"/>
                    <a:pt x="2462" y="16270"/>
                  </a:cubicBezTo>
                  <a:close/>
                  <a:moveTo>
                    <a:pt x="5327" y="16264"/>
                  </a:moveTo>
                  <a:lnTo>
                    <a:pt x="5327" y="16264"/>
                  </a:lnTo>
                  <a:cubicBezTo>
                    <a:pt x="5518" y="16480"/>
                    <a:pt x="5728" y="16680"/>
                    <a:pt x="5953" y="16868"/>
                  </a:cubicBezTo>
                  <a:cubicBezTo>
                    <a:pt x="5796" y="16814"/>
                    <a:pt x="5643" y="16752"/>
                    <a:pt x="5496" y="16679"/>
                  </a:cubicBezTo>
                  <a:cubicBezTo>
                    <a:pt x="5428" y="16544"/>
                    <a:pt x="5372" y="16405"/>
                    <a:pt x="5327" y="16264"/>
                  </a:cubicBezTo>
                  <a:close/>
                  <a:moveTo>
                    <a:pt x="3861" y="16543"/>
                  </a:moveTo>
                  <a:lnTo>
                    <a:pt x="3861" y="17171"/>
                  </a:lnTo>
                  <a:cubicBezTo>
                    <a:pt x="3849" y="17187"/>
                    <a:pt x="3839" y="17203"/>
                    <a:pt x="3827" y="17222"/>
                  </a:cubicBezTo>
                  <a:cubicBezTo>
                    <a:pt x="3843" y="16999"/>
                    <a:pt x="3843" y="16771"/>
                    <a:pt x="3861" y="16543"/>
                  </a:cubicBezTo>
                  <a:close/>
                  <a:moveTo>
                    <a:pt x="4574" y="17065"/>
                  </a:moveTo>
                  <a:cubicBezTo>
                    <a:pt x="4614" y="17221"/>
                    <a:pt x="4546" y="17382"/>
                    <a:pt x="4511" y="17543"/>
                  </a:cubicBezTo>
                  <a:cubicBezTo>
                    <a:pt x="4490" y="17515"/>
                    <a:pt x="4466" y="17491"/>
                    <a:pt x="4446" y="17463"/>
                  </a:cubicBezTo>
                  <a:cubicBezTo>
                    <a:pt x="4431" y="17443"/>
                    <a:pt x="4420" y="17424"/>
                    <a:pt x="4405" y="17402"/>
                  </a:cubicBezTo>
                  <a:lnTo>
                    <a:pt x="4402" y="17359"/>
                  </a:lnTo>
                  <a:cubicBezTo>
                    <a:pt x="4410" y="17347"/>
                    <a:pt x="4417" y="17334"/>
                    <a:pt x="4421" y="17324"/>
                  </a:cubicBezTo>
                  <a:cubicBezTo>
                    <a:pt x="4459" y="17232"/>
                    <a:pt x="4474" y="17112"/>
                    <a:pt x="4574" y="17065"/>
                  </a:cubicBezTo>
                  <a:close/>
                  <a:moveTo>
                    <a:pt x="3521" y="17542"/>
                  </a:moveTo>
                  <a:cubicBezTo>
                    <a:pt x="3525" y="17556"/>
                    <a:pt x="3528" y="17571"/>
                    <a:pt x="3531" y="17584"/>
                  </a:cubicBezTo>
                  <a:lnTo>
                    <a:pt x="3515" y="17600"/>
                  </a:lnTo>
                  <a:cubicBezTo>
                    <a:pt x="3517" y="17579"/>
                    <a:pt x="3521" y="17559"/>
                    <a:pt x="3521" y="17542"/>
                  </a:cubicBezTo>
                  <a:close/>
                  <a:moveTo>
                    <a:pt x="4684" y="17513"/>
                  </a:moveTo>
                  <a:cubicBezTo>
                    <a:pt x="4726" y="17607"/>
                    <a:pt x="4747" y="17706"/>
                    <a:pt x="4764" y="17809"/>
                  </a:cubicBezTo>
                  <a:cubicBezTo>
                    <a:pt x="4720" y="17768"/>
                    <a:pt x="4678" y="17729"/>
                    <a:pt x="4639" y="17687"/>
                  </a:cubicBezTo>
                  <a:cubicBezTo>
                    <a:pt x="4657" y="17629"/>
                    <a:pt x="4674" y="17571"/>
                    <a:pt x="4684" y="17513"/>
                  </a:cubicBezTo>
                  <a:close/>
                  <a:moveTo>
                    <a:pt x="4922" y="17163"/>
                  </a:moveTo>
                  <a:cubicBezTo>
                    <a:pt x="5309" y="17405"/>
                    <a:pt x="5229" y="18035"/>
                    <a:pt x="5539" y="18336"/>
                  </a:cubicBezTo>
                  <a:cubicBezTo>
                    <a:pt x="5381" y="18253"/>
                    <a:pt x="5229" y="18162"/>
                    <a:pt x="5083" y="18060"/>
                  </a:cubicBezTo>
                  <a:cubicBezTo>
                    <a:pt x="5053" y="18038"/>
                    <a:pt x="5024" y="18015"/>
                    <a:pt x="4993" y="17993"/>
                  </a:cubicBezTo>
                  <a:cubicBezTo>
                    <a:pt x="4964" y="17925"/>
                    <a:pt x="4935" y="17857"/>
                    <a:pt x="4909" y="17788"/>
                  </a:cubicBezTo>
                  <a:cubicBezTo>
                    <a:pt x="4835" y="17585"/>
                    <a:pt x="4800" y="17344"/>
                    <a:pt x="4922" y="17163"/>
                  </a:cubicBezTo>
                  <a:close/>
                  <a:moveTo>
                    <a:pt x="3007" y="18680"/>
                  </a:moveTo>
                  <a:lnTo>
                    <a:pt x="3007" y="18680"/>
                  </a:lnTo>
                  <a:cubicBezTo>
                    <a:pt x="2987" y="18738"/>
                    <a:pt x="2975" y="18798"/>
                    <a:pt x="2972" y="18859"/>
                  </a:cubicBezTo>
                  <a:cubicBezTo>
                    <a:pt x="2978" y="18857"/>
                    <a:pt x="2984" y="18854"/>
                    <a:pt x="2989" y="18851"/>
                  </a:cubicBezTo>
                  <a:lnTo>
                    <a:pt x="2989" y="18851"/>
                  </a:lnTo>
                  <a:cubicBezTo>
                    <a:pt x="2786" y="19103"/>
                    <a:pt x="2555" y="19342"/>
                    <a:pt x="2297" y="19569"/>
                  </a:cubicBezTo>
                  <a:cubicBezTo>
                    <a:pt x="2295" y="19570"/>
                    <a:pt x="2294" y="19573"/>
                    <a:pt x="2292" y="19573"/>
                  </a:cubicBezTo>
                  <a:cubicBezTo>
                    <a:pt x="2381" y="19393"/>
                    <a:pt x="2571" y="19174"/>
                    <a:pt x="2650" y="19062"/>
                  </a:cubicBezTo>
                  <a:cubicBezTo>
                    <a:pt x="2750" y="18924"/>
                    <a:pt x="2878" y="18801"/>
                    <a:pt x="3007" y="18680"/>
                  </a:cubicBezTo>
                  <a:close/>
                  <a:moveTo>
                    <a:pt x="2229" y="19380"/>
                  </a:moveTo>
                  <a:cubicBezTo>
                    <a:pt x="2231" y="19460"/>
                    <a:pt x="2236" y="19541"/>
                    <a:pt x="2242" y="19621"/>
                  </a:cubicBezTo>
                  <a:cubicBezTo>
                    <a:pt x="2144" y="19705"/>
                    <a:pt x="2048" y="19791"/>
                    <a:pt x="1970" y="19881"/>
                  </a:cubicBezTo>
                  <a:cubicBezTo>
                    <a:pt x="1983" y="19811"/>
                    <a:pt x="1982" y="19739"/>
                    <a:pt x="1992" y="19670"/>
                  </a:cubicBezTo>
                  <a:cubicBezTo>
                    <a:pt x="2009" y="19556"/>
                    <a:pt x="2072" y="19431"/>
                    <a:pt x="2229" y="19380"/>
                  </a:cubicBezTo>
                  <a:close/>
                  <a:moveTo>
                    <a:pt x="3864" y="1"/>
                  </a:moveTo>
                  <a:lnTo>
                    <a:pt x="3864" y="493"/>
                  </a:lnTo>
                  <a:cubicBezTo>
                    <a:pt x="3829" y="740"/>
                    <a:pt x="3721" y="1010"/>
                    <a:pt x="3573" y="1166"/>
                  </a:cubicBezTo>
                  <a:cubicBezTo>
                    <a:pt x="3597" y="1187"/>
                    <a:pt x="3627" y="1197"/>
                    <a:pt x="3659" y="1197"/>
                  </a:cubicBezTo>
                  <a:cubicBezTo>
                    <a:pt x="3717" y="1197"/>
                    <a:pt x="3780" y="1164"/>
                    <a:pt x="3814" y="1115"/>
                  </a:cubicBezTo>
                  <a:cubicBezTo>
                    <a:pt x="3840" y="1078"/>
                    <a:pt x="3855" y="1039"/>
                    <a:pt x="3862" y="997"/>
                  </a:cubicBezTo>
                  <a:lnTo>
                    <a:pt x="3862" y="1151"/>
                  </a:lnTo>
                  <a:cubicBezTo>
                    <a:pt x="3820" y="1381"/>
                    <a:pt x="3714" y="1665"/>
                    <a:pt x="3637" y="1790"/>
                  </a:cubicBezTo>
                  <a:cubicBezTo>
                    <a:pt x="3508" y="1996"/>
                    <a:pt x="3337" y="2175"/>
                    <a:pt x="3133" y="2316"/>
                  </a:cubicBezTo>
                  <a:cubicBezTo>
                    <a:pt x="3159" y="2332"/>
                    <a:pt x="3189" y="2338"/>
                    <a:pt x="3219" y="2338"/>
                  </a:cubicBezTo>
                  <a:cubicBezTo>
                    <a:pt x="3260" y="2338"/>
                    <a:pt x="3303" y="2325"/>
                    <a:pt x="3339" y="2304"/>
                  </a:cubicBezTo>
                  <a:cubicBezTo>
                    <a:pt x="3400" y="2268"/>
                    <a:pt x="3448" y="2211"/>
                    <a:pt x="3492" y="2157"/>
                  </a:cubicBezTo>
                  <a:cubicBezTo>
                    <a:pt x="3515" y="2200"/>
                    <a:pt x="3533" y="2245"/>
                    <a:pt x="3547" y="2290"/>
                  </a:cubicBezTo>
                  <a:cubicBezTo>
                    <a:pt x="3639" y="2073"/>
                    <a:pt x="3813" y="1867"/>
                    <a:pt x="3862" y="1517"/>
                  </a:cubicBezTo>
                  <a:lnTo>
                    <a:pt x="3862" y="1768"/>
                  </a:lnTo>
                  <a:cubicBezTo>
                    <a:pt x="3862" y="1774"/>
                    <a:pt x="3816" y="2340"/>
                    <a:pt x="3717" y="2506"/>
                  </a:cubicBezTo>
                  <a:cubicBezTo>
                    <a:pt x="3615" y="2672"/>
                    <a:pt x="3467" y="2804"/>
                    <a:pt x="3319" y="2930"/>
                  </a:cubicBezTo>
                  <a:cubicBezTo>
                    <a:pt x="3451" y="2923"/>
                    <a:pt x="3576" y="2846"/>
                    <a:pt x="3641" y="2733"/>
                  </a:cubicBezTo>
                  <a:cubicBezTo>
                    <a:pt x="3652" y="2802"/>
                    <a:pt x="3662" y="2869"/>
                    <a:pt x="3671" y="2937"/>
                  </a:cubicBezTo>
                  <a:cubicBezTo>
                    <a:pt x="3791" y="2856"/>
                    <a:pt x="3833" y="2711"/>
                    <a:pt x="3862" y="2570"/>
                  </a:cubicBezTo>
                  <a:lnTo>
                    <a:pt x="3862" y="2805"/>
                  </a:lnTo>
                  <a:cubicBezTo>
                    <a:pt x="3848" y="2862"/>
                    <a:pt x="3827" y="2918"/>
                    <a:pt x="3794" y="2972"/>
                  </a:cubicBezTo>
                  <a:cubicBezTo>
                    <a:pt x="3695" y="3146"/>
                    <a:pt x="3547" y="3292"/>
                    <a:pt x="3402" y="3434"/>
                  </a:cubicBezTo>
                  <a:cubicBezTo>
                    <a:pt x="3177" y="3653"/>
                    <a:pt x="2955" y="3872"/>
                    <a:pt x="2730" y="4092"/>
                  </a:cubicBezTo>
                  <a:cubicBezTo>
                    <a:pt x="2901" y="4025"/>
                    <a:pt x="3059" y="3928"/>
                    <a:pt x="3194" y="3801"/>
                  </a:cubicBezTo>
                  <a:lnTo>
                    <a:pt x="3194" y="3801"/>
                  </a:lnTo>
                  <a:cubicBezTo>
                    <a:pt x="3203" y="3864"/>
                    <a:pt x="3148" y="3913"/>
                    <a:pt x="3103" y="3957"/>
                  </a:cubicBezTo>
                  <a:cubicBezTo>
                    <a:pt x="3058" y="4000"/>
                    <a:pt x="3017" y="4068"/>
                    <a:pt x="3053" y="4119"/>
                  </a:cubicBezTo>
                  <a:cubicBezTo>
                    <a:pt x="3464" y="3906"/>
                    <a:pt x="3746" y="3567"/>
                    <a:pt x="3813" y="3123"/>
                  </a:cubicBezTo>
                  <a:cubicBezTo>
                    <a:pt x="3826" y="3039"/>
                    <a:pt x="3840" y="3020"/>
                    <a:pt x="3864" y="2974"/>
                  </a:cubicBezTo>
                  <a:lnTo>
                    <a:pt x="3864" y="3116"/>
                  </a:lnTo>
                  <a:cubicBezTo>
                    <a:pt x="3794" y="3605"/>
                    <a:pt x="3458" y="4103"/>
                    <a:pt x="3155" y="4494"/>
                  </a:cubicBezTo>
                  <a:cubicBezTo>
                    <a:pt x="3364" y="4423"/>
                    <a:pt x="3537" y="4254"/>
                    <a:pt x="3602" y="4048"/>
                  </a:cubicBezTo>
                  <a:cubicBezTo>
                    <a:pt x="3617" y="4092"/>
                    <a:pt x="3630" y="4135"/>
                    <a:pt x="3644" y="4179"/>
                  </a:cubicBezTo>
                  <a:cubicBezTo>
                    <a:pt x="3620" y="4222"/>
                    <a:pt x="3595" y="4266"/>
                    <a:pt x="3567" y="4308"/>
                  </a:cubicBezTo>
                  <a:cubicBezTo>
                    <a:pt x="3312" y="4709"/>
                    <a:pt x="2984" y="5068"/>
                    <a:pt x="2600" y="5359"/>
                  </a:cubicBezTo>
                  <a:cubicBezTo>
                    <a:pt x="2841" y="5296"/>
                    <a:pt x="3052" y="5155"/>
                    <a:pt x="3260" y="5017"/>
                  </a:cubicBezTo>
                  <a:lnTo>
                    <a:pt x="3260" y="5017"/>
                  </a:lnTo>
                  <a:cubicBezTo>
                    <a:pt x="3061" y="5242"/>
                    <a:pt x="2865" y="5464"/>
                    <a:pt x="2667" y="5689"/>
                  </a:cubicBezTo>
                  <a:cubicBezTo>
                    <a:pt x="2985" y="5598"/>
                    <a:pt x="3276" y="5419"/>
                    <a:pt x="3501" y="5184"/>
                  </a:cubicBezTo>
                  <a:lnTo>
                    <a:pt x="3501" y="5184"/>
                  </a:lnTo>
                  <a:cubicBezTo>
                    <a:pt x="3422" y="5362"/>
                    <a:pt x="3321" y="5534"/>
                    <a:pt x="3203" y="5693"/>
                  </a:cubicBezTo>
                  <a:cubicBezTo>
                    <a:pt x="2933" y="5950"/>
                    <a:pt x="2650" y="6142"/>
                    <a:pt x="2490" y="6260"/>
                  </a:cubicBezTo>
                  <a:cubicBezTo>
                    <a:pt x="2507" y="6298"/>
                    <a:pt x="2545" y="6312"/>
                    <a:pt x="2589" y="6312"/>
                  </a:cubicBezTo>
                  <a:cubicBezTo>
                    <a:pt x="2630" y="6312"/>
                    <a:pt x="2675" y="6299"/>
                    <a:pt x="2712" y="6283"/>
                  </a:cubicBezTo>
                  <a:cubicBezTo>
                    <a:pt x="2988" y="6165"/>
                    <a:pt x="3241" y="6001"/>
                    <a:pt x="3463" y="5804"/>
                  </a:cubicBezTo>
                  <a:lnTo>
                    <a:pt x="3463" y="5804"/>
                  </a:lnTo>
                  <a:cubicBezTo>
                    <a:pt x="3429" y="5900"/>
                    <a:pt x="3392" y="5997"/>
                    <a:pt x="3337" y="6081"/>
                  </a:cubicBezTo>
                  <a:cubicBezTo>
                    <a:pt x="3161" y="6363"/>
                    <a:pt x="2831" y="6537"/>
                    <a:pt x="2690" y="6836"/>
                  </a:cubicBezTo>
                  <a:cubicBezTo>
                    <a:pt x="2856" y="6820"/>
                    <a:pt x="2988" y="6698"/>
                    <a:pt x="3088" y="6571"/>
                  </a:cubicBezTo>
                  <a:cubicBezTo>
                    <a:pt x="3167" y="6470"/>
                    <a:pt x="3235" y="6357"/>
                    <a:pt x="3342" y="6283"/>
                  </a:cubicBezTo>
                  <a:lnTo>
                    <a:pt x="3342" y="6557"/>
                  </a:lnTo>
                  <a:cubicBezTo>
                    <a:pt x="3383" y="6486"/>
                    <a:pt x="3406" y="6408"/>
                    <a:pt x="3412" y="6328"/>
                  </a:cubicBezTo>
                  <a:cubicBezTo>
                    <a:pt x="3427" y="6348"/>
                    <a:pt x="3431" y="6376"/>
                    <a:pt x="3424" y="6399"/>
                  </a:cubicBezTo>
                  <a:cubicBezTo>
                    <a:pt x="3427" y="6403"/>
                    <a:pt x="3430" y="6404"/>
                    <a:pt x="3434" y="6404"/>
                  </a:cubicBezTo>
                  <a:cubicBezTo>
                    <a:pt x="3445" y="6404"/>
                    <a:pt x="3457" y="6393"/>
                    <a:pt x="3463" y="6382"/>
                  </a:cubicBezTo>
                  <a:cubicBezTo>
                    <a:pt x="3522" y="6245"/>
                    <a:pt x="3495" y="6081"/>
                    <a:pt x="3575" y="5956"/>
                  </a:cubicBezTo>
                  <a:cubicBezTo>
                    <a:pt x="3623" y="6062"/>
                    <a:pt x="3580" y="6186"/>
                    <a:pt x="3605" y="6296"/>
                  </a:cubicBezTo>
                  <a:cubicBezTo>
                    <a:pt x="3472" y="6454"/>
                    <a:pt x="3329" y="6603"/>
                    <a:pt x="3183" y="6746"/>
                  </a:cubicBezTo>
                  <a:cubicBezTo>
                    <a:pt x="3032" y="6894"/>
                    <a:pt x="2875" y="7038"/>
                    <a:pt x="2711" y="7176"/>
                  </a:cubicBezTo>
                  <a:cubicBezTo>
                    <a:pt x="2571" y="7292"/>
                    <a:pt x="2417" y="7442"/>
                    <a:pt x="2250" y="7517"/>
                  </a:cubicBezTo>
                  <a:cubicBezTo>
                    <a:pt x="2192" y="7545"/>
                    <a:pt x="2143" y="7552"/>
                    <a:pt x="2102" y="7606"/>
                  </a:cubicBezTo>
                  <a:cubicBezTo>
                    <a:pt x="2120" y="7608"/>
                    <a:pt x="2137" y="7609"/>
                    <a:pt x="2154" y="7609"/>
                  </a:cubicBezTo>
                  <a:cubicBezTo>
                    <a:pt x="2263" y="7609"/>
                    <a:pt x="2368" y="7565"/>
                    <a:pt x="2461" y="7509"/>
                  </a:cubicBezTo>
                  <a:cubicBezTo>
                    <a:pt x="2567" y="7442"/>
                    <a:pt x="2660" y="7358"/>
                    <a:pt x="2767" y="7291"/>
                  </a:cubicBezTo>
                  <a:lnTo>
                    <a:pt x="2767" y="7291"/>
                  </a:lnTo>
                  <a:cubicBezTo>
                    <a:pt x="2716" y="7377"/>
                    <a:pt x="2674" y="7467"/>
                    <a:pt x="2644" y="7559"/>
                  </a:cubicBezTo>
                  <a:cubicBezTo>
                    <a:pt x="2751" y="7536"/>
                    <a:pt x="2824" y="7437"/>
                    <a:pt x="2875" y="7343"/>
                  </a:cubicBezTo>
                  <a:cubicBezTo>
                    <a:pt x="2927" y="7249"/>
                    <a:pt x="2976" y="7146"/>
                    <a:pt x="3068" y="7088"/>
                  </a:cubicBezTo>
                  <a:lnTo>
                    <a:pt x="3068" y="7088"/>
                  </a:lnTo>
                  <a:cubicBezTo>
                    <a:pt x="3065" y="7133"/>
                    <a:pt x="3072" y="7195"/>
                    <a:pt x="3119" y="7199"/>
                  </a:cubicBezTo>
                  <a:cubicBezTo>
                    <a:pt x="3121" y="7200"/>
                    <a:pt x="3124" y="7200"/>
                    <a:pt x="3126" y="7200"/>
                  </a:cubicBezTo>
                  <a:cubicBezTo>
                    <a:pt x="3174" y="7200"/>
                    <a:pt x="3192" y="7136"/>
                    <a:pt x="3206" y="7090"/>
                  </a:cubicBezTo>
                  <a:cubicBezTo>
                    <a:pt x="3257" y="6937"/>
                    <a:pt x="3441" y="6796"/>
                    <a:pt x="3557" y="6687"/>
                  </a:cubicBezTo>
                  <a:cubicBezTo>
                    <a:pt x="3595" y="6650"/>
                    <a:pt x="3631" y="6611"/>
                    <a:pt x="3666" y="6571"/>
                  </a:cubicBezTo>
                  <a:lnTo>
                    <a:pt x="3666" y="6571"/>
                  </a:lnTo>
                  <a:cubicBezTo>
                    <a:pt x="3406" y="7105"/>
                    <a:pt x="2973" y="7577"/>
                    <a:pt x="2426" y="7909"/>
                  </a:cubicBezTo>
                  <a:cubicBezTo>
                    <a:pt x="2594" y="7893"/>
                    <a:pt x="2759" y="7834"/>
                    <a:pt x="2889" y="7741"/>
                  </a:cubicBezTo>
                  <a:lnTo>
                    <a:pt x="2889" y="7741"/>
                  </a:lnTo>
                  <a:cubicBezTo>
                    <a:pt x="2548" y="7991"/>
                    <a:pt x="2218" y="8255"/>
                    <a:pt x="1902" y="8528"/>
                  </a:cubicBezTo>
                  <a:cubicBezTo>
                    <a:pt x="1934" y="8545"/>
                    <a:pt x="1968" y="8552"/>
                    <a:pt x="2003" y="8552"/>
                  </a:cubicBezTo>
                  <a:cubicBezTo>
                    <a:pt x="2089" y="8552"/>
                    <a:pt x="2181" y="8511"/>
                    <a:pt x="2258" y="8470"/>
                  </a:cubicBezTo>
                  <a:cubicBezTo>
                    <a:pt x="2529" y="8322"/>
                    <a:pt x="2790" y="8156"/>
                    <a:pt x="3039" y="7979"/>
                  </a:cubicBezTo>
                  <a:lnTo>
                    <a:pt x="3039" y="7979"/>
                  </a:lnTo>
                  <a:cubicBezTo>
                    <a:pt x="2905" y="8143"/>
                    <a:pt x="2790" y="8323"/>
                    <a:pt x="2700" y="8511"/>
                  </a:cubicBezTo>
                  <a:cubicBezTo>
                    <a:pt x="3043" y="8306"/>
                    <a:pt x="3289" y="7979"/>
                    <a:pt x="3368" y="7623"/>
                  </a:cubicBezTo>
                  <a:cubicBezTo>
                    <a:pt x="3406" y="7764"/>
                    <a:pt x="3419" y="7911"/>
                    <a:pt x="3405" y="8056"/>
                  </a:cubicBezTo>
                  <a:cubicBezTo>
                    <a:pt x="3533" y="7857"/>
                    <a:pt x="3604" y="7631"/>
                    <a:pt x="3610" y="7401"/>
                  </a:cubicBezTo>
                  <a:cubicBezTo>
                    <a:pt x="3620" y="7420"/>
                    <a:pt x="3633" y="7436"/>
                    <a:pt x="3644" y="7453"/>
                  </a:cubicBezTo>
                  <a:cubicBezTo>
                    <a:pt x="3637" y="7565"/>
                    <a:pt x="3623" y="7674"/>
                    <a:pt x="3586" y="7779"/>
                  </a:cubicBezTo>
                  <a:cubicBezTo>
                    <a:pt x="3546" y="7892"/>
                    <a:pt x="3477" y="8001"/>
                    <a:pt x="3474" y="8120"/>
                  </a:cubicBezTo>
                  <a:cubicBezTo>
                    <a:pt x="3569" y="8095"/>
                    <a:pt x="3641" y="8020"/>
                    <a:pt x="3668" y="7930"/>
                  </a:cubicBezTo>
                  <a:lnTo>
                    <a:pt x="3668" y="7930"/>
                  </a:lnTo>
                  <a:cubicBezTo>
                    <a:pt x="3663" y="8004"/>
                    <a:pt x="3656" y="8081"/>
                    <a:pt x="3647" y="8155"/>
                  </a:cubicBezTo>
                  <a:cubicBezTo>
                    <a:pt x="3271" y="8962"/>
                    <a:pt x="2436" y="9362"/>
                    <a:pt x="1771" y="9842"/>
                  </a:cubicBezTo>
                  <a:cubicBezTo>
                    <a:pt x="1818" y="9851"/>
                    <a:pt x="1866" y="9855"/>
                    <a:pt x="1914" y="9855"/>
                  </a:cubicBezTo>
                  <a:cubicBezTo>
                    <a:pt x="2042" y="9855"/>
                    <a:pt x="2170" y="9825"/>
                    <a:pt x="2282" y="9770"/>
                  </a:cubicBezTo>
                  <a:lnTo>
                    <a:pt x="2282" y="9770"/>
                  </a:lnTo>
                  <a:cubicBezTo>
                    <a:pt x="2003" y="10021"/>
                    <a:pt x="1707" y="10255"/>
                    <a:pt x="1398" y="10473"/>
                  </a:cubicBezTo>
                  <a:cubicBezTo>
                    <a:pt x="2030" y="10176"/>
                    <a:pt x="2669" y="9719"/>
                    <a:pt x="3145" y="9189"/>
                  </a:cubicBezTo>
                  <a:lnTo>
                    <a:pt x="3145" y="9189"/>
                  </a:lnTo>
                  <a:cubicBezTo>
                    <a:pt x="2695" y="9845"/>
                    <a:pt x="2157" y="10448"/>
                    <a:pt x="1623" y="11043"/>
                  </a:cubicBezTo>
                  <a:cubicBezTo>
                    <a:pt x="2168" y="10830"/>
                    <a:pt x="2647" y="10462"/>
                    <a:pt x="2987" y="9998"/>
                  </a:cubicBezTo>
                  <a:lnTo>
                    <a:pt x="2987" y="9998"/>
                  </a:lnTo>
                  <a:cubicBezTo>
                    <a:pt x="2870" y="10230"/>
                    <a:pt x="2753" y="10462"/>
                    <a:pt x="2637" y="10695"/>
                  </a:cubicBezTo>
                  <a:cubicBezTo>
                    <a:pt x="2849" y="10499"/>
                    <a:pt x="3010" y="10249"/>
                    <a:pt x="3103" y="9979"/>
                  </a:cubicBezTo>
                  <a:cubicBezTo>
                    <a:pt x="3119" y="10099"/>
                    <a:pt x="3132" y="10220"/>
                    <a:pt x="3143" y="10342"/>
                  </a:cubicBezTo>
                  <a:cubicBezTo>
                    <a:pt x="3325" y="9818"/>
                    <a:pt x="3501" y="9290"/>
                    <a:pt x="3673" y="8765"/>
                  </a:cubicBezTo>
                  <a:cubicBezTo>
                    <a:pt x="3700" y="8714"/>
                    <a:pt x="3727" y="8663"/>
                    <a:pt x="3750" y="8611"/>
                  </a:cubicBezTo>
                  <a:lnTo>
                    <a:pt x="3750" y="8611"/>
                  </a:lnTo>
                  <a:cubicBezTo>
                    <a:pt x="3637" y="9160"/>
                    <a:pt x="3492" y="9719"/>
                    <a:pt x="3351" y="10227"/>
                  </a:cubicBezTo>
                  <a:cubicBezTo>
                    <a:pt x="3390" y="10195"/>
                    <a:pt x="3424" y="10160"/>
                    <a:pt x="3458" y="10125"/>
                  </a:cubicBezTo>
                  <a:lnTo>
                    <a:pt x="3458" y="10125"/>
                  </a:lnTo>
                  <a:cubicBezTo>
                    <a:pt x="2988" y="10673"/>
                    <a:pt x="2381" y="11048"/>
                    <a:pt x="1800" y="11524"/>
                  </a:cubicBezTo>
                  <a:cubicBezTo>
                    <a:pt x="2232" y="11409"/>
                    <a:pt x="2638" y="11208"/>
                    <a:pt x="2983" y="10939"/>
                  </a:cubicBezTo>
                  <a:lnTo>
                    <a:pt x="2983" y="10939"/>
                  </a:lnTo>
                  <a:cubicBezTo>
                    <a:pt x="2881" y="11019"/>
                    <a:pt x="2804" y="11185"/>
                    <a:pt x="2719" y="11284"/>
                  </a:cubicBezTo>
                  <a:cubicBezTo>
                    <a:pt x="2623" y="11399"/>
                    <a:pt x="2519" y="11489"/>
                    <a:pt x="2406" y="11589"/>
                  </a:cubicBezTo>
                  <a:cubicBezTo>
                    <a:pt x="2166" y="11801"/>
                    <a:pt x="1892" y="11975"/>
                    <a:pt x="1620" y="12150"/>
                  </a:cubicBezTo>
                  <a:cubicBezTo>
                    <a:pt x="1547" y="12198"/>
                    <a:pt x="1475" y="12243"/>
                    <a:pt x="1401" y="12289"/>
                  </a:cubicBezTo>
                  <a:cubicBezTo>
                    <a:pt x="1449" y="12303"/>
                    <a:pt x="1500" y="12310"/>
                    <a:pt x="1550" y="12310"/>
                  </a:cubicBezTo>
                  <a:cubicBezTo>
                    <a:pt x="1645" y="12310"/>
                    <a:pt x="1741" y="12287"/>
                    <a:pt x="1829" y="12251"/>
                  </a:cubicBezTo>
                  <a:cubicBezTo>
                    <a:pt x="2085" y="12150"/>
                    <a:pt x="2282" y="11945"/>
                    <a:pt x="2494" y="11781"/>
                  </a:cubicBezTo>
                  <a:cubicBezTo>
                    <a:pt x="2725" y="11604"/>
                    <a:pt x="2937" y="11408"/>
                    <a:pt x="3130" y="11193"/>
                  </a:cubicBezTo>
                  <a:cubicBezTo>
                    <a:pt x="3387" y="10907"/>
                    <a:pt x="3604" y="10589"/>
                    <a:pt x="3775" y="10252"/>
                  </a:cubicBezTo>
                  <a:lnTo>
                    <a:pt x="3775" y="10252"/>
                  </a:lnTo>
                  <a:cubicBezTo>
                    <a:pt x="3486" y="10985"/>
                    <a:pt x="2523" y="12170"/>
                    <a:pt x="2069" y="12533"/>
                  </a:cubicBezTo>
                  <a:cubicBezTo>
                    <a:pt x="1892" y="12674"/>
                    <a:pt x="1700" y="12810"/>
                    <a:pt x="1604" y="13008"/>
                  </a:cubicBezTo>
                  <a:cubicBezTo>
                    <a:pt x="2041" y="12844"/>
                    <a:pt x="2435" y="12582"/>
                    <a:pt x="2745" y="12251"/>
                  </a:cubicBezTo>
                  <a:lnTo>
                    <a:pt x="2745" y="12251"/>
                  </a:lnTo>
                  <a:cubicBezTo>
                    <a:pt x="2737" y="12415"/>
                    <a:pt x="2702" y="12578"/>
                    <a:pt x="2639" y="12732"/>
                  </a:cubicBezTo>
                  <a:cubicBezTo>
                    <a:pt x="2814" y="12609"/>
                    <a:pt x="2944" y="12434"/>
                    <a:pt x="3008" y="12241"/>
                  </a:cubicBezTo>
                  <a:cubicBezTo>
                    <a:pt x="3063" y="12270"/>
                    <a:pt x="3090" y="12337"/>
                    <a:pt x="3071" y="12394"/>
                  </a:cubicBezTo>
                  <a:cubicBezTo>
                    <a:pt x="3084" y="12404"/>
                    <a:pt x="3097" y="12408"/>
                    <a:pt x="3111" y="12408"/>
                  </a:cubicBezTo>
                  <a:cubicBezTo>
                    <a:pt x="3132" y="12408"/>
                    <a:pt x="3153" y="12398"/>
                    <a:pt x="3172" y="12384"/>
                  </a:cubicBezTo>
                  <a:lnTo>
                    <a:pt x="3172" y="12384"/>
                  </a:lnTo>
                  <a:cubicBezTo>
                    <a:pt x="2901" y="12706"/>
                    <a:pt x="2577" y="12983"/>
                    <a:pt x="2211" y="13200"/>
                  </a:cubicBezTo>
                  <a:cubicBezTo>
                    <a:pt x="2238" y="13204"/>
                    <a:pt x="2264" y="13206"/>
                    <a:pt x="2291" y="13206"/>
                  </a:cubicBezTo>
                  <a:cubicBezTo>
                    <a:pt x="2398" y="13206"/>
                    <a:pt x="2504" y="13175"/>
                    <a:pt x="2608" y="13144"/>
                  </a:cubicBezTo>
                  <a:lnTo>
                    <a:pt x="2608" y="13144"/>
                  </a:lnTo>
                  <a:cubicBezTo>
                    <a:pt x="2182" y="13519"/>
                    <a:pt x="1698" y="13828"/>
                    <a:pt x="1177" y="14064"/>
                  </a:cubicBezTo>
                  <a:cubicBezTo>
                    <a:pt x="1113" y="14093"/>
                    <a:pt x="1035" y="14141"/>
                    <a:pt x="1049" y="14209"/>
                  </a:cubicBezTo>
                  <a:cubicBezTo>
                    <a:pt x="1229" y="14191"/>
                    <a:pt x="1405" y="14154"/>
                    <a:pt x="1576" y="14097"/>
                  </a:cubicBezTo>
                  <a:lnTo>
                    <a:pt x="1576" y="14097"/>
                  </a:lnTo>
                  <a:cubicBezTo>
                    <a:pt x="1495" y="14276"/>
                    <a:pt x="1227" y="14332"/>
                    <a:pt x="1173" y="14518"/>
                  </a:cubicBezTo>
                  <a:cubicBezTo>
                    <a:pt x="1199" y="14524"/>
                    <a:pt x="1226" y="14527"/>
                    <a:pt x="1253" y="14527"/>
                  </a:cubicBezTo>
                  <a:cubicBezTo>
                    <a:pt x="1370" y="14527"/>
                    <a:pt x="1486" y="14475"/>
                    <a:pt x="1592" y="14421"/>
                  </a:cubicBezTo>
                  <a:cubicBezTo>
                    <a:pt x="2047" y="14189"/>
                    <a:pt x="2472" y="13836"/>
                    <a:pt x="2836" y="13484"/>
                  </a:cubicBezTo>
                  <a:lnTo>
                    <a:pt x="2836" y="13484"/>
                  </a:lnTo>
                  <a:cubicBezTo>
                    <a:pt x="2574" y="13802"/>
                    <a:pt x="2353" y="14151"/>
                    <a:pt x="2173" y="14517"/>
                  </a:cubicBezTo>
                  <a:cubicBezTo>
                    <a:pt x="2456" y="14421"/>
                    <a:pt x="2661" y="14180"/>
                    <a:pt x="2811" y="13927"/>
                  </a:cubicBezTo>
                  <a:cubicBezTo>
                    <a:pt x="2959" y="13675"/>
                    <a:pt x="3066" y="13399"/>
                    <a:pt x="3238" y="13160"/>
                  </a:cubicBezTo>
                  <a:lnTo>
                    <a:pt x="3238" y="13160"/>
                  </a:lnTo>
                  <a:cubicBezTo>
                    <a:pt x="3248" y="13341"/>
                    <a:pt x="3232" y="13522"/>
                    <a:pt x="3194" y="13701"/>
                  </a:cubicBezTo>
                  <a:cubicBezTo>
                    <a:pt x="3020" y="13872"/>
                    <a:pt x="2840" y="14027"/>
                    <a:pt x="2673" y="14176"/>
                  </a:cubicBezTo>
                  <a:cubicBezTo>
                    <a:pt x="2455" y="14372"/>
                    <a:pt x="2224" y="14586"/>
                    <a:pt x="1971" y="14743"/>
                  </a:cubicBezTo>
                  <a:cubicBezTo>
                    <a:pt x="1674" y="14928"/>
                    <a:pt x="1333" y="15069"/>
                    <a:pt x="1020" y="15228"/>
                  </a:cubicBezTo>
                  <a:cubicBezTo>
                    <a:pt x="1117" y="15250"/>
                    <a:pt x="1216" y="15262"/>
                    <a:pt x="1315" y="15262"/>
                  </a:cubicBezTo>
                  <a:cubicBezTo>
                    <a:pt x="1385" y="15262"/>
                    <a:pt x="1456" y="15256"/>
                    <a:pt x="1526" y="15244"/>
                  </a:cubicBezTo>
                  <a:lnTo>
                    <a:pt x="1526" y="15244"/>
                  </a:lnTo>
                  <a:cubicBezTo>
                    <a:pt x="1119" y="15482"/>
                    <a:pt x="712" y="15722"/>
                    <a:pt x="348" y="16012"/>
                  </a:cubicBezTo>
                  <a:cubicBezTo>
                    <a:pt x="395" y="16042"/>
                    <a:pt x="447" y="16054"/>
                    <a:pt x="502" y="16054"/>
                  </a:cubicBezTo>
                  <a:cubicBezTo>
                    <a:pt x="614" y="16054"/>
                    <a:pt x="736" y="16002"/>
                    <a:pt x="839" y="15952"/>
                  </a:cubicBezTo>
                  <a:cubicBezTo>
                    <a:pt x="1157" y="15792"/>
                    <a:pt x="1473" y="15633"/>
                    <a:pt x="1790" y="15474"/>
                  </a:cubicBezTo>
                  <a:lnTo>
                    <a:pt x="1790" y="15474"/>
                  </a:lnTo>
                  <a:cubicBezTo>
                    <a:pt x="1677" y="15692"/>
                    <a:pt x="1562" y="15909"/>
                    <a:pt x="1449" y="16126"/>
                  </a:cubicBezTo>
                  <a:cubicBezTo>
                    <a:pt x="1274" y="16225"/>
                    <a:pt x="1091" y="16304"/>
                    <a:pt x="895" y="16354"/>
                  </a:cubicBezTo>
                  <a:cubicBezTo>
                    <a:pt x="792" y="16380"/>
                    <a:pt x="663" y="16418"/>
                    <a:pt x="646" y="16519"/>
                  </a:cubicBezTo>
                  <a:cubicBezTo>
                    <a:pt x="725" y="16550"/>
                    <a:pt x="805" y="16562"/>
                    <a:pt x="887" y="16562"/>
                  </a:cubicBezTo>
                  <a:cubicBezTo>
                    <a:pt x="1170" y="16562"/>
                    <a:pt x="1465" y="16417"/>
                    <a:pt x="1759" y="16390"/>
                  </a:cubicBezTo>
                  <a:lnTo>
                    <a:pt x="1759" y="16390"/>
                  </a:lnTo>
                  <a:cubicBezTo>
                    <a:pt x="1620" y="16512"/>
                    <a:pt x="1481" y="16634"/>
                    <a:pt x="1338" y="16757"/>
                  </a:cubicBezTo>
                  <a:cubicBezTo>
                    <a:pt x="1317" y="16776"/>
                    <a:pt x="1293" y="16798"/>
                    <a:pt x="1289" y="16826"/>
                  </a:cubicBezTo>
                  <a:cubicBezTo>
                    <a:pt x="1284" y="16878"/>
                    <a:pt x="1342" y="16899"/>
                    <a:pt x="1401" y="16899"/>
                  </a:cubicBezTo>
                  <a:cubicBezTo>
                    <a:pt x="1423" y="16899"/>
                    <a:pt x="1444" y="16897"/>
                    <a:pt x="1463" y="16891"/>
                  </a:cubicBezTo>
                  <a:cubicBezTo>
                    <a:pt x="1677" y="16830"/>
                    <a:pt x="1867" y="16721"/>
                    <a:pt x="2047" y="16593"/>
                  </a:cubicBezTo>
                  <a:cubicBezTo>
                    <a:pt x="2130" y="16631"/>
                    <a:pt x="2221" y="16656"/>
                    <a:pt x="2313" y="16665"/>
                  </a:cubicBezTo>
                  <a:cubicBezTo>
                    <a:pt x="2308" y="16678"/>
                    <a:pt x="2304" y="16689"/>
                    <a:pt x="2298" y="16702"/>
                  </a:cubicBezTo>
                  <a:cubicBezTo>
                    <a:pt x="2324" y="16692"/>
                    <a:pt x="2349" y="16680"/>
                    <a:pt x="2375" y="16667"/>
                  </a:cubicBezTo>
                  <a:cubicBezTo>
                    <a:pt x="2388" y="16668"/>
                    <a:pt x="2401" y="16668"/>
                    <a:pt x="2413" y="16668"/>
                  </a:cubicBezTo>
                  <a:cubicBezTo>
                    <a:pt x="2493" y="16668"/>
                    <a:pt x="2570" y="16657"/>
                    <a:pt x="2647" y="16634"/>
                  </a:cubicBezTo>
                  <a:lnTo>
                    <a:pt x="2647" y="16634"/>
                  </a:lnTo>
                  <a:cubicBezTo>
                    <a:pt x="2272" y="16885"/>
                    <a:pt x="1865" y="17096"/>
                    <a:pt x="1439" y="17256"/>
                  </a:cubicBezTo>
                  <a:cubicBezTo>
                    <a:pt x="1318" y="17302"/>
                    <a:pt x="1179" y="17360"/>
                    <a:pt x="1147" y="17481"/>
                  </a:cubicBezTo>
                  <a:cubicBezTo>
                    <a:pt x="1337" y="17469"/>
                    <a:pt x="1533" y="17450"/>
                    <a:pt x="1720" y="17443"/>
                  </a:cubicBezTo>
                  <a:lnTo>
                    <a:pt x="1720" y="17443"/>
                  </a:lnTo>
                  <a:cubicBezTo>
                    <a:pt x="1558" y="17558"/>
                    <a:pt x="1395" y="17668"/>
                    <a:pt x="1219" y="17759"/>
                  </a:cubicBezTo>
                  <a:cubicBezTo>
                    <a:pt x="1083" y="17829"/>
                    <a:pt x="919" y="17868"/>
                    <a:pt x="794" y="17957"/>
                  </a:cubicBezTo>
                  <a:cubicBezTo>
                    <a:pt x="863" y="17973"/>
                    <a:pt x="934" y="17980"/>
                    <a:pt x="1005" y="17980"/>
                  </a:cubicBezTo>
                  <a:cubicBezTo>
                    <a:pt x="1145" y="17980"/>
                    <a:pt x="1285" y="17951"/>
                    <a:pt x="1409" y="17893"/>
                  </a:cubicBezTo>
                  <a:lnTo>
                    <a:pt x="1409" y="17893"/>
                  </a:lnTo>
                  <a:cubicBezTo>
                    <a:pt x="1273" y="18109"/>
                    <a:pt x="980" y="18210"/>
                    <a:pt x="852" y="18427"/>
                  </a:cubicBezTo>
                  <a:cubicBezTo>
                    <a:pt x="879" y="18456"/>
                    <a:pt x="916" y="18466"/>
                    <a:pt x="956" y="18466"/>
                  </a:cubicBezTo>
                  <a:cubicBezTo>
                    <a:pt x="1015" y="18466"/>
                    <a:pt x="1082" y="18443"/>
                    <a:pt x="1135" y="18416"/>
                  </a:cubicBezTo>
                  <a:cubicBezTo>
                    <a:pt x="1578" y="18188"/>
                    <a:pt x="1992" y="17877"/>
                    <a:pt x="2326" y="17513"/>
                  </a:cubicBezTo>
                  <a:lnTo>
                    <a:pt x="2326" y="17513"/>
                  </a:lnTo>
                  <a:cubicBezTo>
                    <a:pt x="2253" y="17804"/>
                    <a:pt x="1971" y="18022"/>
                    <a:pt x="1921" y="18320"/>
                  </a:cubicBezTo>
                  <a:cubicBezTo>
                    <a:pt x="1924" y="18320"/>
                    <a:pt x="1928" y="18320"/>
                    <a:pt x="1931" y="18320"/>
                  </a:cubicBezTo>
                  <a:cubicBezTo>
                    <a:pt x="2025" y="18320"/>
                    <a:pt x="2102" y="18245"/>
                    <a:pt x="2166" y="18176"/>
                  </a:cubicBezTo>
                  <a:cubicBezTo>
                    <a:pt x="2323" y="18008"/>
                    <a:pt x="2477" y="17841"/>
                    <a:pt x="2632" y="17672"/>
                  </a:cubicBezTo>
                  <a:lnTo>
                    <a:pt x="2632" y="17672"/>
                  </a:lnTo>
                  <a:cubicBezTo>
                    <a:pt x="2618" y="17790"/>
                    <a:pt x="2587" y="17906"/>
                    <a:pt x="2544" y="18016"/>
                  </a:cubicBezTo>
                  <a:cubicBezTo>
                    <a:pt x="2645" y="18016"/>
                    <a:pt x="2721" y="17931"/>
                    <a:pt x="2780" y="17851"/>
                  </a:cubicBezTo>
                  <a:cubicBezTo>
                    <a:pt x="3043" y="17502"/>
                    <a:pt x="3329" y="17160"/>
                    <a:pt x="3528" y="16773"/>
                  </a:cubicBezTo>
                  <a:lnTo>
                    <a:pt x="3528" y="16773"/>
                  </a:lnTo>
                  <a:cubicBezTo>
                    <a:pt x="3476" y="16913"/>
                    <a:pt x="3408" y="17048"/>
                    <a:pt x="3331" y="17173"/>
                  </a:cubicBezTo>
                  <a:cubicBezTo>
                    <a:pt x="3262" y="17280"/>
                    <a:pt x="3187" y="17383"/>
                    <a:pt x="3158" y="17505"/>
                  </a:cubicBezTo>
                  <a:cubicBezTo>
                    <a:pt x="3149" y="17542"/>
                    <a:pt x="3152" y="17592"/>
                    <a:pt x="3190" y="17601"/>
                  </a:cubicBezTo>
                  <a:cubicBezTo>
                    <a:pt x="3194" y="17602"/>
                    <a:pt x="3199" y="17603"/>
                    <a:pt x="3203" y="17603"/>
                  </a:cubicBezTo>
                  <a:cubicBezTo>
                    <a:pt x="3224" y="17603"/>
                    <a:pt x="3243" y="17589"/>
                    <a:pt x="3260" y="17575"/>
                  </a:cubicBezTo>
                  <a:cubicBezTo>
                    <a:pt x="3318" y="17527"/>
                    <a:pt x="3370" y="17470"/>
                    <a:pt x="3412" y="17408"/>
                  </a:cubicBezTo>
                  <a:lnTo>
                    <a:pt x="3412" y="17408"/>
                  </a:lnTo>
                  <a:cubicBezTo>
                    <a:pt x="3399" y="17521"/>
                    <a:pt x="3379" y="17632"/>
                    <a:pt x="3354" y="17742"/>
                  </a:cubicBezTo>
                  <a:cubicBezTo>
                    <a:pt x="3260" y="17822"/>
                    <a:pt x="3161" y="17897"/>
                    <a:pt x="3061" y="17966"/>
                  </a:cubicBezTo>
                  <a:cubicBezTo>
                    <a:pt x="2606" y="18278"/>
                    <a:pt x="2091" y="18497"/>
                    <a:pt x="1608" y="18772"/>
                  </a:cubicBezTo>
                  <a:cubicBezTo>
                    <a:pt x="1563" y="18798"/>
                    <a:pt x="1513" y="18856"/>
                    <a:pt x="1550" y="18892"/>
                  </a:cubicBezTo>
                  <a:cubicBezTo>
                    <a:pt x="1565" y="18907"/>
                    <a:pt x="1590" y="18907"/>
                    <a:pt x="1608" y="18907"/>
                  </a:cubicBezTo>
                  <a:cubicBezTo>
                    <a:pt x="1819" y="18907"/>
                    <a:pt x="2030" y="18843"/>
                    <a:pt x="2202" y="18725"/>
                  </a:cubicBezTo>
                  <a:lnTo>
                    <a:pt x="2202" y="18725"/>
                  </a:lnTo>
                  <a:cubicBezTo>
                    <a:pt x="1623" y="19241"/>
                    <a:pt x="878" y="19540"/>
                    <a:pt x="145" y="19816"/>
                  </a:cubicBezTo>
                  <a:cubicBezTo>
                    <a:pt x="101" y="19832"/>
                    <a:pt x="55" y="19851"/>
                    <a:pt x="28" y="19884"/>
                  </a:cubicBezTo>
                  <a:cubicBezTo>
                    <a:pt x="1" y="19920"/>
                    <a:pt x="1" y="19981"/>
                    <a:pt x="40" y="20003"/>
                  </a:cubicBezTo>
                  <a:cubicBezTo>
                    <a:pt x="55" y="20010"/>
                    <a:pt x="71" y="20012"/>
                    <a:pt x="87" y="20012"/>
                  </a:cubicBezTo>
                  <a:cubicBezTo>
                    <a:pt x="97" y="20012"/>
                    <a:pt x="108" y="20011"/>
                    <a:pt x="119" y="20010"/>
                  </a:cubicBezTo>
                  <a:cubicBezTo>
                    <a:pt x="400" y="19975"/>
                    <a:pt x="801" y="19939"/>
                    <a:pt x="1038" y="19771"/>
                  </a:cubicBezTo>
                  <a:lnTo>
                    <a:pt x="1038" y="19771"/>
                  </a:lnTo>
                  <a:cubicBezTo>
                    <a:pt x="781" y="19954"/>
                    <a:pt x="599" y="20183"/>
                    <a:pt x="519" y="20426"/>
                  </a:cubicBezTo>
                  <a:cubicBezTo>
                    <a:pt x="805" y="20183"/>
                    <a:pt x="1090" y="19938"/>
                    <a:pt x="1375" y="19694"/>
                  </a:cubicBezTo>
                  <a:lnTo>
                    <a:pt x="1375" y="19694"/>
                  </a:lnTo>
                  <a:cubicBezTo>
                    <a:pt x="1274" y="19845"/>
                    <a:pt x="1212" y="20006"/>
                    <a:pt x="1189" y="20170"/>
                  </a:cubicBezTo>
                  <a:cubicBezTo>
                    <a:pt x="1366" y="19981"/>
                    <a:pt x="1546" y="19792"/>
                    <a:pt x="1723" y="19604"/>
                  </a:cubicBezTo>
                  <a:cubicBezTo>
                    <a:pt x="1733" y="19731"/>
                    <a:pt x="1793" y="19858"/>
                    <a:pt x="1895" y="19968"/>
                  </a:cubicBezTo>
                  <a:cubicBezTo>
                    <a:pt x="1860" y="20020"/>
                    <a:pt x="1832" y="20074"/>
                    <a:pt x="1816" y="20129"/>
                  </a:cubicBezTo>
                  <a:cubicBezTo>
                    <a:pt x="2046" y="20035"/>
                    <a:pt x="2260" y="19930"/>
                    <a:pt x="2464" y="19814"/>
                  </a:cubicBezTo>
                  <a:lnTo>
                    <a:pt x="2464" y="19814"/>
                  </a:lnTo>
                  <a:cubicBezTo>
                    <a:pt x="2236" y="20013"/>
                    <a:pt x="2048" y="20235"/>
                    <a:pt x="1910" y="20468"/>
                  </a:cubicBezTo>
                  <a:cubicBezTo>
                    <a:pt x="2195" y="20325"/>
                    <a:pt x="2448" y="20160"/>
                    <a:pt x="2673" y="19978"/>
                  </a:cubicBezTo>
                  <a:lnTo>
                    <a:pt x="2673" y="19978"/>
                  </a:lnTo>
                  <a:lnTo>
                    <a:pt x="2564" y="20126"/>
                  </a:lnTo>
                  <a:cubicBezTo>
                    <a:pt x="2333" y="20439"/>
                    <a:pt x="2128" y="20755"/>
                    <a:pt x="1947" y="21078"/>
                  </a:cubicBezTo>
                  <a:cubicBezTo>
                    <a:pt x="2278" y="20805"/>
                    <a:pt x="2541" y="20494"/>
                    <a:pt x="2716" y="20174"/>
                  </a:cubicBezTo>
                  <a:lnTo>
                    <a:pt x="2716" y="20174"/>
                  </a:lnTo>
                  <a:cubicBezTo>
                    <a:pt x="2714" y="20360"/>
                    <a:pt x="2728" y="20543"/>
                    <a:pt x="2760" y="20723"/>
                  </a:cubicBezTo>
                  <a:cubicBezTo>
                    <a:pt x="3077" y="20420"/>
                    <a:pt x="2918" y="20041"/>
                    <a:pt x="3132" y="19708"/>
                  </a:cubicBezTo>
                  <a:lnTo>
                    <a:pt x="3132" y="19708"/>
                  </a:lnTo>
                  <a:cubicBezTo>
                    <a:pt x="3323" y="19964"/>
                    <a:pt x="3059" y="20346"/>
                    <a:pt x="3188" y="20627"/>
                  </a:cubicBezTo>
                  <a:cubicBezTo>
                    <a:pt x="3296" y="20516"/>
                    <a:pt x="3364" y="20391"/>
                    <a:pt x="3384" y="20269"/>
                  </a:cubicBezTo>
                  <a:cubicBezTo>
                    <a:pt x="3427" y="20304"/>
                    <a:pt x="3472" y="20338"/>
                    <a:pt x="3538" y="20347"/>
                  </a:cubicBezTo>
                  <a:cubicBezTo>
                    <a:pt x="3544" y="20348"/>
                    <a:pt x="3551" y="20348"/>
                    <a:pt x="3557" y="20348"/>
                  </a:cubicBezTo>
                  <a:cubicBezTo>
                    <a:pt x="3622" y="20348"/>
                    <a:pt x="3699" y="20315"/>
                    <a:pt x="3711" y="20272"/>
                  </a:cubicBezTo>
                  <a:cubicBezTo>
                    <a:pt x="3720" y="20237"/>
                    <a:pt x="3688" y="20209"/>
                    <a:pt x="3660" y="20186"/>
                  </a:cubicBezTo>
                  <a:cubicBezTo>
                    <a:pt x="3400" y="19962"/>
                    <a:pt x="3357" y="19612"/>
                    <a:pt x="3550" y="19294"/>
                  </a:cubicBezTo>
                  <a:lnTo>
                    <a:pt x="3550" y="19294"/>
                  </a:lnTo>
                  <a:cubicBezTo>
                    <a:pt x="3637" y="19538"/>
                    <a:pt x="3726" y="19781"/>
                    <a:pt x="3813" y="20023"/>
                  </a:cubicBezTo>
                  <a:cubicBezTo>
                    <a:pt x="3806" y="20003"/>
                    <a:pt x="3862" y="19858"/>
                    <a:pt x="3862" y="19814"/>
                  </a:cubicBezTo>
                  <a:cubicBezTo>
                    <a:pt x="3861" y="19733"/>
                    <a:pt x="3822" y="19653"/>
                    <a:pt x="3810" y="19570"/>
                  </a:cubicBezTo>
                  <a:cubicBezTo>
                    <a:pt x="3795" y="19474"/>
                    <a:pt x="3792" y="19371"/>
                    <a:pt x="3814" y="19277"/>
                  </a:cubicBezTo>
                  <a:cubicBezTo>
                    <a:pt x="3839" y="19447"/>
                    <a:pt x="3872" y="19609"/>
                    <a:pt x="3955" y="19763"/>
                  </a:cubicBezTo>
                  <a:lnTo>
                    <a:pt x="4068" y="19567"/>
                  </a:lnTo>
                  <a:cubicBezTo>
                    <a:pt x="4161" y="19967"/>
                    <a:pt x="4256" y="20366"/>
                    <a:pt x="4349" y="20764"/>
                  </a:cubicBezTo>
                  <a:cubicBezTo>
                    <a:pt x="4361" y="20810"/>
                    <a:pt x="4388" y="20869"/>
                    <a:pt x="4433" y="20869"/>
                  </a:cubicBezTo>
                  <a:cubicBezTo>
                    <a:pt x="4437" y="20869"/>
                    <a:pt x="4441" y="20868"/>
                    <a:pt x="4446" y="20867"/>
                  </a:cubicBezTo>
                  <a:cubicBezTo>
                    <a:pt x="4492" y="20854"/>
                    <a:pt x="4497" y="20794"/>
                    <a:pt x="4492" y="20749"/>
                  </a:cubicBezTo>
                  <a:cubicBezTo>
                    <a:pt x="4475" y="20593"/>
                    <a:pt x="4459" y="20434"/>
                    <a:pt x="4442" y="20279"/>
                  </a:cubicBezTo>
                  <a:lnTo>
                    <a:pt x="4442" y="20279"/>
                  </a:lnTo>
                  <a:cubicBezTo>
                    <a:pt x="4566" y="20535"/>
                    <a:pt x="4786" y="20747"/>
                    <a:pt x="5052" y="20869"/>
                  </a:cubicBezTo>
                  <a:cubicBezTo>
                    <a:pt x="5076" y="20652"/>
                    <a:pt x="4935" y="20453"/>
                    <a:pt x="4786" y="20289"/>
                  </a:cubicBezTo>
                  <a:cubicBezTo>
                    <a:pt x="4638" y="20126"/>
                    <a:pt x="4471" y="19961"/>
                    <a:pt x="4424" y="19749"/>
                  </a:cubicBezTo>
                  <a:lnTo>
                    <a:pt x="4424" y="19749"/>
                  </a:lnTo>
                  <a:cubicBezTo>
                    <a:pt x="4654" y="19906"/>
                    <a:pt x="4882" y="20065"/>
                    <a:pt x="5111" y="20224"/>
                  </a:cubicBezTo>
                  <a:cubicBezTo>
                    <a:pt x="5158" y="20093"/>
                    <a:pt x="5024" y="19974"/>
                    <a:pt x="4924" y="19874"/>
                  </a:cubicBezTo>
                  <a:cubicBezTo>
                    <a:pt x="4809" y="19759"/>
                    <a:pt x="4725" y="19620"/>
                    <a:pt x="4649" y="19476"/>
                  </a:cubicBezTo>
                  <a:cubicBezTo>
                    <a:pt x="4569" y="19318"/>
                    <a:pt x="4501" y="19155"/>
                    <a:pt x="4446" y="18987"/>
                  </a:cubicBezTo>
                  <a:lnTo>
                    <a:pt x="4439" y="18740"/>
                  </a:lnTo>
                  <a:lnTo>
                    <a:pt x="4439" y="18740"/>
                  </a:lnTo>
                  <a:cubicBezTo>
                    <a:pt x="4609" y="19053"/>
                    <a:pt x="4805" y="19361"/>
                    <a:pt x="5025" y="19663"/>
                  </a:cubicBezTo>
                  <a:cubicBezTo>
                    <a:pt x="5070" y="19724"/>
                    <a:pt x="5142" y="19797"/>
                    <a:pt x="5242" y="19797"/>
                  </a:cubicBezTo>
                  <a:cubicBezTo>
                    <a:pt x="5272" y="19749"/>
                    <a:pt x="5323" y="19705"/>
                    <a:pt x="5387" y="19672"/>
                  </a:cubicBezTo>
                  <a:cubicBezTo>
                    <a:pt x="5513" y="19804"/>
                    <a:pt x="5564" y="19959"/>
                    <a:pt x="5656" y="20102"/>
                  </a:cubicBezTo>
                  <a:cubicBezTo>
                    <a:pt x="5746" y="20246"/>
                    <a:pt x="5904" y="20392"/>
                    <a:pt x="6128" y="20433"/>
                  </a:cubicBezTo>
                  <a:cubicBezTo>
                    <a:pt x="6030" y="20267"/>
                    <a:pt x="5934" y="20105"/>
                    <a:pt x="5840" y="19939"/>
                  </a:cubicBezTo>
                  <a:lnTo>
                    <a:pt x="5840" y="19939"/>
                  </a:lnTo>
                  <a:cubicBezTo>
                    <a:pt x="6287" y="20225"/>
                    <a:pt x="6816" y="20455"/>
                    <a:pt x="7381" y="20607"/>
                  </a:cubicBezTo>
                  <a:cubicBezTo>
                    <a:pt x="7250" y="20433"/>
                    <a:pt x="7009" y="20304"/>
                    <a:pt x="6782" y="20177"/>
                  </a:cubicBezTo>
                  <a:cubicBezTo>
                    <a:pt x="6470" y="20002"/>
                    <a:pt x="6167" y="19807"/>
                    <a:pt x="5876" y="19596"/>
                  </a:cubicBezTo>
                  <a:cubicBezTo>
                    <a:pt x="5619" y="19409"/>
                    <a:pt x="5298" y="19215"/>
                    <a:pt x="5091" y="18976"/>
                  </a:cubicBezTo>
                  <a:cubicBezTo>
                    <a:pt x="4998" y="18872"/>
                    <a:pt x="4928" y="18751"/>
                    <a:pt x="4855" y="18634"/>
                  </a:cubicBezTo>
                  <a:cubicBezTo>
                    <a:pt x="4838" y="18606"/>
                    <a:pt x="4821" y="18577"/>
                    <a:pt x="4805" y="18551"/>
                  </a:cubicBezTo>
                  <a:lnTo>
                    <a:pt x="4805" y="18551"/>
                  </a:lnTo>
                  <a:cubicBezTo>
                    <a:pt x="5088" y="18849"/>
                    <a:pt x="5429" y="19122"/>
                    <a:pt x="5817" y="19364"/>
                  </a:cubicBezTo>
                  <a:cubicBezTo>
                    <a:pt x="5810" y="19257"/>
                    <a:pt x="5801" y="19149"/>
                    <a:pt x="5794" y="19043"/>
                  </a:cubicBezTo>
                  <a:lnTo>
                    <a:pt x="5794" y="19043"/>
                  </a:lnTo>
                  <a:cubicBezTo>
                    <a:pt x="5908" y="19162"/>
                    <a:pt x="6069" y="19265"/>
                    <a:pt x="6254" y="19336"/>
                  </a:cubicBezTo>
                  <a:cubicBezTo>
                    <a:pt x="6222" y="19257"/>
                    <a:pt x="6196" y="19177"/>
                    <a:pt x="6180" y="19095"/>
                  </a:cubicBezTo>
                  <a:lnTo>
                    <a:pt x="6180" y="19095"/>
                  </a:lnTo>
                  <a:cubicBezTo>
                    <a:pt x="6478" y="19291"/>
                    <a:pt x="6833" y="19451"/>
                    <a:pt x="7217" y="19557"/>
                  </a:cubicBezTo>
                  <a:cubicBezTo>
                    <a:pt x="7235" y="19563"/>
                    <a:pt x="7258" y="19566"/>
                    <a:pt x="7279" y="19566"/>
                  </a:cubicBezTo>
                  <a:cubicBezTo>
                    <a:pt x="7320" y="19566"/>
                    <a:pt x="7355" y="19555"/>
                    <a:pt x="7343" y="19531"/>
                  </a:cubicBezTo>
                  <a:cubicBezTo>
                    <a:pt x="6979" y="19395"/>
                    <a:pt x="6623" y="19233"/>
                    <a:pt x="6281" y="19046"/>
                  </a:cubicBezTo>
                  <a:cubicBezTo>
                    <a:pt x="6123" y="18959"/>
                    <a:pt x="5977" y="18854"/>
                    <a:pt x="5817" y="18769"/>
                  </a:cubicBezTo>
                  <a:cubicBezTo>
                    <a:pt x="5688" y="18699"/>
                    <a:pt x="5528" y="18667"/>
                    <a:pt x="5483" y="18509"/>
                  </a:cubicBezTo>
                  <a:lnTo>
                    <a:pt x="5483" y="18509"/>
                  </a:lnTo>
                  <a:cubicBezTo>
                    <a:pt x="5784" y="18617"/>
                    <a:pt x="6097" y="18727"/>
                    <a:pt x="6415" y="18727"/>
                  </a:cubicBezTo>
                  <a:cubicBezTo>
                    <a:pt x="6465" y="18727"/>
                    <a:pt x="6516" y="18724"/>
                    <a:pt x="6566" y="18718"/>
                  </a:cubicBezTo>
                  <a:cubicBezTo>
                    <a:pt x="6239" y="18639"/>
                    <a:pt x="5923" y="18525"/>
                    <a:pt x="5622" y="18374"/>
                  </a:cubicBezTo>
                  <a:cubicBezTo>
                    <a:pt x="5557" y="18153"/>
                    <a:pt x="5494" y="17924"/>
                    <a:pt x="5516" y="17696"/>
                  </a:cubicBezTo>
                  <a:lnTo>
                    <a:pt x="5516" y="17696"/>
                  </a:lnTo>
                  <a:cubicBezTo>
                    <a:pt x="5625" y="17894"/>
                    <a:pt x="5737" y="18096"/>
                    <a:pt x="5897" y="18262"/>
                  </a:cubicBezTo>
                  <a:cubicBezTo>
                    <a:pt x="6056" y="18427"/>
                    <a:pt x="6273" y="18552"/>
                    <a:pt x="6507" y="18560"/>
                  </a:cubicBezTo>
                  <a:cubicBezTo>
                    <a:pt x="6366" y="18380"/>
                    <a:pt x="6225" y="18199"/>
                    <a:pt x="6084" y="18021"/>
                  </a:cubicBezTo>
                  <a:cubicBezTo>
                    <a:pt x="6011" y="17928"/>
                    <a:pt x="5934" y="17818"/>
                    <a:pt x="5969" y="17706"/>
                  </a:cubicBezTo>
                  <a:lnTo>
                    <a:pt x="5969" y="17706"/>
                  </a:lnTo>
                  <a:cubicBezTo>
                    <a:pt x="6173" y="17791"/>
                    <a:pt x="6358" y="17921"/>
                    <a:pt x="6507" y="18079"/>
                  </a:cubicBezTo>
                  <a:cubicBezTo>
                    <a:pt x="6652" y="18234"/>
                    <a:pt x="6782" y="18430"/>
                    <a:pt x="6993" y="18483"/>
                  </a:cubicBezTo>
                  <a:cubicBezTo>
                    <a:pt x="6936" y="18313"/>
                    <a:pt x="6862" y="18147"/>
                    <a:pt x="6772" y="17992"/>
                  </a:cubicBezTo>
                  <a:lnTo>
                    <a:pt x="6772" y="17992"/>
                  </a:lnTo>
                  <a:cubicBezTo>
                    <a:pt x="7022" y="18178"/>
                    <a:pt x="7326" y="18298"/>
                    <a:pt x="7639" y="18333"/>
                  </a:cubicBezTo>
                  <a:cubicBezTo>
                    <a:pt x="7601" y="18274"/>
                    <a:pt x="7516" y="18233"/>
                    <a:pt x="7434" y="18195"/>
                  </a:cubicBezTo>
                  <a:cubicBezTo>
                    <a:pt x="6983" y="17983"/>
                    <a:pt x="6557" y="17712"/>
                    <a:pt x="6178" y="17392"/>
                  </a:cubicBezTo>
                  <a:lnTo>
                    <a:pt x="6178" y="17392"/>
                  </a:lnTo>
                  <a:cubicBezTo>
                    <a:pt x="6326" y="17436"/>
                    <a:pt x="6480" y="17459"/>
                    <a:pt x="6635" y="17459"/>
                  </a:cubicBezTo>
                  <a:cubicBezTo>
                    <a:pt x="6703" y="17459"/>
                    <a:pt x="6771" y="17455"/>
                    <a:pt x="6839" y="17446"/>
                  </a:cubicBezTo>
                  <a:cubicBezTo>
                    <a:pt x="6630" y="17362"/>
                    <a:pt x="6419" y="17280"/>
                    <a:pt x="6210" y="17196"/>
                  </a:cubicBezTo>
                  <a:cubicBezTo>
                    <a:pt x="6093" y="17150"/>
                    <a:pt x="5971" y="17100"/>
                    <a:pt x="5885" y="17010"/>
                  </a:cubicBezTo>
                  <a:lnTo>
                    <a:pt x="5885" y="17010"/>
                  </a:lnTo>
                  <a:cubicBezTo>
                    <a:pt x="5906" y="17013"/>
                    <a:pt x="5928" y="17014"/>
                    <a:pt x="5949" y="17014"/>
                  </a:cubicBezTo>
                  <a:cubicBezTo>
                    <a:pt x="6002" y="17014"/>
                    <a:pt x="6055" y="17006"/>
                    <a:pt x="6107" y="16993"/>
                  </a:cubicBezTo>
                  <a:cubicBezTo>
                    <a:pt x="6200" y="17064"/>
                    <a:pt x="6295" y="17134"/>
                    <a:pt x="6390" y="17199"/>
                  </a:cubicBezTo>
                  <a:cubicBezTo>
                    <a:pt x="6525" y="17289"/>
                    <a:pt x="6671" y="17378"/>
                    <a:pt x="6835" y="17398"/>
                  </a:cubicBezTo>
                  <a:cubicBezTo>
                    <a:pt x="6859" y="17242"/>
                    <a:pt x="6585" y="17195"/>
                    <a:pt x="6523" y="17048"/>
                  </a:cubicBezTo>
                  <a:lnTo>
                    <a:pt x="6523" y="17048"/>
                  </a:lnTo>
                  <a:cubicBezTo>
                    <a:pt x="6751" y="17167"/>
                    <a:pt x="7000" y="17291"/>
                    <a:pt x="7255" y="17291"/>
                  </a:cubicBezTo>
                  <a:cubicBezTo>
                    <a:pt x="7294" y="17291"/>
                    <a:pt x="7334" y="17288"/>
                    <a:pt x="7374" y="17282"/>
                  </a:cubicBezTo>
                  <a:cubicBezTo>
                    <a:pt x="7188" y="17187"/>
                    <a:pt x="6989" y="17100"/>
                    <a:pt x="6813" y="16990"/>
                  </a:cubicBezTo>
                  <a:cubicBezTo>
                    <a:pt x="6701" y="16919"/>
                    <a:pt x="6571" y="16775"/>
                    <a:pt x="6446" y="16736"/>
                  </a:cubicBezTo>
                  <a:lnTo>
                    <a:pt x="6446" y="16736"/>
                  </a:lnTo>
                  <a:cubicBezTo>
                    <a:pt x="6777" y="16840"/>
                    <a:pt x="7124" y="16901"/>
                    <a:pt x="7472" y="16913"/>
                  </a:cubicBezTo>
                  <a:cubicBezTo>
                    <a:pt x="7445" y="16810"/>
                    <a:pt x="7339" y="16749"/>
                    <a:pt x="7240" y="16701"/>
                  </a:cubicBezTo>
                  <a:cubicBezTo>
                    <a:pt x="6888" y="16527"/>
                    <a:pt x="6534" y="16360"/>
                    <a:pt x="6174" y="16200"/>
                  </a:cubicBezTo>
                  <a:lnTo>
                    <a:pt x="6174" y="16200"/>
                  </a:lnTo>
                  <a:cubicBezTo>
                    <a:pt x="6363" y="16241"/>
                    <a:pt x="6557" y="16263"/>
                    <a:pt x="6750" y="16263"/>
                  </a:cubicBezTo>
                  <a:cubicBezTo>
                    <a:pt x="6901" y="16263"/>
                    <a:pt x="7052" y="16250"/>
                    <a:pt x="7201" y="16223"/>
                  </a:cubicBezTo>
                  <a:cubicBezTo>
                    <a:pt x="7161" y="16213"/>
                    <a:pt x="7124" y="16200"/>
                    <a:pt x="7085" y="16190"/>
                  </a:cubicBezTo>
                  <a:lnTo>
                    <a:pt x="7085" y="16190"/>
                  </a:lnTo>
                  <a:cubicBezTo>
                    <a:pt x="7101" y="16191"/>
                    <a:pt x="7116" y="16193"/>
                    <a:pt x="7135" y="16193"/>
                  </a:cubicBezTo>
                  <a:cubicBezTo>
                    <a:pt x="7071" y="15901"/>
                    <a:pt x="6703" y="15766"/>
                    <a:pt x="6576" y="15494"/>
                  </a:cubicBezTo>
                  <a:lnTo>
                    <a:pt x="6576" y="15494"/>
                  </a:lnTo>
                  <a:cubicBezTo>
                    <a:pt x="6862" y="15677"/>
                    <a:pt x="7166" y="15866"/>
                    <a:pt x="7507" y="15904"/>
                  </a:cubicBezTo>
                  <a:cubicBezTo>
                    <a:pt x="7522" y="15834"/>
                    <a:pt x="7445" y="15777"/>
                    <a:pt x="7379" y="15741"/>
                  </a:cubicBezTo>
                  <a:cubicBezTo>
                    <a:pt x="6977" y="15519"/>
                    <a:pt x="6566" y="15311"/>
                    <a:pt x="6148" y="15118"/>
                  </a:cubicBezTo>
                  <a:cubicBezTo>
                    <a:pt x="5961" y="15032"/>
                    <a:pt x="5775" y="14963"/>
                    <a:pt x="5611" y="14841"/>
                  </a:cubicBezTo>
                  <a:cubicBezTo>
                    <a:pt x="5455" y="14727"/>
                    <a:pt x="5354" y="14579"/>
                    <a:pt x="5214" y="14457"/>
                  </a:cubicBezTo>
                  <a:lnTo>
                    <a:pt x="5214" y="14457"/>
                  </a:lnTo>
                  <a:cubicBezTo>
                    <a:pt x="5420" y="14637"/>
                    <a:pt x="5666" y="14829"/>
                    <a:pt x="5933" y="14829"/>
                  </a:cubicBezTo>
                  <a:cubicBezTo>
                    <a:pt x="5968" y="14829"/>
                    <a:pt x="6003" y="14826"/>
                    <a:pt x="6039" y="14819"/>
                  </a:cubicBezTo>
                  <a:cubicBezTo>
                    <a:pt x="5134" y="14297"/>
                    <a:pt x="4598" y="13522"/>
                    <a:pt x="4256" y="12622"/>
                  </a:cubicBezTo>
                  <a:lnTo>
                    <a:pt x="4251" y="12527"/>
                  </a:lnTo>
                  <a:lnTo>
                    <a:pt x="4251" y="12527"/>
                  </a:lnTo>
                  <a:cubicBezTo>
                    <a:pt x="4373" y="12799"/>
                    <a:pt x="4526" y="13056"/>
                    <a:pt x="4704" y="13300"/>
                  </a:cubicBezTo>
                  <a:cubicBezTo>
                    <a:pt x="4880" y="13539"/>
                    <a:pt x="5098" y="13737"/>
                    <a:pt x="5290" y="13961"/>
                  </a:cubicBezTo>
                  <a:cubicBezTo>
                    <a:pt x="5506" y="14209"/>
                    <a:pt x="5754" y="14434"/>
                    <a:pt x="6029" y="14624"/>
                  </a:cubicBezTo>
                  <a:cubicBezTo>
                    <a:pt x="6055" y="14643"/>
                    <a:pt x="6093" y="14659"/>
                    <a:pt x="6124" y="14659"/>
                  </a:cubicBezTo>
                  <a:cubicBezTo>
                    <a:pt x="6145" y="14659"/>
                    <a:pt x="6163" y="14652"/>
                    <a:pt x="6173" y="14633"/>
                  </a:cubicBezTo>
                  <a:cubicBezTo>
                    <a:pt x="6186" y="14608"/>
                    <a:pt x="6171" y="14579"/>
                    <a:pt x="6157" y="14553"/>
                  </a:cubicBezTo>
                  <a:cubicBezTo>
                    <a:pt x="6067" y="14408"/>
                    <a:pt x="5978" y="14263"/>
                    <a:pt x="5891" y="14116"/>
                  </a:cubicBezTo>
                  <a:lnTo>
                    <a:pt x="5891" y="14116"/>
                  </a:lnTo>
                  <a:cubicBezTo>
                    <a:pt x="5975" y="14193"/>
                    <a:pt x="6059" y="14270"/>
                    <a:pt x="6144" y="14347"/>
                  </a:cubicBezTo>
                  <a:cubicBezTo>
                    <a:pt x="6357" y="14543"/>
                    <a:pt x="6572" y="14739"/>
                    <a:pt x="6814" y="14902"/>
                  </a:cubicBezTo>
                  <a:cubicBezTo>
                    <a:pt x="6874" y="14941"/>
                    <a:pt x="6946" y="14981"/>
                    <a:pt x="7016" y="14981"/>
                  </a:cubicBezTo>
                  <a:cubicBezTo>
                    <a:pt x="7036" y="14981"/>
                    <a:pt x="7055" y="14977"/>
                    <a:pt x="7074" y="14970"/>
                  </a:cubicBezTo>
                  <a:cubicBezTo>
                    <a:pt x="7016" y="14849"/>
                    <a:pt x="6958" y="14730"/>
                    <a:pt x="6899" y="14610"/>
                  </a:cubicBezTo>
                  <a:lnTo>
                    <a:pt x="6899" y="14610"/>
                  </a:lnTo>
                  <a:cubicBezTo>
                    <a:pt x="7154" y="14736"/>
                    <a:pt x="7433" y="14923"/>
                    <a:pt x="7731" y="14923"/>
                  </a:cubicBezTo>
                  <a:cubicBezTo>
                    <a:pt x="7741" y="14923"/>
                    <a:pt x="7751" y="14922"/>
                    <a:pt x="7761" y="14922"/>
                  </a:cubicBezTo>
                  <a:cubicBezTo>
                    <a:pt x="7472" y="14695"/>
                    <a:pt x="7217" y="14512"/>
                    <a:pt x="6871" y="14379"/>
                  </a:cubicBezTo>
                  <a:cubicBezTo>
                    <a:pt x="6662" y="14299"/>
                    <a:pt x="6462" y="14203"/>
                    <a:pt x="6267" y="14094"/>
                  </a:cubicBezTo>
                  <a:cubicBezTo>
                    <a:pt x="6099" y="14000"/>
                    <a:pt x="5929" y="13830"/>
                    <a:pt x="5754" y="13759"/>
                  </a:cubicBezTo>
                  <a:lnTo>
                    <a:pt x="5754" y="13759"/>
                  </a:lnTo>
                  <a:cubicBezTo>
                    <a:pt x="5888" y="13813"/>
                    <a:pt x="6034" y="13867"/>
                    <a:pt x="6176" y="13867"/>
                  </a:cubicBezTo>
                  <a:cubicBezTo>
                    <a:pt x="6232" y="13867"/>
                    <a:pt x="6288" y="13858"/>
                    <a:pt x="6342" y="13837"/>
                  </a:cubicBezTo>
                  <a:cubicBezTo>
                    <a:pt x="5619" y="13519"/>
                    <a:pt x="4980" y="13020"/>
                    <a:pt x="4488" y="12411"/>
                  </a:cubicBezTo>
                  <a:lnTo>
                    <a:pt x="4488" y="12411"/>
                  </a:lnTo>
                  <a:cubicBezTo>
                    <a:pt x="4915" y="12873"/>
                    <a:pt x="5455" y="13245"/>
                    <a:pt x="6062" y="13478"/>
                  </a:cubicBezTo>
                  <a:cubicBezTo>
                    <a:pt x="6126" y="13503"/>
                    <a:pt x="6201" y="13525"/>
                    <a:pt x="6269" y="13525"/>
                  </a:cubicBezTo>
                  <a:cubicBezTo>
                    <a:pt x="6328" y="13525"/>
                    <a:pt x="6383" y="13509"/>
                    <a:pt x="6421" y="13467"/>
                  </a:cubicBezTo>
                  <a:cubicBezTo>
                    <a:pt x="6149" y="13325"/>
                    <a:pt x="5888" y="13144"/>
                    <a:pt x="5608" y="13028"/>
                  </a:cubicBezTo>
                  <a:cubicBezTo>
                    <a:pt x="5358" y="12925"/>
                    <a:pt x="5123" y="12780"/>
                    <a:pt x="4911" y="12613"/>
                  </a:cubicBezTo>
                  <a:cubicBezTo>
                    <a:pt x="4648" y="12407"/>
                    <a:pt x="4418" y="12161"/>
                    <a:pt x="4232" y="11887"/>
                  </a:cubicBezTo>
                  <a:lnTo>
                    <a:pt x="4227" y="11740"/>
                  </a:lnTo>
                  <a:lnTo>
                    <a:pt x="4227" y="11740"/>
                  </a:lnTo>
                  <a:cubicBezTo>
                    <a:pt x="4302" y="11864"/>
                    <a:pt x="4389" y="11981"/>
                    <a:pt x="4494" y="12087"/>
                  </a:cubicBezTo>
                  <a:cubicBezTo>
                    <a:pt x="4533" y="12127"/>
                    <a:pt x="4577" y="12167"/>
                    <a:pt x="4633" y="12179"/>
                  </a:cubicBezTo>
                  <a:cubicBezTo>
                    <a:pt x="4632" y="12084"/>
                    <a:pt x="4617" y="11993"/>
                    <a:pt x="4593" y="11900"/>
                  </a:cubicBezTo>
                  <a:lnTo>
                    <a:pt x="4593" y="11900"/>
                  </a:lnTo>
                  <a:cubicBezTo>
                    <a:pt x="4684" y="12023"/>
                    <a:pt x="4777" y="12145"/>
                    <a:pt x="4871" y="12264"/>
                  </a:cubicBezTo>
                  <a:cubicBezTo>
                    <a:pt x="4937" y="12346"/>
                    <a:pt x="5017" y="12436"/>
                    <a:pt x="5126" y="12445"/>
                  </a:cubicBezTo>
                  <a:cubicBezTo>
                    <a:pt x="5136" y="12421"/>
                    <a:pt x="5120" y="12394"/>
                    <a:pt x="5105" y="12370"/>
                  </a:cubicBezTo>
                  <a:cubicBezTo>
                    <a:pt x="5028" y="12250"/>
                    <a:pt x="4951" y="12132"/>
                    <a:pt x="4874" y="12012"/>
                  </a:cubicBezTo>
                  <a:lnTo>
                    <a:pt x="4874" y="12012"/>
                  </a:lnTo>
                  <a:cubicBezTo>
                    <a:pt x="5181" y="12392"/>
                    <a:pt x="5583" y="12706"/>
                    <a:pt x="6036" y="12927"/>
                  </a:cubicBezTo>
                  <a:cubicBezTo>
                    <a:pt x="6094" y="12954"/>
                    <a:pt x="6155" y="12981"/>
                    <a:pt x="6217" y="12981"/>
                  </a:cubicBezTo>
                  <a:cubicBezTo>
                    <a:pt x="6230" y="12981"/>
                    <a:pt x="6242" y="12980"/>
                    <a:pt x="6255" y="12977"/>
                  </a:cubicBezTo>
                  <a:cubicBezTo>
                    <a:pt x="6154" y="12845"/>
                    <a:pt x="6048" y="12719"/>
                    <a:pt x="5933" y="12596"/>
                  </a:cubicBezTo>
                  <a:lnTo>
                    <a:pt x="5933" y="12596"/>
                  </a:lnTo>
                  <a:cubicBezTo>
                    <a:pt x="6321" y="12882"/>
                    <a:pt x="6767" y="13147"/>
                    <a:pt x="7263" y="13158"/>
                  </a:cubicBezTo>
                  <a:cubicBezTo>
                    <a:pt x="6993" y="12998"/>
                    <a:pt x="6726" y="12832"/>
                    <a:pt x="6466" y="12662"/>
                  </a:cubicBezTo>
                  <a:cubicBezTo>
                    <a:pt x="6335" y="12577"/>
                    <a:pt x="6207" y="12490"/>
                    <a:pt x="6078" y="12400"/>
                  </a:cubicBezTo>
                  <a:cubicBezTo>
                    <a:pt x="6026" y="12363"/>
                    <a:pt x="5747" y="12215"/>
                    <a:pt x="5744" y="12154"/>
                  </a:cubicBezTo>
                  <a:lnTo>
                    <a:pt x="5744" y="12154"/>
                  </a:lnTo>
                  <a:cubicBezTo>
                    <a:pt x="5914" y="12218"/>
                    <a:pt x="6091" y="12266"/>
                    <a:pt x="6273" y="12305"/>
                  </a:cubicBezTo>
                  <a:cubicBezTo>
                    <a:pt x="6157" y="12257"/>
                    <a:pt x="6064" y="12167"/>
                    <a:pt x="6020" y="12058"/>
                  </a:cubicBezTo>
                  <a:lnTo>
                    <a:pt x="6020" y="12058"/>
                  </a:lnTo>
                  <a:cubicBezTo>
                    <a:pt x="6232" y="12167"/>
                    <a:pt x="6462" y="12281"/>
                    <a:pt x="6699" y="12281"/>
                  </a:cubicBezTo>
                  <a:cubicBezTo>
                    <a:pt x="6736" y="12281"/>
                    <a:pt x="6773" y="12278"/>
                    <a:pt x="6810" y="12272"/>
                  </a:cubicBezTo>
                  <a:lnTo>
                    <a:pt x="6810" y="12272"/>
                  </a:lnTo>
                  <a:cubicBezTo>
                    <a:pt x="6807" y="12272"/>
                    <a:pt x="6804" y="12273"/>
                    <a:pt x="6801" y="12273"/>
                  </a:cubicBezTo>
                  <a:cubicBezTo>
                    <a:pt x="6732" y="12273"/>
                    <a:pt x="6582" y="12170"/>
                    <a:pt x="6525" y="12145"/>
                  </a:cubicBezTo>
                  <a:cubicBezTo>
                    <a:pt x="6411" y="12090"/>
                    <a:pt x="6297" y="12034"/>
                    <a:pt x="6186" y="11974"/>
                  </a:cubicBezTo>
                  <a:cubicBezTo>
                    <a:pt x="5804" y="11769"/>
                    <a:pt x="5388" y="11692"/>
                    <a:pt x="5040" y="11416"/>
                  </a:cubicBezTo>
                  <a:lnTo>
                    <a:pt x="5040" y="11416"/>
                  </a:lnTo>
                  <a:cubicBezTo>
                    <a:pt x="5311" y="11460"/>
                    <a:pt x="5588" y="11481"/>
                    <a:pt x="5862" y="11481"/>
                  </a:cubicBezTo>
                  <a:cubicBezTo>
                    <a:pt x="5889" y="11481"/>
                    <a:pt x="5915" y="11481"/>
                    <a:pt x="5942" y="11480"/>
                  </a:cubicBezTo>
                  <a:cubicBezTo>
                    <a:pt x="5613" y="11303"/>
                    <a:pt x="5198" y="11328"/>
                    <a:pt x="4874" y="11143"/>
                  </a:cubicBezTo>
                  <a:cubicBezTo>
                    <a:pt x="4545" y="10955"/>
                    <a:pt x="4325" y="10589"/>
                    <a:pt x="4177" y="10221"/>
                  </a:cubicBezTo>
                  <a:lnTo>
                    <a:pt x="4170" y="10014"/>
                  </a:lnTo>
                  <a:lnTo>
                    <a:pt x="4170" y="10014"/>
                  </a:lnTo>
                  <a:cubicBezTo>
                    <a:pt x="4212" y="10141"/>
                    <a:pt x="4257" y="10266"/>
                    <a:pt x="4315" y="10390"/>
                  </a:cubicBezTo>
                  <a:cubicBezTo>
                    <a:pt x="4320" y="10207"/>
                    <a:pt x="4321" y="10022"/>
                    <a:pt x="4325" y="9838"/>
                  </a:cubicBezTo>
                  <a:cubicBezTo>
                    <a:pt x="4388" y="10093"/>
                    <a:pt x="4526" y="10268"/>
                    <a:pt x="4641" y="10494"/>
                  </a:cubicBezTo>
                  <a:cubicBezTo>
                    <a:pt x="4770" y="10748"/>
                    <a:pt x="4909" y="10978"/>
                    <a:pt x="5124" y="11175"/>
                  </a:cubicBezTo>
                  <a:cubicBezTo>
                    <a:pt x="5162" y="11116"/>
                    <a:pt x="5124" y="11039"/>
                    <a:pt x="5091" y="10978"/>
                  </a:cubicBezTo>
                  <a:cubicBezTo>
                    <a:pt x="4988" y="10788"/>
                    <a:pt x="4922" y="10577"/>
                    <a:pt x="4900" y="10364"/>
                  </a:cubicBezTo>
                  <a:lnTo>
                    <a:pt x="4900" y="10364"/>
                  </a:lnTo>
                  <a:cubicBezTo>
                    <a:pt x="4903" y="10391"/>
                    <a:pt x="5020" y="10502"/>
                    <a:pt x="5041" y="10538"/>
                  </a:cubicBezTo>
                  <a:cubicBezTo>
                    <a:pt x="5083" y="10610"/>
                    <a:pt x="5097" y="10687"/>
                    <a:pt x="5150" y="10761"/>
                  </a:cubicBezTo>
                  <a:cubicBezTo>
                    <a:pt x="5264" y="10914"/>
                    <a:pt x="5423" y="11046"/>
                    <a:pt x="5613" y="11100"/>
                  </a:cubicBezTo>
                  <a:cubicBezTo>
                    <a:pt x="5613" y="11074"/>
                    <a:pt x="5615" y="11032"/>
                    <a:pt x="5598" y="11010"/>
                  </a:cubicBezTo>
                  <a:cubicBezTo>
                    <a:pt x="5467" y="10856"/>
                    <a:pt x="5338" y="10702"/>
                    <a:pt x="5207" y="10548"/>
                  </a:cubicBezTo>
                  <a:lnTo>
                    <a:pt x="5207" y="10548"/>
                  </a:lnTo>
                  <a:cubicBezTo>
                    <a:pt x="5561" y="10827"/>
                    <a:pt x="5977" y="11059"/>
                    <a:pt x="6433" y="11100"/>
                  </a:cubicBezTo>
                  <a:cubicBezTo>
                    <a:pt x="6356" y="11030"/>
                    <a:pt x="6260" y="10985"/>
                    <a:pt x="6165" y="10940"/>
                  </a:cubicBezTo>
                  <a:cubicBezTo>
                    <a:pt x="5629" y="10674"/>
                    <a:pt x="5156" y="10301"/>
                    <a:pt x="4778" y="9847"/>
                  </a:cubicBezTo>
                  <a:cubicBezTo>
                    <a:pt x="4568" y="9594"/>
                    <a:pt x="4401" y="9289"/>
                    <a:pt x="4269" y="8970"/>
                  </a:cubicBezTo>
                  <a:lnTo>
                    <a:pt x="4269" y="8970"/>
                  </a:lnTo>
                  <a:cubicBezTo>
                    <a:pt x="4524" y="9401"/>
                    <a:pt x="4922" y="9768"/>
                    <a:pt x="5352" y="10070"/>
                  </a:cubicBezTo>
                  <a:cubicBezTo>
                    <a:pt x="5236" y="9928"/>
                    <a:pt x="5146" y="9765"/>
                    <a:pt x="5088" y="9593"/>
                  </a:cubicBezTo>
                  <a:lnTo>
                    <a:pt x="5088" y="9593"/>
                  </a:lnTo>
                  <a:cubicBezTo>
                    <a:pt x="5361" y="9926"/>
                    <a:pt x="5708" y="10204"/>
                    <a:pt x="6099" y="10403"/>
                  </a:cubicBezTo>
                  <a:cubicBezTo>
                    <a:pt x="6163" y="10435"/>
                    <a:pt x="6241" y="10465"/>
                    <a:pt x="6312" y="10465"/>
                  </a:cubicBezTo>
                  <a:cubicBezTo>
                    <a:pt x="6356" y="10465"/>
                    <a:pt x="6398" y="10453"/>
                    <a:pt x="6433" y="10425"/>
                  </a:cubicBezTo>
                  <a:cubicBezTo>
                    <a:pt x="6109" y="10178"/>
                    <a:pt x="5785" y="9932"/>
                    <a:pt x="5461" y="9685"/>
                  </a:cubicBezTo>
                  <a:lnTo>
                    <a:pt x="5461" y="9685"/>
                  </a:lnTo>
                  <a:cubicBezTo>
                    <a:pt x="5678" y="9807"/>
                    <a:pt x="5920" y="9934"/>
                    <a:pt x="6166" y="9934"/>
                  </a:cubicBezTo>
                  <a:cubicBezTo>
                    <a:pt x="6215" y="9934"/>
                    <a:pt x="6265" y="9929"/>
                    <a:pt x="6315" y="9918"/>
                  </a:cubicBezTo>
                  <a:cubicBezTo>
                    <a:pt x="5429" y="9469"/>
                    <a:pt x="4664" y="8803"/>
                    <a:pt x="4108" y="8001"/>
                  </a:cubicBezTo>
                  <a:lnTo>
                    <a:pt x="4093" y="7557"/>
                  </a:lnTo>
                  <a:lnTo>
                    <a:pt x="4093" y="7557"/>
                  </a:lnTo>
                  <a:cubicBezTo>
                    <a:pt x="4163" y="7742"/>
                    <a:pt x="4253" y="7924"/>
                    <a:pt x="4357" y="8097"/>
                  </a:cubicBezTo>
                  <a:cubicBezTo>
                    <a:pt x="4347" y="7893"/>
                    <a:pt x="4344" y="7689"/>
                    <a:pt x="4350" y="7484"/>
                  </a:cubicBezTo>
                  <a:lnTo>
                    <a:pt x="4350" y="7484"/>
                  </a:lnTo>
                  <a:cubicBezTo>
                    <a:pt x="4424" y="7931"/>
                    <a:pt x="4664" y="8351"/>
                    <a:pt x="5017" y="8650"/>
                  </a:cubicBezTo>
                  <a:cubicBezTo>
                    <a:pt x="4989" y="8461"/>
                    <a:pt x="4961" y="8275"/>
                    <a:pt x="4935" y="8087"/>
                  </a:cubicBezTo>
                  <a:lnTo>
                    <a:pt x="4935" y="8087"/>
                  </a:lnTo>
                  <a:cubicBezTo>
                    <a:pt x="5060" y="8365"/>
                    <a:pt x="5295" y="8596"/>
                    <a:pt x="5584" y="8718"/>
                  </a:cubicBezTo>
                  <a:cubicBezTo>
                    <a:pt x="5518" y="8538"/>
                    <a:pt x="5383" y="8389"/>
                    <a:pt x="5258" y="8241"/>
                  </a:cubicBezTo>
                  <a:cubicBezTo>
                    <a:pt x="4903" y="7812"/>
                    <a:pt x="4568" y="7342"/>
                    <a:pt x="4315" y="6839"/>
                  </a:cubicBezTo>
                  <a:lnTo>
                    <a:pt x="4315" y="6839"/>
                  </a:lnTo>
                  <a:cubicBezTo>
                    <a:pt x="4325" y="6849"/>
                    <a:pt x="4333" y="6861"/>
                    <a:pt x="4340" y="6871"/>
                  </a:cubicBezTo>
                  <a:cubicBezTo>
                    <a:pt x="4354" y="6812"/>
                    <a:pt x="4347" y="6746"/>
                    <a:pt x="4323" y="6690"/>
                  </a:cubicBezTo>
                  <a:lnTo>
                    <a:pt x="4323" y="6690"/>
                  </a:lnTo>
                  <a:cubicBezTo>
                    <a:pt x="4386" y="6748"/>
                    <a:pt x="4408" y="6841"/>
                    <a:pt x="4436" y="6925"/>
                  </a:cubicBezTo>
                  <a:cubicBezTo>
                    <a:pt x="4501" y="7125"/>
                    <a:pt x="4625" y="7310"/>
                    <a:pt x="4794" y="7423"/>
                  </a:cubicBezTo>
                  <a:cubicBezTo>
                    <a:pt x="4812" y="7384"/>
                    <a:pt x="4794" y="7339"/>
                    <a:pt x="4780" y="7298"/>
                  </a:cubicBezTo>
                  <a:cubicBezTo>
                    <a:pt x="4755" y="7231"/>
                    <a:pt x="4728" y="7164"/>
                    <a:pt x="4703" y="7096"/>
                  </a:cubicBezTo>
                  <a:lnTo>
                    <a:pt x="4703" y="7096"/>
                  </a:lnTo>
                  <a:cubicBezTo>
                    <a:pt x="4877" y="7355"/>
                    <a:pt x="5044" y="7607"/>
                    <a:pt x="5284" y="7806"/>
                  </a:cubicBezTo>
                  <a:cubicBezTo>
                    <a:pt x="5317" y="7834"/>
                    <a:pt x="5368" y="7855"/>
                    <a:pt x="5410" y="7855"/>
                  </a:cubicBezTo>
                  <a:cubicBezTo>
                    <a:pt x="5446" y="7855"/>
                    <a:pt x="5475" y="7840"/>
                    <a:pt x="5480" y="7801"/>
                  </a:cubicBezTo>
                  <a:cubicBezTo>
                    <a:pt x="5483" y="7776"/>
                    <a:pt x="5470" y="7753"/>
                    <a:pt x="5458" y="7731"/>
                  </a:cubicBezTo>
                  <a:cubicBezTo>
                    <a:pt x="5416" y="7654"/>
                    <a:pt x="5368" y="7580"/>
                    <a:pt x="5317" y="7509"/>
                  </a:cubicBezTo>
                  <a:lnTo>
                    <a:pt x="5317" y="7509"/>
                  </a:lnTo>
                  <a:cubicBezTo>
                    <a:pt x="5481" y="7644"/>
                    <a:pt x="5663" y="7750"/>
                    <a:pt x="5855" y="7828"/>
                  </a:cubicBezTo>
                  <a:cubicBezTo>
                    <a:pt x="5900" y="7846"/>
                    <a:pt x="5954" y="7860"/>
                    <a:pt x="6003" y="7860"/>
                  </a:cubicBezTo>
                  <a:cubicBezTo>
                    <a:pt x="6058" y="7860"/>
                    <a:pt x="6108" y="7842"/>
                    <a:pt x="6135" y="7793"/>
                  </a:cubicBezTo>
                  <a:cubicBezTo>
                    <a:pt x="5673" y="7567"/>
                    <a:pt x="5204" y="7333"/>
                    <a:pt x="4850" y="6948"/>
                  </a:cubicBezTo>
                  <a:cubicBezTo>
                    <a:pt x="4537" y="6610"/>
                    <a:pt x="4243" y="6300"/>
                    <a:pt x="4036" y="5727"/>
                  </a:cubicBezTo>
                  <a:lnTo>
                    <a:pt x="4016" y="5084"/>
                  </a:lnTo>
                  <a:lnTo>
                    <a:pt x="4016" y="5084"/>
                  </a:lnTo>
                  <a:cubicBezTo>
                    <a:pt x="4065" y="5404"/>
                    <a:pt x="4118" y="5731"/>
                    <a:pt x="4270" y="6020"/>
                  </a:cubicBezTo>
                  <a:cubicBezTo>
                    <a:pt x="4352" y="6176"/>
                    <a:pt x="4463" y="6318"/>
                    <a:pt x="4596" y="6440"/>
                  </a:cubicBezTo>
                  <a:cubicBezTo>
                    <a:pt x="4597" y="6324"/>
                    <a:pt x="4604" y="6208"/>
                    <a:pt x="4619" y="6091"/>
                  </a:cubicBezTo>
                  <a:cubicBezTo>
                    <a:pt x="4728" y="6231"/>
                    <a:pt x="4837" y="6372"/>
                    <a:pt x="4945" y="6512"/>
                  </a:cubicBezTo>
                  <a:lnTo>
                    <a:pt x="4858" y="5984"/>
                  </a:lnTo>
                  <a:lnTo>
                    <a:pt x="4858" y="5984"/>
                  </a:lnTo>
                  <a:cubicBezTo>
                    <a:pt x="5012" y="6222"/>
                    <a:pt x="5259" y="6402"/>
                    <a:pt x="5538" y="6479"/>
                  </a:cubicBezTo>
                  <a:cubicBezTo>
                    <a:pt x="5473" y="6315"/>
                    <a:pt x="5336" y="6187"/>
                    <a:pt x="5204" y="6064"/>
                  </a:cubicBezTo>
                  <a:cubicBezTo>
                    <a:pt x="4761" y="5646"/>
                    <a:pt x="4334" y="5188"/>
                    <a:pt x="4112" y="4629"/>
                  </a:cubicBezTo>
                  <a:cubicBezTo>
                    <a:pt x="4073" y="4527"/>
                    <a:pt x="4036" y="4421"/>
                    <a:pt x="3993" y="4320"/>
                  </a:cubicBezTo>
                  <a:lnTo>
                    <a:pt x="3991" y="4285"/>
                  </a:lnTo>
                  <a:lnTo>
                    <a:pt x="3991" y="4285"/>
                  </a:lnTo>
                  <a:cubicBezTo>
                    <a:pt x="4108" y="4654"/>
                    <a:pt x="4352" y="5043"/>
                    <a:pt x="4594" y="5310"/>
                  </a:cubicBezTo>
                  <a:cubicBezTo>
                    <a:pt x="4612" y="5235"/>
                    <a:pt x="4632" y="5158"/>
                    <a:pt x="4649" y="5079"/>
                  </a:cubicBezTo>
                  <a:cubicBezTo>
                    <a:pt x="4729" y="5310"/>
                    <a:pt x="4902" y="5508"/>
                    <a:pt x="5124" y="5622"/>
                  </a:cubicBezTo>
                  <a:cubicBezTo>
                    <a:pt x="5124" y="5528"/>
                    <a:pt x="5107" y="5432"/>
                    <a:pt x="5073" y="5343"/>
                  </a:cubicBezTo>
                  <a:lnTo>
                    <a:pt x="5073" y="5343"/>
                  </a:lnTo>
                  <a:cubicBezTo>
                    <a:pt x="5178" y="5490"/>
                    <a:pt x="5354" y="5586"/>
                    <a:pt x="5539" y="5593"/>
                  </a:cubicBezTo>
                  <a:cubicBezTo>
                    <a:pt x="5444" y="5467"/>
                    <a:pt x="5285" y="5399"/>
                    <a:pt x="5146" y="5317"/>
                  </a:cubicBezTo>
                  <a:cubicBezTo>
                    <a:pt x="4751" y="5086"/>
                    <a:pt x="4468" y="4716"/>
                    <a:pt x="4198" y="4357"/>
                  </a:cubicBezTo>
                  <a:lnTo>
                    <a:pt x="4051" y="4161"/>
                  </a:lnTo>
                  <a:cubicBezTo>
                    <a:pt x="4058" y="4090"/>
                    <a:pt x="4064" y="4019"/>
                    <a:pt x="4071" y="3947"/>
                  </a:cubicBezTo>
                  <a:cubicBezTo>
                    <a:pt x="4140" y="4109"/>
                    <a:pt x="4254" y="4254"/>
                    <a:pt x="4399" y="4359"/>
                  </a:cubicBezTo>
                  <a:cubicBezTo>
                    <a:pt x="4418" y="4373"/>
                    <a:pt x="4442" y="4384"/>
                    <a:pt x="4464" y="4384"/>
                  </a:cubicBezTo>
                  <a:cubicBezTo>
                    <a:pt x="4476" y="4384"/>
                    <a:pt x="4487" y="4380"/>
                    <a:pt x="4495" y="4371"/>
                  </a:cubicBezTo>
                  <a:cubicBezTo>
                    <a:pt x="4514" y="4346"/>
                    <a:pt x="4495" y="4314"/>
                    <a:pt x="4478" y="4291"/>
                  </a:cubicBezTo>
                  <a:cubicBezTo>
                    <a:pt x="4429" y="4227"/>
                    <a:pt x="4378" y="4163"/>
                    <a:pt x="4328" y="4099"/>
                  </a:cubicBezTo>
                  <a:cubicBezTo>
                    <a:pt x="4329" y="4099"/>
                    <a:pt x="4330" y="4099"/>
                    <a:pt x="4331" y="4099"/>
                  </a:cubicBezTo>
                  <a:cubicBezTo>
                    <a:pt x="4429" y="4099"/>
                    <a:pt x="4505" y="4172"/>
                    <a:pt x="4580" y="4234"/>
                  </a:cubicBezTo>
                  <a:cubicBezTo>
                    <a:pt x="4633" y="4278"/>
                    <a:pt x="4705" y="4319"/>
                    <a:pt x="4771" y="4319"/>
                  </a:cubicBezTo>
                  <a:cubicBezTo>
                    <a:pt x="4797" y="4319"/>
                    <a:pt x="4821" y="4313"/>
                    <a:pt x="4844" y="4299"/>
                  </a:cubicBezTo>
                  <a:cubicBezTo>
                    <a:pt x="4754" y="4182"/>
                    <a:pt x="4597" y="4128"/>
                    <a:pt x="4472" y="4045"/>
                  </a:cubicBezTo>
                  <a:cubicBezTo>
                    <a:pt x="4283" y="3917"/>
                    <a:pt x="4161" y="3713"/>
                    <a:pt x="4096" y="3501"/>
                  </a:cubicBezTo>
                  <a:cubicBezTo>
                    <a:pt x="4054" y="3364"/>
                    <a:pt x="3996" y="3225"/>
                    <a:pt x="3957" y="3082"/>
                  </a:cubicBezTo>
                  <a:lnTo>
                    <a:pt x="3957" y="3056"/>
                  </a:lnTo>
                  <a:cubicBezTo>
                    <a:pt x="4076" y="3392"/>
                    <a:pt x="4311" y="3691"/>
                    <a:pt x="4614" y="3887"/>
                  </a:cubicBezTo>
                  <a:cubicBezTo>
                    <a:pt x="4651" y="3911"/>
                    <a:pt x="4694" y="3933"/>
                    <a:pt x="4737" y="3933"/>
                  </a:cubicBezTo>
                  <a:cubicBezTo>
                    <a:pt x="4743" y="3933"/>
                    <a:pt x="4749" y="3933"/>
                    <a:pt x="4755" y="3932"/>
                  </a:cubicBezTo>
                  <a:cubicBezTo>
                    <a:pt x="4800" y="3926"/>
                    <a:pt x="4838" y="3880"/>
                    <a:pt x="4827" y="3841"/>
                  </a:cubicBezTo>
                  <a:lnTo>
                    <a:pt x="4827" y="3841"/>
                  </a:lnTo>
                  <a:cubicBezTo>
                    <a:pt x="4889" y="3960"/>
                    <a:pt x="5029" y="4033"/>
                    <a:pt x="5166" y="4033"/>
                  </a:cubicBezTo>
                  <a:cubicBezTo>
                    <a:pt x="5218" y="4033"/>
                    <a:pt x="5269" y="4022"/>
                    <a:pt x="5316" y="4000"/>
                  </a:cubicBezTo>
                  <a:cubicBezTo>
                    <a:pt x="5024" y="3827"/>
                    <a:pt x="4739" y="3639"/>
                    <a:pt x="4497" y="3402"/>
                  </a:cubicBezTo>
                  <a:cubicBezTo>
                    <a:pt x="4285" y="3196"/>
                    <a:pt x="4052" y="2849"/>
                    <a:pt x="3939" y="2551"/>
                  </a:cubicBezTo>
                  <a:lnTo>
                    <a:pt x="3936" y="2462"/>
                  </a:lnTo>
                  <a:lnTo>
                    <a:pt x="3936" y="2462"/>
                  </a:lnTo>
                  <a:cubicBezTo>
                    <a:pt x="4060" y="2731"/>
                    <a:pt x="4241" y="2934"/>
                    <a:pt x="4468" y="3116"/>
                  </a:cubicBezTo>
                  <a:cubicBezTo>
                    <a:pt x="4513" y="3152"/>
                    <a:pt x="4562" y="3188"/>
                    <a:pt x="4619" y="3199"/>
                  </a:cubicBezTo>
                  <a:cubicBezTo>
                    <a:pt x="4624" y="3200"/>
                    <a:pt x="4630" y="3201"/>
                    <a:pt x="4635" y="3201"/>
                  </a:cubicBezTo>
                  <a:cubicBezTo>
                    <a:pt x="4645" y="3201"/>
                    <a:pt x="4654" y="3198"/>
                    <a:pt x="4661" y="3190"/>
                  </a:cubicBezTo>
                  <a:cubicBezTo>
                    <a:pt x="4670" y="3177"/>
                    <a:pt x="4662" y="3161"/>
                    <a:pt x="4655" y="3148"/>
                  </a:cubicBezTo>
                  <a:cubicBezTo>
                    <a:pt x="4625" y="3090"/>
                    <a:pt x="4591" y="3032"/>
                    <a:pt x="4561" y="2974"/>
                  </a:cubicBezTo>
                  <a:lnTo>
                    <a:pt x="4561" y="2974"/>
                  </a:lnTo>
                  <a:cubicBezTo>
                    <a:pt x="4698" y="3022"/>
                    <a:pt x="4810" y="3154"/>
                    <a:pt x="4952" y="3154"/>
                  </a:cubicBezTo>
                  <a:cubicBezTo>
                    <a:pt x="4960" y="3154"/>
                    <a:pt x="4969" y="3153"/>
                    <a:pt x="4977" y="3152"/>
                  </a:cubicBezTo>
                  <a:cubicBezTo>
                    <a:pt x="4742" y="3021"/>
                    <a:pt x="4503" y="2891"/>
                    <a:pt x="4302" y="2712"/>
                  </a:cubicBezTo>
                  <a:cubicBezTo>
                    <a:pt x="4138" y="2567"/>
                    <a:pt x="4000" y="2385"/>
                    <a:pt x="3929" y="2181"/>
                  </a:cubicBezTo>
                  <a:lnTo>
                    <a:pt x="3913" y="1659"/>
                  </a:lnTo>
                  <a:lnTo>
                    <a:pt x="3913" y="1659"/>
                  </a:lnTo>
                  <a:cubicBezTo>
                    <a:pt x="3975" y="1873"/>
                    <a:pt x="4105" y="2066"/>
                    <a:pt x="4283" y="2207"/>
                  </a:cubicBezTo>
                  <a:cubicBezTo>
                    <a:pt x="4291" y="2134"/>
                    <a:pt x="4298" y="2059"/>
                    <a:pt x="4305" y="1986"/>
                  </a:cubicBezTo>
                  <a:cubicBezTo>
                    <a:pt x="4402" y="2043"/>
                    <a:pt x="4459" y="2149"/>
                    <a:pt x="4535" y="2232"/>
                  </a:cubicBezTo>
                  <a:cubicBezTo>
                    <a:pt x="4591" y="2293"/>
                    <a:pt x="4675" y="2343"/>
                    <a:pt x="4754" y="2343"/>
                  </a:cubicBezTo>
                  <a:cubicBezTo>
                    <a:pt x="4783" y="2343"/>
                    <a:pt x="4812" y="2336"/>
                    <a:pt x="4838" y="2320"/>
                  </a:cubicBezTo>
                  <a:cubicBezTo>
                    <a:pt x="4574" y="2115"/>
                    <a:pt x="4317" y="1892"/>
                    <a:pt x="4134" y="1614"/>
                  </a:cubicBezTo>
                  <a:cubicBezTo>
                    <a:pt x="4029" y="1456"/>
                    <a:pt x="3942" y="1266"/>
                    <a:pt x="3896" y="1074"/>
                  </a:cubicBezTo>
                  <a:lnTo>
                    <a:pt x="3880" y="525"/>
                  </a:lnTo>
                  <a:cubicBezTo>
                    <a:pt x="3881" y="515"/>
                    <a:pt x="3881" y="503"/>
                    <a:pt x="3884" y="495"/>
                  </a:cubicBezTo>
                  <a:lnTo>
                    <a:pt x="3877" y="345"/>
                  </a:lnTo>
                  <a:cubicBezTo>
                    <a:pt x="3877" y="351"/>
                    <a:pt x="3874" y="357"/>
                    <a:pt x="3874" y="363"/>
                  </a:cubicBezTo>
                  <a:lnTo>
                    <a:pt x="3871" y="262"/>
                  </a:lnTo>
                  <a:lnTo>
                    <a:pt x="386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gradFill>
          <a:gsLst>
            <a:gs pos="0">
              <a:schemeClr val="accent1"/>
            </a:gs>
            <a:gs pos="50000">
              <a:schemeClr val="accent2"/>
            </a:gs>
            <a:gs pos="100000">
              <a:schemeClr val="accent4"/>
            </a:gs>
          </a:gsLst>
          <a:lin ang="8100019" scaled="0"/>
        </a:gradFill>
        <a:effectLst/>
      </p:bgPr>
    </p:bg>
    <p:spTree>
      <p:nvGrpSpPr>
        <p:cNvPr id="1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Google Shape;54;p3"/>
          <p:cNvSpPr txBox="1">
            <a:spLocks noGrp="1"/>
          </p:cNvSpPr>
          <p:nvPr>
            <p:ph type="title"/>
          </p:nvPr>
        </p:nvSpPr>
        <p:spPr>
          <a:xfrm>
            <a:off x="5147725" y="2165855"/>
            <a:ext cx="3276300" cy="142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3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55" name="Google Shape;55;p3"/>
          <p:cNvSpPr txBox="1">
            <a:spLocks noGrp="1"/>
          </p:cNvSpPr>
          <p:nvPr>
            <p:ph type="title" idx="2" hasCustomPrompt="1"/>
          </p:nvPr>
        </p:nvSpPr>
        <p:spPr>
          <a:xfrm>
            <a:off x="5946850" y="737575"/>
            <a:ext cx="1677900" cy="130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56" name="Google Shape;56;p3"/>
          <p:cNvSpPr txBox="1">
            <a:spLocks noGrp="1"/>
          </p:cNvSpPr>
          <p:nvPr>
            <p:ph type="subTitle" idx="1"/>
          </p:nvPr>
        </p:nvSpPr>
        <p:spPr>
          <a:xfrm rot="630">
            <a:off x="5147700" y="3713525"/>
            <a:ext cx="3276300" cy="69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7" name="Google Shape;57;p3"/>
          <p:cNvGrpSpPr/>
          <p:nvPr/>
        </p:nvGrpSpPr>
        <p:grpSpPr>
          <a:xfrm>
            <a:off x="0" y="0"/>
            <a:ext cx="9144005" cy="5143503"/>
            <a:chOff x="0" y="0"/>
            <a:chExt cx="9144005" cy="5143503"/>
          </a:xfrm>
        </p:grpSpPr>
        <p:sp>
          <p:nvSpPr>
            <p:cNvPr id="58" name="Google Shape;58;p3"/>
            <p:cNvSpPr/>
            <p:nvPr/>
          </p:nvSpPr>
          <p:spPr>
            <a:xfrm>
              <a:off x="1903440" y="156463"/>
              <a:ext cx="170334" cy="195791"/>
            </a:xfrm>
            <a:custGeom>
              <a:avLst/>
              <a:gdLst/>
              <a:ahLst/>
              <a:cxnLst/>
              <a:rect l="l" t="t" r="r" b="b"/>
              <a:pathLst>
                <a:path w="2014" h="2315" extrusionOk="0">
                  <a:moveTo>
                    <a:pt x="0" y="1"/>
                  </a:moveTo>
                  <a:lnTo>
                    <a:pt x="0" y="1"/>
                  </a:lnTo>
                  <a:cubicBezTo>
                    <a:pt x="168" y="227"/>
                    <a:pt x="925" y="1027"/>
                    <a:pt x="1150" y="1226"/>
                  </a:cubicBezTo>
                  <a:cubicBezTo>
                    <a:pt x="1517" y="1550"/>
                    <a:pt x="1809" y="1920"/>
                    <a:pt x="2014" y="2314"/>
                  </a:cubicBezTo>
                  <a:cubicBezTo>
                    <a:pt x="1802" y="1573"/>
                    <a:pt x="1257" y="898"/>
                    <a:pt x="558" y="34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0527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3"/>
            <p:cNvSpPr/>
            <p:nvPr/>
          </p:nvSpPr>
          <p:spPr>
            <a:xfrm>
              <a:off x="1375440" y="2030"/>
              <a:ext cx="62670" cy="124833"/>
            </a:xfrm>
            <a:custGeom>
              <a:avLst/>
              <a:gdLst/>
              <a:ahLst/>
              <a:cxnLst/>
              <a:rect l="l" t="t" r="r" b="b"/>
              <a:pathLst>
                <a:path w="741" h="1476" extrusionOk="0">
                  <a:moveTo>
                    <a:pt x="0" y="1"/>
                  </a:moveTo>
                  <a:cubicBezTo>
                    <a:pt x="72" y="126"/>
                    <a:pt x="143" y="245"/>
                    <a:pt x="201" y="338"/>
                  </a:cubicBezTo>
                  <a:cubicBezTo>
                    <a:pt x="238" y="401"/>
                    <a:pt x="272" y="451"/>
                    <a:pt x="295" y="485"/>
                  </a:cubicBezTo>
                  <a:cubicBezTo>
                    <a:pt x="304" y="500"/>
                    <a:pt x="317" y="514"/>
                    <a:pt x="325" y="528"/>
                  </a:cubicBezTo>
                  <a:cubicBezTo>
                    <a:pt x="358" y="579"/>
                    <a:pt x="391" y="629"/>
                    <a:pt x="420" y="679"/>
                  </a:cubicBezTo>
                  <a:cubicBezTo>
                    <a:pt x="431" y="693"/>
                    <a:pt x="440" y="707"/>
                    <a:pt x="447" y="723"/>
                  </a:cubicBezTo>
                  <a:cubicBezTo>
                    <a:pt x="449" y="723"/>
                    <a:pt x="451" y="728"/>
                    <a:pt x="453" y="730"/>
                  </a:cubicBezTo>
                  <a:cubicBezTo>
                    <a:pt x="494" y="802"/>
                    <a:pt x="532" y="874"/>
                    <a:pt x="566" y="950"/>
                  </a:cubicBezTo>
                  <a:cubicBezTo>
                    <a:pt x="646" y="1122"/>
                    <a:pt x="705" y="1297"/>
                    <a:pt x="741" y="1476"/>
                  </a:cubicBezTo>
                  <a:cubicBezTo>
                    <a:pt x="741" y="1258"/>
                    <a:pt x="709" y="1037"/>
                    <a:pt x="645" y="824"/>
                  </a:cubicBezTo>
                  <a:cubicBezTo>
                    <a:pt x="626" y="758"/>
                    <a:pt x="605" y="695"/>
                    <a:pt x="580" y="630"/>
                  </a:cubicBezTo>
                  <a:cubicBezTo>
                    <a:pt x="578" y="624"/>
                    <a:pt x="576" y="622"/>
                    <a:pt x="575" y="617"/>
                  </a:cubicBezTo>
                  <a:cubicBezTo>
                    <a:pt x="575" y="616"/>
                    <a:pt x="573" y="614"/>
                    <a:pt x="573" y="613"/>
                  </a:cubicBezTo>
                  <a:cubicBezTo>
                    <a:pt x="555" y="567"/>
                    <a:pt x="537" y="521"/>
                    <a:pt x="516" y="477"/>
                  </a:cubicBezTo>
                  <a:cubicBezTo>
                    <a:pt x="482" y="405"/>
                    <a:pt x="446" y="335"/>
                    <a:pt x="408" y="265"/>
                  </a:cubicBezTo>
                  <a:cubicBezTo>
                    <a:pt x="360" y="176"/>
                    <a:pt x="308" y="87"/>
                    <a:pt x="248" y="1"/>
                  </a:cubicBezTo>
                  <a:close/>
                </a:path>
              </a:pathLst>
            </a:custGeom>
            <a:solidFill>
              <a:srgbClr val="0527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3"/>
            <p:cNvSpPr/>
            <p:nvPr/>
          </p:nvSpPr>
          <p:spPr>
            <a:xfrm>
              <a:off x="2225247" y="1353"/>
              <a:ext cx="1890928" cy="888122"/>
            </a:xfrm>
            <a:custGeom>
              <a:avLst/>
              <a:gdLst/>
              <a:ahLst/>
              <a:cxnLst/>
              <a:rect l="l" t="t" r="r" b="b"/>
              <a:pathLst>
                <a:path w="22358" h="10501" extrusionOk="0">
                  <a:moveTo>
                    <a:pt x="14253" y="644"/>
                  </a:moveTo>
                  <a:lnTo>
                    <a:pt x="14253" y="644"/>
                  </a:lnTo>
                  <a:cubicBezTo>
                    <a:pt x="14174" y="665"/>
                    <a:pt x="14095" y="690"/>
                    <a:pt x="14016" y="711"/>
                  </a:cubicBezTo>
                  <a:cubicBezTo>
                    <a:pt x="13934" y="736"/>
                    <a:pt x="13850" y="760"/>
                    <a:pt x="13770" y="783"/>
                  </a:cubicBezTo>
                  <a:cubicBezTo>
                    <a:pt x="13675" y="744"/>
                    <a:pt x="13577" y="703"/>
                    <a:pt x="13483" y="661"/>
                  </a:cubicBezTo>
                  <a:cubicBezTo>
                    <a:pt x="13626" y="657"/>
                    <a:pt x="13774" y="654"/>
                    <a:pt x="13919" y="651"/>
                  </a:cubicBezTo>
                  <a:cubicBezTo>
                    <a:pt x="14030" y="647"/>
                    <a:pt x="14141" y="645"/>
                    <a:pt x="14253" y="644"/>
                  </a:cubicBezTo>
                  <a:close/>
                  <a:moveTo>
                    <a:pt x="14392" y="998"/>
                  </a:moveTo>
                  <a:cubicBezTo>
                    <a:pt x="14442" y="1005"/>
                    <a:pt x="14493" y="1011"/>
                    <a:pt x="14542" y="1018"/>
                  </a:cubicBezTo>
                  <a:cubicBezTo>
                    <a:pt x="14483" y="1025"/>
                    <a:pt x="14422" y="1034"/>
                    <a:pt x="14363" y="1041"/>
                  </a:cubicBezTo>
                  <a:cubicBezTo>
                    <a:pt x="14343" y="1032"/>
                    <a:pt x="14321" y="1024"/>
                    <a:pt x="14298" y="1012"/>
                  </a:cubicBezTo>
                  <a:cubicBezTo>
                    <a:pt x="14331" y="1009"/>
                    <a:pt x="14363" y="1004"/>
                    <a:pt x="14392" y="998"/>
                  </a:cubicBezTo>
                  <a:close/>
                  <a:moveTo>
                    <a:pt x="4919" y="609"/>
                  </a:moveTo>
                  <a:cubicBezTo>
                    <a:pt x="4979" y="618"/>
                    <a:pt x="5037" y="628"/>
                    <a:pt x="5094" y="640"/>
                  </a:cubicBezTo>
                  <a:cubicBezTo>
                    <a:pt x="5282" y="730"/>
                    <a:pt x="5470" y="817"/>
                    <a:pt x="5657" y="905"/>
                  </a:cubicBezTo>
                  <a:cubicBezTo>
                    <a:pt x="5722" y="969"/>
                    <a:pt x="5785" y="1031"/>
                    <a:pt x="5851" y="1094"/>
                  </a:cubicBezTo>
                  <a:cubicBezTo>
                    <a:pt x="5534" y="939"/>
                    <a:pt x="5226" y="776"/>
                    <a:pt x="4919" y="609"/>
                  </a:cubicBezTo>
                  <a:close/>
                  <a:moveTo>
                    <a:pt x="11499" y="65"/>
                  </a:moveTo>
                  <a:cubicBezTo>
                    <a:pt x="11590" y="102"/>
                    <a:pt x="11683" y="144"/>
                    <a:pt x="11774" y="184"/>
                  </a:cubicBezTo>
                  <a:cubicBezTo>
                    <a:pt x="11863" y="372"/>
                    <a:pt x="11954" y="549"/>
                    <a:pt x="12050" y="721"/>
                  </a:cubicBezTo>
                  <a:cubicBezTo>
                    <a:pt x="12075" y="767"/>
                    <a:pt x="12100" y="812"/>
                    <a:pt x="12127" y="857"/>
                  </a:cubicBezTo>
                  <a:cubicBezTo>
                    <a:pt x="12192" y="966"/>
                    <a:pt x="12255" y="1074"/>
                    <a:pt x="12321" y="1177"/>
                  </a:cubicBezTo>
                  <a:cubicBezTo>
                    <a:pt x="12226" y="1061"/>
                    <a:pt x="12124" y="946"/>
                    <a:pt x="12017" y="836"/>
                  </a:cubicBezTo>
                  <a:cubicBezTo>
                    <a:pt x="12017" y="833"/>
                    <a:pt x="12014" y="833"/>
                    <a:pt x="12014" y="832"/>
                  </a:cubicBezTo>
                  <a:cubicBezTo>
                    <a:pt x="11981" y="781"/>
                    <a:pt x="11946" y="730"/>
                    <a:pt x="11912" y="680"/>
                  </a:cubicBezTo>
                  <a:cubicBezTo>
                    <a:pt x="11777" y="479"/>
                    <a:pt x="11641" y="274"/>
                    <a:pt x="11499" y="65"/>
                  </a:cubicBezTo>
                  <a:close/>
                  <a:moveTo>
                    <a:pt x="10565" y="850"/>
                  </a:moveTo>
                  <a:cubicBezTo>
                    <a:pt x="10571" y="855"/>
                    <a:pt x="10576" y="857"/>
                    <a:pt x="10581" y="860"/>
                  </a:cubicBezTo>
                  <a:cubicBezTo>
                    <a:pt x="10671" y="923"/>
                    <a:pt x="10758" y="982"/>
                    <a:pt x="10846" y="1045"/>
                  </a:cubicBezTo>
                  <a:lnTo>
                    <a:pt x="10861" y="1055"/>
                  </a:lnTo>
                  <a:cubicBezTo>
                    <a:pt x="10876" y="1084"/>
                    <a:pt x="10890" y="1115"/>
                    <a:pt x="10903" y="1145"/>
                  </a:cubicBezTo>
                  <a:cubicBezTo>
                    <a:pt x="10925" y="1187"/>
                    <a:pt x="10943" y="1227"/>
                    <a:pt x="10962" y="1269"/>
                  </a:cubicBezTo>
                  <a:cubicBezTo>
                    <a:pt x="10946" y="1253"/>
                    <a:pt x="10930" y="1234"/>
                    <a:pt x="10916" y="1219"/>
                  </a:cubicBezTo>
                  <a:cubicBezTo>
                    <a:pt x="10894" y="1196"/>
                    <a:pt x="10870" y="1168"/>
                    <a:pt x="10844" y="1144"/>
                  </a:cubicBezTo>
                  <a:cubicBezTo>
                    <a:pt x="10751" y="1045"/>
                    <a:pt x="10658" y="948"/>
                    <a:pt x="10565" y="850"/>
                  </a:cubicBezTo>
                  <a:close/>
                  <a:moveTo>
                    <a:pt x="12002" y="283"/>
                  </a:moveTo>
                  <a:lnTo>
                    <a:pt x="12002" y="283"/>
                  </a:lnTo>
                  <a:cubicBezTo>
                    <a:pt x="12120" y="333"/>
                    <a:pt x="12239" y="387"/>
                    <a:pt x="12355" y="439"/>
                  </a:cubicBezTo>
                  <a:cubicBezTo>
                    <a:pt x="12361" y="440"/>
                    <a:pt x="12365" y="443"/>
                    <a:pt x="12371" y="446"/>
                  </a:cubicBezTo>
                  <a:cubicBezTo>
                    <a:pt x="12399" y="458"/>
                    <a:pt x="12425" y="470"/>
                    <a:pt x="12451" y="482"/>
                  </a:cubicBezTo>
                  <a:cubicBezTo>
                    <a:pt x="12544" y="637"/>
                    <a:pt x="12616" y="796"/>
                    <a:pt x="12677" y="961"/>
                  </a:cubicBezTo>
                  <a:cubicBezTo>
                    <a:pt x="12680" y="972"/>
                    <a:pt x="12685" y="982"/>
                    <a:pt x="12690" y="995"/>
                  </a:cubicBezTo>
                  <a:cubicBezTo>
                    <a:pt x="12728" y="1105"/>
                    <a:pt x="12762" y="1219"/>
                    <a:pt x="12792" y="1332"/>
                  </a:cubicBezTo>
                  <a:cubicBezTo>
                    <a:pt x="12709" y="1206"/>
                    <a:pt x="12622" y="1081"/>
                    <a:pt x="12530" y="953"/>
                  </a:cubicBezTo>
                  <a:lnTo>
                    <a:pt x="12465" y="862"/>
                  </a:lnTo>
                  <a:cubicBezTo>
                    <a:pt x="12325" y="668"/>
                    <a:pt x="12171" y="476"/>
                    <a:pt x="12002" y="283"/>
                  </a:cubicBezTo>
                  <a:close/>
                  <a:moveTo>
                    <a:pt x="10874" y="316"/>
                  </a:moveTo>
                  <a:lnTo>
                    <a:pt x="10874" y="316"/>
                  </a:lnTo>
                  <a:cubicBezTo>
                    <a:pt x="11097" y="466"/>
                    <a:pt x="11319" y="618"/>
                    <a:pt x="11529" y="776"/>
                  </a:cubicBezTo>
                  <a:cubicBezTo>
                    <a:pt x="11570" y="809"/>
                    <a:pt x="11608" y="840"/>
                    <a:pt x="11648" y="875"/>
                  </a:cubicBezTo>
                  <a:cubicBezTo>
                    <a:pt x="11661" y="898"/>
                    <a:pt x="11674" y="925"/>
                    <a:pt x="11687" y="948"/>
                  </a:cubicBezTo>
                  <a:cubicBezTo>
                    <a:pt x="11704" y="986"/>
                    <a:pt x="11724" y="1025"/>
                    <a:pt x="11746" y="1061"/>
                  </a:cubicBezTo>
                  <a:cubicBezTo>
                    <a:pt x="11846" y="1249"/>
                    <a:pt x="11948" y="1438"/>
                    <a:pt x="12054" y="1624"/>
                  </a:cubicBezTo>
                  <a:cubicBezTo>
                    <a:pt x="11938" y="1505"/>
                    <a:pt x="11819" y="1389"/>
                    <a:pt x="11703" y="1274"/>
                  </a:cubicBezTo>
                  <a:cubicBezTo>
                    <a:pt x="11527" y="1102"/>
                    <a:pt x="11353" y="932"/>
                    <a:pt x="11180" y="764"/>
                  </a:cubicBezTo>
                  <a:cubicBezTo>
                    <a:pt x="11161" y="746"/>
                    <a:pt x="11144" y="728"/>
                    <a:pt x="11125" y="711"/>
                  </a:cubicBezTo>
                  <a:cubicBezTo>
                    <a:pt x="11075" y="661"/>
                    <a:pt x="11023" y="611"/>
                    <a:pt x="10973" y="561"/>
                  </a:cubicBezTo>
                  <a:cubicBezTo>
                    <a:pt x="10939" y="480"/>
                    <a:pt x="10907" y="396"/>
                    <a:pt x="10874" y="316"/>
                  </a:cubicBezTo>
                  <a:close/>
                  <a:moveTo>
                    <a:pt x="13417" y="905"/>
                  </a:moveTo>
                  <a:cubicBezTo>
                    <a:pt x="13665" y="1012"/>
                    <a:pt x="13911" y="1123"/>
                    <a:pt x="14159" y="1231"/>
                  </a:cubicBezTo>
                  <a:lnTo>
                    <a:pt x="14181" y="1323"/>
                  </a:lnTo>
                  <a:cubicBezTo>
                    <a:pt x="14192" y="1368"/>
                    <a:pt x="14204" y="1412"/>
                    <a:pt x="14214" y="1455"/>
                  </a:cubicBezTo>
                  <a:cubicBezTo>
                    <a:pt x="14217" y="1461"/>
                    <a:pt x="14218" y="1464"/>
                    <a:pt x="14218" y="1471"/>
                  </a:cubicBezTo>
                  <a:cubicBezTo>
                    <a:pt x="14220" y="1471"/>
                    <a:pt x="14220" y="1471"/>
                    <a:pt x="14220" y="1474"/>
                  </a:cubicBezTo>
                  <a:cubicBezTo>
                    <a:pt x="14243" y="1571"/>
                    <a:pt x="14270" y="1671"/>
                    <a:pt x="14297" y="1772"/>
                  </a:cubicBezTo>
                  <a:cubicBezTo>
                    <a:pt x="14111" y="1588"/>
                    <a:pt x="13923" y="1403"/>
                    <a:pt x="13737" y="1219"/>
                  </a:cubicBezTo>
                  <a:cubicBezTo>
                    <a:pt x="13731" y="1213"/>
                    <a:pt x="13725" y="1210"/>
                    <a:pt x="13719" y="1204"/>
                  </a:cubicBezTo>
                  <a:cubicBezTo>
                    <a:pt x="13619" y="1104"/>
                    <a:pt x="13517" y="1005"/>
                    <a:pt x="13417" y="905"/>
                  </a:cubicBezTo>
                  <a:close/>
                  <a:moveTo>
                    <a:pt x="3242" y="1015"/>
                  </a:moveTo>
                  <a:cubicBezTo>
                    <a:pt x="3248" y="1016"/>
                    <a:pt x="3252" y="1018"/>
                    <a:pt x="3257" y="1019"/>
                  </a:cubicBezTo>
                  <a:cubicBezTo>
                    <a:pt x="3498" y="1147"/>
                    <a:pt x="3744" y="1269"/>
                    <a:pt x="3996" y="1382"/>
                  </a:cubicBezTo>
                  <a:cubicBezTo>
                    <a:pt x="4200" y="1475"/>
                    <a:pt x="4405" y="1563"/>
                    <a:pt x="4615" y="1647"/>
                  </a:cubicBezTo>
                  <a:cubicBezTo>
                    <a:pt x="4623" y="1653"/>
                    <a:pt x="4628" y="1654"/>
                    <a:pt x="4637" y="1656"/>
                  </a:cubicBezTo>
                  <a:cubicBezTo>
                    <a:pt x="4972" y="1792"/>
                    <a:pt x="5312" y="1918"/>
                    <a:pt x="5660" y="2036"/>
                  </a:cubicBezTo>
                  <a:lnTo>
                    <a:pt x="5345" y="2036"/>
                  </a:lnTo>
                  <a:cubicBezTo>
                    <a:pt x="5124" y="1965"/>
                    <a:pt x="4908" y="1899"/>
                    <a:pt x="4694" y="1833"/>
                  </a:cubicBezTo>
                  <a:cubicBezTo>
                    <a:pt x="4472" y="1707"/>
                    <a:pt x="4249" y="1583"/>
                    <a:pt x="4028" y="1456"/>
                  </a:cubicBezTo>
                  <a:cubicBezTo>
                    <a:pt x="3766" y="1310"/>
                    <a:pt x="3505" y="1161"/>
                    <a:pt x="3242" y="1015"/>
                  </a:cubicBezTo>
                  <a:close/>
                  <a:moveTo>
                    <a:pt x="12905" y="2015"/>
                  </a:moveTo>
                  <a:cubicBezTo>
                    <a:pt x="12907" y="2018"/>
                    <a:pt x="12907" y="2018"/>
                    <a:pt x="12908" y="2018"/>
                  </a:cubicBezTo>
                  <a:cubicBezTo>
                    <a:pt x="12920" y="2034"/>
                    <a:pt x="12931" y="2050"/>
                    <a:pt x="12944" y="2068"/>
                  </a:cubicBezTo>
                  <a:cubicBezTo>
                    <a:pt x="12945" y="2077"/>
                    <a:pt x="12948" y="2087"/>
                    <a:pt x="12950" y="2094"/>
                  </a:cubicBezTo>
                  <a:cubicBezTo>
                    <a:pt x="12935" y="2070"/>
                    <a:pt x="12918" y="2043"/>
                    <a:pt x="12905" y="2015"/>
                  </a:cubicBezTo>
                  <a:close/>
                  <a:moveTo>
                    <a:pt x="14462" y="1362"/>
                  </a:moveTo>
                  <a:lnTo>
                    <a:pt x="14462" y="1362"/>
                  </a:lnTo>
                  <a:cubicBezTo>
                    <a:pt x="14508" y="1383"/>
                    <a:pt x="14555" y="1403"/>
                    <a:pt x="14601" y="1425"/>
                  </a:cubicBezTo>
                  <a:cubicBezTo>
                    <a:pt x="14632" y="1438"/>
                    <a:pt x="14664" y="1452"/>
                    <a:pt x="14694" y="1464"/>
                  </a:cubicBezTo>
                  <a:cubicBezTo>
                    <a:pt x="14876" y="1542"/>
                    <a:pt x="15057" y="1624"/>
                    <a:pt x="15237" y="1703"/>
                  </a:cubicBezTo>
                  <a:cubicBezTo>
                    <a:pt x="15302" y="1732"/>
                    <a:pt x="15365" y="1757"/>
                    <a:pt x="15429" y="1786"/>
                  </a:cubicBezTo>
                  <a:cubicBezTo>
                    <a:pt x="15471" y="1858"/>
                    <a:pt x="15511" y="1928"/>
                    <a:pt x="15554" y="2000"/>
                  </a:cubicBezTo>
                  <a:cubicBezTo>
                    <a:pt x="15578" y="2043"/>
                    <a:pt x="15601" y="2084"/>
                    <a:pt x="15624" y="2126"/>
                  </a:cubicBezTo>
                  <a:cubicBezTo>
                    <a:pt x="15661" y="2190"/>
                    <a:pt x="15702" y="2255"/>
                    <a:pt x="15739" y="2319"/>
                  </a:cubicBezTo>
                  <a:cubicBezTo>
                    <a:pt x="15631" y="2236"/>
                    <a:pt x="15521" y="2154"/>
                    <a:pt x="15411" y="2068"/>
                  </a:cubicBezTo>
                  <a:cubicBezTo>
                    <a:pt x="15300" y="1984"/>
                    <a:pt x="15187" y="1900"/>
                    <a:pt x="15074" y="1814"/>
                  </a:cubicBezTo>
                  <a:lnTo>
                    <a:pt x="15074" y="1814"/>
                  </a:lnTo>
                  <a:cubicBezTo>
                    <a:pt x="15074" y="1814"/>
                    <a:pt x="15074" y="1814"/>
                    <a:pt x="15074" y="1813"/>
                  </a:cubicBezTo>
                  <a:cubicBezTo>
                    <a:pt x="15029" y="1782"/>
                    <a:pt x="14983" y="1749"/>
                    <a:pt x="14938" y="1714"/>
                  </a:cubicBezTo>
                  <a:cubicBezTo>
                    <a:pt x="14827" y="1633"/>
                    <a:pt x="14715" y="1550"/>
                    <a:pt x="14601" y="1467"/>
                  </a:cubicBezTo>
                  <a:cubicBezTo>
                    <a:pt x="14575" y="1445"/>
                    <a:pt x="14548" y="1425"/>
                    <a:pt x="14519" y="1405"/>
                  </a:cubicBezTo>
                  <a:cubicBezTo>
                    <a:pt x="14499" y="1391"/>
                    <a:pt x="14482" y="1376"/>
                    <a:pt x="14462" y="1362"/>
                  </a:cubicBezTo>
                  <a:close/>
                  <a:moveTo>
                    <a:pt x="4321" y="2337"/>
                  </a:moveTo>
                  <a:lnTo>
                    <a:pt x="4321" y="2337"/>
                  </a:lnTo>
                  <a:cubicBezTo>
                    <a:pt x="4330" y="2340"/>
                    <a:pt x="4340" y="2344"/>
                    <a:pt x="4349" y="2348"/>
                  </a:cubicBezTo>
                  <a:cubicBezTo>
                    <a:pt x="4395" y="2365"/>
                    <a:pt x="4442" y="2384"/>
                    <a:pt x="4486" y="2401"/>
                  </a:cubicBezTo>
                  <a:cubicBezTo>
                    <a:pt x="4471" y="2398"/>
                    <a:pt x="4454" y="2395"/>
                    <a:pt x="4439" y="2394"/>
                  </a:cubicBezTo>
                  <a:cubicBezTo>
                    <a:pt x="4411" y="2379"/>
                    <a:pt x="4380" y="2364"/>
                    <a:pt x="4350" y="2351"/>
                  </a:cubicBezTo>
                  <a:cubicBezTo>
                    <a:pt x="4340" y="2346"/>
                    <a:pt x="4330" y="2341"/>
                    <a:pt x="4321" y="2337"/>
                  </a:cubicBezTo>
                  <a:close/>
                  <a:moveTo>
                    <a:pt x="12593" y="1740"/>
                  </a:moveTo>
                  <a:lnTo>
                    <a:pt x="12593" y="1740"/>
                  </a:lnTo>
                  <a:cubicBezTo>
                    <a:pt x="12673" y="1822"/>
                    <a:pt x="12756" y="1905"/>
                    <a:pt x="12834" y="1990"/>
                  </a:cubicBezTo>
                  <a:cubicBezTo>
                    <a:pt x="12872" y="2028"/>
                    <a:pt x="12912" y="2070"/>
                    <a:pt x="12951" y="2111"/>
                  </a:cubicBezTo>
                  <a:cubicBezTo>
                    <a:pt x="12955" y="2126"/>
                    <a:pt x="12957" y="2142"/>
                    <a:pt x="12958" y="2156"/>
                  </a:cubicBezTo>
                  <a:cubicBezTo>
                    <a:pt x="12973" y="2220"/>
                    <a:pt x="12986" y="2285"/>
                    <a:pt x="13000" y="2349"/>
                  </a:cubicBezTo>
                  <a:cubicBezTo>
                    <a:pt x="13007" y="2400"/>
                    <a:pt x="13017" y="2448"/>
                    <a:pt x="13029" y="2498"/>
                  </a:cubicBezTo>
                  <a:cubicBezTo>
                    <a:pt x="12994" y="2435"/>
                    <a:pt x="12960" y="2374"/>
                    <a:pt x="12924" y="2312"/>
                  </a:cubicBezTo>
                  <a:cubicBezTo>
                    <a:pt x="12885" y="2236"/>
                    <a:pt x="12842" y="2163"/>
                    <a:pt x="12801" y="2090"/>
                  </a:cubicBezTo>
                  <a:cubicBezTo>
                    <a:pt x="12772" y="2040"/>
                    <a:pt x="12743" y="1991"/>
                    <a:pt x="12713" y="1941"/>
                  </a:cubicBezTo>
                  <a:cubicBezTo>
                    <a:pt x="12673" y="1875"/>
                    <a:pt x="12634" y="1806"/>
                    <a:pt x="12593" y="1740"/>
                  </a:cubicBezTo>
                  <a:close/>
                  <a:moveTo>
                    <a:pt x="3485" y="330"/>
                  </a:moveTo>
                  <a:lnTo>
                    <a:pt x="3485" y="330"/>
                  </a:lnTo>
                  <a:cubicBezTo>
                    <a:pt x="3508" y="336"/>
                    <a:pt x="3535" y="337"/>
                    <a:pt x="3558" y="344"/>
                  </a:cubicBezTo>
                  <a:cubicBezTo>
                    <a:pt x="3576" y="350"/>
                    <a:pt x="3596" y="353"/>
                    <a:pt x="3615" y="357"/>
                  </a:cubicBezTo>
                  <a:cubicBezTo>
                    <a:pt x="3741" y="416"/>
                    <a:pt x="3869" y="473"/>
                    <a:pt x="3995" y="531"/>
                  </a:cubicBezTo>
                  <a:lnTo>
                    <a:pt x="3998" y="531"/>
                  </a:lnTo>
                  <a:cubicBezTo>
                    <a:pt x="4094" y="574"/>
                    <a:pt x="4191" y="615"/>
                    <a:pt x="4289" y="658"/>
                  </a:cubicBezTo>
                  <a:cubicBezTo>
                    <a:pt x="4468" y="736"/>
                    <a:pt x="4650" y="810"/>
                    <a:pt x="4830" y="883"/>
                  </a:cubicBezTo>
                  <a:cubicBezTo>
                    <a:pt x="4845" y="905"/>
                    <a:pt x="4859" y="925"/>
                    <a:pt x="4872" y="946"/>
                  </a:cubicBezTo>
                  <a:cubicBezTo>
                    <a:pt x="4937" y="1038"/>
                    <a:pt x="5010" y="1137"/>
                    <a:pt x="5141" y="1167"/>
                  </a:cubicBezTo>
                  <a:cubicBezTo>
                    <a:pt x="5111" y="1102"/>
                    <a:pt x="5083" y="1038"/>
                    <a:pt x="5053" y="973"/>
                  </a:cubicBezTo>
                  <a:lnTo>
                    <a:pt x="5053" y="973"/>
                  </a:lnTo>
                  <a:cubicBezTo>
                    <a:pt x="5425" y="1120"/>
                    <a:pt x="5804" y="1256"/>
                    <a:pt x="6186" y="1388"/>
                  </a:cubicBezTo>
                  <a:cubicBezTo>
                    <a:pt x="6294" y="1481"/>
                    <a:pt x="6407" y="1570"/>
                    <a:pt x="6523" y="1660"/>
                  </a:cubicBezTo>
                  <a:cubicBezTo>
                    <a:pt x="6464" y="1588"/>
                    <a:pt x="6408" y="1514"/>
                    <a:pt x="6353" y="1442"/>
                  </a:cubicBezTo>
                  <a:lnTo>
                    <a:pt x="6353" y="1442"/>
                  </a:lnTo>
                  <a:cubicBezTo>
                    <a:pt x="6678" y="1550"/>
                    <a:pt x="7005" y="1656"/>
                    <a:pt x="7339" y="1753"/>
                  </a:cubicBezTo>
                  <a:cubicBezTo>
                    <a:pt x="6954" y="1603"/>
                    <a:pt x="6579" y="1439"/>
                    <a:pt x="6214" y="1267"/>
                  </a:cubicBezTo>
                  <a:cubicBezTo>
                    <a:pt x="6171" y="1210"/>
                    <a:pt x="6129" y="1154"/>
                    <a:pt x="6087" y="1097"/>
                  </a:cubicBezTo>
                  <a:lnTo>
                    <a:pt x="6087" y="1097"/>
                  </a:lnTo>
                  <a:cubicBezTo>
                    <a:pt x="6563" y="1312"/>
                    <a:pt x="7039" y="1521"/>
                    <a:pt x="7526" y="1724"/>
                  </a:cubicBezTo>
                  <a:cubicBezTo>
                    <a:pt x="7066" y="1426"/>
                    <a:pt x="6582" y="1127"/>
                    <a:pt x="6085" y="829"/>
                  </a:cubicBezTo>
                  <a:lnTo>
                    <a:pt x="6085" y="829"/>
                  </a:lnTo>
                  <a:cubicBezTo>
                    <a:pt x="6307" y="872"/>
                    <a:pt x="6527" y="912"/>
                    <a:pt x="6750" y="955"/>
                  </a:cubicBezTo>
                  <a:cubicBezTo>
                    <a:pt x="6867" y="976"/>
                    <a:pt x="6986" y="1001"/>
                    <a:pt x="7105" y="1022"/>
                  </a:cubicBezTo>
                  <a:cubicBezTo>
                    <a:pt x="7291" y="1148"/>
                    <a:pt x="7470" y="1280"/>
                    <a:pt x="7628" y="1428"/>
                  </a:cubicBezTo>
                  <a:cubicBezTo>
                    <a:pt x="7650" y="1446"/>
                    <a:pt x="7671" y="1467"/>
                    <a:pt x="7693" y="1488"/>
                  </a:cubicBezTo>
                  <a:cubicBezTo>
                    <a:pt x="7671" y="1467"/>
                    <a:pt x="7650" y="1441"/>
                    <a:pt x="7628" y="1419"/>
                  </a:cubicBezTo>
                  <a:lnTo>
                    <a:pt x="7284" y="1054"/>
                  </a:lnTo>
                  <a:lnTo>
                    <a:pt x="7284" y="1054"/>
                  </a:lnTo>
                  <a:cubicBezTo>
                    <a:pt x="7397" y="1074"/>
                    <a:pt x="7512" y="1090"/>
                    <a:pt x="7627" y="1101"/>
                  </a:cubicBezTo>
                  <a:cubicBezTo>
                    <a:pt x="7698" y="1110"/>
                    <a:pt x="7771" y="1117"/>
                    <a:pt x="7846" y="1123"/>
                  </a:cubicBezTo>
                  <a:cubicBezTo>
                    <a:pt x="7875" y="1163"/>
                    <a:pt x="7903" y="1205"/>
                    <a:pt x="7930" y="1246"/>
                  </a:cubicBezTo>
                  <a:lnTo>
                    <a:pt x="7930" y="1246"/>
                  </a:lnTo>
                  <a:cubicBezTo>
                    <a:pt x="7930" y="1248"/>
                    <a:pt x="7930" y="1250"/>
                    <a:pt x="7929" y="1252"/>
                  </a:cubicBezTo>
                  <a:cubicBezTo>
                    <a:pt x="8114" y="1518"/>
                    <a:pt x="8296" y="1785"/>
                    <a:pt x="8481" y="2051"/>
                  </a:cubicBezTo>
                  <a:cubicBezTo>
                    <a:pt x="8547" y="2150"/>
                    <a:pt x="8617" y="2246"/>
                    <a:pt x="8683" y="2345"/>
                  </a:cubicBezTo>
                  <a:cubicBezTo>
                    <a:pt x="8683" y="2344"/>
                    <a:pt x="8683" y="2342"/>
                    <a:pt x="8684" y="2340"/>
                  </a:cubicBezTo>
                  <a:lnTo>
                    <a:pt x="8684" y="2340"/>
                  </a:lnTo>
                  <a:cubicBezTo>
                    <a:pt x="8685" y="2343"/>
                    <a:pt x="8687" y="2345"/>
                    <a:pt x="8689" y="2348"/>
                  </a:cubicBezTo>
                  <a:cubicBezTo>
                    <a:pt x="8709" y="2374"/>
                    <a:pt x="8725" y="2401"/>
                    <a:pt x="8745" y="2428"/>
                  </a:cubicBezTo>
                  <a:cubicBezTo>
                    <a:pt x="8782" y="2484"/>
                    <a:pt x="8825" y="2543"/>
                    <a:pt x="8875" y="2594"/>
                  </a:cubicBezTo>
                  <a:cubicBezTo>
                    <a:pt x="8805" y="2572"/>
                    <a:pt x="8733" y="2549"/>
                    <a:pt x="8661" y="2524"/>
                  </a:cubicBezTo>
                  <a:cubicBezTo>
                    <a:pt x="8613" y="2508"/>
                    <a:pt x="8564" y="2493"/>
                    <a:pt x="8514" y="2474"/>
                  </a:cubicBezTo>
                  <a:cubicBezTo>
                    <a:pt x="8244" y="2387"/>
                    <a:pt x="7972" y="2295"/>
                    <a:pt x="7694" y="2205"/>
                  </a:cubicBezTo>
                  <a:cubicBezTo>
                    <a:pt x="7945" y="2197"/>
                    <a:pt x="8199" y="2185"/>
                    <a:pt x="8449" y="2170"/>
                  </a:cubicBezTo>
                  <a:cubicBezTo>
                    <a:pt x="8072" y="2129"/>
                    <a:pt x="7697" y="2100"/>
                    <a:pt x="7317" y="2079"/>
                  </a:cubicBezTo>
                  <a:cubicBezTo>
                    <a:pt x="6939" y="1954"/>
                    <a:pt x="6559" y="1828"/>
                    <a:pt x="6178" y="1699"/>
                  </a:cubicBezTo>
                  <a:cubicBezTo>
                    <a:pt x="5559" y="1405"/>
                    <a:pt x="4954" y="1098"/>
                    <a:pt x="4352" y="786"/>
                  </a:cubicBezTo>
                  <a:lnTo>
                    <a:pt x="4350" y="786"/>
                  </a:lnTo>
                  <a:cubicBezTo>
                    <a:pt x="4260" y="740"/>
                    <a:pt x="4174" y="694"/>
                    <a:pt x="4085" y="650"/>
                  </a:cubicBezTo>
                  <a:cubicBezTo>
                    <a:pt x="3915" y="558"/>
                    <a:pt x="3743" y="468"/>
                    <a:pt x="3572" y="377"/>
                  </a:cubicBezTo>
                  <a:cubicBezTo>
                    <a:pt x="3543" y="363"/>
                    <a:pt x="3513" y="346"/>
                    <a:pt x="3485" y="330"/>
                  </a:cubicBezTo>
                  <a:close/>
                  <a:moveTo>
                    <a:pt x="12986" y="715"/>
                  </a:moveTo>
                  <a:lnTo>
                    <a:pt x="12986" y="715"/>
                  </a:lnTo>
                  <a:cubicBezTo>
                    <a:pt x="13050" y="744"/>
                    <a:pt x="13115" y="771"/>
                    <a:pt x="13179" y="799"/>
                  </a:cubicBezTo>
                  <a:cubicBezTo>
                    <a:pt x="13431" y="1114"/>
                    <a:pt x="13689" y="1426"/>
                    <a:pt x="13959" y="1735"/>
                  </a:cubicBezTo>
                  <a:cubicBezTo>
                    <a:pt x="14083" y="1884"/>
                    <a:pt x="14214" y="2028"/>
                    <a:pt x="14347" y="2172"/>
                  </a:cubicBezTo>
                  <a:cubicBezTo>
                    <a:pt x="14371" y="2202"/>
                    <a:pt x="14400" y="2233"/>
                    <a:pt x="14427" y="2263"/>
                  </a:cubicBezTo>
                  <a:cubicBezTo>
                    <a:pt x="14462" y="2384"/>
                    <a:pt x="14495" y="2501"/>
                    <a:pt x="14533" y="2622"/>
                  </a:cubicBezTo>
                  <a:cubicBezTo>
                    <a:pt x="14384" y="2438"/>
                    <a:pt x="14238" y="2256"/>
                    <a:pt x="14089" y="2073"/>
                  </a:cubicBezTo>
                  <a:cubicBezTo>
                    <a:pt x="13996" y="1960"/>
                    <a:pt x="13906" y="1849"/>
                    <a:pt x="13815" y="1736"/>
                  </a:cubicBezTo>
                  <a:cubicBezTo>
                    <a:pt x="13537" y="1396"/>
                    <a:pt x="13264" y="1055"/>
                    <a:pt x="12986" y="715"/>
                  </a:cubicBezTo>
                  <a:close/>
                  <a:moveTo>
                    <a:pt x="5727" y="2417"/>
                  </a:moveTo>
                  <a:lnTo>
                    <a:pt x="5727" y="2417"/>
                  </a:lnTo>
                  <a:cubicBezTo>
                    <a:pt x="5935" y="2488"/>
                    <a:pt x="6140" y="2560"/>
                    <a:pt x="6345" y="2635"/>
                  </a:cubicBezTo>
                  <a:cubicBezTo>
                    <a:pt x="6245" y="2620"/>
                    <a:pt x="6143" y="2607"/>
                    <a:pt x="6043" y="2594"/>
                  </a:cubicBezTo>
                  <a:cubicBezTo>
                    <a:pt x="5940" y="2537"/>
                    <a:pt x="5837" y="2480"/>
                    <a:pt x="5735" y="2421"/>
                  </a:cubicBezTo>
                  <a:cubicBezTo>
                    <a:pt x="5732" y="2419"/>
                    <a:pt x="5729" y="2418"/>
                    <a:pt x="5727" y="2417"/>
                  </a:cubicBezTo>
                  <a:close/>
                  <a:moveTo>
                    <a:pt x="4102" y="2488"/>
                  </a:moveTo>
                  <a:lnTo>
                    <a:pt x="4102" y="2488"/>
                  </a:lnTo>
                  <a:cubicBezTo>
                    <a:pt x="4164" y="2539"/>
                    <a:pt x="4224" y="2587"/>
                    <a:pt x="4292" y="2635"/>
                  </a:cubicBezTo>
                  <a:cubicBezTo>
                    <a:pt x="4349" y="2675"/>
                    <a:pt x="4408" y="2716"/>
                    <a:pt x="4468" y="2756"/>
                  </a:cubicBezTo>
                  <a:cubicBezTo>
                    <a:pt x="4630" y="2861"/>
                    <a:pt x="4800" y="2961"/>
                    <a:pt x="4979" y="3053"/>
                  </a:cubicBezTo>
                  <a:cubicBezTo>
                    <a:pt x="4843" y="3036"/>
                    <a:pt x="4707" y="3017"/>
                    <a:pt x="4571" y="3001"/>
                  </a:cubicBezTo>
                  <a:cubicBezTo>
                    <a:pt x="4551" y="2983"/>
                    <a:pt x="4535" y="2966"/>
                    <a:pt x="4517" y="2947"/>
                  </a:cubicBezTo>
                  <a:cubicBezTo>
                    <a:pt x="4466" y="2901"/>
                    <a:pt x="4415" y="2851"/>
                    <a:pt x="4368" y="2797"/>
                  </a:cubicBezTo>
                  <a:cubicBezTo>
                    <a:pt x="4274" y="2701"/>
                    <a:pt x="4188" y="2596"/>
                    <a:pt x="4102" y="2488"/>
                  </a:cubicBezTo>
                  <a:close/>
                  <a:moveTo>
                    <a:pt x="905" y="7"/>
                  </a:moveTo>
                  <a:lnTo>
                    <a:pt x="905" y="9"/>
                  </a:lnTo>
                  <a:cubicBezTo>
                    <a:pt x="903" y="131"/>
                    <a:pt x="903" y="255"/>
                    <a:pt x="901" y="377"/>
                  </a:cubicBezTo>
                  <a:cubicBezTo>
                    <a:pt x="901" y="459"/>
                    <a:pt x="899" y="544"/>
                    <a:pt x="899" y="628"/>
                  </a:cubicBezTo>
                  <a:cubicBezTo>
                    <a:pt x="896" y="918"/>
                    <a:pt x="895" y="1209"/>
                    <a:pt x="892" y="1497"/>
                  </a:cubicBezTo>
                  <a:cubicBezTo>
                    <a:pt x="890" y="1717"/>
                    <a:pt x="889" y="1935"/>
                    <a:pt x="888" y="2157"/>
                  </a:cubicBezTo>
                  <a:cubicBezTo>
                    <a:pt x="883" y="2523"/>
                    <a:pt x="880" y="2887"/>
                    <a:pt x="878" y="3252"/>
                  </a:cubicBezTo>
                  <a:cubicBezTo>
                    <a:pt x="901" y="2916"/>
                    <a:pt x="928" y="2580"/>
                    <a:pt x="956" y="2243"/>
                  </a:cubicBezTo>
                  <a:cubicBezTo>
                    <a:pt x="964" y="2127"/>
                    <a:pt x="975" y="2008"/>
                    <a:pt x="985" y="1892"/>
                  </a:cubicBezTo>
                  <a:cubicBezTo>
                    <a:pt x="1002" y="1700"/>
                    <a:pt x="1019" y="1512"/>
                    <a:pt x="1035" y="1320"/>
                  </a:cubicBezTo>
                  <a:cubicBezTo>
                    <a:pt x="1038" y="1297"/>
                    <a:pt x="1041" y="1270"/>
                    <a:pt x="1042" y="1247"/>
                  </a:cubicBezTo>
                  <a:cubicBezTo>
                    <a:pt x="1064" y="988"/>
                    <a:pt x="1091" y="726"/>
                    <a:pt x="1120" y="468"/>
                  </a:cubicBezTo>
                  <a:cubicBezTo>
                    <a:pt x="1126" y="416"/>
                    <a:pt x="1128" y="364"/>
                    <a:pt x="1136" y="313"/>
                  </a:cubicBezTo>
                  <a:cubicBezTo>
                    <a:pt x="1144" y="210"/>
                    <a:pt x="1157" y="109"/>
                    <a:pt x="1169" y="7"/>
                  </a:cubicBezTo>
                  <a:close/>
                  <a:moveTo>
                    <a:pt x="5045" y="2715"/>
                  </a:moveTo>
                  <a:lnTo>
                    <a:pt x="5045" y="2715"/>
                  </a:lnTo>
                  <a:cubicBezTo>
                    <a:pt x="5162" y="2725"/>
                    <a:pt x="5278" y="2736"/>
                    <a:pt x="5395" y="2749"/>
                  </a:cubicBezTo>
                  <a:cubicBezTo>
                    <a:pt x="5753" y="2887"/>
                    <a:pt x="6112" y="3026"/>
                    <a:pt x="6470" y="3166"/>
                  </a:cubicBezTo>
                  <a:cubicBezTo>
                    <a:pt x="6642" y="3232"/>
                    <a:pt x="6817" y="3301"/>
                    <a:pt x="6995" y="3366"/>
                  </a:cubicBezTo>
                  <a:cubicBezTo>
                    <a:pt x="6635" y="3300"/>
                    <a:pt x="6272" y="3244"/>
                    <a:pt x="5913" y="3186"/>
                  </a:cubicBezTo>
                  <a:cubicBezTo>
                    <a:pt x="5864" y="3162"/>
                    <a:pt x="5818" y="3139"/>
                    <a:pt x="5771" y="3116"/>
                  </a:cubicBezTo>
                  <a:cubicBezTo>
                    <a:pt x="5521" y="2989"/>
                    <a:pt x="5285" y="2851"/>
                    <a:pt x="5045" y="2715"/>
                  </a:cubicBezTo>
                  <a:close/>
                  <a:moveTo>
                    <a:pt x="154" y="9"/>
                  </a:moveTo>
                  <a:cubicBezTo>
                    <a:pt x="152" y="38"/>
                    <a:pt x="149" y="65"/>
                    <a:pt x="147" y="93"/>
                  </a:cubicBezTo>
                  <a:cubicBezTo>
                    <a:pt x="144" y="116"/>
                    <a:pt x="142" y="144"/>
                    <a:pt x="139" y="167"/>
                  </a:cubicBezTo>
                  <a:cubicBezTo>
                    <a:pt x="122" y="377"/>
                    <a:pt x="104" y="589"/>
                    <a:pt x="85" y="800"/>
                  </a:cubicBezTo>
                  <a:cubicBezTo>
                    <a:pt x="81" y="826"/>
                    <a:pt x="79" y="852"/>
                    <a:pt x="78" y="879"/>
                  </a:cubicBezTo>
                  <a:lnTo>
                    <a:pt x="61" y="1072"/>
                  </a:lnTo>
                  <a:cubicBezTo>
                    <a:pt x="49" y="1220"/>
                    <a:pt x="36" y="1369"/>
                    <a:pt x="28" y="1518"/>
                  </a:cubicBezTo>
                  <a:cubicBezTo>
                    <a:pt x="22" y="1583"/>
                    <a:pt x="21" y="1647"/>
                    <a:pt x="15" y="1712"/>
                  </a:cubicBezTo>
                  <a:cubicBezTo>
                    <a:pt x="9" y="1829"/>
                    <a:pt x="6" y="1947"/>
                    <a:pt x="6" y="2063"/>
                  </a:cubicBezTo>
                  <a:cubicBezTo>
                    <a:pt x="3" y="2083"/>
                    <a:pt x="3" y="2101"/>
                    <a:pt x="3" y="2121"/>
                  </a:cubicBezTo>
                  <a:cubicBezTo>
                    <a:pt x="0" y="2587"/>
                    <a:pt x="38" y="3047"/>
                    <a:pt x="157" y="3499"/>
                  </a:cubicBezTo>
                  <a:cubicBezTo>
                    <a:pt x="192" y="3302"/>
                    <a:pt x="231" y="3083"/>
                    <a:pt x="274" y="2850"/>
                  </a:cubicBezTo>
                  <a:cubicBezTo>
                    <a:pt x="278" y="2830"/>
                    <a:pt x="281" y="2811"/>
                    <a:pt x="283" y="2792"/>
                  </a:cubicBezTo>
                  <a:cubicBezTo>
                    <a:pt x="383" y="2248"/>
                    <a:pt x="493" y="1624"/>
                    <a:pt x="594" y="986"/>
                  </a:cubicBezTo>
                  <a:cubicBezTo>
                    <a:pt x="601" y="939"/>
                    <a:pt x="608" y="893"/>
                    <a:pt x="615" y="847"/>
                  </a:cubicBezTo>
                  <a:cubicBezTo>
                    <a:pt x="625" y="767"/>
                    <a:pt x="638" y="687"/>
                    <a:pt x="651" y="607"/>
                  </a:cubicBezTo>
                  <a:cubicBezTo>
                    <a:pt x="660" y="551"/>
                    <a:pt x="668" y="493"/>
                    <a:pt x="675" y="437"/>
                  </a:cubicBezTo>
                  <a:cubicBezTo>
                    <a:pt x="696" y="294"/>
                    <a:pt x="716" y="151"/>
                    <a:pt x="734" y="9"/>
                  </a:cubicBezTo>
                  <a:close/>
                  <a:moveTo>
                    <a:pt x="4797" y="3208"/>
                  </a:moveTo>
                  <a:lnTo>
                    <a:pt x="4797" y="3208"/>
                  </a:lnTo>
                  <a:cubicBezTo>
                    <a:pt x="5184" y="3297"/>
                    <a:pt x="5556" y="3381"/>
                    <a:pt x="5921" y="3462"/>
                  </a:cubicBezTo>
                  <a:cubicBezTo>
                    <a:pt x="6087" y="3520"/>
                    <a:pt x="6258" y="3576"/>
                    <a:pt x="6430" y="3626"/>
                  </a:cubicBezTo>
                  <a:cubicBezTo>
                    <a:pt x="5990" y="3538"/>
                    <a:pt x="5520" y="3456"/>
                    <a:pt x="5005" y="3388"/>
                  </a:cubicBezTo>
                  <a:cubicBezTo>
                    <a:pt x="4938" y="3327"/>
                    <a:pt x="4869" y="3267"/>
                    <a:pt x="4797" y="3208"/>
                  </a:cubicBezTo>
                  <a:close/>
                  <a:moveTo>
                    <a:pt x="7234" y="3738"/>
                  </a:moveTo>
                  <a:cubicBezTo>
                    <a:pt x="7592" y="3807"/>
                    <a:pt x="7955" y="3874"/>
                    <a:pt x="8326" y="3933"/>
                  </a:cubicBezTo>
                  <a:cubicBezTo>
                    <a:pt x="8148" y="3933"/>
                    <a:pt x="7969" y="3935"/>
                    <a:pt x="7792" y="3939"/>
                  </a:cubicBezTo>
                  <a:cubicBezTo>
                    <a:pt x="7607" y="3871"/>
                    <a:pt x="7420" y="3806"/>
                    <a:pt x="7234" y="3738"/>
                  </a:cubicBezTo>
                  <a:close/>
                  <a:moveTo>
                    <a:pt x="7645" y="3917"/>
                  </a:moveTo>
                  <a:lnTo>
                    <a:pt x="7645" y="3917"/>
                  </a:lnTo>
                  <a:cubicBezTo>
                    <a:pt x="7685" y="3924"/>
                    <a:pt x="7728" y="3933"/>
                    <a:pt x="7770" y="3939"/>
                  </a:cubicBezTo>
                  <a:cubicBezTo>
                    <a:pt x="7757" y="3940"/>
                    <a:pt x="7746" y="3940"/>
                    <a:pt x="7733" y="3940"/>
                  </a:cubicBezTo>
                  <a:cubicBezTo>
                    <a:pt x="7703" y="3933"/>
                    <a:pt x="7674" y="3924"/>
                    <a:pt x="7645" y="3917"/>
                  </a:cubicBezTo>
                  <a:close/>
                  <a:moveTo>
                    <a:pt x="5176" y="3538"/>
                  </a:moveTo>
                  <a:cubicBezTo>
                    <a:pt x="5696" y="3702"/>
                    <a:pt x="6206" y="3833"/>
                    <a:pt x="6714" y="3946"/>
                  </a:cubicBezTo>
                  <a:cubicBezTo>
                    <a:pt x="6307" y="3936"/>
                    <a:pt x="5904" y="3906"/>
                    <a:pt x="5513" y="3831"/>
                  </a:cubicBezTo>
                  <a:cubicBezTo>
                    <a:pt x="5402" y="3732"/>
                    <a:pt x="5291" y="3635"/>
                    <a:pt x="5176" y="3538"/>
                  </a:cubicBezTo>
                  <a:close/>
                  <a:moveTo>
                    <a:pt x="4664" y="3360"/>
                  </a:moveTo>
                  <a:lnTo>
                    <a:pt x="4664" y="3360"/>
                  </a:lnTo>
                  <a:cubicBezTo>
                    <a:pt x="4750" y="3447"/>
                    <a:pt x="4838" y="3533"/>
                    <a:pt x="4926" y="3621"/>
                  </a:cubicBezTo>
                  <a:cubicBezTo>
                    <a:pt x="4866" y="3784"/>
                    <a:pt x="4815" y="3947"/>
                    <a:pt x="4769" y="4114"/>
                  </a:cubicBezTo>
                  <a:lnTo>
                    <a:pt x="4769" y="4055"/>
                  </a:lnTo>
                  <a:cubicBezTo>
                    <a:pt x="4765" y="3820"/>
                    <a:pt x="4737" y="3585"/>
                    <a:pt x="4664" y="3360"/>
                  </a:cubicBezTo>
                  <a:close/>
                  <a:moveTo>
                    <a:pt x="6586" y="2890"/>
                  </a:moveTo>
                  <a:lnTo>
                    <a:pt x="6586" y="2890"/>
                  </a:lnTo>
                  <a:cubicBezTo>
                    <a:pt x="6838" y="2926"/>
                    <a:pt x="7094" y="2959"/>
                    <a:pt x="7347" y="2989"/>
                  </a:cubicBezTo>
                  <a:cubicBezTo>
                    <a:pt x="7971" y="3209"/>
                    <a:pt x="8594" y="3430"/>
                    <a:pt x="9216" y="3652"/>
                  </a:cubicBezTo>
                  <a:cubicBezTo>
                    <a:pt x="9298" y="3681"/>
                    <a:pt x="9381" y="3710"/>
                    <a:pt x="9463" y="3740"/>
                  </a:cubicBezTo>
                  <a:cubicBezTo>
                    <a:pt x="9635" y="3800"/>
                    <a:pt x="9808" y="3861"/>
                    <a:pt x="9980" y="3922"/>
                  </a:cubicBezTo>
                  <a:cubicBezTo>
                    <a:pt x="10164" y="3986"/>
                    <a:pt x="10346" y="4051"/>
                    <a:pt x="10530" y="4115"/>
                  </a:cubicBezTo>
                  <a:cubicBezTo>
                    <a:pt x="10642" y="4154"/>
                    <a:pt x="10753" y="4194"/>
                    <a:pt x="10866" y="4234"/>
                  </a:cubicBezTo>
                  <a:cubicBezTo>
                    <a:pt x="10753" y="4204"/>
                    <a:pt x="10641" y="4172"/>
                    <a:pt x="10528" y="4144"/>
                  </a:cubicBezTo>
                  <a:cubicBezTo>
                    <a:pt x="10347" y="4094"/>
                    <a:pt x="10165" y="4049"/>
                    <a:pt x="9983" y="4005"/>
                  </a:cubicBezTo>
                  <a:cubicBezTo>
                    <a:pt x="9804" y="3957"/>
                    <a:pt x="9625" y="3913"/>
                    <a:pt x="9445" y="3871"/>
                  </a:cubicBezTo>
                  <a:cubicBezTo>
                    <a:pt x="9367" y="3853"/>
                    <a:pt x="9289" y="3836"/>
                    <a:pt x="9210" y="3818"/>
                  </a:cubicBezTo>
                  <a:cubicBezTo>
                    <a:pt x="8788" y="3720"/>
                    <a:pt x="8363" y="3628"/>
                    <a:pt x="7936" y="3542"/>
                  </a:cubicBezTo>
                  <a:cubicBezTo>
                    <a:pt x="7468" y="3348"/>
                    <a:pt x="7022" y="3125"/>
                    <a:pt x="6586" y="2890"/>
                  </a:cubicBezTo>
                  <a:close/>
                  <a:moveTo>
                    <a:pt x="11346" y="1402"/>
                  </a:moveTo>
                  <a:lnTo>
                    <a:pt x="11346" y="1402"/>
                  </a:lnTo>
                  <a:cubicBezTo>
                    <a:pt x="11448" y="1475"/>
                    <a:pt x="11548" y="1548"/>
                    <a:pt x="11647" y="1624"/>
                  </a:cubicBezTo>
                  <a:cubicBezTo>
                    <a:pt x="11653" y="1627"/>
                    <a:pt x="11658" y="1631"/>
                    <a:pt x="11664" y="1636"/>
                  </a:cubicBezTo>
                  <a:cubicBezTo>
                    <a:pt x="11806" y="1743"/>
                    <a:pt x="11945" y="1853"/>
                    <a:pt x="12081" y="1965"/>
                  </a:cubicBezTo>
                  <a:cubicBezTo>
                    <a:pt x="12091" y="1972"/>
                    <a:pt x="12103" y="1984"/>
                    <a:pt x="12114" y="1993"/>
                  </a:cubicBezTo>
                  <a:cubicBezTo>
                    <a:pt x="12226" y="2086"/>
                    <a:pt x="12335" y="2179"/>
                    <a:pt x="12437" y="2273"/>
                  </a:cubicBezTo>
                  <a:cubicBezTo>
                    <a:pt x="12607" y="2550"/>
                    <a:pt x="12785" y="2825"/>
                    <a:pt x="12970" y="3096"/>
                  </a:cubicBezTo>
                  <a:cubicBezTo>
                    <a:pt x="12986" y="3119"/>
                    <a:pt x="13001" y="3146"/>
                    <a:pt x="13020" y="3169"/>
                  </a:cubicBezTo>
                  <a:cubicBezTo>
                    <a:pt x="13113" y="3305"/>
                    <a:pt x="13208" y="3444"/>
                    <a:pt x="13304" y="3578"/>
                  </a:cubicBezTo>
                  <a:cubicBezTo>
                    <a:pt x="13394" y="3704"/>
                    <a:pt x="13483" y="3828"/>
                    <a:pt x="13577" y="3955"/>
                  </a:cubicBezTo>
                  <a:cubicBezTo>
                    <a:pt x="13662" y="4065"/>
                    <a:pt x="13747" y="4175"/>
                    <a:pt x="13831" y="4286"/>
                  </a:cubicBezTo>
                  <a:cubicBezTo>
                    <a:pt x="13752" y="4205"/>
                    <a:pt x="13675" y="4121"/>
                    <a:pt x="13598" y="4041"/>
                  </a:cubicBezTo>
                  <a:cubicBezTo>
                    <a:pt x="13507" y="3946"/>
                    <a:pt x="13417" y="3849"/>
                    <a:pt x="13325" y="3754"/>
                  </a:cubicBezTo>
                  <a:cubicBezTo>
                    <a:pt x="13051" y="3466"/>
                    <a:pt x="12779" y="3179"/>
                    <a:pt x="12505" y="2890"/>
                  </a:cubicBezTo>
                  <a:cubicBezTo>
                    <a:pt x="12482" y="2865"/>
                    <a:pt x="12457" y="2840"/>
                    <a:pt x="12432" y="2814"/>
                  </a:cubicBezTo>
                  <a:cubicBezTo>
                    <a:pt x="12325" y="2701"/>
                    <a:pt x="12219" y="2589"/>
                    <a:pt x="12111" y="2477"/>
                  </a:cubicBezTo>
                  <a:cubicBezTo>
                    <a:pt x="12098" y="2463"/>
                    <a:pt x="12085" y="2450"/>
                    <a:pt x="12071" y="2435"/>
                  </a:cubicBezTo>
                  <a:cubicBezTo>
                    <a:pt x="11932" y="2286"/>
                    <a:pt x="11792" y="2142"/>
                    <a:pt x="11651" y="1993"/>
                  </a:cubicBezTo>
                  <a:cubicBezTo>
                    <a:pt x="11651" y="1991"/>
                    <a:pt x="11648" y="1991"/>
                    <a:pt x="11647" y="1990"/>
                  </a:cubicBezTo>
                  <a:cubicBezTo>
                    <a:pt x="11631" y="1971"/>
                    <a:pt x="11613" y="1954"/>
                    <a:pt x="11597" y="1937"/>
                  </a:cubicBezTo>
                  <a:cubicBezTo>
                    <a:pt x="11516" y="1757"/>
                    <a:pt x="11432" y="1581"/>
                    <a:pt x="11346" y="1402"/>
                  </a:cubicBezTo>
                  <a:close/>
                  <a:moveTo>
                    <a:pt x="4403" y="3480"/>
                  </a:moveTo>
                  <a:cubicBezTo>
                    <a:pt x="4454" y="3717"/>
                    <a:pt x="4507" y="3942"/>
                    <a:pt x="4557" y="4161"/>
                  </a:cubicBezTo>
                  <a:cubicBezTo>
                    <a:pt x="4557" y="4250"/>
                    <a:pt x="4552" y="4342"/>
                    <a:pt x="4547" y="4433"/>
                  </a:cubicBezTo>
                  <a:cubicBezTo>
                    <a:pt x="4489" y="4277"/>
                    <a:pt x="4429" y="4119"/>
                    <a:pt x="4372" y="3960"/>
                  </a:cubicBezTo>
                  <a:cubicBezTo>
                    <a:pt x="4385" y="3800"/>
                    <a:pt x="4395" y="3641"/>
                    <a:pt x="4403" y="3480"/>
                  </a:cubicBezTo>
                  <a:close/>
                  <a:moveTo>
                    <a:pt x="6238" y="4462"/>
                  </a:moveTo>
                  <a:lnTo>
                    <a:pt x="6238" y="4462"/>
                  </a:lnTo>
                  <a:cubicBezTo>
                    <a:pt x="6674" y="4628"/>
                    <a:pt x="7109" y="4794"/>
                    <a:pt x="7546" y="4961"/>
                  </a:cubicBezTo>
                  <a:cubicBezTo>
                    <a:pt x="7294" y="4956"/>
                    <a:pt x="7043" y="4952"/>
                    <a:pt x="6793" y="4946"/>
                  </a:cubicBezTo>
                  <a:cubicBezTo>
                    <a:pt x="6608" y="4784"/>
                    <a:pt x="6423" y="4624"/>
                    <a:pt x="6238" y="4462"/>
                  </a:cubicBezTo>
                  <a:close/>
                  <a:moveTo>
                    <a:pt x="5914" y="4180"/>
                  </a:moveTo>
                  <a:lnTo>
                    <a:pt x="5914" y="4180"/>
                  </a:lnTo>
                  <a:cubicBezTo>
                    <a:pt x="6851" y="4455"/>
                    <a:pt x="7790" y="4729"/>
                    <a:pt x="8729" y="5002"/>
                  </a:cubicBezTo>
                  <a:cubicBezTo>
                    <a:pt x="8563" y="4995"/>
                    <a:pt x="8393" y="4988"/>
                    <a:pt x="8227" y="4981"/>
                  </a:cubicBezTo>
                  <a:cubicBezTo>
                    <a:pt x="7523" y="4741"/>
                    <a:pt x="6794" y="4519"/>
                    <a:pt x="6057" y="4306"/>
                  </a:cubicBezTo>
                  <a:cubicBezTo>
                    <a:pt x="6009" y="4264"/>
                    <a:pt x="5963" y="4223"/>
                    <a:pt x="5914" y="4180"/>
                  </a:cubicBezTo>
                  <a:close/>
                  <a:moveTo>
                    <a:pt x="18936" y="0"/>
                  </a:moveTo>
                  <a:cubicBezTo>
                    <a:pt x="18918" y="2"/>
                    <a:pt x="18901" y="2"/>
                    <a:pt x="18883" y="3"/>
                  </a:cubicBezTo>
                  <a:cubicBezTo>
                    <a:pt x="18784" y="9"/>
                    <a:pt x="18686" y="13"/>
                    <a:pt x="18588" y="20"/>
                  </a:cubicBezTo>
                  <a:cubicBezTo>
                    <a:pt x="18538" y="22"/>
                    <a:pt x="18488" y="25"/>
                    <a:pt x="18438" y="28"/>
                  </a:cubicBezTo>
                  <a:cubicBezTo>
                    <a:pt x="18359" y="30"/>
                    <a:pt x="18281" y="35"/>
                    <a:pt x="18204" y="39"/>
                  </a:cubicBezTo>
                  <a:cubicBezTo>
                    <a:pt x="18198" y="39"/>
                    <a:pt x="18195" y="42"/>
                    <a:pt x="18190" y="42"/>
                  </a:cubicBezTo>
                  <a:cubicBezTo>
                    <a:pt x="18112" y="46"/>
                    <a:pt x="18039" y="50"/>
                    <a:pt x="17962" y="58"/>
                  </a:cubicBezTo>
                  <a:cubicBezTo>
                    <a:pt x="17880" y="63"/>
                    <a:pt x="17795" y="66"/>
                    <a:pt x="17711" y="75"/>
                  </a:cubicBezTo>
                  <a:cubicBezTo>
                    <a:pt x="17675" y="78"/>
                    <a:pt x="17639" y="81"/>
                    <a:pt x="17603" y="82"/>
                  </a:cubicBezTo>
                  <a:cubicBezTo>
                    <a:pt x="17305" y="104"/>
                    <a:pt x="17007" y="129"/>
                    <a:pt x="16708" y="158"/>
                  </a:cubicBezTo>
                  <a:cubicBezTo>
                    <a:pt x="16427" y="182"/>
                    <a:pt x="16144" y="211"/>
                    <a:pt x="15866" y="253"/>
                  </a:cubicBezTo>
                  <a:lnTo>
                    <a:pt x="15865" y="253"/>
                  </a:lnTo>
                  <a:cubicBezTo>
                    <a:pt x="15681" y="278"/>
                    <a:pt x="15499" y="310"/>
                    <a:pt x="15322" y="347"/>
                  </a:cubicBezTo>
                  <a:cubicBezTo>
                    <a:pt x="15313" y="350"/>
                    <a:pt x="15303" y="351"/>
                    <a:pt x="15294" y="354"/>
                  </a:cubicBezTo>
                  <a:cubicBezTo>
                    <a:pt x="15201" y="374"/>
                    <a:pt x="15112" y="394"/>
                    <a:pt x="15022" y="419"/>
                  </a:cubicBezTo>
                  <a:cubicBezTo>
                    <a:pt x="14943" y="439"/>
                    <a:pt x="14866" y="459"/>
                    <a:pt x="14787" y="482"/>
                  </a:cubicBezTo>
                  <a:cubicBezTo>
                    <a:pt x="14677" y="483"/>
                    <a:pt x="14565" y="483"/>
                    <a:pt x="14453" y="486"/>
                  </a:cubicBezTo>
                  <a:cubicBezTo>
                    <a:pt x="14390" y="486"/>
                    <a:pt x="14331" y="486"/>
                    <a:pt x="14270" y="488"/>
                  </a:cubicBezTo>
                  <a:cubicBezTo>
                    <a:pt x="14314" y="480"/>
                    <a:pt x="14360" y="469"/>
                    <a:pt x="14404" y="460"/>
                  </a:cubicBezTo>
                  <a:cubicBezTo>
                    <a:pt x="14569" y="426"/>
                    <a:pt x="14734" y="390"/>
                    <a:pt x="14899" y="354"/>
                  </a:cubicBezTo>
                  <a:cubicBezTo>
                    <a:pt x="14935" y="347"/>
                    <a:pt x="14969" y="339"/>
                    <a:pt x="15002" y="333"/>
                  </a:cubicBezTo>
                  <a:cubicBezTo>
                    <a:pt x="15087" y="314"/>
                    <a:pt x="15170" y="297"/>
                    <a:pt x="15253" y="281"/>
                  </a:cubicBezTo>
                  <a:cubicBezTo>
                    <a:pt x="15378" y="257"/>
                    <a:pt x="15504" y="231"/>
                    <a:pt x="15630" y="211"/>
                  </a:cubicBezTo>
                  <a:cubicBezTo>
                    <a:pt x="16034" y="139"/>
                    <a:pt x="16443" y="82"/>
                    <a:pt x="16854" y="29"/>
                  </a:cubicBezTo>
                  <a:cubicBezTo>
                    <a:pt x="16865" y="30"/>
                    <a:pt x="16878" y="35"/>
                    <a:pt x="16891" y="36"/>
                  </a:cubicBezTo>
                  <a:cubicBezTo>
                    <a:pt x="16878" y="32"/>
                    <a:pt x="16868" y="29"/>
                    <a:pt x="16855" y="28"/>
                  </a:cubicBezTo>
                  <a:lnTo>
                    <a:pt x="17006" y="6"/>
                  </a:lnTo>
                  <a:lnTo>
                    <a:pt x="16109" y="6"/>
                  </a:lnTo>
                  <a:cubicBezTo>
                    <a:pt x="15841" y="53"/>
                    <a:pt x="15573" y="101"/>
                    <a:pt x="15306" y="149"/>
                  </a:cubicBezTo>
                  <a:lnTo>
                    <a:pt x="15058" y="192"/>
                  </a:lnTo>
                  <a:cubicBezTo>
                    <a:pt x="14764" y="244"/>
                    <a:pt x="14470" y="297"/>
                    <a:pt x="14177" y="350"/>
                  </a:cubicBezTo>
                  <a:cubicBezTo>
                    <a:pt x="13992" y="383"/>
                    <a:pt x="13808" y="415"/>
                    <a:pt x="13623" y="447"/>
                  </a:cubicBezTo>
                  <a:cubicBezTo>
                    <a:pt x="13516" y="468"/>
                    <a:pt x="13411" y="486"/>
                    <a:pt x="13304" y="505"/>
                  </a:cubicBezTo>
                  <a:cubicBezTo>
                    <a:pt x="13246" y="508"/>
                    <a:pt x="13192" y="508"/>
                    <a:pt x="13135" y="509"/>
                  </a:cubicBezTo>
                  <a:cubicBezTo>
                    <a:pt x="13117" y="502"/>
                    <a:pt x="13103" y="496"/>
                    <a:pt x="13087" y="489"/>
                  </a:cubicBezTo>
                  <a:cubicBezTo>
                    <a:pt x="13256" y="476"/>
                    <a:pt x="13423" y="453"/>
                    <a:pt x="13586" y="425"/>
                  </a:cubicBezTo>
                  <a:cubicBezTo>
                    <a:pt x="13755" y="393"/>
                    <a:pt x="13926" y="353"/>
                    <a:pt x="14095" y="310"/>
                  </a:cubicBezTo>
                  <a:cubicBezTo>
                    <a:pt x="14376" y="240"/>
                    <a:pt x="14658" y="158"/>
                    <a:pt x="14945" y="79"/>
                  </a:cubicBezTo>
                  <a:cubicBezTo>
                    <a:pt x="14966" y="72"/>
                    <a:pt x="14985" y="68"/>
                    <a:pt x="15006" y="61"/>
                  </a:cubicBezTo>
                  <a:cubicBezTo>
                    <a:pt x="15078" y="42"/>
                    <a:pt x="15150" y="25"/>
                    <a:pt x="15221" y="6"/>
                  </a:cubicBezTo>
                  <a:lnTo>
                    <a:pt x="14198" y="6"/>
                  </a:lnTo>
                  <a:lnTo>
                    <a:pt x="13473" y="114"/>
                  </a:lnTo>
                  <a:cubicBezTo>
                    <a:pt x="13381" y="128"/>
                    <a:pt x="13292" y="139"/>
                    <a:pt x="13201" y="154"/>
                  </a:cubicBezTo>
                  <a:cubicBezTo>
                    <a:pt x="13001" y="182"/>
                    <a:pt x="12805" y="214"/>
                    <a:pt x="12606" y="243"/>
                  </a:cubicBezTo>
                  <a:cubicBezTo>
                    <a:pt x="12576" y="247"/>
                    <a:pt x="12543" y="251"/>
                    <a:pt x="12513" y="257"/>
                  </a:cubicBezTo>
                  <a:cubicBezTo>
                    <a:pt x="12491" y="250"/>
                    <a:pt x="12470" y="238"/>
                    <a:pt x="12448" y="231"/>
                  </a:cubicBezTo>
                  <a:cubicBezTo>
                    <a:pt x="12490" y="230"/>
                    <a:pt x="12528" y="228"/>
                    <a:pt x="12570" y="224"/>
                  </a:cubicBezTo>
                  <a:lnTo>
                    <a:pt x="12571" y="224"/>
                  </a:lnTo>
                  <a:cubicBezTo>
                    <a:pt x="12779" y="211"/>
                    <a:pt x="12988" y="185"/>
                    <a:pt x="13195" y="151"/>
                  </a:cubicBezTo>
                  <a:cubicBezTo>
                    <a:pt x="13274" y="138"/>
                    <a:pt x="13351" y="125"/>
                    <a:pt x="13430" y="111"/>
                  </a:cubicBezTo>
                  <a:cubicBezTo>
                    <a:pt x="13437" y="109"/>
                    <a:pt x="13440" y="109"/>
                    <a:pt x="13447" y="108"/>
                  </a:cubicBezTo>
                  <a:cubicBezTo>
                    <a:pt x="13636" y="75"/>
                    <a:pt x="13823" y="42"/>
                    <a:pt x="14010" y="6"/>
                  </a:cubicBezTo>
                  <a:lnTo>
                    <a:pt x="12336" y="6"/>
                  </a:lnTo>
                  <a:cubicBezTo>
                    <a:pt x="12299" y="16"/>
                    <a:pt x="12262" y="28"/>
                    <a:pt x="12226" y="42"/>
                  </a:cubicBezTo>
                  <a:cubicBezTo>
                    <a:pt x="12176" y="53"/>
                    <a:pt x="12127" y="71"/>
                    <a:pt x="12078" y="86"/>
                  </a:cubicBezTo>
                  <a:cubicBezTo>
                    <a:pt x="12010" y="59"/>
                    <a:pt x="11941" y="32"/>
                    <a:pt x="11870" y="7"/>
                  </a:cubicBezTo>
                  <a:lnTo>
                    <a:pt x="11230" y="7"/>
                  </a:lnTo>
                  <a:lnTo>
                    <a:pt x="11300" y="158"/>
                  </a:lnTo>
                  <a:cubicBezTo>
                    <a:pt x="11307" y="175"/>
                    <a:pt x="11317" y="194"/>
                    <a:pt x="11324" y="211"/>
                  </a:cubicBezTo>
                  <a:cubicBezTo>
                    <a:pt x="11230" y="139"/>
                    <a:pt x="11131" y="71"/>
                    <a:pt x="11029" y="6"/>
                  </a:cubicBezTo>
                  <a:lnTo>
                    <a:pt x="9359" y="6"/>
                  </a:lnTo>
                  <a:cubicBezTo>
                    <a:pt x="9451" y="71"/>
                    <a:pt x="9541" y="132"/>
                    <a:pt x="9633" y="195"/>
                  </a:cubicBezTo>
                  <a:cubicBezTo>
                    <a:pt x="9655" y="221"/>
                    <a:pt x="9676" y="245"/>
                    <a:pt x="9698" y="274"/>
                  </a:cubicBezTo>
                  <a:cubicBezTo>
                    <a:pt x="9782" y="374"/>
                    <a:pt x="9871" y="480"/>
                    <a:pt x="9961" y="582"/>
                  </a:cubicBezTo>
                  <a:cubicBezTo>
                    <a:pt x="9977" y="601"/>
                    <a:pt x="9992" y="618"/>
                    <a:pt x="10007" y="634"/>
                  </a:cubicBezTo>
                  <a:cubicBezTo>
                    <a:pt x="10024" y="710"/>
                    <a:pt x="10040" y="784"/>
                    <a:pt x="10056" y="862"/>
                  </a:cubicBezTo>
                  <a:cubicBezTo>
                    <a:pt x="10029" y="833"/>
                    <a:pt x="10003" y="803"/>
                    <a:pt x="9974" y="774"/>
                  </a:cubicBezTo>
                  <a:cubicBezTo>
                    <a:pt x="9881" y="675"/>
                    <a:pt x="9788" y="579"/>
                    <a:pt x="9691" y="480"/>
                  </a:cubicBezTo>
                  <a:cubicBezTo>
                    <a:pt x="9530" y="317"/>
                    <a:pt x="9362" y="158"/>
                    <a:pt x="9190" y="3"/>
                  </a:cubicBezTo>
                  <a:lnTo>
                    <a:pt x="8032" y="3"/>
                  </a:lnTo>
                  <a:cubicBezTo>
                    <a:pt x="8068" y="29"/>
                    <a:pt x="8101" y="56"/>
                    <a:pt x="8135" y="82"/>
                  </a:cubicBezTo>
                  <a:cubicBezTo>
                    <a:pt x="8183" y="118"/>
                    <a:pt x="8229" y="151"/>
                    <a:pt x="8273" y="187"/>
                  </a:cubicBezTo>
                  <a:cubicBezTo>
                    <a:pt x="8452" y="321"/>
                    <a:pt x="8630" y="455"/>
                    <a:pt x="8808" y="595"/>
                  </a:cubicBezTo>
                  <a:cubicBezTo>
                    <a:pt x="8957" y="705"/>
                    <a:pt x="9101" y="819"/>
                    <a:pt x="9246" y="935"/>
                  </a:cubicBezTo>
                  <a:cubicBezTo>
                    <a:pt x="9395" y="1052"/>
                    <a:pt x="9541" y="1170"/>
                    <a:pt x="9689" y="1289"/>
                  </a:cubicBezTo>
                  <a:cubicBezTo>
                    <a:pt x="9741" y="1346"/>
                    <a:pt x="9795" y="1405"/>
                    <a:pt x="9845" y="1462"/>
                  </a:cubicBezTo>
                  <a:cubicBezTo>
                    <a:pt x="9895" y="1515"/>
                    <a:pt x="9941" y="1570"/>
                    <a:pt x="9992" y="1623"/>
                  </a:cubicBezTo>
                  <a:cubicBezTo>
                    <a:pt x="10121" y="1766"/>
                    <a:pt x="10248" y="1908"/>
                    <a:pt x="10376" y="2050"/>
                  </a:cubicBezTo>
                  <a:cubicBezTo>
                    <a:pt x="10463" y="2321"/>
                    <a:pt x="10562" y="2589"/>
                    <a:pt x="10674" y="2854"/>
                  </a:cubicBezTo>
                  <a:cubicBezTo>
                    <a:pt x="10655" y="2672"/>
                    <a:pt x="10629" y="2487"/>
                    <a:pt x="10602" y="2302"/>
                  </a:cubicBezTo>
                  <a:lnTo>
                    <a:pt x="10602" y="2302"/>
                  </a:lnTo>
                  <a:cubicBezTo>
                    <a:pt x="10652" y="2359"/>
                    <a:pt x="10705" y="2417"/>
                    <a:pt x="10755" y="2473"/>
                  </a:cubicBezTo>
                  <a:cubicBezTo>
                    <a:pt x="10765" y="2486"/>
                    <a:pt x="10777" y="2496"/>
                    <a:pt x="10787" y="2508"/>
                  </a:cubicBezTo>
                  <a:cubicBezTo>
                    <a:pt x="11045" y="2795"/>
                    <a:pt x="11296" y="3076"/>
                    <a:pt x="11539" y="3345"/>
                  </a:cubicBezTo>
                  <a:cubicBezTo>
                    <a:pt x="11559" y="3367"/>
                    <a:pt x="11580" y="3390"/>
                    <a:pt x="11601" y="3411"/>
                  </a:cubicBezTo>
                  <a:lnTo>
                    <a:pt x="11691" y="3513"/>
                  </a:lnTo>
                  <a:lnTo>
                    <a:pt x="11601" y="3384"/>
                  </a:lnTo>
                  <a:cubicBezTo>
                    <a:pt x="11582" y="3357"/>
                    <a:pt x="11565" y="3331"/>
                    <a:pt x="11545" y="3304"/>
                  </a:cubicBezTo>
                  <a:cubicBezTo>
                    <a:pt x="11269" y="2913"/>
                    <a:pt x="10985" y="2526"/>
                    <a:pt x="10694" y="2143"/>
                  </a:cubicBezTo>
                  <a:lnTo>
                    <a:pt x="10694" y="2143"/>
                  </a:lnTo>
                  <a:cubicBezTo>
                    <a:pt x="10999" y="2411"/>
                    <a:pt x="11294" y="2686"/>
                    <a:pt x="11581" y="2967"/>
                  </a:cubicBezTo>
                  <a:cubicBezTo>
                    <a:pt x="11594" y="2977"/>
                    <a:pt x="11605" y="2989"/>
                    <a:pt x="11617" y="3003"/>
                  </a:cubicBezTo>
                  <a:cubicBezTo>
                    <a:pt x="11674" y="3059"/>
                    <a:pt x="11730" y="3113"/>
                    <a:pt x="11785" y="3169"/>
                  </a:cubicBezTo>
                  <a:cubicBezTo>
                    <a:pt x="11859" y="3049"/>
                    <a:pt x="11763" y="2910"/>
                    <a:pt x="11674" y="2795"/>
                  </a:cubicBezTo>
                  <a:cubicBezTo>
                    <a:pt x="11658" y="2775"/>
                    <a:pt x="11644" y="2755"/>
                    <a:pt x="11625" y="2736"/>
                  </a:cubicBezTo>
                  <a:cubicBezTo>
                    <a:pt x="11618" y="2726"/>
                    <a:pt x="11611" y="2715"/>
                    <a:pt x="11604" y="2705"/>
                  </a:cubicBezTo>
                  <a:cubicBezTo>
                    <a:pt x="11410" y="2460"/>
                    <a:pt x="11216" y="2215"/>
                    <a:pt x="11016" y="1972"/>
                  </a:cubicBezTo>
                  <a:cubicBezTo>
                    <a:pt x="10992" y="1941"/>
                    <a:pt x="10965" y="1908"/>
                    <a:pt x="10937" y="1878"/>
                  </a:cubicBezTo>
                  <a:cubicBezTo>
                    <a:pt x="10758" y="1659"/>
                    <a:pt x="10578" y="1444"/>
                    <a:pt x="10390" y="1231"/>
                  </a:cubicBezTo>
                  <a:cubicBezTo>
                    <a:pt x="10370" y="1153"/>
                    <a:pt x="10351" y="1077"/>
                    <a:pt x="10330" y="998"/>
                  </a:cubicBezTo>
                  <a:lnTo>
                    <a:pt x="10330" y="998"/>
                  </a:lnTo>
                  <a:cubicBezTo>
                    <a:pt x="10499" y="1190"/>
                    <a:pt x="10674" y="1379"/>
                    <a:pt x="10853" y="1573"/>
                  </a:cubicBezTo>
                  <a:cubicBezTo>
                    <a:pt x="10907" y="1628"/>
                    <a:pt x="10959" y="1684"/>
                    <a:pt x="11013" y="1740"/>
                  </a:cubicBezTo>
                  <a:cubicBezTo>
                    <a:pt x="11135" y="1871"/>
                    <a:pt x="11261" y="2001"/>
                    <a:pt x="11389" y="2132"/>
                  </a:cubicBezTo>
                  <a:cubicBezTo>
                    <a:pt x="11465" y="2286"/>
                    <a:pt x="11539" y="2440"/>
                    <a:pt x="11613" y="2594"/>
                  </a:cubicBezTo>
                  <a:cubicBezTo>
                    <a:pt x="11618" y="2607"/>
                    <a:pt x="11624" y="2617"/>
                    <a:pt x="11631" y="2630"/>
                  </a:cubicBezTo>
                  <a:cubicBezTo>
                    <a:pt x="11739" y="2851"/>
                    <a:pt x="11842" y="3066"/>
                    <a:pt x="11946" y="3275"/>
                  </a:cubicBezTo>
                  <a:cubicBezTo>
                    <a:pt x="11978" y="3338"/>
                    <a:pt x="12007" y="3397"/>
                    <a:pt x="12038" y="3456"/>
                  </a:cubicBezTo>
                  <a:cubicBezTo>
                    <a:pt x="12090" y="3563"/>
                    <a:pt x="12143" y="3665"/>
                    <a:pt x="12193" y="3768"/>
                  </a:cubicBezTo>
                  <a:lnTo>
                    <a:pt x="12214" y="3811"/>
                  </a:lnTo>
                  <a:cubicBezTo>
                    <a:pt x="12210" y="3777"/>
                    <a:pt x="12207" y="3744"/>
                    <a:pt x="12200" y="3712"/>
                  </a:cubicBezTo>
                  <a:cubicBezTo>
                    <a:pt x="12170" y="3512"/>
                    <a:pt x="12124" y="3313"/>
                    <a:pt x="12067" y="3116"/>
                  </a:cubicBezTo>
                  <a:cubicBezTo>
                    <a:pt x="12048" y="3056"/>
                    <a:pt x="12031" y="2997"/>
                    <a:pt x="12011" y="2938"/>
                  </a:cubicBezTo>
                  <a:cubicBezTo>
                    <a:pt x="11981" y="2844"/>
                    <a:pt x="11946" y="2745"/>
                    <a:pt x="11911" y="2650"/>
                  </a:cubicBezTo>
                  <a:lnTo>
                    <a:pt x="11911" y="2650"/>
                  </a:lnTo>
                  <a:cubicBezTo>
                    <a:pt x="11954" y="2690"/>
                    <a:pt x="11995" y="2732"/>
                    <a:pt x="12038" y="2772"/>
                  </a:cubicBezTo>
                  <a:cubicBezTo>
                    <a:pt x="12055" y="2789"/>
                    <a:pt x="12074" y="2808"/>
                    <a:pt x="12090" y="2822"/>
                  </a:cubicBezTo>
                  <a:cubicBezTo>
                    <a:pt x="12507" y="3221"/>
                    <a:pt x="12930" y="3603"/>
                    <a:pt x="13350" y="3949"/>
                  </a:cubicBezTo>
                  <a:cubicBezTo>
                    <a:pt x="13444" y="4028"/>
                    <a:pt x="13540" y="4107"/>
                    <a:pt x="13636" y="4181"/>
                  </a:cubicBezTo>
                  <a:cubicBezTo>
                    <a:pt x="13775" y="4293"/>
                    <a:pt x="13916" y="4400"/>
                    <a:pt x="14052" y="4501"/>
                  </a:cubicBezTo>
                  <a:cubicBezTo>
                    <a:pt x="13989" y="4435"/>
                    <a:pt x="13926" y="4366"/>
                    <a:pt x="13861" y="4301"/>
                  </a:cubicBezTo>
                  <a:cubicBezTo>
                    <a:pt x="13718" y="3920"/>
                    <a:pt x="13567" y="3568"/>
                    <a:pt x="13410" y="3235"/>
                  </a:cubicBezTo>
                  <a:cubicBezTo>
                    <a:pt x="13390" y="3105"/>
                    <a:pt x="13373" y="2974"/>
                    <a:pt x="13351" y="2845"/>
                  </a:cubicBezTo>
                  <a:cubicBezTo>
                    <a:pt x="13331" y="2729"/>
                    <a:pt x="13314" y="2612"/>
                    <a:pt x="13292" y="2496"/>
                  </a:cubicBezTo>
                  <a:lnTo>
                    <a:pt x="13292" y="2496"/>
                  </a:lnTo>
                  <a:cubicBezTo>
                    <a:pt x="13385" y="2615"/>
                    <a:pt x="13481" y="2732"/>
                    <a:pt x="13576" y="2851"/>
                  </a:cubicBezTo>
                  <a:cubicBezTo>
                    <a:pt x="13653" y="2944"/>
                    <a:pt x="13729" y="3040"/>
                    <a:pt x="13804" y="3135"/>
                  </a:cubicBezTo>
                  <a:cubicBezTo>
                    <a:pt x="13851" y="3191"/>
                    <a:pt x="13896" y="3248"/>
                    <a:pt x="13940" y="3305"/>
                  </a:cubicBezTo>
                  <a:cubicBezTo>
                    <a:pt x="14023" y="3410"/>
                    <a:pt x="14105" y="3513"/>
                    <a:pt x="14188" y="3622"/>
                  </a:cubicBezTo>
                  <a:cubicBezTo>
                    <a:pt x="14198" y="3639"/>
                    <a:pt x="14211" y="3654"/>
                    <a:pt x="14224" y="3669"/>
                  </a:cubicBezTo>
                  <a:cubicBezTo>
                    <a:pt x="14214" y="3656"/>
                    <a:pt x="14205" y="3642"/>
                    <a:pt x="14198" y="3629"/>
                  </a:cubicBezTo>
                  <a:cubicBezTo>
                    <a:pt x="14138" y="3539"/>
                    <a:pt x="14078" y="3449"/>
                    <a:pt x="14023" y="3357"/>
                  </a:cubicBezTo>
                  <a:lnTo>
                    <a:pt x="13904" y="3169"/>
                  </a:lnTo>
                  <a:cubicBezTo>
                    <a:pt x="13840" y="3063"/>
                    <a:pt x="13780" y="2960"/>
                    <a:pt x="13718" y="2854"/>
                  </a:cubicBezTo>
                  <a:cubicBezTo>
                    <a:pt x="13676" y="2787"/>
                    <a:pt x="13638" y="2718"/>
                    <a:pt x="13596" y="2647"/>
                  </a:cubicBezTo>
                  <a:cubicBezTo>
                    <a:pt x="13533" y="2540"/>
                    <a:pt x="13473" y="2433"/>
                    <a:pt x="13410" y="2325"/>
                  </a:cubicBezTo>
                  <a:cubicBezTo>
                    <a:pt x="13380" y="2273"/>
                    <a:pt x="13350" y="2220"/>
                    <a:pt x="13317" y="2167"/>
                  </a:cubicBezTo>
                  <a:lnTo>
                    <a:pt x="13188" y="1948"/>
                  </a:lnTo>
                  <a:cubicBezTo>
                    <a:pt x="13175" y="1884"/>
                    <a:pt x="13163" y="1816"/>
                    <a:pt x="13150" y="1752"/>
                  </a:cubicBezTo>
                  <a:cubicBezTo>
                    <a:pt x="13146" y="1742"/>
                    <a:pt x="13145" y="1730"/>
                    <a:pt x="13143" y="1719"/>
                  </a:cubicBezTo>
                  <a:cubicBezTo>
                    <a:pt x="13136" y="1671"/>
                    <a:pt x="13125" y="1626"/>
                    <a:pt x="13116" y="1580"/>
                  </a:cubicBezTo>
                  <a:cubicBezTo>
                    <a:pt x="13109" y="1542"/>
                    <a:pt x="13099" y="1504"/>
                    <a:pt x="13089" y="1465"/>
                  </a:cubicBezTo>
                  <a:cubicBezTo>
                    <a:pt x="13089" y="1458"/>
                    <a:pt x="13086" y="1449"/>
                    <a:pt x="13084" y="1442"/>
                  </a:cubicBezTo>
                  <a:cubicBezTo>
                    <a:pt x="13063" y="1350"/>
                    <a:pt x="13039" y="1260"/>
                    <a:pt x="13010" y="1170"/>
                  </a:cubicBezTo>
                  <a:lnTo>
                    <a:pt x="13010" y="1170"/>
                  </a:lnTo>
                  <a:cubicBezTo>
                    <a:pt x="13127" y="1355"/>
                    <a:pt x="13251" y="1541"/>
                    <a:pt x="13387" y="1726"/>
                  </a:cubicBezTo>
                  <a:cubicBezTo>
                    <a:pt x="13417" y="1769"/>
                    <a:pt x="13450" y="1812"/>
                    <a:pt x="13481" y="1855"/>
                  </a:cubicBezTo>
                  <a:cubicBezTo>
                    <a:pt x="13619" y="2041"/>
                    <a:pt x="13768" y="2228"/>
                    <a:pt x="13927" y="2411"/>
                  </a:cubicBezTo>
                  <a:cubicBezTo>
                    <a:pt x="13987" y="2483"/>
                    <a:pt x="14049" y="2554"/>
                    <a:pt x="14114" y="2626"/>
                  </a:cubicBezTo>
                  <a:cubicBezTo>
                    <a:pt x="14326" y="2870"/>
                    <a:pt x="14555" y="3110"/>
                    <a:pt x="14794" y="3347"/>
                  </a:cubicBezTo>
                  <a:cubicBezTo>
                    <a:pt x="14800" y="3357"/>
                    <a:pt x="14801" y="3368"/>
                    <a:pt x="14807" y="3378"/>
                  </a:cubicBezTo>
                  <a:cubicBezTo>
                    <a:pt x="14899" y="3611"/>
                    <a:pt x="14999" y="3837"/>
                    <a:pt x="15114" y="4062"/>
                  </a:cubicBezTo>
                  <a:cubicBezTo>
                    <a:pt x="15237" y="4310"/>
                    <a:pt x="15379" y="4554"/>
                    <a:pt x="15538" y="4793"/>
                  </a:cubicBezTo>
                  <a:cubicBezTo>
                    <a:pt x="15574" y="4843"/>
                    <a:pt x="15608" y="4895"/>
                    <a:pt x="15646" y="4945"/>
                  </a:cubicBezTo>
                  <a:cubicBezTo>
                    <a:pt x="15636" y="4902"/>
                    <a:pt x="15624" y="4858"/>
                    <a:pt x="15611" y="4815"/>
                  </a:cubicBezTo>
                  <a:cubicBezTo>
                    <a:pt x="15568" y="4643"/>
                    <a:pt x="15525" y="4468"/>
                    <a:pt x="15482" y="4296"/>
                  </a:cubicBezTo>
                  <a:cubicBezTo>
                    <a:pt x="15449" y="4162"/>
                    <a:pt x="15416" y="4028"/>
                    <a:pt x="15382" y="3893"/>
                  </a:cubicBezTo>
                  <a:lnTo>
                    <a:pt x="15382" y="3893"/>
                  </a:lnTo>
                  <a:cubicBezTo>
                    <a:pt x="15588" y="4074"/>
                    <a:pt x="15800" y="4256"/>
                    <a:pt x="16017" y="4429"/>
                  </a:cubicBezTo>
                  <a:cubicBezTo>
                    <a:pt x="15776" y="4131"/>
                    <a:pt x="15535" y="3834"/>
                    <a:pt x="15294" y="3536"/>
                  </a:cubicBezTo>
                  <a:cubicBezTo>
                    <a:pt x="15294" y="3535"/>
                    <a:pt x="15293" y="3532"/>
                    <a:pt x="15293" y="3529"/>
                  </a:cubicBezTo>
                  <a:cubicBezTo>
                    <a:pt x="15246" y="3350"/>
                    <a:pt x="15201" y="3169"/>
                    <a:pt x="15157" y="2990"/>
                  </a:cubicBezTo>
                  <a:lnTo>
                    <a:pt x="15157" y="2990"/>
                  </a:lnTo>
                  <a:cubicBezTo>
                    <a:pt x="15638" y="3456"/>
                    <a:pt x="16152" y="3887"/>
                    <a:pt x="16703" y="4267"/>
                  </a:cubicBezTo>
                  <a:cubicBezTo>
                    <a:pt x="16837" y="4360"/>
                    <a:pt x="16973" y="4450"/>
                    <a:pt x="17113" y="4536"/>
                  </a:cubicBezTo>
                  <a:cubicBezTo>
                    <a:pt x="17073" y="4499"/>
                    <a:pt x="17034" y="4458"/>
                    <a:pt x="16994" y="4420"/>
                  </a:cubicBezTo>
                  <a:cubicBezTo>
                    <a:pt x="16754" y="4181"/>
                    <a:pt x="16513" y="3942"/>
                    <a:pt x="16271" y="3704"/>
                  </a:cubicBezTo>
                  <a:cubicBezTo>
                    <a:pt x="16183" y="3618"/>
                    <a:pt x="16097" y="3532"/>
                    <a:pt x="16010" y="3446"/>
                  </a:cubicBezTo>
                  <a:cubicBezTo>
                    <a:pt x="15673" y="3113"/>
                    <a:pt x="15339" y="2782"/>
                    <a:pt x="15002" y="2451"/>
                  </a:cubicBezTo>
                  <a:lnTo>
                    <a:pt x="14992" y="2418"/>
                  </a:lnTo>
                  <a:cubicBezTo>
                    <a:pt x="14991" y="2411"/>
                    <a:pt x="14988" y="2404"/>
                    <a:pt x="14985" y="2397"/>
                  </a:cubicBezTo>
                  <a:cubicBezTo>
                    <a:pt x="14920" y="2222"/>
                    <a:pt x="14840" y="2051"/>
                    <a:pt x="14743" y="1886"/>
                  </a:cubicBezTo>
                  <a:cubicBezTo>
                    <a:pt x="14655" y="1737"/>
                    <a:pt x="14555" y="1594"/>
                    <a:pt x="14442" y="1455"/>
                  </a:cubicBezTo>
                  <a:cubicBezTo>
                    <a:pt x="14413" y="1419"/>
                    <a:pt x="14384" y="1385"/>
                    <a:pt x="14354" y="1349"/>
                  </a:cubicBezTo>
                  <a:lnTo>
                    <a:pt x="14354" y="1349"/>
                  </a:lnTo>
                  <a:cubicBezTo>
                    <a:pt x="14354" y="1349"/>
                    <a:pt x="14356" y="1350"/>
                    <a:pt x="14357" y="1350"/>
                  </a:cubicBezTo>
                  <a:cubicBezTo>
                    <a:pt x="14396" y="1385"/>
                    <a:pt x="14436" y="1418"/>
                    <a:pt x="14479" y="1454"/>
                  </a:cubicBezTo>
                  <a:cubicBezTo>
                    <a:pt x="14484" y="1458"/>
                    <a:pt x="14489" y="1462"/>
                    <a:pt x="14495" y="1467"/>
                  </a:cubicBezTo>
                  <a:lnTo>
                    <a:pt x="14470" y="1467"/>
                  </a:lnTo>
                  <a:cubicBezTo>
                    <a:pt x="14664" y="1627"/>
                    <a:pt x="14885" y="1808"/>
                    <a:pt x="15110" y="1993"/>
                  </a:cubicBezTo>
                  <a:cubicBezTo>
                    <a:pt x="15122" y="1995"/>
                    <a:pt x="15134" y="1998"/>
                    <a:pt x="15146" y="2001"/>
                  </a:cubicBezTo>
                  <a:lnTo>
                    <a:pt x="15146" y="2001"/>
                  </a:lnTo>
                  <a:cubicBezTo>
                    <a:pt x="15436" y="2238"/>
                    <a:pt x="15732" y="2479"/>
                    <a:pt x="15977" y="2682"/>
                  </a:cubicBezTo>
                  <a:cubicBezTo>
                    <a:pt x="16040" y="2781"/>
                    <a:pt x="16103" y="2880"/>
                    <a:pt x="16169" y="2977"/>
                  </a:cubicBezTo>
                  <a:cubicBezTo>
                    <a:pt x="16276" y="3139"/>
                    <a:pt x="16385" y="3298"/>
                    <a:pt x="16503" y="3454"/>
                  </a:cubicBezTo>
                  <a:cubicBezTo>
                    <a:pt x="16706" y="3734"/>
                    <a:pt x="16928" y="4006"/>
                    <a:pt x="17176" y="4266"/>
                  </a:cubicBezTo>
                  <a:cubicBezTo>
                    <a:pt x="17350" y="4450"/>
                    <a:pt x="17536" y="4630"/>
                    <a:pt x="17738" y="4800"/>
                  </a:cubicBezTo>
                  <a:cubicBezTo>
                    <a:pt x="17674" y="4710"/>
                    <a:pt x="17609" y="4621"/>
                    <a:pt x="17550" y="4531"/>
                  </a:cubicBezTo>
                  <a:cubicBezTo>
                    <a:pt x="17360" y="4243"/>
                    <a:pt x="17198" y="3945"/>
                    <a:pt x="17034" y="3646"/>
                  </a:cubicBezTo>
                  <a:cubicBezTo>
                    <a:pt x="17016" y="3613"/>
                    <a:pt x="16999" y="3582"/>
                    <a:pt x="16983" y="3549"/>
                  </a:cubicBezTo>
                  <a:lnTo>
                    <a:pt x="16983" y="3549"/>
                  </a:lnTo>
                  <a:cubicBezTo>
                    <a:pt x="17040" y="3599"/>
                    <a:pt x="17099" y="3648"/>
                    <a:pt x="17158" y="3697"/>
                  </a:cubicBezTo>
                  <a:cubicBezTo>
                    <a:pt x="17678" y="4124"/>
                    <a:pt x="18231" y="4528"/>
                    <a:pt x="18882" y="4858"/>
                  </a:cubicBezTo>
                  <a:cubicBezTo>
                    <a:pt x="18535" y="4558"/>
                    <a:pt x="18187" y="4260"/>
                    <a:pt x="17833" y="3965"/>
                  </a:cubicBezTo>
                  <a:cubicBezTo>
                    <a:pt x="17816" y="3950"/>
                    <a:pt x="17797" y="3936"/>
                    <a:pt x="17780" y="3920"/>
                  </a:cubicBezTo>
                  <a:cubicBezTo>
                    <a:pt x="17601" y="3770"/>
                    <a:pt x="17417" y="3622"/>
                    <a:pt x="17237" y="3474"/>
                  </a:cubicBezTo>
                  <a:cubicBezTo>
                    <a:pt x="17073" y="3341"/>
                    <a:pt x="16911" y="3211"/>
                    <a:pt x="16746" y="3080"/>
                  </a:cubicBezTo>
                  <a:cubicBezTo>
                    <a:pt x="16732" y="3069"/>
                    <a:pt x="16715" y="3056"/>
                    <a:pt x="16701" y="3044"/>
                  </a:cubicBezTo>
                  <a:cubicBezTo>
                    <a:pt x="16541" y="2769"/>
                    <a:pt x="16368" y="2504"/>
                    <a:pt x="16160" y="2252"/>
                  </a:cubicBezTo>
                  <a:cubicBezTo>
                    <a:pt x="16147" y="2236"/>
                    <a:pt x="16133" y="2219"/>
                    <a:pt x="16119" y="2202"/>
                  </a:cubicBezTo>
                  <a:cubicBezTo>
                    <a:pt x="16058" y="2129"/>
                    <a:pt x="15994" y="2057"/>
                    <a:pt x="15925" y="1987"/>
                  </a:cubicBezTo>
                  <a:lnTo>
                    <a:pt x="15925" y="1987"/>
                  </a:lnTo>
                  <a:cubicBezTo>
                    <a:pt x="16076" y="2051"/>
                    <a:pt x="16225" y="2120"/>
                    <a:pt x="16377" y="2185"/>
                  </a:cubicBezTo>
                  <a:cubicBezTo>
                    <a:pt x="16811" y="2586"/>
                    <a:pt x="17317" y="2960"/>
                    <a:pt x="17837" y="3320"/>
                  </a:cubicBezTo>
                  <a:cubicBezTo>
                    <a:pt x="17930" y="3384"/>
                    <a:pt x="18022" y="3447"/>
                    <a:pt x="18115" y="3510"/>
                  </a:cubicBezTo>
                  <a:cubicBezTo>
                    <a:pt x="18978" y="4092"/>
                    <a:pt x="19844" y="4622"/>
                    <a:pt x="20474" y="5064"/>
                  </a:cubicBezTo>
                  <a:cubicBezTo>
                    <a:pt x="19824" y="4591"/>
                    <a:pt x="19179" y="4055"/>
                    <a:pt x="18495" y="3520"/>
                  </a:cubicBezTo>
                  <a:cubicBezTo>
                    <a:pt x="18491" y="3519"/>
                    <a:pt x="18489" y="3517"/>
                    <a:pt x="18488" y="3513"/>
                  </a:cubicBezTo>
                  <a:cubicBezTo>
                    <a:pt x="18068" y="3189"/>
                    <a:pt x="17636" y="2864"/>
                    <a:pt x="17178" y="2557"/>
                  </a:cubicBezTo>
                  <a:lnTo>
                    <a:pt x="17178" y="2557"/>
                  </a:lnTo>
                  <a:cubicBezTo>
                    <a:pt x="18194" y="3003"/>
                    <a:pt x="19209" y="3449"/>
                    <a:pt x="20223" y="3896"/>
                  </a:cubicBezTo>
                  <a:cubicBezTo>
                    <a:pt x="19315" y="3430"/>
                    <a:pt x="18397" y="2964"/>
                    <a:pt x="17472" y="2506"/>
                  </a:cubicBezTo>
                  <a:lnTo>
                    <a:pt x="17472" y="2506"/>
                  </a:lnTo>
                  <a:cubicBezTo>
                    <a:pt x="19001" y="3030"/>
                    <a:pt x="20652" y="3401"/>
                    <a:pt x="22357" y="3603"/>
                  </a:cubicBezTo>
                  <a:cubicBezTo>
                    <a:pt x="22052" y="3442"/>
                    <a:pt x="21684" y="3353"/>
                    <a:pt x="21320" y="3265"/>
                  </a:cubicBezTo>
                  <a:cubicBezTo>
                    <a:pt x="19917" y="2928"/>
                    <a:pt x="18505" y="2613"/>
                    <a:pt x="17080" y="2314"/>
                  </a:cubicBezTo>
                  <a:cubicBezTo>
                    <a:pt x="16997" y="2272"/>
                    <a:pt x="16914" y="2230"/>
                    <a:pt x="16829" y="2192"/>
                  </a:cubicBezTo>
                  <a:lnTo>
                    <a:pt x="16829" y="2192"/>
                  </a:lnTo>
                  <a:cubicBezTo>
                    <a:pt x="18165" y="2398"/>
                    <a:pt x="19535" y="2507"/>
                    <a:pt x="20917" y="2517"/>
                  </a:cubicBezTo>
                  <a:cubicBezTo>
                    <a:pt x="20935" y="2517"/>
                    <a:pt x="20954" y="2518"/>
                    <a:pt x="20973" y="2518"/>
                  </a:cubicBezTo>
                  <a:cubicBezTo>
                    <a:pt x="21092" y="2518"/>
                    <a:pt x="21214" y="2507"/>
                    <a:pt x="21305" y="2453"/>
                  </a:cubicBezTo>
                  <a:cubicBezTo>
                    <a:pt x="19666" y="2374"/>
                    <a:pt x="18043" y="2223"/>
                    <a:pt x="16445" y="2003"/>
                  </a:cubicBezTo>
                  <a:cubicBezTo>
                    <a:pt x="16220" y="1895"/>
                    <a:pt x="15994" y="1786"/>
                    <a:pt x="15766" y="1680"/>
                  </a:cubicBezTo>
                  <a:cubicBezTo>
                    <a:pt x="15752" y="1673"/>
                    <a:pt x="15739" y="1669"/>
                    <a:pt x="15724" y="1661"/>
                  </a:cubicBezTo>
                  <a:lnTo>
                    <a:pt x="15724" y="1661"/>
                  </a:lnTo>
                  <a:cubicBezTo>
                    <a:pt x="15753" y="1669"/>
                    <a:pt x="15780" y="1673"/>
                    <a:pt x="15809" y="1679"/>
                  </a:cubicBezTo>
                  <a:cubicBezTo>
                    <a:pt x="16359" y="1798"/>
                    <a:pt x="16920" y="1891"/>
                    <a:pt x="17492" y="1960"/>
                  </a:cubicBezTo>
                  <a:cubicBezTo>
                    <a:pt x="17513" y="1964"/>
                    <a:pt x="17535" y="1965"/>
                    <a:pt x="17556" y="1967"/>
                  </a:cubicBezTo>
                  <a:cubicBezTo>
                    <a:pt x="18385" y="2067"/>
                    <a:pt x="19233" y="2119"/>
                    <a:pt x="20085" y="2119"/>
                  </a:cubicBezTo>
                  <a:cubicBezTo>
                    <a:pt x="20180" y="2119"/>
                    <a:pt x="20275" y="2118"/>
                    <a:pt x="20370" y="2117"/>
                  </a:cubicBezTo>
                  <a:cubicBezTo>
                    <a:pt x="20375" y="2119"/>
                    <a:pt x="20381" y="2119"/>
                    <a:pt x="20388" y="2119"/>
                  </a:cubicBezTo>
                  <a:cubicBezTo>
                    <a:pt x="20394" y="2119"/>
                    <a:pt x="20400" y="2119"/>
                    <a:pt x="20405" y="2117"/>
                  </a:cubicBezTo>
                  <a:cubicBezTo>
                    <a:pt x="20630" y="2116"/>
                    <a:pt x="20855" y="2109"/>
                    <a:pt x="21082" y="2099"/>
                  </a:cubicBezTo>
                  <a:cubicBezTo>
                    <a:pt x="20828" y="2034"/>
                    <a:pt x="20569" y="1985"/>
                    <a:pt x="20302" y="1948"/>
                  </a:cubicBezTo>
                  <a:cubicBezTo>
                    <a:pt x="20266" y="1942"/>
                    <a:pt x="20229" y="1938"/>
                    <a:pt x="20193" y="1934"/>
                  </a:cubicBezTo>
                  <a:cubicBezTo>
                    <a:pt x="19515" y="1849"/>
                    <a:pt x="18810" y="1833"/>
                    <a:pt x="18118" y="1783"/>
                  </a:cubicBezTo>
                  <a:cubicBezTo>
                    <a:pt x="17790" y="1759"/>
                    <a:pt x="17466" y="1727"/>
                    <a:pt x="17143" y="1684"/>
                  </a:cubicBezTo>
                  <a:cubicBezTo>
                    <a:pt x="17042" y="1673"/>
                    <a:pt x="16940" y="1659"/>
                    <a:pt x="16837" y="1643"/>
                  </a:cubicBezTo>
                  <a:cubicBezTo>
                    <a:pt x="16761" y="1634"/>
                    <a:pt x="16685" y="1621"/>
                    <a:pt x="16607" y="1608"/>
                  </a:cubicBezTo>
                  <a:lnTo>
                    <a:pt x="16607" y="1608"/>
                  </a:lnTo>
                  <a:lnTo>
                    <a:pt x="16779" y="1614"/>
                  </a:lnTo>
                  <a:cubicBezTo>
                    <a:pt x="16868" y="1618"/>
                    <a:pt x="16956" y="1620"/>
                    <a:pt x="17043" y="1620"/>
                  </a:cubicBezTo>
                  <a:cubicBezTo>
                    <a:pt x="17058" y="1620"/>
                    <a:pt x="17073" y="1620"/>
                    <a:pt x="17088" y="1620"/>
                  </a:cubicBezTo>
                  <a:cubicBezTo>
                    <a:pt x="17523" y="1620"/>
                    <a:pt x="17958" y="1600"/>
                    <a:pt x="18392" y="1557"/>
                  </a:cubicBezTo>
                  <a:cubicBezTo>
                    <a:pt x="18571" y="1540"/>
                    <a:pt x="18756" y="1518"/>
                    <a:pt x="18925" y="1468"/>
                  </a:cubicBezTo>
                  <a:lnTo>
                    <a:pt x="16693" y="1392"/>
                  </a:lnTo>
                  <a:cubicBezTo>
                    <a:pt x="16560" y="1386"/>
                    <a:pt x="16428" y="1383"/>
                    <a:pt x="16295" y="1378"/>
                  </a:cubicBezTo>
                  <a:cubicBezTo>
                    <a:pt x="16144" y="1372"/>
                    <a:pt x="15995" y="1369"/>
                    <a:pt x="15845" y="1363"/>
                  </a:cubicBezTo>
                  <a:cubicBezTo>
                    <a:pt x="15643" y="1356"/>
                    <a:pt x="15442" y="1349"/>
                    <a:pt x="15239" y="1342"/>
                  </a:cubicBezTo>
                  <a:cubicBezTo>
                    <a:pt x="15088" y="1306"/>
                    <a:pt x="14936" y="1269"/>
                    <a:pt x="14787" y="1229"/>
                  </a:cubicBezTo>
                  <a:cubicBezTo>
                    <a:pt x="14761" y="1217"/>
                    <a:pt x="14734" y="1204"/>
                    <a:pt x="14705" y="1191"/>
                  </a:cubicBezTo>
                  <a:cubicBezTo>
                    <a:pt x="14883" y="1191"/>
                    <a:pt x="15058" y="1184"/>
                    <a:pt x="15236" y="1174"/>
                  </a:cubicBezTo>
                  <a:cubicBezTo>
                    <a:pt x="15370" y="1167"/>
                    <a:pt x="15501" y="1154"/>
                    <a:pt x="15633" y="1141"/>
                  </a:cubicBezTo>
                  <a:cubicBezTo>
                    <a:pt x="15707" y="1148"/>
                    <a:pt x="15780" y="1157"/>
                    <a:pt x="15853" y="1163"/>
                  </a:cubicBezTo>
                  <a:cubicBezTo>
                    <a:pt x="16041" y="1184"/>
                    <a:pt x="16232" y="1200"/>
                    <a:pt x="16418" y="1219"/>
                  </a:cubicBezTo>
                  <a:cubicBezTo>
                    <a:pt x="17318" y="1301"/>
                    <a:pt x="18221" y="1357"/>
                    <a:pt x="19133" y="1357"/>
                  </a:cubicBezTo>
                  <a:cubicBezTo>
                    <a:pt x="19311" y="1357"/>
                    <a:pt x="19489" y="1355"/>
                    <a:pt x="19667" y="1350"/>
                  </a:cubicBezTo>
                  <a:lnTo>
                    <a:pt x="19689" y="1350"/>
                  </a:lnTo>
                  <a:cubicBezTo>
                    <a:pt x="19742" y="1349"/>
                    <a:pt x="19803" y="1336"/>
                    <a:pt x="19851" y="1315"/>
                  </a:cubicBezTo>
                  <a:cubicBezTo>
                    <a:pt x="19882" y="1300"/>
                    <a:pt x="19907" y="1284"/>
                    <a:pt x="19915" y="1264"/>
                  </a:cubicBezTo>
                  <a:cubicBezTo>
                    <a:pt x="19922" y="1253"/>
                    <a:pt x="19921" y="1239"/>
                    <a:pt x="19908" y="1224"/>
                  </a:cubicBezTo>
                  <a:cubicBezTo>
                    <a:pt x="19902" y="1224"/>
                    <a:pt x="19899" y="1224"/>
                    <a:pt x="19894" y="1221"/>
                  </a:cubicBezTo>
                  <a:cubicBezTo>
                    <a:pt x="19858" y="1220"/>
                    <a:pt x="19821" y="1219"/>
                    <a:pt x="19785" y="1214"/>
                  </a:cubicBezTo>
                  <a:cubicBezTo>
                    <a:pt x="19703" y="1210"/>
                    <a:pt x="19621" y="1206"/>
                    <a:pt x="19541" y="1200"/>
                  </a:cubicBezTo>
                  <a:cubicBezTo>
                    <a:pt x="19243" y="1181"/>
                    <a:pt x="18946" y="1163"/>
                    <a:pt x="18647" y="1145"/>
                  </a:cubicBezTo>
                  <a:cubicBezTo>
                    <a:pt x="18633" y="1143"/>
                    <a:pt x="18618" y="1141"/>
                    <a:pt x="18605" y="1141"/>
                  </a:cubicBezTo>
                  <a:cubicBezTo>
                    <a:pt x="17930" y="1098"/>
                    <a:pt x="17255" y="1057"/>
                    <a:pt x="16579" y="1016"/>
                  </a:cubicBezTo>
                  <a:cubicBezTo>
                    <a:pt x="16911" y="966"/>
                    <a:pt x="17241" y="916"/>
                    <a:pt x="17570" y="873"/>
                  </a:cubicBezTo>
                  <a:cubicBezTo>
                    <a:pt x="17740" y="852"/>
                    <a:pt x="17912" y="830"/>
                    <a:pt x="18084" y="810"/>
                  </a:cubicBezTo>
                  <a:cubicBezTo>
                    <a:pt x="18089" y="809"/>
                    <a:pt x="18091" y="809"/>
                    <a:pt x="18096" y="809"/>
                  </a:cubicBezTo>
                  <a:cubicBezTo>
                    <a:pt x="18220" y="794"/>
                    <a:pt x="18346" y="780"/>
                    <a:pt x="18469" y="767"/>
                  </a:cubicBezTo>
                  <a:cubicBezTo>
                    <a:pt x="18499" y="763"/>
                    <a:pt x="18532" y="760"/>
                    <a:pt x="18562" y="758"/>
                  </a:cubicBezTo>
                  <a:cubicBezTo>
                    <a:pt x="18571" y="756"/>
                    <a:pt x="18582" y="756"/>
                    <a:pt x="18591" y="754"/>
                  </a:cubicBezTo>
                  <a:cubicBezTo>
                    <a:pt x="18769" y="734"/>
                    <a:pt x="18944" y="717"/>
                    <a:pt x="19123" y="697"/>
                  </a:cubicBezTo>
                  <a:cubicBezTo>
                    <a:pt x="19216" y="688"/>
                    <a:pt x="19308" y="675"/>
                    <a:pt x="19402" y="667"/>
                  </a:cubicBezTo>
                  <a:cubicBezTo>
                    <a:pt x="19467" y="660"/>
                    <a:pt x="19530" y="652"/>
                    <a:pt x="19596" y="645"/>
                  </a:cubicBezTo>
                  <a:cubicBezTo>
                    <a:pt x="19695" y="634"/>
                    <a:pt x="19795" y="624"/>
                    <a:pt x="19895" y="612"/>
                  </a:cubicBezTo>
                  <a:cubicBezTo>
                    <a:pt x="20050" y="595"/>
                    <a:pt x="20205" y="579"/>
                    <a:pt x="20361" y="562"/>
                  </a:cubicBezTo>
                  <a:cubicBezTo>
                    <a:pt x="20380" y="561"/>
                    <a:pt x="20397" y="558"/>
                    <a:pt x="20415" y="555"/>
                  </a:cubicBezTo>
                  <a:cubicBezTo>
                    <a:pt x="20484" y="548"/>
                    <a:pt x="20553" y="541"/>
                    <a:pt x="20623" y="533"/>
                  </a:cubicBezTo>
                  <a:cubicBezTo>
                    <a:pt x="20549" y="532"/>
                    <a:pt x="20476" y="529"/>
                    <a:pt x="20401" y="529"/>
                  </a:cubicBezTo>
                  <a:cubicBezTo>
                    <a:pt x="20380" y="526"/>
                    <a:pt x="20360" y="526"/>
                    <a:pt x="20338" y="526"/>
                  </a:cubicBezTo>
                  <a:cubicBezTo>
                    <a:pt x="20179" y="522"/>
                    <a:pt x="20018" y="519"/>
                    <a:pt x="19859" y="519"/>
                  </a:cubicBezTo>
                  <a:cubicBezTo>
                    <a:pt x="19830" y="519"/>
                    <a:pt x="19801" y="519"/>
                    <a:pt x="19771" y="519"/>
                  </a:cubicBezTo>
                  <a:cubicBezTo>
                    <a:pt x="19691" y="519"/>
                    <a:pt x="19609" y="520"/>
                    <a:pt x="19530" y="522"/>
                  </a:cubicBezTo>
                  <a:lnTo>
                    <a:pt x="19305" y="526"/>
                  </a:lnTo>
                  <a:cubicBezTo>
                    <a:pt x="19290" y="526"/>
                    <a:pt x="19277" y="529"/>
                    <a:pt x="19263" y="529"/>
                  </a:cubicBezTo>
                  <a:cubicBezTo>
                    <a:pt x="19176" y="532"/>
                    <a:pt x="19087" y="538"/>
                    <a:pt x="19001" y="546"/>
                  </a:cubicBezTo>
                  <a:cubicBezTo>
                    <a:pt x="18853" y="561"/>
                    <a:pt x="18707" y="582"/>
                    <a:pt x="18562" y="598"/>
                  </a:cubicBezTo>
                  <a:cubicBezTo>
                    <a:pt x="18512" y="605"/>
                    <a:pt x="18463" y="611"/>
                    <a:pt x="18413" y="617"/>
                  </a:cubicBezTo>
                  <a:cubicBezTo>
                    <a:pt x="18333" y="625"/>
                    <a:pt x="18251" y="632"/>
                    <a:pt x="18170" y="637"/>
                  </a:cubicBezTo>
                  <a:cubicBezTo>
                    <a:pt x="18118" y="638"/>
                    <a:pt x="18062" y="641"/>
                    <a:pt x="18010" y="644"/>
                  </a:cubicBezTo>
                  <a:cubicBezTo>
                    <a:pt x="17998" y="644"/>
                    <a:pt x="17988" y="644"/>
                    <a:pt x="17975" y="645"/>
                  </a:cubicBezTo>
                  <a:cubicBezTo>
                    <a:pt x="17237" y="683"/>
                    <a:pt x="16514" y="748"/>
                    <a:pt x="15782" y="842"/>
                  </a:cubicBezTo>
                  <a:cubicBezTo>
                    <a:pt x="15660" y="856"/>
                    <a:pt x="15540" y="873"/>
                    <a:pt x="15418" y="890"/>
                  </a:cubicBezTo>
                  <a:cubicBezTo>
                    <a:pt x="15386" y="896"/>
                    <a:pt x="15353" y="898"/>
                    <a:pt x="15322" y="903"/>
                  </a:cubicBezTo>
                  <a:cubicBezTo>
                    <a:pt x="15266" y="910"/>
                    <a:pt x="15210" y="919"/>
                    <a:pt x="15153" y="926"/>
                  </a:cubicBezTo>
                  <a:cubicBezTo>
                    <a:pt x="15057" y="919"/>
                    <a:pt x="14958" y="913"/>
                    <a:pt x="14859" y="906"/>
                  </a:cubicBezTo>
                  <a:cubicBezTo>
                    <a:pt x="14966" y="885"/>
                    <a:pt x="15077" y="860"/>
                    <a:pt x="15186" y="837"/>
                  </a:cubicBezTo>
                  <a:cubicBezTo>
                    <a:pt x="15329" y="806"/>
                    <a:pt x="15472" y="774"/>
                    <a:pt x="15616" y="744"/>
                  </a:cubicBezTo>
                  <a:cubicBezTo>
                    <a:pt x="15638" y="738"/>
                    <a:pt x="15664" y="734"/>
                    <a:pt x="15687" y="730"/>
                  </a:cubicBezTo>
                  <a:cubicBezTo>
                    <a:pt x="15981" y="670"/>
                    <a:pt x="16275" y="622"/>
                    <a:pt x="16572" y="579"/>
                  </a:cubicBezTo>
                  <a:cubicBezTo>
                    <a:pt x="17019" y="568"/>
                    <a:pt x="17466" y="558"/>
                    <a:pt x="17910" y="546"/>
                  </a:cubicBezTo>
                  <a:cubicBezTo>
                    <a:pt x="17926" y="546"/>
                    <a:pt x="17945" y="546"/>
                    <a:pt x="17960" y="545"/>
                  </a:cubicBezTo>
                  <a:cubicBezTo>
                    <a:pt x="18101" y="541"/>
                    <a:pt x="18241" y="538"/>
                    <a:pt x="18383" y="536"/>
                  </a:cubicBezTo>
                  <a:lnTo>
                    <a:pt x="18549" y="531"/>
                  </a:lnTo>
                  <a:cubicBezTo>
                    <a:pt x="18671" y="529"/>
                    <a:pt x="18792" y="525"/>
                    <a:pt x="18913" y="523"/>
                  </a:cubicBezTo>
                  <a:cubicBezTo>
                    <a:pt x="18792" y="519"/>
                    <a:pt x="18668" y="516"/>
                    <a:pt x="18547" y="515"/>
                  </a:cubicBezTo>
                  <a:cubicBezTo>
                    <a:pt x="18489" y="511"/>
                    <a:pt x="18432" y="511"/>
                    <a:pt x="18375" y="509"/>
                  </a:cubicBezTo>
                  <a:cubicBezTo>
                    <a:pt x="18230" y="503"/>
                    <a:pt x="18082" y="502"/>
                    <a:pt x="17937" y="501"/>
                  </a:cubicBezTo>
                  <a:cubicBezTo>
                    <a:pt x="17919" y="498"/>
                    <a:pt x="17902" y="498"/>
                    <a:pt x="17881" y="498"/>
                  </a:cubicBezTo>
                  <a:cubicBezTo>
                    <a:pt x="17661" y="493"/>
                    <a:pt x="17441" y="490"/>
                    <a:pt x="17219" y="488"/>
                  </a:cubicBezTo>
                  <a:cubicBezTo>
                    <a:pt x="17401" y="462"/>
                    <a:pt x="17585" y="437"/>
                    <a:pt x="17765" y="412"/>
                  </a:cubicBezTo>
                  <a:cubicBezTo>
                    <a:pt x="17783" y="409"/>
                    <a:pt x="17801" y="407"/>
                    <a:pt x="17818" y="404"/>
                  </a:cubicBezTo>
                  <a:cubicBezTo>
                    <a:pt x="17840" y="402"/>
                    <a:pt x="17861" y="400"/>
                    <a:pt x="17883" y="396"/>
                  </a:cubicBezTo>
                  <a:cubicBezTo>
                    <a:pt x="17982" y="383"/>
                    <a:pt x="18082" y="369"/>
                    <a:pt x="18181" y="353"/>
                  </a:cubicBezTo>
                  <a:cubicBezTo>
                    <a:pt x="18204" y="350"/>
                    <a:pt x="18231" y="346"/>
                    <a:pt x="18256" y="344"/>
                  </a:cubicBezTo>
                  <a:cubicBezTo>
                    <a:pt x="18274" y="340"/>
                    <a:pt x="18291" y="337"/>
                    <a:pt x="18310" y="336"/>
                  </a:cubicBezTo>
                  <a:cubicBezTo>
                    <a:pt x="18375" y="326"/>
                    <a:pt x="18439" y="316"/>
                    <a:pt x="18504" y="304"/>
                  </a:cubicBezTo>
                  <a:cubicBezTo>
                    <a:pt x="18592" y="290"/>
                    <a:pt x="18683" y="274"/>
                    <a:pt x="18770" y="257"/>
                  </a:cubicBezTo>
                  <a:lnTo>
                    <a:pt x="18799" y="251"/>
                  </a:lnTo>
                  <a:cubicBezTo>
                    <a:pt x="18890" y="233"/>
                    <a:pt x="18978" y="215"/>
                    <a:pt x="19068" y="190"/>
                  </a:cubicBezTo>
                  <a:cubicBezTo>
                    <a:pt x="19156" y="168"/>
                    <a:pt x="19243" y="142"/>
                    <a:pt x="19329" y="116"/>
                  </a:cubicBezTo>
                  <a:cubicBezTo>
                    <a:pt x="19451" y="81"/>
                    <a:pt x="19570" y="42"/>
                    <a:pt x="19689" y="3"/>
                  </a:cubicBezTo>
                  <a:lnTo>
                    <a:pt x="18939" y="3"/>
                  </a:lnTo>
                  <a:cubicBezTo>
                    <a:pt x="18939" y="3"/>
                    <a:pt x="18936" y="2"/>
                    <a:pt x="18936" y="0"/>
                  </a:cubicBezTo>
                  <a:close/>
                  <a:moveTo>
                    <a:pt x="5915" y="4548"/>
                  </a:moveTo>
                  <a:lnTo>
                    <a:pt x="5915" y="4548"/>
                  </a:lnTo>
                  <a:cubicBezTo>
                    <a:pt x="5986" y="4610"/>
                    <a:pt x="6056" y="4671"/>
                    <a:pt x="6128" y="4736"/>
                  </a:cubicBezTo>
                  <a:cubicBezTo>
                    <a:pt x="6087" y="4859"/>
                    <a:pt x="6050" y="4982"/>
                    <a:pt x="6011" y="5104"/>
                  </a:cubicBezTo>
                  <a:cubicBezTo>
                    <a:pt x="5978" y="4921"/>
                    <a:pt x="5947" y="4734"/>
                    <a:pt x="5915" y="4548"/>
                  </a:cubicBezTo>
                  <a:close/>
                  <a:moveTo>
                    <a:pt x="6520" y="5083"/>
                  </a:moveTo>
                  <a:cubicBezTo>
                    <a:pt x="6537" y="5097"/>
                    <a:pt x="6553" y="5111"/>
                    <a:pt x="6570" y="5126"/>
                  </a:cubicBezTo>
                  <a:lnTo>
                    <a:pt x="6565" y="5260"/>
                  </a:lnTo>
                  <a:cubicBezTo>
                    <a:pt x="6546" y="5224"/>
                    <a:pt x="6530" y="5189"/>
                    <a:pt x="6514" y="5153"/>
                  </a:cubicBezTo>
                  <a:cubicBezTo>
                    <a:pt x="6516" y="5131"/>
                    <a:pt x="6520" y="5107"/>
                    <a:pt x="6520" y="5083"/>
                  </a:cubicBezTo>
                  <a:close/>
                  <a:moveTo>
                    <a:pt x="5180" y="3863"/>
                  </a:moveTo>
                  <a:lnTo>
                    <a:pt x="5180" y="3863"/>
                  </a:lnTo>
                  <a:cubicBezTo>
                    <a:pt x="5194" y="3877"/>
                    <a:pt x="5210" y="3892"/>
                    <a:pt x="5225" y="3906"/>
                  </a:cubicBezTo>
                  <a:cubicBezTo>
                    <a:pt x="5187" y="4515"/>
                    <a:pt x="5151" y="5126"/>
                    <a:pt x="5119" y="5735"/>
                  </a:cubicBezTo>
                  <a:cubicBezTo>
                    <a:pt x="5101" y="5637"/>
                    <a:pt x="5080" y="5537"/>
                    <a:pt x="5061" y="5438"/>
                  </a:cubicBezTo>
                  <a:cubicBezTo>
                    <a:pt x="5106" y="5157"/>
                    <a:pt x="5144" y="4873"/>
                    <a:pt x="5173" y="4592"/>
                  </a:cubicBezTo>
                  <a:cubicBezTo>
                    <a:pt x="5197" y="4349"/>
                    <a:pt x="5217" y="4101"/>
                    <a:pt x="5180" y="3863"/>
                  </a:cubicBezTo>
                  <a:close/>
                  <a:moveTo>
                    <a:pt x="7022" y="5147"/>
                  </a:moveTo>
                  <a:lnTo>
                    <a:pt x="7022" y="5147"/>
                  </a:lnTo>
                  <a:cubicBezTo>
                    <a:pt x="7512" y="5411"/>
                    <a:pt x="8008" y="5669"/>
                    <a:pt x="8507" y="5921"/>
                  </a:cubicBezTo>
                  <a:cubicBezTo>
                    <a:pt x="8254" y="5871"/>
                    <a:pt x="7998" y="5826"/>
                    <a:pt x="7743" y="5781"/>
                  </a:cubicBezTo>
                  <a:cubicBezTo>
                    <a:pt x="7503" y="5568"/>
                    <a:pt x="7261" y="5358"/>
                    <a:pt x="7022" y="5147"/>
                  </a:cubicBezTo>
                  <a:close/>
                  <a:moveTo>
                    <a:pt x="5629" y="4284"/>
                  </a:moveTo>
                  <a:lnTo>
                    <a:pt x="5629" y="4284"/>
                  </a:lnTo>
                  <a:cubicBezTo>
                    <a:pt x="5640" y="4294"/>
                    <a:pt x="5650" y="4306"/>
                    <a:pt x="5663" y="4316"/>
                  </a:cubicBezTo>
                  <a:cubicBezTo>
                    <a:pt x="5670" y="4357"/>
                    <a:pt x="5677" y="4397"/>
                    <a:pt x="5685" y="4438"/>
                  </a:cubicBezTo>
                  <a:cubicBezTo>
                    <a:pt x="5634" y="4879"/>
                    <a:pt x="5586" y="5319"/>
                    <a:pt x="5534" y="5756"/>
                  </a:cubicBezTo>
                  <a:cubicBezTo>
                    <a:pt x="5497" y="6093"/>
                    <a:pt x="5460" y="6430"/>
                    <a:pt x="5424" y="6767"/>
                  </a:cubicBezTo>
                  <a:cubicBezTo>
                    <a:pt x="5352" y="6602"/>
                    <a:pt x="5292" y="6430"/>
                    <a:pt x="5235" y="6262"/>
                  </a:cubicBezTo>
                  <a:cubicBezTo>
                    <a:pt x="5335" y="5581"/>
                    <a:pt x="5672" y="4942"/>
                    <a:pt x="5629" y="4284"/>
                  </a:cubicBezTo>
                  <a:close/>
                  <a:moveTo>
                    <a:pt x="5259" y="6583"/>
                  </a:moveTo>
                  <a:lnTo>
                    <a:pt x="5259" y="6583"/>
                  </a:lnTo>
                  <a:cubicBezTo>
                    <a:pt x="5309" y="6665"/>
                    <a:pt x="5362" y="6748"/>
                    <a:pt x="5417" y="6830"/>
                  </a:cubicBezTo>
                  <a:cubicBezTo>
                    <a:pt x="5374" y="7251"/>
                    <a:pt x="5334" y="7672"/>
                    <a:pt x="5305" y="8097"/>
                  </a:cubicBezTo>
                  <a:cubicBezTo>
                    <a:pt x="5225" y="7702"/>
                    <a:pt x="5184" y="7300"/>
                    <a:pt x="5190" y="6896"/>
                  </a:cubicBezTo>
                  <a:cubicBezTo>
                    <a:pt x="5268" y="6805"/>
                    <a:pt x="5269" y="6692"/>
                    <a:pt x="5259" y="6583"/>
                  </a:cubicBezTo>
                  <a:close/>
                  <a:moveTo>
                    <a:pt x="1191" y="18"/>
                  </a:moveTo>
                  <a:cubicBezTo>
                    <a:pt x="1191" y="114"/>
                    <a:pt x="1191" y="211"/>
                    <a:pt x="1190" y="308"/>
                  </a:cubicBezTo>
                  <a:cubicBezTo>
                    <a:pt x="1191" y="330"/>
                    <a:pt x="1190" y="351"/>
                    <a:pt x="1190" y="373"/>
                  </a:cubicBezTo>
                  <a:cubicBezTo>
                    <a:pt x="1187" y="584"/>
                    <a:pt x="1186" y="797"/>
                    <a:pt x="1183" y="1011"/>
                  </a:cubicBezTo>
                  <a:cubicBezTo>
                    <a:pt x="1183" y="1127"/>
                    <a:pt x="1181" y="1246"/>
                    <a:pt x="1179" y="1362"/>
                  </a:cubicBezTo>
                  <a:cubicBezTo>
                    <a:pt x="1177" y="1487"/>
                    <a:pt x="1177" y="1613"/>
                    <a:pt x="1176" y="1737"/>
                  </a:cubicBezTo>
                  <a:cubicBezTo>
                    <a:pt x="1173" y="1826"/>
                    <a:pt x="1173" y="1914"/>
                    <a:pt x="1171" y="2000"/>
                  </a:cubicBezTo>
                  <a:cubicBezTo>
                    <a:pt x="1166" y="2465"/>
                    <a:pt x="1164" y="2927"/>
                    <a:pt x="1166" y="3374"/>
                  </a:cubicBezTo>
                  <a:cubicBezTo>
                    <a:pt x="1164" y="3417"/>
                    <a:pt x="1164" y="3460"/>
                    <a:pt x="1166" y="3503"/>
                  </a:cubicBezTo>
                  <a:cubicBezTo>
                    <a:pt x="1166" y="3797"/>
                    <a:pt x="1171" y="4084"/>
                    <a:pt x="1177" y="4357"/>
                  </a:cubicBezTo>
                  <a:cubicBezTo>
                    <a:pt x="1236" y="4271"/>
                    <a:pt x="1289" y="4181"/>
                    <a:pt x="1335" y="4092"/>
                  </a:cubicBezTo>
                  <a:cubicBezTo>
                    <a:pt x="1372" y="4021"/>
                    <a:pt x="1406" y="3947"/>
                    <a:pt x="1437" y="3871"/>
                  </a:cubicBezTo>
                  <a:cubicBezTo>
                    <a:pt x="1528" y="3656"/>
                    <a:pt x="1587" y="3434"/>
                    <a:pt x="1630" y="3211"/>
                  </a:cubicBezTo>
                  <a:cubicBezTo>
                    <a:pt x="1639" y="3161"/>
                    <a:pt x="1649" y="3109"/>
                    <a:pt x="1656" y="3056"/>
                  </a:cubicBezTo>
                  <a:lnTo>
                    <a:pt x="1656" y="3055"/>
                  </a:lnTo>
                  <a:cubicBezTo>
                    <a:pt x="1684" y="2852"/>
                    <a:pt x="1699" y="2647"/>
                    <a:pt x="1706" y="2444"/>
                  </a:cubicBezTo>
                  <a:lnTo>
                    <a:pt x="1706" y="2435"/>
                  </a:lnTo>
                  <a:cubicBezTo>
                    <a:pt x="1707" y="2443"/>
                    <a:pt x="1707" y="2445"/>
                    <a:pt x="1709" y="2453"/>
                  </a:cubicBezTo>
                  <a:cubicBezTo>
                    <a:pt x="1779" y="2860"/>
                    <a:pt x="1861" y="3262"/>
                    <a:pt x="1930" y="3669"/>
                  </a:cubicBezTo>
                  <a:lnTo>
                    <a:pt x="1958" y="3847"/>
                  </a:lnTo>
                  <a:cubicBezTo>
                    <a:pt x="2004" y="4144"/>
                    <a:pt x="2043" y="4443"/>
                    <a:pt x="2060" y="4744"/>
                  </a:cubicBezTo>
                  <a:cubicBezTo>
                    <a:pt x="2061" y="4766"/>
                    <a:pt x="2061" y="4783"/>
                    <a:pt x="2064" y="4805"/>
                  </a:cubicBezTo>
                  <a:cubicBezTo>
                    <a:pt x="2071" y="4931"/>
                    <a:pt x="2073" y="5058"/>
                    <a:pt x="2071" y="5184"/>
                  </a:cubicBezTo>
                  <a:cubicBezTo>
                    <a:pt x="2093" y="5120"/>
                    <a:pt x="2114" y="5055"/>
                    <a:pt x="2132" y="4991"/>
                  </a:cubicBezTo>
                  <a:cubicBezTo>
                    <a:pt x="2146" y="4945"/>
                    <a:pt x="2159" y="4901"/>
                    <a:pt x="2167" y="4855"/>
                  </a:cubicBezTo>
                  <a:cubicBezTo>
                    <a:pt x="2203" y="4723"/>
                    <a:pt x="2232" y="4590"/>
                    <a:pt x="2252" y="4456"/>
                  </a:cubicBezTo>
                  <a:cubicBezTo>
                    <a:pt x="2259" y="4413"/>
                    <a:pt x="2266" y="4372"/>
                    <a:pt x="2274" y="4329"/>
                  </a:cubicBezTo>
                  <a:cubicBezTo>
                    <a:pt x="2314" y="4059"/>
                    <a:pt x="2332" y="3787"/>
                    <a:pt x="2339" y="3515"/>
                  </a:cubicBezTo>
                  <a:cubicBezTo>
                    <a:pt x="2344" y="3429"/>
                    <a:pt x="2345" y="3341"/>
                    <a:pt x="2345" y="3255"/>
                  </a:cubicBezTo>
                  <a:cubicBezTo>
                    <a:pt x="2350" y="2923"/>
                    <a:pt x="2339" y="2589"/>
                    <a:pt x="2338" y="2253"/>
                  </a:cubicBezTo>
                  <a:lnTo>
                    <a:pt x="2338" y="2253"/>
                  </a:lnTo>
                  <a:cubicBezTo>
                    <a:pt x="2476" y="2722"/>
                    <a:pt x="2632" y="3185"/>
                    <a:pt x="2818" y="3642"/>
                  </a:cubicBezTo>
                  <a:cubicBezTo>
                    <a:pt x="2820" y="3687"/>
                    <a:pt x="2824" y="3734"/>
                    <a:pt x="2824" y="3778"/>
                  </a:cubicBezTo>
                  <a:cubicBezTo>
                    <a:pt x="2834" y="4084"/>
                    <a:pt x="2834" y="4387"/>
                    <a:pt x="2821" y="4693"/>
                  </a:cubicBezTo>
                  <a:cubicBezTo>
                    <a:pt x="2814" y="4862"/>
                    <a:pt x="2805" y="5032"/>
                    <a:pt x="2791" y="5204"/>
                  </a:cubicBezTo>
                  <a:cubicBezTo>
                    <a:pt x="2790" y="5227"/>
                    <a:pt x="2785" y="5252"/>
                    <a:pt x="2784" y="5275"/>
                  </a:cubicBezTo>
                  <a:cubicBezTo>
                    <a:pt x="2754" y="5631"/>
                    <a:pt x="2716" y="5991"/>
                    <a:pt x="2820" y="6334"/>
                  </a:cubicBezTo>
                  <a:cubicBezTo>
                    <a:pt x="2890" y="6123"/>
                    <a:pt x="2946" y="5911"/>
                    <a:pt x="2990" y="5696"/>
                  </a:cubicBezTo>
                  <a:cubicBezTo>
                    <a:pt x="3012" y="5600"/>
                    <a:pt x="3029" y="5502"/>
                    <a:pt x="3043" y="5406"/>
                  </a:cubicBezTo>
                  <a:cubicBezTo>
                    <a:pt x="3049" y="5382"/>
                    <a:pt x="3053" y="5355"/>
                    <a:pt x="3056" y="5328"/>
                  </a:cubicBezTo>
                  <a:cubicBezTo>
                    <a:pt x="3075" y="5224"/>
                    <a:pt x="3089" y="5123"/>
                    <a:pt x="3099" y="5019"/>
                  </a:cubicBezTo>
                  <a:cubicBezTo>
                    <a:pt x="3122" y="4822"/>
                    <a:pt x="3142" y="4622"/>
                    <a:pt x="3156" y="4423"/>
                  </a:cubicBezTo>
                  <a:cubicBezTo>
                    <a:pt x="3156" y="4416"/>
                    <a:pt x="3158" y="4409"/>
                    <a:pt x="3158" y="4402"/>
                  </a:cubicBezTo>
                  <a:cubicBezTo>
                    <a:pt x="3217" y="4522"/>
                    <a:pt x="3277" y="4638"/>
                    <a:pt x="3340" y="4754"/>
                  </a:cubicBezTo>
                  <a:cubicBezTo>
                    <a:pt x="3357" y="4790"/>
                    <a:pt x="3377" y="4830"/>
                    <a:pt x="3399" y="4866"/>
                  </a:cubicBezTo>
                  <a:cubicBezTo>
                    <a:pt x="3399" y="4860"/>
                    <a:pt x="3400" y="4858"/>
                    <a:pt x="3400" y="4852"/>
                  </a:cubicBezTo>
                  <a:cubicBezTo>
                    <a:pt x="3406" y="4815"/>
                    <a:pt x="3409" y="4774"/>
                    <a:pt x="3412" y="4739"/>
                  </a:cubicBezTo>
                  <a:cubicBezTo>
                    <a:pt x="3449" y="4296"/>
                    <a:pt x="3390" y="3863"/>
                    <a:pt x="3278" y="3434"/>
                  </a:cubicBezTo>
                  <a:cubicBezTo>
                    <a:pt x="3262" y="3370"/>
                    <a:pt x="3245" y="3302"/>
                    <a:pt x="3227" y="3238"/>
                  </a:cubicBezTo>
                  <a:cubicBezTo>
                    <a:pt x="3235" y="3089"/>
                    <a:pt x="3248" y="2940"/>
                    <a:pt x="3261" y="2791"/>
                  </a:cubicBezTo>
                  <a:cubicBezTo>
                    <a:pt x="3274" y="2655"/>
                    <a:pt x="3288" y="2523"/>
                    <a:pt x="3305" y="2387"/>
                  </a:cubicBezTo>
                  <a:cubicBezTo>
                    <a:pt x="3307" y="2365"/>
                    <a:pt x="3311" y="2339"/>
                    <a:pt x="3313" y="2318"/>
                  </a:cubicBezTo>
                  <a:cubicBezTo>
                    <a:pt x="3327" y="2372"/>
                    <a:pt x="3341" y="2425"/>
                    <a:pt x="3354" y="2483"/>
                  </a:cubicBezTo>
                  <a:cubicBezTo>
                    <a:pt x="3407" y="2701"/>
                    <a:pt x="3447" y="2920"/>
                    <a:pt x="3479" y="3141"/>
                  </a:cubicBezTo>
                  <a:cubicBezTo>
                    <a:pt x="3490" y="3212"/>
                    <a:pt x="3500" y="3282"/>
                    <a:pt x="3508" y="3354"/>
                  </a:cubicBezTo>
                  <a:cubicBezTo>
                    <a:pt x="3515" y="3469"/>
                    <a:pt x="3516" y="3582"/>
                    <a:pt x="3520" y="3697"/>
                  </a:cubicBezTo>
                  <a:cubicBezTo>
                    <a:pt x="3522" y="3734"/>
                    <a:pt x="3525" y="3773"/>
                    <a:pt x="3522" y="3811"/>
                  </a:cubicBezTo>
                  <a:cubicBezTo>
                    <a:pt x="3525" y="3813"/>
                    <a:pt x="3525" y="3813"/>
                    <a:pt x="3525" y="3814"/>
                  </a:cubicBezTo>
                  <a:cubicBezTo>
                    <a:pt x="3532" y="4162"/>
                    <a:pt x="3532" y="4509"/>
                    <a:pt x="3532" y="4855"/>
                  </a:cubicBezTo>
                  <a:cubicBezTo>
                    <a:pt x="3529" y="5081"/>
                    <a:pt x="3528" y="5306"/>
                    <a:pt x="3528" y="5533"/>
                  </a:cubicBezTo>
                  <a:cubicBezTo>
                    <a:pt x="3526" y="5640"/>
                    <a:pt x="3526" y="5746"/>
                    <a:pt x="3526" y="5854"/>
                  </a:cubicBezTo>
                  <a:cubicBezTo>
                    <a:pt x="3522" y="6385"/>
                    <a:pt x="3519" y="6917"/>
                    <a:pt x="3519" y="7449"/>
                  </a:cubicBezTo>
                  <a:cubicBezTo>
                    <a:pt x="3692" y="7265"/>
                    <a:pt x="3767" y="7037"/>
                    <a:pt x="3833" y="6815"/>
                  </a:cubicBezTo>
                  <a:cubicBezTo>
                    <a:pt x="4038" y="6122"/>
                    <a:pt x="4191" y="5419"/>
                    <a:pt x="4287" y="4711"/>
                  </a:cubicBezTo>
                  <a:cubicBezTo>
                    <a:pt x="4292" y="4693"/>
                    <a:pt x="4294" y="4674"/>
                    <a:pt x="4294" y="4654"/>
                  </a:cubicBezTo>
                  <a:cubicBezTo>
                    <a:pt x="4296" y="4647"/>
                    <a:pt x="4296" y="4640"/>
                    <a:pt x="4299" y="4633"/>
                  </a:cubicBezTo>
                  <a:cubicBezTo>
                    <a:pt x="4310" y="4665"/>
                    <a:pt x="4322" y="4697"/>
                    <a:pt x="4335" y="4729"/>
                  </a:cubicBezTo>
                  <a:cubicBezTo>
                    <a:pt x="4385" y="4866"/>
                    <a:pt x="4442" y="5004"/>
                    <a:pt x="4499" y="5140"/>
                  </a:cubicBezTo>
                  <a:cubicBezTo>
                    <a:pt x="4432" y="6104"/>
                    <a:pt x="4356" y="7068"/>
                    <a:pt x="4266" y="8032"/>
                  </a:cubicBezTo>
                  <a:cubicBezTo>
                    <a:pt x="4359" y="7854"/>
                    <a:pt x="4421" y="7674"/>
                    <a:pt x="4466" y="7488"/>
                  </a:cubicBezTo>
                  <a:cubicBezTo>
                    <a:pt x="4468" y="7616"/>
                    <a:pt x="4472" y="7745"/>
                    <a:pt x="4474" y="7874"/>
                  </a:cubicBezTo>
                  <a:cubicBezTo>
                    <a:pt x="4667" y="7274"/>
                    <a:pt x="4825" y="6666"/>
                    <a:pt x="4947" y="6057"/>
                  </a:cubicBezTo>
                  <a:cubicBezTo>
                    <a:pt x="4974" y="6107"/>
                    <a:pt x="5001" y="6156"/>
                    <a:pt x="5030" y="6206"/>
                  </a:cubicBezTo>
                  <a:cubicBezTo>
                    <a:pt x="5047" y="6285"/>
                    <a:pt x="5065" y="6365"/>
                    <a:pt x="5081" y="6446"/>
                  </a:cubicBezTo>
                  <a:cubicBezTo>
                    <a:pt x="5080" y="6467"/>
                    <a:pt x="5077" y="6493"/>
                    <a:pt x="5077" y="6514"/>
                  </a:cubicBezTo>
                  <a:cubicBezTo>
                    <a:pt x="5051" y="7069"/>
                    <a:pt x="5034" y="7647"/>
                    <a:pt x="5299" y="8150"/>
                  </a:cubicBezTo>
                  <a:cubicBezTo>
                    <a:pt x="5292" y="8261"/>
                    <a:pt x="5283" y="8372"/>
                    <a:pt x="5278" y="8484"/>
                  </a:cubicBezTo>
                  <a:cubicBezTo>
                    <a:pt x="5270" y="8646"/>
                    <a:pt x="5268" y="8820"/>
                    <a:pt x="5378" y="8952"/>
                  </a:cubicBezTo>
                  <a:cubicBezTo>
                    <a:pt x="5548" y="8337"/>
                    <a:pt x="5567" y="7713"/>
                    <a:pt x="5590" y="7086"/>
                  </a:cubicBezTo>
                  <a:cubicBezTo>
                    <a:pt x="5597" y="7093"/>
                    <a:pt x="5600" y="7102"/>
                    <a:pt x="5607" y="7109"/>
                  </a:cubicBezTo>
                  <a:cubicBezTo>
                    <a:pt x="5600" y="7102"/>
                    <a:pt x="5597" y="7091"/>
                    <a:pt x="5590" y="7082"/>
                  </a:cubicBezTo>
                  <a:cubicBezTo>
                    <a:pt x="5606" y="6685"/>
                    <a:pt x="5622" y="6285"/>
                    <a:pt x="5683" y="5887"/>
                  </a:cubicBezTo>
                  <a:cubicBezTo>
                    <a:pt x="5720" y="5640"/>
                    <a:pt x="5776" y="5392"/>
                    <a:pt x="5808" y="5147"/>
                  </a:cubicBezTo>
                  <a:cubicBezTo>
                    <a:pt x="5831" y="5273"/>
                    <a:pt x="5858" y="5398"/>
                    <a:pt x="5884" y="5521"/>
                  </a:cubicBezTo>
                  <a:cubicBezTo>
                    <a:pt x="5847" y="5657"/>
                    <a:pt x="5812" y="5792"/>
                    <a:pt x="5789" y="5928"/>
                  </a:cubicBezTo>
                  <a:cubicBezTo>
                    <a:pt x="5728" y="6272"/>
                    <a:pt x="5733" y="6618"/>
                    <a:pt x="5748" y="6960"/>
                  </a:cubicBezTo>
                  <a:cubicBezTo>
                    <a:pt x="5778" y="7721"/>
                    <a:pt x="5854" y="8479"/>
                    <a:pt x="5971" y="9230"/>
                  </a:cubicBezTo>
                  <a:cubicBezTo>
                    <a:pt x="6056" y="8975"/>
                    <a:pt x="6165" y="8714"/>
                    <a:pt x="6199" y="8456"/>
                  </a:cubicBezTo>
                  <a:cubicBezTo>
                    <a:pt x="6234" y="8200"/>
                    <a:pt x="6244" y="7940"/>
                    <a:pt x="6255" y="7684"/>
                  </a:cubicBezTo>
                  <a:cubicBezTo>
                    <a:pt x="6262" y="7548"/>
                    <a:pt x="6265" y="7413"/>
                    <a:pt x="6271" y="7277"/>
                  </a:cubicBezTo>
                  <a:cubicBezTo>
                    <a:pt x="6371" y="7685"/>
                    <a:pt x="6474" y="8091"/>
                    <a:pt x="6586" y="8498"/>
                  </a:cubicBezTo>
                  <a:cubicBezTo>
                    <a:pt x="6489" y="7932"/>
                    <a:pt x="6393" y="7361"/>
                    <a:pt x="6295" y="6795"/>
                  </a:cubicBezTo>
                  <a:cubicBezTo>
                    <a:pt x="6308" y="6573"/>
                    <a:pt x="6328" y="6352"/>
                    <a:pt x="6363" y="6133"/>
                  </a:cubicBezTo>
                  <a:cubicBezTo>
                    <a:pt x="6394" y="5925"/>
                    <a:pt x="6437" y="5715"/>
                    <a:pt x="6470" y="5507"/>
                  </a:cubicBezTo>
                  <a:cubicBezTo>
                    <a:pt x="6493" y="5577"/>
                    <a:pt x="6517" y="5647"/>
                    <a:pt x="6542" y="5717"/>
                  </a:cubicBezTo>
                  <a:cubicBezTo>
                    <a:pt x="6537" y="5782"/>
                    <a:pt x="6535" y="5849"/>
                    <a:pt x="6532" y="5914"/>
                  </a:cubicBezTo>
                  <a:cubicBezTo>
                    <a:pt x="6503" y="6602"/>
                    <a:pt x="6530" y="7262"/>
                    <a:pt x="6618" y="7940"/>
                  </a:cubicBezTo>
                  <a:cubicBezTo>
                    <a:pt x="6654" y="8206"/>
                    <a:pt x="6600" y="8474"/>
                    <a:pt x="6643" y="8746"/>
                  </a:cubicBezTo>
                  <a:cubicBezTo>
                    <a:pt x="6697" y="9078"/>
                    <a:pt x="6772" y="9404"/>
                    <a:pt x="6864" y="9726"/>
                  </a:cubicBezTo>
                  <a:cubicBezTo>
                    <a:pt x="6857" y="9217"/>
                    <a:pt x="6850" y="8710"/>
                    <a:pt x="6843" y="8201"/>
                  </a:cubicBezTo>
                  <a:cubicBezTo>
                    <a:pt x="6838" y="7956"/>
                    <a:pt x="6836" y="7713"/>
                    <a:pt x="6843" y="7467"/>
                  </a:cubicBezTo>
                  <a:cubicBezTo>
                    <a:pt x="6850" y="7222"/>
                    <a:pt x="6867" y="6974"/>
                    <a:pt x="6881" y="6729"/>
                  </a:cubicBezTo>
                  <a:cubicBezTo>
                    <a:pt x="7147" y="7520"/>
                    <a:pt x="7413" y="8312"/>
                    <a:pt x="7677" y="9101"/>
                  </a:cubicBezTo>
                  <a:cubicBezTo>
                    <a:pt x="7688" y="9105"/>
                    <a:pt x="7699" y="9107"/>
                    <a:pt x="7709" y="9107"/>
                  </a:cubicBezTo>
                  <a:cubicBezTo>
                    <a:pt x="7786" y="9107"/>
                    <a:pt x="7827" y="8999"/>
                    <a:pt x="7814" y="8925"/>
                  </a:cubicBezTo>
                  <a:cubicBezTo>
                    <a:pt x="7648" y="7932"/>
                    <a:pt x="7301" y="6972"/>
                    <a:pt x="6896" y="6027"/>
                  </a:cubicBezTo>
                  <a:cubicBezTo>
                    <a:pt x="6890" y="5799"/>
                    <a:pt x="6869" y="5571"/>
                    <a:pt x="6818" y="5348"/>
                  </a:cubicBezTo>
                  <a:lnTo>
                    <a:pt x="6818" y="5348"/>
                  </a:lnTo>
                  <a:lnTo>
                    <a:pt x="6883" y="5402"/>
                  </a:lnTo>
                  <a:cubicBezTo>
                    <a:pt x="6962" y="5504"/>
                    <a:pt x="7033" y="5607"/>
                    <a:pt x="7108" y="5710"/>
                  </a:cubicBezTo>
                  <a:cubicBezTo>
                    <a:pt x="7354" y="6589"/>
                    <a:pt x="7602" y="7473"/>
                    <a:pt x="7847" y="8352"/>
                  </a:cubicBezTo>
                  <a:cubicBezTo>
                    <a:pt x="7890" y="8221"/>
                    <a:pt x="7890" y="8087"/>
                    <a:pt x="7886" y="7955"/>
                  </a:cubicBezTo>
                  <a:cubicBezTo>
                    <a:pt x="7872" y="7518"/>
                    <a:pt x="7803" y="7082"/>
                    <a:pt x="7678" y="6658"/>
                  </a:cubicBezTo>
                  <a:lnTo>
                    <a:pt x="7678" y="6658"/>
                  </a:lnTo>
                  <a:cubicBezTo>
                    <a:pt x="7860" y="7005"/>
                    <a:pt x="8018" y="7360"/>
                    <a:pt x="8147" y="7721"/>
                  </a:cubicBezTo>
                  <a:cubicBezTo>
                    <a:pt x="8402" y="8433"/>
                    <a:pt x="8563" y="9182"/>
                    <a:pt x="9036" y="9814"/>
                  </a:cubicBezTo>
                  <a:cubicBezTo>
                    <a:pt x="8864" y="8484"/>
                    <a:pt x="8373" y="7188"/>
                    <a:pt x="7609" y="6013"/>
                  </a:cubicBezTo>
                  <a:lnTo>
                    <a:pt x="7609" y="6013"/>
                  </a:lnTo>
                  <a:cubicBezTo>
                    <a:pt x="7800" y="6169"/>
                    <a:pt x="7989" y="6324"/>
                    <a:pt x="8183" y="6479"/>
                  </a:cubicBezTo>
                  <a:cubicBezTo>
                    <a:pt x="8729" y="7599"/>
                    <a:pt x="9186" y="8750"/>
                    <a:pt x="9547" y="9921"/>
                  </a:cubicBezTo>
                  <a:cubicBezTo>
                    <a:pt x="9616" y="9835"/>
                    <a:pt x="9597" y="9728"/>
                    <a:pt x="9574" y="9630"/>
                  </a:cubicBezTo>
                  <a:cubicBezTo>
                    <a:pt x="9344" y="8634"/>
                    <a:pt x="8980" y="7659"/>
                    <a:pt x="8494" y="6728"/>
                  </a:cubicBezTo>
                  <a:lnTo>
                    <a:pt x="8494" y="6728"/>
                  </a:lnTo>
                  <a:cubicBezTo>
                    <a:pt x="8563" y="6781"/>
                    <a:pt x="8630" y="6835"/>
                    <a:pt x="8700" y="6890"/>
                  </a:cubicBezTo>
                  <a:cubicBezTo>
                    <a:pt x="9324" y="7872"/>
                    <a:pt x="9970" y="8845"/>
                    <a:pt x="10644" y="9805"/>
                  </a:cubicBezTo>
                  <a:cubicBezTo>
                    <a:pt x="10817" y="10054"/>
                    <a:pt x="10999" y="10307"/>
                    <a:pt x="11261" y="10500"/>
                  </a:cubicBezTo>
                  <a:cubicBezTo>
                    <a:pt x="10724" y="9301"/>
                    <a:pt x="9967" y="8165"/>
                    <a:pt x="9018" y="7144"/>
                  </a:cubicBezTo>
                  <a:lnTo>
                    <a:pt x="9018" y="7144"/>
                  </a:lnTo>
                  <a:cubicBezTo>
                    <a:pt x="9784" y="7741"/>
                    <a:pt x="10558" y="8330"/>
                    <a:pt x="11326" y="8914"/>
                  </a:cubicBezTo>
                  <a:cubicBezTo>
                    <a:pt x="10565" y="8249"/>
                    <a:pt x="9804" y="7585"/>
                    <a:pt x="9044" y="6921"/>
                  </a:cubicBezTo>
                  <a:lnTo>
                    <a:pt x="9044" y="6921"/>
                  </a:lnTo>
                  <a:cubicBezTo>
                    <a:pt x="10146" y="7562"/>
                    <a:pt x="11343" y="8097"/>
                    <a:pt x="12414" y="8638"/>
                  </a:cubicBezTo>
                  <a:cubicBezTo>
                    <a:pt x="12421" y="8643"/>
                    <a:pt x="12427" y="8646"/>
                    <a:pt x="12434" y="8648"/>
                  </a:cubicBezTo>
                  <a:cubicBezTo>
                    <a:pt x="12604" y="8734"/>
                    <a:pt x="12771" y="8820"/>
                    <a:pt x="12931" y="8908"/>
                  </a:cubicBezTo>
                  <a:cubicBezTo>
                    <a:pt x="12783" y="8820"/>
                    <a:pt x="12620" y="8726"/>
                    <a:pt x="12448" y="8625"/>
                  </a:cubicBezTo>
                  <a:cubicBezTo>
                    <a:pt x="12439" y="8618"/>
                    <a:pt x="12428" y="8613"/>
                    <a:pt x="12417" y="8607"/>
                  </a:cubicBezTo>
                  <a:cubicBezTo>
                    <a:pt x="12235" y="8498"/>
                    <a:pt x="12045" y="8383"/>
                    <a:pt x="11846" y="8263"/>
                  </a:cubicBezTo>
                  <a:cubicBezTo>
                    <a:pt x="11828" y="8253"/>
                    <a:pt x="11810" y="8241"/>
                    <a:pt x="11792" y="8228"/>
                  </a:cubicBezTo>
                  <a:cubicBezTo>
                    <a:pt x="10791" y="7622"/>
                    <a:pt x="9620" y="6910"/>
                    <a:pt x="8445" y="6391"/>
                  </a:cubicBezTo>
                  <a:cubicBezTo>
                    <a:pt x="8335" y="6292"/>
                    <a:pt x="8221" y="6193"/>
                    <a:pt x="8108" y="6096"/>
                  </a:cubicBezTo>
                  <a:lnTo>
                    <a:pt x="8108" y="6096"/>
                  </a:lnTo>
                  <a:cubicBezTo>
                    <a:pt x="8600" y="6275"/>
                    <a:pt x="9122" y="6394"/>
                    <a:pt x="9656" y="6493"/>
                  </a:cubicBezTo>
                  <a:cubicBezTo>
                    <a:pt x="10012" y="6665"/>
                    <a:pt x="10368" y="6837"/>
                    <a:pt x="10727" y="7003"/>
                  </a:cubicBezTo>
                  <a:cubicBezTo>
                    <a:pt x="10731" y="7007"/>
                    <a:pt x="10735" y="7009"/>
                    <a:pt x="10741" y="7010"/>
                  </a:cubicBezTo>
                  <a:cubicBezTo>
                    <a:pt x="11074" y="7168"/>
                    <a:pt x="11409" y="7323"/>
                    <a:pt x="11746" y="7475"/>
                  </a:cubicBezTo>
                  <a:cubicBezTo>
                    <a:pt x="11813" y="7508"/>
                    <a:pt x="11883" y="7539"/>
                    <a:pt x="11954" y="7568"/>
                  </a:cubicBezTo>
                  <a:cubicBezTo>
                    <a:pt x="12078" y="7625"/>
                    <a:pt x="12204" y="7681"/>
                    <a:pt x="12333" y="7735"/>
                  </a:cubicBezTo>
                  <a:cubicBezTo>
                    <a:pt x="12369" y="7754"/>
                    <a:pt x="12407" y="7770"/>
                    <a:pt x="12442" y="7786"/>
                  </a:cubicBezTo>
                  <a:cubicBezTo>
                    <a:pt x="12407" y="7757"/>
                    <a:pt x="12368" y="7728"/>
                    <a:pt x="12329" y="7704"/>
                  </a:cubicBezTo>
                  <a:cubicBezTo>
                    <a:pt x="12212" y="7616"/>
                    <a:pt x="12091" y="7533"/>
                    <a:pt x="11967" y="7453"/>
                  </a:cubicBezTo>
                  <a:cubicBezTo>
                    <a:pt x="11898" y="7409"/>
                    <a:pt x="11826" y="7366"/>
                    <a:pt x="11754" y="7323"/>
                  </a:cubicBezTo>
                  <a:cubicBezTo>
                    <a:pt x="11452" y="7141"/>
                    <a:pt x="11132" y="6973"/>
                    <a:pt x="10806" y="6815"/>
                  </a:cubicBezTo>
                  <a:cubicBezTo>
                    <a:pt x="10784" y="6804"/>
                    <a:pt x="10764" y="6794"/>
                    <a:pt x="10741" y="6782"/>
                  </a:cubicBezTo>
                  <a:cubicBezTo>
                    <a:pt x="10622" y="6728"/>
                    <a:pt x="10505" y="6672"/>
                    <a:pt x="10383" y="6616"/>
                  </a:cubicBezTo>
                  <a:lnTo>
                    <a:pt x="10383" y="6616"/>
                  </a:lnTo>
                  <a:cubicBezTo>
                    <a:pt x="10505" y="6638"/>
                    <a:pt x="10626" y="6656"/>
                    <a:pt x="10748" y="6678"/>
                  </a:cubicBezTo>
                  <a:cubicBezTo>
                    <a:pt x="10778" y="6682"/>
                    <a:pt x="10810" y="6686"/>
                    <a:pt x="10841" y="6693"/>
                  </a:cubicBezTo>
                  <a:cubicBezTo>
                    <a:pt x="10872" y="6699"/>
                    <a:pt x="10900" y="6702"/>
                    <a:pt x="10929" y="6708"/>
                  </a:cubicBezTo>
                  <a:cubicBezTo>
                    <a:pt x="10939" y="6709"/>
                    <a:pt x="10950" y="6711"/>
                    <a:pt x="10960" y="6715"/>
                  </a:cubicBezTo>
                  <a:cubicBezTo>
                    <a:pt x="11190" y="6752"/>
                    <a:pt x="11418" y="6795"/>
                    <a:pt x="11641" y="6843"/>
                  </a:cubicBezTo>
                  <a:cubicBezTo>
                    <a:pt x="11668" y="6850"/>
                    <a:pt x="11694" y="6853"/>
                    <a:pt x="11720" y="6860"/>
                  </a:cubicBezTo>
                  <a:cubicBezTo>
                    <a:pt x="11740" y="6864"/>
                    <a:pt x="11756" y="6867"/>
                    <a:pt x="11776" y="6873"/>
                  </a:cubicBezTo>
                  <a:cubicBezTo>
                    <a:pt x="11853" y="6888"/>
                    <a:pt x="11926" y="6907"/>
                    <a:pt x="12004" y="6924"/>
                  </a:cubicBezTo>
                  <a:cubicBezTo>
                    <a:pt x="12064" y="6937"/>
                    <a:pt x="12126" y="6953"/>
                    <a:pt x="12186" y="6969"/>
                  </a:cubicBezTo>
                  <a:cubicBezTo>
                    <a:pt x="12126" y="6943"/>
                    <a:pt x="12064" y="6916"/>
                    <a:pt x="12005" y="6890"/>
                  </a:cubicBezTo>
                  <a:cubicBezTo>
                    <a:pt x="11932" y="6858"/>
                    <a:pt x="11856" y="6825"/>
                    <a:pt x="11782" y="6797"/>
                  </a:cubicBezTo>
                  <a:cubicBezTo>
                    <a:pt x="11759" y="6787"/>
                    <a:pt x="11733" y="6775"/>
                    <a:pt x="11710" y="6768"/>
                  </a:cubicBezTo>
                  <a:cubicBezTo>
                    <a:pt x="11680" y="6757"/>
                    <a:pt x="11647" y="6744"/>
                    <a:pt x="11617" y="6732"/>
                  </a:cubicBezTo>
                  <a:cubicBezTo>
                    <a:pt x="11416" y="6656"/>
                    <a:pt x="11211" y="6586"/>
                    <a:pt x="11006" y="6522"/>
                  </a:cubicBezTo>
                  <a:cubicBezTo>
                    <a:pt x="10980" y="6513"/>
                    <a:pt x="10953" y="6503"/>
                    <a:pt x="10927" y="6496"/>
                  </a:cubicBezTo>
                  <a:cubicBezTo>
                    <a:pt x="10916" y="6493"/>
                    <a:pt x="10906" y="6489"/>
                    <a:pt x="10892" y="6486"/>
                  </a:cubicBezTo>
                  <a:cubicBezTo>
                    <a:pt x="10850" y="6473"/>
                    <a:pt x="10808" y="6460"/>
                    <a:pt x="10765" y="6448"/>
                  </a:cubicBezTo>
                  <a:cubicBezTo>
                    <a:pt x="10512" y="6372"/>
                    <a:pt x="10254" y="6302"/>
                    <a:pt x="9992" y="6241"/>
                  </a:cubicBezTo>
                  <a:cubicBezTo>
                    <a:pt x="9986" y="6236"/>
                    <a:pt x="9983" y="6235"/>
                    <a:pt x="9976" y="6235"/>
                  </a:cubicBezTo>
                  <a:cubicBezTo>
                    <a:pt x="9673" y="6159"/>
                    <a:pt x="9367" y="6092"/>
                    <a:pt x="9057" y="6028"/>
                  </a:cubicBezTo>
                  <a:cubicBezTo>
                    <a:pt x="8431" y="5739"/>
                    <a:pt x="7584" y="5330"/>
                    <a:pt x="6995" y="5061"/>
                  </a:cubicBezTo>
                  <a:lnTo>
                    <a:pt x="6995" y="5061"/>
                  </a:lnTo>
                  <a:cubicBezTo>
                    <a:pt x="7476" y="5216"/>
                    <a:pt x="7991" y="5318"/>
                    <a:pt x="8517" y="5356"/>
                  </a:cubicBezTo>
                  <a:cubicBezTo>
                    <a:pt x="8541" y="5359"/>
                    <a:pt x="8567" y="5359"/>
                    <a:pt x="8591" y="5361"/>
                  </a:cubicBezTo>
                  <a:cubicBezTo>
                    <a:pt x="9053" y="5538"/>
                    <a:pt x="9516" y="5713"/>
                    <a:pt x="9977" y="5891"/>
                  </a:cubicBezTo>
                  <a:cubicBezTo>
                    <a:pt x="10029" y="5911"/>
                    <a:pt x="10085" y="5930"/>
                    <a:pt x="10136" y="5951"/>
                  </a:cubicBezTo>
                  <a:cubicBezTo>
                    <a:pt x="10351" y="6033"/>
                    <a:pt x="10566" y="6116"/>
                    <a:pt x="10781" y="6199"/>
                  </a:cubicBezTo>
                  <a:cubicBezTo>
                    <a:pt x="10873" y="6233"/>
                    <a:pt x="10963" y="6266"/>
                    <a:pt x="11054" y="6302"/>
                  </a:cubicBezTo>
                  <a:cubicBezTo>
                    <a:pt x="11228" y="6370"/>
                    <a:pt x="11403" y="6437"/>
                    <a:pt x="11577" y="6501"/>
                  </a:cubicBezTo>
                  <a:lnTo>
                    <a:pt x="11690" y="6544"/>
                  </a:lnTo>
                  <a:cubicBezTo>
                    <a:pt x="11704" y="6552"/>
                    <a:pt x="11720" y="6556"/>
                    <a:pt x="11734" y="6563"/>
                  </a:cubicBezTo>
                  <a:cubicBezTo>
                    <a:pt x="11720" y="6553"/>
                    <a:pt x="11706" y="6543"/>
                    <a:pt x="11690" y="6536"/>
                  </a:cubicBezTo>
                  <a:cubicBezTo>
                    <a:pt x="11653" y="6510"/>
                    <a:pt x="11611" y="6486"/>
                    <a:pt x="11572" y="6464"/>
                  </a:cubicBezTo>
                  <a:cubicBezTo>
                    <a:pt x="11412" y="6365"/>
                    <a:pt x="11250" y="6272"/>
                    <a:pt x="11079" y="6185"/>
                  </a:cubicBezTo>
                  <a:cubicBezTo>
                    <a:pt x="10986" y="6133"/>
                    <a:pt x="10889" y="6083"/>
                    <a:pt x="10793" y="6034"/>
                  </a:cubicBezTo>
                  <a:cubicBezTo>
                    <a:pt x="10601" y="5937"/>
                    <a:pt x="10404" y="5842"/>
                    <a:pt x="10204" y="5753"/>
                  </a:cubicBezTo>
                  <a:cubicBezTo>
                    <a:pt x="10128" y="5719"/>
                    <a:pt x="10053" y="5686"/>
                    <a:pt x="9977" y="5653"/>
                  </a:cubicBezTo>
                  <a:cubicBezTo>
                    <a:pt x="9769" y="5561"/>
                    <a:pt x="9556" y="5474"/>
                    <a:pt x="9339" y="5389"/>
                  </a:cubicBezTo>
                  <a:lnTo>
                    <a:pt x="9339" y="5389"/>
                  </a:lnTo>
                  <a:cubicBezTo>
                    <a:pt x="9553" y="5395"/>
                    <a:pt x="9764" y="5396"/>
                    <a:pt x="9977" y="5402"/>
                  </a:cubicBezTo>
                  <a:cubicBezTo>
                    <a:pt x="10017" y="5402"/>
                    <a:pt x="10057" y="5404"/>
                    <a:pt x="10099" y="5404"/>
                  </a:cubicBezTo>
                  <a:cubicBezTo>
                    <a:pt x="10158" y="5421"/>
                    <a:pt x="10218" y="5438"/>
                    <a:pt x="10277" y="5454"/>
                  </a:cubicBezTo>
                  <a:cubicBezTo>
                    <a:pt x="10456" y="5505"/>
                    <a:pt x="10638" y="5560"/>
                    <a:pt x="10817" y="5611"/>
                  </a:cubicBezTo>
                  <a:cubicBezTo>
                    <a:pt x="10937" y="5647"/>
                    <a:pt x="11054" y="5682"/>
                    <a:pt x="11174" y="5717"/>
                  </a:cubicBezTo>
                  <a:cubicBezTo>
                    <a:pt x="11254" y="5739"/>
                    <a:pt x="11336" y="5763"/>
                    <a:pt x="11416" y="5786"/>
                  </a:cubicBezTo>
                  <a:cubicBezTo>
                    <a:pt x="11337" y="5749"/>
                    <a:pt x="11260" y="5712"/>
                    <a:pt x="11181" y="5677"/>
                  </a:cubicBezTo>
                  <a:cubicBezTo>
                    <a:pt x="11064" y="5620"/>
                    <a:pt x="10945" y="5567"/>
                    <a:pt x="10823" y="5513"/>
                  </a:cubicBezTo>
                  <a:cubicBezTo>
                    <a:pt x="10745" y="5477"/>
                    <a:pt x="10671" y="5445"/>
                    <a:pt x="10593" y="5411"/>
                  </a:cubicBezTo>
                  <a:lnTo>
                    <a:pt x="10593" y="5411"/>
                  </a:lnTo>
                  <a:cubicBezTo>
                    <a:pt x="10672" y="5412"/>
                    <a:pt x="10750" y="5414"/>
                    <a:pt x="10829" y="5416"/>
                  </a:cubicBezTo>
                  <a:cubicBezTo>
                    <a:pt x="10963" y="5418"/>
                    <a:pt x="11095" y="5421"/>
                    <a:pt x="11230" y="5424"/>
                  </a:cubicBezTo>
                  <a:cubicBezTo>
                    <a:pt x="11329" y="5427"/>
                    <a:pt x="11425" y="5428"/>
                    <a:pt x="11524" y="5431"/>
                  </a:cubicBezTo>
                  <a:cubicBezTo>
                    <a:pt x="11577" y="5431"/>
                    <a:pt x="11631" y="5432"/>
                    <a:pt x="11684" y="5434"/>
                  </a:cubicBezTo>
                  <a:cubicBezTo>
                    <a:pt x="11747" y="5434"/>
                    <a:pt x="11809" y="5435"/>
                    <a:pt x="11870" y="5438"/>
                  </a:cubicBezTo>
                  <a:cubicBezTo>
                    <a:pt x="11932" y="5439"/>
                    <a:pt x="11992" y="5439"/>
                    <a:pt x="12054" y="5441"/>
                  </a:cubicBezTo>
                  <a:cubicBezTo>
                    <a:pt x="11989" y="5425"/>
                    <a:pt x="11924" y="5409"/>
                    <a:pt x="11859" y="5395"/>
                  </a:cubicBezTo>
                  <a:cubicBezTo>
                    <a:pt x="11809" y="5382"/>
                    <a:pt x="11756" y="5371"/>
                    <a:pt x="11706" y="5359"/>
                  </a:cubicBezTo>
                  <a:cubicBezTo>
                    <a:pt x="11647" y="5346"/>
                    <a:pt x="11587" y="5333"/>
                    <a:pt x="11527" y="5320"/>
                  </a:cubicBezTo>
                  <a:cubicBezTo>
                    <a:pt x="11438" y="5303"/>
                    <a:pt x="11347" y="5285"/>
                    <a:pt x="11259" y="5270"/>
                  </a:cubicBezTo>
                  <a:cubicBezTo>
                    <a:pt x="11122" y="5246"/>
                    <a:pt x="10982" y="5223"/>
                    <a:pt x="10844" y="5203"/>
                  </a:cubicBezTo>
                  <a:cubicBezTo>
                    <a:pt x="10679" y="5177"/>
                    <a:pt x="10513" y="5154"/>
                    <a:pt x="10347" y="5137"/>
                  </a:cubicBezTo>
                  <a:cubicBezTo>
                    <a:pt x="10225" y="5123"/>
                    <a:pt x="10105" y="5110"/>
                    <a:pt x="9981" y="5097"/>
                  </a:cubicBezTo>
                  <a:cubicBezTo>
                    <a:pt x="9910" y="5090"/>
                    <a:pt x="9838" y="5083"/>
                    <a:pt x="9764" y="5075"/>
                  </a:cubicBezTo>
                  <a:cubicBezTo>
                    <a:pt x="8710" y="4671"/>
                    <a:pt x="7617" y="4344"/>
                    <a:pt x="6546" y="4127"/>
                  </a:cubicBezTo>
                  <a:lnTo>
                    <a:pt x="6546" y="4127"/>
                  </a:lnTo>
                  <a:cubicBezTo>
                    <a:pt x="6738" y="4135"/>
                    <a:pt x="6929" y="4137"/>
                    <a:pt x="7118" y="4137"/>
                  </a:cubicBezTo>
                  <a:cubicBezTo>
                    <a:pt x="7288" y="4137"/>
                    <a:pt x="7456" y="4135"/>
                    <a:pt x="7627" y="4134"/>
                  </a:cubicBezTo>
                  <a:cubicBezTo>
                    <a:pt x="8163" y="4236"/>
                    <a:pt x="8694" y="4327"/>
                    <a:pt x="9230" y="4430"/>
                  </a:cubicBezTo>
                  <a:cubicBezTo>
                    <a:pt x="9268" y="4438"/>
                    <a:pt x="9308" y="4443"/>
                    <a:pt x="9344" y="4452"/>
                  </a:cubicBezTo>
                  <a:cubicBezTo>
                    <a:pt x="9556" y="4493"/>
                    <a:pt x="9769" y="4536"/>
                    <a:pt x="9983" y="4585"/>
                  </a:cubicBezTo>
                  <a:cubicBezTo>
                    <a:pt x="10026" y="4592"/>
                    <a:pt x="10067" y="4602"/>
                    <a:pt x="10110" y="4611"/>
                  </a:cubicBezTo>
                  <a:cubicBezTo>
                    <a:pt x="10067" y="4601"/>
                    <a:pt x="10024" y="4590"/>
                    <a:pt x="9983" y="4578"/>
                  </a:cubicBezTo>
                  <a:cubicBezTo>
                    <a:pt x="9768" y="4518"/>
                    <a:pt x="9559" y="4459"/>
                    <a:pt x="9352" y="4402"/>
                  </a:cubicBezTo>
                  <a:cubicBezTo>
                    <a:pt x="9309" y="4389"/>
                    <a:pt x="9266" y="4377"/>
                    <a:pt x="9223" y="4366"/>
                  </a:cubicBezTo>
                  <a:cubicBezTo>
                    <a:pt x="8938" y="4284"/>
                    <a:pt x="8659" y="4201"/>
                    <a:pt x="8379" y="4122"/>
                  </a:cubicBezTo>
                  <a:cubicBezTo>
                    <a:pt x="8657" y="4117"/>
                    <a:pt x="8932" y="4108"/>
                    <a:pt x="9210" y="4101"/>
                  </a:cubicBezTo>
                  <a:cubicBezTo>
                    <a:pt x="9273" y="4099"/>
                    <a:pt x="9334" y="4095"/>
                    <a:pt x="9397" y="4094"/>
                  </a:cubicBezTo>
                  <a:cubicBezTo>
                    <a:pt x="9402" y="4094"/>
                    <a:pt x="9405" y="4095"/>
                    <a:pt x="9411" y="4095"/>
                  </a:cubicBezTo>
                  <a:cubicBezTo>
                    <a:pt x="9597" y="4119"/>
                    <a:pt x="9789" y="4142"/>
                    <a:pt x="9984" y="4164"/>
                  </a:cubicBezTo>
                  <a:cubicBezTo>
                    <a:pt x="10158" y="4184"/>
                    <a:pt x="10336" y="4201"/>
                    <a:pt x="10518" y="4217"/>
                  </a:cubicBezTo>
                  <a:cubicBezTo>
                    <a:pt x="10642" y="4230"/>
                    <a:pt x="10768" y="4241"/>
                    <a:pt x="10899" y="4253"/>
                  </a:cubicBezTo>
                  <a:lnTo>
                    <a:pt x="10906" y="4253"/>
                  </a:lnTo>
                  <a:cubicBezTo>
                    <a:pt x="11006" y="4289"/>
                    <a:pt x="11104" y="4323"/>
                    <a:pt x="11204" y="4359"/>
                  </a:cubicBezTo>
                  <a:cubicBezTo>
                    <a:pt x="11107" y="4307"/>
                    <a:pt x="11003" y="4253"/>
                    <a:pt x="10899" y="4201"/>
                  </a:cubicBezTo>
                  <a:cubicBezTo>
                    <a:pt x="10784" y="4144"/>
                    <a:pt x="10667" y="4086"/>
                    <a:pt x="10548" y="4029"/>
                  </a:cubicBezTo>
                  <a:cubicBezTo>
                    <a:pt x="10366" y="3943"/>
                    <a:pt x="10179" y="3856"/>
                    <a:pt x="9984" y="3770"/>
                  </a:cubicBezTo>
                  <a:cubicBezTo>
                    <a:pt x="9824" y="3698"/>
                    <a:pt x="9660" y="3626"/>
                    <a:pt x="9490" y="3555"/>
                  </a:cubicBezTo>
                  <a:cubicBezTo>
                    <a:pt x="9404" y="3519"/>
                    <a:pt x="9316" y="3482"/>
                    <a:pt x="9228" y="3447"/>
                  </a:cubicBezTo>
                  <a:cubicBezTo>
                    <a:pt x="9001" y="3350"/>
                    <a:pt x="8766" y="3255"/>
                    <a:pt x="8530" y="3163"/>
                  </a:cubicBezTo>
                  <a:cubicBezTo>
                    <a:pt x="8528" y="3162"/>
                    <a:pt x="8528" y="3162"/>
                    <a:pt x="8525" y="3162"/>
                  </a:cubicBezTo>
                  <a:cubicBezTo>
                    <a:pt x="8474" y="3141"/>
                    <a:pt x="8421" y="3120"/>
                    <a:pt x="8368" y="3099"/>
                  </a:cubicBezTo>
                  <a:lnTo>
                    <a:pt x="8368" y="3099"/>
                  </a:lnTo>
                  <a:cubicBezTo>
                    <a:pt x="8421" y="3105"/>
                    <a:pt x="8474" y="3106"/>
                    <a:pt x="8525" y="3110"/>
                  </a:cubicBezTo>
                  <a:cubicBezTo>
                    <a:pt x="8531" y="3112"/>
                    <a:pt x="8535" y="3112"/>
                    <a:pt x="8540" y="3112"/>
                  </a:cubicBezTo>
                  <a:cubicBezTo>
                    <a:pt x="8776" y="3130"/>
                    <a:pt x="9013" y="3142"/>
                    <a:pt x="9248" y="3148"/>
                  </a:cubicBezTo>
                  <a:cubicBezTo>
                    <a:pt x="9342" y="3149"/>
                    <a:pt x="9440" y="3152"/>
                    <a:pt x="9534" y="3152"/>
                  </a:cubicBezTo>
                  <a:cubicBezTo>
                    <a:pt x="9685" y="3152"/>
                    <a:pt x="9832" y="3148"/>
                    <a:pt x="9983" y="3141"/>
                  </a:cubicBezTo>
                  <a:cubicBezTo>
                    <a:pt x="9840" y="3119"/>
                    <a:pt x="9692" y="3099"/>
                    <a:pt x="9543" y="3077"/>
                  </a:cubicBezTo>
                  <a:cubicBezTo>
                    <a:pt x="9448" y="3063"/>
                    <a:pt x="9352" y="3049"/>
                    <a:pt x="9253" y="3037"/>
                  </a:cubicBezTo>
                  <a:cubicBezTo>
                    <a:pt x="9031" y="3004"/>
                    <a:pt x="8808" y="2973"/>
                    <a:pt x="8578" y="2941"/>
                  </a:cubicBezTo>
                  <a:cubicBezTo>
                    <a:pt x="8560" y="2940"/>
                    <a:pt x="8543" y="2937"/>
                    <a:pt x="8524" y="2934"/>
                  </a:cubicBezTo>
                  <a:cubicBezTo>
                    <a:pt x="8216" y="2891"/>
                    <a:pt x="7900" y="2848"/>
                    <a:pt x="7585" y="2805"/>
                  </a:cubicBezTo>
                  <a:cubicBezTo>
                    <a:pt x="7020" y="2597"/>
                    <a:pt x="6450" y="2401"/>
                    <a:pt x="5891" y="2218"/>
                  </a:cubicBezTo>
                  <a:lnTo>
                    <a:pt x="5891" y="2218"/>
                  </a:lnTo>
                  <a:cubicBezTo>
                    <a:pt x="5999" y="2222"/>
                    <a:pt x="6106" y="2223"/>
                    <a:pt x="6214" y="2225"/>
                  </a:cubicBezTo>
                  <a:cubicBezTo>
                    <a:pt x="6975" y="2471"/>
                    <a:pt x="7751" y="2690"/>
                    <a:pt x="8524" y="2908"/>
                  </a:cubicBezTo>
                  <a:cubicBezTo>
                    <a:pt x="8544" y="2913"/>
                    <a:pt x="8561" y="2918"/>
                    <a:pt x="8583" y="2924"/>
                  </a:cubicBezTo>
                  <a:cubicBezTo>
                    <a:pt x="8673" y="2948"/>
                    <a:pt x="8771" y="2968"/>
                    <a:pt x="8862" y="2968"/>
                  </a:cubicBezTo>
                  <a:cubicBezTo>
                    <a:pt x="8929" y="2968"/>
                    <a:pt x="8992" y="2958"/>
                    <a:pt x="9047" y="2931"/>
                  </a:cubicBezTo>
                  <a:cubicBezTo>
                    <a:pt x="8902" y="2877"/>
                    <a:pt x="8759" y="2824"/>
                    <a:pt x="8616" y="2766"/>
                  </a:cubicBezTo>
                  <a:cubicBezTo>
                    <a:pt x="8583" y="2754"/>
                    <a:pt x="8551" y="2741"/>
                    <a:pt x="8521" y="2729"/>
                  </a:cubicBezTo>
                  <a:cubicBezTo>
                    <a:pt x="8167" y="2593"/>
                    <a:pt x="7820" y="2447"/>
                    <a:pt x="7476" y="2299"/>
                  </a:cubicBezTo>
                  <a:lnTo>
                    <a:pt x="7476" y="2299"/>
                  </a:lnTo>
                  <a:cubicBezTo>
                    <a:pt x="7820" y="2392"/>
                    <a:pt x="8167" y="2480"/>
                    <a:pt x="8514" y="2567"/>
                  </a:cubicBezTo>
                  <a:cubicBezTo>
                    <a:pt x="8557" y="2579"/>
                    <a:pt x="8601" y="2589"/>
                    <a:pt x="8646" y="2600"/>
                  </a:cubicBezTo>
                  <a:cubicBezTo>
                    <a:pt x="8746" y="2626"/>
                    <a:pt x="8848" y="2650"/>
                    <a:pt x="8951" y="2676"/>
                  </a:cubicBezTo>
                  <a:cubicBezTo>
                    <a:pt x="9024" y="2739"/>
                    <a:pt x="9112" y="2787"/>
                    <a:pt x="9218" y="2802"/>
                  </a:cubicBezTo>
                  <a:lnTo>
                    <a:pt x="9202" y="2738"/>
                  </a:lnTo>
                  <a:lnTo>
                    <a:pt x="9202" y="2738"/>
                  </a:lnTo>
                  <a:cubicBezTo>
                    <a:pt x="9223" y="2744"/>
                    <a:pt x="9246" y="2748"/>
                    <a:pt x="9268" y="2754"/>
                  </a:cubicBezTo>
                  <a:cubicBezTo>
                    <a:pt x="9345" y="2774"/>
                    <a:pt x="9418" y="2789"/>
                    <a:pt x="9496" y="2809"/>
                  </a:cubicBezTo>
                  <a:cubicBezTo>
                    <a:pt x="9420" y="2784"/>
                    <a:pt x="9345" y="2759"/>
                    <a:pt x="9268" y="2732"/>
                  </a:cubicBezTo>
                  <a:cubicBezTo>
                    <a:pt x="9242" y="2725"/>
                    <a:pt x="9218" y="2716"/>
                    <a:pt x="9192" y="2709"/>
                  </a:cubicBezTo>
                  <a:cubicBezTo>
                    <a:pt x="9104" y="2402"/>
                    <a:pt x="8932" y="2114"/>
                    <a:pt x="8760" y="1828"/>
                  </a:cubicBezTo>
                  <a:cubicBezTo>
                    <a:pt x="8755" y="1821"/>
                    <a:pt x="8752" y="1812"/>
                    <a:pt x="8746" y="1805"/>
                  </a:cubicBezTo>
                  <a:cubicBezTo>
                    <a:pt x="8746" y="1804"/>
                    <a:pt x="8746" y="1804"/>
                    <a:pt x="8745" y="1803"/>
                  </a:cubicBezTo>
                  <a:lnTo>
                    <a:pt x="8745" y="1803"/>
                  </a:lnTo>
                  <a:cubicBezTo>
                    <a:pt x="8746" y="1801"/>
                    <a:pt x="8746" y="1798"/>
                    <a:pt x="8746" y="1795"/>
                  </a:cubicBezTo>
                  <a:cubicBezTo>
                    <a:pt x="8663" y="1655"/>
                    <a:pt x="8578" y="1513"/>
                    <a:pt x="8495" y="1373"/>
                  </a:cubicBezTo>
                  <a:lnTo>
                    <a:pt x="8495" y="1373"/>
                  </a:lnTo>
                  <a:cubicBezTo>
                    <a:pt x="8585" y="1431"/>
                    <a:pt x="8677" y="1491"/>
                    <a:pt x="8766" y="1547"/>
                  </a:cubicBezTo>
                  <a:cubicBezTo>
                    <a:pt x="8940" y="1659"/>
                    <a:pt x="9113" y="1769"/>
                    <a:pt x="9285" y="1878"/>
                  </a:cubicBezTo>
                  <a:cubicBezTo>
                    <a:pt x="9483" y="2001"/>
                    <a:pt x="9682" y="2124"/>
                    <a:pt x="9878" y="2243"/>
                  </a:cubicBezTo>
                  <a:cubicBezTo>
                    <a:pt x="9893" y="2252"/>
                    <a:pt x="9907" y="2263"/>
                    <a:pt x="9921" y="2271"/>
                  </a:cubicBezTo>
                  <a:cubicBezTo>
                    <a:pt x="9907" y="2258"/>
                    <a:pt x="9893" y="2245"/>
                    <a:pt x="9878" y="2230"/>
                  </a:cubicBezTo>
                  <a:lnTo>
                    <a:pt x="9878" y="2222"/>
                  </a:lnTo>
                  <a:cubicBezTo>
                    <a:pt x="9683" y="2044"/>
                    <a:pt x="9484" y="1869"/>
                    <a:pt x="9284" y="1696"/>
                  </a:cubicBezTo>
                  <a:cubicBezTo>
                    <a:pt x="9119" y="1548"/>
                    <a:pt x="8950" y="1403"/>
                    <a:pt x="8780" y="1263"/>
                  </a:cubicBezTo>
                  <a:cubicBezTo>
                    <a:pt x="8641" y="1141"/>
                    <a:pt x="8501" y="1025"/>
                    <a:pt x="8358" y="910"/>
                  </a:cubicBezTo>
                  <a:cubicBezTo>
                    <a:pt x="8264" y="832"/>
                    <a:pt x="8170" y="753"/>
                    <a:pt x="8077" y="675"/>
                  </a:cubicBezTo>
                  <a:cubicBezTo>
                    <a:pt x="8070" y="667"/>
                    <a:pt x="8064" y="654"/>
                    <a:pt x="8058" y="645"/>
                  </a:cubicBezTo>
                  <a:cubicBezTo>
                    <a:pt x="8058" y="647"/>
                    <a:pt x="8057" y="649"/>
                    <a:pt x="8057" y="651"/>
                  </a:cubicBezTo>
                  <a:lnTo>
                    <a:pt x="8057" y="651"/>
                  </a:lnTo>
                  <a:cubicBezTo>
                    <a:pt x="8038" y="621"/>
                    <a:pt x="8022" y="593"/>
                    <a:pt x="8005" y="562"/>
                  </a:cubicBezTo>
                  <a:lnTo>
                    <a:pt x="8005" y="562"/>
                  </a:lnTo>
                  <a:cubicBezTo>
                    <a:pt x="8027" y="576"/>
                    <a:pt x="8045" y="591"/>
                    <a:pt x="8065" y="608"/>
                  </a:cubicBezTo>
                  <a:cubicBezTo>
                    <a:pt x="8158" y="674"/>
                    <a:pt x="8253" y="741"/>
                    <a:pt x="8345" y="810"/>
                  </a:cubicBezTo>
                  <a:cubicBezTo>
                    <a:pt x="8495" y="919"/>
                    <a:pt x="8640" y="1032"/>
                    <a:pt x="8783" y="1145"/>
                  </a:cubicBezTo>
                  <a:cubicBezTo>
                    <a:pt x="8954" y="1277"/>
                    <a:pt x="9120" y="1411"/>
                    <a:pt x="9281" y="1548"/>
                  </a:cubicBezTo>
                  <a:cubicBezTo>
                    <a:pt x="9486" y="1722"/>
                    <a:pt x="9683" y="1899"/>
                    <a:pt x="9875" y="2080"/>
                  </a:cubicBezTo>
                  <a:cubicBezTo>
                    <a:pt x="9894" y="2099"/>
                    <a:pt x="9913" y="2116"/>
                    <a:pt x="9930" y="2132"/>
                  </a:cubicBezTo>
                  <a:cubicBezTo>
                    <a:pt x="9913" y="2110"/>
                    <a:pt x="9894" y="2087"/>
                    <a:pt x="9875" y="2066"/>
                  </a:cubicBezTo>
                  <a:lnTo>
                    <a:pt x="9875" y="2058"/>
                  </a:lnTo>
                  <a:cubicBezTo>
                    <a:pt x="9688" y="1826"/>
                    <a:pt x="9488" y="1598"/>
                    <a:pt x="9282" y="1373"/>
                  </a:cubicBezTo>
                  <a:cubicBezTo>
                    <a:pt x="9129" y="1205"/>
                    <a:pt x="8970" y="1037"/>
                    <a:pt x="8806" y="874"/>
                  </a:cubicBezTo>
                  <a:lnTo>
                    <a:pt x="8806" y="874"/>
                  </a:lnTo>
                  <a:cubicBezTo>
                    <a:pt x="8803" y="871"/>
                    <a:pt x="8799" y="868"/>
                    <a:pt x="8796" y="865"/>
                  </a:cubicBezTo>
                  <a:cubicBezTo>
                    <a:pt x="8631" y="700"/>
                    <a:pt x="8464" y="536"/>
                    <a:pt x="8290" y="377"/>
                  </a:cubicBezTo>
                  <a:cubicBezTo>
                    <a:pt x="8233" y="321"/>
                    <a:pt x="8176" y="270"/>
                    <a:pt x="8115" y="214"/>
                  </a:cubicBezTo>
                  <a:cubicBezTo>
                    <a:pt x="8115" y="217"/>
                    <a:pt x="8115" y="220"/>
                    <a:pt x="8115" y="223"/>
                  </a:cubicBezTo>
                  <a:lnTo>
                    <a:pt x="8115" y="223"/>
                  </a:lnTo>
                  <a:cubicBezTo>
                    <a:pt x="8114" y="223"/>
                    <a:pt x="8114" y="223"/>
                    <a:pt x="8114" y="222"/>
                  </a:cubicBezTo>
                  <a:cubicBezTo>
                    <a:pt x="8037" y="157"/>
                    <a:pt x="7962" y="86"/>
                    <a:pt x="7883" y="18"/>
                  </a:cubicBezTo>
                  <a:lnTo>
                    <a:pt x="6480" y="18"/>
                  </a:lnTo>
                  <a:cubicBezTo>
                    <a:pt x="6483" y="22"/>
                    <a:pt x="6487" y="25"/>
                    <a:pt x="6490" y="25"/>
                  </a:cubicBezTo>
                  <a:cubicBezTo>
                    <a:pt x="6559" y="75"/>
                    <a:pt x="6631" y="122"/>
                    <a:pt x="6701" y="171"/>
                  </a:cubicBezTo>
                  <a:cubicBezTo>
                    <a:pt x="6999" y="379"/>
                    <a:pt x="7303" y="582"/>
                    <a:pt x="7605" y="787"/>
                  </a:cubicBezTo>
                  <a:cubicBezTo>
                    <a:pt x="7611" y="794"/>
                    <a:pt x="7614" y="801"/>
                    <a:pt x="7620" y="809"/>
                  </a:cubicBezTo>
                  <a:cubicBezTo>
                    <a:pt x="7637" y="832"/>
                    <a:pt x="7654" y="856"/>
                    <a:pt x="7670" y="882"/>
                  </a:cubicBezTo>
                  <a:cubicBezTo>
                    <a:pt x="7654" y="876"/>
                    <a:pt x="7635" y="875"/>
                    <a:pt x="7620" y="869"/>
                  </a:cubicBezTo>
                  <a:cubicBezTo>
                    <a:pt x="7598" y="863"/>
                    <a:pt x="7579" y="859"/>
                    <a:pt x="7558" y="853"/>
                  </a:cubicBezTo>
                  <a:lnTo>
                    <a:pt x="6952" y="713"/>
                  </a:lnTo>
                  <a:cubicBezTo>
                    <a:pt x="6858" y="611"/>
                    <a:pt x="6762" y="511"/>
                    <a:pt x="6668" y="410"/>
                  </a:cubicBezTo>
                  <a:cubicBezTo>
                    <a:pt x="6616" y="354"/>
                    <a:pt x="6565" y="300"/>
                    <a:pt x="6510" y="244"/>
                  </a:cubicBezTo>
                  <a:cubicBezTo>
                    <a:pt x="6443" y="168"/>
                    <a:pt x="6371" y="93"/>
                    <a:pt x="6300" y="20"/>
                  </a:cubicBezTo>
                  <a:lnTo>
                    <a:pt x="5749" y="20"/>
                  </a:lnTo>
                  <a:cubicBezTo>
                    <a:pt x="5785" y="56"/>
                    <a:pt x="5817" y="92"/>
                    <a:pt x="5855" y="128"/>
                  </a:cubicBezTo>
                  <a:cubicBezTo>
                    <a:pt x="5781" y="93"/>
                    <a:pt x="5709" y="58"/>
                    <a:pt x="5637" y="20"/>
                  </a:cubicBezTo>
                  <a:lnTo>
                    <a:pt x="5487" y="20"/>
                  </a:lnTo>
                  <a:cubicBezTo>
                    <a:pt x="5622" y="66"/>
                    <a:pt x="5755" y="114"/>
                    <a:pt x="5891" y="159"/>
                  </a:cubicBezTo>
                  <a:cubicBezTo>
                    <a:pt x="5917" y="185"/>
                    <a:pt x="5944" y="214"/>
                    <a:pt x="5974" y="238"/>
                  </a:cubicBezTo>
                  <a:cubicBezTo>
                    <a:pt x="6116" y="364"/>
                    <a:pt x="6275" y="480"/>
                    <a:pt x="6440" y="591"/>
                  </a:cubicBezTo>
                  <a:cubicBezTo>
                    <a:pt x="6150" y="525"/>
                    <a:pt x="5862" y="458"/>
                    <a:pt x="5576" y="389"/>
                  </a:cubicBezTo>
                  <a:cubicBezTo>
                    <a:pt x="5491" y="267"/>
                    <a:pt x="5411" y="144"/>
                    <a:pt x="5332" y="18"/>
                  </a:cubicBezTo>
                  <a:lnTo>
                    <a:pt x="4889" y="18"/>
                  </a:lnTo>
                  <a:cubicBezTo>
                    <a:pt x="4941" y="88"/>
                    <a:pt x="4995" y="158"/>
                    <a:pt x="5050" y="228"/>
                  </a:cubicBezTo>
                  <a:lnTo>
                    <a:pt x="4684" y="18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3"/>
            <p:cNvSpPr/>
            <p:nvPr/>
          </p:nvSpPr>
          <p:spPr>
            <a:xfrm>
              <a:off x="0" y="85"/>
              <a:ext cx="2067774" cy="1658262"/>
            </a:xfrm>
            <a:custGeom>
              <a:avLst/>
              <a:gdLst/>
              <a:ahLst/>
              <a:cxnLst/>
              <a:rect l="l" t="t" r="r" b="b"/>
              <a:pathLst>
                <a:path w="24449" h="19607" extrusionOk="0">
                  <a:moveTo>
                    <a:pt x="14616" y="438"/>
                  </a:moveTo>
                  <a:lnTo>
                    <a:pt x="14616" y="438"/>
                  </a:lnTo>
                  <a:cubicBezTo>
                    <a:pt x="14613" y="445"/>
                    <a:pt x="14610" y="457"/>
                    <a:pt x="14609" y="464"/>
                  </a:cubicBezTo>
                  <a:cubicBezTo>
                    <a:pt x="14590" y="537"/>
                    <a:pt x="14575" y="610"/>
                    <a:pt x="14563" y="683"/>
                  </a:cubicBezTo>
                  <a:cubicBezTo>
                    <a:pt x="14553" y="748"/>
                    <a:pt x="14545" y="811"/>
                    <a:pt x="14540" y="875"/>
                  </a:cubicBezTo>
                  <a:cubicBezTo>
                    <a:pt x="14533" y="940"/>
                    <a:pt x="14532" y="1007"/>
                    <a:pt x="14532" y="1074"/>
                  </a:cubicBezTo>
                  <a:cubicBezTo>
                    <a:pt x="14532" y="1130"/>
                    <a:pt x="14533" y="1185"/>
                    <a:pt x="14536" y="1241"/>
                  </a:cubicBezTo>
                  <a:lnTo>
                    <a:pt x="14536" y="1242"/>
                  </a:lnTo>
                  <a:cubicBezTo>
                    <a:pt x="14539" y="1305"/>
                    <a:pt x="14543" y="1368"/>
                    <a:pt x="14552" y="1431"/>
                  </a:cubicBezTo>
                  <a:cubicBezTo>
                    <a:pt x="14559" y="1517"/>
                    <a:pt x="14568" y="1600"/>
                    <a:pt x="14576" y="1685"/>
                  </a:cubicBezTo>
                  <a:cubicBezTo>
                    <a:pt x="14590" y="1807"/>
                    <a:pt x="14605" y="1927"/>
                    <a:pt x="14619" y="2049"/>
                  </a:cubicBezTo>
                  <a:cubicBezTo>
                    <a:pt x="14568" y="1850"/>
                    <a:pt x="14522" y="1649"/>
                    <a:pt x="14467" y="1450"/>
                  </a:cubicBezTo>
                  <a:lnTo>
                    <a:pt x="14467" y="1449"/>
                  </a:lnTo>
                  <a:cubicBezTo>
                    <a:pt x="14453" y="1396"/>
                    <a:pt x="14437" y="1341"/>
                    <a:pt x="14418" y="1288"/>
                  </a:cubicBezTo>
                  <a:cubicBezTo>
                    <a:pt x="14383" y="1162"/>
                    <a:pt x="14340" y="1037"/>
                    <a:pt x="14289" y="918"/>
                  </a:cubicBezTo>
                  <a:cubicBezTo>
                    <a:pt x="14269" y="875"/>
                    <a:pt x="14252" y="831"/>
                    <a:pt x="14231" y="789"/>
                  </a:cubicBezTo>
                  <a:cubicBezTo>
                    <a:pt x="14225" y="781"/>
                    <a:pt x="14224" y="772"/>
                    <a:pt x="14218" y="762"/>
                  </a:cubicBezTo>
                  <a:cubicBezTo>
                    <a:pt x="14340" y="666"/>
                    <a:pt x="14461" y="569"/>
                    <a:pt x="14580" y="468"/>
                  </a:cubicBezTo>
                  <a:cubicBezTo>
                    <a:pt x="14593" y="460"/>
                    <a:pt x="14603" y="447"/>
                    <a:pt x="14616" y="438"/>
                  </a:cubicBezTo>
                  <a:close/>
                  <a:moveTo>
                    <a:pt x="15837" y="24"/>
                  </a:moveTo>
                  <a:cubicBezTo>
                    <a:pt x="15870" y="97"/>
                    <a:pt x="15902" y="174"/>
                    <a:pt x="15935" y="252"/>
                  </a:cubicBezTo>
                  <a:cubicBezTo>
                    <a:pt x="15938" y="258"/>
                    <a:pt x="15941" y="260"/>
                    <a:pt x="15942" y="266"/>
                  </a:cubicBezTo>
                  <a:cubicBezTo>
                    <a:pt x="15976" y="345"/>
                    <a:pt x="16006" y="424"/>
                    <a:pt x="16038" y="504"/>
                  </a:cubicBezTo>
                  <a:cubicBezTo>
                    <a:pt x="16064" y="567"/>
                    <a:pt x="16088" y="630"/>
                    <a:pt x="16113" y="695"/>
                  </a:cubicBezTo>
                  <a:cubicBezTo>
                    <a:pt x="16137" y="761"/>
                    <a:pt x="16163" y="828"/>
                    <a:pt x="16187" y="895"/>
                  </a:cubicBezTo>
                  <a:cubicBezTo>
                    <a:pt x="16214" y="968"/>
                    <a:pt x="16242" y="1042"/>
                    <a:pt x="16266" y="1115"/>
                  </a:cubicBezTo>
                  <a:cubicBezTo>
                    <a:pt x="16267" y="1117"/>
                    <a:pt x="16267" y="1119"/>
                    <a:pt x="16267" y="1120"/>
                  </a:cubicBezTo>
                  <a:cubicBezTo>
                    <a:pt x="16286" y="1168"/>
                    <a:pt x="16302" y="1211"/>
                    <a:pt x="16317" y="1256"/>
                  </a:cubicBezTo>
                  <a:lnTo>
                    <a:pt x="16317" y="1259"/>
                  </a:lnTo>
                  <a:cubicBezTo>
                    <a:pt x="16335" y="1307"/>
                    <a:pt x="16352" y="1353"/>
                    <a:pt x="16368" y="1398"/>
                  </a:cubicBezTo>
                  <a:cubicBezTo>
                    <a:pt x="16371" y="1400"/>
                    <a:pt x="16371" y="1403"/>
                    <a:pt x="16368" y="1403"/>
                  </a:cubicBezTo>
                  <a:cubicBezTo>
                    <a:pt x="16401" y="1497"/>
                    <a:pt x="16432" y="1592"/>
                    <a:pt x="16461" y="1684"/>
                  </a:cubicBezTo>
                  <a:lnTo>
                    <a:pt x="16461" y="1685"/>
                  </a:lnTo>
                  <a:cubicBezTo>
                    <a:pt x="16545" y="1947"/>
                    <a:pt x="16623" y="2188"/>
                    <a:pt x="16683" y="2396"/>
                  </a:cubicBezTo>
                  <a:cubicBezTo>
                    <a:pt x="16693" y="2072"/>
                    <a:pt x="16650" y="1750"/>
                    <a:pt x="16583" y="1428"/>
                  </a:cubicBezTo>
                  <a:lnTo>
                    <a:pt x="16583" y="1427"/>
                  </a:lnTo>
                  <a:cubicBezTo>
                    <a:pt x="16551" y="1268"/>
                    <a:pt x="16511" y="1110"/>
                    <a:pt x="16471" y="953"/>
                  </a:cubicBezTo>
                  <a:lnTo>
                    <a:pt x="16471" y="950"/>
                  </a:lnTo>
                  <a:cubicBezTo>
                    <a:pt x="16457" y="900"/>
                    <a:pt x="16444" y="852"/>
                    <a:pt x="16429" y="804"/>
                  </a:cubicBezTo>
                  <a:lnTo>
                    <a:pt x="16429" y="802"/>
                  </a:lnTo>
                  <a:cubicBezTo>
                    <a:pt x="16411" y="738"/>
                    <a:pt x="16393" y="676"/>
                    <a:pt x="16378" y="613"/>
                  </a:cubicBezTo>
                  <a:cubicBezTo>
                    <a:pt x="16368" y="580"/>
                    <a:pt x="16358" y="547"/>
                    <a:pt x="16349" y="513"/>
                  </a:cubicBezTo>
                  <a:cubicBezTo>
                    <a:pt x="16342" y="488"/>
                    <a:pt x="16328" y="454"/>
                    <a:pt x="16309" y="418"/>
                  </a:cubicBezTo>
                  <a:cubicBezTo>
                    <a:pt x="16259" y="312"/>
                    <a:pt x="16171" y="169"/>
                    <a:pt x="16071" y="24"/>
                  </a:cubicBezTo>
                  <a:close/>
                  <a:moveTo>
                    <a:pt x="11938" y="2293"/>
                  </a:moveTo>
                  <a:lnTo>
                    <a:pt x="11938" y="2293"/>
                  </a:lnTo>
                  <a:cubicBezTo>
                    <a:pt x="11735" y="2429"/>
                    <a:pt x="11529" y="2564"/>
                    <a:pt x="11320" y="2697"/>
                  </a:cubicBezTo>
                  <a:cubicBezTo>
                    <a:pt x="11151" y="2730"/>
                    <a:pt x="10983" y="2761"/>
                    <a:pt x="10817" y="2794"/>
                  </a:cubicBezTo>
                  <a:cubicBezTo>
                    <a:pt x="10953" y="2753"/>
                    <a:pt x="11083" y="2708"/>
                    <a:pt x="11212" y="2657"/>
                  </a:cubicBezTo>
                  <a:cubicBezTo>
                    <a:pt x="11466" y="2551"/>
                    <a:pt x="11701" y="2420"/>
                    <a:pt x="11938" y="2293"/>
                  </a:cubicBezTo>
                  <a:close/>
                  <a:moveTo>
                    <a:pt x="15558" y="1"/>
                  </a:moveTo>
                  <a:cubicBezTo>
                    <a:pt x="15526" y="8"/>
                    <a:pt x="15493" y="17"/>
                    <a:pt x="15459" y="25"/>
                  </a:cubicBezTo>
                  <a:lnTo>
                    <a:pt x="15363" y="25"/>
                  </a:lnTo>
                  <a:lnTo>
                    <a:pt x="15363" y="51"/>
                  </a:lnTo>
                  <a:cubicBezTo>
                    <a:pt x="15364" y="146"/>
                    <a:pt x="15370" y="243"/>
                    <a:pt x="15383" y="338"/>
                  </a:cubicBezTo>
                  <a:lnTo>
                    <a:pt x="15393" y="428"/>
                  </a:lnTo>
                  <a:lnTo>
                    <a:pt x="15393" y="428"/>
                  </a:lnTo>
                  <a:cubicBezTo>
                    <a:pt x="15392" y="428"/>
                    <a:pt x="15392" y="428"/>
                    <a:pt x="15392" y="428"/>
                  </a:cubicBezTo>
                  <a:cubicBezTo>
                    <a:pt x="15392" y="434"/>
                    <a:pt x="15393" y="445"/>
                    <a:pt x="15396" y="452"/>
                  </a:cubicBezTo>
                  <a:cubicBezTo>
                    <a:pt x="15406" y="526"/>
                    <a:pt x="15420" y="599"/>
                    <a:pt x="15440" y="675"/>
                  </a:cubicBezTo>
                  <a:cubicBezTo>
                    <a:pt x="15456" y="746"/>
                    <a:pt x="15476" y="816"/>
                    <a:pt x="15499" y="888"/>
                  </a:cubicBezTo>
                  <a:cubicBezTo>
                    <a:pt x="15521" y="964"/>
                    <a:pt x="15548" y="1042"/>
                    <a:pt x="15575" y="1119"/>
                  </a:cubicBezTo>
                  <a:cubicBezTo>
                    <a:pt x="15627" y="1265"/>
                    <a:pt x="15684" y="1413"/>
                    <a:pt x="15740" y="1556"/>
                  </a:cubicBezTo>
                  <a:cubicBezTo>
                    <a:pt x="15740" y="1556"/>
                    <a:pt x="15740" y="1556"/>
                    <a:pt x="15741" y="1555"/>
                  </a:cubicBezTo>
                  <a:lnTo>
                    <a:pt x="15741" y="1555"/>
                  </a:lnTo>
                  <a:cubicBezTo>
                    <a:pt x="15741" y="1556"/>
                    <a:pt x="15741" y="1557"/>
                    <a:pt x="15741" y="1557"/>
                  </a:cubicBezTo>
                  <a:cubicBezTo>
                    <a:pt x="15756" y="1593"/>
                    <a:pt x="15770" y="1631"/>
                    <a:pt x="15784" y="1666"/>
                  </a:cubicBezTo>
                  <a:cubicBezTo>
                    <a:pt x="15806" y="1724"/>
                    <a:pt x="15829" y="1780"/>
                    <a:pt x="15850" y="1837"/>
                  </a:cubicBezTo>
                  <a:cubicBezTo>
                    <a:pt x="15879" y="1903"/>
                    <a:pt x="15906" y="1970"/>
                    <a:pt x="15936" y="2036"/>
                  </a:cubicBezTo>
                  <a:lnTo>
                    <a:pt x="15936" y="2038"/>
                  </a:lnTo>
                  <a:cubicBezTo>
                    <a:pt x="15972" y="2116"/>
                    <a:pt x="16006" y="2197"/>
                    <a:pt x="16044" y="2276"/>
                  </a:cubicBezTo>
                  <a:cubicBezTo>
                    <a:pt x="16064" y="2316"/>
                    <a:pt x="16084" y="2357"/>
                    <a:pt x="16102" y="2397"/>
                  </a:cubicBezTo>
                  <a:cubicBezTo>
                    <a:pt x="16115" y="2425"/>
                    <a:pt x="16130" y="2450"/>
                    <a:pt x="16143" y="2476"/>
                  </a:cubicBezTo>
                  <a:cubicBezTo>
                    <a:pt x="16160" y="2511"/>
                    <a:pt x="16178" y="2544"/>
                    <a:pt x="16194" y="2576"/>
                  </a:cubicBezTo>
                  <a:cubicBezTo>
                    <a:pt x="16214" y="2615"/>
                    <a:pt x="16359" y="2815"/>
                    <a:pt x="16342" y="2839"/>
                  </a:cubicBezTo>
                  <a:lnTo>
                    <a:pt x="16342" y="2839"/>
                  </a:lnTo>
                  <a:cubicBezTo>
                    <a:pt x="16378" y="2790"/>
                    <a:pt x="16368" y="2733"/>
                    <a:pt x="16358" y="2681"/>
                  </a:cubicBezTo>
                  <a:cubicBezTo>
                    <a:pt x="16326" y="2542"/>
                    <a:pt x="16283" y="2387"/>
                    <a:pt x="16231" y="2227"/>
                  </a:cubicBezTo>
                  <a:cubicBezTo>
                    <a:pt x="16219" y="2185"/>
                    <a:pt x="16206" y="2142"/>
                    <a:pt x="16191" y="2099"/>
                  </a:cubicBezTo>
                  <a:lnTo>
                    <a:pt x="16191" y="2096"/>
                  </a:lnTo>
                  <a:cubicBezTo>
                    <a:pt x="16156" y="1986"/>
                    <a:pt x="16113" y="1873"/>
                    <a:pt x="16071" y="1757"/>
                  </a:cubicBezTo>
                  <a:cubicBezTo>
                    <a:pt x="16044" y="1682"/>
                    <a:pt x="16017" y="1606"/>
                    <a:pt x="15991" y="1529"/>
                  </a:cubicBezTo>
                  <a:cubicBezTo>
                    <a:pt x="15972" y="1483"/>
                    <a:pt x="15956" y="1436"/>
                    <a:pt x="15941" y="1391"/>
                  </a:cubicBezTo>
                  <a:cubicBezTo>
                    <a:pt x="15911" y="1307"/>
                    <a:pt x="15881" y="1224"/>
                    <a:pt x="15852" y="1141"/>
                  </a:cubicBezTo>
                  <a:lnTo>
                    <a:pt x="15852" y="1141"/>
                  </a:lnTo>
                  <a:cubicBezTo>
                    <a:pt x="15840" y="1106"/>
                    <a:pt x="15828" y="1070"/>
                    <a:pt x="15816" y="1034"/>
                  </a:cubicBezTo>
                  <a:cubicBezTo>
                    <a:pt x="15790" y="958"/>
                    <a:pt x="15766" y="884"/>
                    <a:pt x="15743" y="811"/>
                  </a:cubicBezTo>
                  <a:cubicBezTo>
                    <a:pt x="15721" y="743"/>
                    <a:pt x="15701" y="676"/>
                    <a:pt x="15684" y="612"/>
                  </a:cubicBezTo>
                  <a:cubicBezTo>
                    <a:pt x="15658" y="526"/>
                    <a:pt x="15637" y="444"/>
                    <a:pt x="15619" y="361"/>
                  </a:cubicBezTo>
                  <a:cubicBezTo>
                    <a:pt x="15614" y="341"/>
                    <a:pt x="15611" y="325"/>
                    <a:pt x="15607" y="305"/>
                  </a:cubicBezTo>
                  <a:cubicBezTo>
                    <a:pt x="15585" y="209"/>
                    <a:pt x="15571" y="116"/>
                    <a:pt x="15562" y="25"/>
                  </a:cubicBezTo>
                  <a:cubicBezTo>
                    <a:pt x="15558" y="18"/>
                    <a:pt x="15558" y="8"/>
                    <a:pt x="15558" y="1"/>
                  </a:cubicBezTo>
                  <a:close/>
                  <a:moveTo>
                    <a:pt x="16342" y="2839"/>
                  </a:moveTo>
                  <a:cubicBezTo>
                    <a:pt x="16342" y="2839"/>
                    <a:pt x="16342" y="2839"/>
                    <a:pt x="16342" y="2839"/>
                  </a:cubicBezTo>
                  <a:cubicBezTo>
                    <a:pt x="16342" y="2839"/>
                    <a:pt x="16342" y="2839"/>
                    <a:pt x="16342" y="2839"/>
                  </a:cubicBezTo>
                  <a:close/>
                  <a:moveTo>
                    <a:pt x="22003" y="2407"/>
                  </a:moveTo>
                  <a:cubicBezTo>
                    <a:pt x="22043" y="2609"/>
                    <a:pt x="22105" y="2812"/>
                    <a:pt x="22182" y="3009"/>
                  </a:cubicBezTo>
                  <a:cubicBezTo>
                    <a:pt x="22108" y="2968"/>
                    <a:pt x="22033" y="2931"/>
                    <a:pt x="21956" y="2895"/>
                  </a:cubicBezTo>
                  <a:lnTo>
                    <a:pt x="21868" y="2609"/>
                  </a:lnTo>
                  <a:cubicBezTo>
                    <a:pt x="21914" y="2544"/>
                    <a:pt x="21957" y="2473"/>
                    <a:pt x="22003" y="2407"/>
                  </a:cubicBezTo>
                  <a:close/>
                  <a:moveTo>
                    <a:pt x="21569" y="3029"/>
                  </a:moveTo>
                  <a:cubicBezTo>
                    <a:pt x="21613" y="3118"/>
                    <a:pt x="21662" y="3209"/>
                    <a:pt x="21708" y="3297"/>
                  </a:cubicBezTo>
                  <a:cubicBezTo>
                    <a:pt x="21639" y="3237"/>
                    <a:pt x="21570" y="3176"/>
                    <a:pt x="21507" y="3111"/>
                  </a:cubicBezTo>
                  <a:cubicBezTo>
                    <a:pt x="21527" y="3082"/>
                    <a:pt x="21549" y="3055"/>
                    <a:pt x="21569" y="3029"/>
                  </a:cubicBezTo>
                  <a:close/>
                  <a:moveTo>
                    <a:pt x="21404" y="3027"/>
                  </a:moveTo>
                  <a:lnTo>
                    <a:pt x="21404" y="3027"/>
                  </a:lnTo>
                  <a:cubicBezTo>
                    <a:pt x="21324" y="3141"/>
                    <a:pt x="21239" y="3254"/>
                    <a:pt x="21155" y="3368"/>
                  </a:cubicBezTo>
                  <a:cubicBezTo>
                    <a:pt x="20781" y="3333"/>
                    <a:pt x="20404" y="3310"/>
                    <a:pt x="20027" y="3296"/>
                  </a:cubicBezTo>
                  <a:cubicBezTo>
                    <a:pt x="20487" y="3206"/>
                    <a:pt x="20945" y="3117"/>
                    <a:pt x="21404" y="3027"/>
                  </a:cubicBezTo>
                  <a:close/>
                  <a:moveTo>
                    <a:pt x="22121" y="2218"/>
                  </a:moveTo>
                  <a:lnTo>
                    <a:pt x="22121" y="2224"/>
                  </a:lnTo>
                  <a:cubicBezTo>
                    <a:pt x="22182" y="2396"/>
                    <a:pt x="22263" y="2561"/>
                    <a:pt x="22359" y="2724"/>
                  </a:cubicBezTo>
                  <a:cubicBezTo>
                    <a:pt x="22366" y="2734"/>
                    <a:pt x="22371" y="2746"/>
                    <a:pt x="22380" y="2759"/>
                  </a:cubicBezTo>
                  <a:cubicBezTo>
                    <a:pt x="22412" y="2810"/>
                    <a:pt x="22445" y="2862"/>
                    <a:pt x="22479" y="2913"/>
                  </a:cubicBezTo>
                  <a:lnTo>
                    <a:pt x="22479" y="2913"/>
                  </a:lnTo>
                  <a:cubicBezTo>
                    <a:pt x="22487" y="2926"/>
                    <a:pt x="22495" y="2938"/>
                    <a:pt x="22503" y="2951"/>
                  </a:cubicBezTo>
                  <a:cubicBezTo>
                    <a:pt x="22510" y="2960"/>
                    <a:pt x="22516" y="2969"/>
                    <a:pt x="22523" y="2979"/>
                  </a:cubicBezTo>
                  <a:lnTo>
                    <a:pt x="22523" y="2979"/>
                  </a:lnTo>
                  <a:cubicBezTo>
                    <a:pt x="22545" y="3011"/>
                    <a:pt x="22568" y="3043"/>
                    <a:pt x="22591" y="3075"/>
                  </a:cubicBezTo>
                  <a:lnTo>
                    <a:pt x="22591" y="3075"/>
                  </a:lnTo>
                  <a:cubicBezTo>
                    <a:pt x="22609" y="3100"/>
                    <a:pt x="22628" y="3124"/>
                    <a:pt x="22647" y="3148"/>
                  </a:cubicBezTo>
                  <a:cubicBezTo>
                    <a:pt x="22654" y="3159"/>
                    <a:pt x="22662" y="3170"/>
                    <a:pt x="22670" y="3180"/>
                  </a:cubicBezTo>
                  <a:lnTo>
                    <a:pt x="22670" y="3180"/>
                  </a:lnTo>
                  <a:cubicBezTo>
                    <a:pt x="22738" y="3274"/>
                    <a:pt x="22809" y="3366"/>
                    <a:pt x="22882" y="3458"/>
                  </a:cubicBezTo>
                  <a:lnTo>
                    <a:pt x="22936" y="3528"/>
                  </a:lnTo>
                  <a:cubicBezTo>
                    <a:pt x="22949" y="3547"/>
                    <a:pt x="22963" y="3564"/>
                    <a:pt x="22978" y="3578"/>
                  </a:cubicBezTo>
                  <a:cubicBezTo>
                    <a:pt x="22936" y="3542"/>
                    <a:pt x="22895" y="3507"/>
                    <a:pt x="22852" y="3471"/>
                  </a:cubicBezTo>
                  <a:cubicBezTo>
                    <a:pt x="22777" y="3405"/>
                    <a:pt x="22700" y="3346"/>
                    <a:pt x="22619" y="3287"/>
                  </a:cubicBezTo>
                  <a:cubicBezTo>
                    <a:pt x="22592" y="3240"/>
                    <a:pt x="22565" y="3194"/>
                    <a:pt x="22541" y="3148"/>
                  </a:cubicBezTo>
                  <a:cubicBezTo>
                    <a:pt x="22505" y="3087"/>
                    <a:pt x="22472" y="3025"/>
                    <a:pt x="22442" y="2965"/>
                  </a:cubicBezTo>
                  <a:cubicBezTo>
                    <a:pt x="22406" y="2898"/>
                    <a:pt x="22377" y="2830"/>
                    <a:pt x="22349" y="2766"/>
                  </a:cubicBezTo>
                  <a:lnTo>
                    <a:pt x="22349" y="2763"/>
                  </a:lnTo>
                  <a:cubicBezTo>
                    <a:pt x="22344" y="2759"/>
                    <a:pt x="22343" y="2754"/>
                    <a:pt x="22341" y="2748"/>
                  </a:cubicBezTo>
                  <a:cubicBezTo>
                    <a:pt x="22320" y="2698"/>
                    <a:pt x="22300" y="2652"/>
                    <a:pt x="22283" y="2604"/>
                  </a:cubicBezTo>
                  <a:lnTo>
                    <a:pt x="22060" y="2317"/>
                  </a:lnTo>
                  <a:cubicBezTo>
                    <a:pt x="22082" y="2283"/>
                    <a:pt x="22099" y="2251"/>
                    <a:pt x="22121" y="2218"/>
                  </a:cubicBezTo>
                  <a:close/>
                  <a:moveTo>
                    <a:pt x="21043" y="3517"/>
                  </a:moveTo>
                  <a:lnTo>
                    <a:pt x="21043" y="3517"/>
                  </a:lnTo>
                  <a:cubicBezTo>
                    <a:pt x="21026" y="3538"/>
                    <a:pt x="21010" y="3560"/>
                    <a:pt x="20993" y="3581"/>
                  </a:cubicBezTo>
                  <a:lnTo>
                    <a:pt x="20975" y="3545"/>
                  </a:lnTo>
                  <a:lnTo>
                    <a:pt x="21043" y="3517"/>
                  </a:lnTo>
                  <a:close/>
                  <a:moveTo>
                    <a:pt x="21338" y="3328"/>
                  </a:moveTo>
                  <a:cubicBezTo>
                    <a:pt x="21341" y="3434"/>
                    <a:pt x="21348" y="3538"/>
                    <a:pt x="21361" y="3641"/>
                  </a:cubicBezTo>
                  <a:cubicBezTo>
                    <a:pt x="21309" y="3593"/>
                    <a:pt x="21259" y="3542"/>
                    <a:pt x="21212" y="3491"/>
                  </a:cubicBezTo>
                  <a:cubicBezTo>
                    <a:pt x="21254" y="3438"/>
                    <a:pt x="21297" y="3383"/>
                    <a:pt x="21338" y="3328"/>
                  </a:cubicBezTo>
                  <a:close/>
                  <a:moveTo>
                    <a:pt x="12233" y="2192"/>
                  </a:moveTo>
                  <a:lnTo>
                    <a:pt x="12067" y="4337"/>
                  </a:lnTo>
                  <a:cubicBezTo>
                    <a:pt x="11959" y="3618"/>
                    <a:pt x="11935" y="2895"/>
                    <a:pt x="12206" y="2210"/>
                  </a:cubicBezTo>
                  <a:cubicBezTo>
                    <a:pt x="12213" y="2202"/>
                    <a:pt x="12224" y="2198"/>
                    <a:pt x="12233" y="2192"/>
                  </a:cubicBezTo>
                  <a:close/>
                  <a:moveTo>
                    <a:pt x="21426" y="3217"/>
                  </a:moveTo>
                  <a:cubicBezTo>
                    <a:pt x="21428" y="3223"/>
                    <a:pt x="21433" y="3227"/>
                    <a:pt x="21433" y="3233"/>
                  </a:cubicBezTo>
                  <a:lnTo>
                    <a:pt x="21438" y="3280"/>
                  </a:lnTo>
                  <a:cubicBezTo>
                    <a:pt x="21513" y="3504"/>
                    <a:pt x="21630" y="3717"/>
                    <a:pt x="21768" y="3925"/>
                  </a:cubicBezTo>
                  <a:cubicBezTo>
                    <a:pt x="21777" y="3942"/>
                    <a:pt x="21790" y="3961"/>
                    <a:pt x="21801" y="3975"/>
                  </a:cubicBezTo>
                  <a:cubicBezTo>
                    <a:pt x="21837" y="4033"/>
                    <a:pt x="21878" y="4090"/>
                    <a:pt x="21920" y="4144"/>
                  </a:cubicBezTo>
                  <a:lnTo>
                    <a:pt x="21921" y="4147"/>
                  </a:lnTo>
                  <a:cubicBezTo>
                    <a:pt x="21957" y="4199"/>
                    <a:pt x="21997" y="4251"/>
                    <a:pt x="22036" y="4302"/>
                  </a:cubicBezTo>
                  <a:cubicBezTo>
                    <a:pt x="22052" y="4329"/>
                    <a:pt x="22070" y="4358"/>
                    <a:pt x="22086" y="4385"/>
                  </a:cubicBezTo>
                  <a:cubicBezTo>
                    <a:pt x="22027" y="4306"/>
                    <a:pt x="21964" y="4229"/>
                    <a:pt x="21900" y="4152"/>
                  </a:cubicBezTo>
                  <a:lnTo>
                    <a:pt x="21899" y="4152"/>
                  </a:lnTo>
                  <a:cubicBezTo>
                    <a:pt x="21848" y="4094"/>
                    <a:pt x="21798" y="4040"/>
                    <a:pt x="21744" y="3987"/>
                  </a:cubicBezTo>
                  <a:cubicBezTo>
                    <a:pt x="21729" y="3971"/>
                    <a:pt x="21718" y="3958"/>
                    <a:pt x="21704" y="3948"/>
                  </a:cubicBezTo>
                  <a:cubicBezTo>
                    <a:pt x="21688" y="3929"/>
                    <a:pt x="21672" y="3915"/>
                    <a:pt x="21656" y="3901"/>
                  </a:cubicBezTo>
                  <a:cubicBezTo>
                    <a:pt x="21639" y="3884"/>
                    <a:pt x="21620" y="3868"/>
                    <a:pt x="21600" y="3851"/>
                  </a:cubicBezTo>
                  <a:cubicBezTo>
                    <a:pt x="21536" y="3647"/>
                    <a:pt x="21474" y="3442"/>
                    <a:pt x="21411" y="3239"/>
                  </a:cubicBezTo>
                  <a:cubicBezTo>
                    <a:pt x="21417" y="3231"/>
                    <a:pt x="21420" y="3224"/>
                    <a:pt x="21426" y="3217"/>
                  </a:cubicBezTo>
                  <a:close/>
                  <a:moveTo>
                    <a:pt x="20778" y="4028"/>
                  </a:moveTo>
                  <a:cubicBezTo>
                    <a:pt x="20836" y="4233"/>
                    <a:pt x="20890" y="4435"/>
                    <a:pt x="20947" y="4637"/>
                  </a:cubicBezTo>
                  <a:cubicBezTo>
                    <a:pt x="20851" y="4553"/>
                    <a:pt x="20752" y="4470"/>
                    <a:pt x="20666" y="4378"/>
                  </a:cubicBezTo>
                  <a:cubicBezTo>
                    <a:pt x="20654" y="4321"/>
                    <a:pt x="20643" y="4265"/>
                    <a:pt x="20624" y="4213"/>
                  </a:cubicBezTo>
                  <a:cubicBezTo>
                    <a:pt x="20677" y="4152"/>
                    <a:pt x="20728" y="4091"/>
                    <a:pt x="20778" y="4028"/>
                  </a:cubicBezTo>
                  <a:close/>
                  <a:moveTo>
                    <a:pt x="20573" y="4094"/>
                  </a:moveTo>
                  <a:lnTo>
                    <a:pt x="20573" y="4094"/>
                  </a:lnTo>
                  <a:cubicBezTo>
                    <a:pt x="20437" y="4259"/>
                    <a:pt x="20296" y="4420"/>
                    <a:pt x="20157" y="4579"/>
                  </a:cubicBezTo>
                  <a:cubicBezTo>
                    <a:pt x="20130" y="4586"/>
                    <a:pt x="20106" y="4594"/>
                    <a:pt x="20078" y="4602"/>
                  </a:cubicBezTo>
                  <a:cubicBezTo>
                    <a:pt x="19777" y="4616"/>
                    <a:pt x="19476" y="4635"/>
                    <a:pt x="19175" y="4656"/>
                  </a:cubicBezTo>
                  <a:cubicBezTo>
                    <a:pt x="19650" y="4473"/>
                    <a:pt x="20116" y="4283"/>
                    <a:pt x="20573" y="4094"/>
                  </a:cubicBezTo>
                  <a:close/>
                  <a:moveTo>
                    <a:pt x="21175" y="3541"/>
                  </a:moveTo>
                  <a:lnTo>
                    <a:pt x="21190" y="3719"/>
                  </a:lnTo>
                  <a:cubicBezTo>
                    <a:pt x="21231" y="3835"/>
                    <a:pt x="21282" y="3948"/>
                    <a:pt x="21341" y="4058"/>
                  </a:cubicBezTo>
                  <a:cubicBezTo>
                    <a:pt x="21342" y="4063"/>
                    <a:pt x="21345" y="4066"/>
                    <a:pt x="21347" y="4067"/>
                  </a:cubicBezTo>
                  <a:cubicBezTo>
                    <a:pt x="21411" y="4186"/>
                    <a:pt x="21483" y="4302"/>
                    <a:pt x="21557" y="4417"/>
                  </a:cubicBezTo>
                  <a:cubicBezTo>
                    <a:pt x="21608" y="4553"/>
                    <a:pt x="21663" y="4689"/>
                    <a:pt x="21719" y="4825"/>
                  </a:cubicBezTo>
                  <a:cubicBezTo>
                    <a:pt x="21742" y="4885"/>
                    <a:pt x="21768" y="4943"/>
                    <a:pt x="21792" y="5002"/>
                  </a:cubicBezTo>
                  <a:cubicBezTo>
                    <a:pt x="21797" y="5017"/>
                    <a:pt x="21805" y="5036"/>
                    <a:pt x="21814" y="5055"/>
                  </a:cubicBezTo>
                  <a:cubicBezTo>
                    <a:pt x="21840" y="5118"/>
                    <a:pt x="21864" y="5181"/>
                    <a:pt x="21893" y="5244"/>
                  </a:cubicBezTo>
                  <a:cubicBezTo>
                    <a:pt x="21857" y="5184"/>
                    <a:pt x="21825" y="5123"/>
                    <a:pt x="21791" y="5065"/>
                  </a:cubicBezTo>
                  <a:cubicBezTo>
                    <a:pt x="21782" y="5046"/>
                    <a:pt x="21770" y="5029"/>
                    <a:pt x="21761" y="5010"/>
                  </a:cubicBezTo>
                  <a:cubicBezTo>
                    <a:pt x="21524" y="4587"/>
                    <a:pt x="21291" y="4162"/>
                    <a:pt x="20974" y="3792"/>
                  </a:cubicBezTo>
                  <a:cubicBezTo>
                    <a:pt x="21040" y="3707"/>
                    <a:pt x="21109" y="3626"/>
                    <a:pt x="21175" y="3541"/>
                  </a:cubicBezTo>
                  <a:close/>
                  <a:moveTo>
                    <a:pt x="8840" y="5422"/>
                  </a:moveTo>
                  <a:cubicBezTo>
                    <a:pt x="8836" y="5433"/>
                    <a:pt x="8832" y="5444"/>
                    <a:pt x="8827" y="5456"/>
                  </a:cubicBezTo>
                  <a:cubicBezTo>
                    <a:pt x="8832" y="5444"/>
                    <a:pt x="8836" y="5433"/>
                    <a:pt x="8840" y="5422"/>
                  </a:cubicBezTo>
                  <a:close/>
                  <a:moveTo>
                    <a:pt x="19815" y="5202"/>
                  </a:moveTo>
                  <a:lnTo>
                    <a:pt x="19815" y="5202"/>
                  </a:lnTo>
                  <a:cubicBezTo>
                    <a:pt x="19898" y="5318"/>
                    <a:pt x="19977" y="5434"/>
                    <a:pt x="20050" y="5553"/>
                  </a:cubicBezTo>
                  <a:cubicBezTo>
                    <a:pt x="19974" y="5485"/>
                    <a:pt x="19905" y="5417"/>
                    <a:pt x="19842" y="5344"/>
                  </a:cubicBezTo>
                  <a:cubicBezTo>
                    <a:pt x="19835" y="5297"/>
                    <a:pt x="19822" y="5251"/>
                    <a:pt x="19815" y="5202"/>
                  </a:cubicBezTo>
                  <a:close/>
                  <a:moveTo>
                    <a:pt x="18711" y="6114"/>
                  </a:moveTo>
                  <a:cubicBezTo>
                    <a:pt x="18546" y="6283"/>
                    <a:pt x="18377" y="6451"/>
                    <a:pt x="18206" y="6615"/>
                  </a:cubicBezTo>
                  <a:cubicBezTo>
                    <a:pt x="18037" y="6678"/>
                    <a:pt x="17868" y="6737"/>
                    <a:pt x="17699" y="6799"/>
                  </a:cubicBezTo>
                  <a:cubicBezTo>
                    <a:pt x="17834" y="6731"/>
                    <a:pt x="17964" y="6660"/>
                    <a:pt x="18088" y="6580"/>
                  </a:cubicBezTo>
                  <a:cubicBezTo>
                    <a:pt x="18305" y="6440"/>
                    <a:pt x="18496" y="6284"/>
                    <a:pt x="18689" y="6127"/>
                  </a:cubicBezTo>
                  <a:cubicBezTo>
                    <a:pt x="18697" y="6121"/>
                    <a:pt x="18704" y="6119"/>
                    <a:pt x="18711" y="6114"/>
                  </a:cubicBezTo>
                  <a:close/>
                  <a:moveTo>
                    <a:pt x="18466" y="6552"/>
                  </a:moveTo>
                  <a:cubicBezTo>
                    <a:pt x="18473" y="6678"/>
                    <a:pt x="18480" y="6803"/>
                    <a:pt x="18492" y="6931"/>
                  </a:cubicBezTo>
                  <a:cubicBezTo>
                    <a:pt x="18463" y="6858"/>
                    <a:pt x="18439" y="6782"/>
                    <a:pt x="18417" y="6708"/>
                  </a:cubicBezTo>
                  <a:lnTo>
                    <a:pt x="18409" y="6706"/>
                  </a:lnTo>
                  <a:cubicBezTo>
                    <a:pt x="18427" y="6655"/>
                    <a:pt x="18444" y="6602"/>
                    <a:pt x="18466" y="6552"/>
                  </a:cubicBezTo>
                  <a:close/>
                  <a:moveTo>
                    <a:pt x="2478" y="7475"/>
                  </a:moveTo>
                  <a:cubicBezTo>
                    <a:pt x="2498" y="7530"/>
                    <a:pt x="2518" y="7583"/>
                    <a:pt x="2540" y="7634"/>
                  </a:cubicBezTo>
                  <a:cubicBezTo>
                    <a:pt x="2534" y="7633"/>
                    <a:pt x="2533" y="7633"/>
                    <a:pt x="2530" y="7631"/>
                  </a:cubicBezTo>
                  <a:cubicBezTo>
                    <a:pt x="2513" y="7581"/>
                    <a:pt x="2494" y="7527"/>
                    <a:pt x="2478" y="7475"/>
                  </a:cubicBezTo>
                  <a:close/>
                  <a:moveTo>
                    <a:pt x="3023" y="7755"/>
                  </a:moveTo>
                  <a:cubicBezTo>
                    <a:pt x="3049" y="7773"/>
                    <a:pt x="3074" y="7792"/>
                    <a:pt x="3102" y="7811"/>
                  </a:cubicBezTo>
                  <a:cubicBezTo>
                    <a:pt x="3080" y="7803"/>
                    <a:pt x="3060" y="7798"/>
                    <a:pt x="3041" y="7791"/>
                  </a:cubicBezTo>
                  <a:cubicBezTo>
                    <a:pt x="3034" y="7779"/>
                    <a:pt x="3029" y="7768"/>
                    <a:pt x="3023" y="7755"/>
                  </a:cubicBezTo>
                  <a:close/>
                  <a:moveTo>
                    <a:pt x="294" y="7501"/>
                  </a:moveTo>
                  <a:lnTo>
                    <a:pt x="294" y="7501"/>
                  </a:lnTo>
                  <a:cubicBezTo>
                    <a:pt x="860" y="7587"/>
                    <a:pt x="1425" y="7687"/>
                    <a:pt x="1982" y="7799"/>
                  </a:cubicBezTo>
                  <a:cubicBezTo>
                    <a:pt x="2035" y="7902"/>
                    <a:pt x="2090" y="8003"/>
                    <a:pt x="2147" y="8103"/>
                  </a:cubicBezTo>
                  <a:cubicBezTo>
                    <a:pt x="1961" y="8041"/>
                    <a:pt x="1773" y="7988"/>
                    <a:pt x="1582" y="7932"/>
                  </a:cubicBezTo>
                  <a:cubicBezTo>
                    <a:pt x="1228" y="7831"/>
                    <a:pt x="873" y="7728"/>
                    <a:pt x="519" y="7624"/>
                  </a:cubicBezTo>
                  <a:cubicBezTo>
                    <a:pt x="443" y="7583"/>
                    <a:pt x="368" y="7541"/>
                    <a:pt x="294" y="7501"/>
                  </a:cubicBezTo>
                  <a:close/>
                  <a:moveTo>
                    <a:pt x="19117" y="5882"/>
                  </a:moveTo>
                  <a:cubicBezTo>
                    <a:pt x="19138" y="5983"/>
                    <a:pt x="19167" y="6084"/>
                    <a:pt x="19203" y="6183"/>
                  </a:cubicBezTo>
                  <a:cubicBezTo>
                    <a:pt x="19323" y="6756"/>
                    <a:pt x="19442" y="7329"/>
                    <a:pt x="19564" y="7902"/>
                  </a:cubicBezTo>
                  <a:cubicBezTo>
                    <a:pt x="19568" y="7924"/>
                    <a:pt x="19571" y="7941"/>
                    <a:pt x="19577" y="7963"/>
                  </a:cubicBezTo>
                  <a:cubicBezTo>
                    <a:pt x="19607" y="8112"/>
                    <a:pt x="19638" y="8256"/>
                    <a:pt x="19670" y="8405"/>
                  </a:cubicBezTo>
                  <a:cubicBezTo>
                    <a:pt x="19610" y="8271"/>
                    <a:pt x="19552" y="8136"/>
                    <a:pt x="19498" y="8003"/>
                  </a:cubicBezTo>
                  <a:cubicBezTo>
                    <a:pt x="19491" y="7984"/>
                    <a:pt x="19485" y="7968"/>
                    <a:pt x="19478" y="7953"/>
                  </a:cubicBezTo>
                  <a:cubicBezTo>
                    <a:pt x="19213" y="7275"/>
                    <a:pt x="19039" y="6587"/>
                    <a:pt x="19105" y="5893"/>
                  </a:cubicBezTo>
                  <a:cubicBezTo>
                    <a:pt x="19109" y="5889"/>
                    <a:pt x="19112" y="5886"/>
                    <a:pt x="19117" y="5882"/>
                  </a:cubicBezTo>
                  <a:close/>
                  <a:moveTo>
                    <a:pt x="2634" y="7940"/>
                  </a:moveTo>
                  <a:cubicBezTo>
                    <a:pt x="2644" y="7941"/>
                    <a:pt x="2659" y="7945"/>
                    <a:pt x="2672" y="7948"/>
                  </a:cubicBezTo>
                  <a:cubicBezTo>
                    <a:pt x="2745" y="8107"/>
                    <a:pt x="2826" y="8264"/>
                    <a:pt x="2914" y="8418"/>
                  </a:cubicBezTo>
                  <a:cubicBezTo>
                    <a:pt x="2874" y="8398"/>
                    <a:pt x="2835" y="8380"/>
                    <a:pt x="2792" y="8361"/>
                  </a:cubicBezTo>
                  <a:cubicBezTo>
                    <a:pt x="2740" y="8221"/>
                    <a:pt x="2685" y="8080"/>
                    <a:pt x="2634" y="7940"/>
                  </a:cubicBezTo>
                  <a:close/>
                  <a:moveTo>
                    <a:pt x="18149" y="6670"/>
                  </a:moveTo>
                  <a:lnTo>
                    <a:pt x="18149" y="6670"/>
                  </a:lnTo>
                  <a:cubicBezTo>
                    <a:pt x="17920" y="6895"/>
                    <a:pt x="17689" y="7118"/>
                    <a:pt x="17454" y="7339"/>
                  </a:cubicBezTo>
                  <a:cubicBezTo>
                    <a:pt x="16755" y="7601"/>
                    <a:pt x="16059" y="7881"/>
                    <a:pt x="15390" y="8182"/>
                  </a:cubicBezTo>
                  <a:cubicBezTo>
                    <a:pt x="14860" y="8269"/>
                    <a:pt x="14331" y="8354"/>
                    <a:pt x="13801" y="8437"/>
                  </a:cubicBezTo>
                  <a:lnTo>
                    <a:pt x="14183" y="8294"/>
                  </a:lnTo>
                  <a:cubicBezTo>
                    <a:pt x="14960" y="8086"/>
                    <a:pt x="15708" y="7832"/>
                    <a:pt x="16426" y="7534"/>
                  </a:cubicBezTo>
                  <a:cubicBezTo>
                    <a:pt x="16789" y="7384"/>
                    <a:pt x="17143" y="7222"/>
                    <a:pt x="17488" y="7050"/>
                  </a:cubicBezTo>
                  <a:cubicBezTo>
                    <a:pt x="17716" y="6932"/>
                    <a:pt x="17926" y="6793"/>
                    <a:pt x="18149" y="6670"/>
                  </a:cubicBezTo>
                  <a:close/>
                  <a:moveTo>
                    <a:pt x="16302" y="7329"/>
                  </a:moveTo>
                  <a:lnTo>
                    <a:pt x="16302" y="7329"/>
                  </a:lnTo>
                  <a:cubicBezTo>
                    <a:pt x="15346" y="7699"/>
                    <a:pt x="14400" y="8089"/>
                    <a:pt x="13465" y="8493"/>
                  </a:cubicBezTo>
                  <a:cubicBezTo>
                    <a:pt x="13153" y="8543"/>
                    <a:pt x="12838" y="8592"/>
                    <a:pt x="12524" y="8642"/>
                  </a:cubicBezTo>
                  <a:cubicBezTo>
                    <a:pt x="12330" y="8620"/>
                    <a:pt x="12135" y="8602"/>
                    <a:pt x="11942" y="8586"/>
                  </a:cubicBezTo>
                  <a:cubicBezTo>
                    <a:pt x="11896" y="8580"/>
                    <a:pt x="11852" y="8579"/>
                    <a:pt x="11807" y="8577"/>
                  </a:cubicBezTo>
                  <a:cubicBezTo>
                    <a:pt x="12780" y="8387"/>
                    <a:pt x="13738" y="8162"/>
                    <a:pt x="14679" y="7897"/>
                  </a:cubicBezTo>
                  <a:cubicBezTo>
                    <a:pt x="14967" y="7814"/>
                    <a:pt x="15263" y="7725"/>
                    <a:pt x="15486" y="7570"/>
                  </a:cubicBezTo>
                  <a:lnTo>
                    <a:pt x="15486" y="7570"/>
                  </a:lnTo>
                  <a:lnTo>
                    <a:pt x="15390" y="7581"/>
                  </a:lnTo>
                  <a:cubicBezTo>
                    <a:pt x="15436" y="7568"/>
                    <a:pt x="15482" y="7556"/>
                    <a:pt x="15526" y="7544"/>
                  </a:cubicBezTo>
                  <a:cubicBezTo>
                    <a:pt x="15786" y="7475"/>
                    <a:pt x="16045" y="7404"/>
                    <a:pt x="16302" y="7329"/>
                  </a:cubicBezTo>
                  <a:close/>
                  <a:moveTo>
                    <a:pt x="17554" y="7534"/>
                  </a:moveTo>
                  <a:lnTo>
                    <a:pt x="17554" y="7534"/>
                  </a:lnTo>
                  <a:cubicBezTo>
                    <a:pt x="17454" y="7795"/>
                    <a:pt x="17402" y="8063"/>
                    <a:pt x="17388" y="8332"/>
                  </a:cubicBezTo>
                  <a:cubicBezTo>
                    <a:pt x="17382" y="8440"/>
                    <a:pt x="17382" y="8547"/>
                    <a:pt x="17388" y="8655"/>
                  </a:cubicBezTo>
                  <a:cubicBezTo>
                    <a:pt x="17311" y="8662"/>
                    <a:pt x="17233" y="8671"/>
                    <a:pt x="17156" y="8679"/>
                  </a:cubicBezTo>
                  <a:cubicBezTo>
                    <a:pt x="17139" y="8683"/>
                    <a:pt x="17120" y="8686"/>
                    <a:pt x="17103" y="8688"/>
                  </a:cubicBezTo>
                  <a:cubicBezTo>
                    <a:pt x="17210" y="8294"/>
                    <a:pt x="17361" y="7910"/>
                    <a:pt x="17554" y="7534"/>
                  </a:cubicBezTo>
                  <a:close/>
                  <a:moveTo>
                    <a:pt x="16631" y="8272"/>
                  </a:moveTo>
                  <a:lnTo>
                    <a:pt x="16631" y="8272"/>
                  </a:lnTo>
                  <a:cubicBezTo>
                    <a:pt x="16574" y="8415"/>
                    <a:pt x="16525" y="8566"/>
                    <a:pt x="16482" y="8722"/>
                  </a:cubicBezTo>
                  <a:cubicBezTo>
                    <a:pt x="16375" y="8712"/>
                    <a:pt x="16267" y="8702"/>
                    <a:pt x="16157" y="8701"/>
                  </a:cubicBezTo>
                  <a:cubicBezTo>
                    <a:pt x="16315" y="8557"/>
                    <a:pt x="16474" y="8415"/>
                    <a:pt x="16631" y="8272"/>
                  </a:cubicBezTo>
                  <a:close/>
                  <a:moveTo>
                    <a:pt x="1846" y="8364"/>
                  </a:moveTo>
                  <a:cubicBezTo>
                    <a:pt x="2034" y="8430"/>
                    <a:pt x="2220" y="8500"/>
                    <a:pt x="2406" y="8565"/>
                  </a:cubicBezTo>
                  <a:cubicBezTo>
                    <a:pt x="2441" y="8622"/>
                    <a:pt x="2475" y="8679"/>
                    <a:pt x="2507" y="8735"/>
                  </a:cubicBezTo>
                  <a:cubicBezTo>
                    <a:pt x="2286" y="8612"/>
                    <a:pt x="2068" y="8486"/>
                    <a:pt x="1846" y="8364"/>
                  </a:cubicBezTo>
                  <a:close/>
                  <a:moveTo>
                    <a:pt x="16940" y="7988"/>
                  </a:moveTo>
                  <a:cubicBezTo>
                    <a:pt x="16988" y="8228"/>
                    <a:pt x="16981" y="8470"/>
                    <a:pt x="16960" y="8712"/>
                  </a:cubicBezTo>
                  <a:cubicBezTo>
                    <a:pt x="16876" y="8724"/>
                    <a:pt x="16795" y="8737"/>
                    <a:pt x="16709" y="8749"/>
                  </a:cubicBezTo>
                  <a:cubicBezTo>
                    <a:pt x="16700" y="8748"/>
                    <a:pt x="16687" y="8748"/>
                    <a:pt x="16674" y="8745"/>
                  </a:cubicBezTo>
                  <a:cubicBezTo>
                    <a:pt x="16760" y="8494"/>
                    <a:pt x="16846" y="8246"/>
                    <a:pt x="16932" y="7996"/>
                  </a:cubicBezTo>
                  <a:lnTo>
                    <a:pt x="16940" y="7988"/>
                  </a:lnTo>
                  <a:close/>
                  <a:moveTo>
                    <a:pt x="10914" y="8729"/>
                  </a:moveTo>
                  <a:cubicBezTo>
                    <a:pt x="11136" y="8748"/>
                    <a:pt x="11358" y="8765"/>
                    <a:pt x="11581" y="8781"/>
                  </a:cubicBezTo>
                  <a:cubicBezTo>
                    <a:pt x="11459" y="8800"/>
                    <a:pt x="11337" y="8817"/>
                    <a:pt x="11215" y="8831"/>
                  </a:cubicBezTo>
                  <a:cubicBezTo>
                    <a:pt x="10911" y="8828"/>
                    <a:pt x="10599" y="8827"/>
                    <a:pt x="10274" y="8827"/>
                  </a:cubicBezTo>
                  <a:cubicBezTo>
                    <a:pt x="10489" y="8798"/>
                    <a:pt x="10702" y="8764"/>
                    <a:pt x="10914" y="8729"/>
                  </a:cubicBezTo>
                  <a:close/>
                  <a:moveTo>
                    <a:pt x="14314" y="8705"/>
                  </a:moveTo>
                  <a:lnTo>
                    <a:pt x="14314" y="8705"/>
                  </a:lnTo>
                  <a:cubicBezTo>
                    <a:pt x="14228" y="8752"/>
                    <a:pt x="14145" y="8801"/>
                    <a:pt x="14067" y="8855"/>
                  </a:cubicBezTo>
                  <a:lnTo>
                    <a:pt x="14043" y="8855"/>
                  </a:lnTo>
                  <a:cubicBezTo>
                    <a:pt x="13973" y="8843"/>
                    <a:pt x="13901" y="8830"/>
                    <a:pt x="13831" y="8820"/>
                  </a:cubicBezTo>
                  <a:cubicBezTo>
                    <a:pt x="13993" y="8784"/>
                    <a:pt x="14153" y="8744"/>
                    <a:pt x="14314" y="8705"/>
                  </a:cubicBezTo>
                  <a:close/>
                  <a:moveTo>
                    <a:pt x="17153" y="7626"/>
                  </a:moveTo>
                  <a:lnTo>
                    <a:pt x="17153" y="7626"/>
                  </a:lnTo>
                  <a:cubicBezTo>
                    <a:pt x="16772" y="7984"/>
                    <a:pt x="16386" y="8342"/>
                    <a:pt x="16001" y="8702"/>
                  </a:cubicBezTo>
                  <a:cubicBezTo>
                    <a:pt x="15493" y="8705"/>
                    <a:pt x="14976" y="8772"/>
                    <a:pt x="14469" y="8844"/>
                  </a:cubicBezTo>
                  <a:cubicBezTo>
                    <a:pt x="14439" y="8848"/>
                    <a:pt x="14407" y="8851"/>
                    <a:pt x="14375" y="8857"/>
                  </a:cubicBezTo>
                  <a:lnTo>
                    <a:pt x="14181" y="8857"/>
                  </a:lnTo>
                  <a:cubicBezTo>
                    <a:pt x="14367" y="8781"/>
                    <a:pt x="14565" y="8721"/>
                    <a:pt x="14761" y="8658"/>
                  </a:cubicBezTo>
                  <a:cubicBezTo>
                    <a:pt x="14944" y="8599"/>
                    <a:pt x="15148" y="8522"/>
                    <a:pt x="15360" y="8436"/>
                  </a:cubicBezTo>
                  <a:cubicBezTo>
                    <a:pt x="15644" y="8358"/>
                    <a:pt x="15929" y="8278"/>
                    <a:pt x="16210" y="8193"/>
                  </a:cubicBezTo>
                  <a:lnTo>
                    <a:pt x="16210" y="8193"/>
                  </a:lnTo>
                  <a:cubicBezTo>
                    <a:pt x="16087" y="8206"/>
                    <a:pt x="15963" y="8221"/>
                    <a:pt x="15842" y="8233"/>
                  </a:cubicBezTo>
                  <a:cubicBezTo>
                    <a:pt x="15902" y="8206"/>
                    <a:pt x="15963" y="8182"/>
                    <a:pt x="16022" y="8155"/>
                  </a:cubicBezTo>
                  <a:cubicBezTo>
                    <a:pt x="16148" y="8114"/>
                    <a:pt x="16273" y="8070"/>
                    <a:pt x="16389" y="8018"/>
                  </a:cubicBezTo>
                  <a:lnTo>
                    <a:pt x="16389" y="8018"/>
                  </a:lnTo>
                  <a:cubicBezTo>
                    <a:pt x="16353" y="8026"/>
                    <a:pt x="16316" y="8031"/>
                    <a:pt x="16280" y="8039"/>
                  </a:cubicBezTo>
                  <a:cubicBezTo>
                    <a:pt x="16593" y="7895"/>
                    <a:pt x="16894" y="7752"/>
                    <a:pt x="17153" y="7626"/>
                  </a:cubicBezTo>
                  <a:close/>
                  <a:moveTo>
                    <a:pt x="16471" y="8764"/>
                  </a:moveTo>
                  <a:cubicBezTo>
                    <a:pt x="16468" y="8771"/>
                    <a:pt x="16467" y="8780"/>
                    <a:pt x="16464" y="8787"/>
                  </a:cubicBezTo>
                  <a:cubicBezTo>
                    <a:pt x="16300" y="8812"/>
                    <a:pt x="16137" y="8841"/>
                    <a:pt x="15972" y="8867"/>
                  </a:cubicBezTo>
                  <a:cubicBezTo>
                    <a:pt x="16006" y="8837"/>
                    <a:pt x="16038" y="8805"/>
                    <a:pt x="16074" y="8774"/>
                  </a:cubicBezTo>
                  <a:cubicBezTo>
                    <a:pt x="16207" y="8769"/>
                    <a:pt x="16339" y="8765"/>
                    <a:pt x="16471" y="8764"/>
                  </a:cubicBezTo>
                  <a:close/>
                  <a:moveTo>
                    <a:pt x="15913" y="8784"/>
                  </a:moveTo>
                  <a:cubicBezTo>
                    <a:pt x="15873" y="8821"/>
                    <a:pt x="15834" y="8858"/>
                    <a:pt x="15793" y="8896"/>
                  </a:cubicBezTo>
                  <a:cubicBezTo>
                    <a:pt x="15512" y="8941"/>
                    <a:pt x="15231" y="8989"/>
                    <a:pt x="14952" y="9037"/>
                  </a:cubicBezTo>
                  <a:cubicBezTo>
                    <a:pt x="14831" y="9013"/>
                    <a:pt x="14714" y="8987"/>
                    <a:pt x="14595" y="8960"/>
                  </a:cubicBezTo>
                  <a:cubicBezTo>
                    <a:pt x="14742" y="8953"/>
                    <a:pt x="14896" y="8931"/>
                    <a:pt x="15006" y="8864"/>
                  </a:cubicBezTo>
                  <a:cubicBezTo>
                    <a:pt x="15307" y="8828"/>
                    <a:pt x="15611" y="8800"/>
                    <a:pt x="15913" y="8784"/>
                  </a:cubicBezTo>
                  <a:close/>
                  <a:moveTo>
                    <a:pt x="8704" y="8934"/>
                  </a:moveTo>
                  <a:cubicBezTo>
                    <a:pt x="8740" y="8964"/>
                    <a:pt x="8776" y="8994"/>
                    <a:pt x="8812" y="9023"/>
                  </a:cubicBezTo>
                  <a:lnTo>
                    <a:pt x="8827" y="9056"/>
                  </a:lnTo>
                  <a:cubicBezTo>
                    <a:pt x="8786" y="9015"/>
                    <a:pt x="8746" y="8974"/>
                    <a:pt x="8704" y="8934"/>
                  </a:cubicBezTo>
                  <a:close/>
                  <a:moveTo>
                    <a:pt x="18016" y="6975"/>
                  </a:moveTo>
                  <a:cubicBezTo>
                    <a:pt x="17850" y="7666"/>
                    <a:pt x="17927" y="8372"/>
                    <a:pt x="18050" y="9073"/>
                  </a:cubicBezTo>
                  <a:cubicBezTo>
                    <a:pt x="17908" y="9080"/>
                    <a:pt x="17768" y="9085"/>
                    <a:pt x="17626" y="9092"/>
                  </a:cubicBezTo>
                  <a:cubicBezTo>
                    <a:pt x="17639" y="9009"/>
                    <a:pt x="17650" y="8927"/>
                    <a:pt x="17663" y="8843"/>
                  </a:cubicBezTo>
                  <a:cubicBezTo>
                    <a:pt x="17670" y="8800"/>
                    <a:pt x="17676" y="8755"/>
                    <a:pt x="17683" y="8712"/>
                  </a:cubicBezTo>
                  <a:lnTo>
                    <a:pt x="17807" y="8679"/>
                  </a:lnTo>
                  <a:cubicBezTo>
                    <a:pt x="17771" y="8669"/>
                    <a:pt x="17729" y="8662"/>
                    <a:pt x="17691" y="8658"/>
                  </a:cubicBezTo>
                  <a:cubicBezTo>
                    <a:pt x="17775" y="8106"/>
                    <a:pt x="17861" y="7558"/>
                    <a:pt x="17980" y="7011"/>
                  </a:cubicBezTo>
                  <a:cubicBezTo>
                    <a:pt x="17993" y="6999"/>
                    <a:pt x="18006" y="6988"/>
                    <a:pt x="18016" y="6975"/>
                  </a:cubicBezTo>
                  <a:close/>
                  <a:moveTo>
                    <a:pt x="17395" y="8784"/>
                  </a:moveTo>
                  <a:cubicBezTo>
                    <a:pt x="17402" y="8888"/>
                    <a:pt x="17417" y="8994"/>
                    <a:pt x="17431" y="9101"/>
                  </a:cubicBezTo>
                  <a:cubicBezTo>
                    <a:pt x="17289" y="9108"/>
                    <a:pt x="17146" y="9115"/>
                    <a:pt x="17003" y="9122"/>
                  </a:cubicBezTo>
                  <a:cubicBezTo>
                    <a:pt x="17018" y="9032"/>
                    <a:pt x="17038" y="8943"/>
                    <a:pt x="17060" y="8853"/>
                  </a:cubicBezTo>
                  <a:cubicBezTo>
                    <a:pt x="17170" y="8831"/>
                    <a:pt x="17282" y="8808"/>
                    <a:pt x="17395" y="8784"/>
                  </a:cubicBezTo>
                  <a:close/>
                  <a:moveTo>
                    <a:pt x="16945" y="8877"/>
                  </a:moveTo>
                  <a:lnTo>
                    <a:pt x="16945" y="8877"/>
                  </a:lnTo>
                  <a:cubicBezTo>
                    <a:pt x="16937" y="8959"/>
                    <a:pt x="16927" y="9043"/>
                    <a:pt x="16919" y="9128"/>
                  </a:cubicBezTo>
                  <a:cubicBezTo>
                    <a:pt x="16790" y="9135"/>
                    <a:pt x="16666" y="9142"/>
                    <a:pt x="16538" y="9151"/>
                  </a:cubicBezTo>
                  <a:cubicBezTo>
                    <a:pt x="16564" y="9079"/>
                    <a:pt x="16588" y="9007"/>
                    <a:pt x="16611" y="8936"/>
                  </a:cubicBezTo>
                  <a:cubicBezTo>
                    <a:pt x="16723" y="8916"/>
                    <a:pt x="16833" y="8898"/>
                    <a:pt x="16945" y="8877"/>
                  </a:cubicBezTo>
                  <a:close/>
                  <a:moveTo>
                    <a:pt x="11184" y="8993"/>
                  </a:moveTo>
                  <a:cubicBezTo>
                    <a:pt x="10967" y="9050"/>
                    <a:pt x="10752" y="9115"/>
                    <a:pt x="10540" y="9185"/>
                  </a:cubicBezTo>
                  <a:lnTo>
                    <a:pt x="10147" y="9035"/>
                  </a:lnTo>
                  <a:lnTo>
                    <a:pt x="10147" y="9035"/>
                  </a:lnTo>
                  <a:cubicBezTo>
                    <a:pt x="10233" y="9039"/>
                    <a:pt x="10318" y="9041"/>
                    <a:pt x="10404" y="9041"/>
                  </a:cubicBezTo>
                  <a:cubicBezTo>
                    <a:pt x="10638" y="9041"/>
                    <a:pt x="10873" y="9025"/>
                    <a:pt x="11105" y="9000"/>
                  </a:cubicBezTo>
                  <a:cubicBezTo>
                    <a:pt x="11132" y="8999"/>
                    <a:pt x="11156" y="8993"/>
                    <a:pt x="11184" y="8993"/>
                  </a:cubicBezTo>
                  <a:close/>
                  <a:moveTo>
                    <a:pt x="3188" y="8070"/>
                  </a:moveTo>
                  <a:lnTo>
                    <a:pt x="3188" y="8070"/>
                  </a:lnTo>
                  <a:cubicBezTo>
                    <a:pt x="3261" y="8086"/>
                    <a:pt x="3332" y="8104"/>
                    <a:pt x="3404" y="8122"/>
                  </a:cubicBezTo>
                  <a:cubicBezTo>
                    <a:pt x="3539" y="8286"/>
                    <a:pt x="3671" y="8454"/>
                    <a:pt x="3805" y="8619"/>
                  </a:cubicBezTo>
                  <a:cubicBezTo>
                    <a:pt x="3838" y="8658"/>
                    <a:pt x="3870" y="8699"/>
                    <a:pt x="3904" y="8741"/>
                  </a:cubicBezTo>
                  <a:cubicBezTo>
                    <a:pt x="3909" y="8745"/>
                    <a:pt x="3911" y="8751"/>
                    <a:pt x="3917" y="8757"/>
                  </a:cubicBezTo>
                  <a:cubicBezTo>
                    <a:pt x="3967" y="8817"/>
                    <a:pt x="4017" y="8878"/>
                    <a:pt x="4069" y="8937"/>
                  </a:cubicBezTo>
                  <a:cubicBezTo>
                    <a:pt x="4149" y="9030"/>
                    <a:pt x="4234" y="9122"/>
                    <a:pt x="4324" y="9211"/>
                  </a:cubicBezTo>
                  <a:cubicBezTo>
                    <a:pt x="4212" y="9159"/>
                    <a:pt x="4102" y="9103"/>
                    <a:pt x="3996" y="9043"/>
                  </a:cubicBezTo>
                  <a:cubicBezTo>
                    <a:pt x="3870" y="8974"/>
                    <a:pt x="3747" y="8903"/>
                    <a:pt x="3625" y="8830"/>
                  </a:cubicBezTo>
                  <a:cubicBezTo>
                    <a:pt x="3473" y="8579"/>
                    <a:pt x="3325" y="8325"/>
                    <a:pt x="3188" y="8070"/>
                  </a:cubicBezTo>
                  <a:close/>
                  <a:moveTo>
                    <a:pt x="16422" y="8967"/>
                  </a:moveTo>
                  <a:lnTo>
                    <a:pt x="16422" y="8967"/>
                  </a:lnTo>
                  <a:cubicBezTo>
                    <a:pt x="16408" y="9032"/>
                    <a:pt x="16395" y="9096"/>
                    <a:pt x="16381" y="9161"/>
                  </a:cubicBezTo>
                  <a:cubicBezTo>
                    <a:pt x="16113" y="9179"/>
                    <a:pt x="15842" y="9201"/>
                    <a:pt x="15571" y="9224"/>
                  </a:cubicBezTo>
                  <a:cubicBezTo>
                    <a:pt x="15630" y="9172"/>
                    <a:pt x="15691" y="9118"/>
                    <a:pt x="15750" y="9066"/>
                  </a:cubicBezTo>
                  <a:cubicBezTo>
                    <a:pt x="15974" y="9035"/>
                    <a:pt x="16200" y="9002"/>
                    <a:pt x="16422" y="8967"/>
                  </a:cubicBezTo>
                  <a:close/>
                  <a:moveTo>
                    <a:pt x="8889" y="8765"/>
                  </a:moveTo>
                  <a:cubicBezTo>
                    <a:pt x="8908" y="8771"/>
                    <a:pt x="8928" y="8777"/>
                    <a:pt x="8948" y="8784"/>
                  </a:cubicBezTo>
                  <a:cubicBezTo>
                    <a:pt x="9199" y="8855"/>
                    <a:pt x="9438" y="8934"/>
                    <a:pt x="9654" y="9022"/>
                  </a:cubicBezTo>
                  <a:cubicBezTo>
                    <a:pt x="9682" y="9085"/>
                    <a:pt x="9713" y="9149"/>
                    <a:pt x="9742" y="9211"/>
                  </a:cubicBezTo>
                  <a:cubicBezTo>
                    <a:pt x="9743" y="9217"/>
                    <a:pt x="9745" y="9218"/>
                    <a:pt x="9746" y="9222"/>
                  </a:cubicBezTo>
                  <a:cubicBezTo>
                    <a:pt x="9760" y="9252"/>
                    <a:pt x="9773" y="9281"/>
                    <a:pt x="9788" y="9310"/>
                  </a:cubicBezTo>
                  <a:cubicBezTo>
                    <a:pt x="9748" y="9280"/>
                    <a:pt x="9709" y="9251"/>
                    <a:pt x="9666" y="9224"/>
                  </a:cubicBezTo>
                  <a:cubicBezTo>
                    <a:pt x="9659" y="9217"/>
                    <a:pt x="9650" y="9209"/>
                    <a:pt x="9643" y="9207"/>
                  </a:cubicBezTo>
                  <a:cubicBezTo>
                    <a:pt x="9421" y="9048"/>
                    <a:pt x="9186" y="8909"/>
                    <a:pt x="8933" y="8787"/>
                  </a:cubicBezTo>
                  <a:cubicBezTo>
                    <a:pt x="8919" y="8780"/>
                    <a:pt x="8905" y="8771"/>
                    <a:pt x="8889" y="8765"/>
                  </a:cubicBezTo>
                  <a:close/>
                  <a:moveTo>
                    <a:pt x="2941" y="8749"/>
                  </a:moveTo>
                  <a:cubicBezTo>
                    <a:pt x="3017" y="8777"/>
                    <a:pt x="3092" y="8801"/>
                    <a:pt x="3166" y="8828"/>
                  </a:cubicBezTo>
                  <a:cubicBezTo>
                    <a:pt x="3275" y="8993"/>
                    <a:pt x="3393" y="9154"/>
                    <a:pt x="3517" y="9314"/>
                  </a:cubicBezTo>
                  <a:cubicBezTo>
                    <a:pt x="3368" y="9225"/>
                    <a:pt x="3221" y="9142"/>
                    <a:pt x="3070" y="9056"/>
                  </a:cubicBezTo>
                  <a:cubicBezTo>
                    <a:pt x="3027" y="8953"/>
                    <a:pt x="2980" y="8851"/>
                    <a:pt x="2941" y="8749"/>
                  </a:cubicBezTo>
                  <a:close/>
                  <a:moveTo>
                    <a:pt x="13430" y="8993"/>
                  </a:moveTo>
                  <a:lnTo>
                    <a:pt x="13430" y="8993"/>
                  </a:lnTo>
                  <a:cubicBezTo>
                    <a:pt x="12611" y="9111"/>
                    <a:pt x="11793" y="9230"/>
                    <a:pt x="10976" y="9354"/>
                  </a:cubicBezTo>
                  <a:lnTo>
                    <a:pt x="10911" y="9328"/>
                  </a:lnTo>
                  <a:cubicBezTo>
                    <a:pt x="11238" y="9318"/>
                    <a:pt x="11571" y="9265"/>
                    <a:pt x="11895" y="9209"/>
                  </a:cubicBezTo>
                  <a:cubicBezTo>
                    <a:pt x="12270" y="9145"/>
                    <a:pt x="12646" y="9073"/>
                    <a:pt x="13018" y="8996"/>
                  </a:cubicBezTo>
                  <a:cubicBezTo>
                    <a:pt x="13154" y="8996"/>
                    <a:pt x="13293" y="8994"/>
                    <a:pt x="13430" y="8993"/>
                  </a:cubicBezTo>
                  <a:close/>
                  <a:moveTo>
                    <a:pt x="15587" y="9089"/>
                  </a:moveTo>
                  <a:lnTo>
                    <a:pt x="15587" y="9089"/>
                  </a:lnTo>
                  <a:cubicBezTo>
                    <a:pt x="15535" y="9139"/>
                    <a:pt x="15482" y="9188"/>
                    <a:pt x="15429" y="9238"/>
                  </a:cubicBezTo>
                  <a:cubicBezTo>
                    <a:pt x="15346" y="9245"/>
                    <a:pt x="15260" y="9251"/>
                    <a:pt x="15175" y="9260"/>
                  </a:cubicBezTo>
                  <a:cubicBezTo>
                    <a:pt x="14709" y="9304"/>
                    <a:pt x="14242" y="9354"/>
                    <a:pt x="13788" y="9452"/>
                  </a:cubicBezTo>
                  <a:cubicBezTo>
                    <a:pt x="13609" y="9489"/>
                    <a:pt x="13432" y="9535"/>
                    <a:pt x="13255" y="9584"/>
                  </a:cubicBezTo>
                  <a:cubicBezTo>
                    <a:pt x="13209" y="9583"/>
                    <a:pt x="13162" y="9583"/>
                    <a:pt x="13116" y="9583"/>
                  </a:cubicBezTo>
                  <a:cubicBezTo>
                    <a:pt x="12990" y="9583"/>
                    <a:pt x="12865" y="9584"/>
                    <a:pt x="12739" y="9586"/>
                  </a:cubicBezTo>
                  <a:cubicBezTo>
                    <a:pt x="13064" y="9523"/>
                    <a:pt x="13391" y="9446"/>
                    <a:pt x="13719" y="9379"/>
                  </a:cubicBezTo>
                  <a:cubicBezTo>
                    <a:pt x="14245" y="9273"/>
                    <a:pt x="14781" y="9199"/>
                    <a:pt x="15317" y="9125"/>
                  </a:cubicBezTo>
                  <a:lnTo>
                    <a:pt x="15319" y="9125"/>
                  </a:lnTo>
                  <a:cubicBezTo>
                    <a:pt x="15410" y="9113"/>
                    <a:pt x="15498" y="9102"/>
                    <a:pt x="15587" y="9089"/>
                  </a:cubicBezTo>
                  <a:close/>
                  <a:moveTo>
                    <a:pt x="16322" y="9498"/>
                  </a:moveTo>
                  <a:cubicBezTo>
                    <a:pt x="16316" y="9533"/>
                    <a:pt x="16313" y="9568"/>
                    <a:pt x="16307" y="9601"/>
                  </a:cubicBezTo>
                  <a:cubicBezTo>
                    <a:pt x="16100" y="9595"/>
                    <a:pt x="15893" y="9589"/>
                    <a:pt x="15685" y="9586"/>
                  </a:cubicBezTo>
                  <a:cubicBezTo>
                    <a:pt x="15866" y="9562"/>
                    <a:pt x="16049" y="9536"/>
                    <a:pt x="16230" y="9510"/>
                  </a:cubicBezTo>
                  <a:cubicBezTo>
                    <a:pt x="16260" y="9508"/>
                    <a:pt x="16290" y="9503"/>
                    <a:pt x="16322" y="9498"/>
                  </a:cubicBezTo>
                  <a:close/>
                  <a:moveTo>
                    <a:pt x="14159" y="8994"/>
                  </a:moveTo>
                  <a:cubicBezTo>
                    <a:pt x="14396" y="9010"/>
                    <a:pt x="14638" y="9025"/>
                    <a:pt x="14868" y="9052"/>
                  </a:cubicBezTo>
                  <a:cubicBezTo>
                    <a:pt x="14418" y="9131"/>
                    <a:pt x="13971" y="9209"/>
                    <a:pt x="13521" y="9290"/>
                  </a:cubicBezTo>
                  <a:cubicBezTo>
                    <a:pt x="12938" y="9394"/>
                    <a:pt x="12353" y="9498"/>
                    <a:pt x="11767" y="9604"/>
                  </a:cubicBezTo>
                  <a:cubicBezTo>
                    <a:pt x="11712" y="9605"/>
                    <a:pt x="11655" y="9605"/>
                    <a:pt x="11599" y="9608"/>
                  </a:cubicBezTo>
                  <a:cubicBezTo>
                    <a:pt x="11584" y="9601"/>
                    <a:pt x="11566" y="9595"/>
                    <a:pt x="11551" y="9588"/>
                  </a:cubicBezTo>
                  <a:cubicBezTo>
                    <a:pt x="12445" y="9515"/>
                    <a:pt x="13255" y="9172"/>
                    <a:pt x="14159" y="8994"/>
                  </a:cubicBezTo>
                  <a:close/>
                  <a:moveTo>
                    <a:pt x="16898" y="9414"/>
                  </a:moveTo>
                  <a:cubicBezTo>
                    <a:pt x="16895" y="9480"/>
                    <a:pt x="16894" y="9548"/>
                    <a:pt x="16895" y="9615"/>
                  </a:cubicBezTo>
                  <a:cubicBezTo>
                    <a:pt x="16726" y="9609"/>
                    <a:pt x="16557" y="9608"/>
                    <a:pt x="16386" y="9604"/>
                  </a:cubicBezTo>
                  <a:cubicBezTo>
                    <a:pt x="16399" y="9562"/>
                    <a:pt x="16414" y="9525"/>
                    <a:pt x="16425" y="9486"/>
                  </a:cubicBezTo>
                  <a:cubicBezTo>
                    <a:pt x="16583" y="9465"/>
                    <a:pt x="16740" y="9439"/>
                    <a:pt x="16898" y="9414"/>
                  </a:cubicBezTo>
                  <a:close/>
                  <a:moveTo>
                    <a:pt x="3754" y="9032"/>
                  </a:moveTo>
                  <a:lnTo>
                    <a:pt x="3754" y="9032"/>
                  </a:lnTo>
                  <a:cubicBezTo>
                    <a:pt x="3823" y="9056"/>
                    <a:pt x="3890" y="9080"/>
                    <a:pt x="3960" y="9103"/>
                  </a:cubicBezTo>
                  <a:cubicBezTo>
                    <a:pt x="4095" y="9151"/>
                    <a:pt x="4227" y="9197"/>
                    <a:pt x="4361" y="9242"/>
                  </a:cubicBezTo>
                  <a:cubicBezTo>
                    <a:pt x="4390" y="9268"/>
                    <a:pt x="4414" y="9295"/>
                    <a:pt x="4446" y="9323"/>
                  </a:cubicBezTo>
                  <a:cubicBezTo>
                    <a:pt x="4589" y="9447"/>
                    <a:pt x="4747" y="9562"/>
                    <a:pt x="4912" y="9675"/>
                  </a:cubicBezTo>
                  <a:cubicBezTo>
                    <a:pt x="4862" y="9665"/>
                    <a:pt x="4814" y="9652"/>
                    <a:pt x="4764" y="9641"/>
                  </a:cubicBezTo>
                  <a:cubicBezTo>
                    <a:pt x="4757" y="9641"/>
                    <a:pt x="4751" y="9641"/>
                    <a:pt x="4746" y="9639"/>
                  </a:cubicBezTo>
                  <a:cubicBezTo>
                    <a:pt x="4681" y="9624"/>
                    <a:pt x="4617" y="9609"/>
                    <a:pt x="4553" y="9595"/>
                  </a:cubicBezTo>
                  <a:cubicBezTo>
                    <a:pt x="4490" y="9579"/>
                    <a:pt x="4429" y="9565"/>
                    <a:pt x="4367" y="9551"/>
                  </a:cubicBezTo>
                  <a:lnTo>
                    <a:pt x="4045" y="9475"/>
                  </a:lnTo>
                  <a:cubicBezTo>
                    <a:pt x="3992" y="9396"/>
                    <a:pt x="3939" y="9317"/>
                    <a:pt x="3887" y="9238"/>
                  </a:cubicBezTo>
                  <a:cubicBezTo>
                    <a:pt x="3841" y="9171"/>
                    <a:pt x="3797" y="9102"/>
                    <a:pt x="3754" y="9032"/>
                  </a:cubicBezTo>
                  <a:close/>
                  <a:moveTo>
                    <a:pt x="16897" y="9637"/>
                  </a:moveTo>
                  <a:cubicBezTo>
                    <a:pt x="16898" y="9661"/>
                    <a:pt x="16902" y="9688"/>
                    <a:pt x="16904" y="9715"/>
                  </a:cubicBezTo>
                  <a:cubicBezTo>
                    <a:pt x="16815" y="9724"/>
                    <a:pt x="16726" y="9731"/>
                    <a:pt x="16637" y="9734"/>
                  </a:cubicBezTo>
                  <a:cubicBezTo>
                    <a:pt x="16538" y="9740"/>
                    <a:pt x="16439" y="9747"/>
                    <a:pt x="16342" y="9753"/>
                  </a:cubicBezTo>
                  <a:cubicBezTo>
                    <a:pt x="16350" y="9717"/>
                    <a:pt x="16363" y="9682"/>
                    <a:pt x="16373" y="9648"/>
                  </a:cubicBezTo>
                  <a:cubicBezTo>
                    <a:pt x="16548" y="9644"/>
                    <a:pt x="16723" y="9639"/>
                    <a:pt x="16897" y="9637"/>
                  </a:cubicBezTo>
                  <a:close/>
                  <a:moveTo>
                    <a:pt x="12717" y="9734"/>
                  </a:moveTo>
                  <a:cubicBezTo>
                    <a:pt x="12557" y="9783"/>
                    <a:pt x="12396" y="9830"/>
                    <a:pt x="12234" y="9876"/>
                  </a:cubicBezTo>
                  <a:cubicBezTo>
                    <a:pt x="12140" y="9834"/>
                    <a:pt x="12044" y="9794"/>
                    <a:pt x="11948" y="9754"/>
                  </a:cubicBezTo>
                  <a:cubicBezTo>
                    <a:pt x="12204" y="9747"/>
                    <a:pt x="12461" y="9741"/>
                    <a:pt x="12717" y="9734"/>
                  </a:cubicBezTo>
                  <a:close/>
                  <a:moveTo>
                    <a:pt x="6765" y="8375"/>
                  </a:moveTo>
                  <a:lnTo>
                    <a:pt x="6765" y="8375"/>
                  </a:lnTo>
                  <a:cubicBezTo>
                    <a:pt x="6815" y="8408"/>
                    <a:pt x="6864" y="8443"/>
                    <a:pt x="6914" y="8479"/>
                  </a:cubicBezTo>
                  <a:cubicBezTo>
                    <a:pt x="7065" y="8580"/>
                    <a:pt x="7214" y="8685"/>
                    <a:pt x="7365" y="8788"/>
                  </a:cubicBezTo>
                  <a:cubicBezTo>
                    <a:pt x="7456" y="8851"/>
                    <a:pt x="7545" y="8913"/>
                    <a:pt x="7636" y="8977"/>
                  </a:cubicBezTo>
                  <a:cubicBezTo>
                    <a:pt x="7788" y="9082"/>
                    <a:pt x="7945" y="9188"/>
                    <a:pt x="8098" y="9295"/>
                  </a:cubicBezTo>
                  <a:cubicBezTo>
                    <a:pt x="8101" y="9297"/>
                    <a:pt x="8102" y="9301"/>
                    <a:pt x="8104" y="9303"/>
                  </a:cubicBezTo>
                  <a:cubicBezTo>
                    <a:pt x="8224" y="9445"/>
                    <a:pt x="8347" y="9588"/>
                    <a:pt x="8473" y="9734"/>
                  </a:cubicBezTo>
                  <a:cubicBezTo>
                    <a:pt x="8475" y="9740"/>
                    <a:pt x="8475" y="9741"/>
                    <a:pt x="8476" y="9747"/>
                  </a:cubicBezTo>
                  <a:cubicBezTo>
                    <a:pt x="8491" y="9819"/>
                    <a:pt x="8506" y="9892"/>
                    <a:pt x="8524" y="9963"/>
                  </a:cubicBezTo>
                  <a:cubicBezTo>
                    <a:pt x="8449" y="9885"/>
                    <a:pt x="8374" y="9806"/>
                    <a:pt x="8301" y="9727"/>
                  </a:cubicBezTo>
                  <a:cubicBezTo>
                    <a:pt x="8161" y="9586"/>
                    <a:pt x="8023" y="9450"/>
                    <a:pt x="7881" y="9314"/>
                  </a:cubicBezTo>
                  <a:cubicBezTo>
                    <a:pt x="7773" y="9208"/>
                    <a:pt x="7659" y="9106"/>
                    <a:pt x="7545" y="9006"/>
                  </a:cubicBezTo>
                  <a:cubicBezTo>
                    <a:pt x="7465" y="8934"/>
                    <a:pt x="7382" y="8863"/>
                    <a:pt x="7299" y="8794"/>
                  </a:cubicBezTo>
                  <a:lnTo>
                    <a:pt x="7299" y="8794"/>
                  </a:lnTo>
                  <a:cubicBezTo>
                    <a:pt x="7298" y="8794"/>
                    <a:pt x="7298" y="8794"/>
                    <a:pt x="7298" y="8794"/>
                  </a:cubicBezTo>
                  <a:cubicBezTo>
                    <a:pt x="7166" y="8686"/>
                    <a:pt x="7034" y="8579"/>
                    <a:pt x="6898" y="8477"/>
                  </a:cubicBezTo>
                  <a:cubicBezTo>
                    <a:pt x="6857" y="8444"/>
                    <a:pt x="6815" y="8413"/>
                    <a:pt x="6775" y="8384"/>
                  </a:cubicBezTo>
                  <a:lnTo>
                    <a:pt x="6765" y="8375"/>
                  </a:lnTo>
                  <a:close/>
                  <a:moveTo>
                    <a:pt x="4429" y="8742"/>
                  </a:moveTo>
                  <a:cubicBezTo>
                    <a:pt x="4541" y="8821"/>
                    <a:pt x="4651" y="8896"/>
                    <a:pt x="4764" y="8974"/>
                  </a:cubicBezTo>
                  <a:cubicBezTo>
                    <a:pt x="4834" y="9025"/>
                    <a:pt x="4905" y="9072"/>
                    <a:pt x="4976" y="9122"/>
                  </a:cubicBezTo>
                  <a:cubicBezTo>
                    <a:pt x="5088" y="9201"/>
                    <a:pt x="5206" y="9281"/>
                    <a:pt x="5320" y="9359"/>
                  </a:cubicBezTo>
                  <a:cubicBezTo>
                    <a:pt x="5415" y="9423"/>
                    <a:pt x="5511" y="9489"/>
                    <a:pt x="5607" y="9553"/>
                  </a:cubicBezTo>
                  <a:cubicBezTo>
                    <a:pt x="5765" y="9661"/>
                    <a:pt x="5919" y="9767"/>
                    <a:pt x="6077" y="9872"/>
                  </a:cubicBezTo>
                  <a:cubicBezTo>
                    <a:pt x="6097" y="9902"/>
                    <a:pt x="6116" y="9929"/>
                    <a:pt x="6137" y="9959"/>
                  </a:cubicBezTo>
                  <a:cubicBezTo>
                    <a:pt x="6139" y="9960"/>
                    <a:pt x="6139" y="9963"/>
                    <a:pt x="6140" y="9966"/>
                  </a:cubicBezTo>
                  <a:cubicBezTo>
                    <a:pt x="6130" y="9962"/>
                    <a:pt x="6119" y="9960"/>
                    <a:pt x="6109" y="9959"/>
                  </a:cubicBezTo>
                  <a:cubicBezTo>
                    <a:pt x="6081" y="9952"/>
                    <a:pt x="6054" y="9946"/>
                    <a:pt x="6030" y="9939"/>
                  </a:cubicBezTo>
                  <a:cubicBezTo>
                    <a:pt x="5826" y="9890"/>
                    <a:pt x="5624" y="9846"/>
                    <a:pt x="5423" y="9797"/>
                  </a:cubicBezTo>
                  <a:cubicBezTo>
                    <a:pt x="5359" y="9731"/>
                    <a:pt x="5299" y="9661"/>
                    <a:pt x="5231" y="9595"/>
                  </a:cubicBezTo>
                  <a:cubicBezTo>
                    <a:pt x="5153" y="9508"/>
                    <a:pt x="5071" y="9422"/>
                    <a:pt x="4988" y="9336"/>
                  </a:cubicBezTo>
                  <a:cubicBezTo>
                    <a:pt x="4928" y="9271"/>
                    <a:pt x="4866" y="9204"/>
                    <a:pt x="4806" y="9142"/>
                  </a:cubicBezTo>
                  <a:lnTo>
                    <a:pt x="4622" y="8949"/>
                  </a:lnTo>
                  <a:cubicBezTo>
                    <a:pt x="4558" y="8880"/>
                    <a:pt x="4493" y="8812"/>
                    <a:pt x="4429" y="8742"/>
                  </a:cubicBezTo>
                  <a:close/>
                  <a:moveTo>
                    <a:pt x="16300" y="9651"/>
                  </a:moveTo>
                  <a:cubicBezTo>
                    <a:pt x="16296" y="9687"/>
                    <a:pt x="16292" y="9720"/>
                    <a:pt x="16286" y="9756"/>
                  </a:cubicBezTo>
                  <a:cubicBezTo>
                    <a:pt x="15479" y="9803"/>
                    <a:pt x="14691" y="9877"/>
                    <a:pt x="13887" y="9991"/>
                  </a:cubicBezTo>
                  <a:cubicBezTo>
                    <a:pt x="13799" y="10003"/>
                    <a:pt x="13709" y="10016"/>
                    <a:pt x="13622" y="10026"/>
                  </a:cubicBezTo>
                  <a:cubicBezTo>
                    <a:pt x="13523" y="10019"/>
                    <a:pt x="13425" y="10016"/>
                    <a:pt x="13326" y="10009"/>
                  </a:cubicBezTo>
                  <a:cubicBezTo>
                    <a:pt x="13604" y="9952"/>
                    <a:pt x="13878" y="9887"/>
                    <a:pt x="14153" y="9832"/>
                  </a:cubicBezTo>
                  <a:cubicBezTo>
                    <a:pt x="14447" y="9773"/>
                    <a:pt x="14744" y="9724"/>
                    <a:pt x="15039" y="9681"/>
                  </a:cubicBezTo>
                  <a:cubicBezTo>
                    <a:pt x="15460" y="9670"/>
                    <a:pt x="15879" y="9660"/>
                    <a:pt x="16300" y="9651"/>
                  </a:cubicBezTo>
                  <a:close/>
                  <a:moveTo>
                    <a:pt x="12861" y="10092"/>
                  </a:moveTo>
                  <a:cubicBezTo>
                    <a:pt x="12911" y="10100"/>
                    <a:pt x="12961" y="10104"/>
                    <a:pt x="13011" y="10111"/>
                  </a:cubicBezTo>
                  <a:cubicBezTo>
                    <a:pt x="12952" y="10118"/>
                    <a:pt x="12891" y="10128"/>
                    <a:pt x="12832" y="10135"/>
                  </a:cubicBezTo>
                  <a:cubicBezTo>
                    <a:pt x="12810" y="10127"/>
                    <a:pt x="12789" y="10117"/>
                    <a:pt x="12767" y="10107"/>
                  </a:cubicBezTo>
                  <a:cubicBezTo>
                    <a:pt x="12797" y="10102"/>
                    <a:pt x="12830" y="10098"/>
                    <a:pt x="12861" y="10092"/>
                  </a:cubicBezTo>
                  <a:close/>
                  <a:moveTo>
                    <a:pt x="3390" y="9698"/>
                  </a:moveTo>
                  <a:lnTo>
                    <a:pt x="3390" y="9698"/>
                  </a:lnTo>
                  <a:cubicBezTo>
                    <a:pt x="3447" y="9710"/>
                    <a:pt x="3507" y="9720"/>
                    <a:pt x="3565" y="9733"/>
                  </a:cubicBezTo>
                  <a:cubicBezTo>
                    <a:pt x="3596" y="9748"/>
                    <a:pt x="3629" y="9763"/>
                    <a:pt x="3661" y="9780"/>
                  </a:cubicBezTo>
                  <a:cubicBezTo>
                    <a:pt x="3815" y="9853"/>
                    <a:pt x="3970" y="9925"/>
                    <a:pt x="4126" y="9996"/>
                  </a:cubicBezTo>
                  <a:lnTo>
                    <a:pt x="4146" y="10016"/>
                  </a:lnTo>
                  <a:cubicBezTo>
                    <a:pt x="4204" y="10074"/>
                    <a:pt x="4263" y="10131"/>
                    <a:pt x="4321" y="10186"/>
                  </a:cubicBezTo>
                  <a:cubicBezTo>
                    <a:pt x="4270" y="10160"/>
                    <a:pt x="4220" y="10134"/>
                    <a:pt x="4169" y="10110"/>
                  </a:cubicBezTo>
                  <a:cubicBezTo>
                    <a:pt x="3990" y="10019"/>
                    <a:pt x="3815" y="9930"/>
                    <a:pt x="3641" y="9833"/>
                  </a:cubicBezTo>
                  <a:cubicBezTo>
                    <a:pt x="3557" y="9790"/>
                    <a:pt x="3473" y="9746"/>
                    <a:pt x="3390" y="9698"/>
                  </a:cubicBezTo>
                  <a:close/>
                  <a:moveTo>
                    <a:pt x="9967" y="9155"/>
                  </a:moveTo>
                  <a:lnTo>
                    <a:pt x="9967" y="9155"/>
                  </a:lnTo>
                  <a:cubicBezTo>
                    <a:pt x="10060" y="9197"/>
                    <a:pt x="10152" y="9237"/>
                    <a:pt x="10243" y="9278"/>
                  </a:cubicBezTo>
                  <a:cubicBezTo>
                    <a:pt x="10331" y="9462"/>
                    <a:pt x="10423" y="9638"/>
                    <a:pt x="10513" y="9804"/>
                  </a:cubicBezTo>
                  <a:cubicBezTo>
                    <a:pt x="10603" y="9966"/>
                    <a:pt x="10695" y="10120"/>
                    <a:pt x="10789" y="10269"/>
                  </a:cubicBezTo>
                  <a:cubicBezTo>
                    <a:pt x="10692" y="10153"/>
                    <a:pt x="10592" y="10039"/>
                    <a:pt x="10484" y="9928"/>
                  </a:cubicBezTo>
                  <a:cubicBezTo>
                    <a:pt x="10461" y="9892"/>
                    <a:pt x="10437" y="9856"/>
                    <a:pt x="10413" y="9820"/>
                  </a:cubicBezTo>
                  <a:cubicBezTo>
                    <a:pt x="10269" y="9604"/>
                    <a:pt x="10122" y="9383"/>
                    <a:pt x="9967" y="9155"/>
                  </a:cubicBezTo>
                  <a:close/>
                  <a:moveTo>
                    <a:pt x="9034" y="9945"/>
                  </a:moveTo>
                  <a:cubicBezTo>
                    <a:pt x="9041" y="9948"/>
                    <a:pt x="9044" y="9952"/>
                    <a:pt x="9051" y="9955"/>
                  </a:cubicBezTo>
                  <a:lnTo>
                    <a:pt x="9330" y="10148"/>
                  </a:lnTo>
                  <a:cubicBezTo>
                    <a:pt x="9365" y="10220"/>
                    <a:pt x="9398" y="10290"/>
                    <a:pt x="9431" y="10362"/>
                  </a:cubicBezTo>
                  <a:cubicBezTo>
                    <a:pt x="9300" y="10221"/>
                    <a:pt x="9166" y="10082"/>
                    <a:pt x="9034" y="9945"/>
                  </a:cubicBezTo>
                  <a:close/>
                  <a:moveTo>
                    <a:pt x="10473" y="9376"/>
                  </a:moveTo>
                  <a:lnTo>
                    <a:pt x="10473" y="9376"/>
                  </a:lnTo>
                  <a:cubicBezTo>
                    <a:pt x="10622" y="9442"/>
                    <a:pt x="10771" y="9509"/>
                    <a:pt x="10921" y="9574"/>
                  </a:cubicBezTo>
                  <a:cubicBezTo>
                    <a:pt x="10957" y="9631"/>
                    <a:pt x="10989" y="9690"/>
                    <a:pt x="11016" y="9748"/>
                  </a:cubicBezTo>
                  <a:cubicBezTo>
                    <a:pt x="11058" y="9827"/>
                    <a:pt x="11093" y="9912"/>
                    <a:pt x="11126" y="9992"/>
                  </a:cubicBezTo>
                  <a:cubicBezTo>
                    <a:pt x="11156" y="10075"/>
                    <a:pt x="11185" y="10157"/>
                    <a:pt x="11211" y="10241"/>
                  </a:cubicBezTo>
                  <a:cubicBezTo>
                    <a:pt x="11219" y="10270"/>
                    <a:pt x="11227" y="10299"/>
                    <a:pt x="11234" y="10327"/>
                  </a:cubicBezTo>
                  <a:cubicBezTo>
                    <a:pt x="11242" y="10360"/>
                    <a:pt x="11254" y="10392"/>
                    <a:pt x="11261" y="10425"/>
                  </a:cubicBezTo>
                  <a:cubicBezTo>
                    <a:pt x="11238" y="10390"/>
                    <a:pt x="11215" y="10357"/>
                    <a:pt x="11194" y="10323"/>
                  </a:cubicBezTo>
                  <a:cubicBezTo>
                    <a:pt x="11171" y="10287"/>
                    <a:pt x="11145" y="10254"/>
                    <a:pt x="11122" y="10218"/>
                  </a:cubicBezTo>
                  <a:cubicBezTo>
                    <a:pt x="11079" y="10155"/>
                    <a:pt x="11036" y="10095"/>
                    <a:pt x="10992" y="10032"/>
                  </a:cubicBezTo>
                  <a:cubicBezTo>
                    <a:pt x="10929" y="9945"/>
                    <a:pt x="10864" y="9859"/>
                    <a:pt x="10797" y="9770"/>
                  </a:cubicBezTo>
                  <a:cubicBezTo>
                    <a:pt x="10693" y="9638"/>
                    <a:pt x="10586" y="9505"/>
                    <a:pt x="10473" y="9376"/>
                  </a:cubicBezTo>
                  <a:close/>
                  <a:moveTo>
                    <a:pt x="9340" y="9406"/>
                  </a:moveTo>
                  <a:cubicBezTo>
                    <a:pt x="9560" y="9561"/>
                    <a:pt x="9786" y="9711"/>
                    <a:pt x="9994" y="9870"/>
                  </a:cubicBezTo>
                  <a:cubicBezTo>
                    <a:pt x="10000" y="9875"/>
                    <a:pt x="10003" y="9877"/>
                    <a:pt x="10008" y="9883"/>
                  </a:cubicBezTo>
                  <a:cubicBezTo>
                    <a:pt x="10044" y="9910"/>
                    <a:pt x="10079" y="9939"/>
                    <a:pt x="10114" y="9968"/>
                  </a:cubicBezTo>
                  <a:cubicBezTo>
                    <a:pt x="10163" y="10064"/>
                    <a:pt x="10216" y="10161"/>
                    <a:pt x="10268" y="10257"/>
                  </a:cubicBezTo>
                  <a:cubicBezTo>
                    <a:pt x="10347" y="10403"/>
                    <a:pt x="10425" y="10547"/>
                    <a:pt x="10504" y="10690"/>
                  </a:cubicBezTo>
                  <a:cubicBezTo>
                    <a:pt x="10511" y="10699"/>
                    <a:pt x="10516" y="10707"/>
                    <a:pt x="10520" y="10716"/>
                  </a:cubicBezTo>
                  <a:lnTo>
                    <a:pt x="10489" y="10684"/>
                  </a:lnTo>
                  <a:cubicBezTo>
                    <a:pt x="10382" y="10578"/>
                    <a:pt x="10275" y="10472"/>
                    <a:pt x="10167" y="10368"/>
                  </a:cubicBezTo>
                  <a:cubicBezTo>
                    <a:pt x="10143" y="10342"/>
                    <a:pt x="10117" y="10317"/>
                    <a:pt x="10090" y="10292"/>
                  </a:cubicBezTo>
                  <a:cubicBezTo>
                    <a:pt x="9961" y="10167"/>
                    <a:pt x="9835" y="10041"/>
                    <a:pt x="9706" y="9916"/>
                  </a:cubicBezTo>
                  <a:cubicBezTo>
                    <a:pt x="9616" y="9827"/>
                    <a:pt x="9527" y="9741"/>
                    <a:pt x="9438" y="9654"/>
                  </a:cubicBezTo>
                  <a:cubicBezTo>
                    <a:pt x="9402" y="9571"/>
                    <a:pt x="9372" y="9489"/>
                    <a:pt x="9340" y="9406"/>
                  </a:cubicBezTo>
                  <a:close/>
                  <a:moveTo>
                    <a:pt x="11886" y="9999"/>
                  </a:moveTo>
                  <a:lnTo>
                    <a:pt x="11886" y="9999"/>
                  </a:lnTo>
                  <a:cubicBezTo>
                    <a:pt x="12132" y="10107"/>
                    <a:pt x="12380" y="10217"/>
                    <a:pt x="12625" y="10325"/>
                  </a:cubicBezTo>
                  <a:cubicBezTo>
                    <a:pt x="12670" y="10504"/>
                    <a:pt x="12717" y="10686"/>
                    <a:pt x="12763" y="10865"/>
                  </a:cubicBezTo>
                  <a:cubicBezTo>
                    <a:pt x="12469" y="10577"/>
                    <a:pt x="12177" y="10286"/>
                    <a:pt x="11886" y="9999"/>
                  </a:cubicBezTo>
                  <a:close/>
                  <a:moveTo>
                    <a:pt x="1713" y="10110"/>
                  </a:moveTo>
                  <a:cubicBezTo>
                    <a:pt x="1719" y="10112"/>
                    <a:pt x="1724" y="10114"/>
                    <a:pt x="1729" y="10117"/>
                  </a:cubicBezTo>
                  <a:cubicBezTo>
                    <a:pt x="1848" y="10178"/>
                    <a:pt x="1965" y="10239"/>
                    <a:pt x="2085" y="10297"/>
                  </a:cubicBezTo>
                  <a:cubicBezTo>
                    <a:pt x="2286" y="10396"/>
                    <a:pt x="2491" y="10489"/>
                    <a:pt x="2702" y="10580"/>
                  </a:cubicBezTo>
                  <a:cubicBezTo>
                    <a:pt x="2915" y="10673"/>
                    <a:pt x="3132" y="10762"/>
                    <a:pt x="3352" y="10845"/>
                  </a:cubicBezTo>
                  <a:cubicBezTo>
                    <a:pt x="3374" y="10855"/>
                    <a:pt x="3395" y="10863"/>
                    <a:pt x="3417" y="10871"/>
                  </a:cubicBezTo>
                  <a:cubicBezTo>
                    <a:pt x="3460" y="10888"/>
                    <a:pt x="3504" y="10905"/>
                    <a:pt x="3550" y="10921"/>
                  </a:cubicBezTo>
                  <a:cubicBezTo>
                    <a:pt x="3735" y="10990"/>
                    <a:pt x="3923" y="11059"/>
                    <a:pt x="4114" y="11123"/>
                  </a:cubicBezTo>
                  <a:lnTo>
                    <a:pt x="4114" y="11123"/>
                  </a:lnTo>
                  <a:cubicBezTo>
                    <a:pt x="4012" y="11123"/>
                    <a:pt x="3913" y="11123"/>
                    <a:pt x="3811" y="11124"/>
                  </a:cubicBezTo>
                  <a:cubicBezTo>
                    <a:pt x="3735" y="11101"/>
                    <a:pt x="3662" y="11078"/>
                    <a:pt x="3589" y="11055"/>
                  </a:cubicBezTo>
                  <a:cubicBezTo>
                    <a:pt x="3546" y="11043"/>
                    <a:pt x="3504" y="11028"/>
                    <a:pt x="3463" y="11015"/>
                  </a:cubicBezTo>
                  <a:lnTo>
                    <a:pt x="3463" y="11015"/>
                  </a:lnTo>
                  <a:cubicBezTo>
                    <a:pt x="3463" y="11017"/>
                    <a:pt x="3464" y="11019"/>
                    <a:pt x="3464" y="11020"/>
                  </a:cubicBezTo>
                  <a:lnTo>
                    <a:pt x="3464" y="11020"/>
                  </a:lnTo>
                  <a:cubicBezTo>
                    <a:pt x="3421" y="11008"/>
                    <a:pt x="3377" y="10994"/>
                    <a:pt x="3332" y="10981"/>
                  </a:cubicBezTo>
                  <a:cubicBezTo>
                    <a:pt x="3275" y="10962"/>
                    <a:pt x="3221" y="10945"/>
                    <a:pt x="3163" y="10929"/>
                  </a:cubicBezTo>
                  <a:cubicBezTo>
                    <a:pt x="3021" y="10851"/>
                    <a:pt x="2879" y="10769"/>
                    <a:pt x="2738" y="10690"/>
                  </a:cubicBezTo>
                  <a:lnTo>
                    <a:pt x="2093" y="10325"/>
                  </a:lnTo>
                  <a:cubicBezTo>
                    <a:pt x="1965" y="10253"/>
                    <a:pt x="1840" y="10181"/>
                    <a:pt x="1713" y="10110"/>
                  </a:cubicBezTo>
                  <a:close/>
                  <a:moveTo>
                    <a:pt x="11379" y="11117"/>
                  </a:moveTo>
                  <a:cubicBezTo>
                    <a:pt x="11391" y="11131"/>
                    <a:pt x="11400" y="11146"/>
                    <a:pt x="11410" y="11160"/>
                  </a:cubicBezTo>
                  <a:cubicBezTo>
                    <a:pt x="11414" y="11170"/>
                    <a:pt x="11416" y="11180"/>
                    <a:pt x="11417" y="11189"/>
                  </a:cubicBezTo>
                  <a:cubicBezTo>
                    <a:pt x="11406" y="11166"/>
                    <a:pt x="11391" y="11141"/>
                    <a:pt x="11379" y="11117"/>
                  </a:cubicBezTo>
                  <a:close/>
                  <a:moveTo>
                    <a:pt x="12928" y="10458"/>
                  </a:moveTo>
                  <a:lnTo>
                    <a:pt x="12928" y="10458"/>
                  </a:lnTo>
                  <a:cubicBezTo>
                    <a:pt x="13253" y="10600"/>
                    <a:pt x="13576" y="10742"/>
                    <a:pt x="13895" y="10883"/>
                  </a:cubicBezTo>
                  <a:cubicBezTo>
                    <a:pt x="13999" y="11058"/>
                    <a:pt x="14102" y="11236"/>
                    <a:pt x="14205" y="11411"/>
                  </a:cubicBezTo>
                  <a:cubicBezTo>
                    <a:pt x="13785" y="11088"/>
                    <a:pt x="13359" y="10772"/>
                    <a:pt x="12928" y="10458"/>
                  </a:cubicBezTo>
                  <a:close/>
                  <a:moveTo>
                    <a:pt x="2772" y="11422"/>
                  </a:moveTo>
                  <a:lnTo>
                    <a:pt x="2954" y="11493"/>
                  </a:lnTo>
                  <a:cubicBezTo>
                    <a:pt x="2938" y="11490"/>
                    <a:pt x="2924" y="11488"/>
                    <a:pt x="2908" y="11487"/>
                  </a:cubicBezTo>
                  <a:cubicBezTo>
                    <a:pt x="2864" y="11465"/>
                    <a:pt x="2816" y="11442"/>
                    <a:pt x="2772" y="11422"/>
                  </a:cubicBezTo>
                  <a:close/>
                  <a:moveTo>
                    <a:pt x="11060" y="10833"/>
                  </a:moveTo>
                  <a:lnTo>
                    <a:pt x="11070" y="10843"/>
                  </a:lnTo>
                  <a:cubicBezTo>
                    <a:pt x="11158" y="10931"/>
                    <a:pt x="11242" y="11020"/>
                    <a:pt x="11327" y="11107"/>
                  </a:cubicBezTo>
                  <a:cubicBezTo>
                    <a:pt x="11358" y="11139"/>
                    <a:pt x="11390" y="11172"/>
                    <a:pt x="11420" y="11203"/>
                  </a:cubicBezTo>
                  <a:cubicBezTo>
                    <a:pt x="11433" y="11280"/>
                    <a:pt x="11447" y="11354"/>
                    <a:pt x="11462" y="11430"/>
                  </a:cubicBezTo>
                  <a:cubicBezTo>
                    <a:pt x="11472" y="11483"/>
                    <a:pt x="11483" y="11537"/>
                    <a:pt x="11495" y="11589"/>
                  </a:cubicBezTo>
                  <a:cubicBezTo>
                    <a:pt x="11465" y="11533"/>
                    <a:pt x="11436" y="11480"/>
                    <a:pt x="11404" y="11424"/>
                  </a:cubicBezTo>
                  <a:cubicBezTo>
                    <a:pt x="11341" y="11311"/>
                    <a:pt x="11278" y="11197"/>
                    <a:pt x="11211" y="11087"/>
                  </a:cubicBezTo>
                  <a:cubicBezTo>
                    <a:pt x="11164" y="11004"/>
                    <a:pt x="11115" y="10922"/>
                    <a:pt x="11068" y="10842"/>
                  </a:cubicBezTo>
                  <a:cubicBezTo>
                    <a:pt x="11063" y="10838"/>
                    <a:pt x="11062" y="10835"/>
                    <a:pt x="11060" y="10833"/>
                  </a:cubicBezTo>
                  <a:close/>
                  <a:moveTo>
                    <a:pt x="1948" y="9419"/>
                  </a:moveTo>
                  <a:cubicBezTo>
                    <a:pt x="1992" y="9427"/>
                    <a:pt x="2037" y="9437"/>
                    <a:pt x="2083" y="9445"/>
                  </a:cubicBezTo>
                  <a:cubicBezTo>
                    <a:pt x="2090" y="9447"/>
                    <a:pt x="2093" y="9449"/>
                    <a:pt x="2100" y="9452"/>
                  </a:cubicBezTo>
                  <a:cubicBezTo>
                    <a:pt x="2379" y="9582"/>
                    <a:pt x="2666" y="9710"/>
                    <a:pt x="2954" y="9832"/>
                  </a:cubicBezTo>
                  <a:cubicBezTo>
                    <a:pt x="3044" y="9867"/>
                    <a:pt x="3133" y="9906"/>
                    <a:pt x="3223" y="9940"/>
                  </a:cubicBezTo>
                  <a:cubicBezTo>
                    <a:pt x="3246" y="9950"/>
                    <a:pt x="3274" y="9962"/>
                    <a:pt x="3297" y="9971"/>
                  </a:cubicBezTo>
                  <a:cubicBezTo>
                    <a:pt x="3309" y="9992"/>
                    <a:pt x="3324" y="10012"/>
                    <a:pt x="3338" y="10034"/>
                  </a:cubicBezTo>
                  <a:cubicBezTo>
                    <a:pt x="3380" y="10097"/>
                    <a:pt x="3430" y="10158"/>
                    <a:pt x="3497" y="10206"/>
                  </a:cubicBezTo>
                  <a:cubicBezTo>
                    <a:pt x="3530" y="10227"/>
                    <a:pt x="3566" y="10244"/>
                    <a:pt x="3609" y="10256"/>
                  </a:cubicBezTo>
                  <a:cubicBezTo>
                    <a:pt x="3583" y="10204"/>
                    <a:pt x="3559" y="10150"/>
                    <a:pt x="3534" y="10098"/>
                  </a:cubicBezTo>
                  <a:lnTo>
                    <a:pt x="3534" y="10097"/>
                  </a:lnTo>
                  <a:cubicBezTo>
                    <a:pt x="3527" y="10084"/>
                    <a:pt x="3524" y="10075"/>
                    <a:pt x="3517" y="10061"/>
                  </a:cubicBezTo>
                  <a:lnTo>
                    <a:pt x="3517" y="10061"/>
                  </a:lnTo>
                  <a:cubicBezTo>
                    <a:pt x="3526" y="10064"/>
                    <a:pt x="3534" y="10068"/>
                    <a:pt x="3544" y="10069"/>
                  </a:cubicBezTo>
                  <a:cubicBezTo>
                    <a:pt x="3805" y="10173"/>
                    <a:pt x="4068" y="10270"/>
                    <a:pt x="4334" y="10363"/>
                  </a:cubicBezTo>
                  <a:cubicBezTo>
                    <a:pt x="4374" y="10379"/>
                    <a:pt x="4413" y="10393"/>
                    <a:pt x="4456" y="10406"/>
                  </a:cubicBezTo>
                  <a:cubicBezTo>
                    <a:pt x="4521" y="10429"/>
                    <a:pt x="4586" y="10452"/>
                    <a:pt x="4651" y="10474"/>
                  </a:cubicBezTo>
                  <a:cubicBezTo>
                    <a:pt x="4760" y="10567"/>
                    <a:pt x="4873" y="10657"/>
                    <a:pt x="4988" y="10744"/>
                  </a:cubicBezTo>
                  <a:cubicBezTo>
                    <a:pt x="4930" y="10674"/>
                    <a:pt x="4875" y="10601"/>
                    <a:pt x="4817" y="10529"/>
                  </a:cubicBezTo>
                  <a:lnTo>
                    <a:pt x="4817" y="10529"/>
                  </a:lnTo>
                  <a:cubicBezTo>
                    <a:pt x="4925" y="10565"/>
                    <a:pt x="5035" y="10601"/>
                    <a:pt x="5143" y="10636"/>
                  </a:cubicBezTo>
                  <a:cubicBezTo>
                    <a:pt x="5160" y="10643"/>
                    <a:pt x="5176" y="10648"/>
                    <a:pt x="5193" y="10653"/>
                  </a:cubicBezTo>
                  <a:cubicBezTo>
                    <a:pt x="5353" y="10703"/>
                    <a:pt x="5515" y="10756"/>
                    <a:pt x="5676" y="10803"/>
                  </a:cubicBezTo>
                  <a:cubicBezTo>
                    <a:pt x="5677" y="10804"/>
                    <a:pt x="5678" y="10804"/>
                    <a:pt x="5679" y="10805"/>
                  </a:cubicBezTo>
                  <a:lnTo>
                    <a:pt x="5679" y="10805"/>
                  </a:lnTo>
                  <a:cubicBezTo>
                    <a:pt x="5680" y="10806"/>
                    <a:pt x="5680" y="10808"/>
                    <a:pt x="5680" y="10809"/>
                  </a:cubicBezTo>
                  <a:cubicBezTo>
                    <a:pt x="5697" y="10816"/>
                    <a:pt x="5716" y="10820"/>
                    <a:pt x="5732" y="10826"/>
                  </a:cubicBezTo>
                  <a:lnTo>
                    <a:pt x="5808" y="10848"/>
                  </a:lnTo>
                  <a:cubicBezTo>
                    <a:pt x="5806" y="10847"/>
                    <a:pt x="5805" y="10847"/>
                    <a:pt x="5804" y="10846"/>
                  </a:cubicBezTo>
                  <a:lnTo>
                    <a:pt x="5804" y="10846"/>
                  </a:lnTo>
                  <a:lnTo>
                    <a:pt x="5809" y="10848"/>
                  </a:lnTo>
                  <a:cubicBezTo>
                    <a:pt x="5802" y="10845"/>
                    <a:pt x="5795" y="10842"/>
                    <a:pt x="5788" y="10840"/>
                  </a:cubicBezTo>
                  <a:lnTo>
                    <a:pt x="5788" y="10840"/>
                  </a:lnTo>
                  <a:cubicBezTo>
                    <a:pt x="5783" y="10838"/>
                    <a:pt x="5778" y="10836"/>
                    <a:pt x="5774" y="10834"/>
                  </a:cubicBezTo>
                  <a:lnTo>
                    <a:pt x="5774" y="10834"/>
                  </a:lnTo>
                  <a:lnTo>
                    <a:pt x="5803" y="10842"/>
                  </a:lnTo>
                  <a:cubicBezTo>
                    <a:pt x="5777" y="10832"/>
                    <a:pt x="5753" y="10820"/>
                    <a:pt x="5726" y="10809"/>
                  </a:cubicBezTo>
                  <a:cubicBezTo>
                    <a:pt x="5706" y="10802"/>
                    <a:pt x="5690" y="10796"/>
                    <a:pt x="5673" y="10787"/>
                  </a:cubicBezTo>
                  <a:cubicBezTo>
                    <a:pt x="5504" y="10722"/>
                    <a:pt x="5336" y="10651"/>
                    <a:pt x="5173" y="10578"/>
                  </a:cubicBezTo>
                  <a:cubicBezTo>
                    <a:pt x="5154" y="10571"/>
                    <a:pt x="5137" y="10564"/>
                    <a:pt x="5121" y="10555"/>
                  </a:cubicBezTo>
                  <a:cubicBezTo>
                    <a:pt x="4971" y="10491"/>
                    <a:pt x="4824" y="10422"/>
                    <a:pt x="4678" y="10355"/>
                  </a:cubicBezTo>
                  <a:cubicBezTo>
                    <a:pt x="4635" y="10299"/>
                    <a:pt x="4594" y="10241"/>
                    <a:pt x="4551" y="10186"/>
                  </a:cubicBezTo>
                  <a:lnTo>
                    <a:pt x="4551" y="10186"/>
                  </a:lnTo>
                  <a:cubicBezTo>
                    <a:pt x="4728" y="10264"/>
                    <a:pt x="4903" y="10343"/>
                    <a:pt x="5082" y="10422"/>
                  </a:cubicBezTo>
                  <a:cubicBezTo>
                    <a:pt x="5101" y="10431"/>
                    <a:pt x="5118" y="10441"/>
                    <a:pt x="5137" y="10445"/>
                  </a:cubicBezTo>
                  <a:lnTo>
                    <a:pt x="5137" y="10445"/>
                  </a:lnTo>
                  <a:lnTo>
                    <a:pt x="5138" y="10451"/>
                  </a:lnTo>
                  <a:cubicBezTo>
                    <a:pt x="5309" y="10527"/>
                    <a:pt x="5479" y="10601"/>
                    <a:pt x="5651" y="10671"/>
                  </a:cubicBezTo>
                  <a:cubicBezTo>
                    <a:pt x="5667" y="10680"/>
                    <a:pt x="5684" y="10690"/>
                    <a:pt x="5702" y="10693"/>
                  </a:cubicBezTo>
                  <a:cubicBezTo>
                    <a:pt x="5796" y="10736"/>
                    <a:pt x="5895" y="10777"/>
                    <a:pt x="5991" y="10816"/>
                  </a:cubicBezTo>
                  <a:cubicBezTo>
                    <a:pt x="5985" y="10812"/>
                    <a:pt x="5979" y="10808"/>
                    <a:pt x="5973" y="10804"/>
                  </a:cubicBezTo>
                  <a:lnTo>
                    <a:pt x="5973" y="10804"/>
                  </a:lnTo>
                  <a:cubicBezTo>
                    <a:pt x="5978" y="10806"/>
                    <a:pt x="5983" y="10808"/>
                    <a:pt x="5988" y="10810"/>
                  </a:cubicBezTo>
                  <a:cubicBezTo>
                    <a:pt x="5888" y="10746"/>
                    <a:pt x="5785" y="10680"/>
                    <a:pt x="5681" y="10615"/>
                  </a:cubicBezTo>
                  <a:cubicBezTo>
                    <a:pt x="5661" y="10603"/>
                    <a:pt x="5644" y="10593"/>
                    <a:pt x="5626" y="10580"/>
                  </a:cubicBezTo>
                  <a:cubicBezTo>
                    <a:pt x="5446" y="10466"/>
                    <a:pt x="5266" y="10355"/>
                    <a:pt x="5081" y="10241"/>
                  </a:cubicBezTo>
                  <a:cubicBezTo>
                    <a:pt x="5058" y="10227"/>
                    <a:pt x="5032" y="10211"/>
                    <a:pt x="5009" y="10197"/>
                  </a:cubicBezTo>
                  <a:cubicBezTo>
                    <a:pt x="4864" y="10107"/>
                    <a:pt x="4715" y="10018"/>
                    <a:pt x="4569" y="9929"/>
                  </a:cubicBezTo>
                  <a:cubicBezTo>
                    <a:pt x="4562" y="9926"/>
                    <a:pt x="4555" y="9922"/>
                    <a:pt x="4548" y="9917"/>
                  </a:cubicBezTo>
                  <a:lnTo>
                    <a:pt x="4548" y="9917"/>
                  </a:lnTo>
                  <a:lnTo>
                    <a:pt x="4569" y="9922"/>
                  </a:lnTo>
                  <a:cubicBezTo>
                    <a:pt x="4688" y="9943"/>
                    <a:pt x="4807" y="9968"/>
                    <a:pt x="4929" y="9989"/>
                  </a:cubicBezTo>
                  <a:cubicBezTo>
                    <a:pt x="4959" y="9996"/>
                    <a:pt x="4989" y="10001"/>
                    <a:pt x="5021" y="10006"/>
                  </a:cubicBezTo>
                  <a:cubicBezTo>
                    <a:pt x="5085" y="10019"/>
                    <a:pt x="5147" y="10032"/>
                    <a:pt x="5211" y="10042"/>
                  </a:cubicBezTo>
                  <a:cubicBezTo>
                    <a:pt x="5332" y="10065"/>
                    <a:pt x="5451" y="10089"/>
                    <a:pt x="5570" y="10108"/>
                  </a:cubicBezTo>
                  <a:cubicBezTo>
                    <a:pt x="5782" y="10254"/>
                    <a:pt x="5982" y="10405"/>
                    <a:pt x="6154" y="10574"/>
                  </a:cubicBezTo>
                  <a:cubicBezTo>
                    <a:pt x="6020" y="10428"/>
                    <a:pt x="5882" y="10284"/>
                    <a:pt x="5746" y="10137"/>
                  </a:cubicBezTo>
                  <a:lnTo>
                    <a:pt x="5746" y="10137"/>
                  </a:lnTo>
                  <a:cubicBezTo>
                    <a:pt x="5881" y="10158"/>
                    <a:pt x="6015" y="10177"/>
                    <a:pt x="6153" y="10191"/>
                  </a:cubicBezTo>
                  <a:cubicBezTo>
                    <a:pt x="6203" y="10198"/>
                    <a:pt x="6256" y="10200"/>
                    <a:pt x="6309" y="10206"/>
                  </a:cubicBezTo>
                  <a:cubicBezTo>
                    <a:pt x="6312" y="10211"/>
                    <a:pt x="6316" y="10214"/>
                    <a:pt x="6318" y="10220"/>
                  </a:cubicBezTo>
                  <a:cubicBezTo>
                    <a:pt x="6354" y="10274"/>
                    <a:pt x="6382" y="10319"/>
                    <a:pt x="6414" y="10365"/>
                  </a:cubicBezTo>
                  <a:cubicBezTo>
                    <a:pt x="6679" y="10749"/>
                    <a:pt x="6943" y="11136"/>
                    <a:pt x="7208" y="11518"/>
                  </a:cubicBezTo>
                  <a:cubicBezTo>
                    <a:pt x="7231" y="11554"/>
                    <a:pt x="7258" y="11593"/>
                    <a:pt x="7287" y="11626"/>
                  </a:cubicBezTo>
                  <a:cubicBezTo>
                    <a:pt x="7302" y="11647"/>
                    <a:pt x="7321" y="11667"/>
                    <a:pt x="7337" y="11688"/>
                  </a:cubicBezTo>
                  <a:lnTo>
                    <a:pt x="7304" y="11676"/>
                  </a:lnTo>
                  <a:cubicBezTo>
                    <a:pt x="7151" y="11626"/>
                    <a:pt x="6993" y="11573"/>
                    <a:pt x="6835" y="11523"/>
                  </a:cubicBezTo>
                  <a:cubicBezTo>
                    <a:pt x="6829" y="11519"/>
                    <a:pt x="6824" y="11517"/>
                    <a:pt x="6818" y="11516"/>
                  </a:cubicBezTo>
                  <a:lnTo>
                    <a:pt x="6818" y="11516"/>
                  </a:lnTo>
                  <a:cubicBezTo>
                    <a:pt x="6818" y="11516"/>
                    <a:pt x="6818" y="11516"/>
                    <a:pt x="6818" y="11516"/>
                  </a:cubicBezTo>
                  <a:cubicBezTo>
                    <a:pt x="6754" y="11495"/>
                    <a:pt x="6691" y="11474"/>
                    <a:pt x="6627" y="11453"/>
                  </a:cubicBezTo>
                  <a:lnTo>
                    <a:pt x="6627" y="11453"/>
                  </a:lnTo>
                  <a:cubicBezTo>
                    <a:pt x="6472" y="11401"/>
                    <a:pt x="6315" y="11348"/>
                    <a:pt x="6156" y="11296"/>
                  </a:cubicBezTo>
                  <a:lnTo>
                    <a:pt x="6156" y="11296"/>
                  </a:lnTo>
                  <a:cubicBezTo>
                    <a:pt x="6156" y="11296"/>
                    <a:pt x="6156" y="11296"/>
                    <a:pt x="6156" y="11296"/>
                  </a:cubicBezTo>
                  <a:cubicBezTo>
                    <a:pt x="6407" y="11288"/>
                    <a:pt x="6662" y="11278"/>
                    <a:pt x="6913" y="11260"/>
                  </a:cubicBezTo>
                  <a:cubicBezTo>
                    <a:pt x="6547" y="11223"/>
                    <a:pt x="6177" y="11193"/>
                    <a:pt x="5810" y="11172"/>
                  </a:cubicBezTo>
                  <a:cubicBezTo>
                    <a:pt x="5799" y="11172"/>
                    <a:pt x="5789" y="11169"/>
                    <a:pt x="5779" y="11169"/>
                  </a:cubicBezTo>
                  <a:cubicBezTo>
                    <a:pt x="5762" y="11164"/>
                    <a:pt x="5748" y="11160"/>
                    <a:pt x="5732" y="11153"/>
                  </a:cubicBezTo>
                  <a:lnTo>
                    <a:pt x="5732" y="11153"/>
                  </a:lnTo>
                  <a:cubicBezTo>
                    <a:pt x="5732" y="11153"/>
                    <a:pt x="5732" y="11153"/>
                    <a:pt x="5732" y="11153"/>
                  </a:cubicBezTo>
                  <a:cubicBezTo>
                    <a:pt x="5585" y="11106"/>
                    <a:pt x="5438" y="11057"/>
                    <a:pt x="5289" y="11007"/>
                  </a:cubicBezTo>
                  <a:cubicBezTo>
                    <a:pt x="5267" y="11000"/>
                    <a:pt x="5249" y="10994"/>
                    <a:pt x="5227" y="10987"/>
                  </a:cubicBezTo>
                  <a:cubicBezTo>
                    <a:pt x="5140" y="10957"/>
                    <a:pt x="5053" y="10928"/>
                    <a:pt x="4966" y="10899"/>
                  </a:cubicBezTo>
                  <a:lnTo>
                    <a:pt x="4966" y="10899"/>
                  </a:lnTo>
                  <a:cubicBezTo>
                    <a:pt x="4857" y="10862"/>
                    <a:pt x="4747" y="10826"/>
                    <a:pt x="4638" y="10789"/>
                  </a:cubicBezTo>
                  <a:cubicBezTo>
                    <a:pt x="4251" y="10607"/>
                    <a:pt x="3870" y="10416"/>
                    <a:pt x="3490" y="10223"/>
                  </a:cubicBezTo>
                  <a:cubicBezTo>
                    <a:pt x="3462" y="10210"/>
                    <a:pt x="3434" y="10196"/>
                    <a:pt x="3407" y="10183"/>
                  </a:cubicBezTo>
                  <a:lnTo>
                    <a:pt x="3407" y="10183"/>
                  </a:lnTo>
                  <a:cubicBezTo>
                    <a:pt x="3366" y="10162"/>
                    <a:pt x="3324" y="10141"/>
                    <a:pt x="3282" y="10120"/>
                  </a:cubicBezTo>
                  <a:cubicBezTo>
                    <a:pt x="3202" y="10077"/>
                    <a:pt x="3117" y="10035"/>
                    <a:pt x="3037" y="9992"/>
                  </a:cubicBezTo>
                  <a:cubicBezTo>
                    <a:pt x="2736" y="9839"/>
                    <a:pt x="2439" y="9682"/>
                    <a:pt x="2143" y="9523"/>
                  </a:cubicBezTo>
                  <a:lnTo>
                    <a:pt x="2143" y="9523"/>
                  </a:lnTo>
                  <a:cubicBezTo>
                    <a:pt x="2143" y="9523"/>
                    <a:pt x="2143" y="9523"/>
                    <a:pt x="2143" y="9523"/>
                  </a:cubicBezTo>
                  <a:cubicBezTo>
                    <a:pt x="2143" y="9523"/>
                    <a:pt x="2143" y="9523"/>
                    <a:pt x="2143" y="9523"/>
                  </a:cubicBezTo>
                  <a:cubicBezTo>
                    <a:pt x="2078" y="9489"/>
                    <a:pt x="2012" y="9455"/>
                    <a:pt x="1948" y="9419"/>
                  </a:cubicBezTo>
                  <a:close/>
                  <a:moveTo>
                    <a:pt x="11455" y="9809"/>
                  </a:moveTo>
                  <a:lnTo>
                    <a:pt x="11455" y="9809"/>
                  </a:lnTo>
                  <a:cubicBezTo>
                    <a:pt x="11493" y="9826"/>
                    <a:pt x="11533" y="9844"/>
                    <a:pt x="11576" y="9862"/>
                  </a:cubicBezTo>
                  <a:cubicBezTo>
                    <a:pt x="11599" y="9873"/>
                    <a:pt x="11624" y="9883"/>
                    <a:pt x="11648" y="9895"/>
                  </a:cubicBezTo>
                  <a:cubicBezTo>
                    <a:pt x="12049" y="10390"/>
                    <a:pt x="12461" y="10885"/>
                    <a:pt x="12895" y="11356"/>
                  </a:cubicBezTo>
                  <a:cubicBezTo>
                    <a:pt x="12931" y="11478"/>
                    <a:pt x="12964" y="11596"/>
                    <a:pt x="13002" y="11716"/>
                  </a:cubicBezTo>
                  <a:cubicBezTo>
                    <a:pt x="12505" y="11106"/>
                    <a:pt x="12008" y="10492"/>
                    <a:pt x="11513" y="9880"/>
                  </a:cubicBezTo>
                  <a:cubicBezTo>
                    <a:pt x="11492" y="9856"/>
                    <a:pt x="11473" y="9832"/>
                    <a:pt x="11455" y="9809"/>
                  </a:cubicBezTo>
                  <a:close/>
                  <a:moveTo>
                    <a:pt x="4184" y="11504"/>
                  </a:moveTo>
                  <a:lnTo>
                    <a:pt x="4184" y="11504"/>
                  </a:lnTo>
                  <a:cubicBezTo>
                    <a:pt x="4291" y="11543"/>
                    <a:pt x="4396" y="11579"/>
                    <a:pt x="4500" y="11616"/>
                  </a:cubicBezTo>
                  <a:cubicBezTo>
                    <a:pt x="4605" y="11653"/>
                    <a:pt x="4708" y="11690"/>
                    <a:pt x="4811" y="11725"/>
                  </a:cubicBezTo>
                  <a:cubicBezTo>
                    <a:pt x="4813" y="11726"/>
                    <a:pt x="4813" y="11726"/>
                    <a:pt x="4814" y="11726"/>
                  </a:cubicBezTo>
                  <a:lnTo>
                    <a:pt x="4811" y="11726"/>
                  </a:lnTo>
                  <a:cubicBezTo>
                    <a:pt x="4713" y="11715"/>
                    <a:pt x="4612" y="11702"/>
                    <a:pt x="4515" y="11688"/>
                  </a:cubicBezTo>
                  <a:lnTo>
                    <a:pt x="4510" y="11688"/>
                  </a:lnTo>
                  <a:cubicBezTo>
                    <a:pt x="4407" y="11630"/>
                    <a:pt x="4304" y="11573"/>
                    <a:pt x="4202" y="11516"/>
                  </a:cubicBezTo>
                  <a:cubicBezTo>
                    <a:pt x="4195" y="11511"/>
                    <a:pt x="4189" y="11508"/>
                    <a:pt x="4184" y="11504"/>
                  </a:cubicBezTo>
                  <a:close/>
                  <a:moveTo>
                    <a:pt x="2571" y="11584"/>
                  </a:moveTo>
                  <a:cubicBezTo>
                    <a:pt x="2736" y="11718"/>
                    <a:pt x="2917" y="11844"/>
                    <a:pt x="3113" y="11961"/>
                  </a:cubicBezTo>
                  <a:cubicBezTo>
                    <a:pt x="3152" y="11984"/>
                    <a:pt x="3193" y="12010"/>
                    <a:pt x="3235" y="12033"/>
                  </a:cubicBezTo>
                  <a:cubicBezTo>
                    <a:pt x="3302" y="12073"/>
                    <a:pt x="3374" y="12112"/>
                    <a:pt x="3446" y="12149"/>
                  </a:cubicBezTo>
                  <a:cubicBezTo>
                    <a:pt x="3372" y="12140"/>
                    <a:pt x="3298" y="12129"/>
                    <a:pt x="3225" y="12120"/>
                  </a:cubicBezTo>
                  <a:cubicBezTo>
                    <a:pt x="3201" y="12118"/>
                    <a:pt x="3175" y="12113"/>
                    <a:pt x="3150" y="12112"/>
                  </a:cubicBezTo>
                  <a:cubicBezTo>
                    <a:pt x="3112" y="12106"/>
                    <a:pt x="3074" y="12103"/>
                    <a:pt x="3037" y="12097"/>
                  </a:cubicBezTo>
                  <a:cubicBezTo>
                    <a:pt x="2871" y="11943"/>
                    <a:pt x="2715" y="11769"/>
                    <a:pt x="2571" y="11584"/>
                  </a:cubicBezTo>
                  <a:close/>
                  <a:moveTo>
                    <a:pt x="3519" y="11811"/>
                  </a:moveTo>
                  <a:lnTo>
                    <a:pt x="3519" y="11811"/>
                  </a:lnTo>
                  <a:cubicBezTo>
                    <a:pt x="3627" y="11820"/>
                    <a:pt x="3732" y="11831"/>
                    <a:pt x="3840" y="11844"/>
                  </a:cubicBezTo>
                  <a:cubicBezTo>
                    <a:pt x="3847" y="11844"/>
                    <a:pt x="3854" y="11845"/>
                    <a:pt x="3861" y="11845"/>
                  </a:cubicBezTo>
                  <a:cubicBezTo>
                    <a:pt x="4105" y="11938"/>
                    <a:pt x="4349" y="12033"/>
                    <a:pt x="4594" y="12128"/>
                  </a:cubicBezTo>
                  <a:cubicBezTo>
                    <a:pt x="4708" y="12171"/>
                    <a:pt x="4823" y="12216"/>
                    <a:pt x="4938" y="12261"/>
                  </a:cubicBezTo>
                  <a:cubicBezTo>
                    <a:pt x="4943" y="12262"/>
                    <a:pt x="4949" y="12267"/>
                    <a:pt x="4955" y="12268"/>
                  </a:cubicBezTo>
                  <a:cubicBezTo>
                    <a:pt x="5115" y="12330"/>
                    <a:pt x="5276" y="12391"/>
                    <a:pt x="5442" y="12453"/>
                  </a:cubicBezTo>
                  <a:lnTo>
                    <a:pt x="5442" y="12453"/>
                  </a:lnTo>
                  <a:cubicBezTo>
                    <a:pt x="5285" y="12425"/>
                    <a:pt x="5131" y="12399"/>
                    <a:pt x="4978" y="12374"/>
                  </a:cubicBezTo>
                  <a:lnTo>
                    <a:pt x="4978" y="12374"/>
                  </a:lnTo>
                  <a:cubicBezTo>
                    <a:pt x="4978" y="12375"/>
                    <a:pt x="4978" y="12376"/>
                    <a:pt x="4978" y="12377"/>
                  </a:cubicBezTo>
                  <a:lnTo>
                    <a:pt x="4978" y="12377"/>
                  </a:lnTo>
                  <a:cubicBezTo>
                    <a:pt x="4860" y="12355"/>
                    <a:pt x="4743" y="12338"/>
                    <a:pt x="4625" y="12320"/>
                  </a:cubicBezTo>
                  <a:cubicBezTo>
                    <a:pt x="4623" y="12319"/>
                    <a:pt x="4622" y="12319"/>
                    <a:pt x="4620" y="12319"/>
                  </a:cubicBezTo>
                  <a:lnTo>
                    <a:pt x="4620" y="12319"/>
                  </a:lnTo>
                  <a:cubicBezTo>
                    <a:pt x="4620" y="12317"/>
                    <a:pt x="4620" y="12315"/>
                    <a:pt x="4619" y="12314"/>
                  </a:cubicBezTo>
                  <a:cubicBezTo>
                    <a:pt x="4538" y="12300"/>
                    <a:pt x="4455" y="12288"/>
                    <a:pt x="4373" y="12275"/>
                  </a:cubicBezTo>
                  <a:cubicBezTo>
                    <a:pt x="4326" y="12254"/>
                    <a:pt x="4278" y="12228"/>
                    <a:pt x="4232" y="12205"/>
                  </a:cubicBezTo>
                  <a:cubicBezTo>
                    <a:pt x="4118" y="12146"/>
                    <a:pt x="4003" y="12083"/>
                    <a:pt x="3891" y="12023"/>
                  </a:cubicBezTo>
                  <a:cubicBezTo>
                    <a:pt x="3766" y="11953"/>
                    <a:pt x="3642" y="11881"/>
                    <a:pt x="3519" y="11811"/>
                  </a:cubicBezTo>
                  <a:close/>
                  <a:moveTo>
                    <a:pt x="3268" y="12302"/>
                  </a:moveTo>
                  <a:lnTo>
                    <a:pt x="3268" y="12302"/>
                  </a:lnTo>
                  <a:cubicBezTo>
                    <a:pt x="3345" y="12320"/>
                    <a:pt x="3420" y="12338"/>
                    <a:pt x="3496" y="12354"/>
                  </a:cubicBezTo>
                  <a:cubicBezTo>
                    <a:pt x="3679" y="12396"/>
                    <a:pt x="3859" y="12434"/>
                    <a:pt x="4034" y="12476"/>
                  </a:cubicBezTo>
                  <a:lnTo>
                    <a:pt x="4034" y="12476"/>
                  </a:lnTo>
                  <a:cubicBezTo>
                    <a:pt x="4034" y="12476"/>
                    <a:pt x="4034" y="12477"/>
                    <a:pt x="4035" y="12477"/>
                  </a:cubicBezTo>
                  <a:cubicBezTo>
                    <a:pt x="4155" y="12504"/>
                    <a:pt x="4271" y="12532"/>
                    <a:pt x="4390" y="12556"/>
                  </a:cubicBezTo>
                  <a:cubicBezTo>
                    <a:pt x="4483" y="12590"/>
                    <a:pt x="4578" y="12622"/>
                    <a:pt x="4672" y="12654"/>
                  </a:cubicBezTo>
                  <a:cubicBezTo>
                    <a:pt x="4672" y="12653"/>
                    <a:pt x="4672" y="12652"/>
                    <a:pt x="4672" y="12651"/>
                  </a:cubicBezTo>
                  <a:lnTo>
                    <a:pt x="4672" y="12651"/>
                  </a:lnTo>
                  <a:cubicBezTo>
                    <a:pt x="4672" y="12651"/>
                    <a:pt x="4672" y="12651"/>
                    <a:pt x="4672" y="12651"/>
                  </a:cubicBezTo>
                  <a:cubicBezTo>
                    <a:pt x="4748" y="12674"/>
                    <a:pt x="4823" y="12699"/>
                    <a:pt x="4896" y="12721"/>
                  </a:cubicBezTo>
                  <a:cubicBezTo>
                    <a:pt x="4824" y="12705"/>
                    <a:pt x="4751" y="12691"/>
                    <a:pt x="4677" y="12676"/>
                  </a:cubicBezTo>
                  <a:cubicBezTo>
                    <a:pt x="4479" y="12638"/>
                    <a:pt x="4275" y="12601"/>
                    <a:pt x="4063" y="12566"/>
                  </a:cubicBezTo>
                  <a:cubicBezTo>
                    <a:pt x="3886" y="12537"/>
                    <a:pt x="3705" y="12512"/>
                    <a:pt x="3517" y="12487"/>
                  </a:cubicBezTo>
                  <a:cubicBezTo>
                    <a:pt x="3504" y="12484"/>
                    <a:pt x="3490" y="12483"/>
                    <a:pt x="3476" y="12482"/>
                  </a:cubicBezTo>
                  <a:cubicBezTo>
                    <a:pt x="3407" y="12421"/>
                    <a:pt x="3338" y="12361"/>
                    <a:pt x="3268" y="12302"/>
                  </a:cubicBezTo>
                  <a:close/>
                  <a:moveTo>
                    <a:pt x="6111" y="13012"/>
                  </a:moveTo>
                  <a:cubicBezTo>
                    <a:pt x="6154" y="13019"/>
                    <a:pt x="6196" y="13028"/>
                    <a:pt x="6238" y="13033"/>
                  </a:cubicBezTo>
                  <a:lnTo>
                    <a:pt x="6199" y="13033"/>
                  </a:lnTo>
                  <a:cubicBezTo>
                    <a:pt x="6170" y="13026"/>
                    <a:pt x="6142" y="13019"/>
                    <a:pt x="6111" y="13012"/>
                  </a:cubicBezTo>
                  <a:close/>
                  <a:moveTo>
                    <a:pt x="5726" y="12837"/>
                  </a:moveTo>
                  <a:lnTo>
                    <a:pt x="5726" y="12837"/>
                  </a:lnTo>
                  <a:cubicBezTo>
                    <a:pt x="5805" y="12854"/>
                    <a:pt x="5888" y="12869"/>
                    <a:pt x="5967" y="12884"/>
                  </a:cubicBezTo>
                  <a:cubicBezTo>
                    <a:pt x="6048" y="12900"/>
                    <a:pt x="6131" y="12914"/>
                    <a:pt x="6213" y="12930"/>
                  </a:cubicBezTo>
                  <a:lnTo>
                    <a:pt x="6391" y="12963"/>
                  </a:lnTo>
                  <a:lnTo>
                    <a:pt x="6520" y="12985"/>
                  </a:lnTo>
                  <a:cubicBezTo>
                    <a:pt x="6612" y="13000"/>
                    <a:pt x="6700" y="13016"/>
                    <a:pt x="6794" y="13030"/>
                  </a:cubicBezTo>
                  <a:cubicBezTo>
                    <a:pt x="6743" y="13029"/>
                    <a:pt x="6692" y="13028"/>
                    <a:pt x="6642" y="13028"/>
                  </a:cubicBezTo>
                  <a:cubicBezTo>
                    <a:pt x="6606" y="13028"/>
                    <a:pt x="6570" y="13028"/>
                    <a:pt x="6534" y="13029"/>
                  </a:cubicBezTo>
                  <a:cubicBezTo>
                    <a:pt x="6493" y="13029"/>
                    <a:pt x="6453" y="13029"/>
                    <a:pt x="6411" y="13030"/>
                  </a:cubicBezTo>
                  <a:cubicBezTo>
                    <a:pt x="6361" y="13030"/>
                    <a:pt x="6311" y="13030"/>
                    <a:pt x="6260" y="13033"/>
                  </a:cubicBezTo>
                  <a:cubicBezTo>
                    <a:pt x="6253" y="13029"/>
                    <a:pt x="6245" y="13026"/>
                    <a:pt x="6238" y="13023"/>
                  </a:cubicBezTo>
                  <a:cubicBezTo>
                    <a:pt x="6159" y="12998"/>
                    <a:pt x="6083" y="12969"/>
                    <a:pt x="6005" y="12941"/>
                  </a:cubicBezTo>
                  <a:lnTo>
                    <a:pt x="6005" y="12941"/>
                  </a:lnTo>
                  <a:cubicBezTo>
                    <a:pt x="6004" y="12940"/>
                    <a:pt x="6003" y="12939"/>
                    <a:pt x="6002" y="12937"/>
                  </a:cubicBezTo>
                  <a:cubicBezTo>
                    <a:pt x="5998" y="12936"/>
                    <a:pt x="5993" y="12934"/>
                    <a:pt x="5988" y="12932"/>
                  </a:cubicBezTo>
                  <a:lnTo>
                    <a:pt x="5988" y="12932"/>
                  </a:lnTo>
                  <a:cubicBezTo>
                    <a:pt x="5901" y="12902"/>
                    <a:pt x="5814" y="12870"/>
                    <a:pt x="5726" y="12837"/>
                  </a:cubicBezTo>
                  <a:close/>
                  <a:moveTo>
                    <a:pt x="3643" y="12629"/>
                  </a:moveTo>
                  <a:lnTo>
                    <a:pt x="3643" y="12629"/>
                  </a:lnTo>
                  <a:cubicBezTo>
                    <a:pt x="3805" y="12682"/>
                    <a:pt x="3967" y="12729"/>
                    <a:pt x="4131" y="12775"/>
                  </a:cubicBezTo>
                  <a:cubicBezTo>
                    <a:pt x="4324" y="12830"/>
                    <a:pt x="4519" y="12883"/>
                    <a:pt x="4713" y="12927"/>
                  </a:cubicBezTo>
                  <a:cubicBezTo>
                    <a:pt x="4857" y="12963"/>
                    <a:pt x="5002" y="12998"/>
                    <a:pt x="5148" y="13030"/>
                  </a:cubicBezTo>
                  <a:cubicBezTo>
                    <a:pt x="5156" y="13033"/>
                    <a:pt x="5164" y="13035"/>
                    <a:pt x="5171" y="13036"/>
                  </a:cubicBezTo>
                  <a:lnTo>
                    <a:pt x="5171" y="13036"/>
                  </a:lnTo>
                  <a:cubicBezTo>
                    <a:pt x="5164" y="13036"/>
                    <a:pt x="5154" y="13036"/>
                    <a:pt x="5147" y="13035"/>
                  </a:cubicBezTo>
                  <a:lnTo>
                    <a:pt x="5147" y="13035"/>
                  </a:lnTo>
                  <a:cubicBezTo>
                    <a:pt x="5147" y="13035"/>
                    <a:pt x="5147" y="13036"/>
                    <a:pt x="5147" y="13036"/>
                  </a:cubicBezTo>
                  <a:lnTo>
                    <a:pt x="5147" y="13036"/>
                  </a:lnTo>
                  <a:cubicBezTo>
                    <a:pt x="5006" y="13035"/>
                    <a:pt x="4864" y="13028"/>
                    <a:pt x="4725" y="13019"/>
                  </a:cubicBezTo>
                  <a:cubicBezTo>
                    <a:pt x="4543" y="13006"/>
                    <a:pt x="4364" y="12986"/>
                    <a:pt x="4188" y="12959"/>
                  </a:cubicBezTo>
                  <a:cubicBezTo>
                    <a:pt x="4118" y="12950"/>
                    <a:pt x="4049" y="12937"/>
                    <a:pt x="3980" y="12923"/>
                  </a:cubicBezTo>
                  <a:cubicBezTo>
                    <a:pt x="3867" y="12827"/>
                    <a:pt x="3755" y="12728"/>
                    <a:pt x="3643" y="12629"/>
                  </a:cubicBezTo>
                  <a:close/>
                  <a:moveTo>
                    <a:pt x="3132" y="12453"/>
                  </a:moveTo>
                  <a:lnTo>
                    <a:pt x="3132" y="12453"/>
                  </a:lnTo>
                  <a:cubicBezTo>
                    <a:pt x="3153" y="12474"/>
                    <a:pt x="3175" y="12496"/>
                    <a:pt x="3196" y="12515"/>
                  </a:cubicBezTo>
                  <a:cubicBezTo>
                    <a:pt x="3223" y="12542"/>
                    <a:pt x="3249" y="12569"/>
                    <a:pt x="3275" y="12593"/>
                  </a:cubicBezTo>
                  <a:cubicBezTo>
                    <a:pt x="3315" y="12635"/>
                    <a:pt x="3354" y="12672"/>
                    <a:pt x="3395" y="12714"/>
                  </a:cubicBezTo>
                  <a:cubicBezTo>
                    <a:pt x="3378" y="12762"/>
                    <a:pt x="3361" y="12807"/>
                    <a:pt x="3347" y="12856"/>
                  </a:cubicBezTo>
                  <a:cubicBezTo>
                    <a:pt x="3307" y="12973"/>
                    <a:pt x="3271" y="13092"/>
                    <a:pt x="3238" y="13208"/>
                  </a:cubicBezTo>
                  <a:lnTo>
                    <a:pt x="3238" y="13149"/>
                  </a:lnTo>
                  <a:cubicBezTo>
                    <a:pt x="3235" y="12980"/>
                    <a:pt x="3221" y="12813"/>
                    <a:pt x="3186" y="12648"/>
                  </a:cubicBezTo>
                  <a:cubicBezTo>
                    <a:pt x="3169" y="12582"/>
                    <a:pt x="3152" y="12517"/>
                    <a:pt x="3132" y="12453"/>
                  </a:cubicBezTo>
                  <a:close/>
                  <a:moveTo>
                    <a:pt x="5057" y="11986"/>
                  </a:moveTo>
                  <a:cubicBezTo>
                    <a:pt x="5083" y="11989"/>
                    <a:pt x="5109" y="11992"/>
                    <a:pt x="5136" y="11996"/>
                  </a:cubicBezTo>
                  <a:lnTo>
                    <a:pt x="5136" y="11996"/>
                  </a:lnTo>
                  <a:cubicBezTo>
                    <a:pt x="5271" y="12013"/>
                    <a:pt x="5404" y="12031"/>
                    <a:pt x="5540" y="12049"/>
                  </a:cubicBezTo>
                  <a:cubicBezTo>
                    <a:pt x="5551" y="12052"/>
                    <a:pt x="5561" y="12053"/>
                    <a:pt x="5574" y="12053"/>
                  </a:cubicBezTo>
                  <a:cubicBezTo>
                    <a:pt x="5653" y="12063"/>
                    <a:pt x="5733" y="12075"/>
                    <a:pt x="5812" y="12083"/>
                  </a:cubicBezTo>
                  <a:cubicBezTo>
                    <a:pt x="5819" y="12085"/>
                    <a:pt x="5825" y="12089"/>
                    <a:pt x="5832" y="12090"/>
                  </a:cubicBezTo>
                  <a:cubicBezTo>
                    <a:pt x="5898" y="12113"/>
                    <a:pt x="5968" y="12139"/>
                    <a:pt x="6034" y="12162"/>
                  </a:cubicBezTo>
                  <a:lnTo>
                    <a:pt x="6217" y="12226"/>
                  </a:lnTo>
                  <a:cubicBezTo>
                    <a:pt x="6217" y="12226"/>
                    <a:pt x="6217" y="12225"/>
                    <a:pt x="6216" y="12224"/>
                  </a:cubicBezTo>
                  <a:lnTo>
                    <a:pt x="6216" y="12224"/>
                  </a:lnTo>
                  <a:lnTo>
                    <a:pt x="6220" y="12225"/>
                  </a:lnTo>
                  <a:cubicBezTo>
                    <a:pt x="6260" y="12239"/>
                    <a:pt x="6301" y="12254"/>
                    <a:pt x="6342" y="12268"/>
                  </a:cubicBezTo>
                  <a:cubicBezTo>
                    <a:pt x="6563" y="12347"/>
                    <a:pt x="6784" y="12423"/>
                    <a:pt x="7003" y="12503"/>
                  </a:cubicBezTo>
                  <a:cubicBezTo>
                    <a:pt x="7075" y="12527"/>
                    <a:pt x="7145" y="12553"/>
                    <a:pt x="7216" y="12579"/>
                  </a:cubicBezTo>
                  <a:cubicBezTo>
                    <a:pt x="7476" y="12672"/>
                    <a:pt x="7737" y="12762"/>
                    <a:pt x="7996" y="12856"/>
                  </a:cubicBezTo>
                  <a:cubicBezTo>
                    <a:pt x="8095" y="12891"/>
                    <a:pt x="8192" y="12924"/>
                    <a:pt x="8291" y="12960"/>
                  </a:cubicBezTo>
                  <a:cubicBezTo>
                    <a:pt x="8429" y="13010"/>
                    <a:pt x="8568" y="13059"/>
                    <a:pt x="8706" y="13108"/>
                  </a:cubicBezTo>
                  <a:lnTo>
                    <a:pt x="8856" y="13161"/>
                  </a:lnTo>
                  <a:cubicBezTo>
                    <a:pt x="9015" y="13217"/>
                    <a:pt x="9174" y="13274"/>
                    <a:pt x="9335" y="13330"/>
                  </a:cubicBezTo>
                  <a:cubicBezTo>
                    <a:pt x="9189" y="13290"/>
                    <a:pt x="9042" y="13251"/>
                    <a:pt x="8898" y="13215"/>
                  </a:cubicBezTo>
                  <a:cubicBezTo>
                    <a:pt x="8845" y="13200"/>
                    <a:pt x="8792" y="13185"/>
                    <a:pt x="8740" y="13172"/>
                  </a:cubicBezTo>
                  <a:cubicBezTo>
                    <a:pt x="8614" y="13138"/>
                    <a:pt x="8486" y="13108"/>
                    <a:pt x="8360" y="13078"/>
                  </a:cubicBezTo>
                  <a:cubicBezTo>
                    <a:pt x="8274" y="13056"/>
                    <a:pt x="8188" y="13035"/>
                    <a:pt x="8102" y="13015"/>
                  </a:cubicBezTo>
                  <a:cubicBezTo>
                    <a:pt x="7837" y="12949"/>
                    <a:pt x="7568" y="12886"/>
                    <a:pt x="7300" y="12828"/>
                  </a:cubicBezTo>
                  <a:cubicBezTo>
                    <a:pt x="7222" y="12808"/>
                    <a:pt x="7146" y="12793"/>
                    <a:pt x="7070" y="12778"/>
                  </a:cubicBezTo>
                  <a:cubicBezTo>
                    <a:pt x="6857" y="12731"/>
                    <a:pt x="6643" y="12686"/>
                    <a:pt x="6428" y="12643"/>
                  </a:cubicBezTo>
                  <a:lnTo>
                    <a:pt x="6407" y="12638"/>
                  </a:lnTo>
                  <a:cubicBezTo>
                    <a:pt x="6374" y="12623"/>
                    <a:pt x="6339" y="12609"/>
                    <a:pt x="6305" y="12593"/>
                  </a:cubicBezTo>
                  <a:cubicBezTo>
                    <a:pt x="6245" y="12570"/>
                    <a:pt x="6183" y="12543"/>
                    <a:pt x="6124" y="12515"/>
                  </a:cubicBezTo>
                  <a:cubicBezTo>
                    <a:pt x="6041" y="12479"/>
                    <a:pt x="5959" y="12441"/>
                    <a:pt x="5876" y="12401"/>
                  </a:cubicBezTo>
                  <a:cubicBezTo>
                    <a:pt x="5597" y="12271"/>
                    <a:pt x="5325" y="12132"/>
                    <a:pt x="5057" y="11986"/>
                  </a:cubicBezTo>
                  <a:close/>
                  <a:moveTo>
                    <a:pt x="9821" y="10494"/>
                  </a:moveTo>
                  <a:lnTo>
                    <a:pt x="9821" y="10494"/>
                  </a:lnTo>
                  <a:cubicBezTo>
                    <a:pt x="9842" y="10509"/>
                    <a:pt x="9865" y="10527"/>
                    <a:pt x="9887" y="10544"/>
                  </a:cubicBezTo>
                  <a:cubicBezTo>
                    <a:pt x="10067" y="10677"/>
                    <a:pt x="10246" y="10809"/>
                    <a:pt x="10418" y="10949"/>
                  </a:cubicBezTo>
                  <a:cubicBezTo>
                    <a:pt x="10589" y="11086"/>
                    <a:pt x="10754" y="11225"/>
                    <a:pt x="10911" y="11371"/>
                  </a:cubicBezTo>
                  <a:cubicBezTo>
                    <a:pt x="10917" y="11377"/>
                    <a:pt x="10920" y="11387"/>
                    <a:pt x="10926" y="11394"/>
                  </a:cubicBezTo>
                  <a:cubicBezTo>
                    <a:pt x="10999" y="11511"/>
                    <a:pt x="11072" y="11629"/>
                    <a:pt x="11148" y="11745"/>
                  </a:cubicBezTo>
                  <a:cubicBezTo>
                    <a:pt x="11158" y="11762"/>
                    <a:pt x="11172" y="11784"/>
                    <a:pt x="11185" y="11804"/>
                  </a:cubicBezTo>
                  <a:cubicBezTo>
                    <a:pt x="11255" y="11911"/>
                    <a:pt x="11327" y="12023"/>
                    <a:pt x="11400" y="12130"/>
                  </a:cubicBezTo>
                  <a:cubicBezTo>
                    <a:pt x="11606" y="12436"/>
                    <a:pt x="11820" y="12740"/>
                    <a:pt x="12042" y="13038"/>
                  </a:cubicBezTo>
                  <a:cubicBezTo>
                    <a:pt x="12114" y="13134"/>
                    <a:pt x="12185" y="13230"/>
                    <a:pt x="12259" y="13324"/>
                  </a:cubicBezTo>
                  <a:cubicBezTo>
                    <a:pt x="12271" y="13343"/>
                    <a:pt x="12286" y="13360"/>
                    <a:pt x="12297" y="13377"/>
                  </a:cubicBezTo>
                  <a:cubicBezTo>
                    <a:pt x="12280" y="13357"/>
                    <a:pt x="12261" y="13341"/>
                    <a:pt x="12246" y="13321"/>
                  </a:cubicBezTo>
                  <a:cubicBezTo>
                    <a:pt x="12142" y="13214"/>
                    <a:pt x="12039" y="13106"/>
                    <a:pt x="11938" y="12999"/>
                  </a:cubicBezTo>
                  <a:cubicBezTo>
                    <a:pt x="11629" y="12674"/>
                    <a:pt x="11323" y="12350"/>
                    <a:pt x="11015" y="12026"/>
                  </a:cubicBezTo>
                  <a:cubicBezTo>
                    <a:pt x="10810" y="11809"/>
                    <a:pt x="10605" y="11592"/>
                    <a:pt x="10397" y="11375"/>
                  </a:cubicBezTo>
                  <a:cubicBezTo>
                    <a:pt x="10289" y="11260"/>
                    <a:pt x="10179" y="11144"/>
                    <a:pt x="10069" y="11030"/>
                  </a:cubicBezTo>
                  <a:cubicBezTo>
                    <a:pt x="10046" y="10978"/>
                    <a:pt x="10021" y="10924"/>
                    <a:pt x="9995" y="10872"/>
                  </a:cubicBezTo>
                  <a:cubicBezTo>
                    <a:pt x="9945" y="10759"/>
                    <a:pt x="9892" y="10646"/>
                    <a:pt x="9838" y="10534"/>
                  </a:cubicBezTo>
                  <a:cubicBezTo>
                    <a:pt x="9832" y="10521"/>
                    <a:pt x="9828" y="10507"/>
                    <a:pt x="9821" y="10494"/>
                  </a:cubicBezTo>
                  <a:close/>
                  <a:moveTo>
                    <a:pt x="2872" y="12572"/>
                  </a:moveTo>
                  <a:cubicBezTo>
                    <a:pt x="2924" y="12808"/>
                    <a:pt x="2974" y="13035"/>
                    <a:pt x="3024" y="13253"/>
                  </a:cubicBezTo>
                  <a:cubicBezTo>
                    <a:pt x="3024" y="13344"/>
                    <a:pt x="3021" y="13435"/>
                    <a:pt x="3017" y="13524"/>
                  </a:cubicBezTo>
                  <a:cubicBezTo>
                    <a:pt x="2958" y="13367"/>
                    <a:pt x="2900" y="13210"/>
                    <a:pt x="2841" y="13052"/>
                  </a:cubicBezTo>
                  <a:cubicBezTo>
                    <a:pt x="2852" y="12891"/>
                    <a:pt x="2864" y="12732"/>
                    <a:pt x="2872" y="12572"/>
                  </a:cubicBezTo>
                  <a:close/>
                  <a:moveTo>
                    <a:pt x="4705" y="13556"/>
                  </a:moveTo>
                  <a:lnTo>
                    <a:pt x="4705" y="13556"/>
                  </a:lnTo>
                  <a:cubicBezTo>
                    <a:pt x="4736" y="13566"/>
                    <a:pt x="4766" y="13578"/>
                    <a:pt x="4797" y="13592"/>
                  </a:cubicBezTo>
                  <a:cubicBezTo>
                    <a:pt x="4981" y="13661"/>
                    <a:pt x="5164" y="13731"/>
                    <a:pt x="5349" y="13802"/>
                  </a:cubicBezTo>
                  <a:cubicBezTo>
                    <a:pt x="5487" y="13853"/>
                    <a:pt x="5626" y="13908"/>
                    <a:pt x="5765" y="13961"/>
                  </a:cubicBezTo>
                  <a:cubicBezTo>
                    <a:pt x="5848" y="13994"/>
                    <a:pt x="5931" y="14025"/>
                    <a:pt x="6015" y="14055"/>
                  </a:cubicBezTo>
                  <a:cubicBezTo>
                    <a:pt x="5932" y="14054"/>
                    <a:pt x="5852" y="14052"/>
                    <a:pt x="5773" y="14052"/>
                  </a:cubicBezTo>
                  <a:cubicBezTo>
                    <a:pt x="5651" y="14048"/>
                    <a:pt x="5530" y="14045"/>
                    <a:pt x="5408" y="14045"/>
                  </a:cubicBezTo>
                  <a:cubicBezTo>
                    <a:pt x="5358" y="14044"/>
                    <a:pt x="5310" y="14041"/>
                    <a:pt x="5260" y="14041"/>
                  </a:cubicBezTo>
                  <a:cubicBezTo>
                    <a:pt x="5107" y="13908"/>
                    <a:pt x="4952" y="13773"/>
                    <a:pt x="4800" y="13638"/>
                  </a:cubicBezTo>
                  <a:cubicBezTo>
                    <a:pt x="4768" y="13611"/>
                    <a:pt x="4736" y="13582"/>
                    <a:pt x="4705" y="13556"/>
                  </a:cubicBezTo>
                  <a:close/>
                  <a:moveTo>
                    <a:pt x="4381" y="13268"/>
                  </a:moveTo>
                  <a:cubicBezTo>
                    <a:pt x="4512" y="13307"/>
                    <a:pt x="4641" y="13346"/>
                    <a:pt x="4771" y="13383"/>
                  </a:cubicBezTo>
                  <a:cubicBezTo>
                    <a:pt x="4940" y="13438"/>
                    <a:pt x="5110" y="13488"/>
                    <a:pt x="5279" y="13536"/>
                  </a:cubicBezTo>
                  <a:lnTo>
                    <a:pt x="5724" y="13665"/>
                  </a:lnTo>
                  <a:cubicBezTo>
                    <a:pt x="5836" y="13700"/>
                    <a:pt x="5947" y="13730"/>
                    <a:pt x="6060" y="13761"/>
                  </a:cubicBezTo>
                  <a:cubicBezTo>
                    <a:pt x="6109" y="13776"/>
                    <a:pt x="6154" y="13790"/>
                    <a:pt x="6203" y="13804"/>
                  </a:cubicBezTo>
                  <a:cubicBezTo>
                    <a:pt x="6281" y="13826"/>
                    <a:pt x="6356" y="13849"/>
                    <a:pt x="6434" y="13870"/>
                  </a:cubicBezTo>
                  <a:cubicBezTo>
                    <a:pt x="6511" y="13892"/>
                    <a:pt x="6586" y="13916"/>
                    <a:pt x="6663" y="13938"/>
                  </a:cubicBezTo>
                  <a:cubicBezTo>
                    <a:pt x="6729" y="13959"/>
                    <a:pt x="6799" y="13976"/>
                    <a:pt x="6865" y="13996"/>
                  </a:cubicBezTo>
                  <a:cubicBezTo>
                    <a:pt x="6974" y="14031"/>
                    <a:pt x="7087" y="14061"/>
                    <a:pt x="7196" y="14092"/>
                  </a:cubicBezTo>
                  <a:cubicBezTo>
                    <a:pt x="7096" y="14085"/>
                    <a:pt x="6996" y="14084"/>
                    <a:pt x="6895" y="14078"/>
                  </a:cubicBezTo>
                  <a:cubicBezTo>
                    <a:pt x="6831" y="14077"/>
                    <a:pt x="6766" y="14074"/>
                    <a:pt x="6703" y="14071"/>
                  </a:cubicBezTo>
                  <a:lnTo>
                    <a:pt x="6696" y="14071"/>
                  </a:lnTo>
                  <a:cubicBezTo>
                    <a:pt x="6619" y="14047"/>
                    <a:pt x="6543" y="14019"/>
                    <a:pt x="6464" y="13995"/>
                  </a:cubicBezTo>
                  <a:cubicBezTo>
                    <a:pt x="6389" y="13969"/>
                    <a:pt x="6316" y="13945"/>
                    <a:pt x="6242" y="13919"/>
                  </a:cubicBezTo>
                  <a:cubicBezTo>
                    <a:pt x="6192" y="13903"/>
                    <a:pt x="6146" y="13888"/>
                    <a:pt x="6096" y="13870"/>
                  </a:cubicBezTo>
                  <a:cubicBezTo>
                    <a:pt x="5977" y="13833"/>
                    <a:pt x="5859" y="13794"/>
                    <a:pt x="5739" y="13759"/>
                  </a:cubicBezTo>
                  <a:cubicBezTo>
                    <a:pt x="5595" y="13713"/>
                    <a:pt x="5451" y="13668"/>
                    <a:pt x="5303" y="13624"/>
                  </a:cubicBezTo>
                  <a:cubicBezTo>
                    <a:pt x="5130" y="13572"/>
                    <a:pt x="4956" y="13519"/>
                    <a:pt x="4780" y="13469"/>
                  </a:cubicBezTo>
                  <a:cubicBezTo>
                    <a:pt x="4697" y="13445"/>
                    <a:pt x="4611" y="13419"/>
                    <a:pt x="4526" y="13395"/>
                  </a:cubicBezTo>
                  <a:cubicBezTo>
                    <a:pt x="4478" y="13353"/>
                    <a:pt x="4429" y="13310"/>
                    <a:pt x="4381" y="13268"/>
                  </a:cubicBezTo>
                  <a:close/>
                  <a:moveTo>
                    <a:pt x="4384" y="13640"/>
                  </a:moveTo>
                  <a:cubicBezTo>
                    <a:pt x="4392" y="13647"/>
                    <a:pt x="4400" y="13654"/>
                    <a:pt x="4407" y="13661"/>
                  </a:cubicBezTo>
                  <a:cubicBezTo>
                    <a:pt x="4469" y="13718"/>
                    <a:pt x="4531" y="13773"/>
                    <a:pt x="4594" y="13829"/>
                  </a:cubicBezTo>
                  <a:cubicBezTo>
                    <a:pt x="4572" y="13900"/>
                    <a:pt x="4549" y="13969"/>
                    <a:pt x="4528" y="14041"/>
                  </a:cubicBezTo>
                  <a:cubicBezTo>
                    <a:pt x="4512" y="14094"/>
                    <a:pt x="4496" y="14147"/>
                    <a:pt x="4478" y="14199"/>
                  </a:cubicBezTo>
                  <a:cubicBezTo>
                    <a:pt x="4446" y="14012"/>
                    <a:pt x="4414" y="13826"/>
                    <a:pt x="4384" y="13640"/>
                  </a:cubicBezTo>
                  <a:close/>
                  <a:moveTo>
                    <a:pt x="4991" y="14177"/>
                  </a:moveTo>
                  <a:cubicBezTo>
                    <a:pt x="5006" y="14191"/>
                    <a:pt x="5022" y="14206"/>
                    <a:pt x="5038" y="14219"/>
                  </a:cubicBezTo>
                  <a:cubicBezTo>
                    <a:pt x="5036" y="14263"/>
                    <a:pt x="5035" y="14309"/>
                    <a:pt x="5034" y="14355"/>
                  </a:cubicBezTo>
                  <a:cubicBezTo>
                    <a:pt x="5016" y="14318"/>
                    <a:pt x="5001" y="14282"/>
                    <a:pt x="4985" y="14247"/>
                  </a:cubicBezTo>
                  <a:cubicBezTo>
                    <a:pt x="4986" y="14224"/>
                    <a:pt x="4988" y="14199"/>
                    <a:pt x="4991" y="14177"/>
                  </a:cubicBezTo>
                  <a:close/>
                  <a:moveTo>
                    <a:pt x="3648" y="12957"/>
                  </a:moveTo>
                  <a:cubicBezTo>
                    <a:pt x="3665" y="12972"/>
                    <a:pt x="3679" y="12986"/>
                    <a:pt x="3694" y="13000"/>
                  </a:cubicBezTo>
                  <a:cubicBezTo>
                    <a:pt x="3682" y="13178"/>
                    <a:pt x="3671" y="13352"/>
                    <a:pt x="3661" y="13529"/>
                  </a:cubicBezTo>
                  <a:cubicBezTo>
                    <a:pt x="3658" y="13562"/>
                    <a:pt x="3655" y="13595"/>
                    <a:pt x="3653" y="13630"/>
                  </a:cubicBezTo>
                  <a:cubicBezTo>
                    <a:pt x="3630" y="14029"/>
                    <a:pt x="3608" y="14431"/>
                    <a:pt x="3587" y="14829"/>
                  </a:cubicBezTo>
                  <a:cubicBezTo>
                    <a:pt x="3567" y="14729"/>
                    <a:pt x="3550" y="14631"/>
                    <a:pt x="3529" y="14532"/>
                  </a:cubicBezTo>
                  <a:cubicBezTo>
                    <a:pt x="3573" y="14252"/>
                    <a:pt x="3610" y="13968"/>
                    <a:pt x="3641" y="13687"/>
                  </a:cubicBezTo>
                  <a:cubicBezTo>
                    <a:pt x="3643" y="13665"/>
                    <a:pt x="3646" y="13640"/>
                    <a:pt x="3648" y="13618"/>
                  </a:cubicBezTo>
                  <a:cubicBezTo>
                    <a:pt x="3652" y="13581"/>
                    <a:pt x="3655" y="13539"/>
                    <a:pt x="3658" y="13501"/>
                  </a:cubicBezTo>
                  <a:cubicBezTo>
                    <a:pt x="3671" y="13317"/>
                    <a:pt x="3675" y="13135"/>
                    <a:pt x="3648" y="12957"/>
                  </a:cubicBezTo>
                  <a:close/>
                  <a:moveTo>
                    <a:pt x="5487" y="14239"/>
                  </a:moveTo>
                  <a:lnTo>
                    <a:pt x="5487" y="14239"/>
                  </a:lnTo>
                  <a:cubicBezTo>
                    <a:pt x="5595" y="14299"/>
                    <a:pt x="5707" y="14356"/>
                    <a:pt x="5816" y="14412"/>
                  </a:cubicBezTo>
                  <a:cubicBezTo>
                    <a:pt x="6024" y="14524"/>
                    <a:pt x="6232" y="14633"/>
                    <a:pt x="6441" y="14740"/>
                  </a:cubicBezTo>
                  <a:cubicBezTo>
                    <a:pt x="6490" y="14763"/>
                    <a:pt x="6536" y="14790"/>
                    <a:pt x="6584" y="14813"/>
                  </a:cubicBezTo>
                  <a:cubicBezTo>
                    <a:pt x="6614" y="14829"/>
                    <a:pt x="6647" y="14846"/>
                    <a:pt x="6678" y="14862"/>
                  </a:cubicBezTo>
                  <a:cubicBezTo>
                    <a:pt x="6769" y="14908"/>
                    <a:pt x="6858" y="14955"/>
                    <a:pt x="6951" y="15001"/>
                  </a:cubicBezTo>
                  <a:lnTo>
                    <a:pt x="6973" y="15013"/>
                  </a:lnTo>
                  <a:cubicBezTo>
                    <a:pt x="6966" y="15011"/>
                    <a:pt x="6961" y="15011"/>
                    <a:pt x="6954" y="15008"/>
                  </a:cubicBezTo>
                  <a:cubicBezTo>
                    <a:pt x="6871" y="14993"/>
                    <a:pt x="6786" y="14977"/>
                    <a:pt x="6703" y="14962"/>
                  </a:cubicBezTo>
                  <a:cubicBezTo>
                    <a:pt x="6683" y="14957"/>
                    <a:pt x="6663" y="14955"/>
                    <a:pt x="6643" y="14951"/>
                  </a:cubicBezTo>
                  <a:cubicBezTo>
                    <a:pt x="6612" y="14944"/>
                    <a:pt x="6579" y="14940"/>
                    <a:pt x="6547" y="14934"/>
                  </a:cubicBezTo>
                  <a:cubicBezTo>
                    <a:pt x="6434" y="14912"/>
                    <a:pt x="6321" y="14892"/>
                    <a:pt x="6209" y="14871"/>
                  </a:cubicBezTo>
                  <a:cubicBezTo>
                    <a:pt x="6081" y="14760"/>
                    <a:pt x="5954" y="14649"/>
                    <a:pt x="5826" y="14535"/>
                  </a:cubicBezTo>
                  <a:cubicBezTo>
                    <a:pt x="5714" y="14435"/>
                    <a:pt x="5600" y="14338"/>
                    <a:pt x="5487" y="14239"/>
                  </a:cubicBezTo>
                  <a:close/>
                  <a:moveTo>
                    <a:pt x="4098" y="13379"/>
                  </a:moveTo>
                  <a:lnTo>
                    <a:pt x="4098" y="13379"/>
                  </a:lnTo>
                  <a:cubicBezTo>
                    <a:pt x="4108" y="13387"/>
                    <a:pt x="4119" y="13400"/>
                    <a:pt x="4132" y="13409"/>
                  </a:cubicBezTo>
                  <a:cubicBezTo>
                    <a:pt x="4139" y="13450"/>
                    <a:pt x="4148" y="13492"/>
                    <a:pt x="4154" y="13532"/>
                  </a:cubicBezTo>
                  <a:cubicBezTo>
                    <a:pt x="4105" y="13972"/>
                    <a:pt x="4053" y="14411"/>
                    <a:pt x="4005" y="14851"/>
                  </a:cubicBezTo>
                  <a:cubicBezTo>
                    <a:pt x="3992" y="14957"/>
                    <a:pt x="3982" y="15061"/>
                    <a:pt x="3969" y="15166"/>
                  </a:cubicBezTo>
                  <a:cubicBezTo>
                    <a:pt x="3964" y="15186"/>
                    <a:pt x="3963" y="15202"/>
                    <a:pt x="3962" y="15222"/>
                  </a:cubicBezTo>
                  <a:cubicBezTo>
                    <a:pt x="3953" y="15299"/>
                    <a:pt x="3944" y="15372"/>
                    <a:pt x="3937" y="15450"/>
                  </a:cubicBezTo>
                  <a:lnTo>
                    <a:pt x="3937" y="15451"/>
                  </a:lnTo>
                  <a:cubicBezTo>
                    <a:pt x="3931" y="15488"/>
                    <a:pt x="3927" y="15529"/>
                    <a:pt x="3924" y="15566"/>
                  </a:cubicBezTo>
                  <a:cubicBezTo>
                    <a:pt x="3913" y="15665"/>
                    <a:pt x="3903" y="15761"/>
                    <a:pt x="3891" y="15860"/>
                  </a:cubicBezTo>
                  <a:cubicBezTo>
                    <a:pt x="3827" y="15718"/>
                    <a:pt x="3777" y="15570"/>
                    <a:pt x="3727" y="15423"/>
                  </a:cubicBezTo>
                  <a:cubicBezTo>
                    <a:pt x="3719" y="15401"/>
                    <a:pt x="3712" y="15378"/>
                    <a:pt x="3705" y="15357"/>
                  </a:cubicBezTo>
                  <a:cubicBezTo>
                    <a:pt x="3706" y="15341"/>
                    <a:pt x="3711" y="15324"/>
                    <a:pt x="3712" y="15308"/>
                  </a:cubicBezTo>
                  <a:cubicBezTo>
                    <a:pt x="3721" y="15245"/>
                    <a:pt x="3734" y="15186"/>
                    <a:pt x="3747" y="15127"/>
                  </a:cubicBezTo>
                  <a:cubicBezTo>
                    <a:pt x="3876" y="14528"/>
                    <a:pt x="4135" y="13961"/>
                    <a:pt x="4098" y="13379"/>
                  </a:cubicBezTo>
                  <a:close/>
                  <a:moveTo>
                    <a:pt x="3727" y="15675"/>
                  </a:moveTo>
                  <a:lnTo>
                    <a:pt x="3727" y="15675"/>
                  </a:lnTo>
                  <a:cubicBezTo>
                    <a:pt x="3778" y="15758"/>
                    <a:pt x="3831" y="15840"/>
                    <a:pt x="3886" y="15921"/>
                  </a:cubicBezTo>
                  <a:cubicBezTo>
                    <a:pt x="3841" y="16341"/>
                    <a:pt x="3804" y="16767"/>
                    <a:pt x="3775" y="17187"/>
                  </a:cubicBezTo>
                  <a:cubicBezTo>
                    <a:pt x="3694" y="16793"/>
                    <a:pt x="3653" y="16391"/>
                    <a:pt x="3659" y="15989"/>
                  </a:cubicBezTo>
                  <a:cubicBezTo>
                    <a:pt x="3737" y="15897"/>
                    <a:pt x="3738" y="15782"/>
                    <a:pt x="3727" y="15675"/>
                  </a:cubicBezTo>
                  <a:close/>
                  <a:moveTo>
                    <a:pt x="13302" y="28"/>
                  </a:moveTo>
                  <a:cubicBezTo>
                    <a:pt x="13068" y="54"/>
                    <a:pt x="12833" y="78"/>
                    <a:pt x="12597" y="100"/>
                  </a:cubicBezTo>
                  <a:cubicBezTo>
                    <a:pt x="12226" y="133"/>
                    <a:pt x="11853" y="159"/>
                    <a:pt x="11480" y="179"/>
                  </a:cubicBezTo>
                  <a:cubicBezTo>
                    <a:pt x="10920" y="212"/>
                    <a:pt x="10360" y="236"/>
                    <a:pt x="9801" y="259"/>
                  </a:cubicBezTo>
                  <a:cubicBezTo>
                    <a:pt x="10059" y="322"/>
                    <a:pt x="10330" y="340"/>
                    <a:pt x="10604" y="340"/>
                  </a:cubicBezTo>
                  <a:cubicBezTo>
                    <a:pt x="10771" y="340"/>
                    <a:pt x="10939" y="333"/>
                    <a:pt x="11106" y="326"/>
                  </a:cubicBezTo>
                  <a:cubicBezTo>
                    <a:pt x="11188" y="323"/>
                    <a:pt x="11271" y="319"/>
                    <a:pt x="11353" y="318"/>
                  </a:cubicBezTo>
                  <a:cubicBezTo>
                    <a:pt x="11718" y="303"/>
                    <a:pt x="12082" y="290"/>
                    <a:pt x="12448" y="276"/>
                  </a:cubicBezTo>
                  <a:cubicBezTo>
                    <a:pt x="13209" y="248"/>
                    <a:pt x="13973" y="217"/>
                    <a:pt x="14732" y="189"/>
                  </a:cubicBezTo>
                  <a:lnTo>
                    <a:pt x="14732" y="189"/>
                  </a:lnTo>
                  <a:cubicBezTo>
                    <a:pt x="14685" y="226"/>
                    <a:pt x="14641" y="266"/>
                    <a:pt x="14596" y="303"/>
                  </a:cubicBezTo>
                  <a:lnTo>
                    <a:pt x="14360" y="503"/>
                  </a:lnTo>
                  <a:lnTo>
                    <a:pt x="14358" y="503"/>
                  </a:lnTo>
                  <a:cubicBezTo>
                    <a:pt x="14347" y="513"/>
                    <a:pt x="14334" y="524"/>
                    <a:pt x="14322" y="533"/>
                  </a:cubicBezTo>
                  <a:cubicBezTo>
                    <a:pt x="13581" y="587"/>
                    <a:pt x="12840" y="640"/>
                    <a:pt x="12097" y="692"/>
                  </a:cubicBezTo>
                  <a:cubicBezTo>
                    <a:pt x="11710" y="720"/>
                    <a:pt x="11321" y="748"/>
                    <a:pt x="10933" y="776"/>
                  </a:cubicBezTo>
                  <a:cubicBezTo>
                    <a:pt x="10850" y="782"/>
                    <a:pt x="10768" y="788"/>
                    <a:pt x="10683" y="795"/>
                  </a:cubicBezTo>
                  <a:cubicBezTo>
                    <a:pt x="10375" y="816"/>
                    <a:pt x="10038" y="847"/>
                    <a:pt x="9815" y="1006"/>
                  </a:cubicBezTo>
                  <a:cubicBezTo>
                    <a:pt x="9908" y="1007"/>
                    <a:pt x="10002" y="1008"/>
                    <a:pt x="10095" y="1008"/>
                  </a:cubicBezTo>
                  <a:cubicBezTo>
                    <a:pt x="10307" y="1008"/>
                    <a:pt x="10519" y="1004"/>
                    <a:pt x="10732" y="997"/>
                  </a:cubicBezTo>
                  <a:cubicBezTo>
                    <a:pt x="11122" y="988"/>
                    <a:pt x="11510" y="963"/>
                    <a:pt x="11897" y="928"/>
                  </a:cubicBezTo>
                  <a:cubicBezTo>
                    <a:pt x="12392" y="888"/>
                    <a:pt x="12882" y="827"/>
                    <a:pt x="13366" y="749"/>
                  </a:cubicBezTo>
                  <a:lnTo>
                    <a:pt x="14301" y="551"/>
                  </a:lnTo>
                  <a:lnTo>
                    <a:pt x="14301" y="551"/>
                  </a:lnTo>
                  <a:cubicBezTo>
                    <a:pt x="14183" y="646"/>
                    <a:pt x="14067" y="742"/>
                    <a:pt x="13950" y="835"/>
                  </a:cubicBezTo>
                  <a:cubicBezTo>
                    <a:pt x="13223" y="859"/>
                    <a:pt x="12462" y="1006"/>
                    <a:pt x="11695" y="1169"/>
                  </a:cubicBezTo>
                  <a:lnTo>
                    <a:pt x="11694" y="1169"/>
                  </a:lnTo>
                  <a:cubicBezTo>
                    <a:pt x="11231" y="1265"/>
                    <a:pt x="10768" y="1371"/>
                    <a:pt x="10311" y="1457"/>
                  </a:cubicBezTo>
                  <a:lnTo>
                    <a:pt x="10309" y="1457"/>
                  </a:lnTo>
                  <a:cubicBezTo>
                    <a:pt x="10016" y="1513"/>
                    <a:pt x="9723" y="1563"/>
                    <a:pt x="9435" y="1598"/>
                  </a:cubicBezTo>
                  <a:lnTo>
                    <a:pt x="9431" y="1598"/>
                  </a:lnTo>
                  <a:cubicBezTo>
                    <a:pt x="9316" y="1612"/>
                    <a:pt x="9203" y="1622"/>
                    <a:pt x="9091" y="1633"/>
                  </a:cubicBezTo>
                  <a:lnTo>
                    <a:pt x="9084" y="1633"/>
                  </a:lnTo>
                  <a:cubicBezTo>
                    <a:pt x="8951" y="1643"/>
                    <a:pt x="8823" y="1652"/>
                    <a:pt x="8694" y="1655"/>
                  </a:cubicBezTo>
                  <a:cubicBezTo>
                    <a:pt x="8787" y="1658"/>
                    <a:pt x="8879" y="1659"/>
                    <a:pt x="8972" y="1662"/>
                  </a:cubicBezTo>
                  <a:lnTo>
                    <a:pt x="8979" y="1662"/>
                  </a:lnTo>
                  <a:cubicBezTo>
                    <a:pt x="8979" y="1659"/>
                    <a:pt x="8981" y="1659"/>
                    <a:pt x="8981" y="1659"/>
                  </a:cubicBezTo>
                  <a:cubicBezTo>
                    <a:pt x="8981" y="1659"/>
                    <a:pt x="8984" y="1659"/>
                    <a:pt x="8984" y="1662"/>
                  </a:cubicBezTo>
                  <a:cubicBezTo>
                    <a:pt x="9007" y="1662"/>
                    <a:pt x="9030" y="1663"/>
                    <a:pt x="9053" y="1663"/>
                  </a:cubicBezTo>
                  <a:cubicBezTo>
                    <a:pt x="9123" y="1663"/>
                    <a:pt x="9193" y="1661"/>
                    <a:pt x="9263" y="1658"/>
                  </a:cubicBezTo>
                  <a:lnTo>
                    <a:pt x="9265" y="1658"/>
                  </a:lnTo>
                  <a:cubicBezTo>
                    <a:pt x="9567" y="1655"/>
                    <a:pt x="9869" y="1636"/>
                    <a:pt x="10173" y="1608"/>
                  </a:cubicBezTo>
                  <a:cubicBezTo>
                    <a:pt x="10606" y="1569"/>
                    <a:pt x="11037" y="1509"/>
                    <a:pt x="11467" y="1437"/>
                  </a:cubicBezTo>
                  <a:cubicBezTo>
                    <a:pt x="12175" y="1320"/>
                    <a:pt x="12876" y="1169"/>
                    <a:pt x="13553" y="1014"/>
                  </a:cubicBezTo>
                  <a:cubicBezTo>
                    <a:pt x="13632" y="997"/>
                    <a:pt x="13713" y="978"/>
                    <a:pt x="13789" y="961"/>
                  </a:cubicBezTo>
                  <a:lnTo>
                    <a:pt x="13789" y="961"/>
                  </a:lnTo>
                  <a:cubicBezTo>
                    <a:pt x="13743" y="997"/>
                    <a:pt x="13696" y="1034"/>
                    <a:pt x="13650" y="1070"/>
                  </a:cubicBezTo>
                  <a:cubicBezTo>
                    <a:pt x="13553" y="1146"/>
                    <a:pt x="13457" y="1221"/>
                    <a:pt x="13356" y="1297"/>
                  </a:cubicBezTo>
                  <a:cubicBezTo>
                    <a:pt x="12661" y="1385"/>
                    <a:pt x="12015" y="1476"/>
                    <a:pt x="11366" y="1557"/>
                  </a:cubicBezTo>
                  <a:cubicBezTo>
                    <a:pt x="10943" y="1609"/>
                    <a:pt x="10524" y="1659"/>
                    <a:pt x="10084" y="1702"/>
                  </a:cubicBezTo>
                  <a:lnTo>
                    <a:pt x="10083" y="1702"/>
                  </a:lnTo>
                  <a:cubicBezTo>
                    <a:pt x="9802" y="1731"/>
                    <a:pt x="9515" y="1757"/>
                    <a:pt x="9216" y="1780"/>
                  </a:cubicBezTo>
                  <a:cubicBezTo>
                    <a:pt x="9511" y="1765"/>
                    <a:pt x="9788" y="1751"/>
                    <a:pt x="10053" y="1738"/>
                  </a:cubicBezTo>
                  <a:lnTo>
                    <a:pt x="10054" y="1738"/>
                  </a:lnTo>
                  <a:cubicBezTo>
                    <a:pt x="10477" y="1717"/>
                    <a:pt x="10871" y="1695"/>
                    <a:pt x="11271" y="1674"/>
                  </a:cubicBezTo>
                  <a:lnTo>
                    <a:pt x="11272" y="1674"/>
                  </a:lnTo>
                  <a:cubicBezTo>
                    <a:pt x="11803" y="1648"/>
                    <a:pt x="12339" y="1621"/>
                    <a:pt x="12969" y="1588"/>
                  </a:cubicBezTo>
                  <a:lnTo>
                    <a:pt x="12969" y="1588"/>
                  </a:lnTo>
                  <a:cubicBezTo>
                    <a:pt x="12965" y="1590"/>
                    <a:pt x="12962" y="1593"/>
                    <a:pt x="12961" y="1595"/>
                  </a:cubicBezTo>
                  <a:cubicBezTo>
                    <a:pt x="12273" y="1745"/>
                    <a:pt x="11644" y="1867"/>
                    <a:pt x="11023" y="1972"/>
                  </a:cubicBezTo>
                  <a:cubicBezTo>
                    <a:pt x="10567" y="2051"/>
                    <a:pt x="10116" y="2121"/>
                    <a:pt x="9650" y="2182"/>
                  </a:cubicBezTo>
                  <a:cubicBezTo>
                    <a:pt x="9471" y="2208"/>
                    <a:pt x="9286" y="2233"/>
                    <a:pt x="9100" y="2257"/>
                  </a:cubicBezTo>
                  <a:lnTo>
                    <a:pt x="9094" y="2257"/>
                  </a:lnTo>
                  <a:cubicBezTo>
                    <a:pt x="9091" y="2257"/>
                    <a:pt x="9087" y="2258"/>
                    <a:pt x="9084" y="2258"/>
                  </a:cubicBezTo>
                  <a:cubicBezTo>
                    <a:pt x="8749" y="2301"/>
                    <a:pt x="8403" y="2343"/>
                    <a:pt x="8039" y="2383"/>
                  </a:cubicBezTo>
                  <a:cubicBezTo>
                    <a:pt x="8321" y="2354"/>
                    <a:pt x="8569" y="2333"/>
                    <a:pt x="8792" y="2319"/>
                  </a:cubicBezTo>
                  <a:lnTo>
                    <a:pt x="8800" y="2319"/>
                  </a:lnTo>
                  <a:cubicBezTo>
                    <a:pt x="9080" y="2301"/>
                    <a:pt x="9322" y="2290"/>
                    <a:pt x="9553" y="2286"/>
                  </a:cubicBezTo>
                  <a:lnTo>
                    <a:pt x="9554" y="2286"/>
                  </a:lnTo>
                  <a:cubicBezTo>
                    <a:pt x="9948" y="2278"/>
                    <a:pt x="10311" y="2281"/>
                    <a:pt x="10762" y="2280"/>
                  </a:cubicBezTo>
                  <a:cubicBezTo>
                    <a:pt x="11086" y="2278"/>
                    <a:pt x="11457" y="2274"/>
                    <a:pt x="11917" y="2260"/>
                  </a:cubicBezTo>
                  <a:lnTo>
                    <a:pt x="11917" y="2260"/>
                  </a:lnTo>
                  <a:cubicBezTo>
                    <a:pt x="11366" y="2437"/>
                    <a:pt x="10900" y="2545"/>
                    <a:pt x="10464" y="2631"/>
                  </a:cubicBezTo>
                  <a:cubicBezTo>
                    <a:pt x="10113" y="2697"/>
                    <a:pt x="9786" y="2748"/>
                    <a:pt x="9451" y="2810"/>
                  </a:cubicBezTo>
                  <a:cubicBezTo>
                    <a:pt x="9394" y="2819"/>
                    <a:pt x="9335" y="2830"/>
                    <a:pt x="9275" y="2840"/>
                  </a:cubicBezTo>
                  <a:lnTo>
                    <a:pt x="9273" y="2840"/>
                  </a:lnTo>
                  <a:cubicBezTo>
                    <a:pt x="9217" y="2849"/>
                    <a:pt x="9163" y="2862"/>
                    <a:pt x="9105" y="2873"/>
                  </a:cubicBezTo>
                  <a:cubicBezTo>
                    <a:pt x="9070" y="2880"/>
                    <a:pt x="9035" y="2885"/>
                    <a:pt x="8998" y="2892"/>
                  </a:cubicBezTo>
                  <a:cubicBezTo>
                    <a:pt x="8750" y="2942"/>
                    <a:pt x="8496" y="2998"/>
                    <a:pt x="8218" y="3071"/>
                  </a:cubicBezTo>
                  <a:lnTo>
                    <a:pt x="8217" y="3071"/>
                  </a:lnTo>
                  <a:cubicBezTo>
                    <a:pt x="8104" y="3100"/>
                    <a:pt x="7985" y="3134"/>
                    <a:pt x="7866" y="3168"/>
                  </a:cubicBezTo>
                  <a:cubicBezTo>
                    <a:pt x="7773" y="3197"/>
                    <a:pt x="7677" y="3226"/>
                    <a:pt x="7580" y="3257"/>
                  </a:cubicBezTo>
                  <a:cubicBezTo>
                    <a:pt x="7573" y="3260"/>
                    <a:pt x="7568" y="3263"/>
                    <a:pt x="7560" y="3264"/>
                  </a:cubicBezTo>
                  <a:cubicBezTo>
                    <a:pt x="7568" y="3264"/>
                    <a:pt x="7576" y="3263"/>
                    <a:pt x="7583" y="3263"/>
                  </a:cubicBezTo>
                  <a:cubicBezTo>
                    <a:pt x="7705" y="3256"/>
                    <a:pt x="7826" y="3247"/>
                    <a:pt x="7947" y="3234"/>
                  </a:cubicBezTo>
                  <a:lnTo>
                    <a:pt x="7949" y="3234"/>
                  </a:lnTo>
                  <a:cubicBezTo>
                    <a:pt x="8088" y="3220"/>
                    <a:pt x="8228" y="3203"/>
                    <a:pt x="8369" y="3184"/>
                  </a:cubicBezTo>
                  <a:lnTo>
                    <a:pt x="8370" y="3184"/>
                  </a:lnTo>
                  <a:cubicBezTo>
                    <a:pt x="8506" y="3168"/>
                    <a:pt x="8641" y="3150"/>
                    <a:pt x="8776" y="3134"/>
                  </a:cubicBezTo>
                  <a:cubicBezTo>
                    <a:pt x="8819" y="3128"/>
                    <a:pt x="8863" y="3125"/>
                    <a:pt x="8906" y="3120"/>
                  </a:cubicBezTo>
                  <a:cubicBezTo>
                    <a:pt x="9143" y="3097"/>
                    <a:pt x="9382" y="3070"/>
                    <a:pt x="9619" y="3039"/>
                  </a:cubicBezTo>
                  <a:lnTo>
                    <a:pt x="9619" y="3039"/>
                  </a:lnTo>
                  <a:cubicBezTo>
                    <a:pt x="9303" y="3104"/>
                    <a:pt x="8991" y="3174"/>
                    <a:pt x="8677" y="3243"/>
                  </a:cubicBezTo>
                  <a:cubicBezTo>
                    <a:pt x="8615" y="3256"/>
                    <a:pt x="8557" y="3269"/>
                    <a:pt x="8498" y="3283"/>
                  </a:cubicBezTo>
                  <a:cubicBezTo>
                    <a:pt x="8372" y="3310"/>
                    <a:pt x="8248" y="3339"/>
                    <a:pt x="8125" y="3369"/>
                  </a:cubicBezTo>
                  <a:lnTo>
                    <a:pt x="8124" y="3369"/>
                  </a:lnTo>
                  <a:cubicBezTo>
                    <a:pt x="8013" y="3392"/>
                    <a:pt x="7903" y="3419"/>
                    <a:pt x="7795" y="3444"/>
                  </a:cubicBezTo>
                  <a:cubicBezTo>
                    <a:pt x="7672" y="3472"/>
                    <a:pt x="7546" y="3501"/>
                    <a:pt x="7424" y="3534"/>
                  </a:cubicBezTo>
                  <a:cubicBezTo>
                    <a:pt x="7400" y="3540"/>
                    <a:pt x="7374" y="3542"/>
                    <a:pt x="7351" y="3551"/>
                  </a:cubicBezTo>
                  <a:cubicBezTo>
                    <a:pt x="7202" y="3587"/>
                    <a:pt x="7056" y="3621"/>
                    <a:pt x="6907" y="3659"/>
                  </a:cubicBezTo>
                  <a:cubicBezTo>
                    <a:pt x="6627" y="3727"/>
                    <a:pt x="6349" y="3798"/>
                    <a:pt x="6070" y="3871"/>
                  </a:cubicBezTo>
                  <a:lnTo>
                    <a:pt x="6950" y="3699"/>
                  </a:lnTo>
                  <a:lnTo>
                    <a:pt x="7403" y="3611"/>
                  </a:lnTo>
                  <a:lnTo>
                    <a:pt x="7494" y="3591"/>
                  </a:lnTo>
                  <a:lnTo>
                    <a:pt x="7638" y="3564"/>
                  </a:lnTo>
                  <a:cubicBezTo>
                    <a:pt x="7725" y="3555"/>
                    <a:pt x="7813" y="3544"/>
                    <a:pt x="7899" y="3534"/>
                  </a:cubicBezTo>
                  <a:cubicBezTo>
                    <a:pt x="8025" y="3520"/>
                    <a:pt x="8149" y="3501"/>
                    <a:pt x="8277" y="3484"/>
                  </a:cubicBezTo>
                  <a:cubicBezTo>
                    <a:pt x="8346" y="3475"/>
                    <a:pt x="8413" y="3462"/>
                    <a:pt x="8482" y="3454"/>
                  </a:cubicBezTo>
                  <a:lnTo>
                    <a:pt x="8675" y="3421"/>
                  </a:lnTo>
                  <a:lnTo>
                    <a:pt x="8677" y="3421"/>
                  </a:lnTo>
                  <a:cubicBezTo>
                    <a:pt x="9001" y="3365"/>
                    <a:pt x="9322" y="3300"/>
                    <a:pt x="9640" y="3227"/>
                  </a:cubicBezTo>
                  <a:cubicBezTo>
                    <a:pt x="9760" y="3199"/>
                    <a:pt x="9877" y="3170"/>
                    <a:pt x="9997" y="3140"/>
                  </a:cubicBezTo>
                  <a:cubicBezTo>
                    <a:pt x="10013" y="3134"/>
                    <a:pt x="10031" y="3133"/>
                    <a:pt x="10047" y="3127"/>
                  </a:cubicBezTo>
                  <a:cubicBezTo>
                    <a:pt x="10081" y="3120"/>
                    <a:pt x="10112" y="3110"/>
                    <a:pt x="10146" y="3102"/>
                  </a:cubicBezTo>
                  <a:cubicBezTo>
                    <a:pt x="10195" y="3090"/>
                    <a:pt x="10241" y="3075"/>
                    <a:pt x="10289" y="3062"/>
                  </a:cubicBezTo>
                  <a:cubicBezTo>
                    <a:pt x="10398" y="3032"/>
                    <a:pt x="10510" y="2999"/>
                    <a:pt x="10618" y="2968"/>
                  </a:cubicBezTo>
                  <a:cubicBezTo>
                    <a:pt x="10841" y="2899"/>
                    <a:pt x="11055" y="2804"/>
                    <a:pt x="11277" y="2731"/>
                  </a:cubicBezTo>
                  <a:lnTo>
                    <a:pt x="11277" y="2731"/>
                  </a:lnTo>
                  <a:cubicBezTo>
                    <a:pt x="11035" y="2888"/>
                    <a:pt x="10787" y="3039"/>
                    <a:pt x="10542" y="3196"/>
                  </a:cubicBezTo>
                  <a:cubicBezTo>
                    <a:pt x="10507" y="3203"/>
                    <a:pt x="10474" y="3207"/>
                    <a:pt x="10440" y="3217"/>
                  </a:cubicBezTo>
                  <a:cubicBezTo>
                    <a:pt x="10400" y="3224"/>
                    <a:pt x="10361" y="3231"/>
                    <a:pt x="10321" y="3240"/>
                  </a:cubicBezTo>
                  <a:cubicBezTo>
                    <a:pt x="10170" y="3269"/>
                    <a:pt x="10024" y="3300"/>
                    <a:pt x="9874" y="3333"/>
                  </a:cubicBezTo>
                  <a:cubicBezTo>
                    <a:pt x="9533" y="3405"/>
                    <a:pt x="9193" y="3484"/>
                    <a:pt x="8855" y="3570"/>
                  </a:cubicBezTo>
                  <a:cubicBezTo>
                    <a:pt x="8740" y="3598"/>
                    <a:pt x="8625" y="3628"/>
                    <a:pt x="8512" y="3659"/>
                  </a:cubicBezTo>
                  <a:lnTo>
                    <a:pt x="8511" y="3659"/>
                  </a:lnTo>
                  <a:cubicBezTo>
                    <a:pt x="8413" y="3684"/>
                    <a:pt x="8317" y="3712"/>
                    <a:pt x="8221" y="3737"/>
                  </a:cubicBezTo>
                  <a:lnTo>
                    <a:pt x="8147" y="3759"/>
                  </a:lnTo>
                  <a:cubicBezTo>
                    <a:pt x="8081" y="3779"/>
                    <a:pt x="8012" y="3798"/>
                    <a:pt x="7947" y="3816"/>
                  </a:cubicBezTo>
                  <a:cubicBezTo>
                    <a:pt x="7903" y="3829"/>
                    <a:pt x="7860" y="3843"/>
                    <a:pt x="7816" y="3856"/>
                  </a:cubicBezTo>
                  <a:cubicBezTo>
                    <a:pt x="7765" y="3872"/>
                    <a:pt x="7718" y="3888"/>
                    <a:pt x="7669" y="3905"/>
                  </a:cubicBezTo>
                  <a:cubicBezTo>
                    <a:pt x="7553" y="3944"/>
                    <a:pt x="7443" y="3987"/>
                    <a:pt x="7337" y="4041"/>
                  </a:cubicBezTo>
                  <a:cubicBezTo>
                    <a:pt x="7307" y="4057"/>
                    <a:pt x="7275" y="4073"/>
                    <a:pt x="7247" y="4089"/>
                  </a:cubicBezTo>
                  <a:cubicBezTo>
                    <a:pt x="7282" y="4079"/>
                    <a:pt x="7317" y="4067"/>
                    <a:pt x="7354" y="4057"/>
                  </a:cubicBezTo>
                  <a:cubicBezTo>
                    <a:pt x="7476" y="4021"/>
                    <a:pt x="7605" y="3995"/>
                    <a:pt x="7734" y="3977"/>
                  </a:cubicBezTo>
                  <a:cubicBezTo>
                    <a:pt x="7797" y="3965"/>
                    <a:pt x="7860" y="3955"/>
                    <a:pt x="7923" y="3945"/>
                  </a:cubicBezTo>
                  <a:cubicBezTo>
                    <a:pt x="7955" y="3941"/>
                    <a:pt x="7988" y="3937"/>
                    <a:pt x="8018" y="3931"/>
                  </a:cubicBezTo>
                  <a:cubicBezTo>
                    <a:pt x="8026" y="3929"/>
                    <a:pt x="8039" y="3928"/>
                    <a:pt x="8049" y="3927"/>
                  </a:cubicBezTo>
                  <a:cubicBezTo>
                    <a:pt x="8121" y="3915"/>
                    <a:pt x="8198" y="3901"/>
                    <a:pt x="8277" y="3886"/>
                  </a:cubicBezTo>
                  <a:cubicBezTo>
                    <a:pt x="8410" y="3862"/>
                    <a:pt x="8551" y="3831"/>
                    <a:pt x="8697" y="3795"/>
                  </a:cubicBezTo>
                  <a:cubicBezTo>
                    <a:pt x="8804" y="3772"/>
                    <a:pt x="8913" y="3745"/>
                    <a:pt x="9022" y="3716"/>
                  </a:cubicBezTo>
                  <a:cubicBezTo>
                    <a:pt x="9252" y="3661"/>
                    <a:pt x="9482" y="3598"/>
                    <a:pt x="9702" y="3537"/>
                  </a:cubicBezTo>
                  <a:cubicBezTo>
                    <a:pt x="9894" y="3484"/>
                    <a:pt x="10074" y="3432"/>
                    <a:pt x="10238" y="3385"/>
                  </a:cubicBezTo>
                  <a:lnTo>
                    <a:pt x="10238" y="3385"/>
                  </a:lnTo>
                  <a:cubicBezTo>
                    <a:pt x="9958" y="3557"/>
                    <a:pt x="9679" y="3729"/>
                    <a:pt x="9399" y="3899"/>
                  </a:cubicBezTo>
                  <a:lnTo>
                    <a:pt x="9396" y="3899"/>
                  </a:lnTo>
                  <a:cubicBezTo>
                    <a:pt x="9361" y="3921"/>
                    <a:pt x="9329" y="3942"/>
                    <a:pt x="9293" y="3964"/>
                  </a:cubicBezTo>
                  <a:cubicBezTo>
                    <a:pt x="9229" y="4003"/>
                    <a:pt x="9166" y="4043"/>
                    <a:pt x="9101" y="4080"/>
                  </a:cubicBezTo>
                  <a:cubicBezTo>
                    <a:pt x="8972" y="4160"/>
                    <a:pt x="8842" y="4239"/>
                    <a:pt x="8713" y="4318"/>
                  </a:cubicBezTo>
                  <a:cubicBezTo>
                    <a:pt x="8650" y="4357"/>
                    <a:pt x="8589" y="4395"/>
                    <a:pt x="8526" y="4433"/>
                  </a:cubicBezTo>
                  <a:cubicBezTo>
                    <a:pt x="8449" y="4480"/>
                    <a:pt x="8374" y="4526"/>
                    <a:pt x="8299" y="4573"/>
                  </a:cubicBezTo>
                  <a:cubicBezTo>
                    <a:pt x="8247" y="4603"/>
                    <a:pt x="8192" y="4636"/>
                    <a:pt x="8142" y="4666"/>
                  </a:cubicBezTo>
                  <a:cubicBezTo>
                    <a:pt x="8109" y="4688"/>
                    <a:pt x="8076" y="4708"/>
                    <a:pt x="8042" y="4729"/>
                  </a:cubicBezTo>
                  <a:cubicBezTo>
                    <a:pt x="8021" y="4743"/>
                    <a:pt x="8041" y="4762"/>
                    <a:pt x="8063" y="4762"/>
                  </a:cubicBezTo>
                  <a:cubicBezTo>
                    <a:pt x="8069" y="4762"/>
                    <a:pt x="8075" y="4761"/>
                    <a:pt x="8081" y="4758"/>
                  </a:cubicBezTo>
                  <a:cubicBezTo>
                    <a:pt x="8117" y="4736"/>
                    <a:pt x="8149" y="4718"/>
                    <a:pt x="8184" y="4696"/>
                  </a:cubicBezTo>
                  <a:lnTo>
                    <a:pt x="8185" y="4696"/>
                  </a:lnTo>
                  <a:cubicBezTo>
                    <a:pt x="8235" y="4668"/>
                    <a:pt x="8284" y="4639"/>
                    <a:pt x="8333" y="4609"/>
                  </a:cubicBezTo>
                  <a:cubicBezTo>
                    <a:pt x="8413" y="4562"/>
                    <a:pt x="8493" y="4516"/>
                    <a:pt x="8572" y="4468"/>
                  </a:cubicBezTo>
                  <a:cubicBezTo>
                    <a:pt x="8634" y="4433"/>
                    <a:pt x="8694" y="4400"/>
                    <a:pt x="8754" y="4361"/>
                  </a:cubicBezTo>
                  <a:cubicBezTo>
                    <a:pt x="8890" y="4282"/>
                    <a:pt x="9024" y="4202"/>
                    <a:pt x="9160" y="4120"/>
                  </a:cubicBezTo>
                  <a:lnTo>
                    <a:pt x="9163" y="4120"/>
                  </a:lnTo>
                  <a:cubicBezTo>
                    <a:pt x="9194" y="4101"/>
                    <a:pt x="9227" y="4084"/>
                    <a:pt x="9259" y="4063"/>
                  </a:cubicBezTo>
                  <a:cubicBezTo>
                    <a:pt x="9287" y="4046"/>
                    <a:pt x="9315" y="4030"/>
                    <a:pt x="9343" y="4013"/>
                  </a:cubicBezTo>
                  <a:cubicBezTo>
                    <a:pt x="9445" y="3951"/>
                    <a:pt x="9545" y="3891"/>
                    <a:pt x="9647" y="3831"/>
                  </a:cubicBezTo>
                  <a:lnTo>
                    <a:pt x="9647" y="3831"/>
                  </a:lnTo>
                  <a:cubicBezTo>
                    <a:pt x="9580" y="3922"/>
                    <a:pt x="9515" y="4020"/>
                    <a:pt x="9454" y="4117"/>
                  </a:cubicBezTo>
                  <a:cubicBezTo>
                    <a:pt x="9425" y="4165"/>
                    <a:pt x="9399" y="4210"/>
                    <a:pt x="9372" y="4259"/>
                  </a:cubicBezTo>
                  <a:cubicBezTo>
                    <a:pt x="9280" y="4415"/>
                    <a:pt x="9199" y="4580"/>
                    <a:pt x="9124" y="4741"/>
                  </a:cubicBezTo>
                  <a:cubicBezTo>
                    <a:pt x="9103" y="4781"/>
                    <a:pt x="9087" y="4820"/>
                    <a:pt x="9070" y="4860"/>
                  </a:cubicBezTo>
                  <a:cubicBezTo>
                    <a:pt x="8983" y="5054"/>
                    <a:pt x="8907" y="5244"/>
                    <a:pt x="8840" y="5422"/>
                  </a:cubicBezTo>
                  <a:lnTo>
                    <a:pt x="8840" y="5422"/>
                  </a:lnTo>
                  <a:cubicBezTo>
                    <a:pt x="8911" y="5241"/>
                    <a:pt x="9013" y="5067"/>
                    <a:pt x="9121" y="4898"/>
                  </a:cubicBezTo>
                  <a:cubicBezTo>
                    <a:pt x="9143" y="4862"/>
                    <a:pt x="9166" y="4831"/>
                    <a:pt x="9187" y="4797"/>
                  </a:cubicBezTo>
                  <a:cubicBezTo>
                    <a:pt x="9209" y="4762"/>
                    <a:pt x="9232" y="4731"/>
                    <a:pt x="9253" y="4696"/>
                  </a:cubicBezTo>
                  <a:cubicBezTo>
                    <a:pt x="9335" y="4574"/>
                    <a:pt x="9415" y="4454"/>
                    <a:pt x="9495" y="4335"/>
                  </a:cubicBezTo>
                  <a:cubicBezTo>
                    <a:pt x="9518" y="4299"/>
                    <a:pt x="9544" y="4261"/>
                    <a:pt x="9567" y="4228"/>
                  </a:cubicBezTo>
                  <a:cubicBezTo>
                    <a:pt x="9694" y="4034"/>
                    <a:pt x="9823" y="3843"/>
                    <a:pt x="9951" y="3651"/>
                  </a:cubicBezTo>
                  <a:lnTo>
                    <a:pt x="9951" y="3651"/>
                  </a:lnTo>
                  <a:cubicBezTo>
                    <a:pt x="9930" y="3902"/>
                    <a:pt x="9839" y="4144"/>
                    <a:pt x="9743" y="4382"/>
                  </a:cubicBezTo>
                  <a:cubicBezTo>
                    <a:pt x="9732" y="4408"/>
                    <a:pt x="9722" y="4433"/>
                    <a:pt x="9712" y="4457"/>
                  </a:cubicBezTo>
                  <a:cubicBezTo>
                    <a:pt x="9630" y="4660"/>
                    <a:pt x="9547" y="4865"/>
                    <a:pt x="9504" y="5075"/>
                  </a:cubicBezTo>
                  <a:cubicBezTo>
                    <a:pt x="9497" y="5103"/>
                    <a:pt x="9494" y="5131"/>
                    <a:pt x="9488" y="5159"/>
                  </a:cubicBezTo>
                  <a:cubicBezTo>
                    <a:pt x="9495" y="5135"/>
                    <a:pt x="9507" y="5109"/>
                    <a:pt x="9515" y="5085"/>
                  </a:cubicBezTo>
                  <a:cubicBezTo>
                    <a:pt x="9590" y="4883"/>
                    <a:pt x="9679" y="4683"/>
                    <a:pt x="9780" y="4488"/>
                  </a:cubicBezTo>
                  <a:cubicBezTo>
                    <a:pt x="9789" y="4471"/>
                    <a:pt x="9798" y="4454"/>
                    <a:pt x="9809" y="4438"/>
                  </a:cubicBezTo>
                  <a:cubicBezTo>
                    <a:pt x="10051" y="3984"/>
                    <a:pt x="10370" y="3551"/>
                    <a:pt x="10757" y="3153"/>
                  </a:cubicBezTo>
                  <a:cubicBezTo>
                    <a:pt x="10864" y="3085"/>
                    <a:pt x="10972" y="3019"/>
                    <a:pt x="11079" y="2952"/>
                  </a:cubicBezTo>
                  <a:lnTo>
                    <a:pt x="11079" y="2952"/>
                  </a:lnTo>
                  <a:cubicBezTo>
                    <a:pt x="10705" y="3608"/>
                    <a:pt x="10626" y="4338"/>
                    <a:pt x="10556" y="5049"/>
                  </a:cubicBezTo>
                  <a:cubicBezTo>
                    <a:pt x="10751" y="4238"/>
                    <a:pt x="10984" y="3412"/>
                    <a:pt x="11523" y="2688"/>
                  </a:cubicBezTo>
                  <a:lnTo>
                    <a:pt x="11523" y="2688"/>
                  </a:lnTo>
                  <a:cubicBezTo>
                    <a:pt x="11334" y="3494"/>
                    <a:pt x="11235" y="4311"/>
                    <a:pt x="11229" y="5128"/>
                  </a:cubicBezTo>
                  <a:cubicBezTo>
                    <a:pt x="11337" y="4926"/>
                    <a:pt x="11348" y="4703"/>
                    <a:pt x="11364" y="4487"/>
                  </a:cubicBezTo>
                  <a:cubicBezTo>
                    <a:pt x="11407" y="3858"/>
                    <a:pt x="11515" y="3233"/>
                    <a:pt x="11682" y="2615"/>
                  </a:cubicBezTo>
                  <a:cubicBezTo>
                    <a:pt x="11915" y="3428"/>
                    <a:pt x="11837" y="4286"/>
                    <a:pt x="12195" y="5075"/>
                  </a:cubicBezTo>
                  <a:cubicBezTo>
                    <a:pt x="12158" y="4875"/>
                    <a:pt x="12118" y="4675"/>
                    <a:pt x="12088" y="4474"/>
                  </a:cubicBezTo>
                  <a:lnTo>
                    <a:pt x="12088" y="4474"/>
                  </a:lnTo>
                  <a:cubicBezTo>
                    <a:pt x="12101" y="4496"/>
                    <a:pt x="12118" y="4514"/>
                    <a:pt x="12147" y="4524"/>
                  </a:cubicBezTo>
                  <a:cubicBezTo>
                    <a:pt x="12267" y="3649"/>
                    <a:pt x="12439" y="2776"/>
                    <a:pt x="12657" y="1913"/>
                  </a:cubicBezTo>
                  <a:cubicBezTo>
                    <a:pt x="12661" y="1910"/>
                    <a:pt x="12664" y="1909"/>
                    <a:pt x="12664" y="1906"/>
                  </a:cubicBezTo>
                  <a:cubicBezTo>
                    <a:pt x="12674" y="2512"/>
                    <a:pt x="12779" y="3114"/>
                    <a:pt x="12883" y="3716"/>
                  </a:cubicBezTo>
                  <a:cubicBezTo>
                    <a:pt x="12935" y="4013"/>
                    <a:pt x="12987" y="4309"/>
                    <a:pt x="13071" y="4600"/>
                  </a:cubicBezTo>
                  <a:cubicBezTo>
                    <a:pt x="12878" y="3663"/>
                    <a:pt x="12833" y="2705"/>
                    <a:pt x="12939" y="1762"/>
                  </a:cubicBezTo>
                  <a:lnTo>
                    <a:pt x="12939" y="1762"/>
                  </a:lnTo>
                  <a:cubicBezTo>
                    <a:pt x="13315" y="2720"/>
                    <a:pt x="13276" y="3745"/>
                    <a:pt x="13622" y="4711"/>
                  </a:cubicBezTo>
                  <a:cubicBezTo>
                    <a:pt x="13670" y="4494"/>
                    <a:pt x="13591" y="4273"/>
                    <a:pt x="13531" y="4058"/>
                  </a:cubicBezTo>
                  <a:cubicBezTo>
                    <a:pt x="13309" y="3221"/>
                    <a:pt x="13408" y="2353"/>
                    <a:pt x="13235" y="1509"/>
                  </a:cubicBezTo>
                  <a:cubicBezTo>
                    <a:pt x="13235" y="1507"/>
                    <a:pt x="13236" y="1507"/>
                    <a:pt x="13237" y="1506"/>
                  </a:cubicBezTo>
                  <a:cubicBezTo>
                    <a:pt x="13570" y="2136"/>
                    <a:pt x="13789" y="2797"/>
                    <a:pt x="13885" y="3469"/>
                  </a:cubicBezTo>
                  <a:cubicBezTo>
                    <a:pt x="13933" y="3802"/>
                    <a:pt x="13954" y="4146"/>
                    <a:pt x="14143" y="4450"/>
                  </a:cubicBezTo>
                  <a:cubicBezTo>
                    <a:pt x="14060" y="3871"/>
                    <a:pt x="13987" y="3292"/>
                    <a:pt x="13925" y="2710"/>
                  </a:cubicBezTo>
                  <a:cubicBezTo>
                    <a:pt x="13897" y="2423"/>
                    <a:pt x="13871" y="2135"/>
                    <a:pt x="13847" y="1848"/>
                  </a:cubicBezTo>
                  <a:cubicBezTo>
                    <a:pt x="13839" y="1770"/>
                    <a:pt x="13835" y="1692"/>
                    <a:pt x="13828" y="1613"/>
                  </a:cubicBezTo>
                  <a:cubicBezTo>
                    <a:pt x="13825" y="1602"/>
                    <a:pt x="13825" y="1590"/>
                    <a:pt x="13825" y="1578"/>
                  </a:cubicBezTo>
                  <a:lnTo>
                    <a:pt x="13825" y="1576"/>
                  </a:lnTo>
                  <a:cubicBezTo>
                    <a:pt x="13818" y="1519"/>
                    <a:pt x="13816" y="1463"/>
                    <a:pt x="13811" y="1406"/>
                  </a:cubicBezTo>
                  <a:cubicBezTo>
                    <a:pt x="13804" y="1325"/>
                    <a:pt x="13832" y="1176"/>
                    <a:pt x="13829" y="1063"/>
                  </a:cubicBezTo>
                  <a:cubicBezTo>
                    <a:pt x="13858" y="1042"/>
                    <a:pt x="13887" y="1019"/>
                    <a:pt x="13915" y="999"/>
                  </a:cubicBezTo>
                  <a:cubicBezTo>
                    <a:pt x="13943" y="977"/>
                    <a:pt x="13968" y="957"/>
                    <a:pt x="13996" y="935"/>
                  </a:cubicBezTo>
                  <a:lnTo>
                    <a:pt x="13996" y="976"/>
                  </a:lnTo>
                  <a:cubicBezTo>
                    <a:pt x="13994" y="1143"/>
                    <a:pt x="13990" y="1312"/>
                    <a:pt x="13990" y="1480"/>
                  </a:cubicBezTo>
                  <a:cubicBezTo>
                    <a:pt x="13990" y="1506"/>
                    <a:pt x="13990" y="1533"/>
                    <a:pt x="13993" y="1559"/>
                  </a:cubicBezTo>
                  <a:cubicBezTo>
                    <a:pt x="13993" y="1722"/>
                    <a:pt x="14000" y="1881"/>
                    <a:pt x="14017" y="2045"/>
                  </a:cubicBezTo>
                  <a:cubicBezTo>
                    <a:pt x="14066" y="2469"/>
                    <a:pt x="14150" y="2890"/>
                    <a:pt x="14259" y="3307"/>
                  </a:cubicBezTo>
                  <a:cubicBezTo>
                    <a:pt x="14332" y="3585"/>
                    <a:pt x="14420" y="3865"/>
                    <a:pt x="14618" y="4107"/>
                  </a:cubicBezTo>
                  <a:cubicBezTo>
                    <a:pt x="14482" y="3527"/>
                    <a:pt x="14348" y="2946"/>
                    <a:pt x="14254" y="2362"/>
                  </a:cubicBezTo>
                  <a:cubicBezTo>
                    <a:pt x="14209" y="2081"/>
                    <a:pt x="14173" y="1800"/>
                    <a:pt x="14150" y="1519"/>
                  </a:cubicBezTo>
                  <a:cubicBezTo>
                    <a:pt x="14148" y="1504"/>
                    <a:pt x="14148" y="1487"/>
                    <a:pt x="14146" y="1473"/>
                  </a:cubicBezTo>
                  <a:cubicBezTo>
                    <a:pt x="14145" y="1451"/>
                    <a:pt x="14143" y="1428"/>
                    <a:pt x="14140" y="1407"/>
                  </a:cubicBezTo>
                  <a:lnTo>
                    <a:pt x="14140" y="1406"/>
                  </a:lnTo>
                  <a:cubicBezTo>
                    <a:pt x="14130" y="1297"/>
                    <a:pt x="14117" y="1183"/>
                    <a:pt x="14145" y="1077"/>
                  </a:cubicBezTo>
                  <a:cubicBezTo>
                    <a:pt x="14153" y="1042"/>
                    <a:pt x="14160" y="1007"/>
                    <a:pt x="14166" y="974"/>
                  </a:cubicBezTo>
                  <a:cubicBezTo>
                    <a:pt x="14182" y="1106"/>
                    <a:pt x="14202" y="1236"/>
                    <a:pt x="14225" y="1368"/>
                  </a:cubicBezTo>
                  <a:cubicBezTo>
                    <a:pt x="14232" y="1408"/>
                    <a:pt x="14239" y="1451"/>
                    <a:pt x="14246" y="1494"/>
                  </a:cubicBezTo>
                  <a:cubicBezTo>
                    <a:pt x="14304" y="1787"/>
                    <a:pt x="14381" y="2078"/>
                    <a:pt x="14477" y="2364"/>
                  </a:cubicBezTo>
                  <a:cubicBezTo>
                    <a:pt x="14499" y="2423"/>
                    <a:pt x="14519" y="2480"/>
                    <a:pt x="14540" y="2538"/>
                  </a:cubicBezTo>
                  <a:cubicBezTo>
                    <a:pt x="14589" y="2660"/>
                    <a:pt x="14642" y="2783"/>
                    <a:pt x="14711" y="2899"/>
                  </a:cubicBezTo>
                  <a:cubicBezTo>
                    <a:pt x="14732" y="2935"/>
                    <a:pt x="14757" y="2971"/>
                    <a:pt x="14781" y="3006"/>
                  </a:cubicBezTo>
                  <a:cubicBezTo>
                    <a:pt x="14867" y="3371"/>
                    <a:pt x="14983" y="3726"/>
                    <a:pt x="15162" y="4070"/>
                  </a:cubicBezTo>
                  <a:cubicBezTo>
                    <a:pt x="15134" y="3833"/>
                    <a:pt x="15091" y="3600"/>
                    <a:pt x="15040" y="3368"/>
                  </a:cubicBezTo>
                  <a:lnTo>
                    <a:pt x="15040" y="3368"/>
                  </a:lnTo>
                  <a:cubicBezTo>
                    <a:pt x="15136" y="3491"/>
                    <a:pt x="15234" y="3614"/>
                    <a:pt x="15333" y="3737"/>
                  </a:cubicBezTo>
                  <a:cubicBezTo>
                    <a:pt x="15399" y="3822"/>
                    <a:pt x="15469" y="3912"/>
                    <a:pt x="15578" y="3971"/>
                  </a:cubicBezTo>
                  <a:cubicBezTo>
                    <a:pt x="15551" y="3843"/>
                    <a:pt x="15502" y="3720"/>
                    <a:pt x="15433" y="3604"/>
                  </a:cubicBezTo>
                  <a:cubicBezTo>
                    <a:pt x="15397" y="3541"/>
                    <a:pt x="15354" y="3482"/>
                    <a:pt x="15311" y="3425"/>
                  </a:cubicBezTo>
                  <a:lnTo>
                    <a:pt x="15311" y="3422"/>
                  </a:lnTo>
                  <a:cubicBezTo>
                    <a:pt x="15214" y="3296"/>
                    <a:pt x="15111" y="3174"/>
                    <a:pt x="15022" y="3045"/>
                  </a:cubicBezTo>
                  <a:cubicBezTo>
                    <a:pt x="14993" y="3004"/>
                    <a:pt x="14969" y="2961"/>
                    <a:pt x="14943" y="2919"/>
                  </a:cubicBezTo>
                  <a:cubicBezTo>
                    <a:pt x="14900" y="2716"/>
                    <a:pt x="14856" y="2511"/>
                    <a:pt x="14821" y="2308"/>
                  </a:cubicBezTo>
                  <a:cubicBezTo>
                    <a:pt x="14818" y="2288"/>
                    <a:pt x="14814" y="2268"/>
                    <a:pt x="14813" y="2250"/>
                  </a:cubicBezTo>
                  <a:cubicBezTo>
                    <a:pt x="14768" y="1965"/>
                    <a:pt x="14739" y="1679"/>
                    <a:pt x="14724" y="1393"/>
                  </a:cubicBezTo>
                  <a:cubicBezTo>
                    <a:pt x="14718" y="1320"/>
                    <a:pt x="14714" y="1248"/>
                    <a:pt x="14712" y="1175"/>
                  </a:cubicBezTo>
                  <a:cubicBezTo>
                    <a:pt x="14705" y="1067"/>
                    <a:pt x="14704" y="957"/>
                    <a:pt x="14699" y="849"/>
                  </a:cubicBezTo>
                  <a:lnTo>
                    <a:pt x="14695" y="646"/>
                  </a:lnTo>
                  <a:cubicBezTo>
                    <a:pt x="14692" y="581"/>
                    <a:pt x="14691" y="518"/>
                    <a:pt x="14691" y="454"/>
                  </a:cubicBezTo>
                  <a:cubicBezTo>
                    <a:pt x="14691" y="427"/>
                    <a:pt x="14689" y="401"/>
                    <a:pt x="14689" y="374"/>
                  </a:cubicBezTo>
                  <a:cubicBezTo>
                    <a:pt x="14696" y="366"/>
                    <a:pt x="14699" y="362"/>
                    <a:pt x="14707" y="358"/>
                  </a:cubicBezTo>
                  <a:lnTo>
                    <a:pt x="14728" y="448"/>
                  </a:lnTo>
                  <a:cubicBezTo>
                    <a:pt x="14741" y="505"/>
                    <a:pt x="14755" y="566"/>
                    <a:pt x="14770" y="623"/>
                  </a:cubicBezTo>
                  <a:cubicBezTo>
                    <a:pt x="14785" y="690"/>
                    <a:pt x="14803" y="759"/>
                    <a:pt x="14820" y="827"/>
                  </a:cubicBezTo>
                  <a:cubicBezTo>
                    <a:pt x="14843" y="920"/>
                    <a:pt x="14868" y="1014"/>
                    <a:pt x="14893" y="1107"/>
                  </a:cubicBezTo>
                  <a:cubicBezTo>
                    <a:pt x="14913" y="1182"/>
                    <a:pt x="14932" y="1255"/>
                    <a:pt x="14953" y="1328"/>
                  </a:cubicBezTo>
                  <a:lnTo>
                    <a:pt x="15049" y="1666"/>
                  </a:lnTo>
                  <a:cubicBezTo>
                    <a:pt x="15085" y="1791"/>
                    <a:pt x="15122" y="1916"/>
                    <a:pt x="15151" y="2039"/>
                  </a:cubicBezTo>
                  <a:cubicBezTo>
                    <a:pt x="15158" y="2065"/>
                    <a:pt x="15164" y="2092"/>
                    <a:pt x="15169" y="2118"/>
                  </a:cubicBezTo>
                  <a:cubicBezTo>
                    <a:pt x="15201" y="2287"/>
                    <a:pt x="15212" y="2458"/>
                    <a:pt x="15247" y="2625"/>
                  </a:cubicBezTo>
                  <a:cubicBezTo>
                    <a:pt x="15278" y="2789"/>
                    <a:pt x="15333" y="2946"/>
                    <a:pt x="15405" y="3100"/>
                  </a:cubicBezTo>
                  <a:lnTo>
                    <a:pt x="15405" y="3102"/>
                  </a:lnTo>
                  <a:cubicBezTo>
                    <a:pt x="15409" y="3111"/>
                    <a:pt x="15413" y="3121"/>
                    <a:pt x="15419" y="3131"/>
                  </a:cubicBezTo>
                  <a:cubicBezTo>
                    <a:pt x="15435" y="3167"/>
                    <a:pt x="15452" y="3199"/>
                    <a:pt x="15470" y="3234"/>
                  </a:cubicBezTo>
                  <a:cubicBezTo>
                    <a:pt x="15478" y="3160"/>
                    <a:pt x="15478" y="3084"/>
                    <a:pt x="15466" y="3009"/>
                  </a:cubicBezTo>
                  <a:cubicBezTo>
                    <a:pt x="15465" y="2981"/>
                    <a:pt x="15459" y="2952"/>
                    <a:pt x="15456" y="2925"/>
                  </a:cubicBezTo>
                  <a:cubicBezTo>
                    <a:pt x="15450" y="2888"/>
                    <a:pt x="15445" y="2847"/>
                    <a:pt x="15436" y="2810"/>
                  </a:cubicBezTo>
                  <a:cubicBezTo>
                    <a:pt x="15384" y="2526"/>
                    <a:pt x="15319" y="2245"/>
                    <a:pt x="15244" y="1966"/>
                  </a:cubicBezTo>
                  <a:lnTo>
                    <a:pt x="15244" y="1965"/>
                  </a:lnTo>
                  <a:cubicBezTo>
                    <a:pt x="15187" y="1742"/>
                    <a:pt x="15126" y="1519"/>
                    <a:pt x="15063" y="1298"/>
                  </a:cubicBezTo>
                  <a:cubicBezTo>
                    <a:pt x="15042" y="1221"/>
                    <a:pt x="15020" y="1148"/>
                    <a:pt x="14999" y="1072"/>
                  </a:cubicBezTo>
                  <a:cubicBezTo>
                    <a:pt x="14990" y="1043"/>
                    <a:pt x="14982" y="1014"/>
                    <a:pt x="14975" y="986"/>
                  </a:cubicBezTo>
                  <a:cubicBezTo>
                    <a:pt x="14956" y="927"/>
                    <a:pt x="14940" y="867"/>
                    <a:pt x="14924" y="806"/>
                  </a:cubicBezTo>
                  <a:cubicBezTo>
                    <a:pt x="14903" y="738"/>
                    <a:pt x="14883" y="667"/>
                    <a:pt x="14863" y="597"/>
                  </a:cubicBezTo>
                  <a:cubicBezTo>
                    <a:pt x="14847" y="546"/>
                    <a:pt x="14831" y="490"/>
                    <a:pt x="14817" y="438"/>
                  </a:cubicBezTo>
                  <a:cubicBezTo>
                    <a:pt x="14803" y="391"/>
                    <a:pt x="14790" y="346"/>
                    <a:pt x="14777" y="302"/>
                  </a:cubicBezTo>
                  <a:cubicBezTo>
                    <a:pt x="14810" y="275"/>
                    <a:pt x="14840" y="246"/>
                    <a:pt x="14870" y="219"/>
                  </a:cubicBezTo>
                  <a:cubicBezTo>
                    <a:pt x="14883" y="286"/>
                    <a:pt x="14897" y="355"/>
                    <a:pt x="14913" y="422"/>
                  </a:cubicBezTo>
                  <a:cubicBezTo>
                    <a:pt x="14924" y="473"/>
                    <a:pt x="14934" y="523"/>
                    <a:pt x="14949" y="573"/>
                  </a:cubicBezTo>
                  <a:cubicBezTo>
                    <a:pt x="14969" y="646"/>
                    <a:pt x="14986" y="719"/>
                    <a:pt x="15010" y="791"/>
                  </a:cubicBezTo>
                  <a:cubicBezTo>
                    <a:pt x="15033" y="875"/>
                    <a:pt x="15061" y="960"/>
                    <a:pt x="15089" y="1042"/>
                  </a:cubicBezTo>
                  <a:cubicBezTo>
                    <a:pt x="15112" y="1117"/>
                    <a:pt x="15139" y="1192"/>
                    <a:pt x="15168" y="1265"/>
                  </a:cubicBezTo>
                  <a:cubicBezTo>
                    <a:pt x="15235" y="1459"/>
                    <a:pt x="15316" y="1649"/>
                    <a:pt x="15402" y="1837"/>
                  </a:cubicBezTo>
                  <a:cubicBezTo>
                    <a:pt x="15479" y="2008"/>
                    <a:pt x="15562" y="2175"/>
                    <a:pt x="15650" y="2343"/>
                  </a:cubicBezTo>
                  <a:cubicBezTo>
                    <a:pt x="15671" y="2387"/>
                    <a:pt x="15695" y="2432"/>
                    <a:pt x="15720" y="2475"/>
                  </a:cubicBezTo>
                  <a:cubicBezTo>
                    <a:pt x="15759" y="2552"/>
                    <a:pt x="15800" y="2625"/>
                    <a:pt x="15843" y="2701"/>
                  </a:cubicBezTo>
                  <a:cubicBezTo>
                    <a:pt x="15850" y="2711"/>
                    <a:pt x="15856" y="2724"/>
                    <a:pt x="15863" y="2737"/>
                  </a:cubicBezTo>
                  <a:cubicBezTo>
                    <a:pt x="15899" y="2802"/>
                    <a:pt x="15936" y="2860"/>
                    <a:pt x="15974" y="2923"/>
                  </a:cubicBezTo>
                  <a:lnTo>
                    <a:pt x="15974" y="2925"/>
                  </a:lnTo>
                  <a:cubicBezTo>
                    <a:pt x="15979" y="2933"/>
                    <a:pt x="15985" y="2942"/>
                    <a:pt x="15992" y="2949"/>
                  </a:cubicBezTo>
                  <a:lnTo>
                    <a:pt x="15992" y="2952"/>
                  </a:lnTo>
                  <a:cubicBezTo>
                    <a:pt x="16001" y="2969"/>
                    <a:pt x="16011" y="2985"/>
                    <a:pt x="16022" y="3002"/>
                  </a:cubicBezTo>
                  <a:cubicBezTo>
                    <a:pt x="16006" y="3004"/>
                    <a:pt x="15992" y="3005"/>
                    <a:pt x="15975" y="3006"/>
                  </a:cubicBezTo>
                  <a:cubicBezTo>
                    <a:pt x="15968" y="3006"/>
                    <a:pt x="15963" y="3009"/>
                    <a:pt x="15958" y="3009"/>
                  </a:cubicBezTo>
                  <a:cubicBezTo>
                    <a:pt x="15860" y="3018"/>
                    <a:pt x="15766" y="3028"/>
                    <a:pt x="15670" y="3035"/>
                  </a:cubicBezTo>
                  <a:cubicBezTo>
                    <a:pt x="15764" y="3032"/>
                    <a:pt x="15859" y="3032"/>
                    <a:pt x="15953" y="3028"/>
                  </a:cubicBezTo>
                  <a:lnTo>
                    <a:pt x="15968" y="3028"/>
                  </a:lnTo>
                  <a:cubicBezTo>
                    <a:pt x="15989" y="3028"/>
                    <a:pt x="16015" y="3027"/>
                    <a:pt x="16037" y="3027"/>
                  </a:cubicBezTo>
                  <a:cubicBezTo>
                    <a:pt x="16057" y="3059"/>
                    <a:pt x="16074" y="3091"/>
                    <a:pt x="16094" y="3124"/>
                  </a:cubicBezTo>
                  <a:cubicBezTo>
                    <a:pt x="16121" y="3167"/>
                    <a:pt x="16157" y="3213"/>
                    <a:pt x="16216" y="3227"/>
                  </a:cubicBezTo>
                  <a:cubicBezTo>
                    <a:pt x="16197" y="3161"/>
                    <a:pt x="16176" y="3091"/>
                    <a:pt x="16154" y="3025"/>
                  </a:cubicBezTo>
                  <a:cubicBezTo>
                    <a:pt x="16663" y="3016"/>
                    <a:pt x="17170" y="3006"/>
                    <a:pt x="17679" y="2998"/>
                  </a:cubicBezTo>
                  <a:lnTo>
                    <a:pt x="17712" y="2998"/>
                  </a:lnTo>
                  <a:cubicBezTo>
                    <a:pt x="18020" y="2991"/>
                    <a:pt x="18324" y="2988"/>
                    <a:pt x="18632" y="2981"/>
                  </a:cubicBezTo>
                  <a:lnTo>
                    <a:pt x="18639" y="2981"/>
                  </a:lnTo>
                  <a:cubicBezTo>
                    <a:pt x="19155" y="2974"/>
                    <a:pt x="19670" y="2962"/>
                    <a:pt x="20186" y="2953"/>
                  </a:cubicBezTo>
                  <a:lnTo>
                    <a:pt x="20186" y="2953"/>
                  </a:lnTo>
                  <a:cubicBezTo>
                    <a:pt x="19792" y="3075"/>
                    <a:pt x="19390" y="3184"/>
                    <a:pt x="18983" y="3289"/>
                  </a:cubicBezTo>
                  <a:cubicBezTo>
                    <a:pt x="18941" y="3289"/>
                    <a:pt x="18899" y="3289"/>
                    <a:pt x="18857" y="3289"/>
                  </a:cubicBezTo>
                  <a:cubicBezTo>
                    <a:pt x="18076" y="3289"/>
                    <a:pt x="17294" y="3313"/>
                    <a:pt x="16515" y="3339"/>
                  </a:cubicBezTo>
                  <a:cubicBezTo>
                    <a:pt x="17040" y="3414"/>
                    <a:pt x="17570" y="3468"/>
                    <a:pt x="18102" y="3499"/>
                  </a:cubicBezTo>
                  <a:cubicBezTo>
                    <a:pt x="17272" y="3690"/>
                    <a:pt x="16432" y="3858"/>
                    <a:pt x="15594" y="4023"/>
                  </a:cubicBezTo>
                  <a:cubicBezTo>
                    <a:pt x="15682" y="4030"/>
                    <a:pt x="15769" y="4033"/>
                    <a:pt x="15857" y="4033"/>
                  </a:cubicBezTo>
                  <a:cubicBezTo>
                    <a:pt x="16294" y="4033"/>
                    <a:pt x="16731" y="3950"/>
                    <a:pt x="17156" y="3866"/>
                  </a:cubicBezTo>
                  <a:cubicBezTo>
                    <a:pt x="17726" y="3756"/>
                    <a:pt x="18294" y="3644"/>
                    <a:pt x="18863" y="3532"/>
                  </a:cubicBezTo>
                  <a:cubicBezTo>
                    <a:pt x="19030" y="3537"/>
                    <a:pt x="19197" y="3539"/>
                    <a:pt x="19364" y="3539"/>
                  </a:cubicBezTo>
                  <a:cubicBezTo>
                    <a:pt x="19935" y="3539"/>
                    <a:pt x="20506" y="3515"/>
                    <a:pt x="21073" y="3468"/>
                  </a:cubicBezTo>
                  <a:lnTo>
                    <a:pt x="21090" y="3458"/>
                  </a:lnTo>
                  <a:lnTo>
                    <a:pt x="21090" y="3458"/>
                  </a:lnTo>
                  <a:cubicBezTo>
                    <a:pt x="21076" y="3477"/>
                    <a:pt x="21063" y="3494"/>
                    <a:pt x="21049" y="3512"/>
                  </a:cubicBezTo>
                  <a:cubicBezTo>
                    <a:pt x="20973" y="3530"/>
                    <a:pt x="20898" y="3548"/>
                    <a:pt x="20822" y="3564"/>
                  </a:cubicBezTo>
                  <a:cubicBezTo>
                    <a:pt x="18794" y="3800"/>
                    <a:pt x="16762" y="4044"/>
                    <a:pt x="14768" y="4410"/>
                  </a:cubicBezTo>
                  <a:cubicBezTo>
                    <a:pt x="14987" y="4416"/>
                    <a:pt x="15207" y="4419"/>
                    <a:pt x="15426" y="4419"/>
                  </a:cubicBezTo>
                  <a:cubicBezTo>
                    <a:pt x="16131" y="4419"/>
                    <a:pt x="16835" y="4387"/>
                    <a:pt x="17533" y="4325"/>
                  </a:cubicBezTo>
                  <a:lnTo>
                    <a:pt x="17533" y="4325"/>
                  </a:lnTo>
                  <a:cubicBezTo>
                    <a:pt x="17296" y="4381"/>
                    <a:pt x="17057" y="4435"/>
                    <a:pt x="16821" y="4490"/>
                  </a:cubicBezTo>
                  <a:cubicBezTo>
                    <a:pt x="16462" y="4573"/>
                    <a:pt x="16078" y="4669"/>
                    <a:pt x="15870" y="4898"/>
                  </a:cubicBezTo>
                  <a:cubicBezTo>
                    <a:pt x="17190" y="4715"/>
                    <a:pt x="18482" y="4421"/>
                    <a:pt x="19713" y="4028"/>
                  </a:cubicBezTo>
                  <a:cubicBezTo>
                    <a:pt x="19855" y="4003"/>
                    <a:pt x="19995" y="3978"/>
                    <a:pt x="20136" y="3950"/>
                  </a:cubicBezTo>
                  <a:cubicBezTo>
                    <a:pt x="20335" y="3908"/>
                    <a:pt x="20673" y="3813"/>
                    <a:pt x="20894" y="3713"/>
                  </a:cubicBezTo>
                  <a:lnTo>
                    <a:pt x="20894" y="3713"/>
                  </a:lnTo>
                  <a:cubicBezTo>
                    <a:pt x="20865" y="3749"/>
                    <a:pt x="20838" y="3783"/>
                    <a:pt x="20809" y="3819"/>
                  </a:cubicBezTo>
                  <a:cubicBezTo>
                    <a:pt x="20776" y="3858"/>
                    <a:pt x="20743" y="3898"/>
                    <a:pt x="20710" y="3938"/>
                  </a:cubicBezTo>
                  <a:cubicBezTo>
                    <a:pt x="19840" y="4100"/>
                    <a:pt x="18970" y="4421"/>
                    <a:pt x="18099" y="4761"/>
                  </a:cubicBezTo>
                  <a:cubicBezTo>
                    <a:pt x="17190" y="4854"/>
                    <a:pt x="16287" y="4983"/>
                    <a:pt x="15399" y="5145"/>
                  </a:cubicBezTo>
                  <a:cubicBezTo>
                    <a:pt x="15642" y="5170"/>
                    <a:pt x="15886" y="5180"/>
                    <a:pt x="16131" y="5180"/>
                  </a:cubicBezTo>
                  <a:cubicBezTo>
                    <a:pt x="16472" y="5180"/>
                    <a:pt x="16813" y="5160"/>
                    <a:pt x="17154" y="5132"/>
                  </a:cubicBezTo>
                  <a:lnTo>
                    <a:pt x="17154" y="5132"/>
                  </a:lnTo>
                  <a:cubicBezTo>
                    <a:pt x="16360" y="5440"/>
                    <a:pt x="15565" y="5720"/>
                    <a:pt x="14771" y="5866"/>
                  </a:cubicBezTo>
                  <a:cubicBezTo>
                    <a:pt x="15938" y="5730"/>
                    <a:pt x="17081" y="5414"/>
                    <a:pt x="18182" y="5032"/>
                  </a:cubicBezTo>
                  <a:cubicBezTo>
                    <a:pt x="18462" y="5002"/>
                    <a:pt x="18741" y="4969"/>
                    <a:pt x="19018" y="4927"/>
                  </a:cubicBezTo>
                  <a:lnTo>
                    <a:pt x="19018" y="4927"/>
                  </a:lnTo>
                  <a:cubicBezTo>
                    <a:pt x="17842" y="5278"/>
                    <a:pt x="16735" y="5608"/>
                    <a:pt x="15430" y="5916"/>
                  </a:cubicBezTo>
                  <a:cubicBezTo>
                    <a:pt x="17056" y="5579"/>
                    <a:pt x="18163" y="5340"/>
                    <a:pt x="19780" y="5006"/>
                  </a:cubicBezTo>
                  <a:lnTo>
                    <a:pt x="19780" y="5006"/>
                  </a:lnTo>
                  <a:lnTo>
                    <a:pt x="19770" y="5017"/>
                  </a:lnTo>
                  <a:cubicBezTo>
                    <a:pt x="17845" y="5784"/>
                    <a:pt x="16303" y="6266"/>
                    <a:pt x="14251" y="6843"/>
                  </a:cubicBezTo>
                  <a:cubicBezTo>
                    <a:pt x="15979" y="6386"/>
                    <a:pt x="16596" y="6377"/>
                    <a:pt x="18257" y="6085"/>
                  </a:cubicBezTo>
                  <a:lnTo>
                    <a:pt x="18257" y="6085"/>
                  </a:lnTo>
                  <a:cubicBezTo>
                    <a:pt x="17451" y="6336"/>
                    <a:pt x="16646" y="6587"/>
                    <a:pt x="15839" y="6832"/>
                  </a:cubicBezTo>
                  <a:cubicBezTo>
                    <a:pt x="15519" y="6929"/>
                    <a:pt x="15198" y="7025"/>
                    <a:pt x="14876" y="7124"/>
                  </a:cubicBezTo>
                  <a:cubicBezTo>
                    <a:pt x="15645" y="7018"/>
                    <a:pt x="16429" y="6896"/>
                    <a:pt x="17163" y="6701"/>
                  </a:cubicBezTo>
                  <a:lnTo>
                    <a:pt x="17163" y="6701"/>
                  </a:lnTo>
                  <a:cubicBezTo>
                    <a:pt x="16295" y="7020"/>
                    <a:pt x="15515" y="7233"/>
                    <a:pt x="14537" y="7692"/>
                  </a:cubicBezTo>
                  <a:cubicBezTo>
                    <a:pt x="13686" y="7792"/>
                    <a:pt x="12835" y="7894"/>
                    <a:pt x="11982" y="7994"/>
                  </a:cubicBezTo>
                  <a:cubicBezTo>
                    <a:pt x="11307" y="8073"/>
                    <a:pt x="10629" y="8155"/>
                    <a:pt x="9952" y="8213"/>
                  </a:cubicBezTo>
                  <a:cubicBezTo>
                    <a:pt x="9619" y="8229"/>
                    <a:pt x="9287" y="8240"/>
                    <a:pt x="8957" y="8240"/>
                  </a:cubicBezTo>
                  <a:cubicBezTo>
                    <a:pt x="8813" y="8240"/>
                    <a:pt x="8668" y="8238"/>
                    <a:pt x="8525" y="8233"/>
                  </a:cubicBezTo>
                  <a:cubicBezTo>
                    <a:pt x="8704" y="8199"/>
                    <a:pt x="8885" y="8169"/>
                    <a:pt x="9064" y="8137"/>
                  </a:cubicBezTo>
                  <a:cubicBezTo>
                    <a:pt x="9124" y="8127"/>
                    <a:pt x="9184" y="8116"/>
                    <a:pt x="9243" y="8107"/>
                  </a:cubicBezTo>
                  <a:cubicBezTo>
                    <a:pt x="9411" y="8080"/>
                    <a:pt x="9581" y="8054"/>
                    <a:pt x="9752" y="8029"/>
                  </a:cubicBezTo>
                  <a:cubicBezTo>
                    <a:pt x="9938" y="8036"/>
                    <a:pt x="10124" y="8040"/>
                    <a:pt x="10310" y="8040"/>
                  </a:cubicBezTo>
                  <a:cubicBezTo>
                    <a:pt x="10868" y="8040"/>
                    <a:pt x="11425" y="8003"/>
                    <a:pt x="11976" y="7900"/>
                  </a:cubicBezTo>
                  <a:cubicBezTo>
                    <a:pt x="11754" y="7862"/>
                    <a:pt x="11535" y="7829"/>
                    <a:pt x="11313" y="7798"/>
                  </a:cubicBezTo>
                  <a:cubicBezTo>
                    <a:pt x="12181" y="7662"/>
                    <a:pt x="13041" y="7504"/>
                    <a:pt x="13865" y="7253"/>
                  </a:cubicBezTo>
                  <a:cubicBezTo>
                    <a:pt x="13813" y="7251"/>
                    <a:pt x="13760" y="7250"/>
                    <a:pt x="13707" y="7250"/>
                  </a:cubicBezTo>
                  <a:cubicBezTo>
                    <a:pt x="13250" y="7250"/>
                    <a:pt x="12790" y="7333"/>
                    <a:pt x="12337" y="7406"/>
                  </a:cubicBezTo>
                  <a:cubicBezTo>
                    <a:pt x="11639" y="7520"/>
                    <a:pt x="10937" y="7607"/>
                    <a:pt x="10232" y="7670"/>
                  </a:cubicBezTo>
                  <a:cubicBezTo>
                    <a:pt x="9676" y="7617"/>
                    <a:pt x="9117" y="7578"/>
                    <a:pt x="8554" y="7554"/>
                  </a:cubicBezTo>
                  <a:cubicBezTo>
                    <a:pt x="8462" y="7548"/>
                    <a:pt x="8374" y="7546"/>
                    <a:pt x="8283" y="7541"/>
                  </a:cubicBezTo>
                  <a:cubicBezTo>
                    <a:pt x="8420" y="7525"/>
                    <a:pt x="8558" y="7511"/>
                    <a:pt x="8697" y="7495"/>
                  </a:cubicBezTo>
                  <a:cubicBezTo>
                    <a:pt x="8698" y="7495"/>
                    <a:pt x="8700" y="7495"/>
                    <a:pt x="8701" y="7492"/>
                  </a:cubicBezTo>
                  <a:lnTo>
                    <a:pt x="8706" y="7492"/>
                  </a:lnTo>
                  <a:cubicBezTo>
                    <a:pt x="9898" y="7363"/>
                    <a:pt x="11088" y="7237"/>
                    <a:pt x="12201" y="6889"/>
                  </a:cubicBezTo>
                  <a:lnTo>
                    <a:pt x="12201" y="6889"/>
                  </a:lnTo>
                  <a:cubicBezTo>
                    <a:pt x="10950" y="7041"/>
                    <a:pt x="9690" y="7025"/>
                    <a:pt x="8432" y="7054"/>
                  </a:cubicBezTo>
                  <a:cubicBezTo>
                    <a:pt x="9325" y="6936"/>
                    <a:pt x="10206" y="6757"/>
                    <a:pt x="10943" y="6373"/>
                  </a:cubicBezTo>
                  <a:lnTo>
                    <a:pt x="10943" y="6373"/>
                  </a:lnTo>
                  <a:cubicBezTo>
                    <a:pt x="9710" y="6499"/>
                    <a:pt x="8336" y="6666"/>
                    <a:pt x="6958" y="6833"/>
                  </a:cubicBezTo>
                  <a:cubicBezTo>
                    <a:pt x="6938" y="6836"/>
                    <a:pt x="6921" y="6837"/>
                    <a:pt x="6901" y="6840"/>
                  </a:cubicBezTo>
                  <a:cubicBezTo>
                    <a:pt x="6183" y="6926"/>
                    <a:pt x="5465" y="7015"/>
                    <a:pt x="4767" y="7097"/>
                  </a:cubicBezTo>
                  <a:cubicBezTo>
                    <a:pt x="5390" y="6987"/>
                    <a:pt x="6014" y="6876"/>
                    <a:pt x="6640" y="6773"/>
                  </a:cubicBezTo>
                  <a:cubicBezTo>
                    <a:pt x="6765" y="6751"/>
                    <a:pt x="6893" y="6731"/>
                    <a:pt x="7020" y="6708"/>
                  </a:cubicBezTo>
                  <a:cubicBezTo>
                    <a:pt x="7325" y="6658"/>
                    <a:pt x="7631" y="6608"/>
                    <a:pt x="7937" y="6559"/>
                  </a:cubicBezTo>
                  <a:cubicBezTo>
                    <a:pt x="8005" y="6547"/>
                    <a:pt x="8075" y="6537"/>
                    <a:pt x="8145" y="6524"/>
                  </a:cubicBezTo>
                  <a:cubicBezTo>
                    <a:pt x="8568" y="6456"/>
                    <a:pt x="8988" y="6389"/>
                    <a:pt x="9411" y="6324"/>
                  </a:cubicBezTo>
                  <a:lnTo>
                    <a:pt x="9411" y="6324"/>
                  </a:lnTo>
                  <a:cubicBezTo>
                    <a:pt x="8916" y="6385"/>
                    <a:pt x="8422" y="6443"/>
                    <a:pt x="7927" y="6504"/>
                  </a:cubicBezTo>
                  <a:cubicBezTo>
                    <a:pt x="7744" y="6525"/>
                    <a:pt x="7560" y="6547"/>
                    <a:pt x="7376" y="6568"/>
                  </a:cubicBezTo>
                  <a:cubicBezTo>
                    <a:pt x="7288" y="6580"/>
                    <a:pt x="7202" y="6590"/>
                    <a:pt x="7115" y="6601"/>
                  </a:cubicBezTo>
                  <a:cubicBezTo>
                    <a:pt x="6835" y="6635"/>
                    <a:pt x="6556" y="6667"/>
                    <a:pt x="6278" y="6701"/>
                  </a:cubicBezTo>
                  <a:cubicBezTo>
                    <a:pt x="5167" y="6836"/>
                    <a:pt x="4056" y="6968"/>
                    <a:pt x="2945" y="7101"/>
                  </a:cubicBezTo>
                  <a:lnTo>
                    <a:pt x="2961" y="7116"/>
                  </a:lnTo>
                  <a:cubicBezTo>
                    <a:pt x="2908" y="7108"/>
                    <a:pt x="2854" y="7098"/>
                    <a:pt x="2799" y="7091"/>
                  </a:cubicBezTo>
                  <a:cubicBezTo>
                    <a:pt x="3897" y="6945"/>
                    <a:pt x="5250" y="6690"/>
                    <a:pt x="6540" y="6428"/>
                  </a:cubicBezTo>
                  <a:cubicBezTo>
                    <a:pt x="6841" y="6366"/>
                    <a:pt x="7136" y="6306"/>
                    <a:pt x="7426" y="6243"/>
                  </a:cubicBezTo>
                  <a:cubicBezTo>
                    <a:pt x="8253" y="6069"/>
                    <a:pt x="9021" y="5900"/>
                    <a:pt x="9636" y="5765"/>
                  </a:cubicBezTo>
                  <a:cubicBezTo>
                    <a:pt x="9554" y="5763"/>
                    <a:pt x="9471" y="5762"/>
                    <a:pt x="9389" y="5762"/>
                  </a:cubicBezTo>
                  <a:cubicBezTo>
                    <a:pt x="8839" y="5762"/>
                    <a:pt x="8290" y="5807"/>
                    <a:pt x="7740" y="5871"/>
                  </a:cubicBezTo>
                  <a:lnTo>
                    <a:pt x="7738" y="5871"/>
                  </a:lnTo>
                  <a:cubicBezTo>
                    <a:pt x="7149" y="5943"/>
                    <a:pt x="6561" y="6038"/>
                    <a:pt x="5977" y="6137"/>
                  </a:cubicBezTo>
                  <a:cubicBezTo>
                    <a:pt x="5773" y="6171"/>
                    <a:pt x="5568" y="6203"/>
                    <a:pt x="5365" y="6238"/>
                  </a:cubicBezTo>
                  <a:cubicBezTo>
                    <a:pt x="5358" y="6238"/>
                    <a:pt x="5350" y="6241"/>
                    <a:pt x="5343" y="6243"/>
                  </a:cubicBezTo>
                  <a:cubicBezTo>
                    <a:pt x="5233" y="6260"/>
                    <a:pt x="5121" y="6279"/>
                    <a:pt x="5011" y="6296"/>
                  </a:cubicBezTo>
                  <a:lnTo>
                    <a:pt x="4887" y="6317"/>
                  </a:lnTo>
                  <a:cubicBezTo>
                    <a:pt x="4794" y="6334"/>
                    <a:pt x="4701" y="6349"/>
                    <a:pt x="4608" y="6365"/>
                  </a:cubicBezTo>
                  <a:cubicBezTo>
                    <a:pt x="3747" y="6506"/>
                    <a:pt x="2887" y="6647"/>
                    <a:pt x="2025" y="6790"/>
                  </a:cubicBezTo>
                  <a:cubicBezTo>
                    <a:pt x="1994" y="6796"/>
                    <a:pt x="1965" y="6800"/>
                    <a:pt x="1935" y="6805"/>
                  </a:cubicBezTo>
                  <a:cubicBezTo>
                    <a:pt x="1835" y="6822"/>
                    <a:pt x="1734" y="6839"/>
                    <a:pt x="1634" y="6855"/>
                  </a:cubicBezTo>
                  <a:lnTo>
                    <a:pt x="1461" y="6780"/>
                  </a:lnTo>
                  <a:lnTo>
                    <a:pt x="1461" y="6780"/>
                  </a:lnTo>
                  <a:cubicBezTo>
                    <a:pt x="1476" y="6812"/>
                    <a:pt x="1492" y="6845"/>
                    <a:pt x="1506" y="6875"/>
                  </a:cubicBezTo>
                  <a:cubicBezTo>
                    <a:pt x="1491" y="6879"/>
                    <a:pt x="1473" y="6880"/>
                    <a:pt x="1456" y="6882"/>
                  </a:cubicBezTo>
                  <a:lnTo>
                    <a:pt x="1521" y="6905"/>
                  </a:lnTo>
                  <a:cubicBezTo>
                    <a:pt x="1535" y="6936"/>
                    <a:pt x="1552" y="6965"/>
                    <a:pt x="1567" y="6995"/>
                  </a:cubicBezTo>
                  <a:cubicBezTo>
                    <a:pt x="1046" y="6896"/>
                    <a:pt x="525" y="6807"/>
                    <a:pt x="0" y="6729"/>
                  </a:cubicBezTo>
                  <a:lnTo>
                    <a:pt x="0" y="7176"/>
                  </a:lnTo>
                  <a:cubicBezTo>
                    <a:pt x="573" y="7212"/>
                    <a:pt x="1147" y="7256"/>
                    <a:pt x="1719" y="7312"/>
                  </a:cubicBezTo>
                  <a:cubicBezTo>
                    <a:pt x="1741" y="7361"/>
                    <a:pt x="1769" y="7409"/>
                    <a:pt x="1793" y="7460"/>
                  </a:cubicBezTo>
                  <a:cubicBezTo>
                    <a:pt x="1208" y="7326"/>
                    <a:pt x="608" y="7233"/>
                    <a:pt x="0" y="7180"/>
                  </a:cubicBezTo>
                  <a:lnTo>
                    <a:pt x="0" y="12705"/>
                  </a:lnTo>
                  <a:cubicBezTo>
                    <a:pt x="116" y="12325"/>
                    <a:pt x="158" y="11933"/>
                    <a:pt x="169" y="11538"/>
                  </a:cubicBezTo>
                  <a:cubicBezTo>
                    <a:pt x="328" y="12451"/>
                    <a:pt x="545" y="13360"/>
                    <a:pt x="535" y="14289"/>
                  </a:cubicBezTo>
                  <a:cubicBezTo>
                    <a:pt x="589" y="14124"/>
                    <a:pt x="635" y="13961"/>
                    <a:pt x="671" y="13794"/>
                  </a:cubicBezTo>
                  <a:cubicBezTo>
                    <a:pt x="674" y="13787"/>
                    <a:pt x="675" y="13780"/>
                    <a:pt x="675" y="13773"/>
                  </a:cubicBezTo>
                  <a:cubicBezTo>
                    <a:pt x="846" y="12977"/>
                    <a:pt x="807" y="12165"/>
                    <a:pt x="801" y="11354"/>
                  </a:cubicBezTo>
                  <a:lnTo>
                    <a:pt x="801" y="11354"/>
                  </a:lnTo>
                  <a:cubicBezTo>
                    <a:pt x="939" y="11824"/>
                    <a:pt x="1095" y="12287"/>
                    <a:pt x="1281" y="12742"/>
                  </a:cubicBezTo>
                  <a:cubicBezTo>
                    <a:pt x="1296" y="13045"/>
                    <a:pt x="1299" y="13347"/>
                    <a:pt x="1289" y="13651"/>
                  </a:cubicBezTo>
                  <a:cubicBezTo>
                    <a:pt x="1287" y="13770"/>
                    <a:pt x="1281" y="13889"/>
                    <a:pt x="1274" y="14009"/>
                  </a:cubicBezTo>
                  <a:cubicBezTo>
                    <a:pt x="1267" y="14107"/>
                    <a:pt x="1261" y="14206"/>
                    <a:pt x="1253" y="14305"/>
                  </a:cubicBezTo>
                  <a:cubicBezTo>
                    <a:pt x="1220" y="14684"/>
                    <a:pt x="1172" y="15070"/>
                    <a:pt x="1281" y="15433"/>
                  </a:cubicBezTo>
                  <a:cubicBezTo>
                    <a:pt x="1432" y="14991"/>
                    <a:pt x="1514" y="14541"/>
                    <a:pt x="1567" y="14091"/>
                  </a:cubicBezTo>
                  <a:cubicBezTo>
                    <a:pt x="1584" y="13946"/>
                    <a:pt x="1598" y="13802"/>
                    <a:pt x="1610" y="13655"/>
                  </a:cubicBezTo>
                  <a:lnTo>
                    <a:pt x="1610" y="13654"/>
                  </a:lnTo>
                  <a:cubicBezTo>
                    <a:pt x="1612" y="13618"/>
                    <a:pt x="1614" y="13587"/>
                    <a:pt x="1617" y="13551"/>
                  </a:cubicBezTo>
                  <a:lnTo>
                    <a:pt x="1617" y="13548"/>
                  </a:lnTo>
                  <a:cubicBezTo>
                    <a:pt x="1618" y="13532"/>
                    <a:pt x="1618" y="13518"/>
                    <a:pt x="1620" y="13502"/>
                  </a:cubicBezTo>
                  <a:cubicBezTo>
                    <a:pt x="1641" y="13544"/>
                    <a:pt x="1661" y="13587"/>
                    <a:pt x="1684" y="13627"/>
                  </a:cubicBezTo>
                  <a:cubicBezTo>
                    <a:pt x="1691" y="13647"/>
                    <a:pt x="1703" y="13665"/>
                    <a:pt x="1713" y="13684"/>
                  </a:cubicBezTo>
                  <a:cubicBezTo>
                    <a:pt x="1762" y="13777"/>
                    <a:pt x="1810" y="13875"/>
                    <a:pt x="1862" y="13966"/>
                  </a:cubicBezTo>
                  <a:cubicBezTo>
                    <a:pt x="1870" y="13892"/>
                    <a:pt x="1878" y="13819"/>
                    <a:pt x="1883" y="13747"/>
                  </a:cubicBezTo>
                  <a:cubicBezTo>
                    <a:pt x="1911" y="13268"/>
                    <a:pt x="1825" y="12801"/>
                    <a:pt x="1690" y="12337"/>
                  </a:cubicBezTo>
                  <a:cubicBezTo>
                    <a:pt x="1711" y="12032"/>
                    <a:pt x="1734" y="11725"/>
                    <a:pt x="1776" y="11418"/>
                  </a:cubicBezTo>
                  <a:cubicBezTo>
                    <a:pt x="1869" y="11755"/>
                    <a:pt x="1929" y="12103"/>
                    <a:pt x="1971" y="12454"/>
                  </a:cubicBezTo>
                  <a:cubicBezTo>
                    <a:pt x="1994" y="12901"/>
                    <a:pt x="1997" y="13352"/>
                    <a:pt x="1992" y="13799"/>
                  </a:cubicBezTo>
                  <a:cubicBezTo>
                    <a:pt x="1994" y="13852"/>
                    <a:pt x="1992" y="13903"/>
                    <a:pt x="1992" y="13955"/>
                  </a:cubicBezTo>
                  <a:cubicBezTo>
                    <a:pt x="1992" y="14052"/>
                    <a:pt x="1991" y="14150"/>
                    <a:pt x="1991" y="14249"/>
                  </a:cubicBezTo>
                  <a:lnTo>
                    <a:pt x="1979" y="16549"/>
                  </a:lnTo>
                  <a:cubicBezTo>
                    <a:pt x="2154" y="16364"/>
                    <a:pt x="2229" y="16138"/>
                    <a:pt x="2293" y="15916"/>
                  </a:cubicBezTo>
                  <a:cubicBezTo>
                    <a:pt x="2429" y="15458"/>
                    <a:pt x="2543" y="14998"/>
                    <a:pt x="2630" y="14535"/>
                  </a:cubicBezTo>
                  <a:cubicBezTo>
                    <a:pt x="2656" y="14406"/>
                    <a:pt x="2680" y="14276"/>
                    <a:pt x="2700" y="14146"/>
                  </a:cubicBezTo>
                  <a:cubicBezTo>
                    <a:pt x="2722" y="14007"/>
                    <a:pt x="2743" y="13869"/>
                    <a:pt x="2763" y="13731"/>
                  </a:cubicBezTo>
                  <a:cubicBezTo>
                    <a:pt x="2773" y="13763"/>
                    <a:pt x="2785" y="13796"/>
                    <a:pt x="2796" y="13826"/>
                  </a:cubicBezTo>
                  <a:cubicBezTo>
                    <a:pt x="2849" y="13964"/>
                    <a:pt x="2904" y="14103"/>
                    <a:pt x="2964" y="14239"/>
                  </a:cubicBezTo>
                  <a:cubicBezTo>
                    <a:pt x="2957" y="14346"/>
                    <a:pt x="2950" y="14451"/>
                    <a:pt x="2940" y="14561"/>
                  </a:cubicBezTo>
                  <a:lnTo>
                    <a:pt x="2940" y="14563"/>
                  </a:lnTo>
                  <a:cubicBezTo>
                    <a:pt x="2940" y="14587"/>
                    <a:pt x="2937" y="14613"/>
                    <a:pt x="2935" y="14636"/>
                  </a:cubicBezTo>
                  <a:cubicBezTo>
                    <a:pt x="2935" y="14651"/>
                    <a:pt x="2932" y="14666"/>
                    <a:pt x="2931" y="14680"/>
                  </a:cubicBezTo>
                  <a:cubicBezTo>
                    <a:pt x="2928" y="14730"/>
                    <a:pt x="2924" y="14783"/>
                    <a:pt x="2921" y="14831"/>
                  </a:cubicBezTo>
                  <a:cubicBezTo>
                    <a:pt x="2911" y="14971"/>
                    <a:pt x="2900" y="15113"/>
                    <a:pt x="2888" y="15253"/>
                  </a:cubicBezTo>
                  <a:lnTo>
                    <a:pt x="2888" y="15258"/>
                  </a:lnTo>
                  <a:cubicBezTo>
                    <a:pt x="2839" y="15883"/>
                    <a:pt x="2788" y="16507"/>
                    <a:pt x="2729" y="17134"/>
                  </a:cubicBezTo>
                  <a:cubicBezTo>
                    <a:pt x="2822" y="16956"/>
                    <a:pt x="2885" y="16773"/>
                    <a:pt x="2930" y="16589"/>
                  </a:cubicBezTo>
                  <a:cubicBezTo>
                    <a:pt x="2932" y="16718"/>
                    <a:pt x="2935" y="16847"/>
                    <a:pt x="2937" y="16973"/>
                  </a:cubicBezTo>
                  <a:cubicBezTo>
                    <a:pt x="3089" y="16497"/>
                    <a:pt x="3219" y="16017"/>
                    <a:pt x="3329" y="15536"/>
                  </a:cubicBezTo>
                  <a:cubicBezTo>
                    <a:pt x="3347" y="15464"/>
                    <a:pt x="3362" y="15394"/>
                    <a:pt x="3377" y="15322"/>
                  </a:cubicBezTo>
                  <a:cubicBezTo>
                    <a:pt x="3380" y="15321"/>
                    <a:pt x="3380" y="15321"/>
                    <a:pt x="3377" y="15321"/>
                  </a:cubicBezTo>
                  <a:cubicBezTo>
                    <a:pt x="3384" y="15282"/>
                    <a:pt x="3394" y="15245"/>
                    <a:pt x="3401" y="15208"/>
                  </a:cubicBezTo>
                  <a:cubicBezTo>
                    <a:pt x="3404" y="15192"/>
                    <a:pt x="3408" y="15175"/>
                    <a:pt x="3410" y="15159"/>
                  </a:cubicBezTo>
                  <a:cubicBezTo>
                    <a:pt x="3426" y="15189"/>
                    <a:pt x="3441" y="15220"/>
                    <a:pt x="3460" y="15249"/>
                  </a:cubicBezTo>
                  <a:cubicBezTo>
                    <a:pt x="3469" y="15268"/>
                    <a:pt x="3481" y="15286"/>
                    <a:pt x="3491" y="15306"/>
                  </a:cubicBezTo>
                  <a:cubicBezTo>
                    <a:pt x="3510" y="15385"/>
                    <a:pt x="3527" y="15466"/>
                    <a:pt x="3544" y="15546"/>
                  </a:cubicBezTo>
                  <a:cubicBezTo>
                    <a:pt x="3542" y="15569"/>
                    <a:pt x="3542" y="15593"/>
                    <a:pt x="3540" y="15616"/>
                  </a:cubicBezTo>
                  <a:cubicBezTo>
                    <a:pt x="3513" y="16171"/>
                    <a:pt x="3497" y="16747"/>
                    <a:pt x="3762" y="17251"/>
                  </a:cubicBezTo>
                  <a:cubicBezTo>
                    <a:pt x="3755" y="17360"/>
                    <a:pt x="3747" y="17473"/>
                    <a:pt x="3741" y="17582"/>
                  </a:cubicBezTo>
                  <a:cubicBezTo>
                    <a:pt x="3734" y="17747"/>
                    <a:pt x="3731" y="17919"/>
                    <a:pt x="3841" y="18054"/>
                  </a:cubicBezTo>
                  <a:cubicBezTo>
                    <a:pt x="4013" y="17438"/>
                    <a:pt x="4032" y="16813"/>
                    <a:pt x="4055" y="16185"/>
                  </a:cubicBezTo>
                  <a:lnTo>
                    <a:pt x="4055" y="16184"/>
                  </a:lnTo>
                  <a:cubicBezTo>
                    <a:pt x="4062" y="16019"/>
                    <a:pt x="4068" y="15855"/>
                    <a:pt x="4076" y="15689"/>
                  </a:cubicBezTo>
                  <a:cubicBezTo>
                    <a:pt x="4079" y="15643"/>
                    <a:pt x="4083" y="15596"/>
                    <a:pt x="4085" y="15552"/>
                  </a:cubicBezTo>
                  <a:lnTo>
                    <a:pt x="4085" y="15550"/>
                  </a:lnTo>
                  <a:cubicBezTo>
                    <a:pt x="4092" y="15431"/>
                    <a:pt x="4105" y="15315"/>
                    <a:pt x="4119" y="15199"/>
                  </a:cubicBezTo>
                  <a:lnTo>
                    <a:pt x="4119" y="15189"/>
                  </a:lnTo>
                  <a:cubicBezTo>
                    <a:pt x="4126" y="15123"/>
                    <a:pt x="4136" y="15057"/>
                    <a:pt x="4146" y="14991"/>
                  </a:cubicBezTo>
                  <a:cubicBezTo>
                    <a:pt x="4184" y="14743"/>
                    <a:pt x="4240" y="14497"/>
                    <a:pt x="4271" y="14250"/>
                  </a:cubicBezTo>
                  <a:cubicBezTo>
                    <a:pt x="4294" y="14375"/>
                    <a:pt x="4321" y="14500"/>
                    <a:pt x="4347" y="14626"/>
                  </a:cubicBezTo>
                  <a:cubicBezTo>
                    <a:pt x="4308" y="14759"/>
                    <a:pt x="4275" y="14894"/>
                    <a:pt x="4251" y="15031"/>
                  </a:cubicBezTo>
                  <a:cubicBezTo>
                    <a:pt x="4244" y="15067"/>
                    <a:pt x="4241" y="15100"/>
                    <a:pt x="4237" y="15136"/>
                  </a:cubicBezTo>
                  <a:cubicBezTo>
                    <a:pt x="4232" y="15163"/>
                    <a:pt x="4228" y="15189"/>
                    <a:pt x="4227" y="15215"/>
                  </a:cubicBezTo>
                  <a:cubicBezTo>
                    <a:pt x="4211" y="15349"/>
                    <a:pt x="4205" y="15481"/>
                    <a:pt x="4204" y="15616"/>
                  </a:cubicBezTo>
                  <a:cubicBezTo>
                    <a:pt x="4201" y="15669"/>
                    <a:pt x="4201" y="15724"/>
                    <a:pt x="4204" y="15777"/>
                  </a:cubicBezTo>
                  <a:cubicBezTo>
                    <a:pt x="4204" y="15873"/>
                    <a:pt x="4208" y="15969"/>
                    <a:pt x="4211" y="16063"/>
                  </a:cubicBezTo>
                  <a:cubicBezTo>
                    <a:pt x="4235" y="16701"/>
                    <a:pt x="4291" y="17332"/>
                    <a:pt x="4380" y="17965"/>
                  </a:cubicBezTo>
                  <a:cubicBezTo>
                    <a:pt x="4397" y="18087"/>
                    <a:pt x="4416" y="18212"/>
                    <a:pt x="4435" y="18333"/>
                  </a:cubicBezTo>
                  <a:cubicBezTo>
                    <a:pt x="4490" y="18163"/>
                    <a:pt x="4556" y="17994"/>
                    <a:pt x="4605" y="17823"/>
                  </a:cubicBezTo>
                  <a:cubicBezTo>
                    <a:pt x="4629" y="17736"/>
                    <a:pt x="4651" y="17647"/>
                    <a:pt x="4662" y="17559"/>
                  </a:cubicBezTo>
                  <a:cubicBezTo>
                    <a:pt x="4698" y="17301"/>
                    <a:pt x="4708" y="17044"/>
                    <a:pt x="4720" y="16786"/>
                  </a:cubicBezTo>
                  <a:cubicBezTo>
                    <a:pt x="4721" y="16734"/>
                    <a:pt x="4723" y="16679"/>
                    <a:pt x="4727" y="16628"/>
                  </a:cubicBezTo>
                  <a:cubicBezTo>
                    <a:pt x="4728" y="16546"/>
                    <a:pt x="4734" y="16463"/>
                    <a:pt x="4736" y="16378"/>
                  </a:cubicBezTo>
                  <a:cubicBezTo>
                    <a:pt x="4829" y="16765"/>
                    <a:pt x="4929" y="17155"/>
                    <a:pt x="5032" y="17538"/>
                  </a:cubicBezTo>
                  <a:cubicBezTo>
                    <a:pt x="5038" y="17559"/>
                    <a:pt x="5044" y="17578"/>
                    <a:pt x="5049" y="17600"/>
                  </a:cubicBezTo>
                  <a:lnTo>
                    <a:pt x="5038" y="17535"/>
                  </a:lnTo>
                  <a:cubicBezTo>
                    <a:pt x="4953" y="17036"/>
                    <a:pt x="4870" y="16540"/>
                    <a:pt x="4784" y="16040"/>
                  </a:cubicBezTo>
                  <a:cubicBezTo>
                    <a:pt x="4777" y="15992"/>
                    <a:pt x="4767" y="15947"/>
                    <a:pt x="4760" y="15898"/>
                  </a:cubicBezTo>
                  <a:lnTo>
                    <a:pt x="4760" y="15897"/>
                  </a:lnTo>
                  <a:cubicBezTo>
                    <a:pt x="4767" y="15767"/>
                    <a:pt x="4780" y="15638"/>
                    <a:pt x="4793" y="15507"/>
                  </a:cubicBezTo>
                  <a:cubicBezTo>
                    <a:pt x="4801" y="15423"/>
                    <a:pt x="4813" y="15337"/>
                    <a:pt x="4824" y="15252"/>
                  </a:cubicBezTo>
                  <a:cubicBezTo>
                    <a:pt x="4827" y="15249"/>
                    <a:pt x="4827" y="15245"/>
                    <a:pt x="4827" y="15243"/>
                  </a:cubicBezTo>
                  <a:cubicBezTo>
                    <a:pt x="4827" y="15242"/>
                    <a:pt x="4829" y="15236"/>
                    <a:pt x="4829" y="15235"/>
                  </a:cubicBezTo>
                  <a:cubicBezTo>
                    <a:pt x="4860" y="15027"/>
                    <a:pt x="4903" y="14816"/>
                    <a:pt x="4936" y="14608"/>
                  </a:cubicBezTo>
                  <a:cubicBezTo>
                    <a:pt x="4959" y="14680"/>
                    <a:pt x="4985" y="14750"/>
                    <a:pt x="5008" y="14821"/>
                  </a:cubicBezTo>
                  <a:cubicBezTo>
                    <a:pt x="5004" y="14885"/>
                    <a:pt x="5002" y="14951"/>
                    <a:pt x="5001" y="15017"/>
                  </a:cubicBezTo>
                  <a:cubicBezTo>
                    <a:pt x="4996" y="15079"/>
                    <a:pt x="4995" y="15139"/>
                    <a:pt x="4995" y="15199"/>
                  </a:cubicBezTo>
                  <a:cubicBezTo>
                    <a:pt x="4993" y="15208"/>
                    <a:pt x="4993" y="15216"/>
                    <a:pt x="4993" y="15223"/>
                  </a:cubicBezTo>
                  <a:lnTo>
                    <a:pt x="4993" y="15225"/>
                  </a:lnTo>
                  <a:cubicBezTo>
                    <a:pt x="4992" y="15245"/>
                    <a:pt x="4992" y="15261"/>
                    <a:pt x="4992" y="15279"/>
                  </a:cubicBezTo>
                  <a:cubicBezTo>
                    <a:pt x="4989" y="15295"/>
                    <a:pt x="4989" y="15311"/>
                    <a:pt x="4992" y="15328"/>
                  </a:cubicBezTo>
                  <a:cubicBezTo>
                    <a:pt x="4986" y="15564"/>
                    <a:pt x="4988" y="15798"/>
                    <a:pt x="4999" y="16032"/>
                  </a:cubicBezTo>
                  <a:cubicBezTo>
                    <a:pt x="5002" y="16089"/>
                    <a:pt x="5004" y="16145"/>
                    <a:pt x="5008" y="16202"/>
                  </a:cubicBezTo>
                  <a:lnTo>
                    <a:pt x="5008" y="16204"/>
                  </a:lnTo>
                  <a:cubicBezTo>
                    <a:pt x="5015" y="16360"/>
                    <a:pt x="5028" y="16512"/>
                    <a:pt x="5042" y="16669"/>
                  </a:cubicBezTo>
                  <a:lnTo>
                    <a:pt x="5042" y="16671"/>
                  </a:lnTo>
                  <a:cubicBezTo>
                    <a:pt x="5054" y="16794"/>
                    <a:pt x="5068" y="16920"/>
                    <a:pt x="5085" y="17045"/>
                  </a:cubicBezTo>
                  <a:cubicBezTo>
                    <a:pt x="5104" y="17195"/>
                    <a:pt x="5095" y="17346"/>
                    <a:pt x="5094" y="17496"/>
                  </a:cubicBezTo>
                  <a:cubicBezTo>
                    <a:pt x="5090" y="17614"/>
                    <a:pt x="5092" y="17731"/>
                    <a:pt x="5111" y="17850"/>
                  </a:cubicBezTo>
                  <a:cubicBezTo>
                    <a:pt x="5125" y="17944"/>
                    <a:pt x="5144" y="18032"/>
                    <a:pt x="5161" y="18126"/>
                  </a:cubicBezTo>
                  <a:cubicBezTo>
                    <a:pt x="5210" y="18362"/>
                    <a:pt x="5267" y="18597"/>
                    <a:pt x="5332" y="18832"/>
                  </a:cubicBezTo>
                  <a:lnTo>
                    <a:pt x="5322" y="18111"/>
                  </a:lnTo>
                  <a:cubicBezTo>
                    <a:pt x="5319" y="17951"/>
                    <a:pt x="5317" y="17790"/>
                    <a:pt x="5315" y="17631"/>
                  </a:cubicBezTo>
                  <a:cubicBezTo>
                    <a:pt x="5315" y="17611"/>
                    <a:pt x="5315" y="17594"/>
                    <a:pt x="5312" y="17574"/>
                  </a:cubicBezTo>
                  <a:lnTo>
                    <a:pt x="5312" y="17572"/>
                  </a:lnTo>
                  <a:cubicBezTo>
                    <a:pt x="5312" y="17495"/>
                    <a:pt x="5310" y="17422"/>
                    <a:pt x="5309" y="17346"/>
                  </a:cubicBezTo>
                  <a:lnTo>
                    <a:pt x="5309" y="17309"/>
                  </a:lnTo>
                  <a:cubicBezTo>
                    <a:pt x="5304" y="17064"/>
                    <a:pt x="5302" y="16818"/>
                    <a:pt x="5310" y="16575"/>
                  </a:cubicBezTo>
                  <a:cubicBezTo>
                    <a:pt x="5310" y="16561"/>
                    <a:pt x="5312" y="16546"/>
                    <a:pt x="5312" y="16532"/>
                  </a:cubicBezTo>
                  <a:lnTo>
                    <a:pt x="5312" y="16529"/>
                  </a:lnTo>
                  <a:cubicBezTo>
                    <a:pt x="5315" y="16486"/>
                    <a:pt x="5316" y="16443"/>
                    <a:pt x="5317" y="16399"/>
                  </a:cubicBezTo>
                  <a:cubicBezTo>
                    <a:pt x="5317" y="16384"/>
                    <a:pt x="5319" y="16368"/>
                    <a:pt x="5319" y="16353"/>
                  </a:cubicBezTo>
                  <a:cubicBezTo>
                    <a:pt x="5322" y="16340"/>
                    <a:pt x="5322" y="16327"/>
                    <a:pt x="5322" y="16314"/>
                  </a:cubicBezTo>
                  <a:cubicBezTo>
                    <a:pt x="5329" y="16155"/>
                    <a:pt x="5340" y="15996"/>
                    <a:pt x="5350" y="15834"/>
                  </a:cubicBezTo>
                  <a:cubicBezTo>
                    <a:pt x="5416" y="16032"/>
                    <a:pt x="5484" y="16231"/>
                    <a:pt x="5551" y="16429"/>
                  </a:cubicBezTo>
                  <a:cubicBezTo>
                    <a:pt x="5568" y="16479"/>
                    <a:pt x="5584" y="16532"/>
                    <a:pt x="5601" y="16583"/>
                  </a:cubicBezTo>
                  <a:cubicBezTo>
                    <a:pt x="5637" y="16691"/>
                    <a:pt x="5674" y="16797"/>
                    <a:pt x="5709" y="16906"/>
                  </a:cubicBezTo>
                  <a:cubicBezTo>
                    <a:pt x="5716" y="16927"/>
                    <a:pt x="5724" y="16950"/>
                    <a:pt x="5732" y="16973"/>
                  </a:cubicBezTo>
                  <a:lnTo>
                    <a:pt x="5732" y="16976"/>
                  </a:lnTo>
                  <a:cubicBezTo>
                    <a:pt x="5734" y="16986"/>
                    <a:pt x="5739" y="16998"/>
                    <a:pt x="5742" y="17009"/>
                  </a:cubicBezTo>
                  <a:cubicBezTo>
                    <a:pt x="5769" y="17088"/>
                    <a:pt x="5796" y="17171"/>
                    <a:pt x="5823" y="17251"/>
                  </a:cubicBezTo>
                  <a:cubicBezTo>
                    <a:pt x="5859" y="17359"/>
                    <a:pt x="5896" y="17466"/>
                    <a:pt x="5932" y="17574"/>
                  </a:cubicBezTo>
                  <a:cubicBezTo>
                    <a:pt x="5977" y="17710"/>
                    <a:pt x="6024" y="17845"/>
                    <a:pt x="6068" y="17981"/>
                  </a:cubicBezTo>
                  <a:cubicBezTo>
                    <a:pt x="6093" y="18055"/>
                    <a:pt x="6119" y="18131"/>
                    <a:pt x="6146" y="18206"/>
                  </a:cubicBezTo>
                  <a:cubicBezTo>
                    <a:pt x="6156" y="18210"/>
                    <a:pt x="6166" y="18211"/>
                    <a:pt x="6176" y="18211"/>
                  </a:cubicBezTo>
                  <a:cubicBezTo>
                    <a:pt x="6252" y="18211"/>
                    <a:pt x="6295" y="18103"/>
                    <a:pt x="6282" y="18030"/>
                  </a:cubicBezTo>
                  <a:cubicBezTo>
                    <a:pt x="6275" y="17995"/>
                    <a:pt x="6270" y="17962"/>
                    <a:pt x="6263" y="17929"/>
                  </a:cubicBezTo>
                  <a:cubicBezTo>
                    <a:pt x="6242" y="17800"/>
                    <a:pt x="6213" y="17671"/>
                    <a:pt x="6185" y="17542"/>
                  </a:cubicBezTo>
                  <a:cubicBezTo>
                    <a:pt x="6149" y="17380"/>
                    <a:pt x="6106" y="17220"/>
                    <a:pt x="6063" y="17062"/>
                  </a:cubicBezTo>
                  <a:cubicBezTo>
                    <a:pt x="6040" y="16973"/>
                    <a:pt x="6013" y="16886"/>
                    <a:pt x="5985" y="16798"/>
                  </a:cubicBezTo>
                  <a:lnTo>
                    <a:pt x="5985" y="16797"/>
                  </a:lnTo>
                  <a:cubicBezTo>
                    <a:pt x="5830" y="16285"/>
                    <a:pt x="5638" y="15782"/>
                    <a:pt x="5426" y="15285"/>
                  </a:cubicBezTo>
                  <a:lnTo>
                    <a:pt x="5426" y="15282"/>
                  </a:lnTo>
                  <a:cubicBezTo>
                    <a:pt x="5412" y="15245"/>
                    <a:pt x="5396" y="15209"/>
                    <a:pt x="5380" y="15173"/>
                  </a:cubicBezTo>
                  <a:cubicBezTo>
                    <a:pt x="5373" y="15159"/>
                    <a:pt x="5369" y="15146"/>
                    <a:pt x="5362" y="15132"/>
                  </a:cubicBezTo>
                  <a:cubicBezTo>
                    <a:pt x="5355" y="14902"/>
                    <a:pt x="5333" y="14677"/>
                    <a:pt x="5286" y="14454"/>
                  </a:cubicBezTo>
                  <a:lnTo>
                    <a:pt x="5286" y="14454"/>
                  </a:lnTo>
                  <a:cubicBezTo>
                    <a:pt x="5307" y="14472"/>
                    <a:pt x="5326" y="14489"/>
                    <a:pt x="5350" y="14508"/>
                  </a:cubicBezTo>
                  <a:cubicBezTo>
                    <a:pt x="5426" y="14611"/>
                    <a:pt x="5501" y="14713"/>
                    <a:pt x="5573" y="14816"/>
                  </a:cubicBezTo>
                  <a:cubicBezTo>
                    <a:pt x="5610" y="14951"/>
                    <a:pt x="5647" y="15084"/>
                    <a:pt x="5684" y="15218"/>
                  </a:cubicBezTo>
                  <a:cubicBezTo>
                    <a:pt x="5697" y="15265"/>
                    <a:pt x="5710" y="15311"/>
                    <a:pt x="5723" y="15357"/>
                  </a:cubicBezTo>
                  <a:cubicBezTo>
                    <a:pt x="5730" y="15380"/>
                    <a:pt x="5734" y="15404"/>
                    <a:pt x="5744" y="15428"/>
                  </a:cubicBezTo>
                  <a:cubicBezTo>
                    <a:pt x="5862" y="15848"/>
                    <a:pt x="5981" y="16268"/>
                    <a:pt x="6097" y="16691"/>
                  </a:cubicBezTo>
                  <a:lnTo>
                    <a:pt x="6097" y="16692"/>
                  </a:lnTo>
                  <a:cubicBezTo>
                    <a:pt x="6121" y="16783"/>
                    <a:pt x="6147" y="16872"/>
                    <a:pt x="6174" y="16962"/>
                  </a:cubicBezTo>
                  <a:cubicBezTo>
                    <a:pt x="6220" y="17127"/>
                    <a:pt x="6268" y="17294"/>
                    <a:pt x="6313" y="17459"/>
                  </a:cubicBezTo>
                  <a:cubicBezTo>
                    <a:pt x="6355" y="17329"/>
                    <a:pt x="6356" y="17194"/>
                    <a:pt x="6351" y="17062"/>
                  </a:cubicBezTo>
                  <a:cubicBezTo>
                    <a:pt x="6348" y="16973"/>
                    <a:pt x="6344" y="16887"/>
                    <a:pt x="6335" y="16801"/>
                  </a:cubicBezTo>
                  <a:cubicBezTo>
                    <a:pt x="6328" y="16694"/>
                    <a:pt x="6315" y="16586"/>
                    <a:pt x="6299" y="16482"/>
                  </a:cubicBezTo>
                  <a:cubicBezTo>
                    <a:pt x="6263" y="16239"/>
                    <a:pt x="6212" y="15999"/>
                    <a:pt x="6143" y="15762"/>
                  </a:cubicBezTo>
                  <a:lnTo>
                    <a:pt x="6143" y="15762"/>
                  </a:lnTo>
                  <a:cubicBezTo>
                    <a:pt x="6243" y="15954"/>
                    <a:pt x="6336" y="16146"/>
                    <a:pt x="6420" y="16341"/>
                  </a:cubicBezTo>
                  <a:lnTo>
                    <a:pt x="6420" y="16343"/>
                  </a:lnTo>
                  <a:cubicBezTo>
                    <a:pt x="6455" y="16426"/>
                    <a:pt x="6491" y="16507"/>
                    <a:pt x="6526" y="16593"/>
                  </a:cubicBezTo>
                  <a:cubicBezTo>
                    <a:pt x="6557" y="16672"/>
                    <a:pt x="6586" y="16750"/>
                    <a:pt x="6614" y="16829"/>
                  </a:cubicBezTo>
                  <a:cubicBezTo>
                    <a:pt x="6686" y="17028"/>
                    <a:pt x="6751" y="17230"/>
                    <a:pt x="6815" y="17430"/>
                  </a:cubicBezTo>
                  <a:cubicBezTo>
                    <a:pt x="6845" y="17524"/>
                    <a:pt x="6877" y="17618"/>
                    <a:pt x="6908" y="17710"/>
                  </a:cubicBezTo>
                  <a:cubicBezTo>
                    <a:pt x="7053" y="18133"/>
                    <a:pt x="7222" y="18547"/>
                    <a:pt x="7502" y="18920"/>
                  </a:cubicBezTo>
                  <a:cubicBezTo>
                    <a:pt x="7443" y="18467"/>
                    <a:pt x="7347" y="18017"/>
                    <a:pt x="7216" y="17575"/>
                  </a:cubicBezTo>
                  <a:cubicBezTo>
                    <a:pt x="7195" y="17496"/>
                    <a:pt x="7171" y="17422"/>
                    <a:pt x="7145" y="17344"/>
                  </a:cubicBezTo>
                  <a:cubicBezTo>
                    <a:pt x="7032" y="16995"/>
                    <a:pt x="6898" y="16654"/>
                    <a:pt x="6742" y="16318"/>
                  </a:cubicBezTo>
                  <a:cubicBezTo>
                    <a:pt x="6702" y="16231"/>
                    <a:pt x="6662" y="16145"/>
                    <a:pt x="6616" y="16060"/>
                  </a:cubicBezTo>
                  <a:cubicBezTo>
                    <a:pt x="6457" y="15738"/>
                    <a:pt x="6276" y="15423"/>
                    <a:pt x="6077" y="15117"/>
                  </a:cubicBezTo>
                  <a:lnTo>
                    <a:pt x="6077" y="15117"/>
                  </a:lnTo>
                  <a:cubicBezTo>
                    <a:pt x="6268" y="15273"/>
                    <a:pt x="6457" y="15430"/>
                    <a:pt x="6649" y="15583"/>
                  </a:cubicBezTo>
                  <a:cubicBezTo>
                    <a:pt x="6685" y="15655"/>
                    <a:pt x="6719" y="15726"/>
                    <a:pt x="6751" y="15798"/>
                  </a:cubicBezTo>
                  <a:cubicBezTo>
                    <a:pt x="6801" y="15897"/>
                    <a:pt x="6845" y="15996"/>
                    <a:pt x="6891" y="16096"/>
                  </a:cubicBezTo>
                  <a:cubicBezTo>
                    <a:pt x="7070" y="16482"/>
                    <a:pt x="7236" y="16872"/>
                    <a:pt x="7390" y="17263"/>
                  </a:cubicBezTo>
                  <a:cubicBezTo>
                    <a:pt x="7416" y="17327"/>
                    <a:pt x="7440" y="17387"/>
                    <a:pt x="7466" y="17452"/>
                  </a:cubicBezTo>
                  <a:cubicBezTo>
                    <a:pt x="7668" y="17972"/>
                    <a:pt x="7848" y="18497"/>
                    <a:pt x="8013" y="19026"/>
                  </a:cubicBezTo>
                  <a:cubicBezTo>
                    <a:pt x="8082" y="18940"/>
                    <a:pt x="8063" y="18832"/>
                    <a:pt x="8041" y="18735"/>
                  </a:cubicBezTo>
                  <a:cubicBezTo>
                    <a:pt x="7933" y="18270"/>
                    <a:pt x="7797" y="17812"/>
                    <a:pt x="7632" y="17360"/>
                  </a:cubicBezTo>
                  <a:cubicBezTo>
                    <a:pt x="7615" y="17303"/>
                    <a:pt x="7593" y="17248"/>
                    <a:pt x="7569" y="17191"/>
                  </a:cubicBezTo>
                  <a:cubicBezTo>
                    <a:pt x="7454" y="16883"/>
                    <a:pt x="7325" y="16579"/>
                    <a:pt x="7181" y="16278"/>
                  </a:cubicBezTo>
                  <a:cubicBezTo>
                    <a:pt x="7125" y="16155"/>
                    <a:pt x="7065" y="16032"/>
                    <a:pt x="7001" y="15910"/>
                  </a:cubicBezTo>
                  <a:lnTo>
                    <a:pt x="7001" y="15908"/>
                  </a:lnTo>
                  <a:lnTo>
                    <a:pt x="6964" y="15832"/>
                  </a:lnTo>
                  <a:lnTo>
                    <a:pt x="6964" y="15832"/>
                  </a:lnTo>
                  <a:cubicBezTo>
                    <a:pt x="6981" y="15847"/>
                    <a:pt x="7000" y="15863"/>
                    <a:pt x="7020" y="15877"/>
                  </a:cubicBezTo>
                  <a:cubicBezTo>
                    <a:pt x="7059" y="15910"/>
                    <a:pt x="7100" y="15941"/>
                    <a:pt x="7142" y="15974"/>
                  </a:cubicBezTo>
                  <a:cubicBezTo>
                    <a:pt x="7149" y="15981"/>
                    <a:pt x="7159" y="15989"/>
                    <a:pt x="7166" y="15996"/>
                  </a:cubicBezTo>
                  <a:cubicBezTo>
                    <a:pt x="7393" y="16350"/>
                    <a:pt x="7622" y="16704"/>
                    <a:pt x="7854" y="17056"/>
                  </a:cubicBezTo>
                  <a:cubicBezTo>
                    <a:pt x="7880" y="17098"/>
                    <a:pt x="7906" y="17138"/>
                    <a:pt x="7934" y="17178"/>
                  </a:cubicBezTo>
                  <a:cubicBezTo>
                    <a:pt x="8317" y="17759"/>
                    <a:pt x="8708" y="18335"/>
                    <a:pt x="9110" y="18908"/>
                  </a:cubicBezTo>
                  <a:cubicBezTo>
                    <a:pt x="9286" y="19159"/>
                    <a:pt x="9465" y="19413"/>
                    <a:pt x="9730" y="19606"/>
                  </a:cubicBezTo>
                  <a:cubicBezTo>
                    <a:pt x="9325" y="18703"/>
                    <a:pt x="8797" y="17838"/>
                    <a:pt x="8160" y="17029"/>
                  </a:cubicBezTo>
                  <a:cubicBezTo>
                    <a:pt x="8131" y="16993"/>
                    <a:pt x="8104" y="16959"/>
                    <a:pt x="8074" y="16923"/>
                  </a:cubicBezTo>
                  <a:cubicBezTo>
                    <a:pt x="7889" y="16692"/>
                    <a:pt x="7694" y="16467"/>
                    <a:pt x="7487" y="16245"/>
                  </a:cubicBezTo>
                  <a:lnTo>
                    <a:pt x="7487" y="16245"/>
                  </a:lnTo>
                  <a:cubicBezTo>
                    <a:pt x="7731" y="16436"/>
                    <a:pt x="7977" y="16626"/>
                    <a:pt x="8224" y="16818"/>
                  </a:cubicBezTo>
                  <a:cubicBezTo>
                    <a:pt x="8260" y="16844"/>
                    <a:pt x="8297" y="16873"/>
                    <a:pt x="8331" y="16900"/>
                  </a:cubicBezTo>
                  <a:cubicBezTo>
                    <a:pt x="8819" y="17274"/>
                    <a:pt x="9306" y="17647"/>
                    <a:pt x="9793" y="18017"/>
                  </a:cubicBezTo>
                  <a:cubicBezTo>
                    <a:pt x="9339" y="17621"/>
                    <a:pt x="8885" y="17223"/>
                    <a:pt x="8428" y="16823"/>
                  </a:cubicBezTo>
                  <a:cubicBezTo>
                    <a:pt x="8393" y="16794"/>
                    <a:pt x="8362" y="16765"/>
                    <a:pt x="8327" y="16735"/>
                  </a:cubicBezTo>
                  <a:cubicBezTo>
                    <a:pt x="8171" y="16599"/>
                    <a:pt x="8016" y="16463"/>
                    <a:pt x="7859" y="16325"/>
                  </a:cubicBezTo>
                  <a:cubicBezTo>
                    <a:pt x="7823" y="16295"/>
                    <a:pt x="7787" y="16264"/>
                    <a:pt x="7751" y="16232"/>
                  </a:cubicBezTo>
                  <a:cubicBezTo>
                    <a:pt x="7672" y="16162"/>
                    <a:pt x="7589" y="16092"/>
                    <a:pt x="7510" y="16023"/>
                  </a:cubicBezTo>
                  <a:lnTo>
                    <a:pt x="7510" y="16023"/>
                  </a:lnTo>
                  <a:cubicBezTo>
                    <a:pt x="7575" y="16060"/>
                    <a:pt x="7641" y="16099"/>
                    <a:pt x="7708" y="16135"/>
                  </a:cubicBezTo>
                  <a:cubicBezTo>
                    <a:pt x="7754" y="16162"/>
                    <a:pt x="7801" y="16189"/>
                    <a:pt x="7851" y="16214"/>
                  </a:cubicBezTo>
                  <a:cubicBezTo>
                    <a:pt x="8071" y="16335"/>
                    <a:pt x="8293" y="16456"/>
                    <a:pt x="8518" y="16571"/>
                  </a:cubicBezTo>
                  <a:cubicBezTo>
                    <a:pt x="8561" y="16592"/>
                    <a:pt x="8604" y="16615"/>
                    <a:pt x="8648" y="16636"/>
                  </a:cubicBezTo>
                  <a:cubicBezTo>
                    <a:pt x="8714" y="16672"/>
                    <a:pt x="8784" y="16707"/>
                    <a:pt x="8852" y="16741"/>
                  </a:cubicBezTo>
                  <a:cubicBezTo>
                    <a:pt x="8863" y="16748"/>
                    <a:pt x="8876" y="16754"/>
                    <a:pt x="8888" y="16758"/>
                  </a:cubicBezTo>
                  <a:cubicBezTo>
                    <a:pt x="9753" y="17194"/>
                    <a:pt x="10622" y="17594"/>
                    <a:pt x="11399" y="18010"/>
                  </a:cubicBezTo>
                  <a:cubicBezTo>
                    <a:pt x="10671" y="17601"/>
                    <a:pt x="9766" y="17021"/>
                    <a:pt x="8792" y="16464"/>
                  </a:cubicBezTo>
                  <a:cubicBezTo>
                    <a:pt x="8751" y="16442"/>
                    <a:pt x="8711" y="16417"/>
                    <a:pt x="8670" y="16396"/>
                  </a:cubicBezTo>
                  <a:cubicBezTo>
                    <a:pt x="8396" y="16239"/>
                    <a:pt x="8117" y="16088"/>
                    <a:pt x="7833" y="15941"/>
                  </a:cubicBezTo>
                  <a:cubicBezTo>
                    <a:pt x="7744" y="15894"/>
                    <a:pt x="7654" y="15848"/>
                    <a:pt x="7566" y="15804"/>
                  </a:cubicBezTo>
                  <a:cubicBezTo>
                    <a:pt x="7430" y="15738"/>
                    <a:pt x="7290" y="15669"/>
                    <a:pt x="7153" y="15609"/>
                  </a:cubicBezTo>
                  <a:cubicBezTo>
                    <a:pt x="7128" y="15595"/>
                    <a:pt x="7099" y="15582"/>
                    <a:pt x="7072" y="15572"/>
                  </a:cubicBezTo>
                  <a:cubicBezTo>
                    <a:pt x="7016" y="15544"/>
                    <a:pt x="6963" y="15519"/>
                    <a:pt x="6907" y="15494"/>
                  </a:cubicBezTo>
                  <a:cubicBezTo>
                    <a:pt x="6900" y="15487"/>
                    <a:pt x="6891" y="15480"/>
                    <a:pt x="6884" y="15473"/>
                  </a:cubicBezTo>
                  <a:cubicBezTo>
                    <a:pt x="6862" y="15453"/>
                    <a:pt x="6838" y="15433"/>
                    <a:pt x="6817" y="15414"/>
                  </a:cubicBezTo>
                  <a:lnTo>
                    <a:pt x="6570" y="15199"/>
                  </a:lnTo>
                  <a:lnTo>
                    <a:pt x="6570" y="15199"/>
                  </a:lnTo>
                  <a:cubicBezTo>
                    <a:pt x="6635" y="15222"/>
                    <a:pt x="6700" y="15245"/>
                    <a:pt x="6766" y="15265"/>
                  </a:cubicBezTo>
                  <a:cubicBezTo>
                    <a:pt x="6824" y="15286"/>
                    <a:pt x="6881" y="15302"/>
                    <a:pt x="6941" y="15321"/>
                  </a:cubicBezTo>
                  <a:cubicBezTo>
                    <a:pt x="6970" y="15328"/>
                    <a:pt x="6999" y="15338"/>
                    <a:pt x="7027" y="15345"/>
                  </a:cubicBezTo>
                  <a:cubicBezTo>
                    <a:pt x="7096" y="15367"/>
                    <a:pt x="7168" y="15385"/>
                    <a:pt x="7239" y="15402"/>
                  </a:cubicBezTo>
                  <a:lnTo>
                    <a:pt x="7242" y="15402"/>
                  </a:lnTo>
                  <a:cubicBezTo>
                    <a:pt x="7301" y="15418"/>
                    <a:pt x="7358" y="15433"/>
                    <a:pt x="7419" y="15447"/>
                  </a:cubicBezTo>
                  <a:cubicBezTo>
                    <a:pt x="7540" y="15478"/>
                    <a:pt x="7665" y="15504"/>
                    <a:pt x="7788" y="15530"/>
                  </a:cubicBezTo>
                  <a:cubicBezTo>
                    <a:pt x="7897" y="15552"/>
                    <a:pt x="8009" y="15573"/>
                    <a:pt x="8118" y="15595"/>
                  </a:cubicBezTo>
                  <a:cubicBezTo>
                    <a:pt x="8188" y="15630"/>
                    <a:pt x="8257" y="15662"/>
                    <a:pt x="8329" y="15696"/>
                  </a:cubicBezTo>
                  <a:cubicBezTo>
                    <a:pt x="8413" y="15738"/>
                    <a:pt x="8496" y="15779"/>
                    <a:pt x="8582" y="15818"/>
                  </a:cubicBezTo>
                  <a:cubicBezTo>
                    <a:pt x="9346" y="16185"/>
                    <a:pt x="10120" y="16540"/>
                    <a:pt x="10901" y="16886"/>
                  </a:cubicBezTo>
                  <a:cubicBezTo>
                    <a:pt x="10292" y="16420"/>
                    <a:pt x="9580" y="16055"/>
                    <a:pt x="8842" y="15719"/>
                  </a:cubicBezTo>
                  <a:lnTo>
                    <a:pt x="8842" y="15719"/>
                  </a:lnTo>
                  <a:cubicBezTo>
                    <a:pt x="9451" y="15820"/>
                    <a:pt x="10066" y="15918"/>
                    <a:pt x="10648" y="16070"/>
                  </a:cubicBezTo>
                  <a:cubicBezTo>
                    <a:pt x="10289" y="15908"/>
                    <a:pt x="9917" y="15767"/>
                    <a:pt x="9535" y="15645"/>
                  </a:cubicBezTo>
                  <a:cubicBezTo>
                    <a:pt x="9457" y="15619"/>
                    <a:pt x="9379" y="15595"/>
                    <a:pt x="9299" y="15569"/>
                  </a:cubicBezTo>
                  <a:cubicBezTo>
                    <a:pt x="9012" y="15483"/>
                    <a:pt x="8718" y="15404"/>
                    <a:pt x="8422" y="15332"/>
                  </a:cubicBezTo>
                  <a:cubicBezTo>
                    <a:pt x="8340" y="15311"/>
                    <a:pt x="8256" y="15292"/>
                    <a:pt x="8171" y="15273"/>
                  </a:cubicBezTo>
                  <a:cubicBezTo>
                    <a:pt x="8149" y="15266"/>
                    <a:pt x="8131" y="15263"/>
                    <a:pt x="8109" y="15259"/>
                  </a:cubicBezTo>
                  <a:cubicBezTo>
                    <a:pt x="8105" y="15256"/>
                    <a:pt x="8102" y="15256"/>
                    <a:pt x="8099" y="15256"/>
                  </a:cubicBezTo>
                  <a:cubicBezTo>
                    <a:pt x="7970" y="15225"/>
                    <a:pt x="7841" y="15196"/>
                    <a:pt x="7711" y="15170"/>
                  </a:cubicBezTo>
                  <a:cubicBezTo>
                    <a:pt x="7646" y="15156"/>
                    <a:pt x="7582" y="15142"/>
                    <a:pt x="7517" y="15129"/>
                  </a:cubicBezTo>
                  <a:cubicBezTo>
                    <a:pt x="7467" y="15106"/>
                    <a:pt x="7414" y="15080"/>
                    <a:pt x="7360" y="15056"/>
                  </a:cubicBezTo>
                  <a:cubicBezTo>
                    <a:pt x="7321" y="15037"/>
                    <a:pt x="7281" y="15020"/>
                    <a:pt x="7238" y="15000"/>
                  </a:cubicBezTo>
                  <a:cubicBezTo>
                    <a:pt x="7216" y="14988"/>
                    <a:pt x="7194" y="14978"/>
                    <a:pt x="7172" y="14967"/>
                  </a:cubicBezTo>
                  <a:cubicBezTo>
                    <a:pt x="7087" y="14928"/>
                    <a:pt x="7000" y="14888"/>
                    <a:pt x="6914" y="14846"/>
                  </a:cubicBezTo>
                  <a:lnTo>
                    <a:pt x="6914" y="14846"/>
                  </a:lnTo>
                  <a:lnTo>
                    <a:pt x="6911" y="14835"/>
                  </a:lnTo>
                  <a:cubicBezTo>
                    <a:pt x="6821" y="14792"/>
                    <a:pt x="6732" y="14749"/>
                    <a:pt x="6640" y="14706"/>
                  </a:cubicBezTo>
                  <a:lnTo>
                    <a:pt x="6640" y="14706"/>
                  </a:lnTo>
                  <a:cubicBezTo>
                    <a:pt x="6641" y="14710"/>
                    <a:pt x="6642" y="14713"/>
                    <a:pt x="6643" y="14717"/>
                  </a:cubicBezTo>
                  <a:lnTo>
                    <a:pt x="6643" y="14717"/>
                  </a:lnTo>
                  <a:cubicBezTo>
                    <a:pt x="6640" y="14716"/>
                    <a:pt x="6637" y="14714"/>
                    <a:pt x="6635" y="14713"/>
                  </a:cubicBezTo>
                  <a:cubicBezTo>
                    <a:pt x="6592" y="14693"/>
                    <a:pt x="6550" y="14673"/>
                    <a:pt x="6508" y="14651"/>
                  </a:cubicBezTo>
                  <a:cubicBezTo>
                    <a:pt x="6458" y="14630"/>
                    <a:pt x="6407" y="14606"/>
                    <a:pt x="6356" y="14583"/>
                  </a:cubicBezTo>
                  <a:cubicBezTo>
                    <a:pt x="6164" y="14491"/>
                    <a:pt x="5977" y="14404"/>
                    <a:pt x="5802" y="14319"/>
                  </a:cubicBezTo>
                  <a:cubicBezTo>
                    <a:pt x="5680" y="14263"/>
                    <a:pt x="5565" y="14210"/>
                    <a:pt x="5455" y="14160"/>
                  </a:cubicBezTo>
                  <a:lnTo>
                    <a:pt x="5455" y="14160"/>
                  </a:lnTo>
                  <a:cubicBezTo>
                    <a:pt x="5567" y="14196"/>
                    <a:pt x="5677" y="14227"/>
                    <a:pt x="5792" y="14257"/>
                  </a:cubicBezTo>
                  <a:cubicBezTo>
                    <a:pt x="5947" y="14297"/>
                    <a:pt x="6104" y="14333"/>
                    <a:pt x="6263" y="14362"/>
                  </a:cubicBezTo>
                  <a:cubicBezTo>
                    <a:pt x="6311" y="14371"/>
                    <a:pt x="6356" y="14379"/>
                    <a:pt x="6401" y="14386"/>
                  </a:cubicBezTo>
                  <a:cubicBezTo>
                    <a:pt x="6454" y="14393"/>
                    <a:pt x="6507" y="14404"/>
                    <a:pt x="6559" y="14411"/>
                  </a:cubicBezTo>
                  <a:cubicBezTo>
                    <a:pt x="6637" y="14421"/>
                    <a:pt x="6719" y="14432"/>
                    <a:pt x="6798" y="14439"/>
                  </a:cubicBezTo>
                  <a:cubicBezTo>
                    <a:pt x="6857" y="14447"/>
                    <a:pt x="6915" y="14449"/>
                    <a:pt x="6977" y="14455"/>
                  </a:cubicBezTo>
                  <a:cubicBezTo>
                    <a:pt x="6994" y="14457"/>
                    <a:pt x="7013" y="14458"/>
                    <a:pt x="7030" y="14458"/>
                  </a:cubicBezTo>
                  <a:cubicBezTo>
                    <a:pt x="7037" y="14461"/>
                    <a:pt x="7044" y="14461"/>
                    <a:pt x="7052" y="14461"/>
                  </a:cubicBezTo>
                  <a:cubicBezTo>
                    <a:pt x="7228" y="14527"/>
                    <a:pt x="7403" y="14594"/>
                    <a:pt x="7579" y="14661"/>
                  </a:cubicBezTo>
                  <a:cubicBezTo>
                    <a:pt x="7662" y="14693"/>
                    <a:pt x="7745" y="14726"/>
                    <a:pt x="7830" y="14756"/>
                  </a:cubicBezTo>
                  <a:cubicBezTo>
                    <a:pt x="7851" y="14763"/>
                    <a:pt x="7869" y="14772"/>
                    <a:pt x="7890" y="14779"/>
                  </a:cubicBezTo>
                  <a:cubicBezTo>
                    <a:pt x="7940" y="14799"/>
                    <a:pt x="7988" y="14816"/>
                    <a:pt x="8038" y="14835"/>
                  </a:cubicBezTo>
                  <a:cubicBezTo>
                    <a:pt x="8124" y="14869"/>
                    <a:pt x="8207" y="14899"/>
                    <a:pt x="8293" y="14934"/>
                  </a:cubicBezTo>
                  <a:cubicBezTo>
                    <a:pt x="8562" y="15036"/>
                    <a:pt x="8830" y="15139"/>
                    <a:pt x="9101" y="15242"/>
                  </a:cubicBezTo>
                  <a:cubicBezTo>
                    <a:pt x="9209" y="15282"/>
                    <a:pt x="9318" y="15324"/>
                    <a:pt x="9425" y="15365"/>
                  </a:cubicBezTo>
                  <a:cubicBezTo>
                    <a:pt x="9682" y="15461"/>
                    <a:pt x="9937" y="15560"/>
                    <a:pt x="10192" y="15659"/>
                  </a:cubicBezTo>
                  <a:cubicBezTo>
                    <a:pt x="9920" y="15487"/>
                    <a:pt x="9631" y="15322"/>
                    <a:pt x="9329" y="15170"/>
                  </a:cubicBezTo>
                  <a:cubicBezTo>
                    <a:pt x="9201" y="15103"/>
                    <a:pt x="9071" y="15038"/>
                    <a:pt x="8938" y="14977"/>
                  </a:cubicBezTo>
                  <a:cubicBezTo>
                    <a:pt x="8698" y="14862"/>
                    <a:pt x="8450" y="14752"/>
                    <a:pt x="8198" y="14647"/>
                  </a:cubicBezTo>
                  <a:cubicBezTo>
                    <a:pt x="8106" y="14608"/>
                    <a:pt x="8016" y="14571"/>
                    <a:pt x="7920" y="14535"/>
                  </a:cubicBezTo>
                  <a:cubicBezTo>
                    <a:pt x="7881" y="14518"/>
                    <a:pt x="7841" y="14501"/>
                    <a:pt x="7798" y="14485"/>
                  </a:cubicBezTo>
                  <a:cubicBezTo>
                    <a:pt x="7833" y="14485"/>
                    <a:pt x="7867" y="14487"/>
                    <a:pt x="7902" y="14487"/>
                  </a:cubicBezTo>
                  <a:cubicBezTo>
                    <a:pt x="7982" y="14489"/>
                    <a:pt x="8066" y="14489"/>
                    <a:pt x="8147" y="14492"/>
                  </a:cubicBezTo>
                  <a:cubicBezTo>
                    <a:pt x="8283" y="14494"/>
                    <a:pt x="8420" y="14497"/>
                    <a:pt x="8557" y="14500"/>
                  </a:cubicBezTo>
                  <a:lnTo>
                    <a:pt x="8664" y="14532"/>
                  </a:lnTo>
                  <a:cubicBezTo>
                    <a:pt x="8797" y="14570"/>
                    <a:pt x="8929" y="14608"/>
                    <a:pt x="9060" y="14647"/>
                  </a:cubicBezTo>
                  <a:cubicBezTo>
                    <a:pt x="9124" y="14666"/>
                    <a:pt x="9191" y="14684"/>
                    <a:pt x="9253" y="14704"/>
                  </a:cubicBezTo>
                  <a:lnTo>
                    <a:pt x="9292" y="14715"/>
                  </a:lnTo>
                  <a:cubicBezTo>
                    <a:pt x="9485" y="14770"/>
                    <a:pt x="9680" y="14828"/>
                    <a:pt x="9872" y="14884"/>
                  </a:cubicBezTo>
                  <a:cubicBezTo>
                    <a:pt x="9674" y="14790"/>
                    <a:pt x="9474" y="14694"/>
                    <a:pt x="9272" y="14607"/>
                  </a:cubicBezTo>
                  <a:cubicBezTo>
                    <a:pt x="9239" y="14591"/>
                    <a:pt x="9207" y="14577"/>
                    <a:pt x="9177" y="14564"/>
                  </a:cubicBezTo>
                  <a:cubicBezTo>
                    <a:pt x="9136" y="14544"/>
                    <a:pt x="9093" y="14527"/>
                    <a:pt x="9051" y="14508"/>
                  </a:cubicBezTo>
                  <a:cubicBezTo>
                    <a:pt x="9084" y="14508"/>
                    <a:pt x="9115" y="14511"/>
                    <a:pt x="9146" y="14511"/>
                  </a:cubicBezTo>
                  <a:cubicBezTo>
                    <a:pt x="9181" y="14511"/>
                    <a:pt x="9216" y="14512"/>
                    <a:pt x="9252" y="14512"/>
                  </a:cubicBezTo>
                  <a:cubicBezTo>
                    <a:pt x="9408" y="14515"/>
                    <a:pt x="9566" y="14520"/>
                    <a:pt x="9722" y="14520"/>
                  </a:cubicBezTo>
                  <a:cubicBezTo>
                    <a:pt x="9858" y="14522"/>
                    <a:pt x="9995" y="14525"/>
                    <a:pt x="10132" y="14527"/>
                  </a:cubicBezTo>
                  <a:lnTo>
                    <a:pt x="10461" y="14532"/>
                  </a:lnTo>
                  <a:cubicBezTo>
                    <a:pt x="10477" y="14534"/>
                    <a:pt x="10496" y="14534"/>
                    <a:pt x="10511" y="14534"/>
                  </a:cubicBezTo>
                  <a:cubicBezTo>
                    <a:pt x="10491" y="14528"/>
                    <a:pt x="10474" y="14525"/>
                    <a:pt x="10454" y="14521"/>
                  </a:cubicBezTo>
                  <a:cubicBezTo>
                    <a:pt x="10331" y="14489"/>
                    <a:pt x="10203" y="14461"/>
                    <a:pt x="10076" y="14435"/>
                  </a:cubicBezTo>
                  <a:cubicBezTo>
                    <a:pt x="9925" y="14404"/>
                    <a:pt x="9772" y="14372"/>
                    <a:pt x="9617" y="14348"/>
                  </a:cubicBezTo>
                  <a:cubicBezTo>
                    <a:pt x="9472" y="14322"/>
                    <a:pt x="9325" y="14299"/>
                    <a:pt x="9180" y="14279"/>
                  </a:cubicBezTo>
                  <a:cubicBezTo>
                    <a:pt x="9121" y="14270"/>
                    <a:pt x="9062" y="14262"/>
                    <a:pt x="9002" y="14256"/>
                  </a:cubicBezTo>
                  <a:cubicBezTo>
                    <a:pt x="8945" y="14249"/>
                    <a:pt x="8888" y="14240"/>
                    <a:pt x="8830" y="14234"/>
                  </a:cubicBezTo>
                  <a:cubicBezTo>
                    <a:pt x="8707" y="14219"/>
                    <a:pt x="8579" y="14206"/>
                    <a:pt x="8455" y="14193"/>
                  </a:cubicBezTo>
                  <a:cubicBezTo>
                    <a:pt x="8376" y="14186"/>
                    <a:pt x="8299" y="14177"/>
                    <a:pt x="8218" y="14171"/>
                  </a:cubicBezTo>
                  <a:lnTo>
                    <a:pt x="8019" y="14097"/>
                  </a:lnTo>
                  <a:cubicBezTo>
                    <a:pt x="7912" y="14055"/>
                    <a:pt x="7801" y="14017"/>
                    <a:pt x="7691" y="13976"/>
                  </a:cubicBezTo>
                  <a:cubicBezTo>
                    <a:pt x="7623" y="13952"/>
                    <a:pt x="7553" y="13926"/>
                    <a:pt x="7483" y="13905"/>
                  </a:cubicBezTo>
                  <a:cubicBezTo>
                    <a:pt x="7437" y="13888"/>
                    <a:pt x="7390" y="13873"/>
                    <a:pt x="7345" y="13856"/>
                  </a:cubicBezTo>
                  <a:cubicBezTo>
                    <a:pt x="7143" y="13789"/>
                    <a:pt x="6938" y="13723"/>
                    <a:pt x="6735" y="13663"/>
                  </a:cubicBezTo>
                  <a:cubicBezTo>
                    <a:pt x="6676" y="13644"/>
                    <a:pt x="6616" y="13627"/>
                    <a:pt x="6557" y="13611"/>
                  </a:cubicBezTo>
                  <a:cubicBezTo>
                    <a:pt x="6487" y="13589"/>
                    <a:pt x="6418" y="13569"/>
                    <a:pt x="6348" y="13551"/>
                  </a:cubicBezTo>
                  <a:cubicBezTo>
                    <a:pt x="6286" y="13532"/>
                    <a:pt x="6226" y="13515"/>
                    <a:pt x="6163" y="13501"/>
                  </a:cubicBezTo>
                  <a:cubicBezTo>
                    <a:pt x="6093" y="13479"/>
                    <a:pt x="6024" y="13462"/>
                    <a:pt x="5954" y="13445"/>
                  </a:cubicBezTo>
                  <a:cubicBezTo>
                    <a:pt x="5861" y="13419"/>
                    <a:pt x="5769" y="13396"/>
                    <a:pt x="5676" y="13374"/>
                  </a:cubicBezTo>
                  <a:cubicBezTo>
                    <a:pt x="5517" y="13336"/>
                    <a:pt x="5358" y="13297"/>
                    <a:pt x="5200" y="13267"/>
                  </a:cubicBezTo>
                  <a:cubicBezTo>
                    <a:pt x="5135" y="13251"/>
                    <a:pt x="5068" y="13237"/>
                    <a:pt x="5004" y="13224"/>
                  </a:cubicBezTo>
                  <a:lnTo>
                    <a:pt x="5004" y="13224"/>
                  </a:lnTo>
                  <a:cubicBezTo>
                    <a:pt x="5067" y="13228"/>
                    <a:pt x="5128" y="13230"/>
                    <a:pt x="5190" y="13231"/>
                  </a:cubicBezTo>
                  <a:cubicBezTo>
                    <a:pt x="5317" y="13237"/>
                    <a:pt x="5448" y="13237"/>
                    <a:pt x="5575" y="13237"/>
                  </a:cubicBezTo>
                  <a:lnTo>
                    <a:pt x="5654" y="13237"/>
                  </a:lnTo>
                  <a:cubicBezTo>
                    <a:pt x="5733" y="13237"/>
                    <a:pt x="5812" y="13235"/>
                    <a:pt x="5891" y="13235"/>
                  </a:cubicBezTo>
                  <a:cubicBezTo>
                    <a:pt x="5955" y="13235"/>
                    <a:pt x="6018" y="13233"/>
                    <a:pt x="6083" y="13233"/>
                  </a:cubicBezTo>
                  <a:cubicBezTo>
                    <a:pt x="6119" y="13240"/>
                    <a:pt x="6150" y="13245"/>
                    <a:pt x="6186" y="13253"/>
                  </a:cubicBezTo>
                  <a:cubicBezTo>
                    <a:pt x="6219" y="13260"/>
                    <a:pt x="6250" y="13266"/>
                    <a:pt x="6282" y="13271"/>
                  </a:cubicBezTo>
                  <a:cubicBezTo>
                    <a:pt x="6344" y="13283"/>
                    <a:pt x="6407" y="13294"/>
                    <a:pt x="6471" y="13307"/>
                  </a:cubicBezTo>
                  <a:cubicBezTo>
                    <a:pt x="6521" y="13316"/>
                    <a:pt x="6570" y="13326"/>
                    <a:pt x="6622" y="13336"/>
                  </a:cubicBezTo>
                  <a:cubicBezTo>
                    <a:pt x="6841" y="13373"/>
                    <a:pt x="7059" y="13415"/>
                    <a:pt x="7275" y="13455"/>
                  </a:cubicBezTo>
                  <a:cubicBezTo>
                    <a:pt x="7354" y="13468"/>
                    <a:pt x="7433" y="13482"/>
                    <a:pt x="7512" y="13498"/>
                  </a:cubicBezTo>
                  <a:cubicBezTo>
                    <a:pt x="7631" y="13519"/>
                    <a:pt x="7748" y="13544"/>
                    <a:pt x="7867" y="13566"/>
                  </a:cubicBezTo>
                  <a:cubicBezTo>
                    <a:pt x="7946" y="13581"/>
                    <a:pt x="8020" y="13597"/>
                    <a:pt x="8099" y="13612"/>
                  </a:cubicBezTo>
                  <a:cubicBezTo>
                    <a:pt x="8238" y="13641"/>
                    <a:pt x="8377" y="13670"/>
                    <a:pt x="8515" y="13703"/>
                  </a:cubicBezTo>
                  <a:cubicBezTo>
                    <a:pt x="8534" y="13706"/>
                    <a:pt x="8549" y="13710"/>
                    <a:pt x="8565" y="13713"/>
                  </a:cubicBezTo>
                  <a:cubicBezTo>
                    <a:pt x="8548" y="13708"/>
                    <a:pt x="8529" y="13704"/>
                    <a:pt x="8514" y="13698"/>
                  </a:cubicBezTo>
                  <a:cubicBezTo>
                    <a:pt x="8364" y="13660"/>
                    <a:pt x="8221" y="13620"/>
                    <a:pt x="8078" y="13579"/>
                  </a:cubicBezTo>
                  <a:cubicBezTo>
                    <a:pt x="8002" y="13558"/>
                    <a:pt x="7927" y="13536"/>
                    <a:pt x="7853" y="13515"/>
                  </a:cubicBezTo>
                  <a:cubicBezTo>
                    <a:pt x="7727" y="13479"/>
                    <a:pt x="7602" y="13445"/>
                    <a:pt x="7480" y="13409"/>
                  </a:cubicBezTo>
                  <a:cubicBezTo>
                    <a:pt x="7394" y="13383"/>
                    <a:pt x="7307" y="13359"/>
                    <a:pt x="7221" y="13333"/>
                  </a:cubicBezTo>
                  <a:cubicBezTo>
                    <a:pt x="7093" y="13297"/>
                    <a:pt x="6964" y="13260"/>
                    <a:pt x="6837" y="13224"/>
                  </a:cubicBezTo>
                  <a:cubicBezTo>
                    <a:pt x="6946" y="13221"/>
                    <a:pt x="7059" y="13218"/>
                    <a:pt x="7168" y="13217"/>
                  </a:cubicBezTo>
                  <a:cubicBezTo>
                    <a:pt x="7249" y="13214"/>
                    <a:pt x="7331" y="13211"/>
                    <a:pt x="7411" y="13210"/>
                  </a:cubicBezTo>
                  <a:cubicBezTo>
                    <a:pt x="7530" y="13204"/>
                    <a:pt x="7648" y="13202"/>
                    <a:pt x="7767" y="13197"/>
                  </a:cubicBezTo>
                  <a:cubicBezTo>
                    <a:pt x="7791" y="13195"/>
                    <a:pt x="7817" y="13195"/>
                    <a:pt x="7844" y="13194"/>
                  </a:cubicBezTo>
                  <a:lnTo>
                    <a:pt x="7853" y="13194"/>
                  </a:lnTo>
                  <a:cubicBezTo>
                    <a:pt x="7976" y="13210"/>
                    <a:pt x="8102" y="13225"/>
                    <a:pt x="8228" y="13240"/>
                  </a:cubicBezTo>
                  <a:cubicBezTo>
                    <a:pt x="8303" y="13247"/>
                    <a:pt x="8374" y="13257"/>
                    <a:pt x="8448" y="13264"/>
                  </a:cubicBezTo>
                  <a:cubicBezTo>
                    <a:pt x="8558" y="13276"/>
                    <a:pt x="8670" y="13288"/>
                    <a:pt x="8784" y="13300"/>
                  </a:cubicBezTo>
                  <a:cubicBezTo>
                    <a:pt x="8837" y="13304"/>
                    <a:pt x="8893" y="13310"/>
                    <a:pt x="8949" y="13316"/>
                  </a:cubicBezTo>
                  <a:cubicBezTo>
                    <a:pt x="9084" y="13329"/>
                    <a:pt x="9222" y="13340"/>
                    <a:pt x="9361" y="13352"/>
                  </a:cubicBezTo>
                  <a:cubicBezTo>
                    <a:pt x="9363" y="13352"/>
                    <a:pt x="9365" y="13353"/>
                    <a:pt x="9366" y="13353"/>
                  </a:cubicBezTo>
                  <a:cubicBezTo>
                    <a:pt x="9465" y="13389"/>
                    <a:pt x="9564" y="13423"/>
                    <a:pt x="9660" y="13459"/>
                  </a:cubicBezTo>
                  <a:cubicBezTo>
                    <a:pt x="9547" y="13397"/>
                    <a:pt x="9431" y="13339"/>
                    <a:pt x="9310" y="13280"/>
                  </a:cubicBezTo>
                  <a:cubicBezTo>
                    <a:pt x="9120" y="13185"/>
                    <a:pt x="8921" y="13088"/>
                    <a:pt x="8714" y="12993"/>
                  </a:cubicBezTo>
                  <a:cubicBezTo>
                    <a:pt x="8678" y="12977"/>
                    <a:pt x="8643" y="12959"/>
                    <a:pt x="8607" y="12943"/>
                  </a:cubicBezTo>
                  <a:cubicBezTo>
                    <a:pt x="8460" y="12877"/>
                    <a:pt x="8310" y="12808"/>
                    <a:pt x="8155" y="12744"/>
                  </a:cubicBezTo>
                  <a:cubicBezTo>
                    <a:pt x="8039" y="12692"/>
                    <a:pt x="7923" y="12642"/>
                    <a:pt x="7804" y="12593"/>
                  </a:cubicBezTo>
                  <a:cubicBezTo>
                    <a:pt x="7582" y="12500"/>
                    <a:pt x="7357" y="12407"/>
                    <a:pt x="7125" y="12315"/>
                  </a:cubicBezTo>
                  <a:cubicBezTo>
                    <a:pt x="7065" y="12292"/>
                    <a:pt x="7003" y="12268"/>
                    <a:pt x="6941" y="12244"/>
                  </a:cubicBezTo>
                  <a:cubicBezTo>
                    <a:pt x="6905" y="12228"/>
                    <a:pt x="6867" y="12214"/>
                    <a:pt x="6829" y="12199"/>
                  </a:cubicBezTo>
                  <a:lnTo>
                    <a:pt x="6829" y="12199"/>
                  </a:lnTo>
                  <a:cubicBezTo>
                    <a:pt x="6865" y="12203"/>
                    <a:pt x="6900" y="12206"/>
                    <a:pt x="6936" y="12206"/>
                  </a:cubicBezTo>
                  <a:cubicBezTo>
                    <a:pt x="6989" y="12212"/>
                    <a:pt x="7043" y="12214"/>
                    <a:pt x="7099" y="12218"/>
                  </a:cubicBezTo>
                  <a:cubicBezTo>
                    <a:pt x="7254" y="12228"/>
                    <a:pt x="7410" y="12236"/>
                    <a:pt x="7566" y="12241"/>
                  </a:cubicBezTo>
                  <a:cubicBezTo>
                    <a:pt x="7672" y="12246"/>
                    <a:pt x="7775" y="12248"/>
                    <a:pt x="7881" y="12248"/>
                  </a:cubicBezTo>
                  <a:cubicBezTo>
                    <a:pt x="8069" y="12248"/>
                    <a:pt x="8256" y="12244"/>
                    <a:pt x="8443" y="12235"/>
                  </a:cubicBezTo>
                  <a:cubicBezTo>
                    <a:pt x="8243" y="12206"/>
                    <a:pt x="8035" y="12178"/>
                    <a:pt x="7826" y="12148"/>
                  </a:cubicBezTo>
                  <a:cubicBezTo>
                    <a:pt x="7708" y="12132"/>
                    <a:pt x="7589" y="12113"/>
                    <a:pt x="7467" y="12097"/>
                  </a:cubicBezTo>
                  <a:cubicBezTo>
                    <a:pt x="7330" y="12077"/>
                    <a:pt x="7188" y="12060"/>
                    <a:pt x="7044" y="12039"/>
                  </a:cubicBezTo>
                  <a:cubicBezTo>
                    <a:pt x="6996" y="12032"/>
                    <a:pt x="6950" y="12026"/>
                    <a:pt x="6901" y="12019"/>
                  </a:cubicBezTo>
                  <a:cubicBezTo>
                    <a:pt x="6695" y="11990"/>
                    <a:pt x="6490" y="11961"/>
                    <a:pt x="6279" y="11933"/>
                  </a:cubicBezTo>
                  <a:cubicBezTo>
                    <a:pt x="6240" y="11926"/>
                    <a:pt x="6199" y="11921"/>
                    <a:pt x="6158" y="11915"/>
                  </a:cubicBezTo>
                  <a:lnTo>
                    <a:pt x="6158" y="11915"/>
                  </a:lnTo>
                  <a:cubicBezTo>
                    <a:pt x="6158" y="11913"/>
                    <a:pt x="6158" y="11910"/>
                    <a:pt x="6157" y="11908"/>
                  </a:cubicBezTo>
                  <a:cubicBezTo>
                    <a:pt x="6121" y="11903"/>
                    <a:pt x="6086" y="11898"/>
                    <a:pt x="6050" y="11894"/>
                  </a:cubicBezTo>
                  <a:cubicBezTo>
                    <a:pt x="6021" y="11884"/>
                    <a:pt x="5995" y="11872"/>
                    <a:pt x="5967" y="11862"/>
                  </a:cubicBezTo>
                  <a:cubicBezTo>
                    <a:pt x="5912" y="11841"/>
                    <a:pt x="5859" y="11824"/>
                    <a:pt x="5802" y="11804"/>
                  </a:cubicBezTo>
                  <a:cubicBezTo>
                    <a:pt x="5694" y="11765"/>
                    <a:pt x="5583" y="11725"/>
                    <a:pt x="5474" y="11688"/>
                  </a:cubicBezTo>
                  <a:cubicBezTo>
                    <a:pt x="5439" y="11675"/>
                    <a:pt x="5408" y="11662"/>
                    <a:pt x="5373" y="11652"/>
                  </a:cubicBezTo>
                  <a:cubicBezTo>
                    <a:pt x="5125" y="11564"/>
                    <a:pt x="4879" y="11480"/>
                    <a:pt x="4635" y="11397"/>
                  </a:cubicBezTo>
                  <a:cubicBezTo>
                    <a:pt x="4571" y="11375"/>
                    <a:pt x="4508" y="11354"/>
                    <a:pt x="4443" y="11332"/>
                  </a:cubicBezTo>
                  <a:cubicBezTo>
                    <a:pt x="4422" y="11326"/>
                    <a:pt x="4401" y="11319"/>
                    <a:pt x="4379" y="11312"/>
                  </a:cubicBezTo>
                  <a:lnTo>
                    <a:pt x="4379" y="11312"/>
                  </a:lnTo>
                  <a:cubicBezTo>
                    <a:pt x="4397" y="11312"/>
                    <a:pt x="4416" y="11312"/>
                    <a:pt x="4435" y="11312"/>
                  </a:cubicBezTo>
                  <a:cubicBezTo>
                    <a:pt x="4479" y="11315"/>
                    <a:pt x="4526" y="11316"/>
                    <a:pt x="4571" y="11316"/>
                  </a:cubicBezTo>
                  <a:cubicBezTo>
                    <a:pt x="4605" y="11318"/>
                    <a:pt x="4637" y="11319"/>
                    <a:pt x="4672" y="11319"/>
                  </a:cubicBezTo>
                  <a:cubicBezTo>
                    <a:pt x="4895" y="11391"/>
                    <a:pt x="5117" y="11460"/>
                    <a:pt x="5340" y="11527"/>
                  </a:cubicBezTo>
                  <a:cubicBezTo>
                    <a:pt x="5369" y="11537"/>
                    <a:pt x="5401" y="11547"/>
                    <a:pt x="5431" y="11554"/>
                  </a:cubicBezTo>
                  <a:cubicBezTo>
                    <a:pt x="5548" y="11590"/>
                    <a:pt x="5667" y="11626"/>
                    <a:pt x="5783" y="11662"/>
                  </a:cubicBezTo>
                  <a:cubicBezTo>
                    <a:pt x="5830" y="11675"/>
                    <a:pt x="5876" y="11688"/>
                    <a:pt x="5921" y="11702"/>
                  </a:cubicBezTo>
                  <a:lnTo>
                    <a:pt x="6126" y="11761"/>
                  </a:lnTo>
                  <a:cubicBezTo>
                    <a:pt x="6172" y="11774"/>
                    <a:pt x="6217" y="11785"/>
                    <a:pt x="6262" y="11799"/>
                  </a:cubicBezTo>
                  <a:cubicBezTo>
                    <a:pt x="6471" y="11860"/>
                    <a:pt x="6680" y="11920"/>
                    <a:pt x="6891" y="11978"/>
                  </a:cubicBezTo>
                  <a:cubicBezTo>
                    <a:pt x="6921" y="11986"/>
                    <a:pt x="6951" y="11997"/>
                    <a:pt x="6981" y="12004"/>
                  </a:cubicBezTo>
                  <a:cubicBezTo>
                    <a:pt x="7000" y="12010"/>
                    <a:pt x="7017" y="12013"/>
                    <a:pt x="7037" y="12019"/>
                  </a:cubicBezTo>
                  <a:cubicBezTo>
                    <a:pt x="7130" y="12044"/>
                    <a:pt x="7228" y="12065"/>
                    <a:pt x="7321" y="12065"/>
                  </a:cubicBezTo>
                  <a:cubicBezTo>
                    <a:pt x="7359" y="12065"/>
                    <a:pt x="7396" y="12061"/>
                    <a:pt x="7431" y="12053"/>
                  </a:cubicBezTo>
                  <a:cubicBezTo>
                    <a:pt x="7457" y="12046"/>
                    <a:pt x="7482" y="12039"/>
                    <a:pt x="7505" y="12027"/>
                  </a:cubicBezTo>
                  <a:cubicBezTo>
                    <a:pt x="7473" y="12014"/>
                    <a:pt x="7440" y="12004"/>
                    <a:pt x="7408" y="11991"/>
                  </a:cubicBezTo>
                  <a:cubicBezTo>
                    <a:pt x="7265" y="11938"/>
                    <a:pt x="7123" y="11884"/>
                    <a:pt x="6981" y="11827"/>
                  </a:cubicBezTo>
                  <a:cubicBezTo>
                    <a:pt x="6938" y="11811"/>
                    <a:pt x="6898" y="11792"/>
                    <a:pt x="6857" y="11776"/>
                  </a:cubicBezTo>
                  <a:cubicBezTo>
                    <a:pt x="6623" y="11684"/>
                    <a:pt x="6390" y="11587"/>
                    <a:pt x="6159" y="11488"/>
                  </a:cubicBezTo>
                  <a:lnTo>
                    <a:pt x="6159" y="11488"/>
                  </a:lnTo>
                  <a:cubicBezTo>
                    <a:pt x="6158" y="11485"/>
                    <a:pt x="6156" y="11482"/>
                    <a:pt x="6154" y="11478"/>
                  </a:cubicBezTo>
                  <a:cubicBezTo>
                    <a:pt x="6126" y="11467"/>
                    <a:pt x="6099" y="11457"/>
                    <a:pt x="6071" y="11442"/>
                  </a:cubicBezTo>
                  <a:cubicBezTo>
                    <a:pt x="6041" y="11429"/>
                    <a:pt x="6012" y="11417"/>
                    <a:pt x="5983" y="11405"/>
                  </a:cubicBezTo>
                  <a:lnTo>
                    <a:pt x="5983" y="11405"/>
                  </a:lnTo>
                  <a:cubicBezTo>
                    <a:pt x="6009" y="11412"/>
                    <a:pt x="6036" y="11420"/>
                    <a:pt x="6063" y="11427"/>
                  </a:cubicBezTo>
                  <a:cubicBezTo>
                    <a:pt x="6084" y="11432"/>
                    <a:pt x="6107" y="11438"/>
                    <a:pt x="6129" y="11445"/>
                  </a:cubicBezTo>
                  <a:cubicBezTo>
                    <a:pt x="6362" y="11508"/>
                    <a:pt x="6594" y="11567"/>
                    <a:pt x="6828" y="11624"/>
                  </a:cubicBezTo>
                  <a:cubicBezTo>
                    <a:pt x="6850" y="11632"/>
                    <a:pt x="6872" y="11637"/>
                    <a:pt x="6894" y="11642"/>
                  </a:cubicBezTo>
                  <a:cubicBezTo>
                    <a:pt x="7036" y="11678"/>
                    <a:pt x="7178" y="11716"/>
                    <a:pt x="7321" y="11749"/>
                  </a:cubicBezTo>
                  <a:cubicBezTo>
                    <a:pt x="7350" y="11756"/>
                    <a:pt x="7376" y="11763"/>
                    <a:pt x="7404" y="11771"/>
                  </a:cubicBezTo>
                  <a:cubicBezTo>
                    <a:pt x="7480" y="11832"/>
                    <a:pt x="7566" y="11878"/>
                    <a:pt x="7674" y="11895"/>
                  </a:cubicBezTo>
                  <a:cubicBezTo>
                    <a:pt x="7672" y="11888"/>
                    <a:pt x="7669" y="11882"/>
                    <a:pt x="7666" y="11874"/>
                  </a:cubicBezTo>
                  <a:lnTo>
                    <a:pt x="7655" y="11831"/>
                  </a:lnTo>
                  <a:lnTo>
                    <a:pt x="7655" y="11831"/>
                  </a:lnTo>
                  <a:cubicBezTo>
                    <a:pt x="7754" y="11854"/>
                    <a:pt x="7853" y="11881"/>
                    <a:pt x="7952" y="11904"/>
                  </a:cubicBezTo>
                  <a:cubicBezTo>
                    <a:pt x="7851" y="11870"/>
                    <a:pt x="7748" y="11835"/>
                    <a:pt x="7646" y="11802"/>
                  </a:cubicBezTo>
                  <a:cubicBezTo>
                    <a:pt x="7560" y="11497"/>
                    <a:pt x="7388" y="11207"/>
                    <a:pt x="7216" y="10921"/>
                  </a:cubicBezTo>
                  <a:cubicBezTo>
                    <a:pt x="7208" y="10904"/>
                    <a:pt x="7196" y="10886"/>
                    <a:pt x="7186" y="10871"/>
                  </a:cubicBezTo>
                  <a:cubicBezTo>
                    <a:pt x="7186" y="10868"/>
                    <a:pt x="7186" y="10868"/>
                    <a:pt x="7185" y="10866"/>
                  </a:cubicBezTo>
                  <a:lnTo>
                    <a:pt x="7120" y="10759"/>
                  </a:lnTo>
                  <a:cubicBezTo>
                    <a:pt x="7120" y="10757"/>
                    <a:pt x="7118" y="10757"/>
                    <a:pt x="7118" y="10756"/>
                  </a:cubicBezTo>
                  <a:cubicBezTo>
                    <a:pt x="7092" y="10710"/>
                    <a:pt x="7066" y="10667"/>
                    <a:pt x="7039" y="10623"/>
                  </a:cubicBezTo>
                  <a:cubicBezTo>
                    <a:pt x="7007" y="10570"/>
                    <a:pt x="6974" y="10515"/>
                    <a:pt x="6943" y="10459"/>
                  </a:cubicBezTo>
                  <a:lnTo>
                    <a:pt x="6943" y="10459"/>
                  </a:lnTo>
                  <a:cubicBezTo>
                    <a:pt x="7010" y="10505"/>
                    <a:pt x="7079" y="10548"/>
                    <a:pt x="7146" y="10591"/>
                  </a:cubicBezTo>
                  <a:cubicBezTo>
                    <a:pt x="7245" y="10656"/>
                    <a:pt x="7343" y="10717"/>
                    <a:pt x="7440" y="10779"/>
                  </a:cubicBezTo>
                  <a:cubicBezTo>
                    <a:pt x="7497" y="10816"/>
                    <a:pt x="7555" y="10852"/>
                    <a:pt x="7611" y="10886"/>
                  </a:cubicBezTo>
                  <a:cubicBezTo>
                    <a:pt x="7744" y="10971"/>
                    <a:pt x="7876" y="11053"/>
                    <a:pt x="8005" y="11136"/>
                  </a:cubicBezTo>
                  <a:cubicBezTo>
                    <a:pt x="8131" y="11212"/>
                    <a:pt x="8254" y="11286"/>
                    <a:pt x="8377" y="11361"/>
                  </a:cubicBezTo>
                  <a:cubicBezTo>
                    <a:pt x="8317" y="11305"/>
                    <a:pt x="8256" y="11250"/>
                    <a:pt x="8192" y="11195"/>
                  </a:cubicBezTo>
                  <a:cubicBezTo>
                    <a:pt x="8114" y="11124"/>
                    <a:pt x="8035" y="11053"/>
                    <a:pt x="7956" y="10981"/>
                  </a:cubicBezTo>
                  <a:cubicBezTo>
                    <a:pt x="7881" y="10916"/>
                    <a:pt x="7805" y="10849"/>
                    <a:pt x="7731" y="10786"/>
                  </a:cubicBezTo>
                  <a:cubicBezTo>
                    <a:pt x="7626" y="10693"/>
                    <a:pt x="7523" y="10603"/>
                    <a:pt x="7417" y="10514"/>
                  </a:cubicBezTo>
                  <a:cubicBezTo>
                    <a:pt x="7376" y="10478"/>
                    <a:pt x="7333" y="10442"/>
                    <a:pt x="7292" y="10406"/>
                  </a:cubicBezTo>
                  <a:cubicBezTo>
                    <a:pt x="7188" y="10316"/>
                    <a:pt x="7085" y="10227"/>
                    <a:pt x="6979" y="10141"/>
                  </a:cubicBezTo>
                  <a:lnTo>
                    <a:pt x="6828" y="10018"/>
                  </a:lnTo>
                  <a:cubicBezTo>
                    <a:pt x="6731" y="9936"/>
                    <a:pt x="6635" y="9856"/>
                    <a:pt x="6536" y="9777"/>
                  </a:cubicBezTo>
                  <a:cubicBezTo>
                    <a:pt x="6514" y="9741"/>
                    <a:pt x="6491" y="9703"/>
                    <a:pt x="6470" y="9667"/>
                  </a:cubicBezTo>
                  <a:cubicBezTo>
                    <a:pt x="6468" y="9662"/>
                    <a:pt x="6465" y="9661"/>
                    <a:pt x="6464" y="9660"/>
                  </a:cubicBezTo>
                  <a:lnTo>
                    <a:pt x="6464" y="9660"/>
                  </a:lnTo>
                  <a:cubicBezTo>
                    <a:pt x="6468" y="9661"/>
                    <a:pt x="6471" y="9664"/>
                    <a:pt x="6473" y="9667"/>
                  </a:cubicBezTo>
                  <a:cubicBezTo>
                    <a:pt x="6642" y="9784"/>
                    <a:pt x="6808" y="9905"/>
                    <a:pt x="6970" y="10029"/>
                  </a:cubicBezTo>
                  <a:cubicBezTo>
                    <a:pt x="7027" y="10071"/>
                    <a:pt x="7082" y="10114"/>
                    <a:pt x="7138" y="10157"/>
                  </a:cubicBezTo>
                  <a:cubicBezTo>
                    <a:pt x="7261" y="10251"/>
                    <a:pt x="7383" y="10349"/>
                    <a:pt x="7503" y="10448"/>
                  </a:cubicBezTo>
                  <a:cubicBezTo>
                    <a:pt x="7516" y="10456"/>
                    <a:pt x="7529" y="10469"/>
                    <a:pt x="7540" y="10479"/>
                  </a:cubicBezTo>
                  <a:cubicBezTo>
                    <a:pt x="7662" y="10578"/>
                    <a:pt x="7783" y="10680"/>
                    <a:pt x="7902" y="10782"/>
                  </a:cubicBezTo>
                  <a:cubicBezTo>
                    <a:pt x="8003" y="10871"/>
                    <a:pt x="8102" y="10959"/>
                    <a:pt x="8200" y="11050"/>
                  </a:cubicBezTo>
                  <a:cubicBezTo>
                    <a:pt x="8264" y="11109"/>
                    <a:pt x="8326" y="11167"/>
                    <a:pt x="8389" y="11226"/>
                  </a:cubicBezTo>
                  <a:cubicBezTo>
                    <a:pt x="8346" y="11173"/>
                    <a:pt x="8300" y="11119"/>
                    <a:pt x="8253" y="11066"/>
                  </a:cubicBezTo>
                  <a:cubicBezTo>
                    <a:pt x="8174" y="10968"/>
                    <a:pt x="8091" y="10872"/>
                    <a:pt x="8005" y="10777"/>
                  </a:cubicBezTo>
                  <a:cubicBezTo>
                    <a:pt x="7834" y="10578"/>
                    <a:pt x="7654" y="10383"/>
                    <a:pt x="7467" y="10191"/>
                  </a:cubicBezTo>
                  <a:cubicBezTo>
                    <a:pt x="7424" y="10144"/>
                    <a:pt x="7381" y="10100"/>
                    <a:pt x="7337" y="10055"/>
                  </a:cubicBezTo>
                  <a:cubicBezTo>
                    <a:pt x="7208" y="9922"/>
                    <a:pt x="7075" y="9791"/>
                    <a:pt x="6941" y="9662"/>
                  </a:cubicBezTo>
                  <a:cubicBezTo>
                    <a:pt x="6893" y="9617"/>
                    <a:pt x="6845" y="9569"/>
                    <a:pt x="6795" y="9526"/>
                  </a:cubicBezTo>
                  <a:cubicBezTo>
                    <a:pt x="6613" y="9354"/>
                    <a:pt x="6425" y="9187"/>
                    <a:pt x="6233" y="9022"/>
                  </a:cubicBezTo>
                  <a:cubicBezTo>
                    <a:pt x="6182" y="8974"/>
                    <a:pt x="6127" y="8929"/>
                    <a:pt x="6074" y="8886"/>
                  </a:cubicBezTo>
                  <a:cubicBezTo>
                    <a:pt x="6024" y="8840"/>
                    <a:pt x="5970" y="8795"/>
                    <a:pt x="5918" y="8752"/>
                  </a:cubicBezTo>
                  <a:cubicBezTo>
                    <a:pt x="5899" y="8721"/>
                    <a:pt x="5882" y="8689"/>
                    <a:pt x="5863" y="8659"/>
                  </a:cubicBezTo>
                  <a:lnTo>
                    <a:pt x="5863" y="8659"/>
                  </a:lnTo>
                  <a:cubicBezTo>
                    <a:pt x="5964" y="8732"/>
                    <a:pt x="6064" y="8807"/>
                    <a:pt x="6163" y="8880"/>
                  </a:cubicBezTo>
                  <a:cubicBezTo>
                    <a:pt x="6240" y="8936"/>
                    <a:pt x="6313" y="8990"/>
                    <a:pt x="6391" y="9046"/>
                  </a:cubicBezTo>
                  <a:cubicBezTo>
                    <a:pt x="6583" y="9188"/>
                    <a:pt x="6771" y="9330"/>
                    <a:pt x="6958" y="9470"/>
                  </a:cubicBezTo>
                  <a:lnTo>
                    <a:pt x="7211" y="9664"/>
                  </a:lnTo>
                  <a:cubicBezTo>
                    <a:pt x="7390" y="9800"/>
                    <a:pt x="7568" y="9940"/>
                    <a:pt x="7745" y="10082"/>
                  </a:cubicBezTo>
                  <a:cubicBezTo>
                    <a:pt x="7811" y="10132"/>
                    <a:pt x="7877" y="10186"/>
                    <a:pt x="7945" y="10241"/>
                  </a:cubicBezTo>
                  <a:cubicBezTo>
                    <a:pt x="8009" y="10292"/>
                    <a:pt x="8069" y="10342"/>
                    <a:pt x="8134" y="10392"/>
                  </a:cubicBezTo>
                  <a:cubicBezTo>
                    <a:pt x="8234" y="10502"/>
                    <a:pt x="8334" y="10614"/>
                    <a:pt x="8435" y="10723"/>
                  </a:cubicBezTo>
                  <a:cubicBezTo>
                    <a:pt x="8564" y="10866"/>
                    <a:pt x="8693" y="11010"/>
                    <a:pt x="8820" y="11153"/>
                  </a:cubicBezTo>
                  <a:cubicBezTo>
                    <a:pt x="8827" y="11176"/>
                    <a:pt x="8836" y="11200"/>
                    <a:pt x="8843" y="11223"/>
                  </a:cubicBezTo>
                  <a:cubicBezTo>
                    <a:pt x="8908" y="11422"/>
                    <a:pt x="8979" y="11619"/>
                    <a:pt x="9060" y="11818"/>
                  </a:cubicBezTo>
                  <a:lnTo>
                    <a:pt x="9120" y="11957"/>
                  </a:lnTo>
                  <a:cubicBezTo>
                    <a:pt x="9114" y="11911"/>
                    <a:pt x="9110" y="11864"/>
                    <a:pt x="9103" y="11821"/>
                  </a:cubicBezTo>
                  <a:cubicBezTo>
                    <a:pt x="9087" y="11683"/>
                    <a:pt x="9067" y="11544"/>
                    <a:pt x="9048" y="11405"/>
                  </a:cubicBezTo>
                  <a:lnTo>
                    <a:pt x="9048" y="11405"/>
                  </a:lnTo>
                  <a:cubicBezTo>
                    <a:pt x="9179" y="11551"/>
                    <a:pt x="9306" y="11695"/>
                    <a:pt x="9432" y="11835"/>
                  </a:cubicBezTo>
                  <a:cubicBezTo>
                    <a:pt x="9561" y="11978"/>
                    <a:pt x="9689" y="12120"/>
                    <a:pt x="9815" y="12258"/>
                  </a:cubicBezTo>
                  <a:cubicBezTo>
                    <a:pt x="9922" y="12380"/>
                    <a:pt x="10031" y="12500"/>
                    <a:pt x="10137" y="12616"/>
                  </a:cubicBezTo>
                  <a:cubicBezTo>
                    <a:pt x="10060" y="12507"/>
                    <a:pt x="9984" y="12397"/>
                    <a:pt x="9905" y="12287"/>
                  </a:cubicBezTo>
                  <a:cubicBezTo>
                    <a:pt x="9798" y="12136"/>
                    <a:pt x="9689" y="11986"/>
                    <a:pt x="9578" y="11835"/>
                  </a:cubicBezTo>
                  <a:cubicBezTo>
                    <a:pt x="9452" y="11662"/>
                    <a:pt x="9323" y="11488"/>
                    <a:pt x="9193" y="11316"/>
                  </a:cubicBezTo>
                  <a:cubicBezTo>
                    <a:pt x="9174" y="11293"/>
                    <a:pt x="9157" y="11268"/>
                    <a:pt x="9138" y="11245"/>
                  </a:cubicBezTo>
                  <a:lnTo>
                    <a:pt x="9138" y="11245"/>
                  </a:lnTo>
                  <a:lnTo>
                    <a:pt x="9230" y="11325"/>
                  </a:lnTo>
                  <a:cubicBezTo>
                    <a:pt x="9416" y="11490"/>
                    <a:pt x="9601" y="11660"/>
                    <a:pt x="9782" y="11832"/>
                  </a:cubicBezTo>
                  <a:cubicBezTo>
                    <a:pt x="9934" y="11976"/>
                    <a:pt x="10087" y="12125"/>
                    <a:pt x="10233" y="12271"/>
                  </a:cubicBezTo>
                  <a:cubicBezTo>
                    <a:pt x="10309" y="12153"/>
                    <a:pt x="10213" y="12013"/>
                    <a:pt x="10123" y="11897"/>
                  </a:cubicBezTo>
                  <a:lnTo>
                    <a:pt x="10063" y="11821"/>
                  </a:lnTo>
                  <a:cubicBezTo>
                    <a:pt x="9947" y="11675"/>
                    <a:pt x="9832" y="11530"/>
                    <a:pt x="9715" y="11384"/>
                  </a:cubicBezTo>
                  <a:cubicBezTo>
                    <a:pt x="9540" y="11166"/>
                    <a:pt x="9365" y="10949"/>
                    <a:pt x="9186" y="10736"/>
                  </a:cubicBezTo>
                  <a:cubicBezTo>
                    <a:pt x="9071" y="10600"/>
                    <a:pt x="8956" y="10466"/>
                    <a:pt x="8840" y="10333"/>
                  </a:cubicBezTo>
                  <a:cubicBezTo>
                    <a:pt x="8820" y="10256"/>
                    <a:pt x="8800" y="10178"/>
                    <a:pt x="8779" y="10101"/>
                  </a:cubicBezTo>
                  <a:lnTo>
                    <a:pt x="8779" y="10101"/>
                  </a:lnTo>
                  <a:cubicBezTo>
                    <a:pt x="8978" y="10323"/>
                    <a:pt x="9184" y="10550"/>
                    <a:pt x="9394" y="10772"/>
                  </a:cubicBezTo>
                  <a:cubicBezTo>
                    <a:pt x="9538" y="10925"/>
                    <a:pt x="9687" y="11080"/>
                    <a:pt x="9836" y="11233"/>
                  </a:cubicBezTo>
                  <a:cubicBezTo>
                    <a:pt x="9859" y="11283"/>
                    <a:pt x="9884" y="11331"/>
                    <a:pt x="9905" y="11381"/>
                  </a:cubicBezTo>
                  <a:cubicBezTo>
                    <a:pt x="9980" y="11530"/>
                    <a:pt x="10049" y="11675"/>
                    <a:pt x="10119" y="11819"/>
                  </a:cubicBezTo>
                  <a:cubicBezTo>
                    <a:pt x="10226" y="12034"/>
                    <a:pt x="10331" y="12248"/>
                    <a:pt x="10433" y="12454"/>
                  </a:cubicBezTo>
                  <a:cubicBezTo>
                    <a:pt x="10496" y="12583"/>
                    <a:pt x="10557" y="12708"/>
                    <a:pt x="10619" y="12831"/>
                  </a:cubicBezTo>
                  <a:cubicBezTo>
                    <a:pt x="10633" y="12860"/>
                    <a:pt x="10646" y="12889"/>
                    <a:pt x="10660" y="12916"/>
                  </a:cubicBezTo>
                  <a:cubicBezTo>
                    <a:pt x="10656" y="12893"/>
                    <a:pt x="10653" y="12866"/>
                    <a:pt x="10650" y="12843"/>
                  </a:cubicBezTo>
                  <a:cubicBezTo>
                    <a:pt x="10635" y="12729"/>
                    <a:pt x="10615" y="12619"/>
                    <a:pt x="10586" y="12506"/>
                  </a:cubicBezTo>
                  <a:cubicBezTo>
                    <a:pt x="10539" y="12287"/>
                    <a:pt x="10471" y="12070"/>
                    <a:pt x="10395" y="11857"/>
                  </a:cubicBezTo>
                  <a:cubicBezTo>
                    <a:pt x="10382" y="11821"/>
                    <a:pt x="10370" y="11789"/>
                    <a:pt x="10357" y="11753"/>
                  </a:cubicBezTo>
                  <a:lnTo>
                    <a:pt x="10357" y="11753"/>
                  </a:lnTo>
                  <a:cubicBezTo>
                    <a:pt x="10403" y="11798"/>
                    <a:pt x="10448" y="11841"/>
                    <a:pt x="10493" y="11884"/>
                  </a:cubicBezTo>
                  <a:cubicBezTo>
                    <a:pt x="10848" y="12226"/>
                    <a:pt x="11209" y="12558"/>
                    <a:pt x="11568" y="12863"/>
                  </a:cubicBezTo>
                  <a:cubicBezTo>
                    <a:pt x="11738" y="13008"/>
                    <a:pt x="11907" y="13145"/>
                    <a:pt x="12075" y="13278"/>
                  </a:cubicBezTo>
                  <a:cubicBezTo>
                    <a:pt x="12218" y="13393"/>
                    <a:pt x="12360" y="13501"/>
                    <a:pt x="12499" y="13604"/>
                  </a:cubicBezTo>
                  <a:cubicBezTo>
                    <a:pt x="12435" y="13539"/>
                    <a:pt x="12373" y="13472"/>
                    <a:pt x="12310" y="13405"/>
                  </a:cubicBezTo>
                  <a:cubicBezTo>
                    <a:pt x="12303" y="13383"/>
                    <a:pt x="12292" y="13360"/>
                    <a:pt x="12284" y="13339"/>
                  </a:cubicBezTo>
                  <a:cubicBezTo>
                    <a:pt x="12254" y="13260"/>
                    <a:pt x="12224" y="13182"/>
                    <a:pt x="12191" y="13106"/>
                  </a:cubicBezTo>
                  <a:cubicBezTo>
                    <a:pt x="12084" y="12837"/>
                    <a:pt x="11973" y="12583"/>
                    <a:pt x="11859" y="12340"/>
                  </a:cubicBezTo>
                  <a:cubicBezTo>
                    <a:pt x="11853" y="12312"/>
                    <a:pt x="11852" y="12285"/>
                    <a:pt x="11846" y="12258"/>
                  </a:cubicBezTo>
                  <a:cubicBezTo>
                    <a:pt x="11833" y="12169"/>
                    <a:pt x="11819" y="12079"/>
                    <a:pt x="11804" y="11990"/>
                  </a:cubicBezTo>
                  <a:cubicBezTo>
                    <a:pt x="11788" y="11892"/>
                    <a:pt x="11773" y="11795"/>
                    <a:pt x="11754" y="11696"/>
                  </a:cubicBezTo>
                  <a:cubicBezTo>
                    <a:pt x="11750" y="11663"/>
                    <a:pt x="11744" y="11632"/>
                    <a:pt x="11738" y="11602"/>
                  </a:cubicBezTo>
                  <a:lnTo>
                    <a:pt x="11738" y="11602"/>
                  </a:lnTo>
                  <a:cubicBezTo>
                    <a:pt x="11761" y="11632"/>
                    <a:pt x="11788" y="11663"/>
                    <a:pt x="11811" y="11695"/>
                  </a:cubicBezTo>
                  <a:cubicBezTo>
                    <a:pt x="11919" y="11828"/>
                    <a:pt x="12029" y="11963"/>
                    <a:pt x="12138" y="12099"/>
                  </a:cubicBezTo>
                  <a:cubicBezTo>
                    <a:pt x="12217" y="12196"/>
                    <a:pt x="12294" y="12294"/>
                    <a:pt x="12375" y="12394"/>
                  </a:cubicBezTo>
                  <a:cubicBezTo>
                    <a:pt x="12471" y="12519"/>
                    <a:pt x="12570" y="12645"/>
                    <a:pt x="12668" y="12774"/>
                  </a:cubicBezTo>
                  <a:cubicBezTo>
                    <a:pt x="12588" y="12652"/>
                    <a:pt x="12509" y="12530"/>
                    <a:pt x="12435" y="12408"/>
                  </a:cubicBezTo>
                  <a:cubicBezTo>
                    <a:pt x="12378" y="12320"/>
                    <a:pt x="12326" y="12232"/>
                    <a:pt x="12273" y="12143"/>
                  </a:cubicBezTo>
                  <a:cubicBezTo>
                    <a:pt x="12180" y="11990"/>
                    <a:pt x="12089" y="11835"/>
                    <a:pt x="12001" y="11680"/>
                  </a:cubicBezTo>
                  <a:cubicBezTo>
                    <a:pt x="11962" y="11616"/>
                    <a:pt x="11923" y="11549"/>
                    <a:pt x="11887" y="11484"/>
                  </a:cubicBezTo>
                  <a:cubicBezTo>
                    <a:pt x="11829" y="11382"/>
                    <a:pt x="11768" y="11282"/>
                    <a:pt x="11708" y="11180"/>
                  </a:cubicBezTo>
                  <a:cubicBezTo>
                    <a:pt x="11685" y="11139"/>
                    <a:pt x="11659" y="11096"/>
                    <a:pt x="11635" y="11054"/>
                  </a:cubicBezTo>
                  <a:cubicBezTo>
                    <a:pt x="11632" y="11047"/>
                    <a:pt x="11631" y="11043"/>
                    <a:pt x="11631" y="11035"/>
                  </a:cubicBezTo>
                  <a:cubicBezTo>
                    <a:pt x="11608" y="10918"/>
                    <a:pt x="11582" y="10802"/>
                    <a:pt x="11559" y="10687"/>
                  </a:cubicBezTo>
                  <a:cubicBezTo>
                    <a:pt x="11535" y="10574"/>
                    <a:pt x="11509" y="10459"/>
                    <a:pt x="11475" y="10347"/>
                  </a:cubicBezTo>
                  <a:cubicBezTo>
                    <a:pt x="11473" y="10336"/>
                    <a:pt x="11470" y="10326"/>
                    <a:pt x="11467" y="10316"/>
                  </a:cubicBezTo>
                  <a:cubicBezTo>
                    <a:pt x="11463" y="10302"/>
                    <a:pt x="11460" y="10290"/>
                    <a:pt x="11456" y="10276"/>
                  </a:cubicBezTo>
                  <a:lnTo>
                    <a:pt x="11456" y="10276"/>
                  </a:lnTo>
                  <a:cubicBezTo>
                    <a:pt x="11465" y="10292"/>
                    <a:pt x="11475" y="10306"/>
                    <a:pt x="11485" y="10322"/>
                  </a:cubicBezTo>
                  <a:cubicBezTo>
                    <a:pt x="11492" y="10330"/>
                    <a:pt x="11496" y="10342"/>
                    <a:pt x="11502" y="10350"/>
                  </a:cubicBezTo>
                  <a:cubicBezTo>
                    <a:pt x="11692" y="10644"/>
                    <a:pt x="11902" y="10938"/>
                    <a:pt x="12132" y="11230"/>
                  </a:cubicBezTo>
                  <a:cubicBezTo>
                    <a:pt x="12141" y="11239"/>
                    <a:pt x="12148" y="11250"/>
                    <a:pt x="12155" y="11259"/>
                  </a:cubicBezTo>
                  <a:cubicBezTo>
                    <a:pt x="12240" y="11365"/>
                    <a:pt x="12326" y="11468"/>
                    <a:pt x="12419" y="11573"/>
                  </a:cubicBezTo>
                  <a:cubicBezTo>
                    <a:pt x="12442" y="11604"/>
                    <a:pt x="12469" y="11635"/>
                    <a:pt x="12498" y="11666"/>
                  </a:cubicBezTo>
                  <a:cubicBezTo>
                    <a:pt x="12732" y="11933"/>
                    <a:pt x="12978" y="12196"/>
                    <a:pt x="13242" y="12454"/>
                  </a:cubicBezTo>
                  <a:cubicBezTo>
                    <a:pt x="13259" y="12499"/>
                    <a:pt x="13278" y="12542"/>
                    <a:pt x="13293" y="12586"/>
                  </a:cubicBezTo>
                  <a:cubicBezTo>
                    <a:pt x="13299" y="12601"/>
                    <a:pt x="13305" y="12615"/>
                    <a:pt x="13312" y="12629"/>
                  </a:cubicBezTo>
                  <a:cubicBezTo>
                    <a:pt x="13477" y="13030"/>
                    <a:pt x="13673" y="13423"/>
                    <a:pt x="13918" y="13797"/>
                  </a:cubicBezTo>
                  <a:cubicBezTo>
                    <a:pt x="13924" y="13806"/>
                    <a:pt x="13930" y="13819"/>
                    <a:pt x="13938" y="13827"/>
                  </a:cubicBezTo>
                  <a:cubicBezTo>
                    <a:pt x="13987" y="13903"/>
                    <a:pt x="14037" y="13978"/>
                    <a:pt x="14090" y="14052"/>
                  </a:cubicBezTo>
                  <a:cubicBezTo>
                    <a:pt x="14074" y="13988"/>
                    <a:pt x="14059" y="13925"/>
                    <a:pt x="14043" y="13860"/>
                  </a:cubicBezTo>
                  <a:cubicBezTo>
                    <a:pt x="14040" y="13853"/>
                    <a:pt x="14039" y="13849"/>
                    <a:pt x="14037" y="13845"/>
                  </a:cubicBezTo>
                  <a:cubicBezTo>
                    <a:pt x="13967" y="13562"/>
                    <a:pt x="13897" y="13281"/>
                    <a:pt x="13828" y="13002"/>
                  </a:cubicBezTo>
                  <a:lnTo>
                    <a:pt x="13828" y="13002"/>
                  </a:lnTo>
                  <a:cubicBezTo>
                    <a:pt x="14033" y="13182"/>
                    <a:pt x="14245" y="13362"/>
                    <a:pt x="14463" y="13538"/>
                  </a:cubicBezTo>
                  <a:cubicBezTo>
                    <a:pt x="14222" y="13240"/>
                    <a:pt x="13981" y="12943"/>
                    <a:pt x="13739" y="12645"/>
                  </a:cubicBezTo>
                  <a:cubicBezTo>
                    <a:pt x="13693" y="12463"/>
                    <a:pt x="13649" y="12279"/>
                    <a:pt x="13603" y="12099"/>
                  </a:cubicBezTo>
                  <a:lnTo>
                    <a:pt x="13603" y="12099"/>
                  </a:lnTo>
                  <a:cubicBezTo>
                    <a:pt x="14203" y="12678"/>
                    <a:pt x="14848" y="13204"/>
                    <a:pt x="15559" y="13645"/>
                  </a:cubicBezTo>
                  <a:cubicBezTo>
                    <a:pt x="14857" y="12950"/>
                    <a:pt x="14153" y="12255"/>
                    <a:pt x="13450" y="11561"/>
                  </a:cubicBezTo>
                  <a:cubicBezTo>
                    <a:pt x="13442" y="11544"/>
                    <a:pt x="13441" y="11526"/>
                    <a:pt x="13434" y="11508"/>
                  </a:cubicBezTo>
                  <a:cubicBezTo>
                    <a:pt x="13298" y="11136"/>
                    <a:pt x="13080" y="10779"/>
                    <a:pt x="12796" y="10456"/>
                  </a:cubicBezTo>
                  <a:lnTo>
                    <a:pt x="12796" y="10456"/>
                  </a:lnTo>
                  <a:cubicBezTo>
                    <a:pt x="13250" y="10839"/>
                    <a:pt x="13937" y="11388"/>
                    <a:pt x="14424" y="11795"/>
                  </a:cubicBezTo>
                  <a:cubicBezTo>
                    <a:pt x="14899" y="12550"/>
                    <a:pt x="15440" y="13280"/>
                    <a:pt x="16183" y="13910"/>
                  </a:cubicBezTo>
                  <a:cubicBezTo>
                    <a:pt x="15886" y="13512"/>
                    <a:pt x="15658" y="13086"/>
                    <a:pt x="15427" y="12659"/>
                  </a:cubicBezTo>
                  <a:lnTo>
                    <a:pt x="15427" y="12659"/>
                  </a:lnTo>
                  <a:cubicBezTo>
                    <a:pt x="15996" y="13139"/>
                    <a:pt x="16603" y="13598"/>
                    <a:pt x="17325" y="13966"/>
                  </a:cubicBezTo>
                  <a:cubicBezTo>
                    <a:pt x="16617" y="13352"/>
                    <a:pt x="15889" y="12748"/>
                    <a:pt x="15144" y="12155"/>
                  </a:cubicBezTo>
                  <a:cubicBezTo>
                    <a:pt x="14927" y="11784"/>
                    <a:pt x="14684" y="11424"/>
                    <a:pt x="14367" y="11097"/>
                  </a:cubicBezTo>
                  <a:lnTo>
                    <a:pt x="14367" y="11097"/>
                  </a:lnTo>
                  <a:lnTo>
                    <a:pt x="14818" y="11296"/>
                  </a:lnTo>
                  <a:cubicBezTo>
                    <a:pt x="16071" y="12384"/>
                    <a:pt x="17842" y="13403"/>
                    <a:pt x="18923" y="14156"/>
                  </a:cubicBezTo>
                  <a:cubicBezTo>
                    <a:pt x="17873" y="13393"/>
                    <a:pt x="16839" y="12463"/>
                    <a:pt x="15628" y="11653"/>
                  </a:cubicBezTo>
                  <a:lnTo>
                    <a:pt x="15628" y="11653"/>
                  </a:lnTo>
                  <a:lnTo>
                    <a:pt x="18675" y="12992"/>
                  </a:lnTo>
                  <a:cubicBezTo>
                    <a:pt x="17766" y="12526"/>
                    <a:pt x="16849" y="12057"/>
                    <a:pt x="15922" y="11602"/>
                  </a:cubicBezTo>
                  <a:lnTo>
                    <a:pt x="15922" y="11602"/>
                  </a:lnTo>
                  <a:cubicBezTo>
                    <a:pt x="17454" y="12125"/>
                    <a:pt x="19102" y="12497"/>
                    <a:pt x="20808" y="12698"/>
                  </a:cubicBezTo>
                  <a:cubicBezTo>
                    <a:pt x="20504" y="12536"/>
                    <a:pt x="20136" y="12447"/>
                    <a:pt x="19770" y="12358"/>
                  </a:cubicBezTo>
                  <a:cubicBezTo>
                    <a:pt x="18368" y="12021"/>
                    <a:pt x="16955" y="11706"/>
                    <a:pt x="15531" y="11408"/>
                  </a:cubicBezTo>
                  <a:cubicBezTo>
                    <a:pt x="15449" y="11368"/>
                    <a:pt x="15364" y="11326"/>
                    <a:pt x="15280" y="11286"/>
                  </a:cubicBezTo>
                  <a:lnTo>
                    <a:pt x="15280" y="11286"/>
                  </a:lnTo>
                  <a:cubicBezTo>
                    <a:pt x="16613" y="11491"/>
                    <a:pt x="17984" y="11603"/>
                    <a:pt x="19367" y="11613"/>
                  </a:cubicBezTo>
                  <a:cubicBezTo>
                    <a:pt x="19501" y="11613"/>
                    <a:pt x="19648" y="11610"/>
                    <a:pt x="19754" y="11549"/>
                  </a:cubicBezTo>
                  <a:cubicBezTo>
                    <a:pt x="18116" y="11470"/>
                    <a:pt x="16491" y="11322"/>
                    <a:pt x="14893" y="11100"/>
                  </a:cubicBezTo>
                  <a:cubicBezTo>
                    <a:pt x="14655" y="10985"/>
                    <a:pt x="14413" y="10872"/>
                    <a:pt x="14173" y="10759"/>
                  </a:cubicBezTo>
                  <a:lnTo>
                    <a:pt x="14173" y="10759"/>
                  </a:lnTo>
                  <a:cubicBezTo>
                    <a:pt x="15574" y="11062"/>
                    <a:pt x="17052" y="11219"/>
                    <a:pt x="18545" y="11219"/>
                  </a:cubicBezTo>
                  <a:cubicBezTo>
                    <a:pt x="18872" y="11219"/>
                    <a:pt x="19201" y="11211"/>
                    <a:pt x="19529" y="11196"/>
                  </a:cubicBezTo>
                  <a:cubicBezTo>
                    <a:pt x="18602" y="10952"/>
                    <a:pt x="17566" y="10954"/>
                    <a:pt x="16567" y="10881"/>
                  </a:cubicBezTo>
                  <a:cubicBezTo>
                    <a:pt x="16058" y="10843"/>
                    <a:pt x="15555" y="10785"/>
                    <a:pt x="15056" y="10707"/>
                  </a:cubicBezTo>
                  <a:lnTo>
                    <a:pt x="15056" y="10707"/>
                  </a:lnTo>
                  <a:cubicBezTo>
                    <a:pt x="15228" y="10713"/>
                    <a:pt x="15401" y="10717"/>
                    <a:pt x="15573" y="10717"/>
                  </a:cubicBezTo>
                  <a:cubicBezTo>
                    <a:pt x="15996" y="10717"/>
                    <a:pt x="16419" y="10697"/>
                    <a:pt x="16841" y="10656"/>
                  </a:cubicBezTo>
                  <a:cubicBezTo>
                    <a:pt x="17020" y="10637"/>
                    <a:pt x="17203" y="10615"/>
                    <a:pt x="17371" y="10564"/>
                  </a:cubicBezTo>
                  <a:cubicBezTo>
                    <a:pt x="16144" y="10522"/>
                    <a:pt x="14917" y="10481"/>
                    <a:pt x="13687" y="10441"/>
                  </a:cubicBezTo>
                  <a:cubicBezTo>
                    <a:pt x="13536" y="10405"/>
                    <a:pt x="13385" y="10366"/>
                    <a:pt x="13236" y="10327"/>
                  </a:cubicBezTo>
                  <a:cubicBezTo>
                    <a:pt x="13207" y="10316"/>
                    <a:pt x="13180" y="10304"/>
                    <a:pt x="13151" y="10292"/>
                  </a:cubicBezTo>
                  <a:cubicBezTo>
                    <a:pt x="13462" y="10292"/>
                    <a:pt x="13772" y="10272"/>
                    <a:pt x="14082" y="10241"/>
                  </a:cubicBezTo>
                  <a:cubicBezTo>
                    <a:pt x="15241" y="10367"/>
                    <a:pt x="16410" y="10459"/>
                    <a:pt x="17590" y="10459"/>
                  </a:cubicBezTo>
                  <a:cubicBezTo>
                    <a:pt x="17773" y="10459"/>
                    <a:pt x="17955" y="10457"/>
                    <a:pt x="18138" y="10452"/>
                  </a:cubicBezTo>
                  <a:cubicBezTo>
                    <a:pt x="18251" y="10449"/>
                    <a:pt x="18414" y="10388"/>
                    <a:pt x="18354" y="10326"/>
                  </a:cubicBezTo>
                  <a:cubicBezTo>
                    <a:pt x="17648" y="10283"/>
                    <a:pt x="16938" y="10237"/>
                    <a:pt x="16230" y="10193"/>
                  </a:cubicBezTo>
                  <a:cubicBezTo>
                    <a:pt x="16230" y="10191"/>
                    <a:pt x="16230" y="10189"/>
                    <a:pt x="16231" y="10188"/>
                  </a:cubicBezTo>
                  <a:lnTo>
                    <a:pt x="16231" y="10188"/>
                  </a:lnTo>
                  <a:cubicBezTo>
                    <a:pt x="16235" y="10188"/>
                    <a:pt x="16239" y="10188"/>
                    <a:pt x="16243" y="10188"/>
                  </a:cubicBezTo>
                  <a:cubicBezTo>
                    <a:pt x="16246" y="10140"/>
                    <a:pt x="16250" y="10090"/>
                    <a:pt x="16256" y="10038"/>
                  </a:cubicBezTo>
                  <a:lnTo>
                    <a:pt x="16256" y="10038"/>
                  </a:lnTo>
                  <a:cubicBezTo>
                    <a:pt x="16246" y="10089"/>
                    <a:pt x="16237" y="10138"/>
                    <a:pt x="16231" y="10188"/>
                  </a:cubicBezTo>
                  <a:lnTo>
                    <a:pt x="16231" y="10188"/>
                  </a:lnTo>
                  <a:cubicBezTo>
                    <a:pt x="15835" y="10163"/>
                    <a:pt x="15442" y="10138"/>
                    <a:pt x="15046" y="10114"/>
                  </a:cubicBezTo>
                  <a:cubicBezTo>
                    <a:pt x="15377" y="10064"/>
                    <a:pt x="15707" y="10014"/>
                    <a:pt x="16038" y="9971"/>
                  </a:cubicBezTo>
                  <a:cubicBezTo>
                    <a:pt x="16115" y="9960"/>
                    <a:pt x="16191" y="9950"/>
                    <a:pt x="16266" y="9942"/>
                  </a:cubicBezTo>
                  <a:lnTo>
                    <a:pt x="16266" y="9942"/>
                  </a:lnTo>
                  <a:cubicBezTo>
                    <a:pt x="16263" y="9974"/>
                    <a:pt x="16259" y="10006"/>
                    <a:pt x="16256" y="10038"/>
                  </a:cubicBezTo>
                  <a:lnTo>
                    <a:pt x="16256" y="10038"/>
                  </a:lnTo>
                  <a:cubicBezTo>
                    <a:pt x="16262" y="10007"/>
                    <a:pt x="16269" y="9975"/>
                    <a:pt x="16276" y="9943"/>
                  </a:cubicBezTo>
                  <a:cubicBezTo>
                    <a:pt x="16520" y="9913"/>
                    <a:pt x="16766" y="9886"/>
                    <a:pt x="17011" y="9862"/>
                  </a:cubicBezTo>
                  <a:cubicBezTo>
                    <a:pt x="17698" y="9786"/>
                    <a:pt x="18386" y="9711"/>
                    <a:pt x="19071" y="9639"/>
                  </a:cubicBezTo>
                  <a:cubicBezTo>
                    <a:pt x="18801" y="9630"/>
                    <a:pt x="18530" y="9625"/>
                    <a:pt x="18259" y="9625"/>
                  </a:cubicBezTo>
                  <a:cubicBezTo>
                    <a:pt x="18078" y="9625"/>
                    <a:pt x="17895" y="9627"/>
                    <a:pt x="17713" y="9632"/>
                  </a:cubicBezTo>
                  <a:cubicBezTo>
                    <a:pt x="17650" y="9634"/>
                    <a:pt x="17590" y="9639"/>
                    <a:pt x="17527" y="9645"/>
                  </a:cubicBezTo>
                  <a:cubicBezTo>
                    <a:pt x="17322" y="9660"/>
                    <a:pt x="17123" y="9688"/>
                    <a:pt x="16922" y="9713"/>
                  </a:cubicBezTo>
                  <a:cubicBezTo>
                    <a:pt x="16924" y="9688"/>
                    <a:pt x="16927" y="9661"/>
                    <a:pt x="16928" y="9634"/>
                  </a:cubicBezTo>
                  <a:cubicBezTo>
                    <a:pt x="17079" y="9631"/>
                    <a:pt x="17232" y="9627"/>
                    <a:pt x="17382" y="9625"/>
                  </a:cubicBezTo>
                  <a:cubicBezTo>
                    <a:pt x="17232" y="9619"/>
                    <a:pt x="17081" y="9618"/>
                    <a:pt x="16931" y="9615"/>
                  </a:cubicBezTo>
                  <a:cubicBezTo>
                    <a:pt x="16938" y="9545"/>
                    <a:pt x="16947" y="9475"/>
                    <a:pt x="16955" y="9404"/>
                  </a:cubicBezTo>
                  <a:cubicBezTo>
                    <a:pt x="17060" y="9387"/>
                    <a:pt x="17163" y="9371"/>
                    <a:pt x="17265" y="9353"/>
                  </a:cubicBezTo>
                  <a:cubicBezTo>
                    <a:pt x="17332" y="9340"/>
                    <a:pt x="17398" y="9324"/>
                    <a:pt x="17463" y="9308"/>
                  </a:cubicBezTo>
                  <a:cubicBezTo>
                    <a:pt x="17483" y="9422"/>
                    <a:pt x="17504" y="9532"/>
                    <a:pt x="17527" y="9645"/>
                  </a:cubicBezTo>
                  <a:cubicBezTo>
                    <a:pt x="17547" y="9523"/>
                    <a:pt x="17563" y="9399"/>
                    <a:pt x="17583" y="9275"/>
                  </a:cubicBezTo>
                  <a:cubicBezTo>
                    <a:pt x="17736" y="9232"/>
                    <a:pt x="17891" y="9187"/>
                    <a:pt x="18045" y="9138"/>
                  </a:cubicBezTo>
                  <a:cubicBezTo>
                    <a:pt x="18066" y="9265"/>
                    <a:pt x="18089" y="9390"/>
                    <a:pt x="18113" y="9518"/>
                  </a:cubicBezTo>
                  <a:cubicBezTo>
                    <a:pt x="18106" y="9387"/>
                    <a:pt x="18102" y="9254"/>
                    <a:pt x="18099" y="9123"/>
                  </a:cubicBezTo>
                  <a:cubicBezTo>
                    <a:pt x="18152" y="9105"/>
                    <a:pt x="18206" y="9088"/>
                    <a:pt x="18260" y="9073"/>
                  </a:cubicBezTo>
                  <a:lnTo>
                    <a:pt x="18260" y="9073"/>
                  </a:lnTo>
                  <a:cubicBezTo>
                    <a:pt x="18206" y="9075"/>
                    <a:pt x="18152" y="9079"/>
                    <a:pt x="18096" y="9080"/>
                  </a:cubicBezTo>
                  <a:cubicBezTo>
                    <a:pt x="18079" y="8387"/>
                    <a:pt x="18103" y="7690"/>
                    <a:pt x="18294" y="7015"/>
                  </a:cubicBezTo>
                  <a:cubicBezTo>
                    <a:pt x="18328" y="7348"/>
                    <a:pt x="18444" y="7672"/>
                    <a:pt x="18602" y="7991"/>
                  </a:cubicBezTo>
                  <a:cubicBezTo>
                    <a:pt x="18684" y="8494"/>
                    <a:pt x="18796" y="8994"/>
                    <a:pt x="18935" y="9489"/>
                  </a:cubicBezTo>
                  <a:cubicBezTo>
                    <a:pt x="18992" y="9231"/>
                    <a:pt x="18927" y="8966"/>
                    <a:pt x="18870" y="8708"/>
                  </a:cubicBezTo>
                  <a:cubicBezTo>
                    <a:pt x="18847" y="8596"/>
                    <a:pt x="18827" y="8484"/>
                    <a:pt x="18806" y="8371"/>
                  </a:cubicBezTo>
                  <a:lnTo>
                    <a:pt x="18806" y="8371"/>
                  </a:lnTo>
                  <a:cubicBezTo>
                    <a:pt x="18906" y="8544"/>
                    <a:pt x="19013" y="8715"/>
                    <a:pt x="19119" y="8883"/>
                  </a:cubicBezTo>
                  <a:cubicBezTo>
                    <a:pt x="19257" y="9103"/>
                    <a:pt x="19399" y="9326"/>
                    <a:pt x="19594" y="9523"/>
                  </a:cubicBezTo>
                  <a:cubicBezTo>
                    <a:pt x="19405" y="9095"/>
                    <a:pt x="19217" y="8668"/>
                    <a:pt x="19028" y="8241"/>
                  </a:cubicBezTo>
                  <a:cubicBezTo>
                    <a:pt x="19026" y="8235"/>
                    <a:pt x="19025" y="8233"/>
                    <a:pt x="19023" y="8228"/>
                  </a:cubicBezTo>
                  <a:cubicBezTo>
                    <a:pt x="18939" y="8036"/>
                    <a:pt x="18854" y="7848"/>
                    <a:pt x="18770" y="7656"/>
                  </a:cubicBezTo>
                  <a:cubicBezTo>
                    <a:pt x="18737" y="7581"/>
                    <a:pt x="18704" y="7505"/>
                    <a:pt x="18669" y="7428"/>
                  </a:cubicBezTo>
                  <a:cubicBezTo>
                    <a:pt x="18636" y="7103"/>
                    <a:pt x="18615" y="6774"/>
                    <a:pt x="18608" y="6446"/>
                  </a:cubicBezTo>
                  <a:lnTo>
                    <a:pt x="18608" y="6446"/>
                  </a:lnTo>
                  <a:cubicBezTo>
                    <a:pt x="18913" y="6955"/>
                    <a:pt x="19112" y="7500"/>
                    <a:pt x="19347" y="8030"/>
                  </a:cubicBezTo>
                  <a:cubicBezTo>
                    <a:pt x="19353" y="8043"/>
                    <a:pt x="19357" y="8056"/>
                    <a:pt x="19365" y="8069"/>
                  </a:cubicBezTo>
                  <a:cubicBezTo>
                    <a:pt x="19547" y="8477"/>
                    <a:pt x="19754" y="8876"/>
                    <a:pt x="20050" y="9248"/>
                  </a:cubicBezTo>
                  <a:cubicBezTo>
                    <a:pt x="19938" y="9025"/>
                    <a:pt x="19827" y="8797"/>
                    <a:pt x="19721" y="8567"/>
                  </a:cubicBezTo>
                  <a:lnTo>
                    <a:pt x="19721" y="8567"/>
                  </a:lnTo>
                  <a:cubicBezTo>
                    <a:pt x="19743" y="8589"/>
                    <a:pt x="19770" y="8603"/>
                    <a:pt x="19806" y="8609"/>
                  </a:cubicBezTo>
                  <a:cubicBezTo>
                    <a:pt x="19770" y="8371"/>
                    <a:pt x="19737" y="8133"/>
                    <a:pt x="19709" y="7894"/>
                  </a:cubicBezTo>
                  <a:cubicBezTo>
                    <a:pt x="19706" y="7869"/>
                    <a:pt x="19701" y="7844"/>
                    <a:pt x="19700" y="7818"/>
                  </a:cubicBezTo>
                  <a:cubicBezTo>
                    <a:pt x="19671" y="7571"/>
                    <a:pt x="19644" y="7326"/>
                    <a:pt x="19621" y="7081"/>
                  </a:cubicBezTo>
                  <a:lnTo>
                    <a:pt x="19621" y="7081"/>
                  </a:lnTo>
                  <a:cubicBezTo>
                    <a:pt x="19727" y="7277"/>
                    <a:pt x="19830" y="7477"/>
                    <a:pt x="19936" y="7676"/>
                  </a:cubicBezTo>
                  <a:cubicBezTo>
                    <a:pt x="19951" y="7700"/>
                    <a:pt x="19965" y="7728"/>
                    <a:pt x="19979" y="7755"/>
                  </a:cubicBezTo>
                  <a:cubicBezTo>
                    <a:pt x="20014" y="7818"/>
                    <a:pt x="20044" y="7878"/>
                    <a:pt x="20078" y="7941"/>
                  </a:cubicBezTo>
                  <a:cubicBezTo>
                    <a:pt x="20214" y="8198"/>
                    <a:pt x="20353" y="8458"/>
                    <a:pt x="20564" y="8688"/>
                  </a:cubicBezTo>
                  <a:cubicBezTo>
                    <a:pt x="20540" y="8550"/>
                    <a:pt x="20511" y="8410"/>
                    <a:pt x="20474" y="8274"/>
                  </a:cubicBezTo>
                  <a:cubicBezTo>
                    <a:pt x="20471" y="8262"/>
                    <a:pt x="20467" y="8248"/>
                    <a:pt x="20464" y="8235"/>
                  </a:cubicBezTo>
                  <a:cubicBezTo>
                    <a:pt x="20408" y="8026"/>
                    <a:pt x="20338" y="7818"/>
                    <a:pt x="20256" y="7613"/>
                  </a:cubicBezTo>
                  <a:cubicBezTo>
                    <a:pt x="20243" y="7577"/>
                    <a:pt x="20229" y="7546"/>
                    <a:pt x="20214" y="7511"/>
                  </a:cubicBezTo>
                  <a:cubicBezTo>
                    <a:pt x="20048" y="7108"/>
                    <a:pt x="19838" y="6716"/>
                    <a:pt x="19604" y="6330"/>
                  </a:cubicBezTo>
                  <a:cubicBezTo>
                    <a:pt x="19587" y="6303"/>
                    <a:pt x="19571" y="6279"/>
                    <a:pt x="19555" y="6251"/>
                  </a:cubicBezTo>
                  <a:cubicBezTo>
                    <a:pt x="19537" y="5983"/>
                    <a:pt x="19525" y="5714"/>
                    <a:pt x="19518" y="5447"/>
                  </a:cubicBezTo>
                  <a:cubicBezTo>
                    <a:pt x="19521" y="5442"/>
                    <a:pt x="19525" y="5440"/>
                    <a:pt x="19526" y="5434"/>
                  </a:cubicBezTo>
                  <a:cubicBezTo>
                    <a:pt x="19734" y="6114"/>
                    <a:pt x="20042" y="6772"/>
                    <a:pt x="20353" y="7427"/>
                  </a:cubicBezTo>
                  <a:cubicBezTo>
                    <a:pt x="20368" y="7457"/>
                    <a:pt x="20382" y="7490"/>
                    <a:pt x="20396" y="7520"/>
                  </a:cubicBezTo>
                  <a:cubicBezTo>
                    <a:pt x="20401" y="7525"/>
                    <a:pt x="20402" y="7531"/>
                    <a:pt x="20404" y="7535"/>
                  </a:cubicBezTo>
                  <a:cubicBezTo>
                    <a:pt x="20487" y="7710"/>
                    <a:pt x="20568" y="7884"/>
                    <a:pt x="20659" y="8057"/>
                  </a:cubicBezTo>
                  <a:cubicBezTo>
                    <a:pt x="20673" y="8086"/>
                    <a:pt x="20689" y="8116"/>
                    <a:pt x="20703" y="8145"/>
                  </a:cubicBezTo>
                  <a:cubicBezTo>
                    <a:pt x="20772" y="8274"/>
                    <a:pt x="20844" y="8401"/>
                    <a:pt x="20920" y="8529"/>
                  </a:cubicBezTo>
                  <a:cubicBezTo>
                    <a:pt x="20852" y="8395"/>
                    <a:pt x="20788" y="8264"/>
                    <a:pt x="20726" y="8133"/>
                  </a:cubicBezTo>
                  <a:cubicBezTo>
                    <a:pt x="20710" y="8100"/>
                    <a:pt x="20696" y="8069"/>
                    <a:pt x="20683" y="8037"/>
                  </a:cubicBezTo>
                  <a:cubicBezTo>
                    <a:pt x="20603" y="7864"/>
                    <a:pt x="20525" y="7689"/>
                    <a:pt x="20457" y="7513"/>
                  </a:cubicBezTo>
                  <a:cubicBezTo>
                    <a:pt x="20439" y="7475"/>
                    <a:pt x="20424" y="7434"/>
                    <a:pt x="20411" y="7396"/>
                  </a:cubicBezTo>
                  <a:cubicBezTo>
                    <a:pt x="20209" y="6882"/>
                    <a:pt x="20048" y="6360"/>
                    <a:pt x="19926" y="5834"/>
                  </a:cubicBezTo>
                  <a:lnTo>
                    <a:pt x="19926" y="5834"/>
                  </a:lnTo>
                  <a:cubicBezTo>
                    <a:pt x="20091" y="6188"/>
                    <a:pt x="20342" y="6518"/>
                    <a:pt x="20596" y="6845"/>
                  </a:cubicBezTo>
                  <a:cubicBezTo>
                    <a:pt x="20610" y="6862"/>
                    <a:pt x="20624" y="6880"/>
                    <a:pt x="20637" y="6898"/>
                  </a:cubicBezTo>
                  <a:cubicBezTo>
                    <a:pt x="20640" y="6902"/>
                    <a:pt x="20643" y="6905"/>
                    <a:pt x="20644" y="6908"/>
                  </a:cubicBezTo>
                  <a:cubicBezTo>
                    <a:pt x="20702" y="6981"/>
                    <a:pt x="20762" y="7052"/>
                    <a:pt x="20825" y="7120"/>
                  </a:cubicBezTo>
                  <a:cubicBezTo>
                    <a:pt x="20831" y="7130"/>
                    <a:pt x="20832" y="7138"/>
                    <a:pt x="20838" y="7147"/>
                  </a:cubicBezTo>
                  <a:cubicBezTo>
                    <a:pt x="20862" y="7203"/>
                    <a:pt x="20890" y="7259"/>
                    <a:pt x="20917" y="7313"/>
                  </a:cubicBezTo>
                  <a:cubicBezTo>
                    <a:pt x="20981" y="7449"/>
                    <a:pt x="21049" y="7589"/>
                    <a:pt x="21119" y="7722"/>
                  </a:cubicBezTo>
                  <a:cubicBezTo>
                    <a:pt x="21149" y="7785"/>
                    <a:pt x="21182" y="7846"/>
                    <a:pt x="21213" y="7908"/>
                  </a:cubicBezTo>
                  <a:cubicBezTo>
                    <a:pt x="21334" y="8129"/>
                    <a:pt x="21461" y="8345"/>
                    <a:pt x="21606" y="8557"/>
                  </a:cubicBezTo>
                  <a:cubicBezTo>
                    <a:pt x="21590" y="8314"/>
                    <a:pt x="21447" y="8087"/>
                    <a:pt x="21314" y="7864"/>
                  </a:cubicBezTo>
                  <a:cubicBezTo>
                    <a:pt x="21302" y="7844"/>
                    <a:pt x="21291" y="7826"/>
                    <a:pt x="21278" y="7806"/>
                  </a:cubicBezTo>
                  <a:cubicBezTo>
                    <a:pt x="21252" y="7760"/>
                    <a:pt x="21226" y="7713"/>
                    <a:pt x="21202" y="7669"/>
                  </a:cubicBezTo>
                  <a:cubicBezTo>
                    <a:pt x="21137" y="7547"/>
                    <a:pt x="21077" y="7421"/>
                    <a:pt x="21023" y="7298"/>
                  </a:cubicBezTo>
                  <a:lnTo>
                    <a:pt x="21023" y="7298"/>
                  </a:lnTo>
                  <a:cubicBezTo>
                    <a:pt x="21090" y="7349"/>
                    <a:pt x="21160" y="7399"/>
                    <a:pt x="21231" y="7452"/>
                  </a:cubicBezTo>
                  <a:cubicBezTo>
                    <a:pt x="21276" y="7488"/>
                    <a:pt x="21324" y="7524"/>
                    <a:pt x="21367" y="7560"/>
                  </a:cubicBezTo>
                  <a:cubicBezTo>
                    <a:pt x="21436" y="7619"/>
                    <a:pt x="21503" y="7679"/>
                    <a:pt x="21562" y="7740"/>
                  </a:cubicBezTo>
                  <a:cubicBezTo>
                    <a:pt x="21641" y="7819"/>
                    <a:pt x="21712" y="7901"/>
                    <a:pt x="21777" y="7986"/>
                  </a:cubicBezTo>
                  <a:cubicBezTo>
                    <a:pt x="21737" y="7889"/>
                    <a:pt x="21692" y="7792"/>
                    <a:pt x="21642" y="7699"/>
                  </a:cubicBezTo>
                  <a:cubicBezTo>
                    <a:pt x="21603" y="7620"/>
                    <a:pt x="21560" y="7541"/>
                    <a:pt x="21513" y="7464"/>
                  </a:cubicBezTo>
                  <a:cubicBezTo>
                    <a:pt x="21453" y="7356"/>
                    <a:pt x="21388" y="7253"/>
                    <a:pt x="21319" y="7148"/>
                  </a:cubicBezTo>
                  <a:cubicBezTo>
                    <a:pt x="21278" y="7081"/>
                    <a:pt x="21233" y="7012"/>
                    <a:pt x="21189" y="6946"/>
                  </a:cubicBezTo>
                  <a:cubicBezTo>
                    <a:pt x="21145" y="6880"/>
                    <a:pt x="21099" y="6812"/>
                    <a:pt x="21054" y="6746"/>
                  </a:cubicBezTo>
                  <a:cubicBezTo>
                    <a:pt x="21053" y="6746"/>
                    <a:pt x="21053" y="6744"/>
                    <a:pt x="21053" y="6744"/>
                  </a:cubicBezTo>
                  <a:cubicBezTo>
                    <a:pt x="21018" y="6694"/>
                    <a:pt x="20988" y="6647"/>
                    <a:pt x="20954" y="6597"/>
                  </a:cubicBezTo>
                  <a:cubicBezTo>
                    <a:pt x="20829" y="6416"/>
                    <a:pt x="20700" y="6234"/>
                    <a:pt x="20551" y="6062"/>
                  </a:cubicBezTo>
                  <a:cubicBezTo>
                    <a:pt x="20408" y="5654"/>
                    <a:pt x="20257" y="5248"/>
                    <a:pt x="20057" y="4854"/>
                  </a:cubicBezTo>
                  <a:cubicBezTo>
                    <a:pt x="20058" y="4852"/>
                    <a:pt x="20058" y="4851"/>
                    <a:pt x="20060" y="4851"/>
                  </a:cubicBezTo>
                  <a:cubicBezTo>
                    <a:pt x="20507" y="5353"/>
                    <a:pt x="20888" y="5887"/>
                    <a:pt x="21195" y="6445"/>
                  </a:cubicBezTo>
                  <a:cubicBezTo>
                    <a:pt x="21232" y="6511"/>
                    <a:pt x="21268" y="6581"/>
                    <a:pt x="21302" y="6650"/>
                  </a:cubicBezTo>
                  <a:cubicBezTo>
                    <a:pt x="21334" y="6710"/>
                    <a:pt x="21364" y="6772"/>
                    <a:pt x="21393" y="6830"/>
                  </a:cubicBezTo>
                  <a:cubicBezTo>
                    <a:pt x="21427" y="6902"/>
                    <a:pt x="21460" y="6974"/>
                    <a:pt x="21491" y="7045"/>
                  </a:cubicBezTo>
                  <a:cubicBezTo>
                    <a:pt x="21496" y="7052"/>
                    <a:pt x="21499" y="7061"/>
                    <a:pt x="21500" y="7068"/>
                  </a:cubicBezTo>
                  <a:cubicBezTo>
                    <a:pt x="21547" y="7173"/>
                    <a:pt x="21592" y="7276"/>
                    <a:pt x="21636" y="7381"/>
                  </a:cubicBezTo>
                  <a:cubicBezTo>
                    <a:pt x="21672" y="7464"/>
                    <a:pt x="21714" y="7548"/>
                    <a:pt x="21758" y="7631"/>
                  </a:cubicBezTo>
                  <a:cubicBezTo>
                    <a:pt x="21854" y="7818"/>
                    <a:pt x="21970" y="7994"/>
                    <a:pt x="22129" y="8155"/>
                  </a:cubicBezTo>
                  <a:cubicBezTo>
                    <a:pt x="22043" y="7961"/>
                    <a:pt x="21957" y="7763"/>
                    <a:pt x="21876" y="7568"/>
                  </a:cubicBezTo>
                  <a:cubicBezTo>
                    <a:pt x="21835" y="7481"/>
                    <a:pt x="21798" y="7392"/>
                    <a:pt x="21762" y="7303"/>
                  </a:cubicBezTo>
                  <a:cubicBezTo>
                    <a:pt x="21719" y="7204"/>
                    <a:pt x="21678" y="7104"/>
                    <a:pt x="21636" y="7005"/>
                  </a:cubicBezTo>
                  <a:cubicBezTo>
                    <a:pt x="21600" y="6922"/>
                    <a:pt x="21565" y="6837"/>
                    <a:pt x="21532" y="6753"/>
                  </a:cubicBezTo>
                  <a:cubicBezTo>
                    <a:pt x="21507" y="6697"/>
                    <a:pt x="21483" y="6640"/>
                    <a:pt x="21461" y="6585"/>
                  </a:cubicBezTo>
                  <a:cubicBezTo>
                    <a:pt x="21427" y="6504"/>
                    <a:pt x="21397" y="6423"/>
                    <a:pt x="21364" y="6343"/>
                  </a:cubicBezTo>
                  <a:cubicBezTo>
                    <a:pt x="21335" y="6277"/>
                    <a:pt x="21311" y="6210"/>
                    <a:pt x="21284" y="6144"/>
                  </a:cubicBezTo>
                  <a:cubicBezTo>
                    <a:pt x="21175" y="5871"/>
                    <a:pt x="21067" y="5598"/>
                    <a:pt x="20963" y="5324"/>
                  </a:cubicBezTo>
                  <a:cubicBezTo>
                    <a:pt x="20961" y="5320"/>
                    <a:pt x="20961" y="5318"/>
                    <a:pt x="20960" y="5317"/>
                  </a:cubicBezTo>
                  <a:cubicBezTo>
                    <a:pt x="20948" y="5285"/>
                    <a:pt x="20937" y="5254"/>
                    <a:pt x="20924" y="5224"/>
                  </a:cubicBezTo>
                  <a:lnTo>
                    <a:pt x="20924" y="5224"/>
                  </a:lnTo>
                  <a:cubicBezTo>
                    <a:pt x="20944" y="5252"/>
                    <a:pt x="20961" y="5278"/>
                    <a:pt x="20981" y="5307"/>
                  </a:cubicBezTo>
                  <a:cubicBezTo>
                    <a:pt x="20983" y="5311"/>
                    <a:pt x="20984" y="5313"/>
                    <a:pt x="20988" y="5314"/>
                  </a:cubicBezTo>
                  <a:cubicBezTo>
                    <a:pt x="21097" y="5476"/>
                    <a:pt x="21219" y="5635"/>
                    <a:pt x="21342" y="5791"/>
                  </a:cubicBezTo>
                  <a:cubicBezTo>
                    <a:pt x="21345" y="5793"/>
                    <a:pt x="21347" y="5797"/>
                    <a:pt x="21348" y="5798"/>
                  </a:cubicBezTo>
                  <a:cubicBezTo>
                    <a:pt x="21362" y="5818"/>
                    <a:pt x="21377" y="5834"/>
                    <a:pt x="21391" y="5854"/>
                  </a:cubicBezTo>
                  <a:cubicBezTo>
                    <a:pt x="21448" y="5978"/>
                    <a:pt x="21510" y="6101"/>
                    <a:pt x="21572" y="6223"/>
                  </a:cubicBezTo>
                  <a:cubicBezTo>
                    <a:pt x="21618" y="6310"/>
                    <a:pt x="21663" y="6400"/>
                    <a:pt x="21711" y="6488"/>
                  </a:cubicBezTo>
                  <a:cubicBezTo>
                    <a:pt x="21732" y="6529"/>
                    <a:pt x="21757" y="6572"/>
                    <a:pt x="21780" y="6614"/>
                  </a:cubicBezTo>
                  <a:cubicBezTo>
                    <a:pt x="21813" y="6673"/>
                    <a:pt x="21844" y="6730"/>
                    <a:pt x="21878" y="6789"/>
                  </a:cubicBezTo>
                  <a:cubicBezTo>
                    <a:pt x="21894" y="6816"/>
                    <a:pt x="21911" y="6845"/>
                    <a:pt x="21927" y="6872"/>
                  </a:cubicBezTo>
                  <a:cubicBezTo>
                    <a:pt x="21976" y="6952"/>
                    <a:pt x="22023" y="7034"/>
                    <a:pt x="22078" y="7113"/>
                  </a:cubicBezTo>
                  <a:cubicBezTo>
                    <a:pt x="22131" y="7194"/>
                    <a:pt x="22188" y="7275"/>
                    <a:pt x="22253" y="7349"/>
                  </a:cubicBezTo>
                  <a:cubicBezTo>
                    <a:pt x="22344" y="7460"/>
                    <a:pt x="22446" y="7564"/>
                    <a:pt x="22566" y="7657"/>
                  </a:cubicBezTo>
                  <a:cubicBezTo>
                    <a:pt x="22568" y="7662"/>
                    <a:pt x="22572" y="7663"/>
                    <a:pt x="22574" y="7664"/>
                  </a:cubicBezTo>
                  <a:cubicBezTo>
                    <a:pt x="22572" y="7662"/>
                    <a:pt x="22571" y="7657"/>
                    <a:pt x="22568" y="7656"/>
                  </a:cubicBezTo>
                  <a:cubicBezTo>
                    <a:pt x="22500" y="7533"/>
                    <a:pt x="22432" y="7406"/>
                    <a:pt x="22366" y="7282"/>
                  </a:cubicBezTo>
                  <a:cubicBezTo>
                    <a:pt x="22320" y="7196"/>
                    <a:pt x="22273" y="7110"/>
                    <a:pt x="22230" y="7022"/>
                  </a:cubicBezTo>
                  <a:cubicBezTo>
                    <a:pt x="22187" y="6944"/>
                    <a:pt x="22145" y="6865"/>
                    <a:pt x="22105" y="6786"/>
                  </a:cubicBezTo>
                  <a:cubicBezTo>
                    <a:pt x="22056" y="6694"/>
                    <a:pt x="22012" y="6607"/>
                    <a:pt x="21964" y="6515"/>
                  </a:cubicBezTo>
                  <a:cubicBezTo>
                    <a:pt x="21947" y="6479"/>
                    <a:pt x="21929" y="6446"/>
                    <a:pt x="21913" y="6410"/>
                  </a:cubicBezTo>
                  <a:cubicBezTo>
                    <a:pt x="21897" y="6380"/>
                    <a:pt x="21883" y="6350"/>
                    <a:pt x="21866" y="6320"/>
                  </a:cubicBezTo>
                  <a:lnTo>
                    <a:pt x="21866" y="6320"/>
                  </a:lnTo>
                  <a:cubicBezTo>
                    <a:pt x="21899" y="6343"/>
                    <a:pt x="21930" y="6367"/>
                    <a:pt x="21964" y="6392"/>
                  </a:cubicBezTo>
                  <a:cubicBezTo>
                    <a:pt x="21972" y="6396"/>
                    <a:pt x="21976" y="6399"/>
                    <a:pt x="21983" y="6403"/>
                  </a:cubicBezTo>
                  <a:cubicBezTo>
                    <a:pt x="22007" y="6423"/>
                    <a:pt x="22033" y="6442"/>
                    <a:pt x="22058" y="6463"/>
                  </a:cubicBezTo>
                  <a:cubicBezTo>
                    <a:pt x="22145" y="6532"/>
                    <a:pt x="22228" y="6608"/>
                    <a:pt x="22306" y="6686"/>
                  </a:cubicBezTo>
                  <a:cubicBezTo>
                    <a:pt x="22367" y="6747"/>
                    <a:pt x="22427" y="6812"/>
                    <a:pt x="22480" y="6879"/>
                  </a:cubicBezTo>
                  <a:cubicBezTo>
                    <a:pt x="22499" y="6901"/>
                    <a:pt x="22515" y="6919"/>
                    <a:pt x="22531" y="6941"/>
                  </a:cubicBezTo>
                  <a:cubicBezTo>
                    <a:pt x="22522" y="6918"/>
                    <a:pt x="22509" y="6891"/>
                    <a:pt x="22499" y="6868"/>
                  </a:cubicBezTo>
                  <a:cubicBezTo>
                    <a:pt x="22465" y="6790"/>
                    <a:pt x="22429" y="6716"/>
                    <a:pt x="22392" y="6640"/>
                  </a:cubicBezTo>
                  <a:cubicBezTo>
                    <a:pt x="22343" y="6547"/>
                    <a:pt x="22293" y="6458"/>
                    <a:pt x="22238" y="6366"/>
                  </a:cubicBezTo>
                  <a:cubicBezTo>
                    <a:pt x="22227" y="6344"/>
                    <a:pt x="22215" y="6324"/>
                    <a:pt x="22202" y="6303"/>
                  </a:cubicBezTo>
                  <a:cubicBezTo>
                    <a:pt x="22138" y="6198"/>
                    <a:pt x="22073" y="6095"/>
                    <a:pt x="22006" y="5993"/>
                  </a:cubicBezTo>
                  <a:cubicBezTo>
                    <a:pt x="21943" y="5899"/>
                    <a:pt x="21878" y="5801"/>
                    <a:pt x="21814" y="5707"/>
                  </a:cubicBezTo>
                  <a:cubicBezTo>
                    <a:pt x="21813" y="5705"/>
                    <a:pt x="21811" y="5701"/>
                    <a:pt x="21808" y="5700"/>
                  </a:cubicBezTo>
                  <a:cubicBezTo>
                    <a:pt x="21791" y="5672"/>
                    <a:pt x="21772" y="5648"/>
                    <a:pt x="21757" y="5621"/>
                  </a:cubicBezTo>
                  <a:cubicBezTo>
                    <a:pt x="21653" y="5469"/>
                    <a:pt x="21547" y="5317"/>
                    <a:pt x="21433" y="5169"/>
                  </a:cubicBezTo>
                  <a:lnTo>
                    <a:pt x="21411" y="5142"/>
                  </a:lnTo>
                  <a:cubicBezTo>
                    <a:pt x="21360" y="5076"/>
                    <a:pt x="21304" y="5009"/>
                    <a:pt x="21246" y="4946"/>
                  </a:cubicBezTo>
                  <a:cubicBezTo>
                    <a:pt x="21206" y="4847"/>
                    <a:pt x="21166" y="4748"/>
                    <a:pt x="21127" y="4648"/>
                  </a:cubicBezTo>
                  <a:cubicBezTo>
                    <a:pt x="21073" y="4497"/>
                    <a:pt x="20997" y="4339"/>
                    <a:pt x="20991" y="4182"/>
                  </a:cubicBezTo>
                  <a:cubicBezTo>
                    <a:pt x="20990" y="4137"/>
                    <a:pt x="20987" y="4096"/>
                    <a:pt x="20983" y="4058"/>
                  </a:cubicBezTo>
                  <a:lnTo>
                    <a:pt x="20983" y="4058"/>
                  </a:lnTo>
                  <a:cubicBezTo>
                    <a:pt x="21132" y="4415"/>
                    <a:pt x="21304" y="4766"/>
                    <a:pt x="21500" y="5110"/>
                  </a:cubicBezTo>
                  <a:cubicBezTo>
                    <a:pt x="21506" y="5120"/>
                    <a:pt x="21512" y="5132"/>
                    <a:pt x="21520" y="5145"/>
                  </a:cubicBezTo>
                  <a:cubicBezTo>
                    <a:pt x="21610" y="5300"/>
                    <a:pt x="21704" y="5453"/>
                    <a:pt x="21804" y="5606"/>
                  </a:cubicBezTo>
                  <a:cubicBezTo>
                    <a:pt x="21811" y="5618"/>
                    <a:pt x="21818" y="5628"/>
                    <a:pt x="21825" y="5641"/>
                  </a:cubicBezTo>
                  <a:cubicBezTo>
                    <a:pt x="21837" y="5662"/>
                    <a:pt x="21851" y="5679"/>
                    <a:pt x="21866" y="5701"/>
                  </a:cubicBezTo>
                  <a:cubicBezTo>
                    <a:pt x="21927" y="5793"/>
                    <a:pt x="21990" y="5883"/>
                    <a:pt x="22059" y="5972"/>
                  </a:cubicBezTo>
                  <a:cubicBezTo>
                    <a:pt x="22126" y="6062"/>
                    <a:pt x="22199" y="6148"/>
                    <a:pt x="22280" y="6230"/>
                  </a:cubicBezTo>
                  <a:cubicBezTo>
                    <a:pt x="22291" y="6243"/>
                    <a:pt x="22303" y="6253"/>
                    <a:pt x="22316" y="6266"/>
                  </a:cubicBezTo>
                  <a:cubicBezTo>
                    <a:pt x="22328" y="6280"/>
                    <a:pt x="22343" y="6293"/>
                    <a:pt x="22357" y="6307"/>
                  </a:cubicBezTo>
                  <a:cubicBezTo>
                    <a:pt x="22373" y="6322"/>
                    <a:pt x="22389" y="6337"/>
                    <a:pt x="22406" y="6353"/>
                  </a:cubicBezTo>
                  <a:cubicBezTo>
                    <a:pt x="22445" y="6428"/>
                    <a:pt x="22486" y="6501"/>
                    <a:pt x="22529" y="6572"/>
                  </a:cubicBezTo>
                  <a:cubicBezTo>
                    <a:pt x="22571" y="6644"/>
                    <a:pt x="22614" y="6714"/>
                    <a:pt x="22658" y="6783"/>
                  </a:cubicBezTo>
                  <a:cubicBezTo>
                    <a:pt x="22708" y="6862"/>
                    <a:pt x="22758" y="6938"/>
                    <a:pt x="22811" y="7015"/>
                  </a:cubicBezTo>
                  <a:cubicBezTo>
                    <a:pt x="22844" y="7065"/>
                    <a:pt x="22879" y="7111"/>
                    <a:pt x="22915" y="7159"/>
                  </a:cubicBezTo>
                  <a:cubicBezTo>
                    <a:pt x="22955" y="7212"/>
                    <a:pt x="22996" y="7266"/>
                    <a:pt x="23039" y="7320"/>
                  </a:cubicBezTo>
                  <a:cubicBezTo>
                    <a:pt x="23051" y="7335"/>
                    <a:pt x="23062" y="7349"/>
                    <a:pt x="23075" y="7366"/>
                  </a:cubicBezTo>
                  <a:cubicBezTo>
                    <a:pt x="23118" y="7418"/>
                    <a:pt x="23163" y="7471"/>
                    <a:pt x="23210" y="7524"/>
                  </a:cubicBezTo>
                  <a:cubicBezTo>
                    <a:pt x="23174" y="7441"/>
                    <a:pt x="23140" y="7359"/>
                    <a:pt x="23102" y="7277"/>
                  </a:cubicBezTo>
                  <a:cubicBezTo>
                    <a:pt x="23097" y="7270"/>
                    <a:pt x="23095" y="7263"/>
                    <a:pt x="23091" y="7256"/>
                  </a:cubicBezTo>
                  <a:cubicBezTo>
                    <a:pt x="23058" y="7187"/>
                    <a:pt x="23025" y="7116"/>
                    <a:pt x="22991" y="7045"/>
                  </a:cubicBezTo>
                  <a:lnTo>
                    <a:pt x="22938" y="6938"/>
                  </a:lnTo>
                  <a:cubicBezTo>
                    <a:pt x="22902" y="6866"/>
                    <a:pt x="22865" y="6793"/>
                    <a:pt x="22829" y="6721"/>
                  </a:cubicBezTo>
                  <a:lnTo>
                    <a:pt x="22829" y="6721"/>
                  </a:lnTo>
                  <a:cubicBezTo>
                    <a:pt x="22893" y="6774"/>
                    <a:pt x="22959" y="6829"/>
                    <a:pt x="23025" y="6882"/>
                  </a:cubicBezTo>
                  <a:cubicBezTo>
                    <a:pt x="23041" y="6896"/>
                    <a:pt x="23058" y="6909"/>
                    <a:pt x="23075" y="6923"/>
                  </a:cubicBezTo>
                  <a:cubicBezTo>
                    <a:pt x="23148" y="6984"/>
                    <a:pt x="23224" y="7045"/>
                    <a:pt x="23297" y="7104"/>
                  </a:cubicBezTo>
                  <a:cubicBezTo>
                    <a:pt x="23312" y="7116"/>
                    <a:pt x="23326" y="7127"/>
                    <a:pt x="23342" y="7140"/>
                  </a:cubicBezTo>
                  <a:cubicBezTo>
                    <a:pt x="23362" y="7156"/>
                    <a:pt x="23380" y="7173"/>
                    <a:pt x="23402" y="7184"/>
                  </a:cubicBezTo>
                  <a:cubicBezTo>
                    <a:pt x="23481" y="7246"/>
                    <a:pt x="23567" y="7299"/>
                    <a:pt x="23667" y="7333"/>
                  </a:cubicBezTo>
                  <a:cubicBezTo>
                    <a:pt x="23591" y="7190"/>
                    <a:pt x="23492" y="7054"/>
                    <a:pt x="23373" y="6926"/>
                  </a:cubicBezTo>
                  <a:lnTo>
                    <a:pt x="23366" y="6919"/>
                  </a:lnTo>
                  <a:cubicBezTo>
                    <a:pt x="23366" y="6919"/>
                    <a:pt x="23366" y="6918"/>
                    <a:pt x="23363" y="6918"/>
                  </a:cubicBezTo>
                  <a:cubicBezTo>
                    <a:pt x="23254" y="6805"/>
                    <a:pt x="23127" y="6701"/>
                    <a:pt x="22998" y="6597"/>
                  </a:cubicBezTo>
                  <a:cubicBezTo>
                    <a:pt x="22930" y="6542"/>
                    <a:pt x="22862" y="6486"/>
                    <a:pt x="22796" y="6430"/>
                  </a:cubicBezTo>
                  <a:cubicBezTo>
                    <a:pt x="22761" y="6402"/>
                    <a:pt x="22731" y="6372"/>
                    <a:pt x="22700" y="6343"/>
                  </a:cubicBezTo>
                  <a:cubicBezTo>
                    <a:pt x="22651" y="6300"/>
                    <a:pt x="22607" y="6256"/>
                    <a:pt x="22564" y="6208"/>
                  </a:cubicBezTo>
                  <a:cubicBezTo>
                    <a:pt x="22561" y="6207"/>
                    <a:pt x="22561" y="6203"/>
                    <a:pt x="22559" y="6201"/>
                  </a:cubicBezTo>
                  <a:cubicBezTo>
                    <a:pt x="22553" y="6194"/>
                    <a:pt x="22552" y="6187"/>
                    <a:pt x="22549" y="6180"/>
                  </a:cubicBezTo>
                  <a:cubicBezTo>
                    <a:pt x="22486" y="6059"/>
                    <a:pt x="22425" y="5943"/>
                    <a:pt x="22366" y="5823"/>
                  </a:cubicBezTo>
                  <a:cubicBezTo>
                    <a:pt x="22330" y="5755"/>
                    <a:pt x="22296" y="5687"/>
                    <a:pt x="22264" y="5618"/>
                  </a:cubicBezTo>
                  <a:cubicBezTo>
                    <a:pt x="22237" y="5563"/>
                    <a:pt x="22212" y="5507"/>
                    <a:pt x="22185" y="5453"/>
                  </a:cubicBezTo>
                  <a:cubicBezTo>
                    <a:pt x="22184" y="5449"/>
                    <a:pt x="22181" y="5446"/>
                    <a:pt x="22179" y="5443"/>
                  </a:cubicBezTo>
                  <a:cubicBezTo>
                    <a:pt x="22121" y="5314"/>
                    <a:pt x="22065" y="5184"/>
                    <a:pt x="22013" y="5055"/>
                  </a:cubicBezTo>
                  <a:lnTo>
                    <a:pt x="22013" y="5055"/>
                  </a:lnTo>
                  <a:cubicBezTo>
                    <a:pt x="22085" y="5146"/>
                    <a:pt x="22158" y="5238"/>
                    <a:pt x="22250" y="5320"/>
                  </a:cubicBezTo>
                  <a:cubicBezTo>
                    <a:pt x="22277" y="5343"/>
                    <a:pt x="22306" y="5368"/>
                    <a:pt x="22334" y="5390"/>
                  </a:cubicBezTo>
                  <a:cubicBezTo>
                    <a:pt x="22402" y="5443"/>
                    <a:pt x="22478" y="5497"/>
                    <a:pt x="22549" y="5549"/>
                  </a:cubicBezTo>
                  <a:cubicBezTo>
                    <a:pt x="22558" y="5556"/>
                    <a:pt x="22568" y="5563"/>
                    <a:pt x="22578" y="5571"/>
                  </a:cubicBezTo>
                  <a:cubicBezTo>
                    <a:pt x="22618" y="5603"/>
                    <a:pt x="22657" y="5635"/>
                    <a:pt x="22697" y="5665"/>
                  </a:cubicBezTo>
                  <a:cubicBezTo>
                    <a:pt x="22730" y="5692"/>
                    <a:pt x="22760" y="5720"/>
                    <a:pt x="22790" y="5748"/>
                  </a:cubicBezTo>
                  <a:cubicBezTo>
                    <a:pt x="22797" y="5768"/>
                    <a:pt x="22809" y="5785"/>
                    <a:pt x="22817" y="5806"/>
                  </a:cubicBezTo>
                  <a:cubicBezTo>
                    <a:pt x="22896" y="5959"/>
                    <a:pt x="22989" y="6109"/>
                    <a:pt x="23098" y="6253"/>
                  </a:cubicBezTo>
                  <a:cubicBezTo>
                    <a:pt x="23148" y="6322"/>
                    <a:pt x="23204" y="6387"/>
                    <a:pt x="23263" y="6452"/>
                  </a:cubicBezTo>
                  <a:cubicBezTo>
                    <a:pt x="23270" y="6461"/>
                    <a:pt x="23282" y="6472"/>
                    <a:pt x="23289" y="6481"/>
                  </a:cubicBezTo>
                  <a:cubicBezTo>
                    <a:pt x="23287" y="6468"/>
                    <a:pt x="23283" y="6458"/>
                    <a:pt x="23282" y="6445"/>
                  </a:cubicBezTo>
                  <a:cubicBezTo>
                    <a:pt x="23263" y="6360"/>
                    <a:pt x="23234" y="6277"/>
                    <a:pt x="23201" y="6194"/>
                  </a:cubicBezTo>
                  <a:cubicBezTo>
                    <a:pt x="23173" y="6124"/>
                    <a:pt x="23140" y="6058"/>
                    <a:pt x="23108" y="5988"/>
                  </a:cubicBezTo>
                  <a:cubicBezTo>
                    <a:pt x="23039" y="5850"/>
                    <a:pt x="22969" y="5711"/>
                    <a:pt x="22896" y="5575"/>
                  </a:cubicBezTo>
                  <a:cubicBezTo>
                    <a:pt x="22879" y="5540"/>
                    <a:pt x="22860" y="5507"/>
                    <a:pt x="22844" y="5474"/>
                  </a:cubicBezTo>
                  <a:cubicBezTo>
                    <a:pt x="22800" y="5396"/>
                    <a:pt x="22757" y="5313"/>
                    <a:pt x="22711" y="5234"/>
                  </a:cubicBezTo>
                  <a:cubicBezTo>
                    <a:pt x="22651" y="5126"/>
                    <a:pt x="22589" y="5017"/>
                    <a:pt x="22529" y="4911"/>
                  </a:cubicBezTo>
                  <a:lnTo>
                    <a:pt x="22529" y="4911"/>
                  </a:lnTo>
                  <a:cubicBezTo>
                    <a:pt x="22622" y="4990"/>
                    <a:pt x="22724" y="5062"/>
                    <a:pt x="22824" y="5135"/>
                  </a:cubicBezTo>
                  <a:cubicBezTo>
                    <a:pt x="22839" y="5146"/>
                    <a:pt x="22853" y="5156"/>
                    <a:pt x="22867" y="5169"/>
                  </a:cubicBezTo>
                  <a:cubicBezTo>
                    <a:pt x="22961" y="5241"/>
                    <a:pt x="23047" y="5318"/>
                    <a:pt x="23125" y="5396"/>
                  </a:cubicBezTo>
                  <a:lnTo>
                    <a:pt x="23176" y="5446"/>
                  </a:lnTo>
                  <a:cubicBezTo>
                    <a:pt x="23246" y="5519"/>
                    <a:pt x="23312" y="5593"/>
                    <a:pt x="23369" y="5671"/>
                  </a:cubicBezTo>
                  <a:cubicBezTo>
                    <a:pt x="23346" y="5612"/>
                    <a:pt x="23316" y="5555"/>
                    <a:pt x="23289" y="5496"/>
                  </a:cubicBezTo>
                  <a:lnTo>
                    <a:pt x="23289" y="5496"/>
                  </a:lnTo>
                  <a:cubicBezTo>
                    <a:pt x="23375" y="5591"/>
                    <a:pt x="23461" y="5687"/>
                    <a:pt x="23548" y="5780"/>
                  </a:cubicBezTo>
                  <a:cubicBezTo>
                    <a:pt x="23561" y="5793"/>
                    <a:pt x="23571" y="5806"/>
                    <a:pt x="23584" y="5818"/>
                  </a:cubicBezTo>
                  <a:cubicBezTo>
                    <a:pt x="23610" y="5844"/>
                    <a:pt x="23636" y="5873"/>
                    <a:pt x="23663" y="5900"/>
                  </a:cubicBezTo>
                  <a:cubicBezTo>
                    <a:pt x="23683" y="5922"/>
                    <a:pt x="23703" y="5943"/>
                    <a:pt x="23724" y="5965"/>
                  </a:cubicBezTo>
                  <a:cubicBezTo>
                    <a:pt x="23793" y="6038"/>
                    <a:pt x="23865" y="6112"/>
                    <a:pt x="23939" y="6181"/>
                  </a:cubicBezTo>
                  <a:cubicBezTo>
                    <a:pt x="23944" y="6188"/>
                    <a:pt x="23949" y="6194"/>
                    <a:pt x="23957" y="6200"/>
                  </a:cubicBezTo>
                  <a:lnTo>
                    <a:pt x="23991" y="6234"/>
                  </a:lnTo>
                  <a:cubicBezTo>
                    <a:pt x="24037" y="6280"/>
                    <a:pt x="24094" y="6329"/>
                    <a:pt x="24170" y="6334"/>
                  </a:cubicBezTo>
                  <a:cubicBezTo>
                    <a:pt x="24126" y="6258"/>
                    <a:pt x="24078" y="6184"/>
                    <a:pt x="24033" y="6109"/>
                  </a:cubicBezTo>
                  <a:cubicBezTo>
                    <a:pt x="24027" y="6101"/>
                    <a:pt x="24023" y="6092"/>
                    <a:pt x="24015" y="6085"/>
                  </a:cubicBezTo>
                  <a:cubicBezTo>
                    <a:pt x="23957" y="5992"/>
                    <a:pt x="23894" y="5902"/>
                    <a:pt x="23829" y="5811"/>
                  </a:cubicBezTo>
                  <a:cubicBezTo>
                    <a:pt x="23828" y="5807"/>
                    <a:pt x="23825" y="5804"/>
                    <a:pt x="23822" y="5800"/>
                  </a:cubicBezTo>
                  <a:cubicBezTo>
                    <a:pt x="23706" y="5635"/>
                    <a:pt x="23581" y="5474"/>
                    <a:pt x="23446" y="5317"/>
                  </a:cubicBezTo>
                  <a:cubicBezTo>
                    <a:pt x="23439" y="5310"/>
                    <a:pt x="23435" y="5304"/>
                    <a:pt x="23431" y="5297"/>
                  </a:cubicBezTo>
                  <a:cubicBezTo>
                    <a:pt x="23385" y="5245"/>
                    <a:pt x="23339" y="5191"/>
                    <a:pt x="23294" y="5141"/>
                  </a:cubicBezTo>
                  <a:cubicBezTo>
                    <a:pt x="23260" y="5105"/>
                    <a:pt x="23230" y="5067"/>
                    <a:pt x="23198" y="5032"/>
                  </a:cubicBezTo>
                  <a:cubicBezTo>
                    <a:pt x="23124" y="4946"/>
                    <a:pt x="23054" y="4860"/>
                    <a:pt x="22986" y="4772"/>
                  </a:cubicBezTo>
                  <a:cubicBezTo>
                    <a:pt x="22936" y="4708"/>
                    <a:pt x="22883" y="4639"/>
                    <a:pt x="22836" y="4573"/>
                  </a:cubicBezTo>
                  <a:cubicBezTo>
                    <a:pt x="22697" y="4387"/>
                    <a:pt x="22566" y="4196"/>
                    <a:pt x="22436" y="4007"/>
                  </a:cubicBezTo>
                  <a:cubicBezTo>
                    <a:pt x="22430" y="4000"/>
                    <a:pt x="22427" y="3993"/>
                    <a:pt x="22422" y="3985"/>
                  </a:cubicBezTo>
                  <a:cubicBezTo>
                    <a:pt x="22392" y="3938"/>
                    <a:pt x="22359" y="3894"/>
                    <a:pt x="22328" y="3849"/>
                  </a:cubicBezTo>
                  <a:cubicBezTo>
                    <a:pt x="22306" y="3813"/>
                    <a:pt x="22278" y="3778"/>
                    <a:pt x="22255" y="3742"/>
                  </a:cubicBezTo>
                  <a:cubicBezTo>
                    <a:pt x="22092" y="3504"/>
                    <a:pt x="21927" y="3264"/>
                    <a:pt x="21747" y="3034"/>
                  </a:cubicBezTo>
                  <a:lnTo>
                    <a:pt x="21712" y="2974"/>
                  </a:lnTo>
                  <a:cubicBezTo>
                    <a:pt x="21735" y="2968"/>
                    <a:pt x="21761" y="2963"/>
                    <a:pt x="21784" y="2959"/>
                  </a:cubicBezTo>
                  <a:cubicBezTo>
                    <a:pt x="21820" y="3005"/>
                    <a:pt x="21856" y="3052"/>
                    <a:pt x="21893" y="3097"/>
                  </a:cubicBezTo>
                  <a:cubicBezTo>
                    <a:pt x="21899" y="3104"/>
                    <a:pt x="21901" y="3111"/>
                    <a:pt x="21909" y="3118"/>
                  </a:cubicBezTo>
                  <a:cubicBezTo>
                    <a:pt x="22065" y="3310"/>
                    <a:pt x="22238" y="3494"/>
                    <a:pt x="22429" y="3670"/>
                  </a:cubicBezTo>
                  <a:cubicBezTo>
                    <a:pt x="22467" y="3707"/>
                    <a:pt x="22509" y="3745"/>
                    <a:pt x="22552" y="3780"/>
                  </a:cubicBezTo>
                  <a:cubicBezTo>
                    <a:pt x="22559" y="3786"/>
                    <a:pt x="22564" y="3792"/>
                    <a:pt x="22571" y="3798"/>
                  </a:cubicBezTo>
                  <a:cubicBezTo>
                    <a:pt x="22594" y="3833"/>
                    <a:pt x="22621" y="3872"/>
                    <a:pt x="22645" y="3908"/>
                  </a:cubicBezTo>
                  <a:cubicBezTo>
                    <a:pt x="22652" y="3919"/>
                    <a:pt x="22658" y="3929"/>
                    <a:pt x="22667" y="3942"/>
                  </a:cubicBezTo>
                  <a:cubicBezTo>
                    <a:pt x="22789" y="4124"/>
                    <a:pt x="22918" y="4306"/>
                    <a:pt x="23045" y="4481"/>
                  </a:cubicBezTo>
                  <a:cubicBezTo>
                    <a:pt x="23072" y="4517"/>
                    <a:pt x="23097" y="4553"/>
                    <a:pt x="23124" y="4589"/>
                  </a:cubicBezTo>
                  <a:cubicBezTo>
                    <a:pt x="23155" y="4632"/>
                    <a:pt x="23188" y="4676"/>
                    <a:pt x="23219" y="4719"/>
                  </a:cubicBezTo>
                  <a:cubicBezTo>
                    <a:pt x="23274" y="4798"/>
                    <a:pt x="23333" y="4874"/>
                    <a:pt x="23391" y="4951"/>
                  </a:cubicBezTo>
                  <a:cubicBezTo>
                    <a:pt x="23471" y="5055"/>
                    <a:pt x="23554" y="5159"/>
                    <a:pt x="23638" y="5260"/>
                  </a:cubicBezTo>
                  <a:cubicBezTo>
                    <a:pt x="23729" y="5368"/>
                    <a:pt x="23822" y="5477"/>
                    <a:pt x="23918" y="5583"/>
                  </a:cubicBezTo>
                  <a:cubicBezTo>
                    <a:pt x="23954" y="5621"/>
                    <a:pt x="24180" y="5821"/>
                    <a:pt x="24180" y="5863"/>
                  </a:cubicBezTo>
                  <a:cubicBezTo>
                    <a:pt x="24206" y="5804"/>
                    <a:pt x="24177" y="5737"/>
                    <a:pt x="24144" y="5679"/>
                  </a:cubicBezTo>
                  <a:cubicBezTo>
                    <a:pt x="24027" y="5420"/>
                    <a:pt x="23843" y="5138"/>
                    <a:pt x="23644" y="4840"/>
                  </a:cubicBezTo>
                  <a:cubicBezTo>
                    <a:pt x="23603" y="4778"/>
                    <a:pt x="23561" y="4715"/>
                    <a:pt x="23518" y="4650"/>
                  </a:cubicBezTo>
                  <a:cubicBezTo>
                    <a:pt x="23452" y="4554"/>
                    <a:pt x="23383" y="4457"/>
                    <a:pt x="23317" y="4358"/>
                  </a:cubicBezTo>
                  <a:cubicBezTo>
                    <a:pt x="23310" y="4347"/>
                    <a:pt x="23302" y="4335"/>
                    <a:pt x="23294" y="4322"/>
                  </a:cubicBezTo>
                  <a:lnTo>
                    <a:pt x="23294" y="4322"/>
                  </a:lnTo>
                  <a:cubicBezTo>
                    <a:pt x="23309" y="4331"/>
                    <a:pt x="23323" y="4342"/>
                    <a:pt x="23337" y="4349"/>
                  </a:cubicBezTo>
                  <a:cubicBezTo>
                    <a:pt x="23466" y="4435"/>
                    <a:pt x="23598" y="4519"/>
                    <a:pt x="23724" y="4605"/>
                  </a:cubicBezTo>
                  <a:cubicBezTo>
                    <a:pt x="23783" y="4646"/>
                    <a:pt x="23841" y="4688"/>
                    <a:pt x="23896" y="4731"/>
                  </a:cubicBezTo>
                  <a:cubicBezTo>
                    <a:pt x="23970" y="4784"/>
                    <a:pt x="24040" y="4841"/>
                    <a:pt x="24104" y="4903"/>
                  </a:cubicBezTo>
                  <a:cubicBezTo>
                    <a:pt x="24054" y="4837"/>
                    <a:pt x="24007" y="4771"/>
                    <a:pt x="23957" y="4703"/>
                  </a:cubicBezTo>
                  <a:cubicBezTo>
                    <a:pt x="23925" y="4660"/>
                    <a:pt x="23892" y="4617"/>
                    <a:pt x="23862" y="4576"/>
                  </a:cubicBezTo>
                  <a:cubicBezTo>
                    <a:pt x="23775" y="4461"/>
                    <a:pt x="23687" y="4347"/>
                    <a:pt x="23595" y="4235"/>
                  </a:cubicBezTo>
                  <a:cubicBezTo>
                    <a:pt x="23505" y="4127"/>
                    <a:pt x="23415" y="4017"/>
                    <a:pt x="23316" y="3912"/>
                  </a:cubicBezTo>
                  <a:lnTo>
                    <a:pt x="23316" y="3912"/>
                  </a:lnTo>
                  <a:cubicBezTo>
                    <a:pt x="23383" y="3964"/>
                    <a:pt x="23454" y="4014"/>
                    <a:pt x="23524" y="4066"/>
                  </a:cubicBezTo>
                  <a:cubicBezTo>
                    <a:pt x="23577" y="4107"/>
                    <a:pt x="23631" y="4150"/>
                    <a:pt x="23681" y="4195"/>
                  </a:cubicBezTo>
                  <a:cubicBezTo>
                    <a:pt x="23753" y="4258"/>
                    <a:pt x="23820" y="4321"/>
                    <a:pt x="23885" y="4388"/>
                  </a:cubicBezTo>
                  <a:cubicBezTo>
                    <a:pt x="23921" y="4443"/>
                    <a:pt x="23955" y="4496"/>
                    <a:pt x="23990" y="4547"/>
                  </a:cubicBezTo>
                  <a:cubicBezTo>
                    <a:pt x="24013" y="4586"/>
                    <a:pt x="24040" y="4625"/>
                    <a:pt x="24061" y="4660"/>
                  </a:cubicBezTo>
                  <a:cubicBezTo>
                    <a:pt x="24206" y="4883"/>
                    <a:pt x="24336" y="5090"/>
                    <a:pt x="24448" y="5271"/>
                  </a:cubicBezTo>
                  <a:cubicBezTo>
                    <a:pt x="24389" y="5045"/>
                    <a:pt x="24308" y="4818"/>
                    <a:pt x="24212" y="4596"/>
                  </a:cubicBezTo>
                  <a:cubicBezTo>
                    <a:pt x="24200" y="4566"/>
                    <a:pt x="24186" y="4536"/>
                    <a:pt x="24172" y="4507"/>
                  </a:cubicBezTo>
                  <a:cubicBezTo>
                    <a:pt x="24107" y="4358"/>
                    <a:pt x="24035" y="4213"/>
                    <a:pt x="23958" y="4070"/>
                  </a:cubicBezTo>
                  <a:cubicBezTo>
                    <a:pt x="23882" y="3922"/>
                    <a:pt x="23799" y="3776"/>
                    <a:pt x="23717" y="3633"/>
                  </a:cubicBezTo>
                  <a:cubicBezTo>
                    <a:pt x="23696" y="3598"/>
                    <a:pt x="23677" y="3567"/>
                    <a:pt x="23656" y="3531"/>
                  </a:cubicBezTo>
                  <a:cubicBezTo>
                    <a:pt x="23633" y="3491"/>
                    <a:pt x="23607" y="3449"/>
                    <a:pt x="23587" y="3409"/>
                  </a:cubicBezTo>
                  <a:cubicBezTo>
                    <a:pt x="23538" y="3330"/>
                    <a:pt x="23491" y="3252"/>
                    <a:pt x="23444" y="3173"/>
                  </a:cubicBezTo>
                  <a:cubicBezTo>
                    <a:pt x="23433" y="3154"/>
                    <a:pt x="23421" y="3137"/>
                    <a:pt x="23411" y="3118"/>
                  </a:cubicBezTo>
                  <a:cubicBezTo>
                    <a:pt x="23408" y="3113"/>
                    <a:pt x="23405" y="3110"/>
                    <a:pt x="23403" y="3104"/>
                  </a:cubicBezTo>
                  <a:cubicBezTo>
                    <a:pt x="23355" y="3031"/>
                    <a:pt x="23264" y="2926"/>
                    <a:pt x="23150" y="2812"/>
                  </a:cubicBezTo>
                  <a:cubicBezTo>
                    <a:pt x="23090" y="2754"/>
                    <a:pt x="23028" y="2693"/>
                    <a:pt x="22959" y="2632"/>
                  </a:cubicBezTo>
                  <a:cubicBezTo>
                    <a:pt x="22883" y="2565"/>
                    <a:pt x="22804" y="2495"/>
                    <a:pt x="22724" y="2425"/>
                  </a:cubicBezTo>
                  <a:cubicBezTo>
                    <a:pt x="22578" y="2301"/>
                    <a:pt x="22430" y="2185"/>
                    <a:pt x="22310" y="2102"/>
                  </a:cubicBezTo>
                  <a:cubicBezTo>
                    <a:pt x="22280" y="2081"/>
                    <a:pt x="22251" y="2061"/>
                    <a:pt x="22225" y="2043"/>
                  </a:cubicBezTo>
                  <a:cubicBezTo>
                    <a:pt x="22264" y="1973"/>
                    <a:pt x="22303" y="1903"/>
                    <a:pt x="22337" y="1834"/>
                  </a:cubicBezTo>
                  <a:cubicBezTo>
                    <a:pt x="22357" y="1798"/>
                    <a:pt x="22373" y="1762"/>
                    <a:pt x="22392" y="1727"/>
                  </a:cubicBezTo>
                  <a:cubicBezTo>
                    <a:pt x="22400" y="1710"/>
                    <a:pt x="22379" y="1698"/>
                    <a:pt x="22359" y="1698"/>
                  </a:cubicBezTo>
                  <a:cubicBezTo>
                    <a:pt x="22349" y="1698"/>
                    <a:pt x="22339" y="1701"/>
                    <a:pt x="22334" y="1708"/>
                  </a:cubicBezTo>
                  <a:cubicBezTo>
                    <a:pt x="22298" y="1758"/>
                    <a:pt x="22260" y="1808"/>
                    <a:pt x="22227" y="1858"/>
                  </a:cubicBezTo>
                  <a:cubicBezTo>
                    <a:pt x="22195" y="1900"/>
                    <a:pt x="22165" y="1943"/>
                    <a:pt x="22135" y="1985"/>
                  </a:cubicBezTo>
                  <a:cubicBezTo>
                    <a:pt x="22124" y="1972"/>
                    <a:pt x="22112" y="1959"/>
                    <a:pt x="22099" y="1944"/>
                  </a:cubicBezTo>
                  <a:lnTo>
                    <a:pt x="22099" y="1944"/>
                  </a:lnTo>
                  <a:lnTo>
                    <a:pt x="22106" y="2025"/>
                  </a:lnTo>
                  <a:cubicBezTo>
                    <a:pt x="22086" y="2052"/>
                    <a:pt x="22070" y="2078"/>
                    <a:pt x="22050" y="2104"/>
                  </a:cubicBezTo>
                  <a:cubicBezTo>
                    <a:pt x="22027" y="2138"/>
                    <a:pt x="22002" y="2172"/>
                    <a:pt x="21979" y="2207"/>
                  </a:cubicBezTo>
                  <a:lnTo>
                    <a:pt x="21964" y="2185"/>
                  </a:lnTo>
                  <a:lnTo>
                    <a:pt x="21964" y="2185"/>
                  </a:lnTo>
                  <a:cubicBezTo>
                    <a:pt x="21966" y="2195"/>
                    <a:pt x="21969" y="2207"/>
                    <a:pt x="21972" y="2218"/>
                  </a:cubicBezTo>
                  <a:cubicBezTo>
                    <a:pt x="21921" y="2290"/>
                    <a:pt x="21870" y="2364"/>
                    <a:pt x="21821" y="2436"/>
                  </a:cubicBezTo>
                  <a:lnTo>
                    <a:pt x="21801" y="2373"/>
                  </a:lnTo>
                  <a:cubicBezTo>
                    <a:pt x="21694" y="2417"/>
                    <a:pt x="21583" y="2459"/>
                    <a:pt x="21474" y="2502"/>
                  </a:cubicBezTo>
                  <a:lnTo>
                    <a:pt x="21246" y="2094"/>
                  </a:lnTo>
                  <a:lnTo>
                    <a:pt x="21242" y="2089"/>
                  </a:lnTo>
                  <a:lnTo>
                    <a:pt x="21133" y="1893"/>
                  </a:lnTo>
                  <a:lnTo>
                    <a:pt x="21133" y="1893"/>
                  </a:lnTo>
                  <a:cubicBezTo>
                    <a:pt x="21195" y="2114"/>
                    <a:pt x="21269" y="2330"/>
                    <a:pt x="21357" y="2545"/>
                  </a:cubicBezTo>
                  <a:cubicBezTo>
                    <a:pt x="21192" y="2608"/>
                    <a:pt x="21026" y="2667"/>
                    <a:pt x="20859" y="2724"/>
                  </a:cubicBezTo>
                  <a:lnTo>
                    <a:pt x="19951" y="2480"/>
                  </a:lnTo>
                  <a:cubicBezTo>
                    <a:pt x="19506" y="2558"/>
                    <a:pt x="19061" y="2627"/>
                    <a:pt x="18612" y="2690"/>
                  </a:cubicBezTo>
                  <a:cubicBezTo>
                    <a:pt x="18598" y="2694"/>
                    <a:pt x="18582" y="2695"/>
                    <a:pt x="18566" y="2697"/>
                  </a:cubicBezTo>
                  <a:cubicBezTo>
                    <a:pt x="18301" y="2734"/>
                    <a:pt x="18034" y="2770"/>
                    <a:pt x="17766" y="2804"/>
                  </a:cubicBezTo>
                  <a:cubicBezTo>
                    <a:pt x="17744" y="2809"/>
                    <a:pt x="17719" y="2812"/>
                    <a:pt x="17695" y="2813"/>
                  </a:cubicBezTo>
                  <a:cubicBezTo>
                    <a:pt x="17473" y="2840"/>
                    <a:pt x="17255" y="2866"/>
                    <a:pt x="17033" y="2889"/>
                  </a:cubicBezTo>
                  <a:cubicBezTo>
                    <a:pt x="17028" y="2890"/>
                    <a:pt x="17026" y="2890"/>
                    <a:pt x="17024" y="2890"/>
                  </a:cubicBezTo>
                  <a:cubicBezTo>
                    <a:pt x="16735" y="2923"/>
                    <a:pt x="16446" y="2952"/>
                    <a:pt x="16158" y="2976"/>
                  </a:cubicBezTo>
                  <a:cubicBezTo>
                    <a:pt x="16130" y="2890"/>
                    <a:pt x="16100" y="2809"/>
                    <a:pt x="16065" y="2724"/>
                  </a:cubicBezTo>
                  <a:lnTo>
                    <a:pt x="16065" y="2723"/>
                  </a:lnTo>
                  <a:cubicBezTo>
                    <a:pt x="16058" y="2701"/>
                    <a:pt x="16049" y="2680"/>
                    <a:pt x="16038" y="2658"/>
                  </a:cubicBezTo>
                  <a:lnTo>
                    <a:pt x="16038" y="2655"/>
                  </a:lnTo>
                  <a:cubicBezTo>
                    <a:pt x="15982" y="2512"/>
                    <a:pt x="15918" y="2369"/>
                    <a:pt x="15845" y="2230"/>
                  </a:cubicBezTo>
                  <a:cubicBezTo>
                    <a:pt x="15830" y="2197"/>
                    <a:pt x="15813" y="2167"/>
                    <a:pt x="15796" y="2136"/>
                  </a:cubicBezTo>
                  <a:cubicBezTo>
                    <a:pt x="15784" y="2114"/>
                    <a:pt x="15771" y="2089"/>
                    <a:pt x="15760" y="2066"/>
                  </a:cubicBezTo>
                  <a:cubicBezTo>
                    <a:pt x="15695" y="1942"/>
                    <a:pt x="15638" y="1814"/>
                    <a:pt x="15585" y="1686"/>
                  </a:cubicBezTo>
                  <a:cubicBezTo>
                    <a:pt x="15515" y="1520"/>
                    <a:pt x="15452" y="1351"/>
                    <a:pt x="15393" y="1183"/>
                  </a:cubicBezTo>
                  <a:cubicBezTo>
                    <a:pt x="15366" y="1106"/>
                    <a:pt x="15340" y="1033"/>
                    <a:pt x="15313" y="956"/>
                  </a:cubicBezTo>
                  <a:cubicBezTo>
                    <a:pt x="15286" y="881"/>
                    <a:pt x="15261" y="805"/>
                    <a:pt x="15233" y="730"/>
                  </a:cubicBezTo>
                  <a:cubicBezTo>
                    <a:pt x="15205" y="655"/>
                    <a:pt x="15178" y="580"/>
                    <a:pt x="15148" y="504"/>
                  </a:cubicBezTo>
                  <a:cubicBezTo>
                    <a:pt x="15134" y="465"/>
                    <a:pt x="15118" y="424"/>
                    <a:pt x="15098" y="382"/>
                  </a:cubicBezTo>
                  <a:cubicBezTo>
                    <a:pt x="15078" y="332"/>
                    <a:pt x="15058" y="280"/>
                    <a:pt x="15035" y="230"/>
                  </a:cubicBezTo>
                  <a:lnTo>
                    <a:pt x="15020" y="179"/>
                  </a:lnTo>
                  <a:cubicBezTo>
                    <a:pt x="15089" y="174"/>
                    <a:pt x="15157" y="172"/>
                    <a:pt x="15225" y="172"/>
                  </a:cubicBezTo>
                  <a:lnTo>
                    <a:pt x="15222" y="94"/>
                  </a:lnTo>
                  <a:lnTo>
                    <a:pt x="15222" y="28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3"/>
            <p:cNvSpPr/>
            <p:nvPr/>
          </p:nvSpPr>
          <p:spPr>
            <a:xfrm>
              <a:off x="338" y="3803243"/>
              <a:ext cx="2063292" cy="1340260"/>
            </a:xfrm>
            <a:custGeom>
              <a:avLst/>
              <a:gdLst/>
              <a:ahLst/>
              <a:cxnLst/>
              <a:rect l="l" t="t" r="r" b="b"/>
              <a:pathLst>
                <a:path w="24396" h="15847" extrusionOk="0">
                  <a:moveTo>
                    <a:pt x="124" y="380"/>
                  </a:moveTo>
                  <a:lnTo>
                    <a:pt x="124" y="380"/>
                  </a:lnTo>
                  <a:cubicBezTo>
                    <a:pt x="82" y="400"/>
                    <a:pt x="42" y="418"/>
                    <a:pt x="2" y="438"/>
                  </a:cubicBezTo>
                  <a:lnTo>
                    <a:pt x="2" y="466"/>
                  </a:lnTo>
                  <a:cubicBezTo>
                    <a:pt x="43" y="438"/>
                    <a:pt x="82" y="409"/>
                    <a:pt x="124" y="380"/>
                  </a:cubicBezTo>
                  <a:close/>
                  <a:moveTo>
                    <a:pt x="1816" y="188"/>
                  </a:moveTo>
                  <a:lnTo>
                    <a:pt x="1816" y="188"/>
                  </a:lnTo>
                  <a:cubicBezTo>
                    <a:pt x="1326" y="330"/>
                    <a:pt x="870" y="587"/>
                    <a:pt x="417" y="826"/>
                  </a:cubicBezTo>
                  <a:cubicBezTo>
                    <a:pt x="280" y="901"/>
                    <a:pt x="139" y="972"/>
                    <a:pt x="2" y="1041"/>
                  </a:cubicBezTo>
                  <a:lnTo>
                    <a:pt x="2" y="1298"/>
                  </a:lnTo>
                  <a:cubicBezTo>
                    <a:pt x="632" y="959"/>
                    <a:pt x="1247" y="601"/>
                    <a:pt x="1816" y="188"/>
                  </a:cubicBezTo>
                  <a:close/>
                  <a:moveTo>
                    <a:pt x="3834" y="1520"/>
                  </a:moveTo>
                  <a:cubicBezTo>
                    <a:pt x="3824" y="1521"/>
                    <a:pt x="3813" y="1522"/>
                    <a:pt x="3802" y="1524"/>
                  </a:cubicBezTo>
                  <a:lnTo>
                    <a:pt x="3802" y="1524"/>
                  </a:lnTo>
                  <a:cubicBezTo>
                    <a:pt x="3812" y="1523"/>
                    <a:pt x="3823" y="1521"/>
                    <a:pt x="3834" y="1520"/>
                  </a:cubicBezTo>
                  <a:close/>
                  <a:moveTo>
                    <a:pt x="237" y="1407"/>
                  </a:moveTo>
                  <a:lnTo>
                    <a:pt x="237" y="1407"/>
                  </a:lnTo>
                  <a:cubicBezTo>
                    <a:pt x="158" y="1419"/>
                    <a:pt x="79" y="1432"/>
                    <a:pt x="2" y="1447"/>
                  </a:cubicBezTo>
                  <a:lnTo>
                    <a:pt x="2" y="1533"/>
                  </a:lnTo>
                  <a:cubicBezTo>
                    <a:pt x="81" y="1493"/>
                    <a:pt x="158" y="1450"/>
                    <a:pt x="237" y="1407"/>
                  </a:cubicBezTo>
                  <a:close/>
                  <a:moveTo>
                    <a:pt x="4932" y="740"/>
                  </a:moveTo>
                  <a:lnTo>
                    <a:pt x="4932" y="740"/>
                  </a:lnTo>
                  <a:cubicBezTo>
                    <a:pt x="4423" y="1005"/>
                    <a:pt x="3920" y="1275"/>
                    <a:pt x="3417" y="1548"/>
                  </a:cubicBezTo>
                  <a:cubicBezTo>
                    <a:pt x="3295" y="1561"/>
                    <a:pt x="3176" y="1576"/>
                    <a:pt x="3055" y="1590"/>
                  </a:cubicBezTo>
                  <a:cubicBezTo>
                    <a:pt x="3195" y="1533"/>
                    <a:pt x="3333" y="1464"/>
                    <a:pt x="3414" y="1364"/>
                  </a:cubicBezTo>
                  <a:cubicBezTo>
                    <a:pt x="3909" y="1127"/>
                    <a:pt x="4416" y="918"/>
                    <a:pt x="4932" y="740"/>
                  </a:cubicBezTo>
                  <a:close/>
                  <a:moveTo>
                    <a:pt x="3347" y="1586"/>
                  </a:moveTo>
                  <a:cubicBezTo>
                    <a:pt x="2946" y="1805"/>
                    <a:pt x="2547" y="2023"/>
                    <a:pt x="2149" y="2244"/>
                  </a:cubicBezTo>
                  <a:cubicBezTo>
                    <a:pt x="1627" y="2530"/>
                    <a:pt x="1107" y="2817"/>
                    <a:pt x="585" y="3103"/>
                  </a:cubicBezTo>
                  <a:cubicBezTo>
                    <a:pt x="534" y="3124"/>
                    <a:pt x="478" y="3141"/>
                    <a:pt x="426" y="3161"/>
                  </a:cubicBezTo>
                  <a:cubicBezTo>
                    <a:pt x="409" y="3159"/>
                    <a:pt x="390" y="3158"/>
                    <a:pt x="376" y="3158"/>
                  </a:cubicBezTo>
                  <a:cubicBezTo>
                    <a:pt x="1197" y="2803"/>
                    <a:pt x="1855" y="2219"/>
                    <a:pt x="2655" y="1761"/>
                  </a:cubicBezTo>
                  <a:cubicBezTo>
                    <a:pt x="2883" y="1699"/>
                    <a:pt x="3118" y="1636"/>
                    <a:pt x="3347" y="1586"/>
                  </a:cubicBezTo>
                  <a:close/>
                  <a:moveTo>
                    <a:pt x="1527" y="2923"/>
                  </a:moveTo>
                  <a:lnTo>
                    <a:pt x="1527" y="2923"/>
                  </a:lnTo>
                  <a:cubicBezTo>
                    <a:pt x="1391" y="3017"/>
                    <a:pt x="1253" y="3115"/>
                    <a:pt x="1114" y="3211"/>
                  </a:cubicBezTo>
                  <a:cubicBezTo>
                    <a:pt x="1011" y="3204"/>
                    <a:pt x="906" y="3194"/>
                    <a:pt x="804" y="3187"/>
                  </a:cubicBezTo>
                  <a:cubicBezTo>
                    <a:pt x="1045" y="3098"/>
                    <a:pt x="1286" y="3010"/>
                    <a:pt x="1527" y="2923"/>
                  </a:cubicBezTo>
                  <a:close/>
                  <a:moveTo>
                    <a:pt x="1925" y="3184"/>
                  </a:moveTo>
                  <a:cubicBezTo>
                    <a:pt x="1872" y="3211"/>
                    <a:pt x="1818" y="3238"/>
                    <a:pt x="1763" y="3265"/>
                  </a:cubicBezTo>
                  <a:cubicBezTo>
                    <a:pt x="1739" y="3263"/>
                    <a:pt x="1716" y="3261"/>
                    <a:pt x="1693" y="3258"/>
                  </a:cubicBezTo>
                  <a:cubicBezTo>
                    <a:pt x="1722" y="3245"/>
                    <a:pt x="1749" y="3231"/>
                    <a:pt x="1778" y="3217"/>
                  </a:cubicBezTo>
                  <a:cubicBezTo>
                    <a:pt x="1828" y="3205"/>
                    <a:pt x="1875" y="3195"/>
                    <a:pt x="1925" y="3184"/>
                  </a:cubicBezTo>
                  <a:close/>
                  <a:moveTo>
                    <a:pt x="7253" y="3564"/>
                  </a:moveTo>
                  <a:lnTo>
                    <a:pt x="7253" y="3564"/>
                  </a:lnTo>
                  <a:cubicBezTo>
                    <a:pt x="7227" y="3638"/>
                    <a:pt x="7208" y="3714"/>
                    <a:pt x="7190" y="3789"/>
                  </a:cubicBezTo>
                  <a:cubicBezTo>
                    <a:pt x="7178" y="3836"/>
                    <a:pt x="7168" y="3885"/>
                    <a:pt x="7155" y="3933"/>
                  </a:cubicBezTo>
                  <a:cubicBezTo>
                    <a:pt x="6497" y="3839"/>
                    <a:pt x="5837" y="3741"/>
                    <a:pt x="5172" y="3654"/>
                  </a:cubicBezTo>
                  <a:lnTo>
                    <a:pt x="5172" y="3654"/>
                  </a:lnTo>
                  <a:cubicBezTo>
                    <a:pt x="5223" y="3654"/>
                    <a:pt x="5274" y="3654"/>
                    <a:pt x="5325" y="3654"/>
                  </a:cubicBezTo>
                  <a:cubicBezTo>
                    <a:pt x="5960" y="3654"/>
                    <a:pt x="6604" y="3622"/>
                    <a:pt x="7253" y="3564"/>
                  </a:cubicBezTo>
                  <a:close/>
                  <a:moveTo>
                    <a:pt x="823" y="3440"/>
                  </a:moveTo>
                  <a:cubicBezTo>
                    <a:pt x="1091" y="3463"/>
                    <a:pt x="1361" y="3489"/>
                    <a:pt x="1630" y="3512"/>
                  </a:cubicBezTo>
                  <a:cubicBezTo>
                    <a:pt x="1727" y="3667"/>
                    <a:pt x="1829" y="3822"/>
                    <a:pt x="1931" y="3979"/>
                  </a:cubicBezTo>
                  <a:cubicBezTo>
                    <a:pt x="1563" y="3800"/>
                    <a:pt x="1191" y="3619"/>
                    <a:pt x="823" y="3440"/>
                  </a:cubicBezTo>
                  <a:close/>
                  <a:moveTo>
                    <a:pt x="1962" y="3541"/>
                  </a:moveTo>
                  <a:cubicBezTo>
                    <a:pt x="2311" y="3569"/>
                    <a:pt x="2660" y="3601"/>
                    <a:pt x="3012" y="3632"/>
                  </a:cubicBezTo>
                  <a:cubicBezTo>
                    <a:pt x="3164" y="3769"/>
                    <a:pt x="3320" y="3900"/>
                    <a:pt x="3476" y="4035"/>
                  </a:cubicBezTo>
                  <a:cubicBezTo>
                    <a:pt x="2974" y="3865"/>
                    <a:pt x="2468" y="3698"/>
                    <a:pt x="1962" y="3541"/>
                  </a:cubicBezTo>
                  <a:close/>
                  <a:moveTo>
                    <a:pt x="8098" y="3475"/>
                  </a:moveTo>
                  <a:lnTo>
                    <a:pt x="8098" y="3475"/>
                  </a:lnTo>
                  <a:cubicBezTo>
                    <a:pt x="8018" y="3661"/>
                    <a:pt x="7939" y="3849"/>
                    <a:pt x="7862" y="4039"/>
                  </a:cubicBezTo>
                  <a:cubicBezTo>
                    <a:pt x="7711" y="4018"/>
                    <a:pt x="7559" y="3994"/>
                    <a:pt x="7409" y="3972"/>
                  </a:cubicBezTo>
                  <a:cubicBezTo>
                    <a:pt x="7427" y="3829"/>
                    <a:pt x="7446" y="3688"/>
                    <a:pt x="7460" y="3546"/>
                  </a:cubicBezTo>
                  <a:cubicBezTo>
                    <a:pt x="7671" y="3525"/>
                    <a:pt x="7883" y="3502"/>
                    <a:pt x="8098" y="3475"/>
                  </a:cubicBezTo>
                  <a:close/>
                  <a:moveTo>
                    <a:pt x="4912" y="3799"/>
                  </a:moveTo>
                  <a:lnTo>
                    <a:pt x="4912" y="3799"/>
                  </a:lnTo>
                  <a:cubicBezTo>
                    <a:pt x="5656" y="3865"/>
                    <a:pt x="6400" y="3929"/>
                    <a:pt x="7145" y="3994"/>
                  </a:cubicBezTo>
                  <a:cubicBezTo>
                    <a:pt x="7126" y="4075"/>
                    <a:pt x="7109" y="4157"/>
                    <a:pt x="7091" y="4236"/>
                  </a:cubicBezTo>
                  <a:cubicBezTo>
                    <a:pt x="7030" y="4305"/>
                    <a:pt x="6975" y="4376"/>
                    <a:pt x="6923" y="4449"/>
                  </a:cubicBezTo>
                  <a:cubicBezTo>
                    <a:pt x="6580" y="4327"/>
                    <a:pt x="6234" y="4206"/>
                    <a:pt x="5878" y="4090"/>
                  </a:cubicBezTo>
                  <a:cubicBezTo>
                    <a:pt x="5872" y="4051"/>
                    <a:pt x="5871" y="4012"/>
                    <a:pt x="5865" y="3975"/>
                  </a:cubicBezTo>
                  <a:cubicBezTo>
                    <a:pt x="5858" y="4011"/>
                    <a:pt x="5849" y="4042"/>
                    <a:pt x="5844" y="4078"/>
                  </a:cubicBezTo>
                  <a:cubicBezTo>
                    <a:pt x="5540" y="3979"/>
                    <a:pt x="5232" y="3885"/>
                    <a:pt x="4912" y="3799"/>
                  </a:cubicBezTo>
                  <a:close/>
                  <a:moveTo>
                    <a:pt x="7073" y="4305"/>
                  </a:moveTo>
                  <a:cubicBezTo>
                    <a:pt x="7061" y="4366"/>
                    <a:pt x="7048" y="4429"/>
                    <a:pt x="7033" y="4492"/>
                  </a:cubicBezTo>
                  <a:cubicBezTo>
                    <a:pt x="7022" y="4487"/>
                    <a:pt x="7007" y="4481"/>
                    <a:pt x="6995" y="4478"/>
                  </a:cubicBezTo>
                  <a:cubicBezTo>
                    <a:pt x="7022" y="4421"/>
                    <a:pt x="7046" y="4362"/>
                    <a:pt x="7073" y="4305"/>
                  </a:cubicBezTo>
                  <a:close/>
                  <a:moveTo>
                    <a:pt x="7399" y="4019"/>
                  </a:moveTo>
                  <a:cubicBezTo>
                    <a:pt x="7549" y="4032"/>
                    <a:pt x="7703" y="4044"/>
                    <a:pt x="7853" y="4058"/>
                  </a:cubicBezTo>
                  <a:cubicBezTo>
                    <a:pt x="7769" y="4269"/>
                    <a:pt x="7684" y="4481"/>
                    <a:pt x="7604" y="4696"/>
                  </a:cubicBezTo>
                  <a:cubicBezTo>
                    <a:pt x="7501" y="4660"/>
                    <a:pt x="7397" y="4623"/>
                    <a:pt x="7296" y="4587"/>
                  </a:cubicBezTo>
                  <a:cubicBezTo>
                    <a:pt x="7337" y="4398"/>
                    <a:pt x="7370" y="4209"/>
                    <a:pt x="7399" y="4019"/>
                  </a:cubicBezTo>
                  <a:close/>
                  <a:moveTo>
                    <a:pt x="352" y="3397"/>
                  </a:moveTo>
                  <a:cubicBezTo>
                    <a:pt x="422" y="3404"/>
                    <a:pt x="491" y="3410"/>
                    <a:pt x="561" y="3417"/>
                  </a:cubicBezTo>
                  <a:cubicBezTo>
                    <a:pt x="1100" y="3760"/>
                    <a:pt x="1650" y="4094"/>
                    <a:pt x="2213" y="4401"/>
                  </a:cubicBezTo>
                  <a:cubicBezTo>
                    <a:pt x="2285" y="4504"/>
                    <a:pt x="2357" y="4607"/>
                    <a:pt x="2430" y="4709"/>
                  </a:cubicBezTo>
                  <a:cubicBezTo>
                    <a:pt x="1737" y="4272"/>
                    <a:pt x="1045" y="3834"/>
                    <a:pt x="352" y="3397"/>
                  </a:cubicBezTo>
                  <a:close/>
                  <a:moveTo>
                    <a:pt x="684" y="4650"/>
                  </a:moveTo>
                  <a:lnTo>
                    <a:pt x="684" y="4650"/>
                  </a:lnTo>
                  <a:cubicBezTo>
                    <a:pt x="704" y="4664"/>
                    <a:pt x="724" y="4679"/>
                    <a:pt x="746" y="4693"/>
                  </a:cubicBezTo>
                  <a:cubicBezTo>
                    <a:pt x="751" y="4700"/>
                    <a:pt x="754" y="4709"/>
                    <a:pt x="760" y="4716"/>
                  </a:cubicBezTo>
                  <a:cubicBezTo>
                    <a:pt x="734" y="4694"/>
                    <a:pt x="710" y="4671"/>
                    <a:pt x="684" y="4650"/>
                  </a:cubicBezTo>
                  <a:close/>
                  <a:moveTo>
                    <a:pt x="5894" y="4343"/>
                  </a:moveTo>
                  <a:cubicBezTo>
                    <a:pt x="5933" y="4352"/>
                    <a:pt x="5971" y="4365"/>
                    <a:pt x="6009" y="4376"/>
                  </a:cubicBezTo>
                  <a:cubicBezTo>
                    <a:pt x="5968" y="4509"/>
                    <a:pt x="5928" y="4640"/>
                    <a:pt x="5887" y="4775"/>
                  </a:cubicBezTo>
                  <a:cubicBezTo>
                    <a:pt x="5897" y="4631"/>
                    <a:pt x="5900" y="4488"/>
                    <a:pt x="5894" y="4343"/>
                  </a:cubicBezTo>
                  <a:close/>
                  <a:moveTo>
                    <a:pt x="3536" y="3681"/>
                  </a:moveTo>
                  <a:lnTo>
                    <a:pt x="3536" y="3681"/>
                  </a:lnTo>
                  <a:cubicBezTo>
                    <a:pt x="3701" y="3693"/>
                    <a:pt x="3866" y="3707"/>
                    <a:pt x="4029" y="3721"/>
                  </a:cubicBezTo>
                  <a:cubicBezTo>
                    <a:pt x="4578" y="3946"/>
                    <a:pt x="5183" y="4141"/>
                    <a:pt x="5796" y="4316"/>
                  </a:cubicBezTo>
                  <a:cubicBezTo>
                    <a:pt x="5761" y="4488"/>
                    <a:pt x="5725" y="4659"/>
                    <a:pt x="5689" y="4831"/>
                  </a:cubicBezTo>
                  <a:cubicBezTo>
                    <a:pt x="5397" y="4722"/>
                    <a:pt x="5104" y="4610"/>
                    <a:pt x="4809" y="4505"/>
                  </a:cubicBezTo>
                  <a:cubicBezTo>
                    <a:pt x="4802" y="4485"/>
                    <a:pt x="4796" y="4466"/>
                    <a:pt x="4787" y="4448"/>
                  </a:cubicBezTo>
                  <a:cubicBezTo>
                    <a:pt x="4783" y="4464"/>
                    <a:pt x="4780" y="4478"/>
                    <a:pt x="4776" y="4492"/>
                  </a:cubicBezTo>
                  <a:cubicBezTo>
                    <a:pt x="4720" y="4472"/>
                    <a:pt x="4668" y="4452"/>
                    <a:pt x="4611" y="4431"/>
                  </a:cubicBezTo>
                  <a:cubicBezTo>
                    <a:pt x="4289" y="4150"/>
                    <a:pt x="3943" y="3886"/>
                    <a:pt x="3536" y="3681"/>
                  </a:cubicBezTo>
                  <a:close/>
                  <a:moveTo>
                    <a:pt x="9180" y="3314"/>
                  </a:moveTo>
                  <a:lnTo>
                    <a:pt x="9180" y="3314"/>
                  </a:lnTo>
                  <a:cubicBezTo>
                    <a:pt x="9064" y="3536"/>
                    <a:pt x="8954" y="3761"/>
                    <a:pt x="8852" y="3989"/>
                  </a:cubicBezTo>
                  <a:cubicBezTo>
                    <a:pt x="8702" y="4325"/>
                    <a:pt x="8659" y="4686"/>
                    <a:pt x="8528" y="5017"/>
                  </a:cubicBezTo>
                  <a:cubicBezTo>
                    <a:pt x="8478" y="5001"/>
                    <a:pt x="8431" y="4985"/>
                    <a:pt x="8381" y="4967"/>
                  </a:cubicBezTo>
                  <a:cubicBezTo>
                    <a:pt x="8485" y="4745"/>
                    <a:pt x="8587" y="4520"/>
                    <a:pt x="8689" y="4297"/>
                  </a:cubicBezTo>
                  <a:lnTo>
                    <a:pt x="8689" y="4297"/>
                  </a:lnTo>
                  <a:cubicBezTo>
                    <a:pt x="8565" y="4512"/>
                    <a:pt x="8444" y="4730"/>
                    <a:pt x="8323" y="4949"/>
                  </a:cubicBezTo>
                  <a:cubicBezTo>
                    <a:pt x="8247" y="4924"/>
                    <a:pt x="8171" y="4899"/>
                    <a:pt x="8094" y="4871"/>
                  </a:cubicBezTo>
                  <a:cubicBezTo>
                    <a:pt x="8145" y="4646"/>
                    <a:pt x="8194" y="4422"/>
                    <a:pt x="8233" y="4193"/>
                  </a:cubicBezTo>
                  <a:cubicBezTo>
                    <a:pt x="8272" y="3956"/>
                    <a:pt x="8272" y="3705"/>
                    <a:pt x="8269" y="3455"/>
                  </a:cubicBezTo>
                  <a:cubicBezTo>
                    <a:pt x="8573" y="3415"/>
                    <a:pt x="8878" y="3367"/>
                    <a:pt x="9180" y="3314"/>
                  </a:cubicBezTo>
                  <a:close/>
                  <a:moveTo>
                    <a:pt x="309" y="4494"/>
                  </a:moveTo>
                  <a:lnTo>
                    <a:pt x="309" y="4494"/>
                  </a:lnTo>
                  <a:cubicBezTo>
                    <a:pt x="465" y="4573"/>
                    <a:pt x="617" y="4651"/>
                    <a:pt x="767" y="4730"/>
                  </a:cubicBezTo>
                  <a:cubicBezTo>
                    <a:pt x="832" y="4845"/>
                    <a:pt x="896" y="4960"/>
                    <a:pt x="962" y="5070"/>
                  </a:cubicBezTo>
                  <a:cubicBezTo>
                    <a:pt x="747" y="4869"/>
                    <a:pt x="528" y="4680"/>
                    <a:pt x="309" y="4494"/>
                  </a:cubicBezTo>
                  <a:close/>
                  <a:moveTo>
                    <a:pt x="6040" y="4383"/>
                  </a:moveTo>
                  <a:cubicBezTo>
                    <a:pt x="6305" y="4456"/>
                    <a:pt x="6570" y="4527"/>
                    <a:pt x="6831" y="4593"/>
                  </a:cubicBezTo>
                  <a:cubicBezTo>
                    <a:pt x="6721" y="4773"/>
                    <a:pt x="6629" y="4965"/>
                    <a:pt x="6550" y="5166"/>
                  </a:cubicBezTo>
                  <a:cubicBezTo>
                    <a:pt x="6374" y="5097"/>
                    <a:pt x="6201" y="5025"/>
                    <a:pt x="6027" y="4958"/>
                  </a:cubicBezTo>
                  <a:cubicBezTo>
                    <a:pt x="6034" y="4766"/>
                    <a:pt x="6036" y="4577"/>
                    <a:pt x="6040" y="4383"/>
                  </a:cubicBezTo>
                  <a:close/>
                  <a:moveTo>
                    <a:pt x="8900" y="5139"/>
                  </a:moveTo>
                  <a:lnTo>
                    <a:pt x="8900" y="5139"/>
                  </a:lnTo>
                  <a:cubicBezTo>
                    <a:pt x="8962" y="5158"/>
                    <a:pt x="9023" y="5178"/>
                    <a:pt x="9086" y="5196"/>
                  </a:cubicBezTo>
                  <a:cubicBezTo>
                    <a:pt x="9026" y="5177"/>
                    <a:pt x="8964" y="5158"/>
                    <a:pt x="8900" y="5139"/>
                  </a:cubicBezTo>
                  <a:close/>
                  <a:moveTo>
                    <a:pt x="1842" y="3571"/>
                  </a:moveTo>
                  <a:lnTo>
                    <a:pt x="1842" y="3571"/>
                  </a:lnTo>
                  <a:cubicBezTo>
                    <a:pt x="2395" y="3790"/>
                    <a:pt x="3224" y="4090"/>
                    <a:pt x="3814" y="4319"/>
                  </a:cubicBezTo>
                  <a:cubicBezTo>
                    <a:pt x="4079" y="4537"/>
                    <a:pt x="4357" y="4749"/>
                    <a:pt x="4647" y="4945"/>
                  </a:cubicBezTo>
                  <a:cubicBezTo>
                    <a:pt x="4618" y="5051"/>
                    <a:pt x="4588" y="5153"/>
                    <a:pt x="4560" y="5259"/>
                  </a:cubicBezTo>
                  <a:cubicBezTo>
                    <a:pt x="3979" y="4975"/>
                    <a:pt x="3399" y="4694"/>
                    <a:pt x="2817" y="4409"/>
                  </a:cubicBezTo>
                  <a:cubicBezTo>
                    <a:pt x="2805" y="4395"/>
                    <a:pt x="2795" y="4379"/>
                    <a:pt x="2782" y="4365"/>
                  </a:cubicBezTo>
                  <a:cubicBezTo>
                    <a:pt x="2533" y="4055"/>
                    <a:pt x="2216" y="3786"/>
                    <a:pt x="1842" y="3571"/>
                  </a:cubicBezTo>
                  <a:close/>
                  <a:moveTo>
                    <a:pt x="6930" y="4617"/>
                  </a:moveTo>
                  <a:cubicBezTo>
                    <a:pt x="6953" y="4624"/>
                    <a:pt x="6979" y="4631"/>
                    <a:pt x="7005" y="4637"/>
                  </a:cubicBezTo>
                  <a:cubicBezTo>
                    <a:pt x="6957" y="4856"/>
                    <a:pt x="6911" y="5073"/>
                    <a:pt x="6868" y="5289"/>
                  </a:cubicBezTo>
                  <a:cubicBezTo>
                    <a:pt x="6808" y="5266"/>
                    <a:pt x="6748" y="5243"/>
                    <a:pt x="6689" y="5219"/>
                  </a:cubicBezTo>
                  <a:cubicBezTo>
                    <a:pt x="6764" y="5015"/>
                    <a:pt x="6843" y="4815"/>
                    <a:pt x="6930" y="4617"/>
                  </a:cubicBezTo>
                  <a:close/>
                  <a:moveTo>
                    <a:pt x="5044" y="4818"/>
                  </a:moveTo>
                  <a:lnTo>
                    <a:pt x="5044" y="4818"/>
                  </a:lnTo>
                  <a:cubicBezTo>
                    <a:pt x="5240" y="4896"/>
                    <a:pt x="5441" y="4971"/>
                    <a:pt x="5646" y="5040"/>
                  </a:cubicBezTo>
                  <a:cubicBezTo>
                    <a:pt x="5626" y="5132"/>
                    <a:pt x="5607" y="5222"/>
                    <a:pt x="5590" y="5312"/>
                  </a:cubicBezTo>
                  <a:cubicBezTo>
                    <a:pt x="5402" y="5153"/>
                    <a:pt x="5223" y="4982"/>
                    <a:pt x="5044" y="4818"/>
                  </a:cubicBezTo>
                  <a:close/>
                  <a:moveTo>
                    <a:pt x="8084" y="4914"/>
                  </a:moveTo>
                  <a:cubicBezTo>
                    <a:pt x="8163" y="4935"/>
                    <a:pt x="8236" y="4952"/>
                    <a:pt x="8312" y="4972"/>
                  </a:cubicBezTo>
                  <a:cubicBezTo>
                    <a:pt x="8163" y="5239"/>
                    <a:pt x="8014" y="5510"/>
                    <a:pt x="7869" y="5781"/>
                  </a:cubicBezTo>
                  <a:cubicBezTo>
                    <a:pt x="7913" y="5602"/>
                    <a:pt x="7961" y="5418"/>
                    <a:pt x="8005" y="5238"/>
                  </a:cubicBezTo>
                  <a:cubicBezTo>
                    <a:pt x="8032" y="5130"/>
                    <a:pt x="8057" y="5023"/>
                    <a:pt x="8084" y="4914"/>
                  </a:cubicBezTo>
                  <a:close/>
                  <a:moveTo>
                    <a:pt x="3133" y="4871"/>
                  </a:moveTo>
                  <a:lnTo>
                    <a:pt x="3133" y="4871"/>
                  </a:lnTo>
                  <a:cubicBezTo>
                    <a:pt x="3583" y="5081"/>
                    <a:pt x="4042" y="5272"/>
                    <a:pt x="4511" y="5431"/>
                  </a:cubicBezTo>
                  <a:cubicBezTo>
                    <a:pt x="4465" y="5597"/>
                    <a:pt x="4418" y="5766"/>
                    <a:pt x="4372" y="5933"/>
                  </a:cubicBezTo>
                  <a:cubicBezTo>
                    <a:pt x="4059" y="5738"/>
                    <a:pt x="3748" y="5540"/>
                    <a:pt x="3439" y="5345"/>
                  </a:cubicBezTo>
                  <a:cubicBezTo>
                    <a:pt x="3338" y="5187"/>
                    <a:pt x="3235" y="5028"/>
                    <a:pt x="3133" y="4871"/>
                  </a:cubicBezTo>
                  <a:close/>
                  <a:moveTo>
                    <a:pt x="6651" y="5332"/>
                  </a:moveTo>
                  <a:cubicBezTo>
                    <a:pt x="6715" y="5348"/>
                    <a:pt x="6784" y="5361"/>
                    <a:pt x="6851" y="5375"/>
                  </a:cubicBezTo>
                  <a:cubicBezTo>
                    <a:pt x="6808" y="5592"/>
                    <a:pt x="6765" y="5809"/>
                    <a:pt x="6724" y="6026"/>
                  </a:cubicBezTo>
                  <a:cubicBezTo>
                    <a:pt x="6631" y="6112"/>
                    <a:pt x="6540" y="6199"/>
                    <a:pt x="6450" y="6287"/>
                  </a:cubicBezTo>
                  <a:cubicBezTo>
                    <a:pt x="6503" y="6145"/>
                    <a:pt x="6543" y="5996"/>
                    <a:pt x="6492" y="5842"/>
                  </a:cubicBezTo>
                  <a:cubicBezTo>
                    <a:pt x="6537" y="5670"/>
                    <a:pt x="6592" y="5500"/>
                    <a:pt x="6651" y="5332"/>
                  </a:cubicBezTo>
                  <a:close/>
                  <a:moveTo>
                    <a:pt x="2" y="6459"/>
                  </a:moveTo>
                  <a:lnTo>
                    <a:pt x="2" y="6459"/>
                  </a:lnTo>
                  <a:cubicBezTo>
                    <a:pt x="4" y="6461"/>
                    <a:pt x="6" y="6462"/>
                    <a:pt x="8" y="6463"/>
                  </a:cubicBezTo>
                  <a:lnTo>
                    <a:pt x="8" y="6463"/>
                  </a:lnTo>
                  <a:cubicBezTo>
                    <a:pt x="6" y="6462"/>
                    <a:pt x="4" y="6460"/>
                    <a:pt x="2" y="6459"/>
                  </a:cubicBezTo>
                  <a:close/>
                  <a:moveTo>
                    <a:pt x="8" y="6463"/>
                  </a:moveTo>
                  <a:cubicBezTo>
                    <a:pt x="11" y="6466"/>
                    <a:pt x="14" y="6468"/>
                    <a:pt x="18" y="6470"/>
                  </a:cubicBezTo>
                  <a:cubicBezTo>
                    <a:pt x="15" y="6467"/>
                    <a:pt x="11" y="6466"/>
                    <a:pt x="8" y="6463"/>
                  </a:cubicBezTo>
                  <a:close/>
                  <a:moveTo>
                    <a:pt x="3635" y="5653"/>
                  </a:moveTo>
                  <a:lnTo>
                    <a:pt x="3635" y="5653"/>
                  </a:lnTo>
                  <a:cubicBezTo>
                    <a:pt x="3876" y="5754"/>
                    <a:pt x="4120" y="5850"/>
                    <a:pt x="4366" y="5940"/>
                  </a:cubicBezTo>
                  <a:cubicBezTo>
                    <a:pt x="4312" y="6139"/>
                    <a:pt x="4257" y="6334"/>
                    <a:pt x="4201" y="6530"/>
                  </a:cubicBezTo>
                  <a:cubicBezTo>
                    <a:pt x="4013" y="6237"/>
                    <a:pt x="3823" y="5947"/>
                    <a:pt x="3635" y="5653"/>
                  </a:cubicBezTo>
                  <a:close/>
                  <a:moveTo>
                    <a:pt x="2" y="5652"/>
                  </a:moveTo>
                  <a:lnTo>
                    <a:pt x="2" y="5981"/>
                  </a:lnTo>
                  <a:cubicBezTo>
                    <a:pt x="210" y="6191"/>
                    <a:pt x="415" y="6394"/>
                    <a:pt x="610" y="6588"/>
                  </a:cubicBezTo>
                  <a:cubicBezTo>
                    <a:pt x="448" y="6255"/>
                    <a:pt x="238" y="5946"/>
                    <a:pt x="2" y="5652"/>
                  </a:cubicBezTo>
                  <a:close/>
                  <a:moveTo>
                    <a:pt x="6014" y="5164"/>
                  </a:moveTo>
                  <a:cubicBezTo>
                    <a:pt x="6173" y="5212"/>
                    <a:pt x="6335" y="5258"/>
                    <a:pt x="6497" y="5298"/>
                  </a:cubicBezTo>
                  <a:cubicBezTo>
                    <a:pt x="6381" y="5625"/>
                    <a:pt x="6294" y="5969"/>
                    <a:pt x="6213" y="6308"/>
                  </a:cubicBezTo>
                  <a:cubicBezTo>
                    <a:pt x="6206" y="6340"/>
                    <a:pt x="6199" y="6371"/>
                    <a:pt x="6192" y="6401"/>
                  </a:cubicBezTo>
                  <a:cubicBezTo>
                    <a:pt x="6142" y="6502"/>
                    <a:pt x="6089" y="6601"/>
                    <a:pt x="6041" y="6698"/>
                  </a:cubicBezTo>
                  <a:cubicBezTo>
                    <a:pt x="5991" y="6751"/>
                    <a:pt x="5943" y="6806"/>
                    <a:pt x="5892" y="6859"/>
                  </a:cubicBezTo>
                  <a:cubicBezTo>
                    <a:pt x="5934" y="6470"/>
                    <a:pt x="5966" y="6079"/>
                    <a:pt x="5991" y="5689"/>
                  </a:cubicBezTo>
                  <a:cubicBezTo>
                    <a:pt x="6047" y="5712"/>
                    <a:pt x="6100" y="5738"/>
                    <a:pt x="6158" y="5761"/>
                  </a:cubicBezTo>
                  <a:cubicBezTo>
                    <a:pt x="6100" y="5721"/>
                    <a:pt x="6049" y="5680"/>
                    <a:pt x="5993" y="5639"/>
                  </a:cubicBezTo>
                  <a:cubicBezTo>
                    <a:pt x="6001" y="5481"/>
                    <a:pt x="6009" y="5322"/>
                    <a:pt x="6014" y="5164"/>
                  </a:cubicBezTo>
                  <a:close/>
                  <a:moveTo>
                    <a:pt x="8373" y="4988"/>
                  </a:moveTo>
                  <a:cubicBezTo>
                    <a:pt x="8424" y="5001"/>
                    <a:pt x="8477" y="5015"/>
                    <a:pt x="8524" y="5028"/>
                  </a:cubicBezTo>
                  <a:cubicBezTo>
                    <a:pt x="8522" y="5033"/>
                    <a:pt x="8521" y="5038"/>
                    <a:pt x="8520" y="5043"/>
                  </a:cubicBezTo>
                  <a:cubicBezTo>
                    <a:pt x="8161" y="5904"/>
                    <a:pt x="7882" y="6767"/>
                    <a:pt x="7654" y="7687"/>
                  </a:cubicBezTo>
                  <a:lnTo>
                    <a:pt x="7589" y="7949"/>
                  </a:lnTo>
                  <a:cubicBezTo>
                    <a:pt x="7538" y="8034"/>
                    <a:pt x="7482" y="8117"/>
                    <a:pt x="7430" y="8200"/>
                  </a:cubicBezTo>
                  <a:cubicBezTo>
                    <a:pt x="7469" y="7912"/>
                    <a:pt x="7499" y="7620"/>
                    <a:pt x="7541" y="7332"/>
                  </a:cubicBezTo>
                  <a:cubicBezTo>
                    <a:pt x="7585" y="7025"/>
                    <a:pt x="7648" y="6724"/>
                    <a:pt x="7717" y="6427"/>
                  </a:cubicBezTo>
                  <a:cubicBezTo>
                    <a:pt x="7936" y="5947"/>
                    <a:pt x="8154" y="5468"/>
                    <a:pt x="8373" y="4988"/>
                  </a:cubicBezTo>
                  <a:close/>
                  <a:moveTo>
                    <a:pt x="7271" y="4709"/>
                  </a:moveTo>
                  <a:cubicBezTo>
                    <a:pt x="7374" y="4732"/>
                    <a:pt x="7475" y="4757"/>
                    <a:pt x="7572" y="4782"/>
                  </a:cubicBezTo>
                  <a:cubicBezTo>
                    <a:pt x="7425" y="5180"/>
                    <a:pt x="7281" y="5582"/>
                    <a:pt x="7149" y="5989"/>
                  </a:cubicBezTo>
                  <a:cubicBezTo>
                    <a:pt x="7005" y="6437"/>
                    <a:pt x="6870" y="6893"/>
                    <a:pt x="6808" y="7369"/>
                  </a:cubicBezTo>
                  <a:cubicBezTo>
                    <a:pt x="6782" y="7559"/>
                    <a:pt x="6770" y="7751"/>
                    <a:pt x="6762" y="7945"/>
                  </a:cubicBezTo>
                  <a:cubicBezTo>
                    <a:pt x="6686" y="8100"/>
                    <a:pt x="6610" y="8253"/>
                    <a:pt x="6536" y="8411"/>
                  </a:cubicBezTo>
                  <a:cubicBezTo>
                    <a:pt x="6590" y="8071"/>
                    <a:pt x="6623" y="7723"/>
                    <a:pt x="6672" y="7382"/>
                  </a:cubicBezTo>
                  <a:cubicBezTo>
                    <a:pt x="6752" y="6831"/>
                    <a:pt x="6883" y="6298"/>
                    <a:pt x="7018" y="5766"/>
                  </a:cubicBezTo>
                  <a:lnTo>
                    <a:pt x="7032" y="5752"/>
                  </a:lnTo>
                  <a:lnTo>
                    <a:pt x="7032" y="5752"/>
                  </a:lnTo>
                  <a:cubicBezTo>
                    <a:pt x="7026" y="5755"/>
                    <a:pt x="7023" y="5759"/>
                    <a:pt x="7018" y="5762"/>
                  </a:cubicBezTo>
                  <a:lnTo>
                    <a:pt x="7104" y="5424"/>
                  </a:lnTo>
                  <a:cubicBezTo>
                    <a:pt x="7154" y="5431"/>
                    <a:pt x="7205" y="5441"/>
                    <a:pt x="7257" y="5448"/>
                  </a:cubicBezTo>
                  <a:cubicBezTo>
                    <a:pt x="7210" y="5430"/>
                    <a:pt x="7161" y="5411"/>
                    <a:pt x="7111" y="5389"/>
                  </a:cubicBezTo>
                  <a:cubicBezTo>
                    <a:pt x="7167" y="5164"/>
                    <a:pt x="7220" y="4937"/>
                    <a:pt x="7271" y="4709"/>
                  </a:cubicBezTo>
                  <a:close/>
                  <a:moveTo>
                    <a:pt x="4906" y="5119"/>
                  </a:moveTo>
                  <a:cubicBezTo>
                    <a:pt x="5114" y="5249"/>
                    <a:pt x="5328" y="5369"/>
                    <a:pt x="5550" y="5484"/>
                  </a:cubicBezTo>
                  <a:cubicBezTo>
                    <a:pt x="5384" y="6288"/>
                    <a:pt x="5212" y="7092"/>
                    <a:pt x="5032" y="7892"/>
                  </a:cubicBezTo>
                  <a:cubicBezTo>
                    <a:pt x="4918" y="8048"/>
                    <a:pt x="4802" y="8207"/>
                    <a:pt x="4689" y="8371"/>
                  </a:cubicBezTo>
                  <a:cubicBezTo>
                    <a:pt x="4664" y="8406"/>
                    <a:pt x="4638" y="8447"/>
                    <a:pt x="4613" y="8484"/>
                  </a:cubicBezTo>
                  <a:cubicBezTo>
                    <a:pt x="4770" y="7524"/>
                    <a:pt x="4866" y="6543"/>
                    <a:pt x="4899" y="5556"/>
                  </a:cubicBezTo>
                  <a:cubicBezTo>
                    <a:pt x="5093" y="5612"/>
                    <a:pt x="5285" y="5663"/>
                    <a:pt x="5483" y="5709"/>
                  </a:cubicBezTo>
                  <a:cubicBezTo>
                    <a:pt x="5289" y="5615"/>
                    <a:pt x="5097" y="5523"/>
                    <a:pt x="4905" y="5428"/>
                  </a:cubicBezTo>
                  <a:lnTo>
                    <a:pt x="4905" y="5411"/>
                  </a:lnTo>
                  <a:cubicBezTo>
                    <a:pt x="4909" y="5315"/>
                    <a:pt x="4911" y="5218"/>
                    <a:pt x="4906" y="5119"/>
                  </a:cubicBezTo>
                  <a:close/>
                  <a:moveTo>
                    <a:pt x="2" y="8649"/>
                  </a:moveTo>
                  <a:lnTo>
                    <a:pt x="2" y="8723"/>
                  </a:lnTo>
                  <a:cubicBezTo>
                    <a:pt x="165" y="8716"/>
                    <a:pt x="324" y="8709"/>
                    <a:pt x="488" y="8702"/>
                  </a:cubicBezTo>
                  <a:cubicBezTo>
                    <a:pt x="326" y="8684"/>
                    <a:pt x="165" y="8664"/>
                    <a:pt x="2" y="8649"/>
                  </a:cubicBezTo>
                  <a:close/>
                  <a:moveTo>
                    <a:pt x="7437" y="8558"/>
                  </a:moveTo>
                  <a:cubicBezTo>
                    <a:pt x="7423" y="8620"/>
                    <a:pt x="7409" y="8679"/>
                    <a:pt x="7392" y="8738"/>
                  </a:cubicBezTo>
                  <a:cubicBezTo>
                    <a:pt x="7369" y="8749"/>
                    <a:pt x="7344" y="8760"/>
                    <a:pt x="7320" y="8773"/>
                  </a:cubicBezTo>
                  <a:cubicBezTo>
                    <a:pt x="7327" y="8742"/>
                    <a:pt x="7334" y="8709"/>
                    <a:pt x="7341" y="8679"/>
                  </a:cubicBezTo>
                  <a:cubicBezTo>
                    <a:pt x="7374" y="8640"/>
                    <a:pt x="7406" y="8600"/>
                    <a:pt x="7437" y="8558"/>
                  </a:cubicBezTo>
                  <a:close/>
                  <a:moveTo>
                    <a:pt x="19424" y="8838"/>
                  </a:moveTo>
                  <a:cubicBezTo>
                    <a:pt x="19424" y="8842"/>
                    <a:pt x="19425" y="8846"/>
                    <a:pt x="19426" y="8850"/>
                  </a:cubicBezTo>
                  <a:lnTo>
                    <a:pt x="19426" y="8850"/>
                  </a:lnTo>
                  <a:cubicBezTo>
                    <a:pt x="19425" y="8846"/>
                    <a:pt x="19425" y="8842"/>
                    <a:pt x="19424" y="8838"/>
                  </a:cubicBezTo>
                  <a:close/>
                  <a:moveTo>
                    <a:pt x="8980" y="8346"/>
                  </a:moveTo>
                  <a:cubicBezTo>
                    <a:pt x="9288" y="8386"/>
                    <a:pt x="9596" y="8428"/>
                    <a:pt x="9904" y="8468"/>
                  </a:cubicBezTo>
                  <a:cubicBezTo>
                    <a:pt x="9239" y="8601"/>
                    <a:pt x="8574" y="8742"/>
                    <a:pt x="7915" y="8891"/>
                  </a:cubicBezTo>
                  <a:cubicBezTo>
                    <a:pt x="8270" y="8709"/>
                    <a:pt x="8624" y="8527"/>
                    <a:pt x="8980" y="8346"/>
                  </a:cubicBezTo>
                  <a:close/>
                  <a:moveTo>
                    <a:pt x="6748" y="8540"/>
                  </a:moveTo>
                  <a:cubicBezTo>
                    <a:pt x="6745" y="8719"/>
                    <a:pt x="6744" y="8895"/>
                    <a:pt x="6742" y="9077"/>
                  </a:cubicBezTo>
                  <a:cubicBezTo>
                    <a:pt x="6636" y="9130"/>
                    <a:pt x="6533" y="9185"/>
                    <a:pt x="6430" y="9239"/>
                  </a:cubicBezTo>
                  <a:cubicBezTo>
                    <a:pt x="6536" y="9006"/>
                    <a:pt x="6641" y="8772"/>
                    <a:pt x="6748" y="8540"/>
                  </a:cubicBezTo>
                  <a:close/>
                  <a:moveTo>
                    <a:pt x="6708" y="6108"/>
                  </a:moveTo>
                  <a:lnTo>
                    <a:pt x="6708" y="6108"/>
                  </a:lnTo>
                  <a:cubicBezTo>
                    <a:pt x="6621" y="6566"/>
                    <a:pt x="6536" y="7028"/>
                    <a:pt x="6453" y="7488"/>
                  </a:cubicBezTo>
                  <a:cubicBezTo>
                    <a:pt x="6344" y="8088"/>
                    <a:pt x="6235" y="8687"/>
                    <a:pt x="6127" y="9288"/>
                  </a:cubicBezTo>
                  <a:cubicBezTo>
                    <a:pt x="6103" y="9339"/>
                    <a:pt x="6077" y="9393"/>
                    <a:pt x="6053" y="9443"/>
                  </a:cubicBezTo>
                  <a:cubicBezTo>
                    <a:pt x="6037" y="9451"/>
                    <a:pt x="6020" y="9461"/>
                    <a:pt x="6003" y="9468"/>
                  </a:cubicBezTo>
                  <a:cubicBezTo>
                    <a:pt x="6299" y="8617"/>
                    <a:pt x="6158" y="7640"/>
                    <a:pt x="6302" y="6698"/>
                  </a:cubicBezTo>
                  <a:cubicBezTo>
                    <a:pt x="6431" y="6500"/>
                    <a:pt x="6565" y="6294"/>
                    <a:pt x="6708" y="6108"/>
                  </a:cubicBezTo>
                  <a:close/>
                  <a:moveTo>
                    <a:pt x="7578" y="9064"/>
                  </a:moveTo>
                  <a:cubicBezTo>
                    <a:pt x="7867" y="9159"/>
                    <a:pt x="8154" y="9252"/>
                    <a:pt x="8444" y="9347"/>
                  </a:cubicBezTo>
                  <a:lnTo>
                    <a:pt x="6761" y="9481"/>
                  </a:lnTo>
                  <a:cubicBezTo>
                    <a:pt x="7033" y="9342"/>
                    <a:pt x="7306" y="9202"/>
                    <a:pt x="7578" y="9064"/>
                  </a:cubicBezTo>
                  <a:close/>
                  <a:moveTo>
                    <a:pt x="108" y="9302"/>
                  </a:moveTo>
                  <a:cubicBezTo>
                    <a:pt x="218" y="9307"/>
                    <a:pt x="330" y="9309"/>
                    <a:pt x="442" y="9315"/>
                  </a:cubicBezTo>
                  <a:cubicBezTo>
                    <a:pt x="422" y="9387"/>
                    <a:pt x="400" y="9460"/>
                    <a:pt x="380" y="9532"/>
                  </a:cubicBezTo>
                  <a:cubicBezTo>
                    <a:pt x="273" y="9533"/>
                    <a:pt x="162" y="9539"/>
                    <a:pt x="55" y="9540"/>
                  </a:cubicBezTo>
                  <a:cubicBezTo>
                    <a:pt x="73" y="9461"/>
                    <a:pt x="91" y="9381"/>
                    <a:pt x="108" y="9302"/>
                  </a:cubicBezTo>
                  <a:close/>
                  <a:moveTo>
                    <a:pt x="9230" y="9596"/>
                  </a:moveTo>
                  <a:cubicBezTo>
                    <a:pt x="9424" y="9655"/>
                    <a:pt x="9615" y="9715"/>
                    <a:pt x="9811" y="9772"/>
                  </a:cubicBezTo>
                  <a:cubicBezTo>
                    <a:pt x="8636" y="9755"/>
                    <a:pt x="7462" y="9738"/>
                    <a:pt x="6287" y="9722"/>
                  </a:cubicBezTo>
                  <a:cubicBezTo>
                    <a:pt x="6357" y="9686"/>
                    <a:pt x="6428" y="9650"/>
                    <a:pt x="6500" y="9615"/>
                  </a:cubicBezTo>
                  <a:cubicBezTo>
                    <a:pt x="6871" y="9621"/>
                    <a:pt x="7241" y="9625"/>
                    <a:pt x="7610" y="9625"/>
                  </a:cubicBezTo>
                  <a:cubicBezTo>
                    <a:pt x="8155" y="9625"/>
                    <a:pt x="8696" y="9617"/>
                    <a:pt x="9230" y="9596"/>
                  </a:cubicBezTo>
                  <a:close/>
                  <a:moveTo>
                    <a:pt x="5970" y="7346"/>
                  </a:moveTo>
                  <a:cubicBezTo>
                    <a:pt x="5776" y="8166"/>
                    <a:pt x="5583" y="8985"/>
                    <a:pt x="5397" y="9807"/>
                  </a:cubicBezTo>
                  <a:cubicBezTo>
                    <a:pt x="5375" y="9820"/>
                    <a:pt x="5352" y="9833"/>
                    <a:pt x="5331" y="9845"/>
                  </a:cubicBezTo>
                  <a:cubicBezTo>
                    <a:pt x="5461" y="9546"/>
                    <a:pt x="5533" y="9210"/>
                    <a:pt x="5597" y="8879"/>
                  </a:cubicBezTo>
                  <a:cubicBezTo>
                    <a:pt x="5670" y="8494"/>
                    <a:pt x="5733" y="8107"/>
                    <a:pt x="5789" y="7717"/>
                  </a:cubicBezTo>
                  <a:cubicBezTo>
                    <a:pt x="5849" y="7595"/>
                    <a:pt x="5911" y="7469"/>
                    <a:pt x="5970" y="7346"/>
                  </a:cubicBezTo>
                  <a:close/>
                  <a:moveTo>
                    <a:pt x="1163" y="9619"/>
                  </a:moveTo>
                  <a:cubicBezTo>
                    <a:pt x="1105" y="9744"/>
                    <a:pt x="1047" y="9867"/>
                    <a:pt x="989" y="9990"/>
                  </a:cubicBezTo>
                  <a:cubicBezTo>
                    <a:pt x="964" y="9984"/>
                    <a:pt x="938" y="9983"/>
                    <a:pt x="910" y="9977"/>
                  </a:cubicBezTo>
                  <a:cubicBezTo>
                    <a:pt x="935" y="9867"/>
                    <a:pt x="959" y="9755"/>
                    <a:pt x="976" y="9642"/>
                  </a:cubicBezTo>
                  <a:cubicBezTo>
                    <a:pt x="1039" y="9635"/>
                    <a:pt x="1100" y="9626"/>
                    <a:pt x="1163" y="9619"/>
                  </a:cubicBezTo>
                  <a:close/>
                  <a:moveTo>
                    <a:pt x="4825" y="8842"/>
                  </a:moveTo>
                  <a:cubicBezTo>
                    <a:pt x="4795" y="8963"/>
                    <a:pt x="4764" y="9083"/>
                    <a:pt x="4732" y="9203"/>
                  </a:cubicBezTo>
                  <a:cubicBezTo>
                    <a:pt x="4592" y="9473"/>
                    <a:pt x="4449" y="9751"/>
                    <a:pt x="4300" y="10040"/>
                  </a:cubicBezTo>
                  <a:cubicBezTo>
                    <a:pt x="4350" y="9827"/>
                    <a:pt x="4399" y="9610"/>
                    <a:pt x="4445" y="9394"/>
                  </a:cubicBezTo>
                  <a:cubicBezTo>
                    <a:pt x="4571" y="9209"/>
                    <a:pt x="4697" y="9024"/>
                    <a:pt x="4825" y="8842"/>
                  </a:cubicBezTo>
                  <a:close/>
                  <a:moveTo>
                    <a:pt x="4954" y="9347"/>
                  </a:moveTo>
                  <a:lnTo>
                    <a:pt x="4954" y="9347"/>
                  </a:lnTo>
                  <a:cubicBezTo>
                    <a:pt x="4945" y="9587"/>
                    <a:pt x="4944" y="9827"/>
                    <a:pt x="4946" y="10068"/>
                  </a:cubicBezTo>
                  <a:cubicBezTo>
                    <a:pt x="4812" y="10146"/>
                    <a:pt x="4681" y="10225"/>
                    <a:pt x="4549" y="10304"/>
                  </a:cubicBezTo>
                  <a:cubicBezTo>
                    <a:pt x="4719" y="10037"/>
                    <a:pt x="4838" y="9736"/>
                    <a:pt x="4932" y="9425"/>
                  </a:cubicBezTo>
                  <a:cubicBezTo>
                    <a:pt x="4939" y="9401"/>
                    <a:pt x="4946" y="9374"/>
                    <a:pt x="4954" y="9347"/>
                  </a:cubicBezTo>
                  <a:close/>
                  <a:moveTo>
                    <a:pt x="873" y="10149"/>
                  </a:moveTo>
                  <a:cubicBezTo>
                    <a:pt x="888" y="10152"/>
                    <a:pt x="899" y="10154"/>
                    <a:pt x="913" y="10154"/>
                  </a:cubicBezTo>
                  <a:cubicBezTo>
                    <a:pt x="882" y="10217"/>
                    <a:pt x="853" y="10278"/>
                    <a:pt x="824" y="10343"/>
                  </a:cubicBezTo>
                  <a:cubicBezTo>
                    <a:pt x="842" y="10278"/>
                    <a:pt x="856" y="10214"/>
                    <a:pt x="873" y="10149"/>
                  </a:cubicBezTo>
                  <a:close/>
                  <a:moveTo>
                    <a:pt x="5696" y="10025"/>
                  </a:moveTo>
                  <a:cubicBezTo>
                    <a:pt x="6172" y="10082"/>
                    <a:pt x="6641" y="10205"/>
                    <a:pt x="7109" y="10356"/>
                  </a:cubicBezTo>
                  <a:cubicBezTo>
                    <a:pt x="6573" y="10307"/>
                    <a:pt x="6030" y="10274"/>
                    <a:pt x="5471" y="10274"/>
                  </a:cubicBezTo>
                  <a:cubicBezTo>
                    <a:pt x="5382" y="10274"/>
                    <a:pt x="5292" y="10275"/>
                    <a:pt x="5202" y="10277"/>
                  </a:cubicBezTo>
                  <a:cubicBezTo>
                    <a:pt x="5366" y="10192"/>
                    <a:pt x="5533" y="10109"/>
                    <a:pt x="5696" y="10025"/>
                  </a:cubicBezTo>
                  <a:close/>
                  <a:moveTo>
                    <a:pt x="4952" y="10404"/>
                  </a:moveTo>
                  <a:cubicBezTo>
                    <a:pt x="5563" y="10525"/>
                    <a:pt x="6130" y="10605"/>
                    <a:pt x="6666" y="10662"/>
                  </a:cubicBezTo>
                  <a:cubicBezTo>
                    <a:pt x="6630" y="10662"/>
                    <a:pt x="6594" y="10662"/>
                    <a:pt x="6557" y="10662"/>
                  </a:cubicBezTo>
                  <a:cubicBezTo>
                    <a:pt x="6379" y="10662"/>
                    <a:pt x="6201" y="10667"/>
                    <a:pt x="6026" y="10678"/>
                  </a:cubicBezTo>
                  <a:cubicBezTo>
                    <a:pt x="5577" y="10635"/>
                    <a:pt x="5120" y="10598"/>
                    <a:pt x="4647" y="10561"/>
                  </a:cubicBezTo>
                  <a:cubicBezTo>
                    <a:pt x="4750" y="10508"/>
                    <a:pt x="4849" y="10456"/>
                    <a:pt x="4952" y="10404"/>
                  </a:cubicBezTo>
                  <a:close/>
                  <a:moveTo>
                    <a:pt x="8163" y="10767"/>
                  </a:moveTo>
                  <a:lnTo>
                    <a:pt x="8270" y="10773"/>
                  </a:lnTo>
                  <a:lnTo>
                    <a:pt x="8313" y="10790"/>
                  </a:lnTo>
                  <a:cubicBezTo>
                    <a:pt x="8263" y="10783"/>
                    <a:pt x="8213" y="10777"/>
                    <a:pt x="8163" y="10767"/>
                  </a:cubicBezTo>
                  <a:close/>
                  <a:moveTo>
                    <a:pt x="1657" y="10227"/>
                  </a:moveTo>
                  <a:cubicBezTo>
                    <a:pt x="1720" y="10234"/>
                    <a:pt x="1779" y="10240"/>
                    <a:pt x="1842" y="10245"/>
                  </a:cubicBezTo>
                  <a:cubicBezTo>
                    <a:pt x="1719" y="10442"/>
                    <a:pt x="1594" y="10639"/>
                    <a:pt x="1477" y="10840"/>
                  </a:cubicBezTo>
                  <a:cubicBezTo>
                    <a:pt x="1537" y="10635"/>
                    <a:pt x="1597" y="10432"/>
                    <a:pt x="1657" y="10227"/>
                  </a:cubicBezTo>
                  <a:close/>
                  <a:moveTo>
                    <a:pt x="8338" y="10798"/>
                  </a:moveTo>
                  <a:cubicBezTo>
                    <a:pt x="8540" y="10874"/>
                    <a:pt x="8743" y="10949"/>
                    <a:pt x="8945" y="11021"/>
                  </a:cubicBezTo>
                  <a:cubicBezTo>
                    <a:pt x="8498" y="10952"/>
                    <a:pt x="8064" y="10893"/>
                    <a:pt x="7628" y="10841"/>
                  </a:cubicBezTo>
                  <a:cubicBezTo>
                    <a:pt x="7865" y="10826"/>
                    <a:pt x="8101" y="10811"/>
                    <a:pt x="8338" y="10798"/>
                  </a:cubicBezTo>
                  <a:close/>
                  <a:moveTo>
                    <a:pt x="3559" y="6019"/>
                  </a:moveTo>
                  <a:cubicBezTo>
                    <a:pt x="3758" y="6202"/>
                    <a:pt x="3968" y="6380"/>
                    <a:pt x="4195" y="6545"/>
                  </a:cubicBezTo>
                  <a:cubicBezTo>
                    <a:pt x="4072" y="6989"/>
                    <a:pt x="3945" y="7433"/>
                    <a:pt x="3820" y="7878"/>
                  </a:cubicBezTo>
                  <a:cubicBezTo>
                    <a:pt x="3634" y="8541"/>
                    <a:pt x="3444" y="9203"/>
                    <a:pt x="3227" y="9854"/>
                  </a:cubicBezTo>
                  <a:cubicBezTo>
                    <a:pt x="3047" y="10291"/>
                    <a:pt x="2854" y="10714"/>
                    <a:pt x="2626" y="11114"/>
                  </a:cubicBezTo>
                  <a:cubicBezTo>
                    <a:pt x="2623" y="11114"/>
                    <a:pt x="2619" y="11111"/>
                    <a:pt x="2616" y="11111"/>
                  </a:cubicBezTo>
                  <a:cubicBezTo>
                    <a:pt x="2686" y="10704"/>
                    <a:pt x="2771" y="10297"/>
                    <a:pt x="2863" y="9894"/>
                  </a:cubicBezTo>
                  <a:cubicBezTo>
                    <a:pt x="3241" y="9249"/>
                    <a:pt x="3548" y="8571"/>
                    <a:pt x="3674" y="7812"/>
                  </a:cubicBezTo>
                  <a:lnTo>
                    <a:pt x="3674" y="7812"/>
                  </a:lnTo>
                  <a:cubicBezTo>
                    <a:pt x="3520" y="7979"/>
                    <a:pt x="3370" y="8151"/>
                    <a:pt x="3222" y="8328"/>
                  </a:cubicBezTo>
                  <a:cubicBezTo>
                    <a:pt x="3390" y="7571"/>
                    <a:pt x="3526" y="6807"/>
                    <a:pt x="3559" y="6019"/>
                  </a:cubicBezTo>
                  <a:close/>
                  <a:moveTo>
                    <a:pt x="2623" y="11124"/>
                  </a:moveTo>
                  <a:cubicBezTo>
                    <a:pt x="2619" y="11131"/>
                    <a:pt x="2616" y="11137"/>
                    <a:pt x="2615" y="11144"/>
                  </a:cubicBezTo>
                  <a:cubicBezTo>
                    <a:pt x="2612" y="11137"/>
                    <a:pt x="2615" y="11131"/>
                    <a:pt x="2616" y="11124"/>
                  </a:cubicBezTo>
                  <a:close/>
                  <a:moveTo>
                    <a:pt x="4309" y="10737"/>
                  </a:moveTo>
                  <a:cubicBezTo>
                    <a:pt x="4471" y="10771"/>
                    <a:pt x="4631" y="10801"/>
                    <a:pt x="4795" y="10834"/>
                  </a:cubicBezTo>
                  <a:cubicBezTo>
                    <a:pt x="4363" y="10926"/>
                    <a:pt x="3953" y="11054"/>
                    <a:pt x="3582" y="11230"/>
                  </a:cubicBezTo>
                  <a:cubicBezTo>
                    <a:pt x="3819" y="11044"/>
                    <a:pt x="4059" y="10877"/>
                    <a:pt x="4309" y="10737"/>
                  </a:cubicBezTo>
                  <a:close/>
                  <a:moveTo>
                    <a:pt x="5918" y="11038"/>
                  </a:moveTo>
                  <a:cubicBezTo>
                    <a:pt x="6348" y="11110"/>
                    <a:pt x="6780" y="11174"/>
                    <a:pt x="7211" y="11236"/>
                  </a:cubicBezTo>
                  <a:cubicBezTo>
                    <a:pt x="6983" y="11250"/>
                    <a:pt x="6758" y="11267"/>
                    <a:pt x="6533" y="11287"/>
                  </a:cubicBezTo>
                  <a:cubicBezTo>
                    <a:pt x="6072" y="11324"/>
                    <a:pt x="5612" y="11366"/>
                    <a:pt x="5149" y="11403"/>
                  </a:cubicBezTo>
                  <a:cubicBezTo>
                    <a:pt x="5012" y="11373"/>
                    <a:pt x="4876" y="11340"/>
                    <a:pt x="4740" y="11309"/>
                  </a:cubicBezTo>
                  <a:cubicBezTo>
                    <a:pt x="5065" y="11227"/>
                    <a:pt x="5389" y="11141"/>
                    <a:pt x="5719" y="11072"/>
                  </a:cubicBezTo>
                  <a:cubicBezTo>
                    <a:pt x="5783" y="11058"/>
                    <a:pt x="5851" y="11051"/>
                    <a:pt x="5918" y="11038"/>
                  </a:cubicBezTo>
                  <a:close/>
                  <a:moveTo>
                    <a:pt x="3930" y="11492"/>
                  </a:moveTo>
                  <a:cubicBezTo>
                    <a:pt x="3948" y="11494"/>
                    <a:pt x="3966" y="11499"/>
                    <a:pt x="3986" y="11502"/>
                  </a:cubicBezTo>
                  <a:cubicBezTo>
                    <a:pt x="3907" y="11509"/>
                    <a:pt x="3829" y="11515"/>
                    <a:pt x="3750" y="11524"/>
                  </a:cubicBezTo>
                  <a:cubicBezTo>
                    <a:pt x="3810" y="11515"/>
                    <a:pt x="3872" y="11502"/>
                    <a:pt x="3930" y="11492"/>
                  </a:cubicBezTo>
                  <a:close/>
                  <a:moveTo>
                    <a:pt x="8350" y="11378"/>
                  </a:moveTo>
                  <a:cubicBezTo>
                    <a:pt x="9554" y="11514"/>
                    <a:pt x="10758" y="11604"/>
                    <a:pt x="11956" y="11644"/>
                  </a:cubicBezTo>
                  <a:cubicBezTo>
                    <a:pt x="10462" y="11721"/>
                    <a:pt x="8967" y="11797"/>
                    <a:pt x="7470" y="11875"/>
                  </a:cubicBezTo>
                  <a:cubicBezTo>
                    <a:pt x="7169" y="11815"/>
                    <a:pt x="6867" y="11754"/>
                    <a:pt x="6563" y="11696"/>
                  </a:cubicBezTo>
                  <a:cubicBezTo>
                    <a:pt x="7148" y="11560"/>
                    <a:pt x="7743" y="11445"/>
                    <a:pt x="8350" y="11378"/>
                  </a:cubicBezTo>
                  <a:close/>
                  <a:moveTo>
                    <a:pt x="5832" y="11869"/>
                  </a:moveTo>
                  <a:cubicBezTo>
                    <a:pt x="5954" y="11891"/>
                    <a:pt x="6072" y="11916"/>
                    <a:pt x="6193" y="11938"/>
                  </a:cubicBezTo>
                  <a:cubicBezTo>
                    <a:pt x="5927" y="11954"/>
                    <a:pt x="5660" y="11968"/>
                    <a:pt x="5392" y="11981"/>
                  </a:cubicBezTo>
                  <a:cubicBezTo>
                    <a:pt x="5399" y="11979"/>
                    <a:pt x="5409" y="11977"/>
                    <a:pt x="5417" y="11974"/>
                  </a:cubicBezTo>
                  <a:cubicBezTo>
                    <a:pt x="5554" y="11938"/>
                    <a:pt x="5693" y="11904"/>
                    <a:pt x="5832" y="11869"/>
                  </a:cubicBezTo>
                  <a:close/>
                  <a:moveTo>
                    <a:pt x="4825" y="12328"/>
                  </a:moveTo>
                  <a:cubicBezTo>
                    <a:pt x="4946" y="12371"/>
                    <a:pt x="5065" y="12414"/>
                    <a:pt x="5184" y="12455"/>
                  </a:cubicBezTo>
                  <a:cubicBezTo>
                    <a:pt x="4115" y="12500"/>
                    <a:pt x="3068" y="12607"/>
                    <a:pt x="2060" y="12829"/>
                  </a:cubicBezTo>
                  <a:cubicBezTo>
                    <a:pt x="2053" y="12832"/>
                    <a:pt x="2048" y="12832"/>
                    <a:pt x="2041" y="12832"/>
                  </a:cubicBezTo>
                  <a:cubicBezTo>
                    <a:pt x="2695" y="12666"/>
                    <a:pt x="3350" y="12498"/>
                    <a:pt x="4006" y="12333"/>
                  </a:cubicBezTo>
                  <a:cubicBezTo>
                    <a:pt x="4273" y="12333"/>
                    <a:pt x="4547" y="12332"/>
                    <a:pt x="4825" y="12328"/>
                  </a:cubicBezTo>
                  <a:close/>
                  <a:moveTo>
                    <a:pt x="17890" y="12725"/>
                  </a:moveTo>
                  <a:lnTo>
                    <a:pt x="17890" y="12725"/>
                  </a:lnTo>
                  <a:cubicBezTo>
                    <a:pt x="17947" y="12812"/>
                    <a:pt x="18002" y="12900"/>
                    <a:pt x="18055" y="12988"/>
                  </a:cubicBezTo>
                  <a:lnTo>
                    <a:pt x="18068" y="12994"/>
                  </a:lnTo>
                  <a:cubicBezTo>
                    <a:pt x="18062" y="13053"/>
                    <a:pt x="18059" y="13113"/>
                    <a:pt x="18051" y="13172"/>
                  </a:cubicBezTo>
                  <a:cubicBezTo>
                    <a:pt x="17999" y="13021"/>
                    <a:pt x="17946" y="12871"/>
                    <a:pt x="17890" y="12725"/>
                  </a:cubicBezTo>
                  <a:close/>
                  <a:moveTo>
                    <a:pt x="18875" y="12914"/>
                  </a:moveTo>
                  <a:cubicBezTo>
                    <a:pt x="18739" y="12987"/>
                    <a:pt x="18607" y="13064"/>
                    <a:pt x="18488" y="13155"/>
                  </a:cubicBezTo>
                  <a:cubicBezTo>
                    <a:pt x="18280" y="13308"/>
                    <a:pt x="18101" y="13486"/>
                    <a:pt x="17926" y="13664"/>
                  </a:cubicBezTo>
                  <a:cubicBezTo>
                    <a:pt x="17919" y="13668"/>
                    <a:pt x="17912" y="13669"/>
                    <a:pt x="17904" y="13675"/>
                  </a:cubicBezTo>
                  <a:cubicBezTo>
                    <a:pt x="18046" y="13484"/>
                    <a:pt x="18190" y="13295"/>
                    <a:pt x="18337" y="13107"/>
                  </a:cubicBezTo>
                  <a:cubicBezTo>
                    <a:pt x="18516" y="13043"/>
                    <a:pt x="18697" y="12980"/>
                    <a:pt x="18875" y="12914"/>
                  </a:cubicBezTo>
                  <a:close/>
                  <a:moveTo>
                    <a:pt x="15988" y="10929"/>
                  </a:moveTo>
                  <a:cubicBezTo>
                    <a:pt x="16705" y="11912"/>
                    <a:pt x="17321" y="12917"/>
                    <a:pt x="17515" y="13919"/>
                  </a:cubicBezTo>
                  <a:cubicBezTo>
                    <a:pt x="17510" y="13923"/>
                    <a:pt x="17507" y="13926"/>
                    <a:pt x="17506" y="13932"/>
                  </a:cubicBezTo>
                  <a:cubicBezTo>
                    <a:pt x="17446" y="13810"/>
                    <a:pt x="17377" y="13694"/>
                    <a:pt x="17300" y="13573"/>
                  </a:cubicBezTo>
                  <a:cubicBezTo>
                    <a:pt x="16862" y="12692"/>
                    <a:pt x="16425" y="11809"/>
                    <a:pt x="15988" y="10929"/>
                  </a:cubicBezTo>
                  <a:close/>
                  <a:moveTo>
                    <a:pt x="16510" y="14278"/>
                  </a:moveTo>
                  <a:cubicBezTo>
                    <a:pt x="16620" y="14360"/>
                    <a:pt x="16728" y="14445"/>
                    <a:pt x="16827" y="14533"/>
                  </a:cubicBezTo>
                  <a:cubicBezTo>
                    <a:pt x="16854" y="14589"/>
                    <a:pt x="16882" y="14647"/>
                    <a:pt x="16907" y="14703"/>
                  </a:cubicBezTo>
                  <a:cubicBezTo>
                    <a:pt x="16769" y="14562"/>
                    <a:pt x="16636" y="14420"/>
                    <a:pt x="16510" y="14278"/>
                  </a:cubicBezTo>
                  <a:close/>
                  <a:moveTo>
                    <a:pt x="3953" y="14569"/>
                  </a:moveTo>
                  <a:cubicBezTo>
                    <a:pt x="4009" y="14575"/>
                    <a:pt x="4065" y="14576"/>
                    <a:pt x="4121" y="14582"/>
                  </a:cubicBezTo>
                  <a:cubicBezTo>
                    <a:pt x="4088" y="14607"/>
                    <a:pt x="4058" y="14632"/>
                    <a:pt x="4029" y="14661"/>
                  </a:cubicBezTo>
                  <a:lnTo>
                    <a:pt x="3545" y="15097"/>
                  </a:lnTo>
                  <a:cubicBezTo>
                    <a:pt x="2875" y="15127"/>
                    <a:pt x="2205" y="15157"/>
                    <a:pt x="1535" y="15193"/>
                  </a:cubicBezTo>
                  <a:cubicBezTo>
                    <a:pt x="2341" y="14991"/>
                    <a:pt x="3155" y="14784"/>
                    <a:pt x="3953" y="14569"/>
                  </a:cubicBezTo>
                  <a:close/>
                  <a:moveTo>
                    <a:pt x="12422" y="14896"/>
                  </a:moveTo>
                  <a:cubicBezTo>
                    <a:pt x="12497" y="14975"/>
                    <a:pt x="12571" y="15054"/>
                    <a:pt x="12647" y="15133"/>
                  </a:cubicBezTo>
                  <a:cubicBezTo>
                    <a:pt x="12584" y="15163"/>
                    <a:pt x="12525" y="15194"/>
                    <a:pt x="12464" y="15226"/>
                  </a:cubicBezTo>
                  <a:cubicBezTo>
                    <a:pt x="12408" y="15191"/>
                    <a:pt x="12355" y="15157"/>
                    <a:pt x="12299" y="15121"/>
                  </a:cubicBezTo>
                  <a:cubicBezTo>
                    <a:pt x="12342" y="15047"/>
                    <a:pt x="12382" y="14971"/>
                    <a:pt x="12422" y="14896"/>
                  </a:cubicBezTo>
                  <a:close/>
                  <a:moveTo>
                    <a:pt x="14424" y="14559"/>
                  </a:moveTo>
                  <a:lnTo>
                    <a:pt x="14424" y="14559"/>
                  </a:lnTo>
                  <a:cubicBezTo>
                    <a:pt x="14614" y="14780"/>
                    <a:pt x="14800" y="15008"/>
                    <a:pt x="14991" y="15233"/>
                  </a:cubicBezTo>
                  <a:cubicBezTo>
                    <a:pt x="14963" y="15244"/>
                    <a:pt x="14938" y="15259"/>
                    <a:pt x="14915" y="15272"/>
                  </a:cubicBezTo>
                  <a:cubicBezTo>
                    <a:pt x="14866" y="15201"/>
                    <a:pt x="14821" y="15134"/>
                    <a:pt x="14776" y="15064"/>
                  </a:cubicBezTo>
                  <a:cubicBezTo>
                    <a:pt x="14658" y="14896"/>
                    <a:pt x="14541" y="14727"/>
                    <a:pt x="14424" y="14559"/>
                  </a:cubicBezTo>
                  <a:close/>
                  <a:moveTo>
                    <a:pt x="12257" y="15201"/>
                  </a:moveTo>
                  <a:cubicBezTo>
                    <a:pt x="12286" y="15230"/>
                    <a:pt x="12315" y="15257"/>
                    <a:pt x="12343" y="15286"/>
                  </a:cubicBezTo>
                  <a:lnTo>
                    <a:pt x="12229" y="15343"/>
                  </a:lnTo>
                  <a:cubicBezTo>
                    <a:pt x="12220" y="15333"/>
                    <a:pt x="12207" y="15322"/>
                    <a:pt x="12199" y="15309"/>
                  </a:cubicBezTo>
                  <a:cubicBezTo>
                    <a:pt x="12219" y="15273"/>
                    <a:pt x="12236" y="15237"/>
                    <a:pt x="12257" y="15201"/>
                  </a:cubicBezTo>
                  <a:close/>
                  <a:moveTo>
                    <a:pt x="12640" y="14499"/>
                  </a:moveTo>
                  <a:cubicBezTo>
                    <a:pt x="12687" y="14541"/>
                    <a:pt x="12733" y="14584"/>
                    <a:pt x="12781" y="14627"/>
                  </a:cubicBezTo>
                  <a:cubicBezTo>
                    <a:pt x="13096" y="14899"/>
                    <a:pt x="13388" y="15180"/>
                    <a:pt x="13669" y="15465"/>
                  </a:cubicBezTo>
                  <a:cubicBezTo>
                    <a:pt x="13590" y="15494"/>
                    <a:pt x="13517" y="15527"/>
                    <a:pt x="13440" y="15557"/>
                  </a:cubicBezTo>
                  <a:cubicBezTo>
                    <a:pt x="13351" y="15465"/>
                    <a:pt x="13261" y="15376"/>
                    <a:pt x="13173" y="15286"/>
                  </a:cubicBezTo>
                  <a:cubicBezTo>
                    <a:pt x="13094" y="15206"/>
                    <a:pt x="13013" y="15125"/>
                    <a:pt x="12934" y="15047"/>
                  </a:cubicBezTo>
                  <a:cubicBezTo>
                    <a:pt x="12983" y="15006"/>
                    <a:pt x="13037" y="14968"/>
                    <a:pt x="13087" y="14926"/>
                  </a:cubicBezTo>
                  <a:lnTo>
                    <a:pt x="13087" y="14926"/>
                  </a:lnTo>
                  <a:cubicBezTo>
                    <a:pt x="13024" y="14955"/>
                    <a:pt x="12964" y="14985"/>
                    <a:pt x="12901" y="15014"/>
                  </a:cubicBezTo>
                  <a:cubicBezTo>
                    <a:pt x="12785" y="14899"/>
                    <a:pt x="12664" y="14784"/>
                    <a:pt x="12547" y="14671"/>
                  </a:cubicBezTo>
                  <a:cubicBezTo>
                    <a:pt x="12578" y="14614"/>
                    <a:pt x="12609" y="14556"/>
                    <a:pt x="12640" y="14499"/>
                  </a:cubicBezTo>
                  <a:close/>
                  <a:moveTo>
                    <a:pt x="12716" y="15209"/>
                  </a:moveTo>
                  <a:cubicBezTo>
                    <a:pt x="12835" y="15330"/>
                    <a:pt x="12953" y="15456"/>
                    <a:pt x="13072" y="15581"/>
                  </a:cubicBezTo>
                  <a:cubicBezTo>
                    <a:pt x="12914" y="15487"/>
                    <a:pt x="12755" y="15395"/>
                    <a:pt x="12594" y="15302"/>
                  </a:cubicBezTo>
                  <a:cubicBezTo>
                    <a:pt x="12636" y="15270"/>
                    <a:pt x="12677" y="15240"/>
                    <a:pt x="12716" y="15209"/>
                  </a:cubicBezTo>
                  <a:close/>
                  <a:moveTo>
                    <a:pt x="15752" y="15315"/>
                  </a:moveTo>
                  <a:lnTo>
                    <a:pt x="15752" y="15315"/>
                  </a:lnTo>
                  <a:cubicBezTo>
                    <a:pt x="15881" y="15408"/>
                    <a:pt x="16007" y="15501"/>
                    <a:pt x="16130" y="15597"/>
                  </a:cubicBezTo>
                  <a:cubicBezTo>
                    <a:pt x="16067" y="15616"/>
                    <a:pt x="16004" y="15631"/>
                    <a:pt x="15941" y="15650"/>
                  </a:cubicBezTo>
                  <a:cubicBezTo>
                    <a:pt x="15879" y="15538"/>
                    <a:pt x="15816" y="15428"/>
                    <a:pt x="15752" y="15315"/>
                  </a:cubicBezTo>
                  <a:close/>
                  <a:moveTo>
                    <a:pt x="12462" y="15402"/>
                  </a:moveTo>
                  <a:cubicBezTo>
                    <a:pt x="12600" y="15535"/>
                    <a:pt x="12740" y="15666"/>
                    <a:pt x="12884" y="15796"/>
                  </a:cubicBezTo>
                  <a:lnTo>
                    <a:pt x="12821" y="15823"/>
                  </a:lnTo>
                  <a:cubicBezTo>
                    <a:pt x="12657" y="15716"/>
                    <a:pt x="12504" y="15601"/>
                    <a:pt x="12358" y="15481"/>
                  </a:cubicBezTo>
                  <a:cubicBezTo>
                    <a:pt x="12394" y="15455"/>
                    <a:pt x="12428" y="15429"/>
                    <a:pt x="12462" y="15402"/>
                  </a:cubicBezTo>
                  <a:close/>
                  <a:moveTo>
                    <a:pt x="2" y="15796"/>
                  </a:moveTo>
                  <a:lnTo>
                    <a:pt x="2" y="15831"/>
                  </a:lnTo>
                  <a:lnTo>
                    <a:pt x="224" y="15831"/>
                  </a:lnTo>
                  <a:cubicBezTo>
                    <a:pt x="151" y="15818"/>
                    <a:pt x="75" y="15808"/>
                    <a:pt x="2" y="15796"/>
                  </a:cubicBezTo>
                  <a:close/>
                  <a:moveTo>
                    <a:pt x="5315" y="15352"/>
                  </a:moveTo>
                  <a:cubicBezTo>
                    <a:pt x="4805" y="15499"/>
                    <a:pt x="4286" y="15659"/>
                    <a:pt x="3758" y="15831"/>
                  </a:cubicBezTo>
                  <a:lnTo>
                    <a:pt x="4403" y="15831"/>
                  </a:lnTo>
                  <a:cubicBezTo>
                    <a:pt x="4710" y="15674"/>
                    <a:pt x="5012" y="15515"/>
                    <a:pt x="5315" y="15352"/>
                  </a:cubicBezTo>
                  <a:close/>
                  <a:moveTo>
                    <a:pt x="5276" y="15540"/>
                  </a:moveTo>
                  <a:lnTo>
                    <a:pt x="5276" y="15540"/>
                  </a:lnTo>
                  <a:cubicBezTo>
                    <a:pt x="5104" y="15640"/>
                    <a:pt x="4926" y="15737"/>
                    <a:pt x="4747" y="15831"/>
                  </a:cubicBezTo>
                  <a:lnTo>
                    <a:pt x="4882" y="15831"/>
                  </a:lnTo>
                  <a:cubicBezTo>
                    <a:pt x="5015" y="15737"/>
                    <a:pt x="5147" y="15639"/>
                    <a:pt x="5276" y="15540"/>
                  </a:cubicBezTo>
                  <a:close/>
                  <a:moveTo>
                    <a:pt x="10871" y="14043"/>
                  </a:moveTo>
                  <a:cubicBezTo>
                    <a:pt x="9883" y="14439"/>
                    <a:pt x="8799" y="14998"/>
                    <a:pt x="7727" y="15627"/>
                  </a:cubicBezTo>
                  <a:cubicBezTo>
                    <a:pt x="8035" y="15180"/>
                    <a:pt x="8307" y="14718"/>
                    <a:pt x="8511" y="14217"/>
                  </a:cubicBezTo>
                  <a:lnTo>
                    <a:pt x="8511" y="14217"/>
                  </a:lnTo>
                  <a:cubicBezTo>
                    <a:pt x="8088" y="14718"/>
                    <a:pt x="7630" y="15269"/>
                    <a:pt x="7161" y="15831"/>
                  </a:cubicBezTo>
                  <a:lnTo>
                    <a:pt x="8085" y="15831"/>
                  </a:lnTo>
                  <a:cubicBezTo>
                    <a:pt x="8904" y="15306"/>
                    <a:pt x="9722" y="14779"/>
                    <a:pt x="10540" y="14254"/>
                  </a:cubicBezTo>
                  <a:lnTo>
                    <a:pt x="10540" y="14254"/>
                  </a:lnTo>
                  <a:cubicBezTo>
                    <a:pt x="9913" y="14757"/>
                    <a:pt x="9311" y="15282"/>
                    <a:pt x="8732" y="15831"/>
                  </a:cubicBezTo>
                  <a:lnTo>
                    <a:pt x="9497" y="15831"/>
                  </a:lnTo>
                  <a:cubicBezTo>
                    <a:pt x="9551" y="15707"/>
                    <a:pt x="9605" y="15581"/>
                    <a:pt x="9660" y="15458"/>
                  </a:cubicBezTo>
                  <a:cubicBezTo>
                    <a:pt x="9964" y="15080"/>
                    <a:pt x="10270" y="14677"/>
                    <a:pt x="10579" y="14231"/>
                  </a:cubicBezTo>
                  <a:cubicBezTo>
                    <a:pt x="10677" y="14168"/>
                    <a:pt x="10773" y="14108"/>
                    <a:pt x="10871" y="14043"/>
                  </a:cubicBezTo>
                  <a:close/>
                  <a:moveTo>
                    <a:pt x="10753" y="15210"/>
                  </a:moveTo>
                  <a:lnTo>
                    <a:pt x="10753" y="15210"/>
                  </a:lnTo>
                  <a:cubicBezTo>
                    <a:pt x="10487" y="15425"/>
                    <a:pt x="10228" y="15630"/>
                    <a:pt x="9970" y="15831"/>
                  </a:cubicBezTo>
                  <a:lnTo>
                    <a:pt x="10118" y="15831"/>
                  </a:lnTo>
                  <a:cubicBezTo>
                    <a:pt x="10323" y="15623"/>
                    <a:pt x="10535" y="15415"/>
                    <a:pt x="10753" y="15210"/>
                  </a:cubicBezTo>
                  <a:close/>
                  <a:moveTo>
                    <a:pt x="19426" y="8850"/>
                  </a:moveTo>
                  <a:lnTo>
                    <a:pt x="19426" y="8850"/>
                  </a:lnTo>
                  <a:cubicBezTo>
                    <a:pt x="19508" y="9236"/>
                    <a:pt x="19488" y="9607"/>
                    <a:pt x="19467" y="9976"/>
                  </a:cubicBezTo>
                  <a:cubicBezTo>
                    <a:pt x="19437" y="10496"/>
                    <a:pt x="19408" y="11013"/>
                    <a:pt x="19378" y="11535"/>
                  </a:cubicBezTo>
                  <a:cubicBezTo>
                    <a:pt x="19376" y="11538"/>
                    <a:pt x="19372" y="11539"/>
                    <a:pt x="19371" y="11542"/>
                  </a:cubicBezTo>
                  <a:cubicBezTo>
                    <a:pt x="19022" y="10816"/>
                    <a:pt x="19082" y="10090"/>
                    <a:pt x="18776" y="9364"/>
                  </a:cubicBezTo>
                  <a:lnTo>
                    <a:pt x="18776" y="9364"/>
                  </a:lnTo>
                  <a:cubicBezTo>
                    <a:pt x="18989" y="10288"/>
                    <a:pt x="18998" y="11197"/>
                    <a:pt x="18797" y="12047"/>
                  </a:cubicBezTo>
                  <a:cubicBezTo>
                    <a:pt x="18829" y="11747"/>
                    <a:pt x="18799" y="11433"/>
                    <a:pt x="18724" y="11117"/>
                  </a:cubicBezTo>
                  <a:cubicBezTo>
                    <a:pt x="18598" y="10584"/>
                    <a:pt x="18349" y="10047"/>
                    <a:pt x="18086" y="9513"/>
                  </a:cubicBezTo>
                  <a:lnTo>
                    <a:pt x="18086" y="9513"/>
                  </a:lnTo>
                  <a:cubicBezTo>
                    <a:pt x="18132" y="9843"/>
                    <a:pt x="18177" y="10171"/>
                    <a:pt x="18223" y="10500"/>
                  </a:cubicBezTo>
                  <a:cubicBezTo>
                    <a:pt x="18320" y="11220"/>
                    <a:pt x="18419" y="11938"/>
                    <a:pt x="18469" y="12647"/>
                  </a:cubicBezTo>
                  <a:cubicBezTo>
                    <a:pt x="18460" y="12662"/>
                    <a:pt x="18448" y="12673"/>
                    <a:pt x="18438" y="12687"/>
                  </a:cubicBezTo>
                  <a:cubicBezTo>
                    <a:pt x="18395" y="11713"/>
                    <a:pt x="17914" y="10691"/>
                    <a:pt x="17439" y="9689"/>
                  </a:cubicBezTo>
                  <a:lnTo>
                    <a:pt x="17439" y="9689"/>
                  </a:lnTo>
                  <a:cubicBezTo>
                    <a:pt x="17773" y="10678"/>
                    <a:pt x="18075" y="11683"/>
                    <a:pt x="18079" y="12636"/>
                  </a:cubicBezTo>
                  <a:cubicBezTo>
                    <a:pt x="17926" y="12242"/>
                    <a:pt x="17675" y="11853"/>
                    <a:pt x="17380" y="11469"/>
                  </a:cubicBezTo>
                  <a:cubicBezTo>
                    <a:pt x="17112" y="10873"/>
                    <a:pt x="16811" y="10277"/>
                    <a:pt x="16474" y="9688"/>
                  </a:cubicBezTo>
                  <a:lnTo>
                    <a:pt x="16474" y="9688"/>
                  </a:lnTo>
                  <a:cubicBezTo>
                    <a:pt x="16493" y="9990"/>
                    <a:pt x="16660" y="10304"/>
                    <a:pt x="16815" y="10612"/>
                  </a:cubicBezTo>
                  <a:cubicBezTo>
                    <a:pt x="16882" y="10745"/>
                    <a:pt x="16944" y="10879"/>
                    <a:pt x="17007" y="11013"/>
                  </a:cubicBezTo>
                  <a:cubicBezTo>
                    <a:pt x="16828" y="10806"/>
                    <a:pt x="16643" y="10598"/>
                    <a:pt x="16460" y="10393"/>
                  </a:cubicBezTo>
                  <a:cubicBezTo>
                    <a:pt x="16219" y="10128"/>
                    <a:pt x="15975" y="9857"/>
                    <a:pt x="15679" y="9618"/>
                  </a:cubicBezTo>
                  <a:lnTo>
                    <a:pt x="15679" y="9618"/>
                  </a:lnTo>
                  <a:cubicBezTo>
                    <a:pt x="16216" y="10364"/>
                    <a:pt x="16756" y="11111"/>
                    <a:pt x="17295" y="11856"/>
                  </a:cubicBezTo>
                  <a:cubicBezTo>
                    <a:pt x="17360" y="11949"/>
                    <a:pt x="17426" y="12040"/>
                    <a:pt x="17492" y="12133"/>
                  </a:cubicBezTo>
                  <a:cubicBezTo>
                    <a:pt x="17644" y="12520"/>
                    <a:pt x="17781" y="12908"/>
                    <a:pt x="17899" y="13295"/>
                  </a:cubicBezTo>
                  <a:cubicBezTo>
                    <a:pt x="16934" y="12189"/>
                    <a:pt x="16342" y="10970"/>
                    <a:pt x="15229" y="9920"/>
                  </a:cubicBezTo>
                  <a:lnTo>
                    <a:pt x="15229" y="9920"/>
                  </a:lnTo>
                  <a:cubicBezTo>
                    <a:pt x="15436" y="10191"/>
                    <a:pt x="15647" y="10465"/>
                    <a:pt x="15852" y="10738"/>
                  </a:cubicBezTo>
                  <a:cubicBezTo>
                    <a:pt x="15819" y="10715"/>
                    <a:pt x="15783" y="10695"/>
                    <a:pt x="15739" y="10690"/>
                  </a:cubicBezTo>
                  <a:lnTo>
                    <a:pt x="15739" y="10690"/>
                  </a:lnTo>
                  <a:cubicBezTo>
                    <a:pt x="16004" y="11293"/>
                    <a:pt x="16248" y="11895"/>
                    <a:pt x="16478" y="12498"/>
                  </a:cubicBezTo>
                  <a:cubicBezTo>
                    <a:pt x="16199" y="12153"/>
                    <a:pt x="15919" y="11809"/>
                    <a:pt x="15641" y="11464"/>
                  </a:cubicBezTo>
                  <a:cubicBezTo>
                    <a:pt x="15390" y="11153"/>
                    <a:pt x="15137" y="10840"/>
                    <a:pt x="14810" y="10558"/>
                  </a:cubicBezTo>
                  <a:lnTo>
                    <a:pt x="14810" y="10558"/>
                  </a:lnTo>
                  <a:cubicBezTo>
                    <a:pt x="15251" y="11528"/>
                    <a:pt x="15952" y="12475"/>
                    <a:pt x="16755" y="13384"/>
                  </a:cubicBezTo>
                  <a:cubicBezTo>
                    <a:pt x="16781" y="13416"/>
                    <a:pt x="16809" y="13446"/>
                    <a:pt x="16838" y="13477"/>
                  </a:cubicBezTo>
                  <a:cubicBezTo>
                    <a:pt x="16950" y="13794"/>
                    <a:pt x="17057" y="14111"/>
                    <a:pt x="17159" y="14427"/>
                  </a:cubicBezTo>
                  <a:cubicBezTo>
                    <a:pt x="17156" y="14433"/>
                    <a:pt x="17152" y="14437"/>
                    <a:pt x="17150" y="14440"/>
                  </a:cubicBezTo>
                  <a:cubicBezTo>
                    <a:pt x="16650" y="13595"/>
                    <a:pt x="16027" y="12769"/>
                    <a:pt x="15405" y="11944"/>
                  </a:cubicBezTo>
                  <a:cubicBezTo>
                    <a:pt x="15097" y="11535"/>
                    <a:pt x="14789" y="11127"/>
                    <a:pt x="14440" y="10730"/>
                  </a:cubicBezTo>
                  <a:lnTo>
                    <a:pt x="14440" y="10730"/>
                  </a:lnTo>
                  <a:cubicBezTo>
                    <a:pt x="15272" y="11780"/>
                    <a:pt x="15975" y="12862"/>
                    <a:pt x="16543" y="13957"/>
                  </a:cubicBezTo>
                  <a:cubicBezTo>
                    <a:pt x="16205" y="13506"/>
                    <a:pt x="15760" y="13077"/>
                    <a:pt x="15319" y="12655"/>
                  </a:cubicBezTo>
                  <a:cubicBezTo>
                    <a:pt x="15226" y="12567"/>
                    <a:pt x="15131" y="12478"/>
                    <a:pt x="15031" y="12395"/>
                  </a:cubicBezTo>
                  <a:cubicBezTo>
                    <a:pt x="14594" y="11807"/>
                    <a:pt x="14148" y="11221"/>
                    <a:pt x="13613" y="10662"/>
                  </a:cubicBezTo>
                  <a:lnTo>
                    <a:pt x="13613" y="10662"/>
                  </a:lnTo>
                  <a:cubicBezTo>
                    <a:pt x="13725" y="10976"/>
                    <a:pt x="14007" y="11271"/>
                    <a:pt x="14258" y="11565"/>
                  </a:cubicBezTo>
                  <a:cubicBezTo>
                    <a:pt x="14430" y="11767"/>
                    <a:pt x="14586" y="11972"/>
                    <a:pt x="14738" y="12177"/>
                  </a:cubicBezTo>
                  <a:cubicBezTo>
                    <a:pt x="14638" y="12113"/>
                    <a:pt x="14538" y="12051"/>
                    <a:pt x="14440" y="11984"/>
                  </a:cubicBezTo>
                  <a:cubicBezTo>
                    <a:pt x="14132" y="11787"/>
                    <a:pt x="13853" y="11565"/>
                    <a:pt x="13609" y="11329"/>
                  </a:cubicBezTo>
                  <a:lnTo>
                    <a:pt x="13609" y="11329"/>
                  </a:lnTo>
                  <a:cubicBezTo>
                    <a:pt x="13967" y="11845"/>
                    <a:pt x="14429" y="12338"/>
                    <a:pt x="14889" y="12825"/>
                  </a:cubicBezTo>
                  <a:cubicBezTo>
                    <a:pt x="15154" y="13105"/>
                    <a:pt x="15422" y="13387"/>
                    <a:pt x="15717" y="13652"/>
                  </a:cubicBezTo>
                  <a:cubicBezTo>
                    <a:pt x="16027" y="14139"/>
                    <a:pt x="16342" y="14625"/>
                    <a:pt x="16716" y="15098"/>
                  </a:cubicBezTo>
                  <a:cubicBezTo>
                    <a:pt x="16715" y="15100"/>
                    <a:pt x="16715" y="15101"/>
                    <a:pt x="16713" y="15104"/>
                  </a:cubicBezTo>
                  <a:cubicBezTo>
                    <a:pt x="15762" y="14273"/>
                    <a:pt x="14935" y="13378"/>
                    <a:pt x="14263" y="12448"/>
                  </a:cubicBezTo>
                  <a:cubicBezTo>
                    <a:pt x="13929" y="11988"/>
                    <a:pt x="13625" y="11508"/>
                    <a:pt x="13125" y="11110"/>
                  </a:cubicBezTo>
                  <a:lnTo>
                    <a:pt x="13125" y="11110"/>
                  </a:lnTo>
                  <a:cubicBezTo>
                    <a:pt x="13705" y="11911"/>
                    <a:pt x="14270" y="12715"/>
                    <a:pt x="14820" y="13522"/>
                  </a:cubicBezTo>
                  <a:cubicBezTo>
                    <a:pt x="15071" y="13889"/>
                    <a:pt x="15316" y="14255"/>
                    <a:pt x="15560" y="14625"/>
                  </a:cubicBezTo>
                  <a:cubicBezTo>
                    <a:pt x="15317" y="14363"/>
                    <a:pt x="15052" y="14111"/>
                    <a:pt x="14791" y="13858"/>
                  </a:cubicBezTo>
                  <a:cubicBezTo>
                    <a:pt x="14506" y="13479"/>
                    <a:pt x="14205" y="13106"/>
                    <a:pt x="13890" y="12735"/>
                  </a:cubicBezTo>
                  <a:cubicBezTo>
                    <a:pt x="13567" y="12356"/>
                    <a:pt x="13225" y="11977"/>
                    <a:pt x="12766" y="11668"/>
                  </a:cubicBezTo>
                  <a:lnTo>
                    <a:pt x="12766" y="11668"/>
                  </a:lnTo>
                  <a:cubicBezTo>
                    <a:pt x="13205" y="12209"/>
                    <a:pt x="13645" y="12748"/>
                    <a:pt x="14069" y="13291"/>
                  </a:cubicBezTo>
                  <a:cubicBezTo>
                    <a:pt x="14012" y="13255"/>
                    <a:pt x="13956" y="13221"/>
                    <a:pt x="13900" y="13183"/>
                  </a:cubicBezTo>
                  <a:cubicBezTo>
                    <a:pt x="13592" y="12984"/>
                    <a:pt x="13312" y="12762"/>
                    <a:pt x="13069" y="12527"/>
                  </a:cubicBezTo>
                  <a:lnTo>
                    <a:pt x="13069" y="12527"/>
                  </a:lnTo>
                  <a:cubicBezTo>
                    <a:pt x="13427" y="13043"/>
                    <a:pt x="13891" y="13536"/>
                    <a:pt x="14350" y="14023"/>
                  </a:cubicBezTo>
                  <a:cubicBezTo>
                    <a:pt x="14644" y="14334"/>
                    <a:pt x="14943" y="14648"/>
                    <a:pt x="15282" y="14941"/>
                  </a:cubicBezTo>
                  <a:cubicBezTo>
                    <a:pt x="15360" y="15061"/>
                    <a:pt x="15445" y="15177"/>
                    <a:pt x="15522" y="15297"/>
                  </a:cubicBezTo>
                  <a:cubicBezTo>
                    <a:pt x="15605" y="15428"/>
                    <a:pt x="15703" y="15563"/>
                    <a:pt x="15775" y="15696"/>
                  </a:cubicBezTo>
                  <a:cubicBezTo>
                    <a:pt x="15747" y="15703"/>
                    <a:pt x="15723" y="15714"/>
                    <a:pt x="15696" y="15722"/>
                  </a:cubicBezTo>
                  <a:cubicBezTo>
                    <a:pt x="15294" y="15168"/>
                    <a:pt x="14850" y="14625"/>
                    <a:pt x="14357" y="14096"/>
                  </a:cubicBezTo>
                  <a:cubicBezTo>
                    <a:pt x="14126" y="13851"/>
                    <a:pt x="13888" y="13608"/>
                    <a:pt x="13613" y="13381"/>
                  </a:cubicBezTo>
                  <a:cubicBezTo>
                    <a:pt x="13552" y="13330"/>
                    <a:pt x="13489" y="13279"/>
                    <a:pt x="13423" y="13229"/>
                  </a:cubicBezTo>
                  <a:cubicBezTo>
                    <a:pt x="13018" y="12739"/>
                    <a:pt x="12578" y="12263"/>
                    <a:pt x="12065" y="11815"/>
                  </a:cubicBezTo>
                  <a:lnTo>
                    <a:pt x="12065" y="11815"/>
                  </a:lnTo>
                  <a:cubicBezTo>
                    <a:pt x="12293" y="12139"/>
                    <a:pt x="12541" y="12461"/>
                    <a:pt x="12793" y="12779"/>
                  </a:cubicBezTo>
                  <a:cubicBezTo>
                    <a:pt x="12564" y="12620"/>
                    <a:pt x="12335" y="12462"/>
                    <a:pt x="12106" y="12305"/>
                  </a:cubicBezTo>
                  <a:cubicBezTo>
                    <a:pt x="11946" y="12197"/>
                    <a:pt x="11782" y="12083"/>
                    <a:pt x="11590" y="12018"/>
                  </a:cubicBezTo>
                  <a:lnTo>
                    <a:pt x="11590" y="12018"/>
                  </a:lnTo>
                  <a:cubicBezTo>
                    <a:pt x="11726" y="12192"/>
                    <a:pt x="11891" y="12356"/>
                    <a:pt x="12078" y="12511"/>
                  </a:cubicBezTo>
                  <a:cubicBezTo>
                    <a:pt x="12386" y="12765"/>
                    <a:pt x="12753" y="12986"/>
                    <a:pt x="13079" y="13234"/>
                  </a:cubicBezTo>
                  <a:cubicBezTo>
                    <a:pt x="13147" y="13285"/>
                    <a:pt x="13216" y="13341"/>
                    <a:pt x="13286" y="13398"/>
                  </a:cubicBezTo>
                  <a:cubicBezTo>
                    <a:pt x="13530" y="13704"/>
                    <a:pt x="13771" y="14009"/>
                    <a:pt x="14000" y="14319"/>
                  </a:cubicBezTo>
                  <a:cubicBezTo>
                    <a:pt x="14115" y="14475"/>
                    <a:pt x="14225" y="14631"/>
                    <a:pt x="14334" y="14786"/>
                  </a:cubicBezTo>
                  <a:cubicBezTo>
                    <a:pt x="14215" y="14675"/>
                    <a:pt x="14098" y="14564"/>
                    <a:pt x="13962" y="14462"/>
                  </a:cubicBezTo>
                  <a:cubicBezTo>
                    <a:pt x="13812" y="14353"/>
                    <a:pt x="13646" y="14254"/>
                    <a:pt x="13487" y="14152"/>
                  </a:cubicBezTo>
                  <a:cubicBezTo>
                    <a:pt x="13380" y="14082"/>
                    <a:pt x="13275" y="14007"/>
                    <a:pt x="13173" y="13932"/>
                  </a:cubicBezTo>
                  <a:cubicBezTo>
                    <a:pt x="13155" y="13909"/>
                    <a:pt x="13137" y="13886"/>
                    <a:pt x="13122" y="13861"/>
                  </a:cubicBezTo>
                  <a:cubicBezTo>
                    <a:pt x="12900" y="13578"/>
                    <a:pt x="12630" y="13301"/>
                    <a:pt x="12329" y="13043"/>
                  </a:cubicBezTo>
                  <a:lnTo>
                    <a:pt x="12329" y="13043"/>
                  </a:lnTo>
                  <a:cubicBezTo>
                    <a:pt x="12422" y="13245"/>
                    <a:pt x="12567" y="13441"/>
                    <a:pt x="12716" y="13636"/>
                  </a:cubicBezTo>
                  <a:cubicBezTo>
                    <a:pt x="13053" y="14073"/>
                    <a:pt x="13410" y="14505"/>
                    <a:pt x="13774" y="14935"/>
                  </a:cubicBezTo>
                  <a:cubicBezTo>
                    <a:pt x="13638" y="14836"/>
                    <a:pt x="13489" y="14747"/>
                    <a:pt x="13344" y="14655"/>
                  </a:cubicBezTo>
                  <a:cubicBezTo>
                    <a:pt x="13145" y="14526"/>
                    <a:pt x="12958" y="14387"/>
                    <a:pt x="12785" y="14241"/>
                  </a:cubicBezTo>
                  <a:cubicBezTo>
                    <a:pt x="12809" y="14191"/>
                    <a:pt x="12835" y="14145"/>
                    <a:pt x="12864" y="14096"/>
                  </a:cubicBezTo>
                  <a:lnTo>
                    <a:pt x="12864" y="14096"/>
                  </a:lnTo>
                  <a:cubicBezTo>
                    <a:pt x="12822" y="14132"/>
                    <a:pt x="12782" y="14168"/>
                    <a:pt x="12742" y="14204"/>
                  </a:cubicBezTo>
                  <a:cubicBezTo>
                    <a:pt x="12663" y="14138"/>
                    <a:pt x="12586" y="14068"/>
                    <a:pt x="12513" y="13996"/>
                  </a:cubicBezTo>
                  <a:lnTo>
                    <a:pt x="12513" y="13996"/>
                  </a:lnTo>
                  <a:cubicBezTo>
                    <a:pt x="12563" y="14068"/>
                    <a:pt x="12617" y="14135"/>
                    <a:pt x="12670" y="14205"/>
                  </a:cubicBezTo>
                  <a:cubicBezTo>
                    <a:pt x="12534" y="14088"/>
                    <a:pt x="12399" y="13972"/>
                    <a:pt x="12263" y="13857"/>
                  </a:cubicBezTo>
                  <a:cubicBezTo>
                    <a:pt x="12243" y="13840"/>
                    <a:pt x="12226" y="13825"/>
                    <a:pt x="12206" y="13810"/>
                  </a:cubicBezTo>
                  <a:cubicBezTo>
                    <a:pt x="12001" y="13638"/>
                    <a:pt x="11796" y="13470"/>
                    <a:pt x="11582" y="13301"/>
                  </a:cubicBezTo>
                  <a:cubicBezTo>
                    <a:pt x="11512" y="13245"/>
                    <a:pt x="11428" y="13185"/>
                    <a:pt x="11333" y="13176"/>
                  </a:cubicBezTo>
                  <a:lnTo>
                    <a:pt x="11333" y="13176"/>
                  </a:lnTo>
                  <a:cubicBezTo>
                    <a:pt x="11696" y="13596"/>
                    <a:pt x="12098" y="14003"/>
                    <a:pt x="12530" y="14397"/>
                  </a:cubicBezTo>
                  <a:cubicBezTo>
                    <a:pt x="12485" y="14440"/>
                    <a:pt x="12438" y="14483"/>
                    <a:pt x="12395" y="14526"/>
                  </a:cubicBezTo>
                  <a:cubicBezTo>
                    <a:pt x="12374" y="14506"/>
                    <a:pt x="12356" y="14489"/>
                    <a:pt x="12335" y="14469"/>
                  </a:cubicBezTo>
                  <a:cubicBezTo>
                    <a:pt x="12187" y="14334"/>
                    <a:pt x="12041" y="14204"/>
                    <a:pt x="11891" y="14073"/>
                  </a:cubicBezTo>
                  <a:cubicBezTo>
                    <a:pt x="11833" y="14023"/>
                    <a:pt x="11482" y="13771"/>
                    <a:pt x="11482" y="13731"/>
                  </a:cubicBezTo>
                  <a:lnTo>
                    <a:pt x="11482" y="13731"/>
                  </a:lnTo>
                  <a:cubicBezTo>
                    <a:pt x="11471" y="13801"/>
                    <a:pt x="11528" y="13880"/>
                    <a:pt x="11585" y="13952"/>
                  </a:cubicBezTo>
                  <a:cubicBezTo>
                    <a:pt x="11767" y="14179"/>
                    <a:pt x="11991" y="14430"/>
                    <a:pt x="12234" y="14693"/>
                  </a:cubicBezTo>
                  <a:cubicBezTo>
                    <a:pt x="12161" y="14771"/>
                    <a:pt x="12087" y="14850"/>
                    <a:pt x="12018" y="14930"/>
                  </a:cubicBezTo>
                  <a:lnTo>
                    <a:pt x="11911" y="14856"/>
                  </a:lnTo>
                  <a:lnTo>
                    <a:pt x="11911" y="14856"/>
                  </a:lnTo>
                  <a:cubicBezTo>
                    <a:pt x="11941" y="14886"/>
                    <a:pt x="11972" y="14916"/>
                    <a:pt x="12004" y="14948"/>
                  </a:cubicBezTo>
                  <a:cubicBezTo>
                    <a:pt x="11982" y="14972"/>
                    <a:pt x="11958" y="14998"/>
                    <a:pt x="11939" y="15024"/>
                  </a:cubicBezTo>
                  <a:cubicBezTo>
                    <a:pt x="11734" y="14802"/>
                    <a:pt x="11545" y="14591"/>
                    <a:pt x="11380" y="14405"/>
                  </a:cubicBezTo>
                  <a:lnTo>
                    <a:pt x="11380" y="14405"/>
                  </a:lnTo>
                  <a:cubicBezTo>
                    <a:pt x="11516" y="14654"/>
                    <a:pt x="11671" y="14898"/>
                    <a:pt x="11840" y="15138"/>
                  </a:cubicBezTo>
                  <a:cubicBezTo>
                    <a:pt x="11655" y="15360"/>
                    <a:pt x="11478" y="15594"/>
                    <a:pt x="11311" y="15831"/>
                  </a:cubicBezTo>
                  <a:lnTo>
                    <a:pt x="11918" y="15831"/>
                  </a:lnTo>
                  <a:cubicBezTo>
                    <a:pt x="11921" y="15823"/>
                    <a:pt x="11925" y="15819"/>
                    <a:pt x="11926" y="15812"/>
                  </a:cubicBezTo>
                  <a:cubicBezTo>
                    <a:pt x="12014" y="15746"/>
                    <a:pt x="12101" y="15679"/>
                    <a:pt x="12190" y="15611"/>
                  </a:cubicBezTo>
                  <a:cubicBezTo>
                    <a:pt x="12247" y="15686"/>
                    <a:pt x="12305" y="15757"/>
                    <a:pt x="12363" y="15831"/>
                  </a:cubicBezTo>
                  <a:lnTo>
                    <a:pt x="13711" y="15831"/>
                  </a:lnTo>
                  <a:cubicBezTo>
                    <a:pt x="13669" y="15788"/>
                    <a:pt x="13628" y="15745"/>
                    <a:pt x="13586" y="15700"/>
                  </a:cubicBezTo>
                  <a:lnTo>
                    <a:pt x="13787" y="15580"/>
                  </a:lnTo>
                  <a:cubicBezTo>
                    <a:pt x="13866" y="15660"/>
                    <a:pt x="13944" y="15745"/>
                    <a:pt x="14023" y="15825"/>
                  </a:cubicBezTo>
                  <a:cubicBezTo>
                    <a:pt x="14020" y="15826"/>
                    <a:pt x="14017" y="15829"/>
                    <a:pt x="14016" y="15831"/>
                  </a:cubicBezTo>
                  <a:lnTo>
                    <a:pt x="14748" y="15831"/>
                  </a:lnTo>
                  <a:lnTo>
                    <a:pt x="14598" y="15680"/>
                  </a:lnTo>
                  <a:cubicBezTo>
                    <a:pt x="14601" y="15679"/>
                    <a:pt x="14605" y="15674"/>
                    <a:pt x="14605" y="15673"/>
                  </a:cubicBezTo>
                  <a:cubicBezTo>
                    <a:pt x="14662" y="15725"/>
                    <a:pt x="14720" y="15780"/>
                    <a:pt x="14777" y="15831"/>
                  </a:cubicBezTo>
                  <a:lnTo>
                    <a:pt x="15358" y="15831"/>
                  </a:lnTo>
                  <a:cubicBezTo>
                    <a:pt x="15279" y="15737"/>
                    <a:pt x="15193" y="15643"/>
                    <a:pt x="15107" y="15551"/>
                  </a:cubicBezTo>
                  <a:cubicBezTo>
                    <a:pt x="15058" y="15478"/>
                    <a:pt x="15008" y="15406"/>
                    <a:pt x="14958" y="15332"/>
                  </a:cubicBezTo>
                  <a:cubicBezTo>
                    <a:pt x="14979" y="15313"/>
                    <a:pt x="15002" y="15293"/>
                    <a:pt x="15024" y="15273"/>
                  </a:cubicBezTo>
                  <a:cubicBezTo>
                    <a:pt x="15174" y="15449"/>
                    <a:pt x="15325" y="15621"/>
                    <a:pt x="15481" y="15789"/>
                  </a:cubicBezTo>
                  <a:cubicBezTo>
                    <a:pt x="15444" y="15800"/>
                    <a:pt x="15403" y="15816"/>
                    <a:pt x="15366" y="15829"/>
                  </a:cubicBezTo>
                  <a:lnTo>
                    <a:pt x="16045" y="15829"/>
                  </a:lnTo>
                  <a:cubicBezTo>
                    <a:pt x="16033" y="15808"/>
                    <a:pt x="16020" y="15782"/>
                    <a:pt x="16008" y="15760"/>
                  </a:cubicBezTo>
                  <a:cubicBezTo>
                    <a:pt x="16070" y="15730"/>
                    <a:pt x="16133" y="15700"/>
                    <a:pt x="16196" y="15667"/>
                  </a:cubicBezTo>
                  <a:cubicBezTo>
                    <a:pt x="16225" y="15723"/>
                    <a:pt x="16253" y="15779"/>
                    <a:pt x="16283" y="15829"/>
                  </a:cubicBezTo>
                  <a:lnTo>
                    <a:pt x="16468" y="15829"/>
                  </a:lnTo>
                  <a:cubicBezTo>
                    <a:pt x="16549" y="15693"/>
                    <a:pt x="16632" y="15554"/>
                    <a:pt x="16715" y="15421"/>
                  </a:cubicBezTo>
                  <a:lnTo>
                    <a:pt x="16801" y="15396"/>
                  </a:lnTo>
                  <a:cubicBezTo>
                    <a:pt x="17155" y="15393"/>
                    <a:pt x="17507" y="15388"/>
                    <a:pt x="17854" y="15375"/>
                  </a:cubicBezTo>
                  <a:lnTo>
                    <a:pt x="17854" y="15375"/>
                  </a:lnTo>
                  <a:cubicBezTo>
                    <a:pt x="17472" y="15524"/>
                    <a:pt x="17093" y="15679"/>
                    <a:pt x="16723" y="15831"/>
                  </a:cubicBezTo>
                  <a:lnTo>
                    <a:pt x="17674" y="15831"/>
                  </a:lnTo>
                  <a:cubicBezTo>
                    <a:pt x="18154" y="15680"/>
                    <a:pt x="18627" y="15499"/>
                    <a:pt x="19098" y="15313"/>
                  </a:cubicBezTo>
                  <a:cubicBezTo>
                    <a:pt x="20146" y="15243"/>
                    <a:pt x="21174" y="15134"/>
                    <a:pt x="22175" y="14981"/>
                  </a:cubicBezTo>
                  <a:cubicBezTo>
                    <a:pt x="21721" y="14920"/>
                    <a:pt x="21275" y="14899"/>
                    <a:pt x="20835" y="14899"/>
                  </a:cubicBezTo>
                  <a:cubicBezTo>
                    <a:pt x="20586" y="14899"/>
                    <a:pt x="20339" y="14906"/>
                    <a:pt x="20094" y="14916"/>
                  </a:cubicBezTo>
                  <a:cubicBezTo>
                    <a:pt x="20933" y="14591"/>
                    <a:pt x="21781" y="14296"/>
                    <a:pt x="22677" y="14161"/>
                  </a:cubicBezTo>
                  <a:lnTo>
                    <a:pt x="22677" y="14161"/>
                  </a:lnTo>
                  <a:cubicBezTo>
                    <a:pt x="21337" y="14268"/>
                    <a:pt x="20087" y="14587"/>
                    <a:pt x="18908" y="14988"/>
                  </a:cubicBezTo>
                  <a:cubicBezTo>
                    <a:pt x="18585" y="15009"/>
                    <a:pt x="18264" y="15037"/>
                    <a:pt x="17952" y="15072"/>
                  </a:cubicBezTo>
                  <a:cubicBezTo>
                    <a:pt x="19229" y="14711"/>
                    <a:pt x="20433" y="14372"/>
                    <a:pt x="21879" y="14068"/>
                  </a:cubicBezTo>
                  <a:lnTo>
                    <a:pt x="21879" y="14068"/>
                  </a:lnTo>
                  <a:cubicBezTo>
                    <a:pt x="20060" y="14390"/>
                    <a:pt x="18826" y="14622"/>
                    <a:pt x="17020" y="14945"/>
                  </a:cubicBezTo>
                  <a:cubicBezTo>
                    <a:pt x="17022" y="14942"/>
                    <a:pt x="17024" y="14938"/>
                    <a:pt x="17027" y="14933"/>
                  </a:cubicBezTo>
                  <a:cubicBezTo>
                    <a:pt x="19048" y="14116"/>
                    <a:pt x="20718" y="13618"/>
                    <a:pt x="22964" y="13033"/>
                  </a:cubicBezTo>
                  <a:lnTo>
                    <a:pt x="22964" y="13033"/>
                  </a:lnTo>
                  <a:cubicBezTo>
                    <a:pt x="21063" y="13493"/>
                    <a:pt x="20335" y="13477"/>
                    <a:pt x="18462" y="13744"/>
                  </a:cubicBezTo>
                  <a:cubicBezTo>
                    <a:pt x="19330" y="13484"/>
                    <a:pt x="20202" y="13226"/>
                    <a:pt x="21079" y="12973"/>
                  </a:cubicBezTo>
                  <a:cubicBezTo>
                    <a:pt x="21427" y="12872"/>
                    <a:pt x="21774" y="12772"/>
                    <a:pt x="22124" y="12675"/>
                  </a:cubicBezTo>
                  <a:lnTo>
                    <a:pt x="22124" y="12675"/>
                  </a:lnTo>
                  <a:cubicBezTo>
                    <a:pt x="21244" y="12762"/>
                    <a:pt x="20358" y="12871"/>
                    <a:pt x="19550" y="13069"/>
                  </a:cubicBezTo>
                  <a:cubicBezTo>
                    <a:pt x="20639" y="12670"/>
                    <a:pt x="21631" y="12442"/>
                    <a:pt x="22891" y="11719"/>
                  </a:cubicBezTo>
                  <a:lnTo>
                    <a:pt x="22891" y="11719"/>
                  </a:lnTo>
                  <a:cubicBezTo>
                    <a:pt x="22312" y="11823"/>
                    <a:pt x="21764" y="11998"/>
                    <a:pt x="21208" y="12137"/>
                  </a:cubicBezTo>
                  <a:cubicBezTo>
                    <a:pt x="20926" y="12206"/>
                    <a:pt x="20640" y="12278"/>
                    <a:pt x="20360" y="12355"/>
                  </a:cubicBezTo>
                  <a:cubicBezTo>
                    <a:pt x="21743" y="11816"/>
                    <a:pt x="23090" y="11239"/>
                    <a:pt x="24395" y="10625"/>
                  </a:cubicBezTo>
                  <a:lnTo>
                    <a:pt x="24395" y="10625"/>
                  </a:lnTo>
                  <a:lnTo>
                    <a:pt x="22544" y="11309"/>
                  </a:lnTo>
                  <a:cubicBezTo>
                    <a:pt x="21692" y="11518"/>
                    <a:pt x="20890" y="11786"/>
                    <a:pt x="20137" y="12104"/>
                  </a:cubicBezTo>
                  <a:cubicBezTo>
                    <a:pt x="19758" y="12266"/>
                    <a:pt x="19392" y="12441"/>
                    <a:pt x="19042" y="12627"/>
                  </a:cubicBezTo>
                  <a:cubicBezTo>
                    <a:pt x="18810" y="12753"/>
                    <a:pt x="18611" y="12908"/>
                    <a:pt x="18387" y="13044"/>
                  </a:cubicBezTo>
                  <a:cubicBezTo>
                    <a:pt x="18584" y="12791"/>
                    <a:pt x="18783" y="12538"/>
                    <a:pt x="18985" y="12288"/>
                  </a:cubicBezTo>
                  <a:cubicBezTo>
                    <a:pt x="20008" y="11908"/>
                    <a:pt x="21009" y="11482"/>
                    <a:pt x="21927" y="11005"/>
                  </a:cubicBezTo>
                  <a:cubicBezTo>
                    <a:pt x="22195" y="10863"/>
                    <a:pt x="22462" y="10713"/>
                    <a:pt x="22644" y="10510"/>
                  </a:cubicBezTo>
                  <a:lnTo>
                    <a:pt x="22644" y="10510"/>
                  </a:lnTo>
                  <a:cubicBezTo>
                    <a:pt x="22388" y="10665"/>
                    <a:pt x="22058" y="10758"/>
                    <a:pt x="21738" y="10857"/>
                  </a:cubicBezTo>
                  <a:cubicBezTo>
                    <a:pt x="20982" y="11092"/>
                    <a:pt x="19958" y="11600"/>
                    <a:pt x="19247" y="11967"/>
                  </a:cubicBezTo>
                  <a:cubicBezTo>
                    <a:pt x="19854" y="11223"/>
                    <a:pt x="20470" y="10486"/>
                    <a:pt x="21072" y="9741"/>
                  </a:cubicBezTo>
                  <a:cubicBezTo>
                    <a:pt x="21089" y="9718"/>
                    <a:pt x="21043" y="9687"/>
                    <a:pt x="21009" y="9687"/>
                  </a:cubicBezTo>
                  <a:cubicBezTo>
                    <a:pt x="20999" y="9687"/>
                    <a:pt x="20990" y="9690"/>
                    <a:pt x="20984" y="9696"/>
                  </a:cubicBezTo>
                  <a:cubicBezTo>
                    <a:pt x="20531" y="10202"/>
                    <a:pt x="20081" y="10708"/>
                    <a:pt x="19644" y="11221"/>
                  </a:cubicBezTo>
                  <a:cubicBezTo>
                    <a:pt x="19724" y="10497"/>
                    <a:pt x="19586" y="9596"/>
                    <a:pt x="19426" y="8850"/>
                  </a:cubicBezTo>
                  <a:close/>
                  <a:moveTo>
                    <a:pt x="21701" y="15252"/>
                  </a:moveTo>
                  <a:cubicBezTo>
                    <a:pt x="20556" y="15371"/>
                    <a:pt x="19455" y="15564"/>
                    <a:pt x="18409" y="15831"/>
                  </a:cubicBezTo>
                  <a:lnTo>
                    <a:pt x="20017" y="15831"/>
                  </a:lnTo>
                  <a:cubicBezTo>
                    <a:pt x="20246" y="15782"/>
                    <a:pt x="20477" y="15737"/>
                    <a:pt x="20706" y="15689"/>
                  </a:cubicBezTo>
                  <a:cubicBezTo>
                    <a:pt x="21105" y="15608"/>
                    <a:pt x="21529" y="15510"/>
                    <a:pt x="21701" y="15252"/>
                  </a:cubicBezTo>
                  <a:close/>
                  <a:moveTo>
                    <a:pt x="21287" y="15816"/>
                  </a:moveTo>
                  <a:cubicBezTo>
                    <a:pt x="20993" y="15816"/>
                    <a:pt x="20700" y="15821"/>
                    <a:pt x="20408" y="15831"/>
                  </a:cubicBezTo>
                  <a:lnTo>
                    <a:pt x="22175" y="15831"/>
                  </a:lnTo>
                  <a:cubicBezTo>
                    <a:pt x="21877" y="15821"/>
                    <a:pt x="21581" y="15816"/>
                    <a:pt x="21287" y="15816"/>
                  </a:cubicBezTo>
                  <a:close/>
                  <a:moveTo>
                    <a:pt x="3456" y="1"/>
                  </a:moveTo>
                  <a:lnTo>
                    <a:pt x="3456" y="1"/>
                  </a:lnTo>
                  <a:cubicBezTo>
                    <a:pt x="2395" y="505"/>
                    <a:pt x="1335" y="1010"/>
                    <a:pt x="274" y="1514"/>
                  </a:cubicBezTo>
                  <a:cubicBezTo>
                    <a:pt x="182" y="1557"/>
                    <a:pt x="95" y="1600"/>
                    <a:pt x="3" y="1642"/>
                  </a:cubicBezTo>
                  <a:lnTo>
                    <a:pt x="3" y="2437"/>
                  </a:lnTo>
                  <a:cubicBezTo>
                    <a:pt x="52" y="2424"/>
                    <a:pt x="96" y="2414"/>
                    <a:pt x="145" y="2401"/>
                  </a:cubicBezTo>
                  <a:lnTo>
                    <a:pt x="145" y="2401"/>
                  </a:lnTo>
                  <a:cubicBezTo>
                    <a:pt x="96" y="2424"/>
                    <a:pt x="51" y="2450"/>
                    <a:pt x="3" y="2471"/>
                  </a:cubicBezTo>
                  <a:lnTo>
                    <a:pt x="3" y="2996"/>
                  </a:lnTo>
                  <a:cubicBezTo>
                    <a:pt x="200" y="2906"/>
                    <a:pt x="390" y="2803"/>
                    <a:pt x="581" y="2702"/>
                  </a:cubicBezTo>
                  <a:cubicBezTo>
                    <a:pt x="916" y="2522"/>
                    <a:pt x="1247" y="2332"/>
                    <a:pt x="1577" y="2142"/>
                  </a:cubicBezTo>
                  <a:cubicBezTo>
                    <a:pt x="1706" y="2096"/>
                    <a:pt x="1835" y="2050"/>
                    <a:pt x="1965" y="2006"/>
                  </a:cubicBezTo>
                  <a:lnTo>
                    <a:pt x="1965" y="2006"/>
                  </a:lnTo>
                  <a:cubicBezTo>
                    <a:pt x="1312" y="2338"/>
                    <a:pt x="655" y="2672"/>
                    <a:pt x="3" y="3006"/>
                  </a:cubicBezTo>
                  <a:lnTo>
                    <a:pt x="3" y="3584"/>
                  </a:lnTo>
                  <a:cubicBezTo>
                    <a:pt x="139" y="3730"/>
                    <a:pt x="260" y="3892"/>
                    <a:pt x="369" y="4057"/>
                  </a:cubicBezTo>
                  <a:cubicBezTo>
                    <a:pt x="251" y="3963"/>
                    <a:pt x="131" y="3873"/>
                    <a:pt x="3" y="3784"/>
                  </a:cubicBezTo>
                  <a:lnTo>
                    <a:pt x="3" y="4924"/>
                  </a:lnTo>
                  <a:cubicBezTo>
                    <a:pt x="116" y="4967"/>
                    <a:pt x="228" y="5013"/>
                    <a:pt x="339" y="5061"/>
                  </a:cubicBezTo>
                  <a:cubicBezTo>
                    <a:pt x="959" y="5576"/>
                    <a:pt x="1611" y="6063"/>
                    <a:pt x="2299" y="6520"/>
                  </a:cubicBezTo>
                  <a:cubicBezTo>
                    <a:pt x="1533" y="6119"/>
                    <a:pt x="769" y="5715"/>
                    <a:pt x="3" y="5311"/>
                  </a:cubicBezTo>
                  <a:lnTo>
                    <a:pt x="3" y="5620"/>
                  </a:lnTo>
                  <a:cubicBezTo>
                    <a:pt x="880" y="6040"/>
                    <a:pt x="1765" y="6407"/>
                    <a:pt x="2573" y="6664"/>
                  </a:cubicBezTo>
                  <a:cubicBezTo>
                    <a:pt x="2493" y="6622"/>
                    <a:pt x="2410" y="6579"/>
                    <a:pt x="2329" y="6536"/>
                  </a:cubicBezTo>
                  <a:cubicBezTo>
                    <a:pt x="2070" y="6221"/>
                    <a:pt x="1815" y="5936"/>
                    <a:pt x="1561" y="5670"/>
                  </a:cubicBezTo>
                  <a:cubicBezTo>
                    <a:pt x="1448" y="5448"/>
                    <a:pt x="1332" y="5228"/>
                    <a:pt x="1211" y="5008"/>
                  </a:cubicBezTo>
                  <a:lnTo>
                    <a:pt x="1211" y="5008"/>
                  </a:lnTo>
                  <a:cubicBezTo>
                    <a:pt x="1620" y="5273"/>
                    <a:pt x="2038" y="5531"/>
                    <a:pt x="2467" y="5821"/>
                  </a:cubicBezTo>
                  <a:cubicBezTo>
                    <a:pt x="1921" y="5400"/>
                    <a:pt x="1444" y="4958"/>
                    <a:pt x="939" y="4524"/>
                  </a:cubicBezTo>
                  <a:cubicBezTo>
                    <a:pt x="876" y="4416"/>
                    <a:pt x="816" y="4307"/>
                    <a:pt x="751" y="4200"/>
                  </a:cubicBezTo>
                  <a:cubicBezTo>
                    <a:pt x="680" y="4080"/>
                    <a:pt x="602" y="3959"/>
                    <a:pt x="519" y="3844"/>
                  </a:cubicBezTo>
                  <a:lnTo>
                    <a:pt x="519" y="3844"/>
                  </a:lnTo>
                  <a:cubicBezTo>
                    <a:pt x="1193" y="4396"/>
                    <a:pt x="2008" y="4901"/>
                    <a:pt x="2906" y="5335"/>
                  </a:cubicBezTo>
                  <a:cubicBezTo>
                    <a:pt x="3073" y="5534"/>
                    <a:pt x="3252" y="5728"/>
                    <a:pt x="3440" y="5913"/>
                  </a:cubicBezTo>
                  <a:cubicBezTo>
                    <a:pt x="3274" y="6292"/>
                    <a:pt x="3197" y="6718"/>
                    <a:pt x="3109" y="7137"/>
                  </a:cubicBezTo>
                  <a:cubicBezTo>
                    <a:pt x="2960" y="7842"/>
                    <a:pt x="2774" y="8535"/>
                    <a:pt x="2547" y="9212"/>
                  </a:cubicBezTo>
                  <a:cubicBezTo>
                    <a:pt x="2311" y="9537"/>
                    <a:pt x="2087" y="9871"/>
                    <a:pt x="1871" y="10212"/>
                  </a:cubicBezTo>
                  <a:cubicBezTo>
                    <a:pt x="1808" y="10194"/>
                    <a:pt x="1745" y="10176"/>
                    <a:pt x="1680" y="10161"/>
                  </a:cubicBezTo>
                  <a:cubicBezTo>
                    <a:pt x="1998" y="9094"/>
                    <a:pt x="2289" y="8021"/>
                    <a:pt x="2279" y="6873"/>
                  </a:cubicBezTo>
                  <a:lnTo>
                    <a:pt x="2279" y="6873"/>
                  </a:lnTo>
                  <a:cubicBezTo>
                    <a:pt x="2020" y="7815"/>
                    <a:pt x="1611" y="8689"/>
                    <a:pt x="1197" y="9562"/>
                  </a:cubicBezTo>
                  <a:cubicBezTo>
                    <a:pt x="1131" y="9559"/>
                    <a:pt x="1061" y="9556"/>
                    <a:pt x="992" y="9554"/>
                  </a:cubicBezTo>
                  <a:cubicBezTo>
                    <a:pt x="1004" y="9489"/>
                    <a:pt x="1017" y="9418"/>
                    <a:pt x="1025" y="9352"/>
                  </a:cubicBezTo>
                  <a:lnTo>
                    <a:pt x="1034" y="9352"/>
                  </a:lnTo>
                  <a:cubicBezTo>
                    <a:pt x="1031" y="9352"/>
                    <a:pt x="1027" y="9351"/>
                    <a:pt x="1025" y="9351"/>
                  </a:cubicBezTo>
                  <a:cubicBezTo>
                    <a:pt x="1100" y="8781"/>
                    <a:pt x="1097" y="8199"/>
                    <a:pt x="949" y="7608"/>
                  </a:cubicBezTo>
                  <a:cubicBezTo>
                    <a:pt x="889" y="7803"/>
                    <a:pt x="827" y="8004"/>
                    <a:pt x="767" y="8207"/>
                  </a:cubicBezTo>
                  <a:cubicBezTo>
                    <a:pt x="512" y="8233"/>
                    <a:pt x="257" y="8266"/>
                    <a:pt x="0" y="8308"/>
                  </a:cubicBezTo>
                  <a:lnTo>
                    <a:pt x="0" y="8497"/>
                  </a:lnTo>
                  <a:cubicBezTo>
                    <a:pt x="251" y="8418"/>
                    <a:pt x="501" y="8336"/>
                    <a:pt x="753" y="8257"/>
                  </a:cubicBezTo>
                  <a:lnTo>
                    <a:pt x="753" y="8257"/>
                  </a:lnTo>
                  <a:cubicBezTo>
                    <a:pt x="660" y="8576"/>
                    <a:pt x="562" y="8902"/>
                    <a:pt x="468" y="9235"/>
                  </a:cubicBezTo>
                  <a:cubicBezTo>
                    <a:pt x="360" y="9215"/>
                    <a:pt x="247" y="9199"/>
                    <a:pt x="137" y="9182"/>
                  </a:cubicBezTo>
                  <a:cubicBezTo>
                    <a:pt x="154" y="9102"/>
                    <a:pt x="172" y="9017"/>
                    <a:pt x="188" y="8937"/>
                  </a:cubicBezTo>
                  <a:lnTo>
                    <a:pt x="188" y="8937"/>
                  </a:lnTo>
                  <a:cubicBezTo>
                    <a:pt x="167" y="9017"/>
                    <a:pt x="144" y="9100"/>
                    <a:pt x="122" y="9179"/>
                  </a:cubicBezTo>
                  <a:cubicBezTo>
                    <a:pt x="82" y="9172"/>
                    <a:pt x="42" y="9166"/>
                    <a:pt x="0" y="9160"/>
                  </a:cubicBezTo>
                  <a:lnTo>
                    <a:pt x="0" y="9314"/>
                  </a:lnTo>
                  <a:cubicBezTo>
                    <a:pt x="28" y="9315"/>
                    <a:pt x="56" y="9315"/>
                    <a:pt x="82" y="9317"/>
                  </a:cubicBezTo>
                  <a:cubicBezTo>
                    <a:pt x="59" y="9397"/>
                    <a:pt x="36" y="9478"/>
                    <a:pt x="15" y="9559"/>
                  </a:cubicBezTo>
                  <a:lnTo>
                    <a:pt x="0" y="9559"/>
                  </a:lnTo>
                  <a:lnTo>
                    <a:pt x="0" y="9804"/>
                  </a:lnTo>
                  <a:cubicBezTo>
                    <a:pt x="108" y="9787"/>
                    <a:pt x="214" y="9768"/>
                    <a:pt x="319" y="9754"/>
                  </a:cubicBezTo>
                  <a:lnTo>
                    <a:pt x="319" y="9754"/>
                  </a:lnTo>
                  <a:cubicBezTo>
                    <a:pt x="307" y="9802"/>
                    <a:pt x="293" y="9851"/>
                    <a:pt x="280" y="9901"/>
                  </a:cubicBezTo>
                  <a:cubicBezTo>
                    <a:pt x="187" y="9888"/>
                    <a:pt x="94" y="9880"/>
                    <a:pt x="0" y="9867"/>
                  </a:cubicBezTo>
                  <a:lnTo>
                    <a:pt x="0" y="10069"/>
                  </a:lnTo>
                  <a:cubicBezTo>
                    <a:pt x="75" y="10076"/>
                    <a:pt x="151" y="10088"/>
                    <a:pt x="223" y="10095"/>
                  </a:cubicBezTo>
                  <a:cubicBezTo>
                    <a:pt x="178" y="10260"/>
                    <a:pt x="131" y="10420"/>
                    <a:pt x="86" y="10586"/>
                  </a:cubicBezTo>
                  <a:cubicBezTo>
                    <a:pt x="58" y="10579"/>
                    <a:pt x="29" y="10576"/>
                    <a:pt x="0" y="10569"/>
                  </a:cubicBezTo>
                  <a:lnTo>
                    <a:pt x="0" y="10791"/>
                  </a:lnTo>
                  <a:cubicBezTo>
                    <a:pt x="9" y="10791"/>
                    <a:pt x="20" y="10793"/>
                    <a:pt x="29" y="10794"/>
                  </a:cubicBezTo>
                  <a:cubicBezTo>
                    <a:pt x="20" y="10830"/>
                    <a:pt x="9" y="10863"/>
                    <a:pt x="0" y="10899"/>
                  </a:cubicBezTo>
                  <a:lnTo>
                    <a:pt x="0" y="15792"/>
                  </a:lnTo>
                  <a:lnTo>
                    <a:pt x="151" y="15657"/>
                  </a:lnTo>
                  <a:cubicBezTo>
                    <a:pt x="458" y="15663"/>
                    <a:pt x="761" y="15667"/>
                    <a:pt x="1068" y="15673"/>
                  </a:cubicBezTo>
                  <a:cubicBezTo>
                    <a:pt x="1198" y="15675"/>
                    <a:pt x="1329" y="15677"/>
                    <a:pt x="1459" y="15677"/>
                  </a:cubicBezTo>
                  <a:cubicBezTo>
                    <a:pt x="1701" y="15677"/>
                    <a:pt x="1942" y="15671"/>
                    <a:pt x="2179" y="15651"/>
                  </a:cubicBezTo>
                  <a:lnTo>
                    <a:pt x="2179" y="15651"/>
                  </a:lnTo>
                  <a:cubicBezTo>
                    <a:pt x="2027" y="15725"/>
                    <a:pt x="1866" y="15788"/>
                    <a:pt x="1705" y="15846"/>
                  </a:cubicBezTo>
                  <a:lnTo>
                    <a:pt x="1934" y="15846"/>
                  </a:lnTo>
                  <a:cubicBezTo>
                    <a:pt x="2036" y="15780"/>
                    <a:pt x="2139" y="15713"/>
                    <a:pt x="2242" y="15644"/>
                  </a:cubicBezTo>
                  <a:cubicBezTo>
                    <a:pt x="2294" y="15639"/>
                    <a:pt x="2347" y="15637"/>
                    <a:pt x="2400" y="15628"/>
                  </a:cubicBezTo>
                  <a:cubicBezTo>
                    <a:pt x="2650" y="15596"/>
                    <a:pt x="2894" y="15541"/>
                    <a:pt x="3133" y="15478"/>
                  </a:cubicBezTo>
                  <a:lnTo>
                    <a:pt x="3133" y="15478"/>
                  </a:lnTo>
                  <a:cubicBezTo>
                    <a:pt x="2997" y="15600"/>
                    <a:pt x="2863" y="15722"/>
                    <a:pt x="2725" y="15845"/>
                  </a:cubicBezTo>
                  <a:lnTo>
                    <a:pt x="3469" y="15845"/>
                  </a:lnTo>
                  <a:cubicBezTo>
                    <a:pt x="3586" y="15725"/>
                    <a:pt x="3705" y="15606"/>
                    <a:pt x="3821" y="15485"/>
                  </a:cubicBezTo>
                  <a:cubicBezTo>
                    <a:pt x="3907" y="15395"/>
                    <a:pt x="3995" y="15306"/>
                    <a:pt x="4081" y="15216"/>
                  </a:cubicBezTo>
                  <a:cubicBezTo>
                    <a:pt x="4392" y="15135"/>
                    <a:pt x="4704" y="15068"/>
                    <a:pt x="5034" y="15042"/>
                  </a:cubicBezTo>
                  <a:lnTo>
                    <a:pt x="5034" y="15042"/>
                  </a:lnTo>
                  <a:cubicBezTo>
                    <a:pt x="4757" y="15054"/>
                    <a:pt x="4482" y="15068"/>
                    <a:pt x="4207" y="15080"/>
                  </a:cubicBezTo>
                  <a:cubicBezTo>
                    <a:pt x="4334" y="14936"/>
                    <a:pt x="4456" y="14786"/>
                    <a:pt x="4560" y="14628"/>
                  </a:cubicBezTo>
                  <a:cubicBezTo>
                    <a:pt x="5339" y="14690"/>
                    <a:pt x="6120" y="14748"/>
                    <a:pt x="6900" y="14807"/>
                  </a:cubicBezTo>
                  <a:cubicBezTo>
                    <a:pt x="6982" y="14813"/>
                    <a:pt x="7067" y="14818"/>
                    <a:pt x="7152" y="14818"/>
                  </a:cubicBezTo>
                  <a:cubicBezTo>
                    <a:pt x="7171" y="14818"/>
                    <a:pt x="7190" y="14818"/>
                    <a:pt x="7208" y="14817"/>
                  </a:cubicBezTo>
                  <a:lnTo>
                    <a:pt x="7208" y="14817"/>
                  </a:lnTo>
                  <a:cubicBezTo>
                    <a:pt x="6846" y="15062"/>
                    <a:pt x="6474" y="15316"/>
                    <a:pt x="6097" y="15577"/>
                  </a:cubicBezTo>
                  <a:cubicBezTo>
                    <a:pt x="6199" y="15343"/>
                    <a:pt x="6295" y="15111"/>
                    <a:pt x="6388" y="14876"/>
                  </a:cubicBezTo>
                  <a:lnTo>
                    <a:pt x="6388" y="14876"/>
                  </a:lnTo>
                  <a:cubicBezTo>
                    <a:pt x="6158" y="15183"/>
                    <a:pt x="5944" y="15498"/>
                    <a:pt x="5742" y="15818"/>
                  </a:cubicBezTo>
                  <a:cubicBezTo>
                    <a:pt x="5732" y="15825"/>
                    <a:pt x="5719" y="15835"/>
                    <a:pt x="5706" y="15842"/>
                  </a:cubicBezTo>
                  <a:lnTo>
                    <a:pt x="6881" y="15842"/>
                  </a:lnTo>
                  <a:cubicBezTo>
                    <a:pt x="7091" y="15679"/>
                    <a:pt x="7298" y="15517"/>
                    <a:pt x="7506" y="15353"/>
                  </a:cubicBezTo>
                  <a:cubicBezTo>
                    <a:pt x="7655" y="15237"/>
                    <a:pt x="7814" y="15091"/>
                    <a:pt x="7776" y="14905"/>
                  </a:cubicBezTo>
                  <a:lnTo>
                    <a:pt x="7776" y="14905"/>
                  </a:lnTo>
                  <a:cubicBezTo>
                    <a:pt x="7240" y="15231"/>
                    <a:pt x="6689" y="15540"/>
                    <a:pt x="6127" y="15832"/>
                  </a:cubicBezTo>
                  <a:cubicBezTo>
                    <a:pt x="6542" y="15494"/>
                    <a:pt x="6950" y="15150"/>
                    <a:pt x="7353" y="14800"/>
                  </a:cubicBezTo>
                  <a:cubicBezTo>
                    <a:pt x="7476" y="14779"/>
                    <a:pt x="7588" y="14737"/>
                    <a:pt x="7660" y="14654"/>
                  </a:cubicBezTo>
                  <a:lnTo>
                    <a:pt x="7556" y="14621"/>
                  </a:lnTo>
                  <a:cubicBezTo>
                    <a:pt x="7635" y="14551"/>
                    <a:pt x="7718" y="14482"/>
                    <a:pt x="7797" y="14412"/>
                  </a:cubicBezTo>
                  <a:lnTo>
                    <a:pt x="7797" y="14412"/>
                  </a:lnTo>
                  <a:cubicBezTo>
                    <a:pt x="7704" y="14476"/>
                    <a:pt x="7605" y="14541"/>
                    <a:pt x="7511" y="14605"/>
                  </a:cubicBezTo>
                  <a:cubicBezTo>
                    <a:pt x="7019" y="14455"/>
                    <a:pt x="6513" y="14390"/>
                    <a:pt x="6009" y="14329"/>
                  </a:cubicBezTo>
                  <a:cubicBezTo>
                    <a:pt x="5742" y="14296"/>
                    <a:pt x="5471" y="14263"/>
                    <a:pt x="5204" y="14228"/>
                  </a:cubicBezTo>
                  <a:cubicBezTo>
                    <a:pt x="5885" y="14035"/>
                    <a:pt x="6552" y="13834"/>
                    <a:pt x="7188" y="13625"/>
                  </a:cubicBezTo>
                  <a:lnTo>
                    <a:pt x="7188" y="13625"/>
                  </a:lnTo>
                  <a:cubicBezTo>
                    <a:pt x="6116" y="13748"/>
                    <a:pt x="5055" y="13903"/>
                    <a:pt x="4002" y="14081"/>
                  </a:cubicBezTo>
                  <a:cubicBezTo>
                    <a:pt x="3935" y="14073"/>
                    <a:pt x="3864" y="14063"/>
                    <a:pt x="3794" y="14055"/>
                  </a:cubicBezTo>
                  <a:cubicBezTo>
                    <a:pt x="4832" y="13808"/>
                    <a:pt x="5892" y="13612"/>
                    <a:pt x="6987" y="13512"/>
                  </a:cubicBezTo>
                  <a:cubicBezTo>
                    <a:pt x="6863" y="13510"/>
                    <a:pt x="6738" y="13509"/>
                    <a:pt x="6614" y="13509"/>
                  </a:cubicBezTo>
                  <a:cubicBezTo>
                    <a:pt x="5117" y="13509"/>
                    <a:pt x="3642" y="13628"/>
                    <a:pt x="2210" y="13860"/>
                  </a:cubicBezTo>
                  <a:cubicBezTo>
                    <a:pt x="2159" y="13853"/>
                    <a:pt x="2103" y="13847"/>
                    <a:pt x="2050" y="13840"/>
                  </a:cubicBezTo>
                  <a:cubicBezTo>
                    <a:pt x="3238" y="13573"/>
                    <a:pt x="4432" y="13321"/>
                    <a:pt x="5646" y="13115"/>
                  </a:cubicBezTo>
                  <a:cubicBezTo>
                    <a:pt x="6126" y="13099"/>
                    <a:pt x="6606" y="13086"/>
                    <a:pt x="7082" y="13072"/>
                  </a:cubicBezTo>
                  <a:cubicBezTo>
                    <a:pt x="7521" y="13196"/>
                    <a:pt x="7963" y="13310"/>
                    <a:pt x="8408" y="13408"/>
                  </a:cubicBezTo>
                  <a:cubicBezTo>
                    <a:pt x="8128" y="13287"/>
                    <a:pt x="7842" y="13172"/>
                    <a:pt x="7559" y="13059"/>
                  </a:cubicBezTo>
                  <a:cubicBezTo>
                    <a:pt x="8350" y="13037"/>
                    <a:pt x="9122" y="13016"/>
                    <a:pt x="9845" y="12994"/>
                  </a:cubicBezTo>
                  <a:cubicBezTo>
                    <a:pt x="9015" y="12934"/>
                    <a:pt x="8190" y="12888"/>
                    <a:pt x="7361" y="12858"/>
                  </a:cubicBezTo>
                  <a:cubicBezTo>
                    <a:pt x="8027" y="12772"/>
                    <a:pt x="8699" y="12699"/>
                    <a:pt x="9377" y="12652"/>
                  </a:cubicBezTo>
                  <a:cubicBezTo>
                    <a:pt x="9233" y="12498"/>
                    <a:pt x="8982" y="12477"/>
                    <a:pt x="8772" y="12471"/>
                  </a:cubicBezTo>
                  <a:cubicBezTo>
                    <a:pt x="8043" y="12455"/>
                    <a:pt x="7312" y="12438"/>
                    <a:pt x="6584" y="12438"/>
                  </a:cubicBezTo>
                  <a:cubicBezTo>
                    <a:pt x="6347" y="12438"/>
                    <a:pt x="6111" y="12440"/>
                    <a:pt x="5875" y="12444"/>
                  </a:cubicBezTo>
                  <a:cubicBezTo>
                    <a:pt x="5753" y="12404"/>
                    <a:pt x="5627" y="12364"/>
                    <a:pt x="5504" y="12322"/>
                  </a:cubicBezTo>
                  <a:cubicBezTo>
                    <a:pt x="6212" y="12305"/>
                    <a:pt x="6939" y="12275"/>
                    <a:pt x="7660" y="12229"/>
                  </a:cubicBezTo>
                  <a:cubicBezTo>
                    <a:pt x="8653" y="12415"/>
                    <a:pt x="9635" y="12594"/>
                    <a:pt x="10522" y="12752"/>
                  </a:cubicBezTo>
                  <a:cubicBezTo>
                    <a:pt x="9917" y="12501"/>
                    <a:pt x="9295" y="12312"/>
                    <a:pt x="8666" y="12154"/>
                  </a:cubicBezTo>
                  <a:cubicBezTo>
                    <a:pt x="10012" y="12040"/>
                    <a:pt x="11303" y="11869"/>
                    <a:pt x="12376" y="11631"/>
                  </a:cubicBezTo>
                  <a:lnTo>
                    <a:pt x="12376" y="11631"/>
                  </a:lnTo>
                  <a:cubicBezTo>
                    <a:pt x="12249" y="11638"/>
                    <a:pt x="12121" y="11644"/>
                    <a:pt x="11997" y="11653"/>
                  </a:cubicBezTo>
                  <a:cubicBezTo>
                    <a:pt x="11366" y="11495"/>
                    <a:pt x="10777" y="11365"/>
                    <a:pt x="10212" y="11254"/>
                  </a:cubicBezTo>
                  <a:cubicBezTo>
                    <a:pt x="9832" y="11102"/>
                    <a:pt x="9447" y="10952"/>
                    <a:pt x="9064" y="10807"/>
                  </a:cubicBezTo>
                  <a:lnTo>
                    <a:pt x="9064" y="10807"/>
                  </a:lnTo>
                  <a:cubicBezTo>
                    <a:pt x="9766" y="10821"/>
                    <a:pt x="10470" y="10827"/>
                    <a:pt x="11223" y="10857"/>
                  </a:cubicBezTo>
                  <a:cubicBezTo>
                    <a:pt x="10199" y="10767"/>
                    <a:pt x="9212" y="10615"/>
                    <a:pt x="8209" y="10490"/>
                  </a:cubicBezTo>
                  <a:cubicBezTo>
                    <a:pt x="8015" y="10420"/>
                    <a:pt x="7824" y="10350"/>
                    <a:pt x="7631" y="10283"/>
                  </a:cubicBezTo>
                  <a:cubicBezTo>
                    <a:pt x="7413" y="10205"/>
                    <a:pt x="7194" y="10132"/>
                    <a:pt x="6975" y="10068"/>
                  </a:cubicBezTo>
                  <a:lnTo>
                    <a:pt x="6975" y="10068"/>
                  </a:lnTo>
                  <a:cubicBezTo>
                    <a:pt x="7689" y="10145"/>
                    <a:pt x="8424" y="10182"/>
                    <a:pt x="9165" y="10182"/>
                  </a:cubicBezTo>
                  <a:cubicBezTo>
                    <a:pt x="9776" y="10182"/>
                    <a:pt x="10391" y="10157"/>
                    <a:pt x="11003" y="10106"/>
                  </a:cubicBezTo>
                  <a:cubicBezTo>
                    <a:pt x="11919" y="10328"/>
                    <a:pt x="12838" y="10492"/>
                    <a:pt x="13755" y="10545"/>
                  </a:cubicBezTo>
                  <a:cubicBezTo>
                    <a:pt x="13199" y="10363"/>
                    <a:pt x="12640" y="10178"/>
                    <a:pt x="12081" y="9993"/>
                  </a:cubicBezTo>
                  <a:cubicBezTo>
                    <a:pt x="12444" y="9947"/>
                    <a:pt x="12802" y="9891"/>
                    <a:pt x="13160" y="9828"/>
                  </a:cubicBezTo>
                  <a:cubicBezTo>
                    <a:pt x="12611" y="9821"/>
                    <a:pt x="12063" y="9814"/>
                    <a:pt x="11512" y="9807"/>
                  </a:cubicBezTo>
                  <a:cubicBezTo>
                    <a:pt x="11223" y="9712"/>
                    <a:pt x="10932" y="9616"/>
                    <a:pt x="10642" y="9520"/>
                  </a:cubicBezTo>
                  <a:cubicBezTo>
                    <a:pt x="11769" y="9418"/>
                    <a:pt x="12842" y="9239"/>
                    <a:pt x="13817" y="8932"/>
                  </a:cubicBezTo>
                  <a:lnTo>
                    <a:pt x="13817" y="8932"/>
                  </a:lnTo>
                  <a:cubicBezTo>
                    <a:pt x="12470" y="9040"/>
                    <a:pt x="11122" y="9146"/>
                    <a:pt x="9775" y="9253"/>
                  </a:cubicBezTo>
                  <a:cubicBezTo>
                    <a:pt x="9746" y="9246"/>
                    <a:pt x="9718" y="9236"/>
                    <a:pt x="9689" y="9231"/>
                  </a:cubicBezTo>
                  <a:cubicBezTo>
                    <a:pt x="9115" y="9082"/>
                    <a:pt x="8534" y="9007"/>
                    <a:pt x="7963" y="9007"/>
                  </a:cubicBezTo>
                  <a:cubicBezTo>
                    <a:pt x="7922" y="9007"/>
                    <a:pt x="7881" y="9008"/>
                    <a:pt x="7840" y="9008"/>
                  </a:cubicBezTo>
                  <a:cubicBezTo>
                    <a:pt x="8616" y="8889"/>
                    <a:pt x="9738" y="8687"/>
                    <a:pt x="10559" y="8558"/>
                  </a:cubicBezTo>
                  <a:cubicBezTo>
                    <a:pt x="11304" y="8638"/>
                    <a:pt x="12047" y="8694"/>
                    <a:pt x="12778" y="8694"/>
                  </a:cubicBezTo>
                  <a:cubicBezTo>
                    <a:pt x="13357" y="8694"/>
                    <a:pt x="13928" y="8659"/>
                    <a:pt x="14489" y="8574"/>
                  </a:cubicBezTo>
                  <a:cubicBezTo>
                    <a:pt x="13765" y="8541"/>
                    <a:pt x="13029" y="8424"/>
                    <a:pt x="12293" y="8312"/>
                  </a:cubicBezTo>
                  <a:cubicBezTo>
                    <a:pt x="13265" y="8164"/>
                    <a:pt x="14218" y="7968"/>
                    <a:pt x="15087" y="7598"/>
                  </a:cubicBezTo>
                  <a:lnTo>
                    <a:pt x="15087" y="7598"/>
                  </a:lnTo>
                  <a:cubicBezTo>
                    <a:pt x="13867" y="7754"/>
                    <a:pt x="12644" y="7952"/>
                    <a:pt x="11430" y="8174"/>
                  </a:cubicBezTo>
                  <a:cubicBezTo>
                    <a:pt x="10930" y="8108"/>
                    <a:pt x="10434" y="8063"/>
                    <a:pt x="9945" y="8063"/>
                  </a:cubicBezTo>
                  <a:cubicBezTo>
                    <a:pt x="9800" y="8063"/>
                    <a:pt x="9656" y="8067"/>
                    <a:pt x="9513" y="8075"/>
                  </a:cubicBezTo>
                  <a:cubicBezTo>
                    <a:pt x="9678" y="7991"/>
                    <a:pt x="9847" y="7906"/>
                    <a:pt x="10012" y="7820"/>
                  </a:cubicBezTo>
                  <a:cubicBezTo>
                    <a:pt x="12243" y="7511"/>
                    <a:pt x="14614" y="6664"/>
                    <a:pt x="16217" y="6272"/>
                  </a:cubicBezTo>
                  <a:lnTo>
                    <a:pt x="16217" y="6272"/>
                  </a:lnTo>
                  <a:cubicBezTo>
                    <a:pt x="14585" y="6656"/>
                    <a:pt x="12696" y="6881"/>
                    <a:pt x="10903" y="7366"/>
                  </a:cubicBezTo>
                  <a:cubicBezTo>
                    <a:pt x="12022" y="6794"/>
                    <a:pt x="13143" y="6221"/>
                    <a:pt x="14261" y="5649"/>
                  </a:cubicBezTo>
                  <a:lnTo>
                    <a:pt x="14261" y="5649"/>
                  </a:lnTo>
                  <a:cubicBezTo>
                    <a:pt x="13162" y="6113"/>
                    <a:pt x="12055" y="6579"/>
                    <a:pt x="10959" y="7064"/>
                  </a:cubicBezTo>
                  <a:cubicBezTo>
                    <a:pt x="12427" y="6090"/>
                    <a:pt x="13722" y="4896"/>
                    <a:pt x="14789" y="3526"/>
                  </a:cubicBezTo>
                  <a:lnTo>
                    <a:pt x="14789" y="3526"/>
                  </a:lnTo>
                  <a:cubicBezTo>
                    <a:pt x="14414" y="3677"/>
                    <a:pt x="14113" y="3939"/>
                    <a:pt x="13820" y="4198"/>
                  </a:cubicBezTo>
                  <a:cubicBezTo>
                    <a:pt x="12689" y="5196"/>
                    <a:pt x="11582" y="6222"/>
                    <a:pt x="10499" y="7267"/>
                  </a:cubicBezTo>
                  <a:cubicBezTo>
                    <a:pt x="10400" y="7311"/>
                    <a:pt x="10301" y="7357"/>
                    <a:pt x="10205" y="7402"/>
                  </a:cubicBezTo>
                  <a:cubicBezTo>
                    <a:pt x="11111" y="6364"/>
                    <a:pt x="11892" y="5223"/>
                    <a:pt x="12534" y="3999"/>
                  </a:cubicBezTo>
                  <a:cubicBezTo>
                    <a:pt x="12596" y="3879"/>
                    <a:pt x="12657" y="3747"/>
                    <a:pt x="12613" y="3605"/>
                  </a:cubicBezTo>
                  <a:lnTo>
                    <a:pt x="12613" y="3605"/>
                  </a:lnTo>
                  <a:cubicBezTo>
                    <a:pt x="11756" y="5008"/>
                    <a:pt x="10801" y="6347"/>
                    <a:pt x="9751" y="7605"/>
                  </a:cubicBezTo>
                  <a:cubicBezTo>
                    <a:pt x="9474" y="7733"/>
                    <a:pt x="9197" y="7862"/>
                    <a:pt x="8922" y="7992"/>
                  </a:cubicBezTo>
                  <a:cubicBezTo>
                    <a:pt x="10241" y="6744"/>
                    <a:pt x="11289" y="5232"/>
                    <a:pt x="11989" y="3541"/>
                  </a:cubicBezTo>
                  <a:lnTo>
                    <a:pt x="11989" y="3541"/>
                  </a:lnTo>
                  <a:cubicBezTo>
                    <a:pt x="11210" y="4187"/>
                    <a:pt x="10744" y="5110"/>
                    <a:pt x="10185" y="5948"/>
                  </a:cubicBezTo>
                  <a:cubicBezTo>
                    <a:pt x="9898" y="6374"/>
                    <a:pt x="9584" y="6780"/>
                    <a:pt x="9246" y="7165"/>
                  </a:cubicBezTo>
                  <a:cubicBezTo>
                    <a:pt x="9547" y="6654"/>
                    <a:pt x="9792" y="6108"/>
                    <a:pt x="9973" y="5534"/>
                  </a:cubicBezTo>
                  <a:cubicBezTo>
                    <a:pt x="10029" y="5359"/>
                    <a:pt x="10079" y="5182"/>
                    <a:pt x="10080" y="4994"/>
                  </a:cubicBezTo>
                  <a:lnTo>
                    <a:pt x="10080" y="4994"/>
                  </a:lnTo>
                  <a:cubicBezTo>
                    <a:pt x="9465" y="6057"/>
                    <a:pt x="8851" y="7122"/>
                    <a:pt x="8234" y="8187"/>
                  </a:cubicBezTo>
                  <a:cubicBezTo>
                    <a:pt x="8113" y="8295"/>
                    <a:pt x="7988" y="8402"/>
                    <a:pt x="7863" y="8507"/>
                  </a:cubicBezTo>
                  <a:cubicBezTo>
                    <a:pt x="7830" y="8523"/>
                    <a:pt x="7800" y="8537"/>
                    <a:pt x="7770" y="8553"/>
                  </a:cubicBezTo>
                  <a:cubicBezTo>
                    <a:pt x="7909" y="8277"/>
                    <a:pt x="8021" y="7987"/>
                    <a:pt x="8114" y="7688"/>
                  </a:cubicBezTo>
                  <a:cubicBezTo>
                    <a:pt x="8934" y="6601"/>
                    <a:pt x="9692" y="5471"/>
                    <a:pt x="10258" y="4227"/>
                  </a:cubicBezTo>
                  <a:cubicBezTo>
                    <a:pt x="10305" y="4124"/>
                    <a:pt x="10291" y="3938"/>
                    <a:pt x="10170" y="3938"/>
                  </a:cubicBezTo>
                  <a:cubicBezTo>
                    <a:pt x="10169" y="3938"/>
                    <a:pt x="10168" y="3938"/>
                    <a:pt x="10166" y="3938"/>
                  </a:cubicBezTo>
                  <a:cubicBezTo>
                    <a:pt x="9564" y="4875"/>
                    <a:pt x="8961" y="5815"/>
                    <a:pt x="8359" y="6752"/>
                  </a:cubicBezTo>
                  <a:cubicBezTo>
                    <a:pt x="8436" y="6421"/>
                    <a:pt x="8510" y="6087"/>
                    <a:pt x="8596" y="5761"/>
                  </a:cubicBezTo>
                  <a:cubicBezTo>
                    <a:pt x="8651" y="5540"/>
                    <a:pt x="8716" y="5324"/>
                    <a:pt x="8779" y="5104"/>
                  </a:cubicBezTo>
                  <a:cubicBezTo>
                    <a:pt x="8820" y="5116"/>
                    <a:pt x="8860" y="5128"/>
                    <a:pt x="8900" y="5139"/>
                  </a:cubicBezTo>
                  <a:lnTo>
                    <a:pt x="8900" y="5139"/>
                  </a:lnTo>
                  <a:cubicBezTo>
                    <a:pt x="8860" y="5127"/>
                    <a:pt x="8820" y="5115"/>
                    <a:pt x="8780" y="5103"/>
                  </a:cubicBezTo>
                  <a:cubicBezTo>
                    <a:pt x="8810" y="4998"/>
                    <a:pt x="8842" y="4895"/>
                    <a:pt x="8874" y="4793"/>
                  </a:cubicBezTo>
                  <a:cubicBezTo>
                    <a:pt x="9024" y="4293"/>
                    <a:pt x="9173" y="3794"/>
                    <a:pt x="9322" y="3297"/>
                  </a:cubicBezTo>
                  <a:cubicBezTo>
                    <a:pt x="9599" y="3247"/>
                    <a:pt x="9875" y="3197"/>
                    <a:pt x="10153" y="3138"/>
                  </a:cubicBezTo>
                  <a:cubicBezTo>
                    <a:pt x="10023" y="3116"/>
                    <a:pt x="9886" y="3108"/>
                    <a:pt x="9745" y="3108"/>
                  </a:cubicBezTo>
                  <a:cubicBezTo>
                    <a:pt x="9624" y="3108"/>
                    <a:pt x="9499" y="3114"/>
                    <a:pt x="9374" y="3124"/>
                  </a:cubicBezTo>
                  <a:cubicBezTo>
                    <a:pt x="9408" y="3012"/>
                    <a:pt x="9440" y="2899"/>
                    <a:pt x="9474" y="2787"/>
                  </a:cubicBezTo>
                  <a:lnTo>
                    <a:pt x="9474" y="2787"/>
                  </a:lnTo>
                  <a:cubicBezTo>
                    <a:pt x="9410" y="2899"/>
                    <a:pt x="9345" y="3015"/>
                    <a:pt x="9282" y="3129"/>
                  </a:cubicBezTo>
                  <a:cubicBezTo>
                    <a:pt x="9209" y="3135"/>
                    <a:pt x="9133" y="3141"/>
                    <a:pt x="9060" y="3148"/>
                  </a:cubicBezTo>
                  <a:cubicBezTo>
                    <a:pt x="8795" y="3171"/>
                    <a:pt x="8530" y="3201"/>
                    <a:pt x="8266" y="3227"/>
                  </a:cubicBezTo>
                  <a:cubicBezTo>
                    <a:pt x="8266" y="3181"/>
                    <a:pt x="8264" y="3134"/>
                    <a:pt x="8264" y="3088"/>
                  </a:cubicBezTo>
                  <a:cubicBezTo>
                    <a:pt x="8243" y="3136"/>
                    <a:pt x="8223" y="3187"/>
                    <a:pt x="8200" y="3234"/>
                  </a:cubicBezTo>
                  <a:cubicBezTo>
                    <a:pt x="7961" y="3258"/>
                    <a:pt x="7718" y="3283"/>
                    <a:pt x="7475" y="3306"/>
                  </a:cubicBezTo>
                  <a:cubicBezTo>
                    <a:pt x="7478" y="3275"/>
                    <a:pt x="7480" y="3247"/>
                    <a:pt x="7482" y="3217"/>
                  </a:cubicBezTo>
                  <a:lnTo>
                    <a:pt x="7482" y="3217"/>
                  </a:lnTo>
                  <a:cubicBezTo>
                    <a:pt x="7445" y="3245"/>
                    <a:pt x="7412" y="3280"/>
                    <a:pt x="7383" y="3316"/>
                  </a:cubicBezTo>
                  <a:cubicBezTo>
                    <a:pt x="6503" y="3406"/>
                    <a:pt x="5624" y="3502"/>
                    <a:pt x="4743" y="3607"/>
                  </a:cubicBezTo>
                  <a:cubicBezTo>
                    <a:pt x="4650" y="3597"/>
                    <a:pt x="4558" y="3584"/>
                    <a:pt x="4463" y="3571"/>
                  </a:cubicBezTo>
                  <a:cubicBezTo>
                    <a:pt x="5792" y="3339"/>
                    <a:pt x="7126" y="3003"/>
                    <a:pt x="8441" y="2572"/>
                  </a:cubicBezTo>
                  <a:cubicBezTo>
                    <a:pt x="8567" y="2530"/>
                    <a:pt x="8707" y="2479"/>
                    <a:pt x="8788" y="2385"/>
                  </a:cubicBezTo>
                  <a:lnTo>
                    <a:pt x="8788" y="2385"/>
                  </a:lnTo>
                  <a:cubicBezTo>
                    <a:pt x="7211" y="2837"/>
                    <a:pt x="5624" y="3215"/>
                    <a:pt x="4038" y="3519"/>
                  </a:cubicBezTo>
                  <a:cubicBezTo>
                    <a:pt x="3774" y="3485"/>
                    <a:pt x="3512" y="3455"/>
                    <a:pt x="3247" y="3426"/>
                  </a:cubicBezTo>
                  <a:cubicBezTo>
                    <a:pt x="4984" y="3230"/>
                    <a:pt x="6760" y="2788"/>
                    <a:pt x="8462" y="2126"/>
                  </a:cubicBezTo>
                  <a:lnTo>
                    <a:pt x="8462" y="2126"/>
                  </a:lnTo>
                  <a:cubicBezTo>
                    <a:pt x="7505" y="2192"/>
                    <a:pt x="6523" y="2524"/>
                    <a:pt x="5554" y="2775"/>
                  </a:cubicBezTo>
                  <a:cubicBezTo>
                    <a:pt x="5060" y="2904"/>
                    <a:pt x="4564" y="3010"/>
                    <a:pt x="4069" y="3096"/>
                  </a:cubicBezTo>
                  <a:cubicBezTo>
                    <a:pt x="4637" y="2927"/>
                    <a:pt x="5197" y="2719"/>
                    <a:pt x="5742" y="2474"/>
                  </a:cubicBezTo>
                  <a:cubicBezTo>
                    <a:pt x="5907" y="2400"/>
                    <a:pt x="6072" y="2321"/>
                    <a:pt x="6216" y="2218"/>
                  </a:cubicBezTo>
                  <a:lnTo>
                    <a:pt x="6216" y="2218"/>
                  </a:lnTo>
                  <a:cubicBezTo>
                    <a:pt x="5040" y="2573"/>
                    <a:pt x="3863" y="2926"/>
                    <a:pt x="2688" y="3283"/>
                  </a:cubicBezTo>
                  <a:cubicBezTo>
                    <a:pt x="2533" y="3297"/>
                    <a:pt x="2378" y="3310"/>
                    <a:pt x="2222" y="3320"/>
                  </a:cubicBezTo>
                  <a:cubicBezTo>
                    <a:pt x="2192" y="3317"/>
                    <a:pt x="2160" y="3313"/>
                    <a:pt x="2130" y="3311"/>
                  </a:cubicBezTo>
                  <a:cubicBezTo>
                    <a:pt x="2424" y="3212"/>
                    <a:pt x="2711" y="3095"/>
                    <a:pt x="2996" y="2966"/>
                  </a:cubicBezTo>
                  <a:cubicBezTo>
                    <a:pt x="4309" y="2674"/>
                    <a:pt x="5622" y="2337"/>
                    <a:pt x="6906" y="1868"/>
                  </a:cubicBezTo>
                  <a:cubicBezTo>
                    <a:pt x="7012" y="1828"/>
                    <a:pt x="7147" y="1719"/>
                    <a:pt x="7069" y="1677"/>
                  </a:cubicBezTo>
                  <a:lnTo>
                    <a:pt x="7069" y="1677"/>
                  </a:lnTo>
                  <a:cubicBezTo>
                    <a:pt x="5998" y="1968"/>
                    <a:pt x="4925" y="2258"/>
                    <a:pt x="3851" y="2546"/>
                  </a:cubicBezTo>
                  <a:cubicBezTo>
                    <a:pt x="4150" y="2395"/>
                    <a:pt x="4446" y="2239"/>
                    <a:pt x="4746" y="2094"/>
                  </a:cubicBezTo>
                  <a:cubicBezTo>
                    <a:pt x="5043" y="1948"/>
                    <a:pt x="5346" y="1808"/>
                    <a:pt x="5647" y="1669"/>
                  </a:cubicBezTo>
                  <a:cubicBezTo>
                    <a:pt x="6274" y="1378"/>
                    <a:pt x="6901" y="1088"/>
                    <a:pt x="7529" y="797"/>
                  </a:cubicBezTo>
                  <a:lnTo>
                    <a:pt x="7529" y="797"/>
                  </a:lnTo>
                  <a:cubicBezTo>
                    <a:pt x="7096" y="928"/>
                    <a:pt x="6666" y="1070"/>
                    <a:pt x="6242" y="1227"/>
                  </a:cubicBezTo>
                  <a:cubicBezTo>
                    <a:pt x="5888" y="1358"/>
                    <a:pt x="5580" y="1547"/>
                    <a:pt x="5240" y="1679"/>
                  </a:cubicBezTo>
                  <a:cubicBezTo>
                    <a:pt x="4373" y="2019"/>
                    <a:pt x="3551" y="2385"/>
                    <a:pt x="2716" y="2803"/>
                  </a:cubicBezTo>
                  <a:lnTo>
                    <a:pt x="2478" y="2923"/>
                  </a:lnTo>
                  <a:cubicBezTo>
                    <a:pt x="2382" y="2947"/>
                    <a:pt x="2288" y="2975"/>
                    <a:pt x="2193" y="3002"/>
                  </a:cubicBezTo>
                  <a:cubicBezTo>
                    <a:pt x="2437" y="2858"/>
                    <a:pt x="2676" y="2709"/>
                    <a:pt x="2920" y="2567"/>
                  </a:cubicBezTo>
                  <a:cubicBezTo>
                    <a:pt x="3178" y="2417"/>
                    <a:pt x="3443" y="2278"/>
                    <a:pt x="3711" y="2142"/>
                  </a:cubicBezTo>
                  <a:cubicBezTo>
                    <a:pt x="4443" y="1875"/>
                    <a:pt x="5177" y="1606"/>
                    <a:pt x="5911" y="1339"/>
                  </a:cubicBezTo>
                  <a:lnTo>
                    <a:pt x="5911" y="1339"/>
                  </a:lnTo>
                  <a:cubicBezTo>
                    <a:pt x="5369" y="1504"/>
                    <a:pt x="4830" y="1675"/>
                    <a:pt x="4293" y="1848"/>
                  </a:cubicBezTo>
                  <a:cubicBezTo>
                    <a:pt x="4458" y="1765"/>
                    <a:pt x="4621" y="1683"/>
                    <a:pt x="4786" y="1603"/>
                  </a:cubicBezTo>
                  <a:cubicBezTo>
                    <a:pt x="5097" y="1445"/>
                    <a:pt x="5411" y="1288"/>
                    <a:pt x="5713" y="1117"/>
                  </a:cubicBezTo>
                  <a:cubicBezTo>
                    <a:pt x="6020" y="945"/>
                    <a:pt x="6295" y="724"/>
                    <a:pt x="6579" y="524"/>
                  </a:cubicBezTo>
                  <a:lnTo>
                    <a:pt x="6579" y="524"/>
                  </a:lnTo>
                  <a:cubicBezTo>
                    <a:pt x="5609" y="883"/>
                    <a:pt x="4651" y="1275"/>
                    <a:pt x="3702" y="1697"/>
                  </a:cubicBezTo>
                  <a:cubicBezTo>
                    <a:pt x="3277" y="1890"/>
                    <a:pt x="2850" y="2086"/>
                    <a:pt x="2451" y="2322"/>
                  </a:cubicBezTo>
                  <a:cubicBezTo>
                    <a:pt x="2292" y="2416"/>
                    <a:pt x="2139" y="2516"/>
                    <a:pt x="1987" y="2618"/>
                  </a:cubicBezTo>
                  <a:cubicBezTo>
                    <a:pt x="1823" y="2674"/>
                    <a:pt x="1663" y="2731"/>
                    <a:pt x="1500" y="2788"/>
                  </a:cubicBezTo>
                  <a:cubicBezTo>
                    <a:pt x="1791" y="2623"/>
                    <a:pt x="2073" y="2444"/>
                    <a:pt x="2361" y="2278"/>
                  </a:cubicBezTo>
                  <a:cubicBezTo>
                    <a:pt x="2827" y="2011"/>
                    <a:pt x="3311" y="1768"/>
                    <a:pt x="3794" y="1526"/>
                  </a:cubicBezTo>
                  <a:cubicBezTo>
                    <a:pt x="3797" y="1525"/>
                    <a:pt x="3800" y="1524"/>
                    <a:pt x="3802" y="1524"/>
                  </a:cubicBezTo>
                  <a:lnTo>
                    <a:pt x="3802" y="1524"/>
                  </a:lnTo>
                  <a:cubicBezTo>
                    <a:pt x="3801" y="1524"/>
                    <a:pt x="3799" y="1524"/>
                    <a:pt x="3797" y="1524"/>
                  </a:cubicBezTo>
                  <a:cubicBezTo>
                    <a:pt x="4558" y="1146"/>
                    <a:pt x="5321" y="773"/>
                    <a:pt x="6011" y="306"/>
                  </a:cubicBezTo>
                  <a:lnTo>
                    <a:pt x="6011" y="306"/>
                  </a:lnTo>
                  <a:cubicBezTo>
                    <a:pt x="5804" y="313"/>
                    <a:pt x="5591" y="415"/>
                    <a:pt x="5395" y="515"/>
                  </a:cubicBezTo>
                  <a:cubicBezTo>
                    <a:pt x="5260" y="582"/>
                    <a:pt x="5127" y="653"/>
                    <a:pt x="4995" y="723"/>
                  </a:cubicBezTo>
                  <a:cubicBezTo>
                    <a:pt x="4273" y="845"/>
                    <a:pt x="3572" y="1189"/>
                    <a:pt x="2898" y="1531"/>
                  </a:cubicBezTo>
                  <a:cubicBezTo>
                    <a:pt x="2873" y="1543"/>
                    <a:pt x="2844" y="1557"/>
                    <a:pt x="2817" y="1571"/>
                  </a:cubicBezTo>
                  <a:cubicBezTo>
                    <a:pt x="2709" y="1607"/>
                    <a:pt x="2605" y="1643"/>
                    <a:pt x="2501" y="1679"/>
                  </a:cubicBezTo>
                  <a:cubicBezTo>
                    <a:pt x="2430" y="1689"/>
                    <a:pt x="2359" y="1700"/>
                    <a:pt x="2289" y="1713"/>
                  </a:cubicBezTo>
                  <a:cubicBezTo>
                    <a:pt x="2992" y="1282"/>
                    <a:pt x="3677" y="832"/>
                    <a:pt x="4343" y="359"/>
                  </a:cubicBezTo>
                  <a:lnTo>
                    <a:pt x="4343" y="359"/>
                  </a:lnTo>
                  <a:lnTo>
                    <a:pt x="3864" y="580"/>
                  </a:lnTo>
                  <a:cubicBezTo>
                    <a:pt x="4074" y="443"/>
                    <a:pt x="4274" y="299"/>
                    <a:pt x="4458" y="137"/>
                  </a:cubicBezTo>
                  <a:lnTo>
                    <a:pt x="4458" y="137"/>
                  </a:lnTo>
                  <a:cubicBezTo>
                    <a:pt x="3307" y="753"/>
                    <a:pt x="2152" y="1361"/>
                    <a:pt x="992" y="1963"/>
                  </a:cubicBezTo>
                  <a:cubicBezTo>
                    <a:pt x="802" y="2006"/>
                    <a:pt x="612" y="2049"/>
                    <a:pt x="423" y="2096"/>
                  </a:cubicBezTo>
                  <a:cubicBezTo>
                    <a:pt x="379" y="2107"/>
                    <a:pt x="336" y="2119"/>
                    <a:pt x="293" y="2130"/>
                  </a:cubicBezTo>
                  <a:cubicBezTo>
                    <a:pt x="1156" y="1644"/>
                    <a:pt x="1991" y="1123"/>
                    <a:pt x="2797" y="568"/>
                  </a:cubicBezTo>
                  <a:cubicBezTo>
                    <a:pt x="3045" y="398"/>
                    <a:pt x="3295" y="217"/>
                    <a:pt x="34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3"/>
            <p:cNvSpPr/>
            <p:nvPr/>
          </p:nvSpPr>
          <p:spPr>
            <a:xfrm>
              <a:off x="54551" y="1150302"/>
              <a:ext cx="438691" cy="293052"/>
            </a:xfrm>
            <a:custGeom>
              <a:avLst/>
              <a:gdLst/>
              <a:ahLst/>
              <a:cxnLst/>
              <a:rect l="l" t="t" r="r" b="b"/>
              <a:pathLst>
                <a:path w="5187" h="3465" extrusionOk="0">
                  <a:moveTo>
                    <a:pt x="828" y="1"/>
                  </a:moveTo>
                  <a:lnTo>
                    <a:pt x="0" y="166"/>
                  </a:lnTo>
                  <a:cubicBezTo>
                    <a:pt x="257" y="298"/>
                    <a:pt x="538" y="366"/>
                    <a:pt x="811" y="445"/>
                  </a:cubicBezTo>
                  <a:cubicBezTo>
                    <a:pt x="950" y="484"/>
                    <a:pt x="1088" y="525"/>
                    <a:pt x="1220" y="578"/>
                  </a:cubicBezTo>
                  <a:cubicBezTo>
                    <a:pt x="1352" y="633"/>
                    <a:pt x="1449" y="699"/>
                    <a:pt x="1600" y="699"/>
                  </a:cubicBezTo>
                  <a:cubicBezTo>
                    <a:pt x="1622" y="699"/>
                    <a:pt x="1645" y="698"/>
                    <a:pt x="1668" y="698"/>
                  </a:cubicBezTo>
                  <a:cubicBezTo>
                    <a:pt x="1709" y="698"/>
                    <a:pt x="1751" y="701"/>
                    <a:pt x="1786" y="722"/>
                  </a:cubicBezTo>
                  <a:cubicBezTo>
                    <a:pt x="1807" y="735"/>
                    <a:pt x="1826" y="753"/>
                    <a:pt x="1843" y="771"/>
                  </a:cubicBezTo>
                  <a:cubicBezTo>
                    <a:pt x="2061" y="991"/>
                    <a:pt x="2265" y="1241"/>
                    <a:pt x="2518" y="1421"/>
                  </a:cubicBezTo>
                  <a:lnTo>
                    <a:pt x="3351" y="2017"/>
                  </a:lnTo>
                  <a:cubicBezTo>
                    <a:pt x="3497" y="2124"/>
                    <a:pt x="3646" y="2231"/>
                    <a:pt x="3812" y="2301"/>
                  </a:cubicBezTo>
                  <a:cubicBezTo>
                    <a:pt x="3917" y="2346"/>
                    <a:pt x="4027" y="2374"/>
                    <a:pt x="4131" y="2423"/>
                  </a:cubicBezTo>
                  <a:cubicBezTo>
                    <a:pt x="4347" y="2525"/>
                    <a:pt x="4493" y="2731"/>
                    <a:pt x="4657" y="2903"/>
                  </a:cubicBezTo>
                  <a:cubicBezTo>
                    <a:pt x="4834" y="3091"/>
                    <a:pt x="5009" y="3277"/>
                    <a:pt x="5187" y="3465"/>
                  </a:cubicBezTo>
                  <a:cubicBezTo>
                    <a:pt x="5045" y="3259"/>
                    <a:pt x="4902" y="3055"/>
                    <a:pt x="4758" y="2849"/>
                  </a:cubicBezTo>
                  <a:cubicBezTo>
                    <a:pt x="4602" y="2624"/>
                    <a:pt x="4462" y="2459"/>
                    <a:pt x="4218" y="2334"/>
                  </a:cubicBezTo>
                  <a:cubicBezTo>
                    <a:pt x="3996" y="2222"/>
                    <a:pt x="3769" y="2112"/>
                    <a:pt x="3550" y="1995"/>
                  </a:cubicBezTo>
                  <a:cubicBezTo>
                    <a:pt x="3279" y="1850"/>
                    <a:pt x="3014" y="1689"/>
                    <a:pt x="2778" y="1493"/>
                  </a:cubicBezTo>
                  <a:cubicBezTo>
                    <a:pt x="2662" y="1395"/>
                    <a:pt x="2551" y="1291"/>
                    <a:pt x="2455" y="1176"/>
                  </a:cubicBezTo>
                  <a:cubicBezTo>
                    <a:pt x="2351" y="1053"/>
                    <a:pt x="2286" y="934"/>
                    <a:pt x="2217" y="786"/>
                  </a:cubicBezTo>
                  <a:cubicBezTo>
                    <a:pt x="2161" y="670"/>
                    <a:pt x="2088" y="535"/>
                    <a:pt x="1981" y="460"/>
                  </a:cubicBezTo>
                  <a:cubicBezTo>
                    <a:pt x="1882" y="388"/>
                    <a:pt x="1756" y="381"/>
                    <a:pt x="1647" y="336"/>
                  </a:cubicBezTo>
                  <a:cubicBezTo>
                    <a:pt x="1531" y="289"/>
                    <a:pt x="1423" y="219"/>
                    <a:pt x="1310" y="166"/>
                  </a:cubicBezTo>
                  <a:cubicBezTo>
                    <a:pt x="1157" y="93"/>
                    <a:pt x="992" y="45"/>
                    <a:pt x="828" y="1"/>
                  </a:cubicBezTo>
                  <a:close/>
                </a:path>
              </a:pathLst>
            </a:custGeom>
            <a:solidFill>
              <a:srgbClr val="0735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3"/>
            <p:cNvSpPr/>
            <p:nvPr/>
          </p:nvSpPr>
          <p:spPr>
            <a:xfrm>
              <a:off x="269540" y="1265492"/>
              <a:ext cx="197821" cy="43810"/>
            </a:xfrm>
            <a:custGeom>
              <a:avLst/>
              <a:gdLst/>
              <a:ahLst/>
              <a:cxnLst/>
              <a:rect l="l" t="t" r="r" b="b"/>
              <a:pathLst>
                <a:path w="2339" h="518" extrusionOk="0">
                  <a:moveTo>
                    <a:pt x="68" y="0"/>
                  </a:moveTo>
                  <a:cubicBezTo>
                    <a:pt x="17" y="0"/>
                    <a:pt x="1" y="83"/>
                    <a:pt x="58" y="104"/>
                  </a:cubicBezTo>
                  <a:cubicBezTo>
                    <a:pt x="376" y="217"/>
                    <a:pt x="719" y="271"/>
                    <a:pt x="1054" y="304"/>
                  </a:cubicBezTo>
                  <a:cubicBezTo>
                    <a:pt x="1262" y="326"/>
                    <a:pt x="1471" y="301"/>
                    <a:pt x="1676" y="330"/>
                  </a:cubicBezTo>
                  <a:cubicBezTo>
                    <a:pt x="1887" y="359"/>
                    <a:pt x="2090" y="448"/>
                    <a:pt x="2294" y="516"/>
                  </a:cubicBezTo>
                  <a:cubicBezTo>
                    <a:pt x="2296" y="517"/>
                    <a:pt x="2298" y="517"/>
                    <a:pt x="2300" y="517"/>
                  </a:cubicBezTo>
                  <a:cubicBezTo>
                    <a:pt x="2324" y="517"/>
                    <a:pt x="2339" y="481"/>
                    <a:pt x="2314" y="469"/>
                  </a:cubicBezTo>
                  <a:cubicBezTo>
                    <a:pt x="2014" y="339"/>
                    <a:pt x="1745" y="230"/>
                    <a:pt x="1418" y="201"/>
                  </a:cubicBezTo>
                  <a:cubicBezTo>
                    <a:pt x="981" y="164"/>
                    <a:pt x="504" y="142"/>
                    <a:pt x="85" y="3"/>
                  </a:cubicBezTo>
                  <a:cubicBezTo>
                    <a:pt x="79" y="1"/>
                    <a:pt x="73" y="0"/>
                    <a:pt x="68" y="0"/>
                  </a:cubicBezTo>
                  <a:close/>
                </a:path>
              </a:pathLst>
            </a:custGeom>
            <a:solidFill>
              <a:srgbClr val="0735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3"/>
            <p:cNvSpPr/>
            <p:nvPr/>
          </p:nvSpPr>
          <p:spPr>
            <a:xfrm>
              <a:off x="412133" y="1279786"/>
              <a:ext cx="61740" cy="7358"/>
            </a:xfrm>
            <a:custGeom>
              <a:avLst/>
              <a:gdLst/>
              <a:ahLst/>
              <a:cxnLst/>
              <a:rect l="l" t="t" r="r" b="b"/>
              <a:pathLst>
                <a:path w="730" h="87" extrusionOk="0">
                  <a:moveTo>
                    <a:pt x="365" y="1"/>
                  </a:moveTo>
                  <a:cubicBezTo>
                    <a:pt x="241" y="1"/>
                    <a:pt x="118" y="12"/>
                    <a:pt x="14" y="55"/>
                  </a:cubicBezTo>
                  <a:cubicBezTo>
                    <a:pt x="0" y="61"/>
                    <a:pt x="3" y="81"/>
                    <a:pt x="19" y="82"/>
                  </a:cubicBezTo>
                  <a:cubicBezTo>
                    <a:pt x="42" y="85"/>
                    <a:pt x="64" y="86"/>
                    <a:pt x="87" y="86"/>
                  </a:cubicBezTo>
                  <a:cubicBezTo>
                    <a:pt x="180" y="86"/>
                    <a:pt x="272" y="67"/>
                    <a:pt x="364" y="56"/>
                  </a:cubicBezTo>
                  <a:cubicBezTo>
                    <a:pt x="480" y="45"/>
                    <a:pt x="595" y="41"/>
                    <a:pt x="712" y="41"/>
                  </a:cubicBezTo>
                  <a:cubicBezTo>
                    <a:pt x="730" y="41"/>
                    <a:pt x="728" y="16"/>
                    <a:pt x="712" y="13"/>
                  </a:cubicBezTo>
                  <a:cubicBezTo>
                    <a:pt x="607" y="11"/>
                    <a:pt x="485" y="1"/>
                    <a:pt x="365" y="1"/>
                  </a:cubicBezTo>
                  <a:close/>
                </a:path>
              </a:pathLst>
            </a:custGeom>
            <a:solidFill>
              <a:srgbClr val="0735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3"/>
            <p:cNvSpPr/>
            <p:nvPr/>
          </p:nvSpPr>
          <p:spPr>
            <a:xfrm>
              <a:off x="417799" y="1284437"/>
              <a:ext cx="70705" cy="15054"/>
            </a:xfrm>
            <a:custGeom>
              <a:avLst/>
              <a:gdLst/>
              <a:ahLst/>
              <a:cxnLst/>
              <a:rect l="l" t="t" r="r" b="b"/>
              <a:pathLst>
                <a:path w="836" h="178" extrusionOk="0">
                  <a:moveTo>
                    <a:pt x="77" y="1"/>
                  </a:moveTo>
                  <a:cubicBezTo>
                    <a:pt x="62" y="1"/>
                    <a:pt x="47" y="1"/>
                    <a:pt x="32" y="1"/>
                  </a:cubicBezTo>
                  <a:cubicBezTo>
                    <a:pt x="9" y="4"/>
                    <a:pt x="0" y="42"/>
                    <a:pt x="26" y="47"/>
                  </a:cubicBezTo>
                  <a:cubicBezTo>
                    <a:pt x="290" y="93"/>
                    <a:pt x="552" y="109"/>
                    <a:pt x="813" y="178"/>
                  </a:cubicBezTo>
                  <a:cubicBezTo>
                    <a:pt x="814" y="178"/>
                    <a:pt x="815" y="178"/>
                    <a:pt x="816" y="178"/>
                  </a:cubicBezTo>
                  <a:cubicBezTo>
                    <a:pt x="832" y="178"/>
                    <a:pt x="835" y="156"/>
                    <a:pt x="820" y="151"/>
                  </a:cubicBezTo>
                  <a:cubicBezTo>
                    <a:pt x="588" y="76"/>
                    <a:pt x="326" y="1"/>
                    <a:pt x="77" y="1"/>
                  </a:cubicBezTo>
                  <a:close/>
                </a:path>
              </a:pathLst>
            </a:custGeom>
            <a:solidFill>
              <a:srgbClr val="0735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3"/>
            <p:cNvSpPr/>
            <p:nvPr/>
          </p:nvSpPr>
          <p:spPr>
            <a:xfrm>
              <a:off x="401138" y="1285114"/>
              <a:ext cx="56834" cy="31800"/>
            </a:xfrm>
            <a:custGeom>
              <a:avLst/>
              <a:gdLst/>
              <a:ahLst/>
              <a:cxnLst/>
              <a:rect l="l" t="t" r="r" b="b"/>
              <a:pathLst>
                <a:path w="672" h="376" extrusionOk="0">
                  <a:moveTo>
                    <a:pt x="30" y="0"/>
                  </a:moveTo>
                  <a:cubicBezTo>
                    <a:pt x="10" y="0"/>
                    <a:pt x="1" y="27"/>
                    <a:pt x="18" y="39"/>
                  </a:cubicBezTo>
                  <a:cubicBezTo>
                    <a:pt x="123" y="111"/>
                    <a:pt x="256" y="150"/>
                    <a:pt x="374" y="204"/>
                  </a:cubicBezTo>
                  <a:cubicBezTo>
                    <a:pt x="471" y="249"/>
                    <a:pt x="556" y="313"/>
                    <a:pt x="642" y="373"/>
                  </a:cubicBezTo>
                  <a:cubicBezTo>
                    <a:pt x="644" y="375"/>
                    <a:pt x="647" y="376"/>
                    <a:pt x="649" y="376"/>
                  </a:cubicBezTo>
                  <a:cubicBezTo>
                    <a:pt x="661" y="376"/>
                    <a:pt x="671" y="357"/>
                    <a:pt x="660" y="349"/>
                  </a:cubicBezTo>
                  <a:cubicBezTo>
                    <a:pt x="480" y="200"/>
                    <a:pt x="265" y="61"/>
                    <a:pt x="34" y="1"/>
                  </a:cubicBezTo>
                  <a:cubicBezTo>
                    <a:pt x="33" y="0"/>
                    <a:pt x="31" y="0"/>
                    <a:pt x="30" y="0"/>
                  </a:cubicBezTo>
                  <a:close/>
                </a:path>
              </a:pathLst>
            </a:custGeom>
            <a:solidFill>
              <a:srgbClr val="0735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3"/>
            <p:cNvSpPr/>
            <p:nvPr/>
          </p:nvSpPr>
          <p:spPr>
            <a:xfrm>
              <a:off x="365617" y="1284184"/>
              <a:ext cx="44571" cy="29517"/>
            </a:xfrm>
            <a:custGeom>
              <a:avLst/>
              <a:gdLst/>
              <a:ahLst/>
              <a:cxnLst/>
              <a:rect l="l" t="t" r="r" b="b"/>
              <a:pathLst>
                <a:path w="527" h="349" extrusionOk="0">
                  <a:moveTo>
                    <a:pt x="21" y="0"/>
                  </a:moveTo>
                  <a:cubicBezTo>
                    <a:pt x="8" y="0"/>
                    <a:pt x="0" y="17"/>
                    <a:pt x="13" y="25"/>
                  </a:cubicBezTo>
                  <a:cubicBezTo>
                    <a:pt x="176" y="132"/>
                    <a:pt x="345" y="224"/>
                    <a:pt x="500" y="346"/>
                  </a:cubicBezTo>
                  <a:cubicBezTo>
                    <a:pt x="503" y="348"/>
                    <a:pt x="506" y="349"/>
                    <a:pt x="509" y="349"/>
                  </a:cubicBezTo>
                  <a:cubicBezTo>
                    <a:pt x="519" y="349"/>
                    <a:pt x="526" y="338"/>
                    <a:pt x="519" y="330"/>
                  </a:cubicBezTo>
                  <a:cubicBezTo>
                    <a:pt x="370" y="205"/>
                    <a:pt x="206" y="80"/>
                    <a:pt x="27" y="2"/>
                  </a:cubicBezTo>
                  <a:cubicBezTo>
                    <a:pt x="25" y="1"/>
                    <a:pt x="23" y="0"/>
                    <a:pt x="21" y="0"/>
                  </a:cubicBezTo>
                  <a:close/>
                </a:path>
              </a:pathLst>
            </a:custGeom>
            <a:solidFill>
              <a:srgbClr val="0735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3"/>
            <p:cNvSpPr/>
            <p:nvPr/>
          </p:nvSpPr>
          <p:spPr>
            <a:xfrm>
              <a:off x="331449" y="1257881"/>
              <a:ext cx="63431" cy="31039"/>
            </a:xfrm>
            <a:custGeom>
              <a:avLst/>
              <a:gdLst/>
              <a:ahLst/>
              <a:cxnLst/>
              <a:rect l="l" t="t" r="r" b="b"/>
              <a:pathLst>
                <a:path w="750" h="367" extrusionOk="0">
                  <a:moveTo>
                    <a:pt x="705" y="0"/>
                  </a:moveTo>
                  <a:cubicBezTo>
                    <a:pt x="702" y="0"/>
                    <a:pt x="697" y="1"/>
                    <a:pt x="693" y="3"/>
                  </a:cubicBezTo>
                  <a:cubicBezTo>
                    <a:pt x="583" y="53"/>
                    <a:pt x="483" y="118"/>
                    <a:pt x="379" y="178"/>
                  </a:cubicBezTo>
                  <a:cubicBezTo>
                    <a:pt x="263" y="248"/>
                    <a:pt x="141" y="291"/>
                    <a:pt x="15" y="340"/>
                  </a:cubicBezTo>
                  <a:cubicBezTo>
                    <a:pt x="1" y="344"/>
                    <a:pt x="5" y="363"/>
                    <a:pt x="20" y="364"/>
                  </a:cubicBezTo>
                  <a:cubicBezTo>
                    <a:pt x="34" y="366"/>
                    <a:pt x="49" y="367"/>
                    <a:pt x="64" y="367"/>
                  </a:cubicBezTo>
                  <a:cubicBezTo>
                    <a:pt x="304" y="367"/>
                    <a:pt x="519" y="154"/>
                    <a:pt x="720" y="49"/>
                  </a:cubicBezTo>
                  <a:cubicBezTo>
                    <a:pt x="749" y="36"/>
                    <a:pt x="731" y="0"/>
                    <a:pt x="705" y="0"/>
                  </a:cubicBezTo>
                  <a:close/>
                </a:path>
              </a:pathLst>
            </a:custGeom>
            <a:solidFill>
              <a:srgbClr val="0735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3"/>
            <p:cNvSpPr/>
            <p:nvPr/>
          </p:nvSpPr>
          <p:spPr>
            <a:xfrm>
              <a:off x="387268" y="1368166"/>
              <a:ext cx="24780" cy="64023"/>
            </a:xfrm>
            <a:custGeom>
              <a:avLst/>
              <a:gdLst/>
              <a:ahLst/>
              <a:cxnLst/>
              <a:rect l="l" t="t" r="r" b="b"/>
              <a:pathLst>
                <a:path w="293" h="757" extrusionOk="0">
                  <a:moveTo>
                    <a:pt x="18" y="1"/>
                  </a:moveTo>
                  <a:cubicBezTo>
                    <a:pt x="9" y="1"/>
                    <a:pt x="0" y="8"/>
                    <a:pt x="0" y="19"/>
                  </a:cubicBezTo>
                  <a:cubicBezTo>
                    <a:pt x="5" y="149"/>
                    <a:pt x="69" y="288"/>
                    <a:pt x="115" y="410"/>
                  </a:cubicBezTo>
                  <a:cubicBezTo>
                    <a:pt x="161" y="529"/>
                    <a:pt x="221" y="638"/>
                    <a:pt x="278" y="751"/>
                  </a:cubicBezTo>
                  <a:cubicBezTo>
                    <a:pt x="279" y="755"/>
                    <a:pt x="282" y="757"/>
                    <a:pt x="284" y="757"/>
                  </a:cubicBezTo>
                  <a:cubicBezTo>
                    <a:pt x="288" y="757"/>
                    <a:pt x="293" y="754"/>
                    <a:pt x="293" y="749"/>
                  </a:cubicBezTo>
                  <a:cubicBezTo>
                    <a:pt x="285" y="622"/>
                    <a:pt x="207" y="514"/>
                    <a:pt x="167" y="396"/>
                  </a:cubicBezTo>
                  <a:cubicBezTo>
                    <a:pt x="125" y="271"/>
                    <a:pt x="106" y="122"/>
                    <a:pt x="33" y="9"/>
                  </a:cubicBezTo>
                  <a:cubicBezTo>
                    <a:pt x="29" y="4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0735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3"/>
            <p:cNvSpPr/>
            <p:nvPr/>
          </p:nvSpPr>
          <p:spPr>
            <a:xfrm>
              <a:off x="408327" y="1384743"/>
              <a:ext cx="24611" cy="30870"/>
            </a:xfrm>
            <a:custGeom>
              <a:avLst/>
              <a:gdLst/>
              <a:ahLst/>
              <a:cxnLst/>
              <a:rect l="l" t="t" r="r" b="b"/>
              <a:pathLst>
                <a:path w="291" h="365" extrusionOk="0">
                  <a:moveTo>
                    <a:pt x="30" y="1"/>
                  </a:moveTo>
                  <a:cubicBezTo>
                    <a:pt x="13" y="1"/>
                    <a:pt x="0" y="19"/>
                    <a:pt x="8" y="38"/>
                  </a:cubicBezTo>
                  <a:cubicBezTo>
                    <a:pt x="58" y="154"/>
                    <a:pt x="158" y="259"/>
                    <a:pt x="237" y="356"/>
                  </a:cubicBezTo>
                  <a:cubicBezTo>
                    <a:pt x="242" y="362"/>
                    <a:pt x="249" y="365"/>
                    <a:pt x="255" y="365"/>
                  </a:cubicBezTo>
                  <a:cubicBezTo>
                    <a:pt x="273" y="365"/>
                    <a:pt x="290" y="343"/>
                    <a:pt x="279" y="326"/>
                  </a:cubicBezTo>
                  <a:cubicBezTo>
                    <a:pt x="208" y="220"/>
                    <a:pt x="144" y="94"/>
                    <a:pt x="48" y="8"/>
                  </a:cubicBezTo>
                  <a:cubicBezTo>
                    <a:pt x="42" y="3"/>
                    <a:pt x="36" y="1"/>
                    <a:pt x="30" y="1"/>
                  </a:cubicBezTo>
                  <a:close/>
                </a:path>
              </a:pathLst>
            </a:custGeom>
            <a:solidFill>
              <a:srgbClr val="0735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3"/>
            <p:cNvSpPr/>
            <p:nvPr/>
          </p:nvSpPr>
          <p:spPr>
            <a:xfrm>
              <a:off x="366547" y="1333237"/>
              <a:ext cx="23850" cy="65123"/>
            </a:xfrm>
            <a:custGeom>
              <a:avLst/>
              <a:gdLst/>
              <a:ahLst/>
              <a:cxnLst/>
              <a:rect l="l" t="t" r="r" b="b"/>
              <a:pathLst>
                <a:path w="282" h="770" extrusionOk="0">
                  <a:moveTo>
                    <a:pt x="59" y="1"/>
                  </a:moveTo>
                  <a:cubicBezTo>
                    <a:pt x="31" y="1"/>
                    <a:pt x="0" y="26"/>
                    <a:pt x="12" y="59"/>
                  </a:cubicBezTo>
                  <a:cubicBezTo>
                    <a:pt x="92" y="296"/>
                    <a:pt x="232" y="498"/>
                    <a:pt x="207" y="760"/>
                  </a:cubicBezTo>
                  <a:cubicBezTo>
                    <a:pt x="206" y="766"/>
                    <a:pt x="211" y="770"/>
                    <a:pt x="217" y="770"/>
                  </a:cubicBezTo>
                  <a:cubicBezTo>
                    <a:pt x="221" y="770"/>
                    <a:pt x="225" y="767"/>
                    <a:pt x="227" y="762"/>
                  </a:cubicBezTo>
                  <a:cubicBezTo>
                    <a:pt x="281" y="518"/>
                    <a:pt x="191" y="247"/>
                    <a:pt x="93" y="24"/>
                  </a:cubicBezTo>
                  <a:cubicBezTo>
                    <a:pt x="87" y="7"/>
                    <a:pt x="73" y="1"/>
                    <a:pt x="59" y="1"/>
                  </a:cubicBezTo>
                  <a:close/>
                </a:path>
              </a:pathLst>
            </a:custGeom>
            <a:solidFill>
              <a:srgbClr val="0735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3"/>
            <p:cNvSpPr/>
            <p:nvPr/>
          </p:nvSpPr>
          <p:spPr>
            <a:xfrm>
              <a:off x="443764" y="1381445"/>
              <a:ext cx="60133" cy="41695"/>
            </a:xfrm>
            <a:custGeom>
              <a:avLst/>
              <a:gdLst/>
              <a:ahLst/>
              <a:cxnLst/>
              <a:rect l="l" t="t" r="r" b="b"/>
              <a:pathLst>
                <a:path w="711" h="493" extrusionOk="0">
                  <a:moveTo>
                    <a:pt x="28" y="0"/>
                  </a:moveTo>
                  <a:cubicBezTo>
                    <a:pt x="11" y="0"/>
                    <a:pt x="1" y="26"/>
                    <a:pt x="17" y="40"/>
                  </a:cubicBezTo>
                  <a:cubicBezTo>
                    <a:pt x="222" y="197"/>
                    <a:pt x="455" y="321"/>
                    <a:pt x="655" y="487"/>
                  </a:cubicBezTo>
                  <a:cubicBezTo>
                    <a:pt x="660" y="491"/>
                    <a:pt x="666" y="493"/>
                    <a:pt x="671" y="493"/>
                  </a:cubicBezTo>
                  <a:cubicBezTo>
                    <a:pt x="692" y="493"/>
                    <a:pt x="710" y="467"/>
                    <a:pt x="691" y="451"/>
                  </a:cubicBezTo>
                  <a:cubicBezTo>
                    <a:pt x="490" y="279"/>
                    <a:pt x="261" y="147"/>
                    <a:pt x="39" y="4"/>
                  </a:cubicBezTo>
                  <a:cubicBezTo>
                    <a:pt x="35" y="1"/>
                    <a:pt x="31" y="0"/>
                    <a:pt x="28" y="0"/>
                  </a:cubicBezTo>
                  <a:close/>
                </a:path>
              </a:pathLst>
            </a:custGeom>
            <a:solidFill>
              <a:srgbClr val="0735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3"/>
            <p:cNvSpPr/>
            <p:nvPr/>
          </p:nvSpPr>
          <p:spPr>
            <a:xfrm>
              <a:off x="434545" y="1372395"/>
              <a:ext cx="61063" cy="27402"/>
            </a:xfrm>
            <a:custGeom>
              <a:avLst/>
              <a:gdLst/>
              <a:ahLst/>
              <a:cxnLst/>
              <a:rect l="l" t="t" r="r" b="b"/>
              <a:pathLst>
                <a:path w="722" h="324" extrusionOk="0">
                  <a:moveTo>
                    <a:pt x="35" y="1"/>
                  </a:moveTo>
                  <a:cubicBezTo>
                    <a:pt x="12" y="1"/>
                    <a:pt x="0" y="35"/>
                    <a:pt x="22" y="45"/>
                  </a:cubicBezTo>
                  <a:cubicBezTo>
                    <a:pt x="235" y="150"/>
                    <a:pt x="462" y="271"/>
                    <a:pt x="695" y="323"/>
                  </a:cubicBezTo>
                  <a:cubicBezTo>
                    <a:pt x="696" y="323"/>
                    <a:pt x="697" y="323"/>
                    <a:pt x="698" y="323"/>
                  </a:cubicBezTo>
                  <a:cubicBezTo>
                    <a:pt x="714" y="323"/>
                    <a:pt x="722" y="304"/>
                    <a:pt x="707" y="294"/>
                  </a:cubicBezTo>
                  <a:cubicBezTo>
                    <a:pt x="584" y="233"/>
                    <a:pt x="457" y="177"/>
                    <a:pt x="336" y="111"/>
                  </a:cubicBezTo>
                  <a:cubicBezTo>
                    <a:pt x="240" y="58"/>
                    <a:pt x="145" y="3"/>
                    <a:pt x="35" y="1"/>
                  </a:cubicBezTo>
                  <a:close/>
                </a:path>
              </a:pathLst>
            </a:custGeom>
            <a:solidFill>
              <a:srgbClr val="0735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3"/>
            <p:cNvSpPr/>
            <p:nvPr/>
          </p:nvSpPr>
          <p:spPr>
            <a:xfrm>
              <a:off x="248904" y="1253483"/>
              <a:ext cx="23343" cy="77555"/>
            </a:xfrm>
            <a:custGeom>
              <a:avLst/>
              <a:gdLst/>
              <a:ahLst/>
              <a:cxnLst/>
              <a:rect l="l" t="t" r="r" b="b"/>
              <a:pathLst>
                <a:path w="276" h="917" extrusionOk="0">
                  <a:moveTo>
                    <a:pt x="123" y="0"/>
                  </a:moveTo>
                  <a:cubicBezTo>
                    <a:pt x="117" y="0"/>
                    <a:pt x="110" y="4"/>
                    <a:pt x="107" y="12"/>
                  </a:cubicBezTo>
                  <a:cubicBezTo>
                    <a:pt x="1" y="277"/>
                    <a:pt x="159" y="653"/>
                    <a:pt x="243" y="908"/>
                  </a:cubicBezTo>
                  <a:cubicBezTo>
                    <a:pt x="246" y="914"/>
                    <a:pt x="252" y="917"/>
                    <a:pt x="259" y="917"/>
                  </a:cubicBezTo>
                  <a:cubicBezTo>
                    <a:pt x="268" y="917"/>
                    <a:pt x="276" y="912"/>
                    <a:pt x="273" y="902"/>
                  </a:cubicBezTo>
                  <a:cubicBezTo>
                    <a:pt x="258" y="772"/>
                    <a:pt x="220" y="647"/>
                    <a:pt x="189" y="518"/>
                  </a:cubicBezTo>
                  <a:cubicBezTo>
                    <a:pt x="149" y="349"/>
                    <a:pt x="153" y="185"/>
                    <a:pt x="137" y="15"/>
                  </a:cubicBezTo>
                  <a:cubicBezTo>
                    <a:pt x="136" y="6"/>
                    <a:pt x="130" y="0"/>
                    <a:pt x="123" y="0"/>
                  </a:cubicBezTo>
                  <a:close/>
                </a:path>
              </a:pathLst>
            </a:custGeom>
            <a:solidFill>
              <a:srgbClr val="0735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3"/>
            <p:cNvSpPr/>
            <p:nvPr/>
          </p:nvSpPr>
          <p:spPr>
            <a:xfrm>
              <a:off x="256938" y="1258726"/>
              <a:ext cx="33999" cy="64192"/>
            </a:xfrm>
            <a:custGeom>
              <a:avLst/>
              <a:gdLst/>
              <a:ahLst/>
              <a:cxnLst/>
              <a:rect l="l" t="t" r="r" b="b"/>
              <a:pathLst>
                <a:path w="402" h="759" extrusionOk="0">
                  <a:moveTo>
                    <a:pt x="38" y="0"/>
                  </a:moveTo>
                  <a:cubicBezTo>
                    <a:pt x="20" y="0"/>
                    <a:pt x="0" y="18"/>
                    <a:pt x="5" y="39"/>
                  </a:cubicBezTo>
                  <a:cubicBezTo>
                    <a:pt x="41" y="179"/>
                    <a:pt x="128" y="313"/>
                    <a:pt x="180" y="449"/>
                  </a:cubicBezTo>
                  <a:cubicBezTo>
                    <a:pt x="223" y="561"/>
                    <a:pt x="271" y="664"/>
                    <a:pt x="356" y="750"/>
                  </a:cubicBezTo>
                  <a:cubicBezTo>
                    <a:pt x="361" y="756"/>
                    <a:pt x="367" y="758"/>
                    <a:pt x="372" y="758"/>
                  </a:cubicBezTo>
                  <a:cubicBezTo>
                    <a:pt x="388" y="758"/>
                    <a:pt x="401" y="736"/>
                    <a:pt x="388" y="720"/>
                  </a:cubicBezTo>
                  <a:cubicBezTo>
                    <a:pt x="287" y="611"/>
                    <a:pt x="250" y="475"/>
                    <a:pt x="206" y="337"/>
                  </a:cubicBezTo>
                  <a:cubicBezTo>
                    <a:pt x="167" y="224"/>
                    <a:pt x="114" y="122"/>
                    <a:pt x="62" y="16"/>
                  </a:cubicBezTo>
                  <a:cubicBezTo>
                    <a:pt x="57" y="5"/>
                    <a:pt x="48" y="0"/>
                    <a:pt x="38" y="0"/>
                  </a:cubicBezTo>
                  <a:close/>
                </a:path>
              </a:pathLst>
            </a:custGeom>
            <a:solidFill>
              <a:srgbClr val="0735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3"/>
            <p:cNvSpPr/>
            <p:nvPr/>
          </p:nvSpPr>
          <p:spPr>
            <a:xfrm>
              <a:off x="265057" y="1261179"/>
              <a:ext cx="28586" cy="42541"/>
            </a:xfrm>
            <a:custGeom>
              <a:avLst/>
              <a:gdLst/>
              <a:ahLst/>
              <a:cxnLst/>
              <a:rect l="l" t="t" r="r" b="b"/>
              <a:pathLst>
                <a:path w="338" h="503" extrusionOk="0">
                  <a:moveTo>
                    <a:pt x="22" y="0"/>
                  </a:moveTo>
                  <a:cubicBezTo>
                    <a:pt x="11" y="0"/>
                    <a:pt x="1" y="9"/>
                    <a:pt x="1" y="23"/>
                  </a:cubicBezTo>
                  <a:cubicBezTo>
                    <a:pt x="2" y="97"/>
                    <a:pt x="72" y="169"/>
                    <a:pt x="110" y="232"/>
                  </a:cubicBezTo>
                  <a:cubicBezTo>
                    <a:pt x="160" y="315"/>
                    <a:pt x="208" y="398"/>
                    <a:pt x="253" y="483"/>
                  </a:cubicBezTo>
                  <a:cubicBezTo>
                    <a:pt x="260" y="497"/>
                    <a:pt x="273" y="503"/>
                    <a:pt x="285" y="503"/>
                  </a:cubicBezTo>
                  <a:cubicBezTo>
                    <a:pt x="311" y="503"/>
                    <a:pt x="338" y="475"/>
                    <a:pt x="320" y="446"/>
                  </a:cubicBezTo>
                  <a:cubicBezTo>
                    <a:pt x="276" y="361"/>
                    <a:pt x="227" y="276"/>
                    <a:pt x="177" y="192"/>
                  </a:cubicBezTo>
                  <a:cubicBezTo>
                    <a:pt x="140" y="130"/>
                    <a:pt x="102" y="33"/>
                    <a:pt x="34" y="3"/>
                  </a:cubicBezTo>
                  <a:cubicBezTo>
                    <a:pt x="30" y="1"/>
                    <a:pt x="26" y="0"/>
                    <a:pt x="22" y="0"/>
                  </a:cubicBezTo>
                  <a:close/>
                </a:path>
              </a:pathLst>
            </a:custGeom>
            <a:solidFill>
              <a:srgbClr val="0735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3"/>
            <p:cNvSpPr/>
            <p:nvPr/>
          </p:nvSpPr>
          <p:spPr>
            <a:xfrm>
              <a:off x="241207" y="1237075"/>
              <a:ext cx="55143" cy="23004"/>
            </a:xfrm>
            <a:custGeom>
              <a:avLst/>
              <a:gdLst/>
              <a:ahLst/>
              <a:cxnLst/>
              <a:rect l="l" t="t" r="r" b="b"/>
              <a:pathLst>
                <a:path w="652" h="272" extrusionOk="0">
                  <a:moveTo>
                    <a:pt x="71" y="1"/>
                  </a:moveTo>
                  <a:cubicBezTo>
                    <a:pt x="58" y="1"/>
                    <a:pt x="46" y="1"/>
                    <a:pt x="33" y="3"/>
                  </a:cubicBezTo>
                  <a:cubicBezTo>
                    <a:pt x="13" y="5"/>
                    <a:pt x="0" y="28"/>
                    <a:pt x="17" y="44"/>
                  </a:cubicBezTo>
                  <a:cubicBezTo>
                    <a:pt x="58" y="81"/>
                    <a:pt x="85" y="84"/>
                    <a:pt x="142" y="94"/>
                  </a:cubicBezTo>
                  <a:cubicBezTo>
                    <a:pt x="215" y="109"/>
                    <a:pt x="275" y="129"/>
                    <a:pt x="341" y="164"/>
                  </a:cubicBezTo>
                  <a:cubicBezTo>
                    <a:pt x="433" y="213"/>
                    <a:pt x="509" y="261"/>
                    <a:pt x="614" y="272"/>
                  </a:cubicBezTo>
                  <a:cubicBezTo>
                    <a:pt x="614" y="272"/>
                    <a:pt x="615" y="272"/>
                    <a:pt x="615" y="272"/>
                  </a:cubicBezTo>
                  <a:cubicBezTo>
                    <a:pt x="648" y="272"/>
                    <a:pt x="652" y="222"/>
                    <a:pt x="621" y="213"/>
                  </a:cubicBezTo>
                  <a:cubicBezTo>
                    <a:pt x="426" y="166"/>
                    <a:pt x="279" y="1"/>
                    <a:pt x="71" y="1"/>
                  </a:cubicBezTo>
                  <a:close/>
                </a:path>
              </a:pathLst>
            </a:custGeom>
            <a:solidFill>
              <a:srgbClr val="0735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3"/>
            <p:cNvSpPr/>
            <p:nvPr/>
          </p:nvSpPr>
          <p:spPr>
            <a:xfrm>
              <a:off x="238670" y="1233439"/>
              <a:ext cx="41357" cy="8373"/>
            </a:xfrm>
            <a:custGeom>
              <a:avLst/>
              <a:gdLst/>
              <a:ahLst/>
              <a:cxnLst/>
              <a:rect l="l" t="t" r="r" b="b"/>
              <a:pathLst>
                <a:path w="489" h="99" extrusionOk="0">
                  <a:moveTo>
                    <a:pt x="117" y="0"/>
                  </a:moveTo>
                  <a:cubicBezTo>
                    <a:pt x="72" y="0"/>
                    <a:pt x="27" y="7"/>
                    <a:pt x="7" y="50"/>
                  </a:cubicBezTo>
                  <a:cubicBezTo>
                    <a:pt x="0" y="64"/>
                    <a:pt x="6" y="80"/>
                    <a:pt x="22" y="86"/>
                  </a:cubicBezTo>
                  <a:cubicBezTo>
                    <a:pt x="37" y="91"/>
                    <a:pt x="53" y="92"/>
                    <a:pt x="70" y="92"/>
                  </a:cubicBezTo>
                  <a:cubicBezTo>
                    <a:pt x="106" y="92"/>
                    <a:pt x="144" y="85"/>
                    <a:pt x="179" y="85"/>
                  </a:cubicBezTo>
                  <a:cubicBezTo>
                    <a:pt x="184" y="85"/>
                    <a:pt x="190" y="85"/>
                    <a:pt x="195" y="86"/>
                  </a:cubicBezTo>
                  <a:cubicBezTo>
                    <a:pt x="278" y="89"/>
                    <a:pt x="358" y="94"/>
                    <a:pt x="442" y="99"/>
                  </a:cubicBezTo>
                  <a:cubicBezTo>
                    <a:pt x="442" y="99"/>
                    <a:pt x="443" y="99"/>
                    <a:pt x="444" y="99"/>
                  </a:cubicBezTo>
                  <a:cubicBezTo>
                    <a:pt x="489" y="99"/>
                    <a:pt x="487" y="28"/>
                    <a:pt x="442" y="24"/>
                  </a:cubicBezTo>
                  <a:cubicBezTo>
                    <a:pt x="346" y="17"/>
                    <a:pt x="250" y="7"/>
                    <a:pt x="155" y="1"/>
                  </a:cubicBezTo>
                  <a:cubicBezTo>
                    <a:pt x="143" y="1"/>
                    <a:pt x="130" y="0"/>
                    <a:pt x="117" y="0"/>
                  </a:cubicBezTo>
                  <a:close/>
                </a:path>
              </a:pathLst>
            </a:custGeom>
            <a:solidFill>
              <a:srgbClr val="0735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3"/>
            <p:cNvSpPr/>
            <p:nvPr/>
          </p:nvSpPr>
          <p:spPr>
            <a:xfrm>
              <a:off x="423" y="761"/>
              <a:ext cx="1069705" cy="2544946"/>
            </a:xfrm>
            <a:custGeom>
              <a:avLst/>
              <a:gdLst/>
              <a:ahLst/>
              <a:cxnLst/>
              <a:rect l="l" t="t" r="r" b="b"/>
              <a:pathLst>
                <a:path w="12648" h="30091" extrusionOk="0">
                  <a:moveTo>
                    <a:pt x="12648" y="16"/>
                  </a:moveTo>
                  <a:cubicBezTo>
                    <a:pt x="12641" y="23"/>
                    <a:pt x="12635" y="30"/>
                    <a:pt x="12629" y="37"/>
                  </a:cubicBezTo>
                  <a:lnTo>
                    <a:pt x="12648" y="37"/>
                  </a:lnTo>
                  <a:lnTo>
                    <a:pt x="12648" y="16"/>
                  </a:lnTo>
                  <a:close/>
                  <a:moveTo>
                    <a:pt x="5954" y="0"/>
                  </a:moveTo>
                  <a:lnTo>
                    <a:pt x="5954" y="0"/>
                  </a:lnTo>
                  <a:cubicBezTo>
                    <a:pt x="5934" y="9"/>
                    <a:pt x="5919" y="20"/>
                    <a:pt x="5899" y="29"/>
                  </a:cubicBezTo>
                  <a:lnTo>
                    <a:pt x="1" y="29"/>
                  </a:lnTo>
                  <a:lnTo>
                    <a:pt x="1" y="30091"/>
                  </a:lnTo>
                  <a:cubicBezTo>
                    <a:pt x="656" y="27130"/>
                    <a:pt x="1236" y="24156"/>
                    <a:pt x="1726" y="21156"/>
                  </a:cubicBezTo>
                  <a:cubicBezTo>
                    <a:pt x="1764" y="20922"/>
                    <a:pt x="1802" y="20680"/>
                    <a:pt x="1923" y="20472"/>
                  </a:cubicBezTo>
                  <a:cubicBezTo>
                    <a:pt x="2042" y="20265"/>
                    <a:pt x="2228" y="20108"/>
                    <a:pt x="2410" y="19956"/>
                  </a:cubicBezTo>
                  <a:cubicBezTo>
                    <a:pt x="3091" y="19389"/>
                    <a:pt x="3779" y="18894"/>
                    <a:pt x="4460" y="18345"/>
                  </a:cubicBezTo>
                  <a:cubicBezTo>
                    <a:pt x="4547" y="18275"/>
                    <a:pt x="4636" y="18204"/>
                    <a:pt x="4739" y="18168"/>
                  </a:cubicBezTo>
                  <a:cubicBezTo>
                    <a:pt x="4831" y="18136"/>
                    <a:pt x="4930" y="18135"/>
                    <a:pt x="5024" y="18128"/>
                  </a:cubicBezTo>
                  <a:cubicBezTo>
                    <a:pt x="5069" y="18123"/>
                    <a:pt x="5116" y="18122"/>
                    <a:pt x="5160" y="18116"/>
                  </a:cubicBezTo>
                  <a:cubicBezTo>
                    <a:pt x="5214" y="18113"/>
                    <a:pt x="5268" y="18109"/>
                    <a:pt x="5320" y="18102"/>
                  </a:cubicBezTo>
                  <a:cubicBezTo>
                    <a:pt x="5575" y="18075"/>
                    <a:pt x="5823" y="18032"/>
                    <a:pt x="6071" y="17971"/>
                  </a:cubicBezTo>
                  <a:cubicBezTo>
                    <a:pt x="6135" y="17957"/>
                    <a:pt x="6201" y="17941"/>
                    <a:pt x="6265" y="17921"/>
                  </a:cubicBezTo>
                  <a:cubicBezTo>
                    <a:pt x="6486" y="17860"/>
                    <a:pt x="6703" y="17787"/>
                    <a:pt x="6915" y="17701"/>
                  </a:cubicBezTo>
                  <a:cubicBezTo>
                    <a:pt x="7018" y="17659"/>
                    <a:pt x="7123" y="17615"/>
                    <a:pt x="7223" y="17566"/>
                  </a:cubicBezTo>
                  <a:cubicBezTo>
                    <a:pt x="7306" y="17529"/>
                    <a:pt x="7391" y="17487"/>
                    <a:pt x="7471" y="17444"/>
                  </a:cubicBezTo>
                  <a:cubicBezTo>
                    <a:pt x="7527" y="17415"/>
                    <a:pt x="7581" y="17385"/>
                    <a:pt x="7636" y="17352"/>
                  </a:cubicBezTo>
                  <a:cubicBezTo>
                    <a:pt x="7740" y="17295"/>
                    <a:pt x="7842" y="17235"/>
                    <a:pt x="7941" y="17170"/>
                  </a:cubicBezTo>
                  <a:cubicBezTo>
                    <a:pt x="8014" y="17122"/>
                    <a:pt x="8090" y="17071"/>
                    <a:pt x="8163" y="17021"/>
                  </a:cubicBezTo>
                  <a:cubicBezTo>
                    <a:pt x="8220" y="16980"/>
                    <a:pt x="8278" y="16937"/>
                    <a:pt x="8335" y="16894"/>
                  </a:cubicBezTo>
                  <a:cubicBezTo>
                    <a:pt x="8367" y="16868"/>
                    <a:pt x="8400" y="16843"/>
                    <a:pt x="8431" y="16818"/>
                  </a:cubicBezTo>
                  <a:cubicBezTo>
                    <a:pt x="8507" y="16757"/>
                    <a:pt x="8582" y="16697"/>
                    <a:pt x="8653" y="16633"/>
                  </a:cubicBezTo>
                  <a:cubicBezTo>
                    <a:pt x="8688" y="16606"/>
                    <a:pt x="8721" y="16575"/>
                    <a:pt x="8754" y="16545"/>
                  </a:cubicBezTo>
                  <a:lnTo>
                    <a:pt x="8759" y="16540"/>
                  </a:lnTo>
                  <a:cubicBezTo>
                    <a:pt x="8756" y="16535"/>
                    <a:pt x="8752" y="16532"/>
                    <a:pt x="8746" y="16531"/>
                  </a:cubicBezTo>
                  <a:lnTo>
                    <a:pt x="8746" y="16528"/>
                  </a:lnTo>
                  <a:cubicBezTo>
                    <a:pt x="8726" y="16511"/>
                    <a:pt x="8702" y="16504"/>
                    <a:pt x="8677" y="16504"/>
                  </a:cubicBezTo>
                  <a:cubicBezTo>
                    <a:pt x="8628" y="16504"/>
                    <a:pt x="8574" y="16530"/>
                    <a:pt x="8524" y="16564"/>
                  </a:cubicBezTo>
                  <a:cubicBezTo>
                    <a:pt x="8500" y="16584"/>
                    <a:pt x="8474" y="16604"/>
                    <a:pt x="8453" y="16624"/>
                  </a:cubicBezTo>
                  <a:cubicBezTo>
                    <a:pt x="8412" y="16661"/>
                    <a:pt x="8372" y="16696"/>
                    <a:pt x="8334" y="16729"/>
                  </a:cubicBezTo>
                  <a:cubicBezTo>
                    <a:pt x="8298" y="16757"/>
                    <a:pt x="8263" y="16785"/>
                    <a:pt x="8228" y="16810"/>
                  </a:cubicBezTo>
                  <a:cubicBezTo>
                    <a:pt x="8177" y="16849"/>
                    <a:pt x="8127" y="16882"/>
                    <a:pt x="8077" y="16915"/>
                  </a:cubicBezTo>
                  <a:cubicBezTo>
                    <a:pt x="8007" y="16962"/>
                    <a:pt x="7934" y="17005"/>
                    <a:pt x="7858" y="17047"/>
                  </a:cubicBezTo>
                  <a:cubicBezTo>
                    <a:pt x="7768" y="17097"/>
                    <a:pt x="7670" y="17143"/>
                    <a:pt x="7574" y="17183"/>
                  </a:cubicBezTo>
                  <a:cubicBezTo>
                    <a:pt x="7514" y="17208"/>
                    <a:pt x="7455" y="17233"/>
                    <a:pt x="7395" y="17255"/>
                  </a:cubicBezTo>
                  <a:cubicBezTo>
                    <a:pt x="7313" y="17283"/>
                    <a:pt x="7231" y="17309"/>
                    <a:pt x="7148" y="17335"/>
                  </a:cubicBezTo>
                  <a:cubicBezTo>
                    <a:pt x="7041" y="17367"/>
                    <a:pt x="6931" y="17395"/>
                    <a:pt x="6819" y="17420"/>
                  </a:cubicBezTo>
                  <a:cubicBezTo>
                    <a:pt x="6611" y="17467"/>
                    <a:pt x="6400" y="17506"/>
                    <a:pt x="6187" y="17531"/>
                  </a:cubicBezTo>
                  <a:cubicBezTo>
                    <a:pt x="6102" y="17544"/>
                    <a:pt x="6019" y="17556"/>
                    <a:pt x="5934" y="17564"/>
                  </a:cubicBezTo>
                  <a:cubicBezTo>
                    <a:pt x="5727" y="17586"/>
                    <a:pt x="5519" y="17603"/>
                    <a:pt x="5312" y="17620"/>
                  </a:cubicBezTo>
                  <a:cubicBezTo>
                    <a:pt x="5268" y="17622"/>
                    <a:pt x="5224" y="17625"/>
                    <a:pt x="5178" y="17629"/>
                  </a:cubicBezTo>
                  <a:cubicBezTo>
                    <a:pt x="5224" y="17609"/>
                    <a:pt x="5268" y="17586"/>
                    <a:pt x="5311" y="17563"/>
                  </a:cubicBezTo>
                  <a:lnTo>
                    <a:pt x="5311" y="17560"/>
                  </a:lnTo>
                  <a:cubicBezTo>
                    <a:pt x="5489" y="17470"/>
                    <a:pt x="5661" y="17362"/>
                    <a:pt x="5823" y="17240"/>
                  </a:cubicBezTo>
                  <a:cubicBezTo>
                    <a:pt x="5906" y="17183"/>
                    <a:pt x="5985" y="17116"/>
                    <a:pt x="6063" y="17050"/>
                  </a:cubicBezTo>
                  <a:cubicBezTo>
                    <a:pt x="6101" y="17018"/>
                    <a:pt x="6141" y="16985"/>
                    <a:pt x="6177" y="16950"/>
                  </a:cubicBezTo>
                  <a:cubicBezTo>
                    <a:pt x="6231" y="16898"/>
                    <a:pt x="6287" y="16843"/>
                    <a:pt x="6339" y="16790"/>
                  </a:cubicBezTo>
                  <a:cubicBezTo>
                    <a:pt x="6407" y="16725"/>
                    <a:pt x="6470" y="16654"/>
                    <a:pt x="6529" y="16583"/>
                  </a:cubicBezTo>
                  <a:cubicBezTo>
                    <a:pt x="6608" y="16492"/>
                    <a:pt x="6680" y="16399"/>
                    <a:pt x="6746" y="16306"/>
                  </a:cubicBezTo>
                  <a:cubicBezTo>
                    <a:pt x="6797" y="16234"/>
                    <a:pt x="6846" y="16160"/>
                    <a:pt x="6895" y="16084"/>
                  </a:cubicBezTo>
                  <a:cubicBezTo>
                    <a:pt x="6922" y="16041"/>
                    <a:pt x="6948" y="15998"/>
                    <a:pt x="6972" y="15955"/>
                  </a:cubicBezTo>
                  <a:cubicBezTo>
                    <a:pt x="6984" y="15936"/>
                    <a:pt x="6995" y="15918"/>
                    <a:pt x="7005" y="15898"/>
                  </a:cubicBezTo>
                  <a:lnTo>
                    <a:pt x="7005" y="15896"/>
                  </a:lnTo>
                  <a:cubicBezTo>
                    <a:pt x="7012" y="15887"/>
                    <a:pt x="7017" y="15875"/>
                    <a:pt x="7024" y="15866"/>
                  </a:cubicBezTo>
                  <a:cubicBezTo>
                    <a:pt x="7051" y="15816"/>
                    <a:pt x="7077" y="15761"/>
                    <a:pt x="7104" y="15710"/>
                  </a:cubicBezTo>
                  <a:lnTo>
                    <a:pt x="7104" y="15708"/>
                  </a:lnTo>
                  <a:cubicBezTo>
                    <a:pt x="7120" y="15673"/>
                    <a:pt x="7138" y="15635"/>
                    <a:pt x="7156" y="15599"/>
                  </a:cubicBezTo>
                  <a:cubicBezTo>
                    <a:pt x="7187" y="15531"/>
                    <a:pt x="7216" y="15463"/>
                    <a:pt x="7240" y="15394"/>
                  </a:cubicBezTo>
                  <a:lnTo>
                    <a:pt x="7242" y="15394"/>
                  </a:lnTo>
                  <a:cubicBezTo>
                    <a:pt x="7269" y="15324"/>
                    <a:pt x="7295" y="15257"/>
                    <a:pt x="7317" y="15187"/>
                  </a:cubicBezTo>
                  <a:lnTo>
                    <a:pt x="7360" y="15048"/>
                  </a:lnTo>
                  <a:cubicBezTo>
                    <a:pt x="7376" y="14990"/>
                    <a:pt x="7392" y="14933"/>
                    <a:pt x="7406" y="14873"/>
                  </a:cubicBezTo>
                  <a:lnTo>
                    <a:pt x="7406" y="14873"/>
                  </a:lnTo>
                  <a:cubicBezTo>
                    <a:pt x="7346" y="14893"/>
                    <a:pt x="7280" y="14913"/>
                    <a:pt x="7219" y="14937"/>
                  </a:cubicBezTo>
                  <a:cubicBezTo>
                    <a:pt x="7203" y="14944"/>
                    <a:pt x="7187" y="14952"/>
                    <a:pt x="7173" y="14959"/>
                  </a:cubicBezTo>
                  <a:cubicBezTo>
                    <a:pt x="7104" y="14995"/>
                    <a:pt x="7047" y="15042"/>
                    <a:pt x="7019" y="15109"/>
                  </a:cubicBezTo>
                  <a:cubicBezTo>
                    <a:pt x="7011" y="15134"/>
                    <a:pt x="7001" y="15158"/>
                    <a:pt x="6991" y="15181"/>
                  </a:cubicBezTo>
                  <a:lnTo>
                    <a:pt x="6991" y="15184"/>
                  </a:lnTo>
                  <a:cubicBezTo>
                    <a:pt x="6974" y="15228"/>
                    <a:pt x="6958" y="15271"/>
                    <a:pt x="6941" y="15313"/>
                  </a:cubicBezTo>
                  <a:cubicBezTo>
                    <a:pt x="6922" y="15364"/>
                    <a:pt x="6903" y="15413"/>
                    <a:pt x="6883" y="15463"/>
                  </a:cubicBezTo>
                  <a:cubicBezTo>
                    <a:pt x="6875" y="15489"/>
                    <a:pt x="6862" y="15516"/>
                    <a:pt x="6853" y="15544"/>
                  </a:cubicBezTo>
                  <a:cubicBezTo>
                    <a:pt x="6822" y="15625"/>
                    <a:pt x="6790" y="15707"/>
                    <a:pt x="6754" y="15786"/>
                  </a:cubicBezTo>
                  <a:cubicBezTo>
                    <a:pt x="6716" y="15873"/>
                    <a:pt x="6671" y="15959"/>
                    <a:pt x="6621" y="16047"/>
                  </a:cubicBezTo>
                  <a:cubicBezTo>
                    <a:pt x="6589" y="16097"/>
                    <a:pt x="6558" y="16148"/>
                    <a:pt x="6522" y="16201"/>
                  </a:cubicBezTo>
                  <a:cubicBezTo>
                    <a:pt x="6492" y="16242"/>
                    <a:pt x="6460" y="16285"/>
                    <a:pt x="6425" y="16327"/>
                  </a:cubicBezTo>
                  <a:lnTo>
                    <a:pt x="6425" y="16330"/>
                  </a:lnTo>
                  <a:cubicBezTo>
                    <a:pt x="6387" y="16375"/>
                    <a:pt x="6349" y="16421"/>
                    <a:pt x="6306" y="16468"/>
                  </a:cubicBezTo>
                  <a:cubicBezTo>
                    <a:pt x="6243" y="16538"/>
                    <a:pt x="6174" y="16607"/>
                    <a:pt x="6101" y="16676"/>
                  </a:cubicBezTo>
                  <a:lnTo>
                    <a:pt x="6101" y="16677"/>
                  </a:lnTo>
                  <a:cubicBezTo>
                    <a:pt x="6065" y="16713"/>
                    <a:pt x="6028" y="16747"/>
                    <a:pt x="5987" y="16783"/>
                  </a:cubicBezTo>
                  <a:lnTo>
                    <a:pt x="5987" y="16785"/>
                  </a:lnTo>
                  <a:cubicBezTo>
                    <a:pt x="5916" y="16848"/>
                    <a:pt x="5843" y="16912"/>
                    <a:pt x="5765" y="16977"/>
                  </a:cubicBezTo>
                  <a:cubicBezTo>
                    <a:pt x="5762" y="16978"/>
                    <a:pt x="5758" y="16982"/>
                    <a:pt x="5755" y="16985"/>
                  </a:cubicBezTo>
                  <a:cubicBezTo>
                    <a:pt x="5750" y="16988"/>
                    <a:pt x="5748" y="16991"/>
                    <a:pt x="5742" y="16994"/>
                  </a:cubicBezTo>
                  <a:cubicBezTo>
                    <a:pt x="5605" y="17110"/>
                    <a:pt x="5457" y="17220"/>
                    <a:pt x="5307" y="17332"/>
                  </a:cubicBezTo>
                  <a:cubicBezTo>
                    <a:pt x="5238" y="17381"/>
                    <a:pt x="5163" y="17431"/>
                    <a:pt x="5092" y="17481"/>
                  </a:cubicBezTo>
                  <a:lnTo>
                    <a:pt x="5039" y="17520"/>
                  </a:lnTo>
                  <a:cubicBezTo>
                    <a:pt x="5037" y="17521"/>
                    <a:pt x="5034" y="17521"/>
                    <a:pt x="5033" y="17523"/>
                  </a:cubicBezTo>
                  <a:cubicBezTo>
                    <a:pt x="4894" y="17619"/>
                    <a:pt x="4751" y="17713"/>
                    <a:pt x="4604" y="17807"/>
                  </a:cubicBezTo>
                  <a:cubicBezTo>
                    <a:pt x="4531" y="17854"/>
                    <a:pt x="4457" y="17900"/>
                    <a:pt x="4381" y="17947"/>
                  </a:cubicBezTo>
                  <a:cubicBezTo>
                    <a:pt x="3224" y="18659"/>
                    <a:pt x="2085" y="19195"/>
                    <a:pt x="2085" y="19195"/>
                  </a:cubicBezTo>
                  <a:cubicBezTo>
                    <a:pt x="2085" y="19195"/>
                    <a:pt x="2638" y="16606"/>
                    <a:pt x="2887" y="15243"/>
                  </a:cubicBezTo>
                  <a:lnTo>
                    <a:pt x="2887" y="15238"/>
                  </a:lnTo>
                  <a:cubicBezTo>
                    <a:pt x="2913" y="15093"/>
                    <a:pt x="2935" y="14963"/>
                    <a:pt x="2955" y="14851"/>
                  </a:cubicBezTo>
                  <a:cubicBezTo>
                    <a:pt x="2966" y="14785"/>
                    <a:pt x="2975" y="14727"/>
                    <a:pt x="2982" y="14676"/>
                  </a:cubicBezTo>
                  <a:cubicBezTo>
                    <a:pt x="2983" y="14661"/>
                    <a:pt x="2988" y="14643"/>
                    <a:pt x="2989" y="14629"/>
                  </a:cubicBezTo>
                  <a:lnTo>
                    <a:pt x="2989" y="14622"/>
                  </a:lnTo>
                  <a:cubicBezTo>
                    <a:pt x="2991" y="14600"/>
                    <a:pt x="2995" y="14582"/>
                    <a:pt x="2996" y="14563"/>
                  </a:cubicBezTo>
                  <a:cubicBezTo>
                    <a:pt x="3068" y="13924"/>
                    <a:pt x="3124" y="13282"/>
                    <a:pt x="3175" y="12641"/>
                  </a:cubicBezTo>
                  <a:cubicBezTo>
                    <a:pt x="3178" y="12597"/>
                    <a:pt x="3183" y="12554"/>
                    <a:pt x="3185" y="12508"/>
                  </a:cubicBezTo>
                  <a:cubicBezTo>
                    <a:pt x="3191" y="12449"/>
                    <a:pt x="3196" y="12390"/>
                    <a:pt x="3200" y="12332"/>
                  </a:cubicBezTo>
                  <a:cubicBezTo>
                    <a:pt x="3207" y="12259"/>
                    <a:pt x="3211" y="12187"/>
                    <a:pt x="3218" y="12112"/>
                  </a:cubicBezTo>
                  <a:cubicBezTo>
                    <a:pt x="3218" y="12084"/>
                    <a:pt x="3221" y="12054"/>
                    <a:pt x="3226" y="12025"/>
                  </a:cubicBezTo>
                  <a:cubicBezTo>
                    <a:pt x="3239" y="11854"/>
                    <a:pt x="3253" y="11685"/>
                    <a:pt x="3267" y="11515"/>
                  </a:cubicBezTo>
                  <a:cubicBezTo>
                    <a:pt x="3269" y="11479"/>
                    <a:pt x="3271" y="11439"/>
                    <a:pt x="3276" y="11403"/>
                  </a:cubicBezTo>
                  <a:lnTo>
                    <a:pt x="3276" y="11399"/>
                  </a:lnTo>
                  <a:cubicBezTo>
                    <a:pt x="3283" y="11324"/>
                    <a:pt x="3290" y="11252"/>
                    <a:pt x="3297" y="11181"/>
                  </a:cubicBezTo>
                  <a:cubicBezTo>
                    <a:pt x="3304" y="11111"/>
                    <a:pt x="3313" y="11043"/>
                    <a:pt x="3322" y="10973"/>
                  </a:cubicBezTo>
                  <a:cubicBezTo>
                    <a:pt x="3327" y="10929"/>
                    <a:pt x="3335" y="10881"/>
                    <a:pt x="3342" y="10837"/>
                  </a:cubicBezTo>
                  <a:cubicBezTo>
                    <a:pt x="3347" y="10801"/>
                    <a:pt x="3353" y="10767"/>
                    <a:pt x="3360" y="10731"/>
                  </a:cubicBezTo>
                  <a:lnTo>
                    <a:pt x="3360" y="10728"/>
                  </a:lnTo>
                  <a:cubicBezTo>
                    <a:pt x="3372" y="10650"/>
                    <a:pt x="3386" y="10576"/>
                    <a:pt x="3406" y="10500"/>
                  </a:cubicBezTo>
                  <a:lnTo>
                    <a:pt x="3406" y="10499"/>
                  </a:lnTo>
                  <a:cubicBezTo>
                    <a:pt x="3428" y="10404"/>
                    <a:pt x="3453" y="10311"/>
                    <a:pt x="3485" y="10219"/>
                  </a:cubicBezTo>
                  <a:cubicBezTo>
                    <a:pt x="3485" y="10212"/>
                    <a:pt x="3486" y="10206"/>
                    <a:pt x="3492" y="10200"/>
                  </a:cubicBezTo>
                  <a:cubicBezTo>
                    <a:pt x="3501" y="10165"/>
                    <a:pt x="3515" y="10129"/>
                    <a:pt x="3529" y="10093"/>
                  </a:cubicBezTo>
                  <a:lnTo>
                    <a:pt x="3529" y="10092"/>
                  </a:lnTo>
                  <a:cubicBezTo>
                    <a:pt x="3529" y="10090"/>
                    <a:pt x="3532" y="10086"/>
                    <a:pt x="3534" y="10083"/>
                  </a:cubicBezTo>
                  <a:cubicBezTo>
                    <a:pt x="3535" y="10077"/>
                    <a:pt x="3539" y="10071"/>
                    <a:pt x="3541" y="10067"/>
                  </a:cubicBezTo>
                  <a:cubicBezTo>
                    <a:pt x="3571" y="9990"/>
                    <a:pt x="3601" y="9907"/>
                    <a:pt x="3634" y="9825"/>
                  </a:cubicBezTo>
                  <a:cubicBezTo>
                    <a:pt x="3641" y="9806"/>
                    <a:pt x="3647" y="9789"/>
                    <a:pt x="3654" y="9770"/>
                  </a:cubicBezTo>
                  <a:cubicBezTo>
                    <a:pt x="3720" y="9590"/>
                    <a:pt x="3792" y="9402"/>
                    <a:pt x="3879" y="9230"/>
                  </a:cubicBezTo>
                  <a:cubicBezTo>
                    <a:pt x="3902" y="9183"/>
                    <a:pt x="3926" y="9138"/>
                    <a:pt x="3952" y="9095"/>
                  </a:cubicBezTo>
                  <a:cubicBezTo>
                    <a:pt x="3964" y="9072"/>
                    <a:pt x="3977" y="9052"/>
                    <a:pt x="3991" y="9032"/>
                  </a:cubicBezTo>
                  <a:cubicBezTo>
                    <a:pt x="4014" y="8995"/>
                    <a:pt x="4037" y="8961"/>
                    <a:pt x="4064" y="8928"/>
                  </a:cubicBezTo>
                  <a:cubicBezTo>
                    <a:pt x="4167" y="8784"/>
                    <a:pt x="4296" y="8667"/>
                    <a:pt x="4460" y="8591"/>
                  </a:cubicBezTo>
                  <a:cubicBezTo>
                    <a:pt x="4488" y="8577"/>
                    <a:pt x="4518" y="8564"/>
                    <a:pt x="4551" y="8552"/>
                  </a:cubicBezTo>
                  <a:cubicBezTo>
                    <a:pt x="4673" y="8509"/>
                    <a:pt x="4794" y="8459"/>
                    <a:pt x="4910" y="8406"/>
                  </a:cubicBezTo>
                  <a:lnTo>
                    <a:pt x="4911" y="8406"/>
                  </a:lnTo>
                  <a:cubicBezTo>
                    <a:pt x="5067" y="8333"/>
                    <a:pt x="5216" y="8251"/>
                    <a:pt x="5361" y="8161"/>
                  </a:cubicBezTo>
                  <a:cubicBezTo>
                    <a:pt x="5413" y="8128"/>
                    <a:pt x="5463" y="8096"/>
                    <a:pt x="5513" y="8062"/>
                  </a:cubicBezTo>
                  <a:lnTo>
                    <a:pt x="5514" y="8062"/>
                  </a:lnTo>
                  <a:cubicBezTo>
                    <a:pt x="5771" y="7889"/>
                    <a:pt x="6013" y="7692"/>
                    <a:pt x="6244" y="7480"/>
                  </a:cubicBezTo>
                  <a:lnTo>
                    <a:pt x="6245" y="7480"/>
                  </a:lnTo>
                  <a:cubicBezTo>
                    <a:pt x="6360" y="7376"/>
                    <a:pt x="6473" y="7265"/>
                    <a:pt x="6582" y="7153"/>
                  </a:cubicBezTo>
                  <a:cubicBezTo>
                    <a:pt x="6690" y="7044"/>
                    <a:pt x="6794" y="6931"/>
                    <a:pt x="6898" y="6818"/>
                  </a:cubicBezTo>
                  <a:cubicBezTo>
                    <a:pt x="6903" y="6814"/>
                    <a:pt x="6909" y="6808"/>
                    <a:pt x="6912" y="6802"/>
                  </a:cubicBezTo>
                  <a:cubicBezTo>
                    <a:pt x="6951" y="6765"/>
                    <a:pt x="6982" y="6726"/>
                    <a:pt x="7018" y="6686"/>
                  </a:cubicBezTo>
                  <a:cubicBezTo>
                    <a:pt x="7048" y="6650"/>
                    <a:pt x="7081" y="6615"/>
                    <a:pt x="7113" y="6579"/>
                  </a:cubicBezTo>
                  <a:cubicBezTo>
                    <a:pt x="7120" y="6572"/>
                    <a:pt x="7127" y="6563"/>
                    <a:pt x="7134" y="6556"/>
                  </a:cubicBezTo>
                  <a:cubicBezTo>
                    <a:pt x="7170" y="6516"/>
                    <a:pt x="7204" y="6475"/>
                    <a:pt x="7240" y="6434"/>
                  </a:cubicBezTo>
                  <a:lnTo>
                    <a:pt x="7242" y="6434"/>
                  </a:lnTo>
                  <a:cubicBezTo>
                    <a:pt x="7303" y="6364"/>
                    <a:pt x="7363" y="6292"/>
                    <a:pt x="7425" y="6220"/>
                  </a:cubicBezTo>
                  <a:lnTo>
                    <a:pt x="7606" y="6005"/>
                  </a:lnTo>
                  <a:cubicBezTo>
                    <a:pt x="7649" y="5954"/>
                    <a:pt x="7693" y="5902"/>
                    <a:pt x="7736" y="5849"/>
                  </a:cubicBezTo>
                  <a:lnTo>
                    <a:pt x="7739" y="5849"/>
                  </a:lnTo>
                  <a:cubicBezTo>
                    <a:pt x="8001" y="5538"/>
                    <a:pt x="8263" y="5224"/>
                    <a:pt x="8527" y="4913"/>
                  </a:cubicBezTo>
                  <a:cubicBezTo>
                    <a:pt x="8541" y="4896"/>
                    <a:pt x="8553" y="4880"/>
                    <a:pt x="8566" y="4865"/>
                  </a:cubicBezTo>
                  <a:cubicBezTo>
                    <a:pt x="8636" y="4780"/>
                    <a:pt x="8706" y="4698"/>
                    <a:pt x="8775" y="4615"/>
                  </a:cubicBezTo>
                  <a:cubicBezTo>
                    <a:pt x="8809" y="4572"/>
                    <a:pt x="8847" y="4529"/>
                    <a:pt x="8883" y="4486"/>
                  </a:cubicBezTo>
                  <a:cubicBezTo>
                    <a:pt x="8986" y="4364"/>
                    <a:pt x="9086" y="4247"/>
                    <a:pt x="9188" y="4125"/>
                  </a:cubicBezTo>
                  <a:cubicBezTo>
                    <a:pt x="9209" y="4098"/>
                    <a:pt x="9232" y="4072"/>
                    <a:pt x="9254" y="4046"/>
                  </a:cubicBezTo>
                  <a:cubicBezTo>
                    <a:pt x="9275" y="4022"/>
                    <a:pt x="9295" y="3996"/>
                    <a:pt x="9317" y="3972"/>
                  </a:cubicBezTo>
                  <a:cubicBezTo>
                    <a:pt x="9341" y="3942"/>
                    <a:pt x="9368" y="3911"/>
                    <a:pt x="9391" y="3881"/>
                  </a:cubicBezTo>
                  <a:lnTo>
                    <a:pt x="9394" y="3881"/>
                  </a:lnTo>
                  <a:cubicBezTo>
                    <a:pt x="9495" y="3760"/>
                    <a:pt x="9596" y="3641"/>
                    <a:pt x="9698" y="3519"/>
                  </a:cubicBezTo>
                  <a:cubicBezTo>
                    <a:pt x="9754" y="3453"/>
                    <a:pt x="9811" y="3383"/>
                    <a:pt x="9869" y="3317"/>
                  </a:cubicBezTo>
                  <a:lnTo>
                    <a:pt x="10021" y="3133"/>
                  </a:lnTo>
                  <a:lnTo>
                    <a:pt x="10041" y="3112"/>
                  </a:lnTo>
                  <a:cubicBezTo>
                    <a:pt x="10054" y="3097"/>
                    <a:pt x="10065" y="3082"/>
                    <a:pt x="10076" y="3067"/>
                  </a:cubicBezTo>
                  <a:cubicBezTo>
                    <a:pt x="10097" y="3046"/>
                    <a:pt x="10112" y="3024"/>
                    <a:pt x="10132" y="3003"/>
                  </a:cubicBezTo>
                  <a:cubicBezTo>
                    <a:pt x="10240" y="2874"/>
                    <a:pt x="10350" y="2745"/>
                    <a:pt x="10458" y="2616"/>
                  </a:cubicBezTo>
                  <a:cubicBezTo>
                    <a:pt x="10557" y="2500"/>
                    <a:pt x="10655" y="2384"/>
                    <a:pt x="10754" y="2265"/>
                  </a:cubicBezTo>
                  <a:cubicBezTo>
                    <a:pt x="10839" y="2163"/>
                    <a:pt x="10928" y="2061"/>
                    <a:pt x="11014" y="1957"/>
                  </a:cubicBezTo>
                  <a:cubicBezTo>
                    <a:pt x="11097" y="1858"/>
                    <a:pt x="11180" y="1760"/>
                    <a:pt x="11262" y="1661"/>
                  </a:cubicBezTo>
                  <a:lnTo>
                    <a:pt x="11265" y="1661"/>
                  </a:lnTo>
                  <a:lnTo>
                    <a:pt x="11359" y="1547"/>
                  </a:lnTo>
                  <a:cubicBezTo>
                    <a:pt x="11394" y="1505"/>
                    <a:pt x="11425" y="1466"/>
                    <a:pt x="11460" y="1426"/>
                  </a:cubicBezTo>
                  <a:lnTo>
                    <a:pt x="11686" y="1158"/>
                  </a:lnTo>
                  <a:lnTo>
                    <a:pt x="11687" y="1158"/>
                  </a:lnTo>
                  <a:cubicBezTo>
                    <a:pt x="11753" y="1079"/>
                    <a:pt x="11822" y="998"/>
                    <a:pt x="11888" y="919"/>
                  </a:cubicBezTo>
                  <a:cubicBezTo>
                    <a:pt x="11953" y="840"/>
                    <a:pt x="12020" y="761"/>
                    <a:pt x="12084" y="682"/>
                  </a:cubicBezTo>
                  <a:cubicBezTo>
                    <a:pt x="12202" y="545"/>
                    <a:pt x="12319" y="406"/>
                    <a:pt x="12436" y="267"/>
                  </a:cubicBezTo>
                  <a:cubicBezTo>
                    <a:pt x="12486" y="208"/>
                    <a:pt x="12536" y="148"/>
                    <a:pt x="12586" y="88"/>
                  </a:cubicBezTo>
                  <a:cubicBezTo>
                    <a:pt x="12601" y="71"/>
                    <a:pt x="12615" y="55"/>
                    <a:pt x="12629" y="37"/>
                  </a:cubicBezTo>
                  <a:lnTo>
                    <a:pt x="11603" y="37"/>
                  </a:lnTo>
                  <a:cubicBezTo>
                    <a:pt x="11558" y="86"/>
                    <a:pt x="11511" y="138"/>
                    <a:pt x="11465" y="188"/>
                  </a:cubicBezTo>
                  <a:cubicBezTo>
                    <a:pt x="11422" y="235"/>
                    <a:pt x="11381" y="280"/>
                    <a:pt x="11338" y="328"/>
                  </a:cubicBezTo>
                  <a:cubicBezTo>
                    <a:pt x="11196" y="480"/>
                    <a:pt x="11057" y="635"/>
                    <a:pt x="10916" y="787"/>
                  </a:cubicBezTo>
                  <a:cubicBezTo>
                    <a:pt x="10850" y="860"/>
                    <a:pt x="10782" y="933"/>
                    <a:pt x="10716" y="1008"/>
                  </a:cubicBezTo>
                  <a:cubicBezTo>
                    <a:pt x="10577" y="1160"/>
                    <a:pt x="10435" y="1313"/>
                    <a:pt x="10297" y="1466"/>
                  </a:cubicBezTo>
                  <a:lnTo>
                    <a:pt x="10294" y="1466"/>
                  </a:lnTo>
                  <a:cubicBezTo>
                    <a:pt x="10251" y="1514"/>
                    <a:pt x="10205" y="1567"/>
                    <a:pt x="10158" y="1617"/>
                  </a:cubicBezTo>
                  <a:cubicBezTo>
                    <a:pt x="10130" y="1645"/>
                    <a:pt x="10101" y="1677"/>
                    <a:pt x="10072" y="1710"/>
                  </a:cubicBezTo>
                  <a:lnTo>
                    <a:pt x="10071" y="1710"/>
                  </a:lnTo>
                  <a:cubicBezTo>
                    <a:pt x="10062" y="1721"/>
                    <a:pt x="10049" y="1733"/>
                    <a:pt x="10041" y="1746"/>
                  </a:cubicBezTo>
                  <a:lnTo>
                    <a:pt x="10039" y="1746"/>
                  </a:lnTo>
                  <a:lnTo>
                    <a:pt x="9824" y="1982"/>
                  </a:lnTo>
                  <a:cubicBezTo>
                    <a:pt x="9790" y="2021"/>
                    <a:pt x="9753" y="2063"/>
                    <a:pt x="9717" y="2101"/>
                  </a:cubicBezTo>
                  <a:lnTo>
                    <a:pt x="9712" y="2106"/>
                  </a:lnTo>
                  <a:cubicBezTo>
                    <a:pt x="9684" y="2133"/>
                    <a:pt x="9659" y="2160"/>
                    <a:pt x="9634" y="2190"/>
                  </a:cubicBezTo>
                  <a:cubicBezTo>
                    <a:pt x="9604" y="2223"/>
                    <a:pt x="9571" y="2256"/>
                    <a:pt x="9540" y="2292"/>
                  </a:cubicBezTo>
                  <a:lnTo>
                    <a:pt x="9539" y="2292"/>
                  </a:lnTo>
                  <a:cubicBezTo>
                    <a:pt x="9406" y="2437"/>
                    <a:pt x="9275" y="2581"/>
                    <a:pt x="9141" y="2728"/>
                  </a:cubicBezTo>
                  <a:cubicBezTo>
                    <a:pt x="9122" y="2749"/>
                    <a:pt x="9102" y="2772"/>
                    <a:pt x="9080" y="2794"/>
                  </a:cubicBezTo>
                  <a:lnTo>
                    <a:pt x="9022" y="2858"/>
                  </a:lnTo>
                  <a:cubicBezTo>
                    <a:pt x="9009" y="2871"/>
                    <a:pt x="8997" y="2885"/>
                    <a:pt x="8986" y="2897"/>
                  </a:cubicBezTo>
                  <a:cubicBezTo>
                    <a:pt x="8911" y="2978"/>
                    <a:pt x="8838" y="3060"/>
                    <a:pt x="8764" y="3140"/>
                  </a:cubicBezTo>
                  <a:cubicBezTo>
                    <a:pt x="8729" y="3175"/>
                    <a:pt x="8696" y="3212"/>
                    <a:pt x="8665" y="3248"/>
                  </a:cubicBezTo>
                  <a:cubicBezTo>
                    <a:pt x="8635" y="3284"/>
                    <a:pt x="8600" y="3318"/>
                    <a:pt x="8570" y="3354"/>
                  </a:cubicBezTo>
                  <a:cubicBezTo>
                    <a:pt x="8536" y="3390"/>
                    <a:pt x="8503" y="3426"/>
                    <a:pt x="8471" y="3461"/>
                  </a:cubicBezTo>
                  <a:cubicBezTo>
                    <a:pt x="8437" y="3497"/>
                    <a:pt x="8407" y="3533"/>
                    <a:pt x="8372" y="3569"/>
                  </a:cubicBezTo>
                  <a:cubicBezTo>
                    <a:pt x="8319" y="3628"/>
                    <a:pt x="8265" y="3685"/>
                    <a:pt x="8212" y="3745"/>
                  </a:cubicBezTo>
                  <a:cubicBezTo>
                    <a:pt x="8197" y="3761"/>
                    <a:pt x="8180" y="3778"/>
                    <a:pt x="8166" y="3795"/>
                  </a:cubicBezTo>
                  <a:cubicBezTo>
                    <a:pt x="8126" y="3840"/>
                    <a:pt x="8083" y="3884"/>
                    <a:pt x="8041" y="3931"/>
                  </a:cubicBezTo>
                  <a:lnTo>
                    <a:pt x="7977" y="4000"/>
                  </a:lnTo>
                  <a:cubicBezTo>
                    <a:pt x="7940" y="4042"/>
                    <a:pt x="7899" y="4085"/>
                    <a:pt x="7862" y="4126"/>
                  </a:cubicBezTo>
                  <a:cubicBezTo>
                    <a:pt x="7841" y="4148"/>
                    <a:pt x="7822" y="4169"/>
                    <a:pt x="7800" y="4191"/>
                  </a:cubicBezTo>
                  <a:cubicBezTo>
                    <a:pt x="7760" y="4235"/>
                    <a:pt x="7717" y="4280"/>
                    <a:pt x="7674" y="4327"/>
                  </a:cubicBezTo>
                  <a:cubicBezTo>
                    <a:pt x="7435" y="4586"/>
                    <a:pt x="7183" y="4849"/>
                    <a:pt x="6918" y="5092"/>
                  </a:cubicBezTo>
                  <a:cubicBezTo>
                    <a:pt x="6918" y="5094"/>
                    <a:pt x="6915" y="5097"/>
                    <a:pt x="6910" y="5100"/>
                  </a:cubicBezTo>
                  <a:cubicBezTo>
                    <a:pt x="6402" y="5570"/>
                    <a:pt x="5844" y="5974"/>
                    <a:pt x="5226" y="6170"/>
                  </a:cubicBezTo>
                  <a:cubicBezTo>
                    <a:pt x="5203" y="6179"/>
                    <a:pt x="5181" y="6185"/>
                    <a:pt x="5156" y="6192"/>
                  </a:cubicBezTo>
                  <a:cubicBezTo>
                    <a:pt x="5063" y="6220"/>
                    <a:pt x="4968" y="6242"/>
                    <a:pt x="4874" y="6258"/>
                  </a:cubicBezTo>
                  <a:lnTo>
                    <a:pt x="4872" y="6258"/>
                  </a:lnTo>
                  <a:cubicBezTo>
                    <a:pt x="4808" y="6271"/>
                    <a:pt x="4739" y="6279"/>
                    <a:pt x="4672" y="6286"/>
                  </a:cubicBezTo>
                  <a:cubicBezTo>
                    <a:pt x="4596" y="6296"/>
                    <a:pt x="4518" y="6299"/>
                    <a:pt x="4440" y="6301"/>
                  </a:cubicBezTo>
                  <a:cubicBezTo>
                    <a:pt x="4442" y="6286"/>
                    <a:pt x="4445" y="6275"/>
                    <a:pt x="4450" y="6260"/>
                  </a:cubicBezTo>
                  <a:cubicBezTo>
                    <a:pt x="4457" y="6226"/>
                    <a:pt x="4465" y="6190"/>
                    <a:pt x="4474" y="6154"/>
                  </a:cubicBezTo>
                  <a:cubicBezTo>
                    <a:pt x="4483" y="6111"/>
                    <a:pt x="4495" y="6068"/>
                    <a:pt x="4504" y="6024"/>
                  </a:cubicBezTo>
                  <a:cubicBezTo>
                    <a:pt x="4518" y="5967"/>
                    <a:pt x="4533" y="5905"/>
                    <a:pt x="4547" y="5845"/>
                  </a:cubicBezTo>
                  <a:cubicBezTo>
                    <a:pt x="4576" y="5724"/>
                    <a:pt x="4607" y="5601"/>
                    <a:pt x="4637" y="5474"/>
                  </a:cubicBezTo>
                  <a:cubicBezTo>
                    <a:pt x="4667" y="5352"/>
                    <a:pt x="4698" y="5224"/>
                    <a:pt x="4731" y="5094"/>
                  </a:cubicBezTo>
                  <a:cubicBezTo>
                    <a:pt x="4782" y="4880"/>
                    <a:pt x="4837" y="4658"/>
                    <a:pt x="4891" y="4429"/>
                  </a:cubicBezTo>
                  <a:cubicBezTo>
                    <a:pt x="4905" y="4372"/>
                    <a:pt x="4918" y="4314"/>
                    <a:pt x="4934" y="4257"/>
                  </a:cubicBezTo>
                  <a:lnTo>
                    <a:pt x="4934" y="4255"/>
                  </a:lnTo>
                  <a:cubicBezTo>
                    <a:pt x="4948" y="4197"/>
                    <a:pt x="4963" y="4136"/>
                    <a:pt x="4977" y="4076"/>
                  </a:cubicBezTo>
                  <a:cubicBezTo>
                    <a:pt x="4983" y="4060"/>
                    <a:pt x="4984" y="4042"/>
                    <a:pt x="4990" y="4025"/>
                  </a:cubicBezTo>
                  <a:cubicBezTo>
                    <a:pt x="5047" y="3790"/>
                    <a:pt x="5105" y="3549"/>
                    <a:pt x="5163" y="3305"/>
                  </a:cubicBezTo>
                  <a:cubicBezTo>
                    <a:pt x="5202" y="3159"/>
                    <a:pt x="5235" y="3011"/>
                    <a:pt x="5271" y="2861"/>
                  </a:cubicBezTo>
                  <a:cubicBezTo>
                    <a:pt x="5317" y="2685"/>
                    <a:pt x="5360" y="2503"/>
                    <a:pt x="5403" y="2323"/>
                  </a:cubicBezTo>
                  <a:cubicBezTo>
                    <a:pt x="5428" y="2207"/>
                    <a:pt x="5457" y="2091"/>
                    <a:pt x="5486" y="1975"/>
                  </a:cubicBezTo>
                  <a:cubicBezTo>
                    <a:pt x="5493" y="1946"/>
                    <a:pt x="5499" y="1919"/>
                    <a:pt x="5506" y="1891"/>
                  </a:cubicBezTo>
                  <a:cubicBezTo>
                    <a:pt x="5512" y="1872"/>
                    <a:pt x="5513" y="1855"/>
                    <a:pt x="5519" y="1836"/>
                  </a:cubicBezTo>
                  <a:lnTo>
                    <a:pt x="5529" y="1789"/>
                  </a:lnTo>
                  <a:cubicBezTo>
                    <a:pt x="5533" y="1782"/>
                    <a:pt x="5535" y="1772"/>
                    <a:pt x="5536" y="1764"/>
                  </a:cubicBezTo>
                  <a:cubicBezTo>
                    <a:pt x="5553" y="1694"/>
                    <a:pt x="5570" y="1625"/>
                    <a:pt x="5586" y="1557"/>
                  </a:cubicBezTo>
                  <a:cubicBezTo>
                    <a:pt x="5598" y="1512"/>
                    <a:pt x="5611" y="1468"/>
                    <a:pt x="5619" y="1423"/>
                  </a:cubicBezTo>
                  <a:cubicBezTo>
                    <a:pt x="5633" y="1357"/>
                    <a:pt x="5649" y="1297"/>
                    <a:pt x="5664" y="1233"/>
                  </a:cubicBezTo>
                  <a:cubicBezTo>
                    <a:pt x="5697" y="1102"/>
                    <a:pt x="5727" y="972"/>
                    <a:pt x="5757" y="840"/>
                  </a:cubicBezTo>
                  <a:cubicBezTo>
                    <a:pt x="5782" y="733"/>
                    <a:pt x="5808" y="628"/>
                    <a:pt x="5833" y="520"/>
                  </a:cubicBezTo>
                  <a:cubicBezTo>
                    <a:pt x="5854" y="437"/>
                    <a:pt x="5871" y="356"/>
                    <a:pt x="5891" y="272"/>
                  </a:cubicBezTo>
                  <a:cubicBezTo>
                    <a:pt x="5909" y="192"/>
                    <a:pt x="5927" y="109"/>
                    <a:pt x="5947" y="29"/>
                  </a:cubicBezTo>
                  <a:cubicBezTo>
                    <a:pt x="5949" y="20"/>
                    <a:pt x="5952" y="9"/>
                    <a:pt x="5954" y="0"/>
                  </a:cubicBezTo>
                  <a:close/>
                </a:path>
              </a:pathLst>
            </a:custGeom>
            <a:gradFill>
              <a:gsLst>
                <a:gs pos="0">
                  <a:schemeClr val="accent4"/>
                </a:gs>
                <a:gs pos="25000">
                  <a:srgbClr val="075047"/>
                </a:gs>
                <a:gs pos="50000">
                  <a:schemeClr val="accent6"/>
                </a:gs>
                <a:gs pos="100000">
                  <a:srgbClr val="011728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3"/>
            <p:cNvSpPr/>
            <p:nvPr/>
          </p:nvSpPr>
          <p:spPr>
            <a:xfrm>
              <a:off x="2774307" y="1438"/>
              <a:ext cx="1887460" cy="883048"/>
            </a:xfrm>
            <a:custGeom>
              <a:avLst/>
              <a:gdLst/>
              <a:ahLst/>
              <a:cxnLst/>
              <a:rect l="l" t="t" r="r" b="b"/>
              <a:pathLst>
                <a:path w="22317" h="10441" extrusionOk="0">
                  <a:moveTo>
                    <a:pt x="8367" y="8"/>
                  </a:moveTo>
                  <a:cubicBezTo>
                    <a:pt x="8407" y="25"/>
                    <a:pt x="8446" y="39"/>
                    <a:pt x="8487" y="55"/>
                  </a:cubicBezTo>
                  <a:cubicBezTo>
                    <a:pt x="8494" y="58"/>
                    <a:pt x="8506" y="62"/>
                    <a:pt x="8513" y="64"/>
                  </a:cubicBezTo>
                  <a:cubicBezTo>
                    <a:pt x="8613" y="102"/>
                    <a:pt x="8722" y="136"/>
                    <a:pt x="8825" y="136"/>
                  </a:cubicBezTo>
                  <a:cubicBezTo>
                    <a:pt x="8891" y="136"/>
                    <a:pt x="8954" y="121"/>
                    <a:pt x="9010" y="85"/>
                  </a:cubicBezTo>
                  <a:cubicBezTo>
                    <a:pt x="8960" y="61"/>
                    <a:pt x="8910" y="35"/>
                    <a:pt x="8861" y="8"/>
                  </a:cubicBezTo>
                  <a:close/>
                  <a:moveTo>
                    <a:pt x="11427" y="11"/>
                  </a:moveTo>
                  <a:cubicBezTo>
                    <a:pt x="11441" y="28"/>
                    <a:pt x="11455" y="47"/>
                    <a:pt x="11468" y="64"/>
                  </a:cubicBezTo>
                  <a:cubicBezTo>
                    <a:pt x="11541" y="161"/>
                    <a:pt x="11616" y="259"/>
                    <a:pt x="11688" y="358"/>
                  </a:cubicBezTo>
                  <a:cubicBezTo>
                    <a:pt x="11705" y="379"/>
                    <a:pt x="11721" y="405"/>
                    <a:pt x="11736" y="428"/>
                  </a:cubicBezTo>
                  <a:cubicBezTo>
                    <a:pt x="11748" y="402"/>
                    <a:pt x="11756" y="376"/>
                    <a:pt x="11761" y="349"/>
                  </a:cubicBezTo>
                  <a:cubicBezTo>
                    <a:pt x="11778" y="252"/>
                    <a:pt x="11746" y="147"/>
                    <a:pt x="11698" y="48"/>
                  </a:cubicBezTo>
                  <a:cubicBezTo>
                    <a:pt x="11690" y="35"/>
                    <a:pt x="11685" y="22"/>
                    <a:pt x="11678" y="11"/>
                  </a:cubicBezTo>
                  <a:close/>
                  <a:moveTo>
                    <a:pt x="842" y="8"/>
                  </a:moveTo>
                  <a:cubicBezTo>
                    <a:pt x="841" y="184"/>
                    <a:pt x="841" y="359"/>
                    <a:pt x="839" y="534"/>
                  </a:cubicBezTo>
                  <a:cubicBezTo>
                    <a:pt x="848" y="358"/>
                    <a:pt x="857" y="183"/>
                    <a:pt x="868" y="8"/>
                  </a:cubicBezTo>
                  <a:close/>
                  <a:moveTo>
                    <a:pt x="1" y="8"/>
                  </a:moveTo>
                  <a:lnTo>
                    <a:pt x="1" y="15"/>
                  </a:lnTo>
                  <a:cubicBezTo>
                    <a:pt x="8" y="87"/>
                    <a:pt x="14" y="161"/>
                    <a:pt x="22" y="233"/>
                  </a:cubicBezTo>
                  <a:cubicBezTo>
                    <a:pt x="45" y="448"/>
                    <a:pt x="76" y="659"/>
                    <a:pt x="117" y="871"/>
                  </a:cubicBezTo>
                  <a:cubicBezTo>
                    <a:pt x="137" y="722"/>
                    <a:pt x="157" y="564"/>
                    <a:pt x="180" y="399"/>
                  </a:cubicBezTo>
                  <a:cubicBezTo>
                    <a:pt x="190" y="320"/>
                    <a:pt x="202" y="242"/>
                    <a:pt x="212" y="161"/>
                  </a:cubicBezTo>
                  <a:cubicBezTo>
                    <a:pt x="219" y="111"/>
                    <a:pt x="226" y="61"/>
                    <a:pt x="233" y="8"/>
                  </a:cubicBezTo>
                  <a:close/>
                  <a:moveTo>
                    <a:pt x="11061" y="6"/>
                  </a:moveTo>
                  <a:cubicBezTo>
                    <a:pt x="11062" y="7"/>
                    <a:pt x="11062" y="7"/>
                    <a:pt x="11062" y="8"/>
                  </a:cubicBezTo>
                  <a:lnTo>
                    <a:pt x="11061" y="8"/>
                  </a:lnTo>
                  <a:cubicBezTo>
                    <a:pt x="11080" y="34"/>
                    <a:pt x="11097" y="61"/>
                    <a:pt x="11114" y="87"/>
                  </a:cubicBezTo>
                  <a:cubicBezTo>
                    <a:pt x="11186" y="194"/>
                    <a:pt x="11255" y="302"/>
                    <a:pt x="11326" y="409"/>
                  </a:cubicBezTo>
                  <a:cubicBezTo>
                    <a:pt x="11346" y="442"/>
                    <a:pt x="11367" y="474"/>
                    <a:pt x="11389" y="502"/>
                  </a:cubicBezTo>
                  <a:cubicBezTo>
                    <a:pt x="11398" y="521"/>
                    <a:pt x="11411" y="537"/>
                    <a:pt x="11422" y="553"/>
                  </a:cubicBezTo>
                  <a:cubicBezTo>
                    <a:pt x="11423" y="553"/>
                    <a:pt x="11423" y="553"/>
                    <a:pt x="11423" y="553"/>
                  </a:cubicBezTo>
                  <a:lnTo>
                    <a:pt x="11423" y="553"/>
                  </a:lnTo>
                  <a:cubicBezTo>
                    <a:pt x="11445" y="586"/>
                    <a:pt x="11466" y="616"/>
                    <a:pt x="11487" y="649"/>
                  </a:cubicBezTo>
                  <a:cubicBezTo>
                    <a:pt x="11523" y="703"/>
                    <a:pt x="11559" y="757"/>
                    <a:pt x="11594" y="813"/>
                  </a:cubicBezTo>
                  <a:cubicBezTo>
                    <a:pt x="11613" y="839"/>
                    <a:pt x="11632" y="868"/>
                    <a:pt x="11649" y="895"/>
                  </a:cubicBezTo>
                  <a:cubicBezTo>
                    <a:pt x="11632" y="868"/>
                    <a:pt x="11617" y="842"/>
                    <a:pt x="11603" y="813"/>
                  </a:cubicBezTo>
                  <a:cubicBezTo>
                    <a:pt x="11574" y="757"/>
                    <a:pt x="11547" y="703"/>
                    <a:pt x="11518" y="649"/>
                  </a:cubicBezTo>
                  <a:cubicBezTo>
                    <a:pt x="11503" y="614"/>
                    <a:pt x="11484" y="584"/>
                    <a:pt x="11468" y="551"/>
                  </a:cubicBezTo>
                  <a:lnTo>
                    <a:pt x="11468" y="551"/>
                  </a:lnTo>
                  <a:cubicBezTo>
                    <a:pt x="11470" y="551"/>
                    <a:pt x="11471" y="551"/>
                    <a:pt x="11473" y="551"/>
                  </a:cubicBezTo>
                  <a:cubicBezTo>
                    <a:pt x="11467" y="544"/>
                    <a:pt x="11462" y="537"/>
                    <a:pt x="11458" y="530"/>
                  </a:cubicBezTo>
                  <a:lnTo>
                    <a:pt x="11458" y="530"/>
                  </a:lnTo>
                  <a:cubicBezTo>
                    <a:pt x="11454" y="522"/>
                    <a:pt x="11449" y="513"/>
                    <a:pt x="11444" y="505"/>
                  </a:cubicBezTo>
                  <a:cubicBezTo>
                    <a:pt x="11425" y="469"/>
                    <a:pt x="11408" y="435"/>
                    <a:pt x="11391" y="399"/>
                  </a:cubicBezTo>
                  <a:cubicBezTo>
                    <a:pt x="11334" y="292"/>
                    <a:pt x="11279" y="186"/>
                    <a:pt x="11222" y="78"/>
                  </a:cubicBezTo>
                  <a:cubicBezTo>
                    <a:pt x="11210" y="55"/>
                    <a:pt x="11197" y="29"/>
                    <a:pt x="11183" y="6"/>
                  </a:cubicBezTo>
                  <a:close/>
                  <a:moveTo>
                    <a:pt x="18600" y="11"/>
                  </a:moveTo>
                  <a:cubicBezTo>
                    <a:pt x="19790" y="467"/>
                    <a:pt x="21039" y="803"/>
                    <a:pt x="22316" y="1011"/>
                  </a:cubicBezTo>
                  <a:cubicBezTo>
                    <a:pt x="22014" y="792"/>
                    <a:pt x="21644" y="667"/>
                    <a:pt x="21280" y="548"/>
                  </a:cubicBezTo>
                  <a:cubicBezTo>
                    <a:pt x="20718" y="365"/>
                    <a:pt x="20155" y="184"/>
                    <a:pt x="19588" y="11"/>
                  </a:cubicBezTo>
                  <a:close/>
                  <a:moveTo>
                    <a:pt x="4761" y="474"/>
                  </a:moveTo>
                  <a:lnTo>
                    <a:pt x="4761" y="474"/>
                  </a:lnTo>
                  <a:cubicBezTo>
                    <a:pt x="4984" y="543"/>
                    <a:pt x="5205" y="610"/>
                    <a:pt x="5420" y="677"/>
                  </a:cubicBezTo>
                  <a:cubicBezTo>
                    <a:pt x="5467" y="693"/>
                    <a:pt x="5513" y="706"/>
                    <a:pt x="5558" y="719"/>
                  </a:cubicBezTo>
                  <a:cubicBezTo>
                    <a:pt x="5668" y="753"/>
                    <a:pt x="5777" y="786"/>
                    <a:pt x="5884" y="821"/>
                  </a:cubicBezTo>
                  <a:cubicBezTo>
                    <a:pt x="5913" y="835"/>
                    <a:pt x="5943" y="849"/>
                    <a:pt x="5973" y="861"/>
                  </a:cubicBezTo>
                  <a:cubicBezTo>
                    <a:pt x="6044" y="897"/>
                    <a:pt x="6114" y="928"/>
                    <a:pt x="6185" y="958"/>
                  </a:cubicBezTo>
                  <a:cubicBezTo>
                    <a:pt x="6253" y="990"/>
                    <a:pt x="6322" y="1018"/>
                    <a:pt x="6392" y="1046"/>
                  </a:cubicBezTo>
                  <a:cubicBezTo>
                    <a:pt x="6327" y="1027"/>
                    <a:pt x="6264" y="1010"/>
                    <a:pt x="6198" y="991"/>
                  </a:cubicBezTo>
                  <a:cubicBezTo>
                    <a:pt x="6145" y="980"/>
                    <a:pt x="6092" y="965"/>
                    <a:pt x="6038" y="952"/>
                  </a:cubicBezTo>
                  <a:cubicBezTo>
                    <a:pt x="5906" y="918"/>
                    <a:pt x="5773" y="886"/>
                    <a:pt x="5634" y="856"/>
                  </a:cubicBezTo>
                  <a:cubicBezTo>
                    <a:pt x="5598" y="846"/>
                    <a:pt x="5558" y="838"/>
                    <a:pt x="5520" y="831"/>
                  </a:cubicBezTo>
                  <a:cubicBezTo>
                    <a:pt x="5341" y="793"/>
                    <a:pt x="5156" y="753"/>
                    <a:pt x="4967" y="722"/>
                  </a:cubicBezTo>
                  <a:cubicBezTo>
                    <a:pt x="4898" y="639"/>
                    <a:pt x="4831" y="557"/>
                    <a:pt x="4761" y="474"/>
                  </a:cubicBezTo>
                  <a:close/>
                  <a:moveTo>
                    <a:pt x="13539" y="11"/>
                  </a:moveTo>
                  <a:cubicBezTo>
                    <a:pt x="13640" y="184"/>
                    <a:pt x="13743" y="358"/>
                    <a:pt x="13843" y="534"/>
                  </a:cubicBezTo>
                  <a:cubicBezTo>
                    <a:pt x="13850" y="544"/>
                    <a:pt x="13860" y="557"/>
                    <a:pt x="13866" y="570"/>
                  </a:cubicBezTo>
                  <a:cubicBezTo>
                    <a:pt x="13971" y="749"/>
                    <a:pt x="14074" y="929"/>
                    <a:pt x="14177" y="1117"/>
                  </a:cubicBezTo>
                  <a:cubicBezTo>
                    <a:pt x="14085" y="931"/>
                    <a:pt x="13999" y="746"/>
                    <a:pt x="13919" y="563"/>
                  </a:cubicBezTo>
                  <a:cubicBezTo>
                    <a:pt x="13913" y="553"/>
                    <a:pt x="13911" y="544"/>
                    <a:pt x="13906" y="535"/>
                  </a:cubicBezTo>
                  <a:cubicBezTo>
                    <a:pt x="13827" y="359"/>
                    <a:pt x="13750" y="184"/>
                    <a:pt x="13676" y="11"/>
                  </a:cubicBezTo>
                  <a:close/>
                  <a:moveTo>
                    <a:pt x="11702" y="11"/>
                  </a:moveTo>
                  <a:cubicBezTo>
                    <a:pt x="11706" y="22"/>
                    <a:pt x="11709" y="35"/>
                    <a:pt x="11713" y="47"/>
                  </a:cubicBezTo>
                  <a:cubicBezTo>
                    <a:pt x="11749" y="144"/>
                    <a:pt x="11784" y="243"/>
                    <a:pt x="11819" y="340"/>
                  </a:cubicBezTo>
                  <a:cubicBezTo>
                    <a:pt x="11841" y="401"/>
                    <a:pt x="11862" y="459"/>
                    <a:pt x="11884" y="517"/>
                  </a:cubicBezTo>
                  <a:cubicBezTo>
                    <a:pt x="11888" y="525"/>
                    <a:pt x="11891" y="537"/>
                    <a:pt x="11893" y="544"/>
                  </a:cubicBezTo>
                  <a:cubicBezTo>
                    <a:pt x="11903" y="571"/>
                    <a:pt x="11912" y="597"/>
                    <a:pt x="11924" y="622"/>
                  </a:cubicBezTo>
                  <a:lnTo>
                    <a:pt x="11924" y="622"/>
                  </a:lnTo>
                  <a:cubicBezTo>
                    <a:pt x="11923" y="622"/>
                    <a:pt x="11921" y="623"/>
                    <a:pt x="11920" y="623"/>
                  </a:cubicBezTo>
                  <a:lnTo>
                    <a:pt x="11974" y="773"/>
                  </a:lnTo>
                  <a:cubicBezTo>
                    <a:pt x="11975" y="773"/>
                    <a:pt x="11976" y="773"/>
                    <a:pt x="11977" y="773"/>
                  </a:cubicBezTo>
                  <a:lnTo>
                    <a:pt x="11977" y="773"/>
                  </a:lnTo>
                  <a:lnTo>
                    <a:pt x="11977" y="773"/>
                  </a:lnTo>
                  <a:cubicBezTo>
                    <a:pt x="12022" y="901"/>
                    <a:pt x="12067" y="1024"/>
                    <a:pt x="12113" y="1147"/>
                  </a:cubicBezTo>
                  <a:cubicBezTo>
                    <a:pt x="12133" y="1202"/>
                    <a:pt x="12151" y="1255"/>
                    <a:pt x="12171" y="1309"/>
                  </a:cubicBezTo>
                  <a:cubicBezTo>
                    <a:pt x="12163" y="1253"/>
                    <a:pt x="12158" y="1202"/>
                    <a:pt x="12153" y="1150"/>
                  </a:cubicBezTo>
                  <a:cubicBezTo>
                    <a:pt x="12139" y="1018"/>
                    <a:pt x="12119" y="888"/>
                    <a:pt x="12098" y="759"/>
                  </a:cubicBezTo>
                  <a:cubicBezTo>
                    <a:pt x="12090" y="707"/>
                    <a:pt x="12082" y="656"/>
                    <a:pt x="12070" y="606"/>
                  </a:cubicBezTo>
                  <a:cubicBezTo>
                    <a:pt x="12067" y="584"/>
                    <a:pt x="12063" y="560"/>
                    <a:pt x="12060" y="538"/>
                  </a:cubicBezTo>
                  <a:cubicBezTo>
                    <a:pt x="12057" y="534"/>
                    <a:pt x="12056" y="528"/>
                    <a:pt x="12055" y="521"/>
                  </a:cubicBezTo>
                  <a:cubicBezTo>
                    <a:pt x="12042" y="451"/>
                    <a:pt x="12027" y="379"/>
                    <a:pt x="12012" y="309"/>
                  </a:cubicBezTo>
                  <a:cubicBezTo>
                    <a:pt x="11990" y="216"/>
                    <a:pt x="11970" y="127"/>
                    <a:pt x="11947" y="34"/>
                  </a:cubicBezTo>
                  <a:cubicBezTo>
                    <a:pt x="11947" y="27"/>
                    <a:pt x="11943" y="18"/>
                    <a:pt x="11941" y="11"/>
                  </a:cubicBezTo>
                  <a:close/>
                  <a:moveTo>
                    <a:pt x="17851" y="8"/>
                  </a:moveTo>
                  <a:cubicBezTo>
                    <a:pt x="18629" y="474"/>
                    <a:pt x="19404" y="944"/>
                    <a:pt x="20184" y="1410"/>
                  </a:cubicBezTo>
                  <a:cubicBezTo>
                    <a:pt x="19516" y="944"/>
                    <a:pt x="18844" y="474"/>
                    <a:pt x="18166" y="8"/>
                  </a:cubicBezTo>
                  <a:close/>
                  <a:moveTo>
                    <a:pt x="7606" y="1440"/>
                  </a:moveTo>
                  <a:lnTo>
                    <a:pt x="7606" y="1440"/>
                  </a:lnTo>
                  <a:cubicBezTo>
                    <a:pt x="7647" y="1451"/>
                    <a:pt x="7685" y="1460"/>
                    <a:pt x="7726" y="1470"/>
                  </a:cubicBezTo>
                  <a:cubicBezTo>
                    <a:pt x="7728" y="1470"/>
                    <a:pt x="7732" y="1473"/>
                    <a:pt x="7733" y="1473"/>
                  </a:cubicBezTo>
                  <a:lnTo>
                    <a:pt x="7693" y="1473"/>
                  </a:lnTo>
                  <a:cubicBezTo>
                    <a:pt x="7665" y="1461"/>
                    <a:pt x="7636" y="1451"/>
                    <a:pt x="7606" y="1440"/>
                  </a:cubicBezTo>
                  <a:close/>
                  <a:moveTo>
                    <a:pt x="7198" y="1198"/>
                  </a:moveTo>
                  <a:cubicBezTo>
                    <a:pt x="7206" y="1202"/>
                    <a:pt x="7218" y="1203"/>
                    <a:pt x="7226" y="1205"/>
                  </a:cubicBezTo>
                  <a:cubicBezTo>
                    <a:pt x="7378" y="1246"/>
                    <a:pt x="7533" y="1286"/>
                    <a:pt x="7689" y="1324"/>
                  </a:cubicBezTo>
                  <a:cubicBezTo>
                    <a:pt x="7742" y="1339"/>
                    <a:pt x="7799" y="1352"/>
                    <a:pt x="7855" y="1365"/>
                  </a:cubicBezTo>
                  <a:cubicBezTo>
                    <a:pt x="7855" y="1365"/>
                    <a:pt x="7857" y="1367"/>
                    <a:pt x="7858" y="1367"/>
                  </a:cubicBezTo>
                  <a:cubicBezTo>
                    <a:pt x="7914" y="1381"/>
                    <a:pt x="7971" y="1395"/>
                    <a:pt x="8027" y="1408"/>
                  </a:cubicBezTo>
                  <a:cubicBezTo>
                    <a:pt x="8054" y="1415"/>
                    <a:pt x="8083" y="1420"/>
                    <a:pt x="8109" y="1427"/>
                  </a:cubicBezTo>
                  <a:cubicBezTo>
                    <a:pt x="8169" y="1440"/>
                    <a:pt x="8226" y="1454"/>
                    <a:pt x="8285" y="1467"/>
                  </a:cubicBezTo>
                  <a:lnTo>
                    <a:pt x="8202" y="1467"/>
                  </a:lnTo>
                  <a:cubicBezTo>
                    <a:pt x="8188" y="1466"/>
                    <a:pt x="8173" y="1466"/>
                    <a:pt x="8157" y="1466"/>
                  </a:cubicBezTo>
                  <a:cubicBezTo>
                    <a:pt x="8142" y="1466"/>
                    <a:pt x="8127" y="1466"/>
                    <a:pt x="8112" y="1467"/>
                  </a:cubicBezTo>
                  <a:lnTo>
                    <a:pt x="7980" y="1467"/>
                  </a:lnTo>
                  <a:cubicBezTo>
                    <a:pt x="7968" y="1468"/>
                    <a:pt x="7957" y="1468"/>
                    <a:pt x="7944" y="1468"/>
                  </a:cubicBezTo>
                  <a:cubicBezTo>
                    <a:pt x="7879" y="1470"/>
                    <a:pt x="7819" y="1470"/>
                    <a:pt x="7755" y="1473"/>
                  </a:cubicBezTo>
                  <a:lnTo>
                    <a:pt x="7722" y="1455"/>
                  </a:lnTo>
                  <a:cubicBezTo>
                    <a:pt x="7561" y="1377"/>
                    <a:pt x="7402" y="1301"/>
                    <a:pt x="7242" y="1219"/>
                  </a:cubicBezTo>
                  <a:cubicBezTo>
                    <a:pt x="7227" y="1212"/>
                    <a:pt x="7213" y="1205"/>
                    <a:pt x="7198" y="1198"/>
                  </a:cubicBezTo>
                  <a:close/>
                  <a:moveTo>
                    <a:pt x="5139" y="924"/>
                  </a:moveTo>
                  <a:cubicBezTo>
                    <a:pt x="5156" y="931"/>
                    <a:pt x="5175" y="940"/>
                    <a:pt x="5192" y="947"/>
                  </a:cubicBezTo>
                  <a:cubicBezTo>
                    <a:pt x="5662" y="1150"/>
                    <a:pt x="6127" y="1312"/>
                    <a:pt x="6587" y="1453"/>
                  </a:cubicBezTo>
                  <a:cubicBezTo>
                    <a:pt x="6617" y="1461"/>
                    <a:pt x="6645" y="1470"/>
                    <a:pt x="6676" y="1480"/>
                  </a:cubicBezTo>
                  <a:cubicBezTo>
                    <a:pt x="6645" y="1480"/>
                    <a:pt x="6618" y="1477"/>
                    <a:pt x="6590" y="1476"/>
                  </a:cubicBezTo>
                  <a:cubicBezTo>
                    <a:pt x="6210" y="1461"/>
                    <a:pt x="5840" y="1420"/>
                    <a:pt x="5476" y="1325"/>
                  </a:cubicBezTo>
                  <a:cubicBezTo>
                    <a:pt x="5400" y="1238"/>
                    <a:pt x="5327" y="1147"/>
                    <a:pt x="5254" y="1060"/>
                  </a:cubicBezTo>
                  <a:cubicBezTo>
                    <a:pt x="5217" y="1014"/>
                    <a:pt x="5176" y="968"/>
                    <a:pt x="5139" y="924"/>
                  </a:cubicBezTo>
                  <a:close/>
                  <a:moveTo>
                    <a:pt x="4625" y="680"/>
                  </a:moveTo>
                  <a:lnTo>
                    <a:pt x="4625" y="680"/>
                  </a:lnTo>
                  <a:cubicBezTo>
                    <a:pt x="4646" y="707"/>
                    <a:pt x="4665" y="736"/>
                    <a:pt x="4686" y="763"/>
                  </a:cubicBezTo>
                  <a:cubicBezTo>
                    <a:pt x="4754" y="852"/>
                    <a:pt x="4820" y="944"/>
                    <a:pt x="4888" y="1036"/>
                  </a:cubicBezTo>
                  <a:cubicBezTo>
                    <a:pt x="4830" y="1259"/>
                    <a:pt x="4777" y="1484"/>
                    <a:pt x="4731" y="1712"/>
                  </a:cubicBezTo>
                  <a:lnTo>
                    <a:pt x="4731" y="1632"/>
                  </a:lnTo>
                  <a:cubicBezTo>
                    <a:pt x="4725" y="1322"/>
                    <a:pt x="4702" y="1008"/>
                    <a:pt x="4632" y="710"/>
                  </a:cubicBezTo>
                  <a:cubicBezTo>
                    <a:pt x="4630" y="702"/>
                    <a:pt x="4629" y="689"/>
                    <a:pt x="4625" y="680"/>
                  </a:cubicBezTo>
                  <a:close/>
                  <a:moveTo>
                    <a:pt x="6545" y="41"/>
                  </a:moveTo>
                  <a:lnTo>
                    <a:pt x="6545" y="41"/>
                  </a:lnTo>
                  <a:cubicBezTo>
                    <a:pt x="6681" y="64"/>
                    <a:pt x="6816" y="90"/>
                    <a:pt x="6952" y="110"/>
                  </a:cubicBezTo>
                  <a:cubicBezTo>
                    <a:pt x="6961" y="113"/>
                    <a:pt x="6969" y="114"/>
                    <a:pt x="6977" y="115"/>
                  </a:cubicBezTo>
                  <a:cubicBezTo>
                    <a:pt x="6979" y="116"/>
                    <a:pt x="6982" y="116"/>
                    <a:pt x="6985" y="117"/>
                  </a:cubicBezTo>
                  <a:lnTo>
                    <a:pt x="6985" y="117"/>
                  </a:lnTo>
                  <a:lnTo>
                    <a:pt x="6977" y="118"/>
                  </a:lnTo>
                  <a:cubicBezTo>
                    <a:pt x="7088" y="137"/>
                    <a:pt x="7199" y="156"/>
                    <a:pt x="7309" y="176"/>
                  </a:cubicBezTo>
                  <a:cubicBezTo>
                    <a:pt x="7405" y="221"/>
                    <a:pt x="7503" y="269"/>
                    <a:pt x="7600" y="315"/>
                  </a:cubicBezTo>
                  <a:cubicBezTo>
                    <a:pt x="7627" y="329"/>
                    <a:pt x="7654" y="342"/>
                    <a:pt x="7682" y="355"/>
                  </a:cubicBezTo>
                  <a:cubicBezTo>
                    <a:pt x="7761" y="392"/>
                    <a:pt x="7835" y="429"/>
                    <a:pt x="7912" y="465"/>
                  </a:cubicBezTo>
                  <a:cubicBezTo>
                    <a:pt x="7930" y="472"/>
                    <a:pt x="7947" y="481"/>
                    <a:pt x="7963" y="491"/>
                  </a:cubicBezTo>
                  <a:cubicBezTo>
                    <a:pt x="8208" y="608"/>
                    <a:pt x="8451" y="727"/>
                    <a:pt x="8695" y="843"/>
                  </a:cubicBezTo>
                  <a:cubicBezTo>
                    <a:pt x="8742" y="865"/>
                    <a:pt x="8788" y="888"/>
                    <a:pt x="8831" y="908"/>
                  </a:cubicBezTo>
                  <a:cubicBezTo>
                    <a:pt x="8832" y="908"/>
                    <a:pt x="8832" y="909"/>
                    <a:pt x="8833" y="909"/>
                  </a:cubicBezTo>
                  <a:lnTo>
                    <a:pt x="8833" y="909"/>
                  </a:lnTo>
                  <a:cubicBezTo>
                    <a:pt x="8832" y="909"/>
                    <a:pt x="8831" y="909"/>
                    <a:pt x="8830" y="909"/>
                  </a:cubicBezTo>
                  <a:cubicBezTo>
                    <a:pt x="9007" y="995"/>
                    <a:pt x="9182" y="1081"/>
                    <a:pt x="9359" y="1166"/>
                  </a:cubicBezTo>
                  <a:cubicBezTo>
                    <a:pt x="9363" y="1166"/>
                    <a:pt x="9368" y="1167"/>
                    <a:pt x="9372" y="1167"/>
                  </a:cubicBezTo>
                  <a:lnTo>
                    <a:pt x="9372" y="1167"/>
                  </a:lnTo>
                  <a:cubicBezTo>
                    <a:pt x="9516" y="1237"/>
                    <a:pt x="9658" y="1307"/>
                    <a:pt x="9800" y="1375"/>
                  </a:cubicBezTo>
                  <a:cubicBezTo>
                    <a:pt x="9803" y="1377"/>
                    <a:pt x="9806" y="1378"/>
                    <a:pt x="9810" y="1380"/>
                  </a:cubicBezTo>
                  <a:lnTo>
                    <a:pt x="9810" y="1380"/>
                  </a:lnTo>
                  <a:cubicBezTo>
                    <a:pt x="9806" y="1380"/>
                    <a:pt x="9803" y="1380"/>
                    <a:pt x="9800" y="1380"/>
                  </a:cubicBezTo>
                  <a:lnTo>
                    <a:pt x="9800" y="1380"/>
                  </a:lnTo>
                  <a:cubicBezTo>
                    <a:pt x="9963" y="1457"/>
                    <a:pt x="10125" y="1537"/>
                    <a:pt x="10287" y="1615"/>
                  </a:cubicBezTo>
                  <a:cubicBezTo>
                    <a:pt x="10289" y="1615"/>
                    <a:pt x="10292" y="1615"/>
                    <a:pt x="10294" y="1615"/>
                  </a:cubicBezTo>
                  <a:lnTo>
                    <a:pt x="10294" y="1615"/>
                  </a:lnTo>
                  <a:lnTo>
                    <a:pt x="10345" y="1640"/>
                  </a:lnTo>
                  <a:cubicBezTo>
                    <a:pt x="10507" y="1719"/>
                    <a:pt x="10666" y="1794"/>
                    <a:pt x="10825" y="1873"/>
                  </a:cubicBezTo>
                  <a:cubicBezTo>
                    <a:pt x="10337" y="1692"/>
                    <a:pt x="9844" y="1521"/>
                    <a:pt x="9351" y="1362"/>
                  </a:cubicBezTo>
                  <a:cubicBezTo>
                    <a:pt x="9148" y="1298"/>
                    <a:pt x="8944" y="1235"/>
                    <a:pt x="8742" y="1173"/>
                  </a:cubicBezTo>
                  <a:cubicBezTo>
                    <a:pt x="8463" y="1089"/>
                    <a:pt x="8179" y="1008"/>
                    <a:pt x="7895" y="929"/>
                  </a:cubicBezTo>
                  <a:cubicBezTo>
                    <a:pt x="7771" y="858"/>
                    <a:pt x="7644" y="783"/>
                    <a:pt x="7521" y="707"/>
                  </a:cubicBezTo>
                  <a:cubicBezTo>
                    <a:pt x="7490" y="686"/>
                    <a:pt x="7457" y="667"/>
                    <a:pt x="7427" y="646"/>
                  </a:cubicBezTo>
                  <a:cubicBezTo>
                    <a:pt x="7326" y="581"/>
                    <a:pt x="7226" y="515"/>
                    <a:pt x="7127" y="449"/>
                  </a:cubicBezTo>
                  <a:cubicBezTo>
                    <a:pt x="7114" y="442"/>
                    <a:pt x="7103" y="432"/>
                    <a:pt x="7091" y="425"/>
                  </a:cubicBezTo>
                  <a:cubicBezTo>
                    <a:pt x="6961" y="336"/>
                    <a:pt x="6833" y="246"/>
                    <a:pt x="6707" y="156"/>
                  </a:cubicBezTo>
                  <a:cubicBezTo>
                    <a:pt x="6703" y="156"/>
                    <a:pt x="6701" y="154"/>
                    <a:pt x="6700" y="154"/>
                  </a:cubicBezTo>
                  <a:cubicBezTo>
                    <a:pt x="6647" y="115"/>
                    <a:pt x="6595" y="78"/>
                    <a:pt x="6545" y="41"/>
                  </a:cubicBezTo>
                  <a:close/>
                  <a:moveTo>
                    <a:pt x="1132" y="8"/>
                  </a:moveTo>
                  <a:cubicBezTo>
                    <a:pt x="1129" y="276"/>
                    <a:pt x="1129" y="538"/>
                    <a:pt x="1132" y="799"/>
                  </a:cubicBezTo>
                  <a:cubicBezTo>
                    <a:pt x="1129" y="821"/>
                    <a:pt x="1129" y="838"/>
                    <a:pt x="1132" y="859"/>
                  </a:cubicBezTo>
                  <a:cubicBezTo>
                    <a:pt x="1132" y="940"/>
                    <a:pt x="1132" y="1021"/>
                    <a:pt x="1133" y="1097"/>
                  </a:cubicBezTo>
                  <a:cubicBezTo>
                    <a:pt x="1133" y="1205"/>
                    <a:pt x="1133" y="1312"/>
                    <a:pt x="1135" y="1418"/>
                  </a:cubicBezTo>
                  <a:lnTo>
                    <a:pt x="1135" y="1427"/>
                  </a:lnTo>
                  <a:cubicBezTo>
                    <a:pt x="1136" y="1633"/>
                    <a:pt x="1140" y="1835"/>
                    <a:pt x="1142" y="2035"/>
                  </a:cubicBezTo>
                  <a:cubicBezTo>
                    <a:pt x="1268" y="1782"/>
                    <a:pt x="1364" y="1519"/>
                    <a:pt x="1440" y="1251"/>
                  </a:cubicBezTo>
                  <a:cubicBezTo>
                    <a:pt x="1493" y="1053"/>
                    <a:pt x="1536" y="851"/>
                    <a:pt x="1569" y="644"/>
                  </a:cubicBezTo>
                  <a:cubicBezTo>
                    <a:pt x="1572" y="630"/>
                    <a:pt x="1573" y="614"/>
                    <a:pt x="1576" y="600"/>
                  </a:cubicBezTo>
                  <a:cubicBezTo>
                    <a:pt x="1598" y="471"/>
                    <a:pt x="1612" y="342"/>
                    <a:pt x="1626" y="213"/>
                  </a:cubicBezTo>
                  <a:cubicBezTo>
                    <a:pt x="1629" y="171"/>
                    <a:pt x="1633" y="128"/>
                    <a:pt x="1636" y="87"/>
                  </a:cubicBezTo>
                  <a:cubicBezTo>
                    <a:pt x="1638" y="62"/>
                    <a:pt x="1641" y="35"/>
                    <a:pt x="1643" y="8"/>
                  </a:cubicBezTo>
                  <a:close/>
                  <a:moveTo>
                    <a:pt x="4367" y="845"/>
                  </a:moveTo>
                  <a:cubicBezTo>
                    <a:pt x="4382" y="947"/>
                    <a:pt x="4400" y="1046"/>
                    <a:pt x="4415" y="1144"/>
                  </a:cubicBezTo>
                  <a:cubicBezTo>
                    <a:pt x="4421" y="1169"/>
                    <a:pt x="4423" y="1195"/>
                    <a:pt x="4428" y="1219"/>
                  </a:cubicBezTo>
                  <a:cubicBezTo>
                    <a:pt x="4457" y="1398"/>
                    <a:pt x="4487" y="1574"/>
                    <a:pt x="4516" y="1746"/>
                  </a:cubicBezTo>
                  <a:cubicBezTo>
                    <a:pt x="4517" y="1755"/>
                    <a:pt x="4519" y="1766"/>
                    <a:pt x="4521" y="1775"/>
                  </a:cubicBezTo>
                  <a:cubicBezTo>
                    <a:pt x="4521" y="1841"/>
                    <a:pt x="4519" y="1911"/>
                    <a:pt x="4519" y="1979"/>
                  </a:cubicBezTo>
                  <a:cubicBezTo>
                    <a:pt x="4516" y="2035"/>
                    <a:pt x="4514" y="2089"/>
                    <a:pt x="4511" y="2143"/>
                  </a:cubicBezTo>
                  <a:cubicBezTo>
                    <a:pt x="4488" y="2057"/>
                    <a:pt x="4464" y="1970"/>
                    <a:pt x="4440" y="1883"/>
                  </a:cubicBezTo>
                  <a:cubicBezTo>
                    <a:pt x="4411" y="1782"/>
                    <a:pt x="4385" y="1679"/>
                    <a:pt x="4357" y="1577"/>
                  </a:cubicBezTo>
                  <a:cubicBezTo>
                    <a:pt x="4349" y="1550"/>
                    <a:pt x="4342" y="1526"/>
                    <a:pt x="4335" y="1498"/>
                  </a:cubicBezTo>
                  <a:cubicBezTo>
                    <a:pt x="4342" y="1380"/>
                    <a:pt x="4347" y="1262"/>
                    <a:pt x="4354" y="1143"/>
                  </a:cubicBezTo>
                  <a:cubicBezTo>
                    <a:pt x="4357" y="1110"/>
                    <a:pt x="4358" y="1077"/>
                    <a:pt x="4358" y="1044"/>
                  </a:cubicBezTo>
                  <a:cubicBezTo>
                    <a:pt x="4361" y="980"/>
                    <a:pt x="4364" y="911"/>
                    <a:pt x="4367" y="845"/>
                  </a:cubicBezTo>
                  <a:close/>
                  <a:moveTo>
                    <a:pt x="12444" y="5"/>
                  </a:moveTo>
                  <a:cubicBezTo>
                    <a:pt x="12426" y="6"/>
                    <a:pt x="12409" y="6"/>
                    <a:pt x="12391" y="8"/>
                  </a:cubicBezTo>
                  <a:lnTo>
                    <a:pt x="12083" y="8"/>
                  </a:lnTo>
                  <a:cubicBezTo>
                    <a:pt x="12086" y="15"/>
                    <a:pt x="12090" y="19"/>
                    <a:pt x="12093" y="25"/>
                  </a:cubicBezTo>
                  <a:cubicBezTo>
                    <a:pt x="12156" y="104"/>
                    <a:pt x="12215" y="183"/>
                    <a:pt x="12277" y="262"/>
                  </a:cubicBezTo>
                  <a:lnTo>
                    <a:pt x="12277" y="262"/>
                  </a:lnTo>
                  <a:lnTo>
                    <a:pt x="12277" y="262"/>
                  </a:lnTo>
                  <a:cubicBezTo>
                    <a:pt x="12277" y="262"/>
                    <a:pt x="12278" y="263"/>
                    <a:pt x="12278" y="263"/>
                  </a:cubicBezTo>
                  <a:cubicBezTo>
                    <a:pt x="12355" y="362"/>
                    <a:pt x="12430" y="458"/>
                    <a:pt x="12509" y="555"/>
                  </a:cubicBezTo>
                  <a:cubicBezTo>
                    <a:pt x="12549" y="606"/>
                    <a:pt x="12588" y="656"/>
                    <a:pt x="12629" y="706"/>
                  </a:cubicBezTo>
                  <a:cubicBezTo>
                    <a:pt x="12770" y="878"/>
                    <a:pt x="12909" y="1044"/>
                    <a:pt x="13046" y="1209"/>
                  </a:cubicBezTo>
                  <a:cubicBezTo>
                    <a:pt x="13089" y="1259"/>
                    <a:pt x="13132" y="1308"/>
                    <a:pt x="13175" y="1358"/>
                  </a:cubicBezTo>
                  <a:cubicBezTo>
                    <a:pt x="13353" y="1560"/>
                    <a:pt x="13526" y="1754"/>
                    <a:pt x="13701" y="1938"/>
                  </a:cubicBezTo>
                  <a:cubicBezTo>
                    <a:pt x="13760" y="2000"/>
                    <a:pt x="13819" y="2062"/>
                    <a:pt x="13878" y="2120"/>
                  </a:cubicBezTo>
                  <a:cubicBezTo>
                    <a:pt x="13921" y="2168"/>
                    <a:pt x="13966" y="2211"/>
                    <a:pt x="14009" y="2255"/>
                  </a:cubicBezTo>
                  <a:cubicBezTo>
                    <a:pt x="13975" y="2206"/>
                    <a:pt x="13945" y="2162"/>
                    <a:pt x="13913" y="2118"/>
                  </a:cubicBezTo>
                  <a:cubicBezTo>
                    <a:pt x="13882" y="2070"/>
                    <a:pt x="13849" y="2024"/>
                    <a:pt x="13819" y="1979"/>
                  </a:cubicBezTo>
                  <a:cubicBezTo>
                    <a:pt x="13816" y="1970"/>
                    <a:pt x="13812" y="1957"/>
                    <a:pt x="13812" y="1949"/>
                  </a:cubicBezTo>
                  <a:cubicBezTo>
                    <a:pt x="13680" y="1476"/>
                    <a:pt x="13544" y="1037"/>
                    <a:pt x="13402" y="620"/>
                  </a:cubicBezTo>
                  <a:cubicBezTo>
                    <a:pt x="13390" y="587"/>
                    <a:pt x="13380" y="557"/>
                    <a:pt x="13369" y="527"/>
                  </a:cubicBezTo>
                  <a:cubicBezTo>
                    <a:pt x="13369" y="524"/>
                    <a:pt x="13367" y="522"/>
                    <a:pt x="13367" y="521"/>
                  </a:cubicBezTo>
                  <a:cubicBezTo>
                    <a:pt x="13350" y="350"/>
                    <a:pt x="13332" y="180"/>
                    <a:pt x="13311" y="8"/>
                  </a:cubicBezTo>
                  <a:lnTo>
                    <a:pt x="12785" y="8"/>
                  </a:lnTo>
                  <a:cubicBezTo>
                    <a:pt x="12803" y="47"/>
                    <a:pt x="12821" y="85"/>
                    <a:pt x="12838" y="121"/>
                  </a:cubicBezTo>
                  <a:cubicBezTo>
                    <a:pt x="12906" y="257"/>
                    <a:pt x="12972" y="392"/>
                    <a:pt x="13039" y="528"/>
                  </a:cubicBezTo>
                  <a:cubicBezTo>
                    <a:pt x="13061" y="567"/>
                    <a:pt x="13081" y="608"/>
                    <a:pt x="13102" y="650"/>
                  </a:cubicBezTo>
                  <a:cubicBezTo>
                    <a:pt x="13200" y="843"/>
                    <a:pt x="13300" y="1036"/>
                    <a:pt x="13402" y="1225"/>
                  </a:cubicBezTo>
                  <a:lnTo>
                    <a:pt x="13423" y="1268"/>
                  </a:lnTo>
                  <a:cubicBezTo>
                    <a:pt x="13545" y="1496"/>
                    <a:pt x="13668" y="1719"/>
                    <a:pt x="13794" y="1943"/>
                  </a:cubicBezTo>
                  <a:cubicBezTo>
                    <a:pt x="13648" y="1735"/>
                    <a:pt x="13504" y="1526"/>
                    <a:pt x="13359" y="1318"/>
                  </a:cubicBezTo>
                  <a:cubicBezTo>
                    <a:pt x="13336" y="1286"/>
                    <a:pt x="13311" y="1253"/>
                    <a:pt x="13290" y="1219"/>
                  </a:cubicBezTo>
                  <a:cubicBezTo>
                    <a:pt x="13164" y="1038"/>
                    <a:pt x="13036" y="854"/>
                    <a:pt x="12909" y="672"/>
                  </a:cubicBezTo>
                  <a:cubicBezTo>
                    <a:pt x="12877" y="624"/>
                    <a:pt x="12844" y="578"/>
                    <a:pt x="12814" y="534"/>
                  </a:cubicBezTo>
                  <a:cubicBezTo>
                    <a:pt x="12735" y="422"/>
                    <a:pt x="12658" y="309"/>
                    <a:pt x="12578" y="197"/>
                  </a:cubicBezTo>
                  <a:cubicBezTo>
                    <a:pt x="12542" y="145"/>
                    <a:pt x="12507" y="94"/>
                    <a:pt x="12472" y="44"/>
                  </a:cubicBezTo>
                  <a:lnTo>
                    <a:pt x="12472" y="44"/>
                  </a:lnTo>
                  <a:cubicBezTo>
                    <a:pt x="12464" y="32"/>
                    <a:pt x="12456" y="20"/>
                    <a:pt x="12448" y="9"/>
                  </a:cubicBezTo>
                  <a:lnTo>
                    <a:pt x="12448" y="9"/>
                  </a:lnTo>
                  <a:cubicBezTo>
                    <a:pt x="12447" y="8"/>
                    <a:pt x="12447" y="7"/>
                    <a:pt x="12447" y="6"/>
                  </a:cubicBezTo>
                  <a:cubicBezTo>
                    <a:pt x="12447" y="7"/>
                    <a:pt x="12446" y="7"/>
                    <a:pt x="12445" y="7"/>
                  </a:cubicBezTo>
                  <a:lnTo>
                    <a:pt x="12445" y="7"/>
                  </a:lnTo>
                  <a:cubicBezTo>
                    <a:pt x="12445" y="6"/>
                    <a:pt x="12444" y="6"/>
                    <a:pt x="12444" y="5"/>
                  </a:cubicBezTo>
                  <a:close/>
                  <a:moveTo>
                    <a:pt x="16042" y="8"/>
                  </a:moveTo>
                  <a:cubicBezTo>
                    <a:pt x="16492" y="958"/>
                    <a:pt x="17006" y="1870"/>
                    <a:pt x="17693" y="2665"/>
                  </a:cubicBezTo>
                  <a:cubicBezTo>
                    <a:pt x="17395" y="2120"/>
                    <a:pt x="17167" y="1539"/>
                    <a:pt x="16936" y="957"/>
                  </a:cubicBezTo>
                  <a:lnTo>
                    <a:pt x="16936" y="957"/>
                  </a:lnTo>
                  <a:cubicBezTo>
                    <a:pt x="17507" y="1616"/>
                    <a:pt x="18110" y="2242"/>
                    <a:pt x="18834" y="2743"/>
                  </a:cubicBezTo>
                  <a:cubicBezTo>
                    <a:pt x="18126" y="1903"/>
                    <a:pt x="17399" y="1076"/>
                    <a:pt x="16654" y="269"/>
                  </a:cubicBezTo>
                  <a:cubicBezTo>
                    <a:pt x="16618" y="180"/>
                    <a:pt x="16578" y="94"/>
                    <a:pt x="16539" y="8"/>
                  </a:cubicBezTo>
                  <a:close/>
                  <a:moveTo>
                    <a:pt x="14276" y="8"/>
                  </a:moveTo>
                  <a:cubicBezTo>
                    <a:pt x="14427" y="233"/>
                    <a:pt x="14586" y="457"/>
                    <a:pt x="14749" y="674"/>
                  </a:cubicBezTo>
                  <a:cubicBezTo>
                    <a:pt x="14964" y="1431"/>
                    <a:pt x="15235" y="2165"/>
                    <a:pt x="15600" y="2859"/>
                  </a:cubicBezTo>
                  <a:cubicBezTo>
                    <a:pt x="15511" y="2378"/>
                    <a:pt x="15424" y="1901"/>
                    <a:pt x="15337" y="1421"/>
                  </a:cubicBezTo>
                  <a:lnTo>
                    <a:pt x="15337" y="1421"/>
                  </a:lnTo>
                  <a:cubicBezTo>
                    <a:pt x="15543" y="1672"/>
                    <a:pt x="15754" y="1917"/>
                    <a:pt x="15973" y="2152"/>
                  </a:cubicBezTo>
                  <a:cubicBezTo>
                    <a:pt x="15731" y="1746"/>
                    <a:pt x="15489" y="1341"/>
                    <a:pt x="15249" y="934"/>
                  </a:cubicBezTo>
                  <a:cubicBezTo>
                    <a:pt x="15202" y="686"/>
                    <a:pt x="15157" y="436"/>
                    <a:pt x="15113" y="187"/>
                  </a:cubicBezTo>
                  <a:lnTo>
                    <a:pt x="15113" y="187"/>
                  </a:lnTo>
                  <a:cubicBezTo>
                    <a:pt x="15711" y="981"/>
                    <a:pt x="16356" y="1703"/>
                    <a:pt x="17067" y="2304"/>
                  </a:cubicBezTo>
                  <a:cubicBezTo>
                    <a:pt x="16500" y="1539"/>
                    <a:pt x="15934" y="775"/>
                    <a:pt x="15368" y="8"/>
                  </a:cubicBezTo>
                  <a:close/>
                  <a:moveTo>
                    <a:pt x="6200" y="2186"/>
                  </a:moveTo>
                  <a:lnTo>
                    <a:pt x="6200" y="2186"/>
                  </a:lnTo>
                  <a:cubicBezTo>
                    <a:pt x="6279" y="2228"/>
                    <a:pt x="6356" y="2268"/>
                    <a:pt x="6435" y="2308"/>
                  </a:cubicBezTo>
                  <a:lnTo>
                    <a:pt x="6507" y="2346"/>
                  </a:lnTo>
                  <a:lnTo>
                    <a:pt x="6507" y="2346"/>
                  </a:lnTo>
                  <a:cubicBezTo>
                    <a:pt x="6508" y="2347"/>
                    <a:pt x="6508" y="2348"/>
                    <a:pt x="6508" y="2348"/>
                  </a:cubicBezTo>
                  <a:cubicBezTo>
                    <a:pt x="6704" y="2452"/>
                    <a:pt x="6902" y="2556"/>
                    <a:pt x="7098" y="2657"/>
                  </a:cubicBezTo>
                  <a:cubicBezTo>
                    <a:pt x="7098" y="2655"/>
                    <a:pt x="7097" y="2654"/>
                    <a:pt x="7096" y="2652"/>
                  </a:cubicBezTo>
                  <a:lnTo>
                    <a:pt x="7096" y="2652"/>
                  </a:lnTo>
                  <a:cubicBezTo>
                    <a:pt x="7098" y="2653"/>
                    <a:pt x="7099" y="2654"/>
                    <a:pt x="7101" y="2655"/>
                  </a:cubicBezTo>
                  <a:cubicBezTo>
                    <a:pt x="7237" y="2727"/>
                    <a:pt x="7374" y="2796"/>
                    <a:pt x="7510" y="2867"/>
                  </a:cubicBezTo>
                  <a:cubicBezTo>
                    <a:pt x="7414" y="2864"/>
                    <a:pt x="7318" y="2860"/>
                    <a:pt x="7223" y="2860"/>
                  </a:cubicBezTo>
                  <a:cubicBezTo>
                    <a:pt x="7176" y="2859"/>
                    <a:pt x="7130" y="2857"/>
                    <a:pt x="7083" y="2857"/>
                  </a:cubicBezTo>
                  <a:cubicBezTo>
                    <a:pt x="7008" y="2853"/>
                    <a:pt x="6932" y="2851"/>
                    <a:pt x="6858" y="2850"/>
                  </a:cubicBezTo>
                  <a:cubicBezTo>
                    <a:pt x="6838" y="2851"/>
                    <a:pt x="6821" y="2851"/>
                    <a:pt x="6804" y="2851"/>
                  </a:cubicBezTo>
                  <a:cubicBezTo>
                    <a:pt x="6787" y="2851"/>
                    <a:pt x="6771" y="2851"/>
                    <a:pt x="6754" y="2850"/>
                  </a:cubicBezTo>
                  <a:cubicBezTo>
                    <a:pt x="6568" y="2629"/>
                    <a:pt x="6385" y="2409"/>
                    <a:pt x="6200" y="2186"/>
                  </a:cubicBezTo>
                  <a:close/>
                  <a:moveTo>
                    <a:pt x="5873" y="1804"/>
                  </a:moveTo>
                  <a:cubicBezTo>
                    <a:pt x="5988" y="1850"/>
                    <a:pt x="6105" y="1897"/>
                    <a:pt x="6220" y="1941"/>
                  </a:cubicBezTo>
                  <a:cubicBezTo>
                    <a:pt x="6259" y="1957"/>
                    <a:pt x="6300" y="1973"/>
                    <a:pt x="6342" y="1990"/>
                  </a:cubicBezTo>
                  <a:cubicBezTo>
                    <a:pt x="6365" y="1999"/>
                    <a:pt x="6387" y="2009"/>
                    <a:pt x="6410" y="2016"/>
                  </a:cubicBezTo>
                  <a:cubicBezTo>
                    <a:pt x="6413" y="2019"/>
                    <a:pt x="6413" y="2019"/>
                    <a:pt x="6415" y="2019"/>
                  </a:cubicBezTo>
                  <a:cubicBezTo>
                    <a:pt x="6551" y="2070"/>
                    <a:pt x="6686" y="2126"/>
                    <a:pt x="6819" y="2178"/>
                  </a:cubicBezTo>
                  <a:cubicBezTo>
                    <a:pt x="7024" y="2258"/>
                    <a:pt x="7226" y="2341"/>
                    <a:pt x="7428" y="2421"/>
                  </a:cubicBezTo>
                  <a:cubicBezTo>
                    <a:pt x="7849" y="2588"/>
                    <a:pt x="8269" y="2758"/>
                    <a:pt x="8689" y="2925"/>
                  </a:cubicBezTo>
                  <a:cubicBezTo>
                    <a:pt x="8523" y="2915"/>
                    <a:pt x="8355" y="2903"/>
                    <a:pt x="8188" y="2896"/>
                  </a:cubicBezTo>
                  <a:cubicBezTo>
                    <a:pt x="7998" y="2808"/>
                    <a:pt x="7808" y="2721"/>
                    <a:pt x="7614" y="2636"/>
                  </a:cubicBezTo>
                  <a:cubicBezTo>
                    <a:pt x="7383" y="2535"/>
                    <a:pt x="7148" y="2435"/>
                    <a:pt x="6913" y="2336"/>
                  </a:cubicBezTo>
                  <a:lnTo>
                    <a:pt x="6913" y="2336"/>
                  </a:lnTo>
                  <a:cubicBezTo>
                    <a:pt x="6912" y="2336"/>
                    <a:pt x="6912" y="2336"/>
                    <a:pt x="6912" y="2335"/>
                  </a:cubicBezTo>
                  <a:cubicBezTo>
                    <a:pt x="6764" y="2272"/>
                    <a:pt x="6617" y="2214"/>
                    <a:pt x="6468" y="2155"/>
                  </a:cubicBezTo>
                  <a:lnTo>
                    <a:pt x="6468" y="2155"/>
                  </a:lnTo>
                  <a:cubicBezTo>
                    <a:pt x="6468" y="2155"/>
                    <a:pt x="6468" y="2155"/>
                    <a:pt x="6468" y="2156"/>
                  </a:cubicBezTo>
                  <a:lnTo>
                    <a:pt x="6468" y="2156"/>
                  </a:lnTo>
                  <a:cubicBezTo>
                    <a:pt x="6467" y="2155"/>
                    <a:pt x="6467" y="2155"/>
                    <a:pt x="6466" y="2155"/>
                  </a:cubicBezTo>
                  <a:cubicBezTo>
                    <a:pt x="6415" y="2133"/>
                    <a:pt x="6360" y="2110"/>
                    <a:pt x="6307" y="2090"/>
                  </a:cubicBezTo>
                  <a:cubicBezTo>
                    <a:pt x="6213" y="2052"/>
                    <a:pt x="6114" y="2013"/>
                    <a:pt x="6019" y="1976"/>
                  </a:cubicBezTo>
                  <a:cubicBezTo>
                    <a:pt x="5969" y="1918"/>
                    <a:pt x="5922" y="1861"/>
                    <a:pt x="5873" y="1804"/>
                  </a:cubicBezTo>
                  <a:close/>
                  <a:moveTo>
                    <a:pt x="5876" y="2305"/>
                  </a:moveTo>
                  <a:lnTo>
                    <a:pt x="5876" y="2305"/>
                  </a:lnTo>
                  <a:cubicBezTo>
                    <a:pt x="5945" y="2391"/>
                    <a:pt x="6016" y="2477"/>
                    <a:pt x="6087" y="2562"/>
                  </a:cubicBezTo>
                  <a:cubicBezTo>
                    <a:pt x="6062" y="2671"/>
                    <a:pt x="6036" y="2781"/>
                    <a:pt x="6012" y="2892"/>
                  </a:cubicBezTo>
                  <a:cubicBezTo>
                    <a:pt x="5999" y="2949"/>
                    <a:pt x="5985" y="3008"/>
                    <a:pt x="5972" y="3066"/>
                  </a:cubicBezTo>
                  <a:lnTo>
                    <a:pt x="5940" y="2814"/>
                  </a:lnTo>
                  <a:cubicBezTo>
                    <a:pt x="5919" y="2645"/>
                    <a:pt x="5897" y="2476"/>
                    <a:pt x="5876" y="2305"/>
                  </a:cubicBezTo>
                  <a:close/>
                  <a:moveTo>
                    <a:pt x="17165" y="8"/>
                  </a:moveTo>
                  <a:cubicBezTo>
                    <a:pt x="18325" y="1182"/>
                    <a:pt x="19659" y="2257"/>
                    <a:pt x="20512" y="3081"/>
                  </a:cubicBezTo>
                  <a:cubicBezTo>
                    <a:pt x="19566" y="2155"/>
                    <a:pt x="18639" y="1038"/>
                    <a:pt x="17588" y="8"/>
                  </a:cubicBezTo>
                  <a:close/>
                  <a:moveTo>
                    <a:pt x="1751" y="8"/>
                  </a:moveTo>
                  <a:cubicBezTo>
                    <a:pt x="1757" y="70"/>
                    <a:pt x="1764" y="130"/>
                    <a:pt x="1774" y="191"/>
                  </a:cubicBezTo>
                  <a:cubicBezTo>
                    <a:pt x="1781" y="254"/>
                    <a:pt x="1791" y="313"/>
                    <a:pt x="1798" y="376"/>
                  </a:cubicBezTo>
                  <a:cubicBezTo>
                    <a:pt x="1817" y="517"/>
                    <a:pt x="1836" y="660"/>
                    <a:pt x="1856" y="802"/>
                  </a:cubicBezTo>
                  <a:cubicBezTo>
                    <a:pt x="1856" y="802"/>
                    <a:pt x="1856" y="802"/>
                    <a:pt x="1856" y="802"/>
                  </a:cubicBezTo>
                  <a:lnTo>
                    <a:pt x="1856" y="802"/>
                  </a:lnTo>
                  <a:cubicBezTo>
                    <a:pt x="1860" y="838"/>
                    <a:pt x="1864" y="874"/>
                    <a:pt x="1867" y="909"/>
                  </a:cubicBezTo>
                  <a:cubicBezTo>
                    <a:pt x="1917" y="1289"/>
                    <a:pt x="1960" y="1669"/>
                    <a:pt x="1989" y="2050"/>
                  </a:cubicBezTo>
                  <a:cubicBezTo>
                    <a:pt x="2000" y="2192"/>
                    <a:pt x="2010" y="2333"/>
                    <a:pt x="2016" y="2473"/>
                  </a:cubicBezTo>
                  <a:cubicBezTo>
                    <a:pt x="2018" y="2502"/>
                    <a:pt x="2020" y="2530"/>
                    <a:pt x="2020" y="2559"/>
                  </a:cubicBezTo>
                  <a:cubicBezTo>
                    <a:pt x="2023" y="2614"/>
                    <a:pt x="2028" y="2667"/>
                    <a:pt x="2028" y="2721"/>
                  </a:cubicBezTo>
                  <a:cubicBezTo>
                    <a:pt x="2030" y="2781"/>
                    <a:pt x="2032" y="2841"/>
                    <a:pt x="2032" y="2900"/>
                  </a:cubicBezTo>
                  <a:lnTo>
                    <a:pt x="2032" y="2927"/>
                  </a:lnTo>
                  <a:cubicBezTo>
                    <a:pt x="2035" y="2986"/>
                    <a:pt x="2035" y="3045"/>
                    <a:pt x="2035" y="3104"/>
                  </a:cubicBezTo>
                  <a:lnTo>
                    <a:pt x="2035" y="3167"/>
                  </a:lnTo>
                  <a:cubicBezTo>
                    <a:pt x="2036" y="3164"/>
                    <a:pt x="2036" y="3160"/>
                    <a:pt x="2038" y="3158"/>
                  </a:cubicBezTo>
                  <a:cubicBezTo>
                    <a:pt x="2042" y="3140"/>
                    <a:pt x="2045" y="3124"/>
                    <a:pt x="2049" y="3108"/>
                  </a:cubicBezTo>
                  <a:cubicBezTo>
                    <a:pt x="2063" y="3051"/>
                    <a:pt x="2075" y="2993"/>
                    <a:pt x="2086" y="2936"/>
                  </a:cubicBezTo>
                  <a:cubicBezTo>
                    <a:pt x="2089" y="2929"/>
                    <a:pt x="2092" y="2925"/>
                    <a:pt x="2092" y="2917"/>
                  </a:cubicBezTo>
                  <a:cubicBezTo>
                    <a:pt x="2104" y="2866"/>
                    <a:pt x="2114" y="2813"/>
                    <a:pt x="2124" y="2760"/>
                  </a:cubicBezTo>
                  <a:cubicBezTo>
                    <a:pt x="2135" y="2705"/>
                    <a:pt x="2145" y="2649"/>
                    <a:pt x="2154" y="2593"/>
                  </a:cubicBezTo>
                  <a:cubicBezTo>
                    <a:pt x="2159" y="2572"/>
                    <a:pt x="2164" y="2549"/>
                    <a:pt x="2167" y="2526"/>
                  </a:cubicBezTo>
                  <a:cubicBezTo>
                    <a:pt x="2175" y="2466"/>
                    <a:pt x="2187" y="2406"/>
                    <a:pt x="2194" y="2347"/>
                  </a:cubicBezTo>
                  <a:cubicBezTo>
                    <a:pt x="2218" y="2163"/>
                    <a:pt x="2240" y="1981"/>
                    <a:pt x="2257" y="1797"/>
                  </a:cubicBezTo>
                  <a:cubicBezTo>
                    <a:pt x="2264" y="1711"/>
                    <a:pt x="2271" y="1626"/>
                    <a:pt x="2278" y="1540"/>
                  </a:cubicBezTo>
                  <a:cubicBezTo>
                    <a:pt x="2283" y="1447"/>
                    <a:pt x="2287" y="1355"/>
                    <a:pt x="2293" y="1262"/>
                  </a:cubicBezTo>
                  <a:cubicBezTo>
                    <a:pt x="2294" y="1219"/>
                    <a:pt x="2296" y="1179"/>
                    <a:pt x="2297" y="1137"/>
                  </a:cubicBezTo>
                  <a:cubicBezTo>
                    <a:pt x="2301" y="1046"/>
                    <a:pt x="2304" y="954"/>
                    <a:pt x="2307" y="862"/>
                  </a:cubicBezTo>
                  <a:cubicBezTo>
                    <a:pt x="2309" y="775"/>
                    <a:pt x="2309" y="687"/>
                    <a:pt x="2310" y="597"/>
                  </a:cubicBezTo>
                  <a:cubicBezTo>
                    <a:pt x="2311" y="402"/>
                    <a:pt x="2311" y="203"/>
                    <a:pt x="2310" y="8"/>
                  </a:cubicBezTo>
                  <a:close/>
                  <a:moveTo>
                    <a:pt x="6485" y="3036"/>
                  </a:moveTo>
                  <a:cubicBezTo>
                    <a:pt x="6501" y="3056"/>
                    <a:pt x="6516" y="3074"/>
                    <a:pt x="6532" y="3094"/>
                  </a:cubicBezTo>
                  <a:cubicBezTo>
                    <a:pt x="6532" y="3118"/>
                    <a:pt x="6531" y="3144"/>
                    <a:pt x="6531" y="3168"/>
                  </a:cubicBezTo>
                  <a:cubicBezTo>
                    <a:pt x="6528" y="3204"/>
                    <a:pt x="6528" y="3243"/>
                    <a:pt x="6528" y="3276"/>
                  </a:cubicBezTo>
                  <a:cubicBezTo>
                    <a:pt x="6511" y="3228"/>
                    <a:pt x="6495" y="3180"/>
                    <a:pt x="6478" y="3131"/>
                  </a:cubicBezTo>
                  <a:cubicBezTo>
                    <a:pt x="6478" y="3118"/>
                    <a:pt x="6479" y="3108"/>
                    <a:pt x="6481" y="3095"/>
                  </a:cubicBezTo>
                  <a:cubicBezTo>
                    <a:pt x="6481" y="3075"/>
                    <a:pt x="6482" y="3056"/>
                    <a:pt x="6485" y="3036"/>
                  </a:cubicBezTo>
                  <a:close/>
                  <a:moveTo>
                    <a:pt x="5142" y="1368"/>
                  </a:moveTo>
                  <a:cubicBezTo>
                    <a:pt x="5156" y="1388"/>
                    <a:pt x="5174" y="1407"/>
                    <a:pt x="5188" y="1427"/>
                  </a:cubicBezTo>
                  <a:cubicBezTo>
                    <a:pt x="5184" y="1496"/>
                    <a:pt x="5181" y="1564"/>
                    <a:pt x="5178" y="1635"/>
                  </a:cubicBezTo>
                  <a:cubicBezTo>
                    <a:pt x="5174" y="1755"/>
                    <a:pt x="5168" y="1871"/>
                    <a:pt x="5162" y="1992"/>
                  </a:cubicBezTo>
                  <a:cubicBezTo>
                    <a:pt x="5153" y="2206"/>
                    <a:pt x="5142" y="2421"/>
                    <a:pt x="5133" y="2636"/>
                  </a:cubicBezTo>
                  <a:cubicBezTo>
                    <a:pt x="5133" y="2672"/>
                    <a:pt x="5132" y="2707"/>
                    <a:pt x="5128" y="2743"/>
                  </a:cubicBezTo>
                  <a:cubicBezTo>
                    <a:pt x="5125" y="2831"/>
                    <a:pt x="5121" y="2919"/>
                    <a:pt x="5119" y="3008"/>
                  </a:cubicBezTo>
                  <a:lnTo>
                    <a:pt x="5103" y="3389"/>
                  </a:lnTo>
                  <a:lnTo>
                    <a:pt x="5103" y="3416"/>
                  </a:lnTo>
                  <a:lnTo>
                    <a:pt x="5082" y="3926"/>
                  </a:lnTo>
                  <a:cubicBezTo>
                    <a:pt x="5062" y="3792"/>
                    <a:pt x="5042" y="3655"/>
                    <a:pt x="5023" y="3519"/>
                  </a:cubicBezTo>
                  <a:cubicBezTo>
                    <a:pt x="5030" y="3462"/>
                    <a:pt x="5035" y="3408"/>
                    <a:pt x="5042" y="3350"/>
                  </a:cubicBezTo>
                  <a:cubicBezTo>
                    <a:pt x="5045" y="3336"/>
                    <a:pt x="5046" y="3323"/>
                    <a:pt x="5047" y="3309"/>
                  </a:cubicBezTo>
                  <a:cubicBezTo>
                    <a:pt x="5060" y="3197"/>
                    <a:pt x="5070" y="3085"/>
                    <a:pt x="5083" y="2972"/>
                  </a:cubicBezTo>
                  <a:cubicBezTo>
                    <a:pt x="5090" y="2884"/>
                    <a:pt x="5099" y="2798"/>
                    <a:pt x="5106" y="2710"/>
                  </a:cubicBezTo>
                  <a:cubicBezTo>
                    <a:pt x="5110" y="2674"/>
                    <a:pt x="5113" y="2636"/>
                    <a:pt x="5116" y="2599"/>
                  </a:cubicBezTo>
                  <a:cubicBezTo>
                    <a:pt x="5123" y="2520"/>
                    <a:pt x="5128" y="2443"/>
                    <a:pt x="5135" y="2364"/>
                  </a:cubicBezTo>
                  <a:cubicBezTo>
                    <a:pt x="5145" y="2239"/>
                    <a:pt x="5155" y="2113"/>
                    <a:pt x="5159" y="1986"/>
                  </a:cubicBezTo>
                  <a:cubicBezTo>
                    <a:pt x="5164" y="1864"/>
                    <a:pt x="5166" y="1741"/>
                    <a:pt x="5161" y="1620"/>
                  </a:cubicBezTo>
                  <a:cubicBezTo>
                    <a:pt x="5159" y="1534"/>
                    <a:pt x="5153" y="1451"/>
                    <a:pt x="5142" y="1368"/>
                  </a:cubicBezTo>
                  <a:close/>
                  <a:moveTo>
                    <a:pt x="6982" y="3122"/>
                  </a:moveTo>
                  <a:cubicBezTo>
                    <a:pt x="7217" y="3294"/>
                    <a:pt x="7452" y="3465"/>
                    <a:pt x="7690" y="3631"/>
                  </a:cubicBezTo>
                  <a:cubicBezTo>
                    <a:pt x="7693" y="3634"/>
                    <a:pt x="7697" y="3637"/>
                    <a:pt x="7699" y="3638"/>
                  </a:cubicBezTo>
                  <a:cubicBezTo>
                    <a:pt x="7954" y="3820"/>
                    <a:pt x="8212" y="4001"/>
                    <a:pt x="8470" y="4180"/>
                  </a:cubicBezTo>
                  <a:cubicBezTo>
                    <a:pt x="8215" y="4114"/>
                    <a:pt x="7961" y="4050"/>
                    <a:pt x="7705" y="3987"/>
                  </a:cubicBezTo>
                  <a:cubicBezTo>
                    <a:pt x="7464" y="3698"/>
                    <a:pt x="7223" y="3410"/>
                    <a:pt x="6982" y="3122"/>
                  </a:cubicBezTo>
                  <a:close/>
                  <a:moveTo>
                    <a:pt x="2498" y="8"/>
                  </a:moveTo>
                  <a:cubicBezTo>
                    <a:pt x="2575" y="320"/>
                    <a:pt x="2655" y="631"/>
                    <a:pt x="2747" y="938"/>
                  </a:cubicBezTo>
                  <a:cubicBezTo>
                    <a:pt x="2757" y="977"/>
                    <a:pt x="2769" y="1017"/>
                    <a:pt x="2781" y="1057"/>
                  </a:cubicBezTo>
                  <a:cubicBezTo>
                    <a:pt x="2784" y="1162"/>
                    <a:pt x="2789" y="1266"/>
                    <a:pt x="2790" y="1372"/>
                  </a:cubicBezTo>
                  <a:cubicBezTo>
                    <a:pt x="2792" y="1427"/>
                    <a:pt x="2792" y="1483"/>
                    <a:pt x="2792" y="1539"/>
                  </a:cubicBezTo>
                  <a:cubicBezTo>
                    <a:pt x="2793" y="1589"/>
                    <a:pt x="2793" y="1640"/>
                    <a:pt x="2793" y="1692"/>
                  </a:cubicBezTo>
                  <a:cubicBezTo>
                    <a:pt x="2793" y="1693"/>
                    <a:pt x="2793" y="1695"/>
                    <a:pt x="2793" y="1696"/>
                  </a:cubicBezTo>
                  <a:lnTo>
                    <a:pt x="2793" y="1696"/>
                  </a:lnTo>
                  <a:cubicBezTo>
                    <a:pt x="2793" y="1696"/>
                    <a:pt x="2792" y="1695"/>
                    <a:pt x="2792" y="1695"/>
                  </a:cubicBezTo>
                  <a:lnTo>
                    <a:pt x="2792" y="1695"/>
                  </a:lnTo>
                  <a:cubicBezTo>
                    <a:pt x="2794" y="1754"/>
                    <a:pt x="2794" y="1812"/>
                    <a:pt x="2794" y="1871"/>
                  </a:cubicBezTo>
                  <a:cubicBezTo>
                    <a:pt x="2794" y="2156"/>
                    <a:pt x="2787" y="2442"/>
                    <a:pt x="2774" y="2725"/>
                  </a:cubicBezTo>
                  <a:cubicBezTo>
                    <a:pt x="2776" y="2732"/>
                    <a:pt x="2774" y="2741"/>
                    <a:pt x="2774" y="2747"/>
                  </a:cubicBezTo>
                  <a:cubicBezTo>
                    <a:pt x="2770" y="2840"/>
                    <a:pt x="2767" y="2937"/>
                    <a:pt x="2760" y="3031"/>
                  </a:cubicBezTo>
                  <a:cubicBezTo>
                    <a:pt x="2760" y="3066"/>
                    <a:pt x="2756" y="3105"/>
                    <a:pt x="2754" y="3141"/>
                  </a:cubicBezTo>
                  <a:cubicBezTo>
                    <a:pt x="2755" y="3141"/>
                    <a:pt x="2755" y="3141"/>
                    <a:pt x="2756" y="3141"/>
                  </a:cubicBezTo>
                  <a:lnTo>
                    <a:pt x="2756" y="3141"/>
                  </a:lnTo>
                  <a:cubicBezTo>
                    <a:pt x="2754" y="3159"/>
                    <a:pt x="2754" y="3174"/>
                    <a:pt x="2753" y="3190"/>
                  </a:cubicBezTo>
                  <a:cubicBezTo>
                    <a:pt x="2747" y="3273"/>
                    <a:pt x="2741" y="3355"/>
                    <a:pt x="2734" y="3439"/>
                  </a:cubicBezTo>
                  <a:lnTo>
                    <a:pt x="2724" y="3648"/>
                  </a:lnTo>
                  <a:cubicBezTo>
                    <a:pt x="2720" y="3704"/>
                    <a:pt x="2718" y="3760"/>
                    <a:pt x="2717" y="3816"/>
                  </a:cubicBezTo>
                  <a:cubicBezTo>
                    <a:pt x="2714" y="3908"/>
                    <a:pt x="2713" y="3999"/>
                    <a:pt x="2714" y="4093"/>
                  </a:cubicBezTo>
                  <a:cubicBezTo>
                    <a:pt x="2714" y="4183"/>
                    <a:pt x="2720" y="4272"/>
                    <a:pt x="2727" y="4358"/>
                  </a:cubicBezTo>
                  <a:cubicBezTo>
                    <a:pt x="2727" y="4379"/>
                    <a:pt x="2731" y="4401"/>
                    <a:pt x="2734" y="4422"/>
                  </a:cubicBezTo>
                  <a:cubicBezTo>
                    <a:pt x="2743" y="4527"/>
                    <a:pt x="2760" y="4630"/>
                    <a:pt x="2783" y="4730"/>
                  </a:cubicBezTo>
                  <a:cubicBezTo>
                    <a:pt x="2806" y="4636"/>
                    <a:pt x="2827" y="4540"/>
                    <a:pt x="2847" y="4442"/>
                  </a:cubicBezTo>
                  <a:cubicBezTo>
                    <a:pt x="2852" y="4427"/>
                    <a:pt x="2855" y="4409"/>
                    <a:pt x="2856" y="4392"/>
                  </a:cubicBezTo>
                  <a:cubicBezTo>
                    <a:pt x="2878" y="4290"/>
                    <a:pt x="2898" y="4186"/>
                    <a:pt x="2915" y="4084"/>
                  </a:cubicBezTo>
                  <a:cubicBezTo>
                    <a:pt x="2928" y="4011"/>
                    <a:pt x="2941" y="3939"/>
                    <a:pt x="2951" y="3866"/>
                  </a:cubicBezTo>
                  <a:lnTo>
                    <a:pt x="2974" y="3731"/>
                  </a:lnTo>
                  <a:cubicBezTo>
                    <a:pt x="2982" y="3668"/>
                    <a:pt x="2992" y="3605"/>
                    <a:pt x="2998" y="3541"/>
                  </a:cubicBezTo>
                  <a:cubicBezTo>
                    <a:pt x="3018" y="3406"/>
                    <a:pt x="3032" y="3273"/>
                    <a:pt x="3045" y="3137"/>
                  </a:cubicBezTo>
                  <a:cubicBezTo>
                    <a:pt x="3048" y="3112"/>
                    <a:pt x="3052" y="3086"/>
                    <a:pt x="3052" y="3062"/>
                  </a:cubicBezTo>
                  <a:cubicBezTo>
                    <a:pt x="3083" y="2745"/>
                    <a:pt x="3103" y="2425"/>
                    <a:pt x="3120" y="2103"/>
                  </a:cubicBezTo>
                  <a:lnTo>
                    <a:pt x="3120" y="2103"/>
                  </a:lnTo>
                  <a:cubicBezTo>
                    <a:pt x="3197" y="2313"/>
                    <a:pt x="3275" y="2524"/>
                    <a:pt x="3358" y="2732"/>
                  </a:cubicBezTo>
                  <a:cubicBezTo>
                    <a:pt x="3358" y="2727"/>
                    <a:pt x="3359" y="2722"/>
                    <a:pt x="3359" y="2717"/>
                  </a:cubicBezTo>
                  <a:lnTo>
                    <a:pt x="3359" y="2717"/>
                  </a:lnTo>
                  <a:cubicBezTo>
                    <a:pt x="3360" y="2719"/>
                    <a:pt x="3361" y="2722"/>
                    <a:pt x="3362" y="2724"/>
                  </a:cubicBezTo>
                  <a:cubicBezTo>
                    <a:pt x="3378" y="2559"/>
                    <a:pt x="3385" y="2391"/>
                    <a:pt x="3386" y="2228"/>
                  </a:cubicBezTo>
                  <a:lnTo>
                    <a:pt x="3386" y="2215"/>
                  </a:lnTo>
                  <a:cubicBezTo>
                    <a:pt x="3386" y="2165"/>
                    <a:pt x="3386" y="2113"/>
                    <a:pt x="3385" y="2065"/>
                  </a:cubicBezTo>
                  <a:lnTo>
                    <a:pt x="3385" y="2056"/>
                  </a:lnTo>
                  <a:cubicBezTo>
                    <a:pt x="3379" y="1857"/>
                    <a:pt x="3368" y="1662"/>
                    <a:pt x="3345" y="1466"/>
                  </a:cubicBezTo>
                  <a:cubicBezTo>
                    <a:pt x="3312" y="1143"/>
                    <a:pt x="3256" y="823"/>
                    <a:pt x="3190" y="504"/>
                  </a:cubicBezTo>
                  <a:cubicBezTo>
                    <a:pt x="3190" y="498"/>
                    <a:pt x="3190" y="489"/>
                    <a:pt x="3191" y="484"/>
                  </a:cubicBezTo>
                  <a:cubicBezTo>
                    <a:pt x="3196" y="414"/>
                    <a:pt x="3199" y="345"/>
                    <a:pt x="3200" y="274"/>
                  </a:cubicBezTo>
                  <a:cubicBezTo>
                    <a:pt x="3206" y="186"/>
                    <a:pt x="3209" y="95"/>
                    <a:pt x="3216" y="8"/>
                  </a:cubicBezTo>
                  <a:close/>
                  <a:moveTo>
                    <a:pt x="5593" y="1947"/>
                  </a:moveTo>
                  <a:cubicBezTo>
                    <a:pt x="5605" y="1961"/>
                    <a:pt x="5615" y="1976"/>
                    <a:pt x="5628" y="1990"/>
                  </a:cubicBezTo>
                  <a:lnTo>
                    <a:pt x="5628" y="1993"/>
                  </a:lnTo>
                  <a:cubicBezTo>
                    <a:pt x="5635" y="2047"/>
                    <a:pt x="5642" y="2103"/>
                    <a:pt x="5649" y="2158"/>
                  </a:cubicBezTo>
                  <a:cubicBezTo>
                    <a:pt x="5641" y="2265"/>
                    <a:pt x="5632" y="2370"/>
                    <a:pt x="5622" y="2477"/>
                  </a:cubicBezTo>
                  <a:cubicBezTo>
                    <a:pt x="5614" y="2595"/>
                    <a:pt x="5604" y="2714"/>
                    <a:pt x="5592" y="2831"/>
                  </a:cubicBezTo>
                  <a:cubicBezTo>
                    <a:pt x="5583" y="2929"/>
                    <a:pt x="5575" y="3025"/>
                    <a:pt x="5568" y="3122"/>
                  </a:cubicBezTo>
                  <a:cubicBezTo>
                    <a:pt x="5558" y="3236"/>
                    <a:pt x="5548" y="3350"/>
                    <a:pt x="5539" y="3462"/>
                  </a:cubicBezTo>
                  <a:cubicBezTo>
                    <a:pt x="5525" y="3627"/>
                    <a:pt x="5512" y="3792"/>
                    <a:pt x="5497" y="3956"/>
                  </a:cubicBezTo>
                  <a:cubicBezTo>
                    <a:pt x="5460" y="4418"/>
                    <a:pt x="5421" y="4878"/>
                    <a:pt x="5386" y="5338"/>
                  </a:cubicBezTo>
                  <a:cubicBezTo>
                    <a:pt x="5314" y="5116"/>
                    <a:pt x="5257" y="4878"/>
                    <a:pt x="5198" y="4650"/>
                  </a:cubicBezTo>
                  <a:cubicBezTo>
                    <a:pt x="5248" y="4184"/>
                    <a:pt x="5357" y="3730"/>
                    <a:pt x="5449" y="3283"/>
                  </a:cubicBezTo>
                  <a:cubicBezTo>
                    <a:pt x="5472" y="3172"/>
                    <a:pt x="5496" y="3059"/>
                    <a:pt x="5513" y="2946"/>
                  </a:cubicBezTo>
                  <a:cubicBezTo>
                    <a:pt x="5525" y="2892"/>
                    <a:pt x="5533" y="2837"/>
                    <a:pt x="5540" y="2781"/>
                  </a:cubicBezTo>
                  <a:cubicBezTo>
                    <a:pt x="5561" y="2667"/>
                    <a:pt x="5575" y="2552"/>
                    <a:pt x="5583" y="2436"/>
                  </a:cubicBezTo>
                  <a:cubicBezTo>
                    <a:pt x="5596" y="2280"/>
                    <a:pt x="5601" y="2125"/>
                    <a:pt x="5593" y="1967"/>
                  </a:cubicBezTo>
                  <a:lnTo>
                    <a:pt x="5593" y="1947"/>
                  </a:lnTo>
                  <a:close/>
                  <a:moveTo>
                    <a:pt x="5566" y="5785"/>
                  </a:moveTo>
                  <a:cubicBezTo>
                    <a:pt x="5568" y="5789"/>
                    <a:pt x="5570" y="5793"/>
                    <a:pt x="5572" y="5797"/>
                  </a:cubicBezTo>
                  <a:cubicBezTo>
                    <a:pt x="5570" y="5793"/>
                    <a:pt x="5568" y="5789"/>
                    <a:pt x="5566" y="5785"/>
                  </a:cubicBezTo>
                  <a:close/>
                  <a:moveTo>
                    <a:pt x="5221" y="5083"/>
                  </a:moveTo>
                  <a:lnTo>
                    <a:pt x="5221" y="5083"/>
                  </a:lnTo>
                  <a:cubicBezTo>
                    <a:pt x="5268" y="5188"/>
                    <a:pt x="5314" y="5288"/>
                    <a:pt x="5364" y="5390"/>
                  </a:cubicBezTo>
                  <a:cubicBezTo>
                    <a:pt x="5370" y="5398"/>
                    <a:pt x="5374" y="5411"/>
                    <a:pt x="5378" y="5420"/>
                  </a:cubicBezTo>
                  <a:cubicBezTo>
                    <a:pt x="5378" y="5426"/>
                    <a:pt x="5378" y="5427"/>
                    <a:pt x="5377" y="5433"/>
                  </a:cubicBezTo>
                  <a:cubicBezTo>
                    <a:pt x="5343" y="5888"/>
                    <a:pt x="5313" y="6341"/>
                    <a:pt x="5288" y="6799"/>
                  </a:cubicBezTo>
                  <a:cubicBezTo>
                    <a:pt x="5284" y="6821"/>
                    <a:pt x="5284" y="6849"/>
                    <a:pt x="5282" y="6872"/>
                  </a:cubicBezTo>
                  <a:cubicBezTo>
                    <a:pt x="5275" y="6965"/>
                    <a:pt x="5271" y="7059"/>
                    <a:pt x="5267" y="7153"/>
                  </a:cubicBezTo>
                  <a:cubicBezTo>
                    <a:pt x="5252" y="7057"/>
                    <a:pt x="5238" y="6958"/>
                    <a:pt x="5227" y="6859"/>
                  </a:cubicBezTo>
                  <a:lnTo>
                    <a:pt x="5217" y="6768"/>
                  </a:lnTo>
                  <a:cubicBezTo>
                    <a:pt x="5209" y="6692"/>
                    <a:pt x="5199" y="6618"/>
                    <a:pt x="5195" y="6542"/>
                  </a:cubicBezTo>
                  <a:lnTo>
                    <a:pt x="5195" y="6533"/>
                  </a:lnTo>
                  <a:cubicBezTo>
                    <a:pt x="5167" y="6236"/>
                    <a:pt x="5153" y="5936"/>
                    <a:pt x="5153" y="5634"/>
                  </a:cubicBezTo>
                  <a:lnTo>
                    <a:pt x="5153" y="5634"/>
                  </a:lnTo>
                  <a:cubicBezTo>
                    <a:pt x="5153" y="5601"/>
                    <a:pt x="5153" y="5567"/>
                    <a:pt x="5153" y="5534"/>
                  </a:cubicBezTo>
                  <a:lnTo>
                    <a:pt x="5153" y="5534"/>
                  </a:lnTo>
                  <a:cubicBezTo>
                    <a:pt x="5153" y="5527"/>
                    <a:pt x="5153" y="5519"/>
                    <a:pt x="5153" y="5512"/>
                  </a:cubicBezTo>
                  <a:cubicBezTo>
                    <a:pt x="5169" y="5486"/>
                    <a:pt x="5182" y="5459"/>
                    <a:pt x="5191" y="5430"/>
                  </a:cubicBezTo>
                  <a:cubicBezTo>
                    <a:pt x="5191" y="5430"/>
                    <a:pt x="5191" y="5430"/>
                    <a:pt x="5191" y="5430"/>
                  </a:cubicBezTo>
                  <a:cubicBezTo>
                    <a:pt x="5199" y="5405"/>
                    <a:pt x="5207" y="5380"/>
                    <a:pt x="5212" y="5354"/>
                  </a:cubicBezTo>
                  <a:cubicBezTo>
                    <a:pt x="5231" y="5268"/>
                    <a:pt x="5228" y="5175"/>
                    <a:pt x="5221" y="5083"/>
                  </a:cubicBezTo>
                  <a:close/>
                  <a:moveTo>
                    <a:pt x="3399" y="1"/>
                  </a:moveTo>
                  <a:cubicBezTo>
                    <a:pt x="3424" y="193"/>
                    <a:pt x="3446" y="385"/>
                    <a:pt x="3464" y="578"/>
                  </a:cubicBezTo>
                  <a:cubicBezTo>
                    <a:pt x="3468" y="604"/>
                    <a:pt x="3471" y="630"/>
                    <a:pt x="3471" y="657"/>
                  </a:cubicBezTo>
                  <a:cubicBezTo>
                    <a:pt x="3472" y="694"/>
                    <a:pt x="3475" y="732"/>
                    <a:pt x="3475" y="769"/>
                  </a:cubicBezTo>
                  <a:cubicBezTo>
                    <a:pt x="3485" y="1051"/>
                    <a:pt x="3491" y="1335"/>
                    <a:pt x="3492" y="1619"/>
                  </a:cubicBezTo>
                  <a:cubicBezTo>
                    <a:pt x="3498" y="1983"/>
                    <a:pt x="3497" y="2346"/>
                    <a:pt x="3494" y="2710"/>
                  </a:cubicBezTo>
                  <a:cubicBezTo>
                    <a:pt x="3492" y="3059"/>
                    <a:pt x="3491" y="3406"/>
                    <a:pt x="3491" y="3756"/>
                  </a:cubicBezTo>
                  <a:cubicBezTo>
                    <a:pt x="3488" y="3807"/>
                    <a:pt x="3488" y="3862"/>
                    <a:pt x="3488" y="3913"/>
                  </a:cubicBezTo>
                  <a:lnTo>
                    <a:pt x="3488" y="4150"/>
                  </a:lnTo>
                  <a:cubicBezTo>
                    <a:pt x="3487" y="4288"/>
                    <a:pt x="3487" y="4427"/>
                    <a:pt x="3487" y="4564"/>
                  </a:cubicBezTo>
                  <a:lnTo>
                    <a:pt x="3487" y="4571"/>
                  </a:lnTo>
                  <a:cubicBezTo>
                    <a:pt x="3485" y="4742"/>
                    <a:pt x="3485" y="4911"/>
                    <a:pt x="3485" y="5082"/>
                  </a:cubicBezTo>
                  <a:cubicBezTo>
                    <a:pt x="3484" y="5186"/>
                    <a:pt x="3484" y="5288"/>
                    <a:pt x="3484" y="5390"/>
                  </a:cubicBezTo>
                  <a:cubicBezTo>
                    <a:pt x="3484" y="5473"/>
                    <a:pt x="3484" y="5556"/>
                    <a:pt x="3481" y="5641"/>
                  </a:cubicBezTo>
                  <a:lnTo>
                    <a:pt x="3481" y="5881"/>
                  </a:lnTo>
                  <a:cubicBezTo>
                    <a:pt x="3481" y="5996"/>
                    <a:pt x="3479" y="6111"/>
                    <a:pt x="3479" y="6225"/>
                  </a:cubicBezTo>
                  <a:lnTo>
                    <a:pt x="3479" y="6254"/>
                  </a:lnTo>
                  <a:cubicBezTo>
                    <a:pt x="3485" y="6247"/>
                    <a:pt x="3491" y="6237"/>
                    <a:pt x="3495" y="6230"/>
                  </a:cubicBezTo>
                  <a:cubicBezTo>
                    <a:pt x="3555" y="6141"/>
                    <a:pt x="3601" y="6043"/>
                    <a:pt x="3641" y="5941"/>
                  </a:cubicBezTo>
                  <a:cubicBezTo>
                    <a:pt x="3666" y="5877"/>
                    <a:pt x="3689" y="5810"/>
                    <a:pt x="3707" y="5741"/>
                  </a:cubicBezTo>
                  <a:cubicBezTo>
                    <a:pt x="3736" y="5642"/>
                    <a:pt x="3759" y="5544"/>
                    <a:pt x="3780" y="5444"/>
                  </a:cubicBezTo>
                  <a:cubicBezTo>
                    <a:pt x="3786" y="5424"/>
                    <a:pt x="3788" y="5408"/>
                    <a:pt x="3793" y="5388"/>
                  </a:cubicBezTo>
                  <a:cubicBezTo>
                    <a:pt x="3813" y="5298"/>
                    <a:pt x="3831" y="5211"/>
                    <a:pt x="3849" y="5123"/>
                  </a:cubicBezTo>
                  <a:cubicBezTo>
                    <a:pt x="3913" y="4818"/>
                    <a:pt x="3970" y="4516"/>
                    <a:pt x="4020" y="4211"/>
                  </a:cubicBezTo>
                  <a:lnTo>
                    <a:pt x="4020" y="4211"/>
                  </a:lnTo>
                  <a:cubicBezTo>
                    <a:pt x="4021" y="4211"/>
                    <a:pt x="4022" y="4212"/>
                    <a:pt x="4023" y="4212"/>
                  </a:cubicBezTo>
                  <a:cubicBezTo>
                    <a:pt x="4027" y="4190"/>
                    <a:pt x="4030" y="4164"/>
                    <a:pt x="4034" y="4143"/>
                  </a:cubicBezTo>
                  <a:lnTo>
                    <a:pt x="4038" y="4114"/>
                  </a:lnTo>
                  <a:cubicBezTo>
                    <a:pt x="4044" y="4084"/>
                    <a:pt x="4050" y="4051"/>
                    <a:pt x="4053" y="4021"/>
                  </a:cubicBezTo>
                  <a:cubicBezTo>
                    <a:pt x="4052" y="4021"/>
                    <a:pt x="4051" y="4020"/>
                    <a:pt x="4051" y="4020"/>
                  </a:cubicBezTo>
                  <a:lnTo>
                    <a:pt x="4051" y="4020"/>
                  </a:lnTo>
                  <a:cubicBezTo>
                    <a:pt x="4051" y="4018"/>
                    <a:pt x="4051" y="4017"/>
                    <a:pt x="4051" y="4015"/>
                  </a:cubicBezTo>
                  <a:cubicBezTo>
                    <a:pt x="4136" y="3502"/>
                    <a:pt x="4202" y="2988"/>
                    <a:pt x="4255" y="2470"/>
                  </a:cubicBezTo>
                  <a:cubicBezTo>
                    <a:pt x="4258" y="2449"/>
                    <a:pt x="4261" y="2427"/>
                    <a:pt x="4262" y="2406"/>
                  </a:cubicBezTo>
                  <a:cubicBezTo>
                    <a:pt x="4269" y="2442"/>
                    <a:pt x="4281" y="2472"/>
                    <a:pt x="4288" y="2506"/>
                  </a:cubicBezTo>
                  <a:cubicBezTo>
                    <a:pt x="4291" y="2515"/>
                    <a:pt x="4294" y="2528"/>
                    <a:pt x="4295" y="2536"/>
                  </a:cubicBezTo>
                  <a:cubicBezTo>
                    <a:pt x="4347" y="2725"/>
                    <a:pt x="4402" y="2915"/>
                    <a:pt x="4461" y="3101"/>
                  </a:cubicBezTo>
                  <a:cubicBezTo>
                    <a:pt x="4441" y="3463"/>
                    <a:pt x="4424" y="3826"/>
                    <a:pt x="4402" y="4190"/>
                  </a:cubicBezTo>
                  <a:cubicBezTo>
                    <a:pt x="4402" y="4207"/>
                    <a:pt x="4402" y="4226"/>
                    <a:pt x="4401" y="4242"/>
                  </a:cubicBezTo>
                  <a:cubicBezTo>
                    <a:pt x="4382" y="4558"/>
                    <a:pt x="4365" y="4874"/>
                    <a:pt x="4347" y="5190"/>
                  </a:cubicBezTo>
                  <a:cubicBezTo>
                    <a:pt x="4341" y="5262"/>
                    <a:pt x="4339" y="5334"/>
                    <a:pt x="4332" y="5408"/>
                  </a:cubicBezTo>
                  <a:cubicBezTo>
                    <a:pt x="4332" y="5440"/>
                    <a:pt x="4329" y="5473"/>
                    <a:pt x="4327" y="5504"/>
                  </a:cubicBezTo>
                  <a:cubicBezTo>
                    <a:pt x="4325" y="5537"/>
                    <a:pt x="4324" y="5569"/>
                    <a:pt x="4319" y="5603"/>
                  </a:cubicBezTo>
                  <a:cubicBezTo>
                    <a:pt x="4312" y="5742"/>
                    <a:pt x="4302" y="5883"/>
                    <a:pt x="4295" y="6026"/>
                  </a:cubicBezTo>
                  <a:cubicBezTo>
                    <a:pt x="4291" y="6079"/>
                    <a:pt x="4288" y="6135"/>
                    <a:pt x="4284" y="6191"/>
                  </a:cubicBezTo>
                  <a:cubicBezTo>
                    <a:pt x="4279" y="6273"/>
                    <a:pt x="4273" y="6356"/>
                    <a:pt x="4268" y="6440"/>
                  </a:cubicBezTo>
                  <a:cubicBezTo>
                    <a:pt x="4263" y="6516"/>
                    <a:pt x="4259" y="6594"/>
                    <a:pt x="4252" y="6672"/>
                  </a:cubicBezTo>
                  <a:cubicBezTo>
                    <a:pt x="4251" y="6708"/>
                    <a:pt x="4246" y="6744"/>
                    <a:pt x="4245" y="6780"/>
                  </a:cubicBezTo>
                  <a:cubicBezTo>
                    <a:pt x="4241" y="6853"/>
                    <a:pt x="4238" y="6928"/>
                    <a:pt x="4230" y="7001"/>
                  </a:cubicBezTo>
                  <a:cubicBezTo>
                    <a:pt x="4230" y="7021"/>
                    <a:pt x="4229" y="7036"/>
                    <a:pt x="4228" y="7057"/>
                  </a:cubicBezTo>
                  <a:cubicBezTo>
                    <a:pt x="4235" y="7039"/>
                    <a:pt x="4239" y="7022"/>
                    <a:pt x="4245" y="7006"/>
                  </a:cubicBezTo>
                  <a:cubicBezTo>
                    <a:pt x="4268" y="6942"/>
                    <a:pt x="4292" y="6877"/>
                    <a:pt x="4309" y="6813"/>
                  </a:cubicBezTo>
                  <a:cubicBezTo>
                    <a:pt x="4324" y="6771"/>
                    <a:pt x="4335" y="6730"/>
                    <a:pt x="4345" y="6691"/>
                  </a:cubicBezTo>
                  <a:cubicBezTo>
                    <a:pt x="4364" y="6621"/>
                    <a:pt x="4381" y="6551"/>
                    <a:pt x="4395" y="6480"/>
                  </a:cubicBezTo>
                  <a:cubicBezTo>
                    <a:pt x="4408" y="6426"/>
                    <a:pt x="4418" y="6370"/>
                    <a:pt x="4430" y="6314"/>
                  </a:cubicBezTo>
                  <a:cubicBezTo>
                    <a:pt x="4430" y="6373"/>
                    <a:pt x="4431" y="6435"/>
                    <a:pt x="4431" y="6493"/>
                  </a:cubicBezTo>
                  <a:cubicBezTo>
                    <a:pt x="4433" y="6565"/>
                    <a:pt x="4433" y="6635"/>
                    <a:pt x="4435" y="6707"/>
                  </a:cubicBezTo>
                  <a:cubicBezTo>
                    <a:pt x="4435" y="6753"/>
                    <a:pt x="4437" y="6799"/>
                    <a:pt x="4437" y="6843"/>
                  </a:cubicBezTo>
                  <a:cubicBezTo>
                    <a:pt x="4445" y="6800"/>
                    <a:pt x="4458" y="6756"/>
                    <a:pt x="4467" y="6713"/>
                  </a:cubicBezTo>
                  <a:cubicBezTo>
                    <a:pt x="4483" y="6648"/>
                    <a:pt x="4497" y="6584"/>
                    <a:pt x="4511" y="6519"/>
                  </a:cubicBezTo>
                  <a:lnTo>
                    <a:pt x="4560" y="6298"/>
                  </a:lnTo>
                  <a:cubicBezTo>
                    <a:pt x="4569" y="6258"/>
                    <a:pt x="4579" y="6220"/>
                    <a:pt x="4586" y="6178"/>
                  </a:cubicBezTo>
                  <a:cubicBezTo>
                    <a:pt x="4619" y="6022"/>
                    <a:pt x="4650" y="5868"/>
                    <a:pt x="4681" y="5712"/>
                  </a:cubicBezTo>
                  <a:cubicBezTo>
                    <a:pt x="4683" y="5698"/>
                    <a:pt x="4686" y="5685"/>
                    <a:pt x="4688" y="5673"/>
                  </a:cubicBezTo>
                  <a:cubicBezTo>
                    <a:pt x="4703" y="5587"/>
                    <a:pt x="4719" y="5503"/>
                    <a:pt x="4736" y="5418"/>
                  </a:cubicBezTo>
                  <a:cubicBezTo>
                    <a:pt x="4745" y="5367"/>
                    <a:pt x="4755" y="5315"/>
                    <a:pt x="4762" y="5265"/>
                  </a:cubicBezTo>
                  <a:cubicBezTo>
                    <a:pt x="4817" y="4964"/>
                    <a:pt x="4867" y="4663"/>
                    <a:pt x="4911" y="4362"/>
                  </a:cubicBezTo>
                  <a:cubicBezTo>
                    <a:pt x="4937" y="4428"/>
                    <a:pt x="4963" y="4495"/>
                    <a:pt x="4992" y="4563"/>
                  </a:cubicBezTo>
                  <a:cubicBezTo>
                    <a:pt x="5010" y="4670"/>
                    <a:pt x="5027" y="4779"/>
                    <a:pt x="5045" y="4889"/>
                  </a:cubicBezTo>
                  <a:cubicBezTo>
                    <a:pt x="5042" y="4922"/>
                    <a:pt x="5040" y="4954"/>
                    <a:pt x="5040" y="4986"/>
                  </a:cubicBezTo>
                  <a:cubicBezTo>
                    <a:pt x="5035" y="5094"/>
                    <a:pt x="5033" y="5205"/>
                    <a:pt x="5032" y="5315"/>
                  </a:cubicBezTo>
                  <a:cubicBezTo>
                    <a:pt x="5029" y="5351"/>
                    <a:pt x="5027" y="5388"/>
                    <a:pt x="5029" y="5424"/>
                  </a:cubicBezTo>
                  <a:cubicBezTo>
                    <a:pt x="5024" y="5742"/>
                    <a:pt x="5028" y="6058"/>
                    <a:pt x="5064" y="6366"/>
                  </a:cubicBezTo>
                  <a:lnTo>
                    <a:pt x="5064" y="6366"/>
                  </a:lnTo>
                  <a:cubicBezTo>
                    <a:pt x="5068" y="6398"/>
                    <a:pt x="5072" y="6430"/>
                    <a:pt x="5076" y="6462"/>
                  </a:cubicBezTo>
                  <a:cubicBezTo>
                    <a:pt x="5076" y="6462"/>
                    <a:pt x="5076" y="6462"/>
                    <a:pt x="5077" y="6462"/>
                  </a:cubicBezTo>
                  <a:lnTo>
                    <a:pt x="5077" y="6462"/>
                  </a:lnTo>
                  <a:lnTo>
                    <a:pt x="5082" y="6498"/>
                  </a:lnTo>
                  <a:cubicBezTo>
                    <a:pt x="5092" y="6576"/>
                    <a:pt x="5106" y="6652"/>
                    <a:pt x="5122" y="6730"/>
                  </a:cubicBezTo>
                  <a:cubicBezTo>
                    <a:pt x="5129" y="6766"/>
                    <a:pt x="5139" y="6803"/>
                    <a:pt x="5148" y="6839"/>
                  </a:cubicBezTo>
                  <a:cubicBezTo>
                    <a:pt x="5178" y="6968"/>
                    <a:pt x="5215" y="7095"/>
                    <a:pt x="5264" y="7218"/>
                  </a:cubicBezTo>
                  <a:lnTo>
                    <a:pt x="5258" y="7322"/>
                  </a:lnTo>
                  <a:cubicBezTo>
                    <a:pt x="5255" y="7372"/>
                    <a:pt x="5254" y="7422"/>
                    <a:pt x="5251" y="7472"/>
                  </a:cubicBezTo>
                  <a:cubicBezTo>
                    <a:pt x="5248" y="7538"/>
                    <a:pt x="5244" y="7605"/>
                    <a:pt x="5242" y="7674"/>
                  </a:cubicBezTo>
                  <a:cubicBezTo>
                    <a:pt x="5235" y="7861"/>
                    <a:pt x="5234" y="8061"/>
                    <a:pt x="5300" y="8226"/>
                  </a:cubicBezTo>
                  <a:cubicBezTo>
                    <a:pt x="5311" y="8258"/>
                    <a:pt x="5325" y="8286"/>
                    <a:pt x="5343" y="8315"/>
                  </a:cubicBezTo>
                  <a:cubicBezTo>
                    <a:pt x="5347" y="8296"/>
                    <a:pt x="5350" y="8279"/>
                    <a:pt x="5354" y="8260"/>
                  </a:cubicBezTo>
                  <a:cubicBezTo>
                    <a:pt x="5399" y="8028"/>
                    <a:pt x="5433" y="7798"/>
                    <a:pt x="5459" y="7565"/>
                  </a:cubicBezTo>
                  <a:cubicBezTo>
                    <a:pt x="5464" y="7527"/>
                    <a:pt x="5466" y="7488"/>
                    <a:pt x="5472" y="7451"/>
                  </a:cubicBezTo>
                  <a:cubicBezTo>
                    <a:pt x="5490" y="7274"/>
                    <a:pt x="5503" y="7100"/>
                    <a:pt x="5512" y="6922"/>
                  </a:cubicBezTo>
                  <a:cubicBezTo>
                    <a:pt x="5513" y="6910"/>
                    <a:pt x="5515" y="6900"/>
                    <a:pt x="5513" y="6886"/>
                  </a:cubicBezTo>
                  <a:cubicBezTo>
                    <a:pt x="5535" y="6513"/>
                    <a:pt x="5546" y="6136"/>
                    <a:pt x="5555" y="5762"/>
                  </a:cubicBezTo>
                  <a:cubicBezTo>
                    <a:pt x="5560" y="5770"/>
                    <a:pt x="5563" y="5777"/>
                    <a:pt x="5566" y="5785"/>
                  </a:cubicBezTo>
                  <a:lnTo>
                    <a:pt x="5566" y="5785"/>
                  </a:lnTo>
                  <a:cubicBezTo>
                    <a:pt x="5563" y="5777"/>
                    <a:pt x="5560" y="5768"/>
                    <a:pt x="5555" y="5761"/>
                  </a:cubicBezTo>
                  <a:cubicBezTo>
                    <a:pt x="5571" y="5216"/>
                    <a:pt x="5589" y="4670"/>
                    <a:pt x="5648" y="4128"/>
                  </a:cubicBezTo>
                  <a:cubicBezTo>
                    <a:pt x="5661" y="4008"/>
                    <a:pt x="5677" y="3892"/>
                    <a:pt x="5694" y="3772"/>
                  </a:cubicBezTo>
                  <a:cubicBezTo>
                    <a:pt x="5697" y="3753"/>
                    <a:pt x="5698" y="3736"/>
                    <a:pt x="5701" y="3717"/>
                  </a:cubicBezTo>
                  <a:cubicBezTo>
                    <a:pt x="5728" y="3516"/>
                    <a:pt x="5755" y="3317"/>
                    <a:pt x="5776" y="3117"/>
                  </a:cubicBezTo>
                  <a:cubicBezTo>
                    <a:pt x="5798" y="3287"/>
                    <a:pt x="5826" y="3456"/>
                    <a:pt x="5850" y="3627"/>
                  </a:cubicBezTo>
                  <a:cubicBezTo>
                    <a:pt x="5813" y="3812"/>
                    <a:pt x="5778" y="3997"/>
                    <a:pt x="5755" y="4180"/>
                  </a:cubicBezTo>
                  <a:cubicBezTo>
                    <a:pt x="5697" y="4650"/>
                    <a:pt x="5700" y="5123"/>
                    <a:pt x="5714" y="5592"/>
                  </a:cubicBezTo>
                  <a:cubicBezTo>
                    <a:pt x="5735" y="6297"/>
                    <a:pt x="5777" y="7001"/>
                    <a:pt x="5836" y="7699"/>
                  </a:cubicBezTo>
                  <a:cubicBezTo>
                    <a:pt x="5837" y="7710"/>
                    <a:pt x="5837" y="7720"/>
                    <a:pt x="5840" y="7733"/>
                  </a:cubicBezTo>
                  <a:cubicBezTo>
                    <a:pt x="5864" y="8025"/>
                    <a:pt x="5894" y="8313"/>
                    <a:pt x="5927" y="8602"/>
                  </a:cubicBezTo>
                  <a:lnTo>
                    <a:pt x="5933" y="8636"/>
                  </a:lnTo>
                  <a:cubicBezTo>
                    <a:pt x="5935" y="8656"/>
                    <a:pt x="5937" y="8676"/>
                    <a:pt x="5940" y="8695"/>
                  </a:cubicBezTo>
                  <a:cubicBezTo>
                    <a:pt x="5945" y="8679"/>
                    <a:pt x="5947" y="8662"/>
                    <a:pt x="5952" y="8645"/>
                  </a:cubicBezTo>
                  <a:cubicBezTo>
                    <a:pt x="5955" y="8637"/>
                    <a:pt x="5956" y="8627"/>
                    <a:pt x="5959" y="8620"/>
                  </a:cubicBezTo>
                  <a:cubicBezTo>
                    <a:pt x="6041" y="8296"/>
                    <a:pt x="6137" y="7967"/>
                    <a:pt x="6167" y="7638"/>
                  </a:cubicBezTo>
                  <a:cubicBezTo>
                    <a:pt x="6201" y="7287"/>
                    <a:pt x="6214" y="6932"/>
                    <a:pt x="6224" y="6581"/>
                  </a:cubicBezTo>
                  <a:cubicBezTo>
                    <a:pt x="6230" y="6397"/>
                    <a:pt x="6234" y="6212"/>
                    <a:pt x="6241" y="6027"/>
                  </a:cubicBezTo>
                  <a:cubicBezTo>
                    <a:pt x="6339" y="6585"/>
                    <a:pt x="6443" y="7140"/>
                    <a:pt x="6554" y="7696"/>
                  </a:cubicBezTo>
                  <a:cubicBezTo>
                    <a:pt x="6458" y="6920"/>
                    <a:pt x="6360" y="6146"/>
                    <a:pt x="6264" y="5370"/>
                  </a:cubicBezTo>
                  <a:cubicBezTo>
                    <a:pt x="6279" y="5067"/>
                    <a:pt x="6296" y="4765"/>
                    <a:pt x="6330" y="4462"/>
                  </a:cubicBezTo>
                  <a:cubicBezTo>
                    <a:pt x="6363" y="4179"/>
                    <a:pt x="6406" y="3892"/>
                    <a:pt x="6438" y="3607"/>
                  </a:cubicBezTo>
                  <a:cubicBezTo>
                    <a:pt x="6461" y="3704"/>
                    <a:pt x="6486" y="3800"/>
                    <a:pt x="6509" y="3896"/>
                  </a:cubicBezTo>
                  <a:cubicBezTo>
                    <a:pt x="6506" y="3987"/>
                    <a:pt x="6502" y="4075"/>
                    <a:pt x="6502" y="4164"/>
                  </a:cubicBezTo>
                  <a:cubicBezTo>
                    <a:pt x="6473" y="5103"/>
                    <a:pt x="6499" y="6007"/>
                    <a:pt x="6587" y="6935"/>
                  </a:cubicBezTo>
                  <a:cubicBezTo>
                    <a:pt x="6623" y="7300"/>
                    <a:pt x="6568" y="7663"/>
                    <a:pt x="6614" y="8035"/>
                  </a:cubicBezTo>
                  <a:cubicBezTo>
                    <a:pt x="6666" y="8487"/>
                    <a:pt x="6740" y="8934"/>
                    <a:pt x="6833" y="9376"/>
                  </a:cubicBezTo>
                  <a:cubicBezTo>
                    <a:pt x="6826" y="8680"/>
                    <a:pt x="6819" y="7988"/>
                    <a:pt x="6812" y="7294"/>
                  </a:cubicBezTo>
                  <a:cubicBezTo>
                    <a:pt x="6809" y="6959"/>
                    <a:pt x="6805" y="6627"/>
                    <a:pt x="6812" y="6291"/>
                  </a:cubicBezTo>
                  <a:cubicBezTo>
                    <a:pt x="6819" y="5954"/>
                    <a:pt x="6838" y="5619"/>
                    <a:pt x="6852" y="5282"/>
                  </a:cubicBezTo>
                  <a:cubicBezTo>
                    <a:pt x="7117" y="6363"/>
                    <a:pt x="7384" y="7445"/>
                    <a:pt x="7649" y="8526"/>
                  </a:cubicBezTo>
                  <a:cubicBezTo>
                    <a:pt x="7659" y="8531"/>
                    <a:pt x="7670" y="8533"/>
                    <a:pt x="7679" y="8533"/>
                  </a:cubicBezTo>
                  <a:cubicBezTo>
                    <a:pt x="7755" y="8533"/>
                    <a:pt x="7798" y="8385"/>
                    <a:pt x="7785" y="8286"/>
                  </a:cubicBezTo>
                  <a:cubicBezTo>
                    <a:pt x="7619" y="6929"/>
                    <a:pt x="7270" y="5618"/>
                    <a:pt x="6868" y="4323"/>
                  </a:cubicBezTo>
                  <a:cubicBezTo>
                    <a:pt x="6865" y="4202"/>
                    <a:pt x="6860" y="4078"/>
                    <a:pt x="6852" y="3958"/>
                  </a:cubicBezTo>
                  <a:cubicBezTo>
                    <a:pt x="6846" y="3891"/>
                    <a:pt x="6843" y="3822"/>
                    <a:pt x="6836" y="3753"/>
                  </a:cubicBezTo>
                  <a:cubicBezTo>
                    <a:pt x="6829" y="3693"/>
                    <a:pt x="6823" y="3634"/>
                    <a:pt x="6816" y="3577"/>
                  </a:cubicBezTo>
                  <a:cubicBezTo>
                    <a:pt x="6809" y="3516"/>
                    <a:pt x="6800" y="3455"/>
                    <a:pt x="6790" y="3396"/>
                  </a:cubicBezTo>
                  <a:lnTo>
                    <a:pt x="6790" y="3396"/>
                  </a:lnTo>
                  <a:cubicBezTo>
                    <a:pt x="6812" y="3420"/>
                    <a:pt x="6832" y="3446"/>
                    <a:pt x="6855" y="3471"/>
                  </a:cubicBezTo>
                  <a:cubicBezTo>
                    <a:pt x="6932" y="3611"/>
                    <a:pt x="7005" y="3750"/>
                    <a:pt x="7077" y="3893"/>
                  </a:cubicBezTo>
                  <a:cubicBezTo>
                    <a:pt x="7083" y="3915"/>
                    <a:pt x="7084" y="3934"/>
                    <a:pt x="7090" y="3955"/>
                  </a:cubicBezTo>
                  <a:cubicBezTo>
                    <a:pt x="7096" y="3984"/>
                    <a:pt x="7101" y="4012"/>
                    <a:pt x="7108" y="4041"/>
                  </a:cubicBezTo>
                  <a:cubicBezTo>
                    <a:pt x="7117" y="4091"/>
                    <a:pt x="7130" y="4141"/>
                    <a:pt x="7139" y="4192"/>
                  </a:cubicBezTo>
                  <a:cubicBezTo>
                    <a:pt x="7366" y="5298"/>
                    <a:pt x="7591" y="6402"/>
                    <a:pt x="7819" y="7505"/>
                  </a:cubicBezTo>
                  <a:cubicBezTo>
                    <a:pt x="7861" y="7326"/>
                    <a:pt x="7861" y="7144"/>
                    <a:pt x="7857" y="6963"/>
                  </a:cubicBezTo>
                  <a:cubicBezTo>
                    <a:pt x="7842" y="6363"/>
                    <a:pt x="7772" y="5768"/>
                    <a:pt x="7649" y="5189"/>
                  </a:cubicBezTo>
                  <a:lnTo>
                    <a:pt x="7649" y="5189"/>
                  </a:lnTo>
                  <a:cubicBezTo>
                    <a:pt x="7829" y="5663"/>
                    <a:pt x="7987" y="6148"/>
                    <a:pt x="8119" y="6642"/>
                  </a:cubicBezTo>
                  <a:cubicBezTo>
                    <a:pt x="8373" y="7613"/>
                    <a:pt x="8532" y="8636"/>
                    <a:pt x="9005" y="9502"/>
                  </a:cubicBezTo>
                  <a:cubicBezTo>
                    <a:pt x="8833" y="7681"/>
                    <a:pt x="8344" y="5913"/>
                    <a:pt x="7581" y="4302"/>
                  </a:cubicBezTo>
                  <a:lnTo>
                    <a:pt x="7581" y="4302"/>
                  </a:lnTo>
                  <a:cubicBezTo>
                    <a:pt x="7771" y="4517"/>
                    <a:pt x="7961" y="4729"/>
                    <a:pt x="8152" y="4940"/>
                  </a:cubicBezTo>
                  <a:cubicBezTo>
                    <a:pt x="8701" y="6473"/>
                    <a:pt x="9155" y="8045"/>
                    <a:pt x="9518" y="9646"/>
                  </a:cubicBezTo>
                  <a:cubicBezTo>
                    <a:pt x="9585" y="9529"/>
                    <a:pt x="9568" y="9381"/>
                    <a:pt x="9545" y="9251"/>
                  </a:cubicBezTo>
                  <a:cubicBezTo>
                    <a:pt x="9313" y="7888"/>
                    <a:pt x="8950" y="6556"/>
                    <a:pt x="8464" y="5282"/>
                  </a:cubicBezTo>
                  <a:lnTo>
                    <a:pt x="8464" y="5282"/>
                  </a:lnTo>
                  <a:cubicBezTo>
                    <a:pt x="8532" y="5358"/>
                    <a:pt x="8600" y="5431"/>
                    <a:pt x="8671" y="5504"/>
                  </a:cubicBezTo>
                  <a:cubicBezTo>
                    <a:pt x="9294" y="6846"/>
                    <a:pt x="9942" y="8176"/>
                    <a:pt x="10614" y="9489"/>
                  </a:cubicBezTo>
                  <a:cubicBezTo>
                    <a:pt x="10789" y="9830"/>
                    <a:pt x="10968" y="10175"/>
                    <a:pt x="11233" y="10440"/>
                  </a:cubicBezTo>
                  <a:cubicBezTo>
                    <a:pt x="10696" y="8799"/>
                    <a:pt x="9939" y="7250"/>
                    <a:pt x="8990" y="5850"/>
                  </a:cubicBezTo>
                  <a:lnTo>
                    <a:pt x="8990" y="5850"/>
                  </a:lnTo>
                  <a:cubicBezTo>
                    <a:pt x="9754" y="6670"/>
                    <a:pt x="10528" y="7474"/>
                    <a:pt x="11296" y="8272"/>
                  </a:cubicBezTo>
                  <a:cubicBezTo>
                    <a:pt x="10535" y="7366"/>
                    <a:pt x="9776" y="6456"/>
                    <a:pt x="9015" y="5547"/>
                  </a:cubicBezTo>
                  <a:lnTo>
                    <a:pt x="9015" y="5547"/>
                  </a:lnTo>
                  <a:cubicBezTo>
                    <a:pt x="10300" y="6571"/>
                    <a:pt x="11716" y="7395"/>
                    <a:pt x="12910" y="8273"/>
                  </a:cubicBezTo>
                  <a:cubicBezTo>
                    <a:pt x="11728" y="7365"/>
                    <a:pt x="10072" y="5831"/>
                    <a:pt x="8408" y="4824"/>
                  </a:cubicBezTo>
                  <a:cubicBezTo>
                    <a:pt x="8295" y="4687"/>
                    <a:pt x="8183" y="4556"/>
                    <a:pt x="8070" y="4419"/>
                  </a:cubicBezTo>
                  <a:lnTo>
                    <a:pt x="8070" y="4419"/>
                  </a:lnTo>
                  <a:cubicBezTo>
                    <a:pt x="8381" y="4576"/>
                    <a:pt x="8708" y="4699"/>
                    <a:pt x="9040" y="4801"/>
                  </a:cubicBezTo>
                  <a:cubicBezTo>
                    <a:pt x="9065" y="4808"/>
                    <a:pt x="9091" y="4815"/>
                    <a:pt x="9115" y="4822"/>
                  </a:cubicBezTo>
                  <a:cubicBezTo>
                    <a:pt x="9281" y="4872"/>
                    <a:pt x="9449" y="4917"/>
                    <a:pt x="9619" y="4960"/>
                  </a:cubicBezTo>
                  <a:cubicBezTo>
                    <a:pt x="10535" y="5569"/>
                    <a:pt x="11463" y="6161"/>
                    <a:pt x="12404" y="6728"/>
                  </a:cubicBezTo>
                  <a:cubicBezTo>
                    <a:pt x="11797" y="6092"/>
                    <a:pt x="11083" y="5593"/>
                    <a:pt x="10345" y="5132"/>
                  </a:cubicBezTo>
                  <a:lnTo>
                    <a:pt x="10345" y="5132"/>
                  </a:lnTo>
                  <a:cubicBezTo>
                    <a:pt x="10954" y="5268"/>
                    <a:pt x="11567" y="5403"/>
                    <a:pt x="12151" y="5612"/>
                  </a:cubicBezTo>
                  <a:cubicBezTo>
                    <a:pt x="11186" y="5013"/>
                    <a:pt x="10114" y="4633"/>
                    <a:pt x="9019" y="4326"/>
                  </a:cubicBezTo>
                  <a:cubicBezTo>
                    <a:pt x="9009" y="4319"/>
                    <a:pt x="8997" y="4313"/>
                    <a:pt x="8987" y="4305"/>
                  </a:cubicBezTo>
                  <a:cubicBezTo>
                    <a:pt x="8871" y="4230"/>
                    <a:pt x="8747" y="4153"/>
                    <a:pt x="8618" y="4068"/>
                  </a:cubicBezTo>
                  <a:cubicBezTo>
                    <a:pt x="8266" y="3842"/>
                    <a:pt x="7882" y="3591"/>
                    <a:pt x="7527" y="3362"/>
                  </a:cubicBezTo>
                  <a:cubicBezTo>
                    <a:pt x="7500" y="3344"/>
                    <a:pt x="7474" y="3326"/>
                    <a:pt x="7447" y="3312"/>
                  </a:cubicBezTo>
                  <a:cubicBezTo>
                    <a:pt x="7273" y="3200"/>
                    <a:pt x="7108" y="3094"/>
                    <a:pt x="6958" y="3002"/>
                  </a:cubicBezTo>
                  <a:lnTo>
                    <a:pt x="6958" y="3002"/>
                  </a:lnTo>
                  <a:cubicBezTo>
                    <a:pt x="7074" y="3052"/>
                    <a:pt x="7192" y="3099"/>
                    <a:pt x="7310" y="3142"/>
                  </a:cubicBezTo>
                  <a:cubicBezTo>
                    <a:pt x="7342" y="3152"/>
                    <a:pt x="7375" y="3164"/>
                    <a:pt x="7409" y="3175"/>
                  </a:cubicBezTo>
                  <a:cubicBezTo>
                    <a:pt x="7703" y="3273"/>
                    <a:pt x="8004" y="3344"/>
                    <a:pt x="8312" y="3386"/>
                  </a:cubicBezTo>
                  <a:cubicBezTo>
                    <a:pt x="8367" y="3395"/>
                    <a:pt x="8423" y="3402"/>
                    <a:pt x="8479" y="3406"/>
                  </a:cubicBezTo>
                  <a:cubicBezTo>
                    <a:pt x="8502" y="3409"/>
                    <a:pt x="8529" y="3409"/>
                    <a:pt x="8553" y="3412"/>
                  </a:cubicBezTo>
                  <a:cubicBezTo>
                    <a:pt x="8635" y="3453"/>
                    <a:pt x="8715" y="3496"/>
                    <a:pt x="8795" y="3538"/>
                  </a:cubicBezTo>
                  <a:cubicBezTo>
                    <a:pt x="9265" y="3783"/>
                    <a:pt x="9734" y="4031"/>
                    <a:pt x="10206" y="4275"/>
                  </a:cubicBezTo>
                  <a:cubicBezTo>
                    <a:pt x="10302" y="4325"/>
                    <a:pt x="10399" y="4376"/>
                    <a:pt x="10499" y="4427"/>
                  </a:cubicBezTo>
                  <a:cubicBezTo>
                    <a:pt x="10896" y="4634"/>
                    <a:pt x="11296" y="4842"/>
                    <a:pt x="11695" y="5050"/>
                  </a:cubicBezTo>
                  <a:cubicBezTo>
                    <a:pt x="11488" y="4872"/>
                    <a:pt x="11275" y="4702"/>
                    <a:pt x="11053" y="4540"/>
                  </a:cubicBezTo>
                  <a:cubicBezTo>
                    <a:pt x="10931" y="4448"/>
                    <a:pt x="10806" y="4361"/>
                    <a:pt x="10679" y="4275"/>
                  </a:cubicBezTo>
                  <a:cubicBezTo>
                    <a:pt x="10388" y="4075"/>
                    <a:pt x="10085" y="3888"/>
                    <a:pt x="9774" y="3709"/>
                  </a:cubicBezTo>
                  <a:cubicBezTo>
                    <a:pt x="9619" y="3617"/>
                    <a:pt x="9462" y="3531"/>
                    <a:pt x="9303" y="3445"/>
                  </a:cubicBezTo>
                  <a:lnTo>
                    <a:pt x="9303" y="3445"/>
                  </a:lnTo>
                  <a:lnTo>
                    <a:pt x="9512" y="3451"/>
                  </a:lnTo>
                  <a:cubicBezTo>
                    <a:pt x="9677" y="3455"/>
                    <a:pt x="9840" y="3458"/>
                    <a:pt x="10005" y="3461"/>
                  </a:cubicBezTo>
                  <a:cubicBezTo>
                    <a:pt x="10025" y="3462"/>
                    <a:pt x="10041" y="3462"/>
                    <a:pt x="10061" y="3462"/>
                  </a:cubicBezTo>
                  <a:cubicBezTo>
                    <a:pt x="10220" y="3526"/>
                    <a:pt x="10378" y="3590"/>
                    <a:pt x="10537" y="3653"/>
                  </a:cubicBezTo>
                  <a:cubicBezTo>
                    <a:pt x="10578" y="3670"/>
                    <a:pt x="10617" y="3687"/>
                    <a:pt x="10659" y="3703"/>
                  </a:cubicBezTo>
                  <a:cubicBezTo>
                    <a:pt x="10882" y="3792"/>
                    <a:pt x="11109" y="3882"/>
                    <a:pt x="11334" y="3971"/>
                  </a:cubicBezTo>
                  <a:cubicBezTo>
                    <a:pt x="11348" y="3978"/>
                    <a:pt x="11362" y="3982"/>
                    <a:pt x="11377" y="3989"/>
                  </a:cubicBezTo>
                  <a:cubicBezTo>
                    <a:pt x="11345" y="3968"/>
                    <a:pt x="11312" y="3946"/>
                    <a:pt x="11281" y="3926"/>
                  </a:cubicBezTo>
                  <a:cubicBezTo>
                    <a:pt x="11044" y="3770"/>
                    <a:pt x="10800" y="3620"/>
                    <a:pt x="10557" y="3475"/>
                  </a:cubicBezTo>
                  <a:lnTo>
                    <a:pt x="10557" y="3475"/>
                  </a:lnTo>
                  <a:lnTo>
                    <a:pt x="10737" y="3481"/>
                  </a:lnTo>
                  <a:lnTo>
                    <a:pt x="11625" y="3502"/>
                  </a:lnTo>
                  <a:cubicBezTo>
                    <a:pt x="11752" y="3505"/>
                    <a:pt x="11877" y="3509"/>
                    <a:pt x="12004" y="3511"/>
                  </a:cubicBezTo>
                  <a:lnTo>
                    <a:pt x="12014" y="3511"/>
                  </a:lnTo>
                  <a:cubicBezTo>
                    <a:pt x="12007" y="3509"/>
                    <a:pt x="12003" y="3505"/>
                    <a:pt x="11996" y="3504"/>
                  </a:cubicBezTo>
                  <a:cubicBezTo>
                    <a:pt x="11782" y="3430"/>
                    <a:pt x="11566" y="3367"/>
                    <a:pt x="11345" y="3310"/>
                  </a:cubicBezTo>
                  <a:cubicBezTo>
                    <a:pt x="10982" y="3215"/>
                    <a:pt x="10616" y="3140"/>
                    <a:pt x="10244" y="3082"/>
                  </a:cubicBezTo>
                  <a:cubicBezTo>
                    <a:pt x="10071" y="3054"/>
                    <a:pt x="9897" y="3031"/>
                    <a:pt x="9721" y="3009"/>
                  </a:cubicBezTo>
                  <a:cubicBezTo>
                    <a:pt x="9704" y="3000"/>
                    <a:pt x="9685" y="2989"/>
                    <a:pt x="9670" y="2982"/>
                  </a:cubicBezTo>
                  <a:cubicBezTo>
                    <a:pt x="9281" y="2780"/>
                    <a:pt x="8888" y="2592"/>
                    <a:pt x="8493" y="2421"/>
                  </a:cubicBezTo>
                  <a:cubicBezTo>
                    <a:pt x="8281" y="2328"/>
                    <a:pt x="8069" y="2242"/>
                    <a:pt x="7855" y="2162"/>
                  </a:cubicBezTo>
                  <a:cubicBezTo>
                    <a:pt x="7769" y="2128"/>
                    <a:pt x="7683" y="2096"/>
                    <a:pt x="7597" y="2063"/>
                  </a:cubicBezTo>
                  <a:cubicBezTo>
                    <a:pt x="7392" y="1990"/>
                    <a:pt x="7189" y="1920"/>
                    <a:pt x="6984" y="1855"/>
                  </a:cubicBezTo>
                  <a:cubicBezTo>
                    <a:pt x="6875" y="1820"/>
                    <a:pt x="6762" y="1788"/>
                    <a:pt x="6653" y="1754"/>
                  </a:cubicBezTo>
                  <a:cubicBezTo>
                    <a:pt x="6602" y="1739"/>
                    <a:pt x="6557" y="1726"/>
                    <a:pt x="6506" y="1712"/>
                  </a:cubicBezTo>
                  <a:lnTo>
                    <a:pt x="6506" y="1712"/>
                  </a:lnTo>
                  <a:cubicBezTo>
                    <a:pt x="6552" y="1716"/>
                    <a:pt x="6600" y="1719"/>
                    <a:pt x="6644" y="1719"/>
                  </a:cubicBezTo>
                  <a:cubicBezTo>
                    <a:pt x="6724" y="1723"/>
                    <a:pt x="6807" y="1725"/>
                    <a:pt x="6888" y="1726"/>
                  </a:cubicBezTo>
                  <a:cubicBezTo>
                    <a:pt x="6952" y="1728"/>
                    <a:pt x="7012" y="1728"/>
                    <a:pt x="7075" y="1728"/>
                  </a:cubicBezTo>
                  <a:cubicBezTo>
                    <a:pt x="7159" y="1728"/>
                    <a:pt x="7240" y="1728"/>
                    <a:pt x="7323" y="1726"/>
                  </a:cubicBezTo>
                  <a:cubicBezTo>
                    <a:pt x="7371" y="1726"/>
                    <a:pt x="7418" y="1725"/>
                    <a:pt x="7467" y="1725"/>
                  </a:cubicBezTo>
                  <a:cubicBezTo>
                    <a:pt x="7505" y="1725"/>
                    <a:pt x="7546" y="1722"/>
                    <a:pt x="7586" y="1722"/>
                  </a:cubicBezTo>
                  <a:cubicBezTo>
                    <a:pt x="7806" y="1779"/>
                    <a:pt x="8026" y="1834"/>
                    <a:pt x="8245" y="1890"/>
                  </a:cubicBezTo>
                  <a:cubicBezTo>
                    <a:pt x="8371" y="1920"/>
                    <a:pt x="8496" y="1953"/>
                    <a:pt x="8622" y="1983"/>
                  </a:cubicBezTo>
                  <a:cubicBezTo>
                    <a:pt x="8722" y="2006"/>
                    <a:pt x="8821" y="2033"/>
                    <a:pt x="8921" y="2057"/>
                  </a:cubicBezTo>
                  <a:cubicBezTo>
                    <a:pt x="8993" y="2076"/>
                    <a:pt x="9062" y="2093"/>
                    <a:pt x="9134" y="2113"/>
                  </a:cubicBezTo>
                  <a:lnTo>
                    <a:pt x="9136" y="2113"/>
                  </a:lnTo>
                  <a:cubicBezTo>
                    <a:pt x="9311" y="2158"/>
                    <a:pt x="9485" y="2206"/>
                    <a:pt x="9660" y="2255"/>
                  </a:cubicBezTo>
                  <a:cubicBezTo>
                    <a:pt x="9796" y="2292"/>
                    <a:pt x="9932" y="2334"/>
                    <a:pt x="10068" y="2374"/>
                  </a:cubicBezTo>
                  <a:cubicBezTo>
                    <a:pt x="9915" y="2320"/>
                    <a:pt x="9764" y="2264"/>
                    <a:pt x="9617" y="2206"/>
                  </a:cubicBezTo>
                  <a:cubicBezTo>
                    <a:pt x="9427" y="2135"/>
                    <a:pt x="9244" y="2063"/>
                    <a:pt x="9062" y="1992"/>
                  </a:cubicBezTo>
                  <a:cubicBezTo>
                    <a:pt x="8901" y="1928"/>
                    <a:pt x="8739" y="1865"/>
                    <a:pt x="8582" y="1804"/>
                  </a:cubicBezTo>
                  <a:cubicBezTo>
                    <a:pt x="8502" y="1771"/>
                    <a:pt x="8420" y="1739"/>
                    <a:pt x="8338" y="1708"/>
                  </a:cubicBezTo>
                  <a:cubicBezTo>
                    <a:pt x="8374" y="1706"/>
                    <a:pt x="8410" y="1705"/>
                    <a:pt x="8446" y="1705"/>
                  </a:cubicBezTo>
                  <a:cubicBezTo>
                    <a:pt x="8545" y="1702"/>
                    <a:pt x="8645" y="1698"/>
                    <a:pt x="8745" y="1693"/>
                  </a:cubicBezTo>
                  <a:cubicBezTo>
                    <a:pt x="8921" y="1686"/>
                    <a:pt x="9096" y="1679"/>
                    <a:pt x="9273" y="1670"/>
                  </a:cubicBezTo>
                  <a:cubicBezTo>
                    <a:pt x="9287" y="1670"/>
                    <a:pt x="9301" y="1670"/>
                    <a:pt x="9316" y="1669"/>
                  </a:cubicBezTo>
                  <a:cubicBezTo>
                    <a:pt x="9327" y="1669"/>
                    <a:pt x="9340" y="1668"/>
                    <a:pt x="9353" y="1668"/>
                  </a:cubicBezTo>
                  <a:cubicBezTo>
                    <a:pt x="9827" y="1749"/>
                    <a:pt x="10323" y="1825"/>
                    <a:pt x="10863" y="1885"/>
                  </a:cubicBezTo>
                  <a:lnTo>
                    <a:pt x="10997" y="1950"/>
                  </a:lnTo>
                  <a:cubicBezTo>
                    <a:pt x="11053" y="1977"/>
                    <a:pt x="11107" y="2002"/>
                    <a:pt x="11162" y="2029"/>
                  </a:cubicBezTo>
                  <a:cubicBezTo>
                    <a:pt x="11129" y="2006"/>
                    <a:pt x="11096" y="1979"/>
                    <a:pt x="11060" y="1957"/>
                  </a:cubicBezTo>
                  <a:cubicBezTo>
                    <a:pt x="10928" y="1863"/>
                    <a:pt x="10792" y="1768"/>
                    <a:pt x="10650" y="1675"/>
                  </a:cubicBezTo>
                  <a:cubicBezTo>
                    <a:pt x="10616" y="1653"/>
                    <a:pt x="10584" y="1629"/>
                    <a:pt x="10550" y="1610"/>
                  </a:cubicBezTo>
                  <a:cubicBezTo>
                    <a:pt x="10436" y="1533"/>
                    <a:pt x="10319" y="1460"/>
                    <a:pt x="10198" y="1384"/>
                  </a:cubicBezTo>
                  <a:cubicBezTo>
                    <a:pt x="10107" y="1326"/>
                    <a:pt x="10018" y="1269"/>
                    <a:pt x="9922" y="1212"/>
                  </a:cubicBezTo>
                  <a:cubicBezTo>
                    <a:pt x="9717" y="1089"/>
                    <a:pt x="9505" y="961"/>
                    <a:pt x="9288" y="839"/>
                  </a:cubicBezTo>
                  <a:cubicBezTo>
                    <a:pt x="9234" y="805"/>
                    <a:pt x="9177" y="775"/>
                    <a:pt x="9122" y="743"/>
                  </a:cubicBezTo>
                  <a:cubicBezTo>
                    <a:pt x="8929" y="633"/>
                    <a:pt x="8728" y="524"/>
                    <a:pt x="8527" y="416"/>
                  </a:cubicBezTo>
                  <a:cubicBezTo>
                    <a:pt x="8486" y="395"/>
                    <a:pt x="8444" y="372"/>
                    <a:pt x="8403" y="352"/>
                  </a:cubicBezTo>
                  <a:cubicBezTo>
                    <a:pt x="8386" y="342"/>
                    <a:pt x="8368" y="333"/>
                    <a:pt x="8350" y="323"/>
                  </a:cubicBezTo>
                  <a:lnTo>
                    <a:pt x="8350" y="323"/>
                  </a:lnTo>
                  <a:cubicBezTo>
                    <a:pt x="8403" y="329"/>
                    <a:pt x="8456" y="334"/>
                    <a:pt x="8507" y="340"/>
                  </a:cubicBezTo>
                  <a:cubicBezTo>
                    <a:pt x="8603" y="349"/>
                    <a:pt x="8702" y="358"/>
                    <a:pt x="8801" y="363"/>
                  </a:cubicBezTo>
                  <a:cubicBezTo>
                    <a:pt x="9017" y="380"/>
                    <a:pt x="9234" y="389"/>
                    <a:pt x="9450" y="389"/>
                  </a:cubicBezTo>
                  <a:cubicBezTo>
                    <a:pt x="9614" y="389"/>
                    <a:pt x="9778" y="384"/>
                    <a:pt x="9942" y="372"/>
                  </a:cubicBezTo>
                  <a:cubicBezTo>
                    <a:pt x="9931" y="370"/>
                    <a:pt x="9919" y="368"/>
                    <a:pt x="9908" y="365"/>
                  </a:cubicBezTo>
                  <a:lnTo>
                    <a:pt x="9908" y="365"/>
                  </a:lnTo>
                  <a:cubicBezTo>
                    <a:pt x="9919" y="365"/>
                    <a:pt x="9930" y="364"/>
                    <a:pt x="9940" y="363"/>
                  </a:cubicBezTo>
                  <a:cubicBezTo>
                    <a:pt x="9754" y="328"/>
                    <a:pt x="9564" y="289"/>
                    <a:pt x="9370" y="252"/>
                  </a:cubicBezTo>
                  <a:lnTo>
                    <a:pt x="9369" y="252"/>
                  </a:lnTo>
                  <a:cubicBezTo>
                    <a:pt x="9290" y="237"/>
                    <a:pt x="9211" y="221"/>
                    <a:pt x="9132" y="207"/>
                  </a:cubicBezTo>
                  <a:cubicBezTo>
                    <a:pt x="9025" y="186"/>
                    <a:pt x="8917" y="166"/>
                    <a:pt x="8808" y="144"/>
                  </a:cubicBezTo>
                  <a:cubicBezTo>
                    <a:pt x="8688" y="121"/>
                    <a:pt x="8570" y="98"/>
                    <a:pt x="8448" y="74"/>
                  </a:cubicBezTo>
                  <a:cubicBezTo>
                    <a:pt x="8319" y="51"/>
                    <a:pt x="8188" y="27"/>
                    <a:pt x="8056" y="1"/>
                  </a:cubicBezTo>
                  <a:lnTo>
                    <a:pt x="5664" y="1"/>
                  </a:lnTo>
                  <a:cubicBezTo>
                    <a:pt x="5685" y="12"/>
                    <a:pt x="5707" y="24"/>
                    <a:pt x="5728" y="37"/>
                  </a:cubicBezTo>
                  <a:cubicBezTo>
                    <a:pt x="5843" y="98"/>
                    <a:pt x="5959" y="158"/>
                    <a:pt x="6074" y="220"/>
                  </a:cubicBezTo>
                  <a:lnTo>
                    <a:pt x="6076" y="220"/>
                  </a:lnTo>
                  <a:cubicBezTo>
                    <a:pt x="6087" y="227"/>
                    <a:pt x="6098" y="232"/>
                    <a:pt x="6109" y="237"/>
                  </a:cubicBezTo>
                  <a:cubicBezTo>
                    <a:pt x="6217" y="293"/>
                    <a:pt x="6322" y="350"/>
                    <a:pt x="6429" y="406"/>
                  </a:cubicBezTo>
                  <a:cubicBezTo>
                    <a:pt x="6604" y="500"/>
                    <a:pt x="6780" y="590"/>
                    <a:pt x="6955" y="680"/>
                  </a:cubicBezTo>
                  <a:cubicBezTo>
                    <a:pt x="6600" y="593"/>
                    <a:pt x="6241" y="514"/>
                    <a:pt x="5880" y="438"/>
                  </a:cubicBezTo>
                  <a:cubicBezTo>
                    <a:pt x="5877" y="438"/>
                    <a:pt x="5876" y="436"/>
                    <a:pt x="5873" y="436"/>
                  </a:cubicBezTo>
                  <a:cubicBezTo>
                    <a:pt x="5870" y="435"/>
                    <a:pt x="5869" y="432"/>
                    <a:pt x="5866" y="431"/>
                  </a:cubicBezTo>
                  <a:cubicBezTo>
                    <a:pt x="5821" y="401"/>
                    <a:pt x="5776" y="371"/>
                    <a:pt x="5733" y="338"/>
                  </a:cubicBezTo>
                  <a:cubicBezTo>
                    <a:pt x="5578" y="230"/>
                    <a:pt x="5426" y="115"/>
                    <a:pt x="5277" y="1"/>
                  </a:cubicBezTo>
                  <a:lnTo>
                    <a:pt x="4610" y="1"/>
                  </a:lnTo>
                  <a:cubicBezTo>
                    <a:pt x="4675" y="52"/>
                    <a:pt x="4738" y="103"/>
                    <a:pt x="4804" y="151"/>
                  </a:cubicBezTo>
                  <a:cubicBezTo>
                    <a:pt x="4848" y="187"/>
                    <a:pt x="4897" y="220"/>
                    <a:pt x="4941" y="253"/>
                  </a:cubicBezTo>
                  <a:cubicBezTo>
                    <a:pt x="4805" y="230"/>
                    <a:pt x="4669" y="206"/>
                    <a:pt x="4533" y="184"/>
                  </a:cubicBezTo>
                  <a:cubicBezTo>
                    <a:pt x="4487" y="124"/>
                    <a:pt x="4440" y="62"/>
                    <a:pt x="4397" y="1"/>
                  </a:cubicBezTo>
                  <a:close/>
                </a:path>
              </a:pathLst>
            </a:custGeom>
            <a:solidFill>
              <a:srgbClr val="033F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2" name="Google Shape;82;p3"/>
            <p:cNvGrpSpPr/>
            <p:nvPr/>
          </p:nvGrpSpPr>
          <p:grpSpPr>
            <a:xfrm>
              <a:off x="7828400" y="3876425"/>
              <a:ext cx="1315605" cy="1265728"/>
              <a:chOff x="7828400" y="3876425"/>
              <a:chExt cx="1315605" cy="1265728"/>
            </a:xfrm>
          </p:grpSpPr>
          <p:sp>
            <p:nvSpPr>
              <p:cNvPr id="83" name="Google Shape;83;p3"/>
              <p:cNvSpPr/>
              <p:nvPr/>
            </p:nvSpPr>
            <p:spPr>
              <a:xfrm>
                <a:off x="8365154" y="4160667"/>
                <a:ext cx="778681" cy="750303"/>
              </a:xfrm>
              <a:custGeom>
                <a:avLst/>
                <a:gdLst/>
                <a:ahLst/>
                <a:cxnLst/>
                <a:rect l="l" t="t" r="r" b="b"/>
                <a:pathLst>
                  <a:path w="13226" h="12744" extrusionOk="0">
                    <a:moveTo>
                      <a:pt x="3597" y="445"/>
                    </a:moveTo>
                    <a:cubicBezTo>
                      <a:pt x="3603" y="458"/>
                      <a:pt x="3609" y="471"/>
                      <a:pt x="3616" y="483"/>
                    </a:cubicBezTo>
                    <a:lnTo>
                      <a:pt x="3616" y="483"/>
                    </a:lnTo>
                    <a:cubicBezTo>
                      <a:pt x="3609" y="470"/>
                      <a:pt x="3603" y="458"/>
                      <a:pt x="3597" y="445"/>
                    </a:cubicBezTo>
                    <a:close/>
                    <a:moveTo>
                      <a:pt x="8716" y="4851"/>
                    </a:moveTo>
                    <a:lnTo>
                      <a:pt x="8716" y="4851"/>
                    </a:lnTo>
                    <a:cubicBezTo>
                      <a:pt x="8795" y="5063"/>
                      <a:pt x="8874" y="5275"/>
                      <a:pt x="8956" y="5484"/>
                    </a:cubicBezTo>
                    <a:cubicBezTo>
                      <a:pt x="8894" y="5413"/>
                      <a:pt x="8835" y="5337"/>
                      <a:pt x="8776" y="5262"/>
                    </a:cubicBezTo>
                    <a:lnTo>
                      <a:pt x="8785" y="5253"/>
                    </a:lnTo>
                    <a:cubicBezTo>
                      <a:pt x="8759" y="5119"/>
                      <a:pt x="8736" y="4984"/>
                      <a:pt x="8716" y="4851"/>
                    </a:cubicBezTo>
                    <a:close/>
                    <a:moveTo>
                      <a:pt x="7881" y="5476"/>
                    </a:moveTo>
                    <a:lnTo>
                      <a:pt x="7881" y="5476"/>
                    </a:lnTo>
                    <a:cubicBezTo>
                      <a:pt x="7950" y="5480"/>
                      <a:pt x="8021" y="5483"/>
                      <a:pt x="8091" y="5486"/>
                    </a:cubicBezTo>
                    <a:cubicBezTo>
                      <a:pt x="8093" y="5486"/>
                      <a:pt x="8095" y="5487"/>
                      <a:pt x="8096" y="5487"/>
                    </a:cubicBezTo>
                    <a:lnTo>
                      <a:pt x="8096" y="5487"/>
                    </a:lnTo>
                    <a:cubicBezTo>
                      <a:pt x="8095" y="5488"/>
                      <a:pt x="8094" y="5488"/>
                      <a:pt x="8093" y="5489"/>
                    </a:cubicBezTo>
                    <a:cubicBezTo>
                      <a:pt x="8100" y="5490"/>
                      <a:pt x="8111" y="5490"/>
                      <a:pt x="8119" y="5490"/>
                    </a:cubicBezTo>
                    <a:cubicBezTo>
                      <a:pt x="8119" y="5490"/>
                      <a:pt x="8120" y="5489"/>
                      <a:pt x="8120" y="5489"/>
                    </a:cubicBezTo>
                    <a:lnTo>
                      <a:pt x="8120" y="5489"/>
                    </a:lnTo>
                    <a:cubicBezTo>
                      <a:pt x="8279" y="5497"/>
                      <a:pt x="8438" y="5506"/>
                      <a:pt x="8596" y="5513"/>
                    </a:cubicBezTo>
                    <a:cubicBezTo>
                      <a:pt x="8686" y="5563"/>
                      <a:pt x="8774" y="5615"/>
                      <a:pt x="8861" y="5668"/>
                    </a:cubicBezTo>
                    <a:cubicBezTo>
                      <a:pt x="8862" y="5668"/>
                      <a:pt x="8863" y="5669"/>
                      <a:pt x="8864" y="5670"/>
                    </a:cubicBezTo>
                    <a:lnTo>
                      <a:pt x="8864" y="5670"/>
                    </a:lnTo>
                    <a:cubicBezTo>
                      <a:pt x="8864" y="5670"/>
                      <a:pt x="8863" y="5670"/>
                      <a:pt x="8862" y="5671"/>
                    </a:cubicBezTo>
                    <a:cubicBezTo>
                      <a:pt x="8956" y="5722"/>
                      <a:pt x="9046" y="5778"/>
                      <a:pt x="9139" y="5831"/>
                    </a:cubicBezTo>
                    <a:cubicBezTo>
                      <a:pt x="9224" y="5880"/>
                      <a:pt x="9307" y="5929"/>
                      <a:pt x="9390" y="5979"/>
                    </a:cubicBezTo>
                    <a:cubicBezTo>
                      <a:pt x="9391" y="5978"/>
                      <a:pt x="9392" y="5978"/>
                      <a:pt x="9393" y="5977"/>
                    </a:cubicBezTo>
                    <a:lnTo>
                      <a:pt x="9393" y="5977"/>
                    </a:lnTo>
                    <a:cubicBezTo>
                      <a:pt x="9451" y="6010"/>
                      <a:pt x="9507" y="6042"/>
                      <a:pt x="9566" y="6078"/>
                    </a:cubicBezTo>
                    <a:cubicBezTo>
                      <a:pt x="9555" y="6076"/>
                      <a:pt x="9545" y="6072"/>
                      <a:pt x="9532" y="6070"/>
                    </a:cubicBezTo>
                    <a:cubicBezTo>
                      <a:pt x="9473" y="6043"/>
                      <a:pt x="9416" y="6016"/>
                      <a:pt x="9356" y="5992"/>
                    </a:cubicBezTo>
                    <a:cubicBezTo>
                      <a:pt x="9261" y="5947"/>
                      <a:pt x="9165" y="5904"/>
                      <a:pt x="9069" y="5863"/>
                    </a:cubicBezTo>
                    <a:cubicBezTo>
                      <a:pt x="9004" y="5835"/>
                      <a:pt x="8944" y="5808"/>
                      <a:pt x="8880" y="5784"/>
                    </a:cubicBezTo>
                    <a:cubicBezTo>
                      <a:pt x="8749" y="5729"/>
                      <a:pt x="8616" y="5679"/>
                      <a:pt x="8483" y="5635"/>
                    </a:cubicBezTo>
                    <a:cubicBezTo>
                      <a:pt x="8347" y="5590"/>
                      <a:pt x="8206" y="5552"/>
                      <a:pt x="8068" y="5519"/>
                    </a:cubicBezTo>
                    <a:cubicBezTo>
                      <a:pt x="8057" y="5514"/>
                      <a:pt x="8047" y="5511"/>
                      <a:pt x="8034" y="5511"/>
                    </a:cubicBezTo>
                    <a:cubicBezTo>
                      <a:pt x="7984" y="5499"/>
                      <a:pt x="7931" y="5489"/>
                      <a:pt x="7881" y="5476"/>
                    </a:cubicBezTo>
                    <a:close/>
                    <a:moveTo>
                      <a:pt x="9093" y="1812"/>
                    </a:moveTo>
                    <a:lnTo>
                      <a:pt x="9093" y="1812"/>
                    </a:lnTo>
                    <a:cubicBezTo>
                      <a:pt x="9120" y="1920"/>
                      <a:pt x="9149" y="2024"/>
                      <a:pt x="9175" y="2132"/>
                    </a:cubicBezTo>
                    <a:cubicBezTo>
                      <a:pt x="9228" y="2333"/>
                      <a:pt x="9280" y="2532"/>
                      <a:pt x="9331" y="2732"/>
                    </a:cubicBezTo>
                    <a:cubicBezTo>
                      <a:pt x="9419" y="3069"/>
                      <a:pt x="9505" y="3405"/>
                      <a:pt x="9593" y="3741"/>
                    </a:cubicBezTo>
                    <a:cubicBezTo>
                      <a:pt x="9605" y="3787"/>
                      <a:pt x="9616" y="3835"/>
                      <a:pt x="9629" y="3880"/>
                    </a:cubicBezTo>
                    <a:lnTo>
                      <a:pt x="9720" y="4230"/>
                    </a:lnTo>
                    <a:cubicBezTo>
                      <a:pt x="9738" y="4300"/>
                      <a:pt x="9755" y="4368"/>
                      <a:pt x="9774" y="4438"/>
                    </a:cubicBezTo>
                    <a:cubicBezTo>
                      <a:pt x="9830" y="4656"/>
                      <a:pt x="9887" y="4874"/>
                      <a:pt x="9942" y="5090"/>
                    </a:cubicBezTo>
                    <a:cubicBezTo>
                      <a:pt x="9973" y="5203"/>
                      <a:pt x="10002" y="5318"/>
                      <a:pt x="10031" y="5430"/>
                    </a:cubicBezTo>
                    <a:lnTo>
                      <a:pt x="10105" y="5715"/>
                    </a:lnTo>
                    <a:cubicBezTo>
                      <a:pt x="10119" y="5810"/>
                      <a:pt x="10135" y="5907"/>
                      <a:pt x="10155" y="6000"/>
                    </a:cubicBezTo>
                    <a:cubicBezTo>
                      <a:pt x="10162" y="6039"/>
                      <a:pt x="10171" y="6079"/>
                      <a:pt x="10178" y="6116"/>
                    </a:cubicBezTo>
                    <a:cubicBezTo>
                      <a:pt x="10178" y="6118"/>
                      <a:pt x="10178" y="6121"/>
                      <a:pt x="10181" y="6122"/>
                    </a:cubicBezTo>
                    <a:cubicBezTo>
                      <a:pt x="10190" y="6166"/>
                      <a:pt x="10203" y="6211"/>
                      <a:pt x="10214" y="6257"/>
                    </a:cubicBezTo>
                    <a:cubicBezTo>
                      <a:pt x="10207" y="6251"/>
                      <a:pt x="10198" y="6247"/>
                      <a:pt x="10193" y="6244"/>
                    </a:cubicBezTo>
                    <a:lnTo>
                      <a:pt x="10188" y="6232"/>
                    </a:lnTo>
                    <a:cubicBezTo>
                      <a:pt x="10154" y="6171"/>
                      <a:pt x="10124" y="6109"/>
                      <a:pt x="10095" y="6045"/>
                    </a:cubicBezTo>
                    <a:cubicBezTo>
                      <a:pt x="10046" y="5949"/>
                      <a:pt x="10000" y="5850"/>
                      <a:pt x="9960" y="5751"/>
                    </a:cubicBezTo>
                    <a:cubicBezTo>
                      <a:pt x="9956" y="5748"/>
                      <a:pt x="9955" y="5744"/>
                      <a:pt x="9955" y="5741"/>
                    </a:cubicBezTo>
                    <a:cubicBezTo>
                      <a:pt x="9955" y="5741"/>
                      <a:pt x="9954" y="5740"/>
                      <a:pt x="9954" y="5740"/>
                    </a:cubicBezTo>
                    <a:lnTo>
                      <a:pt x="9954" y="5740"/>
                    </a:lnTo>
                    <a:cubicBezTo>
                      <a:pt x="9956" y="5740"/>
                      <a:pt x="9958" y="5739"/>
                      <a:pt x="9960" y="5738"/>
                    </a:cubicBezTo>
                    <a:cubicBezTo>
                      <a:pt x="9960" y="5737"/>
                      <a:pt x="9960" y="5737"/>
                      <a:pt x="9960" y="5737"/>
                    </a:cubicBezTo>
                    <a:lnTo>
                      <a:pt x="9960" y="5737"/>
                    </a:lnTo>
                    <a:cubicBezTo>
                      <a:pt x="9960" y="5737"/>
                      <a:pt x="9960" y="5737"/>
                      <a:pt x="9960" y="5736"/>
                    </a:cubicBezTo>
                    <a:cubicBezTo>
                      <a:pt x="9926" y="5662"/>
                      <a:pt x="9897" y="5587"/>
                      <a:pt x="9866" y="5512"/>
                    </a:cubicBezTo>
                    <a:lnTo>
                      <a:pt x="9866" y="5512"/>
                    </a:lnTo>
                    <a:cubicBezTo>
                      <a:pt x="9865" y="5510"/>
                      <a:pt x="9864" y="5507"/>
                      <a:pt x="9863" y="5504"/>
                    </a:cubicBezTo>
                    <a:cubicBezTo>
                      <a:pt x="9823" y="5403"/>
                      <a:pt x="9784" y="5298"/>
                      <a:pt x="9748" y="5196"/>
                    </a:cubicBezTo>
                    <a:cubicBezTo>
                      <a:pt x="9747" y="5197"/>
                      <a:pt x="9746" y="5197"/>
                      <a:pt x="9745" y="5198"/>
                    </a:cubicBezTo>
                    <a:lnTo>
                      <a:pt x="9745" y="5198"/>
                    </a:lnTo>
                    <a:cubicBezTo>
                      <a:pt x="9669" y="4973"/>
                      <a:pt x="9600" y="4747"/>
                      <a:pt x="9539" y="4518"/>
                    </a:cubicBezTo>
                    <a:cubicBezTo>
                      <a:pt x="9517" y="4445"/>
                      <a:pt x="9499" y="4371"/>
                      <a:pt x="9482" y="4296"/>
                    </a:cubicBezTo>
                    <a:cubicBezTo>
                      <a:pt x="9452" y="4177"/>
                      <a:pt x="9423" y="4058"/>
                      <a:pt x="9399" y="3938"/>
                    </a:cubicBezTo>
                    <a:cubicBezTo>
                      <a:pt x="9391" y="3916"/>
                      <a:pt x="9390" y="3893"/>
                      <a:pt x="9386" y="3872"/>
                    </a:cubicBezTo>
                    <a:cubicBezTo>
                      <a:pt x="9294" y="3446"/>
                      <a:pt x="9228" y="3010"/>
                      <a:pt x="9173" y="2575"/>
                    </a:cubicBezTo>
                    <a:cubicBezTo>
                      <a:pt x="9152" y="2396"/>
                      <a:pt x="9132" y="2215"/>
                      <a:pt x="9115" y="2034"/>
                    </a:cubicBezTo>
                    <a:cubicBezTo>
                      <a:pt x="9108" y="1960"/>
                      <a:pt x="9100" y="1885"/>
                      <a:pt x="9093" y="1812"/>
                    </a:cubicBezTo>
                    <a:close/>
                    <a:moveTo>
                      <a:pt x="11574" y="6313"/>
                    </a:moveTo>
                    <a:lnTo>
                      <a:pt x="11574" y="6313"/>
                    </a:lnTo>
                    <a:cubicBezTo>
                      <a:pt x="11568" y="6546"/>
                      <a:pt x="11558" y="6780"/>
                      <a:pt x="11540" y="7011"/>
                    </a:cubicBezTo>
                    <a:cubicBezTo>
                      <a:pt x="11517" y="6929"/>
                      <a:pt x="11495" y="6846"/>
                      <a:pt x="11472" y="6764"/>
                    </a:cubicBezTo>
                    <a:cubicBezTo>
                      <a:pt x="11494" y="6611"/>
                      <a:pt x="11531" y="6460"/>
                      <a:pt x="11574" y="6313"/>
                    </a:cubicBezTo>
                    <a:close/>
                    <a:moveTo>
                      <a:pt x="5886" y="8101"/>
                    </a:moveTo>
                    <a:cubicBezTo>
                      <a:pt x="5846" y="8108"/>
                      <a:pt x="5803" y="8113"/>
                      <a:pt x="5760" y="8120"/>
                    </a:cubicBezTo>
                    <a:cubicBezTo>
                      <a:pt x="5804" y="8114"/>
                      <a:pt x="5847" y="8113"/>
                      <a:pt x="5890" y="8108"/>
                    </a:cubicBezTo>
                    <a:cubicBezTo>
                      <a:pt x="5890" y="8107"/>
                      <a:pt x="5889" y="8106"/>
                      <a:pt x="5886" y="8101"/>
                    </a:cubicBezTo>
                    <a:close/>
                    <a:moveTo>
                      <a:pt x="8236" y="1"/>
                    </a:moveTo>
                    <a:cubicBezTo>
                      <a:pt x="8200" y="154"/>
                      <a:pt x="8177" y="312"/>
                      <a:pt x="8162" y="469"/>
                    </a:cubicBezTo>
                    <a:cubicBezTo>
                      <a:pt x="8150" y="563"/>
                      <a:pt x="8143" y="656"/>
                      <a:pt x="8140" y="749"/>
                    </a:cubicBezTo>
                    <a:cubicBezTo>
                      <a:pt x="8127" y="932"/>
                      <a:pt x="8121" y="1114"/>
                      <a:pt x="8119" y="1299"/>
                    </a:cubicBezTo>
                    <a:cubicBezTo>
                      <a:pt x="8119" y="1325"/>
                      <a:pt x="8116" y="1351"/>
                      <a:pt x="8116" y="1378"/>
                    </a:cubicBezTo>
                    <a:cubicBezTo>
                      <a:pt x="8107" y="1686"/>
                      <a:pt x="8100" y="1996"/>
                      <a:pt x="8101" y="2307"/>
                    </a:cubicBezTo>
                    <a:cubicBezTo>
                      <a:pt x="8048" y="2110"/>
                      <a:pt x="7992" y="1914"/>
                      <a:pt x="7941" y="1716"/>
                    </a:cubicBezTo>
                    <a:cubicBezTo>
                      <a:pt x="7838" y="1311"/>
                      <a:pt x="7740" y="892"/>
                      <a:pt x="7540" y="525"/>
                    </a:cubicBezTo>
                    <a:cubicBezTo>
                      <a:pt x="7517" y="482"/>
                      <a:pt x="7489" y="438"/>
                      <a:pt x="7462" y="396"/>
                    </a:cubicBezTo>
                    <a:lnTo>
                      <a:pt x="7462" y="396"/>
                    </a:lnTo>
                    <a:cubicBezTo>
                      <a:pt x="7465" y="405"/>
                      <a:pt x="7468" y="418"/>
                      <a:pt x="7469" y="426"/>
                    </a:cubicBezTo>
                    <a:cubicBezTo>
                      <a:pt x="7591" y="1011"/>
                      <a:pt x="7727" y="1593"/>
                      <a:pt x="7881" y="2168"/>
                    </a:cubicBezTo>
                    <a:cubicBezTo>
                      <a:pt x="7891" y="2209"/>
                      <a:pt x="7902" y="2249"/>
                      <a:pt x="7914" y="2290"/>
                    </a:cubicBezTo>
                    <a:cubicBezTo>
                      <a:pt x="7961" y="2462"/>
                      <a:pt x="8007" y="2636"/>
                      <a:pt x="8057" y="2808"/>
                    </a:cubicBezTo>
                    <a:cubicBezTo>
                      <a:pt x="8070" y="2849"/>
                      <a:pt x="8080" y="2890"/>
                      <a:pt x="8093" y="2932"/>
                    </a:cubicBezTo>
                    <a:cubicBezTo>
                      <a:pt x="8101" y="2967"/>
                      <a:pt x="8114" y="2999"/>
                      <a:pt x="8124" y="3035"/>
                    </a:cubicBezTo>
                    <a:cubicBezTo>
                      <a:pt x="8133" y="3200"/>
                      <a:pt x="8147" y="3363"/>
                      <a:pt x="8167" y="3526"/>
                    </a:cubicBezTo>
                    <a:cubicBezTo>
                      <a:pt x="8173" y="3591"/>
                      <a:pt x="8180" y="3651"/>
                      <a:pt x="8190" y="3714"/>
                    </a:cubicBezTo>
                    <a:cubicBezTo>
                      <a:pt x="8203" y="3813"/>
                      <a:pt x="8219" y="3911"/>
                      <a:pt x="8239" y="4009"/>
                    </a:cubicBezTo>
                    <a:cubicBezTo>
                      <a:pt x="8243" y="4032"/>
                      <a:pt x="8245" y="4058"/>
                      <a:pt x="8252" y="4080"/>
                    </a:cubicBezTo>
                    <a:cubicBezTo>
                      <a:pt x="8285" y="4247"/>
                      <a:pt x="8324" y="4416"/>
                      <a:pt x="8374" y="4581"/>
                    </a:cubicBezTo>
                    <a:cubicBezTo>
                      <a:pt x="8395" y="4656"/>
                      <a:pt x="8420" y="4730"/>
                      <a:pt x="8444" y="4803"/>
                    </a:cubicBezTo>
                    <a:cubicBezTo>
                      <a:pt x="8398" y="4738"/>
                      <a:pt x="8351" y="4669"/>
                      <a:pt x="8308" y="4601"/>
                    </a:cubicBezTo>
                    <a:cubicBezTo>
                      <a:pt x="8219" y="4467"/>
                      <a:pt x="8133" y="4332"/>
                      <a:pt x="8050" y="4193"/>
                    </a:cubicBezTo>
                    <a:cubicBezTo>
                      <a:pt x="8028" y="4160"/>
                      <a:pt x="8011" y="4128"/>
                      <a:pt x="7991" y="4094"/>
                    </a:cubicBezTo>
                    <a:cubicBezTo>
                      <a:pt x="7944" y="4015"/>
                      <a:pt x="7898" y="3939"/>
                      <a:pt x="7855" y="3859"/>
                    </a:cubicBezTo>
                    <a:cubicBezTo>
                      <a:pt x="7813" y="3787"/>
                      <a:pt x="7772" y="3714"/>
                      <a:pt x="7733" y="3641"/>
                    </a:cubicBezTo>
                    <a:cubicBezTo>
                      <a:pt x="7498" y="3208"/>
                      <a:pt x="7284" y="2764"/>
                      <a:pt x="7087" y="2312"/>
                    </a:cubicBezTo>
                    <a:cubicBezTo>
                      <a:pt x="6975" y="2062"/>
                      <a:pt x="6866" y="1804"/>
                      <a:pt x="6764" y="1550"/>
                    </a:cubicBezTo>
                    <a:cubicBezTo>
                      <a:pt x="6717" y="1441"/>
                      <a:pt x="6672" y="1329"/>
                      <a:pt x="6629" y="1220"/>
                    </a:cubicBezTo>
                    <a:cubicBezTo>
                      <a:pt x="6568" y="1070"/>
                      <a:pt x="6509" y="919"/>
                      <a:pt x="6450" y="769"/>
                    </a:cubicBezTo>
                    <a:lnTo>
                      <a:pt x="6450" y="769"/>
                    </a:lnTo>
                    <a:cubicBezTo>
                      <a:pt x="6486" y="898"/>
                      <a:pt x="6522" y="1028"/>
                      <a:pt x="6558" y="1157"/>
                    </a:cubicBezTo>
                    <a:cubicBezTo>
                      <a:pt x="6579" y="1242"/>
                      <a:pt x="6604" y="1326"/>
                      <a:pt x="6628" y="1410"/>
                    </a:cubicBezTo>
                    <a:cubicBezTo>
                      <a:pt x="6678" y="1579"/>
                      <a:pt x="6724" y="1746"/>
                      <a:pt x="6776" y="1917"/>
                    </a:cubicBezTo>
                    <a:cubicBezTo>
                      <a:pt x="6776" y="1917"/>
                      <a:pt x="6776" y="1918"/>
                      <a:pt x="6779" y="1918"/>
                    </a:cubicBezTo>
                    <a:cubicBezTo>
                      <a:pt x="6873" y="2239"/>
                      <a:pt x="6975" y="2559"/>
                      <a:pt x="7088" y="2871"/>
                    </a:cubicBezTo>
                    <a:cubicBezTo>
                      <a:pt x="7095" y="2896"/>
                      <a:pt x="7105" y="2922"/>
                      <a:pt x="7112" y="2946"/>
                    </a:cubicBezTo>
                    <a:cubicBezTo>
                      <a:pt x="7209" y="3211"/>
                      <a:pt x="7310" y="3471"/>
                      <a:pt x="7424" y="3724"/>
                    </a:cubicBezTo>
                    <a:cubicBezTo>
                      <a:pt x="7462" y="3815"/>
                      <a:pt x="7502" y="3903"/>
                      <a:pt x="7545" y="3992"/>
                    </a:cubicBezTo>
                    <a:cubicBezTo>
                      <a:pt x="7578" y="4064"/>
                      <a:pt x="7613" y="4136"/>
                      <a:pt x="7650" y="4207"/>
                    </a:cubicBezTo>
                    <a:cubicBezTo>
                      <a:pt x="7677" y="4260"/>
                      <a:pt x="7704" y="4315"/>
                      <a:pt x="7733" y="4366"/>
                    </a:cubicBezTo>
                    <a:cubicBezTo>
                      <a:pt x="7798" y="4488"/>
                      <a:pt x="7864" y="4606"/>
                      <a:pt x="7935" y="4725"/>
                    </a:cubicBezTo>
                    <a:cubicBezTo>
                      <a:pt x="7991" y="4818"/>
                      <a:pt x="8048" y="4911"/>
                      <a:pt x="8109" y="5004"/>
                    </a:cubicBezTo>
                    <a:cubicBezTo>
                      <a:pt x="8087" y="4990"/>
                      <a:pt x="8063" y="4977"/>
                      <a:pt x="8040" y="4964"/>
                    </a:cubicBezTo>
                    <a:cubicBezTo>
                      <a:pt x="7992" y="4891"/>
                      <a:pt x="7947" y="4818"/>
                      <a:pt x="7904" y="4745"/>
                    </a:cubicBezTo>
                    <a:cubicBezTo>
                      <a:pt x="7829" y="4626"/>
                      <a:pt x="7756" y="4508"/>
                      <a:pt x="7684" y="4391"/>
                    </a:cubicBezTo>
                    <a:cubicBezTo>
                      <a:pt x="7653" y="4338"/>
                      <a:pt x="7620" y="4283"/>
                      <a:pt x="7585" y="4230"/>
                    </a:cubicBezTo>
                    <a:cubicBezTo>
                      <a:pt x="7547" y="4161"/>
                      <a:pt x="7507" y="4094"/>
                      <a:pt x="7464" y="4025"/>
                    </a:cubicBezTo>
                    <a:cubicBezTo>
                      <a:pt x="7412" y="3936"/>
                      <a:pt x="7356" y="3846"/>
                      <a:pt x="7305" y="3757"/>
                    </a:cubicBezTo>
                    <a:cubicBezTo>
                      <a:pt x="7108" y="3420"/>
                      <a:pt x="6912" y="3082"/>
                      <a:pt x="6718" y="2742"/>
                    </a:cubicBezTo>
                    <a:cubicBezTo>
                      <a:pt x="6665" y="2648"/>
                      <a:pt x="6611" y="2552"/>
                      <a:pt x="6554" y="2456"/>
                    </a:cubicBezTo>
                    <a:lnTo>
                      <a:pt x="6360" y="2112"/>
                    </a:lnTo>
                    <a:cubicBezTo>
                      <a:pt x="6109" y="1673"/>
                      <a:pt x="5863" y="1233"/>
                      <a:pt x="5612" y="792"/>
                    </a:cubicBezTo>
                    <a:lnTo>
                      <a:pt x="5612" y="792"/>
                    </a:lnTo>
                    <a:cubicBezTo>
                      <a:pt x="5675" y="1033"/>
                      <a:pt x="5739" y="1272"/>
                      <a:pt x="5808" y="1513"/>
                    </a:cubicBezTo>
                    <a:cubicBezTo>
                      <a:pt x="5814" y="1536"/>
                      <a:pt x="5821" y="1560"/>
                      <a:pt x="5830" y="1584"/>
                    </a:cubicBezTo>
                    <a:cubicBezTo>
                      <a:pt x="5873" y="1732"/>
                      <a:pt x="5920" y="1880"/>
                      <a:pt x="5966" y="2026"/>
                    </a:cubicBezTo>
                    <a:cubicBezTo>
                      <a:pt x="6005" y="2140"/>
                      <a:pt x="6043" y="2252"/>
                      <a:pt x="6086" y="2366"/>
                    </a:cubicBezTo>
                    <a:cubicBezTo>
                      <a:pt x="6177" y="2613"/>
                      <a:pt x="6278" y="2860"/>
                      <a:pt x="6392" y="3098"/>
                    </a:cubicBezTo>
                    <a:cubicBezTo>
                      <a:pt x="6393" y="3099"/>
                      <a:pt x="6393" y="3104"/>
                      <a:pt x="6394" y="3105"/>
                    </a:cubicBezTo>
                    <a:cubicBezTo>
                      <a:pt x="6394" y="3106"/>
                      <a:pt x="6396" y="3108"/>
                      <a:pt x="6396" y="3111"/>
                    </a:cubicBezTo>
                    <a:cubicBezTo>
                      <a:pt x="6525" y="3379"/>
                      <a:pt x="6672" y="3643"/>
                      <a:pt x="6836" y="3889"/>
                    </a:cubicBezTo>
                    <a:lnTo>
                      <a:pt x="6837" y="3889"/>
                    </a:lnTo>
                    <a:cubicBezTo>
                      <a:pt x="6909" y="3997"/>
                      <a:pt x="6985" y="4101"/>
                      <a:pt x="7061" y="4201"/>
                    </a:cubicBezTo>
                    <a:cubicBezTo>
                      <a:pt x="7092" y="4243"/>
                      <a:pt x="7124" y="4280"/>
                      <a:pt x="7154" y="4322"/>
                    </a:cubicBezTo>
                    <a:lnTo>
                      <a:pt x="7047" y="4209"/>
                    </a:lnTo>
                    <a:cubicBezTo>
                      <a:pt x="6953" y="4110"/>
                      <a:pt x="6863" y="4009"/>
                      <a:pt x="6773" y="3908"/>
                    </a:cubicBezTo>
                    <a:cubicBezTo>
                      <a:pt x="6545" y="3653"/>
                      <a:pt x="6329" y="3387"/>
                      <a:pt x="6122" y="3115"/>
                    </a:cubicBezTo>
                    <a:cubicBezTo>
                      <a:pt x="6115" y="3108"/>
                      <a:pt x="6112" y="3099"/>
                      <a:pt x="6105" y="3092"/>
                    </a:cubicBezTo>
                    <a:cubicBezTo>
                      <a:pt x="5775" y="2655"/>
                      <a:pt x="5474" y="2198"/>
                      <a:pt x="5203" y="1725"/>
                    </a:cubicBezTo>
                    <a:cubicBezTo>
                      <a:pt x="5123" y="1584"/>
                      <a:pt x="5043" y="1443"/>
                      <a:pt x="4967" y="1298"/>
                    </a:cubicBezTo>
                    <a:cubicBezTo>
                      <a:pt x="4902" y="1174"/>
                      <a:pt x="4838" y="1047"/>
                      <a:pt x="4775" y="921"/>
                    </a:cubicBezTo>
                    <a:cubicBezTo>
                      <a:pt x="4768" y="904"/>
                      <a:pt x="4758" y="885"/>
                      <a:pt x="4751" y="869"/>
                    </a:cubicBezTo>
                    <a:lnTo>
                      <a:pt x="4751" y="869"/>
                    </a:lnTo>
                    <a:cubicBezTo>
                      <a:pt x="4756" y="885"/>
                      <a:pt x="4759" y="899"/>
                      <a:pt x="4766" y="917"/>
                    </a:cubicBezTo>
                    <a:cubicBezTo>
                      <a:pt x="4802" y="1025"/>
                      <a:pt x="4844" y="1133"/>
                      <a:pt x="4887" y="1239"/>
                    </a:cubicBezTo>
                    <a:cubicBezTo>
                      <a:pt x="4935" y="1358"/>
                      <a:pt x="4987" y="1475"/>
                      <a:pt x="5043" y="1593"/>
                    </a:cubicBezTo>
                    <a:cubicBezTo>
                      <a:pt x="5145" y="1807"/>
                      <a:pt x="5252" y="2017"/>
                      <a:pt x="5365" y="2229"/>
                    </a:cubicBezTo>
                    <a:cubicBezTo>
                      <a:pt x="5449" y="2393"/>
                      <a:pt x="5534" y="2553"/>
                      <a:pt x="5616" y="2718"/>
                    </a:cubicBezTo>
                    <a:cubicBezTo>
                      <a:pt x="5678" y="2838"/>
                      <a:pt x="5738" y="2957"/>
                      <a:pt x="5792" y="3082"/>
                    </a:cubicBezTo>
                    <a:lnTo>
                      <a:pt x="5814" y="3129"/>
                    </a:lnTo>
                    <a:cubicBezTo>
                      <a:pt x="5874" y="3261"/>
                      <a:pt x="5927" y="3393"/>
                      <a:pt x="5977" y="3526"/>
                    </a:cubicBezTo>
                    <a:cubicBezTo>
                      <a:pt x="5982" y="3534"/>
                      <a:pt x="5983" y="3539"/>
                      <a:pt x="5985" y="3545"/>
                    </a:cubicBezTo>
                    <a:cubicBezTo>
                      <a:pt x="6026" y="3660"/>
                      <a:pt x="6063" y="3777"/>
                      <a:pt x="6096" y="3898"/>
                    </a:cubicBezTo>
                    <a:cubicBezTo>
                      <a:pt x="6091" y="3895"/>
                      <a:pt x="6085" y="3892"/>
                      <a:pt x="6079" y="3890"/>
                    </a:cubicBezTo>
                    <a:cubicBezTo>
                      <a:pt x="6006" y="3794"/>
                      <a:pt x="5934" y="3700"/>
                      <a:pt x="5863" y="3605"/>
                    </a:cubicBezTo>
                    <a:cubicBezTo>
                      <a:pt x="5854" y="3594"/>
                      <a:pt x="5846" y="3584"/>
                      <a:pt x="5838" y="3572"/>
                    </a:cubicBezTo>
                    <a:cubicBezTo>
                      <a:pt x="5731" y="3432"/>
                      <a:pt x="5620" y="3290"/>
                      <a:pt x="5513" y="3148"/>
                    </a:cubicBezTo>
                    <a:cubicBezTo>
                      <a:pt x="5494" y="3124"/>
                      <a:pt x="5476" y="3098"/>
                      <a:pt x="5456" y="3071"/>
                    </a:cubicBezTo>
                    <a:cubicBezTo>
                      <a:pt x="5360" y="2946"/>
                      <a:pt x="5262" y="2818"/>
                      <a:pt x="5166" y="2691"/>
                    </a:cubicBezTo>
                    <a:cubicBezTo>
                      <a:pt x="5152" y="2669"/>
                      <a:pt x="5136" y="2652"/>
                      <a:pt x="5119" y="2631"/>
                    </a:cubicBezTo>
                    <a:cubicBezTo>
                      <a:pt x="5026" y="2509"/>
                      <a:pt x="4931" y="2383"/>
                      <a:pt x="4838" y="2261"/>
                    </a:cubicBezTo>
                    <a:lnTo>
                      <a:pt x="4580" y="1923"/>
                    </a:lnTo>
                    <a:cubicBezTo>
                      <a:pt x="4229" y="1462"/>
                      <a:pt x="3875" y="1000"/>
                      <a:pt x="3616" y="483"/>
                    </a:cubicBezTo>
                    <a:lnTo>
                      <a:pt x="3616" y="483"/>
                    </a:lnTo>
                    <a:cubicBezTo>
                      <a:pt x="3849" y="953"/>
                      <a:pt x="4119" y="1465"/>
                      <a:pt x="4414" y="1967"/>
                    </a:cubicBezTo>
                    <a:cubicBezTo>
                      <a:pt x="4639" y="2357"/>
                      <a:pt x="4881" y="2738"/>
                      <a:pt x="5136" y="3091"/>
                    </a:cubicBezTo>
                    <a:cubicBezTo>
                      <a:pt x="5158" y="3118"/>
                      <a:pt x="5175" y="3145"/>
                      <a:pt x="5196" y="3171"/>
                    </a:cubicBezTo>
                    <a:cubicBezTo>
                      <a:pt x="5301" y="3314"/>
                      <a:pt x="5404" y="3450"/>
                      <a:pt x="5513" y="3584"/>
                    </a:cubicBezTo>
                    <a:cubicBezTo>
                      <a:pt x="5282" y="3462"/>
                      <a:pt x="5050" y="3339"/>
                      <a:pt x="4818" y="3218"/>
                    </a:cubicBezTo>
                    <a:cubicBezTo>
                      <a:pt x="4801" y="3211"/>
                      <a:pt x="4782" y="3200"/>
                      <a:pt x="4768" y="3192"/>
                    </a:cubicBezTo>
                    <a:cubicBezTo>
                      <a:pt x="4718" y="3167"/>
                      <a:pt x="4670" y="3142"/>
                      <a:pt x="4622" y="3117"/>
                    </a:cubicBezTo>
                    <a:cubicBezTo>
                      <a:pt x="4571" y="3089"/>
                      <a:pt x="4520" y="3063"/>
                      <a:pt x="4471" y="3038"/>
                    </a:cubicBezTo>
                    <a:cubicBezTo>
                      <a:pt x="4064" y="2827"/>
                      <a:pt x="3657" y="2616"/>
                      <a:pt x="3248" y="2410"/>
                    </a:cubicBezTo>
                    <a:cubicBezTo>
                      <a:pt x="3081" y="2323"/>
                      <a:pt x="2912" y="2237"/>
                      <a:pt x="2743" y="2151"/>
                    </a:cubicBezTo>
                    <a:cubicBezTo>
                      <a:pt x="2733" y="2146"/>
                      <a:pt x="2725" y="2145"/>
                      <a:pt x="2717" y="2145"/>
                    </a:cubicBezTo>
                    <a:cubicBezTo>
                      <a:pt x="2697" y="2145"/>
                      <a:pt x="2681" y="2156"/>
                      <a:pt x="2672" y="2172"/>
                    </a:cubicBezTo>
                    <a:cubicBezTo>
                      <a:pt x="2657" y="2194"/>
                      <a:pt x="2658" y="2225"/>
                      <a:pt x="2688" y="2242"/>
                    </a:cubicBezTo>
                    <a:cubicBezTo>
                      <a:pt x="3162" y="2507"/>
                      <a:pt x="3640" y="2767"/>
                      <a:pt x="4114" y="3028"/>
                    </a:cubicBezTo>
                    <a:cubicBezTo>
                      <a:pt x="4192" y="3069"/>
                      <a:pt x="4266" y="3111"/>
                      <a:pt x="4343" y="3152"/>
                    </a:cubicBezTo>
                    <a:cubicBezTo>
                      <a:pt x="4408" y="3188"/>
                      <a:pt x="4472" y="3221"/>
                      <a:pt x="4537" y="3260"/>
                    </a:cubicBezTo>
                    <a:lnTo>
                      <a:pt x="4548" y="3264"/>
                    </a:lnTo>
                    <a:cubicBezTo>
                      <a:pt x="4828" y="3417"/>
                      <a:pt x="5105" y="3569"/>
                      <a:pt x="5384" y="3721"/>
                    </a:cubicBezTo>
                    <a:cubicBezTo>
                      <a:pt x="5423" y="3743"/>
                      <a:pt x="5461" y="3763"/>
                      <a:pt x="5499" y="3784"/>
                    </a:cubicBezTo>
                    <a:cubicBezTo>
                      <a:pt x="5698" y="3892"/>
                      <a:pt x="5897" y="4002"/>
                      <a:pt x="6096" y="4113"/>
                    </a:cubicBezTo>
                    <a:cubicBezTo>
                      <a:pt x="6264" y="4206"/>
                      <a:pt x="6435" y="4296"/>
                      <a:pt x="6605" y="4392"/>
                    </a:cubicBezTo>
                    <a:cubicBezTo>
                      <a:pt x="6326" y="4342"/>
                      <a:pt x="6017" y="4286"/>
                      <a:pt x="5695" y="4234"/>
                    </a:cubicBezTo>
                    <a:cubicBezTo>
                      <a:pt x="5424" y="4187"/>
                      <a:pt x="5143" y="4143"/>
                      <a:pt x="4864" y="4103"/>
                    </a:cubicBezTo>
                    <a:cubicBezTo>
                      <a:pt x="4710" y="4081"/>
                      <a:pt x="4556" y="4062"/>
                      <a:pt x="4405" y="4042"/>
                    </a:cubicBezTo>
                    <a:cubicBezTo>
                      <a:pt x="4140" y="4008"/>
                      <a:pt x="3882" y="3981"/>
                      <a:pt x="3638" y="3964"/>
                    </a:cubicBezTo>
                    <a:cubicBezTo>
                      <a:pt x="3582" y="3958"/>
                      <a:pt x="3527" y="3955"/>
                      <a:pt x="3474" y="3951"/>
                    </a:cubicBezTo>
                    <a:cubicBezTo>
                      <a:pt x="3304" y="3941"/>
                      <a:pt x="3144" y="3933"/>
                      <a:pt x="2995" y="3931"/>
                    </a:cubicBezTo>
                    <a:cubicBezTo>
                      <a:pt x="2730" y="3929"/>
                      <a:pt x="2463" y="3933"/>
                      <a:pt x="2199" y="3909"/>
                    </a:cubicBezTo>
                    <a:cubicBezTo>
                      <a:pt x="2178" y="3906"/>
                      <a:pt x="2159" y="3905"/>
                      <a:pt x="2138" y="3902"/>
                    </a:cubicBezTo>
                    <a:cubicBezTo>
                      <a:pt x="2002" y="3888"/>
                      <a:pt x="1868" y="3866"/>
                      <a:pt x="1734" y="3835"/>
                    </a:cubicBezTo>
                    <a:lnTo>
                      <a:pt x="1734" y="3835"/>
                    </a:lnTo>
                    <a:cubicBezTo>
                      <a:pt x="1812" y="3876"/>
                      <a:pt x="1897" y="3912"/>
                      <a:pt x="1980" y="3942"/>
                    </a:cubicBezTo>
                    <a:cubicBezTo>
                      <a:pt x="2000" y="3949"/>
                      <a:pt x="2019" y="3958"/>
                      <a:pt x="2040" y="3964"/>
                    </a:cubicBezTo>
                    <a:cubicBezTo>
                      <a:pt x="2277" y="4051"/>
                      <a:pt x="2522" y="4110"/>
                      <a:pt x="2770" y="4157"/>
                    </a:cubicBezTo>
                    <a:cubicBezTo>
                      <a:pt x="2824" y="4167"/>
                      <a:pt x="2877" y="4179"/>
                      <a:pt x="2933" y="4189"/>
                    </a:cubicBezTo>
                    <a:cubicBezTo>
                      <a:pt x="2975" y="4196"/>
                      <a:pt x="3013" y="4206"/>
                      <a:pt x="3055" y="4210"/>
                    </a:cubicBezTo>
                    <a:cubicBezTo>
                      <a:pt x="3234" y="4244"/>
                      <a:pt x="3418" y="4275"/>
                      <a:pt x="3598" y="4303"/>
                    </a:cubicBezTo>
                    <a:cubicBezTo>
                      <a:pt x="3816" y="4339"/>
                      <a:pt x="4035" y="4373"/>
                      <a:pt x="4253" y="4404"/>
                    </a:cubicBezTo>
                    <a:cubicBezTo>
                      <a:pt x="4458" y="4435"/>
                      <a:pt x="4662" y="4461"/>
                      <a:pt x="4868" y="4485"/>
                    </a:cubicBezTo>
                    <a:cubicBezTo>
                      <a:pt x="5281" y="4535"/>
                      <a:pt x="5692" y="4578"/>
                      <a:pt x="6106" y="4617"/>
                    </a:cubicBezTo>
                    <a:cubicBezTo>
                      <a:pt x="6205" y="4624"/>
                      <a:pt x="6303" y="4636"/>
                      <a:pt x="6402" y="4640"/>
                    </a:cubicBezTo>
                    <a:cubicBezTo>
                      <a:pt x="6528" y="4653"/>
                      <a:pt x="6652" y="4662"/>
                      <a:pt x="6780" y="4672"/>
                    </a:cubicBezTo>
                    <a:cubicBezTo>
                      <a:pt x="6912" y="4682"/>
                      <a:pt x="7044" y="4693"/>
                      <a:pt x="7174" y="4700"/>
                    </a:cubicBezTo>
                    <a:cubicBezTo>
                      <a:pt x="7310" y="4776"/>
                      <a:pt x="7448" y="4851"/>
                      <a:pt x="7583" y="4930"/>
                    </a:cubicBezTo>
                    <a:cubicBezTo>
                      <a:pt x="7700" y="4994"/>
                      <a:pt x="7818" y="5060"/>
                      <a:pt x="7934" y="5126"/>
                    </a:cubicBezTo>
                    <a:cubicBezTo>
                      <a:pt x="8116" y="5228"/>
                      <a:pt x="8299" y="5334"/>
                      <a:pt x="8484" y="5438"/>
                    </a:cubicBezTo>
                    <a:cubicBezTo>
                      <a:pt x="8222" y="5374"/>
                      <a:pt x="7964" y="5291"/>
                      <a:pt x="7704" y="5225"/>
                    </a:cubicBezTo>
                    <a:cubicBezTo>
                      <a:pt x="7611" y="5199"/>
                      <a:pt x="7517" y="5176"/>
                      <a:pt x="7424" y="5159"/>
                    </a:cubicBezTo>
                    <a:cubicBezTo>
                      <a:pt x="7359" y="5146"/>
                      <a:pt x="7295" y="5133"/>
                      <a:pt x="7230" y="5123"/>
                    </a:cubicBezTo>
                    <a:cubicBezTo>
                      <a:pt x="6822" y="5044"/>
                      <a:pt x="6413" y="4981"/>
                      <a:pt x="6002" y="4932"/>
                    </a:cubicBezTo>
                    <a:cubicBezTo>
                      <a:pt x="5934" y="4924"/>
                      <a:pt x="5866" y="4915"/>
                      <a:pt x="5798" y="4908"/>
                    </a:cubicBezTo>
                    <a:cubicBezTo>
                      <a:pt x="5762" y="4902"/>
                      <a:pt x="5722" y="4901"/>
                      <a:pt x="5686" y="4897"/>
                    </a:cubicBezTo>
                    <a:cubicBezTo>
                      <a:pt x="5626" y="4889"/>
                      <a:pt x="5565" y="4882"/>
                      <a:pt x="5503" y="4877"/>
                    </a:cubicBezTo>
                    <a:cubicBezTo>
                      <a:pt x="4980" y="4826"/>
                      <a:pt x="4454" y="4798"/>
                      <a:pt x="3929" y="4789"/>
                    </a:cubicBezTo>
                    <a:cubicBezTo>
                      <a:pt x="3839" y="4787"/>
                      <a:pt x="3749" y="4787"/>
                      <a:pt x="3659" y="4787"/>
                    </a:cubicBezTo>
                    <a:cubicBezTo>
                      <a:pt x="3596" y="4787"/>
                      <a:pt x="3532" y="4787"/>
                      <a:pt x="3469" y="4788"/>
                    </a:cubicBezTo>
                    <a:cubicBezTo>
                      <a:pt x="3164" y="4789"/>
                      <a:pt x="2860" y="4798"/>
                      <a:pt x="2559" y="4815"/>
                    </a:cubicBezTo>
                    <a:lnTo>
                      <a:pt x="2136" y="4788"/>
                    </a:lnTo>
                    <a:lnTo>
                      <a:pt x="1897" y="4773"/>
                    </a:lnTo>
                    <a:lnTo>
                      <a:pt x="730" y="4697"/>
                    </a:lnTo>
                    <a:lnTo>
                      <a:pt x="82" y="4657"/>
                    </a:lnTo>
                    <a:lnTo>
                      <a:pt x="1" y="4652"/>
                    </a:lnTo>
                    <a:lnTo>
                      <a:pt x="1" y="4652"/>
                    </a:lnTo>
                    <a:cubicBezTo>
                      <a:pt x="24" y="4654"/>
                      <a:pt x="47" y="4659"/>
                      <a:pt x="71" y="4660"/>
                    </a:cubicBezTo>
                    <a:cubicBezTo>
                      <a:pt x="236" y="4686"/>
                      <a:pt x="402" y="4710"/>
                      <a:pt x="568" y="4732"/>
                    </a:cubicBezTo>
                    <a:cubicBezTo>
                      <a:pt x="938" y="4783"/>
                      <a:pt x="1308" y="4836"/>
                      <a:pt x="1679" y="4882"/>
                    </a:cubicBezTo>
                    <a:cubicBezTo>
                      <a:pt x="1721" y="4889"/>
                      <a:pt x="1762" y="4894"/>
                      <a:pt x="1805" y="4898"/>
                    </a:cubicBezTo>
                    <a:cubicBezTo>
                      <a:pt x="2179" y="4947"/>
                      <a:pt x="2553" y="4991"/>
                      <a:pt x="2927" y="5034"/>
                    </a:cubicBezTo>
                    <a:cubicBezTo>
                      <a:pt x="2995" y="5041"/>
                      <a:pt x="3064" y="5051"/>
                      <a:pt x="3131" y="5056"/>
                    </a:cubicBezTo>
                    <a:cubicBezTo>
                      <a:pt x="3656" y="5116"/>
                      <a:pt x="4182" y="5169"/>
                      <a:pt x="4709" y="5219"/>
                    </a:cubicBezTo>
                    <a:cubicBezTo>
                      <a:pt x="4738" y="5223"/>
                      <a:pt x="4766" y="5226"/>
                      <a:pt x="4795" y="5226"/>
                    </a:cubicBezTo>
                    <a:cubicBezTo>
                      <a:pt x="4904" y="5238"/>
                      <a:pt x="5017" y="5248"/>
                      <a:pt x="5127" y="5259"/>
                    </a:cubicBezTo>
                    <a:cubicBezTo>
                      <a:pt x="5295" y="5274"/>
                      <a:pt x="5463" y="5288"/>
                      <a:pt x="5629" y="5302"/>
                    </a:cubicBezTo>
                    <a:cubicBezTo>
                      <a:pt x="5679" y="5306"/>
                      <a:pt x="5734" y="5309"/>
                      <a:pt x="5784" y="5314"/>
                    </a:cubicBezTo>
                    <a:cubicBezTo>
                      <a:pt x="5711" y="5317"/>
                      <a:pt x="5635" y="5318"/>
                      <a:pt x="5562" y="5321"/>
                    </a:cubicBezTo>
                    <a:cubicBezTo>
                      <a:pt x="5340" y="5328"/>
                      <a:pt x="5119" y="5339"/>
                      <a:pt x="4897" y="5354"/>
                    </a:cubicBezTo>
                    <a:cubicBezTo>
                      <a:pt x="4837" y="5355"/>
                      <a:pt x="4776" y="5360"/>
                      <a:pt x="4718" y="5362"/>
                    </a:cubicBezTo>
                    <a:lnTo>
                      <a:pt x="4703" y="5362"/>
                    </a:lnTo>
                    <a:cubicBezTo>
                      <a:pt x="4604" y="5370"/>
                      <a:pt x="4507" y="5371"/>
                      <a:pt x="4408" y="5377"/>
                    </a:cubicBezTo>
                    <a:cubicBezTo>
                      <a:pt x="4386" y="5377"/>
                      <a:pt x="4361" y="5378"/>
                      <a:pt x="4339" y="5378"/>
                    </a:cubicBezTo>
                    <a:cubicBezTo>
                      <a:pt x="4071" y="5388"/>
                      <a:pt x="3797" y="5395"/>
                      <a:pt x="3527" y="5405"/>
                    </a:cubicBezTo>
                    <a:cubicBezTo>
                      <a:pt x="3491" y="5405"/>
                      <a:pt x="3456" y="5407"/>
                      <a:pt x="3420" y="5410"/>
                    </a:cubicBezTo>
                    <a:cubicBezTo>
                      <a:pt x="3132" y="5421"/>
                      <a:pt x="2844" y="5441"/>
                      <a:pt x="2565" y="5477"/>
                    </a:cubicBezTo>
                    <a:cubicBezTo>
                      <a:pt x="2864" y="5543"/>
                      <a:pt x="3145" y="5599"/>
                      <a:pt x="3415" y="5643"/>
                    </a:cubicBezTo>
                    <a:cubicBezTo>
                      <a:pt x="3484" y="5655"/>
                      <a:pt x="3551" y="5665"/>
                      <a:pt x="3617" y="5676"/>
                    </a:cubicBezTo>
                    <a:cubicBezTo>
                      <a:pt x="3757" y="5698"/>
                      <a:pt x="3896" y="5718"/>
                      <a:pt x="4032" y="5734"/>
                    </a:cubicBezTo>
                    <a:cubicBezTo>
                      <a:pt x="4087" y="5741"/>
                      <a:pt x="4141" y="5748"/>
                      <a:pt x="4197" y="5754"/>
                    </a:cubicBezTo>
                    <a:lnTo>
                      <a:pt x="4199" y="5754"/>
                    </a:lnTo>
                    <a:cubicBezTo>
                      <a:pt x="4379" y="5775"/>
                      <a:pt x="4557" y="5791"/>
                      <a:pt x="4729" y="5804"/>
                    </a:cubicBezTo>
                    <a:cubicBezTo>
                      <a:pt x="4768" y="5808"/>
                      <a:pt x="4808" y="5811"/>
                      <a:pt x="4849" y="5812"/>
                    </a:cubicBezTo>
                    <a:cubicBezTo>
                      <a:pt x="5040" y="5827"/>
                      <a:pt x="5229" y="5835"/>
                      <a:pt x="5413" y="5847"/>
                    </a:cubicBezTo>
                    <a:cubicBezTo>
                      <a:pt x="5549" y="5854"/>
                      <a:pt x="5682" y="5857"/>
                      <a:pt x="5817" y="5863"/>
                    </a:cubicBezTo>
                    <a:cubicBezTo>
                      <a:pt x="5976" y="5868"/>
                      <a:pt x="6134" y="5870"/>
                      <a:pt x="6291" y="5877"/>
                    </a:cubicBezTo>
                    <a:cubicBezTo>
                      <a:pt x="6533" y="5884"/>
                      <a:pt x="6777" y="5891"/>
                      <a:pt x="7028" y="5901"/>
                    </a:cubicBezTo>
                    <a:cubicBezTo>
                      <a:pt x="7115" y="5907"/>
                      <a:pt x="7204" y="5910"/>
                      <a:pt x="7293" y="5916"/>
                    </a:cubicBezTo>
                    <a:cubicBezTo>
                      <a:pt x="7166" y="5923"/>
                      <a:pt x="7038" y="5934"/>
                      <a:pt x="6910" y="5946"/>
                    </a:cubicBezTo>
                    <a:lnTo>
                      <a:pt x="6909" y="5946"/>
                    </a:lnTo>
                    <a:cubicBezTo>
                      <a:pt x="6569" y="5979"/>
                      <a:pt x="6228" y="6023"/>
                      <a:pt x="5891" y="6079"/>
                    </a:cubicBezTo>
                    <a:cubicBezTo>
                      <a:pt x="5609" y="6123"/>
                      <a:pt x="5325" y="6175"/>
                      <a:pt x="5043" y="6235"/>
                    </a:cubicBezTo>
                    <a:cubicBezTo>
                      <a:pt x="4960" y="6251"/>
                      <a:pt x="4878" y="6267"/>
                      <a:pt x="4794" y="6285"/>
                    </a:cubicBezTo>
                    <a:cubicBezTo>
                      <a:pt x="4606" y="6323"/>
                      <a:pt x="4419" y="6364"/>
                      <a:pt x="4235" y="6407"/>
                    </a:cubicBezTo>
                    <a:cubicBezTo>
                      <a:pt x="4428" y="6403"/>
                      <a:pt x="4622" y="6401"/>
                      <a:pt x="4815" y="6400"/>
                    </a:cubicBezTo>
                    <a:cubicBezTo>
                      <a:pt x="4882" y="6397"/>
                      <a:pt x="4951" y="6397"/>
                      <a:pt x="5021" y="6396"/>
                    </a:cubicBezTo>
                    <a:cubicBezTo>
                      <a:pt x="5215" y="6393"/>
                      <a:pt x="5408" y="6390"/>
                      <a:pt x="5602" y="6389"/>
                    </a:cubicBezTo>
                    <a:cubicBezTo>
                      <a:pt x="5897" y="6386"/>
                      <a:pt x="6197" y="6381"/>
                      <a:pt x="6492" y="6380"/>
                    </a:cubicBezTo>
                    <a:cubicBezTo>
                      <a:pt x="6820" y="6376"/>
                      <a:pt x="7147" y="6374"/>
                      <a:pt x="7475" y="6373"/>
                    </a:cubicBezTo>
                    <a:lnTo>
                      <a:pt x="7534" y="6373"/>
                    </a:lnTo>
                    <a:cubicBezTo>
                      <a:pt x="7666" y="6371"/>
                      <a:pt x="7796" y="6371"/>
                      <a:pt x="7927" y="6371"/>
                    </a:cubicBezTo>
                    <a:cubicBezTo>
                      <a:pt x="8097" y="6369"/>
                      <a:pt x="8268" y="6369"/>
                      <a:pt x="8437" y="6369"/>
                    </a:cubicBezTo>
                    <a:cubicBezTo>
                      <a:pt x="8556" y="6369"/>
                      <a:pt x="8673" y="6367"/>
                      <a:pt x="8791" y="6367"/>
                    </a:cubicBezTo>
                    <a:lnTo>
                      <a:pt x="9039" y="6367"/>
                    </a:lnTo>
                    <a:cubicBezTo>
                      <a:pt x="8957" y="6381"/>
                      <a:pt x="8877" y="6396"/>
                      <a:pt x="8799" y="6409"/>
                    </a:cubicBezTo>
                    <a:cubicBezTo>
                      <a:pt x="8514" y="6459"/>
                      <a:pt x="8255" y="6509"/>
                      <a:pt x="8013" y="6555"/>
                    </a:cubicBezTo>
                    <a:cubicBezTo>
                      <a:pt x="7775" y="6604"/>
                      <a:pt x="7552" y="6648"/>
                      <a:pt x="7339" y="6691"/>
                    </a:cubicBezTo>
                    <a:cubicBezTo>
                      <a:pt x="7229" y="6712"/>
                      <a:pt x="7118" y="6737"/>
                      <a:pt x="7014" y="6755"/>
                    </a:cubicBezTo>
                    <a:cubicBezTo>
                      <a:pt x="6860" y="6788"/>
                      <a:pt x="6708" y="6819"/>
                      <a:pt x="6558" y="6846"/>
                    </a:cubicBezTo>
                    <a:cubicBezTo>
                      <a:pt x="6538" y="6852"/>
                      <a:pt x="6521" y="6853"/>
                      <a:pt x="6500" y="6856"/>
                    </a:cubicBezTo>
                    <a:cubicBezTo>
                      <a:pt x="6323" y="6890"/>
                      <a:pt x="6148" y="6920"/>
                      <a:pt x="5963" y="6952"/>
                    </a:cubicBezTo>
                    <a:cubicBezTo>
                      <a:pt x="5825" y="6973"/>
                      <a:pt x="5684" y="6995"/>
                      <a:pt x="5534" y="7016"/>
                    </a:cubicBezTo>
                    <a:cubicBezTo>
                      <a:pt x="5444" y="7028"/>
                      <a:pt x="5351" y="7041"/>
                      <a:pt x="5255" y="7052"/>
                    </a:cubicBezTo>
                    <a:cubicBezTo>
                      <a:pt x="5248" y="7054"/>
                      <a:pt x="5239" y="7054"/>
                      <a:pt x="5231" y="7055"/>
                    </a:cubicBezTo>
                    <a:cubicBezTo>
                      <a:pt x="5150" y="7066"/>
                      <a:pt x="5066" y="7077"/>
                      <a:pt x="4978" y="7084"/>
                    </a:cubicBezTo>
                    <a:cubicBezTo>
                      <a:pt x="4715" y="7115"/>
                      <a:pt x="4431" y="7141"/>
                      <a:pt x="4118" y="7164"/>
                    </a:cubicBezTo>
                    <a:cubicBezTo>
                      <a:pt x="3978" y="7174"/>
                      <a:pt x="3833" y="7184"/>
                      <a:pt x="3681" y="7194"/>
                    </a:cubicBezTo>
                    <a:cubicBezTo>
                      <a:pt x="3832" y="7187"/>
                      <a:pt x="3977" y="7183"/>
                      <a:pt x="4123" y="7175"/>
                    </a:cubicBezTo>
                    <a:cubicBezTo>
                      <a:pt x="4421" y="7164"/>
                      <a:pt x="4713" y="7154"/>
                      <a:pt x="4997" y="7147"/>
                    </a:cubicBezTo>
                    <a:cubicBezTo>
                      <a:pt x="5085" y="7143"/>
                      <a:pt x="5171" y="7141"/>
                      <a:pt x="5255" y="7140"/>
                    </a:cubicBezTo>
                    <a:lnTo>
                      <a:pt x="5255" y="7140"/>
                    </a:lnTo>
                    <a:cubicBezTo>
                      <a:pt x="5257" y="7145"/>
                      <a:pt x="5259" y="7150"/>
                      <a:pt x="5261" y="7155"/>
                    </a:cubicBezTo>
                    <a:cubicBezTo>
                      <a:pt x="5279" y="7154"/>
                      <a:pt x="5297" y="7154"/>
                      <a:pt x="5311" y="7154"/>
                    </a:cubicBezTo>
                    <a:cubicBezTo>
                      <a:pt x="5307" y="7149"/>
                      <a:pt x="5304" y="7143"/>
                      <a:pt x="5301" y="7138"/>
                    </a:cubicBezTo>
                    <a:lnTo>
                      <a:pt x="5301" y="7138"/>
                    </a:lnTo>
                    <a:cubicBezTo>
                      <a:pt x="5304" y="7138"/>
                      <a:pt x="5308" y="7138"/>
                      <a:pt x="5311" y="7138"/>
                    </a:cubicBezTo>
                    <a:cubicBezTo>
                      <a:pt x="5416" y="7134"/>
                      <a:pt x="5517" y="7131"/>
                      <a:pt x="5619" y="7131"/>
                    </a:cubicBezTo>
                    <a:cubicBezTo>
                      <a:pt x="5659" y="7131"/>
                      <a:pt x="5698" y="7128"/>
                      <a:pt x="5739" y="7127"/>
                    </a:cubicBezTo>
                    <a:cubicBezTo>
                      <a:pt x="5805" y="7127"/>
                      <a:pt x="5874" y="7125"/>
                      <a:pt x="5940" y="7124"/>
                    </a:cubicBezTo>
                    <a:cubicBezTo>
                      <a:pt x="6169" y="7120"/>
                      <a:pt x="6393" y="7117"/>
                      <a:pt x="6619" y="7117"/>
                    </a:cubicBezTo>
                    <a:cubicBezTo>
                      <a:pt x="6716" y="7115"/>
                      <a:pt x="6813" y="7115"/>
                      <a:pt x="6910" y="7115"/>
                    </a:cubicBezTo>
                    <a:cubicBezTo>
                      <a:pt x="7006" y="7115"/>
                      <a:pt x="7103" y="7115"/>
                      <a:pt x="7200" y="7117"/>
                    </a:cubicBezTo>
                    <a:cubicBezTo>
                      <a:pt x="7365" y="7117"/>
                      <a:pt x="7525" y="7118"/>
                      <a:pt x="7689" y="7120"/>
                    </a:cubicBezTo>
                    <a:cubicBezTo>
                      <a:pt x="7716" y="7120"/>
                      <a:pt x="7742" y="7122"/>
                      <a:pt x="7769" y="7122"/>
                    </a:cubicBezTo>
                    <a:cubicBezTo>
                      <a:pt x="8172" y="7128"/>
                      <a:pt x="8576" y="7140"/>
                      <a:pt x="8984" y="7155"/>
                    </a:cubicBezTo>
                    <a:cubicBezTo>
                      <a:pt x="9063" y="7161"/>
                      <a:pt x="9139" y="7163"/>
                      <a:pt x="9218" y="7167"/>
                    </a:cubicBezTo>
                    <a:cubicBezTo>
                      <a:pt x="9259" y="7168"/>
                      <a:pt x="9300" y="7170"/>
                      <a:pt x="9340" y="7174"/>
                    </a:cubicBezTo>
                    <a:cubicBezTo>
                      <a:pt x="9404" y="7177"/>
                      <a:pt x="9467" y="7181"/>
                      <a:pt x="9533" y="7183"/>
                    </a:cubicBezTo>
                    <a:cubicBezTo>
                      <a:pt x="9572" y="7184"/>
                      <a:pt x="9612" y="7187"/>
                      <a:pt x="9652" y="7190"/>
                    </a:cubicBezTo>
                    <a:cubicBezTo>
                      <a:pt x="9794" y="7197"/>
                      <a:pt x="9937" y="7206"/>
                      <a:pt x="10081" y="7213"/>
                    </a:cubicBezTo>
                    <a:cubicBezTo>
                      <a:pt x="10195" y="7220"/>
                      <a:pt x="10311" y="7228"/>
                      <a:pt x="10428" y="7236"/>
                    </a:cubicBezTo>
                    <a:cubicBezTo>
                      <a:pt x="10539" y="7243"/>
                      <a:pt x="10651" y="7254"/>
                      <a:pt x="10764" y="7261"/>
                    </a:cubicBezTo>
                    <a:cubicBezTo>
                      <a:pt x="11047" y="7283"/>
                      <a:pt x="11336" y="7310"/>
                      <a:pt x="11630" y="7336"/>
                    </a:cubicBezTo>
                    <a:cubicBezTo>
                      <a:pt x="11634" y="7340"/>
                      <a:pt x="11639" y="7343"/>
                      <a:pt x="11646" y="7346"/>
                    </a:cubicBezTo>
                    <a:cubicBezTo>
                      <a:pt x="11647" y="7347"/>
                      <a:pt x="11649" y="7347"/>
                      <a:pt x="11652" y="7349"/>
                    </a:cubicBezTo>
                    <a:lnTo>
                      <a:pt x="11646" y="7349"/>
                    </a:lnTo>
                    <a:cubicBezTo>
                      <a:pt x="11365" y="7386"/>
                      <a:pt x="11094" y="7422"/>
                      <a:pt x="10832" y="7456"/>
                    </a:cubicBezTo>
                    <a:cubicBezTo>
                      <a:pt x="10724" y="7471"/>
                      <a:pt x="10620" y="7484"/>
                      <a:pt x="10514" y="7498"/>
                    </a:cubicBezTo>
                    <a:cubicBezTo>
                      <a:pt x="10386" y="7514"/>
                      <a:pt x="10261" y="7529"/>
                      <a:pt x="10135" y="7544"/>
                    </a:cubicBezTo>
                    <a:cubicBezTo>
                      <a:pt x="9913" y="7575"/>
                      <a:pt x="9698" y="7601"/>
                      <a:pt x="9486" y="7628"/>
                    </a:cubicBezTo>
                    <a:cubicBezTo>
                      <a:pt x="9440" y="7634"/>
                      <a:pt x="9394" y="7640"/>
                      <a:pt x="9350" y="7644"/>
                    </a:cubicBezTo>
                    <a:cubicBezTo>
                      <a:pt x="9275" y="7654"/>
                      <a:pt x="9201" y="7664"/>
                      <a:pt x="9128" y="7673"/>
                    </a:cubicBezTo>
                    <a:cubicBezTo>
                      <a:pt x="8948" y="7696"/>
                      <a:pt x="8771" y="7719"/>
                      <a:pt x="8592" y="7740"/>
                    </a:cubicBezTo>
                    <a:lnTo>
                      <a:pt x="8554" y="7744"/>
                    </a:lnTo>
                    <a:cubicBezTo>
                      <a:pt x="8375" y="7767"/>
                      <a:pt x="8193" y="7792"/>
                      <a:pt x="8011" y="7813"/>
                    </a:cubicBezTo>
                    <a:cubicBezTo>
                      <a:pt x="7971" y="7820"/>
                      <a:pt x="7931" y="7823"/>
                      <a:pt x="7889" y="7829"/>
                    </a:cubicBezTo>
                    <a:cubicBezTo>
                      <a:pt x="7767" y="7845"/>
                      <a:pt x="7644" y="7862"/>
                      <a:pt x="7520" y="7878"/>
                    </a:cubicBezTo>
                    <a:cubicBezTo>
                      <a:pt x="7293" y="7906"/>
                      <a:pt x="7058" y="7935"/>
                      <a:pt x="6820" y="7967"/>
                    </a:cubicBezTo>
                    <a:cubicBezTo>
                      <a:pt x="6641" y="7988"/>
                      <a:pt x="6458" y="8014"/>
                      <a:pt x="6270" y="8037"/>
                    </a:cubicBezTo>
                    <a:cubicBezTo>
                      <a:pt x="6144" y="8053"/>
                      <a:pt x="6017" y="8071"/>
                      <a:pt x="5886" y="8087"/>
                    </a:cubicBezTo>
                    <a:cubicBezTo>
                      <a:pt x="5846" y="8094"/>
                      <a:pt x="5803" y="8098"/>
                      <a:pt x="5760" y="8106"/>
                    </a:cubicBezTo>
                    <a:cubicBezTo>
                      <a:pt x="5804" y="8100"/>
                      <a:pt x="5847" y="8098"/>
                      <a:pt x="5890" y="8094"/>
                    </a:cubicBezTo>
                    <a:cubicBezTo>
                      <a:pt x="6023" y="8081"/>
                      <a:pt x="6155" y="8070"/>
                      <a:pt x="6284" y="8058"/>
                    </a:cubicBezTo>
                    <a:cubicBezTo>
                      <a:pt x="6468" y="8043"/>
                      <a:pt x="6651" y="8028"/>
                      <a:pt x="6832" y="8015"/>
                    </a:cubicBezTo>
                    <a:cubicBezTo>
                      <a:pt x="7078" y="8000"/>
                      <a:pt x="7317" y="7985"/>
                      <a:pt x="7555" y="7972"/>
                    </a:cubicBezTo>
                    <a:cubicBezTo>
                      <a:pt x="7679" y="7965"/>
                      <a:pt x="7803" y="7959"/>
                      <a:pt x="7925" y="7952"/>
                    </a:cubicBezTo>
                    <a:cubicBezTo>
                      <a:pt x="7971" y="7951"/>
                      <a:pt x="8017" y="7949"/>
                      <a:pt x="8061" y="7948"/>
                    </a:cubicBezTo>
                    <a:cubicBezTo>
                      <a:pt x="8441" y="7929"/>
                      <a:pt x="8818" y="7916"/>
                      <a:pt x="9196" y="7909"/>
                    </a:cubicBezTo>
                    <a:cubicBezTo>
                      <a:pt x="9526" y="7901"/>
                      <a:pt x="9854" y="7892"/>
                      <a:pt x="10185" y="7888"/>
                    </a:cubicBezTo>
                    <a:cubicBezTo>
                      <a:pt x="10336" y="7883"/>
                      <a:pt x="10491" y="7881"/>
                      <a:pt x="10643" y="7879"/>
                    </a:cubicBezTo>
                    <a:cubicBezTo>
                      <a:pt x="10690" y="7878"/>
                      <a:pt x="10736" y="7878"/>
                      <a:pt x="10784" y="7876"/>
                    </a:cubicBezTo>
                    <a:lnTo>
                      <a:pt x="10784" y="7876"/>
                    </a:lnTo>
                    <a:cubicBezTo>
                      <a:pt x="10740" y="7885"/>
                      <a:pt x="10694" y="7895"/>
                      <a:pt x="10650" y="7905"/>
                    </a:cubicBezTo>
                    <a:cubicBezTo>
                      <a:pt x="10499" y="7938"/>
                      <a:pt x="10349" y="7972"/>
                      <a:pt x="10198" y="8012"/>
                    </a:cubicBezTo>
                    <a:cubicBezTo>
                      <a:pt x="10033" y="8051"/>
                      <a:pt x="9869" y="8094"/>
                      <a:pt x="9704" y="8139"/>
                    </a:cubicBezTo>
                    <a:cubicBezTo>
                      <a:pt x="9555" y="8131"/>
                      <a:pt x="9410" y="8130"/>
                      <a:pt x="9261" y="8127"/>
                    </a:cubicBezTo>
                    <a:cubicBezTo>
                      <a:pt x="9080" y="8124"/>
                      <a:pt x="8900" y="8122"/>
                      <a:pt x="8720" y="8122"/>
                    </a:cubicBezTo>
                    <a:cubicBezTo>
                      <a:pt x="8523" y="8122"/>
                      <a:pt x="8326" y="8124"/>
                      <a:pt x="8129" y="8129"/>
                    </a:cubicBezTo>
                    <a:lnTo>
                      <a:pt x="7978" y="8134"/>
                    </a:lnTo>
                    <a:cubicBezTo>
                      <a:pt x="7856" y="8139"/>
                      <a:pt x="7739" y="8144"/>
                      <a:pt x="7617" y="8151"/>
                    </a:cubicBezTo>
                    <a:cubicBezTo>
                      <a:pt x="7368" y="8166"/>
                      <a:pt x="7120" y="8186"/>
                      <a:pt x="6875" y="8209"/>
                    </a:cubicBezTo>
                    <a:cubicBezTo>
                      <a:pt x="6724" y="8225"/>
                      <a:pt x="6578" y="8243"/>
                      <a:pt x="6429" y="8263"/>
                    </a:cubicBezTo>
                    <a:cubicBezTo>
                      <a:pt x="6293" y="8279"/>
                      <a:pt x="6159" y="8299"/>
                      <a:pt x="6026" y="8322"/>
                    </a:cubicBezTo>
                    <a:cubicBezTo>
                      <a:pt x="5927" y="8338"/>
                      <a:pt x="5828" y="8356"/>
                      <a:pt x="5729" y="8374"/>
                    </a:cubicBezTo>
                    <a:cubicBezTo>
                      <a:pt x="5626" y="8392"/>
                      <a:pt x="5522" y="8414"/>
                      <a:pt x="5418" y="8437"/>
                    </a:cubicBezTo>
                    <a:cubicBezTo>
                      <a:pt x="5281" y="8467"/>
                      <a:pt x="5140" y="8500"/>
                      <a:pt x="5003" y="8533"/>
                    </a:cubicBezTo>
                    <a:cubicBezTo>
                      <a:pt x="5145" y="8511"/>
                      <a:pt x="5285" y="8493"/>
                      <a:pt x="5431" y="8475"/>
                    </a:cubicBezTo>
                    <a:cubicBezTo>
                      <a:pt x="5538" y="8464"/>
                      <a:pt x="5647" y="8454"/>
                      <a:pt x="5757" y="8446"/>
                    </a:cubicBezTo>
                    <a:lnTo>
                      <a:pt x="5757" y="8446"/>
                    </a:lnTo>
                    <a:cubicBezTo>
                      <a:pt x="5759" y="8450"/>
                      <a:pt x="5761" y="8454"/>
                      <a:pt x="5762" y="8458"/>
                    </a:cubicBezTo>
                    <a:cubicBezTo>
                      <a:pt x="5763" y="8458"/>
                      <a:pt x="5763" y="8458"/>
                      <a:pt x="5764" y="8458"/>
                    </a:cubicBezTo>
                    <a:lnTo>
                      <a:pt x="5764" y="8458"/>
                    </a:lnTo>
                    <a:cubicBezTo>
                      <a:pt x="5764" y="8458"/>
                      <a:pt x="5764" y="8458"/>
                      <a:pt x="5764" y="8458"/>
                    </a:cubicBezTo>
                    <a:cubicBezTo>
                      <a:pt x="5871" y="8451"/>
                      <a:pt x="5983" y="8445"/>
                      <a:pt x="6092" y="8440"/>
                    </a:cubicBezTo>
                    <a:cubicBezTo>
                      <a:pt x="6093" y="8439"/>
                      <a:pt x="6093" y="8439"/>
                      <a:pt x="6094" y="8439"/>
                    </a:cubicBezTo>
                    <a:lnTo>
                      <a:pt x="6094" y="8439"/>
                    </a:lnTo>
                    <a:cubicBezTo>
                      <a:pt x="6244" y="8435"/>
                      <a:pt x="6394" y="8431"/>
                      <a:pt x="6546" y="8431"/>
                    </a:cubicBezTo>
                    <a:lnTo>
                      <a:pt x="6546" y="8431"/>
                    </a:lnTo>
                    <a:cubicBezTo>
                      <a:pt x="6547" y="8431"/>
                      <a:pt x="6548" y="8431"/>
                      <a:pt x="6549" y="8431"/>
                    </a:cubicBezTo>
                    <a:cubicBezTo>
                      <a:pt x="6546" y="8427"/>
                      <a:pt x="6542" y="8422"/>
                      <a:pt x="6539" y="8418"/>
                    </a:cubicBezTo>
                    <a:lnTo>
                      <a:pt x="6539" y="8418"/>
                    </a:lnTo>
                    <a:cubicBezTo>
                      <a:pt x="6541" y="8418"/>
                      <a:pt x="6544" y="8418"/>
                      <a:pt x="6546" y="8418"/>
                    </a:cubicBezTo>
                    <a:cubicBezTo>
                      <a:pt x="6672" y="8418"/>
                      <a:pt x="6799" y="8421"/>
                      <a:pt x="6924" y="8424"/>
                    </a:cubicBezTo>
                    <a:lnTo>
                      <a:pt x="6924" y="8424"/>
                    </a:lnTo>
                    <a:cubicBezTo>
                      <a:pt x="6926" y="8428"/>
                      <a:pt x="6927" y="8432"/>
                      <a:pt x="6928" y="8437"/>
                    </a:cubicBezTo>
                    <a:cubicBezTo>
                      <a:pt x="7188" y="8442"/>
                      <a:pt x="7452" y="8455"/>
                      <a:pt x="7720" y="8472"/>
                    </a:cubicBezTo>
                    <a:cubicBezTo>
                      <a:pt x="7841" y="8480"/>
                      <a:pt x="7961" y="8487"/>
                      <a:pt x="8083" y="8495"/>
                    </a:cubicBezTo>
                    <a:cubicBezTo>
                      <a:pt x="8081" y="8491"/>
                      <a:pt x="8080" y="8487"/>
                      <a:pt x="8079" y="8482"/>
                    </a:cubicBezTo>
                    <a:lnTo>
                      <a:pt x="8079" y="8482"/>
                    </a:lnTo>
                    <a:cubicBezTo>
                      <a:pt x="8080" y="8482"/>
                      <a:pt x="8081" y="8482"/>
                      <a:pt x="8083" y="8483"/>
                    </a:cubicBezTo>
                    <a:cubicBezTo>
                      <a:pt x="8147" y="8488"/>
                      <a:pt x="8213" y="8493"/>
                      <a:pt x="8278" y="8497"/>
                    </a:cubicBezTo>
                    <a:cubicBezTo>
                      <a:pt x="8315" y="8501"/>
                      <a:pt x="8357" y="8504"/>
                      <a:pt x="8394" y="8507"/>
                    </a:cubicBezTo>
                    <a:cubicBezTo>
                      <a:pt x="8359" y="8515"/>
                      <a:pt x="8328" y="8528"/>
                      <a:pt x="8293" y="8537"/>
                    </a:cubicBezTo>
                    <a:cubicBezTo>
                      <a:pt x="8235" y="8557"/>
                      <a:pt x="8173" y="8573"/>
                      <a:pt x="8114" y="8593"/>
                    </a:cubicBezTo>
                    <a:cubicBezTo>
                      <a:pt x="8007" y="8629"/>
                      <a:pt x="7901" y="8662"/>
                      <a:pt x="7793" y="8700"/>
                    </a:cubicBezTo>
                    <a:cubicBezTo>
                      <a:pt x="7545" y="8786"/>
                      <a:pt x="7299" y="8880"/>
                      <a:pt x="7059" y="8984"/>
                    </a:cubicBezTo>
                    <a:cubicBezTo>
                      <a:pt x="7038" y="8996"/>
                      <a:pt x="7015" y="9006"/>
                      <a:pt x="6994" y="9016"/>
                    </a:cubicBezTo>
                    <a:cubicBezTo>
                      <a:pt x="6850" y="9080"/>
                      <a:pt x="6710" y="9148"/>
                      <a:pt x="6571" y="9224"/>
                    </a:cubicBezTo>
                    <a:cubicBezTo>
                      <a:pt x="6466" y="9277"/>
                      <a:pt x="6366" y="9334"/>
                      <a:pt x="6265" y="9395"/>
                    </a:cubicBezTo>
                    <a:cubicBezTo>
                      <a:pt x="6275" y="9394"/>
                      <a:pt x="6284" y="9392"/>
                      <a:pt x="6293" y="9391"/>
                    </a:cubicBezTo>
                    <a:lnTo>
                      <a:pt x="6293" y="9391"/>
                    </a:lnTo>
                    <a:cubicBezTo>
                      <a:pt x="6285" y="9396"/>
                      <a:pt x="6277" y="9401"/>
                      <a:pt x="6268" y="9406"/>
                    </a:cubicBezTo>
                    <a:cubicBezTo>
                      <a:pt x="6270" y="9405"/>
                      <a:pt x="6273" y="9405"/>
                      <a:pt x="6275" y="9405"/>
                    </a:cubicBezTo>
                    <a:lnTo>
                      <a:pt x="6275" y="9405"/>
                    </a:lnTo>
                    <a:cubicBezTo>
                      <a:pt x="6273" y="9406"/>
                      <a:pt x="6270" y="9407"/>
                      <a:pt x="6268" y="9408"/>
                    </a:cubicBezTo>
                    <a:cubicBezTo>
                      <a:pt x="6392" y="9387"/>
                      <a:pt x="6516" y="9367"/>
                      <a:pt x="6638" y="9345"/>
                    </a:cubicBezTo>
                    <a:cubicBezTo>
                      <a:pt x="7061" y="9272"/>
                      <a:pt x="7482" y="9189"/>
                      <a:pt x="7902" y="9100"/>
                    </a:cubicBezTo>
                    <a:cubicBezTo>
                      <a:pt x="7903" y="9100"/>
                      <a:pt x="7903" y="9100"/>
                      <a:pt x="7904" y="9100"/>
                    </a:cubicBezTo>
                    <a:lnTo>
                      <a:pt x="7904" y="9100"/>
                    </a:lnTo>
                    <a:cubicBezTo>
                      <a:pt x="7904" y="9100"/>
                      <a:pt x="7904" y="9100"/>
                      <a:pt x="7904" y="9100"/>
                    </a:cubicBezTo>
                    <a:cubicBezTo>
                      <a:pt x="8018" y="9076"/>
                      <a:pt x="8132" y="9050"/>
                      <a:pt x="8246" y="9024"/>
                    </a:cubicBezTo>
                    <a:lnTo>
                      <a:pt x="8246" y="9023"/>
                    </a:lnTo>
                    <a:lnTo>
                      <a:pt x="8246" y="9023"/>
                    </a:lnTo>
                    <a:cubicBezTo>
                      <a:pt x="8246" y="9023"/>
                      <a:pt x="8246" y="9023"/>
                      <a:pt x="8246" y="9023"/>
                    </a:cubicBezTo>
                    <a:lnTo>
                      <a:pt x="8243" y="9011"/>
                    </a:lnTo>
                    <a:lnTo>
                      <a:pt x="8243" y="9011"/>
                    </a:lnTo>
                    <a:cubicBezTo>
                      <a:pt x="8321" y="8994"/>
                      <a:pt x="8395" y="8976"/>
                      <a:pt x="8474" y="8960"/>
                    </a:cubicBezTo>
                    <a:cubicBezTo>
                      <a:pt x="8739" y="8897"/>
                      <a:pt x="9007" y="8834"/>
                      <a:pt x="9272" y="8766"/>
                    </a:cubicBezTo>
                    <a:cubicBezTo>
                      <a:pt x="9446" y="8722"/>
                      <a:pt x="9619" y="8676"/>
                      <a:pt x="9793" y="8630"/>
                    </a:cubicBezTo>
                    <a:cubicBezTo>
                      <a:pt x="9953" y="8644"/>
                      <a:pt x="10112" y="8657"/>
                      <a:pt x="10270" y="8669"/>
                    </a:cubicBezTo>
                    <a:cubicBezTo>
                      <a:pt x="10476" y="8686"/>
                      <a:pt x="10680" y="8700"/>
                      <a:pt x="10882" y="8710"/>
                    </a:cubicBezTo>
                    <a:cubicBezTo>
                      <a:pt x="11018" y="8718"/>
                      <a:pt x="11151" y="8726"/>
                      <a:pt x="11286" y="8730"/>
                    </a:cubicBezTo>
                    <a:cubicBezTo>
                      <a:pt x="11494" y="8739"/>
                      <a:pt x="11697" y="8745"/>
                      <a:pt x="11900" y="8746"/>
                    </a:cubicBezTo>
                    <a:cubicBezTo>
                      <a:pt x="12064" y="8746"/>
                      <a:pt x="12226" y="8745"/>
                      <a:pt x="12390" y="8739"/>
                    </a:cubicBezTo>
                    <a:cubicBezTo>
                      <a:pt x="12390" y="8739"/>
                      <a:pt x="12390" y="8739"/>
                      <a:pt x="12390" y="8739"/>
                    </a:cubicBezTo>
                    <a:lnTo>
                      <a:pt x="12390" y="8739"/>
                    </a:lnTo>
                    <a:cubicBezTo>
                      <a:pt x="12391" y="8742"/>
                      <a:pt x="12392" y="8745"/>
                      <a:pt x="12393" y="8748"/>
                    </a:cubicBezTo>
                    <a:cubicBezTo>
                      <a:pt x="12417" y="8748"/>
                      <a:pt x="12443" y="8748"/>
                      <a:pt x="12467" y="8745"/>
                    </a:cubicBezTo>
                    <a:cubicBezTo>
                      <a:pt x="12468" y="8742"/>
                      <a:pt x="12470" y="8739"/>
                      <a:pt x="12471" y="8736"/>
                    </a:cubicBezTo>
                    <a:lnTo>
                      <a:pt x="12471" y="8736"/>
                    </a:lnTo>
                    <a:cubicBezTo>
                      <a:pt x="12674" y="8729"/>
                      <a:pt x="12874" y="8714"/>
                      <a:pt x="13072" y="8695"/>
                    </a:cubicBezTo>
                    <a:cubicBezTo>
                      <a:pt x="13122" y="8689"/>
                      <a:pt x="13172" y="8686"/>
                      <a:pt x="13222" y="8676"/>
                    </a:cubicBezTo>
                    <a:lnTo>
                      <a:pt x="13222" y="8425"/>
                    </a:lnTo>
                    <a:cubicBezTo>
                      <a:pt x="13156" y="8418"/>
                      <a:pt x="13086" y="8414"/>
                      <a:pt x="13020" y="8404"/>
                    </a:cubicBezTo>
                    <a:cubicBezTo>
                      <a:pt x="12880" y="8389"/>
                      <a:pt x="12738" y="8375"/>
                      <a:pt x="12597" y="8361"/>
                    </a:cubicBezTo>
                    <a:lnTo>
                      <a:pt x="12285" y="8329"/>
                    </a:lnTo>
                    <a:cubicBezTo>
                      <a:pt x="12125" y="8315"/>
                      <a:pt x="11963" y="8299"/>
                      <a:pt x="11799" y="8285"/>
                    </a:cubicBezTo>
                    <a:cubicBezTo>
                      <a:pt x="11584" y="8263"/>
                      <a:pt x="11369" y="8246"/>
                      <a:pt x="11153" y="8229"/>
                    </a:cubicBezTo>
                    <a:cubicBezTo>
                      <a:pt x="11352" y="8166"/>
                      <a:pt x="11548" y="8101"/>
                      <a:pt x="11748" y="8035"/>
                    </a:cubicBezTo>
                    <a:cubicBezTo>
                      <a:pt x="11889" y="7987"/>
                      <a:pt x="12031" y="7938"/>
                      <a:pt x="12172" y="7886"/>
                    </a:cubicBezTo>
                    <a:cubicBezTo>
                      <a:pt x="12208" y="7876"/>
                      <a:pt x="12243" y="7863"/>
                      <a:pt x="12279" y="7850"/>
                    </a:cubicBezTo>
                    <a:cubicBezTo>
                      <a:pt x="12318" y="7849"/>
                      <a:pt x="12355" y="7849"/>
                      <a:pt x="12393" y="7848"/>
                    </a:cubicBezTo>
                    <a:cubicBezTo>
                      <a:pt x="12487" y="7912"/>
                      <a:pt x="12585" y="7978"/>
                      <a:pt x="12679" y="8043"/>
                    </a:cubicBezTo>
                    <a:cubicBezTo>
                      <a:pt x="12785" y="8114"/>
                      <a:pt x="12888" y="8186"/>
                      <a:pt x="12993" y="8259"/>
                    </a:cubicBezTo>
                    <a:cubicBezTo>
                      <a:pt x="13072" y="8311"/>
                      <a:pt x="13146" y="8366"/>
                      <a:pt x="13224" y="8421"/>
                    </a:cubicBezTo>
                    <a:lnTo>
                      <a:pt x="13224" y="8226"/>
                    </a:lnTo>
                    <a:cubicBezTo>
                      <a:pt x="13221" y="8222"/>
                      <a:pt x="13217" y="8220"/>
                      <a:pt x="13214" y="8219"/>
                    </a:cubicBezTo>
                    <a:cubicBezTo>
                      <a:pt x="13197" y="8127"/>
                      <a:pt x="13174" y="8027"/>
                      <a:pt x="13146" y="7926"/>
                    </a:cubicBezTo>
                    <a:cubicBezTo>
                      <a:pt x="13168" y="7829"/>
                      <a:pt x="13194" y="7733"/>
                      <a:pt x="13221" y="7638"/>
                    </a:cubicBezTo>
                    <a:lnTo>
                      <a:pt x="13225" y="7621"/>
                    </a:lnTo>
                    <a:lnTo>
                      <a:pt x="13225" y="3691"/>
                    </a:lnTo>
                    <a:cubicBezTo>
                      <a:pt x="13222" y="3680"/>
                      <a:pt x="13222" y="3671"/>
                      <a:pt x="13222" y="3661"/>
                    </a:cubicBezTo>
                    <a:cubicBezTo>
                      <a:pt x="13220" y="3611"/>
                      <a:pt x="13217" y="3564"/>
                      <a:pt x="13215" y="3515"/>
                    </a:cubicBezTo>
                    <a:cubicBezTo>
                      <a:pt x="13214" y="3508"/>
                      <a:pt x="13214" y="3499"/>
                      <a:pt x="13214" y="3492"/>
                    </a:cubicBezTo>
                    <a:cubicBezTo>
                      <a:pt x="13209" y="3435"/>
                      <a:pt x="13208" y="3379"/>
                      <a:pt x="13207" y="3324"/>
                    </a:cubicBezTo>
                    <a:cubicBezTo>
                      <a:pt x="13205" y="3304"/>
                      <a:pt x="13202" y="3286"/>
                      <a:pt x="13202" y="3268"/>
                    </a:cubicBezTo>
                    <a:cubicBezTo>
                      <a:pt x="13194" y="3023"/>
                      <a:pt x="13184" y="2780"/>
                      <a:pt x="13177" y="2533"/>
                    </a:cubicBezTo>
                    <a:cubicBezTo>
                      <a:pt x="13174" y="2472"/>
                      <a:pt x="13171" y="2409"/>
                      <a:pt x="13169" y="2345"/>
                    </a:cubicBezTo>
                    <a:cubicBezTo>
                      <a:pt x="13166" y="2281"/>
                      <a:pt x="13164" y="2216"/>
                      <a:pt x="13162" y="2152"/>
                    </a:cubicBezTo>
                    <a:cubicBezTo>
                      <a:pt x="13159" y="2093"/>
                      <a:pt x="13158" y="2032"/>
                      <a:pt x="13156" y="1973"/>
                    </a:cubicBezTo>
                    <a:cubicBezTo>
                      <a:pt x="13152" y="1885"/>
                      <a:pt x="13149" y="1798"/>
                      <a:pt x="13149" y="1709"/>
                    </a:cubicBezTo>
                    <a:cubicBezTo>
                      <a:pt x="13148" y="1673"/>
                      <a:pt x="13145" y="1642"/>
                      <a:pt x="13145" y="1606"/>
                    </a:cubicBezTo>
                    <a:cubicBezTo>
                      <a:pt x="13144" y="1576"/>
                      <a:pt x="13144" y="1543"/>
                      <a:pt x="13142" y="1513"/>
                    </a:cubicBezTo>
                    <a:cubicBezTo>
                      <a:pt x="13129" y="1549"/>
                      <a:pt x="13116" y="1587"/>
                      <a:pt x="13106" y="1623"/>
                    </a:cubicBezTo>
                    <a:cubicBezTo>
                      <a:pt x="13091" y="1673"/>
                      <a:pt x="13076" y="1723"/>
                      <a:pt x="13063" y="1774"/>
                    </a:cubicBezTo>
                    <a:cubicBezTo>
                      <a:pt x="13059" y="1788"/>
                      <a:pt x="13056" y="1802"/>
                      <a:pt x="13055" y="1815"/>
                    </a:cubicBezTo>
                    <a:cubicBezTo>
                      <a:pt x="13019" y="1964"/>
                      <a:pt x="12990" y="2115"/>
                      <a:pt x="12973" y="2267"/>
                    </a:cubicBezTo>
                    <a:cubicBezTo>
                      <a:pt x="12964" y="2340"/>
                      <a:pt x="12956" y="2414"/>
                      <a:pt x="12951" y="2489"/>
                    </a:cubicBezTo>
                    <a:cubicBezTo>
                      <a:pt x="12947" y="2543"/>
                      <a:pt x="12943" y="2598"/>
                      <a:pt x="12941" y="2654"/>
                    </a:cubicBezTo>
                    <a:cubicBezTo>
                      <a:pt x="12934" y="2751"/>
                      <a:pt x="12933" y="2847"/>
                      <a:pt x="12930" y="2946"/>
                    </a:cubicBezTo>
                    <a:cubicBezTo>
                      <a:pt x="12930" y="2992"/>
                      <a:pt x="12929" y="3039"/>
                      <a:pt x="12929" y="3084"/>
                    </a:cubicBezTo>
                    <a:cubicBezTo>
                      <a:pt x="12927" y="3161"/>
                      <a:pt x="12929" y="3238"/>
                      <a:pt x="12929" y="3317"/>
                    </a:cubicBezTo>
                    <a:lnTo>
                      <a:pt x="12929" y="3319"/>
                    </a:lnTo>
                    <a:cubicBezTo>
                      <a:pt x="12929" y="3372"/>
                      <a:pt x="12929" y="3426"/>
                      <a:pt x="12930" y="3479"/>
                    </a:cubicBezTo>
                    <a:cubicBezTo>
                      <a:pt x="12933" y="3564"/>
                      <a:pt x="12933" y="3648"/>
                      <a:pt x="12936" y="3733"/>
                    </a:cubicBezTo>
                    <a:cubicBezTo>
                      <a:pt x="12937" y="3859"/>
                      <a:pt x="12943" y="3986"/>
                      <a:pt x="12946" y="4113"/>
                    </a:cubicBezTo>
                    <a:cubicBezTo>
                      <a:pt x="12957" y="4445"/>
                      <a:pt x="12977" y="4779"/>
                      <a:pt x="13000" y="5109"/>
                    </a:cubicBezTo>
                    <a:lnTo>
                      <a:pt x="12972" y="5371"/>
                    </a:lnTo>
                    <a:cubicBezTo>
                      <a:pt x="12934" y="5708"/>
                      <a:pt x="12901" y="6050"/>
                      <a:pt x="12886" y="6389"/>
                    </a:cubicBezTo>
                    <a:cubicBezTo>
                      <a:pt x="12844" y="6083"/>
                      <a:pt x="12805" y="5778"/>
                      <a:pt x="12764" y="5471"/>
                    </a:cubicBezTo>
                    <a:cubicBezTo>
                      <a:pt x="12732" y="5233"/>
                      <a:pt x="12701" y="4994"/>
                      <a:pt x="12672" y="4755"/>
                    </a:cubicBezTo>
                    <a:lnTo>
                      <a:pt x="12668" y="4712"/>
                    </a:lnTo>
                    <a:cubicBezTo>
                      <a:pt x="12665" y="4705"/>
                      <a:pt x="12665" y="4696"/>
                      <a:pt x="12663" y="4689"/>
                    </a:cubicBezTo>
                    <a:cubicBezTo>
                      <a:pt x="12646" y="4547"/>
                      <a:pt x="12628" y="4404"/>
                      <a:pt x="12613" y="4263"/>
                    </a:cubicBezTo>
                    <a:cubicBezTo>
                      <a:pt x="12606" y="4194"/>
                      <a:pt x="12596" y="4127"/>
                      <a:pt x="12590" y="4057"/>
                    </a:cubicBezTo>
                    <a:cubicBezTo>
                      <a:pt x="12579" y="3964"/>
                      <a:pt x="12569" y="3870"/>
                      <a:pt x="12556" y="3777"/>
                    </a:cubicBezTo>
                    <a:cubicBezTo>
                      <a:pt x="12550" y="3740"/>
                      <a:pt x="12549" y="3701"/>
                      <a:pt x="12543" y="3665"/>
                    </a:cubicBezTo>
                    <a:cubicBezTo>
                      <a:pt x="12534" y="3587"/>
                      <a:pt x="12526" y="3511"/>
                      <a:pt x="12519" y="3432"/>
                    </a:cubicBezTo>
                    <a:cubicBezTo>
                      <a:pt x="12511" y="3377"/>
                      <a:pt x="12506" y="3324"/>
                      <a:pt x="12500" y="3271"/>
                    </a:cubicBezTo>
                    <a:cubicBezTo>
                      <a:pt x="12476" y="3046"/>
                      <a:pt x="12450" y="2820"/>
                      <a:pt x="12427" y="2593"/>
                    </a:cubicBezTo>
                    <a:cubicBezTo>
                      <a:pt x="12418" y="2505"/>
                      <a:pt x="12407" y="2417"/>
                      <a:pt x="12400" y="2330"/>
                    </a:cubicBezTo>
                    <a:cubicBezTo>
                      <a:pt x="12393" y="2272"/>
                      <a:pt x="12388" y="2214"/>
                      <a:pt x="12381" y="2153"/>
                    </a:cubicBezTo>
                    <a:lnTo>
                      <a:pt x="12381" y="2143"/>
                    </a:lnTo>
                    <a:cubicBezTo>
                      <a:pt x="12374" y="2072"/>
                      <a:pt x="12364" y="1999"/>
                      <a:pt x="12357" y="1924"/>
                    </a:cubicBezTo>
                    <a:lnTo>
                      <a:pt x="12335" y="1699"/>
                    </a:lnTo>
                    <a:lnTo>
                      <a:pt x="12314" y="1490"/>
                    </a:lnTo>
                    <a:cubicBezTo>
                      <a:pt x="12305" y="1389"/>
                      <a:pt x="12294" y="1286"/>
                      <a:pt x="12285" y="1185"/>
                    </a:cubicBezTo>
                    <a:cubicBezTo>
                      <a:pt x="12281" y="1134"/>
                      <a:pt x="12276" y="1084"/>
                      <a:pt x="12271" y="1034"/>
                    </a:cubicBezTo>
                    <a:cubicBezTo>
                      <a:pt x="12268" y="1000"/>
                      <a:pt x="12264" y="970"/>
                      <a:pt x="12262" y="935"/>
                    </a:cubicBezTo>
                    <a:cubicBezTo>
                      <a:pt x="12255" y="971"/>
                      <a:pt x="12246" y="1007"/>
                      <a:pt x="12241" y="1043"/>
                    </a:cubicBezTo>
                    <a:cubicBezTo>
                      <a:pt x="12226" y="1111"/>
                      <a:pt x="12218" y="1179"/>
                      <a:pt x="12206" y="1249"/>
                    </a:cubicBezTo>
                    <a:cubicBezTo>
                      <a:pt x="12193" y="1357"/>
                      <a:pt x="12185" y="1463"/>
                      <a:pt x="12182" y="1571"/>
                    </a:cubicBezTo>
                    <a:cubicBezTo>
                      <a:pt x="12178" y="1647"/>
                      <a:pt x="12178" y="1722"/>
                      <a:pt x="12180" y="1795"/>
                    </a:cubicBezTo>
                    <a:cubicBezTo>
                      <a:pt x="12178" y="1845"/>
                      <a:pt x="12180" y="1898"/>
                      <a:pt x="12183" y="1950"/>
                    </a:cubicBezTo>
                    <a:cubicBezTo>
                      <a:pt x="12189" y="2129"/>
                      <a:pt x="12203" y="2311"/>
                      <a:pt x="12219" y="2493"/>
                    </a:cubicBezTo>
                    <a:cubicBezTo>
                      <a:pt x="12226" y="2562"/>
                      <a:pt x="12232" y="2632"/>
                      <a:pt x="12241" y="2702"/>
                    </a:cubicBezTo>
                    <a:cubicBezTo>
                      <a:pt x="12252" y="2818"/>
                      <a:pt x="12262" y="2933"/>
                      <a:pt x="12275" y="3048"/>
                    </a:cubicBezTo>
                    <a:cubicBezTo>
                      <a:pt x="12276" y="3063"/>
                      <a:pt x="12278" y="3078"/>
                      <a:pt x="12281" y="3095"/>
                    </a:cubicBezTo>
                    <a:cubicBezTo>
                      <a:pt x="12289" y="3198"/>
                      <a:pt x="12298" y="3303"/>
                      <a:pt x="12305" y="3406"/>
                    </a:cubicBezTo>
                    <a:cubicBezTo>
                      <a:pt x="12314" y="3528"/>
                      <a:pt x="12321" y="3648"/>
                      <a:pt x="12327" y="3770"/>
                    </a:cubicBezTo>
                    <a:cubicBezTo>
                      <a:pt x="12331" y="3820"/>
                      <a:pt x="12332" y="3870"/>
                      <a:pt x="12334" y="3921"/>
                    </a:cubicBezTo>
                    <a:cubicBezTo>
                      <a:pt x="12341" y="4041"/>
                      <a:pt x="12342" y="4157"/>
                      <a:pt x="12345" y="4275"/>
                    </a:cubicBezTo>
                    <a:cubicBezTo>
                      <a:pt x="12347" y="4310"/>
                      <a:pt x="12348" y="4346"/>
                      <a:pt x="12347" y="4382"/>
                    </a:cubicBezTo>
                    <a:cubicBezTo>
                      <a:pt x="12350" y="4530"/>
                      <a:pt x="12350" y="4676"/>
                      <a:pt x="12348" y="4822"/>
                    </a:cubicBezTo>
                    <a:cubicBezTo>
                      <a:pt x="12348" y="4879"/>
                      <a:pt x="12347" y="4937"/>
                      <a:pt x="12347" y="4994"/>
                    </a:cubicBezTo>
                    <a:cubicBezTo>
                      <a:pt x="12340" y="5228"/>
                      <a:pt x="12331" y="5460"/>
                      <a:pt x="12317" y="5693"/>
                    </a:cubicBezTo>
                    <a:cubicBezTo>
                      <a:pt x="12276" y="6284"/>
                      <a:pt x="12209" y="6872"/>
                      <a:pt x="12109" y="7452"/>
                    </a:cubicBezTo>
                    <a:cubicBezTo>
                      <a:pt x="12104" y="7449"/>
                      <a:pt x="12103" y="7448"/>
                      <a:pt x="12102" y="7446"/>
                    </a:cubicBezTo>
                    <a:cubicBezTo>
                      <a:pt x="12077" y="6923"/>
                      <a:pt x="12017" y="6400"/>
                      <a:pt x="11944" y="5878"/>
                    </a:cubicBezTo>
                    <a:cubicBezTo>
                      <a:pt x="11918" y="5699"/>
                      <a:pt x="11891" y="5520"/>
                      <a:pt x="11865" y="5341"/>
                    </a:cubicBezTo>
                    <a:cubicBezTo>
                      <a:pt x="11858" y="5296"/>
                      <a:pt x="11851" y="5249"/>
                      <a:pt x="11844" y="5205"/>
                    </a:cubicBezTo>
                    <a:cubicBezTo>
                      <a:pt x="11854" y="5132"/>
                      <a:pt x="11865" y="5060"/>
                      <a:pt x="11874" y="4987"/>
                    </a:cubicBezTo>
                    <a:cubicBezTo>
                      <a:pt x="11910" y="4717"/>
                      <a:pt x="11930" y="4445"/>
                      <a:pt x="11945" y="4174"/>
                    </a:cubicBezTo>
                    <a:cubicBezTo>
                      <a:pt x="11948" y="4108"/>
                      <a:pt x="11953" y="4041"/>
                      <a:pt x="11955" y="3974"/>
                    </a:cubicBezTo>
                    <a:cubicBezTo>
                      <a:pt x="11960" y="3922"/>
                      <a:pt x="11961" y="3869"/>
                      <a:pt x="11963" y="3816"/>
                    </a:cubicBezTo>
                    <a:cubicBezTo>
                      <a:pt x="11967" y="3747"/>
                      <a:pt x="11970" y="3678"/>
                      <a:pt x="11974" y="3608"/>
                    </a:cubicBezTo>
                    <a:cubicBezTo>
                      <a:pt x="11975" y="3575"/>
                      <a:pt x="11977" y="3545"/>
                      <a:pt x="11979" y="3513"/>
                    </a:cubicBezTo>
                    <a:lnTo>
                      <a:pt x="11979" y="3513"/>
                    </a:lnTo>
                    <a:cubicBezTo>
                      <a:pt x="11979" y="3513"/>
                      <a:pt x="11980" y="3513"/>
                      <a:pt x="11980" y="3514"/>
                    </a:cubicBezTo>
                    <a:cubicBezTo>
                      <a:pt x="11987" y="3349"/>
                      <a:pt x="11996" y="3187"/>
                      <a:pt x="12001" y="3023"/>
                    </a:cubicBezTo>
                    <a:cubicBezTo>
                      <a:pt x="12003" y="2962"/>
                      <a:pt x="12004" y="2903"/>
                      <a:pt x="12006" y="2844"/>
                    </a:cubicBezTo>
                    <a:lnTo>
                      <a:pt x="12006" y="2844"/>
                    </a:lnTo>
                    <a:cubicBezTo>
                      <a:pt x="12005" y="2844"/>
                      <a:pt x="12005" y="2844"/>
                      <a:pt x="12005" y="2844"/>
                    </a:cubicBezTo>
                    <a:lnTo>
                      <a:pt x="12005" y="2844"/>
                    </a:lnTo>
                    <a:cubicBezTo>
                      <a:pt x="12005" y="2841"/>
                      <a:pt x="12005" y="2838"/>
                      <a:pt x="12006" y="2834"/>
                    </a:cubicBezTo>
                    <a:cubicBezTo>
                      <a:pt x="12008" y="2798"/>
                      <a:pt x="12008" y="2765"/>
                      <a:pt x="12008" y="2730"/>
                    </a:cubicBezTo>
                    <a:cubicBezTo>
                      <a:pt x="12010" y="2717"/>
                      <a:pt x="12010" y="2702"/>
                      <a:pt x="12010" y="2689"/>
                    </a:cubicBezTo>
                    <a:cubicBezTo>
                      <a:pt x="12013" y="2439"/>
                      <a:pt x="12011" y="2186"/>
                      <a:pt x="11998" y="1936"/>
                    </a:cubicBezTo>
                    <a:cubicBezTo>
                      <a:pt x="11998" y="1927"/>
                      <a:pt x="11998" y="1915"/>
                      <a:pt x="11997" y="1907"/>
                    </a:cubicBezTo>
                    <a:cubicBezTo>
                      <a:pt x="11994" y="1835"/>
                      <a:pt x="11990" y="1764"/>
                      <a:pt x="11984" y="1692"/>
                    </a:cubicBezTo>
                    <a:cubicBezTo>
                      <a:pt x="11980" y="1614"/>
                      <a:pt x="11971" y="1537"/>
                      <a:pt x="11963" y="1461"/>
                    </a:cubicBezTo>
                    <a:cubicBezTo>
                      <a:pt x="11961" y="1440"/>
                      <a:pt x="11958" y="1421"/>
                      <a:pt x="11955" y="1400"/>
                    </a:cubicBezTo>
                    <a:cubicBezTo>
                      <a:pt x="11953" y="1425"/>
                      <a:pt x="11951" y="1450"/>
                      <a:pt x="11947" y="1475"/>
                    </a:cubicBezTo>
                    <a:cubicBezTo>
                      <a:pt x="11938" y="1563"/>
                      <a:pt x="11924" y="1649"/>
                      <a:pt x="11907" y="1736"/>
                    </a:cubicBezTo>
                    <a:cubicBezTo>
                      <a:pt x="11868" y="1958"/>
                      <a:pt x="11812" y="2179"/>
                      <a:pt x="11739" y="2393"/>
                    </a:cubicBezTo>
                    <a:cubicBezTo>
                      <a:pt x="11720" y="2447"/>
                      <a:pt x="11702" y="2503"/>
                      <a:pt x="11680" y="2559"/>
                    </a:cubicBezTo>
                    <a:cubicBezTo>
                      <a:pt x="11680" y="2560"/>
                      <a:pt x="11679" y="2562"/>
                      <a:pt x="11679" y="2565"/>
                    </a:cubicBezTo>
                    <a:cubicBezTo>
                      <a:pt x="11637" y="2669"/>
                      <a:pt x="11594" y="2773"/>
                      <a:pt x="11554" y="2876"/>
                    </a:cubicBezTo>
                    <a:cubicBezTo>
                      <a:pt x="11547" y="2894"/>
                      <a:pt x="11540" y="2912"/>
                      <a:pt x="11533" y="2927"/>
                    </a:cubicBezTo>
                    <a:cubicBezTo>
                      <a:pt x="11531" y="2902"/>
                      <a:pt x="11528" y="2876"/>
                      <a:pt x="11525" y="2849"/>
                    </a:cubicBezTo>
                    <a:cubicBezTo>
                      <a:pt x="11511" y="2674"/>
                      <a:pt x="11501" y="2497"/>
                      <a:pt x="11494" y="2323"/>
                    </a:cubicBezTo>
                    <a:cubicBezTo>
                      <a:pt x="11490" y="2267"/>
                      <a:pt x="11488" y="2211"/>
                      <a:pt x="11487" y="2156"/>
                    </a:cubicBezTo>
                    <a:cubicBezTo>
                      <a:pt x="11485" y="2096"/>
                      <a:pt x="11482" y="2037"/>
                      <a:pt x="11482" y="1979"/>
                    </a:cubicBezTo>
                    <a:lnTo>
                      <a:pt x="11482" y="1957"/>
                    </a:lnTo>
                    <a:lnTo>
                      <a:pt x="11482" y="1953"/>
                    </a:lnTo>
                    <a:cubicBezTo>
                      <a:pt x="11482" y="1731"/>
                      <a:pt x="11488" y="1506"/>
                      <a:pt x="11475" y="1283"/>
                    </a:cubicBezTo>
                    <a:cubicBezTo>
                      <a:pt x="11475" y="1236"/>
                      <a:pt x="11472" y="1192"/>
                      <a:pt x="11468" y="1147"/>
                    </a:cubicBezTo>
                    <a:cubicBezTo>
                      <a:pt x="11465" y="1099"/>
                      <a:pt x="11461" y="1054"/>
                      <a:pt x="11454" y="1005"/>
                    </a:cubicBezTo>
                    <a:cubicBezTo>
                      <a:pt x="11452" y="995"/>
                      <a:pt x="11451" y="982"/>
                      <a:pt x="11449" y="970"/>
                    </a:cubicBezTo>
                    <a:cubicBezTo>
                      <a:pt x="11429" y="838"/>
                      <a:pt x="11399" y="706"/>
                      <a:pt x="11356" y="580"/>
                    </a:cubicBezTo>
                    <a:cubicBezTo>
                      <a:pt x="11352" y="568"/>
                      <a:pt x="11349" y="558"/>
                      <a:pt x="11345" y="545"/>
                    </a:cubicBezTo>
                    <a:cubicBezTo>
                      <a:pt x="11345" y="552"/>
                      <a:pt x="11345" y="558"/>
                      <a:pt x="11343" y="565"/>
                    </a:cubicBezTo>
                    <a:cubicBezTo>
                      <a:pt x="11336" y="720"/>
                      <a:pt x="11329" y="875"/>
                      <a:pt x="11328" y="1031"/>
                    </a:cubicBezTo>
                    <a:cubicBezTo>
                      <a:pt x="11325" y="1040"/>
                      <a:pt x="11325" y="1050"/>
                      <a:pt x="11328" y="1061"/>
                    </a:cubicBezTo>
                    <a:cubicBezTo>
                      <a:pt x="11325" y="1111"/>
                      <a:pt x="11323" y="1164"/>
                      <a:pt x="11325" y="1217"/>
                    </a:cubicBezTo>
                    <a:cubicBezTo>
                      <a:pt x="11323" y="1256"/>
                      <a:pt x="11323" y="1298"/>
                      <a:pt x="11323" y="1339"/>
                    </a:cubicBezTo>
                    <a:cubicBezTo>
                      <a:pt x="11323" y="1561"/>
                      <a:pt x="11331" y="1785"/>
                      <a:pt x="11339" y="2009"/>
                    </a:cubicBezTo>
                    <a:cubicBezTo>
                      <a:pt x="11342" y="2052"/>
                      <a:pt x="11343" y="2093"/>
                      <a:pt x="11346" y="2136"/>
                    </a:cubicBezTo>
                    <a:cubicBezTo>
                      <a:pt x="11346" y="2140"/>
                      <a:pt x="11347" y="2143"/>
                      <a:pt x="11347" y="2147"/>
                    </a:cubicBezTo>
                    <a:lnTo>
                      <a:pt x="11347" y="2147"/>
                    </a:lnTo>
                    <a:cubicBezTo>
                      <a:pt x="11347" y="2147"/>
                      <a:pt x="11346" y="2146"/>
                      <a:pt x="11346" y="2146"/>
                    </a:cubicBezTo>
                    <a:lnTo>
                      <a:pt x="11346" y="2146"/>
                    </a:lnTo>
                    <a:cubicBezTo>
                      <a:pt x="11353" y="2331"/>
                      <a:pt x="11365" y="2516"/>
                      <a:pt x="11378" y="2702"/>
                    </a:cubicBezTo>
                    <a:cubicBezTo>
                      <a:pt x="11381" y="2760"/>
                      <a:pt x="11385" y="2818"/>
                      <a:pt x="11389" y="2876"/>
                    </a:cubicBezTo>
                    <a:cubicBezTo>
                      <a:pt x="11396" y="2966"/>
                      <a:pt x="11402" y="3055"/>
                      <a:pt x="11409" y="3142"/>
                    </a:cubicBezTo>
                    <a:cubicBezTo>
                      <a:pt x="11415" y="3194"/>
                      <a:pt x="11416" y="3248"/>
                      <a:pt x="11422" y="3300"/>
                    </a:cubicBezTo>
                    <a:lnTo>
                      <a:pt x="11422" y="3300"/>
                    </a:lnTo>
                    <a:cubicBezTo>
                      <a:pt x="11421" y="3304"/>
                      <a:pt x="11421" y="3305"/>
                      <a:pt x="11421" y="3310"/>
                    </a:cubicBezTo>
                    <a:cubicBezTo>
                      <a:pt x="11396" y="3420"/>
                      <a:pt x="11382" y="3534"/>
                      <a:pt x="11368" y="3647"/>
                    </a:cubicBezTo>
                    <a:cubicBezTo>
                      <a:pt x="11363" y="3684"/>
                      <a:pt x="11361" y="3721"/>
                      <a:pt x="11356" y="3759"/>
                    </a:cubicBezTo>
                    <a:cubicBezTo>
                      <a:pt x="11353" y="3779"/>
                      <a:pt x="11351" y="3799"/>
                      <a:pt x="11349" y="3819"/>
                    </a:cubicBezTo>
                    <a:cubicBezTo>
                      <a:pt x="11329" y="3992"/>
                      <a:pt x="11309" y="4166"/>
                      <a:pt x="11293" y="4339"/>
                    </a:cubicBezTo>
                    <a:cubicBezTo>
                      <a:pt x="11282" y="4447"/>
                      <a:pt x="11272" y="4554"/>
                      <a:pt x="11265" y="4662"/>
                    </a:cubicBezTo>
                    <a:cubicBezTo>
                      <a:pt x="11249" y="4848"/>
                      <a:pt x="11239" y="5037"/>
                      <a:pt x="11234" y="5223"/>
                    </a:cubicBezTo>
                    <a:cubicBezTo>
                      <a:pt x="11229" y="5414"/>
                      <a:pt x="11230" y="5603"/>
                      <a:pt x="11242" y="5791"/>
                    </a:cubicBezTo>
                    <a:cubicBezTo>
                      <a:pt x="11243" y="5828"/>
                      <a:pt x="11245" y="5868"/>
                      <a:pt x="11249" y="5906"/>
                    </a:cubicBezTo>
                    <a:cubicBezTo>
                      <a:pt x="11242" y="5871"/>
                      <a:pt x="11232" y="5837"/>
                      <a:pt x="11224" y="5804"/>
                    </a:cubicBezTo>
                    <a:cubicBezTo>
                      <a:pt x="11184" y="5632"/>
                      <a:pt x="11144" y="5457"/>
                      <a:pt x="11107" y="5282"/>
                    </a:cubicBezTo>
                    <a:cubicBezTo>
                      <a:pt x="11074" y="5139"/>
                      <a:pt x="11044" y="4994"/>
                      <a:pt x="11015" y="4848"/>
                    </a:cubicBezTo>
                    <a:cubicBezTo>
                      <a:pt x="10994" y="4740"/>
                      <a:pt x="10974" y="4633"/>
                      <a:pt x="10952" y="4525"/>
                    </a:cubicBezTo>
                    <a:cubicBezTo>
                      <a:pt x="10923" y="4364"/>
                      <a:pt x="10895" y="4206"/>
                      <a:pt x="10868" y="4045"/>
                    </a:cubicBezTo>
                    <a:lnTo>
                      <a:pt x="10868" y="4045"/>
                    </a:lnTo>
                    <a:cubicBezTo>
                      <a:pt x="10869" y="4045"/>
                      <a:pt x="10871" y="4044"/>
                      <a:pt x="10872" y="4044"/>
                    </a:cubicBezTo>
                    <a:cubicBezTo>
                      <a:pt x="10859" y="3984"/>
                      <a:pt x="10850" y="3921"/>
                      <a:pt x="10842" y="3862"/>
                    </a:cubicBezTo>
                    <a:cubicBezTo>
                      <a:pt x="10833" y="3807"/>
                      <a:pt x="10825" y="3752"/>
                      <a:pt x="10816" y="3697"/>
                    </a:cubicBezTo>
                    <a:lnTo>
                      <a:pt x="10816" y="3697"/>
                    </a:lnTo>
                    <a:cubicBezTo>
                      <a:pt x="10810" y="3660"/>
                      <a:pt x="10805" y="3622"/>
                      <a:pt x="10799" y="3585"/>
                    </a:cubicBezTo>
                    <a:lnTo>
                      <a:pt x="10799" y="3585"/>
                    </a:lnTo>
                    <a:cubicBezTo>
                      <a:pt x="10799" y="3585"/>
                      <a:pt x="10799" y="3585"/>
                      <a:pt x="10799" y="3585"/>
                    </a:cubicBezTo>
                    <a:cubicBezTo>
                      <a:pt x="10790" y="3521"/>
                      <a:pt x="10780" y="3460"/>
                      <a:pt x="10772" y="3397"/>
                    </a:cubicBezTo>
                    <a:cubicBezTo>
                      <a:pt x="10770" y="3397"/>
                      <a:pt x="10769" y="3397"/>
                      <a:pt x="10768" y="3397"/>
                    </a:cubicBezTo>
                    <a:lnTo>
                      <a:pt x="10768" y="3397"/>
                    </a:lnTo>
                    <a:cubicBezTo>
                      <a:pt x="10767" y="3393"/>
                      <a:pt x="10766" y="3390"/>
                      <a:pt x="10766" y="3386"/>
                    </a:cubicBezTo>
                    <a:cubicBezTo>
                      <a:pt x="10701" y="2930"/>
                      <a:pt x="10650" y="2473"/>
                      <a:pt x="10610" y="2014"/>
                    </a:cubicBezTo>
                    <a:cubicBezTo>
                      <a:pt x="10604" y="1934"/>
                      <a:pt x="10597" y="1851"/>
                      <a:pt x="10588" y="1771"/>
                    </a:cubicBezTo>
                    <a:cubicBezTo>
                      <a:pt x="10585" y="1735"/>
                      <a:pt x="10584" y="1699"/>
                      <a:pt x="10581" y="1663"/>
                    </a:cubicBezTo>
                    <a:cubicBezTo>
                      <a:pt x="10581" y="1656"/>
                      <a:pt x="10579" y="1652"/>
                      <a:pt x="10579" y="1645"/>
                    </a:cubicBezTo>
                    <a:cubicBezTo>
                      <a:pt x="10562" y="1412"/>
                      <a:pt x="10549" y="1179"/>
                      <a:pt x="10538" y="948"/>
                    </a:cubicBezTo>
                    <a:lnTo>
                      <a:pt x="10538" y="948"/>
                    </a:lnTo>
                    <a:cubicBezTo>
                      <a:pt x="10535" y="1189"/>
                      <a:pt x="10541" y="1428"/>
                      <a:pt x="10549" y="1666"/>
                    </a:cubicBezTo>
                    <a:cubicBezTo>
                      <a:pt x="10548" y="1672"/>
                      <a:pt x="10549" y="1676"/>
                      <a:pt x="10549" y="1680"/>
                    </a:cubicBezTo>
                    <a:cubicBezTo>
                      <a:pt x="10549" y="1695"/>
                      <a:pt x="10549" y="1708"/>
                      <a:pt x="10551" y="1721"/>
                    </a:cubicBezTo>
                    <a:cubicBezTo>
                      <a:pt x="10555" y="1788"/>
                      <a:pt x="10558" y="1857"/>
                      <a:pt x="10561" y="1927"/>
                    </a:cubicBezTo>
                    <a:cubicBezTo>
                      <a:pt x="10577" y="2245"/>
                      <a:pt x="10598" y="2562"/>
                      <a:pt x="10621" y="2880"/>
                    </a:cubicBezTo>
                    <a:cubicBezTo>
                      <a:pt x="10633" y="3045"/>
                      <a:pt x="10644" y="3211"/>
                      <a:pt x="10657" y="3376"/>
                    </a:cubicBezTo>
                    <a:cubicBezTo>
                      <a:pt x="10664" y="3453"/>
                      <a:pt x="10668" y="3528"/>
                      <a:pt x="10676" y="3604"/>
                    </a:cubicBezTo>
                    <a:lnTo>
                      <a:pt x="10697" y="3899"/>
                    </a:lnTo>
                    <a:cubicBezTo>
                      <a:pt x="10704" y="3966"/>
                      <a:pt x="10707" y="4035"/>
                      <a:pt x="10714" y="4101"/>
                    </a:cubicBezTo>
                    <a:cubicBezTo>
                      <a:pt x="10729" y="4279"/>
                      <a:pt x="10743" y="4454"/>
                      <a:pt x="10762" y="4630"/>
                    </a:cubicBezTo>
                    <a:lnTo>
                      <a:pt x="10799" y="5017"/>
                    </a:lnTo>
                    <a:cubicBezTo>
                      <a:pt x="10815" y="5167"/>
                      <a:pt x="10833" y="5321"/>
                      <a:pt x="10850" y="5471"/>
                    </a:cubicBezTo>
                    <a:cubicBezTo>
                      <a:pt x="10872" y="5655"/>
                      <a:pt x="10898" y="5837"/>
                      <a:pt x="10923" y="6019"/>
                    </a:cubicBezTo>
                    <a:cubicBezTo>
                      <a:pt x="10942" y="6141"/>
                      <a:pt x="10959" y="6258"/>
                      <a:pt x="10979" y="6379"/>
                    </a:cubicBezTo>
                    <a:cubicBezTo>
                      <a:pt x="11001" y="6506"/>
                      <a:pt x="11022" y="6635"/>
                      <a:pt x="11045" y="6761"/>
                    </a:cubicBezTo>
                    <a:cubicBezTo>
                      <a:pt x="11038" y="6757"/>
                      <a:pt x="11031" y="6753"/>
                      <a:pt x="11024" y="6750"/>
                    </a:cubicBezTo>
                    <a:cubicBezTo>
                      <a:pt x="10981" y="6642"/>
                      <a:pt x="10938" y="6530"/>
                      <a:pt x="10895" y="6423"/>
                    </a:cubicBezTo>
                    <a:cubicBezTo>
                      <a:pt x="10856" y="6323"/>
                      <a:pt x="10816" y="6224"/>
                      <a:pt x="10779" y="6123"/>
                    </a:cubicBezTo>
                    <a:cubicBezTo>
                      <a:pt x="10716" y="5970"/>
                      <a:pt x="10657" y="5814"/>
                      <a:pt x="10600" y="5658"/>
                    </a:cubicBezTo>
                    <a:cubicBezTo>
                      <a:pt x="10565" y="5572"/>
                      <a:pt x="10535" y="5489"/>
                      <a:pt x="10504" y="5403"/>
                    </a:cubicBezTo>
                    <a:cubicBezTo>
                      <a:pt x="10504" y="5352"/>
                      <a:pt x="10505" y="5299"/>
                      <a:pt x="10505" y="5249"/>
                    </a:cubicBezTo>
                    <a:lnTo>
                      <a:pt x="10505" y="5202"/>
                    </a:lnTo>
                    <a:cubicBezTo>
                      <a:pt x="10508" y="5056"/>
                      <a:pt x="10508" y="4912"/>
                      <a:pt x="10506" y="4768"/>
                    </a:cubicBezTo>
                    <a:cubicBezTo>
                      <a:pt x="10506" y="4576"/>
                      <a:pt x="10501" y="4383"/>
                      <a:pt x="10497" y="4191"/>
                    </a:cubicBezTo>
                    <a:lnTo>
                      <a:pt x="10497" y="4191"/>
                    </a:lnTo>
                    <a:cubicBezTo>
                      <a:pt x="10498" y="4191"/>
                      <a:pt x="10498" y="4190"/>
                      <a:pt x="10499" y="4190"/>
                    </a:cubicBezTo>
                    <a:cubicBezTo>
                      <a:pt x="10498" y="4121"/>
                      <a:pt x="10493" y="4051"/>
                      <a:pt x="10489" y="3984"/>
                    </a:cubicBezTo>
                    <a:cubicBezTo>
                      <a:pt x="10485" y="3884"/>
                      <a:pt x="10480" y="3785"/>
                      <a:pt x="10472" y="3685"/>
                    </a:cubicBezTo>
                    <a:lnTo>
                      <a:pt x="10472" y="3685"/>
                    </a:lnTo>
                    <a:cubicBezTo>
                      <a:pt x="10472" y="3678"/>
                      <a:pt x="10471" y="3672"/>
                      <a:pt x="10471" y="3665"/>
                    </a:cubicBezTo>
                    <a:lnTo>
                      <a:pt x="10449" y="3370"/>
                    </a:lnTo>
                    <a:cubicBezTo>
                      <a:pt x="10448" y="3370"/>
                      <a:pt x="10448" y="3370"/>
                      <a:pt x="10447" y="3370"/>
                    </a:cubicBezTo>
                    <a:lnTo>
                      <a:pt x="10447" y="3370"/>
                    </a:lnTo>
                    <a:lnTo>
                      <a:pt x="10446" y="3356"/>
                    </a:lnTo>
                    <a:cubicBezTo>
                      <a:pt x="10382" y="2619"/>
                      <a:pt x="10267" y="1888"/>
                      <a:pt x="10078" y="1176"/>
                    </a:cubicBezTo>
                    <a:cubicBezTo>
                      <a:pt x="10062" y="1109"/>
                      <a:pt x="10042" y="1041"/>
                      <a:pt x="10025" y="975"/>
                    </a:cubicBezTo>
                    <a:cubicBezTo>
                      <a:pt x="10018" y="949"/>
                      <a:pt x="10010" y="925"/>
                      <a:pt x="10003" y="898"/>
                    </a:cubicBezTo>
                    <a:cubicBezTo>
                      <a:pt x="10000" y="886"/>
                      <a:pt x="9998" y="876"/>
                      <a:pt x="9996" y="865"/>
                    </a:cubicBezTo>
                    <a:cubicBezTo>
                      <a:pt x="9995" y="878"/>
                      <a:pt x="9990" y="889"/>
                      <a:pt x="9989" y="901"/>
                    </a:cubicBezTo>
                    <a:cubicBezTo>
                      <a:pt x="9989" y="905"/>
                      <a:pt x="9988" y="908"/>
                      <a:pt x="9988" y="912"/>
                    </a:cubicBezTo>
                    <a:cubicBezTo>
                      <a:pt x="9980" y="947"/>
                      <a:pt x="9976" y="980"/>
                      <a:pt x="9970" y="1015"/>
                    </a:cubicBezTo>
                    <a:cubicBezTo>
                      <a:pt x="9919" y="1385"/>
                      <a:pt x="9920" y="1759"/>
                      <a:pt x="9935" y="2132"/>
                    </a:cubicBezTo>
                    <a:lnTo>
                      <a:pt x="9935" y="2169"/>
                    </a:lnTo>
                    <a:cubicBezTo>
                      <a:pt x="9939" y="2231"/>
                      <a:pt x="9940" y="2290"/>
                      <a:pt x="9942" y="2348"/>
                    </a:cubicBezTo>
                    <a:lnTo>
                      <a:pt x="9980" y="3466"/>
                    </a:lnTo>
                    <a:cubicBezTo>
                      <a:pt x="9985" y="3567"/>
                      <a:pt x="9988" y="3670"/>
                      <a:pt x="9990" y="3772"/>
                    </a:cubicBezTo>
                    <a:cubicBezTo>
                      <a:pt x="9995" y="3849"/>
                      <a:pt x="9996" y="3925"/>
                      <a:pt x="9998" y="4004"/>
                    </a:cubicBezTo>
                    <a:cubicBezTo>
                      <a:pt x="9973" y="3932"/>
                      <a:pt x="9947" y="3859"/>
                      <a:pt x="9923" y="3787"/>
                    </a:cubicBezTo>
                    <a:cubicBezTo>
                      <a:pt x="9896" y="3710"/>
                      <a:pt x="9870" y="3635"/>
                      <a:pt x="9844" y="3558"/>
                    </a:cubicBezTo>
                    <a:cubicBezTo>
                      <a:pt x="9791" y="3405"/>
                      <a:pt x="9737" y="3248"/>
                      <a:pt x="9687" y="3092"/>
                    </a:cubicBezTo>
                    <a:cubicBezTo>
                      <a:pt x="9661" y="3018"/>
                      <a:pt x="9636" y="2942"/>
                      <a:pt x="9609" y="2867"/>
                    </a:cubicBezTo>
                    <a:cubicBezTo>
                      <a:pt x="9450" y="2388"/>
                      <a:pt x="9297" y="1910"/>
                      <a:pt x="9149" y="1428"/>
                    </a:cubicBezTo>
                    <a:cubicBezTo>
                      <a:pt x="9145" y="1417"/>
                      <a:pt x="9142" y="1407"/>
                      <a:pt x="9139" y="1395"/>
                    </a:cubicBezTo>
                    <a:cubicBezTo>
                      <a:pt x="9135" y="1400"/>
                      <a:pt x="9132" y="1402"/>
                      <a:pt x="9128" y="1407"/>
                    </a:cubicBezTo>
                    <a:cubicBezTo>
                      <a:pt x="9096" y="1431"/>
                      <a:pt x="9077" y="1465"/>
                      <a:pt x="9067" y="1506"/>
                    </a:cubicBezTo>
                    <a:cubicBezTo>
                      <a:pt x="9063" y="1450"/>
                      <a:pt x="9059" y="1392"/>
                      <a:pt x="9056" y="1336"/>
                    </a:cubicBezTo>
                    <a:cubicBezTo>
                      <a:pt x="9043" y="1183"/>
                      <a:pt x="9032" y="1028"/>
                      <a:pt x="9022" y="875"/>
                    </a:cubicBezTo>
                    <a:cubicBezTo>
                      <a:pt x="9013" y="719"/>
                      <a:pt x="9001" y="563"/>
                      <a:pt x="8993" y="409"/>
                    </a:cubicBezTo>
                    <a:lnTo>
                      <a:pt x="8981" y="216"/>
                    </a:lnTo>
                    <a:cubicBezTo>
                      <a:pt x="8974" y="267"/>
                      <a:pt x="8969" y="323"/>
                      <a:pt x="8964" y="375"/>
                    </a:cubicBezTo>
                    <a:cubicBezTo>
                      <a:pt x="8950" y="509"/>
                      <a:pt x="8941" y="641"/>
                      <a:pt x="8933" y="776"/>
                    </a:cubicBezTo>
                    <a:cubicBezTo>
                      <a:pt x="8926" y="921"/>
                      <a:pt x="8924" y="1067"/>
                      <a:pt x="8924" y="1213"/>
                    </a:cubicBezTo>
                    <a:cubicBezTo>
                      <a:pt x="8924" y="1397"/>
                      <a:pt x="8930" y="1579"/>
                      <a:pt x="8937" y="1762"/>
                    </a:cubicBezTo>
                    <a:cubicBezTo>
                      <a:pt x="8948" y="1967"/>
                      <a:pt x="8961" y="2171"/>
                      <a:pt x="8980" y="2376"/>
                    </a:cubicBezTo>
                    <a:cubicBezTo>
                      <a:pt x="9004" y="2682"/>
                      <a:pt x="9037" y="2989"/>
                      <a:pt x="9069" y="3294"/>
                    </a:cubicBezTo>
                    <a:cubicBezTo>
                      <a:pt x="9072" y="3307"/>
                      <a:pt x="9073" y="3320"/>
                      <a:pt x="9073" y="3333"/>
                    </a:cubicBezTo>
                    <a:cubicBezTo>
                      <a:pt x="9110" y="3678"/>
                      <a:pt x="9149" y="4024"/>
                      <a:pt x="9176" y="4369"/>
                    </a:cubicBezTo>
                    <a:cubicBezTo>
                      <a:pt x="9184" y="4455"/>
                      <a:pt x="9191" y="4544"/>
                      <a:pt x="9196" y="4631"/>
                    </a:cubicBezTo>
                    <a:cubicBezTo>
                      <a:pt x="9216" y="4907"/>
                      <a:pt x="9229" y="5183"/>
                      <a:pt x="9231" y="5460"/>
                    </a:cubicBezTo>
                    <a:lnTo>
                      <a:pt x="9231" y="5582"/>
                    </a:lnTo>
                    <a:cubicBezTo>
                      <a:pt x="9216" y="5547"/>
                      <a:pt x="9204" y="5514"/>
                      <a:pt x="9189" y="5480"/>
                    </a:cubicBezTo>
                    <a:cubicBezTo>
                      <a:pt x="9089" y="5236"/>
                      <a:pt x="8993" y="4990"/>
                      <a:pt x="8900" y="4742"/>
                    </a:cubicBezTo>
                    <a:cubicBezTo>
                      <a:pt x="8865" y="4652"/>
                      <a:pt x="8832" y="4563"/>
                      <a:pt x="8801" y="4472"/>
                    </a:cubicBezTo>
                    <a:cubicBezTo>
                      <a:pt x="8735" y="4293"/>
                      <a:pt x="8670" y="4111"/>
                      <a:pt x="8607" y="3931"/>
                    </a:cubicBezTo>
                    <a:cubicBezTo>
                      <a:pt x="8606" y="3921"/>
                      <a:pt x="8606" y="3909"/>
                      <a:pt x="8603" y="3896"/>
                    </a:cubicBezTo>
                    <a:cubicBezTo>
                      <a:pt x="8603" y="3893"/>
                      <a:pt x="8603" y="3889"/>
                      <a:pt x="8602" y="3888"/>
                    </a:cubicBezTo>
                    <a:cubicBezTo>
                      <a:pt x="8592" y="3779"/>
                      <a:pt x="8580" y="3665"/>
                      <a:pt x="8570" y="3552"/>
                    </a:cubicBezTo>
                    <a:cubicBezTo>
                      <a:pt x="8567" y="3535"/>
                      <a:pt x="8566" y="3519"/>
                      <a:pt x="8564" y="3502"/>
                    </a:cubicBezTo>
                    <a:cubicBezTo>
                      <a:pt x="8563" y="3478"/>
                      <a:pt x="8559" y="3452"/>
                      <a:pt x="8557" y="3426"/>
                    </a:cubicBezTo>
                    <a:cubicBezTo>
                      <a:pt x="8507" y="2903"/>
                      <a:pt x="8458" y="2376"/>
                      <a:pt x="8408" y="1852"/>
                    </a:cubicBezTo>
                    <a:cubicBezTo>
                      <a:pt x="8382" y="1559"/>
                      <a:pt x="8355" y="1262"/>
                      <a:pt x="8328" y="968"/>
                    </a:cubicBezTo>
                    <a:cubicBezTo>
                      <a:pt x="8315" y="846"/>
                      <a:pt x="8305" y="724"/>
                      <a:pt x="8292" y="603"/>
                    </a:cubicBezTo>
                    <a:cubicBezTo>
                      <a:pt x="8285" y="515"/>
                      <a:pt x="8276" y="426"/>
                      <a:pt x="8269" y="339"/>
                    </a:cubicBezTo>
                    <a:cubicBezTo>
                      <a:pt x="8268" y="327"/>
                      <a:pt x="8265" y="317"/>
                      <a:pt x="8265" y="307"/>
                    </a:cubicBezTo>
                    <a:cubicBezTo>
                      <a:pt x="8256" y="204"/>
                      <a:pt x="8246" y="102"/>
                      <a:pt x="8236" y="1"/>
                    </a:cubicBezTo>
                    <a:close/>
                    <a:moveTo>
                      <a:pt x="13225" y="8894"/>
                    </a:moveTo>
                    <a:cubicBezTo>
                      <a:pt x="13184" y="8895"/>
                      <a:pt x="13144" y="8897"/>
                      <a:pt x="13102" y="8900"/>
                    </a:cubicBezTo>
                    <a:cubicBezTo>
                      <a:pt x="12997" y="8907"/>
                      <a:pt x="12901" y="8914"/>
                      <a:pt x="12823" y="8924"/>
                    </a:cubicBezTo>
                    <a:cubicBezTo>
                      <a:pt x="12633" y="8950"/>
                      <a:pt x="12446" y="8981"/>
                      <a:pt x="12256" y="9011"/>
                    </a:cubicBezTo>
                    <a:cubicBezTo>
                      <a:pt x="12159" y="9011"/>
                      <a:pt x="12060" y="9011"/>
                      <a:pt x="11961" y="9014"/>
                    </a:cubicBezTo>
                    <a:cubicBezTo>
                      <a:pt x="11772" y="9014"/>
                      <a:pt x="11581" y="9019"/>
                      <a:pt x="11394" y="9023"/>
                    </a:cubicBezTo>
                    <a:cubicBezTo>
                      <a:pt x="11250" y="9027"/>
                      <a:pt x="11108" y="9033"/>
                      <a:pt x="10965" y="9043"/>
                    </a:cubicBezTo>
                    <a:cubicBezTo>
                      <a:pt x="10965" y="9043"/>
                      <a:pt x="10964" y="9043"/>
                      <a:pt x="10964" y="9043"/>
                    </a:cubicBezTo>
                    <a:lnTo>
                      <a:pt x="10964" y="9043"/>
                    </a:lnTo>
                    <a:cubicBezTo>
                      <a:pt x="10964" y="9042"/>
                      <a:pt x="10964" y="9042"/>
                      <a:pt x="10964" y="9041"/>
                    </a:cubicBezTo>
                    <a:cubicBezTo>
                      <a:pt x="10744" y="9052"/>
                      <a:pt x="10526" y="9066"/>
                      <a:pt x="10311" y="9082"/>
                    </a:cubicBezTo>
                    <a:cubicBezTo>
                      <a:pt x="9968" y="9109"/>
                      <a:pt x="9624" y="9142"/>
                      <a:pt x="9281" y="9183"/>
                    </a:cubicBezTo>
                    <a:lnTo>
                      <a:pt x="9281" y="9183"/>
                    </a:lnTo>
                    <a:cubicBezTo>
                      <a:pt x="9281" y="9182"/>
                      <a:pt x="9281" y="9181"/>
                      <a:pt x="9281" y="9181"/>
                    </a:cubicBezTo>
                    <a:cubicBezTo>
                      <a:pt x="9059" y="9209"/>
                      <a:pt x="8837" y="9239"/>
                      <a:pt x="8615" y="9272"/>
                    </a:cubicBezTo>
                    <a:cubicBezTo>
                      <a:pt x="8521" y="9285"/>
                      <a:pt x="8430" y="9298"/>
                      <a:pt x="8336" y="9314"/>
                    </a:cubicBezTo>
                    <a:cubicBezTo>
                      <a:pt x="8215" y="9334"/>
                      <a:pt x="8093" y="9354"/>
                      <a:pt x="7971" y="9377"/>
                    </a:cubicBezTo>
                    <a:cubicBezTo>
                      <a:pt x="7971" y="9378"/>
                      <a:pt x="7972" y="9379"/>
                      <a:pt x="7972" y="9380"/>
                    </a:cubicBezTo>
                    <a:lnTo>
                      <a:pt x="7972" y="9380"/>
                    </a:lnTo>
                    <a:cubicBezTo>
                      <a:pt x="7650" y="9434"/>
                      <a:pt x="7328" y="9499"/>
                      <a:pt x="7008" y="9569"/>
                    </a:cubicBezTo>
                    <a:cubicBezTo>
                      <a:pt x="7266" y="9736"/>
                      <a:pt x="7569" y="9783"/>
                      <a:pt x="7880" y="9783"/>
                    </a:cubicBezTo>
                    <a:cubicBezTo>
                      <a:pt x="7940" y="9783"/>
                      <a:pt x="8001" y="9781"/>
                      <a:pt x="8061" y="9778"/>
                    </a:cubicBezTo>
                    <a:cubicBezTo>
                      <a:pt x="8062" y="9778"/>
                      <a:pt x="8062" y="9778"/>
                      <a:pt x="8063" y="9778"/>
                    </a:cubicBezTo>
                    <a:lnTo>
                      <a:pt x="8063" y="9778"/>
                    </a:lnTo>
                    <a:cubicBezTo>
                      <a:pt x="8063" y="9778"/>
                      <a:pt x="8063" y="9778"/>
                      <a:pt x="8063" y="9778"/>
                    </a:cubicBezTo>
                    <a:cubicBezTo>
                      <a:pt x="8192" y="9771"/>
                      <a:pt x="8321" y="9761"/>
                      <a:pt x="8447" y="9748"/>
                    </a:cubicBezTo>
                    <a:cubicBezTo>
                      <a:pt x="8451" y="9747"/>
                      <a:pt x="8456" y="9747"/>
                      <a:pt x="8461" y="9747"/>
                    </a:cubicBezTo>
                    <a:lnTo>
                      <a:pt x="8461" y="9747"/>
                    </a:lnTo>
                    <a:cubicBezTo>
                      <a:pt x="8467" y="9746"/>
                      <a:pt x="8472" y="9746"/>
                      <a:pt x="8478" y="9745"/>
                    </a:cubicBezTo>
                    <a:cubicBezTo>
                      <a:pt x="8593" y="9732"/>
                      <a:pt x="8709" y="9721"/>
                      <a:pt x="8823" y="9709"/>
                    </a:cubicBezTo>
                    <a:lnTo>
                      <a:pt x="8823" y="9709"/>
                    </a:lnTo>
                    <a:cubicBezTo>
                      <a:pt x="8823" y="9710"/>
                      <a:pt x="8824" y="9710"/>
                      <a:pt x="8824" y="9711"/>
                    </a:cubicBezTo>
                    <a:cubicBezTo>
                      <a:pt x="8981" y="9695"/>
                      <a:pt x="9142" y="9678"/>
                      <a:pt x="9300" y="9664"/>
                    </a:cubicBezTo>
                    <a:cubicBezTo>
                      <a:pt x="9300" y="9663"/>
                      <a:pt x="9301" y="9663"/>
                      <a:pt x="9301" y="9663"/>
                    </a:cubicBezTo>
                    <a:lnTo>
                      <a:pt x="9301" y="9663"/>
                    </a:lnTo>
                    <a:cubicBezTo>
                      <a:pt x="9301" y="9663"/>
                      <a:pt x="9301" y="9663"/>
                      <a:pt x="9301" y="9664"/>
                    </a:cubicBezTo>
                    <a:cubicBezTo>
                      <a:pt x="9335" y="9660"/>
                      <a:pt x="9370" y="9656"/>
                      <a:pt x="9406" y="9653"/>
                    </a:cubicBezTo>
                    <a:lnTo>
                      <a:pt x="9406" y="9653"/>
                    </a:lnTo>
                    <a:cubicBezTo>
                      <a:pt x="9372" y="9663"/>
                      <a:pt x="9336" y="9674"/>
                      <a:pt x="9301" y="9685"/>
                    </a:cubicBezTo>
                    <a:cubicBezTo>
                      <a:pt x="9159" y="9727"/>
                      <a:pt x="9017" y="9770"/>
                      <a:pt x="8878" y="9815"/>
                    </a:cubicBezTo>
                    <a:cubicBezTo>
                      <a:pt x="8765" y="9851"/>
                      <a:pt x="8652" y="9887"/>
                      <a:pt x="8541" y="9926"/>
                    </a:cubicBezTo>
                    <a:cubicBezTo>
                      <a:pt x="8519" y="9934"/>
                      <a:pt x="8497" y="9941"/>
                      <a:pt x="8474" y="9949"/>
                    </a:cubicBezTo>
                    <a:lnTo>
                      <a:pt x="8474" y="9949"/>
                    </a:lnTo>
                    <a:cubicBezTo>
                      <a:pt x="8422" y="9967"/>
                      <a:pt x="8369" y="9985"/>
                      <a:pt x="8316" y="10003"/>
                    </a:cubicBezTo>
                    <a:lnTo>
                      <a:pt x="8316" y="10003"/>
                    </a:lnTo>
                    <a:cubicBezTo>
                      <a:pt x="8251" y="10025"/>
                      <a:pt x="8186" y="10048"/>
                      <a:pt x="8120" y="10072"/>
                    </a:cubicBezTo>
                    <a:cubicBezTo>
                      <a:pt x="7836" y="10175"/>
                      <a:pt x="7555" y="10280"/>
                      <a:pt x="7277" y="10394"/>
                    </a:cubicBezTo>
                    <a:cubicBezTo>
                      <a:pt x="7180" y="10435"/>
                      <a:pt x="7081" y="10473"/>
                      <a:pt x="6984" y="10516"/>
                    </a:cubicBezTo>
                    <a:cubicBezTo>
                      <a:pt x="6703" y="10635"/>
                      <a:pt x="6423" y="10758"/>
                      <a:pt x="6148" y="10889"/>
                    </a:cubicBezTo>
                    <a:cubicBezTo>
                      <a:pt x="6142" y="10890"/>
                      <a:pt x="6138" y="10893"/>
                      <a:pt x="6134" y="10896"/>
                    </a:cubicBezTo>
                    <a:lnTo>
                      <a:pt x="6030" y="10945"/>
                    </a:lnTo>
                    <a:cubicBezTo>
                      <a:pt x="6410" y="10882"/>
                      <a:pt x="6789" y="10817"/>
                      <a:pt x="7168" y="10747"/>
                    </a:cubicBezTo>
                    <a:cubicBezTo>
                      <a:pt x="7266" y="10730"/>
                      <a:pt x="7362" y="10711"/>
                      <a:pt x="7461" y="10694"/>
                    </a:cubicBezTo>
                    <a:cubicBezTo>
                      <a:pt x="7707" y="10645"/>
                      <a:pt x="7955" y="10599"/>
                      <a:pt x="8200" y="10546"/>
                    </a:cubicBezTo>
                    <a:cubicBezTo>
                      <a:pt x="8201" y="10546"/>
                      <a:pt x="8202" y="10546"/>
                      <a:pt x="8203" y="10546"/>
                    </a:cubicBezTo>
                    <a:lnTo>
                      <a:pt x="8203" y="10546"/>
                    </a:lnTo>
                    <a:cubicBezTo>
                      <a:pt x="8203" y="10547"/>
                      <a:pt x="8203" y="10547"/>
                      <a:pt x="8203" y="10548"/>
                    </a:cubicBezTo>
                    <a:cubicBezTo>
                      <a:pt x="8378" y="10512"/>
                      <a:pt x="8551" y="10478"/>
                      <a:pt x="8726" y="10440"/>
                    </a:cubicBezTo>
                    <a:cubicBezTo>
                      <a:pt x="8870" y="10412"/>
                      <a:pt x="9010" y="10379"/>
                      <a:pt x="9153" y="10349"/>
                    </a:cubicBezTo>
                    <a:cubicBezTo>
                      <a:pt x="9224" y="10333"/>
                      <a:pt x="9294" y="10317"/>
                      <a:pt x="9364" y="10301"/>
                    </a:cubicBezTo>
                    <a:cubicBezTo>
                      <a:pt x="9695" y="10228"/>
                      <a:pt x="10026" y="10154"/>
                      <a:pt x="10356" y="10076"/>
                    </a:cubicBezTo>
                    <a:cubicBezTo>
                      <a:pt x="10614" y="10018"/>
                      <a:pt x="10872" y="9956"/>
                      <a:pt x="11128" y="9894"/>
                    </a:cubicBezTo>
                    <a:cubicBezTo>
                      <a:pt x="11310" y="9851"/>
                      <a:pt x="11494" y="9807"/>
                      <a:pt x="11676" y="9762"/>
                    </a:cubicBezTo>
                    <a:cubicBezTo>
                      <a:pt x="11829" y="9725"/>
                      <a:pt x="11984" y="9686"/>
                      <a:pt x="12137" y="9649"/>
                    </a:cubicBezTo>
                    <a:cubicBezTo>
                      <a:pt x="12137" y="9649"/>
                      <a:pt x="12137" y="9649"/>
                      <a:pt x="12137" y="9649"/>
                    </a:cubicBezTo>
                    <a:lnTo>
                      <a:pt x="12137" y="9649"/>
                    </a:lnTo>
                    <a:cubicBezTo>
                      <a:pt x="12480" y="9564"/>
                      <a:pt x="12823" y="9478"/>
                      <a:pt x="13166" y="9391"/>
                    </a:cubicBezTo>
                    <a:cubicBezTo>
                      <a:pt x="13187" y="9385"/>
                      <a:pt x="13207" y="9383"/>
                      <a:pt x="13225" y="9375"/>
                    </a:cubicBezTo>
                    <a:lnTo>
                      <a:pt x="13225" y="8894"/>
                    </a:lnTo>
                    <a:close/>
                    <a:moveTo>
                      <a:pt x="13222" y="9585"/>
                    </a:moveTo>
                    <a:cubicBezTo>
                      <a:pt x="13214" y="9590"/>
                      <a:pt x="13202" y="9596"/>
                      <a:pt x="13188" y="9599"/>
                    </a:cubicBezTo>
                    <a:cubicBezTo>
                      <a:pt x="12863" y="9721"/>
                      <a:pt x="12539" y="9848"/>
                      <a:pt x="12219" y="9986"/>
                    </a:cubicBezTo>
                    <a:cubicBezTo>
                      <a:pt x="12087" y="10042"/>
                      <a:pt x="11955" y="10099"/>
                      <a:pt x="11825" y="10161"/>
                    </a:cubicBezTo>
                    <a:cubicBezTo>
                      <a:pt x="11746" y="10197"/>
                      <a:pt x="11666" y="10233"/>
                      <a:pt x="11588" y="10268"/>
                    </a:cubicBezTo>
                    <a:cubicBezTo>
                      <a:pt x="11452" y="10287"/>
                      <a:pt x="11318" y="10307"/>
                      <a:pt x="11181" y="10327"/>
                    </a:cubicBezTo>
                    <a:lnTo>
                      <a:pt x="10450" y="10435"/>
                    </a:lnTo>
                    <a:cubicBezTo>
                      <a:pt x="10104" y="10485"/>
                      <a:pt x="9755" y="10536"/>
                      <a:pt x="9410" y="10585"/>
                    </a:cubicBezTo>
                    <a:cubicBezTo>
                      <a:pt x="9373" y="10592"/>
                      <a:pt x="9333" y="10598"/>
                      <a:pt x="9295" y="10602"/>
                    </a:cubicBezTo>
                    <a:lnTo>
                      <a:pt x="9290" y="10602"/>
                    </a:lnTo>
                    <a:cubicBezTo>
                      <a:pt x="9130" y="10627"/>
                      <a:pt x="8970" y="10651"/>
                      <a:pt x="8809" y="10678"/>
                    </a:cubicBezTo>
                    <a:cubicBezTo>
                      <a:pt x="8659" y="10703"/>
                      <a:pt x="8507" y="10731"/>
                      <a:pt x="8358" y="10767"/>
                    </a:cubicBezTo>
                    <a:cubicBezTo>
                      <a:pt x="8107" y="10823"/>
                      <a:pt x="7864" y="10895"/>
                      <a:pt x="7630" y="10994"/>
                    </a:cubicBezTo>
                    <a:cubicBezTo>
                      <a:pt x="7568" y="11018"/>
                      <a:pt x="7509" y="11045"/>
                      <a:pt x="7452" y="11075"/>
                    </a:cubicBezTo>
                    <a:cubicBezTo>
                      <a:pt x="7402" y="11100"/>
                      <a:pt x="7349" y="11125"/>
                      <a:pt x="7300" y="11154"/>
                    </a:cubicBezTo>
                    <a:cubicBezTo>
                      <a:pt x="7366" y="11145"/>
                      <a:pt x="7434" y="11135"/>
                      <a:pt x="7501" y="11125"/>
                    </a:cubicBezTo>
                    <a:cubicBezTo>
                      <a:pt x="7560" y="11118"/>
                      <a:pt x="7618" y="11108"/>
                      <a:pt x="7677" y="11101"/>
                    </a:cubicBezTo>
                    <a:cubicBezTo>
                      <a:pt x="7962" y="11061"/>
                      <a:pt x="8248" y="11022"/>
                      <a:pt x="8534" y="10981"/>
                    </a:cubicBezTo>
                    <a:cubicBezTo>
                      <a:pt x="8659" y="10963"/>
                      <a:pt x="8785" y="10946"/>
                      <a:pt x="8910" y="10930"/>
                    </a:cubicBezTo>
                    <a:cubicBezTo>
                      <a:pt x="9086" y="10909"/>
                      <a:pt x="9259" y="10886"/>
                      <a:pt x="9433" y="10865"/>
                    </a:cubicBezTo>
                    <a:lnTo>
                      <a:pt x="9472" y="10859"/>
                    </a:lnTo>
                    <a:cubicBezTo>
                      <a:pt x="9839" y="10813"/>
                      <a:pt x="10207" y="10770"/>
                      <a:pt x="10575" y="10731"/>
                    </a:cubicBezTo>
                    <a:cubicBezTo>
                      <a:pt x="10612" y="10727"/>
                      <a:pt x="10654" y="10723"/>
                      <a:pt x="10691" y="10720"/>
                    </a:cubicBezTo>
                    <a:lnTo>
                      <a:pt x="10691" y="10720"/>
                    </a:lnTo>
                    <a:cubicBezTo>
                      <a:pt x="10657" y="10737"/>
                      <a:pt x="10625" y="10756"/>
                      <a:pt x="10592" y="10773"/>
                    </a:cubicBezTo>
                    <a:cubicBezTo>
                      <a:pt x="10117" y="11029"/>
                      <a:pt x="9651" y="11305"/>
                      <a:pt x="9196" y="11604"/>
                    </a:cubicBezTo>
                    <a:cubicBezTo>
                      <a:pt x="9165" y="11623"/>
                      <a:pt x="9132" y="11644"/>
                      <a:pt x="9102" y="11667"/>
                    </a:cubicBezTo>
                    <a:cubicBezTo>
                      <a:pt x="9032" y="11712"/>
                      <a:pt x="8963" y="11759"/>
                      <a:pt x="8894" y="11805"/>
                    </a:cubicBezTo>
                    <a:cubicBezTo>
                      <a:pt x="8974" y="11775"/>
                      <a:pt x="9059" y="11742"/>
                      <a:pt x="9139" y="11712"/>
                    </a:cubicBezTo>
                    <a:cubicBezTo>
                      <a:pt x="9172" y="11702"/>
                      <a:pt x="9202" y="11690"/>
                      <a:pt x="9232" y="11677"/>
                    </a:cubicBezTo>
                    <a:cubicBezTo>
                      <a:pt x="9732" y="11488"/>
                      <a:pt x="10231" y="11297"/>
                      <a:pt x="10729" y="11100"/>
                    </a:cubicBezTo>
                    <a:cubicBezTo>
                      <a:pt x="10895" y="11032"/>
                      <a:pt x="11065" y="10963"/>
                      <a:pt x="11232" y="10895"/>
                    </a:cubicBezTo>
                    <a:cubicBezTo>
                      <a:pt x="11458" y="10801"/>
                      <a:pt x="11683" y="10708"/>
                      <a:pt x="11905" y="10612"/>
                    </a:cubicBezTo>
                    <a:cubicBezTo>
                      <a:pt x="11938" y="10609"/>
                      <a:pt x="11970" y="10607"/>
                      <a:pt x="12001" y="10605"/>
                    </a:cubicBezTo>
                    <a:cubicBezTo>
                      <a:pt x="12077" y="10599"/>
                      <a:pt x="12152" y="10595"/>
                      <a:pt x="12228" y="10591"/>
                    </a:cubicBezTo>
                    <a:cubicBezTo>
                      <a:pt x="12560" y="10569"/>
                      <a:pt x="12893" y="10555"/>
                      <a:pt x="13222" y="10545"/>
                    </a:cubicBezTo>
                    <a:lnTo>
                      <a:pt x="13222" y="10029"/>
                    </a:lnTo>
                    <a:cubicBezTo>
                      <a:pt x="13195" y="10033"/>
                      <a:pt x="13171" y="10036"/>
                      <a:pt x="13144" y="10040"/>
                    </a:cubicBezTo>
                    <a:cubicBezTo>
                      <a:pt x="13171" y="10028"/>
                      <a:pt x="13195" y="10013"/>
                      <a:pt x="13222" y="10000"/>
                    </a:cubicBezTo>
                    <a:lnTo>
                      <a:pt x="13222" y="9585"/>
                    </a:lnTo>
                    <a:close/>
                    <a:moveTo>
                      <a:pt x="13224" y="10685"/>
                    </a:moveTo>
                    <a:cubicBezTo>
                      <a:pt x="12901" y="10816"/>
                      <a:pt x="12579" y="10945"/>
                      <a:pt x="12259" y="11074"/>
                    </a:cubicBezTo>
                    <a:cubicBezTo>
                      <a:pt x="12238" y="11081"/>
                      <a:pt x="12219" y="11090"/>
                      <a:pt x="12198" y="11097"/>
                    </a:cubicBezTo>
                    <a:cubicBezTo>
                      <a:pt x="11882" y="11223"/>
                      <a:pt x="11568" y="11348"/>
                      <a:pt x="11253" y="11477"/>
                    </a:cubicBezTo>
                    <a:cubicBezTo>
                      <a:pt x="11144" y="11520"/>
                      <a:pt x="11031" y="11565"/>
                      <a:pt x="10922" y="11610"/>
                    </a:cubicBezTo>
                    <a:cubicBezTo>
                      <a:pt x="10676" y="11709"/>
                      <a:pt x="10428" y="11806"/>
                      <a:pt x="10182" y="11907"/>
                    </a:cubicBezTo>
                    <a:cubicBezTo>
                      <a:pt x="10150" y="11918"/>
                      <a:pt x="10119" y="11929"/>
                      <a:pt x="10089" y="11942"/>
                    </a:cubicBezTo>
                    <a:cubicBezTo>
                      <a:pt x="9624" y="12129"/>
                      <a:pt x="9159" y="12318"/>
                      <a:pt x="8693" y="12503"/>
                    </a:cubicBezTo>
                    <a:cubicBezTo>
                      <a:pt x="8493" y="12582"/>
                      <a:pt x="8293" y="12665"/>
                      <a:pt x="8093" y="12744"/>
                    </a:cubicBezTo>
                    <a:cubicBezTo>
                      <a:pt x="8371" y="12659"/>
                      <a:pt x="8649" y="12577"/>
                      <a:pt x="8930" y="12497"/>
                    </a:cubicBezTo>
                    <a:cubicBezTo>
                      <a:pt x="9629" y="12295"/>
                      <a:pt x="10333" y="12113"/>
                      <a:pt x="11041" y="11948"/>
                    </a:cubicBezTo>
                    <a:cubicBezTo>
                      <a:pt x="11110" y="11929"/>
                      <a:pt x="11179" y="11912"/>
                      <a:pt x="11249" y="11899"/>
                    </a:cubicBezTo>
                    <a:cubicBezTo>
                      <a:pt x="11904" y="11747"/>
                      <a:pt x="12562" y="11611"/>
                      <a:pt x="13224" y="11491"/>
                    </a:cubicBezTo>
                    <a:lnTo>
                      <a:pt x="13224" y="10685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3"/>
              <p:cNvSpPr/>
              <p:nvPr/>
            </p:nvSpPr>
            <p:spPr>
              <a:xfrm>
                <a:off x="8738886" y="3876425"/>
                <a:ext cx="405119" cy="463523"/>
              </a:xfrm>
              <a:custGeom>
                <a:avLst/>
                <a:gdLst/>
                <a:ahLst/>
                <a:cxnLst/>
                <a:rect l="l" t="t" r="r" b="b"/>
                <a:pathLst>
                  <a:path w="6881" h="7873" extrusionOk="0">
                    <a:moveTo>
                      <a:pt x="6295" y="0"/>
                    </a:moveTo>
                    <a:lnTo>
                      <a:pt x="6295" y="0"/>
                    </a:lnTo>
                    <a:cubicBezTo>
                      <a:pt x="6450" y="516"/>
                      <a:pt x="6658" y="1012"/>
                      <a:pt x="6876" y="1506"/>
                    </a:cubicBezTo>
                    <a:lnTo>
                      <a:pt x="6876" y="1270"/>
                    </a:lnTo>
                    <a:cubicBezTo>
                      <a:pt x="6817" y="1138"/>
                      <a:pt x="6761" y="1003"/>
                      <a:pt x="6711" y="867"/>
                    </a:cubicBezTo>
                    <a:cubicBezTo>
                      <a:pt x="6601" y="565"/>
                      <a:pt x="6503" y="244"/>
                      <a:pt x="6295" y="0"/>
                    </a:cubicBezTo>
                    <a:close/>
                    <a:moveTo>
                      <a:pt x="1322" y="1740"/>
                    </a:moveTo>
                    <a:cubicBezTo>
                      <a:pt x="1328" y="1746"/>
                      <a:pt x="1335" y="1752"/>
                      <a:pt x="1341" y="1758"/>
                    </a:cubicBezTo>
                    <a:lnTo>
                      <a:pt x="1341" y="1758"/>
                    </a:lnTo>
                    <a:cubicBezTo>
                      <a:pt x="1335" y="1752"/>
                      <a:pt x="1328" y="1746"/>
                      <a:pt x="1322" y="1740"/>
                    </a:cubicBezTo>
                    <a:close/>
                    <a:moveTo>
                      <a:pt x="5875" y="444"/>
                    </a:moveTo>
                    <a:cubicBezTo>
                      <a:pt x="6020" y="859"/>
                      <a:pt x="6198" y="1260"/>
                      <a:pt x="6377" y="1660"/>
                    </a:cubicBezTo>
                    <a:cubicBezTo>
                      <a:pt x="6542" y="2025"/>
                      <a:pt x="6704" y="2392"/>
                      <a:pt x="6876" y="2753"/>
                    </a:cubicBezTo>
                    <a:lnTo>
                      <a:pt x="6876" y="2471"/>
                    </a:lnTo>
                    <a:cubicBezTo>
                      <a:pt x="6499" y="1819"/>
                      <a:pt x="6165" y="1144"/>
                      <a:pt x="5875" y="444"/>
                    </a:cubicBezTo>
                    <a:close/>
                    <a:moveTo>
                      <a:pt x="5599" y="3331"/>
                    </a:moveTo>
                    <a:lnTo>
                      <a:pt x="5599" y="3331"/>
                    </a:lnTo>
                    <a:cubicBezTo>
                      <a:pt x="5705" y="3456"/>
                      <a:pt x="5805" y="3583"/>
                      <a:pt x="5911" y="3705"/>
                    </a:cubicBezTo>
                    <a:cubicBezTo>
                      <a:pt x="5855" y="3673"/>
                      <a:pt x="5804" y="3638"/>
                      <a:pt x="5746" y="3602"/>
                    </a:cubicBezTo>
                    <a:lnTo>
                      <a:pt x="5749" y="3596"/>
                    </a:lnTo>
                    <a:cubicBezTo>
                      <a:pt x="5698" y="3509"/>
                      <a:pt x="5648" y="3420"/>
                      <a:pt x="5599" y="3331"/>
                    </a:cubicBezTo>
                    <a:close/>
                    <a:moveTo>
                      <a:pt x="5675" y="3811"/>
                    </a:moveTo>
                    <a:cubicBezTo>
                      <a:pt x="5920" y="3854"/>
                      <a:pt x="6166" y="3899"/>
                      <a:pt x="6410" y="3946"/>
                    </a:cubicBezTo>
                    <a:cubicBezTo>
                      <a:pt x="6194" y="3925"/>
                      <a:pt x="5975" y="3908"/>
                      <a:pt x="5757" y="3908"/>
                    </a:cubicBezTo>
                    <a:cubicBezTo>
                      <a:pt x="5719" y="3908"/>
                      <a:pt x="5681" y="3909"/>
                      <a:pt x="5643" y="3910"/>
                    </a:cubicBezTo>
                    <a:cubicBezTo>
                      <a:pt x="5497" y="3914"/>
                      <a:pt x="5352" y="3931"/>
                      <a:pt x="5209" y="3953"/>
                    </a:cubicBezTo>
                    <a:cubicBezTo>
                      <a:pt x="5362" y="3906"/>
                      <a:pt x="5517" y="3858"/>
                      <a:pt x="5675" y="3811"/>
                    </a:cubicBezTo>
                    <a:close/>
                    <a:moveTo>
                      <a:pt x="4710" y="341"/>
                    </a:moveTo>
                    <a:lnTo>
                      <a:pt x="4710" y="341"/>
                    </a:lnTo>
                    <a:cubicBezTo>
                      <a:pt x="4983" y="1528"/>
                      <a:pt x="5705" y="2563"/>
                      <a:pt x="6113" y="3712"/>
                    </a:cubicBezTo>
                    <a:cubicBezTo>
                      <a:pt x="5842" y="3418"/>
                      <a:pt x="5584" y="3112"/>
                      <a:pt x="5332" y="2802"/>
                    </a:cubicBezTo>
                    <a:cubicBezTo>
                      <a:pt x="5291" y="2715"/>
                      <a:pt x="5248" y="2627"/>
                      <a:pt x="5206" y="2537"/>
                    </a:cubicBezTo>
                    <a:cubicBezTo>
                      <a:pt x="4866" y="1817"/>
                      <a:pt x="4525" y="1098"/>
                      <a:pt x="4186" y="379"/>
                    </a:cubicBezTo>
                    <a:lnTo>
                      <a:pt x="4186" y="379"/>
                    </a:lnTo>
                    <a:cubicBezTo>
                      <a:pt x="4221" y="672"/>
                      <a:pt x="4316" y="955"/>
                      <a:pt x="4409" y="1234"/>
                    </a:cubicBezTo>
                    <a:cubicBezTo>
                      <a:pt x="4481" y="1449"/>
                      <a:pt x="4554" y="1668"/>
                      <a:pt x="4633" y="1883"/>
                    </a:cubicBezTo>
                    <a:cubicBezTo>
                      <a:pt x="4553" y="1770"/>
                      <a:pt x="4471" y="1657"/>
                      <a:pt x="4393" y="1542"/>
                    </a:cubicBezTo>
                    <a:cubicBezTo>
                      <a:pt x="4214" y="1277"/>
                      <a:pt x="4037" y="1005"/>
                      <a:pt x="3783" y="810"/>
                    </a:cubicBezTo>
                    <a:lnTo>
                      <a:pt x="3783" y="810"/>
                    </a:lnTo>
                    <a:cubicBezTo>
                      <a:pt x="4105" y="1337"/>
                      <a:pt x="4452" y="1849"/>
                      <a:pt x="4819" y="2348"/>
                    </a:cubicBezTo>
                    <a:cubicBezTo>
                      <a:pt x="4983" y="2723"/>
                      <a:pt x="5177" y="3082"/>
                      <a:pt x="5431" y="3397"/>
                    </a:cubicBezTo>
                    <a:cubicBezTo>
                      <a:pt x="4600" y="2811"/>
                      <a:pt x="3895" y="2051"/>
                      <a:pt x="3221" y="1287"/>
                    </a:cubicBezTo>
                    <a:lnTo>
                      <a:pt x="3221" y="1287"/>
                    </a:lnTo>
                    <a:cubicBezTo>
                      <a:pt x="3820" y="2127"/>
                      <a:pt x="4438" y="2983"/>
                      <a:pt x="5261" y="3598"/>
                    </a:cubicBezTo>
                    <a:cubicBezTo>
                      <a:pt x="5239" y="3595"/>
                      <a:pt x="5219" y="3590"/>
                      <a:pt x="5197" y="3588"/>
                    </a:cubicBezTo>
                    <a:cubicBezTo>
                      <a:pt x="4608" y="3132"/>
                      <a:pt x="4042" y="2650"/>
                      <a:pt x="3476" y="2166"/>
                    </a:cubicBezTo>
                    <a:cubicBezTo>
                      <a:pt x="3214" y="1942"/>
                      <a:pt x="2953" y="1719"/>
                      <a:pt x="2691" y="1496"/>
                    </a:cubicBezTo>
                    <a:lnTo>
                      <a:pt x="2691" y="1496"/>
                    </a:lnTo>
                    <a:cubicBezTo>
                      <a:pt x="3003" y="1951"/>
                      <a:pt x="3331" y="2401"/>
                      <a:pt x="3726" y="2789"/>
                    </a:cubicBezTo>
                    <a:cubicBezTo>
                      <a:pt x="3958" y="3019"/>
                      <a:pt x="4216" y="3226"/>
                      <a:pt x="4495" y="3394"/>
                    </a:cubicBezTo>
                    <a:cubicBezTo>
                      <a:pt x="3635" y="2974"/>
                      <a:pt x="2846" y="2414"/>
                      <a:pt x="2159" y="1746"/>
                    </a:cubicBezTo>
                    <a:lnTo>
                      <a:pt x="2159" y="1746"/>
                    </a:lnTo>
                    <a:cubicBezTo>
                      <a:pt x="2618" y="2336"/>
                      <a:pt x="3281" y="2749"/>
                      <a:pt x="3714" y="3355"/>
                    </a:cubicBezTo>
                    <a:cubicBezTo>
                      <a:pt x="3707" y="3354"/>
                      <a:pt x="3700" y="3354"/>
                      <a:pt x="3693" y="3352"/>
                    </a:cubicBezTo>
                    <a:lnTo>
                      <a:pt x="2294" y="2455"/>
                    </a:lnTo>
                    <a:cubicBezTo>
                      <a:pt x="1963" y="2241"/>
                      <a:pt x="1628" y="2028"/>
                      <a:pt x="1341" y="1758"/>
                    </a:cubicBezTo>
                    <a:lnTo>
                      <a:pt x="1341" y="1758"/>
                    </a:lnTo>
                    <a:cubicBezTo>
                      <a:pt x="1896" y="2283"/>
                      <a:pt x="2591" y="2891"/>
                      <a:pt x="3263" y="3291"/>
                    </a:cubicBezTo>
                    <a:cubicBezTo>
                      <a:pt x="2565" y="3195"/>
                      <a:pt x="1865" y="3107"/>
                      <a:pt x="1164" y="3023"/>
                    </a:cubicBezTo>
                    <a:cubicBezTo>
                      <a:pt x="1163" y="3023"/>
                      <a:pt x="1161" y="3023"/>
                      <a:pt x="1160" y="3023"/>
                    </a:cubicBezTo>
                    <a:cubicBezTo>
                      <a:pt x="1121" y="3023"/>
                      <a:pt x="1113" y="3095"/>
                      <a:pt x="1156" y="3102"/>
                    </a:cubicBezTo>
                    <a:cubicBezTo>
                      <a:pt x="1765" y="3201"/>
                      <a:pt x="2380" y="3295"/>
                      <a:pt x="2990" y="3388"/>
                    </a:cubicBezTo>
                    <a:cubicBezTo>
                      <a:pt x="2999" y="3390"/>
                      <a:pt x="3012" y="3391"/>
                      <a:pt x="3022" y="3394"/>
                    </a:cubicBezTo>
                    <a:cubicBezTo>
                      <a:pt x="3393" y="3451"/>
                      <a:pt x="3766" y="3506"/>
                      <a:pt x="4137" y="3566"/>
                    </a:cubicBezTo>
                    <a:cubicBezTo>
                      <a:pt x="3870" y="3610"/>
                      <a:pt x="3565" y="3663"/>
                      <a:pt x="3254" y="3727"/>
                    </a:cubicBezTo>
                    <a:cubicBezTo>
                      <a:pt x="3168" y="3745"/>
                      <a:pt x="3079" y="3762"/>
                      <a:pt x="2995" y="3781"/>
                    </a:cubicBezTo>
                    <a:cubicBezTo>
                      <a:pt x="2860" y="3805"/>
                      <a:pt x="2729" y="3835"/>
                      <a:pt x="2598" y="3867"/>
                    </a:cubicBezTo>
                    <a:cubicBezTo>
                      <a:pt x="2555" y="3876"/>
                      <a:pt x="2510" y="3888"/>
                      <a:pt x="2467" y="3897"/>
                    </a:cubicBezTo>
                    <a:cubicBezTo>
                      <a:pt x="2202" y="3962"/>
                      <a:pt x="1953" y="4033"/>
                      <a:pt x="1745" y="4105"/>
                    </a:cubicBezTo>
                    <a:cubicBezTo>
                      <a:pt x="1723" y="4112"/>
                      <a:pt x="1699" y="4121"/>
                      <a:pt x="1677" y="4129"/>
                    </a:cubicBezTo>
                    <a:cubicBezTo>
                      <a:pt x="1636" y="4144"/>
                      <a:pt x="1593" y="4158"/>
                      <a:pt x="1550" y="4172"/>
                    </a:cubicBezTo>
                    <a:cubicBezTo>
                      <a:pt x="1344" y="4247"/>
                      <a:pt x="1136" y="4314"/>
                      <a:pt x="919" y="4337"/>
                    </a:cubicBezTo>
                    <a:cubicBezTo>
                      <a:pt x="994" y="4346"/>
                      <a:pt x="1070" y="4350"/>
                      <a:pt x="1145" y="4350"/>
                    </a:cubicBezTo>
                    <a:cubicBezTo>
                      <a:pt x="1301" y="4350"/>
                      <a:pt x="1458" y="4333"/>
                      <a:pt x="1613" y="4311"/>
                    </a:cubicBezTo>
                    <a:lnTo>
                      <a:pt x="1614" y="4311"/>
                    </a:lnTo>
                    <a:cubicBezTo>
                      <a:pt x="1665" y="4304"/>
                      <a:pt x="1716" y="4294"/>
                      <a:pt x="1766" y="4287"/>
                    </a:cubicBezTo>
                    <a:cubicBezTo>
                      <a:pt x="1779" y="4285"/>
                      <a:pt x="1791" y="4283"/>
                      <a:pt x="1802" y="4280"/>
                    </a:cubicBezTo>
                    <a:cubicBezTo>
                      <a:pt x="2070" y="4235"/>
                      <a:pt x="2338" y="4187"/>
                      <a:pt x="2605" y="4129"/>
                    </a:cubicBezTo>
                    <a:cubicBezTo>
                      <a:pt x="2669" y="4115"/>
                      <a:pt x="2737" y="4101"/>
                      <a:pt x="2803" y="4086"/>
                    </a:cubicBezTo>
                    <a:cubicBezTo>
                      <a:pt x="2883" y="4069"/>
                      <a:pt x="2967" y="4050"/>
                      <a:pt x="3049" y="4033"/>
                    </a:cubicBezTo>
                    <a:cubicBezTo>
                      <a:pt x="3154" y="4010"/>
                      <a:pt x="3257" y="3983"/>
                      <a:pt x="3362" y="3957"/>
                    </a:cubicBezTo>
                    <a:cubicBezTo>
                      <a:pt x="3770" y="3860"/>
                      <a:pt x="4174" y="3749"/>
                      <a:pt x="4574" y="3633"/>
                    </a:cubicBezTo>
                    <a:cubicBezTo>
                      <a:pt x="4909" y="3688"/>
                      <a:pt x="5240" y="3742"/>
                      <a:pt x="5574" y="3800"/>
                    </a:cubicBezTo>
                    <a:cubicBezTo>
                      <a:pt x="5390" y="3820"/>
                      <a:pt x="5203" y="3825"/>
                      <a:pt x="5018" y="3845"/>
                    </a:cubicBezTo>
                    <a:cubicBezTo>
                      <a:pt x="5008" y="3845"/>
                      <a:pt x="4997" y="3847"/>
                      <a:pt x="4988" y="3850"/>
                    </a:cubicBezTo>
                    <a:cubicBezTo>
                      <a:pt x="4945" y="3854"/>
                      <a:pt x="4902" y="3857"/>
                      <a:pt x="4859" y="3864"/>
                    </a:cubicBezTo>
                    <a:cubicBezTo>
                      <a:pt x="4491" y="3921"/>
                      <a:pt x="4124" y="3996"/>
                      <a:pt x="3764" y="4082"/>
                    </a:cubicBezTo>
                    <a:cubicBezTo>
                      <a:pt x="3652" y="4108"/>
                      <a:pt x="3542" y="4136"/>
                      <a:pt x="3429" y="4169"/>
                    </a:cubicBezTo>
                    <a:cubicBezTo>
                      <a:pt x="3320" y="4197"/>
                      <a:pt x="3208" y="4228"/>
                      <a:pt x="3101" y="4263"/>
                    </a:cubicBezTo>
                    <a:cubicBezTo>
                      <a:pt x="3065" y="4271"/>
                      <a:pt x="3028" y="4284"/>
                      <a:pt x="2990" y="4297"/>
                    </a:cubicBezTo>
                    <a:cubicBezTo>
                      <a:pt x="2913" y="4318"/>
                      <a:pt x="2838" y="4344"/>
                      <a:pt x="2761" y="4369"/>
                    </a:cubicBezTo>
                    <a:cubicBezTo>
                      <a:pt x="2533" y="4443"/>
                      <a:pt x="2308" y="4523"/>
                      <a:pt x="2083" y="4612"/>
                    </a:cubicBezTo>
                    <a:cubicBezTo>
                      <a:pt x="2004" y="4641"/>
                      <a:pt x="1928" y="4672"/>
                      <a:pt x="1849" y="4705"/>
                    </a:cubicBezTo>
                    <a:cubicBezTo>
                      <a:pt x="1789" y="4728"/>
                      <a:pt x="1730" y="4753"/>
                      <a:pt x="1672" y="4779"/>
                    </a:cubicBezTo>
                    <a:lnTo>
                      <a:pt x="1356" y="4872"/>
                    </a:lnTo>
                    <a:lnTo>
                      <a:pt x="1154" y="4930"/>
                    </a:lnTo>
                    <a:lnTo>
                      <a:pt x="918" y="5001"/>
                    </a:lnTo>
                    <a:lnTo>
                      <a:pt x="534" y="5114"/>
                    </a:lnTo>
                    <a:lnTo>
                      <a:pt x="416" y="5150"/>
                    </a:lnTo>
                    <a:lnTo>
                      <a:pt x="276" y="5188"/>
                    </a:lnTo>
                    <a:lnTo>
                      <a:pt x="1" y="5269"/>
                    </a:lnTo>
                    <a:cubicBezTo>
                      <a:pt x="97" y="5247"/>
                      <a:pt x="195" y="5230"/>
                      <a:pt x="294" y="5207"/>
                    </a:cubicBezTo>
                    <a:cubicBezTo>
                      <a:pt x="345" y="5197"/>
                      <a:pt x="392" y="5187"/>
                      <a:pt x="445" y="5176"/>
                    </a:cubicBezTo>
                    <a:lnTo>
                      <a:pt x="541" y="5154"/>
                    </a:lnTo>
                    <a:cubicBezTo>
                      <a:pt x="681" y="5124"/>
                      <a:pt x="822" y="5092"/>
                      <a:pt x="964" y="5061"/>
                    </a:cubicBezTo>
                    <a:cubicBezTo>
                      <a:pt x="1051" y="5042"/>
                      <a:pt x="1140" y="5022"/>
                      <a:pt x="1227" y="5001"/>
                    </a:cubicBezTo>
                    <a:lnTo>
                      <a:pt x="1442" y="4952"/>
                    </a:lnTo>
                    <a:cubicBezTo>
                      <a:pt x="1591" y="4916"/>
                      <a:pt x="1741" y="4882"/>
                      <a:pt x="1888" y="4846"/>
                    </a:cubicBezTo>
                    <a:cubicBezTo>
                      <a:pt x="1908" y="4842"/>
                      <a:pt x="1924" y="4839"/>
                      <a:pt x="1944" y="4834"/>
                    </a:cubicBezTo>
                    <a:cubicBezTo>
                      <a:pt x="2036" y="4813"/>
                      <a:pt x="2127" y="4789"/>
                      <a:pt x="2218" y="4767"/>
                    </a:cubicBezTo>
                    <a:cubicBezTo>
                      <a:pt x="2351" y="4736"/>
                      <a:pt x="2483" y="4703"/>
                      <a:pt x="2613" y="4670"/>
                    </a:cubicBezTo>
                    <a:cubicBezTo>
                      <a:pt x="2636" y="4664"/>
                      <a:pt x="2653" y="4660"/>
                      <a:pt x="2674" y="4655"/>
                    </a:cubicBezTo>
                    <a:cubicBezTo>
                      <a:pt x="2755" y="4634"/>
                      <a:pt x="2838" y="4614"/>
                      <a:pt x="2920" y="4591"/>
                    </a:cubicBezTo>
                    <a:cubicBezTo>
                      <a:pt x="3112" y="4542"/>
                      <a:pt x="3301" y="4493"/>
                      <a:pt x="3493" y="4440"/>
                    </a:cubicBezTo>
                    <a:cubicBezTo>
                      <a:pt x="3615" y="4407"/>
                      <a:pt x="3736" y="4376"/>
                      <a:pt x="3857" y="4343"/>
                    </a:cubicBezTo>
                    <a:lnTo>
                      <a:pt x="3857" y="4343"/>
                    </a:lnTo>
                    <a:cubicBezTo>
                      <a:pt x="3738" y="4390"/>
                      <a:pt x="3621" y="4436"/>
                      <a:pt x="3506" y="4485"/>
                    </a:cubicBezTo>
                    <a:cubicBezTo>
                      <a:pt x="3394" y="4531"/>
                      <a:pt x="3284" y="4578"/>
                      <a:pt x="3175" y="4624"/>
                    </a:cubicBezTo>
                    <a:cubicBezTo>
                      <a:pt x="3118" y="4648"/>
                      <a:pt x="3061" y="4674"/>
                      <a:pt x="3000" y="4698"/>
                    </a:cubicBezTo>
                    <a:cubicBezTo>
                      <a:pt x="2932" y="4724"/>
                      <a:pt x="2863" y="4753"/>
                      <a:pt x="2793" y="4780"/>
                    </a:cubicBezTo>
                    <a:lnTo>
                      <a:pt x="2685" y="4823"/>
                    </a:lnTo>
                    <a:cubicBezTo>
                      <a:pt x="2582" y="4863"/>
                      <a:pt x="2477" y="4903"/>
                      <a:pt x="2377" y="4946"/>
                    </a:cubicBezTo>
                    <a:cubicBezTo>
                      <a:pt x="2291" y="4982"/>
                      <a:pt x="2205" y="5018"/>
                      <a:pt x="2122" y="5057"/>
                    </a:cubicBezTo>
                    <a:cubicBezTo>
                      <a:pt x="2053" y="5085"/>
                      <a:pt x="1986" y="5117"/>
                      <a:pt x="1918" y="5150"/>
                    </a:cubicBezTo>
                    <a:lnTo>
                      <a:pt x="1832" y="5193"/>
                    </a:lnTo>
                    <a:cubicBezTo>
                      <a:pt x="1864" y="5188"/>
                      <a:pt x="1894" y="5186"/>
                      <a:pt x="1923" y="5181"/>
                    </a:cubicBezTo>
                    <a:cubicBezTo>
                      <a:pt x="2016" y="5168"/>
                      <a:pt x="2103" y="5157"/>
                      <a:pt x="2189" y="5143"/>
                    </a:cubicBezTo>
                    <a:cubicBezTo>
                      <a:pt x="2297" y="5124"/>
                      <a:pt x="2398" y="5107"/>
                      <a:pt x="2497" y="5088"/>
                    </a:cubicBezTo>
                    <a:cubicBezTo>
                      <a:pt x="2545" y="5079"/>
                      <a:pt x="2589" y="5071"/>
                      <a:pt x="2633" y="5061"/>
                    </a:cubicBezTo>
                    <a:cubicBezTo>
                      <a:pt x="2676" y="5052"/>
                      <a:pt x="2718" y="5044"/>
                      <a:pt x="2761" y="5035"/>
                    </a:cubicBezTo>
                    <a:cubicBezTo>
                      <a:pt x="2831" y="5018"/>
                      <a:pt x="2900" y="5002"/>
                      <a:pt x="2969" y="4985"/>
                    </a:cubicBezTo>
                    <a:cubicBezTo>
                      <a:pt x="3042" y="4966"/>
                      <a:pt x="3114" y="4949"/>
                      <a:pt x="3184" y="4930"/>
                    </a:cubicBezTo>
                    <a:cubicBezTo>
                      <a:pt x="3321" y="4893"/>
                      <a:pt x="3456" y="4853"/>
                      <a:pt x="3587" y="4814"/>
                    </a:cubicBezTo>
                    <a:cubicBezTo>
                      <a:pt x="3766" y="4760"/>
                      <a:pt x="3938" y="4705"/>
                      <a:pt x="4110" y="4648"/>
                    </a:cubicBezTo>
                    <a:cubicBezTo>
                      <a:pt x="4160" y="4631"/>
                      <a:pt x="4213" y="4614"/>
                      <a:pt x="4262" y="4598"/>
                    </a:cubicBezTo>
                    <a:cubicBezTo>
                      <a:pt x="4487" y="4523"/>
                      <a:pt x="4712" y="4450"/>
                      <a:pt x="4948" y="4380"/>
                    </a:cubicBezTo>
                    <a:lnTo>
                      <a:pt x="4948" y="4380"/>
                    </a:lnTo>
                    <a:cubicBezTo>
                      <a:pt x="4742" y="4470"/>
                      <a:pt x="4540" y="4569"/>
                      <a:pt x="4339" y="4674"/>
                    </a:cubicBezTo>
                    <a:cubicBezTo>
                      <a:pt x="4286" y="4703"/>
                      <a:pt x="4231" y="4731"/>
                      <a:pt x="4178" y="4763"/>
                    </a:cubicBezTo>
                    <a:cubicBezTo>
                      <a:pt x="4006" y="4856"/>
                      <a:pt x="3837" y="4953"/>
                      <a:pt x="3670" y="5057"/>
                    </a:cubicBezTo>
                    <a:cubicBezTo>
                      <a:pt x="3566" y="5117"/>
                      <a:pt x="3468" y="5178"/>
                      <a:pt x="3366" y="5243"/>
                    </a:cubicBezTo>
                    <a:cubicBezTo>
                      <a:pt x="3321" y="5269"/>
                      <a:pt x="3277" y="5297"/>
                      <a:pt x="3234" y="5326"/>
                    </a:cubicBezTo>
                    <a:cubicBezTo>
                      <a:pt x="3192" y="5352"/>
                      <a:pt x="3151" y="5376"/>
                      <a:pt x="3111" y="5405"/>
                    </a:cubicBezTo>
                    <a:cubicBezTo>
                      <a:pt x="3159" y="5388"/>
                      <a:pt x="3204" y="5369"/>
                      <a:pt x="3253" y="5352"/>
                    </a:cubicBezTo>
                    <a:cubicBezTo>
                      <a:pt x="3298" y="5333"/>
                      <a:pt x="3346" y="5316"/>
                      <a:pt x="3389" y="5300"/>
                    </a:cubicBezTo>
                    <a:cubicBezTo>
                      <a:pt x="3508" y="5254"/>
                      <a:pt x="3627" y="5210"/>
                      <a:pt x="3744" y="5164"/>
                    </a:cubicBezTo>
                    <a:cubicBezTo>
                      <a:pt x="3823" y="5135"/>
                      <a:pt x="3900" y="5104"/>
                      <a:pt x="3978" y="5075"/>
                    </a:cubicBezTo>
                    <a:cubicBezTo>
                      <a:pt x="4087" y="5035"/>
                      <a:pt x="4200" y="4993"/>
                      <a:pt x="4309" y="4952"/>
                    </a:cubicBezTo>
                    <a:cubicBezTo>
                      <a:pt x="4381" y="4925"/>
                      <a:pt x="4452" y="4899"/>
                      <a:pt x="4524" y="4873"/>
                    </a:cubicBezTo>
                    <a:cubicBezTo>
                      <a:pt x="4753" y="4786"/>
                      <a:pt x="4984" y="4701"/>
                      <a:pt x="5216" y="4615"/>
                    </a:cubicBezTo>
                    <a:cubicBezTo>
                      <a:pt x="5309" y="4581"/>
                      <a:pt x="5398" y="4549"/>
                      <a:pt x="5491" y="4515"/>
                    </a:cubicBezTo>
                    <a:cubicBezTo>
                      <a:pt x="5605" y="4472"/>
                      <a:pt x="5719" y="4430"/>
                      <a:pt x="5832" y="4392"/>
                    </a:cubicBezTo>
                    <a:cubicBezTo>
                      <a:pt x="5870" y="4376"/>
                      <a:pt x="5908" y="4363"/>
                      <a:pt x="5946" y="4349"/>
                    </a:cubicBezTo>
                    <a:cubicBezTo>
                      <a:pt x="6022" y="4321"/>
                      <a:pt x="6096" y="4293"/>
                      <a:pt x="6172" y="4265"/>
                    </a:cubicBezTo>
                    <a:lnTo>
                      <a:pt x="6172" y="4265"/>
                    </a:lnTo>
                    <a:cubicBezTo>
                      <a:pt x="6105" y="4304"/>
                      <a:pt x="6037" y="4343"/>
                      <a:pt x="5976" y="4380"/>
                    </a:cubicBezTo>
                    <a:cubicBezTo>
                      <a:pt x="5934" y="4404"/>
                      <a:pt x="5893" y="4429"/>
                      <a:pt x="5854" y="4450"/>
                    </a:cubicBezTo>
                    <a:cubicBezTo>
                      <a:pt x="5751" y="4512"/>
                      <a:pt x="5655" y="4569"/>
                      <a:pt x="5562" y="4624"/>
                    </a:cubicBezTo>
                    <a:cubicBezTo>
                      <a:pt x="5468" y="4681"/>
                      <a:pt x="5377" y="4736"/>
                      <a:pt x="5291" y="4789"/>
                    </a:cubicBezTo>
                    <a:cubicBezTo>
                      <a:pt x="5097" y="4908"/>
                      <a:pt x="4922" y="5015"/>
                      <a:pt x="4743" y="5121"/>
                    </a:cubicBezTo>
                    <a:cubicBezTo>
                      <a:pt x="4674" y="5161"/>
                      <a:pt x="4607" y="5201"/>
                      <a:pt x="4538" y="5243"/>
                    </a:cubicBezTo>
                    <a:cubicBezTo>
                      <a:pt x="4385" y="5332"/>
                      <a:pt x="4223" y="5422"/>
                      <a:pt x="4049" y="5512"/>
                    </a:cubicBezTo>
                    <a:cubicBezTo>
                      <a:pt x="3913" y="5583"/>
                      <a:pt x="3770" y="5656"/>
                      <a:pt x="3612" y="5733"/>
                    </a:cubicBezTo>
                    <a:cubicBezTo>
                      <a:pt x="3591" y="5742"/>
                      <a:pt x="3565" y="5755"/>
                      <a:pt x="3544" y="5766"/>
                    </a:cubicBezTo>
                    <a:cubicBezTo>
                      <a:pt x="3364" y="5852"/>
                      <a:pt x="3164" y="5941"/>
                      <a:pt x="2944" y="6038"/>
                    </a:cubicBezTo>
                    <a:cubicBezTo>
                      <a:pt x="3154" y="5952"/>
                      <a:pt x="3360" y="5869"/>
                      <a:pt x="3561" y="5788"/>
                    </a:cubicBezTo>
                    <a:lnTo>
                      <a:pt x="3630" y="5760"/>
                    </a:lnTo>
                    <a:cubicBezTo>
                      <a:pt x="3632" y="5759"/>
                      <a:pt x="3635" y="5759"/>
                      <a:pt x="3637" y="5756"/>
                    </a:cubicBezTo>
                    <a:cubicBezTo>
                      <a:pt x="3642" y="5755"/>
                      <a:pt x="3647" y="5753"/>
                      <a:pt x="3651" y="5752"/>
                    </a:cubicBezTo>
                    <a:cubicBezTo>
                      <a:pt x="3804" y="5689"/>
                      <a:pt x="3956" y="5630"/>
                      <a:pt x="4102" y="5573"/>
                    </a:cubicBezTo>
                    <a:cubicBezTo>
                      <a:pt x="4279" y="5504"/>
                      <a:pt x="4451" y="5438"/>
                      <a:pt x="4623" y="5375"/>
                    </a:cubicBezTo>
                    <a:cubicBezTo>
                      <a:pt x="4709" y="5340"/>
                      <a:pt x="4796" y="5310"/>
                      <a:pt x="4882" y="5280"/>
                    </a:cubicBezTo>
                    <a:cubicBezTo>
                      <a:pt x="5038" y="5221"/>
                      <a:pt x="5195" y="5165"/>
                      <a:pt x="5349" y="5111"/>
                    </a:cubicBezTo>
                    <a:cubicBezTo>
                      <a:pt x="5367" y="5104"/>
                      <a:pt x="5382" y="5100"/>
                      <a:pt x="5398" y="5094"/>
                    </a:cubicBezTo>
                    <a:cubicBezTo>
                      <a:pt x="5405" y="5090"/>
                      <a:pt x="5414" y="5087"/>
                      <a:pt x="5421" y="5087"/>
                    </a:cubicBezTo>
                    <a:cubicBezTo>
                      <a:pt x="5533" y="5047"/>
                      <a:pt x="5646" y="5008"/>
                      <a:pt x="5761" y="4968"/>
                    </a:cubicBezTo>
                    <a:cubicBezTo>
                      <a:pt x="5851" y="4938"/>
                      <a:pt x="5941" y="4908"/>
                      <a:pt x="6033" y="4879"/>
                    </a:cubicBezTo>
                    <a:cubicBezTo>
                      <a:pt x="6122" y="4849"/>
                      <a:pt x="6212" y="4820"/>
                      <a:pt x="6303" y="4789"/>
                    </a:cubicBezTo>
                    <a:cubicBezTo>
                      <a:pt x="6489" y="4730"/>
                      <a:pt x="6678" y="4672"/>
                      <a:pt x="6869" y="4615"/>
                    </a:cubicBezTo>
                    <a:lnTo>
                      <a:pt x="6869" y="3900"/>
                    </a:lnTo>
                    <a:cubicBezTo>
                      <a:pt x="6866" y="3900"/>
                      <a:pt x="6861" y="3899"/>
                      <a:pt x="6860" y="3899"/>
                    </a:cubicBezTo>
                    <a:cubicBezTo>
                      <a:pt x="6105" y="3193"/>
                      <a:pt x="5583" y="2283"/>
                      <a:pt x="5140" y="1334"/>
                    </a:cubicBezTo>
                    <a:lnTo>
                      <a:pt x="5140" y="1334"/>
                    </a:lnTo>
                    <a:lnTo>
                      <a:pt x="6694" y="3592"/>
                    </a:lnTo>
                    <a:cubicBezTo>
                      <a:pt x="6754" y="3684"/>
                      <a:pt x="6811" y="3782"/>
                      <a:pt x="6876" y="3877"/>
                    </a:cubicBezTo>
                    <a:lnTo>
                      <a:pt x="6876" y="3272"/>
                    </a:lnTo>
                    <a:cubicBezTo>
                      <a:pt x="6869" y="3248"/>
                      <a:pt x="6860" y="3223"/>
                      <a:pt x="6853" y="3202"/>
                    </a:cubicBezTo>
                    <a:cubicBezTo>
                      <a:pt x="6525" y="2255"/>
                      <a:pt x="6102" y="1333"/>
                      <a:pt x="5510" y="523"/>
                    </a:cubicBezTo>
                    <a:lnTo>
                      <a:pt x="5510" y="523"/>
                    </a:lnTo>
                    <a:cubicBezTo>
                      <a:pt x="5564" y="854"/>
                      <a:pt x="5692" y="1170"/>
                      <a:pt x="5818" y="1484"/>
                    </a:cubicBezTo>
                    <a:cubicBezTo>
                      <a:pt x="5957" y="1832"/>
                      <a:pt x="6098" y="2177"/>
                      <a:pt x="6238" y="2527"/>
                    </a:cubicBezTo>
                    <a:cubicBezTo>
                      <a:pt x="5844" y="2044"/>
                      <a:pt x="5460" y="1555"/>
                      <a:pt x="5087" y="1059"/>
                    </a:cubicBezTo>
                    <a:cubicBezTo>
                      <a:pt x="5067" y="1087"/>
                      <a:pt x="5063" y="1115"/>
                      <a:pt x="5066" y="1147"/>
                    </a:cubicBezTo>
                    <a:cubicBezTo>
                      <a:pt x="4944" y="880"/>
                      <a:pt x="4825" y="609"/>
                      <a:pt x="4710" y="341"/>
                    </a:cubicBezTo>
                    <a:close/>
                    <a:moveTo>
                      <a:pt x="6874" y="4893"/>
                    </a:moveTo>
                    <a:cubicBezTo>
                      <a:pt x="6758" y="4956"/>
                      <a:pt x="6644" y="5015"/>
                      <a:pt x="6528" y="5075"/>
                    </a:cubicBezTo>
                    <a:cubicBezTo>
                      <a:pt x="6427" y="5125"/>
                      <a:pt x="6328" y="5178"/>
                      <a:pt x="6228" y="5229"/>
                    </a:cubicBezTo>
                    <a:cubicBezTo>
                      <a:pt x="6143" y="5272"/>
                      <a:pt x="6059" y="5315"/>
                      <a:pt x="5976" y="5359"/>
                    </a:cubicBezTo>
                    <a:cubicBezTo>
                      <a:pt x="5832" y="5432"/>
                      <a:pt x="5686" y="5507"/>
                      <a:pt x="5539" y="5583"/>
                    </a:cubicBezTo>
                    <a:cubicBezTo>
                      <a:pt x="5448" y="5627"/>
                      <a:pt x="5359" y="5674"/>
                      <a:pt x="5268" y="5719"/>
                    </a:cubicBezTo>
                    <a:cubicBezTo>
                      <a:pt x="5216" y="5747"/>
                      <a:pt x="5160" y="5775"/>
                      <a:pt x="5104" y="5803"/>
                    </a:cubicBezTo>
                    <a:cubicBezTo>
                      <a:pt x="5064" y="5825"/>
                      <a:pt x="5024" y="5845"/>
                      <a:pt x="4983" y="5866"/>
                    </a:cubicBezTo>
                    <a:cubicBezTo>
                      <a:pt x="4904" y="5906"/>
                      <a:pt x="4825" y="5948"/>
                      <a:pt x="4743" y="5990"/>
                    </a:cubicBezTo>
                    <a:cubicBezTo>
                      <a:pt x="4690" y="6018"/>
                      <a:pt x="4636" y="6045"/>
                      <a:pt x="4581" y="6074"/>
                    </a:cubicBezTo>
                    <a:cubicBezTo>
                      <a:pt x="4563" y="6083"/>
                      <a:pt x="4546" y="6093"/>
                      <a:pt x="4528" y="6102"/>
                    </a:cubicBezTo>
                    <a:lnTo>
                      <a:pt x="4528" y="6102"/>
                    </a:lnTo>
                    <a:cubicBezTo>
                      <a:pt x="4548" y="6093"/>
                      <a:pt x="4567" y="6084"/>
                      <a:pt x="4587" y="6076"/>
                    </a:cubicBezTo>
                    <a:cubicBezTo>
                      <a:pt x="4640" y="6050"/>
                      <a:pt x="4694" y="6025"/>
                      <a:pt x="4746" y="6000"/>
                    </a:cubicBezTo>
                    <a:cubicBezTo>
                      <a:pt x="4825" y="5964"/>
                      <a:pt x="4905" y="5927"/>
                      <a:pt x="4983" y="5892"/>
                    </a:cubicBezTo>
                    <a:cubicBezTo>
                      <a:pt x="5026" y="5871"/>
                      <a:pt x="5067" y="5853"/>
                      <a:pt x="5110" y="5835"/>
                    </a:cubicBezTo>
                    <a:cubicBezTo>
                      <a:pt x="5173" y="5806"/>
                      <a:pt x="5235" y="5780"/>
                      <a:pt x="5298" y="5753"/>
                    </a:cubicBezTo>
                    <a:cubicBezTo>
                      <a:pt x="5384" y="5716"/>
                      <a:pt x="5468" y="5677"/>
                      <a:pt x="5553" y="5644"/>
                    </a:cubicBezTo>
                    <a:cubicBezTo>
                      <a:pt x="5708" y="5577"/>
                      <a:pt x="5864" y="5511"/>
                      <a:pt x="6019" y="5448"/>
                    </a:cubicBezTo>
                    <a:cubicBezTo>
                      <a:pt x="6109" y="5412"/>
                      <a:pt x="6199" y="5375"/>
                      <a:pt x="6288" y="5340"/>
                    </a:cubicBezTo>
                    <a:cubicBezTo>
                      <a:pt x="6400" y="5294"/>
                      <a:pt x="6510" y="5251"/>
                      <a:pt x="6622" y="5208"/>
                    </a:cubicBezTo>
                    <a:cubicBezTo>
                      <a:pt x="6707" y="5173"/>
                      <a:pt x="6790" y="5143"/>
                      <a:pt x="6874" y="5108"/>
                    </a:cubicBezTo>
                    <a:lnTo>
                      <a:pt x="6874" y="4893"/>
                    </a:lnTo>
                    <a:close/>
                    <a:moveTo>
                      <a:pt x="4528" y="6102"/>
                    </a:moveTo>
                    <a:lnTo>
                      <a:pt x="4528" y="6102"/>
                    </a:lnTo>
                    <a:cubicBezTo>
                      <a:pt x="4512" y="6109"/>
                      <a:pt x="4496" y="6117"/>
                      <a:pt x="4479" y="6126"/>
                    </a:cubicBezTo>
                    <a:cubicBezTo>
                      <a:pt x="4496" y="6118"/>
                      <a:pt x="4512" y="6110"/>
                      <a:pt x="4528" y="6102"/>
                    </a:cubicBezTo>
                    <a:close/>
                    <a:moveTo>
                      <a:pt x="6876" y="6043"/>
                    </a:moveTo>
                    <a:cubicBezTo>
                      <a:pt x="6836" y="6063"/>
                      <a:pt x="6794" y="6084"/>
                      <a:pt x="6754" y="6106"/>
                    </a:cubicBezTo>
                    <a:cubicBezTo>
                      <a:pt x="6658" y="6156"/>
                      <a:pt x="6560" y="6207"/>
                      <a:pt x="6464" y="6262"/>
                    </a:cubicBezTo>
                    <a:cubicBezTo>
                      <a:pt x="6305" y="6349"/>
                      <a:pt x="6148" y="6440"/>
                      <a:pt x="5992" y="6533"/>
                    </a:cubicBezTo>
                    <a:cubicBezTo>
                      <a:pt x="5940" y="6563"/>
                      <a:pt x="5885" y="6594"/>
                      <a:pt x="5835" y="6627"/>
                    </a:cubicBezTo>
                    <a:cubicBezTo>
                      <a:pt x="5772" y="6663"/>
                      <a:pt x="5712" y="6702"/>
                      <a:pt x="5650" y="6741"/>
                    </a:cubicBezTo>
                    <a:cubicBezTo>
                      <a:pt x="5640" y="6748"/>
                      <a:pt x="5627" y="6755"/>
                      <a:pt x="5615" y="6762"/>
                    </a:cubicBezTo>
                    <a:cubicBezTo>
                      <a:pt x="5627" y="6765"/>
                      <a:pt x="5639" y="6766"/>
                      <a:pt x="5650" y="6769"/>
                    </a:cubicBezTo>
                    <a:cubicBezTo>
                      <a:pt x="5697" y="6778"/>
                      <a:pt x="5744" y="6782"/>
                      <a:pt x="5789" y="6782"/>
                    </a:cubicBezTo>
                    <a:cubicBezTo>
                      <a:pt x="5805" y="6782"/>
                      <a:pt x="5821" y="6782"/>
                      <a:pt x="5837" y="6781"/>
                    </a:cubicBezTo>
                    <a:cubicBezTo>
                      <a:pt x="5894" y="6779"/>
                      <a:pt x="5954" y="6772"/>
                      <a:pt x="6012" y="6758"/>
                    </a:cubicBezTo>
                    <a:cubicBezTo>
                      <a:pt x="6205" y="6719"/>
                      <a:pt x="6394" y="6630"/>
                      <a:pt x="6575" y="6543"/>
                    </a:cubicBezTo>
                    <a:cubicBezTo>
                      <a:pt x="6593" y="6536"/>
                      <a:pt x="6609" y="6527"/>
                      <a:pt x="6625" y="6520"/>
                    </a:cubicBezTo>
                    <a:cubicBezTo>
                      <a:pt x="6671" y="6498"/>
                      <a:pt x="6717" y="6477"/>
                      <a:pt x="6761" y="6455"/>
                    </a:cubicBezTo>
                    <a:cubicBezTo>
                      <a:pt x="6774" y="6448"/>
                      <a:pt x="6788" y="6442"/>
                      <a:pt x="6801" y="6435"/>
                    </a:cubicBezTo>
                    <a:cubicBezTo>
                      <a:pt x="6826" y="6422"/>
                      <a:pt x="6851" y="6412"/>
                      <a:pt x="6876" y="6399"/>
                    </a:cubicBezTo>
                    <a:lnTo>
                      <a:pt x="6876" y="6043"/>
                    </a:lnTo>
                    <a:close/>
                    <a:moveTo>
                      <a:pt x="6880" y="5277"/>
                    </a:moveTo>
                    <a:cubicBezTo>
                      <a:pt x="6821" y="5296"/>
                      <a:pt x="6765" y="5315"/>
                      <a:pt x="6710" y="5336"/>
                    </a:cubicBezTo>
                    <a:cubicBezTo>
                      <a:pt x="6592" y="5373"/>
                      <a:pt x="6473" y="5415"/>
                      <a:pt x="6358" y="5458"/>
                    </a:cubicBezTo>
                    <a:cubicBezTo>
                      <a:pt x="6358" y="5458"/>
                      <a:pt x="6358" y="5458"/>
                      <a:pt x="6357" y="5458"/>
                    </a:cubicBezTo>
                    <a:lnTo>
                      <a:pt x="6357" y="5458"/>
                    </a:lnTo>
                    <a:cubicBezTo>
                      <a:pt x="6357" y="5458"/>
                      <a:pt x="6357" y="5458"/>
                      <a:pt x="6357" y="5458"/>
                    </a:cubicBezTo>
                    <a:cubicBezTo>
                      <a:pt x="6262" y="5494"/>
                      <a:pt x="6169" y="5527"/>
                      <a:pt x="6076" y="5565"/>
                    </a:cubicBezTo>
                    <a:cubicBezTo>
                      <a:pt x="5908" y="5630"/>
                      <a:pt x="5742" y="5696"/>
                      <a:pt x="5579" y="5769"/>
                    </a:cubicBezTo>
                    <a:cubicBezTo>
                      <a:pt x="5513" y="5798"/>
                      <a:pt x="5447" y="5826"/>
                      <a:pt x="5384" y="5856"/>
                    </a:cubicBezTo>
                    <a:cubicBezTo>
                      <a:pt x="5296" y="5896"/>
                      <a:pt x="5210" y="5937"/>
                      <a:pt x="5126" y="5980"/>
                    </a:cubicBezTo>
                    <a:cubicBezTo>
                      <a:pt x="5126" y="5980"/>
                      <a:pt x="5126" y="5980"/>
                      <a:pt x="5126" y="5980"/>
                    </a:cubicBezTo>
                    <a:lnTo>
                      <a:pt x="5126" y="5980"/>
                    </a:lnTo>
                    <a:cubicBezTo>
                      <a:pt x="5079" y="6003"/>
                      <a:pt x="5031" y="6029"/>
                      <a:pt x="4984" y="6051"/>
                    </a:cubicBezTo>
                    <a:cubicBezTo>
                      <a:pt x="4963" y="6063"/>
                      <a:pt x="4941" y="6074"/>
                      <a:pt x="4920" y="6085"/>
                    </a:cubicBezTo>
                    <a:lnTo>
                      <a:pt x="4920" y="6085"/>
                    </a:lnTo>
                    <a:cubicBezTo>
                      <a:pt x="4908" y="6091"/>
                      <a:pt x="4896" y="6098"/>
                      <a:pt x="4884" y="6104"/>
                    </a:cubicBezTo>
                    <a:lnTo>
                      <a:pt x="4884" y="6104"/>
                    </a:lnTo>
                    <a:cubicBezTo>
                      <a:pt x="4873" y="6110"/>
                      <a:pt x="4861" y="6117"/>
                      <a:pt x="4849" y="6123"/>
                    </a:cubicBezTo>
                    <a:lnTo>
                      <a:pt x="4849" y="6123"/>
                    </a:lnTo>
                    <a:cubicBezTo>
                      <a:pt x="4832" y="6132"/>
                      <a:pt x="4814" y="6142"/>
                      <a:pt x="4796" y="6152"/>
                    </a:cubicBezTo>
                    <a:cubicBezTo>
                      <a:pt x="4791" y="6154"/>
                      <a:pt x="4786" y="6157"/>
                      <a:pt x="4781" y="6160"/>
                    </a:cubicBezTo>
                    <a:lnTo>
                      <a:pt x="4781" y="6160"/>
                    </a:lnTo>
                    <a:cubicBezTo>
                      <a:pt x="4767" y="6167"/>
                      <a:pt x="4754" y="6175"/>
                      <a:pt x="4741" y="6182"/>
                    </a:cubicBezTo>
                    <a:lnTo>
                      <a:pt x="4741" y="6182"/>
                    </a:lnTo>
                    <a:cubicBezTo>
                      <a:pt x="4729" y="6188"/>
                      <a:pt x="4717" y="6195"/>
                      <a:pt x="4704" y="6202"/>
                    </a:cubicBezTo>
                    <a:cubicBezTo>
                      <a:pt x="4674" y="6219"/>
                      <a:pt x="4643" y="6236"/>
                      <a:pt x="4612" y="6253"/>
                    </a:cubicBezTo>
                    <a:lnTo>
                      <a:pt x="4612" y="6253"/>
                    </a:lnTo>
                    <a:cubicBezTo>
                      <a:pt x="4485" y="6325"/>
                      <a:pt x="4361" y="6401"/>
                      <a:pt x="4239" y="6481"/>
                    </a:cubicBezTo>
                    <a:cubicBezTo>
                      <a:pt x="4232" y="6486"/>
                      <a:pt x="4225" y="6490"/>
                      <a:pt x="4218" y="6495"/>
                    </a:cubicBezTo>
                    <a:lnTo>
                      <a:pt x="4218" y="6495"/>
                    </a:lnTo>
                    <a:cubicBezTo>
                      <a:pt x="4213" y="6498"/>
                      <a:pt x="4209" y="6502"/>
                      <a:pt x="4204" y="6506"/>
                    </a:cubicBezTo>
                    <a:cubicBezTo>
                      <a:pt x="4196" y="6510"/>
                      <a:pt x="4186" y="6516"/>
                      <a:pt x="4178" y="6523"/>
                    </a:cubicBezTo>
                    <a:cubicBezTo>
                      <a:pt x="4172" y="6527"/>
                      <a:pt x="4166" y="6531"/>
                      <a:pt x="4159" y="6535"/>
                    </a:cubicBezTo>
                    <a:lnTo>
                      <a:pt x="4159" y="6535"/>
                    </a:lnTo>
                    <a:cubicBezTo>
                      <a:pt x="4150" y="6541"/>
                      <a:pt x="4140" y="6548"/>
                      <a:pt x="4131" y="6554"/>
                    </a:cubicBezTo>
                    <a:lnTo>
                      <a:pt x="4131" y="6554"/>
                    </a:lnTo>
                    <a:cubicBezTo>
                      <a:pt x="4122" y="6560"/>
                      <a:pt x="4112" y="6566"/>
                      <a:pt x="4102" y="6573"/>
                    </a:cubicBezTo>
                    <a:cubicBezTo>
                      <a:pt x="4105" y="6572"/>
                      <a:pt x="4108" y="6570"/>
                      <a:pt x="4110" y="6569"/>
                    </a:cubicBezTo>
                    <a:lnTo>
                      <a:pt x="4110" y="6569"/>
                    </a:lnTo>
                    <a:cubicBezTo>
                      <a:pt x="4109" y="6570"/>
                      <a:pt x="4108" y="6571"/>
                      <a:pt x="4107" y="6571"/>
                    </a:cubicBezTo>
                    <a:cubicBezTo>
                      <a:pt x="4118" y="6565"/>
                      <a:pt x="4130" y="6559"/>
                      <a:pt x="4142" y="6552"/>
                    </a:cubicBezTo>
                    <a:lnTo>
                      <a:pt x="4142" y="6552"/>
                    </a:lnTo>
                    <a:cubicBezTo>
                      <a:pt x="4156" y="6545"/>
                      <a:pt x="4170" y="6539"/>
                      <a:pt x="4184" y="6533"/>
                    </a:cubicBezTo>
                    <a:cubicBezTo>
                      <a:pt x="4185" y="6532"/>
                      <a:pt x="4186" y="6531"/>
                      <a:pt x="4187" y="6530"/>
                    </a:cubicBezTo>
                    <a:lnTo>
                      <a:pt x="4187" y="6530"/>
                    </a:lnTo>
                    <a:cubicBezTo>
                      <a:pt x="4187" y="6530"/>
                      <a:pt x="4187" y="6530"/>
                      <a:pt x="4187" y="6530"/>
                    </a:cubicBezTo>
                    <a:cubicBezTo>
                      <a:pt x="4188" y="6529"/>
                      <a:pt x="4189" y="6528"/>
                      <a:pt x="4191" y="6527"/>
                    </a:cubicBezTo>
                    <a:lnTo>
                      <a:pt x="4191" y="6527"/>
                    </a:lnTo>
                    <a:cubicBezTo>
                      <a:pt x="4195" y="6524"/>
                      <a:pt x="4200" y="6522"/>
                      <a:pt x="4206" y="6521"/>
                    </a:cubicBezTo>
                    <a:cubicBezTo>
                      <a:pt x="4206" y="6521"/>
                      <a:pt x="4206" y="6521"/>
                      <a:pt x="4206" y="6520"/>
                    </a:cubicBezTo>
                    <a:lnTo>
                      <a:pt x="4206" y="6520"/>
                    </a:lnTo>
                    <a:cubicBezTo>
                      <a:pt x="4207" y="6520"/>
                      <a:pt x="4208" y="6520"/>
                      <a:pt x="4209" y="6520"/>
                    </a:cubicBezTo>
                    <a:cubicBezTo>
                      <a:pt x="4216" y="6515"/>
                      <a:pt x="4223" y="6511"/>
                      <a:pt x="4230" y="6507"/>
                    </a:cubicBezTo>
                    <a:lnTo>
                      <a:pt x="4230" y="6507"/>
                    </a:lnTo>
                    <a:cubicBezTo>
                      <a:pt x="4232" y="6506"/>
                      <a:pt x="4235" y="6505"/>
                      <a:pt x="4237" y="6504"/>
                    </a:cubicBezTo>
                    <a:cubicBezTo>
                      <a:pt x="4405" y="6414"/>
                      <a:pt x="4581" y="6335"/>
                      <a:pt x="4762" y="6262"/>
                    </a:cubicBezTo>
                    <a:cubicBezTo>
                      <a:pt x="4783" y="6250"/>
                      <a:pt x="4809" y="6242"/>
                      <a:pt x="4832" y="6233"/>
                    </a:cubicBezTo>
                    <a:cubicBezTo>
                      <a:pt x="4868" y="6219"/>
                      <a:pt x="4902" y="6205"/>
                      <a:pt x="4938" y="6192"/>
                    </a:cubicBezTo>
                    <a:lnTo>
                      <a:pt x="4938" y="6192"/>
                    </a:lnTo>
                    <a:cubicBezTo>
                      <a:pt x="4953" y="6186"/>
                      <a:pt x="4968" y="6181"/>
                      <a:pt x="4983" y="6176"/>
                    </a:cubicBezTo>
                    <a:cubicBezTo>
                      <a:pt x="5033" y="6154"/>
                      <a:pt x="5084" y="6136"/>
                      <a:pt x="5134" y="6119"/>
                    </a:cubicBezTo>
                    <a:cubicBezTo>
                      <a:pt x="5255" y="6076"/>
                      <a:pt x="5372" y="6035"/>
                      <a:pt x="5497" y="5997"/>
                    </a:cubicBezTo>
                    <a:cubicBezTo>
                      <a:pt x="5533" y="5984"/>
                      <a:pt x="5570" y="5972"/>
                      <a:pt x="5607" y="5961"/>
                    </a:cubicBezTo>
                    <a:cubicBezTo>
                      <a:pt x="5703" y="5929"/>
                      <a:pt x="5801" y="5901"/>
                      <a:pt x="5898" y="5875"/>
                    </a:cubicBezTo>
                    <a:cubicBezTo>
                      <a:pt x="5906" y="5871"/>
                      <a:pt x="5916" y="5869"/>
                      <a:pt x="5927" y="5868"/>
                    </a:cubicBezTo>
                    <a:cubicBezTo>
                      <a:pt x="6014" y="5841"/>
                      <a:pt x="6102" y="5818"/>
                      <a:pt x="6192" y="5792"/>
                    </a:cubicBezTo>
                    <a:cubicBezTo>
                      <a:pt x="6213" y="5785"/>
                      <a:pt x="6233" y="5780"/>
                      <a:pt x="6253" y="5773"/>
                    </a:cubicBezTo>
                    <a:lnTo>
                      <a:pt x="6253" y="5773"/>
                    </a:lnTo>
                    <a:cubicBezTo>
                      <a:pt x="6237" y="5786"/>
                      <a:pt x="6221" y="5797"/>
                      <a:pt x="6205" y="5810"/>
                    </a:cubicBezTo>
                    <a:cubicBezTo>
                      <a:pt x="6115" y="5875"/>
                      <a:pt x="6029" y="5944"/>
                      <a:pt x="5943" y="6014"/>
                    </a:cubicBezTo>
                    <a:cubicBezTo>
                      <a:pt x="5916" y="6035"/>
                      <a:pt x="5890" y="6056"/>
                      <a:pt x="5864" y="6078"/>
                    </a:cubicBezTo>
                    <a:cubicBezTo>
                      <a:pt x="5782" y="6147"/>
                      <a:pt x="5699" y="6219"/>
                      <a:pt x="5619" y="6292"/>
                    </a:cubicBezTo>
                    <a:cubicBezTo>
                      <a:pt x="5619" y="6292"/>
                      <a:pt x="5619" y="6292"/>
                      <a:pt x="5619" y="6293"/>
                    </a:cubicBezTo>
                    <a:lnTo>
                      <a:pt x="5619" y="6293"/>
                    </a:lnTo>
                    <a:cubicBezTo>
                      <a:pt x="5614" y="6296"/>
                      <a:pt x="5608" y="6300"/>
                      <a:pt x="5605" y="6306"/>
                    </a:cubicBezTo>
                    <a:cubicBezTo>
                      <a:pt x="5440" y="6457"/>
                      <a:pt x="5283" y="6614"/>
                      <a:pt x="5142" y="6788"/>
                    </a:cubicBezTo>
                    <a:cubicBezTo>
                      <a:pt x="5132" y="6801"/>
                      <a:pt x="5120" y="6814"/>
                      <a:pt x="5109" y="6828"/>
                    </a:cubicBezTo>
                    <a:cubicBezTo>
                      <a:pt x="5109" y="6827"/>
                      <a:pt x="5110" y="6827"/>
                      <a:pt x="5111" y="6826"/>
                    </a:cubicBezTo>
                    <a:lnTo>
                      <a:pt x="5111" y="6826"/>
                    </a:lnTo>
                    <a:cubicBezTo>
                      <a:pt x="5110" y="6827"/>
                      <a:pt x="5110" y="6828"/>
                      <a:pt x="5109" y="6829"/>
                    </a:cubicBezTo>
                    <a:cubicBezTo>
                      <a:pt x="5119" y="6822"/>
                      <a:pt x="5130" y="6817"/>
                      <a:pt x="5142" y="6809"/>
                    </a:cubicBezTo>
                    <a:cubicBezTo>
                      <a:pt x="5283" y="6731"/>
                      <a:pt x="5424" y="6650"/>
                      <a:pt x="5564" y="6567"/>
                    </a:cubicBezTo>
                    <a:cubicBezTo>
                      <a:pt x="5589" y="6553"/>
                      <a:pt x="5613" y="6538"/>
                      <a:pt x="5639" y="6524"/>
                    </a:cubicBezTo>
                    <a:lnTo>
                      <a:pt x="5639" y="6524"/>
                    </a:lnTo>
                    <a:cubicBezTo>
                      <a:pt x="5639" y="6525"/>
                      <a:pt x="5639" y="6526"/>
                      <a:pt x="5639" y="6527"/>
                    </a:cubicBezTo>
                    <a:cubicBezTo>
                      <a:pt x="5705" y="6487"/>
                      <a:pt x="5772" y="6448"/>
                      <a:pt x="5837" y="6405"/>
                    </a:cubicBezTo>
                    <a:cubicBezTo>
                      <a:pt x="5883" y="6379"/>
                      <a:pt x="5927" y="6352"/>
                      <a:pt x="5971" y="6324"/>
                    </a:cubicBezTo>
                    <a:cubicBezTo>
                      <a:pt x="6102" y="6245"/>
                      <a:pt x="6229" y="6164"/>
                      <a:pt x="6357" y="6083"/>
                    </a:cubicBezTo>
                    <a:cubicBezTo>
                      <a:pt x="6449" y="6025"/>
                      <a:pt x="6536" y="5965"/>
                      <a:pt x="6625" y="5905"/>
                    </a:cubicBezTo>
                    <a:cubicBezTo>
                      <a:pt x="6625" y="5905"/>
                      <a:pt x="6625" y="5904"/>
                      <a:pt x="6624" y="5904"/>
                    </a:cubicBezTo>
                    <a:lnTo>
                      <a:pt x="6624" y="5904"/>
                    </a:lnTo>
                    <a:cubicBezTo>
                      <a:pt x="6626" y="5903"/>
                      <a:pt x="6628" y="5902"/>
                      <a:pt x="6629" y="5901"/>
                    </a:cubicBezTo>
                    <a:cubicBezTo>
                      <a:pt x="6714" y="5848"/>
                      <a:pt x="6797" y="5790"/>
                      <a:pt x="6880" y="5733"/>
                    </a:cubicBezTo>
                    <a:lnTo>
                      <a:pt x="6880" y="5277"/>
                    </a:lnTo>
                    <a:close/>
                    <a:moveTo>
                      <a:pt x="6876" y="7142"/>
                    </a:moveTo>
                    <a:cubicBezTo>
                      <a:pt x="6859" y="7151"/>
                      <a:pt x="6840" y="7161"/>
                      <a:pt x="6824" y="7172"/>
                    </a:cubicBezTo>
                    <a:cubicBezTo>
                      <a:pt x="6750" y="7216"/>
                      <a:pt x="6675" y="7265"/>
                      <a:pt x="6606" y="7318"/>
                    </a:cubicBezTo>
                    <a:cubicBezTo>
                      <a:pt x="6528" y="7373"/>
                      <a:pt x="6450" y="7433"/>
                      <a:pt x="6378" y="7497"/>
                    </a:cubicBezTo>
                    <a:cubicBezTo>
                      <a:pt x="6357" y="7517"/>
                      <a:pt x="6335" y="7536"/>
                      <a:pt x="6314" y="7558"/>
                    </a:cubicBezTo>
                    <a:cubicBezTo>
                      <a:pt x="6264" y="7605"/>
                      <a:pt x="6215" y="7655"/>
                      <a:pt x="6171" y="7708"/>
                    </a:cubicBezTo>
                    <a:cubicBezTo>
                      <a:pt x="6226" y="7679"/>
                      <a:pt x="6279" y="7648"/>
                      <a:pt x="6335" y="7620"/>
                    </a:cubicBezTo>
                    <a:lnTo>
                      <a:pt x="6335" y="7620"/>
                    </a:lnTo>
                    <a:cubicBezTo>
                      <a:pt x="6335" y="7620"/>
                      <a:pt x="6335" y="7621"/>
                      <a:pt x="6335" y="7622"/>
                    </a:cubicBezTo>
                    <a:cubicBezTo>
                      <a:pt x="6367" y="7603"/>
                      <a:pt x="6399" y="7588"/>
                      <a:pt x="6429" y="7572"/>
                    </a:cubicBezTo>
                    <a:cubicBezTo>
                      <a:pt x="6482" y="7540"/>
                      <a:pt x="6538" y="7512"/>
                      <a:pt x="6593" y="7483"/>
                    </a:cubicBezTo>
                    <a:cubicBezTo>
                      <a:pt x="6672" y="7440"/>
                      <a:pt x="6751" y="7400"/>
                      <a:pt x="6830" y="7360"/>
                    </a:cubicBezTo>
                    <a:cubicBezTo>
                      <a:pt x="6846" y="7351"/>
                      <a:pt x="6860" y="7343"/>
                      <a:pt x="6876" y="7335"/>
                    </a:cubicBezTo>
                    <a:lnTo>
                      <a:pt x="6876" y="7142"/>
                    </a:lnTo>
                    <a:close/>
                    <a:moveTo>
                      <a:pt x="6879" y="6484"/>
                    </a:moveTo>
                    <a:cubicBezTo>
                      <a:pt x="6853" y="6498"/>
                      <a:pt x="6829" y="6518"/>
                      <a:pt x="6804" y="6540"/>
                    </a:cubicBezTo>
                    <a:cubicBezTo>
                      <a:pt x="6774" y="6561"/>
                      <a:pt x="6745" y="6582"/>
                      <a:pt x="6718" y="6604"/>
                    </a:cubicBezTo>
                    <a:cubicBezTo>
                      <a:pt x="6711" y="6612"/>
                      <a:pt x="6702" y="6616"/>
                      <a:pt x="6695" y="6623"/>
                    </a:cubicBezTo>
                    <a:cubicBezTo>
                      <a:pt x="6502" y="6778"/>
                      <a:pt x="6313" y="6937"/>
                      <a:pt x="6127" y="7103"/>
                    </a:cubicBezTo>
                    <a:lnTo>
                      <a:pt x="6127" y="7103"/>
                    </a:lnTo>
                    <a:cubicBezTo>
                      <a:pt x="6127" y="7102"/>
                      <a:pt x="6126" y="7102"/>
                      <a:pt x="6126" y="7102"/>
                    </a:cubicBezTo>
                    <a:cubicBezTo>
                      <a:pt x="6119" y="7106"/>
                      <a:pt x="6115" y="7109"/>
                      <a:pt x="6109" y="7115"/>
                    </a:cubicBezTo>
                    <a:cubicBezTo>
                      <a:pt x="6109" y="7115"/>
                      <a:pt x="6109" y="7115"/>
                      <a:pt x="6110" y="7116"/>
                    </a:cubicBezTo>
                    <a:lnTo>
                      <a:pt x="6110" y="7116"/>
                    </a:lnTo>
                    <a:cubicBezTo>
                      <a:pt x="6109" y="7116"/>
                      <a:pt x="6109" y="7116"/>
                      <a:pt x="6109" y="7116"/>
                    </a:cubicBezTo>
                    <a:cubicBezTo>
                      <a:pt x="6090" y="7132"/>
                      <a:pt x="6073" y="7146"/>
                      <a:pt x="6056" y="7165"/>
                    </a:cubicBezTo>
                    <a:cubicBezTo>
                      <a:pt x="5994" y="7216"/>
                      <a:pt x="5934" y="7272"/>
                      <a:pt x="5877" y="7328"/>
                    </a:cubicBezTo>
                    <a:cubicBezTo>
                      <a:pt x="5805" y="7393"/>
                      <a:pt x="5735" y="7459"/>
                      <a:pt x="5665" y="7526"/>
                    </a:cubicBezTo>
                    <a:cubicBezTo>
                      <a:pt x="5658" y="7532"/>
                      <a:pt x="5653" y="7537"/>
                      <a:pt x="5646" y="7543"/>
                    </a:cubicBezTo>
                    <a:lnTo>
                      <a:pt x="5526" y="7658"/>
                    </a:lnTo>
                    <a:cubicBezTo>
                      <a:pt x="5463" y="7719"/>
                      <a:pt x="5400" y="7781"/>
                      <a:pt x="5338" y="7845"/>
                    </a:cubicBezTo>
                    <a:lnTo>
                      <a:pt x="5338" y="7845"/>
                    </a:lnTo>
                    <a:cubicBezTo>
                      <a:pt x="5338" y="7845"/>
                      <a:pt x="5338" y="7845"/>
                      <a:pt x="5338" y="7844"/>
                    </a:cubicBezTo>
                    <a:lnTo>
                      <a:pt x="5311" y="7870"/>
                    </a:lnTo>
                    <a:cubicBezTo>
                      <a:pt x="5313" y="7868"/>
                      <a:pt x="5316" y="7867"/>
                      <a:pt x="5319" y="7865"/>
                    </a:cubicBezTo>
                    <a:lnTo>
                      <a:pt x="5319" y="7865"/>
                    </a:lnTo>
                    <a:lnTo>
                      <a:pt x="5311" y="7873"/>
                    </a:lnTo>
                    <a:cubicBezTo>
                      <a:pt x="5321" y="7866"/>
                      <a:pt x="5332" y="7860"/>
                      <a:pt x="5345" y="7853"/>
                    </a:cubicBezTo>
                    <a:cubicBezTo>
                      <a:pt x="5421" y="7811"/>
                      <a:pt x="5496" y="7768"/>
                      <a:pt x="5570" y="7724"/>
                    </a:cubicBezTo>
                    <a:cubicBezTo>
                      <a:pt x="5600" y="7708"/>
                      <a:pt x="5632" y="7689"/>
                      <a:pt x="5662" y="7672"/>
                    </a:cubicBezTo>
                    <a:cubicBezTo>
                      <a:pt x="5683" y="7662"/>
                      <a:pt x="5701" y="7651"/>
                      <a:pt x="5721" y="7638"/>
                    </a:cubicBezTo>
                    <a:cubicBezTo>
                      <a:pt x="5779" y="7605"/>
                      <a:pt x="5840" y="7573"/>
                      <a:pt x="5898" y="7537"/>
                    </a:cubicBezTo>
                    <a:cubicBezTo>
                      <a:pt x="5961" y="7502"/>
                      <a:pt x="6022" y="7464"/>
                      <a:pt x="6085" y="7429"/>
                    </a:cubicBezTo>
                    <a:cubicBezTo>
                      <a:pt x="6133" y="7401"/>
                      <a:pt x="6179" y="7373"/>
                      <a:pt x="6227" y="7344"/>
                    </a:cubicBezTo>
                    <a:cubicBezTo>
                      <a:pt x="6238" y="7337"/>
                      <a:pt x="6251" y="7330"/>
                      <a:pt x="6262" y="7322"/>
                    </a:cubicBezTo>
                    <a:cubicBezTo>
                      <a:pt x="6386" y="7248"/>
                      <a:pt x="6509" y="7175"/>
                      <a:pt x="6629" y="7100"/>
                    </a:cubicBezTo>
                    <a:cubicBezTo>
                      <a:pt x="6694" y="7060"/>
                      <a:pt x="6757" y="7022"/>
                      <a:pt x="6818" y="6981"/>
                    </a:cubicBezTo>
                    <a:cubicBezTo>
                      <a:pt x="6840" y="6971"/>
                      <a:pt x="6859" y="6958"/>
                      <a:pt x="6879" y="6946"/>
                    </a:cubicBezTo>
                    <a:lnTo>
                      <a:pt x="6879" y="6484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3"/>
              <p:cNvSpPr/>
              <p:nvPr/>
            </p:nvSpPr>
            <p:spPr>
              <a:xfrm>
                <a:off x="9017537" y="5097876"/>
                <a:ext cx="126169" cy="44274"/>
              </a:xfrm>
              <a:custGeom>
                <a:avLst/>
                <a:gdLst/>
                <a:ahLst/>
                <a:cxnLst/>
                <a:rect l="l" t="t" r="r" b="b"/>
                <a:pathLst>
                  <a:path w="2143" h="752" extrusionOk="0">
                    <a:moveTo>
                      <a:pt x="2143" y="1"/>
                    </a:moveTo>
                    <a:cubicBezTo>
                      <a:pt x="1429" y="251"/>
                      <a:pt x="715" y="502"/>
                      <a:pt x="0" y="752"/>
                    </a:cubicBezTo>
                    <a:lnTo>
                      <a:pt x="2143" y="752"/>
                    </a:lnTo>
                    <a:lnTo>
                      <a:pt x="214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3"/>
              <p:cNvSpPr/>
              <p:nvPr/>
            </p:nvSpPr>
            <p:spPr>
              <a:xfrm>
                <a:off x="8654343" y="5025226"/>
                <a:ext cx="489369" cy="116926"/>
              </a:xfrm>
              <a:custGeom>
                <a:avLst/>
                <a:gdLst/>
                <a:ahLst/>
                <a:cxnLst/>
                <a:rect l="l" t="t" r="r" b="b"/>
                <a:pathLst>
                  <a:path w="8312" h="1986" extrusionOk="0">
                    <a:moveTo>
                      <a:pt x="8312" y="1"/>
                    </a:moveTo>
                    <a:cubicBezTo>
                      <a:pt x="7524" y="260"/>
                      <a:pt x="6751" y="542"/>
                      <a:pt x="5999" y="843"/>
                    </a:cubicBezTo>
                    <a:cubicBezTo>
                      <a:pt x="4770" y="1055"/>
                      <a:pt x="3543" y="1269"/>
                      <a:pt x="2317" y="1481"/>
                    </a:cubicBezTo>
                    <a:cubicBezTo>
                      <a:pt x="1530" y="1617"/>
                      <a:pt x="729" y="1758"/>
                      <a:pt x="0" y="1986"/>
                    </a:cubicBezTo>
                    <a:lnTo>
                      <a:pt x="1074" y="1986"/>
                    </a:lnTo>
                    <a:cubicBezTo>
                      <a:pt x="2255" y="1789"/>
                      <a:pt x="3437" y="1599"/>
                      <a:pt x="4626" y="1427"/>
                    </a:cubicBezTo>
                    <a:lnTo>
                      <a:pt x="4626" y="1427"/>
                    </a:lnTo>
                    <a:cubicBezTo>
                      <a:pt x="4223" y="1606"/>
                      <a:pt x="3824" y="1792"/>
                      <a:pt x="3435" y="1986"/>
                    </a:cubicBezTo>
                    <a:lnTo>
                      <a:pt x="4283" y="1986"/>
                    </a:lnTo>
                    <a:cubicBezTo>
                      <a:pt x="5057" y="1720"/>
                      <a:pt x="5824" y="1448"/>
                      <a:pt x="6582" y="1166"/>
                    </a:cubicBezTo>
                    <a:cubicBezTo>
                      <a:pt x="7158" y="1094"/>
                      <a:pt x="7733" y="1030"/>
                      <a:pt x="8312" y="972"/>
                    </a:cubicBezTo>
                    <a:lnTo>
                      <a:pt x="831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3"/>
              <p:cNvSpPr/>
              <p:nvPr/>
            </p:nvSpPr>
            <p:spPr>
              <a:xfrm>
                <a:off x="9143233" y="4141710"/>
                <a:ext cx="471" cy="471"/>
              </a:xfrm>
              <a:custGeom>
                <a:avLst/>
                <a:gdLst/>
                <a:ahLst/>
                <a:cxnLst/>
                <a:rect l="l" t="t" r="r" b="b"/>
                <a:pathLst>
                  <a:path w="8" h="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" y="3"/>
                      <a:pt x="5" y="5"/>
                      <a:pt x="8" y="7"/>
                    </a:cubicBezTo>
                    <a:lnTo>
                      <a:pt x="8" y="3"/>
                    </a:lnTo>
                    <a:cubicBezTo>
                      <a:pt x="6" y="3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0527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3"/>
              <p:cNvSpPr/>
              <p:nvPr/>
            </p:nvSpPr>
            <p:spPr>
              <a:xfrm>
                <a:off x="7828400" y="4074358"/>
                <a:ext cx="1314855" cy="986333"/>
              </a:xfrm>
              <a:custGeom>
                <a:avLst/>
                <a:gdLst/>
                <a:ahLst/>
                <a:cxnLst/>
                <a:rect l="l" t="t" r="r" b="b"/>
                <a:pathLst>
                  <a:path w="22333" h="16753" extrusionOk="0">
                    <a:moveTo>
                      <a:pt x="6862" y="2901"/>
                    </a:moveTo>
                    <a:cubicBezTo>
                      <a:pt x="6867" y="2904"/>
                      <a:pt x="6872" y="2906"/>
                      <a:pt x="6876" y="2908"/>
                    </a:cubicBezTo>
                    <a:lnTo>
                      <a:pt x="6876" y="2908"/>
                    </a:lnTo>
                    <a:cubicBezTo>
                      <a:pt x="6872" y="2906"/>
                      <a:pt x="6867" y="2904"/>
                      <a:pt x="6862" y="2901"/>
                    </a:cubicBezTo>
                    <a:close/>
                    <a:moveTo>
                      <a:pt x="14181" y="4067"/>
                    </a:moveTo>
                    <a:lnTo>
                      <a:pt x="14181" y="4067"/>
                    </a:lnTo>
                    <a:cubicBezTo>
                      <a:pt x="14203" y="4078"/>
                      <a:pt x="14224" y="4091"/>
                      <a:pt x="14246" y="4105"/>
                    </a:cubicBezTo>
                    <a:cubicBezTo>
                      <a:pt x="14408" y="4206"/>
                      <a:pt x="14573" y="4303"/>
                      <a:pt x="14736" y="4398"/>
                    </a:cubicBezTo>
                    <a:cubicBezTo>
                      <a:pt x="14640" y="4370"/>
                      <a:pt x="14544" y="4339"/>
                      <a:pt x="14449" y="4310"/>
                    </a:cubicBezTo>
                    <a:lnTo>
                      <a:pt x="14454" y="4303"/>
                    </a:lnTo>
                    <a:cubicBezTo>
                      <a:pt x="14399" y="4257"/>
                      <a:pt x="14346" y="4211"/>
                      <a:pt x="14292" y="4167"/>
                    </a:cubicBezTo>
                    <a:cubicBezTo>
                      <a:pt x="14256" y="4132"/>
                      <a:pt x="14217" y="4100"/>
                      <a:pt x="14181" y="4067"/>
                    </a:cubicBezTo>
                    <a:close/>
                    <a:moveTo>
                      <a:pt x="13026" y="1996"/>
                    </a:moveTo>
                    <a:lnTo>
                      <a:pt x="13026" y="1996"/>
                    </a:lnTo>
                    <a:cubicBezTo>
                      <a:pt x="13354" y="2235"/>
                      <a:pt x="13684" y="2474"/>
                      <a:pt x="14012" y="2716"/>
                    </a:cubicBezTo>
                    <a:lnTo>
                      <a:pt x="14093" y="2775"/>
                    </a:lnTo>
                    <a:cubicBezTo>
                      <a:pt x="14426" y="3019"/>
                      <a:pt x="14758" y="3263"/>
                      <a:pt x="15092" y="3506"/>
                    </a:cubicBezTo>
                    <a:cubicBezTo>
                      <a:pt x="15286" y="3649"/>
                      <a:pt x="15483" y="3793"/>
                      <a:pt x="15678" y="3936"/>
                    </a:cubicBezTo>
                    <a:lnTo>
                      <a:pt x="16000" y="4173"/>
                    </a:lnTo>
                    <a:cubicBezTo>
                      <a:pt x="16068" y="4236"/>
                      <a:pt x="16138" y="4294"/>
                      <a:pt x="16209" y="4352"/>
                    </a:cubicBezTo>
                    <a:cubicBezTo>
                      <a:pt x="16258" y="4393"/>
                      <a:pt x="16313" y="4435"/>
                      <a:pt x="16366" y="4474"/>
                    </a:cubicBezTo>
                    <a:cubicBezTo>
                      <a:pt x="16354" y="4472"/>
                      <a:pt x="16343" y="4472"/>
                      <a:pt x="16330" y="4471"/>
                    </a:cubicBezTo>
                    <a:cubicBezTo>
                      <a:pt x="16298" y="4455"/>
                      <a:pt x="16265" y="4441"/>
                      <a:pt x="16235" y="4423"/>
                    </a:cubicBezTo>
                    <a:cubicBezTo>
                      <a:pt x="16102" y="4362"/>
                      <a:pt x="15970" y="4294"/>
                      <a:pt x="15844" y="4223"/>
                    </a:cubicBezTo>
                    <a:cubicBezTo>
                      <a:pt x="15623" y="4104"/>
                      <a:pt x="15414" y="3978"/>
                      <a:pt x="15210" y="3846"/>
                    </a:cubicBezTo>
                    <a:cubicBezTo>
                      <a:pt x="14899" y="3645"/>
                      <a:pt x="14606" y="3429"/>
                      <a:pt x="14329" y="3204"/>
                    </a:cubicBezTo>
                    <a:cubicBezTo>
                      <a:pt x="14276" y="3159"/>
                      <a:pt x="14222" y="3116"/>
                      <a:pt x="14168" y="3072"/>
                    </a:cubicBezTo>
                    <a:cubicBezTo>
                      <a:pt x="13760" y="2729"/>
                      <a:pt x="13383" y="2365"/>
                      <a:pt x="13026" y="1996"/>
                    </a:cubicBezTo>
                    <a:close/>
                    <a:moveTo>
                      <a:pt x="17767" y="4084"/>
                    </a:moveTo>
                    <a:lnTo>
                      <a:pt x="17767" y="4084"/>
                    </a:lnTo>
                    <a:cubicBezTo>
                      <a:pt x="17879" y="4234"/>
                      <a:pt x="17987" y="4386"/>
                      <a:pt x="18084" y="4542"/>
                    </a:cubicBezTo>
                    <a:cubicBezTo>
                      <a:pt x="18018" y="4498"/>
                      <a:pt x="17955" y="4451"/>
                      <a:pt x="17893" y="4406"/>
                    </a:cubicBezTo>
                    <a:cubicBezTo>
                      <a:pt x="17838" y="4300"/>
                      <a:pt x="17800" y="4193"/>
                      <a:pt x="17767" y="4084"/>
                    </a:cubicBezTo>
                    <a:close/>
                    <a:moveTo>
                      <a:pt x="14363" y="4538"/>
                    </a:moveTo>
                    <a:cubicBezTo>
                      <a:pt x="14437" y="4542"/>
                      <a:pt x="14508" y="4544"/>
                      <a:pt x="14581" y="4545"/>
                    </a:cubicBezTo>
                    <a:cubicBezTo>
                      <a:pt x="14694" y="4550"/>
                      <a:pt x="14806" y="4552"/>
                      <a:pt x="14918" y="4558"/>
                    </a:cubicBezTo>
                    <a:cubicBezTo>
                      <a:pt x="15024" y="4562"/>
                      <a:pt x="15125" y="4565"/>
                      <a:pt x="15229" y="4571"/>
                    </a:cubicBezTo>
                    <a:lnTo>
                      <a:pt x="15229" y="4571"/>
                    </a:lnTo>
                    <a:cubicBezTo>
                      <a:pt x="15230" y="4571"/>
                      <a:pt x="15230" y="4572"/>
                      <a:pt x="15231" y="4572"/>
                    </a:cubicBezTo>
                    <a:cubicBezTo>
                      <a:pt x="15327" y="4577"/>
                      <a:pt x="15424" y="4580"/>
                      <a:pt x="15519" y="4585"/>
                    </a:cubicBezTo>
                    <a:cubicBezTo>
                      <a:pt x="15518" y="4585"/>
                      <a:pt x="15518" y="4584"/>
                      <a:pt x="15518" y="4584"/>
                    </a:cubicBezTo>
                    <a:lnTo>
                      <a:pt x="15518" y="4584"/>
                    </a:lnTo>
                    <a:cubicBezTo>
                      <a:pt x="15518" y="4584"/>
                      <a:pt x="15518" y="4584"/>
                      <a:pt x="15519" y="4584"/>
                    </a:cubicBezTo>
                    <a:cubicBezTo>
                      <a:pt x="15546" y="4584"/>
                      <a:pt x="15575" y="4585"/>
                      <a:pt x="15602" y="4587"/>
                    </a:cubicBezTo>
                    <a:cubicBezTo>
                      <a:pt x="15575" y="4587"/>
                      <a:pt x="15547" y="4590"/>
                      <a:pt x="15520" y="4590"/>
                    </a:cubicBezTo>
                    <a:cubicBezTo>
                      <a:pt x="15430" y="4593"/>
                      <a:pt x="15338" y="4594"/>
                      <a:pt x="15249" y="4597"/>
                    </a:cubicBezTo>
                    <a:cubicBezTo>
                      <a:pt x="15146" y="4600"/>
                      <a:pt x="15043" y="4604"/>
                      <a:pt x="14941" y="4607"/>
                    </a:cubicBezTo>
                    <a:cubicBezTo>
                      <a:pt x="14841" y="4611"/>
                      <a:pt x="14740" y="4614"/>
                      <a:pt x="14640" y="4623"/>
                    </a:cubicBezTo>
                    <a:cubicBezTo>
                      <a:pt x="14540" y="4630"/>
                      <a:pt x="14441" y="4637"/>
                      <a:pt x="14340" y="4647"/>
                    </a:cubicBezTo>
                    <a:cubicBezTo>
                      <a:pt x="14333" y="4647"/>
                      <a:pt x="14328" y="4648"/>
                      <a:pt x="14320" y="4648"/>
                    </a:cubicBezTo>
                    <a:cubicBezTo>
                      <a:pt x="14193" y="4661"/>
                      <a:pt x="14068" y="4677"/>
                      <a:pt x="13942" y="4694"/>
                    </a:cubicBezTo>
                    <a:cubicBezTo>
                      <a:pt x="13850" y="4709"/>
                      <a:pt x="13763" y="4723"/>
                      <a:pt x="13671" y="4740"/>
                    </a:cubicBezTo>
                    <a:cubicBezTo>
                      <a:pt x="13641" y="4744"/>
                      <a:pt x="13612" y="4750"/>
                      <a:pt x="13582" y="4756"/>
                    </a:cubicBezTo>
                    <a:cubicBezTo>
                      <a:pt x="13607" y="4749"/>
                      <a:pt x="13634" y="4742"/>
                      <a:pt x="13661" y="4734"/>
                    </a:cubicBezTo>
                    <a:lnTo>
                      <a:pt x="13892" y="4670"/>
                    </a:lnTo>
                    <a:cubicBezTo>
                      <a:pt x="14014" y="4636"/>
                      <a:pt x="14137" y="4603"/>
                      <a:pt x="14259" y="4567"/>
                    </a:cubicBezTo>
                    <a:cubicBezTo>
                      <a:pt x="14295" y="4558"/>
                      <a:pt x="14328" y="4548"/>
                      <a:pt x="14363" y="4538"/>
                    </a:cubicBezTo>
                    <a:close/>
                    <a:moveTo>
                      <a:pt x="20018" y="4194"/>
                    </a:moveTo>
                    <a:lnTo>
                      <a:pt x="20018" y="4194"/>
                    </a:lnTo>
                    <a:cubicBezTo>
                      <a:pt x="20188" y="4333"/>
                      <a:pt x="20356" y="4471"/>
                      <a:pt x="20528" y="4608"/>
                    </a:cubicBezTo>
                    <a:cubicBezTo>
                      <a:pt x="20528" y="4607"/>
                      <a:pt x="20528" y="4607"/>
                      <a:pt x="20528" y="4606"/>
                    </a:cubicBezTo>
                    <a:lnTo>
                      <a:pt x="20528" y="4606"/>
                    </a:lnTo>
                    <a:cubicBezTo>
                      <a:pt x="20529" y="4607"/>
                      <a:pt x="20530" y="4607"/>
                      <a:pt x="20531" y="4608"/>
                    </a:cubicBezTo>
                    <a:cubicBezTo>
                      <a:pt x="20612" y="4676"/>
                      <a:pt x="20697" y="4743"/>
                      <a:pt x="20781" y="4810"/>
                    </a:cubicBezTo>
                    <a:lnTo>
                      <a:pt x="20542" y="4787"/>
                    </a:lnTo>
                    <a:cubicBezTo>
                      <a:pt x="20515" y="4784"/>
                      <a:pt x="20489" y="4782"/>
                      <a:pt x="20462" y="4779"/>
                    </a:cubicBezTo>
                    <a:lnTo>
                      <a:pt x="20462" y="4779"/>
                    </a:lnTo>
                    <a:cubicBezTo>
                      <a:pt x="20446" y="4777"/>
                      <a:pt x="20431" y="4775"/>
                      <a:pt x="20415" y="4774"/>
                    </a:cubicBezTo>
                    <a:lnTo>
                      <a:pt x="20415" y="4774"/>
                    </a:lnTo>
                    <a:cubicBezTo>
                      <a:pt x="20395" y="4772"/>
                      <a:pt x="20375" y="4770"/>
                      <a:pt x="20354" y="4767"/>
                    </a:cubicBezTo>
                    <a:cubicBezTo>
                      <a:pt x="20296" y="4719"/>
                      <a:pt x="20224" y="4663"/>
                      <a:pt x="20151" y="4611"/>
                    </a:cubicBezTo>
                    <a:cubicBezTo>
                      <a:pt x="20095" y="4474"/>
                      <a:pt x="20058" y="4334"/>
                      <a:pt x="20018" y="4194"/>
                    </a:cubicBezTo>
                    <a:close/>
                    <a:moveTo>
                      <a:pt x="19983" y="3016"/>
                    </a:moveTo>
                    <a:cubicBezTo>
                      <a:pt x="20141" y="3174"/>
                      <a:pt x="20301" y="3331"/>
                      <a:pt x="20462" y="3488"/>
                    </a:cubicBezTo>
                    <a:cubicBezTo>
                      <a:pt x="20512" y="3535"/>
                      <a:pt x="20559" y="3582"/>
                      <a:pt x="20609" y="3631"/>
                    </a:cubicBezTo>
                    <a:cubicBezTo>
                      <a:pt x="20691" y="3711"/>
                      <a:pt x="20774" y="3790"/>
                      <a:pt x="20860" y="3867"/>
                    </a:cubicBezTo>
                    <a:cubicBezTo>
                      <a:pt x="20885" y="3892"/>
                      <a:pt x="20910" y="3915"/>
                      <a:pt x="20936" y="3939"/>
                    </a:cubicBezTo>
                    <a:cubicBezTo>
                      <a:pt x="20992" y="4019"/>
                      <a:pt x="21049" y="4101"/>
                      <a:pt x="21113" y="4180"/>
                    </a:cubicBezTo>
                    <a:cubicBezTo>
                      <a:pt x="21118" y="4187"/>
                      <a:pt x="21123" y="4197"/>
                      <a:pt x="21130" y="4204"/>
                    </a:cubicBezTo>
                    <a:cubicBezTo>
                      <a:pt x="21150" y="4227"/>
                      <a:pt x="21166" y="4251"/>
                      <a:pt x="21187" y="4276"/>
                    </a:cubicBezTo>
                    <a:cubicBezTo>
                      <a:pt x="21252" y="4358"/>
                      <a:pt x="21323" y="4441"/>
                      <a:pt x="21398" y="4521"/>
                    </a:cubicBezTo>
                    <a:cubicBezTo>
                      <a:pt x="21469" y="4598"/>
                      <a:pt x="21544" y="4671"/>
                      <a:pt x="21623" y="4743"/>
                    </a:cubicBezTo>
                    <a:cubicBezTo>
                      <a:pt x="21636" y="4757"/>
                      <a:pt x="21649" y="4767"/>
                      <a:pt x="21663" y="4780"/>
                    </a:cubicBezTo>
                    <a:lnTo>
                      <a:pt x="21907" y="4929"/>
                    </a:lnTo>
                    <a:lnTo>
                      <a:pt x="21907" y="4929"/>
                    </a:lnTo>
                    <a:lnTo>
                      <a:pt x="21639" y="4901"/>
                    </a:lnTo>
                    <a:cubicBezTo>
                      <a:pt x="21567" y="4894"/>
                      <a:pt x="21495" y="4885"/>
                      <a:pt x="21426" y="4878"/>
                    </a:cubicBezTo>
                    <a:cubicBezTo>
                      <a:pt x="21398" y="4873"/>
                      <a:pt x="21369" y="4871"/>
                      <a:pt x="21340" y="4869"/>
                    </a:cubicBezTo>
                    <a:cubicBezTo>
                      <a:pt x="21276" y="4742"/>
                      <a:pt x="21201" y="4614"/>
                      <a:pt x="21121" y="4489"/>
                    </a:cubicBezTo>
                    <a:cubicBezTo>
                      <a:pt x="21092" y="4448"/>
                      <a:pt x="21065" y="4405"/>
                      <a:pt x="21035" y="4362"/>
                    </a:cubicBezTo>
                    <a:cubicBezTo>
                      <a:pt x="21021" y="4340"/>
                      <a:pt x="21006" y="4317"/>
                      <a:pt x="20991" y="4294"/>
                    </a:cubicBezTo>
                    <a:cubicBezTo>
                      <a:pt x="20991" y="4294"/>
                      <a:pt x="20990" y="4294"/>
                      <a:pt x="20990" y="4294"/>
                    </a:cubicBezTo>
                    <a:lnTo>
                      <a:pt x="20990" y="4294"/>
                    </a:lnTo>
                    <a:cubicBezTo>
                      <a:pt x="20990" y="4293"/>
                      <a:pt x="20991" y="4293"/>
                      <a:pt x="20991" y="4293"/>
                    </a:cubicBezTo>
                    <a:cubicBezTo>
                      <a:pt x="20961" y="4250"/>
                      <a:pt x="20930" y="4208"/>
                      <a:pt x="20899" y="4166"/>
                    </a:cubicBezTo>
                    <a:lnTo>
                      <a:pt x="20899" y="4166"/>
                    </a:lnTo>
                    <a:cubicBezTo>
                      <a:pt x="20879" y="4138"/>
                      <a:pt x="20858" y="4111"/>
                      <a:pt x="20837" y="4084"/>
                    </a:cubicBezTo>
                    <a:lnTo>
                      <a:pt x="20837" y="4084"/>
                    </a:lnTo>
                    <a:cubicBezTo>
                      <a:pt x="20825" y="4067"/>
                      <a:pt x="20812" y="4049"/>
                      <a:pt x="20799" y="4032"/>
                    </a:cubicBezTo>
                    <a:cubicBezTo>
                      <a:pt x="20740" y="3953"/>
                      <a:pt x="20677" y="3875"/>
                      <a:pt x="20614" y="3796"/>
                    </a:cubicBezTo>
                    <a:lnTo>
                      <a:pt x="20614" y="3796"/>
                    </a:lnTo>
                    <a:cubicBezTo>
                      <a:pt x="20614" y="3796"/>
                      <a:pt x="20614" y="3797"/>
                      <a:pt x="20614" y="3797"/>
                    </a:cubicBezTo>
                    <a:lnTo>
                      <a:pt x="20614" y="3797"/>
                    </a:lnTo>
                    <a:cubicBezTo>
                      <a:pt x="20614" y="3797"/>
                      <a:pt x="20614" y="3797"/>
                      <a:pt x="20614" y="3797"/>
                    </a:cubicBezTo>
                    <a:cubicBezTo>
                      <a:pt x="20566" y="3735"/>
                      <a:pt x="20518" y="3675"/>
                      <a:pt x="20468" y="3614"/>
                    </a:cubicBezTo>
                    <a:cubicBezTo>
                      <a:pt x="20306" y="3416"/>
                      <a:pt x="20141" y="3217"/>
                      <a:pt x="19983" y="3016"/>
                    </a:cubicBezTo>
                    <a:close/>
                    <a:moveTo>
                      <a:pt x="21696" y="5047"/>
                    </a:moveTo>
                    <a:lnTo>
                      <a:pt x="21696" y="5047"/>
                    </a:lnTo>
                    <a:cubicBezTo>
                      <a:pt x="21730" y="5051"/>
                      <a:pt x="21763" y="5054"/>
                      <a:pt x="21796" y="5058"/>
                    </a:cubicBezTo>
                    <a:lnTo>
                      <a:pt x="21725" y="5078"/>
                    </a:lnTo>
                    <a:lnTo>
                      <a:pt x="21696" y="5047"/>
                    </a:lnTo>
                    <a:close/>
                    <a:moveTo>
                      <a:pt x="19342" y="4815"/>
                    </a:moveTo>
                    <a:cubicBezTo>
                      <a:pt x="19417" y="4822"/>
                      <a:pt x="19492" y="4828"/>
                      <a:pt x="19565" y="4835"/>
                    </a:cubicBezTo>
                    <a:cubicBezTo>
                      <a:pt x="19635" y="4839"/>
                      <a:pt x="19707" y="4845"/>
                      <a:pt x="19775" y="4852"/>
                    </a:cubicBezTo>
                    <a:cubicBezTo>
                      <a:pt x="19811" y="4856"/>
                      <a:pt x="19849" y="4859"/>
                      <a:pt x="19885" y="4861"/>
                    </a:cubicBezTo>
                    <a:lnTo>
                      <a:pt x="19885" y="4861"/>
                    </a:lnTo>
                    <a:cubicBezTo>
                      <a:pt x="19885" y="4862"/>
                      <a:pt x="19885" y="4863"/>
                      <a:pt x="19886" y="4865"/>
                    </a:cubicBezTo>
                    <a:cubicBezTo>
                      <a:pt x="20076" y="4883"/>
                      <a:pt x="20268" y="4900"/>
                      <a:pt x="20459" y="4916"/>
                    </a:cubicBezTo>
                    <a:lnTo>
                      <a:pt x="20459" y="4916"/>
                    </a:lnTo>
                    <a:cubicBezTo>
                      <a:pt x="20277" y="4959"/>
                      <a:pt x="20095" y="5005"/>
                      <a:pt x="19911" y="5050"/>
                    </a:cubicBezTo>
                    <a:cubicBezTo>
                      <a:pt x="19873" y="5060"/>
                      <a:pt x="19833" y="5071"/>
                      <a:pt x="19793" y="5080"/>
                    </a:cubicBezTo>
                    <a:cubicBezTo>
                      <a:pt x="19724" y="5097"/>
                      <a:pt x="19653" y="5114"/>
                      <a:pt x="19585" y="5130"/>
                    </a:cubicBezTo>
                    <a:cubicBezTo>
                      <a:pt x="19424" y="5169"/>
                      <a:pt x="19264" y="5209"/>
                      <a:pt x="19105" y="5252"/>
                    </a:cubicBezTo>
                    <a:cubicBezTo>
                      <a:pt x="19083" y="5258"/>
                      <a:pt x="19059" y="5260"/>
                      <a:pt x="19037" y="5268"/>
                    </a:cubicBezTo>
                    <a:cubicBezTo>
                      <a:pt x="18940" y="5293"/>
                      <a:pt x="18841" y="5318"/>
                      <a:pt x="18743" y="5344"/>
                    </a:cubicBezTo>
                    <a:cubicBezTo>
                      <a:pt x="18665" y="5362"/>
                      <a:pt x="18590" y="5382"/>
                      <a:pt x="18513" y="5404"/>
                    </a:cubicBezTo>
                    <a:cubicBezTo>
                      <a:pt x="18447" y="5420"/>
                      <a:pt x="18381" y="5438"/>
                      <a:pt x="18313" y="5454"/>
                    </a:cubicBezTo>
                    <a:cubicBezTo>
                      <a:pt x="18381" y="5417"/>
                      <a:pt x="18441" y="5378"/>
                      <a:pt x="18503" y="5338"/>
                    </a:cubicBezTo>
                    <a:cubicBezTo>
                      <a:pt x="18571" y="5295"/>
                      <a:pt x="18642" y="5250"/>
                      <a:pt x="18710" y="5203"/>
                    </a:cubicBezTo>
                    <a:cubicBezTo>
                      <a:pt x="18794" y="5150"/>
                      <a:pt x="18878" y="5096"/>
                      <a:pt x="18961" y="5038"/>
                    </a:cubicBezTo>
                    <a:cubicBezTo>
                      <a:pt x="19006" y="5010"/>
                      <a:pt x="19052" y="4980"/>
                      <a:pt x="19097" y="4947"/>
                    </a:cubicBezTo>
                    <a:cubicBezTo>
                      <a:pt x="19148" y="4915"/>
                      <a:pt x="19201" y="4881"/>
                      <a:pt x="19251" y="4845"/>
                    </a:cubicBezTo>
                    <a:cubicBezTo>
                      <a:pt x="19281" y="4836"/>
                      <a:pt x="19312" y="4823"/>
                      <a:pt x="19342" y="4815"/>
                    </a:cubicBezTo>
                    <a:close/>
                    <a:moveTo>
                      <a:pt x="21836" y="5064"/>
                    </a:moveTo>
                    <a:cubicBezTo>
                      <a:pt x="21875" y="5070"/>
                      <a:pt x="21914" y="5073"/>
                      <a:pt x="21950" y="5078"/>
                    </a:cubicBezTo>
                    <a:cubicBezTo>
                      <a:pt x="21856" y="5134"/>
                      <a:pt x="21766" y="5190"/>
                      <a:pt x="21674" y="5246"/>
                    </a:cubicBezTo>
                    <a:cubicBezTo>
                      <a:pt x="21600" y="5295"/>
                      <a:pt x="21524" y="5341"/>
                      <a:pt x="21452" y="5389"/>
                    </a:cubicBezTo>
                    <a:cubicBezTo>
                      <a:pt x="21320" y="5474"/>
                      <a:pt x="21191" y="5560"/>
                      <a:pt x="21064" y="5647"/>
                    </a:cubicBezTo>
                    <a:cubicBezTo>
                      <a:pt x="21058" y="5651"/>
                      <a:pt x="21053" y="5655"/>
                      <a:pt x="21048" y="5658"/>
                    </a:cubicBezTo>
                    <a:lnTo>
                      <a:pt x="21048" y="5658"/>
                    </a:lnTo>
                    <a:cubicBezTo>
                      <a:pt x="20821" y="5813"/>
                      <a:pt x="20599" y="5972"/>
                      <a:pt x="20384" y="6136"/>
                    </a:cubicBezTo>
                    <a:cubicBezTo>
                      <a:pt x="20301" y="6196"/>
                      <a:pt x="20218" y="6258"/>
                      <a:pt x="20136" y="6325"/>
                    </a:cubicBezTo>
                    <a:cubicBezTo>
                      <a:pt x="20062" y="6380"/>
                      <a:pt x="19990" y="6437"/>
                      <a:pt x="19919" y="6494"/>
                    </a:cubicBezTo>
                    <a:lnTo>
                      <a:pt x="19771" y="6615"/>
                    </a:lnTo>
                    <a:lnTo>
                      <a:pt x="19625" y="6679"/>
                    </a:lnTo>
                    <a:lnTo>
                      <a:pt x="19148" y="6894"/>
                    </a:lnTo>
                    <a:cubicBezTo>
                      <a:pt x="19092" y="6920"/>
                      <a:pt x="19034" y="6944"/>
                      <a:pt x="18978" y="6970"/>
                    </a:cubicBezTo>
                    <a:cubicBezTo>
                      <a:pt x="18736" y="7079"/>
                      <a:pt x="18497" y="7188"/>
                      <a:pt x="18255" y="7296"/>
                    </a:cubicBezTo>
                    <a:lnTo>
                      <a:pt x="18184" y="7329"/>
                    </a:lnTo>
                    <a:cubicBezTo>
                      <a:pt x="18140" y="7350"/>
                      <a:pt x="18094" y="7367"/>
                      <a:pt x="18048" y="7389"/>
                    </a:cubicBezTo>
                    <a:cubicBezTo>
                      <a:pt x="18033" y="7343"/>
                      <a:pt x="18015" y="7296"/>
                      <a:pt x="17995" y="7250"/>
                    </a:cubicBezTo>
                    <a:cubicBezTo>
                      <a:pt x="17981" y="7215"/>
                      <a:pt x="17967" y="7185"/>
                      <a:pt x="17951" y="7151"/>
                    </a:cubicBezTo>
                    <a:cubicBezTo>
                      <a:pt x="17959" y="7145"/>
                      <a:pt x="17968" y="7142"/>
                      <a:pt x="17977" y="7137"/>
                    </a:cubicBezTo>
                    <a:cubicBezTo>
                      <a:pt x="18087" y="7079"/>
                      <a:pt x="18197" y="7020"/>
                      <a:pt x="18305" y="6962"/>
                    </a:cubicBezTo>
                    <a:cubicBezTo>
                      <a:pt x="18319" y="6955"/>
                      <a:pt x="18333" y="6947"/>
                      <a:pt x="18346" y="6940"/>
                    </a:cubicBezTo>
                    <a:cubicBezTo>
                      <a:pt x="18520" y="6848"/>
                      <a:pt x="18692" y="6757"/>
                      <a:pt x="18864" y="6662"/>
                    </a:cubicBezTo>
                    <a:cubicBezTo>
                      <a:pt x="18864" y="6662"/>
                      <a:pt x="18865" y="6662"/>
                      <a:pt x="18865" y="6661"/>
                    </a:cubicBezTo>
                    <a:lnTo>
                      <a:pt x="18865" y="6661"/>
                    </a:lnTo>
                    <a:cubicBezTo>
                      <a:pt x="18865" y="6662"/>
                      <a:pt x="18865" y="6662"/>
                      <a:pt x="18865" y="6662"/>
                    </a:cubicBezTo>
                    <a:cubicBezTo>
                      <a:pt x="18930" y="6626"/>
                      <a:pt x="18997" y="6592"/>
                      <a:pt x="19062" y="6555"/>
                    </a:cubicBezTo>
                    <a:cubicBezTo>
                      <a:pt x="19251" y="6453"/>
                      <a:pt x="19441" y="6350"/>
                      <a:pt x="19628" y="6246"/>
                    </a:cubicBezTo>
                    <a:cubicBezTo>
                      <a:pt x="19711" y="6199"/>
                      <a:pt x="19795" y="6153"/>
                      <a:pt x="19880" y="6109"/>
                    </a:cubicBezTo>
                    <a:lnTo>
                      <a:pt x="20073" y="6001"/>
                    </a:lnTo>
                    <a:cubicBezTo>
                      <a:pt x="20187" y="5938"/>
                      <a:pt x="20298" y="5877"/>
                      <a:pt x="20412" y="5815"/>
                    </a:cubicBezTo>
                    <a:cubicBezTo>
                      <a:pt x="20412" y="5815"/>
                      <a:pt x="20413" y="5814"/>
                      <a:pt x="20413" y="5814"/>
                    </a:cubicBezTo>
                    <a:lnTo>
                      <a:pt x="20413" y="5814"/>
                    </a:lnTo>
                    <a:cubicBezTo>
                      <a:pt x="20413" y="5815"/>
                      <a:pt x="20413" y="5816"/>
                      <a:pt x="20413" y="5817"/>
                    </a:cubicBezTo>
                    <a:cubicBezTo>
                      <a:pt x="20635" y="5695"/>
                      <a:pt x="20856" y="5571"/>
                      <a:pt x="21077" y="5450"/>
                    </a:cubicBezTo>
                    <a:cubicBezTo>
                      <a:pt x="21077" y="5448"/>
                      <a:pt x="21077" y="5446"/>
                      <a:pt x="21077" y="5444"/>
                    </a:cubicBezTo>
                    <a:lnTo>
                      <a:pt x="21077" y="5444"/>
                    </a:lnTo>
                    <a:cubicBezTo>
                      <a:pt x="21199" y="5378"/>
                      <a:pt x="21322" y="5308"/>
                      <a:pt x="21444" y="5239"/>
                    </a:cubicBezTo>
                    <a:lnTo>
                      <a:pt x="21563" y="5174"/>
                    </a:lnTo>
                    <a:cubicBezTo>
                      <a:pt x="21596" y="5162"/>
                      <a:pt x="21627" y="5149"/>
                      <a:pt x="21660" y="5136"/>
                    </a:cubicBezTo>
                    <a:cubicBezTo>
                      <a:pt x="21720" y="5113"/>
                      <a:pt x="21779" y="5087"/>
                      <a:pt x="21836" y="5064"/>
                    </a:cubicBezTo>
                    <a:close/>
                    <a:moveTo>
                      <a:pt x="15703" y="6525"/>
                    </a:moveTo>
                    <a:lnTo>
                      <a:pt x="15703" y="6525"/>
                    </a:lnTo>
                    <a:cubicBezTo>
                      <a:pt x="15286" y="6777"/>
                      <a:pt x="14888" y="7041"/>
                      <a:pt x="14534" y="7327"/>
                    </a:cubicBezTo>
                    <a:cubicBezTo>
                      <a:pt x="14378" y="7450"/>
                      <a:pt x="14229" y="7581"/>
                      <a:pt x="14093" y="7717"/>
                    </a:cubicBezTo>
                    <a:cubicBezTo>
                      <a:pt x="14052" y="7575"/>
                      <a:pt x="14011" y="7436"/>
                      <a:pt x="13971" y="7294"/>
                    </a:cubicBezTo>
                    <a:cubicBezTo>
                      <a:pt x="13948" y="7210"/>
                      <a:pt x="13923" y="7124"/>
                      <a:pt x="13899" y="7039"/>
                    </a:cubicBezTo>
                    <a:cubicBezTo>
                      <a:pt x="14154" y="6957"/>
                      <a:pt x="14419" y="6879"/>
                      <a:pt x="14686" y="6801"/>
                    </a:cubicBezTo>
                    <a:cubicBezTo>
                      <a:pt x="14707" y="6794"/>
                      <a:pt x="14730" y="6787"/>
                      <a:pt x="14752" y="6783"/>
                    </a:cubicBezTo>
                    <a:cubicBezTo>
                      <a:pt x="15064" y="6692"/>
                      <a:pt x="15381" y="6606"/>
                      <a:pt x="15703" y="6525"/>
                    </a:cubicBezTo>
                    <a:close/>
                    <a:moveTo>
                      <a:pt x="17294" y="6919"/>
                    </a:moveTo>
                    <a:lnTo>
                      <a:pt x="17294" y="6919"/>
                    </a:lnTo>
                    <a:cubicBezTo>
                      <a:pt x="17273" y="6930"/>
                      <a:pt x="17253" y="6942"/>
                      <a:pt x="17234" y="6955"/>
                    </a:cubicBezTo>
                    <a:cubicBezTo>
                      <a:pt x="17216" y="6963"/>
                      <a:pt x="17200" y="6973"/>
                      <a:pt x="17184" y="6985"/>
                    </a:cubicBezTo>
                    <a:cubicBezTo>
                      <a:pt x="16959" y="7119"/>
                      <a:pt x="16740" y="7258"/>
                      <a:pt x="16522" y="7399"/>
                    </a:cubicBezTo>
                    <a:cubicBezTo>
                      <a:pt x="16519" y="7384"/>
                      <a:pt x="16515" y="7372"/>
                      <a:pt x="16513" y="7359"/>
                    </a:cubicBezTo>
                    <a:lnTo>
                      <a:pt x="16513" y="7359"/>
                    </a:lnTo>
                    <a:cubicBezTo>
                      <a:pt x="16515" y="7373"/>
                      <a:pt x="16519" y="7386"/>
                      <a:pt x="16520" y="7400"/>
                    </a:cubicBezTo>
                    <a:cubicBezTo>
                      <a:pt x="16310" y="7536"/>
                      <a:pt x="16103" y="7680"/>
                      <a:pt x="15901" y="7822"/>
                    </a:cubicBezTo>
                    <a:cubicBezTo>
                      <a:pt x="15844" y="7724"/>
                      <a:pt x="15784" y="7625"/>
                      <a:pt x="15722" y="7529"/>
                    </a:cubicBezTo>
                    <a:cubicBezTo>
                      <a:pt x="15830" y="7501"/>
                      <a:pt x="15930" y="7465"/>
                      <a:pt x="16027" y="7429"/>
                    </a:cubicBezTo>
                    <a:cubicBezTo>
                      <a:pt x="16069" y="7415"/>
                      <a:pt x="16106" y="7400"/>
                      <a:pt x="16146" y="7384"/>
                    </a:cubicBezTo>
                    <a:cubicBezTo>
                      <a:pt x="16224" y="7356"/>
                      <a:pt x="16297" y="7324"/>
                      <a:pt x="16370" y="7294"/>
                    </a:cubicBezTo>
                    <a:cubicBezTo>
                      <a:pt x="16632" y="7187"/>
                      <a:pt x="16892" y="7084"/>
                      <a:pt x="17151" y="6977"/>
                    </a:cubicBezTo>
                    <a:cubicBezTo>
                      <a:pt x="17171" y="6970"/>
                      <a:pt x="17188" y="6962"/>
                      <a:pt x="17208" y="6955"/>
                    </a:cubicBezTo>
                    <a:cubicBezTo>
                      <a:pt x="17237" y="6943"/>
                      <a:pt x="17266" y="6930"/>
                      <a:pt x="17294" y="6919"/>
                    </a:cubicBezTo>
                    <a:close/>
                    <a:moveTo>
                      <a:pt x="21908" y="6142"/>
                    </a:moveTo>
                    <a:cubicBezTo>
                      <a:pt x="21871" y="6169"/>
                      <a:pt x="21831" y="6198"/>
                      <a:pt x="21793" y="6225"/>
                    </a:cubicBezTo>
                    <a:cubicBezTo>
                      <a:pt x="21686" y="6304"/>
                      <a:pt x="21577" y="6384"/>
                      <a:pt x="21467" y="6463"/>
                    </a:cubicBezTo>
                    <a:cubicBezTo>
                      <a:pt x="21306" y="6579"/>
                      <a:pt x="21144" y="6698"/>
                      <a:pt x="20985" y="6814"/>
                    </a:cubicBezTo>
                    <a:cubicBezTo>
                      <a:pt x="20777" y="6965"/>
                      <a:pt x="20571" y="7116"/>
                      <a:pt x="20363" y="7266"/>
                    </a:cubicBezTo>
                    <a:cubicBezTo>
                      <a:pt x="20359" y="7271"/>
                      <a:pt x="20353" y="7274"/>
                      <a:pt x="20346" y="7278"/>
                    </a:cubicBezTo>
                    <a:cubicBezTo>
                      <a:pt x="20247" y="7352"/>
                      <a:pt x="20147" y="7425"/>
                      <a:pt x="20046" y="7496"/>
                    </a:cubicBezTo>
                    <a:cubicBezTo>
                      <a:pt x="19997" y="7532"/>
                      <a:pt x="19952" y="7567"/>
                      <a:pt x="19903" y="7602"/>
                    </a:cubicBezTo>
                    <a:cubicBezTo>
                      <a:pt x="19793" y="7683"/>
                      <a:pt x="19681" y="7766"/>
                      <a:pt x="19567" y="7846"/>
                    </a:cubicBezTo>
                    <a:lnTo>
                      <a:pt x="19407" y="7367"/>
                    </a:lnTo>
                    <a:cubicBezTo>
                      <a:pt x="19514" y="7291"/>
                      <a:pt x="19616" y="7215"/>
                      <a:pt x="19722" y="7137"/>
                    </a:cubicBezTo>
                    <a:cubicBezTo>
                      <a:pt x="19807" y="7076"/>
                      <a:pt x="19889" y="7015"/>
                      <a:pt x="19973" y="6950"/>
                    </a:cubicBezTo>
                    <a:cubicBezTo>
                      <a:pt x="20059" y="6886"/>
                      <a:pt x="20144" y="6823"/>
                      <a:pt x="20227" y="6757"/>
                    </a:cubicBezTo>
                    <a:cubicBezTo>
                      <a:pt x="20238" y="6750"/>
                      <a:pt x="20248" y="6740"/>
                      <a:pt x="20261" y="6732"/>
                    </a:cubicBezTo>
                    <a:cubicBezTo>
                      <a:pt x="20294" y="6719"/>
                      <a:pt x="20324" y="6708"/>
                      <a:pt x="20354" y="6697"/>
                    </a:cubicBezTo>
                    <a:cubicBezTo>
                      <a:pt x="20354" y="6697"/>
                      <a:pt x="20354" y="6697"/>
                      <a:pt x="20354" y="6697"/>
                    </a:cubicBezTo>
                    <a:lnTo>
                      <a:pt x="20354" y="6697"/>
                    </a:lnTo>
                    <a:cubicBezTo>
                      <a:pt x="20354" y="6697"/>
                      <a:pt x="20354" y="6697"/>
                      <a:pt x="20354" y="6698"/>
                    </a:cubicBezTo>
                    <a:cubicBezTo>
                      <a:pt x="20566" y="6618"/>
                      <a:pt x="20777" y="6536"/>
                      <a:pt x="20992" y="6461"/>
                    </a:cubicBezTo>
                    <a:cubicBezTo>
                      <a:pt x="21150" y="6404"/>
                      <a:pt x="21307" y="6348"/>
                      <a:pt x="21467" y="6292"/>
                    </a:cubicBezTo>
                    <a:cubicBezTo>
                      <a:pt x="21467" y="6292"/>
                      <a:pt x="21467" y="6291"/>
                      <a:pt x="21467" y="6291"/>
                    </a:cubicBezTo>
                    <a:lnTo>
                      <a:pt x="21467" y="6291"/>
                    </a:lnTo>
                    <a:cubicBezTo>
                      <a:pt x="21574" y="6255"/>
                      <a:pt x="21680" y="6218"/>
                      <a:pt x="21788" y="6182"/>
                    </a:cubicBezTo>
                    <a:cubicBezTo>
                      <a:pt x="21828" y="6169"/>
                      <a:pt x="21866" y="6155"/>
                      <a:pt x="21908" y="6142"/>
                    </a:cubicBezTo>
                    <a:close/>
                    <a:moveTo>
                      <a:pt x="17797" y="7230"/>
                    </a:moveTo>
                    <a:cubicBezTo>
                      <a:pt x="17810" y="7316"/>
                      <a:pt x="17825" y="7400"/>
                      <a:pt x="17839" y="7485"/>
                    </a:cubicBezTo>
                    <a:cubicBezTo>
                      <a:pt x="17775" y="7513"/>
                      <a:pt x="17711" y="7542"/>
                      <a:pt x="17647" y="7571"/>
                    </a:cubicBezTo>
                    <a:cubicBezTo>
                      <a:pt x="17445" y="7661"/>
                      <a:pt x="17240" y="7753"/>
                      <a:pt x="17044" y="7852"/>
                    </a:cubicBezTo>
                    <a:cubicBezTo>
                      <a:pt x="16925" y="7908"/>
                      <a:pt x="16810" y="7966"/>
                      <a:pt x="16700" y="8027"/>
                    </a:cubicBezTo>
                    <a:cubicBezTo>
                      <a:pt x="16684" y="7969"/>
                      <a:pt x="16667" y="7910"/>
                      <a:pt x="16651" y="7853"/>
                    </a:cubicBezTo>
                    <a:cubicBezTo>
                      <a:pt x="16651" y="7845"/>
                      <a:pt x="16649" y="7836"/>
                      <a:pt x="16647" y="7826"/>
                    </a:cubicBezTo>
                    <a:cubicBezTo>
                      <a:pt x="17034" y="7631"/>
                      <a:pt x="17418" y="7432"/>
                      <a:pt x="17797" y="7230"/>
                    </a:cubicBezTo>
                    <a:close/>
                    <a:moveTo>
                      <a:pt x="19105" y="7192"/>
                    </a:moveTo>
                    <a:cubicBezTo>
                      <a:pt x="19097" y="7200"/>
                      <a:pt x="19087" y="7207"/>
                      <a:pt x="19080" y="7214"/>
                    </a:cubicBezTo>
                    <a:cubicBezTo>
                      <a:pt x="18772" y="7493"/>
                      <a:pt x="18484" y="7780"/>
                      <a:pt x="18212" y="8074"/>
                    </a:cubicBezTo>
                    <a:cubicBezTo>
                      <a:pt x="18184" y="7918"/>
                      <a:pt x="18154" y="7761"/>
                      <a:pt x="18117" y="7608"/>
                    </a:cubicBezTo>
                    <a:cubicBezTo>
                      <a:pt x="18235" y="7558"/>
                      <a:pt x="18354" y="7506"/>
                      <a:pt x="18474" y="7458"/>
                    </a:cubicBezTo>
                    <a:cubicBezTo>
                      <a:pt x="18484" y="7450"/>
                      <a:pt x="18495" y="7445"/>
                      <a:pt x="18505" y="7443"/>
                    </a:cubicBezTo>
                    <a:cubicBezTo>
                      <a:pt x="18696" y="7363"/>
                      <a:pt x="18885" y="7281"/>
                      <a:pt x="19076" y="7202"/>
                    </a:cubicBezTo>
                    <a:cubicBezTo>
                      <a:pt x="19084" y="7200"/>
                      <a:pt x="19095" y="7195"/>
                      <a:pt x="19105" y="7192"/>
                    </a:cubicBezTo>
                    <a:close/>
                    <a:moveTo>
                      <a:pt x="19295" y="7449"/>
                    </a:moveTo>
                    <a:cubicBezTo>
                      <a:pt x="19295" y="7493"/>
                      <a:pt x="19295" y="7538"/>
                      <a:pt x="19298" y="7581"/>
                    </a:cubicBezTo>
                    <a:cubicBezTo>
                      <a:pt x="19298" y="7582"/>
                      <a:pt x="19298" y="7585"/>
                      <a:pt x="19299" y="7587"/>
                    </a:cubicBezTo>
                    <a:cubicBezTo>
                      <a:pt x="19299" y="7622"/>
                      <a:pt x="19302" y="7660"/>
                      <a:pt x="19307" y="7695"/>
                    </a:cubicBezTo>
                    <a:cubicBezTo>
                      <a:pt x="19314" y="7800"/>
                      <a:pt x="19328" y="7903"/>
                      <a:pt x="19348" y="8005"/>
                    </a:cubicBezTo>
                    <a:cubicBezTo>
                      <a:pt x="19258" y="8070"/>
                      <a:pt x="19170" y="8134"/>
                      <a:pt x="19083" y="8199"/>
                    </a:cubicBezTo>
                    <a:cubicBezTo>
                      <a:pt x="19040" y="8035"/>
                      <a:pt x="18990" y="7873"/>
                      <a:pt x="18933" y="7710"/>
                    </a:cubicBezTo>
                    <a:cubicBezTo>
                      <a:pt x="19027" y="7644"/>
                      <a:pt x="19120" y="7575"/>
                      <a:pt x="19213" y="7508"/>
                    </a:cubicBezTo>
                    <a:cubicBezTo>
                      <a:pt x="19235" y="7493"/>
                      <a:pt x="19255" y="7479"/>
                      <a:pt x="19274" y="7465"/>
                    </a:cubicBezTo>
                    <a:lnTo>
                      <a:pt x="19295" y="7449"/>
                    </a:lnTo>
                    <a:close/>
                    <a:moveTo>
                      <a:pt x="16608" y="7845"/>
                    </a:moveTo>
                    <a:cubicBezTo>
                      <a:pt x="16608" y="7847"/>
                      <a:pt x="16609" y="7849"/>
                      <a:pt x="16609" y="7852"/>
                    </a:cubicBezTo>
                    <a:cubicBezTo>
                      <a:pt x="16626" y="7916"/>
                      <a:pt x="16642" y="7984"/>
                      <a:pt x="16658" y="8051"/>
                    </a:cubicBezTo>
                    <a:cubicBezTo>
                      <a:pt x="16591" y="8088"/>
                      <a:pt x="16522" y="8128"/>
                      <a:pt x="16457" y="8170"/>
                    </a:cubicBezTo>
                    <a:cubicBezTo>
                      <a:pt x="16365" y="8227"/>
                      <a:pt x="16278" y="8288"/>
                      <a:pt x="16194" y="8350"/>
                    </a:cubicBezTo>
                    <a:lnTo>
                      <a:pt x="16194" y="8350"/>
                    </a:lnTo>
                    <a:cubicBezTo>
                      <a:pt x="16174" y="8312"/>
                      <a:pt x="16155" y="8273"/>
                      <a:pt x="16133" y="8234"/>
                    </a:cubicBezTo>
                    <a:cubicBezTo>
                      <a:pt x="16133" y="8235"/>
                      <a:pt x="16132" y="8235"/>
                      <a:pt x="16132" y="8235"/>
                    </a:cubicBezTo>
                    <a:lnTo>
                      <a:pt x="16132" y="8235"/>
                    </a:lnTo>
                    <a:cubicBezTo>
                      <a:pt x="16112" y="8195"/>
                      <a:pt x="16090" y="8155"/>
                      <a:pt x="16069" y="8115"/>
                    </a:cubicBezTo>
                    <a:cubicBezTo>
                      <a:pt x="16245" y="8027"/>
                      <a:pt x="16420" y="7939"/>
                      <a:pt x="16594" y="7852"/>
                    </a:cubicBezTo>
                    <a:cubicBezTo>
                      <a:pt x="16599" y="7847"/>
                      <a:pt x="16604" y="7846"/>
                      <a:pt x="16608" y="7845"/>
                    </a:cubicBezTo>
                    <a:close/>
                    <a:moveTo>
                      <a:pt x="20873" y="4954"/>
                    </a:moveTo>
                    <a:cubicBezTo>
                      <a:pt x="20932" y="4961"/>
                      <a:pt x="20988" y="4965"/>
                      <a:pt x="21047" y="4972"/>
                    </a:cubicBezTo>
                    <a:cubicBezTo>
                      <a:pt x="21064" y="4974"/>
                      <a:pt x="21082" y="4975"/>
                      <a:pt x="21098" y="4980"/>
                    </a:cubicBezTo>
                    <a:cubicBezTo>
                      <a:pt x="21191" y="4988"/>
                      <a:pt x="21280" y="5001"/>
                      <a:pt x="21373" y="5011"/>
                    </a:cubicBezTo>
                    <a:cubicBezTo>
                      <a:pt x="21285" y="5033"/>
                      <a:pt x="21191" y="5057"/>
                      <a:pt x="21094" y="5083"/>
                    </a:cubicBezTo>
                    <a:cubicBezTo>
                      <a:pt x="21093" y="5083"/>
                      <a:pt x="21093" y="5083"/>
                      <a:pt x="21092" y="5083"/>
                    </a:cubicBezTo>
                    <a:lnTo>
                      <a:pt x="21092" y="5083"/>
                    </a:lnTo>
                    <a:cubicBezTo>
                      <a:pt x="21092" y="5083"/>
                      <a:pt x="21092" y="5082"/>
                      <a:pt x="21092" y="5081"/>
                    </a:cubicBezTo>
                    <a:lnTo>
                      <a:pt x="21092" y="5081"/>
                    </a:lnTo>
                    <a:cubicBezTo>
                      <a:pt x="20875" y="5146"/>
                      <a:pt x="20647" y="5226"/>
                      <a:pt x="20469" y="5295"/>
                    </a:cubicBezTo>
                    <a:cubicBezTo>
                      <a:pt x="20469" y="5295"/>
                      <a:pt x="20469" y="5295"/>
                      <a:pt x="20469" y="5295"/>
                    </a:cubicBezTo>
                    <a:lnTo>
                      <a:pt x="20469" y="5295"/>
                    </a:lnTo>
                    <a:cubicBezTo>
                      <a:pt x="20468" y="5295"/>
                      <a:pt x="20468" y="5295"/>
                      <a:pt x="20467" y="5296"/>
                    </a:cubicBezTo>
                    <a:lnTo>
                      <a:pt x="20467" y="5296"/>
                    </a:lnTo>
                    <a:cubicBezTo>
                      <a:pt x="20467" y="5295"/>
                      <a:pt x="20467" y="5294"/>
                      <a:pt x="20468" y="5293"/>
                    </a:cubicBezTo>
                    <a:lnTo>
                      <a:pt x="20468" y="5293"/>
                    </a:lnTo>
                    <a:cubicBezTo>
                      <a:pt x="20417" y="5315"/>
                      <a:pt x="20370" y="5334"/>
                      <a:pt x="20330" y="5354"/>
                    </a:cubicBezTo>
                    <a:cubicBezTo>
                      <a:pt x="20215" y="5404"/>
                      <a:pt x="20102" y="5458"/>
                      <a:pt x="19989" y="5510"/>
                    </a:cubicBezTo>
                    <a:cubicBezTo>
                      <a:pt x="19939" y="5531"/>
                      <a:pt x="19887" y="5557"/>
                      <a:pt x="19837" y="5580"/>
                    </a:cubicBezTo>
                    <a:cubicBezTo>
                      <a:pt x="19828" y="5583"/>
                      <a:pt x="19817" y="5587"/>
                      <a:pt x="19808" y="5593"/>
                    </a:cubicBezTo>
                    <a:cubicBezTo>
                      <a:pt x="19744" y="5614"/>
                      <a:pt x="19681" y="5633"/>
                      <a:pt x="19618" y="5657"/>
                    </a:cubicBezTo>
                    <a:cubicBezTo>
                      <a:pt x="19374" y="5736"/>
                      <a:pt x="19133" y="5817"/>
                      <a:pt x="18894" y="5903"/>
                    </a:cubicBezTo>
                    <a:cubicBezTo>
                      <a:pt x="18815" y="5927"/>
                      <a:pt x="18737" y="5955"/>
                      <a:pt x="18658" y="5987"/>
                    </a:cubicBezTo>
                    <a:lnTo>
                      <a:pt x="18658" y="5987"/>
                    </a:lnTo>
                    <a:cubicBezTo>
                      <a:pt x="18658" y="5986"/>
                      <a:pt x="18658" y="5985"/>
                      <a:pt x="18657" y="5984"/>
                    </a:cubicBezTo>
                    <a:cubicBezTo>
                      <a:pt x="18657" y="5984"/>
                      <a:pt x="18657" y="5985"/>
                      <a:pt x="18656" y="5985"/>
                    </a:cubicBezTo>
                    <a:lnTo>
                      <a:pt x="18656" y="5985"/>
                    </a:lnTo>
                    <a:cubicBezTo>
                      <a:pt x="18656" y="5985"/>
                      <a:pt x="18656" y="5984"/>
                      <a:pt x="18656" y="5984"/>
                    </a:cubicBezTo>
                    <a:cubicBezTo>
                      <a:pt x="18541" y="6023"/>
                      <a:pt x="18427" y="6063"/>
                      <a:pt x="18313" y="6109"/>
                    </a:cubicBezTo>
                    <a:cubicBezTo>
                      <a:pt x="18313" y="6109"/>
                      <a:pt x="18313" y="6110"/>
                      <a:pt x="18314" y="6110"/>
                    </a:cubicBezTo>
                    <a:lnTo>
                      <a:pt x="18314" y="6110"/>
                    </a:lnTo>
                    <a:cubicBezTo>
                      <a:pt x="18313" y="6110"/>
                      <a:pt x="18313" y="6110"/>
                      <a:pt x="18313" y="6110"/>
                    </a:cubicBezTo>
                    <a:cubicBezTo>
                      <a:pt x="18313" y="6111"/>
                      <a:pt x="18314" y="6112"/>
                      <a:pt x="18314" y="6112"/>
                    </a:cubicBezTo>
                    <a:lnTo>
                      <a:pt x="18314" y="6112"/>
                    </a:lnTo>
                    <a:cubicBezTo>
                      <a:pt x="18214" y="6148"/>
                      <a:pt x="18117" y="6185"/>
                      <a:pt x="18018" y="6224"/>
                    </a:cubicBezTo>
                    <a:cubicBezTo>
                      <a:pt x="17694" y="6347"/>
                      <a:pt x="17373" y="6476"/>
                      <a:pt x="17058" y="6608"/>
                    </a:cubicBezTo>
                    <a:cubicBezTo>
                      <a:pt x="16981" y="6641"/>
                      <a:pt x="16906" y="6672"/>
                      <a:pt x="16829" y="6707"/>
                    </a:cubicBezTo>
                    <a:cubicBezTo>
                      <a:pt x="16344" y="6913"/>
                      <a:pt x="15871" y="7129"/>
                      <a:pt x="15411" y="7359"/>
                    </a:cubicBezTo>
                    <a:cubicBezTo>
                      <a:pt x="15276" y="7423"/>
                      <a:pt x="15145" y="7491"/>
                      <a:pt x="15011" y="7561"/>
                    </a:cubicBezTo>
                    <a:cubicBezTo>
                      <a:pt x="14957" y="7588"/>
                      <a:pt x="14901" y="7617"/>
                      <a:pt x="14846" y="7645"/>
                    </a:cubicBezTo>
                    <a:cubicBezTo>
                      <a:pt x="14891" y="7648"/>
                      <a:pt x="14935" y="7650"/>
                      <a:pt x="14979" y="7650"/>
                    </a:cubicBezTo>
                    <a:cubicBezTo>
                      <a:pt x="15192" y="7650"/>
                      <a:pt x="15399" y="7616"/>
                      <a:pt x="15599" y="7567"/>
                    </a:cubicBezTo>
                    <a:lnTo>
                      <a:pt x="15599" y="7567"/>
                    </a:lnTo>
                    <a:cubicBezTo>
                      <a:pt x="15597" y="7663"/>
                      <a:pt x="15603" y="7761"/>
                      <a:pt x="15612" y="7860"/>
                    </a:cubicBezTo>
                    <a:cubicBezTo>
                      <a:pt x="15616" y="7913"/>
                      <a:pt x="15620" y="7968"/>
                      <a:pt x="15628" y="8024"/>
                    </a:cubicBezTo>
                    <a:cubicBezTo>
                      <a:pt x="15444" y="8158"/>
                      <a:pt x="15262" y="8295"/>
                      <a:pt x="15083" y="8434"/>
                    </a:cubicBezTo>
                    <a:cubicBezTo>
                      <a:pt x="15008" y="8490"/>
                      <a:pt x="14933" y="8548"/>
                      <a:pt x="14860" y="8608"/>
                    </a:cubicBezTo>
                    <a:lnTo>
                      <a:pt x="14860" y="8608"/>
                    </a:lnTo>
                    <a:cubicBezTo>
                      <a:pt x="14857" y="8608"/>
                      <a:pt x="14855" y="8608"/>
                      <a:pt x="14852" y="8608"/>
                    </a:cubicBezTo>
                    <a:cubicBezTo>
                      <a:pt x="14828" y="8629"/>
                      <a:pt x="14802" y="8649"/>
                      <a:pt x="14775" y="8670"/>
                    </a:cubicBezTo>
                    <a:lnTo>
                      <a:pt x="14775" y="8670"/>
                    </a:lnTo>
                    <a:cubicBezTo>
                      <a:pt x="14762" y="8652"/>
                      <a:pt x="14750" y="8633"/>
                      <a:pt x="14736" y="8614"/>
                    </a:cubicBezTo>
                    <a:cubicBezTo>
                      <a:pt x="14709" y="8577"/>
                      <a:pt x="14682" y="8538"/>
                      <a:pt x="14656" y="8498"/>
                    </a:cubicBezTo>
                    <a:cubicBezTo>
                      <a:pt x="14541" y="8335"/>
                      <a:pt x="14428" y="8171"/>
                      <a:pt x="14315" y="8008"/>
                    </a:cubicBezTo>
                    <a:cubicBezTo>
                      <a:pt x="14314" y="8008"/>
                      <a:pt x="14314" y="8008"/>
                      <a:pt x="14314" y="8008"/>
                    </a:cubicBezTo>
                    <a:lnTo>
                      <a:pt x="14314" y="8008"/>
                    </a:lnTo>
                    <a:cubicBezTo>
                      <a:pt x="14313" y="8007"/>
                      <a:pt x="14313" y="8006"/>
                      <a:pt x="14312" y="8005"/>
                    </a:cubicBezTo>
                    <a:lnTo>
                      <a:pt x="14312" y="8005"/>
                    </a:lnTo>
                    <a:cubicBezTo>
                      <a:pt x="14312" y="8005"/>
                      <a:pt x="14312" y="8005"/>
                      <a:pt x="14312" y="8005"/>
                    </a:cubicBezTo>
                    <a:cubicBezTo>
                      <a:pt x="14311" y="8006"/>
                      <a:pt x="14309" y="8007"/>
                      <a:pt x="14308" y="8007"/>
                    </a:cubicBezTo>
                    <a:lnTo>
                      <a:pt x="14308" y="8007"/>
                    </a:lnTo>
                    <a:cubicBezTo>
                      <a:pt x="14255" y="8040"/>
                      <a:pt x="14227" y="8081"/>
                      <a:pt x="14218" y="8125"/>
                    </a:cubicBezTo>
                    <a:lnTo>
                      <a:pt x="14218" y="8125"/>
                    </a:lnTo>
                    <a:cubicBezTo>
                      <a:pt x="14192" y="8042"/>
                      <a:pt x="14168" y="7960"/>
                      <a:pt x="14141" y="7878"/>
                    </a:cubicBezTo>
                    <a:cubicBezTo>
                      <a:pt x="14127" y="7836"/>
                      <a:pt x="14114" y="7790"/>
                      <a:pt x="14101" y="7746"/>
                    </a:cubicBezTo>
                    <a:lnTo>
                      <a:pt x="14164" y="7717"/>
                    </a:lnTo>
                    <a:cubicBezTo>
                      <a:pt x="14426" y="7595"/>
                      <a:pt x="14682" y="7470"/>
                      <a:pt x="14938" y="7344"/>
                    </a:cubicBezTo>
                    <a:cubicBezTo>
                      <a:pt x="15418" y="7105"/>
                      <a:pt x="15891" y="6858"/>
                      <a:pt x="16356" y="6605"/>
                    </a:cubicBezTo>
                    <a:cubicBezTo>
                      <a:pt x="16470" y="6540"/>
                      <a:pt x="16589" y="6474"/>
                      <a:pt x="16705" y="6408"/>
                    </a:cubicBezTo>
                    <a:lnTo>
                      <a:pt x="17028" y="6226"/>
                    </a:lnTo>
                    <a:cubicBezTo>
                      <a:pt x="17038" y="6221"/>
                      <a:pt x="17049" y="6215"/>
                      <a:pt x="17062" y="6206"/>
                    </a:cubicBezTo>
                    <a:cubicBezTo>
                      <a:pt x="17098" y="6186"/>
                      <a:pt x="17130" y="6169"/>
                      <a:pt x="17164" y="6149"/>
                    </a:cubicBezTo>
                    <a:cubicBezTo>
                      <a:pt x="17253" y="6128"/>
                      <a:pt x="17342" y="6103"/>
                      <a:pt x="17429" y="6082"/>
                    </a:cubicBezTo>
                    <a:cubicBezTo>
                      <a:pt x="17451" y="6075"/>
                      <a:pt x="17474" y="6070"/>
                      <a:pt x="17495" y="6062"/>
                    </a:cubicBezTo>
                    <a:cubicBezTo>
                      <a:pt x="17637" y="6026"/>
                      <a:pt x="17779" y="5989"/>
                      <a:pt x="17918" y="5950"/>
                    </a:cubicBezTo>
                    <a:cubicBezTo>
                      <a:pt x="18044" y="5918"/>
                      <a:pt x="18169" y="5884"/>
                      <a:pt x="18296" y="5848"/>
                    </a:cubicBezTo>
                    <a:cubicBezTo>
                      <a:pt x="18398" y="5819"/>
                      <a:pt x="18500" y="5791"/>
                      <a:pt x="18600" y="5762"/>
                    </a:cubicBezTo>
                    <a:cubicBezTo>
                      <a:pt x="18682" y="5741"/>
                      <a:pt x="18761" y="5716"/>
                      <a:pt x="18839" y="5692"/>
                    </a:cubicBezTo>
                    <a:cubicBezTo>
                      <a:pt x="19099" y="5613"/>
                      <a:pt x="19354" y="5535"/>
                      <a:pt x="19602" y="5450"/>
                    </a:cubicBezTo>
                    <a:lnTo>
                      <a:pt x="19602" y="5450"/>
                    </a:lnTo>
                    <a:cubicBezTo>
                      <a:pt x="19602" y="5450"/>
                      <a:pt x="19602" y="5451"/>
                      <a:pt x="19602" y="5451"/>
                    </a:cubicBezTo>
                    <a:cubicBezTo>
                      <a:pt x="19674" y="5430"/>
                      <a:pt x="19744" y="5404"/>
                      <a:pt x="19814" y="5379"/>
                    </a:cubicBezTo>
                    <a:cubicBezTo>
                      <a:pt x="19861" y="5364"/>
                      <a:pt x="19907" y="5345"/>
                      <a:pt x="19953" y="5329"/>
                    </a:cubicBezTo>
                    <a:cubicBezTo>
                      <a:pt x="20134" y="5265"/>
                      <a:pt x="20311" y="5196"/>
                      <a:pt x="20483" y="5124"/>
                    </a:cubicBezTo>
                    <a:cubicBezTo>
                      <a:pt x="20483" y="5124"/>
                      <a:pt x="20483" y="5124"/>
                      <a:pt x="20483" y="5124"/>
                    </a:cubicBezTo>
                    <a:lnTo>
                      <a:pt x="20483" y="5124"/>
                    </a:lnTo>
                    <a:cubicBezTo>
                      <a:pt x="20484" y="5124"/>
                      <a:pt x="20485" y="5123"/>
                      <a:pt x="20486" y="5123"/>
                    </a:cubicBezTo>
                    <a:cubicBezTo>
                      <a:pt x="20619" y="5068"/>
                      <a:pt x="20748" y="5014"/>
                      <a:pt x="20873" y="4954"/>
                    </a:cubicBezTo>
                    <a:close/>
                    <a:moveTo>
                      <a:pt x="18911" y="7724"/>
                    </a:moveTo>
                    <a:cubicBezTo>
                      <a:pt x="18911" y="7941"/>
                      <a:pt x="18887" y="8158"/>
                      <a:pt x="18842" y="8373"/>
                    </a:cubicBezTo>
                    <a:cubicBezTo>
                      <a:pt x="18713" y="8467"/>
                      <a:pt x="18584" y="8561"/>
                      <a:pt x="18455" y="8654"/>
                    </a:cubicBezTo>
                    <a:cubicBezTo>
                      <a:pt x="18419" y="8679"/>
                      <a:pt x="18388" y="8704"/>
                      <a:pt x="18352" y="8729"/>
                    </a:cubicBezTo>
                    <a:cubicBezTo>
                      <a:pt x="18345" y="8703"/>
                      <a:pt x="18338" y="8676"/>
                      <a:pt x="18332" y="8649"/>
                    </a:cubicBezTo>
                    <a:cubicBezTo>
                      <a:pt x="18302" y="8532"/>
                      <a:pt x="18275" y="8412"/>
                      <a:pt x="18252" y="8292"/>
                    </a:cubicBezTo>
                    <a:lnTo>
                      <a:pt x="18235" y="8200"/>
                    </a:lnTo>
                    <a:cubicBezTo>
                      <a:pt x="18461" y="8044"/>
                      <a:pt x="18686" y="7883"/>
                      <a:pt x="18911" y="7724"/>
                    </a:cubicBezTo>
                    <a:close/>
                    <a:moveTo>
                      <a:pt x="18794" y="8580"/>
                    </a:moveTo>
                    <a:lnTo>
                      <a:pt x="18794" y="8580"/>
                    </a:lnTo>
                    <a:cubicBezTo>
                      <a:pt x="18786" y="8611"/>
                      <a:pt x="18776" y="8641"/>
                      <a:pt x="18768" y="8672"/>
                    </a:cubicBezTo>
                    <a:cubicBezTo>
                      <a:pt x="18742" y="8750"/>
                      <a:pt x="18713" y="8832"/>
                      <a:pt x="18685" y="8908"/>
                    </a:cubicBezTo>
                    <a:cubicBezTo>
                      <a:pt x="18657" y="8977"/>
                      <a:pt x="18629" y="9044"/>
                      <a:pt x="18600" y="9110"/>
                    </a:cubicBezTo>
                    <a:cubicBezTo>
                      <a:pt x="18574" y="9177"/>
                      <a:pt x="18547" y="9243"/>
                      <a:pt x="18521" y="9308"/>
                    </a:cubicBezTo>
                    <a:cubicBezTo>
                      <a:pt x="18503" y="9246"/>
                      <a:pt x="18484" y="9186"/>
                      <a:pt x="18467" y="9127"/>
                    </a:cubicBezTo>
                    <a:cubicBezTo>
                      <a:pt x="18434" y="9027"/>
                      <a:pt x="18405" y="8927"/>
                      <a:pt x="18378" y="8823"/>
                    </a:cubicBezTo>
                    <a:cubicBezTo>
                      <a:pt x="18470" y="8772"/>
                      <a:pt x="18557" y="8716"/>
                      <a:pt x="18649" y="8664"/>
                    </a:cubicBezTo>
                    <a:cubicBezTo>
                      <a:pt x="18698" y="8636"/>
                      <a:pt x="18743" y="8607"/>
                      <a:pt x="18794" y="8580"/>
                    </a:cubicBezTo>
                    <a:close/>
                    <a:moveTo>
                      <a:pt x="15673" y="8313"/>
                    </a:moveTo>
                    <a:cubicBezTo>
                      <a:pt x="15675" y="8319"/>
                      <a:pt x="15675" y="8322"/>
                      <a:pt x="15676" y="8328"/>
                    </a:cubicBezTo>
                    <a:cubicBezTo>
                      <a:pt x="15695" y="8419"/>
                      <a:pt x="15712" y="8508"/>
                      <a:pt x="15734" y="8601"/>
                    </a:cubicBezTo>
                    <a:cubicBezTo>
                      <a:pt x="15758" y="8702"/>
                      <a:pt x="15781" y="8805"/>
                      <a:pt x="15808" y="8908"/>
                    </a:cubicBezTo>
                    <a:cubicBezTo>
                      <a:pt x="15851" y="9087"/>
                      <a:pt x="15893" y="9269"/>
                      <a:pt x="15937" y="9448"/>
                    </a:cubicBezTo>
                    <a:cubicBezTo>
                      <a:pt x="15941" y="9464"/>
                      <a:pt x="15944" y="9479"/>
                      <a:pt x="15948" y="9494"/>
                    </a:cubicBezTo>
                    <a:lnTo>
                      <a:pt x="15948" y="9494"/>
                    </a:lnTo>
                    <a:cubicBezTo>
                      <a:pt x="15947" y="9494"/>
                      <a:pt x="15947" y="9494"/>
                      <a:pt x="15946" y="9494"/>
                    </a:cubicBezTo>
                    <a:cubicBezTo>
                      <a:pt x="15960" y="9559"/>
                      <a:pt x="15976" y="9622"/>
                      <a:pt x="15990" y="9686"/>
                    </a:cubicBezTo>
                    <a:cubicBezTo>
                      <a:pt x="16009" y="9758"/>
                      <a:pt x="16026" y="9830"/>
                      <a:pt x="16042" y="9901"/>
                    </a:cubicBezTo>
                    <a:cubicBezTo>
                      <a:pt x="16088" y="10088"/>
                      <a:pt x="16132" y="10275"/>
                      <a:pt x="16176" y="10462"/>
                    </a:cubicBezTo>
                    <a:lnTo>
                      <a:pt x="16218" y="10633"/>
                    </a:lnTo>
                    <a:lnTo>
                      <a:pt x="16218" y="10633"/>
                    </a:lnTo>
                    <a:cubicBezTo>
                      <a:pt x="16184" y="10586"/>
                      <a:pt x="16146" y="10542"/>
                      <a:pt x="16113" y="10493"/>
                    </a:cubicBezTo>
                    <a:cubicBezTo>
                      <a:pt x="15963" y="10297"/>
                      <a:pt x="15812" y="10098"/>
                      <a:pt x="15666" y="9898"/>
                    </a:cubicBezTo>
                    <a:cubicBezTo>
                      <a:pt x="15638" y="9864"/>
                      <a:pt x="15611" y="9827"/>
                      <a:pt x="15584" y="9791"/>
                    </a:cubicBezTo>
                    <a:lnTo>
                      <a:pt x="15584" y="9791"/>
                    </a:lnTo>
                    <a:cubicBezTo>
                      <a:pt x="15571" y="9774"/>
                      <a:pt x="15559" y="9758"/>
                      <a:pt x="15546" y="9741"/>
                    </a:cubicBezTo>
                    <a:cubicBezTo>
                      <a:pt x="15534" y="9724"/>
                      <a:pt x="15521" y="9707"/>
                      <a:pt x="15509" y="9691"/>
                    </a:cubicBezTo>
                    <a:lnTo>
                      <a:pt x="15509" y="9691"/>
                    </a:lnTo>
                    <a:cubicBezTo>
                      <a:pt x="15474" y="9641"/>
                      <a:pt x="15438" y="9591"/>
                      <a:pt x="15401" y="9540"/>
                    </a:cubicBezTo>
                    <a:cubicBezTo>
                      <a:pt x="15394" y="9533"/>
                      <a:pt x="15390" y="9526"/>
                      <a:pt x="15387" y="9519"/>
                    </a:cubicBezTo>
                    <a:cubicBezTo>
                      <a:pt x="15193" y="9253"/>
                      <a:pt x="15001" y="8988"/>
                      <a:pt x="14813" y="8723"/>
                    </a:cubicBezTo>
                    <a:cubicBezTo>
                      <a:pt x="14894" y="8686"/>
                      <a:pt x="14974" y="8647"/>
                      <a:pt x="15056" y="8607"/>
                    </a:cubicBezTo>
                    <a:cubicBezTo>
                      <a:pt x="15243" y="8520"/>
                      <a:pt x="15433" y="8428"/>
                      <a:pt x="15619" y="8339"/>
                    </a:cubicBezTo>
                    <a:cubicBezTo>
                      <a:pt x="15638" y="8332"/>
                      <a:pt x="15655" y="8320"/>
                      <a:pt x="15673" y="8313"/>
                    </a:cubicBezTo>
                    <a:close/>
                    <a:moveTo>
                      <a:pt x="14290" y="11667"/>
                    </a:moveTo>
                    <a:lnTo>
                      <a:pt x="14290" y="11667"/>
                    </a:lnTo>
                    <a:cubicBezTo>
                      <a:pt x="14455" y="11881"/>
                      <a:pt x="14627" y="12093"/>
                      <a:pt x="14799" y="12303"/>
                    </a:cubicBezTo>
                    <a:cubicBezTo>
                      <a:pt x="14686" y="12236"/>
                      <a:pt x="14576" y="12164"/>
                      <a:pt x="14464" y="12094"/>
                    </a:cubicBezTo>
                    <a:lnTo>
                      <a:pt x="14478" y="12081"/>
                    </a:lnTo>
                    <a:cubicBezTo>
                      <a:pt x="14411" y="11945"/>
                      <a:pt x="14348" y="11807"/>
                      <a:pt x="14290" y="11667"/>
                    </a:cubicBezTo>
                    <a:close/>
                    <a:moveTo>
                      <a:pt x="13833" y="7059"/>
                    </a:moveTo>
                    <a:cubicBezTo>
                      <a:pt x="13837" y="7135"/>
                      <a:pt x="13842" y="7210"/>
                      <a:pt x="13849" y="7286"/>
                    </a:cubicBezTo>
                    <a:cubicBezTo>
                      <a:pt x="13863" y="7446"/>
                      <a:pt x="13885" y="7608"/>
                      <a:pt x="13913" y="7767"/>
                    </a:cubicBezTo>
                    <a:lnTo>
                      <a:pt x="13935" y="7880"/>
                    </a:lnTo>
                    <a:lnTo>
                      <a:pt x="13935" y="7880"/>
                    </a:lnTo>
                    <a:cubicBezTo>
                      <a:pt x="13934" y="7880"/>
                      <a:pt x="13933" y="7880"/>
                      <a:pt x="13932" y="7880"/>
                    </a:cubicBezTo>
                    <a:cubicBezTo>
                      <a:pt x="13932" y="7882"/>
                      <a:pt x="13932" y="7883"/>
                      <a:pt x="13933" y="7884"/>
                    </a:cubicBezTo>
                    <a:lnTo>
                      <a:pt x="13933" y="7884"/>
                    </a:lnTo>
                    <a:cubicBezTo>
                      <a:pt x="13976" y="8112"/>
                      <a:pt x="14031" y="8339"/>
                      <a:pt x="14093" y="8564"/>
                    </a:cubicBezTo>
                    <a:cubicBezTo>
                      <a:pt x="14100" y="8586"/>
                      <a:pt x="14105" y="8607"/>
                      <a:pt x="14113" y="8629"/>
                    </a:cubicBezTo>
                    <a:cubicBezTo>
                      <a:pt x="14234" y="9058"/>
                      <a:pt x="14382" y="9487"/>
                      <a:pt x="14535" y="9916"/>
                    </a:cubicBezTo>
                    <a:cubicBezTo>
                      <a:pt x="14535" y="9916"/>
                      <a:pt x="14535" y="9916"/>
                      <a:pt x="14535" y="9916"/>
                    </a:cubicBezTo>
                    <a:lnTo>
                      <a:pt x="14535" y="9916"/>
                    </a:lnTo>
                    <a:cubicBezTo>
                      <a:pt x="14540" y="9928"/>
                      <a:pt x="14543" y="9943"/>
                      <a:pt x="14548" y="9954"/>
                    </a:cubicBezTo>
                    <a:cubicBezTo>
                      <a:pt x="14549" y="9958"/>
                      <a:pt x="14551" y="9961"/>
                      <a:pt x="14552" y="9964"/>
                    </a:cubicBezTo>
                    <a:lnTo>
                      <a:pt x="14552" y="9964"/>
                    </a:lnTo>
                    <a:cubicBezTo>
                      <a:pt x="14832" y="10756"/>
                      <a:pt x="15118" y="11551"/>
                      <a:pt x="15263" y="12355"/>
                    </a:cubicBezTo>
                    <a:cubicBezTo>
                      <a:pt x="15264" y="12355"/>
                      <a:pt x="15265" y="12354"/>
                      <a:pt x="15266" y="12354"/>
                    </a:cubicBezTo>
                    <a:lnTo>
                      <a:pt x="15266" y="12354"/>
                    </a:lnTo>
                    <a:cubicBezTo>
                      <a:pt x="15266" y="12354"/>
                      <a:pt x="15266" y="12355"/>
                      <a:pt x="15266" y="12355"/>
                    </a:cubicBezTo>
                    <a:lnTo>
                      <a:pt x="15272" y="12384"/>
                    </a:lnTo>
                    <a:cubicBezTo>
                      <a:pt x="15265" y="12376"/>
                      <a:pt x="15259" y="12369"/>
                      <a:pt x="15252" y="12362"/>
                    </a:cubicBezTo>
                    <a:cubicBezTo>
                      <a:pt x="14785" y="11832"/>
                      <a:pt x="14348" y="11291"/>
                      <a:pt x="13938" y="10741"/>
                    </a:cubicBezTo>
                    <a:cubicBezTo>
                      <a:pt x="13885" y="10591"/>
                      <a:pt x="13833" y="10439"/>
                      <a:pt x="13783" y="10287"/>
                    </a:cubicBezTo>
                    <a:lnTo>
                      <a:pt x="13240" y="8657"/>
                    </a:lnTo>
                    <a:lnTo>
                      <a:pt x="13235" y="8647"/>
                    </a:lnTo>
                    <a:cubicBezTo>
                      <a:pt x="13099" y="8239"/>
                      <a:pt x="12963" y="7830"/>
                      <a:pt x="12827" y="7423"/>
                    </a:cubicBezTo>
                    <a:cubicBezTo>
                      <a:pt x="12986" y="7359"/>
                      <a:pt x="13149" y="7298"/>
                      <a:pt x="13317" y="7235"/>
                    </a:cubicBezTo>
                    <a:lnTo>
                      <a:pt x="13319" y="7235"/>
                    </a:lnTo>
                    <a:cubicBezTo>
                      <a:pt x="13486" y="7174"/>
                      <a:pt x="13658" y="7115"/>
                      <a:pt x="13833" y="7059"/>
                    </a:cubicBezTo>
                    <a:close/>
                    <a:moveTo>
                      <a:pt x="17886" y="7710"/>
                    </a:moveTo>
                    <a:cubicBezTo>
                      <a:pt x="17895" y="7756"/>
                      <a:pt x="17905" y="7803"/>
                      <a:pt x="17916" y="7849"/>
                    </a:cubicBezTo>
                    <a:cubicBezTo>
                      <a:pt x="17912" y="7862"/>
                      <a:pt x="17912" y="7876"/>
                      <a:pt x="17918" y="7889"/>
                    </a:cubicBezTo>
                    <a:cubicBezTo>
                      <a:pt x="17945" y="8025"/>
                      <a:pt x="17977" y="8161"/>
                      <a:pt x="18011" y="8296"/>
                    </a:cubicBezTo>
                    <a:cubicBezTo>
                      <a:pt x="17961" y="8355"/>
                      <a:pt x="17905" y="8411"/>
                      <a:pt x="17855" y="8468"/>
                    </a:cubicBezTo>
                    <a:cubicBezTo>
                      <a:pt x="17912" y="8431"/>
                      <a:pt x="17968" y="8389"/>
                      <a:pt x="18024" y="8349"/>
                    </a:cubicBezTo>
                    <a:cubicBezTo>
                      <a:pt x="18047" y="8445"/>
                      <a:pt x="18073" y="8541"/>
                      <a:pt x="18098" y="8639"/>
                    </a:cubicBezTo>
                    <a:cubicBezTo>
                      <a:pt x="18118" y="8715"/>
                      <a:pt x="18140" y="8792"/>
                      <a:pt x="18161" y="8871"/>
                    </a:cubicBezTo>
                    <a:cubicBezTo>
                      <a:pt x="17997" y="8990"/>
                      <a:pt x="17836" y="9107"/>
                      <a:pt x="17671" y="9228"/>
                    </a:cubicBezTo>
                    <a:cubicBezTo>
                      <a:pt x="17623" y="9263"/>
                      <a:pt x="17575" y="9298"/>
                      <a:pt x="17528" y="9334"/>
                    </a:cubicBezTo>
                    <a:cubicBezTo>
                      <a:pt x="17588" y="9298"/>
                      <a:pt x="17650" y="9259"/>
                      <a:pt x="17709" y="9223"/>
                    </a:cubicBezTo>
                    <a:cubicBezTo>
                      <a:pt x="17865" y="9130"/>
                      <a:pt x="18024" y="9036"/>
                      <a:pt x="18182" y="8944"/>
                    </a:cubicBezTo>
                    <a:cubicBezTo>
                      <a:pt x="18203" y="9015"/>
                      <a:pt x="18223" y="9087"/>
                      <a:pt x="18245" y="9157"/>
                    </a:cubicBezTo>
                    <a:cubicBezTo>
                      <a:pt x="18266" y="9236"/>
                      <a:pt x="18290" y="9315"/>
                      <a:pt x="18313" y="9394"/>
                    </a:cubicBezTo>
                    <a:lnTo>
                      <a:pt x="18378" y="9609"/>
                    </a:lnTo>
                    <a:cubicBezTo>
                      <a:pt x="18389" y="9645"/>
                      <a:pt x="18399" y="9680"/>
                      <a:pt x="18412" y="9716"/>
                    </a:cubicBezTo>
                    <a:lnTo>
                      <a:pt x="18412" y="9716"/>
                    </a:lnTo>
                    <a:cubicBezTo>
                      <a:pt x="18412" y="9717"/>
                      <a:pt x="18412" y="9718"/>
                      <a:pt x="18412" y="9718"/>
                    </a:cubicBezTo>
                    <a:lnTo>
                      <a:pt x="18412" y="9718"/>
                    </a:lnTo>
                    <a:cubicBezTo>
                      <a:pt x="18395" y="9848"/>
                      <a:pt x="18392" y="9977"/>
                      <a:pt x="18392" y="10106"/>
                    </a:cubicBezTo>
                    <a:lnTo>
                      <a:pt x="18392" y="10106"/>
                    </a:lnTo>
                    <a:cubicBezTo>
                      <a:pt x="18392" y="10107"/>
                      <a:pt x="18392" y="10107"/>
                      <a:pt x="18392" y="10107"/>
                    </a:cubicBezTo>
                    <a:lnTo>
                      <a:pt x="18392" y="10107"/>
                    </a:lnTo>
                    <a:cubicBezTo>
                      <a:pt x="18392" y="10141"/>
                      <a:pt x="18392" y="10175"/>
                      <a:pt x="18392" y="10209"/>
                    </a:cubicBezTo>
                    <a:lnTo>
                      <a:pt x="18392" y="10245"/>
                    </a:lnTo>
                    <a:cubicBezTo>
                      <a:pt x="18395" y="10381"/>
                      <a:pt x="18397" y="10516"/>
                      <a:pt x="18399" y="10652"/>
                    </a:cubicBezTo>
                    <a:cubicBezTo>
                      <a:pt x="18402" y="10810"/>
                      <a:pt x="18406" y="10969"/>
                      <a:pt x="18418" y="11128"/>
                    </a:cubicBezTo>
                    <a:lnTo>
                      <a:pt x="18418" y="11128"/>
                    </a:lnTo>
                    <a:cubicBezTo>
                      <a:pt x="18417" y="11128"/>
                      <a:pt x="18417" y="11128"/>
                      <a:pt x="18417" y="11128"/>
                    </a:cubicBezTo>
                    <a:cubicBezTo>
                      <a:pt x="18417" y="11135"/>
                      <a:pt x="18417" y="11144"/>
                      <a:pt x="18418" y="11151"/>
                    </a:cubicBezTo>
                    <a:cubicBezTo>
                      <a:pt x="18418" y="11151"/>
                      <a:pt x="18419" y="11151"/>
                      <a:pt x="18419" y="11151"/>
                    </a:cubicBezTo>
                    <a:lnTo>
                      <a:pt x="18419" y="11151"/>
                    </a:lnTo>
                    <a:cubicBezTo>
                      <a:pt x="18419" y="11152"/>
                      <a:pt x="18419" y="11154"/>
                      <a:pt x="18419" y="11155"/>
                    </a:cubicBezTo>
                    <a:cubicBezTo>
                      <a:pt x="18431" y="11360"/>
                      <a:pt x="18450" y="11565"/>
                      <a:pt x="18481" y="11769"/>
                    </a:cubicBezTo>
                    <a:cubicBezTo>
                      <a:pt x="18495" y="11862"/>
                      <a:pt x="18511" y="11959"/>
                      <a:pt x="18531" y="12053"/>
                    </a:cubicBezTo>
                    <a:cubicBezTo>
                      <a:pt x="18550" y="12144"/>
                      <a:pt x="18570" y="12235"/>
                      <a:pt x="18596" y="12326"/>
                    </a:cubicBezTo>
                    <a:cubicBezTo>
                      <a:pt x="18607" y="12375"/>
                      <a:pt x="18621" y="12422"/>
                      <a:pt x="18635" y="12468"/>
                    </a:cubicBezTo>
                    <a:lnTo>
                      <a:pt x="18635" y="12468"/>
                    </a:lnTo>
                    <a:cubicBezTo>
                      <a:pt x="18609" y="12423"/>
                      <a:pt x="18583" y="12376"/>
                      <a:pt x="18557" y="12331"/>
                    </a:cubicBezTo>
                    <a:cubicBezTo>
                      <a:pt x="18507" y="12242"/>
                      <a:pt x="18460" y="12156"/>
                      <a:pt x="18412" y="12068"/>
                    </a:cubicBezTo>
                    <a:cubicBezTo>
                      <a:pt x="18412" y="12067"/>
                      <a:pt x="18411" y="12067"/>
                      <a:pt x="18411" y="12066"/>
                    </a:cubicBezTo>
                    <a:lnTo>
                      <a:pt x="18411" y="12066"/>
                    </a:lnTo>
                    <a:cubicBezTo>
                      <a:pt x="18412" y="12066"/>
                      <a:pt x="18413" y="12066"/>
                      <a:pt x="18414" y="12065"/>
                    </a:cubicBezTo>
                    <a:cubicBezTo>
                      <a:pt x="18402" y="12047"/>
                      <a:pt x="18391" y="12029"/>
                      <a:pt x="18379" y="12010"/>
                    </a:cubicBezTo>
                    <a:lnTo>
                      <a:pt x="18379" y="12010"/>
                    </a:lnTo>
                    <a:cubicBezTo>
                      <a:pt x="18343" y="11945"/>
                      <a:pt x="18309" y="11881"/>
                      <a:pt x="18273" y="11815"/>
                    </a:cubicBezTo>
                    <a:cubicBezTo>
                      <a:pt x="18180" y="11638"/>
                      <a:pt x="18088" y="11463"/>
                      <a:pt x="17998" y="11284"/>
                    </a:cubicBezTo>
                    <a:cubicBezTo>
                      <a:pt x="17981" y="11249"/>
                      <a:pt x="17962" y="11213"/>
                      <a:pt x="17947" y="11177"/>
                    </a:cubicBezTo>
                    <a:lnTo>
                      <a:pt x="17947" y="11177"/>
                    </a:lnTo>
                    <a:cubicBezTo>
                      <a:pt x="17947" y="11177"/>
                      <a:pt x="17947" y="11177"/>
                      <a:pt x="17948" y="11177"/>
                    </a:cubicBezTo>
                    <a:cubicBezTo>
                      <a:pt x="17940" y="11162"/>
                      <a:pt x="17932" y="11147"/>
                      <a:pt x="17924" y="11131"/>
                    </a:cubicBezTo>
                    <a:lnTo>
                      <a:pt x="17924" y="11131"/>
                    </a:lnTo>
                    <a:cubicBezTo>
                      <a:pt x="17859" y="11001"/>
                      <a:pt x="17796" y="10871"/>
                      <a:pt x="17737" y="10740"/>
                    </a:cubicBezTo>
                    <a:cubicBezTo>
                      <a:pt x="17689" y="10639"/>
                      <a:pt x="17644" y="10539"/>
                      <a:pt x="17601" y="10439"/>
                    </a:cubicBezTo>
                    <a:cubicBezTo>
                      <a:pt x="17538" y="10298"/>
                      <a:pt x="17478" y="10159"/>
                      <a:pt x="17418" y="10016"/>
                    </a:cubicBezTo>
                    <a:cubicBezTo>
                      <a:pt x="17410" y="10003"/>
                      <a:pt x="17408" y="9989"/>
                      <a:pt x="17402" y="9976"/>
                    </a:cubicBezTo>
                    <a:cubicBezTo>
                      <a:pt x="17402" y="9976"/>
                      <a:pt x="17401" y="9976"/>
                      <a:pt x="17401" y="9976"/>
                    </a:cubicBezTo>
                    <a:lnTo>
                      <a:pt x="17401" y="9976"/>
                    </a:lnTo>
                    <a:cubicBezTo>
                      <a:pt x="17350" y="9854"/>
                      <a:pt x="17300" y="9732"/>
                      <a:pt x="17251" y="9610"/>
                    </a:cubicBezTo>
                    <a:cubicBezTo>
                      <a:pt x="17228" y="9552"/>
                      <a:pt x="17206" y="9490"/>
                      <a:pt x="17184" y="9431"/>
                    </a:cubicBezTo>
                    <a:cubicBezTo>
                      <a:pt x="17165" y="9387"/>
                      <a:pt x="17148" y="9342"/>
                      <a:pt x="17134" y="9296"/>
                    </a:cubicBezTo>
                    <a:cubicBezTo>
                      <a:pt x="17048" y="9067"/>
                      <a:pt x="16966" y="8836"/>
                      <a:pt x="16890" y="8606"/>
                    </a:cubicBezTo>
                    <a:cubicBezTo>
                      <a:pt x="16844" y="8471"/>
                      <a:pt x="16801" y="8339"/>
                      <a:pt x="16761" y="8204"/>
                    </a:cubicBezTo>
                    <a:cubicBezTo>
                      <a:pt x="16886" y="8148"/>
                      <a:pt x="17012" y="8092"/>
                      <a:pt x="17138" y="8038"/>
                    </a:cubicBezTo>
                    <a:cubicBezTo>
                      <a:pt x="17280" y="7975"/>
                      <a:pt x="17421" y="7913"/>
                      <a:pt x="17564" y="7852"/>
                    </a:cubicBezTo>
                    <a:cubicBezTo>
                      <a:pt x="17671" y="7803"/>
                      <a:pt x="17779" y="7759"/>
                      <a:pt x="17886" y="7710"/>
                    </a:cubicBezTo>
                    <a:close/>
                    <a:moveTo>
                      <a:pt x="14219" y="12381"/>
                    </a:moveTo>
                    <a:cubicBezTo>
                      <a:pt x="14783" y="12534"/>
                      <a:pt x="15344" y="12690"/>
                      <a:pt x="15906" y="12849"/>
                    </a:cubicBezTo>
                    <a:cubicBezTo>
                      <a:pt x="15900" y="12850"/>
                      <a:pt x="15895" y="12851"/>
                      <a:pt x="15889" y="12851"/>
                    </a:cubicBezTo>
                    <a:cubicBezTo>
                      <a:pt x="15876" y="12851"/>
                      <a:pt x="15863" y="12849"/>
                      <a:pt x="15851" y="12848"/>
                    </a:cubicBezTo>
                    <a:cubicBezTo>
                      <a:pt x="15258" y="12723"/>
                      <a:pt x="14664" y="12599"/>
                      <a:pt x="14054" y="12523"/>
                    </a:cubicBezTo>
                    <a:cubicBezTo>
                      <a:pt x="13717" y="12477"/>
                      <a:pt x="13379" y="12448"/>
                      <a:pt x="13039" y="12431"/>
                    </a:cubicBezTo>
                    <a:cubicBezTo>
                      <a:pt x="13433" y="12415"/>
                      <a:pt x="13825" y="12396"/>
                      <a:pt x="14219" y="12381"/>
                    </a:cubicBezTo>
                    <a:close/>
                    <a:moveTo>
                      <a:pt x="14315" y="8441"/>
                    </a:moveTo>
                    <a:cubicBezTo>
                      <a:pt x="14334" y="8473"/>
                      <a:pt x="14351" y="8502"/>
                      <a:pt x="14371" y="8534"/>
                    </a:cubicBezTo>
                    <a:cubicBezTo>
                      <a:pt x="14389" y="8563"/>
                      <a:pt x="14406" y="8591"/>
                      <a:pt x="14425" y="8621"/>
                    </a:cubicBezTo>
                    <a:cubicBezTo>
                      <a:pt x="14469" y="8696"/>
                      <a:pt x="14514" y="8769"/>
                      <a:pt x="14558" y="8844"/>
                    </a:cubicBezTo>
                    <a:lnTo>
                      <a:pt x="15000" y="9570"/>
                    </a:lnTo>
                    <a:cubicBezTo>
                      <a:pt x="15001" y="9573"/>
                      <a:pt x="15003" y="9574"/>
                      <a:pt x="15003" y="9577"/>
                    </a:cubicBezTo>
                    <a:cubicBezTo>
                      <a:pt x="15045" y="9646"/>
                      <a:pt x="15087" y="9713"/>
                      <a:pt x="15128" y="9780"/>
                    </a:cubicBezTo>
                    <a:lnTo>
                      <a:pt x="15128" y="9780"/>
                    </a:lnTo>
                    <a:cubicBezTo>
                      <a:pt x="15132" y="9787"/>
                      <a:pt x="15136" y="9794"/>
                      <a:pt x="15140" y="9801"/>
                    </a:cubicBezTo>
                    <a:lnTo>
                      <a:pt x="15167" y="9844"/>
                    </a:lnTo>
                    <a:lnTo>
                      <a:pt x="15167" y="9844"/>
                    </a:lnTo>
                    <a:lnTo>
                      <a:pt x="15206" y="9910"/>
                    </a:lnTo>
                    <a:cubicBezTo>
                      <a:pt x="15367" y="10175"/>
                      <a:pt x="15529" y="10439"/>
                      <a:pt x="15688" y="10704"/>
                    </a:cubicBezTo>
                    <a:lnTo>
                      <a:pt x="15754" y="10813"/>
                    </a:lnTo>
                    <a:cubicBezTo>
                      <a:pt x="15967" y="11164"/>
                      <a:pt x="16178" y="11514"/>
                      <a:pt x="16391" y="11865"/>
                    </a:cubicBezTo>
                    <a:cubicBezTo>
                      <a:pt x="16455" y="11964"/>
                      <a:pt x="16513" y="12064"/>
                      <a:pt x="16572" y="12161"/>
                    </a:cubicBezTo>
                    <a:cubicBezTo>
                      <a:pt x="16622" y="12243"/>
                      <a:pt x="16671" y="12325"/>
                      <a:pt x="16721" y="12405"/>
                    </a:cubicBezTo>
                    <a:cubicBezTo>
                      <a:pt x="16728" y="12425"/>
                      <a:pt x="16737" y="12441"/>
                      <a:pt x="16747" y="12461"/>
                    </a:cubicBezTo>
                    <a:cubicBezTo>
                      <a:pt x="16761" y="12497"/>
                      <a:pt x="16777" y="12533"/>
                      <a:pt x="16794" y="12568"/>
                    </a:cubicBezTo>
                    <a:cubicBezTo>
                      <a:pt x="16857" y="12699"/>
                      <a:pt x="16926" y="12828"/>
                      <a:pt x="17002" y="12957"/>
                    </a:cubicBezTo>
                    <a:cubicBezTo>
                      <a:pt x="16993" y="12950"/>
                      <a:pt x="16981" y="12947"/>
                      <a:pt x="16966" y="12943"/>
                    </a:cubicBezTo>
                    <a:cubicBezTo>
                      <a:pt x="16844" y="12826"/>
                      <a:pt x="16730" y="12710"/>
                      <a:pt x="16619" y="12591"/>
                    </a:cubicBezTo>
                    <a:cubicBezTo>
                      <a:pt x="16601" y="12574"/>
                      <a:pt x="16585" y="12558"/>
                      <a:pt x="16571" y="12541"/>
                    </a:cubicBezTo>
                    <a:cubicBezTo>
                      <a:pt x="16470" y="12434"/>
                      <a:pt x="16376" y="12325"/>
                      <a:pt x="16283" y="12214"/>
                    </a:cubicBezTo>
                    <a:cubicBezTo>
                      <a:pt x="16218" y="12139"/>
                      <a:pt x="16156" y="12064"/>
                      <a:pt x="16098" y="11985"/>
                    </a:cubicBezTo>
                    <a:cubicBezTo>
                      <a:pt x="16097" y="11985"/>
                      <a:pt x="16097" y="11984"/>
                      <a:pt x="16096" y="11983"/>
                    </a:cubicBezTo>
                    <a:lnTo>
                      <a:pt x="16096" y="11983"/>
                    </a:lnTo>
                    <a:cubicBezTo>
                      <a:pt x="16097" y="11983"/>
                      <a:pt x="16098" y="11983"/>
                      <a:pt x="16099" y="11982"/>
                    </a:cubicBezTo>
                    <a:cubicBezTo>
                      <a:pt x="15589" y="11329"/>
                      <a:pt x="15199" y="10635"/>
                      <a:pt x="14879" y="9924"/>
                    </a:cubicBezTo>
                    <a:cubicBezTo>
                      <a:pt x="14869" y="9901"/>
                      <a:pt x="14858" y="9875"/>
                      <a:pt x="14848" y="9853"/>
                    </a:cubicBezTo>
                    <a:cubicBezTo>
                      <a:pt x="14669" y="9445"/>
                      <a:pt x="14514" y="9036"/>
                      <a:pt x="14376" y="8621"/>
                    </a:cubicBezTo>
                    <a:cubicBezTo>
                      <a:pt x="14365" y="8593"/>
                      <a:pt x="14355" y="8564"/>
                      <a:pt x="14348" y="8535"/>
                    </a:cubicBezTo>
                    <a:cubicBezTo>
                      <a:pt x="14336" y="8503"/>
                      <a:pt x="14326" y="8473"/>
                      <a:pt x="14315" y="8441"/>
                    </a:cubicBezTo>
                    <a:close/>
                    <a:moveTo>
                      <a:pt x="16700" y="8228"/>
                    </a:moveTo>
                    <a:cubicBezTo>
                      <a:pt x="16733" y="8352"/>
                      <a:pt x="16764" y="8477"/>
                      <a:pt x="16800" y="8604"/>
                    </a:cubicBezTo>
                    <a:cubicBezTo>
                      <a:pt x="16864" y="8841"/>
                      <a:pt x="16935" y="9077"/>
                      <a:pt x="17005" y="9311"/>
                    </a:cubicBezTo>
                    <a:cubicBezTo>
                      <a:pt x="17012" y="9334"/>
                      <a:pt x="17016" y="9354"/>
                      <a:pt x="17024" y="9377"/>
                    </a:cubicBezTo>
                    <a:cubicBezTo>
                      <a:pt x="17031" y="9395"/>
                      <a:pt x="17035" y="9415"/>
                      <a:pt x="17042" y="9435"/>
                    </a:cubicBezTo>
                    <a:cubicBezTo>
                      <a:pt x="17059" y="9494"/>
                      <a:pt x="17078" y="9556"/>
                      <a:pt x="17095" y="9615"/>
                    </a:cubicBezTo>
                    <a:cubicBezTo>
                      <a:pt x="17130" y="9731"/>
                      <a:pt x="17164" y="9847"/>
                      <a:pt x="17200" y="9963"/>
                    </a:cubicBezTo>
                    <a:cubicBezTo>
                      <a:pt x="17210" y="9999"/>
                      <a:pt x="17221" y="10037"/>
                      <a:pt x="17234" y="10073"/>
                    </a:cubicBezTo>
                    <a:lnTo>
                      <a:pt x="17363" y="10492"/>
                    </a:lnTo>
                    <a:cubicBezTo>
                      <a:pt x="17393" y="10589"/>
                      <a:pt x="17423" y="10685"/>
                      <a:pt x="17456" y="10784"/>
                    </a:cubicBezTo>
                    <a:cubicBezTo>
                      <a:pt x="17502" y="10926"/>
                      <a:pt x="17549" y="11067"/>
                      <a:pt x="17596" y="11210"/>
                    </a:cubicBezTo>
                    <a:lnTo>
                      <a:pt x="17596" y="11210"/>
                    </a:lnTo>
                    <a:cubicBezTo>
                      <a:pt x="17596" y="11210"/>
                      <a:pt x="17596" y="11210"/>
                      <a:pt x="17595" y="11210"/>
                    </a:cubicBezTo>
                    <a:cubicBezTo>
                      <a:pt x="17615" y="11271"/>
                      <a:pt x="17635" y="11332"/>
                      <a:pt x="17657" y="11393"/>
                    </a:cubicBezTo>
                    <a:cubicBezTo>
                      <a:pt x="17657" y="11393"/>
                      <a:pt x="17658" y="11393"/>
                      <a:pt x="17658" y="11393"/>
                    </a:cubicBezTo>
                    <a:lnTo>
                      <a:pt x="17658" y="11393"/>
                    </a:lnTo>
                    <a:cubicBezTo>
                      <a:pt x="17658" y="11394"/>
                      <a:pt x="17658" y="11394"/>
                      <a:pt x="17658" y="11395"/>
                    </a:cubicBezTo>
                    <a:cubicBezTo>
                      <a:pt x="17717" y="11565"/>
                      <a:pt x="17779" y="11736"/>
                      <a:pt x="17840" y="11905"/>
                    </a:cubicBezTo>
                    <a:cubicBezTo>
                      <a:pt x="17869" y="11984"/>
                      <a:pt x="17901" y="12065"/>
                      <a:pt x="17931" y="12144"/>
                    </a:cubicBezTo>
                    <a:cubicBezTo>
                      <a:pt x="17965" y="12227"/>
                      <a:pt x="17997" y="12312"/>
                      <a:pt x="18031" y="12396"/>
                    </a:cubicBezTo>
                    <a:cubicBezTo>
                      <a:pt x="18123" y="12620"/>
                      <a:pt x="18217" y="12848"/>
                      <a:pt x="18319" y="13070"/>
                    </a:cubicBezTo>
                    <a:cubicBezTo>
                      <a:pt x="18331" y="13093"/>
                      <a:pt x="18341" y="13120"/>
                      <a:pt x="18354" y="13143"/>
                    </a:cubicBezTo>
                    <a:cubicBezTo>
                      <a:pt x="18391" y="13228"/>
                      <a:pt x="18432" y="13312"/>
                      <a:pt x="18474" y="13395"/>
                    </a:cubicBezTo>
                    <a:cubicBezTo>
                      <a:pt x="18462" y="13393"/>
                      <a:pt x="18450" y="13390"/>
                      <a:pt x="18438" y="13385"/>
                    </a:cubicBezTo>
                    <a:cubicBezTo>
                      <a:pt x="18378" y="13315"/>
                      <a:pt x="18319" y="13248"/>
                      <a:pt x="18262" y="13178"/>
                    </a:cubicBezTo>
                    <a:cubicBezTo>
                      <a:pt x="18247" y="13163"/>
                      <a:pt x="18237" y="13149"/>
                      <a:pt x="18226" y="13133"/>
                    </a:cubicBezTo>
                    <a:cubicBezTo>
                      <a:pt x="18027" y="12904"/>
                      <a:pt x="17840" y="12676"/>
                      <a:pt x="17654" y="12447"/>
                    </a:cubicBezTo>
                    <a:cubicBezTo>
                      <a:pt x="17594" y="12375"/>
                      <a:pt x="17535" y="12303"/>
                      <a:pt x="17479" y="12232"/>
                    </a:cubicBezTo>
                    <a:cubicBezTo>
                      <a:pt x="17425" y="12167"/>
                      <a:pt x="17373" y="12104"/>
                      <a:pt x="17322" y="12038"/>
                    </a:cubicBezTo>
                    <a:lnTo>
                      <a:pt x="17316" y="12011"/>
                    </a:lnTo>
                    <a:lnTo>
                      <a:pt x="17316" y="12011"/>
                    </a:lnTo>
                    <a:cubicBezTo>
                      <a:pt x="17316" y="12011"/>
                      <a:pt x="17316" y="12011"/>
                      <a:pt x="17316" y="12011"/>
                    </a:cubicBezTo>
                    <a:cubicBezTo>
                      <a:pt x="17309" y="11967"/>
                      <a:pt x="17302" y="11921"/>
                      <a:pt x="17294" y="11875"/>
                    </a:cubicBezTo>
                    <a:cubicBezTo>
                      <a:pt x="17277" y="11763"/>
                      <a:pt x="17257" y="11650"/>
                      <a:pt x="17236" y="11538"/>
                    </a:cubicBezTo>
                    <a:cubicBezTo>
                      <a:pt x="17217" y="11441"/>
                      <a:pt x="17200" y="11342"/>
                      <a:pt x="17178" y="11243"/>
                    </a:cubicBezTo>
                    <a:cubicBezTo>
                      <a:pt x="17177" y="11235"/>
                      <a:pt x="17175" y="11227"/>
                      <a:pt x="17174" y="11220"/>
                    </a:cubicBezTo>
                    <a:lnTo>
                      <a:pt x="17174" y="11220"/>
                    </a:lnTo>
                    <a:cubicBezTo>
                      <a:pt x="17149" y="11092"/>
                      <a:pt x="17120" y="10969"/>
                      <a:pt x="17091" y="10843"/>
                    </a:cubicBezTo>
                    <a:cubicBezTo>
                      <a:pt x="17069" y="10750"/>
                      <a:pt x="17045" y="10657"/>
                      <a:pt x="17021" y="10563"/>
                    </a:cubicBezTo>
                    <a:cubicBezTo>
                      <a:pt x="16986" y="10434"/>
                      <a:pt x="16952" y="10305"/>
                      <a:pt x="16913" y="10176"/>
                    </a:cubicBezTo>
                    <a:cubicBezTo>
                      <a:pt x="16890" y="10098"/>
                      <a:pt x="16866" y="10019"/>
                      <a:pt x="16837" y="9937"/>
                    </a:cubicBezTo>
                    <a:lnTo>
                      <a:pt x="16837" y="9937"/>
                    </a:lnTo>
                    <a:cubicBezTo>
                      <a:pt x="16837" y="9937"/>
                      <a:pt x="16837" y="9937"/>
                      <a:pt x="16837" y="9937"/>
                    </a:cubicBezTo>
                    <a:cubicBezTo>
                      <a:pt x="16837" y="9937"/>
                      <a:pt x="16837" y="9937"/>
                      <a:pt x="16837" y="9937"/>
                    </a:cubicBezTo>
                    <a:lnTo>
                      <a:pt x="16837" y="9937"/>
                    </a:lnTo>
                    <a:cubicBezTo>
                      <a:pt x="16839" y="9937"/>
                      <a:pt x="16840" y="9937"/>
                      <a:pt x="16841" y="9937"/>
                    </a:cubicBezTo>
                    <a:cubicBezTo>
                      <a:pt x="16809" y="9835"/>
                      <a:pt x="16777" y="9731"/>
                      <a:pt x="16737" y="9629"/>
                    </a:cubicBezTo>
                    <a:cubicBezTo>
                      <a:pt x="16718" y="9570"/>
                      <a:pt x="16698" y="9510"/>
                      <a:pt x="16675" y="9451"/>
                    </a:cubicBezTo>
                    <a:cubicBezTo>
                      <a:pt x="16664" y="9420"/>
                      <a:pt x="16651" y="9388"/>
                      <a:pt x="16639" y="9358"/>
                    </a:cubicBezTo>
                    <a:cubicBezTo>
                      <a:pt x="16543" y="9104"/>
                      <a:pt x="16434" y="8849"/>
                      <a:pt x="16317" y="8598"/>
                    </a:cubicBezTo>
                    <a:cubicBezTo>
                      <a:pt x="16291" y="8543"/>
                      <a:pt x="16264" y="8488"/>
                      <a:pt x="16238" y="8434"/>
                    </a:cubicBezTo>
                    <a:cubicBezTo>
                      <a:pt x="16391" y="8364"/>
                      <a:pt x="16546" y="8297"/>
                      <a:pt x="16700" y="8228"/>
                    </a:cubicBezTo>
                    <a:close/>
                    <a:moveTo>
                      <a:pt x="19235" y="12847"/>
                    </a:moveTo>
                    <a:cubicBezTo>
                      <a:pt x="19259" y="13021"/>
                      <a:pt x="19284" y="13198"/>
                      <a:pt x="19299" y="13373"/>
                    </a:cubicBezTo>
                    <a:cubicBezTo>
                      <a:pt x="19307" y="13443"/>
                      <a:pt x="19310" y="13513"/>
                      <a:pt x="19315" y="13583"/>
                    </a:cubicBezTo>
                    <a:cubicBezTo>
                      <a:pt x="19279" y="13526"/>
                      <a:pt x="19242" y="13469"/>
                      <a:pt x="19206" y="13408"/>
                    </a:cubicBezTo>
                    <a:cubicBezTo>
                      <a:pt x="19188" y="13384"/>
                      <a:pt x="19172" y="13357"/>
                      <a:pt x="19156" y="13330"/>
                    </a:cubicBezTo>
                    <a:cubicBezTo>
                      <a:pt x="19163" y="13168"/>
                      <a:pt x="19193" y="13007"/>
                      <a:pt x="19235" y="12847"/>
                    </a:cubicBezTo>
                    <a:close/>
                    <a:moveTo>
                      <a:pt x="19396" y="8240"/>
                    </a:moveTo>
                    <a:cubicBezTo>
                      <a:pt x="19436" y="8402"/>
                      <a:pt x="19486" y="8561"/>
                      <a:pt x="19537" y="8720"/>
                    </a:cubicBezTo>
                    <a:cubicBezTo>
                      <a:pt x="19570" y="8806"/>
                      <a:pt x="19600" y="8892"/>
                      <a:pt x="19629" y="8980"/>
                    </a:cubicBezTo>
                    <a:cubicBezTo>
                      <a:pt x="19674" y="9106"/>
                      <a:pt x="19718" y="9233"/>
                      <a:pt x="19760" y="9359"/>
                    </a:cubicBezTo>
                    <a:cubicBezTo>
                      <a:pt x="19764" y="9367"/>
                      <a:pt x="19767" y="9378"/>
                      <a:pt x="19767" y="9385"/>
                    </a:cubicBezTo>
                    <a:cubicBezTo>
                      <a:pt x="19768" y="9387"/>
                      <a:pt x="19768" y="9387"/>
                      <a:pt x="19768" y="9388"/>
                    </a:cubicBezTo>
                    <a:cubicBezTo>
                      <a:pt x="19858" y="9653"/>
                      <a:pt x="19936" y="9921"/>
                      <a:pt x="20003" y="10188"/>
                    </a:cubicBezTo>
                    <a:cubicBezTo>
                      <a:pt x="20032" y="10295"/>
                      <a:pt x="20059" y="10401"/>
                      <a:pt x="20082" y="10509"/>
                    </a:cubicBezTo>
                    <a:cubicBezTo>
                      <a:pt x="20147" y="10791"/>
                      <a:pt x="20201" y="11075"/>
                      <a:pt x="20244" y="11359"/>
                    </a:cubicBezTo>
                    <a:cubicBezTo>
                      <a:pt x="20265" y="11504"/>
                      <a:pt x="20284" y="11646"/>
                      <a:pt x="20301" y="11790"/>
                    </a:cubicBezTo>
                    <a:lnTo>
                      <a:pt x="20301" y="11790"/>
                    </a:lnTo>
                    <a:cubicBezTo>
                      <a:pt x="20300" y="11790"/>
                      <a:pt x="20299" y="11790"/>
                      <a:pt x="20298" y="11790"/>
                    </a:cubicBezTo>
                    <a:cubicBezTo>
                      <a:pt x="20320" y="11981"/>
                      <a:pt x="20334" y="12171"/>
                      <a:pt x="20349" y="12359"/>
                    </a:cubicBezTo>
                    <a:cubicBezTo>
                      <a:pt x="20360" y="12553"/>
                      <a:pt x="20369" y="12748"/>
                      <a:pt x="20370" y="12941"/>
                    </a:cubicBezTo>
                    <a:cubicBezTo>
                      <a:pt x="20371" y="12941"/>
                      <a:pt x="20372" y="12940"/>
                      <a:pt x="20373" y="12940"/>
                    </a:cubicBezTo>
                    <a:lnTo>
                      <a:pt x="20373" y="12940"/>
                    </a:lnTo>
                    <a:cubicBezTo>
                      <a:pt x="20373" y="12941"/>
                      <a:pt x="20373" y="12942"/>
                      <a:pt x="20373" y="12943"/>
                    </a:cubicBezTo>
                    <a:cubicBezTo>
                      <a:pt x="20374" y="13084"/>
                      <a:pt x="20373" y="13226"/>
                      <a:pt x="20367" y="13368"/>
                    </a:cubicBezTo>
                    <a:cubicBezTo>
                      <a:pt x="20362" y="13570"/>
                      <a:pt x="20351" y="13774"/>
                      <a:pt x="20333" y="13977"/>
                    </a:cubicBezTo>
                    <a:cubicBezTo>
                      <a:pt x="20330" y="13977"/>
                      <a:pt x="20326" y="13974"/>
                      <a:pt x="20323" y="13973"/>
                    </a:cubicBezTo>
                    <a:cubicBezTo>
                      <a:pt x="20274" y="13787"/>
                      <a:pt x="20218" y="13600"/>
                      <a:pt x="20158" y="13414"/>
                    </a:cubicBezTo>
                    <a:cubicBezTo>
                      <a:pt x="20122" y="13301"/>
                      <a:pt x="20081" y="13186"/>
                      <a:pt x="20039" y="13074"/>
                    </a:cubicBezTo>
                    <a:cubicBezTo>
                      <a:pt x="19979" y="12904"/>
                      <a:pt x="19914" y="12733"/>
                      <a:pt x="19846" y="12563"/>
                    </a:cubicBezTo>
                    <a:cubicBezTo>
                      <a:pt x="19803" y="12457"/>
                      <a:pt x="19759" y="12348"/>
                      <a:pt x="19713" y="12242"/>
                    </a:cubicBezTo>
                    <a:lnTo>
                      <a:pt x="19713" y="12242"/>
                    </a:lnTo>
                    <a:cubicBezTo>
                      <a:pt x="19716" y="12241"/>
                      <a:pt x="19719" y="12239"/>
                      <a:pt x="19722" y="12237"/>
                    </a:cubicBezTo>
                    <a:cubicBezTo>
                      <a:pt x="19708" y="12226"/>
                      <a:pt x="19701" y="12212"/>
                      <a:pt x="19695" y="12198"/>
                    </a:cubicBezTo>
                    <a:lnTo>
                      <a:pt x="19695" y="12198"/>
                    </a:lnTo>
                    <a:cubicBezTo>
                      <a:pt x="19695" y="12198"/>
                      <a:pt x="19695" y="12198"/>
                      <a:pt x="19695" y="12197"/>
                    </a:cubicBezTo>
                    <a:cubicBezTo>
                      <a:pt x="19655" y="12100"/>
                      <a:pt x="19613" y="12001"/>
                      <a:pt x="19570" y="11901"/>
                    </a:cubicBezTo>
                    <a:cubicBezTo>
                      <a:pt x="19536" y="11822"/>
                      <a:pt x="19502" y="11739"/>
                      <a:pt x="19466" y="11660"/>
                    </a:cubicBezTo>
                    <a:cubicBezTo>
                      <a:pt x="19470" y="11621"/>
                      <a:pt x="19471" y="11581"/>
                      <a:pt x="19471" y="11542"/>
                    </a:cubicBezTo>
                    <a:cubicBezTo>
                      <a:pt x="19482" y="11210"/>
                      <a:pt x="19463" y="10879"/>
                      <a:pt x="19430" y="10548"/>
                    </a:cubicBezTo>
                    <a:cubicBezTo>
                      <a:pt x="19418" y="10427"/>
                      <a:pt x="19408" y="10308"/>
                      <a:pt x="19394" y="10188"/>
                    </a:cubicBezTo>
                    <a:lnTo>
                      <a:pt x="19394" y="10188"/>
                    </a:lnTo>
                    <a:cubicBezTo>
                      <a:pt x="19394" y="10188"/>
                      <a:pt x="19394" y="10188"/>
                      <a:pt x="19394" y="10188"/>
                    </a:cubicBezTo>
                    <a:cubicBezTo>
                      <a:pt x="19393" y="10174"/>
                      <a:pt x="19391" y="10161"/>
                      <a:pt x="19388" y="10146"/>
                    </a:cubicBezTo>
                    <a:cubicBezTo>
                      <a:pt x="19367" y="9929"/>
                      <a:pt x="19343" y="9712"/>
                      <a:pt x="19316" y="9497"/>
                    </a:cubicBezTo>
                    <a:lnTo>
                      <a:pt x="19316" y="9497"/>
                    </a:lnTo>
                    <a:cubicBezTo>
                      <a:pt x="19316" y="9496"/>
                      <a:pt x="19315" y="9494"/>
                      <a:pt x="19315" y="9493"/>
                    </a:cubicBezTo>
                    <a:cubicBezTo>
                      <a:pt x="19315" y="9493"/>
                      <a:pt x="19314" y="9493"/>
                      <a:pt x="19314" y="9493"/>
                    </a:cubicBezTo>
                    <a:lnTo>
                      <a:pt x="19314" y="9493"/>
                    </a:lnTo>
                    <a:cubicBezTo>
                      <a:pt x="19314" y="9492"/>
                      <a:pt x="19314" y="9492"/>
                      <a:pt x="19314" y="9491"/>
                    </a:cubicBezTo>
                    <a:cubicBezTo>
                      <a:pt x="19308" y="9450"/>
                      <a:pt x="19305" y="9410"/>
                      <a:pt x="19299" y="9370"/>
                    </a:cubicBezTo>
                    <a:cubicBezTo>
                      <a:pt x="19284" y="9255"/>
                      <a:pt x="19267" y="9142"/>
                      <a:pt x="19249" y="9027"/>
                    </a:cubicBezTo>
                    <a:cubicBezTo>
                      <a:pt x="19234" y="8918"/>
                      <a:pt x="19213" y="8805"/>
                      <a:pt x="19192" y="8696"/>
                    </a:cubicBezTo>
                    <a:cubicBezTo>
                      <a:pt x="19172" y="8593"/>
                      <a:pt x="19152" y="8491"/>
                      <a:pt x="19127" y="8391"/>
                    </a:cubicBezTo>
                    <a:lnTo>
                      <a:pt x="19396" y="8240"/>
                    </a:lnTo>
                    <a:close/>
                    <a:moveTo>
                      <a:pt x="18464" y="0"/>
                    </a:moveTo>
                    <a:cubicBezTo>
                      <a:pt x="18461" y="8"/>
                      <a:pt x="18457" y="16"/>
                      <a:pt x="18457" y="23"/>
                    </a:cubicBezTo>
                    <a:cubicBezTo>
                      <a:pt x="18411" y="151"/>
                      <a:pt x="18432" y="286"/>
                      <a:pt x="18461" y="416"/>
                    </a:cubicBezTo>
                    <a:cubicBezTo>
                      <a:pt x="18462" y="429"/>
                      <a:pt x="18467" y="443"/>
                      <a:pt x="18468" y="456"/>
                    </a:cubicBezTo>
                    <a:cubicBezTo>
                      <a:pt x="18484" y="528"/>
                      <a:pt x="18500" y="597"/>
                      <a:pt x="18517" y="668"/>
                    </a:cubicBezTo>
                    <a:cubicBezTo>
                      <a:pt x="18534" y="746"/>
                      <a:pt x="18553" y="819"/>
                      <a:pt x="18569" y="896"/>
                    </a:cubicBezTo>
                    <a:cubicBezTo>
                      <a:pt x="18584" y="968"/>
                      <a:pt x="18600" y="1038"/>
                      <a:pt x="18617" y="1110"/>
                    </a:cubicBezTo>
                    <a:cubicBezTo>
                      <a:pt x="18564" y="1048"/>
                      <a:pt x="18511" y="989"/>
                      <a:pt x="18457" y="931"/>
                    </a:cubicBezTo>
                    <a:cubicBezTo>
                      <a:pt x="18395" y="862"/>
                      <a:pt x="18333" y="793"/>
                      <a:pt x="18269" y="723"/>
                    </a:cubicBezTo>
                    <a:cubicBezTo>
                      <a:pt x="18203" y="647"/>
                      <a:pt x="18133" y="574"/>
                      <a:pt x="18063" y="501"/>
                    </a:cubicBezTo>
                    <a:cubicBezTo>
                      <a:pt x="17958" y="387"/>
                      <a:pt x="17850" y="279"/>
                      <a:pt x="17740" y="167"/>
                    </a:cubicBezTo>
                    <a:lnTo>
                      <a:pt x="17740" y="167"/>
                    </a:lnTo>
                    <a:cubicBezTo>
                      <a:pt x="17800" y="289"/>
                      <a:pt x="17862" y="410"/>
                      <a:pt x="17934" y="531"/>
                    </a:cubicBezTo>
                    <a:cubicBezTo>
                      <a:pt x="17977" y="610"/>
                      <a:pt x="18025" y="687"/>
                      <a:pt x="18073" y="766"/>
                    </a:cubicBezTo>
                    <a:cubicBezTo>
                      <a:pt x="18123" y="845"/>
                      <a:pt x="18174" y="923"/>
                      <a:pt x="18227" y="1002"/>
                    </a:cubicBezTo>
                    <a:cubicBezTo>
                      <a:pt x="18278" y="1077"/>
                      <a:pt x="18332" y="1153"/>
                      <a:pt x="18388" y="1226"/>
                    </a:cubicBezTo>
                    <a:cubicBezTo>
                      <a:pt x="18412" y="1262"/>
                      <a:pt x="18440" y="1299"/>
                      <a:pt x="18467" y="1333"/>
                    </a:cubicBezTo>
                    <a:cubicBezTo>
                      <a:pt x="18526" y="1412"/>
                      <a:pt x="18589" y="1490"/>
                      <a:pt x="18649" y="1568"/>
                    </a:cubicBezTo>
                    <a:cubicBezTo>
                      <a:pt x="18690" y="1620"/>
                      <a:pt x="18733" y="1674"/>
                      <a:pt x="18776" y="1725"/>
                    </a:cubicBezTo>
                    <a:cubicBezTo>
                      <a:pt x="18794" y="1775"/>
                      <a:pt x="18812" y="1828"/>
                      <a:pt x="18834" y="1877"/>
                    </a:cubicBezTo>
                    <a:cubicBezTo>
                      <a:pt x="18837" y="1887"/>
                      <a:pt x="18841" y="1898"/>
                      <a:pt x="18847" y="1911"/>
                    </a:cubicBezTo>
                    <a:cubicBezTo>
                      <a:pt x="18849" y="1918"/>
                      <a:pt x="18854" y="1925"/>
                      <a:pt x="18855" y="1932"/>
                    </a:cubicBezTo>
                    <a:cubicBezTo>
                      <a:pt x="18918" y="2079"/>
                      <a:pt x="18994" y="2222"/>
                      <a:pt x="19079" y="2362"/>
                    </a:cubicBezTo>
                    <a:cubicBezTo>
                      <a:pt x="19086" y="2371"/>
                      <a:pt x="19092" y="2380"/>
                      <a:pt x="19097" y="2388"/>
                    </a:cubicBezTo>
                    <a:cubicBezTo>
                      <a:pt x="19099" y="2393"/>
                      <a:pt x="19100" y="2394"/>
                      <a:pt x="19102" y="2395"/>
                    </a:cubicBezTo>
                    <a:cubicBezTo>
                      <a:pt x="19115" y="2417"/>
                      <a:pt x="19127" y="2436"/>
                      <a:pt x="19140" y="2457"/>
                    </a:cubicBezTo>
                    <a:cubicBezTo>
                      <a:pt x="19198" y="2549"/>
                      <a:pt x="19258" y="2636"/>
                      <a:pt x="19320" y="2725"/>
                    </a:cubicBezTo>
                    <a:cubicBezTo>
                      <a:pt x="19421" y="2873"/>
                      <a:pt x="19529" y="3019"/>
                      <a:pt x="19639" y="3162"/>
                    </a:cubicBezTo>
                    <a:cubicBezTo>
                      <a:pt x="19642" y="3166"/>
                      <a:pt x="19645" y="3169"/>
                      <a:pt x="19646" y="3169"/>
                    </a:cubicBezTo>
                    <a:cubicBezTo>
                      <a:pt x="19653" y="3179"/>
                      <a:pt x="19661" y="3189"/>
                      <a:pt x="19668" y="3198"/>
                    </a:cubicBezTo>
                    <a:cubicBezTo>
                      <a:pt x="19681" y="3217"/>
                      <a:pt x="19694" y="3232"/>
                      <a:pt x="19707" y="3248"/>
                    </a:cubicBezTo>
                    <a:cubicBezTo>
                      <a:pt x="19950" y="3562"/>
                      <a:pt x="20212" y="3870"/>
                      <a:pt x="20492" y="4170"/>
                    </a:cubicBezTo>
                    <a:cubicBezTo>
                      <a:pt x="20542" y="4221"/>
                      <a:pt x="20589" y="4273"/>
                      <a:pt x="20641" y="4323"/>
                    </a:cubicBezTo>
                    <a:cubicBezTo>
                      <a:pt x="20648" y="4333"/>
                      <a:pt x="20657" y="4342"/>
                      <a:pt x="20668" y="4350"/>
                    </a:cubicBezTo>
                    <a:cubicBezTo>
                      <a:pt x="20707" y="4395"/>
                      <a:pt x="20750" y="4438"/>
                      <a:pt x="20797" y="4484"/>
                    </a:cubicBezTo>
                    <a:cubicBezTo>
                      <a:pt x="20797" y="4486"/>
                      <a:pt x="20800" y="4488"/>
                      <a:pt x="20804" y="4491"/>
                    </a:cubicBezTo>
                    <a:lnTo>
                      <a:pt x="20955" y="4641"/>
                    </a:lnTo>
                    <a:cubicBezTo>
                      <a:pt x="20899" y="4605"/>
                      <a:pt x="20840" y="4570"/>
                      <a:pt x="20771" y="4531"/>
                    </a:cubicBezTo>
                    <a:cubicBezTo>
                      <a:pt x="20675" y="4477"/>
                      <a:pt x="20590" y="4411"/>
                      <a:pt x="20509" y="4344"/>
                    </a:cubicBezTo>
                    <a:lnTo>
                      <a:pt x="20509" y="4344"/>
                    </a:lnTo>
                    <a:cubicBezTo>
                      <a:pt x="20509" y="4343"/>
                      <a:pt x="20509" y="4343"/>
                      <a:pt x="20509" y="4342"/>
                    </a:cubicBezTo>
                    <a:cubicBezTo>
                      <a:pt x="20394" y="4247"/>
                      <a:pt x="20291" y="4143"/>
                      <a:pt x="20187" y="4046"/>
                    </a:cubicBezTo>
                    <a:cubicBezTo>
                      <a:pt x="20068" y="3939"/>
                      <a:pt x="19957" y="3827"/>
                      <a:pt x="19844" y="3718"/>
                    </a:cubicBezTo>
                    <a:cubicBezTo>
                      <a:pt x="19808" y="3641"/>
                      <a:pt x="19771" y="3568"/>
                      <a:pt x="19729" y="3493"/>
                    </a:cubicBezTo>
                    <a:lnTo>
                      <a:pt x="19729" y="3493"/>
                    </a:lnTo>
                    <a:cubicBezTo>
                      <a:pt x="19729" y="3494"/>
                      <a:pt x="19730" y="3494"/>
                      <a:pt x="19730" y="3495"/>
                    </a:cubicBezTo>
                    <a:lnTo>
                      <a:pt x="19730" y="3495"/>
                    </a:lnTo>
                    <a:cubicBezTo>
                      <a:pt x="19729" y="3494"/>
                      <a:pt x="19729" y="3493"/>
                      <a:pt x="19728" y="3492"/>
                    </a:cubicBezTo>
                    <a:cubicBezTo>
                      <a:pt x="19711" y="3463"/>
                      <a:pt x="19695" y="3435"/>
                      <a:pt x="19678" y="3404"/>
                    </a:cubicBezTo>
                    <a:cubicBezTo>
                      <a:pt x="19642" y="3340"/>
                      <a:pt x="19602" y="3275"/>
                      <a:pt x="19565" y="3211"/>
                    </a:cubicBezTo>
                    <a:cubicBezTo>
                      <a:pt x="19453" y="3032"/>
                      <a:pt x="19331" y="2858"/>
                      <a:pt x="19212" y="2682"/>
                    </a:cubicBezTo>
                    <a:cubicBezTo>
                      <a:pt x="19205" y="2675"/>
                      <a:pt x="19201" y="2665"/>
                      <a:pt x="19193" y="2658"/>
                    </a:cubicBezTo>
                    <a:cubicBezTo>
                      <a:pt x="19158" y="2606"/>
                      <a:pt x="19122" y="2552"/>
                      <a:pt x="19086" y="2500"/>
                    </a:cubicBezTo>
                    <a:cubicBezTo>
                      <a:pt x="19066" y="2471"/>
                      <a:pt x="19049" y="2444"/>
                      <a:pt x="19027" y="2415"/>
                    </a:cubicBezTo>
                    <a:cubicBezTo>
                      <a:pt x="19021" y="2408"/>
                      <a:pt x="19019" y="2401"/>
                      <a:pt x="19011" y="2394"/>
                    </a:cubicBezTo>
                    <a:cubicBezTo>
                      <a:pt x="18918" y="2258"/>
                      <a:pt x="18819" y="2120"/>
                      <a:pt x="18718" y="1986"/>
                    </a:cubicBezTo>
                    <a:cubicBezTo>
                      <a:pt x="18712" y="1978"/>
                      <a:pt x="18706" y="1970"/>
                      <a:pt x="18699" y="1963"/>
                    </a:cubicBezTo>
                    <a:cubicBezTo>
                      <a:pt x="18613" y="1848"/>
                      <a:pt x="18526" y="1735"/>
                      <a:pt x="18432" y="1624"/>
                    </a:cubicBezTo>
                    <a:cubicBezTo>
                      <a:pt x="18376" y="1556"/>
                      <a:pt x="18316" y="1488"/>
                      <a:pt x="18255" y="1418"/>
                    </a:cubicBezTo>
                    <a:cubicBezTo>
                      <a:pt x="18217" y="1375"/>
                      <a:pt x="18177" y="1333"/>
                      <a:pt x="18137" y="1290"/>
                    </a:cubicBezTo>
                    <a:cubicBezTo>
                      <a:pt x="18088" y="1240"/>
                      <a:pt x="18038" y="1189"/>
                      <a:pt x="17987" y="1138"/>
                    </a:cubicBezTo>
                    <a:lnTo>
                      <a:pt x="17987" y="1138"/>
                    </a:lnTo>
                    <a:cubicBezTo>
                      <a:pt x="18018" y="1194"/>
                      <a:pt x="18048" y="1249"/>
                      <a:pt x="18077" y="1305"/>
                    </a:cubicBezTo>
                    <a:cubicBezTo>
                      <a:pt x="18103" y="1355"/>
                      <a:pt x="18127" y="1409"/>
                      <a:pt x="18147" y="1461"/>
                    </a:cubicBezTo>
                    <a:cubicBezTo>
                      <a:pt x="18176" y="1531"/>
                      <a:pt x="18202" y="1600"/>
                      <a:pt x="18223" y="1672"/>
                    </a:cubicBezTo>
                    <a:cubicBezTo>
                      <a:pt x="18255" y="1771"/>
                      <a:pt x="18278" y="1872"/>
                      <a:pt x="18295" y="1973"/>
                    </a:cubicBezTo>
                    <a:lnTo>
                      <a:pt x="18316" y="2129"/>
                    </a:lnTo>
                    <a:cubicBezTo>
                      <a:pt x="18246" y="2050"/>
                      <a:pt x="18176" y="1971"/>
                      <a:pt x="18108" y="1892"/>
                    </a:cubicBezTo>
                    <a:cubicBezTo>
                      <a:pt x="18098" y="1882"/>
                      <a:pt x="18087" y="1871"/>
                      <a:pt x="18080" y="1858"/>
                    </a:cubicBezTo>
                    <a:cubicBezTo>
                      <a:pt x="18040" y="1814"/>
                      <a:pt x="18001" y="1771"/>
                      <a:pt x="17961" y="1726"/>
                    </a:cubicBezTo>
                    <a:cubicBezTo>
                      <a:pt x="17922" y="1677"/>
                      <a:pt x="17881" y="1633"/>
                      <a:pt x="17839" y="1584"/>
                    </a:cubicBezTo>
                    <a:cubicBezTo>
                      <a:pt x="17787" y="1524"/>
                      <a:pt x="17733" y="1462"/>
                      <a:pt x="17681" y="1404"/>
                    </a:cubicBezTo>
                    <a:cubicBezTo>
                      <a:pt x="17637" y="1352"/>
                      <a:pt x="17592" y="1298"/>
                      <a:pt x="17547" y="1246"/>
                    </a:cubicBezTo>
                    <a:cubicBezTo>
                      <a:pt x="17453" y="1137"/>
                      <a:pt x="17359" y="1025"/>
                      <a:pt x="17266" y="916"/>
                    </a:cubicBezTo>
                    <a:cubicBezTo>
                      <a:pt x="17224" y="866"/>
                      <a:pt x="17184" y="817"/>
                      <a:pt x="17141" y="766"/>
                    </a:cubicBezTo>
                    <a:cubicBezTo>
                      <a:pt x="17067" y="678"/>
                      <a:pt x="16992" y="590"/>
                      <a:pt x="16919" y="502"/>
                    </a:cubicBezTo>
                    <a:lnTo>
                      <a:pt x="16919" y="502"/>
                    </a:lnTo>
                    <a:cubicBezTo>
                      <a:pt x="16938" y="607"/>
                      <a:pt x="16970" y="709"/>
                      <a:pt x="17012" y="809"/>
                    </a:cubicBezTo>
                    <a:cubicBezTo>
                      <a:pt x="17031" y="855"/>
                      <a:pt x="17051" y="902"/>
                      <a:pt x="17074" y="945"/>
                    </a:cubicBezTo>
                    <a:lnTo>
                      <a:pt x="17077" y="945"/>
                    </a:lnTo>
                    <a:cubicBezTo>
                      <a:pt x="17141" y="1077"/>
                      <a:pt x="17223" y="1209"/>
                      <a:pt x="17313" y="1338"/>
                    </a:cubicBezTo>
                    <a:cubicBezTo>
                      <a:pt x="17343" y="1382"/>
                      <a:pt x="17375" y="1427"/>
                      <a:pt x="17406" y="1470"/>
                    </a:cubicBezTo>
                    <a:cubicBezTo>
                      <a:pt x="17464" y="1547"/>
                      <a:pt x="17521" y="1620"/>
                      <a:pt x="17581" y="1693"/>
                    </a:cubicBezTo>
                    <a:cubicBezTo>
                      <a:pt x="17588" y="1705"/>
                      <a:pt x="17600" y="1717"/>
                      <a:pt x="17608" y="1729"/>
                    </a:cubicBezTo>
                    <a:cubicBezTo>
                      <a:pt x="17623" y="1748"/>
                      <a:pt x="17635" y="1763"/>
                      <a:pt x="17650" y="1779"/>
                    </a:cubicBezTo>
                    <a:cubicBezTo>
                      <a:pt x="17779" y="1941"/>
                      <a:pt x="17911" y="2102"/>
                      <a:pt x="18045" y="2259"/>
                    </a:cubicBezTo>
                    <a:cubicBezTo>
                      <a:pt x="18074" y="2294"/>
                      <a:pt x="18103" y="2324"/>
                      <a:pt x="18133" y="2358"/>
                    </a:cubicBezTo>
                    <a:cubicBezTo>
                      <a:pt x="18223" y="2463"/>
                      <a:pt x="18313" y="2566"/>
                      <a:pt x="18407" y="2666"/>
                    </a:cubicBezTo>
                    <a:cubicBezTo>
                      <a:pt x="18464" y="2731"/>
                      <a:pt x="18521" y="2792"/>
                      <a:pt x="18581" y="2854"/>
                    </a:cubicBezTo>
                    <a:cubicBezTo>
                      <a:pt x="18728" y="3109"/>
                      <a:pt x="18875" y="3367"/>
                      <a:pt x="19047" y="3618"/>
                    </a:cubicBezTo>
                    <a:cubicBezTo>
                      <a:pt x="19066" y="3652"/>
                      <a:pt x="19087" y="3682"/>
                      <a:pt x="19112" y="3714"/>
                    </a:cubicBezTo>
                    <a:cubicBezTo>
                      <a:pt x="19090" y="3692"/>
                      <a:pt x="19069" y="3675"/>
                      <a:pt x="19047" y="3655"/>
                    </a:cubicBezTo>
                    <a:cubicBezTo>
                      <a:pt x="18782" y="3406"/>
                      <a:pt x="18521" y="3159"/>
                      <a:pt x="18262" y="2910"/>
                    </a:cubicBezTo>
                    <a:cubicBezTo>
                      <a:pt x="18255" y="2903"/>
                      <a:pt x="18246" y="2896"/>
                      <a:pt x="18240" y="2888"/>
                    </a:cubicBezTo>
                    <a:cubicBezTo>
                      <a:pt x="18217" y="2866"/>
                      <a:pt x="18192" y="2843"/>
                      <a:pt x="18169" y="2818"/>
                    </a:cubicBezTo>
                    <a:cubicBezTo>
                      <a:pt x="18124" y="2778"/>
                      <a:pt x="18081" y="2737"/>
                      <a:pt x="18038" y="2695"/>
                    </a:cubicBezTo>
                    <a:lnTo>
                      <a:pt x="18037" y="2694"/>
                    </a:lnTo>
                    <a:cubicBezTo>
                      <a:pt x="17825" y="2489"/>
                      <a:pt x="17615" y="2285"/>
                      <a:pt x="17408" y="2083"/>
                    </a:cubicBezTo>
                    <a:cubicBezTo>
                      <a:pt x="17363" y="2040"/>
                      <a:pt x="17320" y="1997"/>
                      <a:pt x="17277" y="1951"/>
                    </a:cubicBezTo>
                    <a:cubicBezTo>
                      <a:pt x="17152" y="1832"/>
                      <a:pt x="17028" y="1710"/>
                      <a:pt x="16906" y="1586"/>
                    </a:cubicBezTo>
                    <a:cubicBezTo>
                      <a:pt x="16877" y="1557"/>
                      <a:pt x="16849" y="1531"/>
                      <a:pt x="16821" y="1503"/>
                    </a:cubicBezTo>
                    <a:cubicBezTo>
                      <a:pt x="16460" y="1141"/>
                      <a:pt x="16103" y="780"/>
                      <a:pt x="15751" y="418"/>
                    </a:cubicBezTo>
                    <a:lnTo>
                      <a:pt x="15751" y="418"/>
                    </a:lnTo>
                    <a:cubicBezTo>
                      <a:pt x="15908" y="832"/>
                      <a:pt x="16260" y="1199"/>
                      <a:pt x="16619" y="1561"/>
                    </a:cubicBezTo>
                    <a:cubicBezTo>
                      <a:pt x="16642" y="1584"/>
                      <a:pt x="16668" y="1610"/>
                      <a:pt x="16691" y="1634"/>
                    </a:cubicBezTo>
                    <a:cubicBezTo>
                      <a:pt x="16744" y="1689"/>
                      <a:pt x="16798" y="1742"/>
                      <a:pt x="16852" y="1798"/>
                    </a:cubicBezTo>
                    <a:cubicBezTo>
                      <a:pt x="16991" y="1941"/>
                      <a:pt x="17127" y="2086"/>
                      <a:pt x="17256" y="2233"/>
                    </a:cubicBezTo>
                    <a:cubicBezTo>
                      <a:pt x="17320" y="2305"/>
                      <a:pt x="17380" y="2377"/>
                      <a:pt x="17443" y="2450"/>
                    </a:cubicBezTo>
                    <a:cubicBezTo>
                      <a:pt x="17661" y="2709"/>
                      <a:pt x="17866" y="2974"/>
                      <a:pt x="18053" y="3244"/>
                    </a:cubicBezTo>
                    <a:cubicBezTo>
                      <a:pt x="18113" y="3330"/>
                      <a:pt x="18173" y="3416"/>
                      <a:pt x="18227" y="3502"/>
                    </a:cubicBezTo>
                    <a:cubicBezTo>
                      <a:pt x="18249" y="3533"/>
                      <a:pt x="18270" y="3566"/>
                      <a:pt x="18290" y="3598"/>
                    </a:cubicBezTo>
                    <a:cubicBezTo>
                      <a:pt x="18450" y="3846"/>
                      <a:pt x="18596" y="4094"/>
                      <a:pt x="18726" y="4349"/>
                    </a:cubicBezTo>
                    <a:cubicBezTo>
                      <a:pt x="18776" y="4443"/>
                      <a:pt x="18825" y="4542"/>
                      <a:pt x="18871" y="4638"/>
                    </a:cubicBezTo>
                    <a:lnTo>
                      <a:pt x="18861" y="4638"/>
                    </a:lnTo>
                    <a:cubicBezTo>
                      <a:pt x="18841" y="4617"/>
                      <a:pt x="18822" y="4595"/>
                      <a:pt x="18804" y="4574"/>
                    </a:cubicBezTo>
                    <a:cubicBezTo>
                      <a:pt x="18690" y="4448"/>
                      <a:pt x="18570" y="4322"/>
                      <a:pt x="18448" y="4197"/>
                    </a:cubicBezTo>
                    <a:cubicBezTo>
                      <a:pt x="18397" y="4144"/>
                      <a:pt x="18342" y="4091"/>
                      <a:pt x="18289" y="4041"/>
                    </a:cubicBezTo>
                    <a:cubicBezTo>
                      <a:pt x="18226" y="3976"/>
                      <a:pt x="18163" y="3918"/>
                      <a:pt x="18097" y="3856"/>
                    </a:cubicBezTo>
                    <a:cubicBezTo>
                      <a:pt x="17911" y="3678"/>
                      <a:pt x="17719" y="3505"/>
                      <a:pt x="17528" y="3333"/>
                    </a:cubicBezTo>
                    <a:cubicBezTo>
                      <a:pt x="17514" y="3318"/>
                      <a:pt x="17496" y="3304"/>
                      <a:pt x="17482" y="3291"/>
                    </a:cubicBezTo>
                    <a:cubicBezTo>
                      <a:pt x="17409" y="3145"/>
                      <a:pt x="17324" y="3002"/>
                      <a:pt x="17234" y="2858"/>
                    </a:cubicBezTo>
                    <a:cubicBezTo>
                      <a:pt x="17128" y="2694"/>
                      <a:pt x="17015" y="2527"/>
                      <a:pt x="16905" y="2364"/>
                    </a:cubicBezTo>
                    <a:cubicBezTo>
                      <a:pt x="16823" y="2243"/>
                      <a:pt x="16740" y="2127"/>
                      <a:pt x="16657" y="2007"/>
                    </a:cubicBezTo>
                    <a:cubicBezTo>
                      <a:pt x="16635" y="1975"/>
                      <a:pt x="16611" y="1943"/>
                      <a:pt x="16586" y="1908"/>
                    </a:cubicBezTo>
                    <a:cubicBezTo>
                      <a:pt x="16536" y="1836"/>
                      <a:pt x="16485" y="1768"/>
                      <a:pt x="16432" y="1696"/>
                    </a:cubicBezTo>
                    <a:cubicBezTo>
                      <a:pt x="16417" y="1674"/>
                      <a:pt x="16400" y="1653"/>
                      <a:pt x="16384" y="1631"/>
                    </a:cubicBezTo>
                    <a:cubicBezTo>
                      <a:pt x="16175" y="1352"/>
                      <a:pt x="15946" y="1075"/>
                      <a:pt x="15679" y="816"/>
                    </a:cubicBezTo>
                    <a:lnTo>
                      <a:pt x="15679" y="816"/>
                    </a:lnTo>
                    <a:cubicBezTo>
                      <a:pt x="15838" y="1084"/>
                      <a:pt x="15941" y="1368"/>
                      <a:pt x="15987" y="1653"/>
                    </a:cubicBezTo>
                    <a:cubicBezTo>
                      <a:pt x="15992" y="1683"/>
                      <a:pt x="15996" y="1715"/>
                      <a:pt x="15999" y="1746"/>
                    </a:cubicBezTo>
                    <a:cubicBezTo>
                      <a:pt x="16002" y="1760"/>
                      <a:pt x="16004" y="1775"/>
                      <a:pt x="16006" y="1789"/>
                    </a:cubicBezTo>
                    <a:cubicBezTo>
                      <a:pt x="16013" y="1839"/>
                      <a:pt x="16019" y="1885"/>
                      <a:pt x="16027" y="1934"/>
                    </a:cubicBezTo>
                    <a:lnTo>
                      <a:pt x="15910" y="1811"/>
                    </a:lnTo>
                    <a:cubicBezTo>
                      <a:pt x="15901" y="1801"/>
                      <a:pt x="15890" y="1791"/>
                      <a:pt x="15883" y="1782"/>
                    </a:cubicBezTo>
                    <a:cubicBezTo>
                      <a:pt x="15745" y="1633"/>
                      <a:pt x="15612" y="1482"/>
                      <a:pt x="15489" y="1326"/>
                    </a:cubicBezTo>
                    <a:cubicBezTo>
                      <a:pt x="15246" y="1022"/>
                      <a:pt x="15030" y="700"/>
                      <a:pt x="14641" y="468"/>
                    </a:cubicBezTo>
                    <a:lnTo>
                      <a:pt x="14641" y="468"/>
                    </a:lnTo>
                    <a:cubicBezTo>
                      <a:pt x="14955" y="936"/>
                      <a:pt x="15337" y="1382"/>
                      <a:pt x="15741" y="1821"/>
                    </a:cubicBezTo>
                    <a:cubicBezTo>
                      <a:pt x="15746" y="1828"/>
                      <a:pt x="15752" y="1834"/>
                      <a:pt x="15759" y="1841"/>
                    </a:cubicBezTo>
                    <a:cubicBezTo>
                      <a:pt x="15873" y="1964"/>
                      <a:pt x="15987" y="2087"/>
                      <a:pt x="16103" y="2209"/>
                    </a:cubicBezTo>
                    <a:cubicBezTo>
                      <a:pt x="16149" y="2317"/>
                      <a:pt x="16209" y="2423"/>
                      <a:pt x="16268" y="2527"/>
                    </a:cubicBezTo>
                    <a:cubicBezTo>
                      <a:pt x="16486" y="2909"/>
                      <a:pt x="16708" y="3291"/>
                      <a:pt x="16995" y="3652"/>
                    </a:cubicBezTo>
                    <a:cubicBezTo>
                      <a:pt x="17072" y="3748"/>
                      <a:pt x="17152" y="3843"/>
                      <a:pt x="17238" y="3935"/>
                    </a:cubicBezTo>
                    <a:lnTo>
                      <a:pt x="17029" y="3774"/>
                    </a:lnTo>
                    <a:cubicBezTo>
                      <a:pt x="16582" y="3427"/>
                      <a:pt x="16154" y="3072"/>
                      <a:pt x="15746" y="2706"/>
                    </a:cubicBezTo>
                    <a:cubicBezTo>
                      <a:pt x="15724" y="2685"/>
                      <a:pt x="15698" y="2665"/>
                      <a:pt x="15676" y="2642"/>
                    </a:cubicBezTo>
                    <a:cubicBezTo>
                      <a:pt x="15086" y="2109"/>
                      <a:pt x="14540" y="1557"/>
                      <a:pt x="14041" y="988"/>
                    </a:cubicBezTo>
                    <a:lnTo>
                      <a:pt x="14041" y="988"/>
                    </a:lnTo>
                    <a:cubicBezTo>
                      <a:pt x="14358" y="1404"/>
                      <a:pt x="14727" y="1801"/>
                      <a:pt x="15094" y="2199"/>
                    </a:cubicBezTo>
                    <a:cubicBezTo>
                      <a:pt x="15309" y="2431"/>
                      <a:pt x="15526" y="2665"/>
                      <a:pt x="15746" y="2894"/>
                    </a:cubicBezTo>
                    <a:lnTo>
                      <a:pt x="15881" y="3033"/>
                    </a:lnTo>
                    <a:cubicBezTo>
                      <a:pt x="16290" y="3462"/>
                      <a:pt x="16715" y="3885"/>
                      <a:pt x="17174" y="4290"/>
                    </a:cubicBezTo>
                    <a:cubicBezTo>
                      <a:pt x="17270" y="4373"/>
                      <a:pt x="17366" y="4458"/>
                      <a:pt x="17465" y="4541"/>
                    </a:cubicBezTo>
                    <a:cubicBezTo>
                      <a:pt x="17453" y="4538"/>
                      <a:pt x="17443" y="4538"/>
                      <a:pt x="17431" y="4538"/>
                    </a:cubicBezTo>
                    <a:cubicBezTo>
                      <a:pt x="17357" y="4498"/>
                      <a:pt x="17284" y="4456"/>
                      <a:pt x="17210" y="4413"/>
                    </a:cubicBezTo>
                    <a:cubicBezTo>
                      <a:pt x="16887" y="4229"/>
                      <a:pt x="16565" y="4041"/>
                      <a:pt x="16247" y="3853"/>
                    </a:cubicBezTo>
                    <a:cubicBezTo>
                      <a:pt x="16232" y="3833"/>
                      <a:pt x="16218" y="3814"/>
                      <a:pt x="16204" y="3796"/>
                    </a:cubicBezTo>
                    <a:cubicBezTo>
                      <a:pt x="16192" y="3781"/>
                      <a:pt x="16182" y="3768"/>
                      <a:pt x="16171" y="3754"/>
                    </a:cubicBezTo>
                    <a:cubicBezTo>
                      <a:pt x="16082" y="3635"/>
                      <a:pt x="15990" y="3518"/>
                      <a:pt x="15896" y="3402"/>
                    </a:cubicBezTo>
                    <a:cubicBezTo>
                      <a:pt x="15894" y="3402"/>
                      <a:pt x="15894" y="3399"/>
                      <a:pt x="15894" y="3399"/>
                    </a:cubicBezTo>
                    <a:cubicBezTo>
                      <a:pt x="15229" y="2575"/>
                      <a:pt x="14441" y="1789"/>
                      <a:pt x="13458" y="1113"/>
                    </a:cubicBezTo>
                    <a:lnTo>
                      <a:pt x="13458" y="1113"/>
                    </a:lnTo>
                    <a:cubicBezTo>
                      <a:pt x="13612" y="1454"/>
                      <a:pt x="13880" y="1769"/>
                      <a:pt x="14147" y="2080"/>
                    </a:cubicBezTo>
                    <a:cubicBezTo>
                      <a:pt x="14408" y="2385"/>
                      <a:pt x="14669" y="2689"/>
                      <a:pt x="14928" y="2995"/>
                    </a:cubicBezTo>
                    <a:cubicBezTo>
                      <a:pt x="14964" y="3037"/>
                      <a:pt x="15000" y="3079"/>
                      <a:pt x="15036" y="3122"/>
                    </a:cubicBezTo>
                    <a:cubicBezTo>
                      <a:pt x="15007" y="3103"/>
                      <a:pt x="14977" y="3086"/>
                      <a:pt x="14948" y="3066"/>
                    </a:cubicBezTo>
                    <a:cubicBezTo>
                      <a:pt x="14594" y="2847"/>
                      <a:pt x="14242" y="2628"/>
                      <a:pt x="13896" y="2401"/>
                    </a:cubicBezTo>
                    <a:cubicBezTo>
                      <a:pt x="13892" y="2400"/>
                      <a:pt x="13889" y="2398"/>
                      <a:pt x="13888" y="2394"/>
                    </a:cubicBezTo>
                    <a:cubicBezTo>
                      <a:pt x="13545" y="2173"/>
                      <a:pt x="13204" y="1951"/>
                      <a:pt x="12867" y="1726"/>
                    </a:cubicBezTo>
                    <a:cubicBezTo>
                      <a:pt x="12843" y="1755"/>
                      <a:pt x="12841" y="1786"/>
                      <a:pt x="12851" y="1819"/>
                    </a:cubicBezTo>
                    <a:cubicBezTo>
                      <a:pt x="12601" y="1554"/>
                      <a:pt x="12357" y="1285"/>
                      <a:pt x="12115" y="1020"/>
                    </a:cubicBezTo>
                    <a:lnTo>
                      <a:pt x="12115" y="1020"/>
                    </a:lnTo>
                    <a:cubicBezTo>
                      <a:pt x="12656" y="1991"/>
                      <a:pt x="13653" y="2823"/>
                      <a:pt x="14484" y="3710"/>
                    </a:cubicBezTo>
                    <a:cubicBezTo>
                      <a:pt x="14690" y="3929"/>
                      <a:pt x="14884" y="4151"/>
                      <a:pt x="15060" y="4379"/>
                    </a:cubicBezTo>
                    <a:cubicBezTo>
                      <a:pt x="14951" y="4319"/>
                      <a:pt x="14842" y="4257"/>
                      <a:pt x="14736" y="4198"/>
                    </a:cubicBezTo>
                    <a:cubicBezTo>
                      <a:pt x="14472" y="4048"/>
                      <a:pt x="14213" y="3893"/>
                      <a:pt x="13959" y="3740"/>
                    </a:cubicBezTo>
                    <a:cubicBezTo>
                      <a:pt x="13840" y="3668"/>
                      <a:pt x="13724" y="3595"/>
                      <a:pt x="13610" y="3523"/>
                    </a:cubicBezTo>
                    <a:cubicBezTo>
                      <a:pt x="13584" y="3498"/>
                      <a:pt x="13559" y="3470"/>
                      <a:pt x="13532" y="3445"/>
                    </a:cubicBezTo>
                    <a:cubicBezTo>
                      <a:pt x="13472" y="3383"/>
                      <a:pt x="13410" y="3323"/>
                      <a:pt x="13353" y="3261"/>
                    </a:cubicBezTo>
                    <a:cubicBezTo>
                      <a:pt x="12658" y="2549"/>
                      <a:pt x="11961" y="1835"/>
                      <a:pt x="11266" y="1123"/>
                    </a:cubicBezTo>
                    <a:lnTo>
                      <a:pt x="11266" y="1123"/>
                    </a:lnTo>
                    <a:cubicBezTo>
                      <a:pt x="11384" y="1427"/>
                      <a:pt x="11592" y="1712"/>
                      <a:pt x="11799" y="1993"/>
                    </a:cubicBezTo>
                    <a:cubicBezTo>
                      <a:pt x="11960" y="2209"/>
                      <a:pt x="12120" y="2430"/>
                      <a:pt x="12292" y="2645"/>
                    </a:cubicBezTo>
                    <a:cubicBezTo>
                      <a:pt x="12140" y="2537"/>
                      <a:pt x="11984" y="2430"/>
                      <a:pt x="11834" y="2319"/>
                    </a:cubicBezTo>
                    <a:cubicBezTo>
                      <a:pt x="11490" y="2064"/>
                      <a:pt x="11146" y="1799"/>
                      <a:pt x="10694" y="1627"/>
                    </a:cubicBezTo>
                    <a:lnTo>
                      <a:pt x="10694" y="1627"/>
                    </a:lnTo>
                    <a:cubicBezTo>
                      <a:pt x="11324" y="2136"/>
                      <a:pt x="11989" y="2630"/>
                      <a:pt x="12681" y="3108"/>
                    </a:cubicBezTo>
                    <a:cubicBezTo>
                      <a:pt x="13020" y="3482"/>
                      <a:pt x="13407" y="3833"/>
                      <a:pt x="13882" y="4130"/>
                    </a:cubicBezTo>
                    <a:cubicBezTo>
                      <a:pt x="12414" y="3621"/>
                      <a:pt x="11119" y="2911"/>
                      <a:pt x="9872" y="2192"/>
                    </a:cubicBezTo>
                    <a:lnTo>
                      <a:pt x="9872" y="2192"/>
                    </a:lnTo>
                    <a:cubicBezTo>
                      <a:pt x="11011" y="3000"/>
                      <a:pt x="12186" y="3819"/>
                      <a:pt x="13651" y="4362"/>
                    </a:cubicBezTo>
                    <a:cubicBezTo>
                      <a:pt x="13617" y="4362"/>
                      <a:pt x="13582" y="4359"/>
                      <a:pt x="13548" y="4358"/>
                    </a:cubicBezTo>
                    <a:cubicBezTo>
                      <a:pt x="13152" y="4206"/>
                      <a:pt x="12758" y="4048"/>
                      <a:pt x="12368" y="3886"/>
                    </a:cubicBezTo>
                    <a:cubicBezTo>
                      <a:pt x="12175" y="3807"/>
                      <a:pt x="11983" y="3727"/>
                      <a:pt x="11791" y="3648"/>
                    </a:cubicBezTo>
                    <a:cubicBezTo>
                      <a:pt x="11345" y="3460"/>
                      <a:pt x="10902" y="3270"/>
                      <a:pt x="10459" y="3082"/>
                    </a:cubicBezTo>
                    <a:cubicBezTo>
                      <a:pt x="9989" y="2881"/>
                      <a:pt x="9519" y="2679"/>
                      <a:pt x="9050" y="2479"/>
                    </a:cubicBezTo>
                    <a:lnTo>
                      <a:pt x="9050" y="2479"/>
                    </a:lnTo>
                    <a:cubicBezTo>
                      <a:pt x="9648" y="2916"/>
                      <a:pt x="10269" y="3346"/>
                      <a:pt x="10987" y="3704"/>
                    </a:cubicBezTo>
                    <a:cubicBezTo>
                      <a:pt x="11411" y="3915"/>
                      <a:pt x="11874" y="4100"/>
                      <a:pt x="12364" y="4241"/>
                    </a:cubicBezTo>
                    <a:cubicBezTo>
                      <a:pt x="10878" y="3910"/>
                      <a:pt x="9480" y="3420"/>
                      <a:pt x="8229" y="2802"/>
                    </a:cubicBezTo>
                    <a:lnTo>
                      <a:pt x="8229" y="2802"/>
                    </a:lnTo>
                    <a:cubicBezTo>
                      <a:pt x="9091" y="3367"/>
                      <a:pt x="10254" y="3717"/>
                      <a:pt x="11081" y="4300"/>
                    </a:cubicBezTo>
                    <a:cubicBezTo>
                      <a:pt x="11071" y="4300"/>
                      <a:pt x="11060" y="4299"/>
                      <a:pt x="11047" y="4299"/>
                    </a:cubicBezTo>
                    <a:cubicBezTo>
                      <a:pt x="10227" y="4044"/>
                      <a:pt x="9409" y="3789"/>
                      <a:pt x="8587" y="3532"/>
                    </a:cubicBezTo>
                    <a:cubicBezTo>
                      <a:pt x="7998" y="3347"/>
                      <a:pt x="7403" y="3161"/>
                      <a:pt x="6876" y="2908"/>
                    </a:cubicBezTo>
                    <a:lnTo>
                      <a:pt x="6876" y="2908"/>
                    </a:lnTo>
                    <a:cubicBezTo>
                      <a:pt x="7885" y="3394"/>
                      <a:pt x="9149" y="3951"/>
                      <a:pt x="10335" y="4287"/>
                    </a:cubicBezTo>
                    <a:cubicBezTo>
                      <a:pt x="9175" y="4273"/>
                      <a:pt x="8014" y="4266"/>
                      <a:pt x="6855" y="4266"/>
                    </a:cubicBezTo>
                    <a:cubicBezTo>
                      <a:pt x="6780" y="4266"/>
                      <a:pt x="6779" y="4347"/>
                      <a:pt x="6852" y="4350"/>
                    </a:cubicBezTo>
                    <a:cubicBezTo>
                      <a:pt x="8506" y="4398"/>
                      <a:pt x="10157" y="4426"/>
                      <a:pt x="11811" y="4465"/>
                    </a:cubicBezTo>
                    <a:cubicBezTo>
                      <a:pt x="10641" y="4687"/>
                      <a:pt x="9010" y="5014"/>
                      <a:pt x="8011" y="5331"/>
                    </a:cubicBezTo>
                    <a:cubicBezTo>
                      <a:pt x="7589" y="5465"/>
                      <a:pt x="7166" y="5610"/>
                      <a:pt x="6703" y="5676"/>
                    </a:cubicBezTo>
                    <a:cubicBezTo>
                      <a:pt x="6707" y="5676"/>
                      <a:pt x="6711" y="5676"/>
                      <a:pt x="6716" y="5676"/>
                    </a:cubicBezTo>
                    <a:cubicBezTo>
                      <a:pt x="7179" y="5676"/>
                      <a:pt x="7633" y="5601"/>
                      <a:pt x="8079" y="5518"/>
                    </a:cubicBezTo>
                    <a:cubicBezTo>
                      <a:pt x="9591" y="5239"/>
                      <a:pt x="11090" y="4879"/>
                      <a:pt x="12540" y="4484"/>
                    </a:cubicBezTo>
                    <a:cubicBezTo>
                      <a:pt x="12771" y="4491"/>
                      <a:pt x="13002" y="4495"/>
                      <a:pt x="13233" y="4505"/>
                    </a:cubicBezTo>
                    <a:cubicBezTo>
                      <a:pt x="13352" y="4508"/>
                      <a:pt x="13469" y="4512"/>
                      <a:pt x="13588" y="4514"/>
                    </a:cubicBezTo>
                    <a:cubicBezTo>
                      <a:pt x="13792" y="4521"/>
                      <a:pt x="13997" y="4528"/>
                      <a:pt x="14199" y="4535"/>
                    </a:cubicBezTo>
                    <a:cubicBezTo>
                      <a:pt x="14047" y="4557"/>
                      <a:pt x="13892" y="4574"/>
                      <a:pt x="13739" y="4594"/>
                    </a:cubicBezTo>
                    <a:cubicBezTo>
                      <a:pt x="13645" y="4605"/>
                      <a:pt x="13554" y="4615"/>
                      <a:pt x="13460" y="4630"/>
                    </a:cubicBezTo>
                    <a:cubicBezTo>
                      <a:pt x="13321" y="4648"/>
                      <a:pt x="13181" y="4667"/>
                      <a:pt x="13046" y="4693"/>
                    </a:cubicBezTo>
                    <a:cubicBezTo>
                      <a:pt x="12456" y="4800"/>
                      <a:pt x="11875" y="4921"/>
                      <a:pt x="11301" y="5058"/>
                    </a:cubicBezTo>
                    <a:cubicBezTo>
                      <a:pt x="10165" y="5326"/>
                      <a:pt x="9068" y="5659"/>
                      <a:pt x="8018" y="6046"/>
                    </a:cubicBezTo>
                    <a:lnTo>
                      <a:pt x="5383" y="6767"/>
                    </a:lnTo>
                    <a:cubicBezTo>
                      <a:pt x="7309" y="6358"/>
                      <a:pt x="9211" y="5905"/>
                      <a:pt x="11094" y="5422"/>
                    </a:cubicBezTo>
                    <a:cubicBezTo>
                      <a:pt x="11146" y="5409"/>
                      <a:pt x="11200" y="5395"/>
                      <a:pt x="11252" y="5382"/>
                    </a:cubicBezTo>
                    <a:cubicBezTo>
                      <a:pt x="11352" y="5358"/>
                      <a:pt x="11453" y="5331"/>
                      <a:pt x="11553" y="5303"/>
                    </a:cubicBezTo>
                    <a:lnTo>
                      <a:pt x="11553" y="5303"/>
                    </a:lnTo>
                    <a:cubicBezTo>
                      <a:pt x="11473" y="5331"/>
                      <a:pt x="11391" y="5359"/>
                      <a:pt x="11312" y="5388"/>
                    </a:cubicBezTo>
                    <a:cubicBezTo>
                      <a:pt x="11259" y="5405"/>
                      <a:pt x="11205" y="5424"/>
                      <a:pt x="11153" y="5444"/>
                    </a:cubicBezTo>
                    <a:cubicBezTo>
                      <a:pt x="10914" y="5527"/>
                      <a:pt x="10674" y="5613"/>
                      <a:pt x="10438" y="5702"/>
                    </a:cubicBezTo>
                    <a:cubicBezTo>
                      <a:pt x="10034" y="5852"/>
                      <a:pt x="9611" y="5993"/>
                      <a:pt x="9197" y="6140"/>
                    </a:cubicBezTo>
                    <a:cubicBezTo>
                      <a:pt x="9191" y="6142"/>
                      <a:pt x="9189" y="6143"/>
                      <a:pt x="9184" y="6146"/>
                    </a:cubicBezTo>
                    <a:cubicBezTo>
                      <a:pt x="8901" y="6248"/>
                      <a:pt x="8622" y="6354"/>
                      <a:pt x="8358" y="6469"/>
                    </a:cubicBezTo>
                    <a:cubicBezTo>
                      <a:pt x="8844" y="6390"/>
                      <a:pt x="9281" y="6305"/>
                      <a:pt x="9682" y="6218"/>
                    </a:cubicBezTo>
                    <a:cubicBezTo>
                      <a:pt x="9735" y="6206"/>
                      <a:pt x="9790" y="6196"/>
                      <a:pt x="9843" y="6182"/>
                    </a:cubicBezTo>
                    <a:cubicBezTo>
                      <a:pt x="10610" y="6010"/>
                      <a:pt x="11255" y="5825"/>
                      <a:pt x="11884" y="5637"/>
                    </a:cubicBezTo>
                    <a:cubicBezTo>
                      <a:pt x="12119" y="5567"/>
                      <a:pt x="12350" y="5497"/>
                      <a:pt x="12586" y="5427"/>
                    </a:cubicBezTo>
                    <a:cubicBezTo>
                      <a:pt x="12817" y="5359"/>
                      <a:pt x="13052" y="5291"/>
                      <a:pt x="13296" y="5223"/>
                    </a:cubicBezTo>
                    <a:lnTo>
                      <a:pt x="13296" y="5223"/>
                    </a:lnTo>
                    <a:cubicBezTo>
                      <a:pt x="13114" y="5291"/>
                      <a:pt x="12930" y="5362"/>
                      <a:pt x="12752" y="5440"/>
                    </a:cubicBezTo>
                    <a:cubicBezTo>
                      <a:pt x="12556" y="5518"/>
                      <a:pt x="12361" y="5604"/>
                      <a:pt x="12171" y="5690"/>
                    </a:cubicBezTo>
                    <a:cubicBezTo>
                      <a:pt x="11775" y="5870"/>
                      <a:pt x="11388" y="6060"/>
                      <a:pt x="11010" y="6257"/>
                    </a:cubicBezTo>
                    <a:cubicBezTo>
                      <a:pt x="10938" y="6292"/>
                      <a:pt x="10866" y="6328"/>
                      <a:pt x="10795" y="6365"/>
                    </a:cubicBezTo>
                    <a:cubicBezTo>
                      <a:pt x="10693" y="6418"/>
                      <a:pt x="10591" y="6472"/>
                      <a:pt x="10491" y="6526"/>
                    </a:cubicBezTo>
                    <a:cubicBezTo>
                      <a:pt x="10634" y="6477"/>
                      <a:pt x="10777" y="6430"/>
                      <a:pt x="10921" y="6383"/>
                    </a:cubicBezTo>
                    <a:cubicBezTo>
                      <a:pt x="11030" y="6344"/>
                      <a:pt x="11140" y="6307"/>
                      <a:pt x="11250" y="6271"/>
                    </a:cubicBezTo>
                    <a:cubicBezTo>
                      <a:pt x="11448" y="6206"/>
                      <a:pt x="11646" y="6139"/>
                      <a:pt x="11845" y="6072"/>
                    </a:cubicBezTo>
                    <a:cubicBezTo>
                      <a:pt x="12133" y="5976"/>
                      <a:pt x="12423" y="5878"/>
                      <a:pt x="12712" y="5785"/>
                    </a:cubicBezTo>
                    <a:cubicBezTo>
                      <a:pt x="12980" y="5696"/>
                      <a:pt x="13250" y="5606"/>
                      <a:pt x="13519" y="5520"/>
                    </a:cubicBezTo>
                    <a:cubicBezTo>
                      <a:pt x="13847" y="5412"/>
                      <a:pt x="14174" y="5308"/>
                      <a:pt x="14500" y="5200"/>
                    </a:cubicBezTo>
                    <a:cubicBezTo>
                      <a:pt x="14650" y="5150"/>
                      <a:pt x="14805" y="5101"/>
                      <a:pt x="14955" y="5051"/>
                    </a:cubicBezTo>
                    <a:cubicBezTo>
                      <a:pt x="14958" y="5050"/>
                      <a:pt x="14961" y="5049"/>
                      <a:pt x="14964" y="5048"/>
                    </a:cubicBezTo>
                    <a:lnTo>
                      <a:pt x="14964" y="5048"/>
                    </a:lnTo>
                    <a:cubicBezTo>
                      <a:pt x="14964" y="5048"/>
                      <a:pt x="14964" y="5048"/>
                      <a:pt x="14964" y="5048"/>
                    </a:cubicBezTo>
                    <a:cubicBezTo>
                      <a:pt x="14965" y="5048"/>
                      <a:pt x="14965" y="5048"/>
                      <a:pt x="14966" y="5048"/>
                    </a:cubicBezTo>
                    <a:lnTo>
                      <a:pt x="14966" y="5048"/>
                    </a:lnTo>
                    <a:cubicBezTo>
                      <a:pt x="15008" y="5033"/>
                      <a:pt x="15052" y="5020"/>
                      <a:pt x="15093" y="5007"/>
                    </a:cubicBezTo>
                    <a:cubicBezTo>
                      <a:pt x="15143" y="4988"/>
                      <a:pt x="15196" y="4972"/>
                      <a:pt x="15246" y="4957"/>
                    </a:cubicBezTo>
                    <a:lnTo>
                      <a:pt x="15246" y="4957"/>
                    </a:lnTo>
                    <a:cubicBezTo>
                      <a:pt x="15196" y="4980"/>
                      <a:pt x="15149" y="5002"/>
                      <a:pt x="15100" y="5025"/>
                    </a:cubicBezTo>
                    <a:cubicBezTo>
                      <a:pt x="15059" y="5045"/>
                      <a:pt x="15020" y="5064"/>
                      <a:pt x="14978" y="5083"/>
                    </a:cubicBezTo>
                    <a:cubicBezTo>
                      <a:pt x="14851" y="5146"/>
                      <a:pt x="14727" y="5205"/>
                      <a:pt x="14613" y="5262"/>
                    </a:cubicBezTo>
                    <a:cubicBezTo>
                      <a:pt x="14383" y="5375"/>
                      <a:pt x="14176" y="5481"/>
                      <a:pt x="13975" y="5581"/>
                    </a:cubicBezTo>
                    <a:cubicBezTo>
                      <a:pt x="13761" y="5689"/>
                      <a:pt x="13561" y="5789"/>
                      <a:pt x="13366" y="5888"/>
                    </a:cubicBezTo>
                    <a:cubicBezTo>
                      <a:pt x="13104" y="6020"/>
                      <a:pt x="12850" y="6146"/>
                      <a:pt x="12580" y="6272"/>
                    </a:cubicBezTo>
                    <a:cubicBezTo>
                      <a:pt x="12408" y="6354"/>
                      <a:pt x="12229" y="6436"/>
                      <a:pt x="12042" y="6520"/>
                    </a:cubicBezTo>
                    <a:cubicBezTo>
                      <a:pt x="11570" y="6728"/>
                      <a:pt x="11028" y="6950"/>
                      <a:pt x="10327" y="7211"/>
                    </a:cubicBezTo>
                    <a:cubicBezTo>
                      <a:pt x="10994" y="6973"/>
                      <a:pt x="11627" y="6751"/>
                      <a:pt x="12244" y="6543"/>
                    </a:cubicBezTo>
                    <a:cubicBezTo>
                      <a:pt x="12513" y="6450"/>
                      <a:pt x="12778" y="6363"/>
                      <a:pt x="13042" y="6277"/>
                    </a:cubicBezTo>
                    <a:cubicBezTo>
                      <a:pt x="13357" y="6171"/>
                      <a:pt x="13668" y="6069"/>
                      <a:pt x="13981" y="5970"/>
                    </a:cubicBezTo>
                    <a:cubicBezTo>
                      <a:pt x="14256" y="5882"/>
                      <a:pt x="14530" y="5798"/>
                      <a:pt x="14806" y="5713"/>
                    </a:cubicBezTo>
                    <a:cubicBezTo>
                      <a:pt x="14941" y="5673"/>
                      <a:pt x="15073" y="5633"/>
                      <a:pt x="15209" y="5592"/>
                    </a:cubicBezTo>
                    <a:cubicBezTo>
                      <a:pt x="15431" y="5526"/>
                      <a:pt x="15658" y="5460"/>
                      <a:pt x="15887" y="5394"/>
                    </a:cubicBezTo>
                    <a:cubicBezTo>
                      <a:pt x="15908" y="5388"/>
                      <a:pt x="15927" y="5382"/>
                      <a:pt x="15949" y="5375"/>
                    </a:cubicBezTo>
                    <a:lnTo>
                      <a:pt x="15951" y="5375"/>
                    </a:lnTo>
                    <a:cubicBezTo>
                      <a:pt x="16105" y="5331"/>
                      <a:pt x="16261" y="5288"/>
                      <a:pt x="16419" y="5243"/>
                    </a:cubicBezTo>
                    <a:lnTo>
                      <a:pt x="16536" y="5210"/>
                    </a:lnTo>
                    <a:cubicBezTo>
                      <a:pt x="16639" y="5182"/>
                      <a:pt x="16741" y="5154"/>
                      <a:pt x="16844" y="5126"/>
                    </a:cubicBezTo>
                    <a:cubicBezTo>
                      <a:pt x="16988" y="5088"/>
                      <a:pt x="17131" y="5047"/>
                      <a:pt x="17279" y="5010"/>
                    </a:cubicBezTo>
                    <a:cubicBezTo>
                      <a:pt x="17408" y="4975"/>
                      <a:pt x="17537" y="4942"/>
                      <a:pt x="17668" y="4908"/>
                    </a:cubicBezTo>
                    <a:cubicBezTo>
                      <a:pt x="17836" y="4863"/>
                      <a:pt x="18005" y="4820"/>
                      <a:pt x="18180" y="4777"/>
                    </a:cubicBezTo>
                    <a:cubicBezTo>
                      <a:pt x="18223" y="4766"/>
                      <a:pt x="18266" y="4756"/>
                      <a:pt x="18309" y="4743"/>
                    </a:cubicBezTo>
                    <a:cubicBezTo>
                      <a:pt x="18321" y="4743"/>
                      <a:pt x="18333" y="4744"/>
                      <a:pt x="18345" y="4744"/>
                    </a:cubicBezTo>
                    <a:cubicBezTo>
                      <a:pt x="18290" y="4767"/>
                      <a:pt x="18237" y="4793"/>
                      <a:pt x="18182" y="4815"/>
                    </a:cubicBezTo>
                    <a:cubicBezTo>
                      <a:pt x="18010" y="4889"/>
                      <a:pt x="17843" y="4964"/>
                      <a:pt x="17678" y="5035"/>
                    </a:cubicBezTo>
                    <a:cubicBezTo>
                      <a:pt x="17551" y="5090"/>
                      <a:pt x="17425" y="5144"/>
                      <a:pt x="17300" y="5197"/>
                    </a:cubicBezTo>
                    <a:cubicBezTo>
                      <a:pt x="17187" y="5248"/>
                      <a:pt x="17074" y="5296"/>
                      <a:pt x="16963" y="5345"/>
                    </a:cubicBezTo>
                    <a:cubicBezTo>
                      <a:pt x="16859" y="5389"/>
                      <a:pt x="16757" y="5434"/>
                      <a:pt x="16657" y="5480"/>
                    </a:cubicBezTo>
                    <a:cubicBezTo>
                      <a:pt x="16629" y="5490"/>
                      <a:pt x="16604" y="5501"/>
                      <a:pt x="16576" y="5513"/>
                    </a:cubicBezTo>
                    <a:cubicBezTo>
                      <a:pt x="16440" y="5573"/>
                      <a:pt x="16307" y="5632"/>
                      <a:pt x="16174" y="5689"/>
                    </a:cubicBezTo>
                    <a:cubicBezTo>
                      <a:pt x="16168" y="5690"/>
                      <a:pt x="16164" y="5695"/>
                      <a:pt x="16159" y="5696"/>
                    </a:cubicBezTo>
                    <a:cubicBezTo>
                      <a:pt x="15841" y="5832"/>
                      <a:pt x="15532" y="5967"/>
                      <a:pt x="15216" y="6105"/>
                    </a:cubicBezTo>
                    <a:cubicBezTo>
                      <a:pt x="15017" y="6191"/>
                      <a:pt x="14816" y="6277"/>
                      <a:pt x="14613" y="6365"/>
                    </a:cubicBezTo>
                    <a:cubicBezTo>
                      <a:pt x="14355" y="6476"/>
                      <a:pt x="14091" y="6590"/>
                      <a:pt x="13819" y="6708"/>
                    </a:cubicBezTo>
                    <a:cubicBezTo>
                      <a:pt x="13697" y="6760"/>
                      <a:pt x="13575" y="6814"/>
                      <a:pt x="13450" y="6867"/>
                    </a:cubicBezTo>
                    <a:cubicBezTo>
                      <a:pt x="13257" y="6952"/>
                      <a:pt x="13059" y="7038"/>
                      <a:pt x="12856" y="7128"/>
                    </a:cubicBezTo>
                    <a:cubicBezTo>
                      <a:pt x="13078" y="7038"/>
                      <a:pt x="13300" y="6950"/>
                      <a:pt x="13518" y="6866"/>
                    </a:cubicBezTo>
                    <a:cubicBezTo>
                      <a:pt x="13648" y="6815"/>
                      <a:pt x="13777" y="6765"/>
                      <a:pt x="13905" y="6715"/>
                    </a:cubicBezTo>
                    <a:cubicBezTo>
                      <a:pt x="14206" y="6601"/>
                      <a:pt x="14501" y="6492"/>
                      <a:pt x="14798" y="6384"/>
                    </a:cubicBezTo>
                    <a:cubicBezTo>
                      <a:pt x="15036" y="6297"/>
                      <a:pt x="15275" y="6212"/>
                      <a:pt x="15511" y="6128"/>
                    </a:cubicBezTo>
                    <a:cubicBezTo>
                      <a:pt x="15906" y="5989"/>
                      <a:pt x="16300" y="5852"/>
                      <a:pt x="16697" y="5719"/>
                    </a:cubicBezTo>
                    <a:cubicBezTo>
                      <a:pt x="16718" y="5710"/>
                      <a:pt x="16740" y="5703"/>
                      <a:pt x="16761" y="5698"/>
                    </a:cubicBezTo>
                    <a:cubicBezTo>
                      <a:pt x="16872" y="5659"/>
                      <a:pt x="16983" y="5619"/>
                      <a:pt x="17098" y="5583"/>
                    </a:cubicBezTo>
                    <a:cubicBezTo>
                      <a:pt x="17180" y="5554"/>
                      <a:pt x="17263" y="5526"/>
                      <a:pt x="17346" y="5498"/>
                    </a:cubicBezTo>
                    <a:cubicBezTo>
                      <a:pt x="17466" y="5458"/>
                      <a:pt x="17587" y="5417"/>
                      <a:pt x="17709" y="5375"/>
                    </a:cubicBezTo>
                    <a:cubicBezTo>
                      <a:pt x="17724" y="5369"/>
                      <a:pt x="17743" y="5366"/>
                      <a:pt x="17759" y="5359"/>
                    </a:cubicBezTo>
                    <a:lnTo>
                      <a:pt x="17759" y="5359"/>
                    </a:lnTo>
                    <a:cubicBezTo>
                      <a:pt x="17743" y="5367"/>
                      <a:pt x="17726" y="5375"/>
                      <a:pt x="17710" y="5384"/>
                    </a:cubicBezTo>
                    <a:cubicBezTo>
                      <a:pt x="17592" y="5445"/>
                      <a:pt x="17475" y="5506"/>
                      <a:pt x="17360" y="5569"/>
                    </a:cubicBezTo>
                    <a:cubicBezTo>
                      <a:pt x="17293" y="5604"/>
                      <a:pt x="17224" y="5645"/>
                      <a:pt x="17157" y="5682"/>
                    </a:cubicBezTo>
                    <a:cubicBezTo>
                      <a:pt x="17051" y="5739"/>
                      <a:pt x="16949" y="5798"/>
                      <a:pt x="16844" y="5857"/>
                    </a:cubicBezTo>
                    <a:cubicBezTo>
                      <a:pt x="16834" y="5864"/>
                      <a:pt x="16823" y="5870"/>
                      <a:pt x="16813" y="5877"/>
                    </a:cubicBezTo>
                    <a:cubicBezTo>
                      <a:pt x="16806" y="5878"/>
                      <a:pt x="16801" y="5881"/>
                      <a:pt x="16794" y="5882"/>
                    </a:cubicBezTo>
                    <a:cubicBezTo>
                      <a:pt x="16489" y="5971"/>
                      <a:pt x="16185" y="6064"/>
                      <a:pt x="15888" y="6162"/>
                    </a:cubicBezTo>
                    <a:cubicBezTo>
                      <a:pt x="15625" y="6246"/>
                      <a:pt x="15367" y="6334"/>
                      <a:pt x="15110" y="6426"/>
                    </a:cubicBezTo>
                    <a:cubicBezTo>
                      <a:pt x="14815" y="6529"/>
                      <a:pt x="14523" y="6636"/>
                      <a:pt x="14236" y="6751"/>
                    </a:cubicBezTo>
                    <a:cubicBezTo>
                      <a:pt x="14160" y="6781"/>
                      <a:pt x="14084" y="6813"/>
                      <a:pt x="14007" y="6844"/>
                    </a:cubicBezTo>
                    <a:cubicBezTo>
                      <a:pt x="13952" y="6866"/>
                      <a:pt x="13898" y="6889"/>
                      <a:pt x="13842" y="6910"/>
                    </a:cubicBezTo>
                    <a:cubicBezTo>
                      <a:pt x="13837" y="6891"/>
                      <a:pt x="13833" y="6873"/>
                      <a:pt x="13826" y="6853"/>
                    </a:cubicBezTo>
                    <a:cubicBezTo>
                      <a:pt x="13820" y="6834"/>
                      <a:pt x="13817" y="6815"/>
                      <a:pt x="13810" y="6795"/>
                    </a:cubicBezTo>
                    <a:lnTo>
                      <a:pt x="13810" y="6795"/>
                    </a:lnTo>
                    <a:cubicBezTo>
                      <a:pt x="13810" y="6815"/>
                      <a:pt x="13810" y="6834"/>
                      <a:pt x="13812" y="6853"/>
                    </a:cubicBezTo>
                    <a:cubicBezTo>
                      <a:pt x="13812" y="6874"/>
                      <a:pt x="13813" y="6899"/>
                      <a:pt x="13813" y="6922"/>
                    </a:cubicBezTo>
                    <a:cubicBezTo>
                      <a:pt x="13584" y="7018"/>
                      <a:pt x="13359" y="7118"/>
                      <a:pt x="13138" y="7224"/>
                    </a:cubicBezTo>
                    <a:cubicBezTo>
                      <a:pt x="13023" y="7278"/>
                      <a:pt x="12909" y="7333"/>
                      <a:pt x="12798" y="7389"/>
                    </a:cubicBezTo>
                    <a:cubicBezTo>
                      <a:pt x="12773" y="7314"/>
                      <a:pt x="12748" y="7240"/>
                      <a:pt x="12722" y="7167"/>
                    </a:cubicBezTo>
                    <a:cubicBezTo>
                      <a:pt x="12692" y="7075"/>
                      <a:pt x="12662" y="6987"/>
                      <a:pt x="12634" y="6896"/>
                    </a:cubicBezTo>
                    <a:cubicBezTo>
                      <a:pt x="12606" y="6817"/>
                      <a:pt x="12580" y="6742"/>
                      <a:pt x="12555" y="6664"/>
                    </a:cubicBezTo>
                    <a:cubicBezTo>
                      <a:pt x="12542" y="6742"/>
                      <a:pt x="12533" y="6820"/>
                      <a:pt x="12527" y="6900"/>
                    </a:cubicBezTo>
                    <a:cubicBezTo>
                      <a:pt x="12522" y="6979"/>
                      <a:pt x="12520" y="7056"/>
                      <a:pt x="12520" y="7137"/>
                    </a:cubicBezTo>
                    <a:cubicBezTo>
                      <a:pt x="12522" y="7266"/>
                      <a:pt x="12530" y="7396"/>
                      <a:pt x="12543" y="7525"/>
                    </a:cubicBezTo>
                    <a:cubicBezTo>
                      <a:pt x="12464" y="7567"/>
                      <a:pt x="12387" y="7605"/>
                      <a:pt x="12311" y="7647"/>
                    </a:cubicBezTo>
                    <a:cubicBezTo>
                      <a:pt x="12387" y="7611"/>
                      <a:pt x="12466" y="7581"/>
                      <a:pt x="12545" y="7545"/>
                    </a:cubicBezTo>
                    <a:cubicBezTo>
                      <a:pt x="12563" y="7710"/>
                      <a:pt x="12585" y="7876"/>
                      <a:pt x="12609" y="8041"/>
                    </a:cubicBezTo>
                    <a:cubicBezTo>
                      <a:pt x="12659" y="8396"/>
                      <a:pt x="12714" y="8756"/>
                      <a:pt x="12781" y="9114"/>
                    </a:cubicBezTo>
                    <a:cubicBezTo>
                      <a:pt x="12652" y="8909"/>
                      <a:pt x="12526" y="8706"/>
                      <a:pt x="12401" y="8501"/>
                    </a:cubicBezTo>
                    <a:cubicBezTo>
                      <a:pt x="12125" y="8038"/>
                      <a:pt x="11855" y="7559"/>
                      <a:pt x="11365" y="7175"/>
                    </a:cubicBezTo>
                    <a:lnTo>
                      <a:pt x="11365" y="7175"/>
                    </a:lnTo>
                    <a:cubicBezTo>
                      <a:pt x="11834" y="8085"/>
                      <a:pt x="12365" y="8984"/>
                      <a:pt x="12956" y="9863"/>
                    </a:cubicBezTo>
                    <a:cubicBezTo>
                      <a:pt x="13132" y="10496"/>
                      <a:pt x="13395" y="11109"/>
                      <a:pt x="13820" y="11676"/>
                    </a:cubicBezTo>
                    <a:cubicBezTo>
                      <a:pt x="12185" y="10496"/>
                      <a:pt x="10951" y="9093"/>
                      <a:pt x="9789" y="7694"/>
                    </a:cubicBezTo>
                    <a:lnTo>
                      <a:pt x="9789" y="7694"/>
                    </a:lnTo>
                    <a:cubicBezTo>
                      <a:pt x="10734" y="9182"/>
                      <a:pt x="11713" y="10705"/>
                      <a:pt x="13321" y="11929"/>
                    </a:cubicBezTo>
                    <a:cubicBezTo>
                      <a:pt x="13280" y="11918"/>
                      <a:pt x="13240" y="11908"/>
                      <a:pt x="13200" y="11896"/>
                    </a:cubicBezTo>
                    <a:cubicBezTo>
                      <a:pt x="12056" y="10990"/>
                      <a:pt x="10980" y="10053"/>
                      <a:pt x="9905" y="9113"/>
                    </a:cubicBezTo>
                    <a:cubicBezTo>
                      <a:pt x="9410" y="8683"/>
                      <a:pt x="8919" y="8250"/>
                      <a:pt x="8424" y="7820"/>
                    </a:cubicBezTo>
                    <a:lnTo>
                      <a:pt x="8424" y="7820"/>
                    </a:lnTo>
                    <a:cubicBezTo>
                      <a:pt x="8910" y="8620"/>
                      <a:pt x="9432" y="9417"/>
                      <a:pt x="10144" y="10145"/>
                    </a:cubicBezTo>
                    <a:cubicBezTo>
                      <a:pt x="10567" y="10575"/>
                      <a:pt x="11060" y="10979"/>
                      <a:pt x="11627" y="11330"/>
                    </a:cubicBezTo>
                    <a:cubicBezTo>
                      <a:pt x="9832" y="10393"/>
                      <a:pt x="8281" y="9263"/>
                      <a:pt x="7034" y="8007"/>
                    </a:cubicBezTo>
                    <a:lnTo>
                      <a:pt x="7034" y="8007"/>
                    </a:lnTo>
                    <a:cubicBezTo>
                      <a:pt x="7789" y="9070"/>
                      <a:pt x="9136" y="9931"/>
                      <a:pt x="9819" y="11013"/>
                    </a:cubicBezTo>
                    <a:cubicBezTo>
                      <a:pt x="9810" y="11012"/>
                      <a:pt x="9799" y="11008"/>
                      <a:pt x="9790" y="11006"/>
                    </a:cubicBezTo>
                    <a:cubicBezTo>
                      <a:pt x="8845" y="10381"/>
                      <a:pt x="7904" y="9754"/>
                      <a:pt x="6959" y="9130"/>
                    </a:cubicBezTo>
                    <a:cubicBezTo>
                      <a:pt x="6323" y="8707"/>
                      <a:pt x="5684" y="8283"/>
                      <a:pt x="5168" y="7799"/>
                    </a:cubicBezTo>
                    <a:lnTo>
                      <a:pt x="5168" y="7799"/>
                    </a:lnTo>
                    <a:cubicBezTo>
                      <a:pt x="6177" y="8785"/>
                      <a:pt x="7462" y="9930"/>
                      <a:pt x="8802" y="10757"/>
                    </a:cubicBezTo>
                    <a:cubicBezTo>
                      <a:pt x="7206" y="10360"/>
                      <a:pt x="5605" y="9976"/>
                      <a:pt x="4000" y="9596"/>
                    </a:cubicBezTo>
                    <a:cubicBezTo>
                      <a:pt x="3989" y="9594"/>
                      <a:pt x="3979" y="9593"/>
                      <a:pt x="3969" y="9593"/>
                    </a:cubicBezTo>
                    <a:cubicBezTo>
                      <a:pt x="3883" y="9593"/>
                      <a:pt x="3837" y="9675"/>
                      <a:pt x="3929" y="9699"/>
                    </a:cubicBezTo>
                    <a:cubicBezTo>
                      <a:pt x="6195" y="10295"/>
                      <a:pt x="8474" y="10872"/>
                      <a:pt x="10743" y="11465"/>
                    </a:cubicBezTo>
                    <a:cubicBezTo>
                      <a:pt x="9607" y="11420"/>
                      <a:pt x="8172" y="11371"/>
                      <a:pt x="6854" y="11371"/>
                    </a:cubicBezTo>
                    <a:cubicBezTo>
                      <a:pt x="6087" y="11371"/>
                      <a:pt x="5359" y="11388"/>
                      <a:pt x="4754" y="11430"/>
                    </a:cubicBezTo>
                    <a:cubicBezTo>
                      <a:pt x="4255" y="11467"/>
                      <a:pt x="3752" y="11510"/>
                      <a:pt x="3251" y="11510"/>
                    </a:cubicBezTo>
                    <a:cubicBezTo>
                      <a:pt x="3059" y="11510"/>
                      <a:pt x="2867" y="11503"/>
                      <a:pt x="2675" y="11488"/>
                    </a:cubicBezTo>
                    <a:lnTo>
                      <a:pt x="2675" y="11488"/>
                    </a:lnTo>
                    <a:cubicBezTo>
                      <a:pt x="3320" y="11638"/>
                      <a:pt x="4014" y="11681"/>
                      <a:pt x="4701" y="11713"/>
                    </a:cubicBezTo>
                    <a:cubicBezTo>
                      <a:pt x="5844" y="11763"/>
                      <a:pt x="7000" y="11785"/>
                      <a:pt x="8156" y="11785"/>
                    </a:cubicBezTo>
                    <a:cubicBezTo>
                      <a:pt x="9350" y="11785"/>
                      <a:pt x="10544" y="11761"/>
                      <a:pt x="11728" y="11721"/>
                    </a:cubicBezTo>
                    <a:cubicBezTo>
                      <a:pt x="12492" y="11924"/>
                      <a:pt x="13253" y="12128"/>
                      <a:pt x="14011" y="12333"/>
                    </a:cubicBezTo>
                    <a:cubicBezTo>
                      <a:pt x="13416" y="12288"/>
                      <a:pt x="12821" y="12202"/>
                      <a:pt x="12225" y="12173"/>
                    </a:cubicBezTo>
                    <a:cubicBezTo>
                      <a:pt x="11356" y="12130"/>
                      <a:pt x="10486" y="12110"/>
                      <a:pt x="9615" y="12110"/>
                    </a:cubicBezTo>
                    <a:cubicBezTo>
                      <a:pt x="9585" y="12110"/>
                      <a:pt x="9555" y="12110"/>
                      <a:pt x="9525" y="12110"/>
                    </a:cubicBezTo>
                    <a:cubicBezTo>
                      <a:pt x="7743" y="12117"/>
                      <a:pt x="5966" y="12222"/>
                      <a:pt x="4213" y="12418"/>
                    </a:cubicBezTo>
                    <a:lnTo>
                      <a:pt x="1" y="12567"/>
                    </a:lnTo>
                    <a:cubicBezTo>
                      <a:pt x="1393" y="12593"/>
                      <a:pt x="2786" y="12605"/>
                      <a:pt x="4179" y="12605"/>
                    </a:cubicBezTo>
                    <a:cubicBezTo>
                      <a:pt x="5980" y="12605"/>
                      <a:pt x="7781" y="12584"/>
                      <a:pt x="9581" y="12541"/>
                    </a:cubicBezTo>
                    <a:lnTo>
                      <a:pt x="9581" y="12541"/>
                    </a:lnTo>
                    <a:cubicBezTo>
                      <a:pt x="8995" y="12596"/>
                      <a:pt x="8410" y="12662"/>
                      <a:pt x="7828" y="12726"/>
                    </a:cubicBezTo>
                    <a:cubicBezTo>
                      <a:pt x="6681" y="12855"/>
                      <a:pt x="5476" y="12931"/>
                      <a:pt x="4351" y="13112"/>
                    </a:cubicBezTo>
                    <a:cubicBezTo>
                      <a:pt x="5306" y="13176"/>
                      <a:pt x="6154" y="13200"/>
                      <a:pt x="6936" y="13200"/>
                    </a:cubicBezTo>
                    <a:cubicBezTo>
                      <a:pt x="8865" y="13200"/>
                      <a:pt x="10395" y="13052"/>
                      <a:pt x="12155" y="12986"/>
                    </a:cubicBezTo>
                    <a:lnTo>
                      <a:pt x="12155" y="12986"/>
                    </a:lnTo>
                    <a:cubicBezTo>
                      <a:pt x="10491" y="13179"/>
                      <a:pt x="8850" y="13519"/>
                      <a:pt x="7255" y="13880"/>
                    </a:cubicBezTo>
                    <a:cubicBezTo>
                      <a:pt x="7997" y="13815"/>
                      <a:pt x="8738" y="13752"/>
                      <a:pt x="9482" y="13691"/>
                    </a:cubicBezTo>
                    <a:cubicBezTo>
                      <a:pt x="11351" y="13533"/>
                      <a:pt x="13223" y="13384"/>
                      <a:pt x="15094" y="13239"/>
                    </a:cubicBezTo>
                    <a:lnTo>
                      <a:pt x="15094" y="13239"/>
                    </a:lnTo>
                    <a:cubicBezTo>
                      <a:pt x="11559" y="13913"/>
                      <a:pt x="10405" y="14321"/>
                      <a:pt x="6495" y="14773"/>
                    </a:cubicBezTo>
                    <a:cubicBezTo>
                      <a:pt x="10601" y="14351"/>
                      <a:pt x="13868" y="14086"/>
                      <a:pt x="17790" y="13974"/>
                    </a:cubicBezTo>
                    <a:cubicBezTo>
                      <a:pt x="17869" y="13972"/>
                      <a:pt x="17947" y="13970"/>
                      <a:pt x="18027" y="13967"/>
                    </a:cubicBezTo>
                    <a:cubicBezTo>
                      <a:pt x="18510" y="13956"/>
                      <a:pt x="19001" y="13944"/>
                      <a:pt x="19507" y="13936"/>
                    </a:cubicBezTo>
                    <a:cubicBezTo>
                      <a:pt x="19517" y="13939"/>
                      <a:pt x="19530" y="13943"/>
                      <a:pt x="19543" y="13946"/>
                    </a:cubicBezTo>
                    <a:cubicBezTo>
                      <a:pt x="16026" y="14519"/>
                      <a:pt x="13604" y="14895"/>
                      <a:pt x="10068" y="15469"/>
                    </a:cubicBezTo>
                    <a:cubicBezTo>
                      <a:pt x="12959" y="15069"/>
                      <a:pt x="15516" y="14842"/>
                      <a:pt x="18233" y="14604"/>
                    </a:cubicBezTo>
                    <a:lnTo>
                      <a:pt x="18233" y="14604"/>
                    </a:lnTo>
                    <a:cubicBezTo>
                      <a:pt x="17654" y="14725"/>
                      <a:pt x="17085" y="14869"/>
                      <a:pt x="16520" y="15012"/>
                    </a:cubicBezTo>
                    <a:cubicBezTo>
                      <a:pt x="13895" y="15148"/>
                      <a:pt x="11296" y="15422"/>
                      <a:pt x="8917" y="16008"/>
                    </a:cubicBezTo>
                    <a:cubicBezTo>
                      <a:pt x="10616" y="15697"/>
                      <a:pt x="12516" y="15605"/>
                      <a:pt x="14454" y="15557"/>
                    </a:cubicBezTo>
                    <a:lnTo>
                      <a:pt x="14454" y="15557"/>
                    </a:lnTo>
                    <a:cubicBezTo>
                      <a:pt x="13287" y="15884"/>
                      <a:pt x="12153" y="16252"/>
                      <a:pt x="11153" y="16752"/>
                    </a:cubicBezTo>
                    <a:cubicBezTo>
                      <a:pt x="13056" y="16402"/>
                      <a:pt x="14928" y="15987"/>
                      <a:pt x="16764" y="15511"/>
                    </a:cubicBezTo>
                    <a:cubicBezTo>
                      <a:pt x="18692" y="15471"/>
                      <a:pt x="20597" y="15405"/>
                      <a:pt x="22324" y="15140"/>
                    </a:cubicBezTo>
                    <a:lnTo>
                      <a:pt x="22324" y="14873"/>
                    </a:lnTo>
                    <a:cubicBezTo>
                      <a:pt x="21200" y="14880"/>
                      <a:pt x="20058" y="14895"/>
                      <a:pt x="18907" y="14923"/>
                    </a:cubicBezTo>
                    <a:cubicBezTo>
                      <a:pt x="19502" y="14748"/>
                      <a:pt x="20088" y="14572"/>
                      <a:pt x="20674" y="14386"/>
                    </a:cubicBezTo>
                    <a:cubicBezTo>
                      <a:pt x="20736" y="14379"/>
                      <a:pt x="20796" y="14374"/>
                      <a:pt x="20857" y="14369"/>
                    </a:cubicBezTo>
                    <a:cubicBezTo>
                      <a:pt x="21350" y="14532"/>
                      <a:pt x="21838" y="14695"/>
                      <a:pt x="22325" y="14866"/>
                    </a:cubicBezTo>
                    <a:lnTo>
                      <a:pt x="22325" y="14662"/>
                    </a:lnTo>
                    <a:cubicBezTo>
                      <a:pt x="22305" y="14655"/>
                      <a:pt x="22288" y="14648"/>
                      <a:pt x="22268" y="14641"/>
                    </a:cubicBezTo>
                    <a:cubicBezTo>
                      <a:pt x="22225" y="14548"/>
                      <a:pt x="22165" y="14445"/>
                      <a:pt x="22101" y="14340"/>
                    </a:cubicBezTo>
                    <a:cubicBezTo>
                      <a:pt x="22132" y="14132"/>
                      <a:pt x="22190" y="13929"/>
                      <a:pt x="22248" y="13722"/>
                    </a:cubicBezTo>
                    <a:cubicBezTo>
                      <a:pt x="22273" y="13772"/>
                      <a:pt x="22298" y="13823"/>
                      <a:pt x="22326" y="13873"/>
                    </a:cubicBezTo>
                    <a:lnTo>
                      <a:pt x="22326" y="11402"/>
                    </a:lnTo>
                    <a:cubicBezTo>
                      <a:pt x="22325" y="11393"/>
                      <a:pt x="22325" y="11383"/>
                      <a:pt x="22324" y="11373"/>
                    </a:cubicBezTo>
                    <a:cubicBezTo>
                      <a:pt x="22312" y="11270"/>
                      <a:pt x="22302" y="11165"/>
                      <a:pt x="22291" y="11064"/>
                    </a:cubicBezTo>
                    <a:cubicBezTo>
                      <a:pt x="22283" y="10993"/>
                      <a:pt x="22275" y="10925"/>
                      <a:pt x="22268" y="10856"/>
                    </a:cubicBezTo>
                    <a:cubicBezTo>
                      <a:pt x="22248" y="10691"/>
                      <a:pt x="22230" y="10528"/>
                      <a:pt x="22205" y="10363"/>
                    </a:cubicBezTo>
                    <a:cubicBezTo>
                      <a:pt x="22196" y="10298"/>
                      <a:pt x="22186" y="10234"/>
                      <a:pt x="22175" y="10169"/>
                    </a:cubicBezTo>
                    <a:cubicBezTo>
                      <a:pt x="22159" y="10075"/>
                      <a:pt x="22143" y="9976"/>
                      <a:pt x="22124" y="9881"/>
                    </a:cubicBezTo>
                    <a:cubicBezTo>
                      <a:pt x="22116" y="9832"/>
                      <a:pt x="22104" y="9785"/>
                      <a:pt x="22096" y="9736"/>
                    </a:cubicBezTo>
                    <a:cubicBezTo>
                      <a:pt x="22031" y="9435"/>
                      <a:pt x="21952" y="9136"/>
                      <a:pt x="21843" y="8841"/>
                    </a:cubicBezTo>
                    <a:lnTo>
                      <a:pt x="21843" y="8841"/>
                    </a:lnTo>
                    <a:cubicBezTo>
                      <a:pt x="21849" y="9066"/>
                      <a:pt x="21828" y="9294"/>
                      <a:pt x="21782" y="9521"/>
                    </a:cubicBezTo>
                    <a:cubicBezTo>
                      <a:pt x="21760" y="9629"/>
                      <a:pt x="21735" y="9735"/>
                      <a:pt x="21702" y="9840"/>
                    </a:cubicBezTo>
                    <a:cubicBezTo>
                      <a:pt x="21679" y="9928"/>
                      <a:pt x="21649" y="10012"/>
                      <a:pt x="21614" y="10098"/>
                    </a:cubicBezTo>
                    <a:cubicBezTo>
                      <a:pt x="21600" y="10136"/>
                      <a:pt x="21584" y="10175"/>
                      <a:pt x="21567" y="10212"/>
                    </a:cubicBezTo>
                    <a:cubicBezTo>
                      <a:pt x="21551" y="10248"/>
                      <a:pt x="21537" y="10284"/>
                      <a:pt x="21521" y="10320"/>
                    </a:cubicBezTo>
                    <a:cubicBezTo>
                      <a:pt x="21512" y="10284"/>
                      <a:pt x="21501" y="10252"/>
                      <a:pt x="21494" y="10217"/>
                    </a:cubicBezTo>
                    <a:cubicBezTo>
                      <a:pt x="21458" y="10080"/>
                      <a:pt x="21422" y="9944"/>
                      <a:pt x="21388" y="9808"/>
                    </a:cubicBezTo>
                    <a:cubicBezTo>
                      <a:pt x="21349" y="9659"/>
                      <a:pt x="21312" y="9514"/>
                      <a:pt x="21276" y="9365"/>
                    </a:cubicBezTo>
                    <a:cubicBezTo>
                      <a:pt x="21130" y="8785"/>
                      <a:pt x="20996" y="8203"/>
                      <a:pt x="20860" y="7621"/>
                    </a:cubicBezTo>
                    <a:cubicBezTo>
                      <a:pt x="20720" y="8017"/>
                      <a:pt x="20705" y="8424"/>
                      <a:pt x="20746" y="8829"/>
                    </a:cubicBezTo>
                    <a:lnTo>
                      <a:pt x="20746" y="8833"/>
                    </a:lnTo>
                    <a:cubicBezTo>
                      <a:pt x="20767" y="9058"/>
                      <a:pt x="20806" y="9286"/>
                      <a:pt x="20850" y="9514"/>
                    </a:cubicBezTo>
                    <a:cubicBezTo>
                      <a:pt x="20853" y="9521"/>
                      <a:pt x="20855" y="9531"/>
                      <a:pt x="20856" y="9539"/>
                    </a:cubicBezTo>
                    <a:cubicBezTo>
                      <a:pt x="20870" y="9615"/>
                      <a:pt x="20886" y="9689"/>
                      <a:pt x="20905" y="9764"/>
                    </a:cubicBezTo>
                    <a:cubicBezTo>
                      <a:pt x="20935" y="9917"/>
                      <a:pt x="20969" y="10072"/>
                      <a:pt x="21006" y="10224"/>
                    </a:cubicBezTo>
                    <a:cubicBezTo>
                      <a:pt x="21025" y="10310"/>
                      <a:pt x="21044" y="10396"/>
                      <a:pt x="21065" y="10480"/>
                    </a:cubicBezTo>
                    <a:cubicBezTo>
                      <a:pt x="21120" y="10692"/>
                      <a:pt x="21176" y="10903"/>
                      <a:pt x="21237" y="11115"/>
                    </a:cubicBezTo>
                    <a:cubicBezTo>
                      <a:pt x="21264" y="11214"/>
                      <a:pt x="21293" y="11312"/>
                      <a:pt x="21323" y="11409"/>
                    </a:cubicBezTo>
                    <a:lnTo>
                      <a:pt x="21323" y="11452"/>
                    </a:lnTo>
                    <a:cubicBezTo>
                      <a:pt x="21326" y="11656"/>
                      <a:pt x="21328" y="11856"/>
                      <a:pt x="21333" y="12058"/>
                    </a:cubicBezTo>
                    <a:cubicBezTo>
                      <a:pt x="21340" y="12222"/>
                      <a:pt x="21348" y="12381"/>
                      <a:pt x="21362" y="12541"/>
                    </a:cubicBezTo>
                    <a:cubicBezTo>
                      <a:pt x="21369" y="12619"/>
                      <a:pt x="21373" y="12696"/>
                      <a:pt x="21383" y="12773"/>
                    </a:cubicBezTo>
                    <a:cubicBezTo>
                      <a:pt x="21356" y="12705"/>
                      <a:pt x="21328" y="12635"/>
                      <a:pt x="21301" y="12567"/>
                    </a:cubicBezTo>
                    <a:lnTo>
                      <a:pt x="21301" y="12567"/>
                    </a:lnTo>
                    <a:cubicBezTo>
                      <a:pt x="21305" y="12565"/>
                      <a:pt x="21310" y="12563"/>
                      <a:pt x="21315" y="12561"/>
                    </a:cubicBezTo>
                    <a:cubicBezTo>
                      <a:pt x="21249" y="12401"/>
                      <a:pt x="21184" y="12237"/>
                      <a:pt x="21118" y="12070"/>
                    </a:cubicBezTo>
                    <a:cubicBezTo>
                      <a:pt x="21058" y="11922"/>
                      <a:pt x="20999" y="11774"/>
                      <a:pt x="20942" y="11624"/>
                    </a:cubicBezTo>
                    <a:cubicBezTo>
                      <a:pt x="20938" y="11626"/>
                      <a:pt x="20935" y="11627"/>
                      <a:pt x="20931" y="11629"/>
                    </a:cubicBezTo>
                    <a:lnTo>
                      <a:pt x="20931" y="11629"/>
                    </a:lnTo>
                    <a:cubicBezTo>
                      <a:pt x="20930" y="11627"/>
                      <a:pt x="20930" y="11626"/>
                      <a:pt x="20929" y="11624"/>
                    </a:cubicBezTo>
                    <a:cubicBezTo>
                      <a:pt x="20879" y="11492"/>
                      <a:pt x="20826" y="11359"/>
                      <a:pt x="20777" y="11227"/>
                    </a:cubicBezTo>
                    <a:cubicBezTo>
                      <a:pt x="20748" y="11155"/>
                      <a:pt x="20720" y="11082"/>
                      <a:pt x="20693" y="11011"/>
                    </a:cubicBezTo>
                    <a:cubicBezTo>
                      <a:pt x="20627" y="10836"/>
                      <a:pt x="20561" y="10661"/>
                      <a:pt x="20498" y="10487"/>
                    </a:cubicBezTo>
                    <a:cubicBezTo>
                      <a:pt x="20462" y="10393"/>
                      <a:pt x="20427" y="10298"/>
                      <a:pt x="20392" y="10205"/>
                    </a:cubicBezTo>
                    <a:cubicBezTo>
                      <a:pt x="20237" y="9782"/>
                      <a:pt x="20083" y="9361"/>
                      <a:pt x="19933" y="8938"/>
                    </a:cubicBezTo>
                    <a:cubicBezTo>
                      <a:pt x="19911" y="8874"/>
                      <a:pt x="19887" y="8809"/>
                      <a:pt x="19866" y="8745"/>
                    </a:cubicBezTo>
                    <a:cubicBezTo>
                      <a:pt x="19790" y="8530"/>
                      <a:pt x="19715" y="8313"/>
                      <a:pt x="19642" y="8098"/>
                    </a:cubicBezTo>
                    <a:cubicBezTo>
                      <a:pt x="19764" y="8032"/>
                      <a:pt x="19883" y="7966"/>
                      <a:pt x="20008" y="7902"/>
                    </a:cubicBezTo>
                    <a:cubicBezTo>
                      <a:pt x="20033" y="7885"/>
                      <a:pt x="20061" y="7870"/>
                      <a:pt x="20089" y="7856"/>
                    </a:cubicBezTo>
                    <a:cubicBezTo>
                      <a:pt x="20406" y="7684"/>
                      <a:pt x="20727" y="7516"/>
                      <a:pt x="21051" y="7350"/>
                    </a:cubicBezTo>
                    <a:cubicBezTo>
                      <a:pt x="21176" y="7287"/>
                      <a:pt x="21300" y="7224"/>
                      <a:pt x="21424" y="7164"/>
                    </a:cubicBezTo>
                    <a:cubicBezTo>
                      <a:pt x="21573" y="7086"/>
                      <a:pt x="21722" y="7013"/>
                      <a:pt x="21872" y="6942"/>
                    </a:cubicBezTo>
                    <a:cubicBezTo>
                      <a:pt x="21940" y="6906"/>
                      <a:pt x="22008" y="6873"/>
                      <a:pt x="22080" y="6841"/>
                    </a:cubicBezTo>
                    <a:cubicBezTo>
                      <a:pt x="22165" y="6798"/>
                      <a:pt x="22246" y="6758"/>
                      <a:pt x="22331" y="6719"/>
                    </a:cubicBezTo>
                    <a:lnTo>
                      <a:pt x="22331" y="5458"/>
                    </a:lnTo>
                    <a:cubicBezTo>
                      <a:pt x="22238" y="5501"/>
                      <a:pt x="22146" y="5543"/>
                      <a:pt x="22053" y="5581"/>
                    </a:cubicBezTo>
                    <a:cubicBezTo>
                      <a:pt x="21944" y="5632"/>
                      <a:pt x="21831" y="5682"/>
                      <a:pt x="21722" y="5732"/>
                    </a:cubicBezTo>
                    <a:cubicBezTo>
                      <a:pt x="21631" y="5774"/>
                      <a:pt x="21542" y="5812"/>
                      <a:pt x="21455" y="5854"/>
                    </a:cubicBezTo>
                    <a:cubicBezTo>
                      <a:pt x="21375" y="5889"/>
                      <a:pt x="21296" y="5926"/>
                      <a:pt x="21216" y="5961"/>
                    </a:cubicBezTo>
                    <a:lnTo>
                      <a:pt x="21216" y="5961"/>
                    </a:lnTo>
                    <a:cubicBezTo>
                      <a:pt x="21299" y="5890"/>
                      <a:pt x="21381" y="5817"/>
                      <a:pt x="21464" y="5745"/>
                    </a:cubicBezTo>
                    <a:cubicBezTo>
                      <a:pt x="21464" y="5742"/>
                      <a:pt x="21464" y="5739"/>
                      <a:pt x="21464" y="5736"/>
                    </a:cubicBezTo>
                    <a:lnTo>
                      <a:pt x="21464" y="5736"/>
                    </a:lnTo>
                    <a:cubicBezTo>
                      <a:pt x="21543" y="5668"/>
                      <a:pt x="21621" y="5598"/>
                      <a:pt x="21699" y="5526"/>
                    </a:cubicBezTo>
                    <a:cubicBezTo>
                      <a:pt x="21816" y="5418"/>
                      <a:pt x="21931" y="5311"/>
                      <a:pt x="22043" y="5202"/>
                    </a:cubicBezTo>
                    <a:cubicBezTo>
                      <a:pt x="22076" y="5167"/>
                      <a:pt x="22109" y="5137"/>
                      <a:pt x="22143" y="5103"/>
                    </a:cubicBezTo>
                    <a:cubicBezTo>
                      <a:pt x="22205" y="5110"/>
                      <a:pt x="22266" y="5119"/>
                      <a:pt x="22329" y="5126"/>
                    </a:cubicBezTo>
                    <a:cubicBezTo>
                      <a:pt x="22331" y="5126"/>
                      <a:pt x="22331" y="5129"/>
                      <a:pt x="22331" y="5129"/>
                    </a:cubicBezTo>
                    <a:lnTo>
                      <a:pt x="22331" y="4981"/>
                    </a:lnTo>
                    <a:lnTo>
                      <a:pt x="22324" y="4981"/>
                    </a:lnTo>
                    <a:cubicBezTo>
                      <a:pt x="22229" y="4968"/>
                      <a:pt x="22133" y="4958"/>
                      <a:pt x="22038" y="4947"/>
                    </a:cubicBezTo>
                    <a:cubicBezTo>
                      <a:pt x="22031" y="4945"/>
                      <a:pt x="22021" y="4945"/>
                      <a:pt x="22014" y="4944"/>
                    </a:cubicBezTo>
                    <a:cubicBezTo>
                      <a:pt x="21980" y="4868"/>
                      <a:pt x="21951" y="4793"/>
                      <a:pt x="21928" y="4717"/>
                    </a:cubicBezTo>
                    <a:lnTo>
                      <a:pt x="21928" y="4717"/>
                    </a:lnTo>
                    <a:cubicBezTo>
                      <a:pt x="21964" y="4742"/>
                      <a:pt x="22001" y="4765"/>
                      <a:pt x="22037" y="4786"/>
                    </a:cubicBezTo>
                    <a:cubicBezTo>
                      <a:pt x="22130" y="4845"/>
                      <a:pt x="22225" y="4901"/>
                      <a:pt x="22322" y="4957"/>
                    </a:cubicBezTo>
                    <a:cubicBezTo>
                      <a:pt x="22325" y="4958"/>
                      <a:pt x="22329" y="4961"/>
                      <a:pt x="22331" y="4961"/>
                    </a:cubicBezTo>
                    <a:lnTo>
                      <a:pt x="22331" y="4802"/>
                    </a:lnTo>
                    <a:cubicBezTo>
                      <a:pt x="22325" y="4796"/>
                      <a:pt x="22319" y="4793"/>
                      <a:pt x="22315" y="4787"/>
                    </a:cubicBezTo>
                    <a:lnTo>
                      <a:pt x="22036" y="4551"/>
                    </a:lnTo>
                    <a:cubicBezTo>
                      <a:pt x="21965" y="4491"/>
                      <a:pt x="21895" y="4431"/>
                      <a:pt x="21825" y="4372"/>
                    </a:cubicBezTo>
                    <a:cubicBezTo>
                      <a:pt x="21818" y="4345"/>
                      <a:pt x="21811" y="4319"/>
                      <a:pt x="21802" y="4292"/>
                    </a:cubicBezTo>
                    <a:lnTo>
                      <a:pt x="21792" y="4259"/>
                    </a:lnTo>
                    <a:lnTo>
                      <a:pt x="21770" y="4194"/>
                    </a:lnTo>
                    <a:cubicBezTo>
                      <a:pt x="21743" y="4121"/>
                      <a:pt x="21713" y="4049"/>
                      <a:pt x="21679" y="3978"/>
                    </a:cubicBezTo>
                    <a:cubicBezTo>
                      <a:pt x="21643" y="3900"/>
                      <a:pt x="21606" y="3827"/>
                      <a:pt x="21564" y="3753"/>
                    </a:cubicBezTo>
                    <a:cubicBezTo>
                      <a:pt x="21541" y="3710"/>
                      <a:pt x="21515" y="3668"/>
                      <a:pt x="21491" y="3625"/>
                    </a:cubicBezTo>
                    <a:cubicBezTo>
                      <a:pt x="21484" y="3611"/>
                      <a:pt x="21474" y="3598"/>
                      <a:pt x="21467" y="3584"/>
                    </a:cubicBezTo>
                    <a:lnTo>
                      <a:pt x="21467" y="3584"/>
                    </a:lnTo>
                    <a:cubicBezTo>
                      <a:pt x="21474" y="3592"/>
                      <a:pt x="21484" y="3604"/>
                      <a:pt x="21491" y="3614"/>
                    </a:cubicBezTo>
                    <a:cubicBezTo>
                      <a:pt x="21508" y="3638"/>
                      <a:pt x="21527" y="3662"/>
                      <a:pt x="21545" y="3685"/>
                    </a:cubicBezTo>
                    <a:cubicBezTo>
                      <a:pt x="21557" y="3704"/>
                      <a:pt x="21567" y="3721"/>
                      <a:pt x="21580" y="3740"/>
                    </a:cubicBezTo>
                    <a:cubicBezTo>
                      <a:pt x="21623" y="3813"/>
                      <a:pt x="21667" y="3885"/>
                      <a:pt x="21716" y="3956"/>
                    </a:cubicBezTo>
                    <a:cubicBezTo>
                      <a:pt x="21752" y="4018"/>
                      <a:pt x="21795" y="4077"/>
                      <a:pt x="21835" y="4135"/>
                    </a:cubicBezTo>
                    <a:cubicBezTo>
                      <a:pt x="21852" y="4158"/>
                      <a:pt x="21871" y="4186"/>
                      <a:pt x="21886" y="4208"/>
                    </a:cubicBezTo>
                    <a:cubicBezTo>
                      <a:pt x="21935" y="4277"/>
                      <a:pt x="21985" y="4345"/>
                      <a:pt x="22038" y="4413"/>
                    </a:cubicBezTo>
                    <a:cubicBezTo>
                      <a:pt x="22123" y="4521"/>
                      <a:pt x="22215" y="4628"/>
                      <a:pt x="22312" y="4732"/>
                    </a:cubicBezTo>
                    <a:lnTo>
                      <a:pt x="22332" y="4752"/>
                    </a:lnTo>
                    <a:lnTo>
                      <a:pt x="22332" y="3538"/>
                    </a:lnTo>
                    <a:cubicBezTo>
                      <a:pt x="22319" y="3503"/>
                      <a:pt x="22298" y="3470"/>
                      <a:pt x="22276" y="3439"/>
                    </a:cubicBezTo>
                    <a:cubicBezTo>
                      <a:pt x="22240" y="3387"/>
                      <a:pt x="22208" y="3336"/>
                      <a:pt x="22173" y="3283"/>
                    </a:cubicBezTo>
                    <a:cubicBezTo>
                      <a:pt x="22167" y="3275"/>
                      <a:pt x="22165" y="3268"/>
                      <a:pt x="22159" y="3261"/>
                    </a:cubicBezTo>
                    <a:cubicBezTo>
                      <a:pt x="22136" y="3227"/>
                      <a:pt x="22111" y="3194"/>
                      <a:pt x="22090" y="3158"/>
                    </a:cubicBezTo>
                    <a:cubicBezTo>
                      <a:pt x="22037" y="3072"/>
                      <a:pt x="21981" y="2986"/>
                      <a:pt x="21928" y="2900"/>
                    </a:cubicBezTo>
                    <a:cubicBezTo>
                      <a:pt x="21889" y="2838"/>
                      <a:pt x="21854" y="2778"/>
                      <a:pt x="21821" y="2718"/>
                    </a:cubicBezTo>
                    <a:cubicBezTo>
                      <a:pt x="21766" y="2630"/>
                      <a:pt x="21716" y="2542"/>
                      <a:pt x="21667" y="2454"/>
                    </a:cubicBezTo>
                    <a:lnTo>
                      <a:pt x="21657" y="2431"/>
                    </a:lnTo>
                    <a:cubicBezTo>
                      <a:pt x="21616" y="2357"/>
                      <a:pt x="21578" y="2282"/>
                      <a:pt x="21541" y="2206"/>
                    </a:cubicBezTo>
                    <a:cubicBezTo>
                      <a:pt x="21521" y="2169"/>
                      <a:pt x="21502" y="2129"/>
                      <a:pt x="21485" y="2092"/>
                    </a:cubicBezTo>
                    <a:cubicBezTo>
                      <a:pt x="21484" y="2090"/>
                      <a:pt x="21484" y="2086"/>
                      <a:pt x="21481" y="2084"/>
                    </a:cubicBezTo>
                    <a:cubicBezTo>
                      <a:pt x="21469" y="2056"/>
                      <a:pt x="21455" y="2027"/>
                      <a:pt x="21441" y="1998"/>
                    </a:cubicBezTo>
                    <a:cubicBezTo>
                      <a:pt x="21376" y="1862"/>
                      <a:pt x="21306" y="1732"/>
                      <a:pt x="21233" y="1597"/>
                    </a:cubicBezTo>
                    <a:cubicBezTo>
                      <a:pt x="21168" y="1482"/>
                      <a:pt x="21101" y="1368"/>
                      <a:pt x="21032" y="1255"/>
                    </a:cubicBezTo>
                    <a:cubicBezTo>
                      <a:pt x="21011" y="1219"/>
                      <a:pt x="20985" y="1183"/>
                      <a:pt x="20962" y="1147"/>
                    </a:cubicBezTo>
                    <a:cubicBezTo>
                      <a:pt x="20819" y="922"/>
                      <a:pt x="20660" y="698"/>
                      <a:pt x="20489" y="481"/>
                    </a:cubicBezTo>
                    <a:cubicBezTo>
                      <a:pt x="20483" y="476"/>
                      <a:pt x="20482" y="471"/>
                      <a:pt x="20476" y="465"/>
                    </a:cubicBezTo>
                    <a:cubicBezTo>
                      <a:pt x="20469" y="472"/>
                      <a:pt x="20463" y="479"/>
                      <a:pt x="20459" y="486"/>
                    </a:cubicBezTo>
                    <a:cubicBezTo>
                      <a:pt x="20417" y="544"/>
                      <a:pt x="20437" y="615"/>
                      <a:pt x="20460" y="680"/>
                    </a:cubicBezTo>
                    <a:cubicBezTo>
                      <a:pt x="20528" y="872"/>
                      <a:pt x="20604" y="1061"/>
                      <a:pt x="20685" y="1249"/>
                    </a:cubicBezTo>
                    <a:cubicBezTo>
                      <a:pt x="20693" y="1272"/>
                      <a:pt x="20704" y="1292"/>
                      <a:pt x="20713" y="1315"/>
                    </a:cubicBezTo>
                    <a:cubicBezTo>
                      <a:pt x="20720" y="1333"/>
                      <a:pt x="20728" y="1352"/>
                      <a:pt x="20738" y="1372"/>
                    </a:cubicBezTo>
                    <a:cubicBezTo>
                      <a:pt x="20746" y="1388"/>
                      <a:pt x="20753" y="1405"/>
                      <a:pt x="20760" y="1422"/>
                    </a:cubicBezTo>
                    <a:cubicBezTo>
                      <a:pt x="20803" y="1520"/>
                      <a:pt x="20847" y="1619"/>
                      <a:pt x="20892" y="1717"/>
                    </a:cubicBezTo>
                    <a:cubicBezTo>
                      <a:pt x="20903" y="1739"/>
                      <a:pt x="20913" y="1760"/>
                      <a:pt x="20922" y="1782"/>
                    </a:cubicBezTo>
                    <a:cubicBezTo>
                      <a:pt x="20905" y="1762"/>
                      <a:pt x="20886" y="1745"/>
                      <a:pt x="20869" y="1726"/>
                    </a:cubicBezTo>
                    <a:cubicBezTo>
                      <a:pt x="20827" y="1682"/>
                      <a:pt x="20783" y="1637"/>
                      <a:pt x="20740" y="1594"/>
                    </a:cubicBezTo>
                    <a:lnTo>
                      <a:pt x="20740" y="1594"/>
                    </a:lnTo>
                    <a:cubicBezTo>
                      <a:pt x="20769" y="1643"/>
                      <a:pt x="20796" y="1692"/>
                      <a:pt x="20820" y="1745"/>
                    </a:cubicBezTo>
                    <a:cubicBezTo>
                      <a:pt x="20899" y="1901"/>
                      <a:pt x="20962" y="2063"/>
                      <a:pt x="21004" y="2226"/>
                    </a:cubicBezTo>
                    <a:cubicBezTo>
                      <a:pt x="21011" y="2248"/>
                      <a:pt x="21014" y="2266"/>
                      <a:pt x="21018" y="2291"/>
                    </a:cubicBezTo>
                    <a:cubicBezTo>
                      <a:pt x="21028" y="2329"/>
                      <a:pt x="21037" y="2371"/>
                      <a:pt x="21042" y="2413"/>
                    </a:cubicBezTo>
                    <a:cubicBezTo>
                      <a:pt x="21044" y="2420"/>
                      <a:pt x="21044" y="2423"/>
                      <a:pt x="21047" y="2430"/>
                    </a:cubicBezTo>
                    <a:cubicBezTo>
                      <a:pt x="21055" y="2489"/>
                      <a:pt x="21062" y="2546"/>
                      <a:pt x="21070" y="2606"/>
                    </a:cubicBezTo>
                    <a:cubicBezTo>
                      <a:pt x="21078" y="2681"/>
                      <a:pt x="21091" y="2757"/>
                      <a:pt x="21108" y="2828"/>
                    </a:cubicBezTo>
                    <a:lnTo>
                      <a:pt x="20958" y="2639"/>
                    </a:lnTo>
                    <a:cubicBezTo>
                      <a:pt x="20922" y="2593"/>
                      <a:pt x="20883" y="2546"/>
                      <a:pt x="20847" y="2500"/>
                    </a:cubicBezTo>
                    <a:cubicBezTo>
                      <a:pt x="20819" y="2466"/>
                      <a:pt x="20791" y="2434"/>
                      <a:pt x="20763" y="2400"/>
                    </a:cubicBezTo>
                    <a:cubicBezTo>
                      <a:pt x="20754" y="2387"/>
                      <a:pt x="20743" y="2377"/>
                      <a:pt x="20733" y="2364"/>
                    </a:cubicBezTo>
                    <a:cubicBezTo>
                      <a:pt x="20650" y="2262"/>
                      <a:pt x="20564" y="2159"/>
                      <a:pt x="20476" y="2057"/>
                    </a:cubicBezTo>
                    <a:cubicBezTo>
                      <a:pt x="20473" y="2051"/>
                      <a:pt x="20469" y="2049"/>
                      <a:pt x="20463" y="2043"/>
                    </a:cubicBezTo>
                    <a:cubicBezTo>
                      <a:pt x="20427" y="1998"/>
                      <a:pt x="20390" y="1955"/>
                      <a:pt x="20353" y="1912"/>
                    </a:cubicBezTo>
                    <a:cubicBezTo>
                      <a:pt x="20306" y="1858"/>
                      <a:pt x="20260" y="1805"/>
                      <a:pt x="20212" y="1753"/>
                    </a:cubicBezTo>
                    <a:cubicBezTo>
                      <a:pt x="20147" y="1674"/>
                      <a:pt x="20076" y="1597"/>
                      <a:pt x="20005" y="1520"/>
                    </a:cubicBezTo>
                    <a:cubicBezTo>
                      <a:pt x="20002" y="1515"/>
                      <a:pt x="19997" y="1513"/>
                      <a:pt x="19995" y="1507"/>
                    </a:cubicBezTo>
                    <a:cubicBezTo>
                      <a:pt x="19933" y="1442"/>
                      <a:pt x="19873" y="1376"/>
                      <a:pt x="19810" y="1312"/>
                    </a:cubicBezTo>
                    <a:cubicBezTo>
                      <a:pt x="19785" y="1288"/>
                      <a:pt x="19760" y="1262"/>
                      <a:pt x="19731" y="1236"/>
                    </a:cubicBezTo>
                    <a:cubicBezTo>
                      <a:pt x="19636" y="1144"/>
                      <a:pt x="19535" y="1058"/>
                      <a:pt x="19420" y="979"/>
                    </a:cubicBezTo>
                    <a:lnTo>
                      <a:pt x="19420" y="979"/>
                    </a:lnTo>
                    <a:cubicBezTo>
                      <a:pt x="19466" y="1083"/>
                      <a:pt x="19520" y="1186"/>
                      <a:pt x="19579" y="1288"/>
                    </a:cubicBezTo>
                    <a:cubicBezTo>
                      <a:pt x="19600" y="1325"/>
                      <a:pt x="19623" y="1362"/>
                      <a:pt x="19649" y="1401"/>
                    </a:cubicBezTo>
                    <a:cubicBezTo>
                      <a:pt x="19688" y="1465"/>
                      <a:pt x="19731" y="1525"/>
                      <a:pt x="19780" y="1589"/>
                    </a:cubicBezTo>
                    <a:cubicBezTo>
                      <a:pt x="19848" y="1685"/>
                      <a:pt x="19926" y="1782"/>
                      <a:pt x="20009" y="1875"/>
                    </a:cubicBezTo>
                    <a:lnTo>
                      <a:pt x="20012" y="1878"/>
                    </a:lnTo>
                    <a:cubicBezTo>
                      <a:pt x="20032" y="1902"/>
                      <a:pt x="20053" y="1924"/>
                      <a:pt x="20075" y="1947"/>
                    </a:cubicBezTo>
                    <a:cubicBezTo>
                      <a:pt x="20082" y="1968"/>
                      <a:pt x="20088" y="1988"/>
                      <a:pt x="20095" y="2010"/>
                    </a:cubicBezTo>
                    <a:cubicBezTo>
                      <a:pt x="20116" y="2089"/>
                      <a:pt x="20135" y="2168"/>
                      <a:pt x="20148" y="2248"/>
                    </a:cubicBezTo>
                    <a:cubicBezTo>
                      <a:pt x="20168" y="2377"/>
                      <a:pt x="20177" y="2507"/>
                      <a:pt x="20210" y="2635"/>
                    </a:cubicBezTo>
                    <a:cubicBezTo>
                      <a:pt x="20210" y="2640"/>
                      <a:pt x="20211" y="2643"/>
                      <a:pt x="20212" y="2648"/>
                    </a:cubicBezTo>
                    <a:lnTo>
                      <a:pt x="20224" y="2691"/>
                    </a:lnTo>
                    <a:cubicBezTo>
                      <a:pt x="20234" y="2726"/>
                      <a:pt x="20247" y="2759"/>
                      <a:pt x="20263" y="2795"/>
                    </a:cubicBezTo>
                    <a:cubicBezTo>
                      <a:pt x="20273" y="2823"/>
                      <a:pt x="20284" y="2850"/>
                      <a:pt x="20298" y="2874"/>
                    </a:cubicBezTo>
                    <a:cubicBezTo>
                      <a:pt x="20331" y="2944"/>
                      <a:pt x="20369" y="3010"/>
                      <a:pt x="20406" y="3080"/>
                    </a:cubicBezTo>
                    <a:cubicBezTo>
                      <a:pt x="20346" y="3022"/>
                      <a:pt x="20287" y="2963"/>
                      <a:pt x="20227" y="2903"/>
                    </a:cubicBezTo>
                    <a:lnTo>
                      <a:pt x="20169" y="2845"/>
                    </a:lnTo>
                    <a:cubicBezTo>
                      <a:pt x="20129" y="2805"/>
                      <a:pt x="20089" y="2764"/>
                      <a:pt x="20049" y="2722"/>
                    </a:cubicBezTo>
                    <a:cubicBezTo>
                      <a:pt x="20046" y="2722"/>
                      <a:pt x="20046" y="2721"/>
                      <a:pt x="20045" y="2718"/>
                    </a:cubicBezTo>
                    <a:cubicBezTo>
                      <a:pt x="20019" y="2692"/>
                      <a:pt x="19993" y="2665"/>
                      <a:pt x="19966" y="2638"/>
                    </a:cubicBezTo>
                    <a:cubicBezTo>
                      <a:pt x="19830" y="2497"/>
                      <a:pt x="19699" y="2351"/>
                      <a:pt x="19572" y="2206"/>
                    </a:cubicBezTo>
                    <a:cubicBezTo>
                      <a:pt x="19552" y="2186"/>
                      <a:pt x="19536" y="2166"/>
                      <a:pt x="19517" y="2145"/>
                    </a:cubicBezTo>
                    <a:cubicBezTo>
                      <a:pt x="19414" y="2031"/>
                      <a:pt x="19314" y="1917"/>
                      <a:pt x="19213" y="1799"/>
                    </a:cubicBezTo>
                    <a:cubicBezTo>
                      <a:pt x="19192" y="1776"/>
                      <a:pt x="19172" y="1750"/>
                      <a:pt x="19150" y="1728"/>
                    </a:cubicBezTo>
                    <a:cubicBezTo>
                      <a:pt x="19145" y="1717"/>
                      <a:pt x="19142" y="1705"/>
                      <a:pt x="19136" y="1692"/>
                    </a:cubicBezTo>
                    <a:cubicBezTo>
                      <a:pt x="19113" y="1634"/>
                      <a:pt x="19090" y="1577"/>
                      <a:pt x="19072" y="1518"/>
                    </a:cubicBezTo>
                    <a:cubicBezTo>
                      <a:pt x="19064" y="1497"/>
                      <a:pt x="19057" y="1475"/>
                      <a:pt x="19052" y="1454"/>
                    </a:cubicBezTo>
                    <a:cubicBezTo>
                      <a:pt x="19019" y="1345"/>
                      <a:pt x="18994" y="1233"/>
                      <a:pt x="18971" y="1123"/>
                    </a:cubicBezTo>
                    <a:cubicBezTo>
                      <a:pt x="18968" y="1108"/>
                      <a:pt x="18964" y="1094"/>
                      <a:pt x="18961" y="1077"/>
                    </a:cubicBezTo>
                    <a:cubicBezTo>
                      <a:pt x="18941" y="987"/>
                      <a:pt x="18921" y="896"/>
                      <a:pt x="18897" y="805"/>
                    </a:cubicBezTo>
                    <a:cubicBezTo>
                      <a:pt x="18877" y="733"/>
                      <a:pt x="18855" y="666"/>
                      <a:pt x="18828" y="595"/>
                    </a:cubicBezTo>
                    <a:cubicBezTo>
                      <a:pt x="18822" y="580"/>
                      <a:pt x="18818" y="565"/>
                      <a:pt x="18811" y="549"/>
                    </a:cubicBezTo>
                    <a:cubicBezTo>
                      <a:pt x="18785" y="485"/>
                      <a:pt x="18755" y="423"/>
                      <a:pt x="18719" y="363"/>
                    </a:cubicBezTo>
                    <a:cubicBezTo>
                      <a:pt x="18655" y="248"/>
                      <a:pt x="18579" y="137"/>
                      <a:pt x="18488" y="29"/>
                    </a:cubicBezTo>
                    <a:cubicBezTo>
                      <a:pt x="18481" y="21"/>
                      <a:pt x="18471" y="9"/>
                      <a:pt x="1846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3"/>
              <p:cNvSpPr/>
              <p:nvPr/>
            </p:nvSpPr>
            <p:spPr>
              <a:xfrm>
                <a:off x="8519169" y="4978657"/>
                <a:ext cx="624546" cy="163496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2777" extrusionOk="0">
                    <a:moveTo>
                      <a:pt x="10608" y="0"/>
                    </a:moveTo>
                    <a:cubicBezTo>
                      <a:pt x="10397" y="22"/>
                      <a:pt x="10204" y="48"/>
                      <a:pt x="10055" y="72"/>
                    </a:cubicBezTo>
                    <a:cubicBezTo>
                      <a:pt x="9748" y="122"/>
                      <a:pt x="9445" y="177"/>
                      <a:pt x="9143" y="233"/>
                    </a:cubicBezTo>
                    <a:cubicBezTo>
                      <a:pt x="6261" y="443"/>
                      <a:pt x="3416" y="857"/>
                      <a:pt x="675" y="1471"/>
                    </a:cubicBezTo>
                    <a:cubicBezTo>
                      <a:pt x="990" y="1569"/>
                      <a:pt x="1331" y="1605"/>
                      <a:pt x="1679" y="1605"/>
                    </a:cubicBezTo>
                    <a:cubicBezTo>
                      <a:pt x="2138" y="1605"/>
                      <a:pt x="2611" y="1543"/>
                      <a:pt x="3059" y="1478"/>
                    </a:cubicBezTo>
                    <a:cubicBezTo>
                      <a:pt x="3582" y="1402"/>
                      <a:pt x="4107" y="1329"/>
                      <a:pt x="4631" y="1256"/>
                    </a:cubicBezTo>
                    <a:lnTo>
                      <a:pt x="4631" y="1256"/>
                    </a:lnTo>
                    <a:cubicBezTo>
                      <a:pt x="3036" y="1693"/>
                      <a:pt x="1488" y="2202"/>
                      <a:pt x="0" y="2777"/>
                    </a:cubicBezTo>
                    <a:lnTo>
                      <a:pt x="714" y="2777"/>
                    </a:lnTo>
                    <a:cubicBezTo>
                      <a:pt x="4058" y="2124"/>
                      <a:pt x="7340" y="1342"/>
                      <a:pt x="10608" y="542"/>
                    </a:cubicBezTo>
                    <a:lnTo>
                      <a:pt x="106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3"/>
              <p:cNvSpPr/>
              <p:nvPr/>
            </p:nvSpPr>
            <p:spPr>
              <a:xfrm>
                <a:off x="9076646" y="4123871"/>
                <a:ext cx="67059" cy="123108"/>
              </a:xfrm>
              <a:custGeom>
                <a:avLst/>
                <a:gdLst/>
                <a:ahLst/>
                <a:cxnLst/>
                <a:rect l="l" t="t" r="r" b="b"/>
                <a:pathLst>
                  <a:path w="1139" h="209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  <a:moveTo>
                      <a:pt x="1" y="1"/>
                    </a:moveTo>
                    <a:cubicBezTo>
                      <a:pt x="30" y="9"/>
                      <a:pt x="65" y="89"/>
                      <a:pt x="100" y="177"/>
                    </a:cubicBezTo>
                    <a:lnTo>
                      <a:pt x="121" y="237"/>
                    </a:lnTo>
                    <a:cubicBezTo>
                      <a:pt x="150" y="319"/>
                      <a:pt x="173" y="398"/>
                      <a:pt x="186" y="424"/>
                    </a:cubicBezTo>
                    <a:cubicBezTo>
                      <a:pt x="224" y="504"/>
                      <a:pt x="263" y="584"/>
                      <a:pt x="303" y="663"/>
                    </a:cubicBezTo>
                    <a:cubicBezTo>
                      <a:pt x="342" y="742"/>
                      <a:pt x="382" y="818"/>
                      <a:pt x="422" y="894"/>
                    </a:cubicBezTo>
                    <a:cubicBezTo>
                      <a:pt x="444" y="937"/>
                      <a:pt x="469" y="980"/>
                      <a:pt x="492" y="1023"/>
                    </a:cubicBezTo>
                    <a:cubicBezTo>
                      <a:pt x="514" y="1061"/>
                      <a:pt x="534" y="1100"/>
                      <a:pt x="555" y="1137"/>
                    </a:cubicBezTo>
                    <a:cubicBezTo>
                      <a:pt x="577" y="1176"/>
                      <a:pt x="600" y="1215"/>
                      <a:pt x="621" y="1252"/>
                    </a:cubicBezTo>
                    <a:cubicBezTo>
                      <a:pt x="706" y="1402"/>
                      <a:pt x="798" y="1550"/>
                      <a:pt x="888" y="1698"/>
                    </a:cubicBezTo>
                    <a:cubicBezTo>
                      <a:pt x="914" y="1739"/>
                      <a:pt x="941" y="1779"/>
                      <a:pt x="967" y="1820"/>
                    </a:cubicBezTo>
                    <a:cubicBezTo>
                      <a:pt x="985" y="1845"/>
                      <a:pt x="1001" y="1873"/>
                      <a:pt x="1017" y="1898"/>
                    </a:cubicBezTo>
                    <a:cubicBezTo>
                      <a:pt x="1057" y="1961"/>
                      <a:pt x="1099" y="2025"/>
                      <a:pt x="1139" y="2090"/>
                    </a:cubicBezTo>
                    <a:lnTo>
                      <a:pt x="1139" y="1372"/>
                    </a:lnTo>
                    <a:cubicBezTo>
                      <a:pt x="1083" y="1289"/>
                      <a:pt x="1028" y="1208"/>
                      <a:pt x="973" y="1129"/>
                    </a:cubicBezTo>
                    <a:cubicBezTo>
                      <a:pt x="944" y="1089"/>
                      <a:pt x="915" y="1048"/>
                      <a:pt x="887" y="1007"/>
                    </a:cubicBezTo>
                    <a:cubicBezTo>
                      <a:pt x="855" y="961"/>
                      <a:pt x="822" y="914"/>
                      <a:pt x="792" y="871"/>
                    </a:cubicBezTo>
                    <a:cubicBezTo>
                      <a:pt x="719" y="769"/>
                      <a:pt x="644" y="670"/>
                      <a:pt x="573" y="576"/>
                    </a:cubicBezTo>
                    <a:cubicBezTo>
                      <a:pt x="465" y="435"/>
                      <a:pt x="362" y="303"/>
                      <a:pt x="256" y="181"/>
                    </a:cubicBezTo>
                    <a:cubicBezTo>
                      <a:pt x="250" y="176"/>
                      <a:pt x="249" y="173"/>
                      <a:pt x="243" y="167"/>
                    </a:cubicBezTo>
                    <a:cubicBezTo>
                      <a:pt x="234" y="156"/>
                      <a:pt x="223" y="146"/>
                      <a:pt x="214" y="134"/>
                    </a:cubicBezTo>
                    <a:cubicBezTo>
                      <a:pt x="161" y="77"/>
                      <a:pt x="94" y="25"/>
                      <a:pt x="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1" name="Google Shape;91;p3"/>
            <p:cNvSpPr/>
            <p:nvPr/>
          </p:nvSpPr>
          <p:spPr>
            <a:xfrm>
              <a:off x="423" y="2030"/>
              <a:ext cx="10741" cy="10656"/>
            </a:xfrm>
            <a:custGeom>
              <a:avLst/>
              <a:gdLst/>
              <a:ahLst/>
              <a:cxnLst/>
              <a:rect l="l" t="t" r="r" b="b"/>
              <a:pathLst>
                <a:path w="127" h="126" extrusionOk="0">
                  <a:moveTo>
                    <a:pt x="1" y="1"/>
                  </a:moveTo>
                  <a:lnTo>
                    <a:pt x="1" y="126"/>
                  </a:lnTo>
                  <a:cubicBezTo>
                    <a:pt x="44" y="85"/>
                    <a:pt x="85" y="44"/>
                    <a:pt x="127" y="1"/>
                  </a:cubicBezTo>
                  <a:close/>
                </a:path>
              </a:pathLst>
            </a:custGeom>
            <a:solidFill>
              <a:srgbClr val="0527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3"/>
            <p:cNvSpPr/>
            <p:nvPr/>
          </p:nvSpPr>
          <p:spPr>
            <a:xfrm>
              <a:off x="423" y="686578"/>
              <a:ext cx="46093" cy="180060"/>
            </a:xfrm>
            <a:custGeom>
              <a:avLst/>
              <a:gdLst/>
              <a:ahLst/>
              <a:cxnLst/>
              <a:rect l="l" t="t" r="r" b="b"/>
              <a:pathLst>
                <a:path w="545" h="2129" extrusionOk="0">
                  <a:moveTo>
                    <a:pt x="1" y="0"/>
                  </a:moveTo>
                  <a:lnTo>
                    <a:pt x="1" y="382"/>
                  </a:lnTo>
                  <a:cubicBezTo>
                    <a:pt x="180" y="963"/>
                    <a:pt x="363" y="1545"/>
                    <a:pt x="544" y="2129"/>
                  </a:cubicBezTo>
                  <a:cubicBezTo>
                    <a:pt x="358" y="1421"/>
                    <a:pt x="179" y="710"/>
                    <a:pt x="1" y="0"/>
                  </a:cubicBezTo>
                  <a:close/>
                </a:path>
              </a:pathLst>
            </a:custGeom>
            <a:solidFill>
              <a:srgbClr val="0527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3"/>
            <p:cNvSpPr/>
            <p:nvPr/>
          </p:nvSpPr>
          <p:spPr>
            <a:xfrm>
              <a:off x="338" y="0"/>
              <a:ext cx="1216273" cy="1427372"/>
            </a:xfrm>
            <a:custGeom>
              <a:avLst/>
              <a:gdLst/>
              <a:ahLst/>
              <a:cxnLst/>
              <a:rect l="l" t="t" r="r" b="b"/>
              <a:pathLst>
                <a:path w="14381" h="16877" extrusionOk="0">
                  <a:moveTo>
                    <a:pt x="280" y="25"/>
                  </a:moveTo>
                  <a:cubicBezTo>
                    <a:pt x="187" y="121"/>
                    <a:pt x="94" y="217"/>
                    <a:pt x="0" y="312"/>
                  </a:cubicBezTo>
                  <a:lnTo>
                    <a:pt x="0" y="462"/>
                  </a:lnTo>
                  <a:cubicBezTo>
                    <a:pt x="152" y="319"/>
                    <a:pt x="307" y="174"/>
                    <a:pt x="455" y="25"/>
                  </a:cubicBezTo>
                  <a:close/>
                  <a:moveTo>
                    <a:pt x="4603" y="1599"/>
                  </a:moveTo>
                  <a:cubicBezTo>
                    <a:pt x="4754" y="1636"/>
                    <a:pt x="4908" y="1676"/>
                    <a:pt x="5061" y="1715"/>
                  </a:cubicBezTo>
                  <a:cubicBezTo>
                    <a:pt x="5184" y="1748"/>
                    <a:pt x="5311" y="1781"/>
                    <a:pt x="5434" y="1815"/>
                  </a:cubicBezTo>
                  <a:cubicBezTo>
                    <a:pt x="5458" y="1838"/>
                    <a:pt x="5485" y="1862"/>
                    <a:pt x="5513" y="1885"/>
                  </a:cubicBezTo>
                  <a:cubicBezTo>
                    <a:pt x="5633" y="1990"/>
                    <a:pt x="5751" y="2095"/>
                    <a:pt x="5871" y="2201"/>
                  </a:cubicBezTo>
                  <a:cubicBezTo>
                    <a:pt x="5749" y="2117"/>
                    <a:pt x="5624" y="2039"/>
                    <a:pt x="5493" y="1970"/>
                  </a:cubicBezTo>
                  <a:cubicBezTo>
                    <a:pt x="5468" y="1957"/>
                    <a:pt x="5442" y="1943"/>
                    <a:pt x="5417" y="1930"/>
                  </a:cubicBezTo>
                  <a:cubicBezTo>
                    <a:pt x="5153" y="1798"/>
                    <a:pt x="4879" y="1697"/>
                    <a:pt x="4603" y="1599"/>
                  </a:cubicBezTo>
                  <a:close/>
                  <a:moveTo>
                    <a:pt x="16" y="1841"/>
                  </a:moveTo>
                  <a:lnTo>
                    <a:pt x="16" y="1841"/>
                  </a:lnTo>
                  <a:cubicBezTo>
                    <a:pt x="253" y="2077"/>
                    <a:pt x="482" y="2322"/>
                    <a:pt x="704" y="2573"/>
                  </a:cubicBezTo>
                  <a:cubicBezTo>
                    <a:pt x="582" y="2579"/>
                    <a:pt x="462" y="2586"/>
                    <a:pt x="340" y="2590"/>
                  </a:cubicBezTo>
                  <a:cubicBezTo>
                    <a:pt x="233" y="2340"/>
                    <a:pt x="124" y="2089"/>
                    <a:pt x="16" y="1841"/>
                  </a:cubicBezTo>
                  <a:close/>
                  <a:moveTo>
                    <a:pt x="995" y="2906"/>
                  </a:moveTo>
                  <a:cubicBezTo>
                    <a:pt x="1057" y="2977"/>
                    <a:pt x="1118" y="3049"/>
                    <a:pt x="1179" y="3124"/>
                  </a:cubicBezTo>
                  <a:cubicBezTo>
                    <a:pt x="1094" y="3121"/>
                    <a:pt x="1009" y="3120"/>
                    <a:pt x="924" y="3120"/>
                  </a:cubicBezTo>
                  <a:cubicBezTo>
                    <a:pt x="806" y="3120"/>
                    <a:pt x="687" y="3122"/>
                    <a:pt x="569" y="3126"/>
                  </a:cubicBezTo>
                  <a:cubicBezTo>
                    <a:pt x="552" y="3078"/>
                    <a:pt x="532" y="3033"/>
                    <a:pt x="512" y="2989"/>
                  </a:cubicBezTo>
                  <a:cubicBezTo>
                    <a:pt x="674" y="2959"/>
                    <a:pt x="835" y="2933"/>
                    <a:pt x="995" y="2906"/>
                  </a:cubicBezTo>
                  <a:close/>
                  <a:moveTo>
                    <a:pt x="2044" y="2741"/>
                  </a:moveTo>
                  <a:cubicBezTo>
                    <a:pt x="2180" y="2904"/>
                    <a:pt x="2314" y="3066"/>
                    <a:pt x="2447" y="3228"/>
                  </a:cubicBezTo>
                  <a:cubicBezTo>
                    <a:pt x="2139" y="3184"/>
                    <a:pt x="1831" y="3152"/>
                    <a:pt x="1522" y="3135"/>
                  </a:cubicBezTo>
                  <a:cubicBezTo>
                    <a:pt x="1451" y="3040"/>
                    <a:pt x="1382" y="2946"/>
                    <a:pt x="1310" y="2853"/>
                  </a:cubicBezTo>
                  <a:cubicBezTo>
                    <a:pt x="1553" y="2813"/>
                    <a:pt x="1799" y="2775"/>
                    <a:pt x="2044" y="2741"/>
                  </a:cubicBezTo>
                  <a:close/>
                  <a:moveTo>
                    <a:pt x="430" y="759"/>
                  </a:moveTo>
                  <a:lnTo>
                    <a:pt x="430" y="759"/>
                  </a:lnTo>
                  <a:cubicBezTo>
                    <a:pt x="641" y="783"/>
                    <a:pt x="853" y="812"/>
                    <a:pt x="1067" y="846"/>
                  </a:cubicBezTo>
                  <a:cubicBezTo>
                    <a:pt x="1793" y="1844"/>
                    <a:pt x="2908" y="2686"/>
                    <a:pt x="3942" y="3561"/>
                  </a:cubicBezTo>
                  <a:cubicBezTo>
                    <a:pt x="3632" y="3468"/>
                    <a:pt x="3317" y="3386"/>
                    <a:pt x="2997" y="3324"/>
                  </a:cubicBezTo>
                  <a:cubicBezTo>
                    <a:pt x="2824" y="3106"/>
                    <a:pt x="2646" y="2891"/>
                    <a:pt x="2464" y="2684"/>
                  </a:cubicBezTo>
                  <a:cubicBezTo>
                    <a:pt x="2564" y="2672"/>
                    <a:pt x="2666" y="2655"/>
                    <a:pt x="2768" y="2643"/>
                  </a:cubicBezTo>
                  <a:cubicBezTo>
                    <a:pt x="2672" y="2545"/>
                    <a:pt x="2517" y="2536"/>
                    <a:pt x="2378" y="2536"/>
                  </a:cubicBezTo>
                  <a:lnTo>
                    <a:pt x="2328" y="2536"/>
                  </a:lnTo>
                  <a:cubicBezTo>
                    <a:pt x="2018" y="2189"/>
                    <a:pt x="1696" y="1855"/>
                    <a:pt x="1361" y="1533"/>
                  </a:cubicBezTo>
                  <a:lnTo>
                    <a:pt x="430" y="759"/>
                  </a:lnTo>
                  <a:close/>
                  <a:moveTo>
                    <a:pt x="1507" y="3515"/>
                  </a:moveTo>
                  <a:cubicBezTo>
                    <a:pt x="1620" y="3651"/>
                    <a:pt x="1732" y="3790"/>
                    <a:pt x="1842" y="3930"/>
                  </a:cubicBezTo>
                  <a:cubicBezTo>
                    <a:pt x="1522" y="3870"/>
                    <a:pt x="1197" y="3844"/>
                    <a:pt x="872" y="3823"/>
                  </a:cubicBezTo>
                  <a:cubicBezTo>
                    <a:pt x="833" y="3730"/>
                    <a:pt x="794" y="3640"/>
                    <a:pt x="753" y="3546"/>
                  </a:cubicBezTo>
                  <a:cubicBezTo>
                    <a:pt x="1004" y="3532"/>
                    <a:pt x="1256" y="3522"/>
                    <a:pt x="1507" y="3515"/>
                  </a:cubicBezTo>
                  <a:close/>
                  <a:moveTo>
                    <a:pt x="2171" y="3508"/>
                  </a:moveTo>
                  <a:cubicBezTo>
                    <a:pt x="2342" y="3508"/>
                    <a:pt x="2512" y="3511"/>
                    <a:pt x="2683" y="3515"/>
                  </a:cubicBezTo>
                  <a:cubicBezTo>
                    <a:pt x="2865" y="3736"/>
                    <a:pt x="3046" y="3955"/>
                    <a:pt x="3227" y="4174"/>
                  </a:cubicBezTo>
                  <a:cubicBezTo>
                    <a:pt x="3320" y="4284"/>
                    <a:pt x="3414" y="4399"/>
                    <a:pt x="3520" y="4501"/>
                  </a:cubicBezTo>
                  <a:cubicBezTo>
                    <a:pt x="3072" y="4338"/>
                    <a:pt x="2638" y="4138"/>
                    <a:pt x="2180" y="4009"/>
                  </a:cubicBezTo>
                  <a:cubicBezTo>
                    <a:pt x="2054" y="3843"/>
                    <a:pt x="1928" y="3677"/>
                    <a:pt x="1803" y="3512"/>
                  </a:cubicBezTo>
                  <a:cubicBezTo>
                    <a:pt x="1926" y="3510"/>
                    <a:pt x="2048" y="3508"/>
                    <a:pt x="2171" y="3508"/>
                  </a:cubicBezTo>
                  <a:close/>
                  <a:moveTo>
                    <a:pt x="1064" y="4270"/>
                  </a:moveTo>
                  <a:lnTo>
                    <a:pt x="1064" y="4270"/>
                  </a:lnTo>
                  <a:cubicBezTo>
                    <a:pt x="1457" y="4327"/>
                    <a:pt x="1851" y="4385"/>
                    <a:pt x="2242" y="4439"/>
                  </a:cubicBezTo>
                  <a:cubicBezTo>
                    <a:pt x="2387" y="4628"/>
                    <a:pt x="2531" y="4815"/>
                    <a:pt x="2675" y="5003"/>
                  </a:cubicBezTo>
                  <a:cubicBezTo>
                    <a:pt x="2152" y="4780"/>
                    <a:pt x="1626" y="4564"/>
                    <a:pt x="1100" y="4350"/>
                  </a:cubicBezTo>
                  <a:cubicBezTo>
                    <a:pt x="1090" y="4323"/>
                    <a:pt x="1077" y="4296"/>
                    <a:pt x="1064" y="4270"/>
                  </a:cubicBezTo>
                  <a:close/>
                  <a:moveTo>
                    <a:pt x="3166" y="3529"/>
                  </a:moveTo>
                  <a:lnTo>
                    <a:pt x="3166" y="3529"/>
                  </a:lnTo>
                  <a:cubicBezTo>
                    <a:pt x="3429" y="3539"/>
                    <a:pt x="3692" y="3554"/>
                    <a:pt x="3958" y="3571"/>
                  </a:cubicBezTo>
                  <a:cubicBezTo>
                    <a:pt x="4286" y="3850"/>
                    <a:pt x="4603" y="4131"/>
                    <a:pt x="4898" y="4422"/>
                  </a:cubicBezTo>
                  <a:cubicBezTo>
                    <a:pt x="5149" y="4669"/>
                    <a:pt x="5381" y="4922"/>
                    <a:pt x="5590" y="5185"/>
                  </a:cubicBezTo>
                  <a:cubicBezTo>
                    <a:pt x="5454" y="5097"/>
                    <a:pt x="5273" y="5089"/>
                    <a:pt x="5110" y="5087"/>
                  </a:cubicBezTo>
                  <a:lnTo>
                    <a:pt x="4739" y="5087"/>
                  </a:lnTo>
                  <a:cubicBezTo>
                    <a:pt x="4128" y="5087"/>
                    <a:pt x="3515" y="5084"/>
                    <a:pt x="2906" y="5083"/>
                  </a:cubicBezTo>
                  <a:cubicBezTo>
                    <a:pt x="2798" y="4874"/>
                    <a:pt x="2669" y="4673"/>
                    <a:pt x="2530" y="4479"/>
                  </a:cubicBezTo>
                  <a:lnTo>
                    <a:pt x="2530" y="4479"/>
                  </a:lnTo>
                  <a:cubicBezTo>
                    <a:pt x="2910" y="4531"/>
                    <a:pt x="3293" y="4585"/>
                    <a:pt x="3675" y="4636"/>
                  </a:cubicBezTo>
                  <a:cubicBezTo>
                    <a:pt x="3801" y="4736"/>
                    <a:pt x="3942" y="4815"/>
                    <a:pt x="4101" y="4848"/>
                  </a:cubicBezTo>
                  <a:cubicBezTo>
                    <a:pt x="4065" y="4790"/>
                    <a:pt x="4025" y="4736"/>
                    <a:pt x="3988" y="4679"/>
                  </a:cubicBezTo>
                  <a:lnTo>
                    <a:pt x="3988" y="4679"/>
                  </a:lnTo>
                  <a:cubicBezTo>
                    <a:pt x="4094" y="4693"/>
                    <a:pt x="4195" y="4707"/>
                    <a:pt x="4302" y="4722"/>
                  </a:cubicBezTo>
                  <a:cubicBezTo>
                    <a:pt x="4188" y="4702"/>
                    <a:pt x="4078" y="4674"/>
                    <a:pt x="3965" y="4644"/>
                  </a:cubicBezTo>
                  <a:cubicBezTo>
                    <a:pt x="3712" y="4263"/>
                    <a:pt x="3446" y="3889"/>
                    <a:pt x="3166" y="3529"/>
                  </a:cubicBezTo>
                  <a:close/>
                  <a:moveTo>
                    <a:pt x="1672" y="6668"/>
                  </a:moveTo>
                  <a:cubicBezTo>
                    <a:pt x="1791" y="6708"/>
                    <a:pt x="1908" y="6744"/>
                    <a:pt x="2024" y="6775"/>
                  </a:cubicBezTo>
                  <a:cubicBezTo>
                    <a:pt x="2175" y="6818"/>
                    <a:pt x="2328" y="6853"/>
                    <a:pt x="2480" y="6886"/>
                  </a:cubicBezTo>
                  <a:cubicBezTo>
                    <a:pt x="2407" y="6897"/>
                    <a:pt x="2335" y="6910"/>
                    <a:pt x="2265" y="6924"/>
                  </a:cubicBezTo>
                  <a:lnTo>
                    <a:pt x="1937" y="6790"/>
                  </a:lnTo>
                  <a:cubicBezTo>
                    <a:pt x="1856" y="6757"/>
                    <a:pt x="1773" y="6724"/>
                    <a:pt x="1693" y="6689"/>
                  </a:cubicBezTo>
                  <a:cubicBezTo>
                    <a:pt x="1686" y="6682"/>
                    <a:pt x="1679" y="6674"/>
                    <a:pt x="1672" y="6668"/>
                  </a:cubicBezTo>
                  <a:close/>
                  <a:moveTo>
                    <a:pt x="3882" y="7590"/>
                  </a:moveTo>
                  <a:cubicBezTo>
                    <a:pt x="4445" y="7648"/>
                    <a:pt x="5011" y="7700"/>
                    <a:pt x="5576" y="7753"/>
                  </a:cubicBezTo>
                  <a:cubicBezTo>
                    <a:pt x="5227" y="7786"/>
                    <a:pt x="4879" y="7822"/>
                    <a:pt x="4544" y="7860"/>
                  </a:cubicBezTo>
                  <a:cubicBezTo>
                    <a:pt x="4408" y="7806"/>
                    <a:pt x="4273" y="7750"/>
                    <a:pt x="4137" y="7696"/>
                  </a:cubicBezTo>
                  <a:cubicBezTo>
                    <a:pt x="4052" y="7660"/>
                    <a:pt x="3966" y="7625"/>
                    <a:pt x="3882" y="7590"/>
                  </a:cubicBezTo>
                  <a:close/>
                  <a:moveTo>
                    <a:pt x="3052" y="8037"/>
                  </a:moveTo>
                  <a:lnTo>
                    <a:pt x="3076" y="8042"/>
                  </a:lnTo>
                  <a:cubicBezTo>
                    <a:pt x="3069" y="8042"/>
                    <a:pt x="3065" y="8044"/>
                    <a:pt x="3057" y="8044"/>
                  </a:cubicBezTo>
                  <a:lnTo>
                    <a:pt x="3052" y="8037"/>
                  </a:lnTo>
                  <a:close/>
                  <a:moveTo>
                    <a:pt x="4015" y="8236"/>
                  </a:moveTo>
                  <a:cubicBezTo>
                    <a:pt x="4314" y="8296"/>
                    <a:pt x="4611" y="8358"/>
                    <a:pt x="4911" y="8419"/>
                  </a:cubicBezTo>
                  <a:lnTo>
                    <a:pt x="4912" y="8419"/>
                  </a:lnTo>
                  <a:cubicBezTo>
                    <a:pt x="4954" y="8427"/>
                    <a:pt x="4992" y="8434"/>
                    <a:pt x="5032" y="8442"/>
                  </a:cubicBezTo>
                  <a:cubicBezTo>
                    <a:pt x="5227" y="8481"/>
                    <a:pt x="5427" y="8521"/>
                    <a:pt x="5624" y="8555"/>
                  </a:cubicBezTo>
                  <a:cubicBezTo>
                    <a:pt x="5292" y="8584"/>
                    <a:pt x="4962" y="8617"/>
                    <a:pt x="4631" y="8659"/>
                  </a:cubicBezTo>
                  <a:cubicBezTo>
                    <a:pt x="4574" y="8641"/>
                    <a:pt x="4518" y="8623"/>
                    <a:pt x="4463" y="8603"/>
                  </a:cubicBezTo>
                  <a:cubicBezTo>
                    <a:pt x="4449" y="8600"/>
                    <a:pt x="4436" y="8596"/>
                    <a:pt x="4423" y="8591"/>
                  </a:cubicBezTo>
                  <a:cubicBezTo>
                    <a:pt x="4171" y="8501"/>
                    <a:pt x="3922" y="8395"/>
                    <a:pt x="3672" y="8293"/>
                  </a:cubicBezTo>
                  <a:cubicBezTo>
                    <a:pt x="3784" y="8272"/>
                    <a:pt x="3897" y="8255"/>
                    <a:pt x="4015" y="8236"/>
                  </a:cubicBezTo>
                  <a:close/>
                  <a:moveTo>
                    <a:pt x="3833" y="8715"/>
                  </a:moveTo>
                  <a:lnTo>
                    <a:pt x="3833" y="8715"/>
                  </a:lnTo>
                  <a:cubicBezTo>
                    <a:pt x="3854" y="8723"/>
                    <a:pt x="3877" y="8735"/>
                    <a:pt x="3900" y="8742"/>
                  </a:cubicBezTo>
                  <a:cubicBezTo>
                    <a:pt x="3909" y="8746"/>
                    <a:pt x="3922" y="8750"/>
                    <a:pt x="3932" y="8753"/>
                  </a:cubicBezTo>
                  <a:cubicBezTo>
                    <a:pt x="3927" y="8756"/>
                    <a:pt x="3920" y="8756"/>
                    <a:pt x="3915" y="8758"/>
                  </a:cubicBezTo>
                  <a:cubicBezTo>
                    <a:pt x="3909" y="8758"/>
                    <a:pt x="3905" y="8759"/>
                    <a:pt x="3897" y="8760"/>
                  </a:cubicBezTo>
                  <a:cubicBezTo>
                    <a:pt x="3876" y="8745"/>
                    <a:pt x="3854" y="8730"/>
                    <a:pt x="3833" y="8715"/>
                  </a:cubicBezTo>
                  <a:close/>
                  <a:moveTo>
                    <a:pt x="4449" y="8908"/>
                  </a:moveTo>
                  <a:cubicBezTo>
                    <a:pt x="4506" y="8922"/>
                    <a:pt x="4561" y="8935"/>
                    <a:pt x="4618" y="8947"/>
                  </a:cubicBezTo>
                  <a:cubicBezTo>
                    <a:pt x="4666" y="8957"/>
                    <a:pt x="4711" y="8967"/>
                    <a:pt x="4759" y="8974"/>
                  </a:cubicBezTo>
                  <a:cubicBezTo>
                    <a:pt x="5038" y="9028"/>
                    <a:pt x="5321" y="9060"/>
                    <a:pt x="5604" y="9071"/>
                  </a:cubicBezTo>
                  <a:cubicBezTo>
                    <a:pt x="5398" y="9081"/>
                    <a:pt x="5189" y="9100"/>
                    <a:pt x="4969" y="9122"/>
                  </a:cubicBezTo>
                  <a:cubicBezTo>
                    <a:pt x="4915" y="9126"/>
                    <a:pt x="4859" y="9132"/>
                    <a:pt x="4802" y="9140"/>
                  </a:cubicBezTo>
                  <a:cubicBezTo>
                    <a:pt x="4714" y="9150"/>
                    <a:pt x="4624" y="9162"/>
                    <a:pt x="4535" y="9173"/>
                  </a:cubicBezTo>
                  <a:cubicBezTo>
                    <a:pt x="4399" y="9086"/>
                    <a:pt x="4259" y="8997"/>
                    <a:pt x="4122" y="8910"/>
                  </a:cubicBezTo>
                  <a:cubicBezTo>
                    <a:pt x="4231" y="8910"/>
                    <a:pt x="4342" y="8908"/>
                    <a:pt x="4449" y="8908"/>
                  </a:cubicBezTo>
                  <a:close/>
                  <a:moveTo>
                    <a:pt x="4760" y="9317"/>
                  </a:moveTo>
                  <a:cubicBezTo>
                    <a:pt x="4838" y="9324"/>
                    <a:pt x="4911" y="9332"/>
                    <a:pt x="4987" y="9338"/>
                  </a:cubicBezTo>
                  <a:cubicBezTo>
                    <a:pt x="5097" y="9348"/>
                    <a:pt x="5207" y="9358"/>
                    <a:pt x="5315" y="9361"/>
                  </a:cubicBezTo>
                  <a:cubicBezTo>
                    <a:pt x="5599" y="9378"/>
                    <a:pt x="5879" y="9384"/>
                    <a:pt x="6154" y="9384"/>
                  </a:cubicBezTo>
                  <a:cubicBezTo>
                    <a:pt x="6234" y="9384"/>
                    <a:pt x="6313" y="9383"/>
                    <a:pt x="6393" y="9382"/>
                  </a:cubicBezTo>
                  <a:lnTo>
                    <a:pt x="6393" y="9382"/>
                  </a:lnTo>
                  <a:cubicBezTo>
                    <a:pt x="6130" y="9458"/>
                    <a:pt x="5869" y="9519"/>
                    <a:pt x="5601" y="9556"/>
                  </a:cubicBezTo>
                  <a:cubicBezTo>
                    <a:pt x="5481" y="9576"/>
                    <a:pt x="5354" y="9589"/>
                    <a:pt x="5230" y="9596"/>
                  </a:cubicBezTo>
                  <a:cubicBezTo>
                    <a:pt x="5220" y="9596"/>
                    <a:pt x="5212" y="9597"/>
                    <a:pt x="5203" y="9597"/>
                  </a:cubicBezTo>
                  <a:cubicBezTo>
                    <a:pt x="5054" y="9504"/>
                    <a:pt x="4908" y="9410"/>
                    <a:pt x="4760" y="9317"/>
                  </a:cubicBezTo>
                  <a:close/>
                  <a:moveTo>
                    <a:pt x="4195" y="9239"/>
                  </a:moveTo>
                  <a:cubicBezTo>
                    <a:pt x="4372" y="9368"/>
                    <a:pt x="4547" y="9496"/>
                    <a:pt x="4726" y="9619"/>
                  </a:cubicBezTo>
                  <a:lnTo>
                    <a:pt x="4547" y="9544"/>
                  </a:lnTo>
                  <a:lnTo>
                    <a:pt x="4547" y="9544"/>
                  </a:lnTo>
                  <a:cubicBezTo>
                    <a:pt x="4545" y="9562"/>
                    <a:pt x="4547" y="9577"/>
                    <a:pt x="4549" y="9596"/>
                  </a:cubicBezTo>
                  <a:cubicBezTo>
                    <a:pt x="4552" y="9706"/>
                    <a:pt x="4560" y="9818"/>
                    <a:pt x="4568" y="9929"/>
                  </a:cubicBezTo>
                  <a:cubicBezTo>
                    <a:pt x="4568" y="9929"/>
                    <a:pt x="4568" y="9929"/>
                    <a:pt x="4568" y="9929"/>
                  </a:cubicBezTo>
                  <a:lnTo>
                    <a:pt x="4568" y="9929"/>
                  </a:lnTo>
                  <a:cubicBezTo>
                    <a:pt x="4568" y="9933"/>
                    <a:pt x="4568" y="9936"/>
                    <a:pt x="4571" y="9936"/>
                  </a:cubicBezTo>
                  <a:cubicBezTo>
                    <a:pt x="4574" y="9996"/>
                    <a:pt x="4580" y="10055"/>
                    <a:pt x="4585" y="10113"/>
                  </a:cubicBezTo>
                  <a:cubicBezTo>
                    <a:pt x="4521" y="9921"/>
                    <a:pt x="4449" y="9734"/>
                    <a:pt x="4363" y="9552"/>
                  </a:cubicBezTo>
                  <a:cubicBezTo>
                    <a:pt x="4313" y="9444"/>
                    <a:pt x="4256" y="9339"/>
                    <a:pt x="4195" y="9239"/>
                  </a:cubicBezTo>
                  <a:close/>
                  <a:moveTo>
                    <a:pt x="5728" y="9930"/>
                  </a:moveTo>
                  <a:lnTo>
                    <a:pt x="5728" y="9930"/>
                  </a:lnTo>
                  <a:cubicBezTo>
                    <a:pt x="5852" y="9940"/>
                    <a:pt x="5978" y="9949"/>
                    <a:pt x="6106" y="9957"/>
                  </a:cubicBezTo>
                  <a:cubicBezTo>
                    <a:pt x="6115" y="9957"/>
                    <a:pt x="6123" y="9960"/>
                    <a:pt x="6132" y="9960"/>
                  </a:cubicBezTo>
                  <a:cubicBezTo>
                    <a:pt x="6365" y="9977"/>
                    <a:pt x="6599" y="9993"/>
                    <a:pt x="6833" y="10012"/>
                  </a:cubicBezTo>
                  <a:cubicBezTo>
                    <a:pt x="6881" y="10015"/>
                    <a:pt x="6927" y="10019"/>
                    <a:pt x="6976" y="10022"/>
                  </a:cubicBezTo>
                  <a:cubicBezTo>
                    <a:pt x="7101" y="10029"/>
                    <a:pt x="7224" y="10039"/>
                    <a:pt x="7347" y="10047"/>
                  </a:cubicBezTo>
                  <a:cubicBezTo>
                    <a:pt x="7483" y="10056"/>
                    <a:pt x="7619" y="10068"/>
                    <a:pt x="7756" y="10078"/>
                  </a:cubicBezTo>
                  <a:cubicBezTo>
                    <a:pt x="8087" y="10101"/>
                    <a:pt x="8419" y="10126"/>
                    <a:pt x="8750" y="10149"/>
                  </a:cubicBezTo>
                  <a:cubicBezTo>
                    <a:pt x="8587" y="10189"/>
                    <a:pt x="8428" y="10230"/>
                    <a:pt x="8264" y="10273"/>
                  </a:cubicBezTo>
                  <a:cubicBezTo>
                    <a:pt x="8163" y="10261"/>
                    <a:pt x="8058" y="10248"/>
                    <a:pt x="7956" y="10237"/>
                  </a:cubicBezTo>
                  <a:cubicBezTo>
                    <a:pt x="7797" y="10215"/>
                    <a:pt x="7638" y="10199"/>
                    <a:pt x="7478" y="10184"/>
                  </a:cubicBezTo>
                  <a:cubicBezTo>
                    <a:pt x="7367" y="10171"/>
                    <a:pt x="7255" y="10162"/>
                    <a:pt x="7145" y="10149"/>
                  </a:cubicBezTo>
                  <a:cubicBezTo>
                    <a:pt x="7091" y="10144"/>
                    <a:pt x="7038" y="10141"/>
                    <a:pt x="6983" y="10135"/>
                  </a:cubicBezTo>
                  <a:cubicBezTo>
                    <a:pt x="6629" y="10103"/>
                    <a:pt x="6274" y="10076"/>
                    <a:pt x="5917" y="10052"/>
                  </a:cubicBezTo>
                  <a:cubicBezTo>
                    <a:pt x="5852" y="10012"/>
                    <a:pt x="5791" y="9972"/>
                    <a:pt x="5728" y="9930"/>
                  </a:cubicBezTo>
                  <a:close/>
                  <a:moveTo>
                    <a:pt x="6150" y="10204"/>
                  </a:moveTo>
                  <a:lnTo>
                    <a:pt x="6150" y="10204"/>
                  </a:lnTo>
                  <a:cubicBezTo>
                    <a:pt x="6206" y="10212"/>
                    <a:pt x="6259" y="10222"/>
                    <a:pt x="6315" y="10232"/>
                  </a:cubicBezTo>
                  <a:cubicBezTo>
                    <a:pt x="6643" y="10291"/>
                    <a:pt x="6969" y="10348"/>
                    <a:pt x="7296" y="10404"/>
                  </a:cubicBezTo>
                  <a:cubicBezTo>
                    <a:pt x="7367" y="10416"/>
                    <a:pt x="7437" y="10429"/>
                    <a:pt x="7509" y="10442"/>
                  </a:cubicBezTo>
                  <a:cubicBezTo>
                    <a:pt x="7541" y="10447"/>
                    <a:pt x="7571" y="10452"/>
                    <a:pt x="7602" y="10457"/>
                  </a:cubicBezTo>
                  <a:cubicBezTo>
                    <a:pt x="7582" y="10463"/>
                    <a:pt x="7566" y="10469"/>
                    <a:pt x="7546" y="10473"/>
                  </a:cubicBezTo>
                  <a:cubicBezTo>
                    <a:pt x="7506" y="10483"/>
                    <a:pt x="7465" y="10495"/>
                    <a:pt x="7423" y="10508"/>
                  </a:cubicBezTo>
                  <a:cubicBezTo>
                    <a:pt x="7331" y="10533"/>
                    <a:pt x="7244" y="10558"/>
                    <a:pt x="7154" y="10586"/>
                  </a:cubicBezTo>
                  <a:cubicBezTo>
                    <a:pt x="7118" y="10595"/>
                    <a:pt x="7082" y="10608"/>
                    <a:pt x="7046" y="10619"/>
                  </a:cubicBezTo>
                  <a:cubicBezTo>
                    <a:pt x="6990" y="10634"/>
                    <a:pt x="6937" y="10651"/>
                    <a:pt x="6881" y="10667"/>
                  </a:cubicBezTo>
                  <a:cubicBezTo>
                    <a:pt x="6724" y="10566"/>
                    <a:pt x="6567" y="10466"/>
                    <a:pt x="6410" y="10369"/>
                  </a:cubicBezTo>
                  <a:cubicBezTo>
                    <a:pt x="6324" y="10313"/>
                    <a:pt x="6236" y="10257"/>
                    <a:pt x="6150" y="10204"/>
                  </a:cubicBezTo>
                  <a:close/>
                  <a:moveTo>
                    <a:pt x="4001" y="9476"/>
                  </a:moveTo>
                  <a:cubicBezTo>
                    <a:pt x="4148" y="9769"/>
                    <a:pt x="4289" y="10046"/>
                    <a:pt x="4429" y="10316"/>
                  </a:cubicBezTo>
                  <a:cubicBezTo>
                    <a:pt x="4438" y="10348"/>
                    <a:pt x="4451" y="10380"/>
                    <a:pt x="4458" y="10414"/>
                  </a:cubicBezTo>
                  <a:cubicBezTo>
                    <a:pt x="4482" y="10499"/>
                    <a:pt x="4506" y="10585"/>
                    <a:pt x="4531" y="10671"/>
                  </a:cubicBezTo>
                  <a:cubicBezTo>
                    <a:pt x="4466" y="10572"/>
                    <a:pt x="4400" y="10472"/>
                    <a:pt x="4336" y="10371"/>
                  </a:cubicBezTo>
                  <a:cubicBezTo>
                    <a:pt x="4280" y="10284"/>
                    <a:pt x="4224" y="10198"/>
                    <a:pt x="4167" y="10111"/>
                  </a:cubicBezTo>
                  <a:cubicBezTo>
                    <a:pt x="4160" y="10078"/>
                    <a:pt x="4151" y="10047"/>
                    <a:pt x="4144" y="10017"/>
                  </a:cubicBezTo>
                  <a:cubicBezTo>
                    <a:pt x="4099" y="9835"/>
                    <a:pt x="4051" y="9655"/>
                    <a:pt x="4001" y="9476"/>
                  </a:cubicBezTo>
                  <a:close/>
                  <a:moveTo>
                    <a:pt x="5882" y="10407"/>
                  </a:moveTo>
                  <a:lnTo>
                    <a:pt x="5882" y="10407"/>
                  </a:lnTo>
                  <a:cubicBezTo>
                    <a:pt x="5976" y="10470"/>
                    <a:pt x="6066" y="10529"/>
                    <a:pt x="6159" y="10588"/>
                  </a:cubicBezTo>
                  <a:cubicBezTo>
                    <a:pt x="6175" y="10763"/>
                    <a:pt x="6191" y="10935"/>
                    <a:pt x="6205" y="11107"/>
                  </a:cubicBezTo>
                  <a:lnTo>
                    <a:pt x="5882" y="10407"/>
                  </a:lnTo>
                  <a:close/>
                  <a:moveTo>
                    <a:pt x="6679" y="10923"/>
                  </a:moveTo>
                  <a:lnTo>
                    <a:pt x="6679" y="10923"/>
                  </a:lnTo>
                  <a:cubicBezTo>
                    <a:pt x="6701" y="10936"/>
                    <a:pt x="6722" y="10950"/>
                    <a:pt x="6744" y="10965"/>
                  </a:cubicBezTo>
                  <a:cubicBezTo>
                    <a:pt x="6761" y="11024"/>
                    <a:pt x="6778" y="11082"/>
                    <a:pt x="6794" y="11142"/>
                  </a:cubicBezTo>
                  <a:cubicBezTo>
                    <a:pt x="6762" y="11101"/>
                    <a:pt x="6732" y="11058"/>
                    <a:pt x="6702" y="11016"/>
                  </a:cubicBezTo>
                  <a:cubicBezTo>
                    <a:pt x="6695" y="10986"/>
                    <a:pt x="6688" y="10953"/>
                    <a:pt x="6679" y="10923"/>
                  </a:cubicBezTo>
                  <a:close/>
                  <a:moveTo>
                    <a:pt x="7187" y="10857"/>
                  </a:moveTo>
                  <a:lnTo>
                    <a:pt x="7187" y="10857"/>
                  </a:lnTo>
                  <a:cubicBezTo>
                    <a:pt x="7190" y="10859"/>
                    <a:pt x="7191" y="10859"/>
                    <a:pt x="7194" y="10860"/>
                  </a:cubicBezTo>
                  <a:cubicBezTo>
                    <a:pt x="7466" y="10952"/>
                    <a:pt x="7738" y="11039"/>
                    <a:pt x="8012" y="11130"/>
                  </a:cubicBezTo>
                  <a:cubicBezTo>
                    <a:pt x="8077" y="11150"/>
                    <a:pt x="8137" y="11168"/>
                    <a:pt x="8200" y="11188"/>
                  </a:cubicBezTo>
                  <a:cubicBezTo>
                    <a:pt x="8436" y="11266"/>
                    <a:pt x="8674" y="11339"/>
                    <a:pt x="8911" y="11412"/>
                  </a:cubicBezTo>
                  <a:cubicBezTo>
                    <a:pt x="8651" y="11425"/>
                    <a:pt x="8391" y="11441"/>
                    <a:pt x="8133" y="11459"/>
                  </a:cubicBezTo>
                  <a:cubicBezTo>
                    <a:pt x="7820" y="11261"/>
                    <a:pt x="7509" y="11064"/>
                    <a:pt x="7195" y="10864"/>
                  </a:cubicBezTo>
                  <a:cubicBezTo>
                    <a:pt x="7191" y="10863"/>
                    <a:pt x="7188" y="10859"/>
                    <a:pt x="7187" y="10857"/>
                  </a:cubicBezTo>
                  <a:close/>
                  <a:moveTo>
                    <a:pt x="4733" y="9626"/>
                  </a:moveTo>
                  <a:cubicBezTo>
                    <a:pt x="4740" y="9633"/>
                    <a:pt x="4752" y="9639"/>
                    <a:pt x="4759" y="9646"/>
                  </a:cubicBezTo>
                  <a:cubicBezTo>
                    <a:pt x="4825" y="9692"/>
                    <a:pt x="4889" y="9739"/>
                    <a:pt x="4955" y="9784"/>
                  </a:cubicBezTo>
                  <a:cubicBezTo>
                    <a:pt x="4977" y="9861"/>
                    <a:pt x="4997" y="9936"/>
                    <a:pt x="5018" y="10013"/>
                  </a:cubicBezTo>
                  <a:cubicBezTo>
                    <a:pt x="5040" y="10092"/>
                    <a:pt x="5060" y="10171"/>
                    <a:pt x="5083" y="10250"/>
                  </a:cubicBezTo>
                  <a:lnTo>
                    <a:pt x="5136" y="10453"/>
                  </a:lnTo>
                  <a:cubicBezTo>
                    <a:pt x="5147" y="10499"/>
                    <a:pt x="5160" y="10543"/>
                    <a:pt x="5172" y="10588"/>
                  </a:cubicBezTo>
                  <a:cubicBezTo>
                    <a:pt x="5179" y="10614"/>
                    <a:pt x="5184" y="10638"/>
                    <a:pt x="5192" y="10664"/>
                  </a:cubicBezTo>
                  <a:cubicBezTo>
                    <a:pt x="5225" y="10781"/>
                    <a:pt x="5256" y="10897"/>
                    <a:pt x="5286" y="11015"/>
                  </a:cubicBezTo>
                  <a:cubicBezTo>
                    <a:pt x="5336" y="11194"/>
                    <a:pt x="5384" y="11373"/>
                    <a:pt x="5434" y="11552"/>
                  </a:cubicBezTo>
                  <a:lnTo>
                    <a:pt x="5471" y="11691"/>
                  </a:lnTo>
                  <a:cubicBezTo>
                    <a:pt x="5505" y="11813"/>
                    <a:pt x="5538" y="11935"/>
                    <a:pt x="5571" y="12057"/>
                  </a:cubicBezTo>
                  <a:cubicBezTo>
                    <a:pt x="5583" y="12100"/>
                    <a:pt x="5595" y="12141"/>
                    <a:pt x="5606" y="12184"/>
                  </a:cubicBezTo>
                  <a:lnTo>
                    <a:pt x="5606" y="12184"/>
                  </a:lnTo>
                  <a:cubicBezTo>
                    <a:pt x="5585" y="12139"/>
                    <a:pt x="5562" y="12094"/>
                    <a:pt x="5540" y="12048"/>
                  </a:cubicBezTo>
                  <a:cubicBezTo>
                    <a:pt x="5538" y="12048"/>
                    <a:pt x="5537" y="12048"/>
                    <a:pt x="5536" y="12048"/>
                  </a:cubicBezTo>
                  <a:lnTo>
                    <a:pt x="5536" y="12048"/>
                  </a:lnTo>
                  <a:cubicBezTo>
                    <a:pt x="5489" y="11947"/>
                    <a:pt x="5441" y="11847"/>
                    <a:pt x="5391" y="11749"/>
                  </a:cubicBezTo>
                  <a:cubicBezTo>
                    <a:pt x="5384" y="11719"/>
                    <a:pt x="5378" y="11686"/>
                    <a:pt x="5369" y="11656"/>
                  </a:cubicBezTo>
                  <a:cubicBezTo>
                    <a:pt x="5369" y="11654"/>
                    <a:pt x="5369" y="11653"/>
                    <a:pt x="5369" y="11652"/>
                  </a:cubicBezTo>
                  <a:lnTo>
                    <a:pt x="5369" y="11652"/>
                  </a:lnTo>
                  <a:cubicBezTo>
                    <a:pt x="5369" y="11652"/>
                    <a:pt x="5370" y="11652"/>
                    <a:pt x="5371" y="11653"/>
                  </a:cubicBezTo>
                  <a:cubicBezTo>
                    <a:pt x="5371" y="11651"/>
                    <a:pt x="5370" y="11650"/>
                    <a:pt x="5370" y="11649"/>
                  </a:cubicBezTo>
                  <a:lnTo>
                    <a:pt x="5370" y="11649"/>
                  </a:lnTo>
                  <a:cubicBezTo>
                    <a:pt x="5371" y="11649"/>
                    <a:pt x="5372" y="11649"/>
                    <a:pt x="5374" y="11650"/>
                  </a:cubicBezTo>
                  <a:cubicBezTo>
                    <a:pt x="5364" y="11609"/>
                    <a:pt x="5355" y="11564"/>
                    <a:pt x="5347" y="11521"/>
                  </a:cubicBezTo>
                  <a:lnTo>
                    <a:pt x="5347" y="11521"/>
                  </a:lnTo>
                  <a:cubicBezTo>
                    <a:pt x="5347" y="11521"/>
                    <a:pt x="5346" y="11520"/>
                    <a:pt x="5346" y="11519"/>
                  </a:cubicBezTo>
                  <a:cubicBezTo>
                    <a:pt x="5311" y="11343"/>
                    <a:pt x="5269" y="11167"/>
                    <a:pt x="5226" y="10992"/>
                  </a:cubicBezTo>
                  <a:cubicBezTo>
                    <a:pt x="5215" y="10942"/>
                    <a:pt x="5204" y="10892"/>
                    <a:pt x="5190" y="10841"/>
                  </a:cubicBezTo>
                  <a:cubicBezTo>
                    <a:pt x="5174" y="10774"/>
                    <a:pt x="5159" y="10708"/>
                    <a:pt x="5140" y="10642"/>
                  </a:cubicBezTo>
                  <a:lnTo>
                    <a:pt x="5118" y="10562"/>
                  </a:lnTo>
                  <a:lnTo>
                    <a:pt x="5081" y="10427"/>
                  </a:lnTo>
                  <a:cubicBezTo>
                    <a:pt x="5060" y="10350"/>
                    <a:pt x="5034" y="10277"/>
                    <a:pt x="5010" y="10204"/>
                  </a:cubicBezTo>
                  <a:cubicBezTo>
                    <a:pt x="4984" y="10133"/>
                    <a:pt x="4957" y="10063"/>
                    <a:pt x="4926" y="9996"/>
                  </a:cubicBezTo>
                  <a:cubicBezTo>
                    <a:pt x="4926" y="9996"/>
                    <a:pt x="4926" y="9996"/>
                    <a:pt x="4926" y="9995"/>
                  </a:cubicBezTo>
                  <a:lnTo>
                    <a:pt x="4926" y="9995"/>
                  </a:lnTo>
                  <a:cubicBezTo>
                    <a:pt x="4927" y="9996"/>
                    <a:pt x="4928" y="9996"/>
                    <a:pt x="4929" y="9996"/>
                  </a:cubicBezTo>
                  <a:cubicBezTo>
                    <a:pt x="4876" y="9871"/>
                    <a:pt x="4816" y="9752"/>
                    <a:pt x="4742" y="9640"/>
                  </a:cubicBezTo>
                  <a:cubicBezTo>
                    <a:pt x="4741" y="9640"/>
                    <a:pt x="4741" y="9640"/>
                    <a:pt x="4740" y="9640"/>
                  </a:cubicBezTo>
                  <a:lnTo>
                    <a:pt x="4740" y="9640"/>
                  </a:lnTo>
                  <a:cubicBezTo>
                    <a:pt x="4739" y="9635"/>
                    <a:pt x="4736" y="9632"/>
                    <a:pt x="4733" y="9626"/>
                  </a:cubicBezTo>
                  <a:close/>
                  <a:moveTo>
                    <a:pt x="5494" y="10151"/>
                  </a:moveTo>
                  <a:lnTo>
                    <a:pt x="5494" y="10151"/>
                  </a:lnTo>
                  <a:cubicBezTo>
                    <a:pt x="5511" y="10161"/>
                    <a:pt x="5526" y="10171"/>
                    <a:pt x="5541" y="10182"/>
                  </a:cubicBezTo>
                  <a:cubicBezTo>
                    <a:pt x="5563" y="10232"/>
                    <a:pt x="5590" y="10284"/>
                    <a:pt x="5613" y="10334"/>
                  </a:cubicBezTo>
                  <a:lnTo>
                    <a:pt x="5677" y="10619"/>
                  </a:lnTo>
                  <a:cubicBezTo>
                    <a:pt x="5683" y="10642"/>
                    <a:pt x="5687" y="10667"/>
                    <a:pt x="5693" y="10691"/>
                  </a:cubicBezTo>
                  <a:cubicBezTo>
                    <a:pt x="5702" y="10731"/>
                    <a:pt x="5713" y="10773"/>
                    <a:pt x="5722" y="10813"/>
                  </a:cubicBezTo>
                  <a:cubicBezTo>
                    <a:pt x="5722" y="10816"/>
                    <a:pt x="5722" y="10820"/>
                    <a:pt x="5723" y="10821"/>
                  </a:cubicBezTo>
                  <a:cubicBezTo>
                    <a:pt x="5751" y="10938"/>
                    <a:pt x="5776" y="11054"/>
                    <a:pt x="5802" y="11171"/>
                  </a:cubicBezTo>
                  <a:cubicBezTo>
                    <a:pt x="5842" y="11345"/>
                    <a:pt x="5881" y="11518"/>
                    <a:pt x="5921" y="11690"/>
                  </a:cubicBezTo>
                  <a:cubicBezTo>
                    <a:pt x="5940" y="11752"/>
                    <a:pt x="5951" y="11806"/>
                    <a:pt x="5964" y="11862"/>
                  </a:cubicBezTo>
                  <a:cubicBezTo>
                    <a:pt x="5984" y="11941"/>
                    <a:pt x="6000" y="12020"/>
                    <a:pt x="6019" y="12098"/>
                  </a:cubicBezTo>
                  <a:cubicBezTo>
                    <a:pt x="6023" y="12120"/>
                    <a:pt x="6027" y="12140"/>
                    <a:pt x="6031" y="12162"/>
                  </a:cubicBezTo>
                  <a:cubicBezTo>
                    <a:pt x="6059" y="12279"/>
                    <a:pt x="6084" y="12398"/>
                    <a:pt x="6113" y="12514"/>
                  </a:cubicBezTo>
                  <a:cubicBezTo>
                    <a:pt x="6143" y="12652"/>
                    <a:pt x="6175" y="12792"/>
                    <a:pt x="6208" y="12928"/>
                  </a:cubicBezTo>
                  <a:cubicBezTo>
                    <a:pt x="6215" y="12960"/>
                    <a:pt x="6221" y="12993"/>
                    <a:pt x="6229" y="13023"/>
                  </a:cubicBezTo>
                  <a:cubicBezTo>
                    <a:pt x="6228" y="13027"/>
                    <a:pt x="6229" y="13030"/>
                    <a:pt x="6231" y="13031"/>
                  </a:cubicBezTo>
                  <a:cubicBezTo>
                    <a:pt x="6246" y="13109"/>
                    <a:pt x="6265" y="13185"/>
                    <a:pt x="6282" y="13259"/>
                  </a:cubicBezTo>
                  <a:lnTo>
                    <a:pt x="6325" y="13447"/>
                  </a:lnTo>
                  <a:cubicBezTo>
                    <a:pt x="6278" y="13381"/>
                    <a:pt x="6232" y="13311"/>
                    <a:pt x="6188" y="13242"/>
                  </a:cubicBezTo>
                  <a:cubicBezTo>
                    <a:pt x="6123" y="13142"/>
                    <a:pt x="6057" y="13037"/>
                    <a:pt x="5994" y="12937"/>
                  </a:cubicBezTo>
                  <a:cubicBezTo>
                    <a:pt x="5994" y="12937"/>
                    <a:pt x="5994" y="12937"/>
                    <a:pt x="5994" y="12937"/>
                  </a:cubicBezTo>
                  <a:lnTo>
                    <a:pt x="5994" y="12937"/>
                  </a:lnTo>
                  <a:cubicBezTo>
                    <a:pt x="5996" y="12937"/>
                    <a:pt x="5997" y="12938"/>
                    <a:pt x="5998" y="12938"/>
                  </a:cubicBezTo>
                  <a:cubicBezTo>
                    <a:pt x="5986" y="12921"/>
                    <a:pt x="5976" y="12901"/>
                    <a:pt x="5963" y="12881"/>
                  </a:cubicBezTo>
                  <a:cubicBezTo>
                    <a:pt x="5961" y="12881"/>
                    <a:pt x="5960" y="12880"/>
                    <a:pt x="5959" y="12880"/>
                  </a:cubicBezTo>
                  <a:lnTo>
                    <a:pt x="5959" y="12880"/>
                  </a:lnTo>
                  <a:cubicBezTo>
                    <a:pt x="5959" y="12880"/>
                    <a:pt x="5958" y="12880"/>
                    <a:pt x="5958" y="12880"/>
                  </a:cubicBezTo>
                  <a:lnTo>
                    <a:pt x="5937" y="12848"/>
                  </a:lnTo>
                  <a:cubicBezTo>
                    <a:pt x="5907" y="12698"/>
                    <a:pt x="5884" y="12548"/>
                    <a:pt x="5862" y="12398"/>
                  </a:cubicBezTo>
                  <a:cubicBezTo>
                    <a:pt x="5862" y="12398"/>
                    <a:pt x="5862" y="12397"/>
                    <a:pt x="5862" y="12397"/>
                  </a:cubicBezTo>
                  <a:lnTo>
                    <a:pt x="5862" y="12397"/>
                  </a:lnTo>
                  <a:cubicBezTo>
                    <a:pt x="5864" y="12398"/>
                    <a:pt x="5866" y="12398"/>
                    <a:pt x="5868" y="12399"/>
                  </a:cubicBezTo>
                  <a:cubicBezTo>
                    <a:pt x="5852" y="12298"/>
                    <a:pt x="5842" y="12192"/>
                    <a:pt x="5832" y="12090"/>
                  </a:cubicBezTo>
                  <a:cubicBezTo>
                    <a:pt x="5832" y="12090"/>
                    <a:pt x="5832" y="12090"/>
                    <a:pt x="5832" y="12090"/>
                  </a:cubicBezTo>
                  <a:lnTo>
                    <a:pt x="5832" y="12090"/>
                  </a:lnTo>
                  <a:cubicBezTo>
                    <a:pt x="5819" y="11991"/>
                    <a:pt x="5812" y="11897"/>
                    <a:pt x="5801" y="11805"/>
                  </a:cubicBezTo>
                  <a:cubicBezTo>
                    <a:pt x="5799" y="11804"/>
                    <a:pt x="5797" y="11803"/>
                    <a:pt x="5795" y="11803"/>
                  </a:cubicBezTo>
                  <a:lnTo>
                    <a:pt x="5795" y="11803"/>
                  </a:lnTo>
                  <a:cubicBezTo>
                    <a:pt x="5795" y="11803"/>
                    <a:pt x="5795" y="11803"/>
                    <a:pt x="5795" y="11803"/>
                  </a:cubicBezTo>
                  <a:lnTo>
                    <a:pt x="5795" y="11803"/>
                  </a:lnTo>
                  <a:cubicBezTo>
                    <a:pt x="5797" y="11803"/>
                    <a:pt x="5799" y="11804"/>
                    <a:pt x="5801" y="11805"/>
                  </a:cubicBezTo>
                  <a:cubicBezTo>
                    <a:pt x="5801" y="11802"/>
                    <a:pt x="5800" y="11799"/>
                    <a:pt x="5800" y="11796"/>
                  </a:cubicBezTo>
                  <a:lnTo>
                    <a:pt x="5800" y="11796"/>
                  </a:lnTo>
                  <a:cubicBezTo>
                    <a:pt x="5798" y="11761"/>
                    <a:pt x="5795" y="11727"/>
                    <a:pt x="5792" y="11693"/>
                  </a:cubicBezTo>
                  <a:lnTo>
                    <a:pt x="5792" y="11693"/>
                  </a:lnTo>
                  <a:cubicBezTo>
                    <a:pt x="5791" y="11680"/>
                    <a:pt x="5790" y="11667"/>
                    <a:pt x="5789" y="11654"/>
                  </a:cubicBezTo>
                  <a:cubicBezTo>
                    <a:pt x="5771" y="11488"/>
                    <a:pt x="5753" y="11322"/>
                    <a:pt x="5732" y="11158"/>
                  </a:cubicBezTo>
                  <a:cubicBezTo>
                    <a:pt x="5715" y="11045"/>
                    <a:pt x="5698" y="10930"/>
                    <a:pt x="5679" y="10818"/>
                  </a:cubicBezTo>
                  <a:cubicBezTo>
                    <a:pt x="5678" y="10815"/>
                    <a:pt x="5678" y="10813"/>
                    <a:pt x="5677" y="10810"/>
                  </a:cubicBezTo>
                  <a:cubicBezTo>
                    <a:pt x="5677" y="10810"/>
                    <a:pt x="5677" y="10810"/>
                    <a:pt x="5677" y="10810"/>
                  </a:cubicBezTo>
                  <a:lnTo>
                    <a:pt x="5677" y="10810"/>
                  </a:lnTo>
                  <a:cubicBezTo>
                    <a:pt x="5675" y="10804"/>
                    <a:pt x="5673" y="10800"/>
                    <a:pt x="5673" y="10796"/>
                  </a:cubicBezTo>
                  <a:cubicBezTo>
                    <a:pt x="5667" y="10756"/>
                    <a:pt x="5657" y="10714"/>
                    <a:pt x="5649" y="10672"/>
                  </a:cubicBezTo>
                  <a:cubicBezTo>
                    <a:pt x="5647" y="10672"/>
                    <a:pt x="5645" y="10671"/>
                    <a:pt x="5643" y="10670"/>
                  </a:cubicBezTo>
                  <a:lnTo>
                    <a:pt x="5643" y="10670"/>
                  </a:lnTo>
                  <a:cubicBezTo>
                    <a:pt x="5643" y="10670"/>
                    <a:pt x="5643" y="10670"/>
                    <a:pt x="5643" y="10670"/>
                  </a:cubicBezTo>
                  <a:cubicBezTo>
                    <a:pt x="5636" y="10641"/>
                    <a:pt x="5630" y="10614"/>
                    <a:pt x="5622" y="10585"/>
                  </a:cubicBezTo>
                  <a:cubicBezTo>
                    <a:pt x="5587" y="10437"/>
                    <a:pt x="5547" y="10293"/>
                    <a:pt x="5494" y="10151"/>
                  </a:cubicBezTo>
                  <a:close/>
                  <a:moveTo>
                    <a:pt x="6099" y="13256"/>
                  </a:moveTo>
                  <a:lnTo>
                    <a:pt x="6099" y="13256"/>
                  </a:lnTo>
                  <a:cubicBezTo>
                    <a:pt x="6181" y="13347"/>
                    <a:pt x="6265" y="13439"/>
                    <a:pt x="6350" y="13527"/>
                  </a:cubicBezTo>
                  <a:cubicBezTo>
                    <a:pt x="6351" y="13533"/>
                    <a:pt x="6351" y="13537"/>
                    <a:pt x="6352" y="13543"/>
                  </a:cubicBezTo>
                  <a:cubicBezTo>
                    <a:pt x="6378" y="13653"/>
                    <a:pt x="6406" y="13765"/>
                    <a:pt x="6430" y="13874"/>
                  </a:cubicBezTo>
                  <a:cubicBezTo>
                    <a:pt x="6441" y="13917"/>
                    <a:pt x="6451" y="13959"/>
                    <a:pt x="6460" y="13999"/>
                  </a:cubicBezTo>
                  <a:cubicBezTo>
                    <a:pt x="6494" y="14135"/>
                    <a:pt x="6527" y="14270"/>
                    <a:pt x="6560" y="14406"/>
                  </a:cubicBezTo>
                  <a:lnTo>
                    <a:pt x="6636" y="14707"/>
                  </a:lnTo>
                  <a:cubicBezTo>
                    <a:pt x="6651" y="14759"/>
                    <a:pt x="6664" y="14813"/>
                    <a:pt x="6675" y="14863"/>
                  </a:cubicBezTo>
                  <a:cubicBezTo>
                    <a:pt x="6685" y="14899"/>
                    <a:pt x="6694" y="14931"/>
                    <a:pt x="6702" y="14965"/>
                  </a:cubicBezTo>
                  <a:cubicBezTo>
                    <a:pt x="6724" y="15049"/>
                    <a:pt x="6745" y="15131"/>
                    <a:pt x="6767" y="15216"/>
                  </a:cubicBezTo>
                  <a:cubicBezTo>
                    <a:pt x="6724" y="15130"/>
                    <a:pt x="6682" y="15042"/>
                    <a:pt x="6643" y="14955"/>
                  </a:cubicBezTo>
                  <a:cubicBezTo>
                    <a:pt x="6622" y="14908"/>
                    <a:pt x="6602" y="14862"/>
                    <a:pt x="6580" y="14816"/>
                  </a:cubicBezTo>
                  <a:cubicBezTo>
                    <a:pt x="6556" y="14761"/>
                    <a:pt x="6530" y="14704"/>
                    <a:pt x="6509" y="14648"/>
                  </a:cubicBezTo>
                  <a:cubicBezTo>
                    <a:pt x="6471" y="14561"/>
                    <a:pt x="6436" y="14472"/>
                    <a:pt x="6401" y="14383"/>
                  </a:cubicBezTo>
                  <a:cubicBezTo>
                    <a:pt x="6342" y="14233"/>
                    <a:pt x="6287" y="14081"/>
                    <a:pt x="6236" y="13926"/>
                  </a:cubicBezTo>
                  <a:lnTo>
                    <a:pt x="6199" y="13808"/>
                  </a:lnTo>
                  <a:cubicBezTo>
                    <a:pt x="6186" y="13768"/>
                    <a:pt x="6173" y="13727"/>
                    <a:pt x="6162" y="13686"/>
                  </a:cubicBezTo>
                  <a:cubicBezTo>
                    <a:pt x="6178" y="13621"/>
                    <a:pt x="6178" y="13559"/>
                    <a:pt x="6169" y="13492"/>
                  </a:cubicBezTo>
                  <a:cubicBezTo>
                    <a:pt x="6156" y="13414"/>
                    <a:pt x="6129" y="13332"/>
                    <a:pt x="6099" y="13256"/>
                  </a:cubicBezTo>
                  <a:close/>
                  <a:moveTo>
                    <a:pt x="5960" y="1"/>
                  </a:moveTo>
                  <a:cubicBezTo>
                    <a:pt x="5941" y="9"/>
                    <a:pt x="5924" y="19"/>
                    <a:pt x="5905" y="29"/>
                  </a:cubicBezTo>
                  <a:cubicBezTo>
                    <a:pt x="5103" y="426"/>
                    <a:pt x="4287" y="805"/>
                    <a:pt x="3465" y="1159"/>
                  </a:cubicBezTo>
                  <a:lnTo>
                    <a:pt x="3437" y="1154"/>
                  </a:lnTo>
                  <a:cubicBezTo>
                    <a:pt x="3942" y="805"/>
                    <a:pt x="4418" y="423"/>
                    <a:pt x="4885" y="29"/>
                  </a:cubicBezTo>
                  <a:lnTo>
                    <a:pt x="4638" y="29"/>
                  </a:lnTo>
                  <a:cubicBezTo>
                    <a:pt x="4115" y="390"/>
                    <a:pt x="3576" y="726"/>
                    <a:pt x="3022" y="1035"/>
                  </a:cubicBezTo>
                  <a:cubicBezTo>
                    <a:pt x="3325" y="676"/>
                    <a:pt x="3658" y="346"/>
                    <a:pt x="4002" y="29"/>
                  </a:cubicBezTo>
                  <a:lnTo>
                    <a:pt x="3644" y="29"/>
                  </a:lnTo>
                  <a:cubicBezTo>
                    <a:pt x="3250" y="320"/>
                    <a:pt x="2865" y="621"/>
                    <a:pt x="2503" y="951"/>
                  </a:cubicBezTo>
                  <a:cubicBezTo>
                    <a:pt x="2497" y="949"/>
                    <a:pt x="2494" y="948"/>
                    <a:pt x="2490" y="948"/>
                  </a:cubicBezTo>
                  <a:cubicBezTo>
                    <a:pt x="2712" y="631"/>
                    <a:pt x="2950" y="324"/>
                    <a:pt x="3201" y="29"/>
                  </a:cubicBezTo>
                  <a:lnTo>
                    <a:pt x="2556" y="29"/>
                  </a:lnTo>
                  <a:cubicBezTo>
                    <a:pt x="2550" y="36"/>
                    <a:pt x="2543" y="39"/>
                    <a:pt x="2534" y="46"/>
                  </a:cubicBezTo>
                  <a:cubicBezTo>
                    <a:pt x="2341" y="194"/>
                    <a:pt x="2150" y="340"/>
                    <a:pt x="1954" y="485"/>
                  </a:cubicBezTo>
                  <a:cubicBezTo>
                    <a:pt x="1856" y="561"/>
                    <a:pt x="1656" y="663"/>
                    <a:pt x="1505" y="763"/>
                  </a:cubicBezTo>
                  <a:cubicBezTo>
                    <a:pt x="1409" y="746"/>
                    <a:pt x="1312" y="729"/>
                    <a:pt x="1216" y="714"/>
                  </a:cubicBezTo>
                  <a:cubicBezTo>
                    <a:pt x="1557" y="485"/>
                    <a:pt x="1901" y="266"/>
                    <a:pt x="2236" y="29"/>
                  </a:cubicBezTo>
                  <a:lnTo>
                    <a:pt x="1895" y="29"/>
                  </a:lnTo>
                  <a:cubicBezTo>
                    <a:pt x="1871" y="51"/>
                    <a:pt x="1845" y="68"/>
                    <a:pt x="1818" y="88"/>
                  </a:cubicBezTo>
                  <a:cubicBezTo>
                    <a:pt x="1649" y="217"/>
                    <a:pt x="1477" y="367"/>
                    <a:pt x="1279" y="453"/>
                  </a:cubicBezTo>
                  <a:cubicBezTo>
                    <a:pt x="1222" y="478"/>
                    <a:pt x="1171" y="504"/>
                    <a:pt x="1123" y="527"/>
                  </a:cubicBezTo>
                  <a:cubicBezTo>
                    <a:pt x="1322" y="366"/>
                    <a:pt x="1517" y="201"/>
                    <a:pt x="1709" y="31"/>
                  </a:cubicBezTo>
                  <a:lnTo>
                    <a:pt x="1345" y="31"/>
                  </a:lnTo>
                  <a:cubicBezTo>
                    <a:pt x="1154" y="233"/>
                    <a:pt x="978" y="439"/>
                    <a:pt x="817" y="656"/>
                  </a:cubicBezTo>
                  <a:cubicBezTo>
                    <a:pt x="581" y="621"/>
                    <a:pt x="341" y="591"/>
                    <a:pt x="105" y="567"/>
                  </a:cubicBezTo>
                  <a:cubicBezTo>
                    <a:pt x="426" y="431"/>
                    <a:pt x="733" y="266"/>
                    <a:pt x="1022" y="72"/>
                  </a:cubicBezTo>
                  <a:cubicBezTo>
                    <a:pt x="1045" y="59"/>
                    <a:pt x="1064" y="45"/>
                    <a:pt x="1084" y="31"/>
                  </a:cubicBezTo>
                  <a:lnTo>
                    <a:pt x="704" y="31"/>
                  </a:lnTo>
                  <a:cubicBezTo>
                    <a:pt x="470" y="195"/>
                    <a:pt x="238" y="356"/>
                    <a:pt x="2" y="518"/>
                  </a:cubicBezTo>
                  <a:lnTo>
                    <a:pt x="2" y="713"/>
                  </a:lnTo>
                  <a:cubicBezTo>
                    <a:pt x="138" y="726"/>
                    <a:pt x="270" y="742"/>
                    <a:pt x="406" y="757"/>
                  </a:cubicBezTo>
                  <a:cubicBezTo>
                    <a:pt x="898" y="1352"/>
                    <a:pt x="1386" y="1947"/>
                    <a:pt x="1878" y="2542"/>
                  </a:cubicBezTo>
                  <a:cubicBezTo>
                    <a:pt x="1614" y="2546"/>
                    <a:pt x="1350" y="2552"/>
                    <a:pt x="1087" y="2560"/>
                  </a:cubicBezTo>
                  <a:cubicBezTo>
                    <a:pt x="724" y="2080"/>
                    <a:pt x="363" y="1599"/>
                    <a:pt x="2" y="1116"/>
                  </a:cubicBezTo>
                  <a:lnTo>
                    <a:pt x="2" y="3092"/>
                  </a:lnTo>
                  <a:cubicBezTo>
                    <a:pt x="22" y="3089"/>
                    <a:pt x="38" y="3085"/>
                    <a:pt x="58" y="3082"/>
                  </a:cubicBezTo>
                  <a:cubicBezTo>
                    <a:pt x="75" y="3106"/>
                    <a:pt x="94" y="3132"/>
                    <a:pt x="109" y="3157"/>
                  </a:cubicBezTo>
                  <a:lnTo>
                    <a:pt x="2" y="3168"/>
                  </a:lnTo>
                  <a:lnTo>
                    <a:pt x="2" y="3602"/>
                  </a:lnTo>
                  <a:cubicBezTo>
                    <a:pt x="127" y="3591"/>
                    <a:pt x="253" y="3581"/>
                    <a:pt x="377" y="3572"/>
                  </a:cubicBezTo>
                  <a:cubicBezTo>
                    <a:pt x="427" y="3650"/>
                    <a:pt x="476" y="3724"/>
                    <a:pt x="526" y="3801"/>
                  </a:cubicBezTo>
                  <a:cubicBezTo>
                    <a:pt x="352" y="3789"/>
                    <a:pt x="175" y="3779"/>
                    <a:pt x="3" y="3766"/>
                  </a:cubicBezTo>
                  <a:lnTo>
                    <a:pt x="3" y="7869"/>
                  </a:lnTo>
                  <a:cubicBezTo>
                    <a:pt x="571" y="9940"/>
                    <a:pt x="1161" y="12144"/>
                    <a:pt x="1621" y="13542"/>
                  </a:cubicBezTo>
                  <a:lnTo>
                    <a:pt x="1621" y="13545"/>
                  </a:lnTo>
                  <a:cubicBezTo>
                    <a:pt x="1634" y="13583"/>
                    <a:pt x="1649" y="13623"/>
                    <a:pt x="1660" y="13662"/>
                  </a:cubicBezTo>
                  <a:lnTo>
                    <a:pt x="1660" y="13664"/>
                  </a:lnTo>
                  <a:cubicBezTo>
                    <a:pt x="1666" y="13682"/>
                    <a:pt x="1672" y="13696"/>
                    <a:pt x="1677" y="13712"/>
                  </a:cubicBezTo>
                  <a:cubicBezTo>
                    <a:pt x="1679" y="13699"/>
                    <a:pt x="1682" y="13685"/>
                    <a:pt x="1682" y="13671"/>
                  </a:cubicBezTo>
                  <a:lnTo>
                    <a:pt x="1682" y="13669"/>
                  </a:lnTo>
                  <a:cubicBezTo>
                    <a:pt x="1686" y="13653"/>
                    <a:pt x="1687" y="13639"/>
                    <a:pt x="1689" y="13623"/>
                  </a:cubicBezTo>
                  <a:cubicBezTo>
                    <a:pt x="1801" y="12613"/>
                    <a:pt x="1365" y="10437"/>
                    <a:pt x="982" y="8977"/>
                  </a:cubicBezTo>
                  <a:lnTo>
                    <a:pt x="982" y="8977"/>
                  </a:lnTo>
                  <a:cubicBezTo>
                    <a:pt x="1649" y="10586"/>
                    <a:pt x="2506" y="12570"/>
                    <a:pt x="2898" y="13841"/>
                  </a:cubicBezTo>
                  <a:cubicBezTo>
                    <a:pt x="2840" y="12881"/>
                    <a:pt x="2484" y="11603"/>
                    <a:pt x="2090" y="10330"/>
                  </a:cubicBezTo>
                  <a:cubicBezTo>
                    <a:pt x="2089" y="10321"/>
                    <a:pt x="2086" y="10310"/>
                    <a:pt x="2083" y="10303"/>
                  </a:cubicBezTo>
                  <a:cubicBezTo>
                    <a:pt x="1889" y="9678"/>
                    <a:pt x="1689" y="9054"/>
                    <a:pt x="1508" y="8472"/>
                  </a:cubicBezTo>
                  <a:lnTo>
                    <a:pt x="1508" y="8472"/>
                  </a:lnTo>
                  <a:cubicBezTo>
                    <a:pt x="1700" y="8809"/>
                    <a:pt x="1897" y="9140"/>
                    <a:pt x="2103" y="9467"/>
                  </a:cubicBezTo>
                  <a:cubicBezTo>
                    <a:pt x="2116" y="9490"/>
                    <a:pt x="2132" y="9514"/>
                    <a:pt x="2147" y="9536"/>
                  </a:cubicBezTo>
                  <a:cubicBezTo>
                    <a:pt x="2281" y="9748"/>
                    <a:pt x="2415" y="9959"/>
                    <a:pt x="2556" y="10165"/>
                  </a:cubicBezTo>
                  <a:cubicBezTo>
                    <a:pt x="2606" y="10305"/>
                    <a:pt x="2655" y="10446"/>
                    <a:pt x="2703" y="10588"/>
                  </a:cubicBezTo>
                  <a:cubicBezTo>
                    <a:pt x="2716" y="10624"/>
                    <a:pt x="2726" y="10659"/>
                    <a:pt x="2739" y="10695"/>
                  </a:cubicBezTo>
                  <a:cubicBezTo>
                    <a:pt x="2877" y="11117"/>
                    <a:pt x="3004" y="11539"/>
                    <a:pt x="3115" y="11969"/>
                  </a:cubicBezTo>
                  <a:cubicBezTo>
                    <a:pt x="3129" y="12020"/>
                    <a:pt x="3143" y="12068"/>
                    <a:pt x="3155" y="12120"/>
                  </a:cubicBezTo>
                  <a:cubicBezTo>
                    <a:pt x="3162" y="12150"/>
                    <a:pt x="3171" y="12179"/>
                    <a:pt x="3178" y="12209"/>
                  </a:cubicBezTo>
                  <a:cubicBezTo>
                    <a:pt x="3189" y="12256"/>
                    <a:pt x="3199" y="12302"/>
                    <a:pt x="3212" y="12348"/>
                  </a:cubicBezTo>
                  <a:cubicBezTo>
                    <a:pt x="3234" y="12431"/>
                    <a:pt x="3255" y="12517"/>
                    <a:pt x="3277" y="12602"/>
                  </a:cubicBezTo>
                  <a:cubicBezTo>
                    <a:pt x="3298" y="12689"/>
                    <a:pt x="3321" y="12778"/>
                    <a:pt x="3348" y="12864"/>
                  </a:cubicBezTo>
                  <a:cubicBezTo>
                    <a:pt x="3423" y="13129"/>
                    <a:pt x="3516" y="13388"/>
                    <a:pt x="3649" y="13628"/>
                  </a:cubicBezTo>
                  <a:cubicBezTo>
                    <a:pt x="3651" y="13632"/>
                    <a:pt x="3652" y="13635"/>
                    <a:pt x="3657" y="13639"/>
                  </a:cubicBezTo>
                  <a:cubicBezTo>
                    <a:pt x="3662" y="13649"/>
                    <a:pt x="3667" y="13661"/>
                    <a:pt x="3674" y="13671"/>
                  </a:cubicBezTo>
                  <a:cubicBezTo>
                    <a:pt x="3671" y="13626"/>
                    <a:pt x="3667" y="13583"/>
                    <a:pt x="3664" y="13539"/>
                  </a:cubicBezTo>
                  <a:cubicBezTo>
                    <a:pt x="3664" y="13530"/>
                    <a:pt x="3664" y="13519"/>
                    <a:pt x="3659" y="13510"/>
                  </a:cubicBezTo>
                  <a:cubicBezTo>
                    <a:pt x="3634" y="13169"/>
                    <a:pt x="3585" y="12831"/>
                    <a:pt x="3523" y="12498"/>
                  </a:cubicBezTo>
                  <a:cubicBezTo>
                    <a:pt x="3516" y="12452"/>
                    <a:pt x="3509" y="12408"/>
                    <a:pt x="3500" y="12364"/>
                  </a:cubicBezTo>
                  <a:cubicBezTo>
                    <a:pt x="3442" y="12044"/>
                    <a:pt x="3368" y="11734"/>
                    <a:pt x="3291" y="11419"/>
                  </a:cubicBezTo>
                  <a:lnTo>
                    <a:pt x="3291" y="11413"/>
                  </a:lnTo>
                  <a:cubicBezTo>
                    <a:pt x="3262" y="11292"/>
                    <a:pt x="3232" y="11174"/>
                    <a:pt x="3199" y="11054"/>
                  </a:cubicBezTo>
                  <a:lnTo>
                    <a:pt x="3199" y="11054"/>
                  </a:lnTo>
                  <a:cubicBezTo>
                    <a:pt x="3235" y="11102"/>
                    <a:pt x="3272" y="11148"/>
                    <a:pt x="3311" y="11197"/>
                  </a:cubicBezTo>
                  <a:cubicBezTo>
                    <a:pt x="3411" y="11327"/>
                    <a:pt x="3515" y="11459"/>
                    <a:pt x="3621" y="11585"/>
                  </a:cubicBezTo>
                  <a:cubicBezTo>
                    <a:pt x="3579" y="11396"/>
                    <a:pt x="3529" y="11210"/>
                    <a:pt x="3470" y="11029"/>
                  </a:cubicBezTo>
                  <a:cubicBezTo>
                    <a:pt x="3454" y="10979"/>
                    <a:pt x="3437" y="10929"/>
                    <a:pt x="3420" y="10879"/>
                  </a:cubicBezTo>
                  <a:cubicBezTo>
                    <a:pt x="3406" y="10836"/>
                    <a:pt x="3390" y="10790"/>
                    <a:pt x="3373" y="10747"/>
                  </a:cubicBezTo>
                  <a:lnTo>
                    <a:pt x="3373" y="10744"/>
                  </a:lnTo>
                  <a:cubicBezTo>
                    <a:pt x="3278" y="10492"/>
                    <a:pt x="3165" y="10248"/>
                    <a:pt x="3047" y="10006"/>
                  </a:cubicBezTo>
                  <a:cubicBezTo>
                    <a:pt x="3020" y="9951"/>
                    <a:pt x="2992" y="9898"/>
                    <a:pt x="2963" y="9844"/>
                  </a:cubicBezTo>
                  <a:cubicBezTo>
                    <a:pt x="2906" y="9735"/>
                    <a:pt x="2847" y="9625"/>
                    <a:pt x="2784" y="9517"/>
                  </a:cubicBezTo>
                  <a:cubicBezTo>
                    <a:pt x="2676" y="9110"/>
                    <a:pt x="2573" y="8703"/>
                    <a:pt x="2484" y="8293"/>
                  </a:cubicBezTo>
                  <a:lnTo>
                    <a:pt x="2484" y="8293"/>
                  </a:lnTo>
                  <a:cubicBezTo>
                    <a:pt x="2716" y="8705"/>
                    <a:pt x="2914" y="9139"/>
                    <a:pt x="3100" y="9583"/>
                  </a:cubicBezTo>
                  <a:cubicBezTo>
                    <a:pt x="3146" y="9706"/>
                    <a:pt x="3189" y="9833"/>
                    <a:pt x="3232" y="9956"/>
                  </a:cubicBezTo>
                  <a:cubicBezTo>
                    <a:pt x="3254" y="10015"/>
                    <a:pt x="3272" y="10073"/>
                    <a:pt x="3293" y="10135"/>
                  </a:cubicBezTo>
                  <a:cubicBezTo>
                    <a:pt x="3336" y="10262"/>
                    <a:pt x="3379" y="10389"/>
                    <a:pt x="3420" y="10516"/>
                  </a:cubicBezTo>
                  <a:lnTo>
                    <a:pt x="3420" y="10518"/>
                  </a:lnTo>
                  <a:cubicBezTo>
                    <a:pt x="3466" y="10654"/>
                    <a:pt x="3509" y="10793"/>
                    <a:pt x="3552" y="10929"/>
                  </a:cubicBezTo>
                  <a:cubicBezTo>
                    <a:pt x="3569" y="10976"/>
                    <a:pt x="3585" y="11022"/>
                    <a:pt x="3598" y="11068"/>
                  </a:cubicBezTo>
                  <a:cubicBezTo>
                    <a:pt x="3648" y="11223"/>
                    <a:pt x="3695" y="11376"/>
                    <a:pt x="3744" y="11532"/>
                  </a:cubicBezTo>
                  <a:cubicBezTo>
                    <a:pt x="3778" y="11640"/>
                    <a:pt x="3810" y="11743"/>
                    <a:pt x="3844" y="11850"/>
                  </a:cubicBezTo>
                  <a:cubicBezTo>
                    <a:pt x="3864" y="11914"/>
                    <a:pt x="3882" y="11972"/>
                    <a:pt x="3902" y="12035"/>
                  </a:cubicBezTo>
                  <a:cubicBezTo>
                    <a:pt x="3949" y="12186"/>
                    <a:pt x="3995" y="12335"/>
                    <a:pt x="4042" y="12485"/>
                  </a:cubicBezTo>
                  <a:cubicBezTo>
                    <a:pt x="4051" y="12516"/>
                    <a:pt x="4064" y="12548"/>
                    <a:pt x="4072" y="12579"/>
                  </a:cubicBezTo>
                  <a:cubicBezTo>
                    <a:pt x="4094" y="12649"/>
                    <a:pt x="4115" y="12716"/>
                    <a:pt x="4137" y="12786"/>
                  </a:cubicBezTo>
                  <a:cubicBezTo>
                    <a:pt x="4157" y="12847"/>
                    <a:pt x="4174" y="12908"/>
                    <a:pt x="4194" y="12968"/>
                  </a:cubicBezTo>
                  <a:cubicBezTo>
                    <a:pt x="4267" y="13203"/>
                    <a:pt x="4340" y="13437"/>
                    <a:pt x="4415" y="13671"/>
                  </a:cubicBezTo>
                  <a:cubicBezTo>
                    <a:pt x="4453" y="13798"/>
                    <a:pt x="4494" y="13924"/>
                    <a:pt x="4534" y="14050"/>
                  </a:cubicBezTo>
                  <a:cubicBezTo>
                    <a:pt x="4625" y="14340"/>
                    <a:pt x="4713" y="14628"/>
                    <a:pt x="4805" y="14916"/>
                  </a:cubicBezTo>
                  <a:cubicBezTo>
                    <a:pt x="4895" y="14622"/>
                    <a:pt x="4869" y="14304"/>
                    <a:pt x="4840" y="13993"/>
                  </a:cubicBezTo>
                  <a:cubicBezTo>
                    <a:pt x="4830" y="13879"/>
                    <a:pt x="4819" y="13762"/>
                    <a:pt x="4805" y="13648"/>
                  </a:cubicBezTo>
                  <a:lnTo>
                    <a:pt x="4799" y="13599"/>
                  </a:lnTo>
                  <a:cubicBezTo>
                    <a:pt x="4795" y="13562"/>
                    <a:pt x="4792" y="13520"/>
                    <a:pt x="4785" y="13483"/>
                  </a:cubicBezTo>
                  <a:cubicBezTo>
                    <a:pt x="4783" y="13454"/>
                    <a:pt x="4780" y="13426"/>
                    <a:pt x="4776" y="13397"/>
                  </a:cubicBezTo>
                  <a:cubicBezTo>
                    <a:pt x="4762" y="13274"/>
                    <a:pt x="4747" y="13150"/>
                    <a:pt x="4730" y="13026"/>
                  </a:cubicBezTo>
                  <a:cubicBezTo>
                    <a:pt x="4726" y="12996"/>
                    <a:pt x="4723" y="12967"/>
                    <a:pt x="4719" y="12937"/>
                  </a:cubicBezTo>
                  <a:cubicBezTo>
                    <a:pt x="4709" y="12852"/>
                    <a:pt x="4697" y="12771"/>
                    <a:pt x="4683" y="12686"/>
                  </a:cubicBezTo>
                  <a:cubicBezTo>
                    <a:pt x="4681" y="12679"/>
                    <a:pt x="4680" y="12667"/>
                    <a:pt x="4677" y="12660"/>
                  </a:cubicBezTo>
                  <a:cubicBezTo>
                    <a:pt x="4661" y="12550"/>
                    <a:pt x="4646" y="12438"/>
                    <a:pt x="4627" y="12328"/>
                  </a:cubicBezTo>
                  <a:cubicBezTo>
                    <a:pt x="4618" y="12263"/>
                    <a:pt x="4608" y="12199"/>
                    <a:pt x="4595" y="12134"/>
                  </a:cubicBezTo>
                  <a:cubicBezTo>
                    <a:pt x="4572" y="11987"/>
                    <a:pt x="4545" y="11840"/>
                    <a:pt x="4518" y="11696"/>
                  </a:cubicBezTo>
                  <a:cubicBezTo>
                    <a:pt x="4512" y="11671"/>
                    <a:pt x="4509" y="11647"/>
                    <a:pt x="4504" y="11624"/>
                  </a:cubicBezTo>
                  <a:cubicBezTo>
                    <a:pt x="4486" y="11531"/>
                    <a:pt x="4468" y="11435"/>
                    <a:pt x="4451" y="11342"/>
                  </a:cubicBezTo>
                  <a:cubicBezTo>
                    <a:pt x="4448" y="11333"/>
                    <a:pt x="4446" y="11323"/>
                    <a:pt x="4445" y="11316"/>
                  </a:cubicBezTo>
                  <a:cubicBezTo>
                    <a:pt x="4423" y="11213"/>
                    <a:pt x="4403" y="11111"/>
                    <a:pt x="4380" y="11009"/>
                  </a:cubicBezTo>
                  <a:lnTo>
                    <a:pt x="4380" y="11009"/>
                  </a:lnTo>
                  <a:cubicBezTo>
                    <a:pt x="4403" y="11046"/>
                    <a:pt x="4429" y="11087"/>
                    <a:pt x="4452" y="11124"/>
                  </a:cubicBezTo>
                  <a:lnTo>
                    <a:pt x="4576" y="11310"/>
                  </a:lnTo>
                  <a:lnTo>
                    <a:pt x="4576" y="11310"/>
                  </a:lnTo>
                  <a:cubicBezTo>
                    <a:pt x="4575" y="11310"/>
                    <a:pt x="4575" y="11310"/>
                    <a:pt x="4574" y="11310"/>
                  </a:cubicBezTo>
                  <a:lnTo>
                    <a:pt x="4574" y="11310"/>
                  </a:lnTo>
                  <a:cubicBezTo>
                    <a:pt x="4594" y="11339"/>
                    <a:pt x="4614" y="11369"/>
                    <a:pt x="4633" y="11398"/>
                  </a:cubicBezTo>
                  <a:cubicBezTo>
                    <a:pt x="4634" y="11398"/>
                    <a:pt x="4635" y="11398"/>
                    <a:pt x="4635" y="11399"/>
                  </a:cubicBezTo>
                  <a:lnTo>
                    <a:pt x="4635" y="11399"/>
                  </a:lnTo>
                  <a:cubicBezTo>
                    <a:pt x="4637" y="11401"/>
                    <a:pt x="4638" y="11403"/>
                    <a:pt x="4640" y="11405"/>
                  </a:cubicBezTo>
                  <a:cubicBezTo>
                    <a:pt x="4689" y="11474"/>
                    <a:pt x="4733" y="11541"/>
                    <a:pt x="4782" y="11610"/>
                  </a:cubicBezTo>
                  <a:lnTo>
                    <a:pt x="4813" y="11733"/>
                  </a:lnTo>
                  <a:lnTo>
                    <a:pt x="4813" y="11734"/>
                  </a:lnTo>
                  <a:cubicBezTo>
                    <a:pt x="4862" y="11914"/>
                    <a:pt x="4906" y="12093"/>
                    <a:pt x="4954" y="12272"/>
                  </a:cubicBezTo>
                  <a:cubicBezTo>
                    <a:pt x="4964" y="12308"/>
                    <a:pt x="4975" y="12345"/>
                    <a:pt x="4982" y="12384"/>
                  </a:cubicBezTo>
                  <a:cubicBezTo>
                    <a:pt x="5040" y="12602"/>
                    <a:pt x="5097" y="12821"/>
                    <a:pt x="5150" y="13039"/>
                  </a:cubicBezTo>
                  <a:cubicBezTo>
                    <a:pt x="5153" y="13040"/>
                    <a:pt x="5153" y="13043"/>
                    <a:pt x="5153" y="13044"/>
                  </a:cubicBezTo>
                  <a:cubicBezTo>
                    <a:pt x="5170" y="13105"/>
                    <a:pt x="5184" y="13166"/>
                    <a:pt x="5200" y="13229"/>
                  </a:cubicBezTo>
                  <a:cubicBezTo>
                    <a:pt x="5204" y="13241"/>
                    <a:pt x="5207" y="13252"/>
                    <a:pt x="5210" y="13265"/>
                  </a:cubicBezTo>
                  <a:cubicBezTo>
                    <a:pt x="5233" y="13358"/>
                    <a:pt x="5257" y="13451"/>
                    <a:pt x="5282" y="13545"/>
                  </a:cubicBezTo>
                  <a:cubicBezTo>
                    <a:pt x="5289" y="13575"/>
                    <a:pt x="5298" y="13606"/>
                    <a:pt x="5305" y="13638"/>
                  </a:cubicBezTo>
                  <a:lnTo>
                    <a:pt x="5348" y="13810"/>
                  </a:lnTo>
                  <a:cubicBezTo>
                    <a:pt x="5369" y="13890"/>
                    <a:pt x="5389" y="13972"/>
                    <a:pt x="5408" y="14053"/>
                  </a:cubicBezTo>
                  <a:cubicBezTo>
                    <a:pt x="5505" y="14440"/>
                    <a:pt x="5601" y="14827"/>
                    <a:pt x="5698" y="15214"/>
                  </a:cubicBezTo>
                  <a:cubicBezTo>
                    <a:pt x="5708" y="15260"/>
                    <a:pt x="5719" y="15305"/>
                    <a:pt x="5730" y="15350"/>
                  </a:cubicBezTo>
                  <a:cubicBezTo>
                    <a:pt x="5738" y="15382"/>
                    <a:pt x="5748" y="15415"/>
                    <a:pt x="5755" y="15446"/>
                  </a:cubicBezTo>
                  <a:cubicBezTo>
                    <a:pt x="5755" y="15439"/>
                    <a:pt x="5755" y="15431"/>
                    <a:pt x="5756" y="15424"/>
                  </a:cubicBezTo>
                  <a:cubicBezTo>
                    <a:pt x="5756" y="15402"/>
                    <a:pt x="5758" y="15381"/>
                    <a:pt x="5759" y="15359"/>
                  </a:cubicBezTo>
                  <a:cubicBezTo>
                    <a:pt x="5766" y="15140"/>
                    <a:pt x="5752" y="14922"/>
                    <a:pt x="5723" y="14707"/>
                  </a:cubicBezTo>
                  <a:lnTo>
                    <a:pt x="5723" y="14707"/>
                  </a:lnTo>
                  <a:cubicBezTo>
                    <a:pt x="5778" y="14865"/>
                    <a:pt x="5834" y="15022"/>
                    <a:pt x="5888" y="15180"/>
                  </a:cubicBezTo>
                  <a:cubicBezTo>
                    <a:pt x="5872" y="14968"/>
                    <a:pt x="5852" y="14757"/>
                    <a:pt x="5831" y="14548"/>
                  </a:cubicBezTo>
                  <a:cubicBezTo>
                    <a:pt x="5826" y="14505"/>
                    <a:pt x="5824" y="14463"/>
                    <a:pt x="5819" y="14422"/>
                  </a:cubicBezTo>
                  <a:cubicBezTo>
                    <a:pt x="5815" y="14387"/>
                    <a:pt x="5812" y="14356"/>
                    <a:pt x="5808" y="14321"/>
                  </a:cubicBezTo>
                  <a:cubicBezTo>
                    <a:pt x="5805" y="14300"/>
                    <a:pt x="5802" y="14280"/>
                    <a:pt x="5801" y="14261"/>
                  </a:cubicBezTo>
                  <a:cubicBezTo>
                    <a:pt x="5794" y="14194"/>
                    <a:pt x="5786" y="14126"/>
                    <a:pt x="5778" y="14061"/>
                  </a:cubicBezTo>
                  <a:cubicBezTo>
                    <a:pt x="5776" y="14029"/>
                    <a:pt x="5771" y="13999"/>
                    <a:pt x="5766" y="13969"/>
                  </a:cubicBezTo>
                  <a:cubicBezTo>
                    <a:pt x="5759" y="13904"/>
                    <a:pt x="5752" y="13836"/>
                    <a:pt x="5743" y="13771"/>
                  </a:cubicBezTo>
                  <a:cubicBezTo>
                    <a:pt x="5740" y="13739"/>
                    <a:pt x="5736" y="13707"/>
                    <a:pt x="5730" y="13675"/>
                  </a:cubicBezTo>
                  <a:cubicBezTo>
                    <a:pt x="5719" y="13576"/>
                    <a:pt x="5705" y="13476"/>
                    <a:pt x="5690" y="13375"/>
                  </a:cubicBezTo>
                  <a:lnTo>
                    <a:pt x="5669" y="13236"/>
                  </a:lnTo>
                  <a:cubicBezTo>
                    <a:pt x="5637" y="13040"/>
                    <a:pt x="5606" y="12845"/>
                    <a:pt x="5573" y="12650"/>
                  </a:cubicBezTo>
                  <a:lnTo>
                    <a:pt x="5573" y="12650"/>
                  </a:lnTo>
                  <a:cubicBezTo>
                    <a:pt x="5625" y="12714"/>
                    <a:pt x="5676" y="12774"/>
                    <a:pt x="5728" y="12836"/>
                  </a:cubicBezTo>
                  <a:lnTo>
                    <a:pt x="5728" y="12836"/>
                  </a:lnTo>
                  <a:cubicBezTo>
                    <a:pt x="5726" y="12836"/>
                    <a:pt x="5724" y="12836"/>
                    <a:pt x="5722" y="12835"/>
                  </a:cubicBezTo>
                  <a:lnTo>
                    <a:pt x="5722" y="12835"/>
                  </a:lnTo>
                  <a:cubicBezTo>
                    <a:pt x="5722" y="12837"/>
                    <a:pt x="5725" y="12838"/>
                    <a:pt x="5726" y="12841"/>
                  </a:cubicBezTo>
                  <a:cubicBezTo>
                    <a:pt x="5728" y="12841"/>
                    <a:pt x="5729" y="12842"/>
                    <a:pt x="5731" y="12843"/>
                  </a:cubicBezTo>
                  <a:lnTo>
                    <a:pt x="5731" y="12843"/>
                  </a:lnTo>
                  <a:cubicBezTo>
                    <a:pt x="5732" y="12844"/>
                    <a:pt x="5732" y="12845"/>
                    <a:pt x="5733" y="12845"/>
                  </a:cubicBezTo>
                  <a:cubicBezTo>
                    <a:pt x="5733" y="12847"/>
                    <a:pt x="5735" y="12849"/>
                    <a:pt x="5736" y="12851"/>
                  </a:cubicBezTo>
                  <a:cubicBezTo>
                    <a:pt x="5783" y="12945"/>
                    <a:pt x="5831" y="13040"/>
                    <a:pt x="5880" y="13138"/>
                  </a:cubicBezTo>
                  <a:cubicBezTo>
                    <a:pt x="5888" y="13168"/>
                    <a:pt x="5898" y="13198"/>
                    <a:pt x="5905" y="13229"/>
                  </a:cubicBezTo>
                  <a:cubicBezTo>
                    <a:pt x="5905" y="13232"/>
                    <a:pt x="5907" y="13234"/>
                    <a:pt x="5907" y="13236"/>
                  </a:cubicBezTo>
                  <a:cubicBezTo>
                    <a:pt x="5928" y="13305"/>
                    <a:pt x="5945" y="13377"/>
                    <a:pt x="5967" y="13447"/>
                  </a:cubicBezTo>
                  <a:cubicBezTo>
                    <a:pt x="6000" y="13556"/>
                    <a:pt x="6031" y="13666"/>
                    <a:pt x="6066" y="13774"/>
                  </a:cubicBezTo>
                  <a:cubicBezTo>
                    <a:pt x="6077" y="13811"/>
                    <a:pt x="6087" y="13850"/>
                    <a:pt x="6102" y="13886"/>
                  </a:cubicBezTo>
                  <a:cubicBezTo>
                    <a:pt x="6153" y="14049"/>
                    <a:pt x="6209" y="14208"/>
                    <a:pt x="6275" y="14366"/>
                  </a:cubicBezTo>
                  <a:cubicBezTo>
                    <a:pt x="6304" y="14442"/>
                    <a:pt x="6337" y="14515"/>
                    <a:pt x="6368" y="14587"/>
                  </a:cubicBezTo>
                  <a:cubicBezTo>
                    <a:pt x="6395" y="14642"/>
                    <a:pt x="6423" y="14698"/>
                    <a:pt x="6450" y="14751"/>
                  </a:cubicBezTo>
                  <a:cubicBezTo>
                    <a:pt x="6486" y="14817"/>
                    <a:pt x="6519" y="14882"/>
                    <a:pt x="6557" y="14945"/>
                  </a:cubicBezTo>
                  <a:cubicBezTo>
                    <a:pt x="6623" y="15058"/>
                    <a:pt x="6696" y="15166"/>
                    <a:pt x="6780" y="15267"/>
                  </a:cubicBezTo>
                  <a:cubicBezTo>
                    <a:pt x="6784" y="15274"/>
                    <a:pt x="6788" y="15282"/>
                    <a:pt x="6795" y="15289"/>
                  </a:cubicBezTo>
                  <a:cubicBezTo>
                    <a:pt x="6805" y="15332"/>
                    <a:pt x="6817" y="15373"/>
                    <a:pt x="6830" y="15415"/>
                  </a:cubicBezTo>
                  <a:cubicBezTo>
                    <a:pt x="6840" y="15462"/>
                    <a:pt x="6853" y="15508"/>
                    <a:pt x="6866" y="15554"/>
                  </a:cubicBezTo>
                  <a:cubicBezTo>
                    <a:pt x="6880" y="15613"/>
                    <a:pt x="6896" y="15670"/>
                    <a:pt x="6911" y="15730"/>
                  </a:cubicBezTo>
                  <a:cubicBezTo>
                    <a:pt x="6933" y="15809"/>
                    <a:pt x="6956" y="15889"/>
                    <a:pt x="6983" y="15967"/>
                  </a:cubicBezTo>
                  <a:cubicBezTo>
                    <a:pt x="7033" y="16100"/>
                    <a:pt x="7098" y="16225"/>
                    <a:pt x="7202" y="16314"/>
                  </a:cubicBezTo>
                  <a:cubicBezTo>
                    <a:pt x="7200" y="16304"/>
                    <a:pt x="7198" y="16291"/>
                    <a:pt x="7197" y="16278"/>
                  </a:cubicBezTo>
                  <a:cubicBezTo>
                    <a:pt x="7185" y="16176"/>
                    <a:pt x="7174" y="16074"/>
                    <a:pt x="7157" y="15974"/>
                  </a:cubicBezTo>
                  <a:cubicBezTo>
                    <a:pt x="7145" y="15889"/>
                    <a:pt x="7131" y="15805"/>
                    <a:pt x="7116" y="15720"/>
                  </a:cubicBezTo>
                  <a:lnTo>
                    <a:pt x="7116" y="15719"/>
                  </a:lnTo>
                  <a:cubicBezTo>
                    <a:pt x="7106" y="15669"/>
                    <a:pt x="7096" y="15620"/>
                    <a:pt x="7085" y="15570"/>
                  </a:cubicBezTo>
                  <a:cubicBezTo>
                    <a:pt x="7071" y="15495"/>
                    <a:pt x="7055" y="15419"/>
                    <a:pt x="7039" y="15348"/>
                  </a:cubicBezTo>
                  <a:cubicBezTo>
                    <a:pt x="7028" y="15296"/>
                    <a:pt x="7016" y="15244"/>
                    <a:pt x="7003" y="15194"/>
                  </a:cubicBezTo>
                  <a:lnTo>
                    <a:pt x="7003" y="15193"/>
                  </a:lnTo>
                  <a:cubicBezTo>
                    <a:pt x="6990" y="15133"/>
                    <a:pt x="6976" y="15075"/>
                    <a:pt x="6963" y="15021"/>
                  </a:cubicBezTo>
                  <a:cubicBezTo>
                    <a:pt x="6962" y="15016"/>
                    <a:pt x="6962" y="15015"/>
                    <a:pt x="6960" y="15014"/>
                  </a:cubicBezTo>
                  <a:cubicBezTo>
                    <a:pt x="6947" y="14958"/>
                    <a:pt x="6933" y="14902"/>
                    <a:pt x="6917" y="14846"/>
                  </a:cubicBezTo>
                  <a:cubicBezTo>
                    <a:pt x="6883" y="14713"/>
                    <a:pt x="6847" y="14579"/>
                    <a:pt x="6810" y="14445"/>
                  </a:cubicBezTo>
                  <a:cubicBezTo>
                    <a:pt x="6775" y="14326"/>
                    <a:pt x="6744" y="14207"/>
                    <a:pt x="6708" y="14086"/>
                  </a:cubicBezTo>
                  <a:cubicBezTo>
                    <a:pt x="6695" y="14040"/>
                    <a:pt x="6682" y="13996"/>
                    <a:pt x="6669" y="13950"/>
                  </a:cubicBezTo>
                  <a:lnTo>
                    <a:pt x="6632" y="13817"/>
                  </a:lnTo>
                  <a:cubicBezTo>
                    <a:pt x="6632" y="13814"/>
                    <a:pt x="6632" y="13814"/>
                    <a:pt x="6631" y="13813"/>
                  </a:cubicBezTo>
                  <a:cubicBezTo>
                    <a:pt x="6610" y="13747"/>
                    <a:pt x="6593" y="13678"/>
                    <a:pt x="6573" y="13613"/>
                  </a:cubicBezTo>
                  <a:cubicBezTo>
                    <a:pt x="6545" y="13510"/>
                    <a:pt x="6516" y="13408"/>
                    <a:pt x="6487" y="13305"/>
                  </a:cubicBezTo>
                  <a:cubicBezTo>
                    <a:pt x="6464" y="13218"/>
                    <a:pt x="6438" y="13130"/>
                    <a:pt x="6417" y="13040"/>
                  </a:cubicBezTo>
                  <a:cubicBezTo>
                    <a:pt x="6410" y="13017"/>
                    <a:pt x="6404" y="12993"/>
                    <a:pt x="6397" y="12968"/>
                  </a:cubicBezTo>
                  <a:cubicBezTo>
                    <a:pt x="6365" y="12847"/>
                    <a:pt x="6335" y="12725"/>
                    <a:pt x="6307" y="12603"/>
                  </a:cubicBezTo>
                  <a:cubicBezTo>
                    <a:pt x="6278" y="12481"/>
                    <a:pt x="6251" y="12358"/>
                    <a:pt x="6228" y="12236"/>
                  </a:cubicBezTo>
                  <a:cubicBezTo>
                    <a:pt x="6228" y="12235"/>
                    <a:pt x="6225" y="12230"/>
                    <a:pt x="6225" y="12229"/>
                  </a:cubicBezTo>
                  <a:cubicBezTo>
                    <a:pt x="6203" y="12126"/>
                    <a:pt x="6186" y="12021"/>
                    <a:pt x="6168" y="11918"/>
                  </a:cubicBezTo>
                  <a:cubicBezTo>
                    <a:pt x="6159" y="11868"/>
                    <a:pt x="6149" y="11813"/>
                    <a:pt x="6142" y="11763"/>
                  </a:cubicBezTo>
                  <a:cubicBezTo>
                    <a:pt x="6122" y="11660"/>
                    <a:pt x="6103" y="11555"/>
                    <a:pt x="6084" y="11453"/>
                  </a:cubicBezTo>
                  <a:lnTo>
                    <a:pt x="6079" y="11432"/>
                  </a:lnTo>
                  <a:cubicBezTo>
                    <a:pt x="6066" y="11363"/>
                    <a:pt x="6053" y="11296"/>
                    <a:pt x="6039" y="11227"/>
                  </a:cubicBezTo>
                  <a:lnTo>
                    <a:pt x="6039" y="11227"/>
                  </a:lnTo>
                  <a:cubicBezTo>
                    <a:pt x="6074" y="11303"/>
                    <a:pt x="6110" y="11376"/>
                    <a:pt x="6146" y="11449"/>
                  </a:cubicBezTo>
                  <a:cubicBezTo>
                    <a:pt x="6153" y="11464"/>
                    <a:pt x="6160" y="11476"/>
                    <a:pt x="6168" y="11489"/>
                  </a:cubicBezTo>
                  <a:cubicBezTo>
                    <a:pt x="6202" y="11557"/>
                    <a:pt x="6232" y="11625"/>
                    <a:pt x="6266" y="11693"/>
                  </a:cubicBezTo>
                  <a:cubicBezTo>
                    <a:pt x="6271" y="11729"/>
                    <a:pt x="6274" y="11769"/>
                    <a:pt x="6279" y="11805"/>
                  </a:cubicBezTo>
                  <a:cubicBezTo>
                    <a:pt x="6285" y="11849"/>
                    <a:pt x="6288" y="11893"/>
                    <a:pt x="6295" y="11936"/>
                  </a:cubicBezTo>
                  <a:cubicBezTo>
                    <a:pt x="6308" y="12043"/>
                    <a:pt x="6324" y="12147"/>
                    <a:pt x="6344" y="12250"/>
                  </a:cubicBezTo>
                  <a:cubicBezTo>
                    <a:pt x="6345" y="12259"/>
                    <a:pt x="6347" y="12272"/>
                    <a:pt x="6351" y="12280"/>
                  </a:cubicBezTo>
                  <a:cubicBezTo>
                    <a:pt x="6374" y="12407"/>
                    <a:pt x="6401" y="12531"/>
                    <a:pt x="6433" y="12656"/>
                  </a:cubicBezTo>
                  <a:cubicBezTo>
                    <a:pt x="6464" y="12768"/>
                    <a:pt x="6496" y="12881"/>
                    <a:pt x="6529" y="12994"/>
                  </a:cubicBezTo>
                  <a:cubicBezTo>
                    <a:pt x="6533" y="13010"/>
                    <a:pt x="6537" y="13026"/>
                    <a:pt x="6543" y="13043"/>
                  </a:cubicBezTo>
                  <a:cubicBezTo>
                    <a:pt x="6573" y="13140"/>
                    <a:pt x="6605" y="13239"/>
                    <a:pt x="6638" y="13337"/>
                  </a:cubicBezTo>
                  <a:cubicBezTo>
                    <a:pt x="6668" y="13427"/>
                    <a:pt x="6698" y="13517"/>
                    <a:pt x="6731" y="13609"/>
                  </a:cubicBezTo>
                  <a:cubicBezTo>
                    <a:pt x="6738" y="13631"/>
                    <a:pt x="6745" y="13648"/>
                    <a:pt x="6752" y="13669"/>
                  </a:cubicBezTo>
                  <a:cubicBezTo>
                    <a:pt x="6794" y="13784"/>
                    <a:pt x="6833" y="13897"/>
                    <a:pt x="6874" y="14012"/>
                  </a:cubicBezTo>
                  <a:cubicBezTo>
                    <a:pt x="6884" y="14039"/>
                    <a:pt x="6896" y="14065"/>
                    <a:pt x="6904" y="14093"/>
                  </a:cubicBezTo>
                  <a:lnTo>
                    <a:pt x="7045" y="14465"/>
                  </a:lnTo>
                  <a:cubicBezTo>
                    <a:pt x="7105" y="14628"/>
                    <a:pt x="7168" y="14789"/>
                    <a:pt x="7232" y="14952"/>
                  </a:cubicBezTo>
                  <a:cubicBezTo>
                    <a:pt x="7240" y="14971"/>
                    <a:pt x="7245" y="14988"/>
                    <a:pt x="7254" y="15004"/>
                  </a:cubicBezTo>
                  <a:cubicBezTo>
                    <a:pt x="7278" y="15068"/>
                    <a:pt x="7306" y="15135"/>
                    <a:pt x="7333" y="15200"/>
                  </a:cubicBezTo>
                  <a:cubicBezTo>
                    <a:pt x="7367" y="15283"/>
                    <a:pt x="7400" y="15366"/>
                    <a:pt x="7435" y="15451"/>
                  </a:cubicBezTo>
                  <a:cubicBezTo>
                    <a:pt x="7485" y="15568"/>
                    <a:pt x="7533" y="15687"/>
                    <a:pt x="7585" y="15805"/>
                  </a:cubicBezTo>
                  <a:cubicBezTo>
                    <a:pt x="7634" y="15917"/>
                    <a:pt x="7680" y="16027"/>
                    <a:pt x="7728" y="16139"/>
                  </a:cubicBezTo>
                  <a:lnTo>
                    <a:pt x="7771" y="16235"/>
                  </a:lnTo>
                  <a:cubicBezTo>
                    <a:pt x="7809" y="16322"/>
                    <a:pt x="7849" y="16408"/>
                    <a:pt x="7887" y="16497"/>
                  </a:cubicBezTo>
                  <a:cubicBezTo>
                    <a:pt x="7885" y="16441"/>
                    <a:pt x="7880" y="16385"/>
                    <a:pt x="7879" y="16328"/>
                  </a:cubicBezTo>
                  <a:cubicBezTo>
                    <a:pt x="7876" y="16292"/>
                    <a:pt x="7873" y="16255"/>
                    <a:pt x="7872" y="16219"/>
                  </a:cubicBezTo>
                  <a:cubicBezTo>
                    <a:pt x="7865" y="16127"/>
                    <a:pt x="7862" y="16036"/>
                    <a:pt x="7852" y="15945"/>
                  </a:cubicBezTo>
                  <a:cubicBezTo>
                    <a:pt x="7843" y="15806"/>
                    <a:pt x="7829" y="15669"/>
                    <a:pt x="7804" y="15534"/>
                  </a:cubicBezTo>
                  <a:cubicBezTo>
                    <a:pt x="7799" y="15497"/>
                    <a:pt x="7791" y="15458"/>
                    <a:pt x="7783" y="15419"/>
                  </a:cubicBezTo>
                  <a:cubicBezTo>
                    <a:pt x="7764" y="15339"/>
                    <a:pt x="7747" y="15254"/>
                    <a:pt x="7727" y="15174"/>
                  </a:cubicBezTo>
                  <a:cubicBezTo>
                    <a:pt x="7685" y="15004"/>
                    <a:pt x="7640" y="14836"/>
                    <a:pt x="7592" y="14665"/>
                  </a:cubicBezTo>
                  <a:cubicBezTo>
                    <a:pt x="7568" y="14574"/>
                    <a:pt x="7542" y="14486"/>
                    <a:pt x="7515" y="14394"/>
                  </a:cubicBezTo>
                  <a:cubicBezTo>
                    <a:pt x="7465" y="14215"/>
                    <a:pt x="7413" y="14040"/>
                    <a:pt x="7363" y="13861"/>
                  </a:cubicBezTo>
                  <a:lnTo>
                    <a:pt x="7363" y="13861"/>
                  </a:lnTo>
                  <a:cubicBezTo>
                    <a:pt x="7521" y="14162"/>
                    <a:pt x="7680" y="14463"/>
                    <a:pt x="7843" y="14760"/>
                  </a:cubicBezTo>
                  <a:cubicBezTo>
                    <a:pt x="7930" y="14928"/>
                    <a:pt x="8022" y="15094"/>
                    <a:pt x="8114" y="15259"/>
                  </a:cubicBezTo>
                  <a:cubicBezTo>
                    <a:pt x="8131" y="15290"/>
                    <a:pt x="8150" y="15323"/>
                    <a:pt x="8166" y="15353"/>
                  </a:cubicBezTo>
                  <a:cubicBezTo>
                    <a:pt x="8151" y="15323"/>
                    <a:pt x="8137" y="15290"/>
                    <a:pt x="8123" y="15260"/>
                  </a:cubicBezTo>
                  <a:lnTo>
                    <a:pt x="7902" y="14781"/>
                  </a:lnTo>
                  <a:cubicBezTo>
                    <a:pt x="7769" y="14490"/>
                    <a:pt x="7635" y="14198"/>
                    <a:pt x="7499" y="13906"/>
                  </a:cubicBezTo>
                  <a:cubicBezTo>
                    <a:pt x="7429" y="13755"/>
                    <a:pt x="7361" y="13602"/>
                    <a:pt x="7291" y="13451"/>
                  </a:cubicBezTo>
                  <a:cubicBezTo>
                    <a:pt x="7271" y="13411"/>
                    <a:pt x="7254" y="13370"/>
                    <a:pt x="7235" y="13330"/>
                  </a:cubicBezTo>
                  <a:cubicBezTo>
                    <a:pt x="7220" y="13294"/>
                    <a:pt x="7202" y="13258"/>
                    <a:pt x="7185" y="13222"/>
                  </a:cubicBezTo>
                  <a:cubicBezTo>
                    <a:pt x="7184" y="13218"/>
                    <a:pt x="7184" y="13215"/>
                    <a:pt x="7182" y="13211"/>
                  </a:cubicBezTo>
                  <a:cubicBezTo>
                    <a:pt x="7145" y="13069"/>
                    <a:pt x="7105" y="12925"/>
                    <a:pt x="7073" y="12782"/>
                  </a:cubicBezTo>
                  <a:cubicBezTo>
                    <a:pt x="7052" y="12692"/>
                    <a:pt x="7030" y="12602"/>
                    <a:pt x="7009" y="12508"/>
                  </a:cubicBezTo>
                  <a:cubicBezTo>
                    <a:pt x="6996" y="12451"/>
                    <a:pt x="6985" y="12395"/>
                    <a:pt x="6973" y="12338"/>
                  </a:cubicBezTo>
                  <a:cubicBezTo>
                    <a:pt x="6966" y="12305"/>
                    <a:pt x="6960" y="12273"/>
                    <a:pt x="6953" y="12240"/>
                  </a:cubicBezTo>
                  <a:cubicBezTo>
                    <a:pt x="6952" y="12227"/>
                    <a:pt x="6947" y="12216"/>
                    <a:pt x="6946" y="12204"/>
                  </a:cubicBezTo>
                  <a:cubicBezTo>
                    <a:pt x="6933" y="12141"/>
                    <a:pt x="6923" y="12080"/>
                    <a:pt x="6911" y="12018"/>
                  </a:cubicBezTo>
                  <a:cubicBezTo>
                    <a:pt x="6909" y="12005"/>
                    <a:pt x="6906" y="11992"/>
                    <a:pt x="6904" y="11978"/>
                  </a:cubicBezTo>
                  <a:cubicBezTo>
                    <a:pt x="6894" y="11912"/>
                    <a:pt x="6881" y="11843"/>
                    <a:pt x="6868" y="11776"/>
                  </a:cubicBezTo>
                  <a:cubicBezTo>
                    <a:pt x="6860" y="11726"/>
                    <a:pt x="6848" y="11676"/>
                    <a:pt x="6841" y="11625"/>
                  </a:cubicBezTo>
                  <a:cubicBezTo>
                    <a:pt x="6834" y="11591"/>
                    <a:pt x="6830" y="11560"/>
                    <a:pt x="6823" y="11525"/>
                  </a:cubicBezTo>
                  <a:cubicBezTo>
                    <a:pt x="6820" y="11514"/>
                    <a:pt x="6817" y="11504"/>
                    <a:pt x="6815" y="11491"/>
                  </a:cubicBezTo>
                  <a:lnTo>
                    <a:pt x="6815" y="11491"/>
                  </a:lnTo>
                  <a:cubicBezTo>
                    <a:pt x="6823" y="11504"/>
                    <a:pt x="6831" y="11518"/>
                    <a:pt x="6838" y="11531"/>
                  </a:cubicBezTo>
                  <a:cubicBezTo>
                    <a:pt x="6861" y="11567"/>
                    <a:pt x="6884" y="11605"/>
                    <a:pt x="6906" y="11641"/>
                  </a:cubicBezTo>
                  <a:cubicBezTo>
                    <a:pt x="6927" y="11676"/>
                    <a:pt x="6947" y="11710"/>
                    <a:pt x="6969" y="11743"/>
                  </a:cubicBezTo>
                  <a:cubicBezTo>
                    <a:pt x="6976" y="11770"/>
                    <a:pt x="6985" y="11797"/>
                    <a:pt x="6992" y="11825"/>
                  </a:cubicBezTo>
                  <a:cubicBezTo>
                    <a:pt x="7009" y="11885"/>
                    <a:pt x="7026" y="11944"/>
                    <a:pt x="7042" y="12004"/>
                  </a:cubicBezTo>
                  <a:cubicBezTo>
                    <a:pt x="7045" y="12008"/>
                    <a:pt x="7046" y="12012"/>
                    <a:pt x="7048" y="12018"/>
                  </a:cubicBezTo>
                  <a:cubicBezTo>
                    <a:pt x="7049" y="12025"/>
                    <a:pt x="7052" y="12030"/>
                    <a:pt x="7053" y="12037"/>
                  </a:cubicBezTo>
                  <a:cubicBezTo>
                    <a:pt x="7071" y="12098"/>
                    <a:pt x="7088" y="12157"/>
                    <a:pt x="7105" y="12216"/>
                  </a:cubicBezTo>
                  <a:cubicBezTo>
                    <a:pt x="7112" y="12249"/>
                    <a:pt x="7124" y="12280"/>
                    <a:pt x="7134" y="12313"/>
                  </a:cubicBezTo>
                  <a:cubicBezTo>
                    <a:pt x="7159" y="12405"/>
                    <a:pt x="7188" y="12495"/>
                    <a:pt x="7217" y="12587"/>
                  </a:cubicBezTo>
                  <a:cubicBezTo>
                    <a:pt x="7241" y="12670"/>
                    <a:pt x="7268" y="12752"/>
                    <a:pt x="7296" y="12837"/>
                  </a:cubicBezTo>
                  <a:cubicBezTo>
                    <a:pt x="7334" y="12960"/>
                    <a:pt x="7376" y="13086"/>
                    <a:pt x="7419" y="13208"/>
                  </a:cubicBezTo>
                  <a:cubicBezTo>
                    <a:pt x="7440" y="13274"/>
                    <a:pt x="7463" y="13341"/>
                    <a:pt x="7486" y="13406"/>
                  </a:cubicBezTo>
                  <a:cubicBezTo>
                    <a:pt x="7498" y="13437"/>
                    <a:pt x="7508" y="13467"/>
                    <a:pt x="7519" y="13496"/>
                  </a:cubicBezTo>
                  <a:cubicBezTo>
                    <a:pt x="7578" y="13659"/>
                    <a:pt x="7637" y="13818"/>
                    <a:pt x="7700" y="13979"/>
                  </a:cubicBezTo>
                  <a:cubicBezTo>
                    <a:pt x="7764" y="14151"/>
                    <a:pt x="7834" y="14321"/>
                    <a:pt x="7908" y="14492"/>
                  </a:cubicBezTo>
                  <a:cubicBezTo>
                    <a:pt x="7913" y="14508"/>
                    <a:pt x="7920" y="14523"/>
                    <a:pt x="7928" y="14541"/>
                  </a:cubicBezTo>
                  <a:cubicBezTo>
                    <a:pt x="7938" y="14566"/>
                    <a:pt x="7949" y="14592"/>
                    <a:pt x="7962" y="14619"/>
                  </a:cubicBezTo>
                  <a:cubicBezTo>
                    <a:pt x="7992" y="14691"/>
                    <a:pt x="8019" y="14764"/>
                    <a:pt x="8042" y="14839"/>
                  </a:cubicBezTo>
                  <a:cubicBezTo>
                    <a:pt x="8092" y="14982"/>
                    <a:pt x="8131" y="15130"/>
                    <a:pt x="8178" y="15276"/>
                  </a:cubicBezTo>
                  <a:cubicBezTo>
                    <a:pt x="8217" y="15408"/>
                    <a:pt x="8263" y="15537"/>
                    <a:pt x="8320" y="15663"/>
                  </a:cubicBezTo>
                  <a:cubicBezTo>
                    <a:pt x="8325" y="15674"/>
                    <a:pt x="8330" y="15687"/>
                    <a:pt x="8336" y="15699"/>
                  </a:cubicBezTo>
                  <a:cubicBezTo>
                    <a:pt x="8444" y="15935"/>
                    <a:pt x="8558" y="16169"/>
                    <a:pt x="8679" y="16398"/>
                  </a:cubicBezTo>
                  <a:cubicBezTo>
                    <a:pt x="8702" y="16447"/>
                    <a:pt x="8726" y="16491"/>
                    <a:pt x="8752" y="16537"/>
                  </a:cubicBezTo>
                  <a:lnTo>
                    <a:pt x="8752" y="16540"/>
                  </a:lnTo>
                  <a:cubicBezTo>
                    <a:pt x="8753" y="16544"/>
                    <a:pt x="8757" y="16549"/>
                    <a:pt x="8759" y="16554"/>
                  </a:cubicBezTo>
                  <a:cubicBezTo>
                    <a:pt x="8793" y="16619"/>
                    <a:pt x="8826" y="16680"/>
                    <a:pt x="8862" y="16745"/>
                  </a:cubicBezTo>
                  <a:cubicBezTo>
                    <a:pt x="8886" y="16791"/>
                    <a:pt x="8911" y="16834"/>
                    <a:pt x="8934" y="16877"/>
                  </a:cubicBezTo>
                  <a:cubicBezTo>
                    <a:pt x="8922" y="16838"/>
                    <a:pt x="8909" y="16801"/>
                    <a:pt x="8898" y="16764"/>
                  </a:cubicBezTo>
                  <a:cubicBezTo>
                    <a:pt x="8865" y="16665"/>
                    <a:pt x="8833" y="16566"/>
                    <a:pt x="8802" y="16470"/>
                  </a:cubicBezTo>
                  <a:cubicBezTo>
                    <a:pt x="8732" y="16253"/>
                    <a:pt x="8660" y="16038"/>
                    <a:pt x="8590" y="15823"/>
                  </a:cubicBezTo>
                  <a:cubicBezTo>
                    <a:pt x="8537" y="15660"/>
                    <a:pt x="8482" y="15498"/>
                    <a:pt x="8431" y="15338"/>
                  </a:cubicBezTo>
                  <a:cubicBezTo>
                    <a:pt x="8386" y="15204"/>
                    <a:pt x="8343" y="15072"/>
                    <a:pt x="8300" y="14942"/>
                  </a:cubicBezTo>
                  <a:cubicBezTo>
                    <a:pt x="8295" y="14928"/>
                    <a:pt x="8292" y="14913"/>
                    <a:pt x="8286" y="14899"/>
                  </a:cubicBezTo>
                  <a:cubicBezTo>
                    <a:pt x="8259" y="14817"/>
                    <a:pt x="8231" y="14736"/>
                    <a:pt x="8207" y="14655"/>
                  </a:cubicBezTo>
                  <a:cubicBezTo>
                    <a:pt x="8188" y="14605"/>
                    <a:pt x="8173" y="14552"/>
                    <a:pt x="8157" y="14501"/>
                  </a:cubicBezTo>
                  <a:cubicBezTo>
                    <a:pt x="8115" y="14369"/>
                    <a:pt x="8072" y="14235"/>
                    <a:pt x="8034" y="14104"/>
                  </a:cubicBezTo>
                  <a:cubicBezTo>
                    <a:pt x="8015" y="14050"/>
                    <a:pt x="7999" y="13996"/>
                    <a:pt x="7984" y="13942"/>
                  </a:cubicBezTo>
                  <a:cubicBezTo>
                    <a:pt x="7948" y="13818"/>
                    <a:pt x="7912" y="13692"/>
                    <a:pt x="7877" y="13567"/>
                  </a:cubicBezTo>
                  <a:cubicBezTo>
                    <a:pt x="7872" y="13549"/>
                    <a:pt x="7869" y="13532"/>
                    <a:pt x="7863" y="13516"/>
                  </a:cubicBezTo>
                  <a:cubicBezTo>
                    <a:pt x="7834" y="13410"/>
                    <a:pt x="7806" y="13305"/>
                    <a:pt x="7777" y="13198"/>
                  </a:cubicBezTo>
                  <a:cubicBezTo>
                    <a:pt x="7756" y="13122"/>
                    <a:pt x="7736" y="13044"/>
                    <a:pt x="7714" y="12967"/>
                  </a:cubicBezTo>
                  <a:lnTo>
                    <a:pt x="7714" y="12967"/>
                  </a:lnTo>
                  <a:cubicBezTo>
                    <a:pt x="7761" y="13044"/>
                    <a:pt x="7807" y="13117"/>
                    <a:pt x="7852" y="13195"/>
                  </a:cubicBezTo>
                  <a:cubicBezTo>
                    <a:pt x="7930" y="13324"/>
                    <a:pt x="8009" y="13451"/>
                    <a:pt x="8088" y="13580"/>
                  </a:cubicBezTo>
                  <a:cubicBezTo>
                    <a:pt x="8095" y="13590"/>
                    <a:pt x="8102" y="13602"/>
                    <a:pt x="8110" y="13613"/>
                  </a:cubicBezTo>
                  <a:cubicBezTo>
                    <a:pt x="8230" y="13810"/>
                    <a:pt x="8349" y="14005"/>
                    <a:pt x="8467" y="14200"/>
                  </a:cubicBezTo>
                  <a:cubicBezTo>
                    <a:pt x="8537" y="14313"/>
                    <a:pt x="8604" y="14426"/>
                    <a:pt x="8674" y="14538"/>
                  </a:cubicBezTo>
                  <a:cubicBezTo>
                    <a:pt x="8767" y="14687"/>
                    <a:pt x="8858" y="14836"/>
                    <a:pt x="8948" y="14985"/>
                  </a:cubicBezTo>
                  <a:cubicBezTo>
                    <a:pt x="9003" y="15072"/>
                    <a:pt x="9056" y="15161"/>
                    <a:pt x="9110" y="15250"/>
                  </a:cubicBezTo>
                  <a:cubicBezTo>
                    <a:pt x="9176" y="15358"/>
                    <a:pt x="9245" y="15468"/>
                    <a:pt x="9309" y="15575"/>
                  </a:cubicBezTo>
                  <a:cubicBezTo>
                    <a:pt x="9359" y="15656"/>
                    <a:pt x="9407" y="15737"/>
                    <a:pt x="9457" y="15818"/>
                  </a:cubicBezTo>
                  <a:cubicBezTo>
                    <a:pt x="9460" y="15818"/>
                    <a:pt x="9464" y="15818"/>
                    <a:pt x="9467" y="15818"/>
                  </a:cubicBezTo>
                  <a:cubicBezTo>
                    <a:pt x="9535" y="15818"/>
                    <a:pt x="9554" y="15735"/>
                    <a:pt x="9546" y="15651"/>
                  </a:cubicBezTo>
                  <a:cubicBezTo>
                    <a:pt x="9540" y="15616"/>
                    <a:pt x="9531" y="15575"/>
                    <a:pt x="9517" y="15547"/>
                  </a:cubicBezTo>
                  <a:cubicBezTo>
                    <a:pt x="9490" y="15489"/>
                    <a:pt x="9463" y="15431"/>
                    <a:pt x="9435" y="15373"/>
                  </a:cubicBezTo>
                  <a:cubicBezTo>
                    <a:pt x="9405" y="15309"/>
                    <a:pt x="9374" y="15243"/>
                    <a:pt x="9341" y="15178"/>
                  </a:cubicBezTo>
                  <a:cubicBezTo>
                    <a:pt x="9255" y="15001"/>
                    <a:pt x="9166" y="14827"/>
                    <a:pt x="9074" y="14655"/>
                  </a:cubicBezTo>
                  <a:cubicBezTo>
                    <a:pt x="8998" y="14516"/>
                    <a:pt x="8924" y="14379"/>
                    <a:pt x="8846" y="14243"/>
                  </a:cubicBezTo>
                  <a:cubicBezTo>
                    <a:pt x="8745" y="14062"/>
                    <a:pt x="8639" y="13883"/>
                    <a:pt x="8530" y="13705"/>
                  </a:cubicBezTo>
                  <a:cubicBezTo>
                    <a:pt x="8530" y="13704"/>
                    <a:pt x="8530" y="13702"/>
                    <a:pt x="8528" y="13702"/>
                  </a:cubicBezTo>
                  <a:cubicBezTo>
                    <a:pt x="8435" y="13547"/>
                    <a:pt x="8339" y="13394"/>
                    <a:pt x="8243" y="13244"/>
                  </a:cubicBezTo>
                  <a:cubicBezTo>
                    <a:pt x="8196" y="13169"/>
                    <a:pt x="8150" y="13097"/>
                    <a:pt x="8105" y="13029"/>
                  </a:cubicBezTo>
                  <a:cubicBezTo>
                    <a:pt x="8071" y="12974"/>
                    <a:pt x="8037" y="12921"/>
                    <a:pt x="8001" y="12868"/>
                  </a:cubicBezTo>
                  <a:cubicBezTo>
                    <a:pt x="7941" y="12778"/>
                    <a:pt x="7879" y="12687"/>
                    <a:pt x="7819" y="12596"/>
                  </a:cubicBezTo>
                  <a:cubicBezTo>
                    <a:pt x="7740" y="12478"/>
                    <a:pt x="7661" y="12362"/>
                    <a:pt x="7579" y="12245"/>
                  </a:cubicBezTo>
                  <a:cubicBezTo>
                    <a:pt x="7546" y="12197"/>
                    <a:pt x="7515" y="12150"/>
                    <a:pt x="7482" y="12101"/>
                  </a:cubicBezTo>
                  <a:cubicBezTo>
                    <a:pt x="7470" y="12087"/>
                    <a:pt x="7460" y="12071"/>
                    <a:pt x="7449" y="12057"/>
                  </a:cubicBezTo>
                  <a:cubicBezTo>
                    <a:pt x="7447" y="12055"/>
                    <a:pt x="7447" y="12054"/>
                    <a:pt x="7446" y="12051"/>
                  </a:cubicBezTo>
                  <a:cubicBezTo>
                    <a:pt x="7439" y="12033"/>
                    <a:pt x="7433" y="12014"/>
                    <a:pt x="7425" y="11994"/>
                  </a:cubicBezTo>
                  <a:cubicBezTo>
                    <a:pt x="7397" y="11914"/>
                    <a:pt x="7369" y="11833"/>
                    <a:pt x="7339" y="11756"/>
                  </a:cubicBezTo>
                  <a:cubicBezTo>
                    <a:pt x="7331" y="11734"/>
                    <a:pt x="7321" y="11713"/>
                    <a:pt x="7313" y="11691"/>
                  </a:cubicBezTo>
                  <a:cubicBezTo>
                    <a:pt x="7307" y="11674"/>
                    <a:pt x="7300" y="11657"/>
                    <a:pt x="7293" y="11641"/>
                  </a:cubicBezTo>
                  <a:cubicBezTo>
                    <a:pt x="7231" y="11488"/>
                    <a:pt x="7164" y="11335"/>
                    <a:pt x="7091" y="11188"/>
                  </a:cubicBezTo>
                  <a:lnTo>
                    <a:pt x="7091" y="11188"/>
                  </a:lnTo>
                  <a:cubicBezTo>
                    <a:pt x="7118" y="11206"/>
                    <a:pt x="7145" y="11223"/>
                    <a:pt x="7174" y="11239"/>
                  </a:cubicBezTo>
                  <a:cubicBezTo>
                    <a:pt x="7288" y="11347"/>
                    <a:pt x="7400" y="11461"/>
                    <a:pt x="7513" y="11575"/>
                  </a:cubicBezTo>
                  <a:cubicBezTo>
                    <a:pt x="7571" y="11677"/>
                    <a:pt x="7627" y="11779"/>
                    <a:pt x="7684" y="11882"/>
                  </a:cubicBezTo>
                  <a:lnTo>
                    <a:pt x="7836" y="12154"/>
                  </a:lnTo>
                  <a:cubicBezTo>
                    <a:pt x="7855" y="12187"/>
                    <a:pt x="7872" y="12220"/>
                    <a:pt x="7892" y="12255"/>
                  </a:cubicBezTo>
                  <a:cubicBezTo>
                    <a:pt x="7985" y="12419"/>
                    <a:pt x="8074" y="12581"/>
                    <a:pt x="8167" y="12749"/>
                  </a:cubicBezTo>
                  <a:cubicBezTo>
                    <a:pt x="8210" y="12824"/>
                    <a:pt x="8252" y="12900"/>
                    <a:pt x="8295" y="12974"/>
                  </a:cubicBezTo>
                  <a:cubicBezTo>
                    <a:pt x="8316" y="13011"/>
                    <a:pt x="8338" y="13052"/>
                    <a:pt x="8359" y="13090"/>
                  </a:cubicBezTo>
                  <a:cubicBezTo>
                    <a:pt x="8392" y="13150"/>
                    <a:pt x="8424" y="13209"/>
                    <a:pt x="8458" y="13268"/>
                  </a:cubicBezTo>
                  <a:cubicBezTo>
                    <a:pt x="8643" y="13602"/>
                    <a:pt x="8829" y="13933"/>
                    <a:pt x="9015" y="14265"/>
                  </a:cubicBezTo>
                  <a:cubicBezTo>
                    <a:pt x="9063" y="14350"/>
                    <a:pt x="9110" y="14436"/>
                    <a:pt x="9159" y="14521"/>
                  </a:cubicBezTo>
                  <a:cubicBezTo>
                    <a:pt x="9167" y="14538"/>
                    <a:pt x="9177" y="14556"/>
                    <a:pt x="9189" y="14574"/>
                  </a:cubicBezTo>
                  <a:cubicBezTo>
                    <a:pt x="9213" y="14621"/>
                    <a:pt x="9239" y="14667"/>
                    <a:pt x="9266" y="14713"/>
                  </a:cubicBezTo>
                  <a:cubicBezTo>
                    <a:pt x="9282" y="14738"/>
                    <a:pt x="9296" y="14766"/>
                    <a:pt x="9312" y="14793"/>
                  </a:cubicBezTo>
                  <a:cubicBezTo>
                    <a:pt x="9311" y="14770"/>
                    <a:pt x="9306" y="14746"/>
                    <a:pt x="9305" y="14723"/>
                  </a:cubicBezTo>
                  <a:cubicBezTo>
                    <a:pt x="9299" y="14687"/>
                    <a:pt x="9295" y="14651"/>
                    <a:pt x="9285" y="14615"/>
                  </a:cubicBezTo>
                  <a:cubicBezTo>
                    <a:pt x="9281" y="14584"/>
                    <a:pt x="9273" y="14551"/>
                    <a:pt x="9263" y="14521"/>
                  </a:cubicBezTo>
                  <a:cubicBezTo>
                    <a:pt x="9242" y="14442"/>
                    <a:pt x="9219" y="14364"/>
                    <a:pt x="9192" y="14287"/>
                  </a:cubicBezTo>
                  <a:cubicBezTo>
                    <a:pt x="9190" y="14280"/>
                    <a:pt x="9187" y="14270"/>
                    <a:pt x="9185" y="14263"/>
                  </a:cubicBezTo>
                  <a:cubicBezTo>
                    <a:pt x="9073" y="13934"/>
                    <a:pt x="8944" y="13613"/>
                    <a:pt x="8796" y="13302"/>
                  </a:cubicBezTo>
                  <a:cubicBezTo>
                    <a:pt x="8776" y="13262"/>
                    <a:pt x="8759" y="13224"/>
                    <a:pt x="8740" y="13183"/>
                  </a:cubicBezTo>
                  <a:lnTo>
                    <a:pt x="8709" y="13119"/>
                  </a:lnTo>
                  <a:cubicBezTo>
                    <a:pt x="8679" y="13060"/>
                    <a:pt x="8650" y="13003"/>
                    <a:pt x="8618" y="12945"/>
                  </a:cubicBezTo>
                  <a:cubicBezTo>
                    <a:pt x="8565" y="12839"/>
                    <a:pt x="8510" y="12738"/>
                    <a:pt x="8451" y="12636"/>
                  </a:cubicBezTo>
                  <a:lnTo>
                    <a:pt x="8451" y="12636"/>
                  </a:lnTo>
                  <a:cubicBezTo>
                    <a:pt x="8544" y="12753"/>
                    <a:pt x="8639" y="12872"/>
                    <a:pt x="8729" y="12996"/>
                  </a:cubicBezTo>
                  <a:cubicBezTo>
                    <a:pt x="8773" y="13054"/>
                    <a:pt x="8818" y="13115"/>
                    <a:pt x="8859" y="13175"/>
                  </a:cubicBezTo>
                  <a:cubicBezTo>
                    <a:pt x="8874" y="13193"/>
                    <a:pt x="8888" y="13211"/>
                    <a:pt x="8898" y="13229"/>
                  </a:cubicBezTo>
                  <a:cubicBezTo>
                    <a:pt x="8919" y="13259"/>
                    <a:pt x="8944" y="13289"/>
                    <a:pt x="8962" y="13320"/>
                  </a:cubicBezTo>
                  <a:cubicBezTo>
                    <a:pt x="9094" y="13503"/>
                    <a:pt x="9219" y="13691"/>
                    <a:pt x="9339" y="13881"/>
                  </a:cubicBezTo>
                  <a:cubicBezTo>
                    <a:pt x="9440" y="14039"/>
                    <a:pt x="9536" y="14198"/>
                    <a:pt x="9633" y="14359"/>
                  </a:cubicBezTo>
                  <a:cubicBezTo>
                    <a:pt x="9669" y="14416"/>
                    <a:pt x="9701" y="14473"/>
                    <a:pt x="9736" y="14531"/>
                  </a:cubicBezTo>
                  <a:cubicBezTo>
                    <a:pt x="10128" y="15181"/>
                    <a:pt x="10517" y="15828"/>
                    <a:pt x="11052" y="16339"/>
                  </a:cubicBezTo>
                  <a:cubicBezTo>
                    <a:pt x="10787" y="15717"/>
                    <a:pt x="10486" y="15117"/>
                    <a:pt x="10148" y="14541"/>
                  </a:cubicBezTo>
                  <a:cubicBezTo>
                    <a:pt x="10128" y="14509"/>
                    <a:pt x="10112" y="14478"/>
                    <a:pt x="10092" y="14448"/>
                  </a:cubicBezTo>
                  <a:cubicBezTo>
                    <a:pt x="9870" y="14072"/>
                    <a:pt x="9633" y="13711"/>
                    <a:pt x="9382" y="13360"/>
                  </a:cubicBezTo>
                  <a:lnTo>
                    <a:pt x="9328" y="13284"/>
                  </a:lnTo>
                  <a:cubicBezTo>
                    <a:pt x="8955" y="12768"/>
                    <a:pt x="8551" y="12278"/>
                    <a:pt x="8121" y="11818"/>
                  </a:cubicBezTo>
                  <a:lnTo>
                    <a:pt x="8121" y="11818"/>
                  </a:lnTo>
                  <a:cubicBezTo>
                    <a:pt x="8365" y="11962"/>
                    <a:pt x="8611" y="12107"/>
                    <a:pt x="8858" y="12250"/>
                  </a:cubicBezTo>
                  <a:cubicBezTo>
                    <a:pt x="9421" y="12990"/>
                    <a:pt x="9959" y="13752"/>
                    <a:pt x="10470" y="14533"/>
                  </a:cubicBezTo>
                  <a:cubicBezTo>
                    <a:pt x="10474" y="14536"/>
                    <a:pt x="10477" y="14541"/>
                    <a:pt x="10477" y="14544"/>
                  </a:cubicBezTo>
                  <a:cubicBezTo>
                    <a:pt x="10861" y="15125"/>
                    <a:pt x="11230" y="15720"/>
                    <a:pt x="11584" y="16325"/>
                  </a:cubicBezTo>
                  <a:cubicBezTo>
                    <a:pt x="11612" y="16192"/>
                    <a:pt x="11549" y="16057"/>
                    <a:pt x="11489" y="15938"/>
                  </a:cubicBezTo>
                  <a:cubicBezTo>
                    <a:pt x="10857" y="14708"/>
                    <a:pt x="10108" y="13549"/>
                    <a:pt x="9262" y="12481"/>
                  </a:cubicBezTo>
                  <a:lnTo>
                    <a:pt x="9262" y="12481"/>
                  </a:lnTo>
                  <a:cubicBezTo>
                    <a:pt x="9349" y="12531"/>
                    <a:pt x="9438" y="12581"/>
                    <a:pt x="9524" y="12632"/>
                  </a:cubicBezTo>
                  <a:cubicBezTo>
                    <a:pt x="10525" y="13724"/>
                    <a:pt x="11545" y="14793"/>
                    <a:pt x="12581" y="15841"/>
                  </a:cubicBezTo>
                  <a:cubicBezTo>
                    <a:pt x="12852" y="16113"/>
                    <a:pt x="13129" y="16390"/>
                    <a:pt x="13460" y="16563"/>
                  </a:cubicBezTo>
                  <a:cubicBezTo>
                    <a:pt x="12451" y="15160"/>
                    <a:pt x="11260" y="13913"/>
                    <a:pt x="9933" y="12865"/>
                  </a:cubicBezTo>
                  <a:lnTo>
                    <a:pt x="9933" y="12865"/>
                  </a:lnTo>
                  <a:cubicBezTo>
                    <a:pt x="10907" y="13416"/>
                    <a:pt x="11886" y="13947"/>
                    <a:pt x="12864" y="14476"/>
                  </a:cubicBezTo>
                  <a:cubicBezTo>
                    <a:pt x="11863" y="13840"/>
                    <a:pt x="10864" y="13205"/>
                    <a:pt x="9864" y="12570"/>
                  </a:cubicBezTo>
                  <a:lnTo>
                    <a:pt x="9864" y="12570"/>
                  </a:lnTo>
                  <a:cubicBezTo>
                    <a:pt x="10122" y="12667"/>
                    <a:pt x="10381" y="12761"/>
                    <a:pt x="10642" y="12847"/>
                  </a:cubicBezTo>
                  <a:cubicBezTo>
                    <a:pt x="10652" y="12852"/>
                    <a:pt x="10664" y="12854"/>
                    <a:pt x="10674" y="12858"/>
                  </a:cubicBezTo>
                  <a:cubicBezTo>
                    <a:pt x="11148" y="13017"/>
                    <a:pt x="11625" y="13159"/>
                    <a:pt x="12098" y="13295"/>
                  </a:cubicBezTo>
                  <a:cubicBezTo>
                    <a:pt x="12150" y="13311"/>
                    <a:pt x="12204" y="13327"/>
                    <a:pt x="12256" y="13341"/>
                  </a:cubicBezTo>
                  <a:cubicBezTo>
                    <a:pt x="12262" y="13344"/>
                    <a:pt x="12263" y="13345"/>
                    <a:pt x="12269" y="13345"/>
                  </a:cubicBezTo>
                  <a:cubicBezTo>
                    <a:pt x="12280" y="13351"/>
                    <a:pt x="12295" y="13353"/>
                    <a:pt x="12308" y="13355"/>
                  </a:cubicBezTo>
                  <a:cubicBezTo>
                    <a:pt x="12874" y="13520"/>
                    <a:pt x="13430" y="13676"/>
                    <a:pt x="13962" y="13843"/>
                  </a:cubicBezTo>
                  <a:cubicBezTo>
                    <a:pt x="13997" y="13854"/>
                    <a:pt x="14032" y="13864"/>
                    <a:pt x="14068" y="13877"/>
                  </a:cubicBezTo>
                  <a:cubicBezTo>
                    <a:pt x="14172" y="13911"/>
                    <a:pt x="14277" y="13946"/>
                    <a:pt x="14380" y="13982"/>
                  </a:cubicBezTo>
                  <a:cubicBezTo>
                    <a:pt x="14264" y="13924"/>
                    <a:pt x="14159" y="13883"/>
                    <a:pt x="14049" y="13841"/>
                  </a:cubicBezTo>
                  <a:cubicBezTo>
                    <a:pt x="14012" y="13825"/>
                    <a:pt x="13970" y="13811"/>
                    <a:pt x="13929" y="13794"/>
                  </a:cubicBezTo>
                  <a:cubicBezTo>
                    <a:pt x="13405" y="13593"/>
                    <a:pt x="12821" y="13351"/>
                    <a:pt x="12202" y="13103"/>
                  </a:cubicBezTo>
                  <a:cubicBezTo>
                    <a:pt x="12148" y="13082"/>
                    <a:pt x="12093" y="13060"/>
                    <a:pt x="12037" y="13039"/>
                  </a:cubicBezTo>
                  <a:cubicBezTo>
                    <a:pt x="12001" y="13027"/>
                    <a:pt x="11968" y="13013"/>
                    <a:pt x="11932" y="13000"/>
                  </a:cubicBezTo>
                  <a:cubicBezTo>
                    <a:pt x="11813" y="12951"/>
                    <a:pt x="11696" y="12907"/>
                    <a:pt x="11577" y="12862"/>
                  </a:cubicBezTo>
                  <a:cubicBezTo>
                    <a:pt x="11254" y="12741"/>
                    <a:pt x="10925" y="12619"/>
                    <a:pt x="10596" y="12505"/>
                  </a:cubicBezTo>
                  <a:cubicBezTo>
                    <a:pt x="10546" y="12487"/>
                    <a:pt x="10493" y="12470"/>
                    <a:pt x="10443" y="12454"/>
                  </a:cubicBezTo>
                  <a:cubicBezTo>
                    <a:pt x="10267" y="12394"/>
                    <a:pt x="10092" y="12336"/>
                    <a:pt x="9918" y="12285"/>
                  </a:cubicBezTo>
                  <a:cubicBezTo>
                    <a:pt x="9887" y="12276"/>
                    <a:pt x="9857" y="12265"/>
                    <a:pt x="9827" y="12256"/>
                  </a:cubicBezTo>
                  <a:cubicBezTo>
                    <a:pt x="9567" y="12179"/>
                    <a:pt x="9309" y="12110"/>
                    <a:pt x="9054" y="12048"/>
                  </a:cubicBezTo>
                  <a:cubicBezTo>
                    <a:pt x="8905" y="11955"/>
                    <a:pt x="8759" y="11861"/>
                    <a:pt x="8610" y="11766"/>
                  </a:cubicBezTo>
                  <a:lnTo>
                    <a:pt x="8610" y="11766"/>
                  </a:lnTo>
                  <a:cubicBezTo>
                    <a:pt x="8762" y="11789"/>
                    <a:pt x="8918" y="11806"/>
                    <a:pt x="9073" y="11816"/>
                  </a:cubicBezTo>
                  <a:cubicBezTo>
                    <a:pt x="9087" y="11818"/>
                    <a:pt x="9101" y="11819"/>
                    <a:pt x="9116" y="11819"/>
                  </a:cubicBezTo>
                  <a:cubicBezTo>
                    <a:pt x="9225" y="11826"/>
                    <a:pt x="9335" y="11832"/>
                    <a:pt x="9445" y="11833"/>
                  </a:cubicBezTo>
                  <a:cubicBezTo>
                    <a:pt x="9493" y="11835"/>
                    <a:pt x="9541" y="11835"/>
                    <a:pt x="9590" y="11835"/>
                  </a:cubicBezTo>
                  <a:cubicBezTo>
                    <a:pt x="9656" y="11835"/>
                    <a:pt x="9726" y="11835"/>
                    <a:pt x="9792" y="11832"/>
                  </a:cubicBezTo>
                  <a:cubicBezTo>
                    <a:pt x="9885" y="11832"/>
                    <a:pt x="9979" y="11828"/>
                    <a:pt x="10072" y="11823"/>
                  </a:cubicBezTo>
                  <a:cubicBezTo>
                    <a:pt x="10092" y="11823"/>
                    <a:pt x="10109" y="11823"/>
                    <a:pt x="10129" y="11820"/>
                  </a:cubicBezTo>
                  <a:cubicBezTo>
                    <a:pt x="10169" y="11819"/>
                    <a:pt x="10208" y="11816"/>
                    <a:pt x="10249" y="11813"/>
                  </a:cubicBezTo>
                  <a:cubicBezTo>
                    <a:pt x="10301" y="11828"/>
                    <a:pt x="10356" y="11845"/>
                    <a:pt x="10407" y="11859"/>
                  </a:cubicBezTo>
                  <a:cubicBezTo>
                    <a:pt x="10439" y="11868"/>
                    <a:pt x="10472" y="11878"/>
                    <a:pt x="10503" y="11885"/>
                  </a:cubicBezTo>
                  <a:cubicBezTo>
                    <a:pt x="10672" y="11935"/>
                    <a:pt x="10840" y="11981"/>
                    <a:pt x="11011" y="12028"/>
                  </a:cubicBezTo>
                  <a:cubicBezTo>
                    <a:pt x="11139" y="12064"/>
                    <a:pt x="11268" y="12098"/>
                    <a:pt x="11397" y="12134"/>
                  </a:cubicBezTo>
                  <a:cubicBezTo>
                    <a:pt x="11549" y="12176"/>
                    <a:pt x="11706" y="12217"/>
                    <a:pt x="11858" y="12258"/>
                  </a:cubicBezTo>
                  <a:cubicBezTo>
                    <a:pt x="12035" y="12305"/>
                    <a:pt x="12209" y="12351"/>
                    <a:pt x="12386" y="12394"/>
                  </a:cubicBezTo>
                  <a:cubicBezTo>
                    <a:pt x="12408" y="12401"/>
                    <a:pt x="12428" y="12407"/>
                    <a:pt x="12449" y="12411"/>
                  </a:cubicBezTo>
                  <a:cubicBezTo>
                    <a:pt x="12742" y="12487"/>
                    <a:pt x="13031" y="12559"/>
                    <a:pt x="13325" y="12629"/>
                  </a:cubicBezTo>
                  <a:cubicBezTo>
                    <a:pt x="13362" y="12637"/>
                    <a:pt x="13404" y="12649"/>
                    <a:pt x="13441" y="12657"/>
                  </a:cubicBezTo>
                  <a:cubicBezTo>
                    <a:pt x="13397" y="12634"/>
                    <a:pt x="13352" y="12609"/>
                    <a:pt x="13308" y="12586"/>
                  </a:cubicBezTo>
                  <a:cubicBezTo>
                    <a:pt x="12974" y="12414"/>
                    <a:pt x="12634" y="12270"/>
                    <a:pt x="12286" y="12146"/>
                  </a:cubicBezTo>
                  <a:cubicBezTo>
                    <a:pt x="12240" y="12129"/>
                    <a:pt x="12194" y="12114"/>
                    <a:pt x="12150" y="12098"/>
                  </a:cubicBezTo>
                  <a:cubicBezTo>
                    <a:pt x="12040" y="12061"/>
                    <a:pt x="11928" y="12024"/>
                    <a:pt x="11815" y="11991"/>
                  </a:cubicBezTo>
                  <a:cubicBezTo>
                    <a:pt x="11605" y="11925"/>
                    <a:pt x="11395" y="11866"/>
                    <a:pt x="11181" y="11810"/>
                  </a:cubicBezTo>
                  <a:cubicBezTo>
                    <a:pt x="11118" y="11792"/>
                    <a:pt x="11055" y="11776"/>
                    <a:pt x="10993" y="11760"/>
                  </a:cubicBezTo>
                  <a:cubicBezTo>
                    <a:pt x="11043" y="11754"/>
                    <a:pt x="11091" y="11753"/>
                    <a:pt x="11141" y="11747"/>
                  </a:cubicBezTo>
                  <a:cubicBezTo>
                    <a:pt x="11349" y="11727"/>
                    <a:pt x="11557" y="11711"/>
                    <a:pt x="11764" y="11697"/>
                  </a:cubicBezTo>
                  <a:cubicBezTo>
                    <a:pt x="11784" y="11696"/>
                    <a:pt x="11803" y="11694"/>
                    <a:pt x="11822" y="11694"/>
                  </a:cubicBezTo>
                  <a:cubicBezTo>
                    <a:pt x="11886" y="11689"/>
                    <a:pt x="11948" y="11684"/>
                    <a:pt x="12012" y="11681"/>
                  </a:cubicBezTo>
                  <a:cubicBezTo>
                    <a:pt x="12177" y="11674"/>
                    <a:pt x="12343" y="11667"/>
                    <a:pt x="12508" y="11666"/>
                  </a:cubicBezTo>
                  <a:cubicBezTo>
                    <a:pt x="12627" y="11666"/>
                    <a:pt x="12743" y="11666"/>
                    <a:pt x="12859" y="11670"/>
                  </a:cubicBezTo>
                  <a:cubicBezTo>
                    <a:pt x="12717" y="11634"/>
                    <a:pt x="12574" y="11603"/>
                    <a:pt x="12431" y="11574"/>
                  </a:cubicBezTo>
                  <a:cubicBezTo>
                    <a:pt x="12255" y="11539"/>
                    <a:pt x="12078" y="11509"/>
                    <a:pt x="11899" y="11486"/>
                  </a:cubicBezTo>
                  <a:cubicBezTo>
                    <a:pt x="11753" y="11465"/>
                    <a:pt x="11605" y="11451"/>
                    <a:pt x="11459" y="11436"/>
                  </a:cubicBezTo>
                  <a:cubicBezTo>
                    <a:pt x="11439" y="11433"/>
                    <a:pt x="11420" y="11432"/>
                    <a:pt x="11402" y="11431"/>
                  </a:cubicBezTo>
                  <a:cubicBezTo>
                    <a:pt x="11240" y="11416"/>
                    <a:pt x="11081" y="11405"/>
                    <a:pt x="10922" y="11396"/>
                  </a:cubicBezTo>
                  <a:cubicBezTo>
                    <a:pt x="10744" y="11388"/>
                    <a:pt x="10571" y="11382"/>
                    <a:pt x="10393" y="11380"/>
                  </a:cubicBezTo>
                  <a:cubicBezTo>
                    <a:pt x="10327" y="11380"/>
                    <a:pt x="10262" y="11379"/>
                    <a:pt x="10196" y="11379"/>
                  </a:cubicBezTo>
                  <a:cubicBezTo>
                    <a:pt x="10103" y="11379"/>
                    <a:pt x="10010" y="11380"/>
                    <a:pt x="9916" y="11382"/>
                  </a:cubicBezTo>
                  <a:cubicBezTo>
                    <a:pt x="9851" y="11382"/>
                    <a:pt x="9787" y="11383"/>
                    <a:pt x="9722" y="11386"/>
                  </a:cubicBezTo>
                  <a:cubicBezTo>
                    <a:pt x="9643" y="11388"/>
                    <a:pt x="9564" y="11389"/>
                    <a:pt x="9486" y="11393"/>
                  </a:cubicBezTo>
                  <a:cubicBezTo>
                    <a:pt x="9407" y="11372"/>
                    <a:pt x="9325" y="11350"/>
                    <a:pt x="9240" y="11329"/>
                  </a:cubicBezTo>
                  <a:cubicBezTo>
                    <a:pt x="9230" y="11324"/>
                    <a:pt x="9218" y="11322"/>
                    <a:pt x="9205" y="11319"/>
                  </a:cubicBezTo>
                  <a:cubicBezTo>
                    <a:pt x="9091" y="11289"/>
                    <a:pt x="8975" y="11257"/>
                    <a:pt x="8855" y="11226"/>
                  </a:cubicBezTo>
                  <a:cubicBezTo>
                    <a:pt x="8661" y="11174"/>
                    <a:pt x="8461" y="11118"/>
                    <a:pt x="8260" y="11064"/>
                  </a:cubicBezTo>
                  <a:cubicBezTo>
                    <a:pt x="8243" y="11058"/>
                    <a:pt x="8224" y="11054"/>
                    <a:pt x="8209" y="11046"/>
                  </a:cubicBezTo>
                  <a:cubicBezTo>
                    <a:pt x="8127" y="11025"/>
                    <a:pt x="8044" y="11002"/>
                    <a:pt x="7963" y="10982"/>
                  </a:cubicBezTo>
                  <a:cubicBezTo>
                    <a:pt x="7844" y="10950"/>
                    <a:pt x="7728" y="10917"/>
                    <a:pt x="7618" y="10889"/>
                  </a:cubicBezTo>
                  <a:cubicBezTo>
                    <a:pt x="7443" y="10843"/>
                    <a:pt x="7278" y="10799"/>
                    <a:pt x="7128" y="10760"/>
                  </a:cubicBezTo>
                  <a:cubicBezTo>
                    <a:pt x="7125" y="10758"/>
                    <a:pt x="7121" y="10758"/>
                    <a:pt x="7119" y="10757"/>
                  </a:cubicBezTo>
                  <a:lnTo>
                    <a:pt x="7126" y="10757"/>
                  </a:lnTo>
                  <a:cubicBezTo>
                    <a:pt x="7234" y="10770"/>
                    <a:pt x="7340" y="10778"/>
                    <a:pt x="7447" y="10780"/>
                  </a:cubicBezTo>
                  <a:cubicBezTo>
                    <a:pt x="7544" y="10787"/>
                    <a:pt x="7641" y="10787"/>
                    <a:pt x="7737" y="10787"/>
                  </a:cubicBezTo>
                  <a:cubicBezTo>
                    <a:pt x="7794" y="10786"/>
                    <a:pt x="7852" y="10784"/>
                    <a:pt x="7909" y="10780"/>
                  </a:cubicBezTo>
                  <a:cubicBezTo>
                    <a:pt x="7945" y="10778"/>
                    <a:pt x="7979" y="10777"/>
                    <a:pt x="8015" y="10774"/>
                  </a:cubicBezTo>
                  <a:cubicBezTo>
                    <a:pt x="8160" y="10766"/>
                    <a:pt x="8303" y="10750"/>
                    <a:pt x="8446" y="10724"/>
                  </a:cubicBezTo>
                  <a:cubicBezTo>
                    <a:pt x="8530" y="10714"/>
                    <a:pt x="8611" y="10698"/>
                    <a:pt x="8694" y="10681"/>
                  </a:cubicBezTo>
                  <a:cubicBezTo>
                    <a:pt x="8717" y="10677"/>
                    <a:pt x="8743" y="10670"/>
                    <a:pt x="8766" y="10664"/>
                  </a:cubicBezTo>
                  <a:lnTo>
                    <a:pt x="9196" y="10738"/>
                  </a:lnTo>
                  <a:cubicBezTo>
                    <a:pt x="9266" y="10751"/>
                    <a:pt x="9334" y="10764"/>
                    <a:pt x="9404" y="10774"/>
                  </a:cubicBezTo>
                  <a:cubicBezTo>
                    <a:pt x="9599" y="10810"/>
                    <a:pt x="9797" y="10843"/>
                    <a:pt x="9991" y="10879"/>
                  </a:cubicBezTo>
                  <a:cubicBezTo>
                    <a:pt x="10133" y="10902"/>
                    <a:pt x="10272" y="10929"/>
                    <a:pt x="10414" y="10953"/>
                  </a:cubicBezTo>
                  <a:cubicBezTo>
                    <a:pt x="10679" y="11001"/>
                    <a:pt x="10945" y="11046"/>
                    <a:pt x="11208" y="11094"/>
                  </a:cubicBezTo>
                  <a:cubicBezTo>
                    <a:pt x="11246" y="11099"/>
                    <a:pt x="11284" y="11107"/>
                    <a:pt x="11323" y="11114"/>
                  </a:cubicBezTo>
                  <a:cubicBezTo>
                    <a:pt x="11339" y="11117"/>
                    <a:pt x="11356" y="11118"/>
                    <a:pt x="11373" y="11121"/>
                  </a:cubicBezTo>
                  <a:lnTo>
                    <a:pt x="11375" y="11122"/>
                  </a:lnTo>
                  <a:cubicBezTo>
                    <a:pt x="11491" y="11142"/>
                    <a:pt x="11605" y="11161"/>
                    <a:pt x="11721" y="11183"/>
                  </a:cubicBezTo>
                  <a:cubicBezTo>
                    <a:pt x="11872" y="11208"/>
                    <a:pt x="12020" y="11236"/>
                    <a:pt x="12170" y="11261"/>
                  </a:cubicBezTo>
                  <a:cubicBezTo>
                    <a:pt x="12199" y="11269"/>
                    <a:pt x="12229" y="11273"/>
                    <a:pt x="12257" y="11279"/>
                  </a:cubicBezTo>
                  <a:cubicBezTo>
                    <a:pt x="12222" y="11261"/>
                    <a:pt x="12183" y="11246"/>
                    <a:pt x="12147" y="11233"/>
                  </a:cubicBezTo>
                  <a:cubicBezTo>
                    <a:pt x="11982" y="11164"/>
                    <a:pt x="11815" y="11099"/>
                    <a:pt x="11647" y="11039"/>
                  </a:cubicBezTo>
                  <a:cubicBezTo>
                    <a:pt x="11459" y="10972"/>
                    <a:pt x="11267" y="10909"/>
                    <a:pt x="11072" y="10852"/>
                  </a:cubicBezTo>
                  <a:cubicBezTo>
                    <a:pt x="11069" y="10850"/>
                    <a:pt x="11068" y="10850"/>
                    <a:pt x="11066" y="10850"/>
                  </a:cubicBezTo>
                  <a:cubicBezTo>
                    <a:pt x="10880" y="10794"/>
                    <a:pt x="10692" y="10743"/>
                    <a:pt x="10502" y="10695"/>
                  </a:cubicBezTo>
                  <a:cubicBezTo>
                    <a:pt x="10496" y="10692"/>
                    <a:pt x="10492" y="10691"/>
                    <a:pt x="10486" y="10691"/>
                  </a:cubicBezTo>
                  <a:cubicBezTo>
                    <a:pt x="10287" y="10641"/>
                    <a:pt x="10086" y="10594"/>
                    <a:pt x="9883" y="10551"/>
                  </a:cubicBezTo>
                  <a:cubicBezTo>
                    <a:pt x="9865" y="10548"/>
                    <a:pt x="9850" y="10543"/>
                    <a:pt x="9832" y="10542"/>
                  </a:cubicBezTo>
                  <a:cubicBezTo>
                    <a:pt x="9719" y="10518"/>
                    <a:pt x="9605" y="10495"/>
                    <a:pt x="9490" y="10473"/>
                  </a:cubicBezTo>
                  <a:cubicBezTo>
                    <a:pt x="9690" y="10416"/>
                    <a:pt x="9890" y="10358"/>
                    <a:pt x="10088" y="10300"/>
                  </a:cubicBezTo>
                  <a:cubicBezTo>
                    <a:pt x="10131" y="10287"/>
                    <a:pt x="10176" y="10275"/>
                    <a:pt x="10219" y="10262"/>
                  </a:cubicBezTo>
                  <a:cubicBezTo>
                    <a:pt x="10234" y="10264"/>
                    <a:pt x="10249" y="10264"/>
                    <a:pt x="10264" y="10265"/>
                  </a:cubicBezTo>
                  <a:cubicBezTo>
                    <a:pt x="10572" y="10287"/>
                    <a:pt x="10880" y="10310"/>
                    <a:pt x="11188" y="10331"/>
                  </a:cubicBezTo>
                  <a:cubicBezTo>
                    <a:pt x="11201" y="10334"/>
                    <a:pt x="11215" y="10334"/>
                    <a:pt x="11227" y="10336"/>
                  </a:cubicBezTo>
                  <a:cubicBezTo>
                    <a:pt x="11313" y="10343"/>
                    <a:pt x="11402" y="10348"/>
                    <a:pt x="11488" y="10353"/>
                  </a:cubicBezTo>
                  <a:cubicBezTo>
                    <a:pt x="11495" y="10356"/>
                    <a:pt x="11505" y="10356"/>
                    <a:pt x="11512" y="10357"/>
                  </a:cubicBezTo>
                  <a:cubicBezTo>
                    <a:pt x="11552" y="10358"/>
                    <a:pt x="11591" y="10363"/>
                    <a:pt x="11633" y="10364"/>
                  </a:cubicBezTo>
                  <a:cubicBezTo>
                    <a:pt x="11585" y="10351"/>
                    <a:pt x="11541" y="10338"/>
                    <a:pt x="11496" y="10328"/>
                  </a:cubicBezTo>
                  <a:cubicBezTo>
                    <a:pt x="11491" y="10324"/>
                    <a:pt x="11488" y="10323"/>
                    <a:pt x="11481" y="10323"/>
                  </a:cubicBezTo>
                  <a:cubicBezTo>
                    <a:pt x="11389" y="10298"/>
                    <a:pt x="11297" y="10273"/>
                    <a:pt x="11204" y="10250"/>
                  </a:cubicBezTo>
                  <a:cubicBezTo>
                    <a:pt x="11175" y="10242"/>
                    <a:pt x="11147" y="10234"/>
                    <a:pt x="11117" y="10228"/>
                  </a:cubicBezTo>
                  <a:cubicBezTo>
                    <a:pt x="10976" y="10192"/>
                    <a:pt x="10836" y="10158"/>
                    <a:pt x="10694" y="10126"/>
                  </a:cubicBezTo>
                  <a:cubicBezTo>
                    <a:pt x="10790" y="10098"/>
                    <a:pt x="10887" y="10069"/>
                    <a:pt x="10986" y="10042"/>
                  </a:cubicBezTo>
                  <a:cubicBezTo>
                    <a:pt x="11031" y="10027"/>
                    <a:pt x="11075" y="10015"/>
                    <a:pt x="11119" y="10002"/>
                  </a:cubicBezTo>
                  <a:cubicBezTo>
                    <a:pt x="11248" y="9964"/>
                    <a:pt x="11380" y="9927"/>
                    <a:pt x="11509" y="9890"/>
                  </a:cubicBezTo>
                  <a:cubicBezTo>
                    <a:pt x="11531" y="9883"/>
                    <a:pt x="11549" y="9877"/>
                    <a:pt x="11571" y="9871"/>
                  </a:cubicBezTo>
                  <a:cubicBezTo>
                    <a:pt x="11696" y="9835"/>
                    <a:pt x="11822" y="9798"/>
                    <a:pt x="11946" y="9764"/>
                  </a:cubicBezTo>
                  <a:cubicBezTo>
                    <a:pt x="11997" y="9748"/>
                    <a:pt x="12047" y="9734"/>
                    <a:pt x="12097" y="9719"/>
                  </a:cubicBezTo>
                  <a:cubicBezTo>
                    <a:pt x="12035" y="9718"/>
                    <a:pt x="11974" y="9717"/>
                    <a:pt x="11912" y="9717"/>
                  </a:cubicBezTo>
                  <a:cubicBezTo>
                    <a:pt x="11611" y="9717"/>
                    <a:pt x="11312" y="9732"/>
                    <a:pt x="11011" y="9758"/>
                  </a:cubicBezTo>
                  <a:cubicBezTo>
                    <a:pt x="10937" y="9765"/>
                    <a:pt x="10864" y="9771"/>
                    <a:pt x="10790" y="9779"/>
                  </a:cubicBezTo>
                  <a:cubicBezTo>
                    <a:pt x="10697" y="9790"/>
                    <a:pt x="10602" y="9801"/>
                    <a:pt x="10509" y="9814"/>
                  </a:cubicBezTo>
                  <a:cubicBezTo>
                    <a:pt x="10474" y="9820"/>
                    <a:pt x="10443" y="9822"/>
                    <a:pt x="10409" y="9828"/>
                  </a:cubicBezTo>
                  <a:cubicBezTo>
                    <a:pt x="10272" y="9848"/>
                    <a:pt x="10138" y="9868"/>
                    <a:pt x="10004" y="9893"/>
                  </a:cubicBezTo>
                  <a:cubicBezTo>
                    <a:pt x="9923" y="9906"/>
                    <a:pt x="9842" y="9920"/>
                    <a:pt x="9762" y="9936"/>
                  </a:cubicBezTo>
                  <a:cubicBezTo>
                    <a:pt x="9742" y="9933"/>
                    <a:pt x="9722" y="9929"/>
                    <a:pt x="9703" y="9927"/>
                  </a:cubicBezTo>
                  <a:cubicBezTo>
                    <a:pt x="9291" y="9854"/>
                    <a:pt x="8879" y="9797"/>
                    <a:pt x="8467" y="9755"/>
                  </a:cubicBezTo>
                  <a:cubicBezTo>
                    <a:pt x="8408" y="9748"/>
                    <a:pt x="8350" y="9742"/>
                    <a:pt x="8292" y="9735"/>
                  </a:cubicBezTo>
                  <a:cubicBezTo>
                    <a:pt x="7930" y="9701"/>
                    <a:pt x="7572" y="9679"/>
                    <a:pt x="7221" y="9671"/>
                  </a:cubicBezTo>
                  <a:cubicBezTo>
                    <a:pt x="7128" y="9668"/>
                    <a:pt x="7039" y="9665"/>
                    <a:pt x="6949" y="9665"/>
                  </a:cubicBezTo>
                  <a:cubicBezTo>
                    <a:pt x="6896" y="9664"/>
                    <a:pt x="6843" y="9664"/>
                    <a:pt x="6791" y="9664"/>
                  </a:cubicBezTo>
                  <a:cubicBezTo>
                    <a:pt x="6686" y="9664"/>
                    <a:pt x="6582" y="9665"/>
                    <a:pt x="6479" y="9669"/>
                  </a:cubicBezTo>
                  <a:lnTo>
                    <a:pt x="6473" y="9669"/>
                  </a:lnTo>
                  <a:cubicBezTo>
                    <a:pt x="6416" y="9671"/>
                    <a:pt x="6360" y="9672"/>
                    <a:pt x="6302" y="9675"/>
                  </a:cubicBezTo>
                  <a:cubicBezTo>
                    <a:pt x="6471" y="9633"/>
                    <a:pt x="6639" y="9583"/>
                    <a:pt x="6804" y="9529"/>
                  </a:cubicBezTo>
                  <a:cubicBezTo>
                    <a:pt x="6820" y="9524"/>
                    <a:pt x="6837" y="9520"/>
                    <a:pt x="6853" y="9514"/>
                  </a:cubicBezTo>
                  <a:cubicBezTo>
                    <a:pt x="6890" y="9503"/>
                    <a:pt x="6932" y="9491"/>
                    <a:pt x="6969" y="9477"/>
                  </a:cubicBezTo>
                  <a:cubicBezTo>
                    <a:pt x="7091" y="9440"/>
                    <a:pt x="7212" y="9398"/>
                    <a:pt x="7334" y="9357"/>
                  </a:cubicBezTo>
                  <a:cubicBezTo>
                    <a:pt x="7515" y="9348"/>
                    <a:pt x="7697" y="9335"/>
                    <a:pt x="7876" y="9325"/>
                  </a:cubicBezTo>
                  <a:cubicBezTo>
                    <a:pt x="7948" y="9319"/>
                    <a:pt x="8021" y="9317"/>
                    <a:pt x="8094" y="9311"/>
                  </a:cubicBezTo>
                  <a:cubicBezTo>
                    <a:pt x="8614" y="9276"/>
                    <a:pt x="9132" y="9246"/>
                    <a:pt x="9662" y="9233"/>
                  </a:cubicBezTo>
                  <a:cubicBezTo>
                    <a:pt x="9686" y="9232"/>
                    <a:pt x="9713" y="9232"/>
                    <a:pt x="9741" y="9232"/>
                  </a:cubicBezTo>
                  <a:cubicBezTo>
                    <a:pt x="9792" y="9231"/>
                    <a:pt x="9847" y="9228"/>
                    <a:pt x="9898" y="9228"/>
                  </a:cubicBezTo>
                  <a:cubicBezTo>
                    <a:pt x="9844" y="9225"/>
                    <a:pt x="9791" y="9223"/>
                    <a:pt x="9735" y="9221"/>
                  </a:cubicBezTo>
                  <a:cubicBezTo>
                    <a:pt x="9701" y="9219"/>
                    <a:pt x="9670" y="9218"/>
                    <a:pt x="9636" y="9216"/>
                  </a:cubicBezTo>
                  <a:cubicBezTo>
                    <a:pt x="9089" y="9188"/>
                    <a:pt x="8568" y="9147"/>
                    <a:pt x="8048" y="9113"/>
                  </a:cubicBezTo>
                  <a:cubicBezTo>
                    <a:pt x="8342" y="9011"/>
                    <a:pt x="8636" y="8905"/>
                    <a:pt x="8927" y="8796"/>
                  </a:cubicBezTo>
                  <a:cubicBezTo>
                    <a:pt x="8932" y="8795"/>
                    <a:pt x="8937" y="8793"/>
                    <a:pt x="8941" y="8791"/>
                  </a:cubicBezTo>
                  <a:cubicBezTo>
                    <a:pt x="9134" y="8717"/>
                    <a:pt x="9331" y="8644"/>
                    <a:pt x="9521" y="8568"/>
                  </a:cubicBezTo>
                  <a:lnTo>
                    <a:pt x="9521" y="8568"/>
                  </a:lnTo>
                  <a:cubicBezTo>
                    <a:pt x="8875" y="8587"/>
                    <a:pt x="8250" y="8773"/>
                    <a:pt x="7627" y="8983"/>
                  </a:cubicBezTo>
                  <a:cubicBezTo>
                    <a:pt x="7598" y="8991"/>
                    <a:pt x="7568" y="9004"/>
                    <a:pt x="7536" y="9013"/>
                  </a:cubicBezTo>
                  <a:cubicBezTo>
                    <a:pt x="7478" y="9034"/>
                    <a:pt x="7417" y="9053"/>
                    <a:pt x="7357" y="9074"/>
                  </a:cubicBezTo>
                  <a:cubicBezTo>
                    <a:pt x="7078" y="9062"/>
                    <a:pt x="6795" y="9054"/>
                    <a:pt x="6506" y="9054"/>
                  </a:cubicBezTo>
                  <a:cubicBezTo>
                    <a:pt x="6483" y="9054"/>
                    <a:pt x="6460" y="9054"/>
                    <a:pt x="6437" y="9054"/>
                  </a:cubicBezTo>
                  <a:cubicBezTo>
                    <a:pt x="6424" y="9053"/>
                    <a:pt x="6410" y="9049"/>
                    <a:pt x="6397" y="9047"/>
                  </a:cubicBezTo>
                  <a:cubicBezTo>
                    <a:pt x="6345" y="9038"/>
                    <a:pt x="6292" y="9030"/>
                    <a:pt x="6239" y="9020"/>
                  </a:cubicBezTo>
                  <a:cubicBezTo>
                    <a:pt x="6020" y="8983"/>
                    <a:pt x="5801" y="8944"/>
                    <a:pt x="5580" y="8901"/>
                  </a:cubicBezTo>
                  <a:cubicBezTo>
                    <a:pt x="5748" y="8895"/>
                    <a:pt x="5915" y="8891"/>
                    <a:pt x="6080" y="8884"/>
                  </a:cubicBezTo>
                  <a:cubicBezTo>
                    <a:pt x="6110" y="8882"/>
                    <a:pt x="6139" y="8881"/>
                    <a:pt x="6170" y="8879"/>
                  </a:cubicBezTo>
                  <a:cubicBezTo>
                    <a:pt x="6539" y="8862"/>
                    <a:pt x="6906" y="8839"/>
                    <a:pt x="7290" y="8801"/>
                  </a:cubicBezTo>
                  <a:cubicBezTo>
                    <a:pt x="7311" y="8798"/>
                    <a:pt x="7333" y="8795"/>
                    <a:pt x="7354" y="8793"/>
                  </a:cubicBezTo>
                  <a:cubicBezTo>
                    <a:pt x="7930" y="8732"/>
                    <a:pt x="8537" y="8643"/>
                    <a:pt x="9209" y="8502"/>
                  </a:cubicBezTo>
                  <a:cubicBezTo>
                    <a:pt x="8744" y="8477"/>
                    <a:pt x="8279" y="8465"/>
                    <a:pt x="7815" y="8465"/>
                  </a:cubicBezTo>
                  <a:cubicBezTo>
                    <a:pt x="7511" y="8465"/>
                    <a:pt x="7207" y="8470"/>
                    <a:pt x="6903" y="8481"/>
                  </a:cubicBezTo>
                  <a:lnTo>
                    <a:pt x="6889" y="8481"/>
                  </a:lnTo>
                  <a:cubicBezTo>
                    <a:pt x="6739" y="8487"/>
                    <a:pt x="6590" y="8492"/>
                    <a:pt x="6443" y="8501"/>
                  </a:cubicBezTo>
                  <a:cubicBezTo>
                    <a:pt x="6077" y="8415"/>
                    <a:pt x="5715" y="8303"/>
                    <a:pt x="5358" y="8177"/>
                  </a:cubicBezTo>
                  <a:cubicBezTo>
                    <a:pt x="5293" y="8156"/>
                    <a:pt x="5233" y="8131"/>
                    <a:pt x="5169" y="8108"/>
                  </a:cubicBezTo>
                  <a:cubicBezTo>
                    <a:pt x="5283" y="8100"/>
                    <a:pt x="5397" y="8087"/>
                    <a:pt x="5511" y="8078"/>
                  </a:cubicBezTo>
                  <a:lnTo>
                    <a:pt x="5513" y="8078"/>
                  </a:lnTo>
                  <a:cubicBezTo>
                    <a:pt x="6053" y="8030"/>
                    <a:pt x="6600" y="7979"/>
                    <a:pt x="7121" y="7901"/>
                  </a:cubicBezTo>
                  <a:cubicBezTo>
                    <a:pt x="7770" y="7965"/>
                    <a:pt x="8416" y="8037"/>
                    <a:pt x="9060" y="8130"/>
                  </a:cubicBezTo>
                  <a:cubicBezTo>
                    <a:pt x="9218" y="8151"/>
                    <a:pt x="9377" y="8177"/>
                    <a:pt x="9534" y="8201"/>
                  </a:cubicBezTo>
                  <a:cubicBezTo>
                    <a:pt x="9440" y="8166"/>
                    <a:pt x="9341" y="8131"/>
                    <a:pt x="9240" y="8100"/>
                  </a:cubicBezTo>
                  <a:cubicBezTo>
                    <a:pt x="8819" y="7962"/>
                    <a:pt x="8363" y="7849"/>
                    <a:pt x="7886" y="7750"/>
                  </a:cubicBezTo>
                  <a:cubicBezTo>
                    <a:pt x="8120" y="7693"/>
                    <a:pt x="8342" y="7628"/>
                    <a:pt x="8551" y="7544"/>
                  </a:cubicBezTo>
                  <a:cubicBezTo>
                    <a:pt x="8601" y="7526"/>
                    <a:pt x="8647" y="7506"/>
                    <a:pt x="8694" y="7485"/>
                  </a:cubicBezTo>
                  <a:cubicBezTo>
                    <a:pt x="8696" y="7485"/>
                    <a:pt x="8697" y="7485"/>
                    <a:pt x="8700" y="7483"/>
                  </a:cubicBezTo>
                  <a:cubicBezTo>
                    <a:pt x="8646" y="7483"/>
                    <a:pt x="7985" y="7534"/>
                    <a:pt x="7104" y="7611"/>
                  </a:cubicBezTo>
                  <a:cubicBezTo>
                    <a:pt x="6823" y="7565"/>
                    <a:pt x="6537" y="7528"/>
                    <a:pt x="6246" y="7492"/>
                  </a:cubicBezTo>
                  <a:lnTo>
                    <a:pt x="6245" y="7492"/>
                  </a:lnTo>
                  <a:cubicBezTo>
                    <a:pt x="5622" y="7418"/>
                    <a:pt x="4991" y="7362"/>
                    <a:pt x="4376" y="7314"/>
                  </a:cubicBezTo>
                  <a:cubicBezTo>
                    <a:pt x="4580" y="7250"/>
                    <a:pt x="4777" y="7182"/>
                    <a:pt x="4977" y="7109"/>
                  </a:cubicBezTo>
                  <a:cubicBezTo>
                    <a:pt x="5511" y="7124"/>
                    <a:pt x="6049" y="7131"/>
                    <a:pt x="6586" y="7164"/>
                  </a:cubicBezTo>
                  <a:lnTo>
                    <a:pt x="6661" y="7170"/>
                  </a:lnTo>
                  <a:cubicBezTo>
                    <a:pt x="6749" y="7176"/>
                    <a:pt x="7272" y="7202"/>
                    <a:pt x="7746" y="7202"/>
                  </a:cubicBezTo>
                  <a:cubicBezTo>
                    <a:pt x="8144" y="7202"/>
                    <a:pt x="8508" y="7184"/>
                    <a:pt x="8554" y="7119"/>
                  </a:cubicBezTo>
                  <a:cubicBezTo>
                    <a:pt x="8067" y="7031"/>
                    <a:pt x="7528" y="6932"/>
                    <a:pt x="6959" y="6826"/>
                  </a:cubicBezTo>
                  <a:cubicBezTo>
                    <a:pt x="6944" y="6823"/>
                    <a:pt x="6930" y="6818"/>
                    <a:pt x="6916" y="6817"/>
                  </a:cubicBezTo>
                  <a:cubicBezTo>
                    <a:pt x="6824" y="6798"/>
                    <a:pt x="6732" y="6781"/>
                    <a:pt x="6639" y="6765"/>
                  </a:cubicBezTo>
                  <a:cubicBezTo>
                    <a:pt x="6519" y="6744"/>
                    <a:pt x="6401" y="6718"/>
                    <a:pt x="6278" y="6695"/>
                  </a:cubicBezTo>
                  <a:cubicBezTo>
                    <a:pt x="6216" y="6684"/>
                    <a:pt x="6156" y="6674"/>
                    <a:pt x="6096" y="6659"/>
                  </a:cubicBezTo>
                  <a:cubicBezTo>
                    <a:pt x="6139" y="6639"/>
                    <a:pt x="6182" y="6622"/>
                    <a:pt x="6225" y="6602"/>
                  </a:cubicBezTo>
                  <a:cubicBezTo>
                    <a:pt x="6536" y="6589"/>
                    <a:pt x="6840" y="6579"/>
                    <a:pt x="7135" y="6569"/>
                  </a:cubicBezTo>
                  <a:cubicBezTo>
                    <a:pt x="7217" y="6566"/>
                    <a:pt x="7297" y="6562"/>
                    <a:pt x="7376" y="6562"/>
                  </a:cubicBezTo>
                  <a:cubicBezTo>
                    <a:pt x="7568" y="6558"/>
                    <a:pt x="7756" y="6553"/>
                    <a:pt x="7936" y="6553"/>
                  </a:cubicBezTo>
                  <a:cubicBezTo>
                    <a:pt x="8051" y="6551"/>
                    <a:pt x="8162" y="6549"/>
                    <a:pt x="8270" y="6549"/>
                  </a:cubicBezTo>
                  <a:cubicBezTo>
                    <a:pt x="8315" y="6549"/>
                    <a:pt x="8359" y="6550"/>
                    <a:pt x="8403" y="6550"/>
                  </a:cubicBezTo>
                  <a:cubicBezTo>
                    <a:pt x="8320" y="6539"/>
                    <a:pt x="8234" y="6529"/>
                    <a:pt x="8144" y="6517"/>
                  </a:cubicBezTo>
                  <a:cubicBezTo>
                    <a:pt x="8074" y="6510"/>
                    <a:pt x="8001" y="6503"/>
                    <a:pt x="7928" y="6496"/>
                  </a:cubicBezTo>
                  <a:cubicBezTo>
                    <a:pt x="7708" y="6474"/>
                    <a:pt x="7479" y="6460"/>
                    <a:pt x="7241" y="6446"/>
                  </a:cubicBezTo>
                  <a:lnTo>
                    <a:pt x="7240" y="6446"/>
                  </a:lnTo>
                  <a:cubicBezTo>
                    <a:pt x="7013" y="6433"/>
                    <a:pt x="6780" y="6424"/>
                    <a:pt x="6537" y="6417"/>
                  </a:cubicBezTo>
                  <a:cubicBezTo>
                    <a:pt x="5957" y="6397"/>
                    <a:pt x="5342" y="6388"/>
                    <a:pt x="4727" y="6380"/>
                  </a:cubicBezTo>
                  <a:cubicBezTo>
                    <a:pt x="4687" y="6371"/>
                    <a:pt x="4647" y="6361"/>
                    <a:pt x="4605" y="6353"/>
                  </a:cubicBezTo>
                  <a:cubicBezTo>
                    <a:pt x="4247" y="6275"/>
                    <a:pt x="3886" y="6195"/>
                    <a:pt x="3529" y="6113"/>
                  </a:cubicBezTo>
                  <a:lnTo>
                    <a:pt x="3529" y="6113"/>
                  </a:lnTo>
                  <a:cubicBezTo>
                    <a:pt x="3837" y="6168"/>
                    <a:pt x="4145" y="6216"/>
                    <a:pt x="4453" y="6257"/>
                  </a:cubicBezTo>
                  <a:cubicBezTo>
                    <a:pt x="4529" y="6267"/>
                    <a:pt x="4603" y="6275"/>
                    <a:pt x="4676" y="6282"/>
                  </a:cubicBezTo>
                  <a:cubicBezTo>
                    <a:pt x="4746" y="6292"/>
                    <a:pt x="4813" y="6301"/>
                    <a:pt x="4883" y="6307"/>
                  </a:cubicBezTo>
                  <a:cubicBezTo>
                    <a:pt x="5005" y="6318"/>
                    <a:pt x="5129" y="6331"/>
                    <a:pt x="5250" y="6343"/>
                  </a:cubicBezTo>
                  <a:cubicBezTo>
                    <a:pt x="5170" y="6324"/>
                    <a:pt x="5088" y="6307"/>
                    <a:pt x="5007" y="6287"/>
                  </a:cubicBezTo>
                  <a:cubicBezTo>
                    <a:pt x="4962" y="6278"/>
                    <a:pt x="4919" y="6267"/>
                    <a:pt x="4876" y="6254"/>
                  </a:cubicBezTo>
                  <a:lnTo>
                    <a:pt x="4875" y="6254"/>
                  </a:lnTo>
                  <a:cubicBezTo>
                    <a:pt x="4742" y="6222"/>
                    <a:pt x="4610" y="6189"/>
                    <a:pt x="4479" y="6151"/>
                  </a:cubicBezTo>
                  <a:cubicBezTo>
                    <a:pt x="3903" y="5993"/>
                    <a:pt x="3337" y="5798"/>
                    <a:pt x="2777" y="5577"/>
                  </a:cubicBezTo>
                  <a:cubicBezTo>
                    <a:pt x="2831" y="5573"/>
                    <a:pt x="2884" y="5570"/>
                    <a:pt x="2936" y="5569"/>
                  </a:cubicBezTo>
                  <a:cubicBezTo>
                    <a:pt x="3457" y="5729"/>
                    <a:pt x="3982" y="5880"/>
                    <a:pt x="4509" y="6020"/>
                  </a:cubicBezTo>
                  <a:cubicBezTo>
                    <a:pt x="4726" y="6079"/>
                    <a:pt x="4942" y="6135"/>
                    <a:pt x="5161" y="6186"/>
                  </a:cubicBezTo>
                  <a:cubicBezTo>
                    <a:pt x="5220" y="6202"/>
                    <a:pt x="5282" y="6216"/>
                    <a:pt x="5341" y="6231"/>
                  </a:cubicBezTo>
                  <a:cubicBezTo>
                    <a:pt x="5361" y="6237"/>
                    <a:pt x="5379" y="6239"/>
                    <a:pt x="5399" y="6245"/>
                  </a:cubicBezTo>
                  <a:cubicBezTo>
                    <a:pt x="5386" y="6238"/>
                    <a:pt x="5376" y="6232"/>
                    <a:pt x="5364" y="6228"/>
                  </a:cubicBezTo>
                  <a:cubicBezTo>
                    <a:pt x="5321" y="6206"/>
                    <a:pt x="5278" y="6185"/>
                    <a:pt x="5233" y="6163"/>
                  </a:cubicBezTo>
                  <a:cubicBezTo>
                    <a:pt x="5011" y="6053"/>
                    <a:pt x="4783" y="5944"/>
                    <a:pt x="4554" y="5838"/>
                  </a:cubicBezTo>
                  <a:cubicBezTo>
                    <a:pt x="4319" y="5729"/>
                    <a:pt x="4085" y="5620"/>
                    <a:pt x="3846" y="5514"/>
                  </a:cubicBezTo>
                  <a:cubicBezTo>
                    <a:pt x="4049" y="5504"/>
                    <a:pt x="4253" y="5491"/>
                    <a:pt x="4455" y="5478"/>
                  </a:cubicBezTo>
                  <a:lnTo>
                    <a:pt x="4644" y="5468"/>
                  </a:lnTo>
                  <a:cubicBezTo>
                    <a:pt x="4992" y="5447"/>
                    <a:pt x="5341" y="5408"/>
                    <a:pt x="5673" y="5298"/>
                  </a:cubicBezTo>
                  <a:cubicBezTo>
                    <a:pt x="5693" y="5322"/>
                    <a:pt x="5715" y="5348"/>
                    <a:pt x="5735" y="5375"/>
                  </a:cubicBezTo>
                  <a:cubicBezTo>
                    <a:pt x="5716" y="5348"/>
                    <a:pt x="5699" y="5322"/>
                    <a:pt x="5685" y="5296"/>
                  </a:cubicBezTo>
                  <a:cubicBezTo>
                    <a:pt x="5690" y="5293"/>
                    <a:pt x="5693" y="5292"/>
                    <a:pt x="5699" y="5291"/>
                  </a:cubicBezTo>
                  <a:cubicBezTo>
                    <a:pt x="5680" y="5268"/>
                    <a:pt x="5663" y="5246"/>
                    <a:pt x="5642" y="5226"/>
                  </a:cubicBezTo>
                  <a:cubicBezTo>
                    <a:pt x="5429" y="4889"/>
                    <a:pt x="5193" y="4565"/>
                    <a:pt x="4941" y="4252"/>
                  </a:cubicBezTo>
                  <a:lnTo>
                    <a:pt x="4941" y="4250"/>
                  </a:lnTo>
                  <a:cubicBezTo>
                    <a:pt x="3913" y="2983"/>
                    <a:pt x="2589" y="1901"/>
                    <a:pt x="1330" y="892"/>
                  </a:cubicBezTo>
                  <a:lnTo>
                    <a:pt x="1330" y="892"/>
                  </a:lnTo>
                  <a:cubicBezTo>
                    <a:pt x="1587" y="934"/>
                    <a:pt x="1844" y="979"/>
                    <a:pt x="2100" y="1028"/>
                  </a:cubicBezTo>
                  <a:cubicBezTo>
                    <a:pt x="3119" y="2089"/>
                    <a:pt x="4038" y="2997"/>
                    <a:pt x="4984" y="4071"/>
                  </a:cubicBezTo>
                  <a:cubicBezTo>
                    <a:pt x="5172" y="4286"/>
                    <a:pt x="5364" y="4508"/>
                    <a:pt x="5556" y="4737"/>
                  </a:cubicBezTo>
                  <a:cubicBezTo>
                    <a:pt x="5358" y="4484"/>
                    <a:pt x="5174" y="4244"/>
                    <a:pt x="4997" y="4016"/>
                  </a:cubicBezTo>
                  <a:cubicBezTo>
                    <a:pt x="4236" y="3040"/>
                    <a:pt x="3605" y="2244"/>
                    <a:pt x="2771" y="1164"/>
                  </a:cubicBezTo>
                  <a:lnTo>
                    <a:pt x="2771" y="1164"/>
                  </a:lnTo>
                  <a:cubicBezTo>
                    <a:pt x="2778" y="1166"/>
                    <a:pt x="2784" y="1169"/>
                    <a:pt x="2789" y="1170"/>
                  </a:cubicBezTo>
                  <a:cubicBezTo>
                    <a:pt x="3685" y="1904"/>
                    <a:pt x="4439" y="2583"/>
                    <a:pt x="5172" y="3298"/>
                  </a:cubicBezTo>
                  <a:cubicBezTo>
                    <a:pt x="5749" y="3857"/>
                    <a:pt x="6309" y="4439"/>
                    <a:pt x="6920" y="5091"/>
                  </a:cubicBezTo>
                  <a:cubicBezTo>
                    <a:pt x="7003" y="5179"/>
                    <a:pt x="7085" y="5269"/>
                    <a:pt x="7171" y="5358"/>
                  </a:cubicBezTo>
                  <a:cubicBezTo>
                    <a:pt x="7085" y="5263"/>
                    <a:pt x="7006" y="5172"/>
                    <a:pt x="6930" y="5083"/>
                  </a:cubicBezTo>
                  <a:cubicBezTo>
                    <a:pt x="6150" y="4186"/>
                    <a:pt x="5808" y="3637"/>
                    <a:pt x="5279" y="2854"/>
                  </a:cubicBezTo>
                  <a:cubicBezTo>
                    <a:pt x="5043" y="2502"/>
                    <a:pt x="4767" y="2097"/>
                    <a:pt x="4396" y="1594"/>
                  </a:cubicBezTo>
                  <a:lnTo>
                    <a:pt x="4396" y="1594"/>
                  </a:lnTo>
                  <a:cubicBezTo>
                    <a:pt x="4789" y="1844"/>
                    <a:pt x="5118" y="2083"/>
                    <a:pt x="5411" y="2317"/>
                  </a:cubicBezTo>
                  <a:cubicBezTo>
                    <a:pt x="5987" y="2774"/>
                    <a:pt x="6421" y="3211"/>
                    <a:pt x="6906" y="3654"/>
                  </a:cubicBezTo>
                  <a:cubicBezTo>
                    <a:pt x="6920" y="3665"/>
                    <a:pt x="6934" y="3680"/>
                    <a:pt x="6952" y="3693"/>
                  </a:cubicBezTo>
                  <a:cubicBezTo>
                    <a:pt x="7075" y="3806"/>
                    <a:pt x="7202" y="3919"/>
                    <a:pt x="7339" y="4032"/>
                  </a:cubicBezTo>
                  <a:cubicBezTo>
                    <a:pt x="7346" y="4038"/>
                    <a:pt x="7349" y="4042"/>
                    <a:pt x="7356" y="4049"/>
                  </a:cubicBezTo>
                  <a:cubicBezTo>
                    <a:pt x="7462" y="4137"/>
                    <a:pt x="7571" y="4229"/>
                    <a:pt x="7685" y="4316"/>
                  </a:cubicBezTo>
                  <a:cubicBezTo>
                    <a:pt x="7829" y="4429"/>
                    <a:pt x="7979" y="4544"/>
                    <a:pt x="8144" y="4659"/>
                  </a:cubicBezTo>
                  <a:cubicBezTo>
                    <a:pt x="8158" y="4667"/>
                    <a:pt x="8171" y="4677"/>
                    <a:pt x="8186" y="4689"/>
                  </a:cubicBezTo>
                  <a:lnTo>
                    <a:pt x="8187" y="4689"/>
                  </a:lnTo>
                  <a:cubicBezTo>
                    <a:pt x="8295" y="4766"/>
                    <a:pt x="8409" y="4842"/>
                    <a:pt x="8531" y="4921"/>
                  </a:cubicBezTo>
                  <a:cubicBezTo>
                    <a:pt x="8583" y="4955"/>
                    <a:pt x="8639" y="4990"/>
                    <a:pt x="8694" y="5025"/>
                  </a:cubicBezTo>
                  <a:cubicBezTo>
                    <a:pt x="8654" y="4975"/>
                    <a:pt x="8616" y="4925"/>
                    <a:pt x="8573" y="4875"/>
                  </a:cubicBezTo>
                  <a:cubicBezTo>
                    <a:pt x="8495" y="4782"/>
                    <a:pt x="8416" y="4693"/>
                    <a:pt x="8336" y="4603"/>
                  </a:cubicBezTo>
                  <a:cubicBezTo>
                    <a:pt x="8323" y="4590"/>
                    <a:pt x="8313" y="4578"/>
                    <a:pt x="8302" y="4567"/>
                  </a:cubicBezTo>
                  <a:cubicBezTo>
                    <a:pt x="8163" y="4415"/>
                    <a:pt x="8016" y="4266"/>
                    <a:pt x="7876" y="4115"/>
                  </a:cubicBezTo>
                  <a:cubicBezTo>
                    <a:pt x="7829" y="4065"/>
                    <a:pt x="7784" y="4019"/>
                    <a:pt x="7740" y="3969"/>
                  </a:cubicBezTo>
                  <a:lnTo>
                    <a:pt x="7675" y="3899"/>
                  </a:lnTo>
                  <a:cubicBezTo>
                    <a:pt x="7650" y="3870"/>
                    <a:pt x="7625" y="3843"/>
                    <a:pt x="7598" y="3814"/>
                  </a:cubicBezTo>
                  <a:cubicBezTo>
                    <a:pt x="7535" y="3744"/>
                    <a:pt x="7472" y="3675"/>
                    <a:pt x="7407" y="3607"/>
                  </a:cubicBezTo>
                  <a:cubicBezTo>
                    <a:pt x="7390" y="3585"/>
                    <a:pt x="7372" y="3568"/>
                    <a:pt x="7354" y="3546"/>
                  </a:cubicBezTo>
                  <a:cubicBezTo>
                    <a:pt x="7240" y="3422"/>
                    <a:pt x="7125" y="3297"/>
                    <a:pt x="7006" y="3177"/>
                  </a:cubicBezTo>
                  <a:lnTo>
                    <a:pt x="7006" y="3177"/>
                  </a:lnTo>
                  <a:cubicBezTo>
                    <a:pt x="7147" y="3296"/>
                    <a:pt x="7286" y="3413"/>
                    <a:pt x="7427" y="3528"/>
                  </a:cubicBezTo>
                  <a:cubicBezTo>
                    <a:pt x="7450" y="3548"/>
                    <a:pt x="7476" y="3568"/>
                    <a:pt x="7499" y="3586"/>
                  </a:cubicBezTo>
                  <a:cubicBezTo>
                    <a:pt x="7607" y="3675"/>
                    <a:pt x="7713" y="3764"/>
                    <a:pt x="7820" y="3852"/>
                  </a:cubicBezTo>
                  <a:cubicBezTo>
                    <a:pt x="7856" y="3880"/>
                    <a:pt x="7892" y="3912"/>
                    <a:pt x="7928" y="3940"/>
                  </a:cubicBezTo>
                  <a:cubicBezTo>
                    <a:pt x="7949" y="3958"/>
                    <a:pt x="7969" y="3976"/>
                    <a:pt x="7992" y="3991"/>
                  </a:cubicBezTo>
                  <a:cubicBezTo>
                    <a:pt x="8171" y="4137"/>
                    <a:pt x="8350" y="4284"/>
                    <a:pt x="8531" y="4428"/>
                  </a:cubicBezTo>
                  <a:cubicBezTo>
                    <a:pt x="8547" y="4439"/>
                    <a:pt x="8561" y="4451"/>
                    <a:pt x="8578" y="4464"/>
                  </a:cubicBezTo>
                  <a:cubicBezTo>
                    <a:pt x="8646" y="4517"/>
                    <a:pt x="8714" y="4573"/>
                    <a:pt x="8786" y="4628"/>
                  </a:cubicBezTo>
                  <a:cubicBezTo>
                    <a:pt x="8881" y="4704"/>
                    <a:pt x="8977" y="4779"/>
                    <a:pt x="9074" y="4855"/>
                  </a:cubicBezTo>
                  <a:cubicBezTo>
                    <a:pt x="9091" y="4868"/>
                    <a:pt x="9110" y="4882"/>
                    <a:pt x="9126" y="4895"/>
                  </a:cubicBezTo>
                  <a:cubicBezTo>
                    <a:pt x="9590" y="5256"/>
                    <a:pt x="10056" y="5612"/>
                    <a:pt x="10529" y="5958"/>
                  </a:cubicBezTo>
                  <a:lnTo>
                    <a:pt x="9521" y="5081"/>
                  </a:lnTo>
                  <a:lnTo>
                    <a:pt x="9511" y="5070"/>
                  </a:lnTo>
                  <a:lnTo>
                    <a:pt x="9192" y="4792"/>
                  </a:lnTo>
                  <a:lnTo>
                    <a:pt x="9127" y="4737"/>
                  </a:lnTo>
                  <a:lnTo>
                    <a:pt x="9054" y="4673"/>
                  </a:lnTo>
                  <a:cubicBezTo>
                    <a:pt x="9003" y="4613"/>
                    <a:pt x="8947" y="4554"/>
                    <a:pt x="8891" y="4497"/>
                  </a:cubicBezTo>
                  <a:cubicBezTo>
                    <a:pt x="8848" y="4448"/>
                    <a:pt x="8803" y="4402"/>
                    <a:pt x="8757" y="4355"/>
                  </a:cubicBezTo>
                  <a:cubicBezTo>
                    <a:pt x="8745" y="4339"/>
                    <a:pt x="8730" y="4325"/>
                    <a:pt x="8716" y="4310"/>
                  </a:cubicBezTo>
                  <a:cubicBezTo>
                    <a:pt x="8574" y="4161"/>
                    <a:pt x="8429" y="4018"/>
                    <a:pt x="8280" y="3879"/>
                  </a:cubicBezTo>
                  <a:cubicBezTo>
                    <a:pt x="8246" y="3844"/>
                    <a:pt x="8214" y="3814"/>
                    <a:pt x="8178" y="3781"/>
                  </a:cubicBezTo>
                  <a:cubicBezTo>
                    <a:pt x="8170" y="3773"/>
                    <a:pt x="8158" y="3763"/>
                    <a:pt x="8148" y="3753"/>
                  </a:cubicBezTo>
                  <a:cubicBezTo>
                    <a:pt x="8067" y="3678"/>
                    <a:pt x="7985" y="3602"/>
                    <a:pt x="7900" y="3529"/>
                  </a:cubicBezTo>
                  <a:cubicBezTo>
                    <a:pt x="7865" y="3498"/>
                    <a:pt x="7830" y="3466"/>
                    <a:pt x="7794" y="3437"/>
                  </a:cubicBezTo>
                  <a:cubicBezTo>
                    <a:pt x="7726" y="3376"/>
                    <a:pt x="7657" y="3316"/>
                    <a:pt x="7585" y="3257"/>
                  </a:cubicBezTo>
                  <a:lnTo>
                    <a:pt x="7579" y="3251"/>
                  </a:lnTo>
                  <a:cubicBezTo>
                    <a:pt x="7472" y="3158"/>
                    <a:pt x="7360" y="3071"/>
                    <a:pt x="7248" y="2982"/>
                  </a:cubicBezTo>
                  <a:cubicBezTo>
                    <a:pt x="6920" y="2721"/>
                    <a:pt x="6582" y="2476"/>
                    <a:pt x="6236" y="2245"/>
                  </a:cubicBezTo>
                  <a:cubicBezTo>
                    <a:pt x="6017" y="2100"/>
                    <a:pt x="5778" y="1981"/>
                    <a:pt x="5554" y="1845"/>
                  </a:cubicBezTo>
                  <a:lnTo>
                    <a:pt x="5554" y="1845"/>
                  </a:lnTo>
                  <a:cubicBezTo>
                    <a:pt x="5914" y="1940"/>
                    <a:pt x="6272" y="2039"/>
                    <a:pt x="6631" y="2139"/>
                  </a:cubicBezTo>
                  <a:cubicBezTo>
                    <a:pt x="7032" y="2490"/>
                    <a:pt x="7443" y="2833"/>
                    <a:pt x="7866" y="3162"/>
                  </a:cubicBezTo>
                  <a:cubicBezTo>
                    <a:pt x="7893" y="3184"/>
                    <a:pt x="7922" y="3205"/>
                    <a:pt x="7949" y="3227"/>
                  </a:cubicBezTo>
                  <a:lnTo>
                    <a:pt x="7951" y="3227"/>
                  </a:lnTo>
                  <a:cubicBezTo>
                    <a:pt x="8008" y="3273"/>
                    <a:pt x="8067" y="3318"/>
                    <a:pt x="8124" y="3363"/>
                  </a:cubicBezTo>
                  <a:lnTo>
                    <a:pt x="8127" y="3363"/>
                  </a:lnTo>
                  <a:cubicBezTo>
                    <a:pt x="8177" y="3402"/>
                    <a:pt x="8229" y="3442"/>
                    <a:pt x="8279" y="3479"/>
                  </a:cubicBezTo>
                  <a:cubicBezTo>
                    <a:pt x="8315" y="3505"/>
                    <a:pt x="8349" y="3531"/>
                    <a:pt x="8385" y="3558"/>
                  </a:cubicBezTo>
                  <a:cubicBezTo>
                    <a:pt x="8425" y="3591"/>
                    <a:pt x="8468" y="3622"/>
                    <a:pt x="8511" y="3652"/>
                  </a:cubicBezTo>
                  <a:lnTo>
                    <a:pt x="8514" y="3652"/>
                  </a:lnTo>
                  <a:cubicBezTo>
                    <a:pt x="8575" y="3700"/>
                    <a:pt x="8637" y="3744"/>
                    <a:pt x="8700" y="3789"/>
                  </a:cubicBezTo>
                  <a:cubicBezTo>
                    <a:pt x="8833" y="3886"/>
                    <a:pt x="8968" y="3981"/>
                    <a:pt x="9104" y="4072"/>
                  </a:cubicBezTo>
                  <a:cubicBezTo>
                    <a:pt x="9124" y="4087"/>
                    <a:pt x="9144" y="4101"/>
                    <a:pt x="9163" y="4114"/>
                  </a:cubicBezTo>
                  <a:lnTo>
                    <a:pt x="9166" y="4114"/>
                  </a:lnTo>
                  <a:cubicBezTo>
                    <a:pt x="9173" y="4121"/>
                    <a:pt x="9182" y="4125"/>
                    <a:pt x="9189" y="4131"/>
                  </a:cubicBezTo>
                  <a:cubicBezTo>
                    <a:pt x="9190" y="4133"/>
                    <a:pt x="9195" y="4135"/>
                    <a:pt x="9196" y="4137"/>
                  </a:cubicBezTo>
                  <a:cubicBezTo>
                    <a:pt x="9255" y="4176"/>
                    <a:pt x="9314" y="4216"/>
                    <a:pt x="9375" y="4254"/>
                  </a:cubicBezTo>
                  <a:cubicBezTo>
                    <a:pt x="9417" y="4280"/>
                    <a:pt x="9457" y="4305"/>
                    <a:pt x="9500" y="4332"/>
                  </a:cubicBezTo>
                  <a:cubicBezTo>
                    <a:pt x="9570" y="4375"/>
                    <a:pt x="9642" y="4416"/>
                    <a:pt x="9718" y="4454"/>
                  </a:cubicBezTo>
                  <a:cubicBezTo>
                    <a:pt x="9739" y="4465"/>
                    <a:pt x="9764" y="4475"/>
                    <a:pt x="9785" y="4487"/>
                  </a:cubicBezTo>
                  <a:cubicBezTo>
                    <a:pt x="9864" y="4524"/>
                    <a:pt x="9947" y="4558"/>
                    <a:pt x="10030" y="4584"/>
                  </a:cubicBezTo>
                  <a:cubicBezTo>
                    <a:pt x="9954" y="4540"/>
                    <a:pt x="9883" y="4489"/>
                    <a:pt x="9814" y="4434"/>
                  </a:cubicBezTo>
                  <a:cubicBezTo>
                    <a:pt x="9792" y="4416"/>
                    <a:pt x="9769" y="4398"/>
                    <a:pt x="9748" y="4381"/>
                  </a:cubicBezTo>
                  <a:cubicBezTo>
                    <a:pt x="9686" y="4330"/>
                    <a:pt x="9629" y="4279"/>
                    <a:pt x="9572" y="4224"/>
                  </a:cubicBezTo>
                  <a:cubicBezTo>
                    <a:pt x="9533" y="4188"/>
                    <a:pt x="9496" y="4153"/>
                    <a:pt x="9457" y="4115"/>
                  </a:cubicBezTo>
                  <a:cubicBezTo>
                    <a:pt x="9421" y="4080"/>
                    <a:pt x="9384" y="4045"/>
                    <a:pt x="9348" y="4009"/>
                  </a:cubicBezTo>
                  <a:cubicBezTo>
                    <a:pt x="9341" y="4002"/>
                    <a:pt x="9334" y="3994"/>
                    <a:pt x="9326" y="3986"/>
                  </a:cubicBezTo>
                  <a:cubicBezTo>
                    <a:pt x="9318" y="3979"/>
                    <a:pt x="9306" y="3968"/>
                    <a:pt x="9298" y="3959"/>
                  </a:cubicBezTo>
                  <a:cubicBezTo>
                    <a:pt x="9218" y="3880"/>
                    <a:pt x="9126" y="3796"/>
                    <a:pt x="9030" y="3713"/>
                  </a:cubicBezTo>
                  <a:cubicBezTo>
                    <a:pt x="8975" y="3664"/>
                    <a:pt x="8918" y="3615"/>
                    <a:pt x="8859" y="3566"/>
                  </a:cubicBezTo>
                  <a:cubicBezTo>
                    <a:pt x="8802" y="3519"/>
                    <a:pt x="8743" y="3470"/>
                    <a:pt x="8680" y="3420"/>
                  </a:cubicBezTo>
                  <a:lnTo>
                    <a:pt x="8679" y="3420"/>
                  </a:lnTo>
                  <a:cubicBezTo>
                    <a:pt x="8647" y="3394"/>
                    <a:pt x="8616" y="3370"/>
                    <a:pt x="8585" y="3344"/>
                  </a:cubicBezTo>
                  <a:cubicBezTo>
                    <a:pt x="8558" y="3323"/>
                    <a:pt x="8530" y="3301"/>
                    <a:pt x="8502" y="3280"/>
                  </a:cubicBezTo>
                  <a:cubicBezTo>
                    <a:pt x="8459" y="3247"/>
                    <a:pt x="8418" y="3215"/>
                    <a:pt x="8375" y="3182"/>
                  </a:cubicBezTo>
                  <a:lnTo>
                    <a:pt x="8373" y="3182"/>
                  </a:lnTo>
                  <a:lnTo>
                    <a:pt x="8223" y="3069"/>
                  </a:lnTo>
                  <a:lnTo>
                    <a:pt x="8221" y="3069"/>
                  </a:lnTo>
                  <a:cubicBezTo>
                    <a:pt x="7842" y="2784"/>
                    <a:pt x="7449" y="2509"/>
                    <a:pt x="7116" y="2281"/>
                  </a:cubicBezTo>
                  <a:lnTo>
                    <a:pt x="7116" y="2281"/>
                  </a:lnTo>
                  <a:cubicBezTo>
                    <a:pt x="7757" y="2466"/>
                    <a:pt x="8396" y="2656"/>
                    <a:pt x="9038" y="2848"/>
                  </a:cubicBezTo>
                  <a:cubicBezTo>
                    <a:pt x="9061" y="2856"/>
                    <a:pt x="9084" y="2861"/>
                    <a:pt x="9109" y="2870"/>
                  </a:cubicBezTo>
                  <a:lnTo>
                    <a:pt x="10000" y="3139"/>
                  </a:lnTo>
                  <a:cubicBezTo>
                    <a:pt x="10012" y="3142"/>
                    <a:pt x="10022" y="3146"/>
                    <a:pt x="10030" y="3148"/>
                  </a:cubicBezTo>
                  <a:cubicBezTo>
                    <a:pt x="10129" y="3177"/>
                    <a:pt x="10227" y="3207"/>
                    <a:pt x="10324" y="3237"/>
                  </a:cubicBezTo>
                  <a:cubicBezTo>
                    <a:pt x="10335" y="3241"/>
                    <a:pt x="10345" y="3244"/>
                    <a:pt x="10358" y="3247"/>
                  </a:cubicBezTo>
                  <a:cubicBezTo>
                    <a:pt x="10367" y="3249"/>
                    <a:pt x="10375" y="3250"/>
                    <a:pt x="10383" y="3250"/>
                  </a:cubicBezTo>
                  <a:cubicBezTo>
                    <a:pt x="10411" y="3250"/>
                    <a:pt x="10432" y="3235"/>
                    <a:pt x="10443" y="3212"/>
                  </a:cubicBezTo>
                  <a:cubicBezTo>
                    <a:pt x="10466" y="3172"/>
                    <a:pt x="10459" y="3111"/>
                    <a:pt x="10400" y="3092"/>
                  </a:cubicBezTo>
                  <a:cubicBezTo>
                    <a:pt x="10364" y="3082"/>
                    <a:pt x="10328" y="3071"/>
                    <a:pt x="10292" y="3058"/>
                  </a:cubicBezTo>
                  <a:cubicBezTo>
                    <a:pt x="10242" y="3043"/>
                    <a:pt x="10192" y="3028"/>
                    <a:pt x="10142" y="3013"/>
                  </a:cubicBezTo>
                  <a:cubicBezTo>
                    <a:pt x="9913" y="2943"/>
                    <a:pt x="9683" y="2874"/>
                    <a:pt x="9454" y="2805"/>
                  </a:cubicBezTo>
                  <a:lnTo>
                    <a:pt x="9159" y="2714"/>
                  </a:lnTo>
                  <a:cubicBezTo>
                    <a:pt x="8822" y="2613"/>
                    <a:pt x="8481" y="2512"/>
                    <a:pt x="8144" y="2411"/>
                  </a:cubicBezTo>
                  <a:cubicBezTo>
                    <a:pt x="8353" y="2390"/>
                    <a:pt x="8573" y="2355"/>
                    <a:pt x="8795" y="2312"/>
                  </a:cubicBezTo>
                  <a:cubicBezTo>
                    <a:pt x="8889" y="2295"/>
                    <a:pt x="8988" y="2275"/>
                    <a:pt x="9087" y="2252"/>
                  </a:cubicBezTo>
                  <a:cubicBezTo>
                    <a:pt x="9302" y="2203"/>
                    <a:pt x="9520" y="2150"/>
                    <a:pt x="9733" y="2089"/>
                  </a:cubicBezTo>
                  <a:cubicBezTo>
                    <a:pt x="10122" y="1981"/>
                    <a:pt x="10500" y="1864"/>
                    <a:pt x="10844" y="1745"/>
                  </a:cubicBezTo>
                  <a:lnTo>
                    <a:pt x="10844" y="1745"/>
                  </a:lnTo>
                  <a:cubicBezTo>
                    <a:pt x="10520" y="1857"/>
                    <a:pt x="10179" y="1918"/>
                    <a:pt x="9841" y="1968"/>
                  </a:cubicBezTo>
                  <a:cubicBezTo>
                    <a:pt x="9733" y="1986"/>
                    <a:pt x="9626" y="2001"/>
                    <a:pt x="9519" y="2016"/>
                  </a:cubicBezTo>
                  <a:cubicBezTo>
                    <a:pt x="8904" y="2102"/>
                    <a:pt x="8292" y="2186"/>
                    <a:pt x="7677" y="2272"/>
                  </a:cubicBezTo>
                  <a:cubicBezTo>
                    <a:pt x="7670" y="2268"/>
                    <a:pt x="7661" y="2266"/>
                    <a:pt x="7651" y="2265"/>
                  </a:cubicBezTo>
                  <a:cubicBezTo>
                    <a:pt x="8151" y="1980"/>
                    <a:pt x="8717" y="1841"/>
                    <a:pt x="9266" y="1656"/>
                  </a:cubicBezTo>
                  <a:lnTo>
                    <a:pt x="9268" y="1656"/>
                  </a:lnTo>
                  <a:cubicBezTo>
                    <a:pt x="9324" y="1634"/>
                    <a:pt x="9381" y="1616"/>
                    <a:pt x="9435" y="1594"/>
                  </a:cubicBezTo>
                  <a:cubicBezTo>
                    <a:pt x="9626" y="1527"/>
                    <a:pt x="9812" y="1450"/>
                    <a:pt x="9991" y="1358"/>
                  </a:cubicBezTo>
                  <a:lnTo>
                    <a:pt x="9991" y="1358"/>
                  </a:lnTo>
                  <a:cubicBezTo>
                    <a:pt x="9693" y="1464"/>
                    <a:pt x="9392" y="1554"/>
                    <a:pt x="9087" y="1630"/>
                  </a:cubicBezTo>
                  <a:cubicBezTo>
                    <a:pt x="9053" y="1640"/>
                    <a:pt x="9018" y="1649"/>
                    <a:pt x="8982" y="1657"/>
                  </a:cubicBezTo>
                  <a:cubicBezTo>
                    <a:pt x="8981" y="1657"/>
                    <a:pt x="8977" y="1657"/>
                    <a:pt x="8975" y="1659"/>
                  </a:cubicBezTo>
                  <a:cubicBezTo>
                    <a:pt x="8212" y="1841"/>
                    <a:pt x="7428" y="1937"/>
                    <a:pt x="6643" y="1937"/>
                  </a:cubicBezTo>
                  <a:cubicBezTo>
                    <a:pt x="6593" y="1937"/>
                    <a:pt x="6544" y="1936"/>
                    <a:pt x="6494" y="1935"/>
                  </a:cubicBezTo>
                  <a:cubicBezTo>
                    <a:pt x="6315" y="1885"/>
                    <a:pt x="6138" y="1838"/>
                    <a:pt x="5958" y="1791"/>
                  </a:cubicBezTo>
                  <a:cubicBezTo>
                    <a:pt x="7085" y="1554"/>
                    <a:pt x="8120" y="969"/>
                    <a:pt x="9124" y="395"/>
                  </a:cubicBezTo>
                  <a:lnTo>
                    <a:pt x="9124" y="395"/>
                  </a:lnTo>
                  <a:cubicBezTo>
                    <a:pt x="7991" y="898"/>
                    <a:pt x="6824" y="1378"/>
                    <a:pt x="5599" y="1554"/>
                  </a:cubicBezTo>
                  <a:cubicBezTo>
                    <a:pt x="5483" y="1571"/>
                    <a:pt x="5364" y="1586"/>
                    <a:pt x="5247" y="1596"/>
                  </a:cubicBezTo>
                  <a:cubicBezTo>
                    <a:pt x="5376" y="1540"/>
                    <a:pt x="5504" y="1480"/>
                    <a:pt x="5630" y="1419"/>
                  </a:cubicBezTo>
                  <a:cubicBezTo>
                    <a:pt x="6510" y="1007"/>
                    <a:pt x="7364" y="544"/>
                    <a:pt x="8187" y="28"/>
                  </a:cubicBezTo>
                  <a:lnTo>
                    <a:pt x="7938" y="28"/>
                  </a:lnTo>
                  <a:cubicBezTo>
                    <a:pt x="7895" y="54"/>
                    <a:pt x="7852" y="79"/>
                    <a:pt x="7809" y="107"/>
                  </a:cubicBezTo>
                  <a:cubicBezTo>
                    <a:pt x="7119" y="519"/>
                    <a:pt x="6407" y="896"/>
                    <a:pt x="5673" y="1229"/>
                  </a:cubicBezTo>
                  <a:cubicBezTo>
                    <a:pt x="5464" y="1325"/>
                    <a:pt x="5250" y="1417"/>
                    <a:pt x="5038" y="1507"/>
                  </a:cubicBezTo>
                  <a:cubicBezTo>
                    <a:pt x="5269" y="1270"/>
                    <a:pt x="5514" y="1053"/>
                    <a:pt x="5765" y="839"/>
                  </a:cubicBezTo>
                  <a:cubicBezTo>
                    <a:pt x="6087" y="564"/>
                    <a:pt x="6424" y="302"/>
                    <a:pt x="6748" y="29"/>
                  </a:cubicBezTo>
                  <a:lnTo>
                    <a:pt x="6530" y="29"/>
                  </a:lnTo>
                  <a:cubicBezTo>
                    <a:pt x="6307" y="201"/>
                    <a:pt x="6074" y="366"/>
                    <a:pt x="5838" y="519"/>
                  </a:cubicBezTo>
                  <a:cubicBezTo>
                    <a:pt x="5321" y="856"/>
                    <a:pt x="4774" y="1141"/>
                    <a:pt x="4188" y="1333"/>
                  </a:cubicBezTo>
                  <a:cubicBezTo>
                    <a:pt x="4168" y="1328"/>
                    <a:pt x="4151" y="1323"/>
                    <a:pt x="4131" y="1319"/>
                  </a:cubicBezTo>
                  <a:cubicBezTo>
                    <a:pt x="4720" y="969"/>
                    <a:pt x="5308" y="620"/>
                    <a:pt x="5898" y="273"/>
                  </a:cubicBezTo>
                  <a:cubicBezTo>
                    <a:pt x="6034" y="191"/>
                    <a:pt x="6170" y="109"/>
                    <a:pt x="6307" y="29"/>
                  </a:cubicBezTo>
                  <a:lnTo>
                    <a:pt x="5953" y="29"/>
                  </a:lnTo>
                  <a:cubicBezTo>
                    <a:pt x="5955" y="19"/>
                    <a:pt x="5958" y="9"/>
                    <a:pt x="59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3"/>
            <p:cNvSpPr/>
            <p:nvPr/>
          </p:nvSpPr>
          <p:spPr>
            <a:xfrm>
              <a:off x="2529632" y="2030"/>
              <a:ext cx="89734" cy="147922"/>
            </a:xfrm>
            <a:custGeom>
              <a:avLst/>
              <a:gdLst/>
              <a:ahLst/>
              <a:cxnLst/>
              <a:rect l="l" t="t" r="r" b="b"/>
              <a:pathLst>
                <a:path w="1061" h="1749" extrusionOk="0">
                  <a:moveTo>
                    <a:pt x="0" y="1"/>
                  </a:moveTo>
                  <a:cubicBezTo>
                    <a:pt x="83" y="114"/>
                    <a:pt x="151" y="206"/>
                    <a:pt x="198" y="263"/>
                  </a:cubicBezTo>
                  <a:cubicBezTo>
                    <a:pt x="267" y="348"/>
                    <a:pt x="334" y="434"/>
                    <a:pt x="396" y="523"/>
                  </a:cubicBezTo>
                  <a:lnTo>
                    <a:pt x="399" y="523"/>
                  </a:lnTo>
                  <a:cubicBezTo>
                    <a:pt x="429" y="563"/>
                    <a:pt x="457" y="601"/>
                    <a:pt x="482" y="643"/>
                  </a:cubicBezTo>
                  <a:cubicBezTo>
                    <a:pt x="697" y="953"/>
                    <a:pt x="876" y="1288"/>
                    <a:pt x="1016" y="1638"/>
                  </a:cubicBezTo>
                  <a:cubicBezTo>
                    <a:pt x="1032" y="1673"/>
                    <a:pt x="1047" y="1712"/>
                    <a:pt x="1061" y="1748"/>
                  </a:cubicBezTo>
                  <a:cubicBezTo>
                    <a:pt x="1054" y="1714"/>
                    <a:pt x="1047" y="1681"/>
                    <a:pt x="1038" y="1646"/>
                  </a:cubicBezTo>
                  <a:cubicBezTo>
                    <a:pt x="972" y="1348"/>
                    <a:pt x="873" y="1060"/>
                    <a:pt x="750" y="779"/>
                  </a:cubicBezTo>
                  <a:cubicBezTo>
                    <a:pt x="730" y="736"/>
                    <a:pt x="711" y="693"/>
                    <a:pt x="690" y="650"/>
                  </a:cubicBezTo>
                  <a:cubicBezTo>
                    <a:pt x="586" y="427"/>
                    <a:pt x="468" y="212"/>
                    <a:pt x="336" y="1"/>
                  </a:cubicBezTo>
                  <a:close/>
                </a:path>
              </a:pathLst>
            </a:custGeom>
            <a:solidFill>
              <a:srgbClr val="0527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1598041" y="1861"/>
              <a:ext cx="1015323" cy="857252"/>
            </a:xfrm>
            <a:custGeom>
              <a:avLst/>
              <a:gdLst/>
              <a:ahLst/>
              <a:cxnLst/>
              <a:rect l="l" t="t" r="r" b="b"/>
              <a:pathLst>
                <a:path w="12005" h="10136" extrusionOk="0">
                  <a:moveTo>
                    <a:pt x="9111" y="159"/>
                  </a:moveTo>
                  <a:cubicBezTo>
                    <a:pt x="9161" y="297"/>
                    <a:pt x="9211" y="433"/>
                    <a:pt x="9265" y="568"/>
                  </a:cubicBezTo>
                  <a:cubicBezTo>
                    <a:pt x="9178" y="464"/>
                    <a:pt x="9093" y="358"/>
                    <a:pt x="9017" y="245"/>
                  </a:cubicBezTo>
                  <a:cubicBezTo>
                    <a:pt x="9032" y="221"/>
                    <a:pt x="9045" y="196"/>
                    <a:pt x="9057" y="173"/>
                  </a:cubicBezTo>
                  <a:cubicBezTo>
                    <a:pt x="9075" y="168"/>
                    <a:pt x="9093" y="165"/>
                    <a:pt x="9111" y="159"/>
                  </a:cubicBezTo>
                  <a:close/>
                  <a:moveTo>
                    <a:pt x="8662" y="278"/>
                  </a:moveTo>
                  <a:lnTo>
                    <a:pt x="8607" y="355"/>
                  </a:lnTo>
                  <a:lnTo>
                    <a:pt x="8537" y="462"/>
                  </a:lnTo>
                  <a:lnTo>
                    <a:pt x="8423" y="631"/>
                  </a:lnTo>
                  <a:cubicBezTo>
                    <a:pt x="8387" y="626"/>
                    <a:pt x="8354" y="624"/>
                    <a:pt x="8318" y="621"/>
                  </a:cubicBezTo>
                  <a:cubicBezTo>
                    <a:pt x="8233" y="615"/>
                    <a:pt x="8150" y="608"/>
                    <a:pt x="8069" y="602"/>
                  </a:cubicBezTo>
                  <a:cubicBezTo>
                    <a:pt x="7907" y="588"/>
                    <a:pt x="7746" y="576"/>
                    <a:pt x="7587" y="568"/>
                  </a:cubicBezTo>
                  <a:cubicBezTo>
                    <a:pt x="7755" y="522"/>
                    <a:pt x="7925" y="476"/>
                    <a:pt x="8096" y="431"/>
                  </a:cubicBezTo>
                  <a:cubicBezTo>
                    <a:pt x="8170" y="410"/>
                    <a:pt x="8245" y="390"/>
                    <a:pt x="8319" y="371"/>
                  </a:cubicBezTo>
                  <a:cubicBezTo>
                    <a:pt x="8398" y="350"/>
                    <a:pt x="8476" y="328"/>
                    <a:pt x="8554" y="307"/>
                  </a:cubicBezTo>
                  <a:cubicBezTo>
                    <a:pt x="8572" y="301"/>
                    <a:pt x="8590" y="297"/>
                    <a:pt x="8607" y="292"/>
                  </a:cubicBezTo>
                  <a:cubicBezTo>
                    <a:pt x="8626" y="287"/>
                    <a:pt x="8643" y="282"/>
                    <a:pt x="8662" y="278"/>
                  </a:cubicBezTo>
                  <a:close/>
                  <a:moveTo>
                    <a:pt x="8896" y="472"/>
                  </a:moveTo>
                  <a:cubicBezTo>
                    <a:pt x="8896" y="661"/>
                    <a:pt x="8903" y="851"/>
                    <a:pt x="8920" y="1039"/>
                  </a:cubicBezTo>
                  <a:cubicBezTo>
                    <a:pt x="8850" y="955"/>
                    <a:pt x="8784" y="866"/>
                    <a:pt x="8728" y="773"/>
                  </a:cubicBezTo>
                  <a:cubicBezTo>
                    <a:pt x="8745" y="744"/>
                    <a:pt x="8764" y="712"/>
                    <a:pt x="8781" y="684"/>
                  </a:cubicBezTo>
                  <a:lnTo>
                    <a:pt x="8792" y="675"/>
                  </a:lnTo>
                  <a:lnTo>
                    <a:pt x="8785" y="675"/>
                  </a:lnTo>
                  <a:cubicBezTo>
                    <a:pt x="8822" y="608"/>
                    <a:pt x="8860" y="539"/>
                    <a:pt x="8896" y="472"/>
                  </a:cubicBezTo>
                  <a:close/>
                  <a:moveTo>
                    <a:pt x="8460" y="1241"/>
                  </a:moveTo>
                  <a:lnTo>
                    <a:pt x="8460" y="1291"/>
                  </a:lnTo>
                  <a:cubicBezTo>
                    <a:pt x="8463" y="1297"/>
                    <a:pt x="8464" y="1300"/>
                    <a:pt x="8466" y="1306"/>
                  </a:cubicBezTo>
                  <a:lnTo>
                    <a:pt x="8451" y="1317"/>
                  </a:lnTo>
                  <a:lnTo>
                    <a:pt x="8380" y="1376"/>
                  </a:lnTo>
                  <a:cubicBezTo>
                    <a:pt x="8407" y="1333"/>
                    <a:pt x="8431" y="1286"/>
                    <a:pt x="8458" y="1243"/>
                  </a:cubicBezTo>
                  <a:cubicBezTo>
                    <a:pt x="8458" y="1243"/>
                    <a:pt x="8460" y="1243"/>
                    <a:pt x="8460" y="1241"/>
                  </a:cubicBezTo>
                  <a:close/>
                  <a:moveTo>
                    <a:pt x="8980" y="317"/>
                  </a:moveTo>
                  <a:lnTo>
                    <a:pt x="8984" y="355"/>
                  </a:lnTo>
                  <a:lnTo>
                    <a:pt x="8971" y="433"/>
                  </a:lnTo>
                  <a:cubicBezTo>
                    <a:pt x="8979" y="449"/>
                    <a:pt x="8986" y="467"/>
                    <a:pt x="8993" y="483"/>
                  </a:cubicBezTo>
                  <a:lnTo>
                    <a:pt x="8996" y="548"/>
                  </a:lnTo>
                  <a:cubicBezTo>
                    <a:pt x="9121" y="1039"/>
                    <a:pt x="9346" y="1498"/>
                    <a:pt x="9594" y="1944"/>
                  </a:cubicBezTo>
                  <a:cubicBezTo>
                    <a:pt x="9611" y="1981"/>
                    <a:pt x="9626" y="2021"/>
                    <a:pt x="9642" y="2058"/>
                  </a:cubicBezTo>
                  <a:cubicBezTo>
                    <a:pt x="9516" y="1827"/>
                    <a:pt x="9379" y="1604"/>
                    <a:pt x="9215" y="1395"/>
                  </a:cubicBezTo>
                  <a:cubicBezTo>
                    <a:pt x="9195" y="1375"/>
                    <a:pt x="9176" y="1350"/>
                    <a:pt x="9159" y="1327"/>
                  </a:cubicBezTo>
                  <a:cubicBezTo>
                    <a:pt x="9086" y="1018"/>
                    <a:pt x="9016" y="704"/>
                    <a:pt x="8946" y="390"/>
                  </a:cubicBezTo>
                  <a:lnTo>
                    <a:pt x="8943" y="388"/>
                  </a:lnTo>
                  <a:cubicBezTo>
                    <a:pt x="8956" y="366"/>
                    <a:pt x="8967" y="340"/>
                    <a:pt x="8980" y="317"/>
                  </a:cubicBezTo>
                  <a:close/>
                  <a:moveTo>
                    <a:pt x="8317" y="1478"/>
                  </a:moveTo>
                  <a:cubicBezTo>
                    <a:pt x="8348" y="1614"/>
                    <a:pt x="8375" y="1751"/>
                    <a:pt x="8401" y="1886"/>
                  </a:cubicBezTo>
                  <a:cubicBezTo>
                    <a:pt x="8437" y="2058"/>
                    <a:pt x="8471" y="2229"/>
                    <a:pt x="8509" y="2399"/>
                  </a:cubicBezTo>
                  <a:cubicBezTo>
                    <a:pt x="8460" y="2349"/>
                    <a:pt x="8415" y="2295"/>
                    <a:pt x="8371" y="2239"/>
                  </a:cubicBezTo>
                  <a:cubicBezTo>
                    <a:pt x="8348" y="2210"/>
                    <a:pt x="8324" y="2181"/>
                    <a:pt x="8304" y="2153"/>
                  </a:cubicBezTo>
                  <a:cubicBezTo>
                    <a:pt x="8276" y="2117"/>
                    <a:pt x="8249" y="2084"/>
                    <a:pt x="8225" y="2045"/>
                  </a:cubicBezTo>
                  <a:cubicBezTo>
                    <a:pt x="8208" y="1932"/>
                    <a:pt x="8189" y="1822"/>
                    <a:pt x="8160" y="1737"/>
                  </a:cubicBezTo>
                  <a:cubicBezTo>
                    <a:pt x="8189" y="1690"/>
                    <a:pt x="8218" y="1644"/>
                    <a:pt x="8245" y="1598"/>
                  </a:cubicBezTo>
                  <a:cubicBezTo>
                    <a:pt x="8259" y="1591"/>
                    <a:pt x="8275" y="1582"/>
                    <a:pt x="8288" y="1574"/>
                  </a:cubicBezTo>
                  <a:lnTo>
                    <a:pt x="8288" y="1526"/>
                  </a:lnTo>
                  <a:cubicBezTo>
                    <a:pt x="8295" y="1515"/>
                    <a:pt x="8302" y="1502"/>
                    <a:pt x="8311" y="1491"/>
                  </a:cubicBezTo>
                  <a:cubicBezTo>
                    <a:pt x="8314" y="1485"/>
                    <a:pt x="8315" y="1483"/>
                    <a:pt x="8317" y="1478"/>
                  </a:cubicBezTo>
                  <a:close/>
                  <a:moveTo>
                    <a:pt x="7484" y="2022"/>
                  </a:moveTo>
                  <a:lnTo>
                    <a:pt x="7419" y="2115"/>
                  </a:lnTo>
                  <a:lnTo>
                    <a:pt x="7240" y="2381"/>
                  </a:lnTo>
                  <a:cubicBezTo>
                    <a:pt x="7072" y="2394"/>
                    <a:pt x="6903" y="2409"/>
                    <a:pt x="6736" y="2428"/>
                  </a:cubicBezTo>
                  <a:cubicBezTo>
                    <a:pt x="6966" y="2306"/>
                    <a:pt x="7196" y="2181"/>
                    <a:pt x="7421" y="2058"/>
                  </a:cubicBezTo>
                  <a:cubicBezTo>
                    <a:pt x="7444" y="2045"/>
                    <a:pt x="7462" y="2035"/>
                    <a:pt x="7484" y="2022"/>
                  </a:cubicBezTo>
                  <a:close/>
                  <a:moveTo>
                    <a:pt x="8725" y="780"/>
                  </a:moveTo>
                  <a:lnTo>
                    <a:pt x="8749" y="1145"/>
                  </a:lnTo>
                  <a:cubicBezTo>
                    <a:pt x="8832" y="1476"/>
                    <a:pt x="8964" y="1793"/>
                    <a:pt x="9116" y="2100"/>
                  </a:cubicBezTo>
                  <a:cubicBezTo>
                    <a:pt x="9166" y="2286"/>
                    <a:pt x="9219" y="2471"/>
                    <a:pt x="9275" y="2654"/>
                  </a:cubicBezTo>
                  <a:cubicBezTo>
                    <a:pt x="9334" y="2846"/>
                    <a:pt x="9391" y="3037"/>
                    <a:pt x="9453" y="3231"/>
                  </a:cubicBezTo>
                  <a:cubicBezTo>
                    <a:pt x="9343" y="2967"/>
                    <a:pt x="9237" y="2702"/>
                    <a:pt x="9128" y="2439"/>
                  </a:cubicBezTo>
                  <a:cubicBezTo>
                    <a:pt x="9125" y="2438"/>
                    <a:pt x="9125" y="2435"/>
                    <a:pt x="9123" y="2432"/>
                  </a:cubicBezTo>
                  <a:cubicBezTo>
                    <a:pt x="8964" y="2057"/>
                    <a:pt x="8800" y="1687"/>
                    <a:pt x="8597" y="1350"/>
                  </a:cubicBezTo>
                  <a:cubicBezTo>
                    <a:pt x="8564" y="1293"/>
                    <a:pt x="8530" y="1238"/>
                    <a:pt x="8494" y="1184"/>
                  </a:cubicBezTo>
                  <a:cubicBezTo>
                    <a:pt x="8521" y="1138"/>
                    <a:pt x="8549" y="1091"/>
                    <a:pt x="8574" y="1042"/>
                  </a:cubicBezTo>
                  <a:cubicBezTo>
                    <a:pt x="8577" y="1041"/>
                    <a:pt x="8579" y="1041"/>
                    <a:pt x="8580" y="1039"/>
                  </a:cubicBezTo>
                  <a:lnTo>
                    <a:pt x="8579" y="1035"/>
                  </a:lnTo>
                  <a:cubicBezTo>
                    <a:pt x="8586" y="1023"/>
                    <a:pt x="8593" y="1012"/>
                    <a:pt x="8600" y="999"/>
                  </a:cubicBezTo>
                  <a:cubicBezTo>
                    <a:pt x="8643" y="926"/>
                    <a:pt x="8685" y="853"/>
                    <a:pt x="8725" y="780"/>
                  </a:cubicBezTo>
                  <a:close/>
                  <a:moveTo>
                    <a:pt x="7373" y="3173"/>
                  </a:moveTo>
                  <a:lnTo>
                    <a:pt x="7373" y="3173"/>
                  </a:lnTo>
                  <a:cubicBezTo>
                    <a:pt x="7458" y="3331"/>
                    <a:pt x="7534" y="3490"/>
                    <a:pt x="7608" y="3653"/>
                  </a:cubicBezTo>
                  <a:cubicBezTo>
                    <a:pt x="7533" y="3560"/>
                    <a:pt x="7462" y="3467"/>
                    <a:pt x="7401" y="3367"/>
                  </a:cubicBezTo>
                  <a:cubicBezTo>
                    <a:pt x="7394" y="3302"/>
                    <a:pt x="7381" y="3238"/>
                    <a:pt x="7373" y="3173"/>
                  </a:cubicBezTo>
                  <a:close/>
                  <a:moveTo>
                    <a:pt x="3021" y="4121"/>
                  </a:moveTo>
                  <a:cubicBezTo>
                    <a:pt x="3016" y="4122"/>
                    <a:pt x="3006" y="4125"/>
                    <a:pt x="2999" y="4128"/>
                  </a:cubicBezTo>
                  <a:cubicBezTo>
                    <a:pt x="3006" y="4125"/>
                    <a:pt x="3014" y="4123"/>
                    <a:pt x="3021" y="4121"/>
                  </a:cubicBezTo>
                  <a:close/>
                  <a:moveTo>
                    <a:pt x="6439" y="4308"/>
                  </a:moveTo>
                  <a:cubicBezTo>
                    <a:pt x="6438" y="4313"/>
                    <a:pt x="6438" y="4314"/>
                    <a:pt x="6436" y="4317"/>
                  </a:cubicBezTo>
                  <a:cubicBezTo>
                    <a:pt x="6307" y="4579"/>
                    <a:pt x="6134" y="4817"/>
                    <a:pt x="5927" y="5025"/>
                  </a:cubicBezTo>
                  <a:lnTo>
                    <a:pt x="5906" y="5036"/>
                  </a:lnTo>
                  <a:cubicBezTo>
                    <a:pt x="6085" y="4794"/>
                    <a:pt x="6264" y="4552"/>
                    <a:pt x="6439" y="4308"/>
                  </a:cubicBezTo>
                  <a:close/>
                  <a:moveTo>
                    <a:pt x="5907" y="5044"/>
                  </a:moveTo>
                  <a:lnTo>
                    <a:pt x="5879" y="5072"/>
                  </a:lnTo>
                  <a:cubicBezTo>
                    <a:pt x="5884" y="5065"/>
                    <a:pt x="5889" y="5059"/>
                    <a:pt x="5893" y="5052"/>
                  </a:cubicBezTo>
                  <a:cubicBezTo>
                    <a:pt x="5899" y="5048"/>
                    <a:pt x="5903" y="5045"/>
                    <a:pt x="5907" y="5044"/>
                  </a:cubicBezTo>
                  <a:close/>
                  <a:moveTo>
                    <a:pt x="6025" y="5019"/>
                  </a:moveTo>
                  <a:cubicBezTo>
                    <a:pt x="6032" y="5191"/>
                    <a:pt x="6041" y="5363"/>
                    <a:pt x="6049" y="5535"/>
                  </a:cubicBezTo>
                  <a:cubicBezTo>
                    <a:pt x="6022" y="5433"/>
                    <a:pt x="5998" y="5333"/>
                    <a:pt x="5976" y="5231"/>
                  </a:cubicBezTo>
                  <a:lnTo>
                    <a:pt x="5967" y="5227"/>
                  </a:lnTo>
                  <a:cubicBezTo>
                    <a:pt x="5985" y="5158"/>
                    <a:pt x="6003" y="5088"/>
                    <a:pt x="6025" y="5019"/>
                  </a:cubicBezTo>
                  <a:close/>
                  <a:moveTo>
                    <a:pt x="5325" y="5805"/>
                  </a:moveTo>
                  <a:cubicBezTo>
                    <a:pt x="5305" y="5848"/>
                    <a:pt x="5284" y="5892"/>
                    <a:pt x="5265" y="5936"/>
                  </a:cubicBezTo>
                  <a:lnTo>
                    <a:pt x="5148" y="6080"/>
                  </a:lnTo>
                  <a:lnTo>
                    <a:pt x="5073" y="6172"/>
                  </a:lnTo>
                  <a:lnTo>
                    <a:pt x="4481" y="6892"/>
                  </a:lnTo>
                  <a:lnTo>
                    <a:pt x="4446" y="6935"/>
                  </a:lnTo>
                  <a:lnTo>
                    <a:pt x="4446" y="6935"/>
                  </a:lnTo>
                  <a:cubicBezTo>
                    <a:pt x="4458" y="6921"/>
                    <a:pt x="4469" y="6906"/>
                    <a:pt x="4480" y="6890"/>
                  </a:cubicBezTo>
                  <a:cubicBezTo>
                    <a:pt x="4673" y="6646"/>
                    <a:pt x="4865" y="6401"/>
                    <a:pt x="5054" y="6154"/>
                  </a:cubicBezTo>
                  <a:cubicBezTo>
                    <a:pt x="5082" y="6121"/>
                    <a:pt x="5106" y="6090"/>
                    <a:pt x="5132" y="6055"/>
                  </a:cubicBezTo>
                  <a:cubicBezTo>
                    <a:pt x="5196" y="5972"/>
                    <a:pt x="5261" y="5891"/>
                    <a:pt x="5325" y="5805"/>
                  </a:cubicBezTo>
                  <a:close/>
                  <a:moveTo>
                    <a:pt x="6667" y="4050"/>
                  </a:moveTo>
                  <a:cubicBezTo>
                    <a:pt x="6688" y="4207"/>
                    <a:pt x="6718" y="4360"/>
                    <a:pt x="6760" y="4513"/>
                  </a:cubicBezTo>
                  <a:cubicBezTo>
                    <a:pt x="6916" y="5525"/>
                    <a:pt x="7071" y="6538"/>
                    <a:pt x="7226" y="7552"/>
                  </a:cubicBezTo>
                  <a:cubicBezTo>
                    <a:pt x="6850" y="6408"/>
                    <a:pt x="6572" y="5237"/>
                    <a:pt x="6667" y="4050"/>
                  </a:cubicBezTo>
                  <a:close/>
                  <a:moveTo>
                    <a:pt x="3519" y="0"/>
                  </a:moveTo>
                  <a:lnTo>
                    <a:pt x="3584" y="145"/>
                  </a:lnTo>
                  <a:cubicBezTo>
                    <a:pt x="3465" y="159"/>
                    <a:pt x="3347" y="176"/>
                    <a:pt x="3231" y="189"/>
                  </a:cubicBezTo>
                  <a:cubicBezTo>
                    <a:pt x="3353" y="186"/>
                    <a:pt x="3476" y="182"/>
                    <a:pt x="3598" y="181"/>
                  </a:cubicBezTo>
                  <a:cubicBezTo>
                    <a:pt x="3620" y="225"/>
                    <a:pt x="3636" y="269"/>
                    <a:pt x="3656" y="312"/>
                  </a:cubicBezTo>
                  <a:cubicBezTo>
                    <a:pt x="3684" y="373"/>
                    <a:pt x="3719" y="434"/>
                    <a:pt x="3779" y="454"/>
                  </a:cubicBezTo>
                  <a:cubicBezTo>
                    <a:pt x="3759" y="361"/>
                    <a:pt x="3740" y="269"/>
                    <a:pt x="3716" y="176"/>
                  </a:cubicBezTo>
                  <a:cubicBezTo>
                    <a:pt x="4997" y="146"/>
                    <a:pt x="6280" y="115"/>
                    <a:pt x="7560" y="83"/>
                  </a:cubicBezTo>
                  <a:cubicBezTo>
                    <a:pt x="7621" y="82"/>
                    <a:pt x="7682" y="80"/>
                    <a:pt x="7743" y="79"/>
                  </a:cubicBezTo>
                  <a:lnTo>
                    <a:pt x="7743" y="79"/>
                  </a:lnTo>
                  <a:cubicBezTo>
                    <a:pt x="7679" y="105"/>
                    <a:pt x="7617" y="130"/>
                    <a:pt x="7550" y="158"/>
                  </a:cubicBezTo>
                  <a:cubicBezTo>
                    <a:pt x="7217" y="294"/>
                    <a:pt x="6882" y="417"/>
                    <a:pt x="6542" y="538"/>
                  </a:cubicBezTo>
                  <a:cubicBezTo>
                    <a:pt x="6511" y="537"/>
                    <a:pt x="6480" y="537"/>
                    <a:pt x="6449" y="537"/>
                  </a:cubicBezTo>
                  <a:cubicBezTo>
                    <a:pt x="5657" y="537"/>
                    <a:pt x="4864" y="572"/>
                    <a:pt x="4074" y="606"/>
                  </a:cubicBezTo>
                  <a:cubicBezTo>
                    <a:pt x="4597" y="711"/>
                    <a:pt x="5128" y="783"/>
                    <a:pt x="5661" y="827"/>
                  </a:cubicBezTo>
                  <a:cubicBezTo>
                    <a:pt x="4831" y="1086"/>
                    <a:pt x="3991" y="1316"/>
                    <a:pt x="3153" y="1542"/>
                  </a:cubicBezTo>
                  <a:cubicBezTo>
                    <a:pt x="3242" y="1553"/>
                    <a:pt x="3331" y="1558"/>
                    <a:pt x="3420" y="1558"/>
                  </a:cubicBezTo>
                  <a:cubicBezTo>
                    <a:pt x="3855" y="1558"/>
                    <a:pt x="4290" y="1442"/>
                    <a:pt x="4715" y="1329"/>
                  </a:cubicBezTo>
                  <a:cubicBezTo>
                    <a:pt x="5284" y="1178"/>
                    <a:pt x="5851" y="1025"/>
                    <a:pt x="6422" y="874"/>
                  </a:cubicBezTo>
                  <a:cubicBezTo>
                    <a:pt x="6583" y="879"/>
                    <a:pt x="6745" y="881"/>
                    <a:pt x="6906" y="881"/>
                  </a:cubicBezTo>
                  <a:cubicBezTo>
                    <a:pt x="7100" y="881"/>
                    <a:pt x="7294" y="878"/>
                    <a:pt x="7488" y="870"/>
                  </a:cubicBezTo>
                  <a:cubicBezTo>
                    <a:pt x="7667" y="863"/>
                    <a:pt x="7848" y="853"/>
                    <a:pt x="8027" y="840"/>
                  </a:cubicBezTo>
                  <a:cubicBezTo>
                    <a:pt x="8114" y="833"/>
                    <a:pt x="8202" y="826"/>
                    <a:pt x="8288" y="818"/>
                  </a:cubicBezTo>
                  <a:lnTo>
                    <a:pt x="8288" y="818"/>
                  </a:lnTo>
                  <a:lnTo>
                    <a:pt x="8200" y="947"/>
                  </a:lnTo>
                  <a:cubicBezTo>
                    <a:pt x="8136" y="957"/>
                    <a:pt x="8070" y="969"/>
                    <a:pt x="8005" y="979"/>
                  </a:cubicBezTo>
                  <a:cubicBezTo>
                    <a:pt x="7826" y="1008"/>
                    <a:pt x="7651" y="1036"/>
                    <a:pt x="7472" y="1065"/>
                  </a:cubicBezTo>
                  <a:cubicBezTo>
                    <a:pt x="6119" y="1286"/>
                    <a:pt x="4771" y="1516"/>
                    <a:pt x="3433" y="1813"/>
                  </a:cubicBezTo>
                  <a:cubicBezTo>
                    <a:pt x="3396" y="1820"/>
                    <a:pt x="3359" y="1830"/>
                    <a:pt x="3323" y="1837"/>
                  </a:cubicBezTo>
                  <a:cubicBezTo>
                    <a:pt x="2993" y="1911"/>
                    <a:pt x="2665" y="1988"/>
                    <a:pt x="2338" y="2071"/>
                  </a:cubicBezTo>
                  <a:cubicBezTo>
                    <a:pt x="2336" y="2073"/>
                    <a:pt x="2331" y="2073"/>
                    <a:pt x="2328" y="2074"/>
                  </a:cubicBezTo>
                  <a:lnTo>
                    <a:pt x="2343" y="2074"/>
                  </a:lnTo>
                  <a:cubicBezTo>
                    <a:pt x="2548" y="2083"/>
                    <a:pt x="2753" y="2086"/>
                    <a:pt x="2958" y="2086"/>
                  </a:cubicBezTo>
                  <a:cubicBezTo>
                    <a:pt x="3022" y="2086"/>
                    <a:pt x="3085" y="2086"/>
                    <a:pt x="3148" y="2085"/>
                  </a:cubicBezTo>
                  <a:cubicBezTo>
                    <a:pt x="3236" y="2085"/>
                    <a:pt x="3323" y="2083"/>
                    <a:pt x="3408" y="2081"/>
                  </a:cubicBezTo>
                  <a:cubicBezTo>
                    <a:pt x="3542" y="2078"/>
                    <a:pt x="3676" y="2074"/>
                    <a:pt x="3809" y="2067"/>
                  </a:cubicBezTo>
                  <a:cubicBezTo>
                    <a:pt x="3869" y="2065"/>
                    <a:pt x="3927" y="2061"/>
                    <a:pt x="3985" y="2058"/>
                  </a:cubicBezTo>
                  <a:lnTo>
                    <a:pt x="3987" y="2058"/>
                  </a:lnTo>
                  <a:cubicBezTo>
                    <a:pt x="4356" y="2038"/>
                    <a:pt x="4725" y="2007"/>
                    <a:pt x="5095" y="1961"/>
                  </a:cubicBezTo>
                  <a:lnTo>
                    <a:pt x="5095" y="1961"/>
                  </a:lnTo>
                  <a:cubicBezTo>
                    <a:pt x="4858" y="2037"/>
                    <a:pt x="4619" y="2111"/>
                    <a:pt x="4382" y="2186"/>
                  </a:cubicBezTo>
                  <a:cubicBezTo>
                    <a:pt x="4336" y="2200"/>
                    <a:pt x="4289" y="2216"/>
                    <a:pt x="4245" y="2232"/>
                  </a:cubicBezTo>
                  <a:cubicBezTo>
                    <a:pt x="4173" y="2255"/>
                    <a:pt x="4101" y="2282"/>
                    <a:pt x="4031" y="2310"/>
                  </a:cubicBezTo>
                  <a:cubicBezTo>
                    <a:pt x="3959" y="2339"/>
                    <a:pt x="3891" y="2369"/>
                    <a:pt x="3823" y="2405"/>
                  </a:cubicBezTo>
                  <a:cubicBezTo>
                    <a:pt x="3684" y="2481"/>
                    <a:pt x="3558" y="2574"/>
                    <a:pt x="3462" y="2699"/>
                  </a:cubicBezTo>
                  <a:cubicBezTo>
                    <a:pt x="3455" y="2706"/>
                    <a:pt x="3448" y="2716"/>
                    <a:pt x="3442" y="2725"/>
                  </a:cubicBezTo>
                  <a:cubicBezTo>
                    <a:pt x="3436" y="2732"/>
                    <a:pt x="3433" y="2738"/>
                    <a:pt x="3428" y="2745"/>
                  </a:cubicBezTo>
                  <a:cubicBezTo>
                    <a:pt x="3435" y="2742"/>
                    <a:pt x="3442" y="2740"/>
                    <a:pt x="3449" y="2740"/>
                  </a:cubicBezTo>
                  <a:lnTo>
                    <a:pt x="3449" y="2739"/>
                  </a:lnTo>
                  <a:cubicBezTo>
                    <a:pt x="3461" y="2738"/>
                    <a:pt x="3471" y="2735"/>
                    <a:pt x="3484" y="2732"/>
                  </a:cubicBezTo>
                  <a:cubicBezTo>
                    <a:pt x="3677" y="2696"/>
                    <a:pt x="3866" y="2653"/>
                    <a:pt x="4058" y="2610"/>
                  </a:cubicBezTo>
                  <a:cubicBezTo>
                    <a:pt x="4129" y="2594"/>
                    <a:pt x="4199" y="2576"/>
                    <a:pt x="4268" y="2560"/>
                  </a:cubicBezTo>
                  <a:cubicBezTo>
                    <a:pt x="4359" y="2538"/>
                    <a:pt x="4451" y="2515"/>
                    <a:pt x="4543" y="2490"/>
                  </a:cubicBezTo>
                  <a:cubicBezTo>
                    <a:pt x="5476" y="2252"/>
                    <a:pt x="6389" y="1936"/>
                    <a:pt x="7273" y="1551"/>
                  </a:cubicBezTo>
                  <a:cubicBezTo>
                    <a:pt x="7328" y="1536"/>
                    <a:pt x="7385" y="1522"/>
                    <a:pt x="7441" y="1509"/>
                  </a:cubicBezTo>
                  <a:cubicBezTo>
                    <a:pt x="7527" y="1488"/>
                    <a:pt x="7611" y="1465"/>
                    <a:pt x="7696" y="1442"/>
                  </a:cubicBezTo>
                  <a:cubicBezTo>
                    <a:pt x="7760" y="1423"/>
                    <a:pt x="7836" y="1399"/>
                    <a:pt x="7920" y="1369"/>
                  </a:cubicBezTo>
                  <a:lnTo>
                    <a:pt x="7920" y="1369"/>
                  </a:lnTo>
                  <a:lnTo>
                    <a:pt x="7779" y="1577"/>
                  </a:lnTo>
                  <a:cubicBezTo>
                    <a:pt x="7662" y="1615"/>
                    <a:pt x="7545" y="1658"/>
                    <a:pt x="7428" y="1706"/>
                  </a:cubicBezTo>
                  <a:cubicBezTo>
                    <a:pt x="6839" y="1935"/>
                    <a:pt x="6248" y="2237"/>
                    <a:pt x="5661" y="2554"/>
                  </a:cubicBezTo>
                  <a:cubicBezTo>
                    <a:pt x="5355" y="2597"/>
                    <a:pt x="5052" y="2646"/>
                    <a:pt x="4751" y="2699"/>
                  </a:cubicBezTo>
                  <a:cubicBezTo>
                    <a:pt x="4652" y="2716"/>
                    <a:pt x="4554" y="2735"/>
                    <a:pt x="4457" y="2753"/>
                  </a:cubicBezTo>
                  <a:cubicBezTo>
                    <a:pt x="4388" y="2763"/>
                    <a:pt x="4318" y="2778"/>
                    <a:pt x="4249" y="2791"/>
                  </a:cubicBezTo>
                  <a:cubicBezTo>
                    <a:pt x="4034" y="2834"/>
                    <a:pt x="3820" y="2878"/>
                    <a:pt x="3608" y="2925"/>
                  </a:cubicBezTo>
                  <a:cubicBezTo>
                    <a:pt x="3587" y="2931"/>
                    <a:pt x="3565" y="2934"/>
                    <a:pt x="3544" y="2940"/>
                  </a:cubicBezTo>
                  <a:cubicBezTo>
                    <a:pt x="3365" y="2978"/>
                    <a:pt x="3188" y="3023"/>
                    <a:pt x="3009" y="3064"/>
                  </a:cubicBezTo>
                  <a:cubicBezTo>
                    <a:pt x="2992" y="3070"/>
                    <a:pt x="2975" y="3071"/>
                    <a:pt x="2959" y="3077"/>
                  </a:cubicBezTo>
                  <a:cubicBezTo>
                    <a:pt x="2981" y="3081"/>
                    <a:pt x="3002" y="3084"/>
                    <a:pt x="3024" y="3084"/>
                  </a:cubicBezTo>
                  <a:cubicBezTo>
                    <a:pt x="3229" y="3110"/>
                    <a:pt x="3435" y="3122"/>
                    <a:pt x="3641" y="3122"/>
                  </a:cubicBezTo>
                  <a:cubicBezTo>
                    <a:pt x="3659" y="3123"/>
                    <a:pt x="3677" y="3124"/>
                    <a:pt x="3696" y="3124"/>
                  </a:cubicBezTo>
                  <a:cubicBezTo>
                    <a:pt x="3714" y="3124"/>
                    <a:pt x="3732" y="3123"/>
                    <a:pt x="3749" y="3122"/>
                  </a:cubicBezTo>
                  <a:cubicBezTo>
                    <a:pt x="4000" y="3122"/>
                    <a:pt x="4250" y="3104"/>
                    <a:pt x="4501" y="3081"/>
                  </a:cubicBezTo>
                  <a:cubicBezTo>
                    <a:pt x="4573" y="3074"/>
                    <a:pt x="4643" y="3067"/>
                    <a:pt x="4715" y="3060"/>
                  </a:cubicBezTo>
                  <a:lnTo>
                    <a:pt x="4715" y="3060"/>
                  </a:lnTo>
                  <a:cubicBezTo>
                    <a:pt x="4657" y="3090"/>
                    <a:pt x="4597" y="3120"/>
                    <a:pt x="4540" y="3150"/>
                  </a:cubicBezTo>
                  <a:cubicBezTo>
                    <a:pt x="4354" y="3248"/>
                    <a:pt x="4167" y="3342"/>
                    <a:pt x="3984" y="3431"/>
                  </a:cubicBezTo>
                  <a:cubicBezTo>
                    <a:pt x="3972" y="3437"/>
                    <a:pt x="3962" y="3441"/>
                    <a:pt x="3952" y="3446"/>
                  </a:cubicBezTo>
                  <a:cubicBezTo>
                    <a:pt x="3816" y="3511"/>
                    <a:pt x="3679" y="3576"/>
                    <a:pt x="3542" y="3636"/>
                  </a:cubicBezTo>
                  <a:cubicBezTo>
                    <a:pt x="3484" y="3662"/>
                    <a:pt x="3425" y="3686"/>
                    <a:pt x="3368" y="3711"/>
                  </a:cubicBezTo>
                  <a:cubicBezTo>
                    <a:pt x="3203" y="3779"/>
                    <a:pt x="3035" y="3844"/>
                    <a:pt x="2869" y="3901"/>
                  </a:cubicBezTo>
                  <a:cubicBezTo>
                    <a:pt x="2847" y="3908"/>
                    <a:pt x="2824" y="3918"/>
                    <a:pt x="2803" y="3926"/>
                  </a:cubicBezTo>
                  <a:cubicBezTo>
                    <a:pt x="2682" y="3964"/>
                    <a:pt x="2565" y="4002"/>
                    <a:pt x="2443" y="4033"/>
                  </a:cubicBezTo>
                  <a:cubicBezTo>
                    <a:pt x="2407" y="4043"/>
                    <a:pt x="2367" y="4055"/>
                    <a:pt x="2331" y="4063"/>
                  </a:cubicBezTo>
                  <a:cubicBezTo>
                    <a:pt x="2369" y="4056"/>
                    <a:pt x="2410" y="4050"/>
                    <a:pt x="2447" y="4042"/>
                  </a:cubicBezTo>
                  <a:cubicBezTo>
                    <a:pt x="2581" y="4020"/>
                    <a:pt x="2713" y="3993"/>
                    <a:pt x="2844" y="3963"/>
                  </a:cubicBezTo>
                  <a:cubicBezTo>
                    <a:pt x="2863" y="3959"/>
                    <a:pt x="2883" y="3956"/>
                    <a:pt x="2903" y="3950"/>
                  </a:cubicBezTo>
                  <a:cubicBezTo>
                    <a:pt x="3082" y="3911"/>
                    <a:pt x="3263" y="3864"/>
                    <a:pt x="3441" y="3814"/>
                  </a:cubicBezTo>
                  <a:cubicBezTo>
                    <a:pt x="3518" y="3792"/>
                    <a:pt x="3591" y="3769"/>
                    <a:pt x="3666" y="3747"/>
                  </a:cubicBezTo>
                  <a:cubicBezTo>
                    <a:pt x="4008" y="3642"/>
                    <a:pt x="4346" y="3520"/>
                    <a:pt x="4683" y="3385"/>
                  </a:cubicBezTo>
                  <a:cubicBezTo>
                    <a:pt x="4784" y="3347"/>
                    <a:pt x="4882" y="3307"/>
                    <a:pt x="4981" y="3264"/>
                  </a:cubicBezTo>
                  <a:cubicBezTo>
                    <a:pt x="5039" y="3241"/>
                    <a:pt x="5096" y="3213"/>
                    <a:pt x="5153" y="3190"/>
                  </a:cubicBezTo>
                  <a:lnTo>
                    <a:pt x="5155" y="3190"/>
                  </a:lnTo>
                  <a:cubicBezTo>
                    <a:pt x="5353" y="3104"/>
                    <a:pt x="5547" y="3013"/>
                    <a:pt x="5741" y="2921"/>
                  </a:cubicBezTo>
                  <a:cubicBezTo>
                    <a:pt x="6020" y="2881"/>
                    <a:pt x="6300" y="2838"/>
                    <a:pt x="6575" y="2781"/>
                  </a:cubicBezTo>
                  <a:lnTo>
                    <a:pt x="6575" y="2781"/>
                  </a:lnTo>
                  <a:cubicBezTo>
                    <a:pt x="6127" y="2965"/>
                    <a:pt x="5687" y="3146"/>
                    <a:pt x="5241" y="3319"/>
                  </a:cubicBezTo>
                  <a:lnTo>
                    <a:pt x="5090" y="3378"/>
                  </a:lnTo>
                  <a:cubicBezTo>
                    <a:pt x="4980" y="3421"/>
                    <a:pt x="4868" y="3464"/>
                    <a:pt x="4753" y="3507"/>
                  </a:cubicBezTo>
                  <a:cubicBezTo>
                    <a:pt x="4430" y="3632"/>
                    <a:pt x="4100" y="3755"/>
                    <a:pt x="3759" y="3873"/>
                  </a:cubicBezTo>
                  <a:cubicBezTo>
                    <a:pt x="3684" y="3898"/>
                    <a:pt x="3608" y="3924"/>
                    <a:pt x="3534" y="3951"/>
                  </a:cubicBezTo>
                  <a:cubicBezTo>
                    <a:pt x="3368" y="4009"/>
                    <a:pt x="3197" y="4065"/>
                    <a:pt x="3021" y="4121"/>
                  </a:cubicBezTo>
                  <a:cubicBezTo>
                    <a:pt x="3203" y="4070"/>
                    <a:pt x="3376" y="4020"/>
                    <a:pt x="3547" y="3970"/>
                  </a:cubicBezTo>
                  <a:cubicBezTo>
                    <a:pt x="3626" y="3949"/>
                    <a:pt x="3704" y="3924"/>
                    <a:pt x="3780" y="3906"/>
                  </a:cubicBezTo>
                  <a:cubicBezTo>
                    <a:pt x="4141" y="3801"/>
                    <a:pt x="4481" y="3702"/>
                    <a:pt x="4815" y="3607"/>
                  </a:cubicBezTo>
                  <a:cubicBezTo>
                    <a:pt x="4941" y="3572"/>
                    <a:pt x="5067" y="3534"/>
                    <a:pt x="5195" y="3499"/>
                  </a:cubicBezTo>
                  <a:lnTo>
                    <a:pt x="5328" y="3461"/>
                  </a:lnTo>
                  <a:cubicBezTo>
                    <a:pt x="5797" y="3325"/>
                    <a:pt x="6270" y="3189"/>
                    <a:pt x="6789" y="3041"/>
                  </a:cubicBezTo>
                  <a:lnTo>
                    <a:pt x="6789" y="3041"/>
                  </a:lnTo>
                  <a:lnTo>
                    <a:pt x="6632" y="3272"/>
                  </a:lnTo>
                  <a:cubicBezTo>
                    <a:pt x="6251" y="3471"/>
                    <a:pt x="5880" y="3656"/>
                    <a:pt x="5512" y="3831"/>
                  </a:cubicBezTo>
                  <a:cubicBezTo>
                    <a:pt x="5493" y="3841"/>
                    <a:pt x="5476" y="3850"/>
                    <a:pt x="5460" y="3857"/>
                  </a:cubicBezTo>
                  <a:cubicBezTo>
                    <a:pt x="5325" y="3921"/>
                    <a:pt x="5191" y="3984"/>
                    <a:pt x="5056" y="4046"/>
                  </a:cubicBezTo>
                  <a:cubicBezTo>
                    <a:pt x="4963" y="4089"/>
                    <a:pt x="4874" y="4131"/>
                    <a:pt x="4781" y="4172"/>
                  </a:cubicBezTo>
                  <a:lnTo>
                    <a:pt x="4695" y="4209"/>
                  </a:lnTo>
                  <a:cubicBezTo>
                    <a:pt x="4609" y="4247"/>
                    <a:pt x="4523" y="4287"/>
                    <a:pt x="4437" y="4324"/>
                  </a:cubicBezTo>
                  <a:cubicBezTo>
                    <a:pt x="4430" y="4328"/>
                    <a:pt x="4424" y="4331"/>
                    <a:pt x="4417" y="4331"/>
                  </a:cubicBezTo>
                  <a:cubicBezTo>
                    <a:pt x="4331" y="4369"/>
                    <a:pt x="4245" y="4409"/>
                    <a:pt x="4157" y="4444"/>
                  </a:cubicBezTo>
                  <a:cubicBezTo>
                    <a:pt x="4087" y="4476"/>
                    <a:pt x="4017" y="4508"/>
                    <a:pt x="3945" y="4536"/>
                  </a:cubicBezTo>
                  <a:cubicBezTo>
                    <a:pt x="3604" y="4682"/>
                    <a:pt x="3253" y="4826"/>
                    <a:pt x="2893" y="4970"/>
                  </a:cubicBezTo>
                  <a:cubicBezTo>
                    <a:pt x="2883" y="4975"/>
                    <a:pt x="2870" y="4978"/>
                    <a:pt x="2862" y="4982"/>
                  </a:cubicBezTo>
                  <a:cubicBezTo>
                    <a:pt x="2781" y="5016"/>
                    <a:pt x="2697" y="5046"/>
                    <a:pt x="2615" y="5081"/>
                  </a:cubicBezTo>
                  <a:cubicBezTo>
                    <a:pt x="2586" y="5091"/>
                    <a:pt x="2558" y="5102"/>
                    <a:pt x="2528" y="5114"/>
                  </a:cubicBezTo>
                  <a:cubicBezTo>
                    <a:pt x="2389" y="5170"/>
                    <a:pt x="2248" y="5224"/>
                    <a:pt x="2105" y="5279"/>
                  </a:cubicBezTo>
                  <a:cubicBezTo>
                    <a:pt x="2098" y="5283"/>
                    <a:pt x="2091" y="5286"/>
                    <a:pt x="2082" y="5286"/>
                  </a:cubicBezTo>
                  <a:cubicBezTo>
                    <a:pt x="1992" y="5322"/>
                    <a:pt x="1900" y="5357"/>
                    <a:pt x="1807" y="5393"/>
                  </a:cubicBezTo>
                  <a:cubicBezTo>
                    <a:pt x="1903" y="5357"/>
                    <a:pt x="1997" y="5327"/>
                    <a:pt x="2086" y="5296"/>
                  </a:cubicBezTo>
                  <a:cubicBezTo>
                    <a:pt x="2095" y="5292"/>
                    <a:pt x="2105" y="5289"/>
                    <a:pt x="2112" y="5289"/>
                  </a:cubicBezTo>
                  <a:cubicBezTo>
                    <a:pt x="2265" y="5234"/>
                    <a:pt x="2412" y="5185"/>
                    <a:pt x="2551" y="5141"/>
                  </a:cubicBezTo>
                  <a:cubicBezTo>
                    <a:pt x="2579" y="5132"/>
                    <a:pt x="2606" y="5124"/>
                    <a:pt x="2635" y="5114"/>
                  </a:cubicBezTo>
                  <a:cubicBezTo>
                    <a:pt x="2724" y="5088"/>
                    <a:pt x="2810" y="5061"/>
                    <a:pt x="2893" y="5035"/>
                  </a:cubicBezTo>
                  <a:cubicBezTo>
                    <a:pt x="2900" y="5032"/>
                    <a:pt x="2909" y="5031"/>
                    <a:pt x="2916" y="5028"/>
                  </a:cubicBezTo>
                  <a:cubicBezTo>
                    <a:pt x="3347" y="4903"/>
                    <a:pt x="3714" y="4817"/>
                    <a:pt x="4096" y="4734"/>
                  </a:cubicBezTo>
                  <a:cubicBezTo>
                    <a:pt x="4173" y="4717"/>
                    <a:pt x="4250" y="4698"/>
                    <a:pt x="4331" y="4684"/>
                  </a:cubicBezTo>
                  <a:cubicBezTo>
                    <a:pt x="4424" y="4665"/>
                    <a:pt x="4521" y="4645"/>
                    <a:pt x="4617" y="4624"/>
                  </a:cubicBezTo>
                  <a:cubicBezTo>
                    <a:pt x="4685" y="4609"/>
                    <a:pt x="4753" y="4595"/>
                    <a:pt x="4824" y="4581"/>
                  </a:cubicBezTo>
                  <a:cubicBezTo>
                    <a:pt x="4871" y="4572"/>
                    <a:pt x="4917" y="4561"/>
                    <a:pt x="4961" y="4552"/>
                  </a:cubicBezTo>
                  <a:cubicBezTo>
                    <a:pt x="5003" y="4543"/>
                    <a:pt x="5044" y="4532"/>
                    <a:pt x="5087" y="4523"/>
                  </a:cubicBezTo>
                  <a:cubicBezTo>
                    <a:pt x="5146" y="4510"/>
                    <a:pt x="5208" y="4498"/>
                    <a:pt x="5268" y="4483"/>
                  </a:cubicBezTo>
                  <a:cubicBezTo>
                    <a:pt x="5437" y="4446"/>
                    <a:pt x="5618" y="4404"/>
                    <a:pt x="5811" y="4359"/>
                  </a:cubicBezTo>
                  <a:lnTo>
                    <a:pt x="5811" y="4359"/>
                  </a:lnTo>
                  <a:cubicBezTo>
                    <a:pt x="5645" y="4430"/>
                    <a:pt x="5474" y="4502"/>
                    <a:pt x="5307" y="4573"/>
                  </a:cubicBezTo>
                  <a:lnTo>
                    <a:pt x="5158" y="4638"/>
                  </a:lnTo>
                  <a:lnTo>
                    <a:pt x="5054" y="4681"/>
                  </a:lnTo>
                  <a:cubicBezTo>
                    <a:pt x="5033" y="4690"/>
                    <a:pt x="5014" y="4698"/>
                    <a:pt x="4991" y="4708"/>
                  </a:cubicBezTo>
                  <a:cubicBezTo>
                    <a:pt x="4908" y="4744"/>
                    <a:pt x="4825" y="4780"/>
                    <a:pt x="4741" y="4816"/>
                  </a:cubicBezTo>
                  <a:cubicBezTo>
                    <a:pt x="4662" y="4849"/>
                    <a:pt x="4580" y="4882"/>
                    <a:pt x="4501" y="4917"/>
                  </a:cubicBezTo>
                  <a:cubicBezTo>
                    <a:pt x="4437" y="4945"/>
                    <a:pt x="4372" y="4970"/>
                    <a:pt x="4308" y="4996"/>
                  </a:cubicBezTo>
                  <a:cubicBezTo>
                    <a:pt x="4199" y="5045"/>
                    <a:pt x="4087" y="5089"/>
                    <a:pt x="3978" y="5134"/>
                  </a:cubicBezTo>
                  <a:cubicBezTo>
                    <a:pt x="3927" y="5155"/>
                    <a:pt x="3875" y="5178"/>
                    <a:pt x="3822" y="5198"/>
                  </a:cubicBezTo>
                  <a:cubicBezTo>
                    <a:pt x="3697" y="5253"/>
                    <a:pt x="3571" y="5304"/>
                    <a:pt x="3446" y="5356"/>
                  </a:cubicBezTo>
                  <a:lnTo>
                    <a:pt x="3392" y="5378"/>
                  </a:lnTo>
                  <a:cubicBezTo>
                    <a:pt x="3360" y="5390"/>
                    <a:pt x="3330" y="5403"/>
                    <a:pt x="3299" y="5418"/>
                  </a:cubicBezTo>
                  <a:cubicBezTo>
                    <a:pt x="3171" y="5469"/>
                    <a:pt x="3044" y="5522"/>
                    <a:pt x="2916" y="5575"/>
                  </a:cubicBezTo>
                  <a:cubicBezTo>
                    <a:pt x="2902" y="5582"/>
                    <a:pt x="2887" y="5587"/>
                    <a:pt x="2873" y="5593"/>
                  </a:cubicBezTo>
                  <a:cubicBezTo>
                    <a:pt x="2737" y="5650"/>
                    <a:pt x="2601" y="5706"/>
                    <a:pt x="2465" y="5763"/>
                  </a:cubicBezTo>
                  <a:cubicBezTo>
                    <a:pt x="2453" y="5769"/>
                    <a:pt x="2443" y="5770"/>
                    <a:pt x="2432" y="5776"/>
                  </a:cubicBezTo>
                  <a:cubicBezTo>
                    <a:pt x="2445" y="5773"/>
                    <a:pt x="2456" y="5770"/>
                    <a:pt x="2467" y="5769"/>
                  </a:cubicBezTo>
                  <a:cubicBezTo>
                    <a:pt x="2622" y="5740"/>
                    <a:pt x="2776" y="5709"/>
                    <a:pt x="2930" y="5677"/>
                  </a:cubicBezTo>
                  <a:cubicBezTo>
                    <a:pt x="2948" y="5676"/>
                    <a:pt x="2965" y="5670"/>
                    <a:pt x="2981" y="5668"/>
                  </a:cubicBezTo>
                  <a:cubicBezTo>
                    <a:pt x="3115" y="5641"/>
                    <a:pt x="3246" y="5613"/>
                    <a:pt x="3378" y="5582"/>
                  </a:cubicBezTo>
                  <a:cubicBezTo>
                    <a:pt x="3474" y="5561"/>
                    <a:pt x="3568" y="5537"/>
                    <a:pt x="3663" y="5514"/>
                  </a:cubicBezTo>
                  <a:cubicBezTo>
                    <a:pt x="3762" y="5491"/>
                    <a:pt x="3858" y="5464"/>
                    <a:pt x="3957" y="5436"/>
                  </a:cubicBezTo>
                  <a:cubicBezTo>
                    <a:pt x="4050" y="5412"/>
                    <a:pt x="4144" y="5386"/>
                    <a:pt x="4238" y="5357"/>
                  </a:cubicBezTo>
                  <a:cubicBezTo>
                    <a:pt x="4341" y="5326"/>
                    <a:pt x="4442" y="5293"/>
                    <a:pt x="4543" y="5260"/>
                  </a:cubicBezTo>
                  <a:cubicBezTo>
                    <a:pt x="4602" y="5240"/>
                    <a:pt x="4660" y="5220"/>
                    <a:pt x="4721" y="5198"/>
                  </a:cubicBezTo>
                  <a:lnTo>
                    <a:pt x="4721" y="5198"/>
                  </a:lnTo>
                  <a:cubicBezTo>
                    <a:pt x="4666" y="5226"/>
                    <a:pt x="4613" y="5253"/>
                    <a:pt x="4559" y="5277"/>
                  </a:cubicBezTo>
                  <a:cubicBezTo>
                    <a:pt x="4467" y="5322"/>
                    <a:pt x="4378" y="5365"/>
                    <a:pt x="4288" y="5408"/>
                  </a:cubicBezTo>
                  <a:cubicBezTo>
                    <a:pt x="4195" y="5453"/>
                    <a:pt x="4101" y="5496"/>
                    <a:pt x="4008" y="5537"/>
                  </a:cubicBezTo>
                  <a:cubicBezTo>
                    <a:pt x="3944" y="5570"/>
                    <a:pt x="3878" y="5600"/>
                    <a:pt x="3812" y="5630"/>
                  </a:cubicBezTo>
                  <a:cubicBezTo>
                    <a:pt x="3701" y="5683"/>
                    <a:pt x="3591" y="5736"/>
                    <a:pt x="3479" y="5787"/>
                  </a:cubicBezTo>
                  <a:cubicBezTo>
                    <a:pt x="3378" y="5838"/>
                    <a:pt x="3276" y="5886"/>
                    <a:pt x="3174" y="5938"/>
                  </a:cubicBezTo>
                  <a:cubicBezTo>
                    <a:pt x="3155" y="5948"/>
                    <a:pt x="3138" y="5957"/>
                    <a:pt x="3121" y="5964"/>
                  </a:cubicBezTo>
                  <a:cubicBezTo>
                    <a:pt x="2982" y="6037"/>
                    <a:pt x="2839" y="6113"/>
                    <a:pt x="2694" y="6193"/>
                  </a:cubicBezTo>
                  <a:cubicBezTo>
                    <a:pt x="2625" y="6230"/>
                    <a:pt x="2555" y="6272"/>
                    <a:pt x="2486" y="6313"/>
                  </a:cubicBezTo>
                  <a:cubicBezTo>
                    <a:pt x="2429" y="6346"/>
                    <a:pt x="2373" y="6379"/>
                    <a:pt x="2316" y="6415"/>
                  </a:cubicBezTo>
                  <a:cubicBezTo>
                    <a:pt x="2237" y="6464"/>
                    <a:pt x="2156" y="6514"/>
                    <a:pt x="2076" y="6566"/>
                  </a:cubicBezTo>
                  <a:cubicBezTo>
                    <a:pt x="1959" y="6640"/>
                    <a:pt x="1838" y="6722"/>
                    <a:pt x="1715" y="6809"/>
                  </a:cubicBezTo>
                  <a:cubicBezTo>
                    <a:pt x="1659" y="6847"/>
                    <a:pt x="1603" y="6888"/>
                    <a:pt x="1544" y="6930"/>
                  </a:cubicBezTo>
                  <a:cubicBezTo>
                    <a:pt x="1615" y="6908"/>
                    <a:pt x="1686" y="6888"/>
                    <a:pt x="1757" y="6865"/>
                  </a:cubicBezTo>
                  <a:cubicBezTo>
                    <a:pt x="1896" y="6818"/>
                    <a:pt x="2036" y="6769"/>
                    <a:pt x="2175" y="6715"/>
                  </a:cubicBezTo>
                  <a:cubicBezTo>
                    <a:pt x="2258" y="6683"/>
                    <a:pt x="2340" y="6650"/>
                    <a:pt x="2424" y="6619"/>
                  </a:cubicBezTo>
                  <a:cubicBezTo>
                    <a:pt x="2476" y="6597"/>
                    <a:pt x="2532" y="6576"/>
                    <a:pt x="2584" y="6554"/>
                  </a:cubicBezTo>
                  <a:cubicBezTo>
                    <a:pt x="2667" y="6521"/>
                    <a:pt x="2751" y="6490"/>
                    <a:pt x="2834" y="6458"/>
                  </a:cubicBezTo>
                  <a:cubicBezTo>
                    <a:pt x="2902" y="6431"/>
                    <a:pt x="2969" y="6407"/>
                    <a:pt x="3035" y="6381"/>
                  </a:cubicBezTo>
                  <a:cubicBezTo>
                    <a:pt x="3052" y="6374"/>
                    <a:pt x="3067" y="6371"/>
                    <a:pt x="3082" y="6364"/>
                  </a:cubicBezTo>
                  <a:cubicBezTo>
                    <a:pt x="3084" y="6364"/>
                    <a:pt x="3088" y="6361"/>
                    <a:pt x="3089" y="6361"/>
                  </a:cubicBezTo>
                  <a:cubicBezTo>
                    <a:pt x="3168" y="6332"/>
                    <a:pt x="3246" y="6303"/>
                    <a:pt x="3325" y="6273"/>
                  </a:cubicBezTo>
                  <a:cubicBezTo>
                    <a:pt x="3362" y="6260"/>
                    <a:pt x="3399" y="6246"/>
                    <a:pt x="3435" y="6232"/>
                  </a:cubicBezTo>
                  <a:cubicBezTo>
                    <a:pt x="3514" y="6203"/>
                    <a:pt x="3591" y="6173"/>
                    <a:pt x="3669" y="6143"/>
                  </a:cubicBezTo>
                  <a:cubicBezTo>
                    <a:pt x="3733" y="6120"/>
                    <a:pt x="3796" y="6093"/>
                    <a:pt x="3861" y="6067"/>
                  </a:cubicBezTo>
                  <a:lnTo>
                    <a:pt x="3861" y="6067"/>
                  </a:lnTo>
                  <a:cubicBezTo>
                    <a:pt x="3799" y="6100"/>
                    <a:pt x="3740" y="6131"/>
                    <a:pt x="3681" y="6164"/>
                  </a:cubicBezTo>
                  <a:cubicBezTo>
                    <a:pt x="3614" y="6200"/>
                    <a:pt x="3545" y="6235"/>
                    <a:pt x="3478" y="6272"/>
                  </a:cubicBezTo>
                  <a:cubicBezTo>
                    <a:pt x="3441" y="6292"/>
                    <a:pt x="3402" y="6311"/>
                    <a:pt x="3362" y="6335"/>
                  </a:cubicBezTo>
                  <a:cubicBezTo>
                    <a:pt x="3303" y="6366"/>
                    <a:pt x="3241" y="6399"/>
                    <a:pt x="3183" y="6431"/>
                  </a:cubicBezTo>
                  <a:cubicBezTo>
                    <a:pt x="3153" y="6447"/>
                    <a:pt x="3120" y="6465"/>
                    <a:pt x="3089" y="6481"/>
                  </a:cubicBezTo>
                  <a:cubicBezTo>
                    <a:pt x="3029" y="6514"/>
                    <a:pt x="2968" y="6546"/>
                    <a:pt x="2906" y="6580"/>
                  </a:cubicBezTo>
                  <a:cubicBezTo>
                    <a:pt x="2824" y="6626"/>
                    <a:pt x="2740" y="6673"/>
                    <a:pt x="2655" y="6719"/>
                  </a:cubicBezTo>
                  <a:cubicBezTo>
                    <a:pt x="2609" y="6743"/>
                    <a:pt x="2562" y="6769"/>
                    <a:pt x="2518" y="6796"/>
                  </a:cubicBezTo>
                  <a:lnTo>
                    <a:pt x="2311" y="6911"/>
                  </a:lnTo>
                  <a:cubicBezTo>
                    <a:pt x="2195" y="6976"/>
                    <a:pt x="2078" y="7044"/>
                    <a:pt x="1960" y="7110"/>
                  </a:cubicBezTo>
                  <a:cubicBezTo>
                    <a:pt x="1817" y="7191"/>
                    <a:pt x="1673" y="7275"/>
                    <a:pt x="1533" y="7357"/>
                  </a:cubicBezTo>
                  <a:lnTo>
                    <a:pt x="1476" y="7391"/>
                  </a:lnTo>
                  <a:cubicBezTo>
                    <a:pt x="1428" y="7418"/>
                    <a:pt x="1383" y="7446"/>
                    <a:pt x="1335" y="7474"/>
                  </a:cubicBezTo>
                  <a:cubicBezTo>
                    <a:pt x="1242" y="7526"/>
                    <a:pt x="1149" y="7582"/>
                    <a:pt x="1056" y="7639"/>
                  </a:cubicBezTo>
                  <a:lnTo>
                    <a:pt x="819" y="7778"/>
                  </a:lnTo>
                  <a:cubicBezTo>
                    <a:pt x="769" y="7808"/>
                    <a:pt x="717" y="7840"/>
                    <a:pt x="667" y="7871"/>
                  </a:cubicBezTo>
                  <a:cubicBezTo>
                    <a:pt x="639" y="7887"/>
                    <a:pt x="610" y="7906"/>
                    <a:pt x="581" y="7922"/>
                  </a:cubicBezTo>
                  <a:cubicBezTo>
                    <a:pt x="544" y="7943"/>
                    <a:pt x="504" y="7966"/>
                    <a:pt x="468" y="7990"/>
                  </a:cubicBezTo>
                  <a:cubicBezTo>
                    <a:pt x="361" y="8055"/>
                    <a:pt x="252" y="8121"/>
                    <a:pt x="144" y="8187"/>
                  </a:cubicBezTo>
                  <a:cubicBezTo>
                    <a:pt x="95" y="8215"/>
                    <a:pt x="50" y="8245"/>
                    <a:pt x="1" y="8274"/>
                  </a:cubicBezTo>
                  <a:lnTo>
                    <a:pt x="150" y="8200"/>
                  </a:lnTo>
                  <a:lnTo>
                    <a:pt x="487" y="8028"/>
                  </a:lnTo>
                  <a:lnTo>
                    <a:pt x="601" y="7970"/>
                  </a:lnTo>
                  <a:lnTo>
                    <a:pt x="680" y="7930"/>
                  </a:lnTo>
                  <a:lnTo>
                    <a:pt x="831" y="7854"/>
                  </a:lnTo>
                  <a:lnTo>
                    <a:pt x="1100" y="7718"/>
                  </a:lnTo>
                  <a:lnTo>
                    <a:pt x="1378" y="7576"/>
                  </a:lnTo>
                  <a:lnTo>
                    <a:pt x="1529" y="7499"/>
                  </a:lnTo>
                  <a:lnTo>
                    <a:pt x="1579" y="7474"/>
                  </a:lnTo>
                  <a:lnTo>
                    <a:pt x="1744" y="7391"/>
                  </a:lnTo>
                  <a:cubicBezTo>
                    <a:pt x="1844" y="7355"/>
                    <a:pt x="1943" y="7318"/>
                    <a:pt x="2042" y="7278"/>
                  </a:cubicBezTo>
                  <a:cubicBezTo>
                    <a:pt x="2178" y="7226"/>
                    <a:pt x="2310" y="7170"/>
                    <a:pt x="2445" y="7113"/>
                  </a:cubicBezTo>
                  <a:cubicBezTo>
                    <a:pt x="2508" y="7089"/>
                    <a:pt x="2566" y="7062"/>
                    <a:pt x="2627" y="7034"/>
                  </a:cubicBezTo>
                  <a:cubicBezTo>
                    <a:pt x="2672" y="7013"/>
                    <a:pt x="2718" y="6994"/>
                    <a:pt x="2763" y="6973"/>
                  </a:cubicBezTo>
                  <a:cubicBezTo>
                    <a:pt x="2862" y="6930"/>
                    <a:pt x="2959" y="6882"/>
                    <a:pt x="3055" y="6837"/>
                  </a:cubicBezTo>
                  <a:cubicBezTo>
                    <a:pt x="3117" y="6808"/>
                    <a:pt x="3175" y="6779"/>
                    <a:pt x="3233" y="6751"/>
                  </a:cubicBezTo>
                  <a:cubicBezTo>
                    <a:pt x="3299" y="6716"/>
                    <a:pt x="3368" y="6683"/>
                    <a:pt x="3432" y="6650"/>
                  </a:cubicBezTo>
                  <a:cubicBezTo>
                    <a:pt x="3461" y="6636"/>
                    <a:pt x="3489" y="6622"/>
                    <a:pt x="3515" y="6604"/>
                  </a:cubicBezTo>
                  <a:cubicBezTo>
                    <a:pt x="3562" y="6583"/>
                    <a:pt x="3607" y="6559"/>
                    <a:pt x="3651" y="6533"/>
                  </a:cubicBezTo>
                  <a:cubicBezTo>
                    <a:pt x="3742" y="6487"/>
                    <a:pt x="3830" y="6438"/>
                    <a:pt x="3916" y="6388"/>
                  </a:cubicBezTo>
                  <a:cubicBezTo>
                    <a:pt x="3941" y="6375"/>
                    <a:pt x="3965" y="6361"/>
                    <a:pt x="3988" y="6349"/>
                  </a:cubicBezTo>
                  <a:cubicBezTo>
                    <a:pt x="4067" y="6303"/>
                    <a:pt x="4143" y="6259"/>
                    <a:pt x="4222" y="6213"/>
                  </a:cubicBezTo>
                  <a:cubicBezTo>
                    <a:pt x="4256" y="6193"/>
                    <a:pt x="4288" y="6174"/>
                    <a:pt x="4322" y="6151"/>
                  </a:cubicBezTo>
                  <a:cubicBezTo>
                    <a:pt x="4478" y="6058"/>
                    <a:pt x="4630" y="5959"/>
                    <a:pt x="4784" y="5859"/>
                  </a:cubicBezTo>
                  <a:cubicBezTo>
                    <a:pt x="4837" y="5826"/>
                    <a:pt x="4890" y="5792"/>
                    <a:pt x="4941" y="5756"/>
                  </a:cubicBezTo>
                  <a:cubicBezTo>
                    <a:pt x="4951" y="5749"/>
                    <a:pt x="4961" y="5743"/>
                    <a:pt x="4970" y="5736"/>
                  </a:cubicBezTo>
                  <a:lnTo>
                    <a:pt x="4970" y="5736"/>
                  </a:lnTo>
                  <a:lnTo>
                    <a:pt x="4948" y="5766"/>
                  </a:lnTo>
                  <a:lnTo>
                    <a:pt x="4844" y="5922"/>
                  </a:lnTo>
                  <a:lnTo>
                    <a:pt x="4586" y="6302"/>
                  </a:lnTo>
                  <a:cubicBezTo>
                    <a:pt x="4524" y="6335"/>
                    <a:pt x="4464" y="6366"/>
                    <a:pt x="4402" y="6401"/>
                  </a:cubicBezTo>
                  <a:cubicBezTo>
                    <a:pt x="4395" y="6402"/>
                    <a:pt x="4392" y="6407"/>
                    <a:pt x="4385" y="6408"/>
                  </a:cubicBezTo>
                  <a:cubicBezTo>
                    <a:pt x="4295" y="6457"/>
                    <a:pt x="4206" y="6503"/>
                    <a:pt x="4120" y="6553"/>
                  </a:cubicBezTo>
                  <a:cubicBezTo>
                    <a:pt x="4005" y="6616"/>
                    <a:pt x="3894" y="6676"/>
                    <a:pt x="3780" y="6743"/>
                  </a:cubicBezTo>
                  <a:cubicBezTo>
                    <a:pt x="3729" y="6772"/>
                    <a:pt x="3677" y="6801"/>
                    <a:pt x="3626" y="6831"/>
                  </a:cubicBezTo>
                  <a:cubicBezTo>
                    <a:pt x="3618" y="6834"/>
                    <a:pt x="3614" y="6838"/>
                    <a:pt x="3607" y="6841"/>
                  </a:cubicBezTo>
                  <a:cubicBezTo>
                    <a:pt x="3525" y="6888"/>
                    <a:pt x="3442" y="6934"/>
                    <a:pt x="3358" y="6984"/>
                  </a:cubicBezTo>
                  <a:cubicBezTo>
                    <a:pt x="3307" y="7013"/>
                    <a:pt x="3257" y="7044"/>
                    <a:pt x="3207" y="7076"/>
                  </a:cubicBezTo>
                  <a:cubicBezTo>
                    <a:pt x="3100" y="7139"/>
                    <a:pt x="2996" y="7202"/>
                    <a:pt x="2890" y="7268"/>
                  </a:cubicBezTo>
                  <a:cubicBezTo>
                    <a:pt x="2849" y="7292"/>
                    <a:pt x="2809" y="7318"/>
                    <a:pt x="2767" y="7345"/>
                  </a:cubicBezTo>
                  <a:cubicBezTo>
                    <a:pt x="2725" y="7371"/>
                    <a:pt x="2682" y="7398"/>
                    <a:pt x="2641" y="7426"/>
                  </a:cubicBezTo>
                  <a:cubicBezTo>
                    <a:pt x="2591" y="7457"/>
                    <a:pt x="2543" y="7490"/>
                    <a:pt x="2493" y="7519"/>
                  </a:cubicBezTo>
                  <a:cubicBezTo>
                    <a:pt x="2439" y="7555"/>
                    <a:pt x="2386" y="7590"/>
                    <a:pt x="2330" y="7626"/>
                  </a:cubicBezTo>
                  <a:cubicBezTo>
                    <a:pt x="2301" y="7643"/>
                    <a:pt x="2273" y="7662"/>
                    <a:pt x="2245" y="7682"/>
                  </a:cubicBezTo>
                  <a:lnTo>
                    <a:pt x="2197" y="7714"/>
                  </a:lnTo>
                  <a:cubicBezTo>
                    <a:pt x="2065" y="7804"/>
                    <a:pt x="1931" y="7894"/>
                    <a:pt x="1808" y="7993"/>
                  </a:cubicBezTo>
                  <a:cubicBezTo>
                    <a:pt x="1801" y="8000"/>
                    <a:pt x="1792" y="8006"/>
                    <a:pt x="1785" y="8015"/>
                  </a:cubicBezTo>
                  <a:cubicBezTo>
                    <a:pt x="1716" y="8071"/>
                    <a:pt x="1649" y="8129"/>
                    <a:pt x="1587" y="8192"/>
                  </a:cubicBezTo>
                  <a:cubicBezTo>
                    <a:pt x="1544" y="8235"/>
                    <a:pt x="1504" y="8278"/>
                    <a:pt x="1466" y="8324"/>
                  </a:cubicBezTo>
                  <a:cubicBezTo>
                    <a:pt x="1509" y="8291"/>
                    <a:pt x="1555" y="8260"/>
                    <a:pt x="1600" y="8231"/>
                  </a:cubicBezTo>
                  <a:cubicBezTo>
                    <a:pt x="1676" y="8184"/>
                    <a:pt x="1751" y="8141"/>
                    <a:pt x="1831" y="8102"/>
                  </a:cubicBezTo>
                  <a:cubicBezTo>
                    <a:pt x="1838" y="8098"/>
                    <a:pt x="1845" y="8093"/>
                    <a:pt x="1853" y="8091"/>
                  </a:cubicBezTo>
                  <a:cubicBezTo>
                    <a:pt x="2006" y="8013"/>
                    <a:pt x="2165" y="7947"/>
                    <a:pt x="2321" y="7879"/>
                  </a:cubicBezTo>
                  <a:cubicBezTo>
                    <a:pt x="2328" y="7876"/>
                    <a:pt x="2336" y="7871"/>
                    <a:pt x="2343" y="7870"/>
                  </a:cubicBezTo>
                  <a:cubicBezTo>
                    <a:pt x="2376" y="7856"/>
                    <a:pt x="2409" y="7840"/>
                    <a:pt x="2443" y="7823"/>
                  </a:cubicBezTo>
                  <a:cubicBezTo>
                    <a:pt x="2522" y="7787"/>
                    <a:pt x="2605" y="7744"/>
                    <a:pt x="2690" y="7701"/>
                  </a:cubicBezTo>
                  <a:cubicBezTo>
                    <a:pt x="2717" y="7689"/>
                    <a:pt x="2744" y="7675"/>
                    <a:pt x="2770" y="7661"/>
                  </a:cubicBezTo>
                  <a:cubicBezTo>
                    <a:pt x="2810" y="7639"/>
                    <a:pt x="2849" y="7619"/>
                    <a:pt x="2889" y="7596"/>
                  </a:cubicBezTo>
                  <a:cubicBezTo>
                    <a:pt x="2926" y="7575"/>
                    <a:pt x="2966" y="7555"/>
                    <a:pt x="3005" y="7532"/>
                  </a:cubicBezTo>
                  <a:cubicBezTo>
                    <a:pt x="3128" y="7463"/>
                    <a:pt x="3256" y="7390"/>
                    <a:pt x="3385" y="7312"/>
                  </a:cubicBezTo>
                  <a:cubicBezTo>
                    <a:pt x="3422" y="7291"/>
                    <a:pt x="3461" y="7268"/>
                    <a:pt x="3498" y="7245"/>
                  </a:cubicBezTo>
                  <a:cubicBezTo>
                    <a:pt x="3647" y="7156"/>
                    <a:pt x="3792" y="7066"/>
                    <a:pt x="3937" y="6974"/>
                  </a:cubicBezTo>
                  <a:cubicBezTo>
                    <a:pt x="3980" y="6947"/>
                    <a:pt x="4021" y="6923"/>
                    <a:pt x="4063" y="6895"/>
                  </a:cubicBezTo>
                  <a:cubicBezTo>
                    <a:pt x="4091" y="6875"/>
                    <a:pt x="4121" y="6858"/>
                    <a:pt x="4150" y="6839"/>
                  </a:cubicBezTo>
                  <a:cubicBezTo>
                    <a:pt x="4196" y="6809"/>
                    <a:pt x="4243" y="6779"/>
                    <a:pt x="4286" y="6751"/>
                  </a:cubicBezTo>
                  <a:lnTo>
                    <a:pt x="4286" y="6751"/>
                  </a:lnTo>
                  <a:lnTo>
                    <a:pt x="4199" y="6881"/>
                  </a:lnTo>
                  <a:lnTo>
                    <a:pt x="4116" y="7003"/>
                  </a:lnTo>
                  <a:lnTo>
                    <a:pt x="4037" y="7117"/>
                  </a:lnTo>
                  <a:lnTo>
                    <a:pt x="3699" y="7619"/>
                  </a:lnTo>
                  <a:lnTo>
                    <a:pt x="3697" y="7622"/>
                  </a:lnTo>
                  <a:lnTo>
                    <a:pt x="2647" y="9176"/>
                  </a:lnTo>
                  <a:cubicBezTo>
                    <a:pt x="3153" y="8546"/>
                    <a:pt x="3658" y="7916"/>
                    <a:pt x="4163" y="7278"/>
                  </a:cubicBezTo>
                  <a:cubicBezTo>
                    <a:pt x="4182" y="7256"/>
                    <a:pt x="4199" y="7235"/>
                    <a:pt x="4215" y="7213"/>
                  </a:cubicBezTo>
                  <a:cubicBezTo>
                    <a:pt x="4223" y="7203"/>
                    <a:pt x="4235" y="7191"/>
                    <a:pt x="4243" y="7178"/>
                  </a:cubicBezTo>
                  <a:lnTo>
                    <a:pt x="4243" y="7178"/>
                  </a:lnTo>
                  <a:cubicBezTo>
                    <a:pt x="4236" y="7198"/>
                    <a:pt x="4230" y="7216"/>
                    <a:pt x="4225" y="7235"/>
                  </a:cubicBezTo>
                  <a:cubicBezTo>
                    <a:pt x="4216" y="7264"/>
                    <a:pt x="4206" y="7292"/>
                    <a:pt x="4199" y="7324"/>
                  </a:cubicBezTo>
                  <a:cubicBezTo>
                    <a:pt x="3950" y="8167"/>
                    <a:pt x="3845" y="9209"/>
                    <a:pt x="3795" y="10075"/>
                  </a:cubicBezTo>
                  <a:lnTo>
                    <a:pt x="3795" y="10075"/>
                  </a:lnTo>
                  <a:cubicBezTo>
                    <a:pt x="3824" y="9644"/>
                    <a:pt x="3931" y="9222"/>
                    <a:pt x="4035" y="8804"/>
                  </a:cubicBezTo>
                  <a:cubicBezTo>
                    <a:pt x="4177" y="8237"/>
                    <a:pt x="4322" y="7665"/>
                    <a:pt x="4464" y="7096"/>
                  </a:cubicBezTo>
                  <a:cubicBezTo>
                    <a:pt x="4475" y="7046"/>
                    <a:pt x="4487" y="6999"/>
                    <a:pt x="4500" y="6948"/>
                  </a:cubicBezTo>
                  <a:cubicBezTo>
                    <a:pt x="4508" y="7013"/>
                    <a:pt x="4517" y="7076"/>
                    <a:pt x="4521" y="7140"/>
                  </a:cubicBezTo>
                  <a:cubicBezTo>
                    <a:pt x="4587" y="7919"/>
                    <a:pt x="4395" y="8708"/>
                    <a:pt x="4471" y="9489"/>
                  </a:cubicBezTo>
                  <a:cubicBezTo>
                    <a:pt x="4517" y="8415"/>
                    <a:pt x="4732" y="7350"/>
                    <a:pt x="5113" y="6346"/>
                  </a:cubicBezTo>
                  <a:lnTo>
                    <a:pt x="5113" y="6346"/>
                  </a:lnTo>
                  <a:cubicBezTo>
                    <a:pt x="5011" y="6698"/>
                    <a:pt x="4960" y="7067"/>
                    <a:pt x="4947" y="7433"/>
                  </a:cubicBezTo>
                  <a:cubicBezTo>
                    <a:pt x="4924" y="8052"/>
                    <a:pt x="5001" y="8671"/>
                    <a:pt x="5096" y="9283"/>
                  </a:cubicBezTo>
                  <a:cubicBezTo>
                    <a:pt x="5139" y="8900"/>
                    <a:pt x="5181" y="8516"/>
                    <a:pt x="5224" y="8134"/>
                  </a:cubicBezTo>
                  <a:cubicBezTo>
                    <a:pt x="5317" y="7277"/>
                    <a:pt x="5413" y="6418"/>
                    <a:pt x="5549" y="5568"/>
                  </a:cubicBezTo>
                  <a:lnTo>
                    <a:pt x="5549" y="5568"/>
                  </a:lnTo>
                  <a:lnTo>
                    <a:pt x="5457" y="5615"/>
                  </a:lnTo>
                  <a:lnTo>
                    <a:pt x="5457" y="5615"/>
                  </a:lnTo>
                  <a:lnTo>
                    <a:pt x="5608" y="5418"/>
                  </a:lnTo>
                  <a:lnTo>
                    <a:pt x="5608" y="5418"/>
                  </a:lnTo>
                  <a:cubicBezTo>
                    <a:pt x="5357" y="6607"/>
                    <a:pt x="5522" y="7843"/>
                    <a:pt x="5687" y="9047"/>
                  </a:cubicBezTo>
                  <a:cubicBezTo>
                    <a:pt x="5648" y="7901"/>
                    <a:pt x="5636" y="6739"/>
                    <a:pt x="5866" y="5623"/>
                  </a:cubicBezTo>
                  <a:cubicBezTo>
                    <a:pt x="5902" y="6077"/>
                    <a:pt x="6016" y="6521"/>
                    <a:pt x="6174" y="6956"/>
                  </a:cubicBezTo>
                  <a:cubicBezTo>
                    <a:pt x="6256" y="7643"/>
                    <a:pt x="6366" y="8327"/>
                    <a:pt x="6506" y="9005"/>
                  </a:cubicBezTo>
                  <a:cubicBezTo>
                    <a:pt x="6565" y="8652"/>
                    <a:pt x="6499" y="8291"/>
                    <a:pt x="6442" y="7937"/>
                  </a:cubicBezTo>
                  <a:cubicBezTo>
                    <a:pt x="6417" y="7784"/>
                    <a:pt x="6399" y="7629"/>
                    <a:pt x="6377" y="7476"/>
                  </a:cubicBezTo>
                  <a:lnTo>
                    <a:pt x="6377" y="7476"/>
                  </a:lnTo>
                  <a:cubicBezTo>
                    <a:pt x="6478" y="7712"/>
                    <a:pt x="6585" y="7944"/>
                    <a:pt x="6690" y="8177"/>
                  </a:cubicBezTo>
                  <a:cubicBezTo>
                    <a:pt x="6830" y="8478"/>
                    <a:pt x="6969" y="8781"/>
                    <a:pt x="7166" y="9051"/>
                  </a:cubicBezTo>
                  <a:cubicBezTo>
                    <a:pt x="6889" y="8200"/>
                    <a:pt x="6615" y="7350"/>
                    <a:pt x="6342" y="6500"/>
                  </a:cubicBezTo>
                  <a:cubicBezTo>
                    <a:pt x="6307" y="6394"/>
                    <a:pt x="6274" y="6292"/>
                    <a:pt x="6241" y="6186"/>
                  </a:cubicBezTo>
                  <a:cubicBezTo>
                    <a:pt x="6207" y="5740"/>
                    <a:pt x="6185" y="5292"/>
                    <a:pt x="6180" y="4844"/>
                  </a:cubicBezTo>
                  <a:lnTo>
                    <a:pt x="6180" y="4844"/>
                  </a:lnTo>
                  <a:cubicBezTo>
                    <a:pt x="6730" y="6096"/>
                    <a:pt x="6931" y="7496"/>
                    <a:pt x="7621" y="8675"/>
                  </a:cubicBezTo>
                  <a:cubicBezTo>
                    <a:pt x="7511" y="8367"/>
                    <a:pt x="7399" y="8058"/>
                    <a:pt x="7292" y="7744"/>
                  </a:cubicBezTo>
                  <a:lnTo>
                    <a:pt x="7292" y="7744"/>
                  </a:lnTo>
                  <a:cubicBezTo>
                    <a:pt x="7313" y="7772"/>
                    <a:pt x="7340" y="7794"/>
                    <a:pt x="7376" y="7800"/>
                  </a:cubicBezTo>
                  <a:cubicBezTo>
                    <a:pt x="7300" y="7105"/>
                    <a:pt x="7240" y="6409"/>
                    <a:pt x="7193" y="5714"/>
                  </a:cubicBezTo>
                  <a:lnTo>
                    <a:pt x="7193" y="5714"/>
                  </a:lnTo>
                  <a:lnTo>
                    <a:pt x="7649" y="6891"/>
                  </a:lnTo>
                  <a:cubicBezTo>
                    <a:pt x="7785" y="7242"/>
                    <a:pt x="7925" y="7599"/>
                    <a:pt x="8134" y="7914"/>
                  </a:cubicBezTo>
                  <a:cubicBezTo>
                    <a:pt x="7998" y="6796"/>
                    <a:pt x="7634" y="5719"/>
                    <a:pt x="7174" y="4691"/>
                  </a:cubicBezTo>
                  <a:lnTo>
                    <a:pt x="7125" y="4584"/>
                  </a:lnTo>
                  <a:cubicBezTo>
                    <a:pt x="7108" y="4204"/>
                    <a:pt x="7095" y="3822"/>
                    <a:pt x="7087" y="3443"/>
                  </a:cubicBezTo>
                  <a:cubicBezTo>
                    <a:pt x="7072" y="3464"/>
                    <a:pt x="7058" y="3484"/>
                    <a:pt x="7044" y="3506"/>
                  </a:cubicBezTo>
                  <a:cubicBezTo>
                    <a:pt x="6998" y="3563"/>
                    <a:pt x="6949" y="3613"/>
                    <a:pt x="6895" y="3663"/>
                  </a:cubicBezTo>
                  <a:cubicBezTo>
                    <a:pt x="6959" y="3583"/>
                    <a:pt x="7022" y="3500"/>
                    <a:pt x="7085" y="3420"/>
                  </a:cubicBezTo>
                  <a:cubicBezTo>
                    <a:pt x="7085" y="3427"/>
                    <a:pt x="7087" y="3436"/>
                    <a:pt x="7087" y="3443"/>
                  </a:cubicBezTo>
                  <a:cubicBezTo>
                    <a:pt x="7088" y="3441"/>
                    <a:pt x="7090" y="3437"/>
                    <a:pt x="7093" y="3436"/>
                  </a:cubicBezTo>
                  <a:cubicBezTo>
                    <a:pt x="7090" y="3428"/>
                    <a:pt x="7088" y="3423"/>
                    <a:pt x="7087" y="3415"/>
                  </a:cubicBezTo>
                  <a:cubicBezTo>
                    <a:pt x="7110" y="3384"/>
                    <a:pt x="7137" y="3351"/>
                    <a:pt x="7160" y="3321"/>
                  </a:cubicBezTo>
                  <a:lnTo>
                    <a:pt x="7160" y="3321"/>
                  </a:lnTo>
                  <a:cubicBezTo>
                    <a:pt x="7138" y="3361"/>
                    <a:pt x="7115" y="3400"/>
                    <a:pt x="7093" y="3436"/>
                  </a:cubicBezTo>
                  <a:cubicBezTo>
                    <a:pt x="7310" y="4416"/>
                    <a:pt x="7640" y="5367"/>
                    <a:pt x="7971" y="6316"/>
                  </a:cubicBezTo>
                  <a:cubicBezTo>
                    <a:pt x="8133" y="6781"/>
                    <a:pt x="8294" y="7245"/>
                    <a:pt x="8494" y="7694"/>
                  </a:cubicBezTo>
                  <a:cubicBezTo>
                    <a:pt x="8046" y="6503"/>
                    <a:pt x="7716" y="5267"/>
                    <a:pt x="7501" y="4010"/>
                  </a:cubicBezTo>
                  <a:lnTo>
                    <a:pt x="7501" y="4010"/>
                  </a:lnTo>
                  <a:cubicBezTo>
                    <a:pt x="7677" y="4525"/>
                    <a:pt x="7950" y="5005"/>
                    <a:pt x="8222" y="5479"/>
                  </a:cubicBezTo>
                  <a:cubicBezTo>
                    <a:pt x="8278" y="5578"/>
                    <a:pt x="8339" y="5677"/>
                    <a:pt x="8401" y="5772"/>
                  </a:cubicBezTo>
                  <a:cubicBezTo>
                    <a:pt x="8629" y="6440"/>
                    <a:pt x="8867" y="7106"/>
                    <a:pt x="9181" y="7737"/>
                  </a:cubicBezTo>
                  <a:cubicBezTo>
                    <a:pt x="9164" y="7375"/>
                    <a:pt x="8996" y="7042"/>
                    <a:pt x="8855" y="6709"/>
                  </a:cubicBezTo>
                  <a:cubicBezTo>
                    <a:pt x="8758" y="6481"/>
                    <a:pt x="8676" y="6249"/>
                    <a:pt x="8599" y="6014"/>
                  </a:cubicBezTo>
                  <a:lnTo>
                    <a:pt x="8599" y="6014"/>
                  </a:lnTo>
                  <a:cubicBezTo>
                    <a:pt x="8666" y="6086"/>
                    <a:pt x="8736" y="6153"/>
                    <a:pt x="8807" y="6225"/>
                  </a:cubicBezTo>
                  <a:cubicBezTo>
                    <a:pt x="9020" y="6444"/>
                    <a:pt x="9202" y="6690"/>
                    <a:pt x="9353" y="6956"/>
                  </a:cubicBezTo>
                  <a:cubicBezTo>
                    <a:pt x="9174" y="6368"/>
                    <a:pt x="8901" y="5813"/>
                    <a:pt x="8629" y="5260"/>
                  </a:cubicBezTo>
                  <a:cubicBezTo>
                    <a:pt x="8476" y="4942"/>
                    <a:pt x="8315" y="4625"/>
                    <a:pt x="8127" y="4328"/>
                  </a:cubicBezTo>
                  <a:cubicBezTo>
                    <a:pt x="7997" y="3821"/>
                    <a:pt x="7862" y="3319"/>
                    <a:pt x="7689" y="2828"/>
                  </a:cubicBezTo>
                  <a:lnTo>
                    <a:pt x="7634" y="2677"/>
                  </a:lnTo>
                  <a:cubicBezTo>
                    <a:pt x="7637" y="2676"/>
                    <a:pt x="7637" y="2674"/>
                    <a:pt x="7639" y="2673"/>
                  </a:cubicBezTo>
                  <a:cubicBezTo>
                    <a:pt x="7660" y="2705"/>
                    <a:pt x="7680" y="2738"/>
                    <a:pt x="7699" y="2769"/>
                  </a:cubicBezTo>
                  <a:cubicBezTo>
                    <a:pt x="8279" y="3673"/>
                    <a:pt x="8738" y="4652"/>
                    <a:pt x="9070" y="5670"/>
                  </a:cubicBezTo>
                  <a:cubicBezTo>
                    <a:pt x="9240" y="6194"/>
                    <a:pt x="9381" y="6743"/>
                    <a:pt x="9710" y="7188"/>
                  </a:cubicBezTo>
                  <a:cubicBezTo>
                    <a:pt x="9412" y="6278"/>
                    <a:pt x="9131" y="5360"/>
                    <a:pt x="8860" y="4439"/>
                  </a:cubicBezTo>
                  <a:cubicBezTo>
                    <a:pt x="8824" y="4314"/>
                    <a:pt x="8787" y="4188"/>
                    <a:pt x="8752" y="4060"/>
                  </a:cubicBezTo>
                  <a:cubicBezTo>
                    <a:pt x="8693" y="3865"/>
                    <a:pt x="8638" y="3666"/>
                    <a:pt x="8585" y="3470"/>
                  </a:cubicBezTo>
                  <a:lnTo>
                    <a:pt x="8504" y="3179"/>
                  </a:lnTo>
                  <a:lnTo>
                    <a:pt x="8504" y="3179"/>
                  </a:lnTo>
                  <a:cubicBezTo>
                    <a:pt x="8529" y="3233"/>
                    <a:pt x="8556" y="3286"/>
                    <a:pt x="8585" y="3341"/>
                  </a:cubicBezTo>
                  <a:cubicBezTo>
                    <a:pt x="8669" y="3509"/>
                    <a:pt x="8762" y="3678"/>
                    <a:pt x="8855" y="3841"/>
                  </a:cubicBezTo>
                  <a:cubicBezTo>
                    <a:pt x="8893" y="3908"/>
                    <a:pt x="8931" y="3977"/>
                    <a:pt x="8970" y="4043"/>
                  </a:cubicBezTo>
                  <a:cubicBezTo>
                    <a:pt x="9118" y="4475"/>
                    <a:pt x="9281" y="4902"/>
                    <a:pt x="9459" y="5320"/>
                  </a:cubicBezTo>
                  <a:cubicBezTo>
                    <a:pt x="9638" y="5749"/>
                    <a:pt x="9839" y="6179"/>
                    <a:pt x="10154" y="6518"/>
                  </a:cubicBezTo>
                  <a:cubicBezTo>
                    <a:pt x="9948" y="6000"/>
                    <a:pt x="9745" y="5482"/>
                    <a:pt x="9548" y="4959"/>
                  </a:cubicBezTo>
                  <a:cubicBezTo>
                    <a:pt x="9525" y="4896"/>
                    <a:pt x="9502" y="4834"/>
                    <a:pt x="9480" y="4773"/>
                  </a:cubicBezTo>
                  <a:cubicBezTo>
                    <a:pt x="9467" y="4741"/>
                    <a:pt x="9457" y="4710"/>
                    <a:pt x="9444" y="4680"/>
                  </a:cubicBezTo>
                  <a:lnTo>
                    <a:pt x="9444" y="4680"/>
                  </a:lnTo>
                  <a:lnTo>
                    <a:pt x="9476" y="4711"/>
                  </a:lnTo>
                  <a:cubicBezTo>
                    <a:pt x="9505" y="4738"/>
                    <a:pt x="9533" y="4767"/>
                    <a:pt x="9561" y="4796"/>
                  </a:cubicBezTo>
                  <a:cubicBezTo>
                    <a:pt x="9568" y="4804"/>
                    <a:pt x="9579" y="4813"/>
                    <a:pt x="9583" y="4823"/>
                  </a:cubicBezTo>
                  <a:cubicBezTo>
                    <a:pt x="9788" y="5034"/>
                    <a:pt x="9963" y="5271"/>
                    <a:pt x="10107" y="5528"/>
                  </a:cubicBezTo>
                  <a:cubicBezTo>
                    <a:pt x="9992" y="5148"/>
                    <a:pt x="9839" y="4783"/>
                    <a:pt x="9669" y="4423"/>
                  </a:cubicBezTo>
                  <a:cubicBezTo>
                    <a:pt x="9579" y="4225"/>
                    <a:pt x="9482" y="4029"/>
                    <a:pt x="9386" y="3831"/>
                  </a:cubicBezTo>
                  <a:cubicBezTo>
                    <a:pt x="9381" y="3824"/>
                    <a:pt x="9379" y="3820"/>
                    <a:pt x="9376" y="3812"/>
                  </a:cubicBezTo>
                  <a:cubicBezTo>
                    <a:pt x="9271" y="3599"/>
                    <a:pt x="9166" y="3385"/>
                    <a:pt x="9050" y="3178"/>
                  </a:cubicBezTo>
                  <a:cubicBezTo>
                    <a:pt x="8979" y="3047"/>
                    <a:pt x="8901" y="2921"/>
                    <a:pt x="8821" y="2798"/>
                  </a:cubicBezTo>
                  <a:cubicBezTo>
                    <a:pt x="8781" y="2662"/>
                    <a:pt x="8741" y="2527"/>
                    <a:pt x="8702" y="2391"/>
                  </a:cubicBezTo>
                  <a:cubicBezTo>
                    <a:pt x="8665" y="2253"/>
                    <a:pt x="8620" y="2110"/>
                    <a:pt x="8592" y="1965"/>
                  </a:cubicBezTo>
                  <a:cubicBezTo>
                    <a:pt x="8577" y="1895"/>
                    <a:pt x="8569" y="1823"/>
                    <a:pt x="8566" y="1753"/>
                  </a:cubicBezTo>
                  <a:cubicBezTo>
                    <a:pt x="8564" y="1691"/>
                    <a:pt x="8562" y="1635"/>
                    <a:pt x="8557" y="1584"/>
                  </a:cubicBezTo>
                  <a:lnTo>
                    <a:pt x="8557" y="1584"/>
                  </a:lnTo>
                  <a:cubicBezTo>
                    <a:pt x="8570" y="1622"/>
                    <a:pt x="8583" y="1664"/>
                    <a:pt x="8595" y="1706"/>
                  </a:cubicBezTo>
                  <a:cubicBezTo>
                    <a:pt x="8734" y="2153"/>
                    <a:pt x="8893" y="2591"/>
                    <a:pt x="9075" y="3024"/>
                  </a:cubicBezTo>
                  <a:lnTo>
                    <a:pt x="9075" y="3026"/>
                  </a:lnTo>
                  <a:cubicBezTo>
                    <a:pt x="9159" y="3233"/>
                    <a:pt x="9251" y="3436"/>
                    <a:pt x="9347" y="3636"/>
                  </a:cubicBezTo>
                  <a:cubicBezTo>
                    <a:pt x="9364" y="3672"/>
                    <a:pt x="9381" y="3708"/>
                    <a:pt x="9397" y="3744"/>
                  </a:cubicBezTo>
                  <a:cubicBezTo>
                    <a:pt x="9489" y="3931"/>
                    <a:pt x="9583" y="4116"/>
                    <a:pt x="9691" y="4295"/>
                  </a:cubicBezTo>
                  <a:cubicBezTo>
                    <a:pt x="9741" y="4381"/>
                    <a:pt x="9797" y="4467"/>
                    <a:pt x="9854" y="4551"/>
                  </a:cubicBezTo>
                  <a:cubicBezTo>
                    <a:pt x="9895" y="4608"/>
                    <a:pt x="9937" y="4665"/>
                    <a:pt x="9980" y="4720"/>
                  </a:cubicBezTo>
                  <a:cubicBezTo>
                    <a:pt x="10049" y="4896"/>
                    <a:pt x="10125" y="5069"/>
                    <a:pt x="10203" y="5241"/>
                  </a:cubicBezTo>
                  <a:cubicBezTo>
                    <a:pt x="10267" y="5385"/>
                    <a:pt x="10336" y="5525"/>
                    <a:pt x="10408" y="5664"/>
                  </a:cubicBezTo>
                  <a:cubicBezTo>
                    <a:pt x="10522" y="5886"/>
                    <a:pt x="10648" y="6107"/>
                    <a:pt x="10786" y="6318"/>
                  </a:cubicBezTo>
                  <a:cubicBezTo>
                    <a:pt x="10690" y="6000"/>
                    <a:pt x="10578" y="5687"/>
                    <a:pt x="10463" y="5376"/>
                  </a:cubicBezTo>
                  <a:cubicBezTo>
                    <a:pt x="10443" y="5324"/>
                    <a:pt x="10426" y="5271"/>
                    <a:pt x="10406" y="5220"/>
                  </a:cubicBezTo>
                  <a:lnTo>
                    <a:pt x="10406" y="5220"/>
                  </a:lnTo>
                  <a:cubicBezTo>
                    <a:pt x="10429" y="5246"/>
                    <a:pt x="10453" y="5271"/>
                    <a:pt x="10476" y="5299"/>
                  </a:cubicBezTo>
                  <a:cubicBezTo>
                    <a:pt x="10608" y="5448"/>
                    <a:pt x="10742" y="5594"/>
                    <a:pt x="10873" y="5744"/>
                  </a:cubicBezTo>
                  <a:cubicBezTo>
                    <a:pt x="10898" y="5770"/>
                    <a:pt x="10921" y="5797"/>
                    <a:pt x="10945" y="5823"/>
                  </a:cubicBezTo>
                  <a:cubicBezTo>
                    <a:pt x="11031" y="5916"/>
                    <a:pt x="11127" y="6005"/>
                    <a:pt x="11242" y="6058"/>
                  </a:cubicBezTo>
                  <a:cubicBezTo>
                    <a:pt x="11167" y="5863"/>
                    <a:pt x="11067" y="5677"/>
                    <a:pt x="10948" y="5505"/>
                  </a:cubicBezTo>
                  <a:cubicBezTo>
                    <a:pt x="10819" y="5324"/>
                    <a:pt x="10668" y="5160"/>
                    <a:pt x="10519" y="4992"/>
                  </a:cubicBezTo>
                  <a:cubicBezTo>
                    <a:pt x="10435" y="4899"/>
                    <a:pt x="10353" y="4804"/>
                    <a:pt x="10274" y="4705"/>
                  </a:cubicBezTo>
                  <a:cubicBezTo>
                    <a:pt x="10263" y="4691"/>
                    <a:pt x="10253" y="4677"/>
                    <a:pt x="10240" y="4662"/>
                  </a:cubicBezTo>
                  <a:cubicBezTo>
                    <a:pt x="10204" y="4618"/>
                    <a:pt x="10171" y="4569"/>
                    <a:pt x="10138" y="4523"/>
                  </a:cubicBezTo>
                  <a:cubicBezTo>
                    <a:pt x="10006" y="4179"/>
                    <a:pt x="9876" y="3835"/>
                    <a:pt x="9758" y="3486"/>
                  </a:cubicBezTo>
                  <a:cubicBezTo>
                    <a:pt x="9755" y="3483"/>
                    <a:pt x="9755" y="3478"/>
                    <a:pt x="9754" y="3477"/>
                  </a:cubicBezTo>
                  <a:cubicBezTo>
                    <a:pt x="9695" y="3299"/>
                    <a:pt x="9639" y="3122"/>
                    <a:pt x="9588" y="2942"/>
                  </a:cubicBezTo>
                  <a:lnTo>
                    <a:pt x="9588" y="2942"/>
                  </a:lnTo>
                  <a:cubicBezTo>
                    <a:pt x="9644" y="3040"/>
                    <a:pt x="9698" y="3136"/>
                    <a:pt x="9763" y="3226"/>
                  </a:cubicBezTo>
                  <a:cubicBezTo>
                    <a:pt x="9783" y="3255"/>
                    <a:pt x="9803" y="3282"/>
                    <a:pt x="9824" y="3307"/>
                  </a:cubicBezTo>
                  <a:cubicBezTo>
                    <a:pt x="9925" y="3428"/>
                    <a:pt x="10042" y="3534"/>
                    <a:pt x="10152" y="3649"/>
                  </a:cubicBezTo>
                  <a:cubicBezTo>
                    <a:pt x="10184" y="3681"/>
                    <a:pt x="10214" y="3714"/>
                    <a:pt x="10241" y="3748"/>
                  </a:cubicBezTo>
                  <a:cubicBezTo>
                    <a:pt x="10286" y="3795"/>
                    <a:pt x="10326" y="3843"/>
                    <a:pt x="10365" y="3893"/>
                  </a:cubicBezTo>
                  <a:cubicBezTo>
                    <a:pt x="10375" y="3917"/>
                    <a:pt x="10383" y="3944"/>
                    <a:pt x="10392" y="3972"/>
                  </a:cubicBezTo>
                  <a:cubicBezTo>
                    <a:pt x="10443" y="4116"/>
                    <a:pt x="10506" y="4257"/>
                    <a:pt x="10575" y="4394"/>
                  </a:cubicBezTo>
                  <a:cubicBezTo>
                    <a:pt x="10630" y="4508"/>
                    <a:pt x="10691" y="4618"/>
                    <a:pt x="10757" y="4727"/>
                  </a:cubicBezTo>
                  <a:cubicBezTo>
                    <a:pt x="10777" y="4761"/>
                    <a:pt x="10795" y="4791"/>
                    <a:pt x="10819" y="4824"/>
                  </a:cubicBezTo>
                  <a:cubicBezTo>
                    <a:pt x="10833" y="4847"/>
                    <a:pt x="10848" y="4873"/>
                    <a:pt x="10863" y="4895"/>
                  </a:cubicBezTo>
                  <a:cubicBezTo>
                    <a:pt x="10856" y="4831"/>
                    <a:pt x="10843" y="4773"/>
                    <a:pt x="10829" y="4711"/>
                  </a:cubicBezTo>
                  <a:cubicBezTo>
                    <a:pt x="10793" y="4545"/>
                    <a:pt x="10736" y="4380"/>
                    <a:pt x="10678" y="4217"/>
                  </a:cubicBezTo>
                  <a:cubicBezTo>
                    <a:pt x="10499" y="3721"/>
                    <a:pt x="10304" y="3232"/>
                    <a:pt x="10098" y="2745"/>
                  </a:cubicBezTo>
                  <a:lnTo>
                    <a:pt x="10098" y="2745"/>
                  </a:lnTo>
                  <a:cubicBezTo>
                    <a:pt x="10191" y="2852"/>
                    <a:pt x="10293" y="2953"/>
                    <a:pt x="10393" y="3053"/>
                  </a:cubicBezTo>
                  <a:cubicBezTo>
                    <a:pt x="10501" y="3163"/>
                    <a:pt x="10601" y="3282"/>
                    <a:pt x="10694" y="3405"/>
                  </a:cubicBezTo>
                  <a:cubicBezTo>
                    <a:pt x="10785" y="3526"/>
                    <a:pt x="10865" y="3650"/>
                    <a:pt x="10938" y="3781"/>
                  </a:cubicBezTo>
                  <a:cubicBezTo>
                    <a:pt x="10915" y="3702"/>
                    <a:pt x="10886" y="3623"/>
                    <a:pt x="10858" y="3544"/>
                  </a:cubicBezTo>
                  <a:lnTo>
                    <a:pt x="10858" y="3544"/>
                  </a:lnTo>
                  <a:cubicBezTo>
                    <a:pt x="10885" y="3585"/>
                    <a:pt x="10909" y="3626"/>
                    <a:pt x="10936" y="3666"/>
                  </a:cubicBezTo>
                  <a:cubicBezTo>
                    <a:pt x="10998" y="3757"/>
                    <a:pt x="11057" y="3845"/>
                    <a:pt x="11117" y="3934"/>
                  </a:cubicBezTo>
                  <a:cubicBezTo>
                    <a:pt x="11129" y="3951"/>
                    <a:pt x="11141" y="3970"/>
                    <a:pt x="11153" y="3986"/>
                  </a:cubicBezTo>
                  <a:cubicBezTo>
                    <a:pt x="11286" y="4179"/>
                    <a:pt x="11421" y="4366"/>
                    <a:pt x="11560" y="4552"/>
                  </a:cubicBezTo>
                  <a:cubicBezTo>
                    <a:pt x="11600" y="4602"/>
                    <a:pt x="11644" y="4659"/>
                    <a:pt x="11703" y="4680"/>
                  </a:cubicBezTo>
                  <a:cubicBezTo>
                    <a:pt x="11716" y="4684"/>
                    <a:pt x="11729" y="4687"/>
                    <a:pt x="11741" y="4688"/>
                  </a:cubicBezTo>
                  <a:cubicBezTo>
                    <a:pt x="11732" y="4667"/>
                    <a:pt x="11722" y="4644"/>
                    <a:pt x="11710" y="4622"/>
                  </a:cubicBezTo>
                  <a:cubicBezTo>
                    <a:pt x="11481" y="4096"/>
                    <a:pt x="11209" y="3590"/>
                    <a:pt x="10895" y="3110"/>
                  </a:cubicBezTo>
                  <a:cubicBezTo>
                    <a:pt x="10885" y="3092"/>
                    <a:pt x="10873" y="3074"/>
                    <a:pt x="10862" y="3057"/>
                  </a:cubicBezTo>
                  <a:cubicBezTo>
                    <a:pt x="10797" y="2961"/>
                    <a:pt x="10736" y="2862"/>
                    <a:pt x="10676" y="2762"/>
                  </a:cubicBezTo>
                  <a:cubicBezTo>
                    <a:pt x="10171" y="1928"/>
                    <a:pt x="9796" y="1025"/>
                    <a:pt x="9315" y="179"/>
                  </a:cubicBezTo>
                  <a:lnTo>
                    <a:pt x="9280" y="96"/>
                  </a:lnTo>
                  <a:cubicBezTo>
                    <a:pt x="9303" y="89"/>
                    <a:pt x="9328" y="83"/>
                    <a:pt x="9351" y="76"/>
                  </a:cubicBezTo>
                  <a:cubicBezTo>
                    <a:pt x="9575" y="482"/>
                    <a:pt x="9840" y="864"/>
                    <a:pt x="10138" y="1220"/>
                  </a:cubicBezTo>
                  <a:cubicBezTo>
                    <a:pt x="10312" y="1588"/>
                    <a:pt x="10506" y="1952"/>
                    <a:pt x="10690" y="2303"/>
                  </a:cubicBezTo>
                  <a:cubicBezTo>
                    <a:pt x="10699" y="2322"/>
                    <a:pt x="10709" y="2339"/>
                    <a:pt x="10719" y="2358"/>
                  </a:cubicBezTo>
                  <a:cubicBezTo>
                    <a:pt x="10734" y="2389"/>
                    <a:pt x="10752" y="2422"/>
                    <a:pt x="10769" y="2452"/>
                  </a:cubicBezTo>
                  <a:cubicBezTo>
                    <a:pt x="10908" y="2712"/>
                    <a:pt x="11051" y="2967"/>
                    <a:pt x="11206" y="3219"/>
                  </a:cubicBezTo>
                  <a:cubicBezTo>
                    <a:pt x="11296" y="3370"/>
                    <a:pt x="11389" y="3516"/>
                    <a:pt x="11485" y="3663"/>
                  </a:cubicBezTo>
                  <a:cubicBezTo>
                    <a:pt x="11521" y="3716"/>
                    <a:pt x="11762" y="4003"/>
                    <a:pt x="11748" y="4046"/>
                  </a:cubicBezTo>
                  <a:cubicBezTo>
                    <a:pt x="11775" y="3964"/>
                    <a:pt x="11745" y="3874"/>
                    <a:pt x="11712" y="3792"/>
                  </a:cubicBezTo>
                  <a:cubicBezTo>
                    <a:pt x="11508" y="3258"/>
                    <a:pt x="11179" y="2613"/>
                    <a:pt x="10848" y="1952"/>
                  </a:cubicBezTo>
                  <a:lnTo>
                    <a:pt x="10848" y="1952"/>
                  </a:lnTo>
                  <a:cubicBezTo>
                    <a:pt x="11129" y="2204"/>
                    <a:pt x="11422" y="2448"/>
                    <a:pt x="11659" y="2746"/>
                  </a:cubicBezTo>
                  <a:cubicBezTo>
                    <a:pt x="11409" y="2286"/>
                    <a:pt x="11160" y="1825"/>
                    <a:pt x="10869" y="1393"/>
                  </a:cubicBezTo>
                  <a:lnTo>
                    <a:pt x="10869" y="1393"/>
                  </a:lnTo>
                  <a:cubicBezTo>
                    <a:pt x="10936" y="1465"/>
                    <a:pt x="11007" y="1534"/>
                    <a:pt x="11077" y="1602"/>
                  </a:cubicBezTo>
                  <a:cubicBezTo>
                    <a:pt x="11213" y="1761"/>
                    <a:pt x="11332" y="1908"/>
                    <a:pt x="11442" y="2064"/>
                  </a:cubicBezTo>
                  <a:cubicBezTo>
                    <a:pt x="11536" y="2257"/>
                    <a:pt x="11623" y="2447"/>
                    <a:pt x="11708" y="2629"/>
                  </a:cubicBezTo>
                  <a:cubicBezTo>
                    <a:pt x="11732" y="2683"/>
                    <a:pt x="11758" y="2738"/>
                    <a:pt x="11784" y="2793"/>
                  </a:cubicBezTo>
                  <a:cubicBezTo>
                    <a:pt x="11862" y="2965"/>
                    <a:pt x="11937" y="3126"/>
                    <a:pt x="12004" y="3274"/>
                  </a:cubicBezTo>
                  <a:cubicBezTo>
                    <a:pt x="11983" y="3162"/>
                    <a:pt x="11960" y="3051"/>
                    <a:pt x="11933" y="2941"/>
                  </a:cubicBezTo>
                  <a:cubicBezTo>
                    <a:pt x="11918" y="2877"/>
                    <a:pt x="11901" y="2815"/>
                    <a:pt x="11884" y="2750"/>
                  </a:cubicBezTo>
                  <a:cubicBezTo>
                    <a:pt x="11848" y="2614"/>
                    <a:pt x="11809" y="2480"/>
                    <a:pt x="11766" y="2343"/>
                  </a:cubicBezTo>
                  <a:cubicBezTo>
                    <a:pt x="11766" y="2342"/>
                    <a:pt x="11763" y="2339"/>
                    <a:pt x="11763" y="2338"/>
                  </a:cubicBezTo>
                  <a:cubicBezTo>
                    <a:pt x="11669" y="2038"/>
                    <a:pt x="11560" y="1743"/>
                    <a:pt x="11441" y="1449"/>
                  </a:cubicBezTo>
                  <a:cubicBezTo>
                    <a:pt x="11432" y="1425"/>
                    <a:pt x="11422" y="1399"/>
                    <a:pt x="11412" y="1372"/>
                  </a:cubicBezTo>
                  <a:cubicBezTo>
                    <a:pt x="11276" y="1035"/>
                    <a:pt x="11130" y="702"/>
                    <a:pt x="10985" y="368"/>
                  </a:cubicBezTo>
                  <a:cubicBezTo>
                    <a:pt x="10979" y="358"/>
                    <a:pt x="10975" y="347"/>
                    <a:pt x="10971" y="337"/>
                  </a:cubicBezTo>
                  <a:cubicBezTo>
                    <a:pt x="10968" y="331"/>
                    <a:pt x="10965" y="328"/>
                    <a:pt x="10964" y="323"/>
                  </a:cubicBezTo>
                  <a:cubicBezTo>
                    <a:pt x="10928" y="242"/>
                    <a:pt x="10858" y="129"/>
                    <a:pt x="10770" y="0"/>
                  </a:cubicBezTo>
                  <a:lnTo>
                    <a:pt x="10019" y="0"/>
                  </a:lnTo>
                  <a:cubicBezTo>
                    <a:pt x="10163" y="297"/>
                    <a:pt x="10327" y="588"/>
                    <a:pt x="10492" y="876"/>
                  </a:cubicBezTo>
                  <a:cubicBezTo>
                    <a:pt x="10505" y="899"/>
                    <a:pt x="10519" y="924"/>
                    <a:pt x="10534" y="947"/>
                  </a:cubicBezTo>
                  <a:cubicBezTo>
                    <a:pt x="10420" y="810"/>
                    <a:pt x="10300" y="677"/>
                    <a:pt x="10175" y="552"/>
                  </a:cubicBezTo>
                  <a:cubicBezTo>
                    <a:pt x="10094" y="361"/>
                    <a:pt x="10021" y="176"/>
                    <a:pt x="9958" y="0"/>
                  </a:cubicBezTo>
                  <a:lnTo>
                    <a:pt x="9691" y="0"/>
                  </a:lnTo>
                  <a:cubicBezTo>
                    <a:pt x="9705" y="57"/>
                    <a:pt x="9720" y="115"/>
                    <a:pt x="9735" y="169"/>
                  </a:cubicBezTo>
                  <a:cubicBezTo>
                    <a:pt x="9662" y="115"/>
                    <a:pt x="9588" y="62"/>
                    <a:pt x="9510" y="14"/>
                  </a:cubicBezTo>
                  <a:lnTo>
                    <a:pt x="9506" y="0"/>
                  </a:lnTo>
                  <a:lnTo>
                    <a:pt x="4662" y="0"/>
                  </a:lnTo>
                  <a:cubicBezTo>
                    <a:pt x="4345" y="47"/>
                    <a:pt x="4027" y="90"/>
                    <a:pt x="3707" y="130"/>
                  </a:cubicBezTo>
                  <a:cubicBezTo>
                    <a:pt x="3699" y="87"/>
                    <a:pt x="3686" y="43"/>
                    <a:pt x="3673" y="0"/>
                  </a:cubicBezTo>
                  <a:close/>
                  <a:moveTo>
                    <a:pt x="3795" y="10075"/>
                  </a:moveTo>
                  <a:cubicBezTo>
                    <a:pt x="3794" y="10095"/>
                    <a:pt x="3793" y="10115"/>
                    <a:pt x="3792" y="10136"/>
                  </a:cubicBezTo>
                  <a:cubicBezTo>
                    <a:pt x="3793" y="10116"/>
                    <a:pt x="3794" y="10095"/>
                    <a:pt x="3795" y="100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3"/>
            <p:cNvSpPr/>
            <p:nvPr/>
          </p:nvSpPr>
          <p:spPr>
            <a:xfrm>
              <a:off x="1841700" y="2030"/>
              <a:ext cx="13955" cy="39497"/>
            </a:xfrm>
            <a:custGeom>
              <a:avLst/>
              <a:gdLst/>
              <a:ahLst/>
              <a:cxnLst/>
              <a:rect l="l" t="t" r="r" b="b"/>
              <a:pathLst>
                <a:path w="165" h="467" extrusionOk="0">
                  <a:moveTo>
                    <a:pt x="1" y="1"/>
                  </a:moveTo>
                  <a:cubicBezTo>
                    <a:pt x="41" y="161"/>
                    <a:pt x="92" y="316"/>
                    <a:pt x="151" y="467"/>
                  </a:cubicBezTo>
                  <a:cubicBezTo>
                    <a:pt x="164" y="315"/>
                    <a:pt x="153" y="157"/>
                    <a:pt x="135" y="1"/>
                  </a:cubicBezTo>
                  <a:close/>
                </a:path>
              </a:pathLst>
            </a:custGeom>
            <a:solidFill>
              <a:srgbClr val="0527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3"/>
            <p:cNvSpPr/>
            <p:nvPr/>
          </p:nvSpPr>
          <p:spPr>
            <a:xfrm>
              <a:off x="1665193" y="2030"/>
              <a:ext cx="36706" cy="210423"/>
            </a:xfrm>
            <a:custGeom>
              <a:avLst/>
              <a:gdLst/>
              <a:ahLst/>
              <a:cxnLst/>
              <a:rect l="l" t="t" r="r" b="b"/>
              <a:pathLst>
                <a:path w="434" h="2488" extrusionOk="0">
                  <a:moveTo>
                    <a:pt x="1" y="1"/>
                  </a:moveTo>
                  <a:cubicBezTo>
                    <a:pt x="108" y="835"/>
                    <a:pt x="176" y="1676"/>
                    <a:pt x="388" y="2488"/>
                  </a:cubicBezTo>
                  <a:cubicBezTo>
                    <a:pt x="434" y="2192"/>
                    <a:pt x="356" y="1891"/>
                    <a:pt x="300" y="1598"/>
                  </a:cubicBezTo>
                  <a:cubicBezTo>
                    <a:pt x="197" y="1072"/>
                    <a:pt x="164" y="537"/>
                    <a:pt x="137" y="1"/>
                  </a:cubicBezTo>
                  <a:close/>
                </a:path>
              </a:pathLst>
            </a:custGeom>
            <a:solidFill>
              <a:srgbClr val="0527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3"/>
            <p:cNvSpPr/>
            <p:nvPr/>
          </p:nvSpPr>
          <p:spPr>
            <a:xfrm>
              <a:off x="1710356" y="2030"/>
              <a:ext cx="31800" cy="180568"/>
            </a:xfrm>
            <a:custGeom>
              <a:avLst/>
              <a:gdLst/>
              <a:ahLst/>
              <a:cxnLst/>
              <a:rect l="l" t="t" r="r" b="b"/>
              <a:pathLst>
                <a:path w="376" h="2135" extrusionOk="0">
                  <a:moveTo>
                    <a:pt x="0" y="1"/>
                  </a:moveTo>
                  <a:cubicBezTo>
                    <a:pt x="50" y="265"/>
                    <a:pt x="89" y="527"/>
                    <a:pt x="115" y="793"/>
                  </a:cubicBezTo>
                  <a:cubicBezTo>
                    <a:pt x="165" y="1248"/>
                    <a:pt x="185" y="1719"/>
                    <a:pt x="376" y="2135"/>
                  </a:cubicBezTo>
                  <a:cubicBezTo>
                    <a:pt x="298" y="1424"/>
                    <a:pt x="234" y="713"/>
                    <a:pt x="178" y="1"/>
                  </a:cubicBezTo>
                  <a:close/>
                </a:path>
              </a:pathLst>
            </a:custGeom>
            <a:solidFill>
              <a:srgbClr val="0527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3"/>
            <p:cNvSpPr/>
            <p:nvPr/>
          </p:nvSpPr>
          <p:spPr>
            <a:xfrm>
              <a:off x="1624174" y="2030"/>
              <a:ext cx="27318" cy="197567"/>
            </a:xfrm>
            <a:custGeom>
              <a:avLst/>
              <a:gdLst/>
              <a:ahLst/>
              <a:cxnLst/>
              <a:rect l="l" t="t" r="r" b="b"/>
              <a:pathLst>
                <a:path w="323" h="2336" extrusionOk="0">
                  <a:moveTo>
                    <a:pt x="0" y="1"/>
                  </a:moveTo>
                  <a:cubicBezTo>
                    <a:pt x="37" y="378"/>
                    <a:pt x="86" y="752"/>
                    <a:pt x="135" y="1126"/>
                  </a:cubicBezTo>
                  <a:cubicBezTo>
                    <a:pt x="186" y="1533"/>
                    <a:pt x="237" y="1939"/>
                    <a:pt x="322" y="2336"/>
                  </a:cubicBezTo>
                  <a:cubicBezTo>
                    <a:pt x="204" y="1563"/>
                    <a:pt x="143" y="782"/>
                    <a:pt x="135" y="1"/>
                  </a:cubicBezTo>
                  <a:close/>
                </a:path>
              </a:pathLst>
            </a:custGeom>
            <a:solidFill>
              <a:srgbClr val="0527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3"/>
            <p:cNvSpPr/>
            <p:nvPr/>
          </p:nvSpPr>
          <p:spPr>
            <a:xfrm>
              <a:off x="1438532" y="2030"/>
              <a:ext cx="70028" cy="249665"/>
            </a:xfrm>
            <a:custGeom>
              <a:avLst/>
              <a:gdLst/>
              <a:ahLst/>
              <a:cxnLst/>
              <a:rect l="l" t="t" r="r" b="b"/>
              <a:pathLst>
                <a:path w="828" h="2952" extrusionOk="0">
                  <a:moveTo>
                    <a:pt x="558" y="1"/>
                  </a:moveTo>
                  <a:cubicBezTo>
                    <a:pt x="164" y="895"/>
                    <a:pt x="80" y="1893"/>
                    <a:pt x="8" y="2870"/>
                  </a:cubicBezTo>
                  <a:cubicBezTo>
                    <a:pt x="5" y="2896"/>
                    <a:pt x="2" y="2925"/>
                    <a:pt x="1" y="2952"/>
                  </a:cubicBezTo>
                  <a:cubicBezTo>
                    <a:pt x="5" y="2923"/>
                    <a:pt x="9" y="2896"/>
                    <a:pt x="17" y="2867"/>
                  </a:cubicBezTo>
                  <a:cubicBezTo>
                    <a:pt x="190" y="1886"/>
                    <a:pt x="398" y="897"/>
                    <a:pt x="828" y="1"/>
                  </a:cubicBezTo>
                  <a:close/>
                </a:path>
              </a:pathLst>
            </a:custGeom>
            <a:solidFill>
              <a:srgbClr val="0527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3"/>
            <p:cNvSpPr/>
            <p:nvPr/>
          </p:nvSpPr>
          <p:spPr>
            <a:xfrm>
              <a:off x="1058876" y="0"/>
              <a:ext cx="404268" cy="115276"/>
            </a:xfrm>
            <a:custGeom>
              <a:avLst/>
              <a:gdLst/>
              <a:ahLst/>
              <a:cxnLst/>
              <a:rect l="l" t="t" r="r" b="b"/>
              <a:pathLst>
                <a:path w="4780" h="1363" extrusionOk="0">
                  <a:moveTo>
                    <a:pt x="3038" y="1"/>
                  </a:moveTo>
                  <a:cubicBezTo>
                    <a:pt x="3006" y="8"/>
                    <a:pt x="2973" y="16"/>
                    <a:pt x="2939" y="25"/>
                  </a:cubicBezTo>
                  <a:cubicBezTo>
                    <a:pt x="2907" y="32"/>
                    <a:pt x="2874" y="44"/>
                    <a:pt x="2843" y="51"/>
                  </a:cubicBezTo>
                  <a:cubicBezTo>
                    <a:pt x="2794" y="65"/>
                    <a:pt x="2748" y="79"/>
                    <a:pt x="2698" y="92"/>
                  </a:cubicBezTo>
                  <a:cubicBezTo>
                    <a:pt x="2499" y="152"/>
                    <a:pt x="2290" y="218"/>
                    <a:pt x="2070" y="302"/>
                  </a:cubicBezTo>
                  <a:cubicBezTo>
                    <a:pt x="1890" y="367"/>
                    <a:pt x="1698" y="445"/>
                    <a:pt x="1496" y="537"/>
                  </a:cubicBezTo>
                  <a:cubicBezTo>
                    <a:pt x="1607" y="529"/>
                    <a:pt x="1718" y="515"/>
                    <a:pt x="1833" y="501"/>
                  </a:cubicBezTo>
                  <a:lnTo>
                    <a:pt x="1834" y="501"/>
                  </a:lnTo>
                  <a:cubicBezTo>
                    <a:pt x="1910" y="491"/>
                    <a:pt x="1984" y="479"/>
                    <a:pt x="2058" y="466"/>
                  </a:cubicBezTo>
                  <a:cubicBezTo>
                    <a:pt x="2068" y="465"/>
                    <a:pt x="2079" y="462"/>
                    <a:pt x="2089" y="461"/>
                  </a:cubicBezTo>
                  <a:cubicBezTo>
                    <a:pt x="2119" y="455"/>
                    <a:pt x="2149" y="452"/>
                    <a:pt x="2178" y="446"/>
                  </a:cubicBezTo>
                  <a:cubicBezTo>
                    <a:pt x="2191" y="445"/>
                    <a:pt x="2204" y="441"/>
                    <a:pt x="2214" y="439"/>
                  </a:cubicBezTo>
                  <a:cubicBezTo>
                    <a:pt x="2245" y="433"/>
                    <a:pt x="2273" y="431"/>
                    <a:pt x="2301" y="425"/>
                  </a:cubicBezTo>
                  <a:cubicBezTo>
                    <a:pt x="2336" y="419"/>
                    <a:pt x="2366" y="415"/>
                    <a:pt x="2399" y="408"/>
                  </a:cubicBezTo>
                  <a:cubicBezTo>
                    <a:pt x="2456" y="398"/>
                    <a:pt x="2515" y="388"/>
                    <a:pt x="2572" y="379"/>
                  </a:cubicBezTo>
                  <a:cubicBezTo>
                    <a:pt x="2662" y="365"/>
                    <a:pt x="2751" y="350"/>
                    <a:pt x="2839" y="337"/>
                  </a:cubicBezTo>
                  <a:cubicBezTo>
                    <a:pt x="2846" y="336"/>
                    <a:pt x="2853" y="336"/>
                    <a:pt x="2862" y="333"/>
                  </a:cubicBezTo>
                  <a:cubicBezTo>
                    <a:pt x="2936" y="323"/>
                    <a:pt x="3011" y="312"/>
                    <a:pt x="3085" y="300"/>
                  </a:cubicBezTo>
                  <a:cubicBezTo>
                    <a:pt x="3193" y="286"/>
                    <a:pt x="3303" y="267"/>
                    <a:pt x="3411" y="250"/>
                  </a:cubicBezTo>
                  <a:cubicBezTo>
                    <a:pt x="3458" y="243"/>
                    <a:pt x="3504" y="233"/>
                    <a:pt x="3551" y="226"/>
                  </a:cubicBezTo>
                  <a:lnTo>
                    <a:pt x="3551" y="226"/>
                  </a:lnTo>
                  <a:lnTo>
                    <a:pt x="3416" y="264"/>
                  </a:lnTo>
                  <a:cubicBezTo>
                    <a:pt x="3309" y="294"/>
                    <a:pt x="3203" y="326"/>
                    <a:pt x="3095" y="357"/>
                  </a:cubicBezTo>
                  <a:cubicBezTo>
                    <a:pt x="3021" y="379"/>
                    <a:pt x="2945" y="402"/>
                    <a:pt x="2870" y="425"/>
                  </a:cubicBezTo>
                  <a:cubicBezTo>
                    <a:pt x="2786" y="448"/>
                    <a:pt x="2701" y="475"/>
                    <a:pt x="2619" y="501"/>
                  </a:cubicBezTo>
                  <a:cubicBezTo>
                    <a:pt x="2556" y="519"/>
                    <a:pt x="2493" y="538"/>
                    <a:pt x="2432" y="558"/>
                  </a:cubicBezTo>
                  <a:lnTo>
                    <a:pt x="2346" y="584"/>
                  </a:lnTo>
                  <a:cubicBezTo>
                    <a:pt x="2314" y="594"/>
                    <a:pt x="2283" y="604"/>
                    <a:pt x="2252" y="613"/>
                  </a:cubicBezTo>
                  <a:cubicBezTo>
                    <a:pt x="2228" y="620"/>
                    <a:pt x="2202" y="627"/>
                    <a:pt x="2176" y="637"/>
                  </a:cubicBezTo>
                  <a:cubicBezTo>
                    <a:pt x="2132" y="648"/>
                    <a:pt x="2085" y="663"/>
                    <a:pt x="2040" y="680"/>
                  </a:cubicBezTo>
                  <a:cubicBezTo>
                    <a:pt x="1929" y="713"/>
                    <a:pt x="1818" y="747"/>
                    <a:pt x="1705" y="785"/>
                  </a:cubicBezTo>
                  <a:cubicBezTo>
                    <a:pt x="1480" y="856"/>
                    <a:pt x="1253" y="932"/>
                    <a:pt x="1028" y="1007"/>
                  </a:cubicBezTo>
                  <a:cubicBezTo>
                    <a:pt x="684" y="1121"/>
                    <a:pt x="342" y="1240"/>
                    <a:pt x="1" y="1362"/>
                  </a:cubicBezTo>
                  <a:lnTo>
                    <a:pt x="1124" y="1063"/>
                  </a:lnTo>
                  <a:lnTo>
                    <a:pt x="1390" y="991"/>
                  </a:lnTo>
                  <a:lnTo>
                    <a:pt x="1470" y="969"/>
                  </a:lnTo>
                  <a:lnTo>
                    <a:pt x="1567" y="945"/>
                  </a:lnTo>
                  <a:cubicBezTo>
                    <a:pt x="1632" y="935"/>
                    <a:pt x="1698" y="925"/>
                    <a:pt x="1761" y="914"/>
                  </a:cubicBezTo>
                  <a:cubicBezTo>
                    <a:pt x="1845" y="902"/>
                    <a:pt x="1929" y="888"/>
                    <a:pt x="2012" y="871"/>
                  </a:cubicBezTo>
                  <a:cubicBezTo>
                    <a:pt x="2068" y="862"/>
                    <a:pt x="2122" y="852"/>
                    <a:pt x="2176" y="840"/>
                  </a:cubicBezTo>
                  <a:cubicBezTo>
                    <a:pt x="2217" y="833"/>
                    <a:pt x="2255" y="825"/>
                    <a:pt x="2297" y="817"/>
                  </a:cubicBezTo>
                  <a:cubicBezTo>
                    <a:pt x="2330" y="810"/>
                    <a:pt x="2364" y="803"/>
                    <a:pt x="2400" y="796"/>
                  </a:cubicBezTo>
                  <a:cubicBezTo>
                    <a:pt x="2429" y="789"/>
                    <a:pt x="2457" y="785"/>
                    <a:pt x="2486" y="776"/>
                  </a:cubicBezTo>
                  <a:cubicBezTo>
                    <a:pt x="2556" y="762"/>
                    <a:pt x="2628" y="744"/>
                    <a:pt x="2698" y="726"/>
                  </a:cubicBezTo>
                  <a:cubicBezTo>
                    <a:pt x="2770" y="710"/>
                    <a:pt x="2842" y="691"/>
                    <a:pt x="2913" y="673"/>
                  </a:cubicBezTo>
                  <a:cubicBezTo>
                    <a:pt x="2993" y="653"/>
                    <a:pt x="3074" y="631"/>
                    <a:pt x="3154" y="608"/>
                  </a:cubicBezTo>
                  <a:cubicBezTo>
                    <a:pt x="3273" y="575"/>
                    <a:pt x="3390" y="541"/>
                    <a:pt x="3508" y="504"/>
                  </a:cubicBezTo>
                  <a:cubicBezTo>
                    <a:pt x="3527" y="498"/>
                    <a:pt x="3545" y="494"/>
                    <a:pt x="3565" y="486"/>
                  </a:cubicBezTo>
                  <a:cubicBezTo>
                    <a:pt x="3637" y="465"/>
                    <a:pt x="3706" y="439"/>
                    <a:pt x="3777" y="416"/>
                  </a:cubicBezTo>
                  <a:cubicBezTo>
                    <a:pt x="3830" y="398"/>
                    <a:pt x="3882" y="380"/>
                    <a:pt x="3934" y="360"/>
                  </a:cubicBezTo>
                  <a:cubicBezTo>
                    <a:pt x="4002" y="339"/>
                    <a:pt x="4073" y="312"/>
                    <a:pt x="4141" y="286"/>
                  </a:cubicBezTo>
                  <a:cubicBezTo>
                    <a:pt x="4276" y="236"/>
                    <a:pt x="4408" y="183"/>
                    <a:pt x="4541" y="128"/>
                  </a:cubicBezTo>
                  <a:cubicBezTo>
                    <a:pt x="4627" y="99"/>
                    <a:pt x="4703" y="65"/>
                    <a:pt x="4779" y="25"/>
                  </a:cubicBezTo>
                  <a:lnTo>
                    <a:pt x="3042" y="25"/>
                  </a:lnTo>
                  <a:cubicBezTo>
                    <a:pt x="3038" y="18"/>
                    <a:pt x="3038" y="8"/>
                    <a:pt x="303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3"/>
            <p:cNvSpPr/>
            <p:nvPr/>
          </p:nvSpPr>
          <p:spPr>
            <a:xfrm>
              <a:off x="1495536" y="2030"/>
              <a:ext cx="32308" cy="258630"/>
            </a:xfrm>
            <a:custGeom>
              <a:avLst/>
              <a:gdLst/>
              <a:ahLst/>
              <a:cxnLst/>
              <a:rect l="l" t="t" r="r" b="b"/>
              <a:pathLst>
                <a:path w="382" h="3058" extrusionOk="0">
                  <a:moveTo>
                    <a:pt x="251" y="1"/>
                  </a:moveTo>
                  <a:cubicBezTo>
                    <a:pt x="105" y="924"/>
                    <a:pt x="22" y="1860"/>
                    <a:pt x="6" y="2793"/>
                  </a:cubicBezTo>
                  <a:cubicBezTo>
                    <a:pt x="2" y="2850"/>
                    <a:pt x="2" y="2906"/>
                    <a:pt x="2" y="2963"/>
                  </a:cubicBezTo>
                  <a:cubicBezTo>
                    <a:pt x="0" y="2995"/>
                    <a:pt x="0" y="3028"/>
                    <a:pt x="0" y="3058"/>
                  </a:cubicBezTo>
                  <a:cubicBezTo>
                    <a:pt x="13" y="3025"/>
                    <a:pt x="23" y="2993"/>
                    <a:pt x="33" y="2963"/>
                  </a:cubicBezTo>
                  <a:cubicBezTo>
                    <a:pt x="52" y="2903"/>
                    <a:pt x="66" y="2843"/>
                    <a:pt x="76" y="2784"/>
                  </a:cubicBezTo>
                  <a:cubicBezTo>
                    <a:pt x="115" y="2586"/>
                    <a:pt x="124" y="2383"/>
                    <a:pt x="135" y="2179"/>
                  </a:cubicBezTo>
                  <a:cubicBezTo>
                    <a:pt x="171" y="1451"/>
                    <a:pt x="254" y="722"/>
                    <a:pt x="382" y="1"/>
                  </a:cubicBezTo>
                  <a:close/>
                </a:path>
              </a:pathLst>
            </a:custGeom>
            <a:solidFill>
              <a:srgbClr val="0527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3"/>
            <p:cNvSpPr/>
            <p:nvPr/>
          </p:nvSpPr>
          <p:spPr>
            <a:xfrm>
              <a:off x="1539684" y="2284"/>
              <a:ext cx="57342" cy="252203"/>
            </a:xfrm>
            <a:custGeom>
              <a:avLst/>
              <a:gdLst/>
              <a:ahLst/>
              <a:cxnLst/>
              <a:rect l="l" t="t" r="r" b="b"/>
              <a:pathLst>
                <a:path w="678" h="2982" extrusionOk="0">
                  <a:moveTo>
                    <a:pt x="0" y="1"/>
                  </a:moveTo>
                  <a:cubicBezTo>
                    <a:pt x="136" y="892"/>
                    <a:pt x="132" y="1810"/>
                    <a:pt x="355" y="2675"/>
                  </a:cubicBezTo>
                  <a:cubicBezTo>
                    <a:pt x="377" y="2767"/>
                    <a:pt x="404" y="2854"/>
                    <a:pt x="434" y="2943"/>
                  </a:cubicBezTo>
                  <a:lnTo>
                    <a:pt x="446" y="2982"/>
                  </a:lnTo>
                  <a:lnTo>
                    <a:pt x="440" y="2943"/>
                  </a:lnTo>
                  <a:cubicBezTo>
                    <a:pt x="427" y="2850"/>
                    <a:pt x="416" y="2761"/>
                    <a:pt x="403" y="2668"/>
                  </a:cubicBezTo>
                  <a:cubicBezTo>
                    <a:pt x="381" y="2499"/>
                    <a:pt x="358" y="2331"/>
                    <a:pt x="338" y="2161"/>
                  </a:cubicBezTo>
                  <a:lnTo>
                    <a:pt x="338" y="2161"/>
                  </a:lnTo>
                  <a:cubicBezTo>
                    <a:pt x="348" y="2189"/>
                    <a:pt x="367" y="2217"/>
                    <a:pt x="397" y="2229"/>
                  </a:cubicBezTo>
                  <a:cubicBezTo>
                    <a:pt x="470" y="1484"/>
                    <a:pt x="563" y="740"/>
                    <a:pt x="678" y="1"/>
                  </a:cubicBezTo>
                  <a:lnTo>
                    <a:pt x="427" y="1"/>
                  </a:lnTo>
                  <a:cubicBezTo>
                    <a:pt x="391" y="663"/>
                    <a:pt x="353" y="1324"/>
                    <a:pt x="317" y="1987"/>
                  </a:cubicBezTo>
                  <a:cubicBezTo>
                    <a:pt x="244" y="1321"/>
                    <a:pt x="209" y="653"/>
                    <a:pt x="280" y="1"/>
                  </a:cubicBezTo>
                  <a:close/>
                </a:path>
              </a:pathLst>
            </a:custGeom>
            <a:solidFill>
              <a:srgbClr val="0527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3"/>
            <p:cNvSpPr/>
            <p:nvPr/>
          </p:nvSpPr>
          <p:spPr>
            <a:xfrm>
              <a:off x="1743255" y="2030"/>
              <a:ext cx="38989" cy="141240"/>
            </a:xfrm>
            <a:custGeom>
              <a:avLst/>
              <a:gdLst/>
              <a:ahLst/>
              <a:cxnLst/>
              <a:rect l="l" t="t" r="r" b="b"/>
              <a:pathLst>
                <a:path w="461" h="1670" extrusionOk="0">
                  <a:moveTo>
                    <a:pt x="1" y="1"/>
                  </a:moveTo>
                  <a:cubicBezTo>
                    <a:pt x="32" y="194"/>
                    <a:pt x="65" y="385"/>
                    <a:pt x="103" y="577"/>
                  </a:cubicBezTo>
                  <a:cubicBezTo>
                    <a:pt x="176" y="954"/>
                    <a:pt x="263" y="1338"/>
                    <a:pt x="461" y="1669"/>
                  </a:cubicBezTo>
                  <a:cubicBezTo>
                    <a:pt x="368" y="1115"/>
                    <a:pt x="273" y="560"/>
                    <a:pt x="194" y="1"/>
                  </a:cubicBezTo>
                  <a:close/>
                </a:path>
              </a:pathLst>
            </a:custGeom>
            <a:solidFill>
              <a:srgbClr val="0527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3"/>
            <p:cNvSpPr/>
            <p:nvPr/>
          </p:nvSpPr>
          <p:spPr>
            <a:xfrm>
              <a:off x="1789602" y="2284"/>
              <a:ext cx="74003" cy="136504"/>
            </a:xfrm>
            <a:custGeom>
              <a:avLst/>
              <a:gdLst/>
              <a:ahLst/>
              <a:cxnLst/>
              <a:rect l="l" t="t" r="r" b="b"/>
              <a:pathLst>
                <a:path w="875" h="1614" extrusionOk="0">
                  <a:moveTo>
                    <a:pt x="0" y="1"/>
                  </a:moveTo>
                  <a:cubicBezTo>
                    <a:pt x="2" y="8"/>
                    <a:pt x="5" y="11"/>
                    <a:pt x="8" y="18"/>
                  </a:cubicBezTo>
                  <a:cubicBezTo>
                    <a:pt x="28" y="67"/>
                    <a:pt x="52" y="113"/>
                    <a:pt x="78" y="161"/>
                  </a:cubicBezTo>
                  <a:cubicBezTo>
                    <a:pt x="164" y="656"/>
                    <a:pt x="280" y="1143"/>
                    <a:pt x="459" y="1613"/>
                  </a:cubicBezTo>
                  <a:cubicBezTo>
                    <a:pt x="430" y="1291"/>
                    <a:pt x="387" y="973"/>
                    <a:pt x="337" y="654"/>
                  </a:cubicBezTo>
                  <a:lnTo>
                    <a:pt x="337" y="654"/>
                  </a:lnTo>
                  <a:cubicBezTo>
                    <a:pt x="433" y="822"/>
                    <a:pt x="531" y="991"/>
                    <a:pt x="630" y="1162"/>
                  </a:cubicBezTo>
                  <a:cubicBezTo>
                    <a:pt x="696" y="1278"/>
                    <a:pt x="766" y="1398"/>
                    <a:pt x="875" y="1478"/>
                  </a:cubicBezTo>
                  <a:cubicBezTo>
                    <a:pt x="847" y="1306"/>
                    <a:pt x="799" y="1137"/>
                    <a:pt x="731" y="977"/>
                  </a:cubicBezTo>
                  <a:cubicBezTo>
                    <a:pt x="617" y="712"/>
                    <a:pt x="450" y="471"/>
                    <a:pt x="321" y="211"/>
                  </a:cubicBezTo>
                  <a:cubicBezTo>
                    <a:pt x="294" y="156"/>
                    <a:pt x="267" y="97"/>
                    <a:pt x="243" y="39"/>
                  </a:cubicBezTo>
                  <a:cubicBezTo>
                    <a:pt x="241" y="27"/>
                    <a:pt x="237" y="12"/>
                    <a:pt x="235" y="1"/>
                  </a:cubicBezTo>
                  <a:close/>
                </a:path>
              </a:pathLst>
            </a:custGeom>
            <a:solidFill>
              <a:srgbClr val="0527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TITLE_AND_TWO_COLUMNS_1">
    <p:bg>
      <p:bgPr>
        <a:gradFill>
          <a:gsLst>
            <a:gs pos="0">
              <a:schemeClr val="accent1"/>
            </a:gs>
            <a:gs pos="50000">
              <a:schemeClr val="accent1"/>
            </a:gs>
            <a:gs pos="100000">
              <a:schemeClr val="accent2"/>
            </a:gs>
          </a:gsLst>
          <a:lin ang="13500032" scaled="0"/>
        </a:gradFill>
        <a:effectLst/>
      </p:bgPr>
    </p:bg>
    <p:spTree>
      <p:nvGrpSpPr>
        <p:cNvPr id="1" name="Shape 4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68" name="Google Shape;4568;p26"/>
          <p:cNvGrpSpPr/>
          <p:nvPr/>
        </p:nvGrpSpPr>
        <p:grpSpPr>
          <a:xfrm>
            <a:off x="-1107875" y="-36475"/>
            <a:ext cx="11708111" cy="6727733"/>
            <a:chOff x="-1107875" y="-36475"/>
            <a:chExt cx="11708111" cy="6727733"/>
          </a:xfrm>
        </p:grpSpPr>
        <p:sp>
          <p:nvSpPr>
            <p:cNvPr id="4569" name="Google Shape;4569;p26"/>
            <p:cNvSpPr/>
            <p:nvPr/>
          </p:nvSpPr>
          <p:spPr>
            <a:xfrm>
              <a:off x="5856705" y="3482369"/>
              <a:ext cx="3384552" cy="1509206"/>
            </a:xfrm>
            <a:custGeom>
              <a:avLst/>
              <a:gdLst/>
              <a:ahLst/>
              <a:cxnLst/>
              <a:rect l="l" t="t" r="r" b="b"/>
              <a:pathLst>
                <a:path w="34267" h="15280" extrusionOk="0">
                  <a:moveTo>
                    <a:pt x="34262" y="330"/>
                  </a:moveTo>
                  <a:cubicBezTo>
                    <a:pt x="34264" y="331"/>
                    <a:pt x="34265" y="332"/>
                    <a:pt x="34266" y="333"/>
                  </a:cubicBezTo>
                  <a:cubicBezTo>
                    <a:pt x="34265" y="332"/>
                    <a:pt x="34264" y="331"/>
                    <a:pt x="34262" y="330"/>
                  </a:cubicBezTo>
                  <a:close/>
                  <a:moveTo>
                    <a:pt x="32728" y="1006"/>
                  </a:moveTo>
                  <a:lnTo>
                    <a:pt x="32728" y="1006"/>
                  </a:lnTo>
                  <a:cubicBezTo>
                    <a:pt x="32728" y="1007"/>
                    <a:pt x="32729" y="1007"/>
                    <a:pt x="32730" y="1008"/>
                  </a:cubicBezTo>
                  <a:cubicBezTo>
                    <a:pt x="32729" y="1007"/>
                    <a:pt x="32728" y="1007"/>
                    <a:pt x="32728" y="1006"/>
                  </a:cubicBezTo>
                  <a:close/>
                  <a:moveTo>
                    <a:pt x="33658" y="1453"/>
                  </a:moveTo>
                  <a:cubicBezTo>
                    <a:pt x="33660" y="1455"/>
                    <a:pt x="33662" y="1457"/>
                    <a:pt x="33664" y="1459"/>
                  </a:cubicBezTo>
                  <a:cubicBezTo>
                    <a:pt x="33662" y="1457"/>
                    <a:pt x="33660" y="1455"/>
                    <a:pt x="33658" y="1453"/>
                  </a:cubicBezTo>
                  <a:close/>
                  <a:moveTo>
                    <a:pt x="32894" y="1542"/>
                  </a:moveTo>
                  <a:cubicBezTo>
                    <a:pt x="32895" y="1543"/>
                    <a:pt x="32896" y="1544"/>
                    <a:pt x="32898" y="1545"/>
                  </a:cubicBezTo>
                  <a:cubicBezTo>
                    <a:pt x="32896" y="1544"/>
                    <a:pt x="32895" y="1543"/>
                    <a:pt x="32894" y="1542"/>
                  </a:cubicBezTo>
                  <a:close/>
                  <a:moveTo>
                    <a:pt x="31324" y="1674"/>
                  </a:moveTo>
                  <a:cubicBezTo>
                    <a:pt x="31325" y="1675"/>
                    <a:pt x="31326" y="1675"/>
                    <a:pt x="31327" y="1676"/>
                  </a:cubicBezTo>
                  <a:cubicBezTo>
                    <a:pt x="31326" y="1675"/>
                    <a:pt x="31325" y="1675"/>
                    <a:pt x="31324" y="1674"/>
                  </a:cubicBezTo>
                  <a:close/>
                  <a:moveTo>
                    <a:pt x="32139" y="2043"/>
                  </a:moveTo>
                  <a:cubicBezTo>
                    <a:pt x="32154" y="2053"/>
                    <a:pt x="32168" y="2067"/>
                    <a:pt x="32182" y="2078"/>
                  </a:cubicBezTo>
                  <a:cubicBezTo>
                    <a:pt x="32181" y="2086"/>
                    <a:pt x="32177" y="2091"/>
                    <a:pt x="32175" y="2100"/>
                  </a:cubicBezTo>
                  <a:cubicBezTo>
                    <a:pt x="32162" y="2080"/>
                    <a:pt x="32151" y="2063"/>
                    <a:pt x="32139" y="2043"/>
                  </a:cubicBezTo>
                  <a:close/>
                  <a:moveTo>
                    <a:pt x="29724" y="2570"/>
                  </a:moveTo>
                  <a:cubicBezTo>
                    <a:pt x="29726" y="2571"/>
                    <a:pt x="29727" y="2572"/>
                    <a:pt x="29729" y="2573"/>
                  </a:cubicBezTo>
                  <a:cubicBezTo>
                    <a:pt x="29727" y="2572"/>
                    <a:pt x="29726" y="2571"/>
                    <a:pt x="29724" y="2570"/>
                  </a:cubicBezTo>
                  <a:close/>
                  <a:moveTo>
                    <a:pt x="31603" y="2341"/>
                  </a:moveTo>
                  <a:lnTo>
                    <a:pt x="31603" y="2341"/>
                  </a:lnTo>
                  <a:cubicBezTo>
                    <a:pt x="31589" y="2421"/>
                    <a:pt x="31568" y="2501"/>
                    <a:pt x="31542" y="2579"/>
                  </a:cubicBezTo>
                  <a:cubicBezTo>
                    <a:pt x="31509" y="2501"/>
                    <a:pt x="31477" y="2427"/>
                    <a:pt x="31463" y="2342"/>
                  </a:cubicBezTo>
                  <a:lnTo>
                    <a:pt x="31463" y="2342"/>
                  </a:lnTo>
                  <a:cubicBezTo>
                    <a:pt x="31479" y="2356"/>
                    <a:pt x="31502" y="2364"/>
                    <a:pt x="31523" y="2365"/>
                  </a:cubicBezTo>
                  <a:cubicBezTo>
                    <a:pt x="31516" y="2375"/>
                    <a:pt x="31513" y="2384"/>
                    <a:pt x="31506" y="2392"/>
                  </a:cubicBezTo>
                  <a:cubicBezTo>
                    <a:pt x="31539" y="2375"/>
                    <a:pt x="31570" y="2356"/>
                    <a:pt x="31603" y="2341"/>
                  </a:cubicBezTo>
                  <a:close/>
                  <a:moveTo>
                    <a:pt x="30647" y="2624"/>
                  </a:moveTo>
                  <a:lnTo>
                    <a:pt x="30647" y="2624"/>
                  </a:lnTo>
                  <a:cubicBezTo>
                    <a:pt x="30648" y="2625"/>
                    <a:pt x="30649" y="2626"/>
                    <a:pt x="30650" y="2627"/>
                  </a:cubicBezTo>
                  <a:cubicBezTo>
                    <a:pt x="30649" y="2626"/>
                    <a:pt x="30648" y="2625"/>
                    <a:pt x="30647" y="2624"/>
                  </a:cubicBezTo>
                  <a:close/>
                  <a:moveTo>
                    <a:pt x="28904" y="2776"/>
                  </a:moveTo>
                  <a:cubicBezTo>
                    <a:pt x="28905" y="2777"/>
                    <a:pt x="28907" y="2778"/>
                    <a:pt x="28909" y="2779"/>
                  </a:cubicBezTo>
                  <a:cubicBezTo>
                    <a:pt x="28907" y="2778"/>
                    <a:pt x="28905" y="2777"/>
                    <a:pt x="28904" y="2776"/>
                  </a:cubicBezTo>
                  <a:close/>
                  <a:moveTo>
                    <a:pt x="29869" y="3236"/>
                  </a:moveTo>
                  <a:cubicBezTo>
                    <a:pt x="29876" y="3242"/>
                    <a:pt x="29888" y="3246"/>
                    <a:pt x="29901" y="3252"/>
                  </a:cubicBezTo>
                  <a:cubicBezTo>
                    <a:pt x="29895" y="3262"/>
                    <a:pt x="29891" y="3275"/>
                    <a:pt x="29883" y="3288"/>
                  </a:cubicBezTo>
                  <a:cubicBezTo>
                    <a:pt x="29879" y="3271"/>
                    <a:pt x="29873" y="3254"/>
                    <a:pt x="29869" y="3236"/>
                  </a:cubicBezTo>
                  <a:close/>
                  <a:moveTo>
                    <a:pt x="29074" y="3314"/>
                  </a:moveTo>
                  <a:cubicBezTo>
                    <a:pt x="29075" y="3315"/>
                    <a:pt x="29076" y="3316"/>
                    <a:pt x="29077" y="3317"/>
                  </a:cubicBezTo>
                  <a:cubicBezTo>
                    <a:pt x="29076" y="3316"/>
                    <a:pt x="29075" y="3315"/>
                    <a:pt x="29074" y="3314"/>
                  </a:cubicBezTo>
                  <a:close/>
                  <a:moveTo>
                    <a:pt x="28221" y="4032"/>
                  </a:moveTo>
                  <a:cubicBezTo>
                    <a:pt x="28235" y="4042"/>
                    <a:pt x="28248" y="4055"/>
                    <a:pt x="28261" y="4068"/>
                  </a:cubicBezTo>
                  <a:cubicBezTo>
                    <a:pt x="28257" y="4073"/>
                    <a:pt x="28255" y="4076"/>
                    <a:pt x="28254" y="4082"/>
                  </a:cubicBezTo>
                  <a:cubicBezTo>
                    <a:pt x="28242" y="4066"/>
                    <a:pt x="28232" y="4049"/>
                    <a:pt x="28221" y="4032"/>
                  </a:cubicBezTo>
                  <a:close/>
                  <a:moveTo>
                    <a:pt x="27701" y="4105"/>
                  </a:moveTo>
                  <a:lnTo>
                    <a:pt x="27701" y="4105"/>
                  </a:lnTo>
                  <a:cubicBezTo>
                    <a:pt x="27704" y="4108"/>
                    <a:pt x="27708" y="4111"/>
                    <a:pt x="27709" y="4112"/>
                  </a:cubicBezTo>
                  <a:cubicBezTo>
                    <a:pt x="27708" y="4111"/>
                    <a:pt x="27705" y="4106"/>
                    <a:pt x="27701" y="4105"/>
                  </a:cubicBezTo>
                  <a:close/>
                  <a:moveTo>
                    <a:pt x="28326" y="4123"/>
                  </a:moveTo>
                  <a:cubicBezTo>
                    <a:pt x="28342" y="4123"/>
                    <a:pt x="28358" y="4124"/>
                    <a:pt x="28374" y="4125"/>
                  </a:cubicBezTo>
                  <a:cubicBezTo>
                    <a:pt x="28350" y="4135"/>
                    <a:pt x="28326" y="4148"/>
                    <a:pt x="28300" y="4161"/>
                  </a:cubicBezTo>
                  <a:cubicBezTo>
                    <a:pt x="28293" y="4148"/>
                    <a:pt x="28285" y="4135"/>
                    <a:pt x="28278" y="4125"/>
                  </a:cubicBezTo>
                  <a:cubicBezTo>
                    <a:pt x="28295" y="4124"/>
                    <a:pt x="28311" y="4123"/>
                    <a:pt x="28326" y="4123"/>
                  </a:cubicBezTo>
                  <a:close/>
                  <a:moveTo>
                    <a:pt x="27820" y="4005"/>
                  </a:moveTo>
                  <a:lnTo>
                    <a:pt x="27820" y="4005"/>
                  </a:lnTo>
                  <a:cubicBezTo>
                    <a:pt x="27788" y="4071"/>
                    <a:pt x="27751" y="4131"/>
                    <a:pt x="27711" y="4190"/>
                  </a:cubicBezTo>
                  <a:cubicBezTo>
                    <a:pt x="27699" y="4168"/>
                    <a:pt x="27688" y="4148"/>
                    <a:pt x="27675" y="4126"/>
                  </a:cubicBezTo>
                  <a:cubicBezTo>
                    <a:pt x="27682" y="4119"/>
                    <a:pt x="27691" y="4112"/>
                    <a:pt x="27701" y="4105"/>
                  </a:cubicBezTo>
                  <a:cubicBezTo>
                    <a:pt x="27741" y="4069"/>
                    <a:pt x="27779" y="4039"/>
                    <a:pt x="27820" y="4005"/>
                  </a:cubicBezTo>
                  <a:close/>
                  <a:moveTo>
                    <a:pt x="25535" y="5124"/>
                  </a:moveTo>
                  <a:cubicBezTo>
                    <a:pt x="25535" y="5124"/>
                    <a:pt x="25536" y="5125"/>
                    <a:pt x="25536" y="5125"/>
                  </a:cubicBezTo>
                  <a:cubicBezTo>
                    <a:pt x="25536" y="5125"/>
                    <a:pt x="25535" y="5124"/>
                    <a:pt x="25535" y="5124"/>
                  </a:cubicBezTo>
                  <a:close/>
                  <a:moveTo>
                    <a:pt x="23927" y="6150"/>
                  </a:moveTo>
                  <a:cubicBezTo>
                    <a:pt x="23940" y="6165"/>
                    <a:pt x="23953" y="6183"/>
                    <a:pt x="23967" y="6199"/>
                  </a:cubicBezTo>
                  <a:cubicBezTo>
                    <a:pt x="23961" y="6206"/>
                    <a:pt x="23960" y="6212"/>
                    <a:pt x="23954" y="6219"/>
                  </a:cubicBezTo>
                  <a:cubicBezTo>
                    <a:pt x="23947" y="6197"/>
                    <a:pt x="23938" y="6173"/>
                    <a:pt x="23927" y="6150"/>
                  </a:cubicBezTo>
                  <a:close/>
                  <a:moveTo>
                    <a:pt x="22735" y="6218"/>
                  </a:moveTo>
                  <a:cubicBezTo>
                    <a:pt x="22739" y="6224"/>
                    <a:pt x="22743" y="6230"/>
                    <a:pt x="22747" y="6237"/>
                  </a:cubicBezTo>
                  <a:lnTo>
                    <a:pt x="22747" y="6237"/>
                  </a:lnTo>
                  <a:cubicBezTo>
                    <a:pt x="22749" y="6232"/>
                    <a:pt x="22751" y="6227"/>
                    <a:pt x="22753" y="6223"/>
                  </a:cubicBezTo>
                  <a:lnTo>
                    <a:pt x="22753" y="6223"/>
                  </a:lnTo>
                  <a:cubicBezTo>
                    <a:pt x="22760" y="6228"/>
                    <a:pt x="22766" y="6234"/>
                    <a:pt x="22772" y="6239"/>
                  </a:cubicBezTo>
                  <a:cubicBezTo>
                    <a:pt x="22767" y="6246"/>
                    <a:pt x="22765" y="6253"/>
                    <a:pt x="22763" y="6261"/>
                  </a:cubicBezTo>
                  <a:cubicBezTo>
                    <a:pt x="22758" y="6252"/>
                    <a:pt x="22752" y="6244"/>
                    <a:pt x="22747" y="6237"/>
                  </a:cubicBezTo>
                  <a:lnTo>
                    <a:pt x="22747" y="6237"/>
                  </a:lnTo>
                  <a:cubicBezTo>
                    <a:pt x="22747" y="6237"/>
                    <a:pt x="22746" y="6238"/>
                    <a:pt x="22746" y="6239"/>
                  </a:cubicBezTo>
                  <a:cubicBezTo>
                    <a:pt x="22742" y="6232"/>
                    <a:pt x="22739" y="6225"/>
                    <a:pt x="22735" y="6218"/>
                  </a:cubicBezTo>
                  <a:close/>
                  <a:moveTo>
                    <a:pt x="22882" y="6176"/>
                  </a:moveTo>
                  <a:lnTo>
                    <a:pt x="22882" y="6176"/>
                  </a:lnTo>
                  <a:cubicBezTo>
                    <a:pt x="22878" y="6195"/>
                    <a:pt x="22858" y="6269"/>
                    <a:pt x="22826" y="6369"/>
                  </a:cubicBezTo>
                  <a:lnTo>
                    <a:pt x="22773" y="6278"/>
                  </a:lnTo>
                  <a:cubicBezTo>
                    <a:pt x="22782" y="6275"/>
                    <a:pt x="22792" y="6268"/>
                    <a:pt x="22800" y="6261"/>
                  </a:cubicBezTo>
                  <a:cubicBezTo>
                    <a:pt x="22808" y="6268"/>
                    <a:pt x="22815" y="6272"/>
                    <a:pt x="22822" y="6281"/>
                  </a:cubicBezTo>
                  <a:cubicBezTo>
                    <a:pt x="22815" y="6272"/>
                    <a:pt x="22809" y="6265"/>
                    <a:pt x="22802" y="6259"/>
                  </a:cubicBezTo>
                  <a:cubicBezTo>
                    <a:pt x="22843" y="6223"/>
                    <a:pt x="22874" y="6185"/>
                    <a:pt x="22882" y="6176"/>
                  </a:cubicBezTo>
                  <a:close/>
                  <a:moveTo>
                    <a:pt x="22785" y="6412"/>
                  </a:moveTo>
                  <a:cubicBezTo>
                    <a:pt x="22790" y="6420"/>
                    <a:pt x="22802" y="6424"/>
                    <a:pt x="22810" y="6427"/>
                  </a:cubicBezTo>
                  <a:cubicBezTo>
                    <a:pt x="22808" y="6440"/>
                    <a:pt x="22803" y="6453"/>
                    <a:pt x="22799" y="6464"/>
                  </a:cubicBezTo>
                  <a:cubicBezTo>
                    <a:pt x="22793" y="6447"/>
                    <a:pt x="22786" y="6431"/>
                    <a:pt x="22785" y="6412"/>
                  </a:cubicBezTo>
                  <a:close/>
                  <a:moveTo>
                    <a:pt x="23487" y="6450"/>
                  </a:moveTo>
                  <a:cubicBezTo>
                    <a:pt x="23481" y="6461"/>
                    <a:pt x="23474" y="6483"/>
                    <a:pt x="23463" y="6506"/>
                  </a:cubicBezTo>
                  <a:cubicBezTo>
                    <a:pt x="23431" y="6520"/>
                    <a:pt x="23398" y="6536"/>
                    <a:pt x="23367" y="6550"/>
                  </a:cubicBezTo>
                  <a:cubicBezTo>
                    <a:pt x="23365" y="6541"/>
                    <a:pt x="23362" y="6533"/>
                    <a:pt x="23359" y="6523"/>
                  </a:cubicBezTo>
                  <a:cubicBezTo>
                    <a:pt x="23401" y="6496"/>
                    <a:pt x="23441" y="6470"/>
                    <a:pt x="23487" y="6450"/>
                  </a:cubicBezTo>
                  <a:close/>
                  <a:moveTo>
                    <a:pt x="21236" y="6675"/>
                  </a:moveTo>
                  <a:lnTo>
                    <a:pt x="21236" y="6675"/>
                  </a:lnTo>
                  <a:cubicBezTo>
                    <a:pt x="21238" y="6677"/>
                    <a:pt x="21239" y="6678"/>
                    <a:pt x="21241" y="6679"/>
                  </a:cubicBezTo>
                  <a:cubicBezTo>
                    <a:pt x="21239" y="6678"/>
                    <a:pt x="21238" y="6677"/>
                    <a:pt x="21236" y="6675"/>
                  </a:cubicBezTo>
                  <a:close/>
                  <a:moveTo>
                    <a:pt x="20692" y="7077"/>
                  </a:moveTo>
                  <a:cubicBezTo>
                    <a:pt x="20693" y="7077"/>
                    <a:pt x="20693" y="7077"/>
                    <a:pt x="20694" y="7077"/>
                  </a:cubicBezTo>
                  <a:cubicBezTo>
                    <a:pt x="20693" y="7077"/>
                    <a:pt x="20693" y="7077"/>
                    <a:pt x="20692" y="7077"/>
                  </a:cubicBezTo>
                  <a:close/>
                  <a:moveTo>
                    <a:pt x="21406" y="7214"/>
                  </a:moveTo>
                  <a:lnTo>
                    <a:pt x="21406" y="7214"/>
                  </a:lnTo>
                  <a:cubicBezTo>
                    <a:pt x="21407" y="7215"/>
                    <a:pt x="21408" y="7216"/>
                    <a:pt x="21409" y="7217"/>
                  </a:cubicBezTo>
                  <a:cubicBezTo>
                    <a:pt x="21408" y="7216"/>
                    <a:pt x="21407" y="7215"/>
                    <a:pt x="21406" y="7214"/>
                  </a:cubicBezTo>
                  <a:close/>
                  <a:moveTo>
                    <a:pt x="21410" y="7324"/>
                  </a:moveTo>
                  <a:cubicBezTo>
                    <a:pt x="21416" y="7331"/>
                    <a:pt x="21423" y="7334"/>
                    <a:pt x="21427" y="7335"/>
                  </a:cubicBezTo>
                  <a:cubicBezTo>
                    <a:pt x="21425" y="7343"/>
                    <a:pt x="21420" y="7350"/>
                    <a:pt x="21419" y="7357"/>
                  </a:cubicBezTo>
                  <a:cubicBezTo>
                    <a:pt x="21417" y="7345"/>
                    <a:pt x="21412" y="7335"/>
                    <a:pt x="21410" y="7324"/>
                  </a:cubicBezTo>
                  <a:close/>
                  <a:moveTo>
                    <a:pt x="20949" y="7086"/>
                  </a:moveTo>
                  <a:cubicBezTo>
                    <a:pt x="20899" y="7188"/>
                    <a:pt x="20835" y="7278"/>
                    <a:pt x="20775" y="7370"/>
                  </a:cubicBezTo>
                  <a:cubicBezTo>
                    <a:pt x="20749" y="7324"/>
                    <a:pt x="20727" y="7284"/>
                    <a:pt x="20709" y="7225"/>
                  </a:cubicBezTo>
                  <a:lnTo>
                    <a:pt x="20709" y="7225"/>
                  </a:lnTo>
                  <a:cubicBezTo>
                    <a:pt x="20711" y="7229"/>
                    <a:pt x="20714" y="7233"/>
                    <a:pt x="20717" y="7237"/>
                  </a:cubicBezTo>
                  <a:lnTo>
                    <a:pt x="20722" y="7227"/>
                  </a:lnTo>
                  <a:lnTo>
                    <a:pt x="20722" y="7227"/>
                  </a:lnTo>
                  <a:cubicBezTo>
                    <a:pt x="20728" y="7233"/>
                    <a:pt x="20735" y="7239"/>
                    <a:pt x="20742" y="7245"/>
                  </a:cubicBezTo>
                  <a:cubicBezTo>
                    <a:pt x="20738" y="7252"/>
                    <a:pt x="20735" y="7262"/>
                    <a:pt x="20731" y="7270"/>
                  </a:cubicBezTo>
                  <a:cubicBezTo>
                    <a:pt x="20738" y="7262"/>
                    <a:pt x="20744" y="7258"/>
                    <a:pt x="20752" y="7251"/>
                  </a:cubicBezTo>
                  <a:cubicBezTo>
                    <a:pt x="20777" y="7271"/>
                    <a:pt x="20803" y="7285"/>
                    <a:pt x="20803" y="7285"/>
                  </a:cubicBezTo>
                  <a:cubicBezTo>
                    <a:pt x="20803" y="7285"/>
                    <a:pt x="20790" y="7264"/>
                    <a:pt x="20770" y="7235"/>
                  </a:cubicBezTo>
                  <a:cubicBezTo>
                    <a:pt x="20831" y="7185"/>
                    <a:pt x="20890" y="7136"/>
                    <a:pt x="20949" y="7086"/>
                  </a:cubicBezTo>
                  <a:close/>
                  <a:moveTo>
                    <a:pt x="20815" y="7410"/>
                  </a:moveTo>
                  <a:lnTo>
                    <a:pt x="20815" y="7410"/>
                  </a:lnTo>
                  <a:cubicBezTo>
                    <a:pt x="20814" y="7419"/>
                    <a:pt x="20811" y="7429"/>
                    <a:pt x="20811" y="7436"/>
                  </a:cubicBezTo>
                  <a:cubicBezTo>
                    <a:pt x="20810" y="7434"/>
                    <a:pt x="20810" y="7431"/>
                    <a:pt x="20808" y="7430"/>
                  </a:cubicBezTo>
                  <a:cubicBezTo>
                    <a:pt x="20807" y="7424"/>
                    <a:pt x="20803" y="7423"/>
                    <a:pt x="20801" y="7417"/>
                  </a:cubicBezTo>
                  <a:cubicBezTo>
                    <a:pt x="20807" y="7414"/>
                    <a:pt x="20810" y="7411"/>
                    <a:pt x="20815" y="7410"/>
                  </a:cubicBezTo>
                  <a:close/>
                  <a:moveTo>
                    <a:pt x="20401" y="7486"/>
                  </a:moveTo>
                  <a:lnTo>
                    <a:pt x="20401" y="7486"/>
                  </a:lnTo>
                  <a:cubicBezTo>
                    <a:pt x="20354" y="7579"/>
                    <a:pt x="20295" y="7664"/>
                    <a:pt x="20241" y="7747"/>
                  </a:cubicBezTo>
                  <a:cubicBezTo>
                    <a:pt x="20222" y="7718"/>
                    <a:pt x="20208" y="7687"/>
                    <a:pt x="20193" y="7658"/>
                  </a:cubicBezTo>
                  <a:cubicBezTo>
                    <a:pt x="20264" y="7601"/>
                    <a:pt x="20331" y="7543"/>
                    <a:pt x="20401" y="7486"/>
                  </a:cubicBezTo>
                  <a:close/>
                  <a:moveTo>
                    <a:pt x="20178" y="7714"/>
                  </a:moveTo>
                  <a:lnTo>
                    <a:pt x="20178" y="7714"/>
                  </a:lnTo>
                  <a:cubicBezTo>
                    <a:pt x="20195" y="7725"/>
                    <a:pt x="20213" y="7741"/>
                    <a:pt x="20234" y="7758"/>
                  </a:cubicBezTo>
                  <a:cubicBezTo>
                    <a:pt x="20228" y="7765"/>
                    <a:pt x="20223" y="7773"/>
                    <a:pt x="20221" y="7780"/>
                  </a:cubicBezTo>
                  <a:cubicBezTo>
                    <a:pt x="20206" y="7758"/>
                    <a:pt x="20191" y="7734"/>
                    <a:pt x="20178" y="7714"/>
                  </a:cubicBezTo>
                  <a:close/>
                  <a:moveTo>
                    <a:pt x="18752" y="7801"/>
                  </a:moveTo>
                  <a:cubicBezTo>
                    <a:pt x="18754" y="7802"/>
                    <a:pt x="18756" y="7803"/>
                    <a:pt x="18757" y="7804"/>
                  </a:cubicBezTo>
                  <a:cubicBezTo>
                    <a:pt x="18756" y="7803"/>
                    <a:pt x="18754" y="7802"/>
                    <a:pt x="18752" y="7801"/>
                  </a:cubicBezTo>
                  <a:close/>
                  <a:moveTo>
                    <a:pt x="20266" y="7810"/>
                  </a:moveTo>
                  <a:cubicBezTo>
                    <a:pt x="20265" y="7821"/>
                    <a:pt x="20262" y="7831"/>
                    <a:pt x="20259" y="7844"/>
                  </a:cubicBezTo>
                  <a:cubicBezTo>
                    <a:pt x="20255" y="7836"/>
                    <a:pt x="20252" y="7828"/>
                    <a:pt x="20248" y="7821"/>
                  </a:cubicBezTo>
                  <a:cubicBezTo>
                    <a:pt x="20255" y="7816"/>
                    <a:pt x="20259" y="7813"/>
                    <a:pt x="20266" y="7810"/>
                  </a:cubicBezTo>
                  <a:close/>
                  <a:moveTo>
                    <a:pt x="19776" y="7685"/>
                  </a:moveTo>
                  <a:cubicBezTo>
                    <a:pt x="19732" y="7777"/>
                    <a:pt x="19672" y="7860"/>
                    <a:pt x="19619" y="7943"/>
                  </a:cubicBezTo>
                  <a:cubicBezTo>
                    <a:pt x="19600" y="7917"/>
                    <a:pt x="19584" y="7886"/>
                    <a:pt x="19571" y="7854"/>
                  </a:cubicBezTo>
                  <a:cubicBezTo>
                    <a:pt x="19639" y="7800"/>
                    <a:pt x="19708" y="7741"/>
                    <a:pt x="19776" y="7685"/>
                  </a:cubicBezTo>
                  <a:close/>
                  <a:moveTo>
                    <a:pt x="19546" y="7893"/>
                  </a:moveTo>
                  <a:lnTo>
                    <a:pt x="19546" y="7893"/>
                  </a:lnTo>
                  <a:cubicBezTo>
                    <a:pt x="19568" y="7909"/>
                    <a:pt x="19591" y="7930"/>
                    <a:pt x="19613" y="7950"/>
                  </a:cubicBezTo>
                  <a:cubicBezTo>
                    <a:pt x="19607" y="7957"/>
                    <a:pt x="19601" y="7968"/>
                    <a:pt x="19597" y="7975"/>
                  </a:cubicBezTo>
                  <a:cubicBezTo>
                    <a:pt x="19579" y="7947"/>
                    <a:pt x="19561" y="7922"/>
                    <a:pt x="19546" y="7893"/>
                  </a:cubicBezTo>
                  <a:close/>
                  <a:moveTo>
                    <a:pt x="19642" y="8011"/>
                  </a:moveTo>
                  <a:cubicBezTo>
                    <a:pt x="19640" y="8019"/>
                    <a:pt x="19636" y="8031"/>
                    <a:pt x="19634" y="8039"/>
                  </a:cubicBezTo>
                  <a:cubicBezTo>
                    <a:pt x="19633" y="8032"/>
                    <a:pt x="19629" y="8025"/>
                    <a:pt x="19624" y="8019"/>
                  </a:cubicBezTo>
                  <a:cubicBezTo>
                    <a:pt x="19632" y="8016"/>
                    <a:pt x="19634" y="8012"/>
                    <a:pt x="19642" y="8011"/>
                  </a:cubicBezTo>
                  <a:close/>
                  <a:moveTo>
                    <a:pt x="17566" y="8122"/>
                  </a:moveTo>
                  <a:cubicBezTo>
                    <a:pt x="17567" y="8123"/>
                    <a:pt x="17569" y="8124"/>
                    <a:pt x="17571" y="8125"/>
                  </a:cubicBezTo>
                  <a:cubicBezTo>
                    <a:pt x="17569" y="8124"/>
                    <a:pt x="17567" y="8123"/>
                    <a:pt x="17566" y="8122"/>
                  </a:cubicBezTo>
                  <a:close/>
                  <a:moveTo>
                    <a:pt x="19604" y="8105"/>
                  </a:moveTo>
                  <a:lnTo>
                    <a:pt x="19604" y="8105"/>
                  </a:lnTo>
                  <a:cubicBezTo>
                    <a:pt x="19610" y="8109"/>
                    <a:pt x="19614" y="8111"/>
                    <a:pt x="19620" y="8112"/>
                  </a:cubicBezTo>
                  <a:cubicBezTo>
                    <a:pt x="19619" y="8119"/>
                    <a:pt x="19617" y="8131"/>
                    <a:pt x="19613" y="8138"/>
                  </a:cubicBezTo>
                  <a:cubicBezTo>
                    <a:pt x="19611" y="8127"/>
                    <a:pt x="19607" y="8117"/>
                    <a:pt x="19604" y="8105"/>
                  </a:cubicBezTo>
                  <a:close/>
                  <a:moveTo>
                    <a:pt x="18468" y="8211"/>
                  </a:moveTo>
                  <a:lnTo>
                    <a:pt x="18468" y="8211"/>
                  </a:lnTo>
                  <a:cubicBezTo>
                    <a:pt x="18443" y="8267"/>
                    <a:pt x="18409" y="8319"/>
                    <a:pt x="18376" y="8367"/>
                  </a:cubicBezTo>
                  <a:cubicBezTo>
                    <a:pt x="18370" y="8346"/>
                    <a:pt x="18360" y="8326"/>
                    <a:pt x="18356" y="8304"/>
                  </a:cubicBezTo>
                  <a:cubicBezTo>
                    <a:pt x="18393" y="8274"/>
                    <a:pt x="18432" y="8243"/>
                    <a:pt x="18468" y="8211"/>
                  </a:cubicBezTo>
                  <a:close/>
                  <a:moveTo>
                    <a:pt x="18317" y="8337"/>
                  </a:moveTo>
                  <a:cubicBezTo>
                    <a:pt x="18330" y="8359"/>
                    <a:pt x="18346" y="8376"/>
                    <a:pt x="18359" y="8396"/>
                  </a:cubicBezTo>
                  <a:cubicBezTo>
                    <a:pt x="18356" y="8403"/>
                    <a:pt x="18352" y="8406"/>
                    <a:pt x="18349" y="8413"/>
                  </a:cubicBezTo>
                  <a:cubicBezTo>
                    <a:pt x="18336" y="8389"/>
                    <a:pt x="18327" y="8363"/>
                    <a:pt x="18317" y="8337"/>
                  </a:cubicBezTo>
                  <a:close/>
                  <a:moveTo>
                    <a:pt x="18929" y="8449"/>
                  </a:moveTo>
                  <a:cubicBezTo>
                    <a:pt x="18932" y="8451"/>
                    <a:pt x="18935" y="8451"/>
                    <a:pt x="18935" y="8453"/>
                  </a:cubicBezTo>
                  <a:cubicBezTo>
                    <a:pt x="18934" y="8455"/>
                    <a:pt x="18932" y="8455"/>
                    <a:pt x="18931" y="8456"/>
                  </a:cubicBezTo>
                  <a:cubicBezTo>
                    <a:pt x="18931" y="8455"/>
                    <a:pt x="18931" y="8452"/>
                    <a:pt x="18929" y="8449"/>
                  </a:cubicBezTo>
                  <a:close/>
                  <a:moveTo>
                    <a:pt x="16879" y="8652"/>
                  </a:moveTo>
                  <a:cubicBezTo>
                    <a:pt x="16880" y="8653"/>
                    <a:pt x="16882" y="8654"/>
                    <a:pt x="16884" y="8655"/>
                  </a:cubicBezTo>
                  <a:cubicBezTo>
                    <a:pt x="16882" y="8654"/>
                    <a:pt x="16880" y="8653"/>
                    <a:pt x="16879" y="8652"/>
                  </a:cubicBezTo>
                  <a:close/>
                  <a:moveTo>
                    <a:pt x="17904" y="8860"/>
                  </a:moveTo>
                  <a:lnTo>
                    <a:pt x="17904" y="8860"/>
                  </a:lnTo>
                  <a:cubicBezTo>
                    <a:pt x="17900" y="8865"/>
                    <a:pt x="17899" y="8870"/>
                    <a:pt x="17897" y="8879"/>
                  </a:cubicBezTo>
                  <a:cubicBezTo>
                    <a:pt x="17870" y="8888"/>
                    <a:pt x="17843" y="8901"/>
                    <a:pt x="17816" y="8912"/>
                  </a:cubicBezTo>
                  <a:cubicBezTo>
                    <a:pt x="17844" y="8893"/>
                    <a:pt x="17872" y="8872"/>
                    <a:pt x="17904" y="8860"/>
                  </a:cubicBezTo>
                  <a:close/>
                  <a:moveTo>
                    <a:pt x="16603" y="9057"/>
                  </a:moveTo>
                  <a:lnTo>
                    <a:pt x="16603" y="9057"/>
                  </a:lnTo>
                  <a:cubicBezTo>
                    <a:pt x="16556" y="9150"/>
                    <a:pt x="16498" y="9230"/>
                    <a:pt x="16444" y="9315"/>
                  </a:cubicBezTo>
                  <a:cubicBezTo>
                    <a:pt x="16433" y="9280"/>
                    <a:pt x="16421" y="9250"/>
                    <a:pt x="16408" y="9219"/>
                  </a:cubicBezTo>
                  <a:cubicBezTo>
                    <a:pt x="16474" y="9164"/>
                    <a:pt x="16539" y="9111"/>
                    <a:pt x="16603" y="9057"/>
                  </a:cubicBezTo>
                  <a:close/>
                  <a:moveTo>
                    <a:pt x="16365" y="9242"/>
                  </a:moveTo>
                  <a:cubicBezTo>
                    <a:pt x="16387" y="9276"/>
                    <a:pt x="16410" y="9305"/>
                    <a:pt x="16431" y="9336"/>
                  </a:cubicBezTo>
                  <a:cubicBezTo>
                    <a:pt x="16425" y="9343"/>
                    <a:pt x="16423" y="9352"/>
                    <a:pt x="16417" y="9359"/>
                  </a:cubicBezTo>
                  <a:cubicBezTo>
                    <a:pt x="16400" y="9320"/>
                    <a:pt x="16382" y="9280"/>
                    <a:pt x="16365" y="9242"/>
                  </a:cubicBezTo>
                  <a:close/>
                  <a:moveTo>
                    <a:pt x="16466" y="9384"/>
                  </a:moveTo>
                  <a:cubicBezTo>
                    <a:pt x="16467" y="9385"/>
                    <a:pt x="16467" y="9386"/>
                    <a:pt x="16468" y="9386"/>
                  </a:cubicBezTo>
                  <a:cubicBezTo>
                    <a:pt x="16463" y="9408"/>
                    <a:pt x="16460" y="9428"/>
                    <a:pt x="16454" y="9449"/>
                  </a:cubicBezTo>
                  <a:cubicBezTo>
                    <a:pt x="16447" y="9434"/>
                    <a:pt x="16441" y="9417"/>
                    <a:pt x="16435" y="9401"/>
                  </a:cubicBezTo>
                  <a:cubicBezTo>
                    <a:pt x="16444" y="9394"/>
                    <a:pt x="16457" y="9391"/>
                    <a:pt x="16466" y="9384"/>
                  </a:cubicBezTo>
                  <a:close/>
                  <a:moveTo>
                    <a:pt x="16401" y="9477"/>
                  </a:moveTo>
                  <a:cubicBezTo>
                    <a:pt x="16401" y="9478"/>
                    <a:pt x="16402" y="9480"/>
                    <a:pt x="16404" y="9481"/>
                  </a:cubicBezTo>
                  <a:lnTo>
                    <a:pt x="16402" y="9481"/>
                  </a:lnTo>
                  <a:cubicBezTo>
                    <a:pt x="16401" y="9480"/>
                    <a:pt x="16401" y="9478"/>
                    <a:pt x="16401" y="9477"/>
                  </a:cubicBezTo>
                  <a:close/>
                  <a:moveTo>
                    <a:pt x="15293" y="9768"/>
                  </a:moveTo>
                  <a:cubicBezTo>
                    <a:pt x="15303" y="9778"/>
                    <a:pt x="15310" y="9786"/>
                    <a:pt x="15318" y="9795"/>
                  </a:cubicBezTo>
                  <a:cubicBezTo>
                    <a:pt x="15315" y="9801"/>
                    <a:pt x="15313" y="9803"/>
                    <a:pt x="15312" y="9808"/>
                  </a:cubicBezTo>
                  <a:cubicBezTo>
                    <a:pt x="15305" y="9795"/>
                    <a:pt x="15300" y="9781"/>
                    <a:pt x="15293" y="9768"/>
                  </a:cubicBezTo>
                  <a:close/>
                  <a:moveTo>
                    <a:pt x="15444" y="9700"/>
                  </a:moveTo>
                  <a:cubicBezTo>
                    <a:pt x="15441" y="9716"/>
                    <a:pt x="15422" y="9781"/>
                    <a:pt x="15396" y="9868"/>
                  </a:cubicBezTo>
                  <a:cubicBezTo>
                    <a:pt x="15386" y="9838"/>
                    <a:pt x="15375" y="9809"/>
                    <a:pt x="15363" y="9781"/>
                  </a:cubicBezTo>
                  <a:cubicBezTo>
                    <a:pt x="15405" y="9746"/>
                    <a:pt x="15435" y="9709"/>
                    <a:pt x="15444" y="9700"/>
                  </a:cubicBezTo>
                  <a:close/>
                  <a:moveTo>
                    <a:pt x="15328" y="9809"/>
                  </a:moveTo>
                  <a:cubicBezTo>
                    <a:pt x="15349" y="9836"/>
                    <a:pt x="15371" y="9861"/>
                    <a:pt x="15391" y="9887"/>
                  </a:cubicBezTo>
                  <a:lnTo>
                    <a:pt x="15391" y="9889"/>
                  </a:lnTo>
                  <a:cubicBezTo>
                    <a:pt x="15376" y="9895"/>
                    <a:pt x="15362" y="9901"/>
                    <a:pt x="15348" y="9908"/>
                  </a:cubicBezTo>
                  <a:cubicBezTo>
                    <a:pt x="15339" y="9878"/>
                    <a:pt x="15328" y="9846"/>
                    <a:pt x="15315" y="9818"/>
                  </a:cubicBezTo>
                  <a:cubicBezTo>
                    <a:pt x="15320" y="9815"/>
                    <a:pt x="15322" y="9811"/>
                    <a:pt x="15328" y="9809"/>
                  </a:cubicBezTo>
                  <a:close/>
                  <a:moveTo>
                    <a:pt x="14704" y="9967"/>
                  </a:moveTo>
                  <a:cubicBezTo>
                    <a:pt x="14704" y="9967"/>
                    <a:pt x="14704" y="9967"/>
                    <a:pt x="14704" y="9967"/>
                  </a:cubicBezTo>
                  <a:lnTo>
                    <a:pt x="14704" y="9967"/>
                  </a:lnTo>
                  <a:cubicBezTo>
                    <a:pt x="14704" y="9967"/>
                    <a:pt x="14704" y="9967"/>
                    <a:pt x="14704" y="9967"/>
                  </a:cubicBezTo>
                  <a:close/>
                  <a:moveTo>
                    <a:pt x="14856" y="10069"/>
                  </a:moveTo>
                  <a:lnTo>
                    <a:pt x="14856" y="10069"/>
                  </a:lnTo>
                  <a:cubicBezTo>
                    <a:pt x="14852" y="10079"/>
                    <a:pt x="14846" y="10096"/>
                    <a:pt x="14835" y="10116"/>
                  </a:cubicBezTo>
                  <a:cubicBezTo>
                    <a:pt x="14816" y="10123"/>
                    <a:pt x="14797" y="10132"/>
                    <a:pt x="14777" y="10139"/>
                  </a:cubicBezTo>
                  <a:cubicBezTo>
                    <a:pt x="14774" y="10132"/>
                    <a:pt x="14770" y="10126"/>
                    <a:pt x="14769" y="10119"/>
                  </a:cubicBezTo>
                  <a:cubicBezTo>
                    <a:pt x="14777" y="10112"/>
                    <a:pt x="14787" y="10109"/>
                    <a:pt x="14797" y="10102"/>
                  </a:cubicBezTo>
                  <a:cubicBezTo>
                    <a:pt x="14803" y="10109"/>
                    <a:pt x="14806" y="10116"/>
                    <a:pt x="14812" y="10123"/>
                  </a:cubicBezTo>
                  <a:cubicBezTo>
                    <a:pt x="14809" y="10116"/>
                    <a:pt x="14804" y="10107"/>
                    <a:pt x="14803" y="10100"/>
                  </a:cubicBezTo>
                  <a:cubicBezTo>
                    <a:pt x="14823" y="10090"/>
                    <a:pt x="14839" y="10079"/>
                    <a:pt x="14856" y="10069"/>
                  </a:cubicBezTo>
                  <a:close/>
                  <a:moveTo>
                    <a:pt x="13222" y="10238"/>
                  </a:moveTo>
                  <a:cubicBezTo>
                    <a:pt x="13219" y="10254"/>
                    <a:pt x="13201" y="10319"/>
                    <a:pt x="13172" y="10411"/>
                  </a:cubicBezTo>
                  <a:lnTo>
                    <a:pt x="13139" y="10319"/>
                  </a:lnTo>
                  <a:cubicBezTo>
                    <a:pt x="13181" y="10282"/>
                    <a:pt x="13212" y="10246"/>
                    <a:pt x="13222" y="10238"/>
                  </a:cubicBezTo>
                  <a:close/>
                  <a:moveTo>
                    <a:pt x="13099" y="10352"/>
                  </a:moveTo>
                  <a:lnTo>
                    <a:pt x="13099" y="10352"/>
                  </a:lnTo>
                  <a:cubicBezTo>
                    <a:pt x="13119" y="10383"/>
                    <a:pt x="13140" y="10411"/>
                    <a:pt x="13163" y="10441"/>
                  </a:cubicBezTo>
                  <a:cubicBezTo>
                    <a:pt x="13158" y="10453"/>
                    <a:pt x="13156" y="10463"/>
                    <a:pt x="13152" y="10476"/>
                  </a:cubicBezTo>
                  <a:cubicBezTo>
                    <a:pt x="13135" y="10433"/>
                    <a:pt x="13116" y="10391"/>
                    <a:pt x="13099" y="10352"/>
                  </a:cubicBezTo>
                  <a:close/>
                  <a:moveTo>
                    <a:pt x="13781" y="10367"/>
                  </a:moveTo>
                  <a:cubicBezTo>
                    <a:pt x="13778" y="10378"/>
                    <a:pt x="13764" y="10437"/>
                    <a:pt x="13740" y="10513"/>
                  </a:cubicBezTo>
                  <a:cubicBezTo>
                    <a:pt x="13734" y="10489"/>
                    <a:pt x="13722" y="10463"/>
                    <a:pt x="13714" y="10438"/>
                  </a:cubicBezTo>
                  <a:cubicBezTo>
                    <a:pt x="13748" y="10405"/>
                    <a:pt x="13772" y="10375"/>
                    <a:pt x="13781" y="10367"/>
                  </a:cubicBezTo>
                  <a:close/>
                  <a:moveTo>
                    <a:pt x="13686" y="10460"/>
                  </a:moveTo>
                  <a:cubicBezTo>
                    <a:pt x="13702" y="10481"/>
                    <a:pt x="13721" y="10501"/>
                    <a:pt x="13737" y="10524"/>
                  </a:cubicBezTo>
                  <a:cubicBezTo>
                    <a:pt x="13731" y="10540"/>
                    <a:pt x="13728" y="10559"/>
                    <a:pt x="13721" y="10575"/>
                  </a:cubicBezTo>
                  <a:cubicBezTo>
                    <a:pt x="13714" y="10577"/>
                    <a:pt x="13705" y="10582"/>
                    <a:pt x="13698" y="10585"/>
                  </a:cubicBezTo>
                  <a:cubicBezTo>
                    <a:pt x="13691" y="10547"/>
                    <a:pt x="13679" y="10510"/>
                    <a:pt x="13666" y="10474"/>
                  </a:cubicBezTo>
                  <a:cubicBezTo>
                    <a:pt x="13674" y="10468"/>
                    <a:pt x="13679" y="10466"/>
                    <a:pt x="13686" y="10460"/>
                  </a:cubicBezTo>
                  <a:close/>
                  <a:moveTo>
                    <a:pt x="12723" y="10426"/>
                  </a:moveTo>
                  <a:cubicBezTo>
                    <a:pt x="12723" y="10426"/>
                    <a:pt x="12690" y="10546"/>
                    <a:pt x="12645" y="10695"/>
                  </a:cubicBezTo>
                  <a:cubicBezTo>
                    <a:pt x="12630" y="10648"/>
                    <a:pt x="12613" y="10602"/>
                    <a:pt x="12596" y="10556"/>
                  </a:cubicBezTo>
                  <a:cubicBezTo>
                    <a:pt x="12594" y="10554"/>
                    <a:pt x="12591" y="10552"/>
                    <a:pt x="12591" y="10549"/>
                  </a:cubicBezTo>
                  <a:cubicBezTo>
                    <a:pt x="12667" y="10497"/>
                    <a:pt x="12723" y="10426"/>
                    <a:pt x="12723" y="10426"/>
                  </a:cubicBezTo>
                  <a:close/>
                  <a:moveTo>
                    <a:pt x="13192" y="10692"/>
                  </a:moveTo>
                  <a:cubicBezTo>
                    <a:pt x="13189" y="10699"/>
                    <a:pt x="13185" y="10706"/>
                    <a:pt x="13183" y="10716"/>
                  </a:cubicBezTo>
                  <a:lnTo>
                    <a:pt x="13178" y="10699"/>
                  </a:lnTo>
                  <a:cubicBezTo>
                    <a:pt x="13183" y="10698"/>
                    <a:pt x="13186" y="10692"/>
                    <a:pt x="13192" y="10692"/>
                  </a:cubicBezTo>
                  <a:close/>
                  <a:moveTo>
                    <a:pt x="12209" y="10747"/>
                  </a:moveTo>
                  <a:lnTo>
                    <a:pt x="12209" y="10747"/>
                  </a:lnTo>
                  <a:cubicBezTo>
                    <a:pt x="12209" y="10747"/>
                    <a:pt x="12207" y="10752"/>
                    <a:pt x="12207" y="10754"/>
                  </a:cubicBezTo>
                  <a:cubicBezTo>
                    <a:pt x="12205" y="10752"/>
                    <a:pt x="12205" y="10752"/>
                    <a:pt x="12205" y="10749"/>
                  </a:cubicBezTo>
                  <a:lnTo>
                    <a:pt x="12209" y="10747"/>
                  </a:lnTo>
                  <a:close/>
                  <a:moveTo>
                    <a:pt x="12581" y="10671"/>
                  </a:moveTo>
                  <a:cubicBezTo>
                    <a:pt x="12596" y="10696"/>
                    <a:pt x="12613" y="10716"/>
                    <a:pt x="12627" y="10739"/>
                  </a:cubicBezTo>
                  <a:cubicBezTo>
                    <a:pt x="12626" y="10747"/>
                    <a:pt x="12623" y="10754"/>
                    <a:pt x="12620" y="10761"/>
                  </a:cubicBezTo>
                  <a:cubicBezTo>
                    <a:pt x="12606" y="10732"/>
                    <a:pt x="12596" y="10701"/>
                    <a:pt x="12581" y="10671"/>
                  </a:cubicBezTo>
                  <a:close/>
                  <a:moveTo>
                    <a:pt x="12193" y="10764"/>
                  </a:moveTo>
                  <a:cubicBezTo>
                    <a:pt x="12196" y="10768"/>
                    <a:pt x="12199" y="10769"/>
                    <a:pt x="12202" y="10769"/>
                  </a:cubicBezTo>
                  <a:cubicBezTo>
                    <a:pt x="12194" y="10795"/>
                    <a:pt x="12180" y="10840"/>
                    <a:pt x="12166" y="10897"/>
                  </a:cubicBezTo>
                  <a:cubicBezTo>
                    <a:pt x="12159" y="10871"/>
                    <a:pt x="12150" y="10845"/>
                    <a:pt x="12141" y="10818"/>
                  </a:cubicBezTo>
                  <a:cubicBezTo>
                    <a:pt x="12164" y="10797"/>
                    <a:pt x="12180" y="10778"/>
                    <a:pt x="12193" y="10764"/>
                  </a:cubicBezTo>
                  <a:close/>
                  <a:moveTo>
                    <a:pt x="12690" y="10884"/>
                  </a:moveTo>
                  <a:lnTo>
                    <a:pt x="12690" y="10884"/>
                  </a:lnTo>
                  <a:cubicBezTo>
                    <a:pt x="12689" y="10891"/>
                    <a:pt x="12685" y="10898"/>
                    <a:pt x="12682" y="10907"/>
                  </a:cubicBezTo>
                  <a:cubicBezTo>
                    <a:pt x="12679" y="10903"/>
                    <a:pt x="12677" y="10897"/>
                    <a:pt x="12676" y="10893"/>
                  </a:cubicBezTo>
                  <a:cubicBezTo>
                    <a:pt x="12682" y="10890"/>
                    <a:pt x="12685" y="10886"/>
                    <a:pt x="12690" y="10884"/>
                  </a:cubicBezTo>
                  <a:close/>
                  <a:moveTo>
                    <a:pt x="12630" y="10919"/>
                  </a:moveTo>
                  <a:cubicBezTo>
                    <a:pt x="12639" y="10931"/>
                    <a:pt x="12652" y="10946"/>
                    <a:pt x="12660" y="10957"/>
                  </a:cubicBezTo>
                  <a:cubicBezTo>
                    <a:pt x="12655" y="10969"/>
                    <a:pt x="12653" y="10976"/>
                    <a:pt x="12649" y="10983"/>
                  </a:cubicBezTo>
                  <a:cubicBezTo>
                    <a:pt x="12642" y="10962"/>
                    <a:pt x="12633" y="10941"/>
                    <a:pt x="12624" y="10921"/>
                  </a:cubicBezTo>
                  <a:cubicBezTo>
                    <a:pt x="12626" y="10920"/>
                    <a:pt x="12627" y="10920"/>
                    <a:pt x="12630" y="10919"/>
                  </a:cubicBezTo>
                  <a:close/>
                  <a:moveTo>
                    <a:pt x="11796" y="11155"/>
                  </a:moveTo>
                  <a:cubicBezTo>
                    <a:pt x="11789" y="11177"/>
                    <a:pt x="11765" y="11274"/>
                    <a:pt x="11727" y="11393"/>
                  </a:cubicBezTo>
                  <a:cubicBezTo>
                    <a:pt x="11710" y="11350"/>
                    <a:pt x="11694" y="11307"/>
                    <a:pt x="11680" y="11263"/>
                  </a:cubicBezTo>
                  <a:cubicBezTo>
                    <a:pt x="11742" y="11221"/>
                    <a:pt x="11786" y="11165"/>
                    <a:pt x="11796" y="11155"/>
                  </a:cubicBezTo>
                  <a:close/>
                  <a:moveTo>
                    <a:pt x="11630" y="11268"/>
                  </a:moveTo>
                  <a:lnTo>
                    <a:pt x="11630" y="11268"/>
                  </a:lnTo>
                  <a:cubicBezTo>
                    <a:pt x="11658" y="11313"/>
                    <a:pt x="11691" y="11359"/>
                    <a:pt x="11724" y="11402"/>
                  </a:cubicBezTo>
                  <a:cubicBezTo>
                    <a:pt x="11720" y="11413"/>
                    <a:pt x="11717" y="11423"/>
                    <a:pt x="11714" y="11434"/>
                  </a:cubicBezTo>
                  <a:cubicBezTo>
                    <a:pt x="11710" y="11436"/>
                    <a:pt x="11707" y="11437"/>
                    <a:pt x="11706" y="11440"/>
                  </a:cubicBezTo>
                  <a:cubicBezTo>
                    <a:pt x="11681" y="11380"/>
                    <a:pt x="11656" y="11323"/>
                    <a:pt x="11630" y="11268"/>
                  </a:cubicBezTo>
                  <a:close/>
                  <a:moveTo>
                    <a:pt x="10543" y="11528"/>
                  </a:moveTo>
                  <a:cubicBezTo>
                    <a:pt x="10545" y="11529"/>
                    <a:pt x="10546" y="11530"/>
                    <a:pt x="10548" y="11531"/>
                  </a:cubicBezTo>
                  <a:cubicBezTo>
                    <a:pt x="10546" y="11530"/>
                    <a:pt x="10545" y="11529"/>
                    <a:pt x="10543" y="11528"/>
                  </a:cubicBezTo>
                  <a:close/>
                  <a:moveTo>
                    <a:pt x="10733" y="11738"/>
                  </a:moveTo>
                  <a:lnTo>
                    <a:pt x="10733" y="11738"/>
                  </a:lnTo>
                  <a:cubicBezTo>
                    <a:pt x="10725" y="11756"/>
                    <a:pt x="10718" y="11771"/>
                    <a:pt x="10707" y="11786"/>
                  </a:cubicBezTo>
                  <a:cubicBezTo>
                    <a:pt x="10707" y="11787"/>
                    <a:pt x="10707" y="11789"/>
                    <a:pt x="10705" y="11791"/>
                  </a:cubicBezTo>
                  <a:cubicBezTo>
                    <a:pt x="10705" y="11794"/>
                    <a:pt x="10704" y="11800"/>
                    <a:pt x="10698" y="11806"/>
                  </a:cubicBezTo>
                  <a:cubicBezTo>
                    <a:pt x="10698" y="11807"/>
                    <a:pt x="10697" y="11809"/>
                    <a:pt x="10695" y="11810"/>
                  </a:cubicBezTo>
                  <a:cubicBezTo>
                    <a:pt x="10688" y="11821"/>
                    <a:pt x="10682" y="11834"/>
                    <a:pt x="10674" y="11846"/>
                  </a:cubicBezTo>
                  <a:cubicBezTo>
                    <a:pt x="10668" y="11836"/>
                    <a:pt x="10664" y="11824"/>
                    <a:pt x="10657" y="11816"/>
                  </a:cubicBezTo>
                  <a:cubicBezTo>
                    <a:pt x="10655" y="11810"/>
                    <a:pt x="10654" y="11809"/>
                    <a:pt x="10652" y="11806"/>
                  </a:cubicBezTo>
                  <a:cubicBezTo>
                    <a:pt x="10678" y="11784"/>
                    <a:pt x="10705" y="11760"/>
                    <a:pt x="10733" y="11738"/>
                  </a:cubicBezTo>
                  <a:close/>
                  <a:moveTo>
                    <a:pt x="10283" y="11929"/>
                  </a:moveTo>
                  <a:cubicBezTo>
                    <a:pt x="10260" y="11978"/>
                    <a:pt x="10232" y="12022"/>
                    <a:pt x="10204" y="12067"/>
                  </a:cubicBezTo>
                  <a:cubicBezTo>
                    <a:pt x="10197" y="12046"/>
                    <a:pt x="10189" y="12031"/>
                    <a:pt x="10182" y="12011"/>
                  </a:cubicBezTo>
                  <a:cubicBezTo>
                    <a:pt x="10217" y="11985"/>
                    <a:pt x="10248" y="11956"/>
                    <a:pt x="10283" y="11929"/>
                  </a:cubicBezTo>
                  <a:close/>
                  <a:moveTo>
                    <a:pt x="10154" y="12035"/>
                  </a:moveTo>
                  <a:cubicBezTo>
                    <a:pt x="10165" y="12052"/>
                    <a:pt x="10176" y="12071"/>
                    <a:pt x="10189" y="12087"/>
                  </a:cubicBezTo>
                  <a:cubicBezTo>
                    <a:pt x="10182" y="12094"/>
                    <a:pt x="10178" y="12101"/>
                    <a:pt x="10174" y="12108"/>
                  </a:cubicBezTo>
                  <a:lnTo>
                    <a:pt x="10145" y="12042"/>
                  </a:lnTo>
                  <a:cubicBezTo>
                    <a:pt x="10148" y="12039"/>
                    <a:pt x="10151" y="12038"/>
                    <a:pt x="10154" y="12035"/>
                  </a:cubicBezTo>
                  <a:close/>
                  <a:moveTo>
                    <a:pt x="9747" y="12071"/>
                  </a:moveTo>
                  <a:cubicBezTo>
                    <a:pt x="9744" y="12087"/>
                    <a:pt x="9725" y="12157"/>
                    <a:pt x="9696" y="12250"/>
                  </a:cubicBezTo>
                  <a:cubicBezTo>
                    <a:pt x="9695" y="12257"/>
                    <a:pt x="9693" y="12260"/>
                    <a:pt x="9691" y="12264"/>
                  </a:cubicBezTo>
                  <a:cubicBezTo>
                    <a:pt x="9685" y="12287"/>
                    <a:pt x="9676" y="12312"/>
                    <a:pt x="9669" y="12337"/>
                  </a:cubicBezTo>
                  <a:cubicBezTo>
                    <a:pt x="9653" y="12290"/>
                    <a:pt x="9639" y="12244"/>
                    <a:pt x="9622" y="12201"/>
                  </a:cubicBezTo>
                  <a:cubicBezTo>
                    <a:pt x="9619" y="12196"/>
                    <a:pt x="9618" y="12194"/>
                    <a:pt x="9616" y="12190"/>
                  </a:cubicBezTo>
                  <a:cubicBezTo>
                    <a:pt x="9685" y="12144"/>
                    <a:pt x="9735" y="12082"/>
                    <a:pt x="9747" y="12071"/>
                  </a:cubicBezTo>
                  <a:close/>
                  <a:moveTo>
                    <a:pt x="9607" y="12316"/>
                  </a:moveTo>
                  <a:cubicBezTo>
                    <a:pt x="9618" y="12330"/>
                    <a:pt x="9629" y="12343"/>
                    <a:pt x="9638" y="12357"/>
                  </a:cubicBezTo>
                  <a:cubicBezTo>
                    <a:pt x="9635" y="12359"/>
                    <a:pt x="9630" y="12360"/>
                    <a:pt x="9629" y="12362"/>
                  </a:cubicBezTo>
                  <a:cubicBezTo>
                    <a:pt x="9622" y="12346"/>
                    <a:pt x="9616" y="12330"/>
                    <a:pt x="9607" y="12316"/>
                  </a:cubicBezTo>
                  <a:close/>
                  <a:moveTo>
                    <a:pt x="9122" y="12403"/>
                  </a:moveTo>
                  <a:lnTo>
                    <a:pt x="9122" y="12403"/>
                  </a:lnTo>
                  <a:cubicBezTo>
                    <a:pt x="9126" y="12411"/>
                    <a:pt x="9130" y="12416"/>
                    <a:pt x="9135" y="12423"/>
                  </a:cubicBezTo>
                  <a:cubicBezTo>
                    <a:pt x="9135" y="12425"/>
                    <a:pt x="9132" y="12426"/>
                    <a:pt x="9132" y="12429"/>
                  </a:cubicBezTo>
                  <a:cubicBezTo>
                    <a:pt x="9129" y="12419"/>
                    <a:pt x="9126" y="12412"/>
                    <a:pt x="9122" y="12403"/>
                  </a:cubicBezTo>
                  <a:close/>
                  <a:moveTo>
                    <a:pt x="9231" y="12389"/>
                  </a:moveTo>
                  <a:cubicBezTo>
                    <a:pt x="9231" y="12389"/>
                    <a:pt x="9222" y="12429"/>
                    <a:pt x="9203" y="12488"/>
                  </a:cubicBezTo>
                  <a:lnTo>
                    <a:pt x="9188" y="12439"/>
                  </a:lnTo>
                  <a:cubicBezTo>
                    <a:pt x="9216" y="12412"/>
                    <a:pt x="9231" y="12389"/>
                    <a:pt x="9231" y="12389"/>
                  </a:cubicBezTo>
                  <a:close/>
                  <a:moveTo>
                    <a:pt x="9163" y="12462"/>
                  </a:moveTo>
                  <a:cubicBezTo>
                    <a:pt x="9173" y="12481"/>
                    <a:pt x="9185" y="12497"/>
                    <a:pt x="9199" y="12512"/>
                  </a:cubicBezTo>
                  <a:cubicBezTo>
                    <a:pt x="9195" y="12525"/>
                    <a:pt x="9192" y="12538"/>
                    <a:pt x="9188" y="12552"/>
                  </a:cubicBezTo>
                  <a:cubicBezTo>
                    <a:pt x="9178" y="12525"/>
                    <a:pt x="9165" y="12501"/>
                    <a:pt x="9152" y="12474"/>
                  </a:cubicBezTo>
                  <a:cubicBezTo>
                    <a:pt x="9157" y="12472"/>
                    <a:pt x="9159" y="12468"/>
                    <a:pt x="9163" y="12462"/>
                  </a:cubicBezTo>
                  <a:close/>
                  <a:moveTo>
                    <a:pt x="8184" y="12651"/>
                  </a:moveTo>
                  <a:lnTo>
                    <a:pt x="8184" y="12651"/>
                  </a:lnTo>
                  <a:cubicBezTo>
                    <a:pt x="8137" y="12752"/>
                    <a:pt x="8074" y="12838"/>
                    <a:pt x="8015" y="12928"/>
                  </a:cubicBezTo>
                  <a:cubicBezTo>
                    <a:pt x="7995" y="12895"/>
                    <a:pt x="7979" y="12866"/>
                    <a:pt x="7965" y="12833"/>
                  </a:cubicBezTo>
                  <a:cubicBezTo>
                    <a:pt x="7955" y="12812"/>
                    <a:pt x="7946" y="12789"/>
                    <a:pt x="7939" y="12760"/>
                  </a:cubicBezTo>
                  <a:lnTo>
                    <a:pt x="7939" y="12760"/>
                  </a:lnTo>
                  <a:cubicBezTo>
                    <a:pt x="7949" y="12773"/>
                    <a:pt x="7966" y="12787"/>
                    <a:pt x="7982" y="12799"/>
                  </a:cubicBezTo>
                  <a:cubicBezTo>
                    <a:pt x="7975" y="12810"/>
                    <a:pt x="7971" y="12820"/>
                    <a:pt x="7965" y="12832"/>
                  </a:cubicBezTo>
                  <a:cubicBezTo>
                    <a:pt x="7974" y="12825"/>
                    <a:pt x="7984" y="12816"/>
                    <a:pt x="7994" y="12809"/>
                  </a:cubicBezTo>
                  <a:cubicBezTo>
                    <a:pt x="8017" y="12826"/>
                    <a:pt x="8038" y="12838"/>
                    <a:pt x="8038" y="12838"/>
                  </a:cubicBezTo>
                  <a:cubicBezTo>
                    <a:pt x="8038" y="12838"/>
                    <a:pt x="8027" y="12819"/>
                    <a:pt x="8011" y="12795"/>
                  </a:cubicBezTo>
                  <a:cubicBezTo>
                    <a:pt x="8070" y="12746"/>
                    <a:pt x="8127" y="12699"/>
                    <a:pt x="8184" y="12651"/>
                  </a:cubicBezTo>
                  <a:close/>
                  <a:moveTo>
                    <a:pt x="8051" y="12974"/>
                  </a:moveTo>
                  <a:lnTo>
                    <a:pt x="8045" y="12990"/>
                  </a:lnTo>
                  <a:cubicBezTo>
                    <a:pt x="8045" y="12988"/>
                    <a:pt x="8042" y="12984"/>
                    <a:pt x="8041" y="12982"/>
                  </a:cubicBezTo>
                  <a:cubicBezTo>
                    <a:pt x="8044" y="12981"/>
                    <a:pt x="8041" y="12981"/>
                    <a:pt x="8041" y="12978"/>
                  </a:cubicBezTo>
                  <a:cubicBezTo>
                    <a:pt x="8045" y="12977"/>
                    <a:pt x="8048" y="12975"/>
                    <a:pt x="8051" y="12974"/>
                  </a:cubicBezTo>
                  <a:close/>
                  <a:moveTo>
                    <a:pt x="7475" y="13031"/>
                  </a:moveTo>
                  <a:lnTo>
                    <a:pt x="7475" y="13031"/>
                  </a:lnTo>
                  <a:cubicBezTo>
                    <a:pt x="7482" y="13040"/>
                    <a:pt x="7489" y="13048"/>
                    <a:pt x="7496" y="13060"/>
                  </a:cubicBezTo>
                  <a:cubicBezTo>
                    <a:pt x="7495" y="13063"/>
                    <a:pt x="7493" y="13067"/>
                    <a:pt x="7492" y="13068"/>
                  </a:cubicBezTo>
                  <a:cubicBezTo>
                    <a:pt x="7486" y="13055"/>
                    <a:pt x="7482" y="13043"/>
                    <a:pt x="7475" y="13031"/>
                  </a:cubicBezTo>
                  <a:close/>
                  <a:moveTo>
                    <a:pt x="7635" y="13035"/>
                  </a:moveTo>
                  <a:lnTo>
                    <a:pt x="7635" y="13035"/>
                  </a:lnTo>
                  <a:cubicBezTo>
                    <a:pt x="7615" y="13074"/>
                    <a:pt x="7594" y="13113"/>
                    <a:pt x="7571" y="13149"/>
                  </a:cubicBezTo>
                  <a:cubicBezTo>
                    <a:pt x="7565" y="13133"/>
                    <a:pt x="7559" y="13117"/>
                    <a:pt x="7554" y="13103"/>
                  </a:cubicBezTo>
                  <a:cubicBezTo>
                    <a:pt x="7582" y="13081"/>
                    <a:pt x="7608" y="13060"/>
                    <a:pt x="7635" y="13035"/>
                  </a:cubicBezTo>
                  <a:close/>
                  <a:moveTo>
                    <a:pt x="7538" y="13117"/>
                  </a:moveTo>
                  <a:cubicBezTo>
                    <a:pt x="7547" y="13129"/>
                    <a:pt x="7555" y="13143"/>
                    <a:pt x="7565" y="13156"/>
                  </a:cubicBezTo>
                  <a:cubicBezTo>
                    <a:pt x="7558" y="13166"/>
                    <a:pt x="7552" y="13177"/>
                    <a:pt x="7545" y="13189"/>
                  </a:cubicBezTo>
                  <a:cubicBezTo>
                    <a:pt x="7538" y="13169"/>
                    <a:pt x="7526" y="13150"/>
                    <a:pt x="7519" y="13131"/>
                  </a:cubicBezTo>
                  <a:cubicBezTo>
                    <a:pt x="7525" y="13127"/>
                    <a:pt x="7531" y="13121"/>
                    <a:pt x="7538" y="13117"/>
                  </a:cubicBezTo>
                  <a:close/>
                  <a:moveTo>
                    <a:pt x="7099" y="13104"/>
                  </a:moveTo>
                  <a:lnTo>
                    <a:pt x="7099" y="13104"/>
                  </a:lnTo>
                  <a:cubicBezTo>
                    <a:pt x="7099" y="13104"/>
                    <a:pt x="7066" y="13226"/>
                    <a:pt x="7018" y="13378"/>
                  </a:cubicBezTo>
                  <a:cubicBezTo>
                    <a:pt x="7002" y="13328"/>
                    <a:pt x="6985" y="13278"/>
                    <a:pt x="6966" y="13227"/>
                  </a:cubicBezTo>
                  <a:cubicBezTo>
                    <a:pt x="7042" y="13179"/>
                    <a:pt x="7099" y="13104"/>
                    <a:pt x="7099" y="13104"/>
                  </a:cubicBezTo>
                  <a:close/>
                  <a:moveTo>
                    <a:pt x="6946" y="13321"/>
                  </a:moveTo>
                  <a:lnTo>
                    <a:pt x="6946" y="13321"/>
                  </a:lnTo>
                  <a:cubicBezTo>
                    <a:pt x="6965" y="13351"/>
                    <a:pt x="6986" y="13379"/>
                    <a:pt x="7009" y="13411"/>
                  </a:cubicBezTo>
                  <a:lnTo>
                    <a:pt x="6999" y="13442"/>
                  </a:lnTo>
                  <a:cubicBezTo>
                    <a:pt x="6980" y="13401"/>
                    <a:pt x="6965" y="13362"/>
                    <a:pt x="6946" y="13321"/>
                  </a:cubicBezTo>
                  <a:close/>
                  <a:moveTo>
                    <a:pt x="6569" y="13398"/>
                  </a:moveTo>
                  <a:cubicBezTo>
                    <a:pt x="6565" y="13414"/>
                    <a:pt x="6548" y="13484"/>
                    <a:pt x="6519" y="13577"/>
                  </a:cubicBezTo>
                  <a:cubicBezTo>
                    <a:pt x="6507" y="13544"/>
                    <a:pt x="6497" y="13514"/>
                    <a:pt x="6484" y="13484"/>
                  </a:cubicBezTo>
                  <a:cubicBezTo>
                    <a:pt x="6527" y="13447"/>
                    <a:pt x="6558" y="13408"/>
                    <a:pt x="6569" y="13398"/>
                  </a:cubicBezTo>
                  <a:close/>
                  <a:moveTo>
                    <a:pt x="6465" y="13566"/>
                  </a:moveTo>
                  <a:cubicBezTo>
                    <a:pt x="6476" y="13587"/>
                    <a:pt x="6492" y="13604"/>
                    <a:pt x="6505" y="13622"/>
                  </a:cubicBezTo>
                  <a:cubicBezTo>
                    <a:pt x="6500" y="13629"/>
                    <a:pt x="6499" y="13637"/>
                    <a:pt x="6497" y="13643"/>
                  </a:cubicBezTo>
                  <a:cubicBezTo>
                    <a:pt x="6486" y="13618"/>
                    <a:pt x="6476" y="13591"/>
                    <a:pt x="6465" y="13566"/>
                  </a:cubicBezTo>
                  <a:close/>
                  <a:moveTo>
                    <a:pt x="5944" y="13685"/>
                  </a:moveTo>
                  <a:lnTo>
                    <a:pt x="5944" y="13685"/>
                  </a:lnTo>
                  <a:cubicBezTo>
                    <a:pt x="5951" y="13695"/>
                    <a:pt x="5958" y="13702"/>
                    <a:pt x="5966" y="13715"/>
                  </a:cubicBezTo>
                  <a:cubicBezTo>
                    <a:pt x="5963" y="13716"/>
                    <a:pt x="5961" y="13720"/>
                    <a:pt x="5961" y="13722"/>
                  </a:cubicBezTo>
                  <a:cubicBezTo>
                    <a:pt x="5954" y="13709"/>
                    <a:pt x="5951" y="13698"/>
                    <a:pt x="5944" y="13685"/>
                  </a:cubicBezTo>
                  <a:close/>
                  <a:moveTo>
                    <a:pt x="6083" y="13636"/>
                  </a:moveTo>
                  <a:lnTo>
                    <a:pt x="6083" y="13636"/>
                  </a:lnTo>
                  <a:cubicBezTo>
                    <a:pt x="6080" y="13650"/>
                    <a:pt x="6063" y="13715"/>
                    <a:pt x="6039" y="13798"/>
                  </a:cubicBezTo>
                  <a:cubicBezTo>
                    <a:pt x="6030" y="13771"/>
                    <a:pt x="6017" y="13742"/>
                    <a:pt x="6009" y="13715"/>
                  </a:cubicBezTo>
                  <a:cubicBezTo>
                    <a:pt x="6046" y="13680"/>
                    <a:pt x="6073" y="13647"/>
                    <a:pt x="6083" y="13636"/>
                  </a:cubicBezTo>
                  <a:close/>
                  <a:moveTo>
                    <a:pt x="5981" y="13736"/>
                  </a:moveTo>
                  <a:cubicBezTo>
                    <a:pt x="5999" y="13762"/>
                    <a:pt x="6017" y="13786"/>
                    <a:pt x="6033" y="13812"/>
                  </a:cubicBezTo>
                  <a:cubicBezTo>
                    <a:pt x="6033" y="13815"/>
                    <a:pt x="6032" y="13819"/>
                    <a:pt x="6030" y="13822"/>
                  </a:cubicBezTo>
                  <a:cubicBezTo>
                    <a:pt x="6023" y="13824"/>
                    <a:pt x="6014" y="13828"/>
                    <a:pt x="6009" y="13829"/>
                  </a:cubicBezTo>
                  <a:cubicBezTo>
                    <a:pt x="5997" y="13801"/>
                    <a:pt x="5984" y="13771"/>
                    <a:pt x="5973" y="13742"/>
                  </a:cubicBezTo>
                  <a:cubicBezTo>
                    <a:pt x="5974" y="13742"/>
                    <a:pt x="5977" y="13738"/>
                    <a:pt x="5981" y="13736"/>
                  </a:cubicBezTo>
                  <a:close/>
                  <a:moveTo>
                    <a:pt x="5569" y="13762"/>
                  </a:moveTo>
                  <a:lnTo>
                    <a:pt x="5569" y="13762"/>
                  </a:lnTo>
                  <a:cubicBezTo>
                    <a:pt x="5566" y="13778"/>
                    <a:pt x="5546" y="13845"/>
                    <a:pt x="5517" y="13938"/>
                  </a:cubicBezTo>
                  <a:cubicBezTo>
                    <a:pt x="5507" y="13908"/>
                    <a:pt x="5494" y="13880"/>
                    <a:pt x="5481" y="13849"/>
                  </a:cubicBezTo>
                  <a:cubicBezTo>
                    <a:pt x="5526" y="13814"/>
                    <a:pt x="5560" y="13772"/>
                    <a:pt x="5569" y="13762"/>
                  </a:cubicBezTo>
                  <a:close/>
                  <a:moveTo>
                    <a:pt x="5067" y="13956"/>
                  </a:moveTo>
                  <a:cubicBezTo>
                    <a:pt x="5066" y="13960"/>
                    <a:pt x="5063" y="13974"/>
                    <a:pt x="5056" y="13994"/>
                  </a:cubicBezTo>
                  <a:cubicBezTo>
                    <a:pt x="5051" y="13987"/>
                    <a:pt x="5048" y="13981"/>
                    <a:pt x="5046" y="13974"/>
                  </a:cubicBezTo>
                  <a:cubicBezTo>
                    <a:pt x="5056" y="13966"/>
                    <a:pt x="5064" y="13957"/>
                    <a:pt x="5067" y="13956"/>
                  </a:cubicBezTo>
                  <a:close/>
                  <a:moveTo>
                    <a:pt x="5444" y="13891"/>
                  </a:moveTo>
                  <a:lnTo>
                    <a:pt x="5444" y="13891"/>
                  </a:lnTo>
                  <a:cubicBezTo>
                    <a:pt x="5464" y="13917"/>
                    <a:pt x="5487" y="13943"/>
                    <a:pt x="5508" y="13970"/>
                  </a:cubicBezTo>
                  <a:cubicBezTo>
                    <a:pt x="5507" y="13977"/>
                    <a:pt x="5503" y="13989"/>
                    <a:pt x="5500" y="13999"/>
                  </a:cubicBezTo>
                  <a:cubicBezTo>
                    <a:pt x="5480" y="13963"/>
                    <a:pt x="5464" y="13924"/>
                    <a:pt x="5444" y="13891"/>
                  </a:cubicBezTo>
                  <a:close/>
                  <a:moveTo>
                    <a:pt x="5020" y="14014"/>
                  </a:moveTo>
                  <a:lnTo>
                    <a:pt x="5020" y="14014"/>
                  </a:lnTo>
                  <a:cubicBezTo>
                    <a:pt x="5027" y="14021"/>
                    <a:pt x="5034" y="14030"/>
                    <a:pt x="5041" y="14039"/>
                  </a:cubicBezTo>
                  <a:cubicBezTo>
                    <a:pt x="5037" y="14044"/>
                    <a:pt x="5037" y="14046"/>
                    <a:pt x="5037" y="14049"/>
                  </a:cubicBezTo>
                  <a:cubicBezTo>
                    <a:pt x="5030" y="14037"/>
                    <a:pt x="5027" y="14027"/>
                    <a:pt x="5020" y="14014"/>
                  </a:cubicBezTo>
                  <a:close/>
                  <a:moveTo>
                    <a:pt x="4226" y="14261"/>
                  </a:moveTo>
                  <a:cubicBezTo>
                    <a:pt x="4221" y="14274"/>
                    <a:pt x="4204" y="14330"/>
                    <a:pt x="4178" y="14401"/>
                  </a:cubicBezTo>
                  <a:lnTo>
                    <a:pt x="4147" y="14325"/>
                  </a:lnTo>
                  <a:cubicBezTo>
                    <a:pt x="4186" y="14297"/>
                    <a:pt x="4219" y="14267"/>
                    <a:pt x="4226" y="14261"/>
                  </a:cubicBezTo>
                  <a:close/>
                  <a:moveTo>
                    <a:pt x="4124" y="14360"/>
                  </a:moveTo>
                  <a:lnTo>
                    <a:pt x="4124" y="14360"/>
                  </a:lnTo>
                  <a:cubicBezTo>
                    <a:pt x="4138" y="14380"/>
                    <a:pt x="4154" y="14397"/>
                    <a:pt x="4170" y="14416"/>
                  </a:cubicBezTo>
                  <a:cubicBezTo>
                    <a:pt x="4168" y="14423"/>
                    <a:pt x="4167" y="14429"/>
                    <a:pt x="4164" y="14433"/>
                  </a:cubicBezTo>
                  <a:cubicBezTo>
                    <a:pt x="4163" y="14436"/>
                    <a:pt x="4161" y="14436"/>
                    <a:pt x="4160" y="14436"/>
                  </a:cubicBezTo>
                  <a:cubicBezTo>
                    <a:pt x="4147" y="14411"/>
                    <a:pt x="4138" y="14384"/>
                    <a:pt x="4124" y="14360"/>
                  </a:cubicBezTo>
                  <a:close/>
                  <a:moveTo>
                    <a:pt x="3082" y="14705"/>
                  </a:moveTo>
                  <a:lnTo>
                    <a:pt x="3082" y="14705"/>
                  </a:lnTo>
                  <a:cubicBezTo>
                    <a:pt x="3076" y="14717"/>
                    <a:pt x="3069" y="14729"/>
                    <a:pt x="3063" y="14740"/>
                  </a:cubicBezTo>
                  <a:cubicBezTo>
                    <a:pt x="3073" y="14735"/>
                    <a:pt x="3083" y="14729"/>
                    <a:pt x="3091" y="14723"/>
                  </a:cubicBezTo>
                  <a:lnTo>
                    <a:pt x="3091" y="14723"/>
                  </a:lnTo>
                  <a:cubicBezTo>
                    <a:pt x="3091" y="14724"/>
                    <a:pt x="3092" y="14724"/>
                    <a:pt x="3092" y="14725"/>
                  </a:cubicBezTo>
                  <a:cubicBezTo>
                    <a:pt x="3094" y="14724"/>
                    <a:pt x="3097" y="14723"/>
                    <a:pt x="3099" y="14723"/>
                  </a:cubicBezTo>
                  <a:cubicBezTo>
                    <a:pt x="3100" y="14723"/>
                    <a:pt x="3101" y="14723"/>
                    <a:pt x="3102" y="14724"/>
                  </a:cubicBezTo>
                  <a:cubicBezTo>
                    <a:pt x="3101" y="14722"/>
                    <a:pt x="3099" y="14720"/>
                    <a:pt x="3098" y="14718"/>
                  </a:cubicBezTo>
                  <a:lnTo>
                    <a:pt x="3098" y="14718"/>
                  </a:lnTo>
                  <a:cubicBezTo>
                    <a:pt x="3096" y="14720"/>
                    <a:pt x="3093" y="14721"/>
                    <a:pt x="3091" y="14723"/>
                  </a:cubicBezTo>
                  <a:lnTo>
                    <a:pt x="3091" y="14723"/>
                  </a:lnTo>
                  <a:cubicBezTo>
                    <a:pt x="3088" y="14717"/>
                    <a:pt x="3085" y="14711"/>
                    <a:pt x="3082" y="14705"/>
                  </a:cubicBezTo>
                  <a:close/>
                  <a:moveTo>
                    <a:pt x="34080" y="0"/>
                  </a:moveTo>
                  <a:cubicBezTo>
                    <a:pt x="34059" y="63"/>
                    <a:pt x="34037" y="126"/>
                    <a:pt x="34011" y="187"/>
                  </a:cubicBezTo>
                  <a:cubicBezTo>
                    <a:pt x="34000" y="215"/>
                    <a:pt x="33985" y="242"/>
                    <a:pt x="33973" y="271"/>
                  </a:cubicBezTo>
                  <a:cubicBezTo>
                    <a:pt x="33964" y="291"/>
                    <a:pt x="33932" y="333"/>
                    <a:pt x="33932" y="353"/>
                  </a:cubicBezTo>
                  <a:cubicBezTo>
                    <a:pt x="33952" y="341"/>
                    <a:pt x="33971" y="328"/>
                    <a:pt x="33990" y="316"/>
                  </a:cubicBezTo>
                  <a:lnTo>
                    <a:pt x="33990" y="316"/>
                  </a:lnTo>
                  <a:cubicBezTo>
                    <a:pt x="33967" y="364"/>
                    <a:pt x="33942" y="413"/>
                    <a:pt x="33917" y="460"/>
                  </a:cubicBezTo>
                  <a:cubicBezTo>
                    <a:pt x="33894" y="506"/>
                    <a:pt x="33859" y="552"/>
                    <a:pt x="33842" y="599"/>
                  </a:cubicBezTo>
                  <a:cubicBezTo>
                    <a:pt x="33865" y="589"/>
                    <a:pt x="33888" y="571"/>
                    <a:pt x="33908" y="556"/>
                  </a:cubicBezTo>
                  <a:lnTo>
                    <a:pt x="33908" y="556"/>
                  </a:lnTo>
                  <a:cubicBezTo>
                    <a:pt x="33844" y="685"/>
                    <a:pt x="33778" y="814"/>
                    <a:pt x="33713" y="945"/>
                  </a:cubicBezTo>
                  <a:cubicBezTo>
                    <a:pt x="33786" y="882"/>
                    <a:pt x="33859" y="823"/>
                    <a:pt x="33932" y="761"/>
                  </a:cubicBezTo>
                  <a:lnTo>
                    <a:pt x="33932" y="761"/>
                  </a:lnTo>
                  <a:cubicBezTo>
                    <a:pt x="33868" y="897"/>
                    <a:pt x="33772" y="1009"/>
                    <a:pt x="33702" y="1140"/>
                  </a:cubicBezTo>
                  <a:cubicBezTo>
                    <a:pt x="33735" y="1122"/>
                    <a:pt x="33766" y="1104"/>
                    <a:pt x="33799" y="1088"/>
                  </a:cubicBezTo>
                  <a:lnTo>
                    <a:pt x="33799" y="1088"/>
                  </a:lnTo>
                  <a:cubicBezTo>
                    <a:pt x="33773" y="1239"/>
                    <a:pt x="33725" y="1385"/>
                    <a:pt x="33659" y="1521"/>
                  </a:cubicBezTo>
                  <a:cubicBezTo>
                    <a:pt x="33629" y="1474"/>
                    <a:pt x="33598" y="1426"/>
                    <a:pt x="33567" y="1378"/>
                  </a:cubicBezTo>
                  <a:lnTo>
                    <a:pt x="33567" y="1378"/>
                  </a:lnTo>
                  <a:cubicBezTo>
                    <a:pt x="33600" y="1400"/>
                    <a:pt x="33630" y="1424"/>
                    <a:pt x="33658" y="1453"/>
                  </a:cubicBezTo>
                  <a:lnTo>
                    <a:pt x="33658" y="1453"/>
                  </a:lnTo>
                  <a:cubicBezTo>
                    <a:pt x="33624" y="1415"/>
                    <a:pt x="33597" y="1345"/>
                    <a:pt x="33573" y="1297"/>
                  </a:cubicBezTo>
                  <a:cubicBezTo>
                    <a:pt x="33531" y="1211"/>
                    <a:pt x="33494" y="1167"/>
                    <a:pt x="33468" y="1074"/>
                  </a:cubicBezTo>
                  <a:lnTo>
                    <a:pt x="33468" y="1074"/>
                  </a:lnTo>
                  <a:cubicBezTo>
                    <a:pt x="33500" y="1112"/>
                    <a:pt x="33555" y="1144"/>
                    <a:pt x="33565" y="1148"/>
                  </a:cubicBezTo>
                  <a:cubicBezTo>
                    <a:pt x="33551" y="1125"/>
                    <a:pt x="33436" y="940"/>
                    <a:pt x="33379" y="859"/>
                  </a:cubicBezTo>
                  <a:lnTo>
                    <a:pt x="33379" y="859"/>
                  </a:lnTo>
                  <a:cubicBezTo>
                    <a:pt x="33422" y="867"/>
                    <a:pt x="33459" y="895"/>
                    <a:pt x="33500" y="922"/>
                  </a:cubicBezTo>
                  <a:cubicBezTo>
                    <a:pt x="33454" y="890"/>
                    <a:pt x="33416" y="809"/>
                    <a:pt x="33392" y="758"/>
                  </a:cubicBezTo>
                  <a:cubicBezTo>
                    <a:pt x="33365" y="701"/>
                    <a:pt x="33338" y="647"/>
                    <a:pt x="33313" y="589"/>
                  </a:cubicBezTo>
                  <a:cubicBezTo>
                    <a:pt x="33292" y="654"/>
                    <a:pt x="33270" y="717"/>
                    <a:pt x="33243" y="778"/>
                  </a:cubicBezTo>
                  <a:cubicBezTo>
                    <a:pt x="33233" y="807"/>
                    <a:pt x="33219" y="833"/>
                    <a:pt x="33206" y="860"/>
                  </a:cubicBezTo>
                  <a:cubicBezTo>
                    <a:pt x="33197" y="880"/>
                    <a:pt x="33166" y="923"/>
                    <a:pt x="33166" y="943"/>
                  </a:cubicBezTo>
                  <a:cubicBezTo>
                    <a:pt x="33186" y="930"/>
                    <a:pt x="33204" y="917"/>
                    <a:pt x="33221" y="905"/>
                  </a:cubicBezTo>
                  <a:lnTo>
                    <a:pt x="33221" y="905"/>
                  </a:lnTo>
                  <a:cubicBezTo>
                    <a:pt x="33200" y="955"/>
                    <a:pt x="33173" y="1002"/>
                    <a:pt x="33150" y="1051"/>
                  </a:cubicBezTo>
                  <a:cubicBezTo>
                    <a:pt x="33127" y="1095"/>
                    <a:pt x="33093" y="1141"/>
                    <a:pt x="33075" y="1188"/>
                  </a:cubicBezTo>
                  <a:cubicBezTo>
                    <a:pt x="33097" y="1181"/>
                    <a:pt x="33121" y="1160"/>
                    <a:pt x="33141" y="1145"/>
                  </a:cubicBezTo>
                  <a:lnTo>
                    <a:pt x="33141" y="1145"/>
                  </a:lnTo>
                  <a:cubicBezTo>
                    <a:pt x="33077" y="1274"/>
                    <a:pt x="33011" y="1405"/>
                    <a:pt x="32946" y="1534"/>
                  </a:cubicBezTo>
                  <a:lnTo>
                    <a:pt x="33166" y="1352"/>
                  </a:lnTo>
                  <a:lnTo>
                    <a:pt x="33166" y="1352"/>
                  </a:lnTo>
                  <a:cubicBezTo>
                    <a:pt x="33100" y="1488"/>
                    <a:pt x="33005" y="1598"/>
                    <a:pt x="32933" y="1729"/>
                  </a:cubicBezTo>
                  <a:cubicBezTo>
                    <a:pt x="32968" y="1711"/>
                    <a:pt x="32998" y="1693"/>
                    <a:pt x="33032" y="1677"/>
                  </a:cubicBezTo>
                  <a:lnTo>
                    <a:pt x="33032" y="1677"/>
                  </a:lnTo>
                  <a:cubicBezTo>
                    <a:pt x="33015" y="1770"/>
                    <a:pt x="32991" y="1863"/>
                    <a:pt x="32958" y="1954"/>
                  </a:cubicBezTo>
                  <a:cubicBezTo>
                    <a:pt x="32955" y="1947"/>
                    <a:pt x="32951" y="1939"/>
                    <a:pt x="32949" y="1932"/>
                  </a:cubicBezTo>
                  <a:cubicBezTo>
                    <a:pt x="32913" y="1849"/>
                    <a:pt x="32878" y="1767"/>
                    <a:pt x="32860" y="1677"/>
                  </a:cubicBezTo>
                  <a:lnTo>
                    <a:pt x="32860" y="1677"/>
                  </a:lnTo>
                  <a:cubicBezTo>
                    <a:pt x="32876" y="1692"/>
                    <a:pt x="32900" y="1703"/>
                    <a:pt x="32922" y="1703"/>
                  </a:cubicBezTo>
                  <a:cubicBezTo>
                    <a:pt x="32929" y="1703"/>
                    <a:pt x="32937" y="1702"/>
                    <a:pt x="32943" y="1699"/>
                  </a:cubicBezTo>
                  <a:cubicBezTo>
                    <a:pt x="32903" y="1618"/>
                    <a:pt x="32849" y="1541"/>
                    <a:pt x="32800" y="1464"/>
                  </a:cubicBezTo>
                  <a:lnTo>
                    <a:pt x="32800" y="1464"/>
                  </a:lnTo>
                  <a:cubicBezTo>
                    <a:pt x="32833" y="1487"/>
                    <a:pt x="32865" y="1512"/>
                    <a:pt x="32894" y="1542"/>
                  </a:cubicBezTo>
                  <a:lnTo>
                    <a:pt x="32894" y="1542"/>
                  </a:lnTo>
                  <a:cubicBezTo>
                    <a:pt x="32857" y="1502"/>
                    <a:pt x="32831" y="1432"/>
                    <a:pt x="32806" y="1383"/>
                  </a:cubicBezTo>
                  <a:cubicBezTo>
                    <a:pt x="32764" y="1297"/>
                    <a:pt x="32727" y="1253"/>
                    <a:pt x="32701" y="1158"/>
                  </a:cubicBezTo>
                  <a:lnTo>
                    <a:pt x="32701" y="1158"/>
                  </a:lnTo>
                  <a:cubicBezTo>
                    <a:pt x="32731" y="1197"/>
                    <a:pt x="32787" y="1230"/>
                    <a:pt x="32799" y="1234"/>
                  </a:cubicBezTo>
                  <a:cubicBezTo>
                    <a:pt x="32784" y="1211"/>
                    <a:pt x="32668" y="1026"/>
                    <a:pt x="32611" y="945"/>
                  </a:cubicBezTo>
                  <a:lnTo>
                    <a:pt x="32611" y="945"/>
                  </a:lnTo>
                  <a:cubicBezTo>
                    <a:pt x="32653" y="953"/>
                    <a:pt x="32691" y="979"/>
                    <a:pt x="32728" y="1006"/>
                  </a:cubicBezTo>
                  <a:lnTo>
                    <a:pt x="32728" y="1006"/>
                  </a:lnTo>
                  <a:cubicBezTo>
                    <a:pt x="32684" y="974"/>
                    <a:pt x="32648" y="894"/>
                    <a:pt x="32625" y="844"/>
                  </a:cubicBezTo>
                  <a:cubicBezTo>
                    <a:pt x="32598" y="787"/>
                    <a:pt x="32571" y="733"/>
                    <a:pt x="32546" y="675"/>
                  </a:cubicBezTo>
                  <a:cubicBezTo>
                    <a:pt x="32525" y="738"/>
                    <a:pt x="32503" y="803"/>
                    <a:pt x="32476" y="864"/>
                  </a:cubicBezTo>
                  <a:cubicBezTo>
                    <a:pt x="32463" y="890"/>
                    <a:pt x="32452" y="919"/>
                    <a:pt x="32438" y="946"/>
                  </a:cubicBezTo>
                  <a:cubicBezTo>
                    <a:pt x="32430" y="966"/>
                    <a:pt x="32399" y="1009"/>
                    <a:pt x="32399" y="1029"/>
                  </a:cubicBezTo>
                  <a:cubicBezTo>
                    <a:pt x="32419" y="1016"/>
                    <a:pt x="32435" y="1003"/>
                    <a:pt x="32455" y="991"/>
                  </a:cubicBezTo>
                  <a:lnTo>
                    <a:pt x="32455" y="991"/>
                  </a:lnTo>
                  <a:cubicBezTo>
                    <a:pt x="32432" y="1041"/>
                    <a:pt x="32406" y="1088"/>
                    <a:pt x="32382" y="1137"/>
                  </a:cubicBezTo>
                  <a:cubicBezTo>
                    <a:pt x="32357" y="1181"/>
                    <a:pt x="32326" y="1227"/>
                    <a:pt x="32307" y="1274"/>
                  </a:cubicBezTo>
                  <a:cubicBezTo>
                    <a:pt x="32329" y="1266"/>
                    <a:pt x="32353" y="1246"/>
                    <a:pt x="32374" y="1231"/>
                  </a:cubicBezTo>
                  <a:lnTo>
                    <a:pt x="32374" y="1231"/>
                  </a:lnTo>
                  <a:cubicBezTo>
                    <a:pt x="32310" y="1360"/>
                    <a:pt x="32243" y="1489"/>
                    <a:pt x="32178" y="1620"/>
                  </a:cubicBezTo>
                  <a:cubicBezTo>
                    <a:pt x="32253" y="1560"/>
                    <a:pt x="32326" y="1498"/>
                    <a:pt x="32397" y="1438"/>
                  </a:cubicBezTo>
                  <a:lnTo>
                    <a:pt x="32397" y="1438"/>
                  </a:lnTo>
                  <a:cubicBezTo>
                    <a:pt x="32333" y="1574"/>
                    <a:pt x="32238" y="1684"/>
                    <a:pt x="32167" y="1815"/>
                  </a:cubicBezTo>
                  <a:cubicBezTo>
                    <a:pt x="32198" y="1797"/>
                    <a:pt x="32231" y="1779"/>
                    <a:pt x="32263" y="1763"/>
                  </a:cubicBezTo>
                  <a:lnTo>
                    <a:pt x="32263" y="1763"/>
                  </a:lnTo>
                  <a:cubicBezTo>
                    <a:pt x="32247" y="1865"/>
                    <a:pt x="32220" y="1964"/>
                    <a:pt x="32184" y="2058"/>
                  </a:cubicBezTo>
                  <a:cubicBezTo>
                    <a:pt x="32167" y="2025"/>
                    <a:pt x="32152" y="1991"/>
                    <a:pt x="32138" y="1964"/>
                  </a:cubicBezTo>
                  <a:cubicBezTo>
                    <a:pt x="32096" y="1878"/>
                    <a:pt x="32059" y="1833"/>
                    <a:pt x="32033" y="1740"/>
                  </a:cubicBezTo>
                  <a:lnTo>
                    <a:pt x="32033" y="1740"/>
                  </a:lnTo>
                  <a:cubicBezTo>
                    <a:pt x="32062" y="1779"/>
                    <a:pt x="32119" y="1810"/>
                    <a:pt x="32131" y="1815"/>
                  </a:cubicBezTo>
                  <a:cubicBezTo>
                    <a:pt x="32116" y="1792"/>
                    <a:pt x="32002" y="1607"/>
                    <a:pt x="31944" y="1525"/>
                  </a:cubicBezTo>
                  <a:lnTo>
                    <a:pt x="31944" y="1525"/>
                  </a:lnTo>
                  <a:cubicBezTo>
                    <a:pt x="31987" y="1535"/>
                    <a:pt x="32025" y="1561"/>
                    <a:pt x="32063" y="1588"/>
                  </a:cubicBezTo>
                  <a:cubicBezTo>
                    <a:pt x="32019" y="1557"/>
                    <a:pt x="31982" y="1476"/>
                    <a:pt x="31956" y="1425"/>
                  </a:cubicBezTo>
                  <a:cubicBezTo>
                    <a:pt x="31930" y="1369"/>
                    <a:pt x="31903" y="1316"/>
                    <a:pt x="31877" y="1256"/>
                  </a:cubicBezTo>
                  <a:cubicBezTo>
                    <a:pt x="31856" y="1320"/>
                    <a:pt x="31836" y="1383"/>
                    <a:pt x="31808" y="1445"/>
                  </a:cubicBezTo>
                  <a:cubicBezTo>
                    <a:pt x="31797" y="1474"/>
                    <a:pt x="31783" y="1499"/>
                    <a:pt x="31770" y="1527"/>
                  </a:cubicBezTo>
                  <a:cubicBezTo>
                    <a:pt x="31761" y="1548"/>
                    <a:pt x="31731" y="1590"/>
                    <a:pt x="31731" y="1610"/>
                  </a:cubicBezTo>
                  <a:cubicBezTo>
                    <a:pt x="31751" y="1597"/>
                    <a:pt x="31768" y="1584"/>
                    <a:pt x="31787" y="1571"/>
                  </a:cubicBezTo>
                  <a:lnTo>
                    <a:pt x="31787" y="1571"/>
                  </a:lnTo>
                  <a:cubicBezTo>
                    <a:pt x="31765" y="1621"/>
                    <a:pt x="31738" y="1668"/>
                    <a:pt x="31715" y="1717"/>
                  </a:cubicBezTo>
                  <a:cubicBezTo>
                    <a:pt x="31692" y="1762"/>
                    <a:pt x="31658" y="1807"/>
                    <a:pt x="31639" y="1855"/>
                  </a:cubicBezTo>
                  <a:cubicBezTo>
                    <a:pt x="31661" y="1848"/>
                    <a:pt x="31685" y="1826"/>
                    <a:pt x="31707" y="1812"/>
                  </a:cubicBezTo>
                  <a:lnTo>
                    <a:pt x="31707" y="1812"/>
                  </a:lnTo>
                  <a:cubicBezTo>
                    <a:pt x="31641" y="1942"/>
                    <a:pt x="31575" y="2071"/>
                    <a:pt x="31510" y="2200"/>
                  </a:cubicBezTo>
                  <a:lnTo>
                    <a:pt x="31731" y="2018"/>
                  </a:lnTo>
                  <a:lnTo>
                    <a:pt x="31731" y="2018"/>
                  </a:lnTo>
                  <a:cubicBezTo>
                    <a:pt x="31674" y="2137"/>
                    <a:pt x="31595" y="2237"/>
                    <a:pt x="31527" y="2349"/>
                  </a:cubicBezTo>
                  <a:cubicBezTo>
                    <a:pt x="31489" y="2273"/>
                    <a:pt x="31439" y="2204"/>
                    <a:pt x="31394" y="2134"/>
                  </a:cubicBezTo>
                  <a:lnTo>
                    <a:pt x="31394" y="2134"/>
                  </a:lnTo>
                  <a:cubicBezTo>
                    <a:pt x="31430" y="2157"/>
                    <a:pt x="31460" y="2184"/>
                    <a:pt x="31493" y="2213"/>
                  </a:cubicBezTo>
                  <a:cubicBezTo>
                    <a:pt x="31456" y="2177"/>
                    <a:pt x="31427" y="2101"/>
                    <a:pt x="31401" y="2051"/>
                  </a:cubicBezTo>
                  <a:cubicBezTo>
                    <a:pt x="31360" y="1965"/>
                    <a:pt x="31322" y="1921"/>
                    <a:pt x="31298" y="1828"/>
                  </a:cubicBezTo>
                  <a:lnTo>
                    <a:pt x="31298" y="1828"/>
                  </a:lnTo>
                  <a:cubicBezTo>
                    <a:pt x="31327" y="1868"/>
                    <a:pt x="31381" y="1899"/>
                    <a:pt x="31393" y="1905"/>
                  </a:cubicBezTo>
                  <a:cubicBezTo>
                    <a:pt x="31378" y="1882"/>
                    <a:pt x="31264" y="1697"/>
                    <a:pt x="31206" y="1613"/>
                  </a:cubicBezTo>
                  <a:lnTo>
                    <a:pt x="31206" y="1613"/>
                  </a:lnTo>
                  <a:cubicBezTo>
                    <a:pt x="31248" y="1624"/>
                    <a:pt x="31285" y="1647"/>
                    <a:pt x="31324" y="1674"/>
                  </a:cubicBezTo>
                  <a:lnTo>
                    <a:pt x="31324" y="1674"/>
                  </a:lnTo>
                  <a:cubicBezTo>
                    <a:pt x="31280" y="1643"/>
                    <a:pt x="31243" y="1563"/>
                    <a:pt x="31219" y="1512"/>
                  </a:cubicBezTo>
                  <a:cubicBezTo>
                    <a:pt x="31193" y="1456"/>
                    <a:pt x="31165" y="1403"/>
                    <a:pt x="31140" y="1345"/>
                  </a:cubicBezTo>
                  <a:cubicBezTo>
                    <a:pt x="31119" y="1409"/>
                    <a:pt x="31097" y="1471"/>
                    <a:pt x="31072" y="1532"/>
                  </a:cubicBezTo>
                  <a:cubicBezTo>
                    <a:pt x="31059" y="1561"/>
                    <a:pt x="31044" y="1588"/>
                    <a:pt x="31033" y="1617"/>
                  </a:cubicBezTo>
                  <a:cubicBezTo>
                    <a:pt x="31023" y="1636"/>
                    <a:pt x="30993" y="1677"/>
                    <a:pt x="30993" y="1699"/>
                  </a:cubicBezTo>
                  <a:cubicBezTo>
                    <a:pt x="31013" y="1686"/>
                    <a:pt x="31030" y="1674"/>
                    <a:pt x="31049" y="1661"/>
                  </a:cubicBezTo>
                  <a:lnTo>
                    <a:pt x="31049" y="1661"/>
                  </a:lnTo>
                  <a:cubicBezTo>
                    <a:pt x="31027" y="1710"/>
                    <a:pt x="31000" y="1757"/>
                    <a:pt x="30977" y="1806"/>
                  </a:cubicBezTo>
                  <a:cubicBezTo>
                    <a:pt x="30954" y="1850"/>
                    <a:pt x="30920" y="1898"/>
                    <a:pt x="30901" y="1944"/>
                  </a:cubicBezTo>
                  <a:cubicBezTo>
                    <a:pt x="30925" y="1935"/>
                    <a:pt x="30948" y="1915"/>
                    <a:pt x="30968" y="1901"/>
                  </a:cubicBezTo>
                  <a:lnTo>
                    <a:pt x="30968" y="1901"/>
                  </a:lnTo>
                  <a:cubicBezTo>
                    <a:pt x="30904" y="2030"/>
                    <a:pt x="30837" y="2159"/>
                    <a:pt x="30772" y="2288"/>
                  </a:cubicBezTo>
                  <a:cubicBezTo>
                    <a:pt x="30847" y="2227"/>
                    <a:pt x="30920" y="2166"/>
                    <a:pt x="30993" y="2107"/>
                  </a:cubicBezTo>
                  <a:lnTo>
                    <a:pt x="30993" y="2107"/>
                  </a:lnTo>
                  <a:cubicBezTo>
                    <a:pt x="30928" y="2243"/>
                    <a:pt x="30832" y="2355"/>
                    <a:pt x="30761" y="2485"/>
                  </a:cubicBezTo>
                  <a:cubicBezTo>
                    <a:pt x="30794" y="2467"/>
                    <a:pt x="30825" y="2450"/>
                    <a:pt x="30858" y="2434"/>
                  </a:cubicBezTo>
                  <a:lnTo>
                    <a:pt x="30858" y="2434"/>
                  </a:lnTo>
                  <a:cubicBezTo>
                    <a:pt x="30828" y="2616"/>
                    <a:pt x="30765" y="2789"/>
                    <a:pt x="30675" y="2947"/>
                  </a:cubicBezTo>
                  <a:cubicBezTo>
                    <a:pt x="30649" y="2887"/>
                    <a:pt x="30626" y="2825"/>
                    <a:pt x="30613" y="2759"/>
                  </a:cubicBezTo>
                  <a:lnTo>
                    <a:pt x="30613" y="2759"/>
                  </a:lnTo>
                  <a:cubicBezTo>
                    <a:pt x="30629" y="2774"/>
                    <a:pt x="30653" y="2784"/>
                    <a:pt x="30675" y="2784"/>
                  </a:cubicBezTo>
                  <a:cubicBezTo>
                    <a:pt x="30682" y="2784"/>
                    <a:pt x="30689" y="2783"/>
                    <a:pt x="30696" y="2781"/>
                  </a:cubicBezTo>
                  <a:cubicBezTo>
                    <a:pt x="30656" y="2700"/>
                    <a:pt x="30600" y="2623"/>
                    <a:pt x="30553" y="2546"/>
                  </a:cubicBezTo>
                  <a:lnTo>
                    <a:pt x="30553" y="2546"/>
                  </a:lnTo>
                  <a:cubicBezTo>
                    <a:pt x="30587" y="2569"/>
                    <a:pt x="30617" y="2594"/>
                    <a:pt x="30647" y="2624"/>
                  </a:cubicBezTo>
                  <a:lnTo>
                    <a:pt x="30647" y="2624"/>
                  </a:lnTo>
                  <a:cubicBezTo>
                    <a:pt x="30611" y="2587"/>
                    <a:pt x="30582" y="2514"/>
                    <a:pt x="30560" y="2465"/>
                  </a:cubicBezTo>
                  <a:cubicBezTo>
                    <a:pt x="30518" y="2379"/>
                    <a:pt x="30481" y="2335"/>
                    <a:pt x="30455" y="2242"/>
                  </a:cubicBezTo>
                  <a:lnTo>
                    <a:pt x="30455" y="2242"/>
                  </a:lnTo>
                  <a:cubicBezTo>
                    <a:pt x="30484" y="2280"/>
                    <a:pt x="30540" y="2312"/>
                    <a:pt x="30550" y="2316"/>
                  </a:cubicBezTo>
                  <a:cubicBezTo>
                    <a:pt x="30536" y="2293"/>
                    <a:pt x="30421" y="2108"/>
                    <a:pt x="30364" y="2027"/>
                  </a:cubicBezTo>
                  <a:lnTo>
                    <a:pt x="30364" y="2027"/>
                  </a:lnTo>
                  <a:cubicBezTo>
                    <a:pt x="30407" y="2037"/>
                    <a:pt x="30445" y="2063"/>
                    <a:pt x="30484" y="2090"/>
                  </a:cubicBezTo>
                  <a:cubicBezTo>
                    <a:pt x="30440" y="2058"/>
                    <a:pt x="30402" y="1978"/>
                    <a:pt x="30377" y="1926"/>
                  </a:cubicBezTo>
                  <a:cubicBezTo>
                    <a:pt x="30352" y="1871"/>
                    <a:pt x="30323" y="1818"/>
                    <a:pt x="30298" y="1757"/>
                  </a:cubicBezTo>
                  <a:cubicBezTo>
                    <a:pt x="30276" y="1822"/>
                    <a:pt x="30255" y="1885"/>
                    <a:pt x="30227" y="1947"/>
                  </a:cubicBezTo>
                  <a:cubicBezTo>
                    <a:pt x="30217" y="1975"/>
                    <a:pt x="30203" y="2001"/>
                    <a:pt x="30190" y="2028"/>
                  </a:cubicBezTo>
                  <a:cubicBezTo>
                    <a:pt x="30182" y="2050"/>
                    <a:pt x="30152" y="2091"/>
                    <a:pt x="30152" y="2111"/>
                  </a:cubicBezTo>
                  <a:cubicBezTo>
                    <a:pt x="30170" y="2098"/>
                    <a:pt x="30189" y="2086"/>
                    <a:pt x="30206" y="2073"/>
                  </a:cubicBezTo>
                  <a:lnTo>
                    <a:pt x="30206" y="2073"/>
                  </a:lnTo>
                  <a:cubicBezTo>
                    <a:pt x="30184" y="2123"/>
                    <a:pt x="30159" y="2170"/>
                    <a:pt x="30134" y="2219"/>
                  </a:cubicBezTo>
                  <a:cubicBezTo>
                    <a:pt x="30111" y="2263"/>
                    <a:pt x="30077" y="2309"/>
                    <a:pt x="30060" y="2356"/>
                  </a:cubicBezTo>
                  <a:cubicBezTo>
                    <a:pt x="30081" y="2349"/>
                    <a:pt x="30106" y="2328"/>
                    <a:pt x="30126" y="2313"/>
                  </a:cubicBezTo>
                  <a:lnTo>
                    <a:pt x="30126" y="2313"/>
                  </a:lnTo>
                  <a:cubicBezTo>
                    <a:pt x="30061" y="2444"/>
                    <a:pt x="29995" y="2573"/>
                    <a:pt x="29931" y="2702"/>
                  </a:cubicBezTo>
                  <a:lnTo>
                    <a:pt x="30152" y="2520"/>
                  </a:lnTo>
                  <a:lnTo>
                    <a:pt x="30152" y="2520"/>
                  </a:lnTo>
                  <a:cubicBezTo>
                    <a:pt x="30087" y="2656"/>
                    <a:pt x="29990" y="2766"/>
                    <a:pt x="29918" y="2897"/>
                  </a:cubicBezTo>
                  <a:cubicBezTo>
                    <a:pt x="29952" y="2880"/>
                    <a:pt x="29982" y="2861"/>
                    <a:pt x="30017" y="2845"/>
                  </a:cubicBezTo>
                  <a:lnTo>
                    <a:pt x="30017" y="2845"/>
                  </a:lnTo>
                  <a:cubicBezTo>
                    <a:pt x="29995" y="2973"/>
                    <a:pt x="29958" y="3095"/>
                    <a:pt x="29909" y="3211"/>
                  </a:cubicBezTo>
                  <a:cubicBezTo>
                    <a:pt x="29873" y="3148"/>
                    <a:pt x="29832" y="3089"/>
                    <a:pt x="29796" y="3030"/>
                  </a:cubicBezTo>
                  <a:lnTo>
                    <a:pt x="29796" y="3030"/>
                  </a:lnTo>
                  <a:cubicBezTo>
                    <a:pt x="29832" y="3053"/>
                    <a:pt x="29862" y="3080"/>
                    <a:pt x="29894" y="3110"/>
                  </a:cubicBezTo>
                  <a:cubicBezTo>
                    <a:pt x="29855" y="3073"/>
                    <a:pt x="29826" y="3000"/>
                    <a:pt x="29802" y="2950"/>
                  </a:cubicBezTo>
                  <a:cubicBezTo>
                    <a:pt x="29760" y="2864"/>
                    <a:pt x="29723" y="2818"/>
                    <a:pt x="29697" y="2725"/>
                  </a:cubicBezTo>
                  <a:lnTo>
                    <a:pt x="29697" y="2725"/>
                  </a:lnTo>
                  <a:cubicBezTo>
                    <a:pt x="29726" y="2763"/>
                    <a:pt x="29783" y="2795"/>
                    <a:pt x="29795" y="2801"/>
                  </a:cubicBezTo>
                  <a:cubicBezTo>
                    <a:pt x="29780" y="2778"/>
                    <a:pt x="29666" y="2593"/>
                    <a:pt x="29607" y="2510"/>
                  </a:cubicBezTo>
                  <a:lnTo>
                    <a:pt x="29607" y="2510"/>
                  </a:lnTo>
                  <a:cubicBezTo>
                    <a:pt x="29650" y="2519"/>
                    <a:pt x="29686" y="2544"/>
                    <a:pt x="29724" y="2570"/>
                  </a:cubicBezTo>
                  <a:lnTo>
                    <a:pt x="29724" y="2570"/>
                  </a:lnTo>
                  <a:cubicBezTo>
                    <a:pt x="29679" y="2537"/>
                    <a:pt x="29645" y="2458"/>
                    <a:pt x="29621" y="2409"/>
                  </a:cubicBezTo>
                  <a:cubicBezTo>
                    <a:pt x="29594" y="2352"/>
                    <a:pt x="29567" y="2299"/>
                    <a:pt x="29542" y="2242"/>
                  </a:cubicBezTo>
                  <a:cubicBezTo>
                    <a:pt x="29521" y="2305"/>
                    <a:pt x="29499" y="2369"/>
                    <a:pt x="29472" y="2430"/>
                  </a:cubicBezTo>
                  <a:cubicBezTo>
                    <a:pt x="29459" y="2457"/>
                    <a:pt x="29446" y="2485"/>
                    <a:pt x="29435" y="2513"/>
                  </a:cubicBezTo>
                  <a:cubicBezTo>
                    <a:pt x="29425" y="2531"/>
                    <a:pt x="29395" y="2574"/>
                    <a:pt x="29395" y="2594"/>
                  </a:cubicBezTo>
                  <a:cubicBezTo>
                    <a:pt x="29415" y="2581"/>
                    <a:pt x="29431" y="2570"/>
                    <a:pt x="29451" y="2557"/>
                  </a:cubicBezTo>
                  <a:lnTo>
                    <a:pt x="29451" y="2557"/>
                  </a:lnTo>
                  <a:cubicBezTo>
                    <a:pt x="29428" y="2607"/>
                    <a:pt x="29402" y="2653"/>
                    <a:pt x="29378" y="2702"/>
                  </a:cubicBezTo>
                  <a:cubicBezTo>
                    <a:pt x="29356" y="2746"/>
                    <a:pt x="29322" y="2794"/>
                    <a:pt x="29303" y="2839"/>
                  </a:cubicBezTo>
                  <a:cubicBezTo>
                    <a:pt x="29325" y="2831"/>
                    <a:pt x="29349" y="2811"/>
                    <a:pt x="29370" y="2796"/>
                  </a:cubicBezTo>
                  <a:lnTo>
                    <a:pt x="29370" y="2796"/>
                  </a:lnTo>
                  <a:cubicBezTo>
                    <a:pt x="29306" y="2925"/>
                    <a:pt x="29239" y="3057"/>
                    <a:pt x="29174" y="3186"/>
                  </a:cubicBezTo>
                  <a:lnTo>
                    <a:pt x="29395" y="3003"/>
                  </a:lnTo>
                  <a:lnTo>
                    <a:pt x="29395" y="3003"/>
                  </a:lnTo>
                  <a:cubicBezTo>
                    <a:pt x="29329" y="3139"/>
                    <a:pt x="29234" y="3251"/>
                    <a:pt x="29163" y="3381"/>
                  </a:cubicBezTo>
                  <a:cubicBezTo>
                    <a:pt x="29196" y="3363"/>
                    <a:pt x="29227" y="3345"/>
                    <a:pt x="29259" y="3330"/>
                  </a:cubicBezTo>
                  <a:lnTo>
                    <a:pt x="29259" y="3330"/>
                  </a:lnTo>
                  <a:cubicBezTo>
                    <a:pt x="29237" y="3466"/>
                    <a:pt x="29194" y="3599"/>
                    <a:pt x="29137" y="3724"/>
                  </a:cubicBezTo>
                  <a:cubicBezTo>
                    <a:pt x="29134" y="3717"/>
                    <a:pt x="29130" y="3709"/>
                    <a:pt x="29128" y="3702"/>
                  </a:cubicBezTo>
                  <a:cubicBezTo>
                    <a:pt x="29092" y="3621"/>
                    <a:pt x="29057" y="3537"/>
                    <a:pt x="29041" y="3449"/>
                  </a:cubicBezTo>
                  <a:lnTo>
                    <a:pt x="29041" y="3449"/>
                  </a:lnTo>
                  <a:cubicBezTo>
                    <a:pt x="29057" y="3464"/>
                    <a:pt x="29079" y="3474"/>
                    <a:pt x="29101" y="3474"/>
                  </a:cubicBezTo>
                  <a:cubicBezTo>
                    <a:pt x="29108" y="3474"/>
                    <a:pt x="29116" y="3473"/>
                    <a:pt x="29122" y="3470"/>
                  </a:cubicBezTo>
                  <a:cubicBezTo>
                    <a:pt x="29081" y="3390"/>
                    <a:pt x="29028" y="3312"/>
                    <a:pt x="28979" y="3236"/>
                  </a:cubicBezTo>
                  <a:lnTo>
                    <a:pt x="28979" y="3236"/>
                  </a:lnTo>
                  <a:cubicBezTo>
                    <a:pt x="29014" y="3259"/>
                    <a:pt x="29043" y="3285"/>
                    <a:pt x="29074" y="3314"/>
                  </a:cubicBezTo>
                  <a:lnTo>
                    <a:pt x="29074" y="3314"/>
                  </a:lnTo>
                  <a:cubicBezTo>
                    <a:pt x="29037" y="3278"/>
                    <a:pt x="29009" y="3204"/>
                    <a:pt x="28985" y="3155"/>
                  </a:cubicBezTo>
                  <a:cubicBezTo>
                    <a:pt x="28943" y="3069"/>
                    <a:pt x="28906" y="3024"/>
                    <a:pt x="28880" y="2931"/>
                  </a:cubicBezTo>
                  <a:lnTo>
                    <a:pt x="28880" y="2931"/>
                  </a:lnTo>
                  <a:cubicBezTo>
                    <a:pt x="28909" y="2971"/>
                    <a:pt x="28966" y="3001"/>
                    <a:pt x="28978" y="3007"/>
                  </a:cubicBezTo>
                  <a:cubicBezTo>
                    <a:pt x="28963" y="2983"/>
                    <a:pt x="28847" y="2799"/>
                    <a:pt x="28790" y="2716"/>
                  </a:cubicBezTo>
                  <a:lnTo>
                    <a:pt x="28790" y="2716"/>
                  </a:lnTo>
                  <a:cubicBezTo>
                    <a:pt x="28831" y="2727"/>
                    <a:pt x="28868" y="2750"/>
                    <a:pt x="28904" y="2776"/>
                  </a:cubicBezTo>
                  <a:lnTo>
                    <a:pt x="28904" y="2776"/>
                  </a:lnTo>
                  <a:cubicBezTo>
                    <a:pt x="28862" y="2743"/>
                    <a:pt x="28826" y="2665"/>
                    <a:pt x="28804" y="2616"/>
                  </a:cubicBezTo>
                  <a:cubicBezTo>
                    <a:pt x="28777" y="2560"/>
                    <a:pt x="28750" y="2507"/>
                    <a:pt x="28725" y="2448"/>
                  </a:cubicBezTo>
                  <a:cubicBezTo>
                    <a:pt x="28704" y="2513"/>
                    <a:pt x="28682" y="2574"/>
                    <a:pt x="28655" y="2636"/>
                  </a:cubicBezTo>
                  <a:cubicBezTo>
                    <a:pt x="28642" y="2665"/>
                    <a:pt x="28629" y="2692"/>
                    <a:pt x="28615" y="2718"/>
                  </a:cubicBezTo>
                  <a:cubicBezTo>
                    <a:pt x="28608" y="2739"/>
                    <a:pt x="28578" y="2781"/>
                    <a:pt x="28578" y="2801"/>
                  </a:cubicBezTo>
                  <a:cubicBezTo>
                    <a:pt x="28598" y="2788"/>
                    <a:pt x="28614" y="2775"/>
                    <a:pt x="28634" y="2763"/>
                  </a:cubicBezTo>
                  <a:lnTo>
                    <a:pt x="28634" y="2763"/>
                  </a:lnTo>
                  <a:cubicBezTo>
                    <a:pt x="28611" y="2814"/>
                    <a:pt x="28585" y="2859"/>
                    <a:pt x="28561" y="2908"/>
                  </a:cubicBezTo>
                  <a:cubicBezTo>
                    <a:pt x="28539" y="2954"/>
                    <a:pt x="28505" y="3000"/>
                    <a:pt x="28486" y="3046"/>
                  </a:cubicBezTo>
                  <a:cubicBezTo>
                    <a:pt x="28508" y="3039"/>
                    <a:pt x="28532" y="3017"/>
                    <a:pt x="28553" y="3003"/>
                  </a:cubicBezTo>
                  <a:lnTo>
                    <a:pt x="28553" y="3003"/>
                  </a:lnTo>
                  <a:cubicBezTo>
                    <a:pt x="28489" y="3133"/>
                    <a:pt x="28422" y="3262"/>
                    <a:pt x="28357" y="3391"/>
                  </a:cubicBezTo>
                  <a:cubicBezTo>
                    <a:pt x="28432" y="3331"/>
                    <a:pt x="28505" y="3269"/>
                    <a:pt x="28578" y="3211"/>
                  </a:cubicBezTo>
                  <a:lnTo>
                    <a:pt x="28578" y="3211"/>
                  </a:lnTo>
                  <a:cubicBezTo>
                    <a:pt x="28512" y="3347"/>
                    <a:pt x="28417" y="3456"/>
                    <a:pt x="28346" y="3588"/>
                  </a:cubicBezTo>
                  <a:cubicBezTo>
                    <a:pt x="28379" y="3569"/>
                    <a:pt x="28410" y="3552"/>
                    <a:pt x="28442" y="3535"/>
                  </a:cubicBezTo>
                  <a:lnTo>
                    <a:pt x="28442" y="3535"/>
                  </a:lnTo>
                  <a:cubicBezTo>
                    <a:pt x="28412" y="3721"/>
                    <a:pt x="28347" y="3899"/>
                    <a:pt x="28254" y="4058"/>
                  </a:cubicBezTo>
                  <a:cubicBezTo>
                    <a:pt x="28238" y="4025"/>
                    <a:pt x="28221" y="3990"/>
                    <a:pt x="28209" y="3963"/>
                  </a:cubicBezTo>
                  <a:cubicBezTo>
                    <a:pt x="28168" y="3877"/>
                    <a:pt x="28131" y="3833"/>
                    <a:pt x="28105" y="3739"/>
                  </a:cubicBezTo>
                  <a:lnTo>
                    <a:pt x="28105" y="3739"/>
                  </a:lnTo>
                  <a:cubicBezTo>
                    <a:pt x="28134" y="3778"/>
                    <a:pt x="28191" y="3810"/>
                    <a:pt x="28202" y="3814"/>
                  </a:cubicBezTo>
                  <a:cubicBezTo>
                    <a:pt x="28188" y="3791"/>
                    <a:pt x="28070" y="3606"/>
                    <a:pt x="28013" y="3525"/>
                  </a:cubicBezTo>
                  <a:lnTo>
                    <a:pt x="28013" y="3525"/>
                  </a:lnTo>
                  <a:cubicBezTo>
                    <a:pt x="28056" y="3535"/>
                    <a:pt x="28095" y="3560"/>
                    <a:pt x="28134" y="3588"/>
                  </a:cubicBezTo>
                  <a:cubicBezTo>
                    <a:pt x="28089" y="3556"/>
                    <a:pt x="28052" y="3476"/>
                    <a:pt x="28026" y="3424"/>
                  </a:cubicBezTo>
                  <a:cubicBezTo>
                    <a:pt x="28002" y="3368"/>
                    <a:pt x="27973" y="3315"/>
                    <a:pt x="27947" y="3255"/>
                  </a:cubicBezTo>
                  <a:cubicBezTo>
                    <a:pt x="27926" y="3320"/>
                    <a:pt x="27904" y="3383"/>
                    <a:pt x="27880" y="3444"/>
                  </a:cubicBezTo>
                  <a:cubicBezTo>
                    <a:pt x="27867" y="3473"/>
                    <a:pt x="27853" y="3499"/>
                    <a:pt x="27840" y="3526"/>
                  </a:cubicBezTo>
                  <a:cubicBezTo>
                    <a:pt x="27831" y="3547"/>
                    <a:pt x="27801" y="3589"/>
                    <a:pt x="27801" y="3609"/>
                  </a:cubicBezTo>
                  <a:cubicBezTo>
                    <a:pt x="27820" y="3596"/>
                    <a:pt x="27838" y="3583"/>
                    <a:pt x="27858" y="3570"/>
                  </a:cubicBezTo>
                  <a:lnTo>
                    <a:pt x="27858" y="3570"/>
                  </a:lnTo>
                  <a:cubicBezTo>
                    <a:pt x="27834" y="3621"/>
                    <a:pt x="27810" y="3668"/>
                    <a:pt x="27784" y="3717"/>
                  </a:cubicBezTo>
                  <a:cubicBezTo>
                    <a:pt x="27761" y="3761"/>
                    <a:pt x="27726" y="3807"/>
                    <a:pt x="27709" y="3854"/>
                  </a:cubicBezTo>
                  <a:cubicBezTo>
                    <a:pt x="27732" y="3847"/>
                    <a:pt x="27755" y="3825"/>
                    <a:pt x="27775" y="3811"/>
                  </a:cubicBezTo>
                  <a:lnTo>
                    <a:pt x="27775" y="3811"/>
                  </a:lnTo>
                  <a:cubicBezTo>
                    <a:pt x="27733" y="3895"/>
                    <a:pt x="27691" y="3977"/>
                    <a:pt x="27649" y="4062"/>
                  </a:cubicBezTo>
                  <a:lnTo>
                    <a:pt x="27649" y="4062"/>
                  </a:lnTo>
                  <a:cubicBezTo>
                    <a:pt x="27647" y="4061"/>
                    <a:pt x="27646" y="4059"/>
                    <a:pt x="27644" y="4058"/>
                  </a:cubicBezTo>
                  <a:lnTo>
                    <a:pt x="27644" y="4058"/>
                  </a:lnTo>
                  <a:cubicBezTo>
                    <a:pt x="27645" y="4060"/>
                    <a:pt x="27646" y="4063"/>
                    <a:pt x="27648" y="4065"/>
                  </a:cubicBezTo>
                  <a:cubicBezTo>
                    <a:pt x="27648" y="4064"/>
                    <a:pt x="27648" y="4063"/>
                    <a:pt x="27649" y="4062"/>
                  </a:cubicBezTo>
                  <a:lnTo>
                    <a:pt x="27649" y="4062"/>
                  </a:lnTo>
                  <a:cubicBezTo>
                    <a:pt x="27652" y="4065"/>
                    <a:pt x="27656" y="4068"/>
                    <a:pt x="27659" y="4071"/>
                  </a:cubicBezTo>
                  <a:cubicBezTo>
                    <a:pt x="27655" y="4078"/>
                    <a:pt x="27652" y="4083"/>
                    <a:pt x="27651" y="4091"/>
                  </a:cubicBezTo>
                  <a:cubicBezTo>
                    <a:pt x="27638" y="4071"/>
                    <a:pt x="27625" y="4052"/>
                    <a:pt x="27615" y="4032"/>
                  </a:cubicBezTo>
                  <a:lnTo>
                    <a:pt x="27615" y="4032"/>
                  </a:lnTo>
                  <a:cubicBezTo>
                    <a:pt x="27624" y="4039"/>
                    <a:pt x="27634" y="4049"/>
                    <a:pt x="27644" y="4058"/>
                  </a:cubicBezTo>
                  <a:lnTo>
                    <a:pt x="27644" y="4058"/>
                  </a:lnTo>
                  <a:cubicBezTo>
                    <a:pt x="27627" y="4024"/>
                    <a:pt x="27611" y="3990"/>
                    <a:pt x="27597" y="3963"/>
                  </a:cubicBezTo>
                  <a:cubicBezTo>
                    <a:pt x="27557" y="3877"/>
                    <a:pt x="27519" y="3833"/>
                    <a:pt x="27494" y="3739"/>
                  </a:cubicBezTo>
                  <a:lnTo>
                    <a:pt x="27494" y="3739"/>
                  </a:lnTo>
                  <a:cubicBezTo>
                    <a:pt x="27523" y="3778"/>
                    <a:pt x="27580" y="3810"/>
                    <a:pt x="27590" y="3814"/>
                  </a:cubicBezTo>
                  <a:cubicBezTo>
                    <a:pt x="27576" y="3791"/>
                    <a:pt x="27460" y="3606"/>
                    <a:pt x="27403" y="3525"/>
                  </a:cubicBezTo>
                  <a:lnTo>
                    <a:pt x="27403" y="3525"/>
                  </a:lnTo>
                  <a:cubicBezTo>
                    <a:pt x="27446" y="3535"/>
                    <a:pt x="27483" y="3560"/>
                    <a:pt x="27523" y="3588"/>
                  </a:cubicBezTo>
                  <a:cubicBezTo>
                    <a:pt x="27479" y="3556"/>
                    <a:pt x="27440" y="3476"/>
                    <a:pt x="27417" y="3424"/>
                  </a:cubicBezTo>
                  <a:cubicBezTo>
                    <a:pt x="27390" y="3368"/>
                    <a:pt x="27364" y="3315"/>
                    <a:pt x="27338" y="3255"/>
                  </a:cubicBezTo>
                  <a:cubicBezTo>
                    <a:pt x="27317" y="3320"/>
                    <a:pt x="27295" y="3383"/>
                    <a:pt x="27268" y="3444"/>
                  </a:cubicBezTo>
                  <a:cubicBezTo>
                    <a:pt x="27256" y="3473"/>
                    <a:pt x="27242" y="3499"/>
                    <a:pt x="27229" y="3526"/>
                  </a:cubicBezTo>
                  <a:cubicBezTo>
                    <a:pt x="27221" y="3547"/>
                    <a:pt x="27192" y="3589"/>
                    <a:pt x="27192" y="3609"/>
                  </a:cubicBezTo>
                  <a:cubicBezTo>
                    <a:pt x="27209" y="3596"/>
                    <a:pt x="27228" y="3583"/>
                    <a:pt x="27246" y="3570"/>
                  </a:cubicBezTo>
                  <a:lnTo>
                    <a:pt x="27246" y="3570"/>
                  </a:lnTo>
                  <a:cubicBezTo>
                    <a:pt x="27223" y="3621"/>
                    <a:pt x="27199" y="3668"/>
                    <a:pt x="27173" y="3717"/>
                  </a:cubicBezTo>
                  <a:cubicBezTo>
                    <a:pt x="27150" y="3761"/>
                    <a:pt x="27116" y="3807"/>
                    <a:pt x="27099" y="3854"/>
                  </a:cubicBezTo>
                  <a:cubicBezTo>
                    <a:pt x="27122" y="3847"/>
                    <a:pt x="27145" y="3825"/>
                    <a:pt x="27165" y="3811"/>
                  </a:cubicBezTo>
                  <a:lnTo>
                    <a:pt x="27165" y="3811"/>
                  </a:lnTo>
                  <a:cubicBezTo>
                    <a:pt x="27100" y="3942"/>
                    <a:pt x="27036" y="4071"/>
                    <a:pt x="26971" y="4200"/>
                  </a:cubicBezTo>
                  <a:cubicBezTo>
                    <a:pt x="27044" y="4139"/>
                    <a:pt x="27116" y="4078"/>
                    <a:pt x="27189" y="4018"/>
                  </a:cubicBezTo>
                  <a:lnTo>
                    <a:pt x="27189" y="4018"/>
                  </a:lnTo>
                  <a:cubicBezTo>
                    <a:pt x="27125" y="4154"/>
                    <a:pt x="27030" y="4264"/>
                    <a:pt x="26958" y="4394"/>
                  </a:cubicBezTo>
                  <a:cubicBezTo>
                    <a:pt x="26991" y="4377"/>
                    <a:pt x="27023" y="4359"/>
                    <a:pt x="27056" y="4343"/>
                  </a:cubicBezTo>
                  <a:lnTo>
                    <a:pt x="27056" y="4343"/>
                  </a:lnTo>
                  <a:cubicBezTo>
                    <a:pt x="27035" y="4461"/>
                    <a:pt x="27001" y="4578"/>
                    <a:pt x="26955" y="4688"/>
                  </a:cubicBezTo>
                  <a:lnTo>
                    <a:pt x="26955" y="4688"/>
                  </a:lnTo>
                  <a:cubicBezTo>
                    <a:pt x="26949" y="4680"/>
                    <a:pt x="26943" y="4672"/>
                    <a:pt x="26937" y="4664"/>
                  </a:cubicBezTo>
                  <a:lnTo>
                    <a:pt x="26937" y="4664"/>
                  </a:lnTo>
                  <a:cubicBezTo>
                    <a:pt x="26941" y="4676"/>
                    <a:pt x="26945" y="4689"/>
                    <a:pt x="26950" y="4701"/>
                  </a:cubicBezTo>
                  <a:cubicBezTo>
                    <a:pt x="26952" y="4697"/>
                    <a:pt x="26953" y="4692"/>
                    <a:pt x="26955" y="4688"/>
                  </a:cubicBezTo>
                  <a:lnTo>
                    <a:pt x="26955" y="4688"/>
                  </a:lnTo>
                  <a:cubicBezTo>
                    <a:pt x="26959" y="4692"/>
                    <a:pt x="26962" y="4697"/>
                    <a:pt x="26965" y="4701"/>
                  </a:cubicBezTo>
                  <a:cubicBezTo>
                    <a:pt x="26955" y="4726"/>
                    <a:pt x="26944" y="4751"/>
                    <a:pt x="26931" y="4776"/>
                  </a:cubicBezTo>
                  <a:cubicBezTo>
                    <a:pt x="26920" y="4707"/>
                    <a:pt x="26898" y="4640"/>
                    <a:pt x="26867" y="4578"/>
                  </a:cubicBezTo>
                  <a:lnTo>
                    <a:pt x="26867" y="4578"/>
                  </a:lnTo>
                  <a:cubicBezTo>
                    <a:pt x="26891" y="4607"/>
                    <a:pt x="26914" y="4635"/>
                    <a:pt x="26937" y="4664"/>
                  </a:cubicBezTo>
                  <a:lnTo>
                    <a:pt x="26937" y="4664"/>
                  </a:lnTo>
                  <a:cubicBezTo>
                    <a:pt x="26900" y="4560"/>
                    <a:pt x="26858" y="4457"/>
                    <a:pt x="26812" y="4359"/>
                  </a:cubicBezTo>
                  <a:lnTo>
                    <a:pt x="26812" y="4359"/>
                  </a:lnTo>
                  <a:cubicBezTo>
                    <a:pt x="26845" y="4413"/>
                    <a:pt x="26881" y="4465"/>
                    <a:pt x="26920" y="4513"/>
                  </a:cubicBezTo>
                  <a:cubicBezTo>
                    <a:pt x="26884" y="4423"/>
                    <a:pt x="26856" y="4330"/>
                    <a:pt x="26822" y="4243"/>
                  </a:cubicBezTo>
                  <a:cubicBezTo>
                    <a:pt x="26802" y="4192"/>
                    <a:pt x="26788" y="4136"/>
                    <a:pt x="26772" y="4085"/>
                  </a:cubicBezTo>
                  <a:cubicBezTo>
                    <a:pt x="26763" y="4061"/>
                    <a:pt x="26748" y="3963"/>
                    <a:pt x="26728" y="3949"/>
                  </a:cubicBezTo>
                  <a:lnTo>
                    <a:pt x="26728" y="3949"/>
                  </a:lnTo>
                  <a:cubicBezTo>
                    <a:pt x="26757" y="3969"/>
                    <a:pt x="26815" y="4057"/>
                    <a:pt x="26851" y="4057"/>
                  </a:cubicBezTo>
                  <a:cubicBezTo>
                    <a:pt x="26852" y="4057"/>
                    <a:pt x="26854" y="4056"/>
                    <a:pt x="26855" y="4056"/>
                  </a:cubicBezTo>
                  <a:cubicBezTo>
                    <a:pt x="26740" y="3911"/>
                    <a:pt x="26687" y="3718"/>
                    <a:pt x="26633" y="3533"/>
                  </a:cubicBezTo>
                  <a:cubicBezTo>
                    <a:pt x="26606" y="3602"/>
                    <a:pt x="26439" y="4013"/>
                    <a:pt x="26412" y="4083"/>
                  </a:cubicBezTo>
                  <a:cubicBezTo>
                    <a:pt x="26455" y="4056"/>
                    <a:pt x="26541" y="3990"/>
                    <a:pt x="26541" y="3990"/>
                  </a:cubicBezTo>
                  <a:lnTo>
                    <a:pt x="26541" y="3990"/>
                  </a:lnTo>
                  <a:cubicBezTo>
                    <a:pt x="26541" y="3990"/>
                    <a:pt x="26385" y="4369"/>
                    <a:pt x="26290" y="4565"/>
                  </a:cubicBezTo>
                  <a:cubicBezTo>
                    <a:pt x="26363" y="4522"/>
                    <a:pt x="26421" y="4450"/>
                    <a:pt x="26432" y="4437"/>
                  </a:cubicBezTo>
                  <a:lnTo>
                    <a:pt x="26432" y="4437"/>
                  </a:lnTo>
                  <a:cubicBezTo>
                    <a:pt x="26425" y="4469"/>
                    <a:pt x="26356" y="4717"/>
                    <a:pt x="26275" y="4935"/>
                  </a:cubicBezTo>
                  <a:lnTo>
                    <a:pt x="26275" y="4936"/>
                  </a:lnTo>
                  <a:cubicBezTo>
                    <a:pt x="26267" y="4951"/>
                    <a:pt x="26263" y="4965"/>
                    <a:pt x="26257" y="4978"/>
                  </a:cubicBezTo>
                  <a:cubicBezTo>
                    <a:pt x="26303" y="4943"/>
                    <a:pt x="26351" y="4915"/>
                    <a:pt x="26401" y="4893"/>
                  </a:cubicBezTo>
                  <a:lnTo>
                    <a:pt x="26401" y="4893"/>
                  </a:lnTo>
                  <a:cubicBezTo>
                    <a:pt x="26386" y="4932"/>
                    <a:pt x="26335" y="5051"/>
                    <a:pt x="26286" y="5158"/>
                  </a:cubicBezTo>
                  <a:cubicBezTo>
                    <a:pt x="26285" y="5158"/>
                    <a:pt x="26283" y="5160"/>
                    <a:pt x="26282" y="5160"/>
                  </a:cubicBezTo>
                  <a:cubicBezTo>
                    <a:pt x="26276" y="5145"/>
                    <a:pt x="26275" y="5130"/>
                    <a:pt x="26269" y="5115"/>
                  </a:cubicBezTo>
                  <a:cubicBezTo>
                    <a:pt x="26253" y="5080"/>
                    <a:pt x="26233" y="5054"/>
                    <a:pt x="26227" y="5011"/>
                  </a:cubicBezTo>
                  <a:cubicBezTo>
                    <a:pt x="26214" y="4932"/>
                    <a:pt x="26191" y="4857"/>
                    <a:pt x="26156" y="4789"/>
                  </a:cubicBezTo>
                  <a:lnTo>
                    <a:pt x="26156" y="4789"/>
                  </a:lnTo>
                  <a:cubicBezTo>
                    <a:pt x="26196" y="4837"/>
                    <a:pt x="26233" y="4885"/>
                    <a:pt x="26275" y="4935"/>
                  </a:cubicBezTo>
                  <a:cubicBezTo>
                    <a:pt x="26232" y="4803"/>
                    <a:pt x="26181" y="4678"/>
                    <a:pt x="26124" y="4555"/>
                  </a:cubicBezTo>
                  <a:lnTo>
                    <a:pt x="26124" y="4555"/>
                  </a:lnTo>
                  <a:cubicBezTo>
                    <a:pt x="26157" y="4608"/>
                    <a:pt x="26193" y="4660"/>
                    <a:pt x="26232" y="4708"/>
                  </a:cubicBezTo>
                  <a:cubicBezTo>
                    <a:pt x="26196" y="4619"/>
                    <a:pt x="26169" y="4526"/>
                    <a:pt x="26134" y="4437"/>
                  </a:cubicBezTo>
                  <a:cubicBezTo>
                    <a:pt x="26113" y="4387"/>
                    <a:pt x="26100" y="4333"/>
                    <a:pt x="26084" y="4280"/>
                  </a:cubicBezTo>
                  <a:cubicBezTo>
                    <a:pt x="26075" y="4255"/>
                    <a:pt x="26060" y="4158"/>
                    <a:pt x="26040" y="4144"/>
                  </a:cubicBezTo>
                  <a:lnTo>
                    <a:pt x="26040" y="4144"/>
                  </a:lnTo>
                  <a:cubicBezTo>
                    <a:pt x="26069" y="4164"/>
                    <a:pt x="26127" y="4252"/>
                    <a:pt x="26163" y="4252"/>
                  </a:cubicBezTo>
                  <a:cubicBezTo>
                    <a:pt x="26164" y="4252"/>
                    <a:pt x="26166" y="4251"/>
                    <a:pt x="26167" y="4251"/>
                  </a:cubicBezTo>
                  <a:cubicBezTo>
                    <a:pt x="26052" y="4106"/>
                    <a:pt x="25999" y="3913"/>
                    <a:pt x="25945" y="3728"/>
                  </a:cubicBezTo>
                  <a:cubicBezTo>
                    <a:pt x="25918" y="3797"/>
                    <a:pt x="25751" y="4208"/>
                    <a:pt x="25724" y="4278"/>
                  </a:cubicBezTo>
                  <a:cubicBezTo>
                    <a:pt x="25767" y="4251"/>
                    <a:pt x="25853" y="4185"/>
                    <a:pt x="25853" y="4185"/>
                  </a:cubicBezTo>
                  <a:lnTo>
                    <a:pt x="25853" y="4185"/>
                  </a:lnTo>
                  <a:cubicBezTo>
                    <a:pt x="25853" y="4185"/>
                    <a:pt x="25697" y="4565"/>
                    <a:pt x="25602" y="4760"/>
                  </a:cubicBezTo>
                  <a:cubicBezTo>
                    <a:pt x="25676" y="4717"/>
                    <a:pt x="25733" y="4645"/>
                    <a:pt x="25744" y="4634"/>
                  </a:cubicBezTo>
                  <a:lnTo>
                    <a:pt x="25744" y="4634"/>
                  </a:lnTo>
                  <a:cubicBezTo>
                    <a:pt x="25737" y="4670"/>
                    <a:pt x="25660" y="4946"/>
                    <a:pt x="25569" y="5173"/>
                  </a:cubicBezTo>
                  <a:cubicBezTo>
                    <a:pt x="25615" y="5138"/>
                    <a:pt x="25663" y="5110"/>
                    <a:pt x="25713" y="5088"/>
                  </a:cubicBezTo>
                  <a:lnTo>
                    <a:pt x="25713" y="5088"/>
                  </a:lnTo>
                  <a:cubicBezTo>
                    <a:pt x="25694" y="5138"/>
                    <a:pt x="25612" y="5323"/>
                    <a:pt x="25558" y="5444"/>
                  </a:cubicBezTo>
                  <a:cubicBezTo>
                    <a:pt x="25534" y="5382"/>
                    <a:pt x="25509" y="5322"/>
                    <a:pt x="25498" y="5259"/>
                  </a:cubicBezTo>
                  <a:lnTo>
                    <a:pt x="25498" y="5259"/>
                  </a:lnTo>
                  <a:cubicBezTo>
                    <a:pt x="25514" y="5274"/>
                    <a:pt x="25538" y="5283"/>
                    <a:pt x="25560" y="5283"/>
                  </a:cubicBezTo>
                  <a:cubicBezTo>
                    <a:pt x="25567" y="5283"/>
                    <a:pt x="25574" y="5282"/>
                    <a:pt x="25581" y="5280"/>
                  </a:cubicBezTo>
                  <a:cubicBezTo>
                    <a:pt x="25541" y="5200"/>
                    <a:pt x="25486" y="5123"/>
                    <a:pt x="25438" y="5045"/>
                  </a:cubicBezTo>
                  <a:lnTo>
                    <a:pt x="25438" y="5045"/>
                  </a:lnTo>
                  <a:cubicBezTo>
                    <a:pt x="25473" y="5068"/>
                    <a:pt x="25502" y="5094"/>
                    <a:pt x="25535" y="5124"/>
                  </a:cubicBezTo>
                  <a:lnTo>
                    <a:pt x="25535" y="5124"/>
                  </a:lnTo>
                  <a:cubicBezTo>
                    <a:pt x="25495" y="5087"/>
                    <a:pt x="25467" y="5014"/>
                    <a:pt x="25443" y="4965"/>
                  </a:cubicBezTo>
                  <a:cubicBezTo>
                    <a:pt x="25402" y="4879"/>
                    <a:pt x="25364" y="4834"/>
                    <a:pt x="25339" y="4741"/>
                  </a:cubicBezTo>
                  <a:lnTo>
                    <a:pt x="25339" y="4741"/>
                  </a:lnTo>
                  <a:cubicBezTo>
                    <a:pt x="25369" y="4780"/>
                    <a:pt x="25425" y="4813"/>
                    <a:pt x="25436" y="4817"/>
                  </a:cubicBezTo>
                  <a:cubicBezTo>
                    <a:pt x="25422" y="4794"/>
                    <a:pt x="25307" y="4608"/>
                    <a:pt x="25250" y="4526"/>
                  </a:cubicBezTo>
                  <a:lnTo>
                    <a:pt x="25250" y="4526"/>
                  </a:lnTo>
                  <a:cubicBezTo>
                    <a:pt x="25293" y="4536"/>
                    <a:pt x="25330" y="4562"/>
                    <a:pt x="25369" y="4588"/>
                  </a:cubicBezTo>
                  <a:cubicBezTo>
                    <a:pt x="25324" y="4558"/>
                    <a:pt x="25287" y="4478"/>
                    <a:pt x="25261" y="4426"/>
                  </a:cubicBezTo>
                  <a:cubicBezTo>
                    <a:pt x="25236" y="4370"/>
                    <a:pt x="25208" y="4316"/>
                    <a:pt x="25182" y="4257"/>
                  </a:cubicBezTo>
                  <a:cubicBezTo>
                    <a:pt x="25161" y="4321"/>
                    <a:pt x="25139" y="4384"/>
                    <a:pt x="25114" y="4445"/>
                  </a:cubicBezTo>
                  <a:cubicBezTo>
                    <a:pt x="25102" y="4473"/>
                    <a:pt x="25088" y="4501"/>
                    <a:pt x="25075" y="4528"/>
                  </a:cubicBezTo>
                  <a:cubicBezTo>
                    <a:pt x="25066" y="4549"/>
                    <a:pt x="25036" y="4591"/>
                    <a:pt x="25036" y="4609"/>
                  </a:cubicBezTo>
                  <a:cubicBezTo>
                    <a:pt x="25056" y="4598"/>
                    <a:pt x="25074" y="4585"/>
                    <a:pt x="25092" y="4572"/>
                  </a:cubicBezTo>
                  <a:lnTo>
                    <a:pt x="25092" y="4572"/>
                  </a:lnTo>
                  <a:cubicBezTo>
                    <a:pt x="25071" y="4622"/>
                    <a:pt x="25043" y="4670"/>
                    <a:pt x="25021" y="4717"/>
                  </a:cubicBezTo>
                  <a:cubicBezTo>
                    <a:pt x="24996" y="4764"/>
                    <a:pt x="24963" y="4809"/>
                    <a:pt x="24945" y="4856"/>
                  </a:cubicBezTo>
                  <a:cubicBezTo>
                    <a:pt x="24966" y="4849"/>
                    <a:pt x="24992" y="4827"/>
                    <a:pt x="25010" y="4813"/>
                  </a:cubicBezTo>
                  <a:lnTo>
                    <a:pt x="25010" y="4813"/>
                  </a:lnTo>
                  <a:cubicBezTo>
                    <a:pt x="24946" y="4943"/>
                    <a:pt x="24880" y="5072"/>
                    <a:pt x="24816" y="5201"/>
                  </a:cubicBezTo>
                  <a:cubicBezTo>
                    <a:pt x="24889" y="5140"/>
                    <a:pt x="24963" y="5080"/>
                    <a:pt x="25036" y="5021"/>
                  </a:cubicBezTo>
                  <a:lnTo>
                    <a:pt x="25036" y="5021"/>
                  </a:lnTo>
                  <a:cubicBezTo>
                    <a:pt x="24970" y="5157"/>
                    <a:pt x="24874" y="5266"/>
                    <a:pt x="24803" y="5396"/>
                  </a:cubicBezTo>
                  <a:cubicBezTo>
                    <a:pt x="24837" y="5379"/>
                    <a:pt x="24867" y="5360"/>
                    <a:pt x="24902" y="5345"/>
                  </a:cubicBezTo>
                  <a:lnTo>
                    <a:pt x="24902" y="5345"/>
                  </a:lnTo>
                  <a:cubicBezTo>
                    <a:pt x="24874" y="5510"/>
                    <a:pt x="24821" y="5667"/>
                    <a:pt x="24745" y="5811"/>
                  </a:cubicBezTo>
                  <a:cubicBezTo>
                    <a:pt x="24724" y="5759"/>
                    <a:pt x="24705" y="5703"/>
                    <a:pt x="24695" y="5647"/>
                  </a:cubicBezTo>
                  <a:lnTo>
                    <a:pt x="24695" y="5647"/>
                  </a:lnTo>
                  <a:cubicBezTo>
                    <a:pt x="24711" y="5662"/>
                    <a:pt x="24735" y="5672"/>
                    <a:pt x="24757" y="5672"/>
                  </a:cubicBezTo>
                  <a:cubicBezTo>
                    <a:pt x="24765" y="5672"/>
                    <a:pt x="24772" y="5671"/>
                    <a:pt x="24778" y="5669"/>
                  </a:cubicBezTo>
                  <a:cubicBezTo>
                    <a:pt x="24738" y="5588"/>
                    <a:pt x="24684" y="5511"/>
                    <a:pt x="24635" y="5434"/>
                  </a:cubicBezTo>
                  <a:lnTo>
                    <a:pt x="24635" y="5434"/>
                  </a:lnTo>
                  <a:cubicBezTo>
                    <a:pt x="24671" y="5458"/>
                    <a:pt x="24701" y="5484"/>
                    <a:pt x="24734" y="5515"/>
                  </a:cubicBezTo>
                  <a:cubicBezTo>
                    <a:pt x="24694" y="5477"/>
                    <a:pt x="24665" y="5403"/>
                    <a:pt x="24641" y="5353"/>
                  </a:cubicBezTo>
                  <a:cubicBezTo>
                    <a:pt x="24599" y="5267"/>
                    <a:pt x="24562" y="5223"/>
                    <a:pt x="24538" y="5130"/>
                  </a:cubicBezTo>
                  <a:lnTo>
                    <a:pt x="24538" y="5130"/>
                  </a:lnTo>
                  <a:cubicBezTo>
                    <a:pt x="24566" y="5167"/>
                    <a:pt x="24622" y="5200"/>
                    <a:pt x="24634" y="5204"/>
                  </a:cubicBezTo>
                  <a:cubicBezTo>
                    <a:pt x="24619" y="5181"/>
                    <a:pt x="24505" y="4996"/>
                    <a:pt x="24447" y="4915"/>
                  </a:cubicBezTo>
                  <a:lnTo>
                    <a:pt x="24447" y="4915"/>
                  </a:lnTo>
                  <a:cubicBezTo>
                    <a:pt x="24490" y="4923"/>
                    <a:pt x="24527" y="4951"/>
                    <a:pt x="24566" y="4978"/>
                  </a:cubicBezTo>
                  <a:cubicBezTo>
                    <a:pt x="24522" y="4946"/>
                    <a:pt x="24484" y="4865"/>
                    <a:pt x="24459" y="4814"/>
                  </a:cubicBezTo>
                  <a:cubicBezTo>
                    <a:pt x="24433" y="4757"/>
                    <a:pt x="24406" y="4703"/>
                    <a:pt x="24380" y="4645"/>
                  </a:cubicBezTo>
                  <a:cubicBezTo>
                    <a:pt x="24358" y="4710"/>
                    <a:pt x="24337" y="4773"/>
                    <a:pt x="24311" y="4834"/>
                  </a:cubicBezTo>
                  <a:cubicBezTo>
                    <a:pt x="24300" y="4860"/>
                    <a:pt x="24285" y="4889"/>
                    <a:pt x="24272" y="4916"/>
                  </a:cubicBezTo>
                  <a:cubicBezTo>
                    <a:pt x="24264" y="4936"/>
                    <a:pt x="24234" y="4979"/>
                    <a:pt x="24234" y="4999"/>
                  </a:cubicBezTo>
                  <a:cubicBezTo>
                    <a:pt x="24254" y="4986"/>
                    <a:pt x="24271" y="4973"/>
                    <a:pt x="24290" y="4961"/>
                  </a:cubicBezTo>
                  <a:lnTo>
                    <a:pt x="24290" y="4961"/>
                  </a:lnTo>
                  <a:cubicBezTo>
                    <a:pt x="24268" y="5011"/>
                    <a:pt x="24241" y="5058"/>
                    <a:pt x="24218" y="5107"/>
                  </a:cubicBezTo>
                  <a:cubicBezTo>
                    <a:pt x="24194" y="5151"/>
                    <a:pt x="24161" y="5197"/>
                    <a:pt x="24142" y="5244"/>
                  </a:cubicBezTo>
                  <a:cubicBezTo>
                    <a:pt x="24163" y="5236"/>
                    <a:pt x="24189" y="5216"/>
                    <a:pt x="24208" y="5201"/>
                  </a:cubicBezTo>
                  <a:lnTo>
                    <a:pt x="24208" y="5201"/>
                  </a:lnTo>
                  <a:cubicBezTo>
                    <a:pt x="24143" y="5330"/>
                    <a:pt x="24077" y="5461"/>
                    <a:pt x="24013" y="5590"/>
                  </a:cubicBezTo>
                  <a:lnTo>
                    <a:pt x="24234" y="5408"/>
                  </a:lnTo>
                  <a:lnTo>
                    <a:pt x="24234" y="5408"/>
                  </a:lnTo>
                  <a:cubicBezTo>
                    <a:pt x="24169" y="5544"/>
                    <a:pt x="24072" y="5654"/>
                    <a:pt x="24000" y="5785"/>
                  </a:cubicBezTo>
                  <a:cubicBezTo>
                    <a:pt x="24034" y="5768"/>
                    <a:pt x="24065" y="5749"/>
                    <a:pt x="24099" y="5733"/>
                  </a:cubicBezTo>
                  <a:lnTo>
                    <a:pt x="24099" y="5733"/>
                  </a:lnTo>
                  <a:cubicBezTo>
                    <a:pt x="24075" y="5884"/>
                    <a:pt x="24026" y="6031"/>
                    <a:pt x="23960" y="6165"/>
                  </a:cubicBezTo>
                  <a:cubicBezTo>
                    <a:pt x="23928" y="6086"/>
                    <a:pt x="23897" y="6007"/>
                    <a:pt x="23861" y="5931"/>
                  </a:cubicBezTo>
                  <a:lnTo>
                    <a:pt x="23861" y="5931"/>
                  </a:lnTo>
                  <a:cubicBezTo>
                    <a:pt x="23897" y="5984"/>
                    <a:pt x="23931" y="6038"/>
                    <a:pt x="23970" y="6084"/>
                  </a:cubicBezTo>
                  <a:cubicBezTo>
                    <a:pt x="23934" y="5997"/>
                    <a:pt x="23907" y="5904"/>
                    <a:pt x="23874" y="5813"/>
                  </a:cubicBezTo>
                  <a:cubicBezTo>
                    <a:pt x="23852" y="5763"/>
                    <a:pt x="23840" y="5709"/>
                    <a:pt x="23824" y="5659"/>
                  </a:cubicBezTo>
                  <a:cubicBezTo>
                    <a:pt x="23817" y="5633"/>
                    <a:pt x="23799" y="5537"/>
                    <a:pt x="23781" y="5522"/>
                  </a:cubicBezTo>
                  <a:lnTo>
                    <a:pt x="23781" y="5522"/>
                  </a:lnTo>
                  <a:cubicBezTo>
                    <a:pt x="23810" y="5543"/>
                    <a:pt x="23868" y="5630"/>
                    <a:pt x="23904" y="5630"/>
                  </a:cubicBezTo>
                  <a:cubicBezTo>
                    <a:pt x="23905" y="5630"/>
                    <a:pt x="23906" y="5630"/>
                    <a:pt x="23907" y="5630"/>
                  </a:cubicBezTo>
                  <a:cubicBezTo>
                    <a:pt x="23791" y="5484"/>
                    <a:pt x="23741" y="5289"/>
                    <a:pt x="23685" y="5107"/>
                  </a:cubicBezTo>
                  <a:cubicBezTo>
                    <a:pt x="23656" y="5174"/>
                    <a:pt x="23491" y="5587"/>
                    <a:pt x="23463" y="5654"/>
                  </a:cubicBezTo>
                  <a:cubicBezTo>
                    <a:pt x="23506" y="5630"/>
                    <a:pt x="23594" y="5563"/>
                    <a:pt x="23594" y="5563"/>
                  </a:cubicBezTo>
                  <a:lnTo>
                    <a:pt x="23594" y="5563"/>
                  </a:lnTo>
                  <a:cubicBezTo>
                    <a:pt x="23594" y="5563"/>
                    <a:pt x="23438" y="5941"/>
                    <a:pt x="23344" y="6139"/>
                  </a:cubicBezTo>
                  <a:cubicBezTo>
                    <a:pt x="23417" y="6096"/>
                    <a:pt x="23474" y="6021"/>
                    <a:pt x="23484" y="6010"/>
                  </a:cubicBezTo>
                  <a:lnTo>
                    <a:pt x="23484" y="6010"/>
                  </a:lnTo>
                  <a:cubicBezTo>
                    <a:pt x="23480" y="6031"/>
                    <a:pt x="23428" y="6221"/>
                    <a:pt x="23362" y="6413"/>
                  </a:cubicBezTo>
                  <a:lnTo>
                    <a:pt x="23362" y="6413"/>
                  </a:lnTo>
                  <a:cubicBezTo>
                    <a:pt x="23357" y="6406"/>
                    <a:pt x="23352" y="6400"/>
                    <a:pt x="23346" y="6393"/>
                  </a:cubicBezTo>
                  <a:lnTo>
                    <a:pt x="23346" y="6393"/>
                  </a:lnTo>
                  <a:cubicBezTo>
                    <a:pt x="23350" y="6404"/>
                    <a:pt x="23354" y="6414"/>
                    <a:pt x="23358" y="6425"/>
                  </a:cubicBezTo>
                  <a:cubicBezTo>
                    <a:pt x="23359" y="6421"/>
                    <a:pt x="23361" y="6417"/>
                    <a:pt x="23362" y="6413"/>
                  </a:cubicBezTo>
                  <a:lnTo>
                    <a:pt x="23362" y="6413"/>
                  </a:lnTo>
                  <a:cubicBezTo>
                    <a:pt x="23368" y="6420"/>
                    <a:pt x="23374" y="6427"/>
                    <a:pt x="23379" y="6434"/>
                  </a:cubicBezTo>
                  <a:cubicBezTo>
                    <a:pt x="23372" y="6455"/>
                    <a:pt x="23361" y="6478"/>
                    <a:pt x="23354" y="6500"/>
                  </a:cubicBezTo>
                  <a:cubicBezTo>
                    <a:pt x="23341" y="6440"/>
                    <a:pt x="23322" y="6382"/>
                    <a:pt x="23295" y="6328"/>
                  </a:cubicBezTo>
                  <a:lnTo>
                    <a:pt x="23295" y="6328"/>
                  </a:lnTo>
                  <a:cubicBezTo>
                    <a:pt x="23312" y="6350"/>
                    <a:pt x="23329" y="6371"/>
                    <a:pt x="23346" y="6393"/>
                  </a:cubicBezTo>
                  <a:lnTo>
                    <a:pt x="23346" y="6393"/>
                  </a:lnTo>
                  <a:cubicBezTo>
                    <a:pt x="23311" y="6297"/>
                    <a:pt x="23274" y="6203"/>
                    <a:pt x="23230" y="6113"/>
                  </a:cubicBezTo>
                  <a:lnTo>
                    <a:pt x="23230" y="6113"/>
                  </a:lnTo>
                  <a:cubicBezTo>
                    <a:pt x="23265" y="6167"/>
                    <a:pt x="23301" y="6219"/>
                    <a:pt x="23338" y="6268"/>
                  </a:cubicBezTo>
                  <a:cubicBezTo>
                    <a:pt x="23302" y="6177"/>
                    <a:pt x="23276" y="6084"/>
                    <a:pt x="23240" y="5997"/>
                  </a:cubicBezTo>
                  <a:cubicBezTo>
                    <a:pt x="23222" y="5947"/>
                    <a:pt x="23207" y="5891"/>
                    <a:pt x="23190" y="5839"/>
                  </a:cubicBezTo>
                  <a:cubicBezTo>
                    <a:pt x="23183" y="5813"/>
                    <a:pt x="23167" y="5717"/>
                    <a:pt x="23146" y="5703"/>
                  </a:cubicBezTo>
                  <a:lnTo>
                    <a:pt x="23146" y="5703"/>
                  </a:lnTo>
                  <a:cubicBezTo>
                    <a:pt x="23178" y="5724"/>
                    <a:pt x="23234" y="5811"/>
                    <a:pt x="23270" y="5811"/>
                  </a:cubicBezTo>
                  <a:cubicBezTo>
                    <a:pt x="23271" y="5811"/>
                    <a:pt x="23272" y="5811"/>
                    <a:pt x="23273" y="5811"/>
                  </a:cubicBezTo>
                  <a:cubicBezTo>
                    <a:pt x="23159" y="5666"/>
                    <a:pt x="23109" y="5472"/>
                    <a:pt x="23051" y="5287"/>
                  </a:cubicBezTo>
                  <a:cubicBezTo>
                    <a:pt x="23024" y="5355"/>
                    <a:pt x="22858" y="5768"/>
                    <a:pt x="22831" y="5838"/>
                  </a:cubicBezTo>
                  <a:cubicBezTo>
                    <a:pt x="22871" y="5812"/>
                    <a:pt x="22949" y="5753"/>
                    <a:pt x="22958" y="5747"/>
                  </a:cubicBezTo>
                  <a:lnTo>
                    <a:pt x="22958" y="5747"/>
                  </a:lnTo>
                  <a:cubicBezTo>
                    <a:pt x="22946" y="5781"/>
                    <a:pt x="22841" y="6032"/>
                    <a:pt x="22753" y="6223"/>
                  </a:cubicBezTo>
                  <a:lnTo>
                    <a:pt x="22753" y="6223"/>
                  </a:lnTo>
                  <a:cubicBezTo>
                    <a:pt x="22745" y="6216"/>
                    <a:pt x="22736" y="6208"/>
                    <a:pt x="22727" y="6201"/>
                  </a:cubicBezTo>
                  <a:lnTo>
                    <a:pt x="22727" y="6201"/>
                  </a:lnTo>
                  <a:cubicBezTo>
                    <a:pt x="22729" y="6207"/>
                    <a:pt x="22732" y="6212"/>
                    <a:pt x="22735" y="6218"/>
                  </a:cubicBezTo>
                  <a:lnTo>
                    <a:pt x="22735" y="6218"/>
                  </a:lnTo>
                  <a:cubicBezTo>
                    <a:pt x="22731" y="6212"/>
                    <a:pt x="22727" y="6205"/>
                    <a:pt x="22723" y="6199"/>
                  </a:cubicBezTo>
                  <a:lnTo>
                    <a:pt x="22723" y="6199"/>
                  </a:lnTo>
                  <a:cubicBezTo>
                    <a:pt x="22724" y="6200"/>
                    <a:pt x="22725" y="6201"/>
                    <a:pt x="22727" y="6201"/>
                  </a:cubicBezTo>
                  <a:lnTo>
                    <a:pt x="22727" y="6201"/>
                  </a:lnTo>
                  <a:cubicBezTo>
                    <a:pt x="22715" y="6179"/>
                    <a:pt x="22705" y="6156"/>
                    <a:pt x="22696" y="6136"/>
                  </a:cubicBezTo>
                  <a:cubicBezTo>
                    <a:pt x="22656" y="6050"/>
                    <a:pt x="22617" y="6005"/>
                    <a:pt x="22593" y="5912"/>
                  </a:cubicBezTo>
                  <a:lnTo>
                    <a:pt x="22593" y="5912"/>
                  </a:lnTo>
                  <a:cubicBezTo>
                    <a:pt x="22621" y="5952"/>
                    <a:pt x="22679" y="5984"/>
                    <a:pt x="22689" y="5990"/>
                  </a:cubicBezTo>
                  <a:cubicBezTo>
                    <a:pt x="22674" y="5967"/>
                    <a:pt x="22558" y="5780"/>
                    <a:pt x="22501" y="5697"/>
                  </a:cubicBezTo>
                  <a:lnTo>
                    <a:pt x="22501" y="5697"/>
                  </a:lnTo>
                  <a:cubicBezTo>
                    <a:pt x="22544" y="5709"/>
                    <a:pt x="22581" y="5733"/>
                    <a:pt x="22621" y="5760"/>
                  </a:cubicBezTo>
                  <a:cubicBezTo>
                    <a:pt x="22577" y="5730"/>
                    <a:pt x="22538" y="5649"/>
                    <a:pt x="22514" y="5597"/>
                  </a:cubicBezTo>
                  <a:cubicBezTo>
                    <a:pt x="22488" y="5541"/>
                    <a:pt x="22459" y="5488"/>
                    <a:pt x="22435" y="5429"/>
                  </a:cubicBezTo>
                  <a:cubicBezTo>
                    <a:pt x="22413" y="5494"/>
                    <a:pt x="22392" y="5555"/>
                    <a:pt x="22366" y="5617"/>
                  </a:cubicBezTo>
                  <a:cubicBezTo>
                    <a:pt x="22355" y="5646"/>
                    <a:pt x="22340" y="5673"/>
                    <a:pt x="22327" y="5699"/>
                  </a:cubicBezTo>
                  <a:cubicBezTo>
                    <a:pt x="22319" y="5720"/>
                    <a:pt x="22287" y="5762"/>
                    <a:pt x="22287" y="5783"/>
                  </a:cubicBezTo>
                  <a:cubicBezTo>
                    <a:pt x="22307" y="5769"/>
                    <a:pt x="22326" y="5756"/>
                    <a:pt x="22345" y="5745"/>
                  </a:cubicBezTo>
                  <a:lnTo>
                    <a:pt x="22345" y="5745"/>
                  </a:lnTo>
                  <a:cubicBezTo>
                    <a:pt x="22322" y="5795"/>
                    <a:pt x="22295" y="5841"/>
                    <a:pt x="22272" y="5889"/>
                  </a:cubicBezTo>
                  <a:cubicBezTo>
                    <a:pt x="22249" y="5935"/>
                    <a:pt x="22214" y="5981"/>
                    <a:pt x="22197" y="6027"/>
                  </a:cubicBezTo>
                  <a:cubicBezTo>
                    <a:pt x="22220" y="6020"/>
                    <a:pt x="22243" y="5998"/>
                    <a:pt x="22263" y="5984"/>
                  </a:cubicBezTo>
                  <a:lnTo>
                    <a:pt x="22263" y="5984"/>
                  </a:lnTo>
                  <a:cubicBezTo>
                    <a:pt x="22198" y="6114"/>
                    <a:pt x="22133" y="6243"/>
                    <a:pt x="22068" y="6372"/>
                  </a:cubicBezTo>
                  <a:cubicBezTo>
                    <a:pt x="22141" y="6312"/>
                    <a:pt x="22214" y="6251"/>
                    <a:pt x="22287" y="6192"/>
                  </a:cubicBezTo>
                  <a:lnTo>
                    <a:pt x="22287" y="6192"/>
                  </a:lnTo>
                  <a:cubicBezTo>
                    <a:pt x="22223" y="6328"/>
                    <a:pt x="22127" y="6437"/>
                    <a:pt x="22055" y="6569"/>
                  </a:cubicBezTo>
                  <a:cubicBezTo>
                    <a:pt x="22090" y="6550"/>
                    <a:pt x="22120" y="6533"/>
                    <a:pt x="22154" y="6516"/>
                  </a:cubicBezTo>
                  <a:lnTo>
                    <a:pt x="22154" y="6516"/>
                  </a:lnTo>
                  <a:cubicBezTo>
                    <a:pt x="22144" y="6577"/>
                    <a:pt x="22130" y="6635"/>
                    <a:pt x="22112" y="6694"/>
                  </a:cubicBezTo>
                  <a:lnTo>
                    <a:pt x="22112" y="6694"/>
                  </a:lnTo>
                  <a:cubicBezTo>
                    <a:pt x="22101" y="6683"/>
                    <a:pt x="22089" y="6673"/>
                    <a:pt x="22077" y="6665"/>
                  </a:cubicBezTo>
                  <a:lnTo>
                    <a:pt x="22077" y="6665"/>
                  </a:lnTo>
                  <a:cubicBezTo>
                    <a:pt x="22086" y="6681"/>
                    <a:pt x="22096" y="6698"/>
                    <a:pt x="22106" y="6714"/>
                  </a:cubicBezTo>
                  <a:lnTo>
                    <a:pt x="22106" y="6714"/>
                  </a:lnTo>
                  <a:cubicBezTo>
                    <a:pt x="22108" y="6707"/>
                    <a:pt x="22110" y="6700"/>
                    <a:pt x="22112" y="6694"/>
                  </a:cubicBezTo>
                  <a:lnTo>
                    <a:pt x="22112" y="6694"/>
                  </a:lnTo>
                  <a:cubicBezTo>
                    <a:pt x="22120" y="6701"/>
                    <a:pt x="22127" y="6708"/>
                    <a:pt x="22135" y="6715"/>
                  </a:cubicBezTo>
                  <a:cubicBezTo>
                    <a:pt x="22133" y="6725"/>
                    <a:pt x="22128" y="6735"/>
                    <a:pt x="22127" y="6744"/>
                  </a:cubicBezTo>
                  <a:cubicBezTo>
                    <a:pt x="22120" y="6734"/>
                    <a:pt x="22113" y="6724"/>
                    <a:pt x="22106" y="6714"/>
                  </a:cubicBezTo>
                  <a:lnTo>
                    <a:pt x="22106" y="6714"/>
                  </a:lnTo>
                  <a:cubicBezTo>
                    <a:pt x="22105" y="6716"/>
                    <a:pt x="22105" y="6718"/>
                    <a:pt x="22104" y="6721"/>
                  </a:cubicBezTo>
                  <a:cubicBezTo>
                    <a:pt x="22082" y="6685"/>
                    <a:pt x="22062" y="6640"/>
                    <a:pt x="22047" y="6606"/>
                  </a:cubicBezTo>
                  <a:cubicBezTo>
                    <a:pt x="22005" y="6520"/>
                    <a:pt x="21968" y="6476"/>
                    <a:pt x="21942" y="6382"/>
                  </a:cubicBezTo>
                  <a:lnTo>
                    <a:pt x="21942" y="6382"/>
                  </a:lnTo>
                  <a:cubicBezTo>
                    <a:pt x="21971" y="6421"/>
                    <a:pt x="22028" y="6451"/>
                    <a:pt x="22039" y="6457"/>
                  </a:cubicBezTo>
                  <a:cubicBezTo>
                    <a:pt x="22025" y="6434"/>
                    <a:pt x="21908" y="6249"/>
                    <a:pt x="21850" y="6167"/>
                  </a:cubicBezTo>
                  <a:lnTo>
                    <a:pt x="21850" y="6167"/>
                  </a:lnTo>
                  <a:cubicBezTo>
                    <a:pt x="21893" y="6176"/>
                    <a:pt x="21932" y="6203"/>
                    <a:pt x="21971" y="6229"/>
                  </a:cubicBezTo>
                  <a:cubicBezTo>
                    <a:pt x="21926" y="6199"/>
                    <a:pt x="21889" y="6117"/>
                    <a:pt x="21863" y="6067"/>
                  </a:cubicBezTo>
                  <a:cubicBezTo>
                    <a:pt x="21839" y="6010"/>
                    <a:pt x="21810" y="5955"/>
                    <a:pt x="21784" y="5898"/>
                  </a:cubicBezTo>
                  <a:cubicBezTo>
                    <a:pt x="21763" y="5962"/>
                    <a:pt x="21741" y="6025"/>
                    <a:pt x="21717" y="6086"/>
                  </a:cubicBezTo>
                  <a:cubicBezTo>
                    <a:pt x="21704" y="6113"/>
                    <a:pt x="21690" y="6142"/>
                    <a:pt x="21677" y="6169"/>
                  </a:cubicBezTo>
                  <a:cubicBezTo>
                    <a:pt x="21668" y="6189"/>
                    <a:pt x="21638" y="6232"/>
                    <a:pt x="21638" y="6251"/>
                  </a:cubicBezTo>
                  <a:cubicBezTo>
                    <a:pt x="21657" y="6239"/>
                    <a:pt x="21675" y="6226"/>
                    <a:pt x="21695" y="6213"/>
                  </a:cubicBezTo>
                  <a:lnTo>
                    <a:pt x="21695" y="6213"/>
                  </a:lnTo>
                  <a:cubicBezTo>
                    <a:pt x="21671" y="6263"/>
                    <a:pt x="21647" y="6311"/>
                    <a:pt x="21621" y="6358"/>
                  </a:cubicBezTo>
                  <a:cubicBezTo>
                    <a:pt x="21598" y="6404"/>
                    <a:pt x="21564" y="6450"/>
                    <a:pt x="21546" y="6497"/>
                  </a:cubicBezTo>
                  <a:cubicBezTo>
                    <a:pt x="21569" y="6487"/>
                    <a:pt x="21592" y="6468"/>
                    <a:pt x="21612" y="6454"/>
                  </a:cubicBezTo>
                  <a:lnTo>
                    <a:pt x="21612" y="6454"/>
                  </a:lnTo>
                  <a:cubicBezTo>
                    <a:pt x="21548" y="6583"/>
                    <a:pt x="21482" y="6713"/>
                    <a:pt x="21419" y="6842"/>
                  </a:cubicBezTo>
                  <a:cubicBezTo>
                    <a:pt x="21490" y="6781"/>
                    <a:pt x="21564" y="6721"/>
                    <a:pt x="21638" y="6659"/>
                  </a:cubicBezTo>
                  <a:lnTo>
                    <a:pt x="21638" y="6659"/>
                  </a:lnTo>
                  <a:cubicBezTo>
                    <a:pt x="21574" y="6795"/>
                    <a:pt x="21478" y="6907"/>
                    <a:pt x="21406" y="7037"/>
                  </a:cubicBezTo>
                  <a:cubicBezTo>
                    <a:pt x="21439" y="7020"/>
                    <a:pt x="21470" y="7002"/>
                    <a:pt x="21503" y="6986"/>
                  </a:cubicBezTo>
                  <a:lnTo>
                    <a:pt x="21503" y="6986"/>
                  </a:lnTo>
                  <a:cubicBezTo>
                    <a:pt x="21485" y="7095"/>
                    <a:pt x="21455" y="7201"/>
                    <a:pt x="21416" y="7302"/>
                  </a:cubicBezTo>
                  <a:cubicBezTo>
                    <a:pt x="21382" y="7247"/>
                    <a:pt x="21346" y="7192"/>
                    <a:pt x="21311" y="7136"/>
                  </a:cubicBezTo>
                  <a:lnTo>
                    <a:pt x="21311" y="7136"/>
                  </a:lnTo>
                  <a:cubicBezTo>
                    <a:pt x="21345" y="7159"/>
                    <a:pt x="21376" y="7185"/>
                    <a:pt x="21406" y="7214"/>
                  </a:cubicBezTo>
                  <a:lnTo>
                    <a:pt x="21406" y="7214"/>
                  </a:lnTo>
                  <a:cubicBezTo>
                    <a:pt x="21369" y="7178"/>
                    <a:pt x="21341" y="7105"/>
                    <a:pt x="21317" y="7056"/>
                  </a:cubicBezTo>
                  <a:cubicBezTo>
                    <a:pt x="21275" y="6970"/>
                    <a:pt x="21238" y="6924"/>
                    <a:pt x="21212" y="6831"/>
                  </a:cubicBezTo>
                  <a:lnTo>
                    <a:pt x="21212" y="6831"/>
                  </a:lnTo>
                  <a:cubicBezTo>
                    <a:pt x="21241" y="6871"/>
                    <a:pt x="21298" y="6901"/>
                    <a:pt x="21310" y="6907"/>
                  </a:cubicBezTo>
                  <a:cubicBezTo>
                    <a:pt x="21296" y="6884"/>
                    <a:pt x="21179" y="6699"/>
                    <a:pt x="21122" y="6616"/>
                  </a:cubicBezTo>
                  <a:lnTo>
                    <a:pt x="21122" y="6616"/>
                  </a:lnTo>
                  <a:cubicBezTo>
                    <a:pt x="21163" y="6626"/>
                    <a:pt x="21200" y="6649"/>
                    <a:pt x="21236" y="6675"/>
                  </a:cubicBezTo>
                  <a:lnTo>
                    <a:pt x="21236" y="6675"/>
                  </a:lnTo>
                  <a:cubicBezTo>
                    <a:pt x="21194" y="6643"/>
                    <a:pt x="21158" y="6564"/>
                    <a:pt x="21136" y="6516"/>
                  </a:cubicBezTo>
                  <a:cubicBezTo>
                    <a:pt x="21109" y="6458"/>
                    <a:pt x="21082" y="6405"/>
                    <a:pt x="21058" y="6348"/>
                  </a:cubicBezTo>
                  <a:cubicBezTo>
                    <a:pt x="21036" y="6412"/>
                    <a:pt x="21015" y="6476"/>
                    <a:pt x="20987" y="6536"/>
                  </a:cubicBezTo>
                  <a:cubicBezTo>
                    <a:pt x="20974" y="6563"/>
                    <a:pt x="20960" y="6592"/>
                    <a:pt x="20947" y="6619"/>
                  </a:cubicBezTo>
                  <a:cubicBezTo>
                    <a:pt x="20939" y="6637"/>
                    <a:pt x="20910" y="6680"/>
                    <a:pt x="20910" y="6701"/>
                  </a:cubicBezTo>
                  <a:cubicBezTo>
                    <a:pt x="20929" y="6688"/>
                    <a:pt x="20946" y="6676"/>
                    <a:pt x="20966" y="6663"/>
                  </a:cubicBezTo>
                  <a:lnTo>
                    <a:pt x="20966" y="6663"/>
                  </a:lnTo>
                  <a:cubicBezTo>
                    <a:pt x="20943" y="6713"/>
                    <a:pt x="20917" y="6759"/>
                    <a:pt x="20893" y="6808"/>
                  </a:cubicBezTo>
                  <a:cubicBezTo>
                    <a:pt x="20868" y="6852"/>
                    <a:pt x="20835" y="6900"/>
                    <a:pt x="20817" y="6946"/>
                  </a:cubicBezTo>
                  <a:cubicBezTo>
                    <a:pt x="20840" y="6938"/>
                    <a:pt x="20864" y="6917"/>
                    <a:pt x="20883" y="6903"/>
                  </a:cubicBezTo>
                  <a:lnTo>
                    <a:pt x="20883" y="6903"/>
                  </a:lnTo>
                  <a:lnTo>
                    <a:pt x="20722" y="7227"/>
                  </a:lnTo>
                  <a:lnTo>
                    <a:pt x="20722" y="7227"/>
                  </a:lnTo>
                  <a:cubicBezTo>
                    <a:pt x="20715" y="7220"/>
                    <a:pt x="20709" y="7213"/>
                    <a:pt x="20704" y="7206"/>
                  </a:cubicBezTo>
                  <a:lnTo>
                    <a:pt x="20704" y="7206"/>
                  </a:lnTo>
                  <a:cubicBezTo>
                    <a:pt x="20705" y="7213"/>
                    <a:pt x="20707" y="7219"/>
                    <a:pt x="20709" y="7225"/>
                  </a:cubicBezTo>
                  <a:lnTo>
                    <a:pt x="20709" y="7225"/>
                  </a:lnTo>
                  <a:cubicBezTo>
                    <a:pt x="20666" y="7159"/>
                    <a:pt x="20607" y="7067"/>
                    <a:pt x="20572" y="7014"/>
                  </a:cubicBezTo>
                  <a:lnTo>
                    <a:pt x="20572" y="7014"/>
                  </a:lnTo>
                  <a:cubicBezTo>
                    <a:pt x="20616" y="7024"/>
                    <a:pt x="20653" y="7050"/>
                    <a:pt x="20692" y="7077"/>
                  </a:cubicBezTo>
                  <a:lnTo>
                    <a:pt x="20692" y="7077"/>
                  </a:lnTo>
                  <a:cubicBezTo>
                    <a:pt x="20646" y="7044"/>
                    <a:pt x="20610" y="6965"/>
                    <a:pt x="20586" y="6914"/>
                  </a:cubicBezTo>
                  <a:cubicBezTo>
                    <a:pt x="20559" y="6858"/>
                    <a:pt x="20532" y="6805"/>
                    <a:pt x="20507" y="6745"/>
                  </a:cubicBezTo>
                  <a:cubicBezTo>
                    <a:pt x="20486" y="6809"/>
                    <a:pt x="20464" y="6873"/>
                    <a:pt x="20437" y="6934"/>
                  </a:cubicBezTo>
                  <a:cubicBezTo>
                    <a:pt x="20427" y="6963"/>
                    <a:pt x="20413" y="6989"/>
                    <a:pt x="20400" y="7017"/>
                  </a:cubicBezTo>
                  <a:cubicBezTo>
                    <a:pt x="20391" y="7037"/>
                    <a:pt x="20360" y="7079"/>
                    <a:pt x="20360" y="7100"/>
                  </a:cubicBezTo>
                  <a:cubicBezTo>
                    <a:pt x="20380" y="7088"/>
                    <a:pt x="20395" y="7075"/>
                    <a:pt x="20416" y="7063"/>
                  </a:cubicBezTo>
                  <a:lnTo>
                    <a:pt x="20416" y="7063"/>
                  </a:lnTo>
                  <a:cubicBezTo>
                    <a:pt x="20393" y="7110"/>
                    <a:pt x="20367" y="7159"/>
                    <a:pt x="20342" y="7208"/>
                  </a:cubicBezTo>
                  <a:cubicBezTo>
                    <a:pt x="20321" y="7252"/>
                    <a:pt x="20287" y="7300"/>
                    <a:pt x="20269" y="7345"/>
                  </a:cubicBezTo>
                  <a:cubicBezTo>
                    <a:pt x="20291" y="7337"/>
                    <a:pt x="20314" y="7317"/>
                    <a:pt x="20335" y="7302"/>
                  </a:cubicBezTo>
                  <a:lnTo>
                    <a:pt x="20335" y="7302"/>
                  </a:lnTo>
                  <a:cubicBezTo>
                    <a:pt x="20272" y="7424"/>
                    <a:pt x="20212" y="7548"/>
                    <a:pt x="20149" y="7672"/>
                  </a:cubicBezTo>
                  <a:cubicBezTo>
                    <a:pt x="20145" y="7665"/>
                    <a:pt x="20142" y="7659"/>
                    <a:pt x="20142" y="7654"/>
                  </a:cubicBezTo>
                  <a:cubicBezTo>
                    <a:pt x="20100" y="7568"/>
                    <a:pt x="20063" y="7523"/>
                    <a:pt x="20037" y="7430"/>
                  </a:cubicBezTo>
                  <a:lnTo>
                    <a:pt x="20037" y="7430"/>
                  </a:lnTo>
                  <a:cubicBezTo>
                    <a:pt x="20066" y="7467"/>
                    <a:pt x="20123" y="7500"/>
                    <a:pt x="20135" y="7505"/>
                  </a:cubicBezTo>
                  <a:cubicBezTo>
                    <a:pt x="20120" y="7482"/>
                    <a:pt x="20004" y="7297"/>
                    <a:pt x="19947" y="7215"/>
                  </a:cubicBezTo>
                  <a:lnTo>
                    <a:pt x="19947" y="7215"/>
                  </a:lnTo>
                  <a:cubicBezTo>
                    <a:pt x="19990" y="7224"/>
                    <a:pt x="20027" y="7251"/>
                    <a:pt x="20066" y="7278"/>
                  </a:cubicBezTo>
                  <a:cubicBezTo>
                    <a:pt x="20021" y="7247"/>
                    <a:pt x="19984" y="7165"/>
                    <a:pt x="19958" y="7115"/>
                  </a:cubicBezTo>
                  <a:cubicBezTo>
                    <a:pt x="19934" y="7057"/>
                    <a:pt x="19905" y="7003"/>
                    <a:pt x="19879" y="6946"/>
                  </a:cubicBezTo>
                  <a:cubicBezTo>
                    <a:pt x="19858" y="7009"/>
                    <a:pt x="19837" y="7073"/>
                    <a:pt x="19812" y="7135"/>
                  </a:cubicBezTo>
                  <a:cubicBezTo>
                    <a:pt x="19799" y="7161"/>
                    <a:pt x="19785" y="7189"/>
                    <a:pt x="19772" y="7217"/>
                  </a:cubicBezTo>
                  <a:cubicBezTo>
                    <a:pt x="19763" y="7237"/>
                    <a:pt x="19733" y="7280"/>
                    <a:pt x="19733" y="7300"/>
                  </a:cubicBezTo>
                  <a:cubicBezTo>
                    <a:pt x="19753" y="7287"/>
                    <a:pt x="19771" y="7274"/>
                    <a:pt x="19791" y="7261"/>
                  </a:cubicBezTo>
                  <a:lnTo>
                    <a:pt x="19791" y="7261"/>
                  </a:lnTo>
                  <a:cubicBezTo>
                    <a:pt x="19768" y="7311"/>
                    <a:pt x="19742" y="7358"/>
                    <a:pt x="19718" y="7407"/>
                  </a:cubicBezTo>
                  <a:cubicBezTo>
                    <a:pt x="19693" y="7452"/>
                    <a:pt x="19660" y="7497"/>
                    <a:pt x="19642" y="7545"/>
                  </a:cubicBezTo>
                  <a:cubicBezTo>
                    <a:pt x="19665" y="7536"/>
                    <a:pt x="19689" y="7516"/>
                    <a:pt x="19708" y="7502"/>
                  </a:cubicBezTo>
                  <a:lnTo>
                    <a:pt x="19708" y="7502"/>
                  </a:lnTo>
                  <a:cubicBezTo>
                    <a:pt x="19646" y="7624"/>
                    <a:pt x="19586" y="7747"/>
                    <a:pt x="19524" y="7869"/>
                  </a:cubicBezTo>
                  <a:cubicBezTo>
                    <a:pt x="19517" y="7856"/>
                    <a:pt x="19513" y="7846"/>
                    <a:pt x="19507" y="7833"/>
                  </a:cubicBezTo>
                  <a:cubicBezTo>
                    <a:pt x="19467" y="7747"/>
                    <a:pt x="19428" y="7702"/>
                    <a:pt x="19404" y="7609"/>
                  </a:cubicBezTo>
                  <a:lnTo>
                    <a:pt x="19404" y="7609"/>
                  </a:lnTo>
                  <a:cubicBezTo>
                    <a:pt x="19432" y="7648"/>
                    <a:pt x="19490" y="7681"/>
                    <a:pt x="19500" y="7687"/>
                  </a:cubicBezTo>
                  <a:cubicBezTo>
                    <a:pt x="19485" y="7662"/>
                    <a:pt x="19369" y="7476"/>
                    <a:pt x="19312" y="7394"/>
                  </a:cubicBezTo>
                  <a:lnTo>
                    <a:pt x="19312" y="7394"/>
                  </a:lnTo>
                  <a:cubicBezTo>
                    <a:pt x="19355" y="7404"/>
                    <a:pt x="19392" y="7430"/>
                    <a:pt x="19432" y="7457"/>
                  </a:cubicBezTo>
                  <a:cubicBezTo>
                    <a:pt x="19388" y="7426"/>
                    <a:pt x="19349" y="7345"/>
                    <a:pt x="19325" y="7294"/>
                  </a:cubicBezTo>
                  <a:cubicBezTo>
                    <a:pt x="19299" y="7238"/>
                    <a:pt x="19270" y="7185"/>
                    <a:pt x="19247" y="7125"/>
                  </a:cubicBezTo>
                  <a:cubicBezTo>
                    <a:pt x="19226" y="7189"/>
                    <a:pt x="19203" y="7252"/>
                    <a:pt x="19177" y="7314"/>
                  </a:cubicBezTo>
                  <a:cubicBezTo>
                    <a:pt x="19166" y="7343"/>
                    <a:pt x="19151" y="7368"/>
                    <a:pt x="19139" y="7396"/>
                  </a:cubicBezTo>
                  <a:cubicBezTo>
                    <a:pt x="19130" y="7417"/>
                    <a:pt x="19101" y="7459"/>
                    <a:pt x="19101" y="7480"/>
                  </a:cubicBezTo>
                  <a:cubicBezTo>
                    <a:pt x="19118" y="7467"/>
                    <a:pt x="19137" y="7454"/>
                    <a:pt x="19156" y="7440"/>
                  </a:cubicBezTo>
                  <a:lnTo>
                    <a:pt x="19156" y="7440"/>
                  </a:lnTo>
                  <a:cubicBezTo>
                    <a:pt x="19133" y="7490"/>
                    <a:pt x="19108" y="7538"/>
                    <a:pt x="19083" y="7586"/>
                  </a:cubicBezTo>
                  <a:cubicBezTo>
                    <a:pt x="19060" y="7632"/>
                    <a:pt x="19025" y="7677"/>
                    <a:pt x="19008" y="7724"/>
                  </a:cubicBezTo>
                  <a:cubicBezTo>
                    <a:pt x="19031" y="7717"/>
                    <a:pt x="19054" y="7695"/>
                    <a:pt x="19074" y="7681"/>
                  </a:cubicBezTo>
                  <a:lnTo>
                    <a:pt x="19074" y="7681"/>
                  </a:lnTo>
                  <a:cubicBezTo>
                    <a:pt x="19010" y="7811"/>
                    <a:pt x="18944" y="7940"/>
                    <a:pt x="18881" y="8069"/>
                  </a:cubicBezTo>
                  <a:cubicBezTo>
                    <a:pt x="18952" y="8009"/>
                    <a:pt x="19025" y="7947"/>
                    <a:pt x="19098" y="7889"/>
                  </a:cubicBezTo>
                  <a:lnTo>
                    <a:pt x="19098" y="7889"/>
                  </a:lnTo>
                  <a:cubicBezTo>
                    <a:pt x="19037" y="8017"/>
                    <a:pt x="18949" y="8122"/>
                    <a:pt x="18879" y="8244"/>
                  </a:cubicBezTo>
                  <a:lnTo>
                    <a:pt x="18879" y="8244"/>
                  </a:lnTo>
                  <a:cubicBezTo>
                    <a:pt x="18876" y="8241"/>
                    <a:pt x="18872" y="8238"/>
                    <a:pt x="18869" y="8236"/>
                  </a:cubicBezTo>
                  <a:lnTo>
                    <a:pt x="18869" y="8236"/>
                  </a:lnTo>
                  <a:cubicBezTo>
                    <a:pt x="18871" y="8240"/>
                    <a:pt x="18874" y="8244"/>
                    <a:pt x="18876" y="8248"/>
                  </a:cubicBezTo>
                  <a:lnTo>
                    <a:pt x="18876" y="8248"/>
                  </a:lnTo>
                  <a:cubicBezTo>
                    <a:pt x="18877" y="8247"/>
                    <a:pt x="18878" y="8245"/>
                    <a:pt x="18879" y="8244"/>
                  </a:cubicBezTo>
                  <a:lnTo>
                    <a:pt x="18879" y="8244"/>
                  </a:lnTo>
                  <a:cubicBezTo>
                    <a:pt x="18910" y="8268"/>
                    <a:pt x="18939" y="8292"/>
                    <a:pt x="18967" y="8319"/>
                  </a:cubicBezTo>
                  <a:cubicBezTo>
                    <a:pt x="18946" y="8299"/>
                    <a:pt x="18931" y="8270"/>
                    <a:pt x="18916" y="8240"/>
                  </a:cubicBezTo>
                  <a:cubicBezTo>
                    <a:pt x="18946" y="8224"/>
                    <a:pt x="18979" y="8205"/>
                    <a:pt x="19010" y="8190"/>
                  </a:cubicBezTo>
                  <a:lnTo>
                    <a:pt x="19010" y="8190"/>
                  </a:lnTo>
                  <a:cubicBezTo>
                    <a:pt x="18998" y="8256"/>
                    <a:pt x="18982" y="8323"/>
                    <a:pt x="18962" y="8386"/>
                  </a:cubicBezTo>
                  <a:cubicBezTo>
                    <a:pt x="18933" y="8340"/>
                    <a:pt x="18903" y="8295"/>
                    <a:pt x="18876" y="8248"/>
                  </a:cubicBezTo>
                  <a:lnTo>
                    <a:pt x="18876" y="8248"/>
                  </a:lnTo>
                  <a:cubicBezTo>
                    <a:pt x="18874" y="8253"/>
                    <a:pt x="18871" y="8257"/>
                    <a:pt x="18869" y="8261"/>
                  </a:cubicBezTo>
                  <a:cubicBezTo>
                    <a:pt x="18855" y="8233"/>
                    <a:pt x="18843" y="8204"/>
                    <a:pt x="18832" y="8181"/>
                  </a:cubicBezTo>
                  <a:cubicBezTo>
                    <a:pt x="18790" y="8095"/>
                    <a:pt x="18753" y="8049"/>
                    <a:pt x="18729" y="7956"/>
                  </a:cubicBezTo>
                  <a:lnTo>
                    <a:pt x="18729" y="7956"/>
                  </a:lnTo>
                  <a:cubicBezTo>
                    <a:pt x="18757" y="7996"/>
                    <a:pt x="18815" y="8028"/>
                    <a:pt x="18825" y="8033"/>
                  </a:cubicBezTo>
                  <a:cubicBezTo>
                    <a:pt x="18810" y="8011"/>
                    <a:pt x="18694" y="7826"/>
                    <a:pt x="18637" y="7741"/>
                  </a:cubicBezTo>
                  <a:lnTo>
                    <a:pt x="18637" y="7741"/>
                  </a:lnTo>
                  <a:cubicBezTo>
                    <a:pt x="18678" y="7752"/>
                    <a:pt x="18715" y="7775"/>
                    <a:pt x="18752" y="7801"/>
                  </a:cubicBezTo>
                  <a:lnTo>
                    <a:pt x="18752" y="7801"/>
                  </a:lnTo>
                  <a:cubicBezTo>
                    <a:pt x="18709" y="7768"/>
                    <a:pt x="18673" y="7692"/>
                    <a:pt x="18651" y="7641"/>
                  </a:cubicBezTo>
                  <a:cubicBezTo>
                    <a:pt x="18624" y="7586"/>
                    <a:pt x="18597" y="7532"/>
                    <a:pt x="18572" y="7473"/>
                  </a:cubicBezTo>
                  <a:cubicBezTo>
                    <a:pt x="18551" y="7538"/>
                    <a:pt x="18529" y="7601"/>
                    <a:pt x="18502" y="7661"/>
                  </a:cubicBezTo>
                  <a:cubicBezTo>
                    <a:pt x="18489" y="7689"/>
                    <a:pt x="18478" y="7717"/>
                    <a:pt x="18463" y="7744"/>
                  </a:cubicBezTo>
                  <a:cubicBezTo>
                    <a:pt x="18456" y="7765"/>
                    <a:pt x="18425" y="7806"/>
                    <a:pt x="18425" y="7827"/>
                  </a:cubicBezTo>
                  <a:cubicBezTo>
                    <a:pt x="18445" y="7816"/>
                    <a:pt x="18461" y="7803"/>
                    <a:pt x="18481" y="7790"/>
                  </a:cubicBezTo>
                  <a:lnTo>
                    <a:pt x="18481" y="7790"/>
                  </a:lnTo>
                  <a:cubicBezTo>
                    <a:pt x="18458" y="7839"/>
                    <a:pt x="18432" y="7884"/>
                    <a:pt x="18408" y="7933"/>
                  </a:cubicBezTo>
                  <a:cubicBezTo>
                    <a:pt x="18385" y="7980"/>
                    <a:pt x="18352" y="8026"/>
                    <a:pt x="18334" y="8074"/>
                  </a:cubicBezTo>
                  <a:cubicBezTo>
                    <a:pt x="18356" y="8064"/>
                    <a:pt x="18379" y="8042"/>
                    <a:pt x="18400" y="8028"/>
                  </a:cubicBezTo>
                  <a:lnTo>
                    <a:pt x="18400" y="8028"/>
                  </a:lnTo>
                  <a:cubicBezTo>
                    <a:pt x="18360" y="8105"/>
                    <a:pt x="18322" y="8181"/>
                    <a:pt x="18284" y="8257"/>
                  </a:cubicBezTo>
                  <a:cubicBezTo>
                    <a:pt x="18280" y="8250"/>
                    <a:pt x="18277" y="8241"/>
                    <a:pt x="18274" y="8234"/>
                  </a:cubicBezTo>
                  <a:cubicBezTo>
                    <a:pt x="18256" y="8184"/>
                    <a:pt x="18241" y="8127"/>
                    <a:pt x="18224" y="8076"/>
                  </a:cubicBezTo>
                  <a:cubicBezTo>
                    <a:pt x="18217" y="8052"/>
                    <a:pt x="18201" y="7955"/>
                    <a:pt x="18180" y="7940"/>
                  </a:cubicBezTo>
                  <a:lnTo>
                    <a:pt x="18180" y="7940"/>
                  </a:lnTo>
                  <a:cubicBezTo>
                    <a:pt x="18212" y="7961"/>
                    <a:pt x="18269" y="8048"/>
                    <a:pt x="18304" y="8048"/>
                  </a:cubicBezTo>
                  <a:cubicBezTo>
                    <a:pt x="18305" y="8048"/>
                    <a:pt x="18306" y="8048"/>
                    <a:pt x="18307" y="8048"/>
                  </a:cubicBezTo>
                  <a:cubicBezTo>
                    <a:pt x="18193" y="7903"/>
                    <a:pt x="18142" y="7710"/>
                    <a:pt x="18087" y="7525"/>
                  </a:cubicBezTo>
                  <a:cubicBezTo>
                    <a:pt x="18058" y="7593"/>
                    <a:pt x="17893" y="8005"/>
                    <a:pt x="17864" y="8074"/>
                  </a:cubicBezTo>
                  <a:cubicBezTo>
                    <a:pt x="17907" y="8048"/>
                    <a:pt x="17993" y="7982"/>
                    <a:pt x="17993" y="7982"/>
                  </a:cubicBezTo>
                  <a:lnTo>
                    <a:pt x="17993" y="7982"/>
                  </a:lnTo>
                  <a:cubicBezTo>
                    <a:pt x="17993" y="7982"/>
                    <a:pt x="17837" y="8360"/>
                    <a:pt x="17743" y="8557"/>
                  </a:cubicBezTo>
                  <a:cubicBezTo>
                    <a:pt x="17823" y="8508"/>
                    <a:pt x="17886" y="8425"/>
                    <a:pt x="17886" y="8425"/>
                  </a:cubicBezTo>
                  <a:lnTo>
                    <a:pt x="17886" y="8425"/>
                  </a:lnTo>
                  <a:cubicBezTo>
                    <a:pt x="17886" y="8425"/>
                    <a:pt x="17839" y="8597"/>
                    <a:pt x="17777" y="8787"/>
                  </a:cubicBezTo>
                  <a:lnTo>
                    <a:pt x="17777" y="8787"/>
                  </a:lnTo>
                  <a:cubicBezTo>
                    <a:pt x="17772" y="8785"/>
                    <a:pt x="17767" y="8783"/>
                    <a:pt x="17762" y="8781"/>
                  </a:cubicBezTo>
                  <a:lnTo>
                    <a:pt x="17762" y="8781"/>
                  </a:lnTo>
                  <a:cubicBezTo>
                    <a:pt x="17766" y="8787"/>
                    <a:pt x="17769" y="8794"/>
                    <a:pt x="17773" y="8800"/>
                  </a:cubicBezTo>
                  <a:cubicBezTo>
                    <a:pt x="17774" y="8796"/>
                    <a:pt x="17776" y="8791"/>
                    <a:pt x="17777" y="8787"/>
                  </a:cubicBezTo>
                  <a:lnTo>
                    <a:pt x="17777" y="8787"/>
                  </a:lnTo>
                  <a:cubicBezTo>
                    <a:pt x="17787" y="8790"/>
                    <a:pt x="17798" y="8792"/>
                    <a:pt x="17808" y="8792"/>
                  </a:cubicBezTo>
                  <a:cubicBezTo>
                    <a:pt x="17810" y="8792"/>
                    <a:pt x="17812" y="8792"/>
                    <a:pt x="17814" y="8792"/>
                  </a:cubicBezTo>
                  <a:lnTo>
                    <a:pt x="17814" y="8792"/>
                  </a:lnTo>
                  <a:cubicBezTo>
                    <a:pt x="17803" y="8825"/>
                    <a:pt x="17793" y="8856"/>
                    <a:pt x="17780" y="8886"/>
                  </a:cubicBezTo>
                  <a:cubicBezTo>
                    <a:pt x="17765" y="8849"/>
                    <a:pt x="17754" y="8810"/>
                    <a:pt x="17747" y="8770"/>
                  </a:cubicBezTo>
                  <a:lnTo>
                    <a:pt x="17747" y="8770"/>
                  </a:lnTo>
                  <a:cubicBezTo>
                    <a:pt x="17751" y="8774"/>
                    <a:pt x="17757" y="8778"/>
                    <a:pt x="17762" y="8781"/>
                  </a:cubicBezTo>
                  <a:lnTo>
                    <a:pt x="17762" y="8781"/>
                  </a:lnTo>
                  <a:cubicBezTo>
                    <a:pt x="17725" y="8713"/>
                    <a:pt x="17680" y="8648"/>
                    <a:pt x="17639" y="8582"/>
                  </a:cubicBezTo>
                  <a:lnTo>
                    <a:pt x="17639" y="8582"/>
                  </a:lnTo>
                  <a:cubicBezTo>
                    <a:pt x="17675" y="8607"/>
                    <a:pt x="17705" y="8634"/>
                    <a:pt x="17735" y="8663"/>
                  </a:cubicBezTo>
                  <a:cubicBezTo>
                    <a:pt x="17698" y="8627"/>
                    <a:pt x="17669" y="8551"/>
                    <a:pt x="17644" y="8501"/>
                  </a:cubicBezTo>
                  <a:cubicBezTo>
                    <a:pt x="17604" y="8415"/>
                    <a:pt x="17565" y="8370"/>
                    <a:pt x="17540" y="8277"/>
                  </a:cubicBezTo>
                  <a:lnTo>
                    <a:pt x="17540" y="8277"/>
                  </a:lnTo>
                  <a:cubicBezTo>
                    <a:pt x="17569" y="8317"/>
                    <a:pt x="17626" y="8349"/>
                    <a:pt x="17636" y="8354"/>
                  </a:cubicBezTo>
                  <a:cubicBezTo>
                    <a:pt x="17622" y="8332"/>
                    <a:pt x="17507" y="8147"/>
                    <a:pt x="17449" y="8062"/>
                  </a:cubicBezTo>
                  <a:lnTo>
                    <a:pt x="17449" y="8062"/>
                  </a:lnTo>
                  <a:cubicBezTo>
                    <a:pt x="17491" y="8073"/>
                    <a:pt x="17529" y="8096"/>
                    <a:pt x="17566" y="8122"/>
                  </a:cubicBezTo>
                  <a:lnTo>
                    <a:pt x="17566" y="8122"/>
                  </a:lnTo>
                  <a:cubicBezTo>
                    <a:pt x="17522" y="8089"/>
                    <a:pt x="17488" y="8012"/>
                    <a:pt x="17463" y="7962"/>
                  </a:cubicBezTo>
                  <a:cubicBezTo>
                    <a:pt x="17436" y="7906"/>
                    <a:pt x="17410" y="7853"/>
                    <a:pt x="17384" y="7794"/>
                  </a:cubicBezTo>
                  <a:cubicBezTo>
                    <a:pt x="17363" y="7859"/>
                    <a:pt x="17341" y="7920"/>
                    <a:pt x="17314" y="7982"/>
                  </a:cubicBezTo>
                  <a:cubicBezTo>
                    <a:pt x="17304" y="8011"/>
                    <a:pt x="17290" y="8038"/>
                    <a:pt x="17277" y="8066"/>
                  </a:cubicBezTo>
                  <a:cubicBezTo>
                    <a:pt x="17268" y="8085"/>
                    <a:pt x="17238" y="8127"/>
                    <a:pt x="17238" y="8148"/>
                  </a:cubicBezTo>
                  <a:cubicBezTo>
                    <a:pt x="17257" y="8135"/>
                    <a:pt x="17274" y="8124"/>
                    <a:pt x="17293" y="8111"/>
                  </a:cubicBezTo>
                  <a:lnTo>
                    <a:pt x="17293" y="8111"/>
                  </a:lnTo>
                  <a:cubicBezTo>
                    <a:pt x="17270" y="8160"/>
                    <a:pt x="17245" y="8207"/>
                    <a:pt x="17221" y="8256"/>
                  </a:cubicBezTo>
                  <a:cubicBezTo>
                    <a:pt x="17198" y="8300"/>
                    <a:pt x="17164" y="8347"/>
                    <a:pt x="17146" y="8393"/>
                  </a:cubicBezTo>
                  <a:cubicBezTo>
                    <a:pt x="17168" y="8385"/>
                    <a:pt x="17191" y="8365"/>
                    <a:pt x="17212" y="8350"/>
                  </a:cubicBezTo>
                  <a:lnTo>
                    <a:pt x="17212" y="8350"/>
                  </a:lnTo>
                  <a:cubicBezTo>
                    <a:pt x="17148" y="8479"/>
                    <a:pt x="17082" y="8608"/>
                    <a:pt x="17017" y="8737"/>
                  </a:cubicBezTo>
                  <a:cubicBezTo>
                    <a:pt x="17090" y="8677"/>
                    <a:pt x="17164" y="8615"/>
                    <a:pt x="17238" y="8557"/>
                  </a:cubicBezTo>
                  <a:lnTo>
                    <a:pt x="17238" y="8557"/>
                  </a:lnTo>
                  <a:cubicBezTo>
                    <a:pt x="17171" y="8693"/>
                    <a:pt x="17076" y="8805"/>
                    <a:pt x="17004" y="8935"/>
                  </a:cubicBezTo>
                  <a:cubicBezTo>
                    <a:pt x="17039" y="8916"/>
                    <a:pt x="17069" y="8899"/>
                    <a:pt x="17103" y="8883"/>
                  </a:cubicBezTo>
                  <a:lnTo>
                    <a:pt x="17103" y="8883"/>
                  </a:lnTo>
                  <a:cubicBezTo>
                    <a:pt x="17090" y="8962"/>
                    <a:pt x="17069" y="9040"/>
                    <a:pt x="17044" y="9116"/>
                  </a:cubicBezTo>
                  <a:lnTo>
                    <a:pt x="17044" y="9116"/>
                  </a:lnTo>
                  <a:cubicBezTo>
                    <a:pt x="17031" y="9104"/>
                    <a:pt x="17019" y="9094"/>
                    <a:pt x="17004" y="9084"/>
                  </a:cubicBezTo>
                  <a:lnTo>
                    <a:pt x="17004" y="9084"/>
                  </a:lnTo>
                  <a:cubicBezTo>
                    <a:pt x="17015" y="9101"/>
                    <a:pt x="17026" y="9118"/>
                    <a:pt x="17037" y="9135"/>
                  </a:cubicBezTo>
                  <a:lnTo>
                    <a:pt x="17037" y="9135"/>
                  </a:lnTo>
                  <a:cubicBezTo>
                    <a:pt x="17039" y="9129"/>
                    <a:pt x="17042" y="9122"/>
                    <a:pt x="17044" y="9116"/>
                  </a:cubicBezTo>
                  <a:lnTo>
                    <a:pt x="17044" y="9116"/>
                  </a:lnTo>
                  <a:cubicBezTo>
                    <a:pt x="17054" y="9125"/>
                    <a:pt x="17065" y="9134"/>
                    <a:pt x="17076" y="9143"/>
                  </a:cubicBezTo>
                  <a:cubicBezTo>
                    <a:pt x="17073" y="9154"/>
                    <a:pt x="17069" y="9164"/>
                    <a:pt x="17063" y="9177"/>
                  </a:cubicBezTo>
                  <a:cubicBezTo>
                    <a:pt x="17055" y="9164"/>
                    <a:pt x="17046" y="9149"/>
                    <a:pt x="17037" y="9135"/>
                  </a:cubicBezTo>
                  <a:lnTo>
                    <a:pt x="17037" y="9135"/>
                  </a:lnTo>
                  <a:cubicBezTo>
                    <a:pt x="17034" y="9144"/>
                    <a:pt x="17031" y="9154"/>
                    <a:pt x="17027" y="9163"/>
                  </a:cubicBezTo>
                  <a:cubicBezTo>
                    <a:pt x="17002" y="9124"/>
                    <a:pt x="16977" y="9070"/>
                    <a:pt x="16960" y="9031"/>
                  </a:cubicBezTo>
                  <a:cubicBezTo>
                    <a:pt x="16918" y="8945"/>
                    <a:pt x="16881" y="8901"/>
                    <a:pt x="16855" y="8806"/>
                  </a:cubicBezTo>
                  <a:lnTo>
                    <a:pt x="16855" y="8806"/>
                  </a:lnTo>
                  <a:cubicBezTo>
                    <a:pt x="16884" y="8845"/>
                    <a:pt x="16941" y="8878"/>
                    <a:pt x="16953" y="8883"/>
                  </a:cubicBezTo>
                  <a:cubicBezTo>
                    <a:pt x="16938" y="8859"/>
                    <a:pt x="16822" y="8676"/>
                    <a:pt x="16765" y="8592"/>
                  </a:cubicBezTo>
                  <a:lnTo>
                    <a:pt x="16765" y="8592"/>
                  </a:lnTo>
                  <a:cubicBezTo>
                    <a:pt x="16806" y="8601"/>
                    <a:pt x="16843" y="8626"/>
                    <a:pt x="16879" y="8652"/>
                  </a:cubicBezTo>
                  <a:lnTo>
                    <a:pt x="16879" y="8652"/>
                  </a:lnTo>
                  <a:cubicBezTo>
                    <a:pt x="16837" y="8619"/>
                    <a:pt x="16801" y="8540"/>
                    <a:pt x="16779" y="8492"/>
                  </a:cubicBezTo>
                  <a:cubicBezTo>
                    <a:pt x="16752" y="8435"/>
                    <a:pt x="16725" y="8382"/>
                    <a:pt x="16701" y="8324"/>
                  </a:cubicBezTo>
                  <a:cubicBezTo>
                    <a:pt x="16679" y="8386"/>
                    <a:pt x="16658" y="8451"/>
                    <a:pt x="16630" y="8512"/>
                  </a:cubicBezTo>
                  <a:cubicBezTo>
                    <a:pt x="16617" y="8539"/>
                    <a:pt x="16605" y="8568"/>
                    <a:pt x="16590" y="8594"/>
                  </a:cubicBezTo>
                  <a:cubicBezTo>
                    <a:pt x="16583" y="8614"/>
                    <a:pt x="16553" y="8657"/>
                    <a:pt x="16553" y="8677"/>
                  </a:cubicBezTo>
                  <a:cubicBezTo>
                    <a:pt x="16573" y="8664"/>
                    <a:pt x="16589" y="8651"/>
                    <a:pt x="16609" y="8640"/>
                  </a:cubicBezTo>
                  <a:lnTo>
                    <a:pt x="16609" y="8640"/>
                  </a:lnTo>
                  <a:cubicBezTo>
                    <a:pt x="16586" y="8690"/>
                    <a:pt x="16560" y="8736"/>
                    <a:pt x="16536" y="8784"/>
                  </a:cubicBezTo>
                  <a:cubicBezTo>
                    <a:pt x="16514" y="8829"/>
                    <a:pt x="16480" y="8876"/>
                    <a:pt x="16461" y="8922"/>
                  </a:cubicBezTo>
                  <a:cubicBezTo>
                    <a:pt x="16483" y="8913"/>
                    <a:pt x="16507" y="8893"/>
                    <a:pt x="16529" y="8879"/>
                  </a:cubicBezTo>
                  <a:lnTo>
                    <a:pt x="16529" y="8879"/>
                  </a:lnTo>
                  <a:lnTo>
                    <a:pt x="16351" y="9229"/>
                  </a:lnTo>
                  <a:cubicBezTo>
                    <a:pt x="16344" y="9203"/>
                    <a:pt x="16335" y="9179"/>
                    <a:pt x="16325" y="9153"/>
                  </a:cubicBezTo>
                  <a:cubicBezTo>
                    <a:pt x="16304" y="9103"/>
                    <a:pt x="16292" y="9048"/>
                    <a:pt x="16275" y="8995"/>
                  </a:cubicBezTo>
                  <a:cubicBezTo>
                    <a:pt x="16268" y="8972"/>
                    <a:pt x="16253" y="8880"/>
                    <a:pt x="16234" y="8863"/>
                  </a:cubicBezTo>
                  <a:lnTo>
                    <a:pt x="16234" y="8863"/>
                  </a:lnTo>
                  <a:cubicBezTo>
                    <a:pt x="16265" y="8886"/>
                    <a:pt x="16320" y="8967"/>
                    <a:pt x="16355" y="8967"/>
                  </a:cubicBezTo>
                  <a:cubicBezTo>
                    <a:pt x="16357" y="8967"/>
                    <a:pt x="16358" y="8967"/>
                    <a:pt x="16359" y="8966"/>
                  </a:cubicBezTo>
                  <a:cubicBezTo>
                    <a:pt x="16243" y="8822"/>
                    <a:pt x="16193" y="8628"/>
                    <a:pt x="16137" y="8443"/>
                  </a:cubicBezTo>
                  <a:cubicBezTo>
                    <a:pt x="16109" y="8512"/>
                    <a:pt x="15944" y="8923"/>
                    <a:pt x="15915" y="8994"/>
                  </a:cubicBezTo>
                  <a:cubicBezTo>
                    <a:pt x="15958" y="8966"/>
                    <a:pt x="16046" y="8902"/>
                    <a:pt x="16046" y="8902"/>
                  </a:cubicBezTo>
                  <a:lnTo>
                    <a:pt x="16046" y="8902"/>
                  </a:lnTo>
                  <a:cubicBezTo>
                    <a:pt x="16046" y="8902"/>
                    <a:pt x="15891" y="9280"/>
                    <a:pt x="15795" y="9475"/>
                  </a:cubicBezTo>
                  <a:cubicBezTo>
                    <a:pt x="15876" y="9428"/>
                    <a:pt x="15938" y="9345"/>
                    <a:pt x="15938" y="9345"/>
                  </a:cubicBezTo>
                  <a:lnTo>
                    <a:pt x="15938" y="9345"/>
                  </a:lnTo>
                  <a:cubicBezTo>
                    <a:pt x="15938" y="9345"/>
                    <a:pt x="15900" y="9490"/>
                    <a:pt x="15845" y="9657"/>
                  </a:cubicBezTo>
                  <a:lnTo>
                    <a:pt x="15845" y="9657"/>
                  </a:lnTo>
                  <a:cubicBezTo>
                    <a:pt x="15836" y="9646"/>
                    <a:pt x="15828" y="9635"/>
                    <a:pt x="15821" y="9623"/>
                  </a:cubicBezTo>
                  <a:lnTo>
                    <a:pt x="15821" y="9623"/>
                  </a:lnTo>
                  <a:cubicBezTo>
                    <a:pt x="15829" y="9638"/>
                    <a:pt x="15835" y="9653"/>
                    <a:pt x="15841" y="9668"/>
                  </a:cubicBezTo>
                  <a:lnTo>
                    <a:pt x="15841" y="9668"/>
                  </a:lnTo>
                  <a:cubicBezTo>
                    <a:pt x="15843" y="9664"/>
                    <a:pt x="15844" y="9661"/>
                    <a:pt x="15845" y="9657"/>
                  </a:cubicBezTo>
                  <a:lnTo>
                    <a:pt x="15845" y="9657"/>
                  </a:lnTo>
                  <a:cubicBezTo>
                    <a:pt x="15854" y="9670"/>
                    <a:pt x="15864" y="9682"/>
                    <a:pt x="15872" y="9695"/>
                  </a:cubicBezTo>
                  <a:cubicBezTo>
                    <a:pt x="15866" y="9697"/>
                    <a:pt x="15862" y="9700"/>
                    <a:pt x="15856" y="9702"/>
                  </a:cubicBezTo>
                  <a:cubicBezTo>
                    <a:pt x="15851" y="9691"/>
                    <a:pt x="15846" y="9679"/>
                    <a:pt x="15841" y="9668"/>
                  </a:cubicBezTo>
                  <a:lnTo>
                    <a:pt x="15841" y="9668"/>
                  </a:lnTo>
                  <a:cubicBezTo>
                    <a:pt x="15839" y="9674"/>
                    <a:pt x="15837" y="9681"/>
                    <a:pt x="15835" y="9687"/>
                  </a:cubicBezTo>
                  <a:cubicBezTo>
                    <a:pt x="15816" y="9637"/>
                    <a:pt x="15799" y="9583"/>
                    <a:pt x="15780" y="9535"/>
                  </a:cubicBezTo>
                  <a:cubicBezTo>
                    <a:pt x="15759" y="9485"/>
                    <a:pt x="15747" y="9429"/>
                    <a:pt x="15730" y="9378"/>
                  </a:cubicBezTo>
                  <a:cubicBezTo>
                    <a:pt x="15723" y="9352"/>
                    <a:pt x="15707" y="9256"/>
                    <a:pt x="15687" y="9242"/>
                  </a:cubicBezTo>
                  <a:lnTo>
                    <a:pt x="15687" y="9242"/>
                  </a:lnTo>
                  <a:cubicBezTo>
                    <a:pt x="15718" y="9262"/>
                    <a:pt x="15775" y="9350"/>
                    <a:pt x="15811" y="9350"/>
                  </a:cubicBezTo>
                  <a:cubicBezTo>
                    <a:pt x="15812" y="9350"/>
                    <a:pt x="15814" y="9349"/>
                    <a:pt x="15815" y="9349"/>
                  </a:cubicBezTo>
                  <a:cubicBezTo>
                    <a:pt x="15699" y="9203"/>
                    <a:pt x="15649" y="9009"/>
                    <a:pt x="15593" y="8826"/>
                  </a:cubicBezTo>
                  <a:cubicBezTo>
                    <a:pt x="15564" y="8893"/>
                    <a:pt x="15399" y="9306"/>
                    <a:pt x="15371" y="9375"/>
                  </a:cubicBezTo>
                  <a:cubicBezTo>
                    <a:pt x="15411" y="9351"/>
                    <a:pt x="15491" y="9292"/>
                    <a:pt x="15500" y="9286"/>
                  </a:cubicBezTo>
                  <a:lnTo>
                    <a:pt x="15500" y="9286"/>
                  </a:lnTo>
                  <a:cubicBezTo>
                    <a:pt x="15489" y="9310"/>
                    <a:pt x="15399" y="9531"/>
                    <a:pt x="15315" y="9715"/>
                  </a:cubicBezTo>
                  <a:lnTo>
                    <a:pt x="15315" y="9716"/>
                  </a:lnTo>
                  <a:cubicBezTo>
                    <a:pt x="15307" y="9730"/>
                    <a:pt x="15300" y="9746"/>
                    <a:pt x="15293" y="9762"/>
                  </a:cubicBezTo>
                  <a:cubicBezTo>
                    <a:pt x="15267" y="9696"/>
                    <a:pt x="15239" y="9629"/>
                    <a:pt x="15207" y="9566"/>
                  </a:cubicBezTo>
                  <a:lnTo>
                    <a:pt x="15207" y="9566"/>
                  </a:lnTo>
                  <a:cubicBezTo>
                    <a:pt x="15242" y="9617"/>
                    <a:pt x="15276" y="9666"/>
                    <a:pt x="15315" y="9716"/>
                  </a:cubicBezTo>
                  <a:cubicBezTo>
                    <a:pt x="15279" y="9629"/>
                    <a:pt x="15254" y="9537"/>
                    <a:pt x="15220" y="9451"/>
                  </a:cubicBezTo>
                  <a:cubicBezTo>
                    <a:pt x="15200" y="9401"/>
                    <a:pt x="15186" y="9343"/>
                    <a:pt x="15170" y="9293"/>
                  </a:cubicBezTo>
                  <a:cubicBezTo>
                    <a:pt x="15163" y="9268"/>
                    <a:pt x="15147" y="9172"/>
                    <a:pt x="15126" y="9157"/>
                  </a:cubicBezTo>
                  <a:lnTo>
                    <a:pt x="15126" y="9157"/>
                  </a:lnTo>
                  <a:cubicBezTo>
                    <a:pt x="15156" y="9179"/>
                    <a:pt x="15215" y="9265"/>
                    <a:pt x="15250" y="9265"/>
                  </a:cubicBezTo>
                  <a:cubicBezTo>
                    <a:pt x="15251" y="9265"/>
                    <a:pt x="15252" y="9265"/>
                    <a:pt x="15253" y="9265"/>
                  </a:cubicBezTo>
                  <a:cubicBezTo>
                    <a:pt x="15138" y="9120"/>
                    <a:pt x="15088" y="8923"/>
                    <a:pt x="15032" y="8741"/>
                  </a:cubicBezTo>
                  <a:cubicBezTo>
                    <a:pt x="15004" y="8809"/>
                    <a:pt x="14839" y="9222"/>
                    <a:pt x="14810" y="9289"/>
                  </a:cubicBezTo>
                  <a:cubicBezTo>
                    <a:pt x="14853" y="9265"/>
                    <a:pt x="14939" y="9199"/>
                    <a:pt x="14939" y="9199"/>
                  </a:cubicBezTo>
                  <a:lnTo>
                    <a:pt x="14939" y="9199"/>
                  </a:lnTo>
                  <a:cubicBezTo>
                    <a:pt x="14939" y="9199"/>
                    <a:pt x="14783" y="9576"/>
                    <a:pt x="14688" y="9773"/>
                  </a:cubicBezTo>
                  <a:cubicBezTo>
                    <a:pt x="14769" y="9725"/>
                    <a:pt x="14832" y="9640"/>
                    <a:pt x="14832" y="9640"/>
                  </a:cubicBezTo>
                  <a:lnTo>
                    <a:pt x="14832" y="9640"/>
                  </a:lnTo>
                  <a:cubicBezTo>
                    <a:pt x="14832" y="9640"/>
                    <a:pt x="14787" y="9812"/>
                    <a:pt x="14723" y="9999"/>
                  </a:cubicBezTo>
                  <a:lnTo>
                    <a:pt x="14723" y="9999"/>
                  </a:lnTo>
                  <a:cubicBezTo>
                    <a:pt x="14716" y="9989"/>
                    <a:pt x="14710" y="9979"/>
                    <a:pt x="14704" y="9967"/>
                  </a:cubicBezTo>
                  <a:lnTo>
                    <a:pt x="14704" y="9967"/>
                  </a:lnTo>
                  <a:cubicBezTo>
                    <a:pt x="14710" y="9979"/>
                    <a:pt x="14716" y="9992"/>
                    <a:pt x="14721" y="10005"/>
                  </a:cubicBezTo>
                  <a:lnTo>
                    <a:pt x="14721" y="10005"/>
                  </a:lnTo>
                  <a:cubicBezTo>
                    <a:pt x="14722" y="10003"/>
                    <a:pt x="14722" y="10001"/>
                    <a:pt x="14723" y="9999"/>
                  </a:cubicBezTo>
                  <a:lnTo>
                    <a:pt x="14723" y="9999"/>
                  </a:lnTo>
                  <a:cubicBezTo>
                    <a:pt x="14733" y="10012"/>
                    <a:pt x="14744" y="10025"/>
                    <a:pt x="14753" y="10039"/>
                  </a:cubicBezTo>
                  <a:cubicBezTo>
                    <a:pt x="14749" y="10046"/>
                    <a:pt x="14747" y="10054"/>
                    <a:pt x="14746" y="10061"/>
                  </a:cubicBezTo>
                  <a:cubicBezTo>
                    <a:pt x="14737" y="10043"/>
                    <a:pt x="14729" y="10024"/>
                    <a:pt x="14721" y="10005"/>
                  </a:cubicBezTo>
                  <a:lnTo>
                    <a:pt x="14721" y="10005"/>
                  </a:lnTo>
                  <a:cubicBezTo>
                    <a:pt x="14718" y="10014"/>
                    <a:pt x="14715" y="10023"/>
                    <a:pt x="14711" y="10033"/>
                  </a:cubicBezTo>
                  <a:cubicBezTo>
                    <a:pt x="14695" y="9983"/>
                    <a:pt x="14677" y="9932"/>
                    <a:pt x="14660" y="9884"/>
                  </a:cubicBezTo>
                  <a:cubicBezTo>
                    <a:pt x="14638" y="9834"/>
                    <a:pt x="14625" y="9779"/>
                    <a:pt x="14609" y="9726"/>
                  </a:cubicBezTo>
                  <a:cubicBezTo>
                    <a:pt x="14602" y="9702"/>
                    <a:pt x="14587" y="9604"/>
                    <a:pt x="14567" y="9590"/>
                  </a:cubicBezTo>
                  <a:lnTo>
                    <a:pt x="14567" y="9590"/>
                  </a:lnTo>
                  <a:cubicBezTo>
                    <a:pt x="14595" y="9611"/>
                    <a:pt x="14654" y="9698"/>
                    <a:pt x="14690" y="9698"/>
                  </a:cubicBezTo>
                  <a:cubicBezTo>
                    <a:pt x="14691" y="9698"/>
                    <a:pt x="14693" y="9698"/>
                    <a:pt x="14694" y="9697"/>
                  </a:cubicBezTo>
                  <a:cubicBezTo>
                    <a:pt x="14594" y="9574"/>
                    <a:pt x="14544" y="9415"/>
                    <a:pt x="14495" y="9256"/>
                  </a:cubicBezTo>
                  <a:lnTo>
                    <a:pt x="14495" y="9252"/>
                  </a:lnTo>
                  <a:cubicBezTo>
                    <a:pt x="14488" y="9224"/>
                    <a:pt x="14480" y="9200"/>
                    <a:pt x="14473" y="9173"/>
                  </a:cubicBezTo>
                  <a:cubicBezTo>
                    <a:pt x="14446" y="9242"/>
                    <a:pt x="14280" y="9653"/>
                    <a:pt x="14253" y="9723"/>
                  </a:cubicBezTo>
                  <a:cubicBezTo>
                    <a:pt x="14294" y="9696"/>
                    <a:pt x="14382" y="9630"/>
                    <a:pt x="14382" y="9630"/>
                  </a:cubicBezTo>
                  <a:lnTo>
                    <a:pt x="14382" y="9630"/>
                  </a:lnTo>
                  <a:cubicBezTo>
                    <a:pt x="14382" y="9630"/>
                    <a:pt x="14225" y="10010"/>
                    <a:pt x="14131" y="10205"/>
                  </a:cubicBezTo>
                  <a:cubicBezTo>
                    <a:pt x="14211" y="10156"/>
                    <a:pt x="14274" y="10074"/>
                    <a:pt x="14274" y="10074"/>
                  </a:cubicBezTo>
                  <a:lnTo>
                    <a:pt x="14274" y="10074"/>
                  </a:lnTo>
                  <a:cubicBezTo>
                    <a:pt x="14274" y="10074"/>
                    <a:pt x="14243" y="10194"/>
                    <a:pt x="14195" y="10342"/>
                  </a:cubicBezTo>
                  <a:lnTo>
                    <a:pt x="14195" y="10342"/>
                  </a:lnTo>
                  <a:cubicBezTo>
                    <a:pt x="14182" y="10324"/>
                    <a:pt x="14169" y="10306"/>
                    <a:pt x="14158" y="10288"/>
                  </a:cubicBezTo>
                  <a:lnTo>
                    <a:pt x="14158" y="10288"/>
                  </a:lnTo>
                  <a:cubicBezTo>
                    <a:pt x="14169" y="10313"/>
                    <a:pt x="14178" y="10337"/>
                    <a:pt x="14188" y="10361"/>
                  </a:cubicBezTo>
                  <a:lnTo>
                    <a:pt x="14188" y="10361"/>
                  </a:lnTo>
                  <a:cubicBezTo>
                    <a:pt x="14191" y="10355"/>
                    <a:pt x="14193" y="10348"/>
                    <a:pt x="14195" y="10342"/>
                  </a:cubicBezTo>
                  <a:lnTo>
                    <a:pt x="14195" y="10342"/>
                  </a:lnTo>
                  <a:cubicBezTo>
                    <a:pt x="14202" y="10351"/>
                    <a:pt x="14209" y="10361"/>
                    <a:pt x="14215" y="10370"/>
                  </a:cubicBezTo>
                  <a:cubicBezTo>
                    <a:pt x="14208" y="10372"/>
                    <a:pt x="14202" y="10375"/>
                    <a:pt x="14195" y="10377"/>
                  </a:cubicBezTo>
                  <a:cubicBezTo>
                    <a:pt x="14193" y="10372"/>
                    <a:pt x="14191" y="10366"/>
                    <a:pt x="14188" y="10361"/>
                  </a:cubicBezTo>
                  <a:lnTo>
                    <a:pt x="14188" y="10361"/>
                  </a:lnTo>
                  <a:cubicBezTo>
                    <a:pt x="14186" y="10369"/>
                    <a:pt x="14184" y="10376"/>
                    <a:pt x="14181" y="10384"/>
                  </a:cubicBezTo>
                  <a:cubicBezTo>
                    <a:pt x="14159" y="10324"/>
                    <a:pt x="14139" y="10262"/>
                    <a:pt x="14116" y="10203"/>
                  </a:cubicBezTo>
                  <a:cubicBezTo>
                    <a:pt x="14095" y="10153"/>
                    <a:pt x="14082" y="10097"/>
                    <a:pt x="14066" y="10046"/>
                  </a:cubicBezTo>
                  <a:cubicBezTo>
                    <a:pt x="14059" y="10020"/>
                    <a:pt x="14044" y="9928"/>
                    <a:pt x="14025" y="9912"/>
                  </a:cubicBezTo>
                  <a:lnTo>
                    <a:pt x="14025" y="9912"/>
                  </a:lnTo>
                  <a:cubicBezTo>
                    <a:pt x="14054" y="9934"/>
                    <a:pt x="14111" y="10017"/>
                    <a:pt x="14147" y="10017"/>
                  </a:cubicBezTo>
                  <a:cubicBezTo>
                    <a:pt x="14148" y="10017"/>
                    <a:pt x="14150" y="10017"/>
                    <a:pt x="14151" y="10017"/>
                  </a:cubicBezTo>
                  <a:cubicBezTo>
                    <a:pt x="14035" y="9872"/>
                    <a:pt x="13985" y="9679"/>
                    <a:pt x="13929" y="9494"/>
                  </a:cubicBezTo>
                  <a:cubicBezTo>
                    <a:pt x="13900" y="9561"/>
                    <a:pt x="13735" y="9974"/>
                    <a:pt x="13707" y="10044"/>
                  </a:cubicBezTo>
                  <a:cubicBezTo>
                    <a:pt x="13745" y="10018"/>
                    <a:pt x="13827" y="9961"/>
                    <a:pt x="13836" y="9955"/>
                  </a:cubicBezTo>
                  <a:lnTo>
                    <a:pt x="13836" y="9955"/>
                  </a:lnTo>
                  <a:cubicBezTo>
                    <a:pt x="13824" y="9984"/>
                    <a:pt x="13725" y="10216"/>
                    <a:pt x="13642" y="10402"/>
                  </a:cubicBezTo>
                  <a:lnTo>
                    <a:pt x="13642" y="10402"/>
                  </a:lnTo>
                  <a:cubicBezTo>
                    <a:pt x="13639" y="10399"/>
                    <a:pt x="13636" y="10395"/>
                    <a:pt x="13633" y="10391"/>
                  </a:cubicBezTo>
                  <a:lnTo>
                    <a:pt x="13633" y="10391"/>
                  </a:lnTo>
                  <a:cubicBezTo>
                    <a:pt x="13636" y="10396"/>
                    <a:pt x="13638" y="10401"/>
                    <a:pt x="13640" y="10406"/>
                  </a:cubicBezTo>
                  <a:lnTo>
                    <a:pt x="13640" y="10406"/>
                  </a:lnTo>
                  <a:cubicBezTo>
                    <a:pt x="13641" y="10405"/>
                    <a:pt x="13641" y="10404"/>
                    <a:pt x="13642" y="10402"/>
                  </a:cubicBezTo>
                  <a:lnTo>
                    <a:pt x="13642" y="10402"/>
                  </a:lnTo>
                  <a:cubicBezTo>
                    <a:pt x="13650" y="10413"/>
                    <a:pt x="13658" y="10424"/>
                    <a:pt x="13666" y="10434"/>
                  </a:cubicBezTo>
                  <a:cubicBezTo>
                    <a:pt x="13664" y="10441"/>
                    <a:pt x="13659" y="10447"/>
                    <a:pt x="13658" y="10454"/>
                  </a:cubicBezTo>
                  <a:cubicBezTo>
                    <a:pt x="13652" y="10438"/>
                    <a:pt x="13647" y="10422"/>
                    <a:pt x="13640" y="10406"/>
                  </a:cubicBezTo>
                  <a:lnTo>
                    <a:pt x="13640" y="10406"/>
                  </a:lnTo>
                  <a:cubicBezTo>
                    <a:pt x="13639" y="10408"/>
                    <a:pt x="13639" y="10409"/>
                    <a:pt x="13638" y="10411"/>
                  </a:cubicBezTo>
                  <a:cubicBezTo>
                    <a:pt x="13609" y="10335"/>
                    <a:pt x="13579" y="10262"/>
                    <a:pt x="13545" y="10190"/>
                  </a:cubicBezTo>
                  <a:lnTo>
                    <a:pt x="13545" y="10190"/>
                  </a:lnTo>
                  <a:cubicBezTo>
                    <a:pt x="13579" y="10245"/>
                    <a:pt x="13615" y="10297"/>
                    <a:pt x="13652" y="10345"/>
                  </a:cubicBezTo>
                  <a:cubicBezTo>
                    <a:pt x="13616" y="10255"/>
                    <a:pt x="13592" y="10162"/>
                    <a:pt x="13557" y="10074"/>
                  </a:cubicBezTo>
                  <a:cubicBezTo>
                    <a:pt x="13536" y="10024"/>
                    <a:pt x="13522" y="9968"/>
                    <a:pt x="13507" y="9917"/>
                  </a:cubicBezTo>
                  <a:cubicBezTo>
                    <a:pt x="13500" y="9891"/>
                    <a:pt x="13485" y="9796"/>
                    <a:pt x="13463" y="9781"/>
                  </a:cubicBezTo>
                  <a:lnTo>
                    <a:pt x="13463" y="9781"/>
                  </a:lnTo>
                  <a:cubicBezTo>
                    <a:pt x="13494" y="9802"/>
                    <a:pt x="13552" y="9888"/>
                    <a:pt x="13587" y="9888"/>
                  </a:cubicBezTo>
                  <a:cubicBezTo>
                    <a:pt x="13588" y="9888"/>
                    <a:pt x="13589" y="9888"/>
                    <a:pt x="13590" y="9888"/>
                  </a:cubicBezTo>
                  <a:cubicBezTo>
                    <a:pt x="13476" y="9743"/>
                    <a:pt x="13426" y="9550"/>
                    <a:pt x="13370" y="9365"/>
                  </a:cubicBezTo>
                  <a:cubicBezTo>
                    <a:pt x="13341" y="9432"/>
                    <a:pt x="13176" y="9845"/>
                    <a:pt x="13148" y="9915"/>
                  </a:cubicBezTo>
                  <a:cubicBezTo>
                    <a:pt x="13186" y="9889"/>
                    <a:pt x="13265" y="9831"/>
                    <a:pt x="13275" y="9825"/>
                  </a:cubicBezTo>
                  <a:lnTo>
                    <a:pt x="13275" y="9825"/>
                  </a:lnTo>
                  <a:cubicBezTo>
                    <a:pt x="13262" y="9858"/>
                    <a:pt x="13155" y="10113"/>
                    <a:pt x="13069" y="10305"/>
                  </a:cubicBezTo>
                  <a:cubicBezTo>
                    <a:pt x="13063" y="10292"/>
                    <a:pt x="13060" y="10281"/>
                    <a:pt x="13054" y="10268"/>
                  </a:cubicBezTo>
                  <a:cubicBezTo>
                    <a:pt x="13034" y="10218"/>
                    <a:pt x="13020" y="10162"/>
                    <a:pt x="13004" y="10110"/>
                  </a:cubicBezTo>
                  <a:cubicBezTo>
                    <a:pt x="12996" y="10084"/>
                    <a:pt x="12978" y="9988"/>
                    <a:pt x="12960" y="9974"/>
                  </a:cubicBezTo>
                  <a:lnTo>
                    <a:pt x="12960" y="9974"/>
                  </a:lnTo>
                  <a:cubicBezTo>
                    <a:pt x="12989" y="9995"/>
                    <a:pt x="13046" y="10082"/>
                    <a:pt x="13082" y="10082"/>
                  </a:cubicBezTo>
                  <a:cubicBezTo>
                    <a:pt x="13083" y="10082"/>
                    <a:pt x="13085" y="10082"/>
                    <a:pt x="13086" y="10082"/>
                  </a:cubicBezTo>
                  <a:cubicBezTo>
                    <a:pt x="12971" y="9937"/>
                    <a:pt x="12920" y="9743"/>
                    <a:pt x="12864" y="9558"/>
                  </a:cubicBezTo>
                  <a:cubicBezTo>
                    <a:pt x="12838" y="9626"/>
                    <a:pt x="12670" y="10039"/>
                    <a:pt x="12645" y="10109"/>
                  </a:cubicBezTo>
                  <a:cubicBezTo>
                    <a:pt x="12688" y="10082"/>
                    <a:pt x="12773" y="10016"/>
                    <a:pt x="12774" y="10016"/>
                  </a:cubicBezTo>
                  <a:lnTo>
                    <a:pt x="12774" y="10016"/>
                  </a:lnTo>
                  <a:cubicBezTo>
                    <a:pt x="12773" y="10016"/>
                    <a:pt x="12626" y="10370"/>
                    <a:pt x="12530" y="10570"/>
                  </a:cubicBezTo>
                  <a:cubicBezTo>
                    <a:pt x="12513" y="10526"/>
                    <a:pt x="12501" y="10477"/>
                    <a:pt x="12487" y="10434"/>
                  </a:cubicBezTo>
                  <a:cubicBezTo>
                    <a:pt x="12480" y="10410"/>
                    <a:pt x="12463" y="10312"/>
                    <a:pt x="12441" y="10298"/>
                  </a:cubicBezTo>
                  <a:lnTo>
                    <a:pt x="12441" y="10298"/>
                  </a:lnTo>
                  <a:cubicBezTo>
                    <a:pt x="12473" y="10319"/>
                    <a:pt x="12530" y="10404"/>
                    <a:pt x="12565" y="10404"/>
                  </a:cubicBezTo>
                  <a:cubicBezTo>
                    <a:pt x="12566" y="10404"/>
                    <a:pt x="12567" y="10404"/>
                    <a:pt x="12569" y="10404"/>
                  </a:cubicBezTo>
                  <a:cubicBezTo>
                    <a:pt x="12454" y="10259"/>
                    <a:pt x="12404" y="10066"/>
                    <a:pt x="12348" y="9881"/>
                  </a:cubicBezTo>
                  <a:cubicBezTo>
                    <a:pt x="12319" y="9948"/>
                    <a:pt x="12154" y="10361"/>
                    <a:pt x="12126" y="10428"/>
                  </a:cubicBezTo>
                  <a:cubicBezTo>
                    <a:pt x="12166" y="10405"/>
                    <a:pt x="12245" y="10347"/>
                    <a:pt x="12253" y="10340"/>
                  </a:cubicBezTo>
                  <a:lnTo>
                    <a:pt x="12253" y="10340"/>
                  </a:lnTo>
                  <a:cubicBezTo>
                    <a:pt x="12246" y="10360"/>
                    <a:pt x="12180" y="10522"/>
                    <a:pt x="12108" y="10681"/>
                  </a:cubicBezTo>
                  <a:lnTo>
                    <a:pt x="12108" y="10681"/>
                  </a:lnTo>
                  <a:cubicBezTo>
                    <a:pt x="12101" y="10675"/>
                    <a:pt x="12095" y="10671"/>
                    <a:pt x="12090" y="10668"/>
                  </a:cubicBezTo>
                  <a:lnTo>
                    <a:pt x="12090" y="10668"/>
                  </a:lnTo>
                  <a:cubicBezTo>
                    <a:pt x="12095" y="10671"/>
                    <a:pt x="12100" y="10678"/>
                    <a:pt x="12104" y="10689"/>
                  </a:cubicBezTo>
                  <a:lnTo>
                    <a:pt x="12104" y="10689"/>
                  </a:lnTo>
                  <a:cubicBezTo>
                    <a:pt x="12105" y="10686"/>
                    <a:pt x="12107" y="10684"/>
                    <a:pt x="12108" y="10681"/>
                  </a:cubicBezTo>
                  <a:lnTo>
                    <a:pt x="12108" y="10681"/>
                  </a:lnTo>
                  <a:cubicBezTo>
                    <a:pt x="12118" y="10691"/>
                    <a:pt x="12128" y="10703"/>
                    <a:pt x="12139" y="10714"/>
                  </a:cubicBezTo>
                  <a:cubicBezTo>
                    <a:pt x="12131" y="10726"/>
                    <a:pt x="12127" y="10738"/>
                    <a:pt x="12123" y="10749"/>
                  </a:cubicBezTo>
                  <a:cubicBezTo>
                    <a:pt x="12118" y="10728"/>
                    <a:pt x="12111" y="10705"/>
                    <a:pt x="12104" y="10689"/>
                  </a:cubicBezTo>
                  <a:lnTo>
                    <a:pt x="12104" y="10689"/>
                  </a:lnTo>
                  <a:cubicBezTo>
                    <a:pt x="12101" y="10695"/>
                    <a:pt x="12099" y="10702"/>
                    <a:pt x="12096" y="10708"/>
                  </a:cubicBezTo>
                  <a:cubicBezTo>
                    <a:pt x="12024" y="10579"/>
                    <a:pt x="11981" y="10428"/>
                    <a:pt x="11938" y="10284"/>
                  </a:cubicBezTo>
                  <a:cubicBezTo>
                    <a:pt x="11911" y="10352"/>
                    <a:pt x="11744" y="10764"/>
                    <a:pt x="11717" y="10833"/>
                  </a:cubicBezTo>
                  <a:cubicBezTo>
                    <a:pt x="11757" y="10808"/>
                    <a:pt x="11836" y="10749"/>
                    <a:pt x="11845" y="10744"/>
                  </a:cubicBezTo>
                  <a:lnTo>
                    <a:pt x="11845" y="10744"/>
                  </a:lnTo>
                  <a:cubicBezTo>
                    <a:pt x="11829" y="10782"/>
                    <a:pt x="11703" y="11085"/>
                    <a:pt x="11613" y="11277"/>
                  </a:cubicBezTo>
                  <a:cubicBezTo>
                    <a:pt x="11603" y="11245"/>
                    <a:pt x="11593" y="11214"/>
                    <a:pt x="11580" y="11185"/>
                  </a:cubicBezTo>
                  <a:cubicBezTo>
                    <a:pt x="11558" y="11135"/>
                    <a:pt x="11545" y="11078"/>
                    <a:pt x="11529" y="11027"/>
                  </a:cubicBezTo>
                  <a:cubicBezTo>
                    <a:pt x="11522" y="11002"/>
                    <a:pt x="11507" y="10906"/>
                    <a:pt x="11486" y="10891"/>
                  </a:cubicBezTo>
                  <a:lnTo>
                    <a:pt x="11486" y="10891"/>
                  </a:lnTo>
                  <a:cubicBezTo>
                    <a:pt x="11516" y="10912"/>
                    <a:pt x="11575" y="10999"/>
                    <a:pt x="11611" y="10999"/>
                  </a:cubicBezTo>
                  <a:cubicBezTo>
                    <a:pt x="11612" y="10999"/>
                    <a:pt x="11613" y="10999"/>
                    <a:pt x="11614" y="10999"/>
                  </a:cubicBezTo>
                  <a:cubicBezTo>
                    <a:pt x="11498" y="10854"/>
                    <a:pt x="11448" y="10661"/>
                    <a:pt x="11392" y="10476"/>
                  </a:cubicBezTo>
                  <a:cubicBezTo>
                    <a:pt x="11363" y="10543"/>
                    <a:pt x="11198" y="10956"/>
                    <a:pt x="11171" y="11023"/>
                  </a:cubicBezTo>
                  <a:cubicBezTo>
                    <a:pt x="11208" y="11000"/>
                    <a:pt x="11290" y="10941"/>
                    <a:pt x="11299" y="10936"/>
                  </a:cubicBezTo>
                  <a:lnTo>
                    <a:pt x="11299" y="10936"/>
                  </a:lnTo>
                  <a:cubicBezTo>
                    <a:pt x="11286" y="10966"/>
                    <a:pt x="11180" y="11217"/>
                    <a:pt x="11094" y="11409"/>
                  </a:cubicBezTo>
                  <a:cubicBezTo>
                    <a:pt x="11078" y="11445"/>
                    <a:pt x="11062" y="11477"/>
                    <a:pt x="11048" y="11508"/>
                  </a:cubicBezTo>
                  <a:cubicBezTo>
                    <a:pt x="11069" y="11495"/>
                    <a:pt x="11092" y="11477"/>
                    <a:pt x="11112" y="11459"/>
                  </a:cubicBezTo>
                  <a:cubicBezTo>
                    <a:pt x="11151" y="11423"/>
                    <a:pt x="11183" y="11387"/>
                    <a:pt x="11191" y="11379"/>
                  </a:cubicBezTo>
                  <a:lnTo>
                    <a:pt x="11191" y="11379"/>
                  </a:lnTo>
                  <a:cubicBezTo>
                    <a:pt x="11187" y="11394"/>
                    <a:pt x="11170" y="11459"/>
                    <a:pt x="11142" y="11546"/>
                  </a:cubicBezTo>
                  <a:cubicBezTo>
                    <a:pt x="11135" y="11572"/>
                    <a:pt x="11127" y="11601"/>
                    <a:pt x="11118" y="11631"/>
                  </a:cubicBezTo>
                  <a:cubicBezTo>
                    <a:pt x="11111" y="11652"/>
                    <a:pt x="11104" y="11672"/>
                    <a:pt x="11097" y="11695"/>
                  </a:cubicBezTo>
                  <a:cubicBezTo>
                    <a:pt x="11092" y="11703"/>
                    <a:pt x="11091" y="11711"/>
                    <a:pt x="11089" y="11718"/>
                  </a:cubicBezTo>
                  <a:cubicBezTo>
                    <a:pt x="11087" y="11721"/>
                    <a:pt x="11084" y="11721"/>
                    <a:pt x="11082" y="11723"/>
                  </a:cubicBezTo>
                  <a:cubicBezTo>
                    <a:pt x="11079" y="11721"/>
                    <a:pt x="11079" y="11718"/>
                    <a:pt x="11079" y="11717"/>
                  </a:cubicBezTo>
                  <a:cubicBezTo>
                    <a:pt x="11039" y="11632"/>
                    <a:pt x="11001" y="11588"/>
                    <a:pt x="10976" y="11493"/>
                  </a:cubicBezTo>
                  <a:lnTo>
                    <a:pt x="10976" y="11493"/>
                  </a:lnTo>
                  <a:cubicBezTo>
                    <a:pt x="10992" y="11515"/>
                    <a:pt x="11018" y="11536"/>
                    <a:pt x="11039" y="11551"/>
                  </a:cubicBezTo>
                  <a:cubicBezTo>
                    <a:pt x="11048" y="11556"/>
                    <a:pt x="11055" y="11559"/>
                    <a:pt x="11061" y="11563"/>
                  </a:cubicBezTo>
                  <a:cubicBezTo>
                    <a:pt x="11068" y="11566"/>
                    <a:pt x="11069" y="11571"/>
                    <a:pt x="11072" y="11571"/>
                  </a:cubicBezTo>
                  <a:cubicBezTo>
                    <a:pt x="11058" y="11546"/>
                    <a:pt x="10942" y="11363"/>
                    <a:pt x="10885" y="11278"/>
                  </a:cubicBezTo>
                  <a:lnTo>
                    <a:pt x="10885" y="11278"/>
                  </a:lnTo>
                  <a:cubicBezTo>
                    <a:pt x="10928" y="11288"/>
                    <a:pt x="10965" y="11314"/>
                    <a:pt x="11005" y="11341"/>
                  </a:cubicBezTo>
                  <a:cubicBezTo>
                    <a:pt x="10960" y="11310"/>
                    <a:pt x="10922" y="11230"/>
                    <a:pt x="10897" y="11179"/>
                  </a:cubicBezTo>
                  <a:cubicBezTo>
                    <a:pt x="10872" y="11122"/>
                    <a:pt x="10843" y="11069"/>
                    <a:pt x="10819" y="11012"/>
                  </a:cubicBezTo>
                  <a:cubicBezTo>
                    <a:pt x="10797" y="11073"/>
                    <a:pt x="10776" y="11136"/>
                    <a:pt x="10750" y="11198"/>
                  </a:cubicBezTo>
                  <a:cubicBezTo>
                    <a:pt x="10743" y="11217"/>
                    <a:pt x="10733" y="11234"/>
                    <a:pt x="10725" y="11251"/>
                  </a:cubicBezTo>
                  <a:cubicBezTo>
                    <a:pt x="10720" y="11260"/>
                    <a:pt x="10717" y="11273"/>
                    <a:pt x="10711" y="11281"/>
                  </a:cubicBezTo>
                  <a:cubicBezTo>
                    <a:pt x="10702" y="11301"/>
                    <a:pt x="10671" y="11343"/>
                    <a:pt x="10671" y="11364"/>
                  </a:cubicBezTo>
                  <a:cubicBezTo>
                    <a:pt x="10691" y="11351"/>
                    <a:pt x="10710" y="11338"/>
                    <a:pt x="10728" y="11327"/>
                  </a:cubicBezTo>
                  <a:lnTo>
                    <a:pt x="10728" y="11327"/>
                  </a:lnTo>
                  <a:cubicBezTo>
                    <a:pt x="10705" y="11374"/>
                    <a:pt x="10681" y="11423"/>
                    <a:pt x="10655" y="11472"/>
                  </a:cubicBezTo>
                  <a:cubicBezTo>
                    <a:pt x="10641" y="11499"/>
                    <a:pt x="10624" y="11523"/>
                    <a:pt x="10606" y="11552"/>
                  </a:cubicBezTo>
                  <a:lnTo>
                    <a:pt x="10596" y="11574"/>
                  </a:lnTo>
                  <a:cubicBezTo>
                    <a:pt x="10589" y="11585"/>
                    <a:pt x="10585" y="11595"/>
                    <a:pt x="10581" y="11609"/>
                  </a:cubicBezTo>
                  <a:cubicBezTo>
                    <a:pt x="10591" y="11604"/>
                    <a:pt x="10602" y="11599"/>
                    <a:pt x="10612" y="11592"/>
                  </a:cubicBezTo>
                  <a:cubicBezTo>
                    <a:pt x="10616" y="11589"/>
                    <a:pt x="10618" y="11588"/>
                    <a:pt x="10619" y="11586"/>
                  </a:cubicBezTo>
                  <a:lnTo>
                    <a:pt x="10647" y="11565"/>
                  </a:lnTo>
                  <a:lnTo>
                    <a:pt x="10647" y="11565"/>
                  </a:lnTo>
                  <a:cubicBezTo>
                    <a:pt x="10639" y="11578"/>
                    <a:pt x="10632" y="11592"/>
                    <a:pt x="10625" y="11606"/>
                  </a:cubicBezTo>
                  <a:lnTo>
                    <a:pt x="10624" y="11608"/>
                  </a:lnTo>
                  <a:cubicBezTo>
                    <a:pt x="10615" y="11625"/>
                    <a:pt x="10605" y="11643"/>
                    <a:pt x="10596" y="11661"/>
                  </a:cubicBezTo>
                  <a:lnTo>
                    <a:pt x="10596" y="11661"/>
                  </a:lnTo>
                  <a:cubicBezTo>
                    <a:pt x="10593" y="11657"/>
                    <a:pt x="10590" y="11653"/>
                    <a:pt x="10588" y="11649"/>
                  </a:cubicBezTo>
                  <a:lnTo>
                    <a:pt x="10588" y="11649"/>
                  </a:lnTo>
                  <a:cubicBezTo>
                    <a:pt x="10589" y="11656"/>
                    <a:pt x="10591" y="11662"/>
                    <a:pt x="10592" y="11668"/>
                  </a:cubicBezTo>
                  <a:lnTo>
                    <a:pt x="10592" y="11668"/>
                  </a:lnTo>
                  <a:cubicBezTo>
                    <a:pt x="10594" y="11665"/>
                    <a:pt x="10595" y="11663"/>
                    <a:pt x="10596" y="11661"/>
                  </a:cubicBezTo>
                  <a:lnTo>
                    <a:pt x="10596" y="11661"/>
                  </a:lnTo>
                  <a:cubicBezTo>
                    <a:pt x="10606" y="11672"/>
                    <a:pt x="10618" y="11683"/>
                    <a:pt x="10631" y="11692"/>
                  </a:cubicBezTo>
                  <a:cubicBezTo>
                    <a:pt x="10625" y="11703"/>
                    <a:pt x="10619" y="11714"/>
                    <a:pt x="10614" y="11727"/>
                  </a:cubicBezTo>
                  <a:cubicBezTo>
                    <a:pt x="10606" y="11710"/>
                    <a:pt x="10599" y="11690"/>
                    <a:pt x="10592" y="11668"/>
                  </a:cubicBezTo>
                  <a:lnTo>
                    <a:pt x="10592" y="11668"/>
                  </a:lnTo>
                  <a:cubicBezTo>
                    <a:pt x="10587" y="11677"/>
                    <a:pt x="10582" y="11687"/>
                    <a:pt x="10578" y="11697"/>
                  </a:cubicBezTo>
                  <a:cubicBezTo>
                    <a:pt x="10571" y="11687"/>
                    <a:pt x="10563" y="11675"/>
                    <a:pt x="10556" y="11661"/>
                  </a:cubicBezTo>
                  <a:cubicBezTo>
                    <a:pt x="10516" y="11596"/>
                    <a:pt x="10463" y="11513"/>
                    <a:pt x="10430" y="11467"/>
                  </a:cubicBezTo>
                  <a:lnTo>
                    <a:pt x="10430" y="11467"/>
                  </a:lnTo>
                  <a:cubicBezTo>
                    <a:pt x="10447" y="11473"/>
                    <a:pt x="10466" y="11479"/>
                    <a:pt x="10480" y="11488"/>
                  </a:cubicBezTo>
                  <a:lnTo>
                    <a:pt x="10480" y="11489"/>
                  </a:lnTo>
                  <a:cubicBezTo>
                    <a:pt x="10502" y="11500"/>
                    <a:pt x="10523" y="11514"/>
                    <a:pt x="10543" y="11528"/>
                  </a:cubicBezTo>
                  <a:lnTo>
                    <a:pt x="10543" y="11528"/>
                  </a:lnTo>
                  <a:cubicBezTo>
                    <a:pt x="10511" y="11504"/>
                    <a:pt x="10482" y="11454"/>
                    <a:pt x="10462" y="11410"/>
                  </a:cubicBezTo>
                  <a:cubicBezTo>
                    <a:pt x="10455" y="11394"/>
                    <a:pt x="10447" y="11380"/>
                    <a:pt x="10440" y="11367"/>
                  </a:cubicBezTo>
                  <a:cubicBezTo>
                    <a:pt x="10416" y="11313"/>
                    <a:pt x="10387" y="11258"/>
                    <a:pt x="10361" y="11199"/>
                  </a:cubicBezTo>
                  <a:cubicBezTo>
                    <a:pt x="10340" y="11264"/>
                    <a:pt x="10318" y="11327"/>
                    <a:pt x="10294" y="11387"/>
                  </a:cubicBezTo>
                  <a:cubicBezTo>
                    <a:pt x="10281" y="11416"/>
                    <a:pt x="10267" y="11443"/>
                    <a:pt x="10254" y="11472"/>
                  </a:cubicBezTo>
                  <a:cubicBezTo>
                    <a:pt x="10245" y="11492"/>
                    <a:pt x="10215" y="11532"/>
                    <a:pt x="10215" y="11553"/>
                  </a:cubicBezTo>
                  <a:cubicBezTo>
                    <a:pt x="10234" y="11542"/>
                    <a:pt x="10252" y="11529"/>
                    <a:pt x="10273" y="11516"/>
                  </a:cubicBezTo>
                  <a:lnTo>
                    <a:pt x="10273" y="11516"/>
                  </a:lnTo>
                  <a:cubicBezTo>
                    <a:pt x="10248" y="11565"/>
                    <a:pt x="10224" y="11611"/>
                    <a:pt x="10198" y="11660"/>
                  </a:cubicBezTo>
                  <a:cubicBezTo>
                    <a:pt x="10175" y="11707"/>
                    <a:pt x="10141" y="11753"/>
                    <a:pt x="10123" y="11800"/>
                  </a:cubicBezTo>
                  <a:cubicBezTo>
                    <a:pt x="10146" y="11790"/>
                    <a:pt x="10169" y="11768"/>
                    <a:pt x="10189" y="11754"/>
                  </a:cubicBezTo>
                  <a:lnTo>
                    <a:pt x="10189" y="11754"/>
                  </a:lnTo>
                  <a:cubicBezTo>
                    <a:pt x="10154" y="11824"/>
                    <a:pt x="10119" y="11895"/>
                    <a:pt x="10083" y="11962"/>
                  </a:cubicBezTo>
                  <a:cubicBezTo>
                    <a:pt x="10076" y="11945"/>
                    <a:pt x="10073" y="11926"/>
                    <a:pt x="10065" y="11909"/>
                  </a:cubicBezTo>
                  <a:cubicBezTo>
                    <a:pt x="10043" y="11859"/>
                    <a:pt x="10030" y="11803"/>
                    <a:pt x="10015" y="11751"/>
                  </a:cubicBezTo>
                  <a:cubicBezTo>
                    <a:pt x="10005" y="11725"/>
                    <a:pt x="9989" y="11629"/>
                    <a:pt x="9969" y="11615"/>
                  </a:cubicBezTo>
                  <a:lnTo>
                    <a:pt x="9969" y="11615"/>
                  </a:lnTo>
                  <a:cubicBezTo>
                    <a:pt x="9987" y="11628"/>
                    <a:pt x="10017" y="11667"/>
                    <a:pt x="10046" y="11694"/>
                  </a:cubicBezTo>
                  <a:cubicBezTo>
                    <a:pt x="10064" y="11712"/>
                    <a:pt x="10079" y="11723"/>
                    <a:pt x="10092" y="11723"/>
                  </a:cubicBezTo>
                  <a:cubicBezTo>
                    <a:pt x="10093" y="11723"/>
                    <a:pt x="10095" y="11723"/>
                    <a:pt x="10096" y="11723"/>
                  </a:cubicBezTo>
                  <a:cubicBezTo>
                    <a:pt x="10069" y="11688"/>
                    <a:pt x="10046" y="11652"/>
                    <a:pt x="10026" y="11615"/>
                  </a:cubicBezTo>
                  <a:cubicBezTo>
                    <a:pt x="10017" y="11596"/>
                    <a:pt x="10007" y="11579"/>
                    <a:pt x="10000" y="11563"/>
                  </a:cubicBezTo>
                  <a:cubicBezTo>
                    <a:pt x="9947" y="11450"/>
                    <a:pt x="9911" y="11323"/>
                    <a:pt x="9876" y="11199"/>
                  </a:cubicBezTo>
                  <a:cubicBezTo>
                    <a:pt x="9850" y="11267"/>
                    <a:pt x="9682" y="11680"/>
                    <a:pt x="9656" y="11750"/>
                  </a:cubicBezTo>
                  <a:cubicBezTo>
                    <a:pt x="9699" y="11723"/>
                    <a:pt x="9785" y="11657"/>
                    <a:pt x="9785" y="11657"/>
                  </a:cubicBezTo>
                  <a:lnTo>
                    <a:pt x="9785" y="11657"/>
                  </a:lnTo>
                  <a:cubicBezTo>
                    <a:pt x="9785" y="11657"/>
                    <a:pt x="9638" y="12012"/>
                    <a:pt x="9542" y="12213"/>
                  </a:cubicBezTo>
                  <a:cubicBezTo>
                    <a:pt x="9524" y="12168"/>
                    <a:pt x="9513" y="12120"/>
                    <a:pt x="9499" y="12077"/>
                  </a:cubicBezTo>
                  <a:cubicBezTo>
                    <a:pt x="9491" y="12052"/>
                    <a:pt x="9474" y="11955"/>
                    <a:pt x="9453" y="11940"/>
                  </a:cubicBezTo>
                  <a:lnTo>
                    <a:pt x="9453" y="11940"/>
                  </a:lnTo>
                  <a:cubicBezTo>
                    <a:pt x="9485" y="11961"/>
                    <a:pt x="9542" y="12048"/>
                    <a:pt x="9577" y="12048"/>
                  </a:cubicBezTo>
                  <a:cubicBezTo>
                    <a:pt x="9578" y="12048"/>
                    <a:pt x="9579" y="12048"/>
                    <a:pt x="9580" y="12048"/>
                  </a:cubicBezTo>
                  <a:cubicBezTo>
                    <a:pt x="9466" y="11903"/>
                    <a:pt x="9415" y="11708"/>
                    <a:pt x="9360" y="11525"/>
                  </a:cubicBezTo>
                  <a:cubicBezTo>
                    <a:pt x="9345" y="11558"/>
                    <a:pt x="9301" y="11671"/>
                    <a:pt x="9256" y="11786"/>
                  </a:cubicBezTo>
                  <a:cubicBezTo>
                    <a:pt x="9206" y="11909"/>
                    <a:pt x="9152" y="12038"/>
                    <a:pt x="9137" y="12074"/>
                  </a:cubicBezTo>
                  <a:cubicBezTo>
                    <a:pt x="9178" y="12051"/>
                    <a:pt x="9256" y="11991"/>
                    <a:pt x="9265" y="11986"/>
                  </a:cubicBezTo>
                  <a:lnTo>
                    <a:pt x="9265" y="11986"/>
                  </a:lnTo>
                  <a:cubicBezTo>
                    <a:pt x="9256" y="12011"/>
                    <a:pt x="9170" y="12220"/>
                    <a:pt x="9087" y="12399"/>
                  </a:cubicBezTo>
                  <a:cubicBezTo>
                    <a:pt x="9083" y="12385"/>
                    <a:pt x="9079" y="12373"/>
                    <a:pt x="9071" y="12359"/>
                  </a:cubicBezTo>
                  <a:cubicBezTo>
                    <a:pt x="9071" y="12355"/>
                    <a:pt x="9070" y="12352"/>
                    <a:pt x="9069" y="12347"/>
                  </a:cubicBezTo>
                  <a:lnTo>
                    <a:pt x="9059" y="12325"/>
                  </a:lnTo>
                  <a:cubicBezTo>
                    <a:pt x="9049" y="12296"/>
                    <a:pt x="9037" y="12263"/>
                    <a:pt x="9028" y="12231"/>
                  </a:cubicBezTo>
                  <a:cubicBezTo>
                    <a:pt x="9026" y="12218"/>
                    <a:pt x="9021" y="12204"/>
                    <a:pt x="9018" y="12191"/>
                  </a:cubicBezTo>
                  <a:cubicBezTo>
                    <a:pt x="9016" y="12188"/>
                    <a:pt x="9016" y="12187"/>
                    <a:pt x="9014" y="12184"/>
                  </a:cubicBezTo>
                  <a:cubicBezTo>
                    <a:pt x="9013" y="12177"/>
                    <a:pt x="9011" y="12174"/>
                    <a:pt x="9008" y="12167"/>
                  </a:cubicBezTo>
                  <a:cubicBezTo>
                    <a:pt x="9001" y="12141"/>
                    <a:pt x="8985" y="12045"/>
                    <a:pt x="8964" y="12031"/>
                  </a:cubicBezTo>
                  <a:lnTo>
                    <a:pt x="8964" y="12031"/>
                  </a:lnTo>
                  <a:cubicBezTo>
                    <a:pt x="8985" y="12045"/>
                    <a:pt x="9018" y="12089"/>
                    <a:pt x="9049" y="12117"/>
                  </a:cubicBezTo>
                  <a:cubicBezTo>
                    <a:pt x="9063" y="12130"/>
                    <a:pt x="9078" y="12138"/>
                    <a:pt x="9089" y="12138"/>
                  </a:cubicBezTo>
                  <a:cubicBezTo>
                    <a:pt x="9090" y="12138"/>
                    <a:pt x="9091" y="12138"/>
                    <a:pt x="9092" y="12138"/>
                  </a:cubicBezTo>
                  <a:cubicBezTo>
                    <a:pt x="9080" y="12124"/>
                    <a:pt x="9070" y="12110"/>
                    <a:pt x="9061" y="12095"/>
                  </a:cubicBezTo>
                  <a:cubicBezTo>
                    <a:pt x="8968" y="11958"/>
                    <a:pt x="8921" y="11781"/>
                    <a:pt x="8869" y="11615"/>
                  </a:cubicBezTo>
                  <a:cubicBezTo>
                    <a:pt x="8861" y="11638"/>
                    <a:pt x="8834" y="11704"/>
                    <a:pt x="8803" y="11780"/>
                  </a:cubicBezTo>
                  <a:cubicBezTo>
                    <a:pt x="8798" y="11794"/>
                    <a:pt x="8792" y="11809"/>
                    <a:pt x="8785" y="11824"/>
                  </a:cubicBezTo>
                  <a:cubicBezTo>
                    <a:pt x="8785" y="11826"/>
                    <a:pt x="8783" y="11829"/>
                    <a:pt x="8782" y="11831"/>
                  </a:cubicBezTo>
                  <a:cubicBezTo>
                    <a:pt x="8729" y="11968"/>
                    <a:pt x="8664" y="12125"/>
                    <a:pt x="8649" y="12165"/>
                  </a:cubicBezTo>
                  <a:cubicBezTo>
                    <a:pt x="8692" y="12138"/>
                    <a:pt x="8778" y="12072"/>
                    <a:pt x="8778" y="12072"/>
                  </a:cubicBezTo>
                  <a:lnTo>
                    <a:pt x="8778" y="12072"/>
                  </a:lnTo>
                  <a:cubicBezTo>
                    <a:pt x="8778" y="12072"/>
                    <a:pt x="8621" y="12452"/>
                    <a:pt x="8527" y="12647"/>
                  </a:cubicBezTo>
                  <a:cubicBezTo>
                    <a:pt x="8607" y="12598"/>
                    <a:pt x="8670" y="12517"/>
                    <a:pt x="8670" y="12517"/>
                  </a:cubicBezTo>
                  <a:lnTo>
                    <a:pt x="8670" y="12517"/>
                  </a:lnTo>
                  <a:cubicBezTo>
                    <a:pt x="8670" y="12517"/>
                    <a:pt x="8650" y="12593"/>
                    <a:pt x="8617" y="12700"/>
                  </a:cubicBezTo>
                  <a:lnTo>
                    <a:pt x="8617" y="12700"/>
                  </a:lnTo>
                  <a:cubicBezTo>
                    <a:pt x="8607" y="12692"/>
                    <a:pt x="8596" y="12683"/>
                    <a:pt x="8584" y="12674"/>
                  </a:cubicBezTo>
                  <a:lnTo>
                    <a:pt x="8584" y="12674"/>
                  </a:lnTo>
                  <a:cubicBezTo>
                    <a:pt x="8593" y="12689"/>
                    <a:pt x="8602" y="12704"/>
                    <a:pt x="8612" y="12719"/>
                  </a:cubicBezTo>
                  <a:lnTo>
                    <a:pt x="8612" y="12719"/>
                  </a:lnTo>
                  <a:cubicBezTo>
                    <a:pt x="8614" y="12713"/>
                    <a:pt x="8616" y="12706"/>
                    <a:pt x="8617" y="12700"/>
                  </a:cubicBezTo>
                  <a:lnTo>
                    <a:pt x="8617" y="12700"/>
                  </a:lnTo>
                  <a:cubicBezTo>
                    <a:pt x="8635" y="12715"/>
                    <a:pt x="8652" y="12729"/>
                    <a:pt x="8669" y="12744"/>
                  </a:cubicBezTo>
                  <a:cubicBezTo>
                    <a:pt x="8664" y="12756"/>
                    <a:pt x="8662" y="12769"/>
                    <a:pt x="8656" y="12782"/>
                  </a:cubicBezTo>
                  <a:cubicBezTo>
                    <a:pt x="8656" y="12782"/>
                    <a:pt x="8654" y="12782"/>
                    <a:pt x="8654" y="12783"/>
                  </a:cubicBezTo>
                  <a:cubicBezTo>
                    <a:pt x="8640" y="12762"/>
                    <a:pt x="8626" y="12740"/>
                    <a:pt x="8612" y="12719"/>
                  </a:cubicBezTo>
                  <a:lnTo>
                    <a:pt x="8612" y="12719"/>
                  </a:lnTo>
                  <a:cubicBezTo>
                    <a:pt x="8606" y="12738"/>
                    <a:pt x="8599" y="12758"/>
                    <a:pt x="8593" y="12779"/>
                  </a:cubicBezTo>
                  <a:cubicBezTo>
                    <a:pt x="8561" y="12740"/>
                    <a:pt x="8535" y="12677"/>
                    <a:pt x="8514" y="12633"/>
                  </a:cubicBezTo>
                  <a:cubicBezTo>
                    <a:pt x="8488" y="12577"/>
                    <a:pt x="8464" y="12540"/>
                    <a:pt x="8441" y="12495"/>
                  </a:cubicBezTo>
                  <a:cubicBezTo>
                    <a:pt x="8431" y="12469"/>
                    <a:pt x="8419" y="12442"/>
                    <a:pt x="8411" y="12409"/>
                  </a:cubicBezTo>
                  <a:lnTo>
                    <a:pt x="8411" y="12409"/>
                  </a:lnTo>
                  <a:cubicBezTo>
                    <a:pt x="8421" y="12425"/>
                    <a:pt x="8438" y="12439"/>
                    <a:pt x="8454" y="12454"/>
                  </a:cubicBezTo>
                  <a:cubicBezTo>
                    <a:pt x="8477" y="12469"/>
                    <a:pt x="8502" y="12482"/>
                    <a:pt x="8507" y="12485"/>
                  </a:cubicBezTo>
                  <a:cubicBezTo>
                    <a:pt x="8502" y="12478"/>
                    <a:pt x="8485" y="12449"/>
                    <a:pt x="8464" y="12418"/>
                  </a:cubicBezTo>
                  <a:cubicBezTo>
                    <a:pt x="8447" y="12390"/>
                    <a:pt x="8428" y="12360"/>
                    <a:pt x="8409" y="12327"/>
                  </a:cubicBezTo>
                  <a:cubicBezTo>
                    <a:pt x="8406" y="12326"/>
                    <a:pt x="8406" y="12325"/>
                    <a:pt x="8405" y="12323"/>
                  </a:cubicBezTo>
                  <a:lnTo>
                    <a:pt x="8319" y="12194"/>
                  </a:lnTo>
                  <a:lnTo>
                    <a:pt x="8319" y="12194"/>
                  </a:lnTo>
                  <a:cubicBezTo>
                    <a:pt x="8362" y="12204"/>
                    <a:pt x="8398" y="12230"/>
                    <a:pt x="8438" y="12254"/>
                  </a:cubicBezTo>
                  <a:cubicBezTo>
                    <a:pt x="8392" y="12224"/>
                    <a:pt x="8356" y="12145"/>
                    <a:pt x="8332" y="12094"/>
                  </a:cubicBezTo>
                  <a:cubicBezTo>
                    <a:pt x="8306" y="12038"/>
                    <a:pt x="8277" y="11983"/>
                    <a:pt x="8253" y="11925"/>
                  </a:cubicBezTo>
                  <a:cubicBezTo>
                    <a:pt x="8246" y="11945"/>
                    <a:pt x="8240" y="11965"/>
                    <a:pt x="8233" y="11983"/>
                  </a:cubicBezTo>
                  <a:cubicBezTo>
                    <a:pt x="8227" y="11996"/>
                    <a:pt x="8224" y="12009"/>
                    <a:pt x="8220" y="12022"/>
                  </a:cubicBezTo>
                  <a:cubicBezTo>
                    <a:pt x="8217" y="12026"/>
                    <a:pt x="8216" y="12031"/>
                    <a:pt x="8213" y="12036"/>
                  </a:cubicBezTo>
                  <a:cubicBezTo>
                    <a:pt x="8204" y="12061"/>
                    <a:pt x="8194" y="12087"/>
                    <a:pt x="8183" y="12112"/>
                  </a:cubicBezTo>
                  <a:cubicBezTo>
                    <a:pt x="8170" y="12141"/>
                    <a:pt x="8156" y="12168"/>
                    <a:pt x="8144" y="12197"/>
                  </a:cubicBezTo>
                  <a:cubicBezTo>
                    <a:pt x="8134" y="12217"/>
                    <a:pt x="8104" y="12259"/>
                    <a:pt x="8104" y="12280"/>
                  </a:cubicBezTo>
                  <a:cubicBezTo>
                    <a:pt x="8124" y="12267"/>
                    <a:pt x="8141" y="12254"/>
                    <a:pt x="8161" y="12241"/>
                  </a:cubicBezTo>
                  <a:lnTo>
                    <a:pt x="8161" y="12241"/>
                  </a:lnTo>
                  <a:cubicBezTo>
                    <a:pt x="8138" y="12290"/>
                    <a:pt x="8113" y="12339"/>
                    <a:pt x="8088" y="12388"/>
                  </a:cubicBezTo>
                  <a:cubicBezTo>
                    <a:pt x="8065" y="12432"/>
                    <a:pt x="8031" y="12478"/>
                    <a:pt x="8012" y="12525"/>
                  </a:cubicBezTo>
                  <a:cubicBezTo>
                    <a:pt x="8037" y="12517"/>
                    <a:pt x="8060" y="12497"/>
                    <a:pt x="8080" y="12482"/>
                  </a:cubicBezTo>
                  <a:lnTo>
                    <a:pt x="8080" y="12482"/>
                  </a:lnTo>
                  <a:cubicBezTo>
                    <a:pt x="8025" y="12590"/>
                    <a:pt x="7969" y="12699"/>
                    <a:pt x="7915" y="12806"/>
                  </a:cubicBezTo>
                  <a:cubicBezTo>
                    <a:pt x="7883" y="12757"/>
                    <a:pt x="7840" y="12693"/>
                    <a:pt x="7807" y="12640"/>
                  </a:cubicBezTo>
                  <a:cubicBezTo>
                    <a:pt x="7794" y="12620"/>
                    <a:pt x="7782" y="12603"/>
                    <a:pt x="7772" y="12588"/>
                  </a:cubicBezTo>
                  <a:cubicBezTo>
                    <a:pt x="7769" y="12585"/>
                    <a:pt x="7767" y="12583"/>
                    <a:pt x="7766" y="12581"/>
                  </a:cubicBezTo>
                  <a:lnTo>
                    <a:pt x="7767" y="12581"/>
                  </a:lnTo>
                  <a:cubicBezTo>
                    <a:pt x="7783" y="12585"/>
                    <a:pt x="7800" y="12591"/>
                    <a:pt x="7816" y="12600"/>
                  </a:cubicBezTo>
                  <a:cubicBezTo>
                    <a:pt x="7839" y="12613"/>
                    <a:pt x="7862" y="12627"/>
                    <a:pt x="7886" y="12643"/>
                  </a:cubicBezTo>
                  <a:cubicBezTo>
                    <a:pt x="7865" y="12627"/>
                    <a:pt x="7840" y="12598"/>
                    <a:pt x="7823" y="12567"/>
                  </a:cubicBezTo>
                  <a:cubicBezTo>
                    <a:pt x="7816" y="12554"/>
                    <a:pt x="7807" y="12541"/>
                    <a:pt x="7802" y="12528"/>
                  </a:cubicBezTo>
                  <a:cubicBezTo>
                    <a:pt x="7796" y="12518"/>
                    <a:pt x="7793" y="12507"/>
                    <a:pt x="7787" y="12498"/>
                  </a:cubicBezTo>
                  <a:cubicBezTo>
                    <a:pt x="7783" y="12491"/>
                    <a:pt x="7782" y="12485"/>
                    <a:pt x="7780" y="12481"/>
                  </a:cubicBezTo>
                  <a:cubicBezTo>
                    <a:pt x="7754" y="12425"/>
                    <a:pt x="7729" y="12370"/>
                    <a:pt x="7703" y="12312"/>
                  </a:cubicBezTo>
                  <a:cubicBezTo>
                    <a:pt x="7700" y="12319"/>
                    <a:pt x="7697" y="12326"/>
                    <a:pt x="7696" y="12333"/>
                  </a:cubicBezTo>
                  <a:cubicBezTo>
                    <a:pt x="7693" y="12342"/>
                    <a:pt x="7688" y="12355"/>
                    <a:pt x="7687" y="12363"/>
                  </a:cubicBezTo>
                  <a:cubicBezTo>
                    <a:pt x="7681" y="12375"/>
                    <a:pt x="7680" y="12385"/>
                    <a:pt x="7675" y="12396"/>
                  </a:cubicBezTo>
                  <a:cubicBezTo>
                    <a:pt x="7661" y="12432"/>
                    <a:pt x="7650" y="12466"/>
                    <a:pt x="7635" y="12502"/>
                  </a:cubicBezTo>
                  <a:cubicBezTo>
                    <a:pt x="7622" y="12531"/>
                    <a:pt x="7608" y="12557"/>
                    <a:pt x="7595" y="12584"/>
                  </a:cubicBezTo>
                  <a:cubicBezTo>
                    <a:pt x="7587" y="12605"/>
                    <a:pt x="7558" y="12647"/>
                    <a:pt x="7558" y="12667"/>
                  </a:cubicBezTo>
                  <a:cubicBezTo>
                    <a:pt x="7575" y="12654"/>
                    <a:pt x="7594" y="12641"/>
                    <a:pt x="7614" y="12628"/>
                  </a:cubicBezTo>
                  <a:lnTo>
                    <a:pt x="7614" y="12628"/>
                  </a:lnTo>
                  <a:cubicBezTo>
                    <a:pt x="7590" y="12679"/>
                    <a:pt x="7565" y="12726"/>
                    <a:pt x="7539" y="12775"/>
                  </a:cubicBezTo>
                  <a:cubicBezTo>
                    <a:pt x="7516" y="12820"/>
                    <a:pt x="7482" y="12865"/>
                    <a:pt x="7465" y="12912"/>
                  </a:cubicBezTo>
                  <a:cubicBezTo>
                    <a:pt x="7488" y="12905"/>
                    <a:pt x="7511" y="12883"/>
                    <a:pt x="7531" y="12869"/>
                  </a:cubicBezTo>
                  <a:lnTo>
                    <a:pt x="7531" y="12869"/>
                  </a:lnTo>
                  <a:cubicBezTo>
                    <a:pt x="7501" y="12929"/>
                    <a:pt x="7472" y="12990"/>
                    <a:pt x="7442" y="13048"/>
                  </a:cubicBezTo>
                  <a:cubicBezTo>
                    <a:pt x="7430" y="13015"/>
                    <a:pt x="7420" y="12984"/>
                    <a:pt x="7406" y="12954"/>
                  </a:cubicBezTo>
                  <a:cubicBezTo>
                    <a:pt x="7386" y="12904"/>
                    <a:pt x="7372" y="12848"/>
                    <a:pt x="7356" y="12796"/>
                  </a:cubicBezTo>
                  <a:cubicBezTo>
                    <a:pt x="7349" y="12770"/>
                    <a:pt x="7330" y="12674"/>
                    <a:pt x="7310" y="12660"/>
                  </a:cubicBezTo>
                  <a:lnTo>
                    <a:pt x="7310" y="12660"/>
                  </a:lnTo>
                  <a:cubicBezTo>
                    <a:pt x="7342" y="12681"/>
                    <a:pt x="7399" y="12768"/>
                    <a:pt x="7435" y="12768"/>
                  </a:cubicBezTo>
                  <a:cubicBezTo>
                    <a:pt x="7436" y="12768"/>
                    <a:pt x="7437" y="12767"/>
                    <a:pt x="7438" y="12767"/>
                  </a:cubicBezTo>
                  <a:cubicBezTo>
                    <a:pt x="7406" y="12726"/>
                    <a:pt x="7379" y="12683"/>
                    <a:pt x="7356" y="12634"/>
                  </a:cubicBezTo>
                  <a:cubicBezTo>
                    <a:pt x="7350" y="12626"/>
                    <a:pt x="7346" y="12617"/>
                    <a:pt x="7343" y="12607"/>
                  </a:cubicBezTo>
                  <a:cubicBezTo>
                    <a:pt x="7330" y="12581"/>
                    <a:pt x="7317" y="12554"/>
                    <a:pt x="7307" y="12525"/>
                  </a:cubicBezTo>
                  <a:cubicBezTo>
                    <a:pt x="7291" y="12484"/>
                    <a:pt x="7278" y="12442"/>
                    <a:pt x="7264" y="12399"/>
                  </a:cubicBezTo>
                  <a:cubicBezTo>
                    <a:pt x="7248" y="12347"/>
                    <a:pt x="7231" y="12294"/>
                    <a:pt x="7217" y="12244"/>
                  </a:cubicBezTo>
                  <a:cubicBezTo>
                    <a:pt x="7191" y="12312"/>
                    <a:pt x="7023" y="12724"/>
                    <a:pt x="6998" y="12793"/>
                  </a:cubicBezTo>
                  <a:cubicBezTo>
                    <a:pt x="7041" y="12767"/>
                    <a:pt x="7127" y="12700"/>
                    <a:pt x="7127" y="12700"/>
                  </a:cubicBezTo>
                  <a:lnTo>
                    <a:pt x="7127" y="12700"/>
                  </a:lnTo>
                  <a:cubicBezTo>
                    <a:pt x="7127" y="12700"/>
                    <a:pt x="6976" y="13061"/>
                    <a:pt x="6880" y="13262"/>
                  </a:cubicBezTo>
                  <a:cubicBezTo>
                    <a:pt x="6879" y="13256"/>
                    <a:pt x="6877" y="13250"/>
                    <a:pt x="6873" y="13245"/>
                  </a:cubicBezTo>
                  <a:cubicBezTo>
                    <a:pt x="6854" y="13195"/>
                    <a:pt x="6840" y="13137"/>
                    <a:pt x="6823" y="13087"/>
                  </a:cubicBezTo>
                  <a:cubicBezTo>
                    <a:pt x="6816" y="13063"/>
                    <a:pt x="6800" y="12965"/>
                    <a:pt x="6778" y="12951"/>
                  </a:cubicBezTo>
                  <a:lnTo>
                    <a:pt x="6778" y="12951"/>
                  </a:lnTo>
                  <a:cubicBezTo>
                    <a:pt x="6810" y="12972"/>
                    <a:pt x="6868" y="13059"/>
                    <a:pt x="6903" y="13059"/>
                  </a:cubicBezTo>
                  <a:cubicBezTo>
                    <a:pt x="6904" y="13059"/>
                    <a:pt x="6905" y="13059"/>
                    <a:pt x="6906" y="13058"/>
                  </a:cubicBezTo>
                  <a:cubicBezTo>
                    <a:pt x="6791" y="12914"/>
                    <a:pt x="6741" y="12720"/>
                    <a:pt x="6684" y="12535"/>
                  </a:cubicBezTo>
                  <a:cubicBezTo>
                    <a:pt x="6671" y="12571"/>
                    <a:pt x="6622" y="12690"/>
                    <a:pt x="6575" y="12810"/>
                  </a:cubicBezTo>
                  <a:lnTo>
                    <a:pt x="6575" y="12812"/>
                  </a:lnTo>
                  <a:cubicBezTo>
                    <a:pt x="6572" y="12818"/>
                    <a:pt x="6570" y="12819"/>
                    <a:pt x="6568" y="12825"/>
                  </a:cubicBezTo>
                  <a:cubicBezTo>
                    <a:pt x="6522" y="12939"/>
                    <a:pt x="6477" y="13050"/>
                    <a:pt x="6463" y="13084"/>
                  </a:cubicBezTo>
                  <a:cubicBezTo>
                    <a:pt x="6477" y="13076"/>
                    <a:pt x="6499" y="13063"/>
                    <a:pt x="6517" y="13048"/>
                  </a:cubicBezTo>
                  <a:cubicBezTo>
                    <a:pt x="6519" y="13047"/>
                    <a:pt x="6520" y="13044"/>
                    <a:pt x="6522" y="13044"/>
                  </a:cubicBezTo>
                  <a:cubicBezTo>
                    <a:pt x="6550" y="13025"/>
                    <a:pt x="6576" y="13005"/>
                    <a:pt x="6586" y="12998"/>
                  </a:cubicBezTo>
                  <a:cubicBezTo>
                    <a:pt x="6586" y="12998"/>
                    <a:pt x="6589" y="12998"/>
                    <a:pt x="6589" y="12997"/>
                  </a:cubicBezTo>
                  <a:lnTo>
                    <a:pt x="6591" y="12997"/>
                  </a:lnTo>
                  <a:cubicBezTo>
                    <a:pt x="6578" y="13028"/>
                    <a:pt x="6469" y="13286"/>
                    <a:pt x="6383" y="13477"/>
                  </a:cubicBezTo>
                  <a:cubicBezTo>
                    <a:pt x="6363" y="13428"/>
                    <a:pt x="6350" y="13377"/>
                    <a:pt x="6334" y="13326"/>
                  </a:cubicBezTo>
                  <a:cubicBezTo>
                    <a:pt x="6327" y="13301"/>
                    <a:pt x="6310" y="13205"/>
                    <a:pt x="6290" y="13190"/>
                  </a:cubicBezTo>
                  <a:lnTo>
                    <a:pt x="6290" y="13190"/>
                  </a:lnTo>
                  <a:cubicBezTo>
                    <a:pt x="6320" y="13211"/>
                    <a:pt x="6379" y="13298"/>
                    <a:pt x="6415" y="13298"/>
                  </a:cubicBezTo>
                  <a:cubicBezTo>
                    <a:pt x="6415" y="13298"/>
                    <a:pt x="6416" y="13298"/>
                    <a:pt x="6417" y="13298"/>
                  </a:cubicBezTo>
                  <a:cubicBezTo>
                    <a:pt x="6302" y="13152"/>
                    <a:pt x="6249" y="12958"/>
                    <a:pt x="6195" y="12775"/>
                  </a:cubicBezTo>
                  <a:cubicBezTo>
                    <a:pt x="6168" y="12842"/>
                    <a:pt x="6001" y="13255"/>
                    <a:pt x="5974" y="13322"/>
                  </a:cubicBezTo>
                  <a:cubicBezTo>
                    <a:pt x="6013" y="13299"/>
                    <a:pt x="6092" y="13240"/>
                    <a:pt x="6102" y="13235"/>
                  </a:cubicBezTo>
                  <a:lnTo>
                    <a:pt x="6102" y="13235"/>
                  </a:lnTo>
                  <a:cubicBezTo>
                    <a:pt x="6089" y="13265"/>
                    <a:pt x="5984" y="13513"/>
                    <a:pt x="5898" y="13700"/>
                  </a:cubicBezTo>
                  <a:cubicBezTo>
                    <a:pt x="5890" y="13670"/>
                    <a:pt x="5877" y="13637"/>
                    <a:pt x="5867" y="13607"/>
                  </a:cubicBezTo>
                  <a:cubicBezTo>
                    <a:pt x="5845" y="13557"/>
                    <a:pt x="5832" y="13501"/>
                    <a:pt x="5817" y="13450"/>
                  </a:cubicBezTo>
                  <a:cubicBezTo>
                    <a:pt x="5810" y="13424"/>
                    <a:pt x="5794" y="13332"/>
                    <a:pt x="5775" y="13316"/>
                  </a:cubicBezTo>
                  <a:lnTo>
                    <a:pt x="5775" y="13316"/>
                  </a:lnTo>
                  <a:cubicBezTo>
                    <a:pt x="5804" y="13338"/>
                    <a:pt x="5861" y="13421"/>
                    <a:pt x="5894" y="13421"/>
                  </a:cubicBezTo>
                  <a:cubicBezTo>
                    <a:pt x="5896" y="13421"/>
                    <a:pt x="5897" y="13421"/>
                    <a:pt x="5898" y="13421"/>
                  </a:cubicBezTo>
                  <a:cubicBezTo>
                    <a:pt x="5784" y="13276"/>
                    <a:pt x="5733" y="13083"/>
                    <a:pt x="5679" y="12898"/>
                  </a:cubicBezTo>
                  <a:cubicBezTo>
                    <a:pt x="5650" y="12965"/>
                    <a:pt x="5486" y="13378"/>
                    <a:pt x="5457" y="13448"/>
                  </a:cubicBezTo>
                  <a:cubicBezTo>
                    <a:pt x="5496" y="13422"/>
                    <a:pt x="5574" y="13364"/>
                    <a:pt x="5583" y="13358"/>
                  </a:cubicBezTo>
                  <a:lnTo>
                    <a:pt x="5583" y="13358"/>
                  </a:lnTo>
                  <a:cubicBezTo>
                    <a:pt x="5573" y="13385"/>
                    <a:pt x="5494" y="13574"/>
                    <a:pt x="5418" y="13749"/>
                  </a:cubicBezTo>
                  <a:cubicBezTo>
                    <a:pt x="5402" y="13785"/>
                    <a:pt x="5387" y="13818"/>
                    <a:pt x="5372" y="13851"/>
                  </a:cubicBezTo>
                  <a:cubicBezTo>
                    <a:pt x="5368" y="13844"/>
                    <a:pt x="5367" y="13838"/>
                    <a:pt x="5365" y="13831"/>
                  </a:cubicBezTo>
                  <a:cubicBezTo>
                    <a:pt x="5345" y="13788"/>
                    <a:pt x="5331" y="13739"/>
                    <a:pt x="5315" y="13696"/>
                  </a:cubicBezTo>
                  <a:cubicBezTo>
                    <a:pt x="5315" y="13695"/>
                    <a:pt x="5314" y="13692"/>
                    <a:pt x="5314" y="13689"/>
                  </a:cubicBezTo>
                  <a:cubicBezTo>
                    <a:pt x="5303" y="13660"/>
                    <a:pt x="5288" y="13593"/>
                    <a:pt x="5271" y="13581"/>
                  </a:cubicBezTo>
                  <a:lnTo>
                    <a:pt x="5271" y="13581"/>
                  </a:lnTo>
                  <a:cubicBezTo>
                    <a:pt x="5301" y="13601"/>
                    <a:pt x="5357" y="13674"/>
                    <a:pt x="5393" y="13674"/>
                  </a:cubicBezTo>
                  <a:cubicBezTo>
                    <a:pt x="5394" y="13674"/>
                    <a:pt x="5395" y="13673"/>
                    <a:pt x="5397" y="13673"/>
                  </a:cubicBezTo>
                  <a:cubicBezTo>
                    <a:pt x="5282" y="13551"/>
                    <a:pt x="5230" y="13385"/>
                    <a:pt x="5174" y="13227"/>
                  </a:cubicBezTo>
                  <a:cubicBezTo>
                    <a:pt x="5159" y="13263"/>
                    <a:pt x="5093" y="13402"/>
                    <a:pt x="5037" y="13521"/>
                  </a:cubicBezTo>
                  <a:cubicBezTo>
                    <a:pt x="5001" y="13600"/>
                    <a:pt x="4967" y="13672"/>
                    <a:pt x="4957" y="13695"/>
                  </a:cubicBezTo>
                  <a:cubicBezTo>
                    <a:pt x="4995" y="13673"/>
                    <a:pt x="5074" y="13623"/>
                    <a:pt x="5084" y="13617"/>
                  </a:cubicBezTo>
                  <a:lnTo>
                    <a:pt x="5084" y="13617"/>
                  </a:lnTo>
                  <a:cubicBezTo>
                    <a:pt x="5077" y="13637"/>
                    <a:pt x="5000" y="13792"/>
                    <a:pt x="4924" y="13937"/>
                  </a:cubicBezTo>
                  <a:cubicBezTo>
                    <a:pt x="4915" y="13911"/>
                    <a:pt x="4905" y="13887"/>
                    <a:pt x="4895" y="13860"/>
                  </a:cubicBezTo>
                  <a:cubicBezTo>
                    <a:pt x="4888" y="13844"/>
                    <a:pt x="4878" y="13789"/>
                    <a:pt x="4865" y="13771"/>
                  </a:cubicBezTo>
                  <a:lnTo>
                    <a:pt x="4865" y="13771"/>
                  </a:lnTo>
                  <a:cubicBezTo>
                    <a:pt x="4891" y="13787"/>
                    <a:pt x="4934" y="13838"/>
                    <a:pt x="4961" y="13838"/>
                  </a:cubicBezTo>
                  <a:cubicBezTo>
                    <a:pt x="4963" y="13838"/>
                    <a:pt x="4964" y="13838"/>
                    <a:pt x="4965" y="13838"/>
                  </a:cubicBezTo>
                  <a:cubicBezTo>
                    <a:pt x="4869" y="13735"/>
                    <a:pt x="4826" y="13596"/>
                    <a:pt x="4779" y="13465"/>
                  </a:cubicBezTo>
                  <a:cubicBezTo>
                    <a:pt x="4757" y="13514"/>
                    <a:pt x="4618" y="13808"/>
                    <a:pt x="4594" y="13857"/>
                  </a:cubicBezTo>
                  <a:cubicBezTo>
                    <a:pt x="4630" y="13837"/>
                    <a:pt x="4701" y="13792"/>
                    <a:pt x="4702" y="13792"/>
                  </a:cubicBezTo>
                  <a:lnTo>
                    <a:pt x="4702" y="13792"/>
                  </a:lnTo>
                  <a:cubicBezTo>
                    <a:pt x="4702" y="13792"/>
                    <a:pt x="4571" y="14060"/>
                    <a:pt x="4492" y="14202"/>
                  </a:cubicBezTo>
                  <a:cubicBezTo>
                    <a:pt x="4554" y="14172"/>
                    <a:pt x="4600" y="14123"/>
                    <a:pt x="4611" y="14110"/>
                  </a:cubicBezTo>
                  <a:lnTo>
                    <a:pt x="4611" y="14110"/>
                  </a:lnTo>
                  <a:cubicBezTo>
                    <a:pt x="4607" y="14125"/>
                    <a:pt x="4589" y="14182"/>
                    <a:pt x="4562" y="14255"/>
                  </a:cubicBezTo>
                  <a:lnTo>
                    <a:pt x="4562" y="14255"/>
                  </a:lnTo>
                  <a:cubicBezTo>
                    <a:pt x="4549" y="14240"/>
                    <a:pt x="4537" y="14223"/>
                    <a:pt x="4525" y="14208"/>
                  </a:cubicBezTo>
                  <a:lnTo>
                    <a:pt x="4525" y="14208"/>
                  </a:lnTo>
                  <a:cubicBezTo>
                    <a:pt x="4536" y="14229"/>
                    <a:pt x="4547" y="14249"/>
                    <a:pt x="4557" y="14269"/>
                  </a:cubicBezTo>
                  <a:lnTo>
                    <a:pt x="4557" y="14269"/>
                  </a:lnTo>
                  <a:cubicBezTo>
                    <a:pt x="4559" y="14264"/>
                    <a:pt x="4561" y="14260"/>
                    <a:pt x="4562" y="14255"/>
                  </a:cubicBezTo>
                  <a:lnTo>
                    <a:pt x="4562" y="14255"/>
                  </a:lnTo>
                  <a:cubicBezTo>
                    <a:pt x="4576" y="14271"/>
                    <a:pt x="4590" y="14287"/>
                    <a:pt x="4604" y="14301"/>
                  </a:cubicBezTo>
                  <a:cubicBezTo>
                    <a:pt x="4594" y="14304"/>
                    <a:pt x="4585" y="14308"/>
                    <a:pt x="4577" y="14310"/>
                  </a:cubicBezTo>
                  <a:cubicBezTo>
                    <a:pt x="4571" y="14296"/>
                    <a:pt x="4564" y="14282"/>
                    <a:pt x="4557" y="14269"/>
                  </a:cubicBezTo>
                  <a:lnTo>
                    <a:pt x="4557" y="14269"/>
                  </a:lnTo>
                  <a:cubicBezTo>
                    <a:pt x="4550" y="14290"/>
                    <a:pt x="4541" y="14311"/>
                    <a:pt x="4532" y="14334"/>
                  </a:cubicBezTo>
                  <a:cubicBezTo>
                    <a:pt x="4525" y="14337"/>
                    <a:pt x="4520" y="14338"/>
                    <a:pt x="4512" y="14341"/>
                  </a:cubicBezTo>
                  <a:cubicBezTo>
                    <a:pt x="4487" y="14284"/>
                    <a:pt x="4468" y="14225"/>
                    <a:pt x="4441" y="14168"/>
                  </a:cubicBezTo>
                  <a:cubicBezTo>
                    <a:pt x="4425" y="14133"/>
                    <a:pt x="4413" y="14097"/>
                    <a:pt x="4401" y="14062"/>
                  </a:cubicBezTo>
                  <a:cubicBezTo>
                    <a:pt x="4396" y="14046"/>
                    <a:pt x="4385" y="13996"/>
                    <a:pt x="4372" y="13976"/>
                  </a:cubicBezTo>
                  <a:lnTo>
                    <a:pt x="4372" y="13976"/>
                  </a:lnTo>
                  <a:cubicBezTo>
                    <a:pt x="4396" y="13994"/>
                    <a:pt x="4434" y="14041"/>
                    <a:pt x="4460" y="14041"/>
                  </a:cubicBezTo>
                  <a:cubicBezTo>
                    <a:pt x="4462" y="14041"/>
                    <a:pt x="4463" y="14041"/>
                    <a:pt x="4465" y="14040"/>
                  </a:cubicBezTo>
                  <a:cubicBezTo>
                    <a:pt x="4375" y="13944"/>
                    <a:pt x="4333" y="13814"/>
                    <a:pt x="4290" y="13689"/>
                  </a:cubicBezTo>
                  <a:cubicBezTo>
                    <a:pt x="4269" y="13735"/>
                    <a:pt x="4138" y="14011"/>
                    <a:pt x="4114" y="14059"/>
                  </a:cubicBezTo>
                  <a:cubicBezTo>
                    <a:pt x="4150" y="14040"/>
                    <a:pt x="4218" y="13996"/>
                    <a:pt x="4219" y="13996"/>
                  </a:cubicBezTo>
                  <a:lnTo>
                    <a:pt x="4219" y="13996"/>
                  </a:lnTo>
                  <a:cubicBezTo>
                    <a:pt x="4219" y="13996"/>
                    <a:pt x="4118" y="14204"/>
                    <a:pt x="4042" y="14340"/>
                  </a:cubicBezTo>
                  <a:cubicBezTo>
                    <a:pt x="4041" y="14338"/>
                    <a:pt x="4039" y="14334"/>
                    <a:pt x="4039" y="14332"/>
                  </a:cubicBezTo>
                  <a:cubicBezTo>
                    <a:pt x="4025" y="14304"/>
                    <a:pt x="4016" y="14272"/>
                    <a:pt x="4004" y="14241"/>
                  </a:cubicBezTo>
                  <a:cubicBezTo>
                    <a:pt x="3998" y="14229"/>
                    <a:pt x="3991" y="14186"/>
                    <a:pt x="3981" y="14169"/>
                  </a:cubicBezTo>
                  <a:lnTo>
                    <a:pt x="3981" y="14169"/>
                  </a:lnTo>
                  <a:cubicBezTo>
                    <a:pt x="4001" y="14183"/>
                    <a:pt x="4035" y="14225"/>
                    <a:pt x="4058" y="14225"/>
                  </a:cubicBezTo>
                  <a:cubicBezTo>
                    <a:pt x="4059" y="14225"/>
                    <a:pt x="4060" y="14225"/>
                    <a:pt x="4061" y="14225"/>
                  </a:cubicBezTo>
                  <a:cubicBezTo>
                    <a:pt x="3982" y="14143"/>
                    <a:pt x="3948" y="14032"/>
                    <a:pt x="3912" y="13925"/>
                  </a:cubicBezTo>
                  <a:cubicBezTo>
                    <a:pt x="3892" y="13966"/>
                    <a:pt x="3783" y="14201"/>
                    <a:pt x="3763" y="14239"/>
                  </a:cubicBezTo>
                  <a:cubicBezTo>
                    <a:pt x="3791" y="14224"/>
                    <a:pt x="3849" y="14188"/>
                    <a:pt x="3849" y="14188"/>
                  </a:cubicBezTo>
                  <a:lnTo>
                    <a:pt x="3849" y="14188"/>
                  </a:lnTo>
                  <a:cubicBezTo>
                    <a:pt x="3849" y="14188"/>
                    <a:pt x="3744" y="14403"/>
                    <a:pt x="3681" y="14516"/>
                  </a:cubicBezTo>
                  <a:cubicBezTo>
                    <a:pt x="3731" y="14492"/>
                    <a:pt x="3767" y="14451"/>
                    <a:pt x="3776" y="14444"/>
                  </a:cubicBezTo>
                  <a:lnTo>
                    <a:pt x="3776" y="14444"/>
                  </a:lnTo>
                  <a:cubicBezTo>
                    <a:pt x="3774" y="14451"/>
                    <a:pt x="3766" y="14473"/>
                    <a:pt x="3756" y="14504"/>
                  </a:cubicBezTo>
                  <a:lnTo>
                    <a:pt x="3756" y="14504"/>
                  </a:lnTo>
                  <a:cubicBezTo>
                    <a:pt x="3755" y="14503"/>
                    <a:pt x="3754" y="14502"/>
                    <a:pt x="3753" y="14500"/>
                  </a:cubicBezTo>
                  <a:lnTo>
                    <a:pt x="3753" y="14500"/>
                  </a:lnTo>
                  <a:cubicBezTo>
                    <a:pt x="3754" y="14502"/>
                    <a:pt x="3754" y="14503"/>
                    <a:pt x="3755" y="14505"/>
                  </a:cubicBezTo>
                  <a:lnTo>
                    <a:pt x="3755" y="14505"/>
                  </a:lnTo>
                  <a:cubicBezTo>
                    <a:pt x="3755" y="14505"/>
                    <a:pt x="3755" y="14504"/>
                    <a:pt x="3756" y="14504"/>
                  </a:cubicBezTo>
                  <a:lnTo>
                    <a:pt x="3756" y="14504"/>
                  </a:lnTo>
                  <a:cubicBezTo>
                    <a:pt x="3765" y="14517"/>
                    <a:pt x="3777" y="14530"/>
                    <a:pt x="3789" y="14543"/>
                  </a:cubicBezTo>
                  <a:cubicBezTo>
                    <a:pt x="3783" y="14545"/>
                    <a:pt x="3777" y="14546"/>
                    <a:pt x="3774" y="14546"/>
                  </a:cubicBezTo>
                  <a:cubicBezTo>
                    <a:pt x="3768" y="14533"/>
                    <a:pt x="3763" y="14519"/>
                    <a:pt x="3755" y="14505"/>
                  </a:cubicBezTo>
                  <a:lnTo>
                    <a:pt x="3755" y="14505"/>
                  </a:lnTo>
                  <a:cubicBezTo>
                    <a:pt x="3749" y="14523"/>
                    <a:pt x="3742" y="14544"/>
                    <a:pt x="3734" y="14566"/>
                  </a:cubicBezTo>
                  <a:cubicBezTo>
                    <a:pt x="3724" y="14569"/>
                    <a:pt x="3713" y="14573"/>
                    <a:pt x="3704" y="14575"/>
                  </a:cubicBezTo>
                  <a:cubicBezTo>
                    <a:pt x="3690" y="14540"/>
                    <a:pt x="3677" y="14509"/>
                    <a:pt x="3662" y="14476"/>
                  </a:cubicBezTo>
                  <a:cubicBezTo>
                    <a:pt x="3651" y="14451"/>
                    <a:pt x="3641" y="14423"/>
                    <a:pt x="3632" y="14397"/>
                  </a:cubicBezTo>
                  <a:cubicBezTo>
                    <a:pt x="3627" y="14384"/>
                    <a:pt x="3619" y="14347"/>
                    <a:pt x="3611" y="14332"/>
                  </a:cubicBezTo>
                  <a:lnTo>
                    <a:pt x="3611" y="14332"/>
                  </a:lnTo>
                  <a:cubicBezTo>
                    <a:pt x="3630" y="14346"/>
                    <a:pt x="3659" y="14383"/>
                    <a:pt x="3679" y="14383"/>
                  </a:cubicBezTo>
                  <a:cubicBezTo>
                    <a:pt x="3680" y="14383"/>
                    <a:pt x="3681" y="14383"/>
                    <a:pt x="3682" y="14383"/>
                  </a:cubicBezTo>
                  <a:cubicBezTo>
                    <a:pt x="3615" y="14310"/>
                    <a:pt x="3584" y="14211"/>
                    <a:pt x="3551" y="14118"/>
                  </a:cubicBezTo>
                  <a:cubicBezTo>
                    <a:pt x="3533" y="14153"/>
                    <a:pt x="3436" y="14363"/>
                    <a:pt x="3417" y="14397"/>
                  </a:cubicBezTo>
                  <a:cubicBezTo>
                    <a:pt x="3440" y="14387"/>
                    <a:pt x="3482" y="14360"/>
                    <a:pt x="3495" y="14353"/>
                  </a:cubicBezTo>
                  <a:lnTo>
                    <a:pt x="3495" y="14353"/>
                  </a:lnTo>
                  <a:cubicBezTo>
                    <a:pt x="3486" y="14374"/>
                    <a:pt x="3400" y="14549"/>
                    <a:pt x="3344" y="14645"/>
                  </a:cubicBezTo>
                  <a:cubicBezTo>
                    <a:pt x="3394" y="14619"/>
                    <a:pt x="3430" y="14578"/>
                    <a:pt x="3430" y="14578"/>
                  </a:cubicBezTo>
                  <a:lnTo>
                    <a:pt x="3430" y="14578"/>
                  </a:lnTo>
                  <a:cubicBezTo>
                    <a:pt x="3430" y="14578"/>
                    <a:pt x="3426" y="14595"/>
                    <a:pt x="3417" y="14623"/>
                  </a:cubicBezTo>
                  <a:lnTo>
                    <a:pt x="3417" y="14623"/>
                  </a:lnTo>
                  <a:cubicBezTo>
                    <a:pt x="3414" y="14619"/>
                    <a:pt x="3411" y="14616"/>
                    <a:pt x="3409" y="14612"/>
                  </a:cubicBezTo>
                  <a:lnTo>
                    <a:pt x="3409" y="14612"/>
                  </a:lnTo>
                  <a:cubicBezTo>
                    <a:pt x="3412" y="14617"/>
                    <a:pt x="3413" y="14622"/>
                    <a:pt x="3415" y="14627"/>
                  </a:cubicBezTo>
                  <a:lnTo>
                    <a:pt x="3415" y="14627"/>
                  </a:lnTo>
                  <a:cubicBezTo>
                    <a:pt x="3416" y="14625"/>
                    <a:pt x="3416" y="14624"/>
                    <a:pt x="3417" y="14623"/>
                  </a:cubicBezTo>
                  <a:lnTo>
                    <a:pt x="3417" y="14623"/>
                  </a:lnTo>
                  <a:cubicBezTo>
                    <a:pt x="3421" y="14628"/>
                    <a:pt x="3426" y="14633"/>
                    <a:pt x="3430" y="14638"/>
                  </a:cubicBezTo>
                  <a:cubicBezTo>
                    <a:pt x="3429" y="14639"/>
                    <a:pt x="3425" y="14639"/>
                    <a:pt x="3422" y="14639"/>
                  </a:cubicBezTo>
                  <a:cubicBezTo>
                    <a:pt x="3419" y="14636"/>
                    <a:pt x="3417" y="14631"/>
                    <a:pt x="3415" y="14627"/>
                  </a:cubicBezTo>
                  <a:lnTo>
                    <a:pt x="3415" y="14627"/>
                  </a:lnTo>
                  <a:cubicBezTo>
                    <a:pt x="3412" y="14637"/>
                    <a:pt x="3408" y="14648"/>
                    <a:pt x="3403" y="14661"/>
                  </a:cubicBezTo>
                  <a:cubicBezTo>
                    <a:pt x="3386" y="14666"/>
                    <a:pt x="3367" y="14669"/>
                    <a:pt x="3347" y="14675"/>
                  </a:cubicBezTo>
                  <a:cubicBezTo>
                    <a:pt x="3340" y="14652"/>
                    <a:pt x="3330" y="14626"/>
                    <a:pt x="3318" y="14605"/>
                  </a:cubicBezTo>
                  <a:cubicBezTo>
                    <a:pt x="3310" y="14583"/>
                    <a:pt x="3303" y="14560"/>
                    <a:pt x="3296" y="14540"/>
                  </a:cubicBezTo>
                  <a:cubicBezTo>
                    <a:pt x="3290" y="14530"/>
                    <a:pt x="3283" y="14490"/>
                    <a:pt x="3274" y="14483"/>
                  </a:cubicBezTo>
                  <a:lnTo>
                    <a:pt x="3274" y="14483"/>
                  </a:lnTo>
                  <a:cubicBezTo>
                    <a:pt x="3289" y="14491"/>
                    <a:pt x="3316" y="14528"/>
                    <a:pt x="3334" y="14528"/>
                  </a:cubicBezTo>
                  <a:cubicBezTo>
                    <a:pt x="3335" y="14528"/>
                    <a:pt x="3336" y="14528"/>
                    <a:pt x="3337" y="14527"/>
                  </a:cubicBezTo>
                  <a:cubicBezTo>
                    <a:pt x="3281" y="14467"/>
                    <a:pt x="3257" y="14387"/>
                    <a:pt x="3230" y="14310"/>
                  </a:cubicBezTo>
                  <a:cubicBezTo>
                    <a:pt x="3217" y="14338"/>
                    <a:pt x="3136" y="14510"/>
                    <a:pt x="3122" y="14539"/>
                  </a:cubicBezTo>
                  <a:cubicBezTo>
                    <a:pt x="3142" y="14530"/>
                    <a:pt x="3175" y="14506"/>
                    <a:pt x="3185" y="14503"/>
                  </a:cubicBezTo>
                  <a:lnTo>
                    <a:pt x="3185" y="14503"/>
                  </a:lnTo>
                  <a:cubicBezTo>
                    <a:pt x="3179" y="14518"/>
                    <a:pt x="3126" y="14623"/>
                    <a:pt x="3084" y="14701"/>
                  </a:cubicBezTo>
                  <a:lnTo>
                    <a:pt x="3084" y="14701"/>
                  </a:lnTo>
                  <a:cubicBezTo>
                    <a:pt x="3080" y="14697"/>
                    <a:pt x="3076" y="14692"/>
                    <a:pt x="3073" y="14688"/>
                  </a:cubicBezTo>
                  <a:lnTo>
                    <a:pt x="3073" y="14688"/>
                  </a:lnTo>
                  <a:cubicBezTo>
                    <a:pt x="3077" y="14693"/>
                    <a:pt x="3080" y="14699"/>
                    <a:pt x="3082" y="14705"/>
                  </a:cubicBezTo>
                  <a:lnTo>
                    <a:pt x="3082" y="14705"/>
                  </a:lnTo>
                  <a:cubicBezTo>
                    <a:pt x="3083" y="14704"/>
                    <a:pt x="3084" y="14703"/>
                    <a:pt x="3084" y="14701"/>
                  </a:cubicBezTo>
                  <a:lnTo>
                    <a:pt x="3084" y="14701"/>
                  </a:lnTo>
                  <a:cubicBezTo>
                    <a:pt x="3089" y="14707"/>
                    <a:pt x="3094" y="14712"/>
                    <a:pt x="3098" y="14718"/>
                  </a:cubicBezTo>
                  <a:lnTo>
                    <a:pt x="3098" y="14718"/>
                  </a:lnTo>
                  <a:cubicBezTo>
                    <a:pt x="3114" y="14706"/>
                    <a:pt x="3125" y="14694"/>
                    <a:pt x="3131" y="14689"/>
                  </a:cubicBezTo>
                  <a:lnTo>
                    <a:pt x="3131" y="14689"/>
                  </a:lnTo>
                  <a:cubicBezTo>
                    <a:pt x="3129" y="14697"/>
                    <a:pt x="3124" y="14714"/>
                    <a:pt x="3115" y="14738"/>
                  </a:cubicBezTo>
                  <a:cubicBezTo>
                    <a:pt x="3082" y="14745"/>
                    <a:pt x="3050" y="14754"/>
                    <a:pt x="3017" y="14761"/>
                  </a:cubicBezTo>
                  <a:cubicBezTo>
                    <a:pt x="3009" y="14735"/>
                    <a:pt x="2996" y="14711"/>
                    <a:pt x="2986" y="14684"/>
                  </a:cubicBezTo>
                  <a:cubicBezTo>
                    <a:pt x="2977" y="14664"/>
                    <a:pt x="2970" y="14642"/>
                    <a:pt x="2964" y="14623"/>
                  </a:cubicBezTo>
                  <a:cubicBezTo>
                    <a:pt x="2959" y="14614"/>
                    <a:pt x="2954" y="14580"/>
                    <a:pt x="2944" y="14571"/>
                  </a:cubicBezTo>
                  <a:lnTo>
                    <a:pt x="2944" y="14571"/>
                  </a:lnTo>
                  <a:cubicBezTo>
                    <a:pt x="2958" y="14582"/>
                    <a:pt x="2982" y="14612"/>
                    <a:pt x="2998" y="14612"/>
                  </a:cubicBezTo>
                  <a:cubicBezTo>
                    <a:pt x="2998" y="14612"/>
                    <a:pt x="2999" y="14612"/>
                    <a:pt x="3000" y="14612"/>
                  </a:cubicBezTo>
                  <a:cubicBezTo>
                    <a:pt x="2950" y="14556"/>
                    <a:pt x="2924" y="14482"/>
                    <a:pt x="2901" y="14411"/>
                  </a:cubicBezTo>
                  <a:cubicBezTo>
                    <a:pt x="2888" y="14437"/>
                    <a:pt x="2814" y="14595"/>
                    <a:pt x="2801" y="14621"/>
                  </a:cubicBezTo>
                  <a:cubicBezTo>
                    <a:pt x="2820" y="14613"/>
                    <a:pt x="2851" y="14592"/>
                    <a:pt x="2858" y="14588"/>
                  </a:cubicBezTo>
                  <a:lnTo>
                    <a:pt x="2858" y="14588"/>
                  </a:lnTo>
                  <a:cubicBezTo>
                    <a:pt x="2851" y="14603"/>
                    <a:pt x="2787" y="14735"/>
                    <a:pt x="2748" y="14805"/>
                  </a:cubicBezTo>
                  <a:cubicBezTo>
                    <a:pt x="2784" y="14788"/>
                    <a:pt x="2813" y="14755"/>
                    <a:pt x="2813" y="14755"/>
                  </a:cubicBezTo>
                  <a:lnTo>
                    <a:pt x="2813" y="14755"/>
                  </a:lnTo>
                  <a:cubicBezTo>
                    <a:pt x="2813" y="14755"/>
                    <a:pt x="2805" y="14778"/>
                    <a:pt x="2792" y="14817"/>
                  </a:cubicBezTo>
                  <a:cubicBezTo>
                    <a:pt x="2714" y="14834"/>
                    <a:pt x="2636" y="14850"/>
                    <a:pt x="2557" y="14869"/>
                  </a:cubicBezTo>
                  <a:cubicBezTo>
                    <a:pt x="2545" y="14841"/>
                    <a:pt x="2536" y="14817"/>
                    <a:pt x="2522" y="14791"/>
                  </a:cubicBezTo>
                  <a:lnTo>
                    <a:pt x="2522" y="14791"/>
                  </a:lnTo>
                  <a:cubicBezTo>
                    <a:pt x="2536" y="14810"/>
                    <a:pt x="2550" y="14827"/>
                    <a:pt x="2566" y="14843"/>
                  </a:cubicBezTo>
                  <a:cubicBezTo>
                    <a:pt x="2552" y="14813"/>
                    <a:pt x="2542" y="14781"/>
                    <a:pt x="2527" y="14750"/>
                  </a:cubicBezTo>
                  <a:cubicBezTo>
                    <a:pt x="2520" y="14732"/>
                    <a:pt x="2514" y="14714"/>
                    <a:pt x="2506" y="14697"/>
                  </a:cubicBezTo>
                  <a:cubicBezTo>
                    <a:pt x="2502" y="14688"/>
                    <a:pt x="2497" y="14654"/>
                    <a:pt x="2487" y="14648"/>
                  </a:cubicBezTo>
                  <a:lnTo>
                    <a:pt x="2487" y="14648"/>
                  </a:lnTo>
                  <a:cubicBezTo>
                    <a:pt x="2499" y="14655"/>
                    <a:pt x="2520" y="14684"/>
                    <a:pt x="2537" y="14684"/>
                  </a:cubicBezTo>
                  <a:cubicBezTo>
                    <a:pt x="2538" y="14684"/>
                    <a:pt x="2539" y="14684"/>
                    <a:pt x="2540" y="14684"/>
                  </a:cubicBezTo>
                  <a:cubicBezTo>
                    <a:pt x="2491" y="14633"/>
                    <a:pt x="2471" y="14568"/>
                    <a:pt x="2450" y="14504"/>
                  </a:cubicBezTo>
                  <a:cubicBezTo>
                    <a:pt x="2437" y="14527"/>
                    <a:pt x="2371" y="14669"/>
                    <a:pt x="2361" y="14695"/>
                  </a:cubicBezTo>
                  <a:cubicBezTo>
                    <a:pt x="2375" y="14688"/>
                    <a:pt x="2404" y="14668"/>
                    <a:pt x="2411" y="14664"/>
                  </a:cubicBezTo>
                  <a:lnTo>
                    <a:pt x="2411" y="14664"/>
                  </a:lnTo>
                  <a:cubicBezTo>
                    <a:pt x="2404" y="14681"/>
                    <a:pt x="2347" y="14798"/>
                    <a:pt x="2311" y="14860"/>
                  </a:cubicBezTo>
                  <a:cubicBezTo>
                    <a:pt x="2337" y="14847"/>
                    <a:pt x="2361" y="14824"/>
                    <a:pt x="2368" y="14817"/>
                  </a:cubicBezTo>
                  <a:lnTo>
                    <a:pt x="2368" y="14817"/>
                  </a:lnTo>
                  <a:cubicBezTo>
                    <a:pt x="2365" y="14826"/>
                    <a:pt x="2351" y="14867"/>
                    <a:pt x="2334" y="14914"/>
                  </a:cubicBezTo>
                  <a:cubicBezTo>
                    <a:pt x="2206" y="14942"/>
                    <a:pt x="2079" y="14967"/>
                    <a:pt x="1953" y="14993"/>
                  </a:cubicBezTo>
                  <a:lnTo>
                    <a:pt x="1947" y="14983"/>
                  </a:lnTo>
                  <a:cubicBezTo>
                    <a:pt x="1940" y="14970"/>
                    <a:pt x="1933" y="14962"/>
                    <a:pt x="1931" y="14947"/>
                  </a:cubicBezTo>
                  <a:cubicBezTo>
                    <a:pt x="1925" y="14920"/>
                    <a:pt x="1914" y="14896"/>
                    <a:pt x="1900" y="14870"/>
                  </a:cubicBezTo>
                  <a:lnTo>
                    <a:pt x="1900" y="14870"/>
                  </a:lnTo>
                  <a:cubicBezTo>
                    <a:pt x="1917" y="14889"/>
                    <a:pt x="1933" y="14904"/>
                    <a:pt x="1948" y="14920"/>
                  </a:cubicBezTo>
                  <a:cubicBezTo>
                    <a:pt x="1933" y="14876"/>
                    <a:pt x="1912" y="14831"/>
                    <a:pt x="1888" y="14790"/>
                  </a:cubicBezTo>
                  <a:lnTo>
                    <a:pt x="1888" y="14790"/>
                  </a:lnTo>
                  <a:cubicBezTo>
                    <a:pt x="1900" y="14807"/>
                    <a:pt x="1917" y="14826"/>
                    <a:pt x="1931" y="14841"/>
                  </a:cubicBezTo>
                  <a:cubicBezTo>
                    <a:pt x="1917" y="14811"/>
                    <a:pt x="1907" y="14778"/>
                    <a:pt x="1892" y="14748"/>
                  </a:cubicBezTo>
                  <a:lnTo>
                    <a:pt x="1871" y="14695"/>
                  </a:lnTo>
                  <a:cubicBezTo>
                    <a:pt x="1868" y="14685"/>
                    <a:pt x="1862" y="14652"/>
                    <a:pt x="1854" y="14646"/>
                  </a:cubicBezTo>
                  <a:lnTo>
                    <a:pt x="1854" y="14646"/>
                  </a:lnTo>
                  <a:cubicBezTo>
                    <a:pt x="1866" y="14653"/>
                    <a:pt x="1888" y="14682"/>
                    <a:pt x="1902" y="14682"/>
                  </a:cubicBezTo>
                  <a:cubicBezTo>
                    <a:pt x="1903" y="14682"/>
                    <a:pt x="1903" y="14682"/>
                    <a:pt x="1904" y="14682"/>
                  </a:cubicBezTo>
                  <a:cubicBezTo>
                    <a:pt x="1857" y="14632"/>
                    <a:pt x="1838" y="14566"/>
                    <a:pt x="1814" y="14503"/>
                  </a:cubicBezTo>
                  <a:cubicBezTo>
                    <a:pt x="1804" y="14526"/>
                    <a:pt x="1735" y="14668"/>
                    <a:pt x="1725" y="14692"/>
                  </a:cubicBezTo>
                  <a:cubicBezTo>
                    <a:pt x="1740" y="14685"/>
                    <a:pt x="1769" y="14666"/>
                    <a:pt x="1775" y="14662"/>
                  </a:cubicBezTo>
                  <a:lnTo>
                    <a:pt x="1775" y="14662"/>
                  </a:lnTo>
                  <a:cubicBezTo>
                    <a:pt x="1768" y="14678"/>
                    <a:pt x="1710" y="14797"/>
                    <a:pt x="1675" y="14857"/>
                  </a:cubicBezTo>
                  <a:cubicBezTo>
                    <a:pt x="1709" y="14841"/>
                    <a:pt x="1733" y="14813"/>
                    <a:pt x="1733" y="14813"/>
                  </a:cubicBezTo>
                  <a:lnTo>
                    <a:pt x="1733" y="14813"/>
                  </a:lnTo>
                  <a:cubicBezTo>
                    <a:pt x="1733" y="14813"/>
                    <a:pt x="1699" y="14917"/>
                    <a:pt x="1662" y="14999"/>
                  </a:cubicBezTo>
                  <a:cubicBezTo>
                    <a:pt x="1682" y="14989"/>
                    <a:pt x="1699" y="14977"/>
                    <a:pt x="1720" y="14970"/>
                  </a:cubicBezTo>
                  <a:lnTo>
                    <a:pt x="1720" y="14970"/>
                  </a:lnTo>
                  <a:cubicBezTo>
                    <a:pt x="1716" y="14982"/>
                    <a:pt x="1699" y="15010"/>
                    <a:pt x="1685" y="15042"/>
                  </a:cubicBezTo>
                  <a:cubicBezTo>
                    <a:pt x="1128" y="15144"/>
                    <a:pt x="567" y="15227"/>
                    <a:pt x="1" y="15280"/>
                  </a:cubicBezTo>
                  <a:cubicBezTo>
                    <a:pt x="4929" y="15068"/>
                    <a:pt x="9858" y="14897"/>
                    <a:pt x="14790" y="14771"/>
                  </a:cubicBezTo>
                  <a:cubicBezTo>
                    <a:pt x="15328" y="14757"/>
                    <a:pt x="15865" y="14742"/>
                    <a:pt x="16402" y="14732"/>
                  </a:cubicBezTo>
                  <a:cubicBezTo>
                    <a:pt x="16425" y="14731"/>
                    <a:pt x="16451" y="14731"/>
                    <a:pt x="16473" y="14731"/>
                  </a:cubicBezTo>
                  <a:cubicBezTo>
                    <a:pt x="16530" y="14727"/>
                    <a:pt x="16587" y="14727"/>
                    <a:pt x="16645" y="14725"/>
                  </a:cubicBezTo>
                  <a:cubicBezTo>
                    <a:pt x="17082" y="14714"/>
                    <a:pt x="17519" y="14704"/>
                    <a:pt x="17956" y="14695"/>
                  </a:cubicBezTo>
                  <a:cubicBezTo>
                    <a:pt x="23324" y="14575"/>
                    <a:pt x="28691" y="14509"/>
                    <a:pt x="34060" y="14490"/>
                  </a:cubicBezTo>
                  <a:lnTo>
                    <a:pt x="34060" y="317"/>
                  </a:lnTo>
                  <a:cubicBezTo>
                    <a:pt x="34057" y="313"/>
                    <a:pt x="34053" y="308"/>
                    <a:pt x="34051" y="303"/>
                  </a:cubicBezTo>
                  <a:lnTo>
                    <a:pt x="34051" y="303"/>
                  </a:lnTo>
                  <a:cubicBezTo>
                    <a:pt x="34054" y="305"/>
                    <a:pt x="34059" y="305"/>
                    <a:pt x="34060" y="307"/>
                  </a:cubicBezTo>
                  <a:cubicBezTo>
                    <a:pt x="34099" y="300"/>
                    <a:pt x="34130" y="297"/>
                    <a:pt x="34155" y="297"/>
                  </a:cubicBezTo>
                  <a:cubicBezTo>
                    <a:pt x="34213" y="297"/>
                    <a:pt x="34239" y="313"/>
                    <a:pt x="34262" y="330"/>
                  </a:cubicBezTo>
                  <a:lnTo>
                    <a:pt x="34262" y="330"/>
                  </a:lnTo>
                  <a:cubicBezTo>
                    <a:pt x="34220" y="296"/>
                    <a:pt x="34182" y="219"/>
                    <a:pt x="34159" y="169"/>
                  </a:cubicBezTo>
                  <a:cubicBezTo>
                    <a:pt x="34157" y="168"/>
                    <a:pt x="34157" y="164"/>
                    <a:pt x="34155" y="162"/>
                  </a:cubicBezTo>
                  <a:cubicBezTo>
                    <a:pt x="34132" y="108"/>
                    <a:pt x="34103" y="56"/>
                    <a:pt x="340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26"/>
            <p:cNvSpPr/>
            <p:nvPr/>
          </p:nvSpPr>
          <p:spPr>
            <a:xfrm>
              <a:off x="3988368" y="4616745"/>
              <a:ext cx="6140333" cy="1677806"/>
            </a:xfrm>
            <a:custGeom>
              <a:avLst/>
              <a:gdLst/>
              <a:ahLst/>
              <a:cxnLst/>
              <a:rect l="l" t="t" r="r" b="b"/>
              <a:pathLst>
                <a:path w="62168" h="16987" extrusionOk="0">
                  <a:moveTo>
                    <a:pt x="1" y="0"/>
                  </a:moveTo>
                  <a:lnTo>
                    <a:pt x="1" y="16987"/>
                  </a:lnTo>
                  <a:lnTo>
                    <a:pt x="62167" y="16987"/>
                  </a:lnTo>
                  <a:lnTo>
                    <a:pt x="6216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26"/>
            <p:cNvSpPr/>
            <p:nvPr/>
          </p:nvSpPr>
          <p:spPr>
            <a:xfrm>
              <a:off x="5980761" y="4644649"/>
              <a:ext cx="4109721" cy="1716326"/>
            </a:xfrm>
            <a:custGeom>
              <a:avLst/>
              <a:gdLst/>
              <a:ahLst/>
              <a:cxnLst/>
              <a:rect l="l" t="t" r="r" b="b"/>
              <a:pathLst>
                <a:path w="41609" h="17377" extrusionOk="0">
                  <a:moveTo>
                    <a:pt x="15480" y="908"/>
                  </a:moveTo>
                  <a:cubicBezTo>
                    <a:pt x="15383" y="908"/>
                    <a:pt x="15286" y="919"/>
                    <a:pt x="15197" y="923"/>
                  </a:cubicBezTo>
                  <a:cubicBezTo>
                    <a:pt x="15109" y="928"/>
                    <a:pt x="15017" y="934"/>
                    <a:pt x="14943" y="981"/>
                  </a:cubicBezTo>
                  <a:cubicBezTo>
                    <a:pt x="14925" y="992"/>
                    <a:pt x="14909" y="1008"/>
                    <a:pt x="14910" y="1028"/>
                  </a:cubicBezTo>
                  <a:lnTo>
                    <a:pt x="14910" y="1028"/>
                  </a:lnTo>
                  <a:cubicBezTo>
                    <a:pt x="14910" y="1030"/>
                    <a:pt x="14910" y="1032"/>
                    <a:pt x="14910" y="1034"/>
                  </a:cubicBezTo>
                  <a:cubicBezTo>
                    <a:pt x="14911" y="1044"/>
                    <a:pt x="14919" y="1056"/>
                    <a:pt x="14929" y="1060"/>
                  </a:cubicBezTo>
                  <a:cubicBezTo>
                    <a:pt x="14972" y="1103"/>
                    <a:pt x="15036" y="1109"/>
                    <a:pt x="15098" y="1109"/>
                  </a:cubicBezTo>
                  <a:cubicBezTo>
                    <a:pt x="15107" y="1109"/>
                    <a:pt x="15116" y="1109"/>
                    <a:pt x="15125" y="1109"/>
                  </a:cubicBezTo>
                  <a:cubicBezTo>
                    <a:pt x="15328" y="1106"/>
                    <a:pt x="15533" y="1102"/>
                    <a:pt x="15736" y="1100"/>
                  </a:cubicBezTo>
                  <a:cubicBezTo>
                    <a:pt x="15771" y="1099"/>
                    <a:pt x="15810" y="1096"/>
                    <a:pt x="15833" y="1073"/>
                  </a:cubicBezTo>
                  <a:cubicBezTo>
                    <a:pt x="15838" y="1068"/>
                    <a:pt x="15841" y="1063"/>
                    <a:pt x="15844" y="1058"/>
                  </a:cubicBezTo>
                  <a:lnTo>
                    <a:pt x="15844" y="1058"/>
                  </a:lnTo>
                  <a:cubicBezTo>
                    <a:pt x="15846" y="1055"/>
                    <a:pt x="15847" y="1052"/>
                    <a:pt x="15848" y="1049"/>
                  </a:cubicBezTo>
                  <a:lnTo>
                    <a:pt x="15848" y="1049"/>
                  </a:lnTo>
                  <a:cubicBezTo>
                    <a:pt x="15855" y="1026"/>
                    <a:pt x="15841" y="1007"/>
                    <a:pt x="15817" y="991"/>
                  </a:cubicBezTo>
                  <a:cubicBezTo>
                    <a:pt x="15727" y="930"/>
                    <a:pt x="15620" y="911"/>
                    <a:pt x="15512" y="908"/>
                  </a:cubicBezTo>
                  <a:lnTo>
                    <a:pt x="15512" y="908"/>
                  </a:lnTo>
                  <a:cubicBezTo>
                    <a:pt x="15501" y="908"/>
                    <a:pt x="15490" y="908"/>
                    <a:pt x="15480" y="908"/>
                  </a:cubicBezTo>
                  <a:close/>
                  <a:moveTo>
                    <a:pt x="11990" y="1745"/>
                  </a:moveTo>
                  <a:cubicBezTo>
                    <a:pt x="11892" y="1745"/>
                    <a:pt x="11792" y="1757"/>
                    <a:pt x="11701" y="1762"/>
                  </a:cubicBezTo>
                  <a:cubicBezTo>
                    <a:pt x="11614" y="1768"/>
                    <a:pt x="11522" y="1774"/>
                    <a:pt x="11449" y="1823"/>
                  </a:cubicBezTo>
                  <a:cubicBezTo>
                    <a:pt x="11430" y="1833"/>
                    <a:pt x="11413" y="1851"/>
                    <a:pt x="11416" y="1870"/>
                  </a:cubicBezTo>
                  <a:cubicBezTo>
                    <a:pt x="11419" y="1881"/>
                    <a:pt x="11423" y="1891"/>
                    <a:pt x="11434" y="1899"/>
                  </a:cubicBezTo>
                  <a:cubicBezTo>
                    <a:pt x="11478" y="1941"/>
                    <a:pt x="11543" y="1948"/>
                    <a:pt x="11603" y="1948"/>
                  </a:cubicBezTo>
                  <a:cubicBezTo>
                    <a:pt x="11612" y="1948"/>
                    <a:pt x="11621" y="1948"/>
                    <a:pt x="11629" y="1947"/>
                  </a:cubicBezTo>
                  <a:cubicBezTo>
                    <a:pt x="11836" y="1944"/>
                    <a:pt x="12038" y="1940"/>
                    <a:pt x="12243" y="1937"/>
                  </a:cubicBezTo>
                  <a:cubicBezTo>
                    <a:pt x="12279" y="1937"/>
                    <a:pt x="12314" y="1934"/>
                    <a:pt x="12339" y="1911"/>
                  </a:cubicBezTo>
                  <a:cubicBezTo>
                    <a:pt x="12370" y="1880"/>
                    <a:pt x="12355" y="1851"/>
                    <a:pt x="12322" y="1830"/>
                  </a:cubicBezTo>
                  <a:cubicBezTo>
                    <a:pt x="12224" y="1763"/>
                    <a:pt x="12108" y="1745"/>
                    <a:pt x="11990" y="1745"/>
                  </a:cubicBezTo>
                  <a:close/>
                  <a:moveTo>
                    <a:pt x="10006" y="2270"/>
                  </a:moveTo>
                  <a:cubicBezTo>
                    <a:pt x="9853" y="2270"/>
                    <a:pt x="9698" y="2288"/>
                    <a:pt x="9557" y="2296"/>
                  </a:cubicBezTo>
                  <a:cubicBezTo>
                    <a:pt x="9421" y="2303"/>
                    <a:pt x="9276" y="2311"/>
                    <a:pt x="9161" y="2386"/>
                  </a:cubicBezTo>
                  <a:cubicBezTo>
                    <a:pt x="9134" y="2405"/>
                    <a:pt x="9105" y="2432"/>
                    <a:pt x="9111" y="2463"/>
                  </a:cubicBezTo>
                  <a:cubicBezTo>
                    <a:pt x="9114" y="2482"/>
                    <a:pt x="9125" y="2496"/>
                    <a:pt x="9137" y="2508"/>
                  </a:cubicBezTo>
                  <a:cubicBezTo>
                    <a:pt x="9208" y="2575"/>
                    <a:pt x="9315" y="2584"/>
                    <a:pt x="9414" y="2584"/>
                  </a:cubicBezTo>
                  <a:cubicBezTo>
                    <a:pt x="9424" y="2584"/>
                    <a:pt x="9435" y="2584"/>
                    <a:pt x="9445" y="2584"/>
                  </a:cubicBezTo>
                  <a:cubicBezTo>
                    <a:pt x="9765" y="2577"/>
                    <a:pt x="10083" y="2572"/>
                    <a:pt x="10404" y="2565"/>
                  </a:cubicBezTo>
                  <a:cubicBezTo>
                    <a:pt x="10455" y="2565"/>
                    <a:pt x="10517" y="2562"/>
                    <a:pt x="10554" y="2523"/>
                  </a:cubicBezTo>
                  <a:cubicBezTo>
                    <a:pt x="10602" y="2476"/>
                    <a:pt x="10579" y="2435"/>
                    <a:pt x="10526" y="2399"/>
                  </a:cubicBezTo>
                  <a:cubicBezTo>
                    <a:pt x="10373" y="2296"/>
                    <a:pt x="10191" y="2270"/>
                    <a:pt x="10006" y="2270"/>
                  </a:cubicBezTo>
                  <a:close/>
                  <a:moveTo>
                    <a:pt x="14014" y="5674"/>
                  </a:moveTo>
                  <a:cubicBezTo>
                    <a:pt x="13939" y="5674"/>
                    <a:pt x="13862" y="5683"/>
                    <a:pt x="13792" y="5687"/>
                  </a:cubicBezTo>
                  <a:cubicBezTo>
                    <a:pt x="13725" y="5689"/>
                    <a:pt x="13653" y="5694"/>
                    <a:pt x="13593" y="5732"/>
                  </a:cubicBezTo>
                  <a:cubicBezTo>
                    <a:pt x="13581" y="5740"/>
                    <a:pt x="13567" y="5754"/>
                    <a:pt x="13570" y="5771"/>
                  </a:cubicBezTo>
                  <a:cubicBezTo>
                    <a:pt x="13571" y="5778"/>
                    <a:pt x="13577" y="5787"/>
                    <a:pt x="13583" y="5791"/>
                  </a:cubicBezTo>
                  <a:cubicBezTo>
                    <a:pt x="13622" y="5827"/>
                    <a:pt x="13683" y="5830"/>
                    <a:pt x="13736" y="5830"/>
                  </a:cubicBezTo>
                  <a:cubicBezTo>
                    <a:pt x="13895" y="5826"/>
                    <a:pt x="14054" y="5823"/>
                    <a:pt x="14213" y="5823"/>
                  </a:cubicBezTo>
                  <a:cubicBezTo>
                    <a:pt x="14241" y="5820"/>
                    <a:pt x="14271" y="5818"/>
                    <a:pt x="14291" y="5801"/>
                  </a:cubicBezTo>
                  <a:cubicBezTo>
                    <a:pt x="14312" y="5775"/>
                    <a:pt x="14301" y="5757"/>
                    <a:pt x="14274" y="5738"/>
                  </a:cubicBezTo>
                  <a:cubicBezTo>
                    <a:pt x="14198" y="5687"/>
                    <a:pt x="14107" y="5674"/>
                    <a:pt x="14014" y="5674"/>
                  </a:cubicBezTo>
                  <a:close/>
                  <a:moveTo>
                    <a:pt x="15065" y="5924"/>
                  </a:moveTo>
                  <a:cubicBezTo>
                    <a:pt x="14913" y="5924"/>
                    <a:pt x="14759" y="5942"/>
                    <a:pt x="14618" y="5950"/>
                  </a:cubicBezTo>
                  <a:cubicBezTo>
                    <a:pt x="14480" y="5957"/>
                    <a:pt x="14337" y="5966"/>
                    <a:pt x="14221" y="6041"/>
                  </a:cubicBezTo>
                  <a:cubicBezTo>
                    <a:pt x="14193" y="6059"/>
                    <a:pt x="14166" y="6086"/>
                    <a:pt x="14170" y="6118"/>
                  </a:cubicBezTo>
                  <a:cubicBezTo>
                    <a:pt x="14172" y="6137"/>
                    <a:pt x="14185" y="6151"/>
                    <a:pt x="14198" y="6162"/>
                  </a:cubicBezTo>
                  <a:cubicBezTo>
                    <a:pt x="14268" y="6230"/>
                    <a:pt x="14373" y="6239"/>
                    <a:pt x="14473" y="6239"/>
                  </a:cubicBezTo>
                  <a:cubicBezTo>
                    <a:pt x="14483" y="6239"/>
                    <a:pt x="14494" y="6239"/>
                    <a:pt x="14504" y="6238"/>
                  </a:cubicBezTo>
                  <a:cubicBezTo>
                    <a:pt x="14825" y="6231"/>
                    <a:pt x="15144" y="6227"/>
                    <a:pt x="15463" y="6220"/>
                  </a:cubicBezTo>
                  <a:cubicBezTo>
                    <a:pt x="15518" y="6220"/>
                    <a:pt x="15576" y="6217"/>
                    <a:pt x="15614" y="6178"/>
                  </a:cubicBezTo>
                  <a:cubicBezTo>
                    <a:pt x="15662" y="6131"/>
                    <a:pt x="15635" y="6088"/>
                    <a:pt x="15585" y="6054"/>
                  </a:cubicBezTo>
                  <a:cubicBezTo>
                    <a:pt x="15432" y="5951"/>
                    <a:pt x="15250" y="5924"/>
                    <a:pt x="15065" y="5924"/>
                  </a:cubicBezTo>
                  <a:close/>
                  <a:moveTo>
                    <a:pt x="16306" y="7630"/>
                  </a:moveTo>
                  <a:cubicBezTo>
                    <a:pt x="16170" y="7630"/>
                    <a:pt x="16033" y="7643"/>
                    <a:pt x="15908" y="7649"/>
                  </a:cubicBezTo>
                  <a:cubicBezTo>
                    <a:pt x="15783" y="7653"/>
                    <a:pt x="15651" y="7659"/>
                    <a:pt x="15546" y="7718"/>
                  </a:cubicBezTo>
                  <a:cubicBezTo>
                    <a:pt x="15523" y="7730"/>
                    <a:pt x="15496" y="7753"/>
                    <a:pt x="15502" y="7778"/>
                  </a:cubicBezTo>
                  <a:cubicBezTo>
                    <a:pt x="15505" y="7792"/>
                    <a:pt x="15513" y="7802"/>
                    <a:pt x="15526" y="7814"/>
                  </a:cubicBezTo>
                  <a:cubicBezTo>
                    <a:pt x="15598" y="7872"/>
                    <a:pt x="15707" y="7874"/>
                    <a:pt x="15806" y="7874"/>
                  </a:cubicBezTo>
                  <a:cubicBezTo>
                    <a:pt x="15806" y="7874"/>
                    <a:pt x="15806" y="7874"/>
                    <a:pt x="15806" y="7874"/>
                  </a:cubicBezTo>
                  <a:lnTo>
                    <a:pt x="15806" y="7874"/>
                  </a:lnTo>
                  <a:cubicBezTo>
                    <a:pt x="15806" y="7874"/>
                    <a:pt x="15807" y="7874"/>
                    <a:pt x="15807" y="7874"/>
                  </a:cubicBezTo>
                  <a:cubicBezTo>
                    <a:pt x="16100" y="7871"/>
                    <a:pt x="16388" y="7867"/>
                    <a:pt x="16679" y="7865"/>
                  </a:cubicBezTo>
                  <a:cubicBezTo>
                    <a:pt x="16727" y="7865"/>
                    <a:pt x="16780" y="7861"/>
                    <a:pt x="16815" y="7832"/>
                  </a:cubicBezTo>
                  <a:cubicBezTo>
                    <a:pt x="16849" y="7802"/>
                    <a:pt x="16840" y="7774"/>
                    <a:pt x="16809" y="7750"/>
                  </a:cubicBezTo>
                  <a:lnTo>
                    <a:pt x="16809" y="7750"/>
                  </a:lnTo>
                  <a:cubicBezTo>
                    <a:pt x="16803" y="7745"/>
                    <a:pt x="16796" y="7740"/>
                    <a:pt x="16788" y="7735"/>
                  </a:cubicBezTo>
                  <a:cubicBezTo>
                    <a:pt x="16647" y="7651"/>
                    <a:pt x="16478" y="7630"/>
                    <a:pt x="16306" y="7630"/>
                  </a:cubicBezTo>
                  <a:close/>
                  <a:moveTo>
                    <a:pt x="17469" y="7893"/>
                  </a:moveTo>
                  <a:cubicBezTo>
                    <a:pt x="17391" y="7893"/>
                    <a:pt x="17312" y="7906"/>
                    <a:pt x="17239" y="7911"/>
                  </a:cubicBezTo>
                  <a:cubicBezTo>
                    <a:pt x="17172" y="7917"/>
                    <a:pt x="17100" y="7924"/>
                    <a:pt x="17043" y="7974"/>
                  </a:cubicBezTo>
                  <a:cubicBezTo>
                    <a:pt x="17028" y="7986"/>
                    <a:pt x="17015" y="8003"/>
                    <a:pt x="17017" y="8024"/>
                  </a:cubicBezTo>
                  <a:cubicBezTo>
                    <a:pt x="17018" y="8036"/>
                    <a:pt x="17024" y="8046"/>
                    <a:pt x="17030" y="8053"/>
                  </a:cubicBezTo>
                  <a:cubicBezTo>
                    <a:pt x="17063" y="8094"/>
                    <a:pt x="17111" y="8101"/>
                    <a:pt x="17158" y="8101"/>
                  </a:cubicBezTo>
                  <a:cubicBezTo>
                    <a:pt x="17166" y="8101"/>
                    <a:pt x="17174" y="8100"/>
                    <a:pt x="17182" y="8100"/>
                  </a:cubicBezTo>
                  <a:cubicBezTo>
                    <a:pt x="17341" y="8094"/>
                    <a:pt x="17498" y="8090"/>
                    <a:pt x="17659" y="8084"/>
                  </a:cubicBezTo>
                  <a:cubicBezTo>
                    <a:pt x="17683" y="8083"/>
                    <a:pt x="17713" y="8080"/>
                    <a:pt x="17733" y="8057"/>
                  </a:cubicBezTo>
                  <a:cubicBezTo>
                    <a:pt x="17742" y="8045"/>
                    <a:pt x="17746" y="8033"/>
                    <a:pt x="17746" y="8022"/>
                  </a:cubicBezTo>
                  <a:lnTo>
                    <a:pt x="17746" y="8022"/>
                  </a:lnTo>
                  <a:cubicBezTo>
                    <a:pt x="17746" y="8005"/>
                    <a:pt x="17736" y="7989"/>
                    <a:pt x="17720" y="7975"/>
                  </a:cubicBezTo>
                  <a:lnTo>
                    <a:pt x="17720" y="7975"/>
                  </a:lnTo>
                  <a:cubicBezTo>
                    <a:pt x="17720" y="7975"/>
                    <a:pt x="17720" y="7974"/>
                    <a:pt x="17719" y="7974"/>
                  </a:cubicBezTo>
                  <a:cubicBezTo>
                    <a:pt x="17646" y="7910"/>
                    <a:pt x="17559" y="7893"/>
                    <a:pt x="17469" y="7893"/>
                  </a:cubicBezTo>
                  <a:close/>
                  <a:moveTo>
                    <a:pt x="16657" y="0"/>
                  </a:moveTo>
                  <a:cubicBezTo>
                    <a:pt x="16633" y="0"/>
                    <a:pt x="16609" y="7"/>
                    <a:pt x="16587" y="14"/>
                  </a:cubicBezTo>
                  <a:cubicBezTo>
                    <a:pt x="16585" y="14"/>
                    <a:pt x="16581" y="15"/>
                    <a:pt x="16580" y="15"/>
                  </a:cubicBezTo>
                  <a:cubicBezTo>
                    <a:pt x="16574" y="18"/>
                    <a:pt x="16571" y="20"/>
                    <a:pt x="16565" y="20"/>
                  </a:cubicBezTo>
                  <a:lnTo>
                    <a:pt x="16564" y="21"/>
                  </a:lnTo>
                  <a:cubicBezTo>
                    <a:pt x="16530" y="30"/>
                    <a:pt x="16495" y="41"/>
                    <a:pt x="16459" y="47"/>
                  </a:cubicBezTo>
                  <a:cubicBezTo>
                    <a:pt x="16217" y="108"/>
                    <a:pt x="15965" y="147"/>
                    <a:pt x="15708" y="169"/>
                  </a:cubicBezTo>
                  <a:cubicBezTo>
                    <a:pt x="15453" y="191"/>
                    <a:pt x="15194" y="199"/>
                    <a:pt x="14933" y="199"/>
                  </a:cubicBezTo>
                  <a:cubicBezTo>
                    <a:pt x="14765" y="199"/>
                    <a:pt x="14596" y="196"/>
                    <a:pt x="14428" y="192"/>
                  </a:cubicBezTo>
                  <a:cubicBezTo>
                    <a:pt x="14400" y="192"/>
                    <a:pt x="14368" y="190"/>
                    <a:pt x="14340" y="190"/>
                  </a:cubicBezTo>
                  <a:lnTo>
                    <a:pt x="14332" y="190"/>
                  </a:lnTo>
                  <a:cubicBezTo>
                    <a:pt x="14211" y="186"/>
                    <a:pt x="14089" y="183"/>
                    <a:pt x="13970" y="183"/>
                  </a:cubicBezTo>
                  <a:cubicBezTo>
                    <a:pt x="13831" y="180"/>
                    <a:pt x="13695" y="178"/>
                    <a:pt x="13561" y="178"/>
                  </a:cubicBezTo>
                  <a:cubicBezTo>
                    <a:pt x="13509" y="178"/>
                    <a:pt x="13458" y="178"/>
                    <a:pt x="13407" y="179"/>
                  </a:cubicBezTo>
                  <a:cubicBezTo>
                    <a:pt x="12565" y="192"/>
                    <a:pt x="11722" y="202"/>
                    <a:pt x="10881" y="215"/>
                  </a:cubicBezTo>
                  <a:lnTo>
                    <a:pt x="10875" y="215"/>
                  </a:lnTo>
                  <a:cubicBezTo>
                    <a:pt x="10633" y="219"/>
                    <a:pt x="10390" y="222"/>
                    <a:pt x="10147" y="223"/>
                  </a:cubicBezTo>
                  <a:lnTo>
                    <a:pt x="8026" y="51"/>
                  </a:lnTo>
                  <a:cubicBezTo>
                    <a:pt x="6692" y="318"/>
                    <a:pt x="5395" y="761"/>
                    <a:pt x="4175" y="1365"/>
                  </a:cubicBezTo>
                  <a:cubicBezTo>
                    <a:pt x="3977" y="1464"/>
                    <a:pt x="3782" y="1563"/>
                    <a:pt x="3590" y="1671"/>
                  </a:cubicBezTo>
                  <a:cubicBezTo>
                    <a:pt x="2609" y="2208"/>
                    <a:pt x="1684" y="2853"/>
                    <a:pt x="843" y="3596"/>
                  </a:cubicBezTo>
                  <a:cubicBezTo>
                    <a:pt x="535" y="3866"/>
                    <a:pt x="225" y="4163"/>
                    <a:pt x="86" y="4550"/>
                  </a:cubicBezTo>
                  <a:cubicBezTo>
                    <a:pt x="32" y="4706"/>
                    <a:pt x="6" y="4873"/>
                    <a:pt x="3" y="5040"/>
                  </a:cubicBezTo>
                  <a:cubicBezTo>
                    <a:pt x="0" y="5063"/>
                    <a:pt x="0" y="5088"/>
                    <a:pt x="0" y="5112"/>
                  </a:cubicBezTo>
                  <a:cubicBezTo>
                    <a:pt x="3" y="5262"/>
                    <a:pt x="17" y="5413"/>
                    <a:pt x="42" y="5559"/>
                  </a:cubicBezTo>
                  <a:cubicBezTo>
                    <a:pt x="156" y="6237"/>
                    <a:pt x="433" y="6870"/>
                    <a:pt x="707" y="7500"/>
                  </a:cubicBezTo>
                  <a:cubicBezTo>
                    <a:pt x="936" y="8026"/>
                    <a:pt x="1172" y="8566"/>
                    <a:pt x="1561" y="8989"/>
                  </a:cubicBezTo>
                  <a:cubicBezTo>
                    <a:pt x="1941" y="9406"/>
                    <a:pt x="2442" y="9687"/>
                    <a:pt x="2938" y="9953"/>
                  </a:cubicBezTo>
                  <a:cubicBezTo>
                    <a:pt x="6303" y="11772"/>
                    <a:pt x="9838" y="13278"/>
                    <a:pt x="13480" y="14447"/>
                  </a:cubicBezTo>
                  <a:cubicBezTo>
                    <a:pt x="15268" y="15023"/>
                    <a:pt x="17081" y="15513"/>
                    <a:pt x="18914" y="15923"/>
                  </a:cubicBezTo>
                  <a:cubicBezTo>
                    <a:pt x="23206" y="16881"/>
                    <a:pt x="27596" y="17376"/>
                    <a:pt x="31994" y="17376"/>
                  </a:cubicBezTo>
                  <a:cubicBezTo>
                    <a:pt x="32063" y="17376"/>
                    <a:pt x="32132" y="17376"/>
                    <a:pt x="32201" y="17376"/>
                  </a:cubicBezTo>
                  <a:cubicBezTo>
                    <a:pt x="33548" y="17370"/>
                    <a:pt x="34912" y="17319"/>
                    <a:pt x="36201" y="16936"/>
                  </a:cubicBezTo>
                  <a:cubicBezTo>
                    <a:pt x="36982" y="16702"/>
                    <a:pt x="37723" y="16353"/>
                    <a:pt x="38415" y="15923"/>
                  </a:cubicBezTo>
                  <a:cubicBezTo>
                    <a:pt x="39030" y="15546"/>
                    <a:pt x="39606" y="15101"/>
                    <a:pt x="40144" y="14623"/>
                  </a:cubicBezTo>
                  <a:cubicBezTo>
                    <a:pt x="40681" y="14144"/>
                    <a:pt x="41203" y="13598"/>
                    <a:pt x="41411" y="12909"/>
                  </a:cubicBezTo>
                  <a:cubicBezTo>
                    <a:pt x="41608" y="12301"/>
                    <a:pt x="41522" y="11640"/>
                    <a:pt x="41432" y="11002"/>
                  </a:cubicBezTo>
                  <a:cubicBezTo>
                    <a:pt x="41418" y="10899"/>
                    <a:pt x="41403" y="10796"/>
                    <a:pt x="41388" y="10694"/>
                  </a:cubicBezTo>
                  <a:cubicBezTo>
                    <a:pt x="41329" y="10302"/>
                    <a:pt x="41250" y="9913"/>
                    <a:pt x="41088" y="9556"/>
                  </a:cubicBezTo>
                  <a:cubicBezTo>
                    <a:pt x="41039" y="9449"/>
                    <a:pt x="40982" y="9343"/>
                    <a:pt x="40917" y="9242"/>
                  </a:cubicBezTo>
                  <a:cubicBezTo>
                    <a:pt x="40606" y="8767"/>
                    <a:pt x="40129" y="8454"/>
                    <a:pt x="39609" y="8211"/>
                  </a:cubicBezTo>
                  <a:cubicBezTo>
                    <a:pt x="39542" y="8179"/>
                    <a:pt x="39474" y="8150"/>
                    <a:pt x="39408" y="8119"/>
                  </a:cubicBezTo>
                  <a:cubicBezTo>
                    <a:pt x="39317" y="8082"/>
                    <a:pt x="39223" y="8043"/>
                    <a:pt x="39130" y="8008"/>
                  </a:cubicBezTo>
                  <a:cubicBezTo>
                    <a:pt x="39127" y="8007"/>
                    <a:pt x="39126" y="8007"/>
                    <a:pt x="39126" y="8007"/>
                  </a:cubicBezTo>
                  <a:cubicBezTo>
                    <a:pt x="38947" y="7937"/>
                    <a:pt x="38770" y="7871"/>
                    <a:pt x="38593" y="7808"/>
                  </a:cubicBezTo>
                  <a:cubicBezTo>
                    <a:pt x="38150" y="7646"/>
                    <a:pt x="37710" y="7481"/>
                    <a:pt x="37268" y="7309"/>
                  </a:cubicBezTo>
                  <a:cubicBezTo>
                    <a:pt x="35905" y="6776"/>
                    <a:pt x="34564" y="6188"/>
                    <a:pt x="33247" y="5549"/>
                  </a:cubicBezTo>
                  <a:cubicBezTo>
                    <a:pt x="33131" y="5493"/>
                    <a:pt x="33013" y="5436"/>
                    <a:pt x="32899" y="5378"/>
                  </a:cubicBezTo>
                  <a:cubicBezTo>
                    <a:pt x="32797" y="5328"/>
                    <a:pt x="32696" y="5278"/>
                    <a:pt x="32595" y="5228"/>
                  </a:cubicBezTo>
                  <a:cubicBezTo>
                    <a:pt x="32555" y="5208"/>
                    <a:pt x="32516" y="5191"/>
                    <a:pt x="32476" y="5169"/>
                  </a:cubicBezTo>
                  <a:lnTo>
                    <a:pt x="32474" y="5166"/>
                  </a:lnTo>
                  <a:cubicBezTo>
                    <a:pt x="32265" y="5063"/>
                    <a:pt x="32057" y="4957"/>
                    <a:pt x="31851" y="4847"/>
                  </a:cubicBezTo>
                  <a:lnTo>
                    <a:pt x="31849" y="4847"/>
                  </a:lnTo>
                  <a:cubicBezTo>
                    <a:pt x="31498" y="4665"/>
                    <a:pt x="31149" y="4478"/>
                    <a:pt x="30800" y="4288"/>
                  </a:cubicBezTo>
                  <a:cubicBezTo>
                    <a:pt x="30216" y="3967"/>
                    <a:pt x="29635" y="3637"/>
                    <a:pt x="29062" y="3293"/>
                  </a:cubicBezTo>
                  <a:cubicBezTo>
                    <a:pt x="28768" y="3120"/>
                    <a:pt x="28477" y="2942"/>
                    <a:pt x="28187" y="2763"/>
                  </a:cubicBezTo>
                  <a:cubicBezTo>
                    <a:pt x="27401" y="2276"/>
                    <a:pt x="26599" y="1755"/>
                    <a:pt x="25715" y="1522"/>
                  </a:cubicBezTo>
                  <a:cubicBezTo>
                    <a:pt x="25572" y="1482"/>
                    <a:pt x="25424" y="1450"/>
                    <a:pt x="25278" y="1428"/>
                  </a:cubicBezTo>
                  <a:cubicBezTo>
                    <a:pt x="25057" y="1395"/>
                    <a:pt x="24836" y="1382"/>
                    <a:pt x="24613" y="1382"/>
                  </a:cubicBezTo>
                  <a:cubicBezTo>
                    <a:pt x="24579" y="1382"/>
                    <a:pt x="24546" y="1382"/>
                    <a:pt x="24513" y="1383"/>
                  </a:cubicBezTo>
                  <a:lnTo>
                    <a:pt x="24511" y="1383"/>
                  </a:lnTo>
                  <a:cubicBezTo>
                    <a:pt x="24411" y="1385"/>
                    <a:pt x="24308" y="1388"/>
                    <a:pt x="24206" y="1394"/>
                  </a:cubicBezTo>
                  <a:lnTo>
                    <a:pt x="24205" y="1394"/>
                  </a:lnTo>
                  <a:cubicBezTo>
                    <a:pt x="23938" y="1410"/>
                    <a:pt x="23668" y="1439"/>
                    <a:pt x="23403" y="1466"/>
                  </a:cubicBezTo>
                  <a:cubicBezTo>
                    <a:pt x="22906" y="1517"/>
                    <a:pt x="22409" y="1572"/>
                    <a:pt x="21910" y="1626"/>
                  </a:cubicBezTo>
                  <a:lnTo>
                    <a:pt x="21907" y="1626"/>
                  </a:lnTo>
                  <a:lnTo>
                    <a:pt x="21458" y="1679"/>
                  </a:lnTo>
                  <a:cubicBezTo>
                    <a:pt x="21438" y="1681"/>
                    <a:pt x="21420" y="1684"/>
                    <a:pt x="21401" y="1686"/>
                  </a:cubicBezTo>
                  <a:cubicBezTo>
                    <a:pt x="21400" y="1687"/>
                    <a:pt x="21400" y="1687"/>
                    <a:pt x="21399" y="1687"/>
                  </a:cubicBezTo>
                  <a:cubicBezTo>
                    <a:pt x="21398" y="1687"/>
                    <a:pt x="21398" y="1686"/>
                    <a:pt x="21398" y="1686"/>
                  </a:cubicBezTo>
                  <a:cubicBezTo>
                    <a:pt x="21334" y="1694"/>
                    <a:pt x="21269" y="1702"/>
                    <a:pt x="21205" y="1709"/>
                  </a:cubicBezTo>
                  <a:cubicBezTo>
                    <a:pt x="21162" y="1715"/>
                    <a:pt x="21119" y="1718"/>
                    <a:pt x="21076" y="1725"/>
                  </a:cubicBezTo>
                  <a:cubicBezTo>
                    <a:pt x="20940" y="1741"/>
                    <a:pt x="20802" y="1760"/>
                    <a:pt x="20666" y="1775"/>
                  </a:cubicBezTo>
                  <a:cubicBezTo>
                    <a:pt x="20629" y="1780"/>
                    <a:pt x="20591" y="1782"/>
                    <a:pt x="20556" y="1790"/>
                  </a:cubicBezTo>
                  <a:lnTo>
                    <a:pt x="20553" y="1790"/>
                  </a:lnTo>
                  <a:cubicBezTo>
                    <a:pt x="20545" y="1790"/>
                    <a:pt x="20537" y="1790"/>
                    <a:pt x="20531" y="1791"/>
                  </a:cubicBezTo>
                  <a:cubicBezTo>
                    <a:pt x="20143" y="1841"/>
                    <a:pt x="19756" y="1894"/>
                    <a:pt x="19369" y="1952"/>
                  </a:cubicBezTo>
                  <a:cubicBezTo>
                    <a:pt x="19332" y="1954"/>
                    <a:pt x="19291" y="1960"/>
                    <a:pt x="19254" y="1967"/>
                  </a:cubicBezTo>
                  <a:cubicBezTo>
                    <a:pt x="19225" y="1970"/>
                    <a:pt x="19197" y="1975"/>
                    <a:pt x="19168" y="1980"/>
                  </a:cubicBezTo>
                  <a:cubicBezTo>
                    <a:pt x="18945" y="2012"/>
                    <a:pt x="18718" y="2046"/>
                    <a:pt x="18495" y="2083"/>
                  </a:cubicBezTo>
                  <a:cubicBezTo>
                    <a:pt x="18434" y="2092"/>
                    <a:pt x="18373" y="2104"/>
                    <a:pt x="18312" y="2112"/>
                  </a:cubicBezTo>
                  <a:cubicBezTo>
                    <a:pt x="18281" y="2118"/>
                    <a:pt x="18251" y="2121"/>
                    <a:pt x="18221" y="2128"/>
                  </a:cubicBezTo>
                  <a:cubicBezTo>
                    <a:pt x="18206" y="2131"/>
                    <a:pt x="18192" y="2132"/>
                    <a:pt x="18179" y="2135"/>
                  </a:cubicBezTo>
                  <a:cubicBezTo>
                    <a:pt x="18042" y="2157"/>
                    <a:pt x="17901" y="2182"/>
                    <a:pt x="17764" y="2207"/>
                  </a:cubicBezTo>
                  <a:lnTo>
                    <a:pt x="17404" y="2271"/>
                  </a:lnTo>
                  <a:lnTo>
                    <a:pt x="17033" y="2341"/>
                  </a:lnTo>
                  <a:cubicBezTo>
                    <a:pt x="16955" y="2357"/>
                    <a:pt x="16882" y="2372"/>
                    <a:pt x="16805" y="2386"/>
                  </a:cubicBezTo>
                  <a:cubicBezTo>
                    <a:pt x="16690" y="2410"/>
                    <a:pt x="16578" y="2435"/>
                    <a:pt x="16464" y="2458"/>
                  </a:cubicBezTo>
                  <a:cubicBezTo>
                    <a:pt x="16134" y="2526"/>
                    <a:pt x="15806" y="2599"/>
                    <a:pt x="15478" y="2678"/>
                  </a:cubicBezTo>
                  <a:lnTo>
                    <a:pt x="15476" y="2678"/>
                  </a:lnTo>
                  <a:cubicBezTo>
                    <a:pt x="15238" y="2736"/>
                    <a:pt x="14999" y="2797"/>
                    <a:pt x="14761" y="2857"/>
                  </a:cubicBezTo>
                  <a:lnTo>
                    <a:pt x="14759" y="2857"/>
                  </a:lnTo>
                  <a:cubicBezTo>
                    <a:pt x="14324" y="2971"/>
                    <a:pt x="13894" y="3094"/>
                    <a:pt x="13462" y="3229"/>
                  </a:cubicBezTo>
                  <a:cubicBezTo>
                    <a:pt x="12978" y="3379"/>
                    <a:pt x="12498" y="3544"/>
                    <a:pt x="12022" y="3723"/>
                  </a:cubicBezTo>
                  <a:cubicBezTo>
                    <a:pt x="11810" y="3802"/>
                    <a:pt x="11377" y="4030"/>
                    <a:pt x="11566" y="4318"/>
                  </a:cubicBezTo>
                  <a:cubicBezTo>
                    <a:pt x="11679" y="4490"/>
                    <a:pt x="11936" y="4468"/>
                    <a:pt x="12115" y="4570"/>
                  </a:cubicBezTo>
                  <a:cubicBezTo>
                    <a:pt x="12246" y="4643"/>
                    <a:pt x="12324" y="4778"/>
                    <a:pt x="12423" y="4893"/>
                  </a:cubicBezTo>
                  <a:cubicBezTo>
                    <a:pt x="13179" y="5773"/>
                    <a:pt x="14725" y="5231"/>
                    <a:pt x="15684" y="5887"/>
                  </a:cubicBezTo>
                  <a:cubicBezTo>
                    <a:pt x="15819" y="5980"/>
                    <a:pt x="15935" y="6094"/>
                    <a:pt x="16078" y="6167"/>
                  </a:cubicBezTo>
                  <a:cubicBezTo>
                    <a:pt x="16279" y="6274"/>
                    <a:pt x="16511" y="6299"/>
                    <a:pt x="16739" y="6323"/>
                  </a:cubicBezTo>
                  <a:cubicBezTo>
                    <a:pt x="17260" y="6375"/>
                    <a:pt x="17778" y="6428"/>
                    <a:pt x="18300" y="6482"/>
                  </a:cubicBezTo>
                  <a:cubicBezTo>
                    <a:pt x="19354" y="6590"/>
                    <a:pt x="20409" y="6697"/>
                    <a:pt x="21463" y="6820"/>
                  </a:cubicBezTo>
                  <a:cubicBezTo>
                    <a:pt x="22700" y="6965"/>
                    <a:pt x="23935" y="7134"/>
                    <a:pt x="25143" y="7442"/>
                  </a:cubicBezTo>
                  <a:cubicBezTo>
                    <a:pt x="25450" y="7521"/>
                    <a:pt x="25760" y="7609"/>
                    <a:pt x="26018" y="7793"/>
                  </a:cubicBezTo>
                  <a:cubicBezTo>
                    <a:pt x="26225" y="7940"/>
                    <a:pt x="26390" y="8145"/>
                    <a:pt x="26614" y="8261"/>
                  </a:cubicBezTo>
                  <a:cubicBezTo>
                    <a:pt x="27051" y="8491"/>
                    <a:pt x="27608" y="8351"/>
                    <a:pt x="28063" y="8547"/>
                  </a:cubicBezTo>
                  <a:cubicBezTo>
                    <a:pt x="28312" y="8656"/>
                    <a:pt x="28507" y="8857"/>
                    <a:pt x="28732" y="9012"/>
                  </a:cubicBezTo>
                  <a:cubicBezTo>
                    <a:pt x="29298" y="9395"/>
                    <a:pt x="29982" y="9439"/>
                    <a:pt x="30680" y="9439"/>
                  </a:cubicBezTo>
                  <a:cubicBezTo>
                    <a:pt x="30894" y="9439"/>
                    <a:pt x="31109" y="9435"/>
                    <a:pt x="31322" y="9435"/>
                  </a:cubicBezTo>
                  <a:cubicBezTo>
                    <a:pt x="31508" y="9435"/>
                    <a:pt x="31692" y="9438"/>
                    <a:pt x="31874" y="9450"/>
                  </a:cubicBezTo>
                  <a:cubicBezTo>
                    <a:pt x="32030" y="9462"/>
                    <a:pt x="32196" y="9485"/>
                    <a:pt x="32309" y="9594"/>
                  </a:cubicBezTo>
                  <a:cubicBezTo>
                    <a:pt x="32384" y="9667"/>
                    <a:pt x="32420" y="9770"/>
                    <a:pt x="32477" y="9857"/>
                  </a:cubicBezTo>
                  <a:cubicBezTo>
                    <a:pt x="32577" y="10011"/>
                    <a:pt x="32727" y="10108"/>
                    <a:pt x="32897" y="10165"/>
                  </a:cubicBezTo>
                  <a:cubicBezTo>
                    <a:pt x="33148" y="10254"/>
                    <a:pt x="33449" y="10264"/>
                    <a:pt x="33720" y="10266"/>
                  </a:cubicBezTo>
                  <a:cubicBezTo>
                    <a:pt x="34287" y="10273"/>
                    <a:pt x="34855" y="10310"/>
                    <a:pt x="35420" y="10380"/>
                  </a:cubicBezTo>
                  <a:cubicBezTo>
                    <a:pt x="35891" y="10439"/>
                    <a:pt x="36360" y="10519"/>
                    <a:pt x="36824" y="10626"/>
                  </a:cubicBezTo>
                  <a:cubicBezTo>
                    <a:pt x="36913" y="10644"/>
                    <a:pt x="37003" y="10663"/>
                    <a:pt x="37091" y="10687"/>
                  </a:cubicBezTo>
                  <a:cubicBezTo>
                    <a:pt x="37363" y="10752"/>
                    <a:pt x="37634" y="10856"/>
                    <a:pt x="37908" y="10906"/>
                  </a:cubicBezTo>
                  <a:cubicBezTo>
                    <a:pt x="37953" y="10915"/>
                    <a:pt x="37998" y="10918"/>
                    <a:pt x="38043" y="10918"/>
                  </a:cubicBezTo>
                  <a:cubicBezTo>
                    <a:pt x="38143" y="10918"/>
                    <a:pt x="38241" y="10903"/>
                    <a:pt x="38340" y="10903"/>
                  </a:cubicBezTo>
                  <a:cubicBezTo>
                    <a:pt x="38376" y="10903"/>
                    <a:pt x="38413" y="10905"/>
                    <a:pt x="38449" y="10911"/>
                  </a:cubicBezTo>
                  <a:cubicBezTo>
                    <a:pt x="38905" y="10981"/>
                    <a:pt x="39061" y="11455"/>
                    <a:pt x="39046" y="11862"/>
                  </a:cubicBezTo>
                  <a:cubicBezTo>
                    <a:pt x="38995" y="13125"/>
                    <a:pt x="37931" y="14284"/>
                    <a:pt x="36674" y="14284"/>
                  </a:cubicBezTo>
                  <a:cubicBezTo>
                    <a:pt x="36547" y="14284"/>
                    <a:pt x="36418" y="14272"/>
                    <a:pt x="36288" y="14247"/>
                  </a:cubicBezTo>
                  <a:cubicBezTo>
                    <a:pt x="35693" y="14137"/>
                    <a:pt x="35140" y="13863"/>
                    <a:pt x="34547" y="13749"/>
                  </a:cubicBezTo>
                  <a:cubicBezTo>
                    <a:pt x="34004" y="13644"/>
                    <a:pt x="33442" y="13678"/>
                    <a:pt x="32897" y="13591"/>
                  </a:cubicBezTo>
                  <a:cubicBezTo>
                    <a:pt x="32888" y="13588"/>
                    <a:pt x="32876" y="13587"/>
                    <a:pt x="32867" y="13585"/>
                  </a:cubicBezTo>
                  <a:cubicBezTo>
                    <a:pt x="32408" y="13506"/>
                    <a:pt x="31968" y="13343"/>
                    <a:pt x="31534" y="13177"/>
                  </a:cubicBezTo>
                  <a:cubicBezTo>
                    <a:pt x="31166" y="13036"/>
                    <a:pt x="30793" y="12896"/>
                    <a:pt x="30482" y="12654"/>
                  </a:cubicBezTo>
                  <a:cubicBezTo>
                    <a:pt x="30253" y="12474"/>
                    <a:pt x="30061" y="12248"/>
                    <a:pt x="29817" y="12090"/>
                  </a:cubicBezTo>
                  <a:cubicBezTo>
                    <a:pt x="29337" y="11781"/>
                    <a:pt x="28726" y="11785"/>
                    <a:pt x="28160" y="11696"/>
                  </a:cubicBezTo>
                  <a:cubicBezTo>
                    <a:pt x="27611" y="11613"/>
                    <a:pt x="27085" y="11431"/>
                    <a:pt x="26561" y="11255"/>
                  </a:cubicBezTo>
                  <a:cubicBezTo>
                    <a:pt x="25400" y="10861"/>
                    <a:pt x="24249" y="10385"/>
                    <a:pt x="23107" y="9988"/>
                  </a:cubicBezTo>
                  <a:cubicBezTo>
                    <a:pt x="22498" y="9776"/>
                    <a:pt x="21827" y="9809"/>
                    <a:pt x="21205" y="9639"/>
                  </a:cubicBezTo>
                  <a:cubicBezTo>
                    <a:pt x="20538" y="9463"/>
                    <a:pt x="19956" y="9066"/>
                    <a:pt x="19323" y="8798"/>
                  </a:cubicBezTo>
                  <a:cubicBezTo>
                    <a:pt x="18300" y="8364"/>
                    <a:pt x="17166" y="8275"/>
                    <a:pt x="16052" y="8269"/>
                  </a:cubicBezTo>
                  <a:cubicBezTo>
                    <a:pt x="15806" y="8268"/>
                    <a:pt x="15549" y="8268"/>
                    <a:pt x="15326" y="8162"/>
                  </a:cubicBezTo>
                  <a:cubicBezTo>
                    <a:pt x="15139" y="8074"/>
                    <a:pt x="14995" y="7920"/>
                    <a:pt x="14831" y="7796"/>
                  </a:cubicBezTo>
                  <a:cubicBezTo>
                    <a:pt x="14328" y="7415"/>
                    <a:pt x="13670" y="7318"/>
                    <a:pt x="13042" y="7237"/>
                  </a:cubicBezTo>
                  <a:cubicBezTo>
                    <a:pt x="12534" y="7171"/>
                    <a:pt x="12025" y="7103"/>
                    <a:pt x="11519" y="7038"/>
                  </a:cubicBezTo>
                  <a:cubicBezTo>
                    <a:pt x="11057" y="6978"/>
                    <a:pt x="10668" y="6792"/>
                    <a:pt x="10230" y="6634"/>
                  </a:cubicBezTo>
                  <a:cubicBezTo>
                    <a:pt x="9793" y="6476"/>
                    <a:pt x="9335" y="6301"/>
                    <a:pt x="9055" y="5930"/>
                  </a:cubicBezTo>
                  <a:cubicBezTo>
                    <a:pt x="8971" y="5817"/>
                    <a:pt x="8905" y="5689"/>
                    <a:pt x="8804" y="5595"/>
                  </a:cubicBezTo>
                  <a:cubicBezTo>
                    <a:pt x="8690" y="5490"/>
                    <a:pt x="8541" y="5437"/>
                    <a:pt x="8396" y="5389"/>
                  </a:cubicBezTo>
                  <a:cubicBezTo>
                    <a:pt x="7944" y="5242"/>
                    <a:pt x="7477" y="5135"/>
                    <a:pt x="7006" y="5066"/>
                  </a:cubicBezTo>
                  <a:cubicBezTo>
                    <a:pt x="6905" y="5052"/>
                    <a:pt x="6798" y="5037"/>
                    <a:pt x="6718" y="4973"/>
                  </a:cubicBezTo>
                  <a:cubicBezTo>
                    <a:pt x="6636" y="4908"/>
                    <a:pt x="6599" y="4779"/>
                    <a:pt x="6669" y="4705"/>
                  </a:cubicBezTo>
                  <a:cubicBezTo>
                    <a:pt x="6735" y="4632"/>
                    <a:pt x="6890" y="4612"/>
                    <a:pt x="6875" y="4511"/>
                  </a:cubicBezTo>
                  <a:cubicBezTo>
                    <a:pt x="6870" y="4478"/>
                    <a:pt x="6847" y="4454"/>
                    <a:pt x="6822" y="4434"/>
                  </a:cubicBezTo>
                  <a:cubicBezTo>
                    <a:pt x="6690" y="4326"/>
                    <a:pt x="6511" y="4312"/>
                    <a:pt x="6352" y="4253"/>
                  </a:cubicBezTo>
                  <a:cubicBezTo>
                    <a:pt x="6192" y="4196"/>
                    <a:pt x="6033" y="4053"/>
                    <a:pt x="6068" y="3888"/>
                  </a:cubicBezTo>
                  <a:cubicBezTo>
                    <a:pt x="6087" y="3806"/>
                    <a:pt x="6147" y="3742"/>
                    <a:pt x="6206" y="3684"/>
                  </a:cubicBezTo>
                  <a:cubicBezTo>
                    <a:pt x="6700" y="3231"/>
                    <a:pt x="7387" y="3067"/>
                    <a:pt x="7993" y="2814"/>
                  </a:cubicBezTo>
                  <a:cubicBezTo>
                    <a:pt x="8301" y="2684"/>
                    <a:pt x="8523" y="2463"/>
                    <a:pt x="8814" y="2306"/>
                  </a:cubicBezTo>
                  <a:cubicBezTo>
                    <a:pt x="9028" y="2191"/>
                    <a:pt x="9266" y="2139"/>
                    <a:pt x="9505" y="2105"/>
                  </a:cubicBezTo>
                  <a:cubicBezTo>
                    <a:pt x="9725" y="2073"/>
                    <a:pt x="9946" y="2057"/>
                    <a:pt x="10167" y="2057"/>
                  </a:cubicBezTo>
                  <a:cubicBezTo>
                    <a:pt x="10235" y="2057"/>
                    <a:pt x="10304" y="2059"/>
                    <a:pt x="10372" y="2062"/>
                  </a:cubicBezTo>
                  <a:cubicBezTo>
                    <a:pt x="10440" y="2065"/>
                    <a:pt x="10508" y="2069"/>
                    <a:pt x="10576" y="2069"/>
                  </a:cubicBezTo>
                  <a:cubicBezTo>
                    <a:pt x="10686" y="2069"/>
                    <a:pt x="10794" y="2058"/>
                    <a:pt x="10893" y="2012"/>
                  </a:cubicBezTo>
                  <a:cubicBezTo>
                    <a:pt x="11069" y="1933"/>
                    <a:pt x="11184" y="1757"/>
                    <a:pt x="11348" y="1656"/>
                  </a:cubicBezTo>
                  <a:cubicBezTo>
                    <a:pt x="11622" y="1492"/>
                    <a:pt x="11972" y="1562"/>
                    <a:pt x="12286" y="1504"/>
                  </a:cubicBezTo>
                  <a:cubicBezTo>
                    <a:pt x="12531" y="1461"/>
                    <a:pt x="12760" y="1338"/>
                    <a:pt x="13007" y="1325"/>
                  </a:cubicBezTo>
                  <a:cubicBezTo>
                    <a:pt x="13019" y="1325"/>
                    <a:pt x="13032" y="1325"/>
                    <a:pt x="13045" y="1325"/>
                  </a:cubicBezTo>
                  <a:cubicBezTo>
                    <a:pt x="13220" y="1325"/>
                    <a:pt x="13394" y="1371"/>
                    <a:pt x="13568" y="1371"/>
                  </a:cubicBezTo>
                  <a:cubicBezTo>
                    <a:pt x="13586" y="1371"/>
                    <a:pt x="13605" y="1371"/>
                    <a:pt x="13623" y="1370"/>
                  </a:cubicBezTo>
                  <a:cubicBezTo>
                    <a:pt x="13629" y="1370"/>
                    <a:pt x="13630" y="1370"/>
                    <a:pt x="13636" y="1368"/>
                  </a:cubicBezTo>
                  <a:cubicBezTo>
                    <a:pt x="13649" y="1368"/>
                    <a:pt x="13662" y="1367"/>
                    <a:pt x="13673" y="1365"/>
                  </a:cubicBezTo>
                  <a:cubicBezTo>
                    <a:pt x="13700" y="1361"/>
                    <a:pt x="13729" y="1358"/>
                    <a:pt x="13755" y="1348"/>
                  </a:cubicBezTo>
                  <a:cubicBezTo>
                    <a:pt x="14030" y="1281"/>
                    <a:pt x="14254" y="1062"/>
                    <a:pt x="14504" y="921"/>
                  </a:cubicBezTo>
                  <a:cubicBezTo>
                    <a:pt x="14524" y="910"/>
                    <a:pt x="14543" y="900"/>
                    <a:pt x="14562" y="890"/>
                  </a:cubicBezTo>
                  <a:cubicBezTo>
                    <a:pt x="14586" y="875"/>
                    <a:pt x="14610" y="865"/>
                    <a:pt x="14636" y="854"/>
                  </a:cubicBezTo>
                  <a:cubicBezTo>
                    <a:pt x="14651" y="847"/>
                    <a:pt x="14662" y="842"/>
                    <a:pt x="14679" y="837"/>
                  </a:cubicBezTo>
                  <a:lnTo>
                    <a:pt x="14681" y="837"/>
                  </a:lnTo>
                  <a:cubicBezTo>
                    <a:pt x="14694" y="829"/>
                    <a:pt x="14704" y="828"/>
                    <a:pt x="14718" y="824"/>
                  </a:cubicBezTo>
                  <a:lnTo>
                    <a:pt x="14719" y="824"/>
                  </a:lnTo>
                  <a:cubicBezTo>
                    <a:pt x="14751" y="814"/>
                    <a:pt x="14782" y="804"/>
                    <a:pt x="14815" y="799"/>
                  </a:cubicBezTo>
                  <a:cubicBezTo>
                    <a:pt x="14970" y="772"/>
                    <a:pt x="15138" y="795"/>
                    <a:pt x="15284" y="738"/>
                  </a:cubicBezTo>
                  <a:cubicBezTo>
                    <a:pt x="15339" y="716"/>
                    <a:pt x="15389" y="685"/>
                    <a:pt x="15440" y="660"/>
                  </a:cubicBezTo>
                  <a:cubicBezTo>
                    <a:pt x="15511" y="630"/>
                    <a:pt x="15585" y="616"/>
                    <a:pt x="15658" y="599"/>
                  </a:cubicBezTo>
                  <a:cubicBezTo>
                    <a:pt x="15951" y="531"/>
                    <a:pt x="16231" y="424"/>
                    <a:pt x="16495" y="283"/>
                  </a:cubicBezTo>
                  <a:cubicBezTo>
                    <a:pt x="16508" y="276"/>
                    <a:pt x="16521" y="270"/>
                    <a:pt x="16532" y="262"/>
                  </a:cubicBezTo>
                  <a:cubicBezTo>
                    <a:pt x="16561" y="245"/>
                    <a:pt x="16590" y="229"/>
                    <a:pt x="16618" y="212"/>
                  </a:cubicBezTo>
                  <a:cubicBezTo>
                    <a:pt x="16624" y="209"/>
                    <a:pt x="16628" y="206"/>
                    <a:pt x="16633" y="205"/>
                  </a:cubicBezTo>
                  <a:cubicBezTo>
                    <a:pt x="16633" y="205"/>
                    <a:pt x="16636" y="205"/>
                    <a:pt x="16636" y="202"/>
                  </a:cubicBezTo>
                  <a:cubicBezTo>
                    <a:pt x="16702" y="163"/>
                    <a:pt x="16772" y="76"/>
                    <a:pt x="16716" y="21"/>
                  </a:cubicBezTo>
                  <a:cubicBezTo>
                    <a:pt x="16699" y="6"/>
                    <a:pt x="16678" y="0"/>
                    <a:pt x="166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26"/>
            <p:cNvSpPr/>
            <p:nvPr/>
          </p:nvSpPr>
          <p:spPr>
            <a:xfrm>
              <a:off x="6511947" y="4348979"/>
              <a:ext cx="3210618" cy="628572"/>
            </a:xfrm>
            <a:custGeom>
              <a:avLst/>
              <a:gdLst/>
              <a:ahLst/>
              <a:cxnLst/>
              <a:rect l="l" t="t" r="r" b="b"/>
              <a:pathLst>
                <a:path w="32506" h="6364" extrusionOk="0">
                  <a:moveTo>
                    <a:pt x="21874" y="1"/>
                  </a:moveTo>
                  <a:cubicBezTo>
                    <a:pt x="20379" y="1"/>
                    <a:pt x="18884" y="115"/>
                    <a:pt x="17406" y="346"/>
                  </a:cubicBezTo>
                  <a:cubicBezTo>
                    <a:pt x="14057" y="869"/>
                    <a:pt x="10808" y="1977"/>
                    <a:pt x="7432" y="2301"/>
                  </a:cubicBezTo>
                  <a:cubicBezTo>
                    <a:pt x="4941" y="2539"/>
                    <a:pt x="2346" y="2253"/>
                    <a:pt x="1" y="3313"/>
                  </a:cubicBezTo>
                  <a:cubicBezTo>
                    <a:pt x="658" y="3323"/>
                    <a:pt x="1372" y="3426"/>
                    <a:pt x="2059" y="3426"/>
                  </a:cubicBezTo>
                  <a:cubicBezTo>
                    <a:pt x="2391" y="3426"/>
                    <a:pt x="2716" y="3402"/>
                    <a:pt x="3027" y="3332"/>
                  </a:cubicBezTo>
                  <a:cubicBezTo>
                    <a:pt x="3491" y="3228"/>
                    <a:pt x="3982" y="3200"/>
                    <a:pt x="4478" y="3200"/>
                  </a:cubicBezTo>
                  <a:cubicBezTo>
                    <a:pt x="5033" y="3200"/>
                    <a:pt x="5593" y="3235"/>
                    <a:pt x="6127" y="3235"/>
                  </a:cubicBezTo>
                  <a:cubicBezTo>
                    <a:pt x="6154" y="3235"/>
                    <a:pt x="6181" y="3234"/>
                    <a:pt x="6208" y="3234"/>
                  </a:cubicBezTo>
                  <a:cubicBezTo>
                    <a:pt x="7200" y="3227"/>
                    <a:pt x="8192" y="3218"/>
                    <a:pt x="9183" y="3218"/>
                  </a:cubicBezTo>
                  <a:cubicBezTo>
                    <a:pt x="10567" y="3218"/>
                    <a:pt x="11950" y="3236"/>
                    <a:pt x="13331" y="3304"/>
                  </a:cubicBezTo>
                  <a:cubicBezTo>
                    <a:pt x="13680" y="3323"/>
                    <a:pt x="14077" y="3369"/>
                    <a:pt x="14275" y="3656"/>
                  </a:cubicBezTo>
                  <a:cubicBezTo>
                    <a:pt x="14484" y="3961"/>
                    <a:pt x="14348" y="4399"/>
                    <a:pt x="14091" y="4666"/>
                  </a:cubicBezTo>
                  <a:cubicBezTo>
                    <a:pt x="13833" y="4933"/>
                    <a:pt x="13485" y="5086"/>
                    <a:pt x="13171" y="5284"/>
                  </a:cubicBezTo>
                  <a:cubicBezTo>
                    <a:pt x="12742" y="5559"/>
                    <a:pt x="12376" y="5929"/>
                    <a:pt x="12106" y="6363"/>
                  </a:cubicBezTo>
                  <a:cubicBezTo>
                    <a:pt x="12146" y="6363"/>
                    <a:pt x="12186" y="6363"/>
                    <a:pt x="12226" y="6363"/>
                  </a:cubicBezTo>
                  <a:cubicBezTo>
                    <a:pt x="14808" y="6363"/>
                    <a:pt x="17362" y="5867"/>
                    <a:pt x="19896" y="5373"/>
                  </a:cubicBezTo>
                  <a:cubicBezTo>
                    <a:pt x="20948" y="5168"/>
                    <a:pt x="22001" y="4961"/>
                    <a:pt x="23037" y="4685"/>
                  </a:cubicBezTo>
                  <a:cubicBezTo>
                    <a:pt x="23483" y="4564"/>
                    <a:pt x="23933" y="4428"/>
                    <a:pt x="24322" y="4177"/>
                  </a:cubicBezTo>
                  <a:cubicBezTo>
                    <a:pt x="24564" y="4020"/>
                    <a:pt x="24779" y="3819"/>
                    <a:pt x="24952" y="3585"/>
                  </a:cubicBezTo>
                  <a:lnTo>
                    <a:pt x="32505" y="1995"/>
                  </a:lnTo>
                  <a:cubicBezTo>
                    <a:pt x="29127" y="674"/>
                    <a:pt x="25500" y="1"/>
                    <a:pt x="218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26"/>
            <p:cNvSpPr/>
            <p:nvPr/>
          </p:nvSpPr>
          <p:spPr>
            <a:xfrm>
              <a:off x="6685980" y="4446762"/>
              <a:ext cx="3036289" cy="498196"/>
            </a:xfrm>
            <a:custGeom>
              <a:avLst/>
              <a:gdLst/>
              <a:ahLst/>
              <a:cxnLst/>
              <a:rect l="l" t="t" r="r" b="b"/>
              <a:pathLst>
                <a:path w="30741" h="5044" extrusionOk="0">
                  <a:moveTo>
                    <a:pt x="20108" y="1"/>
                  </a:moveTo>
                  <a:cubicBezTo>
                    <a:pt x="18614" y="1"/>
                    <a:pt x="17119" y="81"/>
                    <a:pt x="15641" y="242"/>
                  </a:cubicBezTo>
                  <a:cubicBezTo>
                    <a:pt x="12293" y="608"/>
                    <a:pt x="9044" y="1381"/>
                    <a:pt x="5669" y="1606"/>
                  </a:cubicBezTo>
                  <a:cubicBezTo>
                    <a:pt x="3753" y="1734"/>
                    <a:pt x="1756" y="1695"/>
                    <a:pt x="0" y="2243"/>
                  </a:cubicBezTo>
                  <a:cubicBezTo>
                    <a:pt x="1747" y="2275"/>
                    <a:pt x="3493" y="2290"/>
                    <a:pt x="5239" y="2290"/>
                  </a:cubicBezTo>
                  <a:cubicBezTo>
                    <a:pt x="5385" y="2290"/>
                    <a:pt x="5530" y="2290"/>
                    <a:pt x="5676" y="2290"/>
                  </a:cubicBezTo>
                  <a:cubicBezTo>
                    <a:pt x="6373" y="2290"/>
                    <a:pt x="7078" y="2256"/>
                    <a:pt x="7779" y="2256"/>
                  </a:cubicBezTo>
                  <a:cubicBezTo>
                    <a:pt x="8023" y="2256"/>
                    <a:pt x="8267" y="2260"/>
                    <a:pt x="8510" y="2271"/>
                  </a:cubicBezTo>
                  <a:cubicBezTo>
                    <a:pt x="9418" y="2313"/>
                    <a:pt x="10338" y="2498"/>
                    <a:pt x="11241" y="2617"/>
                  </a:cubicBezTo>
                  <a:cubicBezTo>
                    <a:pt x="11496" y="2651"/>
                    <a:pt x="11776" y="2696"/>
                    <a:pt x="11946" y="2888"/>
                  </a:cubicBezTo>
                  <a:cubicBezTo>
                    <a:pt x="12203" y="3176"/>
                    <a:pt x="12083" y="3640"/>
                    <a:pt x="11859" y="3954"/>
                  </a:cubicBezTo>
                  <a:cubicBezTo>
                    <a:pt x="11634" y="4268"/>
                    <a:pt x="11319" y="4523"/>
                    <a:pt x="11171" y="4879"/>
                  </a:cubicBezTo>
                  <a:cubicBezTo>
                    <a:pt x="11207" y="4934"/>
                    <a:pt x="11243" y="4987"/>
                    <a:pt x="11279" y="5043"/>
                  </a:cubicBezTo>
                  <a:cubicBezTo>
                    <a:pt x="16693" y="4813"/>
                    <a:pt x="21873" y="2699"/>
                    <a:pt x="27275" y="2237"/>
                  </a:cubicBezTo>
                  <a:lnTo>
                    <a:pt x="30740" y="1394"/>
                  </a:lnTo>
                  <a:cubicBezTo>
                    <a:pt x="27363" y="472"/>
                    <a:pt x="23736" y="1"/>
                    <a:pt x="20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26"/>
            <p:cNvSpPr/>
            <p:nvPr/>
          </p:nvSpPr>
          <p:spPr>
            <a:xfrm>
              <a:off x="2425629" y="4454220"/>
              <a:ext cx="4969711" cy="691094"/>
            </a:xfrm>
            <a:custGeom>
              <a:avLst/>
              <a:gdLst/>
              <a:ahLst/>
              <a:cxnLst/>
              <a:rect l="l" t="t" r="r" b="b"/>
              <a:pathLst>
                <a:path w="50316" h="6997" extrusionOk="0">
                  <a:moveTo>
                    <a:pt x="20187" y="0"/>
                  </a:moveTo>
                  <a:cubicBezTo>
                    <a:pt x="18677" y="0"/>
                    <a:pt x="17166" y="70"/>
                    <a:pt x="15657" y="140"/>
                  </a:cubicBezTo>
                  <a:cubicBezTo>
                    <a:pt x="10691" y="370"/>
                    <a:pt x="5725" y="600"/>
                    <a:pt x="759" y="830"/>
                  </a:cubicBezTo>
                  <a:cubicBezTo>
                    <a:pt x="552" y="838"/>
                    <a:pt x="330" y="856"/>
                    <a:pt x="174" y="992"/>
                  </a:cubicBezTo>
                  <a:cubicBezTo>
                    <a:pt x="19" y="1125"/>
                    <a:pt x="0" y="1424"/>
                    <a:pt x="188" y="1509"/>
                  </a:cubicBezTo>
                  <a:lnTo>
                    <a:pt x="30386" y="6670"/>
                  </a:lnTo>
                  <a:cubicBezTo>
                    <a:pt x="31522" y="6834"/>
                    <a:pt x="32680" y="6997"/>
                    <a:pt x="33824" y="6997"/>
                  </a:cubicBezTo>
                  <a:cubicBezTo>
                    <a:pt x="34593" y="6997"/>
                    <a:pt x="35355" y="6923"/>
                    <a:pt x="36101" y="6727"/>
                  </a:cubicBezTo>
                  <a:cubicBezTo>
                    <a:pt x="36946" y="6505"/>
                    <a:pt x="37743" y="6131"/>
                    <a:pt x="38544" y="5774"/>
                  </a:cubicBezTo>
                  <a:cubicBezTo>
                    <a:pt x="39566" y="5320"/>
                    <a:pt x="40602" y="4891"/>
                    <a:pt x="41649" y="4493"/>
                  </a:cubicBezTo>
                  <a:cubicBezTo>
                    <a:pt x="42658" y="4109"/>
                    <a:pt x="43736" y="3838"/>
                    <a:pt x="44722" y="3407"/>
                  </a:cubicBezTo>
                  <a:cubicBezTo>
                    <a:pt x="45567" y="3037"/>
                    <a:pt x="46572" y="3094"/>
                    <a:pt x="47489" y="2965"/>
                  </a:cubicBezTo>
                  <a:cubicBezTo>
                    <a:pt x="48530" y="2819"/>
                    <a:pt x="50297" y="2521"/>
                    <a:pt x="50305" y="2224"/>
                  </a:cubicBezTo>
                  <a:cubicBezTo>
                    <a:pt x="50316" y="1925"/>
                    <a:pt x="48621" y="2049"/>
                    <a:pt x="47664" y="1925"/>
                  </a:cubicBezTo>
                  <a:cubicBezTo>
                    <a:pt x="46715" y="1799"/>
                    <a:pt x="45769" y="1644"/>
                    <a:pt x="44825" y="1489"/>
                  </a:cubicBezTo>
                  <a:cubicBezTo>
                    <a:pt x="43707" y="1304"/>
                    <a:pt x="42582" y="1121"/>
                    <a:pt x="41505" y="765"/>
                  </a:cubicBezTo>
                  <a:cubicBezTo>
                    <a:pt x="40457" y="422"/>
                    <a:pt x="39500" y="17"/>
                    <a:pt x="38392" y="17"/>
                  </a:cubicBezTo>
                  <a:cubicBezTo>
                    <a:pt x="38334" y="17"/>
                    <a:pt x="38276" y="18"/>
                    <a:pt x="38218" y="20"/>
                  </a:cubicBezTo>
                  <a:cubicBezTo>
                    <a:pt x="36986" y="69"/>
                    <a:pt x="35778" y="294"/>
                    <a:pt x="34556" y="430"/>
                  </a:cubicBezTo>
                  <a:cubicBezTo>
                    <a:pt x="33540" y="543"/>
                    <a:pt x="32522" y="587"/>
                    <a:pt x="31503" y="587"/>
                  </a:cubicBezTo>
                  <a:cubicBezTo>
                    <a:pt x="28053" y="587"/>
                    <a:pt x="24589" y="80"/>
                    <a:pt x="21126" y="10"/>
                  </a:cubicBezTo>
                  <a:cubicBezTo>
                    <a:pt x="20813" y="3"/>
                    <a:pt x="20500" y="0"/>
                    <a:pt x="20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26"/>
            <p:cNvSpPr/>
            <p:nvPr/>
          </p:nvSpPr>
          <p:spPr>
            <a:xfrm>
              <a:off x="3417677" y="4499356"/>
              <a:ext cx="3832572" cy="707490"/>
            </a:xfrm>
            <a:custGeom>
              <a:avLst/>
              <a:gdLst/>
              <a:ahLst/>
              <a:cxnLst/>
              <a:rect l="l" t="t" r="r" b="b"/>
              <a:pathLst>
                <a:path w="38803" h="7163" extrusionOk="0">
                  <a:moveTo>
                    <a:pt x="10150" y="0"/>
                  </a:moveTo>
                  <a:cubicBezTo>
                    <a:pt x="8634" y="0"/>
                    <a:pt x="7118" y="69"/>
                    <a:pt x="5604" y="140"/>
                  </a:cubicBezTo>
                  <a:cubicBezTo>
                    <a:pt x="3735" y="226"/>
                    <a:pt x="1868" y="312"/>
                    <a:pt x="0" y="399"/>
                  </a:cubicBezTo>
                  <a:cubicBezTo>
                    <a:pt x="1159" y="1037"/>
                    <a:pt x="2410" y="1530"/>
                    <a:pt x="3652" y="1990"/>
                  </a:cubicBezTo>
                  <a:cubicBezTo>
                    <a:pt x="7217" y="3313"/>
                    <a:pt x="10844" y="4454"/>
                    <a:pt x="14521" y="5415"/>
                  </a:cubicBezTo>
                  <a:cubicBezTo>
                    <a:pt x="15286" y="5616"/>
                    <a:pt x="16119" y="5672"/>
                    <a:pt x="16900" y="5798"/>
                  </a:cubicBezTo>
                  <a:cubicBezTo>
                    <a:pt x="18772" y="6096"/>
                    <a:pt x="20639" y="6423"/>
                    <a:pt x="22507" y="6740"/>
                  </a:cubicBezTo>
                  <a:cubicBezTo>
                    <a:pt x="23611" y="6924"/>
                    <a:pt x="24817" y="7163"/>
                    <a:pt x="25988" y="7163"/>
                  </a:cubicBezTo>
                  <a:cubicBezTo>
                    <a:pt x="26503" y="7163"/>
                    <a:pt x="27011" y="7117"/>
                    <a:pt x="27501" y="6999"/>
                  </a:cubicBezTo>
                  <a:cubicBezTo>
                    <a:pt x="27527" y="6995"/>
                    <a:pt x="27552" y="6988"/>
                    <a:pt x="27576" y="6982"/>
                  </a:cubicBezTo>
                  <a:cubicBezTo>
                    <a:pt x="27936" y="6890"/>
                    <a:pt x="28272" y="6731"/>
                    <a:pt x="28616" y="6594"/>
                  </a:cubicBezTo>
                  <a:cubicBezTo>
                    <a:pt x="28839" y="6503"/>
                    <a:pt x="29085" y="6479"/>
                    <a:pt x="29312" y="6397"/>
                  </a:cubicBezTo>
                  <a:cubicBezTo>
                    <a:pt x="29508" y="6328"/>
                    <a:pt x="29453" y="6351"/>
                    <a:pt x="29501" y="6201"/>
                  </a:cubicBezTo>
                  <a:cubicBezTo>
                    <a:pt x="29555" y="6030"/>
                    <a:pt x="29521" y="5898"/>
                    <a:pt x="29701" y="5778"/>
                  </a:cubicBezTo>
                  <a:cubicBezTo>
                    <a:pt x="29883" y="5658"/>
                    <a:pt x="30113" y="5619"/>
                    <a:pt x="30280" y="5480"/>
                  </a:cubicBezTo>
                  <a:cubicBezTo>
                    <a:pt x="30422" y="5364"/>
                    <a:pt x="30504" y="5189"/>
                    <a:pt x="30650" y="5077"/>
                  </a:cubicBezTo>
                  <a:cubicBezTo>
                    <a:pt x="30832" y="4935"/>
                    <a:pt x="31080" y="4921"/>
                    <a:pt x="31309" y="4885"/>
                  </a:cubicBezTo>
                  <a:cubicBezTo>
                    <a:pt x="32000" y="4778"/>
                    <a:pt x="32387" y="4391"/>
                    <a:pt x="32965" y="4075"/>
                  </a:cubicBezTo>
                  <a:cubicBezTo>
                    <a:pt x="33446" y="3810"/>
                    <a:pt x="34107" y="3630"/>
                    <a:pt x="34643" y="3506"/>
                  </a:cubicBezTo>
                  <a:cubicBezTo>
                    <a:pt x="35641" y="3276"/>
                    <a:pt x="36671" y="3226"/>
                    <a:pt x="37654" y="2942"/>
                  </a:cubicBezTo>
                  <a:cubicBezTo>
                    <a:pt x="38003" y="2841"/>
                    <a:pt x="38540" y="2979"/>
                    <a:pt x="38802" y="2678"/>
                  </a:cubicBezTo>
                  <a:cubicBezTo>
                    <a:pt x="38268" y="2483"/>
                    <a:pt x="37719" y="2287"/>
                    <a:pt x="37147" y="2281"/>
                  </a:cubicBezTo>
                  <a:cubicBezTo>
                    <a:pt x="36534" y="2274"/>
                    <a:pt x="35655" y="2244"/>
                    <a:pt x="35055" y="2103"/>
                  </a:cubicBezTo>
                  <a:cubicBezTo>
                    <a:pt x="34706" y="2022"/>
                    <a:pt x="34650" y="2069"/>
                    <a:pt x="34309" y="1953"/>
                  </a:cubicBezTo>
                  <a:cubicBezTo>
                    <a:pt x="33381" y="1635"/>
                    <a:pt x="31964" y="1577"/>
                    <a:pt x="31027" y="1283"/>
                  </a:cubicBezTo>
                  <a:cubicBezTo>
                    <a:pt x="30365" y="1076"/>
                    <a:pt x="30194" y="1100"/>
                    <a:pt x="29492" y="1008"/>
                  </a:cubicBezTo>
                  <a:cubicBezTo>
                    <a:pt x="29267" y="979"/>
                    <a:pt x="29041" y="971"/>
                    <a:pt x="28815" y="971"/>
                  </a:cubicBezTo>
                  <a:cubicBezTo>
                    <a:pt x="28494" y="971"/>
                    <a:pt x="28174" y="988"/>
                    <a:pt x="27854" y="988"/>
                  </a:cubicBezTo>
                  <a:cubicBezTo>
                    <a:pt x="27613" y="988"/>
                    <a:pt x="27373" y="978"/>
                    <a:pt x="27133" y="944"/>
                  </a:cubicBezTo>
                  <a:cubicBezTo>
                    <a:pt x="26249" y="819"/>
                    <a:pt x="25367" y="724"/>
                    <a:pt x="24469" y="724"/>
                  </a:cubicBezTo>
                  <a:cubicBezTo>
                    <a:pt x="24302" y="724"/>
                    <a:pt x="24135" y="728"/>
                    <a:pt x="23967" y="735"/>
                  </a:cubicBezTo>
                  <a:cubicBezTo>
                    <a:pt x="22925" y="779"/>
                    <a:pt x="21893" y="951"/>
                    <a:pt x="20851" y="1025"/>
                  </a:cubicBezTo>
                  <a:cubicBezTo>
                    <a:pt x="20717" y="1035"/>
                    <a:pt x="20566" y="1039"/>
                    <a:pt x="20400" y="1039"/>
                  </a:cubicBezTo>
                  <a:cubicBezTo>
                    <a:pt x="17904" y="1039"/>
                    <a:pt x="12134" y="31"/>
                    <a:pt x="11074" y="9"/>
                  </a:cubicBezTo>
                  <a:cubicBezTo>
                    <a:pt x="10766" y="3"/>
                    <a:pt x="10458" y="0"/>
                    <a:pt x="101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26"/>
            <p:cNvSpPr/>
            <p:nvPr/>
          </p:nvSpPr>
          <p:spPr>
            <a:xfrm>
              <a:off x="-317728" y="3245748"/>
              <a:ext cx="3334586" cy="1432533"/>
            </a:xfrm>
            <a:custGeom>
              <a:avLst/>
              <a:gdLst/>
              <a:ahLst/>
              <a:cxnLst/>
              <a:rect l="l" t="t" r="r" b="b"/>
              <a:pathLst>
                <a:path w="77761" h="33406" extrusionOk="0">
                  <a:moveTo>
                    <a:pt x="11341" y="789"/>
                  </a:moveTo>
                  <a:lnTo>
                    <a:pt x="11341" y="789"/>
                  </a:lnTo>
                  <a:cubicBezTo>
                    <a:pt x="11341" y="789"/>
                    <a:pt x="11341" y="789"/>
                    <a:pt x="11340" y="789"/>
                  </a:cubicBezTo>
                  <a:cubicBezTo>
                    <a:pt x="11341" y="789"/>
                    <a:pt x="11341" y="789"/>
                    <a:pt x="11341" y="789"/>
                  </a:cubicBezTo>
                  <a:close/>
                  <a:moveTo>
                    <a:pt x="12276" y="1372"/>
                  </a:moveTo>
                  <a:lnTo>
                    <a:pt x="12276" y="1372"/>
                  </a:lnTo>
                  <a:cubicBezTo>
                    <a:pt x="12240" y="1451"/>
                    <a:pt x="12215" y="1534"/>
                    <a:pt x="12200" y="1622"/>
                  </a:cubicBezTo>
                  <a:cubicBezTo>
                    <a:pt x="12186" y="1590"/>
                    <a:pt x="12172" y="1562"/>
                    <a:pt x="12157" y="1532"/>
                  </a:cubicBezTo>
                  <a:cubicBezTo>
                    <a:pt x="12197" y="1480"/>
                    <a:pt x="12238" y="1425"/>
                    <a:pt x="12276" y="1372"/>
                  </a:cubicBezTo>
                  <a:close/>
                  <a:moveTo>
                    <a:pt x="11961" y="1493"/>
                  </a:moveTo>
                  <a:cubicBezTo>
                    <a:pt x="12036" y="1559"/>
                    <a:pt x="12109" y="1623"/>
                    <a:pt x="12183" y="1688"/>
                  </a:cubicBezTo>
                  <a:cubicBezTo>
                    <a:pt x="12173" y="1718"/>
                    <a:pt x="12160" y="1745"/>
                    <a:pt x="12147" y="1775"/>
                  </a:cubicBezTo>
                  <a:cubicBezTo>
                    <a:pt x="12144" y="1784"/>
                    <a:pt x="12143" y="1795"/>
                    <a:pt x="12140" y="1804"/>
                  </a:cubicBezTo>
                  <a:cubicBezTo>
                    <a:pt x="12076" y="1704"/>
                    <a:pt x="12014" y="1603"/>
                    <a:pt x="11961" y="1493"/>
                  </a:cubicBezTo>
                  <a:close/>
                  <a:moveTo>
                    <a:pt x="12209" y="1877"/>
                  </a:moveTo>
                  <a:lnTo>
                    <a:pt x="12209" y="1877"/>
                  </a:lnTo>
                  <a:cubicBezTo>
                    <a:pt x="12205" y="1883"/>
                    <a:pt x="12203" y="1891"/>
                    <a:pt x="12200" y="1900"/>
                  </a:cubicBezTo>
                  <a:cubicBezTo>
                    <a:pt x="12197" y="1897"/>
                    <a:pt x="12195" y="1893"/>
                    <a:pt x="12193" y="1890"/>
                  </a:cubicBezTo>
                  <a:cubicBezTo>
                    <a:pt x="12197" y="1884"/>
                    <a:pt x="12203" y="1881"/>
                    <a:pt x="12209" y="1877"/>
                  </a:cubicBezTo>
                  <a:close/>
                  <a:moveTo>
                    <a:pt x="12990" y="1695"/>
                  </a:moveTo>
                  <a:lnTo>
                    <a:pt x="12990" y="1695"/>
                  </a:lnTo>
                  <a:cubicBezTo>
                    <a:pt x="12983" y="1744"/>
                    <a:pt x="12976" y="1788"/>
                    <a:pt x="12967" y="1834"/>
                  </a:cubicBezTo>
                  <a:cubicBezTo>
                    <a:pt x="12964" y="1840"/>
                    <a:pt x="12963" y="1844"/>
                    <a:pt x="12963" y="1845"/>
                  </a:cubicBezTo>
                  <a:cubicBezTo>
                    <a:pt x="12957" y="1874"/>
                    <a:pt x="12950" y="1903"/>
                    <a:pt x="12943" y="1931"/>
                  </a:cubicBezTo>
                  <a:cubicBezTo>
                    <a:pt x="12918" y="1926"/>
                    <a:pt x="12891" y="1923"/>
                    <a:pt x="12864" y="1919"/>
                  </a:cubicBezTo>
                  <a:cubicBezTo>
                    <a:pt x="12852" y="1888"/>
                    <a:pt x="12840" y="1860"/>
                    <a:pt x="12828" y="1834"/>
                  </a:cubicBezTo>
                  <a:cubicBezTo>
                    <a:pt x="12811" y="1795"/>
                    <a:pt x="12797" y="1761"/>
                    <a:pt x="12791" y="1741"/>
                  </a:cubicBezTo>
                  <a:lnTo>
                    <a:pt x="12791" y="1741"/>
                  </a:lnTo>
                  <a:cubicBezTo>
                    <a:pt x="12845" y="1767"/>
                    <a:pt x="12897" y="1797"/>
                    <a:pt x="12946" y="1834"/>
                  </a:cubicBezTo>
                  <a:cubicBezTo>
                    <a:pt x="12950" y="1838"/>
                    <a:pt x="12957" y="1841"/>
                    <a:pt x="12963" y="1845"/>
                  </a:cubicBezTo>
                  <a:lnTo>
                    <a:pt x="12957" y="1834"/>
                  </a:lnTo>
                  <a:cubicBezTo>
                    <a:pt x="12943" y="1798"/>
                    <a:pt x="12931" y="1765"/>
                    <a:pt x="12918" y="1726"/>
                  </a:cubicBezTo>
                  <a:lnTo>
                    <a:pt x="12918" y="1726"/>
                  </a:lnTo>
                  <a:cubicBezTo>
                    <a:pt x="12923" y="1728"/>
                    <a:pt x="12928" y="1729"/>
                    <a:pt x="12933" y="1729"/>
                  </a:cubicBezTo>
                  <a:cubicBezTo>
                    <a:pt x="12953" y="1729"/>
                    <a:pt x="12974" y="1714"/>
                    <a:pt x="12990" y="1695"/>
                  </a:cubicBezTo>
                  <a:close/>
                  <a:moveTo>
                    <a:pt x="13536" y="1820"/>
                  </a:moveTo>
                  <a:lnTo>
                    <a:pt x="13536" y="1820"/>
                  </a:lnTo>
                  <a:cubicBezTo>
                    <a:pt x="13542" y="1824"/>
                    <a:pt x="13545" y="1827"/>
                    <a:pt x="13550" y="1831"/>
                  </a:cubicBezTo>
                  <a:cubicBezTo>
                    <a:pt x="13572" y="1851"/>
                    <a:pt x="13595" y="1870"/>
                    <a:pt x="13616" y="1890"/>
                  </a:cubicBezTo>
                  <a:cubicBezTo>
                    <a:pt x="13601" y="1933"/>
                    <a:pt x="13581" y="1980"/>
                    <a:pt x="13563" y="2019"/>
                  </a:cubicBezTo>
                  <a:cubicBezTo>
                    <a:pt x="13552" y="1956"/>
                    <a:pt x="13545" y="1896"/>
                    <a:pt x="13538" y="1831"/>
                  </a:cubicBezTo>
                  <a:cubicBezTo>
                    <a:pt x="13536" y="1827"/>
                    <a:pt x="13536" y="1824"/>
                    <a:pt x="13536" y="1820"/>
                  </a:cubicBezTo>
                  <a:close/>
                  <a:moveTo>
                    <a:pt x="14386" y="1960"/>
                  </a:moveTo>
                  <a:lnTo>
                    <a:pt x="14386" y="1960"/>
                  </a:lnTo>
                  <a:cubicBezTo>
                    <a:pt x="14369" y="1990"/>
                    <a:pt x="14357" y="2025"/>
                    <a:pt x="14344" y="2056"/>
                  </a:cubicBezTo>
                  <a:cubicBezTo>
                    <a:pt x="14340" y="2049"/>
                    <a:pt x="14337" y="2042"/>
                    <a:pt x="14336" y="2035"/>
                  </a:cubicBezTo>
                  <a:cubicBezTo>
                    <a:pt x="14352" y="2010"/>
                    <a:pt x="14369" y="1984"/>
                    <a:pt x="14386" y="1960"/>
                  </a:cubicBezTo>
                  <a:close/>
                  <a:moveTo>
                    <a:pt x="13645" y="1954"/>
                  </a:moveTo>
                  <a:lnTo>
                    <a:pt x="13645" y="1954"/>
                  </a:lnTo>
                  <a:cubicBezTo>
                    <a:pt x="13624" y="1997"/>
                    <a:pt x="13602" y="2040"/>
                    <a:pt x="13579" y="2082"/>
                  </a:cubicBezTo>
                  <a:cubicBezTo>
                    <a:pt x="13576" y="2082"/>
                    <a:pt x="13573" y="2082"/>
                    <a:pt x="13572" y="2080"/>
                  </a:cubicBezTo>
                  <a:cubicBezTo>
                    <a:pt x="13569" y="2066"/>
                    <a:pt x="13566" y="2052"/>
                    <a:pt x="13565" y="2035"/>
                  </a:cubicBezTo>
                  <a:cubicBezTo>
                    <a:pt x="13592" y="2009"/>
                    <a:pt x="13616" y="1980"/>
                    <a:pt x="13645" y="1954"/>
                  </a:cubicBezTo>
                  <a:close/>
                  <a:moveTo>
                    <a:pt x="14131" y="1916"/>
                  </a:moveTo>
                  <a:cubicBezTo>
                    <a:pt x="14181" y="1966"/>
                    <a:pt x="14233" y="2017"/>
                    <a:pt x="14283" y="2069"/>
                  </a:cubicBezTo>
                  <a:cubicBezTo>
                    <a:pt x="14276" y="2095"/>
                    <a:pt x="14267" y="2121"/>
                    <a:pt x="14257" y="2148"/>
                  </a:cubicBezTo>
                  <a:cubicBezTo>
                    <a:pt x="14273" y="2126"/>
                    <a:pt x="14286" y="2105"/>
                    <a:pt x="14300" y="2083"/>
                  </a:cubicBezTo>
                  <a:lnTo>
                    <a:pt x="14322" y="2105"/>
                  </a:lnTo>
                  <a:cubicBezTo>
                    <a:pt x="14307" y="2141"/>
                    <a:pt x="14293" y="2175"/>
                    <a:pt x="14279" y="2212"/>
                  </a:cubicBezTo>
                  <a:cubicBezTo>
                    <a:pt x="14226" y="2119"/>
                    <a:pt x="14174" y="2023"/>
                    <a:pt x="14131" y="1916"/>
                  </a:cubicBezTo>
                  <a:close/>
                  <a:moveTo>
                    <a:pt x="14344" y="2247"/>
                  </a:moveTo>
                  <a:lnTo>
                    <a:pt x="14344" y="2247"/>
                  </a:lnTo>
                  <a:cubicBezTo>
                    <a:pt x="14337" y="2262"/>
                    <a:pt x="14332" y="2281"/>
                    <a:pt x="14324" y="2298"/>
                  </a:cubicBezTo>
                  <a:cubicBezTo>
                    <a:pt x="14322" y="2293"/>
                    <a:pt x="14317" y="2290"/>
                    <a:pt x="14317" y="2284"/>
                  </a:cubicBezTo>
                  <a:cubicBezTo>
                    <a:pt x="14324" y="2271"/>
                    <a:pt x="14336" y="2258"/>
                    <a:pt x="14344" y="2247"/>
                  </a:cubicBezTo>
                  <a:close/>
                  <a:moveTo>
                    <a:pt x="10231" y="2437"/>
                  </a:moveTo>
                  <a:cubicBezTo>
                    <a:pt x="10233" y="2437"/>
                    <a:pt x="10233" y="2440"/>
                    <a:pt x="10233" y="2442"/>
                  </a:cubicBezTo>
                  <a:lnTo>
                    <a:pt x="10233" y="2442"/>
                  </a:lnTo>
                  <a:cubicBezTo>
                    <a:pt x="10233" y="2440"/>
                    <a:pt x="10233" y="2440"/>
                    <a:pt x="10231" y="2437"/>
                  </a:cubicBezTo>
                  <a:close/>
                  <a:moveTo>
                    <a:pt x="9282" y="2453"/>
                  </a:moveTo>
                  <a:cubicBezTo>
                    <a:pt x="9284" y="2455"/>
                    <a:pt x="9286" y="2456"/>
                    <a:pt x="9288" y="2457"/>
                  </a:cubicBezTo>
                  <a:cubicBezTo>
                    <a:pt x="9286" y="2456"/>
                    <a:pt x="9284" y="2455"/>
                    <a:pt x="9282" y="2453"/>
                  </a:cubicBezTo>
                  <a:close/>
                  <a:moveTo>
                    <a:pt x="10323" y="2420"/>
                  </a:moveTo>
                  <a:lnTo>
                    <a:pt x="10323" y="2420"/>
                  </a:lnTo>
                  <a:cubicBezTo>
                    <a:pt x="10320" y="2446"/>
                    <a:pt x="10313" y="2472"/>
                    <a:pt x="10308" y="2498"/>
                  </a:cubicBezTo>
                  <a:cubicBezTo>
                    <a:pt x="10301" y="2479"/>
                    <a:pt x="10296" y="2463"/>
                    <a:pt x="10287" y="2447"/>
                  </a:cubicBezTo>
                  <a:cubicBezTo>
                    <a:pt x="10301" y="2440"/>
                    <a:pt x="10313" y="2432"/>
                    <a:pt x="10323" y="2420"/>
                  </a:cubicBezTo>
                  <a:close/>
                  <a:moveTo>
                    <a:pt x="10238" y="2455"/>
                  </a:moveTo>
                  <a:lnTo>
                    <a:pt x="10238" y="2455"/>
                  </a:lnTo>
                  <a:cubicBezTo>
                    <a:pt x="10244" y="2456"/>
                    <a:pt x="10247" y="2457"/>
                    <a:pt x="10253" y="2457"/>
                  </a:cubicBezTo>
                  <a:cubicBezTo>
                    <a:pt x="10270" y="2475"/>
                    <a:pt x="10288" y="2490"/>
                    <a:pt x="10306" y="2500"/>
                  </a:cubicBezTo>
                  <a:cubicBezTo>
                    <a:pt x="10301" y="2528"/>
                    <a:pt x="10296" y="2555"/>
                    <a:pt x="10288" y="2581"/>
                  </a:cubicBezTo>
                  <a:cubicBezTo>
                    <a:pt x="10270" y="2538"/>
                    <a:pt x="10254" y="2496"/>
                    <a:pt x="10238" y="2455"/>
                  </a:cubicBezTo>
                  <a:close/>
                  <a:moveTo>
                    <a:pt x="14962" y="2738"/>
                  </a:moveTo>
                  <a:cubicBezTo>
                    <a:pt x="14959" y="2741"/>
                    <a:pt x="14956" y="2744"/>
                    <a:pt x="14954" y="2747"/>
                  </a:cubicBezTo>
                  <a:cubicBezTo>
                    <a:pt x="14956" y="2744"/>
                    <a:pt x="14959" y="2741"/>
                    <a:pt x="14962" y="2738"/>
                  </a:cubicBezTo>
                  <a:close/>
                  <a:moveTo>
                    <a:pt x="14859" y="2614"/>
                  </a:moveTo>
                  <a:cubicBezTo>
                    <a:pt x="14905" y="2635"/>
                    <a:pt x="14949" y="2664"/>
                    <a:pt x="14992" y="2692"/>
                  </a:cubicBezTo>
                  <a:cubicBezTo>
                    <a:pt x="14983" y="2710"/>
                    <a:pt x="14973" y="2725"/>
                    <a:pt x="14962" y="2738"/>
                  </a:cubicBezTo>
                  <a:lnTo>
                    <a:pt x="14962" y="2738"/>
                  </a:lnTo>
                  <a:cubicBezTo>
                    <a:pt x="14976" y="2724"/>
                    <a:pt x="14992" y="2713"/>
                    <a:pt x="15005" y="2700"/>
                  </a:cubicBezTo>
                  <a:cubicBezTo>
                    <a:pt x="15012" y="2707"/>
                    <a:pt x="15021" y="2711"/>
                    <a:pt x="15027" y="2718"/>
                  </a:cubicBezTo>
                  <a:cubicBezTo>
                    <a:pt x="15024" y="2708"/>
                    <a:pt x="15020" y="2698"/>
                    <a:pt x="15018" y="2690"/>
                  </a:cubicBezTo>
                  <a:cubicBezTo>
                    <a:pt x="15041" y="2668"/>
                    <a:pt x="15064" y="2644"/>
                    <a:pt x="15090" y="2627"/>
                  </a:cubicBezTo>
                  <a:lnTo>
                    <a:pt x="15090" y="2627"/>
                  </a:lnTo>
                  <a:cubicBezTo>
                    <a:pt x="15061" y="2678"/>
                    <a:pt x="15028" y="2730"/>
                    <a:pt x="14997" y="2780"/>
                  </a:cubicBezTo>
                  <a:lnTo>
                    <a:pt x="14899" y="2715"/>
                  </a:lnTo>
                  <a:cubicBezTo>
                    <a:pt x="14881" y="2671"/>
                    <a:pt x="14865" y="2635"/>
                    <a:pt x="14859" y="2614"/>
                  </a:cubicBezTo>
                  <a:close/>
                  <a:moveTo>
                    <a:pt x="10204" y="2743"/>
                  </a:moveTo>
                  <a:lnTo>
                    <a:pt x="10204" y="2743"/>
                  </a:lnTo>
                  <a:cubicBezTo>
                    <a:pt x="10212" y="2750"/>
                    <a:pt x="10222" y="2761"/>
                    <a:pt x="10230" y="2770"/>
                  </a:cubicBezTo>
                  <a:cubicBezTo>
                    <a:pt x="10230" y="2776"/>
                    <a:pt x="10227" y="2783"/>
                    <a:pt x="10225" y="2790"/>
                  </a:cubicBezTo>
                  <a:cubicBezTo>
                    <a:pt x="10218" y="2773"/>
                    <a:pt x="10211" y="2758"/>
                    <a:pt x="10204" y="2743"/>
                  </a:cubicBezTo>
                  <a:close/>
                  <a:moveTo>
                    <a:pt x="8345" y="3028"/>
                  </a:moveTo>
                  <a:lnTo>
                    <a:pt x="8345" y="3028"/>
                  </a:lnTo>
                  <a:cubicBezTo>
                    <a:pt x="8348" y="3031"/>
                    <a:pt x="8351" y="3033"/>
                    <a:pt x="8354" y="3035"/>
                  </a:cubicBezTo>
                  <a:cubicBezTo>
                    <a:pt x="8351" y="3033"/>
                    <a:pt x="8348" y="3030"/>
                    <a:pt x="8345" y="3028"/>
                  </a:cubicBezTo>
                  <a:close/>
                  <a:moveTo>
                    <a:pt x="9543" y="3203"/>
                  </a:moveTo>
                  <a:cubicBezTo>
                    <a:pt x="9575" y="3227"/>
                    <a:pt x="9603" y="3253"/>
                    <a:pt x="9632" y="3282"/>
                  </a:cubicBezTo>
                  <a:cubicBezTo>
                    <a:pt x="9628" y="3296"/>
                    <a:pt x="9623" y="3310"/>
                    <a:pt x="9618" y="3325"/>
                  </a:cubicBezTo>
                  <a:cubicBezTo>
                    <a:pt x="9593" y="3286"/>
                    <a:pt x="9568" y="3244"/>
                    <a:pt x="9543" y="3203"/>
                  </a:cubicBezTo>
                  <a:close/>
                  <a:moveTo>
                    <a:pt x="7506" y="3363"/>
                  </a:moveTo>
                  <a:cubicBezTo>
                    <a:pt x="7507" y="3364"/>
                    <a:pt x="7508" y="3366"/>
                    <a:pt x="7509" y="3368"/>
                  </a:cubicBezTo>
                  <a:cubicBezTo>
                    <a:pt x="7508" y="3366"/>
                    <a:pt x="7507" y="3364"/>
                    <a:pt x="7506" y="3363"/>
                  </a:cubicBezTo>
                  <a:close/>
                  <a:moveTo>
                    <a:pt x="15994" y="3429"/>
                  </a:moveTo>
                  <a:lnTo>
                    <a:pt x="15994" y="3429"/>
                  </a:lnTo>
                  <a:cubicBezTo>
                    <a:pt x="15988" y="3451"/>
                    <a:pt x="15981" y="3471"/>
                    <a:pt x="15974" y="3489"/>
                  </a:cubicBezTo>
                  <a:cubicBezTo>
                    <a:pt x="15967" y="3485"/>
                    <a:pt x="15963" y="3481"/>
                    <a:pt x="15953" y="3474"/>
                  </a:cubicBezTo>
                  <a:cubicBezTo>
                    <a:pt x="15970" y="3459"/>
                    <a:pt x="15984" y="3445"/>
                    <a:pt x="15994" y="3429"/>
                  </a:cubicBezTo>
                  <a:close/>
                  <a:moveTo>
                    <a:pt x="6884" y="3696"/>
                  </a:moveTo>
                  <a:cubicBezTo>
                    <a:pt x="6886" y="3698"/>
                    <a:pt x="6888" y="3701"/>
                    <a:pt x="6890" y="3703"/>
                  </a:cubicBezTo>
                  <a:cubicBezTo>
                    <a:pt x="6888" y="3701"/>
                    <a:pt x="6886" y="3698"/>
                    <a:pt x="6884" y="3696"/>
                  </a:cubicBezTo>
                  <a:close/>
                  <a:moveTo>
                    <a:pt x="8613" y="3780"/>
                  </a:moveTo>
                  <a:lnTo>
                    <a:pt x="8613" y="3780"/>
                  </a:lnTo>
                  <a:cubicBezTo>
                    <a:pt x="8660" y="3816"/>
                    <a:pt x="8703" y="3852"/>
                    <a:pt x="8742" y="3894"/>
                  </a:cubicBezTo>
                  <a:cubicBezTo>
                    <a:pt x="8735" y="3916"/>
                    <a:pt x="8726" y="3937"/>
                    <a:pt x="8720" y="3959"/>
                  </a:cubicBezTo>
                  <a:cubicBezTo>
                    <a:pt x="8685" y="3901"/>
                    <a:pt x="8647" y="3840"/>
                    <a:pt x="8613" y="3780"/>
                  </a:cubicBezTo>
                  <a:close/>
                  <a:moveTo>
                    <a:pt x="6384" y="3990"/>
                  </a:moveTo>
                  <a:cubicBezTo>
                    <a:pt x="6385" y="3991"/>
                    <a:pt x="6385" y="3992"/>
                    <a:pt x="6386" y="3992"/>
                  </a:cubicBezTo>
                  <a:cubicBezTo>
                    <a:pt x="6385" y="3992"/>
                    <a:pt x="6385" y="3991"/>
                    <a:pt x="6384" y="3990"/>
                  </a:cubicBezTo>
                  <a:close/>
                  <a:moveTo>
                    <a:pt x="8053" y="3743"/>
                  </a:moveTo>
                  <a:lnTo>
                    <a:pt x="8053" y="3743"/>
                  </a:lnTo>
                  <a:cubicBezTo>
                    <a:pt x="7981" y="3898"/>
                    <a:pt x="7883" y="4031"/>
                    <a:pt x="7797" y="4173"/>
                  </a:cubicBezTo>
                  <a:cubicBezTo>
                    <a:pt x="7779" y="4120"/>
                    <a:pt x="7762" y="4058"/>
                    <a:pt x="7747" y="4008"/>
                  </a:cubicBezTo>
                  <a:cubicBezTo>
                    <a:pt x="7850" y="3918"/>
                    <a:pt x="7951" y="3830"/>
                    <a:pt x="8053" y="3743"/>
                  </a:cubicBezTo>
                  <a:close/>
                  <a:moveTo>
                    <a:pt x="7740" y="4119"/>
                  </a:moveTo>
                  <a:lnTo>
                    <a:pt x="7740" y="4119"/>
                  </a:lnTo>
                  <a:cubicBezTo>
                    <a:pt x="7759" y="4140"/>
                    <a:pt x="7775" y="4163"/>
                    <a:pt x="7790" y="4186"/>
                  </a:cubicBezTo>
                  <a:cubicBezTo>
                    <a:pt x="7786" y="4194"/>
                    <a:pt x="7780" y="4205"/>
                    <a:pt x="7776" y="4212"/>
                  </a:cubicBezTo>
                  <a:cubicBezTo>
                    <a:pt x="7764" y="4180"/>
                    <a:pt x="7752" y="4147"/>
                    <a:pt x="7740" y="4119"/>
                  </a:cubicBezTo>
                  <a:close/>
                  <a:moveTo>
                    <a:pt x="7865" y="4223"/>
                  </a:moveTo>
                  <a:lnTo>
                    <a:pt x="7865" y="4223"/>
                  </a:lnTo>
                  <a:cubicBezTo>
                    <a:pt x="7855" y="4269"/>
                    <a:pt x="7845" y="4316"/>
                    <a:pt x="7833" y="4364"/>
                  </a:cubicBezTo>
                  <a:cubicBezTo>
                    <a:pt x="7822" y="4328"/>
                    <a:pt x="7810" y="4293"/>
                    <a:pt x="7796" y="4260"/>
                  </a:cubicBezTo>
                  <a:cubicBezTo>
                    <a:pt x="7818" y="4248"/>
                    <a:pt x="7843" y="4235"/>
                    <a:pt x="7865" y="4223"/>
                  </a:cubicBezTo>
                  <a:close/>
                  <a:moveTo>
                    <a:pt x="7795" y="4432"/>
                  </a:moveTo>
                  <a:cubicBezTo>
                    <a:pt x="7802" y="4440"/>
                    <a:pt x="7809" y="4448"/>
                    <a:pt x="7816" y="4454"/>
                  </a:cubicBezTo>
                  <a:cubicBezTo>
                    <a:pt x="7812" y="4464"/>
                    <a:pt x="7809" y="4478"/>
                    <a:pt x="7805" y="4491"/>
                  </a:cubicBezTo>
                  <a:cubicBezTo>
                    <a:pt x="7802" y="4470"/>
                    <a:pt x="7797" y="4454"/>
                    <a:pt x="7795" y="4432"/>
                  </a:cubicBezTo>
                  <a:close/>
                  <a:moveTo>
                    <a:pt x="7120" y="4454"/>
                  </a:moveTo>
                  <a:lnTo>
                    <a:pt x="7120" y="4454"/>
                  </a:lnTo>
                  <a:cubicBezTo>
                    <a:pt x="7144" y="4481"/>
                    <a:pt x="7165" y="4514"/>
                    <a:pt x="7191" y="4548"/>
                  </a:cubicBezTo>
                  <a:cubicBezTo>
                    <a:pt x="7185" y="4563"/>
                    <a:pt x="7180" y="4577"/>
                    <a:pt x="7174" y="4593"/>
                  </a:cubicBezTo>
                  <a:cubicBezTo>
                    <a:pt x="7155" y="4546"/>
                    <a:pt x="7137" y="4500"/>
                    <a:pt x="7120" y="4454"/>
                  </a:cubicBezTo>
                  <a:close/>
                  <a:moveTo>
                    <a:pt x="5685" y="4613"/>
                  </a:moveTo>
                  <a:cubicBezTo>
                    <a:pt x="5686" y="4613"/>
                    <a:pt x="5687" y="4614"/>
                    <a:pt x="5688" y="4614"/>
                  </a:cubicBezTo>
                  <a:cubicBezTo>
                    <a:pt x="5687" y="4614"/>
                    <a:pt x="5686" y="4613"/>
                    <a:pt x="5685" y="4613"/>
                  </a:cubicBezTo>
                  <a:close/>
                  <a:moveTo>
                    <a:pt x="6750" y="4412"/>
                  </a:moveTo>
                  <a:lnTo>
                    <a:pt x="6750" y="4412"/>
                  </a:lnTo>
                  <a:cubicBezTo>
                    <a:pt x="6720" y="4517"/>
                    <a:pt x="6680" y="4610"/>
                    <a:pt x="6641" y="4703"/>
                  </a:cubicBezTo>
                  <a:cubicBezTo>
                    <a:pt x="6634" y="4676"/>
                    <a:pt x="6627" y="4649"/>
                    <a:pt x="6619" y="4626"/>
                  </a:cubicBezTo>
                  <a:cubicBezTo>
                    <a:pt x="6615" y="4617"/>
                    <a:pt x="6614" y="4607"/>
                    <a:pt x="6612" y="4599"/>
                  </a:cubicBezTo>
                  <a:cubicBezTo>
                    <a:pt x="6658" y="4536"/>
                    <a:pt x="6705" y="4475"/>
                    <a:pt x="6750" y="4412"/>
                  </a:cubicBezTo>
                  <a:close/>
                  <a:moveTo>
                    <a:pt x="7246" y="4557"/>
                  </a:moveTo>
                  <a:cubicBezTo>
                    <a:pt x="7240" y="4614"/>
                    <a:pt x="7234" y="4672"/>
                    <a:pt x="7223" y="4728"/>
                  </a:cubicBezTo>
                  <a:cubicBezTo>
                    <a:pt x="7210" y="4690"/>
                    <a:pt x="7197" y="4650"/>
                    <a:pt x="7181" y="4613"/>
                  </a:cubicBezTo>
                  <a:cubicBezTo>
                    <a:pt x="7203" y="4593"/>
                    <a:pt x="7224" y="4577"/>
                    <a:pt x="7246" y="4557"/>
                  </a:cubicBezTo>
                  <a:close/>
                  <a:moveTo>
                    <a:pt x="6614" y="4743"/>
                  </a:moveTo>
                  <a:cubicBezTo>
                    <a:pt x="6615" y="4748"/>
                    <a:pt x="6618" y="4751"/>
                    <a:pt x="6621" y="4753"/>
                  </a:cubicBezTo>
                  <a:cubicBezTo>
                    <a:pt x="6621" y="4755"/>
                    <a:pt x="6619" y="4756"/>
                    <a:pt x="6619" y="4758"/>
                  </a:cubicBezTo>
                  <a:cubicBezTo>
                    <a:pt x="6618" y="4753"/>
                    <a:pt x="6615" y="4749"/>
                    <a:pt x="6614" y="4743"/>
                  </a:cubicBezTo>
                  <a:close/>
                  <a:moveTo>
                    <a:pt x="7173" y="4768"/>
                  </a:moveTo>
                  <a:lnTo>
                    <a:pt x="7173" y="4768"/>
                  </a:lnTo>
                  <a:cubicBezTo>
                    <a:pt x="7183" y="4784"/>
                    <a:pt x="7200" y="4794"/>
                    <a:pt x="7214" y="4799"/>
                  </a:cubicBezTo>
                  <a:cubicBezTo>
                    <a:pt x="7208" y="4829"/>
                    <a:pt x="7201" y="4861"/>
                    <a:pt x="7194" y="4891"/>
                  </a:cubicBezTo>
                  <a:cubicBezTo>
                    <a:pt x="7187" y="4849"/>
                    <a:pt x="7177" y="4811"/>
                    <a:pt x="7173" y="4768"/>
                  </a:cubicBezTo>
                  <a:close/>
                  <a:moveTo>
                    <a:pt x="17781" y="4842"/>
                  </a:moveTo>
                  <a:lnTo>
                    <a:pt x="17781" y="4842"/>
                  </a:lnTo>
                  <a:cubicBezTo>
                    <a:pt x="17770" y="4865"/>
                    <a:pt x="17758" y="4892"/>
                    <a:pt x="17748" y="4921"/>
                  </a:cubicBezTo>
                  <a:cubicBezTo>
                    <a:pt x="17743" y="4918"/>
                    <a:pt x="17740" y="4914"/>
                    <a:pt x="17736" y="4911"/>
                  </a:cubicBezTo>
                  <a:cubicBezTo>
                    <a:pt x="17750" y="4890"/>
                    <a:pt x="17767" y="4865"/>
                    <a:pt x="17781" y="4842"/>
                  </a:cubicBezTo>
                  <a:close/>
                  <a:moveTo>
                    <a:pt x="4681" y="5147"/>
                  </a:moveTo>
                  <a:cubicBezTo>
                    <a:pt x="4682" y="5148"/>
                    <a:pt x="4683" y="5149"/>
                    <a:pt x="4684" y="5150"/>
                  </a:cubicBezTo>
                  <a:cubicBezTo>
                    <a:pt x="4683" y="5149"/>
                    <a:pt x="4682" y="5148"/>
                    <a:pt x="4681" y="5147"/>
                  </a:cubicBezTo>
                  <a:close/>
                  <a:moveTo>
                    <a:pt x="18406" y="5363"/>
                  </a:moveTo>
                  <a:cubicBezTo>
                    <a:pt x="18399" y="5374"/>
                    <a:pt x="18392" y="5388"/>
                    <a:pt x="18385" y="5401"/>
                  </a:cubicBezTo>
                  <a:cubicBezTo>
                    <a:pt x="18380" y="5398"/>
                    <a:pt x="18376" y="5396"/>
                    <a:pt x="18375" y="5394"/>
                  </a:cubicBezTo>
                  <a:cubicBezTo>
                    <a:pt x="18385" y="5385"/>
                    <a:pt x="18395" y="5373"/>
                    <a:pt x="18406" y="5363"/>
                  </a:cubicBezTo>
                  <a:close/>
                  <a:moveTo>
                    <a:pt x="5949" y="5365"/>
                  </a:moveTo>
                  <a:lnTo>
                    <a:pt x="5949" y="5365"/>
                  </a:lnTo>
                  <a:cubicBezTo>
                    <a:pt x="5994" y="5400"/>
                    <a:pt x="6037" y="5437"/>
                    <a:pt x="6078" y="5479"/>
                  </a:cubicBezTo>
                  <a:cubicBezTo>
                    <a:pt x="6073" y="5506"/>
                    <a:pt x="6068" y="5529"/>
                    <a:pt x="6062" y="5553"/>
                  </a:cubicBezTo>
                  <a:cubicBezTo>
                    <a:pt x="6025" y="5492"/>
                    <a:pt x="5984" y="5428"/>
                    <a:pt x="5949" y="5365"/>
                  </a:cubicBezTo>
                  <a:close/>
                  <a:moveTo>
                    <a:pt x="19192" y="5608"/>
                  </a:moveTo>
                  <a:cubicBezTo>
                    <a:pt x="19160" y="5678"/>
                    <a:pt x="19131" y="5747"/>
                    <a:pt x="19104" y="5818"/>
                  </a:cubicBezTo>
                  <a:cubicBezTo>
                    <a:pt x="19097" y="5803"/>
                    <a:pt x="19090" y="5787"/>
                    <a:pt x="19083" y="5772"/>
                  </a:cubicBezTo>
                  <a:cubicBezTo>
                    <a:pt x="19120" y="5718"/>
                    <a:pt x="19159" y="5665"/>
                    <a:pt x="19192" y="5608"/>
                  </a:cubicBezTo>
                  <a:close/>
                  <a:moveTo>
                    <a:pt x="19872" y="5587"/>
                  </a:moveTo>
                  <a:lnTo>
                    <a:pt x="19872" y="5587"/>
                  </a:lnTo>
                  <a:cubicBezTo>
                    <a:pt x="19851" y="5604"/>
                    <a:pt x="19834" y="5718"/>
                    <a:pt x="19822" y="5751"/>
                  </a:cubicBezTo>
                  <a:cubicBezTo>
                    <a:pt x="19814" y="5785"/>
                    <a:pt x="19804" y="5818"/>
                    <a:pt x="19794" y="5853"/>
                  </a:cubicBezTo>
                  <a:cubicBezTo>
                    <a:pt x="19775" y="5811"/>
                    <a:pt x="19755" y="5765"/>
                    <a:pt x="19733" y="5715"/>
                  </a:cubicBezTo>
                  <a:cubicBezTo>
                    <a:pt x="19775" y="5711"/>
                    <a:pt x="19840" y="5612"/>
                    <a:pt x="19872" y="5587"/>
                  </a:cubicBezTo>
                  <a:close/>
                  <a:moveTo>
                    <a:pt x="3896" y="5860"/>
                  </a:moveTo>
                  <a:cubicBezTo>
                    <a:pt x="3897" y="5860"/>
                    <a:pt x="3897" y="5861"/>
                    <a:pt x="3898" y="5861"/>
                  </a:cubicBezTo>
                  <a:cubicBezTo>
                    <a:pt x="3897" y="5861"/>
                    <a:pt x="3897" y="5860"/>
                    <a:pt x="3896" y="5860"/>
                  </a:cubicBezTo>
                  <a:close/>
                  <a:moveTo>
                    <a:pt x="19020" y="5801"/>
                  </a:moveTo>
                  <a:cubicBezTo>
                    <a:pt x="19044" y="5817"/>
                    <a:pt x="19068" y="5836"/>
                    <a:pt x="19091" y="5851"/>
                  </a:cubicBezTo>
                  <a:cubicBezTo>
                    <a:pt x="19087" y="5867"/>
                    <a:pt x="19081" y="5881"/>
                    <a:pt x="19076" y="5897"/>
                  </a:cubicBezTo>
                  <a:cubicBezTo>
                    <a:pt x="19060" y="5887"/>
                    <a:pt x="19045" y="5876"/>
                    <a:pt x="19031" y="5866"/>
                  </a:cubicBezTo>
                  <a:lnTo>
                    <a:pt x="19020" y="5801"/>
                  </a:lnTo>
                  <a:close/>
                  <a:moveTo>
                    <a:pt x="19153" y="5896"/>
                  </a:moveTo>
                  <a:lnTo>
                    <a:pt x="19153" y="5896"/>
                  </a:lnTo>
                  <a:cubicBezTo>
                    <a:pt x="19146" y="5910"/>
                    <a:pt x="19142" y="5923"/>
                    <a:pt x="19134" y="5939"/>
                  </a:cubicBezTo>
                  <a:cubicBezTo>
                    <a:pt x="19131" y="5936"/>
                    <a:pt x="19127" y="5932"/>
                    <a:pt x="19124" y="5932"/>
                  </a:cubicBezTo>
                  <a:cubicBezTo>
                    <a:pt x="19133" y="5919"/>
                    <a:pt x="19144" y="5906"/>
                    <a:pt x="19153" y="5896"/>
                  </a:cubicBezTo>
                  <a:close/>
                  <a:moveTo>
                    <a:pt x="19629" y="5699"/>
                  </a:moveTo>
                  <a:cubicBezTo>
                    <a:pt x="19629" y="5699"/>
                    <a:pt x="19699" y="5797"/>
                    <a:pt x="19792" y="5857"/>
                  </a:cubicBezTo>
                  <a:cubicBezTo>
                    <a:pt x="19785" y="5887"/>
                    <a:pt x="19776" y="5916"/>
                    <a:pt x="19764" y="5944"/>
                  </a:cubicBezTo>
                  <a:cubicBezTo>
                    <a:pt x="19751" y="5979"/>
                    <a:pt x="19741" y="6015"/>
                    <a:pt x="19728" y="6051"/>
                  </a:cubicBezTo>
                  <a:cubicBezTo>
                    <a:pt x="19669" y="5858"/>
                    <a:pt x="19629" y="5699"/>
                    <a:pt x="19629" y="5699"/>
                  </a:cubicBezTo>
                  <a:close/>
                  <a:moveTo>
                    <a:pt x="19778" y="6085"/>
                  </a:moveTo>
                  <a:lnTo>
                    <a:pt x="19778" y="6085"/>
                  </a:lnTo>
                  <a:cubicBezTo>
                    <a:pt x="19771" y="6104"/>
                    <a:pt x="19764" y="6122"/>
                    <a:pt x="19756" y="6138"/>
                  </a:cubicBezTo>
                  <a:cubicBezTo>
                    <a:pt x="19755" y="6134"/>
                    <a:pt x="19755" y="6131"/>
                    <a:pt x="19754" y="6125"/>
                  </a:cubicBezTo>
                  <a:cubicBezTo>
                    <a:pt x="19761" y="6111"/>
                    <a:pt x="19771" y="6099"/>
                    <a:pt x="19778" y="6085"/>
                  </a:cubicBezTo>
                  <a:close/>
                  <a:moveTo>
                    <a:pt x="20363" y="6096"/>
                  </a:moveTo>
                  <a:lnTo>
                    <a:pt x="20363" y="6096"/>
                  </a:lnTo>
                  <a:cubicBezTo>
                    <a:pt x="20348" y="6131"/>
                    <a:pt x="20334" y="6167"/>
                    <a:pt x="20323" y="6201"/>
                  </a:cubicBezTo>
                  <a:cubicBezTo>
                    <a:pt x="20317" y="6190"/>
                    <a:pt x="20314" y="6180"/>
                    <a:pt x="20308" y="6168"/>
                  </a:cubicBezTo>
                  <a:cubicBezTo>
                    <a:pt x="20328" y="6145"/>
                    <a:pt x="20344" y="6119"/>
                    <a:pt x="20363" y="6096"/>
                  </a:cubicBezTo>
                  <a:close/>
                  <a:moveTo>
                    <a:pt x="20219" y="6182"/>
                  </a:moveTo>
                  <a:cubicBezTo>
                    <a:pt x="20226" y="6188"/>
                    <a:pt x="20235" y="6201"/>
                    <a:pt x="20248" y="6215"/>
                  </a:cubicBezTo>
                  <a:cubicBezTo>
                    <a:pt x="20244" y="6225"/>
                    <a:pt x="20239" y="6237"/>
                    <a:pt x="20237" y="6248"/>
                  </a:cubicBezTo>
                  <a:cubicBezTo>
                    <a:pt x="20228" y="6217"/>
                    <a:pt x="20221" y="6194"/>
                    <a:pt x="20219" y="6182"/>
                  </a:cubicBezTo>
                  <a:close/>
                  <a:moveTo>
                    <a:pt x="19668" y="6263"/>
                  </a:moveTo>
                  <a:cubicBezTo>
                    <a:pt x="19678" y="6268"/>
                    <a:pt x="19689" y="6274"/>
                    <a:pt x="19698" y="6280"/>
                  </a:cubicBezTo>
                  <a:cubicBezTo>
                    <a:pt x="19693" y="6291"/>
                    <a:pt x="19690" y="6301"/>
                    <a:pt x="19685" y="6310"/>
                  </a:cubicBezTo>
                  <a:cubicBezTo>
                    <a:pt x="19678" y="6290"/>
                    <a:pt x="19670" y="6274"/>
                    <a:pt x="19668" y="6263"/>
                  </a:cubicBezTo>
                  <a:close/>
                  <a:moveTo>
                    <a:pt x="4998" y="6218"/>
                  </a:moveTo>
                  <a:lnTo>
                    <a:pt x="4998" y="6218"/>
                  </a:lnTo>
                  <a:cubicBezTo>
                    <a:pt x="5018" y="6240"/>
                    <a:pt x="5045" y="6254"/>
                    <a:pt x="5070" y="6254"/>
                  </a:cubicBezTo>
                  <a:cubicBezTo>
                    <a:pt x="5075" y="6254"/>
                    <a:pt x="5080" y="6254"/>
                    <a:pt x="5084" y="6253"/>
                  </a:cubicBezTo>
                  <a:lnTo>
                    <a:pt x="5084" y="6253"/>
                  </a:lnTo>
                  <a:cubicBezTo>
                    <a:pt x="5079" y="6266"/>
                    <a:pt x="5074" y="6277"/>
                    <a:pt x="5070" y="6290"/>
                  </a:cubicBezTo>
                  <a:cubicBezTo>
                    <a:pt x="5053" y="6297"/>
                    <a:pt x="5036" y="6308"/>
                    <a:pt x="5020" y="6316"/>
                  </a:cubicBezTo>
                  <a:cubicBezTo>
                    <a:pt x="5013" y="6283"/>
                    <a:pt x="5001" y="6251"/>
                    <a:pt x="4998" y="6218"/>
                  </a:cubicBezTo>
                  <a:close/>
                  <a:moveTo>
                    <a:pt x="20259" y="6233"/>
                  </a:moveTo>
                  <a:cubicBezTo>
                    <a:pt x="20271" y="6245"/>
                    <a:pt x="20285" y="6260"/>
                    <a:pt x="20301" y="6274"/>
                  </a:cubicBezTo>
                  <a:cubicBezTo>
                    <a:pt x="20292" y="6306"/>
                    <a:pt x="20285" y="6339"/>
                    <a:pt x="20280" y="6373"/>
                  </a:cubicBezTo>
                  <a:cubicBezTo>
                    <a:pt x="20278" y="6380"/>
                    <a:pt x="20274" y="6383"/>
                    <a:pt x="20274" y="6390"/>
                  </a:cubicBezTo>
                  <a:cubicBezTo>
                    <a:pt x="20258" y="6340"/>
                    <a:pt x="20248" y="6297"/>
                    <a:pt x="20238" y="6261"/>
                  </a:cubicBezTo>
                  <a:cubicBezTo>
                    <a:pt x="20245" y="6253"/>
                    <a:pt x="20252" y="6241"/>
                    <a:pt x="20259" y="6233"/>
                  </a:cubicBezTo>
                  <a:close/>
                  <a:moveTo>
                    <a:pt x="22167" y="6619"/>
                  </a:moveTo>
                  <a:lnTo>
                    <a:pt x="22167" y="6619"/>
                  </a:lnTo>
                  <a:cubicBezTo>
                    <a:pt x="22166" y="6620"/>
                    <a:pt x="22165" y="6620"/>
                    <a:pt x="22164" y="6621"/>
                  </a:cubicBezTo>
                  <a:cubicBezTo>
                    <a:pt x="22165" y="6620"/>
                    <a:pt x="22166" y="6620"/>
                    <a:pt x="22167" y="6619"/>
                  </a:cubicBezTo>
                  <a:close/>
                  <a:moveTo>
                    <a:pt x="4140" y="6614"/>
                  </a:moveTo>
                  <a:cubicBezTo>
                    <a:pt x="4171" y="6645"/>
                    <a:pt x="4200" y="6678"/>
                    <a:pt x="4229" y="6713"/>
                  </a:cubicBezTo>
                  <a:cubicBezTo>
                    <a:pt x="4217" y="6720"/>
                    <a:pt x="4206" y="6726"/>
                    <a:pt x="4196" y="6731"/>
                  </a:cubicBezTo>
                  <a:cubicBezTo>
                    <a:pt x="4176" y="6691"/>
                    <a:pt x="4157" y="6652"/>
                    <a:pt x="4140" y="6614"/>
                  </a:cubicBezTo>
                  <a:close/>
                  <a:moveTo>
                    <a:pt x="1898" y="6820"/>
                  </a:moveTo>
                  <a:cubicBezTo>
                    <a:pt x="1899" y="6821"/>
                    <a:pt x="1899" y="6821"/>
                    <a:pt x="1900" y="6822"/>
                  </a:cubicBezTo>
                  <a:cubicBezTo>
                    <a:pt x="1899" y="6821"/>
                    <a:pt x="1899" y="6821"/>
                    <a:pt x="1898" y="6820"/>
                  </a:cubicBezTo>
                  <a:close/>
                  <a:moveTo>
                    <a:pt x="21029" y="6697"/>
                  </a:moveTo>
                  <a:lnTo>
                    <a:pt x="21029" y="6697"/>
                  </a:lnTo>
                  <a:cubicBezTo>
                    <a:pt x="20993" y="6759"/>
                    <a:pt x="20955" y="6819"/>
                    <a:pt x="20919" y="6879"/>
                  </a:cubicBezTo>
                  <a:cubicBezTo>
                    <a:pt x="20912" y="6859"/>
                    <a:pt x="20902" y="6841"/>
                    <a:pt x="20893" y="6816"/>
                  </a:cubicBezTo>
                  <a:lnTo>
                    <a:pt x="20893" y="6816"/>
                  </a:lnTo>
                  <a:cubicBezTo>
                    <a:pt x="20936" y="6773"/>
                    <a:pt x="20982" y="6734"/>
                    <a:pt x="21029" y="6697"/>
                  </a:cubicBezTo>
                  <a:close/>
                  <a:moveTo>
                    <a:pt x="3698" y="6577"/>
                  </a:moveTo>
                  <a:cubicBezTo>
                    <a:pt x="3651" y="6710"/>
                    <a:pt x="3588" y="6826"/>
                    <a:pt x="3531" y="6943"/>
                  </a:cubicBezTo>
                  <a:cubicBezTo>
                    <a:pt x="3512" y="6900"/>
                    <a:pt x="3496" y="6856"/>
                    <a:pt x="3482" y="6817"/>
                  </a:cubicBezTo>
                  <a:cubicBezTo>
                    <a:pt x="3554" y="6738"/>
                    <a:pt x="3627" y="6655"/>
                    <a:pt x="3698" y="6577"/>
                  </a:cubicBezTo>
                  <a:close/>
                  <a:moveTo>
                    <a:pt x="3469" y="6920"/>
                  </a:moveTo>
                  <a:cubicBezTo>
                    <a:pt x="3486" y="6936"/>
                    <a:pt x="3502" y="6955"/>
                    <a:pt x="3518" y="6971"/>
                  </a:cubicBezTo>
                  <a:cubicBezTo>
                    <a:pt x="3515" y="6979"/>
                    <a:pt x="3509" y="6985"/>
                    <a:pt x="3505" y="6994"/>
                  </a:cubicBezTo>
                  <a:cubicBezTo>
                    <a:pt x="3493" y="6971"/>
                    <a:pt x="3481" y="6943"/>
                    <a:pt x="3469" y="6920"/>
                  </a:cubicBezTo>
                  <a:close/>
                  <a:moveTo>
                    <a:pt x="21025" y="7042"/>
                  </a:moveTo>
                  <a:lnTo>
                    <a:pt x="21025" y="7042"/>
                  </a:lnTo>
                  <a:cubicBezTo>
                    <a:pt x="21015" y="7064"/>
                    <a:pt x="21000" y="7084"/>
                    <a:pt x="20989" y="7107"/>
                  </a:cubicBezTo>
                  <a:cubicBezTo>
                    <a:pt x="20998" y="7110"/>
                    <a:pt x="21008" y="7112"/>
                    <a:pt x="21018" y="7112"/>
                  </a:cubicBezTo>
                  <a:cubicBezTo>
                    <a:pt x="21049" y="7112"/>
                    <a:pt x="21081" y="7097"/>
                    <a:pt x="21105" y="7075"/>
                  </a:cubicBezTo>
                  <a:lnTo>
                    <a:pt x="21105" y="7075"/>
                  </a:lnTo>
                  <a:cubicBezTo>
                    <a:pt x="21096" y="7115"/>
                    <a:pt x="21086" y="7156"/>
                    <a:pt x="21075" y="7197"/>
                  </a:cubicBezTo>
                  <a:cubicBezTo>
                    <a:pt x="20990" y="7147"/>
                    <a:pt x="20907" y="7094"/>
                    <a:pt x="20823" y="7044"/>
                  </a:cubicBezTo>
                  <a:lnTo>
                    <a:pt x="21025" y="7042"/>
                  </a:lnTo>
                  <a:close/>
                  <a:moveTo>
                    <a:pt x="1233" y="7219"/>
                  </a:moveTo>
                  <a:cubicBezTo>
                    <a:pt x="1234" y="7220"/>
                    <a:pt x="1235" y="7222"/>
                    <a:pt x="1236" y="7223"/>
                  </a:cubicBezTo>
                  <a:cubicBezTo>
                    <a:pt x="1235" y="7222"/>
                    <a:pt x="1234" y="7220"/>
                    <a:pt x="1233" y="7219"/>
                  </a:cubicBezTo>
                  <a:close/>
                  <a:moveTo>
                    <a:pt x="3009" y="6880"/>
                  </a:moveTo>
                  <a:lnTo>
                    <a:pt x="3009" y="6880"/>
                  </a:lnTo>
                  <a:cubicBezTo>
                    <a:pt x="2952" y="7028"/>
                    <a:pt x="2879" y="7156"/>
                    <a:pt x="2813" y="7287"/>
                  </a:cubicBezTo>
                  <a:cubicBezTo>
                    <a:pt x="2805" y="7259"/>
                    <a:pt x="2795" y="7233"/>
                    <a:pt x="2788" y="7209"/>
                  </a:cubicBezTo>
                  <a:cubicBezTo>
                    <a:pt x="2781" y="7184"/>
                    <a:pt x="2774" y="7160"/>
                    <a:pt x="2767" y="7138"/>
                  </a:cubicBezTo>
                  <a:lnTo>
                    <a:pt x="3009" y="6880"/>
                  </a:lnTo>
                  <a:close/>
                  <a:moveTo>
                    <a:pt x="2853" y="7359"/>
                  </a:moveTo>
                  <a:lnTo>
                    <a:pt x="2853" y="7359"/>
                  </a:lnTo>
                  <a:cubicBezTo>
                    <a:pt x="2851" y="7373"/>
                    <a:pt x="2848" y="7386"/>
                    <a:pt x="2846" y="7401"/>
                  </a:cubicBezTo>
                  <a:cubicBezTo>
                    <a:pt x="2843" y="7391"/>
                    <a:pt x="2838" y="7381"/>
                    <a:pt x="2836" y="7371"/>
                  </a:cubicBezTo>
                  <a:cubicBezTo>
                    <a:pt x="2843" y="7366"/>
                    <a:pt x="2846" y="7363"/>
                    <a:pt x="2853" y="7359"/>
                  </a:cubicBezTo>
                  <a:close/>
                  <a:moveTo>
                    <a:pt x="2807" y="7392"/>
                  </a:moveTo>
                  <a:cubicBezTo>
                    <a:pt x="2814" y="7402"/>
                    <a:pt x="2824" y="7415"/>
                    <a:pt x="2831" y="7428"/>
                  </a:cubicBezTo>
                  <a:cubicBezTo>
                    <a:pt x="2827" y="7431"/>
                    <a:pt x="2820" y="7435"/>
                    <a:pt x="2814" y="7441"/>
                  </a:cubicBezTo>
                  <a:cubicBezTo>
                    <a:pt x="2807" y="7426"/>
                    <a:pt x="2803" y="7414"/>
                    <a:pt x="2798" y="7399"/>
                  </a:cubicBezTo>
                  <a:cubicBezTo>
                    <a:pt x="2801" y="7398"/>
                    <a:pt x="2805" y="7395"/>
                    <a:pt x="2807" y="7392"/>
                  </a:cubicBezTo>
                  <a:close/>
                  <a:moveTo>
                    <a:pt x="584" y="7488"/>
                  </a:moveTo>
                  <a:lnTo>
                    <a:pt x="584" y="7488"/>
                  </a:lnTo>
                  <a:cubicBezTo>
                    <a:pt x="586" y="7490"/>
                    <a:pt x="589" y="7492"/>
                    <a:pt x="591" y="7494"/>
                  </a:cubicBezTo>
                  <a:cubicBezTo>
                    <a:pt x="589" y="7492"/>
                    <a:pt x="586" y="7490"/>
                    <a:pt x="584" y="7488"/>
                  </a:cubicBezTo>
                  <a:close/>
                  <a:moveTo>
                    <a:pt x="2321" y="7309"/>
                  </a:moveTo>
                  <a:lnTo>
                    <a:pt x="2321" y="7309"/>
                  </a:lnTo>
                  <a:cubicBezTo>
                    <a:pt x="2287" y="7414"/>
                    <a:pt x="2249" y="7512"/>
                    <a:pt x="2212" y="7606"/>
                  </a:cubicBezTo>
                  <a:cubicBezTo>
                    <a:pt x="2198" y="7573"/>
                    <a:pt x="2185" y="7538"/>
                    <a:pt x="2175" y="7507"/>
                  </a:cubicBezTo>
                  <a:cubicBezTo>
                    <a:pt x="2224" y="7441"/>
                    <a:pt x="2271" y="7373"/>
                    <a:pt x="2321" y="7309"/>
                  </a:cubicBezTo>
                  <a:close/>
                  <a:moveTo>
                    <a:pt x="2148" y="7577"/>
                  </a:moveTo>
                  <a:lnTo>
                    <a:pt x="2148" y="7577"/>
                  </a:lnTo>
                  <a:cubicBezTo>
                    <a:pt x="2168" y="7593"/>
                    <a:pt x="2183" y="7613"/>
                    <a:pt x="2201" y="7631"/>
                  </a:cubicBezTo>
                  <a:cubicBezTo>
                    <a:pt x="2198" y="7641"/>
                    <a:pt x="2194" y="7651"/>
                    <a:pt x="2191" y="7659"/>
                  </a:cubicBezTo>
                  <a:cubicBezTo>
                    <a:pt x="2176" y="7631"/>
                    <a:pt x="2162" y="7603"/>
                    <a:pt x="2148" y="7577"/>
                  </a:cubicBezTo>
                  <a:close/>
                  <a:moveTo>
                    <a:pt x="23961" y="7746"/>
                  </a:moveTo>
                  <a:cubicBezTo>
                    <a:pt x="23959" y="7748"/>
                    <a:pt x="23958" y="7749"/>
                    <a:pt x="23956" y="7750"/>
                  </a:cubicBezTo>
                  <a:cubicBezTo>
                    <a:pt x="23958" y="7749"/>
                    <a:pt x="23959" y="7748"/>
                    <a:pt x="23961" y="7746"/>
                  </a:cubicBezTo>
                  <a:close/>
                  <a:moveTo>
                    <a:pt x="22141" y="7674"/>
                  </a:moveTo>
                  <a:lnTo>
                    <a:pt x="22141" y="7674"/>
                  </a:lnTo>
                  <a:cubicBezTo>
                    <a:pt x="22134" y="7713"/>
                    <a:pt x="22123" y="7752"/>
                    <a:pt x="22113" y="7789"/>
                  </a:cubicBezTo>
                  <a:cubicBezTo>
                    <a:pt x="22100" y="7763"/>
                    <a:pt x="22087" y="7736"/>
                    <a:pt x="22077" y="7707"/>
                  </a:cubicBezTo>
                  <a:cubicBezTo>
                    <a:pt x="22100" y="7702"/>
                    <a:pt x="22123" y="7692"/>
                    <a:pt x="22141" y="7674"/>
                  </a:cubicBezTo>
                  <a:close/>
                  <a:moveTo>
                    <a:pt x="1686" y="7537"/>
                  </a:moveTo>
                  <a:cubicBezTo>
                    <a:pt x="1632" y="7682"/>
                    <a:pt x="1560" y="7806"/>
                    <a:pt x="1494" y="7937"/>
                  </a:cubicBezTo>
                  <a:cubicBezTo>
                    <a:pt x="1487" y="7909"/>
                    <a:pt x="1477" y="7882"/>
                    <a:pt x="1471" y="7859"/>
                  </a:cubicBezTo>
                  <a:cubicBezTo>
                    <a:pt x="1465" y="7835"/>
                    <a:pt x="1458" y="7811"/>
                    <a:pt x="1450" y="7789"/>
                  </a:cubicBezTo>
                  <a:cubicBezTo>
                    <a:pt x="1528" y="7706"/>
                    <a:pt x="1610" y="7621"/>
                    <a:pt x="1686" y="7537"/>
                  </a:cubicBezTo>
                  <a:close/>
                  <a:moveTo>
                    <a:pt x="1463" y="7978"/>
                  </a:moveTo>
                  <a:lnTo>
                    <a:pt x="1463" y="7978"/>
                  </a:lnTo>
                  <a:cubicBezTo>
                    <a:pt x="1465" y="7980"/>
                    <a:pt x="1467" y="7983"/>
                    <a:pt x="1470" y="7985"/>
                  </a:cubicBezTo>
                  <a:cubicBezTo>
                    <a:pt x="1468" y="7985"/>
                    <a:pt x="1468" y="7987"/>
                    <a:pt x="1468" y="7987"/>
                  </a:cubicBezTo>
                  <a:cubicBezTo>
                    <a:pt x="1467" y="7983"/>
                    <a:pt x="1465" y="7980"/>
                    <a:pt x="1463" y="7978"/>
                  </a:cubicBezTo>
                  <a:close/>
                  <a:moveTo>
                    <a:pt x="1530" y="8015"/>
                  </a:moveTo>
                  <a:lnTo>
                    <a:pt x="1530" y="8015"/>
                  </a:lnTo>
                  <a:cubicBezTo>
                    <a:pt x="1531" y="8024"/>
                    <a:pt x="1527" y="8031"/>
                    <a:pt x="1527" y="8043"/>
                  </a:cubicBezTo>
                  <a:cubicBezTo>
                    <a:pt x="1524" y="8036"/>
                    <a:pt x="1523" y="8030"/>
                    <a:pt x="1520" y="8023"/>
                  </a:cubicBezTo>
                  <a:cubicBezTo>
                    <a:pt x="1524" y="8021"/>
                    <a:pt x="1527" y="8017"/>
                    <a:pt x="1530" y="8015"/>
                  </a:cubicBezTo>
                  <a:close/>
                  <a:moveTo>
                    <a:pt x="23193" y="7712"/>
                  </a:moveTo>
                  <a:lnTo>
                    <a:pt x="23193" y="7712"/>
                  </a:lnTo>
                  <a:cubicBezTo>
                    <a:pt x="23136" y="7836"/>
                    <a:pt x="23086" y="7967"/>
                    <a:pt x="23043" y="8100"/>
                  </a:cubicBezTo>
                  <a:cubicBezTo>
                    <a:pt x="23014" y="8003"/>
                    <a:pt x="22988" y="7902"/>
                    <a:pt x="22973" y="7802"/>
                  </a:cubicBezTo>
                  <a:lnTo>
                    <a:pt x="22973" y="7802"/>
                  </a:lnTo>
                  <a:lnTo>
                    <a:pt x="23080" y="7861"/>
                  </a:lnTo>
                  <a:cubicBezTo>
                    <a:pt x="23074" y="7875"/>
                    <a:pt x="23070" y="7889"/>
                    <a:pt x="23066" y="7902"/>
                  </a:cubicBezTo>
                  <a:cubicBezTo>
                    <a:pt x="23073" y="7892"/>
                    <a:pt x="23081" y="7879"/>
                    <a:pt x="23089" y="7866"/>
                  </a:cubicBezTo>
                  <a:lnTo>
                    <a:pt x="23110" y="7876"/>
                  </a:lnTo>
                  <a:cubicBezTo>
                    <a:pt x="23106" y="7869"/>
                    <a:pt x="23103" y="7861"/>
                    <a:pt x="23097" y="7854"/>
                  </a:cubicBezTo>
                  <a:cubicBezTo>
                    <a:pt x="23130" y="7808"/>
                    <a:pt x="23162" y="7760"/>
                    <a:pt x="23193" y="7712"/>
                  </a:cubicBezTo>
                  <a:close/>
                  <a:moveTo>
                    <a:pt x="1506" y="8033"/>
                  </a:moveTo>
                  <a:cubicBezTo>
                    <a:pt x="1513" y="8040"/>
                    <a:pt x="1518" y="8050"/>
                    <a:pt x="1526" y="8057"/>
                  </a:cubicBezTo>
                  <a:cubicBezTo>
                    <a:pt x="1523" y="8073"/>
                    <a:pt x="1518" y="8090"/>
                    <a:pt x="1517" y="8107"/>
                  </a:cubicBezTo>
                  <a:cubicBezTo>
                    <a:pt x="1508" y="8086"/>
                    <a:pt x="1498" y="8064"/>
                    <a:pt x="1491" y="8043"/>
                  </a:cubicBezTo>
                  <a:cubicBezTo>
                    <a:pt x="1497" y="8038"/>
                    <a:pt x="1501" y="8036"/>
                    <a:pt x="1506" y="8033"/>
                  </a:cubicBezTo>
                  <a:close/>
                  <a:moveTo>
                    <a:pt x="23153" y="7997"/>
                  </a:moveTo>
                  <a:cubicBezTo>
                    <a:pt x="23119" y="8069"/>
                    <a:pt x="23096" y="8143"/>
                    <a:pt x="23081" y="8222"/>
                  </a:cubicBezTo>
                  <a:cubicBezTo>
                    <a:pt x="23071" y="8193"/>
                    <a:pt x="23061" y="8160"/>
                    <a:pt x="23053" y="8130"/>
                  </a:cubicBezTo>
                  <a:cubicBezTo>
                    <a:pt x="23087" y="8086"/>
                    <a:pt x="23119" y="8043"/>
                    <a:pt x="23153" y="7997"/>
                  </a:cubicBezTo>
                  <a:close/>
                  <a:moveTo>
                    <a:pt x="852" y="8246"/>
                  </a:moveTo>
                  <a:lnTo>
                    <a:pt x="852" y="8246"/>
                  </a:lnTo>
                  <a:cubicBezTo>
                    <a:pt x="886" y="8272"/>
                    <a:pt x="916" y="8301"/>
                    <a:pt x="945" y="8329"/>
                  </a:cubicBezTo>
                  <a:cubicBezTo>
                    <a:pt x="939" y="8344"/>
                    <a:pt x="937" y="8358"/>
                    <a:pt x="929" y="8372"/>
                  </a:cubicBezTo>
                  <a:cubicBezTo>
                    <a:pt x="904" y="8331"/>
                    <a:pt x="878" y="8289"/>
                    <a:pt x="852" y="8246"/>
                  </a:cubicBezTo>
                  <a:close/>
                  <a:moveTo>
                    <a:pt x="972" y="8418"/>
                  </a:moveTo>
                  <a:cubicBezTo>
                    <a:pt x="972" y="8425"/>
                    <a:pt x="971" y="8433"/>
                    <a:pt x="968" y="8441"/>
                  </a:cubicBezTo>
                  <a:cubicBezTo>
                    <a:pt x="967" y="8437"/>
                    <a:pt x="964" y="8433"/>
                    <a:pt x="961" y="8427"/>
                  </a:cubicBezTo>
                  <a:cubicBezTo>
                    <a:pt x="967" y="8424"/>
                    <a:pt x="968" y="8420"/>
                    <a:pt x="972" y="8418"/>
                  </a:cubicBezTo>
                  <a:close/>
                  <a:moveTo>
                    <a:pt x="23927" y="8799"/>
                  </a:moveTo>
                  <a:lnTo>
                    <a:pt x="23927" y="8799"/>
                  </a:lnTo>
                  <a:cubicBezTo>
                    <a:pt x="23921" y="8832"/>
                    <a:pt x="23914" y="8863"/>
                    <a:pt x="23907" y="8893"/>
                  </a:cubicBezTo>
                  <a:lnTo>
                    <a:pt x="23881" y="8877"/>
                  </a:lnTo>
                  <a:cubicBezTo>
                    <a:pt x="23875" y="8864"/>
                    <a:pt x="23870" y="8850"/>
                    <a:pt x="23863" y="8834"/>
                  </a:cubicBezTo>
                  <a:cubicBezTo>
                    <a:pt x="23886" y="8828"/>
                    <a:pt x="23911" y="8818"/>
                    <a:pt x="23927" y="8799"/>
                  </a:cubicBezTo>
                  <a:close/>
                  <a:moveTo>
                    <a:pt x="25812" y="9615"/>
                  </a:moveTo>
                  <a:cubicBezTo>
                    <a:pt x="25797" y="9638"/>
                    <a:pt x="25783" y="9662"/>
                    <a:pt x="25769" y="9687"/>
                  </a:cubicBezTo>
                  <a:cubicBezTo>
                    <a:pt x="25766" y="9678"/>
                    <a:pt x="25762" y="9669"/>
                    <a:pt x="25760" y="9659"/>
                  </a:cubicBezTo>
                  <a:cubicBezTo>
                    <a:pt x="25777" y="9645"/>
                    <a:pt x="25796" y="9629"/>
                    <a:pt x="25812" y="9615"/>
                  </a:cubicBezTo>
                  <a:close/>
                  <a:moveTo>
                    <a:pt x="27296" y="9768"/>
                  </a:moveTo>
                  <a:lnTo>
                    <a:pt x="27296" y="9768"/>
                  </a:lnTo>
                  <a:cubicBezTo>
                    <a:pt x="27296" y="9768"/>
                    <a:pt x="27295" y="9768"/>
                    <a:pt x="27295" y="9768"/>
                  </a:cubicBezTo>
                  <a:cubicBezTo>
                    <a:pt x="27295" y="9768"/>
                    <a:pt x="27296" y="9768"/>
                    <a:pt x="27296" y="9768"/>
                  </a:cubicBezTo>
                  <a:close/>
                  <a:moveTo>
                    <a:pt x="26561" y="10054"/>
                  </a:moveTo>
                  <a:lnTo>
                    <a:pt x="26561" y="10054"/>
                  </a:lnTo>
                  <a:cubicBezTo>
                    <a:pt x="26580" y="10065"/>
                    <a:pt x="26600" y="10075"/>
                    <a:pt x="26620" y="10088"/>
                  </a:cubicBezTo>
                  <a:lnTo>
                    <a:pt x="26587" y="10185"/>
                  </a:lnTo>
                  <a:cubicBezTo>
                    <a:pt x="26579" y="10142"/>
                    <a:pt x="26569" y="10099"/>
                    <a:pt x="26561" y="10054"/>
                  </a:cubicBezTo>
                  <a:close/>
                  <a:moveTo>
                    <a:pt x="26645" y="10200"/>
                  </a:moveTo>
                  <a:lnTo>
                    <a:pt x="26645" y="10200"/>
                  </a:lnTo>
                  <a:cubicBezTo>
                    <a:pt x="26633" y="10228"/>
                    <a:pt x="26620" y="10258"/>
                    <a:pt x="26609" y="10287"/>
                  </a:cubicBezTo>
                  <a:cubicBezTo>
                    <a:pt x="26606" y="10280"/>
                    <a:pt x="26606" y="10269"/>
                    <a:pt x="26602" y="10261"/>
                  </a:cubicBezTo>
                  <a:cubicBezTo>
                    <a:pt x="26616" y="10240"/>
                    <a:pt x="26630" y="10223"/>
                    <a:pt x="26645" y="10200"/>
                  </a:cubicBezTo>
                  <a:close/>
                  <a:moveTo>
                    <a:pt x="27065" y="10562"/>
                  </a:moveTo>
                  <a:lnTo>
                    <a:pt x="27065" y="10562"/>
                  </a:lnTo>
                  <a:cubicBezTo>
                    <a:pt x="27065" y="10562"/>
                    <a:pt x="27065" y="10562"/>
                    <a:pt x="27064" y="10562"/>
                  </a:cubicBezTo>
                  <a:cubicBezTo>
                    <a:pt x="27065" y="10562"/>
                    <a:pt x="27065" y="10562"/>
                    <a:pt x="27065" y="10562"/>
                  </a:cubicBezTo>
                  <a:close/>
                  <a:moveTo>
                    <a:pt x="27267" y="10819"/>
                  </a:moveTo>
                  <a:lnTo>
                    <a:pt x="27257" y="10868"/>
                  </a:lnTo>
                  <a:lnTo>
                    <a:pt x="27245" y="10835"/>
                  </a:lnTo>
                  <a:cubicBezTo>
                    <a:pt x="27252" y="10830"/>
                    <a:pt x="27261" y="10826"/>
                    <a:pt x="27267" y="10819"/>
                  </a:cubicBezTo>
                  <a:close/>
                  <a:moveTo>
                    <a:pt x="27122" y="10855"/>
                  </a:moveTo>
                  <a:lnTo>
                    <a:pt x="27122" y="10855"/>
                  </a:lnTo>
                  <a:cubicBezTo>
                    <a:pt x="27163" y="10875"/>
                    <a:pt x="27203" y="10899"/>
                    <a:pt x="27244" y="10926"/>
                  </a:cubicBezTo>
                  <a:cubicBezTo>
                    <a:pt x="27231" y="10968"/>
                    <a:pt x="27216" y="11009"/>
                    <a:pt x="27201" y="11050"/>
                  </a:cubicBezTo>
                  <a:cubicBezTo>
                    <a:pt x="27165" y="10962"/>
                    <a:pt x="27132" y="10888"/>
                    <a:pt x="27122" y="10855"/>
                  </a:cubicBezTo>
                  <a:close/>
                  <a:moveTo>
                    <a:pt x="28099" y="10946"/>
                  </a:moveTo>
                  <a:lnTo>
                    <a:pt x="28099" y="10946"/>
                  </a:lnTo>
                  <a:cubicBezTo>
                    <a:pt x="28135" y="10966"/>
                    <a:pt x="28169" y="10985"/>
                    <a:pt x="28205" y="11005"/>
                  </a:cubicBezTo>
                  <a:cubicBezTo>
                    <a:pt x="28185" y="11063"/>
                    <a:pt x="28168" y="11118"/>
                    <a:pt x="28148" y="11176"/>
                  </a:cubicBezTo>
                  <a:cubicBezTo>
                    <a:pt x="28128" y="11100"/>
                    <a:pt x="28112" y="11024"/>
                    <a:pt x="28099" y="10946"/>
                  </a:cubicBezTo>
                  <a:close/>
                  <a:moveTo>
                    <a:pt x="28253" y="11050"/>
                  </a:moveTo>
                  <a:lnTo>
                    <a:pt x="28253" y="11050"/>
                  </a:lnTo>
                  <a:cubicBezTo>
                    <a:pt x="28221" y="11114"/>
                    <a:pt x="28194" y="11181"/>
                    <a:pt x="28169" y="11249"/>
                  </a:cubicBezTo>
                  <a:cubicBezTo>
                    <a:pt x="28164" y="11232"/>
                    <a:pt x="28159" y="11214"/>
                    <a:pt x="28154" y="11199"/>
                  </a:cubicBezTo>
                  <a:cubicBezTo>
                    <a:pt x="28188" y="11150"/>
                    <a:pt x="28221" y="11104"/>
                    <a:pt x="28253" y="11050"/>
                  </a:cubicBezTo>
                  <a:close/>
                  <a:moveTo>
                    <a:pt x="28212" y="11336"/>
                  </a:moveTo>
                  <a:cubicBezTo>
                    <a:pt x="28210" y="11343"/>
                    <a:pt x="28207" y="11351"/>
                    <a:pt x="28205" y="11358"/>
                  </a:cubicBezTo>
                  <a:cubicBezTo>
                    <a:pt x="28204" y="11356"/>
                    <a:pt x="28204" y="11353"/>
                    <a:pt x="28202" y="11351"/>
                  </a:cubicBezTo>
                  <a:cubicBezTo>
                    <a:pt x="28205" y="11346"/>
                    <a:pt x="28210" y="11342"/>
                    <a:pt x="28212" y="11336"/>
                  </a:cubicBezTo>
                  <a:close/>
                  <a:moveTo>
                    <a:pt x="30377" y="11466"/>
                  </a:moveTo>
                  <a:lnTo>
                    <a:pt x="30377" y="11466"/>
                  </a:lnTo>
                  <a:cubicBezTo>
                    <a:pt x="30377" y="11466"/>
                    <a:pt x="30377" y="11466"/>
                    <a:pt x="30377" y="11467"/>
                  </a:cubicBezTo>
                  <a:cubicBezTo>
                    <a:pt x="30377" y="11466"/>
                    <a:pt x="30377" y="11466"/>
                    <a:pt x="30377" y="11466"/>
                  </a:cubicBezTo>
                  <a:close/>
                  <a:moveTo>
                    <a:pt x="28902" y="11464"/>
                  </a:moveTo>
                  <a:lnTo>
                    <a:pt x="28902" y="11464"/>
                  </a:lnTo>
                  <a:cubicBezTo>
                    <a:pt x="28877" y="11518"/>
                    <a:pt x="28855" y="11573"/>
                    <a:pt x="28833" y="11630"/>
                  </a:cubicBezTo>
                  <a:cubicBezTo>
                    <a:pt x="28829" y="11616"/>
                    <a:pt x="28823" y="11601"/>
                    <a:pt x="28820" y="11587"/>
                  </a:cubicBezTo>
                  <a:cubicBezTo>
                    <a:pt x="28847" y="11547"/>
                    <a:pt x="28877" y="11507"/>
                    <a:pt x="28902" y="11464"/>
                  </a:cubicBezTo>
                  <a:close/>
                  <a:moveTo>
                    <a:pt x="28727" y="11706"/>
                  </a:moveTo>
                  <a:lnTo>
                    <a:pt x="28727" y="11706"/>
                  </a:lnTo>
                  <a:cubicBezTo>
                    <a:pt x="28749" y="11716"/>
                    <a:pt x="28770" y="11728"/>
                    <a:pt x="28791" y="11742"/>
                  </a:cubicBezTo>
                  <a:cubicBezTo>
                    <a:pt x="28784" y="11763"/>
                    <a:pt x="28776" y="11786"/>
                    <a:pt x="28767" y="11808"/>
                  </a:cubicBezTo>
                  <a:cubicBezTo>
                    <a:pt x="28750" y="11763"/>
                    <a:pt x="28736" y="11726"/>
                    <a:pt x="28727" y="11706"/>
                  </a:cubicBezTo>
                  <a:close/>
                  <a:moveTo>
                    <a:pt x="29323" y="11841"/>
                  </a:moveTo>
                  <a:cubicBezTo>
                    <a:pt x="29323" y="11841"/>
                    <a:pt x="29322" y="11842"/>
                    <a:pt x="29322" y="11842"/>
                  </a:cubicBezTo>
                  <a:cubicBezTo>
                    <a:pt x="29322" y="11842"/>
                    <a:pt x="29323" y="11841"/>
                    <a:pt x="29323" y="11841"/>
                  </a:cubicBezTo>
                  <a:close/>
                  <a:moveTo>
                    <a:pt x="32108" y="11879"/>
                  </a:moveTo>
                  <a:cubicBezTo>
                    <a:pt x="32108" y="11879"/>
                    <a:pt x="32108" y="11879"/>
                    <a:pt x="32108" y="11879"/>
                  </a:cubicBezTo>
                  <a:cubicBezTo>
                    <a:pt x="32108" y="11879"/>
                    <a:pt x="32108" y="11879"/>
                    <a:pt x="32108" y="11879"/>
                  </a:cubicBezTo>
                  <a:close/>
                  <a:moveTo>
                    <a:pt x="28845" y="11773"/>
                  </a:moveTo>
                  <a:cubicBezTo>
                    <a:pt x="28847" y="11776"/>
                    <a:pt x="28850" y="11778"/>
                    <a:pt x="28852" y="11779"/>
                  </a:cubicBezTo>
                  <a:cubicBezTo>
                    <a:pt x="28834" y="11819"/>
                    <a:pt x="28820" y="11858"/>
                    <a:pt x="28807" y="11901"/>
                  </a:cubicBezTo>
                  <a:cubicBezTo>
                    <a:pt x="28800" y="11884"/>
                    <a:pt x="28793" y="11865"/>
                    <a:pt x="28786" y="11851"/>
                  </a:cubicBezTo>
                  <a:cubicBezTo>
                    <a:pt x="28806" y="11826"/>
                    <a:pt x="28823" y="11801"/>
                    <a:pt x="28845" y="11773"/>
                  </a:cubicBezTo>
                  <a:close/>
                  <a:moveTo>
                    <a:pt x="29524" y="12096"/>
                  </a:moveTo>
                  <a:lnTo>
                    <a:pt x="29524" y="12096"/>
                  </a:lnTo>
                  <a:cubicBezTo>
                    <a:pt x="29522" y="12109"/>
                    <a:pt x="29518" y="12122"/>
                    <a:pt x="29515" y="12136"/>
                  </a:cubicBezTo>
                  <a:cubicBezTo>
                    <a:pt x="29511" y="12127"/>
                    <a:pt x="29508" y="12117"/>
                    <a:pt x="29507" y="12109"/>
                  </a:cubicBezTo>
                  <a:cubicBezTo>
                    <a:pt x="29514" y="12106"/>
                    <a:pt x="29518" y="12102"/>
                    <a:pt x="29524" y="12096"/>
                  </a:cubicBezTo>
                  <a:close/>
                  <a:moveTo>
                    <a:pt x="29378" y="12120"/>
                  </a:moveTo>
                  <a:lnTo>
                    <a:pt x="29378" y="12120"/>
                  </a:lnTo>
                  <a:cubicBezTo>
                    <a:pt x="29421" y="12139"/>
                    <a:pt x="29461" y="12165"/>
                    <a:pt x="29502" y="12193"/>
                  </a:cubicBezTo>
                  <a:cubicBezTo>
                    <a:pt x="29497" y="12206"/>
                    <a:pt x="29494" y="12218"/>
                    <a:pt x="29489" y="12231"/>
                  </a:cubicBezTo>
                  <a:cubicBezTo>
                    <a:pt x="29464" y="12221"/>
                    <a:pt x="29435" y="12208"/>
                    <a:pt x="29408" y="12195"/>
                  </a:cubicBezTo>
                  <a:cubicBezTo>
                    <a:pt x="29395" y="12163"/>
                    <a:pt x="29385" y="12136"/>
                    <a:pt x="29378" y="12120"/>
                  </a:cubicBezTo>
                  <a:close/>
                  <a:moveTo>
                    <a:pt x="30385" y="12238"/>
                  </a:moveTo>
                  <a:cubicBezTo>
                    <a:pt x="30391" y="12242"/>
                    <a:pt x="30395" y="12245"/>
                    <a:pt x="30400" y="12246"/>
                  </a:cubicBezTo>
                  <a:cubicBezTo>
                    <a:pt x="30391" y="12261"/>
                    <a:pt x="30381" y="12279"/>
                    <a:pt x="30371" y="12294"/>
                  </a:cubicBezTo>
                  <a:cubicBezTo>
                    <a:pt x="30369" y="12282"/>
                    <a:pt x="30368" y="12271"/>
                    <a:pt x="30364" y="12258"/>
                  </a:cubicBezTo>
                  <a:cubicBezTo>
                    <a:pt x="30371" y="12251"/>
                    <a:pt x="30378" y="12245"/>
                    <a:pt x="30385" y="12238"/>
                  </a:cubicBezTo>
                  <a:close/>
                  <a:moveTo>
                    <a:pt x="31331" y="12458"/>
                  </a:moveTo>
                  <a:lnTo>
                    <a:pt x="31245" y="12598"/>
                  </a:lnTo>
                  <a:lnTo>
                    <a:pt x="31219" y="12555"/>
                  </a:lnTo>
                  <a:cubicBezTo>
                    <a:pt x="31255" y="12522"/>
                    <a:pt x="31292" y="12487"/>
                    <a:pt x="31331" y="12458"/>
                  </a:cubicBezTo>
                  <a:close/>
                  <a:moveTo>
                    <a:pt x="31894" y="12417"/>
                  </a:moveTo>
                  <a:lnTo>
                    <a:pt x="31894" y="12417"/>
                  </a:lnTo>
                  <a:cubicBezTo>
                    <a:pt x="31960" y="12480"/>
                    <a:pt x="32028" y="12537"/>
                    <a:pt x="32098" y="12598"/>
                  </a:cubicBezTo>
                  <a:cubicBezTo>
                    <a:pt x="32082" y="12632"/>
                    <a:pt x="32066" y="12662"/>
                    <a:pt x="32048" y="12691"/>
                  </a:cubicBezTo>
                  <a:cubicBezTo>
                    <a:pt x="31992" y="12603"/>
                    <a:pt x="31939" y="12514"/>
                    <a:pt x="31894" y="12417"/>
                  </a:cubicBezTo>
                  <a:close/>
                  <a:moveTo>
                    <a:pt x="31178" y="12641"/>
                  </a:moveTo>
                  <a:cubicBezTo>
                    <a:pt x="31188" y="12648"/>
                    <a:pt x="31199" y="12653"/>
                    <a:pt x="31209" y="12661"/>
                  </a:cubicBezTo>
                  <a:cubicBezTo>
                    <a:pt x="31202" y="12672"/>
                    <a:pt x="31198" y="12684"/>
                    <a:pt x="31188" y="12696"/>
                  </a:cubicBezTo>
                  <a:cubicBezTo>
                    <a:pt x="31185" y="12679"/>
                    <a:pt x="31181" y="12661"/>
                    <a:pt x="31178" y="12641"/>
                  </a:cubicBezTo>
                  <a:close/>
                  <a:moveTo>
                    <a:pt x="32134" y="12630"/>
                  </a:moveTo>
                  <a:cubicBezTo>
                    <a:pt x="32135" y="12632"/>
                    <a:pt x="32138" y="12633"/>
                    <a:pt x="32141" y="12636"/>
                  </a:cubicBezTo>
                  <a:cubicBezTo>
                    <a:pt x="32119" y="12672"/>
                    <a:pt x="32098" y="12704"/>
                    <a:pt x="32076" y="12739"/>
                  </a:cubicBezTo>
                  <a:cubicBezTo>
                    <a:pt x="32069" y="12726"/>
                    <a:pt x="32061" y="12716"/>
                    <a:pt x="32054" y="12704"/>
                  </a:cubicBezTo>
                  <a:cubicBezTo>
                    <a:pt x="32081" y="12676"/>
                    <a:pt x="32105" y="12652"/>
                    <a:pt x="32134" y="12630"/>
                  </a:cubicBezTo>
                  <a:close/>
                  <a:moveTo>
                    <a:pt x="31248" y="12772"/>
                  </a:moveTo>
                  <a:lnTo>
                    <a:pt x="31248" y="12772"/>
                  </a:lnTo>
                  <a:cubicBezTo>
                    <a:pt x="31239" y="12805"/>
                    <a:pt x="31232" y="12837"/>
                    <a:pt x="31227" y="12868"/>
                  </a:cubicBezTo>
                  <a:cubicBezTo>
                    <a:pt x="31219" y="12845"/>
                    <a:pt x="31217" y="12818"/>
                    <a:pt x="31209" y="12795"/>
                  </a:cubicBezTo>
                  <a:cubicBezTo>
                    <a:pt x="31224" y="12790"/>
                    <a:pt x="31237" y="12781"/>
                    <a:pt x="31248" y="12772"/>
                  </a:cubicBezTo>
                  <a:close/>
                  <a:moveTo>
                    <a:pt x="33134" y="13293"/>
                  </a:moveTo>
                  <a:cubicBezTo>
                    <a:pt x="33093" y="13377"/>
                    <a:pt x="33064" y="13472"/>
                    <a:pt x="33051" y="13569"/>
                  </a:cubicBezTo>
                  <a:cubicBezTo>
                    <a:pt x="33051" y="13575"/>
                    <a:pt x="33048" y="13576"/>
                    <a:pt x="33048" y="13579"/>
                  </a:cubicBezTo>
                  <a:cubicBezTo>
                    <a:pt x="33032" y="13542"/>
                    <a:pt x="33018" y="13503"/>
                    <a:pt x="33004" y="13463"/>
                  </a:cubicBezTo>
                  <a:cubicBezTo>
                    <a:pt x="33048" y="13407"/>
                    <a:pt x="33091" y="13350"/>
                    <a:pt x="33134" y="13293"/>
                  </a:cubicBezTo>
                  <a:close/>
                  <a:moveTo>
                    <a:pt x="33799" y="13619"/>
                  </a:moveTo>
                  <a:lnTo>
                    <a:pt x="33799" y="13619"/>
                  </a:lnTo>
                  <a:cubicBezTo>
                    <a:pt x="33795" y="13639"/>
                    <a:pt x="33789" y="13657"/>
                    <a:pt x="33786" y="13675"/>
                  </a:cubicBezTo>
                  <a:cubicBezTo>
                    <a:pt x="33781" y="13664"/>
                    <a:pt x="33779" y="13654"/>
                    <a:pt x="33773" y="13639"/>
                  </a:cubicBezTo>
                  <a:cubicBezTo>
                    <a:pt x="33782" y="13635"/>
                    <a:pt x="33789" y="13627"/>
                    <a:pt x="33799" y="13619"/>
                  </a:cubicBezTo>
                  <a:close/>
                  <a:moveTo>
                    <a:pt x="35214" y="13591"/>
                  </a:moveTo>
                  <a:lnTo>
                    <a:pt x="35214" y="13591"/>
                  </a:lnTo>
                  <a:cubicBezTo>
                    <a:pt x="35207" y="13622"/>
                    <a:pt x="35198" y="13651"/>
                    <a:pt x="35187" y="13677"/>
                  </a:cubicBezTo>
                  <a:cubicBezTo>
                    <a:pt x="35182" y="13664"/>
                    <a:pt x="35178" y="13651"/>
                    <a:pt x="35172" y="13637"/>
                  </a:cubicBezTo>
                  <a:cubicBezTo>
                    <a:pt x="35189" y="13622"/>
                    <a:pt x="35204" y="13607"/>
                    <a:pt x="35214" y="13591"/>
                  </a:cubicBezTo>
                  <a:close/>
                  <a:moveTo>
                    <a:pt x="34576" y="13707"/>
                  </a:moveTo>
                  <a:lnTo>
                    <a:pt x="34576" y="13707"/>
                  </a:lnTo>
                  <a:cubicBezTo>
                    <a:pt x="34569" y="13717"/>
                    <a:pt x="34563" y="13730"/>
                    <a:pt x="34559" y="13743"/>
                  </a:cubicBezTo>
                  <a:cubicBezTo>
                    <a:pt x="34556" y="13740"/>
                    <a:pt x="34553" y="13735"/>
                    <a:pt x="34552" y="13733"/>
                  </a:cubicBezTo>
                  <a:cubicBezTo>
                    <a:pt x="34560" y="13723"/>
                    <a:pt x="34567" y="13713"/>
                    <a:pt x="34576" y="13707"/>
                  </a:cubicBezTo>
                  <a:close/>
                  <a:moveTo>
                    <a:pt x="34483" y="13744"/>
                  </a:moveTo>
                  <a:lnTo>
                    <a:pt x="34483" y="13744"/>
                  </a:lnTo>
                  <a:cubicBezTo>
                    <a:pt x="34490" y="13750"/>
                    <a:pt x="34496" y="13754"/>
                    <a:pt x="34503" y="13758"/>
                  </a:cubicBezTo>
                  <a:cubicBezTo>
                    <a:pt x="34497" y="13766"/>
                    <a:pt x="34496" y="13776"/>
                    <a:pt x="34490" y="13783"/>
                  </a:cubicBezTo>
                  <a:cubicBezTo>
                    <a:pt x="34489" y="13770"/>
                    <a:pt x="34484" y="13757"/>
                    <a:pt x="34483" y="13744"/>
                  </a:cubicBezTo>
                  <a:close/>
                  <a:moveTo>
                    <a:pt x="35036" y="13668"/>
                  </a:moveTo>
                  <a:lnTo>
                    <a:pt x="35036" y="13668"/>
                  </a:lnTo>
                  <a:cubicBezTo>
                    <a:pt x="35072" y="13704"/>
                    <a:pt x="35106" y="13741"/>
                    <a:pt x="35142" y="13778"/>
                  </a:cubicBezTo>
                  <a:cubicBezTo>
                    <a:pt x="35134" y="13799"/>
                    <a:pt x="35121" y="13816"/>
                    <a:pt x="35112" y="13837"/>
                  </a:cubicBezTo>
                  <a:cubicBezTo>
                    <a:pt x="35085" y="13783"/>
                    <a:pt x="35060" y="13727"/>
                    <a:pt x="35036" y="13668"/>
                  </a:cubicBezTo>
                  <a:close/>
                  <a:moveTo>
                    <a:pt x="34517" y="13768"/>
                  </a:moveTo>
                  <a:cubicBezTo>
                    <a:pt x="34523" y="13773"/>
                    <a:pt x="34532" y="13778"/>
                    <a:pt x="34537" y="13783"/>
                  </a:cubicBezTo>
                  <a:cubicBezTo>
                    <a:pt x="34524" y="13806"/>
                    <a:pt x="34513" y="13830"/>
                    <a:pt x="34502" y="13854"/>
                  </a:cubicBezTo>
                  <a:cubicBezTo>
                    <a:pt x="34497" y="13833"/>
                    <a:pt x="34494" y="13814"/>
                    <a:pt x="34491" y="13794"/>
                  </a:cubicBezTo>
                  <a:cubicBezTo>
                    <a:pt x="34499" y="13786"/>
                    <a:pt x="34510" y="13777"/>
                    <a:pt x="34517" y="13768"/>
                  </a:cubicBezTo>
                  <a:close/>
                  <a:moveTo>
                    <a:pt x="33650" y="13662"/>
                  </a:moveTo>
                  <a:lnTo>
                    <a:pt x="33650" y="13662"/>
                  </a:lnTo>
                  <a:cubicBezTo>
                    <a:pt x="33692" y="13682"/>
                    <a:pt x="33732" y="13707"/>
                    <a:pt x="33773" y="13734"/>
                  </a:cubicBezTo>
                  <a:cubicBezTo>
                    <a:pt x="33763" y="13780"/>
                    <a:pt x="33750" y="13827"/>
                    <a:pt x="33736" y="13872"/>
                  </a:cubicBezTo>
                  <a:cubicBezTo>
                    <a:pt x="33699" y="13778"/>
                    <a:pt x="33663" y="13697"/>
                    <a:pt x="33650" y="13662"/>
                  </a:cubicBezTo>
                  <a:close/>
                  <a:moveTo>
                    <a:pt x="35641" y="13996"/>
                  </a:moveTo>
                  <a:lnTo>
                    <a:pt x="35641" y="13996"/>
                  </a:lnTo>
                  <a:cubicBezTo>
                    <a:pt x="35720" y="14067"/>
                    <a:pt x="35794" y="14137"/>
                    <a:pt x="35873" y="14203"/>
                  </a:cubicBezTo>
                  <a:cubicBezTo>
                    <a:pt x="35867" y="14210"/>
                    <a:pt x="35866" y="14220"/>
                    <a:pt x="35860" y="14224"/>
                  </a:cubicBezTo>
                  <a:cubicBezTo>
                    <a:pt x="35862" y="14225"/>
                    <a:pt x="35864" y="14225"/>
                    <a:pt x="35865" y="14225"/>
                  </a:cubicBezTo>
                  <a:cubicBezTo>
                    <a:pt x="35872" y="14225"/>
                    <a:pt x="35881" y="14222"/>
                    <a:pt x="35889" y="14217"/>
                  </a:cubicBezTo>
                  <a:cubicBezTo>
                    <a:pt x="35909" y="14236"/>
                    <a:pt x="35928" y="14253"/>
                    <a:pt x="35949" y="14267"/>
                  </a:cubicBezTo>
                  <a:cubicBezTo>
                    <a:pt x="35938" y="14244"/>
                    <a:pt x="35928" y="14221"/>
                    <a:pt x="35913" y="14197"/>
                  </a:cubicBezTo>
                  <a:cubicBezTo>
                    <a:pt x="35949" y="14164"/>
                    <a:pt x="35986" y="14111"/>
                    <a:pt x="36008" y="14094"/>
                  </a:cubicBezTo>
                  <a:lnTo>
                    <a:pt x="36008" y="14094"/>
                  </a:lnTo>
                  <a:cubicBezTo>
                    <a:pt x="35986" y="14111"/>
                    <a:pt x="35966" y="14230"/>
                    <a:pt x="35958" y="14259"/>
                  </a:cubicBezTo>
                  <a:cubicBezTo>
                    <a:pt x="35938" y="14322"/>
                    <a:pt x="35923" y="14385"/>
                    <a:pt x="35902" y="14444"/>
                  </a:cubicBezTo>
                  <a:cubicBezTo>
                    <a:pt x="35814" y="14296"/>
                    <a:pt x="35714" y="14158"/>
                    <a:pt x="35641" y="13996"/>
                  </a:cubicBezTo>
                  <a:close/>
                  <a:moveTo>
                    <a:pt x="35829" y="14479"/>
                  </a:moveTo>
                  <a:cubicBezTo>
                    <a:pt x="35846" y="14488"/>
                    <a:pt x="35865" y="14498"/>
                    <a:pt x="35880" y="14509"/>
                  </a:cubicBezTo>
                  <a:cubicBezTo>
                    <a:pt x="35872" y="14537"/>
                    <a:pt x="35860" y="14565"/>
                    <a:pt x="35852" y="14594"/>
                  </a:cubicBezTo>
                  <a:cubicBezTo>
                    <a:pt x="35844" y="14557"/>
                    <a:pt x="35834" y="14517"/>
                    <a:pt x="35829" y="14479"/>
                  </a:cubicBezTo>
                  <a:close/>
                  <a:moveTo>
                    <a:pt x="35913" y="14597"/>
                  </a:moveTo>
                  <a:cubicBezTo>
                    <a:pt x="35903" y="14617"/>
                    <a:pt x="35895" y="14638"/>
                    <a:pt x="35887" y="14658"/>
                  </a:cubicBezTo>
                  <a:cubicBezTo>
                    <a:pt x="35882" y="14658"/>
                    <a:pt x="35879" y="14657"/>
                    <a:pt x="35875" y="14654"/>
                  </a:cubicBezTo>
                  <a:cubicBezTo>
                    <a:pt x="35887" y="14636"/>
                    <a:pt x="35900" y="14617"/>
                    <a:pt x="35913" y="14597"/>
                  </a:cubicBezTo>
                  <a:close/>
                  <a:moveTo>
                    <a:pt x="38621" y="14667"/>
                  </a:moveTo>
                  <a:lnTo>
                    <a:pt x="38621" y="14667"/>
                  </a:lnTo>
                  <a:cubicBezTo>
                    <a:pt x="38621" y="14668"/>
                    <a:pt x="38620" y="14668"/>
                    <a:pt x="38619" y="14669"/>
                  </a:cubicBezTo>
                  <a:cubicBezTo>
                    <a:pt x="38620" y="14668"/>
                    <a:pt x="38621" y="14668"/>
                    <a:pt x="38621" y="14667"/>
                  </a:cubicBezTo>
                  <a:close/>
                  <a:moveTo>
                    <a:pt x="36458" y="14654"/>
                  </a:moveTo>
                  <a:cubicBezTo>
                    <a:pt x="36454" y="14664"/>
                    <a:pt x="36451" y="14676"/>
                    <a:pt x="36446" y="14686"/>
                  </a:cubicBezTo>
                  <a:cubicBezTo>
                    <a:pt x="36445" y="14681"/>
                    <a:pt x="36444" y="14679"/>
                    <a:pt x="36441" y="14676"/>
                  </a:cubicBezTo>
                  <a:cubicBezTo>
                    <a:pt x="36448" y="14669"/>
                    <a:pt x="36452" y="14661"/>
                    <a:pt x="36458" y="14654"/>
                  </a:cubicBezTo>
                  <a:close/>
                  <a:moveTo>
                    <a:pt x="36349" y="14689"/>
                  </a:moveTo>
                  <a:cubicBezTo>
                    <a:pt x="36349" y="14689"/>
                    <a:pt x="36365" y="14709"/>
                    <a:pt x="36388" y="14736"/>
                  </a:cubicBezTo>
                  <a:cubicBezTo>
                    <a:pt x="36382" y="14747"/>
                    <a:pt x="36379" y="14759"/>
                    <a:pt x="36372" y="14769"/>
                  </a:cubicBezTo>
                  <a:cubicBezTo>
                    <a:pt x="36379" y="14759"/>
                    <a:pt x="36386" y="14752"/>
                    <a:pt x="36393" y="14743"/>
                  </a:cubicBezTo>
                  <a:cubicBezTo>
                    <a:pt x="36401" y="14750"/>
                    <a:pt x="36405" y="14757"/>
                    <a:pt x="36413" y="14765"/>
                  </a:cubicBezTo>
                  <a:cubicBezTo>
                    <a:pt x="36406" y="14786"/>
                    <a:pt x="36396" y="14809"/>
                    <a:pt x="36389" y="14830"/>
                  </a:cubicBezTo>
                  <a:cubicBezTo>
                    <a:pt x="36382" y="14808"/>
                    <a:pt x="36376" y="14787"/>
                    <a:pt x="36370" y="14769"/>
                  </a:cubicBezTo>
                  <a:lnTo>
                    <a:pt x="36370" y="14767"/>
                  </a:lnTo>
                  <a:cubicBezTo>
                    <a:pt x="36359" y="14717"/>
                    <a:pt x="36349" y="14689"/>
                    <a:pt x="36349" y="14689"/>
                  </a:cubicBezTo>
                  <a:close/>
                  <a:moveTo>
                    <a:pt x="37124" y="15055"/>
                  </a:moveTo>
                  <a:cubicBezTo>
                    <a:pt x="37117" y="15067"/>
                    <a:pt x="37111" y="15077"/>
                    <a:pt x="37104" y="15088"/>
                  </a:cubicBezTo>
                  <a:cubicBezTo>
                    <a:pt x="37099" y="15087"/>
                    <a:pt x="37097" y="15084"/>
                    <a:pt x="37091" y="15083"/>
                  </a:cubicBezTo>
                  <a:cubicBezTo>
                    <a:pt x="37103" y="15074"/>
                    <a:pt x="37111" y="15063"/>
                    <a:pt x="37124" y="15055"/>
                  </a:cubicBezTo>
                  <a:close/>
                  <a:moveTo>
                    <a:pt x="38052" y="15382"/>
                  </a:moveTo>
                  <a:lnTo>
                    <a:pt x="38052" y="15382"/>
                  </a:lnTo>
                  <a:cubicBezTo>
                    <a:pt x="38044" y="15395"/>
                    <a:pt x="38039" y="15410"/>
                    <a:pt x="38034" y="15424"/>
                  </a:cubicBezTo>
                  <a:cubicBezTo>
                    <a:pt x="38030" y="15421"/>
                    <a:pt x="38027" y="15421"/>
                    <a:pt x="38024" y="15420"/>
                  </a:cubicBezTo>
                  <a:lnTo>
                    <a:pt x="38052" y="15382"/>
                  </a:lnTo>
                  <a:close/>
                  <a:moveTo>
                    <a:pt x="38662" y="15407"/>
                  </a:moveTo>
                  <a:cubicBezTo>
                    <a:pt x="38641" y="15441"/>
                    <a:pt x="38622" y="15474"/>
                    <a:pt x="38601" y="15507"/>
                  </a:cubicBezTo>
                  <a:cubicBezTo>
                    <a:pt x="38595" y="15497"/>
                    <a:pt x="38591" y="15485"/>
                    <a:pt x="38586" y="15471"/>
                  </a:cubicBezTo>
                  <a:cubicBezTo>
                    <a:pt x="38612" y="15450"/>
                    <a:pt x="38636" y="15427"/>
                    <a:pt x="38662" y="15407"/>
                  </a:cubicBezTo>
                  <a:close/>
                  <a:moveTo>
                    <a:pt x="38487" y="15471"/>
                  </a:moveTo>
                  <a:cubicBezTo>
                    <a:pt x="38487" y="15471"/>
                    <a:pt x="38503" y="15493"/>
                    <a:pt x="38529" y="15521"/>
                  </a:cubicBezTo>
                  <a:cubicBezTo>
                    <a:pt x="38539" y="15534"/>
                    <a:pt x="38552" y="15549"/>
                    <a:pt x="38566" y="15561"/>
                  </a:cubicBezTo>
                  <a:cubicBezTo>
                    <a:pt x="38558" y="15579"/>
                    <a:pt x="38548" y="15596"/>
                    <a:pt x="38538" y="15612"/>
                  </a:cubicBezTo>
                  <a:cubicBezTo>
                    <a:pt x="38532" y="15610"/>
                    <a:pt x="38529" y="15607"/>
                    <a:pt x="38523" y="15606"/>
                  </a:cubicBezTo>
                  <a:lnTo>
                    <a:pt x="38487" y="15471"/>
                  </a:lnTo>
                  <a:close/>
                  <a:moveTo>
                    <a:pt x="39575" y="15527"/>
                  </a:moveTo>
                  <a:lnTo>
                    <a:pt x="39575" y="15527"/>
                  </a:lnTo>
                  <a:cubicBezTo>
                    <a:pt x="39557" y="15557"/>
                    <a:pt x="39539" y="15589"/>
                    <a:pt x="39521" y="15617"/>
                  </a:cubicBezTo>
                  <a:cubicBezTo>
                    <a:pt x="39515" y="15607"/>
                    <a:pt x="39512" y="15597"/>
                    <a:pt x="39506" y="15589"/>
                  </a:cubicBezTo>
                  <a:cubicBezTo>
                    <a:pt x="39529" y="15569"/>
                    <a:pt x="39551" y="15546"/>
                    <a:pt x="39575" y="15527"/>
                  </a:cubicBezTo>
                  <a:close/>
                  <a:moveTo>
                    <a:pt x="39445" y="15642"/>
                  </a:moveTo>
                  <a:lnTo>
                    <a:pt x="39445" y="15642"/>
                  </a:lnTo>
                  <a:cubicBezTo>
                    <a:pt x="39443" y="15644"/>
                    <a:pt x="39441" y="15646"/>
                    <a:pt x="39439" y="15647"/>
                  </a:cubicBezTo>
                  <a:cubicBezTo>
                    <a:pt x="39441" y="15646"/>
                    <a:pt x="39443" y="15644"/>
                    <a:pt x="39445" y="15642"/>
                  </a:cubicBezTo>
                  <a:close/>
                  <a:moveTo>
                    <a:pt x="39449" y="15870"/>
                  </a:moveTo>
                  <a:cubicBezTo>
                    <a:pt x="39461" y="15875"/>
                    <a:pt x="39471" y="15880"/>
                    <a:pt x="39482" y="15887"/>
                  </a:cubicBezTo>
                  <a:cubicBezTo>
                    <a:pt x="39475" y="15914"/>
                    <a:pt x="39469" y="15943"/>
                    <a:pt x="39461" y="15970"/>
                  </a:cubicBezTo>
                  <a:cubicBezTo>
                    <a:pt x="39450" y="15966"/>
                    <a:pt x="39442" y="15963"/>
                    <a:pt x="39435" y="15958"/>
                  </a:cubicBezTo>
                  <a:cubicBezTo>
                    <a:pt x="39428" y="15930"/>
                    <a:pt x="39422" y="15903"/>
                    <a:pt x="39418" y="15877"/>
                  </a:cubicBezTo>
                  <a:cubicBezTo>
                    <a:pt x="39428" y="15875"/>
                    <a:pt x="39439" y="15871"/>
                    <a:pt x="39449" y="15870"/>
                  </a:cubicBezTo>
                  <a:close/>
                  <a:moveTo>
                    <a:pt x="41460" y="16565"/>
                  </a:moveTo>
                  <a:cubicBezTo>
                    <a:pt x="41434" y="16616"/>
                    <a:pt x="41414" y="16674"/>
                    <a:pt x="41400" y="16731"/>
                  </a:cubicBezTo>
                  <a:cubicBezTo>
                    <a:pt x="41391" y="16711"/>
                    <a:pt x="41382" y="16694"/>
                    <a:pt x="41375" y="16675"/>
                  </a:cubicBezTo>
                  <a:cubicBezTo>
                    <a:pt x="41404" y="16638"/>
                    <a:pt x="41431" y="16602"/>
                    <a:pt x="41460" y="16565"/>
                  </a:cubicBezTo>
                  <a:close/>
                  <a:moveTo>
                    <a:pt x="42121" y="16890"/>
                  </a:moveTo>
                  <a:lnTo>
                    <a:pt x="42121" y="16890"/>
                  </a:lnTo>
                  <a:cubicBezTo>
                    <a:pt x="42113" y="16901"/>
                    <a:pt x="42108" y="16914"/>
                    <a:pt x="42101" y="16926"/>
                  </a:cubicBezTo>
                  <a:cubicBezTo>
                    <a:pt x="42099" y="16922"/>
                    <a:pt x="42098" y="16919"/>
                    <a:pt x="42095" y="16914"/>
                  </a:cubicBezTo>
                  <a:cubicBezTo>
                    <a:pt x="42105" y="16906"/>
                    <a:pt x="42113" y="16897"/>
                    <a:pt x="42121" y="16890"/>
                  </a:cubicBezTo>
                  <a:close/>
                  <a:moveTo>
                    <a:pt x="41973" y="16936"/>
                  </a:moveTo>
                  <a:lnTo>
                    <a:pt x="41973" y="16936"/>
                  </a:lnTo>
                  <a:cubicBezTo>
                    <a:pt x="41993" y="16944"/>
                    <a:pt x="42015" y="16957"/>
                    <a:pt x="42035" y="16967"/>
                  </a:cubicBezTo>
                  <a:cubicBezTo>
                    <a:pt x="42027" y="16983"/>
                    <a:pt x="42016" y="16998"/>
                    <a:pt x="42007" y="17010"/>
                  </a:cubicBezTo>
                  <a:lnTo>
                    <a:pt x="42007" y="17010"/>
                  </a:lnTo>
                  <a:cubicBezTo>
                    <a:pt x="42019" y="16996"/>
                    <a:pt x="42030" y="16986"/>
                    <a:pt x="42043" y="16973"/>
                  </a:cubicBezTo>
                  <a:cubicBezTo>
                    <a:pt x="42052" y="16979"/>
                    <a:pt x="42063" y="16983"/>
                    <a:pt x="42072" y="16989"/>
                  </a:cubicBezTo>
                  <a:cubicBezTo>
                    <a:pt x="42058" y="17018"/>
                    <a:pt x="42043" y="17046"/>
                    <a:pt x="42030" y="17075"/>
                  </a:cubicBezTo>
                  <a:cubicBezTo>
                    <a:pt x="42003" y="17012"/>
                    <a:pt x="41983" y="16960"/>
                    <a:pt x="41973" y="16936"/>
                  </a:cubicBezTo>
                  <a:close/>
                  <a:moveTo>
                    <a:pt x="44694" y="17320"/>
                  </a:moveTo>
                  <a:cubicBezTo>
                    <a:pt x="44693" y="17321"/>
                    <a:pt x="44692" y="17321"/>
                    <a:pt x="44692" y="17321"/>
                  </a:cubicBezTo>
                  <a:cubicBezTo>
                    <a:pt x="44692" y="17321"/>
                    <a:pt x="44693" y="17321"/>
                    <a:pt x="44694" y="17320"/>
                  </a:cubicBezTo>
                  <a:close/>
                  <a:moveTo>
                    <a:pt x="42870" y="17352"/>
                  </a:moveTo>
                  <a:cubicBezTo>
                    <a:pt x="42860" y="17369"/>
                    <a:pt x="42854" y="17387"/>
                    <a:pt x="42850" y="17405"/>
                  </a:cubicBezTo>
                  <a:cubicBezTo>
                    <a:pt x="42846" y="17397"/>
                    <a:pt x="42843" y="17395"/>
                    <a:pt x="42843" y="17389"/>
                  </a:cubicBezTo>
                  <a:cubicBezTo>
                    <a:pt x="42852" y="17376"/>
                    <a:pt x="42862" y="17363"/>
                    <a:pt x="42870" y="17352"/>
                  </a:cubicBezTo>
                  <a:close/>
                  <a:moveTo>
                    <a:pt x="42737" y="17331"/>
                  </a:moveTo>
                  <a:cubicBezTo>
                    <a:pt x="42753" y="17341"/>
                    <a:pt x="42771" y="17354"/>
                    <a:pt x="42787" y="17367"/>
                  </a:cubicBezTo>
                  <a:cubicBezTo>
                    <a:pt x="42778" y="17395"/>
                    <a:pt x="42767" y="17425"/>
                    <a:pt x="42758" y="17455"/>
                  </a:cubicBezTo>
                  <a:cubicBezTo>
                    <a:pt x="42751" y="17413"/>
                    <a:pt x="42743" y="17373"/>
                    <a:pt x="42737" y="17331"/>
                  </a:cubicBezTo>
                  <a:close/>
                  <a:moveTo>
                    <a:pt x="42836" y="17397"/>
                  </a:moveTo>
                  <a:cubicBezTo>
                    <a:pt x="42839" y="17402"/>
                    <a:pt x="42843" y="17403"/>
                    <a:pt x="42847" y="17406"/>
                  </a:cubicBezTo>
                  <a:cubicBezTo>
                    <a:pt x="42833" y="17440"/>
                    <a:pt x="42821" y="17475"/>
                    <a:pt x="42811" y="17512"/>
                  </a:cubicBezTo>
                  <a:cubicBezTo>
                    <a:pt x="42797" y="17505"/>
                    <a:pt x="42781" y="17496"/>
                    <a:pt x="42766" y="17489"/>
                  </a:cubicBezTo>
                  <a:lnTo>
                    <a:pt x="42836" y="17397"/>
                  </a:lnTo>
                  <a:close/>
                  <a:moveTo>
                    <a:pt x="43383" y="17720"/>
                  </a:moveTo>
                  <a:lnTo>
                    <a:pt x="43383" y="17720"/>
                  </a:lnTo>
                  <a:cubicBezTo>
                    <a:pt x="43396" y="17727"/>
                    <a:pt x="43411" y="17734"/>
                    <a:pt x="43423" y="17741"/>
                  </a:cubicBezTo>
                  <a:cubicBezTo>
                    <a:pt x="43419" y="17756"/>
                    <a:pt x="43413" y="17770"/>
                    <a:pt x="43409" y="17784"/>
                  </a:cubicBezTo>
                  <a:cubicBezTo>
                    <a:pt x="43398" y="17757"/>
                    <a:pt x="43388" y="17734"/>
                    <a:pt x="43383" y="17720"/>
                  </a:cubicBezTo>
                  <a:close/>
                  <a:moveTo>
                    <a:pt x="44080" y="17691"/>
                  </a:moveTo>
                  <a:lnTo>
                    <a:pt x="44080" y="17691"/>
                  </a:lnTo>
                  <a:cubicBezTo>
                    <a:pt x="44061" y="17728"/>
                    <a:pt x="44047" y="17770"/>
                    <a:pt x="44033" y="17813"/>
                  </a:cubicBezTo>
                  <a:cubicBezTo>
                    <a:pt x="44027" y="17800"/>
                    <a:pt x="44022" y="17789"/>
                    <a:pt x="44015" y="17776"/>
                  </a:cubicBezTo>
                  <a:cubicBezTo>
                    <a:pt x="44037" y="17747"/>
                    <a:pt x="44058" y="17718"/>
                    <a:pt x="44080" y="17691"/>
                  </a:cubicBezTo>
                  <a:close/>
                  <a:moveTo>
                    <a:pt x="43462" y="17763"/>
                  </a:moveTo>
                  <a:cubicBezTo>
                    <a:pt x="43465" y="17764"/>
                    <a:pt x="43469" y="17766"/>
                    <a:pt x="43471" y="17769"/>
                  </a:cubicBezTo>
                  <a:cubicBezTo>
                    <a:pt x="43461" y="17797"/>
                    <a:pt x="43449" y="17826"/>
                    <a:pt x="43438" y="17855"/>
                  </a:cubicBezTo>
                  <a:cubicBezTo>
                    <a:pt x="43432" y="17842"/>
                    <a:pt x="43428" y="17833"/>
                    <a:pt x="43423" y="17820"/>
                  </a:cubicBezTo>
                  <a:cubicBezTo>
                    <a:pt x="43438" y="17800"/>
                    <a:pt x="43449" y="17783"/>
                    <a:pt x="43462" y="17763"/>
                  </a:cubicBezTo>
                  <a:close/>
                  <a:moveTo>
                    <a:pt x="43935" y="17807"/>
                  </a:moveTo>
                  <a:cubicBezTo>
                    <a:pt x="43939" y="17814"/>
                    <a:pt x="43947" y="17822"/>
                    <a:pt x="43955" y="17833"/>
                  </a:cubicBezTo>
                  <a:cubicBezTo>
                    <a:pt x="43951" y="17840"/>
                    <a:pt x="43948" y="17849"/>
                    <a:pt x="43948" y="17856"/>
                  </a:cubicBezTo>
                  <a:cubicBezTo>
                    <a:pt x="43941" y="17835"/>
                    <a:pt x="43937" y="17817"/>
                    <a:pt x="43935" y="17807"/>
                  </a:cubicBezTo>
                  <a:close/>
                  <a:moveTo>
                    <a:pt x="43964" y="17846"/>
                  </a:moveTo>
                  <a:cubicBezTo>
                    <a:pt x="43977" y="17860"/>
                    <a:pt x="43994" y="17878"/>
                    <a:pt x="44012" y="17896"/>
                  </a:cubicBezTo>
                  <a:cubicBezTo>
                    <a:pt x="44005" y="17919"/>
                    <a:pt x="44000" y="17943"/>
                    <a:pt x="43997" y="17968"/>
                  </a:cubicBezTo>
                  <a:cubicBezTo>
                    <a:pt x="43994" y="17979"/>
                    <a:pt x="43990" y="17989"/>
                    <a:pt x="43985" y="18001"/>
                  </a:cubicBezTo>
                  <a:cubicBezTo>
                    <a:pt x="43969" y="17946"/>
                    <a:pt x="43957" y="17898"/>
                    <a:pt x="43949" y="17865"/>
                  </a:cubicBezTo>
                  <a:cubicBezTo>
                    <a:pt x="43955" y="17857"/>
                    <a:pt x="43958" y="17853"/>
                    <a:pt x="43964" y="17846"/>
                  </a:cubicBezTo>
                  <a:close/>
                  <a:moveTo>
                    <a:pt x="44746" y="17945"/>
                  </a:moveTo>
                  <a:lnTo>
                    <a:pt x="44709" y="18009"/>
                  </a:lnTo>
                  <a:cubicBezTo>
                    <a:pt x="44706" y="18002"/>
                    <a:pt x="44702" y="17995"/>
                    <a:pt x="44702" y="17989"/>
                  </a:cubicBezTo>
                  <a:cubicBezTo>
                    <a:pt x="44716" y="17972"/>
                    <a:pt x="44731" y="17958"/>
                    <a:pt x="44746" y="17945"/>
                  </a:cubicBezTo>
                  <a:close/>
                  <a:moveTo>
                    <a:pt x="44593" y="18061"/>
                  </a:moveTo>
                  <a:lnTo>
                    <a:pt x="44593" y="18061"/>
                  </a:lnTo>
                  <a:cubicBezTo>
                    <a:pt x="44616" y="18071"/>
                    <a:pt x="44636" y="18082"/>
                    <a:pt x="44656" y="18094"/>
                  </a:cubicBezTo>
                  <a:cubicBezTo>
                    <a:pt x="44646" y="18111"/>
                    <a:pt x="44637" y="18130"/>
                    <a:pt x="44629" y="18144"/>
                  </a:cubicBezTo>
                  <a:cubicBezTo>
                    <a:pt x="44613" y="18108"/>
                    <a:pt x="44600" y="18078"/>
                    <a:pt x="44593" y="18061"/>
                  </a:cubicBezTo>
                  <a:close/>
                  <a:moveTo>
                    <a:pt x="44677" y="18206"/>
                  </a:moveTo>
                  <a:lnTo>
                    <a:pt x="44677" y="18206"/>
                  </a:lnTo>
                  <a:cubicBezTo>
                    <a:pt x="44675" y="18217"/>
                    <a:pt x="44670" y="18229"/>
                    <a:pt x="44667" y="18242"/>
                  </a:cubicBezTo>
                  <a:cubicBezTo>
                    <a:pt x="44665" y="18234"/>
                    <a:pt x="44662" y="18227"/>
                    <a:pt x="44660" y="18220"/>
                  </a:cubicBezTo>
                  <a:cubicBezTo>
                    <a:pt x="44666" y="18216"/>
                    <a:pt x="44672" y="18211"/>
                    <a:pt x="44677" y="18206"/>
                  </a:cubicBezTo>
                  <a:close/>
                  <a:moveTo>
                    <a:pt x="45513" y="18313"/>
                  </a:moveTo>
                  <a:lnTo>
                    <a:pt x="45513" y="18313"/>
                  </a:lnTo>
                  <a:cubicBezTo>
                    <a:pt x="45503" y="18330"/>
                    <a:pt x="45492" y="18349"/>
                    <a:pt x="45480" y="18366"/>
                  </a:cubicBezTo>
                  <a:cubicBezTo>
                    <a:pt x="45476" y="18359"/>
                    <a:pt x="45473" y="18356"/>
                    <a:pt x="45469" y="18349"/>
                  </a:cubicBezTo>
                  <a:cubicBezTo>
                    <a:pt x="45484" y="18338"/>
                    <a:pt x="45497" y="18323"/>
                    <a:pt x="45513" y="18313"/>
                  </a:cubicBezTo>
                  <a:close/>
                  <a:moveTo>
                    <a:pt x="45373" y="18312"/>
                  </a:moveTo>
                  <a:cubicBezTo>
                    <a:pt x="45396" y="18323"/>
                    <a:pt x="45418" y="18338"/>
                    <a:pt x="45440" y="18350"/>
                  </a:cubicBezTo>
                  <a:cubicBezTo>
                    <a:pt x="45427" y="18373"/>
                    <a:pt x="45416" y="18395"/>
                    <a:pt x="45398" y="18412"/>
                  </a:cubicBezTo>
                  <a:cubicBezTo>
                    <a:pt x="45418" y="18392"/>
                    <a:pt x="45437" y="18378"/>
                    <a:pt x="45459" y="18362"/>
                  </a:cubicBezTo>
                  <a:cubicBezTo>
                    <a:pt x="45466" y="18365"/>
                    <a:pt x="45470" y="18369"/>
                    <a:pt x="45477" y="18372"/>
                  </a:cubicBezTo>
                  <a:cubicBezTo>
                    <a:pt x="45454" y="18409"/>
                    <a:pt x="45431" y="18451"/>
                    <a:pt x="45408" y="18491"/>
                  </a:cubicBezTo>
                  <a:cubicBezTo>
                    <a:pt x="45394" y="18431"/>
                    <a:pt x="45381" y="18372"/>
                    <a:pt x="45373" y="18312"/>
                  </a:cubicBezTo>
                  <a:close/>
                  <a:moveTo>
                    <a:pt x="45444" y="18573"/>
                  </a:moveTo>
                  <a:cubicBezTo>
                    <a:pt x="45442" y="18579"/>
                    <a:pt x="45439" y="18584"/>
                    <a:pt x="45438" y="18590"/>
                  </a:cubicBezTo>
                  <a:lnTo>
                    <a:pt x="45438" y="18590"/>
                  </a:lnTo>
                  <a:cubicBezTo>
                    <a:pt x="45438" y="18587"/>
                    <a:pt x="45437" y="18584"/>
                    <a:pt x="45434" y="18580"/>
                  </a:cubicBezTo>
                  <a:cubicBezTo>
                    <a:pt x="45439" y="18578"/>
                    <a:pt x="45441" y="18577"/>
                    <a:pt x="45444" y="18573"/>
                  </a:cubicBezTo>
                  <a:close/>
                  <a:moveTo>
                    <a:pt x="46268" y="18610"/>
                  </a:moveTo>
                  <a:lnTo>
                    <a:pt x="46268" y="18610"/>
                  </a:lnTo>
                  <a:cubicBezTo>
                    <a:pt x="46258" y="18650"/>
                    <a:pt x="46247" y="18682"/>
                    <a:pt x="46234" y="18710"/>
                  </a:cubicBezTo>
                  <a:cubicBezTo>
                    <a:pt x="46227" y="18696"/>
                    <a:pt x="46218" y="18682"/>
                    <a:pt x="46208" y="18670"/>
                  </a:cubicBezTo>
                  <a:cubicBezTo>
                    <a:pt x="46230" y="18653"/>
                    <a:pt x="46254" y="18634"/>
                    <a:pt x="46268" y="18610"/>
                  </a:cubicBezTo>
                  <a:close/>
                  <a:moveTo>
                    <a:pt x="46139" y="18679"/>
                  </a:moveTo>
                  <a:cubicBezTo>
                    <a:pt x="46144" y="18684"/>
                    <a:pt x="46154" y="18687"/>
                    <a:pt x="46161" y="18692"/>
                  </a:cubicBezTo>
                  <a:cubicBezTo>
                    <a:pt x="46155" y="18700"/>
                    <a:pt x="46154" y="18706"/>
                    <a:pt x="46154" y="18706"/>
                  </a:cubicBezTo>
                  <a:cubicBezTo>
                    <a:pt x="46154" y="18706"/>
                    <a:pt x="46161" y="18702"/>
                    <a:pt x="46169" y="18696"/>
                  </a:cubicBezTo>
                  <a:cubicBezTo>
                    <a:pt x="46190" y="18707"/>
                    <a:pt x="46207" y="18717"/>
                    <a:pt x="46227" y="18729"/>
                  </a:cubicBezTo>
                  <a:cubicBezTo>
                    <a:pt x="46208" y="18765"/>
                    <a:pt x="46191" y="18801"/>
                    <a:pt x="46171" y="18838"/>
                  </a:cubicBezTo>
                  <a:cubicBezTo>
                    <a:pt x="46158" y="18786"/>
                    <a:pt x="46148" y="18732"/>
                    <a:pt x="46139" y="18679"/>
                  </a:cubicBezTo>
                  <a:close/>
                  <a:moveTo>
                    <a:pt x="46779" y="19352"/>
                  </a:moveTo>
                  <a:lnTo>
                    <a:pt x="46779" y="19352"/>
                  </a:lnTo>
                  <a:cubicBezTo>
                    <a:pt x="46806" y="19367"/>
                    <a:pt x="46830" y="19381"/>
                    <a:pt x="46857" y="19397"/>
                  </a:cubicBezTo>
                  <a:cubicBezTo>
                    <a:pt x="46843" y="19438"/>
                    <a:pt x="46829" y="19481"/>
                    <a:pt x="46814" y="19521"/>
                  </a:cubicBezTo>
                  <a:cubicBezTo>
                    <a:pt x="46800" y="19467"/>
                    <a:pt x="46787" y="19410"/>
                    <a:pt x="46779" y="19352"/>
                  </a:cubicBezTo>
                  <a:close/>
                  <a:moveTo>
                    <a:pt x="46918" y="19398"/>
                  </a:moveTo>
                  <a:cubicBezTo>
                    <a:pt x="46888" y="19466"/>
                    <a:pt x="46860" y="19533"/>
                    <a:pt x="46836" y="19599"/>
                  </a:cubicBezTo>
                  <a:cubicBezTo>
                    <a:pt x="46830" y="19582"/>
                    <a:pt x="46824" y="19566"/>
                    <a:pt x="46820" y="19549"/>
                  </a:cubicBezTo>
                  <a:cubicBezTo>
                    <a:pt x="46853" y="19499"/>
                    <a:pt x="46888" y="19450"/>
                    <a:pt x="46918" y="19398"/>
                  </a:cubicBezTo>
                  <a:close/>
                  <a:moveTo>
                    <a:pt x="47544" y="19797"/>
                  </a:moveTo>
                  <a:lnTo>
                    <a:pt x="47544" y="19797"/>
                  </a:lnTo>
                  <a:cubicBezTo>
                    <a:pt x="47522" y="19841"/>
                    <a:pt x="47505" y="19890"/>
                    <a:pt x="47487" y="19934"/>
                  </a:cubicBezTo>
                  <a:cubicBezTo>
                    <a:pt x="47481" y="19921"/>
                    <a:pt x="47479" y="19911"/>
                    <a:pt x="47475" y="19898"/>
                  </a:cubicBezTo>
                  <a:cubicBezTo>
                    <a:pt x="47497" y="19864"/>
                    <a:pt x="47522" y="19832"/>
                    <a:pt x="47544" y="19797"/>
                  </a:cubicBezTo>
                  <a:close/>
                  <a:moveTo>
                    <a:pt x="48189" y="20186"/>
                  </a:moveTo>
                  <a:lnTo>
                    <a:pt x="48189" y="20186"/>
                  </a:lnTo>
                  <a:cubicBezTo>
                    <a:pt x="48177" y="20208"/>
                    <a:pt x="48170" y="20229"/>
                    <a:pt x="48163" y="20251"/>
                  </a:cubicBezTo>
                  <a:lnTo>
                    <a:pt x="48160" y="20251"/>
                  </a:lnTo>
                  <a:cubicBezTo>
                    <a:pt x="48155" y="20248"/>
                    <a:pt x="48149" y="20247"/>
                    <a:pt x="48146" y="20244"/>
                  </a:cubicBezTo>
                  <a:cubicBezTo>
                    <a:pt x="48160" y="20225"/>
                    <a:pt x="48175" y="20207"/>
                    <a:pt x="48189" y="20186"/>
                  </a:cubicBezTo>
                  <a:close/>
                  <a:moveTo>
                    <a:pt x="48714" y="20053"/>
                  </a:moveTo>
                  <a:cubicBezTo>
                    <a:pt x="48744" y="20085"/>
                    <a:pt x="48785" y="20124"/>
                    <a:pt x="48831" y="20153"/>
                  </a:cubicBezTo>
                  <a:cubicBezTo>
                    <a:pt x="48817" y="20196"/>
                    <a:pt x="48802" y="20239"/>
                    <a:pt x="48787" y="20280"/>
                  </a:cubicBezTo>
                  <a:cubicBezTo>
                    <a:pt x="48834" y="20219"/>
                    <a:pt x="48874" y="20156"/>
                    <a:pt x="48914" y="20090"/>
                  </a:cubicBezTo>
                  <a:lnTo>
                    <a:pt x="48914" y="20090"/>
                  </a:lnTo>
                  <a:cubicBezTo>
                    <a:pt x="48865" y="20196"/>
                    <a:pt x="48824" y="20305"/>
                    <a:pt x="48785" y="20416"/>
                  </a:cubicBezTo>
                  <a:cubicBezTo>
                    <a:pt x="48743" y="20284"/>
                    <a:pt x="48708" y="20160"/>
                    <a:pt x="48687" y="20081"/>
                  </a:cubicBezTo>
                  <a:lnTo>
                    <a:pt x="48687" y="20081"/>
                  </a:lnTo>
                  <a:cubicBezTo>
                    <a:pt x="48690" y="20089"/>
                    <a:pt x="48694" y="20097"/>
                    <a:pt x="48698" y="20105"/>
                  </a:cubicBezTo>
                  <a:cubicBezTo>
                    <a:pt x="48703" y="20087"/>
                    <a:pt x="48709" y="20070"/>
                    <a:pt x="48714" y="20053"/>
                  </a:cubicBezTo>
                  <a:close/>
                  <a:moveTo>
                    <a:pt x="48874" y="20379"/>
                  </a:moveTo>
                  <a:lnTo>
                    <a:pt x="48874" y="20379"/>
                  </a:lnTo>
                  <a:cubicBezTo>
                    <a:pt x="48853" y="20426"/>
                    <a:pt x="48835" y="20472"/>
                    <a:pt x="48821" y="20522"/>
                  </a:cubicBezTo>
                  <a:cubicBezTo>
                    <a:pt x="48815" y="20506"/>
                    <a:pt x="48810" y="20487"/>
                    <a:pt x="48802" y="20472"/>
                  </a:cubicBezTo>
                  <a:cubicBezTo>
                    <a:pt x="48827" y="20439"/>
                    <a:pt x="48851" y="20409"/>
                    <a:pt x="48874" y="20379"/>
                  </a:cubicBezTo>
                  <a:close/>
                  <a:moveTo>
                    <a:pt x="49576" y="20440"/>
                  </a:moveTo>
                  <a:cubicBezTo>
                    <a:pt x="49545" y="20508"/>
                    <a:pt x="49516" y="20579"/>
                    <a:pt x="49489" y="20651"/>
                  </a:cubicBezTo>
                  <a:cubicBezTo>
                    <a:pt x="49482" y="20631"/>
                    <a:pt x="49476" y="20615"/>
                    <a:pt x="49472" y="20598"/>
                  </a:cubicBezTo>
                  <a:cubicBezTo>
                    <a:pt x="49509" y="20548"/>
                    <a:pt x="49545" y="20495"/>
                    <a:pt x="49576" y="20440"/>
                  </a:cubicBezTo>
                  <a:close/>
                  <a:moveTo>
                    <a:pt x="51646" y="20756"/>
                  </a:moveTo>
                  <a:lnTo>
                    <a:pt x="51646" y="20756"/>
                  </a:lnTo>
                  <a:cubicBezTo>
                    <a:pt x="51646" y="20756"/>
                    <a:pt x="51645" y="20756"/>
                    <a:pt x="51644" y="20757"/>
                  </a:cubicBezTo>
                  <a:cubicBezTo>
                    <a:pt x="51645" y="20756"/>
                    <a:pt x="51646" y="20756"/>
                    <a:pt x="51646" y="20756"/>
                  </a:cubicBezTo>
                  <a:close/>
                  <a:moveTo>
                    <a:pt x="49538" y="20727"/>
                  </a:moveTo>
                  <a:cubicBezTo>
                    <a:pt x="49532" y="20735"/>
                    <a:pt x="49530" y="20748"/>
                    <a:pt x="49525" y="20758"/>
                  </a:cubicBezTo>
                  <a:cubicBezTo>
                    <a:pt x="49525" y="20755"/>
                    <a:pt x="49523" y="20751"/>
                    <a:pt x="49522" y="20748"/>
                  </a:cubicBezTo>
                  <a:lnTo>
                    <a:pt x="49538" y="20727"/>
                  </a:lnTo>
                  <a:close/>
                  <a:moveTo>
                    <a:pt x="50942" y="20788"/>
                  </a:moveTo>
                  <a:lnTo>
                    <a:pt x="50942" y="20788"/>
                  </a:lnTo>
                  <a:cubicBezTo>
                    <a:pt x="50928" y="20813"/>
                    <a:pt x="50913" y="20839"/>
                    <a:pt x="50898" y="20863"/>
                  </a:cubicBezTo>
                  <a:cubicBezTo>
                    <a:pt x="50893" y="20856"/>
                    <a:pt x="50891" y="20846"/>
                    <a:pt x="50886" y="20837"/>
                  </a:cubicBezTo>
                  <a:cubicBezTo>
                    <a:pt x="50906" y="20821"/>
                    <a:pt x="50922" y="20803"/>
                    <a:pt x="50942" y="20788"/>
                  </a:cubicBezTo>
                  <a:close/>
                  <a:moveTo>
                    <a:pt x="50754" y="20758"/>
                  </a:moveTo>
                  <a:cubicBezTo>
                    <a:pt x="50766" y="20773"/>
                    <a:pt x="50802" y="20817"/>
                    <a:pt x="50850" y="20860"/>
                  </a:cubicBezTo>
                  <a:cubicBezTo>
                    <a:pt x="50843" y="20870"/>
                    <a:pt x="50836" y="20880"/>
                    <a:pt x="50829" y="20887"/>
                  </a:cubicBezTo>
                  <a:cubicBezTo>
                    <a:pt x="50836" y="20880"/>
                    <a:pt x="50848" y="20873"/>
                    <a:pt x="50855" y="20866"/>
                  </a:cubicBezTo>
                  <a:cubicBezTo>
                    <a:pt x="50863" y="20873"/>
                    <a:pt x="50873" y="20880"/>
                    <a:pt x="50881" y="20887"/>
                  </a:cubicBezTo>
                  <a:cubicBezTo>
                    <a:pt x="50859" y="20923"/>
                    <a:pt x="50840" y="20959"/>
                    <a:pt x="50819" y="20995"/>
                  </a:cubicBezTo>
                  <a:cubicBezTo>
                    <a:pt x="50783" y="20873"/>
                    <a:pt x="50757" y="20780"/>
                    <a:pt x="50754" y="20758"/>
                  </a:cubicBezTo>
                  <a:close/>
                  <a:moveTo>
                    <a:pt x="50276" y="20949"/>
                  </a:moveTo>
                  <a:lnTo>
                    <a:pt x="50276" y="20949"/>
                  </a:lnTo>
                  <a:cubicBezTo>
                    <a:pt x="50261" y="20979"/>
                    <a:pt x="50250" y="21011"/>
                    <a:pt x="50240" y="21044"/>
                  </a:cubicBezTo>
                  <a:cubicBezTo>
                    <a:pt x="50231" y="21039"/>
                    <a:pt x="50220" y="21036"/>
                    <a:pt x="50211" y="21036"/>
                  </a:cubicBezTo>
                  <a:cubicBezTo>
                    <a:pt x="50233" y="21008"/>
                    <a:pt x="50254" y="20979"/>
                    <a:pt x="50276" y="20949"/>
                  </a:cubicBezTo>
                  <a:close/>
                  <a:moveTo>
                    <a:pt x="50873" y="21049"/>
                  </a:moveTo>
                  <a:lnTo>
                    <a:pt x="50873" y="21049"/>
                  </a:lnTo>
                  <a:cubicBezTo>
                    <a:pt x="50869" y="21072"/>
                    <a:pt x="50862" y="21094"/>
                    <a:pt x="50855" y="21115"/>
                  </a:cubicBezTo>
                  <a:cubicBezTo>
                    <a:pt x="50849" y="21098"/>
                    <a:pt x="50845" y="21085"/>
                    <a:pt x="50842" y="21068"/>
                  </a:cubicBezTo>
                  <a:cubicBezTo>
                    <a:pt x="50852" y="21062"/>
                    <a:pt x="50863" y="21058"/>
                    <a:pt x="50873" y="21049"/>
                  </a:cubicBezTo>
                  <a:close/>
                  <a:moveTo>
                    <a:pt x="53963" y="21220"/>
                  </a:moveTo>
                  <a:cubicBezTo>
                    <a:pt x="53961" y="21221"/>
                    <a:pt x="53959" y="21223"/>
                    <a:pt x="53958" y="21224"/>
                  </a:cubicBezTo>
                  <a:cubicBezTo>
                    <a:pt x="53959" y="21223"/>
                    <a:pt x="53961" y="21222"/>
                    <a:pt x="53963" y="21220"/>
                  </a:cubicBezTo>
                  <a:close/>
                  <a:moveTo>
                    <a:pt x="53225" y="21306"/>
                  </a:moveTo>
                  <a:lnTo>
                    <a:pt x="53225" y="21306"/>
                  </a:lnTo>
                  <a:cubicBezTo>
                    <a:pt x="53223" y="21308"/>
                    <a:pt x="53221" y="21309"/>
                    <a:pt x="53220" y="21310"/>
                  </a:cubicBezTo>
                  <a:cubicBezTo>
                    <a:pt x="53221" y="21309"/>
                    <a:pt x="53223" y="21308"/>
                    <a:pt x="53225" y="21306"/>
                  </a:cubicBezTo>
                  <a:close/>
                  <a:moveTo>
                    <a:pt x="51700" y="21360"/>
                  </a:moveTo>
                  <a:lnTo>
                    <a:pt x="51700" y="21360"/>
                  </a:lnTo>
                  <a:cubicBezTo>
                    <a:pt x="51680" y="21395"/>
                    <a:pt x="51660" y="21425"/>
                    <a:pt x="51640" y="21458"/>
                  </a:cubicBezTo>
                  <a:cubicBezTo>
                    <a:pt x="51637" y="21445"/>
                    <a:pt x="51633" y="21433"/>
                    <a:pt x="51630" y="21422"/>
                  </a:cubicBezTo>
                  <a:cubicBezTo>
                    <a:pt x="51652" y="21402"/>
                    <a:pt x="51675" y="21380"/>
                    <a:pt x="51700" y="21360"/>
                  </a:cubicBezTo>
                  <a:close/>
                  <a:moveTo>
                    <a:pt x="52426" y="21519"/>
                  </a:moveTo>
                  <a:lnTo>
                    <a:pt x="52426" y="21519"/>
                  </a:lnTo>
                  <a:cubicBezTo>
                    <a:pt x="52424" y="21527"/>
                    <a:pt x="52420" y="21534"/>
                    <a:pt x="52418" y="21541"/>
                  </a:cubicBezTo>
                  <a:cubicBezTo>
                    <a:pt x="52417" y="21535"/>
                    <a:pt x="52413" y="21532"/>
                    <a:pt x="52411" y="21528"/>
                  </a:cubicBezTo>
                  <a:cubicBezTo>
                    <a:pt x="52417" y="21525"/>
                    <a:pt x="52420" y="21524"/>
                    <a:pt x="52426" y="21519"/>
                  </a:cubicBezTo>
                  <a:close/>
                  <a:moveTo>
                    <a:pt x="54797" y="21693"/>
                  </a:moveTo>
                  <a:lnTo>
                    <a:pt x="54797" y="21693"/>
                  </a:lnTo>
                  <a:cubicBezTo>
                    <a:pt x="54795" y="21695"/>
                    <a:pt x="54794" y="21696"/>
                    <a:pt x="54792" y="21697"/>
                  </a:cubicBezTo>
                  <a:cubicBezTo>
                    <a:pt x="54794" y="21696"/>
                    <a:pt x="54795" y="21695"/>
                    <a:pt x="54797" y="21693"/>
                  </a:cubicBezTo>
                  <a:close/>
                  <a:moveTo>
                    <a:pt x="52325" y="21727"/>
                  </a:moveTo>
                  <a:lnTo>
                    <a:pt x="52325" y="21727"/>
                  </a:lnTo>
                  <a:cubicBezTo>
                    <a:pt x="52334" y="21733"/>
                    <a:pt x="52347" y="21739"/>
                    <a:pt x="52355" y="21746"/>
                  </a:cubicBezTo>
                  <a:cubicBezTo>
                    <a:pt x="52348" y="21760"/>
                    <a:pt x="52345" y="21776"/>
                    <a:pt x="52338" y="21790"/>
                  </a:cubicBezTo>
                  <a:cubicBezTo>
                    <a:pt x="52332" y="21769"/>
                    <a:pt x="52327" y="21749"/>
                    <a:pt x="52325" y="21727"/>
                  </a:cubicBezTo>
                  <a:close/>
                  <a:moveTo>
                    <a:pt x="54005" y="21828"/>
                  </a:moveTo>
                  <a:lnTo>
                    <a:pt x="54005" y="21828"/>
                  </a:lnTo>
                  <a:cubicBezTo>
                    <a:pt x="53981" y="21873"/>
                    <a:pt x="53952" y="21918"/>
                    <a:pt x="53925" y="21962"/>
                  </a:cubicBezTo>
                  <a:cubicBezTo>
                    <a:pt x="53918" y="21948"/>
                    <a:pt x="53910" y="21932"/>
                    <a:pt x="53903" y="21918"/>
                  </a:cubicBezTo>
                  <a:cubicBezTo>
                    <a:pt x="53936" y="21885"/>
                    <a:pt x="53969" y="21855"/>
                    <a:pt x="54005" y="21828"/>
                  </a:cubicBezTo>
                  <a:close/>
                  <a:moveTo>
                    <a:pt x="53270" y="21913"/>
                  </a:moveTo>
                  <a:cubicBezTo>
                    <a:pt x="53251" y="21944"/>
                    <a:pt x="53234" y="21974"/>
                    <a:pt x="53215" y="22002"/>
                  </a:cubicBezTo>
                  <a:cubicBezTo>
                    <a:pt x="53212" y="21992"/>
                    <a:pt x="53208" y="21981"/>
                    <a:pt x="53207" y="21969"/>
                  </a:cubicBezTo>
                  <a:cubicBezTo>
                    <a:pt x="53227" y="21952"/>
                    <a:pt x="53248" y="21932"/>
                    <a:pt x="53270" y="21913"/>
                  </a:cubicBezTo>
                  <a:close/>
                  <a:moveTo>
                    <a:pt x="53738" y="21882"/>
                  </a:moveTo>
                  <a:cubicBezTo>
                    <a:pt x="53789" y="21926"/>
                    <a:pt x="53840" y="21974"/>
                    <a:pt x="53893" y="22018"/>
                  </a:cubicBezTo>
                  <a:cubicBezTo>
                    <a:pt x="53880" y="22041"/>
                    <a:pt x="53866" y="22065"/>
                    <a:pt x="53853" y="22090"/>
                  </a:cubicBezTo>
                  <a:cubicBezTo>
                    <a:pt x="53812" y="22024"/>
                    <a:pt x="53773" y="21955"/>
                    <a:pt x="53738" y="21882"/>
                  </a:cubicBezTo>
                  <a:close/>
                  <a:moveTo>
                    <a:pt x="53936" y="22090"/>
                  </a:moveTo>
                  <a:lnTo>
                    <a:pt x="53936" y="22090"/>
                  </a:lnTo>
                  <a:cubicBezTo>
                    <a:pt x="53930" y="22121"/>
                    <a:pt x="53919" y="22150"/>
                    <a:pt x="53910" y="22182"/>
                  </a:cubicBezTo>
                  <a:cubicBezTo>
                    <a:pt x="53897" y="22161"/>
                    <a:pt x="53886" y="22141"/>
                    <a:pt x="53873" y="22120"/>
                  </a:cubicBezTo>
                  <a:cubicBezTo>
                    <a:pt x="53895" y="22117"/>
                    <a:pt x="53918" y="22106"/>
                    <a:pt x="53936" y="22090"/>
                  </a:cubicBezTo>
                  <a:close/>
                  <a:moveTo>
                    <a:pt x="55515" y="22268"/>
                  </a:moveTo>
                  <a:lnTo>
                    <a:pt x="55515" y="22268"/>
                  </a:lnTo>
                  <a:cubicBezTo>
                    <a:pt x="55514" y="22268"/>
                    <a:pt x="55513" y="22269"/>
                    <a:pt x="55513" y="22269"/>
                  </a:cubicBezTo>
                  <a:cubicBezTo>
                    <a:pt x="55513" y="22269"/>
                    <a:pt x="55514" y="22268"/>
                    <a:pt x="55515" y="22268"/>
                  </a:cubicBezTo>
                  <a:close/>
                  <a:moveTo>
                    <a:pt x="56160" y="22267"/>
                  </a:moveTo>
                  <a:lnTo>
                    <a:pt x="56160" y="22267"/>
                  </a:lnTo>
                  <a:cubicBezTo>
                    <a:pt x="56159" y="22268"/>
                    <a:pt x="56158" y="22268"/>
                    <a:pt x="56158" y="22269"/>
                  </a:cubicBezTo>
                  <a:cubicBezTo>
                    <a:pt x="56158" y="22268"/>
                    <a:pt x="56159" y="22268"/>
                    <a:pt x="56160" y="22267"/>
                  </a:cubicBezTo>
                  <a:close/>
                  <a:moveTo>
                    <a:pt x="54770" y="22558"/>
                  </a:moveTo>
                  <a:lnTo>
                    <a:pt x="54770" y="22558"/>
                  </a:lnTo>
                  <a:cubicBezTo>
                    <a:pt x="54765" y="22583"/>
                    <a:pt x="54757" y="22606"/>
                    <a:pt x="54750" y="22629"/>
                  </a:cubicBezTo>
                  <a:cubicBezTo>
                    <a:pt x="54743" y="22613"/>
                    <a:pt x="54736" y="22599"/>
                    <a:pt x="54732" y="22583"/>
                  </a:cubicBezTo>
                  <a:cubicBezTo>
                    <a:pt x="54743" y="22577"/>
                    <a:pt x="54757" y="22570"/>
                    <a:pt x="54770" y="22558"/>
                  </a:cubicBezTo>
                  <a:close/>
                  <a:moveTo>
                    <a:pt x="55465" y="22665"/>
                  </a:moveTo>
                  <a:cubicBezTo>
                    <a:pt x="55501" y="22685"/>
                    <a:pt x="55536" y="22706"/>
                    <a:pt x="55573" y="22728"/>
                  </a:cubicBezTo>
                  <a:cubicBezTo>
                    <a:pt x="55566" y="22742"/>
                    <a:pt x="55559" y="22755"/>
                    <a:pt x="55551" y="22772"/>
                  </a:cubicBezTo>
                  <a:cubicBezTo>
                    <a:pt x="55539" y="22801"/>
                    <a:pt x="55524" y="22836"/>
                    <a:pt x="55508" y="22869"/>
                  </a:cubicBezTo>
                  <a:cubicBezTo>
                    <a:pt x="55491" y="22802"/>
                    <a:pt x="55477" y="22733"/>
                    <a:pt x="55465" y="22665"/>
                  </a:cubicBezTo>
                  <a:close/>
                  <a:moveTo>
                    <a:pt x="56201" y="22871"/>
                  </a:moveTo>
                  <a:cubicBezTo>
                    <a:pt x="56198" y="22872"/>
                    <a:pt x="56196" y="22877"/>
                    <a:pt x="56195" y="22878"/>
                  </a:cubicBezTo>
                  <a:cubicBezTo>
                    <a:pt x="56194" y="22877"/>
                    <a:pt x="56194" y="22877"/>
                    <a:pt x="56194" y="22874"/>
                  </a:cubicBezTo>
                  <a:cubicBezTo>
                    <a:pt x="56195" y="22872"/>
                    <a:pt x="56198" y="22871"/>
                    <a:pt x="56201" y="22871"/>
                  </a:cubicBezTo>
                  <a:close/>
                  <a:moveTo>
                    <a:pt x="55557" y="22869"/>
                  </a:moveTo>
                  <a:lnTo>
                    <a:pt x="55557" y="22869"/>
                  </a:lnTo>
                  <a:cubicBezTo>
                    <a:pt x="55546" y="22887"/>
                    <a:pt x="55536" y="22905"/>
                    <a:pt x="55523" y="22922"/>
                  </a:cubicBezTo>
                  <a:cubicBezTo>
                    <a:pt x="55523" y="22917"/>
                    <a:pt x="55520" y="22912"/>
                    <a:pt x="55517" y="22905"/>
                  </a:cubicBezTo>
                  <a:cubicBezTo>
                    <a:pt x="55531" y="22892"/>
                    <a:pt x="55543" y="22879"/>
                    <a:pt x="55557" y="22869"/>
                  </a:cubicBezTo>
                  <a:close/>
                  <a:moveTo>
                    <a:pt x="56026" y="22836"/>
                  </a:moveTo>
                  <a:lnTo>
                    <a:pt x="56026" y="22836"/>
                  </a:lnTo>
                  <a:cubicBezTo>
                    <a:pt x="56059" y="22864"/>
                    <a:pt x="56089" y="22892"/>
                    <a:pt x="56122" y="22920"/>
                  </a:cubicBezTo>
                  <a:cubicBezTo>
                    <a:pt x="56112" y="22935"/>
                    <a:pt x="56102" y="22950"/>
                    <a:pt x="56090" y="22960"/>
                  </a:cubicBezTo>
                  <a:cubicBezTo>
                    <a:pt x="56067" y="22921"/>
                    <a:pt x="56044" y="22879"/>
                    <a:pt x="56026" y="22836"/>
                  </a:cubicBezTo>
                  <a:close/>
                  <a:moveTo>
                    <a:pt x="56130" y="22928"/>
                  </a:moveTo>
                  <a:cubicBezTo>
                    <a:pt x="56138" y="22935"/>
                    <a:pt x="56146" y="22943"/>
                    <a:pt x="56152" y="22945"/>
                  </a:cubicBezTo>
                  <a:cubicBezTo>
                    <a:pt x="56141" y="22965"/>
                    <a:pt x="56130" y="22984"/>
                    <a:pt x="56118" y="23003"/>
                  </a:cubicBezTo>
                  <a:cubicBezTo>
                    <a:pt x="56109" y="22988"/>
                    <a:pt x="56100" y="22977"/>
                    <a:pt x="56092" y="22961"/>
                  </a:cubicBezTo>
                  <a:cubicBezTo>
                    <a:pt x="56103" y="22950"/>
                    <a:pt x="56118" y="22941"/>
                    <a:pt x="56130" y="22928"/>
                  </a:cubicBezTo>
                  <a:close/>
                  <a:moveTo>
                    <a:pt x="56942" y="23002"/>
                  </a:moveTo>
                  <a:cubicBezTo>
                    <a:pt x="56939" y="23003"/>
                    <a:pt x="56937" y="23005"/>
                    <a:pt x="56935" y="23007"/>
                  </a:cubicBezTo>
                  <a:cubicBezTo>
                    <a:pt x="56937" y="23005"/>
                    <a:pt x="56939" y="23004"/>
                    <a:pt x="56942" y="23002"/>
                  </a:cubicBezTo>
                  <a:close/>
                  <a:moveTo>
                    <a:pt x="57757" y="23005"/>
                  </a:moveTo>
                  <a:cubicBezTo>
                    <a:pt x="57755" y="23006"/>
                    <a:pt x="57753" y="23007"/>
                    <a:pt x="57751" y="23008"/>
                  </a:cubicBezTo>
                  <a:cubicBezTo>
                    <a:pt x="57753" y="23007"/>
                    <a:pt x="57755" y="23006"/>
                    <a:pt x="57757" y="23005"/>
                  </a:cubicBezTo>
                  <a:close/>
                  <a:moveTo>
                    <a:pt x="56976" y="23605"/>
                  </a:moveTo>
                  <a:lnTo>
                    <a:pt x="56976" y="23605"/>
                  </a:lnTo>
                  <a:cubicBezTo>
                    <a:pt x="56965" y="23625"/>
                    <a:pt x="56955" y="23641"/>
                    <a:pt x="56942" y="23661"/>
                  </a:cubicBezTo>
                  <a:cubicBezTo>
                    <a:pt x="56939" y="23653"/>
                    <a:pt x="56935" y="23648"/>
                    <a:pt x="56935" y="23641"/>
                  </a:cubicBezTo>
                  <a:cubicBezTo>
                    <a:pt x="56947" y="23631"/>
                    <a:pt x="56962" y="23616"/>
                    <a:pt x="56976" y="23605"/>
                  </a:cubicBezTo>
                  <a:close/>
                  <a:moveTo>
                    <a:pt x="59192" y="23702"/>
                  </a:moveTo>
                  <a:cubicBezTo>
                    <a:pt x="59189" y="23705"/>
                    <a:pt x="59187" y="23707"/>
                    <a:pt x="59185" y="23709"/>
                  </a:cubicBezTo>
                  <a:cubicBezTo>
                    <a:pt x="59187" y="23707"/>
                    <a:pt x="59189" y="23705"/>
                    <a:pt x="59192" y="23702"/>
                  </a:cubicBezTo>
                  <a:close/>
                  <a:moveTo>
                    <a:pt x="58496" y="23784"/>
                  </a:moveTo>
                  <a:cubicBezTo>
                    <a:pt x="58494" y="23786"/>
                    <a:pt x="58493" y="23787"/>
                    <a:pt x="58491" y="23788"/>
                  </a:cubicBezTo>
                  <a:cubicBezTo>
                    <a:pt x="58493" y="23787"/>
                    <a:pt x="58494" y="23786"/>
                    <a:pt x="58496" y="23784"/>
                  </a:cubicBezTo>
                  <a:close/>
                  <a:moveTo>
                    <a:pt x="60257" y="23787"/>
                  </a:moveTo>
                  <a:lnTo>
                    <a:pt x="60257" y="23787"/>
                  </a:lnTo>
                  <a:cubicBezTo>
                    <a:pt x="60255" y="23788"/>
                    <a:pt x="60254" y="23790"/>
                    <a:pt x="60252" y="23791"/>
                  </a:cubicBezTo>
                  <a:cubicBezTo>
                    <a:pt x="60254" y="23790"/>
                    <a:pt x="60255" y="23788"/>
                    <a:pt x="60257" y="23787"/>
                  </a:cubicBezTo>
                  <a:close/>
                  <a:moveTo>
                    <a:pt x="57720" y="23867"/>
                  </a:moveTo>
                  <a:lnTo>
                    <a:pt x="57720" y="23867"/>
                  </a:lnTo>
                  <a:cubicBezTo>
                    <a:pt x="57713" y="23909"/>
                    <a:pt x="57698" y="23947"/>
                    <a:pt x="57686" y="23989"/>
                  </a:cubicBezTo>
                  <a:cubicBezTo>
                    <a:pt x="57667" y="23959"/>
                    <a:pt x="57650" y="23926"/>
                    <a:pt x="57631" y="23896"/>
                  </a:cubicBezTo>
                  <a:lnTo>
                    <a:pt x="57631" y="23896"/>
                  </a:lnTo>
                  <a:cubicBezTo>
                    <a:pt x="57636" y="23897"/>
                    <a:pt x="57641" y="23897"/>
                    <a:pt x="57646" y="23897"/>
                  </a:cubicBezTo>
                  <a:cubicBezTo>
                    <a:pt x="57673" y="23897"/>
                    <a:pt x="57698" y="23885"/>
                    <a:pt x="57720" y="23867"/>
                  </a:cubicBezTo>
                  <a:close/>
                  <a:moveTo>
                    <a:pt x="57600" y="23973"/>
                  </a:moveTo>
                  <a:cubicBezTo>
                    <a:pt x="57627" y="23987"/>
                    <a:pt x="57651" y="24003"/>
                    <a:pt x="57678" y="24017"/>
                  </a:cubicBezTo>
                  <a:cubicBezTo>
                    <a:pt x="57674" y="24025"/>
                    <a:pt x="57673" y="24029"/>
                    <a:pt x="57671" y="24036"/>
                  </a:cubicBezTo>
                  <a:cubicBezTo>
                    <a:pt x="57650" y="24029"/>
                    <a:pt x="57628" y="24019"/>
                    <a:pt x="57607" y="24012"/>
                  </a:cubicBezTo>
                  <a:cubicBezTo>
                    <a:pt x="57607" y="23997"/>
                    <a:pt x="57601" y="23985"/>
                    <a:pt x="57600" y="23973"/>
                  </a:cubicBezTo>
                  <a:close/>
                  <a:moveTo>
                    <a:pt x="60811" y="24270"/>
                  </a:moveTo>
                  <a:cubicBezTo>
                    <a:pt x="60810" y="24271"/>
                    <a:pt x="60809" y="24272"/>
                    <a:pt x="60809" y="24273"/>
                  </a:cubicBezTo>
                  <a:cubicBezTo>
                    <a:pt x="60809" y="24272"/>
                    <a:pt x="60810" y="24271"/>
                    <a:pt x="60811" y="24270"/>
                  </a:cubicBezTo>
                  <a:close/>
                  <a:moveTo>
                    <a:pt x="60117" y="24448"/>
                  </a:moveTo>
                  <a:cubicBezTo>
                    <a:pt x="60117" y="24449"/>
                    <a:pt x="60116" y="24450"/>
                    <a:pt x="60115" y="24452"/>
                  </a:cubicBezTo>
                  <a:cubicBezTo>
                    <a:pt x="60116" y="24451"/>
                    <a:pt x="60117" y="24449"/>
                    <a:pt x="60117" y="24448"/>
                  </a:cubicBezTo>
                  <a:close/>
                  <a:moveTo>
                    <a:pt x="59777" y="24383"/>
                  </a:moveTo>
                  <a:cubicBezTo>
                    <a:pt x="59769" y="24422"/>
                    <a:pt x="59762" y="24455"/>
                    <a:pt x="59752" y="24483"/>
                  </a:cubicBezTo>
                  <a:cubicBezTo>
                    <a:pt x="59747" y="24469"/>
                    <a:pt x="59744" y="24455"/>
                    <a:pt x="59736" y="24439"/>
                  </a:cubicBezTo>
                  <a:cubicBezTo>
                    <a:pt x="59751" y="24422"/>
                    <a:pt x="59767" y="24404"/>
                    <a:pt x="59777" y="24383"/>
                  </a:cubicBezTo>
                  <a:close/>
                  <a:moveTo>
                    <a:pt x="62050" y="24533"/>
                  </a:moveTo>
                  <a:lnTo>
                    <a:pt x="62050" y="24533"/>
                  </a:lnTo>
                  <a:cubicBezTo>
                    <a:pt x="62050" y="24534"/>
                    <a:pt x="62049" y="24534"/>
                    <a:pt x="62048" y="24535"/>
                  </a:cubicBezTo>
                  <a:cubicBezTo>
                    <a:pt x="62049" y="24534"/>
                    <a:pt x="62050" y="24534"/>
                    <a:pt x="62050" y="24533"/>
                  </a:cubicBezTo>
                  <a:close/>
                  <a:moveTo>
                    <a:pt x="58993" y="24347"/>
                  </a:moveTo>
                  <a:lnTo>
                    <a:pt x="58993" y="24347"/>
                  </a:lnTo>
                  <a:cubicBezTo>
                    <a:pt x="59050" y="24394"/>
                    <a:pt x="59106" y="24443"/>
                    <a:pt x="59160" y="24492"/>
                  </a:cubicBezTo>
                  <a:cubicBezTo>
                    <a:pt x="59149" y="24521"/>
                    <a:pt x="59136" y="24549"/>
                    <a:pt x="59126" y="24579"/>
                  </a:cubicBezTo>
                  <a:cubicBezTo>
                    <a:pt x="59077" y="24505"/>
                    <a:pt x="59033" y="24429"/>
                    <a:pt x="58993" y="24347"/>
                  </a:cubicBezTo>
                  <a:close/>
                  <a:moveTo>
                    <a:pt x="59192" y="24561"/>
                  </a:moveTo>
                  <a:lnTo>
                    <a:pt x="59192" y="24561"/>
                  </a:lnTo>
                  <a:cubicBezTo>
                    <a:pt x="59189" y="24584"/>
                    <a:pt x="59183" y="24607"/>
                    <a:pt x="59179" y="24628"/>
                  </a:cubicBezTo>
                  <a:cubicBezTo>
                    <a:pt x="59170" y="24625"/>
                    <a:pt x="59160" y="24621"/>
                    <a:pt x="59150" y="24619"/>
                  </a:cubicBezTo>
                  <a:cubicBezTo>
                    <a:pt x="59146" y="24608"/>
                    <a:pt x="59140" y="24598"/>
                    <a:pt x="59133" y="24589"/>
                  </a:cubicBezTo>
                  <a:lnTo>
                    <a:pt x="59133" y="24589"/>
                  </a:lnTo>
                  <a:cubicBezTo>
                    <a:pt x="59136" y="24590"/>
                    <a:pt x="59139" y="24590"/>
                    <a:pt x="59142" y="24590"/>
                  </a:cubicBezTo>
                  <a:cubicBezTo>
                    <a:pt x="59159" y="24590"/>
                    <a:pt x="59178" y="24579"/>
                    <a:pt x="59192" y="24561"/>
                  </a:cubicBezTo>
                  <a:close/>
                  <a:moveTo>
                    <a:pt x="59683" y="24665"/>
                  </a:moveTo>
                  <a:cubicBezTo>
                    <a:pt x="59685" y="24668"/>
                    <a:pt x="59686" y="24668"/>
                    <a:pt x="59688" y="24670"/>
                  </a:cubicBezTo>
                  <a:cubicBezTo>
                    <a:pt x="59686" y="24671"/>
                    <a:pt x="59686" y="24675"/>
                    <a:pt x="59685" y="24677"/>
                  </a:cubicBezTo>
                  <a:cubicBezTo>
                    <a:pt x="59685" y="24672"/>
                    <a:pt x="59685" y="24670"/>
                    <a:pt x="59683" y="24665"/>
                  </a:cubicBezTo>
                  <a:close/>
                  <a:moveTo>
                    <a:pt x="62654" y="24970"/>
                  </a:moveTo>
                  <a:lnTo>
                    <a:pt x="62654" y="24970"/>
                  </a:lnTo>
                  <a:cubicBezTo>
                    <a:pt x="62653" y="24971"/>
                    <a:pt x="62652" y="24971"/>
                    <a:pt x="62652" y="24972"/>
                  </a:cubicBezTo>
                  <a:cubicBezTo>
                    <a:pt x="62652" y="24971"/>
                    <a:pt x="62653" y="24971"/>
                    <a:pt x="62654" y="24970"/>
                  </a:cubicBezTo>
                  <a:close/>
                  <a:moveTo>
                    <a:pt x="60852" y="24857"/>
                  </a:moveTo>
                  <a:cubicBezTo>
                    <a:pt x="60830" y="24908"/>
                    <a:pt x="60809" y="24955"/>
                    <a:pt x="60786" y="25004"/>
                  </a:cubicBezTo>
                  <a:cubicBezTo>
                    <a:pt x="60783" y="24986"/>
                    <a:pt x="60780" y="24968"/>
                    <a:pt x="60774" y="24951"/>
                  </a:cubicBezTo>
                  <a:cubicBezTo>
                    <a:pt x="60797" y="24916"/>
                    <a:pt x="60824" y="24885"/>
                    <a:pt x="60852" y="24857"/>
                  </a:cubicBezTo>
                  <a:close/>
                  <a:moveTo>
                    <a:pt x="63755" y="25107"/>
                  </a:moveTo>
                  <a:cubicBezTo>
                    <a:pt x="63754" y="25108"/>
                    <a:pt x="63752" y="25110"/>
                    <a:pt x="63751" y="25111"/>
                  </a:cubicBezTo>
                  <a:cubicBezTo>
                    <a:pt x="63752" y="25110"/>
                    <a:pt x="63754" y="25108"/>
                    <a:pt x="63755" y="25107"/>
                  </a:cubicBezTo>
                  <a:close/>
                  <a:moveTo>
                    <a:pt x="63206" y="25214"/>
                  </a:moveTo>
                  <a:cubicBezTo>
                    <a:pt x="63204" y="25217"/>
                    <a:pt x="63202" y="25219"/>
                    <a:pt x="63199" y="25221"/>
                  </a:cubicBezTo>
                  <a:cubicBezTo>
                    <a:pt x="63202" y="25219"/>
                    <a:pt x="63204" y="25217"/>
                    <a:pt x="63206" y="25214"/>
                  </a:cubicBezTo>
                  <a:close/>
                  <a:moveTo>
                    <a:pt x="61855" y="25368"/>
                  </a:moveTo>
                  <a:cubicBezTo>
                    <a:pt x="61859" y="25372"/>
                    <a:pt x="61862" y="25376"/>
                    <a:pt x="61866" y="25381"/>
                  </a:cubicBezTo>
                  <a:lnTo>
                    <a:pt x="61866" y="25381"/>
                  </a:lnTo>
                  <a:cubicBezTo>
                    <a:pt x="61861" y="25380"/>
                    <a:pt x="61856" y="25379"/>
                    <a:pt x="61852" y="25376"/>
                  </a:cubicBezTo>
                  <a:cubicBezTo>
                    <a:pt x="61853" y="25373"/>
                    <a:pt x="61854" y="25370"/>
                    <a:pt x="61855" y="25368"/>
                  </a:cubicBezTo>
                  <a:close/>
                  <a:moveTo>
                    <a:pt x="61475" y="25342"/>
                  </a:moveTo>
                  <a:lnTo>
                    <a:pt x="61475" y="25342"/>
                  </a:lnTo>
                  <a:cubicBezTo>
                    <a:pt x="61464" y="25366"/>
                    <a:pt x="61454" y="25392"/>
                    <a:pt x="61441" y="25418"/>
                  </a:cubicBezTo>
                  <a:cubicBezTo>
                    <a:pt x="61433" y="25415"/>
                    <a:pt x="61425" y="25413"/>
                    <a:pt x="61418" y="25411"/>
                  </a:cubicBezTo>
                  <a:cubicBezTo>
                    <a:pt x="61436" y="25386"/>
                    <a:pt x="61455" y="25360"/>
                    <a:pt x="61475" y="25342"/>
                  </a:cubicBezTo>
                  <a:close/>
                  <a:moveTo>
                    <a:pt x="61921" y="25353"/>
                  </a:moveTo>
                  <a:cubicBezTo>
                    <a:pt x="61917" y="25379"/>
                    <a:pt x="61912" y="25405"/>
                    <a:pt x="61906" y="25431"/>
                  </a:cubicBezTo>
                  <a:lnTo>
                    <a:pt x="61906" y="25431"/>
                  </a:lnTo>
                  <a:cubicBezTo>
                    <a:pt x="61892" y="25414"/>
                    <a:pt x="61879" y="25397"/>
                    <a:pt x="61866" y="25381"/>
                  </a:cubicBezTo>
                  <a:lnTo>
                    <a:pt x="61866" y="25381"/>
                  </a:lnTo>
                  <a:cubicBezTo>
                    <a:pt x="61867" y="25381"/>
                    <a:pt x="61869" y="25381"/>
                    <a:pt x="61870" y="25381"/>
                  </a:cubicBezTo>
                  <a:cubicBezTo>
                    <a:pt x="61888" y="25381"/>
                    <a:pt x="61907" y="25369"/>
                    <a:pt x="61921" y="25353"/>
                  </a:cubicBezTo>
                  <a:close/>
                  <a:moveTo>
                    <a:pt x="64769" y="25581"/>
                  </a:moveTo>
                  <a:lnTo>
                    <a:pt x="64769" y="25581"/>
                  </a:lnTo>
                  <a:cubicBezTo>
                    <a:pt x="64766" y="25583"/>
                    <a:pt x="64764" y="25586"/>
                    <a:pt x="64761" y="25588"/>
                  </a:cubicBezTo>
                  <a:cubicBezTo>
                    <a:pt x="64764" y="25586"/>
                    <a:pt x="64766" y="25584"/>
                    <a:pt x="64769" y="25581"/>
                  </a:cubicBezTo>
                  <a:close/>
                  <a:moveTo>
                    <a:pt x="64194" y="25672"/>
                  </a:moveTo>
                  <a:cubicBezTo>
                    <a:pt x="64193" y="25673"/>
                    <a:pt x="64192" y="25673"/>
                    <a:pt x="64191" y="25674"/>
                  </a:cubicBezTo>
                  <a:cubicBezTo>
                    <a:pt x="64192" y="25673"/>
                    <a:pt x="64193" y="25673"/>
                    <a:pt x="64194" y="25672"/>
                  </a:cubicBezTo>
                  <a:close/>
                  <a:moveTo>
                    <a:pt x="65357" y="25808"/>
                  </a:moveTo>
                  <a:lnTo>
                    <a:pt x="65357" y="25808"/>
                  </a:lnTo>
                  <a:cubicBezTo>
                    <a:pt x="65356" y="25809"/>
                    <a:pt x="65356" y="25810"/>
                    <a:pt x="65355" y="25810"/>
                  </a:cubicBezTo>
                  <a:cubicBezTo>
                    <a:pt x="65356" y="25810"/>
                    <a:pt x="65356" y="25809"/>
                    <a:pt x="65357" y="25808"/>
                  </a:cubicBezTo>
                  <a:close/>
                  <a:moveTo>
                    <a:pt x="64297" y="25869"/>
                  </a:moveTo>
                  <a:cubicBezTo>
                    <a:pt x="64297" y="25874"/>
                    <a:pt x="64296" y="25876"/>
                    <a:pt x="64294" y="25876"/>
                  </a:cubicBezTo>
                  <a:cubicBezTo>
                    <a:pt x="64296" y="25875"/>
                    <a:pt x="64297" y="25874"/>
                    <a:pt x="64297" y="25869"/>
                  </a:cubicBezTo>
                  <a:close/>
                  <a:moveTo>
                    <a:pt x="63110" y="25928"/>
                  </a:moveTo>
                  <a:lnTo>
                    <a:pt x="63110" y="25928"/>
                  </a:lnTo>
                  <a:cubicBezTo>
                    <a:pt x="63126" y="25941"/>
                    <a:pt x="63142" y="25955"/>
                    <a:pt x="63159" y="25968"/>
                  </a:cubicBezTo>
                  <a:cubicBezTo>
                    <a:pt x="63145" y="25962"/>
                    <a:pt x="63128" y="25960"/>
                    <a:pt x="63113" y="25954"/>
                  </a:cubicBezTo>
                  <a:cubicBezTo>
                    <a:pt x="63112" y="25947"/>
                    <a:pt x="63110" y="25935"/>
                    <a:pt x="63110" y="25928"/>
                  </a:cubicBezTo>
                  <a:close/>
                  <a:moveTo>
                    <a:pt x="64294" y="25876"/>
                  </a:moveTo>
                  <a:lnTo>
                    <a:pt x="64294" y="25876"/>
                  </a:lnTo>
                  <a:cubicBezTo>
                    <a:pt x="64287" y="25932"/>
                    <a:pt x="64274" y="25970"/>
                    <a:pt x="64260" y="26010"/>
                  </a:cubicBezTo>
                  <a:cubicBezTo>
                    <a:pt x="64253" y="25990"/>
                    <a:pt x="64243" y="25972"/>
                    <a:pt x="64235" y="25951"/>
                  </a:cubicBezTo>
                  <a:cubicBezTo>
                    <a:pt x="64253" y="25934"/>
                    <a:pt x="64277" y="25908"/>
                    <a:pt x="64294" y="25876"/>
                  </a:cubicBezTo>
                  <a:close/>
                  <a:moveTo>
                    <a:pt x="66404" y="26026"/>
                  </a:moveTo>
                  <a:cubicBezTo>
                    <a:pt x="66403" y="26028"/>
                    <a:pt x="66401" y="26030"/>
                    <a:pt x="66400" y="26031"/>
                  </a:cubicBezTo>
                  <a:cubicBezTo>
                    <a:pt x="66401" y="26030"/>
                    <a:pt x="66403" y="26028"/>
                    <a:pt x="66404" y="26026"/>
                  </a:cubicBezTo>
                  <a:close/>
                  <a:moveTo>
                    <a:pt x="64224" y="26053"/>
                  </a:moveTo>
                  <a:lnTo>
                    <a:pt x="64224" y="26053"/>
                  </a:lnTo>
                  <a:cubicBezTo>
                    <a:pt x="64231" y="26058"/>
                    <a:pt x="64235" y="26061"/>
                    <a:pt x="64241" y="26064"/>
                  </a:cubicBezTo>
                  <a:cubicBezTo>
                    <a:pt x="64237" y="26074"/>
                    <a:pt x="64234" y="26084"/>
                    <a:pt x="64231" y="26093"/>
                  </a:cubicBezTo>
                  <a:cubicBezTo>
                    <a:pt x="64230" y="26078"/>
                    <a:pt x="64225" y="26067"/>
                    <a:pt x="64224" y="26053"/>
                  </a:cubicBezTo>
                  <a:close/>
                  <a:moveTo>
                    <a:pt x="66998" y="26367"/>
                  </a:moveTo>
                  <a:cubicBezTo>
                    <a:pt x="66996" y="26369"/>
                    <a:pt x="66995" y="26371"/>
                    <a:pt x="66993" y="26372"/>
                  </a:cubicBezTo>
                  <a:cubicBezTo>
                    <a:pt x="66995" y="26371"/>
                    <a:pt x="66996" y="26369"/>
                    <a:pt x="66998" y="26367"/>
                  </a:cubicBezTo>
                  <a:close/>
                  <a:moveTo>
                    <a:pt x="67913" y="26368"/>
                  </a:moveTo>
                  <a:cubicBezTo>
                    <a:pt x="67910" y="26371"/>
                    <a:pt x="67908" y="26373"/>
                    <a:pt x="67906" y="26375"/>
                  </a:cubicBezTo>
                  <a:cubicBezTo>
                    <a:pt x="67908" y="26373"/>
                    <a:pt x="67911" y="26371"/>
                    <a:pt x="67913" y="26368"/>
                  </a:cubicBezTo>
                  <a:close/>
                  <a:moveTo>
                    <a:pt x="64737" y="26424"/>
                  </a:moveTo>
                  <a:lnTo>
                    <a:pt x="64737" y="26424"/>
                  </a:lnTo>
                  <a:cubicBezTo>
                    <a:pt x="64734" y="26435"/>
                    <a:pt x="64731" y="26447"/>
                    <a:pt x="64730" y="26460"/>
                  </a:cubicBezTo>
                  <a:cubicBezTo>
                    <a:pt x="64723" y="26455"/>
                    <a:pt x="64711" y="26454"/>
                    <a:pt x="64703" y="26453"/>
                  </a:cubicBezTo>
                  <a:cubicBezTo>
                    <a:pt x="64711" y="26445"/>
                    <a:pt x="64718" y="26438"/>
                    <a:pt x="64726" y="26431"/>
                  </a:cubicBezTo>
                  <a:cubicBezTo>
                    <a:pt x="64728" y="26434"/>
                    <a:pt x="64730" y="26435"/>
                    <a:pt x="64731" y="26438"/>
                  </a:cubicBezTo>
                  <a:cubicBezTo>
                    <a:pt x="64731" y="26434"/>
                    <a:pt x="64730" y="26432"/>
                    <a:pt x="64730" y="26431"/>
                  </a:cubicBezTo>
                  <a:cubicBezTo>
                    <a:pt x="64731" y="26427"/>
                    <a:pt x="64736" y="26425"/>
                    <a:pt x="64737" y="26424"/>
                  </a:cubicBezTo>
                  <a:close/>
                  <a:moveTo>
                    <a:pt x="65220" y="26467"/>
                  </a:moveTo>
                  <a:cubicBezTo>
                    <a:pt x="65219" y="26469"/>
                    <a:pt x="65218" y="26470"/>
                    <a:pt x="65217" y="26471"/>
                  </a:cubicBezTo>
                  <a:cubicBezTo>
                    <a:pt x="65218" y="26470"/>
                    <a:pt x="65219" y="26469"/>
                    <a:pt x="65220" y="26467"/>
                  </a:cubicBezTo>
                  <a:close/>
                  <a:moveTo>
                    <a:pt x="67449" y="26636"/>
                  </a:moveTo>
                  <a:cubicBezTo>
                    <a:pt x="67449" y="26636"/>
                    <a:pt x="67448" y="26637"/>
                    <a:pt x="67447" y="26637"/>
                  </a:cubicBezTo>
                  <a:cubicBezTo>
                    <a:pt x="67448" y="26637"/>
                    <a:pt x="67449" y="26636"/>
                    <a:pt x="67449" y="26636"/>
                  </a:cubicBezTo>
                  <a:close/>
                  <a:moveTo>
                    <a:pt x="66414" y="26597"/>
                  </a:moveTo>
                  <a:lnTo>
                    <a:pt x="66414" y="26597"/>
                  </a:lnTo>
                  <a:cubicBezTo>
                    <a:pt x="66405" y="26619"/>
                    <a:pt x="66394" y="26642"/>
                    <a:pt x="66385" y="26662"/>
                  </a:cubicBezTo>
                  <a:cubicBezTo>
                    <a:pt x="66381" y="26655"/>
                    <a:pt x="66380" y="26647"/>
                    <a:pt x="66378" y="26640"/>
                  </a:cubicBezTo>
                  <a:cubicBezTo>
                    <a:pt x="66391" y="26627"/>
                    <a:pt x="66401" y="26610"/>
                    <a:pt x="66414" y="26597"/>
                  </a:cubicBezTo>
                  <a:close/>
                  <a:moveTo>
                    <a:pt x="69375" y="26719"/>
                  </a:moveTo>
                  <a:lnTo>
                    <a:pt x="69375" y="26719"/>
                  </a:lnTo>
                  <a:cubicBezTo>
                    <a:pt x="69374" y="26721"/>
                    <a:pt x="69372" y="26722"/>
                    <a:pt x="69371" y="26723"/>
                  </a:cubicBezTo>
                  <a:cubicBezTo>
                    <a:pt x="69372" y="26722"/>
                    <a:pt x="69374" y="26721"/>
                    <a:pt x="69375" y="26719"/>
                  </a:cubicBezTo>
                  <a:close/>
                  <a:moveTo>
                    <a:pt x="65958" y="26728"/>
                  </a:moveTo>
                  <a:lnTo>
                    <a:pt x="65958" y="26728"/>
                  </a:lnTo>
                  <a:cubicBezTo>
                    <a:pt x="65950" y="26749"/>
                    <a:pt x="65940" y="26772"/>
                    <a:pt x="65928" y="26797"/>
                  </a:cubicBezTo>
                  <a:cubicBezTo>
                    <a:pt x="65921" y="26792"/>
                    <a:pt x="65914" y="26791"/>
                    <a:pt x="65907" y="26789"/>
                  </a:cubicBezTo>
                  <a:cubicBezTo>
                    <a:pt x="65922" y="26768"/>
                    <a:pt x="65941" y="26746"/>
                    <a:pt x="65958" y="26728"/>
                  </a:cubicBezTo>
                  <a:close/>
                  <a:moveTo>
                    <a:pt x="66291" y="26693"/>
                  </a:moveTo>
                  <a:lnTo>
                    <a:pt x="66291" y="26693"/>
                  </a:lnTo>
                  <a:cubicBezTo>
                    <a:pt x="66308" y="26718"/>
                    <a:pt x="66327" y="26739"/>
                    <a:pt x="66344" y="26762"/>
                  </a:cubicBezTo>
                  <a:cubicBezTo>
                    <a:pt x="66338" y="26772"/>
                    <a:pt x="66335" y="26786"/>
                    <a:pt x="66329" y="26799"/>
                  </a:cubicBezTo>
                  <a:cubicBezTo>
                    <a:pt x="66315" y="26764"/>
                    <a:pt x="66302" y="26732"/>
                    <a:pt x="66291" y="26693"/>
                  </a:cubicBezTo>
                  <a:close/>
                  <a:moveTo>
                    <a:pt x="68918" y="26859"/>
                  </a:moveTo>
                  <a:lnTo>
                    <a:pt x="68918" y="26859"/>
                  </a:lnTo>
                  <a:cubicBezTo>
                    <a:pt x="68917" y="26860"/>
                    <a:pt x="68916" y="26861"/>
                    <a:pt x="68915" y="26862"/>
                  </a:cubicBezTo>
                  <a:cubicBezTo>
                    <a:pt x="68916" y="26861"/>
                    <a:pt x="68917" y="26860"/>
                    <a:pt x="68918" y="26859"/>
                  </a:cubicBezTo>
                  <a:close/>
                  <a:moveTo>
                    <a:pt x="66365" y="26858"/>
                  </a:moveTo>
                  <a:lnTo>
                    <a:pt x="66365" y="26858"/>
                  </a:lnTo>
                  <a:cubicBezTo>
                    <a:pt x="66364" y="26865"/>
                    <a:pt x="66362" y="26870"/>
                    <a:pt x="66362" y="26875"/>
                  </a:cubicBezTo>
                  <a:cubicBezTo>
                    <a:pt x="66359" y="26871"/>
                    <a:pt x="66358" y="26870"/>
                    <a:pt x="66357" y="26868"/>
                  </a:cubicBezTo>
                  <a:lnTo>
                    <a:pt x="66365" y="26858"/>
                  </a:lnTo>
                  <a:close/>
                  <a:moveTo>
                    <a:pt x="66935" y="27027"/>
                  </a:moveTo>
                  <a:cubicBezTo>
                    <a:pt x="66936" y="27027"/>
                    <a:pt x="66936" y="27028"/>
                    <a:pt x="66937" y="27029"/>
                  </a:cubicBezTo>
                  <a:cubicBezTo>
                    <a:pt x="66937" y="27028"/>
                    <a:pt x="66936" y="27028"/>
                    <a:pt x="66935" y="27027"/>
                  </a:cubicBezTo>
                  <a:close/>
                  <a:moveTo>
                    <a:pt x="66930" y="27022"/>
                  </a:moveTo>
                  <a:cubicBezTo>
                    <a:pt x="66926" y="27027"/>
                    <a:pt x="66923" y="27033"/>
                    <a:pt x="66923" y="27036"/>
                  </a:cubicBezTo>
                  <a:cubicBezTo>
                    <a:pt x="66924" y="27033"/>
                    <a:pt x="66928" y="27029"/>
                    <a:pt x="66930" y="27022"/>
                  </a:cubicBezTo>
                  <a:close/>
                  <a:moveTo>
                    <a:pt x="67912" y="26937"/>
                  </a:moveTo>
                  <a:lnTo>
                    <a:pt x="67857" y="27062"/>
                  </a:lnTo>
                  <a:cubicBezTo>
                    <a:pt x="67854" y="27047"/>
                    <a:pt x="67850" y="27034"/>
                    <a:pt x="67846" y="27020"/>
                  </a:cubicBezTo>
                  <a:cubicBezTo>
                    <a:pt x="67867" y="26993"/>
                    <a:pt x="67889" y="26964"/>
                    <a:pt x="67912" y="26937"/>
                  </a:cubicBezTo>
                  <a:close/>
                  <a:moveTo>
                    <a:pt x="67000" y="26940"/>
                  </a:moveTo>
                  <a:lnTo>
                    <a:pt x="66946" y="27069"/>
                  </a:lnTo>
                  <a:cubicBezTo>
                    <a:pt x="66918" y="27062"/>
                    <a:pt x="66894" y="27054"/>
                    <a:pt x="66867" y="27047"/>
                  </a:cubicBezTo>
                  <a:cubicBezTo>
                    <a:pt x="66865" y="27033"/>
                    <a:pt x="66864" y="27019"/>
                    <a:pt x="66862" y="27005"/>
                  </a:cubicBezTo>
                  <a:lnTo>
                    <a:pt x="66862" y="27005"/>
                  </a:lnTo>
                  <a:cubicBezTo>
                    <a:pt x="66863" y="27008"/>
                    <a:pt x="66864" y="27011"/>
                    <a:pt x="66865" y="27014"/>
                  </a:cubicBezTo>
                  <a:cubicBezTo>
                    <a:pt x="66871" y="27005"/>
                    <a:pt x="66876" y="26994"/>
                    <a:pt x="66880" y="26983"/>
                  </a:cubicBezTo>
                  <a:lnTo>
                    <a:pt x="66880" y="26983"/>
                  </a:lnTo>
                  <a:cubicBezTo>
                    <a:pt x="66897" y="26996"/>
                    <a:pt x="66913" y="27010"/>
                    <a:pt x="66930" y="27022"/>
                  </a:cubicBezTo>
                  <a:cubicBezTo>
                    <a:pt x="66932" y="27024"/>
                    <a:pt x="66934" y="27026"/>
                    <a:pt x="66935" y="27027"/>
                  </a:cubicBezTo>
                  <a:lnTo>
                    <a:pt x="66935" y="27027"/>
                  </a:lnTo>
                  <a:cubicBezTo>
                    <a:pt x="66934" y="27025"/>
                    <a:pt x="66933" y="27023"/>
                    <a:pt x="66933" y="27022"/>
                  </a:cubicBezTo>
                  <a:cubicBezTo>
                    <a:pt x="66954" y="26993"/>
                    <a:pt x="66979" y="26964"/>
                    <a:pt x="67000" y="26940"/>
                  </a:cubicBezTo>
                  <a:close/>
                  <a:moveTo>
                    <a:pt x="68449" y="27044"/>
                  </a:moveTo>
                  <a:lnTo>
                    <a:pt x="68449" y="27044"/>
                  </a:lnTo>
                  <a:cubicBezTo>
                    <a:pt x="68443" y="27077"/>
                    <a:pt x="68438" y="27106"/>
                    <a:pt x="68428" y="27129"/>
                  </a:cubicBezTo>
                  <a:cubicBezTo>
                    <a:pt x="68428" y="27129"/>
                    <a:pt x="68427" y="27130"/>
                    <a:pt x="68427" y="27130"/>
                  </a:cubicBezTo>
                  <a:lnTo>
                    <a:pt x="68427" y="27130"/>
                  </a:lnTo>
                  <a:cubicBezTo>
                    <a:pt x="68422" y="27119"/>
                    <a:pt x="68420" y="27107"/>
                    <a:pt x="68415" y="27095"/>
                  </a:cubicBezTo>
                  <a:cubicBezTo>
                    <a:pt x="68428" y="27080"/>
                    <a:pt x="68438" y="27065"/>
                    <a:pt x="68449" y="27044"/>
                  </a:cubicBezTo>
                  <a:close/>
                  <a:moveTo>
                    <a:pt x="67790" y="27169"/>
                  </a:moveTo>
                  <a:lnTo>
                    <a:pt x="67790" y="27169"/>
                  </a:lnTo>
                  <a:cubicBezTo>
                    <a:pt x="67797" y="27176"/>
                    <a:pt x="67800" y="27183"/>
                    <a:pt x="67807" y="27192"/>
                  </a:cubicBezTo>
                  <a:cubicBezTo>
                    <a:pt x="67806" y="27195"/>
                    <a:pt x="67804" y="27199"/>
                    <a:pt x="67803" y="27205"/>
                  </a:cubicBezTo>
                  <a:cubicBezTo>
                    <a:pt x="67797" y="27192"/>
                    <a:pt x="67793" y="27181"/>
                    <a:pt x="67790" y="27169"/>
                  </a:cubicBezTo>
                  <a:close/>
                  <a:moveTo>
                    <a:pt x="70006" y="27205"/>
                  </a:moveTo>
                  <a:cubicBezTo>
                    <a:pt x="70004" y="27207"/>
                    <a:pt x="70003" y="27208"/>
                    <a:pt x="70001" y="27209"/>
                  </a:cubicBezTo>
                  <a:cubicBezTo>
                    <a:pt x="70003" y="27208"/>
                    <a:pt x="70004" y="27207"/>
                    <a:pt x="70006" y="27205"/>
                  </a:cubicBezTo>
                  <a:close/>
                  <a:moveTo>
                    <a:pt x="67833" y="27222"/>
                  </a:moveTo>
                  <a:cubicBezTo>
                    <a:pt x="67840" y="27229"/>
                    <a:pt x="67844" y="27238"/>
                    <a:pt x="67853" y="27245"/>
                  </a:cubicBezTo>
                  <a:cubicBezTo>
                    <a:pt x="67850" y="27267"/>
                    <a:pt x="67847" y="27287"/>
                    <a:pt x="67841" y="27308"/>
                  </a:cubicBezTo>
                  <a:cubicBezTo>
                    <a:pt x="67830" y="27284"/>
                    <a:pt x="67820" y="27258"/>
                    <a:pt x="67811" y="27229"/>
                  </a:cubicBezTo>
                  <a:cubicBezTo>
                    <a:pt x="67819" y="27229"/>
                    <a:pt x="67827" y="27228"/>
                    <a:pt x="67833" y="27222"/>
                  </a:cubicBezTo>
                  <a:close/>
                  <a:moveTo>
                    <a:pt x="68356" y="27305"/>
                  </a:moveTo>
                  <a:lnTo>
                    <a:pt x="68356" y="27305"/>
                  </a:lnTo>
                  <a:cubicBezTo>
                    <a:pt x="68359" y="27308"/>
                    <a:pt x="68363" y="27312"/>
                    <a:pt x="68366" y="27312"/>
                  </a:cubicBezTo>
                  <a:cubicBezTo>
                    <a:pt x="68365" y="27317"/>
                    <a:pt x="68363" y="27320"/>
                    <a:pt x="68362" y="27323"/>
                  </a:cubicBezTo>
                  <a:cubicBezTo>
                    <a:pt x="68362" y="27324"/>
                    <a:pt x="68359" y="27328"/>
                    <a:pt x="68359" y="27330"/>
                  </a:cubicBezTo>
                  <a:cubicBezTo>
                    <a:pt x="68357" y="27323"/>
                    <a:pt x="68356" y="27314"/>
                    <a:pt x="68356" y="27305"/>
                  </a:cubicBezTo>
                  <a:close/>
                  <a:moveTo>
                    <a:pt x="69372" y="27285"/>
                  </a:moveTo>
                  <a:lnTo>
                    <a:pt x="69372" y="27285"/>
                  </a:lnTo>
                  <a:cubicBezTo>
                    <a:pt x="69362" y="27307"/>
                    <a:pt x="69352" y="27331"/>
                    <a:pt x="69343" y="27353"/>
                  </a:cubicBezTo>
                  <a:cubicBezTo>
                    <a:pt x="69339" y="27345"/>
                    <a:pt x="69336" y="27338"/>
                    <a:pt x="69336" y="27331"/>
                  </a:cubicBezTo>
                  <a:cubicBezTo>
                    <a:pt x="69346" y="27315"/>
                    <a:pt x="69358" y="27300"/>
                    <a:pt x="69372" y="27285"/>
                  </a:cubicBezTo>
                  <a:close/>
                  <a:moveTo>
                    <a:pt x="70599" y="27422"/>
                  </a:moveTo>
                  <a:lnTo>
                    <a:pt x="70599" y="27422"/>
                  </a:lnTo>
                  <a:cubicBezTo>
                    <a:pt x="70598" y="27423"/>
                    <a:pt x="70597" y="27423"/>
                    <a:pt x="70596" y="27424"/>
                  </a:cubicBezTo>
                  <a:cubicBezTo>
                    <a:pt x="70597" y="27423"/>
                    <a:pt x="70598" y="27423"/>
                    <a:pt x="70599" y="27422"/>
                  </a:cubicBezTo>
                  <a:close/>
                  <a:moveTo>
                    <a:pt x="69250" y="27387"/>
                  </a:moveTo>
                  <a:lnTo>
                    <a:pt x="69250" y="27387"/>
                  </a:lnTo>
                  <a:cubicBezTo>
                    <a:pt x="69266" y="27408"/>
                    <a:pt x="69282" y="27431"/>
                    <a:pt x="69300" y="27451"/>
                  </a:cubicBezTo>
                  <a:cubicBezTo>
                    <a:pt x="69295" y="27464"/>
                    <a:pt x="69290" y="27477"/>
                    <a:pt x="69286" y="27487"/>
                  </a:cubicBezTo>
                  <a:cubicBezTo>
                    <a:pt x="69273" y="27456"/>
                    <a:pt x="69260" y="27423"/>
                    <a:pt x="69250" y="27387"/>
                  </a:cubicBezTo>
                  <a:close/>
                  <a:moveTo>
                    <a:pt x="68915" y="27423"/>
                  </a:moveTo>
                  <a:cubicBezTo>
                    <a:pt x="68896" y="27466"/>
                    <a:pt x="68879" y="27509"/>
                    <a:pt x="68859" y="27552"/>
                  </a:cubicBezTo>
                  <a:cubicBezTo>
                    <a:pt x="68853" y="27537"/>
                    <a:pt x="68850" y="27523"/>
                    <a:pt x="68845" y="27509"/>
                  </a:cubicBezTo>
                  <a:cubicBezTo>
                    <a:pt x="68868" y="27477"/>
                    <a:pt x="68892" y="27449"/>
                    <a:pt x="68915" y="27423"/>
                  </a:cubicBezTo>
                  <a:close/>
                  <a:moveTo>
                    <a:pt x="69322" y="27546"/>
                  </a:moveTo>
                  <a:lnTo>
                    <a:pt x="69322" y="27546"/>
                  </a:lnTo>
                  <a:cubicBezTo>
                    <a:pt x="69319" y="27553"/>
                    <a:pt x="69318" y="27560"/>
                    <a:pt x="69318" y="27568"/>
                  </a:cubicBezTo>
                  <a:lnTo>
                    <a:pt x="69312" y="27558"/>
                  </a:lnTo>
                  <a:cubicBezTo>
                    <a:pt x="69313" y="27552"/>
                    <a:pt x="69318" y="27552"/>
                    <a:pt x="69322" y="27546"/>
                  </a:cubicBezTo>
                  <a:close/>
                  <a:moveTo>
                    <a:pt x="69866" y="27867"/>
                  </a:moveTo>
                  <a:lnTo>
                    <a:pt x="69866" y="27867"/>
                  </a:lnTo>
                  <a:cubicBezTo>
                    <a:pt x="69865" y="27868"/>
                    <a:pt x="69864" y="27869"/>
                    <a:pt x="69864" y="27870"/>
                  </a:cubicBezTo>
                  <a:cubicBezTo>
                    <a:pt x="69864" y="27869"/>
                    <a:pt x="69865" y="27868"/>
                    <a:pt x="69866" y="27867"/>
                  </a:cubicBezTo>
                  <a:close/>
                  <a:moveTo>
                    <a:pt x="71757" y="27904"/>
                  </a:moveTo>
                  <a:cubicBezTo>
                    <a:pt x="71756" y="27906"/>
                    <a:pt x="71754" y="27907"/>
                    <a:pt x="71753" y="27909"/>
                  </a:cubicBezTo>
                  <a:cubicBezTo>
                    <a:pt x="71754" y="27907"/>
                    <a:pt x="71756" y="27906"/>
                    <a:pt x="71757" y="27904"/>
                  </a:cubicBezTo>
                  <a:close/>
                  <a:moveTo>
                    <a:pt x="69945" y="28029"/>
                  </a:moveTo>
                  <a:cubicBezTo>
                    <a:pt x="69945" y="28032"/>
                    <a:pt x="69943" y="28033"/>
                    <a:pt x="69943" y="28036"/>
                  </a:cubicBezTo>
                  <a:cubicBezTo>
                    <a:pt x="69941" y="28036"/>
                    <a:pt x="69941" y="28036"/>
                    <a:pt x="69940" y="28033"/>
                  </a:cubicBezTo>
                  <a:cubicBezTo>
                    <a:pt x="69943" y="28032"/>
                    <a:pt x="69945" y="28031"/>
                    <a:pt x="69945" y="28029"/>
                  </a:cubicBezTo>
                  <a:close/>
                  <a:moveTo>
                    <a:pt x="71069" y="28424"/>
                  </a:moveTo>
                  <a:lnTo>
                    <a:pt x="71068" y="28426"/>
                  </a:lnTo>
                  <a:cubicBezTo>
                    <a:pt x="71068" y="28426"/>
                    <a:pt x="71069" y="28425"/>
                    <a:pt x="71069" y="28424"/>
                  </a:cubicBezTo>
                  <a:close/>
                  <a:moveTo>
                    <a:pt x="71616" y="28567"/>
                  </a:moveTo>
                  <a:cubicBezTo>
                    <a:pt x="71615" y="28568"/>
                    <a:pt x="71614" y="28569"/>
                    <a:pt x="71614" y="28569"/>
                  </a:cubicBezTo>
                  <a:cubicBezTo>
                    <a:pt x="71614" y="28569"/>
                    <a:pt x="71615" y="28568"/>
                    <a:pt x="71616" y="28567"/>
                  </a:cubicBezTo>
                  <a:close/>
                  <a:moveTo>
                    <a:pt x="71101" y="28588"/>
                  </a:moveTo>
                  <a:lnTo>
                    <a:pt x="71101" y="28588"/>
                  </a:lnTo>
                  <a:cubicBezTo>
                    <a:pt x="71099" y="28595"/>
                    <a:pt x="71096" y="28598"/>
                    <a:pt x="71095" y="28605"/>
                  </a:cubicBezTo>
                  <a:cubicBezTo>
                    <a:pt x="71093" y="28604"/>
                    <a:pt x="71089" y="28602"/>
                    <a:pt x="71088" y="28600"/>
                  </a:cubicBezTo>
                  <a:cubicBezTo>
                    <a:pt x="71089" y="28597"/>
                    <a:pt x="71095" y="28592"/>
                    <a:pt x="71101" y="28588"/>
                  </a:cubicBezTo>
                  <a:close/>
                  <a:moveTo>
                    <a:pt x="72343" y="28626"/>
                  </a:moveTo>
                  <a:cubicBezTo>
                    <a:pt x="72342" y="28627"/>
                    <a:pt x="72341" y="28627"/>
                    <a:pt x="72340" y="28628"/>
                  </a:cubicBezTo>
                  <a:cubicBezTo>
                    <a:pt x="72341" y="28627"/>
                    <a:pt x="72342" y="28627"/>
                    <a:pt x="72343" y="28626"/>
                  </a:cubicBezTo>
                  <a:close/>
                  <a:moveTo>
                    <a:pt x="71677" y="28726"/>
                  </a:moveTo>
                  <a:cubicBezTo>
                    <a:pt x="71677" y="28727"/>
                    <a:pt x="71677" y="28729"/>
                    <a:pt x="71675" y="28731"/>
                  </a:cubicBezTo>
                  <a:cubicBezTo>
                    <a:pt x="71675" y="28739"/>
                    <a:pt x="71674" y="28748"/>
                    <a:pt x="71671" y="28757"/>
                  </a:cubicBezTo>
                  <a:lnTo>
                    <a:pt x="71671" y="28757"/>
                  </a:lnTo>
                  <a:cubicBezTo>
                    <a:pt x="71669" y="28754"/>
                    <a:pt x="71668" y="28752"/>
                    <a:pt x="71667" y="28749"/>
                  </a:cubicBezTo>
                  <a:cubicBezTo>
                    <a:pt x="71664" y="28747"/>
                    <a:pt x="71664" y="28743"/>
                    <a:pt x="71662" y="28741"/>
                  </a:cubicBezTo>
                  <a:cubicBezTo>
                    <a:pt x="71668" y="28736"/>
                    <a:pt x="71674" y="28733"/>
                    <a:pt x="71677" y="28726"/>
                  </a:cubicBezTo>
                  <a:close/>
                  <a:moveTo>
                    <a:pt x="72860" y="28921"/>
                  </a:moveTo>
                  <a:cubicBezTo>
                    <a:pt x="72859" y="28922"/>
                    <a:pt x="72859" y="28923"/>
                    <a:pt x="72858" y="28923"/>
                  </a:cubicBezTo>
                  <a:cubicBezTo>
                    <a:pt x="72859" y="28923"/>
                    <a:pt x="72859" y="28922"/>
                    <a:pt x="72860" y="28921"/>
                  </a:cubicBezTo>
                  <a:close/>
                  <a:moveTo>
                    <a:pt x="73432" y="28921"/>
                  </a:moveTo>
                  <a:cubicBezTo>
                    <a:pt x="73430" y="28923"/>
                    <a:pt x="73428" y="28925"/>
                    <a:pt x="73427" y="28926"/>
                  </a:cubicBezTo>
                  <a:cubicBezTo>
                    <a:pt x="73429" y="28925"/>
                    <a:pt x="73430" y="28923"/>
                    <a:pt x="73432" y="28921"/>
                  </a:cubicBezTo>
                  <a:close/>
                  <a:moveTo>
                    <a:pt x="71589" y="28696"/>
                  </a:moveTo>
                  <a:cubicBezTo>
                    <a:pt x="71601" y="28703"/>
                    <a:pt x="71611" y="28711"/>
                    <a:pt x="71622" y="28720"/>
                  </a:cubicBezTo>
                  <a:cubicBezTo>
                    <a:pt x="71619" y="28729"/>
                    <a:pt x="71617" y="28740"/>
                    <a:pt x="71611" y="28750"/>
                  </a:cubicBezTo>
                  <a:cubicBezTo>
                    <a:pt x="71617" y="28754"/>
                    <a:pt x="71622" y="28756"/>
                    <a:pt x="71629" y="28756"/>
                  </a:cubicBezTo>
                  <a:cubicBezTo>
                    <a:pt x="71638" y="28756"/>
                    <a:pt x="71648" y="28750"/>
                    <a:pt x="71658" y="28746"/>
                  </a:cubicBezTo>
                  <a:cubicBezTo>
                    <a:pt x="71660" y="28749"/>
                    <a:pt x="71662" y="28750"/>
                    <a:pt x="71665" y="28753"/>
                  </a:cubicBezTo>
                  <a:cubicBezTo>
                    <a:pt x="71666" y="28755"/>
                    <a:pt x="71668" y="28756"/>
                    <a:pt x="71670" y="28758"/>
                  </a:cubicBezTo>
                  <a:lnTo>
                    <a:pt x="71670" y="28758"/>
                  </a:lnTo>
                  <a:cubicBezTo>
                    <a:pt x="71670" y="28759"/>
                    <a:pt x="71670" y="28759"/>
                    <a:pt x="71670" y="28760"/>
                  </a:cubicBezTo>
                  <a:cubicBezTo>
                    <a:pt x="71662" y="28825"/>
                    <a:pt x="71647" y="28885"/>
                    <a:pt x="71631" y="28943"/>
                  </a:cubicBezTo>
                  <a:cubicBezTo>
                    <a:pt x="71612" y="28863"/>
                    <a:pt x="71598" y="28779"/>
                    <a:pt x="71589" y="28696"/>
                  </a:cubicBezTo>
                  <a:close/>
                  <a:moveTo>
                    <a:pt x="72317" y="29179"/>
                  </a:moveTo>
                  <a:cubicBezTo>
                    <a:pt x="72300" y="29216"/>
                    <a:pt x="72284" y="29253"/>
                    <a:pt x="72267" y="29292"/>
                  </a:cubicBezTo>
                  <a:lnTo>
                    <a:pt x="72256" y="29254"/>
                  </a:lnTo>
                  <a:cubicBezTo>
                    <a:pt x="72276" y="29226"/>
                    <a:pt x="72296" y="29200"/>
                    <a:pt x="72317" y="29179"/>
                  </a:cubicBezTo>
                  <a:close/>
                  <a:moveTo>
                    <a:pt x="72616" y="29160"/>
                  </a:moveTo>
                  <a:lnTo>
                    <a:pt x="72616" y="29160"/>
                  </a:lnTo>
                  <a:cubicBezTo>
                    <a:pt x="72617" y="29164"/>
                    <a:pt x="72621" y="29166"/>
                    <a:pt x="72623" y="29167"/>
                  </a:cubicBezTo>
                  <a:cubicBezTo>
                    <a:pt x="72681" y="29238"/>
                    <a:pt x="72737" y="29312"/>
                    <a:pt x="72797" y="29382"/>
                  </a:cubicBezTo>
                  <a:lnTo>
                    <a:pt x="72797" y="29382"/>
                  </a:lnTo>
                  <a:cubicBezTo>
                    <a:pt x="72797" y="29383"/>
                    <a:pt x="72796" y="29384"/>
                    <a:pt x="72796" y="29385"/>
                  </a:cubicBezTo>
                  <a:cubicBezTo>
                    <a:pt x="72786" y="29421"/>
                    <a:pt x="72773" y="29464"/>
                    <a:pt x="72759" y="29504"/>
                  </a:cubicBezTo>
                  <a:cubicBezTo>
                    <a:pt x="72716" y="29406"/>
                    <a:pt x="72670" y="29310"/>
                    <a:pt x="72631" y="29201"/>
                  </a:cubicBezTo>
                  <a:cubicBezTo>
                    <a:pt x="72631" y="29201"/>
                    <a:pt x="72630" y="29201"/>
                    <a:pt x="72630" y="29200"/>
                  </a:cubicBezTo>
                  <a:cubicBezTo>
                    <a:pt x="72627" y="29191"/>
                    <a:pt x="72623" y="29180"/>
                    <a:pt x="72620" y="29171"/>
                  </a:cubicBezTo>
                  <a:cubicBezTo>
                    <a:pt x="72620" y="29167"/>
                    <a:pt x="72617" y="29164"/>
                    <a:pt x="72616" y="29160"/>
                  </a:cubicBezTo>
                  <a:close/>
                  <a:moveTo>
                    <a:pt x="72835" y="29469"/>
                  </a:moveTo>
                  <a:lnTo>
                    <a:pt x="72835" y="29469"/>
                  </a:lnTo>
                  <a:cubicBezTo>
                    <a:pt x="72828" y="29491"/>
                    <a:pt x="72816" y="29510"/>
                    <a:pt x="72808" y="29531"/>
                  </a:cubicBezTo>
                  <a:cubicBezTo>
                    <a:pt x="72805" y="29524"/>
                    <a:pt x="72802" y="29520"/>
                    <a:pt x="72800" y="29512"/>
                  </a:cubicBezTo>
                  <a:cubicBezTo>
                    <a:pt x="72812" y="29498"/>
                    <a:pt x="72822" y="29481"/>
                    <a:pt x="72835" y="29469"/>
                  </a:cubicBezTo>
                  <a:close/>
                  <a:moveTo>
                    <a:pt x="72757" y="29545"/>
                  </a:moveTo>
                  <a:cubicBezTo>
                    <a:pt x="72762" y="29545"/>
                    <a:pt x="72763" y="29548"/>
                    <a:pt x="72763" y="29550"/>
                  </a:cubicBezTo>
                  <a:cubicBezTo>
                    <a:pt x="72763" y="29551"/>
                    <a:pt x="72760" y="29555"/>
                    <a:pt x="72759" y="29557"/>
                  </a:cubicBezTo>
                  <a:cubicBezTo>
                    <a:pt x="72759" y="29553"/>
                    <a:pt x="72757" y="29550"/>
                    <a:pt x="72757" y="29545"/>
                  </a:cubicBezTo>
                  <a:close/>
                  <a:moveTo>
                    <a:pt x="73368" y="29488"/>
                  </a:moveTo>
                  <a:cubicBezTo>
                    <a:pt x="73350" y="29530"/>
                    <a:pt x="73332" y="29574"/>
                    <a:pt x="73315" y="29617"/>
                  </a:cubicBezTo>
                  <a:lnTo>
                    <a:pt x="73315" y="29617"/>
                  </a:lnTo>
                  <a:cubicBezTo>
                    <a:pt x="73306" y="29606"/>
                    <a:pt x="73298" y="29596"/>
                    <a:pt x="73290" y="29586"/>
                  </a:cubicBezTo>
                  <a:lnTo>
                    <a:pt x="73290" y="29586"/>
                  </a:lnTo>
                  <a:cubicBezTo>
                    <a:pt x="73290" y="29586"/>
                    <a:pt x="73289" y="29587"/>
                    <a:pt x="73289" y="29587"/>
                  </a:cubicBezTo>
                  <a:cubicBezTo>
                    <a:pt x="73289" y="29587"/>
                    <a:pt x="73290" y="29586"/>
                    <a:pt x="73290" y="29586"/>
                  </a:cubicBezTo>
                  <a:lnTo>
                    <a:pt x="73290" y="29586"/>
                  </a:lnTo>
                  <a:cubicBezTo>
                    <a:pt x="73290" y="29586"/>
                    <a:pt x="73290" y="29586"/>
                    <a:pt x="73290" y="29586"/>
                  </a:cubicBezTo>
                  <a:lnTo>
                    <a:pt x="73290" y="29586"/>
                  </a:lnTo>
                  <a:cubicBezTo>
                    <a:pt x="73315" y="29551"/>
                    <a:pt x="73340" y="29518"/>
                    <a:pt x="73368" y="29488"/>
                  </a:cubicBezTo>
                  <a:close/>
                  <a:moveTo>
                    <a:pt x="72769" y="29551"/>
                  </a:moveTo>
                  <a:cubicBezTo>
                    <a:pt x="72776" y="29557"/>
                    <a:pt x="72783" y="29564"/>
                    <a:pt x="72792" y="29570"/>
                  </a:cubicBezTo>
                  <a:cubicBezTo>
                    <a:pt x="72785" y="29587"/>
                    <a:pt x="72779" y="29603"/>
                    <a:pt x="72770" y="29620"/>
                  </a:cubicBezTo>
                  <a:cubicBezTo>
                    <a:pt x="72766" y="29600"/>
                    <a:pt x="72763" y="29580"/>
                    <a:pt x="72762" y="29558"/>
                  </a:cubicBezTo>
                  <a:lnTo>
                    <a:pt x="72769" y="29551"/>
                  </a:lnTo>
                  <a:close/>
                  <a:moveTo>
                    <a:pt x="74441" y="29763"/>
                  </a:moveTo>
                  <a:cubicBezTo>
                    <a:pt x="74440" y="29763"/>
                    <a:pt x="74440" y="29763"/>
                    <a:pt x="74440" y="29763"/>
                  </a:cubicBezTo>
                  <a:cubicBezTo>
                    <a:pt x="74440" y="29763"/>
                    <a:pt x="74440" y="29763"/>
                    <a:pt x="74441" y="29763"/>
                  </a:cubicBezTo>
                  <a:close/>
                  <a:moveTo>
                    <a:pt x="73352" y="29729"/>
                  </a:moveTo>
                  <a:lnTo>
                    <a:pt x="73352" y="29729"/>
                  </a:lnTo>
                  <a:cubicBezTo>
                    <a:pt x="73347" y="29765"/>
                    <a:pt x="73339" y="29801"/>
                    <a:pt x="73331" y="29835"/>
                  </a:cubicBezTo>
                  <a:cubicBezTo>
                    <a:pt x="73322" y="29811"/>
                    <a:pt x="73311" y="29785"/>
                    <a:pt x="73301" y="29759"/>
                  </a:cubicBezTo>
                  <a:cubicBezTo>
                    <a:pt x="73321" y="29759"/>
                    <a:pt x="73338" y="29746"/>
                    <a:pt x="73352" y="29729"/>
                  </a:cubicBezTo>
                  <a:close/>
                  <a:moveTo>
                    <a:pt x="73279" y="29835"/>
                  </a:moveTo>
                  <a:lnTo>
                    <a:pt x="73326" y="29872"/>
                  </a:lnTo>
                  <a:cubicBezTo>
                    <a:pt x="73321" y="29894"/>
                    <a:pt x="73316" y="29918"/>
                    <a:pt x="73309" y="29940"/>
                  </a:cubicBezTo>
                  <a:cubicBezTo>
                    <a:pt x="73304" y="29937"/>
                    <a:pt x="73298" y="29932"/>
                    <a:pt x="73293" y="29932"/>
                  </a:cubicBezTo>
                  <a:cubicBezTo>
                    <a:pt x="73288" y="29899"/>
                    <a:pt x="73281" y="29868"/>
                    <a:pt x="73279" y="29835"/>
                  </a:cubicBezTo>
                  <a:close/>
                  <a:moveTo>
                    <a:pt x="73910" y="30147"/>
                  </a:moveTo>
                  <a:lnTo>
                    <a:pt x="73910" y="30147"/>
                  </a:lnTo>
                  <a:cubicBezTo>
                    <a:pt x="73907" y="30153"/>
                    <a:pt x="73907" y="30155"/>
                    <a:pt x="73905" y="30160"/>
                  </a:cubicBezTo>
                  <a:lnTo>
                    <a:pt x="73904" y="30162"/>
                  </a:lnTo>
                  <a:cubicBezTo>
                    <a:pt x="73904" y="30159"/>
                    <a:pt x="73903" y="30155"/>
                    <a:pt x="73903" y="30153"/>
                  </a:cubicBezTo>
                  <a:cubicBezTo>
                    <a:pt x="73904" y="30152"/>
                    <a:pt x="73905" y="30150"/>
                    <a:pt x="73910" y="30147"/>
                  </a:cubicBezTo>
                  <a:close/>
                  <a:moveTo>
                    <a:pt x="74419" y="30229"/>
                  </a:moveTo>
                  <a:lnTo>
                    <a:pt x="74419" y="30229"/>
                  </a:lnTo>
                  <a:cubicBezTo>
                    <a:pt x="74411" y="30246"/>
                    <a:pt x="74404" y="30265"/>
                    <a:pt x="74397" y="30281"/>
                  </a:cubicBezTo>
                  <a:cubicBezTo>
                    <a:pt x="74396" y="30274"/>
                    <a:pt x="74391" y="30269"/>
                    <a:pt x="74390" y="30262"/>
                  </a:cubicBezTo>
                  <a:cubicBezTo>
                    <a:pt x="74399" y="30253"/>
                    <a:pt x="74410" y="30241"/>
                    <a:pt x="74419" y="30229"/>
                  </a:cubicBezTo>
                  <a:close/>
                  <a:moveTo>
                    <a:pt x="74814" y="30325"/>
                  </a:moveTo>
                  <a:cubicBezTo>
                    <a:pt x="74813" y="30327"/>
                    <a:pt x="74811" y="30329"/>
                    <a:pt x="74810" y="30331"/>
                  </a:cubicBezTo>
                  <a:cubicBezTo>
                    <a:pt x="74811" y="30329"/>
                    <a:pt x="74813" y="30327"/>
                    <a:pt x="74814" y="30325"/>
                  </a:cubicBezTo>
                  <a:close/>
                  <a:moveTo>
                    <a:pt x="74863" y="30454"/>
                  </a:moveTo>
                  <a:cubicBezTo>
                    <a:pt x="74859" y="30484"/>
                    <a:pt x="74854" y="30516"/>
                    <a:pt x="74847" y="30544"/>
                  </a:cubicBezTo>
                  <a:cubicBezTo>
                    <a:pt x="74837" y="30520"/>
                    <a:pt x="74827" y="30499"/>
                    <a:pt x="74818" y="30476"/>
                  </a:cubicBezTo>
                  <a:lnTo>
                    <a:pt x="74818" y="30476"/>
                  </a:lnTo>
                  <a:cubicBezTo>
                    <a:pt x="74820" y="30476"/>
                    <a:pt x="74821" y="30476"/>
                    <a:pt x="74822" y="30476"/>
                  </a:cubicBezTo>
                  <a:cubicBezTo>
                    <a:pt x="74837" y="30476"/>
                    <a:pt x="74852" y="30467"/>
                    <a:pt x="74863" y="30454"/>
                  </a:cubicBezTo>
                  <a:close/>
                  <a:moveTo>
                    <a:pt x="75287" y="30542"/>
                  </a:moveTo>
                  <a:cubicBezTo>
                    <a:pt x="75297" y="30554"/>
                    <a:pt x="75313" y="30566"/>
                    <a:pt x="75327" y="30575"/>
                  </a:cubicBezTo>
                  <a:cubicBezTo>
                    <a:pt x="75320" y="30596"/>
                    <a:pt x="75313" y="30625"/>
                    <a:pt x="75303" y="30649"/>
                  </a:cubicBezTo>
                  <a:cubicBezTo>
                    <a:pt x="75297" y="30613"/>
                    <a:pt x="75293" y="30579"/>
                    <a:pt x="75287" y="30542"/>
                  </a:cubicBezTo>
                  <a:close/>
                  <a:moveTo>
                    <a:pt x="74797" y="30542"/>
                  </a:moveTo>
                  <a:cubicBezTo>
                    <a:pt x="74813" y="30554"/>
                    <a:pt x="74826" y="30566"/>
                    <a:pt x="74840" y="30576"/>
                  </a:cubicBezTo>
                  <a:cubicBezTo>
                    <a:pt x="74833" y="30602"/>
                    <a:pt x="74827" y="30626"/>
                    <a:pt x="74818" y="30650"/>
                  </a:cubicBezTo>
                  <a:cubicBezTo>
                    <a:pt x="74816" y="30650"/>
                    <a:pt x="74814" y="30649"/>
                    <a:pt x="74813" y="30649"/>
                  </a:cubicBezTo>
                  <a:cubicBezTo>
                    <a:pt x="74806" y="30613"/>
                    <a:pt x="74801" y="30579"/>
                    <a:pt x="74797" y="30542"/>
                  </a:cubicBezTo>
                  <a:close/>
                  <a:moveTo>
                    <a:pt x="75329" y="30640"/>
                  </a:moveTo>
                  <a:cubicBezTo>
                    <a:pt x="75323" y="30656"/>
                    <a:pt x="75314" y="30675"/>
                    <a:pt x="75309" y="30691"/>
                  </a:cubicBezTo>
                  <a:cubicBezTo>
                    <a:pt x="75307" y="30683"/>
                    <a:pt x="75307" y="30678"/>
                    <a:pt x="75306" y="30671"/>
                  </a:cubicBezTo>
                  <a:cubicBezTo>
                    <a:pt x="75313" y="30662"/>
                    <a:pt x="75322" y="30649"/>
                    <a:pt x="75329" y="30640"/>
                  </a:cubicBezTo>
                  <a:close/>
                  <a:moveTo>
                    <a:pt x="76421" y="30801"/>
                  </a:moveTo>
                  <a:cubicBezTo>
                    <a:pt x="76420" y="30802"/>
                    <a:pt x="76419" y="30803"/>
                    <a:pt x="76418" y="30804"/>
                  </a:cubicBezTo>
                  <a:cubicBezTo>
                    <a:pt x="76419" y="30803"/>
                    <a:pt x="76420" y="30802"/>
                    <a:pt x="76421" y="30801"/>
                  </a:cubicBezTo>
                  <a:close/>
                  <a:moveTo>
                    <a:pt x="76072" y="30807"/>
                  </a:moveTo>
                  <a:cubicBezTo>
                    <a:pt x="76071" y="30808"/>
                    <a:pt x="76070" y="30809"/>
                    <a:pt x="76070" y="30810"/>
                  </a:cubicBezTo>
                  <a:cubicBezTo>
                    <a:pt x="76070" y="30809"/>
                    <a:pt x="76071" y="30808"/>
                    <a:pt x="76072" y="30807"/>
                  </a:cubicBezTo>
                  <a:close/>
                  <a:moveTo>
                    <a:pt x="75633" y="30817"/>
                  </a:moveTo>
                  <a:lnTo>
                    <a:pt x="75633" y="30817"/>
                  </a:lnTo>
                  <a:cubicBezTo>
                    <a:pt x="75653" y="30838"/>
                    <a:pt x="75671" y="30861"/>
                    <a:pt x="75688" y="30884"/>
                  </a:cubicBezTo>
                  <a:cubicBezTo>
                    <a:pt x="75686" y="30896"/>
                    <a:pt x="75681" y="30906"/>
                    <a:pt x="75677" y="30920"/>
                  </a:cubicBezTo>
                  <a:cubicBezTo>
                    <a:pt x="75665" y="30884"/>
                    <a:pt x="75648" y="30850"/>
                    <a:pt x="75633" y="30817"/>
                  </a:cubicBezTo>
                  <a:close/>
                  <a:moveTo>
                    <a:pt x="75664" y="30917"/>
                  </a:moveTo>
                  <a:lnTo>
                    <a:pt x="75664" y="30917"/>
                  </a:lnTo>
                  <a:cubicBezTo>
                    <a:pt x="75667" y="30920"/>
                    <a:pt x="75671" y="30924"/>
                    <a:pt x="75676" y="30926"/>
                  </a:cubicBezTo>
                  <a:cubicBezTo>
                    <a:pt x="75674" y="30931"/>
                    <a:pt x="75673" y="30933"/>
                    <a:pt x="75671" y="30937"/>
                  </a:cubicBezTo>
                  <a:cubicBezTo>
                    <a:pt x="75668" y="30931"/>
                    <a:pt x="75667" y="30924"/>
                    <a:pt x="75664" y="30917"/>
                  </a:cubicBezTo>
                  <a:close/>
                  <a:moveTo>
                    <a:pt x="75694" y="30947"/>
                  </a:moveTo>
                  <a:cubicBezTo>
                    <a:pt x="75690" y="30954"/>
                    <a:pt x="75687" y="30961"/>
                    <a:pt x="75686" y="30969"/>
                  </a:cubicBezTo>
                  <a:cubicBezTo>
                    <a:pt x="75683" y="30967"/>
                    <a:pt x="75683" y="30964"/>
                    <a:pt x="75683" y="30963"/>
                  </a:cubicBezTo>
                  <a:lnTo>
                    <a:pt x="75694" y="30947"/>
                  </a:lnTo>
                  <a:close/>
                  <a:moveTo>
                    <a:pt x="76712" y="31043"/>
                  </a:moveTo>
                  <a:lnTo>
                    <a:pt x="76712" y="31043"/>
                  </a:lnTo>
                  <a:cubicBezTo>
                    <a:pt x="76710" y="31045"/>
                    <a:pt x="76709" y="31046"/>
                    <a:pt x="76707" y="31047"/>
                  </a:cubicBezTo>
                  <a:cubicBezTo>
                    <a:pt x="76709" y="31046"/>
                    <a:pt x="76710" y="31045"/>
                    <a:pt x="76712" y="31043"/>
                  </a:cubicBezTo>
                  <a:close/>
                  <a:moveTo>
                    <a:pt x="76062" y="31100"/>
                  </a:moveTo>
                  <a:lnTo>
                    <a:pt x="76062" y="31100"/>
                  </a:lnTo>
                  <a:cubicBezTo>
                    <a:pt x="76055" y="31118"/>
                    <a:pt x="76051" y="31133"/>
                    <a:pt x="76044" y="31148"/>
                  </a:cubicBezTo>
                  <a:cubicBezTo>
                    <a:pt x="76038" y="31146"/>
                    <a:pt x="76034" y="31143"/>
                    <a:pt x="76030" y="31142"/>
                  </a:cubicBezTo>
                  <a:cubicBezTo>
                    <a:pt x="76041" y="31129"/>
                    <a:pt x="76052" y="31115"/>
                    <a:pt x="76062" y="31100"/>
                  </a:cubicBezTo>
                  <a:close/>
                  <a:moveTo>
                    <a:pt x="76345" y="31160"/>
                  </a:moveTo>
                  <a:cubicBezTo>
                    <a:pt x="76344" y="31161"/>
                    <a:pt x="76344" y="31161"/>
                    <a:pt x="76343" y="31162"/>
                  </a:cubicBezTo>
                  <a:cubicBezTo>
                    <a:pt x="76344" y="31161"/>
                    <a:pt x="76344" y="31161"/>
                    <a:pt x="76345" y="31160"/>
                  </a:cubicBezTo>
                  <a:close/>
                  <a:moveTo>
                    <a:pt x="76956" y="31189"/>
                  </a:moveTo>
                  <a:cubicBezTo>
                    <a:pt x="76956" y="31189"/>
                    <a:pt x="76956" y="31189"/>
                    <a:pt x="76955" y="31189"/>
                  </a:cubicBezTo>
                  <a:cubicBezTo>
                    <a:pt x="76956" y="31189"/>
                    <a:pt x="76956" y="31189"/>
                    <a:pt x="76956" y="31189"/>
                  </a:cubicBezTo>
                  <a:close/>
                  <a:moveTo>
                    <a:pt x="76693" y="31301"/>
                  </a:moveTo>
                  <a:lnTo>
                    <a:pt x="76693" y="31301"/>
                  </a:lnTo>
                  <a:cubicBezTo>
                    <a:pt x="76690" y="31311"/>
                    <a:pt x="76686" y="31321"/>
                    <a:pt x="76683" y="31328"/>
                  </a:cubicBezTo>
                  <a:cubicBezTo>
                    <a:pt x="76683" y="31326"/>
                    <a:pt x="76680" y="31321"/>
                    <a:pt x="76679" y="31321"/>
                  </a:cubicBezTo>
                  <a:cubicBezTo>
                    <a:pt x="76685" y="31314"/>
                    <a:pt x="76689" y="31307"/>
                    <a:pt x="76693" y="31301"/>
                  </a:cubicBezTo>
                  <a:close/>
                  <a:moveTo>
                    <a:pt x="76643" y="31300"/>
                  </a:moveTo>
                  <a:lnTo>
                    <a:pt x="76643" y="31300"/>
                  </a:lnTo>
                  <a:cubicBezTo>
                    <a:pt x="76650" y="31307"/>
                    <a:pt x="76659" y="31314"/>
                    <a:pt x="76669" y="31320"/>
                  </a:cubicBezTo>
                  <a:cubicBezTo>
                    <a:pt x="76664" y="31328"/>
                    <a:pt x="76662" y="31341"/>
                    <a:pt x="76657" y="31347"/>
                  </a:cubicBezTo>
                  <a:cubicBezTo>
                    <a:pt x="76663" y="31340"/>
                    <a:pt x="76669" y="31331"/>
                    <a:pt x="76676" y="31326"/>
                  </a:cubicBezTo>
                  <a:cubicBezTo>
                    <a:pt x="76677" y="31328"/>
                    <a:pt x="76680" y="31330"/>
                    <a:pt x="76683" y="31333"/>
                  </a:cubicBezTo>
                  <a:cubicBezTo>
                    <a:pt x="76676" y="31350"/>
                    <a:pt x="76669" y="31369"/>
                    <a:pt x="76662" y="31384"/>
                  </a:cubicBezTo>
                  <a:lnTo>
                    <a:pt x="76657" y="31384"/>
                  </a:lnTo>
                  <a:cubicBezTo>
                    <a:pt x="76652" y="31356"/>
                    <a:pt x="76647" y="31328"/>
                    <a:pt x="76643" y="31300"/>
                  </a:cubicBezTo>
                  <a:close/>
                  <a:moveTo>
                    <a:pt x="77129" y="31373"/>
                  </a:moveTo>
                  <a:cubicBezTo>
                    <a:pt x="77122" y="31387"/>
                    <a:pt x="77119" y="31401"/>
                    <a:pt x="77112" y="31414"/>
                  </a:cubicBezTo>
                  <a:cubicBezTo>
                    <a:pt x="77109" y="31409"/>
                    <a:pt x="77107" y="31406"/>
                    <a:pt x="77106" y="31400"/>
                  </a:cubicBezTo>
                  <a:cubicBezTo>
                    <a:pt x="77114" y="31391"/>
                    <a:pt x="77122" y="31383"/>
                    <a:pt x="77129" y="31373"/>
                  </a:cubicBezTo>
                  <a:close/>
                  <a:moveTo>
                    <a:pt x="76898" y="31469"/>
                  </a:moveTo>
                  <a:cubicBezTo>
                    <a:pt x="76901" y="31470"/>
                    <a:pt x="76905" y="31473"/>
                    <a:pt x="76905" y="31476"/>
                  </a:cubicBezTo>
                  <a:cubicBezTo>
                    <a:pt x="76904" y="31476"/>
                    <a:pt x="76900" y="31473"/>
                    <a:pt x="76898" y="31473"/>
                  </a:cubicBezTo>
                  <a:lnTo>
                    <a:pt x="76898" y="31469"/>
                  </a:lnTo>
                  <a:close/>
                  <a:moveTo>
                    <a:pt x="76928" y="31459"/>
                  </a:moveTo>
                  <a:cubicBezTo>
                    <a:pt x="76928" y="31466"/>
                    <a:pt x="76925" y="31472"/>
                    <a:pt x="76925" y="31479"/>
                  </a:cubicBezTo>
                  <a:cubicBezTo>
                    <a:pt x="76922" y="31473"/>
                    <a:pt x="76920" y="31472"/>
                    <a:pt x="76918" y="31466"/>
                  </a:cubicBezTo>
                  <a:cubicBezTo>
                    <a:pt x="76925" y="31465"/>
                    <a:pt x="76928" y="31463"/>
                    <a:pt x="76928" y="31459"/>
                  </a:cubicBezTo>
                  <a:close/>
                  <a:moveTo>
                    <a:pt x="77114" y="31455"/>
                  </a:moveTo>
                  <a:cubicBezTo>
                    <a:pt x="77114" y="31457"/>
                    <a:pt x="77113" y="31462"/>
                    <a:pt x="77110" y="31465"/>
                  </a:cubicBezTo>
                  <a:cubicBezTo>
                    <a:pt x="77112" y="31472"/>
                    <a:pt x="77109" y="31476"/>
                    <a:pt x="77107" y="31483"/>
                  </a:cubicBezTo>
                  <a:cubicBezTo>
                    <a:pt x="77104" y="31476"/>
                    <a:pt x="77102" y="31470"/>
                    <a:pt x="77100" y="31465"/>
                  </a:cubicBezTo>
                  <a:cubicBezTo>
                    <a:pt x="77100" y="31463"/>
                    <a:pt x="77099" y="31463"/>
                    <a:pt x="77099" y="31462"/>
                  </a:cubicBezTo>
                  <a:cubicBezTo>
                    <a:pt x="77106" y="31462"/>
                    <a:pt x="77110" y="31457"/>
                    <a:pt x="77114" y="31455"/>
                  </a:cubicBezTo>
                  <a:close/>
                  <a:moveTo>
                    <a:pt x="77094" y="31495"/>
                  </a:moveTo>
                  <a:cubicBezTo>
                    <a:pt x="77099" y="31498"/>
                    <a:pt x="77102" y="31500"/>
                    <a:pt x="77102" y="31502"/>
                  </a:cubicBezTo>
                  <a:cubicBezTo>
                    <a:pt x="77100" y="31508"/>
                    <a:pt x="77100" y="31513"/>
                    <a:pt x="77099" y="31519"/>
                  </a:cubicBezTo>
                  <a:cubicBezTo>
                    <a:pt x="77099" y="31509"/>
                    <a:pt x="77097" y="31502"/>
                    <a:pt x="77094" y="31495"/>
                  </a:cubicBezTo>
                  <a:close/>
                  <a:moveTo>
                    <a:pt x="12368" y="1"/>
                  </a:moveTo>
                  <a:cubicBezTo>
                    <a:pt x="12304" y="229"/>
                    <a:pt x="12246" y="467"/>
                    <a:pt x="12110" y="646"/>
                  </a:cubicBezTo>
                  <a:cubicBezTo>
                    <a:pt x="12111" y="646"/>
                    <a:pt x="12113" y="646"/>
                    <a:pt x="12114" y="646"/>
                  </a:cubicBezTo>
                  <a:cubicBezTo>
                    <a:pt x="12157" y="646"/>
                    <a:pt x="12224" y="542"/>
                    <a:pt x="12261" y="515"/>
                  </a:cubicBezTo>
                  <a:lnTo>
                    <a:pt x="12261" y="515"/>
                  </a:lnTo>
                  <a:cubicBezTo>
                    <a:pt x="12238" y="534"/>
                    <a:pt x="12218" y="650"/>
                    <a:pt x="12209" y="680"/>
                  </a:cubicBezTo>
                  <a:cubicBezTo>
                    <a:pt x="12189" y="745"/>
                    <a:pt x="12173" y="813"/>
                    <a:pt x="12150" y="874"/>
                  </a:cubicBezTo>
                  <a:cubicBezTo>
                    <a:pt x="12109" y="983"/>
                    <a:pt x="12080" y="1097"/>
                    <a:pt x="12037" y="1209"/>
                  </a:cubicBezTo>
                  <a:cubicBezTo>
                    <a:pt x="12083" y="1147"/>
                    <a:pt x="12126" y="1086"/>
                    <a:pt x="12165" y="1017"/>
                  </a:cubicBezTo>
                  <a:lnTo>
                    <a:pt x="12165" y="1017"/>
                  </a:lnTo>
                  <a:cubicBezTo>
                    <a:pt x="12100" y="1157"/>
                    <a:pt x="12046" y="1302"/>
                    <a:pt x="12000" y="1451"/>
                  </a:cubicBezTo>
                  <a:cubicBezTo>
                    <a:pt x="11947" y="1341"/>
                    <a:pt x="11894" y="1231"/>
                    <a:pt x="11842" y="1122"/>
                  </a:cubicBezTo>
                  <a:lnTo>
                    <a:pt x="11842" y="1122"/>
                  </a:lnTo>
                  <a:cubicBezTo>
                    <a:pt x="11872" y="1143"/>
                    <a:pt x="11904" y="1172"/>
                    <a:pt x="11935" y="1186"/>
                  </a:cubicBezTo>
                  <a:cubicBezTo>
                    <a:pt x="11909" y="1116"/>
                    <a:pt x="11864" y="1047"/>
                    <a:pt x="11829" y="980"/>
                  </a:cubicBezTo>
                  <a:cubicBezTo>
                    <a:pt x="11793" y="910"/>
                    <a:pt x="11760" y="838"/>
                    <a:pt x="11727" y="766"/>
                  </a:cubicBezTo>
                  <a:lnTo>
                    <a:pt x="11727" y="766"/>
                  </a:lnTo>
                  <a:cubicBezTo>
                    <a:pt x="11753" y="786"/>
                    <a:pt x="11779" y="803"/>
                    <a:pt x="11806" y="824"/>
                  </a:cubicBezTo>
                  <a:cubicBezTo>
                    <a:pt x="11806" y="792"/>
                    <a:pt x="11763" y="730"/>
                    <a:pt x="11750" y="702"/>
                  </a:cubicBezTo>
                  <a:cubicBezTo>
                    <a:pt x="11732" y="660"/>
                    <a:pt x="11713" y="621"/>
                    <a:pt x="11696" y="580"/>
                  </a:cubicBezTo>
                  <a:cubicBezTo>
                    <a:pt x="11659" y="491"/>
                    <a:pt x="11628" y="395"/>
                    <a:pt x="11598" y="302"/>
                  </a:cubicBezTo>
                  <a:cubicBezTo>
                    <a:pt x="11564" y="388"/>
                    <a:pt x="11527" y="467"/>
                    <a:pt x="11491" y="551"/>
                  </a:cubicBezTo>
                  <a:cubicBezTo>
                    <a:pt x="11457" y="627"/>
                    <a:pt x="11405" y="744"/>
                    <a:pt x="11341" y="789"/>
                  </a:cubicBezTo>
                  <a:lnTo>
                    <a:pt x="11341" y="789"/>
                  </a:lnTo>
                  <a:cubicBezTo>
                    <a:pt x="11393" y="753"/>
                    <a:pt x="11448" y="715"/>
                    <a:pt x="11507" y="699"/>
                  </a:cubicBezTo>
                  <a:lnTo>
                    <a:pt x="11507" y="699"/>
                  </a:lnTo>
                  <a:cubicBezTo>
                    <a:pt x="11422" y="825"/>
                    <a:pt x="11242" y="1130"/>
                    <a:pt x="11242" y="1130"/>
                  </a:cubicBezTo>
                  <a:cubicBezTo>
                    <a:pt x="11242" y="1130"/>
                    <a:pt x="11335" y="1080"/>
                    <a:pt x="11379" y="1016"/>
                  </a:cubicBezTo>
                  <a:lnTo>
                    <a:pt x="11379" y="1016"/>
                  </a:lnTo>
                  <a:cubicBezTo>
                    <a:pt x="11343" y="1153"/>
                    <a:pt x="11292" y="1222"/>
                    <a:pt x="11234" y="1347"/>
                  </a:cubicBezTo>
                  <a:cubicBezTo>
                    <a:pt x="11200" y="1420"/>
                    <a:pt x="11158" y="1530"/>
                    <a:pt x="11107" y="1583"/>
                  </a:cubicBezTo>
                  <a:cubicBezTo>
                    <a:pt x="11150" y="1540"/>
                    <a:pt x="11194" y="1499"/>
                    <a:pt x="11243" y="1463"/>
                  </a:cubicBezTo>
                  <a:lnTo>
                    <a:pt x="11243" y="1463"/>
                  </a:lnTo>
                  <a:cubicBezTo>
                    <a:pt x="11183" y="1566"/>
                    <a:pt x="11114" y="1668"/>
                    <a:pt x="11062" y="1774"/>
                  </a:cubicBezTo>
                  <a:cubicBezTo>
                    <a:pt x="11055" y="1784"/>
                    <a:pt x="11048" y="1797"/>
                    <a:pt x="11042" y="1810"/>
                  </a:cubicBezTo>
                  <a:cubicBezTo>
                    <a:pt x="11051" y="1813"/>
                    <a:pt x="11061" y="1815"/>
                    <a:pt x="11070" y="1815"/>
                  </a:cubicBezTo>
                  <a:cubicBezTo>
                    <a:pt x="11101" y="1815"/>
                    <a:pt x="11134" y="1799"/>
                    <a:pt x="11158" y="1777"/>
                  </a:cubicBezTo>
                  <a:lnTo>
                    <a:pt x="11158" y="1777"/>
                  </a:lnTo>
                  <a:cubicBezTo>
                    <a:pt x="11135" y="1907"/>
                    <a:pt x="11085" y="2029"/>
                    <a:pt x="11037" y="2149"/>
                  </a:cubicBezTo>
                  <a:cubicBezTo>
                    <a:pt x="11013" y="2162"/>
                    <a:pt x="10990" y="2173"/>
                    <a:pt x="10966" y="2186"/>
                  </a:cubicBezTo>
                  <a:lnTo>
                    <a:pt x="10966" y="2186"/>
                  </a:lnTo>
                  <a:cubicBezTo>
                    <a:pt x="10939" y="2157"/>
                    <a:pt x="10913" y="2128"/>
                    <a:pt x="10886" y="2100"/>
                  </a:cubicBezTo>
                  <a:lnTo>
                    <a:pt x="10886" y="2100"/>
                  </a:lnTo>
                  <a:cubicBezTo>
                    <a:pt x="10900" y="2135"/>
                    <a:pt x="10914" y="2171"/>
                    <a:pt x="10928" y="2207"/>
                  </a:cubicBezTo>
                  <a:cubicBezTo>
                    <a:pt x="10940" y="2199"/>
                    <a:pt x="10953" y="2192"/>
                    <a:pt x="10966" y="2186"/>
                  </a:cubicBezTo>
                  <a:lnTo>
                    <a:pt x="10966" y="2186"/>
                  </a:lnTo>
                  <a:cubicBezTo>
                    <a:pt x="10998" y="2220"/>
                    <a:pt x="11030" y="2254"/>
                    <a:pt x="11062" y="2288"/>
                  </a:cubicBezTo>
                  <a:cubicBezTo>
                    <a:pt x="11034" y="2303"/>
                    <a:pt x="11005" y="2317"/>
                    <a:pt x="10978" y="2333"/>
                  </a:cubicBezTo>
                  <a:cubicBezTo>
                    <a:pt x="10933" y="2248"/>
                    <a:pt x="10890" y="2162"/>
                    <a:pt x="10855" y="2068"/>
                  </a:cubicBezTo>
                  <a:lnTo>
                    <a:pt x="10855" y="2068"/>
                  </a:lnTo>
                  <a:cubicBezTo>
                    <a:pt x="10865" y="2078"/>
                    <a:pt x="10875" y="2089"/>
                    <a:pt x="10886" y="2100"/>
                  </a:cubicBezTo>
                  <a:lnTo>
                    <a:pt x="10886" y="2100"/>
                  </a:lnTo>
                  <a:cubicBezTo>
                    <a:pt x="10843" y="1991"/>
                    <a:pt x="10800" y="1883"/>
                    <a:pt x="10756" y="1774"/>
                  </a:cubicBezTo>
                  <a:cubicBezTo>
                    <a:pt x="10747" y="1748"/>
                    <a:pt x="10736" y="1721"/>
                    <a:pt x="10726" y="1695"/>
                  </a:cubicBezTo>
                  <a:lnTo>
                    <a:pt x="10726" y="1695"/>
                  </a:lnTo>
                  <a:cubicBezTo>
                    <a:pt x="10750" y="1716"/>
                    <a:pt x="10776" y="1745"/>
                    <a:pt x="10804" y="1759"/>
                  </a:cubicBezTo>
                  <a:cubicBezTo>
                    <a:pt x="10783" y="1688"/>
                    <a:pt x="10746" y="1620"/>
                    <a:pt x="10718" y="1553"/>
                  </a:cubicBezTo>
                  <a:cubicBezTo>
                    <a:pt x="10690" y="1483"/>
                    <a:pt x="10661" y="1411"/>
                    <a:pt x="10634" y="1339"/>
                  </a:cubicBezTo>
                  <a:lnTo>
                    <a:pt x="10634" y="1339"/>
                  </a:lnTo>
                  <a:cubicBezTo>
                    <a:pt x="10655" y="1360"/>
                    <a:pt x="10677" y="1377"/>
                    <a:pt x="10698" y="1395"/>
                  </a:cubicBezTo>
                  <a:cubicBezTo>
                    <a:pt x="10698" y="1362"/>
                    <a:pt x="10662" y="1302"/>
                    <a:pt x="10654" y="1274"/>
                  </a:cubicBezTo>
                  <a:cubicBezTo>
                    <a:pt x="10638" y="1233"/>
                    <a:pt x="10621" y="1193"/>
                    <a:pt x="10607" y="1152"/>
                  </a:cubicBezTo>
                  <a:cubicBezTo>
                    <a:pt x="10577" y="1061"/>
                    <a:pt x="10552" y="968"/>
                    <a:pt x="10528" y="874"/>
                  </a:cubicBezTo>
                  <a:cubicBezTo>
                    <a:pt x="10499" y="960"/>
                    <a:pt x="10468" y="1039"/>
                    <a:pt x="10437" y="1125"/>
                  </a:cubicBezTo>
                  <a:cubicBezTo>
                    <a:pt x="10410" y="1198"/>
                    <a:pt x="10367" y="1318"/>
                    <a:pt x="10316" y="1362"/>
                  </a:cubicBezTo>
                  <a:cubicBezTo>
                    <a:pt x="10360" y="1325"/>
                    <a:pt x="10405" y="1286"/>
                    <a:pt x="10453" y="1272"/>
                  </a:cubicBezTo>
                  <a:lnTo>
                    <a:pt x="10453" y="1272"/>
                  </a:lnTo>
                  <a:cubicBezTo>
                    <a:pt x="10383" y="1398"/>
                    <a:pt x="10234" y="1702"/>
                    <a:pt x="10234" y="1702"/>
                  </a:cubicBezTo>
                  <a:cubicBezTo>
                    <a:pt x="10234" y="1702"/>
                    <a:pt x="10311" y="1653"/>
                    <a:pt x="10347" y="1587"/>
                  </a:cubicBezTo>
                  <a:lnTo>
                    <a:pt x="10347" y="1587"/>
                  </a:lnTo>
                  <a:cubicBezTo>
                    <a:pt x="10333" y="1666"/>
                    <a:pt x="10311" y="1719"/>
                    <a:pt x="10290" y="1775"/>
                  </a:cubicBezTo>
                  <a:cubicBezTo>
                    <a:pt x="10270" y="1818"/>
                    <a:pt x="10251" y="1863"/>
                    <a:pt x="10230" y="1920"/>
                  </a:cubicBezTo>
                  <a:cubicBezTo>
                    <a:pt x="10201" y="1992"/>
                    <a:pt x="10168" y="2101"/>
                    <a:pt x="10124" y="2156"/>
                  </a:cubicBezTo>
                  <a:cubicBezTo>
                    <a:pt x="10159" y="2112"/>
                    <a:pt x="10197" y="2072"/>
                    <a:pt x="10234" y="2036"/>
                  </a:cubicBezTo>
                  <a:lnTo>
                    <a:pt x="10234" y="2036"/>
                  </a:lnTo>
                  <a:cubicBezTo>
                    <a:pt x="10191" y="2126"/>
                    <a:pt x="10145" y="2215"/>
                    <a:pt x="10104" y="2311"/>
                  </a:cubicBezTo>
                  <a:cubicBezTo>
                    <a:pt x="10089" y="2283"/>
                    <a:pt x="10076" y="2255"/>
                    <a:pt x="10066" y="2227"/>
                  </a:cubicBezTo>
                  <a:cubicBezTo>
                    <a:pt x="10038" y="2156"/>
                    <a:pt x="10009" y="2086"/>
                    <a:pt x="9982" y="2013"/>
                  </a:cubicBezTo>
                  <a:lnTo>
                    <a:pt x="9982" y="2013"/>
                  </a:lnTo>
                  <a:cubicBezTo>
                    <a:pt x="10003" y="2033"/>
                    <a:pt x="10025" y="2050"/>
                    <a:pt x="10046" y="2070"/>
                  </a:cubicBezTo>
                  <a:cubicBezTo>
                    <a:pt x="10046" y="2039"/>
                    <a:pt x="10010" y="1977"/>
                    <a:pt x="10002" y="1949"/>
                  </a:cubicBezTo>
                  <a:cubicBezTo>
                    <a:pt x="9986" y="1907"/>
                    <a:pt x="9969" y="1868"/>
                    <a:pt x="9954" y="1827"/>
                  </a:cubicBezTo>
                  <a:cubicBezTo>
                    <a:pt x="9950" y="1811"/>
                    <a:pt x="9944" y="1795"/>
                    <a:pt x="9939" y="1777"/>
                  </a:cubicBezTo>
                  <a:cubicBezTo>
                    <a:pt x="9916" y="1702"/>
                    <a:pt x="9894" y="1626"/>
                    <a:pt x="9874" y="1549"/>
                  </a:cubicBezTo>
                  <a:cubicBezTo>
                    <a:pt x="9850" y="1628"/>
                    <a:pt x="9818" y="1702"/>
                    <a:pt x="9793" y="1777"/>
                  </a:cubicBezTo>
                  <a:cubicBezTo>
                    <a:pt x="9788" y="1784"/>
                    <a:pt x="9787" y="1791"/>
                    <a:pt x="9785" y="1798"/>
                  </a:cubicBezTo>
                  <a:cubicBezTo>
                    <a:pt x="9758" y="1874"/>
                    <a:pt x="9715" y="1993"/>
                    <a:pt x="9664" y="2039"/>
                  </a:cubicBezTo>
                  <a:cubicBezTo>
                    <a:pt x="9708" y="2000"/>
                    <a:pt x="9752" y="1962"/>
                    <a:pt x="9801" y="1946"/>
                  </a:cubicBezTo>
                  <a:lnTo>
                    <a:pt x="9801" y="1946"/>
                  </a:lnTo>
                  <a:cubicBezTo>
                    <a:pt x="9731" y="2072"/>
                    <a:pt x="9582" y="2377"/>
                    <a:pt x="9582" y="2377"/>
                  </a:cubicBezTo>
                  <a:cubicBezTo>
                    <a:pt x="9582" y="2377"/>
                    <a:pt x="9659" y="2327"/>
                    <a:pt x="9695" y="2262"/>
                  </a:cubicBezTo>
                  <a:lnTo>
                    <a:pt x="9695" y="2262"/>
                  </a:lnTo>
                  <a:cubicBezTo>
                    <a:pt x="9668" y="2400"/>
                    <a:pt x="9625" y="2469"/>
                    <a:pt x="9578" y="2594"/>
                  </a:cubicBezTo>
                  <a:cubicBezTo>
                    <a:pt x="9549" y="2667"/>
                    <a:pt x="9514" y="2777"/>
                    <a:pt x="9471" y="2830"/>
                  </a:cubicBezTo>
                  <a:cubicBezTo>
                    <a:pt x="9507" y="2787"/>
                    <a:pt x="9545" y="2748"/>
                    <a:pt x="9582" y="2710"/>
                  </a:cubicBezTo>
                  <a:lnTo>
                    <a:pt x="9582" y="2710"/>
                  </a:lnTo>
                  <a:cubicBezTo>
                    <a:pt x="9529" y="2823"/>
                    <a:pt x="9464" y="2936"/>
                    <a:pt x="9417" y="3057"/>
                  </a:cubicBezTo>
                  <a:cubicBezTo>
                    <a:pt x="9425" y="3060"/>
                    <a:pt x="9433" y="3061"/>
                    <a:pt x="9441" y="3061"/>
                  </a:cubicBezTo>
                  <a:cubicBezTo>
                    <a:pt x="9467" y="3061"/>
                    <a:pt x="9493" y="3045"/>
                    <a:pt x="9513" y="3024"/>
                  </a:cubicBezTo>
                  <a:lnTo>
                    <a:pt x="9513" y="3024"/>
                  </a:lnTo>
                  <a:cubicBezTo>
                    <a:pt x="9506" y="3081"/>
                    <a:pt x="9492" y="3137"/>
                    <a:pt x="9477" y="3190"/>
                  </a:cubicBezTo>
                  <a:cubicBezTo>
                    <a:pt x="9443" y="3135"/>
                    <a:pt x="9416" y="3067"/>
                    <a:pt x="9393" y="3014"/>
                  </a:cubicBezTo>
                  <a:cubicBezTo>
                    <a:pt x="9335" y="2887"/>
                    <a:pt x="9284" y="2821"/>
                    <a:pt x="9248" y="2681"/>
                  </a:cubicBezTo>
                  <a:lnTo>
                    <a:pt x="9248" y="2681"/>
                  </a:lnTo>
                  <a:cubicBezTo>
                    <a:pt x="9292" y="2745"/>
                    <a:pt x="9385" y="2796"/>
                    <a:pt x="9385" y="2796"/>
                  </a:cubicBezTo>
                  <a:cubicBezTo>
                    <a:pt x="9385" y="2796"/>
                    <a:pt x="9206" y="2492"/>
                    <a:pt x="9120" y="2364"/>
                  </a:cubicBezTo>
                  <a:lnTo>
                    <a:pt x="9120" y="2364"/>
                  </a:lnTo>
                  <a:cubicBezTo>
                    <a:pt x="9178" y="2379"/>
                    <a:pt x="9231" y="2416"/>
                    <a:pt x="9282" y="2453"/>
                  </a:cubicBezTo>
                  <a:lnTo>
                    <a:pt x="9282" y="2453"/>
                  </a:lnTo>
                  <a:cubicBezTo>
                    <a:pt x="9220" y="2406"/>
                    <a:pt x="9171" y="2290"/>
                    <a:pt x="9138" y="2218"/>
                  </a:cubicBezTo>
                  <a:cubicBezTo>
                    <a:pt x="9102" y="2135"/>
                    <a:pt x="9063" y="2055"/>
                    <a:pt x="9030" y="1969"/>
                  </a:cubicBezTo>
                  <a:cubicBezTo>
                    <a:pt x="9000" y="2062"/>
                    <a:pt x="8970" y="2156"/>
                    <a:pt x="8933" y="2247"/>
                  </a:cubicBezTo>
                  <a:cubicBezTo>
                    <a:pt x="8915" y="2287"/>
                    <a:pt x="8897" y="2327"/>
                    <a:pt x="8878" y="2369"/>
                  </a:cubicBezTo>
                  <a:cubicBezTo>
                    <a:pt x="8865" y="2397"/>
                    <a:pt x="8822" y="2459"/>
                    <a:pt x="8822" y="2490"/>
                  </a:cubicBezTo>
                  <a:cubicBezTo>
                    <a:pt x="8849" y="2470"/>
                    <a:pt x="8875" y="2452"/>
                    <a:pt x="8901" y="2433"/>
                  </a:cubicBezTo>
                  <a:lnTo>
                    <a:pt x="8901" y="2433"/>
                  </a:lnTo>
                  <a:cubicBezTo>
                    <a:pt x="8868" y="2506"/>
                    <a:pt x="8835" y="2576"/>
                    <a:pt x="8799" y="2648"/>
                  </a:cubicBezTo>
                  <a:cubicBezTo>
                    <a:pt x="8765" y="2713"/>
                    <a:pt x="8719" y="2781"/>
                    <a:pt x="8693" y="2852"/>
                  </a:cubicBezTo>
                  <a:cubicBezTo>
                    <a:pt x="8726" y="2839"/>
                    <a:pt x="8758" y="2809"/>
                    <a:pt x="8786" y="2787"/>
                  </a:cubicBezTo>
                  <a:lnTo>
                    <a:pt x="8786" y="2787"/>
                  </a:lnTo>
                  <a:cubicBezTo>
                    <a:pt x="8696" y="2979"/>
                    <a:pt x="8604" y="3168"/>
                    <a:pt x="8513" y="3360"/>
                  </a:cubicBezTo>
                  <a:cubicBezTo>
                    <a:pt x="8614" y="3271"/>
                    <a:pt x="8719" y="3181"/>
                    <a:pt x="8821" y="3092"/>
                  </a:cubicBezTo>
                  <a:lnTo>
                    <a:pt x="8821" y="3092"/>
                  </a:lnTo>
                  <a:cubicBezTo>
                    <a:pt x="8728" y="3293"/>
                    <a:pt x="8597" y="3455"/>
                    <a:pt x="8497" y="3647"/>
                  </a:cubicBezTo>
                  <a:cubicBezTo>
                    <a:pt x="8543" y="3623"/>
                    <a:pt x="8589" y="3597"/>
                    <a:pt x="8633" y="3570"/>
                  </a:cubicBezTo>
                  <a:lnTo>
                    <a:pt x="8633" y="3570"/>
                  </a:lnTo>
                  <a:cubicBezTo>
                    <a:pt x="8620" y="3653"/>
                    <a:pt x="8600" y="3734"/>
                    <a:pt x="8581" y="3818"/>
                  </a:cubicBezTo>
                  <a:cubicBezTo>
                    <a:pt x="8531" y="3762"/>
                    <a:pt x="8491" y="3660"/>
                    <a:pt x="8460" y="3590"/>
                  </a:cubicBezTo>
                  <a:cubicBezTo>
                    <a:pt x="8402" y="3465"/>
                    <a:pt x="8349" y="3398"/>
                    <a:pt x="8313" y="3259"/>
                  </a:cubicBezTo>
                  <a:lnTo>
                    <a:pt x="8313" y="3259"/>
                  </a:lnTo>
                  <a:cubicBezTo>
                    <a:pt x="8359" y="3323"/>
                    <a:pt x="8452" y="3373"/>
                    <a:pt x="8452" y="3373"/>
                  </a:cubicBezTo>
                  <a:cubicBezTo>
                    <a:pt x="8452" y="3373"/>
                    <a:pt x="8273" y="3068"/>
                    <a:pt x="8187" y="2942"/>
                  </a:cubicBezTo>
                  <a:lnTo>
                    <a:pt x="8187" y="2942"/>
                  </a:lnTo>
                  <a:cubicBezTo>
                    <a:pt x="8243" y="2957"/>
                    <a:pt x="8295" y="2991"/>
                    <a:pt x="8345" y="3028"/>
                  </a:cubicBezTo>
                  <a:lnTo>
                    <a:pt x="8345" y="3028"/>
                  </a:lnTo>
                  <a:cubicBezTo>
                    <a:pt x="8284" y="2978"/>
                    <a:pt x="8236" y="2867"/>
                    <a:pt x="8203" y="2794"/>
                  </a:cubicBezTo>
                  <a:cubicBezTo>
                    <a:pt x="8167" y="2713"/>
                    <a:pt x="8127" y="2631"/>
                    <a:pt x="8096" y="2545"/>
                  </a:cubicBezTo>
                  <a:cubicBezTo>
                    <a:pt x="8065" y="2638"/>
                    <a:pt x="8034" y="2734"/>
                    <a:pt x="7997" y="2823"/>
                  </a:cubicBezTo>
                  <a:cubicBezTo>
                    <a:pt x="7981" y="2864"/>
                    <a:pt x="7961" y="2903"/>
                    <a:pt x="7944" y="2945"/>
                  </a:cubicBezTo>
                  <a:cubicBezTo>
                    <a:pt x="7931" y="2973"/>
                    <a:pt x="7888" y="3036"/>
                    <a:pt x="7888" y="3067"/>
                  </a:cubicBezTo>
                  <a:cubicBezTo>
                    <a:pt x="7915" y="3046"/>
                    <a:pt x="7939" y="3029"/>
                    <a:pt x="7967" y="3011"/>
                  </a:cubicBezTo>
                  <a:lnTo>
                    <a:pt x="7967" y="3011"/>
                  </a:lnTo>
                  <a:cubicBezTo>
                    <a:pt x="7932" y="3082"/>
                    <a:pt x="7901" y="3153"/>
                    <a:pt x="7865" y="3224"/>
                  </a:cubicBezTo>
                  <a:cubicBezTo>
                    <a:pt x="7830" y="3289"/>
                    <a:pt x="7786" y="3359"/>
                    <a:pt x="7759" y="3429"/>
                  </a:cubicBezTo>
                  <a:cubicBezTo>
                    <a:pt x="7790" y="3416"/>
                    <a:pt x="7823" y="3386"/>
                    <a:pt x="7852" y="3365"/>
                  </a:cubicBezTo>
                  <a:lnTo>
                    <a:pt x="7852" y="3365"/>
                  </a:lnTo>
                  <a:cubicBezTo>
                    <a:pt x="7760" y="3554"/>
                    <a:pt x="7671" y="3744"/>
                    <a:pt x="7581" y="3932"/>
                  </a:cubicBezTo>
                  <a:cubicBezTo>
                    <a:pt x="7580" y="3928"/>
                    <a:pt x="7580" y="3926"/>
                    <a:pt x="7578" y="3925"/>
                  </a:cubicBezTo>
                  <a:cubicBezTo>
                    <a:pt x="7539" y="3797"/>
                    <a:pt x="7507" y="3732"/>
                    <a:pt x="7485" y="3591"/>
                  </a:cubicBezTo>
                  <a:lnTo>
                    <a:pt x="7485" y="3591"/>
                  </a:lnTo>
                  <a:cubicBezTo>
                    <a:pt x="7514" y="3658"/>
                    <a:pt x="7575" y="3706"/>
                    <a:pt x="7575" y="3706"/>
                  </a:cubicBezTo>
                  <a:cubicBezTo>
                    <a:pt x="7575" y="3706"/>
                    <a:pt x="7456" y="3403"/>
                    <a:pt x="7400" y="3276"/>
                  </a:cubicBezTo>
                  <a:lnTo>
                    <a:pt x="7400" y="3276"/>
                  </a:lnTo>
                  <a:cubicBezTo>
                    <a:pt x="7438" y="3290"/>
                    <a:pt x="7475" y="3326"/>
                    <a:pt x="7506" y="3363"/>
                  </a:cubicBezTo>
                  <a:lnTo>
                    <a:pt x="7506" y="3363"/>
                  </a:lnTo>
                  <a:cubicBezTo>
                    <a:pt x="7468" y="3315"/>
                    <a:pt x="7434" y="3200"/>
                    <a:pt x="7413" y="3130"/>
                  </a:cubicBezTo>
                  <a:cubicBezTo>
                    <a:pt x="7389" y="3045"/>
                    <a:pt x="7363" y="2965"/>
                    <a:pt x="7342" y="2879"/>
                  </a:cubicBezTo>
                  <a:cubicBezTo>
                    <a:pt x="7322" y="2972"/>
                    <a:pt x="7302" y="3067"/>
                    <a:pt x="7277" y="3157"/>
                  </a:cubicBezTo>
                  <a:cubicBezTo>
                    <a:pt x="7266" y="3197"/>
                    <a:pt x="7253" y="3239"/>
                    <a:pt x="7241" y="3280"/>
                  </a:cubicBezTo>
                  <a:cubicBezTo>
                    <a:pt x="7234" y="3309"/>
                    <a:pt x="7206" y="3369"/>
                    <a:pt x="7206" y="3402"/>
                  </a:cubicBezTo>
                  <a:cubicBezTo>
                    <a:pt x="7221" y="3383"/>
                    <a:pt x="7238" y="3366"/>
                    <a:pt x="7256" y="3346"/>
                  </a:cubicBezTo>
                  <a:lnTo>
                    <a:pt x="7256" y="3346"/>
                  </a:lnTo>
                  <a:cubicBezTo>
                    <a:pt x="7234" y="3418"/>
                    <a:pt x="7210" y="3489"/>
                    <a:pt x="7188" y="3560"/>
                  </a:cubicBezTo>
                  <a:cubicBezTo>
                    <a:pt x="7167" y="3625"/>
                    <a:pt x="7137" y="3694"/>
                    <a:pt x="7121" y="3766"/>
                  </a:cubicBezTo>
                  <a:cubicBezTo>
                    <a:pt x="7142" y="3752"/>
                    <a:pt x="7163" y="3723"/>
                    <a:pt x="7184" y="3701"/>
                  </a:cubicBezTo>
                  <a:lnTo>
                    <a:pt x="7184" y="3701"/>
                  </a:lnTo>
                  <a:cubicBezTo>
                    <a:pt x="7122" y="3891"/>
                    <a:pt x="7062" y="4081"/>
                    <a:pt x="7005" y="4272"/>
                  </a:cubicBezTo>
                  <a:cubicBezTo>
                    <a:pt x="7071" y="4183"/>
                    <a:pt x="7138" y="4093"/>
                    <a:pt x="7206" y="4004"/>
                  </a:cubicBezTo>
                  <a:lnTo>
                    <a:pt x="7206" y="4004"/>
                  </a:lnTo>
                  <a:cubicBezTo>
                    <a:pt x="7155" y="4170"/>
                    <a:pt x="7087" y="4312"/>
                    <a:pt x="7028" y="4468"/>
                  </a:cubicBezTo>
                  <a:cubicBezTo>
                    <a:pt x="6999" y="4408"/>
                    <a:pt x="6978" y="4321"/>
                    <a:pt x="6958" y="4260"/>
                  </a:cubicBezTo>
                  <a:cubicBezTo>
                    <a:pt x="6922" y="4133"/>
                    <a:pt x="6886" y="4067"/>
                    <a:pt x="6864" y="3926"/>
                  </a:cubicBezTo>
                  <a:lnTo>
                    <a:pt x="6864" y="3926"/>
                  </a:lnTo>
                  <a:cubicBezTo>
                    <a:pt x="6893" y="3991"/>
                    <a:pt x="6956" y="4041"/>
                    <a:pt x="6956" y="4041"/>
                  </a:cubicBezTo>
                  <a:cubicBezTo>
                    <a:pt x="6956" y="4041"/>
                    <a:pt x="6836" y="3739"/>
                    <a:pt x="6780" y="3610"/>
                  </a:cubicBezTo>
                  <a:lnTo>
                    <a:pt x="6780" y="3610"/>
                  </a:lnTo>
                  <a:cubicBezTo>
                    <a:pt x="6818" y="3625"/>
                    <a:pt x="6853" y="3659"/>
                    <a:pt x="6884" y="3696"/>
                  </a:cubicBezTo>
                  <a:lnTo>
                    <a:pt x="6884" y="3696"/>
                  </a:lnTo>
                  <a:cubicBezTo>
                    <a:pt x="6847" y="3647"/>
                    <a:pt x="6813" y="3535"/>
                    <a:pt x="6793" y="3465"/>
                  </a:cubicBezTo>
                  <a:cubicBezTo>
                    <a:pt x="6770" y="3380"/>
                    <a:pt x="6743" y="3300"/>
                    <a:pt x="6721" y="3214"/>
                  </a:cubicBezTo>
                  <a:cubicBezTo>
                    <a:pt x="6701" y="3307"/>
                    <a:pt x="6682" y="3402"/>
                    <a:pt x="6657" y="3491"/>
                  </a:cubicBezTo>
                  <a:cubicBezTo>
                    <a:pt x="6647" y="3532"/>
                    <a:pt x="6634" y="3574"/>
                    <a:pt x="6621" y="3613"/>
                  </a:cubicBezTo>
                  <a:cubicBezTo>
                    <a:pt x="6614" y="3641"/>
                    <a:pt x="6585" y="3704"/>
                    <a:pt x="6585" y="3734"/>
                  </a:cubicBezTo>
                  <a:cubicBezTo>
                    <a:pt x="6601" y="3716"/>
                    <a:pt x="6619" y="3699"/>
                    <a:pt x="6635" y="3680"/>
                  </a:cubicBezTo>
                  <a:lnTo>
                    <a:pt x="6635" y="3680"/>
                  </a:lnTo>
                  <a:cubicBezTo>
                    <a:pt x="6614" y="3752"/>
                    <a:pt x="6591" y="3823"/>
                    <a:pt x="6569" y="3892"/>
                  </a:cubicBezTo>
                  <a:cubicBezTo>
                    <a:pt x="6548" y="3957"/>
                    <a:pt x="6518" y="4027"/>
                    <a:pt x="6500" y="4097"/>
                  </a:cubicBezTo>
                  <a:cubicBezTo>
                    <a:pt x="6522" y="4084"/>
                    <a:pt x="6542" y="4055"/>
                    <a:pt x="6563" y="4033"/>
                  </a:cubicBezTo>
                  <a:lnTo>
                    <a:pt x="6563" y="4033"/>
                  </a:lnTo>
                  <a:cubicBezTo>
                    <a:pt x="6518" y="4177"/>
                    <a:pt x="6472" y="4322"/>
                    <a:pt x="6427" y="4465"/>
                  </a:cubicBezTo>
                  <a:cubicBezTo>
                    <a:pt x="6400" y="4387"/>
                    <a:pt x="6377" y="4325"/>
                    <a:pt x="6361" y="4219"/>
                  </a:cubicBezTo>
                  <a:lnTo>
                    <a:pt x="6361" y="4219"/>
                  </a:lnTo>
                  <a:cubicBezTo>
                    <a:pt x="6390" y="4283"/>
                    <a:pt x="6453" y="4334"/>
                    <a:pt x="6453" y="4334"/>
                  </a:cubicBezTo>
                  <a:cubicBezTo>
                    <a:pt x="6453" y="4334"/>
                    <a:pt x="6333" y="4028"/>
                    <a:pt x="6277" y="3902"/>
                  </a:cubicBezTo>
                  <a:lnTo>
                    <a:pt x="6277" y="3902"/>
                  </a:lnTo>
                  <a:cubicBezTo>
                    <a:pt x="6316" y="3918"/>
                    <a:pt x="6353" y="3954"/>
                    <a:pt x="6384" y="3990"/>
                  </a:cubicBezTo>
                  <a:lnTo>
                    <a:pt x="6384" y="3990"/>
                  </a:lnTo>
                  <a:cubicBezTo>
                    <a:pt x="6346" y="3944"/>
                    <a:pt x="6311" y="3827"/>
                    <a:pt x="6290" y="3754"/>
                  </a:cubicBezTo>
                  <a:cubicBezTo>
                    <a:pt x="6267" y="3673"/>
                    <a:pt x="6240" y="3590"/>
                    <a:pt x="6218" y="3505"/>
                  </a:cubicBezTo>
                  <a:cubicBezTo>
                    <a:pt x="6198" y="3598"/>
                    <a:pt x="6178" y="3691"/>
                    <a:pt x="6154" y="3783"/>
                  </a:cubicBezTo>
                  <a:cubicBezTo>
                    <a:pt x="6142" y="3825"/>
                    <a:pt x="6131" y="3863"/>
                    <a:pt x="6118" y="3905"/>
                  </a:cubicBezTo>
                  <a:cubicBezTo>
                    <a:pt x="6111" y="3934"/>
                    <a:pt x="6082" y="3997"/>
                    <a:pt x="6082" y="4027"/>
                  </a:cubicBezTo>
                  <a:cubicBezTo>
                    <a:pt x="6098" y="4007"/>
                    <a:pt x="6116" y="3990"/>
                    <a:pt x="6132" y="3969"/>
                  </a:cubicBezTo>
                  <a:lnTo>
                    <a:pt x="6132" y="3969"/>
                  </a:lnTo>
                  <a:cubicBezTo>
                    <a:pt x="6111" y="4041"/>
                    <a:pt x="6088" y="4113"/>
                    <a:pt x="6066" y="4183"/>
                  </a:cubicBezTo>
                  <a:cubicBezTo>
                    <a:pt x="6045" y="4249"/>
                    <a:pt x="6013" y="4319"/>
                    <a:pt x="5997" y="4389"/>
                  </a:cubicBezTo>
                  <a:cubicBezTo>
                    <a:pt x="6019" y="4375"/>
                    <a:pt x="6039" y="4346"/>
                    <a:pt x="6060" y="4325"/>
                  </a:cubicBezTo>
                  <a:lnTo>
                    <a:pt x="6060" y="4325"/>
                  </a:lnTo>
                  <a:cubicBezTo>
                    <a:pt x="5999" y="4516"/>
                    <a:pt x="5939" y="4706"/>
                    <a:pt x="5881" y="4898"/>
                  </a:cubicBezTo>
                  <a:cubicBezTo>
                    <a:pt x="5947" y="4806"/>
                    <a:pt x="6016" y="4719"/>
                    <a:pt x="6082" y="4627"/>
                  </a:cubicBezTo>
                  <a:lnTo>
                    <a:pt x="6082" y="4627"/>
                  </a:lnTo>
                  <a:cubicBezTo>
                    <a:pt x="6020" y="4829"/>
                    <a:pt x="5934" y="4993"/>
                    <a:pt x="5868" y="5185"/>
                  </a:cubicBezTo>
                  <a:cubicBezTo>
                    <a:pt x="5898" y="5159"/>
                    <a:pt x="5930" y="5132"/>
                    <a:pt x="5960" y="5106"/>
                  </a:cubicBezTo>
                  <a:lnTo>
                    <a:pt x="5960" y="5106"/>
                  </a:lnTo>
                  <a:cubicBezTo>
                    <a:pt x="5949" y="5206"/>
                    <a:pt x="5934" y="5302"/>
                    <a:pt x="5916" y="5400"/>
                  </a:cubicBezTo>
                  <a:cubicBezTo>
                    <a:pt x="5865" y="5343"/>
                    <a:pt x="5827" y="5239"/>
                    <a:pt x="5795" y="5172"/>
                  </a:cubicBezTo>
                  <a:cubicBezTo>
                    <a:pt x="5736" y="5044"/>
                    <a:pt x="5683" y="4978"/>
                    <a:pt x="5650" y="4841"/>
                  </a:cubicBezTo>
                  <a:lnTo>
                    <a:pt x="5650" y="4841"/>
                  </a:lnTo>
                  <a:cubicBezTo>
                    <a:pt x="5695" y="4905"/>
                    <a:pt x="5787" y="4953"/>
                    <a:pt x="5787" y="4953"/>
                  </a:cubicBezTo>
                  <a:cubicBezTo>
                    <a:pt x="5787" y="4953"/>
                    <a:pt x="5607" y="4650"/>
                    <a:pt x="5521" y="4523"/>
                  </a:cubicBezTo>
                  <a:lnTo>
                    <a:pt x="5521" y="4523"/>
                  </a:lnTo>
                  <a:cubicBezTo>
                    <a:pt x="5581" y="4540"/>
                    <a:pt x="5634" y="4576"/>
                    <a:pt x="5685" y="4613"/>
                  </a:cubicBezTo>
                  <a:lnTo>
                    <a:pt x="5685" y="4613"/>
                  </a:lnTo>
                  <a:cubicBezTo>
                    <a:pt x="5623" y="4567"/>
                    <a:pt x="5571" y="4449"/>
                    <a:pt x="5539" y="4377"/>
                  </a:cubicBezTo>
                  <a:cubicBezTo>
                    <a:pt x="5503" y="4293"/>
                    <a:pt x="5461" y="4212"/>
                    <a:pt x="5430" y="4127"/>
                  </a:cubicBezTo>
                  <a:cubicBezTo>
                    <a:pt x="5400" y="4220"/>
                    <a:pt x="5368" y="4313"/>
                    <a:pt x="5332" y="4405"/>
                  </a:cubicBezTo>
                  <a:cubicBezTo>
                    <a:pt x="5315" y="4447"/>
                    <a:pt x="5296" y="4485"/>
                    <a:pt x="5278" y="4527"/>
                  </a:cubicBezTo>
                  <a:cubicBezTo>
                    <a:pt x="5265" y="4556"/>
                    <a:pt x="5223" y="4619"/>
                    <a:pt x="5223" y="4649"/>
                  </a:cubicBezTo>
                  <a:cubicBezTo>
                    <a:pt x="5249" y="4629"/>
                    <a:pt x="5275" y="4612"/>
                    <a:pt x="5302" y="4591"/>
                  </a:cubicBezTo>
                  <a:lnTo>
                    <a:pt x="5302" y="4591"/>
                  </a:lnTo>
                  <a:cubicBezTo>
                    <a:pt x="5268" y="4663"/>
                    <a:pt x="5236" y="4735"/>
                    <a:pt x="5200" y="4805"/>
                  </a:cubicBezTo>
                  <a:cubicBezTo>
                    <a:pt x="5166" y="4871"/>
                    <a:pt x="5122" y="4938"/>
                    <a:pt x="5094" y="5010"/>
                  </a:cubicBezTo>
                  <a:cubicBezTo>
                    <a:pt x="5129" y="4996"/>
                    <a:pt x="5159" y="4967"/>
                    <a:pt x="5188" y="4945"/>
                  </a:cubicBezTo>
                  <a:lnTo>
                    <a:pt x="5188" y="4945"/>
                  </a:lnTo>
                  <a:cubicBezTo>
                    <a:pt x="5096" y="5138"/>
                    <a:pt x="5007" y="5328"/>
                    <a:pt x="4914" y="5519"/>
                  </a:cubicBezTo>
                  <a:cubicBezTo>
                    <a:pt x="5017" y="5428"/>
                    <a:pt x="5120" y="5340"/>
                    <a:pt x="5222" y="5249"/>
                  </a:cubicBezTo>
                  <a:lnTo>
                    <a:pt x="5222" y="5249"/>
                  </a:lnTo>
                  <a:cubicBezTo>
                    <a:pt x="5129" y="5450"/>
                    <a:pt x="4998" y="5615"/>
                    <a:pt x="4898" y="5805"/>
                  </a:cubicBezTo>
                  <a:cubicBezTo>
                    <a:pt x="4944" y="5781"/>
                    <a:pt x="4991" y="5754"/>
                    <a:pt x="5034" y="5727"/>
                  </a:cubicBezTo>
                  <a:lnTo>
                    <a:pt x="5034" y="5727"/>
                  </a:lnTo>
                  <a:cubicBezTo>
                    <a:pt x="5013" y="5876"/>
                    <a:pt x="4973" y="6020"/>
                    <a:pt x="4924" y="6161"/>
                  </a:cubicBezTo>
                  <a:cubicBezTo>
                    <a:pt x="4878" y="6045"/>
                    <a:pt x="4816" y="5937"/>
                    <a:pt x="4765" y="5826"/>
                  </a:cubicBezTo>
                  <a:lnTo>
                    <a:pt x="4765" y="5826"/>
                  </a:lnTo>
                  <a:cubicBezTo>
                    <a:pt x="4805" y="5861"/>
                    <a:pt x="4842" y="5901"/>
                    <a:pt x="4877" y="5944"/>
                  </a:cubicBezTo>
                  <a:cubicBezTo>
                    <a:pt x="4834" y="5890"/>
                    <a:pt x="4799" y="5780"/>
                    <a:pt x="4772" y="5708"/>
                  </a:cubicBezTo>
                  <a:cubicBezTo>
                    <a:pt x="4723" y="5580"/>
                    <a:pt x="4679" y="5514"/>
                    <a:pt x="4652" y="5374"/>
                  </a:cubicBezTo>
                  <a:lnTo>
                    <a:pt x="4652" y="5374"/>
                  </a:lnTo>
                  <a:cubicBezTo>
                    <a:pt x="4687" y="5439"/>
                    <a:pt x="4765" y="5489"/>
                    <a:pt x="4765" y="5489"/>
                  </a:cubicBezTo>
                  <a:cubicBezTo>
                    <a:pt x="4765" y="5489"/>
                    <a:pt x="4616" y="5186"/>
                    <a:pt x="4547" y="5057"/>
                  </a:cubicBezTo>
                  <a:lnTo>
                    <a:pt x="4547" y="5057"/>
                  </a:lnTo>
                  <a:cubicBezTo>
                    <a:pt x="4596" y="5073"/>
                    <a:pt x="4637" y="5108"/>
                    <a:pt x="4681" y="5147"/>
                  </a:cubicBezTo>
                  <a:lnTo>
                    <a:pt x="4681" y="5147"/>
                  </a:lnTo>
                  <a:cubicBezTo>
                    <a:pt x="4631" y="5100"/>
                    <a:pt x="4589" y="4984"/>
                    <a:pt x="4563" y="4913"/>
                  </a:cubicBezTo>
                  <a:cubicBezTo>
                    <a:pt x="4533" y="4828"/>
                    <a:pt x="4500" y="4748"/>
                    <a:pt x="4471" y="4662"/>
                  </a:cubicBezTo>
                  <a:cubicBezTo>
                    <a:pt x="4448" y="4755"/>
                    <a:pt x="4421" y="4849"/>
                    <a:pt x="4392" y="4938"/>
                  </a:cubicBezTo>
                  <a:cubicBezTo>
                    <a:pt x="4378" y="4980"/>
                    <a:pt x="4362" y="5021"/>
                    <a:pt x="4348" y="5060"/>
                  </a:cubicBezTo>
                  <a:cubicBezTo>
                    <a:pt x="4336" y="5089"/>
                    <a:pt x="4300" y="5152"/>
                    <a:pt x="4300" y="5182"/>
                  </a:cubicBezTo>
                  <a:cubicBezTo>
                    <a:pt x="4322" y="5163"/>
                    <a:pt x="4343" y="5146"/>
                    <a:pt x="4365" y="5128"/>
                  </a:cubicBezTo>
                  <a:lnTo>
                    <a:pt x="4365" y="5128"/>
                  </a:lnTo>
                  <a:cubicBezTo>
                    <a:pt x="4339" y="5199"/>
                    <a:pt x="4310" y="5268"/>
                    <a:pt x="4282" y="5340"/>
                  </a:cubicBezTo>
                  <a:cubicBezTo>
                    <a:pt x="4254" y="5404"/>
                    <a:pt x="4217" y="5474"/>
                    <a:pt x="4196" y="5545"/>
                  </a:cubicBezTo>
                  <a:cubicBezTo>
                    <a:pt x="4222" y="5532"/>
                    <a:pt x="4247" y="5503"/>
                    <a:pt x="4275" y="5480"/>
                  </a:cubicBezTo>
                  <a:lnTo>
                    <a:pt x="4275" y="5480"/>
                  </a:lnTo>
                  <a:cubicBezTo>
                    <a:pt x="4199" y="5672"/>
                    <a:pt x="4124" y="5861"/>
                    <a:pt x="4048" y="6053"/>
                  </a:cubicBezTo>
                  <a:lnTo>
                    <a:pt x="4300" y="5784"/>
                  </a:lnTo>
                  <a:lnTo>
                    <a:pt x="4300" y="5784"/>
                  </a:lnTo>
                  <a:cubicBezTo>
                    <a:pt x="4224" y="5985"/>
                    <a:pt x="4117" y="6148"/>
                    <a:pt x="4034" y="6340"/>
                  </a:cubicBezTo>
                  <a:cubicBezTo>
                    <a:pt x="4071" y="6314"/>
                    <a:pt x="4110" y="6290"/>
                    <a:pt x="4147" y="6263"/>
                  </a:cubicBezTo>
                  <a:lnTo>
                    <a:pt x="4147" y="6263"/>
                  </a:lnTo>
                  <a:cubicBezTo>
                    <a:pt x="4131" y="6386"/>
                    <a:pt x="4104" y="6508"/>
                    <a:pt x="4074" y="6628"/>
                  </a:cubicBezTo>
                  <a:cubicBezTo>
                    <a:pt x="4071" y="6628"/>
                    <a:pt x="4068" y="6630"/>
                    <a:pt x="4067" y="6630"/>
                  </a:cubicBezTo>
                  <a:cubicBezTo>
                    <a:pt x="4031" y="6572"/>
                    <a:pt x="4002" y="6479"/>
                    <a:pt x="3981" y="6417"/>
                  </a:cubicBezTo>
                  <a:cubicBezTo>
                    <a:pt x="3933" y="6291"/>
                    <a:pt x="3892" y="6224"/>
                    <a:pt x="3866" y="6085"/>
                  </a:cubicBezTo>
                  <a:lnTo>
                    <a:pt x="3866" y="6085"/>
                  </a:lnTo>
                  <a:cubicBezTo>
                    <a:pt x="3902" y="6149"/>
                    <a:pt x="3975" y="6200"/>
                    <a:pt x="3975" y="6200"/>
                  </a:cubicBezTo>
                  <a:cubicBezTo>
                    <a:pt x="3975" y="6200"/>
                    <a:pt x="3833" y="5896"/>
                    <a:pt x="3767" y="5768"/>
                  </a:cubicBezTo>
                  <a:lnTo>
                    <a:pt x="3767" y="5768"/>
                  </a:lnTo>
                  <a:cubicBezTo>
                    <a:pt x="3812" y="5784"/>
                    <a:pt x="3855" y="5822"/>
                    <a:pt x="3896" y="5860"/>
                  </a:cubicBezTo>
                  <a:lnTo>
                    <a:pt x="3896" y="5860"/>
                  </a:lnTo>
                  <a:cubicBezTo>
                    <a:pt x="3847" y="5813"/>
                    <a:pt x="3806" y="5696"/>
                    <a:pt x="3782" y="5622"/>
                  </a:cubicBezTo>
                  <a:cubicBezTo>
                    <a:pt x="3753" y="5539"/>
                    <a:pt x="3720" y="5459"/>
                    <a:pt x="3696" y="5373"/>
                  </a:cubicBezTo>
                  <a:cubicBezTo>
                    <a:pt x="3673" y="5466"/>
                    <a:pt x="3647" y="5560"/>
                    <a:pt x="3618" y="5651"/>
                  </a:cubicBezTo>
                  <a:cubicBezTo>
                    <a:pt x="3604" y="5691"/>
                    <a:pt x="3589" y="5731"/>
                    <a:pt x="3575" y="5772"/>
                  </a:cubicBezTo>
                  <a:cubicBezTo>
                    <a:pt x="3565" y="5801"/>
                    <a:pt x="3531" y="5863"/>
                    <a:pt x="3531" y="5894"/>
                  </a:cubicBezTo>
                  <a:cubicBezTo>
                    <a:pt x="3552" y="5874"/>
                    <a:pt x="3572" y="5856"/>
                    <a:pt x="3594" y="5837"/>
                  </a:cubicBezTo>
                  <a:lnTo>
                    <a:pt x="3594" y="5837"/>
                  </a:lnTo>
                  <a:cubicBezTo>
                    <a:pt x="3568" y="5909"/>
                    <a:pt x="3541" y="5980"/>
                    <a:pt x="3515" y="6049"/>
                  </a:cubicBezTo>
                  <a:cubicBezTo>
                    <a:pt x="3489" y="6116"/>
                    <a:pt x="3452" y="6185"/>
                    <a:pt x="3432" y="6255"/>
                  </a:cubicBezTo>
                  <a:cubicBezTo>
                    <a:pt x="3458" y="6243"/>
                    <a:pt x="3482" y="6212"/>
                    <a:pt x="3508" y="6191"/>
                  </a:cubicBezTo>
                  <a:lnTo>
                    <a:pt x="3508" y="6191"/>
                  </a:lnTo>
                  <a:cubicBezTo>
                    <a:pt x="3440" y="6367"/>
                    <a:pt x="3374" y="6542"/>
                    <a:pt x="3310" y="6716"/>
                  </a:cubicBezTo>
                  <a:cubicBezTo>
                    <a:pt x="3261" y="6594"/>
                    <a:pt x="3218" y="6526"/>
                    <a:pt x="3192" y="6390"/>
                  </a:cubicBezTo>
                  <a:lnTo>
                    <a:pt x="3192" y="6390"/>
                  </a:lnTo>
                  <a:cubicBezTo>
                    <a:pt x="3228" y="6455"/>
                    <a:pt x="3304" y="6505"/>
                    <a:pt x="3304" y="6505"/>
                  </a:cubicBezTo>
                  <a:cubicBezTo>
                    <a:pt x="3304" y="6505"/>
                    <a:pt x="3157" y="6200"/>
                    <a:pt x="3086" y="6073"/>
                  </a:cubicBezTo>
                  <a:lnTo>
                    <a:pt x="3086" y="6073"/>
                  </a:lnTo>
                  <a:cubicBezTo>
                    <a:pt x="3137" y="6089"/>
                    <a:pt x="3180" y="6126"/>
                    <a:pt x="3224" y="6164"/>
                  </a:cubicBezTo>
                  <a:cubicBezTo>
                    <a:pt x="3172" y="6119"/>
                    <a:pt x="3129" y="5999"/>
                    <a:pt x="3102" y="5926"/>
                  </a:cubicBezTo>
                  <a:cubicBezTo>
                    <a:pt x="3072" y="5844"/>
                    <a:pt x="3039" y="5761"/>
                    <a:pt x="3013" y="5676"/>
                  </a:cubicBezTo>
                  <a:cubicBezTo>
                    <a:pt x="2988" y="5770"/>
                    <a:pt x="2963" y="5863"/>
                    <a:pt x="2932" y="5954"/>
                  </a:cubicBezTo>
                  <a:cubicBezTo>
                    <a:pt x="2917" y="5996"/>
                    <a:pt x="2902" y="6035"/>
                    <a:pt x="2887" y="6076"/>
                  </a:cubicBezTo>
                  <a:cubicBezTo>
                    <a:pt x="2877" y="6105"/>
                    <a:pt x="2841" y="6168"/>
                    <a:pt x="2841" y="6198"/>
                  </a:cubicBezTo>
                  <a:cubicBezTo>
                    <a:pt x="2863" y="6178"/>
                    <a:pt x="2884" y="6161"/>
                    <a:pt x="2906" y="6141"/>
                  </a:cubicBezTo>
                  <a:lnTo>
                    <a:pt x="2906" y="6141"/>
                  </a:lnTo>
                  <a:cubicBezTo>
                    <a:pt x="2879" y="6212"/>
                    <a:pt x="2850" y="6284"/>
                    <a:pt x="2821" y="6354"/>
                  </a:cubicBezTo>
                  <a:cubicBezTo>
                    <a:pt x="2794" y="6420"/>
                    <a:pt x="2757" y="6491"/>
                    <a:pt x="2735" y="6561"/>
                  </a:cubicBezTo>
                  <a:cubicBezTo>
                    <a:pt x="2762" y="6546"/>
                    <a:pt x="2787" y="6518"/>
                    <a:pt x="2814" y="6496"/>
                  </a:cubicBezTo>
                  <a:lnTo>
                    <a:pt x="2814" y="6496"/>
                  </a:lnTo>
                  <a:cubicBezTo>
                    <a:pt x="2741" y="6678"/>
                    <a:pt x="2669" y="6863"/>
                    <a:pt x="2598" y="7048"/>
                  </a:cubicBezTo>
                  <a:cubicBezTo>
                    <a:pt x="2559" y="6935"/>
                    <a:pt x="2526" y="6852"/>
                    <a:pt x="2505" y="6707"/>
                  </a:cubicBezTo>
                  <a:lnTo>
                    <a:pt x="2505" y="6707"/>
                  </a:lnTo>
                  <a:cubicBezTo>
                    <a:pt x="2540" y="6790"/>
                    <a:pt x="2616" y="6852"/>
                    <a:pt x="2616" y="6852"/>
                  </a:cubicBezTo>
                  <a:cubicBezTo>
                    <a:pt x="2616" y="6852"/>
                    <a:pt x="2469" y="6468"/>
                    <a:pt x="2398" y="6306"/>
                  </a:cubicBezTo>
                  <a:lnTo>
                    <a:pt x="2398" y="6306"/>
                  </a:lnTo>
                  <a:cubicBezTo>
                    <a:pt x="2449" y="6326"/>
                    <a:pt x="2492" y="6374"/>
                    <a:pt x="2535" y="6422"/>
                  </a:cubicBezTo>
                  <a:cubicBezTo>
                    <a:pt x="2484" y="6364"/>
                    <a:pt x="2441" y="6212"/>
                    <a:pt x="2413" y="6118"/>
                  </a:cubicBezTo>
                  <a:cubicBezTo>
                    <a:pt x="2383" y="6012"/>
                    <a:pt x="2350" y="5910"/>
                    <a:pt x="2321" y="5803"/>
                  </a:cubicBezTo>
                  <a:cubicBezTo>
                    <a:pt x="2298" y="5920"/>
                    <a:pt x="2271" y="6039"/>
                    <a:pt x="2242" y="6154"/>
                  </a:cubicBezTo>
                  <a:cubicBezTo>
                    <a:pt x="2228" y="6205"/>
                    <a:pt x="2212" y="6257"/>
                    <a:pt x="2196" y="6310"/>
                  </a:cubicBezTo>
                  <a:cubicBezTo>
                    <a:pt x="2186" y="6346"/>
                    <a:pt x="2151" y="6425"/>
                    <a:pt x="2151" y="6465"/>
                  </a:cubicBezTo>
                  <a:cubicBezTo>
                    <a:pt x="2172" y="6442"/>
                    <a:pt x="2194" y="6415"/>
                    <a:pt x="2215" y="6392"/>
                  </a:cubicBezTo>
                  <a:lnTo>
                    <a:pt x="2215" y="6392"/>
                  </a:lnTo>
                  <a:cubicBezTo>
                    <a:pt x="2189" y="6485"/>
                    <a:pt x="2161" y="6572"/>
                    <a:pt x="2132" y="6664"/>
                  </a:cubicBezTo>
                  <a:cubicBezTo>
                    <a:pt x="2105" y="6747"/>
                    <a:pt x="2067" y="6833"/>
                    <a:pt x="2046" y="6923"/>
                  </a:cubicBezTo>
                  <a:cubicBezTo>
                    <a:pt x="2072" y="6906"/>
                    <a:pt x="2097" y="6870"/>
                    <a:pt x="2125" y="6843"/>
                  </a:cubicBezTo>
                  <a:lnTo>
                    <a:pt x="2125" y="6843"/>
                  </a:lnTo>
                  <a:cubicBezTo>
                    <a:pt x="2075" y="7008"/>
                    <a:pt x="2022" y="7171"/>
                    <a:pt x="1970" y="7338"/>
                  </a:cubicBezTo>
                  <a:cubicBezTo>
                    <a:pt x="1931" y="7237"/>
                    <a:pt x="1893" y="7170"/>
                    <a:pt x="1868" y="7045"/>
                  </a:cubicBezTo>
                  <a:lnTo>
                    <a:pt x="1868" y="7045"/>
                  </a:lnTo>
                  <a:cubicBezTo>
                    <a:pt x="1904" y="7110"/>
                    <a:pt x="1983" y="7160"/>
                    <a:pt x="1983" y="7160"/>
                  </a:cubicBezTo>
                  <a:cubicBezTo>
                    <a:pt x="1983" y="7160"/>
                    <a:pt x="1834" y="6857"/>
                    <a:pt x="1764" y="6728"/>
                  </a:cubicBezTo>
                  <a:lnTo>
                    <a:pt x="1764" y="6728"/>
                  </a:lnTo>
                  <a:cubicBezTo>
                    <a:pt x="1813" y="6744"/>
                    <a:pt x="1856" y="6782"/>
                    <a:pt x="1898" y="6820"/>
                  </a:cubicBezTo>
                  <a:lnTo>
                    <a:pt x="1898" y="6820"/>
                  </a:lnTo>
                  <a:cubicBezTo>
                    <a:pt x="1849" y="6775"/>
                    <a:pt x="1805" y="6656"/>
                    <a:pt x="1778" y="6584"/>
                  </a:cubicBezTo>
                  <a:cubicBezTo>
                    <a:pt x="1748" y="6499"/>
                    <a:pt x="1716" y="6419"/>
                    <a:pt x="1689" y="6333"/>
                  </a:cubicBezTo>
                  <a:cubicBezTo>
                    <a:pt x="1666" y="6426"/>
                    <a:pt x="1639" y="6521"/>
                    <a:pt x="1610" y="6611"/>
                  </a:cubicBezTo>
                  <a:cubicBezTo>
                    <a:pt x="1596" y="6651"/>
                    <a:pt x="1580" y="6693"/>
                    <a:pt x="1563" y="6733"/>
                  </a:cubicBezTo>
                  <a:cubicBezTo>
                    <a:pt x="1553" y="6761"/>
                    <a:pt x="1518" y="6823"/>
                    <a:pt x="1518" y="6855"/>
                  </a:cubicBezTo>
                  <a:cubicBezTo>
                    <a:pt x="1540" y="6834"/>
                    <a:pt x="1561" y="6819"/>
                    <a:pt x="1583" y="6799"/>
                  </a:cubicBezTo>
                  <a:lnTo>
                    <a:pt x="1583" y="6799"/>
                  </a:lnTo>
                  <a:cubicBezTo>
                    <a:pt x="1556" y="6870"/>
                    <a:pt x="1530" y="6941"/>
                    <a:pt x="1501" y="7012"/>
                  </a:cubicBezTo>
                  <a:cubicBezTo>
                    <a:pt x="1474" y="7077"/>
                    <a:pt x="1434" y="7146"/>
                    <a:pt x="1415" y="7216"/>
                  </a:cubicBezTo>
                  <a:cubicBezTo>
                    <a:pt x="1441" y="7203"/>
                    <a:pt x="1467" y="7174"/>
                    <a:pt x="1491" y="7151"/>
                  </a:cubicBezTo>
                  <a:lnTo>
                    <a:pt x="1491" y="7151"/>
                  </a:lnTo>
                  <a:cubicBezTo>
                    <a:pt x="1420" y="7332"/>
                    <a:pt x="1348" y="7517"/>
                    <a:pt x="1279" y="7697"/>
                  </a:cubicBezTo>
                  <a:cubicBezTo>
                    <a:pt x="1250" y="7617"/>
                    <a:pt x="1226" y="7553"/>
                    <a:pt x="1209" y="7446"/>
                  </a:cubicBezTo>
                  <a:lnTo>
                    <a:pt x="1209" y="7446"/>
                  </a:lnTo>
                  <a:cubicBezTo>
                    <a:pt x="1239" y="7514"/>
                    <a:pt x="1301" y="7561"/>
                    <a:pt x="1301" y="7561"/>
                  </a:cubicBezTo>
                  <a:cubicBezTo>
                    <a:pt x="1301" y="7561"/>
                    <a:pt x="1182" y="7259"/>
                    <a:pt x="1126" y="7131"/>
                  </a:cubicBezTo>
                  <a:lnTo>
                    <a:pt x="1126" y="7131"/>
                  </a:lnTo>
                  <a:cubicBezTo>
                    <a:pt x="1165" y="7145"/>
                    <a:pt x="1199" y="7182"/>
                    <a:pt x="1233" y="7219"/>
                  </a:cubicBezTo>
                  <a:lnTo>
                    <a:pt x="1233" y="7219"/>
                  </a:lnTo>
                  <a:cubicBezTo>
                    <a:pt x="1193" y="7172"/>
                    <a:pt x="1158" y="7056"/>
                    <a:pt x="1139" y="6985"/>
                  </a:cubicBezTo>
                  <a:cubicBezTo>
                    <a:pt x="1116" y="6900"/>
                    <a:pt x="1088" y="6820"/>
                    <a:pt x="1067" y="6734"/>
                  </a:cubicBezTo>
                  <a:cubicBezTo>
                    <a:pt x="1047" y="6827"/>
                    <a:pt x="1028" y="6922"/>
                    <a:pt x="1002" y="7012"/>
                  </a:cubicBezTo>
                  <a:cubicBezTo>
                    <a:pt x="990" y="7052"/>
                    <a:pt x="978" y="7094"/>
                    <a:pt x="967" y="7134"/>
                  </a:cubicBezTo>
                  <a:cubicBezTo>
                    <a:pt x="958" y="7164"/>
                    <a:pt x="931" y="7224"/>
                    <a:pt x="931" y="7256"/>
                  </a:cubicBezTo>
                  <a:cubicBezTo>
                    <a:pt x="949" y="7237"/>
                    <a:pt x="967" y="7220"/>
                    <a:pt x="982" y="7200"/>
                  </a:cubicBezTo>
                  <a:lnTo>
                    <a:pt x="982" y="7200"/>
                  </a:lnTo>
                  <a:cubicBezTo>
                    <a:pt x="961" y="7272"/>
                    <a:pt x="938" y="7343"/>
                    <a:pt x="916" y="7414"/>
                  </a:cubicBezTo>
                  <a:cubicBezTo>
                    <a:pt x="895" y="7479"/>
                    <a:pt x="865" y="7547"/>
                    <a:pt x="849" y="7617"/>
                  </a:cubicBezTo>
                  <a:cubicBezTo>
                    <a:pt x="871" y="7604"/>
                    <a:pt x="889" y="7575"/>
                    <a:pt x="909" y="7553"/>
                  </a:cubicBezTo>
                  <a:lnTo>
                    <a:pt x="909" y="7553"/>
                  </a:lnTo>
                  <a:cubicBezTo>
                    <a:pt x="851" y="7745"/>
                    <a:pt x="789" y="7932"/>
                    <a:pt x="730" y="8124"/>
                  </a:cubicBezTo>
                  <a:cubicBezTo>
                    <a:pt x="796" y="8034"/>
                    <a:pt x="865" y="7945"/>
                    <a:pt x="931" y="7858"/>
                  </a:cubicBezTo>
                  <a:lnTo>
                    <a:pt x="931" y="7858"/>
                  </a:lnTo>
                  <a:cubicBezTo>
                    <a:pt x="889" y="7994"/>
                    <a:pt x="838" y="8113"/>
                    <a:pt x="786" y="8238"/>
                  </a:cubicBezTo>
                  <a:cubicBezTo>
                    <a:pt x="765" y="8203"/>
                    <a:pt x="749" y="8163"/>
                    <a:pt x="730" y="8126"/>
                  </a:cubicBezTo>
                  <a:cubicBezTo>
                    <a:pt x="717" y="8099"/>
                    <a:pt x="707" y="8073"/>
                    <a:pt x="696" y="8048"/>
                  </a:cubicBezTo>
                  <a:cubicBezTo>
                    <a:pt x="637" y="7924"/>
                    <a:pt x="585" y="7858"/>
                    <a:pt x="551" y="7717"/>
                  </a:cubicBezTo>
                  <a:lnTo>
                    <a:pt x="551" y="7717"/>
                  </a:lnTo>
                  <a:cubicBezTo>
                    <a:pt x="595" y="7782"/>
                    <a:pt x="689" y="7832"/>
                    <a:pt x="689" y="7832"/>
                  </a:cubicBezTo>
                  <a:cubicBezTo>
                    <a:pt x="689" y="7832"/>
                    <a:pt x="509" y="7528"/>
                    <a:pt x="423" y="7401"/>
                  </a:cubicBezTo>
                  <a:lnTo>
                    <a:pt x="423" y="7401"/>
                  </a:lnTo>
                  <a:cubicBezTo>
                    <a:pt x="482" y="7416"/>
                    <a:pt x="533" y="7450"/>
                    <a:pt x="584" y="7488"/>
                  </a:cubicBezTo>
                  <a:lnTo>
                    <a:pt x="584" y="7488"/>
                  </a:lnTo>
                  <a:cubicBezTo>
                    <a:pt x="524" y="7440"/>
                    <a:pt x="472" y="7326"/>
                    <a:pt x="442" y="7253"/>
                  </a:cubicBezTo>
                  <a:cubicBezTo>
                    <a:pt x="406" y="7171"/>
                    <a:pt x="365" y="7091"/>
                    <a:pt x="333" y="7005"/>
                  </a:cubicBezTo>
                  <a:cubicBezTo>
                    <a:pt x="304" y="7098"/>
                    <a:pt x="272" y="7193"/>
                    <a:pt x="236" y="7282"/>
                  </a:cubicBezTo>
                  <a:cubicBezTo>
                    <a:pt x="219" y="7323"/>
                    <a:pt x="200" y="7363"/>
                    <a:pt x="180" y="7403"/>
                  </a:cubicBezTo>
                  <a:cubicBezTo>
                    <a:pt x="168" y="7432"/>
                    <a:pt x="127" y="7495"/>
                    <a:pt x="127" y="7525"/>
                  </a:cubicBezTo>
                  <a:cubicBezTo>
                    <a:pt x="151" y="7507"/>
                    <a:pt x="178" y="7488"/>
                    <a:pt x="206" y="7468"/>
                  </a:cubicBezTo>
                  <a:lnTo>
                    <a:pt x="206" y="7468"/>
                  </a:lnTo>
                  <a:cubicBezTo>
                    <a:pt x="173" y="7543"/>
                    <a:pt x="140" y="7611"/>
                    <a:pt x="104" y="7683"/>
                  </a:cubicBezTo>
                  <a:cubicBezTo>
                    <a:pt x="79" y="7733"/>
                    <a:pt x="47" y="7783"/>
                    <a:pt x="22" y="7833"/>
                  </a:cubicBezTo>
                  <a:cubicBezTo>
                    <a:pt x="14" y="7852"/>
                    <a:pt x="6" y="7869"/>
                    <a:pt x="1" y="7886"/>
                  </a:cubicBezTo>
                  <a:lnTo>
                    <a:pt x="22" y="7875"/>
                  </a:lnTo>
                  <a:cubicBezTo>
                    <a:pt x="47" y="7859"/>
                    <a:pt x="71" y="7839"/>
                    <a:pt x="94" y="7823"/>
                  </a:cubicBezTo>
                  <a:lnTo>
                    <a:pt x="94" y="7823"/>
                  </a:lnTo>
                  <a:cubicBezTo>
                    <a:pt x="71" y="7874"/>
                    <a:pt x="47" y="7924"/>
                    <a:pt x="22" y="7974"/>
                  </a:cubicBezTo>
                  <a:lnTo>
                    <a:pt x="22" y="8219"/>
                  </a:lnTo>
                  <a:cubicBezTo>
                    <a:pt x="58" y="8189"/>
                    <a:pt x="91" y="8159"/>
                    <a:pt x="127" y="8127"/>
                  </a:cubicBezTo>
                  <a:lnTo>
                    <a:pt x="127" y="8127"/>
                  </a:lnTo>
                  <a:cubicBezTo>
                    <a:pt x="94" y="8195"/>
                    <a:pt x="61" y="8259"/>
                    <a:pt x="22" y="8321"/>
                  </a:cubicBezTo>
                  <a:lnTo>
                    <a:pt x="22" y="33405"/>
                  </a:lnTo>
                  <a:cubicBezTo>
                    <a:pt x="18540" y="33206"/>
                    <a:pt x="37060" y="32861"/>
                    <a:pt x="55572" y="32367"/>
                  </a:cubicBezTo>
                  <a:cubicBezTo>
                    <a:pt x="61727" y="32204"/>
                    <a:pt x="67882" y="32026"/>
                    <a:pt x="74034" y="31830"/>
                  </a:cubicBezTo>
                  <a:cubicBezTo>
                    <a:pt x="75131" y="31796"/>
                    <a:pt x="76227" y="31760"/>
                    <a:pt x="77322" y="31724"/>
                  </a:cubicBezTo>
                  <a:cubicBezTo>
                    <a:pt x="77371" y="31730"/>
                    <a:pt x="77417" y="31731"/>
                    <a:pt x="77467" y="31731"/>
                  </a:cubicBezTo>
                  <a:cubicBezTo>
                    <a:pt x="77510" y="31731"/>
                    <a:pt x="77553" y="31730"/>
                    <a:pt x="77596" y="31725"/>
                  </a:cubicBezTo>
                  <a:cubicBezTo>
                    <a:pt x="77596" y="31723"/>
                    <a:pt x="77595" y="31718"/>
                    <a:pt x="77593" y="31717"/>
                  </a:cubicBezTo>
                  <a:lnTo>
                    <a:pt x="77593" y="31717"/>
                  </a:lnTo>
                  <a:cubicBezTo>
                    <a:pt x="77759" y="31798"/>
                    <a:pt x="77761" y="31798"/>
                    <a:pt x="77761" y="31798"/>
                  </a:cubicBezTo>
                  <a:cubicBezTo>
                    <a:pt x="77761" y="31796"/>
                    <a:pt x="77759" y="31796"/>
                    <a:pt x="77758" y="31796"/>
                  </a:cubicBezTo>
                  <a:cubicBezTo>
                    <a:pt x="77737" y="31745"/>
                    <a:pt x="77719" y="31691"/>
                    <a:pt x="77709" y="31631"/>
                  </a:cubicBezTo>
                  <a:cubicBezTo>
                    <a:pt x="77706" y="31616"/>
                    <a:pt x="77704" y="31602"/>
                    <a:pt x="77702" y="31586"/>
                  </a:cubicBezTo>
                  <a:lnTo>
                    <a:pt x="77702" y="31586"/>
                  </a:lnTo>
                  <a:cubicBezTo>
                    <a:pt x="77709" y="31594"/>
                    <a:pt x="77718" y="31601"/>
                    <a:pt x="77725" y="31608"/>
                  </a:cubicBezTo>
                  <a:cubicBezTo>
                    <a:pt x="77714" y="31572"/>
                    <a:pt x="77696" y="31542"/>
                    <a:pt x="77682" y="31508"/>
                  </a:cubicBezTo>
                  <a:cubicBezTo>
                    <a:pt x="77678" y="31495"/>
                    <a:pt x="77673" y="31483"/>
                    <a:pt x="77668" y="31469"/>
                  </a:cubicBezTo>
                  <a:lnTo>
                    <a:pt x="77668" y="31469"/>
                  </a:lnTo>
                  <a:cubicBezTo>
                    <a:pt x="77679" y="31483"/>
                    <a:pt x="77689" y="31495"/>
                    <a:pt x="77702" y="31509"/>
                  </a:cubicBezTo>
                  <a:cubicBezTo>
                    <a:pt x="77709" y="31516"/>
                    <a:pt x="77716" y="31528"/>
                    <a:pt x="77724" y="31535"/>
                  </a:cubicBezTo>
                  <a:cubicBezTo>
                    <a:pt x="77721" y="31528"/>
                    <a:pt x="77716" y="31516"/>
                    <a:pt x="77716" y="31509"/>
                  </a:cubicBezTo>
                  <a:cubicBezTo>
                    <a:pt x="77701" y="31470"/>
                    <a:pt x="77688" y="31430"/>
                    <a:pt x="77675" y="31391"/>
                  </a:cubicBezTo>
                  <a:lnTo>
                    <a:pt x="77675" y="31391"/>
                  </a:lnTo>
                  <a:cubicBezTo>
                    <a:pt x="77681" y="31397"/>
                    <a:pt x="77686" y="31404"/>
                    <a:pt x="77692" y="31407"/>
                  </a:cubicBezTo>
                  <a:cubicBezTo>
                    <a:pt x="77688" y="31390"/>
                    <a:pt x="77679" y="31371"/>
                    <a:pt x="77673" y="31357"/>
                  </a:cubicBezTo>
                  <a:cubicBezTo>
                    <a:pt x="77666" y="31337"/>
                    <a:pt x="77661" y="31321"/>
                    <a:pt x="77653" y="31304"/>
                  </a:cubicBezTo>
                  <a:lnTo>
                    <a:pt x="77653" y="31304"/>
                  </a:lnTo>
                  <a:lnTo>
                    <a:pt x="77668" y="31318"/>
                  </a:lnTo>
                  <a:cubicBezTo>
                    <a:pt x="77668" y="31311"/>
                    <a:pt x="77661" y="31294"/>
                    <a:pt x="77659" y="31287"/>
                  </a:cubicBezTo>
                  <a:cubicBezTo>
                    <a:pt x="77656" y="31277"/>
                    <a:pt x="77652" y="31265"/>
                    <a:pt x="77651" y="31255"/>
                  </a:cubicBezTo>
                  <a:cubicBezTo>
                    <a:pt x="77643" y="31234"/>
                    <a:pt x="77638" y="31208"/>
                    <a:pt x="77632" y="31185"/>
                  </a:cubicBezTo>
                  <a:cubicBezTo>
                    <a:pt x="77625" y="31207"/>
                    <a:pt x="77620" y="31228"/>
                    <a:pt x="77612" y="31250"/>
                  </a:cubicBezTo>
                  <a:cubicBezTo>
                    <a:pt x="77606" y="31268"/>
                    <a:pt x="77596" y="31298"/>
                    <a:pt x="77586" y="31311"/>
                  </a:cubicBezTo>
                  <a:cubicBezTo>
                    <a:pt x="77595" y="31301"/>
                    <a:pt x="77606" y="31290"/>
                    <a:pt x="77616" y="31287"/>
                  </a:cubicBezTo>
                  <a:lnTo>
                    <a:pt x="77616" y="31287"/>
                  </a:lnTo>
                  <a:cubicBezTo>
                    <a:pt x="77600" y="31320"/>
                    <a:pt x="77567" y="31394"/>
                    <a:pt x="77567" y="31394"/>
                  </a:cubicBezTo>
                  <a:cubicBezTo>
                    <a:pt x="77567" y="31394"/>
                    <a:pt x="77583" y="31383"/>
                    <a:pt x="77590" y="31366"/>
                  </a:cubicBezTo>
                  <a:lnTo>
                    <a:pt x="77590" y="31366"/>
                  </a:lnTo>
                  <a:cubicBezTo>
                    <a:pt x="77586" y="31401"/>
                    <a:pt x="77576" y="31416"/>
                    <a:pt x="77566" y="31449"/>
                  </a:cubicBezTo>
                  <a:cubicBezTo>
                    <a:pt x="77560" y="31465"/>
                    <a:pt x="77557" y="31485"/>
                    <a:pt x="77550" y="31499"/>
                  </a:cubicBezTo>
                  <a:lnTo>
                    <a:pt x="77549" y="31500"/>
                  </a:lnTo>
                  <a:cubicBezTo>
                    <a:pt x="77546" y="31505"/>
                    <a:pt x="77544" y="31508"/>
                    <a:pt x="77543" y="31509"/>
                  </a:cubicBezTo>
                  <a:cubicBezTo>
                    <a:pt x="77546" y="31506"/>
                    <a:pt x="77549" y="31502"/>
                    <a:pt x="77550" y="31500"/>
                  </a:cubicBezTo>
                  <a:lnTo>
                    <a:pt x="77566" y="31479"/>
                  </a:lnTo>
                  <a:lnTo>
                    <a:pt x="77566" y="31479"/>
                  </a:lnTo>
                  <a:cubicBezTo>
                    <a:pt x="77562" y="31486"/>
                    <a:pt x="77560" y="31493"/>
                    <a:pt x="77559" y="31500"/>
                  </a:cubicBezTo>
                  <a:cubicBezTo>
                    <a:pt x="77550" y="31522"/>
                    <a:pt x="77539" y="31545"/>
                    <a:pt x="77532" y="31566"/>
                  </a:cubicBezTo>
                  <a:cubicBezTo>
                    <a:pt x="77533" y="31567"/>
                    <a:pt x="77535" y="31568"/>
                    <a:pt x="77537" y="31568"/>
                  </a:cubicBezTo>
                  <a:cubicBezTo>
                    <a:pt x="77542" y="31568"/>
                    <a:pt x="77548" y="31563"/>
                    <a:pt x="77553" y="31559"/>
                  </a:cubicBezTo>
                  <a:lnTo>
                    <a:pt x="77553" y="31559"/>
                  </a:lnTo>
                  <a:cubicBezTo>
                    <a:pt x="77547" y="31586"/>
                    <a:pt x="77544" y="31614"/>
                    <a:pt x="77536" y="31638"/>
                  </a:cubicBezTo>
                  <a:cubicBezTo>
                    <a:pt x="77533" y="31644"/>
                    <a:pt x="77532" y="31648"/>
                    <a:pt x="77530" y="31652"/>
                  </a:cubicBezTo>
                  <a:cubicBezTo>
                    <a:pt x="77523" y="31672"/>
                    <a:pt x="77519" y="31688"/>
                    <a:pt x="77514" y="31708"/>
                  </a:cubicBezTo>
                  <a:cubicBezTo>
                    <a:pt x="77501" y="31705"/>
                    <a:pt x="77490" y="31701"/>
                    <a:pt x="77479" y="31695"/>
                  </a:cubicBezTo>
                  <a:cubicBezTo>
                    <a:pt x="77471" y="31678"/>
                    <a:pt x="77467" y="31659"/>
                    <a:pt x="77464" y="31641"/>
                  </a:cubicBezTo>
                  <a:cubicBezTo>
                    <a:pt x="77457" y="31609"/>
                    <a:pt x="77450" y="31579"/>
                    <a:pt x="77446" y="31548"/>
                  </a:cubicBezTo>
                  <a:lnTo>
                    <a:pt x="77446" y="31548"/>
                  </a:lnTo>
                  <a:cubicBezTo>
                    <a:pt x="77453" y="31555"/>
                    <a:pt x="77461" y="31559"/>
                    <a:pt x="77468" y="31566"/>
                  </a:cubicBezTo>
                  <a:cubicBezTo>
                    <a:pt x="77460" y="31541"/>
                    <a:pt x="77447" y="31516"/>
                    <a:pt x="77438" y="31492"/>
                  </a:cubicBezTo>
                  <a:cubicBezTo>
                    <a:pt x="77428" y="31470"/>
                    <a:pt x="77418" y="31450"/>
                    <a:pt x="77411" y="31427"/>
                  </a:cubicBezTo>
                  <a:lnTo>
                    <a:pt x="77411" y="31427"/>
                  </a:lnTo>
                  <a:cubicBezTo>
                    <a:pt x="77430" y="31449"/>
                    <a:pt x="77447" y="31472"/>
                    <a:pt x="77466" y="31493"/>
                  </a:cubicBezTo>
                  <a:cubicBezTo>
                    <a:pt x="77450" y="31444"/>
                    <a:pt x="77431" y="31399"/>
                    <a:pt x="77415" y="31350"/>
                  </a:cubicBezTo>
                  <a:lnTo>
                    <a:pt x="77415" y="31350"/>
                  </a:lnTo>
                  <a:cubicBezTo>
                    <a:pt x="77423" y="31356"/>
                    <a:pt x="77427" y="31363"/>
                    <a:pt x="77433" y="31366"/>
                  </a:cubicBezTo>
                  <a:cubicBezTo>
                    <a:pt x="77428" y="31348"/>
                    <a:pt x="77421" y="31330"/>
                    <a:pt x="77414" y="31315"/>
                  </a:cubicBezTo>
                  <a:cubicBezTo>
                    <a:pt x="77407" y="31298"/>
                    <a:pt x="77401" y="31280"/>
                    <a:pt x="77395" y="31262"/>
                  </a:cubicBezTo>
                  <a:lnTo>
                    <a:pt x="77395" y="31262"/>
                  </a:lnTo>
                  <a:cubicBezTo>
                    <a:pt x="77401" y="31268"/>
                    <a:pt x="77404" y="31271"/>
                    <a:pt x="77408" y="31277"/>
                  </a:cubicBezTo>
                  <a:cubicBezTo>
                    <a:pt x="77408" y="31270"/>
                    <a:pt x="77401" y="31254"/>
                    <a:pt x="77400" y="31247"/>
                  </a:cubicBezTo>
                  <a:cubicBezTo>
                    <a:pt x="77395" y="31235"/>
                    <a:pt x="77393" y="31225"/>
                    <a:pt x="77390" y="31214"/>
                  </a:cubicBezTo>
                  <a:cubicBezTo>
                    <a:pt x="77383" y="31192"/>
                    <a:pt x="77380" y="31168"/>
                    <a:pt x="77372" y="31143"/>
                  </a:cubicBezTo>
                  <a:cubicBezTo>
                    <a:pt x="77365" y="31165"/>
                    <a:pt x="77360" y="31186"/>
                    <a:pt x="77352" y="31208"/>
                  </a:cubicBezTo>
                  <a:cubicBezTo>
                    <a:pt x="77345" y="31227"/>
                    <a:pt x="77337" y="31258"/>
                    <a:pt x="77325" y="31270"/>
                  </a:cubicBezTo>
                  <a:cubicBezTo>
                    <a:pt x="77335" y="31261"/>
                    <a:pt x="77345" y="31250"/>
                    <a:pt x="77357" y="31247"/>
                  </a:cubicBezTo>
                  <a:lnTo>
                    <a:pt x="77357" y="31247"/>
                  </a:lnTo>
                  <a:cubicBezTo>
                    <a:pt x="77342" y="31278"/>
                    <a:pt x="77308" y="31354"/>
                    <a:pt x="77308" y="31354"/>
                  </a:cubicBezTo>
                  <a:cubicBezTo>
                    <a:pt x="77308" y="31354"/>
                    <a:pt x="77325" y="31341"/>
                    <a:pt x="77332" y="31326"/>
                  </a:cubicBezTo>
                  <a:lnTo>
                    <a:pt x="77332" y="31326"/>
                  </a:lnTo>
                  <a:cubicBezTo>
                    <a:pt x="77325" y="31361"/>
                    <a:pt x="77317" y="31377"/>
                    <a:pt x="77308" y="31409"/>
                  </a:cubicBezTo>
                  <a:cubicBezTo>
                    <a:pt x="77301" y="31427"/>
                    <a:pt x="77294" y="31455"/>
                    <a:pt x="77285" y="31469"/>
                  </a:cubicBezTo>
                  <a:cubicBezTo>
                    <a:pt x="77292" y="31457"/>
                    <a:pt x="77301" y="31447"/>
                    <a:pt x="77309" y="31437"/>
                  </a:cubicBezTo>
                  <a:lnTo>
                    <a:pt x="77309" y="31437"/>
                  </a:lnTo>
                  <a:cubicBezTo>
                    <a:pt x="77302" y="31452"/>
                    <a:pt x="77297" y="31466"/>
                    <a:pt x="77289" y="31483"/>
                  </a:cubicBezTo>
                  <a:cubicBezTo>
                    <a:pt x="77286" y="31490"/>
                    <a:pt x="77282" y="31500"/>
                    <a:pt x="77279" y="31509"/>
                  </a:cubicBezTo>
                  <a:cubicBezTo>
                    <a:pt x="77278" y="31515"/>
                    <a:pt x="77274" y="31520"/>
                    <a:pt x="77272" y="31526"/>
                  </a:cubicBezTo>
                  <a:cubicBezTo>
                    <a:pt x="77273" y="31527"/>
                    <a:pt x="77275" y="31527"/>
                    <a:pt x="77276" y="31527"/>
                  </a:cubicBezTo>
                  <a:cubicBezTo>
                    <a:pt x="77282" y="31527"/>
                    <a:pt x="77289" y="31522"/>
                    <a:pt x="77294" y="31519"/>
                  </a:cubicBezTo>
                  <a:lnTo>
                    <a:pt x="77294" y="31519"/>
                  </a:lnTo>
                  <a:cubicBezTo>
                    <a:pt x="77289" y="31548"/>
                    <a:pt x="77282" y="31572"/>
                    <a:pt x="77274" y="31599"/>
                  </a:cubicBezTo>
                  <a:cubicBezTo>
                    <a:pt x="77266" y="31563"/>
                    <a:pt x="77258" y="31528"/>
                    <a:pt x="77254" y="31492"/>
                  </a:cubicBezTo>
                  <a:lnTo>
                    <a:pt x="77254" y="31492"/>
                  </a:lnTo>
                  <a:cubicBezTo>
                    <a:pt x="77261" y="31499"/>
                    <a:pt x="77271" y="31505"/>
                    <a:pt x="77278" y="31512"/>
                  </a:cubicBezTo>
                  <a:cubicBezTo>
                    <a:pt x="77274" y="31502"/>
                    <a:pt x="77271" y="31492"/>
                    <a:pt x="77266" y="31483"/>
                  </a:cubicBezTo>
                  <a:cubicBezTo>
                    <a:pt x="77251" y="31444"/>
                    <a:pt x="77232" y="31412"/>
                    <a:pt x="77221" y="31371"/>
                  </a:cubicBezTo>
                  <a:lnTo>
                    <a:pt x="77221" y="31371"/>
                  </a:lnTo>
                  <a:cubicBezTo>
                    <a:pt x="77238" y="31393"/>
                    <a:pt x="77256" y="31416"/>
                    <a:pt x="77274" y="31437"/>
                  </a:cubicBezTo>
                  <a:cubicBezTo>
                    <a:pt x="77258" y="31390"/>
                    <a:pt x="77239" y="31343"/>
                    <a:pt x="77223" y="31294"/>
                  </a:cubicBezTo>
                  <a:lnTo>
                    <a:pt x="77223" y="31294"/>
                  </a:lnTo>
                  <a:cubicBezTo>
                    <a:pt x="77231" y="31300"/>
                    <a:pt x="77235" y="31307"/>
                    <a:pt x="77242" y="31311"/>
                  </a:cubicBezTo>
                  <a:cubicBezTo>
                    <a:pt x="77236" y="31293"/>
                    <a:pt x="77229" y="31275"/>
                    <a:pt x="77222" y="31261"/>
                  </a:cubicBezTo>
                  <a:cubicBezTo>
                    <a:pt x="77215" y="31242"/>
                    <a:pt x="77209" y="31225"/>
                    <a:pt x="77203" y="31207"/>
                  </a:cubicBezTo>
                  <a:lnTo>
                    <a:pt x="77203" y="31207"/>
                  </a:lnTo>
                  <a:cubicBezTo>
                    <a:pt x="77209" y="31212"/>
                    <a:pt x="77213" y="31215"/>
                    <a:pt x="77216" y="31221"/>
                  </a:cubicBezTo>
                  <a:cubicBezTo>
                    <a:pt x="77216" y="31214"/>
                    <a:pt x="77209" y="31198"/>
                    <a:pt x="77208" y="31191"/>
                  </a:cubicBezTo>
                  <a:cubicBezTo>
                    <a:pt x="77203" y="31179"/>
                    <a:pt x="77200" y="31169"/>
                    <a:pt x="77199" y="31158"/>
                  </a:cubicBezTo>
                  <a:cubicBezTo>
                    <a:pt x="77192" y="31136"/>
                    <a:pt x="77188" y="31112"/>
                    <a:pt x="77180" y="31090"/>
                  </a:cubicBezTo>
                  <a:cubicBezTo>
                    <a:pt x="77173" y="31112"/>
                    <a:pt x="77168" y="31132"/>
                    <a:pt x="77160" y="31154"/>
                  </a:cubicBezTo>
                  <a:cubicBezTo>
                    <a:pt x="77153" y="31172"/>
                    <a:pt x="77145" y="31204"/>
                    <a:pt x="77135" y="31214"/>
                  </a:cubicBezTo>
                  <a:cubicBezTo>
                    <a:pt x="77143" y="31205"/>
                    <a:pt x="77153" y="31194"/>
                    <a:pt x="77165" y="31191"/>
                  </a:cubicBezTo>
                  <a:lnTo>
                    <a:pt x="77165" y="31191"/>
                  </a:lnTo>
                  <a:cubicBezTo>
                    <a:pt x="77150" y="31222"/>
                    <a:pt x="77116" y="31298"/>
                    <a:pt x="77116" y="31298"/>
                  </a:cubicBezTo>
                  <a:cubicBezTo>
                    <a:pt x="77116" y="31298"/>
                    <a:pt x="77135" y="31287"/>
                    <a:pt x="77142" y="31270"/>
                  </a:cubicBezTo>
                  <a:lnTo>
                    <a:pt x="77142" y="31270"/>
                  </a:lnTo>
                  <a:cubicBezTo>
                    <a:pt x="77135" y="31305"/>
                    <a:pt x="77125" y="31321"/>
                    <a:pt x="77116" y="31354"/>
                  </a:cubicBezTo>
                  <a:cubicBezTo>
                    <a:pt x="77109" y="31370"/>
                    <a:pt x="77103" y="31392"/>
                    <a:pt x="77095" y="31406"/>
                  </a:cubicBezTo>
                  <a:lnTo>
                    <a:pt x="77095" y="31406"/>
                  </a:lnTo>
                  <a:cubicBezTo>
                    <a:pt x="77095" y="31405"/>
                    <a:pt x="77094" y="31405"/>
                    <a:pt x="77093" y="31404"/>
                  </a:cubicBezTo>
                  <a:lnTo>
                    <a:pt x="77093" y="31404"/>
                  </a:lnTo>
                  <a:cubicBezTo>
                    <a:pt x="77094" y="31405"/>
                    <a:pt x="77094" y="31406"/>
                    <a:pt x="77094" y="31407"/>
                  </a:cubicBezTo>
                  <a:cubicBezTo>
                    <a:pt x="77095" y="31407"/>
                    <a:pt x="77095" y="31406"/>
                    <a:pt x="77095" y="31406"/>
                  </a:cubicBezTo>
                  <a:lnTo>
                    <a:pt x="77095" y="31406"/>
                  </a:lnTo>
                  <a:cubicBezTo>
                    <a:pt x="77100" y="31412"/>
                    <a:pt x="77104" y="31417"/>
                    <a:pt x="77109" y="31423"/>
                  </a:cubicBezTo>
                  <a:cubicBezTo>
                    <a:pt x="77104" y="31434"/>
                    <a:pt x="77100" y="31444"/>
                    <a:pt x="77097" y="31456"/>
                  </a:cubicBezTo>
                  <a:cubicBezTo>
                    <a:pt x="77083" y="31426"/>
                    <a:pt x="77070" y="31394"/>
                    <a:pt x="77059" y="31363"/>
                  </a:cubicBezTo>
                  <a:lnTo>
                    <a:pt x="77059" y="31363"/>
                  </a:lnTo>
                  <a:cubicBezTo>
                    <a:pt x="77071" y="31377"/>
                    <a:pt x="77082" y="31390"/>
                    <a:pt x="77093" y="31404"/>
                  </a:cubicBezTo>
                  <a:lnTo>
                    <a:pt x="77093" y="31404"/>
                  </a:lnTo>
                  <a:cubicBezTo>
                    <a:pt x="77081" y="31364"/>
                    <a:pt x="77067" y="31324"/>
                    <a:pt x="77053" y="31284"/>
                  </a:cubicBezTo>
                  <a:lnTo>
                    <a:pt x="77053" y="31284"/>
                  </a:lnTo>
                  <a:cubicBezTo>
                    <a:pt x="77060" y="31291"/>
                    <a:pt x="77066" y="31298"/>
                    <a:pt x="77073" y="31304"/>
                  </a:cubicBezTo>
                  <a:cubicBezTo>
                    <a:pt x="77067" y="31283"/>
                    <a:pt x="77059" y="31264"/>
                    <a:pt x="77051" y="31247"/>
                  </a:cubicBezTo>
                  <a:cubicBezTo>
                    <a:pt x="77044" y="31225"/>
                    <a:pt x="77037" y="31207"/>
                    <a:pt x="77030" y="31185"/>
                  </a:cubicBezTo>
                  <a:lnTo>
                    <a:pt x="77030" y="31185"/>
                  </a:lnTo>
                  <a:cubicBezTo>
                    <a:pt x="77036" y="31191"/>
                    <a:pt x="77039" y="31197"/>
                    <a:pt x="77046" y="31201"/>
                  </a:cubicBezTo>
                  <a:cubicBezTo>
                    <a:pt x="77046" y="31192"/>
                    <a:pt x="77039" y="31175"/>
                    <a:pt x="77036" y="31165"/>
                  </a:cubicBezTo>
                  <a:cubicBezTo>
                    <a:pt x="77031" y="31155"/>
                    <a:pt x="77028" y="31143"/>
                    <a:pt x="77024" y="31132"/>
                  </a:cubicBezTo>
                  <a:cubicBezTo>
                    <a:pt x="77017" y="31106"/>
                    <a:pt x="77013" y="31079"/>
                    <a:pt x="77006" y="31053"/>
                  </a:cubicBezTo>
                  <a:lnTo>
                    <a:pt x="76984" y="31122"/>
                  </a:lnTo>
                  <a:cubicBezTo>
                    <a:pt x="76977" y="31143"/>
                    <a:pt x="76966" y="31175"/>
                    <a:pt x="76956" y="31189"/>
                  </a:cubicBezTo>
                  <a:lnTo>
                    <a:pt x="76956" y="31189"/>
                  </a:lnTo>
                  <a:cubicBezTo>
                    <a:pt x="76965" y="31177"/>
                    <a:pt x="76977" y="31168"/>
                    <a:pt x="76988" y="31164"/>
                  </a:cubicBezTo>
                  <a:lnTo>
                    <a:pt x="76988" y="31164"/>
                  </a:lnTo>
                  <a:cubicBezTo>
                    <a:pt x="76971" y="31199"/>
                    <a:pt x="76935" y="31285"/>
                    <a:pt x="76935" y="31285"/>
                  </a:cubicBezTo>
                  <a:cubicBezTo>
                    <a:pt x="76935" y="31285"/>
                    <a:pt x="76955" y="31271"/>
                    <a:pt x="76964" y="31254"/>
                  </a:cubicBezTo>
                  <a:lnTo>
                    <a:pt x="76964" y="31254"/>
                  </a:lnTo>
                  <a:cubicBezTo>
                    <a:pt x="76957" y="31291"/>
                    <a:pt x="76945" y="31311"/>
                    <a:pt x="76935" y="31347"/>
                  </a:cubicBezTo>
                  <a:cubicBezTo>
                    <a:pt x="76930" y="31361"/>
                    <a:pt x="76924" y="31379"/>
                    <a:pt x="76917" y="31393"/>
                  </a:cubicBezTo>
                  <a:lnTo>
                    <a:pt x="76917" y="31394"/>
                  </a:lnTo>
                  <a:cubicBezTo>
                    <a:pt x="76914" y="31401"/>
                    <a:pt x="76912" y="31409"/>
                    <a:pt x="76910" y="31414"/>
                  </a:cubicBezTo>
                  <a:cubicBezTo>
                    <a:pt x="76917" y="31401"/>
                    <a:pt x="76928" y="31391"/>
                    <a:pt x="76937" y="31380"/>
                  </a:cubicBezTo>
                  <a:lnTo>
                    <a:pt x="76937" y="31380"/>
                  </a:lnTo>
                  <a:cubicBezTo>
                    <a:pt x="76927" y="31406"/>
                    <a:pt x="76915" y="31430"/>
                    <a:pt x="76902" y="31459"/>
                  </a:cubicBezTo>
                  <a:cubicBezTo>
                    <a:pt x="76881" y="31406"/>
                    <a:pt x="76855" y="31354"/>
                    <a:pt x="76836" y="31294"/>
                  </a:cubicBezTo>
                  <a:lnTo>
                    <a:pt x="76836" y="31294"/>
                  </a:lnTo>
                  <a:cubicBezTo>
                    <a:pt x="76864" y="31328"/>
                    <a:pt x="76888" y="31358"/>
                    <a:pt x="76917" y="31393"/>
                  </a:cubicBezTo>
                  <a:cubicBezTo>
                    <a:pt x="76894" y="31321"/>
                    <a:pt x="76869" y="31250"/>
                    <a:pt x="76844" y="31178"/>
                  </a:cubicBezTo>
                  <a:lnTo>
                    <a:pt x="76844" y="31178"/>
                  </a:lnTo>
                  <a:cubicBezTo>
                    <a:pt x="76851" y="31185"/>
                    <a:pt x="76862" y="31198"/>
                    <a:pt x="76869" y="31201"/>
                  </a:cubicBezTo>
                  <a:cubicBezTo>
                    <a:pt x="76862" y="31176"/>
                    <a:pt x="76849" y="31149"/>
                    <a:pt x="76842" y="31122"/>
                  </a:cubicBezTo>
                  <a:cubicBezTo>
                    <a:pt x="76834" y="31096"/>
                    <a:pt x="76822" y="31069"/>
                    <a:pt x="76814" y="31042"/>
                  </a:cubicBezTo>
                  <a:lnTo>
                    <a:pt x="76814" y="31042"/>
                  </a:lnTo>
                  <a:lnTo>
                    <a:pt x="76835" y="31063"/>
                  </a:lnTo>
                  <a:cubicBezTo>
                    <a:pt x="76835" y="31050"/>
                    <a:pt x="76822" y="31027"/>
                    <a:pt x="76819" y="31015"/>
                  </a:cubicBezTo>
                  <a:cubicBezTo>
                    <a:pt x="76814" y="30999"/>
                    <a:pt x="76809" y="30984"/>
                    <a:pt x="76805" y="30969"/>
                  </a:cubicBezTo>
                  <a:cubicBezTo>
                    <a:pt x="76795" y="30933"/>
                    <a:pt x="76785" y="30898"/>
                    <a:pt x="76778" y="30861"/>
                  </a:cubicBezTo>
                  <a:cubicBezTo>
                    <a:pt x="76771" y="30896"/>
                    <a:pt x="76758" y="30926"/>
                    <a:pt x="76749" y="30956"/>
                  </a:cubicBezTo>
                  <a:cubicBezTo>
                    <a:pt x="76741" y="30982"/>
                    <a:pt x="76728" y="31025"/>
                    <a:pt x="76712" y="31043"/>
                  </a:cubicBezTo>
                  <a:lnTo>
                    <a:pt x="76712" y="31043"/>
                  </a:lnTo>
                  <a:cubicBezTo>
                    <a:pt x="76725" y="31030"/>
                    <a:pt x="76739" y="31018"/>
                    <a:pt x="76755" y="31012"/>
                  </a:cubicBezTo>
                  <a:lnTo>
                    <a:pt x="76755" y="31012"/>
                  </a:lnTo>
                  <a:cubicBezTo>
                    <a:pt x="76730" y="31062"/>
                    <a:pt x="76683" y="31176"/>
                    <a:pt x="76683" y="31176"/>
                  </a:cubicBezTo>
                  <a:cubicBezTo>
                    <a:pt x="76683" y="31176"/>
                    <a:pt x="76707" y="31156"/>
                    <a:pt x="76719" y="31132"/>
                  </a:cubicBezTo>
                  <a:lnTo>
                    <a:pt x="76719" y="31132"/>
                  </a:lnTo>
                  <a:cubicBezTo>
                    <a:pt x="76709" y="31185"/>
                    <a:pt x="76695" y="31211"/>
                    <a:pt x="76680" y="31258"/>
                  </a:cubicBezTo>
                  <a:cubicBezTo>
                    <a:pt x="76673" y="31275"/>
                    <a:pt x="76670" y="31293"/>
                    <a:pt x="76663" y="31308"/>
                  </a:cubicBezTo>
                  <a:cubicBezTo>
                    <a:pt x="76633" y="31234"/>
                    <a:pt x="76599" y="31168"/>
                    <a:pt x="76570" y="31086"/>
                  </a:cubicBezTo>
                  <a:lnTo>
                    <a:pt x="76570" y="31086"/>
                  </a:lnTo>
                  <a:cubicBezTo>
                    <a:pt x="76604" y="31128"/>
                    <a:pt x="76634" y="31168"/>
                    <a:pt x="76669" y="31208"/>
                  </a:cubicBezTo>
                  <a:cubicBezTo>
                    <a:pt x="76637" y="31122"/>
                    <a:pt x="76609" y="31039"/>
                    <a:pt x="76580" y="30953"/>
                  </a:cubicBezTo>
                  <a:lnTo>
                    <a:pt x="76580" y="30953"/>
                  </a:lnTo>
                  <a:cubicBezTo>
                    <a:pt x="76590" y="30961"/>
                    <a:pt x="76600" y="30974"/>
                    <a:pt x="76611" y="30982"/>
                  </a:cubicBezTo>
                  <a:cubicBezTo>
                    <a:pt x="76604" y="30949"/>
                    <a:pt x="76587" y="30918"/>
                    <a:pt x="76577" y="30888"/>
                  </a:cubicBezTo>
                  <a:cubicBezTo>
                    <a:pt x="76566" y="30855"/>
                    <a:pt x="76556" y="30824"/>
                    <a:pt x="76543" y="30792"/>
                  </a:cubicBezTo>
                  <a:lnTo>
                    <a:pt x="76543" y="30792"/>
                  </a:lnTo>
                  <a:cubicBezTo>
                    <a:pt x="76551" y="30800"/>
                    <a:pt x="76561" y="30810"/>
                    <a:pt x="76568" y="30818"/>
                  </a:cubicBezTo>
                  <a:cubicBezTo>
                    <a:pt x="76568" y="30804"/>
                    <a:pt x="76556" y="30775"/>
                    <a:pt x="76550" y="30762"/>
                  </a:cubicBezTo>
                  <a:cubicBezTo>
                    <a:pt x="76543" y="30745"/>
                    <a:pt x="76537" y="30726"/>
                    <a:pt x="76533" y="30706"/>
                  </a:cubicBezTo>
                  <a:cubicBezTo>
                    <a:pt x="76521" y="30668"/>
                    <a:pt x="76511" y="30626"/>
                    <a:pt x="76501" y="30583"/>
                  </a:cubicBezTo>
                  <a:cubicBezTo>
                    <a:pt x="76491" y="30623"/>
                    <a:pt x="76478" y="30659"/>
                    <a:pt x="76465" y="30696"/>
                  </a:cubicBezTo>
                  <a:cubicBezTo>
                    <a:pt x="76456" y="30726"/>
                    <a:pt x="76438" y="30779"/>
                    <a:pt x="76421" y="30801"/>
                  </a:cubicBezTo>
                  <a:lnTo>
                    <a:pt x="76421" y="30801"/>
                  </a:lnTo>
                  <a:cubicBezTo>
                    <a:pt x="76436" y="30783"/>
                    <a:pt x="76452" y="30769"/>
                    <a:pt x="76470" y="30762"/>
                  </a:cubicBezTo>
                  <a:lnTo>
                    <a:pt x="76470" y="30762"/>
                  </a:lnTo>
                  <a:cubicBezTo>
                    <a:pt x="76442" y="30820"/>
                    <a:pt x="76385" y="30956"/>
                    <a:pt x="76385" y="30956"/>
                  </a:cubicBezTo>
                  <a:cubicBezTo>
                    <a:pt x="76385" y="30956"/>
                    <a:pt x="76415" y="30934"/>
                    <a:pt x="76429" y="30906"/>
                  </a:cubicBezTo>
                  <a:lnTo>
                    <a:pt x="76429" y="30906"/>
                  </a:lnTo>
                  <a:cubicBezTo>
                    <a:pt x="76419" y="30969"/>
                    <a:pt x="76404" y="30997"/>
                    <a:pt x="76384" y="31055"/>
                  </a:cubicBezTo>
                  <a:cubicBezTo>
                    <a:pt x="76372" y="31088"/>
                    <a:pt x="76361" y="31134"/>
                    <a:pt x="76345" y="31160"/>
                  </a:cubicBezTo>
                  <a:lnTo>
                    <a:pt x="76345" y="31160"/>
                  </a:lnTo>
                  <a:cubicBezTo>
                    <a:pt x="76357" y="31141"/>
                    <a:pt x="76371" y="31124"/>
                    <a:pt x="76386" y="31108"/>
                  </a:cubicBezTo>
                  <a:lnTo>
                    <a:pt x="76386" y="31108"/>
                  </a:lnTo>
                  <a:cubicBezTo>
                    <a:pt x="76365" y="31158"/>
                    <a:pt x="76341" y="31211"/>
                    <a:pt x="76322" y="31264"/>
                  </a:cubicBezTo>
                  <a:cubicBezTo>
                    <a:pt x="76325" y="31266"/>
                    <a:pt x="76328" y="31266"/>
                    <a:pt x="76331" y="31266"/>
                  </a:cubicBezTo>
                  <a:cubicBezTo>
                    <a:pt x="76341" y="31266"/>
                    <a:pt x="76351" y="31259"/>
                    <a:pt x="76358" y="31250"/>
                  </a:cubicBezTo>
                  <a:lnTo>
                    <a:pt x="76358" y="31250"/>
                  </a:lnTo>
                  <a:cubicBezTo>
                    <a:pt x="76356" y="31261"/>
                    <a:pt x="76355" y="31271"/>
                    <a:pt x="76351" y="31280"/>
                  </a:cubicBezTo>
                  <a:cubicBezTo>
                    <a:pt x="76332" y="31272"/>
                    <a:pt x="76312" y="31265"/>
                    <a:pt x="76290" y="31258"/>
                  </a:cubicBezTo>
                  <a:cubicBezTo>
                    <a:pt x="76267" y="31205"/>
                    <a:pt x="76242" y="31151"/>
                    <a:pt x="76222" y="31092"/>
                  </a:cubicBezTo>
                  <a:lnTo>
                    <a:pt x="76222" y="31092"/>
                  </a:lnTo>
                  <a:cubicBezTo>
                    <a:pt x="76256" y="31133"/>
                    <a:pt x="76286" y="31172"/>
                    <a:pt x="76320" y="31214"/>
                  </a:cubicBezTo>
                  <a:cubicBezTo>
                    <a:pt x="76292" y="31128"/>
                    <a:pt x="76262" y="31043"/>
                    <a:pt x="76233" y="30957"/>
                  </a:cubicBezTo>
                  <a:lnTo>
                    <a:pt x="76233" y="30957"/>
                  </a:lnTo>
                  <a:cubicBezTo>
                    <a:pt x="76242" y="30967"/>
                    <a:pt x="76253" y="30979"/>
                    <a:pt x="76263" y="30986"/>
                  </a:cubicBezTo>
                  <a:cubicBezTo>
                    <a:pt x="76256" y="30954"/>
                    <a:pt x="76242" y="30924"/>
                    <a:pt x="76229" y="30893"/>
                  </a:cubicBezTo>
                  <a:cubicBezTo>
                    <a:pt x="76219" y="30861"/>
                    <a:pt x="76207" y="30828"/>
                    <a:pt x="76196" y="30798"/>
                  </a:cubicBezTo>
                  <a:lnTo>
                    <a:pt x="76196" y="30798"/>
                  </a:lnTo>
                  <a:cubicBezTo>
                    <a:pt x="76204" y="30805"/>
                    <a:pt x="76213" y="30814"/>
                    <a:pt x="76220" y="30824"/>
                  </a:cubicBezTo>
                  <a:cubicBezTo>
                    <a:pt x="76220" y="30810"/>
                    <a:pt x="76207" y="30781"/>
                    <a:pt x="76203" y="30768"/>
                  </a:cubicBezTo>
                  <a:cubicBezTo>
                    <a:pt x="76197" y="30749"/>
                    <a:pt x="76191" y="30732"/>
                    <a:pt x="76184" y="30712"/>
                  </a:cubicBezTo>
                  <a:cubicBezTo>
                    <a:pt x="76174" y="30673"/>
                    <a:pt x="76163" y="30632"/>
                    <a:pt x="76154" y="30589"/>
                  </a:cubicBezTo>
                  <a:cubicBezTo>
                    <a:pt x="76143" y="30628"/>
                    <a:pt x="76131" y="30663"/>
                    <a:pt x="76118" y="30702"/>
                  </a:cubicBezTo>
                  <a:cubicBezTo>
                    <a:pt x="76107" y="30732"/>
                    <a:pt x="76092" y="30786"/>
                    <a:pt x="76072" y="30807"/>
                  </a:cubicBezTo>
                  <a:lnTo>
                    <a:pt x="76072" y="30807"/>
                  </a:lnTo>
                  <a:cubicBezTo>
                    <a:pt x="76090" y="30790"/>
                    <a:pt x="76105" y="30775"/>
                    <a:pt x="76124" y="30768"/>
                  </a:cubicBezTo>
                  <a:lnTo>
                    <a:pt x="76124" y="30768"/>
                  </a:lnTo>
                  <a:cubicBezTo>
                    <a:pt x="76097" y="30825"/>
                    <a:pt x="76040" y="30961"/>
                    <a:pt x="76040" y="30961"/>
                  </a:cubicBezTo>
                  <a:cubicBezTo>
                    <a:pt x="76040" y="30961"/>
                    <a:pt x="76068" y="30940"/>
                    <a:pt x="76083" y="30911"/>
                  </a:cubicBezTo>
                  <a:lnTo>
                    <a:pt x="76083" y="30911"/>
                  </a:lnTo>
                  <a:cubicBezTo>
                    <a:pt x="76071" y="30974"/>
                    <a:pt x="76055" y="31003"/>
                    <a:pt x="76035" y="31060"/>
                  </a:cubicBezTo>
                  <a:cubicBezTo>
                    <a:pt x="76028" y="31086"/>
                    <a:pt x="76017" y="31126"/>
                    <a:pt x="76002" y="31154"/>
                  </a:cubicBezTo>
                  <a:cubicBezTo>
                    <a:pt x="75995" y="31149"/>
                    <a:pt x="75988" y="31146"/>
                    <a:pt x="75981" y="31143"/>
                  </a:cubicBezTo>
                  <a:cubicBezTo>
                    <a:pt x="75949" y="31079"/>
                    <a:pt x="75919" y="31012"/>
                    <a:pt x="75896" y="30936"/>
                  </a:cubicBezTo>
                  <a:lnTo>
                    <a:pt x="75896" y="30936"/>
                  </a:lnTo>
                  <a:cubicBezTo>
                    <a:pt x="75935" y="30986"/>
                    <a:pt x="75976" y="31039"/>
                    <a:pt x="76018" y="31089"/>
                  </a:cubicBezTo>
                  <a:cubicBezTo>
                    <a:pt x="75982" y="30982"/>
                    <a:pt x="75945" y="30871"/>
                    <a:pt x="75909" y="30764"/>
                  </a:cubicBezTo>
                  <a:lnTo>
                    <a:pt x="75909" y="30764"/>
                  </a:lnTo>
                  <a:cubicBezTo>
                    <a:pt x="75919" y="30777"/>
                    <a:pt x="75932" y="30792"/>
                    <a:pt x="75946" y="30800"/>
                  </a:cubicBezTo>
                  <a:cubicBezTo>
                    <a:pt x="75935" y="30761"/>
                    <a:pt x="75918" y="30721"/>
                    <a:pt x="75903" y="30683"/>
                  </a:cubicBezTo>
                  <a:cubicBezTo>
                    <a:pt x="75889" y="30645"/>
                    <a:pt x="75876" y="30605"/>
                    <a:pt x="75863" y="30563"/>
                  </a:cubicBezTo>
                  <a:lnTo>
                    <a:pt x="75863" y="30563"/>
                  </a:lnTo>
                  <a:cubicBezTo>
                    <a:pt x="75873" y="30573"/>
                    <a:pt x="75885" y="30585"/>
                    <a:pt x="75895" y="30596"/>
                  </a:cubicBezTo>
                  <a:cubicBezTo>
                    <a:pt x="75895" y="30576"/>
                    <a:pt x="75878" y="30542"/>
                    <a:pt x="75873" y="30526"/>
                  </a:cubicBezTo>
                  <a:cubicBezTo>
                    <a:pt x="75866" y="30504"/>
                    <a:pt x="75856" y="30480"/>
                    <a:pt x="75852" y="30458"/>
                  </a:cubicBezTo>
                  <a:cubicBezTo>
                    <a:pt x="75835" y="30408"/>
                    <a:pt x="75825" y="30352"/>
                    <a:pt x="75812" y="30301"/>
                  </a:cubicBezTo>
                  <a:cubicBezTo>
                    <a:pt x="75799" y="30351"/>
                    <a:pt x="75783" y="30394"/>
                    <a:pt x="75769" y="30441"/>
                  </a:cubicBezTo>
                  <a:cubicBezTo>
                    <a:pt x="75754" y="30483"/>
                    <a:pt x="75733" y="30552"/>
                    <a:pt x="75708" y="30577"/>
                  </a:cubicBezTo>
                  <a:cubicBezTo>
                    <a:pt x="75730" y="30556"/>
                    <a:pt x="75751" y="30534"/>
                    <a:pt x="75774" y="30526"/>
                  </a:cubicBezTo>
                  <a:lnTo>
                    <a:pt x="75774" y="30526"/>
                  </a:lnTo>
                  <a:cubicBezTo>
                    <a:pt x="75747" y="30585"/>
                    <a:pt x="75694" y="30712"/>
                    <a:pt x="75674" y="30755"/>
                  </a:cubicBezTo>
                  <a:cubicBezTo>
                    <a:pt x="75673" y="30762"/>
                    <a:pt x="75670" y="30764"/>
                    <a:pt x="75670" y="30768"/>
                  </a:cubicBezTo>
                  <a:cubicBezTo>
                    <a:pt x="75673" y="30767"/>
                    <a:pt x="75676" y="30764"/>
                    <a:pt x="75677" y="30761"/>
                  </a:cubicBezTo>
                  <a:cubicBezTo>
                    <a:pt x="75688" y="30752"/>
                    <a:pt x="75710" y="30728"/>
                    <a:pt x="75723" y="30703"/>
                  </a:cubicBezTo>
                  <a:lnTo>
                    <a:pt x="75723" y="30703"/>
                  </a:lnTo>
                  <a:cubicBezTo>
                    <a:pt x="75716" y="30739"/>
                    <a:pt x="75708" y="30768"/>
                    <a:pt x="75701" y="30797"/>
                  </a:cubicBezTo>
                  <a:cubicBezTo>
                    <a:pt x="75698" y="30800"/>
                    <a:pt x="75697" y="30804"/>
                    <a:pt x="75696" y="30810"/>
                  </a:cubicBezTo>
                  <a:cubicBezTo>
                    <a:pt x="75688" y="30825"/>
                    <a:pt x="75684" y="30840"/>
                    <a:pt x="75677" y="30857"/>
                  </a:cubicBezTo>
                  <a:cubicBezTo>
                    <a:pt x="75668" y="30834"/>
                    <a:pt x="75660" y="30807"/>
                    <a:pt x="75653" y="30782"/>
                  </a:cubicBezTo>
                  <a:cubicBezTo>
                    <a:pt x="75648" y="30774"/>
                    <a:pt x="75645" y="30764"/>
                    <a:pt x="75644" y="30755"/>
                  </a:cubicBezTo>
                  <a:cubicBezTo>
                    <a:pt x="75630" y="30712"/>
                    <a:pt x="75615" y="30669"/>
                    <a:pt x="75601" y="30628"/>
                  </a:cubicBezTo>
                  <a:lnTo>
                    <a:pt x="75601" y="30628"/>
                  </a:lnTo>
                  <a:cubicBezTo>
                    <a:pt x="75610" y="30638"/>
                    <a:pt x="75620" y="30649"/>
                    <a:pt x="75630" y="30656"/>
                  </a:cubicBezTo>
                  <a:lnTo>
                    <a:pt x="75637" y="30663"/>
                  </a:lnTo>
                  <a:cubicBezTo>
                    <a:pt x="75627" y="30625"/>
                    <a:pt x="75608" y="30585"/>
                    <a:pt x="75595" y="30547"/>
                  </a:cubicBezTo>
                  <a:cubicBezTo>
                    <a:pt x="75588" y="30533"/>
                    <a:pt x="75587" y="30519"/>
                    <a:pt x="75581" y="30504"/>
                  </a:cubicBezTo>
                  <a:lnTo>
                    <a:pt x="75575" y="30494"/>
                  </a:lnTo>
                  <a:lnTo>
                    <a:pt x="75575" y="30494"/>
                  </a:lnTo>
                  <a:cubicBezTo>
                    <a:pt x="75577" y="30496"/>
                    <a:pt x="75579" y="30497"/>
                    <a:pt x="75581" y="30497"/>
                  </a:cubicBezTo>
                  <a:lnTo>
                    <a:pt x="75559" y="30433"/>
                  </a:lnTo>
                  <a:lnTo>
                    <a:pt x="75559" y="30433"/>
                  </a:lnTo>
                  <a:cubicBezTo>
                    <a:pt x="75567" y="30441"/>
                    <a:pt x="75577" y="30453"/>
                    <a:pt x="75587" y="30460"/>
                  </a:cubicBezTo>
                  <a:cubicBezTo>
                    <a:pt x="75587" y="30441"/>
                    <a:pt x="75568" y="30408"/>
                    <a:pt x="75565" y="30391"/>
                  </a:cubicBezTo>
                  <a:cubicBezTo>
                    <a:pt x="75558" y="30368"/>
                    <a:pt x="75548" y="30345"/>
                    <a:pt x="75544" y="30321"/>
                  </a:cubicBezTo>
                  <a:cubicBezTo>
                    <a:pt x="75529" y="30271"/>
                    <a:pt x="75516" y="30218"/>
                    <a:pt x="75504" y="30166"/>
                  </a:cubicBezTo>
                  <a:cubicBezTo>
                    <a:pt x="75502" y="30173"/>
                    <a:pt x="75498" y="30180"/>
                    <a:pt x="75496" y="30188"/>
                  </a:cubicBezTo>
                  <a:cubicBezTo>
                    <a:pt x="75493" y="30176"/>
                    <a:pt x="75489" y="30166"/>
                    <a:pt x="75488" y="30155"/>
                  </a:cubicBezTo>
                  <a:cubicBezTo>
                    <a:pt x="75472" y="30104"/>
                    <a:pt x="75461" y="30049"/>
                    <a:pt x="75448" y="29997"/>
                  </a:cubicBezTo>
                  <a:cubicBezTo>
                    <a:pt x="75436" y="30047"/>
                    <a:pt x="75419" y="30090"/>
                    <a:pt x="75405" y="30139"/>
                  </a:cubicBezTo>
                  <a:cubicBezTo>
                    <a:pt x="75390" y="30180"/>
                    <a:pt x="75369" y="30248"/>
                    <a:pt x="75344" y="30275"/>
                  </a:cubicBezTo>
                  <a:cubicBezTo>
                    <a:pt x="75366" y="30253"/>
                    <a:pt x="75387" y="30232"/>
                    <a:pt x="75410" y="30223"/>
                  </a:cubicBezTo>
                  <a:lnTo>
                    <a:pt x="75410" y="30223"/>
                  </a:lnTo>
                  <a:cubicBezTo>
                    <a:pt x="75379" y="30291"/>
                    <a:pt x="75316" y="30446"/>
                    <a:pt x="75307" y="30464"/>
                  </a:cubicBezTo>
                  <a:cubicBezTo>
                    <a:pt x="75314" y="30460"/>
                    <a:pt x="75343" y="30434"/>
                    <a:pt x="75359" y="30403"/>
                  </a:cubicBezTo>
                  <a:lnTo>
                    <a:pt x="75359" y="30403"/>
                  </a:lnTo>
                  <a:cubicBezTo>
                    <a:pt x="75347" y="30468"/>
                    <a:pt x="75330" y="30507"/>
                    <a:pt x="75310" y="30562"/>
                  </a:cubicBezTo>
                  <a:cubicBezTo>
                    <a:pt x="75261" y="30446"/>
                    <a:pt x="75207" y="30339"/>
                    <a:pt x="75165" y="30213"/>
                  </a:cubicBezTo>
                  <a:lnTo>
                    <a:pt x="75165" y="30213"/>
                  </a:lnTo>
                  <a:cubicBezTo>
                    <a:pt x="75217" y="30278"/>
                    <a:pt x="75271" y="30342"/>
                    <a:pt x="75322" y="30407"/>
                  </a:cubicBezTo>
                  <a:cubicBezTo>
                    <a:pt x="75274" y="30271"/>
                    <a:pt x="75228" y="30135"/>
                    <a:pt x="75182" y="29998"/>
                  </a:cubicBezTo>
                  <a:lnTo>
                    <a:pt x="75182" y="29998"/>
                  </a:lnTo>
                  <a:cubicBezTo>
                    <a:pt x="75197" y="30013"/>
                    <a:pt x="75214" y="30034"/>
                    <a:pt x="75231" y="30044"/>
                  </a:cubicBezTo>
                  <a:cubicBezTo>
                    <a:pt x="75218" y="29994"/>
                    <a:pt x="75195" y="29945"/>
                    <a:pt x="75180" y="29897"/>
                  </a:cubicBezTo>
                  <a:cubicBezTo>
                    <a:pt x="75160" y="29846"/>
                    <a:pt x="75144" y="29796"/>
                    <a:pt x="75128" y="29745"/>
                  </a:cubicBezTo>
                  <a:lnTo>
                    <a:pt x="75128" y="29745"/>
                  </a:lnTo>
                  <a:cubicBezTo>
                    <a:pt x="75139" y="29759"/>
                    <a:pt x="75154" y="29772"/>
                    <a:pt x="75167" y="29786"/>
                  </a:cubicBezTo>
                  <a:cubicBezTo>
                    <a:pt x="75167" y="29762"/>
                    <a:pt x="75145" y="29719"/>
                    <a:pt x="75139" y="29697"/>
                  </a:cubicBezTo>
                  <a:cubicBezTo>
                    <a:pt x="75131" y="29667"/>
                    <a:pt x="75118" y="29639"/>
                    <a:pt x="75111" y="29609"/>
                  </a:cubicBezTo>
                  <a:cubicBezTo>
                    <a:pt x="75092" y="29544"/>
                    <a:pt x="75075" y="29478"/>
                    <a:pt x="75061" y="29411"/>
                  </a:cubicBezTo>
                  <a:cubicBezTo>
                    <a:pt x="75043" y="29472"/>
                    <a:pt x="75025" y="29530"/>
                    <a:pt x="75006" y="29590"/>
                  </a:cubicBezTo>
                  <a:cubicBezTo>
                    <a:pt x="74989" y="29643"/>
                    <a:pt x="74960" y="29729"/>
                    <a:pt x="74929" y="29760"/>
                  </a:cubicBezTo>
                  <a:cubicBezTo>
                    <a:pt x="74956" y="29733"/>
                    <a:pt x="74985" y="29707"/>
                    <a:pt x="75015" y="29696"/>
                  </a:cubicBezTo>
                  <a:lnTo>
                    <a:pt x="75015" y="29696"/>
                  </a:lnTo>
                  <a:cubicBezTo>
                    <a:pt x="74975" y="29783"/>
                    <a:pt x="74889" y="29981"/>
                    <a:pt x="74880" y="30004"/>
                  </a:cubicBezTo>
                  <a:cubicBezTo>
                    <a:pt x="74889" y="29997"/>
                    <a:pt x="74930" y="29965"/>
                    <a:pt x="74949" y="29925"/>
                  </a:cubicBezTo>
                  <a:lnTo>
                    <a:pt x="74949" y="29925"/>
                  </a:lnTo>
                  <a:cubicBezTo>
                    <a:pt x="74932" y="30024"/>
                    <a:pt x="74906" y="30073"/>
                    <a:pt x="74874" y="30162"/>
                  </a:cubicBezTo>
                  <a:cubicBezTo>
                    <a:pt x="74859" y="30209"/>
                    <a:pt x="74841" y="30284"/>
                    <a:pt x="74814" y="30325"/>
                  </a:cubicBezTo>
                  <a:lnTo>
                    <a:pt x="74814" y="30325"/>
                  </a:lnTo>
                  <a:cubicBezTo>
                    <a:pt x="74835" y="30295"/>
                    <a:pt x="74857" y="30269"/>
                    <a:pt x="74879" y="30246"/>
                  </a:cubicBezTo>
                  <a:lnTo>
                    <a:pt x="74879" y="30246"/>
                  </a:lnTo>
                  <a:cubicBezTo>
                    <a:pt x="74863" y="30284"/>
                    <a:pt x="74847" y="30321"/>
                    <a:pt x="74830" y="30358"/>
                  </a:cubicBezTo>
                  <a:lnTo>
                    <a:pt x="74830" y="30358"/>
                  </a:lnTo>
                  <a:cubicBezTo>
                    <a:pt x="74829" y="30356"/>
                    <a:pt x="74827" y="30354"/>
                    <a:pt x="74826" y="30351"/>
                  </a:cubicBezTo>
                  <a:cubicBezTo>
                    <a:pt x="74818" y="30342"/>
                    <a:pt x="74811" y="30333"/>
                    <a:pt x="74803" y="30324"/>
                  </a:cubicBezTo>
                  <a:lnTo>
                    <a:pt x="74803" y="30324"/>
                  </a:lnTo>
                  <a:cubicBezTo>
                    <a:pt x="74809" y="30342"/>
                    <a:pt x="74815" y="30360"/>
                    <a:pt x="74821" y="30378"/>
                  </a:cubicBezTo>
                  <a:cubicBezTo>
                    <a:pt x="74824" y="30371"/>
                    <a:pt x="74827" y="30365"/>
                    <a:pt x="74830" y="30358"/>
                  </a:cubicBezTo>
                  <a:lnTo>
                    <a:pt x="74830" y="30358"/>
                  </a:lnTo>
                  <a:cubicBezTo>
                    <a:pt x="74833" y="30362"/>
                    <a:pt x="74836" y="30365"/>
                    <a:pt x="74840" y="30370"/>
                  </a:cubicBezTo>
                  <a:lnTo>
                    <a:pt x="74844" y="30375"/>
                  </a:lnTo>
                  <a:cubicBezTo>
                    <a:pt x="74844" y="30377"/>
                    <a:pt x="74843" y="30377"/>
                    <a:pt x="74843" y="30380"/>
                  </a:cubicBezTo>
                  <a:cubicBezTo>
                    <a:pt x="74831" y="30405"/>
                    <a:pt x="74821" y="30434"/>
                    <a:pt x="74811" y="30461"/>
                  </a:cubicBezTo>
                  <a:cubicBezTo>
                    <a:pt x="74806" y="30448"/>
                    <a:pt x="74800" y="30438"/>
                    <a:pt x="74794" y="30425"/>
                  </a:cubicBezTo>
                  <a:cubicBezTo>
                    <a:pt x="74763" y="30354"/>
                    <a:pt x="74730" y="30284"/>
                    <a:pt x="74704" y="30203"/>
                  </a:cubicBezTo>
                  <a:lnTo>
                    <a:pt x="74704" y="30203"/>
                  </a:lnTo>
                  <a:cubicBezTo>
                    <a:pt x="74737" y="30242"/>
                    <a:pt x="74769" y="30283"/>
                    <a:pt x="74803" y="30324"/>
                  </a:cubicBezTo>
                  <a:lnTo>
                    <a:pt x="74803" y="30324"/>
                  </a:lnTo>
                  <a:cubicBezTo>
                    <a:pt x="74767" y="30217"/>
                    <a:pt x="74730" y="30109"/>
                    <a:pt x="74694" y="30001"/>
                  </a:cubicBezTo>
                  <a:lnTo>
                    <a:pt x="74694" y="30001"/>
                  </a:lnTo>
                  <a:cubicBezTo>
                    <a:pt x="74708" y="30016"/>
                    <a:pt x="74724" y="30037"/>
                    <a:pt x="74742" y="30046"/>
                  </a:cubicBezTo>
                  <a:cubicBezTo>
                    <a:pt x="74730" y="29995"/>
                    <a:pt x="74707" y="29947"/>
                    <a:pt x="74688" y="29898"/>
                  </a:cubicBezTo>
                  <a:cubicBezTo>
                    <a:pt x="74671" y="29848"/>
                    <a:pt x="74652" y="29799"/>
                    <a:pt x="74638" y="29746"/>
                  </a:cubicBezTo>
                  <a:lnTo>
                    <a:pt x="74638" y="29746"/>
                  </a:lnTo>
                  <a:cubicBezTo>
                    <a:pt x="74651" y="29760"/>
                    <a:pt x="74665" y="29773"/>
                    <a:pt x="74678" y="29788"/>
                  </a:cubicBezTo>
                  <a:cubicBezTo>
                    <a:pt x="74678" y="29765"/>
                    <a:pt x="74656" y="29722"/>
                    <a:pt x="74649" y="29700"/>
                  </a:cubicBezTo>
                  <a:cubicBezTo>
                    <a:pt x="74642" y="29670"/>
                    <a:pt x="74629" y="29640"/>
                    <a:pt x="74622" y="29610"/>
                  </a:cubicBezTo>
                  <a:cubicBezTo>
                    <a:pt x="74602" y="29545"/>
                    <a:pt x="74586" y="29480"/>
                    <a:pt x="74572" y="29414"/>
                  </a:cubicBezTo>
                  <a:cubicBezTo>
                    <a:pt x="74555" y="29474"/>
                    <a:pt x="74536" y="29531"/>
                    <a:pt x="74516" y="29593"/>
                  </a:cubicBezTo>
                  <a:cubicBezTo>
                    <a:pt x="74499" y="29644"/>
                    <a:pt x="74472" y="29729"/>
                    <a:pt x="74441" y="29763"/>
                  </a:cubicBezTo>
                  <a:lnTo>
                    <a:pt x="74441" y="29763"/>
                  </a:lnTo>
                  <a:cubicBezTo>
                    <a:pt x="74466" y="29736"/>
                    <a:pt x="74493" y="29709"/>
                    <a:pt x="74526" y="29699"/>
                  </a:cubicBezTo>
                  <a:lnTo>
                    <a:pt x="74526" y="29699"/>
                  </a:lnTo>
                  <a:cubicBezTo>
                    <a:pt x="74486" y="29786"/>
                    <a:pt x="74400" y="29983"/>
                    <a:pt x="74391" y="30006"/>
                  </a:cubicBezTo>
                  <a:cubicBezTo>
                    <a:pt x="74400" y="29998"/>
                    <a:pt x="74442" y="29967"/>
                    <a:pt x="74459" y="29927"/>
                  </a:cubicBezTo>
                  <a:lnTo>
                    <a:pt x="74459" y="29927"/>
                  </a:lnTo>
                  <a:cubicBezTo>
                    <a:pt x="74442" y="30026"/>
                    <a:pt x="74416" y="30074"/>
                    <a:pt x="74386" y="30163"/>
                  </a:cubicBezTo>
                  <a:cubicBezTo>
                    <a:pt x="74378" y="30190"/>
                    <a:pt x="74366" y="30223"/>
                    <a:pt x="74356" y="30257"/>
                  </a:cubicBezTo>
                  <a:lnTo>
                    <a:pt x="74356" y="30257"/>
                  </a:lnTo>
                  <a:cubicBezTo>
                    <a:pt x="74353" y="30254"/>
                    <a:pt x="74350" y="30252"/>
                    <a:pt x="74348" y="30250"/>
                  </a:cubicBezTo>
                  <a:lnTo>
                    <a:pt x="74348" y="30250"/>
                  </a:lnTo>
                  <a:cubicBezTo>
                    <a:pt x="74348" y="30252"/>
                    <a:pt x="74349" y="30253"/>
                    <a:pt x="74350" y="30255"/>
                  </a:cubicBezTo>
                  <a:cubicBezTo>
                    <a:pt x="74350" y="30256"/>
                    <a:pt x="74351" y="30261"/>
                    <a:pt x="74354" y="30263"/>
                  </a:cubicBezTo>
                  <a:cubicBezTo>
                    <a:pt x="74355" y="30261"/>
                    <a:pt x="74355" y="30259"/>
                    <a:pt x="74356" y="30257"/>
                  </a:cubicBezTo>
                  <a:lnTo>
                    <a:pt x="74356" y="30257"/>
                  </a:lnTo>
                  <a:cubicBezTo>
                    <a:pt x="74361" y="30261"/>
                    <a:pt x="74366" y="30265"/>
                    <a:pt x="74371" y="30269"/>
                  </a:cubicBezTo>
                  <a:cubicBezTo>
                    <a:pt x="74364" y="30286"/>
                    <a:pt x="74357" y="30302"/>
                    <a:pt x="74350" y="30312"/>
                  </a:cubicBezTo>
                  <a:cubicBezTo>
                    <a:pt x="74360" y="30301"/>
                    <a:pt x="74371" y="30289"/>
                    <a:pt x="74383" y="30276"/>
                  </a:cubicBezTo>
                  <a:cubicBezTo>
                    <a:pt x="74386" y="30281"/>
                    <a:pt x="74390" y="30284"/>
                    <a:pt x="74396" y="30288"/>
                  </a:cubicBezTo>
                  <a:cubicBezTo>
                    <a:pt x="74381" y="30319"/>
                    <a:pt x="74368" y="30352"/>
                    <a:pt x="74356" y="30382"/>
                  </a:cubicBezTo>
                  <a:cubicBezTo>
                    <a:pt x="74348" y="30339"/>
                    <a:pt x="74341" y="30298"/>
                    <a:pt x="74335" y="30253"/>
                  </a:cubicBezTo>
                  <a:cubicBezTo>
                    <a:pt x="74334" y="30248"/>
                    <a:pt x="74333" y="30243"/>
                    <a:pt x="74333" y="30238"/>
                  </a:cubicBezTo>
                  <a:lnTo>
                    <a:pt x="74333" y="30238"/>
                  </a:lnTo>
                  <a:cubicBezTo>
                    <a:pt x="74333" y="30241"/>
                    <a:pt x="74335" y="30243"/>
                    <a:pt x="74338" y="30243"/>
                  </a:cubicBezTo>
                  <a:cubicBezTo>
                    <a:pt x="74341" y="30245"/>
                    <a:pt x="74345" y="30248"/>
                    <a:pt x="74348" y="30250"/>
                  </a:cubicBezTo>
                  <a:lnTo>
                    <a:pt x="74348" y="30250"/>
                  </a:lnTo>
                  <a:cubicBezTo>
                    <a:pt x="74341" y="30236"/>
                    <a:pt x="74336" y="30223"/>
                    <a:pt x="74330" y="30210"/>
                  </a:cubicBezTo>
                  <a:cubicBezTo>
                    <a:pt x="74287" y="30113"/>
                    <a:pt x="74241" y="30020"/>
                    <a:pt x="74206" y="29915"/>
                  </a:cubicBezTo>
                  <a:lnTo>
                    <a:pt x="74206" y="29915"/>
                  </a:lnTo>
                  <a:cubicBezTo>
                    <a:pt x="74258" y="29980"/>
                    <a:pt x="74313" y="30044"/>
                    <a:pt x="74363" y="30109"/>
                  </a:cubicBezTo>
                  <a:cubicBezTo>
                    <a:pt x="74315" y="29973"/>
                    <a:pt x="74270" y="29836"/>
                    <a:pt x="74225" y="29700"/>
                  </a:cubicBezTo>
                  <a:lnTo>
                    <a:pt x="74225" y="29700"/>
                  </a:lnTo>
                  <a:cubicBezTo>
                    <a:pt x="74241" y="29715"/>
                    <a:pt x="74257" y="29736"/>
                    <a:pt x="74272" y="29745"/>
                  </a:cubicBezTo>
                  <a:cubicBezTo>
                    <a:pt x="74261" y="29695"/>
                    <a:pt x="74237" y="29646"/>
                    <a:pt x="74221" y="29597"/>
                  </a:cubicBezTo>
                  <a:cubicBezTo>
                    <a:pt x="74201" y="29547"/>
                    <a:pt x="74185" y="29497"/>
                    <a:pt x="74169" y="29445"/>
                  </a:cubicBezTo>
                  <a:lnTo>
                    <a:pt x="74169" y="29445"/>
                  </a:lnTo>
                  <a:cubicBezTo>
                    <a:pt x="74182" y="29459"/>
                    <a:pt x="74196" y="29472"/>
                    <a:pt x="74208" y="29487"/>
                  </a:cubicBezTo>
                  <a:cubicBezTo>
                    <a:pt x="74208" y="29464"/>
                    <a:pt x="74186" y="29421"/>
                    <a:pt x="74182" y="29399"/>
                  </a:cubicBezTo>
                  <a:cubicBezTo>
                    <a:pt x="74172" y="29369"/>
                    <a:pt x="74162" y="29339"/>
                    <a:pt x="74153" y="29309"/>
                  </a:cubicBezTo>
                  <a:cubicBezTo>
                    <a:pt x="74143" y="29279"/>
                    <a:pt x="74135" y="29249"/>
                    <a:pt x="74128" y="29216"/>
                  </a:cubicBezTo>
                  <a:cubicBezTo>
                    <a:pt x="74125" y="29201"/>
                    <a:pt x="74120" y="29187"/>
                    <a:pt x="74119" y="29173"/>
                  </a:cubicBezTo>
                  <a:cubicBezTo>
                    <a:pt x="74118" y="29167"/>
                    <a:pt x="74115" y="29166"/>
                    <a:pt x="74115" y="29161"/>
                  </a:cubicBezTo>
                  <a:cubicBezTo>
                    <a:pt x="74110" y="29144"/>
                    <a:pt x="74108" y="29127"/>
                    <a:pt x="74105" y="29110"/>
                  </a:cubicBezTo>
                  <a:cubicBezTo>
                    <a:pt x="74098" y="29134"/>
                    <a:pt x="74090" y="29158"/>
                    <a:pt x="74083" y="29180"/>
                  </a:cubicBezTo>
                  <a:cubicBezTo>
                    <a:pt x="74076" y="29197"/>
                    <a:pt x="74072" y="29214"/>
                    <a:pt x="74067" y="29230"/>
                  </a:cubicBezTo>
                  <a:cubicBezTo>
                    <a:pt x="74060" y="29250"/>
                    <a:pt x="74055" y="29269"/>
                    <a:pt x="74047" y="29290"/>
                  </a:cubicBezTo>
                  <a:cubicBezTo>
                    <a:pt x="74043" y="29299"/>
                    <a:pt x="74040" y="29309"/>
                    <a:pt x="74039" y="29320"/>
                  </a:cubicBezTo>
                  <a:cubicBezTo>
                    <a:pt x="74024" y="29365"/>
                    <a:pt x="74004" y="29419"/>
                    <a:pt x="73983" y="29451"/>
                  </a:cubicBezTo>
                  <a:cubicBezTo>
                    <a:pt x="74006" y="29428"/>
                    <a:pt x="74033" y="29405"/>
                    <a:pt x="74057" y="29395"/>
                  </a:cubicBezTo>
                  <a:lnTo>
                    <a:pt x="74057" y="29395"/>
                  </a:lnTo>
                  <a:cubicBezTo>
                    <a:pt x="74019" y="29484"/>
                    <a:pt x="73933" y="29680"/>
                    <a:pt x="73924" y="29703"/>
                  </a:cubicBezTo>
                  <a:cubicBezTo>
                    <a:pt x="73933" y="29696"/>
                    <a:pt x="73974" y="29664"/>
                    <a:pt x="73993" y="29624"/>
                  </a:cubicBezTo>
                  <a:lnTo>
                    <a:pt x="73993" y="29624"/>
                  </a:lnTo>
                  <a:cubicBezTo>
                    <a:pt x="73976" y="29723"/>
                    <a:pt x="73948" y="29772"/>
                    <a:pt x="73918" y="29861"/>
                  </a:cubicBezTo>
                  <a:cubicBezTo>
                    <a:pt x="73913" y="29879"/>
                    <a:pt x="73907" y="29898"/>
                    <a:pt x="73898" y="29922"/>
                  </a:cubicBezTo>
                  <a:cubicBezTo>
                    <a:pt x="73885" y="29964"/>
                    <a:pt x="73871" y="30004"/>
                    <a:pt x="73854" y="30031"/>
                  </a:cubicBezTo>
                  <a:cubicBezTo>
                    <a:pt x="73875" y="29998"/>
                    <a:pt x="73898" y="29970"/>
                    <a:pt x="73921" y="29945"/>
                  </a:cubicBezTo>
                  <a:lnTo>
                    <a:pt x="73921" y="29945"/>
                  </a:lnTo>
                  <a:cubicBezTo>
                    <a:pt x="73900" y="29995"/>
                    <a:pt x="73878" y="30047"/>
                    <a:pt x="73857" y="30099"/>
                  </a:cubicBezTo>
                  <a:cubicBezTo>
                    <a:pt x="73841" y="30020"/>
                    <a:pt x="73827" y="29938"/>
                    <a:pt x="73819" y="29855"/>
                  </a:cubicBezTo>
                  <a:lnTo>
                    <a:pt x="73819" y="29855"/>
                  </a:lnTo>
                  <a:cubicBezTo>
                    <a:pt x="73845" y="29877"/>
                    <a:pt x="73871" y="29898"/>
                    <a:pt x="73898" y="29920"/>
                  </a:cubicBezTo>
                  <a:cubicBezTo>
                    <a:pt x="73860" y="29812"/>
                    <a:pt x="73809" y="29715"/>
                    <a:pt x="73766" y="29611"/>
                  </a:cubicBezTo>
                  <a:cubicBezTo>
                    <a:pt x="73745" y="29561"/>
                    <a:pt x="73725" y="29512"/>
                    <a:pt x="73706" y="29458"/>
                  </a:cubicBezTo>
                  <a:lnTo>
                    <a:pt x="73706" y="29458"/>
                  </a:lnTo>
                  <a:cubicBezTo>
                    <a:pt x="73739" y="29497"/>
                    <a:pt x="73771" y="29537"/>
                    <a:pt x="73802" y="29576"/>
                  </a:cubicBezTo>
                  <a:lnTo>
                    <a:pt x="73888" y="29683"/>
                  </a:lnTo>
                  <a:cubicBezTo>
                    <a:pt x="73871" y="29636"/>
                    <a:pt x="73854" y="29587"/>
                    <a:pt x="73838" y="29538"/>
                  </a:cubicBezTo>
                  <a:cubicBezTo>
                    <a:pt x="73802" y="29432"/>
                    <a:pt x="73766" y="29329"/>
                    <a:pt x="73731" y="29223"/>
                  </a:cubicBezTo>
                  <a:cubicBezTo>
                    <a:pt x="73728" y="29222"/>
                    <a:pt x="73728" y="29217"/>
                    <a:pt x="73728" y="29216"/>
                  </a:cubicBezTo>
                  <a:lnTo>
                    <a:pt x="73723" y="29206"/>
                  </a:lnTo>
                  <a:lnTo>
                    <a:pt x="73731" y="29213"/>
                  </a:lnTo>
                  <a:cubicBezTo>
                    <a:pt x="73731" y="29213"/>
                    <a:pt x="73732" y="29214"/>
                    <a:pt x="73732" y="29216"/>
                  </a:cubicBezTo>
                  <a:cubicBezTo>
                    <a:pt x="73748" y="29233"/>
                    <a:pt x="73762" y="29249"/>
                    <a:pt x="73778" y="29257"/>
                  </a:cubicBezTo>
                  <a:cubicBezTo>
                    <a:pt x="73766" y="29207"/>
                    <a:pt x="73742" y="29161"/>
                    <a:pt x="73726" y="29113"/>
                  </a:cubicBezTo>
                  <a:cubicBezTo>
                    <a:pt x="73723" y="29105"/>
                    <a:pt x="73719" y="29094"/>
                    <a:pt x="73718" y="29087"/>
                  </a:cubicBezTo>
                  <a:cubicBezTo>
                    <a:pt x="73696" y="29028"/>
                    <a:pt x="73678" y="28969"/>
                    <a:pt x="73656" y="28908"/>
                  </a:cubicBezTo>
                  <a:lnTo>
                    <a:pt x="73656" y="28908"/>
                  </a:lnTo>
                  <a:lnTo>
                    <a:pt x="73705" y="28956"/>
                  </a:lnTo>
                  <a:cubicBezTo>
                    <a:pt x="73705" y="28929"/>
                    <a:pt x="73680" y="28878"/>
                    <a:pt x="73670" y="28855"/>
                  </a:cubicBezTo>
                  <a:cubicBezTo>
                    <a:pt x="73660" y="28819"/>
                    <a:pt x="73649" y="28786"/>
                    <a:pt x="73639" y="28750"/>
                  </a:cubicBezTo>
                  <a:cubicBezTo>
                    <a:pt x="73617" y="28677"/>
                    <a:pt x="73597" y="28598"/>
                    <a:pt x="73580" y="28519"/>
                  </a:cubicBezTo>
                  <a:cubicBezTo>
                    <a:pt x="73560" y="28591"/>
                    <a:pt x="73539" y="28657"/>
                    <a:pt x="73516" y="28727"/>
                  </a:cubicBezTo>
                  <a:cubicBezTo>
                    <a:pt x="73496" y="28787"/>
                    <a:pt x="73468" y="28882"/>
                    <a:pt x="73432" y="28921"/>
                  </a:cubicBezTo>
                  <a:lnTo>
                    <a:pt x="73432" y="28921"/>
                  </a:lnTo>
                  <a:cubicBezTo>
                    <a:pt x="73452" y="28901"/>
                    <a:pt x="73472" y="28879"/>
                    <a:pt x="73494" y="28866"/>
                  </a:cubicBezTo>
                  <a:lnTo>
                    <a:pt x="73496" y="28865"/>
                  </a:lnTo>
                  <a:cubicBezTo>
                    <a:pt x="73504" y="28857"/>
                    <a:pt x="73517" y="28852"/>
                    <a:pt x="73526" y="28849"/>
                  </a:cubicBezTo>
                  <a:lnTo>
                    <a:pt x="73526" y="28849"/>
                  </a:lnTo>
                  <a:cubicBezTo>
                    <a:pt x="73496" y="28913"/>
                    <a:pt x="73445" y="29029"/>
                    <a:pt x="73410" y="29114"/>
                  </a:cubicBezTo>
                  <a:lnTo>
                    <a:pt x="73408" y="29114"/>
                  </a:lnTo>
                  <a:cubicBezTo>
                    <a:pt x="73388" y="29164"/>
                    <a:pt x="73372" y="29200"/>
                    <a:pt x="73369" y="29207"/>
                  </a:cubicBezTo>
                  <a:cubicBezTo>
                    <a:pt x="73375" y="29203"/>
                    <a:pt x="73387" y="29196"/>
                    <a:pt x="73398" y="29184"/>
                  </a:cubicBezTo>
                  <a:cubicBezTo>
                    <a:pt x="73398" y="29181"/>
                    <a:pt x="73398" y="29181"/>
                    <a:pt x="73401" y="29181"/>
                  </a:cubicBezTo>
                  <a:cubicBezTo>
                    <a:pt x="73417" y="29164"/>
                    <a:pt x="73438" y="29141"/>
                    <a:pt x="73451" y="29114"/>
                  </a:cubicBezTo>
                  <a:lnTo>
                    <a:pt x="73451" y="29114"/>
                  </a:lnTo>
                  <a:cubicBezTo>
                    <a:pt x="73430" y="29230"/>
                    <a:pt x="73398" y="29285"/>
                    <a:pt x="73365" y="29389"/>
                  </a:cubicBezTo>
                  <a:cubicBezTo>
                    <a:pt x="73344" y="29450"/>
                    <a:pt x="73320" y="29541"/>
                    <a:pt x="73290" y="29586"/>
                  </a:cubicBezTo>
                  <a:lnTo>
                    <a:pt x="73290" y="29586"/>
                  </a:lnTo>
                  <a:cubicBezTo>
                    <a:pt x="73287" y="29582"/>
                    <a:pt x="73283" y="29578"/>
                    <a:pt x="73280" y="29574"/>
                  </a:cubicBezTo>
                  <a:lnTo>
                    <a:pt x="73280" y="29574"/>
                  </a:lnTo>
                  <a:cubicBezTo>
                    <a:pt x="73288" y="29597"/>
                    <a:pt x="73296" y="29620"/>
                    <a:pt x="73304" y="29643"/>
                  </a:cubicBezTo>
                  <a:cubicBezTo>
                    <a:pt x="73307" y="29634"/>
                    <a:pt x="73311" y="29626"/>
                    <a:pt x="73315" y="29617"/>
                  </a:cubicBezTo>
                  <a:lnTo>
                    <a:pt x="73315" y="29617"/>
                  </a:lnTo>
                  <a:cubicBezTo>
                    <a:pt x="73320" y="29624"/>
                    <a:pt x="73325" y="29630"/>
                    <a:pt x="73331" y="29637"/>
                  </a:cubicBezTo>
                  <a:cubicBezTo>
                    <a:pt x="73316" y="29672"/>
                    <a:pt x="73304" y="29703"/>
                    <a:pt x="73293" y="29737"/>
                  </a:cubicBezTo>
                  <a:cubicBezTo>
                    <a:pt x="73249" y="29641"/>
                    <a:pt x="73203" y="29544"/>
                    <a:pt x="73167" y="29437"/>
                  </a:cubicBezTo>
                  <a:lnTo>
                    <a:pt x="73167" y="29437"/>
                  </a:lnTo>
                  <a:cubicBezTo>
                    <a:pt x="73205" y="29482"/>
                    <a:pt x="73243" y="29528"/>
                    <a:pt x="73280" y="29574"/>
                  </a:cubicBezTo>
                  <a:lnTo>
                    <a:pt x="73280" y="29574"/>
                  </a:lnTo>
                  <a:cubicBezTo>
                    <a:pt x="73238" y="29449"/>
                    <a:pt x="73195" y="29326"/>
                    <a:pt x="73153" y="29203"/>
                  </a:cubicBezTo>
                  <a:lnTo>
                    <a:pt x="73153" y="29203"/>
                  </a:lnTo>
                  <a:cubicBezTo>
                    <a:pt x="73172" y="29222"/>
                    <a:pt x="73189" y="29244"/>
                    <a:pt x="73209" y="29256"/>
                  </a:cubicBezTo>
                  <a:cubicBezTo>
                    <a:pt x="73193" y="29196"/>
                    <a:pt x="73166" y="29141"/>
                    <a:pt x="73146" y="29085"/>
                  </a:cubicBezTo>
                  <a:cubicBezTo>
                    <a:pt x="73132" y="29042"/>
                    <a:pt x="73116" y="28999"/>
                    <a:pt x="73101" y="28956"/>
                  </a:cubicBezTo>
                  <a:lnTo>
                    <a:pt x="73101" y="28955"/>
                  </a:lnTo>
                  <a:lnTo>
                    <a:pt x="73086" y="28906"/>
                  </a:lnTo>
                  <a:lnTo>
                    <a:pt x="73086" y="28906"/>
                  </a:lnTo>
                  <a:cubicBezTo>
                    <a:pt x="73094" y="28915"/>
                    <a:pt x="73104" y="28926"/>
                    <a:pt x="73111" y="28935"/>
                  </a:cubicBezTo>
                  <a:lnTo>
                    <a:pt x="73132" y="28955"/>
                  </a:lnTo>
                  <a:cubicBezTo>
                    <a:pt x="73132" y="28945"/>
                    <a:pt x="73129" y="28931"/>
                    <a:pt x="73124" y="28916"/>
                  </a:cubicBezTo>
                  <a:cubicBezTo>
                    <a:pt x="73117" y="28893"/>
                    <a:pt x="73104" y="28866"/>
                    <a:pt x="73101" y="28852"/>
                  </a:cubicBezTo>
                  <a:cubicBezTo>
                    <a:pt x="73090" y="28816"/>
                    <a:pt x="73080" y="28784"/>
                    <a:pt x="73067" y="28749"/>
                  </a:cubicBezTo>
                  <a:cubicBezTo>
                    <a:pt x="73046" y="28675"/>
                    <a:pt x="73028" y="28597"/>
                    <a:pt x="73010" y="28518"/>
                  </a:cubicBezTo>
                  <a:cubicBezTo>
                    <a:pt x="72990" y="28589"/>
                    <a:pt x="72967" y="28655"/>
                    <a:pt x="72945" y="28726"/>
                  </a:cubicBezTo>
                  <a:cubicBezTo>
                    <a:pt x="72926" y="28786"/>
                    <a:pt x="72896" y="28884"/>
                    <a:pt x="72860" y="28921"/>
                  </a:cubicBezTo>
                  <a:lnTo>
                    <a:pt x="72860" y="28921"/>
                  </a:lnTo>
                  <a:cubicBezTo>
                    <a:pt x="72891" y="28890"/>
                    <a:pt x="72923" y="28859"/>
                    <a:pt x="72957" y="28847"/>
                  </a:cubicBezTo>
                  <a:lnTo>
                    <a:pt x="72957" y="28847"/>
                  </a:lnTo>
                  <a:cubicBezTo>
                    <a:pt x="72914" y="28941"/>
                    <a:pt x="72828" y="29141"/>
                    <a:pt x="72806" y="29194"/>
                  </a:cubicBezTo>
                  <a:cubicBezTo>
                    <a:pt x="72803" y="29200"/>
                    <a:pt x="72802" y="29201"/>
                    <a:pt x="72802" y="29203"/>
                  </a:cubicBezTo>
                  <a:cubicBezTo>
                    <a:pt x="72800" y="29206"/>
                    <a:pt x="72800" y="29207"/>
                    <a:pt x="72800" y="29207"/>
                  </a:cubicBezTo>
                  <a:cubicBezTo>
                    <a:pt x="72800" y="29207"/>
                    <a:pt x="72802" y="29207"/>
                    <a:pt x="72803" y="29206"/>
                  </a:cubicBezTo>
                  <a:cubicBezTo>
                    <a:pt x="72806" y="29203"/>
                    <a:pt x="72808" y="29201"/>
                    <a:pt x="72810" y="29200"/>
                  </a:cubicBezTo>
                  <a:cubicBezTo>
                    <a:pt x="72828" y="29184"/>
                    <a:pt x="72864" y="29151"/>
                    <a:pt x="72882" y="29110"/>
                  </a:cubicBezTo>
                  <a:lnTo>
                    <a:pt x="72882" y="29110"/>
                  </a:lnTo>
                  <a:cubicBezTo>
                    <a:pt x="72868" y="29196"/>
                    <a:pt x="72846" y="29246"/>
                    <a:pt x="72823" y="29310"/>
                  </a:cubicBezTo>
                  <a:cubicBezTo>
                    <a:pt x="72818" y="29323"/>
                    <a:pt x="72815" y="29335"/>
                    <a:pt x="72809" y="29349"/>
                  </a:cubicBezTo>
                  <a:cubicBezTo>
                    <a:pt x="72808" y="29352"/>
                    <a:pt x="72806" y="29356"/>
                    <a:pt x="72806" y="29359"/>
                  </a:cubicBezTo>
                  <a:cubicBezTo>
                    <a:pt x="72803" y="29365"/>
                    <a:pt x="72800" y="29372"/>
                    <a:pt x="72798" y="29380"/>
                  </a:cubicBezTo>
                  <a:lnTo>
                    <a:pt x="72798" y="29380"/>
                  </a:lnTo>
                  <a:cubicBezTo>
                    <a:pt x="72762" y="29270"/>
                    <a:pt x="72724" y="29161"/>
                    <a:pt x="72687" y="29052"/>
                  </a:cubicBezTo>
                  <a:cubicBezTo>
                    <a:pt x="72671" y="29005"/>
                    <a:pt x="72653" y="28956"/>
                    <a:pt x="72637" y="28908"/>
                  </a:cubicBezTo>
                  <a:lnTo>
                    <a:pt x="72637" y="28908"/>
                  </a:lnTo>
                  <a:cubicBezTo>
                    <a:pt x="72656" y="28926"/>
                    <a:pt x="72673" y="28949"/>
                    <a:pt x="72693" y="28959"/>
                  </a:cubicBezTo>
                  <a:cubicBezTo>
                    <a:pt x="72677" y="28900"/>
                    <a:pt x="72650" y="28845"/>
                    <a:pt x="72630" y="28790"/>
                  </a:cubicBezTo>
                  <a:cubicBezTo>
                    <a:pt x="72608" y="28730"/>
                    <a:pt x="72588" y="28671"/>
                    <a:pt x="72570" y="28611"/>
                  </a:cubicBezTo>
                  <a:lnTo>
                    <a:pt x="72570" y="28611"/>
                  </a:lnTo>
                  <a:cubicBezTo>
                    <a:pt x="72585" y="28627"/>
                    <a:pt x="72600" y="28643"/>
                    <a:pt x="72616" y="28658"/>
                  </a:cubicBezTo>
                  <a:cubicBezTo>
                    <a:pt x="72616" y="28632"/>
                    <a:pt x="72593" y="28579"/>
                    <a:pt x="72584" y="28557"/>
                  </a:cubicBezTo>
                  <a:cubicBezTo>
                    <a:pt x="72573" y="28521"/>
                    <a:pt x="72563" y="28489"/>
                    <a:pt x="72550" y="28453"/>
                  </a:cubicBezTo>
                  <a:cubicBezTo>
                    <a:pt x="72528" y="28379"/>
                    <a:pt x="72509" y="28300"/>
                    <a:pt x="72492" y="28221"/>
                  </a:cubicBezTo>
                  <a:cubicBezTo>
                    <a:pt x="72472" y="28293"/>
                    <a:pt x="72449" y="28360"/>
                    <a:pt x="72428" y="28429"/>
                  </a:cubicBezTo>
                  <a:cubicBezTo>
                    <a:pt x="72408" y="28489"/>
                    <a:pt x="72379" y="28588"/>
                    <a:pt x="72343" y="28626"/>
                  </a:cubicBezTo>
                  <a:lnTo>
                    <a:pt x="72343" y="28626"/>
                  </a:lnTo>
                  <a:cubicBezTo>
                    <a:pt x="72373" y="28595"/>
                    <a:pt x="72406" y="28563"/>
                    <a:pt x="72438" y="28551"/>
                  </a:cubicBezTo>
                  <a:lnTo>
                    <a:pt x="72438" y="28551"/>
                  </a:lnTo>
                  <a:cubicBezTo>
                    <a:pt x="72388" y="28658"/>
                    <a:pt x="72283" y="28912"/>
                    <a:pt x="72283" y="28912"/>
                  </a:cubicBezTo>
                  <a:cubicBezTo>
                    <a:pt x="72283" y="28912"/>
                    <a:pt x="72338" y="28870"/>
                    <a:pt x="72363" y="28816"/>
                  </a:cubicBezTo>
                  <a:lnTo>
                    <a:pt x="72363" y="28816"/>
                  </a:lnTo>
                  <a:cubicBezTo>
                    <a:pt x="72343" y="28933"/>
                    <a:pt x="72313" y="28986"/>
                    <a:pt x="72277" y="29093"/>
                  </a:cubicBezTo>
                  <a:cubicBezTo>
                    <a:pt x="72262" y="29143"/>
                    <a:pt x="72243" y="29209"/>
                    <a:pt x="72220" y="29257"/>
                  </a:cubicBezTo>
                  <a:cubicBezTo>
                    <a:pt x="72184" y="29123"/>
                    <a:pt x="72155" y="28984"/>
                    <a:pt x="72141" y="28840"/>
                  </a:cubicBezTo>
                  <a:lnTo>
                    <a:pt x="72141" y="28840"/>
                  </a:lnTo>
                  <a:lnTo>
                    <a:pt x="72221" y="28905"/>
                  </a:lnTo>
                  <a:cubicBezTo>
                    <a:pt x="72184" y="28800"/>
                    <a:pt x="72137" y="28708"/>
                    <a:pt x="72097" y="28611"/>
                  </a:cubicBezTo>
                  <a:cubicBezTo>
                    <a:pt x="72075" y="28564"/>
                    <a:pt x="72057" y="28518"/>
                    <a:pt x="72039" y="28465"/>
                  </a:cubicBezTo>
                  <a:cubicBezTo>
                    <a:pt x="72035" y="28456"/>
                    <a:pt x="72032" y="28448"/>
                    <a:pt x="72029" y="28439"/>
                  </a:cubicBezTo>
                  <a:lnTo>
                    <a:pt x="72029" y="28439"/>
                  </a:lnTo>
                  <a:cubicBezTo>
                    <a:pt x="72041" y="28450"/>
                    <a:pt x="72051" y="28465"/>
                    <a:pt x="72062" y="28478"/>
                  </a:cubicBezTo>
                  <a:cubicBezTo>
                    <a:pt x="72082" y="28499"/>
                    <a:pt x="72098" y="28525"/>
                    <a:pt x="72118" y="28546"/>
                  </a:cubicBezTo>
                  <a:cubicBezTo>
                    <a:pt x="72150" y="28584"/>
                    <a:pt x="72180" y="28625"/>
                    <a:pt x="72211" y="28663"/>
                  </a:cubicBezTo>
                  <a:cubicBezTo>
                    <a:pt x="72190" y="28597"/>
                    <a:pt x="72164" y="28528"/>
                    <a:pt x="72143" y="28462"/>
                  </a:cubicBezTo>
                  <a:cubicBezTo>
                    <a:pt x="72134" y="28433"/>
                    <a:pt x="72123" y="28405"/>
                    <a:pt x="72112" y="28374"/>
                  </a:cubicBezTo>
                  <a:cubicBezTo>
                    <a:pt x="72107" y="28357"/>
                    <a:pt x="72101" y="28340"/>
                    <a:pt x="72094" y="28324"/>
                  </a:cubicBezTo>
                  <a:cubicBezTo>
                    <a:pt x="72080" y="28278"/>
                    <a:pt x="72064" y="28233"/>
                    <a:pt x="72048" y="28188"/>
                  </a:cubicBezTo>
                  <a:lnTo>
                    <a:pt x="72048" y="28188"/>
                  </a:lnTo>
                  <a:cubicBezTo>
                    <a:pt x="72065" y="28205"/>
                    <a:pt x="72084" y="28228"/>
                    <a:pt x="72104" y="28240"/>
                  </a:cubicBezTo>
                  <a:cubicBezTo>
                    <a:pt x="72090" y="28181"/>
                    <a:pt x="72062" y="28125"/>
                    <a:pt x="72041" y="28069"/>
                  </a:cubicBezTo>
                  <a:cubicBezTo>
                    <a:pt x="72019" y="28010"/>
                    <a:pt x="72001" y="27952"/>
                    <a:pt x="71982" y="27890"/>
                  </a:cubicBezTo>
                  <a:lnTo>
                    <a:pt x="71982" y="27890"/>
                  </a:lnTo>
                  <a:cubicBezTo>
                    <a:pt x="71996" y="27906"/>
                    <a:pt x="72012" y="27923"/>
                    <a:pt x="72028" y="27939"/>
                  </a:cubicBezTo>
                  <a:cubicBezTo>
                    <a:pt x="72028" y="27912"/>
                    <a:pt x="72004" y="27860"/>
                    <a:pt x="71994" y="27837"/>
                  </a:cubicBezTo>
                  <a:cubicBezTo>
                    <a:pt x="71985" y="27801"/>
                    <a:pt x="71972" y="27768"/>
                    <a:pt x="71962" y="27732"/>
                  </a:cubicBezTo>
                  <a:cubicBezTo>
                    <a:pt x="71941" y="27659"/>
                    <a:pt x="71922" y="27580"/>
                    <a:pt x="71905" y="27502"/>
                  </a:cubicBezTo>
                  <a:cubicBezTo>
                    <a:pt x="71883" y="27573"/>
                    <a:pt x="71862" y="27639"/>
                    <a:pt x="71840" y="27709"/>
                  </a:cubicBezTo>
                  <a:cubicBezTo>
                    <a:pt x="71821" y="27767"/>
                    <a:pt x="71792" y="27865"/>
                    <a:pt x="71757" y="27904"/>
                  </a:cubicBezTo>
                  <a:lnTo>
                    <a:pt x="71757" y="27904"/>
                  </a:lnTo>
                  <a:cubicBezTo>
                    <a:pt x="71787" y="27873"/>
                    <a:pt x="71819" y="27844"/>
                    <a:pt x="71850" y="27831"/>
                  </a:cubicBezTo>
                  <a:lnTo>
                    <a:pt x="71850" y="27831"/>
                  </a:lnTo>
                  <a:cubicBezTo>
                    <a:pt x="71804" y="27933"/>
                    <a:pt x="71705" y="28167"/>
                    <a:pt x="71697" y="28190"/>
                  </a:cubicBezTo>
                  <a:cubicBezTo>
                    <a:pt x="71703" y="28184"/>
                    <a:pt x="71713" y="28177"/>
                    <a:pt x="71726" y="28164"/>
                  </a:cubicBezTo>
                  <a:cubicBezTo>
                    <a:pt x="71743" y="28147"/>
                    <a:pt x="71761" y="28124"/>
                    <a:pt x="71776" y="28096"/>
                  </a:cubicBezTo>
                  <a:lnTo>
                    <a:pt x="71776" y="28096"/>
                  </a:lnTo>
                  <a:cubicBezTo>
                    <a:pt x="71754" y="28213"/>
                    <a:pt x="71726" y="28267"/>
                    <a:pt x="71690" y="28372"/>
                  </a:cubicBezTo>
                  <a:cubicBezTo>
                    <a:pt x="71670" y="28432"/>
                    <a:pt x="71648" y="28521"/>
                    <a:pt x="71616" y="28567"/>
                  </a:cubicBezTo>
                  <a:lnTo>
                    <a:pt x="71616" y="28567"/>
                  </a:lnTo>
                  <a:cubicBezTo>
                    <a:pt x="71641" y="28532"/>
                    <a:pt x="71667" y="28500"/>
                    <a:pt x="71695" y="28471"/>
                  </a:cubicBezTo>
                  <a:lnTo>
                    <a:pt x="71695" y="28471"/>
                  </a:lnTo>
                  <a:cubicBezTo>
                    <a:pt x="71664" y="28541"/>
                    <a:pt x="71632" y="28612"/>
                    <a:pt x="71604" y="28686"/>
                  </a:cubicBezTo>
                  <a:cubicBezTo>
                    <a:pt x="71588" y="28650"/>
                    <a:pt x="71574" y="28612"/>
                    <a:pt x="71556" y="28578"/>
                  </a:cubicBezTo>
                  <a:cubicBezTo>
                    <a:pt x="71532" y="28521"/>
                    <a:pt x="71506" y="28463"/>
                    <a:pt x="71480" y="28405"/>
                  </a:cubicBezTo>
                  <a:lnTo>
                    <a:pt x="71480" y="28403"/>
                  </a:lnTo>
                  <a:cubicBezTo>
                    <a:pt x="71468" y="28370"/>
                    <a:pt x="71455" y="28339"/>
                    <a:pt x="71445" y="28303"/>
                  </a:cubicBezTo>
                  <a:lnTo>
                    <a:pt x="71445" y="28303"/>
                  </a:lnTo>
                  <a:cubicBezTo>
                    <a:pt x="71452" y="28310"/>
                    <a:pt x="71456" y="28319"/>
                    <a:pt x="71463" y="28326"/>
                  </a:cubicBezTo>
                  <a:cubicBezTo>
                    <a:pt x="71509" y="28379"/>
                    <a:pt x="71552" y="28433"/>
                    <a:pt x="71595" y="28489"/>
                  </a:cubicBezTo>
                  <a:cubicBezTo>
                    <a:pt x="71602" y="28496"/>
                    <a:pt x="71605" y="28499"/>
                    <a:pt x="71611" y="28506"/>
                  </a:cubicBezTo>
                  <a:cubicBezTo>
                    <a:pt x="71614" y="28514"/>
                    <a:pt x="71618" y="28518"/>
                    <a:pt x="71624" y="28525"/>
                  </a:cubicBezTo>
                  <a:lnTo>
                    <a:pt x="71627" y="28528"/>
                  </a:lnTo>
                  <a:cubicBezTo>
                    <a:pt x="71627" y="28526"/>
                    <a:pt x="71625" y="28525"/>
                    <a:pt x="71625" y="28522"/>
                  </a:cubicBezTo>
                  <a:cubicBezTo>
                    <a:pt x="71624" y="28515"/>
                    <a:pt x="71619" y="28508"/>
                    <a:pt x="71618" y="28501"/>
                  </a:cubicBezTo>
                  <a:cubicBezTo>
                    <a:pt x="71612" y="28491"/>
                    <a:pt x="71611" y="28478"/>
                    <a:pt x="71605" y="28465"/>
                  </a:cubicBezTo>
                  <a:cubicBezTo>
                    <a:pt x="71556" y="28327"/>
                    <a:pt x="71512" y="28185"/>
                    <a:pt x="71466" y="28048"/>
                  </a:cubicBezTo>
                  <a:lnTo>
                    <a:pt x="71466" y="28048"/>
                  </a:lnTo>
                  <a:cubicBezTo>
                    <a:pt x="71483" y="28066"/>
                    <a:pt x="71502" y="28091"/>
                    <a:pt x="71519" y="28102"/>
                  </a:cubicBezTo>
                  <a:cubicBezTo>
                    <a:pt x="71505" y="28042"/>
                    <a:pt x="71478" y="27985"/>
                    <a:pt x="71459" y="27930"/>
                  </a:cubicBezTo>
                  <a:cubicBezTo>
                    <a:pt x="71437" y="27873"/>
                    <a:pt x="71417" y="27811"/>
                    <a:pt x="71397" y="27752"/>
                  </a:cubicBezTo>
                  <a:lnTo>
                    <a:pt x="71397" y="27752"/>
                  </a:lnTo>
                  <a:cubicBezTo>
                    <a:pt x="71412" y="27768"/>
                    <a:pt x="71427" y="27784"/>
                    <a:pt x="71445" y="27798"/>
                  </a:cubicBezTo>
                  <a:cubicBezTo>
                    <a:pt x="71445" y="27774"/>
                    <a:pt x="71419" y="27720"/>
                    <a:pt x="71412" y="27697"/>
                  </a:cubicBezTo>
                  <a:cubicBezTo>
                    <a:pt x="71402" y="27662"/>
                    <a:pt x="71390" y="27631"/>
                    <a:pt x="71377" y="27595"/>
                  </a:cubicBezTo>
                  <a:cubicBezTo>
                    <a:pt x="71356" y="27519"/>
                    <a:pt x="71339" y="27443"/>
                    <a:pt x="71320" y="27364"/>
                  </a:cubicBezTo>
                  <a:cubicBezTo>
                    <a:pt x="71298" y="27436"/>
                    <a:pt x="71277" y="27502"/>
                    <a:pt x="71255" y="27572"/>
                  </a:cubicBezTo>
                  <a:cubicBezTo>
                    <a:pt x="71237" y="27634"/>
                    <a:pt x="71205" y="27734"/>
                    <a:pt x="71168" y="27773"/>
                  </a:cubicBezTo>
                  <a:cubicBezTo>
                    <a:pt x="71201" y="27740"/>
                    <a:pt x="71232" y="27708"/>
                    <a:pt x="71267" y="27695"/>
                  </a:cubicBezTo>
                  <a:lnTo>
                    <a:pt x="71267" y="27695"/>
                  </a:lnTo>
                  <a:cubicBezTo>
                    <a:pt x="71220" y="27797"/>
                    <a:pt x="71122" y="28031"/>
                    <a:pt x="71112" y="28052"/>
                  </a:cubicBezTo>
                  <a:cubicBezTo>
                    <a:pt x="71124" y="28045"/>
                    <a:pt x="71168" y="28006"/>
                    <a:pt x="71191" y="27959"/>
                  </a:cubicBezTo>
                  <a:lnTo>
                    <a:pt x="71191" y="27959"/>
                  </a:lnTo>
                  <a:cubicBezTo>
                    <a:pt x="71169" y="28075"/>
                    <a:pt x="71141" y="28131"/>
                    <a:pt x="71105" y="28235"/>
                  </a:cubicBezTo>
                  <a:cubicBezTo>
                    <a:pt x="71092" y="28275"/>
                    <a:pt x="71078" y="28329"/>
                    <a:pt x="71060" y="28374"/>
                  </a:cubicBezTo>
                  <a:lnTo>
                    <a:pt x="71060" y="28374"/>
                  </a:lnTo>
                  <a:cubicBezTo>
                    <a:pt x="71055" y="28370"/>
                    <a:pt x="71050" y="28366"/>
                    <a:pt x="71045" y="28362"/>
                  </a:cubicBezTo>
                  <a:lnTo>
                    <a:pt x="71045" y="28362"/>
                  </a:lnTo>
                  <a:cubicBezTo>
                    <a:pt x="71048" y="28370"/>
                    <a:pt x="71052" y="28378"/>
                    <a:pt x="71055" y="28386"/>
                  </a:cubicBezTo>
                  <a:cubicBezTo>
                    <a:pt x="71057" y="28382"/>
                    <a:pt x="71058" y="28378"/>
                    <a:pt x="71060" y="28374"/>
                  </a:cubicBezTo>
                  <a:lnTo>
                    <a:pt x="71060" y="28374"/>
                  </a:lnTo>
                  <a:cubicBezTo>
                    <a:pt x="71069" y="28380"/>
                    <a:pt x="71077" y="28387"/>
                    <a:pt x="71086" y="28395"/>
                  </a:cubicBezTo>
                  <a:cubicBezTo>
                    <a:pt x="71080" y="28404"/>
                    <a:pt x="71075" y="28416"/>
                    <a:pt x="71069" y="28424"/>
                  </a:cubicBezTo>
                  <a:lnTo>
                    <a:pt x="71069" y="28424"/>
                  </a:lnTo>
                  <a:lnTo>
                    <a:pt x="71089" y="28399"/>
                  </a:lnTo>
                  <a:cubicBezTo>
                    <a:pt x="71095" y="28403"/>
                    <a:pt x="71099" y="28406"/>
                    <a:pt x="71103" y="28410"/>
                  </a:cubicBezTo>
                  <a:cubicBezTo>
                    <a:pt x="71102" y="28403"/>
                    <a:pt x="71099" y="28397"/>
                    <a:pt x="71096" y="28390"/>
                  </a:cubicBezTo>
                  <a:cubicBezTo>
                    <a:pt x="71115" y="28369"/>
                    <a:pt x="71131" y="28346"/>
                    <a:pt x="71149" y="28326"/>
                  </a:cubicBezTo>
                  <a:lnTo>
                    <a:pt x="71149" y="28326"/>
                  </a:lnTo>
                  <a:cubicBezTo>
                    <a:pt x="71124" y="28390"/>
                    <a:pt x="71095" y="28453"/>
                    <a:pt x="71068" y="28519"/>
                  </a:cubicBezTo>
                  <a:cubicBezTo>
                    <a:pt x="71063" y="28528"/>
                    <a:pt x="71060" y="28541"/>
                    <a:pt x="71056" y="28549"/>
                  </a:cubicBezTo>
                  <a:cubicBezTo>
                    <a:pt x="71050" y="28524"/>
                    <a:pt x="71046" y="28496"/>
                    <a:pt x="71042" y="28468"/>
                  </a:cubicBezTo>
                  <a:cubicBezTo>
                    <a:pt x="71035" y="28428"/>
                    <a:pt x="71029" y="28387"/>
                    <a:pt x="71025" y="28346"/>
                  </a:cubicBezTo>
                  <a:lnTo>
                    <a:pt x="71025" y="28346"/>
                  </a:lnTo>
                  <a:cubicBezTo>
                    <a:pt x="71031" y="28351"/>
                    <a:pt x="71038" y="28357"/>
                    <a:pt x="71045" y="28362"/>
                  </a:cubicBezTo>
                  <a:lnTo>
                    <a:pt x="71045" y="28362"/>
                  </a:lnTo>
                  <a:cubicBezTo>
                    <a:pt x="70990" y="28225"/>
                    <a:pt x="70926" y="28102"/>
                    <a:pt x="70876" y="27955"/>
                  </a:cubicBezTo>
                  <a:lnTo>
                    <a:pt x="70876" y="27955"/>
                  </a:lnTo>
                  <a:cubicBezTo>
                    <a:pt x="70937" y="28031"/>
                    <a:pt x="70997" y="28105"/>
                    <a:pt x="71058" y="28178"/>
                  </a:cubicBezTo>
                  <a:cubicBezTo>
                    <a:pt x="71003" y="28019"/>
                    <a:pt x="70950" y="27860"/>
                    <a:pt x="70894" y="27701"/>
                  </a:cubicBezTo>
                  <a:lnTo>
                    <a:pt x="70894" y="27701"/>
                  </a:lnTo>
                  <a:cubicBezTo>
                    <a:pt x="70911" y="27718"/>
                    <a:pt x="70930" y="27744"/>
                    <a:pt x="70950" y="27754"/>
                  </a:cubicBezTo>
                  <a:cubicBezTo>
                    <a:pt x="70936" y="27695"/>
                    <a:pt x="70909" y="27638"/>
                    <a:pt x="70887" y="27582"/>
                  </a:cubicBezTo>
                  <a:cubicBezTo>
                    <a:pt x="70866" y="27525"/>
                    <a:pt x="70847" y="27464"/>
                    <a:pt x="70825" y="27404"/>
                  </a:cubicBezTo>
                  <a:lnTo>
                    <a:pt x="70825" y="27404"/>
                  </a:lnTo>
                  <a:cubicBezTo>
                    <a:pt x="70843" y="27421"/>
                    <a:pt x="70858" y="27436"/>
                    <a:pt x="70874" y="27451"/>
                  </a:cubicBezTo>
                  <a:cubicBezTo>
                    <a:pt x="70874" y="27426"/>
                    <a:pt x="70850" y="27373"/>
                    <a:pt x="70840" y="27350"/>
                  </a:cubicBezTo>
                  <a:cubicBezTo>
                    <a:pt x="70830" y="27315"/>
                    <a:pt x="70818" y="27282"/>
                    <a:pt x="70808" y="27247"/>
                  </a:cubicBezTo>
                  <a:cubicBezTo>
                    <a:pt x="70787" y="27172"/>
                    <a:pt x="70767" y="27095"/>
                    <a:pt x="70749" y="27016"/>
                  </a:cubicBezTo>
                  <a:cubicBezTo>
                    <a:pt x="70729" y="27087"/>
                    <a:pt x="70708" y="27153"/>
                    <a:pt x="70685" y="27224"/>
                  </a:cubicBezTo>
                  <a:cubicBezTo>
                    <a:pt x="70665" y="27285"/>
                    <a:pt x="70636" y="27383"/>
                    <a:pt x="70599" y="27422"/>
                  </a:cubicBezTo>
                  <a:lnTo>
                    <a:pt x="70599" y="27422"/>
                  </a:lnTo>
                  <a:cubicBezTo>
                    <a:pt x="70629" y="27391"/>
                    <a:pt x="70660" y="27359"/>
                    <a:pt x="70695" y="27347"/>
                  </a:cubicBezTo>
                  <a:lnTo>
                    <a:pt x="70695" y="27347"/>
                  </a:lnTo>
                  <a:cubicBezTo>
                    <a:pt x="70645" y="27453"/>
                    <a:pt x="70537" y="27705"/>
                    <a:pt x="70537" y="27705"/>
                  </a:cubicBezTo>
                  <a:cubicBezTo>
                    <a:pt x="70537" y="27705"/>
                    <a:pt x="70593" y="27666"/>
                    <a:pt x="70620" y="27611"/>
                  </a:cubicBezTo>
                  <a:lnTo>
                    <a:pt x="70620" y="27611"/>
                  </a:lnTo>
                  <a:cubicBezTo>
                    <a:pt x="70599" y="27727"/>
                    <a:pt x="70567" y="27783"/>
                    <a:pt x="70534" y="27889"/>
                  </a:cubicBezTo>
                  <a:cubicBezTo>
                    <a:pt x="70513" y="27949"/>
                    <a:pt x="70492" y="28039"/>
                    <a:pt x="70459" y="28085"/>
                  </a:cubicBezTo>
                  <a:cubicBezTo>
                    <a:pt x="70484" y="28049"/>
                    <a:pt x="70510" y="28016"/>
                    <a:pt x="70537" y="27988"/>
                  </a:cubicBezTo>
                  <a:lnTo>
                    <a:pt x="70537" y="27988"/>
                  </a:lnTo>
                  <a:cubicBezTo>
                    <a:pt x="70516" y="28044"/>
                    <a:pt x="70491" y="28101"/>
                    <a:pt x="70466" y="28157"/>
                  </a:cubicBezTo>
                  <a:lnTo>
                    <a:pt x="70466" y="28157"/>
                  </a:lnTo>
                  <a:cubicBezTo>
                    <a:pt x="70461" y="28153"/>
                    <a:pt x="70455" y="28149"/>
                    <a:pt x="70450" y="28145"/>
                  </a:cubicBezTo>
                  <a:lnTo>
                    <a:pt x="70450" y="28145"/>
                  </a:lnTo>
                  <a:cubicBezTo>
                    <a:pt x="70453" y="28153"/>
                    <a:pt x="70457" y="28161"/>
                    <a:pt x="70460" y="28170"/>
                  </a:cubicBezTo>
                  <a:cubicBezTo>
                    <a:pt x="70462" y="28165"/>
                    <a:pt x="70464" y="28161"/>
                    <a:pt x="70466" y="28157"/>
                  </a:cubicBezTo>
                  <a:lnTo>
                    <a:pt x="70466" y="28157"/>
                  </a:lnTo>
                  <a:cubicBezTo>
                    <a:pt x="70476" y="28165"/>
                    <a:pt x="70486" y="28173"/>
                    <a:pt x="70496" y="28181"/>
                  </a:cubicBezTo>
                  <a:cubicBezTo>
                    <a:pt x="70486" y="28210"/>
                    <a:pt x="70473" y="28238"/>
                    <a:pt x="70463" y="28267"/>
                  </a:cubicBezTo>
                  <a:cubicBezTo>
                    <a:pt x="70468" y="28270"/>
                    <a:pt x="70474" y="28272"/>
                    <a:pt x="70481" y="28272"/>
                  </a:cubicBezTo>
                  <a:cubicBezTo>
                    <a:pt x="70498" y="28272"/>
                    <a:pt x="70517" y="28259"/>
                    <a:pt x="70530" y="28241"/>
                  </a:cubicBezTo>
                  <a:lnTo>
                    <a:pt x="70530" y="28241"/>
                  </a:lnTo>
                  <a:cubicBezTo>
                    <a:pt x="70529" y="28261"/>
                    <a:pt x="70523" y="28280"/>
                    <a:pt x="70520" y="28299"/>
                  </a:cubicBezTo>
                  <a:cubicBezTo>
                    <a:pt x="70499" y="28290"/>
                    <a:pt x="70479" y="28277"/>
                    <a:pt x="70457" y="28267"/>
                  </a:cubicBezTo>
                  <a:cubicBezTo>
                    <a:pt x="70450" y="28224"/>
                    <a:pt x="70441" y="28178"/>
                    <a:pt x="70436" y="28134"/>
                  </a:cubicBezTo>
                  <a:lnTo>
                    <a:pt x="70436" y="28134"/>
                  </a:lnTo>
                  <a:cubicBezTo>
                    <a:pt x="70441" y="28137"/>
                    <a:pt x="70445" y="28141"/>
                    <a:pt x="70450" y="28145"/>
                  </a:cubicBezTo>
                  <a:lnTo>
                    <a:pt x="70450" y="28145"/>
                  </a:lnTo>
                  <a:cubicBezTo>
                    <a:pt x="70395" y="28010"/>
                    <a:pt x="70331" y="27887"/>
                    <a:pt x="70284" y="27741"/>
                  </a:cubicBezTo>
                  <a:lnTo>
                    <a:pt x="70284" y="27741"/>
                  </a:lnTo>
                  <a:cubicBezTo>
                    <a:pt x="70344" y="27817"/>
                    <a:pt x="70406" y="27891"/>
                    <a:pt x="70464" y="27966"/>
                  </a:cubicBezTo>
                  <a:cubicBezTo>
                    <a:pt x="70410" y="27806"/>
                    <a:pt x="70357" y="27648"/>
                    <a:pt x="70301" y="27489"/>
                  </a:cubicBezTo>
                  <a:lnTo>
                    <a:pt x="70301" y="27489"/>
                  </a:lnTo>
                  <a:cubicBezTo>
                    <a:pt x="70320" y="27507"/>
                    <a:pt x="70337" y="27530"/>
                    <a:pt x="70357" y="27540"/>
                  </a:cubicBezTo>
                  <a:cubicBezTo>
                    <a:pt x="70342" y="27482"/>
                    <a:pt x="70314" y="27426"/>
                    <a:pt x="70294" y="27371"/>
                  </a:cubicBezTo>
                  <a:cubicBezTo>
                    <a:pt x="70272" y="27311"/>
                    <a:pt x="70252" y="27252"/>
                    <a:pt x="70234" y="27192"/>
                  </a:cubicBezTo>
                  <a:lnTo>
                    <a:pt x="70234" y="27192"/>
                  </a:lnTo>
                  <a:cubicBezTo>
                    <a:pt x="70249" y="27208"/>
                    <a:pt x="70265" y="27224"/>
                    <a:pt x="70279" y="27239"/>
                  </a:cubicBezTo>
                  <a:cubicBezTo>
                    <a:pt x="70279" y="27214"/>
                    <a:pt x="70256" y="27161"/>
                    <a:pt x="70248" y="27138"/>
                  </a:cubicBezTo>
                  <a:cubicBezTo>
                    <a:pt x="70236" y="27102"/>
                    <a:pt x="70226" y="27070"/>
                    <a:pt x="70213" y="27034"/>
                  </a:cubicBezTo>
                  <a:cubicBezTo>
                    <a:pt x="70192" y="26960"/>
                    <a:pt x="70173" y="26881"/>
                    <a:pt x="70156" y="26802"/>
                  </a:cubicBezTo>
                  <a:cubicBezTo>
                    <a:pt x="70136" y="26874"/>
                    <a:pt x="70113" y="26941"/>
                    <a:pt x="70092" y="27010"/>
                  </a:cubicBezTo>
                  <a:cubicBezTo>
                    <a:pt x="70071" y="27070"/>
                    <a:pt x="70043" y="27166"/>
                    <a:pt x="70006" y="27205"/>
                  </a:cubicBezTo>
                  <a:lnTo>
                    <a:pt x="70006" y="27205"/>
                  </a:lnTo>
                  <a:cubicBezTo>
                    <a:pt x="70037" y="27175"/>
                    <a:pt x="70067" y="27144"/>
                    <a:pt x="70102" y="27132"/>
                  </a:cubicBezTo>
                  <a:lnTo>
                    <a:pt x="70102" y="27132"/>
                  </a:lnTo>
                  <a:cubicBezTo>
                    <a:pt x="70051" y="27239"/>
                    <a:pt x="69944" y="27493"/>
                    <a:pt x="69944" y="27493"/>
                  </a:cubicBezTo>
                  <a:cubicBezTo>
                    <a:pt x="69944" y="27493"/>
                    <a:pt x="70000" y="27451"/>
                    <a:pt x="70026" y="27397"/>
                  </a:cubicBezTo>
                  <a:lnTo>
                    <a:pt x="70026" y="27397"/>
                  </a:lnTo>
                  <a:cubicBezTo>
                    <a:pt x="70006" y="27515"/>
                    <a:pt x="69976" y="27568"/>
                    <a:pt x="69941" y="27674"/>
                  </a:cubicBezTo>
                  <a:cubicBezTo>
                    <a:pt x="69920" y="27733"/>
                    <a:pt x="69898" y="27822"/>
                    <a:pt x="69866" y="27867"/>
                  </a:cubicBezTo>
                  <a:lnTo>
                    <a:pt x="69866" y="27867"/>
                  </a:lnTo>
                  <a:cubicBezTo>
                    <a:pt x="69891" y="27833"/>
                    <a:pt x="69916" y="27802"/>
                    <a:pt x="69944" y="27773"/>
                  </a:cubicBezTo>
                  <a:lnTo>
                    <a:pt x="69944" y="27773"/>
                  </a:lnTo>
                  <a:cubicBezTo>
                    <a:pt x="69911" y="27853"/>
                    <a:pt x="69875" y="27934"/>
                    <a:pt x="69842" y="28019"/>
                  </a:cubicBezTo>
                  <a:cubicBezTo>
                    <a:pt x="69837" y="28018"/>
                    <a:pt x="69834" y="28016"/>
                    <a:pt x="69828" y="28012"/>
                  </a:cubicBezTo>
                  <a:cubicBezTo>
                    <a:pt x="69799" y="27897"/>
                    <a:pt x="69778" y="27777"/>
                    <a:pt x="69763" y="27655"/>
                  </a:cubicBezTo>
                  <a:lnTo>
                    <a:pt x="69763" y="27655"/>
                  </a:lnTo>
                  <a:lnTo>
                    <a:pt x="69844" y="27720"/>
                  </a:lnTo>
                  <a:cubicBezTo>
                    <a:pt x="69785" y="27559"/>
                    <a:pt x="69708" y="27424"/>
                    <a:pt x="69650" y="27257"/>
                  </a:cubicBezTo>
                  <a:lnTo>
                    <a:pt x="69650" y="27257"/>
                  </a:lnTo>
                  <a:cubicBezTo>
                    <a:pt x="69713" y="27331"/>
                    <a:pt x="69772" y="27407"/>
                    <a:pt x="69834" y="27480"/>
                  </a:cubicBezTo>
                  <a:cubicBezTo>
                    <a:pt x="69779" y="27321"/>
                    <a:pt x="69726" y="27161"/>
                    <a:pt x="69670" y="27001"/>
                  </a:cubicBezTo>
                  <a:lnTo>
                    <a:pt x="69670" y="27001"/>
                  </a:lnTo>
                  <a:cubicBezTo>
                    <a:pt x="69689" y="27020"/>
                    <a:pt x="69706" y="27043"/>
                    <a:pt x="69726" y="27053"/>
                  </a:cubicBezTo>
                  <a:cubicBezTo>
                    <a:pt x="69712" y="26994"/>
                    <a:pt x="69683" y="26938"/>
                    <a:pt x="69663" y="26884"/>
                  </a:cubicBezTo>
                  <a:cubicBezTo>
                    <a:pt x="69642" y="26824"/>
                    <a:pt x="69622" y="26765"/>
                    <a:pt x="69603" y="26705"/>
                  </a:cubicBezTo>
                  <a:lnTo>
                    <a:pt x="69603" y="26705"/>
                  </a:lnTo>
                  <a:cubicBezTo>
                    <a:pt x="69619" y="26721"/>
                    <a:pt x="69633" y="26736"/>
                    <a:pt x="69649" y="26752"/>
                  </a:cubicBezTo>
                  <a:cubicBezTo>
                    <a:pt x="69649" y="26726"/>
                    <a:pt x="69626" y="26673"/>
                    <a:pt x="69617" y="26650"/>
                  </a:cubicBezTo>
                  <a:cubicBezTo>
                    <a:pt x="69606" y="26614"/>
                    <a:pt x="69596" y="26583"/>
                    <a:pt x="69583" y="26547"/>
                  </a:cubicBezTo>
                  <a:cubicBezTo>
                    <a:pt x="69561" y="26473"/>
                    <a:pt x="69543" y="26394"/>
                    <a:pt x="69526" y="26318"/>
                  </a:cubicBezTo>
                  <a:cubicBezTo>
                    <a:pt x="69505" y="26387"/>
                    <a:pt x="69483" y="26454"/>
                    <a:pt x="69461" y="26526"/>
                  </a:cubicBezTo>
                  <a:cubicBezTo>
                    <a:pt x="69440" y="26585"/>
                    <a:pt x="69413" y="26680"/>
                    <a:pt x="69375" y="26719"/>
                  </a:cubicBezTo>
                  <a:lnTo>
                    <a:pt x="69375" y="26719"/>
                  </a:lnTo>
                  <a:cubicBezTo>
                    <a:pt x="69406" y="26689"/>
                    <a:pt x="69437" y="26658"/>
                    <a:pt x="69471" y="26647"/>
                  </a:cubicBezTo>
                  <a:lnTo>
                    <a:pt x="69471" y="26647"/>
                  </a:lnTo>
                  <a:cubicBezTo>
                    <a:pt x="69421" y="26755"/>
                    <a:pt x="69313" y="27007"/>
                    <a:pt x="69313" y="27007"/>
                  </a:cubicBezTo>
                  <a:cubicBezTo>
                    <a:pt x="69313" y="27007"/>
                    <a:pt x="69369" y="26966"/>
                    <a:pt x="69395" y="26913"/>
                  </a:cubicBezTo>
                  <a:lnTo>
                    <a:pt x="69395" y="26913"/>
                  </a:lnTo>
                  <a:cubicBezTo>
                    <a:pt x="69375" y="27029"/>
                    <a:pt x="69345" y="27082"/>
                    <a:pt x="69311" y="27188"/>
                  </a:cubicBezTo>
                  <a:cubicBezTo>
                    <a:pt x="69298" y="27224"/>
                    <a:pt x="69285" y="27268"/>
                    <a:pt x="69270" y="27310"/>
                  </a:cubicBezTo>
                  <a:lnTo>
                    <a:pt x="69212" y="27138"/>
                  </a:lnTo>
                  <a:lnTo>
                    <a:pt x="69212" y="27138"/>
                  </a:lnTo>
                  <a:cubicBezTo>
                    <a:pt x="69230" y="27156"/>
                    <a:pt x="69247" y="27179"/>
                    <a:pt x="69268" y="27189"/>
                  </a:cubicBezTo>
                  <a:cubicBezTo>
                    <a:pt x="69253" y="27132"/>
                    <a:pt x="69225" y="27075"/>
                    <a:pt x="69204" y="27020"/>
                  </a:cubicBezTo>
                  <a:cubicBezTo>
                    <a:pt x="69183" y="26960"/>
                    <a:pt x="69163" y="26901"/>
                    <a:pt x="69144" y="26842"/>
                  </a:cubicBezTo>
                  <a:lnTo>
                    <a:pt x="69144" y="26842"/>
                  </a:lnTo>
                  <a:cubicBezTo>
                    <a:pt x="69160" y="26857"/>
                    <a:pt x="69176" y="26872"/>
                    <a:pt x="69190" y="26888"/>
                  </a:cubicBezTo>
                  <a:cubicBezTo>
                    <a:pt x="69190" y="26864"/>
                    <a:pt x="69167" y="26809"/>
                    <a:pt x="69159" y="26786"/>
                  </a:cubicBezTo>
                  <a:cubicBezTo>
                    <a:pt x="69147" y="26752"/>
                    <a:pt x="69137" y="26721"/>
                    <a:pt x="69126" y="26685"/>
                  </a:cubicBezTo>
                  <a:cubicBezTo>
                    <a:pt x="69104" y="26609"/>
                    <a:pt x="69084" y="26533"/>
                    <a:pt x="69067" y="26454"/>
                  </a:cubicBezTo>
                  <a:cubicBezTo>
                    <a:pt x="69047" y="26526"/>
                    <a:pt x="69025" y="26592"/>
                    <a:pt x="69002" y="26662"/>
                  </a:cubicBezTo>
                  <a:cubicBezTo>
                    <a:pt x="68983" y="26722"/>
                    <a:pt x="68954" y="26818"/>
                    <a:pt x="68918" y="26859"/>
                  </a:cubicBezTo>
                  <a:lnTo>
                    <a:pt x="68918" y="26859"/>
                  </a:lnTo>
                  <a:cubicBezTo>
                    <a:pt x="68947" y="26827"/>
                    <a:pt x="68978" y="26797"/>
                    <a:pt x="69012" y="26785"/>
                  </a:cubicBezTo>
                  <a:lnTo>
                    <a:pt x="69012" y="26785"/>
                  </a:lnTo>
                  <a:cubicBezTo>
                    <a:pt x="68962" y="26891"/>
                    <a:pt x="68855" y="27143"/>
                    <a:pt x="68855" y="27143"/>
                  </a:cubicBezTo>
                  <a:cubicBezTo>
                    <a:pt x="68855" y="27143"/>
                    <a:pt x="68911" y="27103"/>
                    <a:pt x="68938" y="27049"/>
                  </a:cubicBezTo>
                  <a:lnTo>
                    <a:pt x="68938" y="27049"/>
                  </a:lnTo>
                  <a:cubicBezTo>
                    <a:pt x="68916" y="27165"/>
                    <a:pt x="68886" y="27221"/>
                    <a:pt x="68852" y="27325"/>
                  </a:cubicBezTo>
                  <a:cubicBezTo>
                    <a:pt x="68834" y="27377"/>
                    <a:pt x="68814" y="27452"/>
                    <a:pt x="68789" y="27501"/>
                  </a:cubicBezTo>
                  <a:lnTo>
                    <a:pt x="68789" y="27501"/>
                  </a:lnTo>
                  <a:cubicBezTo>
                    <a:pt x="68786" y="27497"/>
                    <a:pt x="68783" y="27493"/>
                    <a:pt x="68780" y="27489"/>
                  </a:cubicBezTo>
                  <a:lnTo>
                    <a:pt x="68780" y="27489"/>
                  </a:lnTo>
                  <a:cubicBezTo>
                    <a:pt x="68782" y="27495"/>
                    <a:pt x="68784" y="27501"/>
                    <a:pt x="68786" y="27507"/>
                  </a:cubicBezTo>
                  <a:cubicBezTo>
                    <a:pt x="68787" y="27505"/>
                    <a:pt x="68788" y="27503"/>
                    <a:pt x="68789" y="27501"/>
                  </a:cubicBezTo>
                  <a:lnTo>
                    <a:pt x="68789" y="27501"/>
                  </a:lnTo>
                  <a:cubicBezTo>
                    <a:pt x="68810" y="27525"/>
                    <a:pt x="68830" y="27550"/>
                    <a:pt x="68850" y="27575"/>
                  </a:cubicBezTo>
                  <a:cubicBezTo>
                    <a:pt x="68843" y="27589"/>
                    <a:pt x="68839" y="27605"/>
                    <a:pt x="68832" y="27621"/>
                  </a:cubicBezTo>
                  <a:cubicBezTo>
                    <a:pt x="68816" y="27615"/>
                    <a:pt x="68800" y="27611"/>
                    <a:pt x="68785" y="27603"/>
                  </a:cubicBezTo>
                  <a:cubicBezTo>
                    <a:pt x="68753" y="27536"/>
                    <a:pt x="68723" y="27466"/>
                    <a:pt x="68699" y="27388"/>
                  </a:cubicBezTo>
                  <a:lnTo>
                    <a:pt x="68699" y="27388"/>
                  </a:lnTo>
                  <a:cubicBezTo>
                    <a:pt x="68726" y="27422"/>
                    <a:pt x="68753" y="27455"/>
                    <a:pt x="68780" y="27489"/>
                  </a:cubicBezTo>
                  <a:lnTo>
                    <a:pt x="68780" y="27489"/>
                  </a:lnTo>
                  <a:cubicBezTo>
                    <a:pt x="68740" y="27370"/>
                    <a:pt x="68701" y="27253"/>
                    <a:pt x="68661" y="27138"/>
                  </a:cubicBezTo>
                  <a:lnTo>
                    <a:pt x="68661" y="27138"/>
                  </a:lnTo>
                  <a:cubicBezTo>
                    <a:pt x="68680" y="27156"/>
                    <a:pt x="68697" y="27179"/>
                    <a:pt x="68716" y="27189"/>
                  </a:cubicBezTo>
                  <a:cubicBezTo>
                    <a:pt x="68701" y="27132"/>
                    <a:pt x="68674" y="27075"/>
                    <a:pt x="68654" y="27020"/>
                  </a:cubicBezTo>
                  <a:cubicBezTo>
                    <a:pt x="68633" y="26960"/>
                    <a:pt x="68614" y="26901"/>
                    <a:pt x="68594" y="26842"/>
                  </a:cubicBezTo>
                  <a:lnTo>
                    <a:pt x="68594" y="26842"/>
                  </a:lnTo>
                  <a:lnTo>
                    <a:pt x="68641" y="26888"/>
                  </a:lnTo>
                  <a:cubicBezTo>
                    <a:pt x="68641" y="26864"/>
                    <a:pt x="68615" y="26809"/>
                    <a:pt x="68608" y="26786"/>
                  </a:cubicBezTo>
                  <a:cubicBezTo>
                    <a:pt x="68597" y="26752"/>
                    <a:pt x="68585" y="26721"/>
                    <a:pt x="68574" y="26685"/>
                  </a:cubicBezTo>
                  <a:cubicBezTo>
                    <a:pt x="68552" y="26609"/>
                    <a:pt x="68535" y="26533"/>
                    <a:pt x="68517" y="26454"/>
                  </a:cubicBezTo>
                  <a:cubicBezTo>
                    <a:pt x="68495" y="26526"/>
                    <a:pt x="68474" y="26592"/>
                    <a:pt x="68452" y="26662"/>
                  </a:cubicBezTo>
                  <a:cubicBezTo>
                    <a:pt x="68433" y="26723"/>
                    <a:pt x="68402" y="26824"/>
                    <a:pt x="68365" y="26862"/>
                  </a:cubicBezTo>
                  <a:cubicBezTo>
                    <a:pt x="68398" y="26829"/>
                    <a:pt x="68429" y="26798"/>
                    <a:pt x="68463" y="26785"/>
                  </a:cubicBezTo>
                  <a:lnTo>
                    <a:pt x="68463" y="26785"/>
                  </a:lnTo>
                  <a:cubicBezTo>
                    <a:pt x="68433" y="26845"/>
                    <a:pt x="68387" y="26956"/>
                    <a:pt x="68351" y="27037"/>
                  </a:cubicBezTo>
                  <a:lnTo>
                    <a:pt x="68351" y="27037"/>
                  </a:lnTo>
                  <a:cubicBezTo>
                    <a:pt x="68341" y="27025"/>
                    <a:pt x="68331" y="27013"/>
                    <a:pt x="68321" y="27000"/>
                  </a:cubicBezTo>
                  <a:lnTo>
                    <a:pt x="68321" y="27000"/>
                  </a:lnTo>
                  <a:cubicBezTo>
                    <a:pt x="68328" y="27020"/>
                    <a:pt x="68335" y="27039"/>
                    <a:pt x="68342" y="27059"/>
                  </a:cubicBezTo>
                  <a:cubicBezTo>
                    <a:pt x="68345" y="27052"/>
                    <a:pt x="68348" y="27045"/>
                    <a:pt x="68351" y="27037"/>
                  </a:cubicBezTo>
                  <a:lnTo>
                    <a:pt x="68351" y="27037"/>
                  </a:lnTo>
                  <a:cubicBezTo>
                    <a:pt x="68364" y="27054"/>
                    <a:pt x="68377" y="27070"/>
                    <a:pt x="68390" y="27086"/>
                  </a:cubicBezTo>
                  <a:cubicBezTo>
                    <a:pt x="68376" y="27120"/>
                    <a:pt x="68366" y="27142"/>
                    <a:pt x="68366" y="27142"/>
                  </a:cubicBezTo>
                  <a:cubicBezTo>
                    <a:pt x="68366" y="27142"/>
                    <a:pt x="68386" y="27128"/>
                    <a:pt x="68406" y="27106"/>
                  </a:cubicBezTo>
                  <a:cubicBezTo>
                    <a:pt x="68413" y="27113"/>
                    <a:pt x="68418" y="27122"/>
                    <a:pt x="68427" y="27130"/>
                  </a:cubicBezTo>
                  <a:lnTo>
                    <a:pt x="68427" y="27130"/>
                  </a:lnTo>
                  <a:cubicBezTo>
                    <a:pt x="68416" y="27173"/>
                    <a:pt x="68402" y="27208"/>
                    <a:pt x="68388" y="27249"/>
                  </a:cubicBezTo>
                  <a:cubicBezTo>
                    <a:pt x="68340" y="27136"/>
                    <a:pt x="68286" y="27029"/>
                    <a:pt x="68244" y="26905"/>
                  </a:cubicBezTo>
                  <a:lnTo>
                    <a:pt x="68244" y="26905"/>
                  </a:lnTo>
                  <a:cubicBezTo>
                    <a:pt x="68270" y="26936"/>
                    <a:pt x="68296" y="26968"/>
                    <a:pt x="68321" y="27000"/>
                  </a:cubicBezTo>
                  <a:lnTo>
                    <a:pt x="68321" y="27000"/>
                  </a:lnTo>
                  <a:cubicBezTo>
                    <a:pt x="68282" y="26885"/>
                    <a:pt x="68244" y="26771"/>
                    <a:pt x="68205" y="26655"/>
                  </a:cubicBezTo>
                  <a:lnTo>
                    <a:pt x="68205" y="26655"/>
                  </a:lnTo>
                  <a:cubicBezTo>
                    <a:pt x="68223" y="26672"/>
                    <a:pt x="68241" y="26695"/>
                    <a:pt x="68261" y="26706"/>
                  </a:cubicBezTo>
                  <a:cubicBezTo>
                    <a:pt x="68244" y="26647"/>
                    <a:pt x="68218" y="26592"/>
                    <a:pt x="68198" y="26536"/>
                  </a:cubicBezTo>
                  <a:cubicBezTo>
                    <a:pt x="68177" y="26477"/>
                    <a:pt x="68157" y="26418"/>
                    <a:pt x="68137" y="26357"/>
                  </a:cubicBezTo>
                  <a:lnTo>
                    <a:pt x="68137" y="26357"/>
                  </a:lnTo>
                  <a:cubicBezTo>
                    <a:pt x="68154" y="26372"/>
                    <a:pt x="68168" y="26389"/>
                    <a:pt x="68184" y="26405"/>
                  </a:cubicBezTo>
                  <a:cubicBezTo>
                    <a:pt x="68184" y="26378"/>
                    <a:pt x="68161" y="26326"/>
                    <a:pt x="68151" y="26303"/>
                  </a:cubicBezTo>
                  <a:cubicBezTo>
                    <a:pt x="68141" y="26268"/>
                    <a:pt x="68130" y="26235"/>
                    <a:pt x="68118" y="26199"/>
                  </a:cubicBezTo>
                  <a:cubicBezTo>
                    <a:pt x="68097" y="26126"/>
                    <a:pt x="68078" y="26047"/>
                    <a:pt x="68061" y="25968"/>
                  </a:cubicBezTo>
                  <a:cubicBezTo>
                    <a:pt x="68041" y="26040"/>
                    <a:pt x="68018" y="26106"/>
                    <a:pt x="67996" y="26176"/>
                  </a:cubicBezTo>
                  <a:cubicBezTo>
                    <a:pt x="67976" y="26235"/>
                    <a:pt x="67949" y="26328"/>
                    <a:pt x="67913" y="26368"/>
                  </a:cubicBezTo>
                  <a:lnTo>
                    <a:pt x="67913" y="26368"/>
                  </a:lnTo>
                  <a:cubicBezTo>
                    <a:pt x="67943" y="26338"/>
                    <a:pt x="67973" y="26310"/>
                    <a:pt x="68005" y="26298"/>
                  </a:cubicBezTo>
                  <a:lnTo>
                    <a:pt x="68005" y="26298"/>
                  </a:lnTo>
                  <a:cubicBezTo>
                    <a:pt x="67955" y="26405"/>
                    <a:pt x="67849" y="26657"/>
                    <a:pt x="67849" y="26657"/>
                  </a:cubicBezTo>
                  <a:cubicBezTo>
                    <a:pt x="67849" y="26657"/>
                    <a:pt x="67905" y="26616"/>
                    <a:pt x="67929" y="26563"/>
                  </a:cubicBezTo>
                  <a:lnTo>
                    <a:pt x="67929" y="26563"/>
                  </a:lnTo>
                  <a:cubicBezTo>
                    <a:pt x="67910" y="26679"/>
                    <a:pt x="67879" y="26733"/>
                    <a:pt x="67843" y="26838"/>
                  </a:cubicBezTo>
                  <a:cubicBezTo>
                    <a:pt x="67836" y="26863"/>
                    <a:pt x="67827" y="26894"/>
                    <a:pt x="67817" y="26925"/>
                  </a:cubicBezTo>
                  <a:lnTo>
                    <a:pt x="67817" y="26925"/>
                  </a:lnTo>
                  <a:cubicBezTo>
                    <a:pt x="67814" y="26921"/>
                    <a:pt x="67810" y="26917"/>
                    <a:pt x="67807" y="26914"/>
                  </a:cubicBezTo>
                  <a:lnTo>
                    <a:pt x="67807" y="26914"/>
                  </a:lnTo>
                  <a:cubicBezTo>
                    <a:pt x="67809" y="26921"/>
                    <a:pt x="67812" y="26927"/>
                    <a:pt x="67814" y="26933"/>
                  </a:cubicBezTo>
                  <a:lnTo>
                    <a:pt x="67814" y="26933"/>
                  </a:lnTo>
                  <a:cubicBezTo>
                    <a:pt x="67815" y="26930"/>
                    <a:pt x="67816" y="26928"/>
                    <a:pt x="67817" y="26925"/>
                  </a:cubicBezTo>
                  <a:lnTo>
                    <a:pt x="67817" y="26925"/>
                  </a:lnTo>
                  <a:cubicBezTo>
                    <a:pt x="67832" y="26941"/>
                    <a:pt x="67848" y="26959"/>
                    <a:pt x="67864" y="26968"/>
                  </a:cubicBezTo>
                  <a:cubicBezTo>
                    <a:pt x="67857" y="26986"/>
                    <a:pt x="67853" y="27001"/>
                    <a:pt x="67843" y="27016"/>
                  </a:cubicBezTo>
                  <a:cubicBezTo>
                    <a:pt x="67834" y="26989"/>
                    <a:pt x="67824" y="26961"/>
                    <a:pt x="67814" y="26933"/>
                  </a:cubicBezTo>
                  <a:lnTo>
                    <a:pt x="67814" y="26933"/>
                  </a:lnTo>
                  <a:cubicBezTo>
                    <a:pt x="67810" y="26944"/>
                    <a:pt x="67807" y="26955"/>
                    <a:pt x="67803" y="26966"/>
                  </a:cubicBezTo>
                  <a:cubicBezTo>
                    <a:pt x="67788" y="26907"/>
                    <a:pt x="67760" y="26851"/>
                    <a:pt x="67740" y="26795"/>
                  </a:cubicBezTo>
                  <a:cubicBezTo>
                    <a:pt x="67718" y="26738"/>
                    <a:pt x="67698" y="26678"/>
                    <a:pt x="67678" y="26619"/>
                  </a:cubicBezTo>
                  <a:lnTo>
                    <a:pt x="67678" y="26619"/>
                  </a:lnTo>
                  <a:cubicBezTo>
                    <a:pt x="67695" y="26635"/>
                    <a:pt x="67711" y="26649"/>
                    <a:pt x="67725" y="26665"/>
                  </a:cubicBezTo>
                  <a:cubicBezTo>
                    <a:pt x="67725" y="26640"/>
                    <a:pt x="67702" y="26586"/>
                    <a:pt x="67692" y="26563"/>
                  </a:cubicBezTo>
                  <a:cubicBezTo>
                    <a:pt x="67682" y="26528"/>
                    <a:pt x="67671" y="26497"/>
                    <a:pt x="67661" y="26461"/>
                  </a:cubicBezTo>
                  <a:cubicBezTo>
                    <a:pt x="67639" y="26385"/>
                    <a:pt x="67619" y="26308"/>
                    <a:pt x="67602" y="26229"/>
                  </a:cubicBezTo>
                  <a:cubicBezTo>
                    <a:pt x="67582" y="26301"/>
                    <a:pt x="67559" y="26368"/>
                    <a:pt x="67538" y="26437"/>
                  </a:cubicBezTo>
                  <a:cubicBezTo>
                    <a:pt x="67518" y="26499"/>
                    <a:pt x="67488" y="26597"/>
                    <a:pt x="67449" y="26636"/>
                  </a:cubicBezTo>
                  <a:lnTo>
                    <a:pt x="67449" y="26636"/>
                  </a:lnTo>
                  <a:cubicBezTo>
                    <a:pt x="67482" y="26605"/>
                    <a:pt x="67513" y="26573"/>
                    <a:pt x="67548" y="26561"/>
                  </a:cubicBezTo>
                  <a:lnTo>
                    <a:pt x="67548" y="26561"/>
                  </a:lnTo>
                  <a:cubicBezTo>
                    <a:pt x="67497" y="26666"/>
                    <a:pt x="67390" y="26920"/>
                    <a:pt x="67390" y="26920"/>
                  </a:cubicBezTo>
                  <a:cubicBezTo>
                    <a:pt x="67390" y="26920"/>
                    <a:pt x="67446" y="26880"/>
                    <a:pt x="67473" y="26824"/>
                  </a:cubicBezTo>
                  <a:lnTo>
                    <a:pt x="67473" y="26824"/>
                  </a:lnTo>
                  <a:cubicBezTo>
                    <a:pt x="67457" y="26902"/>
                    <a:pt x="67440" y="26952"/>
                    <a:pt x="67418" y="27009"/>
                  </a:cubicBezTo>
                  <a:lnTo>
                    <a:pt x="67418" y="27009"/>
                  </a:lnTo>
                  <a:cubicBezTo>
                    <a:pt x="67413" y="27002"/>
                    <a:pt x="67408" y="26996"/>
                    <a:pt x="67402" y="26990"/>
                  </a:cubicBezTo>
                  <a:lnTo>
                    <a:pt x="67402" y="26990"/>
                  </a:lnTo>
                  <a:cubicBezTo>
                    <a:pt x="67406" y="27000"/>
                    <a:pt x="67409" y="27011"/>
                    <a:pt x="67413" y="27022"/>
                  </a:cubicBezTo>
                  <a:cubicBezTo>
                    <a:pt x="67415" y="27017"/>
                    <a:pt x="67416" y="27013"/>
                    <a:pt x="67418" y="27009"/>
                  </a:cubicBezTo>
                  <a:lnTo>
                    <a:pt x="67418" y="27009"/>
                  </a:lnTo>
                  <a:cubicBezTo>
                    <a:pt x="67434" y="27027"/>
                    <a:pt x="67450" y="27046"/>
                    <a:pt x="67466" y="27065"/>
                  </a:cubicBezTo>
                  <a:cubicBezTo>
                    <a:pt x="67460" y="27077"/>
                    <a:pt x="67456" y="27087"/>
                    <a:pt x="67453" y="27100"/>
                  </a:cubicBezTo>
                  <a:cubicBezTo>
                    <a:pt x="67446" y="27116"/>
                    <a:pt x="67442" y="27135"/>
                    <a:pt x="67434" y="27152"/>
                  </a:cubicBezTo>
                  <a:cubicBezTo>
                    <a:pt x="67399" y="27073"/>
                    <a:pt x="67363" y="26993"/>
                    <a:pt x="67334" y="26904"/>
                  </a:cubicBezTo>
                  <a:lnTo>
                    <a:pt x="67334" y="26904"/>
                  </a:lnTo>
                  <a:cubicBezTo>
                    <a:pt x="67357" y="26933"/>
                    <a:pt x="67379" y="26961"/>
                    <a:pt x="67402" y="26990"/>
                  </a:cubicBezTo>
                  <a:lnTo>
                    <a:pt x="67402" y="26990"/>
                  </a:lnTo>
                  <a:cubicBezTo>
                    <a:pt x="67366" y="26878"/>
                    <a:pt x="67327" y="26763"/>
                    <a:pt x="67288" y="26652"/>
                  </a:cubicBezTo>
                  <a:lnTo>
                    <a:pt x="67288" y="26652"/>
                  </a:lnTo>
                  <a:cubicBezTo>
                    <a:pt x="67305" y="26670"/>
                    <a:pt x="67324" y="26693"/>
                    <a:pt x="67344" y="26705"/>
                  </a:cubicBezTo>
                  <a:cubicBezTo>
                    <a:pt x="67330" y="26645"/>
                    <a:pt x="67303" y="26590"/>
                    <a:pt x="67281" y="26534"/>
                  </a:cubicBezTo>
                  <a:cubicBezTo>
                    <a:pt x="67260" y="26475"/>
                    <a:pt x="67241" y="26415"/>
                    <a:pt x="67219" y="26355"/>
                  </a:cubicBezTo>
                  <a:lnTo>
                    <a:pt x="67219" y="26355"/>
                  </a:lnTo>
                  <a:lnTo>
                    <a:pt x="67268" y="26404"/>
                  </a:lnTo>
                  <a:cubicBezTo>
                    <a:pt x="67268" y="26377"/>
                    <a:pt x="67244" y="26325"/>
                    <a:pt x="67234" y="26301"/>
                  </a:cubicBezTo>
                  <a:cubicBezTo>
                    <a:pt x="67224" y="26265"/>
                    <a:pt x="67212" y="26233"/>
                    <a:pt x="67202" y="26197"/>
                  </a:cubicBezTo>
                  <a:cubicBezTo>
                    <a:pt x="67181" y="26124"/>
                    <a:pt x="67162" y="26045"/>
                    <a:pt x="67145" y="25967"/>
                  </a:cubicBezTo>
                  <a:cubicBezTo>
                    <a:pt x="67123" y="26038"/>
                    <a:pt x="67102" y="26104"/>
                    <a:pt x="67080" y="26174"/>
                  </a:cubicBezTo>
                  <a:cubicBezTo>
                    <a:pt x="67061" y="26234"/>
                    <a:pt x="67033" y="26328"/>
                    <a:pt x="66998" y="26367"/>
                  </a:cubicBezTo>
                  <a:lnTo>
                    <a:pt x="66998" y="26367"/>
                  </a:lnTo>
                  <a:cubicBezTo>
                    <a:pt x="67027" y="26337"/>
                    <a:pt x="67059" y="26307"/>
                    <a:pt x="67090" y="26296"/>
                  </a:cubicBezTo>
                  <a:lnTo>
                    <a:pt x="67090" y="26296"/>
                  </a:lnTo>
                  <a:cubicBezTo>
                    <a:pt x="67043" y="26398"/>
                    <a:pt x="66944" y="26630"/>
                    <a:pt x="66937" y="26655"/>
                  </a:cubicBezTo>
                  <a:cubicBezTo>
                    <a:pt x="66947" y="26645"/>
                    <a:pt x="66993" y="26607"/>
                    <a:pt x="67016" y="26561"/>
                  </a:cubicBezTo>
                  <a:lnTo>
                    <a:pt x="67016" y="26561"/>
                  </a:lnTo>
                  <a:cubicBezTo>
                    <a:pt x="66994" y="26678"/>
                    <a:pt x="66966" y="26731"/>
                    <a:pt x="66930" y="26837"/>
                  </a:cubicBezTo>
                  <a:cubicBezTo>
                    <a:pt x="66915" y="26880"/>
                    <a:pt x="66900" y="26937"/>
                    <a:pt x="66880" y="26983"/>
                  </a:cubicBezTo>
                  <a:lnTo>
                    <a:pt x="66880" y="26983"/>
                  </a:lnTo>
                  <a:cubicBezTo>
                    <a:pt x="66873" y="26977"/>
                    <a:pt x="66865" y="26970"/>
                    <a:pt x="66857" y="26964"/>
                  </a:cubicBezTo>
                  <a:lnTo>
                    <a:pt x="66857" y="26964"/>
                  </a:lnTo>
                  <a:cubicBezTo>
                    <a:pt x="66858" y="26978"/>
                    <a:pt x="66860" y="26991"/>
                    <a:pt x="66862" y="27005"/>
                  </a:cubicBezTo>
                  <a:lnTo>
                    <a:pt x="66862" y="27005"/>
                  </a:lnTo>
                  <a:cubicBezTo>
                    <a:pt x="66803" y="26854"/>
                    <a:pt x="66728" y="26723"/>
                    <a:pt x="66678" y="26563"/>
                  </a:cubicBezTo>
                  <a:lnTo>
                    <a:pt x="66678" y="26563"/>
                  </a:lnTo>
                  <a:cubicBezTo>
                    <a:pt x="66738" y="26637"/>
                    <a:pt x="66799" y="26713"/>
                    <a:pt x="66858" y="26786"/>
                  </a:cubicBezTo>
                  <a:cubicBezTo>
                    <a:pt x="66804" y="26627"/>
                    <a:pt x="66751" y="26468"/>
                    <a:pt x="66695" y="26308"/>
                  </a:cubicBezTo>
                  <a:lnTo>
                    <a:pt x="66695" y="26308"/>
                  </a:lnTo>
                  <a:cubicBezTo>
                    <a:pt x="66715" y="26326"/>
                    <a:pt x="66731" y="26349"/>
                    <a:pt x="66751" y="26361"/>
                  </a:cubicBezTo>
                  <a:cubicBezTo>
                    <a:pt x="66736" y="26301"/>
                    <a:pt x="66709" y="26246"/>
                    <a:pt x="66689" y="26190"/>
                  </a:cubicBezTo>
                  <a:cubicBezTo>
                    <a:pt x="66668" y="26131"/>
                    <a:pt x="66649" y="26071"/>
                    <a:pt x="66629" y="26011"/>
                  </a:cubicBezTo>
                  <a:lnTo>
                    <a:pt x="66629" y="26011"/>
                  </a:lnTo>
                  <a:cubicBezTo>
                    <a:pt x="66643" y="26027"/>
                    <a:pt x="66659" y="26043"/>
                    <a:pt x="66675" y="26060"/>
                  </a:cubicBezTo>
                  <a:cubicBezTo>
                    <a:pt x="66675" y="26033"/>
                    <a:pt x="66650" y="25981"/>
                    <a:pt x="66642" y="25957"/>
                  </a:cubicBezTo>
                  <a:cubicBezTo>
                    <a:pt x="66632" y="25921"/>
                    <a:pt x="66620" y="25889"/>
                    <a:pt x="66609" y="25853"/>
                  </a:cubicBezTo>
                  <a:cubicBezTo>
                    <a:pt x="66587" y="25780"/>
                    <a:pt x="66570" y="25702"/>
                    <a:pt x="66552" y="25624"/>
                  </a:cubicBezTo>
                  <a:cubicBezTo>
                    <a:pt x="66530" y="25694"/>
                    <a:pt x="66509" y="25760"/>
                    <a:pt x="66487" y="25832"/>
                  </a:cubicBezTo>
                  <a:cubicBezTo>
                    <a:pt x="66468" y="25892"/>
                    <a:pt x="66439" y="25987"/>
                    <a:pt x="66404" y="26026"/>
                  </a:cubicBezTo>
                  <a:lnTo>
                    <a:pt x="66404" y="26026"/>
                  </a:lnTo>
                  <a:cubicBezTo>
                    <a:pt x="66434" y="25995"/>
                    <a:pt x="66466" y="25966"/>
                    <a:pt x="66499" y="25954"/>
                  </a:cubicBezTo>
                  <a:lnTo>
                    <a:pt x="66499" y="25954"/>
                  </a:lnTo>
                  <a:cubicBezTo>
                    <a:pt x="66451" y="26056"/>
                    <a:pt x="66352" y="26289"/>
                    <a:pt x="66344" y="26312"/>
                  </a:cubicBezTo>
                  <a:cubicBezTo>
                    <a:pt x="66355" y="26303"/>
                    <a:pt x="66400" y="26265"/>
                    <a:pt x="66423" y="26219"/>
                  </a:cubicBezTo>
                  <a:lnTo>
                    <a:pt x="66423" y="26219"/>
                  </a:lnTo>
                  <a:cubicBezTo>
                    <a:pt x="66401" y="26335"/>
                    <a:pt x="66372" y="26389"/>
                    <a:pt x="66337" y="26497"/>
                  </a:cubicBezTo>
                  <a:cubicBezTo>
                    <a:pt x="66327" y="26530"/>
                    <a:pt x="66314" y="26573"/>
                    <a:pt x="66299" y="26613"/>
                  </a:cubicBezTo>
                  <a:cubicBezTo>
                    <a:pt x="66279" y="26556"/>
                    <a:pt x="66259" y="26497"/>
                    <a:pt x="66241" y="26437"/>
                  </a:cubicBezTo>
                  <a:lnTo>
                    <a:pt x="66241" y="26437"/>
                  </a:lnTo>
                  <a:cubicBezTo>
                    <a:pt x="66258" y="26455"/>
                    <a:pt x="66276" y="26478"/>
                    <a:pt x="66295" y="26490"/>
                  </a:cubicBezTo>
                  <a:cubicBezTo>
                    <a:pt x="66279" y="26432"/>
                    <a:pt x="66252" y="26375"/>
                    <a:pt x="66233" y="26319"/>
                  </a:cubicBezTo>
                  <a:cubicBezTo>
                    <a:pt x="66212" y="26260"/>
                    <a:pt x="66192" y="26200"/>
                    <a:pt x="66172" y="26142"/>
                  </a:cubicBezTo>
                  <a:lnTo>
                    <a:pt x="66172" y="26142"/>
                  </a:lnTo>
                  <a:cubicBezTo>
                    <a:pt x="66187" y="26156"/>
                    <a:pt x="66202" y="26172"/>
                    <a:pt x="66219" y="26189"/>
                  </a:cubicBezTo>
                  <a:cubicBezTo>
                    <a:pt x="66219" y="26163"/>
                    <a:pt x="66195" y="26110"/>
                    <a:pt x="66186" y="26086"/>
                  </a:cubicBezTo>
                  <a:cubicBezTo>
                    <a:pt x="66176" y="26053"/>
                    <a:pt x="66165" y="26020"/>
                    <a:pt x="66152" y="25984"/>
                  </a:cubicBezTo>
                  <a:cubicBezTo>
                    <a:pt x="66130" y="25909"/>
                    <a:pt x="66113" y="25832"/>
                    <a:pt x="66094" y="25753"/>
                  </a:cubicBezTo>
                  <a:cubicBezTo>
                    <a:pt x="66076" y="25825"/>
                    <a:pt x="66051" y="25891"/>
                    <a:pt x="66030" y="25961"/>
                  </a:cubicBezTo>
                  <a:cubicBezTo>
                    <a:pt x="66011" y="26024"/>
                    <a:pt x="65980" y="26124"/>
                    <a:pt x="65942" y="26162"/>
                  </a:cubicBezTo>
                  <a:cubicBezTo>
                    <a:pt x="65975" y="26129"/>
                    <a:pt x="66007" y="26097"/>
                    <a:pt x="66041" y="26084"/>
                  </a:cubicBezTo>
                  <a:lnTo>
                    <a:pt x="66041" y="26084"/>
                  </a:lnTo>
                  <a:cubicBezTo>
                    <a:pt x="65991" y="26190"/>
                    <a:pt x="65885" y="26443"/>
                    <a:pt x="65885" y="26443"/>
                  </a:cubicBezTo>
                  <a:cubicBezTo>
                    <a:pt x="65885" y="26443"/>
                    <a:pt x="65941" y="26404"/>
                    <a:pt x="65965" y="26348"/>
                  </a:cubicBezTo>
                  <a:lnTo>
                    <a:pt x="65965" y="26348"/>
                  </a:lnTo>
                  <a:cubicBezTo>
                    <a:pt x="65947" y="26464"/>
                    <a:pt x="65915" y="26520"/>
                    <a:pt x="65879" y="26626"/>
                  </a:cubicBezTo>
                  <a:cubicBezTo>
                    <a:pt x="65867" y="26666"/>
                    <a:pt x="65852" y="26718"/>
                    <a:pt x="65835" y="26763"/>
                  </a:cubicBezTo>
                  <a:lnTo>
                    <a:pt x="65835" y="26763"/>
                  </a:lnTo>
                  <a:cubicBezTo>
                    <a:pt x="65828" y="26758"/>
                    <a:pt x="65822" y="26753"/>
                    <a:pt x="65815" y="26748"/>
                  </a:cubicBezTo>
                  <a:lnTo>
                    <a:pt x="65815" y="26748"/>
                  </a:lnTo>
                  <a:cubicBezTo>
                    <a:pt x="65815" y="26755"/>
                    <a:pt x="65818" y="26761"/>
                    <a:pt x="65819" y="26768"/>
                  </a:cubicBezTo>
                  <a:cubicBezTo>
                    <a:pt x="65823" y="26768"/>
                    <a:pt x="65828" y="26768"/>
                    <a:pt x="65832" y="26770"/>
                  </a:cubicBezTo>
                  <a:lnTo>
                    <a:pt x="65832" y="26770"/>
                  </a:lnTo>
                  <a:cubicBezTo>
                    <a:pt x="65833" y="26767"/>
                    <a:pt x="65834" y="26765"/>
                    <a:pt x="65835" y="26763"/>
                  </a:cubicBezTo>
                  <a:lnTo>
                    <a:pt x="65835" y="26763"/>
                  </a:lnTo>
                  <a:cubicBezTo>
                    <a:pt x="65839" y="26767"/>
                    <a:pt x="65844" y="26770"/>
                    <a:pt x="65849" y="26775"/>
                  </a:cubicBezTo>
                  <a:cubicBezTo>
                    <a:pt x="65843" y="26773"/>
                    <a:pt x="65838" y="26771"/>
                    <a:pt x="65832" y="26770"/>
                  </a:cubicBezTo>
                  <a:lnTo>
                    <a:pt x="65832" y="26770"/>
                  </a:lnTo>
                  <a:cubicBezTo>
                    <a:pt x="65830" y="26774"/>
                    <a:pt x="65828" y="26779"/>
                    <a:pt x="65826" y="26784"/>
                  </a:cubicBezTo>
                  <a:cubicBezTo>
                    <a:pt x="65821" y="26784"/>
                    <a:pt x="65818" y="26781"/>
                    <a:pt x="65812" y="26779"/>
                  </a:cubicBezTo>
                  <a:cubicBezTo>
                    <a:pt x="65755" y="26630"/>
                    <a:pt x="65683" y="26500"/>
                    <a:pt x="65633" y="26344"/>
                  </a:cubicBezTo>
                  <a:lnTo>
                    <a:pt x="65633" y="26344"/>
                  </a:lnTo>
                  <a:cubicBezTo>
                    <a:pt x="65693" y="26420"/>
                    <a:pt x="65755" y="26493"/>
                    <a:pt x="65813" y="26566"/>
                  </a:cubicBezTo>
                  <a:cubicBezTo>
                    <a:pt x="65760" y="26408"/>
                    <a:pt x="65706" y="26249"/>
                    <a:pt x="65650" y="26090"/>
                  </a:cubicBezTo>
                  <a:lnTo>
                    <a:pt x="65650" y="26090"/>
                  </a:lnTo>
                  <a:cubicBezTo>
                    <a:pt x="65669" y="26107"/>
                    <a:pt x="65686" y="26131"/>
                    <a:pt x="65706" y="26142"/>
                  </a:cubicBezTo>
                  <a:cubicBezTo>
                    <a:pt x="65692" y="26083"/>
                    <a:pt x="65664" y="26027"/>
                    <a:pt x="65646" y="25971"/>
                  </a:cubicBezTo>
                  <a:cubicBezTo>
                    <a:pt x="65624" y="25912"/>
                    <a:pt x="65604" y="25853"/>
                    <a:pt x="65584" y="25792"/>
                  </a:cubicBezTo>
                  <a:lnTo>
                    <a:pt x="65584" y="25792"/>
                  </a:lnTo>
                  <a:cubicBezTo>
                    <a:pt x="65598" y="25809"/>
                    <a:pt x="65614" y="25825"/>
                    <a:pt x="65631" y="25841"/>
                  </a:cubicBezTo>
                  <a:cubicBezTo>
                    <a:pt x="65631" y="25813"/>
                    <a:pt x="65606" y="25762"/>
                    <a:pt x="65597" y="25739"/>
                  </a:cubicBezTo>
                  <a:cubicBezTo>
                    <a:pt x="65588" y="25703"/>
                    <a:pt x="65576" y="25670"/>
                    <a:pt x="65564" y="25634"/>
                  </a:cubicBezTo>
                  <a:cubicBezTo>
                    <a:pt x="65543" y="25561"/>
                    <a:pt x="65525" y="25482"/>
                    <a:pt x="65507" y="25403"/>
                  </a:cubicBezTo>
                  <a:cubicBezTo>
                    <a:pt x="65485" y="25475"/>
                    <a:pt x="65464" y="25541"/>
                    <a:pt x="65442" y="25611"/>
                  </a:cubicBezTo>
                  <a:cubicBezTo>
                    <a:pt x="65424" y="25672"/>
                    <a:pt x="65393" y="25771"/>
                    <a:pt x="65357" y="25808"/>
                  </a:cubicBezTo>
                  <a:lnTo>
                    <a:pt x="65357" y="25808"/>
                  </a:lnTo>
                  <a:cubicBezTo>
                    <a:pt x="65389" y="25776"/>
                    <a:pt x="65420" y="25746"/>
                    <a:pt x="65454" y="25733"/>
                  </a:cubicBezTo>
                  <a:lnTo>
                    <a:pt x="65454" y="25733"/>
                  </a:lnTo>
                  <a:cubicBezTo>
                    <a:pt x="65406" y="25835"/>
                    <a:pt x="65309" y="26068"/>
                    <a:pt x="65299" y="26091"/>
                  </a:cubicBezTo>
                  <a:cubicBezTo>
                    <a:pt x="65310" y="26083"/>
                    <a:pt x="65355" y="26045"/>
                    <a:pt x="65378" y="25998"/>
                  </a:cubicBezTo>
                  <a:lnTo>
                    <a:pt x="65378" y="25998"/>
                  </a:lnTo>
                  <a:cubicBezTo>
                    <a:pt x="65356" y="26114"/>
                    <a:pt x="65328" y="26169"/>
                    <a:pt x="65292" y="26275"/>
                  </a:cubicBezTo>
                  <a:cubicBezTo>
                    <a:pt x="65274" y="26333"/>
                    <a:pt x="65250" y="26422"/>
                    <a:pt x="65220" y="26467"/>
                  </a:cubicBezTo>
                  <a:lnTo>
                    <a:pt x="65220" y="26467"/>
                  </a:lnTo>
                  <a:cubicBezTo>
                    <a:pt x="65243" y="26433"/>
                    <a:pt x="65270" y="26403"/>
                    <a:pt x="65297" y="26372"/>
                  </a:cubicBezTo>
                  <a:lnTo>
                    <a:pt x="65297" y="26372"/>
                  </a:lnTo>
                  <a:cubicBezTo>
                    <a:pt x="65276" y="26425"/>
                    <a:pt x="65254" y="26476"/>
                    <a:pt x="65231" y="26528"/>
                  </a:cubicBezTo>
                  <a:lnTo>
                    <a:pt x="65231" y="26528"/>
                  </a:lnTo>
                  <a:cubicBezTo>
                    <a:pt x="65231" y="26527"/>
                    <a:pt x="65230" y="26527"/>
                    <a:pt x="65230" y="26527"/>
                  </a:cubicBezTo>
                  <a:lnTo>
                    <a:pt x="65230" y="26527"/>
                  </a:lnTo>
                  <a:cubicBezTo>
                    <a:pt x="65230" y="26528"/>
                    <a:pt x="65230" y="26528"/>
                    <a:pt x="65230" y="26529"/>
                  </a:cubicBezTo>
                  <a:lnTo>
                    <a:pt x="65230" y="26529"/>
                  </a:lnTo>
                  <a:cubicBezTo>
                    <a:pt x="65230" y="26529"/>
                    <a:pt x="65231" y="26528"/>
                    <a:pt x="65231" y="26528"/>
                  </a:cubicBezTo>
                  <a:lnTo>
                    <a:pt x="65231" y="26528"/>
                  </a:lnTo>
                  <a:cubicBezTo>
                    <a:pt x="65249" y="26543"/>
                    <a:pt x="65269" y="26560"/>
                    <a:pt x="65290" y="26576"/>
                  </a:cubicBezTo>
                  <a:cubicBezTo>
                    <a:pt x="65285" y="26589"/>
                    <a:pt x="65282" y="26603"/>
                    <a:pt x="65275" y="26614"/>
                  </a:cubicBezTo>
                  <a:cubicBezTo>
                    <a:pt x="65263" y="26612"/>
                    <a:pt x="65253" y="26607"/>
                    <a:pt x="65240" y="26606"/>
                  </a:cubicBezTo>
                  <a:cubicBezTo>
                    <a:pt x="65237" y="26579"/>
                    <a:pt x="65232" y="26555"/>
                    <a:pt x="65230" y="26529"/>
                  </a:cubicBezTo>
                  <a:lnTo>
                    <a:pt x="65230" y="26529"/>
                  </a:lnTo>
                  <a:cubicBezTo>
                    <a:pt x="65227" y="26536"/>
                    <a:pt x="65223" y="26544"/>
                    <a:pt x="65220" y="26551"/>
                  </a:cubicBezTo>
                  <a:cubicBezTo>
                    <a:pt x="65163" y="26405"/>
                    <a:pt x="65094" y="26276"/>
                    <a:pt x="65041" y="26120"/>
                  </a:cubicBezTo>
                  <a:lnTo>
                    <a:pt x="65041" y="26120"/>
                  </a:lnTo>
                  <a:cubicBezTo>
                    <a:pt x="65103" y="26196"/>
                    <a:pt x="65163" y="26271"/>
                    <a:pt x="65223" y="26344"/>
                  </a:cubicBezTo>
                  <a:cubicBezTo>
                    <a:pt x="65168" y="26185"/>
                    <a:pt x="65115" y="26025"/>
                    <a:pt x="65060" y="25866"/>
                  </a:cubicBezTo>
                  <a:lnTo>
                    <a:pt x="65060" y="25866"/>
                  </a:lnTo>
                  <a:cubicBezTo>
                    <a:pt x="65077" y="25884"/>
                    <a:pt x="65095" y="25906"/>
                    <a:pt x="65115" y="25918"/>
                  </a:cubicBezTo>
                  <a:cubicBezTo>
                    <a:pt x="65101" y="25859"/>
                    <a:pt x="65072" y="25803"/>
                    <a:pt x="65052" y="25747"/>
                  </a:cubicBezTo>
                  <a:cubicBezTo>
                    <a:pt x="65031" y="25689"/>
                    <a:pt x="65012" y="25630"/>
                    <a:pt x="64991" y="25568"/>
                  </a:cubicBezTo>
                  <a:lnTo>
                    <a:pt x="64991" y="25568"/>
                  </a:lnTo>
                  <a:lnTo>
                    <a:pt x="65039" y="25617"/>
                  </a:lnTo>
                  <a:cubicBezTo>
                    <a:pt x="65039" y="25590"/>
                    <a:pt x="65015" y="25538"/>
                    <a:pt x="65005" y="25515"/>
                  </a:cubicBezTo>
                  <a:cubicBezTo>
                    <a:pt x="64995" y="25479"/>
                    <a:pt x="64984" y="25446"/>
                    <a:pt x="64974" y="25411"/>
                  </a:cubicBezTo>
                  <a:cubicBezTo>
                    <a:pt x="64952" y="25337"/>
                    <a:pt x="64932" y="25259"/>
                    <a:pt x="64915" y="25181"/>
                  </a:cubicBezTo>
                  <a:cubicBezTo>
                    <a:pt x="64895" y="25251"/>
                    <a:pt x="64873" y="25317"/>
                    <a:pt x="64850" y="25389"/>
                  </a:cubicBezTo>
                  <a:cubicBezTo>
                    <a:pt x="64831" y="25448"/>
                    <a:pt x="64804" y="25540"/>
                    <a:pt x="64769" y="25581"/>
                  </a:cubicBezTo>
                  <a:lnTo>
                    <a:pt x="64769" y="25581"/>
                  </a:lnTo>
                  <a:cubicBezTo>
                    <a:pt x="64798" y="25551"/>
                    <a:pt x="64827" y="25523"/>
                    <a:pt x="64860" y="25511"/>
                  </a:cubicBezTo>
                  <a:lnTo>
                    <a:pt x="64860" y="25511"/>
                  </a:lnTo>
                  <a:cubicBezTo>
                    <a:pt x="64810" y="25618"/>
                    <a:pt x="64703" y="25871"/>
                    <a:pt x="64703" y="25871"/>
                  </a:cubicBezTo>
                  <a:cubicBezTo>
                    <a:pt x="64703" y="25871"/>
                    <a:pt x="64759" y="25831"/>
                    <a:pt x="64786" y="25776"/>
                  </a:cubicBezTo>
                  <a:lnTo>
                    <a:pt x="64786" y="25776"/>
                  </a:lnTo>
                  <a:cubicBezTo>
                    <a:pt x="64764" y="25892"/>
                    <a:pt x="64733" y="25947"/>
                    <a:pt x="64700" y="26053"/>
                  </a:cubicBezTo>
                  <a:cubicBezTo>
                    <a:pt x="64678" y="26113"/>
                    <a:pt x="64654" y="26205"/>
                    <a:pt x="64624" y="26250"/>
                  </a:cubicBezTo>
                  <a:cubicBezTo>
                    <a:pt x="64650" y="26215"/>
                    <a:pt x="64674" y="26182"/>
                    <a:pt x="64703" y="26150"/>
                  </a:cubicBezTo>
                  <a:lnTo>
                    <a:pt x="64703" y="26150"/>
                  </a:lnTo>
                  <a:cubicBezTo>
                    <a:pt x="64682" y="26206"/>
                    <a:pt x="64658" y="26261"/>
                    <a:pt x="64634" y="26317"/>
                  </a:cubicBezTo>
                  <a:lnTo>
                    <a:pt x="64634" y="26317"/>
                  </a:lnTo>
                  <a:cubicBezTo>
                    <a:pt x="64622" y="26302"/>
                    <a:pt x="64610" y="26287"/>
                    <a:pt x="64598" y="26272"/>
                  </a:cubicBezTo>
                  <a:lnTo>
                    <a:pt x="64598" y="26272"/>
                  </a:lnTo>
                  <a:cubicBezTo>
                    <a:pt x="64606" y="26296"/>
                    <a:pt x="64614" y="26320"/>
                    <a:pt x="64622" y="26344"/>
                  </a:cubicBezTo>
                  <a:cubicBezTo>
                    <a:pt x="64626" y="26335"/>
                    <a:pt x="64630" y="26326"/>
                    <a:pt x="64634" y="26317"/>
                  </a:cubicBezTo>
                  <a:lnTo>
                    <a:pt x="64634" y="26317"/>
                  </a:lnTo>
                  <a:cubicBezTo>
                    <a:pt x="64653" y="26340"/>
                    <a:pt x="64671" y="26364"/>
                    <a:pt x="64690" y="26388"/>
                  </a:cubicBezTo>
                  <a:cubicBezTo>
                    <a:pt x="64683" y="26404"/>
                    <a:pt x="64675" y="26421"/>
                    <a:pt x="64668" y="26438"/>
                  </a:cubicBezTo>
                  <a:cubicBezTo>
                    <a:pt x="64667" y="26438"/>
                    <a:pt x="64664" y="26435"/>
                    <a:pt x="64661" y="26435"/>
                  </a:cubicBezTo>
                  <a:cubicBezTo>
                    <a:pt x="64654" y="26432"/>
                    <a:pt x="64644" y="26428"/>
                    <a:pt x="64635" y="26427"/>
                  </a:cubicBezTo>
                  <a:cubicBezTo>
                    <a:pt x="64604" y="26359"/>
                    <a:pt x="64574" y="26289"/>
                    <a:pt x="64549" y="26212"/>
                  </a:cubicBezTo>
                  <a:lnTo>
                    <a:pt x="64549" y="26212"/>
                  </a:lnTo>
                  <a:cubicBezTo>
                    <a:pt x="64566" y="26232"/>
                    <a:pt x="64582" y="26252"/>
                    <a:pt x="64598" y="26272"/>
                  </a:cubicBezTo>
                  <a:lnTo>
                    <a:pt x="64598" y="26272"/>
                  </a:lnTo>
                  <a:cubicBezTo>
                    <a:pt x="64561" y="26165"/>
                    <a:pt x="64524" y="26057"/>
                    <a:pt x="64488" y="25949"/>
                  </a:cubicBezTo>
                  <a:lnTo>
                    <a:pt x="64488" y="25949"/>
                  </a:lnTo>
                  <a:cubicBezTo>
                    <a:pt x="64506" y="25968"/>
                    <a:pt x="64524" y="25992"/>
                    <a:pt x="64544" y="26004"/>
                  </a:cubicBezTo>
                  <a:cubicBezTo>
                    <a:pt x="64528" y="25945"/>
                    <a:pt x="64501" y="25888"/>
                    <a:pt x="64481" y="25833"/>
                  </a:cubicBezTo>
                  <a:cubicBezTo>
                    <a:pt x="64459" y="25775"/>
                    <a:pt x="64439" y="25713"/>
                    <a:pt x="64420" y="25654"/>
                  </a:cubicBezTo>
                  <a:lnTo>
                    <a:pt x="64420" y="25654"/>
                  </a:lnTo>
                  <a:cubicBezTo>
                    <a:pt x="64436" y="25670"/>
                    <a:pt x="64450" y="25687"/>
                    <a:pt x="64466" y="25702"/>
                  </a:cubicBezTo>
                  <a:cubicBezTo>
                    <a:pt x="64466" y="25676"/>
                    <a:pt x="64443" y="25623"/>
                    <a:pt x="64435" y="25598"/>
                  </a:cubicBezTo>
                  <a:cubicBezTo>
                    <a:pt x="64423" y="25565"/>
                    <a:pt x="64413" y="25532"/>
                    <a:pt x="64400" y="25497"/>
                  </a:cubicBezTo>
                  <a:cubicBezTo>
                    <a:pt x="64379" y="25422"/>
                    <a:pt x="64360" y="25345"/>
                    <a:pt x="64343" y="25266"/>
                  </a:cubicBezTo>
                  <a:cubicBezTo>
                    <a:pt x="64323" y="25337"/>
                    <a:pt x="64300" y="25403"/>
                    <a:pt x="64278" y="25474"/>
                  </a:cubicBezTo>
                  <a:cubicBezTo>
                    <a:pt x="64259" y="25535"/>
                    <a:pt x="64230" y="25632"/>
                    <a:pt x="64194" y="25672"/>
                  </a:cubicBezTo>
                  <a:lnTo>
                    <a:pt x="64194" y="25672"/>
                  </a:lnTo>
                  <a:cubicBezTo>
                    <a:pt x="64224" y="25640"/>
                    <a:pt x="64256" y="25609"/>
                    <a:pt x="64288" y="25597"/>
                  </a:cubicBezTo>
                  <a:lnTo>
                    <a:pt x="64288" y="25597"/>
                  </a:lnTo>
                  <a:cubicBezTo>
                    <a:pt x="64269" y="25640"/>
                    <a:pt x="64239" y="25708"/>
                    <a:pt x="64211" y="25774"/>
                  </a:cubicBezTo>
                  <a:lnTo>
                    <a:pt x="64211" y="25774"/>
                  </a:lnTo>
                  <a:cubicBezTo>
                    <a:pt x="64193" y="25752"/>
                    <a:pt x="64176" y="25731"/>
                    <a:pt x="64158" y="25710"/>
                  </a:cubicBezTo>
                  <a:lnTo>
                    <a:pt x="64158" y="25710"/>
                  </a:lnTo>
                  <a:cubicBezTo>
                    <a:pt x="64170" y="25744"/>
                    <a:pt x="64182" y="25779"/>
                    <a:pt x="64194" y="25813"/>
                  </a:cubicBezTo>
                  <a:cubicBezTo>
                    <a:pt x="64199" y="25801"/>
                    <a:pt x="64205" y="25787"/>
                    <a:pt x="64211" y="25774"/>
                  </a:cubicBezTo>
                  <a:lnTo>
                    <a:pt x="64211" y="25774"/>
                  </a:lnTo>
                  <a:cubicBezTo>
                    <a:pt x="64230" y="25797"/>
                    <a:pt x="64248" y="25821"/>
                    <a:pt x="64267" y="25845"/>
                  </a:cubicBezTo>
                  <a:cubicBezTo>
                    <a:pt x="64251" y="25882"/>
                    <a:pt x="64238" y="25915"/>
                    <a:pt x="64230" y="25935"/>
                  </a:cubicBezTo>
                  <a:cubicBezTo>
                    <a:pt x="64188" y="25846"/>
                    <a:pt x="64147" y="25756"/>
                    <a:pt x="64114" y="25657"/>
                  </a:cubicBezTo>
                  <a:lnTo>
                    <a:pt x="64114" y="25657"/>
                  </a:lnTo>
                  <a:cubicBezTo>
                    <a:pt x="64128" y="25674"/>
                    <a:pt x="64143" y="25692"/>
                    <a:pt x="64158" y="25710"/>
                  </a:cubicBezTo>
                  <a:lnTo>
                    <a:pt x="64158" y="25710"/>
                  </a:lnTo>
                  <a:cubicBezTo>
                    <a:pt x="64122" y="25604"/>
                    <a:pt x="64087" y="25497"/>
                    <a:pt x="64051" y="25391"/>
                  </a:cubicBezTo>
                  <a:lnTo>
                    <a:pt x="64051" y="25391"/>
                  </a:lnTo>
                  <a:cubicBezTo>
                    <a:pt x="64069" y="25409"/>
                    <a:pt x="64086" y="25432"/>
                    <a:pt x="64106" y="25444"/>
                  </a:cubicBezTo>
                  <a:cubicBezTo>
                    <a:pt x="64092" y="25383"/>
                    <a:pt x="64063" y="25329"/>
                    <a:pt x="64043" y="25273"/>
                  </a:cubicBezTo>
                  <a:cubicBezTo>
                    <a:pt x="64022" y="25214"/>
                    <a:pt x="64002" y="25154"/>
                    <a:pt x="63983" y="25094"/>
                  </a:cubicBezTo>
                  <a:lnTo>
                    <a:pt x="63983" y="25094"/>
                  </a:lnTo>
                  <a:cubicBezTo>
                    <a:pt x="63999" y="25110"/>
                    <a:pt x="64013" y="25125"/>
                    <a:pt x="64029" y="25143"/>
                  </a:cubicBezTo>
                  <a:cubicBezTo>
                    <a:pt x="64029" y="25115"/>
                    <a:pt x="64006" y="25064"/>
                    <a:pt x="63998" y="25039"/>
                  </a:cubicBezTo>
                  <a:cubicBezTo>
                    <a:pt x="63986" y="25004"/>
                    <a:pt x="63976" y="24972"/>
                    <a:pt x="63963" y="24936"/>
                  </a:cubicBezTo>
                  <a:cubicBezTo>
                    <a:pt x="63942" y="24863"/>
                    <a:pt x="63923" y="24784"/>
                    <a:pt x="63906" y="24705"/>
                  </a:cubicBezTo>
                  <a:cubicBezTo>
                    <a:pt x="63886" y="24777"/>
                    <a:pt x="63863" y="24843"/>
                    <a:pt x="63841" y="24913"/>
                  </a:cubicBezTo>
                  <a:cubicBezTo>
                    <a:pt x="63821" y="24971"/>
                    <a:pt x="63793" y="25068"/>
                    <a:pt x="63755" y="25107"/>
                  </a:cubicBezTo>
                  <a:lnTo>
                    <a:pt x="63755" y="25107"/>
                  </a:lnTo>
                  <a:cubicBezTo>
                    <a:pt x="63787" y="25077"/>
                    <a:pt x="63817" y="25046"/>
                    <a:pt x="63851" y="25035"/>
                  </a:cubicBezTo>
                  <a:lnTo>
                    <a:pt x="63851" y="25035"/>
                  </a:lnTo>
                  <a:cubicBezTo>
                    <a:pt x="63801" y="25143"/>
                    <a:pt x="63694" y="25395"/>
                    <a:pt x="63694" y="25395"/>
                  </a:cubicBezTo>
                  <a:cubicBezTo>
                    <a:pt x="63694" y="25395"/>
                    <a:pt x="63750" y="25353"/>
                    <a:pt x="63775" y="25300"/>
                  </a:cubicBezTo>
                  <a:lnTo>
                    <a:pt x="63775" y="25300"/>
                  </a:lnTo>
                  <a:cubicBezTo>
                    <a:pt x="63755" y="25416"/>
                    <a:pt x="63725" y="25469"/>
                    <a:pt x="63691" y="25575"/>
                  </a:cubicBezTo>
                  <a:cubicBezTo>
                    <a:pt x="63669" y="25637"/>
                    <a:pt x="63646" y="25727"/>
                    <a:pt x="63613" y="25773"/>
                  </a:cubicBezTo>
                  <a:cubicBezTo>
                    <a:pt x="63639" y="25737"/>
                    <a:pt x="63665" y="25704"/>
                    <a:pt x="63694" y="25674"/>
                  </a:cubicBezTo>
                  <a:lnTo>
                    <a:pt x="63694" y="25674"/>
                  </a:lnTo>
                  <a:cubicBezTo>
                    <a:pt x="63671" y="25729"/>
                    <a:pt x="63648" y="25784"/>
                    <a:pt x="63625" y="25839"/>
                  </a:cubicBezTo>
                  <a:lnTo>
                    <a:pt x="63625" y="25839"/>
                  </a:lnTo>
                  <a:cubicBezTo>
                    <a:pt x="63618" y="25830"/>
                    <a:pt x="63611" y="25821"/>
                    <a:pt x="63604" y="25812"/>
                  </a:cubicBezTo>
                  <a:lnTo>
                    <a:pt x="63604" y="25812"/>
                  </a:lnTo>
                  <a:cubicBezTo>
                    <a:pt x="63608" y="25827"/>
                    <a:pt x="63613" y="25841"/>
                    <a:pt x="63618" y="25855"/>
                  </a:cubicBezTo>
                  <a:cubicBezTo>
                    <a:pt x="63620" y="25849"/>
                    <a:pt x="63622" y="25844"/>
                    <a:pt x="63625" y="25839"/>
                  </a:cubicBezTo>
                  <a:lnTo>
                    <a:pt x="63625" y="25839"/>
                  </a:lnTo>
                  <a:cubicBezTo>
                    <a:pt x="63645" y="25864"/>
                    <a:pt x="63666" y="25889"/>
                    <a:pt x="63686" y="25917"/>
                  </a:cubicBezTo>
                  <a:cubicBezTo>
                    <a:pt x="63679" y="25935"/>
                    <a:pt x="63671" y="25954"/>
                    <a:pt x="63665" y="25975"/>
                  </a:cubicBezTo>
                  <a:cubicBezTo>
                    <a:pt x="63670" y="25978"/>
                    <a:pt x="63675" y="25979"/>
                    <a:pt x="63681" y="25979"/>
                  </a:cubicBezTo>
                  <a:cubicBezTo>
                    <a:pt x="63695" y="25979"/>
                    <a:pt x="63710" y="25971"/>
                    <a:pt x="63722" y="25960"/>
                  </a:cubicBezTo>
                  <a:cubicBezTo>
                    <a:pt x="63727" y="25962"/>
                    <a:pt x="63728" y="25967"/>
                    <a:pt x="63729" y="25967"/>
                  </a:cubicBezTo>
                  <a:cubicBezTo>
                    <a:pt x="63722" y="26011"/>
                    <a:pt x="63714" y="26056"/>
                    <a:pt x="63705" y="26097"/>
                  </a:cubicBezTo>
                  <a:cubicBezTo>
                    <a:pt x="63656" y="25990"/>
                    <a:pt x="63606" y="25886"/>
                    <a:pt x="63568" y="25766"/>
                  </a:cubicBezTo>
                  <a:lnTo>
                    <a:pt x="63568" y="25766"/>
                  </a:lnTo>
                  <a:cubicBezTo>
                    <a:pt x="63579" y="25782"/>
                    <a:pt x="63591" y="25797"/>
                    <a:pt x="63604" y="25812"/>
                  </a:cubicBezTo>
                  <a:lnTo>
                    <a:pt x="63604" y="25812"/>
                  </a:lnTo>
                  <a:cubicBezTo>
                    <a:pt x="63568" y="25707"/>
                    <a:pt x="63534" y="25605"/>
                    <a:pt x="63496" y="25501"/>
                  </a:cubicBezTo>
                  <a:lnTo>
                    <a:pt x="63496" y="25501"/>
                  </a:lnTo>
                  <a:cubicBezTo>
                    <a:pt x="63513" y="25518"/>
                    <a:pt x="63532" y="25541"/>
                    <a:pt x="63550" y="25552"/>
                  </a:cubicBezTo>
                  <a:cubicBezTo>
                    <a:pt x="63536" y="25494"/>
                    <a:pt x="63510" y="25438"/>
                    <a:pt x="63489" y="25382"/>
                  </a:cubicBezTo>
                  <a:cubicBezTo>
                    <a:pt x="63467" y="25323"/>
                    <a:pt x="63449" y="25264"/>
                    <a:pt x="63427" y="25203"/>
                  </a:cubicBezTo>
                  <a:lnTo>
                    <a:pt x="63427" y="25203"/>
                  </a:lnTo>
                  <a:lnTo>
                    <a:pt x="63476" y="25251"/>
                  </a:lnTo>
                  <a:cubicBezTo>
                    <a:pt x="63476" y="25224"/>
                    <a:pt x="63450" y="25173"/>
                    <a:pt x="63441" y="25150"/>
                  </a:cubicBezTo>
                  <a:cubicBezTo>
                    <a:pt x="63433" y="25114"/>
                    <a:pt x="63420" y="25081"/>
                    <a:pt x="63410" y="25045"/>
                  </a:cubicBezTo>
                  <a:cubicBezTo>
                    <a:pt x="63388" y="24972"/>
                    <a:pt x="63370" y="24893"/>
                    <a:pt x="63353" y="24814"/>
                  </a:cubicBezTo>
                  <a:cubicBezTo>
                    <a:pt x="63331" y="24886"/>
                    <a:pt x="63310" y="24952"/>
                    <a:pt x="63288" y="25022"/>
                  </a:cubicBezTo>
                  <a:cubicBezTo>
                    <a:pt x="63269" y="25081"/>
                    <a:pt x="63242" y="25174"/>
                    <a:pt x="63206" y="25214"/>
                  </a:cubicBezTo>
                  <a:lnTo>
                    <a:pt x="63206" y="25214"/>
                  </a:lnTo>
                  <a:cubicBezTo>
                    <a:pt x="63236" y="25184"/>
                    <a:pt x="63266" y="25156"/>
                    <a:pt x="63298" y="25144"/>
                  </a:cubicBezTo>
                  <a:lnTo>
                    <a:pt x="63298" y="25144"/>
                  </a:lnTo>
                  <a:cubicBezTo>
                    <a:pt x="63269" y="25203"/>
                    <a:pt x="63226" y="25305"/>
                    <a:pt x="63191" y="25386"/>
                  </a:cubicBezTo>
                  <a:cubicBezTo>
                    <a:pt x="63166" y="25445"/>
                    <a:pt x="63146" y="25494"/>
                    <a:pt x="63142" y="25502"/>
                  </a:cubicBezTo>
                  <a:cubicBezTo>
                    <a:pt x="63149" y="25495"/>
                    <a:pt x="63171" y="25479"/>
                    <a:pt x="63192" y="25452"/>
                  </a:cubicBezTo>
                  <a:cubicBezTo>
                    <a:pt x="63202" y="25439"/>
                    <a:pt x="63214" y="25423"/>
                    <a:pt x="63221" y="25408"/>
                  </a:cubicBezTo>
                  <a:lnTo>
                    <a:pt x="63221" y="25408"/>
                  </a:lnTo>
                  <a:cubicBezTo>
                    <a:pt x="63214" y="25451"/>
                    <a:pt x="63205" y="25487"/>
                    <a:pt x="63195" y="25515"/>
                  </a:cubicBezTo>
                  <a:lnTo>
                    <a:pt x="63195" y="25517"/>
                  </a:lnTo>
                  <a:cubicBezTo>
                    <a:pt x="63176" y="25570"/>
                    <a:pt x="63159" y="25617"/>
                    <a:pt x="63135" y="25681"/>
                  </a:cubicBezTo>
                  <a:cubicBezTo>
                    <a:pt x="63116" y="25742"/>
                    <a:pt x="63092" y="25833"/>
                    <a:pt x="63060" y="25881"/>
                  </a:cubicBezTo>
                  <a:cubicBezTo>
                    <a:pt x="63085" y="25845"/>
                    <a:pt x="63112" y="25810"/>
                    <a:pt x="63140" y="25780"/>
                  </a:cubicBezTo>
                  <a:lnTo>
                    <a:pt x="63140" y="25780"/>
                  </a:lnTo>
                  <a:cubicBezTo>
                    <a:pt x="63119" y="25831"/>
                    <a:pt x="63097" y="25876"/>
                    <a:pt x="63076" y="25927"/>
                  </a:cubicBezTo>
                  <a:cubicBezTo>
                    <a:pt x="63069" y="25911"/>
                    <a:pt x="63066" y="25895"/>
                    <a:pt x="63059" y="25881"/>
                  </a:cubicBezTo>
                  <a:cubicBezTo>
                    <a:pt x="63009" y="25759"/>
                    <a:pt x="62954" y="25641"/>
                    <a:pt x="62915" y="25508"/>
                  </a:cubicBezTo>
                  <a:lnTo>
                    <a:pt x="62915" y="25508"/>
                  </a:lnTo>
                  <a:cubicBezTo>
                    <a:pt x="62973" y="25584"/>
                    <a:pt x="63032" y="25660"/>
                    <a:pt x="63090" y="25737"/>
                  </a:cubicBezTo>
                  <a:cubicBezTo>
                    <a:pt x="63040" y="25575"/>
                    <a:pt x="62990" y="25415"/>
                    <a:pt x="62940" y="25257"/>
                  </a:cubicBezTo>
                  <a:lnTo>
                    <a:pt x="62940" y="25257"/>
                  </a:lnTo>
                  <a:cubicBezTo>
                    <a:pt x="62958" y="25274"/>
                    <a:pt x="62976" y="25300"/>
                    <a:pt x="62994" y="25310"/>
                  </a:cubicBezTo>
                  <a:cubicBezTo>
                    <a:pt x="62981" y="25251"/>
                    <a:pt x="62954" y="25194"/>
                    <a:pt x="62937" y="25138"/>
                  </a:cubicBezTo>
                  <a:cubicBezTo>
                    <a:pt x="62917" y="25078"/>
                    <a:pt x="62898" y="25018"/>
                    <a:pt x="62881" y="24959"/>
                  </a:cubicBezTo>
                  <a:lnTo>
                    <a:pt x="62881" y="24959"/>
                  </a:lnTo>
                  <a:cubicBezTo>
                    <a:pt x="62895" y="24975"/>
                    <a:pt x="62911" y="24992"/>
                    <a:pt x="62925" y="25008"/>
                  </a:cubicBezTo>
                  <a:cubicBezTo>
                    <a:pt x="62927" y="24982"/>
                    <a:pt x="62904" y="24929"/>
                    <a:pt x="62897" y="24906"/>
                  </a:cubicBezTo>
                  <a:cubicBezTo>
                    <a:pt x="62887" y="24870"/>
                    <a:pt x="62875" y="24837"/>
                    <a:pt x="62867" y="24801"/>
                  </a:cubicBezTo>
                  <a:cubicBezTo>
                    <a:pt x="62845" y="24727"/>
                    <a:pt x="62831" y="24648"/>
                    <a:pt x="62815" y="24569"/>
                  </a:cubicBezTo>
                  <a:cubicBezTo>
                    <a:pt x="62794" y="24638"/>
                    <a:pt x="62768" y="24705"/>
                    <a:pt x="62745" y="24774"/>
                  </a:cubicBezTo>
                  <a:cubicBezTo>
                    <a:pt x="62724" y="24835"/>
                    <a:pt x="62691" y="24933"/>
                    <a:pt x="62654" y="24970"/>
                  </a:cubicBezTo>
                  <a:lnTo>
                    <a:pt x="62654" y="24970"/>
                  </a:lnTo>
                  <a:cubicBezTo>
                    <a:pt x="62685" y="24941"/>
                    <a:pt x="62717" y="24909"/>
                    <a:pt x="62752" y="24899"/>
                  </a:cubicBezTo>
                  <a:lnTo>
                    <a:pt x="62752" y="24899"/>
                  </a:lnTo>
                  <a:cubicBezTo>
                    <a:pt x="62700" y="25002"/>
                    <a:pt x="62587" y="25251"/>
                    <a:pt x="62587" y="25251"/>
                  </a:cubicBezTo>
                  <a:cubicBezTo>
                    <a:pt x="62587" y="25251"/>
                    <a:pt x="62643" y="25214"/>
                    <a:pt x="62672" y="25158"/>
                  </a:cubicBezTo>
                  <a:lnTo>
                    <a:pt x="62672" y="25158"/>
                  </a:lnTo>
                  <a:cubicBezTo>
                    <a:pt x="62647" y="25273"/>
                    <a:pt x="62616" y="25326"/>
                    <a:pt x="62579" y="25432"/>
                  </a:cubicBezTo>
                  <a:cubicBezTo>
                    <a:pt x="62557" y="25494"/>
                    <a:pt x="62530" y="25583"/>
                    <a:pt x="62497" y="25627"/>
                  </a:cubicBezTo>
                  <a:cubicBezTo>
                    <a:pt x="62524" y="25591"/>
                    <a:pt x="62551" y="25560"/>
                    <a:pt x="62581" y="25531"/>
                  </a:cubicBezTo>
                  <a:lnTo>
                    <a:pt x="62581" y="25531"/>
                  </a:lnTo>
                  <a:cubicBezTo>
                    <a:pt x="62546" y="25608"/>
                    <a:pt x="62508" y="25684"/>
                    <a:pt x="62475" y="25766"/>
                  </a:cubicBezTo>
                  <a:cubicBezTo>
                    <a:pt x="62467" y="25762"/>
                    <a:pt x="62458" y="25760"/>
                    <a:pt x="62451" y="25759"/>
                  </a:cubicBezTo>
                  <a:cubicBezTo>
                    <a:pt x="62431" y="25666"/>
                    <a:pt x="62417" y="25570"/>
                    <a:pt x="62409" y="25472"/>
                  </a:cubicBezTo>
                  <a:lnTo>
                    <a:pt x="62409" y="25472"/>
                  </a:lnTo>
                  <a:cubicBezTo>
                    <a:pt x="62435" y="25494"/>
                    <a:pt x="62461" y="25517"/>
                    <a:pt x="62488" y="25538"/>
                  </a:cubicBezTo>
                  <a:cubicBezTo>
                    <a:pt x="62435" y="25376"/>
                    <a:pt x="62359" y="25239"/>
                    <a:pt x="62309" y="25071"/>
                  </a:cubicBezTo>
                  <a:lnTo>
                    <a:pt x="62309" y="25071"/>
                  </a:lnTo>
                  <a:cubicBezTo>
                    <a:pt x="62368" y="25147"/>
                    <a:pt x="62428" y="25223"/>
                    <a:pt x="62487" y="25300"/>
                  </a:cubicBezTo>
                  <a:cubicBezTo>
                    <a:pt x="62437" y="25138"/>
                    <a:pt x="62387" y="24978"/>
                    <a:pt x="62336" y="24820"/>
                  </a:cubicBezTo>
                  <a:lnTo>
                    <a:pt x="62336" y="24820"/>
                  </a:lnTo>
                  <a:cubicBezTo>
                    <a:pt x="62354" y="24837"/>
                    <a:pt x="62372" y="24860"/>
                    <a:pt x="62389" y="24873"/>
                  </a:cubicBezTo>
                  <a:cubicBezTo>
                    <a:pt x="62378" y="24814"/>
                    <a:pt x="62351" y="24757"/>
                    <a:pt x="62332" y="24701"/>
                  </a:cubicBezTo>
                  <a:cubicBezTo>
                    <a:pt x="62313" y="24641"/>
                    <a:pt x="62295" y="24581"/>
                    <a:pt x="62278" y="24522"/>
                  </a:cubicBezTo>
                  <a:lnTo>
                    <a:pt x="62278" y="24522"/>
                  </a:lnTo>
                  <a:cubicBezTo>
                    <a:pt x="62292" y="24538"/>
                    <a:pt x="62308" y="24555"/>
                    <a:pt x="62322" y="24571"/>
                  </a:cubicBezTo>
                  <a:cubicBezTo>
                    <a:pt x="62323" y="24545"/>
                    <a:pt x="62301" y="24492"/>
                    <a:pt x="62292" y="24469"/>
                  </a:cubicBezTo>
                  <a:cubicBezTo>
                    <a:pt x="62282" y="24433"/>
                    <a:pt x="62270" y="24400"/>
                    <a:pt x="62263" y="24364"/>
                  </a:cubicBezTo>
                  <a:cubicBezTo>
                    <a:pt x="62242" y="24290"/>
                    <a:pt x="62227" y="24211"/>
                    <a:pt x="62210" y="24132"/>
                  </a:cubicBezTo>
                  <a:cubicBezTo>
                    <a:pt x="62189" y="24201"/>
                    <a:pt x="62164" y="24268"/>
                    <a:pt x="62141" y="24337"/>
                  </a:cubicBezTo>
                  <a:cubicBezTo>
                    <a:pt x="62120" y="24398"/>
                    <a:pt x="62088" y="24496"/>
                    <a:pt x="62050" y="24533"/>
                  </a:cubicBezTo>
                  <a:lnTo>
                    <a:pt x="62050" y="24533"/>
                  </a:lnTo>
                  <a:cubicBezTo>
                    <a:pt x="62081" y="24503"/>
                    <a:pt x="62114" y="24472"/>
                    <a:pt x="62149" y="24462"/>
                  </a:cubicBezTo>
                  <a:lnTo>
                    <a:pt x="62149" y="24462"/>
                  </a:lnTo>
                  <a:cubicBezTo>
                    <a:pt x="62096" y="24565"/>
                    <a:pt x="61984" y="24814"/>
                    <a:pt x="61984" y="24814"/>
                  </a:cubicBezTo>
                  <a:cubicBezTo>
                    <a:pt x="61984" y="24814"/>
                    <a:pt x="62038" y="24777"/>
                    <a:pt x="62067" y="24721"/>
                  </a:cubicBezTo>
                  <a:lnTo>
                    <a:pt x="62067" y="24721"/>
                  </a:lnTo>
                  <a:cubicBezTo>
                    <a:pt x="62044" y="24836"/>
                    <a:pt x="62012" y="24889"/>
                    <a:pt x="61974" y="24995"/>
                  </a:cubicBezTo>
                  <a:cubicBezTo>
                    <a:pt x="61952" y="25054"/>
                    <a:pt x="61926" y="25145"/>
                    <a:pt x="61894" y="25190"/>
                  </a:cubicBezTo>
                  <a:cubicBezTo>
                    <a:pt x="61921" y="25154"/>
                    <a:pt x="61948" y="25122"/>
                    <a:pt x="61977" y="25094"/>
                  </a:cubicBezTo>
                  <a:lnTo>
                    <a:pt x="61977" y="25094"/>
                  </a:lnTo>
                  <a:cubicBezTo>
                    <a:pt x="61936" y="25184"/>
                    <a:pt x="61889" y="25273"/>
                    <a:pt x="61855" y="25368"/>
                  </a:cubicBezTo>
                  <a:lnTo>
                    <a:pt x="61855" y="25368"/>
                  </a:lnTo>
                  <a:cubicBezTo>
                    <a:pt x="61848" y="25359"/>
                    <a:pt x="61841" y="25350"/>
                    <a:pt x="61834" y="25342"/>
                  </a:cubicBezTo>
                  <a:lnTo>
                    <a:pt x="61834" y="25342"/>
                  </a:lnTo>
                  <a:cubicBezTo>
                    <a:pt x="61852" y="25395"/>
                    <a:pt x="61870" y="25448"/>
                    <a:pt x="61888" y="25501"/>
                  </a:cubicBezTo>
                  <a:cubicBezTo>
                    <a:pt x="61894" y="25478"/>
                    <a:pt x="61900" y="25454"/>
                    <a:pt x="61906" y="25431"/>
                  </a:cubicBezTo>
                  <a:lnTo>
                    <a:pt x="61906" y="25431"/>
                  </a:lnTo>
                  <a:cubicBezTo>
                    <a:pt x="61931" y="25462"/>
                    <a:pt x="61956" y="25493"/>
                    <a:pt x="61981" y="25524"/>
                  </a:cubicBezTo>
                  <a:cubicBezTo>
                    <a:pt x="61974" y="25545"/>
                    <a:pt x="61969" y="25567"/>
                    <a:pt x="61962" y="25588"/>
                  </a:cubicBezTo>
                  <a:cubicBezTo>
                    <a:pt x="61945" y="25581"/>
                    <a:pt x="61929" y="25577"/>
                    <a:pt x="61914" y="25573"/>
                  </a:cubicBezTo>
                  <a:cubicBezTo>
                    <a:pt x="61876" y="25487"/>
                    <a:pt x="61836" y="25402"/>
                    <a:pt x="61806" y="25307"/>
                  </a:cubicBezTo>
                  <a:lnTo>
                    <a:pt x="61806" y="25307"/>
                  </a:lnTo>
                  <a:cubicBezTo>
                    <a:pt x="61816" y="25319"/>
                    <a:pt x="61825" y="25330"/>
                    <a:pt x="61834" y="25342"/>
                  </a:cubicBezTo>
                  <a:lnTo>
                    <a:pt x="61834" y="25342"/>
                  </a:lnTo>
                  <a:cubicBezTo>
                    <a:pt x="61800" y="25241"/>
                    <a:pt x="61765" y="25139"/>
                    <a:pt x="61730" y="25037"/>
                  </a:cubicBezTo>
                  <a:lnTo>
                    <a:pt x="61730" y="25037"/>
                  </a:lnTo>
                  <a:cubicBezTo>
                    <a:pt x="61749" y="25054"/>
                    <a:pt x="61766" y="25080"/>
                    <a:pt x="61786" y="25090"/>
                  </a:cubicBezTo>
                  <a:cubicBezTo>
                    <a:pt x="61772" y="25031"/>
                    <a:pt x="61744" y="24973"/>
                    <a:pt x="61726" y="24918"/>
                  </a:cubicBezTo>
                  <a:cubicBezTo>
                    <a:pt x="61704" y="24860"/>
                    <a:pt x="61684" y="24800"/>
                    <a:pt x="61664" y="24741"/>
                  </a:cubicBezTo>
                  <a:lnTo>
                    <a:pt x="61664" y="24741"/>
                  </a:lnTo>
                  <a:cubicBezTo>
                    <a:pt x="61679" y="24757"/>
                    <a:pt x="61694" y="24771"/>
                    <a:pt x="61711" y="24787"/>
                  </a:cubicBezTo>
                  <a:cubicBezTo>
                    <a:pt x="61711" y="24763"/>
                    <a:pt x="61686" y="24708"/>
                    <a:pt x="61677" y="24685"/>
                  </a:cubicBezTo>
                  <a:cubicBezTo>
                    <a:pt x="61669" y="24651"/>
                    <a:pt x="61656" y="24619"/>
                    <a:pt x="61644" y="24584"/>
                  </a:cubicBezTo>
                  <a:cubicBezTo>
                    <a:pt x="61623" y="24508"/>
                    <a:pt x="61605" y="24430"/>
                    <a:pt x="61587" y="24351"/>
                  </a:cubicBezTo>
                  <a:cubicBezTo>
                    <a:pt x="61565" y="24423"/>
                    <a:pt x="61544" y="24490"/>
                    <a:pt x="61522" y="24559"/>
                  </a:cubicBezTo>
                  <a:cubicBezTo>
                    <a:pt x="61504" y="24622"/>
                    <a:pt x="61472" y="24723"/>
                    <a:pt x="61435" y="24760"/>
                  </a:cubicBezTo>
                  <a:cubicBezTo>
                    <a:pt x="61468" y="24728"/>
                    <a:pt x="61499" y="24695"/>
                    <a:pt x="61534" y="24684"/>
                  </a:cubicBezTo>
                  <a:lnTo>
                    <a:pt x="61534" y="24684"/>
                  </a:lnTo>
                  <a:cubicBezTo>
                    <a:pt x="61486" y="24784"/>
                    <a:pt x="61389" y="25016"/>
                    <a:pt x="61379" y="25039"/>
                  </a:cubicBezTo>
                  <a:cubicBezTo>
                    <a:pt x="61390" y="25032"/>
                    <a:pt x="61435" y="24995"/>
                    <a:pt x="61458" y="24946"/>
                  </a:cubicBezTo>
                  <a:lnTo>
                    <a:pt x="61458" y="24946"/>
                  </a:lnTo>
                  <a:cubicBezTo>
                    <a:pt x="61436" y="25064"/>
                    <a:pt x="61408" y="25118"/>
                    <a:pt x="61372" y="25224"/>
                  </a:cubicBezTo>
                  <a:cubicBezTo>
                    <a:pt x="61356" y="25274"/>
                    <a:pt x="61336" y="25340"/>
                    <a:pt x="61314" y="25389"/>
                  </a:cubicBezTo>
                  <a:cubicBezTo>
                    <a:pt x="61283" y="25379"/>
                    <a:pt x="61250" y="25368"/>
                    <a:pt x="61220" y="25358"/>
                  </a:cubicBezTo>
                  <a:cubicBezTo>
                    <a:pt x="61213" y="25307"/>
                    <a:pt x="61203" y="25257"/>
                    <a:pt x="61198" y="25204"/>
                  </a:cubicBezTo>
                  <a:lnTo>
                    <a:pt x="61198" y="25204"/>
                  </a:lnTo>
                  <a:lnTo>
                    <a:pt x="61279" y="25269"/>
                  </a:lnTo>
                  <a:cubicBezTo>
                    <a:pt x="61218" y="25108"/>
                    <a:pt x="61141" y="24973"/>
                    <a:pt x="61085" y="24806"/>
                  </a:cubicBezTo>
                  <a:lnTo>
                    <a:pt x="61085" y="24806"/>
                  </a:lnTo>
                  <a:cubicBezTo>
                    <a:pt x="61147" y="24880"/>
                    <a:pt x="61207" y="24956"/>
                    <a:pt x="61267" y="25029"/>
                  </a:cubicBezTo>
                  <a:cubicBezTo>
                    <a:pt x="61213" y="24870"/>
                    <a:pt x="61160" y="24710"/>
                    <a:pt x="61104" y="24551"/>
                  </a:cubicBezTo>
                  <a:lnTo>
                    <a:pt x="61104" y="24551"/>
                  </a:lnTo>
                  <a:cubicBezTo>
                    <a:pt x="61121" y="24569"/>
                    <a:pt x="61140" y="24592"/>
                    <a:pt x="61160" y="24602"/>
                  </a:cubicBezTo>
                  <a:cubicBezTo>
                    <a:pt x="61145" y="24543"/>
                    <a:pt x="61118" y="24488"/>
                    <a:pt x="61097" y="24433"/>
                  </a:cubicBezTo>
                  <a:cubicBezTo>
                    <a:pt x="61075" y="24373"/>
                    <a:pt x="61057" y="24314"/>
                    <a:pt x="61038" y="24254"/>
                  </a:cubicBezTo>
                  <a:lnTo>
                    <a:pt x="61038" y="24254"/>
                  </a:lnTo>
                  <a:cubicBezTo>
                    <a:pt x="61052" y="24270"/>
                    <a:pt x="61068" y="24285"/>
                    <a:pt x="61084" y="24301"/>
                  </a:cubicBezTo>
                  <a:cubicBezTo>
                    <a:pt x="61084" y="24275"/>
                    <a:pt x="61059" y="24222"/>
                    <a:pt x="61049" y="24199"/>
                  </a:cubicBezTo>
                  <a:cubicBezTo>
                    <a:pt x="61041" y="24164"/>
                    <a:pt x="61028" y="24132"/>
                    <a:pt x="61018" y="24096"/>
                  </a:cubicBezTo>
                  <a:cubicBezTo>
                    <a:pt x="60996" y="24022"/>
                    <a:pt x="60978" y="23943"/>
                    <a:pt x="60960" y="23867"/>
                  </a:cubicBezTo>
                  <a:cubicBezTo>
                    <a:pt x="60939" y="23936"/>
                    <a:pt x="60917" y="24003"/>
                    <a:pt x="60896" y="24075"/>
                  </a:cubicBezTo>
                  <a:cubicBezTo>
                    <a:pt x="60876" y="24135"/>
                    <a:pt x="60847" y="24233"/>
                    <a:pt x="60811" y="24270"/>
                  </a:cubicBezTo>
                  <a:lnTo>
                    <a:pt x="60811" y="24270"/>
                  </a:lnTo>
                  <a:cubicBezTo>
                    <a:pt x="60842" y="24240"/>
                    <a:pt x="60874" y="24208"/>
                    <a:pt x="60906" y="24197"/>
                  </a:cubicBezTo>
                  <a:lnTo>
                    <a:pt x="60906" y="24197"/>
                  </a:lnTo>
                  <a:cubicBezTo>
                    <a:pt x="60860" y="24298"/>
                    <a:pt x="60761" y="24531"/>
                    <a:pt x="60753" y="24555"/>
                  </a:cubicBezTo>
                  <a:cubicBezTo>
                    <a:pt x="60763" y="24545"/>
                    <a:pt x="60809" y="24508"/>
                    <a:pt x="60831" y="24462"/>
                  </a:cubicBezTo>
                  <a:lnTo>
                    <a:pt x="60831" y="24462"/>
                  </a:lnTo>
                  <a:cubicBezTo>
                    <a:pt x="60810" y="24578"/>
                    <a:pt x="60781" y="24631"/>
                    <a:pt x="60745" y="24737"/>
                  </a:cubicBezTo>
                  <a:cubicBezTo>
                    <a:pt x="60725" y="24794"/>
                    <a:pt x="60704" y="24879"/>
                    <a:pt x="60675" y="24925"/>
                  </a:cubicBezTo>
                  <a:cubicBezTo>
                    <a:pt x="60662" y="24860"/>
                    <a:pt x="60654" y="24793"/>
                    <a:pt x="60645" y="24724"/>
                  </a:cubicBezTo>
                  <a:lnTo>
                    <a:pt x="60645" y="24724"/>
                  </a:lnTo>
                  <a:lnTo>
                    <a:pt x="60725" y="24789"/>
                  </a:lnTo>
                  <a:cubicBezTo>
                    <a:pt x="60667" y="24628"/>
                    <a:pt x="60589" y="24493"/>
                    <a:pt x="60533" y="24326"/>
                  </a:cubicBezTo>
                  <a:lnTo>
                    <a:pt x="60533" y="24326"/>
                  </a:lnTo>
                  <a:cubicBezTo>
                    <a:pt x="60595" y="24400"/>
                    <a:pt x="60655" y="24476"/>
                    <a:pt x="60715" y="24549"/>
                  </a:cubicBezTo>
                  <a:cubicBezTo>
                    <a:pt x="60661" y="24390"/>
                    <a:pt x="60608" y="24230"/>
                    <a:pt x="60552" y="24071"/>
                  </a:cubicBezTo>
                  <a:lnTo>
                    <a:pt x="60552" y="24071"/>
                  </a:lnTo>
                  <a:cubicBezTo>
                    <a:pt x="60569" y="24089"/>
                    <a:pt x="60588" y="24112"/>
                    <a:pt x="60608" y="24122"/>
                  </a:cubicBezTo>
                  <a:cubicBezTo>
                    <a:pt x="60594" y="24063"/>
                    <a:pt x="60565" y="24007"/>
                    <a:pt x="60545" y="23953"/>
                  </a:cubicBezTo>
                  <a:cubicBezTo>
                    <a:pt x="60523" y="23893"/>
                    <a:pt x="60503" y="23834"/>
                    <a:pt x="60483" y="23774"/>
                  </a:cubicBezTo>
                  <a:lnTo>
                    <a:pt x="60483" y="23774"/>
                  </a:lnTo>
                  <a:cubicBezTo>
                    <a:pt x="60500" y="23790"/>
                    <a:pt x="60516" y="23805"/>
                    <a:pt x="60531" y="23821"/>
                  </a:cubicBezTo>
                  <a:cubicBezTo>
                    <a:pt x="60531" y="23795"/>
                    <a:pt x="60508" y="23742"/>
                    <a:pt x="60498" y="23719"/>
                  </a:cubicBezTo>
                  <a:cubicBezTo>
                    <a:pt x="60488" y="23684"/>
                    <a:pt x="60476" y="23652"/>
                    <a:pt x="60465" y="23616"/>
                  </a:cubicBezTo>
                  <a:cubicBezTo>
                    <a:pt x="60443" y="23542"/>
                    <a:pt x="60424" y="23463"/>
                    <a:pt x="60407" y="23384"/>
                  </a:cubicBezTo>
                  <a:cubicBezTo>
                    <a:pt x="60387" y="23456"/>
                    <a:pt x="60364" y="23523"/>
                    <a:pt x="60343" y="23592"/>
                  </a:cubicBezTo>
                  <a:cubicBezTo>
                    <a:pt x="60322" y="23653"/>
                    <a:pt x="60295" y="23748"/>
                    <a:pt x="60257" y="23787"/>
                  </a:cubicBezTo>
                  <a:lnTo>
                    <a:pt x="60257" y="23787"/>
                  </a:lnTo>
                  <a:cubicBezTo>
                    <a:pt x="60288" y="23757"/>
                    <a:pt x="60319" y="23726"/>
                    <a:pt x="60353" y="23714"/>
                  </a:cubicBezTo>
                  <a:lnTo>
                    <a:pt x="60353" y="23714"/>
                  </a:lnTo>
                  <a:cubicBezTo>
                    <a:pt x="60303" y="23821"/>
                    <a:pt x="60195" y="24075"/>
                    <a:pt x="60195" y="24075"/>
                  </a:cubicBezTo>
                  <a:cubicBezTo>
                    <a:pt x="60195" y="24075"/>
                    <a:pt x="60251" y="24033"/>
                    <a:pt x="60275" y="23979"/>
                  </a:cubicBezTo>
                  <a:lnTo>
                    <a:pt x="60275" y="23979"/>
                  </a:lnTo>
                  <a:cubicBezTo>
                    <a:pt x="60257" y="24096"/>
                    <a:pt x="60225" y="24149"/>
                    <a:pt x="60192" y="24255"/>
                  </a:cubicBezTo>
                  <a:cubicBezTo>
                    <a:pt x="60171" y="24314"/>
                    <a:pt x="60148" y="24402"/>
                    <a:pt x="60117" y="24448"/>
                  </a:cubicBezTo>
                  <a:lnTo>
                    <a:pt x="60117" y="24448"/>
                  </a:lnTo>
                  <a:cubicBezTo>
                    <a:pt x="60141" y="24414"/>
                    <a:pt x="60167" y="24383"/>
                    <a:pt x="60195" y="24354"/>
                  </a:cubicBezTo>
                  <a:lnTo>
                    <a:pt x="60195" y="24354"/>
                  </a:lnTo>
                  <a:cubicBezTo>
                    <a:pt x="60158" y="24447"/>
                    <a:pt x="60111" y="24542"/>
                    <a:pt x="60078" y="24642"/>
                  </a:cubicBezTo>
                  <a:cubicBezTo>
                    <a:pt x="60082" y="24645"/>
                    <a:pt x="60087" y="24646"/>
                    <a:pt x="60093" y="24646"/>
                  </a:cubicBezTo>
                  <a:cubicBezTo>
                    <a:pt x="60111" y="24646"/>
                    <a:pt x="60132" y="24633"/>
                    <a:pt x="60145" y="24615"/>
                  </a:cubicBezTo>
                  <a:lnTo>
                    <a:pt x="60145" y="24615"/>
                  </a:lnTo>
                  <a:cubicBezTo>
                    <a:pt x="60137" y="24685"/>
                    <a:pt x="60120" y="24752"/>
                    <a:pt x="60103" y="24816"/>
                  </a:cubicBezTo>
                  <a:lnTo>
                    <a:pt x="60103" y="24816"/>
                  </a:lnTo>
                  <a:cubicBezTo>
                    <a:pt x="60081" y="24789"/>
                    <a:pt x="60060" y="24762"/>
                    <a:pt x="60038" y="24736"/>
                  </a:cubicBezTo>
                  <a:lnTo>
                    <a:pt x="60038" y="24736"/>
                  </a:lnTo>
                  <a:cubicBezTo>
                    <a:pt x="60054" y="24782"/>
                    <a:pt x="60070" y="24829"/>
                    <a:pt x="60086" y="24875"/>
                  </a:cubicBezTo>
                  <a:cubicBezTo>
                    <a:pt x="60092" y="24855"/>
                    <a:pt x="60097" y="24836"/>
                    <a:pt x="60103" y="24816"/>
                  </a:cubicBezTo>
                  <a:lnTo>
                    <a:pt x="60103" y="24816"/>
                  </a:lnTo>
                  <a:cubicBezTo>
                    <a:pt x="60131" y="24852"/>
                    <a:pt x="60159" y="24887"/>
                    <a:pt x="60187" y="24922"/>
                  </a:cubicBezTo>
                  <a:cubicBezTo>
                    <a:pt x="60182" y="24930"/>
                    <a:pt x="60181" y="24943"/>
                    <a:pt x="60179" y="24952"/>
                  </a:cubicBezTo>
                  <a:cubicBezTo>
                    <a:pt x="60175" y="24963"/>
                    <a:pt x="60172" y="24973"/>
                    <a:pt x="60171" y="24986"/>
                  </a:cubicBezTo>
                  <a:cubicBezTo>
                    <a:pt x="60156" y="24981"/>
                    <a:pt x="60144" y="24978"/>
                    <a:pt x="60129" y="24972"/>
                  </a:cubicBezTo>
                  <a:cubicBezTo>
                    <a:pt x="60093" y="24893"/>
                    <a:pt x="60058" y="24814"/>
                    <a:pt x="60029" y="24724"/>
                  </a:cubicBezTo>
                  <a:lnTo>
                    <a:pt x="60029" y="24724"/>
                  </a:lnTo>
                  <a:cubicBezTo>
                    <a:pt x="60032" y="24728"/>
                    <a:pt x="60035" y="24732"/>
                    <a:pt x="60038" y="24736"/>
                  </a:cubicBezTo>
                  <a:lnTo>
                    <a:pt x="60038" y="24736"/>
                  </a:lnTo>
                  <a:cubicBezTo>
                    <a:pt x="60006" y="24640"/>
                    <a:pt x="59973" y="24544"/>
                    <a:pt x="59941" y="24447"/>
                  </a:cubicBezTo>
                  <a:lnTo>
                    <a:pt x="59941" y="24447"/>
                  </a:lnTo>
                  <a:cubicBezTo>
                    <a:pt x="59959" y="24465"/>
                    <a:pt x="59977" y="24490"/>
                    <a:pt x="59996" y="24500"/>
                  </a:cubicBezTo>
                  <a:cubicBezTo>
                    <a:pt x="59980" y="24442"/>
                    <a:pt x="59953" y="24384"/>
                    <a:pt x="59934" y="24328"/>
                  </a:cubicBezTo>
                  <a:cubicBezTo>
                    <a:pt x="59913" y="24271"/>
                    <a:pt x="59893" y="24211"/>
                    <a:pt x="59873" y="24151"/>
                  </a:cubicBezTo>
                  <a:lnTo>
                    <a:pt x="59873" y="24151"/>
                  </a:lnTo>
                  <a:lnTo>
                    <a:pt x="59920" y="24198"/>
                  </a:lnTo>
                  <a:cubicBezTo>
                    <a:pt x="59920" y="24172"/>
                    <a:pt x="59896" y="24119"/>
                    <a:pt x="59887" y="24096"/>
                  </a:cubicBezTo>
                  <a:cubicBezTo>
                    <a:pt x="59877" y="24062"/>
                    <a:pt x="59865" y="24029"/>
                    <a:pt x="59853" y="23993"/>
                  </a:cubicBezTo>
                  <a:cubicBezTo>
                    <a:pt x="59831" y="23919"/>
                    <a:pt x="59814" y="23841"/>
                    <a:pt x="59795" y="23762"/>
                  </a:cubicBezTo>
                  <a:cubicBezTo>
                    <a:pt x="59777" y="23834"/>
                    <a:pt x="59752" y="23900"/>
                    <a:pt x="59731" y="23970"/>
                  </a:cubicBezTo>
                  <a:cubicBezTo>
                    <a:pt x="59712" y="24033"/>
                    <a:pt x="59681" y="24134"/>
                    <a:pt x="59643" y="24171"/>
                  </a:cubicBezTo>
                  <a:cubicBezTo>
                    <a:pt x="59676" y="24139"/>
                    <a:pt x="59708" y="24106"/>
                    <a:pt x="59742" y="24093"/>
                  </a:cubicBezTo>
                  <a:lnTo>
                    <a:pt x="59742" y="24093"/>
                  </a:lnTo>
                  <a:cubicBezTo>
                    <a:pt x="59714" y="24153"/>
                    <a:pt x="59668" y="24259"/>
                    <a:pt x="59633" y="24340"/>
                  </a:cubicBezTo>
                  <a:lnTo>
                    <a:pt x="59633" y="24340"/>
                  </a:lnTo>
                  <a:cubicBezTo>
                    <a:pt x="59616" y="24320"/>
                    <a:pt x="59600" y="24299"/>
                    <a:pt x="59583" y="24280"/>
                  </a:cubicBezTo>
                  <a:lnTo>
                    <a:pt x="59583" y="24280"/>
                  </a:lnTo>
                  <a:cubicBezTo>
                    <a:pt x="59594" y="24313"/>
                    <a:pt x="59605" y="24346"/>
                    <a:pt x="59616" y="24379"/>
                  </a:cubicBezTo>
                  <a:cubicBezTo>
                    <a:pt x="59621" y="24367"/>
                    <a:pt x="59627" y="24354"/>
                    <a:pt x="59633" y="24340"/>
                  </a:cubicBezTo>
                  <a:lnTo>
                    <a:pt x="59633" y="24340"/>
                  </a:lnTo>
                  <a:cubicBezTo>
                    <a:pt x="59659" y="24373"/>
                    <a:pt x="59685" y="24406"/>
                    <a:pt x="59711" y="24439"/>
                  </a:cubicBezTo>
                  <a:cubicBezTo>
                    <a:pt x="59702" y="24457"/>
                    <a:pt x="59696" y="24472"/>
                    <a:pt x="59695" y="24476"/>
                  </a:cubicBezTo>
                  <a:cubicBezTo>
                    <a:pt x="59701" y="24472"/>
                    <a:pt x="59709" y="24463"/>
                    <a:pt x="59722" y="24452"/>
                  </a:cubicBezTo>
                  <a:cubicBezTo>
                    <a:pt x="59731" y="24463"/>
                    <a:pt x="59742" y="24473"/>
                    <a:pt x="59749" y="24488"/>
                  </a:cubicBezTo>
                  <a:cubicBezTo>
                    <a:pt x="59738" y="24526"/>
                    <a:pt x="59726" y="24562"/>
                    <a:pt x="59709" y="24601"/>
                  </a:cubicBezTo>
                  <a:cubicBezTo>
                    <a:pt x="59662" y="24492"/>
                    <a:pt x="59612" y="24387"/>
                    <a:pt x="59573" y="24268"/>
                  </a:cubicBezTo>
                  <a:lnTo>
                    <a:pt x="59573" y="24268"/>
                  </a:lnTo>
                  <a:cubicBezTo>
                    <a:pt x="59576" y="24272"/>
                    <a:pt x="59580" y="24276"/>
                    <a:pt x="59583" y="24280"/>
                  </a:cubicBezTo>
                  <a:lnTo>
                    <a:pt x="59583" y="24280"/>
                  </a:lnTo>
                  <a:cubicBezTo>
                    <a:pt x="59550" y="24183"/>
                    <a:pt x="59517" y="24086"/>
                    <a:pt x="59484" y="23989"/>
                  </a:cubicBezTo>
                  <a:lnTo>
                    <a:pt x="59484" y="23989"/>
                  </a:lnTo>
                  <a:cubicBezTo>
                    <a:pt x="59501" y="24006"/>
                    <a:pt x="59520" y="24029"/>
                    <a:pt x="59540" y="24040"/>
                  </a:cubicBezTo>
                  <a:cubicBezTo>
                    <a:pt x="59526" y="23982"/>
                    <a:pt x="59497" y="23926"/>
                    <a:pt x="59477" y="23870"/>
                  </a:cubicBezTo>
                  <a:cubicBezTo>
                    <a:pt x="59456" y="23811"/>
                    <a:pt x="59436" y="23752"/>
                    <a:pt x="59415" y="23691"/>
                  </a:cubicBezTo>
                  <a:lnTo>
                    <a:pt x="59415" y="23691"/>
                  </a:lnTo>
                  <a:cubicBezTo>
                    <a:pt x="59433" y="23706"/>
                    <a:pt x="59448" y="23724"/>
                    <a:pt x="59463" y="23739"/>
                  </a:cubicBezTo>
                  <a:cubicBezTo>
                    <a:pt x="59463" y="23712"/>
                    <a:pt x="59440" y="23661"/>
                    <a:pt x="59430" y="23638"/>
                  </a:cubicBezTo>
                  <a:cubicBezTo>
                    <a:pt x="59420" y="23602"/>
                    <a:pt x="59408" y="23569"/>
                    <a:pt x="59397" y="23533"/>
                  </a:cubicBezTo>
                  <a:cubicBezTo>
                    <a:pt x="59375" y="23460"/>
                    <a:pt x="59357" y="23381"/>
                    <a:pt x="59339" y="23302"/>
                  </a:cubicBezTo>
                  <a:cubicBezTo>
                    <a:pt x="59319" y="23374"/>
                    <a:pt x="59296" y="23440"/>
                    <a:pt x="59275" y="23510"/>
                  </a:cubicBezTo>
                  <a:cubicBezTo>
                    <a:pt x="59256" y="23569"/>
                    <a:pt x="59228" y="23662"/>
                    <a:pt x="59192" y="23702"/>
                  </a:cubicBezTo>
                  <a:lnTo>
                    <a:pt x="59192" y="23702"/>
                  </a:lnTo>
                  <a:cubicBezTo>
                    <a:pt x="59222" y="23672"/>
                    <a:pt x="59252" y="23644"/>
                    <a:pt x="59285" y="23632"/>
                  </a:cubicBezTo>
                  <a:lnTo>
                    <a:pt x="59285" y="23632"/>
                  </a:lnTo>
                  <a:cubicBezTo>
                    <a:pt x="59235" y="23739"/>
                    <a:pt x="59127" y="23992"/>
                    <a:pt x="59127" y="23992"/>
                  </a:cubicBezTo>
                  <a:cubicBezTo>
                    <a:pt x="59127" y="23992"/>
                    <a:pt x="59183" y="23950"/>
                    <a:pt x="59208" y="23897"/>
                  </a:cubicBezTo>
                  <a:lnTo>
                    <a:pt x="59208" y="23897"/>
                  </a:lnTo>
                  <a:cubicBezTo>
                    <a:pt x="59189" y="24013"/>
                    <a:pt x="59157" y="24068"/>
                    <a:pt x="59125" y="24172"/>
                  </a:cubicBezTo>
                  <a:cubicBezTo>
                    <a:pt x="59104" y="24232"/>
                    <a:pt x="59082" y="24316"/>
                    <a:pt x="59053" y="24364"/>
                  </a:cubicBezTo>
                  <a:cubicBezTo>
                    <a:pt x="59077" y="24328"/>
                    <a:pt x="59103" y="24300"/>
                    <a:pt x="59129" y="24271"/>
                  </a:cubicBezTo>
                  <a:lnTo>
                    <a:pt x="59129" y="24271"/>
                  </a:lnTo>
                  <a:cubicBezTo>
                    <a:pt x="59112" y="24316"/>
                    <a:pt x="59092" y="24359"/>
                    <a:pt x="59071" y="24404"/>
                  </a:cubicBezTo>
                  <a:cubicBezTo>
                    <a:pt x="59064" y="24392"/>
                    <a:pt x="59060" y="24379"/>
                    <a:pt x="59053" y="24366"/>
                  </a:cubicBezTo>
                  <a:lnTo>
                    <a:pt x="59053" y="24364"/>
                  </a:lnTo>
                  <a:cubicBezTo>
                    <a:pt x="59004" y="24264"/>
                    <a:pt x="58957" y="24165"/>
                    <a:pt x="58910" y="24068"/>
                  </a:cubicBezTo>
                  <a:lnTo>
                    <a:pt x="58910" y="24068"/>
                  </a:lnTo>
                  <a:cubicBezTo>
                    <a:pt x="58934" y="24085"/>
                    <a:pt x="58961" y="24108"/>
                    <a:pt x="58988" y="24119"/>
                  </a:cubicBezTo>
                  <a:cubicBezTo>
                    <a:pt x="58967" y="24060"/>
                    <a:pt x="58927" y="24005"/>
                    <a:pt x="58899" y="23949"/>
                  </a:cubicBezTo>
                  <a:cubicBezTo>
                    <a:pt x="58871" y="23890"/>
                    <a:pt x="58842" y="23831"/>
                    <a:pt x="58813" y="23770"/>
                  </a:cubicBezTo>
                  <a:lnTo>
                    <a:pt x="58813" y="23770"/>
                  </a:lnTo>
                  <a:cubicBezTo>
                    <a:pt x="58835" y="23785"/>
                    <a:pt x="58859" y="23802"/>
                    <a:pt x="58881" y="23818"/>
                  </a:cubicBezTo>
                  <a:cubicBezTo>
                    <a:pt x="58881" y="23791"/>
                    <a:pt x="58845" y="23739"/>
                    <a:pt x="58834" y="23717"/>
                  </a:cubicBezTo>
                  <a:cubicBezTo>
                    <a:pt x="58818" y="23681"/>
                    <a:pt x="58802" y="23648"/>
                    <a:pt x="58788" y="23612"/>
                  </a:cubicBezTo>
                  <a:cubicBezTo>
                    <a:pt x="58756" y="23539"/>
                    <a:pt x="58732" y="23460"/>
                    <a:pt x="58706" y="23381"/>
                  </a:cubicBezTo>
                  <a:cubicBezTo>
                    <a:pt x="58680" y="23453"/>
                    <a:pt x="58646" y="23519"/>
                    <a:pt x="58616" y="23589"/>
                  </a:cubicBezTo>
                  <a:cubicBezTo>
                    <a:pt x="58589" y="23650"/>
                    <a:pt x="58547" y="23746"/>
                    <a:pt x="58496" y="23784"/>
                  </a:cubicBezTo>
                  <a:lnTo>
                    <a:pt x="58496" y="23784"/>
                  </a:lnTo>
                  <a:cubicBezTo>
                    <a:pt x="58540" y="23753"/>
                    <a:pt x="58583" y="23723"/>
                    <a:pt x="58631" y="23711"/>
                  </a:cubicBezTo>
                  <a:lnTo>
                    <a:pt x="58631" y="23711"/>
                  </a:lnTo>
                  <a:cubicBezTo>
                    <a:pt x="58560" y="23818"/>
                    <a:pt x="58409" y="24071"/>
                    <a:pt x="58409" y="24071"/>
                  </a:cubicBezTo>
                  <a:cubicBezTo>
                    <a:pt x="58409" y="24071"/>
                    <a:pt x="58488" y="24029"/>
                    <a:pt x="58524" y="23976"/>
                  </a:cubicBezTo>
                  <a:lnTo>
                    <a:pt x="58524" y="23976"/>
                  </a:lnTo>
                  <a:cubicBezTo>
                    <a:pt x="58495" y="24092"/>
                    <a:pt x="58452" y="24146"/>
                    <a:pt x="58402" y="24251"/>
                  </a:cubicBezTo>
                  <a:cubicBezTo>
                    <a:pt x="58396" y="24264"/>
                    <a:pt x="58391" y="24277"/>
                    <a:pt x="58384" y="24291"/>
                  </a:cubicBezTo>
                  <a:cubicBezTo>
                    <a:pt x="58346" y="24178"/>
                    <a:pt x="58316" y="24062"/>
                    <a:pt x="58296" y="23942"/>
                  </a:cubicBezTo>
                  <a:lnTo>
                    <a:pt x="58296" y="23942"/>
                  </a:lnTo>
                  <a:cubicBezTo>
                    <a:pt x="58333" y="23963"/>
                    <a:pt x="58373" y="23985"/>
                    <a:pt x="58411" y="24006"/>
                  </a:cubicBezTo>
                  <a:cubicBezTo>
                    <a:pt x="58326" y="23845"/>
                    <a:pt x="58217" y="23711"/>
                    <a:pt x="58140" y="23542"/>
                  </a:cubicBezTo>
                  <a:lnTo>
                    <a:pt x="58140" y="23542"/>
                  </a:lnTo>
                  <a:cubicBezTo>
                    <a:pt x="58224" y="23618"/>
                    <a:pt x="58310" y="23692"/>
                    <a:pt x="58395" y="23767"/>
                  </a:cubicBezTo>
                  <a:cubicBezTo>
                    <a:pt x="58319" y="23606"/>
                    <a:pt x="58245" y="23447"/>
                    <a:pt x="58167" y="23288"/>
                  </a:cubicBezTo>
                  <a:lnTo>
                    <a:pt x="58167" y="23288"/>
                  </a:lnTo>
                  <a:cubicBezTo>
                    <a:pt x="58193" y="23305"/>
                    <a:pt x="58217" y="23330"/>
                    <a:pt x="58246" y="23340"/>
                  </a:cubicBezTo>
                  <a:cubicBezTo>
                    <a:pt x="58224" y="23281"/>
                    <a:pt x="58187" y="23225"/>
                    <a:pt x="58160" y="23169"/>
                  </a:cubicBezTo>
                  <a:cubicBezTo>
                    <a:pt x="58130" y="23110"/>
                    <a:pt x="58101" y="23051"/>
                    <a:pt x="58074" y="22990"/>
                  </a:cubicBezTo>
                  <a:lnTo>
                    <a:pt x="58074" y="22990"/>
                  </a:lnTo>
                  <a:cubicBezTo>
                    <a:pt x="58095" y="23007"/>
                    <a:pt x="58118" y="23023"/>
                    <a:pt x="58138" y="23039"/>
                  </a:cubicBezTo>
                  <a:cubicBezTo>
                    <a:pt x="58138" y="23011"/>
                    <a:pt x="58103" y="22960"/>
                    <a:pt x="58094" y="22937"/>
                  </a:cubicBezTo>
                  <a:cubicBezTo>
                    <a:pt x="58078" y="22901"/>
                    <a:pt x="58061" y="22868"/>
                    <a:pt x="58047" y="22832"/>
                  </a:cubicBezTo>
                  <a:cubicBezTo>
                    <a:pt x="58015" y="22759"/>
                    <a:pt x="57989" y="22680"/>
                    <a:pt x="57966" y="22601"/>
                  </a:cubicBezTo>
                  <a:cubicBezTo>
                    <a:pt x="57938" y="22673"/>
                    <a:pt x="57906" y="22739"/>
                    <a:pt x="57875" y="22809"/>
                  </a:cubicBezTo>
                  <a:cubicBezTo>
                    <a:pt x="57847" y="22869"/>
                    <a:pt x="57805" y="22966"/>
                    <a:pt x="57757" y="23005"/>
                  </a:cubicBezTo>
                  <a:lnTo>
                    <a:pt x="57757" y="23005"/>
                  </a:lnTo>
                  <a:cubicBezTo>
                    <a:pt x="57798" y="22973"/>
                    <a:pt x="57844" y="22943"/>
                    <a:pt x="57889" y="22931"/>
                  </a:cubicBezTo>
                  <a:lnTo>
                    <a:pt x="57889" y="22931"/>
                  </a:lnTo>
                  <a:cubicBezTo>
                    <a:pt x="57820" y="23039"/>
                    <a:pt x="57670" y="23291"/>
                    <a:pt x="57670" y="23291"/>
                  </a:cubicBezTo>
                  <a:cubicBezTo>
                    <a:pt x="57670" y="23291"/>
                    <a:pt x="57746" y="23251"/>
                    <a:pt x="57784" y="23196"/>
                  </a:cubicBezTo>
                  <a:lnTo>
                    <a:pt x="57784" y="23196"/>
                  </a:lnTo>
                  <a:cubicBezTo>
                    <a:pt x="57756" y="23312"/>
                    <a:pt x="57710" y="23367"/>
                    <a:pt x="57663" y="23473"/>
                  </a:cubicBezTo>
                  <a:cubicBezTo>
                    <a:pt x="57635" y="23533"/>
                    <a:pt x="57600" y="23625"/>
                    <a:pt x="57555" y="23669"/>
                  </a:cubicBezTo>
                  <a:cubicBezTo>
                    <a:pt x="57591" y="23633"/>
                    <a:pt x="57630" y="23602"/>
                    <a:pt x="57670" y="23570"/>
                  </a:cubicBezTo>
                  <a:lnTo>
                    <a:pt x="57670" y="23570"/>
                  </a:lnTo>
                  <a:cubicBezTo>
                    <a:pt x="57643" y="23615"/>
                    <a:pt x="57616" y="23659"/>
                    <a:pt x="57590" y="23704"/>
                  </a:cubicBezTo>
                  <a:lnTo>
                    <a:pt x="57590" y="23704"/>
                  </a:lnTo>
                  <a:lnTo>
                    <a:pt x="57523" y="23645"/>
                  </a:lnTo>
                  <a:lnTo>
                    <a:pt x="57523" y="23645"/>
                  </a:lnTo>
                  <a:cubicBezTo>
                    <a:pt x="57538" y="23676"/>
                    <a:pt x="57554" y="23708"/>
                    <a:pt x="57569" y="23739"/>
                  </a:cubicBezTo>
                  <a:cubicBezTo>
                    <a:pt x="57576" y="23727"/>
                    <a:pt x="57583" y="23716"/>
                    <a:pt x="57590" y="23704"/>
                  </a:cubicBezTo>
                  <a:lnTo>
                    <a:pt x="57590" y="23704"/>
                  </a:lnTo>
                  <a:lnTo>
                    <a:pt x="57681" y="23784"/>
                  </a:lnTo>
                  <a:cubicBezTo>
                    <a:pt x="57663" y="23818"/>
                    <a:pt x="57643" y="23850"/>
                    <a:pt x="57627" y="23886"/>
                  </a:cubicBezTo>
                  <a:cubicBezTo>
                    <a:pt x="57562" y="23785"/>
                    <a:pt x="57493" y="23688"/>
                    <a:pt x="57443" y="23575"/>
                  </a:cubicBezTo>
                  <a:lnTo>
                    <a:pt x="57443" y="23575"/>
                  </a:lnTo>
                  <a:lnTo>
                    <a:pt x="57523" y="23645"/>
                  </a:lnTo>
                  <a:lnTo>
                    <a:pt x="57523" y="23645"/>
                  </a:lnTo>
                  <a:cubicBezTo>
                    <a:pt x="57465" y="23525"/>
                    <a:pt x="57408" y="23405"/>
                    <a:pt x="57350" y="23287"/>
                  </a:cubicBezTo>
                  <a:lnTo>
                    <a:pt x="57350" y="23287"/>
                  </a:lnTo>
                  <a:cubicBezTo>
                    <a:pt x="57376" y="23304"/>
                    <a:pt x="57400" y="23327"/>
                    <a:pt x="57429" y="23338"/>
                  </a:cubicBezTo>
                  <a:cubicBezTo>
                    <a:pt x="57407" y="23279"/>
                    <a:pt x="57370" y="23223"/>
                    <a:pt x="57343" y="23168"/>
                  </a:cubicBezTo>
                  <a:cubicBezTo>
                    <a:pt x="57313" y="23109"/>
                    <a:pt x="57286" y="23050"/>
                    <a:pt x="57257" y="22988"/>
                  </a:cubicBezTo>
                  <a:lnTo>
                    <a:pt x="57257" y="22988"/>
                  </a:lnTo>
                  <a:cubicBezTo>
                    <a:pt x="57278" y="23004"/>
                    <a:pt x="57301" y="23021"/>
                    <a:pt x="57321" y="23037"/>
                  </a:cubicBezTo>
                  <a:cubicBezTo>
                    <a:pt x="57321" y="23010"/>
                    <a:pt x="57287" y="22958"/>
                    <a:pt x="57277" y="22935"/>
                  </a:cubicBezTo>
                  <a:cubicBezTo>
                    <a:pt x="57261" y="22900"/>
                    <a:pt x="57244" y="22867"/>
                    <a:pt x="57230" y="22831"/>
                  </a:cubicBezTo>
                  <a:cubicBezTo>
                    <a:pt x="57198" y="22758"/>
                    <a:pt x="57172" y="22679"/>
                    <a:pt x="57150" y="22600"/>
                  </a:cubicBezTo>
                  <a:cubicBezTo>
                    <a:pt x="57121" y="22672"/>
                    <a:pt x="57089" y="22738"/>
                    <a:pt x="57058" y="22808"/>
                  </a:cubicBezTo>
                  <a:cubicBezTo>
                    <a:pt x="57030" y="22865"/>
                    <a:pt x="56990" y="22962"/>
                    <a:pt x="56942" y="23002"/>
                  </a:cubicBezTo>
                  <a:lnTo>
                    <a:pt x="56942" y="23002"/>
                  </a:lnTo>
                  <a:cubicBezTo>
                    <a:pt x="56983" y="22971"/>
                    <a:pt x="57027" y="22942"/>
                    <a:pt x="57072" y="22930"/>
                  </a:cubicBezTo>
                  <a:lnTo>
                    <a:pt x="57072" y="22930"/>
                  </a:lnTo>
                  <a:cubicBezTo>
                    <a:pt x="57003" y="23037"/>
                    <a:pt x="56853" y="23289"/>
                    <a:pt x="56853" y="23289"/>
                  </a:cubicBezTo>
                  <a:cubicBezTo>
                    <a:pt x="56853" y="23289"/>
                    <a:pt x="56932" y="23248"/>
                    <a:pt x="56967" y="23195"/>
                  </a:cubicBezTo>
                  <a:lnTo>
                    <a:pt x="56967" y="23195"/>
                  </a:lnTo>
                  <a:cubicBezTo>
                    <a:pt x="56939" y="23311"/>
                    <a:pt x="56896" y="23365"/>
                    <a:pt x="56846" y="23470"/>
                  </a:cubicBezTo>
                  <a:cubicBezTo>
                    <a:pt x="56831" y="23502"/>
                    <a:pt x="56817" y="23539"/>
                    <a:pt x="56798" y="23576"/>
                  </a:cubicBezTo>
                  <a:cubicBezTo>
                    <a:pt x="56754" y="23454"/>
                    <a:pt x="56721" y="23330"/>
                    <a:pt x="56702" y="23201"/>
                  </a:cubicBezTo>
                  <a:lnTo>
                    <a:pt x="56702" y="23201"/>
                  </a:lnTo>
                  <a:cubicBezTo>
                    <a:pt x="56740" y="23222"/>
                    <a:pt x="56778" y="23244"/>
                    <a:pt x="56817" y="23265"/>
                  </a:cubicBezTo>
                  <a:cubicBezTo>
                    <a:pt x="56732" y="23103"/>
                    <a:pt x="56624" y="22968"/>
                    <a:pt x="56546" y="22801"/>
                  </a:cubicBezTo>
                  <a:lnTo>
                    <a:pt x="56546" y="22801"/>
                  </a:lnTo>
                  <a:cubicBezTo>
                    <a:pt x="56631" y="22875"/>
                    <a:pt x="56717" y="22951"/>
                    <a:pt x="56803" y="23024"/>
                  </a:cubicBezTo>
                  <a:cubicBezTo>
                    <a:pt x="56725" y="22865"/>
                    <a:pt x="56649" y="22706"/>
                    <a:pt x="56573" y="22546"/>
                  </a:cubicBezTo>
                  <a:lnTo>
                    <a:pt x="56573" y="22546"/>
                  </a:lnTo>
                  <a:cubicBezTo>
                    <a:pt x="56598" y="22564"/>
                    <a:pt x="56624" y="22587"/>
                    <a:pt x="56652" y="22599"/>
                  </a:cubicBezTo>
                  <a:cubicBezTo>
                    <a:pt x="56631" y="22541"/>
                    <a:pt x="56592" y="22484"/>
                    <a:pt x="56566" y="22428"/>
                  </a:cubicBezTo>
                  <a:cubicBezTo>
                    <a:pt x="56535" y="22369"/>
                    <a:pt x="56506" y="22309"/>
                    <a:pt x="56480" y="22250"/>
                  </a:cubicBezTo>
                  <a:lnTo>
                    <a:pt x="56480" y="22250"/>
                  </a:lnTo>
                  <a:cubicBezTo>
                    <a:pt x="56502" y="22265"/>
                    <a:pt x="56525" y="22280"/>
                    <a:pt x="56545" y="22298"/>
                  </a:cubicBezTo>
                  <a:cubicBezTo>
                    <a:pt x="56545" y="22272"/>
                    <a:pt x="56509" y="22219"/>
                    <a:pt x="56499" y="22194"/>
                  </a:cubicBezTo>
                  <a:cubicBezTo>
                    <a:pt x="56483" y="22161"/>
                    <a:pt x="56467" y="22127"/>
                    <a:pt x="56453" y="22093"/>
                  </a:cubicBezTo>
                  <a:cubicBezTo>
                    <a:pt x="56420" y="22018"/>
                    <a:pt x="56396" y="21941"/>
                    <a:pt x="56373" y="21862"/>
                  </a:cubicBezTo>
                  <a:cubicBezTo>
                    <a:pt x="56344" y="21934"/>
                    <a:pt x="56311" y="21999"/>
                    <a:pt x="56281" y="22070"/>
                  </a:cubicBezTo>
                  <a:cubicBezTo>
                    <a:pt x="56253" y="22132"/>
                    <a:pt x="56209" y="22230"/>
                    <a:pt x="56160" y="22267"/>
                  </a:cubicBezTo>
                  <a:lnTo>
                    <a:pt x="56160" y="22267"/>
                  </a:lnTo>
                  <a:cubicBezTo>
                    <a:pt x="56202" y="22236"/>
                    <a:pt x="56247" y="22206"/>
                    <a:pt x="56295" y="22193"/>
                  </a:cubicBezTo>
                  <a:lnTo>
                    <a:pt x="56295" y="22193"/>
                  </a:lnTo>
                  <a:cubicBezTo>
                    <a:pt x="56225" y="22299"/>
                    <a:pt x="56075" y="22551"/>
                    <a:pt x="56075" y="22551"/>
                  </a:cubicBezTo>
                  <a:cubicBezTo>
                    <a:pt x="56075" y="22551"/>
                    <a:pt x="56152" y="22513"/>
                    <a:pt x="56189" y="22457"/>
                  </a:cubicBezTo>
                  <a:lnTo>
                    <a:pt x="56189" y="22457"/>
                  </a:lnTo>
                  <a:cubicBezTo>
                    <a:pt x="56161" y="22573"/>
                    <a:pt x="56116" y="22629"/>
                    <a:pt x="56067" y="22735"/>
                  </a:cubicBezTo>
                  <a:cubicBezTo>
                    <a:pt x="56060" y="22751"/>
                    <a:pt x="56053" y="22768"/>
                    <a:pt x="56044" y="22786"/>
                  </a:cubicBezTo>
                  <a:cubicBezTo>
                    <a:pt x="56007" y="22708"/>
                    <a:pt x="55967" y="22624"/>
                    <a:pt x="55930" y="22546"/>
                  </a:cubicBezTo>
                  <a:lnTo>
                    <a:pt x="55930" y="22546"/>
                  </a:lnTo>
                  <a:cubicBezTo>
                    <a:pt x="55954" y="22564"/>
                    <a:pt x="55981" y="22587"/>
                    <a:pt x="56009" y="22599"/>
                  </a:cubicBezTo>
                  <a:cubicBezTo>
                    <a:pt x="55987" y="22541"/>
                    <a:pt x="55947" y="22484"/>
                    <a:pt x="55921" y="22428"/>
                  </a:cubicBezTo>
                  <a:lnTo>
                    <a:pt x="55835" y="22250"/>
                  </a:lnTo>
                  <a:lnTo>
                    <a:pt x="55835" y="22250"/>
                  </a:lnTo>
                  <a:cubicBezTo>
                    <a:pt x="55857" y="22265"/>
                    <a:pt x="55880" y="22280"/>
                    <a:pt x="55901" y="22298"/>
                  </a:cubicBezTo>
                  <a:cubicBezTo>
                    <a:pt x="55901" y="22272"/>
                    <a:pt x="55865" y="22219"/>
                    <a:pt x="55854" y="22194"/>
                  </a:cubicBezTo>
                  <a:cubicBezTo>
                    <a:pt x="55838" y="22161"/>
                    <a:pt x="55822" y="22127"/>
                    <a:pt x="55808" y="22093"/>
                  </a:cubicBezTo>
                  <a:cubicBezTo>
                    <a:pt x="55778" y="22018"/>
                    <a:pt x="55752" y="21941"/>
                    <a:pt x="55728" y="21862"/>
                  </a:cubicBezTo>
                  <a:cubicBezTo>
                    <a:pt x="55701" y="21934"/>
                    <a:pt x="55666" y="21999"/>
                    <a:pt x="55636" y="22070"/>
                  </a:cubicBezTo>
                  <a:cubicBezTo>
                    <a:pt x="55609" y="22132"/>
                    <a:pt x="55565" y="22231"/>
                    <a:pt x="55515" y="22268"/>
                  </a:cubicBezTo>
                  <a:lnTo>
                    <a:pt x="55515" y="22268"/>
                  </a:lnTo>
                  <a:cubicBezTo>
                    <a:pt x="55558" y="22237"/>
                    <a:pt x="55602" y="22206"/>
                    <a:pt x="55652" y="22193"/>
                  </a:cubicBezTo>
                  <a:lnTo>
                    <a:pt x="55652" y="22193"/>
                  </a:lnTo>
                  <a:cubicBezTo>
                    <a:pt x="55580" y="22299"/>
                    <a:pt x="55430" y="22551"/>
                    <a:pt x="55430" y="22551"/>
                  </a:cubicBezTo>
                  <a:cubicBezTo>
                    <a:pt x="55430" y="22551"/>
                    <a:pt x="55508" y="22513"/>
                    <a:pt x="55544" y="22457"/>
                  </a:cubicBezTo>
                  <a:lnTo>
                    <a:pt x="55544" y="22457"/>
                  </a:lnTo>
                  <a:cubicBezTo>
                    <a:pt x="55521" y="22553"/>
                    <a:pt x="55487" y="22609"/>
                    <a:pt x="55448" y="22686"/>
                  </a:cubicBezTo>
                  <a:cubicBezTo>
                    <a:pt x="55365" y="22528"/>
                    <a:pt x="55256" y="22392"/>
                    <a:pt x="55183" y="22229"/>
                  </a:cubicBezTo>
                  <a:lnTo>
                    <a:pt x="55183" y="22229"/>
                  </a:lnTo>
                  <a:cubicBezTo>
                    <a:pt x="55266" y="22305"/>
                    <a:pt x="55352" y="22379"/>
                    <a:pt x="55437" y="22452"/>
                  </a:cubicBezTo>
                  <a:cubicBezTo>
                    <a:pt x="55362" y="22293"/>
                    <a:pt x="55286" y="22134"/>
                    <a:pt x="55209" y="21975"/>
                  </a:cubicBezTo>
                  <a:lnTo>
                    <a:pt x="55209" y="21975"/>
                  </a:lnTo>
                  <a:cubicBezTo>
                    <a:pt x="55235" y="21992"/>
                    <a:pt x="55259" y="22015"/>
                    <a:pt x="55288" y="22027"/>
                  </a:cubicBezTo>
                  <a:cubicBezTo>
                    <a:pt x="55266" y="21968"/>
                    <a:pt x="55229" y="21912"/>
                    <a:pt x="55200" y="21856"/>
                  </a:cubicBezTo>
                  <a:cubicBezTo>
                    <a:pt x="55172" y="21797"/>
                    <a:pt x="55143" y="21739"/>
                    <a:pt x="55116" y="21677"/>
                  </a:cubicBezTo>
                  <a:lnTo>
                    <a:pt x="55116" y="21677"/>
                  </a:lnTo>
                  <a:lnTo>
                    <a:pt x="55180" y="21726"/>
                  </a:lnTo>
                  <a:cubicBezTo>
                    <a:pt x="55180" y="21699"/>
                    <a:pt x="55144" y="21647"/>
                    <a:pt x="55134" y="21624"/>
                  </a:cubicBezTo>
                  <a:cubicBezTo>
                    <a:pt x="55120" y="21588"/>
                    <a:pt x="55104" y="21555"/>
                    <a:pt x="55090" y="21519"/>
                  </a:cubicBezTo>
                  <a:cubicBezTo>
                    <a:pt x="55057" y="21446"/>
                    <a:pt x="55033" y="21367"/>
                    <a:pt x="55008" y="21290"/>
                  </a:cubicBezTo>
                  <a:cubicBezTo>
                    <a:pt x="54980" y="21360"/>
                    <a:pt x="54948" y="21426"/>
                    <a:pt x="54915" y="21498"/>
                  </a:cubicBezTo>
                  <a:cubicBezTo>
                    <a:pt x="54890" y="21559"/>
                    <a:pt x="54846" y="21655"/>
                    <a:pt x="54797" y="21693"/>
                  </a:cubicBezTo>
                  <a:lnTo>
                    <a:pt x="54797" y="21693"/>
                  </a:lnTo>
                  <a:cubicBezTo>
                    <a:pt x="54840" y="21662"/>
                    <a:pt x="54885" y="21632"/>
                    <a:pt x="54932" y="21620"/>
                  </a:cubicBezTo>
                  <a:lnTo>
                    <a:pt x="54932" y="21620"/>
                  </a:lnTo>
                  <a:cubicBezTo>
                    <a:pt x="54862" y="21727"/>
                    <a:pt x="54710" y="21979"/>
                    <a:pt x="54710" y="21979"/>
                  </a:cubicBezTo>
                  <a:cubicBezTo>
                    <a:pt x="54710" y="21979"/>
                    <a:pt x="54789" y="21939"/>
                    <a:pt x="54826" y="21885"/>
                  </a:cubicBezTo>
                  <a:lnTo>
                    <a:pt x="54826" y="21885"/>
                  </a:lnTo>
                  <a:cubicBezTo>
                    <a:pt x="54798" y="22001"/>
                    <a:pt x="54753" y="22055"/>
                    <a:pt x="54704" y="22161"/>
                  </a:cubicBezTo>
                  <a:cubicBezTo>
                    <a:pt x="54676" y="22222"/>
                    <a:pt x="54641" y="22313"/>
                    <a:pt x="54597" y="22359"/>
                  </a:cubicBezTo>
                  <a:cubicBezTo>
                    <a:pt x="54633" y="22323"/>
                    <a:pt x="54671" y="22290"/>
                    <a:pt x="54712" y="22259"/>
                  </a:cubicBezTo>
                  <a:lnTo>
                    <a:pt x="54712" y="22259"/>
                  </a:lnTo>
                  <a:cubicBezTo>
                    <a:pt x="54669" y="22333"/>
                    <a:pt x="54621" y="22405"/>
                    <a:pt x="54583" y="22480"/>
                  </a:cubicBezTo>
                  <a:cubicBezTo>
                    <a:pt x="54547" y="22374"/>
                    <a:pt x="54518" y="22269"/>
                    <a:pt x="54502" y="22157"/>
                  </a:cubicBezTo>
                  <a:lnTo>
                    <a:pt x="54502" y="22157"/>
                  </a:lnTo>
                  <a:cubicBezTo>
                    <a:pt x="54540" y="22179"/>
                    <a:pt x="54578" y="22200"/>
                    <a:pt x="54617" y="22222"/>
                  </a:cubicBezTo>
                  <a:cubicBezTo>
                    <a:pt x="54532" y="22061"/>
                    <a:pt x="54423" y="21926"/>
                    <a:pt x="54346" y="21757"/>
                  </a:cubicBezTo>
                  <a:lnTo>
                    <a:pt x="54346" y="21757"/>
                  </a:lnTo>
                  <a:cubicBezTo>
                    <a:pt x="54431" y="21832"/>
                    <a:pt x="54517" y="21906"/>
                    <a:pt x="54600" y="21979"/>
                  </a:cubicBezTo>
                  <a:cubicBezTo>
                    <a:pt x="54525" y="21822"/>
                    <a:pt x="54449" y="21663"/>
                    <a:pt x="54373" y="21504"/>
                  </a:cubicBezTo>
                  <a:lnTo>
                    <a:pt x="54373" y="21504"/>
                  </a:lnTo>
                  <a:cubicBezTo>
                    <a:pt x="54398" y="21521"/>
                    <a:pt x="54423" y="21545"/>
                    <a:pt x="54452" y="21555"/>
                  </a:cubicBezTo>
                  <a:cubicBezTo>
                    <a:pt x="54431" y="21496"/>
                    <a:pt x="54392" y="21441"/>
                    <a:pt x="54366" y="21385"/>
                  </a:cubicBezTo>
                  <a:cubicBezTo>
                    <a:pt x="54335" y="21326"/>
                    <a:pt x="54306" y="21267"/>
                    <a:pt x="54280" y="21205"/>
                  </a:cubicBezTo>
                  <a:lnTo>
                    <a:pt x="54280" y="21205"/>
                  </a:lnTo>
                  <a:cubicBezTo>
                    <a:pt x="54302" y="21223"/>
                    <a:pt x="54325" y="21238"/>
                    <a:pt x="54345" y="21254"/>
                  </a:cubicBezTo>
                  <a:cubicBezTo>
                    <a:pt x="54345" y="21227"/>
                    <a:pt x="54309" y="21175"/>
                    <a:pt x="54299" y="21152"/>
                  </a:cubicBezTo>
                  <a:cubicBezTo>
                    <a:pt x="54283" y="21117"/>
                    <a:pt x="54267" y="21084"/>
                    <a:pt x="54253" y="21048"/>
                  </a:cubicBezTo>
                  <a:cubicBezTo>
                    <a:pt x="54220" y="20975"/>
                    <a:pt x="54196" y="20896"/>
                    <a:pt x="54173" y="20817"/>
                  </a:cubicBezTo>
                  <a:cubicBezTo>
                    <a:pt x="54144" y="20889"/>
                    <a:pt x="54111" y="20955"/>
                    <a:pt x="54080" y="21025"/>
                  </a:cubicBezTo>
                  <a:cubicBezTo>
                    <a:pt x="54053" y="21084"/>
                    <a:pt x="54011" y="21181"/>
                    <a:pt x="53963" y="21220"/>
                  </a:cubicBezTo>
                  <a:lnTo>
                    <a:pt x="53963" y="21220"/>
                  </a:lnTo>
                  <a:cubicBezTo>
                    <a:pt x="54004" y="21189"/>
                    <a:pt x="54049" y="21159"/>
                    <a:pt x="54095" y="21147"/>
                  </a:cubicBezTo>
                  <a:lnTo>
                    <a:pt x="54095" y="21147"/>
                  </a:lnTo>
                  <a:cubicBezTo>
                    <a:pt x="54025" y="21254"/>
                    <a:pt x="53875" y="21506"/>
                    <a:pt x="53875" y="21506"/>
                  </a:cubicBezTo>
                  <a:cubicBezTo>
                    <a:pt x="53875" y="21506"/>
                    <a:pt x="53952" y="21466"/>
                    <a:pt x="53989" y="21412"/>
                  </a:cubicBezTo>
                  <a:lnTo>
                    <a:pt x="53989" y="21412"/>
                  </a:lnTo>
                  <a:cubicBezTo>
                    <a:pt x="53961" y="21528"/>
                    <a:pt x="53916" y="21582"/>
                    <a:pt x="53867" y="21688"/>
                  </a:cubicBezTo>
                  <a:cubicBezTo>
                    <a:pt x="53843" y="21743"/>
                    <a:pt x="53810" y="21825"/>
                    <a:pt x="53773" y="21872"/>
                  </a:cubicBezTo>
                  <a:cubicBezTo>
                    <a:pt x="53726" y="21777"/>
                    <a:pt x="53680" y="21683"/>
                    <a:pt x="53637" y="21588"/>
                  </a:cubicBezTo>
                  <a:lnTo>
                    <a:pt x="53637" y="21588"/>
                  </a:lnTo>
                  <a:cubicBezTo>
                    <a:pt x="53661" y="21605"/>
                    <a:pt x="53687" y="21628"/>
                    <a:pt x="53715" y="21640"/>
                  </a:cubicBezTo>
                  <a:cubicBezTo>
                    <a:pt x="53694" y="21581"/>
                    <a:pt x="53657" y="21525"/>
                    <a:pt x="53628" y="21469"/>
                  </a:cubicBezTo>
                  <a:cubicBezTo>
                    <a:pt x="53599" y="21410"/>
                    <a:pt x="53571" y="21352"/>
                    <a:pt x="53543" y="21290"/>
                  </a:cubicBezTo>
                  <a:lnTo>
                    <a:pt x="53543" y="21290"/>
                  </a:lnTo>
                  <a:lnTo>
                    <a:pt x="53608" y="21339"/>
                  </a:lnTo>
                  <a:cubicBezTo>
                    <a:pt x="53608" y="21312"/>
                    <a:pt x="53572" y="21260"/>
                    <a:pt x="53561" y="21237"/>
                  </a:cubicBezTo>
                  <a:cubicBezTo>
                    <a:pt x="53546" y="21201"/>
                    <a:pt x="53531" y="21168"/>
                    <a:pt x="53516" y="21132"/>
                  </a:cubicBezTo>
                  <a:cubicBezTo>
                    <a:pt x="53485" y="21059"/>
                    <a:pt x="53459" y="20980"/>
                    <a:pt x="53436" y="20903"/>
                  </a:cubicBezTo>
                  <a:cubicBezTo>
                    <a:pt x="53407" y="20973"/>
                    <a:pt x="53374" y="21039"/>
                    <a:pt x="53343" y="21111"/>
                  </a:cubicBezTo>
                  <a:cubicBezTo>
                    <a:pt x="53317" y="21172"/>
                    <a:pt x="53274" y="21268"/>
                    <a:pt x="53225" y="21306"/>
                  </a:cubicBezTo>
                  <a:lnTo>
                    <a:pt x="53225" y="21306"/>
                  </a:lnTo>
                  <a:cubicBezTo>
                    <a:pt x="53268" y="21275"/>
                    <a:pt x="53312" y="21245"/>
                    <a:pt x="53359" y="21233"/>
                  </a:cubicBezTo>
                  <a:lnTo>
                    <a:pt x="53359" y="21233"/>
                  </a:lnTo>
                  <a:cubicBezTo>
                    <a:pt x="53288" y="21340"/>
                    <a:pt x="53136" y="21592"/>
                    <a:pt x="53136" y="21592"/>
                  </a:cubicBezTo>
                  <a:cubicBezTo>
                    <a:pt x="53136" y="21592"/>
                    <a:pt x="53215" y="21552"/>
                    <a:pt x="53253" y="21498"/>
                  </a:cubicBezTo>
                  <a:lnTo>
                    <a:pt x="53253" y="21498"/>
                  </a:lnTo>
                  <a:cubicBezTo>
                    <a:pt x="53224" y="21614"/>
                    <a:pt x="53179" y="21668"/>
                    <a:pt x="53131" y="21776"/>
                  </a:cubicBezTo>
                  <a:cubicBezTo>
                    <a:pt x="53114" y="21813"/>
                    <a:pt x="53093" y="21865"/>
                    <a:pt x="53069" y="21908"/>
                  </a:cubicBezTo>
                  <a:cubicBezTo>
                    <a:pt x="53033" y="21803"/>
                    <a:pt x="53005" y="21696"/>
                    <a:pt x="52987" y="21584"/>
                  </a:cubicBezTo>
                  <a:lnTo>
                    <a:pt x="52987" y="21584"/>
                  </a:lnTo>
                  <a:lnTo>
                    <a:pt x="53101" y="21648"/>
                  </a:lnTo>
                  <a:cubicBezTo>
                    <a:pt x="53019" y="21489"/>
                    <a:pt x="52907" y="21353"/>
                    <a:pt x="52830" y="21184"/>
                  </a:cubicBezTo>
                  <a:lnTo>
                    <a:pt x="52830" y="21184"/>
                  </a:lnTo>
                  <a:cubicBezTo>
                    <a:pt x="52916" y="21260"/>
                    <a:pt x="53002" y="21334"/>
                    <a:pt x="53086" y="21409"/>
                  </a:cubicBezTo>
                  <a:cubicBezTo>
                    <a:pt x="53009" y="21248"/>
                    <a:pt x="52936" y="21089"/>
                    <a:pt x="52858" y="20930"/>
                  </a:cubicBezTo>
                  <a:lnTo>
                    <a:pt x="52858" y="20930"/>
                  </a:lnTo>
                  <a:cubicBezTo>
                    <a:pt x="52883" y="20948"/>
                    <a:pt x="52909" y="20973"/>
                    <a:pt x="52937" y="20983"/>
                  </a:cubicBezTo>
                  <a:cubicBezTo>
                    <a:pt x="52916" y="20925"/>
                    <a:pt x="52878" y="20867"/>
                    <a:pt x="52850" y="20811"/>
                  </a:cubicBezTo>
                  <a:cubicBezTo>
                    <a:pt x="52821" y="20754"/>
                    <a:pt x="52792" y="20694"/>
                    <a:pt x="52765" y="20635"/>
                  </a:cubicBezTo>
                  <a:lnTo>
                    <a:pt x="52765" y="20635"/>
                  </a:lnTo>
                  <a:cubicBezTo>
                    <a:pt x="52787" y="20651"/>
                    <a:pt x="52808" y="20665"/>
                    <a:pt x="52830" y="20681"/>
                  </a:cubicBezTo>
                  <a:cubicBezTo>
                    <a:pt x="52830" y="20657"/>
                    <a:pt x="52794" y="20602"/>
                    <a:pt x="52784" y="20579"/>
                  </a:cubicBezTo>
                  <a:cubicBezTo>
                    <a:pt x="52770" y="20545"/>
                    <a:pt x="52751" y="20513"/>
                    <a:pt x="52737" y="20477"/>
                  </a:cubicBezTo>
                  <a:cubicBezTo>
                    <a:pt x="52706" y="20401"/>
                    <a:pt x="52682" y="20324"/>
                    <a:pt x="52656" y="20245"/>
                  </a:cubicBezTo>
                  <a:cubicBezTo>
                    <a:pt x="52629" y="20317"/>
                    <a:pt x="52598" y="20384"/>
                    <a:pt x="52565" y="20453"/>
                  </a:cubicBezTo>
                  <a:cubicBezTo>
                    <a:pt x="52539" y="20516"/>
                    <a:pt x="52493" y="20616"/>
                    <a:pt x="52441" y="20654"/>
                  </a:cubicBezTo>
                  <a:cubicBezTo>
                    <a:pt x="52486" y="20622"/>
                    <a:pt x="52532" y="20589"/>
                    <a:pt x="52582" y="20578"/>
                  </a:cubicBezTo>
                  <a:lnTo>
                    <a:pt x="52582" y="20578"/>
                  </a:lnTo>
                  <a:cubicBezTo>
                    <a:pt x="52512" y="20682"/>
                    <a:pt x="52360" y="20936"/>
                    <a:pt x="52360" y="20936"/>
                  </a:cubicBezTo>
                  <a:cubicBezTo>
                    <a:pt x="52360" y="20936"/>
                    <a:pt x="52438" y="20896"/>
                    <a:pt x="52476" y="20840"/>
                  </a:cubicBezTo>
                  <a:lnTo>
                    <a:pt x="52476" y="20840"/>
                  </a:lnTo>
                  <a:cubicBezTo>
                    <a:pt x="52447" y="20958"/>
                    <a:pt x="52403" y="21012"/>
                    <a:pt x="52354" y="21118"/>
                  </a:cubicBezTo>
                  <a:cubicBezTo>
                    <a:pt x="52325" y="21180"/>
                    <a:pt x="52291" y="21270"/>
                    <a:pt x="52246" y="21316"/>
                  </a:cubicBezTo>
                  <a:cubicBezTo>
                    <a:pt x="52282" y="21280"/>
                    <a:pt x="52320" y="21246"/>
                    <a:pt x="52361" y="21217"/>
                  </a:cubicBezTo>
                  <a:lnTo>
                    <a:pt x="52361" y="21217"/>
                  </a:lnTo>
                  <a:cubicBezTo>
                    <a:pt x="52326" y="21278"/>
                    <a:pt x="52287" y="21339"/>
                    <a:pt x="52249" y="21401"/>
                  </a:cubicBezTo>
                  <a:lnTo>
                    <a:pt x="52249" y="21401"/>
                  </a:lnTo>
                  <a:lnTo>
                    <a:pt x="52227" y="21381"/>
                  </a:lnTo>
                  <a:lnTo>
                    <a:pt x="52227" y="21381"/>
                  </a:lnTo>
                  <a:cubicBezTo>
                    <a:pt x="52232" y="21392"/>
                    <a:pt x="52237" y="21403"/>
                    <a:pt x="52242" y="21413"/>
                  </a:cubicBezTo>
                  <a:cubicBezTo>
                    <a:pt x="52245" y="21409"/>
                    <a:pt x="52247" y="21405"/>
                    <a:pt x="52249" y="21401"/>
                  </a:cubicBezTo>
                  <a:lnTo>
                    <a:pt x="52249" y="21401"/>
                  </a:lnTo>
                  <a:lnTo>
                    <a:pt x="52355" y="21495"/>
                  </a:lnTo>
                  <a:cubicBezTo>
                    <a:pt x="52347" y="21512"/>
                    <a:pt x="52334" y="21529"/>
                    <a:pt x="52327" y="21545"/>
                  </a:cubicBezTo>
                  <a:cubicBezTo>
                    <a:pt x="52334" y="21548"/>
                    <a:pt x="52343" y="21549"/>
                    <a:pt x="52351" y="21549"/>
                  </a:cubicBezTo>
                  <a:cubicBezTo>
                    <a:pt x="52368" y="21549"/>
                    <a:pt x="52386" y="21544"/>
                    <a:pt x="52403" y="21537"/>
                  </a:cubicBezTo>
                  <a:cubicBezTo>
                    <a:pt x="52407" y="21539"/>
                    <a:pt x="52411" y="21544"/>
                    <a:pt x="52417" y="21547"/>
                  </a:cubicBezTo>
                  <a:cubicBezTo>
                    <a:pt x="52407" y="21595"/>
                    <a:pt x="52395" y="21641"/>
                    <a:pt x="52378" y="21687"/>
                  </a:cubicBezTo>
                  <a:cubicBezTo>
                    <a:pt x="52307" y="21568"/>
                    <a:pt x="52228" y="21458"/>
                    <a:pt x="52168" y="21329"/>
                  </a:cubicBezTo>
                  <a:lnTo>
                    <a:pt x="52168" y="21329"/>
                  </a:lnTo>
                  <a:lnTo>
                    <a:pt x="52227" y="21381"/>
                  </a:lnTo>
                  <a:lnTo>
                    <a:pt x="52227" y="21381"/>
                  </a:lnTo>
                  <a:cubicBezTo>
                    <a:pt x="52171" y="21266"/>
                    <a:pt x="52115" y="21150"/>
                    <a:pt x="52062" y="21033"/>
                  </a:cubicBezTo>
                  <a:lnTo>
                    <a:pt x="52062" y="21033"/>
                  </a:lnTo>
                  <a:cubicBezTo>
                    <a:pt x="52084" y="21052"/>
                    <a:pt x="52112" y="21075"/>
                    <a:pt x="52140" y="21087"/>
                  </a:cubicBezTo>
                  <a:cubicBezTo>
                    <a:pt x="52119" y="21029"/>
                    <a:pt x="52082" y="20972"/>
                    <a:pt x="52053" y="20916"/>
                  </a:cubicBezTo>
                  <a:cubicBezTo>
                    <a:pt x="52024" y="20857"/>
                    <a:pt x="51996" y="20797"/>
                    <a:pt x="51968" y="20738"/>
                  </a:cubicBezTo>
                  <a:lnTo>
                    <a:pt x="51968" y="20738"/>
                  </a:lnTo>
                  <a:cubicBezTo>
                    <a:pt x="51990" y="20753"/>
                    <a:pt x="52011" y="20768"/>
                    <a:pt x="52033" y="20786"/>
                  </a:cubicBezTo>
                  <a:cubicBezTo>
                    <a:pt x="52033" y="20758"/>
                    <a:pt x="51997" y="20707"/>
                    <a:pt x="51987" y="20682"/>
                  </a:cubicBezTo>
                  <a:cubicBezTo>
                    <a:pt x="51973" y="20649"/>
                    <a:pt x="51955" y="20615"/>
                    <a:pt x="51940" y="20581"/>
                  </a:cubicBezTo>
                  <a:cubicBezTo>
                    <a:pt x="51910" y="20506"/>
                    <a:pt x="51884" y="20429"/>
                    <a:pt x="51859" y="20350"/>
                  </a:cubicBezTo>
                  <a:cubicBezTo>
                    <a:pt x="51832" y="20422"/>
                    <a:pt x="51801" y="20487"/>
                    <a:pt x="51768" y="20558"/>
                  </a:cubicBezTo>
                  <a:cubicBezTo>
                    <a:pt x="51741" y="20620"/>
                    <a:pt x="51697" y="20719"/>
                    <a:pt x="51646" y="20756"/>
                  </a:cubicBezTo>
                  <a:lnTo>
                    <a:pt x="51646" y="20756"/>
                  </a:lnTo>
                  <a:cubicBezTo>
                    <a:pt x="51690" y="20725"/>
                    <a:pt x="51734" y="20694"/>
                    <a:pt x="51783" y="20679"/>
                  </a:cubicBezTo>
                  <a:lnTo>
                    <a:pt x="51783" y="20679"/>
                  </a:lnTo>
                  <a:cubicBezTo>
                    <a:pt x="51715" y="20787"/>
                    <a:pt x="51561" y="21039"/>
                    <a:pt x="51561" y="21039"/>
                  </a:cubicBezTo>
                  <a:cubicBezTo>
                    <a:pt x="51561" y="21039"/>
                    <a:pt x="51640" y="20998"/>
                    <a:pt x="51679" y="20945"/>
                  </a:cubicBezTo>
                  <a:lnTo>
                    <a:pt x="51679" y="20945"/>
                  </a:lnTo>
                  <a:cubicBezTo>
                    <a:pt x="51650" y="21061"/>
                    <a:pt x="51604" y="21117"/>
                    <a:pt x="51557" y="21223"/>
                  </a:cubicBezTo>
                  <a:cubicBezTo>
                    <a:pt x="51537" y="21263"/>
                    <a:pt x="51515" y="21317"/>
                    <a:pt x="51490" y="21363"/>
                  </a:cubicBezTo>
                  <a:cubicBezTo>
                    <a:pt x="51467" y="21281"/>
                    <a:pt x="51445" y="21198"/>
                    <a:pt x="51432" y="21112"/>
                  </a:cubicBezTo>
                  <a:lnTo>
                    <a:pt x="51432" y="21112"/>
                  </a:lnTo>
                  <a:cubicBezTo>
                    <a:pt x="51468" y="21134"/>
                    <a:pt x="51508" y="21155"/>
                    <a:pt x="51546" y="21177"/>
                  </a:cubicBezTo>
                  <a:cubicBezTo>
                    <a:pt x="51464" y="21016"/>
                    <a:pt x="51352" y="20882"/>
                    <a:pt x="51275" y="20714"/>
                  </a:cubicBezTo>
                  <a:lnTo>
                    <a:pt x="51275" y="20714"/>
                  </a:lnTo>
                  <a:cubicBezTo>
                    <a:pt x="51361" y="20788"/>
                    <a:pt x="51445" y="20864"/>
                    <a:pt x="51531" y="20937"/>
                  </a:cubicBezTo>
                  <a:cubicBezTo>
                    <a:pt x="51454" y="20778"/>
                    <a:pt x="51379" y="20618"/>
                    <a:pt x="51303" y="20459"/>
                  </a:cubicBezTo>
                  <a:lnTo>
                    <a:pt x="51303" y="20459"/>
                  </a:lnTo>
                  <a:cubicBezTo>
                    <a:pt x="51328" y="20477"/>
                    <a:pt x="51354" y="20500"/>
                    <a:pt x="51382" y="20513"/>
                  </a:cubicBezTo>
                  <a:cubicBezTo>
                    <a:pt x="51361" y="20453"/>
                    <a:pt x="51322" y="20396"/>
                    <a:pt x="51295" y="20341"/>
                  </a:cubicBezTo>
                  <a:cubicBezTo>
                    <a:pt x="51266" y="20281"/>
                    <a:pt x="51237" y="20222"/>
                    <a:pt x="51210" y="20164"/>
                  </a:cubicBezTo>
                  <a:lnTo>
                    <a:pt x="51210" y="20164"/>
                  </a:lnTo>
                  <a:cubicBezTo>
                    <a:pt x="51232" y="20178"/>
                    <a:pt x="51253" y="20194"/>
                    <a:pt x="51275" y="20209"/>
                  </a:cubicBezTo>
                  <a:cubicBezTo>
                    <a:pt x="51275" y="20185"/>
                    <a:pt x="51239" y="20131"/>
                    <a:pt x="51229" y="20108"/>
                  </a:cubicBezTo>
                  <a:cubicBezTo>
                    <a:pt x="51214" y="20073"/>
                    <a:pt x="51196" y="20042"/>
                    <a:pt x="51182" y="20006"/>
                  </a:cubicBezTo>
                  <a:cubicBezTo>
                    <a:pt x="51151" y="19930"/>
                    <a:pt x="51127" y="19854"/>
                    <a:pt x="51101" y="19775"/>
                  </a:cubicBezTo>
                  <a:cubicBezTo>
                    <a:pt x="51074" y="19847"/>
                    <a:pt x="51041" y="19913"/>
                    <a:pt x="51010" y="19983"/>
                  </a:cubicBezTo>
                  <a:cubicBezTo>
                    <a:pt x="50984" y="20045"/>
                    <a:pt x="50938" y="20145"/>
                    <a:pt x="50886" y="20184"/>
                  </a:cubicBezTo>
                  <a:cubicBezTo>
                    <a:pt x="50931" y="20151"/>
                    <a:pt x="50977" y="20119"/>
                    <a:pt x="51027" y="20106"/>
                  </a:cubicBezTo>
                  <a:lnTo>
                    <a:pt x="51027" y="20106"/>
                  </a:lnTo>
                  <a:cubicBezTo>
                    <a:pt x="50955" y="20212"/>
                    <a:pt x="50805" y="20465"/>
                    <a:pt x="50805" y="20465"/>
                  </a:cubicBezTo>
                  <a:cubicBezTo>
                    <a:pt x="50805" y="20465"/>
                    <a:pt x="50883" y="20424"/>
                    <a:pt x="50919" y="20370"/>
                  </a:cubicBezTo>
                  <a:lnTo>
                    <a:pt x="50919" y="20370"/>
                  </a:lnTo>
                  <a:cubicBezTo>
                    <a:pt x="50891" y="20486"/>
                    <a:pt x="50848" y="20542"/>
                    <a:pt x="50799" y="20647"/>
                  </a:cubicBezTo>
                  <a:cubicBezTo>
                    <a:pt x="50780" y="20682"/>
                    <a:pt x="50763" y="20730"/>
                    <a:pt x="50740" y="20773"/>
                  </a:cubicBezTo>
                  <a:cubicBezTo>
                    <a:pt x="50630" y="20522"/>
                    <a:pt x="50489" y="20164"/>
                    <a:pt x="50489" y="20164"/>
                  </a:cubicBezTo>
                  <a:lnTo>
                    <a:pt x="50489" y="20164"/>
                  </a:lnTo>
                  <a:cubicBezTo>
                    <a:pt x="50489" y="20164"/>
                    <a:pt x="50591" y="20244"/>
                    <a:pt x="50640" y="20277"/>
                  </a:cubicBezTo>
                  <a:cubicBezTo>
                    <a:pt x="50605" y="20192"/>
                    <a:pt x="50415" y="19685"/>
                    <a:pt x="50382" y="19600"/>
                  </a:cubicBezTo>
                  <a:cubicBezTo>
                    <a:pt x="50317" y="19828"/>
                    <a:pt x="50260" y="20066"/>
                    <a:pt x="50124" y="20245"/>
                  </a:cubicBezTo>
                  <a:cubicBezTo>
                    <a:pt x="50125" y="20245"/>
                    <a:pt x="50127" y="20246"/>
                    <a:pt x="50128" y="20246"/>
                  </a:cubicBezTo>
                  <a:cubicBezTo>
                    <a:pt x="50171" y="20246"/>
                    <a:pt x="50237" y="20141"/>
                    <a:pt x="50271" y="20115"/>
                  </a:cubicBezTo>
                  <a:lnTo>
                    <a:pt x="50271" y="20115"/>
                  </a:lnTo>
                  <a:cubicBezTo>
                    <a:pt x="50250" y="20133"/>
                    <a:pt x="50231" y="20250"/>
                    <a:pt x="50221" y="20280"/>
                  </a:cubicBezTo>
                  <a:cubicBezTo>
                    <a:pt x="50203" y="20344"/>
                    <a:pt x="50185" y="20413"/>
                    <a:pt x="50162" y="20473"/>
                  </a:cubicBezTo>
                  <a:cubicBezTo>
                    <a:pt x="50121" y="20581"/>
                    <a:pt x="50092" y="20695"/>
                    <a:pt x="50049" y="20807"/>
                  </a:cubicBezTo>
                  <a:cubicBezTo>
                    <a:pt x="50097" y="20745"/>
                    <a:pt x="50140" y="20682"/>
                    <a:pt x="50177" y="20615"/>
                  </a:cubicBezTo>
                  <a:lnTo>
                    <a:pt x="50177" y="20615"/>
                  </a:lnTo>
                  <a:cubicBezTo>
                    <a:pt x="50124" y="20735"/>
                    <a:pt x="50076" y="20859"/>
                    <a:pt x="50033" y="20982"/>
                  </a:cubicBezTo>
                  <a:lnTo>
                    <a:pt x="50023" y="20982"/>
                  </a:lnTo>
                  <a:cubicBezTo>
                    <a:pt x="49945" y="20745"/>
                    <a:pt x="49887" y="20515"/>
                    <a:pt x="49880" y="20487"/>
                  </a:cubicBezTo>
                  <a:lnTo>
                    <a:pt x="49880" y="20487"/>
                  </a:lnTo>
                  <a:cubicBezTo>
                    <a:pt x="49894" y="20506"/>
                    <a:pt x="49960" y="20595"/>
                    <a:pt x="50046" y="20647"/>
                  </a:cubicBezTo>
                  <a:cubicBezTo>
                    <a:pt x="49933" y="20406"/>
                    <a:pt x="49753" y="19940"/>
                    <a:pt x="49753" y="19940"/>
                  </a:cubicBezTo>
                  <a:lnTo>
                    <a:pt x="49753" y="19940"/>
                  </a:lnTo>
                  <a:cubicBezTo>
                    <a:pt x="49753" y="19940"/>
                    <a:pt x="49853" y="20019"/>
                    <a:pt x="49903" y="20052"/>
                  </a:cubicBezTo>
                  <a:cubicBezTo>
                    <a:pt x="49869" y="19969"/>
                    <a:pt x="49677" y="19461"/>
                    <a:pt x="49645" y="19377"/>
                  </a:cubicBezTo>
                  <a:cubicBezTo>
                    <a:pt x="49581" y="19603"/>
                    <a:pt x="49522" y="19842"/>
                    <a:pt x="49387" y="20020"/>
                  </a:cubicBezTo>
                  <a:cubicBezTo>
                    <a:pt x="49389" y="20021"/>
                    <a:pt x="49390" y="20021"/>
                    <a:pt x="49392" y="20021"/>
                  </a:cubicBezTo>
                  <a:cubicBezTo>
                    <a:pt x="49434" y="20021"/>
                    <a:pt x="49502" y="19917"/>
                    <a:pt x="49536" y="19890"/>
                  </a:cubicBezTo>
                  <a:lnTo>
                    <a:pt x="49536" y="19890"/>
                  </a:lnTo>
                  <a:cubicBezTo>
                    <a:pt x="49515" y="19907"/>
                    <a:pt x="49495" y="20026"/>
                    <a:pt x="49486" y="20056"/>
                  </a:cubicBezTo>
                  <a:cubicBezTo>
                    <a:pt x="49466" y="20121"/>
                    <a:pt x="49450" y="20186"/>
                    <a:pt x="49426" y="20250"/>
                  </a:cubicBezTo>
                  <a:cubicBezTo>
                    <a:pt x="49390" y="20343"/>
                    <a:pt x="49361" y="20439"/>
                    <a:pt x="49331" y="20535"/>
                  </a:cubicBezTo>
                  <a:cubicBezTo>
                    <a:pt x="49265" y="20321"/>
                    <a:pt x="49217" y="20135"/>
                    <a:pt x="49217" y="20135"/>
                  </a:cubicBezTo>
                  <a:lnTo>
                    <a:pt x="49217" y="20135"/>
                  </a:lnTo>
                  <a:cubicBezTo>
                    <a:pt x="49217" y="20135"/>
                    <a:pt x="49290" y="20238"/>
                    <a:pt x="49386" y="20298"/>
                  </a:cubicBezTo>
                  <a:cubicBezTo>
                    <a:pt x="49274" y="20056"/>
                    <a:pt x="49092" y="19590"/>
                    <a:pt x="49092" y="19590"/>
                  </a:cubicBezTo>
                  <a:lnTo>
                    <a:pt x="49092" y="19590"/>
                  </a:lnTo>
                  <a:cubicBezTo>
                    <a:pt x="49092" y="19590"/>
                    <a:pt x="49194" y="19669"/>
                    <a:pt x="49242" y="19703"/>
                  </a:cubicBezTo>
                  <a:cubicBezTo>
                    <a:pt x="49208" y="19619"/>
                    <a:pt x="49017" y="19112"/>
                    <a:pt x="48984" y="19027"/>
                  </a:cubicBezTo>
                  <a:cubicBezTo>
                    <a:pt x="48920" y="19253"/>
                    <a:pt x="48863" y="19493"/>
                    <a:pt x="48726" y="19670"/>
                  </a:cubicBezTo>
                  <a:cubicBezTo>
                    <a:pt x="48728" y="19671"/>
                    <a:pt x="48729" y="19671"/>
                    <a:pt x="48731" y="19671"/>
                  </a:cubicBezTo>
                  <a:cubicBezTo>
                    <a:pt x="48772" y="19671"/>
                    <a:pt x="48839" y="19568"/>
                    <a:pt x="48874" y="19540"/>
                  </a:cubicBezTo>
                  <a:lnTo>
                    <a:pt x="48874" y="19540"/>
                  </a:lnTo>
                  <a:cubicBezTo>
                    <a:pt x="48852" y="19557"/>
                    <a:pt x="48834" y="19676"/>
                    <a:pt x="48824" y="19706"/>
                  </a:cubicBezTo>
                  <a:cubicBezTo>
                    <a:pt x="48805" y="19771"/>
                    <a:pt x="48788" y="19837"/>
                    <a:pt x="48765" y="19900"/>
                  </a:cubicBezTo>
                  <a:cubicBezTo>
                    <a:pt x="48747" y="19949"/>
                    <a:pt x="48730" y="20001"/>
                    <a:pt x="48714" y="20053"/>
                  </a:cubicBezTo>
                  <a:lnTo>
                    <a:pt x="48714" y="20053"/>
                  </a:lnTo>
                  <a:cubicBezTo>
                    <a:pt x="48683" y="20018"/>
                    <a:pt x="48663" y="19992"/>
                    <a:pt x="48663" y="19992"/>
                  </a:cubicBezTo>
                  <a:lnTo>
                    <a:pt x="48663" y="19992"/>
                  </a:lnTo>
                  <a:cubicBezTo>
                    <a:pt x="48663" y="19992"/>
                    <a:pt x="48672" y="20025"/>
                    <a:pt x="48687" y="20081"/>
                  </a:cubicBezTo>
                  <a:lnTo>
                    <a:pt x="48687" y="20081"/>
                  </a:lnTo>
                  <a:cubicBezTo>
                    <a:pt x="48574" y="19833"/>
                    <a:pt x="48404" y="19398"/>
                    <a:pt x="48404" y="19398"/>
                  </a:cubicBezTo>
                  <a:lnTo>
                    <a:pt x="48404" y="19398"/>
                  </a:lnTo>
                  <a:cubicBezTo>
                    <a:pt x="48404" y="19398"/>
                    <a:pt x="48506" y="19478"/>
                    <a:pt x="48554" y="19511"/>
                  </a:cubicBezTo>
                  <a:cubicBezTo>
                    <a:pt x="48521" y="19427"/>
                    <a:pt x="48329" y="18919"/>
                    <a:pt x="48296" y="18836"/>
                  </a:cubicBezTo>
                  <a:cubicBezTo>
                    <a:pt x="48233" y="19063"/>
                    <a:pt x="48175" y="19302"/>
                    <a:pt x="48038" y="19481"/>
                  </a:cubicBezTo>
                  <a:cubicBezTo>
                    <a:pt x="48040" y="19482"/>
                    <a:pt x="48041" y="19482"/>
                    <a:pt x="48042" y="19482"/>
                  </a:cubicBezTo>
                  <a:cubicBezTo>
                    <a:pt x="48086" y="19482"/>
                    <a:pt x="48151" y="19376"/>
                    <a:pt x="48189" y="19349"/>
                  </a:cubicBezTo>
                  <a:lnTo>
                    <a:pt x="48189" y="19349"/>
                  </a:lnTo>
                  <a:cubicBezTo>
                    <a:pt x="48165" y="19367"/>
                    <a:pt x="48147" y="19484"/>
                    <a:pt x="48139" y="19514"/>
                  </a:cubicBezTo>
                  <a:cubicBezTo>
                    <a:pt x="48117" y="19579"/>
                    <a:pt x="48103" y="19648"/>
                    <a:pt x="48079" y="19708"/>
                  </a:cubicBezTo>
                  <a:cubicBezTo>
                    <a:pt x="48051" y="19778"/>
                    <a:pt x="48031" y="19849"/>
                    <a:pt x="48007" y="19921"/>
                  </a:cubicBezTo>
                  <a:lnTo>
                    <a:pt x="48007" y="19921"/>
                  </a:lnTo>
                  <a:cubicBezTo>
                    <a:pt x="47991" y="19901"/>
                    <a:pt x="47981" y="19888"/>
                    <a:pt x="47981" y="19888"/>
                  </a:cubicBezTo>
                  <a:lnTo>
                    <a:pt x="47981" y="19888"/>
                  </a:lnTo>
                  <a:cubicBezTo>
                    <a:pt x="47981" y="19888"/>
                    <a:pt x="47987" y="19911"/>
                    <a:pt x="47997" y="19950"/>
                  </a:cubicBezTo>
                  <a:lnTo>
                    <a:pt x="47997" y="19950"/>
                  </a:lnTo>
                  <a:cubicBezTo>
                    <a:pt x="48001" y="19940"/>
                    <a:pt x="48004" y="19930"/>
                    <a:pt x="48007" y="19921"/>
                  </a:cubicBezTo>
                  <a:lnTo>
                    <a:pt x="48007" y="19921"/>
                  </a:lnTo>
                  <a:cubicBezTo>
                    <a:pt x="48032" y="19950"/>
                    <a:pt x="48072" y="19993"/>
                    <a:pt x="48120" y="20029"/>
                  </a:cubicBezTo>
                  <a:cubicBezTo>
                    <a:pt x="48113" y="20050"/>
                    <a:pt x="48107" y="20070"/>
                    <a:pt x="48099" y="20090"/>
                  </a:cubicBezTo>
                  <a:cubicBezTo>
                    <a:pt x="48110" y="20075"/>
                    <a:pt x="48120" y="20055"/>
                    <a:pt x="48134" y="20040"/>
                  </a:cubicBezTo>
                  <a:cubicBezTo>
                    <a:pt x="48140" y="20043"/>
                    <a:pt x="48143" y="20047"/>
                    <a:pt x="48149" y="20049"/>
                  </a:cubicBezTo>
                  <a:cubicBezTo>
                    <a:pt x="48146" y="20042"/>
                    <a:pt x="48142" y="20036"/>
                    <a:pt x="48140" y="20029"/>
                  </a:cubicBezTo>
                  <a:cubicBezTo>
                    <a:pt x="48170" y="19986"/>
                    <a:pt x="48200" y="19946"/>
                    <a:pt x="48226" y="19900"/>
                  </a:cubicBezTo>
                  <a:lnTo>
                    <a:pt x="48226" y="19900"/>
                  </a:lnTo>
                  <a:cubicBezTo>
                    <a:pt x="48177" y="20006"/>
                    <a:pt x="48136" y="20113"/>
                    <a:pt x="48099" y="20225"/>
                  </a:cubicBezTo>
                  <a:cubicBezTo>
                    <a:pt x="48091" y="20219"/>
                    <a:pt x="48081" y="20218"/>
                    <a:pt x="48074" y="20214"/>
                  </a:cubicBezTo>
                  <a:cubicBezTo>
                    <a:pt x="48041" y="20105"/>
                    <a:pt x="48014" y="20009"/>
                    <a:pt x="47997" y="19950"/>
                  </a:cubicBezTo>
                  <a:lnTo>
                    <a:pt x="47997" y="19950"/>
                  </a:lnTo>
                  <a:cubicBezTo>
                    <a:pt x="47997" y="19952"/>
                    <a:pt x="47996" y="19954"/>
                    <a:pt x="47995" y="19956"/>
                  </a:cubicBezTo>
                  <a:cubicBezTo>
                    <a:pt x="47884" y="19705"/>
                    <a:pt x="47720" y="19295"/>
                    <a:pt x="47720" y="19295"/>
                  </a:cubicBezTo>
                  <a:lnTo>
                    <a:pt x="47720" y="19295"/>
                  </a:lnTo>
                  <a:cubicBezTo>
                    <a:pt x="47720" y="19295"/>
                    <a:pt x="47823" y="19374"/>
                    <a:pt x="47871" y="19405"/>
                  </a:cubicBezTo>
                  <a:cubicBezTo>
                    <a:pt x="47839" y="19324"/>
                    <a:pt x="47647" y="18815"/>
                    <a:pt x="47613" y="18732"/>
                  </a:cubicBezTo>
                  <a:cubicBezTo>
                    <a:pt x="47548" y="18958"/>
                    <a:pt x="47491" y="19198"/>
                    <a:pt x="47355" y="19375"/>
                  </a:cubicBezTo>
                  <a:cubicBezTo>
                    <a:pt x="47356" y="19376"/>
                    <a:pt x="47358" y="19376"/>
                    <a:pt x="47360" y="19376"/>
                  </a:cubicBezTo>
                  <a:cubicBezTo>
                    <a:pt x="47403" y="19376"/>
                    <a:pt x="47469" y="19270"/>
                    <a:pt x="47505" y="19245"/>
                  </a:cubicBezTo>
                  <a:lnTo>
                    <a:pt x="47505" y="19245"/>
                  </a:lnTo>
                  <a:cubicBezTo>
                    <a:pt x="47482" y="19262"/>
                    <a:pt x="47462" y="19381"/>
                    <a:pt x="47454" y="19410"/>
                  </a:cubicBezTo>
                  <a:cubicBezTo>
                    <a:pt x="47434" y="19474"/>
                    <a:pt x="47418" y="19542"/>
                    <a:pt x="47396" y="19603"/>
                  </a:cubicBezTo>
                  <a:cubicBezTo>
                    <a:pt x="47372" y="19668"/>
                    <a:pt x="47348" y="19736"/>
                    <a:pt x="47326" y="19805"/>
                  </a:cubicBezTo>
                  <a:cubicBezTo>
                    <a:pt x="47266" y="19607"/>
                    <a:pt x="47223" y="19440"/>
                    <a:pt x="47223" y="19440"/>
                  </a:cubicBezTo>
                  <a:lnTo>
                    <a:pt x="47223" y="19440"/>
                  </a:lnTo>
                  <a:cubicBezTo>
                    <a:pt x="47223" y="19440"/>
                    <a:pt x="47296" y="19542"/>
                    <a:pt x="47391" y="19600"/>
                  </a:cubicBezTo>
                  <a:cubicBezTo>
                    <a:pt x="47280" y="19360"/>
                    <a:pt x="47097" y="18895"/>
                    <a:pt x="47097" y="18895"/>
                  </a:cubicBezTo>
                  <a:lnTo>
                    <a:pt x="47097" y="18895"/>
                  </a:lnTo>
                  <a:cubicBezTo>
                    <a:pt x="47097" y="18895"/>
                    <a:pt x="47200" y="18974"/>
                    <a:pt x="47247" y="19005"/>
                  </a:cubicBezTo>
                  <a:cubicBezTo>
                    <a:pt x="47214" y="18922"/>
                    <a:pt x="47024" y="18415"/>
                    <a:pt x="46989" y="18332"/>
                  </a:cubicBezTo>
                  <a:cubicBezTo>
                    <a:pt x="46925" y="18558"/>
                    <a:pt x="46867" y="18798"/>
                    <a:pt x="46731" y="18975"/>
                  </a:cubicBezTo>
                  <a:cubicBezTo>
                    <a:pt x="46733" y="18976"/>
                    <a:pt x="46735" y="18976"/>
                    <a:pt x="46736" y="18976"/>
                  </a:cubicBezTo>
                  <a:cubicBezTo>
                    <a:pt x="46779" y="18976"/>
                    <a:pt x="46846" y="18871"/>
                    <a:pt x="46880" y="18845"/>
                  </a:cubicBezTo>
                  <a:lnTo>
                    <a:pt x="46880" y="18845"/>
                  </a:lnTo>
                  <a:cubicBezTo>
                    <a:pt x="46859" y="18862"/>
                    <a:pt x="46839" y="18981"/>
                    <a:pt x="46830" y="19010"/>
                  </a:cubicBezTo>
                  <a:cubicBezTo>
                    <a:pt x="46810" y="19074"/>
                    <a:pt x="46794" y="19142"/>
                    <a:pt x="46771" y="19203"/>
                  </a:cubicBezTo>
                  <a:cubicBezTo>
                    <a:pt x="46759" y="19239"/>
                    <a:pt x="46746" y="19278"/>
                    <a:pt x="46734" y="19316"/>
                  </a:cubicBezTo>
                  <a:cubicBezTo>
                    <a:pt x="46655" y="19176"/>
                    <a:pt x="46558" y="19051"/>
                    <a:pt x="46491" y="18898"/>
                  </a:cubicBezTo>
                  <a:lnTo>
                    <a:pt x="46491" y="18898"/>
                  </a:lnTo>
                  <a:cubicBezTo>
                    <a:pt x="46577" y="18974"/>
                    <a:pt x="46660" y="19048"/>
                    <a:pt x="46746" y="19123"/>
                  </a:cubicBezTo>
                  <a:cubicBezTo>
                    <a:pt x="46670" y="18962"/>
                    <a:pt x="46594" y="18803"/>
                    <a:pt x="46516" y="18644"/>
                  </a:cubicBezTo>
                  <a:lnTo>
                    <a:pt x="46516" y="18644"/>
                  </a:lnTo>
                  <a:cubicBezTo>
                    <a:pt x="46542" y="18662"/>
                    <a:pt x="46569" y="18687"/>
                    <a:pt x="46595" y="18697"/>
                  </a:cubicBezTo>
                  <a:cubicBezTo>
                    <a:pt x="46574" y="18639"/>
                    <a:pt x="46535" y="18581"/>
                    <a:pt x="46508" y="18525"/>
                  </a:cubicBezTo>
                  <a:cubicBezTo>
                    <a:pt x="46479" y="18468"/>
                    <a:pt x="46450" y="18408"/>
                    <a:pt x="46422" y="18349"/>
                  </a:cubicBezTo>
                  <a:lnTo>
                    <a:pt x="46422" y="18349"/>
                  </a:lnTo>
                  <a:cubicBezTo>
                    <a:pt x="46443" y="18365"/>
                    <a:pt x="46466" y="18379"/>
                    <a:pt x="46488" y="18395"/>
                  </a:cubicBezTo>
                  <a:cubicBezTo>
                    <a:pt x="46488" y="18371"/>
                    <a:pt x="46452" y="18316"/>
                    <a:pt x="46442" y="18293"/>
                  </a:cubicBezTo>
                  <a:cubicBezTo>
                    <a:pt x="46426" y="18259"/>
                    <a:pt x="46409" y="18227"/>
                    <a:pt x="46395" y="18191"/>
                  </a:cubicBezTo>
                  <a:cubicBezTo>
                    <a:pt x="46364" y="18115"/>
                    <a:pt x="46340" y="18038"/>
                    <a:pt x="46314" y="17959"/>
                  </a:cubicBezTo>
                  <a:cubicBezTo>
                    <a:pt x="46287" y="18031"/>
                    <a:pt x="46254" y="18098"/>
                    <a:pt x="46223" y="18167"/>
                  </a:cubicBezTo>
                  <a:cubicBezTo>
                    <a:pt x="46197" y="18230"/>
                    <a:pt x="46151" y="18330"/>
                    <a:pt x="46099" y="18368"/>
                  </a:cubicBezTo>
                  <a:cubicBezTo>
                    <a:pt x="46144" y="18336"/>
                    <a:pt x="46190" y="18303"/>
                    <a:pt x="46240" y="18292"/>
                  </a:cubicBezTo>
                  <a:lnTo>
                    <a:pt x="46240" y="18292"/>
                  </a:lnTo>
                  <a:cubicBezTo>
                    <a:pt x="46190" y="18363"/>
                    <a:pt x="46106" y="18501"/>
                    <a:pt x="46058" y="18583"/>
                  </a:cubicBezTo>
                  <a:cubicBezTo>
                    <a:pt x="45986" y="18465"/>
                    <a:pt x="45907" y="18353"/>
                    <a:pt x="45847" y="18223"/>
                  </a:cubicBezTo>
                  <a:lnTo>
                    <a:pt x="45847" y="18223"/>
                  </a:lnTo>
                  <a:cubicBezTo>
                    <a:pt x="45933" y="18299"/>
                    <a:pt x="46018" y="18373"/>
                    <a:pt x="46104" y="18447"/>
                  </a:cubicBezTo>
                  <a:cubicBezTo>
                    <a:pt x="46026" y="18287"/>
                    <a:pt x="45950" y="18128"/>
                    <a:pt x="45876" y="17969"/>
                  </a:cubicBezTo>
                  <a:lnTo>
                    <a:pt x="45876" y="17969"/>
                  </a:lnTo>
                  <a:cubicBezTo>
                    <a:pt x="45899" y="17986"/>
                    <a:pt x="45926" y="18012"/>
                    <a:pt x="45955" y="18022"/>
                  </a:cubicBezTo>
                  <a:cubicBezTo>
                    <a:pt x="45933" y="17964"/>
                    <a:pt x="45893" y="17906"/>
                    <a:pt x="45867" y="17852"/>
                  </a:cubicBezTo>
                  <a:cubicBezTo>
                    <a:pt x="45838" y="17793"/>
                    <a:pt x="45810" y="17733"/>
                    <a:pt x="45783" y="17673"/>
                  </a:cubicBezTo>
                  <a:lnTo>
                    <a:pt x="45783" y="17673"/>
                  </a:lnTo>
                  <a:lnTo>
                    <a:pt x="45847" y="17721"/>
                  </a:lnTo>
                  <a:cubicBezTo>
                    <a:pt x="45847" y="17694"/>
                    <a:pt x="45811" y="17642"/>
                    <a:pt x="45800" y="17618"/>
                  </a:cubicBezTo>
                  <a:cubicBezTo>
                    <a:pt x="45785" y="17584"/>
                    <a:pt x="45768" y="17551"/>
                    <a:pt x="45754" y="17515"/>
                  </a:cubicBezTo>
                  <a:cubicBezTo>
                    <a:pt x="45724" y="17440"/>
                    <a:pt x="45698" y="17363"/>
                    <a:pt x="45674" y="17284"/>
                  </a:cubicBezTo>
                  <a:cubicBezTo>
                    <a:pt x="45646" y="17356"/>
                    <a:pt x="45612" y="17422"/>
                    <a:pt x="45582" y="17492"/>
                  </a:cubicBezTo>
                  <a:cubicBezTo>
                    <a:pt x="45555" y="17555"/>
                    <a:pt x="45510" y="17655"/>
                    <a:pt x="45459" y="17693"/>
                  </a:cubicBezTo>
                  <a:cubicBezTo>
                    <a:pt x="45503" y="17661"/>
                    <a:pt x="45547" y="17628"/>
                    <a:pt x="45598" y="17615"/>
                  </a:cubicBezTo>
                  <a:lnTo>
                    <a:pt x="45598" y="17615"/>
                  </a:lnTo>
                  <a:cubicBezTo>
                    <a:pt x="45526" y="17723"/>
                    <a:pt x="45375" y="17974"/>
                    <a:pt x="45375" y="17974"/>
                  </a:cubicBezTo>
                  <a:cubicBezTo>
                    <a:pt x="45375" y="17974"/>
                    <a:pt x="45454" y="17935"/>
                    <a:pt x="45490" y="17880"/>
                  </a:cubicBezTo>
                  <a:lnTo>
                    <a:pt x="45490" y="17880"/>
                  </a:lnTo>
                  <a:cubicBezTo>
                    <a:pt x="45463" y="17995"/>
                    <a:pt x="45418" y="18051"/>
                    <a:pt x="45370" y="18157"/>
                  </a:cubicBezTo>
                  <a:cubicBezTo>
                    <a:pt x="45354" y="18189"/>
                    <a:pt x="45338" y="18230"/>
                    <a:pt x="45320" y="18266"/>
                  </a:cubicBezTo>
                  <a:cubicBezTo>
                    <a:pt x="45241" y="18128"/>
                    <a:pt x="45148" y="18002"/>
                    <a:pt x="45080" y="17856"/>
                  </a:cubicBezTo>
                  <a:lnTo>
                    <a:pt x="45080" y="17856"/>
                  </a:lnTo>
                  <a:cubicBezTo>
                    <a:pt x="45166" y="17931"/>
                    <a:pt x="45251" y="18007"/>
                    <a:pt x="45337" y="18080"/>
                  </a:cubicBezTo>
                  <a:cubicBezTo>
                    <a:pt x="45259" y="17921"/>
                    <a:pt x="45183" y="17761"/>
                    <a:pt x="45107" y="17601"/>
                  </a:cubicBezTo>
                  <a:lnTo>
                    <a:pt x="45107" y="17601"/>
                  </a:lnTo>
                  <a:cubicBezTo>
                    <a:pt x="45132" y="17620"/>
                    <a:pt x="45158" y="17642"/>
                    <a:pt x="45186" y="17654"/>
                  </a:cubicBezTo>
                  <a:cubicBezTo>
                    <a:pt x="45166" y="17594"/>
                    <a:pt x="45126" y="17539"/>
                    <a:pt x="45100" y="17483"/>
                  </a:cubicBezTo>
                  <a:cubicBezTo>
                    <a:pt x="45069" y="17425"/>
                    <a:pt x="45043" y="17364"/>
                    <a:pt x="45014" y="17304"/>
                  </a:cubicBezTo>
                  <a:lnTo>
                    <a:pt x="45014" y="17304"/>
                  </a:lnTo>
                  <a:cubicBezTo>
                    <a:pt x="45036" y="17320"/>
                    <a:pt x="45059" y="17336"/>
                    <a:pt x="45080" y="17353"/>
                  </a:cubicBezTo>
                  <a:cubicBezTo>
                    <a:pt x="45080" y="17326"/>
                    <a:pt x="45044" y="17274"/>
                    <a:pt x="45033" y="17250"/>
                  </a:cubicBezTo>
                  <a:cubicBezTo>
                    <a:pt x="45017" y="17214"/>
                    <a:pt x="45001" y="17182"/>
                    <a:pt x="44987" y="17147"/>
                  </a:cubicBezTo>
                  <a:cubicBezTo>
                    <a:pt x="44957" y="17073"/>
                    <a:pt x="44930" y="16995"/>
                    <a:pt x="44907" y="16916"/>
                  </a:cubicBezTo>
                  <a:cubicBezTo>
                    <a:pt x="44878" y="16987"/>
                    <a:pt x="44845" y="17053"/>
                    <a:pt x="44815" y="17124"/>
                  </a:cubicBezTo>
                  <a:cubicBezTo>
                    <a:pt x="44788" y="17185"/>
                    <a:pt x="44744" y="17283"/>
                    <a:pt x="44694" y="17320"/>
                  </a:cubicBezTo>
                  <a:lnTo>
                    <a:pt x="44694" y="17320"/>
                  </a:lnTo>
                  <a:cubicBezTo>
                    <a:pt x="44737" y="17289"/>
                    <a:pt x="44781" y="17257"/>
                    <a:pt x="44831" y="17245"/>
                  </a:cubicBezTo>
                  <a:lnTo>
                    <a:pt x="44831" y="17245"/>
                  </a:lnTo>
                  <a:cubicBezTo>
                    <a:pt x="44759" y="17353"/>
                    <a:pt x="44609" y="17605"/>
                    <a:pt x="44609" y="17605"/>
                  </a:cubicBezTo>
                  <a:cubicBezTo>
                    <a:pt x="44609" y="17605"/>
                    <a:pt x="44688" y="17564"/>
                    <a:pt x="44723" y="17511"/>
                  </a:cubicBezTo>
                  <a:lnTo>
                    <a:pt x="44723" y="17511"/>
                  </a:lnTo>
                  <a:cubicBezTo>
                    <a:pt x="44695" y="17627"/>
                    <a:pt x="44652" y="17680"/>
                    <a:pt x="44602" y="17786"/>
                  </a:cubicBezTo>
                  <a:cubicBezTo>
                    <a:pt x="44587" y="17819"/>
                    <a:pt x="44571" y="17857"/>
                    <a:pt x="44553" y="17895"/>
                  </a:cubicBezTo>
                  <a:cubicBezTo>
                    <a:pt x="44480" y="17673"/>
                    <a:pt x="44427" y="17463"/>
                    <a:pt x="44421" y="17439"/>
                  </a:cubicBezTo>
                  <a:lnTo>
                    <a:pt x="44421" y="17439"/>
                  </a:lnTo>
                  <a:cubicBezTo>
                    <a:pt x="44435" y="17456"/>
                    <a:pt x="44501" y="17546"/>
                    <a:pt x="44587" y="17597"/>
                  </a:cubicBezTo>
                  <a:cubicBezTo>
                    <a:pt x="44474" y="17356"/>
                    <a:pt x="44293" y="16890"/>
                    <a:pt x="44293" y="16890"/>
                  </a:cubicBezTo>
                  <a:lnTo>
                    <a:pt x="44293" y="16890"/>
                  </a:lnTo>
                  <a:cubicBezTo>
                    <a:pt x="44293" y="16890"/>
                    <a:pt x="44394" y="16969"/>
                    <a:pt x="44444" y="17002"/>
                  </a:cubicBezTo>
                  <a:cubicBezTo>
                    <a:pt x="44409" y="16919"/>
                    <a:pt x="44220" y="16411"/>
                    <a:pt x="44186" y="16328"/>
                  </a:cubicBezTo>
                  <a:cubicBezTo>
                    <a:pt x="44121" y="16553"/>
                    <a:pt x="44063" y="16794"/>
                    <a:pt x="43928" y="16970"/>
                  </a:cubicBezTo>
                  <a:cubicBezTo>
                    <a:pt x="43930" y="16971"/>
                    <a:pt x="43931" y="16971"/>
                    <a:pt x="43933" y="16971"/>
                  </a:cubicBezTo>
                  <a:cubicBezTo>
                    <a:pt x="43975" y="16971"/>
                    <a:pt x="44043" y="16866"/>
                    <a:pt x="44077" y="16840"/>
                  </a:cubicBezTo>
                  <a:lnTo>
                    <a:pt x="44077" y="16840"/>
                  </a:lnTo>
                  <a:cubicBezTo>
                    <a:pt x="44055" y="16858"/>
                    <a:pt x="44035" y="16976"/>
                    <a:pt x="44027" y="17005"/>
                  </a:cubicBezTo>
                  <a:cubicBezTo>
                    <a:pt x="44007" y="17069"/>
                    <a:pt x="43991" y="17138"/>
                    <a:pt x="43968" y="17198"/>
                  </a:cubicBezTo>
                  <a:cubicBezTo>
                    <a:pt x="43926" y="17306"/>
                    <a:pt x="43898" y="17420"/>
                    <a:pt x="43855" y="17532"/>
                  </a:cubicBezTo>
                  <a:cubicBezTo>
                    <a:pt x="43901" y="17470"/>
                    <a:pt x="43942" y="17407"/>
                    <a:pt x="43982" y="17341"/>
                  </a:cubicBezTo>
                  <a:lnTo>
                    <a:pt x="43982" y="17341"/>
                  </a:lnTo>
                  <a:cubicBezTo>
                    <a:pt x="43935" y="17443"/>
                    <a:pt x="43894" y="17549"/>
                    <a:pt x="43856" y="17657"/>
                  </a:cubicBezTo>
                  <a:cubicBezTo>
                    <a:pt x="43763" y="17435"/>
                    <a:pt x="43670" y="17198"/>
                    <a:pt x="43670" y="17198"/>
                  </a:cubicBezTo>
                  <a:lnTo>
                    <a:pt x="43670" y="17198"/>
                  </a:lnTo>
                  <a:cubicBezTo>
                    <a:pt x="43670" y="17198"/>
                    <a:pt x="43770" y="17277"/>
                    <a:pt x="43820" y="17310"/>
                  </a:cubicBezTo>
                  <a:cubicBezTo>
                    <a:pt x="43786" y="17227"/>
                    <a:pt x="43597" y="16718"/>
                    <a:pt x="43562" y="16636"/>
                  </a:cubicBezTo>
                  <a:cubicBezTo>
                    <a:pt x="43512" y="16821"/>
                    <a:pt x="43458" y="17015"/>
                    <a:pt x="43366" y="17177"/>
                  </a:cubicBezTo>
                  <a:lnTo>
                    <a:pt x="43366" y="17177"/>
                  </a:lnTo>
                  <a:cubicBezTo>
                    <a:pt x="43354" y="17161"/>
                    <a:pt x="43347" y="17151"/>
                    <a:pt x="43347" y="17151"/>
                  </a:cubicBezTo>
                  <a:lnTo>
                    <a:pt x="43347" y="17151"/>
                  </a:lnTo>
                  <a:cubicBezTo>
                    <a:pt x="43347" y="17151"/>
                    <a:pt x="43351" y="17166"/>
                    <a:pt x="43358" y="17192"/>
                  </a:cubicBezTo>
                  <a:lnTo>
                    <a:pt x="43358" y="17192"/>
                  </a:lnTo>
                  <a:cubicBezTo>
                    <a:pt x="43361" y="17187"/>
                    <a:pt x="43364" y="17182"/>
                    <a:pt x="43366" y="17177"/>
                  </a:cubicBezTo>
                  <a:lnTo>
                    <a:pt x="43366" y="17177"/>
                  </a:lnTo>
                  <a:cubicBezTo>
                    <a:pt x="43388" y="17206"/>
                    <a:pt x="43427" y="17252"/>
                    <a:pt x="43476" y="17288"/>
                  </a:cubicBezTo>
                  <a:cubicBezTo>
                    <a:pt x="43466" y="17306"/>
                    <a:pt x="43455" y="17326"/>
                    <a:pt x="43442" y="17341"/>
                  </a:cubicBezTo>
                  <a:cubicBezTo>
                    <a:pt x="43444" y="17342"/>
                    <a:pt x="43446" y="17342"/>
                    <a:pt x="43448" y="17342"/>
                  </a:cubicBezTo>
                  <a:cubicBezTo>
                    <a:pt x="43465" y="17342"/>
                    <a:pt x="43482" y="17327"/>
                    <a:pt x="43504" y="17306"/>
                  </a:cubicBezTo>
                  <a:cubicBezTo>
                    <a:pt x="43507" y="17310"/>
                    <a:pt x="43511" y="17313"/>
                    <a:pt x="43514" y="17313"/>
                  </a:cubicBezTo>
                  <a:cubicBezTo>
                    <a:pt x="43512" y="17310"/>
                    <a:pt x="43511" y="17304"/>
                    <a:pt x="43507" y="17301"/>
                  </a:cubicBezTo>
                  <a:cubicBezTo>
                    <a:pt x="43539" y="17267"/>
                    <a:pt x="43570" y="17227"/>
                    <a:pt x="43589" y="17210"/>
                  </a:cubicBezTo>
                  <a:lnTo>
                    <a:pt x="43589" y="17210"/>
                  </a:lnTo>
                  <a:cubicBezTo>
                    <a:pt x="43568" y="17230"/>
                    <a:pt x="43548" y="17346"/>
                    <a:pt x="43539" y="17374"/>
                  </a:cubicBezTo>
                  <a:cubicBezTo>
                    <a:pt x="43519" y="17439"/>
                    <a:pt x="43504" y="17506"/>
                    <a:pt x="43479" y="17568"/>
                  </a:cubicBezTo>
                  <a:cubicBezTo>
                    <a:pt x="43476" y="17575"/>
                    <a:pt x="43475" y="17584"/>
                    <a:pt x="43472" y="17591"/>
                  </a:cubicBezTo>
                  <a:cubicBezTo>
                    <a:pt x="43418" y="17422"/>
                    <a:pt x="43376" y="17264"/>
                    <a:pt x="43358" y="17192"/>
                  </a:cubicBezTo>
                  <a:lnTo>
                    <a:pt x="43358" y="17192"/>
                  </a:lnTo>
                  <a:cubicBezTo>
                    <a:pt x="43356" y="17194"/>
                    <a:pt x="43355" y="17197"/>
                    <a:pt x="43353" y="17200"/>
                  </a:cubicBezTo>
                  <a:cubicBezTo>
                    <a:pt x="43241" y="16949"/>
                    <a:pt x="43082" y="16548"/>
                    <a:pt x="43082" y="16547"/>
                  </a:cubicBezTo>
                  <a:lnTo>
                    <a:pt x="43082" y="16547"/>
                  </a:lnTo>
                  <a:cubicBezTo>
                    <a:pt x="43082" y="16548"/>
                    <a:pt x="43184" y="16626"/>
                    <a:pt x="43233" y="16659"/>
                  </a:cubicBezTo>
                  <a:cubicBezTo>
                    <a:pt x="43201" y="16576"/>
                    <a:pt x="43009" y="16070"/>
                    <a:pt x="42976" y="15986"/>
                  </a:cubicBezTo>
                  <a:cubicBezTo>
                    <a:pt x="42912" y="16211"/>
                    <a:pt x="42853" y="16451"/>
                    <a:pt x="42718" y="16629"/>
                  </a:cubicBezTo>
                  <a:cubicBezTo>
                    <a:pt x="42720" y="16629"/>
                    <a:pt x="42721" y="16630"/>
                    <a:pt x="42723" y="16630"/>
                  </a:cubicBezTo>
                  <a:cubicBezTo>
                    <a:pt x="42765" y="16630"/>
                    <a:pt x="42831" y="16524"/>
                    <a:pt x="42867" y="16497"/>
                  </a:cubicBezTo>
                  <a:lnTo>
                    <a:pt x="42867" y="16497"/>
                  </a:lnTo>
                  <a:cubicBezTo>
                    <a:pt x="42846" y="16516"/>
                    <a:pt x="42826" y="16633"/>
                    <a:pt x="42817" y="16665"/>
                  </a:cubicBezTo>
                  <a:cubicBezTo>
                    <a:pt x="42797" y="16730"/>
                    <a:pt x="42781" y="16795"/>
                    <a:pt x="42758" y="16858"/>
                  </a:cubicBezTo>
                  <a:cubicBezTo>
                    <a:pt x="42742" y="16902"/>
                    <a:pt x="42727" y="16946"/>
                    <a:pt x="42712" y="16990"/>
                  </a:cubicBezTo>
                  <a:lnTo>
                    <a:pt x="42712" y="16990"/>
                  </a:lnTo>
                  <a:cubicBezTo>
                    <a:pt x="42688" y="16964"/>
                    <a:pt x="42664" y="16939"/>
                    <a:pt x="42640" y="16913"/>
                  </a:cubicBezTo>
                  <a:lnTo>
                    <a:pt x="42640" y="16913"/>
                  </a:lnTo>
                  <a:cubicBezTo>
                    <a:pt x="42658" y="16958"/>
                    <a:pt x="42676" y="17002"/>
                    <a:pt x="42694" y="17046"/>
                  </a:cubicBezTo>
                  <a:cubicBezTo>
                    <a:pt x="42700" y="17027"/>
                    <a:pt x="42706" y="17009"/>
                    <a:pt x="42712" y="16990"/>
                  </a:cubicBezTo>
                  <a:lnTo>
                    <a:pt x="42712" y="16990"/>
                  </a:lnTo>
                  <a:cubicBezTo>
                    <a:pt x="42751" y="17031"/>
                    <a:pt x="42791" y="17073"/>
                    <a:pt x="42830" y="17115"/>
                  </a:cubicBezTo>
                  <a:cubicBezTo>
                    <a:pt x="42814" y="17162"/>
                    <a:pt x="42800" y="17208"/>
                    <a:pt x="42781" y="17254"/>
                  </a:cubicBezTo>
                  <a:cubicBezTo>
                    <a:pt x="42826" y="17194"/>
                    <a:pt x="42869" y="17131"/>
                    <a:pt x="42909" y="17065"/>
                  </a:cubicBezTo>
                  <a:lnTo>
                    <a:pt x="42909" y="17065"/>
                  </a:lnTo>
                  <a:cubicBezTo>
                    <a:pt x="42872" y="17145"/>
                    <a:pt x="42837" y="17230"/>
                    <a:pt x="42804" y="17316"/>
                  </a:cubicBezTo>
                  <a:cubicBezTo>
                    <a:pt x="42730" y="17162"/>
                    <a:pt x="42644" y="17019"/>
                    <a:pt x="42582" y="16851"/>
                  </a:cubicBezTo>
                  <a:lnTo>
                    <a:pt x="42582" y="16851"/>
                  </a:lnTo>
                  <a:cubicBezTo>
                    <a:pt x="42601" y="16872"/>
                    <a:pt x="42621" y="16893"/>
                    <a:pt x="42640" y="16913"/>
                  </a:cubicBezTo>
                  <a:lnTo>
                    <a:pt x="42640" y="16913"/>
                  </a:lnTo>
                  <a:cubicBezTo>
                    <a:pt x="42583" y="16771"/>
                    <a:pt x="42527" y="16627"/>
                    <a:pt x="42472" y="16483"/>
                  </a:cubicBezTo>
                  <a:lnTo>
                    <a:pt x="42472" y="16483"/>
                  </a:lnTo>
                  <a:cubicBezTo>
                    <a:pt x="42495" y="16504"/>
                    <a:pt x="42522" y="16533"/>
                    <a:pt x="42549" y="16547"/>
                  </a:cubicBezTo>
                  <a:cubicBezTo>
                    <a:pt x="42529" y="16479"/>
                    <a:pt x="42489" y="16411"/>
                    <a:pt x="42463" y="16344"/>
                  </a:cubicBezTo>
                  <a:cubicBezTo>
                    <a:pt x="42434" y="16274"/>
                    <a:pt x="42407" y="16202"/>
                    <a:pt x="42380" y="16130"/>
                  </a:cubicBezTo>
                  <a:lnTo>
                    <a:pt x="42380" y="16130"/>
                  </a:lnTo>
                  <a:cubicBezTo>
                    <a:pt x="42402" y="16150"/>
                    <a:pt x="42423" y="16166"/>
                    <a:pt x="42445" y="16186"/>
                  </a:cubicBezTo>
                  <a:cubicBezTo>
                    <a:pt x="42445" y="16153"/>
                    <a:pt x="42410" y="16093"/>
                    <a:pt x="42400" y="16064"/>
                  </a:cubicBezTo>
                  <a:cubicBezTo>
                    <a:pt x="42386" y="16024"/>
                    <a:pt x="42367" y="15984"/>
                    <a:pt x="42356" y="15943"/>
                  </a:cubicBezTo>
                  <a:cubicBezTo>
                    <a:pt x="42323" y="15852"/>
                    <a:pt x="42298" y="15759"/>
                    <a:pt x="42274" y="15665"/>
                  </a:cubicBezTo>
                  <a:cubicBezTo>
                    <a:pt x="42248" y="15751"/>
                    <a:pt x="42215" y="15829"/>
                    <a:pt x="42185" y="15915"/>
                  </a:cubicBezTo>
                  <a:cubicBezTo>
                    <a:pt x="42158" y="15989"/>
                    <a:pt x="42113" y="16109"/>
                    <a:pt x="42063" y="16153"/>
                  </a:cubicBezTo>
                  <a:cubicBezTo>
                    <a:pt x="42106" y="16116"/>
                    <a:pt x="42151" y="16077"/>
                    <a:pt x="42199" y="16060"/>
                  </a:cubicBezTo>
                  <a:lnTo>
                    <a:pt x="42199" y="16060"/>
                  </a:lnTo>
                  <a:cubicBezTo>
                    <a:pt x="42131" y="16189"/>
                    <a:pt x="41983" y="16493"/>
                    <a:pt x="41983" y="16493"/>
                  </a:cubicBezTo>
                  <a:cubicBezTo>
                    <a:pt x="41983" y="16493"/>
                    <a:pt x="42059" y="16443"/>
                    <a:pt x="42095" y="16378"/>
                  </a:cubicBezTo>
                  <a:lnTo>
                    <a:pt x="42095" y="16378"/>
                  </a:lnTo>
                  <a:cubicBezTo>
                    <a:pt x="42066" y="16517"/>
                    <a:pt x="42023" y="16583"/>
                    <a:pt x="41976" y="16711"/>
                  </a:cubicBezTo>
                  <a:cubicBezTo>
                    <a:pt x="41966" y="16737"/>
                    <a:pt x="41954" y="16768"/>
                    <a:pt x="41941" y="16801"/>
                  </a:cubicBezTo>
                  <a:cubicBezTo>
                    <a:pt x="41864" y="16566"/>
                    <a:pt x="41805" y="16337"/>
                    <a:pt x="41800" y="16310"/>
                  </a:cubicBezTo>
                  <a:lnTo>
                    <a:pt x="41800" y="16310"/>
                  </a:lnTo>
                  <a:cubicBezTo>
                    <a:pt x="41814" y="16328"/>
                    <a:pt x="41880" y="16417"/>
                    <a:pt x="41966" y="16469"/>
                  </a:cubicBezTo>
                  <a:cubicBezTo>
                    <a:pt x="41854" y="16228"/>
                    <a:pt x="41672" y="15762"/>
                    <a:pt x="41672" y="15762"/>
                  </a:cubicBezTo>
                  <a:lnTo>
                    <a:pt x="41672" y="15762"/>
                  </a:lnTo>
                  <a:cubicBezTo>
                    <a:pt x="41672" y="15762"/>
                    <a:pt x="41772" y="15841"/>
                    <a:pt x="41822" y="15874"/>
                  </a:cubicBezTo>
                  <a:cubicBezTo>
                    <a:pt x="41790" y="15791"/>
                    <a:pt x="41597" y="15283"/>
                    <a:pt x="41564" y="15199"/>
                  </a:cubicBezTo>
                  <a:cubicBezTo>
                    <a:pt x="41500" y="15425"/>
                    <a:pt x="41441" y="15665"/>
                    <a:pt x="41307" y="15844"/>
                  </a:cubicBezTo>
                  <a:cubicBezTo>
                    <a:pt x="41308" y="15844"/>
                    <a:pt x="41309" y="15844"/>
                    <a:pt x="41311" y="15844"/>
                  </a:cubicBezTo>
                  <a:cubicBezTo>
                    <a:pt x="41352" y="15844"/>
                    <a:pt x="41420" y="15741"/>
                    <a:pt x="41455" y="15714"/>
                  </a:cubicBezTo>
                  <a:lnTo>
                    <a:pt x="41455" y="15714"/>
                  </a:lnTo>
                  <a:cubicBezTo>
                    <a:pt x="41434" y="15731"/>
                    <a:pt x="41414" y="15848"/>
                    <a:pt x="41405" y="15878"/>
                  </a:cubicBezTo>
                  <a:cubicBezTo>
                    <a:pt x="41385" y="15943"/>
                    <a:pt x="41370" y="16010"/>
                    <a:pt x="41347" y="16072"/>
                  </a:cubicBezTo>
                  <a:cubicBezTo>
                    <a:pt x="41305" y="16179"/>
                    <a:pt x="41276" y="16295"/>
                    <a:pt x="41233" y="16404"/>
                  </a:cubicBezTo>
                  <a:cubicBezTo>
                    <a:pt x="41281" y="16344"/>
                    <a:pt x="41321" y="16282"/>
                    <a:pt x="41361" y="16215"/>
                  </a:cubicBezTo>
                  <a:lnTo>
                    <a:pt x="41361" y="16215"/>
                  </a:lnTo>
                  <a:cubicBezTo>
                    <a:pt x="41309" y="16331"/>
                    <a:pt x="41262" y="16451"/>
                    <a:pt x="41221" y="16575"/>
                  </a:cubicBezTo>
                  <a:cubicBezTo>
                    <a:pt x="41142" y="16394"/>
                    <a:pt x="41070" y="16209"/>
                    <a:pt x="41013" y="16020"/>
                  </a:cubicBezTo>
                  <a:lnTo>
                    <a:pt x="41013" y="16020"/>
                  </a:lnTo>
                  <a:cubicBezTo>
                    <a:pt x="41059" y="16042"/>
                    <a:pt x="41103" y="16066"/>
                    <a:pt x="41146" y="16089"/>
                  </a:cubicBezTo>
                  <a:lnTo>
                    <a:pt x="40816" y="15311"/>
                  </a:lnTo>
                  <a:lnTo>
                    <a:pt x="40816" y="15311"/>
                  </a:lnTo>
                  <a:cubicBezTo>
                    <a:pt x="40852" y="15329"/>
                    <a:pt x="40891" y="15349"/>
                    <a:pt x="40930" y="15369"/>
                  </a:cubicBezTo>
                  <a:cubicBezTo>
                    <a:pt x="40848" y="15186"/>
                    <a:pt x="40766" y="15004"/>
                    <a:pt x="40686" y="14818"/>
                  </a:cubicBezTo>
                  <a:cubicBezTo>
                    <a:pt x="40604" y="15031"/>
                    <a:pt x="40482" y="15355"/>
                    <a:pt x="40402" y="15569"/>
                  </a:cubicBezTo>
                  <a:cubicBezTo>
                    <a:pt x="40495" y="15497"/>
                    <a:pt x="40573" y="15404"/>
                    <a:pt x="40636" y="15299"/>
                  </a:cubicBezTo>
                  <a:lnTo>
                    <a:pt x="40636" y="15299"/>
                  </a:lnTo>
                  <a:cubicBezTo>
                    <a:pt x="40501" y="15540"/>
                    <a:pt x="40399" y="15808"/>
                    <a:pt x="40336" y="16086"/>
                  </a:cubicBezTo>
                  <a:cubicBezTo>
                    <a:pt x="40389" y="16046"/>
                    <a:pt x="40437" y="15989"/>
                    <a:pt x="40465" y="15921"/>
                  </a:cubicBezTo>
                  <a:lnTo>
                    <a:pt x="40465" y="15921"/>
                  </a:lnTo>
                  <a:cubicBezTo>
                    <a:pt x="40424" y="16056"/>
                    <a:pt x="40378" y="16186"/>
                    <a:pt x="40329" y="16317"/>
                  </a:cubicBezTo>
                  <a:lnTo>
                    <a:pt x="40292" y="16301"/>
                  </a:lnTo>
                  <a:cubicBezTo>
                    <a:pt x="40246" y="16172"/>
                    <a:pt x="40213" y="16037"/>
                    <a:pt x="40191" y="15901"/>
                  </a:cubicBezTo>
                  <a:lnTo>
                    <a:pt x="40191" y="15901"/>
                  </a:lnTo>
                  <a:cubicBezTo>
                    <a:pt x="40236" y="15928"/>
                    <a:pt x="40282" y="15953"/>
                    <a:pt x="40328" y="15980"/>
                  </a:cubicBezTo>
                  <a:cubicBezTo>
                    <a:pt x="40227" y="15786"/>
                    <a:pt x="40094" y="15626"/>
                    <a:pt x="40002" y="15425"/>
                  </a:cubicBezTo>
                  <a:lnTo>
                    <a:pt x="40002" y="15425"/>
                  </a:lnTo>
                  <a:cubicBezTo>
                    <a:pt x="40105" y="15514"/>
                    <a:pt x="40207" y="15604"/>
                    <a:pt x="40310" y="15693"/>
                  </a:cubicBezTo>
                  <a:cubicBezTo>
                    <a:pt x="40217" y="15501"/>
                    <a:pt x="40128" y="15312"/>
                    <a:pt x="40037" y="15120"/>
                  </a:cubicBezTo>
                  <a:lnTo>
                    <a:pt x="40037" y="15120"/>
                  </a:lnTo>
                  <a:cubicBezTo>
                    <a:pt x="40065" y="15141"/>
                    <a:pt x="40098" y="15170"/>
                    <a:pt x="40130" y="15184"/>
                  </a:cubicBezTo>
                  <a:cubicBezTo>
                    <a:pt x="40105" y="15114"/>
                    <a:pt x="40058" y="15047"/>
                    <a:pt x="40024" y="14978"/>
                  </a:cubicBezTo>
                  <a:cubicBezTo>
                    <a:pt x="39988" y="14909"/>
                    <a:pt x="39956" y="14838"/>
                    <a:pt x="39922" y="14766"/>
                  </a:cubicBezTo>
                  <a:lnTo>
                    <a:pt x="39922" y="14766"/>
                  </a:lnTo>
                  <a:cubicBezTo>
                    <a:pt x="39948" y="14785"/>
                    <a:pt x="39974" y="14803"/>
                    <a:pt x="40001" y="14823"/>
                  </a:cubicBezTo>
                  <a:cubicBezTo>
                    <a:pt x="40001" y="14790"/>
                    <a:pt x="39959" y="14730"/>
                    <a:pt x="39948" y="14701"/>
                  </a:cubicBezTo>
                  <a:cubicBezTo>
                    <a:pt x="39928" y="14660"/>
                    <a:pt x="39909" y="14620"/>
                    <a:pt x="39892" y="14580"/>
                  </a:cubicBezTo>
                  <a:cubicBezTo>
                    <a:pt x="39856" y="14489"/>
                    <a:pt x="39826" y="14395"/>
                    <a:pt x="39794" y="14302"/>
                  </a:cubicBezTo>
                  <a:cubicBezTo>
                    <a:pt x="39761" y="14388"/>
                    <a:pt x="39723" y="14466"/>
                    <a:pt x="39686" y="14551"/>
                  </a:cubicBezTo>
                  <a:cubicBezTo>
                    <a:pt x="39654" y="14626"/>
                    <a:pt x="39600" y="14746"/>
                    <a:pt x="39536" y="14790"/>
                  </a:cubicBezTo>
                  <a:cubicBezTo>
                    <a:pt x="39589" y="14753"/>
                    <a:pt x="39644" y="14713"/>
                    <a:pt x="39704" y="14697"/>
                  </a:cubicBezTo>
                  <a:lnTo>
                    <a:pt x="39704" y="14697"/>
                  </a:lnTo>
                  <a:cubicBezTo>
                    <a:pt x="39620" y="14825"/>
                    <a:pt x="39439" y="15129"/>
                    <a:pt x="39439" y="15129"/>
                  </a:cubicBezTo>
                  <a:cubicBezTo>
                    <a:pt x="39439" y="15129"/>
                    <a:pt x="39532" y="15078"/>
                    <a:pt x="39575" y="15014"/>
                  </a:cubicBezTo>
                  <a:lnTo>
                    <a:pt x="39575" y="15014"/>
                  </a:lnTo>
                  <a:cubicBezTo>
                    <a:pt x="39541" y="15153"/>
                    <a:pt x="39489" y="15220"/>
                    <a:pt x="39429" y="15346"/>
                  </a:cubicBezTo>
                  <a:cubicBezTo>
                    <a:pt x="39411" y="15389"/>
                    <a:pt x="39389" y="15442"/>
                    <a:pt x="39364" y="15490"/>
                  </a:cubicBezTo>
                  <a:lnTo>
                    <a:pt x="39364" y="15490"/>
                  </a:lnTo>
                  <a:cubicBezTo>
                    <a:pt x="39360" y="15486"/>
                    <a:pt x="39355" y="15482"/>
                    <a:pt x="39351" y="15478"/>
                  </a:cubicBezTo>
                  <a:lnTo>
                    <a:pt x="39351" y="15478"/>
                  </a:lnTo>
                  <a:cubicBezTo>
                    <a:pt x="39354" y="15485"/>
                    <a:pt x="39357" y="15492"/>
                    <a:pt x="39360" y="15498"/>
                  </a:cubicBezTo>
                  <a:cubicBezTo>
                    <a:pt x="39362" y="15496"/>
                    <a:pt x="39363" y="15493"/>
                    <a:pt x="39364" y="15490"/>
                  </a:cubicBezTo>
                  <a:lnTo>
                    <a:pt x="39364" y="15490"/>
                  </a:lnTo>
                  <a:cubicBezTo>
                    <a:pt x="39402" y="15524"/>
                    <a:pt x="39441" y="15558"/>
                    <a:pt x="39479" y="15592"/>
                  </a:cubicBezTo>
                  <a:cubicBezTo>
                    <a:pt x="39469" y="15610"/>
                    <a:pt x="39458" y="15628"/>
                    <a:pt x="39445" y="15642"/>
                  </a:cubicBezTo>
                  <a:lnTo>
                    <a:pt x="39445" y="15642"/>
                  </a:lnTo>
                  <a:cubicBezTo>
                    <a:pt x="39460" y="15627"/>
                    <a:pt x="39477" y="15614"/>
                    <a:pt x="39491" y="15603"/>
                  </a:cubicBezTo>
                  <a:cubicBezTo>
                    <a:pt x="39499" y="15610"/>
                    <a:pt x="39508" y="15616"/>
                    <a:pt x="39515" y="15624"/>
                  </a:cubicBezTo>
                  <a:cubicBezTo>
                    <a:pt x="39492" y="15663"/>
                    <a:pt x="39468" y="15705"/>
                    <a:pt x="39443" y="15746"/>
                  </a:cubicBezTo>
                  <a:cubicBezTo>
                    <a:pt x="39367" y="15622"/>
                    <a:pt x="39286" y="15503"/>
                    <a:pt x="39221" y="15365"/>
                  </a:cubicBezTo>
                  <a:lnTo>
                    <a:pt x="39221" y="15365"/>
                  </a:lnTo>
                  <a:cubicBezTo>
                    <a:pt x="39265" y="15403"/>
                    <a:pt x="39308" y="15441"/>
                    <a:pt x="39351" y="15478"/>
                  </a:cubicBezTo>
                  <a:lnTo>
                    <a:pt x="39351" y="15478"/>
                  </a:lnTo>
                  <a:cubicBezTo>
                    <a:pt x="39275" y="15320"/>
                    <a:pt x="39196" y="15158"/>
                    <a:pt x="39121" y="15000"/>
                  </a:cubicBezTo>
                  <a:lnTo>
                    <a:pt x="39121" y="15000"/>
                  </a:lnTo>
                  <a:cubicBezTo>
                    <a:pt x="39152" y="15021"/>
                    <a:pt x="39182" y="15050"/>
                    <a:pt x="39214" y="15063"/>
                  </a:cubicBezTo>
                  <a:cubicBezTo>
                    <a:pt x="39190" y="14992"/>
                    <a:pt x="39142" y="14927"/>
                    <a:pt x="39109" y="14859"/>
                  </a:cubicBezTo>
                  <a:cubicBezTo>
                    <a:pt x="39074" y="14789"/>
                    <a:pt x="39041" y="14717"/>
                    <a:pt x="39006" y="14646"/>
                  </a:cubicBezTo>
                  <a:lnTo>
                    <a:pt x="39006" y="14646"/>
                  </a:lnTo>
                  <a:cubicBezTo>
                    <a:pt x="39033" y="14666"/>
                    <a:pt x="39059" y="14683"/>
                    <a:pt x="39085" y="14701"/>
                  </a:cubicBezTo>
                  <a:cubicBezTo>
                    <a:pt x="39085" y="14669"/>
                    <a:pt x="39042" y="14608"/>
                    <a:pt x="39031" y="14580"/>
                  </a:cubicBezTo>
                  <a:cubicBezTo>
                    <a:pt x="39012" y="14540"/>
                    <a:pt x="38992" y="14498"/>
                    <a:pt x="38975" y="14458"/>
                  </a:cubicBezTo>
                  <a:cubicBezTo>
                    <a:pt x="38939" y="14368"/>
                    <a:pt x="38909" y="14274"/>
                    <a:pt x="38877" y="14180"/>
                  </a:cubicBezTo>
                  <a:cubicBezTo>
                    <a:pt x="38844" y="14266"/>
                    <a:pt x="38806" y="14345"/>
                    <a:pt x="38770" y="14431"/>
                  </a:cubicBezTo>
                  <a:cubicBezTo>
                    <a:pt x="38737" y="14503"/>
                    <a:pt x="38685" y="14621"/>
                    <a:pt x="38621" y="14667"/>
                  </a:cubicBezTo>
                  <a:lnTo>
                    <a:pt x="38621" y="14667"/>
                  </a:lnTo>
                  <a:cubicBezTo>
                    <a:pt x="38674" y="14630"/>
                    <a:pt x="38727" y="14591"/>
                    <a:pt x="38787" y="14577"/>
                  </a:cubicBezTo>
                  <a:lnTo>
                    <a:pt x="38787" y="14577"/>
                  </a:lnTo>
                  <a:cubicBezTo>
                    <a:pt x="38702" y="14704"/>
                    <a:pt x="38522" y="15007"/>
                    <a:pt x="38522" y="15007"/>
                  </a:cubicBezTo>
                  <a:cubicBezTo>
                    <a:pt x="38522" y="15007"/>
                    <a:pt x="38615" y="14959"/>
                    <a:pt x="38659" y="14892"/>
                  </a:cubicBezTo>
                  <a:lnTo>
                    <a:pt x="38659" y="14892"/>
                  </a:lnTo>
                  <a:cubicBezTo>
                    <a:pt x="38623" y="15033"/>
                    <a:pt x="38572" y="15098"/>
                    <a:pt x="38515" y="15226"/>
                  </a:cubicBezTo>
                  <a:cubicBezTo>
                    <a:pt x="38493" y="15272"/>
                    <a:pt x="38466" y="15334"/>
                    <a:pt x="38437" y="15389"/>
                  </a:cubicBezTo>
                  <a:cubicBezTo>
                    <a:pt x="38335" y="15149"/>
                    <a:pt x="38224" y="14866"/>
                    <a:pt x="38224" y="14866"/>
                  </a:cubicBezTo>
                  <a:lnTo>
                    <a:pt x="38224" y="14866"/>
                  </a:lnTo>
                  <a:cubicBezTo>
                    <a:pt x="38224" y="14866"/>
                    <a:pt x="38324" y="14945"/>
                    <a:pt x="38374" y="14977"/>
                  </a:cubicBezTo>
                  <a:cubicBezTo>
                    <a:pt x="38340" y="14895"/>
                    <a:pt x="38149" y="14388"/>
                    <a:pt x="38116" y="14303"/>
                  </a:cubicBezTo>
                  <a:cubicBezTo>
                    <a:pt x="38052" y="14530"/>
                    <a:pt x="37993" y="14769"/>
                    <a:pt x="37858" y="14947"/>
                  </a:cubicBezTo>
                  <a:cubicBezTo>
                    <a:pt x="37860" y="14947"/>
                    <a:pt x="37861" y="14947"/>
                    <a:pt x="37863" y="14947"/>
                  </a:cubicBezTo>
                  <a:cubicBezTo>
                    <a:pt x="37905" y="14947"/>
                    <a:pt x="37971" y="14841"/>
                    <a:pt x="38007" y="14816"/>
                  </a:cubicBezTo>
                  <a:lnTo>
                    <a:pt x="38007" y="14816"/>
                  </a:lnTo>
                  <a:cubicBezTo>
                    <a:pt x="37986" y="14833"/>
                    <a:pt x="37966" y="14952"/>
                    <a:pt x="37957" y="14981"/>
                  </a:cubicBezTo>
                  <a:cubicBezTo>
                    <a:pt x="37937" y="15045"/>
                    <a:pt x="37921" y="15113"/>
                    <a:pt x="37898" y="15174"/>
                  </a:cubicBezTo>
                  <a:cubicBezTo>
                    <a:pt x="37877" y="15227"/>
                    <a:pt x="37860" y="15283"/>
                    <a:pt x="37842" y="15339"/>
                  </a:cubicBezTo>
                  <a:lnTo>
                    <a:pt x="37751" y="15305"/>
                  </a:lnTo>
                  <a:cubicBezTo>
                    <a:pt x="37678" y="15190"/>
                    <a:pt x="37602" y="15077"/>
                    <a:pt x="37543" y="14949"/>
                  </a:cubicBezTo>
                  <a:lnTo>
                    <a:pt x="37543" y="14949"/>
                  </a:lnTo>
                  <a:cubicBezTo>
                    <a:pt x="37647" y="15041"/>
                    <a:pt x="37749" y="15129"/>
                    <a:pt x="37851" y="15219"/>
                  </a:cubicBezTo>
                  <a:cubicBezTo>
                    <a:pt x="37759" y="15027"/>
                    <a:pt x="37670" y="14839"/>
                    <a:pt x="37577" y="14647"/>
                  </a:cubicBezTo>
                  <a:lnTo>
                    <a:pt x="37577" y="14647"/>
                  </a:lnTo>
                  <a:cubicBezTo>
                    <a:pt x="37607" y="14669"/>
                    <a:pt x="37640" y="14697"/>
                    <a:pt x="37670" y="14712"/>
                  </a:cubicBezTo>
                  <a:cubicBezTo>
                    <a:pt x="37647" y="14640"/>
                    <a:pt x="37599" y="14574"/>
                    <a:pt x="37566" y="14505"/>
                  </a:cubicBezTo>
                  <a:cubicBezTo>
                    <a:pt x="37530" y="14436"/>
                    <a:pt x="37497" y="14365"/>
                    <a:pt x="37464" y="14293"/>
                  </a:cubicBezTo>
                  <a:lnTo>
                    <a:pt x="37464" y="14293"/>
                  </a:lnTo>
                  <a:cubicBezTo>
                    <a:pt x="37490" y="14312"/>
                    <a:pt x="37516" y="14330"/>
                    <a:pt x="37543" y="14350"/>
                  </a:cubicBezTo>
                  <a:cubicBezTo>
                    <a:pt x="37543" y="14317"/>
                    <a:pt x="37501" y="14257"/>
                    <a:pt x="37490" y="14229"/>
                  </a:cubicBezTo>
                  <a:cubicBezTo>
                    <a:pt x="37470" y="14187"/>
                    <a:pt x="37451" y="14145"/>
                    <a:pt x="37434" y="14104"/>
                  </a:cubicBezTo>
                  <a:cubicBezTo>
                    <a:pt x="37398" y="14015"/>
                    <a:pt x="37365" y="13922"/>
                    <a:pt x="37336" y="13827"/>
                  </a:cubicBezTo>
                  <a:cubicBezTo>
                    <a:pt x="37303" y="13913"/>
                    <a:pt x="37263" y="13993"/>
                    <a:pt x="37228" y="14078"/>
                  </a:cubicBezTo>
                  <a:cubicBezTo>
                    <a:pt x="37193" y="14151"/>
                    <a:pt x="37142" y="14272"/>
                    <a:pt x="37078" y="14316"/>
                  </a:cubicBezTo>
                  <a:cubicBezTo>
                    <a:pt x="37131" y="14280"/>
                    <a:pt x="37186" y="14239"/>
                    <a:pt x="37246" y="14224"/>
                  </a:cubicBezTo>
                  <a:lnTo>
                    <a:pt x="37246" y="14224"/>
                  </a:lnTo>
                  <a:cubicBezTo>
                    <a:pt x="37160" y="14352"/>
                    <a:pt x="36981" y="14654"/>
                    <a:pt x="36981" y="14654"/>
                  </a:cubicBezTo>
                  <a:cubicBezTo>
                    <a:pt x="36981" y="14654"/>
                    <a:pt x="37074" y="14605"/>
                    <a:pt x="37119" y="14541"/>
                  </a:cubicBezTo>
                  <a:lnTo>
                    <a:pt x="37119" y="14541"/>
                  </a:lnTo>
                  <a:cubicBezTo>
                    <a:pt x="37084" y="14680"/>
                    <a:pt x="37031" y="14746"/>
                    <a:pt x="36974" y="14873"/>
                  </a:cubicBezTo>
                  <a:cubicBezTo>
                    <a:pt x="36955" y="14911"/>
                    <a:pt x="36938" y="14959"/>
                    <a:pt x="36914" y="15005"/>
                  </a:cubicBezTo>
                  <a:cubicBezTo>
                    <a:pt x="36892" y="14998"/>
                    <a:pt x="36874" y="14990"/>
                    <a:pt x="36852" y="14984"/>
                  </a:cubicBezTo>
                  <a:cubicBezTo>
                    <a:pt x="36795" y="14842"/>
                    <a:pt x="36732" y="14709"/>
                    <a:pt x="36687" y="14554"/>
                  </a:cubicBezTo>
                  <a:lnTo>
                    <a:pt x="36687" y="14554"/>
                  </a:lnTo>
                  <a:cubicBezTo>
                    <a:pt x="36753" y="14644"/>
                    <a:pt x="36820" y="14733"/>
                    <a:pt x="36888" y="14823"/>
                  </a:cubicBezTo>
                  <a:cubicBezTo>
                    <a:pt x="36826" y="14631"/>
                    <a:pt x="36767" y="14441"/>
                    <a:pt x="36709" y="14250"/>
                  </a:cubicBezTo>
                  <a:lnTo>
                    <a:pt x="36709" y="14250"/>
                  </a:lnTo>
                  <a:cubicBezTo>
                    <a:pt x="36730" y="14272"/>
                    <a:pt x="36749" y="14300"/>
                    <a:pt x="36770" y="14315"/>
                  </a:cubicBezTo>
                  <a:cubicBezTo>
                    <a:pt x="36755" y="14244"/>
                    <a:pt x="36723" y="14175"/>
                    <a:pt x="36703" y="14108"/>
                  </a:cubicBezTo>
                  <a:cubicBezTo>
                    <a:pt x="36680" y="14038"/>
                    <a:pt x="36656" y="13966"/>
                    <a:pt x="36637" y="13895"/>
                  </a:cubicBezTo>
                  <a:lnTo>
                    <a:pt x="36637" y="13895"/>
                  </a:lnTo>
                  <a:cubicBezTo>
                    <a:pt x="36654" y="13915"/>
                    <a:pt x="36670" y="13932"/>
                    <a:pt x="36687" y="13952"/>
                  </a:cubicBezTo>
                  <a:cubicBezTo>
                    <a:pt x="36687" y="13920"/>
                    <a:pt x="36660" y="13859"/>
                    <a:pt x="36651" y="13830"/>
                  </a:cubicBezTo>
                  <a:cubicBezTo>
                    <a:pt x="36638" y="13789"/>
                    <a:pt x="36626" y="13750"/>
                    <a:pt x="36616" y="13708"/>
                  </a:cubicBezTo>
                  <a:cubicBezTo>
                    <a:pt x="36591" y="13619"/>
                    <a:pt x="36570" y="13523"/>
                    <a:pt x="36551" y="13430"/>
                  </a:cubicBezTo>
                  <a:cubicBezTo>
                    <a:pt x="36530" y="13516"/>
                    <a:pt x="36502" y="13595"/>
                    <a:pt x="36479" y="13680"/>
                  </a:cubicBezTo>
                  <a:cubicBezTo>
                    <a:pt x="36458" y="13756"/>
                    <a:pt x="36422" y="13873"/>
                    <a:pt x="36380" y="13920"/>
                  </a:cubicBezTo>
                  <a:cubicBezTo>
                    <a:pt x="36416" y="13882"/>
                    <a:pt x="36452" y="13843"/>
                    <a:pt x="36489" y="13827"/>
                  </a:cubicBezTo>
                  <a:lnTo>
                    <a:pt x="36489" y="13827"/>
                  </a:lnTo>
                  <a:cubicBezTo>
                    <a:pt x="36434" y="13953"/>
                    <a:pt x="36316" y="14259"/>
                    <a:pt x="36316" y="14259"/>
                  </a:cubicBezTo>
                  <a:cubicBezTo>
                    <a:pt x="36316" y="14259"/>
                    <a:pt x="36379" y="14208"/>
                    <a:pt x="36408" y="14144"/>
                  </a:cubicBezTo>
                  <a:lnTo>
                    <a:pt x="36408" y="14144"/>
                  </a:lnTo>
                  <a:cubicBezTo>
                    <a:pt x="36386" y="14282"/>
                    <a:pt x="36350" y="14350"/>
                    <a:pt x="36312" y="14475"/>
                  </a:cubicBezTo>
                  <a:cubicBezTo>
                    <a:pt x="36305" y="14504"/>
                    <a:pt x="36294" y="14538"/>
                    <a:pt x="36286" y="14570"/>
                  </a:cubicBezTo>
                  <a:cubicBezTo>
                    <a:pt x="36187" y="14339"/>
                    <a:pt x="36087" y="14081"/>
                    <a:pt x="36087" y="14081"/>
                  </a:cubicBezTo>
                  <a:lnTo>
                    <a:pt x="36087" y="14081"/>
                  </a:lnTo>
                  <a:cubicBezTo>
                    <a:pt x="36087" y="14081"/>
                    <a:pt x="36187" y="14160"/>
                    <a:pt x="36237" y="14193"/>
                  </a:cubicBezTo>
                  <a:cubicBezTo>
                    <a:pt x="36203" y="14110"/>
                    <a:pt x="36011" y="13602"/>
                    <a:pt x="35979" y="13519"/>
                  </a:cubicBezTo>
                  <a:cubicBezTo>
                    <a:pt x="35922" y="13721"/>
                    <a:pt x="35866" y="13930"/>
                    <a:pt x="35757" y="14101"/>
                  </a:cubicBezTo>
                  <a:cubicBezTo>
                    <a:pt x="35684" y="13945"/>
                    <a:pt x="35608" y="13789"/>
                    <a:pt x="35535" y="13634"/>
                  </a:cubicBezTo>
                  <a:lnTo>
                    <a:pt x="35535" y="13634"/>
                  </a:lnTo>
                  <a:cubicBezTo>
                    <a:pt x="35564" y="13655"/>
                    <a:pt x="35595" y="13684"/>
                    <a:pt x="35628" y="13698"/>
                  </a:cubicBezTo>
                  <a:cubicBezTo>
                    <a:pt x="35602" y="13627"/>
                    <a:pt x="35556" y="13559"/>
                    <a:pt x="35522" y="13492"/>
                  </a:cubicBezTo>
                  <a:cubicBezTo>
                    <a:pt x="35486" y="13422"/>
                    <a:pt x="35455" y="13350"/>
                    <a:pt x="35420" y="13278"/>
                  </a:cubicBezTo>
                  <a:lnTo>
                    <a:pt x="35420" y="13278"/>
                  </a:lnTo>
                  <a:cubicBezTo>
                    <a:pt x="35445" y="13298"/>
                    <a:pt x="35472" y="13316"/>
                    <a:pt x="35499" y="13336"/>
                  </a:cubicBezTo>
                  <a:cubicBezTo>
                    <a:pt x="35499" y="13301"/>
                    <a:pt x="35457" y="13242"/>
                    <a:pt x="35445" y="13214"/>
                  </a:cubicBezTo>
                  <a:cubicBezTo>
                    <a:pt x="35426" y="13172"/>
                    <a:pt x="35407" y="13132"/>
                    <a:pt x="35390" y="13091"/>
                  </a:cubicBezTo>
                  <a:cubicBezTo>
                    <a:pt x="35354" y="13000"/>
                    <a:pt x="35323" y="12907"/>
                    <a:pt x="35293" y="12812"/>
                  </a:cubicBezTo>
                  <a:cubicBezTo>
                    <a:pt x="35258" y="12898"/>
                    <a:pt x="35221" y="12979"/>
                    <a:pt x="35184" y="13063"/>
                  </a:cubicBezTo>
                  <a:cubicBezTo>
                    <a:pt x="35151" y="13136"/>
                    <a:pt x="35098" y="13257"/>
                    <a:pt x="35035" y="13301"/>
                  </a:cubicBezTo>
                  <a:cubicBezTo>
                    <a:pt x="35086" y="13265"/>
                    <a:pt x="35142" y="13225"/>
                    <a:pt x="35201" y="13211"/>
                  </a:cubicBezTo>
                  <a:lnTo>
                    <a:pt x="35201" y="13211"/>
                  </a:lnTo>
                  <a:cubicBezTo>
                    <a:pt x="35151" y="13285"/>
                    <a:pt x="35069" y="13419"/>
                    <a:pt x="35010" y="13519"/>
                  </a:cubicBezTo>
                  <a:cubicBezTo>
                    <a:pt x="34982" y="13447"/>
                    <a:pt x="34953" y="13373"/>
                    <a:pt x="34924" y="13300"/>
                  </a:cubicBezTo>
                  <a:lnTo>
                    <a:pt x="34924" y="13300"/>
                  </a:lnTo>
                  <a:cubicBezTo>
                    <a:pt x="34947" y="13321"/>
                    <a:pt x="34974" y="13350"/>
                    <a:pt x="35003" y="13364"/>
                  </a:cubicBezTo>
                  <a:cubicBezTo>
                    <a:pt x="34982" y="13294"/>
                    <a:pt x="34943" y="13228"/>
                    <a:pt x="34917" y="13161"/>
                  </a:cubicBezTo>
                  <a:cubicBezTo>
                    <a:pt x="34886" y="13091"/>
                    <a:pt x="34860" y="13019"/>
                    <a:pt x="34833" y="12947"/>
                  </a:cubicBezTo>
                  <a:lnTo>
                    <a:pt x="34833" y="12947"/>
                  </a:lnTo>
                  <a:cubicBezTo>
                    <a:pt x="34854" y="12967"/>
                    <a:pt x="34876" y="12983"/>
                    <a:pt x="34897" y="13003"/>
                  </a:cubicBezTo>
                  <a:cubicBezTo>
                    <a:pt x="34897" y="12970"/>
                    <a:pt x="34861" y="12910"/>
                    <a:pt x="34850" y="12881"/>
                  </a:cubicBezTo>
                  <a:cubicBezTo>
                    <a:pt x="34835" y="12841"/>
                    <a:pt x="34820" y="12800"/>
                    <a:pt x="34805" y="12759"/>
                  </a:cubicBezTo>
                  <a:cubicBezTo>
                    <a:pt x="34775" y="12669"/>
                    <a:pt x="34749" y="12576"/>
                    <a:pt x="34725" y="12481"/>
                  </a:cubicBezTo>
                  <a:cubicBezTo>
                    <a:pt x="34698" y="12567"/>
                    <a:pt x="34666" y="12646"/>
                    <a:pt x="34635" y="12732"/>
                  </a:cubicBezTo>
                  <a:cubicBezTo>
                    <a:pt x="34609" y="12805"/>
                    <a:pt x="34563" y="12926"/>
                    <a:pt x="34513" y="12970"/>
                  </a:cubicBezTo>
                  <a:cubicBezTo>
                    <a:pt x="34556" y="12933"/>
                    <a:pt x="34602" y="12893"/>
                    <a:pt x="34652" y="12877"/>
                  </a:cubicBezTo>
                  <a:lnTo>
                    <a:pt x="34652" y="12877"/>
                  </a:lnTo>
                  <a:cubicBezTo>
                    <a:pt x="34582" y="13006"/>
                    <a:pt x="34433" y="13308"/>
                    <a:pt x="34433" y="13308"/>
                  </a:cubicBezTo>
                  <a:cubicBezTo>
                    <a:pt x="34433" y="13308"/>
                    <a:pt x="34510" y="13258"/>
                    <a:pt x="34546" y="13194"/>
                  </a:cubicBezTo>
                  <a:lnTo>
                    <a:pt x="34546" y="13194"/>
                  </a:lnTo>
                  <a:cubicBezTo>
                    <a:pt x="34517" y="13334"/>
                    <a:pt x="34474" y="13400"/>
                    <a:pt x="34426" y="13528"/>
                  </a:cubicBezTo>
                  <a:cubicBezTo>
                    <a:pt x="34416" y="13556"/>
                    <a:pt x="34404" y="13592"/>
                    <a:pt x="34390" y="13627"/>
                  </a:cubicBezTo>
                  <a:cubicBezTo>
                    <a:pt x="34322" y="13488"/>
                    <a:pt x="34245" y="13357"/>
                    <a:pt x="34188" y="13205"/>
                  </a:cubicBezTo>
                  <a:lnTo>
                    <a:pt x="34188" y="13205"/>
                  </a:lnTo>
                  <a:cubicBezTo>
                    <a:pt x="34272" y="13294"/>
                    <a:pt x="34355" y="13384"/>
                    <a:pt x="34438" y="13473"/>
                  </a:cubicBezTo>
                  <a:cubicBezTo>
                    <a:pt x="34362" y="13283"/>
                    <a:pt x="34288" y="13092"/>
                    <a:pt x="34215" y="12900"/>
                  </a:cubicBezTo>
                  <a:lnTo>
                    <a:pt x="34215" y="12900"/>
                  </a:lnTo>
                  <a:cubicBezTo>
                    <a:pt x="34238" y="12921"/>
                    <a:pt x="34265" y="12950"/>
                    <a:pt x="34291" y="12964"/>
                  </a:cubicBezTo>
                  <a:cubicBezTo>
                    <a:pt x="34272" y="12896"/>
                    <a:pt x="34233" y="12827"/>
                    <a:pt x="34208" y="12759"/>
                  </a:cubicBezTo>
                  <a:cubicBezTo>
                    <a:pt x="34176" y="12689"/>
                    <a:pt x="34150" y="12618"/>
                    <a:pt x="34123" y="12546"/>
                  </a:cubicBezTo>
                  <a:lnTo>
                    <a:pt x="34123" y="12546"/>
                  </a:lnTo>
                  <a:cubicBezTo>
                    <a:pt x="34145" y="12566"/>
                    <a:pt x="34166" y="12583"/>
                    <a:pt x="34188" y="12603"/>
                  </a:cubicBezTo>
                  <a:cubicBezTo>
                    <a:pt x="34188" y="12570"/>
                    <a:pt x="34153" y="12510"/>
                    <a:pt x="34143" y="12481"/>
                  </a:cubicBezTo>
                  <a:cubicBezTo>
                    <a:pt x="34129" y="12440"/>
                    <a:pt x="34112" y="12401"/>
                    <a:pt x="34097" y="12360"/>
                  </a:cubicBezTo>
                  <a:cubicBezTo>
                    <a:pt x="34066" y="12269"/>
                    <a:pt x="34043" y="12175"/>
                    <a:pt x="34017" y="12082"/>
                  </a:cubicBezTo>
                  <a:cubicBezTo>
                    <a:pt x="33990" y="12168"/>
                    <a:pt x="33958" y="12246"/>
                    <a:pt x="33928" y="12331"/>
                  </a:cubicBezTo>
                  <a:cubicBezTo>
                    <a:pt x="33901" y="12405"/>
                    <a:pt x="33857" y="12526"/>
                    <a:pt x="33806" y="12570"/>
                  </a:cubicBezTo>
                  <a:cubicBezTo>
                    <a:pt x="33849" y="12533"/>
                    <a:pt x="33894" y="12494"/>
                    <a:pt x="33944" y="12477"/>
                  </a:cubicBezTo>
                  <a:lnTo>
                    <a:pt x="33944" y="12477"/>
                  </a:lnTo>
                  <a:cubicBezTo>
                    <a:pt x="33874" y="12605"/>
                    <a:pt x="33725" y="12910"/>
                    <a:pt x="33725" y="12910"/>
                  </a:cubicBezTo>
                  <a:cubicBezTo>
                    <a:pt x="33725" y="12910"/>
                    <a:pt x="33802" y="12860"/>
                    <a:pt x="33838" y="12795"/>
                  </a:cubicBezTo>
                  <a:lnTo>
                    <a:pt x="33838" y="12795"/>
                  </a:lnTo>
                  <a:cubicBezTo>
                    <a:pt x="33809" y="12933"/>
                    <a:pt x="33766" y="13000"/>
                    <a:pt x="33718" y="13126"/>
                  </a:cubicBezTo>
                  <a:cubicBezTo>
                    <a:pt x="33692" y="13199"/>
                    <a:pt x="33657" y="13308"/>
                    <a:pt x="33613" y="13363"/>
                  </a:cubicBezTo>
                  <a:cubicBezTo>
                    <a:pt x="33649" y="13320"/>
                    <a:pt x="33686" y="13280"/>
                    <a:pt x="33725" y="13242"/>
                  </a:cubicBezTo>
                  <a:lnTo>
                    <a:pt x="33725" y="13242"/>
                  </a:lnTo>
                  <a:cubicBezTo>
                    <a:pt x="33686" y="13326"/>
                    <a:pt x="33643" y="13407"/>
                    <a:pt x="33603" y="13493"/>
                  </a:cubicBezTo>
                  <a:cubicBezTo>
                    <a:pt x="33530" y="13271"/>
                    <a:pt x="33477" y="13062"/>
                    <a:pt x="33471" y="13036"/>
                  </a:cubicBezTo>
                  <a:lnTo>
                    <a:pt x="33471" y="13036"/>
                  </a:lnTo>
                  <a:cubicBezTo>
                    <a:pt x="33485" y="13055"/>
                    <a:pt x="33551" y="13144"/>
                    <a:pt x="33637" y="13197"/>
                  </a:cubicBezTo>
                  <a:cubicBezTo>
                    <a:pt x="33527" y="12954"/>
                    <a:pt x="33343" y="12489"/>
                    <a:pt x="33343" y="12489"/>
                  </a:cubicBezTo>
                  <a:lnTo>
                    <a:pt x="33343" y="12489"/>
                  </a:lnTo>
                  <a:cubicBezTo>
                    <a:pt x="33343" y="12489"/>
                    <a:pt x="33445" y="12567"/>
                    <a:pt x="33494" y="12602"/>
                  </a:cubicBezTo>
                  <a:cubicBezTo>
                    <a:pt x="33460" y="12517"/>
                    <a:pt x="33270" y="12010"/>
                    <a:pt x="33236" y="11925"/>
                  </a:cubicBezTo>
                  <a:cubicBezTo>
                    <a:pt x="33171" y="12152"/>
                    <a:pt x="33114" y="12391"/>
                    <a:pt x="32978" y="12569"/>
                  </a:cubicBezTo>
                  <a:cubicBezTo>
                    <a:pt x="32980" y="12569"/>
                    <a:pt x="32981" y="12569"/>
                    <a:pt x="32983" y="12569"/>
                  </a:cubicBezTo>
                  <a:cubicBezTo>
                    <a:pt x="33025" y="12569"/>
                    <a:pt x="33093" y="12465"/>
                    <a:pt x="33127" y="12438"/>
                  </a:cubicBezTo>
                  <a:lnTo>
                    <a:pt x="33127" y="12438"/>
                  </a:lnTo>
                  <a:cubicBezTo>
                    <a:pt x="33106" y="12456"/>
                    <a:pt x="33085" y="12575"/>
                    <a:pt x="33077" y="12605"/>
                  </a:cubicBezTo>
                  <a:cubicBezTo>
                    <a:pt x="33057" y="12669"/>
                    <a:pt x="33041" y="12735"/>
                    <a:pt x="33018" y="12798"/>
                  </a:cubicBezTo>
                  <a:cubicBezTo>
                    <a:pt x="32977" y="12906"/>
                    <a:pt x="32948" y="13022"/>
                    <a:pt x="32905" y="13132"/>
                  </a:cubicBezTo>
                  <a:cubicBezTo>
                    <a:pt x="32951" y="13070"/>
                    <a:pt x="32992" y="13007"/>
                    <a:pt x="33032" y="12941"/>
                  </a:cubicBezTo>
                  <a:lnTo>
                    <a:pt x="33032" y="12941"/>
                  </a:lnTo>
                  <a:cubicBezTo>
                    <a:pt x="32965" y="13086"/>
                    <a:pt x="32911" y="13237"/>
                    <a:pt x="32860" y="13393"/>
                  </a:cubicBezTo>
                  <a:cubicBezTo>
                    <a:pt x="32815" y="13264"/>
                    <a:pt x="32782" y="13128"/>
                    <a:pt x="32760" y="12992"/>
                  </a:cubicBezTo>
                  <a:lnTo>
                    <a:pt x="32760" y="12992"/>
                  </a:lnTo>
                  <a:cubicBezTo>
                    <a:pt x="32805" y="13017"/>
                    <a:pt x="32850" y="13042"/>
                    <a:pt x="32896" y="13069"/>
                  </a:cubicBezTo>
                  <a:cubicBezTo>
                    <a:pt x="32796" y="12876"/>
                    <a:pt x="32663" y="12714"/>
                    <a:pt x="32571" y="12513"/>
                  </a:cubicBezTo>
                  <a:lnTo>
                    <a:pt x="32571" y="12513"/>
                  </a:lnTo>
                  <a:cubicBezTo>
                    <a:pt x="32674" y="12603"/>
                    <a:pt x="32776" y="12692"/>
                    <a:pt x="32879" y="12782"/>
                  </a:cubicBezTo>
                  <a:cubicBezTo>
                    <a:pt x="32786" y="12590"/>
                    <a:pt x="32697" y="12401"/>
                    <a:pt x="32605" y="12209"/>
                  </a:cubicBezTo>
                  <a:lnTo>
                    <a:pt x="32605" y="12209"/>
                  </a:lnTo>
                  <a:cubicBezTo>
                    <a:pt x="32634" y="12231"/>
                    <a:pt x="32667" y="12259"/>
                    <a:pt x="32698" y="12274"/>
                  </a:cubicBezTo>
                  <a:cubicBezTo>
                    <a:pt x="32676" y="12203"/>
                    <a:pt x="32628" y="12136"/>
                    <a:pt x="32595" y="12069"/>
                  </a:cubicBezTo>
                  <a:cubicBezTo>
                    <a:pt x="32559" y="11997"/>
                    <a:pt x="32525" y="11928"/>
                    <a:pt x="32492" y="11857"/>
                  </a:cubicBezTo>
                  <a:lnTo>
                    <a:pt x="32492" y="11857"/>
                  </a:lnTo>
                  <a:cubicBezTo>
                    <a:pt x="32518" y="11874"/>
                    <a:pt x="32545" y="11892"/>
                    <a:pt x="32571" y="11911"/>
                  </a:cubicBezTo>
                  <a:cubicBezTo>
                    <a:pt x="32571" y="11879"/>
                    <a:pt x="32531" y="11818"/>
                    <a:pt x="32518" y="11789"/>
                  </a:cubicBezTo>
                  <a:cubicBezTo>
                    <a:pt x="32498" y="11750"/>
                    <a:pt x="32481" y="11709"/>
                    <a:pt x="32462" y="11667"/>
                  </a:cubicBezTo>
                  <a:cubicBezTo>
                    <a:pt x="32426" y="11578"/>
                    <a:pt x="32395" y="11485"/>
                    <a:pt x="32366" y="11391"/>
                  </a:cubicBezTo>
                  <a:cubicBezTo>
                    <a:pt x="32332" y="11477"/>
                    <a:pt x="32291" y="11556"/>
                    <a:pt x="32256" y="11639"/>
                  </a:cubicBezTo>
                  <a:cubicBezTo>
                    <a:pt x="32224" y="11715"/>
                    <a:pt x="32170" y="11835"/>
                    <a:pt x="32108" y="11879"/>
                  </a:cubicBezTo>
                  <a:lnTo>
                    <a:pt x="32108" y="11879"/>
                  </a:lnTo>
                  <a:cubicBezTo>
                    <a:pt x="32160" y="11842"/>
                    <a:pt x="32216" y="11802"/>
                    <a:pt x="32274" y="11786"/>
                  </a:cubicBezTo>
                  <a:lnTo>
                    <a:pt x="32274" y="11786"/>
                  </a:lnTo>
                  <a:cubicBezTo>
                    <a:pt x="32190" y="11915"/>
                    <a:pt x="32009" y="12218"/>
                    <a:pt x="32009" y="12218"/>
                  </a:cubicBezTo>
                  <a:cubicBezTo>
                    <a:pt x="32009" y="12218"/>
                    <a:pt x="32102" y="12168"/>
                    <a:pt x="32145" y="12103"/>
                  </a:cubicBezTo>
                  <a:lnTo>
                    <a:pt x="32145" y="12103"/>
                  </a:lnTo>
                  <a:cubicBezTo>
                    <a:pt x="32111" y="12244"/>
                    <a:pt x="32059" y="12309"/>
                    <a:pt x="32001" y="12434"/>
                  </a:cubicBezTo>
                  <a:cubicBezTo>
                    <a:pt x="31995" y="12446"/>
                    <a:pt x="31989" y="12460"/>
                    <a:pt x="31983" y="12473"/>
                  </a:cubicBezTo>
                  <a:cubicBezTo>
                    <a:pt x="31917" y="12332"/>
                    <a:pt x="31850" y="12193"/>
                    <a:pt x="31783" y="12051"/>
                  </a:cubicBezTo>
                  <a:lnTo>
                    <a:pt x="31783" y="12051"/>
                  </a:lnTo>
                  <a:cubicBezTo>
                    <a:pt x="31814" y="12073"/>
                    <a:pt x="31846" y="12102"/>
                    <a:pt x="31876" y="12116"/>
                  </a:cubicBezTo>
                  <a:cubicBezTo>
                    <a:pt x="31853" y="12046"/>
                    <a:pt x="31804" y="11978"/>
                    <a:pt x="31771" y="11911"/>
                  </a:cubicBezTo>
                  <a:cubicBezTo>
                    <a:pt x="31735" y="11839"/>
                    <a:pt x="31702" y="11771"/>
                    <a:pt x="31668" y="11699"/>
                  </a:cubicBezTo>
                  <a:lnTo>
                    <a:pt x="31668" y="11699"/>
                  </a:lnTo>
                  <a:cubicBezTo>
                    <a:pt x="31695" y="11716"/>
                    <a:pt x="31721" y="11735"/>
                    <a:pt x="31747" y="11753"/>
                  </a:cubicBezTo>
                  <a:cubicBezTo>
                    <a:pt x="31747" y="11722"/>
                    <a:pt x="31704" y="11660"/>
                    <a:pt x="31692" y="11632"/>
                  </a:cubicBezTo>
                  <a:cubicBezTo>
                    <a:pt x="31674" y="11591"/>
                    <a:pt x="31654" y="11551"/>
                    <a:pt x="31638" y="11510"/>
                  </a:cubicBezTo>
                  <a:cubicBezTo>
                    <a:pt x="31601" y="11421"/>
                    <a:pt x="31571" y="11328"/>
                    <a:pt x="31539" y="11233"/>
                  </a:cubicBezTo>
                  <a:cubicBezTo>
                    <a:pt x="31506" y="11319"/>
                    <a:pt x="31467" y="11398"/>
                    <a:pt x="31432" y="11481"/>
                  </a:cubicBezTo>
                  <a:cubicBezTo>
                    <a:pt x="31399" y="11557"/>
                    <a:pt x="31346" y="11677"/>
                    <a:pt x="31281" y="11722"/>
                  </a:cubicBezTo>
                  <a:cubicBezTo>
                    <a:pt x="31335" y="11685"/>
                    <a:pt x="31389" y="11644"/>
                    <a:pt x="31450" y="11629"/>
                  </a:cubicBezTo>
                  <a:lnTo>
                    <a:pt x="31450" y="11629"/>
                  </a:lnTo>
                  <a:cubicBezTo>
                    <a:pt x="31364" y="11756"/>
                    <a:pt x="31185" y="12060"/>
                    <a:pt x="31185" y="12060"/>
                  </a:cubicBezTo>
                  <a:cubicBezTo>
                    <a:pt x="31185" y="12060"/>
                    <a:pt x="31278" y="12010"/>
                    <a:pt x="31323" y="11945"/>
                  </a:cubicBezTo>
                  <a:lnTo>
                    <a:pt x="31323" y="11945"/>
                  </a:lnTo>
                  <a:cubicBezTo>
                    <a:pt x="31287" y="12086"/>
                    <a:pt x="31235" y="12152"/>
                    <a:pt x="31178" y="12276"/>
                  </a:cubicBezTo>
                  <a:cubicBezTo>
                    <a:pt x="31172" y="12289"/>
                    <a:pt x="31167" y="12301"/>
                    <a:pt x="31161" y="12314"/>
                  </a:cubicBezTo>
                  <a:lnTo>
                    <a:pt x="31161" y="12314"/>
                  </a:lnTo>
                  <a:cubicBezTo>
                    <a:pt x="31140" y="12296"/>
                    <a:pt x="31119" y="12278"/>
                    <a:pt x="31099" y="12260"/>
                  </a:cubicBezTo>
                  <a:lnTo>
                    <a:pt x="31099" y="12260"/>
                  </a:lnTo>
                  <a:cubicBezTo>
                    <a:pt x="31114" y="12291"/>
                    <a:pt x="31128" y="12323"/>
                    <a:pt x="31143" y="12354"/>
                  </a:cubicBezTo>
                  <a:cubicBezTo>
                    <a:pt x="31150" y="12340"/>
                    <a:pt x="31156" y="12327"/>
                    <a:pt x="31161" y="12314"/>
                  </a:cubicBezTo>
                  <a:lnTo>
                    <a:pt x="31161" y="12314"/>
                  </a:lnTo>
                  <a:cubicBezTo>
                    <a:pt x="31202" y="12351"/>
                    <a:pt x="31244" y="12387"/>
                    <a:pt x="31285" y="12423"/>
                  </a:cubicBezTo>
                  <a:cubicBezTo>
                    <a:pt x="31264" y="12469"/>
                    <a:pt x="31239" y="12516"/>
                    <a:pt x="31215" y="12550"/>
                  </a:cubicBezTo>
                  <a:cubicBezTo>
                    <a:pt x="31136" y="12424"/>
                    <a:pt x="31052" y="12302"/>
                    <a:pt x="30989" y="12163"/>
                  </a:cubicBezTo>
                  <a:lnTo>
                    <a:pt x="30989" y="12163"/>
                  </a:lnTo>
                  <a:cubicBezTo>
                    <a:pt x="31025" y="12196"/>
                    <a:pt x="31062" y="12228"/>
                    <a:pt x="31099" y="12260"/>
                  </a:cubicBezTo>
                  <a:lnTo>
                    <a:pt x="31099" y="12260"/>
                  </a:lnTo>
                  <a:cubicBezTo>
                    <a:pt x="31025" y="12105"/>
                    <a:pt x="30951" y="11952"/>
                    <a:pt x="30878" y="11799"/>
                  </a:cubicBezTo>
                  <a:lnTo>
                    <a:pt x="30878" y="11799"/>
                  </a:lnTo>
                  <a:cubicBezTo>
                    <a:pt x="30908" y="11821"/>
                    <a:pt x="30940" y="11849"/>
                    <a:pt x="30971" y="11864"/>
                  </a:cubicBezTo>
                  <a:cubicBezTo>
                    <a:pt x="30947" y="11793"/>
                    <a:pt x="30900" y="11725"/>
                    <a:pt x="30865" y="11657"/>
                  </a:cubicBezTo>
                  <a:cubicBezTo>
                    <a:pt x="30830" y="11587"/>
                    <a:pt x="30798" y="11515"/>
                    <a:pt x="30764" y="11444"/>
                  </a:cubicBezTo>
                  <a:lnTo>
                    <a:pt x="30764" y="11444"/>
                  </a:lnTo>
                  <a:cubicBezTo>
                    <a:pt x="30791" y="11464"/>
                    <a:pt x="30815" y="11481"/>
                    <a:pt x="30842" y="11501"/>
                  </a:cubicBezTo>
                  <a:cubicBezTo>
                    <a:pt x="30842" y="11470"/>
                    <a:pt x="30799" y="11408"/>
                    <a:pt x="30787" y="11379"/>
                  </a:cubicBezTo>
                  <a:cubicBezTo>
                    <a:pt x="30769" y="11338"/>
                    <a:pt x="30749" y="11299"/>
                    <a:pt x="30734" y="11257"/>
                  </a:cubicBezTo>
                  <a:cubicBezTo>
                    <a:pt x="30696" y="11169"/>
                    <a:pt x="30665" y="11073"/>
                    <a:pt x="30635" y="10979"/>
                  </a:cubicBezTo>
                  <a:cubicBezTo>
                    <a:pt x="30600" y="11064"/>
                    <a:pt x="30563" y="11144"/>
                    <a:pt x="30527" y="11229"/>
                  </a:cubicBezTo>
                  <a:cubicBezTo>
                    <a:pt x="30493" y="11304"/>
                    <a:pt x="30442" y="11421"/>
                    <a:pt x="30377" y="11466"/>
                  </a:cubicBezTo>
                  <a:lnTo>
                    <a:pt x="30377" y="11466"/>
                  </a:lnTo>
                  <a:cubicBezTo>
                    <a:pt x="30429" y="11430"/>
                    <a:pt x="30484" y="11392"/>
                    <a:pt x="30543" y="11376"/>
                  </a:cubicBezTo>
                  <a:lnTo>
                    <a:pt x="30543" y="11376"/>
                  </a:lnTo>
                  <a:cubicBezTo>
                    <a:pt x="30460" y="11503"/>
                    <a:pt x="30278" y="11808"/>
                    <a:pt x="30278" y="11808"/>
                  </a:cubicBezTo>
                  <a:cubicBezTo>
                    <a:pt x="30278" y="11808"/>
                    <a:pt x="30371" y="11758"/>
                    <a:pt x="30417" y="11693"/>
                  </a:cubicBezTo>
                  <a:lnTo>
                    <a:pt x="30417" y="11693"/>
                  </a:lnTo>
                  <a:cubicBezTo>
                    <a:pt x="30396" y="11775"/>
                    <a:pt x="30368" y="11833"/>
                    <a:pt x="30338" y="11891"/>
                  </a:cubicBezTo>
                  <a:lnTo>
                    <a:pt x="30338" y="11891"/>
                  </a:lnTo>
                  <a:cubicBezTo>
                    <a:pt x="30316" y="11871"/>
                    <a:pt x="30294" y="11852"/>
                    <a:pt x="30271" y="11833"/>
                  </a:cubicBezTo>
                  <a:lnTo>
                    <a:pt x="30271" y="11833"/>
                  </a:lnTo>
                  <a:cubicBezTo>
                    <a:pt x="30287" y="11865"/>
                    <a:pt x="30302" y="11897"/>
                    <a:pt x="30318" y="11930"/>
                  </a:cubicBezTo>
                  <a:cubicBezTo>
                    <a:pt x="30325" y="11917"/>
                    <a:pt x="30331" y="11904"/>
                    <a:pt x="30338" y="11891"/>
                  </a:cubicBezTo>
                  <a:lnTo>
                    <a:pt x="30338" y="11891"/>
                  </a:lnTo>
                  <a:cubicBezTo>
                    <a:pt x="30379" y="11927"/>
                    <a:pt x="30420" y="11963"/>
                    <a:pt x="30461" y="12000"/>
                  </a:cubicBezTo>
                  <a:cubicBezTo>
                    <a:pt x="30447" y="12024"/>
                    <a:pt x="30434" y="12051"/>
                    <a:pt x="30420" y="12084"/>
                  </a:cubicBezTo>
                  <a:cubicBezTo>
                    <a:pt x="30412" y="12100"/>
                    <a:pt x="30405" y="12116"/>
                    <a:pt x="30398" y="12135"/>
                  </a:cubicBezTo>
                  <a:cubicBezTo>
                    <a:pt x="30319" y="12007"/>
                    <a:pt x="30233" y="11885"/>
                    <a:pt x="30170" y="11743"/>
                  </a:cubicBezTo>
                  <a:lnTo>
                    <a:pt x="30170" y="11743"/>
                  </a:lnTo>
                  <a:cubicBezTo>
                    <a:pt x="30204" y="11773"/>
                    <a:pt x="30238" y="11803"/>
                    <a:pt x="30271" y="11833"/>
                  </a:cubicBezTo>
                  <a:lnTo>
                    <a:pt x="30271" y="11833"/>
                  </a:lnTo>
                  <a:cubicBezTo>
                    <a:pt x="30199" y="11682"/>
                    <a:pt x="30126" y="11531"/>
                    <a:pt x="30053" y="11378"/>
                  </a:cubicBezTo>
                  <a:lnTo>
                    <a:pt x="30053" y="11378"/>
                  </a:lnTo>
                  <a:cubicBezTo>
                    <a:pt x="30083" y="11399"/>
                    <a:pt x="30116" y="11428"/>
                    <a:pt x="30146" y="11442"/>
                  </a:cubicBezTo>
                  <a:cubicBezTo>
                    <a:pt x="30123" y="11372"/>
                    <a:pt x="30076" y="11306"/>
                    <a:pt x="30041" y="11237"/>
                  </a:cubicBezTo>
                  <a:cubicBezTo>
                    <a:pt x="30005" y="11169"/>
                    <a:pt x="29972" y="11097"/>
                    <a:pt x="29940" y="11025"/>
                  </a:cubicBezTo>
                  <a:lnTo>
                    <a:pt x="29940" y="11025"/>
                  </a:lnTo>
                  <a:cubicBezTo>
                    <a:pt x="29965" y="11044"/>
                    <a:pt x="29991" y="11061"/>
                    <a:pt x="30018" y="11080"/>
                  </a:cubicBezTo>
                  <a:cubicBezTo>
                    <a:pt x="30018" y="11048"/>
                    <a:pt x="29977" y="10987"/>
                    <a:pt x="29965" y="10958"/>
                  </a:cubicBezTo>
                  <a:cubicBezTo>
                    <a:pt x="29945" y="10919"/>
                    <a:pt x="29927" y="10878"/>
                    <a:pt x="29909" y="10836"/>
                  </a:cubicBezTo>
                  <a:cubicBezTo>
                    <a:pt x="29874" y="10747"/>
                    <a:pt x="29841" y="10654"/>
                    <a:pt x="29812" y="10559"/>
                  </a:cubicBezTo>
                  <a:cubicBezTo>
                    <a:pt x="29779" y="10645"/>
                    <a:pt x="29739" y="10724"/>
                    <a:pt x="29703" y="10810"/>
                  </a:cubicBezTo>
                  <a:cubicBezTo>
                    <a:pt x="29672" y="10883"/>
                    <a:pt x="29617" y="11004"/>
                    <a:pt x="29554" y="11048"/>
                  </a:cubicBezTo>
                  <a:cubicBezTo>
                    <a:pt x="29607" y="11011"/>
                    <a:pt x="29661" y="10971"/>
                    <a:pt x="29722" y="10956"/>
                  </a:cubicBezTo>
                  <a:lnTo>
                    <a:pt x="29722" y="10956"/>
                  </a:lnTo>
                  <a:cubicBezTo>
                    <a:pt x="29637" y="11084"/>
                    <a:pt x="29457" y="11386"/>
                    <a:pt x="29457" y="11386"/>
                  </a:cubicBezTo>
                  <a:cubicBezTo>
                    <a:pt x="29457" y="11386"/>
                    <a:pt x="29550" y="11336"/>
                    <a:pt x="29594" y="11272"/>
                  </a:cubicBezTo>
                  <a:lnTo>
                    <a:pt x="29594" y="11272"/>
                  </a:lnTo>
                  <a:cubicBezTo>
                    <a:pt x="29560" y="11412"/>
                    <a:pt x="29508" y="11478"/>
                    <a:pt x="29449" y="11606"/>
                  </a:cubicBezTo>
                  <a:cubicBezTo>
                    <a:pt x="29415" y="11677"/>
                    <a:pt x="29375" y="11785"/>
                    <a:pt x="29323" y="11841"/>
                  </a:cubicBezTo>
                  <a:lnTo>
                    <a:pt x="29323" y="11841"/>
                  </a:lnTo>
                  <a:cubicBezTo>
                    <a:pt x="29366" y="11796"/>
                    <a:pt x="29411" y="11757"/>
                    <a:pt x="29458" y="11722"/>
                  </a:cubicBezTo>
                  <a:lnTo>
                    <a:pt x="29458" y="11722"/>
                  </a:lnTo>
                  <a:cubicBezTo>
                    <a:pt x="29414" y="11796"/>
                    <a:pt x="29366" y="11872"/>
                    <a:pt x="29322" y="11950"/>
                  </a:cubicBezTo>
                  <a:cubicBezTo>
                    <a:pt x="29250" y="11728"/>
                    <a:pt x="29196" y="11520"/>
                    <a:pt x="29191" y="11495"/>
                  </a:cubicBezTo>
                  <a:lnTo>
                    <a:pt x="29191" y="11495"/>
                  </a:lnTo>
                  <a:cubicBezTo>
                    <a:pt x="29206" y="11514"/>
                    <a:pt x="29272" y="11603"/>
                    <a:pt x="29358" y="11656"/>
                  </a:cubicBezTo>
                  <a:cubicBezTo>
                    <a:pt x="29246" y="11414"/>
                    <a:pt x="29064" y="10948"/>
                    <a:pt x="29064" y="10948"/>
                  </a:cubicBezTo>
                  <a:lnTo>
                    <a:pt x="29064" y="10948"/>
                  </a:lnTo>
                  <a:cubicBezTo>
                    <a:pt x="29064" y="10948"/>
                    <a:pt x="29166" y="11027"/>
                    <a:pt x="29214" y="11061"/>
                  </a:cubicBezTo>
                  <a:cubicBezTo>
                    <a:pt x="29180" y="10977"/>
                    <a:pt x="28991" y="10469"/>
                    <a:pt x="28956" y="10385"/>
                  </a:cubicBezTo>
                  <a:cubicBezTo>
                    <a:pt x="28892" y="10611"/>
                    <a:pt x="28834" y="10850"/>
                    <a:pt x="28698" y="11028"/>
                  </a:cubicBezTo>
                  <a:cubicBezTo>
                    <a:pt x="28700" y="11028"/>
                    <a:pt x="28701" y="11029"/>
                    <a:pt x="28703" y="11029"/>
                  </a:cubicBezTo>
                  <a:cubicBezTo>
                    <a:pt x="28745" y="11029"/>
                    <a:pt x="28813" y="10924"/>
                    <a:pt x="28847" y="10898"/>
                  </a:cubicBezTo>
                  <a:lnTo>
                    <a:pt x="28847" y="10898"/>
                  </a:lnTo>
                  <a:cubicBezTo>
                    <a:pt x="28826" y="10915"/>
                    <a:pt x="28806" y="11034"/>
                    <a:pt x="28797" y="11064"/>
                  </a:cubicBezTo>
                  <a:cubicBezTo>
                    <a:pt x="28777" y="11128"/>
                    <a:pt x="28761" y="11194"/>
                    <a:pt x="28737" y="11257"/>
                  </a:cubicBezTo>
                  <a:cubicBezTo>
                    <a:pt x="28708" y="11335"/>
                    <a:pt x="28685" y="11414"/>
                    <a:pt x="28658" y="11494"/>
                  </a:cubicBezTo>
                  <a:cubicBezTo>
                    <a:pt x="28591" y="11273"/>
                    <a:pt x="28541" y="11080"/>
                    <a:pt x="28541" y="11080"/>
                  </a:cubicBezTo>
                  <a:lnTo>
                    <a:pt x="28541" y="11080"/>
                  </a:lnTo>
                  <a:cubicBezTo>
                    <a:pt x="28541" y="11080"/>
                    <a:pt x="28614" y="11183"/>
                    <a:pt x="28708" y="11242"/>
                  </a:cubicBezTo>
                  <a:cubicBezTo>
                    <a:pt x="28597" y="10999"/>
                    <a:pt x="28415" y="10535"/>
                    <a:pt x="28415" y="10535"/>
                  </a:cubicBezTo>
                  <a:lnTo>
                    <a:pt x="28415" y="10535"/>
                  </a:lnTo>
                  <a:cubicBezTo>
                    <a:pt x="28415" y="10535"/>
                    <a:pt x="28515" y="10614"/>
                    <a:pt x="28565" y="10647"/>
                  </a:cubicBezTo>
                  <a:cubicBezTo>
                    <a:pt x="28532" y="10562"/>
                    <a:pt x="28340" y="10055"/>
                    <a:pt x="28307" y="9973"/>
                  </a:cubicBezTo>
                  <a:cubicBezTo>
                    <a:pt x="28243" y="10198"/>
                    <a:pt x="28184" y="10439"/>
                    <a:pt x="28049" y="10617"/>
                  </a:cubicBezTo>
                  <a:cubicBezTo>
                    <a:pt x="28050" y="10617"/>
                    <a:pt x="28052" y="10617"/>
                    <a:pt x="28053" y="10617"/>
                  </a:cubicBezTo>
                  <a:cubicBezTo>
                    <a:pt x="28095" y="10617"/>
                    <a:pt x="28162" y="10511"/>
                    <a:pt x="28198" y="10485"/>
                  </a:cubicBezTo>
                  <a:lnTo>
                    <a:pt x="28198" y="10485"/>
                  </a:lnTo>
                  <a:cubicBezTo>
                    <a:pt x="28177" y="10504"/>
                    <a:pt x="28157" y="10620"/>
                    <a:pt x="28148" y="10650"/>
                  </a:cubicBezTo>
                  <a:cubicBezTo>
                    <a:pt x="28128" y="10714"/>
                    <a:pt x="28112" y="10783"/>
                    <a:pt x="28089" y="10843"/>
                  </a:cubicBezTo>
                  <a:cubicBezTo>
                    <a:pt x="28081" y="10868"/>
                    <a:pt x="28071" y="10893"/>
                    <a:pt x="28063" y="10919"/>
                  </a:cubicBezTo>
                  <a:cubicBezTo>
                    <a:pt x="27967" y="10743"/>
                    <a:pt x="27848" y="10590"/>
                    <a:pt x="27762" y="10403"/>
                  </a:cubicBezTo>
                  <a:lnTo>
                    <a:pt x="27762" y="10403"/>
                  </a:lnTo>
                  <a:cubicBezTo>
                    <a:pt x="27866" y="10495"/>
                    <a:pt x="27969" y="10582"/>
                    <a:pt x="28071" y="10671"/>
                  </a:cubicBezTo>
                  <a:cubicBezTo>
                    <a:pt x="27980" y="10482"/>
                    <a:pt x="27889" y="10291"/>
                    <a:pt x="27797" y="10101"/>
                  </a:cubicBezTo>
                  <a:lnTo>
                    <a:pt x="27797" y="10101"/>
                  </a:lnTo>
                  <a:cubicBezTo>
                    <a:pt x="27827" y="10122"/>
                    <a:pt x="27860" y="10151"/>
                    <a:pt x="27890" y="10165"/>
                  </a:cubicBezTo>
                  <a:cubicBezTo>
                    <a:pt x="27866" y="10094"/>
                    <a:pt x="27818" y="10026"/>
                    <a:pt x="27784" y="9959"/>
                  </a:cubicBezTo>
                  <a:cubicBezTo>
                    <a:pt x="27748" y="9889"/>
                    <a:pt x="27717" y="9817"/>
                    <a:pt x="27682" y="9745"/>
                  </a:cubicBezTo>
                  <a:lnTo>
                    <a:pt x="27682" y="9745"/>
                  </a:lnTo>
                  <a:cubicBezTo>
                    <a:pt x="27709" y="9765"/>
                    <a:pt x="27734" y="9783"/>
                    <a:pt x="27761" y="9803"/>
                  </a:cubicBezTo>
                  <a:cubicBezTo>
                    <a:pt x="27761" y="9771"/>
                    <a:pt x="27718" y="9710"/>
                    <a:pt x="27705" y="9681"/>
                  </a:cubicBezTo>
                  <a:cubicBezTo>
                    <a:pt x="27688" y="9639"/>
                    <a:pt x="27668" y="9601"/>
                    <a:pt x="27652" y="9558"/>
                  </a:cubicBezTo>
                  <a:cubicBezTo>
                    <a:pt x="27615" y="9467"/>
                    <a:pt x="27583" y="9374"/>
                    <a:pt x="27553" y="9281"/>
                  </a:cubicBezTo>
                  <a:cubicBezTo>
                    <a:pt x="27519" y="9366"/>
                    <a:pt x="27482" y="9446"/>
                    <a:pt x="27446" y="9530"/>
                  </a:cubicBezTo>
                  <a:cubicBezTo>
                    <a:pt x="27411" y="9603"/>
                    <a:pt x="27360" y="9723"/>
                    <a:pt x="27296" y="9768"/>
                  </a:cubicBezTo>
                  <a:lnTo>
                    <a:pt x="27296" y="9768"/>
                  </a:lnTo>
                  <a:cubicBezTo>
                    <a:pt x="27347" y="9732"/>
                    <a:pt x="27403" y="9692"/>
                    <a:pt x="27464" y="9678"/>
                  </a:cubicBezTo>
                  <a:lnTo>
                    <a:pt x="27464" y="9678"/>
                  </a:lnTo>
                  <a:cubicBezTo>
                    <a:pt x="27378" y="9804"/>
                    <a:pt x="27199" y="10108"/>
                    <a:pt x="27199" y="10108"/>
                  </a:cubicBezTo>
                  <a:cubicBezTo>
                    <a:pt x="27199" y="10108"/>
                    <a:pt x="27292" y="10059"/>
                    <a:pt x="27337" y="9995"/>
                  </a:cubicBezTo>
                  <a:lnTo>
                    <a:pt x="27337" y="9995"/>
                  </a:lnTo>
                  <a:cubicBezTo>
                    <a:pt x="27301" y="10132"/>
                    <a:pt x="27249" y="10198"/>
                    <a:pt x="27192" y="10326"/>
                  </a:cubicBezTo>
                  <a:cubicBezTo>
                    <a:pt x="27158" y="10399"/>
                    <a:pt x="27116" y="10508"/>
                    <a:pt x="27065" y="10562"/>
                  </a:cubicBezTo>
                  <a:lnTo>
                    <a:pt x="27065" y="10562"/>
                  </a:lnTo>
                  <a:cubicBezTo>
                    <a:pt x="27108" y="10518"/>
                    <a:pt x="27152" y="10478"/>
                    <a:pt x="27201" y="10442"/>
                  </a:cubicBezTo>
                  <a:lnTo>
                    <a:pt x="27201" y="10442"/>
                  </a:lnTo>
                  <a:cubicBezTo>
                    <a:pt x="27153" y="10519"/>
                    <a:pt x="27107" y="10597"/>
                    <a:pt x="27063" y="10676"/>
                  </a:cubicBezTo>
                  <a:cubicBezTo>
                    <a:pt x="26993" y="10456"/>
                    <a:pt x="26941" y="10253"/>
                    <a:pt x="26935" y="10230"/>
                  </a:cubicBezTo>
                  <a:lnTo>
                    <a:pt x="26935" y="10230"/>
                  </a:lnTo>
                  <a:cubicBezTo>
                    <a:pt x="26950" y="10247"/>
                    <a:pt x="27014" y="10337"/>
                    <a:pt x="27100" y="10389"/>
                  </a:cubicBezTo>
                  <a:cubicBezTo>
                    <a:pt x="26988" y="10147"/>
                    <a:pt x="26806" y="9681"/>
                    <a:pt x="26806" y="9681"/>
                  </a:cubicBezTo>
                  <a:lnTo>
                    <a:pt x="26806" y="9681"/>
                  </a:lnTo>
                  <a:cubicBezTo>
                    <a:pt x="26806" y="9681"/>
                    <a:pt x="26908" y="9760"/>
                    <a:pt x="26957" y="9794"/>
                  </a:cubicBezTo>
                  <a:cubicBezTo>
                    <a:pt x="26924" y="9710"/>
                    <a:pt x="26733" y="9202"/>
                    <a:pt x="26700" y="9119"/>
                  </a:cubicBezTo>
                  <a:cubicBezTo>
                    <a:pt x="26646" y="9313"/>
                    <a:pt x="26592" y="9513"/>
                    <a:pt x="26492" y="9679"/>
                  </a:cubicBezTo>
                  <a:lnTo>
                    <a:pt x="26492" y="9679"/>
                  </a:lnTo>
                  <a:cubicBezTo>
                    <a:pt x="26485" y="9673"/>
                    <a:pt x="26478" y="9667"/>
                    <a:pt x="26472" y="9661"/>
                  </a:cubicBezTo>
                  <a:lnTo>
                    <a:pt x="26472" y="9661"/>
                  </a:lnTo>
                  <a:cubicBezTo>
                    <a:pt x="26476" y="9670"/>
                    <a:pt x="26481" y="9680"/>
                    <a:pt x="26485" y="9689"/>
                  </a:cubicBezTo>
                  <a:cubicBezTo>
                    <a:pt x="26488" y="9686"/>
                    <a:pt x="26490" y="9682"/>
                    <a:pt x="26492" y="9679"/>
                  </a:cubicBezTo>
                  <a:lnTo>
                    <a:pt x="26492" y="9679"/>
                  </a:lnTo>
                  <a:cubicBezTo>
                    <a:pt x="26533" y="9715"/>
                    <a:pt x="26575" y="9751"/>
                    <a:pt x="26616" y="9787"/>
                  </a:cubicBezTo>
                  <a:cubicBezTo>
                    <a:pt x="26609" y="9800"/>
                    <a:pt x="26602" y="9814"/>
                    <a:pt x="26594" y="9827"/>
                  </a:cubicBezTo>
                  <a:cubicBezTo>
                    <a:pt x="26595" y="9827"/>
                    <a:pt x="26596" y="9827"/>
                    <a:pt x="26597" y="9827"/>
                  </a:cubicBezTo>
                  <a:cubicBezTo>
                    <a:pt x="26609" y="9827"/>
                    <a:pt x="26623" y="9819"/>
                    <a:pt x="26637" y="9806"/>
                  </a:cubicBezTo>
                  <a:cubicBezTo>
                    <a:pt x="26653" y="9817"/>
                    <a:pt x="26667" y="9830"/>
                    <a:pt x="26682" y="9841"/>
                  </a:cubicBezTo>
                  <a:cubicBezTo>
                    <a:pt x="26673" y="9823"/>
                    <a:pt x="26665" y="9806"/>
                    <a:pt x="26656" y="9788"/>
                  </a:cubicBezTo>
                  <a:cubicBezTo>
                    <a:pt x="26689" y="9754"/>
                    <a:pt x="26722" y="9710"/>
                    <a:pt x="26743" y="9695"/>
                  </a:cubicBezTo>
                  <a:lnTo>
                    <a:pt x="26743" y="9695"/>
                  </a:lnTo>
                  <a:cubicBezTo>
                    <a:pt x="26719" y="9714"/>
                    <a:pt x="26700" y="9831"/>
                    <a:pt x="26689" y="9863"/>
                  </a:cubicBezTo>
                  <a:cubicBezTo>
                    <a:pt x="26672" y="9916"/>
                    <a:pt x="26657" y="9975"/>
                    <a:pt x="26639" y="10029"/>
                  </a:cubicBezTo>
                  <a:cubicBezTo>
                    <a:pt x="26550" y="9879"/>
                    <a:pt x="26448" y="9738"/>
                    <a:pt x="26374" y="9573"/>
                  </a:cubicBezTo>
                  <a:lnTo>
                    <a:pt x="26374" y="9573"/>
                  </a:lnTo>
                  <a:cubicBezTo>
                    <a:pt x="26406" y="9603"/>
                    <a:pt x="26439" y="9632"/>
                    <a:pt x="26472" y="9661"/>
                  </a:cubicBezTo>
                  <a:lnTo>
                    <a:pt x="26472" y="9661"/>
                  </a:lnTo>
                  <a:cubicBezTo>
                    <a:pt x="26399" y="9510"/>
                    <a:pt x="26329" y="9358"/>
                    <a:pt x="26255" y="9208"/>
                  </a:cubicBezTo>
                  <a:lnTo>
                    <a:pt x="26255" y="9208"/>
                  </a:lnTo>
                  <a:cubicBezTo>
                    <a:pt x="26285" y="9229"/>
                    <a:pt x="26318" y="9258"/>
                    <a:pt x="26348" y="9272"/>
                  </a:cubicBezTo>
                  <a:cubicBezTo>
                    <a:pt x="26325" y="9201"/>
                    <a:pt x="26278" y="9135"/>
                    <a:pt x="26243" y="9066"/>
                  </a:cubicBezTo>
                  <a:cubicBezTo>
                    <a:pt x="26207" y="8997"/>
                    <a:pt x="26174" y="8926"/>
                    <a:pt x="26141" y="8854"/>
                  </a:cubicBezTo>
                  <a:lnTo>
                    <a:pt x="26141" y="8854"/>
                  </a:lnTo>
                  <a:cubicBezTo>
                    <a:pt x="26167" y="8873"/>
                    <a:pt x="26193" y="8891"/>
                    <a:pt x="26220" y="8911"/>
                  </a:cubicBezTo>
                  <a:cubicBezTo>
                    <a:pt x="26220" y="8878"/>
                    <a:pt x="26179" y="8818"/>
                    <a:pt x="26167" y="8789"/>
                  </a:cubicBezTo>
                  <a:cubicBezTo>
                    <a:pt x="26147" y="8748"/>
                    <a:pt x="26129" y="8708"/>
                    <a:pt x="26111" y="8665"/>
                  </a:cubicBezTo>
                  <a:cubicBezTo>
                    <a:pt x="26076" y="8576"/>
                    <a:pt x="26043" y="8483"/>
                    <a:pt x="26014" y="8390"/>
                  </a:cubicBezTo>
                  <a:cubicBezTo>
                    <a:pt x="25981" y="8474"/>
                    <a:pt x="25941" y="8554"/>
                    <a:pt x="25905" y="8639"/>
                  </a:cubicBezTo>
                  <a:cubicBezTo>
                    <a:pt x="25873" y="8712"/>
                    <a:pt x="25819" y="8832"/>
                    <a:pt x="25756" y="8877"/>
                  </a:cubicBezTo>
                  <a:cubicBezTo>
                    <a:pt x="25809" y="8841"/>
                    <a:pt x="25863" y="8801"/>
                    <a:pt x="25924" y="8785"/>
                  </a:cubicBezTo>
                  <a:lnTo>
                    <a:pt x="25924" y="8785"/>
                  </a:lnTo>
                  <a:cubicBezTo>
                    <a:pt x="25839" y="8913"/>
                    <a:pt x="25658" y="9215"/>
                    <a:pt x="25658" y="9215"/>
                  </a:cubicBezTo>
                  <a:cubicBezTo>
                    <a:pt x="25658" y="9215"/>
                    <a:pt x="25752" y="9166"/>
                    <a:pt x="25796" y="9102"/>
                  </a:cubicBezTo>
                  <a:lnTo>
                    <a:pt x="25796" y="9102"/>
                  </a:lnTo>
                  <a:cubicBezTo>
                    <a:pt x="25762" y="9241"/>
                    <a:pt x="25710" y="9307"/>
                    <a:pt x="25651" y="9434"/>
                  </a:cubicBezTo>
                  <a:cubicBezTo>
                    <a:pt x="25634" y="9470"/>
                    <a:pt x="25615" y="9515"/>
                    <a:pt x="25595" y="9559"/>
                  </a:cubicBezTo>
                  <a:cubicBezTo>
                    <a:pt x="25554" y="9452"/>
                    <a:pt x="25515" y="9341"/>
                    <a:pt x="25481" y="9231"/>
                  </a:cubicBezTo>
                  <a:lnTo>
                    <a:pt x="25481" y="9231"/>
                  </a:lnTo>
                  <a:cubicBezTo>
                    <a:pt x="25525" y="9252"/>
                    <a:pt x="25570" y="9278"/>
                    <a:pt x="25613" y="9301"/>
                  </a:cubicBezTo>
                  <a:lnTo>
                    <a:pt x="25283" y="8521"/>
                  </a:lnTo>
                  <a:lnTo>
                    <a:pt x="25283" y="8521"/>
                  </a:lnTo>
                  <a:cubicBezTo>
                    <a:pt x="25319" y="8541"/>
                    <a:pt x="25359" y="8562"/>
                    <a:pt x="25396" y="8582"/>
                  </a:cubicBezTo>
                  <a:cubicBezTo>
                    <a:pt x="25316" y="8398"/>
                    <a:pt x="25233" y="8216"/>
                    <a:pt x="25153" y="8030"/>
                  </a:cubicBezTo>
                  <a:cubicBezTo>
                    <a:pt x="25072" y="8242"/>
                    <a:pt x="24950" y="8567"/>
                    <a:pt x="24870" y="8779"/>
                  </a:cubicBezTo>
                  <a:cubicBezTo>
                    <a:pt x="24963" y="8708"/>
                    <a:pt x="25039" y="8615"/>
                    <a:pt x="25102" y="8511"/>
                  </a:cubicBezTo>
                  <a:lnTo>
                    <a:pt x="25102" y="8511"/>
                  </a:lnTo>
                  <a:cubicBezTo>
                    <a:pt x="24968" y="8751"/>
                    <a:pt x="24866" y="9020"/>
                    <a:pt x="24803" y="9298"/>
                  </a:cubicBezTo>
                  <a:cubicBezTo>
                    <a:pt x="24857" y="9258"/>
                    <a:pt x="24903" y="9201"/>
                    <a:pt x="24932" y="9133"/>
                  </a:cubicBezTo>
                  <a:lnTo>
                    <a:pt x="24932" y="9133"/>
                  </a:lnTo>
                  <a:cubicBezTo>
                    <a:pt x="24895" y="9257"/>
                    <a:pt x="24852" y="9378"/>
                    <a:pt x="24807" y="9499"/>
                  </a:cubicBezTo>
                  <a:cubicBezTo>
                    <a:pt x="24714" y="9300"/>
                    <a:pt x="24645" y="9085"/>
                    <a:pt x="24612" y="8861"/>
                  </a:cubicBezTo>
                  <a:lnTo>
                    <a:pt x="24612" y="8861"/>
                  </a:lnTo>
                  <a:cubicBezTo>
                    <a:pt x="24658" y="8887"/>
                    <a:pt x="24702" y="8913"/>
                    <a:pt x="24748" y="8940"/>
                  </a:cubicBezTo>
                  <a:cubicBezTo>
                    <a:pt x="24648" y="8746"/>
                    <a:pt x="24515" y="8584"/>
                    <a:pt x="24423" y="8384"/>
                  </a:cubicBezTo>
                  <a:lnTo>
                    <a:pt x="24423" y="8384"/>
                  </a:lnTo>
                  <a:cubicBezTo>
                    <a:pt x="24526" y="8474"/>
                    <a:pt x="24629" y="8563"/>
                    <a:pt x="24731" y="8653"/>
                  </a:cubicBezTo>
                  <a:cubicBezTo>
                    <a:pt x="24641" y="8461"/>
                    <a:pt x="24549" y="8271"/>
                    <a:pt x="24457" y="8080"/>
                  </a:cubicBezTo>
                  <a:lnTo>
                    <a:pt x="24457" y="8080"/>
                  </a:lnTo>
                  <a:cubicBezTo>
                    <a:pt x="24487" y="8101"/>
                    <a:pt x="24519" y="8130"/>
                    <a:pt x="24551" y="8144"/>
                  </a:cubicBezTo>
                  <a:cubicBezTo>
                    <a:pt x="24526" y="8074"/>
                    <a:pt x="24479" y="8005"/>
                    <a:pt x="24444" y="7938"/>
                  </a:cubicBezTo>
                  <a:cubicBezTo>
                    <a:pt x="24409" y="7868"/>
                    <a:pt x="24377" y="7796"/>
                    <a:pt x="24343" y="7725"/>
                  </a:cubicBezTo>
                  <a:lnTo>
                    <a:pt x="24343" y="7725"/>
                  </a:lnTo>
                  <a:cubicBezTo>
                    <a:pt x="24370" y="7745"/>
                    <a:pt x="24394" y="7762"/>
                    <a:pt x="24422" y="7782"/>
                  </a:cubicBezTo>
                  <a:cubicBezTo>
                    <a:pt x="24422" y="7750"/>
                    <a:pt x="24379" y="7689"/>
                    <a:pt x="24366" y="7660"/>
                  </a:cubicBezTo>
                  <a:cubicBezTo>
                    <a:pt x="24348" y="7618"/>
                    <a:pt x="24328" y="7580"/>
                    <a:pt x="24311" y="7538"/>
                  </a:cubicBezTo>
                  <a:cubicBezTo>
                    <a:pt x="24275" y="7449"/>
                    <a:pt x="24244" y="7353"/>
                    <a:pt x="24214" y="7260"/>
                  </a:cubicBezTo>
                  <a:cubicBezTo>
                    <a:pt x="24179" y="7346"/>
                    <a:pt x="24142" y="7425"/>
                    <a:pt x="24106" y="7510"/>
                  </a:cubicBezTo>
                  <a:cubicBezTo>
                    <a:pt x="24073" y="7583"/>
                    <a:pt x="24023" y="7698"/>
                    <a:pt x="23961" y="7746"/>
                  </a:cubicBezTo>
                  <a:lnTo>
                    <a:pt x="23961" y="7746"/>
                  </a:lnTo>
                  <a:cubicBezTo>
                    <a:pt x="24011" y="7709"/>
                    <a:pt x="24065" y="7672"/>
                    <a:pt x="24122" y="7657"/>
                  </a:cubicBezTo>
                  <a:lnTo>
                    <a:pt x="24122" y="7657"/>
                  </a:lnTo>
                  <a:cubicBezTo>
                    <a:pt x="24039" y="7783"/>
                    <a:pt x="23857" y="8089"/>
                    <a:pt x="23857" y="8089"/>
                  </a:cubicBezTo>
                  <a:cubicBezTo>
                    <a:pt x="23857" y="8089"/>
                    <a:pt x="23950" y="8038"/>
                    <a:pt x="23996" y="7974"/>
                  </a:cubicBezTo>
                  <a:lnTo>
                    <a:pt x="23996" y="7974"/>
                  </a:lnTo>
                  <a:cubicBezTo>
                    <a:pt x="23960" y="8112"/>
                    <a:pt x="23907" y="8180"/>
                    <a:pt x="23850" y="8305"/>
                  </a:cubicBezTo>
                  <a:cubicBezTo>
                    <a:pt x="23817" y="8378"/>
                    <a:pt x="23775" y="8488"/>
                    <a:pt x="23724" y="8541"/>
                  </a:cubicBezTo>
                  <a:cubicBezTo>
                    <a:pt x="23767" y="8498"/>
                    <a:pt x="23811" y="8460"/>
                    <a:pt x="23860" y="8421"/>
                  </a:cubicBezTo>
                  <a:lnTo>
                    <a:pt x="23860" y="8421"/>
                  </a:lnTo>
                  <a:cubicBezTo>
                    <a:pt x="23802" y="8519"/>
                    <a:pt x="23739" y="8615"/>
                    <a:pt x="23688" y="8715"/>
                  </a:cubicBezTo>
                  <a:cubicBezTo>
                    <a:pt x="23623" y="8567"/>
                    <a:pt x="23537" y="8362"/>
                    <a:pt x="23513" y="8302"/>
                  </a:cubicBezTo>
                  <a:lnTo>
                    <a:pt x="23513" y="8302"/>
                  </a:lnTo>
                  <a:cubicBezTo>
                    <a:pt x="23573" y="8328"/>
                    <a:pt x="23630" y="8364"/>
                    <a:pt x="23682" y="8405"/>
                  </a:cubicBezTo>
                  <a:cubicBezTo>
                    <a:pt x="23569" y="8110"/>
                    <a:pt x="23476" y="7737"/>
                    <a:pt x="23476" y="7737"/>
                  </a:cubicBezTo>
                  <a:lnTo>
                    <a:pt x="23476" y="7737"/>
                  </a:lnTo>
                  <a:cubicBezTo>
                    <a:pt x="23476" y="7737"/>
                    <a:pt x="23549" y="7841"/>
                    <a:pt x="23642" y="7901"/>
                  </a:cubicBezTo>
                  <a:cubicBezTo>
                    <a:pt x="23532" y="7659"/>
                    <a:pt x="23348" y="7193"/>
                    <a:pt x="23348" y="7193"/>
                  </a:cubicBezTo>
                  <a:lnTo>
                    <a:pt x="23348" y="7193"/>
                  </a:lnTo>
                  <a:cubicBezTo>
                    <a:pt x="23348" y="7193"/>
                    <a:pt x="23448" y="7272"/>
                    <a:pt x="23499" y="7306"/>
                  </a:cubicBezTo>
                  <a:cubicBezTo>
                    <a:pt x="23466" y="7221"/>
                    <a:pt x="23274" y="6714"/>
                    <a:pt x="23241" y="6630"/>
                  </a:cubicBezTo>
                  <a:cubicBezTo>
                    <a:pt x="23176" y="6856"/>
                    <a:pt x="23117" y="7095"/>
                    <a:pt x="22983" y="7273"/>
                  </a:cubicBezTo>
                  <a:cubicBezTo>
                    <a:pt x="22984" y="7273"/>
                    <a:pt x="22986" y="7274"/>
                    <a:pt x="22987" y="7274"/>
                  </a:cubicBezTo>
                  <a:cubicBezTo>
                    <a:pt x="23029" y="7274"/>
                    <a:pt x="23096" y="7169"/>
                    <a:pt x="23132" y="7143"/>
                  </a:cubicBezTo>
                  <a:lnTo>
                    <a:pt x="23132" y="7143"/>
                  </a:lnTo>
                  <a:cubicBezTo>
                    <a:pt x="23110" y="7160"/>
                    <a:pt x="23090" y="7279"/>
                    <a:pt x="23081" y="7309"/>
                  </a:cubicBezTo>
                  <a:cubicBezTo>
                    <a:pt x="23061" y="7373"/>
                    <a:pt x="23046" y="7439"/>
                    <a:pt x="23023" y="7502"/>
                  </a:cubicBezTo>
                  <a:cubicBezTo>
                    <a:pt x="22988" y="7590"/>
                    <a:pt x="22961" y="7682"/>
                    <a:pt x="22931" y="7772"/>
                  </a:cubicBezTo>
                  <a:cubicBezTo>
                    <a:pt x="22835" y="7596"/>
                    <a:pt x="22715" y="7442"/>
                    <a:pt x="22629" y="7256"/>
                  </a:cubicBezTo>
                  <a:lnTo>
                    <a:pt x="22629" y="7256"/>
                  </a:lnTo>
                  <a:cubicBezTo>
                    <a:pt x="22732" y="7345"/>
                    <a:pt x="22835" y="7435"/>
                    <a:pt x="22937" y="7524"/>
                  </a:cubicBezTo>
                  <a:cubicBezTo>
                    <a:pt x="22845" y="7332"/>
                    <a:pt x="22756" y="7143"/>
                    <a:pt x="22663" y="6951"/>
                  </a:cubicBezTo>
                  <a:lnTo>
                    <a:pt x="22663" y="6951"/>
                  </a:lnTo>
                  <a:cubicBezTo>
                    <a:pt x="22693" y="6972"/>
                    <a:pt x="22725" y="7001"/>
                    <a:pt x="22756" y="7015"/>
                  </a:cubicBezTo>
                  <a:cubicBezTo>
                    <a:pt x="22732" y="6945"/>
                    <a:pt x="22684" y="6877"/>
                    <a:pt x="22652" y="6812"/>
                  </a:cubicBezTo>
                  <a:cubicBezTo>
                    <a:pt x="22616" y="6740"/>
                    <a:pt x="22581" y="6670"/>
                    <a:pt x="22550" y="6598"/>
                  </a:cubicBezTo>
                  <a:lnTo>
                    <a:pt x="22550" y="6598"/>
                  </a:lnTo>
                  <a:cubicBezTo>
                    <a:pt x="22574" y="6618"/>
                    <a:pt x="22601" y="6634"/>
                    <a:pt x="22629" y="6654"/>
                  </a:cubicBezTo>
                  <a:cubicBezTo>
                    <a:pt x="22629" y="6621"/>
                    <a:pt x="22587" y="6561"/>
                    <a:pt x="22574" y="6532"/>
                  </a:cubicBezTo>
                  <a:cubicBezTo>
                    <a:pt x="22555" y="6492"/>
                    <a:pt x="22537" y="6450"/>
                    <a:pt x="22520" y="6410"/>
                  </a:cubicBezTo>
                  <a:cubicBezTo>
                    <a:pt x="22484" y="6320"/>
                    <a:pt x="22451" y="6227"/>
                    <a:pt x="22422" y="6132"/>
                  </a:cubicBezTo>
                  <a:cubicBezTo>
                    <a:pt x="22388" y="6218"/>
                    <a:pt x="22349" y="6297"/>
                    <a:pt x="22313" y="6383"/>
                  </a:cubicBezTo>
                  <a:cubicBezTo>
                    <a:pt x="22279" y="6455"/>
                    <a:pt x="22229" y="6573"/>
                    <a:pt x="22167" y="6619"/>
                  </a:cubicBezTo>
                  <a:lnTo>
                    <a:pt x="22167" y="6619"/>
                  </a:lnTo>
                  <a:cubicBezTo>
                    <a:pt x="22218" y="6582"/>
                    <a:pt x="22273" y="6543"/>
                    <a:pt x="22330" y="6528"/>
                  </a:cubicBezTo>
                  <a:lnTo>
                    <a:pt x="22330" y="6528"/>
                  </a:lnTo>
                  <a:cubicBezTo>
                    <a:pt x="22244" y="6657"/>
                    <a:pt x="22065" y="6959"/>
                    <a:pt x="22065" y="6959"/>
                  </a:cubicBezTo>
                  <a:cubicBezTo>
                    <a:pt x="22065" y="6959"/>
                    <a:pt x="22158" y="6909"/>
                    <a:pt x="22204" y="6845"/>
                  </a:cubicBezTo>
                  <a:lnTo>
                    <a:pt x="22204" y="6845"/>
                  </a:lnTo>
                  <a:cubicBezTo>
                    <a:pt x="22170" y="6985"/>
                    <a:pt x="22115" y="7051"/>
                    <a:pt x="22058" y="7178"/>
                  </a:cubicBezTo>
                  <a:cubicBezTo>
                    <a:pt x="22025" y="7250"/>
                    <a:pt x="21985" y="7359"/>
                    <a:pt x="21932" y="7415"/>
                  </a:cubicBezTo>
                  <a:cubicBezTo>
                    <a:pt x="21975" y="7372"/>
                    <a:pt x="22021" y="7332"/>
                    <a:pt x="22068" y="7296"/>
                  </a:cubicBezTo>
                  <a:lnTo>
                    <a:pt x="22068" y="7296"/>
                  </a:lnTo>
                  <a:cubicBezTo>
                    <a:pt x="22012" y="7392"/>
                    <a:pt x="21949" y="7488"/>
                    <a:pt x="21898" y="7587"/>
                  </a:cubicBezTo>
                  <a:cubicBezTo>
                    <a:pt x="21846" y="7442"/>
                    <a:pt x="21804" y="7292"/>
                    <a:pt x="21782" y="7135"/>
                  </a:cubicBezTo>
                  <a:lnTo>
                    <a:pt x="21782" y="7135"/>
                  </a:lnTo>
                  <a:cubicBezTo>
                    <a:pt x="21827" y="7163"/>
                    <a:pt x="21872" y="7187"/>
                    <a:pt x="21918" y="7214"/>
                  </a:cubicBezTo>
                  <a:cubicBezTo>
                    <a:pt x="21817" y="7021"/>
                    <a:pt x="21684" y="6859"/>
                    <a:pt x="21592" y="6658"/>
                  </a:cubicBezTo>
                  <a:lnTo>
                    <a:pt x="21592" y="6658"/>
                  </a:lnTo>
                  <a:cubicBezTo>
                    <a:pt x="21696" y="6749"/>
                    <a:pt x="21799" y="6837"/>
                    <a:pt x="21900" y="6928"/>
                  </a:cubicBezTo>
                  <a:cubicBezTo>
                    <a:pt x="21807" y="6736"/>
                    <a:pt x="21718" y="6546"/>
                    <a:pt x="21627" y="6354"/>
                  </a:cubicBezTo>
                  <a:lnTo>
                    <a:pt x="21627" y="6354"/>
                  </a:lnTo>
                  <a:cubicBezTo>
                    <a:pt x="21655" y="6376"/>
                    <a:pt x="21688" y="6405"/>
                    <a:pt x="21720" y="6419"/>
                  </a:cubicBezTo>
                  <a:cubicBezTo>
                    <a:pt x="21696" y="6349"/>
                    <a:pt x="21648" y="6281"/>
                    <a:pt x="21614" y="6214"/>
                  </a:cubicBezTo>
                  <a:cubicBezTo>
                    <a:pt x="21578" y="6142"/>
                    <a:pt x="21546" y="6073"/>
                    <a:pt x="21512" y="5999"/>
                  </a:cubicBezTo>
                  <a:lnTo>
                    <a:pt x="21512" y="5999"/>
                  </a:lnTo>
                  <a:cubicBezTo>
                    <a:pt x="21538" y="6019"/>
                    <a:pt x="21564" y="6038"/>
                    <a:pt x="21591" y="6056"/>
                  </a:cubicBezTo>
                  <a:cubicBezTo>
                    <a:pt x="21591" y="6025"/>
                    <a:pt x="21549" y="5963"/>
                    <a:pt x="21538" y="5934"/>
                  </a:cubicBezTo>
                  <a:cubicBezTo>
                    <a:pt x="21518" y="5894"/>
                    <a:pt x="21499" y="5854"/>
                    <a:pt x="21482" y="5813"/>
                  </a:cubicBezTo>
                  <a:cubicBezTo>
                    <a:pt x="21446" y="5724"/>
                    <a:pt x="21416" y="5629"/>
                    <a:pt x="21385" y="5536"/>
                  </a:cubicBezTo>
                  <a:cubicBezTo>
                    <a:pt x="21352" y="5622"/>
                    <a:pt x="21313" y="5701"/>
                    <a:pt x="21276" y="5784"/>
                  </a:cubicBezTo>
                  <a:cubicBezTo>
                    <a:pt x="21244" y="5860"/>
                    <a:pt x="21190" y="5980"/>
                    <a:pt x="21127" y="6025"/>
                  </a:cubicBezTo>
                  <a:cubicBezTo>
                    <a:pt x="21180" y="5987"/>
                    <a:pt x="21234" y="5947"/>
                    <a:pt x="21294" y="5932"/>
                  </a:cubicBezTo>
                  <a:lnTo>
                    <a:pt x="21294" y="5932"/>
                  </a:lnTo>
                  <a:cubicBezTo>
                    <a:pt x="21210" y="6059"/>
                    <a:pt x="21029" y="6363"/>
                    <a:pt x="21029" y="6363"/>
                  </a:cubicBezTo>
                  <a:cubicBezTo>
                    <a:pt x="21029" y="6363"/>
                    <a:pt x="21122" y="6313"/>
                    <a:pt x="21167" y="6248"/>
                  </a:cubicBezTo>
                  <a:lnTo>
                    <a:pt x="21167" y="6248"/>
                  </a:lnTo>
                  <a:cubicBezTo>
                    <a:pt x="21131" y="6389"/>
                    <a:pt x="21079" y="6455"/>
                    <a:pt x="21019" y="6579"/>
                  </a:cubicBezTo>
                  <a:cubicBezTo>
                    <a:pt x="20986" y="6654"/>
                    <a:pt x="20946" y="6762"/>
                    <a:pt x="20893" y="6816"/>
                  </a:cubicBezTo>
                  <a:lnTo>
                    <a:pt x="20893" y="6816"/>
                  </a:lnTo>
                  <a:cubicBezTo>
                    <a:pt x="20893" y="6815"/>
                    <a:pt x="20893" y="6815"/>
                    <a:pt x="20893" y="6814"/>
                  </a:cubicBezTo>
                  <a:cubicBezTo>
                    <a:pt x="20828" y="6668"/>
                    <a:pt x="20742" y="6463"/>
                    <a:pt x="20718" y="6403"/>
                  </a:cubicBezTo>
                  <a:lnTo>
                    <a:pt x="20718" y="6403"/>
                  </a:lnTo>
                  <a:cubicBezTo>
                    <a:pt x="20778" y="6429"/>
                    <a:pt x="20836" y="6465"/>
                    <a:pt x="20887" y="6506"/>
                  </a:cubicBezTo>
                  <a:cubicBezTo>
                    <a:pt x="20775" y="6212"/>
                    <a:pt x="20681" y="5840"/>
                    <a:pt x="20681" y="5840"/>
                  </a:cubicBezTo>
                  <a:lnTo>
                    <a:pt x="20681" y="5840"/>
                  </a:lnTo>
                  <a:cubicBezTo>
                    <a:pt x="20681" y="5840"/>
                    <a:pt x="20754" y="5942"/>
                    <a:pt x="20850" y="6002"/>
                  </a:cubicBezTo>
                  <a:cubicBezTo>
                    <a:pt x="20738" y="5760"/>
                    <a:pt x="20556" y="5294"/>
                    <a:pt x="20556" y="5294"/>
                  </a:cubicBezTo>
                  <a:lnTo>
                    <a:pt x="20556" y="5294"/>
                  </a:lnTo>
                  <a:cubicBezTo>
                    <a:pt x="20556" y="5294"/>
                    <a:pt x="20656" y="5374"/>
                    <a:pt x="20707" y="5407"/>
                  </a:cubicBezTo>
                  <a:cubicBezTo>
                    <a:pt x="20672" y="5322"/>
                    <a:pt x="20482" y="4815"/>
                    <a:pt x="20449" y="4731"/>
                  </a:cubicBezTo>
                  <a:cubicBezTo>
                    <a:pt x="20384" y="4958"/>
                    <a:pt x="20324" y="5196"/>
                    <a:pt x="20191" y="5375"/>
                  </a:cubicBezTo>
                  <a:cubicBezTo>
                    <a:pt x="20192" y="5376"/>
                    <a:pt x="20193" y="5376"/>
                    <a:pt x="20195" y="5376"/>
                  </a:cubicBezTo>
                  <a:cubicBezTo>
                    <a:pt x="20235" y="5376"/>
                    <a:pt x="20303" y="5272"/>
                    <a:pt x="20338" y="5245"/>
                  </a:cubicBezTo>
                  <a:lnTo>
                    <a:pt x="20338" y="5245"/>
                  </a:lnTo>
                  <a:cubicBezTo>
                    <a:pt x="20317" y="5262"/>
                    <a:pt x="20298" y="5380"/>
                    <a:pt x="20288" y="5410"/>
                  </a:cubicBezTo>
                  <a:cubicBezTo>
                    <a:pt x="20269" y="5474"/>
                    <a:pt x="20252" y="5543"/>
                    <a:pt x="20229" y="5603"/>
                  </a:cubicBezTo>
                  <a:cubicBezTo>
                    <a:pt x="20188" y="5711"/>
                    <a:pt x="20159" y="5827"/>
                    <a:pt x="20116" y="5937"/>
                  </a:cubicBezTo>
                  <a:cubicBezTo>
                    <a:pt x="20163" y="5876"/>
                    <a:pt x="20205" y="5815"/>
                    <a:pt x="20244" y="5747"/>
                  </a:cubicBezTo>
                  <a:lnTo>
                    <a:pt x="20244" y="5747"/>
                  </a:lnTo>
                  <a:cubicBezTo>
                    <a:pt x="20199" y="5844"/>
                    <a:pt x="20162" y="5942"/>
                    <a:pt x="20123" y="6045"/>
                  </a:cubicBezTo>
                  <a:cubicBezTo>
                    <a:pt x="20029" y="5817"/>
                    <a:pt x="19930" y="5568"/>
                    <a:pt x="19930" y="5568"/>
                  </a:cubicBezTo>
                  <a:lnTo>
                    <a:pt x="19930" y="5568"/>
                  </a:lnTo>
                  <a:cubicBezTo>
                    <a:pt x="19930" y="5568"/>
                    <a:pt x="20033" y="5648"/>
                    <a:pt x="20080" y="5681"/>
                  </a:cubicBezTo>
                  <a:cubicBezTo>
                    <a:pt x="20047" y="5596"/>
                    <a:pt x="19857" y="5089"/>
                    <a:pt x="19822" y="5006"/>
                  </a:cubicBezTo>
                  <a:cubicBezTo>
                    <a:pt x="19761" y="5229"/>
                    <a:pt x="19700" y="5466"/>
                    <a:pt x="19570" y="5643"/>
                  </a:cubicBezTo>
                  <a:cubicBezTo>
                    <a:pt x="19464" y="5397"/>
                    <a:pt x="19345" y="5092"/>
                    <a:pt x="19345" y="5092"/>
                  </a:cubicBezTo>
                  <a:lnTo>
                    <a:pt x="19345" y="5092"/>
                  </a:lnTo>
                  <a:cubicBezTo>
                    <a:pt x="19345" y="5092"/>
                    <a:pt x="19445" y="5171"/>
                    <a:pt x="19496" y="5202"/>
                  </a:cubicBezTo>
                  <a:cubicBezTo>
                    <a:pt x="19461" y="5120"/>
                    <a:pt x="19269" y="4613"/>
                    <a:pt x="19238" y="4528"/>
                  </a:cubicBezTo>
                  <a:cubicBezTo>
                    <a:pt x="19173" y="4755"/>
                    <a:pt x="19113" y="4994"/>
                    <a:pt x="18980" y="5172"/>
                  </a:cubicBezTo>
                  <a:cubicBezTo>
                    <a:pt x="18981" y="5172"/>
                    <a:pt x="18983" y="5172"/>
                    <a:pt x="18984" y="5172"/>
                  </a:cubicBezTo>
                  <a:cubicBezTo>
                    <a:pt x="19025" y="5172"/>
                    <a:pt x="19091" y="5066"/>
                    <a:pt x="19127" y="5042"/>
                  </a:cubicBezTo>
                  <a:lnTo>
                    <a:pt x="19127" y="5042"/>
                  </a:lnTo>
                  <a:cubicBezTo>
                    <a:pt x="19106" y="5059"/>
                    <a:pt x="19087" y="5178"/>
                    <a:pt x="19077" y="5206"/>
                  </a:cubicBezTo>
                  <a:cubicBezTo>
                    <a:pt x="19058" y="5271"/>
                    <a:pt x="19041" y="5338"/>
                    <a:pt x="19018" y="5400"/>
                  </a:cubicBezTo>
                  <a:cubicBezTo>
                    <a:pt x="18982" y="5494"/>
                    <a:pt x="18954" y="5596"/>
                    <a:pt x="18918" y="5695"/>
                  </a:cubicBezTo>
                  <a:cubicBezTo>
                    <a:pt x="18846" y="5550"/>
                    <a:pt x="18766" y="5416"/>
                    <a:pt x="18707" y="5257"/>
                  </a:cubicBezTo>
                  <a:lnTo>
                    <a:pt x="18707" y="5257"/>
                  </a:lnTo>
                  <a:cubicBezTo>
                    <a:pt x="18790" y="5347"/>
                    <a:pt x="18875" y="5436"/>
                    <a:pt x="18958" y="5526"/>
                  </a:cubicBezTo>
                  <a:cubicBezTo>
                    <a:pt x="18882" y="5335"/>
                    <a:pt x="18808" y="5145"/>
                    <a:pt x="18733" y="4953"/>
                  </a:cubicBezTo>
                  <a:lnTo>
                    <a:pt x="18733" y="4953"/>
                  </a:lnTo>
                  <a:cubicBezTo>
                    <a:pt x="18757" y="4974"/>
                    <a:pt x="18783" y="5003"/>
                    <a:pt x="18810" y="5017"/>
                  </a:cubicBezTo>
                  <a:cubicBezTo>
                    <a:pt x="18790" y="4945"/>
                    <a:pt x="18753" y="4880"/>
                    <a:pt x="18724" y="4812"/>
                  </a:cubicBezTo>
                  <a:cubicBezTo>
                    <a:pt x="18696" y="4742"/>
                    <a:pt x="18669" y="4670"/>
                    <a:pt x="18643" y="4599"/>
                  </a:cubicBezTo>
                  <a:lnTo>
                    <a:pt x="18643" y="4599"/>
                  </a:lnTo>
                  <a:cubicBezTo>
                    <a:pt x="18664" y="4619"/>
                    <a:pt x="18686" y="4636"/>
                    <a:pt x="18707" y="4656"/>
                  </a:cubicBezTo>
                  <a:cubicBezTo>
                    <a:pt x="18707" y="4623"/>
                    <a:pt x="18673" y="4563"/>
                    <a:pt x="18661" y="4534"/>
                  </a:cubicBezTo>
                  <a:cubicBezTo>
                    <a:pt x="18647" y="4493"/>
                    <a:pt x="18630" y="4454"/>
                    <a:pt x="18617" y="4411"/>
                  </a:cubicBezTo>
                  <a:cubicBezTo>
                    <a:pt x="18585" y="4321"/>
                    <a:pt x="18561" y="4227"/>
                    <a:pt x="18537" y="4134"/>
                  </a:cubicBezTo>
                  <a:cubicBezTo>
                    <a:pt x="18509" y="4219"/>
                    <a:pt x="18478" y="4299"/>
                    <a:pt x="18446" y="4384"/>
                  </a:cubicBezTo>
                  <a:cubicBezTo>
                    <a:pt x="18421" y="4457"/>
                    <a:pt x="18375" y="4577"/>
                    <a:pt x="18325" y="4622"/>
                  </a:cubicBezTo>
                  <a:cubicBezTo>
                    <a:pt x="18368" y="4586"/>
                    <a:pt x="18413" y="4547"/>
                    <a:pt x="18461" y="4530"/>
                  </a:cubicBezTo>
                  <a:lnTo>
                    <a:pt x="18461" y="4530"/>
                  </a:lnTo>
                  <a:cubicBezTo>
                    <a:pt x="18393" y="4657"/>
                    <a:pt x="18244" y="4960"/>
                    <a:pt x="18244" y="4960"/>
                  </a:cubicBezTo>
                  <a:cubicBezTo>
                    <a:pt x="18244" y="4960"/>
                    <a:pt x="18322" y="4913"/>
                    <a:pt x="18358" y="4848"/>
                  </a:cubicBezTo>
                  <a:lnTo>
                    <a:pt x="18358" y="4848"/>
                  </a:lnTo>
                  <a:cubicBezTo>
                    <a:pt x="18329" y="4986"/>
                    <a:pt x="18286" y="5052"/>
                    <a:pt x="18237" y="5179"/>
                  </a:cubicBezTo>
                  <a:cubicBezTo>
                    <a:pt x="18223" y="5216"/>
                    <a:pt x="18207" y="5265"/>
                    <a:pt x="18188" y="5310"/>
                  </a:cubicBezTo>
                  <a:lnTo>
                    <a:pt x="18187" y="5310"/>
                  </a:lnTo>
                  <a:cubicBezTo>
                    <a:pt x="18112" y="5079"/>
                    <a:pt x="18059" y="4867"/>
                    <a:pt x="18059" y="4867"/>
                  </a:cubicBezTo>
                  <a:lnTo>
                    <a:pt x="18059" y="4867"/>
                  </a:lnTo>
                  <a:cubicBezTo>
                    <a:pt x="18059" y="4867"/>
                    <a:pt x="18134" y="4970"/>
                    <a:pt x="18229" y="5029"/>
                  </a:cubicBezTo>
                  <a:cubicBezTo>
                    <a:pt x="18115" y="4786"/>
                    <a:pt x="17935" y="4322"/>
                    <a:pt x="17935" y="4322"/>
                  </a:cubicBezTo>
                  <a:lnTo>
                    <a:pt x="17935" y="4322"/>
                  </a:lnTo>
                  <a:cubicBezTo>
                    <a:pt x="17935" y="4322"/>
                    <a:pt x="18035" y="4401"/>
                    <a:pt x="18085" y="4434"/>
                  </a:cubicBezTo>
                  <a:cubicBezTo>
                    <a:pt x="18051" y="4349"/>
                    <a:pt x="17862" y="3842"/>
                    <a:pt x="17827" y="3760"/>
                  </a:cubicBezTo>
                  <a:cubicBezTo>
                    <a:pt x="17763" y="3985"/>
                    <a:pt x="17704" y="4226"/>
                    <a:pt x="17569" y="4404"/>
                  </a:cubicBezTo>
                  <a:cubicBezTo>
                    <a:pt x="17571" y="4404"/>
                    <a:pt x="17572" y="4404"/>
                    <a:pt x="17574" y="4404"/>
                  </a:cubicBezTo>
                  <a:cubicBezTo>
                    <a:pt x="17616" y="4404"/>
                    <a:pt x="17684" y="4298"/>
                    <a:pt x="17718" y="4272"/>
                  </a:cubicBezTo>
                  <a:lnTo>
                    <a:pt x="17718" y="4272"/>
                  </a:lnTo>
                  <a:cubicBezTo>
                    <a:pt x="17697" y="4291"/>
                    <a:pt x="17677" y="4408"/>
                    <a:pt x="17668" y="4437"/>
                  </a:cubicBezTo>
                  <a:cubicBezTo>
                    <a:pt x="17648" y="4501"/>
                    <a:pt x="17632" y="4570"/>
                    <a:pt x="17608" y="4630"/>
                  </a:cubicBezTo>
                  <a:cubicBezTo>
                    <a:pt x="17585" y="4692"/>
                    <a:pt x="17565" y="4755"/>
                    <a:pt x="17543" y="4819"/>
                  </a:cubicBezTo>
                  <a:cubicBezTo>
                    <a:pt x="17475" y="4765"/>
                    <a:pt x="17404" y="4712"/>
                    <a:pt x="17336" y="4655"/>
                  </a:cubicBezTo>
                  <a:cubicBezTo>
                    <a:pt x="17314" y="4594"/>
                    <a:pt x="17293" y="4537"/>
                    <a:pt x="17274" y="4478"/>
                  </a:cubicBezTo>
                  <a:lnTo>
                    <a:pt x="17274" y="4478"/>
                  </a:lnTo>
                  <a:cubicBezTo>
                    <a:pt x="17318" y="4500"/>
                    <a:pt x="17363" y="4526"/>
                    <a:pt x="17406" y="4548"/>
                  </a:cubicBezTo>
                  <a:lnTo>
                    <a:pt x="17076" y="3769"/>
                  </a:lnTo>
                  <a:lnTo>
                    <a:pt x="17076" y="3769"/>
                  </a:lnTo>
                  <a:cubicBezTo>
                    <a:pt x="17112" y="3789"/>
                    <a:pt x="17152" y="3809"/>
                    <a:pt x="17189" y="3828"/>
                  </a:cubicBezTo>
                  <a:cubicBezTo>
                    <a:pt x="17109" y="3646"/>
                    <a:pt x="17026" y="3462"/>
                    <a:pt x="16946" y="3276"/>
                  </a:cubicBezTo>
                  <a:cubicBezTo>
                    <a:pt x="16866" y="3489"/>
                    <a:pt x="16744" y="3813"/>
                    <a:pt x="16665" y="4027"/>
                  </a:cubicBezTo>
                  <a:cubicBezTo>
                    <a:pt x="16755" y="3955"/>
                    <a:pt x="16833" y="3862"/>
                    <a:pt x="16896" y="3759"/>
                  </a:cubicBezTo>
                  <a:lnTo>
                    <a:pt x="16896" y="3759"/>
                  </a:lnTo>
                  <a:cubicBezTo>
                    <a:pt x="16825" y="3882"/>
                    <a:pt x="16767" y="4014"/>
                    <a:pt x="16715" y="4153"/>
                  </a:cubicBezTo>
                  <a:lnTo>
                    <a:pt x="16565" y="4028"/>
                  </a:lnTo>
                  <a:cubicBezTo>
                    <a:pt x="16548" y="3994"/>
                    <a:pt x="16532" y="3960"/>
                    <a:pt x="16516" y="3926"/>
                  </a:cubicBezTo>
                  <a:lnTo>
                    <a:pt x="16516" y="3926"/>
                  </a:lnTo>
                  <a:cubicBezTo>
                    <a:pt x="16548" y="3952"/>
                    <a:pt x="16579" y="3978"/>
                    <a:pt x="16610" y="4004"/>
                  </a:cubicBezTo>
                  <a:cubicBezTo>
                    <a:pt x="16577" y="3974"/>
                    <a:pt x="16544" y="3945"/>
                    <a:pt x="16511" y="3916"/>
                  </a:cubicBezTo>
                  <a:lnTo>
                    <a:pt x="16511" y="3916"/>
                  </a:lnTo>
                  <a:cubicBezTo>
                    <a:pt x="16512" y="3919"/>
                    <a:pt x="16514" y="3923"/>
                    <a:pt x="16516" y="3926"/>
                  </a:cubicBezTo>
                  <a:lnTo>
                    <a:pt x="16516" y="3926"/>
                  </a:lnTo>
                  <a:cubicBezTo>
                    <a:pt x="16487" y="3903"/>
                    <a:pt x="16458" y="3880"/>
                    <a:pt x="16430" y="3858"/>
                  </a:cubicBezTo>
                  <a:cubicBezTo>
                    <a:pt x="16426" y="3851"/>
                    <a:pt x="16423" y="3845"/>
                    <a:pt x="16421" y="3838"/>
                  </a:cubicBezTo>
                  <a:lnTo>
                    <a:pt x="16421" y="3838"/>
                  </a:lnTo>
                  <a:cubicBezTo>
                    <a:pt x="16451" y="3864"/>
                    <a:pt x="16481" y="3890"/>
                    <a:pt x="16511" y="3916"/>
                  </a:cubicBezTo>
                  <a:lnTo>
                    <a:pt x="16511" y="3916"/>
                  </a:lnTo>
                  <a:cubicBezTo>
                    <a:pt x="16439" y="3765"/>
                    <a:pt x="16367" y="3615"/>
                    <a:pt x="16295" y="3466"/>
                  </a:cubicBezTo>
                  <a:lnTo>
                    <a:pt x="16295" y="3466"/>
                  </a:lnTo>
                  <a:cubicBezTo>
                    <a:pt x="16325" y="3488"/>
                    <a:pt x="16357" y="3517"/>
                    <a:pt x="16388" y="3531"/>
                  </a:cubicBezTo>
                  <a:cubicBezTo>
                    <a:pt x="16364" y="3459"/>
                    <a:pt x="16317" y="3393"/>
                    <a:pt x="16282" y="3325"/>
                  </a:cubicBezTo>
                  <a:cubicBezTo>
                    <a:pt x="16246" y="3254"/>
                    <a:pt x="16215" y="3183"/>
                    <a:pt x="16180" y="3111"/>
                  </a:cubicBezTo>
                  <a:lnTo>
                    <a:pt x="16180" y="3111"/>
                  </a:lnTo>
                  <a:cubicBezTo>
                    <a:pt x="16206" y="3131"/>
                    <a:pt x="16232" y="3150"/>
                    <a:pt x="16259" y="3168"/>
                  </a:cubicBezTo>
                  <a:cubicBezTo>
                    <a:pt x="16259" y="3137"/>
                    <a:pt x="16218" y="3075"/>
                    <a:pt x="16206" y="3046"/>
                  </a:cubicBezTo>
                  <a:cubicBezTo>
                    <a:pt x="16188" y="3006"/>
                    <a:pt x="16168" y="2966"/>
                    <a:pt x="16150" y="2923"/>
                  </a:cubicBezTo>
                  <a:cubicBezTo>
                    <a:pt x="16115" y="2834"/>
                    <a:pt x="16084" y="2741"/>
                    <a:pt x="16053" y="2648"/>
                  </a:cubicBezTo>
                  <a:cubicBezTo>
                    <a:pt x="16020" y="2731"/>
                    <a:pt x="15981" y="2813"/>
                    <a:pt x="15945" y="2896"/>
                  </a:cubicBezTo>
                  <a:cubicBezTo>
                    <a:pt x="15912" y="2971"/>
                    <a:pt x="15858" y="3089"/>
                    <a:pt x="15795" y="3135"/>
                  </a:cubicBezTo>
                  <a:cubicBezTo>
                    <a:pt x="15848" y="3099"/>
                    <a:pt x="15902" y="3059"/>
                    <a:pt x="15963" y="3044"/>
                  </a:cubicBezTo>
                  <a:lnTo>
                    <a:pt x="15963" y="3044"/>
                  </a:lnTo>
                  <a:cubicBezTo>
                    <a:pt x="15912" y="3121"/>
                    <a:pt x="15826" y="3259"/>
                    <a:pt x="15766" y="3359"/>
                  </a:cubicBezTo>
                  <a:cubicBezTo>
                    <a:pt x="15730" y="3240"/>
                    <a:pt x="15700" y="3122"/>
                    <a:pt x="15680" y="3001"/>
                  </a:cubicBezTo>
                  <a:lnTo>
                    <a:pt x="15680" y="3001"/>
                  </a:lnTo>
                  <a:cubicBezTo>
                    <a:pt x="15726" y="3025"/>
                    <a:pt x="15772" y="3051"/>
                    <a:pt x="15816" y="3079"/>
                  </a:cubicBezTo>
                  <a:cubicBezTo>
                    <a:pt x="15716" y="2886"/>
                    <a:pt x="15583" y="2723"/>
                    <a:pt x="15493" y="2522"/>
                  </a:cubicBezTo>
                  <a:lnTo>
                    <a:pt x="15493" y="2522"/>
                  </a:lnTo>
                  <a:cubicBezTo>
                    <a:pt x="15594" y="2612"/>
                    <a:pt x="15697" y="2701"/>
                    <a:pt x="15801" y="2791"/>
                  </a:cubicBezTo>
                  <a:cubicBezTo>
                    <a:pt x="15707" y="2599"/>
                    <a:pt x="15619" y="2409"/>
                    <a:pt x="15527" y="2219"/>
                  </a:cubicBezTo>
                  <a:lnTo>
                    <a:pt x="15527" y="2219"/>
                  </a:lnTo>
                  <a:cubicBezTo>
                    <a:pt x="15556" y="2241"/>
                    <a:pt x="15587" y="2270"/>
                    <a:pt x="15620" y="2283"/>
                  </a:cubicBezTo>
                  <a:cubicBezTo>
                    <a:pt x="15597" y="2212"/>
                    <a:pt x="15550" y="2146"/>
                    <a:pt x="15515" y="2078"/>
                  </a:cubicBezTo>
                  <a:cubicBezTo>
                    <a:pt x="15480" y="2007"/>
                    <a:pt x="15447" y="1936"/>
                    <a:pt x="15414" y="1864"/>
                  </a:cubicBezTo>
                  <a:lnTo>
                    <a:pt x="15414" y="1864"/>
                  </a:lnTo>
                  <a:cubicBezTo>
                    <a:pt x="15439" y="1884"/>
                    <a:pt x="15465" y="1903"/>
                    <a:pt x="15493" y="1920"/>
                  </a:cubicBezTo>
                  <a:cubicBezTo>
                    <a:pt x="15493" y="1888"/>
                    <a:pt x="15451" y="1827"/>
                    <a:pt x="15439" y="1798"/>
                  </a:cubicBezTo>
                  <a:cubicBezTo>
                    <a:pt x="15432" y="1785"/>
                    <a:pt x="15427" y="1771"/>
                    <a:pt x="15419" y="1757"/>
                  </a:cubicBezTo>
                  <a:cubicBezTo>
                    <a:pt x="15407" y="1731"/>
                    <a:pt x="15394" y="1704"/>
                    <a:pt x="15384" y="1676"/>
                  </a:cubicBezTo>
                  <a:cubicBezTo>
                    <a:pt x="15348" y="1587"/>
                    <a:pt x="15315" y="1494"/>
                    <a:pt x="15286" y="1398"/>
                  </a:cubicBezTo>
                  <a:cubicBezTo>
                    <a:pt x="15253" y="1484"/>
                    <a:pt x="15213" y="1563"/>
                    <a:pt x="15177" y="1649"/>
                  </a:cubicBezTo>
                  <a:cubicBezTo>
                    <a:pt x="15163" y="1682"/>
                    <a:pt x="15146" y="1721"/>
                    <a:pt x="15127" y="1759"/>
                  </a:cubicBezTo>
                  <a:cubicBezTo>
                    <a:pt x="15098" y="1811"/>
                    <a:pt x="15064" y="1863"/>
                    <a:pt x="15031" y="1888"/>
                  </a:cubicBezTo>
                  <a:cubicBezTo>
                    <a:pt x="15083" y="1850"/>
                    <a:pt x="15138" y="1811"/>
                    <a:pt x="15197" y="1797"/>
                  </a:cubicBezTo>
                  <a:lnTo>
                    <a:pt x="15197" y="1797"/>
                  </a:lnTo>
                  <a:cubicBezTo>
                    <a:pt x="15113" y="1924"/>
                    <a:pt x="14932" y="2227"/>
                    <a:pt x="14932" y="2227"/>
                  </a:cubicBezTo>
                  <a:cubicBezTo>
                    <a:pt x="14932" y="2227"/>
                    <a:pt x="15025" y="2178"/>
                    <a:pt x="15070" y="2112"/>
                  </a:cubicBezTo>
                  <a:lnTo>
                    <a:pt x="15070" y="2112"/>
                  </a:lnTo>
                  <a:cubicBezTo>
                    <a:pt x="15035" y="2251"/>
                    <a:pt x="14984" y="2318"/>
                    <a:pt x="14925" y="2445"/>
                  </a:cubicBezTo>
                  <a:cubicBezTo>
                    <a:pt x="14903" y="2490"/>
                    <a:pt x="14881" y="2548"/>
                    <a:pt x="14853" y="2599"/>
                  </a:cubicBezTo>
                  <a:cubicBezTo>
                    <a:pt x="14756" y="2330"/>
                    <a:pt x="14677" y="2026"/>
                    <a:pt x="14668" y="1989"/>
                  </a:cubicBezTo>
                  <a:lnTo>
                    <a:pt x="14668" y="1989"/>
                  </a:lnTo>
                  <a:cubicBezTo>
                    <a:pt x="14683" y="2006"/>
                    <a:pt x="14749" y="2093"/>
                    <a:pt x="14835" y="2146"/>
                  </a:cubicBezTo>
                  <a:cubicBezTo>
                    <a:pt x="14787" y="2040"/>
                    <a:pt x="14726" y="1896"/>
                    <a:pt x="14670" y="1761"/>
                  </a:cubicBezTo>
                  <a:cubicBezTo>
                    <a:pt x="14604" y="1599"/>
                    <a:pt x="14548" y="1458"/>
                    <a:pt x="14541" y="1440"/>
                  </a:cubicBezTo>
                  <a:lnTo>
                    <a:pt x="14541" y="1440"/>
                  </a:lnTo>
                  <a:cubicBezTo>
                    <a:pt x="14558" y="1451"/>
                    <a:pt x="14647" y="1523"/>
                    <a:pt x="14691" y="1552"/>
                  </a:cubicBezTo>
                  <a:cubicBezTo>
                    <a:pt x="14658" y="1467"/>
                    <a:pt x="14468" y="960"/>
                    <a:pt x="14433" y="875"/>
                  </a:cubicBezTo>
                  <a:cubicBezTo>
                    <a:pt x="14369" y="1103"/>
                    <a:pt x="14312" y="1341"/>
                    <a:pt x="14175" y="1520"/>
                  </a:cubicBezTo>
                  <a:cubicBezTo>
                    <a:pt x="14177" y="1520"/>
                    <a:pt x="14178" y="1520"/>
                    <a:pt x="14179" y="1520"/>
                  </a:cubicBezTo>
                  <a:cubicBezTo>
                    <a:pt x="14221" y="1520"/>
                    <a:pt x="14290" y="1416"/>
                    <a:pt x="14324" y="1390"/>
                  </a:cubicBezTo>
                  <a:lnTo>
                    <a:pt x="14324" y="1390"/>
                  </a:lnTo>
                  <a:cubicBezTo>
                    <a:pt x="14303" y="1408"/>
                    <a:pt x="14283" y="1524"/>
                    <a:pt x="14274" y="1554"/>
                  </a:cubicBezTo>
                  <a:cubicBezTo>
                    <a:pt x="14254" y="1619"/>
                    <a:pt x="14238" y="1688"/>
                    <a:pt x="14215" y="1748"/>
                  </a:cubicBezTo>
                  <a:cubicBezTo>
                    <a:pt x="14214" y="1752"/>
                    <a:pt x="14211" y="1755"/>
                    <a:pt x="14211" y="1759"/>
                  </a:cubicBezTo>
                  <a:cubicBezTo>
                    <a:pt x="14193" y="1810"/>
                    <a:pt x="14175" y="1861"/>
                    <a:pt x="14160" y="1913"/>
                  </a:cubicBezTo>
                  <a:cubicBezTo>
                    <a:pt x="14138" y="1863"/>
                    <a:pt x="14117" y="1811"/>
                    <a:pt x="14095" y="1759"/>
                  </a:cubicBezTo>
                  <a:cubicBezTo>
                    <a:pt x="14065" y="1688"/>
                    <a:pt x="14035" y="1616"/>
                    <a:pt x="14003" y="1542"/>
                  </a:cubicBezTo>
                  <a:lnTo>
                    <a:pt x="14003" y="1542"/>
                  </a:lnTo>
                  <a:cubicBezTo>
                    <a:pt x="14031" y="1563"/>
                    <a:pt x="14058" y="1592"/>
                    <a:pt x="14085" y="1606"/>
                  </a:cubicBezTo>
                  <a:cubicBezTo>
                    <a:pt x="14064" y="1537"/>
                    <a:pt x="14023" y="1468"/>
                    <a:pt x="13995" y="1401"/>
                  </a:cubicBezTo>
                  <a:cubicBezTo>
                    <a:pt x="13965" y="1331"/>
                    <a:pt x="13935" y="1259"/>
                    <a:pt x="13906" y="1188"/>
                  </a:cubicBezTo>
                  <a:lnTo>
                    <a:pt x="13906" y="1188"/>
                  </a:lnTo>
                  <a:cubicBezTo>
                    <a:pt x="13929" y="1208"/>
                    <a:pt x="13952" y="1225"/>
                    <a:pt x="13973" y="1245"/>
                  </a:cubicBezTo>
                  <a:cubicBezTo>
                    <a:pt x="13973" y="1212"/>
                    <a:pt x="13937" y="1152"/>
                    <a:pt x="13925" y="1123"/>
                  </a:cubicBezTo>
                  <a:cubicBezTo>
                    <a:pt x="13909" y="1082"/>
                    <a:pt x="13893" y="1043"/>
                    <a:pt x="13877" y="1001"/>
                  </a:cubicBezTo>
                  <a:cubicBezTo>
                    <a:pt x="13844" y="911"/>
                    <a:pt x="13817" y="816"/>
                    <a:pt x="13793" y="723"/>
                  </a:cubicBezTo>
                  <a:cubicBezTo>
                    <a:pt x="13764" y="809"/>
                    <a:pt x="13730" y="888"/>
                    <a:pt x="13700" y="973"/>
                  </a:cubicBezTo>
                  <a:cubicBezTo>
                    <a:pt x="13671" y="1047"/>
                    <a:pt x="13624" y="1168"/>
                    <a:pt x="13571" y="1212"/>
                  </a:cubicBezTo>
                  <a:cubicBezTo>
                    <a:pt x="13616" y="1175"/>
                    <a:pt x="13664" y="1136"/>
                    <a:pt x="13715" y="1119"/>
                  </a:cubicBezTo>
                  <a:lnTo>
                    <a:pt x="13715" y="1119"/>
                  </a:lnTo>
                  <a:cubicBezTo>
                    <a:pt x="13642" y="1246"/>
                    <a:pt x="13486" y="1552"/>
                    <a:pt x="13486" y="1552"/>
                  </a:cubicBezTo>
                  <a:cubicBezTo>
                    <a:pt x="13486" y="1552"/>
                    <a:pt x="13566" y="1501"/>
                    <a:pt x="13606" y="1437"/>
                  </a:cubicBezTo>
                  <a:lnTo>
                    <a:pt x="13606" y="1437"/>
                  </a:lnTo>
                  <a:cubicBezTo>
                    <a:pt x="13578" y="1573"/>
                    <a:pt x="13533" y="1640"/>
                    <a:pt x="13485" y="1762"/>
                  </a:cubicBezTo>
                  <a:cubicBezTo>
                    <a:pt x="13485" y="1764"/>
                    <a:pt x="13483" y="1767"/>
                    <a:pt x="13483" y="1768"/>
                  </a:cubicBezTo>
                  <a:cubicBezTo>
                    <a:pt x="13476" y="1782"/>
                    <a:pt x="13470" y="1798"/>
                    <a:pt x="13464" y="1814"/>
                  </a:cubicBezTo>
                  <a:cubicBezTo>
                    <a:pt x="13457" y="1797"/>
                    <a:pt x="13452" y="1778"/>
                    <a:pt x="13444" y="1764"/>
                  </a:cubicBezTo>
                  <a:cubicBezTo>
                    <a:pt x="13383" y="1599"/>
                    <a:pt x="13308" y="1453"/>
                    <a:pt x="13255" y="1274"/>
                  </a:cubicBezTo>
                  <a:lnTo>
                    <a:pt x="13255" y="1274"/>
                  </a:lnTo>
                  <a:cubicBezTo>
                    <a:pt x="13321" y="1362"/>
                    <a:pt x="13391" y="1453"/>
                    <a:pt x="13457" y="1542"/>
                  </a:cubicBezTo>
                  <a:cubicBezTo>
                    <a:pt x="13397" y="1351"/>
                    <a:pt x="13335" y="1160"/>
                    <a:pt x="13278" y="968"/>
                  </a:cubicBezTo>
                  <a:lnTo>
                    <a:pt x="13278" y="968"/>
                  </a:lnTo>
                  <a:cubicBezTo>
                    <a:pt x="13298" y="990"/>
                    <a:pt x="13318" y="1018"/>
                    <a:pt x="13341" y="1033"/>
                  </a:cubicBezTo>
                  <a:cubicBezTo>
                    <a:pt x="13323" y="964"/>
                    <a:pt x="13292" y="895"/>
                    <a:pt x="13272" y="829"/>
                  </a:cubicBezTo>
                  <a:cubicBezTo>
                    <a:pt x="13249" y="758"/>
                    <a:pt x="13227" y="687"/>
                    <a:pt x="13205" y="616"/>
                  </a:cubicBezTo>
                  <a:lnTo>
                    <a:pt x="13205" y="616"/>
                  </a:lnTo>
                  <a:cubicBezTo>
                    <a:pt x="13222" y="634"/>
                    <a:pt x="13241" y="652"/>
                    <a:pt x="13257" y="672"/>
                  </a:cubicBezTo>
                  <a:cubicBezTo>
                    <a:pt x="13257" y="639"/>
                    <a:pt x="13229" y="578"/>
                    <a:pt x="13221" y="550"/>
                  </a:cubicBezTo>
                  <a:cubicBezTo>
                    <a:pt x="13211" y="510"/>
                    <a:pt x="13198" y="470"/>
                    <a:pt x="13185" y="428"/>
                  </a:cubicBezTo>
                  <a:cubicBezTo>
                    <a:pt x="13161" y="338"/>
                    <a:pt x="13141" y="245"/>
                    <a:pt x="13120" y="150"/>
                  </a:cubicBezTo>
                  <a:cubicBezTo>
                    <a:pt x="13099" y="236"/>
                    <a:pt x="13075" y="315"/>
                    <a:pt x="13049" y="401"/>
                  </a:cubicBezTo>
                  <a:cubicBezTo>
                    <a:pt x="13027" y="474"/>
                    <a:pt x="12993" y="594"/>
                    <a:pt x="12953" y="639"/>
                  </a:cubicBezTo>
                  <a:cubicBezTo>
                    <a:pt x="12989" y="601"/>
                    <a:pt x="13022" y="563"/>
                    <a:pt x="13062" y="545"/>
                  </a:cubicBezTo>
                  <a:lnTo>
                    <a:pt x="13062" y="545"/>
                  </a:lnTo>
                  <a:cubicBezTo>
                    <a:pt x="13006" y="674"/>
                    <a:pt x="12888" y="978"/>
                    <a:pt x="12888" y="978"/>
                  </a:cubicBezTo>
                  <a:cubicBezTo>
                    <a:pt x="12888" y="978"/>
                    <a:pt x="12949" y="928"/>
                    <a:pt x="12979" y="864"/>
                  </a:cubicBezTo>
                  <a:lnTo>
                    <a:pt x="12979" y="864"/>
                  </a:lnTo>
                  <a:cubicBezTo>
                    <a:pt x="12957" y="1003"/>
                    <a:pt x="12921" y="1069"/>
                    <a:pt x="12884" y="1196"/>
                  </a:cubicBezTo>
                  <a:cubicBezTo>
                    <a:pt x="12863" y="1268"/>
                    <a:pt x="12835" y="1377"/>
                    <a:pt x="12802" y="1433"/>
                  </a:cubicBezTo>
                  <a:cubicBezTo>
                    <a:pt x="12828" y="1390"/>
                    <a:pt x="12860" y="1351"/>
                    <a:pt x="12891" y="1315"/>
                  </a:cubicBezTo>
                  <a:lnTo>
                    <a:pt x="12891" y="1315"/>
                  </a:lnTo>
                  <a:cubicBezTo>
                    <a:pt x="12848" y="1424"/>
                    <a:pt x="12798" y="1537"/>
                    <a:pt x="12762" y="1652"/>
                  </a:cubicBezTo>
                  <a:cubicBezTo>
                    <a:pt x="12678" y="1403"/>
                    <a:pt x="12612" y="1146"/>
                    <a:pt x="12603" y="1114"/>
                  </a:cubicBezTo>
                  <a:lnTo>
                    <a:pt x="12603" y="1114"/>
                  </a:lnTo>
                  <a:cubicBezTo>
                    <a:pt x="12617" y="1132"/>
                    <a:pt x="12683" y="1219"/>
                    <a:pt x="12769" y="1272"/>
                  </a:cubicBezTo>
                  <a:cubicBezTo>
                    <a:pt x="12659" y="1030"/>
                    <a:pt x="12476" y="564"/>
                    <a:pt x="12476" y="564"/>
                  </a:cubicBezTo>
                  <a:lnTo>
                    <a:pt x="12476" y="564"/>
                  </a:lnTo>
                  <a:cubicBezTo>
                    <a:pt x="12476" y="564"/>
                    <a:pt x="12577" y="644"/>
                    <a:pt x="12626" y="677"/>
                  </a:cubicBezTo>
                  <a:cubicBezTo>
                    <a:pt x="12592" y="593"/>
                    <a:pt x="12402" y="85"/>
                    <a:pt x="123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26"/>
            <p:cNvSpPr/>
            <p:nvPr/>
          </p:nvSpPr>
          <p:spPr>
            <a:xfrm>
              <a:off x="-859764" y="3817248"/>
              <a:ext cx="10427643" cy="2755485"/>
            </a:xfrm>
            <a:custGeom>
              <a:avLst/>
              <a:gdLst/>
              <a:ahLst/>
              <a:cxnLst/>
              <a:rect l="l" t="t" r="r" b="b"/>
              <a:pathLst>
                <a:path w="105575" h="27898" extrusionOk="0">
                  <a:moveTo>
                    <a:pt x="66" y="0"/>
                  </a:moveTo>
                  <a:cubicBezTo>
                    <a:pt x="24" y="0"/>
                    <a:pt x="2" y="5"/>
                    <a:pt x="1" y="15"/>
                  </a:cubicBezTo>
                  <a:lnTo>
                    <a:pt x="758" y="27898"/>
                  </a:lnTo>
                  <a:lnTo>
                    <a:pt x="105574" y="27898"/>
                  </a:lnTo>
                  <a:cubicBezTo>
                    <a:pt x="104858" y="27508"/>
                    <a:pt x="104006" y="27174"/>
                    <a:pt x="103360" y="26674"/>
                  </a:cubicBezTo>
                  <a:cubicBezTo>
                    <a:pt x="102837" y="26270"/>
                    <a:pt x="102398" y="25871"/>
                    <a:pt x="101816" y="25525"/>
                  </a:cubicBezTo>
                  <a:cubicBezTo>
                    <a:pt x="100367" y="24660"/>
                    <a:pt x="98897" y="23835"/>
                    <a:pt x="97406" y="23045"/>
                  </a:cubicBezTo>
                  <a:cubicBezTo>
                    <a:pt x="95602" y="22089"/>
                    <a:pt x="93726" y="21170"/>
                    <a:pt x="91701" y="20805"/>
                  </a:cubicBezTo>
                  <a:cubicBezTo>
                    <a:pt x="89733" y="20451"/>
                    <a:pt x="87861" y="19594"/>
                    <a:pt x="85919" y="19049"/>
                  </a:cubicBezTo>
                  <a:cubicBezTo>
                    <a:pt x="83614" y="18404"/>
                    <a:pt x="81262" y="17930"/>
                    <a:pt x="78994" y="17167"/>
                  </a:cubicBezTo>
                  <a:cubicBezTo>
                    <a:pt x="72834" y="15092"/>
                    <a:pt x="66853" y="12597"/>
                    <a:pt x="60587" y="10771"/>
                  </a:cubicBezTo>
                  <a:cubicBezTo>
                    <a:pt x="54366" y="8959"/>
                    <a:pt x="48029" y="7519"/>
                    <a:pt x="41603" y="6659"/>
                  </a:cubicBezTo>
                  <a:cubicBezTo>
                    <a:pt x="37785" y="6149"/>
                    <a:pt x="33928" y="5952"/>
                    <a:pt x="30106" y="5355"/>
                  </a:cubicBezTo>
                  <a:cubicBezTo>
                    <a:pt x="22341" y="4142"/>
                    <a:pt x="14673" y="2381"/>
                    <a:pt x="6905" y="1170"/>
                  </a:cubicBezTo>
                  <a:cubicBezTo>
                    <a:pt x="4808" y="843"/>
                    <a:pt x="637" y="0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578" name="Google Shape;4578;p26"/>
            <p:cNvGrpSpPr/>
            <p:nvPr/>
          </p:nvGrpSpPr>
          <p:grpSpPr>
            <a:xfrm>
              <a:off x="-377852" y="-28968"/>
              <a:ext cx="9662389" cy="3321508"/>
              <a:chOff x="-377852" y="-28968"/>
              <a:chExt cx="9662389" cy="3321508"/>
            </a:xfrm>
          </p:grpSpPr>
          <p:sp>
            <p:nvSpPr>
              <p:cNvPr id="4579" name="Google Shape;4579;p26"/>
              <p:cNvSpPr/>
              <p:nvPr/>
            </p:nvSpPr>
            <p:spPr>
              <a:xfrm>
                <a:off x="6253235" y="337370"/>
                <a:ext cx="2856132" cy="634005"/>
              </a:xfrm>
              <a:custGeom>
                <a:avLst/>
                <a:gdLst/>
                <a:ahLst/>
                <a:cxnLst/>
                <a:rect l="l" t="t" r="r" b="b"/>
                <a:pathLst>
                  <a:path w="28917" h="6419" extrusionOk="0">
                    <a:moveTo>
                      <a:pt x="28871" y="1"/>
                    </a:moveTo>
                    <a:cubicBezTo>
                      <a:pt x="26473" y="1"/>
                      <a:pt x="24130" y="456"/>
                      <a:pt x="22606" y="2204"/>
                    </a:cubicBezTo>
                    <a:cubicBezTo>
                      <a:pt x="22235" y="2628"/>
                      <a:pt x="21927" y="3124"/>
                      <a:pt x="21465" y="3446"/>
                    </a:cubicBezTo>
                    <a:cubicBezTo>
                      <a:pt x="21003" y="3769"/>
                      <a:pt x="20558" y="3885"/>
                      <a:pt x="20124" y="3885"/>
                    </a:cubicBezTo>
                    <a:cubicBezTo>
                      <a:pt x="18982" y="3885"/>
                      <a:pt x="17909" y="3078"/>
                      <a:pt x="16754" y="3078"/>
                    </a:cubicBezTo>
                    <a:cubicBezTo>
                      <a:pt x="16540" y="3078"/>
                      <a:pt x="16324" y="3106"/>
                      <a:pt x="16103" y="3171"/>
                    </a:cubicBezTo>
                    <a:cubicBezTo>
                      <a:pt x="15517" y="3346"/>
                      <a:pt x="15011" y="3720"/>
                      <a:pt x="14444" y="3945"/>
                    </a:cubicBezTo>
                    <a:cubicBezTo>
                      <a:pt x="14038" y="4105"/>
                      <a:pt x="13602" y="4187"/>
                      <a:pt x="13166" y="4187"/>
                    </a:cubicBezTo>
                    <a:cubicBezTo>
                      <a:pt x="12955" y="4187"/>
                      <a:pt x="12745" y="4168"/>
                      <a:pt x="12537" y="4129"/>
                    </a:cubicBezTo>
                    <a:cubicBezTo>
                      <a:pt x="12167" y="4059"/>
                      <a:pt x="11796" y="3928"/>
                      <a:pt x="11425" y="3928"/>
                    </a:cubicBezTo>
                    <a:cubicBezTo>
                      <a:pt x="11340" y="3928"/>
                      <a:pt x="11255" y="3935"/>
                      <a:pt x="11170" y="3951"/>
                    </a:cubicBezTo>
                    <a:cubicBezTo>
                      <a:pt x="10560" y="4067"/>
                      <a:pt x="10144" y="4616"/>
                      <a:pt x="9635" y="4970"/>
                    </a:cubicBezTo>
                    <a:cubicBezTo>
                      <a:pt x="8474" y="5777"/>
                      <a:pt x="6685" y="5634"/>
                      <a:pt x="5334" y="5827"/>
                    </a:cubicBezTo>
                    <a:cubicBezTo>
                      <a:pt x="3608" y="6074"/>
                      <a:pt x="1752" y="6407"/>
                      <a:pt x="1" y="6407"/>
                    </a:cubicBezTo>
                    <a:cubicBezTo>
                      <a:pt x="938" y="6415"/>
                      <a:pt x="1875" y="6419"/>
                      <a:pt x="2812" y="6419"/>
                    </a:cubicBezTo>
                    <a:cubicBezTo>
                      <a:pt x="11521" y="6419"/>
                      <a:pt x="20231" y="6094"/>
                      <a:pt x="28916" y="5446"/>
                    </a:cubicBezTo>
                    <a:lnTo>
                      <a:pt x="28916" y="1"/>
                    </a:lnTo>
                    <a:cubicBezTo>
                      <a:pt x="28901" y="1"/>
                      <a:pt x="28886" y="1"/>
                      <a:pt x="28871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580" name="Google Shape;4580;p26"/>
              <p:cNvGrpSpPr/>
              <p:nvPr/>
            </p:nvGrpSpPr>
            <p:grpSpPr>
              <a:xfrm>
                <a:off x="-377852" y="-28968"/>
                <a:ext cx="9662389" cy="3321508"/>
                <a:chOff x="-377852" y="-28968"/>
                <a:chExt cx="9662389" cy="3321508"/>
              </a:xfrm>
            </p:grpSpPr>
            <p:sp>
              <p:nvSpPr>
                <p:cNvPr id="4581" name="Google Shape;4581;p26"/>
                <p:cNvSpPr/>
                <p:nvPr/>
              </p:nvSpPr>
              <p:spPr>
                <a:xfrm>
                  <a:off x="-377852" y="2874776"/>
                  <a:ext cx="1913768" cy="3768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6" h="3815" extrusionOk="0">
                      <a:moveTo>
                        <a:pt x="1" y="3399"/>
                      </a:moveTo>
                      <a:cubicBezTo>
                        <a:pt x="1" y="3399"/>
                        <a:pt x="2" y="3399"/>
                        <a:pt x="2" y="3399"/>
                      </a:cubicBezTo>
                      <a:lnTo>
                        <a:pt x="2" y="3399"/>
                      </a:lnTo>
                      <a:cubicBezTo>
                        <a:pt x="2" y="3399"/>
                        <a:pt x="1" y="3399"/>
                        <a:pt x="1" y="3399"/>
                      </a:cubicBezTo>
                      <a:close/>
                      <a:moveTo>
                        <a:pt x="8695" y="0"/>
                      </a:moveTo>
                      <a:cubicBezTo>
                        <a:pt x="8693" y="0"/>
                        <a:pt x="8691" y="0"/>
                        <a:pt x="8689" y="0"/>
                      </a:cubicBezTo>
                      <a:cubicBezTo>
                        <a:pt x="8183" y="2"/>
                        <a:pt x="7693" y="331"/>
                        <a:pt x="7501" y="800"/>
                      </a:cubicBezTo>
                      <a:cubicBezTo>
                        <a:pt x="7375" y="1102"/>
                        <a:pt x="7366" y="1452"/>
                        <a:pt x="7193" y="1729"/>
                      </a:cubicBezTo>
                      <a:cubicBezTo>
                        <a:pt x="7030" y="1990"/>
                        <a:pt x="6721" y="2129"/>
                        <a:pt x="6414" y="2129"/>
                      </a:cubicBezTo>
                      <a:cubicBezTo>
                        <a:pt x="6177" y="2129"/>
                        <a:pt x="5941" y="2046"/>
                        <a:pt x="5777" y="1872"/>
                      </a:cubicBezTo>
                      <a:cubicBezTo>
                        <a:pt x="5659" y="1749"/>
                        <a:pt x="5579" y="1591"/>
                        <a:pt x="5444" y="1485"/>
                      </a:cubicBezTo>
                      <a:cubicBezTo>
                        <a:pt x="5339" y="1402"/>
                        <a:pt x="5205" y="1361"/>
                        <a:pt x="5071" y="1361"/>
                      </a:cubicBezTo>
                      <a:cubicBezTo>
                        <a:pt x="4916" y="1361"/>
                        <a:pt x="4760" y="1416"/>
                        <a:pt x="4647" y="1524"/>
                      </a:cubicBezTo>
                      <a:cubicBezTo>
                        <a:pt x="4382" y="1779"/>
                        <a:pt x="4399" y="2215"/>
                        <a:pt x="4200" y="2524"/>
                      </a:cubicBezTo>
                      <a:cubicBezTo>
                        <a:pt x="4051" y="2756"/>
                        <a:pt x="3775" y="2887"/>
                        <a:pt x="3502" y="2887"/>
                      </a:cubicBezTo>
                      <a:cubicBezTo>
                        <a:pt x="3362" y="2887"/>
                        <a:pt x="3222" y="2853"/>
                        <a:pt x="3101" y="2779"/>
                      </a:cubicBezTo>
                      <a:cubicBezTo>
                        <a:pt x="2682" y="2526"/>
                        <a:pt x="2499" y="2351"/>
                        <a:pt x="2194" y="2351"/>
                      </a:cubicBezTo>
                      <a:cubicBezTo>
                        <a:pt x="2046" y="2351"/>
                        <a:pt x="1869" y="2392"/>
                        <a:pt x="1623" y="2486"/>
                      </a:cubicBezTo>
                      <a:cubicBezTo>
                        <a:pt x="1260" y="2622"/>
                        <a:pt x="358" y="3399"/>
                        <a:pt x="16" y="3399"/>
                      </a:cubicBezTo>
                      <a:cubicBezTo>
                        <a:pt x="11" y="3399"/>
                        <a:pt x="7" y="3399"/>
                        <a:pt x="2" y="3399"/>
                      </a:cubicBezTo>
                      <a:lnTo>
                        <a:pt x="2" y="3399"/>
                      </a:lnTo>
                      <a:cubicBezTo>
                        <a:pt x="1370" y="3495"/>
                        <a:pt x="16046" y="3649"/>
                        <a:pt x="19375" y="3814"/>
                      </a:cubicBezTo>
                      <a:cubicBezTo>
                        <a:pt x="18839" y="3268"/>
                        <a:pt x="17850" y="3652"/>
                        <a:pt x="17195" y="3258"/>
                      </a:cubicBezTo>
                      <a:cubicBezTo>
                        <a:pt x="16856" y="3053"/>
                        <a:pt x="16665" y="2672"/>
                        <a:pt x="16360" y="2417"/>
                      </a:cubicBezTo>
                      <a:cubicBezTo>
                        <a:pt x="16052" y="2160"/>
                        <a:pt x="15676" y="1990"/>
                        <a:pt x="15304" y="1990"/>
                      </a:cubicBezTo>
                      <a:cubicBezTo>
                        <a:pt x="15062" y="1990"/>
                        <a:pt x="14822" y="2062"/>
                        <a:pt x="14604" y="2229"/>
                      </a:cubicBezTo>
                      <a:cubicBezTo>
                        <a:pt x="14324" y="2446"/>
                        <a:pt x="14019" y="2717"/>
                        <a:pt x="13680" y="2717"/>
                      </a:cubicBezTo>
                      <a:cubicBezTo>
                        <a:pt x="13638" y="2717"/>
                        <a:pt x="13595" y="2712"/>
                        <a:pt x="13552" y="2703"/>
                      </a:cubicBezTo>
                      <a:cubicBezTo>
                        <a:pt x="13204" y="2630"/>
                        <a:pt x="12963" y="2255"/>
                        <a:pt x="12606" y="2233"/>
                      </a:cubicBezTo>
                      <a:cubicBezTo>
                        <a:pt x="12595" y="2233"/>
                        <a:pt x="12584" y="2232"/>
                        <a:pt x="12573" y="2232"/>
                      </a:cubicBezTo>
                      <a:cubicBezTo>
                        <a:pt x="12265" y="2232"/>
                        <a:pt x="11997" y="2494"/>
                        <a:pt x="11686" y="2494"/>
                      </a:cubicBezTo>
                      <a:cubicBezTo>
                        <a:pt x="11458" y="2494"/>
                        <a:pt x="11256" y="2352"/>
                        <a:pt x="11090" y="2199"/>
                      </a:cubicBezTo>
                      <a:cubicBezTo>
                        <a:pt x="10372" y="1532"/>
                        <a:pt x="9842" y="0"/>
                        <a:pt x="86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2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82" name="Google Shape;4582;p26"/>
                <p:cNvSpPr/>
                <p:nvPr/>
              </p:nvSpPr>
              <p:spPr>
                <a:xfrm>
                  <a:off x="-267573" y="-28968"/>
                  <a:ext cx="9376927" cy="1546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937" h="15656" extrusionOk="0">
                      <a:moveTo>
                        <a:pt x="0" y="1"/>
                      </a:moveTo>
                      <a:lnTo>
                        <a:pt x="0" y="15656"/>
                      </a:lnTo>
                      <a:cubicBezTo>
                        <a:pt x="3255" y="15656"/>
                        <a:pt x="6509" y="15650"/>
                        <a:pt x="9763" y="15637"/>
                      </a:cubicBezTo>
                      <a:cubicBezTo>
                        <a:pt x="9789" y="15638"/>
                        <a:pt x="9813" y="15638"/>
                        <a:pt x="9838" y="15638"/>
                      </a:cubicBezTo>
                      <a:cubicBezTo>
                        <a:pt x="9862" y="15638"/>
                        <a:pt x="9887" y="15638"/>
                        <a:pt x="9911" y="15637"/>
                      </a:cubicBezTo>
                      <a:cubicBezTo>
                        <a:pt x="10027" y="15637"/>
                        <a:pt x="10143" y="15637"/>
                        <a:pt x="10259" y="15636"/>
                      </a:cubicBezTo>
                      <a:cubicBezTo>
                        <a:pt x="10416" y="15636"/>
                        <a:pt x="10572" y="15636"/>
                        <a:pt x="10725" y="15634"/>
                      </a:cubicBezTo>
                      <a:lnTo>
                        <a:pt x="11033" y="15634"/>
                      </a:lnTo>
                      <a:cubicBezTo>
                        <a:pt x="11154" y="15634"/>
                        <a:pt x="11270" y="15633"/>
                        <a:pt x="11390" y="15633"/>
                      </a:cubicBezTo>
                      <a:cubicBezTo>
                        <a:pt x="11807" y="15630"/>
                        <a:pt x="12226" y="15629"/>
                        <a:pt x="12644" y="15626"/>
                      </a:cubicBezTo>
                      <a:cubicBezTo>
                        <a:pt x="12663" y="15627"/>
                        <a:pt x="12683" y="15627"/>
                        <a:pt x="12702" y="15627"/>
                      </a:cubicBezTo>
                      <a:cubicBezTo>
                        <a:pt x="12722" y="15627"/>
                        <a:pt x="12742" y="15627"/>
                        <a:pt x="12760" y="15626"/>
                      </a:cubicBezTo>
                      <a:lnTo>
                        <a:pt x="12780" y="15626"/>
                      </a:lnTo>
                      <a:cubicBezTo>
                        <a:pt x="12972" y="15626"/>
                        <a:pt x="13162" y="15623"/>
                        <a:pt x="13354" y="15622"/>
                      </a:cubicBezTo>
                      <a:cubicBezTo>
                        <a:pt x="13357" y="15622"/>
                        <a:pt x="13358" y="15623"/>
                        <a:pt x="13360" y="15623"/>
                      </a:cubicBezTo>
                      <a:cubicBezTo>
                        <a:pt x="13362" y="15623"/>
                        <a:pt x="13364" y="15622"/>
                        <a:pt x="13367" y="15622"/>
                      </a:cubicBezTo>
                      <a:cubicBezTo>
                        <a:pt x="13375" y="15622"/>
                        <a:pt x="13382" y="15623"/>
                        <a:pt x="13391" y="15623"/>
                      </a:cubicBezTo>
                      <a:cubicBezTo>
                        <a:pt x="13399" y="15623"/>
                        <a:pt x="13407" y="15622"/>
                        <a:pt x="13417" y="15622"/>
                      </a:cubicBezTo>
                      <a:cubicBezTo>
                        <a:pt x="13423" y="15622"/>
                        <a:pt x="13429" y="15623"/>
                        <a:pt x="13435" y="15623"/>
                      </a:cubicBezTo>
                      <a:cubicBezTo>
                        <a:pt x="13442" y="15623"/>
                        <a:pt x="13448" y="15622"/>
                        <a:pt x="13454" y="15622"/>
                      </a:cubicBezTo>
                      <a:cubicBezTo>
                        <a:pt x="13656" y="15622"/>
                        <a:pt x="13860" y="15620"/>
                        <a:pt x="14063" y="15617"/>
                      </a:cubicBezTo>
                      <a:cubicBezTo>
                        <a:pt x="14082" y="15619"/>
                        <a:pt x="14102" y="15619"/>
                        <a:pt x="14121" y="15619"/>
                      </a:cubicBezTo>
                      <a:cubicBezTo>
                        <a:pt x="14141" y="15619"/>
                        <a:pt x="14161" y="15619"/>
                        <a:pt x="14179" y="15617"/>
                      </a:cubicBezTo>
                      <a:cubicBezTo>
                        <a:pt x="14333" y="15617"/>
                        <a:pt x="14487" y="15617"/>
                        <a:pt x="14641" y="15616"/>
                      </a:cubicBezTo>
                      <a:cubicBezTo>
                        <a:pt x="14791" y="15616"/>
                        <a:pt x="14945" y="15614"/>
                        <a:pt x="15095" y="15614"/>
                      </a:cubicBezTo>
                      <a:cubicBezTo>
                        <a:pt x="15194" y="15613"/>
                        <a:pt x="15290" y="15613"/>
                        <a:pt x="15389" y="15613"/>
                      </a:cubicBezTo>
                      <a:cubicBezTo>
                        <a:pt x="19730" y="15591"/>
                        <a:pt x="24071" y="15558"/>
                        <a:pt x="28411" y="15514"/>
                      </a:cubicBezTo>
                      <a:cubicBezTo>
                        <a:pt x="34401" y="15451"/>
                        <a:pt x="40410" y="15465"/>
                        <a:pt x="46387" y="15163"/>
                      </a:cubicBezTo>
                      <a:cubicBezTo>
                        <a:pt x="45136" y="15005"/>
                        <a:pt x="43886" y="14848"/>
                        <a:pt x="42635" y="14691"/>
                      </a:cubicBezTo>
                      <a:cubicBezTo>
                        <a:pt x="42319" y="14653"/>
                        <a:pt x="41994" y="14608"/>
                        <a:pt x="41729" y="14431"/>
                      </a:cubicBezTo>
                      <a:cubicBezTo>
                        <a:pt x="41594" y="14339"/>
                        <a:pt x="41480" y="14217"/>
                        <a:pt x="41335" y="14144"/>
                      </a:cubicBezTo>
                      <a:cubicBezTo>
                        <a:pt x="41206" y="14079"/>
                        <a:pt x="41068" y="14058"/>
                        <a:pt x="40926" y="14058"/>
                      </a:cubicBezTo>
                      <a:cubicBezTo>
                        <a:pt x="40704" y="14058"/>
                        <a:pt x="40472" y="14108"/>
                        <a:pt x="40250" y="14122"/>
                      </a:cubicBezTo>
                      <a:cubicBezTo>
                        <a:pt x="40211" y="14125"/>
                        <a:pt x="40173" y="14126"/>
                        <a:pt x="40135" y="14126"/>
                      </a:cubicBezTo>
                      <a:cubicBezTo>
                        <a:pt x="38907" y="14126"/>
                        <a:pt x="38426" y="12799"/>
                        <a:pt x="37266" y="12682"/>
                      </a:cubicBezTo>
                      <a:cubicBezTo>
                        <a:pt x="37182" y="12674"/>
                        <a:pt x="37099" y="12670"/>
                        <a:pt x="37017" y="12670"/>
                      </a:cubicBezTo>
                      <a:cubicBezTo>
                        <a:pt x="36180" y="12670"/>
                        <a:pt x="35465" y="13070"/>
                        <a:pt x="34698" y="13070"/>
                      </a:cubicBezTo>
                      <a:cubicBezTo>
                        <a:pt x="34311" y="13070"/>
                        <a:pt x="33911" y="12968"/>
                        <a:pt x="33476" y="12660"/>
                      </a:cubicBezTo>
                      <a:cubicBezTo>
                        <a:pt x="32824" y="12198"/>
                        <a:pt x="32379" y="11510"/>
                        <a:pt x="31923" y="10855"/>
                      </a:cubicBezTo>
                      <a:cubicBezTo>
                        <a:pt x="31202" y="9818"/>
                        <a:pt x="30393" y="8801"/>
                        <a:pt x="29314" y="8140"/>
                      </a:cubicBezTo>
                      <a:cubicBezTo>
                        <a:pt x="28648" y="7732"/>
                        <a:pt x="27857" y="7481"/>
                        <a:pt x="27082" y="7481"/>
                      </a:cubicBezTo>
                      <a:cubicBezTo>
                        <a:pt x="26604" y="7481"/>
                        <a:pt x="26132" y="7576"/>
                        <a:pt x="25700" y="7789"/>
                      </a:cubicBezTo>
                      <a:cubicBezTo>
                        <a:pt x="24997" y="8133"/>
                        <a:pt x="24453" y="8751"/>
                        <a:pt x="23735" y="9059"/>
                      </a:cubicBezTo>
                      <a:cubicBezTo>
                        <a:pt x="23570" y="9130"/>
                        <a:pt x="23405" y="9163"/>
                        <a:pt x="23240" y="9163"/>
                      </a:cubicBezTo>
                      <a:cubicBezTo>
                        <a:pt x="21774" y="9163"/>
                        <a:pt x="20367" y="6567"/>
                        <a:pt x="20101" y="5375"/>
                      </a:cubicBezTo>
                      <a:cubicBezTo>
                        <a:pt x="21615" y="5108"/>
                        <a:pt x="23165" y="5018"/>
                        <a:pt x="24729" y="5018"/>
                      </a:cubicBezTo>
                      <a:cubicBezTo>
                        <a:pt x="27267" y="5018"/>
                        <a:pt x="29838" y="5254"/>
                        <a:pt x="32334" y="5342"/>
                      </a:cubicBezTo>
                      <a:cubicBezTo>
                        <a:pt x="36707" y="5500"/>
                        <a:pt x="41077" y="5676"/>
                        <a:pt x="45448" y="5874"/>
                      </a:cubicBezTo>
                      <a:cubicBezTo>
                        <a:pt x="43998" y="5003"/>
                        <a:pt x="41974" y="5784"/>
                        <a:pt x="40536" y="4891"/>
                      </a:cubicBezTo>
                      <a:cubicBezTo>
                        <a:pt x="40164" y="4659"/>
                        <a:pt x="39860" y="4328"/>
                        <a:pt x="39480" y="4107"/>
                      </a:cubicBezTo>
                      <a:cubicBezTo>
                        <a:pt x="39089" y="3881"/>
                        <a:pt x="38656" y="3789"/>
                        <a:pt x="38210" y="3789"/>
                      </a:cubicBezTo>
                      <a:cubicBezTo>
                        <a:pt x="37552" y="3789"/>
                        <a:pt x="36867" y="3988"/>
                        <a:pt x="36254" y="4246"/>
                      </a:cubicBezTo>
                      <a:cubicBezTo>
                        <a:pt x="36012" y="4347"/>
                        <a:pt x="35812" y="4390"/>
                        <a:pt x="35640" y="4390"/>
                      </a:cubicBezTo>
                      <a:cubicBezTo>
                        <a:pt x="34980" y="4390"/>
                        <a:pt x="34722" y="3756"/>
                        <a:pt x="33968" y="3330"/>
                      </a:cubicBezTo>
                      <a:cubicBezTo>
                        <a:pt x="33179" y="2883"/>
                        <a:pt x="32271" y="2640"/>
                        <a:pt x="31363" y="2640"/>
                      </a:cubicBezTo>
                      <a:cubicBezTo>
                        <a:pt x="31142" y="2640"/>
                        <a:pt x="30921" y="2654"/>
                        <a:pt x="30702" y="2684"/>
                      </a:cubicBezTo>
                      <a:cubicBezTo>
                        <a:pt x="32133" y="2029"/>
                        <a:pt x="33742" y="1904"/>
                        <a:pt x="35311" y="1788"/>
                      </a:cubicBezTo>
                      <a:cubicBezTo>
                        <a:pt x="36132" y="1728"/>
                        <a:pt x="36958" y="1668"/>
                        <a:pt x="37780" y="1668"/>
                      </a:cubicBezTo>
                      <a:cubicBezTo>
                        <a:pt x="38390" y="1668"/>
                        <a:pt x="38999" y="1701"/>
                        <a:pt x="39603" y="1791"/>
                      </a:cubicBezTo>
                      <a:cubicBezTo>
                        <a:pt x="41028" y="2006"/>
                        <a:pt x="42393" y="2535"/>
                        <a:pt x="43821" y="2734"/>
                      </a:cubicBezTo>
                      <a:cubicBezTo>
                        <a:pt x="44300" y="2800"/>
                        <a:pt x="44778" y="2828"/>
                        <a:pt x="45256" y="2828"/>
                      </a:cubicBezTo>
                      <a:cubicBezTo>
                        <a:pt x="47998" y="2828"/>
                        <a:pt x="50738" y="1898"/>
                        <a:pt x="53509" y="1845"/>
                      </a:cubicBezTo>
                      <a:cubicBezTo>
                        <a:pt x="53599" y="1844"/>
                        <a:pt x="53689" y="1843"/>
                        <a:pt x="53779" y="1843"/>
                      </a:cubicBezTo>
                      <a:cubicBezTo>
                        <a:pt x="54949" y="1843"/>
                        <a:pt x="56111" y="1980"/>
                        <a:pt x="57281" y="1993"/>
                      </a:cubicBezTo>
                      <a:cubicBezTo>
                        <a:pt x="57307" y="1993"/>
                        <a:pt x="57334" y="1993"/>
                        <a:pt x="57360" y="1993"/>
                      </a:cubicBezTo>
                      <a:cubicBezTo>
                        <a:pt x="58558" y="1993"/>
                        <a:pt x="59641" y="1681"/>
                        <a:pt x="60807" y="1556"/>
                      </a:cubicBezTo>
                      <a:cubicBezTo>
                        <a:pt x="62056" y="1423"/>
                        <a:pt x="63335" y="1390"/>
                        <a:pt x="64619" y="1390"/>
                      </a:cubicBezTo>
                      <a:cubicBezTo>
                        <a:pt x="65945" y="1390"/>
                        <a:pt x="67276" y="1425"/>
                        <a:pt x="68585" y="1425"/>
                      </a:cubicBezTo>
                      <a:cubicBezTo>
                        <a:pt x="68900" y="1425"/>
                        <a:pt x="69213" y="1423"/>
                        <a:pt x="69525" y="1418"/>
                      </a:cubicBezTo>
                      <a:cubicBezTo>
                        <a:pt x="73661" y="1352"/>
                        <a:pt x="77796" y="1286"/>
                        <a:pt x="81933" y="1219"/>
                      </a:cubicBezTo>
                      <a:cubicBezTo>
                        <a:pt x="83829" y="1189"/>
                        <a:pt x="86036" y="921"/>
                        <a:pt x="88170" y="921"/>
                      </a:cubicBezTo>
                      <a:cubicBezTo>
                        <a:pt x="89909" y="921"/>
                        <a:pt x="91600" y="1099"/>
                        <a:pt x="93039" y="1728"/>
                      </a:cubicBezTo>
                      <a:cubicBezTo>
                        <a:pt x="93682" y="2010"/>
                        <a:pt x="94307" y="2337"/>
                        <a:pt x="94936" y="2658"/>
                      </a:cubicBezTo>
                      <a:lnTo>
                        <a:pt x="94936" y="1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28627"/>
                        <a:alpha val="52510"/>
                      </a:srgbClr>
                    </a:gs>
                    <a:gs pos="50000">
                      <a:srgbClr val="FFFFFF">
                        <a:alpha val="28627"/>
                        <a:alpha val="52510"/>
                      </a:srgbClr>
                    </a:gs>
                    <a:gs pos="100000">
                      <a:srgbClr val="FFFFFF">
                        <a:alpha val="52549"/>
                        <a:alpha val="52510"/>
                      </a:srgbClr>
                    </a:gs>
                  </a:gsLst>
                  <a:lin ang="540070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83" name="Google Shape;4583;p26"/>
                <p:cNvSpPr/>
                <p:nvPr/>
              </p:nvSpPr>
              <p:spPr>
                <a:xfrm>
                  <a:off x="8244983" y="3115840"/>
                  <a:ext cx="1039554" cy="17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25" h="1789" extrusionOk="0">
                      <a:moveTo>
                        <a:pt x="7124" y="1"/>
                      </a:moveTo>
                      <a:cubicBezTo>
                        <a:pt x="7028" y="1"/>
                        <a:pt x="6906" y="30"/>
                        <a:pt x="6748" y="98"/>
                      </a:cubicBezTo>
                      <a:cubicBezTo>
                        <a:pt x="6244" y="315"/>
                        <a:pt x="6130" y="1001"/>
                        <a:pt x="5645" y="1160"/>
                      </a:cubicBezTo>
                      <a:cubicBezTo>
                        <a:pt x="5601" y="1175"/>
                        <a:pt x="5558" y="1181"/>
                        <a:pt x="5517" y="1181"/>
                      </a:cubicBezTo>
                      <a:cubicBezTo>
                        <a:pt x="5199" y="1181"/>
                        <a:pt x="4941" y="791"/>
                        <a:pt x="4630" y="621"/>
                      </a:cubicBezTo>
                      <a:cubicBezTo>
                        <a:pt x="4500" y="551"/>
                        <a:pt x="4359" y="521"/>
                        <a:pt x="4214" y="521"/>
                      </a:cubicBezTo>
                      <a:cubicBezTo>
                        <a:pt x="3957" y="521"/>
                        <a:pt x="3690" y="615"/>
                        <a:pt x="3462" y="745"/>
                      </a:cubicBezTo>
                      <a:cubicBezTo>
                        <a:pt x="3105" y="945"/>
                        <a:pt x="2794" y="1228"/>
                        <a:pt x="2415" y="1380"/>
                      </a:cubicBezTo>
                      <a:cubicBezTo>
                        <a:pt x="1654" y="1689"/>
                        <a:pt x="746" y="1444"/>
                        <a:pt x="0" y="1788"/>
                      </a:cubicBezTo>
                      <a:cubicBezTo>
                        <a:pt x="2890" y="1758"/>
                        <a:pt x="5781" y="1725"/>
                        <a:pt x="8669" y="1695"/>
                      </a:cubicBezTo>
                      <a:lnTo>
                        <a:pt x="9715" y="1586"/>
                      </a:lnTo>
                      <a:cubicBezTo>
                        <a:pt x="9986" y="1595"/>
                        <a:pt x="10254" y="1603"/>
                        <a:pt x="10525" y="1610"/>
                      </a:cubicBezTo>
                      <a:cubicBezTo>
                        <a:pt x="9771" y="1340"/>
                        <a:pt x="8983" y="1166"/>
                        <a:pt x="8184" y="1094"/>
                      </a:cubicBezTo>
                      <a:cubicBezTo>
                        <a:pt x="8080" y="1086"/>
                        <a:pt x="7969" y="1077"/>
                        <a:pt x="7875" y="1028"/>
                      </a:cubicBezTo>
                      <a:cubicBezTo>
                        <a:pt x="7412" y="791"/>
                        <a:pt x="7620" y="1"/>
                        <a:pt x="712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2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4584" name="Google Shape;4584;p26"/>
            <p:cNvSpPr/>
            <p:nvPr/>
          </p:nvSpPr>
          <p:spPr>
            <a:xfrm>
              <a:off x="7148126" y="3796360"/>
              <a:ext cx="3452110" cy="2094912"/>
            </a:xfrm>
            <a:custGeom>
              <a:avLst/>
              <a:gdLst/>
              <a:ahLst/>
              <a:cxnLst/>
              <a:rect l="l" t="t" r="r" b="b"/>
              <a:pathLst>
                <a:path w="34951" h="21210" extrusionOk="0">
                  <a:moveTo>
                    <a:pt x="22996" y="1"/>
                  </a:moveTo>
                  <a:cubicBezTo>
                    <a:pt x="22140" y="213"/>
                    <a:pt x="21459" y="850"/>
                    <a:pt x="20896" y="1524"/>
                  </a:cubicBezTo>
                  <a:cubicBezTo>
                    <a:pt x="20330" y="2198"/>
                    <a:pt x="19830" y="2940"/>
                    <a:pt x="19143" y="3490"/>
                  </a:cubicBezTo>
                  <a:cubicBezTo>
                    <a:pt x="18268" y="4193"/>
                    <a:pt x="17148" y="4532"/>
                    <a:pt x="16252" y="5210"/>
                  </a:cubicBezTo>
                  <a:cubicBezTo>
                    <a:pt x="15251" y="5969"/>
                    <a:pt x="14558" y="6935"/>
                    <a:pt x="13366" y="7415"/>
                  </a:cubicBezTo>
                  <a:cubicBezTo>
                    <a:pt x="12053" y="7944"/>
                    <a:pt x="10810" y="8792"/>
                    <a:pt x="9541" y="9443"/>
                  </a:cubicBezTo>
                  <a:cubicBezTo>
                    <a:pt x="6836" y="10829"/>
                    <a:pt x="4028" y="12038"/>
                    <a:pt x="1097" y="12861"/>
                  </a:cubicBezTo>
                  <a:cubicBezTo>
                    <a:pt x="613" y="12997"/>
                    <a:pt x="1" y="13490"/>
                    <a:pt x="348" y="13853"/>
                  </a:cubicBezTo>
                  <a:cubicBezTo>
                    <a:pt x="408" y="13914"/>
                    <a:pt x="484" y="13953"/>
                    <a:pt x="561" y="13989"/>
                  </a:cubicBezTo>
                  <a:cubicBezTo>
                    <a:pt x="3663" y="15469"/>
                    <a:pt x="7292" y="15103"/>
                    <a:pt x="10669" y="15743"/>
                  </a:cubicBezTo>
                  <a:cubicBezTo>
                    <a:pt x="12694" y="16127"/>
                    <a:pt x="14629" y="16877"/>
                    <a:pt x="16602" y="17469"/>
                  </a:cubicBezTo>
                  <a:cubicBezTo>
                    <a:pt x="22584" y="19262"/>
                    <a:pt x="28914" y="19604"/>
                    <a:pt x="34950" y="21210"/>
                  </a:cubicBezTo>
                  <a:lnTo>
                    <a:pt x="229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26"/>
            <p:cNvSpPr/>
            <p:nvPr/>
          </p:nvSpPr>
          <p:spPr>
            <a:xfrm>
              <a:off x="7502513" y="3418267"/>
              <a:ext cx="1779934" cy="1671880"/>
            </a:xfrm>
            <a:custGeom>
              <a:avLst/>
              <a:gdLst/>
              <a:ahLst/>
              <a:cxnLst/>
              <a:rect l="l" t="t" r="r" b="b"/>
              <a:pathLst>
                <a:path w="18021" h="16927" extrusionOk="0">
                  <a:moveTo>
                    <a:pt x="16781" y="1312"/>
                  </a:moveTo>
                  <a:cubicBezTo>
                    <a:pt x="16799" y="1426"/>
                    <a:pt x="16804" y="1541"/>
                    <a:pt x="16808" y="1657"/>
                  </a:cubicBezTo>
                  <a:cubicBezTo>
                    <a:pt x="16794" y="1596"/>
                    <a:pt x="16785" y="1531"/>
                    <a:pt x="16775" y="1467"/>
                  </a:cubicBezTo>
                  <a:lnTo>
                    <a:pt x="16781" y="1312"/>
                  </a:lnTo>
                  <a:close/>
                  <a:moveTo>
                    <a:pt x="12124" y="2785"/>
                  </a:moveTo>
                  <a:cubicBezTo>
                    <a:pt x="12153" y="2880"/>
                    <a:pt x="12171" y="2980"/>
                    <a:pt x="12189" y="3079"/>
                  </a:cubicBezTo>
                  <a:cubicBezTo>
                    <a:pt x="12170" y="3025"/>
                    <a:pt x="12153" y="2972"/>
                    <a:pt x="12138" y="2917"/>
                  </a:cubicBezTo>
                  <a:lnTo>
                    <a:pt x="12124" y="2785"/>
                  </a:lnTo>
                  <a:close/>
                  <a:moveTo>
                    <a:pt x="15382" y="4373"/>
                  </a:moveTo>
                  <a:lnTo>
                    <a:pt x="15382" y="4373"/>
                  </a:lnTo>
                  <a:cubicBezTo>
                    <a:pt x="15323" y="4608"/>
                    <a:pt x="15230" y="4833"/>
                    <a:pt x="15105" y="5043"/>
                  </a:cubicBezTo>
                  <a:cubicBezTo>
                    <a:pt x="15038" y="4952"/>
                    <a:pt x="14968" y="4863"/>
                    <a:pt x="14900" y="4773"/>
                  </a:cubicBezTo>
                  <a:cubicBezTo>
                    <a:pt x="15084" y="4674"/>
                    <a:pt x="15249" y="4538"/>
                    <a:pt x="15382" y="4373"/>
                  </a:cubicBezTo>
                  <a:close/>
                  <a:moveTo>
                    <a:pt x="16689" y="5048"/>
                  </a:moveTo>
                  <a:cubicBezTo>
                    <a:pt x="16713" y="5103"/>
                    <a:pt x="16735" y="5156"/>
                    <a:pt x="16758" y="5209"/>
                  </a:cubicBezTo>
                  <a:cubicBezTo>
                    <a:pt x="16732" y="5160"/>
                    <a:pt x="16710" y="5111"/>
                    <a:pt x="16689" y="5064"/>
                  </a:cubicBezTo>
                  <a:lnTo>
                    <a:pt x="16689" y="5048"/>
                  </a:lnTo>
                  <a:close/>
                  <a:moveTo>
                    <a:pt x="14381" y="4442"/>
                  </a:moveTo>
                  <a:lnTo>
                    <a:pt x="14381" y="4442"/>
                  </a:lnTo>
                  <a:cubicBezTo>
                    <a:pt x="14427" y="4607"/>
                    <a:pt x="14485" y="4772"/>
                    <a:pt x="14525" y="4908"/>
                  </a:cubicBezTo>
                  <a:cubicBezTo>
                    <a:pt x="14572" y="5057"/>
                    <a:pt x="14642" y="5210"/>
                    <a:pt x="14801" y="5311"/>
                  </a:cubicBezTo>
                  <a:cubicBezTo>
                    <a:pt x="14826" y="5103"/>
                    <a:pt x="14761" y="4888"/>
                    <a:pt x="14619" y="4703"/>
                  </a:cubicBezTo>
                  <a:lnTo>
                    <a:pt x="14619" y="4703"/>
                  </a:lnTo>
                  <a:cubicBezTo>
                    <a:pt x="14668" y="4743"/>
                    <a:pt x="14708" y="4789"/>
                    <a:pt x="14744" y="4836"/>
                  </a:cubicBezTo>
                  <a:cubicBezTo>
                    <a:pt x="14740" y="4843"/>
                    <a:pt x="14734" y="4849"/>
                    <a:pt x="14731" y="4856"/>
                  </a:cubicBezTo>
                  <a:cubicBezTo>
                    <a:pt x="14738" y="4852"/>
                    <a:pt x="14745" y="4849"/>
                    <a:pt x="14753" y="4846"/>
                  </a:cubicBezTo>
                  <a:cubicBezTo>
                    <a:pt x="14776" y="4875"/>
                    <a:pt x="14801" y="4906"/>
                    <a:pt x="14827" y="4932"/>
                  </a:cubicBezTo>
                  <a:cubicBezTo>
                    <a:pt x="14890" y="5000"/>
                    <a:pt x="14982" y="5057"/>
                    <a:pt x="15088" y="5073"/>
                  </a:cubicBezTo>
                  <a:cubicBezTo>
                    <a:pt x="15061" y="5117"/>
                    <a:pt x="15032" y="5164"/>
                    <a:pt x="15002" y="5207"/>
                  </a:cubicBezTo>
                  <a:cubicBezTo>
                    <a:pt x="14903" y="5348"/>
                    <a:pt x="14788" y="5480"/>
                    <a:pt x="14675" y="5610"/>
                  </a:cubicBezTo>
                  <a:cubicBezTo>
                    <a:pt x="14546" y="5429"/>
                    <a:pt x="14444" y="5237"/>
                    <a:pt x="14401" y="5038"/>
                  </a:cubicBezTo>
                  <a:lnTo>
                    <a:pt x="14381" y="4442"/>
                  </a:lnTo>
                  <a:close/>
                  <a:moveTo>
                    <a:pt x="12481" y="5987"/>
                  </a:moveTo>
                  <a:cubicBezTo>
                    <a:pt x="12505" y="6029"/>
                    <a:pt x="12530" y="6070"/>
                    <a:pt x="12554" y="6112"/>
                  </a:cubicBezTo>
                  <a:cubicBezTo>
                    <a:pt x="12528" y="6074"/>
                    <a:pt x="12504" y="6033"/>
                    <a:pt x="12481" y="5993"/>
                  </a:cubicBezTo>
                  <a:lnTo>
                    <a:pt x="12481" y="5987"/>
                  </a:lnTo>
                  <a:close/>
                  <a:moveTo>
                    <a:pt x="12626" y="5805"/>
                  </a:moveTo>
                  <a:cubicBezTo>
                    <a:pt x="12832" y="6023"/>
                    <a:pt x="13067" y="6211"/>
                    <a:pt x="13306" y="6390"/>
                  </a:cubicBezTo>
                  <a:cubicBezTo>
                    <a:pt x="13226" y="6453"/>
                    <a:pt x="13162" y="6527"/>
                    <a:pt x="13159" y="6612"/>
                  </a:cubicBezTo>
                  <a:cubicBezTo>
                    <a:pt x="13248" y="6569"/>
                    <a:pt x="13335" y="6522"/>
                    <a:pt x="13418" y="6471"/>
                  </a:cubicBezTo>
                  <a:lnTo>
                    <a:pt x="13461" y="6504"/>
                  </a:lnTo>
                  <a:cubicBezTo>
                    <a:pt x="13471" y="6483"/>
                    <a:pt x="13473" y="6461"/>
                    <a:pt x="13473" y="6437"/>
                  </a:cubicBezTo>
                  <a:cubicBezTo>
                    <a:pt x="13741" y="6272"/>
                    <a:pt x="13970" y="6074"/>
                    <a:pt x="14148" y="5855"/>
                  </a:cubicBezTo>
                  <a:lnTo>
                    <a:pt x="14148" y="5855"/>
                  </a:lnTo>
                  <a:cubicBezTo>
                    <a:pt x="14116" y="6179"/>
                    <a:pt x="13765" y="6441"/>
                    <a:pt x="13639" y="6751"/>
                  </a:cubicBezTo>
                  <a:cubicBezTo>
                    <a:pt x="13531" y="6894"/>
                    <a:pt x="13438" y="7049"/>
                    <a:pt x="13364" y="7211"/>
                  </a:cubicBezTo>
                  <a:cubicBezTo>
                    <a:pt x="13612" y="7093"/>
                    <a:pt x="13841" y="6937"/>
                    <a:pt x="14042" y="6749"/>
                  </a:cubicBezTo>
                  <a:lnTo>
                    <a:pt x="14042" y="6749"/>
                  </a:lnTo>
                  <a:cubicBezTo>
                    <a:pt x="13993" y="6857"/>
                    <a:pt x="13944" y="6966"/>
                    <a:pt x="13898" y="7073"/>
                  </a:cubicBezTo>
                  <a:cubicBezTo>
                    <a:pt x="13887" y="7096"/>
                    <a:pt x="13880" y="7131"/>
                    <a:pt x="13904" y="7144"/>
                  </a:cubicBezTo>
                  <a:cubicBezTo>
                    <a:pt x="13908" y="7146"/>
                    <a:pt x="13913" y="7147"/>
                    <a:pt x="13918" y="7147"/>
                  </a:cubicBezTo>
                  <a:cubicBezTo>
                    <a:pt x="13929" y="7147"/>
                    <a:pt x="13941" y="7141"/>
                    <a:pt x="13951" y="7135"/>
                  </a:cubicBezTo>
                  <a:cubicBezTo>
                    <a:pt x="13966" y="7128"/>
                    <a:pt x="13979" y="7119"/>
                    <a:pt x="13993" y="7114"/>
                  </a:cubicBezTo>
                  <a:lnTo>
                    <a:pt x="13993" y="7114"/>
                  </a:lnTo>
                  <a:cubicBezTo>
                    <a:pt x="13906" y="7307"/>
                    <a:pt x="13807" y="7488"/>
                    <a:pt x="13671" y="7597"/>
                  </a:cubicBezTo>
                  <a:cubicBezTo>
                    <a:pt x="13632" y="7629"/>
                    <a:pt x="13589" y="7658"/>
                    <a:pt x="13543" y="7687"/>
                  </a:cubicBezTo>
                  <a:cubicBezTo>
                    <a:pt x="13464" y="7359"/>
                    <a:pt x="13276" y="7063"/>
                    <a:pt x="13070" y="6792"/>
                  </a:cubicBezTo>
                  <a:cubicBezTo>
                    <a:pt x="12940" y="6621"/>
                    <a:pt x="12802" y="6453"/>
                    <a:pt x="12674" y="6279"/>
                  </a:cubicBezTo>
                  <a:lnTo>
                    <a:pt x="12674" y="6279"/>
                  </a:lnTo>
                  <a:cubicBezTo>
                    <a:pt x="12755" y="6368"/>
                    <a:pt x="12858" y="6434"/>
                    <a:pt x="12974" y="6437"/>
                  </a:cubicBezTo>
                  <a:cubicBezTo>
                    <a:pt x="12858" y="6226"/>
                    <a:pt x="12743" y="6017"/>
                    <a:pt x="12626" y="5805"/>
                  </a:cubicBezTo>
                  <a:close/>
                  <a:moveTo>
                    <a:pt x="12636" y="7367"/>
                  </a:moveTo>
                  <a:lnTo>
                    <a:pt x="12636" y="7367"/>
                  </a:lnTo>
                  <a:cubicBezTo>
                    <a:pt x="12737" y="7523"/>
                    <a:pt x="12855" y="7674"/>
                    <a:pt x="13027" y="7737"/>
                  </a:cubicBezTo>
                  <a:cubicBezTo>
                    <a:pt x="13046" y="7744"/>
                    <a:pt x="13067" y="7749"/>
                    <a:pt x="13087" y="7749"/>
                  </a:cubicBezTo>
                  <a:cubicBezTo>
                    <a:pt x="13097" y="7749"/>
                    <a:pt x="13108" y="7748"/>
                    <a:pt x="13117" y="7744"/>
                  </a:cubicBezTo>
                  <a:cubicBezTo>
                    <a:pt x="13170" y="7724"/>
                    <a:pt x="13180" y="7651"/>
                    <a:pt x="13167" y="7594"/>
                  </a:cubicBezTo>
                  <a:cubicBezTo>
                    <a:pt x="13153" y="7536"/>
                    <a:pt x="13126" y="7479"/>
                    <a:pt x="13140" y="7422"/>
                  </a:cubicBezTo>
                  <a:lnTo>
                    <a:pt x="13140" y="7422"/>
                  </a:lnTo>
                  <a:cubicBezTo>
                    <a:pt x="13252" y="7526"/>
                    <a:pt x="13362" y="7631"/>
                    <a:pt x="13474" y="7737"/>
                  </a:cubicBezTo>
                  <a:cubicBezTo>
                    <a:pt x="13435" y="7761"/>
                    <a:pt x="13398" y="7784"/>
                    <a:pt x="13361" y="7810"/>
                  </a:cubicBezTo>
                  <a:cubicBezTo>
                    <a:pt x="13253" y="7882"/>
                    <a:pt x="13156" y="7961"/>
                    <a:pt x="13061" y="8041"/>
                  </a:cubicBezTo>
                  <a:cubicBezTo>
                    <a:pt x="12912" y="7846"/>
                    <a:pt x="12775" y="7645"/>
                    <a:pt x="12643" y="7439"/>
                  </a:cubicBezTo>
                  <a:lnTo>
                    <a:pt x="12636" y="7367"/>
                  </a:lnTo>
                  <a:close/>
                  <a:moveTo>
                    <a:pt x="13306" y="8200"/>
                  </a:moveTo>
                  <a:cubicBezTo>
                    <a:pt x="13285" y="8221"/>
                    <a:pt x="13262" y="8243"/>
                    <a:pt x="13241" y="8267"/>
                  </a:cubicBezTo>
                  <a:cubicBezTo>
                    <a:pt x="13233" y="8257"/>
                    <a:pt x="13226" y="8249"/>
                    <a:pt x="13219" y="8241"/>
                  </a:cubicBezTo>
                  <a:cubicBezTo>
                    <a:pt x="13249" y="8229"/>
                    <a:pt x="13278" y="8213"/>
                    <a:pt x="13306" y="8200"/>
                  </a:cubicBezTo>
                  <a:close/>
                  <a:moveTo>
                    <a:pt x="13610" y="8342"/>
                  </a:moveTo>
                  <a:lnTo>
                    <a:pt x="13610" y="8342"/>
                  </a:lnTo>
                  <a:cubicBezTo>
                    <a:pt x="13606" y="8413"/>
                    <a:pt x="13549" y="8469"/>
                    <a:pt x="13497" y="8520"/>
                  </a:cubicBezTo>
                  <a:cubicBezTo>
                    <a:pt x="13490" y="8527"/>
                    <a:pt x="13483" y="8535"/>
                    <a:pt x="13476" y="8542"/>
                  </a:cubicBezTo>
                  <a:lnTo>
                    <a:pt x="13427" y="8489"/>
                  </a:lnTo>
                  <a:cubicBezTo>
                    <a:pt x="13490" y="8441"/>
                    <a:pt x="13550" y="8392"/>
                    <a:pt x="13610" y="8342"/>
                  </a:cubicBezTo>
                  <a:close/>
                  <a:moveTo>
                    <a:pt x="3833" y="8568"/>
                  </a:moveTo>
                  <a:cubicBezTo>
                    <a:pt x="3867" y="8644"/>
                    <a:pt x="3890" y="8727"/>
                    <a:pt x="3914" y="8809"/>
                  </a:cubicBezTo>
                  <a:cubicBezTo>
                    <a:pt x="3893" y="8766"/>
                    <a:pt x="3874" y="8723"/>
                    <a:pt x="3857" y="8677"/>
                  </a:cubicBezTo>
                  <a:lnTo>
                    <a:pt x="3833" y="8568"/>
                  </a:lnTo>
                  <a:close/>
                  <a:moveTo>
                    <a:pt x="13777" y="9136"/>
                  </a:moveTo>
                  <a:lnTo>
                    <a:pt x="13777" y="9136"/>
                  </a:lnTo>
                  <a:cubicBezTo>
                    <a:pt x="13742" y="9180"/>
                    <a:pt x="13706" y="9222"/>
                    <a:pt x="13669" y="9265"/>
                  </a:cubicBezTo>
                  <a:cubicBezTo>
                    <a:pt x="13660" y="9252"/>
                    <a:pt x="13650" y="9238"/>
                    <a:pt x="13640" y="9225"/>
                  </a:cubicBezTo>
                  <a:cubicBezTo>
                    <a:pt x="13682" y="9202"/>
                    <a:pt x="13722" y="9177"/>
                    <a:pt x="13762" y="9149"/>
                  </a:cubicBezTo>
                  <a:cubicBezTo>
                    <a:pt x="13768" y="9144"/>
                    <a:pt x="13771" y="9139"/>
                    <a:pt x="13777" y="9136"/>
                  </a:cubicBezTo>
                  <a:close/>
                  <a:moveTo>
                    <a:pt x="13318" y="9388"/>
                  </a:moveTo>
                  <a:cubicBezTo>
                    <a:pt x="13360" y="9430"/>
                    <a:pt x="13401" y="9471"/>
                    <a:pt x="13443" y="9510"/>
                  </a:cubicBezTo>
                  <a:cubicBezTo>
                    <a:pt x="13414" y="9543"/>
                    <a:pt x="13385" y="9573"/>
                    <a:pt x="13360" y="9604"/>
                  </a:cubicBezTo>
                  <a:cubicBezTo>
                    <a:pt x="13318" y="9546"/>
                    <a:pt x="13276" y="9487"/>
                    <a:pt x="13238" y="9425"/>
                  </a:cubicBezTo>
                  <a:cubicBezTo>
                    <a:pt x="13253" y="9418"/>
                    <a:pt x="13268" y="9411"/>
                    <a:pt x="13284" y="9404"/>
                  </a:cubicBezTo>
                  <a:cubicBezTo>
                    <a:pt x="13295" y="9400"/>
                    <a:pt x="13306" y="9394"/>
                    <a:pt x="13318" y="9388"/>
                  </a:cubicBezTo>
                  <a:close/>
                  <a:moveTo>
                    <a:pt x="7301" y="9819"/>
                  </a:moveTo>
                  <a:lnTo>
                    <a:pt x="7301" y="9819"/>
                  </a:lnTo>
                  <a:cubicBezTo>
                    <a:pt x="7447" y="9987"/>
                    <a:pt x="7631" y="10118"/>
                    <a:pt x="7836" y="10205"/>
                  </a:cubicBezTo>
                  <a:cubicBezTo>
                    <a:pt x="7786" y="10311"/>
                    <a:pt x="7730" y="10413"/>
                    <a:pt x="7670" y="10513"/>
                  </a:cubicBezTo>
                  <a:cubicBezTo>
                    <a:pt x="7843" y="10376"/>
                    <a:pt x="8018" y="10238"/>
                    <a:pt x="8193" y="10099"/>
                  </a:cubicBezTo>
                  <a:lnTo>
                    <a:pt x="8193" y="10099"/>
                  </a:lnTo>
                  <a:cubicBezTo>
                    <a:pt x="8078" y="10368"/>
                    <a:pt x="7963" y="10639"/>
                    <a:pt x="7846" y="10907"/>
                  </a:cubicBezTo>
                  <a:cubicBezTo>
                    <a:pt x="7657" y="10565"/>
                    <a:pt x="7436" y="10241"/>
                    <a:pt x="7189" y="9938"/>
                  </a:cubicBezTo>
                  <a:lnTo>
                    <a:pt x="7189" y="9938"/>
                  </a:lnTo>
                  <a:cubicBezTo>
                    <a:pt x="7232" y="9977"/>
                    <a:pt x="7284" y="10010"/>
                    <a:pt x="7337" y="10030"/>
                  </a:cubicBezTo>
                  <a:cubicBezTo>
                    <a:pt x="7326" y="9960"/>
                    <a:pt x="7314" y="9890"/>
                    <a:pt x="7301" y="9819"/>
                  </a:cubicBezTo>
                  <a:close/>
                  <a:moveTo>
                    <a:pt x="10232" y="9159"/>
                  </a:moveTo>
                  <a:lnTo>
                    <a:pt x="10232" y="9159"/>
                  </a:lnTo>
                  <a:cubicBezTo>
                    <a:pt x="10238" y="9222"/>
                    <a:pt x="10195" y="9275"/>
                    <a:pt x="10158" y="9325"/>
                  </a:cubicBezTo>
                  <a:cubicBezTo>
                    <a:pt x="9910" y="9639"/>
                    <a:pt x="9729" y="10006"/>
                    <a:pt x="9630" y="10393"/>
                  </a:cubicBezTo>
                  <a:cubicBezTo>
                    <a:pt x="9779" y="10297"/>
                    <a:pt x="9930" y="10202"/>
                    <a:pt x="10079" y="10105"/>
                  </a:cubicBezTo>
                  <a:cubicBezTo>
                    <a:pt x="10209" y="10020"/>
                    <a:pt x="10343" y="9937"/>
                    <a:pt x="10459" y="9831"/>
                  </a:cubicBezTo>
                  <a:cubicBezTo>
                    <a:pt x="10462" y="9827"/>
                    <a:pt x="10466" y="9822"/>
                    <a:pt x="10469" y="9818"/>
                  </a:cubicBezTo>
                  <a:lnTo>
                    <a:pt x="10469" y="9818"/>
                  </a:lnTo>
                  <a:cubicBezTo>
                    <a:pt x="10318" y="10085"/>
                    <a:pt x="10070" y="10325"/>
                    <a:pt x="10001" y="10626"/>
                  </a:cubicBezTo>
                  <a:cubicBezTo>
                    <a:pt x="10007" y="10628"/>
                    <a:pt x="10014" y="10628"/>
                    <a:pt x="10020" y="10629"/>
                  </a:cubicBezTo>
                  <a:cubicBezTo>
                    <a:pt x="9885" y="10784"/>
                    <a:pt x="9755" y="10940"/>
                    <a:pt x="9630" y="11102"/>
                  </a:cubicBezTo>
                  <a:cubicBezTo>
                    <a:pt x="9619" y="11124"/>
                    <a:pt x="9604" y="11145"/>
                    <a:pt x="9587" y="11165"/>
                  </a:cubicBezTo>
                  <a:lnTo>
                    <a:pt x="9583" y="11150"/>
                  </a:lnTo>
                  <a:cubicBezTo>
                    <a:pt x="9481" y="10871"/>
                    <a:pt x="9382" y="10592"/>
                    <a:pt x="9281" y="10314"/>
                  </a:cubicBezTo>
                  <a:lnTo>
                    <a:pt x="9281" y="10314"/>
                  </a:lnTo>
                  <a:cubicBezTo>
                    <a:pt x="9368" y="10368"/>
                    <a:pt x="9464" y="10406"/>
                    <a:pt x="9564" y="10424"/>
                  </a:cubicBezTo>
                  <a:cubicBezTo>
                    <a:pt x="9454" y="10196"/>
                    <a:pt x="9342" y="9970"/>
                    <a:pt x="9230" y="9744"/>
                  </a:cubicBezTo>
                  <a:lnTo>
                    <a:pt x="9230" y="9744"/>
                  </a:lnTo>
                  <a:cubicBezTo>
                    <a:pt x="9301" y="9794"/>
                    <a:pt x="9369" y="9842"/>
                    <a:pt x="9440" y="9891"/>
                  </a:cubicBezTo>
                  <a:cubicBezTo>
                    <a:pt x="9451" y="9848"/>
                    <a:pt x="9448" y="9802"/>
                    <a:pt x="9430" y="9762"/>
                  </a:cubicBezTo>
                  <a:lnTo>
                    <a:pt x="9430" y="9762"/>
                  </a:lnTo>
                  <a:cubicBezTo>
                    <a:pt x="9464" y="9837"/>
                    <a:pt x="9636" y="9916"/>
                    <a:pt x="9709" y="9926"/>
                  </a:cubicBezTo>
                  <a:cubicBezTo>
                    <a:pt x="9695" y="9854"/>
                    <a:pt x="9666" y="9779"/>
                    <a:pt x="9630" y="9705"/>
                  </a:cubicBezTo>
                  <a:cubicBezTo>
                    <a:pt x="9850" y="9544"/>
                    <a:pt x="10052" y="9361"/>
                    <a:pt x="10232" y="9159"/>
                  </a:cubicBezTo>
                  <a:close/>
                  <a:moveTo>
                    <a:pt x="7376" y="10615"/>
                  </a:moveTo>
                  <a:lnTo>
                    <a:pt x="7376" y="10615"/>
                  </a:lnTo>
                  <a:cubicBezTo>
                    <a:pt x="7500" y="10755"/>
                    <a:pt x="7665" y="10859"/>
                    <a:pt x="7844" y="10914"/>
                  </a:cubicBezTo>
                  <a:cubicBezTo>
                    <a:pt x="7799" y="11023"/>
                    <a:pt x="7751" y="11134"/>
                    <a:pt x="7705" y="11241"/>
                  </a:cubicBezTo>
                  <a:cubicBezTo>
                    <a:pt x="7592" y="11033"/>
                    <a:pt x="7480" y="10827"/>
                    <a:pt x="7376" y="10615"/>
                  </a:cubicBezTo>
                  <a:close/>
                  <a:moveTo>
                    <a:pt x="4428" y="11231"/>
                  </a:moveTo>
                  <a:lnTo>
                    <a:pt x="4428" y="11231"/>
                  </a:lnTo>
                  <a:cubicBezTo>
                    <a:pt x="4453" y="11264"/>
                    <a:pt x="4476" y="11296"/>
                    <a:pt x="4502" y="11329"/>
                  </a:cubicBezTo>
                  <a:cubicBezTo>
                    <a:pt x="4476" y="11299"/>
                    <a:pt x="4455" y="11266"/>
                    <a:pt x="4430" y="11236"/>
                  </a:cubicBezTo>
                  <a:lnTo>
                    <a:pt x="4428" y="11231"/>
                  </a:lnTo>
                  <a:close/>
                  <a:moveTo>
                    <a:pt x="13023" y="10849"/>
                  </a:moveTo>
                  <a:lnTo>
                    <a:pt x="13066" y="10876"/>
                  </a:lnTo>
                  <a:cubicBezTo>
                    <a:pt x="13089" y="10904"/>
                    <a:pt x="13110" y="10935"/>
                    <a:pt x="13133" y="10963"/>
                  </a:cubicBezTo>
                  <a:cubicBezTo>
                    <a:pt x="13123" y="11012"/>
                    <a:pt x="13130" y="11058"/>
                    <a:pt x="13169" y="11086"/>
                  </a:cubicBezTo>
                  <a:cubicBezTo>
                    <a:pt x="13187" y="11100"/>
                    <a:pt x="13208" y="11105"/>
                    <a:pt x="13230" y="11105"/>
                  </a:cubicBezTo>
                  <a:cubicBezTo>
                    <a:pt x="13240" y="11105"/>
                    <a:pt x="13250" y="11104"/>
                    <a:pt x="13261" y="11102"/>
                  </a:cubicBezTo>
                  <a:cubicBezTo>
                    <a:pt x="13276" y="11119"/>
                    <a:pt x="13291" y="11137"/>
                    <a:pt x="13309" y="11155"/>
                  </a:cubicBezTo>
                  <a:cubicBezTo>
                    <a:pt x="13239" y="11217"/>
                    <a:pt x="13170" y="11286"/>
                    <a:pt x="13103" y="11353"/>
                  </a:cubicBezTo>
                  <a:cubicBezTo>
                    <a:pt x="13094" y="11337"/>
                    <a:pt x="13081" y="11321"/>
                    <a:pt x="13073" y="11306"/>
                  </a:cubicBezTo>
                  <a:lnTo>
                    <a:pt x="13023" y="10849"/>
                  </a:lnTo>
                  <a:close/>
                  <a:moveTo>
                    <a:pt x="9326" y="11253"/>
                  </a:moveTo>
                  <a:lnTo>
                    <a:pt x="9326" y="11253"/>
                  </a:lnTo>
                  <a:cubicBezTo>
                    <a:pt x="9382" y="11273"/>
                    <a:pt x="9435" y="11293"/>
                    <a:pt x="9491" y="11313"/>
                  </a:cubicBezTo>
                  <a:cubicBezTo>
                    <a:pt x="9463" y="11359"/>
                    <a:pt x="9440" y="11407"/>
                    <a:pt x="9418" y="11458"/>
                  </a:cubicBezTo>
                  <a:lnTo>
                    <a:pt x="9326" y="11253"/>
                  </a:lnTo>
                  <a:close/>
                  <a:moveTo>
                    <a:pt x="5988" y="13127"/>
                  </a:moveTo>
                  <a:cubicBezTo>
                    <a:pt x="5983" y="13443"/>
                    <a:pt x="6011" y="13784"/>
                    <a:pt x="5931" y="14089"/>
                  </a:cubicBezTo>
                  <a:cubicBezTo>
                    <a:pt x="5930" y="14092"/>
                    <a:pt x="5930" y="14096"/>
                    <a:pt x="5928" y="14102"/>
                  </a:cubicBezTo>
                  <a:lnTo>
                    <a:pt x="5444" y="13559"/>
                  </a:lnTo>
                  <a:lnTo>
                    <a:pt x="5444" y="13559"/>
                  </a:lnTo>
                  <a:cubicBezTo>
                    <a:pt x="5551" y="13600"/>
                    <a:pt x="5660" y="13639"/>
                    <a:pt x="5772" y="13668"/>
                  </a:cubicBezTo>
                  <a:cubicBezTo>
                    <a:pt x="5780" y="13670"/>
                    <a:pt x="5788" y="13672"/>
                    <a:pt x="5796" y="13672"/>
                  </a:cubicBezTo>
                  <a:cubicBezTo>
                    <a:pt x="5803" y="13672"/>
                    <a:pt x="5810" y="13670"/>
                    <a:pt x="5816" y="13666"/>
                  </a:cubicBezTo>
                  <a:cubicBezTo>
                    <a:pt x="5836" y="13652"/>
                    <a:pt x="5828" y="13622"/>
                    <a:pt x="5815" y="13600"/>
                  </a:cubicBezTo>
                  <a:cubicBezTo>
                    <a:pt x="5773" y="13533"/>
                    <a:pt x="5713" y="13481"/>
                    <a:pt x="5653" y="13430"/>
                  </a:cubicBezTo>
                  <a:cubicBezTo>
                    <a:pt x="5629" y="13408"/>
                    <a:pt x="5603" y="13382"/>
                    <a:pt x="5578" y="13361"/>
                  </a:cubicBezTo>
                  <a:cubicBezTo>
                    <a:pt x="5725" y="13301"/>
                    <a:pt x="5864" y="13222"/>
                    <a:pt x="5988" y="13127"/>
                  </a:cubicBezTo>
                  <a:close/>
                  <a:moveTo>
                    <a:pt x="5199" y="13811"/>
                  </a:moveTo>
                  <a:cubicBezTo>
                    <a:pt x="5415" y="13990"/>
                    <a:pt x="5636" y="14168"/>
                    <a:pt x="5864" y="14333"/>
                  </a:cubicBezTo>
                  <a:cubicBezTo>
                    <a:pt x="5845" y="14396"/>
                    <a:pt x="5828" y="14459"/>
                    <a:pt x="5808" y="14520"/>
                  </a:cubicBezTo>
                  <a:cubicBezTo>
                    <a:pt x="5749" y="14459"/>
                    <a:pt x="5687" y="14397"/>
                    <a:pt x="5629" y="14334"/>
                  </a:cubicBezTo>
                  <a:cubicBezTo>
                    <a:pt x="5472" y="14172"/>
                    <a:pt x="5329" y="13996"/>
                    <a:pt x="5199" y="13811"/>
                  </a:cubicBezTo>
                  <a:close/>
                  <a:moveTo>
                    <a:pt x="5607" y="14641"/>
                  </a:moveTo>
                  <a:lnTo>
                    <a:pt x="5607" y="14641"/>
                  </a:lnTo>
                  <a:cubicBezTo>
                    <a:pt x="5650" y="14671"/>
                    <a:pt x="5696" y="14698"/>
                    <a:pt x="5739" y="14727"/>
                  </a:cubicBezTo>
                  <a:cubicBezTo>
                    <a:pt x="5732" y="14745"/>
                    <a:pt x="5728" y="14764"/>
                    <a:pt x="5722" y="14783"/>
                  </a:cubicBezTo>
                  <a:cubicBezTo>
                    <a:pt x="5686" y="14734"/>
                    <a:pt x="5649" y="14685"/>
                    <a:pt x="5607" y="14641"/>
                  </a:cubicBezTo>
                  <a:close/>
                  <a:moveTo>
                    <a:pt x="2212" y="15746"/>
                  </a:moveTo>
                  <a:lnTo>
                    <a:pt x="2212" y="15746"/>
                  </a:lnTo>
                  <a:cubicBezTo>
                    <a:pt x="2299" y="15780"/>
                    <a:pt x="2391" y="15808"/>
                    <a:pt x="2484" y="15832"/>
                  </a:cubicBezTo>
                  <a:cubicBezTo>
                    <a:pt x="2455" y="15882"/>
                    <a:pt x="2427" y="15935"/>
                    <a:pt x="2404" y="15987"/>
                  </a:cubicBezTo>
                  <a:cubicBezTo>
                    <a:pt x="2332" y="15911"/>
                    <a:pt x="2266" y="15830"/>
                    <a:pt x="2212" y="15746"/>
                  </a:cubicBezTo>
                  <a:close/>
                  <a:moveTo>
                    <a:pt x="16809" y="0"/>
                  </a:moveTo>
                  <a:lnTo>
                    <a:pt x="16792" y="79"/>
                  </a:lnTo>
                  <a:lnTo>
                    <a:pt x="16715" y="243"/>
                  </a:lnTo>
                  <a:cubicBezTo>
                    <a:pt x="16606" y="581"/>
                    <a:pt x="16424" y="895"/>
                    <a:pt x="16186" y="1157"/>
                  </a:cubicBezTo>
                  <a:cubicBezTo>
                    <a:pt x="16141" y="1207"/>
                    <a:pt x="16093" y="1257"/>
                    <a:pt x="16070" y="1320"/>
                  </a:cubicBezTo>
                  <a:cubicBezTo>
                    <a:pt x="16316" y="1224"/>
                    <a:pt x="16488" y="999"/>
                    <a:pt x="16624" y="773"/>
                  </a:cubicBezTo>
                  <a:lnTo>
                    <a:pt x="16624" y="773"/>
                  </a:lnTo>
                  <a:cubicBezTo>
                    <a:pt x="16593" y="896"/>
                    <a:pt x="16560" y="1018"/>
                    <a:pt x="16528" y="1141"/>
                  </a:cubicBezTo>
                  <a:cubicBezTo>
                    <a:pt x="16215" y="1742"/>
                    <a:pt x="15820" y="2301"/>
                    <a:pt x="15359" y="2795"/>
                  </a:cubicBezTo>
                  <a:cubicBezTo>
                    <a:pt x="15337" y="2818"/>
                    <a:pt x="15313" y="2855"/>
                    <a:pt x="15335" y="2880"/>
                  </a:cubicBezTo>
                  <a:cubicBezTo>
                    <a:pt x="15343" y="2889"/>
                    <a:pt x="15355" y="2892"/>
                    <a:pt x="15367" y="2892"/>
                  </a:cubicBezTo>
                  <a:cubicBezTo>
                    <a:pt x="15374" y="2892"/>
                    <a:pt x="15381" y="2891"/>
                    <a:pt x="15388" y="2890"/>
                  </a:cubicBezTo>
                  <a:cubicBezTo>
                    <a:pt x="15568" y="2873"/>
                    <a:pt x="15732" y="2762"/>
                    <a:pt x="15850" y="2626"/>
                  </a:cubicBezTo>
                  <a:cubicBezTo>
                    <a:pt x="15972" y="2490"/>
                    <a:pt x="16057" y="2328"/>
                    <a:pt x="16141" y="2166"/>
                  </a:cubicBezTo>
                  <a:lnTo>
                    <a:pt x="16141" y="2166"/>
                  </a:lnTo>
                  <a:cubicBezTo>
                    <a:pt x="16093" y="2321"/>
                    <a:pt x="16048" y="2476"/>
                    <a:pt x="16007" y="2632"/>
                  </a:cubicBezTo>
                  <a:cubicBezTo>
                    <a:pt x="15871" y="2825"/>
                    <a:pt x="15733" y="3017"/>
                    <a:pt x="15585" y="3204"/>
                  </a:cubicBezTo>
                  <a:cubicBezTo>
                    <a:pt x="15382" y="3462"/>
                    <a:pt x="15111" y="3648"/>
                    <a:pt x="14945" y="3930"/>
                  </a:cubicBezTo>
                  <a:cubicBezTo>
                    <a:pt x="15259" y="3864"/>
                    <a:pt x="15534" y="3641"/>
                    <a:pt x="15664" y="3348"/>
                  </a:cubicBezTo>
                  <a:lnTo>
                    <a:pt x="15664" y="3348"/>
                  </a:lnTo>
                  <a:cubicBezTo>
                    <a:pt x="15707" y="3601"/>
                    <a:pt x="15514" y="3826"/>
                    <a:pt x="15346" y="4019"/>
                  </a:cubicBezTo>
                  <a:cubicBezTo>
                    <a:pt x="15160" y="4231"/>
                    <a:pt x="14991" y="4459"/>
                    <a:pt x="14833" y="4693"/>
                  </a:cubicBezTo>
                  <a:cubicBezTo>
                    <a:pt x="14725" y="4552"/>
                    <a:pt x="14618" y="4410"/>
                    <a:pt x="14509" y="4271"/>
                  </a:cubicBezTo>
                  <a:cubicBezTo>
                    <a:pt x="14447" y="4193"/>
                    <a:pt x="14389" y="4112"/>
                    <a:pt x="14361" y="4026"/>
                  </a:cubicBezTo>
                  <a:lnTo>
                    <a:pt x="14315" y="2668"/>
                  </a:lnTo>
                  <a:cubicBezTo>
                    <a:pt x="14317" y="2662"/>
                    <a:pt x="14318" y="2658"/>
                    <a:pt x="14323" y="2652"/>
                  </a:cubicBezTo>
                  <a:cubicBezTo>
                    <a:pt x="14344" y="2741"/>
                    <a:pt x="14373" y="2830"/>
                    <a:pt x="14410" y="2916"/>
                  </a:cubicBezTo>
                  <a:cubicBezTo>
                    <a:pt x="14444" y="2994"/>
                    <a:pt x="14459" y="3075"/>
                    <a:pt x="14482" y="3155"/>
                  </a:cubicBezTo>
                  <a:cubicBezTo>
                    <a:pt x="14496" y="3207"/>
                    <a:pt x="14512" y="3260"/>
                    <a:pt x="14539" y="3307"/>
                  </a:cubicBezTo>
                  <a:cubicBezTo>
                    <a:pt x="14555" y="3340"/>
                    <a:pt x="14581" y="3371"/>
                    <a:pt x="14624" y="3384"/>
                  </a:cubicBezTo>
                  <a:cubicBezTo>
                    <a:pt x="14633" y="3387"/>
                    <a:pt x="14643" y="3388"/>
                    <a:pt x="14653" y="3388"/>
                  </a:cubicBezTo>
                  <a:cubicBezTo>
                    <a:pt x="14690" y="3388"/>
                    <a:pt x="14729" y="3370"/>
                    <a:pt x="14727" y="3346"/>
                  </a:cubicBezTo>
                  <a:cubicBezTo>
                    <a:pt x="14727" y="3334"/>
                    <a:pt x="14720" y="3326"/>
                    <a:pt x="14715" y="3317"/>
                  </a:cubicBezTo>
                  <a:cubicBezTo>
                    <a:pt x="14509" y="2987"/>
                    <a:pt x="14369" y="2636"/>
                    <a:pt x="14303" y="2278"/>
                  </a:cubicBezTo>
                  <a:lnTo>
                    <a:pt x="14303" y="2279"/>
                  </a:lnTo>
                  <a:lnTo>
                    <a:pt x="14301" y="2251"/>
                  </a:lnTo>
                  <a:lnTo>
                    <a:pt x="14301" y="2281"/>
                  </a:lnTo>
                  <a:lnTo>
                    <a:pt x="14260" y="2380"/>
                  </a:lnTo>
                  <a:cubicBezTo>
                    <a:pt x="14217" y="2557"/>
                    <a:pt x="14122" y="2729"/>
                    <a:pt x="13982" y="2878"/>
                  </a:cubicBezTo>
                  <a:cubicBezTo>
                    <a:pt x="13956" y="2906"/>
                    <a:pt x="13927" y="2934"/>
                    <a:pt x="13917" y="2967"/>
                  </a:cubicBezTo>
                  <a:cubicBezTo>
                    <a:pt x="14080" y="2903"/>
                    <a:pt x="14178" y="2778"/>
                    <a:pt x="14250" y="2653"/>
                  </a:cubicBezTo>
                  <a:lnTo>
                    <a:pt x="14250" y="2653"/>
                  </a:lnTo>
                  <a:cubicBezTo>
                    <a:pt x="14235" y="2746"/>
                    <a:pt x="14221" y="2840"/>
                    <a:pt x="14207" y="2931"/>
                  </a:cubicBezTo>
                  <a:cubicBezTo>
                    <a:pt x="14201" y="2961"/>
                    <a:pt x="14197" y="2994"/>
                    <a:pt x="14208" y="3025"/>
                  </a:cubicBezTo>
                  <a:cubicBezTo>
                    <a:pt x="14280" y="2937"/>
                    <a:pt x="14271" y="2827"/>
                    <a:pt x="14295" y="2725"/>
                  </a:cubicBezTo>
                  <a:lnTo>
                    <a:pt x="14295" y="2725"/>
                  </a:lnTo>
                  <a:lnTo>
                    <a:pt x="14290" y="3202"/>
                  </a:lnTo>
                  <a:cubicBezTo>
                    <a:pt x="14131" y="3549"/>
                    <a:pt x="13903" y="3882"/>
                    <a:pt x="13612" y="4180"/>
                  </a:cubicBezTo>
                  <a:cubicBezTo>
                    <a:pt x="13599" y="4193"/>
                    <a:pt x="13586" y="4214"/>
                    <a:pt x="13605" y="4223"/>
                  </a:cubicBezTo>
                  <a:cubicBezTo>
                    <a:pt x="13610" y="4226"/>
                    <a:pt x="13617" y="4227"/>
                    <a:pt x="13624" y="4227"/>
                  </a:cubicBezTo>
                  <a:cubicBezTo>
                    <a:pt x="13630" y="4227"/>
                    <a:pt x="13636" y="4226"/>
                    <a:pt x="13642" y="4224"/>
                  </a:cubicBezTo>
                  <a:cubicBezTo>
                    <a:pt x="13765" y="4204"/>
                    <a:pt x="13870" y="4137"/>
                    <a:pt x="13939" y="4062"/>
                  </a:cubicBezTo>
                  <a:cubicBezTo>
                    <a:pt x="14010" y="3985"/>
                    <a:pt x="14053" y="3897"/>
                    <a:pt x="14096" y="3810"/>
                  </a:cubicBezTo>
                  <a:lnTo>
                    <a:pt x="14096" y="3810"/>
                  </a:lnTo>
                  <a:cubicBezTo>
                    <a:pt x="14068" y="3932"/>
                    <a:pt x="14046" y="4052"/>
                    <a:pt x="14030" y="4177"/>
                  </a:cubicBezTo>
                  <a:cubicBezTo>
                    <a:pt x="14158" y="4034"/>
                    <a:pt x="14251" y="3798"/>
                    <a:pt x="14287" y="3585"/>
                  </a:cubicBezTo>
                  <a:lnTo>
                    <a:pt x="14287" y="3585"/>
                  </a:lnTo>
                  <a:lnTo>
                    <a:pt x="14267" y="5290"/>
                  </a:lnTo>
                  <a:lnTo>
                    <a:pt x="14237" y="5392"/>
                  </a:lnTo>
                  <a:cubicBezTo>
                    <a:pt x="14131" y="5746"/>
                    <a:pt x="13795" y="6037"/>
                    <a:pt x="13434" y="6285"/>
                  </a:cubicBezTo>
                  <a:cubicBezTo>
                    <a:pt x="13433" y="6287"/>
                    <a:pt x="13430" y="6288"/>
                    <a:pt x="13427" y="6291"/>
                  </a:cubicBezTo>
                  <a:cubicBezTo>
                    <a:pt x="13425" y="6287"/>
                    <a:pt x="13423" y="6282"/>
                    <a:pt x="13421" y="6278"/>
                  </a:cubicBezTo>
                  <a:cubicBezTo>
                    <a:pt x="13325" y="6084"/>
                    <a:pt x="13226" y="5891"/>
                    <a:pt x="13129" y="5699"/>
                  </a:cubicBezTo>
                  <a:lnTo>
                    <a:pt x="13129" y="5699"/>
                  </a:lnTo>
                  <a:cubicBezTo>
                    <a:pt x="13169" y="5705"/>
                    <a:pt x="13208" y="5709"/>
                    <a:pt x="13246" y="5713"/>
                  </a:cubicBezTo>
                  <a:cubicBezTo>
                    <a:pt x="13285" y="5666"/>
                    <a:pt x="13261" y="5594"/>
                    <a:pt x="13226" y="5540"/>
                  </a:cubicBezTo>
                  <a:cubicBezTo>
                    <a:pt x="13093" y="5326"/>
                    <a:pt x="12889" y="5169"/>
                    <a:pt x="12730" y="4974"/>
                  </a:cubicBezTo>
                  <a:cubicBezTo>
                    <a:pt x="12597" y="4810"/>
                    <a:pt x="12501" y="4627"/>
                    <a:pt x="12419" y="4431"/>
                  </a:cubicBezTo>
                  <a:lnTo>
                    <a:pt x="12419" y="4431"/>
                  </a:lnTo>
                  <a:lnTo>
                    <a:pt x="12424" y="4435"/>
                  </a:lnTo>
                  <a:cubicBezTo>
                    <a:pt x="12445" y="4457"/>
                    <a:pt x="12479" y="4478"/>
                    <a:pt x="12507" y="4478"/>
                  </a:cubicBezTo>
                  <a:cubicBezTo>
                    <a:pt x="12520" y="4478"/>
                    <a:pt x="12532" y="4474"/>
                    <a:pt x="12541" y="4463"/>
                  </a:cubicBezTo>
                  <a:cubicBezTo>
                    <a:pt x="12525" y="4358"/>
                    <a:pt x="12482" y="4259"/>
                    <a:pt x="12417" y="4177"/>
                  </a:cubicBezTo>
                  <a:lnTo>
                    <a:pt x="12417" y="4177"/>
                  </a:lnTo>
                  <a:cubicBezTo>
                    <a:pt x="12585" y="4368"/>
                    <a:pt x="12767" y="4560"/>
                    <a:pt x="13010" y="4635"/>
                  </a:cubicBezTo>
                  <a:cubicBezTo>
                    <a:pt x="13053" y="4574"/>
                    <a:pt x="13006" y="4494"/>
                    <a:pt x="12960" y="4435"/>
                  </a:cubicBezTo>
                  <a:cubicBezTo>
                    <a:pt x="12851" y="4301"/>
                    <a:pt x="12744" y="4165"/>
                    <a:pt x="12638" y="4031"/>
                  </a:cubicBezTo>
                  <a:lnTo>
                    <a:pt x="12638" y="4031"/>
                  </a:lnTo>
                  <a:cubicBezTo>
                    <a:pt x="12705" y="4106"/>
                    <a:pt x="12803" y="4153"/>
                    <a:pt x="12904" y="4160"/>
                  </a:cubicBezTo>
                  <a:cubicBezTo>
                    <a:pt x="12745" y="3972"/>
                    <a:pt x="12583" y="3778"/>
                    <a:pt x="12445" y="3572"/>
                  </a:cubicBezTo>
                  <a:cubicBezTo>
                    <a:pt x="12477" y="3562"/>
                    <a:pt x="12502" y="3539"/>
                    <a:pt x="12502" y="3505"/>
                  </a:cubicBezTo>
                  <a:cubicBezTo>
                    <a:pt x="12502" y="3486"/>
                    <a:pt x="12495" y="3470"/>
                    <a:pt x="12488" y="3455"/>
                  </a:cubicBezTo>
                  <a:cubicBezTo>
                    <a:pt x="12247" y="2916"/>
                    <a:pt x="12087" y="2339"/>
                    <a:pt x="12007" y="1755"/>
                  </a:cubicBezTo>
                  <a:lnTo>
                    <a:pt x="11994" y="1650"/>
                  </a:lnTo>
                  <a:lnTo>
                    <a:pt x="11986" y="1720"/>
                  </a:lnTo>
                  <a:lnTo>
                    <a:pt x="11939" y="1869"/>
                  </a:lnTo>
                  <a:cubicBezTo>
                    <a:pt x="11886" y="2170"/>
                    <a:pt x="11767" y="2460"/>
                    <a:pt x="11595" y="2712"/>
                  </a:cubicBezTo>
                  <a:cubicBezTo>
                    <a:pt x="11564" y="2761"/>
                    <a:pt x="11528" y="2810"/>
                    <a:pt x="11515" y="2865"/>
                  </a:cubicBezTo>
                  <a:cubicBezTo>
                    <a:pt x="11714" y="2754"/>
                    <a:pt x="11836" y="2543"/>
                    <a:pt x="11925" y="2332"/>
                  </a:cubicBezTo>
                  <a:lnTo>
                    <a:pt x="11925" y="2332"/>
                  </a:lnTo>
                  <a:cubicBezTo>
                    <a:pt x="11913" y="2443"/>
                    <a:pt x="11899" y="2552"/>
                    <a:pt x="11886" y="2659"/>
                  </a:cubicBezTo>
                  <a:cubicBezTo>
                    <a:pt x="11688" y="3209"/>
                    <a:pt x="11416" y="3733"/>
                    <a:pt x="11078" y="4208"/>
                  </a:cubicBezTo>
                  <a:cubicBezTo>
                    <a:pt x="11062" y="4231"/>
                    <a:pt x="11048" y="4266"/>
                    <a:pt x="11069" y="4281"/>
                  </a:cubicBezTo>
                  <a:cubicBezTo>
                    <a:pt x="11076" y="4287"/>
                    <a:pt x="11083" y="4289"/>
                    <a:pt x="11091" y="4289"/>
                  </a:cubicBezTo>
                  <a:cubicBezTo>
                    <a:pt x="11099" y="4289"/>
                    <a:pt x="11107" y="4287"/>
                    <a:pt x="11115" y="4286"/>
                  </a:cubicBezTo>
                  <a:cubicBezTo>
                    <a:pt x="11268" y="4249"/>
                    <a:pt x="11395" y="4137"/>
                    <a:pt x="11481" y="4008"/>
                  </a:cubicBezTo>
                  <a:cubicBezTo>
                    <a:pt x="11569" y="3877"/>
                    <a:pt x="11622" y="3728"/>
                    <a:pt x="11677" y="3582"/>
                  </a:cubicBezTo>
                  <a:lnTo>
                    <a:pt x="11677" y="3582"/>
                  </a:lnTo>
                  <a:cubicBezTo>
                    <a:pt x="11653" y="3720"/>
                    <a:pt x="11634" y="3857"/>
                    <a:pt x="11617" y="3995"/>
                  </a:cubicBezTo>
                  <a:cubicBezTo>
                    <a:pt x="11524" y="4177"/>
                    <a:pt x="11428" y="4357"/>
                    <a:pt x="11323" y="4532"/>
                  </a:cubicBezTo>
                  <a:cubicBezTo>
                    <a:pt x="11180" y="4776"/>
                    <a:pt x="10970" y="4967"/>
                    <a:pt x="10860" y="5230"/>
                  </a:cubicBezTo>
                  <a:cubicBezTo>
                    <a:pt x="11119" y="5137"/>
                    <a:pt x="11329" y="4915"/>
                    <a:pt x="11407" y="4650"/>
                  </a:cubicBezTo>
                  <a:lnTo>
                    <a:pt x="11407" y="4650"/>
                  </a:lnTo>
                  <a:cubicBezTo>
                    <a:pt x="11473" y="4860"/>
                    <a:pt x="11336" y="5074"/>
                    <a:pt x="11214" y="5259"/>
                  </a:cubicBezTo>
                  <a:cubicBezTo>
                    <a:pt x="11049" y="5507"/>
                    <a:pt x="10906" y="5769"/>
                    <a:pt x="10781" y="6040"/>
                  </a:cubicBezTo>
                  <a:cubicBezTo>
                    <a:pt x="10985" y="5925"/>
                    <a:pt x="11158" y="5755"/>
                    <a:pt x="11278" y="5554"/>
                  </a:cubicBezTo>
                  <a:lnTo>
                    <a:pt x="11278" y="5554"/>
                  </a:lnTo>
                  <a:cubicBezTo>
                    <a:pt x="11250" y="5815"/>
                    <a:pt x="11172" y="6073"/>
                    <a:pt x="11053" y="6307"/>
                  </a:cubicBezTo>
                  <a:cubicBezTo>
                    <a:pt x="10967" y="6474"/>
                    <a:pt x="10857" y="6631"/>
                    <a:pt x="10755" y="6790"/>
                  </a:cubicBezTo>
                  <a:cubicBezTo>
                    <a:pt x="10661" y="6939"/>
                    <a:pt x="10589" y="7105"/>
                    <a:pt x="10473" y="7234"/>
                  </a:cubicBezTo>
                  <a:cubicBezTo>
                    <a:pt x="10218" y="7513"/>
                    <a:pt x="9996" y="7847"/>
                    <a:pt x="9890" y="8214"/>
                  </a:cubicBezTo>
                  <a:cubicBezTo>
                    <a:pt x="10087" y="8085"/>
                    <a:pt x="10267" y="7925"/>
                    <a:pt x="10413" y="7740"/>
                  </a:cubicBezTo>
                  <a:lnTo>
                    <a:pt x="10413" y="7740"/>
                  </a:lnTo>
                  <a:cubicBezTo>
                    <a:pt x="10384" y="7839"/>
                    <a:pt x="10355" y="7935"/>
                    <a:pt x="10327" y="8034"/>
                  </a:cubicBezTo>
                  <a:cubicBezTo>
                    <a:pt x="10322" y="8055"/>
                    <a:pt x="10318" y="8084"/>
                    <a:pt x="10340" y="8092"/>
                  </a:cubicBezTo>
                  <a:cubicBezTo>
                    <a:pt x="10343" y="8094"/>
                    <a:pt x="10346" y="8094"/>
                    <a:pt x="10349" y="8094"/>
                  </a:cubicBezTo>
                  <a:cubicBezTo>
                    <a:pt x="10360" y="8094"/>
                    <a:pt x="10371" y="8087"/>
                    <a:pt x="10381" y="8080"/>
                  </a:cubicBezTo>
                  <a:cubicBezTo>
                    <a:pt x="10433" y="8041"/>
                    <a:pt x="10487" y="8004"/>
                    <a:pt x="10539" y="7963"/>
                  </a:cubicBezTo>
                  <a:lnTo>
                    <a:pt x="10539" y="7963"/>
                  </a:lnTo>
                  <a:cubicBezTo>
                    <a:pt x="10530" y="8022"/>
                    <a:pt x="10520" y="8085"/>
                    <a:pt x="10540" y="8143"/>
                  </a:cubicBezTo>
                  <a:cubicBezTo>
                    <a:pt x="10555" y="8186"/>
                    <a:pt x="10590" y="8226"/>
                    <a:pt x="10633" y="8237"/>
                  </a:cubicBezTo>
                  <a:cubicBezTo>
                    <a:pt x="10537" y="8383"/>
                    <a:pt x="10433" y="8524"/>
                    <a:pt x="10317" y="8653"/>
                  </a:cubicBezTo>
                  <a:cubicBezTo>
                    <a:pt x="10225" y="8756"/>
                    <a:pt x="10125" y="8849"/>
                    <a:pt x="10037" y="8954"/>
                  </a:cubicBezTo>
                  <a:cubicBezTo>
                    <a:pt x="9860" y="9166"/>
                    <a:pt x="9731" y="9412"/>
                    <a:pt x="9609" y="9662"/>
                  </a:cubicBezTo>
                  <a:cubicBezTo>
                    <a:pt x="9537" y="9520"/>
                    <a:pt x="9442" y="9379"/>
                    <a:pt x="9372" y="9258"/>
                  </a:cubicBezTo>
                  <a:cubicBezTo>
                    <a:pt x="9252" y="9047"/>
                    <a:pt x="9121" y="8843"/>
                    <a:pt x="8984" y="8644"/>
                  </a:cubicBezTo>
                  <a:lnTo>
                    <a:pt x="8984" y="8644"/>
                  </a:lnTo>
                  <a:cubicBezTo>
                    <a:pt x="9094" y="8780"/>
                    <a:pt x="9235" y="8894"/>
                    <a:pt x="9392" y="8974"/>
                  </a:cubicBezTo>
                  <a:cubicBezTo>
                    <a:pt x="9395" y="8886"/>
                    <a:pt x="9364" y="8800"/>
                    <a:pt x="9309" y="8732"/>
                  </a:cubicBezTo>
                  <a:lnTo>
                    <a:pt x="9309" y="8732"/>
                  </a:lnTo>
                  <a:cubicBezTo>
                    <a:pt x="9346" y="8773"/>
                    <a:pt x="9407" y="8824"/>
                    <a:pt x="9454" y="8824"/>
                  </a:cubicBezTo>
                  <a:cubicBezTo>
                    <a:pt x="9479" y="8824"/>
                    <a:pt x="9500" y="8810"/>
                    <a:pt x="9513" y="8773"/>
                  </a:cubicBezTo>
                  <a:cubicBezTo>
                    <a:pt x="9539" y="8694"/>
                    <a:pt x="9356" y="8558"/>
                    <a:pt x="9309" y="8504"/>
                  </a:cubicBezTo>
                  <a:cubicBezTo>
                    <a:pt x="9226" y="8401"/>
                    <a:pt x="9149" y="8293"/>
                    <a:pt x="9080" y="8181"/>
                  </a:cubicBezTo>
                  <a:cubicBezTo>
                    <a:pt x="9030" y="8098"/>
                    <a:pt x="8982" y="7916"/>
                    <a:pt x="8914" y="7856"/>
                  </a:cubicBezTo>
                  <a:lnTo>
                    <a:pt x="8914" y="7856"/>
                  </a:lnTo>
                  <a:cubicBezTo>
                    <a:pt x="8968" y="7902"/>
                    <a:pt x="9030" y="7935"/>
                    <a:pt x="9098" y="7953"/>
                  </a:cubicBezTo>
                  <a:cubicBezTo>
                    <a:pt x="9054" y="7827"/>
                    <a:pt x="9011" y="7703"/>
                    <a:pt x="8965" y="7579"/>
                  </a:cubicBezTo>
                  <a:lnTo>
                    <a:pt x="8965" y="7579"/>
                  </a:lnTo>
                  <a:cubicBezTo>
                    <a:pt x="9005" y="7618"/>
                    <a:pt x="9058" y="7644"/>
                    <a:pt x="9116" y="7645"/>
                  </a:cubicBezTo>
                  <a:cubicBezTo>
                    <a:pt x="8929" y="7318"/>
                    <a:pt x="8793" y="6964"/>
                    <a:pt x="8719" y="6595"/>
                  </a:cubicBezTo>
                  <a:cubicBezTo>
                    <a:pt x="8663" y="7174"/>
                    <a:pt x="8495" y="7744"/>
                    <a:pt x="8223" y="8257"/>
                  </a:cubicBezTo>
                  <a:cubicBezTo>
                    <a:pt x="8330" y="8226"/>
                    <a:pt x="8423" y="8141"/>
                    <a:pt x="8466" y="8038"/>
                  </a:cubicBezTo>
                  <a:lnTo>
                    <a:pt x="8466" y="8038"/>
                  </a:lnTo>
                  <a:cubicBezTo>
                    <a:pt x="8375" y="8327"/>
                    <a:pt x="8223" y="8600"/>
                    <a:pt x="8019" y="8828"/>
                  </a:cubicBezTo>
                  <a:cubicBezTo>
                    <a:pt x="7938" y="8921"/>
                    <a:pt x="7840" y="9050"/>
                    <a:pt x="7907" y="9156"/>
                  </a:cubicBezTo>
                  <a:cubicBezTo>
                    <a:pt x="8016" y="9099"/>
                    <a:pt x="8118" y="9027"/>
                    <a:pt x="8210" y="8942"/>
                  </a:cubicBezTo>
                  <a:lnTo>
                    <a:pt x="8210" y="8942"/>
                  </a:lnTo>
                  <a:cubicBezTo>
                    <a:pt x="8068" y="9149"/>
                    <a:pt x="7959" y="9375"/>
                    <a:pt x="7890" y="9616"/>
                  </a:cubicBezTo>
                  <a:cubicBezTo>
                    <a:pt x="8025" y="9518"/>
                    <a:pt x="8134" y="9387"/>
                    <a:pt x="8206" y="9238"/>
                  </a:cubicBezTo>
                  <a:lnTo>
                    <a:pt x="8206" y="9238"/>
                  </a:lnTo>
                  <a:cubicBezTo>
                    <a:pt x="8101" y="9544"/>
                    <a:pt x="7993" y="9852"/>
                    <a:pt x="7854" y="10145"/>
                  </a:cubicBezTo>
                  <a:cubicBezTo>
                    <a:pt x="7638" y="9825"/>
                    <a:pt x="7281" y="9587"/>
                    <a:pt x="7194" y="9210"/>
                  </a:cubicBezTo>
                  <a:lnTo>
                    <a:pt x="7194" y="9210"/>
                  </a:lnTo>
                  <a:cubicBezTo>
                    <a:pt x="7396" y="9385"/>
                    <a:pt x="7651" y="9497"/>
                    <a:pt x="7916" y="9530"/>
                  </a:cubicBezTo>
                  <a:cubicBezTo>
                    <a:pt x="7681" y="9279"/>
                    <a:pt x="7470" y="9007"/>
                    <a:pt x="7285" y="8719"/>
                  </a:cubicBezTo>
                  <a:lnTo>
                    <a:pt x="7285" y="8719"/>
                  </a:lnTo>
                  <a:cubicBezTo>
                    <a:pt x="7389" y="8755"/>
                    <a:pt x="7492" y="8790"/>
                    <a:pt x="7595" y="8826"/>
                  </a:cubicBezTo>
                  <a:cubicBezTo>
                    <a:pt x="7363" y="8557"/>
                    <a:pt x="7145" y="8274"/>
                    <a:pt x="6950" y="7978"/>
                  </a:cubicBezTo>
                  <a:lnTo>
                    <a:pt x="6950" y="7978"/>
                  </a:lnTo>
                  <a:cubicBezTo>
                    <a:pt x="7029" y="8059"/>
                    <a:pt x="7138" y="8111"/>
                    <a:pt x="7251" y="8120"/>
                  </a:cubicBezTo>
                  <a:cubicBezTo>
                    <a:pt x="7169" y="7963"/>
                    <a:pt x="7078" y="7812"/>
                    <a:pt x="6977" y="7667"/>
                  </a:cubicBezTo>
                  <a:lnTo>
                    <a:pt x="6977" y="7667"/>
                  </a:lnTo>
                  <a:cubicBezTo>
                    <a:pt x="7069" y="7721"/>
                    <a:pt x="7159" y="7780"/>
                    <a:pt x="7251" y="7834"/>
                  </a:cubicBezTo>
                  <a:cubicBezTo>
                    <a:pt x="7085" y="7629"/>
                    <a:pt x="6891" y="7403"/>
                    <a:pt x="6792" y="7158"/>
                  </a:cubicBezTo>
                  <a:cubicBezTo>
                    <a:pt x="6672" y="6858"/>
                    <a:pt x="6570" y="6550"/>
                    <a:pt x="6484" y="6241"/>
                  </a:cubicBezTo>
                  <a:cubicBezTo>
                    <a:pt x="6354" y="6656"/>
                    <a:pt x="6199" y="7065"/>
                    <a:pt x="6020" y="7460"/>
                  </a:cubicBezTo>
                  <a:cubicBezTo>
                    <a:pt x="6119" y="7392"/>
                    <a:pt x="6219" y="7323"/>
                    <a:pt x="6318" y="7254"/>
                  </a:cubicBezTo>
                  <a:lnTo>
                    <a:pt x="6318" y="7254"/>
                  </a:lnTo>
                  <a:cubicBezTo>
                    <a:pt x="6238" y="7446"/>
                    <a:pt x="6147" y="7632"/>
                    <a:pt x="6051" y="7817"/>
                  </a:cubicBezTo>
                  <a:cubicBezTo>
                    <a:pt x="6200" y="7737"/>
                    <a:pt x="6340" y="7640"/>
                    <a:pt x="6469" y="7529"/>
                  </a:cubicBezTo>
                  <a:lnTo>
                    <a:pt x="6469" y="7529"/>
                  </a:lnTo>
                  <a:cubicBezTo>
                    <a:pt x="6433" y="8071"/>
                    <a:pt x="5957" y="8479"/>
                    <a:pt x="5792" y="8998"/>
                  </a:cubicBezTo>
                  <a:cubicBezTo>
                    <a:pt x="5935" y="8878"/>
                    <a:pt x="6080" y="8757"/>
                    <a:pt x="6223" y="8637"/>
                  </a:cubicBezTo>
                  <a:lnTo>
                    <a:pt x="6223" y="8637"/>
                  </a:lnTo>
                  <a:cubicBezTo>
                    <a:pt x="6153" y="8747"/>
                    <a:pt x="6116" y="8876"/>
                    <a:pt x="6117" y="9005"/>
                  </a:cubicBezTo>
                  <a:cubicBezTo>
                    <a:pt x="6231" y="8922"/>
                    <a:pt x="6331" y="8822"/>
                    <a:pt x="6417" y="8712"/>
                  </a:cubicBezTo>
                  <a:lnTo>
                    <a:pt x="6417" y="8712"/>
                  </a:lnTo>
                  <a:cubicBezTo>
                    <a:pt x="6319" y="9150"/>
                    <a:pt x="5846" y="9458"/>
                    <a:pt x="5835" y="9908"/>
                  </a:cubicBezTo>
                  <a:cubicBezTo>
                    <a:pt x="5975" y="9822"/>
                    <a:pt x="6104" y="9716"/>
                    <a:pt x="6216" y="9593"/>
                  </a:cubicBezTo>
                  <a:lnTo>
                    <a:pt x="6216" y="9593"/>
                  </a:lnTo>
                  <a:cubicBezTo>
                    <a:pt x="6059" y="9891"/>
                    <a:pt x="5902" y="10191"/>
                    <a:pt x="5745" y="10492"/>
                  </a:cubicBezTo>
                  <a:cubicBezTo>
                    <a:pt x="5925" y="10436"/>
                    <a:pt x="6096" y="10347"/>
                    <a:pt x="6243" y="10228"/>
                  </a:cubicBezTo>
                  <a:lnTo>
                    <a:pt x="6243" y="10228"/>
                  </a:lnTo>
                  <a:cubicBezTo>
                    <a:pt x="6233" y="10381"/>
                    <a:pt x="6129" y="10506"/>
                    <a:pt x="6037" y="10629"/>
                  </a:cubicBezTo>
                  <a:cubicBezTo>
                    <a:pt x="5822" y="10919"/>
                    <a:pt x="5667" y="11253"/>
                    <a:pt x="5589" y="11604"/>
                  </a:cubicBezTo>
                  <a:cubicBezTo>
                    <a:pt x="5716" y="11544"/>
                    <a:pt x="5835" y="11463"/>
                    <a:pt x="5943" y="11370"/>
                  </a:cubicBezTo>
                  <a:lnTo>
                    <a:pt x="5943" y="11370"/>
                  </a:lnTo>
                  <a:cubicBezTo>
                    <a:pt x="5875" y="11511"/>
                    <a:pt x="5836" y="11665"/>
                    <a:pt x="5831" y="11823"/>
                  </a:cubicBezTo>
                  <a:cubicBezTo>
                    <a:pt x="5986" y="11780"/>
                    <a:pt x="6125" y="11683"/>
                    <a:pt x="6222" y="11554"/>
                  </a:cubicBezTo>
                  <a:lnTo>
                    <a:pt x="6222" y="11554"/>
                  </a:lnTo>
                  <a:cubicBezTo>
                    <a:pt x="6102" y="12163"/>
                    <a:pt x="5660" y="12664"/>
                    <a:pt x="5472" y="13252"/>
                  </a:cubicBezTo>
                  <a:cubicBezTo>
                    <a:pt x="5194" y="12997"/>
                    <a:pt x="4935" y="12720"/>
                    <a:pt x="4697" y="12425"/>
                  </a:cubicBezTo>
                  <a:lnTo>
                    <a:pt x="4684" y="12366"/>
                  </a:lnTo>
                  <a:lnTo>
                    <a:pt x="4684" y="12366"/>
                  </a:lnTo>
                  <a:cubicBezTo>
                    <a:pt x="4784" y="12488"/>
                    <a:pt x="4898" y="12603"/>
                    <a:pt x="5050" y="12640"/>
                  </a:cubicBezTo>
                  <a:cubicBezTo>
                    <a:pt x="5064" y="12643"/>
                    <a:pt x="5077" y="12646"/>
                    <a:pt x="5091" y="12646"/>
                  </a:cubicBezTo>
                  <a:cubicBezTo>
                    <a:pt x="5103" y="12646"/>
                    <a:pt x="5114" y="12644"/>
                    <a:pt x="5126" y="12639"/>
                  </a:cubicBezTo>
                  <a:cubicBezTo>
                    <a:pt x="5170" y="12617"/>
                    <a:pt x="5171" y="12553"/>
                    <a:pt x="5154" y="12505"/>
                  </a:cubicBezTo>
                  <a:cubicBezTo>
                    <a:pt x="5137" y="12459"/>
                    <a:pt x="5108" y="12412"/>
                    <a:pt x="5114" y="12363"/>
                  </a:cubicBezTo>
                  <a:lnTo>
                    <a:pt x="5114" y="12363"/>
                  </a:lnTo>
                  <a:cubicBezTo>
                    <a:pt x="5249" y="12467"/>
                    <a:pt x="5381" y="12567"/>
                    <a:pt x="5515" y="12669"/>
                  </a:cubicBezTo>
                  <a:cubicBezTo>
                    <a:pt x="5437" y="12349"/>
                    <a:pt x="5226" y="12081"/>
                    <a:pt x="4999" y="11840"/>
                  </a:cubicBezTo>
                  <a:cubicBezTo>
                    <a:pt x="4875" y="11708"/>
                    <a:pt x="4741" y="11579"/>
                    <a:pt x="4617" y="11445"/>
                  </a:cubicBezTo>
                  <a:lnTo>
                    <a:pt x="4617" y="11445"/>
                  </a:lnTo>
                  <a:cubicBezTo>
                    <a:pt x="4688" y="11506"/>
                    <a:pt x="4772" y="11553"/>
                    <a:pt x="4865" y="11553"/>
                  </a:cubicBezTo>
                  <a:cubicBezTo>
                    <a:pt x="4872" y="11553"/>
                    <a:pt x="4878" y="11553"/>
                    <a:pt x="4885" y="11552"/>
                  </a:cubicBezTo>
                  <a:cubicBezTo>
                    <a:pt x="4769" y="11386"/>
                    <a:pt x="4653" y="11220"/>
                    <a:pt x="4534" y="11052"/>
                  </a:cubicBezTo>
                  <a:lnTo>
                    <a:pt x="4534" y="11052"/>
                  </a:lnTo>
                  <a:cubicBezTo>
                    <a:pt x="4769" y="11251"/>
                    <a:pt x="5035" y="11409"/>
                    <a:pt x="5300" y="11564"/>
                  </a:cubicBezTo>
                  <a:cubicBezTo>
                    <a:pt x="5323" y="11502"/>
                    <a:pt x="5286" y="11436"/>
                    <a:pt x="5250" y="11380"/>
                  </a:cubicBezTo>
                  <a:cubicBezTo>
                    <a:pt x="5150" y="11227"/>
                    <a:pt x="5050" y="11074"/>
                    <a:pt x="4951" y="10920"/>
                  </a:cubicBezTo>
                  <a:cubicBezTo>
                    <a:pt x="4985" y="10920"/>
                    <a:pt x="5018" y="10922"/>
                    <a:pt x="5051" y="10922"/>
                  </a:cubicBezTo>
                  <a:cubicBezTo>
                    <a:pt x="5080" y="10879"/>
                    <a:pt x="5051" y="10820"/>
                    <a:pt x="5020" y="10778"/>
                  </a:cubicBezTo>
                  <a:cubicBezTo>
                    <a:pt x="4889" y="10612"/>
                    <a:pt x="4700" y="10497"/>
                    <a:pt x="4549" y="10347"/>
                  </a:cubicBezTo>
                  <a:cubicBezTo>
                    <a:pt x="4425" y="10224"/>
                    <a:pt x="4326" y="10076"/>
                    <a:pt x="4240" y="9920"/>
                  </a:cubicBezTo>
                  <a:lnTo>
                    <a:pt x="4241" y="9920"/>
                  </a:lnTo>
                  <a:cubicBezTo>
                    <a:pt x="4261" y="9936"/>
                    <a:pt x="4288" y="9950"/>
                    <a:pt x="4311" y="9950"/>
                  </a:cubicBezTo>
                  <a:cubicBezTo>
                    <a:pt x="4324" y="9950"/>
                    <a:pt x="4336" y="9946"/>
                    <a:pt x="4344" y="9934"/>
                  </a:cubicBezTo>
                  <a:cubicBezTo>
                    <a:pt x="4319" y="9844"/>
                    <a:pt x="4269" y="9761"/>
                    <a:pt x="4202" y="9696"/>
                  </a:cubicBezTo>
                  <a:lnTo>
                    <a:pt x="4202" y="9696"/>
                  </a:lnTo>
                  <a:cubicBezTo>
                    <a:pt x="4364" y="9845"/>
                    <a:pt x="4539" y="9994"/>
                    <a:pt x="4754" y="10034"/>
                  </a:cubicBezTo>
                  <a:cubicBezTo>
                    <a:pt x="4784" y="9980"/>
                    <a:pt x="4739" y="9915"/>
                    <a:pt x="4693" y="9873"/>
                  </a:cubicBezTo>
                  <a:cubicBezTo>
                    <a:pt x="4591" y="9770"/>
                    <a:pt x="4489" y="9666"/>
                    <a:pt x="4387" y="9564"/>
                  </a:cubicBezTo>
                  <a:lnTo>
                    <a:pt x="4387" y="9564"/>
                  </a:lnTo>
                  <a:cubicBezTo>
                    <a:pt x="4447" y="9617"/>
                    <a:pt x="4527" y="9648"/>
                    <a:pt x="4607" y="9648"/>
                  </a:cubicBezTo>
                  <a:cubicBezTo>
                    <a:pt x="4612" y="9648"/>
                    <a:pt x="4616" y="9648"/>
                    <a:pt x="4621" y="9647"/>
                  </a:cubicBezTo>
                  <a:cubicBezTo>
                    <a:pt x="4469" y="9504"/>
                    <a:pt x="4316" y="9357"/>
                    <a:pt x="4181" y="9195"/>
                  </a:cubicBezTo>
                  <a:cubicBezTo>
                    <a:pt x="4205" y="9182"/>
                    <a:pt x="4225" y="9160"/>
                    <a:pt x="4223" y="9132"/>
                  </a:cubicBezTo>
                  <a:cubicBezTo>
                    <a:pt x="4220" y="9117"/>
                    <a:pt x="4213" y="9106"/>
                    <a:pt x="4204" y="9091"/>
                  </a:cubicBezTo>
                  <a:cubicBezTo>
                    <a:pt x="3952" y="8659"/>
                    <a:pt x="3764" y="8190"/>
                    <a:pt x="3642" y="7704"/>
                  </a:cubicBezTo>
                  <a:lnTo>
                    <a:pt x="3622" y="7617"/>
                  </a:lnTo>
                  <a:lnTo>
                    <a:pt x="3624" y="7675"/>
                  </a:lnTo>
                  <a:lnTo>
                    <a:pt x="3599" y="7804"/>
                  </a:lnTo>
                  <a:cubicBezTo>
                    <a:pt x="3581" y="8062"/>
                    <a:pt x="3509" y="8319"/>
                    <a:pt x="3387" y="8547"/>
                  </a:cubicBezTo>
                  <a:cubicBezTo>
                    <a:pt x="3364" y="8590"/>
                    <a:pt x="3338" y="8634"/>
                    <a:pt x="3334" y="8683"/>
                  </a:cubicBezTo>
                  <a:cubicBezTo>
                    <a:pt x="3492" y="8571"/>
                    <a:pt x="3573" y="8382"/>
                    <a:pt x="3629" y="8197"/>
                  </a:cubicBezTo>
                  <a:lnTo>
                    <a:pt x="3629" y="8197"/>
                  </a:lnTo>
                  <a:cubicBezTo>
                    <a:pt x="3628" y="8283"/>
                    <a:pt x="3628" y="8370"/>
                    <a:pt x="3628" y="8456"/>
                  </a:cubicBezTo>
                  <a:cubicBezTo>
                    <a:pt x="3513" y="8944"/>
                    <a:pt x="3334" y="9415"/>
                    <a:pt x="3090" y="9854"/>
                  </a:cubicBezTo>
                  <a:cubicBezTo>
                    <a:pt x="3079" y="9874"/>
                    <a:pt x="3069" y="9904"/>
                    <a:pt x="3088" y="9917"/>
                  </a:cubicBezTo>
                  <a:cubicBezTo>
                    <a:pt x="3092" y="9920"/>
                    <a:pt x="3097" y="9921"/>
                    <a:pt x="3102" y="9921"/>
                  </a:cubicBezTo>
                  <a:cubicBezTo>
                    <a:pt x="3111" y="9921"/>
                    <a:pt x="3120" y="9918"/>
                    <a:pt x="3128" y="9915"/>
                  </a:cubicBezTo>
                  <a:cubicBezTo>
                    <a:pt x="3252" y="9870"/>
                    <a:pt x="3348" y="9765"/>
                    <a:pt x="3410" y="9646"/>
                  </a:cubicBezTo>
                  <a:cubicBezTo>
                    <a:pt x="3472" y="9529"/>
                    <a:pt x="3503" y="9397"/>
                    <a:pt x="3536" y="9268"/>
                  </a:cubicBezTo>
                  <a:lnTo>
                    <a:pt x="3536" y="9268"/>
                  </a:lnTo>
                  <a:cubicBezTo>
                    <a:pt x="3529" y="9387"/>
                    <a:pt x="3525" y="9504"/>
                    <a:pt x="3523" y="9623"/>
                  </a:cubicBezTo>
                  <a:cubicBezTo>
                    <a:pt x="3463" y="9784"/>
                    <a:pt x="3399" y="9946"/>
                    <a:pt x="3327" y="10103"/>
                  </a:cubicBezTo>
                  <a:cubicBezTo>
                    <a:pt x="3228" y="10321"/>
                    <a:pt x="3069" y="10500"/>
                    <a:pt x="3000" y="10732"/>
                  </a:cubicBezTo>
                  <a:cubicBezTo>
                    <a:pt x="3209" y="10629"/>
                    <a:pt x="3366" y="10421"/>
                    <a:pt x="3407" y="10192"/>
                  </a:cubicBezTo>
                  <a:lnTo>
                    <a:pt x="3407" y="10192"/>
                  </a:lnTo>
                  <a:cubicBezTo>
                    <a:pt x="3482" y="10364"/>
                    <a:pt x="3386" y="10556"/>
                    <a:pt x="3300" y="10722"/>
                  </a:cubicBezTo>
                  <a:cubicBezTo>
                    <a:pt x="3185" y="10947"/>
                    <a:pt x="3086" y="11181"/>
                    <a:pt x="3007" y="11420"/>
                  </a:cubicBezTo>
                  <a:cubicBezTo>
                    <a:pt x="3169" y="11306"/>
                    <a:pt x="3300" y="11145"/>
                    <a:pt x="3381" y="10965"/>
                  </a:cubicBezTo>
                  <a:lnTo>
                    <a:pt x="3381" y="10965"/>
                  </a:lnTo>
                  <a:cubicBezTo>
                    <a:pt x="3381" y="11188"/>
                    <a:pt x="3341" y="11410"/>
                    <a:pt x="3259" y="11621"/>
                  </a:cubicBezTo>
                  <a:cubicBezTo>
                    <a:pt x="3202" y="11772"/>
                    <a:pt x="3126" y="11911"/>
                    <a:pt x="3055" y="12055"/>
                  </a:cubicBezTo>
                  <a:cubicBezTo>
                    <a:pt x="2987" y="12190"/>
                    <a:pt x="2943" y="12335"/>
                    <a:pt x="2855" y="12455"/>
                  </a:cubicBezTo>
                  <a:cubicBezTo>
                    <a:pt x="2668" y="12715"/>
                    <a:pt x="2511" y="13016"/>
                    <a:pt x="2455" y="13334"/>
                  </a:cubicBezTo>
                  <a:cubicBezTo>
                    <a:pt x="2610" y="13206"/>
                    <a:pt x="2744" y="13054"/>
                    <a:pt x="2852" y="12885"/>
                  </a:cubicBezTo>
                  <a:lnTo>
                    <a:pt x="2852" y="12885"/>
                  </a:lnTo>
                  <a:cubicBezTo>
                    <a:pt x="2838" y="12970"/>
                    <a:pt x="2822" y="13056"/>
                    <a:pt x="2808" y="13140"/>
                  </a:cubicBezTo>
                  <a:cubicBezTo>
                    <a:pt x="2805" y="13157"/>
                    <a:pt x="2807" y="13183"/>
                    <a:pt x="2824" y="13188"/>
                  </a:cubicBezTo>
                  <a:cubicBezTo>
                    <a:pt x="2826" y="13188"/>
                    <a:pt x="2828" y="13189"/>
                    <a:pt x="2831" y="13189"/>
                  </a:cubicBezTo>
                  <a:cubicBezTo>
                    <a:pt x="2841" y="13189"/>
                    <a:pt x="2850" y="13181"/>
                    <a:pt x="2857" y="13173"/>
                  </a:cubicBezTo>
                  <a:cubicBezTo>
                    <a:pt x="2898" y="13136"/>
                    <a:pt x="2937" y="13099"/>
                    <a:pt x="2979" y="13061"/>
                  </a:cubicBezTo>
                  <a:lnTo>
                    <a:pt x="2979" y="13061"/>
                  </a:lnTo>
                  <a:cubicBezTo>
                    <a:pt x="2977" y="13112"/>
                    <a:pt x="2974" y="13165"/>
                    <a:pt x="2996" y="13212"/>
                  </a:cubicBezTo>
                  <a:cubicBezTo>
                    <a:pt x="3013" y="13248"/>
                    <a:pt x="3046" y="13276"/>
                    <a:pt x="3085" y="13284"/>
                  </a:cubicBezTo>
                  <a:cubicBezTo>
                    <a:pt x="3016" y="13414"/>
                    <a:pt x="2943" y="13543"/>
                    <a:pt x="2857" y="13663"/>
                  </a:cubicBezTo>
                  <a:cubicBezTo>
                    <a:pt x="2788" y="13757"/>
                    <a:pt x="2713" y="13845"/>
                    <a:pt x="2649" y="13943"/>
                  </a:cubicBezTo>
                  <a:cubicBezTo>
                    <a:pt x="2506" y="14155"/>
                    <a:pt x="2415" y="14403"/>
                    <a:pt x="2329" y="14645"/>
                  </a:cubicBezTo>
                  <a:cubicBezTo>
                    <a:pt x="2516" y="14480"/>
                    <a:pt x="2685" y="14291"/>
                    <a:pt x="2828" y="14089"/>
                  </a:cubicBezTo>
                  <a:lnTo>
                    <a:pt x="2828" y="14089"/>
                  </a:lnTo>
                  <a:cubicBezTo>
                    <a:pt x="2838" y="14141"/>
                    <a:pt x="2808" y="14191"/>
                    <a:pt x="2779" y="14237"/>
                  </a:cubicBezTo>
                  <a:cubicBezTo>
                    <a:pt x="2600" y="14523"/>
                    <a:pt x="2483" y="14849"/>
                    <a:pt x="2434" y="15184"/>
                  </a:cubicBezTo>
                  <a:cubicBezTo>
                    <a:pt x="2550" y="15089"/>
                    <a:pt x="2669" y="14996"/>
                    <a:pt x="2785" y="14900"/>
                  </a:cubicBezTo>
                  <a:cubicBezTo>
                    <a:pt x="2887" y="14819"/>
                    <a:pt x="2991" y="14734"/>
                    <a:pt x="3079" y="14635"/>
                  </a:cubicBezTo>
                  <a:cubicBezTo>
                    <a:pt x="3082" y="14632"/>
                    <a:pt x="3085" y="14628"/>
                    <a:pt x="3088" y="14625"/>
                  </a:cubicBezTo>
                  <a:lnTo>
                    <a:pt x="3088" y="14625"/>
                  </a:lnTo>
                  <a:cubicBezTo>
                    <a:pt x="2986" y="14863"/>
                    <a:pt x="2799" y="15087"/>
                    <a:pt x="2769" y="15349"/>
                  </a:cubicBezTo>
                  <a:cubicBezTo>
                    <a:pt x="2771" y="15350"/>
                    <a:pt x="2774" y="15350"/>
                    <a:pt x="2777" y="15350"/>
                  </a:cubicBezTo>
                  <a:cubicBezTo>
                    <a:pt x="2779" y="15350"/>
                    <a:pt x="2782" y="15350"/>
                    <a:pt x="2785" y="15350"/>
                  </a:cubicBezTo>
                  <a:cubicBezTo>
                    <a:pt x="2686" y="15492"/>
                    <a:pt x="2590" y="15636"/>
                    <a:pt x="2501" y="15785"/>
                  </a:cubicBezTo>
                  <a:cubicBezTo>
                    <a:pt x="2500" y="15787"/>
                    <a:pt x="2498" y="15792"/>
                    <a:pt x="2494" y="15795"/>
                  </a:cubicBezTo>
                  <a:cubicBezTo>
                    <a:pt x="2392" y="15710"/>
                    <a:pt x="2271" y="15638"/>
                    <a:pt x="2157" y="15562"/>
                  </a:cubicBezTo>
                  <a:cubicBezTo>
                    <a:pt x="1884" y="15373"/>
                    <a:pt x="1663" y="15144"/>
                    <a:pt x="1508" y="14892"/>
                  </a:cubicBezTo>
                  <a:lnTo>
                    <a:pt x="1494" y="14814"/>
                  </a:lnTo>
                  <a:cubicBezTo>
                    <a:pt x="1520" y="14685"/>
                    <a:pt x="1537" y="14555"/>
                    <a:pt x="1538" y="14426"/>
                  </a:cubicBezTo>
                  <a:cubicBezTo>
                    <a:pt x="1677" y="14596"/>
                    <a:pt x="1839" y="14778"/>
                    <a:pt x="2107" y="14826"/>
                  </a:cubicBezTo>
                  <a:cubicBezTo>
                    <a:pt x="1998" y="14642"/>
                    <a:pt x="1866" y="14483"/>
                    <a:pt x="1740" y="14311"/>
                  </a:cubicBezTo>
                  <a:lnTo>
                    <a:pt x="1740" y="14311"/>
                  </a:lnTo>
                  <a:cubicBezTo>
                    <a:pt x="1824" y="14400"/>
                    <a:pt x="1972" y="14456"/>
                    <a:pt x="2125" y="14456"/>
                  </a:cubicBezTo>
                  <a:cubicBezTo>
                    <a:pt x="2169" y="14456"/>
                    <a:pt x="2214" y="14451"/>
                    <a:pt x="2258" y="14442"/>
                  </a:cubicBezTo>
                  <a:cubicBezTo>
                    <a:pt x="2043" y="14251"/>
                    <a:pt x="1806" y="14072"/>
                    <a:pt x="1603" y="13873"/>
                  </a:cubicBezTo>
                  <a:cubicBezTo>
                    <a:pt x="1431" y="13702"/>
                    <a:pt x="1282" y="13516"/>
                    <a:pt x="1201" y="13309"/>
                  </a:cubicBezTo>
                  <a:lnTo>
                    <a:pt x="1088" y="12725"/>
                  </a:lnTo>
                  <a:lnTo>
                    <a:pt x="1088" y="12725"/>
                  </a:lnTo>
                  <a:cubicBezTo>
                    <a:pt x="1158" y="12882"/>
                    <a:pt x="1240" y="13036"/>
                    <a:pt x="1303" y="13163"/>
                  </a:cubicBezTo>
                  <a:cubicBezTo>
                    <a:pt x="1372" y="13302"/>
                    <a:pt x="1467" y="13444"/>
                    <a:pt x="1640" y="13517"/>
                  </a:cubicBezTo>
                  <a:cubicBezTo>
                    <a:pt x="1633" y="13308"/>
                    <a:pt x="1537" y="13106"/>
                    <a:pt x="1366" y="12947"/>
                  </a:cubicBezTo>
                  <a:lnTo>
                    <a:pt x="1366" y="12947"/>
                  </a:lnTo>
                  <a:cubicBezTo>
                    <a:pt x="1459" y="13000"/>
                    <a:pt x="1524" y="13077"/>
                    <a:pt x="1606" y="13137"/>
                  </a:cubicBezTo>
                  <a:cubicBezTo>
                    <a:pt x="1678" y="13193"/>
                    <a:pt x="1775" y="13238"/>
                    <a:pt x="1881" y="13238"/>
                  </a:cubicBezTo>
                  <a:cubicBezTo>
                    <a:pt x="1897" y="13238"/>
                    <a:pt x="1912" y="13237"/>
                    <a:pt x="1928" y="13235"/>
                  </a:cubicBezTo>
                  <a:cubicBezTo>
                    <a:pt x="1684" y="13004"/>
                    <a:pt x="1441" y="12772"/>
                    <a:pt x="1197" y="12543"/>
                  </a:cubicBezTo>
                  <a:cubicBezTo>
                    <a:pt x="1125" y="12475"/>
                    <a:pt x="1052" y="12404"/>
                    <a:pt x="1014" y="12323"/>
                  </a:cubicBezTo>
                  <a:lnTo>
                    <a:pt x="756" y="10988"/>
                  </a:lnTo>
                  <a:cubicBezTo>
                    <a:pt x="757" y="10983"/>
                    <a:pt x="757" y="10978"/>
                    <a:pt x="758" y="10970"/>
                  </a:cubicBezTo>
                  <a:cubicBezTo>
                    <a:pt x="793" y="11055"/>
                    <a:pt x="836" y="11137"/>
                    <a:pt x="886" y="11215"/>
                  </a:cubicBezTo>
                  <a:cubicBezTo>
                    <a:pt x="930" y="11287"/>
                    <a:pt x="959" y="11366"/>
                    <a:pt x="995" y="11442"/>
                  </a:cubicBezTo>
                  <a:cubicBezTo>
                    <a:pt x="1018" y="11489"/>
                    <a:pt x="1042" y="11538"/>
                    <a:pt x="1074" y="11582"/>
                  </a:cubicBezTo>
                  <a:cubicBezTo>
                    <a:pt x="1095" y="11611"/>
                    <a:pt x="1125" y="11640"/>
                    <a:pt x="1168" y="11645"/>
                  </a:cubicBezTo>
                  <a:cubicBezTo>
                    <a:pt x="1173" y="11646"/>
                    <a:pt x="1178" y="11646"/>
                    <a:pt x="1183" y="11646"/>
                  </a:cubicBezTo>
                  <a:cubicBezTo>
                    <a:pt x="1225" y="11646"/>
                    <a:pt x="1271" y="11619"/>
                    <a:pt x="1264" y="11590"/>
                  </a:cubicBezTo>
                  <a:cubicBezTo>
                    <a:pt x="1262" y="11579"/>
                    <a:pt x="1254" y="11572"/>
                    <a:pt x="1247" y="11564"/>
                  </a:cubicBezTo>
                  <a:cubicBezTo>
                    <a:pt x="994" y="11270"/>
                    <a:pt x="800" y="10945"/>
                    <a:pt x="680" y="10601"/>
                  </a:cubicBezTo>
                  <a:lnTo>
                    <a:pt x="680" y="10603"/>
                  </a:lnTo>
                  <a:lnTo>
                    <a:pt x="674" y="10576"/>
                  </a:lnTo>
                  <a:lnTo>
                    <a:pt x="678" y="10606"/>
                  </a:lnTo>
                  <a:lnTo>
                    <a:pt x="651" y="10711"/>
                  </a:lnTo>
                  <a:cubicBezTo>
                    <a:pt x="637" y="10893"/>
                    <a:pt x="571" y="11076"/>
                    <a:pt x="456" y="11244"/>
                  </a:cubicBezTo>
                  <a:cubicBezTo>
                    <a:pt x="435" y="11277"/>
                    <a:pt x="412" y="11309"/>
                    <a:pt x="406" y="11343"/>
                  </a:cubicBezTo>
                  <a:cubicBezTo>
                    <a:pt x="556" y="11253"/>
                    <a:pt x="634" y="11115"/>
                    <a:pt x="685" y="10980"/>
                  </a:cubicBezTo>
                  <a:lnTo>
                    <a:pt x="685" y="11263"/>
                  </a:lnTo>
                  <a:cubicBezTo>
                    <a:pt x="685" y="11294"/>
                    <a:pt x="685" y="11324"/>
                    <a:pt x="701" y="11353"/>
                  </a:cubicBezTo>
                  <a:cubicBezTo>
                    <a:pt x="758" y="11256"/>
                    <a:pt x="731" y="11150"/>
                    <a:pt x="741" y="11043"/>
                  </a:cubicBezTo>
                  <a:lnTo>
                    <a:pt x="741" y="11043"/>
                  </a:lnTo>
                  <a:lnTo>
                    <a:pt x="809" y="11515"/>
                  </a:lnTo>
                  <a:cubicBezTo>
                    <a:pt x="705" y="11883"/>
                    <a:pt x="533" y="12246"/>
                    <a:pt x="291" y="12588"/>
                  </a:cubicBezTo>
                  <a:cubicBezTo>
                    <a:pt x="280" y="12603"/>
                    <a:pt x="271" y="12626"/>
                    <a:pt x="291" y="12633"/>
                  </a:cubicBezTo>
                  <a:cubicBezTo>
                    <a:pt x="294" y="12634"/>
                    <a:pt x="297" y="12634"/>
                    <a:pt x="301" y="12634"/>
                  </a:cubicBezTo>
                  <a:cubicBezTo>
                    <a:pt x="309" y="12634"/>
                    <a:pt x="319" y="12632"/>
                    <a:pt x="329" y="12629"/>
                  </a:cubicBezTo>
                  <a:cubicBezTo>
                    <a:pt x="449" y="12588"/>
                    <a:pt x="538" y="12507"/>
                    <a:pt x="598" y="12421"/>
                  </a:cubicBezTo>
                  <a:cubicBezTo>
                    <a:pt x="655" y="12335"/>
                    <a:pt x="685" y="12240"/>
                    <a:pt x="713" y="12148"/>
                  </a:cubicBezTo>
                  <a:lnTo>
                    <a:pt x="713" y="12148"/>
                  </a:lnTo>
                  <a:cubicBezTo>
                    <a:pt x="703" y="12275"/>
                    <a:pt x="701" y="12398"/>
                    <a:pt x="705" y="12521"/>
                  </a:cubicBezTo>
                  <a:cubicBezTo>
                    <a:pt x="807" y="12361"/>
                    <a:pt x="865" y="12113"/>
                    <a:pt x="865" y="11898"/>
                  </a:cubicBezTo>
                  <a:lnTo>
                    <a:pt x="1110" y="13586"/>
                  </a:lnTo>
                  <a:lnTo>
                    <a:pt x="1095" y="13692"/>
                  </a:lnTo>
                  <a:cubicBezTo>
                    <a:pt x="1047" y="14058"/>
                    <a:pt x="763" y="14397"/>
                    <a:pt x="443" y="14698"/>
                  </a:cubicBezTo>
                  <a:cubicBezTo>
                    <a:pt x="329" y="14806"/>
                    <a:pt x="200" y="14928"/>
                    <a:pt x="215" y="15058"/>
                  </a:cubicBezTo>
                  <a:cubicBezTo>
                    <a:pt x="585" y="14804"/>
                    <a:pt x="882" y="14495"/>
                    <a:pt x="1075" y="14158"/>
                  </a:cubicBezTo>
                  <a:lnTo>
                    <a:pt x="1075" y="14158"/>
                  </a:lnTo>
                  <a:cubicBezTo>
                    <a:pt x="1100" y="14512"/>
                    <a:pt x="730" y="14853"/>
                    <a:pt x="695" y="15211"/>
                  </a:cubicBezTo>
                  <a:cubicBezTo>
                    <a:pt x="956" y="15039"/>
                    <a:pt x="1150" y="14817"/>
                    <a:pt x="1254" y="14578"/>
                  </a:cubicBezTo>
                  <a:lnTo>
                    <a:pt x="1289" y="14807"/>
                  </a:lnTo>
                  <a:cubicBezTo>
                    <a:pt x="1164" y="15147"/>
                    <a:pt x="1117" y="15687"/>
                    <a:pt x="877" y="15952"/>
                  </a:cubicBezTo>
                  <a:cubicBezTo>
                    <a:pt x="794" y="16044"/>
                    <a:pt x="694" y="16124"/>
                    <a:pt x="602" y="16210"/>
                  </a:cubicBezTo>
                  <a:cubicBezTo>
                    <a:pt x="366" y="16432"/>
                    <a:pt x="182" y="16680"/>
                    <a:pt x="0" y="16927"/>
                  </a:cubicBezTo>
                  <a:cubicBezTo>
                    <a:pt x="502" y="16733"/>
                    <a:pt x="928" y="16418"/>
                    <a:pt x="1181" y="16050"/>
                  </a:cubicBezTo>
                  <a:lnTo>
                    <a:pt x="1181" y="16050"/>
                  </a:lnTo>
                  <a:cubicBezTo>
                    <a:pt x="1147" y="16240"/>
                    <a:pt x="1114" y="16434"/>
                    <a:pt x="1080" y="16626"/>
                  </a:cubicBezTo>
                  <a:cubicBezTo>
                    <a:pt x="1074" y="16653"/>
                    <a:pt x="1075" y="16689"/>
                    <a:pt x="1110" y="16696"/>
                  </a:cubicBezTo>
                  <a:cubicBezTo>
                    <a:pt x="1282" y="16520"/>
                    <a:pt x="1409" y="16322"/>
                    <a:pt x="1481" y="16116"/>
                  </a:cubicBezTo>
                  <a:lnTo>
                    <a:pt x="1508" y="16295"/>
                  </a:lnTo>
                  <a:lnTo>
                    <a:pt x="1663" y="16272"/>
                  </a:lnTo>
                  <a:cubicBezTo>
                    <a:pt x="1739" y="16375"/>
                    <a:pt x="1849" y="16458"/>
                    <a:pt x="1998" y="16503"/>
                  </a:cubicBezTo>
                  <a:cubicBezTo>
                    <a:pt x="1950" y="16298"/>
                    <a:pt x="1869" y="16101"/>
                    <a:pt x="1760" y="15914"/>
                  </a:cubicBezTo>
                  <a:lnTo>
                    <a:pt x="1760" y="15914"/>
                  </a:lnTo>
                  <a:cubicBezTo>
                    <a:pt x="1928" y="16028"/>
                    <a:pt x="2122" y="16121"/>
                    <a:pt x="2329" y="16196"/>
                  </a:cubicBezTo>
                  <a:cubicBezTo>
                    <a:pt x="2326" y="16222"/>
                    <a:pt x="2321" y="16246"/>
                    <a:pt x="2321" y="16272"/>
                  </a:cubicBezTo>
                  <a:cubicBezTo>
                    <a:pt x="2341" y="16253"/>
                    <a:pt x="2362" y="16233"/>
                    <a:pt x="2382" y="16216"/>
                  </a:cubicBezTo>
                  <a:cubicBezTo>
                    <a:pt x="2478" y="16250"/>
                    <a:pt x="2577" y="16279"/>
                    <a:pt x="2680" y="16303"/>
                  </a:cubicBezTo>
                  <a:cubicBezTo>
                    <a:pt x="2705" y="16310"/>
                    <a:pt x="2732" y="16315"/>
                    <a:pt x="2759" y="16315"/>
                  </a:cubicBezTo>
                  <a:cubicBezTo>
                    <a:pt x="2779" y="16315"/>
                    <a:pt x="2799" y="16312"/>
                    <a:pt x="2817" y="16303"/>
                  </a:cubicBezTo>
                  <a:cubicBezTo>
                    <a:pt x="2708" y="16239"/>
                    <a:pt x="2612" y="16166"/>
                    <a:pt x="2521" y="16087"/>
                  </a:cubicBezTo>
                  <a:cubicBezTo>
                    <a:pt x="2719" y="15906"/>
                    <a:pt x="2914" y="15722"/>
                    <a:pt x="3102" y="15529"/>
                  </a:cubicBezTo>
                  <a:lnTo>
                    <a:pt x="3102" y="15529"/>
                  </a:lnTo>
                  <a:lnTo>
                    <a:pt x="2967" y="15932"/>
                  </a:lnTo>
                  <a:cubicBezTo>
                    <a:pt x="2946" y="15995"/>
                    <a:pt x="2937" y="16086"/>
                    <a:pt x="2999" y="16110"/>
                  </a:cubicBezTo>
                  <a:cubicBezTo>
                    <a:pt x="3007" y="16114"/>
                    <a:pt x="3016" y="16115"/>
                    <a:pt x="3025" y="16115"/>
                  </a:cubicBezTo>
                  <a:cubicBezTo>
                    <a:pt x="3060" y="16115"/>
                    <a:pt x="3095" y="16090"/>
                    <a:pt x="3123" y="16065"/>
                  </a:cubicBezTo>
                  <a:cubicBezTo>
                    <a:pt x="3151" y="16043"/>
                    <a:pt x="3175" y="16017"/>
                    <a:pt x="3201" y="15995"/>
                  </a:cubicBezTo>
                  <a:lnTo>
                    <a:pt x="3201" y="15995"/>
                  </a:lnTo>
                  <a:cubicBezTo>
                    <a:pt x="3065" y="16194"/>
                    <a:pt x="2941" y="16402"/>
                    <a:pt x="2819" y="16610"/>
                  </a:cubicBezTo>
                  <a:cubicBezTo>
                    <a:pt x="3186" y="16455"/>
                    <a:pt x="3515" y="16210"/>
                    <a:pt x="3773" y="15904"/>
                  </a:cubicBezTo>
                  <a:lnTo>
                    <a:pt x="3773" y="15929"/>
                  </a:lnTo>
                  <a:lnTo>
                    <a:pt x="4003" y="15888"/>
                  </a:lnTo>
                  <a:lnTo>
                    <a:pt x="4003" y="15888"/>
                  </a:lnTo>
                  <a:cubicBezTo>
                    <a:pt x="3983" y="16024"/>
                    <a:pt x="3963" y="16162"/>
                    <a:pt x="3945" y="16298"/>
                  </a:cubicBezTo>
                  <a:cubicBezTo>
                    <a:pt x="3939" y="16336"/>
                    <a:pt x="3939" y="16387"/>
                    <a:pt x="3975" y="16402"/>
                  </a:cubicBezTo>
                  <a:cubicBezTo>
                    <a:pt x="4109" y="16230"/>
                    <a:pt x="4217" y="16038"/>
                    <a:pt x="4296" y="15835"/>
                  </a:cubicBezTo>
                  <a:lnTo>
                    <a:pt x="4528" y="15792"/>
                  </a:lnTo>
                  <a:cubicBezTo>
                    <a:pt x="4605" y="15974"/>
                    <a:pt x="4726" y="16131"/>
                    <a:pt x="4901" y="16222"/>
                  </a:cubicBezTo>
                  <a:cubicBezTo>
                    <a:pt x="4873" y="16060"/>
                    <a:pt x="4837" y="15901"/>
                    <a:pt x="4793" y="15743"/>
                  </a:cubicBezTo>
                  <a:lnTo>
                    <a:pt x="5058" y="15694"/>
                  </a:lnTo>
                  <a:cubicBezTo>
                    <a:pt x="5232" y="15820"/>
                    <a:pt x="5417" y="15928"/>
                    <a:pt x="5614" y="16011"/>
                  </a:cubicBezTo>
                  <a:cubicBezTo>
                    <a:pt x="5645" y="16025"/>
                    <a:pt x="5679" y="16038"/>
                    <a:pt x="5712" y="16038"/>
                  </a:cubicBezTo>
                  <a:cubicBezTo>
                    <a:pt x="5728" y="16038"/>
                    <a:pt x="5743" y="16035"/>
                    <a:pt x="5758" y="16028"/>
                  </a:cubicBezTo>
                  <a:cubicBezTo>
                    <a:pt x="5629" y="15908"/>
                    <a:pt x="5510" y="15773"/>
                    <a:pt x="5408" y="15630"/>
                  </a:cubicBezTo>
                  <a:lnTo>
                    <a:pt x="5323" y="15250"/>
                  </a:lnTo>
                  <a:lnTo>
                    <a:pt x="5323" y="15250"/>
                  </a:lnTo>
                  <a:cubicBezTo>
                    <a:pt x="5336" y="15257"/>
                    <a:pt x="5351" y="15263"/>
                    <a:pt x="5363" y="15269"/>
                  </a:cubicBezTo>
                  <a:cubicBezTo>
                    <a:pt x="5543" y="15455"/>
                    <a:pt x="5758" y="15607"/>
                    <a:pt x="5970" y="15753"/>
                  </a:cubicBezTo>
                  <a:cubicBezTo>
                    <a:pt x="5999" y="15773"/>
                    <a:pt x="6035" y="15793"/>
                    <a:pt x="6069" y="15793"/>
                  </a:cubicBezTo>
                  <a:cubicBezTo>
                    <a:pt x="6083" y="15793"/>
                    <a:pt x="6097" y="15789"/>
                    <a:pt x="6109" y="15780"/>
                  </a:cubicBezTo>
                  <a:cubicBezTo>
                    <a:pt x="6142" y="15753"/>
                    <a:pt x="6139" y="15701"/>
                    <a:pt x="6127" y="15658"/>
                  </a:cubicBezTo>
                  <a:cubicBezTo>
                    <a:pt x="6073" y="15413"/>
                    <a:pt x="5977" y="15177"/>
                    <a:pt x="5848" y="14962"/>
                  </a:cubicBezTo>
                  <a:cubicBezTo>
                    <a:pt x="6056" y="14919"/>
                    <a:pt x="6338" y="14862"/>
                    <a:pt x="6383" y="14843"/>
                  </a:cubicBezTo>
                  <a:cubicBezTo>
                    <a:pt x="6648" y="14738"/>
                    <a:pt x="6909" y="14602"/>
                    <a:pt x="7155" y="14456"/>
                  </a:cubicBezTo>
                  <a:cubicBezTo>
                    <a:pt x="7622" y="14179"/>
                    <a:pt x="8118" y="13969"/>
                    <a:pt x="8634" y="13787"/>
                  </a:cubicBezTo>
                  <a:lnTo>
                    <a:pt x="8634" y="13787"/>
                  </a:lnTo>
                  <a:cubicBezTo>
                    <a:pt x="8634" y="13787"/>
                    <a:pt x="8633" y="13787"/>
                    <a:pt x="8632" y="13787"/>
                  </a:cubicBezTo>
                  <a:cubicBezTo>
                    <a:pt x="8598" y="13787"/>
                    <a:pt x="8452" y="13503"/>
                    <a:pt x="8290" y="13159"/>
                  </a:cubicBezTo>
                  <a:cubicBezTo>
                    <a:pt x="8836" y="12965"/>
                    <a:pt x="9374" y="12706"/>
                    <a:pt x="9950" y="12647"/>
                  </a:cubicBezTo>
                  <a:cubicBezTo>
                    <a:pt x="9788" y="12282"/>
                    <a:pt x="9624" y="11918"/>
                    <a:pt x="9464" y="11552"/>
                  </a:cubicBezTo>
                  <a:cubicBezTo>
                    <a:pt x="9772" y="11332"/>
                    <a:pt x="10073" y="11102"/>
                    <a:pt x="10367" y="10864"/>
                  </a:cubicBezTo>
                  <a:lnTo>
                    <a:pt x="10367" y="10864"/>
                  </a:lnTo>
                  <a:lnTo>
                    <a:pt x="10158" y="11321"/>
                  </a:lnTo>
                  <a:cubicBezTo>
                    <a:pt x="10125" y="11393"/>
                    <a:pt x="10102" y="11496"/>
                    <a:pt x="10169" y="11535"/>
                  </a:cubicBezTo>
                  <a:cubicBezTo>
                    <a:pt x="10182" y="11542"/>
                    <a:pt x="10195" y="11545"/>
                    <a:pt x="10209" y="11545"/>
                  </a:cubicBezTo>
                  <a:cubicBezTo>
                    <a:pt x="10248" y="11545"/>
                    <a:pt x="10289" y="11522"/>
                    <a:pt x="10324" y="11499"/>
                  </a:cubicBezTo>
                  <a:cubicBezTo>
                    <a:pt x="10358" y="11475"/>
                    <a:pt x="10390" y="11450"/>
                    <a:pt x="10424" y="11425"/>
                  </a:cubicBezTo>
                  <a:lnTo>
                    <a:pt x="10424" y="11425"/>
                  </a:lnTo>
                  <a:cubicBezTo>
                    <a:pt x="10239" y="11643"/>
                    <a:pt x="10067" y="11869"/>
                    <a:pt x="9897" y="12098"/>
                  </a:cubicBezTo>
                  <a:cubicBezTo>
                    <a:pt x="10348" y="11965"/>
                    <a:pt x="10767" y="11719"/>
                    <a:pt x="11106" y="11393"/>
                  </a:cubicBezTo>
                  <a:lnTo>
                    <a:pt x="11106" y="11393"/>
                  </a:lnTo>
                  <a:lnTo>
                    <a:pt x="11104" y="11423"/>
                  </a:lnTo>
                  <a:lnTo>
                    <a:pt x="11380" y="11403"/>
                  </a:lnTo>
                  <a:lnTo>
                    <a:pt x="11380" y="11403"/>
                  </a:lnTo>
                  <a:cubicBezTo>
                    <a:pt x="11340" y="11561"/>
                    <a:pt x="11300" y="11721"/>
                    <a:pt x="11258" y="11879"/>
                  </a:cubicBezTo>
                  <a:cubicBezTo>
                    <a:pt x="11248" y="11923"/>
                    <a:pt x="11241" y="11982"/>
                    <a:pt x="11283" y="12004"/>
                  </a:cubicBezTo>
                  <a:cubicBezTo>
                    <a:pt x="11463" y="11819"/>
                    <a:pt x="11614" y="11608"/>
                    <a:pt x="11731" y="11379"/>
                  </a:cubicBezTo>
                  <a:lnTo>
                    <a:pt x="12011" y="11359"/>
                  </a:lnTo>
                  <a:cubicBezTo>
                    <a:pt x="12080" y="11582"/>
                    <a:pt x="12200" y="11783"/>
                    <a:pt x="12394" y="11912"/>
                  </a:cubicBezTo>
                  <a:cubicBezTo>
                    <a:pt x="12383" y="11719"/>
                    <a:pt x="12361" y="11528"/>
                    <a:pt x="12329" y="11337"/>
                  </a:cubicBezTo>
                  <a:lnTo>
                    <a:pt x="12647" y="11316"/>
                  </a:lnTo>
                  <a:cubicBezTo>
                    <a:pt x="12730" y="11389"/>
                    <a:pt x="12816" y="11459"/>
                    <a:pt x="12904" y="11525"/>
                  </a:cubicBezTo>
                  <a:cubicBezTo>
                    <a:pt x="12855" y="11574"/>
                    <a:pt x="12809" y="11622"/>
                    <a:pt x="12760" y="11671"/>
                  </a:cubicBezTo>
                  <a:cubicBezTo>
                    <a:pt x="12852" y="11657"/>
                    <a:pt x="12942" y="11638"/>
                    <a:pt x="13033" y="11617"/>
                  </a:cubicBezTo>
                  <a:cubicBezTo>
                    <a:pt x="13106" y="11667"/>
                    <a:pt x="13182" y="11716"/>
                    <a:pt x="13258" y="11760"/>
                  </a:cubicBezTo>
                  <a:cubicBezTo>
                    <a:pt x="13296" y="11782"/>
                    <a:pt x="13341" y="11804"/>
                    <a:pt x="13384" y="11804"/>
                  </a:cubicBezTo>
                  <a:cubicBezTo>
                    <a:pt x="13397" y="11804"/>
                    <a:pt x="13410" y="11802"/>
                    <a:pt x="13423" y="11797"/>
                  </a:cubicBezTo>
                  <a:cubicBezTo>
                    <a:pt x="13357" y="11723"/>
                    <a:pt x="13296" y="11643"/>
                    <a:pt x="13239" y="11559"/>
                  </a:cubicBezTo>
                  <a:cubicBezTo>
                    <a:pt x="13365" y="11521"/>
                    <a:pt x="13493" y="11475"/>
                    <a:pt x="13615" y="11422"/>
                  </a:cubicBezTo>
                  <a:cubicBezTo>
                    <a:pt x="13645" y="11449"/>
                    <a:pt x="13678" y="11478"/>
                    <a:pt x="13708" y="11504"/>
                  </a:cubicBezTo>
                  <a:cubicBezTo>
                    <a:pt x="13741" y="11534"/>
                    <a:pt x="13785" y="11563"/>
                    <a:pt x="13826" y="11563"/>
                  </a:cubicBezTo>
                  <a:cubicBezTo>
                    <a:pt x="13840" y="11563"/>
                    <a:pt x="13853" y="11560"/>
                    <a:pt x="13865" y="11552"/>
                  </a:cubicBezTo>
                  <a:cubicBezTo>
                    <a:pt x="13910" y="11525"/>
                    <a:pt x="13910" y="11463"/>
                    <a:pt x="13906" y="11410"/>
                  </a:cubicBezTo>
                  <a:cubicBezTo>
                    <a:pt x="13900" y="11370"/>
                    <a:pt x="13894" y="11329"/>
                    <a:pt x="13887" y="11287"/>
                  </a:cubicBezTo>
                  <a:cubicBezTo>
                    <a:pt x="14016" y="11217"/>
                    <a:pt x="14139" y="11137"/>
                    <a:pt x="14260" y="11051"/>
                  </a:cubicBezTo>
                  <a:lnTo>
                    <a:pt x="14260" y="11051"/>
                  </a:lnTo>
                  <a:lnTo>
                    <a:pt x="14252" y="11085"/>
                  </a:lnTo>
                  <a:lnTo>
                    <a:pt x="14575" y="11107"/>
                  </a:lnTo>
                  <a:cubicBezTo>
                    <a:pt x="14503" y="11281"/>
                    <a:pt x="14432" y="11458"/>
                    <a:pt x="14361" y="11633"/>
                  </a:cubicBezTo>
                  <a:cubicBezTo>
                    <a:pt x="14343" y="11683"/>
                    <a:pt x="14326" y="11750"/>
                    <a:pt x="14369" y="11780"/>
                  </a:cubicBezTo>
                  <a:cubicBezTo>
                    <a:pt x="14605" y="11597"/>
                    <a:pt x="14811" y="11377"/>
                    <a:pt x="14983" y="11134"/>
                  </a:cubicBezTo>
                  <a:lnTo>
                    <a:pt x="15307" y="11155"/>
                  </a:lnTo>
                  <a:cubicBezTo>
                    <a:pt x="15350" y="11423"/>
                    <a:pt x="15456" y="11673"/>
                    <a:pt x="15658" y="11850"/>
                  </a:cubicBezTo>
                  <a:cubicBezTo>
                    <a:pt x="15678" y="11625"/>
                    <a:pt x="15683" y="11402"/>
                    <a:pt x="15676" y="11178"/>
                  </a:cubicBezTo>
                  <a:lnTo>
                    <a:pt x="15676" y="11178"/>
                  </a:lnTo>
                  <a:lnTo>
                    <a:pt x="16044" y="11203"/>
                  </a:lnTo>
                  <a:cubicBezTo>
                    <a:pt x="16232" y="11428"/>
                    <a:pt x="16444" y="11631"/>
                    <a:pt x="16676" y="11809"/>
                  </a:cubicBezTo>
                  <a:cubicBezTo>
                    <a:pt x="16723" y="11844"/>
                    <a:pt x="16777" y="11879"/>
                    <a:pt x="16833" y="11879"/>
                  </a:cubicBezTo>
                  <a:cubicBezTo>
                    <a:pt x="16842" y="11879"/>
                    <a:pt x="16852" y="11878"/>
                    <a:pt x="16861" y="11876"/>
                  </a:cubicBezTo>
                  <a:cubicBezTo>
                    <a:pt x="16729" y="11674"/>
                    <a:pt x="16617" y="11458"/>
                    <a:pt x="16530" y="11234"/>
                  </a:cubicBezTo>
                  <a:lnTo>
                    <a:pt x="16543" y="10699"/>
                  </a:lnTo>
                  <a:cubicBezTo>
                    <a:pt x="16554" y="10711"/>
                    <a:pt x="16569" y="10721"/>
                    <a:pt x="16581" y="10732"/>
                  </a:cubicBezTo>
                  <a:cubicBezTo>
                    <a:pt x="16759" y="11042"/>
                    <a:pt x="16997" y="11316"/>
                    <a:pt x="17234" y="11585"/>
                  </a:cubicBezTo>
                  <a:cubicBezTo>
                    <a:pt x="17270" y="11627"/>
                    <a:pt x="17322" y="11673"/>
                    <a:pt x="17373" y="11673"/>
                  </a:cubicBezTo>
                  <a:cubicBezTo>
                    <a:pt x="17384" y="11673"/>
                    <a:pt x="17396" y="11670"/>
                    <a:pt x="17407" y="11665"/>
                  </a:cubicBezTo>
                  <a:cubicBezTo>
                    <a:pt x="17463" y="11643"/>
                    <a:pt x="17474" y="11568"/>
                    <a:pt x="17476" y="11509"/>
                  </a:cubicBezTo>
                  <a:cubicBezTo>
                    <a:pt x="17490" y="10970"/>
                    <a:pt x="17364" y="10429"/>
                    <a:pt x="17117" y="9951"/>
                  </a:cubicBezTo>
                  <a:lnTo>
                    <a:pt x="17117" y="9951"/>
                  </a:lnTo>
                  <a:cubicBezTo>
                    <a:pt x="17277" y="10141"/>
                    <a:pt x="17457" y="10314"/>
                    <a:pt x="17653" y="10469"/>
                  </a:cubicBezTo>
                  <a:cubicBezTo>
                    <a:pt x="17608" y="10135"/>
                    <a:pt x="17413" y="9845"/>
                    <a:pt x="17246" y="9553"/>
                  </a:cubicBezTo>
                  <a:cubicBezTo>
                    <a:pt x="17095" y="9286"/>
                    <a:pt x="16961" y="9007"/>
                    <a:pt x="16851" y="8720"/>
                  </a:cubicBezTo>
                  <a:lnTo>
                    <a:pt x="16851" y="8720"/>
                  </a:lnTo>
                  <a:cubicBezTo>
                    <a:pt x="17092" y="9048"/>
                    <a:pt x="17340" y="9374"/>
                    <a:pt x="17605" y="9686"/>
                  </a:cubicBezTo>
                  <a:cubicBezTo>
                    <a:pt x="17699" y="9795"/>
                    <a:pt x="17822" y="9913"/>
                    <a:pt x="17960" y="9913"/>
                  </a:cubicBezTo>
                  <a:cubicBezTo>
                    <a:pt x="17980" y="9913"/>
                    <a:pt x="18000" y="9911"/>
                    <a:pt x="18020" y="9905"/>
                  </a:cubicBezTo>
                  <a:cubicBezTo>
                    <a:pt x="17774" y="9443"/>
                    <a:pt x="17520" y="8960"/>
                    <a:pt x="17267" y="8478"/>
                  </a:cubicBezTo>
                  <a:lnTo>
                    <a:pt x="17267" y="8478"/>
                  </a:lnTo>
                  <a:cubicBezTo>
                    <a:pt x="17397" y="8568"/>
                    <a:pt x="17526" y="8657"/>
                    <a:pt x="17666" y="8732"/>
                  </a:cubicBezTo>
                  <a:cubicBezTo>
                    <a:pt x="17680" y="8740"/>
                    <a:pt x="17695" y="8747"/>
                    <a:pt x="17709" y="8747"/>
                  </a:cubicBezTo>
                  <a:cubicBezTo>
                    <a:pt x="17715" y="8747"/>
                    <a:pt x="17721" y="8746"/>
                    <a:pt x="17727" y="8743"/>
                  </a:cubicBezTo>
                  <a:cubicBezTo>
                    <a:pt x="17757" y="8730"/>
                    <a:pt x="17755" y="8687"/>
                    <a:pt x="17747" y="8656"/>
                  </a:cubicBezTo>
                  <a:cubicBezTo>
                    <a:pt x="17714" y="8552"/>
                    <a:pt x="17652" y="8464"/>
                    <a:pt x="17589" y="8378"/>
                  </a:cubicBezTo>
                  <a:cubicBezTo>
                    <a:pt x="17226" y="7862"/>
                    <a:pt x="16914" y="7313"/>
                    <a:pt x="16646" y="6742"/>
                  </a:cubicBezTo>
                  <a:lnTo>
                    <a:pt x="16649" y="6659"/>
                  </a:lnTo>
                  <a:cubicBezTo>
                    <a:pt x="16742" y="6854"/>
                    <a:pt x="16854" y="7045"/>
                    <a:pt x="17043" y="7145"/>
                  </a:cubicBezTo>
                  <a:cubicBezTo>
                    <a:pt x="17068" y="7158"/>
                    <a:pt x="17096" y="7170"/>
                    <a:pt x="17124" y="7170"/>
                  </a:cubicBezTo>
                  <a:cubicBezTo>
                    <a:pt x="17131" y="7170"/>
                    <a:pt x="17137" y="7169"/>
                    <a:pt x="17143" y="7168"/>
                  </a:cubicBezTo>
                  <a:cubicBezTo>
                    <a:pt x="17209" y="7154"/>
                    <a:pt x="17232" y="7069"/>
                    <a:pt x="17225" y="7002"/>
                  </a:cubicBezTo>
                  <a:cubicBezTo>
                    <a:pt x="17218" y="6933"/>
                    <a:pt x="17196" y="6864"/>
                    <a:pt x="17219" y="6801"/>
                  </a:cubicBezTo>
                  <a:lnTo>
                    <a:pt x="17219" y="6801"/>
                  </a:lnTo>
                  <a:cubicBezTo>
                    <a:pt x="17363" y="6980"/>
                    <a:pt x="17509" y="7159"/>
                    <a:pt x="17652" y="7339"/>
                  </a:cubicBezTo>
                  <a:cubicBezTo>
                    <a:pt x="17652" y="6889"/>
                    <a:pt x="17461" y="6460"/>
                    <a:pt x="17239" y="6069"/>
                  </a:cubicBezTo>
                  <a:cubicBezTo>
                    <a:pt x="17115" y="5847"/>
                    <a:pt x="16978" y="5627"/>
                    <a:pt x="16854" y="5405"/>
                  </a:cubicBezTo>
                  <a:lnTo>
                    <a:pt x="16854" y="5405"/>
                  </a:lnTo>
                  <a:cubicBezTo>
                    <a:pt x="16933" y="5524"/>
                    <a:pt x="17044" y="5624"/>
                    <a:pt x="17182" y="5647"/>
                  </a:cubicBezTo>
                  <a:cubicBezTo>
                    <a:pt x="17082" y="5388"/>
                    <a:pt x="16981" y="5126"/>
                    <a:pt x="16881" y="4866"/>
                  </a:cubicBezTo>
                  <a:lnTo>
                    <a:pt x="16881" y="4866"/>
                  </a:lnTo>
                  <a:cubicBezTo>
                    <a:pt x="17129" y="5206"/>
                    <a:pt x="17430" y="5505"/>
                    <a:pt x="17732" y="5799"/>
                  </a:cubicBezTo>
                  <a:cubicBezTo>
                    <a:pt x="17782" y="5726"/>
                    <a:pt x="17755" y="5626"/>
                    <a:pt x="17727" y="5540"/>
                  </a:cubicBezTo>
                  <a:cubicBezTo>
                    <a:pt x="17645" y="5303"/>
                    <a:pt x="17563" y="5065"/>
                    <a:pt x="17481" y="4829"/>
                  </a:cubicBezTo>
                  <a:lnTo>
                    <a:pt x="17481" y="4829"/>
                  </a:lnTo>
                  <a:cubicBezTo>
                    <a:pt x="17526" y="4840"/>
                    <a:pt x="17569" y="4852"/>
                    <a:pt x="17613" y="4865"/>
                  </a:cubicBezTo>
                  <a:cubicBezTo>
                    <a:pt x="17668" y="4816"/>
                    <a:pt x="17648" y="4729"/>
                    <a:pt x="17619" y="4661"/>
                  </a:cubicBezTo>
                  <a:cubicBezTo>
                    <a:pt x="17499" y="4395"/>
                    <a:pt x="17289" y="4181"/>
                    <a:pt x="17138" y="3933"/>
                  </a:cubicBezTo>
                  <a:cubicBezTo>
                    <a:pt x="17010" y="3725"/>
                    <a:pt x="16928" y="3497"/>
                    <a:pt x="16865" y="3261"/>
                  </a:cubicBezTo>
                  <a:lnTo>
                    <a:pt x="16865" y="3261"/>
                  </a:lnTo>
                  <a:cubicBezTo>
                    <a:pt x="16867" y="3262"/>
                    <a:pt x="16867" y="3264"/>
                    <a:pt x="16868" y="3267"/>
                  </a:cubicBezTo>
                  <a:cubicBezTo>
                    <a:pt x="16893" y="3299"/>
                    <a:pt x="16932" y="3331"/>
                    <a:pt x="16966" y="3331"/>
                  </a:cubicBezTo>
                  <a:cubicBezTo>
                    <a:pt x="16978" y="3331"/>
                    <a:pt x="16990" y="3327"/>
                    <a:pt x="17000" y="3318"/>
                  </a:cubicBezTo>
                  <a:cubicBezTo>
                    <a:pt x="16996" y="3189"/>
                    <a:pt x="16957" y="3062"/>
                    <a:pt x="16890" y="2953"/>
                  </a:cubicBezTo>
                  <a:lnTo>
                    <a:pt x="16890" y="2953"/>
                  </a:lnTo>
                  <a:cubicBezTo>
                    <a:pt x="17056" y="3206"/>
                    <a:pt x="17239" y="3462"/>
                    <a:pt x="17512" y="3589"/>
                  </a:cubicBezTo>
                  <a:cubicBezTo>
                    <a:pt x="17570" y="3526"/>
                    <a:pt x="17530" y="3424"/>
                    <a:pt x="17484" y="3350"/>
                  </a:cubicBezTo>
                  <a:cubicBezTo>
                    <a:pt x="17381" y="3175"/>
                    <a:pt x="17276" y="3003"/>
                    <a:pt x="17174" y="2829"/>
                  </a:cubicBezTo>
                  <a:lnTo>
                    <a:pt x="17174" y="2829"/>
                  </a:lnTo>
                  <a:cubicBezTo>
                    <a:pt x="17239" y="2929"/>
                    <a:pt x="17346" y="3004"/>
                    <a:pt x="17463" y="3026"/>
                  </a:cubicBezTo>
                  <a:cubicBezTo>
                    <a:pt x="17310" y="2784"/>
                    <a:pt x="17153" y="2537"/>
                    <a:pt x="17029" y="2279"/>
                  </a:cubicBezTo>
                  <a:cubicBezTo>
                    <a:pt x="17066" y="2272"/>
                    <a:pt x="17100" y="2249"/>
                    <a:pt x="17103" y="2210"/>
                  </a:cubicBezTo>
                  <a:cubicBezTo>
                    <a:pt x="17105" y="2192"/>
                    <a:pt x="17100" y="2172"/>
                    <a:pt x="17095" y="2152"/>
                  </a:cubicBezTo>
                  <a:cubicBezTo>
                    <a:pt x="16907" y="1505"/>
                    <a:pt x="16809" y="833"/>
                    <a:pt x="16806" y="161"/>
                  </a:cubicBezTo>
                  <a:lnTo>
                    <a:pt x="1680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26"/>
            <p:cNvSpPr/>
            <p:nvPr/>
          </p:nvSpPr>
          <p:spPr>
            <a:xfrm>
              <a:off x="7280774" y="4654179"/>
              <a:ext cx="185688" cy="460071"/>
            </a:xfrm>
            <a:custGeom>
              <a:avLst/>
              <a:gdLst/>
              <a:ahLst/>
              <a:cxnLst/>
              <a:rect l="l" t="t" r="r" b="b"/>
              <a:pathLst>
                <a:path w="1880" h="4658" extrusionOk="0">
                  <a:moveTo>
                    <a:pt x="1033" y="1"/>
                  </a:moveTo>
                  <a:cubicBezTo>
                    <a:pt x="996" y="399"/>
                    <a:pt x="879" y="788"/>
                    <a:pt x="695" y="1140"/>
                  </a:cubicBezTo>
                  <a:cubicBezTo>
                    <a:pt x="768" y="1117"/>
                    <a:pt x="832" y="1062"/>
                    <a:pt x="861" y="990"/>
                  </a:cubicBezTo>
                  <a:lnTo>
                    <a:pt x="861" y="990"/>
                  </a:lnTo>
                  <a:cubicBezTo>
                    <a:pt x="799" y="1189"/>
                    <a:pt x="695" y="1375"/>
                    <a:pt x="554" y="1532"/>
                  </a:cubicBezTo>
                  <a:cubicBezTo>
                    <a:pt x="498" y="1596"/>
                    <a:pt x="431" y="1684"/>
                    <a:pt x="478" y="1755"/>
                  </a:cubicBezTo>
                  <a:cubicBezTo>
                    <a:pt x="553" y="1715"/>
                    <a:pt x="623" y="1668"/>
                    <a:pt x="686" y="1608"/>
                  </a:cubicBezTo>
                  <a:lnTo>
                    <a:pt x="686" y="1608"/>
                  </a:lnTo>
                  <a:cubicBezTo>
                    <a:pt x="588" y="1749"/>
                    <a:pt x="514" y="1906"/>
                    <a:pt x="467" y="2071"/>
                  </a:cubicBezTo>
                  <a:cubicBezTo>
                    <a:pt x="558" y="2005"/>
                    <a:pt x="634" y="1914"/>
                    <a:pt x="685" y="1811"/>
                  </a:cubicBezTo>
                  <a:lnTo>
                    <a:pt x="685" y="1811"/>
                  </a:lnTo>
                  <a:cubicBezTo>
                    <a:pt x="581" y="2108"/>
                    <a:pt x="478" y="2409"/>
                    <a:pt x="315" y="2678"/>
                  </a:cubicBezTo>
                  <a:cubicBezTo>
                    <a:pt x="435" y="2582"/>
                    <a:pt x="553" y="2489"/>
                    <a:pt x="673" y="2394"/>
                  </a:cubicBezTo>
                  <a:lnTo>
                    <a:pt x="673" y="2394"/>
                  </a:lnTo>
                  <a:cubicBezTo>
                    <a:pt x="491" y="2823"/>
                    <a:pt x="308" y="3253"/>
                    <a:pt x="123" y="3681"/>
                  </a:cubicBezTo>
                  <a:cubicBezTo>
                    <a:pt x="257" y="3626"/>
                    <a:pt x="369" y="3518"/>
                    <a:pt x="428" y="3385"/>
                  </a:cubicBezTo>
                  <a:lnTo>
                    <a:pt x="428" y="3385"/>
                  </a:lnTo>
                  <a:cubicBezTo>
                    <a:pt x="358" y="3829"/>
                    <a:pt x="213" y="4262"/>
                    <a:pt x="1" y="4658"/>
                  </a:cubicBezTo>
                  <a:cubicBezTo>
                    <a:pt x="5" y="4658"/>
                    <a:pt x="9" y="4658"/>
                    <a:pt x="13" y="4658"/>
                  </a:cubicBezTo>
                  <a:cubicBezTo>
                    <a:pt x="660" y="4658"/>
                    <a:pt x="1236" y="4221"/>
                    <a:pt x="1880" y="4156"/>
                  </a:cubicBezTo>
                  <a:cubicBezTo>
                    <a:pt x="1737" y="3833"/>
                    <a:pt x="1593" y="3509"/>
                    <a:pt x="1450" y="3187"/>
                  </a:cubicBezTo>
                  <a:lnTo>
                    <a:pt x="1450" y="3187"/>
                  </a:lnTo>
                  <a:cubicBezTo>
                    <a:pt x="1504" y="3200"/>
                    <a:pt x="1563" y="3221"/>
                    <a:pt x="1623" y="3243"/>
                  </a:cubicBezTo>
                  <a:cubicBezTo>
                    <a:pt x="1652" y="3204"/>
                    <a:pt x="1638" y="3151"/>
                    <a:pt x="1620" y="3108"/>
                  </a:cubicBezTo>
                  <a:cubicBezTo>
                    <a:pt x="1553" y="2918"/>
                    <a:pt x="1483" y="2727"/>
                    <a:pt x="1414" y="2536"/>
                  </a:cubicBezTo>
                  <a:lnTo>
                    <a:pt x="1414" y="2536"/>
                  </a:lnTo>
                  <a:cubicBezTo>
                    <a:pt x="1474" y="2574"/>
                    <a:pt x="1540" y="2599"/>
                    <a:pt x="1609" y="2612"/>
                  </a:cubicBezTo>
                  <a:cubicBezTo>
                    <a:pt x="1533" y="2456"/>
                    <a:pt x="1456" y="2301"/>
                    <a:pt x="1381" y="2146"/>
                  </a:cubicBezTo>
                  <a:lnTo>
                    <a:pt x="1381" y="2146"/>
                  </a:lnTo>
                  <a:cubicBezTo>
                    <a:pt x="1427" y="2179"/>
                    <a:pt x="1476" y="2214"/>
                    <a:pt x="1522" y="2248"/>
                  </a:cubicBezTo>
                  <a:cubicBezTo>
                    <a:pt x="1532" y="2220"/>
                    <a:pt x="1529" y="2187"/>
                    <a:pt x="1517" y="2159"/>
                  </a:cubicBezTo>
                  <a:lnTo>
                    <a:pt x="1517" y="2159"/>
                  </a:lnTo>
                  <a:cubicBezTo>
                    <a:pt x="1540" y="2211"/>
                    <a:pt x="1658" y="2264"/>
                    <a:pt x="1708" y="2273"/>
                  </a:cubicBezTo>
                  <a:cubicBezTo>
                    <a:pt x="1679" y="2122"/>
                    <a:pt x="1557" y="1954"/>
                    <a:pt x="1483" y="1820"/>
                  </a:cubicBezTo>
                  <a:cubicBezTo>
                    <a:pt x="1400" y="1676"/>
                    <a:pt x="1311" y="1536"/>
                    <a:pt x="1218" y="1400"/>
                  </a:cubicBezTo>
                  <a:lnTo>
                    <a:pt x="1218" y="1400"/>
                  </a:lnTo>
                  <a:cubicBezTo>
                    <a:pt x="1295" y="1493"/>
                    <a:pt x="1390" y="1570"/>
                    <a:pt x="1497" y="1626"/>
                  </a:cubicBezTo>
                  <a:cubicBezTo>
                    <a:pt x="1499" y="1567"/>
                    <a:pt x="1477" y="1507"/>
                    <a:pt x="1440" y="1461"/>
                  </a:cubicBezTo>
                  <a:lnTo>
                    <a:pt x="1440" y="1461"/>
                  </a:lnTo>
                  <a:cubicBezTo>
                    <a:pt x="1464" y="1490"/>
                    <a:pt x="1506" y="1525"/>
                    <a:pt x="1538" y="1525"/>
                  </a:cubicBezTo>
                  <a:cubicBezTo>
                    <a:pt x="1555" y="1525"/>
                    <a:pt x="1570" y="1515"/>
                    <a:pt x="1579" y="1490"/>
                  </a:cubicBezTo>
                  <a:cubicBezTo>
                    <a:pt x="1597" y="1436"/>
                    <a:pt x="1471" y="1342"/>
                    <a:pt x="1441" y="1305"/>
                  </a:cubicBezTo>
                  <a:cubicBezTo>
                    <a:pt x="1384" y="1235"/>
                    <a:pt x="1331" y="1162"/>
                    <a:pt x="1284" y="1084"/>
                  </a:cubicBezTo>
                  <a:cubicBezTo>
                    <a:pt x="1251" y="1030"/>
                    <a:pt x="1216" y="904"/>
                    <a:pt x="1169" y="862"/>
                  </a:cubicBezTo>
                  <a:lnTo>
                    <a:pt x="1169" y="862"/>
                  </a:lnTo>
                  <a:cubicBezTo>
                    <a:pt x="1205" y="894"/>
                    <a:pt x="1251" y="917"/>
                    <a:pt x="1295" y="930"/>
                  </a:cubicBezTo>
                  <a:cubicBezTo>
                    <a:pt x="1265" y="844"/>
                    <a:pt x="1233" y="758"/>
                    <a:pt x="1203" y="673"/>
                  </a:cubicBezTo>
                  <a:lnTo>
                    <a:pt x="1203" y="673"/>
                  </a:lnTo>
                  <a:cubicBezTo>
                    <a:pt x="1231" y="700"/>
                    <a:pt x="1268" y="718"/>
                    <a:pt x="1305" y="719"/>
                  </a:cubicBezTo>
                  <a:cubicBezTo>
                    <a:pt x="1176" y="495"/>
                    <a:pt x="1084" y="252"/>
                    <a:pt x="10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26"/>
            <p:cNvSpPr/>
            <p:nvPr/>
          </p:nvSpPr>
          <p:spPr>
            <a:xfrm>
              <a:off x="7791515" y="4762234"/>
              <a:ext cx="77337" cy="132549"/>
            </a:xfrm>
            <a:custGeom>
              <a:avLst/>
              <a:gdLst/>
              <a:ahLst/>
              <a:cxnLst/>
              <a:rect l="l" t="t" r="r" b="b"/>
              <a:pathLst>
                <a:path w="783" h="1342" extrusionOk="0">
                  <a:moveTo>
                    <a:pt x="782" y="0"/>
                  </a:moveTo>
                  <a:lnTo>
                    <a:pt x="782" y="0"/>
                  </a:lnTo>
                  <a:cubicBezTo>
                    <a:pt x="688" y="390"/>
                    <a:pt x="344" y="835"/>
                    <a:pt x="153" y="1045"/>
                  </a:cubicBezTo>
                  <a:lnTo>
                    <a:pt x="1" y="1342"/>
                  </a:lnTo>
                  <a:cubicBezTo>
                    <a:pt x="398" y="1005"/>
                    <a:pt x="716" y="516"/>
                    <a:pt x="782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26"/>
            <p:cNvSpPr/>
            <p:nvPr/>
          </p:nvSpPr>
          <p:spPr>
            <a:xfrm>
              <a:off x="7785885" y="4655463"/>
              <a:ext cx="66472" cy="122969"/>
            </a:xfrm>
            <a:custGeom>
              <a:avLst/>
              <a:gdLst/>
              <a:ahLst/>
              <a:cxnLst/>
              <a:rect l="l" t="t" r="r" b="b"/>
              <a:pathLst>
                <a:path w="673" h="1245" extrusionOk="0">
                  <a:moveTo>
                    <a:pt x="673" y="1"/>
                  </a:moveTo>
                  <a:cubicBezTo>
                    <a:pt x="519" y="371"/>
                    <a:pt x="325" y="720"/>
                    <a:pt x="92" y="1047"/>
                  </a:cubicBezTo>
                  <a:cubicBezTo>
                    <a:pt x="49" y="1106"/>
                    <a:pt x="4" y="1170"/>
                    <a:pt x="1" y="1245"/>
                  </a:cubicBezTo>
                  <a:cubicBezTo>
                    <a:pt x="115" y="1180"/>
                    <a:pt x="211" y="1087"/>
                    <a:pt x="280" y="974"/>
                  </a:cubicBezTo>
                  <a:lnTo>
                    <a:pt x="280" y="974"/>
                  </a:lnTo>
                  <a:cubicBezTo>
                    <a:pt x="247" y="1056"/>
                    <a:pt x="219" y="1142"/>
                    <a:pt x="197" y="1228"/>
                  </a:cubicBezTo>
                  <a:cubicBezTo>
                    <a:pt x="269" y="1167"/>
                    <a:pt x="315" y="1083"/>
                    <a:pt x="355" y="1001"/>
                  </a:cubicBezTo>
                  <a:cubicBezTo>
                    <a:pt x="488" y="732"/>
                    <a:pt x="637" y="382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26"/>
            <p:cNvSpPr/>
            <p:nvPr/>
          </p:nvSpPr>
          <p:spPr>
            <a:xfrm>
              <a:off x="7870531" y="4747616"/>
              <a:ext cx="26767" cy="84646"/>
            </a:xfrm>
            <a:custGeom>
              <a:avLst/>
              <a:gdLst/>
              <a:ahLst/>
              <a:cxnLst/>
              <a:rect l="l" t="t" r="r" b="b"/>
              <a:pathLst>
                <a:path w="271" h="857" extrusionOk="0">
                  <a:moveTo>
                    <a:pt x="137" y="1"/>
                  </a:moveTo>
                  <a:cubicBezTo>
                    <a:pt x="164" y="236"/>
                    <a:pt x="133" y="478"/>
                    <a:pt x="48" y="700"/>
                  </a:cubicBezTo>
                  <a:cubicBezTo>
                    <a:pt x="28" y="750"/>
                    <a:pt x="6" y="802"/>
                    <a:pt x="1" y="857"/>
                  </a:cubicBezTo>
                  <a:cubicBezTo>
                    <a:pt x="90" y="821"/>
                    <a:pt x="180" y="775"/>
                    <a:pt x="223" y="692"/>
                  </a:cubicBezTo>
                  <a:cubicBezTo>
                    <a:pt x="243" y="653"/>
                    <a:pt x="250" y="610"/>
                    <a:pt x="256" y="567"/>
                  </a:cubicBezTo>
                  <a:cubicBezTo>
                    <a:pt x="270" y="457"/>
                    <a:pt x="209" y="150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26"/>
            <p:cNvSpPr/>
            <p:nvPr/>
          </p:nvSpPr>
          <p:spPr>
            <a:xfrm>
              <a:off x="7775613" y="4489035"/>
              <a:ext cx="126031" cy="149538"/>
            </a:xfrm>
            <a:custGeom>
              <a:avLst/>
              <a:gdLst/>
              <a:ahLst/>
              <a:cxnLst/>
              <a:rect l="l" t="t" r="r" b="b"/>
              <a:pathLst>
                <a:path w="1276" h="1514" extrusionOk="0">
                  <a:moveTo>
                    <a:pt x="752" y="0"/>
                  </a:moveTo>
                  <a:cubicBezTo>
                    <a:pt x="753" y="1"/>
                    <a:pt x="753" y="2"/>
                    <a:pt x="753" y="3"/>
                  </a:cubicBezTo>
                  <a:lnTo>
                    <a:pt x="753" y="3"/>
                  </a:lnTo>
                  <a:cubicBezTo>
                    <a:pt x="753" y="2"/>
                    <a:pt x="753" y="1"/>
                    <a:pt x="752" y="0"/>
                  </a:cubicBezTo>
                  <a:close/>
                  <a:moveTo>
                    <a:pt x="753" y="3"/>
                  </a:moveTo>
                  <a:lnTo>
                    <a:pt x="753" y="3"/>
                  </a:lnTo>
                  <a:cubicBezTo>
                    <a:pt x="761" y="33"/>
                    <a:pt x="726" y="104"/>
                    <a:pt x="717" y="132"/>
                  </a:cubicBezTo>
                  <a:cubicBezTo>
                    <a:pt x="702" y="180"/>
                    <a:pt x="687" y="228"/>
                    <a:pt x="669" y="274"/>
                  </a:cubicBezTo>
                  <a:cubicBezTo>
                    <a:pt x="634" y="372"/>
                    <a:pt x="592" y="465"/>
                    <a:pt x="543" y="555"/>
                  </a:cubicBezTo>
                  <a:cubicBezTo>
                    <a:pt x="497" y="644"/>
                    <a:pt x="447" y="727"/>
                    <a:pt x="390" y="810"/>
                  </a:cubicBezTo>
                  <a:cubicBezTo>
                    <a:pt x="337" y="888"/>
                    <a:pt x="305" y="963"/>
                    <a:pt x="258" y="1042"/>
                  </a:cubicBezTo>
                  <a:cubicBezTo>
                    <a:pt x="168" y="1197"/>
                    <a:pt x="56" y="1343"/>
                    <a:pt x="0" y="1514"/>
                  </a:cubicBezTo>
                  <a:cubicBezTo>
                    <a:pt x="348" y="1398"/>
                    <a:pt x="619" y="1081"/>
                    <a:pt x="679" y="718"/>
                  </a:cubicBezTo>
                  <a:lnTo>
                    <a:pt x="679" y="718"/>
                  </a:lnTo>
                  <a:cubicBezTo>
                    <a:pt x="666" y="837"/>
                    <a:pt x="656" y="955"/>
                    <a:pt x="644" y="1071"/>
                  </a:cubicBezTo>
                  <a:cubicBezTo>
                    <a:pt x="742" y="910"/>
                    <a:pt x="808" y="730"/>
                    <a:pt x="838" y="542"/>
                  </a:cubicBezTo>
                  <a:cubicBezTo>
                    <a:pt x="860" y="622"/>
                    <a:pt x="877" y="701"/>
                    <a:pt x="887" y="781"/>
                  </a:cubicBezTo>
                  <a:cubicBezTo>
                    <a:pt x="952" y="673"/>
                    <a:pt x="1002" y="575"/>
                    <a:pt x="1013" y="445"/>
                  </a:cubicBezTo>
                  <a:cubicBezTo>
                    <a:pt x="1065" y="552"/>
                    <a:pt x="1161" y="634"/>
                    <a:pt x="1276" y="668"/>
                  </a:cubicBezTo>
                  <a:cubicBezTo>
                    <a:pt x="1158" y="541"/>
                    <a:pt x="1074" y="384"/>
                    <a:pt x="1031" y="217"/>
                  </a:cubicBezTo>
                  <a:cubicBezTo>
                    <a:pt x="986" y="309"/>
                    <a:pt x="952" y="405"/>
                    <a:pt x="929" y="502"/>
                  </a:cubicBezTo>
                  <a:cubicBezTo>
                    <a:pt x="909" y="440"/>
                    <a:pt x="899" y="376"/>
                    <a:pt x="893" y="311"/>
                  </a:cubicBezTo>
                  <a:cubicBezTo>
                    <a:pt x="846" y="419"/>
                    <a:pt x="798" y="525"/>
                    <a:pt x="751" y="632"/>
                  </a:cubicBezTo>
                  <a:cubicBezTo>
                    <a:pt x="734" y="632"/>
                    <a:pt x="728" y="608"/>
                    <a:pt x="730" y="589"/>
                  </a:cubicBezTo>
                  <a:cubicBezTo>
                    <a:pt x="742" y="394"/>
                    <a:pt x="809" y="191"/>
                    <a:pt x="753" y="3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26"/>
            <p:cNvSpPr/>
            <p:nvPr/>
          </p:nvSpPr>
          <p:spPr>
            <a:xfrm>
              <a:off x="7914977" y="4467207"/>
              <a:ext cx="30026" cy="37335"/>
            </a:xfrm>
            <a:custGeom>
              <a:avLst/>
              <a:gdLst/>
              <a:ahLst/>
              <a:cxnLst/>
              <a:rect l="l" t="t" r="r" b="b"/>
              <a:pathLst>
                <a:path w="304" h="378" extrusionOk="0">
                  <a:moveTo>
                    <a:pt x="25" y="1"/>
                  </a:moveTo>
                  <a:lnTo>
                    <a:pt x="25" y="1"/>
                  </a:lnTo>
                  <a:cubicBezTo>
                    <a:pt x="1" y="115"/>
                    <a:pt x="34" y="187"/>
                    <a:pt x="121" y="266"/>
                  </a:cubicBezTo>
                  <a:cubicBezTo>
                    <a:pt x="151" y="293"/>
                    <a:pt x="214" y="346"/>
                    <a:pt x="303" y="378"/>
                  </a:cubicBezTo>
                  <a:cubicBezTo>
                    <a:pt x="232" y="316"/>
                    <a:pt x="171" y="241"/>
                    <a:pt x="128" y="157"/>
                  </a:cubicBezTo>
                  <a:cubicBezTo>
                    <a:pt x="98" y="101"/>
                    <a:pt x="75" y="38"/>
                    <a:pt x="25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26"/>
            <p:cNvSpPr/>
            <p:nvPr/>
          </p:nvSpPr>
          <p:spPr>
            <a:xfrm>
              <a:off x="7831517" y="4401426"/>
              <a:ext cx="31211" cy="70818"/>
            </a:xfrm>
            <a:custGeom>
              <a:avLst/>
              <a:gdLst/>
              <a:ahLst/>
              <a:cxnLst/>
              <a:rect l="l" t="t" r="r" b="b"/>
              <a:pathLst>
                <a:path w="316" h="717" extrusionOk="0">
                  <a:moveTo>
                    <a:pt x="215" y="0"/>
                  </a:moveTo>
                  <a:cubicBezTo>
                    <a:pt x="185" y="88"/>
                    <a:pt x="151" y="181"/>
                    <a:pt x="93" y="257"/>
                  </a:cubicBezTo>
                  <a:lnTo>
                    <a:pt x="86" y="356"/>
                  </a:lnTo>
                  <a:cubicBezTo>
                    <a:pt x="89" y="480"/>
                    <a:pt x="60" y="606"/>
                    <a:pt x="0" y="717"/>
                  </a:cubicBezTo>
                  <a:cubicBezTo>
                    <a:pt x="186" y="532"/>
                    <a:pt x="315" y="280"/>
                    <a:pt x="304" y="19"/>
                  </a:cubicBezTo>
                  <a:lnTo>
                    <a:pt x="304" y="19"/>
                  </a:lnTo>
                  <a:cubicBezTo>
                    <a:pt x="272" y="92"/>
                    <a:pt x="237" y="165"/>
                    <a:pt x="197" y="237"/>
                  </a:cubicBezTo>
                  <a:cubicBezTo>
                    <a:pt x="205" y="171"/>
                    <a:pt x="214" y="105"/>
                    <a:pt x="222" y="36"/>
                  </a:cubicBezTo>
                  <a:cubicBezTo>
                    <a:pt x="225" y="23"/>
                    <a:pt x="225" y="9"/>
                    <a:pt x="215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26"/>
            <p:cNvSpPr/>
            <p:nvPr/>
          </p:nvSpPr>
          <p:spPr>
            <a:xfrm>
              <a:off x="8513624" y="4275988"/>
              <a:ext cx="107857" cy="145883"/>
            </a:xfrm>
            <a:custGeom>
              <a:avLst/>
              <a:gdLst/>
              <a:ahLst/>
              <a:cxnLst/>
              <a:rect l="l" t="t" r="r" b="b"/>
              <a:pathLst>
                <a:path w="1092" h="1477" extrusionOk="0">
                  <a:moveTo>
                    <a:pt x="1092" y="0"/>
                  </a:moveTo>
                  <a:lnTo>
                    <a:pt x="1092" y="0"/>
                  </a:lnTo>
                  <a:cubicBezTo>
                    <a:pt x="931" y="448"/>
                    <a:pt x="471" y="925"/>
                    <a:pt x="220" y="1147"/>
                  </a:cubicBezTo>
                  <a:lnTo>
                    <a:pt x="1" y="1477"/>
                  </a:lnTo>
                  <a:cubicBezTo>
                    <a:pt x="511" y="1133"/>
                    <a:pt x="945" y="598"/>
                    <a:pt x="1092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26"/>
            <p:cNvSpPr/>
            <p:nvPr/>
          </p:nvSpPr>
          <p:spPr>
            <a:xfrm>
              <a:off x="8522118" y="4148673"/>
              <a:ext cx="93535" cy="136500"/>
            </a:xfrm>
            <a:custGeom>
              <a:avLst/>
              <a:gdLst/>
              <a:ahLst/>
              <a:cxnLst/>
              <a:rect l="l" t="t" r="r" b="b"/>
              <a:pathLst>
                <a:path w="947" h="1382" extrusionOk="0">
                  <a:moveTo>
                    <a:pt x="947" y="1"/>
                  </a:moveTo>
                  <a:lnTo>
                    <a:pt x="947" y="1"/>
                  </a:lnTo>
                  <a:cubicBezTo>
                    <a:pt x="720" y="415"/>
                    <a:pt x="447" y="803"/>
                    <a:pt x="131" y="1155"/>
                  </a:cubicBezTo>
                  <a:cubicBezTo>
                    <a:pt x="74" y="1219"/>
                    <a:pt x="12" y="1289"/>
                    <a:pt x="1" y="1374"/>
                  </a:cubicBezTo>
                  <a:cubicBezTo>
                    <a:pt x="144" y="1312"/>
                    <a:pt x="269" y="1216"/>
                    <a:pt x="365" y="1092"/>
                  </a:cubicBezTo>
                  <a:lnTo>
                    <a:pt x="365" y="1092"/>
                  </a:lnTo>
                  <a:cubicBezTo>
                    <a:pt x="316" y="1185"/>
                    <a:pt x="272" y="1282"/>
                    <a:pt x="236" y="1381"/>
                  </a:cubicBezTo>
                  <a:cubicBezTo>
                    <a:pt x="325" y="1318"/>
                    <a:pt x="388" y="1226"/>
                    <a:pt x="447" y="1133"/>
                  </a:cubicBezTo>
                  <a:cubicBezTo>
                    <a:pt x="639" y="834"/>
                    <a:pt x="857" y="444"/>
                    <a:pt x="947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26"/>
            <p:cNvSpPr/>
            <p:nvPr/>
          </p:nvSpPr>
          <p:spPr>
            <a:xfrm>
              <a:off x="8614863" y="4261074"/>
              <a:ext cx="36347" cy="97288"/>
            </a:xfrm>
            <a:custGeom>
              <a:avLst/>
              <a:gdLst/>
              <a:ahLst/>
              <a:cxnLst/>
              <a:rect l="l" t="t" r="r" b="b"/>
              <a:pathLst>
                <a:path w="368" h="985" extrusionOk="0">
                  <a:moveTo>
                    <a:pt x="270" y="1"/>
                  </a:moveTo>
                  <a:cubicBezTo>
                    <a:pt x="270" y="279"/>
                    <a:pt x="201" y="558"/>
                    <a:pt x="74" y="809"/>
                  </a:cubicBezTo>
                  <a:cubicBezTo>
                    <a:pt x="45" y="867"/>
                    <a:pt x="14" y="921"/>
                    <a:pt x="1" y="984"/>
                  </a:cubicBezTo>
                  <a:cubicBezTo>
                    <a:pt x="108" y="954"/>
                    <a:pt x="221" y="911"/>
                    <a:pt x="282" y="819"/>
                  </a:cubicBezTo>
                  <a:cubicBezTo>
                    <a:pt x="309" y="776"/>
                    <a:pt x="323" y="728"/>
                    <a:pt x="336" y="680"/>
                  </a:cubicBezTo>
                  <a:cubicBezTo>
                    <a:pt x="368" y="553"/>
                    <a:pt x="333" y="183"/>
                    <a:pt x="270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26"/>
            <p:cNvSpPr/>
            <p:nvPr/>
          </p:nvSpPr>
          <p:spPr>
            <a:xfrm>
              <a:off x="8527846" y="3952812"/>
              <a:ext cx="158526" cy="166032"/>
            </a:xfrm>
            <a:custGeom>
              <a:avLst/>
              <a:gdLst/>
              <a:ahLst/>
              <a:cxnLst/>
              <a:rect l="l" t="t" r="r" b="b"/>
              <a:pathLst>
                <a:path w="1605" h="1681" extrusionOk="0">
                  <a:moveTo>
                    <a:pt x="1079" y="0"/>
                  </a:moveTo>
                  <a:cubicBezTo>
                    <a:pt x="1085" y="35"/>
                    <a:pt x="1034" y="119"/>
                    <a:pt x="1019" y="151"/>
                  </a:cubicBezTo>
                  <a:cubicBezTo>
                    <a:pt x="996" y="205"/>
                    <a:pt x="972" y="258"/>
                    <a:pt x="946" y="311"/>
                  </a:cubicBezTo>
                  <a:cubicBezTo>
                    <a:pt x="892" y="420"/>
                    <a:pt x="830" y="523"/>
                    <a:pt x="761" y="624"/>
                  </a:cubicBezTo>
                  <a:cubicBezTo>
                    <a:pt x="697" y="721"/>
                    <a:pt x="625" y="814"/>
                    <a:pt x="548" y="903"/>
                  </a:cubicBezTo>
                  <a:cubicBezTo>
                    <a:pt x="476" y="986"/>
                    <a:pt x="430" y="1074"/>
                    <a:pt x="364" y="1160"/>
                  </a:cubicBezTo>
                  <a:cubicBezTo>
                    <a:pt x="237" y="1330"/>
                    <a:pt x="86" y="1487"/>
                    <a:pt x="0" y="1680"/>
                  </a:cubicBezTo>
                  <a:cubicBezTo>
                    <a:pt x="423" y="1588"/>
                    <a:pt x="783" y="1250"/>
                    <a:pt x="899" y="834"/>
                  </a:cubicBezTo>
                  <a:lnTo>
                    <a:pt x="899" y="834"/>
                  </a:lnTo>
                  <a:cubicBezTo>
                    <a:pt x="870" y="971"/>
                    <a:pt x="842" y="1108"/>
                    <a:pt x="811" y="1244"/>
                  </a:cubicBezTo>
                  <a:cubicBezTo>
                    <a:pt x="948" y="1067"/>
                    <a:pt x="1049" y="865"/>
                    <a:pt x="1110" y="650"/>
                  </a:cubicBezTo>
                  <a:cubicBezTo>
                    <a:pt x="1124" y="744"/>
                    <a:pt x="1133" y="839"/>
                    <a:pt x="1134" y="936"/>
                  </a:cubicBezTo>
                  <a:cubicBezTo>
                    <a:pt x="1226" y="817"/>
                    <a:pt x="1296" y="710"/>
                    <a:pt x="1325" y="558"/>
                  </a:cubicBezTo>
                  <a:cubicBezTo>
                    <a:pt x="1370" y="691"/>
                    <a:pt x="1475" y="800"/>
                    <a:pt x="1604" y="853"/>
                  </a:cubicBezTo>
                  <a:cubicBezTo>
                    <a:pt x="1482" y="691"/>
                    <a:pt x="1402" y="495"/>
                    <a:pt x="1375" y="291"/>
                  </a:cubicBezTo>
                  <a:cubicBezTo>
                    <a:pt x="1312" y="393"/>
                    <a:pt x="1260" y="500"/>
                    <a:pt x="1220" y="614"/>
                  </a:cubicBezTo>
                  <a:cubicBezTo>
                    <a:pt x="1206" y="538"/>
                    <a:pt x="1198" y="463"/>
                    <a:pt x="1203" y="386"/>
                  </a:cubicBezTo>
                  <a:lnTo>
                    <a:pt x="1203" y="386"/>
                  </a:lnTo>
                  <a:cubicBezTo>
                    <a:pt x="1133" y="506"/>
                    <a:pt x="1065" y="624"/>
                    <a:pt x="995" y="744"/>
                  </a:cubicBezTo>
                  <a:cubicBezTo>
                    <a:pt x="973" y="741"/>
                    <a:pt x="972" y="713"/>
                    <a:pt x="975" y="691"/>
                  </a:cubicBezTo>
                  <a:cubicBezTo>
                    <a:pt x="1016" y="459"/>
                    <a:pt x="1120" y="232"/>
                    <a:pt x="1079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26"/>
            <p:cNvSpPr/>
            <p:nvPr/>
          </p:nvSpPr>
          <p:spPr>
            <a:xfrm>
              <a:off x="8711954" y="3936119"/>
              <a:ext cx="31804" cy="47212"/>
            </a:xfrm>
            <a:custGeom>
              <a:avLst/>
              <a:gdLst/>
              <a:ahLst/>
              <a:cxnLst/>
              <a:rect l="l" t="t" r="r" b="b"/>
              <a:pathLst>
                <a:path w="322" h="478" extrusionOk="0">
                  <a:moveTo>
                    <a:pt x="44" y="0"/>
                  </a:moveTo>
                  <a:cubicBezTo>
                    <a:pt x="1" y="132"/>
                    <a:pt x="30" y="219"/>
                    <a:pt x="123" y="324"/>
                  </a:cubicBezTo>
                  <a:cubicBezTo>
                    <a:pt x="156" y="360"/>
                    <a:pt x="222" y="432"/>
                    <a:pt x="322" y="477"/>
                  </a:cubicBezTo>
                  <a:cubicBezTo>
                    <a:pt x="245" y="397"/>
                    <a:pt x="184" y="300"/>
                    <a:pt x="144" y="197"/>
                  </a:cubicBezTo>
                  <a:cubicBezTo>
                    <a:pt x="120" y="126"/>
                    <a:pt x="100" y="50"/>
                    <a:pt x="44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26"/>
            <p:cNvSpPr/>
            <p:nvPr/>
          </p:nvSpPr>
          <p:spPr>
            <a:xfrm>
              <a:off x="8615061" y="3850584"/>
              <a:ext cx="44249" cy="80399"/>
            </a:xfrm>
            <a:custGeom>
              <a:avLst/>
              <a:gdLst/>
              <a:ahLst/>
              <a:cxnLst/>
              <a:rect l="l" t="t" r="r" b="b"/>
              <a:pathLst>
                <a:path w="448" h="814" extrusionOk="0">
                  <a:moveTo>
                    <a:pt x="344" y="1"/>
                  </a:moveTo>
                  <a:cubicBezTo>
                    <a:pt x="297" y="98"/>
                    <a:pt x="244" y="204"/>
                    <a:pt x="169" y="284"/>
                  </a:cubicBezTo>
                  <a:lnTo>
                    <a:pt x="148" y="400"/>
                  </a:lnTo>
                  <a:cubicBezTo>
                    <a:pt x="135" y="547"/>
                    <a:pt x="83" y="690"/>
                    <a:pt x="0" y="813"/>
                  </a:cubicBezTo>
                  <a:cubicBezTo>
                    <a:pt x="242" y="618"/>
                    <a:pt x="427" y="339"/>
                    <a:pt x="447" y="31"/>
                  </a:cubicBezTo>
                  <a:lnTo>
                    <a:pt x="447" y="31"/>
                  </a:lnTo>
                  <a:cubicBezTo>
                    <a:pt x="400" y="115"/>
                    <a:pt x="348" y="195"/>
                    <a:pt x="291" y="274"/>
                  </a:cubicBezTo>
                  <a:cubicBezTo>
                    <a:pt x="311" y="197"/>
                    <a:pt x="330" y="121"/>
                    <a:pt x="348" y="43"/>
                  </a:cubicBezTo>
                  <a:cubicBezTo>
                    <a:pt x="351" y="29"/>
                    <a:pt x="354" y="13"/>
                    <a:pt x="344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26"/>
            <p:cNvSpPr/>
            <p:nvPr/>
          </p:nvSpPr>
          <p:spPr>
            <a:xfrm>
              <a:off x="8831861" y="4205170"/>
              <a:ext cx="146772" cy="150723"/>
            </a:xfrm>
            <a:custGeom>
              <a:avLst/>
              <a:gdLst/>
              <a:ahLst/>
              <a:cxnLst/>
              <a:rect l="l" t="t" r="r" b="b"/>
              <a:pathLst>
                <a:path w="1486" h="1526" extrusionOk="0">
                  <a:moveTo>
                    <a:pt x="1486" y="1"/>
                  </a:moveTo>
                  <a:cubicBezTo>
                    <a:pt x="1229" y="488"/>
                    <a:pt x="626" y="964"/>
                    <a:pt x="303" y="1182"/>
                  </a:cubicBezTo>
                  <a:lnTo>
                    <a:pt x="1" y="1526"/>
                  </a:lnTo>
                  <a:cubicBezTo>
                    <a:pt x="640" y="1208"/>
                    <a:pt x="1222" y="666"/>
                    <a:pt x="1486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26"/>
            <p:cNvSpPr/>
            <p:nvPr/>
          </p:nvSpPr>
          <p:spPr>
            <a:xfrm>
              <a:off x="8862776" y="4058101"/>
              <a:ext cx="128895" cy="145587"/>
            </a:xfrm>
            <a:custGeom>
              <a:avLst/>
              <a:gdLst/>
              <a:ahLst/>
              <a:cxnLst/>
              <a:rect l="l" t="t" r="r" b="b"/>
              <a:pathLst>
                <a:path w="1305" h="1474" extrusionOk="0">
                  <a:moveTo>
                    <a:pt x="1305" y="1"/>
                  </a:moveTo>
                  <a:lnTo>
                    <a:pt x="1305" y="1"/>
                  </a:lnTo>
                  <a:cubicBezTo>
                    <a:pt x="981" y="442"/>
                    <a:pt x="605" y="845"/>
                    <a:pt x="187" y="1197"/>
                  </a:cubicBezTo>
                  <a:cubicBezTo>
                    <a:pt x="111" y="1262"/>
                    <a:pt x="28" y="1332"/>
                    <a:pt x="0" y="1428"/>
                  </a:cubicBezTo>
                  <a:cubicBezTo>
                    <a:pt x="175" y="1382"/>
                    <a:pt x="336" y="1289"/>
                    <a:pt x="463" y="1163"/>
                  </a:cubicBezTo>
                  <a:lnTo>
                    <a:pt x="463" y="1163"/>
                  </a:lnTo>
                  <a:cubicBezTo>
                    <a:pt x="394" y="1262"/>
                    <a:pt x="330" y="1366"/>
                    <a:pt x="271" y="1474"/>
                  </a:cubicBezTo>
                  <a:cubicBezTo>
                    <a:pt x="384" y="1417"/>
                    <a:pt x="472" y="1319"/>
                    <a:pt x="552" y="1223"/>
                  </a:cubicBezTo>
                  <a:cubicBezTo>
                    <a:pt x="820" y="909"/>
                    <a:pt x="1131" y="495"/>
                    <a:pt x="1305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26"/>
            <p:cNvSpPr/>
            <p:nvPr/>
          </p:nvSpPr>
          <p:spPr>
            <a:xfrm>
              <a:off x="8957892" y="4191045"/>
              <a:ext cx="50471" cy="107659"/>
            </a:xfrm>
            <a:custGeom>
              <a:avLst/>
              <a:gdLst/>
              <a:ahLst/>
              <a:cxnLst/>
              <a:rect l="l" t="t" r="r" b="b"/>
              <a:pathLst>
                <a:path w="511" h="1090" extrusionOk="0">
                  <a:moveTo>
                    <a:pt x="463" y="0"/>
                  </a:moveTo>
                  <a:lnTo>
                    <a:pt x="463" y="0"/>
                  </a:lnTo>
                  <a:cubicBezTo>
                    <a:pt x="420" y="321"/>
                    <a:pt x="299" y="632"/>
                    <a:pt x="112" y="898"/>
                  </a:cubicBezTo>
                  <a:cubicBezTo>
                    <a:pt x="69" y="959"/>
                    <a:pt x="23" y="1018"/>
                    <a:pt x="0" y="1090"/>
                  </a:cubicBezTo>
                  <a:cubicBezTo>
                    <a:pt x="127" y="1070"/>
                    <a:pt x="266" y="1041"/>
                    <a:pt x="349" y="942"/>
                  </a:cubicBezTo>
                  <a:cubicBezTo>
                    <a:pt x="387" y="898"/>
                    <a:pt x="412" y="845"/>
                    <a:pt x="433" y="790"/>
                  </a:cubicBezTo>
                  <a:cubicBezTo>
                    <a:pt x="491" y="648"/>
                    <a:pt x="511" y="221"/>
                    <a:pt x="463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26"/>
            <p:cNvSpPr/>
            <p:nvPr/>
          </p:nvSpPr>
          <p:spPr>
            <a:xfrm>
              <a:off x="8895864" y="3835868"/>
              <a:ext cx="195170" cy="174230"/>
            </a:xfrm>
            <a:custGeom>
              <a:avLst/>
              <a:gdLst/>
              <a:ahLst/>
              <a:cxnLst/>
              <a:rect l="l" t="t" r="r" b="b"/>
              <a:pathLst>
                <a:path w="1976" h="1764" extrusionOk="0">
                  <a:moveTo>
                    <a:pt x="1500" y="0"/>
                  </a:moveTo>
                  <a:cubicBezTo>
                    <a:pt x="1500" y="1"/>
                    <a:pt x="1500" y="2"/>
                    <a:pt x="1500" y="2"/>
                  </a:cubicBezTo>
                  <a:lnTo>
                    <a:pt x="1500" y="2"/>
                  </a:lnTo>
                  <a:cubicBezTo>
                    <a:pt x="1500" y="2"/>
                    <a:pt x="1500" y="1"/>
                    <a:pt x="1500" y="0"/>
                  </a:cubicBezTo>
                  <a:close/>
                  <a:moveTo>
                    <a:pt x="1500" y="2"/>
                  </a:moveTo>
                  <a:cubicBezTo>
                    <a:pt x="1500" y="45"/>
                    <a:pt x="1428" y="130"/>
                    <a:pt x="1410" y="164"/>
                  </a:cubicBezTo>
                  <a:cubicBezTo>
                    <a:pt x="1375" y="221"/>
                    <a:pt x="1338" y="278"/>
                    <a:pt x="1299" y="336"/>
                  </a:cubicBezTo>
                  <a:cubicBezTo>
                    <a:pt x="1220" y="452"/>
                    <a:pt x="1133" y="562"/>
                    <a:pt x="1040" y="668"/>
                  </a:cubicBezTo>
                  <a:cubicBezTo>
                    <a:pt x="951" y="770"/>
                    <a:pt x="853" y="866"/>
                    <a:pt x="752" y="955"/>
                  </a:cubicBezTo>
                  <a:cubicBezTo>
                    <a:pt x="656" y="1040"/>
                    <a:pt x="588" y="1131"/>
                    <a:pt x="501" y="1222"/>
                  </a:cubicBezTo>
                  <a:cubicBezTo>
                    <a:pt x="329" y="1398"/>
                    <a:pt x="131" y="1555"/>
                    <a:pt x="1" y="1763"/>
                  </a:cubicBezTo>
                  <a:cubicBezTo>
                    <a:pt x="501" y="1726"/>
                    <a:pt x="967" y="1392"/>
                    <a:pt x="1167" y="932"/>
                  </a:cubicBezTo>
                  <a:lnTo>
                    <a:pt x="1167" y="932"/>
                  </a:lnTo>
                  <a:cubicBezTo>
                    <a:pt x="1111" y="1084"/>
                    <a:pt x="1058" y="1236"/>
                    <a:pt x="1002" y="1391"/>
                  </a:cubicBezTo>
                  <a:cubicBezTo>
                    <a:pt x="1187" y="1207"/>
                    <a:pt x="1335" y="991"/>
                    <a:pt x="1438" y="753"/>
                  </a:cubicBezTo>
                  <a:lnTo>
                    <a:pt x="1438" y="753"/>
                  </a:lnTo>
                  <a:cubicBezTo>
                    <a:pt x="1440" y="863"/>
                    <a:pt x="1434" y="975"/>
                    <a:pt x="1421" y="1085"/>
                  </a:cubicBezTo>
                  <a:cubicBezTo>
                    <a:pt x="1543" y="964"/>
                    <a:pt x="1643" y="852"/>
                    <a:pt x="1699" y="681"/>
                  </a:cubicBezTo>
                  <a:cubicBezTo>
                    <a:pt x="1732" y="840"/>
                    <a:pt x="1835" y="982"/>
                    <a:pt x="1976" y="1064"/>
                  </a:cubicBezTo>
                  <a:cubicBezTo>
                    <a:pt x="1861" y="856"/>
                    <a:pt x="1799" y="620"/>
                    <a:pt x="1799" y="383"/>
                  </a:cubicBezTo>
                  <a:cubicBezTo>
                    <a:pt x="1706" y="488"/>
                    <a:pt x="1629" y="602"/>
                    <a:pt x="1567" y="726"/>
                  </a:cubicBezTo>
                  <a:cubicBezTo>
                    <a:pt x="1561" y="638"/>
                    <a:pt x="1567" y="549"/>
                    <a:pt x="1582" y="463"/>
                  </a:cubicBezTo>
                  <a:lnTo>
                    <a:pt x="1582" y="463"/>
                  </a:lnTo>
                  <a:cubicBezTo>
                    <a:pt x="1483" y="588"/>
                    <a:pt x="1384" y="716"/>
                    <a:pt x="1288" y="840"/>
                  </a:cubicBezTo>
                  <a:cubicBezTo>
                    <a:pt x="1263" y="833"/>
                    <a:pt x="1266" y="800"/>
                    <a:pt x="1273" y="776"/>
                  </a:cubicBezTo>
                  <a:cubicBezTo>
                    <a:pt x="1355" y="518"/>
                    <a:pt x="1511" y="272"/>
                    <a:pt x="1500" y="2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26"/>
            <p:cNvSpPr/>
            <p:nvPr/>
          </p:nvSpPr>
          <p:spPr>
            <a:xfrm>
              <a:off x="8981303" y="4362749"/>
              <a:ext cx="31113" cy="58867"/>
            </a:xfrm>
            <a:custGeom>
              <a:avLst/>
              <a:gdLst/>
              <a:ahLst/>
              <a:cxnLst/>
              <a:rect l="l" t="t" r="r" b="b"/>
              <a:pathLst>
                <a:path w="315" h="596" extrusionOk="0">
                  <a:moveTo>
                    <a:pt x="71" y="1"/>
                  </a:moveTo>
                  <a:cubicBezTo>
                    <a:pt x="0" y="145"/>
                    <a:pt x="21" y="251"/>
                    <a:pt x="109" y="386"/>
                  </a:cubicBezTo>
                  <a:cubicBezTo>
                    <a:pt x="141" y="430"/>
                    <a:pt x="207" y="524"/>
                    <a:pt x="314" y="595"/>
                  </a:cubicBezTo>
                  <a:cubicBezTo>
                    <a:pt x="241" y="488"/>
                    <a:pt x="187" y="367"/>
                    <a:pt x="157" y="243"/>
                  </a:cubicBezTo>
                  <a:cubicBezTo>
                    <a:pt x="137" y="158"/>
                    <a:pt x="127" y="66"/>
                    <a:pt x="71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26"/>
            <p:cNvSpPr/>
            <p:nvPr/>
          </p:nvSpPr>
          <p:spPr>
            <a:xfrm>
              <a:off x="8872557" y="4253707"/>
              <a:ext cx="63015" cy="86918"/>
            </a:xfrm>
            <a:custGeom>
              <a:avLst/>
              <a:gdLst/>
              <a:ahLst/>
              <a:cxnLst/>
              <a:rect l="l" t="t" r="r" b="b"/>
              <a:pathLst>
                <a:path w="638" h="880" extrusionOk="0">
                  <a:moveTo>
                    <a:pt x="527" y="1"/>
                  </a:moveTo>
                  <a:lnTo>
                    <a:pt x="527" y="1"/>
                  </a:lnTo>
                  <a:cubicBezTo>
                    <a:pt x="457" y="107"/>
                    <a:pt x="379" y="222"/>
                    <a:pt x="279" y="299"/>
                  </a:cubicBezTo>
                  <a:lnTo>
                    <a:pt x="236" y="428"/>
                  </a:lnTo>
                  <a:cubicBezTo>
                    <a:pt x="199" y="596"/>
                    <a:pt x="117" y="753"/>
                    <a:pt x="1" y="879"/>
                  </a:cubicBezTo>
                  <a:cubicBezTo>
                    <a:pt x="312" y="697"/>
                    <a:pt x="568" y="404"/>
                    <a:pt x="637" y="53"/>
                  </a:cubicBezTo>
                  <a:lnTo>
                    <a:pt x="637" y="53"/>
                  </a:lnTo>
                  <a:cubicBezTo>
                    <a:pt x="571" y="143"/>
                    <a:pt x="498" y="226"/>
                    <a:pt x="421" y="306"/>
                  </a:cubicBezTo>
                  <a:lnTo>
                    <a:pt x="522" y="48"/>
                  </a:lnTo>
                  <a:cubicBezTo>
                    <a:pt x="528" y="32"/>
                    <a:pt x="535" y="15"/>
                    <a:pt x="527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26"/>
            <p:cNvSpPr/>
            <p:nvPr/>
          </p:nvSpPr>
          <p:spPr>
            <a:xfrm>
              <a:off x="7547651" y="4190378"/>
              <a:ext cx="2457200" cy="1508415"/>
            </a:xfrm>
            <a:custGeom>
              <a:avLst/>
              <a:gdLst/>
              <a:ahLst/>
              <a:cxnLst/>
              <a:rect l="l" t="t" r="r" b="b"/>
              <a:pathLst>
                <a:path w="24878" h="15272" extrusionOk="0">
                  <a:moveTo>
                    <a:pt x="18074" y="0"/>
                  </a:moveTo>
                  <a:cubicBezTo>
                    <a:pt x="15836" y="960"/>
                    <a:pt x="14264" y="2937"/>
                    <a:pt x="12096" y="4009"/>
                  </a:cubicBezTo>
                  <a:cubicBezTo>
                    <a:pt x="11584" y="4263"/>
                    <a:pt x="10616" y="4602"/>
                    <a:pt x="10533" y="5276"/>
                  </a:cubicBezTo>
                  <a:cubicBezTo>
                    <a:pt x="10583" y="5283"/>
                    <a:pt x="10632" y="5287"/>
                    <a:pt x="10682" y="5287"/>
                  </a:cubicBezTo>
                  <a:cubicBezTo>
                    <a:pt x="11220" y="5287"/>
                    <a:pt x="11767" y="4868"/>
                    <a:pt x="12266" y="4700"/>
                  </a:cubicBezTo>
                  <a:cubicBezTo>
                    <a:pt x="12913" y="4480"/>
                    <a:pt x="13573" y="4330"/>
                    <a:pt x="14254" y="4271"/>
                  </a:cubicBezTo>
                  <a:lnTo>
                    <a:pt x="14254" y="4271"/>
                  </a:lnTo>
                  <a:cubicBezTo>
                    <a:pt x="12838" y="4394"/>
                    <a:pt x="12232" y="6272"/>
                    <a:pt x="10897" y="6766"/>
                  </a:cubicBezTo>
                  <a:cubicBezTo>
                    <a:pt x="10455" y="6930"/>
                    <a:pt x="9969" y="6926"/>
                    <a:pt x="9514" y="7047"/>
                  </a:cubicBezTo>
                  <a:cubicBezTo>
                    <a:pt x="8538" y="7310"/>
                    <a:pt x="7760" y="8132"/>
                    <a:pt x="6761" y="8280"/>
                  </a:cubicBezTo>
                  <a:cubicBezTo>
                    <a:pt x="6384" y="8336"/>
                    <a:pt x="5999" y="8291"/>
                    <a:pt x="5622" y="8337"/>
                  </a:cubicBezTo>
                  <a:cubicBezTo>
                    <a:pt x="3842" y="8557"/>
                    <a:pt x="2622" y="10147"/>
                    <a:pt x="830" y="10484"/>
                  </a:cubicBezTo>
                  <a:cubicBezTo>
                    <a:pt x="641" y="10520"/>
                    <a:pt x="442" y="10549"/>
                    <a:pt x="280" y="10652"/>
                  </a:cubicBezTo>
                  <a:cubicBezTo>
                    <a:pt x="118" y="10757"/>
                    <a:pt x="1" y="10963"/>
                    <a:pt x="64" y="11145"/>
                  </a:cubicBezTo>
                  <a:cubicBezTo>
                    <a:pt x="119" y="11307"/>
                    <a:pt x="290" y="11394"/>
                    <a:pt x="448" y="11457"/>
                  </a:cubicBezTo>
                  <a:cubicBezTo>
                    <a:pt x="1451" y="11863"/>
                    <a:pt x="2532" y="11901"/>
                    <a:pt x="3626" y="11901"/>
                  </a:cubicBezTo>
                  <a:cubicBezTo>
                    <a:pt x="3881" y="11901"/>
                    <a:pt x="4136" y="11899"/>
                    <a:pt x="4391" y="11899"/>
                  </a:cubicBezTo>
                  <a:cubicBezTo>
                    <a:pt x="5276" y="11899"/>
                    <a:pt x="6159" y="11924"/>
                    <a:pt x="7005" y="12147"/>
                  </a:cubicBezTo>
                  <a:cubicBezTo>
                    <a:pt x="7804" y="12356"/>
                    <a:pt x="8557" y="12742"/>
                    <a:pt x="9372" y="12885"/>
                  </a:cubicBezTo>
                  <a:cubicBezTo>
                    <a:pt x="9962" y="12987"/>
                    <a:pt x="10569" y="12959"/>
                    <a:pt x="11161" y="13064"/>
                  </a:cubicBezTo>
                  <a:cubicBezTo>
                    <a:pt x="11757" y="13167"/>
                    <a:pt x="12319" y="13404"/>
                    <a:pt x="12885" y="13617"/>
                  </a:cubicBezTo>
                  <a:cubicBezTo>
                    <a:pt x="14716" y="14310"/>
                    <a:pt x="16623" y="14797"/>
                    <a:pt x="18559" y="15069"/>
                  </a:cubicBezTo>
                  <a:cubicBezTo>
                    <a:pt x="19150" y="15152"/>
                    <a:pt x="20014" y="15271"/>
                    <a:pt x="20870" y="15271"/>
                  </a:cubicBezTo>
                  <a:cubicBezTo>
                    <a:pt x="21841" y="15271"/>
                    <a:pt x="22802" y="15117"/>
                    <a:pt x="23341" y="14582"/>
                  </a:cubicBezTo>
                  <a:cubicBezTo>
                    <a:pt x="24003" y="13924"/>
                    <a:pt x="24151" y="12084"/>
                    <a:pt x="24320" y="11209"/>
                  </a:cubicBezTo>
                  <a:cubicBezTo>
                    <a:pt x="24873" y="8343"/>
                    <a:pt x="24877" y="5373"/>
                    <a:pt x="24320" y="2507"/>
                  </a:cubicBezTo>
                  <a:lnTo>
                    <a:pt x="180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26"/>
            <p:cNvSpPr/>
            <p:nvPr/>
          </p:nvSpPr>
          <p:spPr>
            <a:xfrm>
              <a:off x="8407843" y="5042250"/>
              <a:ext cx="607633" cy="217492"/>
            </a:xfrm>
            <a:custGeom>
              <a:avLst/>
              <a:gdLst/>
              <a:ahLst/>
              <a:cxnLst/>
              <a:rect l="l" t="t" r="r" b="b"/>
              <a:pathLst>
                <a:path w="6152" h="2202" extrusionOk="0">
                  <a:moveTo>
                    <a:pt x="3778" y="1"/>
                  </a:moveTo>
                  <a:cubicBezTo>
                    <a:pt x="3333" y="1"/>
                    <a:pt x="2880" y="62"/>
                    <a:pt x="2440" y="124"/>
                  </a:cubicBezTo>
                  <a:lnTo>
                    <a:pt x="529" y="232"/>
                  </a:lnTo>
                  <a:cubicBezTo>
                    <a:pt x="426" y="323"/>
                    <a:pt x="294" y="368"/>
                    <a:pt x="188" y="454"/>
                  </a:cubicBezTo>
                  <a:cubicBezTo>
                    <a:pt x="81" y="540"/>
                    <a:pt x="0" y="699"/>
                    <a:pt x="59" y="828"/>
                  </a:cubicBezTo>
                  <a:cubicBezTo>
                    <a:pt x="95" y="905"/>
                    <a:pt x="172" y="950"/>
                    <a:pt x="246" y="983"/>
                  </a:cubicBezTo>
                  <a:cubicBezTo>
                    <a:pt x="648" y="1155"/>
                    <a:pt x="1107" y="1103"/>
                    <a:pt x="1520" y="1246"/>
                  </a:cubicBezTo>
                  <a:cubicBezTo>
                    <a:pt x="1756" y="1328"/>
                    <a:pt x="1971" y="1472"/>
                    <a:pt x="2206" y="1562"/>
                  </a:cubicBezTo>
                  <a:cubicBezTo>
                    <a:pt x="2397" y="1633"/>
                    <a:pt x="2597" y="1669"/>
                    <a:pt x="2794" y="1724"/>
                  </a:cubicBezTo>
                  <a:cubicBezTo>
                    <a:pt x="3030" y="1794"/>
                    <a:pt x="3260" y="1894"/>
                    <a:pt x="3492" y="1975"/>
                  </a:cubicBezTo>
                  <a:cubicBezTo>
                    <a:pt x="3929" y="2125"/>
                    <a:pt x="4386" y="2202"/>
                    <a:pt x="4844" y="2202"/>
                  </a:cubicBezTo>
                  <a:cubicBezTo>
                    <a:pt x="4887" y="2202"/>
                    <a:pt x="4931" y="2201"/>
                    <a:pt x="4974" y="2200"/>
                  </a:cubicBezTo>
                  <a:cubicBezTo>
                    <a:pt x="5203" y="2192"/>
                    <a:pt x="5442" y="2159"/>
                    <a:pt x="5635" y="2018"/>
                  </a:cubicBezTo>
                  <a:cubicBezTo>
                    <a:pt x="5849" y="1858"/>
                    <a:pt x="5966" y="1586"/>
                    <a:pt x="6072" y="1327"/>
                  </a:cubicBezTo>
                  <a:cubicBezTo>
                    <a:pt x="6112" y="1229"/>
                    <a:pt x="6152" y="1115"/>
                    <a:pt x="6109" y="1020"/>
                  </a:cubicBezTo>
                  <a:cubicBezTo>
                    <a:pt x="6087" y="971"/>
                    <a:pt x="6050" y="938"/>
                    <a:pt x="6013" y="904"/>
                  </a:cubicBezTo>
                  <a:cubicBezTo>
                    <a:pt x="5758" y="676"/>
                    <a:pt x="5493" y="460"/>
                    <a:pt x="5196" y="305"/>
                  </a:cubicBezTo>
                  <a:cubicBezTo>
                    <a:pt x="4753" y="75"/>
                    <a:pt x="4271" y="1"/>
                    <a:pt x="3778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07" name="Google Shape;4607;p26"/>
            <p:cNvGrpSpPr/>
            <p:nvPr/>
          </p:nvGrpSpPr>
          <p:grpSpPr>
            <a:xfrm>
              <a:off x="8244973" y="4891033"/>
              <a:ext cx="540865" cy="244653"/>
              <a:chOff x="8244973" y="4891033"/>
              <a:chExt cx="540865" cy="244653"/>
            </a:xfrm>
          </p:grpSpPr>
          <p:sp>
            <p:nvSpPr>
              <p:cNvPr id="4608" name="Google Shape;4608;p26"/>
              <p:cNvSpPr/>
              <p:nvPr/>
            </p:nvSpPr>
            <p:spPr>
              <a:xfrm>
                <a:off x="8244973" y="4891033"/>
                <a:ext cx="540865" cy="244653"/>
              </a:xfrm>
              <a:custGeom>
                <a:avLst/>
                <a:gdLst/>
                <a:ahLst/>
                <a:cxnLst/>
                <a:rect l="l" t="t" r="r" b="b"/>
                <a:pathLst>
                  <a:path w="5476" h="2477" extrusionOk="0">
                    <a:moveTo>
                      <a:pt x="3205" y="1"/>
                    </a:moveTo>
                    <a:cubicBezTo>
                      <a:pt x="2824" y="1"/>
                      <a:pt x="2563" y="495"/>
                      <a:pt x="2192" y="659"/>
                    </a:cubicBezTo>
                    <a:cubicBezTo>
                      <a:pt x="2059" y="718"/>
                      <a:pt x="1914" y="731"/>
                      <a:pt x="1772" y="764"/>
                    </a:cubicBezTo>
                    <a:cubicBezTo>
                      <a:pt x="1163" y="900"/>
                      <a:pt x="664" y="1360"/>
                      <a:pt x="192" y="1804"/>
                    </a:cubicBezTo>
                    <a:cubicBezTo>
                      <a:pt x="101" y="1890"/>
                      <a:pt x="0" y="1999"/>
                      <a:pt x="12" y="2133"/>
                    </a:cubicBezTo>
                    <a:cubicBezTo>
                      <a:pt x="28" y="2322"/>
                      <a:pt x="248" y="2392"/>
                      <a:pt x="422" y="2399"/>
                    </a:cubicBezTo>
                    <a:cubicBezTo>
                      <a:pt x="465" y="2401"/>
                      <a:pt x="508" y="2402"/>
                      <a:pt x="551" y="2402"/>
                    </a:cubicBezTo>
                    <a:cubicBezTo>
                      <a:pt x="1141" y="2402"/>
                      <a:pt x="1728" y="2257"/>
                      <a:pt x="2318" y="2249"/>
                    </a:cubicBezTo>
                    <a:cubicBezTo>
                      <a:pt x="2337" y="2248"/>
                      <a:pt x="2356" y="2248"/>
                      <a:pt x="2374" y="2248"/>
                    </a:cubicBezTo>
                    <a:cubicBezTo>
                      <a:pt x="2955" y="2248"/>
                      <a:pt x="3526" y="2374"/>
                      <a:pt x="4101" y="2451"/>
                    </a:cubicBezTo>
                    <a:cubicBezTo>
                      <a:pt x="4222" y="2466"/>
                      <a:pt x="4333" y="2477"/>
                      <a:pt x="4443" y="2477"/>
                    </a:cubicBezTo>
                    <a:cubicBezTo>
                      <a:pt x="4549" y="2477"/>
                      <a:pt x="4655" y="2467"/>
                      <a:pt x="4769" y="2441"/>
                    </a:cubicBezTo>
                    <a:cubicBezTo>
                      <a:pt x="4836" y="2425"/>
                      <a:pt x="5296" y="2359"/>
                      <a:pt x="5435" y="2359"/>
                    </a:cubicBezTo>
                    <a:cubicBezTo>
                      <a:pt x="5460" y="2359"/>
                      <a:pt x="5475" y="2361"/>
                      <a:pt x="5475" y="2366"/>
                    </a:cubicBezTo>
                    <a:cubicBezTo>
                      <a:pt x="5447" y="2155"/>
                      <a:pt x="5397" y="1946"/>
                      <a:pt x="5325" y="1747"/>
                    </a:cubicBezTo>
                    <a:cubicBezTo>
                      <a:pt x="5289" y="1648"/>
                      <a:pt x="5246" y="1549"/>
                      <a:pt x="5200" y="1456"/>
                    </a:cubicBezTo>
                    <a:cubicBezTo>
                      <a:pt x="5087" y="1237"/>
                      <a:pt x="4888" y="1103"/>
                      <a:pt x="4701" y="946"/>
                    </a:cubicBezTo>
                    <a:cubicBezTo>
                      <a:pt x="4355" y="651"/>
                      <a:pt x="3972" y="401"/>
                      <a:pt x="3591" y="152"/>
                    </a:cubicBezTo>
                    <a:cubicBezTo>
                      <a:pt x="3490" y="87"/>
                      <a:pt x="3387" y="23"/>
                      <a:pt x="3272" y="6"/>
                    </a:cubicBezTo>
                    <a:cubicBezTo>
                      <a:pt x="3250" y="2"/>
                      <a:pt x="3227" y="1"/>
                      <a:pt x="320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9" name="Google Shape;4609;p26"/>
              <p:cNvSpPr/>
              <p:nvPr/>
            </p:nvSpPr>
            <p:spPr>
              <a:xfrm>
                <a:off x="8294260" y="4970444"/>
                <a:ext cx="386685" cy="134821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1365" extrusionOk="0">
                    <a:moveTo>
                      <a:pt x="2704" y="0"/>
                    </a:moveTo>
                    <a:cubicBezTo>
                      <a:pt x="2652" y="0"/>
                      <a:pt x="2588" y="22"/>
                      <a:pt x="2497" y="74"/>
                    </a:cubicBezTo>
                    <a:cubicBezTo>
                      <a:pt x="2432" y="111"/>
                      <a:pt x="2362" y="124"/>
                      <a:pt x="2291" y="124"/>
                    </a:cubicBezTo>
                    <a:cubicBezTo>
                      <a:pt x="2151" y="124"/>
                      <a:pt x="2003" y="75"/>
                      <a:pt x="1861" y="60"/>
                    </a:cubicBezTo>
                    <a:cubicBezTo>
                      <a:pt x="1828" y="57"/>
                      <a:pt x="1796" y="55"/>
                      <a:pt x="1765" y="55"/>
                    </a:cubicBezTo>
                    <a:cubicBezTo>
                      <a:pt x="1351" y="55"/>
                      <a:pt x="972" y="339"/>
                      <a:pt x="631" y="609"/>
                    </a:cubicBezTo>
                    <a:cubicBezTo>
                      <a:pt x="487" y="724"/>
                      <a:pt x="0" y="1068"/>
                      <a:pt x="232" y="1265"/>
                    </a:cubicBezTo>
                    <a:cubicBezTo>
                      <a:pt x="300" y="1322"/>
                      <a:pt x="407" y="1341"/>
                      <a:pt x="525" y="1341"/>
                    </a:cubicBezTo>
                    <a:cubicBezTo>
                      <a:pt x="708" y="1341"/>
                      <a:pt x="915" y="1294"/>
                      <a:pt x="1034" y="1273"/>
                    </a:cubicBezTo>
                    <a:cubicBezTo>
                      <a:pt x="1307" y="1222"/>
                      <a:pt x="1580" y="1139"/>
                      <a:pt x="1859" y="1125"/>
                    </a:cubicBezTo>
                    <a:cubicBezTo>
                      <a:pt x="1896" y="1123"/>
                      <a:pt x="1934" y="1122"/>
                      <a:pt x="1971" y="1122"/>
                    </a:cubicBezTo>
                    <a:cubicBezTo>
                      <a:pt x="2582" y="1122"/>
                      <a:pt x="3181" y="1362"/>
                      <a:pt x="3794" y="1364"/>
                    </a:cubicBezTo>
                    <a:cubicBezTo>
                      <a:pt x="3827" y="1364"/>
                      <a:pt x="3864" y="1362"/>
                      <a:pt x="3886" y="1333"/>
                    </a:cubicBezTo>
                    <a:cubicBezTo>
                      <a:pt x="3914" y="1296"/>
                      <a:pt x="3891" y="1237"/>
                      <a:pt x="3867" y="1194"/>
                    </a:cubicBezTo>
                    <a:cubicBezTo>
                      <a:pt x="3658" y="817"/>
                      <a:pt x="3375" y="490"/>
                      <a:pt x="3043" y="239"/>
                    </a:cubicBezTo>
                    <a:cubicBezTo>
                      <a:pt x="2874" y="112"/>
                      <a:pt x="2820" y="0"/>
                      <a:pt x="2704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610" name="Google Shape;4610;p26"/>
            <p:cNvSpPr/>
            <p:nvPr/>
          </p:nvSpPr>
          <p:spPr>
            <a:xfrm>
              <a:off x="8989103" y="4708503"/>
              <a:ext cx="60250" cy="223121"/>
            </a:xfrm>
            <a:custGeom>
              <a:avLst/>
              <a:gdLst/>
              <a:ahLst/>
              <a:cxnLst/>
              <a:rect l="l" t="t" r="r" b="b"/>
              <a:pathLst>
                <a:path w="610" h="2259" extrusionOk="0">
                  <a:moveTo>
                    <a:pt x="5" y="0"/>
                  </a:moveTo>
                  <a:cubicBezTo>
                    <a:pt x="3" y="0"/>
                    <a:pt x="0" y="2"/>
                    <a:pt x="1" y="6"/>
                  </a:cubicBezTo>
                  <a:cubicBezTo>
                    <a:pt x="81" y="344"/>
                    <a:pt x="46" y="695"/>
                    <a:pt x="175" y="1020"/>
                  </a:cubicBezTo>
                  <a:cubicBezTo>
                    <a:pt x="327" y="1404"/>
                    <a:pt x="381" y="1804"/>
                    <a:pt x="467" y="2208"/>
                  </a:cubicBezTo>
                  <a:cubicBezTo>
                    <a:pt x="474" y="2243"/>
                    <a:pt x="499" y="2258"/>
                    <a:pt x="526" y="2258"/>
                  </a:cubicBezTo>
                  <a:cubicBezTo>
                    <a:pt x="566" y="2258"/>
                    <a:pt x="609" y="2224"/>
                    <a:pt x="599" y="2173"/>
                  </a:cubicBezTo>
                  <a:cubicBezTo>
                    <a:pt x="534" y="1807"/>
                    <a:pt x="503" y="1386"/>
                    <a:pt x="332" y="1053"/>
                  </a:cubicBezTo>
                  <a:cubicBezTo>
                    <a:pt x="222" y="834"/>
                    <a:pt x="165" y="645"/>
                    <a:pt x="133" y="397"/>
                  </a:cubicBezTo>
                  <a:cubicBezTo>
                    <a:pt x="113" y="249"/>
                    <a:pt x="89" y="132"/>
                    <a:pt x="10" y="3"/>
                  </a:cubicBezTo>
                  <a:cubicBezTo>
                    <a:pt x="9" y="1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26"/>
            <p:cNvSpPr/>
            <p:nvPr/>
          </p:nvSpPr>
          <p:spPr>
            <a:xfrm>
              <a:off x="9092022" y="4324188"/>
              <a:ext cx="175514" cy="1007256"/>
            </a:xfrm>
            <a:custGeom>
              <a:avLst/>
              <a:gdLst/>
              <a:ahLst/>
              <a:cxnLst/>
              <a:rect l="l" t="t" r="r" b="b"/>
              <a:pathLst>
                <a:path w="1777" h="10198" extrusionOk="0">
                  <a:moveTo>
                    <a:pt x="76" y="1"/>
                  </a:moveTo>
                  <a:cubicBezTo>
                    <a:pt x="40" y="1"/>
                    <a:pt x="0" y="29"/>
                    <a:pt x="5" y="77"/>
                  </a:cubicBezTo>
                  <a:cubicBezTo>
                    <a:pt x="114" y="961"/>
                    <a:pt x="165" y="1849"/>
                    <a:pt x="238" y="2736"/>
                  </a:cubicBezTo>
                  <a:cubicBezTo>
                    <a:pt x="309" y="3603"/>
                    <a:pt x="235" y="4437"/>
                    <a:pt x="157" y="5301"/>
                  </a:cubicBezTo>
                  <a:cubicBezTo>
                    <a:pt x="143" y="5453"/>
                    <a:pt x="130" y="5606"/>
                    <a:pt x="140" y="5761"/>
                  </a:cubicBezTo>
                  <a:cubicBezTo>
                    <a:pt x="149" y="5910"/>
                    <a:pt x="180" y="6056"/>
                    <a:pt x="216" y="6203"/>
                  </a:cubicBezTo>
                  <a:cubicBezTo>
                    <a:pt x="385" y="6898"/>
                    <a:pt x="572" y="7600"/>
                    <a:pt x="774" y="8281"/>
                  </a:cubicBezTo>
                  <a:cubicBezTo>
                    <a:pt x="979" y="8975"/>
                    <a:pt x="1181" y="9604"/>
                    <a:pt x="1616" y="10197"/>
                  </a:cubicBezTo>
                  <a:cubicBezTo>
                    <a:pt x="1704" y="9898"/>
                    <a:pt x="1757" y="9588"/>
                    <a:pt x="1774" y="9276"/>
                  </a:cubicBezTo>
                  <a:cubicBezTo>
                    <a:pt x="1775" y="9244"/>
                    <a:pt x="1777" y="9211"/>
                    <a:pt x="1763" y="9182"/>
                  </a:cubicBezTo>
                  <a:cubicBezTo>
                    <a:pt x="1747" y="9145"/>
                    <a:pt x="1711" y="9122"/>
                    <a:pt x="1678" y="9099"/>
                  </a:cubicBezTo>
                  <a:cubicBezTo>
                    <a:pt x="1476" y="8953"/>
                    <a:pt x="1311" y="8755"/>
                    <a:pt x="1209" y="8527"/>
                  </a:cubicBezTo>
                  <a:cubicBezTo>
                    <a:pt x="1118" y="8322"/>
                    <a:pt x="1017" y="8169"/>
                    <a:pt x="986" y="7943"/>
                  </a:cubicBezTo>
                  <a:cubicBezTo>
                    <a:pt x="887" y="7250"/>
                    <a:pt x="787" y="7067"/>
                    <a:pt x="622" y="6393"/>
                  </a:cubicBezTo>
                  <a:cubicBezTo>
                    <a:pt x="551" y="6112"/>
                    <a:pt x="507" y="5776"/>
                    <a:pt x="474" y="5490"/>
                  </a:cubicBezTo>
                  <a:cubicBezTo>
                    <a:pt x="437" y="5159"/>
                    <a:pt x="564" y="4931"/>
                    <a:pt x="537" y="4600"/>
                  </a:cubicBezTo>
                  <a:cubicBezTo>
                    <a:pt x="484" y="3964"/>
                    <a:pt x="486" y="3333"/>
                    <a:pt x="421" y="2700"/>
                  </a:cubicBezTo>
                  <a:cubicBezTo>
                    <a:pt x="331" y="1814"/>
                    <a:pt x="251" y="931"/>
                    <a:pt x="134" y="51"/>
                  </a:cubicBezTo>
                  <a:cubicBezTo>
                    <a:pt x="129" y="16"/>
                    <a:pt x="103" y="1"/>
                    <a:pt x="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26"/>
            <p:cNvSpPr/>
            <p:nvPr/>
          </p:nvSpPr>
          <p:spPr>
            <a:xfrm>
              <a:off x="9121653" y="4264432"/>
              <a:ext cx="146970" cy="480615"/>
            </a:xfrm>
            <a:custGeom>
              <a:avLst/>
              <a:gdLst/>
              <a:ahLst/>
              <a:cxnLst/>
              <a:rect l="l" t="t" r="r" b="b"/>
              <a:pathLst>
                <a:path w="1488" h="4866" extrusionOk="0">
                  <a:moveTo>
                    <a:pt x="1417" y="1"/>
                  </a:moveTo>
                  <a:cubicBezTo>
                    <a:pt x="1393" y="1"/>
                    <a:pt x="1370" y="13"/>
                    <a:pt x="1364" y="40"/>
                  </a:cubicBezTo>
                  <a:cubicBezTo>
                    <a:pt x="1187" y="871"/>
                    <a:pt x="690" y="1572"/>
                    <a:pt x="456" y="2383"/>
                  </a:cubicBezTo>
                  <a:cubicBezTo>
                    <a:pt x="358" y="2724"/>
                    <a:pt x="322" y="3080"/>
                    <a:pt x="266" y="3430"/>
                  </a:cubicBezTo>
                  <a:cubicBezTo>
                    <a:pt x="193" y="3882"/>
                    <a:pt x="45" y="4340"/>
                    <a:pt x="4" y="4795"/>
                  </a:cubicBezTo>
                  <a:cubicBezTo>
                    <a:pt x="1" y="4839"/>
                    <a:pt x="37" y="4866"/>
                    <a:pt x="73" y="4866"/>
                  </a:cubicBezTo>
                  <a:cubicBezTo>
                    <a:pt x="94" y="4866"/>
                    <a:pt x="114" y="4857"/>
                    <a:pt x="128" y="4838"/>
                  </a:cubicBezTo>
                  <a:cubicBezTo>
                    <a:pt x="346" y="4523"/>
                    <a:pt x="382" y="4093"/>
                    <a:pt x="438" y="3720"/>
                  </a:cubicBezTo>
                  <a:cubicBezTo>
                    <a:pt x="504" y="3276"/>
                    <a:pt x="527" y="2815"/>
                    <a:pt x="651" y="2382"/>
                  </a:cubicBezTo>
                  <a:cubicBezTo>
                    <a:pt x="875" y="1589"/>
                    <a:pt x="1318" y="877"/>
                    <a:pt x="1480" y="66"/>
                  </a:cubicBezTo>
                  <a:cubicBezTo>
                    <a:pt x="1487" y="25"/>
                    <a:pt x="1451" y="1"/>
                    <a:pt x="14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26"/>
            <p:cNvSpPr/>
            <p:nvPr/>
          </p:nvSpPr>
          <p:spPr>
            <a:xfrm>
              <a:off x="9118295" y="4613585"/>
              <a:ext cx="114771" cy="227171"/>
            </a:xfrm>
            <a:custGeom>
              <a:avLst/>
              <a:gdLst/>
              <a:ahLst/>
              <a:cxnLst/>
              <a:rect l="l" t="t" r="r" b="b"/>
              <a:pathLst>
                <a:path w="1162" h="2300" extrusionOk="0">
                  <a:moveTo>
                    <a:pt x="1129" y="0"/>
                  </a:moveTo>
                  <a:cubicBezTo>
                    <a:pt x="1119" y="0"/>
                    <a:pt x="1109" y="6"/>
                    <a:pt x="1104" y="18"/>
                  </a:cubicBezTo>
                  <a:cubicBezTo>
                    <a:pt x="920" y="497"/>
                    <a:pt x="744" y="1010"/>
                    <a:pt x="457" y="1437"/>
                  </a:cubicBezTo>
                  <a:cubicBezTo>
                    <a:pt x="283" y="1700"/>
                    <a:pt x="0" y="1897"/>
                    <a:pt x="65" y="2246"/>
                  </a:cubicBezTo>
                  <a:cubicBezTo>
                    <a:pt x="71" y="2282"/>
                    <a:pt x="103" y="2299"/>
                    <a:pt x="135" y="2299"/>
                  </a:cubicBezTo>
                  <a:cubicBezTo>
                    <a:pt x="173" y="2299"/>
                    <a:pt x="211" y="2275"/>
                    <a:pt x="207" y="2231"/>
                  </a:cubicBezTo>
                  <a:cubicBezTo>
                    <a:pt x="182" y="1980"/>
                    <a:pt x="357" y="1834"/>
                    <a:pt x="495" y="1650"/>
                  </a:cubicBezTo>
                  <a:cubicBezTo>
                    <a:pt x="605" y="1505"/>
                    <a:pt x="693" y="1349"/>
                    <a:pt x="771" y="1184"/>
                  </a:cubicBezTo>
                  <a:cubicBezTo>
                    <a:pt x="946" y="818"/>
                    <a:pt x="1074" y="433"/>
                    <a:pt x="1157" y="34"/>
                  </a:cubicBezTo>
                  <a:cubicBezTo>
                    <a:pt x="1161" y="13"/>
                    <a:pt x="1145" y="0"/>
                    <a:pt x="112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26"/>
            <p:cNvSpPr/>
            <p:nvPr/>
          </p:nvSpPr>
          <p:spPr>
            <a:xfrm>
              <a:off x="9176668" y="4655759"/>
              <a:ext cx="89584" cy="83461"/>
            </a:xfrm>
            <a:custGeom>
              <a:avLst/>
              <a:gdLst/>
              <a:ahLst/>
              <a:cxnLst/>
              <a:rect l="l" t="t" r="r" b="b"/>
              <a:pathLst>
                <a:path w="907" h="845" extrusionOk="0">
                  <a:moveTo>
                    <a:pt x="872" y="1"/>
                  </a:moveTo>
                  <a:cubicBezTo>
                    <a:pt x="866" y="1"/>
                    <a:pt x="860" y="3"/>
                    <a:pt x="854" y="9"/>
                  </a:cubicBezTo>
                  <a:cubicBezTo>
                    <a:pt x="597" y="276"/>
                    <a:pt x="202" y="444"/>
                    <a:pt x="17" y="773"/>
                  </a:cubicBezTo>
                  <a:cubicBezTo>
                    <a:pt x="1" y="802"/>
                    <a:pt x="25" y="844"/>
                    <a:pt x="56" y="844"/>
                  </a:cubicBezTo>
                  <a:cubicBezTo>
                    <a:pt x="63" y="844"/>
                    <a:pt x="71" y="842"/>
                    <a:pt x="79" y="836"/>
                  </a:cubicBezTo>
                  <a:cubicBezTo>
                    <a:pt x="245" y="716"/>
                    <a:pt x="377" y="551"/>
                    <a:pt x="537" y="422"/>
                  </a:cubicBezTo>
                  <a:cubicBezTo>
                    <a:pt x="673" y="312"/>
                    <a:pt x="812" y="198"/>
                    <a:pt x="896" y="41"/>
                  </a:cubicBezTo>
                  <a:cubicBezTo>
                    <a:pt x="906" y="23"/>
                    <a:pt x="891" y="1"/>
                    <a:pt x="87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26"/>
            <p:cNvSpPr/>
            <p:nvPr/>
          </p:nvSpPr>
          <p:spPr>
            <a:xfrm>
              <a:off x="8644988" y="4721540"/>
              <a:ext cx="520913" cy="320212"/>
            </a:xfrm>
            <a:custGeom>
              <a:avLst/>
              <a:gdLst/>
              <a:ahLst/>
              <a:cxnLst/>
              <a:rect l="l" t="t" r="r" b="b"/>
              <a:pathLst>
                <a:path w="5274" h="3242" extrusionOk="0">
                  <a:moveTo>
                    <a:pt x="79" y="0"/>
                  </a:moveTo>
                  <a:cubicBezTo>
                    <a:pt x="3" y="0"/>
                    <a:pt x="0" y="119"/>
                    <a:pt x="81" y="133"/>
                  </a:cubicBezTo>
                  <a:cubicBezTo>
                    <a:pt x="632" y="228"/>
                    <a:pt x="1159" y="325"/>
                    <a:pt x="1625" y="645"/>
                  </a:cubicBezTo>
                  <a:cubicBezTo>
                    <a:pt x="1963" y="878"/>
                    <a:pt x="2105" y="1229"/>
                    <a:pt x="2488" y="1407"/>
                  </a:cubicBezTo>
                  <a:cubicBezTo>
                    <a:pt x="2932" y="1611"/>
                    <a:pt x="3229" y="1945"/>
                    <a:pt x="3610" y="2234"/>
                  </a:cubicBezTo>
                  <a:cubicBezTo>
                    <a:pt x="3978" y="2512"/>
                    <a:pt x="4718" y="3015"/>
                    <a:pt x="5122" y="3232"/>
                  </a:cubicBezTo>
                  <a:cubicBezTo>
                    <a:pt x="5134" y="3238"/>
                    <a:pt x="5145" y="3241"/>
                    <a:pt x="5155" y="3241"/>
                  </a:cubicBezTo>
                  <a:cubicBezTo>
                    <a:pt x="5234" y="3241"/>
                    <a:pt x="5274" y="3079"/>
                    <a:pt x="5188" y="2999"/>
                  </a:cubicBezTo>
                  <a:cubicBezTo>
                    <a:pt x="4848" y="2671"/>
                    <a:pt x="4127" y="2306"/>
                    <a:pt x="3749" y="2026"/>
                  </a:cubicBezTo>
                  <a:cubicBezTo>
                    <a:pt x="3355" y="1735"/>
                    <a:pt x="3057" y="1427"/>
                    <a:pt x="2614" y="1211"/>
                  </a:cubicBezTo>
                  <a:cubicBezTo>
                    <a:pt x="2415" y="1115"/>
                    <a:pt x="2298" y="1033"/>
                    <a:pt x="2164" y="857"/>
                  </a:cubicBezTo>
                  <a:cubicBezTo>
                    <a:pt x="2114" y="789"/>
                    <a:pt x="2075" y="732"/>
                    <a:pt x="2013" y="675"/>
                  </a:cubicBezTo>
                  <a:cubicBezTo>
                    <a:pt x="1877" y="546"/>
                    <a:pt x="1701" y="443"/>
                    <a:pt x="1539" y="351"/>
                  </a:cubicBezTo>
                  <a:cubicBezTo>
                    <a:pt x="1103" y="104"/>
                    <a:pt x="580" y="56"/>
                    <a:pt x="90" y="1"/>
                  </a:cubicBezTo>
                  <a:cubicBezTo>
                    <a:pt x="86" y="1"/>
                    <a:pt x="83" y="0"/>
                    <a:pt x="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26"/>
            <p:cNvSpPr/>
            <p:nvPr/>
          </p:nvSpPr>
          <p:spPr>
            <a:xfrm>
              <a:off x="8741289" y="4614276"/>
              <a:ext cx="219862" cy="276754"/>
            </a:xfrm>
            <a:custGeom>
              <a:avLst/>
              <a:gdLst/>
              <a:ahLst/>
              <a:cxnLst/>
              <a:rect l="l" t="t" r="r" b="b"/>
              <a:pathLst>
                <a:path w="2226" h="2802" extrusionOk="0">
                  <a:moveTo>
                    <a:pt x="93" y="1"/>
                  </a:moveTo>
                  <a:cubicBezTo>
                    <a:pt x="44" y="1"/>
                    <a:pt x="1" y="62"/>
                    <a:pt x="41" y="111"/>
                  </a:cubicBezTo>
                  <a:cubicBezTo>
                    <a:pt x="535" y="727"/>
                    <a:pt x="1012" y="1357"/>
                    <a:pt x="1470" y="2002"/>
                  </a:cubicBezTo>
                  <a:cubicBezTo>
                    <a:pt x="1657" y="2267"/>
                    <a:pt x="1831" y="2622"/>
                    <a:pt x="2109" y="2791"/>
                  </a:cubicBezTo>
                  <a:cubicBezTo>
                    <a:pt x="2120" y="2798"/>
                    <a:pt x="2133" y="2801"/>
                    <a:pt x="2146" y="2801"/>
                  </a:cubicBezTo>
                  <a:cubicBezTo>
                    <a:pt x="2187" y="2801"/>
                    <a:pt x="2226" y="2768"/>
                    <a:pt x="2215" y="2722"/>
                  </a:cubicBezTo>
                  <a:cubicBezTo>
                    <a:pt x="2143" y="2414"/>
                    <a:pt x="1881" y="2151"/>
                    <a:pt x="1693" y="1894"/>
                  </a:cubicBezTo>
                  <a:cubicBezTo>
                    <a:pt x="1215" y="1239"/>
                    <a:pt x="693" y="617"/>
                    <a:pt x="140" y="24"/>
                  </a:cubicBezTo>
                  <a:cubicBezTo>
                    <a:pt x="125" y="8"/>
                    <a:pt x="109" y="1"/>
                    <a:pt x="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26"/>
            <p:cNvSpPr/>
            <p:nvPr/>
          </p:nvSpPr>
          <p:spPr>
            <a:xfrm>
              <a:off x="8798477" y="4603806"/>
              <a:ext cx="36940" cy="115462"/>
            </a:xfrm>
            <a:custGeom>
              <a:avLst/>
              <a:gdLst/>
              <a:ahLst/>
              <a:cxnLst/>
              <a:rect l="l" t="t" r="r" b="b"/>
              <a:pathLst>
                <a:path w="374" h="1169" extrusionOk="0">
                  <a:moveTo>
                    <a:pt x="67" y="0"/>
                  </a:moveTo>
                  <a:cubicBezTo>
                    <a:pt x="33" y="0"/>
                    <a:pt x="1" y="26"/>
                    <a:pt x="5" y="72"/>
                  </a:cubicBezTo>
                  <a:cubicBezTo>
                    <a:pt x="24" y="260"/>
                    <a:pt x="49" y="446"/>
                    <a:pt x="84" y="633"/>
                  </a:cubicBezTo>
                  <a:cubicBezTo>
                    <a:pt x="114" y="798"/>
                    <a:pt x="122" y="977"/>
                    <a:pt x="206" y="1126"/>
                  </a:cubicBezTo>
                  <a:cubicBezTo>
                    <a:pt x="221" y="1155"/>
                    <a:pt x="249" y="1169"/>
                    <a:pt x="277" y="1169"/>
                  </a:cubicBezTo>
                  <a:cubicBezTo>
                    <a:pt x="314" y="1169"/>
                    <a:pt x="351" y="1143"/>
                    <a:pt x="356" y="1097"/>
                  </a:cubicBezTo>
                  <a:cubicBezTo>
                    <a:pt x="373" y="931"/>
                    <a:pt x="313" y="760"/>
                    <a:pt x="277" y="600"/>
                  </a:cubicBezTo>
                  <a:cubicBezTo>
                    <a:pt x="236" y="415"/>
                    <a:pt x="190" y="231"/>
                    <a:pt x="132" y="51"/>
                  </a:cubicBezTo>
                  <a:cubicBezTo>
                    <a:pt x="121" y="16"/>
                    <a:pt x="93" y="0"/>
                    <a:pt x="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26"/>
            <p:cNvSpPr/>
            <p:nvPr/>
          </p:nvSpPr>
          <p:spPr>
            <a:xfrm>
              <a:off x="9027920" y="4401130"/>
              <a:ext cx="104104" cy="166921"/>
            </a:xfrm>
            <a:custGeom>
              <a:avLst/>
              <a:gdLst/>
              <a:ahLst/>
              <a:cxnLst/>
              <a:rect l="l" t="t" r="r" b="b"/>
              <a:pathLst>
                <a:path w="1054" h="1690" extrusionOk="0">
                  <a:moveTo>
                    <a:pt x="13" y="0"/>
                  </a:moveTo>
                  <a:cubicBezTo>
                    <a:pt x="6" y="0"/>
                    <a:pt x="0" y="6"/>
                    <a:pt x="4" y="15"/>
                  </a:cubicBezTo>
                  <a:cubicBezTo>
                    <a:pt x="140" y="306"/>
                    <a:pt x="253" y="595"/>
                    <a:pt x="454" y="850"/>
                  </a:cubicBezTo>
                  <a:cubicBezTo>
                    <a:pt x="656" y="1107"/>
                    <a:pt x="748" y="1402"/>
                    <a:pt x="930" y="1667"/>
                  </a:cubicBezTo>
                  <a:cubicBezTo>
                    <a:pt x="941" y="1683"/>
                    <a:pt x="957" y="1690"/>
                    <a:pt x="974" y="1690"/>
                  </a:cubicBezTo>
                  <a:cubicBezTo>
                    <a:pt x="1012" y="1690"/>
                    <a:pt x="1053" y="1655"/>
                    <a:pt x="1041" y="1614"/>
                  </a:cubicBezTo>
                  <a:cubicBezTo>
                    <a:pt x="855" y="992"/>
                    <a:pt x="320" y="571"/>
                    <a:pt x="24" y="7"/>
                  </a:cubicBezTo>
                  <a:cubicBezTo>
                    <a:pt x="21" y="2"/>
                    <a:pt x="17" y="0"/>
                    <a:pt x="1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26"/>
            <p:cNvSpPr/>
            <p:nvPr/>
          </p:nvSpPr>
          <p:spPr>
            <a:xfrm>
              <a:off x="8961645" y="4413970"/>
              <a:ext cx="124055" cy="83164"/>
            </a:xfrm>
            <a:custGeom>
              <a:avLst/>
              <a:gdLst/>
              <a:ahLst/>
              <a:cxnLst/>
              <a:rect l="l" t="t" r="r" b="b"/>
              <a:pathLst>
                <a:path w="1256" h="842" extrusionOk="0">
                  <a:moveTo>
                    <a:pt x="30" y="1"/>
                  </a:moveTo>
                  <a:cubicBezTo>
                    <a:pt x="15" y="1"/>
                    <a:pt x="1" y="21"/>
                    <a:pt x="14" y="35"/>
                  </a:cubicBezTo>
                  <a:cubicBezTo>
                    <a:pt x="225" y="230"/>
                    <a:pt x="465" y="388"/>
                    <a:pt x="716" y="525"/>
                  </a:cubicBezTo>
                  <a:cubicBezTo>
                    <a:pt x="891" y="624"/>
                    <a:pt x="1026" y="756"/>
                    <a:pt x="1209" y="839"/>
                  </a:cubicBezTo>
                  <a:cubicBezTo>
                    <a:pt x="1214" y="841"/>
                    <a:pt x="1218" y="842"/>
                    <a:pt x="1222" y="842"/>
                  </a:cubicBezTo>
                  <a:cubicBezTo>
                    <a:pt x="1243" y="842"/>
                    <a:pt x="1255" y="814"/>
                    <a:pt x="1248" y="795"/>
                  </a:cubicBezTo>
                  <a:cubicBezTo>
                    <a:pt x="1202" y="670"/>
                    <a:pt x="1026" y="596"/>
                    <a:pt x="913" y="534"/>
                  </a:cubicBezTo>
                  <a:cubicBezTo>
                    <a:pt x="609" y="369"/>
                    <a:pt x="325" y="200"/>
                    <a:pt x="38" y="4"/>
                  </a:cubicBezTo>
                  <a:cubicBezTo>
                    <a:pt x="36" y="2"/>
                    <a:pt x="33" y="1"/>
                    <a:pt x="3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26"/>
            <p:cNvSpPr/>
            <p:nvPr/>
          </p:nvSpPr>
          <p:spPr>
            <a:xfrm>
              <a:off x="9195829" y="4279741"/>
              <a:ext cx="164057" cy="150822"/>
            </a:xfrm>
            <a:custGeom>
              <a:avLst/>
              <a:gdLst/>
              <a:ahLst/>
              <a:cxnLst/>
              <a:rect l="l" t="t" r="r" b="b"/>
              <a:pathLst>
                <a:path w="1661" h="1527" extrusionOk="0">
                  <a:moveTo>
                    <a:pt x="1647" y="1"/>
                  </a:moveTo>
                  <a:cubicBezTo>
                    <a:pt x="1645" y="1"/>
                    <a:pt x="1642" y="2"/>
                    <a:pt x="1640" y="4"/>
                  </a:cubicBezTo>
                  <a:cubicBezTo>
                    <a:pt x="1081" y="491"/>
                    <a:pt x="419" y="818"/>
                    <a:pt x="18" y="1462"/>
                  </a:cubicBezTo>
                  <a:cubicBezTo>
                    <a:pt x="0" y="1490"/>
                    <a:pt x="25" y="1527"/>
                    <a:pt x="53" y="1527"/>
                  </a:cubicBezTo>
                  <a:cubicBezTo>
                    <a:pt x="62" y="1527"/>
                    <a:pt x="70" y="1524"/>
                    <a:pt x="78" y="1516"/>
                  </a:cubicBezTo>
                  <a:cubicBezTo>
                    <a:pt x="348" y="1252"/>
                    <a:pt x="534" y="943"/>
                    <a:pt x="845" y="715"/>
                  </a:cubicBezTo>
                  <a:cubicBezTo>
                    <a:pt x="1132" y="503"/>
                    <a:pt x="1387" y="256"/>
                    <a:pt x="1652" y="20"/>
                  </a:cubicBezTo>
                  <a:cubicBezTo>
                    <a:pt x="1661" y="13"/>
                    <a:pt x="1655" y="1"/>
                    <a:pt x="16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26"/>
            <p:cNvSpPr/>
            <p:nvPr/>
          </p:nvSpPr>
          <p:spPr>
            <a:xfrm>
              <a:off x="8511648" y="4803223"/>
              <a:ext cx="418884" cy="59657"/>
            </a:xfrm>
            <a:custGeom>
              <a:avLst/>
              <a:gdLst/>
              <a:ahLst/>
              <a:cxnLst/>
              <a:rect l="l" t="t" r="r" b="b"/>
              <a:pathLst>
                <a:path w="4241" h="604" extrusionOk="0">
                  <a:moveTo>
                    <a:pt x="33" y="1"/>
                  </a:moveTo>
                  <a:cubicBezTo>
                    <a:pt x="5" y="1"/>
                    <a:pt x="1" y="46"/>
                    <a:pt x="32" y="51"/>
                  </a:cubicBezTo>
                  <a:cubicBezTo>
                    <a:pt x="405" y="117"/>
                    <a:pt x="778" y="186"/>
                    <a:pt x="1150" y="246"/>
                  </a:cubicBezTo>
                  <a:cubicBezTo>
                    <a:pt x="1432" y="293"/>
                    <a:pt x="1712" y="351"/>
                    <a:pt x="1997" y="351"/>
                  </a:cubicBezTo>
                  <a:cubicBezTo>
                    <a:pt x="2070" y="351"/>
                    <a:pt x="2144" y="347"/>
                    <a:pt x="2218" y="338"/>
                  </a:cubicBezTo>
                  <a:cubicBezTo>
                    <a:pt x="2255" y="333"/>
                    <a:pt x="2296" y="331"/>
                    <a:pt x="2341" y="331"/>
                  </a:cubicBezTo>
                  <a:cubicBezTo>
                    <a:pt x="2763" y="331"/>
                    <a:pt x="3494" y="518"/>
                    <a:pt x="3839" y="577"/>
                  </a:cubicBezTo>
                  <a:cubicBezTo>
                    <a:pt x="3947" y="597"/>
                    <a:pt x="3987" y="604"/>
                    <a:pt x="4002" y="604"/>
                  </a:cubicBezTo>
                  <a:cubicBezTo>
                    <a:pt x="4035" y="604"/>
                    <a:pt x="3956" y="571"/>
                    <a:pt x="4190" y="551"/>
                  </a:cubicBezTo>
                  <a:cubicBezTo>
                    <a:pt x="4240" y="547"/>
                    <a:pt x="4239" y="480"/>
                    <a:pt x="4199" y="461"/>
                  </a:cubicBezTo>
                  <a:cubicBezTo>
                    <a:pt x="3899" y="325"/>
                    <a:pt x="3720" y="294"/>
                    <a:pt x="3396" y="238"/>
                  </a:cubicBezTo>
                  <a:cubicBezTo>
                    <a:pt x="3130" y="191"/>
                    <a:pt x="2865" y="134"/>
                    <a:pt x="2595" y="134"/>
                  </a:cubicBezTo>
                  <a:cubicBezTo>
                    <a:pt x="2524" y="134"/>
                    <a:pt x="2452" y="138"/>
                    <a:pt x="2380" y="147"/>
                  </a:cubicBezTo>
                  <a:cubicBezTo>
                    <a:pt x="2197" y="171"/>
                    <a:pt x="2015" y="181"/>
                    <a:pt x="1834" y="181"/>
                  </a:cubicBezTo>
                  <a:cubicBezTo>
                    <a:pt x="1234" y="181"/>
                    <a:pt x="638" y="73"/>
                    <a:pt x="37" y="1"/>
                  </a:cubicBezTo>
                  <a:cubicBezTo>
                    <a:pt x="35" y="1"/>
                    <a:pt x="34" y="1"/>
                    <a:pt x="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26"/>
            <p:cNvSpPr/>
            <p:nvPr/>
          </p:nvSpPr>
          <p:spPr>
            <a:xfrm>
              <a:off x="8943274" y="4838583"/>
              <a:ext cx="195466" cy="168995"/>
            </a:xfrm>
            <a:custGeom>
              <a:avLst/>
              <a:gdLst/>
              <a:ahLst/>
              <a:cxnLst/>
              <a:rect l="l" t="t" r="r" b="b"/>
              <a:pathLst>
                <a:path w="1979" h="1711" extrusionOk="0">
                  <a:moveTo>
                    <a:pt x="39" y="0"/>
                  </a:moveTo>
                  <a:cubicBezTo>
                    <a:pt x="19" y="0"/>
                    <a:pt x="1" y="20"/>
                    <a:pt x="14" y="44"/>
                  </a:cubicBezTo>
                  <a:cubicBezTo>
                    <a:pt x="187" y="391"/>
                    <a:pt x="309" y="688"/>
                    <a:pt x="669" y="861"/>
                  </a:cubicBezTo>
                  <a:cubicBezTo>
                    <a:pt x="1097" y="1069"/>
                    <a:pt x="1450" y="1336"/>
                    <a:pt x="1771" y="1685"/>
                  </a:cubicBezTo>
                  <a:cubicBezTo>
                    <a:pt x="1787" y="1702"/>
                    <a:pt x="1808" y="1710"/>
                    <a:pt x="1830" y="1710"/>
                  </a:cubicBezTo>
                  <a:cubicBezTo>
                    <a:pt x="1868" y="1710"/>
                    <a:pt x="1906" y="1687"/>
                    <a:pt x="1914" y="1648"/>
                  </a:cubicBezTo>
                  <a:cubicBezTo>
                    <a:pt x="1979" y="1362"/>
                    <a:pt x="1769" y="1243"/>
                    <a:pt x="1547" y="1115"/>
                  </a:cubicBezTo>
                  <a:cubicBezTo>
                    <a:pt x="1180" y="907"/>
                    <a:pt x="873" y="617"/>
                    <a:pt x="451" y="515"/>
                  </a:cubicBezTo>
                  <a:lnTo>
                    <a:pt x="451" y="515"/>
                  </a:lnTo>
                  <a:cubicBezTo>
                    <a:pt x="303" y="368"/>
                    <a:pt x="184" y="170"/>
                    <a:pt x="64" y="14"/>
                  </a:cubicBezTo>
                  <a:cubicBezTo>
                    <a:pt x="57" y="4"/>
                    <a:pt x="48" y="0"/>
                    <a:pt x="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26"/>
            <p:cNvSpPr/>
            <p:nvPr/>
          </p:nvSpPr>
          <p:spPr>
            <a:xfrm>
              <a:off x="8882431" y="4773296"/>
              <a:ext cx="48200" cy="43558"/>
            </a:xfrm>
            <a:custGeom>
              <a:avLst/>
              <a:gdLst/>
              <a:ahLst/>
              <a:cxnLst/>
              <a:rect l="l" t="t" r="r" b="b"/>
              <a:pathLst>
                <a:path w="488" h="441" extrusionOk="0">
                  <a:moveTo>
                    <a:pt x="40" y="1"/>
                  </a:moveTo>
                  <a:cubicBezTo>
                    <a:pt x="18" y="1"/>
                    <a:pt x="1" y="26"/>
                    <a:pt x="13" y="46"/>
                  </a:cubicBezTo>
                  <a:cubicBezTo>
                    <a:pt x="64" y="128"/>
                    <a:pt x="150" y="191"/>
                    <a:pt x="220" y="255"/>
                  </a:cubicBezTo>
                  <a:cubicBezTo>
                    <a:pt x="253" y="286"/>
                    <a:pt x="286" y="317"/>
                    <a:pt x="313" y="353"/>
                  </a:cubicBezTo>
                  <a:cubicBezTo>
                    <a:pt x="337" y="384"/>
                    <a:pt x="357" y="420"/>
                    <a:pt x="395" y="436"/>
                  </a:cubicBezTo>
                  <a:cubicBezTo>
                    <a:pt x="400" y="439"/>
                    <a:pt x="407" y="440"/>
                    <a:pt x="413" y="440"/>
                  </a:cubicBezTo>
                  <a:cubicBezTo>
                    <a:pt x="424" y="440"/>
                    <a:pt x="436" y="435"/>
                    <a:pt x="442" y="425"/>
                  </a:cubicBezTo>
                  <a:cubicBezTo>
                    <a:pt x="488" y="334"/>
                    <a:pt x="395" y="247"/>
                    <a:pt x="334" y="192"/>
                  </a:cubicBezTo>
                  <a:cubicBezTo>
                    <a:pt x="251" y="121"/>
                    <a:pt x="152" y="32"/>
                    <a:pt x="48" y="2"/>
                  </a:cubicBezTo>
                  <a:cubicBezTo>
                    <a:pt x="45" y="1"/>
                    <a:pt x="42" y="1"/>
                    <a:pt x="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26"/>
            <p:cNvSpPr/>
            <p:nvPr/>
          </p:nvSpPr>
          <p:spPr>
            <a:xfrm>
              <a:off x="9131727" y="4722232"/>
              <a:ext cx="48990" cy="65485"/>
            </a:xfrm>
            <a:custGeom>
              <a:avLst/>
              <a:gdLst/>
              <a:ahLst/>
              <a:cxnLst/>
              <a:rect l="l" t="t" r="r" b="b"/>
              <a:pathLst>
                <a:path w="496" h="663" extrusionOk="0">
                  <a:moveTo>
                    <a:pt x="425" y="0"/>
                  </a:moveTo>
                  <a:cubicBezTo>
                    <a:pt x="417" y="0"/>
                    <a:pt x="409" y="2"/>
                    <a:pt x="402" y="6"/>
                  </a:cubicBezTo>
                  <a:cubicBezTo>
                    <a:pt x="291" y="57"/>
                    <a:pt x="234" y="170"/>
                    <a:pt x="175" y="271"/>
                  </a:cubicBezTo>
                  <a:cubicBezTo>
                    <a:pt x="121" y="363"/>
                    <a:pt x="0" y="506"/>
                    <a:pt x="43" y="616"/>
                  </a:cubicBezTo>
                  <a:cubicBezTo>
                    <a:pt x="55" y="645"/>
                    <a:pt x="80" y="663"/>
                    <a:pt x="106" y="663"/>
                  </a:cubicBezTo>
                  <a:cubicBezTo>
                    <a:pt x="121" y="663"/>
                    <a:pt x="136" y="657"/>
                    <a:pt x="149" y="645"/>
                  </a:cubicBezTo>
                  <a:cubicBezTo>
                    <a:pt x="187" y="612"/>
                    <a:pt x="197" y="573"/>
                    <a:pt x="218" y="529"/>
                  </a:cubicBezTo>
                  <a:cubicBezTo>
                    <a:pt x="247" y="470"/>
                    <a:pt x="280" y="411"/>
                    <a:pt x="310" y="354"/>
                  </a:cubicBezTo>
                  <a:cubicBezTo>
                    <a:pt x="362" y="258"/>
                    <a:pt x="412" y="165"/>
                    <a:pt x="471" y="76"/>
                  </a:cubicBezTo>
                  <a:cubicBezTo>
                    <a:pt x="495" y="37"/>
                    <a:pt x="461" y="0"/>
                    <a:pt x="4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26"/>
            <p:cNvSpPr/>
            <p:nvPr/>
          </p:nvSpPr>
          <p:spPr>
            <a:xfrm>
              <a:off x="9126591" y="4468886"/>
              <a:ext cx="56003" cy="193194"/>
            </a:xfrm>
            <a:custGeom>
              <a:avLst/>
              <a:gdLst/>
              <a:ahLst/>
              <a:cxnLst/>
              <a:rect l="l" t="t" r="r" b="b"/>
              <a:pathLst>
                <a:path w="567" h="1956" extrusionOk="0">
                  <a:moveTo>
                    <a:pt x="525" y="0"/>
                  </a:moveTo>
                  <a:cubicBezTo>
                    <a:pt x="511" y="0"/>
                    <a:pt x="497" y="8"/>
                    <a:pt x="490" y="25"/>
                  </a:cubicBezTo>
                  <a:cubicBezTo>
                    <a:pt x="277" y="633"/>
                    <a:pt x="153" y="1242"/>
                    <a:pt x="12" y="1867"/>
                  </a:cubicBezTo>
                  <a:cubicBezTo>
                    <a:pt x="1" y="1915"/>
                    <a:pt x="45" y="1955"/>
                    <a:pt x="85" y="1955"/>
                  </a:cubicBezTo>
                  <a:cubicBezTo>
                    <a:pt x="106" y="1955"/>
                    <a:pt x="125" y="1945"/>
                    <a:pt x="137" y="1920"/>
                  </a:cubicBezTo>
                  <a:cubicBezTo>
                    <a:pt x="265" y="1652"/>
                    <a:pt x="289" y="1351"/>
                    <a:pt x="345" y="1060"/>
                  </a:cubicBezTo>
                  <a:cubicBezTo>
                    <a:pt x="409" y="720"/>
                    <a:pt x="475" y="379"/>
                    <a:pt x="558" y="45"/>
                  </a:cubicBezTo>
                  <a:cubicBezTo>
                    <a:pt x="566" y="17"/>
                    <a:pt x="546" y="0"/>
                    <a:pt x="5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26"/>
            <p:cNvSpPr/>
            <p:nvPr/>
          </p:nvSpPr>
          <p:spPr>
            <a:xfrm>
              <a:off x="8862842" y="-36475"/>
              <a:ext cx="31804" cy="24989"/>
            </a:xfrm>
            <a:custGeom>
              <a:avLst/>
              <a:gdLst/>
              <a:ahLst/>
              <a:cxnLst/>
              <a:rect l="l" t="t" r="r" b="b"/>
              <a:pathLst>
                <a:path w="322" h="253" extrusionOk="0">
                  <a:moveTo>
                    <a:pt x="202" y="1"/>
                  </a:moveTo>
                  <a:cubicBezTo>
                    <a:pt x="185" y="1"/>
                    <a:pt x="166" y="7"/>
                    <a:pt x="149" y="22"/>
                  </a:cubicBezTo>
                  <a:cubicBezTo>
                    <a:pt x="118" y="52"/>
                    <a:pt x="85" y="82"/>
                    <a:pt x="55" y="115"/>
                  </a:cubicBezTo>
                  <a:cubicBezTo>
                    <a:pt x="1" y="173"/>
                    <a:pt x="55" y="252"/>
                    <a:pt x="114" y="252"/>
                  </a:cubicBezTo>
                  <a:cubicBezTo>
                    <a:pt x="133" y="252"/>
                    <a:pt x="151" y="245"/>
                    <a:pt x="168" y="227"/>
                  </a:cubicBezTo>
                  <a:cubicBezTo>
                    <a:pt x="198" y="196"/>
                    <a:pt x="231" y="163"/>
                    <a:pt x="262" y="134"/>
                  </a:cubicBezTo>
                  <a:cubicBezTo>
                    <a:pt x="322" y="80"/>
                    <a:pt x="266" y="1"/>
                    <a:pt x="2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27" name="Google Shape;4627;p26"/>
            <p:cNvGrpSpPr/>
            <p:nvPr/>
          </p:nvGrpSpPr>
          <p:grpSpPr>
            <a:xfrm>
              <a:off x="7210465" y="-28968"/>
              <a:ext cx="3161828" cy="5696066"/>
              <a:chOff x="7134265" y="-28968"/>
              <a:chExt cx="3161828" cy="5696066"/>
            </a:xfrm>
          </p:grpSpPr>
          <p:sp>
            <p:nvSpPr>
              <p:cNvPr id="4628" name="Google Shape;4628;p26"/>
              <p:cNvSpPr/>
              <p:nvPr/>
            </p:nvSpPr>
            <p:spPr>
              <a:xfrm>
                <a:off x="8764467" y="-18203"/>
                <a:ext cx="50274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09" h="1249" extrusionOk="0">
                    <a:moveTo>
                      <a:pt x="469" y="1"/>
                    </a:moveTo>
                    <a:cubicBezTo>
                      <a:pt x="458" y="1"/>
                      <a:pt x="447" y="5"/>
                      <a:pt x="441" y="16"/>
                    </a:cubicBezTo>
                    <a:cubicBezTo>
                      <a:pt x="343" y="186"/>
                      <a:pt x="321" y="375"/>
                      <a:pt x="264" y="558"/>
                    </a:cubicBezTo>
                    <a:cubicBezTo>
                      <a:pt x="198" y="770"/>
                      <a:pt x="73" y="958"/>
                      <a:pt x="11" y="1170"/>
                    </a:cubicBezTo>
                    <a:cubicBezTo>
                      <a:pt x="0" y="1210"/>
                      <a:pt x="36" y="1248"/>
                      <a:pt x="71" y="1248"/>
                    </a:cubicBezTo>
                    <a:cubicBezTo>
                      <a:pt x="85" y="1248"/>
                      <a:pt x="98" y="1242"/>
                      <a:pt x="109" y="1229"/>
                    </a:cubicBezTo>
                    <a:cubicBezTo>
                      <a:pt x="226" y="1078"/>
                      <a:pt x="304" y="895"/>
                      <a:pt x="366" y="714"/>
                    </a:cubicBezTo>
                    <a:cubicBezTo>
                      <a:pt x="441" y="494"/>
                      <a:pt x="421" y="256"/>
                      <a:pt x="500" y="41"/>
                    </a:cubicBezTo>
                    <a:cubicBezTo>
                      <a:pt x="509" y="17"/>
                      <a:pt x="488" y="1"/>
                      <a:pt x="46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9" name="Google Shape;4629;p26"/>
              <p:cNvSpPr/>
              <p:nvPr/>
            </p:nvSpPr>
            <p:spPr>
              <a:xfrm>
                <a:off x="8727231" y="137459"/>
                <a:ext cx="46817" cy="89782"/>
              </a:xfrm>
              <a:custGeom>
                <a:avLst/>
                <a:gdLst/>
                <a:ahLst/>
                <a:cxnLst/>
                <a:rect l="l" t="t" r="r" b="b"/>
                <a:pathLst>
                  <a:path w="474" h="909" extrusionOk="0">
                    <a:moveTo>
                      <a:pt x="346" y="1"/>
                    </a:moveTo>
                    <a:cubicBezTo>
                      <a:pt x="328" y="1"/>
                      <a:pt x="309" y="13"/>
                      <a:pt x="310" y="34"/>
                    </a:cubicBezTo>
                    <a:cubicBezTo>
                      <a:pt x="325" y="192"/>
                      <a:pt x="288" y="319"/>
                      <a:pt x="225" y="461"/>
                    </a:cubicBezTo>
                    <a:cubicBezTo>
                      <a:pt x="174" y="577"/>
                      <a:pt x="169" y="728"/>
                      <a:pt x="52" y="800"/>
                    </a:cubicBezTo>
                    <a:cubicBezTo>
                      <a:pt x="0" y="828"/>
                      <a:pt x="24" y="906"/>
                      <a:pt x="82" y="908"/>
                    </a:cubicBezTo>
                    <a:cubicBezTo>
                      <a:pt x="87" y="909"/>
                      <a:pt x="93" y="909"/>
                      <a:pt x="98" y="909"/>
                    </a:cubicBezTo>
                    <a:cubicBezTo>
                      <a:pt x="297" y="909"/>
                      <a:pt x="297" y="675"/>
                      <a:pt x="354" y="534"/>
                    </a:cubicBezTo>
                    <a:cubicBezTo>
                      <a:pt x="430" y="351"/>
                      <a:pt x="473" y="203"/>
                      <a:pt x="374" y="17"/>
                    </a:cubicBezTo>
                    <a:cubicBezTo>
                      <a:pt x="369" y="6"/>
                      <a:pt x="357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0" name="Google Shape;4630;p26"/>
              <p:cNvSpPr/>
              <p:nvPr/>
            </p:nvSpPr>
            <p:spPr>
              <a:xfrm>
                <a:off x="8609595" y="142102"/>
                <a:ext cx="14717" cy="26668"/>
              </a:xfrm>
              <a:custGeom>
                <a:avLst/>
                <a:gdLst/>
                <a:ahLst/>
                <a:cxnLst/>
                <a:rect l="l" t="t" r="r" b="b"/>
                <a:pathLst>
                  <a:path w="149" h="270" extrusionOk="0">
                    <a:moveTo>
                      <a:pt x="117" y="0"/>
                    </a:moveTo>
                    <a:cubicBezTo>
                      <a:pt x="106" y="0"/>
                      <a:pt x="94" y="5"/>
                      <a:pt x="88" y="14"/>
                    </a:cubicBezTo>
                    <a:cubicBezTo>
                      <a:pt x="47" y="75"/>
                      <a:pt x="0" y="151"/>
                      <a:pt x="7" y="225"/>
                    </a:cubicBezTo>
                    <a:cubicBezTo>
                      <a:pt x="9" y="250"/>
                      <a:pt x="29" y="269"/>
                      <a:pt x="50" y="269"/>
                    </a:cubicBezTo>
                    <a:cubicBezTo>
                      <a:pt x="59" y="269"/>
                      <a:pt x="68" y="265"/>
                      <a:pt x="76" y="257"/>
                    </a:cubicBezTo>
                    <a:cubicBezTo>
                      <a:pt x="132" y="196"/>
                      <a:pt x="141" y="109"/>
                      <a:pt x="146" y="30"/>
                    </a:cubicBezTo>
                    <a:cubicBezTo>
                      <a:pt x="149" y="10"/>
                      <a:pt x="133" y="0"/>
                      <a:pt x="1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" name="Google Shape;4631;p26"/>
              <p:cNvSpPr/>
              <p:nvPr/>
            </p:nvSpPr>
            <p:spPr>
              <a:xfrm>
                <a:off x="8853360" y="389225"/>
                <a:ext cx="34570" cy="124549"/>
              </a:xfrm>
              <a:custGeom>
                <a:avLst/>
                <a:gdLst/>
                <a:ahLst/>
                <a:cxnLst/>
                <a:rect l="l" t="t" r="r" b="b"/>
                <a:pathLst>
                  <a:path w="350" h="1261" extrusionOk="0">
                    <a:moveTo>
                      <a:pt x="301" y="0"/>
                    </a:moveTo>
                    <a:cubicBezTo>
                      <a:pt x="289" y="0"/>
                      <a:pt x="277" y="7"/>
                      <a:pt x="274" y="21"/>
                    </a:cubicBezTo>
                    <a:cubicBezTo>
                      <a:pt x="229" y="236"/>
                      <a:pt x="156" y="461"/>
                      <a:pt x="90" y="668"/>
                    </a:cubicBezTo>
                    <a:cubicBezTo>
                      <a:pt x="65" y="746"/>
                      <a:pt x="19" y="807"/>
                      <a:pt x="9" y="888"/>
                    </a:cubicBezTo>
                    <a:cubicBezTo>
                      <a:pt x="0" y="998"/>
                      <a:pt x="55" y="1096"/>
                      <a:pt x="16" y="1209"/>
                    </a:cubicBezTo>
                    <a:cubicBezTo>
                      <a:pt x="8" y="1234"/>
                      <a:pt x="32" y="1261"/>
                      <a:pt x="57" y="1261"/>
                    </a:cubicBezTo>
                    <a:cubicBezTo>
                      <a:pt x="64" y="1261"/>
                      <a:pt x="70" y="1259"/>
                      <a:pt x="76" y="1255"/>
                    </a:cubicBezTo>
                    <a:cubicBezTo>
                      <a:pt x="133" y="1216"/>
                      <a:pt x="158" y="1192"/>
                      <a:pt x="171" y="1120"/>
                    </a:cubicBezTo>
                    <a:cubicBezTo>
                      <a:pt x="179" y="1073"/>
                      <a:pt x="159" y="1032"/>
                      <a:pt x="162" y="988"/>
                    </a:cubicBezTo>
                    <a:cubicBezTo>
                      <a:pt x="171" y="812"/>
                      <a:pt x="212" y="846"/>
                      <a:pt x="231" y="736"/>
                    </a:cubicBezTo>
                    <a:cubicBezTo>
                      <a:pt x="257" y="600"/>
                      <a:pt x="267" y="465"/>
                      <a:pt x="301" y="329"/>
                    </a:cubicBezTo>
                    <a:cubicBezTo>
                      <a:pt x="328" y="220"/>
                      <a:pt x="350" y="131"/>
                      <a:pt x="328" y="21"/>
                    </a:cubicBezTo>
                    <a:cubicBezTo>
                      <a:pt x="325" y="7"/>
                      <a:pt x="313" y="0"/>
                      <a:pt x="3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" name="Google Shape;4632;p26"/>
              <p:cNvSpPr/>
              <p:nvPr/>
            </p:nvSpPr>
            <p:spPr>
              <a:xfrm>
                <a:off x="8839631" y="539849"/>
                <a:ext cx="16396" cy="41286"/>
              </a:xfrm>
              <a:custGeom>
                <a:avLst/>
                <a:gdLst/>
                <a:ahLst/>
                <a:cxnLst/>
                <a:rect l="l" t="t" r="r" b="b"/>
                <a:pathLst>
                  <a:path w="166" h="418" extrusionOk="0">
                    <a:moveTo>
                      <a:pt x="139" y="0"/>
                    </a:moveTo>
                    <a:cubicBezTo>
                      <a:pt x="128" y="0"/>
                      <a:pt x="116" y="6"/>
                      <a:pt x="112" y="18"/>
                    </a:cubicBezTo>
                    <a:cubicBezTo>
                      <a:pt x="90" y="81"/>
                      <a:pt x="72" y="147"/>
                      <a:pt x="52" y="210"/>
                    </a:cubicBezTo>
                    <a:cubicBezTo>
                      <a:pt x="32" y="268"/>
                      <a:pt x="7" y="324"/>
                      <a:pt x="2" y="387"/>
                    </a:cubicBezTo>
                    <a:cubicBezTo>
                      <a:pt x="1" y="404"/>
                      <a:pt x="18" y="417"/>
                      <a:pt x="34" y="417"/>
                    </a:cubicBezTo>
                    <a:cubicBezTo>
                      <a:pt x="40" y="417"/>
                      <a:pt x="47" y="415"/>
                      <a:pt x="52" y="409"/>
                    </a:cubicBezTo>
                    <a:cubicBezTo>
                      <a:pt x="131" y="309"/>
                      <a:pt x="158" y="150"/>
                      <a:pt x="165" y="25"/>
                    </a:cubicBezTo>
                    <a:cubicBezTo>
                      <a:pt x="166" y="8"/>
                      <a:pt x="153" y="0"/>
                      <a:pt x="1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" name="Google Shape;4633;p26"/>
              <p:cNvSpPr/>
              <p:nvPr/>
            </p:nvSpPr>
            <p:spPr>
              <a:xfrm>
                <a:off x="7134265" y="-28968"/>
                <a:ext cx="1975104" cy="1258330"/>
              </a:xfrm>
              <a:custGeom>
                <a:avLst/>
                <a:gdLst/>
                <a:ahLst/>
                <a:cxnLst/>
                <a:rect l="l" t="t" r="r" b="b"/>
                <a:pathLst>
                  <a:path w="19997" h="12740" extrusionOk="0">
                    <a:moveTo>
                      <a:pt x="7381" y="2049"/>
                    </a:moveTo>
                    <a:cubicBezTo>
                      <a:pt x="7486" y="2062"/>
                      <a:pt x="7589" y="2079"/>
                      <a:pt x="7692" y="2099"/>
                    </a:cubicBezTo>
                    <a:cubicBezTo>
                      <a:pt x="7742" y="2242"/>
                      <a:pt x="7775" y="2386"/>
                      <a:pt x="7810" y="2530"/>
                    </a:cubicBezTo>
                    <a:cubicBezTo>
                      <a:pt x="7728" y="2433"/>
                      <a:pt x="7638" y="2340"/>
                      <a:pt x="7553" y="2244"/>
                    </a:cubicBezTo>
                    <a:cubicBezTo>
                      <a:pt x="7496" y="2179"/>
                      <a:pt x="7438" y="2113"/>
                      <a:pt x="7381" y="2049"/>
                    </a:cubicBezTo>
                    <a:close/>
                    <a:moveTo>
                      <a:pt x="7018" y="2025"/>
                    </a:moveTo>
                    <a:cubicBezTo>
                      <a:pt x="7086" y="2025"/>
                      <a:pt x="7154" y="2028"/>
                      <a:pt x="7222" y="2033"/>
                    </a:cubicBezTo>
                    <a:cubicBezTo>
                      <a:pt x="7288" y="2112"/>
                      <a:pt x="7357" y="2189"/>
                      <a:pt x="7421" y="2268"/>
                    </a:cubicBezTo>
                    <a:cubicBezTo>
                      <a:pt x="7500" y="2361"/>
                      <a:pt x="7575" y="2459"/>
                      <a:pt x="7656" y="2552"/>
                    </a:cubicBezTo>
                    <a:cubicBezTo>
                      <a:pt x="7351" y="2407"/>
                      <a:pt x="7057" y="2235"/>
                      <a:pt x="6789" y="2036"/>
                    </a:cubicBezTo>
                    <a:cubicBezTo>
                      <a:pt x="6866" y="2028"/>
                      <a:pt x="6942" y="2025"/>
                      <a:pt x="7018" y="2025"/>
                    </a:cubicBezTo>
                    <a:close/>
                    <a:moveTo>
                      <a:pt x="6693" y="2619"/>
                    </a:moveTo>
                    <a:lnTo>
                      <a:pt x="6693" y="2619"/>
                    </a:lnTo>
                    <a:cubicBezTo>
                      <a:pt x="6715" y="2622"/>
                      <a:pt x="6733" y="2624"/>
                      <a:pt x="6755" y="2626"/>
                    </a:cubicBezTo>
                    <a:cubicBezTo>
                      <a:pt x="6736" y="2628"/>
                      <a:pt x="6719" y="2631"/>
                      <a:pt x="6703" y="2635"/>
                    </a:cubicBezTo>
                    <a:cubicBezTo>
                      <a:pt x="6700" y="2628"/>
                      <a:pt x="6697" y="2624"/>
                      <a:pt x="6693" y="2619"/>
                    </a:cubicBezTo>
                    <a:close/>
                    <a:moveTo>
                      <a:pt x="10174" y="2538"/>
                    </a:moveTo>
                    <a:cubicBezTo>
                      <a:pt x="10183" y="2540"/>
                      <a:pt x="10196" y="2540"/>
                      <a:pt x="10207" y="2542"/>
                    </a:cubicBezTo>
                    <a:cubicBezTo>
                      <a:pt x="10124" y="2591"/>
                      <a:pt x="10043" y="2642"/>
                      <a:pt x="9967" y="2698"/>
                    </a:cubicBezTo>
                    <a:cubicBezTo>
                      <a:pt x="9978" y="2688"/>
                      <a:pt x="9988" y="2677"/>
                      <a:pt x="10000" y="2665"/>
                    </a:cubicBezTo>
                    <a:cubicBezTo>
                      <a:pt x="10054" y="2619"/>
                      <a:pt x="10114" y="2579"/>
                      <a:pt x="10174" y="2538"/>
                    </a:cubicBezTo>
                    <a:close/>
                    <a:moveTo>
                      <a:pt x="10838" y="2585"/>
                    </a:moveTo>
                    <a:cubicBezTo>
                      <a:pt x="10844" y="2585"/>
                      <a:pt x="10850" y="2586"/>
                      <a:pt x="10855" y="2586"/>
                    </a:cubicBezTo>
                    <a:cubicBezTo>
                      <a:pt x="11076" y="2714"/>
                      <a:pt x="11300" y="2846"/>
                      <a:pt x="11529" y="2946"/>
                    </a:cubicBezTo>
                    <a:cubicBezTo>
                      <a:pt x="11536" y="2953"/>
                      <a:pt x="11540" y="2959"/>
                      <a:pt x="11545" y="2968"/>
                    </a:cubicBezTo>
                    <a:cubicBezTo>
                      <a:pt x="11300" y="2846"/>
                      <a:pt x="11060" y="2717"/>
                      <a:pt x="10821" y="2586"/>
                    </a:cubicBezTo>
                    <a:cubicBezTo>
                      <a:pt x="10826" y="2586"/>
                      <a:pt x="10832" y="2585"/>
                      <a:pt x="10838" y="2585"/>
                    </a:cubicBezTo>
                    <a:close/>
                    <a:moveTo>
                      <a:pt x="7802" y="2121"/>
                    </a:moveTo>
                    <a:lnTo>
                      <a:pt x="7802" y="2121"/>
                    </a:lnTo>
                    <a:cubicBezTo>
                      <a:pt x="8000" y="2162"/>
                      <a:pt x="8197" y="2212"/>
                      <a:pt x="8394" y="2257"/>
                    </a:cubicBezTo>
                    <a:cubicBezTo>
                      <a:pt x="8588" y="2301"/>
                      <a:pt x="8781" y="2337"/>
                      <a:pt x="8973" y="2371"/>
                    </a:cubicBezTo>
                    <a:cubicBezTo>
                      <a:pt x="8842" y="2414"/>
                      <a:pt x="8714" y="2476"/>
                      <a:pt x="8599" y="2530"/>
                    </a:cubicBezTo>
                    <a:cubicBezTo>
                      <a:pt x="8553" y="2554"/>
                      <a:pt x="8582" y="2614"/>
                      <a:pt x="8625" y="2614"/>
                    </a:cubicBezTo>
                    <a:cubicBezTo>
                      <a:pt x="8632" y="2614"/>
                      <a:pt x="8639" y="2613"/>
                      <a:pt x="8647" y="2609"/>
                    </a:cubicBezTo>
                    <a:cubicBezTo>
                      <a:pt x="8768" y="2556"/>
                      <a:pt x="8892" y="2512"/>
                      <a:pt x="9021" y="2480"/>
                    </a:cubicBezTo>
                    <a:cubicBezTo>
                      <a:pt x="9117" y="2457"/>
                      <a:pt x="9216" y="2449"/>
                      <a:pt x="9313" y="2427"/>
                    </a:cubicBezTo>
                    <a:cubicBezTo>
                      <a:pt x="9435" y="2447"/>
                      <a:pt x="9557" y="2466"/>
                      <a:pt x="9679" y="2483"/>
                    </a:cubicBezTo>
                    <a:cubicBezTo>
                      <a:pt x="9332" y="2538"/>
                      <a:pt x="8986" y="2642"/>
                      <a:pt x="8641" y="2688"/>
                    </a:cubicBezTo>
                    <a:cubicBezTo>
                      <a:pt x="8590" y="2695"/>
                      <a:pt x="8597" y="2783"/>
                      <a:pt x="8647" y="2783"/>
                    </a:cubicBezTo>
                    <a:cubicBezTo>
                      <a:pt x="8649" y="2783"/>
                      <a:pt x="8651" y="2783"/>
                      <a:pt x="8654" y="2783"/>
                    </a:cubicBezTo>
                    <a:cubicBezTo>
                      <a:pt x="8876" y="2760"/>
                      <a:pt x="9120" y="2740"/>
                      <a:pt x="9355" y="2700"/>
                    </a:cubicBezTo>
                    <a:lnTo>
                      <a:pt x="9355" y="2700"/>
                    </a:lnTo>
                    <a:cubicBezTo>
                      <a:pt x="9241" y="2778"/>
                      <a:pt x="9128" y="2861"/>
                      <a:pt x="9019" y="2937"/>
                    </a:cubicBezTo>
                    <a:cubicBezTo>
                      <a:pt x="8983" y="2963"/>
                      <a:pt x="9004" y="3017"/>
                      <a:pt x="9040" y="3017"/>
                    </a:cubicBezTo>
                    <a:cubicBezTo>
                      <a:pt x="9047" y="3017"/>
                      <a:pt x="9054" y="3015"/>
                      <a:pt x="9062" y="3011"/>
                    </a:cubicBezTo>
                    <a:cubicBezTo>
                      <a:pt x="9300" y="2864"/>
                      <a:pt x="9558" y="2732"/>
                      <a:pt x="9802" y="2586"/>
                    </a:cubicBezTo>
                    <a:cubicBezTo>
                      <a:pt x="9852" y="2566"/>
                      <a:pt x="9901" y="2549"/>
                      <a:pt x="9949" y="2525"/>
                    </a:cubicBezTo>
                    <a:cubicBezTo>
                      <a:pt x="9954" y="2522"/>
                      <a:pt x="9955" y="2518"/>
                      <a:pt x="9955" y="2516"/>
                    </a:cubicBezTo>
                    <a:cubicBezTo>
                      <a:pt x="9961" y="2516"/>
                      <a:pt x="9962" y="2516"/>
                      <a:pt x="9967" y="2518"/>
                    </a:cubicBezTo>
                    <a:cubicBezTo>
                      <a:pt x="9802" y="2661"/>
                      <a:pt x="9663" y="2840"/>
                      <a:pt x="9557" y="3009"/>
                    </a:cubicBezTo>
                    <a:cubicBezTo>
                      <a:pt x="9532" y="3050"/>
                      <a:pt x="9567" y="3086"/>
                      <a:pt x="9604" y="3086"/>
                    </a:cubicBezTo>
                    <a:cubicBezTo>
                      <a:pt x="9620" y="3086"/>
                      <a:pt x="9637" y="3079"/>
                      <a:pt x="9648" y="3062"/>
                    </a:cubicBezTo>
                    <a:cubicBezTo>
                      <a:pt x="9656" y="3051"/>
                      <a:pt x="9667" y="3039"/>
                      <a:pt x="9674" y="3026"/>
                    </a:cubicBezTo>
                    <a:cubicBezTo>
                      <a:pt x="9683" y="3039"/>
                      <a:pt x="9697" y="3047"/>
                      <a:pt x="9716" y="3047"/>
                    </a:cubicBezTo>
                    <a:cubicBezTo>
                      <a:pt x="9718" y="3047"/>
                      <a:pt x="9720" y="3046"/>
                      <a:pt x="9722" y="3046"/>
                    </a:cubicBezTo>
                    <a:cubicBezTo>
                      <a:pt x="9818" y="3025"/>
                      <a:pt x="9895" y="2917"/>
                      <a:pt x="9972" y="2854"/>
                    </a:cubicBezTo>
                    <a:cubicBezTo>
                      <a:pt x="10074" y="2773"/>
                      <a:pt x="10182" y="2701"/>
                      <a:pt x="10295" y="2635"/>
                    </a:cubicBezTo>
                    <a:cubicBezTo>
                      <a:pt x="10331" y="2615"/>
                      <a:pt x="10332" y="2578"/>
                      <a:pt x="10316" y="2550"/>
                    </a:cubicBezTo>
                    <a:lnTo>
                      <a:pt x="10316" y="2550"/>
                    </a:lnTo>
                    <a:cubicBezTo>
                      <a:pt x="10404" y="2558"/>
                      <a:pt x="10491" y="2563"/>
                      <a:pt x="10580" y="2571"/>
                    </a:cubicBezTo>
                    <a:cubicBezTo>
                      <a:pt x="10752" y="2674"/>
                      <a:pt x="10924" y="2778"/>
                      <a:pt x="11096" y="2883"/>
                    </a:cubicBezTo>
                    <a:cubicBezTo>
                      <a:pt x="11143" y="2915"/>
                      <a:pt x="11192" y="2945"/>
                      <a:pt x="11242" y="2976"/>
                    </a:cubicBezTo>
                    <a:cubicBezTo>
                      <a:pt x="11212" y="2972"/>
                      <a:pt x="11182" y="2966"/>
                      <a:pt x="11153" y="2959"/>
                    </a:cubicBezTo>
                    <a:cubicBezTo>
                      <a:pt x="10892" y="2907"/>
                      <a:pt x="10634" y="2851"/>
                      <a:pt x="10375" y="2797"/>
                    </a:cubicBezTo>
                    <a:cubicBezTo>
                      <a:pt x="10372" y="2796"/>
                      <a:pt x="10369" y="2796"/>
                      <a:pt x="10366" y="2796"/>
                    </a:cubicBezTo>
                    <a:cubicBezTo>
                      <a:pt x="10319" y="2796"/>
                      <a:pt x="10299" y="2869"/>
                      <a:pt x="10352" y="2883"/>
                    </a:cubicBezTo>
                    <a:cubicBezTo>
                      <a:pt x="10609" y="2947"/>
                      <a:pt x="10864" y="3012"/>
                      <a:pt x="11119" y="3076"/>
                    </a:cubicBezTo>
                    <a:cubicBezTo>
                      <a:pt x="11160" y="3087"/>
                      <a:pt x="11201" y="3098"/>
                      <a:pt x="11244" y="3112"/>
                    </a:cubicBezTo>
                    <a:cubicBezTo>
                      <a:pt x="11236" y="3112"/>
                      <a:pt x="11229" y="3112"/>
                      <a:pt x="11222" y="3112"/>
                    </a:cubicBezTo>
                    <a:cubicBezTo>
                      <a:pt x="10941" y="3112"/>
                      <a:pt x="10656" y="3138"/>
                      <a:pt x="10384" y="3152"/>
                    </a:cubicBezTo>
                    <a:cubicBezTo>
                      <a:pt x="10318" y="3158"/>
                      <a:pt x="10316" y="3259"/>
                      <a:pt x="10382" y="3259"/>
                    </a:cubicBezTo>
                    <a:cubicBezTo>
                      <a:pt x="10383" y="3259"/>
                      <a:pt x="10383" y="3258"/>
                      <a:pt x="10384" y="3258"/>
                    </a:cubicBezTo>
                    <a:cubicBezTo>
                      <a:pt x="10466" y="3255"/>
                      <a:pt x="10549" y="3254"/>
                      <a:pt x="10632" y="3254"/>
                    </a:cubicBezTo>
                    <a:cubicBezTo>
                      <a:pt x="10826" y="3254"/>
                      <a:pt x="11022" y="3260"/>
                      <a:pt x="11216" y="3260"/>
                    </a:cubicBezTo>
                    <a:cubicBezTo>
                      <a:pt x="11354" y="3260"/>
                      <a:pt x="11493" y="3257"/>
                      <a:pt x="11629" y="3246"/>
                    </a:cubicBezTo>
                    <a:cubicBezTo>
                      <a:pt x="11656" y="3241"/>
                      <a:pt x="11669" y="3226"/>
                      <a:pt x="11676" y="3210"/>
                    </a:cubicBezTo>
                    <a:cubicBezTo>
                      <a:pt x="11698" y="3210"/>
                      <a:pt x="11715" y="3208"/>
                      <a:pt x="11735" y="3205"/>
                    </a:cubicBezTo>
                    <a:cubicBezTo>
                      <a:pt x="11914" y="3413"/>
                      <a:pt x="12102" y="3592"/>
                      <a:pt x="12303" y="3756"/>
                    </a:cubicBezTo>
                    <a:cubicBezTo>
                      <a:pt x="12025" y="3681"/>
                      <a:pt x="11744" y="3615"/>
                      <a:pt x="11459" y="3554"/>
                    </a:cubicBezTo>
                    <a:cubicBezTo>
                      <a:pt x="10596" y="3372"/>
                      <a:pt x="9720" y="3240"/>
                      <a:pt x="8872" y="3001"/>
                    </a:cubicBezTo>
                    <a:cubicBezTo>
                      <a:pt x="8563" y="2915"/>
                      <a:pt x="8261" y="2810"/>
                      <a:pt x="7966" y="2691"/>
                    </a:cubicBezTo>
                    <a:cubicBezTo>
                      <a:pt x="7944" y="2495"/>
                      <a:pt x="7881" y="2301"/>
                      <a:pt x="7802" y="2121"/>
                    </a:cubicBezTo>
                    <a:close/>
                    <a:moveTo>
                      <a:pt x="18828" y="6909"/>
                    </a:moveTo>
                    <a:cubicBezTo>
                      <a:pt x="18853" y="6916"/>
                      <a:pt x="18878" y="6922"/>
                      <a:pt x="18903" y="6928"/>
                    </a:cubicBezTo>
                    <a:cubicBezTo>
                      <a:pt x="18896" y="6935"/>
                      <a:pt x="18886" y="6942"/>
                      <a:pt x="18878" y="6949"/>
                    </a:cubicBezTo>
                    <a:cubicBezTo>
                      <a:pt x="18843" y="6973"/>
                      <a:pt x="18810" y="7001"/>
                      <a:pt x="18774" y="7028"/>
                    </a:cubicBezTo>
                    <a:cubicBezTo>
                      <a:pt x="18787" y="7006"/>
                      <a:pt x="18797" y="6986"/>
                      <a:pt x="18807" y="6965"/>
                    </a:cubicBezTo>
                    <a:cubicBezTo>
                      <a:pt x="18814" y="6948"/>
                      <a:pt x="18821" y="6929"/>
                      <a:pt x="18828" y="6909"/>
                    </a:cubicBezTo>
                    <a:close/>
                    <a:moveTo>
                      <a:pt x="17907" y="6675"/>
                    </a:moveTo>
                    <a:lnTo>
                      <a:pt x="17907" y="6675"/>
                    </a:lnTo>
                    <a:cubicBezTo>
                      <a:pt x="17943" y="6684"/>
                      <a:pt x="17980" y="6694"/>
                      <a:pt x="18014" y="6704"/>
                    </a:cubicBezTo>
                    <a:cubicBezTo>
                      <a:pt x="18043" y="6829"/>
                      <a:pt x="18083" y="6955"/>
                      <a:pt x="18130" y="7072"/>
                    </a:cubicBezTo>
                    <a:cubicBezTo>
                      <a:pt x="18062" y="6988"/>
                      <a:pt x="18000" y="6897"/>
                      <a:pt x="17950" y="6797"/>
                    </a:cubicBezTo>
                    <a:cubicBezTo>
                      <a:pt x="17933" y="6758"/>
                      <a:pt x="17920" y="6718"/>
                      <a:pt x="17907" y="6675"/>
                    </a:cubicBezTo>
                    <a:close/>
                    <a:moveTo>
                      <a:pt x="18549" y="6842"/>
                    </a:moveTo>
                    <a:cubicBezTo>
                      <a:pt x="18596" y="6852"/>
                      <a:pt x="18642" y="6863"/>
                      <a:pt x="18689" y="6877"/>
                    </a:cubicBezTo>
                    <a:cubicBezTo>
                      <a:pt x="18668" y="6948"/>
                      <a:pt x="18638" y="7019"/>
                      <a:pt x="18593" y="7088"/>
                    </a:cubicBezTo>
                    <a:cubicBezTo>
                      <a:pt x="18572" y="7124"/>
                      <a:pt x="18545" y="7157"/>
                      <a:pt x="18519" y="7191"/>
                    </a:cubicBezTo>
                    <a:cubicBezTo>
                      <a:pt x="18530" y="7074"/>
                      <a:pt x="18539" y="6958"/>
                      <a:pt x="18549" y="6842"/>
                    </a:cubicBezTo>
                    <a:close/>
                    <a:moveTo>
                      <a:pt x="19017" y="6983"/>
                    </a:moveTo>
                    <a:cubicBezTo>
                      <a:pt x="18943" y="7048"/>
                      <a:pt x="18866" y="7108"/>
                      <a:pt x="18781" y="7163"/>
                    </a:cubicBezTo>
                    <a:cubicBezTo>
                      <a:pt x="18758" y="7178"/>
                      <a:pt x="18731" y="7194"/>
                      <a:pt x="18702" y="7208"/>
                    </a:cubicBezTo>
                    <a:cubicBezTo>
                      <a:pt x="18794" y="7121"/>
                      <a:pt x="18907" y="7052"/>
                      <a:pt x="19017" y="6983"/>
                    </a:cubicBezTo>
                    <a:close/>
                    <a:moveTo>
                      <a:pt x="18158" y="6741"/>
                    </a:moveTo>
                    <a:cubicBezTo>
                      <a:pt x="18226" y="6758"/>
                      <a:pt x="18294" y="6777"/>
                      <a:pt x="18364" y="6793"/>
                    </a:cubicBezTo>
                    <a:cubicBezTo>
                      <a:pt x="18351" y="6945"/>
                      <a:pt x="18338" y="7095"/>
                      <a:pt x="18327" y="7249"/>
                    </a:cubicBezTo>
                    <a:cubicBezTo>
                      <a:pt x="18259" y="7091"/>
                      <a:pt x="18202" y="6929"/>
                      <a:pt x="18163" y="6763"/>
                    </a:cubicBezTo>
                    <a:lnTo>
                      <a:pt x="18158" y="6741"/>
                    </a:lnTo>
                    <a:close/>
                    <a:moveTo>
                      <a:pt x="18825" y="9052"/>
                    </a:moveTo>
                    <a:lnTo>
                      <a:pt x="18825" y="9052"/>
                    </a:lnTo>
                    <a:cubicBezTo>
                      <a:pt x="18815" y="9059"/>
                      <a:pt x="18804" y="9066"/>
                      <a:pt x="18794" y="9072"/>
                    </a:cubicBezTo>
                    <a:cubicBezTo>
                      <a:pt x="18731" y="9109"/>
                      <a:pt x="18666" y="9142"/>
                      <a:pt x="18600" y="9178"/>
                    </a:cubicBezTo>
                    <a:cubicBezTo>
                      <a:pt x="18615" y="9163"/>
                      <a:pt x="18622" y="9149"/>
                      <a:pt x="18631" y="9136"/>
                    </a:cubicBezTo>
                    <a:cubicBezTo>
                      <a:pt x="18695" y="9112"/>
                      <a:pt x="18761" y="9085"/>
                      <a:pt x="18825" y="9052"/>
                    </a:cubicBezTo>
                    <a:close/>
                    <a:moveTo>
                      <a:pt x="397" y="1"/>
                    </a:moveTo>
                    <a:cubicBezTo>
                      <a:pt x="530" y="124"/>
                      <a:pt x="674" y="237"/>
                      <a:pt x="821" y="343"/>
                    </a:cubicBezTo>
                    <a:cubicBezTo>
                      <a:pt x="552" y="435"/>
                      <a:pt x="279" y="537"/>
                      <a:pt x="41" y="670"/>
                    </a:cubicBezTo>
                    <a:cubicBezTo>
                      <a:pt x="1" y="692"/>
                      <a:pt x="26" y="746"/>
                      <a:pt x="64" y="746"/>
                    </a:cubicBezTo>
                    <a:cubicBezTo>
                      <a:pt x="70" y="746"/>
                      <a:pt x="76" y="745"/>
                      <a:pt x="83" y="742"/>
                    </a:cubicBezTo>
                    <a:cubicBezTo>
                      <a:pt x="301" y="634"/>
                      <a:pt x="542" y="564"/>
                      <a:pt x="780" y="492"/>
                    </a:cubicBezTo>
                    <a:lnTo>
                      <a:pt x="780" y="492"/>
                    </a:lnTo>
                    <a:cubicBezTo>
                      <a:pt x="622" y="587"/>
                      <a:pt x="470" y="689"/>
                      <a:pt x="322" y="795"/>
                    </a:cubicBezTo>
                    <a:cubicBezTo>
                      <a:pt x="288" y="820"/>
                      <a:pt x="307" y="871"/>
                      <a:pt x="342" y="871"/>
                    </a:cubicBezTo>
                    <a:cubicBezTo>
                      <a:pt x="349" y="871"/>
                      <a:pt x="356" y="869"/>
                      <a:pt x="364" y="865"/>
                    </a:cubicBezTo>
                    <a:cubicBezTo>
                      <a:pt x="586" y="733"/>
                      <a:pt x="814" y="617"/>
                      <a:pt x="1042" y="498"/>
                    </a:cubicBezTo>
                    <a:cubicBezTo>
                      <a:pt x="1083" y="527"/>
                      <a:pt x="1128" y="553"/>
                      <a:pt x="1172" y="580"/>
                    </a:cubicBezTo>
                    <a:cubicBezTo>
                      <a:pt x="917" y="715"/>
                      <a:pt x="662" y="849"/>
                      <a:pt x="407" y="981"/>
                    </a:cubicBezTo>
                    <a:cubicBezTo>
                      <a:pt x="367" y="1001"/>
                      <a:pt x="392" y="1054"/>
                      <a:pt x="428" y="1054"/>
                    </a:cubicBezTo>
                    <a:cubicBezTo>
                      <a:pt x="434" y="1054"/>
                      <a:pt x="441" y="1053"/>
                      <a:pt x="447" y="1050"/>
                    </a:cubicBezTo>
                    <a:cubicBezTo>
                      <a:pt x="728" y="915"/>
                      <a:pt x="1009" y="782"/>
                      <a:pt x="1288" y="650"/>
                    </a:cubicBezTo>
                    <a:cubicBezTo>
                      <a:pt x="1318" y="667"/>
                      <a:pt x="1351" y="686"/>
                      <a:pt x="1382" y="703"/>
                    </a:cubicBezTo>
                    <a:cubicBezTo>
                      <a:pt x="1134" y="808"/>
                      <a:pt x="881" y="901"/>
                      <a:pt x="628" y="984"/>
                    </a:cubicBezTo>
                    <a:cubicBezTo>
                      <a:pt x="550" y="1011"/>
                      <a:pt x="572" y="1122"/>
                      <a:pt x="644" y="1122"/>
                    </a:cubicBezTo>
                    <a:cubicBezTo>
                      <a:pt x="650" y="1122"/>
                      <a:pt x="657" y="1121"/>
                      <a:pt x="665" y="1119"/>
                    </a:cubicBezTo>
                    <a:cubicBezTo>
                      <a:pt x="704" y="1109"/>
                      <a:pt x="735" y="1097"/>
                      <a:pt x="761" y="1081"/>
                    </a:cubicBezTo>
                    <a:cubicBezTo>
                      <a:pt x="1012" y="987"/>
                      <a:pt x="1257" y="881"/>
                      <a:pt x="1496" y="762"/>
                    </a:cubicBezTo>
                    <a:cubicBezTo>
                      <a:pt x="1528" y="779"/>
                      <a:pt x="1559" y="795"/>
                      <a:pt x="1591" y="811"/>
                    </a:cubicBezTo>
                    <a:cubicBezTo>
                      <a:pt x="1288" y="915"/>
                      <a:pt x="1002" y="1051"/>
                      <a:pt x="734" y="1233"/>
                    </a:cubicBezTo>
                    <a:cubicBezTo>
                      <a:pt x="677" y="1272"/>
                      <a:pt x="700" y="1366"/>
                      <a:pt x="764" y="1366"/>
                    </a:cubicBezTo>
                    <a:cubicBezTo>
                      <a:pt x="771" y="1366"/>
                      <a:pt x="779" y="1365"/>
                      <a:pt x="787" y="1362"/>
                    </a:cubicBezTo>
                    <a:cubicBezTo>
                      <a:pt x="903" y="1326"/>
                      <a:pt x="996" y="1278"/>
                      <a:pt x="1082" y="1190"/>
                    </a:cubicBezTo>
                    <a:cubicBezTo>
                      <a:pt x="1088" y="1185"/>
                      <a:pt x="1089" y="1177"/>
                      <a:pt x="1089" y="1173"/>
                    </a:cubicBezTo>
                    <a:cubicBezTo>
                      <a:pt x="1287" y="1054"/>
                      <a:pt x="1490" y="952"/>
                      <a:pt x="1704" y="868"/>
                    </a:cubicBezTo>
                    <a:cubicBezTo>
                      <a:pt x="1710" y="869"/>
                      <a:pt x="1715" y="874"/>
                      <a:pt x="1718" y="875"/>
                    </a:cubicBezTo>
                    <a:cubicBezTo>
                      <a:pt x="1511" y="977"/>
                      <a:pt x="1308" y="1091"/>
                      <a:pt x="1136" y="1238"/>
                    </a:cubicBezTo>
                    <a:lnTo>
                      <a:pt x="1134" y="1238"/>
                    </a:lnTo>
                    <a:lnTo>
                      <a:pt x="1132" y="1239"/>
                    </a:lnTo>
                    <a:cubicBezTo>
                      <a:pt x="1129" y="1242"/>
                      <a:pt x="1125" y="1245"/>
                      <a:pt x="1122" y="1248"/>
                    </a:cubicBezTo>
                    <a:cubicBezTo>
                      <a:pt x="1081" y="1287"/>
                      <a:pt x="1115" y="1358"/>
                      <a:pt x="1169" y="1358"/>
                    </a:cubicBezTo>
                    <a:cubicBezTo>
                      <a:pt x="1179" y="1358"/>
                      <a:pt x="1190" y="1355"/>
                      <a:pt x="1201" y="1349"/>
                    </a:cubicBezTo>
                    <a:cubicBezTo>
                      <a:pt x="1410" y="1239"/>
                      <a:pt x="1607" y="1101"/>
                      <a:pt x="1806" y="968"/>
                    </a:cubicBezTo>
                    <a:lnTo>
                      <a:pt x="1806" y="968"/>
                    </a:lnTo>
                    <a:cubicBezTo>
                      <a:pt x="1683" y="1077"/>
                      <a:pt x="1561" y="1190"/>
                      <a:pt x="1456" y="1316"/>
                    </a:cubicBezTo>
                    <a:cubicBezTo>
                      <a:pt x="1421" y="1358"/>
                      <a:pt x="1459" y="1415"/>
                      <a:pt x="1499" y="1415"/>
                    </a:cubicBezTo>
                    <a:cubicBezTo>
                      <a:pt x="1511" y="1415"/>
                      <a:pt x="1524" y="1409"/>
                      <a:pt x="1535" y="1395"/>
                    </a:cubicBezTo>
                    <a:cubicBezTo>
                      <a:pt x="1677" y="1262"/>
                      <a:pt x="1806" y="1113"/>
                      <a:pt x="1939" y="970"/>
                    </a:cubicBezTo>
                    <a:cubicBezTo>
                      <a:pt x="1982" y="988"/>
                      <a:pt x="2025" y="1005"/>
                      <a:pt x="2069" y="1023"/>
                    </a:cubicBezTo>
                    <a:cubicBezTo>
                      <a:pt x="1998" y="1091"/>
                      <a:pt x="1926" y="1163"/>
                      <a:pt x="1860" y="1239"/>
                    </a:cubicBezTo>
                    <a:cubicBezTo>
                      <a:pt x="1790" y="1261"/>
                      <a:pt x="1748" y="1321"/>
                      <a:pt x="1731" y="1390"/>
                    </a:cubicBezTo>
                    <a:cubicBezTo>
                      <a:pt x="1719" y="1432"/>
                      <a:pt x="1752" y="1460"/>
                      <a:pt x="1786" y="1460"/>
                    </a:cubicBezTo>
                    <a:cubicBezTo>
                      <a:pt x="1804" y="1460"/>
                      <a:pt x="1822" y="1452"/>
                      <a:pt x="1834" y="1434"/>
                    </a:cubicBezTo>
                    <a:cubicBezTo>
                      <a:pt x="1928" y="1299"/>
                      <a:pt x="2032" y="1173"/>
                      <a:pt x="2141" y="1048"/>
                    </a:cubicBezTo>
                    <a:cubicBezTo>
                      <a:pt x="2173" y="1061"/>
                      <a:pt x="2206" y="1073"/>
                      <a:pt x="2236" y="1083"/>
                    </a:cubicBezTo>
                    <a:cubicBezTo>
                      <a:pt x="2211" y="1130"/>
                      <a:pt x="2190" y="1177"/>
                      <a:pt x="2184" y="1225"/>
                    </a:cubicBezTo>
                    <a:cubicBezTo>
                      <a:pt x="2182" y="1250"/>
                      <a:pt x="2204" y="1264"/>
                      <a:pt x="2226" y="1264"/>
                    </a:cubicBezTo>
                    <a:cubicBezTo>
                      <a:pt x="2236" y="1264"/>
                      <a:pt x="2247" y="1260"/>
                      <a:pt x="2254" y="1253"/>
                    </a:cubicBezTo>
                    <a:cubicBezTo>
                      <a:pt x="2296" y="1216"/>
                      <a:pt x="2312" y="1163"/>
                      <a:pt x="2333" y="1113"/>
                    </a:cubicBezTo>
                    <a:cubicBezTo>
                      <a:pt x="2584" y="1195"/>
                      <a:pt x="2842" y="1256"/>
                      <a:pt x="3103" y="1299"/>
                    </a:cubicBezTo>
                    <a:cubicBezTo>
                      <a:pt x="3253" y="1324"/>
                      <a:pt x="3405" y="1341"/>
                      <a:pt x="3559" y="1357"/>
                    </a:cubicBezTo>
                    <a:cubicBezTo>
                      <a:pt x="3541" y="1362"/>
                      <a:pt x="3524" y="1368"/>
                      <a:pt x="3508" y="1374"/>
                    </a:cubicBezTo>
                    <a:cubicBezTo>
                      <a:pt x="3424" y="1375"/>
                      <a:pt x="3339" y="1377"/>
                      <a:pt x="3254" y="1377"/>
                    </a:cubicBezTo>
                    <a:cubicBezTo>
                      <a:pt x="3076" y="1377"/>
                      <a:pt x="2897" y="1370"/>
                      <a:pt x="2717" y="1345"/>
                    </a:cubicBezTo>
                    <a:cubicBezTo>
                      <a:pt x="2715" y="1345"/>
                      <a:pt x="2713" y="1345"/>
                      <a:pt x="2711" y="1345"/>
                    </a:cubicBezTo>
                    <a:cubicBezTo>
                      <a:pt x="2665" y="1345"/>
                      <a:pt x="2645" y="1414"/>
                      <a:pt x="2696" y="1424"/>
                    </a:cubicBezTo>
                    <a:cubicBezTo>
                      <a:pt x="2853" y="1453"/>
                      <a:pt x="3015" y="1476"/>
                      <a:pt x="3176" y="1484"/>
                    </a:cubicBezTo>
                    <a:cubicBezTo>
                      <a:pt x="3044" y="1531"/>
                      <a:pt x="2911" y="1577"/>
                      <a:pt x="2780" y="1629"/>
                    </a:cubicBezTo>
                    <a:cubicBezTo>
                      <a:pt x="2714" y="1655"/>
                      <a:pt x="2730" y="1754"/>
                      <a:pt x="2794" y="1754"/>
                    </a:cubicBezTo>
                    <a:cubicBezTo>
                      <a:pt x="2800" y="1754"/>
                      <a:pt x="2807" y="1753"/>
                      <a:pt x="2815" y="1751"/>
                    </a:cubicBezTo>
                    <a:cubicBezTo>
                      <a:pt x="2878" y="1734"/>
                      <a:pt x="2938" y="1713"/>
                      <a:pt x="3000" y="1692"/>
                    </a:cubicBezTo>
                    <a:cubicBezTo>
                      <a:pt x="3004" y="1691"/>
                      <a:pt x="3010" y="1685"/>
                      <a:pt x="3011" y="1682"/>
                    </a:cubicBezTo>
                    <a:cubicBezTo>
                      <a:pt x="3189" y="1617"/>
                      <a:pt x="3367" y="1549"/>
                      <a:pt x="3541" y="1477"/>
                    </a:cubicBezTo>
                    <a:cubicBezTo>
                      <a:pt x="3640" y="1467"/>
                      <a:pt x="3738" y="1450"/>
                      <a:pt x="3834" y="1421"/>
                    </a:cubicBezTo>
                    <a:cubicBezTo>
                      <a:pt x="3850" y="1417"/>
                      <a:pt x="3855" y="1402"/>
                      <a:pt x="3854" y="1390"/>
                    </a:cubicBezTo>
                    <a:lnTo>
                      <a:pt x="3854" y="1390"/>
                    </a:lnTo>
                    <a:cubicBezTo>
                      <a:pt x="3891" y="1395"/>
                      <a:pt x="3928" y="1400"/>
                      <a:pt x="3967" y="1407"/>
                    </a:cubicBezTo>
                    <a:cubicBezTo>
                      <a:pt x="3692" y="1497"/>
                      <a:pt x="3420" y="1642"/>
                      <a:pt x="3196" y="1822"/>
                    </a:cubicBezTo>
                    <a:lnTo>
                      <a:pt x="3195" y="1822"/>
                    </a:lnTo>
                    <a:cubicBezTo>
                      <a:pt x="3190" y="1827"/>
                      <a:pt x="3186" y="1830"/>
                      <a:pt x="3180" y="1834"/>
                    </a:cubicBezTo>
                    <a:cubicBezTo>
                      <a:pt x="3128" y="1876"/>
                      <a:pt x="3175" y="1945"/>
                      <a:pt x="3230" y="1945"/>
                    </a:cubicBezTo>
                    <a:cubicBezTo>
                      <a:pt x="3240" y="1945"/>
                      <a:pt x="3250" y="1942"/>
                      <a:pt x="3260" y="1937"/>
                    </a:cubicBezTo>
                    <a:cubicBezTo>
                      <a:pt x="3260" y="1937"/>
                      <a:pt x="3260" y="1940"/>
                      <a:pt x="3262" y="1940"/>
                    </a:cubicBezTo>
                    <a:cubicBezTo>
                      <a:pt x="3438" y="1821"/>
                      <a:pt x="3613" y="1711"/>
                      <a:pt x="3792" y="1603"/>
                    </a:cubicBezTo>
                    <a:lnTo>
                      <a:pt x="3792" y="1603"/>
                    </a:lnTo>
                    <a:cubicBezTo>
                      <a:pt x="3676" y="1701"/>
                      <a:pt x="3563" y="1804"/>
                      <a:pt x="3454" y="1906"/>
                    </a:cubicBezTo>
                    <a:cubicBezTo>
                      <a:pt x="3412" y="1946"/>
                      <a:pt x="3447" y="2025"/>
                      <a:pt x="3502" y="2025"/>
                    </a:cubicBezTo>
                    <a:cubicBezTo>
                      <a:pt x="3509" y="2025"/>
                      <a:pt x="3516" y="2024"/>
                      <a:pt x="3523" y="2022"/>
                    </a:cubicBezTo>
                    <a:cubicBezTo>
                      <a:pt x="3580" y="2000"/>
                      <a:pt x="3596" y="1993"/>
                      <a:pt x="3619" y="1943"/>
                    </a:cubicBezTo>
                    <a:cubicBezTo>
                      <a:pt x="3801" y="1771"/>
                      <a:pt x="3989" y="1610"/>
                      <a:pt x="4175" y="1445"/>
                    </a:cubicBezTo>
                    <a:cubicBezTo>
                      <a:pt x="4215" y="1453"/>
                      <a:pt x="4257" y="1461"/>
                      <a:pt x="4298" y="1470"/>
                    </a:cubicBezTo>
                    <a:cubicBezTo>
                      <a:pt x="4093" y="1615"/>
                      <a:pt x="3897" y="1779"/>
                      <a:pt x="3739" y="1973"/>
                    </a:cubicBezTo>
                    <a:cubicBezTo>
                      <a:pt x="3701" y="2020"/>
                      <a:pt x="3739" y="2081"/>
                      <a:pt x="3784" y="2081"/>
                    </a:cubicBezTo>
                    <a:cubicBezTo>
                      <a:pt x="3798" y="2081"/>
                      <a:pt x="3813" y="2076"/>
                      <a:pt x="3827" y="2062"/>
                    </a:cubicBezTo>
                    <a:cubicBezTo>
                      <a:pt x="4007" y="1858"/>
                      <a:pt x="4186" y="1668"/>
                      <a:pt x="4398" y="1498"/>
                    </a:cubicBezTo>
                    <a:cubicBezTo>
                      <a:pt x="4409" y="1503"/>
                      <a:pt x="4421" y="1506"/>
                      <a:pt x="4433" y="1510"/>
                    </a:cubicBezTo>
                    <a:cubicBezTo>
                      <a:pt x="4229" y="1728"/>
                      <a:pt x="4050" y="1964"/>
                      <a:pt x="3897" y="2224"/>
                    </a:cubicBezTo>
                    <a:cubicBezTo>
                      <a:pt x="3867" y="2275"/>
                      <a:pt x="3914" y="2323"/>
                      <a:pt x="3958" y="2323"/>
                    </a:cubicBezTo>
                    <a:cubicBezTo>
                      <a:pt x="3978" y="2323"/>
                      <a:pt x="3998" y="2314"/>
                      <a:pt x="4010" y="2291"/>
                    </a:cubicBezTo>
                    <a:cubicBezTo>
                      <a:pt x="4158" y="2027"/>
                      <a:pt x="4330" y="1778"/>
                      <a:pt x="4519" y="1543"/>
                    </a:cubicBezTo>
                    <a:cubicBezTo>
                      <a:pt x="4535" y="1550"/>
                      <a:pt x="4549" y="1556"/>
                      <a:pt x="4565" y="1563"/>
                    </a:cubicBezTo>
                    <a:cubicBezTo>
                      <a:pt x="4437" y="1811"/>
                      <a:pt x="4291" y="2043"/>
                      <a:pt x="4153" y="2287"/>
                    </a:cubicBezTo>
                    <a:cubicBezTo>
                      <a:pt x="4123" y="2335"/>
                      <a:pt x="4164" y="2378"/>
                      <a:pt x="4208" y="2378"/>
                    </a:cubicBezTo>
                    <a:cubicBezTo>
                      <a:pt x="4227" y="2378"/>
                      <a:pt x="4247" y="2369"/>
                      <a:pt x="4261" y="2350"/>
                    </a:cubicBezTo>
                    <a:cubicBezTo>
                      <a:pt x="4421" y="2123"/>
                      <a:pt x="4545" y="1864"/>
                      <a:pt x="4656" y="1607"/>
                    </a:cubicBezTo>
                    <a:cubicBezTo>
                      <a:pt x="4665" y="1613"/>
                      <a:pt x="4674" y="1619"/>
                      <a:pt x="4684" y="1622"/>
                    </a:cubicBezTo>
                    <a:cubicBezTo>
                      <a:pt x="4628" y="1834"/>
                      <a:pt x="4542" y="2029"/>
                      <a:pt x="4429" y="2221"/>
                    </a:cubicBezTo>
                    <a:cubicBezTo>
                      <a:pt x="4402" y="2271"/>
                      <a:pt x="4445" y="2317"/>
                      <a:pt x="4488" y="2317"/>
                    </a:cubicBezTo>
                    <a:cubicBezTo>
                      <a:pt x="4507" y="2317"/>
                      <a:pt x="4527" y="2308"/>
                      <a:pt x="4540" y="2285"/>
                    </a:cubicBezTo>
                    <a:cubicBezTo>
                      <a:pt x="4656" y="2100"/>
                      <a:pt x="4737" y="1894"/>
                      <a:pt x="4785" y="1683"/>
                    </a:cubicBezTo>
                    <a:cubicBezTo>
                      <a:pt x="4814" y="1701"/>
                      <a:pt x="4841" y="1719"/>
                      <a:pt x="4867" y="1736"/>
                    </a:cubicBezTo>
                    <a:cubicBezTo>
                      <a:pt x="4820" y="1844"/>
                      <a:pt x="4771" y="1951"/>
                      <a:pt x="4728" y="2062"/>
                    </a:cubicBezTo>
                    <a:cubicBezTo>
                      <a:pt x="4711" y="2106"/>
                      <a:pt x="4749" y="2137"/>
                      <a:pt x="4788" y="2137"/>
                    </a:cubicBezTo>
                    <a:cubicBezTo>
                      <a:pt x="4813" y="2137"/>
                      <a:pt x="4837" y="2124"/>
                      <a:pt x="4847" y="2093"/>
                    </a:cubicBezTo>
                    <a:cubicBezTo>
                      <a:pt x="4886" y="1997"/>
                      <a:pt x="4922" y="1897"/>
                      <a:pt x="4956" y="1797"/>
                    </a:cubicBezTo>
                    <a:cubicBezTo>
                      <a:pt x="4995" y="1822"/>
                      <a:pt x="5033" y="1850"/>
                      <a:pt x="5072" y="1878"/>
                    </a:cubicBezTo>
                    <a:cubicBezTo>
                      <a:pt x="5070" y="1878"/>
                      <a:pt x="5068" y="1878"/>
                      <a:pt x="5066" y="1878"/>
                    </a:cubicBezTo>
                    <a:cubicBezTo>
                      <a:pt x="5056" y="1878"/>
                      <a:pt x="5047" y="1881"/>
                      <a:pt x="5041" y="1891"/>
                    </a:cubicBezTo>
                    <a:cubicBezTo>
                      <a:pt x="4995" y="1966"/>
                      <a:pt x="4978" y="2072"/>
                      <a:pt x="5028" y="2148"/>
                    </a:cubicBezTo>
                    <a:cubicBezTo>
                      <a:pt x="5032" y="2155"/>
                      <a:pt x="5040" y="2158"/>
                      <a:pt x="5048" y="2158"/>
                    </a:cubicBezTo>
                    <a:cubicBezTo>
                      <a:pt x="5058" y="2158"/>
                      <a:pt x="5068" y="2153"/>
                      <a:pt x="5071" y="2142"/>
                    </a:cubicBezTo>
                    <a:cubicBezTo>
                      <a:pt x="5092" y="2069"/>
                      <a:pt x="5091" y="1983"/>
                      <a:pt x="5095" y="1906"/>
                    </a:cubicBezTo>
                    <a:cubicBezTo>
                      <a:pt x="5095" y="1900"/>
                      <a:pt x="5094" y="1894"/>
                      <a:pt x="5090" y="1891"/>
                    </a:cubicBezTo>
                    <a:lnTo>
                      <a:pt x="5090" y="1891"/>
                    </a:lnTo>
                    <a:cubicBezTo>
                      <a:pt x="5193" y="1963"/>
                      <a:pt x="5300" y="2033"/>
                      <a:pt x="5419" y="2090"/>
                    </a:cubicBezTo>
                    <a:cubicBezTo>
                      <a:pt x="5559" y="2157"/>
                      <a:pt x="5699" y="2181"/>
                      <a:pt x="5840" y="2181"/>
                    </a:cubicBezTo>
                    <a:cubicBezTo>
                      <a:pt x="5934" y="2181"/>
                      <a:pt x="6027" y="2170"/>
                      <a:pt x="6121" y="2155"/>
                    </a:cubicBezTo>
                    <a:cubicBezTo>
                      <a:pt x="6333" y="2228"/>
                      <a:pt x="6544" y="2307"/>
                      <a:pt x="6756" y="2374"/>
                    </a:cubicBezTo>
                    <a:cubicBezTo>
                      <a:pt x="6921" y="2457"/>
                      <a:pt x="7089" y="2538"/>
                      <a:pt x="7258" y="2611"/>
                    </a:cubicBezTo>
                    <a:cubicBezTo>
                      <a:pt x="7200" y="2604"/>
                      <a:pt x="7143" y="2599"/>
                      <a:pt x="7084" y="2599"/>
                    </a:cubicBezTo>
                    <a:cubicBezTo>
                      <a:pt x="7082" y="2589"/>
                      <a:pt x="7077" y="2581"/>
                      <a:pt x="7064" y="2578"/>
                    </a:cubicBezTo>
                    <a:cubicBezTo>
                      <a:pt x="6449" y="2442"/>
                      <a:pt x="5852" y="2341"/>
                      <a:pt x="5260" y="2112"/>
                    </a:cubicBezTo>
                    <a:cubicBezTo>
                      <a:pt x="5254" y="2110"/>
                      <a:pt x="5248" y="2109"/>
                      <a:pt x="5243" y="2109"/>
                    </a:cubicBezTo>
                    <a:cubicBezTo>
                      <a:pt x="5200" y="2109"/>
                      <a:pt x="5187" y="2180"/>
                      <a:pt x="5235" y="2201"/>
                    </a:cubicBezTo>
                    <a:cubicBezTo>
                      <a:pt x="5611" y="2351"/>
                      <a:pt x="6005" y="2492"/>
                      <a:pt x="6411" y="2571"/>
                    </a:cubicBezTo>
                    <a:cubicBezTo>
                      <a:pt x="6369" y="2568"/>
                      <a:pt x="6326" y="2567"/>
                      <a:pt x="6284" y="2567"/>
                    </a:cubicBezTo>
                    <a:cubicBezTo>
                      <a:pt x="5965" y="2567"/>
                      <a:pt x="5647" y="2635"/>
                      <a:pt x="5344" y="2724"/>
                    </a:cubicBezTo>
                    <a:cubicBezTo>
                      <a:pt x="5298" y="2738"/>
                      <a:pt x="5312" y="2806"/>
                      <a:pt x="5355" y="2806"/>
                    </a:cubicBezTo>
                    <a:cubicBezTo>
                      <a:pt x="5358" y="2806"/>
                      <a:pt x="5362" y="2805"/>
                      <a:pt x="5366" y="2804"/>
                    </a:cubicBezTo>
                    <a:cubicBezTo>
                      <a:pt x="5731" y="2715"/>
                      <a:pt x="6090" y="2708"/>
                      <a:pt x="6458" y="2689"/>
                    </a:cubicBezTo>
                    <a:lnTo>
                      <a:pt x="6458" y="2689"/>
                    </a:lnTo>
                    <a:cubicBezTo>
                      <a:pt x="6312" y="2735"/>
                      <a:pt x="6170" y="2793"/>
                      <a:pt x="6038" y="2860"/>
                    </a:cubicBezTo>
                    <a:cubicBezTo>
                      <a:pt x="6013" y="2874"/>
                      <a:pt x="6025" y="2918"/>
                      <a:pt x="6051" y="2918"/>
                    </a:cubicBezTo>
                    <a:cubicBezTo>
                      <a:pt x="6054" y="2918"/>
                      <a:pt x="6058" y="2917"/>
                      <a:pt x="6061" y="2916"/>
                    </a:cubicBezTo>
                    <a:cubicBezTo>
                      <a:pt x="6484" y="2745"/>
                      <a:pt x="6884" y="2722"/>
                      <a:pt x="7332" y="2721"/>
                    </a:cubicBezTo>
                    <a:cubicBezTo>
                      <a:pt x="7365" y="2721"/>
                      <a:pt x="7381" y="2692"/>
                      <a:pt x="7381" y="2664"/>
                    </a:cubicBezTo>
                    <a:cubicBezTo>
                      <a:pt x="7403" y="2672"/>
                      <a:pt x="7423" y="2685"/>
                      <a:pt x="7446" y="2692"/>
                    </a:cubicBezTo>
                    <a:cubicBezTo>
                      <a:pt x="8005" y="2923"/>
                      <a:pt x="8589" y="3087"/>
                      <a:pt x="9173" y="3248"/>
                    </a:cubicBezTo>
                    <a:cubicBezTo>
                      <a:pt x="9709" y="3399"/>
                      <a:pt x="10242" y="3548"/>
                      <a:pt x="10778" y="3698"/>
                    </a:cubicBezTo>
                    <a:cubicBezTo>
                      <a:pt x="10828" y="3749"/>
                      <a:pt x="10885" y="3792"/>
                      <a:pt x="10943" y="3835"/>
                    </a:cubicBezTo>
                    <a:cubicBezTo>
                      <a:pt x="11840" y="4530"/>
                      <a:pt x="12713" y="5259"/>
                      <a:pt x="13555" y="6020"/>
                    </a:cubicBezTo>
                    <a:cubicBezTo>
                      <a:pt x="13742" y="6188"/>
                      <a:pt x="13925" y="6357"/>
                      <a:pt x="14116" y="6526"/>
                    </a:cubicBezTo>
                    <a:cubicBezTo>
                      <a:pt x="14490" y="6859"/>
                      <a:pt x="14874" y="7180"/>
                      <a:pt x="15285" y="7451"/>
                    </a:cubicBezTo>
                    <a:cubicBezTo>
                      <a:pt x="15565" y="7636"/>
                      <a:pt x="15862" y="7795"/>
                      <a:pt x="16173" y="7916"/>
                    </a:cubicBezTo>
                    <a:cubicBezTo>
                      <a:pt x="16200" y="7929"/>
                      <a:pt x="16226" y="7939"/>
                      <a:pt x="16256" y="7948"/>
                    </a:cubicBezTo>
                    <a:cubicBezTo>
                      <a:pt x="16273" y="7958"/>
                      <a:pt x="16291" y="7965"/>
                      <a:pt x="16310" y="7970"/>
                    </a:cubicBezTo>
                    <a:lnTo>
                      <a:pt x="16188" y="7241"/>
                    </a:lnTo>
                    <a:cubicBezTo>
                      <a:pt x="15804" y="7067"/>
                      <a:pt x="15427" y="6876"/>
                      <a:pt x="15062" y="6668"/>
                    </a:cubicBezTo>
                    <a:cubicBezTo>
                      <a:pt x="14693" y="6457"/>
                      <a:pt x="14335" y="6231"/>
                      <a:pt x="13987" y="5984"/>
                    </a:cubicBezTo>
                    <a:cubicBezTo>
                      <a:pt x="13736" y="5805"/>
                      <a:pt x="13490" y="5619"/>
                      <a:pt x="13250" y="5426"/>
                    </a:cubicBezTo>
                    <a:cubicBezTo>
                      <a:pt x="12839" y="5089"/>
                      <a:pt x="12502" y="4695"/>
                      <a:pt x="12059" y="4378"/>
                    </a:cubicBezTo>
                    <a:cubicBezTo>
                      <a:pt x="11910" y="4270"/>
                      <a:pt x="11676" y="4061"/>
                      <a:pt x="11463" y="3886"/>
                    </a:cubicBezTo>
                    <a:lnTo>
                      <a:pt x="11463" y="3886"/>
                    </a:lnTo>
                    <a:cubicBezTo>
                      <a:pt x="12032" y="4047"/>
                      <a:pt x="12601" y="4206"/>
                      <a:pt x="13171" y="4365"/>
                    </a:cubicBezTo>
                    <a:cubicBezTo>
                      <a:pt x="13315" y="4460"/>
                      <a:pt x="13458" y="4558"/>
                      <a:pt x="13606" y="4666"/>
                    </a:cubicBezTo>
                    <a:cubicBezTo>
                      <a:pt x="13629" y="4685"/>
                      <a:pt x="13651" y="4702"/>
                      <a:pt x="13674" y="4718"/>
                    </a:cubicBezTo>
                    <a:cubicBezTo>
                      <a:pt x="14033" y="4987"/>
                      <a:pt x="14381" y="5338"/>
                      <a:pt x="14756" y="5566"/>
                    </a:cubicBezTo>
                    <a:cubicBezTo>
                      <a:pt x="14778" y="5579"/>
                      <a:pt x="14797" y="5590"/>
                      <a:pt x="14818" y="5602"/>
                    </a:cubicBezTo>
                    <a:cubicBezTo>
                      <a:pt x="15089" y="5752"/>
                      <a:pt x="15370" y="5881"/>
                      <a:pt x="15658" y="5993"/>
                    </a:cubicBezTo>
                    <a:cubicBezTo>
                      <a:pt x="15664" y="5996"/>
                      <a:pt x="15667" y="5999"/>
                      <a:pt x="15672" y="5999"/>
                    </a:cubicBezTo>
                    <a:cubicBezTo>
                      <a:pt x="15889" y="6085"/>
                      <a:pt x="16111" y="6162"/>
                      <a:pt x="16336" y="6230"/>
                    </a:cubicBezTo>
                    <a:cubicBezTo>
                      <a:pt x="16697" y="6344"/>
                      <a:pt x="17067" y="6443"/>
                      <a:pt x="17432" y="6542"/>
                    </a:cubicBezTo>
                    <a:cubicBezTo>
                      <a:pt x="17498" y="6559"/>
                      <a:pt x="17566" y="6578"/>
                      <a:pt x="17633" y="6595"/>
                    </a:cubicBezTo>
                    <a:cubicBezTo>
                      <a:pt x="17672" y="6607"/>
                      <a:pt x="17713" y="6617"/>
                      <a:pt x="17755" y="6629"/>
                    </a:cubicBezTo>
                    <a:cubicBezTo>
                      <a:pt x="17776" y="6700"/>
                      <a:pt x="17809" y="6767"/>
                      <a:pt x="17837" y="6824"/>
                    </a:cubicBezTo>
                    <a:cubicBezTo>
                      <a:pt x="17915" y="6985"/>
                      <a:pt x="18023" y="7121"/>
                      <a:pt x="18159" y="7231"/>
                    </a:cubicBezTo>
                    <a:cubicBezTo>
                      <a:pt x="18169" y="7238"/>
                      <a:pt x="18179" y="7239"/>
                      <a:pt x="18188" y="7239"/>
                    </a:cubicBezTo>
                    <a:cubicBezTo>
                      <a:pt x="18192" y="7239"/>
                      <a:pt x="18195" y="7239"/>
                      <a:pt x="18199" y="7239"/>
                    </a:cubicBezTo>
                    <a:cubicBezTo>
                      <a:pt x="18218" y="7279"/>
                      <a:pt x="18235" y="7317"/>
                      <a:pt x="18254" y="7359"/>
                    </a:cubicBezTo>
                    <a:cubicBezTo>
                      <a:pt x="18263" y="7377"/>
                      <a:pt x="18278" y="7385"/>
                      <a:pt x="18293" y="7385"/>
                    </a:cubicBezTo>
                    <a:cubicBezTo>
                      <a:pt x="18299" y="7385"/>
                      <a:pt x="18304" y="7384"/>
                      <a:pt x="18309" y="7382"/>
                    </a:cubicBezTo>
                    <a:lnTo>
                      <a:pt x="18309" y="7382"/>
                    </a:lnTo>
                    <a:cubicBezTo>
                      <a:pt x="18256" y="7990"/>
                      <a:pt x="18196" y="8593"/>
                      <a:pt x="18129" y="9199"/>
                    </a:cubicBezTo>
                    <a:cubicBezTo>
                      <a:pt x="18116" y="9317"/>
                      <a:pt x="18102" y="9436"/>
                      <a:pt x="18087" y="9553"/>
                    </a:cubicBezTo>
                    <a:cubicBezTo>
                      <a:pt x="18031" y="9976"/>
                      <a:pt x="17958" y="10400"/>
                      <a:pt x="17816" y="10800"/>
                    </a:cubicBezTo>
                    <a:cubicBezTo>
                      <a:pt x="17798" y="10856"/>
                      <a:pt x="17776" y="10912"/>
                      <a:pt x="17752" y="10965"/>
                    </a:cubicBezTo>
                    <a:cubicBezTo>
                      <a:pt x="17723" y="11035"/>
                      <a:pt x="17692" y="11108"/>
                      <a:pt x="17695" y="11184"/>
                    </a:cubicBezTo>
                    <a:cubicBezTo>
                      <a:pt x="17697" y="11237"/>
                      <a:pt x="17716" y="11289"/>
                      <a:pt x="17733" y="11339"/>
                    </a:cubicBezTo>
                    <a:cubicBezTo>
                      <a:pt x="17908" y="11805"/>
                      <a:pt x="18082" y="12274"/>
                      <a:pt x="18256" y="12739"/>
                    </a:cubicBezTo>
                    <a:cubicBezTo>
                      <a:pt x="18266" y="12666"/>
                      <a:pt x="18279" y="12590"/>
                      <a:pt x="18289" y="12517"/>
                    </a:cubicBezTo>
                    <a:cubicBezTo>
                      <a:pt x="18367" y="12023"/>
                      <a:pt x="18431" y="11524"/>
                      <a:pt x="18469" y="11027"/>
                    </a:cubicBezTo>
                    <a:cubicBezTo>
                      <a:pt x="18489" y="10792"/>
                      <a:pt x="18502" y="10558"/>
                      <a:pt x="18507" y="10324"/>
                    </a:cubicBezTo>
                    <a:cubicBezTo>
                      <a:pt x="18514" y="10045"/>
                      <a:pt x="18510" y="9762"/>
                      <a:pt x="18502" y="9483"/>
                    </a:cubicBezTo>
                    <a:lnTo>
                      <a:pt x="18502" y="9483"/>
                    </a:lnTo>
                    <a:cubicBezTo>
                      <a:pt x="18623" y="9503"/>
                      <a:pt x="18760" y="9521"/>
                      <a:pt x="18895" y="9521"/>
                    </a:cubicBezTo>
                    <a:cubicBezTo>
                      <a:pt x="19023" y="9521"/>
                      <a:pt x="19149" y="9505"/>
                      <a:pt x="19260" y="9457"/>
                    </a:cubicBezTo>
                    <a:cubicBezTo>
                      <a:pt x="19313" y="9436"/>
                      <a:pt x="19283" y="9351"/>
                      <a:pt x="19231" y="9350"/>
                    </a:cubicBezTo>
                    <a:cubicBezTo>
                      <a:pt x="19111" y="9350"/>
                      <a:pt x="18992" y="9383"/>
                      <a:pt x="18873" y="9388"/>
                    </a:cubicBezTo>
                    <a:cubicBezTo>
                      <a:pt x="18828" y="9391"/>
                      <a:pt x="18784" y="9392"/>
                      <a:pt x="18740" y="9392"/>
                    </a:cubicBezTo>
                    <a:cubicBezTo>
                      <a:pt x="18663" y="9392"/>
                      <a:pt x="18587" y="9389"/>
                      <a:pt x="18510" y="9381"/>
                    </a:cubicBezTo>
                    <a:cubicBezTo>
                      <a:pt x="18504" y="9381"/>
                      <a:pt x="18503" y="9381"/>
                      <a:pt x="18497" y="9383"/>
                    </a:cubicBezTo>
                    <a:cubicBezTo>
                      <a:pt x="18497" y="9367"/>
                      <a:pt x="18496" y="9351"/>
                      <a:pt x="18496" y="9335"/>
                    </a:cubicBezTo>
                    <a:cubicBezTo>
                      <a:pt x="18502" y="9335"/>
                      <a:pt x="18503" y="9335"/>
                      <a:pt x="18507" y="9333"/>
                    </a:cubicBezTo>
                    <a:cubicBezTo>
                      <a:pt x="18622" y="9292"/>
                      <a:pt x="18729" y="9247"/>
                      <a:pt x="18838" y="9189"/>
                    </a:cubicBezTo>
                    <a:cubicBezTo>
                      <a:pt x="18939" y="9138"/>
                      <a:pt x="19068" y="9082"/>
                      <a:pt x="19138" y="8993"/>
                    </a:cubicBezTo>
                    <a:cubicBezTo>
                      <a:pt x="19167" y="8956"/>
                      <a:pt x="19147" y="8893"/>
                      <a:pt x="19099" y="8893"/>
                    </a:cubicBezTo>
                    <a:cubicBezTo>
                      <a:pt x="19094" y="8893"/>
                      <a:pt x="19088" y="8894"/>
                      <a:pt x="19082" y="8895"/>
                    </a:cubicBezTo>
                    <a:cubicBezTo>
                      <a:pt x="19075" y="8900"/>
                      <a:pt x="19069" y="8903"/>
                      <a:pt x="19062" y="8903"/>
                    </a:cubicBezTo>
                    <a:cubicBezTo>
                      <a:pt x="19141" y="8848"/>
                      <a:pt x="19217" y="8784"/>
                      <a:pt x="19275" y="8712"/>
                    </a:cubicBezTo>
                    <a:cubicBezTo>
                      <a:pt x="19307" y="8672"/>
                      <a:pt x="19279" y="8608"/>
                      <a:pt x="19236" y="8608"/>
                    </a:cubicBezTo>
                    <a:cubicBezTo>
                      <a:pt x="19226" y="8608"/>
                      <a:pt x="19216" y="8611"/>
                      <a:pt x="19205" y="8619"/>
                    </a:cubicBezTo>
                    <a:cubicBezTo>
                      <a:pt x="19075" y="8702"/>
                      <a:pt x="18963" y="8808"/>
                      <a:pt x="18830" y="8888"/>
                    </a:cubicBezTo>
                    <a:cubicBezTo>
                      <a:pt x="18823" y="8893"/>
                      <a:pt x="18817" y="8894"/>
                      <a:pt x="18811" y="8895"/>
                    </a:cubicBezTo>
                    <a:cubicBezTo>
                      <a:pt x="18954" y="8723"/>
                      <a:pt x="19092" y="8549"/>
                      <a:pt x="19157" y="8335"/>
                    </a:cubicBezTo>
                    <a:cubicBezTo>
                      <a:pt x="19170" y="8293"/>
                      <a:pt x="19133" y="8262"/>
                      <a:pt x="19097" y="8262"/>
                    </a:cubicBezTo>
                    <a:cubicBezTo>
                      <a:pt x="19079" y="8262"/>
                      <a:pt x="19060" y="8270"/>
                      <a:pt x="19049" y="8291"/>
                    </a:cubicBezTo>
                    <a:cubicBezTo>
                      <a:pt x="18911" y="8549"/>
                      <a:pt x="18717" y="8776"/>
                      <a:pt x="18557" y="9022"/>
                    </a:cubicBezTo>
                    <a:cubicBezTo>
                      <a:pt x="18533" y="9032"/>
                      <a:pt x="18507" y="9043"/>
                      <a:pt x="18481" y="9052"/>
                    </a:cubicBezTo>
                    <a:cubicBezTo>
                      <a:pt x="18481" y="9034"/>
                      <a:pt x="18480" y="9016"/>
                      <a:pt x="18480" y="8999"/>
                    </a:cubicBezTo>
                    <a:cubicBezTo>
                      <a:pt x="18530" y="8880"/>
                      <a:pt x="18579" y="8762"/>
                      <a:pt x="18625" y="8642"/>
                    </a:cubicBezTo>
                    <a:cubicBezTo>
                      <a:pt x="18674" y="8520"/>
                      <a:pt x="18739" y="8394"/>
                      <a:pt x="18745" y="8262"/>
                    </a:cubicBezTo>
                    <a:cubicBezTo>
                      <a:pt x="18746" y="8238"/>
                      <a:pt x="18723" y="8219"/>
                      <a:pt x="18701" y="8219"/>
                    </a:cubicBezTo>
                    <a:cubicBezTo>
                      <a:pt x="18691" y="8219"/>
                      <a:pt x="18682" y="8223"/>
                      <a:pt x="18675" y="8232"/>
                    </a:cubicBezTo>
                    <a:cubicBezTo>
                      <a:pt x="18595" y="8332"/>
                      <a:pt x="18565" y="8461"/>
                      <a:pt x="18522" y="8580"/>
                    </a:cubicBezTo>
                    <a:cubicBezTo>
                      <a:pt x="18503" y="8630"/>
                      <a:pt x="18486" y="8685"/>
                      <a:pt x="18469" y="8735"/>
                    </a:cubicBezTo>
                    <a:cubicBezTo>
                      <a:pt x="18466" y="8665"/>
                      <a:pt x="18461" y="8597"/>
                      <a:pt x="18460" y="8527"/>
                    </a:cubicBezTo>
                    <a:cubicBezTo>
                      <a:pt x="18443" y="8184"/>
                      <a:pt x="18461" y="7812"/>
                      <a:pt x="18493" y="7431"/>
                    </a:cubicBezTo>
                    <a:cubicBezTo>
                      <a:pt x="18573" y="7401"/>
                      <a:pt x="18666" y="7373"/>
                      <a:pt x="18731" y="7342"/>
                    </a:cubicBezTo>
                    <a:cubicBezTo>
                      <a:pt x="18838" y="7284"/>
                      <a:pt x="18943" y="7217"/>
                      <a:pt x="19039" y="7145"/>
                    </a:cubicBezTo>
                    <a:cubicBezTo>
                      <a:pt x="19098" y="7101"/>
                      <a:pt x="19161" y="7055"/>
                      <a:pt x="19222" y="7002"/>
                    </a:cubicBezTo>
                    <a:cubicBezTo>
                      <a:pt x="19480" y="7062"/>
                      <a:pt x="19738" y="7115"/>
                      <a:pt x="19996" y="7164"/>
                    </a:cubicBezTo>
                    <a:lnTo>
                      <a:pt x="1999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" name="Google Shape;4634;p26"/>
              <p:cNvSpPr/>
              <p:nvPr/>
            </p:nvSpPr>
            <p:spPr>
              <a:xfrm>
                <a:off x="8401289" y="-28672"/>
                <a:ext cx="1894804" cy="5695770"/>
              </a:xfrm>
              <a:custGeom>
                <a:avLst/>
                <a:gdLst/>
                <a:ahLst/>
                <a:cxnLst/>
                <a:rect l="l" t="t" r="r" b="b"/>
                <a:pathLst>
                  <a:path w="19184" h="57667" extrusionOk="0">
                    <a:moveTo>
                      <a:pt x="1" y="1"/>
                    </a:moveTo>
                    <a:cubicBezTo>
                      <a:pt x="42" y="957"/>
                      <a:pt x="197" y="1895"/>
                      <a:pt x="398" y="2827"/>
                    </a:cubicBezTo>
                    <a:cubicBezTo>
                      <a:pt x="416" y="2919"/>
                      <a:pt x="435" y="3006"/>
                      <a:pt x="457" y="3098"/>
                    </a:cubicBezTo>
                    <a:lnTo>
                      <a:pt x="458" y="3099"/>
                    </a:lnTo>
                    <a:cubicBezTo>
                      <a:pt x="458" y="3099"/>
                      <a:pt x="457" y="3101"/>
                      <a:pt x="458" y="3101"/>
                    </a:cubicBezTo>
                    <a:cubicBezTo>
                      <a:pt x="477" y="3182"/>
                      <a:pt x="494" y="3264"/>
                      <a:pt x="514" y="3344"/>
                    </a:cubicBezTo>
                    <a:cubicBezTo>
                      <a:pt x="620" y="3807"/>
                      <a:pt x="735" y="4266"/>
                      <a:pt x="851" y="4725"/>
                    </a:cubicBezTo>
                    <a:cubicBezTo>
                      <a:pt x="957" y="5147"/>
                      <a:pt x="1064" y="5569"/>
                      <a:pt x="1165" y="5992"/>
                    </a:cubicBezTo>
                    <a:cubicBezTo>
                      <a:pt x="1172" y="6024"/>
                      <a:pt x="1180" y="6056"/>
                      <a:pt x="1188" y="6089"/>
                    </a:cubicBezTo>
                    <a:cubicBezTo>
                      <a:pt x="1223" y="6237"/>
                      <a:pt x="1258" y="6383"/>
                      <a:pt x="1294" y="6530"/>
                    </a:cubicBezTo>
                    <a:cubicBezTo>
                      <a:pt x="1569" y="7690"/>
                      <a:pt x="1850" y="8847"/>
                      <a:pt x="2129" y="10006"/>
                    </a:cubicBezTo>
                    <a:lnTo>
                      <a:pt x="2989" y="13575"/>
                    </a:lnTo>
                    <a:cubicBezTo>
                      <a:pt x="3286" y="14807"/>
                      <a:pt x="3496" y="16150"/>
                      <a:pt x="3898" y="17360"/>
                    </a:cubicBezTo>
                    <a:cubicBezTo>
                      <a:pt x="4021" y="17734"/>
                      <a:pt x="4053" y="17903"/>
                      <a:pt x="4139" y="18286"/>
                    </a:cubicBezTo>
                    <a:cubicBezTo>
                      <a:pt x="4256" y="18807"/>
                      <a:pt x="4356" y="19531"/>
                      <a:pt x="4526" y="20040"/>
                    </a:cubicBezTo>
                    <a:cubicBezTo>
                      <a:pt x="4601" y="20278"/>
                      <a:pt x="4738" y="20490"/>
                      <a:pt x="4838" y="20719"/>
                    </a:cubicBezTo>
                    <a:cubicBezTo>
                      <a:pt x="4957" y="20995"/>
                      <a:pt x="5024" y="21288"/>
                      <a:pt x="5089" y="21582"/>
                    </a:cubicBezTo>
                    <a:cubicBezTo>
                      <a:pt x="5737" y="24460"/>
                      <a:pt x="6268" y="27315"/>
                      <a:pt x="6943" y="30189"/>
                    </a:cubicBezTo>
                    <a:cubicBezTo>
                      <a:pt x="7016" y="30510"/>
                      <a:pt x="7092" y="30827"/>
                      <a:pt x="7167" y="31148"/>
                    </a:cubicBezTo>
                    <a:cubicBezTo>
                      <a:pt x="7636" y="33147"/>
                      <a:pt x="8101" y="35146"/>
                      <a:pt x="8553" y="37150"/>
                    </a:cubicBezTo>
                    <a:cubicBezTo>
                      <a:pt x="8612" y="37412"/>
                      <a:pt x="8672" y="37676"/>
                      <a:pt x="8732" y="37941"/>
                    </a:cubicBezTo>
                    <a:cubicBezTo>
                      <a:pt x="8928" y="38815"/>
                      <a:pt x="9128" y="39690"/>
                      <a:pt x="9310" y="40568"/>
                    </a:cubicBezTo>
                    <a:cubicBezTo>
                      <a:pt x="9387" y="40945"/>
                      <a:pt x="9464" y="41322"/>
                      <a:pt x="9536" y="41700"/>
                    </a:cubicBezTo>
                    <a:cubicBezTo>
                      <a:pt x="9668" y="42393"/>
                      <a:pt x="9801" y="43088"/>
                      <a:pt x="9930" y="43781"/>
                    </a:cubicBezTo>
                    <a:cubicBezTo>
                      <a:pt x="9972" y="43995"/>
                      <a:pt x="10011" y="44210"/>
                      <a:pt x="10052" y="44425"/>
                    </a:cubicBezTo>
                    <a:cubicBezTo>
                      <a:pt x="10086" y="44604"/>
                      <a:pt x="10118" y="44785"/>
                      <a:pt x="10152" y="44965"/>
                    </a:cubicBezTo>
                    <a:cubicBezTo>
                      <a:pt x="10171" y="45064"/>
                      <a:pt x="10188" y="45165"/>
                      <a:pt x="10207" y="45263"/>
                    </a:cubicBezTo>
                    <a:cubicBezTo>
                      <a:pt x="10215" y="45308"/>
                      <a:pt x="10224" y="45352"/>
                      <a:pt x="10231" y="45400"/>
                    </a:cubicBezTo>
                    <a:cubicBezTo>
                      <a:pt x="10730" y="48111"/>
                      <a:pt x="11190" y="50837"/>
                      <a:pt x="11530" y="53579"/>
                    </a:cubicBezTo>
                    <a:cubicBezTo>
                      <a:pt x="11533" y="53596"/>
                      <a:pt x="11534" y="53609"/>
                      <a:pt x="11535" y="53626"/>
                    </a:cubicBezTo>
                    <a:cubicBezTo>
                      <a:pt x="11594" y="54215"/>
                      <a:pt x="11361" y="54820"/>
                      <a:pt x="10955" y="55392"/>
                    </a:cubicBezTo>
                    <a:cubicBezTo>
                      <a:pt x="10780" y="55640"/>
                      <a:pt x="10572" y="55882"/>
                      <a:pt x="10340" y="56114"/>
                    </a:cubicBezTo>
                    <a:cubicBezTo>
                      <a:pt x="10138" y="56315"/>
                      <a:pt x="9917" y="56513"/>
                      <a:pt x="9688" y="56695"/>
                    </a:cubicBezTo>
                    <a:cubicBezTo>
                      <a:pt x="9215" y="57075"/>
                      <a:pt x="8698" y="57406"/>
                      <a:pt x="8200" y="57667"/>
                    </a:cubicBezTo>
                    <a:lnTo>
                      <a:pt x="11093" y="56940"/>
                    </a:lnTo>
                    <a:lnTo>
                      <a:pt x="12772" y="56520"/>
                    </a:lnTo>
                    <a:lnTo>
                      <a:pt x="15355" y="55871"/>
                    </a:lnTo>
                    <a:lnTo>
                      <a:pt x="16259" y="55646"/>
                    </a:lnTo>
                    <a:lnTo>
                      <a:pt x="19183" y="54911"/>
                    </a:lnTo>
                    <a:lnTo>
                      <a:pt x="19183" y="54911"/>
                    </a:lnTo>
                    <a:cubicBezTo>
                      <a:pt x="19075" y="54932"/>
                      <a:pt x="18971" y="54942"/>
                      <a:pt x="18870" y="54942"/>
                    </a:cubicBezTo>
                    <a:cubicBezTo>
                      <a:pt x="18179" y="54942"/>
                      <a:pt x="17675" y="54469"/>
                      <a:pt x="17327" y="53894"/>
                    </a:cubicBezTo>
                    <a:cubicBezTo>
                      <a:pt x="17288" y="53834"/>
                      <a:pt x="17254" y="53773"/>
                      <a:pt x="17220" y="53711"/>
                    </a:cubicBezTo>
                    <a:cubicBezTo>
                      <a:pt x="17178" y="53633"/>
                      <a:pt x="17138" y="53553"/>
                      <a:pt x="17102" y="53474"/>
                    </a:cubicBezTo>
                    <a:cubicBezTo>
                      <a:pt x="17089" y="53450"/>
                      <a:pt x="17078" y="53427"/>
                      <a:pt x="17068" y="53404"/>
                    </a:cubicBezTo>
                    <a:cubicBezTo>
                      <a:pt x="17018" y="53290"/>
                      <a:pt x="16970" y="53175"/>
                      <a:pt x="16932" y="53063"/>
                    </a:cubicBezTo>
                    <a:lnTo>
                      <a:pt x="16930" y="53063"/>
                    </a:lnTo>
                    <a:cubicBezTo>
                      <a:pt x="16927" y="53059"/>
                      <a:pt x="16926" y="53054"/>
                      <a:pt x="16924" y="53049"/>
                    </a:cubicBezTo>
                    <a:cubicBezTo>
                      <a:pt x="16774" y="52632"/>
                      <a:pt x="16547" y="51901"/>
                      <a:pt x="16259" y="50913"/>
                    </a:cubicBezTo>
                    <a:cubicBezTo>
                      <a:pt x="16056" y="50215"/>
                      <a:pt x="15819" y="49384"/>
                      <a:pt x="15557" y="48447"/>
                    </a:cubicBezTo>
                    <a:cubicBezTo>
                      <a:pt x="15334" y="47655"/>
                      <a:pt x="15093" y="46783"/>
                      <a:pt x="14838" y="45845"/>
                    </a:cubicBezTo>
                    <a:cubicBezTo>
                      <a:pt x="14783" y="45656"/>
                      <a:pt x="14730" y="45460"/>
                      <a:pt x="14676" y="45263"/>
                    </a:cubicBezTo>
                    <a:cubicBezTo>
                      <a:pt x="14431" y="44363"/>
                      <a:pt x="14171" y="43409"/>
                      <a:pt x="13902" y="42410"/>
                    </a:cubicBezTo>
                    <a:cubicBezTo>
                      <a:pt x="11914" y="35045"/>
                      <a:pt x="9338" y="25218"/>
                      <a:pt x="7167" y="16881"/>
                    </a:cubicBezTo>
                    <a:cubicBezTo>
                      <a:pt x="6629" y="14822"/>
                      <a:pt x="6118" y="12852"/>
                      <a:pt x="5645" y="11034"/>
                    </a:cubicBezTo>
                    <a:cubicBezTo>
                      <a:pt x="5514" y="10531"/>
                      <a:pt x="5387" y="10040"/>
                      <a:pt x="5264" y="9560"/>
                    </a:cubicBezTo>
                    <a:cubicBezTo>
                      <a:pt x="5073" y="8832"/>
                      <a:pt x="4892" y="8136"/>
                      <a:pt x="4720" y="7471"/>
                    </a:cubicBezTo>
                    <a:cubicBezTo>
                      <a:pt x="4735" y="7184"/>
                      <a:pt x="4758" y="6897"/>
                      <a:pt x="4806" y="6604"/>
                    </a:cubicBezTo>
                    <a:cubicBezTo>
                      <a:pt x="4835" y="6430"/>
                      <a:pt x="4871" y="6254"/>
                      <a:pt x="4920" y="6075"/>
                    </a:cubicBezTo>
                    <a:cubicBezTo>
                      <a:pt x="5106" y="5398"/>
                      <a:pt x="4902" y="4712"/>
                      <a:pt x="5199" y="4049"/>
                    </a:cubicBezTo>
                    <a:cubicBezTo>
                      <a:pt x="5230" y="3979"/>
                      <a:pt x="5173" y="3939"/>
                      <a:pt x="5108" y="3939"/>
                    </a:cubicBezTo>
                    <a:cubicBezTo>
                      <a:pt x="5056" y="3939"/>
                      <a:pt x="4999" y="3964"/>
                      <a:pt x="4974" y="4017"/>
                    </a:cubicBezTo>
                    <a:cubicBezTo>
                      <a:pt x="4938" y="4090"/>
                      <a:pt x="4910" y="4164"/>
                      <a:pt x="4887" y="4237"/>
                    </a:cubicBezTo>
                    <a:cubicBezTo>
                      <a:pt x="4792" y="4510"/>
                      <a:pt x="4752" y="4780"/>
                      <a:pt x="4716" y="5061"/>
                    </a:cubicBezTo>
                    <a:cubicBezTo>
                      <a:pt x="4697" y="5212"/>
                      <a:pt x="4669" y="5355"/>
                      <a:pt x="4633" y="5497"/>
                    </a:cubicBezTo>
                    <a:cubicBezTo>
                      <a:pt x="4609" y="5590"/>
                      <a:pt x="4583" y="5681"/>
                      <a:pt x="4556" y="5774"/>
                    </a:cubicBezTo>
                    <a:cubicBezTo>
                      <a:pt x="4520" y="5894"/>
                      <a:pt x="4480" y="6013"/>
                      <a:pt x="4442" y="6135"/>
                    </a:cubicBezTo>
                    <a:cubicBezTo>
                      <a:pt x="4429" y="6175"/>
                      <a:pt x="4418" y="6215"/>
                      <a:pt x="4405" y="6257"/>
                    </a:cubicBezTo>
                    <a:cubicBezTo>
                      <a:pt x="4127" y="5189"/>
                      <a:pt x="3882" y="4254"/>
                      <a:pt x="3676" y="3478"/>
                    </a:cubicBezTo>
                    <a:cubicBezTo>
                      <a:pt x="3777" y="2950"/>
                      <a:pt x="3919" y="2433"/>
                      <a:pt x="4012" y="1895"/>
                    </a:cubicBezTo>
                    <a:cubicBezTo>
                      <a:pt x="4014" y="1882"/>
                      <a:pt x="4017" y="1874"/>
                      <a:pt x="4020" y="1861"/>
                    </a:cubicBezTo>
                    <a:cubicBezTo>
                      <a:pt x="4021" y="1847"/>
                      <a:pt x="4025" y="1831"/>
                      <a:pt x="4027" y="1815"/>
                    </a:cubicBezTo>
                    <a:cubicBezTo>
                      <a:pt x="4088" y="1478"/>
                      <a:pt x="4199" y="911"/>
                      <a:pt x="4300" y="614"/>
                    </a:cubicBezTo>
                    <a:cubicBezTo>
                      <a:pt x="4306" y="598"/>
                      <a:pt x="4312" y="584"/>
                      <a:pt x="4318" y="570"/>
                    </a:cubicBezTo>
                    <a:cubicBezTo>
                      <a:pt x="4518" y="459"/>
                      <a:pt x="4677" y="395"/>
                      <a:pt x="4841" y="269"/>
                    </a:cubicBezTo>
                    <a:cubicBezTo>
                      <a:pt x="4865" y="247"/>
                      <a:pt x="4891" y="227"/>
                      <a:pt x="4914" y="206"/>
                    </a:cubicBezTo>
                    <a:cubicBezTo>
                      <a:pt x="4966" y="158"/>
                      <a:pt x="5070" y="87"/>
                      <a:pt x="5201" y="1"/>
                    </a:cubicBezTo>
                    <a:lnTo>
                      <a:pt x="4981" y="1"/>
                    </a:lnTo>
                    <a:cubicBezTo>
                      <a:pt x="4829" y="118"/>
                      <a:pt x="4709" y="213"/>
                      <a:pt x="4650" y="263"/>
                    </a:cubicBezTo>
                    <a:cubicBezTo>
                      <a:pt x="4613" y="292"/>
                      <a:pt x="4571" y="325"/>
                      <a:pt x="4533" y="356"/>
                    </a:cubicBezTo>
                    <a:cubicBezTo>
                      <a:pt x="4557" y="304"/>
                      <a:pt x="4601" y="173"/>
                      <a:pt x="4657" y="1"/>
                    </a:cubicBezTo>
                    <a:lnTo>
                      <a:pt x="4292" y="1"/>
                    </a:lnTo>
                    <a:cubicBezTo>
                      <a:pt x="4031" y="643"/>
                      <a:pt x="3790" y="1306"/>
                      <a:pt x="3660" y="1763"/>
                    </a:cubicBezTo>
                    <a:cubicBezTo>
                      <a:pt x="3640" y="1829"/>
                      <a:pt x="3624" y="1890"/>
                      <a:pt x="3610" y="1947"/>
                    </a:cubicBezTo>
                    <a:cubicBezTo>
                      <a:pt x="3562" y="2133"/>
                      <a:pt x="3505" y="2322"/>
                      <a:pt x="3441" y="2516"/>
                    </a:cubicBezTo>
                    <a:cubicBezTo>
                      <a:pt x="3438" y="2527"/>
                      <a:pt x="3433" y="2540"/>
                      <a:pt x="3431" y="2552"/>
                    </a:cubicBezTo>
                    <a:cubicBezTo>
                      <a:pt x="3429" y="2542"/>
                      <a:pt x="3426" y="2532"/>
                      <a:pt x="3423" y="2525"/>
                    </a:cubicBezTo>
                    <a:cubicBezTo>
                      <a:pt x="3312" y="2110"/>
                      <a:pt x="3218" y="1771"/>
                      <a:pt x="3147" y="1513"/>
                    </a:cubicBezTo>
                    <a:cubicBezTo>
                      <a:pt x="3074" y="1249"/>
                      <a:pt x="2988" y="969"/>
                      <a:pt x="2909" y="683"/>
                    </a:cubicBezTo>
                    <a:cubicBezTo>
                      <a:pt x="2857" y="492"/>
                      <a:pt x="2807" y="297"/>
                      <a:pt x="2767" y="102"/>
                    </a:cubicBezTo>
                    <a:cubicBezTo>
                      <a:pt x="2760" y="67"/>
                      <a:pt x="2753" y="34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" name="Google Shape;4635;p26"/>
              <p:cNvSpPr/>
              <p:nvPr/>
            </p:nvSpPr>
            <p:spPr>
              <a:xfrm>
                <a:off x="8896523" y="1825937"/>
                <a:ext cx="63114" cy="11566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1171" extrusionOk="0">
                    <a:moveTo>
                      <a:pt x="130" y="0"/>
                    </a:moveTo>
                    <a:cubicBezTo>
                      <a:pt x="128" y="0"/>
                      <a:pt x="127" y="0"/>
                      <a:pt x="126" y="0"/>
                    </a:cubicBezTo>
                    <a:cubicBezTo>
                      <a:pt x="93" y="0"/>
                      <a:pt x="85" y="42"/>
                      <a:pt x="109" y="59"/>
                    </a:cubicBezTo>
                    <a:cubicBezTo>
                      <a:pt x="172" y="102"/>
                      <a:pt x="202" y="231"/>
                      <a:pt x="234" y="300"/>
                    </a:cubicBezTo>
                    <a:cubicBezTo>
                      <a:pt x="285" y="417"/>
                      <a:pt x="336" y="534"/>
                      <a:pt x="377" y="658"/>
                    </a:cubicBezTo>
                    <a:cubicBezTo>
                      <a:pt x="410" y="761"/>
                      <a:pt x="470" y="875"/>
                      <a:pt x="384" y="962"/>
                    </a:cubicBezTo>
                    <a:cubicBezTo>
                      <a:pt x="367" y="1002"/>
                      <a:pt x="349" y="1021"/>
                      <a:pt x="328" y="1021"/>
                    </a:cubicBezTo>
                    <a:cubicBezTo>
                      <a:pt x="308" y="1021"/>
                      <a:pt x="287" y="1004"/>
                      <a:pt x="264" y="971"/>
                    </a:cubicBezTo>
                    <a:cubicBezTo>
                      <a:pt x="215" y="955"/>
                      <a:pt x="187" y="925"/>
                      <a:pt x="177" y="877"/>
                    </a:cubicBezTo>
                    <a:cubicBezTo>
                      <a:pt x="164" y="859"/>
                      <a:pt x="136" y="792"/>
                      <a:pt x="126" y="770"/>
                    </a:cubicBezTo>
                    <a:cubicBezTo>
                      <a:pt x="118" y="754"/>
                      <a:pt x="101" y="747"/>
                      <a:pt x="85" y="747"/>
                    </a:cubicBezTo>
                    <a:cubicBezTo>
                      <a:pt x="63" y="747"/>
                      <a:pt x="42" y="759"/>
                      <a:pt x="38" y="781"/>
                    </a:cubicBezTo>
                    <a:cubicBezTo>
                      <a:pt x="1" y="980"/>
                      <a:pt x="188" y="1170"/>
                      <a:pt x="356" y="1170"/>
                    </a:cubicBezTo>
                    <a:cubicBezTo>
                      <a:pt x="437" y="1170"/>
                      <a:pt x="513" y="1127"/>
                      <a:pt x="559" y="1021"/>
                    </a:cubicBezTo>
                    <a:cubicBezTo>
                      <a:pt x="638" y="839"/>
                      <a:pt x="509" y="597"/>
                      <a:pt x="437" y="433"/>
                    </a:cubicBezTo>
                    <a:cubicBezTo>
                      <a:pt x="388" y="319"/>
                      <a:pt x="288" y="0"/>
                      <a:pt x="130" y="0"/>
                    </a:cubicBezTo>
                    <a:close/>
                  </a:path>
                </a:pathLst>
              </a:custGeom>
              <a:solidFill>
                <a:srgbClr val="E5441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" name="Google Shape;4636;p26"/>
              <p:cNvSpPr/>
              <p:nvPr/>
            </p:nvSpPr>
            <p:spPr>
              <a:xfrm>
                <a:off x="8846545" y="1741093"/>
                <a:ext cx="106672" cy="161983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1640" extrusionOk="0">
                    <a:moveTo>
                      <a:pt x="405" y="1"/>
                    </a:moveTo>
                    <a:cubicBezTo>
                      <a:pt x="404" y="1"/>
                      <a:pt x="404" y="1"/>
                      <a:pt x="403" y="1"/>
                    </a:cubicBezTo>
                    <a:cubicBezTo>
                      <a:pt x="240" y="5"/>
                      <a:pt x="238" y="250"/>
                      <a:pt x="141" y="346"/>
                    </a:cubicBezTo>
                    <a:cubicBezTo>
                      <a:pt x="118" y="369"/>
                      <a:pt x="88" y="386"/>
                      <a:pt x="71" y="412"/>
                    </a:cubicBezTo>
                    <a:cubicBezTo>
                      <a:pt x="55" y="438"/>
                      <a:pt x="53" y="468"/>
                      <a:pt x="52" y="497"/>
                    </a:cubicBezTo>
                    <a:cubicBezTo>
                      <a:pt x="25" y="887"/>
                      <a:pt x="0" y="1299"/>
                      <a:pt x="192" y="1639"/>
                    </a:cubicBezTo>
                    <a:cubicBezTo>
                      <a:pt x="179" y="1497"/>
                      <a:pt x="172" y="1352"/>
                      <a:pt x="179" y="1211"/>
                    </a:cubicBezTo>
                    <a:cubicBezTo>
                      <a:pt x="189" y="1061"/>
                      <a:pt x="157" y="905"/>
                      <a:pt x="187" y="760"/>
                    </a:cubicBezTo>
                    <a:cubicBezTo>
                      <a:pt x="189" y="743"/>
                      <a:pt x="195" y="722"/>
                      <a:pt x="212" y="710"/>
                    </a:cubicBezTo>
                    <a:cubicBezTo>
                      <a:pt x="227" y="702"/>
                      <a:pt x="247" y="703"/>
                      <a:pt x="264" y="697"/>
                    </a:cubicBezTo>
                    <a:cubicBezTo>
                      <a:pt x="317" y="686"/>
                      <a:pt x="341" y="627"/>
                      <a:pt x="361" y="578"/>
                    </a:cubicBezTo>
                    <a:cubicBezTo>
                      <a:pt x="383" y="529"/>
                      <a:pt x="418" y="475"/>
                      <a:pt x="470" y="475"/>
                    </a:cubicBezTo>
                    <a:cubicBezTo>
                      <a:pt x="470" y="475"/>
                      <a:pt x="471" y="475"/>
                      <a:pt x="472" y="475"/>
                    </a:cubicBezTo>
                    <a:cubicBezTo>
                      <a:pt x="478" y="475"/>
                      <a:pt x="482" y="477"/>
                      <a:pt x="486" y="477"/>
                    </a:cubicBezTo>
                    <a:cubicBezTo>
                      <a:pt x="501" y="481"/>
                      <a:pt x="513" y="487"/>
                      <a:pt x="526" y="494"/>
                    </a:cubicBezTo>
                    <a:cubicBezTo>
                      <a:pt x="648" y="556"/>
                      <a:pt x="771" y="619"/>
                      <a:pt x="877" y="707"/>
                    </a:cubicBezTo>
                    <a:cubicBezTo>
                      <a:pt x="951" y="768"/>
                      <a:pt x="1014" y="838"/>
                      <a:pt x="1074" y="910"/>
                    </a:cubicBezTo>
                    <a:cubicBezTo>
                      <a:pt x="1080" y="762"/>
                      <a:pt x="1072" y="591"/>
                      <a:pt x="958" y="501"/>
                    </a:cubicBezTo>
                    <a:cubicBezTo>
                      <a:pt x="822" y="394"/>
                      <a:pt x="584" y="1"/>
                      <a:pt x="405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" name="Google Shape;4637;p26"/>
              <p:cNvSpPr/>
              <p:nvPr/>
            </p:nvSpPr>
            <p:spPr>
              <a:xfrm>
                <a:off x="8464601" y="-28968"/>
                <a:ext cx="1647879" cy="5388496"/>
              </a:xfrm>
              <a:custGeom>
                <a:avLst/>
                <a:gdLst/>
                <a:ahLst/>
                <a:cxnLst/>
                <a:rect l="l" t="t" r="r" b="b"/>
                <a:pathLst>
                  <a:path w="16684" h="54556" extrusionOk="0">
                    <a:moveTo>
                      <a:pt x="0" y="1"/>
                    </a:moveTo>
                    <a:cubicBezTo>
                      <a:pt x="164" y="927"/>
                      <a:pt x="448" y="1898"/>
                      <a:pt x="584" y="2649"/>
                    </a:cubicBezTo>
                    <a:cubicBezTo>
                      <a:pt x="730" y="3448"/>
                      <a:pt x="984" y="4464"/>
                      <a:pt x="1290" y="5573"/>
                    </a:cubicBezTo>
                    <a:cubicBezTo>
                      <a:pt x="1389" y="5931"/>
                      <a:pt x="1491" y="6298"/>
                      <a:pt x="1597" y="6674"/>
                    </a:cubicBezTo>
                    <a:cubicBezTo>
                      <a:pt x="1670" y="6932"/>
                      <a:pt x="1745" y="7193"/>
                      <a:pt x="1821" y="7455"/>
                    </a:cubicBezTo>
                    <a:cubicBezTo>
                      <a:pt x="2526" y="9910"/>
                      <a:pt x="3304" y="12503"/>
                      <a:pt x="3606" y="14165"/>
                    </a:cubicBezTo>
                    <a:cubicBezTo>
                      <a:pt x="3635" y="12904"/>
                      <a:pt x="2811" y="9512"/>
                      <a:pt x="2708" y="7921"/>
                    </a:cubicBezTo>
                    <a:cubicBezTo>
                      <a:pt x="2701" y="7787"/>
                      <a:pt x="2695" y="7667"/>
                      <a:pt x="2698" y="7560"/>
                    </a:cubicBezTo>
                    <a:lnTo>
                      <a:pt x="2698" y="7560"/>
                    </a:lnTo>
                    <a:cubicBezTo>
                      <a:pt x="2729" y="7690"/>
                      <a:pt x="2759" y="7823"/>
                      <a:pt x="2791" y="7954"/>
                    </a:cubicBezTo>
                    <a:cubicBezTo>
                      <a:pt x="3654" y="11647"/>
                      <a:pt x="4600" y="15341"/>
                      <a:pt x="5295" y="19068"/>
                    </a:cubicBezTo>
                    <a:cubicBezTo>
                      <a:pt x="5364" y="19447"/>
                      <a:pt x="5375" y="19864"/>
                      <a:pt x="5289" y="20242"/>
                    </a:cubicBezTo>
                    <a:cubicBezTo>
                      <a:pt x="5278" y="20288"/>
                      <a:pt x="5263" y="20338"/>
                      <a:pt x="5227" y="20371"/>
                    </a:cubicBezTo>
                    <a:cubicBezTo>
                      <a:pt x="5196" y="20400"/>
                      <a:pt x="5149" y="20410"/>
                      <a:pt x="5104" y="20414"/>
                    </a:cubicBezTo>
                    <a:cubicBezTo>
                      <a:pt x="5086" y="20416"/>
                      <a:pt x="5068" y="20417"/>
                      <a:pt x="5051" y="20417"/>
                    </a:cubicBezTo>
                    <a:cubicBezTo>
                      <a:pt x="4854" y="20417"/>
                      <a:pt x="4662" y="20325"/>
                      <a:pt x="4511" y="20195"/>
                    </a:cubicBezTo>
                    <a:cubicBezTo>
                      <a:pt x="4350" y="20052"/>
                      <a:pt x="4228" y="19870"/>
                      <a:pt x="4114" y="19686"/>
                    </a:cubicBezTo>
                    <a:lnTo>
                      <a:pt x="4114" y="19686"/>
                    </a:lnTo>
                    <a:cubicBezTo>
                      <a:pt x="4244" y="20013"/>
                      <a:pt x="4416" y="20539"/>
                      <a:pt x="4754" y="20715"/>
                    </a:cubicBezTo>
                    <a:cubicBezTo>
                      <a:pt x="5130" y="20906"/>
                      <a:pt x="5457" y="20810"/>
                      <a:pt x="5753" y="21211"/>
                    </a:cubicBezTo>
                    <a:cubicBezTo>
                      <a:pt x="5990" y="21532"/>
                      <a:pt x="6086" y="21935"/>
                      <a:pt x="6179" y="22325"/>
                    </a:cubicBezTo>
                    <a:cubicBezTo>
                      <a:pt x="6295" y="22818"/>
                      <a:pt x="6410" y="23309"/>
                      <a:pt x="6527" y="23801"/>
                    </a:cubicBezTo>
                    <a:cubicBezTo>
                      <a:pt x="6761" y="24809"/>
                      <a:pt x="7000" y="25813"/>
                      <a:pt x="7237" y="26821"/>
                    </a:cubicBezTo>
                    <a:cubicBezTo>
                      <a:pt x="6903" y="26634"/>
                      <a:pt x="6715" y="26273"/>
                      <a:pt x="6559" y="25928"/>
                    </a:cubicBezTo>
                    <a:cubicBezTo>
                      <a:pt x="6546" y="25901"/>
                      <a:pt x="6536" y="25876"/>
                      <a:pt x="6525" y="25850"/>
                    </a:cubicBezTo>
                    <a:cubicBezTo>
                      <a:pt x="5977" y="24618"/>
                      <a:pt x="5596" y="23317"/>
                      <a:pt x="5216" y="22021"/>
                    </a:cubicBezTo>
                    <a:lnTo>
                      <a:pt x="5216" y="22021"/>
                    </a:lnTo>
                    <a:cubicBezTo>
                      <a:pt x="5331" y="23685"/>
                      <a:pt x="5885" y="25266"/>
                      <a:pt x="6525" y="26796"/>
                    </a:cubicBezTo>
                    <a:cubicBezTo>
                      <a:pt x="6589" y="26954"/>
                      <a:pt x="6658" y="27110"/>
                      <a:pt x="6724" y="27267"/>
                    </a:cubicBezTo>
                    <a:cubicBezTo>
                      <a:pt x="6787" y="27411"/>
                      <a:pt x="6847" y="27556"/>
                      <a:pt x="6912" y="27702"/>
                    </a:cubicBezTo>
                    <a:cubicBezTo>
                      <a:pt x="7287" y="28564"/>
                      <a:pt x="7789" y="29458"/>
                      <a:pt x="8001" y="30368"/>
                    </a:cubicBezTo>
                    <a:cubicBezTo>
                      <a:pt x="8234" y="31371"/>
                      <a:pt x="8448" y="32389"/>
                      <a:pt x="8680" y="33395"/>
                    </a:cubicBezTo>
                    <a:cubicBezTo>
                      <a:pt x="9193" y="35602"/>
                      <a:pt x="9653" y="37829"/>
                      <a:pt x="10176" y="40038"/>
                    </a:cubicBezTo>
                    <a:cubicBezTo>
                      <a:pt x="10272" y="40458"/>
                      <a:pt x="10376" y="40876"/>
                      <a:pt x="10479" y="41294"/>
                    </a:cubicBezTo>
                    <a:cubicBezTo>
                      <a:pt x="10593" y="41749"/>
                      <a:pt x="10708" y="42202"/>
                      <a:pt x="10830" y="42654"/>
                    </a:cubicBezTo>
                    <a:cubicBezTo>
                      <a:pt x="10923" y="43052"/>
                      <a:pt x="11115" y="43809"/>
                      <a:pt x="11023" y="44361"/>
                    </a:cubicBezTo>
                    <a:cubicBezTo>
                      <a:pt x="11006" y="44475"/>
                      <a:pt x="10975" y="44580"/>
                      <a:pt x="10929" y="44669"/>
                    </a:cubicBezTo>
                    <a:cubicBezTo>
                      <a:pt x="10913" y="44703"/>
                      <a:pt x="10893" y="44736"/>
                      <a:pt x="10872" y="44766"/>
                    </a:cubicBezTo>
                    <a:cubicBezTo>
                      <a:pt x="10837" y="44812"/>
                      <a:pt x="10798" y="44854"/>
                      <a:pt x="10751" y="44889"/>
                    </a:cubicBezTo>
                    <a:cubicBezTo>
                      <a:pt x="10738" y="44834"/>
                      <a:pt x="10727" y="44779"/>
                      <a:pt x="10714" y="44725"/>
                    </a:cubicBezTo>
                    <a:cubicBezTo>
                      <a:pt x="10712" y="44722"/>
                      <a:pt x="10712" y="44718"/>
                      <a:pt x="10710" y="44715"/>
                    </a:cubicBezTo>
                    <a:cubicBezTo>
                      <a:pt x="10669" y="44544"/>
                      <a:pt x="10629" y="44376"/>
                      <a:pt x="10591" y="44206"/>
                    </a:cubicBezTo>
                    <a:cubicBezTo>
                      <a:pt x="10341" y="43148"/>
                      <a:pt x="10092" y="42093"/>
                      <a:pt x="9842" y="41038"/>
                    </a:cubicBezTo>
                    <a:lnTo>
                      <a:pt x="9198" y="38302"/>
                    </a:lnTo>
                    <a:cubicBezTo>
                      <a:pt x="8606" y="35786"/>
                      <a:pt x="8012" y="33267"/>
                      <a:pt x="7419" y="30752"/>
                    </a:cubicBezTo>
                    <a:lnTo>
                      <a:pt x="7419" y="30752"/>
                    </a:lnTo>
                    <a:cubicBezTo>
                      <a:pt x="7862" y="32999"/>
                      <a:pt x="8302" y="35245"/>
                      <a:pt x="8743" y="37493"/>
                    </a:cubicBezTo>
                    <a:cubicBezTo>
                      <a:pt x="8964" y="38616"/>
                      <a:pt x="9183" y="39737"/>
                      <a:pt x="9404" y="40861"/>
                    </a:cubicBezTo>
                    <a:cubicBezTo>
                      <a:pt x="9612" y="41913"/>
                      <a:pt x="9817" y="42960"/>
                      <a:pt x="10022" y="44012"/>
                    </a:cubicBezTo>
                    <a:cubicBezTo>
                      <a:pt x="10060" y="44203"/>
                      <a:pt x="10099" y="44394"/>
                      <a:pt x="10135" y="44586"/>
                    </a:cubicBezTo>
                    <a:cubicBezTo>
                      <a:pt x="10151" y="44664"/>
                      <a:pt x="10168" y="44746"/>
                      <a:pt x="10184" y="44825"/>
                    </a:cubicBezTo>
                    <a:cubicBezTo>
                      <a:pt x="10211" y="44961"/>
                      <a:pt x="10237" y="45100"/>
                      <a:pt x="10264" y="45236"/>
                    </a:cubicBezTo>
                    <a:lnTo>
                      <a:pt x="10270" y="45262"/>
                    </a:lnTo>
                    <a:lnTo>
                      <a:pt x="10721" y="47557"/>
                    </a:lnTo>
                    <a:cubicBezTo>
                      <a:pt x="10820" y="48058"/>
                      <a:pt x="10916" y="48559"/>
                      <a:pt x="11015" y="49060"/>
                    </a:cubicBezTo>
                    <a:cubicBezTo>
                      <a:pt x="11230" y="50161"/>
                      <a:pt x="11448" y="51267"/>
                      <a:pt x="11782" y="52334"/>
                    </a:cubicBezTo>
                    <a:cubicBezTo>
                      <a:pt x="11909" y="52742"/>
                      <a:pt x="12053" y="53142"/>
                      <a:pt x="12219" y="53536"/>
                    </a:cubicBezTo>
                    <a:cubicBezTo>
                      <a:pt x="12342" y="53826"/>
                      <a:pt x="12491" y="54127"/>
                      <a:pt x="12752" y="54324"/>
                    </a:cubicBezTo>
                    <a:cubicBezTo>
                      <a:pt x="12752" y="54324"/>
                      <a:pt x="12755" y="54324"/>
                      <a:pt x="12756" y="54326"/>
                    </a:cubicBezTo>
                    <a:cubicBezTo>
                      <a:pt x="12816" y="54370"/>
                      <a:pt x="12881" y="54410"/>
                      <a:pt x="12955" y="54443"/>
                    </a:cubicBezTo>
                    <a:cubicBezTo>
                      <a:pt x="12974" y="54451"/>
                      <a:pt x="12993" y="54461"/>
                      <a:pt x="13014" y="54468"/>
                    </a:cubicBezTo>
                    <a:cubicBezTo>
                      <a:pt x="13084" y="54494"/>
                      <a:pt x="13158" y="54514"/>
                      <a:pt x="13235" y="54528"/>
                    </a:cubicBezTo>
                    <a:cubicBezTo>
                      <a:pt x="13342" y="54547"/>
                      <a:pt x="13455" y="54555"/>
                      <a:pt x="13570" y="54555"/>
                    </a:cubicBezTo>
                    <a:cubicBezTo>
                      <a:pt x="13820" y="54555"/>
                      <a:pt x="14083" y="54518"/>
                      <a:pt x="14334" y="54481"/>
                    </a:cubicBezTo>
                    <a:cubicBezTo>
                      <a:pt x="14754" y="54416"/>
                      <a:pt x="15191" y="54340"/>
                      <a:pt x="15618" y="54237"/>
                    </a:cubicBezTo>
                    <a:cubicBezTo>
                      <a:pt x="15988" y="54147"/>
                      <a:pt x="16348" y="54039"/>
                      <a:pt x="16683" y="53896"/>
                    </a:cubicBezTo>
                    <a:cubicBezTo>
                      <a:pt x="16643" y="53836"/>
                      <a:pt x="16610" y="53774"/>
                      <a:pt x="16577" y="53711"/>
                    </a:cubicBezTo>
                    <a:cubicBezTo>
                      <a:pt x="16536" y="53634"/>
                      <a:pt x="16496" y="53553"/>
                      <a:pt x="16460" y="53475"/>
                    </a:cubicBezTo>
                    <a:cubicBezTo>
                      <a:pt x="16447" y="53453"/>
                      <a:pt x="16435" y="53429"/>
                      <a:pt x="16425" y="53404"/>
                    </a:cubicBezTo>
                    <a:cubicBezTo>
                      <a:pt x="16375" y="53290"/>
                      <a:pt x="16328" y="53175"/>
                      <a:pt x="16289" y="53065"/>
                    </a:cubicBezTo>
                    <a:lnTo>
                      <a:pt x="16286" y="53065"/>
                    </a:lnTo>
                    <a:cubicBezTo>
                      <a:pt x="16285" y="53059"/>
                      <a:pt x="16283" y="53056"/>
                      <a:pt x="16282" y="53050"/>
                    </a:cubicBezTo>
                    <a:cubicBezTo>
                      <a:pt x="16132" y="52633"/>
                      <a:pt x="15905" y="51902"/>
                      <a:pt x="15617" y="50915"/>
                    </a:cubicBezTo>
                    <a:cubicBezTo>
                      <a:pt x="15412" y="50215"/>
                      <a:pt x="15176" y="49384"/>
                      <a:pt x="14915" y="48448"/>
                    </a:cubicBezTo>
                    <a:cubicBezTo>
                      <a:pt x="14691" y="47656"/>
                      <a:pt x="14450" y="46783"/>
                      <a:pt x="14194" y="45847"/>
                    </a:cubicBezTo>
                    <a:cubicBezTo>
                      <a:pt x="14141" y="45656"/>
                      <a:pt x="14086" y="45461"/>
                      <a:pt x="14033" y="45264"/>
                    </a:cubicBezTo>
                    <a:cubicBezTo>
                      <a:pt x="13788" y="44365"/>
                      <a:pt x="13527" y="43410"/>
                      <a:pt x="13259" y="42410"/>
                    </a:cubicBezTo>
                    <a:cubicBezTo>
                      <a:pt x="11270" y="35045"/>
                      <a:pt x="8696" y="25218"/>
                      <a:pt x="6525" y="16883"/>
                    </a:cubicBezTo>
                    <a:cubicBezTo>
                      <a:pt x="5987" y="14822"/>
                      <a:pt x="5475" y="12854"/>
                      <a:pt x="5002" y="11035"/>
                    </a:cubicBezTo>
                    <a:cubicBezTo>
                      <a:pt x="4871" y="10532"/>
                      <a:pt x="4744" y="10041"/>
                      <a:pt x="4620" y="9560"/>
                    </a:cubicBezTo>
                    <a:cubicBezTo>
                      <a:pt x="4431" y="8834"/>
                      <a:pt x="4250" y="8136"/>
                      <a:pt x="4078" y="7472"/>
                    </a:cubicBezTo>
                    <a:cubicBezTo>
                      <a:pt x="4092" y="7186"/>
                      <a:pt x="4115" y="6899"/>
                      <a:pt x="4164" y="6605"/>
                    </a:cubicBezTo>
                    <a:cubicBezTo>
                      <a:pt x="4193" y="6430"/>
                      <a:pt x="4228" y="6255"/>
                      <a:pt x="4277" y="6076"/>
                    </a:cubicBezTo>
                    <a:cubicBezTo>
                      <a:pt x="4464" y="5398"/>
                      <a:pt x="4260" y="4713"/>
                      <a:pt x="4557" y="4050"/>
                    </a:cubicBezTo>
                    <a:cubicBezTo>
                      <a:pt x="4587" y="3980"/>
                      <a:pt x="4531" y="3941"/>
                      <a:pt x="4466" y="3941"/>
                    </a:cubicBezTo>
                    <a:cubicBezTo>
                      <a:pt x="4414" y="3941"/>
                      <a:pt x="4357" y="3965"/>
                      <a:pt x="4332" y="4018"/>
                    </a:cubicBezTo>
                    <a:cubicBezTo>
                      <a:pt x="4296" y="4091"/>
                      <a:pt x="4267" y="4164"/>
                      <a:pt x="4244" y="4237"/>
                    </a:cubicBezTo>
                    <a:cubicBezTo>
                      <a:pt x="4150" y="4510"/>
                      <a:pt x="4110" y="4781"/>
                      <a:pt x="4074" y="5061"/>
                    </a:cubicBezTo>
                    <a:cubicBezTo>
                      <a:pt x="4055" y="5212"/>
                      <a:pt x="4026" y="5355"/>
                      <a:pt x="3991" y="5497"/>
                    </a:cubicBezTo>
                    <a:cubicBezTo>
                      <a:pt x="3966" y="5590"/>
                      <a:pt x="3940" y="5682"/>
                      <a:pt x="3913" y="5775"/>
                    </a:cubicBezTo>
                    <a:cubicBezTo>
                      <a:pt x="3877" y="5896"/>
                      <a:pt x="3837" y="6013"/>
                      <a:pt x="3800" y="6135"/>
                    </a:cubicBezTo>
                    <a:cubicBezTo>
                      <a:pt x="3787" y="6177"/>
                      <a:pt x="3776" y="6215"/>
                      <a:pt x="3763" y="6257"/>
                    </a:cubicBezTo>
                    <a:cubicBezTo>
                      <a:pt x="3485" y="5189"/>
                      <a:pt x="3240" y="4256"/>
                      <a:pt x="3033" y="3478"/>
                    </a:cubicBezTo>
                    <a:cubicBezTo>
                      <a:pt x="3135" y="2952"/>
                      <a:pt x="3277" y="2434"/>
                      <a:pt x="3370" y="1897"/>
                    </a:cubicBezTo>
                    <a:cubicBezTo>
                      <a:pt x="3371" y="1884"/>
                      <a:pt x="3374" y="1875"/>
                      <a:pt x="3377" y="1863"/>
                    </a:cubicBezTo>
                    <a:cubicBezTo>
                      <a:pt x="3379" y="1848"/>
                      <a:pt x="3383" y="1832"/>
                      <a:pt x="3384" y="1815"/>
                    </a:cubicBezTo>
                    <a:cubicBezTo>
                      <a:pt x="3437" y="1470"/>
                      <a:pt x="3496" y="927"/>
                      <a:pt x="3601" y="647"/>
                    </a:cubicBezTo>
                    <a:cubicBezTo>
                      <a:pt x="3621" y="637"/>
                      <a:pt x="3638" y="626"/>
                      <a:pt x="3658" y="616"/>
                    </a:cubicBezTo>
                    <a:cubicBezTo>
                      <a:pt x="3843" y="511"/>
                      <a:pt x="4035" y="401"/>
                      <a:pt x="4196" y="270"/>
                    </a:cubicBezTo>
                    <a:cubicBezTo>
                      <a:pt x="4221" y="249"/>
                      <a:pt x="4246" y="229"/>
                      <a:pt x="4270" y="207"/>
                    </a:cubicBezTo>
                    <a:cubicBezTo>
                      <a:pt x="4322" y="158"/>
                      <a:pt x="4425" y="87"/>
                      <a:pt x="4557" y="1"/>
                    </a:cubicBezTo>
                    <a:lnTo>
                      <a:pt x="4337" y="1"/>
                    </a:lnTo>
                    <a:cubicBezTo>
                      <a:pt x="4185" y="120"/>
                      <a:pt x="4065" y="214"/>
                      <a:pt x="4006" y="264"/>
                    </a:cubicBezTo>
                    <a:cubicBezTo>
                      <a:pt x="3969" y="293"/>
                      <a:pt x="3928" y="325"/>
                      <a:pt x="3887" y="358"/>
                    </a:cubicBezTo>
                    <a:cubicBezTo>
                      <a:pt x="3913" y="306"/>
                      <a:pt x="3958" y="173"/>
                      <a:pt x="4014" y="1"/>
                    </a:cubicBezTo>
                    <a:lnTo>
                      <a:pt x="3648" y="1"/>
                    </a:lnTo>
                    <a:cubicBezTo>
                      <a:pt x="3386" y="644"/>
                      <a:pt x="3146" y="1306"/>
                      <a:pt x="3016" y="1764"/>
                    </a:cubicBezTo>
                    <a:cubicBezTo>
                      <a:pt x="2996" y="1830"/>
                      <a:pt x="2980" y="1891"/>
                      <a:pt x="2966" y="1949"/>
                    </a:cubicBezTo>
                    <a:cubicBezTo>
                      <a:pt x="2919" y="2135"/>
                      <a:pt x="2861" y="2323"/>
                      <a:pt x="2797" y="2516"/>
                    </a:cubicBezTo>
                    <a:cubicBezTo>
                      <a:pt x="2792" y="2529"/>
                      <a:pt x="2790" y="2542"/>
                      <a:pt x="2787" y="2552"/>
                    </a:cubicBezTo>
                    <a:cubicBezTo>
                      <a:pt x="2784" y="2543"/>
                      <a:pt x="2782" y="2532"/>
                      <a:pt x="2779" y="2525"/>
                    </a:cubicBezTo>
                    <a:cubicBezTo>
                      <a:pt x="2668" y="2112"/>
                      <a:pt x="2575" y="1771"/>
                      <a:pt x="2503" y="1513"/>
                    </a:cubicBezTo>
                    <a:cubicBezTo>
                      <a:pt x="2430" y="1249"/>
                      <a:pt x="2344" y="970"/>
                      <a:pt x="2265" y="683"/>
                    </a:cubicBezTo>
                    <a:cubicBezTo>
                      <a:pt x="2210" y="492"/>
                      <a:pt x="2163" y="296"/>
                      <a:pt x="2123" y="103"/>
                    </a:cubicBezTo>
                    <a:cubicBezTo>
                      <a:pt x="2116" y="67"/>
                      <a:pt x="2109" y="35"/>
                      <a:pt x="2103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" name="Google Shape;4638;p26"/>
              <p:cNvSpPr/>
              <p:nvPr/>
            </p:nvSpPr>
            <p:spPr>
              <a:xfrm>
                <a:off x="8972082" y="1544738"/>
                <a:ext cx="313891" cy="1305937"/>
              </a:xfrm>
              <a:custGeom>
                <a:avLst/>
                <a:gdLst/>
                <a:ahLst/>
                <a:cxnLst/>
                <a:rect l="l" t="t" r="r" b="b"/>
                <a:pathLst>
                  <a:path w="3178" h="13222" extrusionOk="0">
                    <a:moveTo>
                      <a:pt x="33" y="1"/>
                    </a:moveTo>
                    <a:cubicBezTo>
                      <a:pt x="17" y="1"/>
                      <a:pt x="0" y="14"/>
                      <a:pt x="6" y="32"/>
                    </a:cubicBezTo>
                    <a:cubicBezTo>
                      <a:pt x="802" y="3144"/>
                      <a:pt x="1556" y="6267"/>
                      <a:pt x="2268" y="9399"/>
                    </a:cubicBezTo>
                    <a:cubicBezTo>
                      <a:pt x="2417" y="10051"/>
                      <a:pt x="2562" y="10701"/>
                      <a:pt x="2704" y="11355"/>
                    </a:cubicBezTo>
                    <a:cubicBezTo>
                      <a:pt x="2837" y="11968"/>
                      <a:pt x="2927" y="12606"/>
                      <a:pt x="3124" y="13202"/>
                    </a:cubicBezTo>
                    <a:cubicBezTo>
                      <a:pt x="3128" y="13215"/>
                      <a:pt x="3139" y="13221"/>
                      <a:pt x="3151" y="13221"/>
                    </a:cubicBezTo>
                    <a:cubicBezTo>
                      <a:pt x="3164" y="13221"/>
                      <a:pt x="3177" y="13212"/>
                      <a:pt x="3177" y="13195"/>
                    </a:cubicBezTo>
                    <a:cubicBezTo>
                      <a:pt x="3091" y="12110"/>
                      <a:pt x="2754" y="11010"/>
                      <a:pt x="2516" y="9949"/>
                    </a:cubicBezTo>
                    <a:cubicBezTo>
                      <a:pt x="2257" y="8792"/>
                      <a:pt x="1987" y="7639"/>
                      <a:pt x="1706" y="6489"/>
                    </a:cubicBezTo>
                    <a:cubicBezTo>
                      <a:pt x="1265" y="4678"/>
                      <a:pt x="810" y="2869"/>
                      <a:pt x="336" y="1066"/>
                    </a:cubicBezTo>
                    <a:cubicBezTo>
                      <a:pt x="244" y="716"/>
                      <a:pt x="151" y="369"/>
                      <a:pt x="58" y="20"/>
                    </a:cubicBezTo>
                    <a:cubicBezTo>
                      <a:pt x="54" y="6"/>
                      <a:pt x="44" y="1"/>
                      <a:pt x="33" y="1"/>
                    </a:cubicBezTo>
                    <a:close/>
                  </a:path>
                </a:pathLst>
              </a:custGeom>
              <a:solidFill>
                <a:srgbClr val="B232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" name="Google Shape;4639;p26"/>
              <p:cNvSpPr/>
              <p:nvPr/>
            </p:nvSpPr>
            <p:spPr>
              <a:xfrm>
                <a:off x="8318223" y="114347"/>
                <a:ext cx="139957" cy="172057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742" extrusionOk="0">
                    <a:moveTo>
                      <a:pt x="630" y="0"/>
                    </a:moveTo>
                    <a:cubicBezTo>
                      <a:pt x="601" y="0"/>
                      <a:pt x="572" y="31"/>
                      <a:pt x="590" y="66"/>
                    </a:cubicBezTo>
                    <a:cubicBezTo>
                      <a:pt x="772" y="406"/>
                      <a:pt x="911" y="761"/>
                      <a:pt x="1058" y="1112"/>
                    </a:cubicBezTo>
                    <a:cubicBezTo>
                      <a:pt x="1047" y="1099"/>
                      <a:pt x="1034" y="1085"/>
                      <a:pt x="1024" y="1072"/>
                    </a:cubicBezTo>
                    <a:cubicBezTo>
                      <a:pt x="839" y="862"/>
                      <a:pt x="611" y="639"/>
                      <a:pt x="367" y="499"/>
                    </a:cubicBezTo>
                    <a:cubicBezTo>
                      <a:pt x="361" y="495"/>
                      <a:pt x="354" y="493"/>
                      <a:pt x="348" y="493"/>
                    </a:cubicBezTo>
                    <a:cubicBezTo>
                      <a:pt x="318" y="493"/>
                      <a:pt x="298" y="533"/>
                      <a:pt x="322" y="561"/>
                    </a:cubicBezTo>
                    <a:cubicBezTo>
                      <a:pt x="485" y="748"/>
                      <a:pt x="694" y="896"/>
                      <a:pt x="862" y="1079"/>
                    </a:cubicBezTo>
                    <a:cubicBezTo>
                      <a:pt x="939" y="1164"/>
                      <a:pt x="998" y="1254"/>
                      <a:pt x="1052" y="1345"/>
                    </a:cubicBezTo>
                    <a:cubicBezTo>
                      <a:pt x="958" y="1284"/>
                      <a:pt x="855" y="1233"/>
                      <a:pt x="764" y="1178"/>
                    </a:cubicBezTo>
                    <a:cubicBezTo>
                      <a:pt x="547" y="1054"/>
                      <a:pt x="329" y="935"/>
                      <a:pt x="105" y="821"/>
                    </a:cubicBezTo>
                    <a:cubicBezTo>
                      <a:pt x="98" y="818"/>
                      <a:pt x="92" y="817"/>
                      <a:pt x="86" y="817"/>
                    </a:cubicBezTo>
                    <a:cubicBezTo>
                      <a:pt x="47" y="817"/>
                      <a:pt x="21" y="872"/>
                      <a:pt x="64" y="893"/>
                    </a:cubicBezTo>
                    <a:cubicBezTo>
                      <a:pt x="270" y="1008"/>
                      <a:pt x="473" y="1127"/>
                      <a:pt x="673" y="1251"/>
                    </a:cubicBezTo>
                    <a:cubicBezTo>
                      <a:pt x="812" y="1340"/>
                      <a:pt x="959" y="1466"/>
                      <a:pt x="1117" y="1534"/>
                    </a:cubicBezTo>
                    <a:cubicBezTo>
                      <a:pt x="767" y="1436"/>
                      <a:pt x="425" y="1355"/>
                      <a:pt x="91" y="1184"/>
                    </a:cubicBezTo>
                    <a:cubicBezTo>
                      <a:pt x="83" y="1180"/>
                      <a:pt x="75" y="1178"/>
                      <a:pt x="68" y="1178"/>
                    </a:cubicBezTo>
                    <a:cubicBezTo>
                      <a:pt x="27" y="1178"/>
                      <a:pt x="1" y="1238"/>
                      <a:pt x="43" y="1263"/>
                    </a:cubicBezTo>
                    <a:cubicBezTo>
                      <a:pt x="410" y="1471"/>
                      <a:pt x="839" y="1671"/>
                      <a:pt x="1267" y="1710"/>
                    </a:cubicBezTo>
                    <a:cubicBezTo>
                      <a:pt x="1270" y="1714"/>
                      <a:pt x="1275" y="1719"/>
                      <a:pt x="1277" y="1723"/>
                    </a:cubicBezTo>
                    <a:cubicBezTo>
                      <a:pt x="1286" y="1736"/>
                      <a:pt x="1300" y="1742"/>
                      <a:pt x="1313" y="1742"/>
                    </a:cubicBezTo>
                    <a:cubicBezTo>
                      <a:pt x="1330" y="1742"/>
                      <a:pt x="1346" y="1732"/>
                      <a:pt x="1352" y="1716"/>
                    </a:cubicBezTo>
                    <a:cubicBezTo>
                      <a:pt x="1411" y="1710"/>
                      <a:pt x="1417" y="1621"/>
                      <a:pt x="1359" y="1603"/>
                    </a:cubicBezTo>
                    <a:lnTo>
                      <a:pt x="1342" y="1598"/>
                    </a:lnTo>
                    <a:cubicBezTo>
                      <a:pt x="1341" y="1587"/>
                      <a:pt x="1338" y="1578"/>
                      <a:pt x="1333" y="1567"/>
                    </a:cubicBezTo>
                    <a:cubicBezTo>
                      <a:pt x="1335" y="1560"/>
                      <a:pt x="1339" y="1555"/>
                      <a:pt x="1338" y="1548"/>
                    </a:cubicBezTo>
                    <a:cubicBezTo>
                      <a:pt x="1232" y="1008"/>
                      <a:pt x="946" y="487"/>
                      <a:pt x="665" y="22"/>
                    </a:cubicBezTo>
                    <a:cubicBezTo>
                      <a:pt x="657" y="7"/>
                      <a:pt x="643" y="0"/>
                      <a:pt x="63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" name="Google Shape;4640;p26"/>
              <p:cNvSpPr/>
              <p:nvPr/>
            </p:nvSpPr>
            <p:spPr>
              <a:xfrm>
                <a:off x="8326323" y="278800"/>
                <a:ext cx="139858" cy="30717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311" extrusionOk="0">
                    <a:moveTo>
                      <a:pt x="437" y="1"/>
                    </a:moveTo>
                    <a:cubicBezTo>
                      <a:pt x="303" y="1"/>
                      <a:pt x="176" y="8"/>
                      <a:pt x="66" y="16"/>
                    </a:cubicBezTo>
                    <a:cubicBezTo>
                      <a:pt x="4" y="22"/>
                      <a:pt x="0" y="117"/>
                      <a:pt x="63" y="117"/>
                    </a:cubicBezTo>
                    <a:cubicBezTo>
                      <a:pt x="64" y="117"/>
                      <a:pt x="65" y="117"/>
                      <a:pt x="66" y="117"/>
                    </a:cubicBezTo>
                    <a:cubicBezTo>
                      <a:pt x="124" y="114"/>
                      <a:pt x="182" y="113"/>
                      <a:pt x="240" y="113"/>
                    </a:cubicBezTo>
                    <a:cubicBezTo>
                      <a:pt x="430" y="113"/>
                      <a:pt x="619" y="128"/>
                      <a:pt x="809" y="167"/>
                    </a:cubicBezTo>
                    <a:cubicBezTo>
                      <a:pt x="995" y="206"/>
                      <a:pt x="1173" y="293"/>
                      <a:pt x="1360" y="310"/>
                    </a:cubicBezTo>
                    <a:cubicBezTo>
                      <a:pt x="1362" y="310"/>
                      <a:pt x="1363" y="310"/>
                      <a:pt x="1364" y="310"/>
                    </a:cubicBezTo>
                    <a:cubicBezTo>
                      <a:pt x="1396" y="310"/>
                      <a:pt x="1415" y="262"/>
                      <a:pt x="1389" y="241"/>
                    </a:cubicBezTo>
                    <a:cubicBezTo>
                      <a:pt x="1156" y="48"/>
                      <a:pt x="777" y="1"/>
                      <a:pt x="4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" name="Google Shape;4641;p26"/>
              <p:cNvSpPr/>
              <p:nvPr/>
            </p:nvSpPr>
            <p:spPr>
              <a:xfrm>
                <a:off x="8560013" y="-28672"/>
                <a:ext cx="1513354" cy="5264342"/>
              </a:xfrm>
              <a:custGeom>
                <a:avLst/>
                <a:gdLst/>
                <a:ahLst/>
                <a:cxnLst/>
                <a:rect l="l" t="t" r="r" b="b"/>
                <a:pathLst>
                  <a:path w="15322" h="53299" extrusionOk="0">
                    <a:moveTo>
                      <a:pt x="7114" y="28122"/>
                    </a:moveTo>
                    <a:cubicBezTo>
                      <a:pt x="7114" y="28122"/>
                      <a:pt x="7114" y="28122"/>
                      <a:pt x="7114" y="28122"/>
                    </a:cubicBezTo>
                    <a:lnTo>
                      <a:pt x="7114" y="28122"/>
                    </a:lnTo>
                    <a:cubicBezTo>
                      <a:pt x="7114" y="28122"/>
                      <a:pt x="7114" y="28122"/>
                      <a:pt x="7114" y="28122"/>
                    </a:cubicBezTo>
                    <a:close/>
                    <a:moveTo>
                      <a:pt x="33" y="1"/>
                    </a:moveTo>
                    <a:cubicBezTo>
                      <a:pt x="10" y="260"/>
                      <a:pt x="0" y="519"/>
                      <a:pt x="3" y="776"/>
                    </a:cubicBezTo>
                    <a:cubicBezTo>
                      <a:pt x="31" y="2592"/>
                      <a:pt x="627" y="4309"/>
                      <a:pt x="1226" y="6000"/>
                    </a:cubicBezTo>
                    <a:cubicBezTo>
                      <a:pt x="1233" y="6020"/>
                      <a:pt x="1237" y="6036"/>
                      <a:pt x="1244" y="6056"/>
                    </a:cubicBezTo>
                    <a:cubicBezTo>
                      <a:pt x="1243" y="6037"/>
                      <a:pt x="1242" y="6022"/>
                      <a:pt x="1240" y="6006"/>
                    </a:cubicBezTo>
                    <a:cubicBezTo>
                      <a:pt x="1166" y="5341"/>
                      <a:pt x="1094" y="4677"/>
                      <a:pt x="1021" y="4015"/>
                    </a:cubicBezTo>
                    <a:lnTo>
                      <a:pt x="1021" y="4015"/>
                    </a:lnTo>
                    <a:cubicBezTo>
                      <a:pt x="1333" y="4749"/>
                      <a:pt x="1627" y="5490"/>
                      <a:pt x="1901" y="6237"/>
                    </a:cubicBezTo>
                    <a:cubicBezTo>
                      <a:pt x="2456" y="7737"/>
                      <a:pt x="2941" y="9264"/>
                      <a:pt x="3384" y="10807"/>
                    </a:cubicBezTo>
                    <a:cubicBezTo>
                      <a:pt x="3549" y="11376"/>
                      <a:pt x="3707" y="11949"/>
                      <a:pt x="3857" y="12524"/>
                    </a:cubicBezTo>
                    <a:cubicBezTo>
                      <a:pt x="4431" y="14667"/>
                      <a:pt x="4938" y="16831"/>
                      <a:pt x="5440" y="18991"/>
                    </a:cubicBezTo>
                    <a:cubicBezTo>
                      <a:pt x="5477" y="19156"/>
                      <a:pt x="5518" y="19325"/>
                      <a:pt x="5559" y="19497"/>
                    </a:cubicBezTo>
                    <a:cubicBezTo>
                      <a:pt x="7260" y="26660"/>
                      <a:pt x="10518" y="37723"/>
                      <a:pt x="9940" y="37828"/>
                    </a:cubicBezTo>
                    <a:cubicBezTo>
                      <a:pt x="9936" y="37829"/>
                      <a:pt x="9932" y="37829"/>
                      <a:pt x="9928" y="37829"/>
                    </a:cubicBezTo>
                    <a:cubicBezTo>
                      <a:pt x="9325" y="37829"/>
                      <a:pt x="7730" y="29682"/>
                      <a:pt x="7114" y="28122"/>
                    </a:cubicBezTo>
                    <a:lnTo>
                      <a:pt x="7114" y="28122"/>
                    </a:lnTo>
                    <a:cubicBezTo>
                      <a:pt x="7117" y="28129"/>
                      <a:pt x="7118" y="28139"/>
                      <a:pt x="7121" y="28152"/>
                    </a:cubicBezTo>
                    <a:cubicBezTo>
                      <a:pt x="7286" y="28862"/>
                      <a:pt x="9216" y="37190"/>
                      <a:pt x="10030" y="41495"/>
                    </a:cubicBezTo>
                    <a:cubicBezTo>
                      <a:pt x="10030" y="41497"/>
                      <a:pt x="10030" y="41501"/>
                      <a:pt x="10033" y="41503"/>
                    </a:cubicBezTo>
                    <a:cubicBezTo>
                      <a:pt x="10119" y="41963"/>
                      <a:pt x="10194" y="42378"/>
                      <a:pt x="10251" y="42732"/>
                    </a:cubicBezTo>
                    <a:cubicBezTo>
                      <a:pt x="10389" y="43574"/>
                      <a:pt x="10714" y="44412"/>
                      <a:pt x="10499" y="45265"/>
                    </a:cubicBezTo>
                    <a:cubicBezTo>
                      <a:pt x="10489" y="45309"/>
                      <a:pt x="10477" y="45357"/>
                      <a:pt x="10463" y="45401"/>
                    </a:cubicBezTo>
                    <a:cubicBezTo>
                      <a:pt x="10313" y="45875"/>
                      <a:pt x="10019" y="46324"/>
                      <a:pt x="9875" y="46797"/>
                    </a:cubicBezTo>
                    <a:cubicBezTo>
                      <a:pt x="9798" y="47049"/>
                      <a:pt x="9765" y="47306"/>
                      <a:pt x="9754" y="47562"/>
                    </a:cubicBezTo>
                    <a:cubicBezTo>
                      <a:pt x="9744" y="47806"/>
                      <a:pt x="9751" y="48050"/>
                      <a:pt x="9761" y="48290"/>
                    </a:cubicBezTo>
                    <a:cubicBezTo>
                      <a:pt x="9797" y="49258"/>
                      <a:pt x="9827" y="50230"/>
                      <a:pt x="9868" y="51198"/>
                    </a:cubicBezTo>
                    <a:cubicBezTo>
                      <a:pt x="9898" y="51899"/>
                      <a:pt x="10260" y="52121"/>
                      <a:pt x="10814" y="52338"/>
                    </a:cubicBezTo>
                    <a:cubicBezTo>
                      <a:pt x="11038" y="52425"/>
                      <a:pt x="11294" y="52514"/>
                      <a:pt x="11571" y="52630"/>
                    </a:cubicBezTo>
                    <a:cubicBezTo>
                      <a:pt x="11893" y="52766"/>
                      <a:pt x="12216" y="52898"/>
                      <a:pt x="12551" y="53011"/>
                    </a:cubicBezTo>
                    <a:cubicBezTo>
                      <a:pt x="12902" y="53133"/>
                      <a:pt x="13268" y="53228"/>
                      <a:pt x="13651" y="53274"/>
                    </a:cubicBezTo>
                    <a:cubicBezTo>
                      <a:pt x="13789" y="53290"/>
                      <a:pt x="13931" y="53298"/>
                      <a:pt x="14075" y="53298"/>
                    </a:cubicBezTo>
                    <a:cubicBezTo>
                      <a:pt x="14266" y="53298"/>
                      <a:pt x="14459" y="53283"/>
                      <a:pt x="14650" y="53252"/>
                    </a:cubicBezTo>
                    <a:cubicBezTo>
                      <a:pt x="14879" y="53216"/>
                      <a:pt x="15104" y="53155"/>
                      <a:pt x="15317" y="53067"/>
                    </a:cubicBezTo>
                    <a:lnTo>
                      <a:pt x="15319" y="53067"/>
                    </a:lnTo>
                    <a:cubicBezTo>
                      <a:pt x="15322" y="53056"/>
                      <a:pt x="15317" y="53052"/>
                      <a:pt x="15317" y="53046"/>
                    </a:cubicBezTo>
                    <a:cubicBezTo>
                      <a:pt x="15167" y="52629"/>
                      <a:pt x="14942" y="51898"/>
                      <a:pt x="14652" y="50910"/>
                    </a:cubicBezTo>
                    <a:cubicBezTo>
                      <a:pt x="14449" y="50214"/>
                      <a:pt x="14212" y="49384"/>
                      <a:pt x="13950" y="48447"/>
                    </a:cubicBezTo>
                    <a:lnTo>
                      <a:pt x="13950" y="48444"/>
                    </a:lnTo>
                    <a:cubicBezTo>
                      <a:pt x="13728" y="47650"/>
                      <a:pt x="13487" y="46778"/>
                      <a:pt x="13231" y="45842"/>
                    </a:cubicBezTo>
                    <a:lnTo>
                      <a:pt x="13231" y="45840"/>
                    </a:lnTo>
                    <a:lnTo>
                      <a:pt x="13231" y="45837"/>
                    </a:lnTo>
                    <a:cubicBezTo>
                      <a:pt x="13203" y="45744"/>
                      <a:pt x="13176" y="45649"/>
                      <a:pt x="13152" y="45553"/>
                    </a:cubicBezTo>
                    <a:cubicBezTo>
                      <a:pt x="13125" y="45457"/>
                      <a:pt x="13097" y="45358"/>
                      <a:pt x="13072" y="45259"/>
                    </a:cubicBezTo>
                    <a:cubicBezTo>
                      <a:pt x="12825" y="44361"/>
                      <a:pt x="12566" y="43406"/>
                      <a:pt x="12298" y="42406"/>
                    </a:cubicBezTo>
                    <a:cubicBezTo>
                      <a:pt x="10308" y="35040"/>
                      <a:pt x="7734" y="25213"/>
                      <a:pt x="5563" y="16878"/>
                    </a:cubicBezTo>
                    <a:cubicBezTo>
                      <a:pt x="5025" y="14817"/>
                      <a:pt x="4512" y="12850"/>
                      <a:pt x="4039" y="11031"/>
                    </a:cubicBezTo>
                    <a:cubicBezTo>
                      <a:pt x="3909" y="10528"/>
                      <a:pt x="3781" y="10036"/>
                      <a:pt x="3658" y="9556"/>
                    </a:cubicBezTo>
                    <a:cubicBezTo>
                      <a:pt x="3469" y="8829"/>
                      <a:pt x="3287" y="8131"/>
                      <a:pt x="3115" y="7468"/>
                    </a:cubicBezTo>
                    <a:cubicBezTo>
                      <a:pt x="3129" y="7181"/>
                      <a:pt x="3154" y="6894"/>
                      <a:pt x="3201" y="6601"/>
                    </a:cubicBezTo>
                    <a:cubicBezTo>
                      <a:pt x="3230" y="6426"/>
                      <a:pt x="3265" y="6251"/>
                      <a:pt x="3314" y="6072"/>
                    </a:cubicBezTo>
                    <a:cubicBezTo>
                      <a:pt x="3499" y="5392"/>
                      <a:pt x="3297" y="4706"/>
                      <a:pt x="3594" y="4045"/>
                    </a:cubicBezTo>
                    <a:cubicBezTo>
                      <a:pt x="3624" y="3976"/>
                      <a:pt x="3568" y="3937"/>
                      <a:pt x="3503" y="3937"/>
                    </a:cubicBezTo>
                    <a:cubicBezTo>
                      <a:pt x="3452" y="3937"/>
                      <a:pt x="3395" y="3961"/>
                      <a:pt x="3370" y="4014"/>
                    </a:cubicBezTo>
                    <a:cubicBezTo>
                      <a:pt x="3334" y="4087"/>
                      <a:pt x="3305" y="4160"/>
                      <a:pt x="3283" y="4233"/>
                    </a:cubicBezTo>
                    <a:cubicBezTo>
                      <a:pt x="3187" y="4505"/>
                      <a:pt x="3146" y="4776"/>
                      <a:pt x="3112" y="5057"/>
                    </a:cubicBezTo>
                    <a:cubicBezTo>
                      <a:pt x="3092" y="5208"/>
                      <a:pt x="3063" y="5351"/>
                      <a:pt x="3027" y="5493"/>
                    </a:cubicBezTo>
                    <a:cubicBezTo>
                      <a:pt x="3006" y="5586"/>
                      <a:pt x="2977" y="5676"/>
                      <a:pt x="2950" y="5769"/>
                    </a:cubicBezTo>
                    <a:cubicBezTo>
                      <a:pt x="2950" y="5769"/>
                      <a:pt x="2949" y="5771"/>
                      <a:pt x="2950" y="5771"/>
                    </a:cubicBezTo>
                    <a:cubicBezTo>
                      <a:pt x="2914" y="5891"/>
                      <a:pt x="2876" y="6009"/>
                      <a:pt x="2838" y="6131"/>
                    </a:cubicBezTo>
                    <a:cubicBezTo>
                      <a:pt x="2838" y="6131"/>
                      <a:pt x="2835" y="6132"/>
                      <a:pt x="2835" y="6135"/>
                    </a:cubicBezTo>
                    <a:cubicBezTo>
                      <a:pt x="2825" y="6174"/>
                      <a:pt x="2812" y="6214"/>
                      <a:pt x="2800" y="6254"/>
                    </a:cubicBezTo>
                    <a:cubicBezTo>
                      <a:pt x="2520" y="5189"/>
                      <a:pt x="2276" y="4253"/>
                      <a:pt x="2071" y="3476"/>
                    </a:cubicBezTo>
                    <a:cubicBezTo>
                      <a:pt x="2175" y="2950"/>
                      <a:pt x="2317" y="2431"/>
                      <a:pt x="2408" y="1894"/>
                    </a:cubicBezTo>
                    <a:cubicBezTo>
                      <a:pt x="2410" y="1882"/>
                      <a:pt x="2411" y="1872"/>
                      <a:pt x="2415" y="1860"/>
                    </a:cubicBezTo>
                    <a:cubicBezTo>
                      <a:pt x="2489" y="1501"/>
                      <a:pt x="2831" y="647"/>
                      <a:pt x="2831" y="647"/>
                    </a:cubicBezTo>
                    <a:cubicBezTo>
                      <a:pt x="2831" y="647"/>
                      <a:pt x="3264" y="346"/>
                      <a:pt x="3741" y="1"/>
                    </a:cubicBezTo>
                    <a:lnTo>
                      <a:pt x="3371" y="1"/>
                    </a:lnTo>
                    <a:cubicBezTo>
                      <a:pt x="3221" y="118"/>
                      <a:pt x="3099" y="211"/>
                      <a:pt x="3040" y="263"/>
                    </a:cubicBezTo>
                    <a:cubicBezTo>
                      <a:pt x="3005" y="294"/>
                      <a:pt x="2962" y="326"/>
                      <a:pt x="2921" y="356"/>
                    </a:cubicBezTo>
                    <a:cubicBezTo>
                      <a:pt x="2947" y="304"/>
                      <a:pt x="2992" y="173"/>
                      <a:pt x="3048" y="1"/>
                    </a:cubicBezTo>
                    <a:lnTo>
                      <a:pt x="2682" y="1"/>
                    </a:lnTo>
                    <a:cubicBezTo>
                      <a:pt x="2420" y="641"/>
                      <a:pt x="2182" y="1302"/>
                      <a:pt x="2050" y="1759"/>
                    </a:cubicBezTo>
                    <a:lnTo>
                      <a:pt x="2050" y="1763"/>
                    </a:lnTo>
                    <a:cubicBezTo>
                      <a:pt x="2030" y="1829"/>
                      <a:pt x="2014" y="1890"/>
                      <a:pt x="2000" y="1947"/>
                    </a:cubicBezTo>
                    <a:cubicBezTo>
                      <a:pt x="1953" y="2133"/>
                      <a:pt x="1894" y="2324"/>
                      <a:pt x="1831" y="2516"/>
                    </a:cubicBezTo>
                    <a:cubicBezTo>
                      <a:pt x="1828" y="2526"/>
                      <a:pt x="1824" y="2539"/>
                      <a:pt x="1821" y="2552"/>
                    </a:cubicBezTo>
                    <a:cubicBezTo>
                      <a:pt x="1816" y="2542"/>
                      <a:pt x="1815" y="2532"/>
                      <a:pt x="1813" y="2525"/>
                    </a:cubicBezTo>
                    <a:cubicBezTo>
                      <a:pt x="1702" y="2110"/>
                      <a:pt x="1609" y="1771"/>
                      <a:pt x="1537" y="1513"/>
                    </a:cubicBezTo>
                    <a:cubicBezTo>
                      <a:pt x="1462" y="1248"/>
                      <a:pt x="1376" y="969"/>
                      <a:pt x="1299" y="683"/>
                    </a:cubicBezTo>
                    <a:cubicBezTo>
                      <a:pt x="1244" y="491"/>
                      <a:pt x="1197" y="297"/>
                      <a:pt x="1157" y="102"/>
                    </a:cubicBezTo>
                    <a:cubicBezTo>
                      <a:pt x="1150" y="67"/>
                      <a:pt x="1143" y="34"/>
                      <a:pt x="1137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" name="Google Shape;4642;p26"/>
              <p:cNvSpPr/>
              <p:nvPr/>
            </p:nvSpPr>
            <p:spPr>
              <a:xfrm>
                <a:off x="9044481" y="2311195"/>
                <a:ext cx="35952" cy="124055"/>
              </a:xfrm>
              <a:custGeom>
                <a:avLst/>
                <a:gdLst/>
                <a:ahLst/>
                <a:cxnLst/>
                <a:rect l="l" t="t" r="r" b="b"/>
                <a:pathLst>
                  <a:path w="364" h="1256" extrusionOk="0">
                    <a:moveTo>
                      <a:pt x="13" y="1"/>
                    </a:moveTo>
                    <a:cubicBezTo>
                      <a:pt x="7" y="1"/>
                      <a:pt x="1" y="6"/>
                      <a:pt x="1" y="16"/>
                    </a:cubicBezTo>
                    <a:cubicBezTo>
                      <a:pt x="69" y="418"/>
                      <a:pt x="172" y="849"/>
                      <a:pt x="305" y="1234"/>
                    </a:cubicBezTo>
                    <a:cubicBezTo>
                      <a:pt x="310" y="1249"/>
                      <a:pt x="321" y="1255"/>
                      <a:pt x="331" y="1255"/>
                    </a:cubicBezTo>
                    <a:cubicBezTo>
                      <a:pt x="347" y="1255"/>
                      <a:pt x="363" y="1242"/>
                      <a:pt x="360" y="1220"/>
                    </a:cubicBezTo>
                    <a:cubicBezTo>
                      <a:pt x="287" y="820"/>
                      <a:pt x="165" y="393"/>
                      <a:pt x="26" y="11"/>
                    </a:cubicBezTo>
                    <a:cubicBezTo>
                      <a:pt x="23" y="4"/>
                      <a:pt x="18" y="1"/>
                      <a:pt x="13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" name="Google Shape;4643;p26"/>
              <p:cNvSpPr/>
              <p:nvPr/>
            </p:nvSpPr>
            <p:spPr>
              <a:xfrm>
                <a:off x="8829162" y="1425127"/>
                <a:ext cx="41780" cy="181934"/>
              </a:xfrm>
              <a:custGeom>
                <a:avLst/>
                <a:gdLst/>
                <a:ahLst/>
                <a:cxnLst/>
                <a:rect l="l" t="t" r="r" b="b"/>
                <a:pathLst>
                  <a:path w="423" h="1842" extrusionOk="0">
                    <a:moveTo>
                      <a:pt x="10" y="0"/>
                    </a:moveTo>
                    <a:cubicBezTo>
                      <a:pt x="5" y="0"/>
                      <a:pt x="1" y="4"/>
                      <a:pt x="1" y="11"/>
                    </a:cubicBezTo>
                    <a:cubicBezTo>
                      <a:pt x="109" y="607"/>
                      <a:pt x="175" y="1228"/>
                      <a:pt x="338" y="1811"/>
                    </a:cubicBezTo>
                    <a:cubicBezTo>
                      <a:pt x="344" y="1832"/>
                      <a:pt x="359" y="1841"/>
                      <a:pt x="374" y="1841"/>
                    </a:cubicBezTo>
                    <a:cubicBezTo>
                      <a:pt x="398" y="1841"/>
                      <a:pt x="423" y="1820"/>
                      <a:pt x="419" y="1790"/>
                    </a:cubicBezTo>
                    <a:cubicBezTo>
                      <a:pt x="338" y="1190"/>
                      <a:pt x="156" y="596"/>
                      <a:pt x="20" y="8"/>
                    </a:cubicBezTo>
                    <a:cubicBezTo>
                      <a:pt x="18" y="3"/>
                      <a:pt x="14" y="0"/>
                      <a:pt x="10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644" name="Google Shape;4644;p26"/>
            <p:cNvSpPr/>
            <p:nvPr/>
          </p:nvSpPr>
          <p:spPr>
            <a:xfrm>
              <a:off x="-1107875" y="3898832"/>
              <a:ext cx="10198299" cy="2792425"/>
            </a:xfrm>
            <a:custGeom>
              <a:avLst/>
              <a:gdLst/>
              <a:ahLst/>
              <a:cxnLst/>
              <a:rect l="l" t="t" r="r" b="b"/>
              <a:pathLst>
                <a:path w="103253" h="28272" extrusionOk="0">
                  <a:moveTo>
                    <a:pt x="24825" y="10719"/>
                  </a:moveTo>
                  <a:cubicBezTo>
                    <a:pt x="24825" y="10719"/>
                    <a:pt x="24825" y="10719"/>
                    <a:pt x="24825" y="10719"/>
                  </a:cubicBezTo>
                  <a:lnTo>
                    <a:pt x="24825" y="10719"/>
                  </a:lnTo>
                  <a:cubicBezTo>
                    <a:pt x="24825" y="10719"/>
                    <a:pt x="24825" y="10719"/>
                    <a:pt x="24825" y="10719"/>
                  </a:cubicBezTo>
                  <a:close/>
                  <a:moveTo>
                    <a:pt x="56208" y="21253"/>
                  </a:moveTo>
                  <a:cubicBezTo>
                    <a:pt x="56043" y="21435"/>
                    <a:pt x="55879" y="21614"/>
                    <a:pt x="55723" y="21789"/>
                  </a:cubicBezTo>
                  <a:cubicBezTo>
                    <a:pt x="55336" y="21795"/>
                    <a:pt x="54986" y="21805"/>
                    <a:pt x="54737" y="21825"/>
                  </a:cubicBezTo>
                  <a:cubicBezTo>
                    <a:pt x="55060" y="21702"/>
                    <a:pt x="55376" y="21577"/>
                    <a:pt x="55689" y="21455"/>
                  </a:cubicBezTo>
                  <a:cubicBezTo>
                    <a:pt x="55866" y="21386"/>
                    <a:pt x="56040" y="21318"/>
                    <a:pt x="56208" y="21253"/>
                  </a:cubicBezTo>
                  <a:close/>
                  <a:moveTo>
                    <a:pt x="60534" y="21131"/>
                  </a:moveTo>
                  <a:cubicBezTo>
                    <a:pt x="60262" y="21432"/>
                    <a:pt x="60001" y="21719"/>
                    <a:pt x="59745" y="21998"/>
                  </a:cubicBezTo>
                  <a:cubicBezTo>
                    <a:pt x="59451" y="21998"/>
                    <a:pt x="59159" y="22000"/>
                    <a:pt x="58866" y="22003"/>
                  </a:cubicBezTo>
                  <a:cubicBezTo>
                    <a:pt x="58838" y="21983"/>
                    <a:pt x="58809" y="21963"/>
                    <a:pt x="58785" y="21947"/>
                  </a:cubicBezTo>
                  <a:cubicBezTo>
                    <a:pt x="58749" y="21921"/>
                    <a:pt x="58711" y="21898"/>
                    <a:pt x="58670" y="21877"/>
                  </a:cubicBezTo>
                  <a:cubicBezTo>
                    <a:pt x="59010" y="21742"/>
                    <a:pt x="59351" y="21606"/>
                    <a:pt x="59687" y="21469"/>
                  </a:cubicBezTo>
                  <a:cubicBezTo>
                    <a:pt x="59973" y="21355"/>
                    <a:pt x="60259" y="21240"/>
                    <a:pt x="60534" y="21131"/>
                  </a:cubicBezTo>
                  <a:close/>
                  <a:moveTo>
                    <a:pt x="7251" y="0"/>
                  </a:moveTo>
                  <a:cubicBezTo>
                    <a:pt x="7150" y="0"/>
                    <a:pt x="7055" y="7"/>
                    <a:pt x="6969" y="21"/>
                  </a:cubicBezTo>
                  <a:cubicBezTo>
                    <a:pt x="6504" y="100"/>
                    <a:pt x="6741" y="815"/>
                    <a:pt x="6342" y="1062"/>
                  </a:cubicBezTo>
                  <a:cubicBezTo>
                    <a:pt x="4647" y="2105"/>
                    <a:pt x="3377" y="3808"/>
                    <a:pt x="2852" y="5724"/>
                  </a:cubicBezTo>
                  <a:cubicBezTo>
                    <a:pt x="2672" y="6388"/>
                    <a:pt x="2576" y="7068"/>
                    <a:pt x="2488" y="7749"/>
                  </a:cubicBezTo>
                  <a:cubicBezTo>
                    <a:pt x="2331" y="8950"/>
                    <a:pt x="2193" y="10193"/>
                    <a:pt x="2524" y="11357"/>
                  </a:cubicBezTo>
                  <a:cubicBezTo>
                    <a:pt x="2689" y="11931"/>
                    <a:pt x="3034" y="11986"/>
                    <a:pt x="3388" y="12353"/>
                  </a:cubicBezTo>
                  <a:cubicBezTo>
                    <a:pt x="3760" y="12744"/>
                    <a:pt x="3556" y="13256"/>
                    <a:pt x="3837" y="13699"/>
                  </a:cubicBezTo>
                  <a:cubicBezTo>
                    <a:pt x="3994" y="13944"/>
                    <a:pt x="4240" y="14038"/>
                    <a:pt x="4531" y="14038"/>
                  </a:cubicBezTo>
                  <a:cubicBezTo>
                    <a:pt x="5325" y="14038"/>
                    <a:pt x="6444" y="13337"/>
                    <a:pt x="6929" y="13131"/>
                  </a:cubicBezTo>
                  <a:cubicBezTo>
                    <a:pt x="7498" y="12887"/>
                    <a:pt x="8068" y="12641"/>
                    <a:pt x="8636" y="12390"/>
                  </a:cubicBezTo>
                  <a:lnTo>
                    <a:pt x="8636" y="12390"/>
                  </a:lnTo>
                  <a:cubicBezTo>
                    <a:pt x="5957" y="13848"/>
                    <a:pt x="3053" y="15053"/>
                    <a:pt x="984" y="17283"/>
                  </a:cubicBezTo>
                  <a:cubicBezTo>
                    <a:pt x="869" y="17405"/>
                    <a:pt x="753" y="17545"/>
                    <a:pt x="741" y="17712"/>
                  </a:cubicBezTo>
                  <a:cubicBezTo>
                    <a:pt x="726" y="17951"/>
                    <a:pt x="928" y="18143"/>
                    <a:pt x="1120" y="18288"/>
                  </a:cubicBezTo>
                  <a:cubicBezTo>
                    <a:pt x="2150" y="19059"/>
                    <a:pt x="3388" y="19519"/>
                    <a:pt x="4650" y="19767"/>
                  </a:cubicBezTo>
                  <a:cubicBezTo>
                    <a:pt x="5911" y="20015"/>
                    <a:pt x="7204" y="20061"/>
                    <a:pt x="8491" y="20068"/>
                  </a:cubicBezTo>
                  <a:lnTo>
                    <a:pt x="0" y="26622"/>
                  </a:lnTo>
                  <a:cubicBezTo>
                    <a:pt x="1263" y="27660"/>
                    <a:pt x="3012" y="27822"/>
                    <a:pt x="4645" y="27896"/>
                  </a:cubicBezTo>
                  <a:cubicBezTo>
                    <a:pt x="6766" y="27995"/>
                    <a:pt x="8890" y="28026"/>
                    <a:pt x="11013" y="28026"/>
                  </a:cubicBezTo>
                  <a:cubicBezTo>
                    <a:pt x="12752" y="28026"/>
                    <a:pt x="14490" y="28005"/>
                    <a:pt x="16227" y="27984"/>
                  </a:cubicBezTo>
                  <a:cubicBezTo>
                    <a:pt x="21767" y="27919"/>
                    <a:pt x="27354" y="27982"/>
                    <a:pt x="32874" y="27574"/>
                  </a:cubicBezTo>
                  <a:cubicBezTo>
                    <a:pt x="33722" y="27511"/>
                    <a:pt x="34571" y="27448"/>
                    <a:pt x="35420" y="27448"/>
                  </a:cubicBezTo>
                  <a:cubicBezTo>
                    <a:pt x="35736" y="27448"/>
                    <a:pt x="36052" y="27457"/>
                    <a:pt x="36367" y="27478"/>
                  </a:cubicBezTo>
                  <a:cubicBezTo>
                    <a:pt x="37683" y="27564"/>
                    <a:pt x="38977" y="27853"/>
                    <a:pt x="40284" y="28032"/>
                  </a:cubicBezTo>
                  <a:cubicBezTo>
                    <a:pt x="41511" y="28201"/>
                    <a:pt x="42739" y="28271"/>
                    <a:pt x="43968" y="28271"/>
                  </a:cubicBezTo>
                  <a:cubicBezTo>
                    <a:pt x="48615" y="28271"/>
                    <a:pt x="53279" y="27266"/>
                    <a:pt x="57932" y="26777"/>
                  </a:cubicBezTo>
                  <a:cubicBezTo>
                    <a:pt x="63047" y="26238"/>
                    <a:pt x="68165" y="26489"/>
                    <a:pt x="73267" y="25687"/>
                  </a:cubicBezTo>
                  <a:cubicBezTo>
                    <a:pt x="74036" y="25566"/>
                    <a:pt x="74890" y="25372"/>
                    <a:pt x="75374" y="24795"/>
                  </a:cubicBezTo>
                  <a:cubicBezTo>
                    <a:pt x="77253" y="24990"/>
                    <a:pt x="79135" y="25167"/>
                    <a:pt x="81017" y="25332"/>
                  </a:cubicBezTo>
                  <a:lnTo>
                    <a:pt x="79684" y="26952"/>
                  </a:lnTo>
                  <a:cubicBezTo>
                    <a:pt x="87535" y="26540"/>
                    <a:pt x="95392" y="26203"/>
                    <a:pt x="103252" y="25938"/>
                  </a:cubicBezTo>
                  <a:cubicBezTo>
                    <a:pt x="100758" y="23796"/>
                    <a:pt x="97506" y="22722"/>
                    <a:pt x="94260" y="22205"/>
                  </a:cubicBezTo>
                  <a:cubicBezTo>
                    <a:pt x="91716" y="21798"/>
                    <a:pt x="89149" y="21752"/>
                    <a:pt x="86588" y="21545"/>
                  </a:cubicBezTo>
                  <a:cubicBezTo>
                    <a:pt x="85916" y="21402"/>
                    <a:pt x="85258" y="21216"/>
                    <a:pt x="84623" y="20952"/>
                  </a:cubicBezTo>
                  <a:lnTo>
                    <a:pt x="84564" y="21024"/>
                  </a:lnTo>
                  <a:cubicBezTo>
                    <a:pt x="83524" y="20542"/>
                    <a:pt x="82613" y="19820"/>
                    <a:pt x="81490" y="19231"/>
                  </a:cubicBezTo>
                  <a:cubicBezTo>
                    <a:pt x="78933" y="17886"/>
                    <a:pt x="75998" y="17509"/>
                    <a:pt x="73133" y="17153"/>
                  </a:cubicBezTo>
                  <a:cubicBezTo>
                    <a:pt x="72343" y="17055"/>
                    <a:pt x="71542" y="16956"/>
                    <a:pt x="70748" y="16956"/>
                  </a:cubicBezTo>
                  <a:cubicBezTo>
                    <a:pt x="70250" y="16956"/>
                    <a:pt x="69754" y="16995"/>
                    <a:pt x="69266" y="17097"/>
                  </a:cubicBezTo>
                  <a:cubicBezTo>
                    <a:pt x="69157" y="17120"/>
                    <a:pt x="69041" y="17148"/>
                    <a:pt x="68965" y="17233"/>
                  </a:cubicBezTo>
                  <a:cubicBezTo>
                    <a:pt x="68740" y="17482"/>
                    <a:pt x="69079" y="17839"/>
                    <a:pt x="69376" y="17998"/>
                  </a:cubicBezTo>
                  <a:lnTo>
                    <a:pt x="70913" y="18825"/>
                  </a:lnTo>
                  <a:cubicBezTo>
                    <a:pt x="73007" y="19989"/>
                    <a:pt x="71082" y="21051"/>
                    <a:pt x="69820" y="21669"/>
                  </a:cubicBezTo>
                  <a:cubicBezTo>
                    <a:pt x="68712" y="22210"/>
                    <a:pt x="67812" y="22392"/>
                    <a:pt x="66872" y="22392"/>
                  </a:cubicBezTo>
                  <a:cubicBezTo>
                    <a:pt x="66106" y="22392"/>
                    <a:pt x="65313" y="22271"/>
                    <a:pt x="64360" y="22127"/>
                  </a:cubicBezTo>
                  <a:cubicBezTo>
                    <a:pt x="63584" y="22010"/>
                    <a:pt x="62768" y="21984"/>
                    <a:pt x="61951" y="21984"/>
                  </a:cubicBezTo>
                  <a:cubicBezTo>
                    <a:pt x="61291" y="21984"/>
                    <a:pt x="60630" y="22001"/>
                    <a:pt x="59989" y="22001"/>
                  </a:cubicBezTo>
                  <a:cubicBezTo>
                    <a:pt x="59967" y="22001"/>
                    <a:pt x="59944" y="22001"/>
                    <a:pt x="59921" y="22001"/>
                  </a:cubicBezTo>
                  <a:cubicBezTo>
                    <a:pt x="60208" y="21689"/>
                    <a:pt x="60504" y="21366"/>
                    <a:pt x="60813" y="21025"/>
                  </a:cubicBezTo>
                  <a:cubicBezTo>
                    <a:pt x="61660" y="20694"/>
                    <a:pt x="62317" y="20420"/>
                    <a:pt x="62521" y="20420"/>
                  </a:cubicBezTo>
                  <a:cubicBezTo>
                    <a:pt x="62525" y="20420"/>
                    <a:pt x="62529" y="20420"/>
                    <a:pt x="62532" y="20420"/>
                  </a:cubicBezTo>
                  <a:cubicBezTo>
                    <a:pt x="62533" y="20420"/>
                    <a:pt x="62534" y="20420"/>
                    <a:pt x="62535" y="20420"/>
                  </a:cubicBezTo>
                  <a:cubicBezTo>
                    <a:pt x="62579" y="20420"/>
                    <a:pt x="62655" y="20391"/>
                    <a:pt x="62709" y="20350"/>
                  </a:cubicBezTo>
                  <a:cubicBezTo>
                    <a:pt x="62763" y="20309"/>
                    <a:pt x="62772" y="20273"/>
                    <a:pt x="62729" y="20271"/>
                  </a:cubicBezTo>
                  <a:cubicBezTo>
                    <a:pt x="62717" y="20271"/>
                    <a:pt x="62706" y="20270"/>
                    <a:pt x="62695" y="20270"/>
                  </a:cubicBezTo>
                  <a:cubicBezTo>
                    <a:pt x="62502" y="20270"/>
                    <a:pt x="62322" y="20371"/>
                    <a:pt x="62127" y="20436"/>
                  </a:cubicBezTo>
                  <a:cubicBezTo>
                    <a:pt x="61734" y="20565"/>
                    <a:pt x="61351" y="20736"/>
                    <a:pt x="60960" y="20866"/>
                  </a:cubicBezTo>
                  <a:cubicBezTo>
                    <a:pt x="61036" y="20773"/>
                    <a:pt x="61192" y="20643"/>
                    <a:pt x="61182" y="20524"/>
                  </a:cubicBezTo>
                  <a:cubicBezTo>
                    <a:pt x="61182" y="20516"/>
                    <a:pt x="61181" y="20509"/>
                    <a:pt x="61175" y="20506"/>
                  </a:cubicBezTo>
                  <a:cubicBezTo>
                    <a:pt x="61171" y="20502"/>
                    <a:pt x="61165" y="20502"/>
                    <a:pt x="61158" y="20501"/>
                  </a:cubicBezTo>
                  <a:cubicBezTo>
                    <a:pt x="61138" y="20500"/>
                    <a:pt x="61117" y="20499"/>
                    <a:pt x="61097" y="20499"/>
                  </a:cubicBezTo>
                  <a:cubicBezTo>
                    <a:pt x="60947" y="20499"/>
                    <a:pt x="60794" y="20523"/>
                    <a:pt x="60643" y="20568"/>
                  </a:cubicBezTo>
                  <a:cubicBezTo>
                    <a:pt x="60623" y="20574"/>
                    <a:pt x="60599" y="20588"/>
                    <a:pt x="60600" y="20608"/>
                  </a:cubicBezTo>
                  <a:cubicBezTo>
                    <a:pt x="60602" y="20621"/>
                    <a:pt x="60616" y="20625"/>
                    <a:pt x="60629" y="20628"/>
                  </a:cubicBezTo>
                  <a:cubicBezTo>
                    <a:pt x="60724" y="20643"/>
                    <a:pt x="60828" y="20631"/>
                    <a:pt x="60917" y="20658"/>
                  </a:cubicBezTo>
                  <a:cubicBezTo>
                    <a:pt x="60934" y="20664"/>
                    <a:pt x="60950" y="20671"/>
                    <a:pt x="60952" y="20687"/>
                  </a:cubicBezTo>
                  <a:cubicBezTo>
                    <a:pt x="60953" y="20703"/>
                    <a:pt x="60939" y="20721"/>
                    <a:pt x="60924" y="20733"/>
                  </a:cubicBezTo>
                  <a:cubicBezTo>
                    <a:pt x="60877" y="20782"/>
                    <a:pt x="60737" y="20954"/>
                    <a:pt x="60681" y="20975"/>
                  </a:cubicBezTo>
                  <a:cubicBezTo>
                    <a:pt x="60378" y="21095"/>
                    <a:pt x="60056" y="21224"/>
                    <a:pt x="59718" y="21361"/>
                  </a:cubicBezTo>
                  <a:cubicBezTo>
                    <a:pt x="59329" y="21517"/>
                    <a:pt x="58932" y="21676"/>
                    <a:pt x="58542" y="21829"/>
                  </a:cubicBezTo>
                  <a:cubicBezTo>
                    <a:pt x="58524" y="21825"/>
                    <a:pt x="58508" y="21819"/>
                    <a:pt x="58488" y="21815"/>
                  </a:cubicBezTo>
                  <a:cubicBezTo>
                    <a:pt x="58421" y="21803"/>
                    <a:pt x="57517" y="21782"/>
                    <a:pt x="56572" y="21782"/>
                  </a:cubicBezTo>
                  <a:cubicBezTo>
                    <a:pt x="56349" y="21782"/>
                    <a:pt x="56124" y="21784"/>
                    <a:pt x="55907" y="21786"/>
                  </a:cubicBezTo>
                  <a:cubicBezTo>
                    <a:pt x="56094" y="21581"/>
                    <a:pt x="56286" y="21368"/>
                    <a:pt x="56486" y="21148"/>
                  </a:cubicBezTo>
                  <a:cubicBezTo>
                    <a:pt x="56635" y="21091"/>
                    <a:pt x="56764" y="21040"/>
                    <a:pt x="56878" y="20991"/>
                  </a:cubicBezTo>
                  <a:lnTo>
                    <a:pt x="56878" y="20991"/>
                  </a:lnTo>
                  <a:lnTo>
                    <a:pt x="56871" y="20995"/>
                  </a:lnTo>
                  <a:cubicBezTo>
                    <a:pt x="56875" y="20994"/>
                    <a:pt x="56883" y="20989"/>
                    <a:pt x="56888" y="20988"/>
                  </a:cubicBezTo>
                  <a:cubicBezTo>
                    <a:pt x="56971" y="20954"/>
                    <a:pt x="57045" y="20922"/>
                    <a:pt x="57108" y="20893"/>
                  </a:cubicBezTo>
                  <a:cubicBezTo>
                    <a:pt x="57625" y="20668"/>
                    <a:pt x="58466" y="20303"/>
                    <a:pt x="58849" y="20138"/>
                  </a:cubicBezTo>
                  <a:cubicBezTo>
                    <a:pt x="58889" y="20121"/>
                    <a:pt x="58931" y="20102"/>
                    <a:pt x="58968" y="20076"/>
                  </a:cubicBezTo>
                  <a:cubicBezTo>
                    <a:pt x="58992" y="20058"/>
                    <a:pt x="59017" y="20031"/>
                    <a:pt x="59010" y="20008"/>
                  </a:cubicBezTo>
                  <a:cubicBezTo>
                    <a:pt x="59007" y="19992"/>
                    <a:pt x="58989" y="19985"/>
                    <a:pt x="58975" y="19979"/>
                  </a:cubicBezTo>
                  <a:cubicBezTo>
                    <a:pt x="58953" y="19972"/>
                    <a:pt x="58930" y="19969"/>
                    <a:pt x="58906" y="19969"/>
                  </a:cubicBezTo>
                  <a:cubicBezTo>
                    <a:pt x="58817" y="19969"/>
                    <a:pt x="58717" y="20014"/>
                    <a:pt x="58624" y="20058"/>
                  </a:cubicBezTo>
                  <a:cubicBezTo>
                    <a:pt x="57963" y="20380"/>
                    <a:pt x="57303" y="20733"/>
                    <a:pt x="56627" y="20995"/>
                  </a:cubicBezTo>
                  <a:cubicBezTo>
                    <a:pt x="56986" y="20597"/>
                    <a:pt x="57462" y="20041"/>
                    <a:pt x="56946" y="20023"/>
                  </a:cubicBezTo>
                  <a:cubicBezTo>
                    <a:pt x="56945" y="20023"/>
                    <a:pt x="56944" y="20023"/>
                    <a:pt x="56943" y="20023"/>
                  </a:cubicBezTo>
                  <a:cubicBezTo>
                    <a:pt x="56898" y="20023"/>
                    <a:pt x="56820" y="20057"/>
                    <a:pt x="56768" y="20098"/>
                  </a:cubicBezTo>
                  <a:cubicBezTo>
                    <a:pt x="56717" y="20137"/>
                    <a:pt x="56710" y="20174"/>
                    <a:pt x="56749" y="20174"/>
                  </a:cubicBezTo>
                  <a:cubicBezTo>
                    <a:pt x="56751" y="20174"/>
                    <a:pt x="56752" y="20174"/>
                    <a:pt x="56754" y="20174"/>
                  </a:cubicBezTo>
                  <a:lnTo>
                    <a:pt x="56754" y="20174"/>
                  </a:lnTo>
                  <a:cubicBezTo>
                    <a:pt x="57184" y="20184"/>
                    <a:pt x="56693" y="20729"/>
                    <a:pt x="56364" y="21094"/>
                  </a:cubicBezTo>
                  <a:cubicBezTo>
                    <a:pt x="56362" y="21095"/>
                    <a:pt x="56359" y="21098"/>
                    <a:pt x="56358" y="21101"/>
                  </a:cubicBezTo>
                  <a:cubicBezTo>
                    <a:pt x="55946" y="21260"/>
                    <a:pt x="55648" y="21393"/>
                    <a:pt x="55299" y="21393"/>
                  </a:cubicBezTo>
                  <a:cubicBezTo>
                    <a:pt x="55127" y="21393"/>
                    <a:pt x="54942" y="21360"/>
                    <a:pt x="54724" y="21283"/>
                  </a:cubicBezTo>
                  <a:cubicBezTo>
                    <a:pt x="54564" y="21226"/>
                    <a:pt x="54374" y="21158"/>
                    <a:pt x="54255" y="21031"/>
                  </a:cubicBezTo>
                  <a:cubicBezTo>
                    <a:pt x="54102" y="20869"/>
                    <a:pt x="54220" y="20793"/>
                    <a:pt x="54145" y="20638"/>
                  </a:cubicBezTo>
                  <a:cubicBezTo>
                    <a:pt x="54121" y="20587"/>
                    <a:pt x="54056" y="20572"/>
                    <a:pt x="54000" y="20564"/>
                  </a:cubicBezTo>
                  <a:cubicBezTo>
                    <a:pt x="53470" y="20479"/>
                    <a:pt x="52940" y="20396"/>
                    <a:pt x="52409" y="20313"/>
                  </a:cubicBezTo>
                  <a:cubicBezTo>
                    <a:pt x="52659" y="19899"/>
                    <a:pt x="53023" y="19628"/>
                    <a:pt x="53436" y="19393"/>
                  </a:cubicBezTo>
                  <a:cubicBezTo>
                    <a:pt x="53563" y="19320"/>
                    <a:pt x="53719" y="19324"/>
                    <a:pt x="53863" y="19288"/>
                  </a:cubicBezTo>
                  <a:cubicBezTo>
                    <a:pt x="54243" y="19189"/>
                    <a:pt x="54485" y="18825"/>
                    <a:pt x="54688" y="18490"/>
                  </a:cubicBezTo>
                  <a:cubicBezTo>
                    <a:pt x="54800" y="18309"/>
                    <a:pt x="54912" y="18087"/>
                    <a:pt x="54819" y="17898"/>
                  </a:cubicBezTo>
                  <a:cubicBezTo>
                    <a:pt x="54769" y="17795"/>
                    <a:pt x="54671" y="17727"/>
                    <a:pt x="54601" y="17637"/>
                  </a:cubicBezTo>
                  <a:cubicBezTo>
                    <a:pt x="54314" y="17269"/>
                    <a:pt x="54817" y="17339"/>
                    <a:pt x="54981" y="17253"/>
                  </a:cubicBezTo>
                  <a:cubicBezTo>
                    <a:pt x="55031" y="17226"/>
                    <a:pt x="55065" y="17177"/>
                    <a:pt x="55095" y="17128"/>
                  </a:cubicBezTo>
                  <a:lnTo>
                    <a:pt x="55535" y="16468"/>
                  </a:lnTo>
                  <a:cubicBezTo>
                    <a:pt x="55633" y="16323"/>
                    <a:pt x="55726" y="16121"/>
                    <a:pt x="55610" y="15992"/>
                  </a:cubicBezTo>
                  <a:cubicBezTo>
                    <a:pt x="55577" y="15956"/>
                    <a:pt x="55531" y="15931"/>
                    <a:pt x="55500" y="15894"/>
                  </a:cubicBezTo>
                  <a:cubicBezTo>
                    <a:pt x="55355" y="15721"/>
                    <a:pt x="55535" y="15549"/>
                    <a:pt x="55316" y="15414"/>
                  </a:cubicBezTo>
                  <a:cubicBezTo>
                    <a:pt x="55262" y="15381"/>
                    <a:pt x="55184" y="15370"/>
                    <a:pt x="55097" y="15370"/>
                  </a:cubicBezTo>
                  <a:cubicBezTo>
                    <a:pt x="54928" y="15370"/>
                    <a:pt x="54726" y="15412"/>
                    <a:pt x="54609" y="15420"/>
                  </a:cubicBezTo>
                  <a:cubicBezTo>
                    <a:pt x="54335" y="15438"/>
                    <a:pt x="54058" y="15460"/>
                    <a:pt x="53781" y="15460"/>
                  </a:cubicBezTo>
                  <a:cubicBezTo>
                    <a:pt x="53523" y="15460"/>
                    <a:pt x="53265" y="15441"/>
                    <a:pt x="53013" y="15378"/>
                  </a:cubicBezTo>
                  <a:cubicBezTo>
                    <a:pt x="52430" y="15235"/>
                    <a:pt x="51937" y="14847"/>
                    <a:pt x="51347" y="14712"/>
                  </a:cubicBezTo>
                  <a:cubicBezTo>
                    <a:pt x="51182" y="14674"/>
                    <a:pt x="51017" y="14658"/>
                    <a:pt x="50853" y="14658"/>
                  </a:cubicBezTo>
                  <a:cubicBezTo>
                    <a:pt x="50136" y="14658"/>
                    <a:pt x="49437" y="14970"/>
                    <a:pt x="48769" y="15205"/>
                  </a:cubicBezTo>
                  <a:cubicBezTo>
                    <a:pt x="48239" y="15392"/>
                    <a:pt x="47817" y="15459"/>
                    <a:pt x="47368" y="15459"/>
                  </a:cubicBezTo>
                  <a:cubicBezTo>
                    <a:pt x="47091" y="15459"/>
                    <a:pt x="46803" y="15433"/>
                    <a:pt x="46473" y="15394"/>
                  </a:cubicBezTo>
                  <a:cubicBezTo>
                    <a:pt x="46237" y="15366"/>
                    <a:pt x="45993" y="15356"/>
                    <a:pt x="45746" y="15356"/>
                  </a:cubicBezTo>
                  <a:cubicBezTo>
                    <a:pt x="44889" y="15356"/>
                    <a:pt x="43985" y="15487"/>
                    <a:pt x="43158" y="15512"/>
                  </a:cubicBezTo>
                  <a:cubicBezTo>
                    <a:pt x="43100" y="15513"/>
                    <a:pt x="43043" y="15514"/>
                    <a:pt x="42985" y="15514"/>
                  </a:cubicBezTo>
                  <a:cubicBezTo>
                    <a:pt x="41971" y="15514"/>
                    <a:pt x="41011" y="15282"/>
                    <a:pt x="39998" y="15282"/>
                  </a:cubicBezTo>
                  <a:cubicBezTo>
                    <a:pt x="39708" y="15282"/>
                    <a:pt x="39414" y="15301"/>
                    <a:pt x="39113" y="15350"/>
                  </a:cubicBezTo>
                  <a:cubicBezTo>
                    <a:pt x="39068" y="15357"/>
                    <a:pt x="39018" y="15362"/>
                    <a:pt x="38968" y="15362"/>
                  </a:cubicBezTo>
                  <a:cubicBezTo>
                    <a:pt x="38815" y="15362"/>
                    <a:pt x="38663" y="15318"/>
                    <a:pt x="38645" y="15178"/>
                  </a:cubicBezTo>
                  <a:cubicBezTo>
                    <a:pt x="38626" y="15031"/>
                    <a:pt x="38788" y="14933"/>
                    <a:pt x="38927" y="14874"/>
                  </a:cubicBezTo>
                  <a:cubicBezTo>
                    <a:pt x="41554" y="13764"/>
                    <a:pt x="44082" y="12416"/>
                    <a:pt x="46467" y="10851"/>
                  </a:cubicBezTo>
                  <a:lnTo>
                    <a:pt x="46467" y="10851"/>
                  </a:lnTo>
                  <a:cubicBezTo>
                    <a:pt x="44762" y="11653"/>
                    <a:pt x="42804" y="11666"/>
                    <a:pt x="40974" y="12115"/>
                  </a:cubicBezTo>
                  <a:cubicBezTo>
                    <a:pt x="39042" y="12588"/>
                    <a:pt x="37266" y="13544"/>
                    <a:pt x="35467" y="14397"/>
                  </a:cubicBezTo>
                  <a:cubicBezTo>
                    <a:pt x="35039" y="14601"/>
                    <a:pt x="34600" y="14799"/>
                    <a:pt x="34130" y="14875"/>
                  </a:cubicBezTo>
                  <a:cubicBezTo>
                    <a:pt x="33963" y="14902"/>
                    <a:pt x="33796" y="14912"/>
                    <a:pt x="33628" y="14912"/>
                  </a:cubicBezTo>
                  <a:cubicBezTo>
                    <a:pt x="33073" y="14912"/>
                    <a:pt x="32512" y="14801"/>
                    <a:pt x="31954" y="14801"/>
                  </a:cubicBezTo>
                  <a:cubicBezTo>
                    <a:pt x="31928" y="14801"/>
                    <a:pt x="31903" y="14802"/>
                    <a:pt x="31877" y="14802"/>
                  </a:cubicBezTo>
                  <a:cubicBezTo>
                    <a:pt x="34172" y="14025"/>
                    <a:pt x="36333" y="12850"/>
                    <a:pt x="38229" y="11344"/>
                  </a:cubicBezTo>
                  <a:cubicBezTo>
                    <a:pt x="38088" y="11301"/>
                    <a:pt x="37946" y="11282"/>
                    <a:pt x="37803" y="11282"/>
                  </a:cubicBezTo>
                  <a:cubicBezTo>
                    <a:pt x="37273" y="11282"/>
                    <a:pt x="36737" y="11541"/>
                    <a:pt x="36251" y="11792"/>
                  </a:cubicBezTo>
                  <a:cubicBezTo>
                    <a:pt x="33756" y="13087"/>
                    <a:pt x="31390" y="14474"/>
                    <a:pt x="28669" y="15261"/>
                  </a:cubicBezTo>
                  <a:cubicBezTo>
                    <a:pt x="28122" y="15420"/>
                    <a:pt x="27553" y="15476"/>
                    <a:pt x="26981" y="15476"/>
                  </a:cubicBezTo>
                  <a:cubicBezTo>
                    <a:pt x="26516" y="15476"/>
                    <a:pt x="26048" y="15439"/>
                    <a:pt x="25586" y="15390"/>
                  </a:cubicBezTo>
                  <a:cubicBezTo>
                    <a:pt x="25502" y="15107"/>
                    <a:pt x="25789" y="14867"/>
                    <a:pt x="26039" y="14713"/>
                  </a:cubicBezTo>
                  <a:cubicBezTo>
                    <a:pt x="26957" y="14154"/>
                    <a:pt x="27865" y="13519"/>
                    <a:pt x="28847" y="13105"/>
                  </a:cubicBezTo>
                  <a:cubicBezTo>
                    <a:pt x="29880" y="12669"/>
                    <a:pt x="30895" y="12194"/>
                    <a:pt x="31936" y="11772"/>
                  </a:cubicBezTo>
                  <a:lnTo>
                    <a:pt x="31936" y="11772"/>
                  </a:lnTo>
                  <a:cubicBezTo>
                    <a:pt x="31915" y="11781"/>
                    <a:pt x="31887" y="11784"/>
                    <a:pt x="31852" y="11784"/>
                  </a:cubicBezTo>
                  <a:cubicBezTo>
                    <a:pt x="31474" y="11784"/>
                    <a:pt x="30342" y="11324"/>
                    <a:pt x="29959" y="11324"/>
                  </a:cubicBezTo>
                  <a:cubicBezTo>
                    <a:pt x="29959" y="11324"/>
                    <a:pt x="29958" y="11324"/>
                    <a:pt x="29958" y="11324"/>
                  </a:cubicBezTo>
                  <a:cubicBezTo>
                    <a:pt x="29304" y="11328"/>
                    <a:pt x="28654" y="11506"/>
                    <a:pt x="28010" y="11610"/>
                  </a:cubicBezTo>
                  <a:cubicBezTo>
                    <a:pt x="27228" y="11738"/>
                    <a:pt x="26431" y="12019"/>
                    <a:pt x="25723" y="12380"/>
                  </a:cubicBezTo>
                  <a:cubicBezTo>
                    <a:pt x="24533" y="12985"/>
                    <a:pt x="23050" y="13419"/>
                    <a:pt x="21753" y="13742"/>
                  </a:cubicBezTo>
                  <a:cubicBezTo>
                    <a:pt x="21044" y="13917"/>
                    <a:pt x="20310" y="14029"/>
                    <a:pt x="19582" y="14029"/>
                  </a:cubicBezTo>
                  <a:cubicBezTo>
                    <a:pt x="19046" y="14029"/>
                    <a:pt x="18514" y="13968"/>
                    <a:pt x="17997" y="13828"/>
                  </a:cubicBezTo>
                  <a:cubicBezTo>
                    <a:pt x="17808" y="13774"/>
                    <a:pt x="17618" y="13713"/>
                    <a:pt x="17447" y="13613"/>
                  </a:cubicBezTo>
                  <a:cubicBezTo>
                    <a:pt x="18154" y="13069"/>
                    <a:pt x="18936" y="12625"/>
                    <a:pt x="19765" y="12297"/>
                  </a:cubicBezTo>
                  <a:cubicBezTo>
                    <a:pt x="19970" y="12215"/>
                    <a:pt x="20183" y="12141"/>
                    <a:pt x="20405" y="12125"/>
                  </a:cubicBezTo>
                  <a:cubicBezTo>
                    <a:pt x="20437" y="12123"/>
                    <a:pt x="20468" y="12122"/>
                    <a:pt x="20499" y="12122"/>
                  </a:cubicBezTo>
                  <a:cubicBezTo>
                    <a:pt x="20715" y="12122"/>
                    <a:pt x="20928" y="12168"/>
                    <a:pt x="21142" y="12191"/>
                  </a:cubicBezTo>
                  <a:cubicBezTo>
                    <a:pt x="21246" y="12202"/>
                    <a:pt x="21348" y="12208"/>
                    <a:pt x="21446" y="12208"/>
                  </a:cubicBezTo>
                  <a:cubicBezTo>
                    <a:pt x="22469" y="12208"/>
                    <a:pt x="23200" y="11613"/>
                    <a:pt x="24103" y="11170"/>
                  </a:cubicBezTo>
                  <a:cubicBezTo>
                    <a:pt x="24225" y="11112"/>
                    <a:pt x="24344" y="11057"/>
                    <a:pt x="24466" y="11001"/>
                  </a:cubicBezTo>
                  <a:cubicBezTo>
                    <a:pt x="24537" y="10970"/>
                    <a:pt x="24790" y="10719"/>
                    <a:pt x="24825" y="10719"/>
                  </a:cubicBezTo>
                  <a:lnTo>
                    <a:pt x="24825" y="10719"/>
                  </a:lnTo>
                  <a:cubicBezTo>
                    <a:pt x="24824" y="10719"/>
                    <a:pt x="24823" y="10719"/>
                    <a:pt x="24821" y="10719"/>
                  </a:cubicBezTo>
                  <a:cubicBezTo>
                    <a:pt x="24515" y="10719"/>
                    <a:pt x="24260" y="10406"/>
                    <a:pt x="24023" y="10244"/>
                  </a:cubicBezTo>
                  <a:cubicBezTo>
                    <a:pt x="23739" y="10051"/>
                    <a:pt x="23427" y="9886"/>
                    <a:pt x="23080" y="9855"/>
                  </a:cubicBezTo>
                  <a:cubicBezTo>
                    <a:pt x="23038" y="9851"/>
                    <a:pt x="22996" y="9849"/>
                    <a:pt x="22954" y="9849"/>
                  </a:cubicBezTo>
                  <a:cubicBezTo>
                    <a:pt x="22491" y="9849"/>
                    <a:pt x="22047" y="10075"/>
                    <a:pt x="21661" y="10339"/>
                  </a:cubicBezTo>
                  <a:cubicBezTo>
                    <a:pt x="21128" y="10703"/>
                    <a:pt x="20636" y="11076"/>
                    <a:pt x="20038" y="11324"/>
                  </a:cubicBezTo>
                  <a:cubicBezTo>
                    <a:pt x="19359" y="11606"/>
                    <a:pt x="18708" y="11950"/>
                    <a:pt x="18049" y="12272"/>
                  </a:cubicBezTo>
                  <a:cubicBezTo>
                    <a:pt x="17424" y="12576"/>
                    <a:pt x="16815" y="12677"/>
                    <a:pt x="16164" y="12907"/>
                  </a:cubicBezTo>
                  <a:cubicBezTo>
                    <a:pt x="14867" y="13369"/>
                    <a:pt x="13709" y="14154"/>
                    <a:pt x="12388" y="14556"/>
                  </a:cubicBezTo>
                  <a:cubicBezTo>
                    <a:pt x="12295" y="14584"/>
                    <a:pt x="12195" y="14609"/>
                    <a:pt x="12099" y="14609"/>
                  </a:cubicBezTo>
                  <a:cubicBezTo>
                    <a:pt x="12030" y="14609"/>
                    <a:pt x="11963" y="14596"/>
                    <a:pt x="11903" y="14561"/>
                  </a:cubicBezTo>
                  <a:cubicBezTo>
                    <a:pt x="11814" y="14511"/>
                    <a:pt x="11757" y="14422"/>
                    <a:pt x="11704" y="14333"/>
                  </a:cubicBezTo>
                  <a:cubicBezTo>
                    <a:pt x="11359" y="13774"/>
                    <a:pt x="11062" y="13187"/>
                    <a:pt x="10821" y="12578"/>
                  </a:cubicBezTo>
                  <a:cubicBezTo>
                    <a:pt x="10754" y="12410"/>
                    <a:pt x="10688" y="12237"/>
                    <a:pt x="10565" y="12105"/>
                  </a:cubicBezTo>
                  <a:cubicBezTo>
                    <a:pt x="10409" y="11943"/>
                    <a:pt x="10182" y="11874"/>
                    <a:pt x="9955" y="11874"/>
                  </a:cubicBezTo>
                  <a:cubicBezTo>
                    <a:pt x="9893" y="11874"/>
                    <a:pt x="9832" y="11879"/>
                    <a:pt x="9772" y="11888"/>
                  </a:cubicBezTo>
                  <a:cubicBezTo>
                    <a:pt x="10073" y="11751"/>
                    <a:pt x="10373" y="11610"/>
                    <a:pt x="10672" y="11470"/>
                  </a:cubicBezTo>
                  <a:cubicBezTo>
                    <a:pt x="13094" y="10319"/>
                    <a:pt x="15458" y="9019"/>
                    <a:pt x="17603" y="7402"/>
                  </a:cubicBezTo>
                  <a:cubicBezTo>
                    <a:pt x="19051" y="6313"/>
                    <a:pt x="20519" y="5207"/>
                    <a:pt x="22237" y="4563"/>
                  </a:cubicBezTo>
                  <a:cubicBezTo>
                    <a:pt x="22512" y="4458"/>
                    <a:pt x="22843" y="4269"/>
                    <a:pt x="22800" y="3978"/>
                  </a:cubicBezTo>
                  <a:lnTo>
                    <a:pt x="22800" y="3978"/>
                  </a:lnTo>
                  <a:cubicBezTo>
                    <a:pt x="20701" y="4844"/>
                    <a:pt x="18554" y="5351"/>
                    <a:pt x="16428" y="6068"/>
                  </a:cubicBezTo>
                  <a:cubicBezTo>
                    <a:pt x="16143" y="6164"/>
                    <a:pt x="15828" y="6229"/>
                    <a:pt x="15524" y="6229"/>
                  </a:cubicBezTo>
                  <a:cubicBezTo>
                    <a:pt x="15153" y="6229"/>
                    <a:pt x="14797" y="6132"/>
                    <a:pt x="14530" y="5877"/>
                  </a:cubicBezTo>
                  <a:cubicBezTo>
                    <a:pt x="15038" y="5572"/>
                    <a:pt x="15547" y="5265"/>
                    <a:pt x="16054" y="4959"/>
                  </a:cubicBezTo>
                  <a:cubicBezTo>
                    <a:pt x="16726" y="4555"/>
                    <a:pt x="17421" y="4140"/>
                    <a:pt x="18198" y="4036"/>
                  </a:cubicBezTo>
                  <a:cubicBezTo>
                    <a:pt x="18668" y="3974"/>
                    <a:pt x="19148" y="4027"/>
                    <a:pt x="19617" y="3960"/>
                  </a:cubicBezTo>
                  <a:cubicBezTo>
                    <a:pt x="20278" y="3862"/>
                    <a:pt x="20751" y="3488"/>
                    <a:pt x="21348" y="3245"/>
                  </a:cubicBezTo>
                  <a:cubicBezTo>
                    <a:pt x="21788" y="3065"/>
                    <a:pt x="22241" y="3030"/>
                    <a:pt x="22663" y="2777"/>
                  </a:cubicBezTo>
                  <a:lnTo>
                    <a:pt x="22663" y="2777"/>
                  </a:lnTo>
                  <a:cubicBezTo>
                    <a:pt x="22635" y="2792"/>
                    <a:pt x="22593" y="2799"/>
                    <a:pt x="22541" y="2799"/>
                  </a:cubicBezTo>
                  <a:cubicBezTo>
                    <a:pt x="22165" y="2799"/>
                    <a:pt x="21246" y="2449"/>
                    <a:pt x="20992" y="2399"/>
                  </a:cubicBezTo>
                  <a:cubicBezTo>
                    <a:pt x="20405" y="2280"/>
                    <a:pt x="19811" y="2164"/>
                    <a:pt x="19216" y="2101"/>
                  </a:cubicBezTo>
                  <a:cubicBezTo>
                    <a:pt x="18095" y="1985"/>
                    <a:pt x="16971" y="1748"/>
                    <a:pt x="15853" y="1545"/>
                  </a:cubicBezTo>
                  <a:cubicBezTo>
                    <a:pt x="15686" y="1514"/>
                    <a:pt x="15514" y="1483"/>
                    <a:pt x="15344" y="1483"/>
                  </a:cubicBezTo>
                  <a:cubicBezTo>
                    <a:pt x="15294" y="1483"/>
                    <a:pt x="15245" y="1486"/>
                    <a:pt x="15195" y="1492"/>
                  </a:cubicBezTo>
                  <a:cubicBezTo>
                    <a:pt x="15003" y="1516"/>
                    <a:pt x="14823" y="1591"/>
                    <a:pt x="14645" y="1662"/>
                  </a:cubicBezTo>
                  <a:cubicBezTo>
                    <a:pt x="12842" y="2402"/>
                    <a:pt x="10983" y="3379"/>
                    <a:pt x="9083" y="3977"/>
                  </a:cubicBezTo>
                  <a:cubicBezTo>
                    <a:pt x="8567" y="4140"/>
                    <a:pt x="8048" y="4275"/>
                    <a:pt x="7526" y="4370"/>
                  </a:cubicBezTo>
                  <a:cubicBezTo>
                    <a:pt x="7314" y="4408"/>
                    <a:pt x="7093" y="4439"/>
                    <a:pt x="6877" y="4439"/>
                  </a:cubicBezTo>
                  <a:cubicBezTo>
                    <a:pt x="6635" y="4439"/>
                    <a:pt x="6399" y="4400"/>
                    <a:pt x="6185" y="4291"/>
                  </a:cubicBezTo>
                  <a:cubicBezTo>
                    <a:pt x="8065" y="2921"/>
                    <a:pt x="10298" y="1489"/>
                    <a:pt x="12531" y="832"/>
                  </a:cubicBezTo>
                  <a:cubicBezTo>
                    <a:pt x="11502" y="638"/>
                    <a:pt x="10027" y="477"/>
                    <a:pt x="8997" y="281"/>
                  </a:cubicBezTo>
                  <a:cubicBezTo>
                    <a:pt x="8524" y="192"/>
                    <a:pt x="7801" y="0"/>
                    <a:pt x="72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26"/>
            <p:cNvSpPr/>
            <p:nvPr/>
          </p:nvSpPr>
          <p:spPr>
            <a:xfrm>
              <a:off x="4776359" y="4601378"/>
              <a:ext cx="13433" cy="21137"/>
            </a:xfrm>
            <a:custGeom>
              <a:avLst/>
              <a:gdLst/>
              <a:ahLst/>
              <a:cxnLst/>
              <a:rect l="l" t="t" r="r" b="b"/>
              <a:pathLst>
                <a:path w="136" h="214" extrusionOk="0">
                  <a:moveTo>
                    <a:pt x="135" y="1"/>
                  </a:moveTo>
                  <a:lnTo>
                    <a:pt x="135" y="1"/>
                  </a:lnTo>
                  <a:cubicBezTo>
                    <a:pt x="100" y="50"/>
                    <a:pt x="51" y="131"/>
                    <a:pt x="1" y="213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A6E2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26"/>
            <p:cNvSpPr/>
            <p:nvPr/>
          </p:nvSpPr>
          <p:spPr>
            <a:xfrm>
              <a:off x="-153064" y="3398751"/>
              <a:ext cx="20050" cy="47607"/>
            </a:xfrm>
            <a:custGeom>
              <a:avLst/>
              <a:gdLst/>
              <a:ahLst/>
              <a:cxnLst/>
              <a:rect l="l" t="t" r="r" b="b"/>
              <a:pathLst>
                <a:path w="203" h="482" extrusionOk="0">
                  <a:moveTo>
                    <a:pt x="203" y="0"/>
                  </a:moveTo>
                  <a:lnTo>
                    <a:pt x="203" y="0"/>
                  </a:lnTo>
                  <a:cubicBezTo>
                    <a:pt x="147" y="111"/>
                    <a:pt x="74" y="297"/>
                    <a:pt x="1" y="482"/>
                  </a:cubicBezTo>
                  <a:lnTo>
                    <a:pt x="203" y="0"/>
                  </a:lnTo>
                  <a:close/>
                </a:path>
              </a:pathLst>
            </a:custGeom>
            <a:solidFill>
              <a:srgbClr val="A6E2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26"/>
            <p:cNvSpPr/>
            <p:nvPr/>
          </p:nvSpPr>
          <p:spPr>
            <a:xfrm>
              <a:off x="505240" y="3563796"/>
              <a:ext cx="9581" cy="690995"/>
            </a:xfrm>
            <a:custGeom>
              <a:avLst/>
              <a:gdLst/>
              <a:ahLst/>
              <a:cxnLst/>
              <a:rect l="l" t="t" r="r" b="b"/>
              <a:pathLst>
                <a:path w="97" h="6996" extrusionOk="0">
                  <a:moveTo>
                    <a:pt x="36" y="0"/>
                  </a:moveTo>
                  <a:lnTo>
                    <a:pt x="0" y="6996"/>
                  </a:lnTo>
                  <a:cubicBezTo>
                    <a:pt x="96" y="5100"/>
                    <a:pt x="80" y="1899"/>
                    <a:pt x="36" y="0"/>
                  </a:cubicBezTo>
                  <a:close/>
                </a:path>
              </a:pathLst>
            </a:custGeom>
            <a:solidFill>
              <a:srgbClr val="A6E2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26"/>
            <p:cNvSpPr/>
            <p:nvPr/>
          </p:nvSpPr>
          <p:spPr>
            <a:xfrm>
              <a:off x="477584" y="3599156"/>
              <a:ext cx="30125" cy="121586"/>
            </a:xfrm>
            <a:custGeom>
              <a:avLst/>
              <a:gdLst/>
              <a:ahLst/>
              <a:cxnLst/>
              <a:rect l="l" t="t" r="r" b="b"/>
              <a:pathLst>
                <a:path w="305" h="1231" extrusionOk="0">
                  <a:moveTo>
                    <a:pt x="1" y="1"/>
                  </a:moveTo>
                  <a:lnTo>
                    <a:pt x="304" y="1230"/>
                  </a:lnTo>
                  <a:cubicBezTo>
                    <a:pt x="261" y="809"/>
                    <a:pt x="158" y="393"/>
                    <a:pt x="1" y="1"/>
                  </a:cubicBezTo>
                  <a:close/>
                </a:path>
              </a:pathLst>
            </a:custGeom>
            <a:solidFill>
              <a:srgbClr val="A6E2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49" name="Google Shape;4649;p26"/>
            <p:cNvGrpSpPr/>
            <p:nvPr/>
          </p:nvGrpSpPr>
          <p:grpSpPr>
            <a:xfrm>
              <a:off x="-420467" y="-29956"/>
              <a:ext cx="2856527" cy="6186261"/>
              <a:chOff x="-268067" y="-29956"/>
              <a:chExt cx="2856527" cy="6186261"/>
            </a:xfrm>
          </p:grpSpPr>
          <p:sp>
            <p:nvSpPr>
              <p:cNvPr id="4650" name="Google Shape;4650;p26"/>
              <p:cNvSpPr/>
              <p:nvPr/>
            </p:nvSpPr>
            <p:spPr>
              <a:xfrm>
                <a:off x="500562" y="4757734"/>
                <a:ext cx="48002" cy="152896"/>
              </a:xfrm>
              <a:custGeom>
                <a:avLst/>
                <a:gdLst/>
                <a:ahLst/>
                <a:cxnLst/>
                <a:rect l="l" t="t" r="r" b="b"/>
                <a:pathLst>
                  <a:path w="486" h="1548" extrusionOk="0">
                    <a:moveTo>
                      <a:pt x="181" y="1"/>
                    </a:moveTo>
                    <a:cubicBezTo>
                      <a:pt x="168" y="1"/>
                      <a:pt x="138" y="44"/>
                      <a:pt x="132" y="55"/>
                    </a:cubicBezTo>
                    <a:cubicBezTo>
                      <a:pt x="122" y="78"/>
                      <a:pt x="109" y="103"/>
                      <a:pt x="105" y="129"/>
                    </a:cubicBezTo>
                    <a:cubicBezTo>
                      <a:pt x="90" y="187"/>
                      <a:pt x="86" y="250"/>
                      <a:pt x="69" y="309"/>
                    </a:cubicBezTo>
                    <a:cubicBezTo>
                      <a:pt x="43" y="389"/>
                      <a:pt x="0" y="460"/>
                      <a:pt x="16" y="546"/>
                    </a:cubicBezTo>
                    <a:cubicBezTo>
                      <a:pt x="33" y="633"/>
                      <a:pt x="3" y="726"/>
                      <a:pt x="20" y="816"/>
                    </a:cubicBezTo>
                    <a:cubicBezTo>
                      <a:pt x="37" y="930"/>
                      <a:pt x="102" y="1034"/>
                      <a:pt x="92" y="1148"/>
                    </a:cubicBezTo>
                    <a:cubicBezTo>
                      <a:pt x="86" y="1196"/>
                      <a:pt x="69" y="1242"/>
                      <a:pt x="57" y="1291"/>
                    </a:cubicBezTo>
                    <a:cubicBezTo>
                      <a:pt x="39" y="1377"/>
                      <a:pt x="86" y="1486"/>
                      <a:pt x="163" y="1535"/>
                    </a:cubicBezTo>
                    <a:cubicBezTo>
                      <a:pt x="176" y="1542"/>
                      <a:pt x="190" y="1548"/>
                      <a:pt x="203" y="1548"/>
                    </a:cubicBezTo>
                    <a:cubicBezTo>
                      <a:pt x="205" y="1548"/>
                      <a:pt x="206" y="1548"/>
                      <a:pt x="208" y="1547"/>
                    </a:cubicBezTo>
                    <a:cubicBezTo>
                      <a:pt x="234" y="1543"/>
                      <a:pt x="249" y="1522"/>
                      <a:pt x="264" y="1502"/>
                    </a:cubicBezTo>
                    <a:cubicBezTo>
                      <a:pt x="288" y="1469"/>
                      <a:pt x="311" y="1434"/>
                      <a:pt x="337" y="1400"/>
                    </a:cubicBezTo>
                    <a:cubicBezTo>
                      <a:pt x="423" y="1279"/>
                      <a:pt x="486" y="1182"/>
                      <a:pt x="444" y="1027"/>
                    </a:cubicBezTo>
                    <a:cubicBezTo>
                      <a:pt x="417" y="928"/>
                      <a:pt x="364" y="839"/>
                      <a:pt x="330" y="742"/>
                    </a:cubicBezTo>
                    <a:cubicBezTo>
                      <a:pt x="275" y="591"/>
                      <a:pt x="275" y="451"/>
                      <a:pt x="268" y="296"/>
                    </a:cubicBezTo>
                    <a:cubicBezTo>
                      <a:pt x="267" y="236"/>
                      <a:pt x="274" y="10"/>
                      <a:pt x="1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" name="Google Shape;4651;p26"/>
              <p:cNvSpPr/>
              <p:nvPr/>
            </p:nvSpPr>
            <p:spPr>
              <a:xfrm>
                <a:off x="-88108" y="957944"/>
                <a:ext cx="77534" cy="76053"/>
              </a:xfrm>
              <a:custGeom>
                <a:avLst/>
                <a:gdLst/>
                <a:ahLst/>
                <a:cxnLst/>
                <a:rect l="l" t="t" r="r" b="b"/>
                <a:pathLst>
                  <a:path w="785" h="770" extrusionOk="0">
                    <a:moveTo>
                      <a:pt x="26" y="1"/>
                    </a:moveTo>
                    <a:cubicBezTo>
                      <a:pt x="13" y="1"/>
                      <a:pt x="1" y="8"/>
                      <a:pt x="3" y="24"/>
                    </a:cubicBezTo>
                    <a:cubicBezTo>
                      <a:pt x="24" y="178"/>
                      <a:pt x="125" y="274"/>
                      <a:pt x="247" y="362"/>
                    </a:cubicBezTo>
                    <a:cubicBezTo>
                      <a:pt x="326" y="420"/>
                      <a:pt x="412" y="468"/>
                      <a:pt x="484" y="536"/>
                    </a:cubicBezTo>
                    <a:cubicBezTo>
                      <a:pt x="551" y="600"/>
                      <a:pt x="577" y="693"/>
                      <a:pt x="643" y="755"/>
                    </a:cubicBezTo>
                    <a:cubicBezTo>
                      <a:pt x="654" y="765"/>
                      <a:pt x="666" y="769"/>
                      <a:pt x="678" y="769"/>
                    </a:cubicBezTo>
                    <a:cubicBezTo>
                      <a:pt x="698" y="769"/>
                      <a:pt x="718" y="756"/>
                      <a:pt x="727" y="734"/>
                    </a:cubicBezTo>
                    <a:cubicBezTo>
                      <a:pt x="785" y="596"/>
                      <a:pt x="621" y="456"/>
                      <a:pt x="522" y="382"/>
                    </a:cubicBezTo>
                    <a:cubicBezTo>
                      <a:pt x="357" y="261"/>
                      <a:pt x="167" y="190"/>
                      <a:pt x="49" y="11"/>
                    </a:cubicBezTo>
                    <a:cubicBezTo>
                      <a:pt x="45" y="4"/>
                      <a:pt x="35" y="1"/>
                      <a:pt x="2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" name="Google Shape;4652;p26"/>
              <p:cNvSpPr/>
              <p:nvPr/>
            </p:nvSpPr>
            <p:spPr>
              <a:xfrm>
                <a:off x="103407" y="1139582"/>
                <a:ext cx="28248" cy="54027"/>
              </a:xfrm>
              <a:custGeom>
                <a:avLst/>
                <a:gdLst/>
                <a:ahLst/>
                <a:cxnLst/>
                <a:rect l="l" t="t" r="r" b="b"/>
                <a:pathLst>
                  <a:path w="286" h="547" extrusionOk="0">
                    <a:moveTo>
                      <a:pt x="43" y="1"/>
                    </a:moveTo>
                    <a:cubicBezTo>
                      <a:pt x="22" y="1"/>
                      <a:pt x="1" y="18"/>
                      <a:pt x="1" y="41"/>
                    </a:cubicBezTo>
                    <a:cubicBezTo>
                      <a:pt x="1" y="134"/>
                      <a:pt x="42" y="222"/>
                      <a:pt x="77" y="308"/>
                    </a:cubicBezTo>
                    <a:cubicBezTo>
                      <a:pt x="108" y="391"/>
                      <a:pt x="137" y="474"/>
                      <a:pt x="209" y="536"/>
                    </a:cubicBezTo>
                    <a:cubicBezTo>
                      <a:pt x="218" y="543"/>
                      <a:pt x="228" y="546"/>
                      <a:pt x="238" y="546"/>
                    </a:cubicBezTo>
                    <a:cubicBezTo>
                      <a:pt x="260" y="546"/>
                      <a:pt x="279" y="531"/>
                      <a:pt x="280" y="507"/>
                    </a:cubicBezTo>
                    <a:cubicBezTo>
                      <a:pt x="286" y="414"/>
                      <a:pt x="244" y="335"/>
                      <a:pt x="207" y="252"/>
                    </a:cubicBezTo>
                    <a:cubicBezTo>
                      <a:pt x="170" y="170"/>
                      <a:pt x="134" y="78"/>
                      <a:pt x="71" y="13"/>
                    </a:cubicBezTo>
                    <a:cubicBezTo>
                      <a:pt x="63" y="4"/>
                      <a:pt x="53" y="1"/>
                      <a:pt x="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" name="Google Shape;4653;p26"/>
              <p:cNvSpPr/>
              <p:nvPr/>
            </p:nvSpPr>
            <p:spPr>
              <a:xfrm>
                <a:off x="103605" y="1737241"/>
                <a:ext cx="68744" cy="11457"/>
              </a:xfrm>
              <a:custGeom>
                <a:avLst/>
                <a:gdLst/>
                <a:ahLst/>
                <a:cxnLst/>
                <a:rect l="l" t="t" r="r" b="b"/>
                <a:pathLst>
                  <a:path w="696" h="116" extrusionOk="0">
                    <a:moveTo>
                      <a:pt x="479" y="1"/>
                    </a:moveTo>
                    <a:cubicBezTo>
                      <a:pt x="332" y="1"/>
                      <a:pt x="180" y="24"/>
                      <a:pt x="40" y="46"/>
                    </a:cubicBezTo>
                    <a:cubicBezTo>
                      <a:pt x="0" y="51"/>
                      <a:pt x="9" y="116"/>
                      <a:pt x="49" y="116"/>
                    </a:cubicBezTo>
                    <a:cubicBezTo>
                      <a:pt x="82" y="115"/>
                      <a:pt x="116" y="115"/>
                      <a:pt x="150" y="115"/>
                    </a:cubicBezTo>
                    <a:cubicBezTo>
                      <a:pt x="167" y="115"/>
                      <a:pt x="184" y="115"/>
                      <a:pt x="201" y="115"/>
                    </a:cubicBezTo>
                    <a:cubicBezTo>
                      <a:pt x="356" y="115"/>
                      <a:pt x="515" y="114"/>
                      <a:pt x="662" y="81"/>
                    </a:cubicBezTo>
                    <a:cubicBezTo>
                      <a:pt x="694" y="74"/>
                      <a:pt x="695" y="23"/>
                      <a:pt x="662" y="15"/>
                    </a:cubicBezTo>
                    <a:cubicBezTo>
                      <a:pt x="603" y="5"/>
                      <a:pt x="542" y="1"/>
                      <a:pt x="4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" name="Google Shape;4654;p26"/>
              <p:cNvSpPr/>
              <p:nvPr/>
            </p:nvSpPr>
            <p:spPr>
              <a:xfrm>
                <a:off x="107062" y="1765786"/>
                <a:ext cx="80596" cy="19161"/>
              </a:xfrm>
              <a:custGeom>
                <a:avLst/>
                <a:gdLst/>
                <a:ahLst/>
                <a:cxnLst/>
                <a:rect l="l" t="t" r="r" b="b"/>
                <a:pathLst>
                  <a:path w="816" h="194" extrusionOk="0">
                    <a:moveTo>
                      <a:pt x="771" y="0"/>
                    </a:moveTo>
                    <a:cubicBezTo>
                      <a:pt x="523" y="3"/>
                      <a:pt x="263" y="80"/>
                      <a:pt x="25" y="145"/>
                    </a:cubicBezTo>
                    <a:cubicBezTo>
                      <a:pt x="0" y="153"/>
                      <a:pt x="9" y="193"/>
                      <a:pt x="34" y="193"/>
                    </a:cubicBezTo>
                    <a:cubicBezTo>
                      <a:pt x="36" y="193"/>
                      <a:pt x="38" y="193"/>
                      <a:pt x="40" y="192"/>
                    </a:cubicBezTo>
                    <a:cubicBezTo>
                      <a:pt x="285" y="135"/>
                      <a:pt x="536" y="116"/>
                      <a:pt x="779" y="63"/>
                    </a:cubicBezTo>
                    <a:cubicBezTo>
                      <a:pt x="815" y="55"/>
                      <a:pt x="807" y="0"/>
                      <a:pt x="7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5" name="Google Shape;4655;p26"/>
              <p:cNvSpPr/>
              <p:nvPr/>
            </p:nvSpPr>
            <p:spPr>
              <a:xfrm>
                <a:off x="119902" y="1770823"/>
                <a:ext cx="85930" cy="6904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699" extrusionOk="0">
                    <a:moveTo>
                      <a:pt x="843" y="1"/>
                    </a:moveTo>
                    <a:cubicBezTo>
                      <a:pt x="840" y="1"/>
                      <a:pt x="837" y="1"/>
                      <a:pt x="834" y="2"/>
                    </a:cubicBezTo>
                    <a:cubicBezTo>
                      <a:pt x="505" y="117"/>
                      <a:pt x="182" y="361"/>
                      <a:pt x="10" y="669"/>
                    </a:cubicBezTo>
                    <a:cubicBezTo>
                      <a:pt x="0" y="684"/>
                      <a:pt x="14" y="699"/>
                      <a:pt x="29" y="699"/>
                    </a:cubicBezTo>
                    <a:cubicBezTo>
                      <a:pt x="36" y="699"/>
                      <a:pt x="43" y="696"/>
                      <a:pt x="47" y="689"/>
                    </a:cubicBezTo>
                    <a:cubicBezTo>
                      <a:pt x="248" y="379"/>
                      <a:pt x="570" y="257"/>
                      <a:pt x="851" y="44"/>
                    </a:cubicBezTo>
                    <a:cubicBezTo>
                      <a:pt x="869" y="31"/>
                      <a:pt x="862" y="1"/>
                      <a:pt x="8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6" name="Google Shape;4656;p26"/>
              <p:cNvSpPr/>
              <p:nvPr/>
            </p:nvSpPr>
            <p:spPr>
              <a:xfrm>
                <a:off x="232500" y="1365766"/>
                <a:ext cx="46027" cy="50768"/>
              </a:xfrm>
              <a:custGeom>
                <a:avLst/>
                <a:gdLst/>
                <a:ahLst/>
                <a:cxnLst/>
                <a:rect l="l" t="t" r="r" b="b"/>
                <a:pathLst>
                  <a:path w="466" h="514" extrusionOk="0">
                    <a:moveTo>
                      <a:pt x="413" y="0"/>
                    </a:moveTo>
                    <a:cubicBezTo>
                      <a:pt x="405" y="0"/>
                      <a:pt x="396" y="3"/>
                      <a:pt x="388" y="10"/>
                    </a:cubicBezTo>
                    <a:cubicBezTo>
                      <a:pt x="308" y="77"/>
                      <a:pt x="235" y="149"/>
                      <a:pt x="164" y="231"/>
                    </a:cubicBezTo>
                    <a:cubicBezTo>
                      <a:pt x="107" y="298"/>
                      <a:pt x="35" y="371"/>
                      <a:pt x="11" y="457"/>
                    </a:cubicBezTo>
                    <a:cubicBezTo>
                      <a:pt x="1" y="492"/>
                      <a:pt x="27" y="514"/>
                      <a:pt x="55" y="514"/>
                    </a:cubicBezTo>
                    <a:cubicBezTo>
                      <a:pt x="65" y="514"/>
                      <a:pt x="77" y="510"/>
                      <a:pt x="85" y="503"/>
                    </a:cubicBezTo>
                    <a:cubicBezTo>
                      <a:pt x="156" y="446"/>
                      <a:pt x="203" y="353"/>
                      <a:pt x="260" y="281"/>
                    </a:cubicBezTo>
                    <a:cubicBezTo>
                      <a:pt x="319" y="206"/>
                      <a:pt x="378" y="133"/>
                      <a:pt x="441" y="62"/>
                    </a:cubicBezTo>
                    <a:cubicBezTo>
                      <a:pt x="465" y="34"/>
                      <a:pt x="442" y="0"/>
                      <a:pt x="4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7" name="Google Shape;4657;p26"/>
              <p:cNvSpPr/>
              <p:nvPr/>
            </p:nvSpPr>
            <p:spPr>
              <a:xfrm>
                <a:off x="223018" y="1334752"/>
                <a:ext cx="26470" cy="38224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87" extrusionOk="0">
                    <a:moveTo>
                      <a:pt x="215" y="1"/>
                    </a:moveTo>
                    <a:cubicBezTo>
                      <a:pt x="204" y="1"/>
                      <a:pt x="193" y="6"/>
                      <a:pt x="186" y="19"/>
                    </a:cubicBezTo>
                    <a:cubicBezTo>
                      <a:pt x="126" y="119"/>
                      <a:pt x="38" y="227"/>
                      <a:pt x="8" y="340"/>
                    </a:cubicBezTo>
                    <a:cubicBezTo>
                      <a:pt x="1" y="365"/>
                      <a:pt x="22" y="387"/>
                      <a:pt x="43" y="387"/>
                    </a:cubicBezTo>
                    <a:cubicBezTo>
                      <a:pt x="51" y="387"/>
                      <a:pt x="60" y="383"/>
                      <a:pt x="67" y="376"/>
                    </a:cubicBezTo>
                    <a:cubicBezTo>
                      <a:pt x="147" y="292"/>
                      <a:pt x="196" y="161"/>
                      <a:pt x="252" y="59"/>
                    </a:cubicBezTo>
                    <a:cubicBezTo>
                      <a:pt x="268" y="29"/>
                      <a:pt x="241" y="1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8" name="Google Shape;4658;p26"/>
              <p:cNvSpPr/>
              <p:nvPr/>
            </p:nvSpPr>
            <p:spPr>
              <a:xfrm>
                <a:off x="737512" y="679708"/>
                <a:ext cx="64201" cy="37533"/>
              </a:xfrm>
              <a:custGeom>
                <a:avLst/>
                <a:gdLst/>
                <a:ahLst/>
                <a:cxnLst/>
                <a:rect l="l" t="t" r="r" b="b"/>
                <a:pathLst>
                  <a:path w="650" h="380" extrusionOk="0">
                    <a:moveTo>
                      <a:pt x="586" y="0"/>
                    </a:moveTo>
                    <a:cubicBezTo>
                      <a:pt x="582" y="0"/>
                      <a:pt x="579" y="1"/>
                      <a:pt x="575" y="2"/>
                    </a:cubicBezTo>
                    <a:cubicBezTo>
                      <a:pt x="469" y="28"/>
                      <a:pt x="369" y="89"/>
                      <a:pt x="273" y="140"/>
                    </a:cubicBezTo>
                    <a:cubicBezTo>
                      <a:pt x="187" y="184"/>
                      <a:pt x="69" y="220"/>
                      <a:pt x="19" y="306"/>
                    </a:cubicBezTo>
                    <a:cubicBezTo>
                      <a:pt x="0" y="340"/>
                      <a:pt x="23" y="377"/>
                      <a:pt x="59" y="379"/>
                    </a:cubicBezTo>
                    <a:cubicBezTo>
                      <a:pt x="62" y="379"/>
                      <a:pt x="64" y="379"/>
                      <a:pt x="67" y="379"/>
                    </a:cubicBezTo>
                    <a:cubicBezTo>
                      <a:pt x="164" y="379"/>
                      <a:pt x="256" y="303"/>
                      <a:pt x="338" y="256"/>
                    </a:cubicBezTo>
                    <a:cubicBezTo>
                      <a:pt x="433" y="203"/>
                      <a:pt x="538" y="152"/>
                      <a:pt x="618" y="76"/>
                    </a:cubicBezTo>
                    <a:cubicBezTo>
                      <a:pt x="649" y="49"/>
                      <a:pt x="622" y="0"/>
                      <a:pt x="5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9" name="Google Shape;4659;p26"/>
              <p:cNvSpPr/>
              <p:nvPr/>
            </p:nvSpPr>
            <p:spPr>
              <a:xfrm>
                <a:off x="721413" y="719414"/>
                <a:ext cx="81979" cy="48101"/>
              </a:xfrm>
              <a:custGeom>
                <a:avLst/>
                <a:gdLst/>
                <a:ahLst/>
                <a:cxnLst/>
                <a:rect l="l" t="t" r="r" b="b"/>
                <a:pathLst>
                  <a:path w="830" h="487" extrusionOk="0">
                    <a:moveTo>
                      <a:pt x="771" y="1"/>
                    </a:moveTo>
                    <a:cubicBezTo>
                      <a:pt x="639" y="1"/>
                      <a:pt x="534" y="58"/>
                      <a:pt x="424" y="133"/>
                    </a:cubicBezTo>
                    <a:cubicBezTo>
                      <a:pt x="292" y="223"/>
                      <a:pt x="123" y="311"/>
                      <a:pt x="18" y="433"/>
                    </a:cubicBezTo>
                    <a:cubicBezTo>
                      <a:pt x="1" y="450"/>
                      <a:pt x="12" y="487"/>
                      <a:pt x="37" y="487"/>
                    </a:cubicBezTo>
                    <a:cubicBezTo>
                      <a:pt x="41" y="487"/>
                      <a:pt x="45" y="486"/>
                      <a:pt x="49" y="484"/>
                    </a:cubicBezTo>
                    <a:cubicBezTo>
                      <a:pt x="308" y="388"/>
                      <a:pt x="500" y="82"/>
                      <a:pt x="790" y="61"/>
                    </a:cubicBezTo>
                    <a:cubicBezTo>
                      <a:pt x="830" y="57"/>
                      <a:pt x="830" y="3"/>
                      <a:pt x="790" y="1"/>
                    </a:cubicBezTo>
                    <a:cubicBezTo>
                      <a:pt x="783" y="1"/>
                      <a:pt x="777" y="1"/>
                      <a:pt x="7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0" name="Google Shape;4660;p26"/>
              <p:cNvSpPr/>
              <p:nvPr/>
            </p:nvSpPr>
            <p:spPr>
              <a:xfrm>
                <a:off x="252254" y="546171"/>
                <a:ext cx="97782" cy="279519"/>
              </a:xfrm>
              <a:custGeom>
                <a:avLst/>
                <a:gdLst/>
                <a:ahLst/>
                <a:cxnLst/>
                <a:rect l="l" t="t" r="r" b="b"/>
                <a:pathLst>
                  <a:path w="990" h="2830" extrusionOk="0">
                    <a:moveTo>
                      <a:pt x="115" y="1"/>
                    </a:moveTo>
                    <a:cubicBezTo>
                      <a:pt x="58" y="1"/>
                      <a:pt x="1" y="63"/>
                      <a:pt x="43" y="117"/>
                    </a:cubicBezTo>
                    <a:cubicBezTo>
                      <a:pt x="50" y="126"/>
                      <a:pt x="55" y="136"/>
                      <a:pt x="62" y="146"/>
                    </a:cubicBezTo>
                    <a:cubicBezTo>
                      <a:pt x="33" y="309"/>
                      <a:pt x="4" y="468"/>
                      <a:pt x="20" y="634"/>
                    </a:cubicBezTo>
                    <a:cubicBezTo>
                      <a:pt x="46" y="902"/>
                      <a:pt x="196" y="1119"/>
                      <a:pt x="237" y="1383"/>
                    </a:cubicBezTo>
                    <a:cubicBezTo>
                      <a:pt x="315" y="1878"/>
                      <a:pt x="414" y="2333"/>
                      <a:pt x="629" y="2790"/>
                    </a:cubicBezTo>
                    <a:cubicBezTo>
                      <a:pt x="643" y="2818"/>
                      <a:pt x="669" y="2830"/>
                      <a:pt x="696" y="2830"/>
                    </a:cubicBezTo>
                    <a:cubicBezTo>
                      <a:pt x="719" y="2830"/>
                      <a:pt x="743" y="2821"/>
                      <a:pt x="760" y="2806"/>
                    </a:cubicBezTo>
                    <a:cubicBezTo>
                      <a:pt x="896" y="2691"/>
                      <a:pt x="949" y="2443"/>
                      <a:pt x="965" y="2276"/>
                    </a:cubicBezTo>
                    <a:cubicBezTo>
                      <a:pt x="989" y="2018"/>
                      <a:pt x="770" y="1850"/>
                      <a:pt x="707" y="1605"/>
                    </a:cubicBezTo>
                    <a:cubicBezTo>
                      <a:pt x="671" y="1459"/>
                      <a:pt x="667" y="1308"/>
                      <a:pt x="616" y="1168"/>
                    </a:cubicBezTo>
                    <a:cubicBezTo>
                      <a:pt x="556" y="1003"/>
                      <a:pt x="450" y="881"/>
                      <a:pt x="399" y="712"/>
                    </a:cubicBezTo>
                    <a:cubicBezTo>
                      <a:pt x="323" y="475"/>
                      <a:pt x="350" y="209"/>
                      <a:pt x="166" y="22"/>
                    </a:cubicBezTo>
                    <a:cubicBezTo>
                      <a:pt x="152" y="7"/>
                      <a:pt x="133" y="1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1" name="Google Shape;4661;p26"/>
              <p:cNvSpPr/>
              <p:nvPr/>
            </p:nvSpPr>
            <p:spPr>
              <a:xfrm>
                <a:off x="-268067" y="-28968"/>
                <a:ext cx="2856527" cy="787888"/>
              </a:xfrm>
              <a:custGeom>
                <a:avLst/>
                <a:gdLst/>
                <a:ahLst/>
                <a:cxnLst/>
                <a:rect l="l" t="t" r="r" b="b"/>
                <a:pathLst>
                  <a:path w="28921" h="7977" extrusionOk="0">
                    <a:moveTo>
                      <a:pt x="23768" y="2485"/>
                    </a:moveTo>
                    <a:cubicBezTo>
                      <a:pt x="23761" y="2592"/>
                      <a:pt x="23763" y="2702"/>
                      <a:pt x="23770" y="2810"/>
                    </a:cubicBezTo>
                    <a:cubicBezTo>
                      <a:pt x="23760" y="2780"/>
                      <a:pt x="23747" y="2745"/>
                      <a:pt x="23738" y="2714"/>
                    </a:cubicBezTo>
                    <a:cubicBezTo>
                      <a:pt x="23718" y="2651"/>
                      <a:pt x="23702" y="2591"/>
                      <a:pt x="23689" y="2528"/>
                    </a:cubicBezTo>
                    <a:cubicBezTo>
                      <a:pt x="23714" y="2512"/>
                      <a:pt x="23740" y="2496"/>
                      <a:pt x="23768" y="2485"/>
                    </a:cubicBezTo>
                    <a:close/>
                    <a:moveTo>
                      <a:pt x="12510" y="2993"/>
                    </a:moveTo>
                    <a:cubicBezTo>
                      <a:pt x="12447" y="3054"/>
                      <a:pt x="12384" y="3117"/>
                      <a:pt x="12320" y="3178"/>
                    </a:cubicBezTo>
                    <a:cubicBezTo>
                      <a:pt x="12361" y="3129"/>
                      <a:pt x="12401" y="3079"/>
                      <a:pt x="12427" y="3025"/>
                    </a:cubicBezTo>
                    <a:cubicBezTo>
                      <a:pt x="12433" y="3016"/>
                      <a:pt x="12433" y="3008"/>
                      <a:pt x="12433" y="2999"/>
                    </a:cubicBezTo>
                    <a:cubicBezTo>
                      <a:pt x="12459" y="2996"/>
                      <a:pt x="12483" y="2996"/>
                      <a:pt x="12510" y="2993"/>
                    </a:cubicBezTo>
                    <a:close/>
                    <a:moveTo>
                      <a:pt x="13127" y="3482"/>
                    </a:moveTo>
                    <a:lnTo>
                      <a:pt x="13127" y="3482"/>
                    </a:lnTo>
                    <a:cubicBezTo>
                      <a:pt x="13115" y="3618"/>
                      <a:pt x="13149" y="3762"/>
                      <a:pt x="13223" y="3876"/>
                    </a:cubicBezTo>
                    <a:cubicBezTo>
                      <a:pt x="13271" y="3767"/>
                      <a:pt x="13316" y="3655"/>
                      <a:pt x="13364" y="3547"/>
                    </a:cubicBezTo>
                    <a:cubicBezTo>
                      <a:pt x="13366" y="3611"/>
                      <a:pt x="13380" y="3674"/>
                      <a:pt x="13402" y="3734"/>
                    </a:cubicBezTo>
                    <a:cubicBezTo>
                      <a:pt x="13334" y="3839"/>
                      <a:pt x="13277" y="3955"/>
                      <a:pt x="13220" y="4063"/>
                    </a:cubicBezTo>
                    <a:cubicBezTo>
                      <a:pt x="13208" y="4084"/>
                      <a:pt x="13197" y="4103"/>
                      <a:pt x="13184" y="4121"/>
                    </a:cubicBezTo>
                    <a:cubicBezTo>
                      <a:pt x="13171" y="4071"/>
                      <a:pt x="13154" y="4025"/>
                      <a:pt x="13141" y="3975"/>
                    </a:cubicBezTo>
                    <a:cubicBezTo>
                      <a:pt x="13105" y="3855"/>
                      <a:pt x="13072" y="3734"/>
                      <a:pt x="13036" y="3612"/>
                    </a:cubicBezTo>
                    <a:cubicBezTo>
                      <a:pt x="13035" y="3604"/>
                      <a:pt x="13029" y="3595"/>
                      <a:pt x="13025" y="3590"/>
                    </a:cubicBezTo>
                    <a:cubicBezTo>
                      <a:pt x="13061" y="3554"/>
                      <a:pt x="13092" y="3518"/>
                      <a:pt x="13127" y="3482"/>
                    </a:cubicBezTo>
                    <a:close/>
                    <a:moveTo>
                      <a:pt x="17957" y="3809"/>
                    </a:moveTo>
                    <a:lnTo>
                      <a:pt x="17957" y="3809"/>
                    </a:lnTo>
                    <a:cubicBezTo>
                      <a:pt x="17974" y="3853"/>
                      <a:pt x="17992" y="3896"/>
                      <a:pt x="18008" y="3941"/>
                    </a:cubicBezTo>
                    <a:cubicBezTo>
                      <a:pt x="17992" y="4011"/>
                      <a:pt x="17979" y="4083"/>
                      <a:pt x="17969" y="4154"/>
                    </a:cubicBezTo>
                    <a:cubicBezTo>
                      <a:pt x="17972" y="4035"/>
                      <a:pt x="17967" y="3918"/>
                      <a:pt x="17957" y="3809"/>
                    </a:cubicBezTo>
                    <a:close/>
                    <a:moveTo>
                      <a:pt x="17362" y="4070"/>
                    </a:moveTo>
                    <a:cubicBezTo>
                      <a:pt x="17382" y="4084"/>
                      <a:pt x="17405" y="4091"/>
                      <a:pt x="17428" y="4091"/>
                    </a:cubicBezTo>
                    <a:cubicBezTo>
                      <a:pt x="17448" y="4091"/>
                      <a:pt x="17469" y="4086"/>
                      <a:pt x="17488" y="4077"/>
                    </a:cubicBezTo>
                    <a:lnTo>
                      <a:pt x="17488" y="4077"/>
                    </a:lnTo>
                    <a:cubicBezTo>
                      <a:pt x="17475" y="4128"/>
                      <a:pt x="17464" y="4183"/>
                      <a:pt x="17455" y="4239"/>
                    </a:cubicBezTo>
                    <a:cubicBezTo>
                      <a:pt x="17448" y="4232"/>
                      <a:pt x="17442" y="4227"/>
                      <a:pt x="17435" y="4220"/>
                    </a:cubicBezTo>
                    <a:cubicBezTo>
                      <a:pt x="17405" y="4192"/>
                      <a:pt x="17372" y="4164"/>
                      <a:pt x="17342" y="4137"/>
                    </a:cubicBezTo>
                    <a:cubicBezTo>
                      <a:pt x="17350" y="4116"/>
                      <a:pt x="17357" y="4093"/>
                      <a:pt x="17362" y="4070"/>
                    </a:cubicBezTo>
                    <a:close/>
                    <a:moveTo>
                      <a:pt x="15321" y="4184"/>
                    </a:moveTo>
                    <a:cubicBezTo>
                      <a:pt x="15311" y="4207"/>
                      <a:pt x="15298" y="4229"/>
                      <a:pt x="15286" y="4255"/>
                    </a:cubicBezTo>
                    <a:cubicBezTo>
                      <a:pt x="15284" y="4235"/>
                      <a:pt x="15279" y="4214"/>
                      <a:pt x="15279" y="4196"/>
                    </a:cubicBezTo>
                    <a:cubicBezTo>
                      <a:pt x="15294" y="4192"/>
                      <a:pt x="15307" y="4189"/>
                      <a:pt x="15321" y="4184"/>
                    </a:cubicBezTo>
                    <a:close/>
                    <a:moveTo>
                      <a:pt x="14505" y="4293"/>
                    </a:moveTo>
                    <a:cubicBezTo>
                      <a:pt x="14512" y="4312"/>
                      <a:pt x="14523" y="4328"/>
                      <a:pt x="14527" y="4343"/>
                    </a:cubicBezTo>
                    <a:cubicBezTo>
                      <a:pt x="14534" y="4362"/>
                      <a:pt x="14537" y="4379"/>
                      <a:pt x="14541" y="4395"/>
                    </a:cubicBezTo>
                    <a:cubicBezTo>
                      <a:pt x="14537" y="4388"/>
                      <a:pt x="14530" y="4379"/>
                      <a:pt x="14524" y="4371"/>
                    </a:cubicBezTo>
                    <a:cubicBezTo>
                      <a:pt x="14511" y="4351"/>
                      <a:pt x="14498" y="4331"/>
                      <a:pt x="14484" y="4308"/>
                    </a:cubicBezTo>
                    <a:cubicBezTo>
                      <a:pt x="14491" y="4303"/>
                      <a:pt x="14498" y="4299"/>
                      <a:pt x="14505" y="4293"/>
                    </a:cubicBezTo>
                    <a:close/>
                    <a:moveTo>
                      <a:pt x="17661" y="3946"/>
                    </a:moveTo>
                    <a:cubicBezTo>
                      <a:pt x="17679" y="3958"/>
                      <a:pt x="17694" y="3972"/>
                      <a:pt x="17709" y="3989"/>
                    </a:cubicBezTo>
                    <a:cubicBezTo>
                      <a:pt x="17687" y="4131"/>
                      <a:pt x="17661" y="4269"/>
                      <a:pt x="17633" y="4408"/>
                    </a:cubicBezTo>
                    <a:cubicBezTo>
                      <a:pt x="17623" y="4395"/>
                      <a:pt x="17611" y="4385"/>
                      <a:pt x="17600" y="4372"/>
                    </a:cubicBezTo>
                    <a:cubicBezTo>
                      <a:pt x="17601" y="4356"/>
                      <a:pt x="17601" y="4341"/>
                      <a:pt x="17604" y="4323"/>
                    </a:cubicBezTo>
                    <a:cubicBezTo>
                      <a:pt x="17618" y="4197"/>
                      <a:pt x="17637" y="4073"/>
                      <a:pt x="17661" y="3946"/>
                    </a:cubicBezTo>
                    <a:close/>
                    <a:moveTo>
                      <a:pt x="15172" y="4278"/>
                    </a:moveTo>
                    <a:cubicBezTo>
                      <a:pt x="15173" y="4349"/>
                      <a:pt x="15179" y="4425"/>
                      <a:pt x="15189" y="4500"/>
                    </a:cubicBezTo>
                    <a:cubicBezTo>
                      <a:pt x="15179" y="4447"/>
                      <a:pt x="15169" y="4392"/>
                      <a:pt x="15162" y="4339"/>
                    </a:cubicBezTo>
                    <a:cubicBezTo>
                      <a:pt x="15165" y="4316"/>
                      <a:pt x="15169" y="4299"/>
                      <a:pt x="15172" y="4278"/>
                    </a:cubicBezTo>
                    <a:close/>
                    <a:moveTo>
                      <a:pt x="15855" y="4272"/>
                    </a:moveTo>
                    <a:cubicBezTo>
                      <a:pt x="15913" y="4362"/>
                      <a:pt x="15972" y="4451"/>
                      <a:pt x="16029" y="4541"/>
                    </a:cubicBezTo>
                    <a:cubicBezTo>
                      <a:pt x="15966" y="4454"/>
                      <a:pt x="15901" y="4364"/>
                      <a:pt x="15838" y="4275"/>
                    </a:cubicBezTo>
                    <a:cubicBezTo>
                      <a:pt x="15845" y="4275"/>
                      <a:pt x="15850" y="4272"/>
                      <a:pt x="15855" y="4272"/>
                    </a:cubicBezTo>
                    <a:close/>
                    <a:moveTo>
                      <a:pt x="14806" y="4113"/>
                    </a:moveTo>
                    <a:cubicBezTo>
                      <a:pt x="14813" y="4202"/>
                      <a:pt x="14819" y="4292"/>
                      <a:pt x="14825" y="4379"/>
                    </a:cubicBezTo>
                    <a:cubicBezTo>
                      <a:pt x="14776" y="4465"/>
                      <a:pt x="14735" y="4554"/>
                      <a:pt x="14703" y="4642"/>
                    </a:cubicBezTo>
                    <a:cubicBezTo>
                      <a:pt x="14697" y="4634"/>
                      <a:pt x="14695" y="4627"/>
                      <a:pt x="14689" y="4620"/>
                    </a:cubicBezTo>
                    <a:lnTo>
                      <a:pt x="14690" y="4620"/>
                    </a:lnTo>
                    <a:cubicBezTo>
                      <a:pt x="14740" y="4520"/>
                      <a:pt x="14670" y="4399"/>
                      <a:pt x="14630" y="4302"/>
                    </a:cubicBezTo>
                    <a:cubicBezTo>
                      <a:pt x="14621" y="4280"/>
                      <a:pt x="14607" y="4262"/>
                      <a:pt x="14598" y="4237"/>
                    </a:cubicBezTo>
                    <a:cubicBezTo>
                      <a:pt x="14667" y="4197"/>
                      <a:pt x="14738" y="4156"/>
                      <a:pt x="14806" y="4113"/>
                    </a:cubicBezTo>
                    <a:close/>
                    <a:moveTo>
                      <a:pt x="17011" y="4106"/>
                    </a:moveTo>
                    <a:cubicBezTo>
                      <a:pt x="17089" y="4133"/>
                      <a:pt x="17155" y="4193"/>
                      <a:pt x="17188" y="4270"/>
                    </a:cubicBezTo>
                    <a:cubicBezTo>
                      <a:pt x="17211" y="4263"/>
                      <a:pt x="17233" y="4255"/>
                      <a:pt x="17253" y="4242"/>
                    </a:cubicBezTo>
                    <a:cubicBezTo>
                      <a:pt x="17277" y="4269"/>
                      <a:pt x="17304" y="4298"/>
                      <a:pt x="17332" y="4325"/>
                    </a:cubicBezTo>
                    <a:cubicBezTo>
                      <a:pt x="17365" y="4356"/>
                      <a:pt x="17396" y="4394"/>
                      <a:pt x="17432" y="4432"/>
                    </a:cubicBezTo>
                    <a:cubicBezTo>
                      <a:pt x="17425" y="4520"/>
                      <a:pt x="17425" y="4604"/>
                      <a:pt x="17435" y="4685"/>
                    </a:cubicBezTo>
                    <a:cubicBezTo>
                      <a:pt x="17378" y="4548"/>
                      <a:pt x="17269" y="4429"/>
                      <a:pt x="17177" y="4313"/>
                    </a:cubicBezTo>
                    <a:cubicBezTo>
                      <a:pt x="17124" y="4243"/>
                      <a:pt x="17067" y="4176"/>
                      <a:pt x="17011" y="4106"/>
                    </a:cubicBezTo>
                    <a:close/>
                    <a:moveTo>
                      <a:pt x="2723" y="5729"/>
                    </a:moveTo>
                    <a:cubicBezTo>
                      <a:pt x="2724" y="5731"/>
                      <a:pt x="2724" y="5734"/>
                      <a:pt x="2723" y="5738"/>
                    </a:cubicBezTo>
                    <a:cubicBezTo>
                      <a:pt x="2721" y="5737"/>
                      <a:pt x="2718" y="5737"/>
                      <a:pt x="2716" y="5737"/>
                    </a:cubicBezTo>
                    <a:lnTo>
                      <a:pt x="2723" y="5729"/>
                    </a:lnTo>
                    <a:close/>
                    <a:moveTo>
                      <a:pt x="1979" y="5150"/>
                    </a:moveTo>
                    <a:cubicBezTo>
                      <a:pt x="2108" y="5221"/>
                      <a:pt x="2230" y="5298"/>
                      <a:pt x="2349" y="5383"/>
                    </a:cubicBezTo>
                    <a:cubicBezTo>
                      <a:pt x="2265" y="5447"/>
                      <a:pt x="2187" y="5519"/>
                      <a:pt x="2118" y="5600"/>
                    </a:cubicBezTo>
                    <a:cubicBezTo>
                      <a:pt x="2078" y="5651"/>
                      <a:pt x="2010" y="5722"/>
                      <a:pt x="1967" y="5798"/>
                    </a:cubicBezTo>
                    <a:cubicBezTo>
                      <a:pt x="1963" y="5701"/>
                      <a:pt x="1953" y="5602"/>
                      <a:pt x="1954" y="5501"/>
                    </a:cubicBezTo>
                    <a:cubicBezTo>
                      <a:pt x="1956" y="5385"/>
                      <a:pt x="1965" y="5266"/>
                      <a:pt x="1979" y="5150"/>
                    </a:cubicBezTo>
                    <a:close/>
                    <a:moveTo>
                      <a:pt x="4113" y="6764"/>
                    </a:moveTo>
                    <a:cubicBezTo>
                      <a:pt x="4139" y="6777"/>
                      <a:pt x="4165" y="6791"/>
                      <a:pt x="4192" y="6804"/>
                    </a:cubicBezTo>
                    <a:cubicBezTo>
                      <a:pt x="4140" y="6847"/>
                      <a:pt x="4089" y="6897"/>
                      <a:pt x="4038" y="6949"/>
                    </a:cubicBezTo>
                    <a:cubicBezTo>
                      <a:pt x="4068" y="6886"/>
                      <a:pt x="4093" y="6823"/>
                      <a:pt x="4113" y="6764"/>
                    </a:cubicBezTo>
                    <a:close/>
                    <a:moveTo>
                      <a:pt x="3934" y="6664"/>
                    </a:moveTo>
                    <a:cubicBezTo>
                      <a:pt x="3961" y="6680"/>
                      <a:pt x="3990" y="6697"/>
                      <a:pt x="4017" y="6713"/>
                    </a:cubicBezTo>
                    <a:cubicBezTo>
                      <a:pt x="3978" y="6757"/>
                      <a:pt x="3938" y="6806"/>
                      <a:pt x="3899" y="6859"/>
                    </a:cubicBezTo>
                    <a:cubicBezTo>
                      <a:pt x="3846" y="6913"/>
                      <a:pt x="3788" y="6963"/>
                      <a:pt x="3725" y="7006"/>
                    </a:cubicBezTo>
                    <a:cubicBezTo>
                      <a:pt x="3790" y="6890"/>
                      <a:pt x="3861" y="6776"/>
                      <a:pt x="3934" y="6664"/>
                    </a:cubicBezTo>
                    <a:close/>
                    <a:moveTo>
                      <a:pt x="5055" y="7055"/>
                    </a:moveTo>
                    <a:lnTo>
                      <a:pt x="5055" y="7055"/>
                    </a:lnTo>
                    <a:cubicBezTo>
                      <a:pt x="5098" y="7059"/>
                      <a:pt x="5141" y="7062"/>
                      <a:pt x="5184" y="7062"/>
                    </a:cubicBezTo>
                    <a:cubicBezTo>
                      <a:pt x="5178" y="7072"/>
                      <a:pt x="5174" y="7078"/>
                      <a:pt x="5168" y="7088"/>
                    </a:cubicBezTo>
                    <a:cubicBezTo>
                      <a:pt x="5143" y="7157"/>
                      <a:pt x="5118" y="7236"/>
                      <a:pt x="5096" y="7316"/>
                    </a:cubicBezTo>
                    <a:cubicBezTo>
                      <a:pt x="5089" y="7227"/>
                      <a:pt x="5079" y="7141"/>
                      <a:pt x="5062" y="7067"/>
                    </a:cubicBezTo>
                    <a:cubicBezTo>
                      <a:pt x="5060" y="7059"/>
                      <a:pt x="5055" y="7059"/>
                      <a:pt x="5055" y="7055"/>
                    </a:cubicBezTo>
                    <a:close/>
                    <a:moveTo>
                      <a:pt x="4874" y="7034"/>
                    </a:moveTo>
                    <a:cubicBezTo>
                      <a:pt x="4914" y="7041"/>
                      <a:pt x="4951" y="7045"/>
                      <a:pt x="4990" y="7049"/>
                    </a:cubicBezTo>
                    <a:cubicBezTo>
                      <a:pt x="4984" y="7057"/>
                      <a:pt x="4981" y="7062"/>
                      <a:pt x="4979" y="7071"/>
                    </a:cubicBezTo>
                    <a:cubicBezTo>
                      <a:pt x="4979" y="7071"/>
                      <a:pt x="4977" y="7069"/>
                      <a:pt x="4974" y="7069"/>
                    </a:cubicBezTo>
                    <a:cubicBezTo>
                      <a:pt x="4959" y="7124"/>
                      <a:pt x="4946" y="7188"/>
                      <a:pt x="4938" y="7257"/>
                    </a:cubicBezTo>
                    <a:cubicBezTo>
                      <a:pt x="4936" y="7273"/>
                      <a:pt x="4931" y="7289"/>
                      <a:pt x="4931" y="7306"/>
                    </a:cubicBezTo>
                    <a:cubicBezTo>
                      <a:pt x="4913" y="7375"/>
                      <a:pt x="4887" y="7442"/>
                      <a:pt x="4855" y="7507"/>
                    </a:cubicBezTo>
                    <a:cubicBezTo>
                      <a:pt x="4867" y="7415"/>
                      <a:pt x="4863" y="7322"/>
                      <a:pt x="4864" y="7230"/>
                    </a:cubicBezTo>
                    <a:cubicBezTo>
                      <a:pt x="4865" y="7186"/>
                      <a:pt x="4867" y="7141"/>
                      <a:pt x="4867" y="7094"/>
                    </a:cubicBezTo>
                    <a:cubicBezTo>
                      <a:pt x="4871" y="7074"/>
                      <a:pt x="4871" y="7055"/>
                      <a:pt x="4873" y="7034"/>
                    </a:cubicBezTo>
                    <a:close/>
                    <a:moveTo>
                      <a:pt x="1" y="1"/>
                    </a:moveTo>
                    <a:lnTo>
                      <a:pt x="1" y="5254"/>
                    </a:lnTo>
                    <a:cubicBezTo>
                      <a:pt x="19" y="5254"/>
                      <a:pt x="37" y="5254"/>
                      <a:pt x="55" y="5254"/>
                    </a:cubicBezTo>
                    <a:cubicBezTo>
                      <a:pt x="288" y="5254"/>
                      <a:pt x="523" y="5228"/>
                      <a:pt x="751" y="5180"/>
                    </a:cubicBezTo>
                    <a:lnTo>
                      <a:pt x="751" y="5180"/>
                    </a:lnTo>
                    <a:cubicBezTo>
                      <a:pt x="614" y="5238"/>
                      <a:pt x="481" y="5281"/>
                      <a:pt x="395" y="5308"/>
                    </a:cubicBezTo>
                    <a:cubicBezTo>
                      <a:pt x="315" y="5331"/>
                      <a:pt x="164" y="5374"/>
                      <a:pt x="1" y="5404"/>
                    </a:cubicBezTo>
                    <a:lnTo>
                      <a:pt x="1" y="5512"/>
                    </a:lnTo>
                    <a:cubicBezTo>
                      <a:pt x="166" y="5483"/>
                      <a:pt x="323" y="5438"/>
                      <a:pt x="424" y="5410"/>
                    </a:cubicBezTo>
                    <a:cubicBezTo>
                      <a:pt x="559" y="5370"/>
                      <a:pt x="751" y="5312"/>
                      <a:pt x="933" y="5231"/>
                    </a:cubicBezTo>
                    <a:lnTo>
                      <a:pt x="933" y="5231"/>
                    </a:lnTo>
                    <a:cubicBezTo>
                      <a:pt x="765" y="5361"/>
                      <a:pt x="581" y="5467"/>
                      <a:pt x="385" y="5552"/>
                    </a:cubicBezTo>
                    <a:cubicBezTo>
                      <a:pt x="340" y="5571"/>
                      <a:pt x="365" y="5647"/>
                      <a:pt x="410" y="5647"/>
                    </a:cubicBezTo>
                    <a:cubicBezTo>
                      <a:pt x="414" y="5647"/>
                      <a:pt x="419" y="5647"/>
                      <a:pt x="424" y="5645"/>
                    </a:cubicBezTo>
                    <a:cubicBezTo>
                      <a:pt x="775" y="5512"/>
                      <a:pt x="1162" y="5294"/>
                      <a:pt x="1404" y="4988"/>
                    </a:cubicBezTo>
                    <a:cubicBezTo>
                      <a:pt x="1426" y="4986"/>
                      <a:pt x="1446" y="4981"/>
                      <a:pt x="1467" y="4981"/>
                    </a:cubicBezTo>
                    <a:cubicBezTo>
                      <a:pt x="1476" y="4981"/>
                      <a:pt x="1484" y="4983"/>
                      <a:pt x="1494" y="4983"/>
                    </a:cubicBezTo>
                    <a:cubicBezTo>
                      <a:pt x="1463" y="5021"/>
                      <a:pt x="1433" y="5059"/>
                      <a:pt x="1401" y="5090"/>
                    </a:cubicBezTo>
                    <a:cubicBezTo>
                      <a:pt x="1245" y="5251"/>
                      <a:pt x="1074" y="5394"/>
                      <a:pt x="890" y="5520"/>
                    </a:cubicBezTo>
                    <a:cubicBezTo>
                      <a:pt x="847" y="5550"/>
                      <a:pt x="872" y="5615"/>
                      <a:pt x="914" y="5615"/>
                    </a:cubicBezTo>
                    <a:cubicBezTo>
                      <a:pt x="922" y="5615"/>
                      <a:pt x="931" y="5612"/>
                      <a:pt x="940" y="5606"/>
                    </a:cubicBezTo>
                    <a:cubicBezTo>
                      <a:pt x="957" y="5598"/>
                      <a:pt x="973" y="5585"/>
                      <a:pt x="990" y="5575"/>
                    </a:cubicBezTo>
                    <a:lnTo>
                      <a:pt x="990" y="5575"/>
                    </a:lnTo>
                    <a:cubicBezTo>
                      <a:pt x="951" y="5612"/>
                      <a:pt x="911" y="5652"/>
                      <a:pt x="872" y="5691"/>
                    </a:cubicBezTo>
                    <a:cubicBezTo>
                      <a:pt x="822" y="5741"/>
                      <a:pt x="861" y="5827"/>
                      <a:pt x="931" y="5830"/>
                    </a:cubicBezTo>
                    <a:cubicBezTo>
                      <a:pt x="936" y="5830"/>
                      <a:pt x="941" y="5830"/>
                      <a:pt x="945" y="5830"/>
                    </a:cubicBezTo>
                    <a:cubicBezTo>
                      <a:pt x="1023" y="5830"/>
                      <a:pt x="1070" y="5807"/>
                      <a:pt x="1109" y="5735"/>
                    </a:cubicBezTo>
                    <a:cubicBezTo>
                      <a:pt x="1119" y="5714"/>
                      <a:pt x="1117" y="5695"/>
                      <a:pt x="1110" y="5678"/>
                    </a:cubicBezTo>
                    <a:cubicBezTo>
                      <a:pt x="1252" y="5534"/>
                      <a:pt x="1391" y="5390"/>
                      <a:pt x="1532" y="5245"/>
                    </a:cubicBezTo>
                    <a:lnTo>
                      <a:pt x="1532" y="5245"/>
                    </a:lnTo>
                    <a:cubicBezTo>
                      <a:pt x="1400" y="5454"/>
                      <a:pt x="1278" y="5669"/>
                      <a:pt x="1170" y="5893"/>
                    </a:cubicBezTo>
                    <a:cubicBezTo>
                      <a:pt x="1144" y="5946"/>
                      <a:pt x="1192" y="6012"/>
                      <a:pt x="1242" y="6012"/>
                    </a:cubicBezTo>
                    <a:cubicBezTo>
                      <a:pt x="1259" y="6012"/>
                      <a:pt x="1276" y="6004"/>
                      <a:pt x="1291" y="5986"/>
                    </a:cubicBezTo>
                    <a:cubicBezTo>
                      <a:pt x="1297" y="5979"/>
                      <a:pt x="1298" y="5976"/>
                      <a:pt x="1302" y="5970"/>
                    </a:cubicBezTo>
                    <a:lnTo>
                      <a:pt x="1304" y="5970"/>
                    </a:lnTo>
                    <a:lnTo>
                      <a:pt x="1304" y="5969"/>
                    </a:lnTo>
                    <a:cubicBezTo>
                      <a:pt x="1341" y="5920"/>
                      <a:pt x="1374" y="5876"/>
                      <a:pt x="1397" y="5818"/>
                    </a:cubicBezTo>
                    <a:cubicBezTo>
                      <a:pt x="1404" y="5805"/>
                      <a:pt x="1398" y="5797"/>
                      <a:pt x="1391" y="5788"/>
                    </a:cubicBezTo>
                    <a:cubicBezTo>
                      <a:pt x="1513" y="5543"/>
                      <a:pt x="1639" y="5297"/>
                      <a:pt x="1777" y="5060"/>
                    </a:cubicBezTo>
                    <a:cubicBezTo>
                      <a:pt x="1778" y="5057"/>
                      <a:pt x="1778" y="5056"/>
                      <a:pt x="1781" y="5053"/>
                    </a:cubicBezTo>
                    <a:cubicBezTo>
                      <a:pt x="1791" y="5059"/>
                      <a:pt x="1803" y="5063"/>
                      <a:pt x="1814" y="5067"/>
                    </a:cubicBezTo>
                    <a:cubicBezTo>
                      <a:pt x="1834" y="5077"/>
                      <a:pt x="1853" y="5089"/>
                      <a:pt x="1871" y="5099"/>
                    </a:cubicBezTo>
                    <a:cubicBezTo>
                      <a:pt x="1813" y="5374"/>
                      <a:pt x="1770" y="5698"/>
                      <a:pt x="1850" y="5960"/>
                    </a:cubicBezTo>
                    <a:cubicBezTo>
                      <a:pt x="1859" y="5990"/>
                      <a:pt x="1880" y="6002"/>
                      <a:pt x="1903" y="6002"/>
                    </a:cubicBezTo>
                    <a:cubicBezTo>
                      <a:pt x="1917" y="6002"/>
                      <a:pt x="1931" y="5997"/>
                      <a:pt x="1943" y="5989"/>
                    </a:cubicBezTo>
                    <a:cubicBezTo>
                      <a:pt x="1951" y="6002"/>
                      <a:pt x="1964" y="6012"/>
                      <a:pt x="1981" y="6012"/>
                    </a:cubicBezTo>
                    <a:cubicBezTo>
                      <a:pt x="1984" y="6012"/>
                      <a:pt x="1988" y="6011"/>
                      <a:pt x="1992" y="6010"/>
                    </a:cubicBezTo>
                    <a:cubicBezTo>
                      <a:pt x="2050" y="5989"/>
                      <a:pt x="2065" y="5954"/>
                      <a:pt x="2096" y="5903"/>
                    </a:cubicBezTo>
                    <a:cubicBezTo>
                      <a:pt x="2134" y="5834"/>
                      <a:pt x="2175" y="5767"/>
                      <a:pt x="2227" y="5708"/>
                    </a:cubicBezTo>
                    <a:cubicBezTo>
                      <a:pt x="2298" y="5618"/>
                      <a:pt x="2386" y="5544"/>
                      <a:pt x="2479" y="5479"/>
                    </a:cubicBezTo>
                    <a:cubicBezTo>
                      <a:pt x="2498" y="5493"/>
                      <a:pt x="2515" y="5507"/>
                      <a:pt x="2531" y="5522"/>
                    </a:cubicBezTo>
                    <a:cubicBezTo>
                      <a:pt x="2486" y="5557"/>
                      <a:pt x="2442" y="5595"/>
                      <a:pt x="2394" y="5632"/>
                    </a:cubicBezTo>
                    <a:cubicBezTo>
                      <a:pt x="2316" y="5696"/>
                      <a:pt x="2227" y="5758"/>
                      <a:pt x="2164" y="5840"/>
                    </a:cubicBezTo>
                    <a:cubicBezTo>
                      <a:pt x="2134" y="5879"/>
                      <a:pt x="2158" y="5934"/>
                      <a:pt x="2200" y="5934"/>
                    </a:cubicBezTo>
                    <a:cubicBezTo>
                      <a:pt x="2209" y="5934"/>
                      <a:pt x="2219" y="5932"/>
                      <a:pt x="2230" y="5926"/>
                    </a:cubicBezTo>
                    <a:cubicBezTo>
                      <a:pt x="2320" y="5877"/>
                      <a:pt x="2393" y="5798"/>
                      <a:pt x="2469" y="5732"/>
                    </a:cubicBezTo>
                    <a:cubicBezTo>
                      <a:pt x="2521" y="5686"/>
                      <a:pt x="2574" y="5641"/>
                      <a:pt x="2624" y="5596"/>
                    </a:cubicBezTo>
                    <a:cubicBezTo>
                      <a:pt x="2630" y="5600"/>
                      <a:pt x="2634" y="5603"/>
                      <a:pt x="2638" y="5608"/>
                    </a:cubicBezTo>
                    <a:lnTo>
                      <a:pt x="2405" y="5841"/>
                    </a:lnTo>
                    <a:cubicBezTo>
                      <a:pt x="2319" y="5927"/>
                      <a:pt x="2207" y="6012"/>
                      <a:pt x="2154" y="6121"/>
                    </a:cubicBezTo>
                    <a:cubicBezTo>
                      <a:pt x="2133" y="6162"/>
                      <a:pt x="2162" y="6205"/>
                      <a:pt x="2202" y="6205"/>
                    </a:cubicBezTo>
                    <a:cubicBezTo>
                      <a:pt x="2211" y="6205"/>
                      <a:pt x="2220" y="6203"/>
                      <a:pt x="2230" y="6198"/>
                    </a:cubicBezTo>
                    <a:cubicBezTo>
                      <a:pt x="2340" y="6145"/>
                      <a:pt x="2423" y="6033"/>
                      <a:pt x="2509" y="5947"/>
                    </a:cubicBezTo>
                    <a:lnTo>
                      <a:pt x="2601" y="5855"/>
                    </a:lnTo>
                    <a:lnTo>
                      <a:pt x="2601" y="5855"/>
                    </a:lnTo>
                    <a:cubicBezTo>
                      <a:pt x="2541" y="5963"/>
                      <a:pt x="2483" y="6073"/>
                      <a:pt x="2433" y="6185"/>
                    </a:cubicBezTo>
                    <a:cubicBezTo>
                      <a:pt x="2380" y="6297"/>
                      <a:pt x="2306" y="6424"/>
                      <a:pt x="2311" y="6551"/>
                    </a:cubicBezTo>
                    <a:cubicBezTo>
                      <a:pt x="2312" y="6579"/>
                      <a:pt x="2337" y="6601"/>
                      <a:pt x="2363" y="6601"/>
                    </a:cubicBezTo>
                    <a:cubicBezTo>
                      <a:pt x="2375" y="6601"/>
                      <a:pt x="2387" y="6597"/>
                      <a:pt x="2397" y="6586"/>
                    </a:cubicBezTo>
                    <a:cubicBezTo>
                      <a:pt x="2486" y="6493"/>
                      <a:pt x="2519" y="6353"/>
                      <a:pt x="2572" y="6238"/>
                    </a:cubicBezTo>
                    <a:cubicBezTo>
                      <a:pt x="2607" y="6168"/>
                      <a:pt x="2641" y="6098"/>
                      <a:pt x="2678" y="6030"/>
                    </a:cubicBezTo>
                    <a:lnTo>
                      <a:pt x="2678" y="6030"/>
                    </a:lnTo>
                    <a:cubicBezTo>
                      <a:pt x="2674" y="6046"/>
                      <a:pt x="2671" y="6062"/>
                      <a:pt x="2671" y="6078"/>
                    </a:cubicBezTo>
                    <a:cubicBezTo>
                      <a:pt x="2650" y="6205"/>
                      <a:pt x="2621" y="6334"/>
                      <a:pt x="2642" y="6462"/>
                    </a:cubicBezTo>
                    <a:cubicBezTo>
                      <a:pt x="2646" y="6479"/>
                      <a:pt x="2662" y="6488"/>
                      <a:pt x="2678" y="6488"/>
                    </a:cubicBezTo>
                    <a:cubicBezTo>
                      <a:pt x="2690" y="6488"/>
                      <a:pt x="2701" y="6482"/>
                      <a:pt x="2707" y="6470"/>
                    </a:cubicBezTo>
                    <a:cubicBezTo>
                      <a:pt x="2770" y="6350"/>
                      <a:pt x="2780" y="6211"/>
                      <a:pt x="2800" y="6081"/>
                    </a:cubicBezTo>
                    <a:cubicBezTo>
                      <a:pt x="2814" y="5980"/>
                      <a:pt x="2830" y="5881"/>
                      <a:pt x="2845" y="5782"/>
                    </a:cubicBezTo>
                    <a:cubicBezTo>
                      <a:pt x="2859" y="5795"/>
                      <a:pt x="2873" y="5808"/>
                      <a:pt x="2889" y="5820"/>
                    </a:cubicBezTo>
                    <a:cubicBezTo>
                      <a:pt x="2832" y="6049"/>
                      <a:pt x="2760" y="6290"/>
                      <a:pt x="2759" y="6518"/>
                    </a:cubicBezTo>
                    <a:cubicBezTo>
                      <a:pt x="2758" y="6550"/>
                      <a:pt x="2779" y="6565"/>
                      <a:pt x="2803" y="6565"/>
                    </a:cubicBezTo>
                    <a:cubicBezTo>
                      <a:pt x="2823" y="6565"/>
                      <a:pt x="2845" y="6553"/>
                      <a:pt x="2853" y="6529"/>
                    </a:cubicBezTo>
                    <a:cubicBezTo>
                      <a:pt x="2932" y="6343"/>
                      <a:pt x="2963" y="6125"/>
                      <a:pt x="2996" y="5917"/>
                    </a:cubicBezTo>
                    <a:cubicBezTo>
                      <a:pt x="3022" y="5939"/>
                      <a:pt x="3047" y="5963"/>
                      <a:pt x="3074" y="5984"/>
                    </a:cubicBezTo>
                    <a:cubicBezTo>
                      <a:pt x="3071" y="6039"/>
                      <a:pt x="3064" y="6092"/>
                      <a:pt x="3047" y="6148"/>
                    </a:cubicBezTo>
                    <a:cubicBezTo>
                      <a:pt x="3021" y="6241"/>
                      <a:pt x="2968" y="6314"/>
                      <a:pt x="2932" y="6404"/>
                    </a:cubicBezTo>
                    <a:cubicBezTo>
                      <a:pt x="2919" y="6437"/>
                      <a:pt x="2949" y="6460"/>
                      <a:pt x="2978" y="6460"/>
                    </a:cubicBezTo>
                    <a:cubicBezTo>
                      <a:pt x="2990" y="6460"/>
                      <a:pt x="3001" y="6457"/>
                      <a:pt x="3009" y="6449"/>
                    </a:cubicBezTo>
                    <a:cubicBezTo>
                      <a:pt x="3113" y="6360"/>
                      <a:pt x="3160" y="6217"/>
                      <a:pt x="3173" y="6073"/>
                    </a:cubicBezTo>
                    <a:lnTo>
                      <a:pt x="3388" y="6267"/>
                    </a:lnTo>
                    <a:cubicBezTo>
                      <a:pt x="3491" y="6357"/>
                      <a:pt x="3603" y="6443"/>
                      <a:pt x="3720" y="6526"/>
                    </a:cubicBezTo>
                    <a:cubicBezTo>
                      <a:pt x="3538" y="6713"/>
                      <a:pt x="3403" y="6940"/>
                      <a:pt x="3346" y="7198"/>
                    </a:cubicBezTo>
                    <a:cubicBezTo>
                      <a:pt x="3336" y="7241"/>
                      <a:pt x="3373" y="7285"/>
                      <a:pt x="3416" y="7285"/>
                    </a:cubicBezTo>
                    <a:cubicBezTo>
                      <a:pt x="3427" y="7285"/>
                      <a:pt x="3439" y="7282"/>
                      <a:pt x="3451" y="7274"/>
                    </a:cubicBezTo>
                    <a:cubicBezTo>
                      <a:pt x="3468" y="7264"/>
                      <a:pt x="3484" y="7250"/>
                      <a:pt x="3501" y="7237"/>
                    </a:cubicBezTo>
                    <a:cubicBezTo>
                      <a:pt x="3514" y="7249"/>
                      <a:pt x="3533" y="7257"/>
                      <a:pt x="3553" y="7257"/>
                    </a:cubicBezTo>
                    <a:cubicBezTo>
                      <a:pt x="3569" y="7257"/>
                      <a:pt x="3586" y="7251"/>
                      <a:pt x="3597" y="7237"/>
                    </a:cubicBezTo>
                    <a:cubicBezTo>
                      <a:pt x="3661" y="7161"/>
                      <a:pt x="3729" y="7088"/>
                      <a:pt x="3800" y="7018"/>
                    </a:cubicBezTo>
                    <a:lnTo>
                      <a:pt x="3800" y="7018"/>
                    </a:lnTo>
                    <a:cubicBezTo>
                      <a:pt x="3740" y="7125"/>
                      <a:pt x="3693" y="7237"/>
                      <a:pt x="3683" y="7337"/>
                    </a:cubicBezTo>
                    <a:cubicBezTo>
                      <a:pt x="3680" y="7356"/>
                      <a:pt x="3695" y="7378"/>
                      <a:pt x="3716" y="7378"/>
                    </a:cubicBezTo>
                    <a:cubicBezTo>
                      <a:pt x="3721" y="7378"/>
                      <a:pt x="3726" y="7376"/>
                      <a:pt x="3732" y="7373"/>
                    </a:cubicBezTo>
                    <a:cubicBezTo>
                      <a:pt x="3762" y="7352"/>
                      <a:pt x="3792" y="7323"/>
                      <a:pt x="3819" y="7294"/>
                    </a:cubicBezTo>
                    <a:lnTo>
                      <a:pt x="3819" y="7294"/>
                    </a:lnTo>
                    <a:cubicBezTo>
                      <a:pt x="3812" y="7319"/>
                      <a:pt x="3803" y="7345"/>
                      <a:pt x="3798" y="7370"/>
                    </a:cubicBezTo>
                    <a:cubicBezTo>
                      <a:pt x="3791" y="7405"/>
                      <a:pt x="3824" y="7440"/>
                      <a:pt x="3857" y="7440"/>
                    </a:cubicBezTo>
                    <a:cubicBezTo>
                      <a:pt x="3869" y="7440"/>
                      <a:pt x="3882" y="7435"/>
                      <a:pt x="3892" y="7422"/>
                    </a:cubicBezTo>
                    <a:cubicBezTo>
                      <a:pt x="3962" y="7335"/>
                      <a:pt x="4011" y="7229"/>
                      <a:pt x="4080" y="7138"/>
                    </a:cubicBezTo>
                    <a:cubicBezTo>
                      <a:pt x="4147" y="7052"/>
                      <a:pt x="4222" y="6976"/>
                      <a:pt x="4305" y="6906"/>
                    </a:cubicBezTo>
                    <a:lnTo>
                      <a:pt x="4305" y="6906"/>
                    </a:lnTo>
                    <a:cubicBezTo>
                      <a:pt x="4205" y="7145"/>
                      <a:pt x="4068" y="7431"/>
                      <a:pt x="4068" y="7686"/>
                    </a:cubicBezTo>
                    <a:cubicBezTo>
                      <a:pt x="4068" y="7719"/>
                      <a:pt x="4094" y="7737"/>
                      <a:pt x="4121" y="7737"/>
                    </a:cubicBezTo>
                    <a:cubicBezTo>
                      <a:pt x="4140" y="7737"/>
                      <a:pt x="4160" y="7728"/>
                      <a:pt x="4172" y="7710"/>
                    </a:cubicBezTo>
                    <a:cubicBezTo>
                      <a:pt x="4236" y="7603"/>
                      <a:pt x="4263" y="7475"/>
                      <a:pt x="4301" y="7356"/>
                    </a:cubicBezTo>
                    <a:cubicBezTo>
                      <a:pt x="4306" y="7342"/>
                      <a:pt x="4312" y="7329"/>
                      <a:pt x="4318" y="7315"/>
                    </a:cubicBezTo>
                    <a:lnTo>
                      <a:pt x="4318" y="7315"/>
                    </a:lnTo>
                    <a:cubicBezTo>
                      <a:pt x="4304" y="7432"/>
                      <a:pt x="4315" y="7547"/>
                      <a:pt x="4367" y="7647"/>
                    </a:cubicBezTo>
                    <a:cubicBezTo>
                      <a:pt x="4377" y="7665"/>
                      <a:pt x="4397" y="7673"/>
                      <a:pt x="4417" y="7673"/>
                    </a:cubicBezTo>
                    <a:cubicBezTo>
                      <a:pt x="4443" y="7673"/>
                      <a:pt x="4468" y="7659"/>
                      <a:pt x="4471" y="7631"/>
                    </a:cubicBezTo>
                    <a:cubicBezTo>
                      <a:pt x="4487" y="7502"/>
                      <a:pt x="4464" y="7375"/>
                      <a:pt x="4486" y="7246"/>
                    </a:cubicBezTo>
                    <a:cubicBezTo>
                      <a:pt x="4503" y="7145"/>
                      <a:pt x="4537" y="7052"/>
                      <a:pt x="4584" y="6966"/>
                    </a:cubicBezTo>
                    <a:cubicBezTo>
                      <a:pt x="4606" y="6973"/>
                      <a:pt x="4627" y="6979"/>
                      <a:pt x="4649" y="6986"/>
                    </a:cubicBezTo>
                    <a:cubicBezTo>
                      <a:pt x="4546" y="7273"/>
                      <a:pt x="4523" y="7581"/>
                      <a:pt x="4609" y="7875"/>
                    </a:cubicBezTo>
                    <a:cubicBezTo>
                      <a:pt x="4618" y="7906"/>
                      <a:pt x="4649" y="7925"/>
                      <a:pt x="4680" y="7925"/>
                    </a:cubicBezTo>
                    <a:cubicBezTo>
                      <a:pt x="4703" y="7925"/>
                      <a:pt x="4725" y="7915"/>
                      <a:pt x="4736" y="7891"/>
                    </a:cubicBezTo>
                    <a:cubicBezTo>
                      <a:pt x="4746" y="7872"/>
                      <a:pt x="4754" y="7853"/>
                      <a:pt x="4761" y="7833"/>
                    </a:cubicBezTo>
                    <a:cubicBezTo>
                      <a:pt x="4767" y="7835"/>
                      <a:pt x="4773" y="7835"/>
                      <a:pt x="4779" y="7835"/>
                    </a:cubicBezTo>
                    <a:cubicBezTo>
                      <a:pt x="4809" y="7835"/>
                      <a:pt x="4839" y="7820"/>
                      <a:pt x="4845" y="7787"/>
                    </a:cubicBezTo>
                    <a:cubicBezTo>
                      <a:pt x="4865" y="7689"/>
                      <a:pt x="4890" y="7593"/>
                      <a:pt x="4921" y="7495"/>
                    </a:cubicBezTo>
                    <a:lnTo>
                      <a:pt x="4921" y="7495"/>
                    </a:lnTo>
                    <a:cubicBezTo>
                      <a:pt x="4917" y="7617"/>
                      <a:pt x="4930" y="7737"/>
                      <a:pt x="4971" y="7832"/>
                    </a:cubicBezTo>
                    <a:cubicBezTo>
                      <a:pt x="4977" y="7845"/>
                      <a:pt x="4992" y="7855"/>
                      <a:pt x="5006" y="7855"/>
                    </a:cubicBezTo>
                    <a:cubicBezTo>
                      <a:pt x="5016" y="7855"/>
                      <a:pt x="5025" y="7851"/>
                      <a:pt x="5030" y="7839"/>
                    </a:cubicBezTo>
                    <a:cubicBezTo>
                      <a:pt x="5047" y="7805"/>
                      <a:pt x="5059" y="7767"/>
                      <a:pt x="5069" y="7729"/>
                    </a:cubicBezTo>
                    <a:cubicBezTo>
                      <a:pt x="5075" y="7753"/>
                      <a:pt x="5079" y="7777"/>
                      <a:pt x="5088" y="7805"/>
                    </a:cubicBezTo>
                    <a:cubicBezTo>
                      <a:pt x="5090" y="7813"/>
                      <a:pt x="5096" y="7823"/>
                      <a:pt x="5105" y="7830"/>
                    </a:cubicBezTo>
                    <a:cubicBezTo>
                      <a:pt x="5116" y="7840"/>
                      <a:pt x="5132" y="7845"/>
                      <a:pt x="5147" y="7845"/>
                    </a:cubicBezTo>
                    <a:cubicBezTo>
                      <a:pt x="5170" y="7845"/>
                      <a:pt x="5191" y="7833"/>
                      <a:pt x="5196" y="7805"/>
                    </a:cubicBezTo>
                    <a:cubicBezTo>
                      <a:pt x="5217" y="7694"/>
                      <a:pt x="5208" y="7580"/>
                      <a:pt x="5225" y="7466"/>
                    </a:cubicBezTo>
                    <a:cubicBezTo>
                      <a:pt x="5241" y="7359"/>
                      <a:pt x="5270" y="7256"/>
                      <a:pt x="5308" y="7153"/>
                    </a:cubicBezTo>
                    <a:cubicBezTo>
                      <a:pt x="5337" y="7415"/>
                      <a:pt x="5356" y="7729"/>
                      <a:pt x="5477" y="7949"/>
                    </a:cubicBezTo>
                    <a:cubicBezTo>
                      <a:pt x="5488" y="7968"/>
                      <a:pt x="5505" y="7976"/>
                      <a:pt x="5522" y="7976"/>
                    </a:cubicBezTo>
                    <a:cubicBezTo>
                      <a:pt x="5550" y="7976"/>
                      <a:pt x="5579" y="7954"/>
                      <a:pt x="5582" y="7921"/>
                    </a:cubicBezTo>
                    <a:cubicBezTo>
                      <a:pt x="5588" y="7795"/>
                      <a:pt x="5546" y="7673"/>
                      <a:pt x="5523" y="7550"/>
                    </a:cubicBezTo>
                    <a:cubicBezTo>
                      <a:pt x="5520" y="7535"/>
                      <a:pt x="5519" y="7518"/>
                      <a:pt x="5516" y="7504"/>
                    </a:cubicBezTo>
                    <a:lnTo>
                      <a:pt x="5516" y="7504"/>
                    </a:lnTo>
                    <a:cubicBezTo>
                      <a:pt x="5552" y="7595"/>
                      <a:pt x="5605" y="7676"/>
                      <a:pt x="5675" y="7737"/>
                    </a:cubicBezTo>
                    <a:cubicBezTo>
                      <a:pt x="5689" y="7750"/>
                      <a:pt x="5704" y="7760"/>
                      <a:pt x="5720" y="7770"/>
                    </a:cubicBezTo>
                    <a:cubicBezTo>
                      <a:pt x="5728" y="7776"/>
                      <a:pt x="5738" y="7779"/>
                      <a:pt x="5747" y="7779"/>
                    </a:cubicBezTo>
                    <a:cubicBezTo>
                      <a:pt x="5767" y="7779"/>
                      <a:pt x="5788" y="7766"/>
                      <a:pt x="5798" y="7749"/>
                    </a:cubicBezTo>
                    <a:cubicBezTo>
                      <a:pt x="5807" y="7737"/>
                      <a:pt x="5811" y="7723"/>
                      <a:pt x="5806" y="7706"/>
                    </a:cubicBezTo>
                    <a:cubicBezTo>
                      <a:pt x="5786" y="7659"/>
                      <a:pt x="5761" y="7616"/>
                      <a:pt x="5738" y="7570"/>
                    </a:cubicBezTo>
                    <a:cubicBezTo>
                      <a:pt x="5698" y="7504"/>
                      <a:pt x="5657" y="7436"/>
                      <a:pt x="5631" y="7362"/>
                    </a:cubicBezTo>
                    <a:cubicBezTo>
                      <a:pt x="5603" y="7283"/>
                      <a:pt x="5589" y="7203"/>
                      <a:pt x="5583" y="7122"/>
                    </a:cubicBezTo>
                    <a:cubicBezTo>
                      <a:pt x="5581" y="7092"/>
                      <a:pt x="5581" y="7061"/>
                      <a:pt x="5581" y="7031"/>
                    </a:cubicBezTo>
                    <a:cubicBezTo>
                      <a:pt x="5628" y="7022"/>
                      <a:pt x="5674" y="7009"/>
                      <a:pt x="5718" y="6995"/>
                    </a:cubicBezTo>
                    <a:cubicBezTo>
                      <a:pt x="5754" y="7071"/>
                      <a:pt x="5791" y="7144"/>
                      <a:pt x="5827" y="7217"/>
                    </a:cubicBezTo>
                    <a:cubicBezTo>
                      <a:pt x="5841" y="7246"/>
                      <a:pt x="5856" y="7276"/>
                      <a:pt x="5870" y="7304"/>
                    </a:cubicBezTo>
                    <a:cubicBezTo>
                      <a:pt x="5912" y="7395"/>
                      <a:pt x="5958" y="7481"/>
                      <a:pt x="6022" y="7554"/>
                    </a:cubicBezTo>
                    <a:cubicBezTo>
                      <a:pt x="6032" y="7566"/>
                      <a:pt x="6044" y="7571"/>
                      <a:pt x="6056" y="7571"/>
                    </a:cubicBezTo>
                    <a:cubicBezTo>
                      <a:pt x="6087" y="7571"/>
                      <a:pt x="6117" y="7539"/>
                      <a:pt x="6111" y="7504"/>
                    </a:cubicBezTo>
                    <a:cubicBezTo>
                      <a:pt x="6084" y="7383"/>
                      <a:pt x="6015" y="7279"/>
                      <a:pt x="5958" y="7171"/>
                    </a:cubicBezTo>
                    <a:cubicBezTo>
                      <a:pt x="5920" y="7100"/>
                      <a:pt x="5883" y="7025"/>
                      <a:pt x="5843" y="6953"/>
                    </a:cubicBezTo>
                    <a:cubicBezTo>
                      <a:pt x="5972" y="6903"/>
                      <a:pt x="6085" y="6843"/>
                      <a:pt x="6185" y="6774"/>
                    </a:cubicBezTo>
                    <a:lnTo>
                      <a:pt x="6187" y="6773"/>
                    </a:lnTo>
                    <a:cubicBezTo>
                      <a:pt x="6997" y="6232"/>
                      <a:pt x="6974" y="5225"/>
                      <a:pt x="6921" y="4295"/>
                    </a:cubicBezTo>
                    <a:cubicBezTo>
                      <a:pt x="6863" y="3338"/>
                      <a:pt x="6944" y="2451"/>
                      <a:pt x="7853" y="2451"/>
                    </a:cubicBezTo>
                    <a:cubicBezTo>
                      <a:pt x="7891" y="2451"/>
                      <a:pt x="7929" y="2453"/>
                      <a:pt x="7970" y="2456"/>
                    </a:cubicBezTo>
                    <a:lnTo>
                      <a:pt x="7971" y="2456"/>
                    </a:lnTo>
                    <a:cubicBezTo>
                      <a:pt x="8093" y="2464"/>
                      <a:pt x="8226" y="2487"/>
                      <a:pt x="8375" y="2525"/>
                    </a:cubicBezTo>
                    <a:cubicBezTo>
                      <a:pt x="8426" y="2538"/>
                      <a:pt x="8473" y="2552"/>
                      <a:pt x="8522" y="2571"/>
                    </a:cubicBezTo>
                    <a:cubicBezTo>
                      <a:pt x="8777" y="2654"/>
                      <a:pt x="9022" y="2775"/>
                      <a:pt x="9287" y="2814"/>
                    </a:cubicBezTo>
                    <a:cubicBezTo>
                      <a:pt x="9323" y="2818"/>
                      <a:pt x="9357" y="2821"/>
                      <a:pt x="9393" y="2821"/>
                    </a:cubicBezTo>
                    <a:cubicBezTo>
                      <a:pt x="9416" y="2822"/>
                      <a:pt x="9439" y="2823"/>
                      <a:pt x="9462" y="2823"/>
                    </a:cubicBezTo>
                    <a:cubicBezTo>
                      <a:pt x="9528" y="2823"/>
                      <a:pt x="9592" y="2819"/>
                      <a:pt x="9658" y="2811"/>
                    </a:cubicBezTo>
                    <a:lnTo>
                      <a:pt x="9658" y="2811"/>
                    </a:lnTo>
                    <a:cubicBezTo>
                      <a:pt x="9594" y="3012"/>
                      <a:pt x="9510" y="3208"/>
                      <a:pt x="9400" y="3383"/>
                    </a:cubicBezTo>
                    <a:cubicBezTo>
                      <a:pt x="9326" y="3504"/>
                      <a:pt x="9240" y="3614"/>
                      <a:pt x="9138" y="3713"/>
                    </a:cubicBezTo>
                    <a:lnTo>
                      <a:pt x="9407" y="4343"/>
                    </a:lnTo>
                    <a:lnTo>
                      <a:pt x="9746" y="5139"/>
                    </a:lnTo>
                    <a:cubicBezTo>
                      <a:pt x="9813" y="5023"/>
                      <a:pt x="9877" y="4902"/>
                      <a:pt x="9938" y="4782"/>
                    </a:cubicBezTo>
                    <a:cubicBezTo>
                      <a:pt x="10121" y="4405"/>
                      <a:pt x="10262" y="4007"/>
                      <a:pt x="10360" y="3597"/>
                    </a:cubicBezTo>
                    <a:cubicBezTo>
                      <a:pt x="10385" y="3792"/>
                      <a:pt x="10411" y="3998"/>
                      <a:pt x="10482" y="4179"/>
                    </a:cubicBezTo>
                    <a:cubicBezTo>
                      <a:pt x="10491" y="4203"/>
                      <a:pt x="10510" y="4214"/>
                      <a:pt x="10528" y="4214"/>
                    </a:cubicBezTo>
                    <a:cubicBezTo>
                      <a:pt x="10556" y="4214"/>
                      <a:pt x="10585" y="4190"/>
                      <a:pt x="10585" y="4156"/>
                    </a:cubicBezTo>
                    <a:cubicBezTo>
                      <a:pt x="10585" y="3972"/>
                      <a:pt x="10535" y="3784"/>
                      <a:pt x="10498" y="3607"/>
                    </a:cubicBezTo>
                    <a:cubicBezTo>
                      <a:pt x="10479" y="3521"/>
                      <a:pt x="10446" y="3412"/>
                      <a:pt x="10422" y="3303"/>
                    </a:cubicBezTo>
                    <a:cubicBezTo>
                      <a:pt x="10425" y="3297"/>
                      <a:pt x="10425" y="3294"/>
                      <a:pt x="10426" y="3289"/>
                    </a:cubicBezTo>
                    <a:cubicBezTo>
                      <a:pt x="10504" y="3290"/>
                      <a:pt x="10534" y="3387"/>
                      <a:pt x="10544" y="3463"/>
                    </a:cubicBezTo>
                    <a:cubicBezTo>
                      <a:pt x="10577" y="3700"/>
                      <a:pt x="10607" y="3939"/>
                      <a:pt x="10637" y="4177"/>
                    </a:cubicBezTo>
                    <a:cubicBezTo>
                      <a:pt x="10659" y="4080"/>
                      <a:pt x="10673" y="3984"/>
                      <a:pt x="10684" y="3883"/>
                    </a:cubicBezTo>
                    <a:cubicBezTo>
                      <a:pt x="10723" y="3977"/>
                      <a:pt x="10776" y="4058"/>
                      <a:pt x="10845" y="4120"/>
                    </a:cubicBezTo>
                    <a:cubicBezTo>
                      <a:pt x="10852" y="4126"/>
                      <a:pt x="10861" y="4128"/>
                      <a:pt x="10869" y="4128"/>
                    </a:cubicBezTo>
                    <a:cubicBezTo>
                      <a:pt x="10892" y="4128"/>
                      <a:pt x="10915" y="4110"/>
                      <a:pt x="10909" y="4084"/>
                    </a:cubicBezTo>
                    <a:cubicBezTo>
                      <a:pt x="10884" y="3936"/>
                      <a:pt x="10799" y="3805"/>
                      <a:pt x="10757" y="3661"/>
                    </a:cubicBezTo>
                    <a:cubicBezTo>
                      <a:pt x="10730" y="3569"/>
                      <a:pt x="10713" y="3478"/>
                      <a:pt x="10700" y="3385"/>
                    </a:cubicBezTo>
                    <a:cubicBezTo>
                      <a:pt x="10699" y="3324"/>
                      <a:pt x="10693" y="3266"/>
                      <a:pt x="10687" y="3205"/>
                    </a:cubicBezTo>
                    <a:cubicBezTo>
                      <a:pt x="10686" y="3180"/>
                      <a:pt x="10684" y="3154"/>
                      <a:pt x="10684" y="3127"/>
                    </a:cubicBezTo>
                    <a:cubicBezTo>
                      <a:pt x="10684" y="3119"/>
                      <a:pt x="10679" y="3117"/>
                      <a:pt x="10677" y="3111"/>
                    </a:cubicBezTo>
                    <a:cubicBezTo>
                      <a:pt x="10673" y="3089"/>
                      <a:pt x="10673" y="3066"/>
                      <a:pt x="10670" y="3045"/>
                    </a:cubicBezTo>
                    <a:lnTo>
                      <a:pt x="10670" y="3045"/>
                    </a:lnTo>
                    <a:cubicBezTo>
                      <a:pt x="10780" y="3289"/>
                      <a:pt x="10892" y="3532"/>
                      <a:pt x="11007" y="3776"/>
                    </a:cubicBezTo>
                    <a:cubicBezTo>
                      <a:pt x="10987" y="3590"/>
                      <a:pt x="10970" y="3405"/>
                      <a:pt x="10951" y="3220"/>
                    </a:cubicBezTo>
                    <a:lnTo>
                      <a:pt x="10951" y="3220"/>
                    </a:lnTo>
                    <a:cubicBezTo>
                      <a:pt x="10952" y="3223"/>
                      <a:pt x="10952" y="3224"/>
                      <a:pt x="10955" y="3227"/>
                    </a:cubicBezTo>
                    <a:cubicBezTo>
                      <a:pt x="11017" y="3324"/>
                      <a:pt x="11086" y="3463"/>
                      <a:pt x="11182" y="3528"/>
                    </a:cubicBezTo>
                    <a:cubicBezTo>
                      <a:pt x="11193" y="3536"/>
                      <a:pt x="11205" y="3539"/>
                      <a:pt x="11217" y="3539"/>
                    </a:cubicBezTo>
                    <a:cubicBezTo>
                      <a:pt x="11253" y="3539"/>
                      <a:pt x="11285" y="3507"/>
                      <a:pt x="11271" y="3463"/>
                    </a:cubicBezTo>
                    <a:cubicBezTo>
                      <a:pt x="11230" y="3356"/>
                      <a:pt x="11130" y="3266"/>
                      <a:pt x="11064" y="3170"/>
                    </a:cubicBezTo>
                    <a:cubicBezTo>
                      <a:pt x="11015" y="3104"/>
                      <a:pt x="10971" y="3033"/>
                      <a:pt x="10927" y="2965"/>
                    </a:cubicBezTo>
                    <a:cubicBezTo>
                      <a:pt x="10921" y="2922"/>
                      <a:pt x="10916" y="2876"/>
                      <a:pt x="10914" y="2833"/>
                    </a:cubicBezTo>
                    <a:lnTo>
                      <a:pt x="10914" y="2833"/>
                    </a:lnTo>
                    <a:cubicBezTo>
                      <a:pt x="11017" y="2945"/>
                      <a:pt x="11121" y="3055"/>
                      <a:pt x="11223" y="3168"/>
                    </a:cubicBezTo>
                    <a:cubicBezTo>
                      <a:pt x="11225" y="3075"/>
                      <a:pt x="11217" y="2983"/>
                      <a:pt x="11210" y="2890"/>
                    </a:cubicBezTo>
                    <a:lnTo>
                      <a:pt x="11210" y="2890"/>
                    </a:lnTo>
                    <a:cubicBezTo>
                      <a:pt x="11222" y="2912"/>
                      <a:pt x="11235" y="2932"/>
                      <a:pt x="11245" y="2953"/>
                    </a:cubicBezTo>
                    <a:cubicBezTo>
                      <a:pt x="11303" y="3079"/>
                      <a:pt x="11324" y="3238"/>
                      <a:pt x="11407" y="3349"/>
                    </a:cubicBezTo>
                    <a:cubicBezTo>
                      <a:pt x="11415" y="3361"/>
                      <a:pt x="11427" y="3367"/>
                      <a:pt x="11439" y="3367"/>
                    </a:cubicBezTo>
                    <a:cubicBezTo>
                      <a:pt x="11458" y="3367"/>
                      <a:pt x="11477" y="3353"/>
                      <a:pt x="11483" y="3332"/>
                    </a:cubicBezTo>
                    <a:cubicBezTo>
                      <a:pt x="11510" y="3184"/>
                      <a:pt x="11418" y="3019"/>
                      <a:pt x="11351" y="2894"/>
                    </a:cubicBezTo>
                    <a:cubicBezTo>
                      <a:pt x="11301" y="2803"/>
                      <a:pt x="11239" y="2718"/>
                      <a:pt x="11173" y="2638"/>
                    </a:cubicBezTo>
                    <a:cubicBezTo>
                      <a:pt x="11170" y="2622"/>
                      <a:pt x="11167" y="2606"/>
                      <a:pt x="11166" y="2589"/>
                    </a:cubicBezTo>
                    <a:lnTo>
                      <a:pt x="11166" y="2589"/>
                    </a:lnTo>
                    <a:cubicBezTo>
                      <a:pt x="11273" y="2657"/>
                      <a:pt x="11382" y="2724"/>
                      <a:pt x="11490" y="2793"/>
                    </a:cubicBezTo>
                    <a:cubicBezTo>
                      <a:pt x="11510" y="2859"/>
                      <a:pt x="11530" y="2925"/>
                      <a:pt x="11580" y="2973"/>
                    </a:cubicBezTo>
                    <a:cubicBezTo>
                      <a:pt x="11588" y="2981"/>
                      <a:pt x="11597" y="2984"/>
                      <a:pt x="11607" y="2984"/>
                    </a:cubicBezTo>
                    <a:cubicBezTo>
                      <a:pt x="11628" y="2984"/>
                      <a:pt x="11649" y="2969"/>
                      <a:pt x="11653" y="2946"/>
                    </a:cubicBezTo>
                    <a:cubicBezTo>
                      <a:pt x="11666" y="2859"/>
                      <a:pt x="11619" y="2768"/>
                      <a:pt x="11593" y="2688"/>
                    </a:cubicBezTo>
                    <a:cubicBezTo>
                      <a:pt x="11586" y="2668"/>
                      <a:pt x="11580" y="2652"/>
                      <a:pt x="11573" y="2632"/>
                    </a:cubicBezTo>
                    <a:lnTo>
                      <a:pt x="11573" y="2632"/>
                    </a:lnTo>
                    <a:cubicBezTo>
                      <a:pt x="11716" y="2692"/>
                      <a:pt x="11865" y="2753"/>
                      <a:pt x="12020" y="2797"/>
                    </a:cubicBezTo>
                    <a:cubicBezTo>
                      <a:pt x="12027" y="2883"/>
                      <a:pt x="11976" y="2969"/>
                      <a:pt x="11897" y="3002"/>
                    </a:cubicBezTo>
                    <a:cubicBezTo>
                      <a:pt x="11981" y="3008"/>
                      <a:pt x="12066" y="3011"/>
                      <a:pt x="12151" y="3011"/>
                    </a:cubicBezTo>
                    <a:cubicBezTo>
                      <a:pt x="12196" y="3011"/>
                      <a:pt x="12242" y="3010"/>
                      <a:pt x="12288" y="3009"/>
                    </a:cubicBezTo>
                    <a:lnTo>
                      <a:pt x="12288" y="3009"/>
                    </a:lnTo>
                    <a:cubicBezTo>
                      <a:pt x="12226" y="3066"/>
                      <a:pt x="12175" y="3132"/>
                      <a:pt x="12120" y="3194"/>
                    </a:cubicBezTo>
                    <a:cubicBezTo>
                      <a:pt x="12042" y="3280"/>
                      <a:pt x="11961" y="3366"/>
                      <a:pt x="11895" y="3459"/>
                    </a:cubicBezTo>
                    <a:cubicBezTo>
                      <a:pt x="11856" y="3514"/>
                      <a:pt x="11910" y="3572"/>
                      <a:pt x="11966" y="3572"/>
                    </a:cubicBezTo>
                    <a:cubicBezTo>
                      <a:pt x="11983" y="3572"/>
                      <a:pt x="12001" y="3566"/>
                      <a:pt x="12016" y="3552"/>
                    </a:cubicBezTo>
                    <a:cubicBezTo>
                      <a:pt x="12096" y="3471"/>
                      <a:pt x="12169" y="3376"/>
                      <a:pt x="12242" y="3287"/>
                    </a:cubicBezTo>
                    <a:cubicBezTo>
                      <a:pt x="12254" y="3270"/>
                      <a:pt x="12268" y="3256"/>
                      <a:pt x="12281" y="3240"/>
                    </a:cubicBezTo>
                    <a:cubicBezTo>
                      <a:pt x="12310" y="3246"/>
                      <a:pt x="12338" y="3247"/>
                      <a:pt x="12367" y="3247"/>
                    </a:cubicBezTo>
                    <a:cubicBezTo>
                      <a:pt x="12295" y="3385"/>
                      <a:pt x="12209" y="3512"/>
                      <a:pt x="12128" y="3650"/>
                    </a:cubicBezTo>
                    <a:cubicBezTo>
                      <a:pt x="12094" y="3706"/>
                      <a:pt x="12142" y="3754"/>
                      <a:pt x="12191" y="3754"/>
                    </a:cubicBezTo>
                    <a:cubicBezTo>
                      <a:pt x="12208" y="3754"/>
                      <a:pt x="12225" y="3749"/>
                      <a:pt x="12239" y="3736"/>
                    </a:cubicBezTo>
                    <a:cubicBezTo>
                      <a:pt x="12241" y="3736"/>
                      <a:pt x="12241" y="3736"/>
                      <a:pt x="12241" y="3739"/>
                    </a:cubicBezTo>
                    <a:cubicBezTo>
                      <a:pt x="12247" y="3733"/>
                      <a:pt x="12248" y="3729"/>
                      <a:pt x="12252" y="3724"/>
                    </a:cubicBezTo>
                    <a:lnTo>
                      <a:pt x="12254" y="3721"/>
                    </a:lnTo>
                    <a:cubicBezTo>
                      <a:pt x="12320" y="3643"/>
                      <a:pt x="12378" y="3554"/>
                      <a:pt x="12429" y="3456"/>
                    </a:cubicBezTo>
                    <a:lnTo>
                      <a:pt x="12429" y="3456"/>
                    </a:lnTo>
                    <a:cubicBezTo>
                      <a:pt x="12400" y="3597"/>
                      <a:pt x="12370" y="3736"/>
                      <a:pt x="12347" y="3878"/>
                    </a:cubicBezTo>
                    <a:cubicBezTo>
                      <a:pt x="12338" y="3932"/>
                      <a:pt x="12378" y="3967"/>
                      <a:pt x="12419" y="3967"/>
                    </a:cubicBezTo>
                    <a:cubicBezTo>
                      <a:pt x="12446" y="3967"/>
                      <a:pt x="12473" y="3951"/>
                      <a:pt x="12486" y="3915"/>
                    </a:cubicBezTo>
                    <a:cubicBezTo>
                      <a:pt x="12562" y="3704"/>
                      <a:pt x="12585" y="3459"/>
                      <a:pt x="12593" y="3230"/>
                    </a:cubicBezTo>
                    <a:cubicBezTo>
                      <a:pt x="12599" y="3227"/>
                      <a:pt x="12603" y="3227"/>
                      <a:pt x="12608" y="3226"/>
                    </a:cubicBezTo>
                    <a:lnTo>
                      <a:pt x="12608" y="3226"/>
                    </a:lnTo>
                    <a:cubicBezTo>
                      <a:pt x="12599" y="3382"/>
                      <a:pt x="12589" y="3539"/>
                      <a:pt x="12578" y="3696"/>
                    </a:cubicBezTo>
                    <a:cubicBezTo>
                      <a:pt x="12568" y="3882"/>
                      <a:pt x="12526" y="4078"/>
                      <a:pt x="12578" y="4259"/>
                    </a:cubicBezTo>
                    <a:cubicBezTo>
                      <a:pt x="12585" y="4283"/>
                      <a:pt x="12603" y="4294"/>
                      <a:pt x="12621" y="4294"/>
                    </a:cubicBezTo>
                    <a:cubicBezTo>
                      <a:pt x="12642" y="4294"/>
                      <a:pt x="12663" y="4281"/>
                      <a:pt x="12671" y="4259"/>
                    </a:cubicBezTo>
                    <a:cubicBezTo>
                      <a:pt x="12740" y="4087"/>
                      <a:pt x="12715" y="3879"/>
                      <a:pt x="12721" y="3696"/>
                    </a:cubicBezTo>
                    <a:lnTo>
                      <a:pt x="12727" y="3514"/>
                    </a:lnTo>
                    <a:cubicBezTo>
                      <a:pt x="12732" y="3756"/>
                      <a:pt x="12744" y="3999"/>
                      <a:pt x="12775" y="4240"/>
                    </a:cubicBezTo>
                    <a:cubicBezTo>
                      <a:pt x="12781" y="4283"/>
                      <a:pt x="12814" y="4309"/>
                      <a:pt x="12849" y="4309"/>
                    </a:cubicBezTo>
                    <a:cubicBezTo>
                      <a:pt x="12870" y="4309"/>
                      <a:pt x="12892" y="4299"/>
                      <a:pt x="12909" y="4276"/>
                    </a:cubicBezTo>
                    <a:cubicBezTo>
                      <a:pt x="12919" y="4265"/>
                      <a:pt x="12927" y="4252"/>
                      <a:pt x="12936" y="4240"/>
                    </a:cubicBezTo>
                    <a:cubicBezTo>
                      <a:pt x="12947" y="4222"/>
                      <a:pt x="12947" y="4192"/>
                      <a:pt x="12936" y="4176"/>
                    </a:cubicBezTo>
                    <a:cubicBezTo>
                      <a:pt x="12929" y="4164"/>
                      <a:pt x="12920" y="4154"/>
                      <a:pt x="12913" y="4143"/>
                    </a:cubicBezTo>
                    <a:cubicBezTo>
                      <a:pt x="12913" y="4143"/>
                      <a:pt x="12912" y="4143"/>
                      <a:pt x="12912" y="4141"/>
                    </a:cubicBezTo>
                    <a:cubicBezTo>
                      <a:pt x="12887" y="3893"/>
                      <a:pt x="12863" y="3647"/>
                      <a:pt x="12847" y="3402"/>
                    </a:cubicBezTo>
                    <a:cubicBezTo>
                      <a:pt x="12854" y="3392"/>
                      <a:pt x="12863" y="3383"/>
                      <a:pt x="12869" y="3375"/>
                    </a:cubicBezTo>
                    <a:cubicBezTo>
                      <a:pt x="12873" y="3456"/>
                      <a:pt x="12890" y="3539"/>
                      <a:pt x="12914" y="3618"/>
                    </a:cubicBezTo>
                    <a:cubicBezTo>
                      <a:pt x="12913" y="3627"/>
                      <a:pt x="12913" y="3640"/>
                      <a:pt x="12916" y="3650"/>
                    </a:cubicBezTo>
                    <a:cubicBezTo>
                      <a:pt x="12952" y="3772"/>
                      <a:pt x="12985" y="3892"/>
                      <a:pt x="13020" y="4014"/>
                    </a:cubicBezTo>
                    <a:cubicBezTo>
                      <a:pt x="13045" y="4104"/>
                      <a:pt x="13065" y="4199"/>
                      <a:pt x="13102" y="4285"/>
                    </a:cubicBezTo>
                    <a:cubicBezTo>
                      <a:pt x="13056" y="4366"/>
                      <a:pt x="13013" y="4452"/>
                      <a:pt x="12988" y="4541"/>
                    </a:cubicBezTo>
                    <a:cubicBezTo>
                      <a:pt x="12976" y="4581"/>
                      <a:pt x="13015" y="4620"/>
                      <a:pt x="13052" y="4620"/>
                    </a:cubicBezTo>
                    <a:cubicBezTo>
                      <a:pt x="13066" y="4620"/>
                      <a:pt x="13080" y="4614"/>
                      <a:pt x="13091" y="4601"/>
                    </a:cubicBezTo>
                    <a:cubicBezTo>
                      <a:pt x="13203" y="4465"/>
                      <a:pt x="13270" y="4290"/>
                      <a:pt x="13350" y="4134"/>
                    </a:cubicBezTo>
                    <a:cubicBezTo>
                      <a:pt x="13395" y="4050"/>
                      <a:pt x="13443" y="3962"/>
                      <a:pt x="13486" y="3870"/>
                    </a:cubicBezTo>
                    <a:cubicBezTo>
                      <a:pt x="13511" y="3908"/>
                      <a:pt x="13542" y="3944"/>
                      <a:pt x="13578" y="3977"/>
                    </a:cubicBezTo>
                    <a:cubicBezTo>
                      <a:pt x="13531" y="4170"/>
                      <a:pt x="13499" y="4376"/>
                      <a:pt x="13525" y="4566"/>
                    </a:cubicBezTo>
                    <a:cubicBezTo>
                      <a:pt x="13529" y="4601"/>
                      <a:pt x="13563" y="4626"/>
                      <a:pt x="13594" y="4626"/>
                    </a:cubicBezTo>
                    <a:cubicBezTo>
                      <a:pt x="13617" y="4626"/>
                      <a:pt x="13637" y="4613"/>
                      <a:pt x="13643" y="4581"/>
                    </a:cubicBezTo>
                    <a:cubicBezTo>
                      <a:pt x="13673" y="4412"/>
                      <a:pt x="13687" y="4243"/>
                      <a:pt x="13711" y="4073"/>
                    </a:cubicBezTo>
                    <a:cubicBezTo>
                      <a:pt x="13731" y="4083"/>
                      <a:pt x="13750" y="4093"/>
                      <a:pt x="13772" y="4100"/>
                    </a:cubicBezTo>
                    <a:cubicBezTo>
                      <a:pt x="13779" y="4064"/>
                      <a:pt x="13787" y="4028"/>
                      <a:pt x="13794" y="3992"/>
                    </a:cubicBezTo>
                    <a:lnTo>
                      <a:pt x="13794" y="3992"/>
                    </a:lnTo>
                    <a:cubicBezTo>
                      <a:pt x="13754" y="4259"/>
                      <a:pt x="13739" y="4544"/>
                      <a:pt x="13822" y="4778"/>
                    </a:cubicBezTo>
                    <a:cubicBezTo>
                      <a:pt x="13826" y="4791"/>
                      <a:pt x="13841" y="4800"/>
                      <a:pt x="13855" y="4800"/>
                    </a:cubicBezTo>
                    <a:cubicBezTo>
                      <a:pt x="13867" y="4800"/>
                      <a:pt x="13878" y="4793"/>
                      <a:pt x="13882" y="4778"/>
                    </a:cubicBezTo>
                    <a:cubicBezTo>
                      <a:pt x="13918" y="4601"/>
                      <a:pt x="13895" y="4422"/>
                      <a:pt x="13898" y="4243"/>
                    </a:cubicBezTo>
                    <a:cubicBezTo>
                      <a:pt x="13900" y="4170"/>
                      <a:pt x="13905" y="4094"/>
                      <a:pt x="13909" y="4021"/>
                    </a:cubicBezTo>
                    <a:cubicBezTo>
                      <a:pt x="13932" y="4078"/>
                      <a:pt x="13962" y="4133"/>
                      <a:pt x="14002" y="4180"/>
                    </a:cubicBezTo>
                    <a:cubicBezTo>
                      <a:pt x="13998" y="4358"/>
                      <a:pt x="13984" y="4538"/>
                      <a:pt x="14005" y="4713"/>
                    </a:cubicBezTo>
                    <a:cubicBezTo>
                      <a:pt x="14011" y="4756"/>
                      <a:pt x="14042" y="4778"/>
                      <a:pt x="14073" y="4778"/>
                    </a:cubicBezTo>
                    <a:cubicBezTo>
                      <a:pt x="14104" y="4778"/>
                      <a:pt x="14135" y="4756"/>
                      <a:pt x="14140" y="4713"/>
                    </a:cubicBezTo>
                    <a:cubicBezTo>
                      <a:pt x="14161" y="4537"/>
                      <a:pt x="14147" y="4352"/>
                      <a:pt x="14144" y="4176"/>
                    </a:cubicBezTo>
                    <a:lnTo>
                      <a:pt x="14144" y="4170"/>
                    </a:lnTo>
                    <a:cubicBezTo>
                      <a:pt x="14153" y="4199"/>
                      <a:pt x="14160" y="4227"/>
                      <a:pt x="14169" y="4256"/>
                    </a:cubicBezTo>
                    <a:cubicBezTo>
                      <a:pt x="14206" y="4376"/>
                      <a:pt x="14233" y="4507"/>
                      <a:pt x="14303" y="4610"/>
                    </a:cubicBezTo>
                    <a:cubicBezTo>
                      <a:pt x="14315" y="4630"/>
                      <a:pt x="14338" y="4639"/>
                      <a:pt x="14359" y="4639"/>
                    </a:cubicBezTo>
                    <a:cubicBezTo>
                      <a:pt x="14391" y="4639"/>
                      <a:pt x="14422" y="4618"/>
                      <a:pt x="14418" y="4580"/>
                    </a:cubicBezTo>
                    <a:cubicBezTo>
                      <a:pt x="14405" y="4444"/>
                      <a:pt x="14342" y="4319"/>
                      <a:pt x="14296" y="4193"/>
                    </a:cubicBezTo>
                    <a:lnTo>
                      <a:pt x="14296" y="4193"/>
                    </a:lnTo>
                    <a:cubicBezTo>
                      <a:pt x="14298" y="4197"/>
                      <a:pt x="14302" y="4199"/>
                      <a:pt x="14303" y="4200"/>
                    </a:cubicBezTo>
                    <a:cubicBezTo>
                      <a:pt x="14312" y="4219"/>
                      <a:pt x="14323" y="4235"/>
                      <a:pt x="14330" y="4250"/>
                    </a:cubicBezTo>
                    <a:cubicBezTo>
                      <a:pt x="14424" y="4427"/>
                      <a:pt x="14525" y="4659"/>
                      <a:pt x="14679" y="4793"/>
                    </a:cubicBezTo>
                    <a:cubicBezTo>
                      <a:pt x="14672" y="4825"/>
                      <a:pt x="14667" y="4858"/>
                      <a:pt x="14663" y="4888"/>
                    </a:cubicBezTo>
                    <a:cubicBezTo>
                      <a:pt x="14659" y="4917"/>
                      <a:pt x="14686" y="4935"/>
                      <a:pt x="14713" y="4935"/>
                    </a:cubicBezTo>
                    <a:cubicBezTo>
                      <a:pt x="14729" y="4935"/>
                      <a:pt x="14745" y="4928"/>
                      <a:pt x="14753" y="4911"/>
                    </a:cubicBezTo>
                    <a:cubicBezTo>
                      <a:pt x="14818" y="4766"/>
                      <a:pt x="14854" y="4614"/>
                      <a:pt x="14922" y="4470"/>
                    </a:cubicBezTo>
                    <a:cubicBezTo>
                      <a:pt x="14950" y="4412"/>
                      <a:pt x="14984" y="4358"/>
                      <a:pt x="15016" y="4302"/>
                    </a:cubicBezTo>
                    <a:cubicBezTo>
                      <a:pt x="15030" y="4295"/>
                      <a:pt x="15047" y="4286"/>
                      <a:pt x="15061" y="4279"/>
                    </a:cubicBezTo>
                    <a:cubicBezTo>
                      <a:pt x="15063" y="4300"/>
                      <a:pt x="15064" y="4319"/>
                      <a:pt x="15064" y="4341"/>
                    </a:cubicBezTo>
                    <a:cubicBezTo>
                      <a:pt x="15040" y="4464"/>
                      <a:pt x="15014" y="4591"/>
                      <a:pt x="15000" y="4716"/>
                    </a:cubicBezTo>
                    <a:cubicBezTo>
                      <a:pt x="14984" y="4844"/>
                      <a:pt x="14951" y="4968"/>
                      <a:pt x="15007" y="5087"/>
                    </a:cubicBezTo>
                    <a:cubicBezTo>
                      <a:pt x="15011" y="5098"/>
                      <a:pt x="15022" y="5103"/>
                      <a:pt x="15033" y="5103"/>
                    </a:cubicBezTo>
                    <a:cubicBezTo>
                      <a:pt x="15044" y="5103"/>
                      <a:pt x="15056" y="5097"/>
                      <a:pt x="15061" y="5087"/>
                    </a:cubicBezTo>
                    <a:cubicBezTo>
                      <a:pt x="15112" y="5001"/>
                      <a:pt x="15113" y="4897"/>
                      <a:pt x="15120" y="4799"/>
                    </a:cubicBezTo>
                    <a:cubicBezTo>
                      <a:pt x="15143" y="4914"/>
                      <a:pt x="15179" y="5024"/>
                      <a:pt x="15229" y="5122"/>
                    </a:cubicBezTo>
                    <a:cubicBezTo>
                      <a:pt x="15239" y="5140"/>
                      <a:pt x="15257" y="5148"/>
                      <a:pt x="15276" y="5148"/>
                    </a:cubicBezTo>
                    <a:cubicBezTo>
                      <a:pt x="15305" y="5148"/>
                      <a:pt x="15335" y="5127"/>
                      <a:pt x="15334" y="5094"/>
                    </a:cubicBezTo>
                    <a:cubicBezTo>
                      <a:pt x="15328" y="5033"/>
                      <a:pt x="15315" y="4973"/>
                      <a:pt x="15301" y="4915"/>
                    </a:cubicBezTo>
                    <a:lnTo>
                      <a:pt x="15301" y="4915"/>
                    </a:lnTo>
                    <a:cubicBezTo>
                      <a:pt x="15334" y="5000"/>
                      <a:pt x="15377" y="5080"/>
                      <a:pt x="15428" y="5145"/>
                    </a:cubicBezTo>
                    <a:cubicBezTo>
                      <a:pt x="15435" y="5152"/>
                      <a:pt x="15444" y="5156"/>
                      <a:pt x="15454" y="5156"/>
                    </a:cubicBezTo>
                    <a:cubicBezTo>
                      <a:pt x="15474" y="5156"/>
                      <a:pt x="15495" y="5140"/>
                      <a:pt x="15493" y="5117"/>
                    </a:cubicBezTo>
                    <a:cubicBezTo>
                      <a:pt x="15484" y="4968"/>
                      <a:pt x="15423" y="4831"/>
                      <a:pt x="15385" y="4687"/>
                    </a:cubicBezTo>
                    <a:cubicBezTo>
                      <a:pt x="15360" y="4593"/>
                      <a:pt x="15341" y="4494"/>
                      <a:pt x="15324" y="4398"/>
                    </a:cubicBezTo>
                    <a:cubicBezTo>
                      <a:pt x="15349" y="4386"/>
                      <a:pt x="15374" y="4374"/>
                      <a:pt x="15398" y="4362"/>
                    </a:cubicBezTo>
                    <a:cubicBezTo>
                      <a:pt x="15434" y="4603"/>
                      <a:pt x="15491" y="4852"/>
                      <a:pt x="15615" y="5044"/>
                    </a:cubicBezTo>
                    <a:cubicBezTo>
                      <a:pt x="15623" y="5057"/>
                      <a:pt x="15638" y="5063"/>
                      <a:pt x="15653" y="5063"/>
                    </a:cubicBezTo>
                    <a:cubicBezTo>
                      <a:pt x="15676" y="5063"/>
                      <a:pt x="15698" y="5049"/>
                      <a:pt x="15693" y="5023"/>
                    </a:cubicBezTo>
                    <a:cubicBezTo>
                      <a:pt x="15673" y="4859"/>
                      <a:pt x="15610" y="4707"/>
                      <a:pt x="15570" y="4550"/>
                    </a:cubicBezTo>
                    <a:cubicBezTo>
                      <a:pt x="15549" y="4467"/>
                      <a:pt x="15529" y="4385"/>
                      <a:pt x="15510" y="4302"/>
                    </a:cubicBezTo>
                    <a:cubicBezTo>
                      <a:pt x="15572" y="4272"/>
                      <a:pt x="15630" y="4242"/>
                      <a:pt x="15689" y="4212"/>
                    </a:cubicBezTo>
                    <a:cubicBezTo>
                      <a:pt x="15695" y="4220"/>
                      <a:pt x="15701" y="4229"/>
                      <a:pt x="15708" y="4237"/>
                    </a:cubicBezTo>
                    <a:lnTo>
                      <a:pt x="15643" y="4394"/>
                    </a:lnTo>
                    <a:cubicBezTo>
                      <a:pt x="15666" y="4352"/>
                      <a:pt x="15704" y="4321"/>
                      <a:pt x="15747" y="4300"/>
                    </a:cubicBezTo>
                    <a:cubicBezTo>
                      <a:pt x="15838" y="4448"/>
                      <a:pt x="15929" y="4594"/>
                      <a:pt x="16022" y="4742"/>
                    </a:cubicBezTo>
                    <a:cubicBezTo>
                      <a:pt x="16075" y="4827"/>
                      <a:pt x="16135" y="4991"/>
                      <a:pt x="16254" y="4991"/>
                    </a:cubicBezTo>
                    <a:cubicBezTo>
                      <a:pt x="16265" y="4991"/>
                      <a:pt x="16276" y="4990"/>
                      <a:pt x="16288" y="4987"/>
                    </a:cubicBezTo>
                    <a:cubicBezTo>
                      <a:pt x="16337" y="4974"/>
                      <a:pt x="16341" y="4918"/>
                      <a:pt x="16315" y="4885"/>
                    </a:cubicBezTo>
                    <a:cubicBezTo>
                      <a:pt x="16232" y="4782"/>
                      <a:pt x="16144" y="4679"/>
                      <a:pt x="16065" y="4567"/>
                    </a:cubicBezTo>
                    <a:cubicBezTo>
                      <a:pt x="16059" y="4560"/>
                      <a:pt x="16055" y="4553"/>
                      <a:pt x="16050" y="4546"/>
                    </a:cubicBezTo>
                    <a:cubicBezTo>
                      <a:pt x="16086" y="4381"/>
                      <a:pt x="16125" y="4214"/>
                      <a:pt x="16161" y="4051"/>
                    </a:cubicBezTo>
                    <a:cubicBezTo>
                      <a:pt x="16230" y="4183"/>
                      <a:pt x="16298" y="4312"/>
                      <a:pt x="16369" y="4442"/>
                    </a:cubicBezTo>
                    <a:cubicBezTo>
                      <a:pt x="16376" y="4415"/>
                      <a:pt x="16383" y="4386"/>
                      <a:pt x="16390" y="4358"/>
                    </a:cubicBezTo>
                    <a:cubicBezTo>
                      <a:pt x="16417" y="4484"/>
                      <a:pt x="16444" y="4609"/>
                      <a:pt x="16477" y="4736"/>
                    </a:cubicBezTo>
                    <a:cubicBezTo>
                      <a:pt x="16502" y="4829"/>
                      <a:pt x="16510" y="5047"/>
                      <a:pt x="16631" y="5072"/>
                    </a:cubicBezTo>
                    <a:cubicBezTo>
                      <a:pt x="16634" y="5072"/>
                      <a:pt x="16638" y="5072"/>
                      <a:pt x="16641" y="5072"/>
                    </a:cubicBezTo>
                    <a:cubicBezTo>
                      <a:pt x="16689" y="5072"/>
                      <a:pt x="16729" y="5027"/>
                      <a:pt x="16702" y="4978"/>
                    </a:cubicBezTo>
                    <a:cubicBezTo>
                      <a:pt x="16697" y="4971"/>
                      <a:pt x="16684" y="4964"/>
                      <a:pt x="16675" y="4957"/>
                    </a:cubicBezTo>
                    <a:cubicBezTo>
                      <a:pt x="16674" y="4935"/>
                      <a:pt x="16668" y="4894"/>
                      <a:pt x="16668" y="4885"/>
                    </a:cubicBezTo>
                    <a:cubicBezTo>
                      <a:pt x="16662" y="4824"/>
                      <a:pt x="16631" y="4756"/>
                      <a:pt x="16612" y="4699"/>
                    </a:cubicBezTo>
                    <a:cubicBezTo>
                      <a:pt x="16584" y="4601"/>
                      <a:pt x="16556" y="4503"/>
                      <a:pt x="16530" y="4405"/>
                    </a:cubicBezTo>
                    <a:lnTo>
                      <a:pt x="16530" y="4405"/>
                    </a:lnTo>
                    <a:cubicBezTo>
                      <a:pt x="16549" y="4441"/>
                      <a:pt x="16571" y="4478"/>
                      <a:pt x="16595" y="4513"/>
                    </a:cubicBezTo>
                    <a:cubicBezTo>
                      <a:pt x="16614" y="4667"/>
                      <a:pt x="16652" y="4815"/>
                      <a:pt x="16733" y="4918"/>
                    </a:cubicBezTo>
                    <a:cubicBezTo>
                      <a:pt x="16744" y="4933"/>
                      <a:pt x="16761" y="4940"/>
                      <a:pt x="16777" y="4940"/>
                    </a:cubicBezTo>
                    <a:cubicBezTo>
                      <a:pt x="16800" y="4940"/>
                      <a:pt x="16821" y="4925"/>
                      <a:pt x="16821" y="4895"/>
                    </a:cubicBezTo>
                    <a:cubicBezTo>
                      <a:pt x="16826" y="4756"/>
                      <a:pt x="16761" y="4620"/>
                      <a:pt x="16738" y="4481"/>
                    </a:cubicBezTo>
                    <a:cubicBezTo>
                      <a:pt x="16728" y="4424"/>
                      <a:pt x="16724" y="4369"/>
                      <a:pt x="16718" y="4312"/>
                    </a:cubicBezTo>
                    <a:cubicBezTo>
                      <a:pt x="16728" y="4288"/>
                      <a:pt x="16740" y="4262"/>
                      <a:pt x="16753" y="4237"/>
                    </a:cubicBezTo>
                    <a:cubicBezTo>
                      <a:pt x="16774" y="4329"/>
                      <a:pt x="16798" y="4419"/>
                      <a:pt x="16826" y="4510"/>
                    </a:cubicBezTo>
                    <a:cubicBezTo>
                      <a:pt x="16872" y="4663"/>
                      <a:pt x="16910" y="4825"/>
                      <a:pt x="17011" y="4953"/>
                    </a:cubicBezTo>
                    <a:cubicBezTo>
                      <a:pt x="17019" y="4963"/>
                      <a:pt x="17031" y="4968"/>
                      <a:pt x="17043" y="4968"/>
                    </a:cubicBezTo>
                    <a:cubicBezTo>
                      <a:pt x="17070" y="4968"/>
                      <a:pt x="17099" y="4946"/>
                      <a:pt x="17097" y="4917"/>
                    </a:cubicBezTo>
                    <a:cubicBezTo>
                      <a:pt x="17084" y="4752"/>
                      <a:pt x="16999" y="4594"/>
                      <a:pt x="16946" y="4438"/>
                    </a:cubicBezTo>
                    <a:cubicBezTo>
                      <a:pt x="16927" y="4385"/>
                      <a:pt x="16910" y="4329"/>
                      <a:pt x="16896" y="4273"/>
                    </a:cubicBezTo>
                    <a:lnTo>
                      <a:pt x="16896" y="4273"/>
                    </a:lnTo>
                    <a:cubicBezTo>
                      <a:pt x="16915" y="4285"/>
                      <a:pt x="16933" y="4295"/>
                      <a:pt x="16956" y="4299"/>
                    </a:cubicBezTo>
                    <a:cubicBezTo>
                      <a:pt x="16960" y="4285"/>
                      <a:pt x="16963" y="4269"/>
                      <a:pt x="16968" y="4255"/>
                    </a:cubicBezTo>
                    <a:cubicBezTo>
                      <a:pt x="17003" y="4306"/>
                      <a:pt x="17041" y="4359"/>
                      <a:pt x="17078" y="4409"/>
                    </a:cubicBezTo>
                    <a:cubicBezTo>
                      <a:pt x="17168" y="4534"/>
                      <a:pt x="17250" y="4675"/>
                      <a:pt x="17372" y="4768"/>
                    </a:cubicBezTo>
                    <a:cubicBezTo>
                      <a:pt x="17381" y="4774"/>
                      <a:pt x="17390" y="4777"/>
                      <a:pt x="17400" y="4777"/>
                    </a:cubicBezTo>
                    <a:cubicBezTo>
                      <a:pt x="17429" y="4777"/>
                      <a:pt x="17457" y="4751"/>
                      <a:pt x="17459" y="4720"/>
                    </a:cubicBezTo>
                    <a:cubicBezTo>
                      <a:pt x="17464" y="4743"/>
                      <a:pt x="17466" y="4771"/>
                      <a:pt x="17472" y="4793"/>
                    </a:cubicBezTo>
                    <a:cubicBezTo>
                      <a:pt x="17478" y="4818"/>
                      <a:pt x="17498" y="4830"/>
                      <a:pt x="17518" y="4830"/>
                    </a:cubicBezTo>
                    <a:cubicBezTo>
                      <a:pt x="17538" y="4830"/>
                      <a:pt x="17559" y="4817"/>
                      <a:pt x="17567" y="4793"/>
                    </a:cubicBezTo>
                    <a:cubicBezTo>
                      <a:pt x="17593" y="4716"/>
                      <a:pt x="17603" y="4636"/>
                      <a:pt x="17608" y="4553"/>
                    </a:cubicBezTo>
                    <a:cubicBezTo>
                      <a:pt x="17614" y="4556"/>
                      <a:pt x="17615" y="4558"/>
                      <a:pt x="17621" y="4560"/>
                    </a:cubicBezTo>
                    <a:cubicBezTo>
                      <a:pt x="17607" y="4637"/>
                      <a:pt x="17593" y="4710"/>
                      <a:pt x="17580" y="4789"/>
                    </a:cubicBezTo>
                    <a:cubicBezTo>
                      <a:pt x="17573" y="4834"/>
                      <a:pt x="17602" y="4866"/>
                      <a:pt x="17641" y="4866"/>
                    </a:cubicBezTo>
                    <a:cubicBezTo>
                      <a:pt x="17651" y="4866"/>
                      <a:pt x="17662" y="4864"/>
                      <a:pt x="17673" y="4859"/>
                    </a:cubicBezTo>
                    <a:cubicBezTo>
                      <a:pt x="17709" y="4842"/>
                      <a:pt x="17716" y="4831"/>
                      <a:pt x="17730" y="4793"/>
                    </a:cubicBezTo>
                    <a:cubicBezTo>
                      <a:pt x="17736" y="4782"/>
                      <a:pt x="17732" y="4772"/>
                      <a:pt x="17724" y="4763"/>
                    </a:cubicBezTo>
                    <a:cubicBezTo>
                      <a:pt x="17746" y="4710"/>
                      <a:pt x="17765" y="4656"/>
                      <a:pt x="17779" y="4600"/>
                    </a:cubicBezTo>
                    <a:cubicBezTo>
                      <a:pt x="17780" y="4634"/>
                      <a:pt x="17815" y="4659"/>
                      <a:pt x="17843" y="4659"/>
                    </a:cubicBezTo>
                    <a:cubicBezTo>
                      <a:pt x="17861" y="4659"/>
                      <a:pt x="17879" y="4652"/>
                      <a:pt x="17888" y="4630"/>
                    </a:cubicBezTo>
                    <a:cubicBezTo>
                      <a:pt x="17922" y="4557"/>
                      <a:pt x="17945" y="4478"/>
                      <a:pt x="17961" y="4392"/>
                    </a:cubicBezTo>
                    <a:lnTo>
                      <a:pt x="17961" y="4392"/>
                    </a:lnTo>
                    <a:cubicBezTo>
                      <a:pt x="17957" y="4470"/>
                      <a:pt x="17958" y="4543"/>
                      <a:pt x="17968" y="4614"/>
                    </a:cubicBezTo>
                    <a:cubicBezTo>
                      <a:pt x="17971" y="4635"/>
                      <a:pt x="17987" y="4643"/>
                      <a:pt x="18003" y="4643"/>
                    </a:cubicBezTo>
                    <a:cubicBezTo>
                      <a:pt x="18021" y="4643"/>
                      <a:pt x="18041" y="4632"/>
                      <a:pt x="18047" y="4614"/>
                    </a:cubicBezTo>
                    <a:cubicBezTo>
                      <a:pt x="18090" y="4487"/>
                      <a:pt x="18093" y="4349"/>
                      <a:pt x="18108" y="4216"/>
                    </a:cubicBezTo>
                    <a:cubicBezTo>
                      <a:pt x="18116" y="4161"/>
                      <a:pt x="18123" y="4107"/>
                      <a:pt x="18130" y="4051"/>
                    </a:cubicBezTo>
                    <a:cubicBezTo>
                      <a:pt x="18151" y="4015"/>
                      <a:pt x="18173" y="3979"/>
                      <a:pt x="18189" y="3942"/>
                    </a:cubicBezTo>
                    <a:lnTo>
                      <a:pt x="18189" y="3942"/>
                    </a:lnTo>
                    <a:cubicBezTo>
                      <a:pt x="18187" y="4007"/>
                      <a:pt x="18186" y="4073"/>
                      <a:pt x="18183" y="4140"/>
                    </a:cubicBezTo>
                    <a:cubicBezTo>
                      <a:pt x="18183" y="4257"/>
                      <a:pt x="18174" y="4349"/>
                      <a:pt x="18273" y="4422"/>
                    </a:cubicBezTo>
                    <a:cubicBezTo>
                      <a:pt x="18280" y="4427"/>
                      <a:pt x="18286" y="4429"/>
                      <a:pt x="18293" y="4429"/>
                    </a:cubicBezTo>
                    <a:cubicBezTo>
                      <a:pt x="18318" y="4429"/>
                      <a:pt x="18341" y="4403"/>
                      <a:pt x="18332" y="4378"/>
                    </a:cubicBezTo>
                    <a:cubicBezTo>
                      <a:pt x="18293" y="4269"/>
                      <a:pt x="18315" y="4114"/>
                      <a:pt x="18316" y="3997"/>
                    </a:cubicBezTo>
                    <a:lnTo>
                      <a:pt x="18316" y="3997"/>
                    </a:lnTo>
                    <a:cubicBezTo>
                      <a:pt x="18323" y="4005"/>
                      <a:pt x="18329" y="4015"/>
                      <a:pt x="18338" y="4025"/>
                    </a:cubicBezTo>
                    <a:cubicBezTo>
                      <a:pt x="18345" y="3978"/>
                      <a:pt x="18354" y="3932"/>
                      <a:pt x="18366" y="3889"/>
                    </a:cubicBezTo>
                    <a:cubicBezTo>
                      <a:pt x="18391" y="4077"/>
                      <a:pt x="18452" y="4269"/>
                      <a:pt x="18577" y="4394"/>
                    </a:cubicBezTo>
                    <a:cubicBezTo>
                      <a:pt x="18587" y="4403"/>
                      <a:pt x="18598" y="4408"/>
                      <a:pt x="18610" y="4408"/>
                    </a:cubicBezTo>
                    <a:cubicBezTo>
                      <a:pt x="18638" y="4408"/>
                      <a:pt x="18665" y="4381"/>
                      <a:pt x="18656" y="4348"/>
                    </a:cubicBezTo>
                    <a:cubicBezTo>
                      <a:pt x="18626" y="4236"/>
                      <a:pt x="18570" y="4134"/>
                      <a:pt x="18534" y="4022"/>
                    </a:cubicBezTo>
                    <a:cubicBezTo>
                      <a:pt x="18497" y="3901"/>
                      <a:pt x="18475" y="3776"/>
                      <a:pt x="18470" y="3647"/>
                    </a:cubicBezTo>
                    <a:cubicBezTo>
                      <a:pt x="18470" y="3645"/>
                      <a:pt x="18468" y="3643"/>
                      <a:pt x="18468" y="3641"/>
                    </a:cubicBezTo>
                    <a:cubicBezTo>
                      <a:pt x="18474" y="3634"/>
                      <a:pt x="18477" y="3624"/>
                      <a:pt x="18484" y="3617"/>
                    </a:cubicBezTo>
                    <a:cubicBezTo>
                      <a:pt x="18505" y="3635"/>
                      <a:pt x="18533" y="3647"/>
                      <a:pt x="18561" y="3653"/>
                    </a:cubicBezTo>
                    <a:cubicBezTo>
                      <a:pt x="18559" y="3721"/>
                      <a:pt x="18556" y="3796"/>
                      <a:pt x="18581" y="3860"/>
                    </a:cubicBezTo>
                    <a:cubicBezTo>
                      <a:pt x="18591" y="3886"/>
                      <a:pt x="18612" y="3898"/>
                      <a:pt x="18632" y="3898"/>
                    </a:cubicBezTo>
                    <a:cubicBezTo>
                      <a:pt x="18652" y="3898"/>
                      <a:pt x="18672" y="3886"/>
                      <a:pt x="18682" y="3860"/>
                    </a:cubicBezTo>
                    <a:cubicBezTo>
                      <a:pt x="18706" y="3793"/>
                      <a:pt x="18703" y="3714"/>
                      <a:pt x="18702" y="3640"/>
                    </a:cubicBezTo>
                    <a:cubicBezTo>
                      <a:pt x="18773" y="3611"/>
                      <a:pt x="18831" y="3549"/>
                      <a:pt x="18838" y="3475"/>
                    </a:cubicBezTo>
                    <a:cubicBezTo>
                      <a:pt x="18887" y="3551"/>
                      <a:pt x="18974" y="3597"/>
                      <a:pt x="19065" y="3597"/>
                    </a:cubicBezTo>
                    <a:cubicBezTo>
                      <a:pt x="19066" y="3597"/>
                      <a:pt x="19067" y="3597"/>
                      <a:pt x="19069" y="3597"/>
                    </a:cubicBezTo>
                    <a:cubicBezTo>
                      <a:pt x="19090" y="3492"/>
                      <a:pt x="19136" y="3395"/>
                      <a:pt x="19206" y="3313"/>
                    </a:cubicBezTo>
                    <a:cubicBezTo>
                      <a:pt x="19212" y="3496"/>
                      <a:pt x="19218" y="3678"/>
                      <a:pt x="19226" y="3865"/>
                    </a:cubicBezTo>
                    <a:cubicBezTo>
                      <a:pt x="19234" y="4004"/>
                      <a:pt x="19199" y="4176"/>
                      <a:pt x="19325" y="4263"/>
                    </a:cubicBezTo>
                    <a:cubicBezTo>
                      <a:pt x="19330" y="4267"/>
                      <a:pt x="19336" y="4268"/>
                      <a:pt x="19341" y="4268"/>
                    </a:cubicBezTo>
                    <a:cubicBezTo>
                      <a:pt x="19359" y="4268"/>
                      <a:pt x="19375" y="4252"/>
                      <a:pt x="19375" y="4235"/>
                    </a:cubicBezTo>
                    <a:cubicBezTo>
                      <a:pt x="19365" y="3912"/>
                      <a:pt x="19337" y="3585"/>
                      <a:pt x="19311" y="3266"/>
                    </a:cubicBezTo>
                    <a:lnTo>
                      <a:pt x="19311" y="3266"/>
                    </a:lnTo>
                    <a:cubicBezTo>
                      <a:pt x="19333" y="3271"/>
                      <a:pt x="19357" y="3273"/>
                      <a:pt x="19381" y="3273"/>
                    </a:cubicBezTo>
                    <a:cubicBezTo>
                      <a:pt x="19397" y="3273"/>
                      <a:pt x="19413" y="3272"/>
                      <a:pt x="19428" y="3270"/>
                    </a:cubicBezTo>
                    <a:lnTo>
                      <a:pt x="19428" y="3270"/>
                    </a:lnTo>
                    <a:cubicBezTo>
                      <a:pt x="19394" y="3721"/>
                      <a:pt x="19370" y="4186"/>
                      <a:pt x="19433" y="4623"/>
                    </a:cubicBezTo>
                    <a:cubicBezTo>
                      <a:pt x="19437" y="4652"/>
                      <a:pt x="19459" y="4665"/>
                      <a:pt x="19483" y="4665"/>
                    </a:cubicBezTo>
                    <a:cubicBezTo>
                      <a:pt x="19505" y="4665"/>
                      <a:pt x="19528" y="4654"/>
                      <a:pt x="19540" y="4637"/>
                    </a:cubicBezTo>
                    <a:cubicBezTo>
                      <a:pt x="19570" y="4596"/>
                      <a:pt x="19570" y="4586"/>
                      <a:pt x="19556" y="4535"/>
                    </a:cubicBezTo>
                    <a:cubicBezTo>
                      <a:pt x="19556" y="4531"/>
                      <a:pt x="19552" y="4530"/>
                      <a:pt x="19550" y="4528"/>
                    </a:cubicBezTo>
                    <a:cubicBezTo>
                      <a:pt x="19566" y="4273"/>
                      <a:pt x="19566" y="4015"/>
                      <a:pt x="19562" y="3756"/>
                    </a:cubicBezTo>
                    <a:lnTo>
                      <a:pt x="19562" y="3756"/>
                    </a:lnTo>
                    <a:cubicBezTo>
                      <a:pt x="19569" y="3797"/>
                      <a:pt x="19570" y="3840"/>
                      <a:pt x="19578" y="3882"/>
                    </a:cubicBezTo>
                    <a:cubicBezTo>
                      <a:pt x="19606" y="4091"/>
                      <a:pt x="19608" y="4316"/>
                      <a:pt x="19788" y="4448"/>
                    </a:cubicBezTo>
                    <a:cubicBezTo>
                      <a:pt x="19797" y="4454"/>
                      <a:pt x="19806" y="4457"/>
                      <a:pt x="19815" y="4457"/>
                    </a:cubicBezTo>
                    <a:cubicBezTo>
                      <a:pt x="19849" y="4457"/>
                      <a:pt x="19873" y="4413"/>
                      <a:pt x="19857" y="4379"/>
                    </a:cubicBezTo>
                    <a:cubicBezTo>
                      <a:pt x="19685" y="4022"/>
                      <a:pt x="19657" y="3591"/>
                      <a:pt x="19627" y="3184"/>
                    </a:cubicBezTo>
                    <a:lnTo>
                      <a:pt x="19627" y="3184"/>
                    </a:lnTo>
                    <a:cubicBezTo>
                      <a:pt x="19646" y="3440"/>
                      <a:pt x="19701" y="3695"/>
                      <a:pt x="19757" y="3946"/>
                    </a:cubicBezTo>
                    <a:cubicBezTo>
                      <a:pt x="19793" y="4114"/>
                      <a:pt x="19801" y="4355"/>
                      <a:pt x="19965" y="4451"/>
                    </a:cubicBezTo>
                    <a:cubicBezTo>
                      <a:pt x="19973" y="4456"/>
                      <a:pt x="19983" y="4458"/>
                      <a:pt x="19993" y="4458"/>
                    </a:cubicBezTo>
                    <a:cubicBezTo>
                      <a:pt x="20013" y="4458"/>
                      <a:pt x="20034" y="4449"/>
                      <a:pt x="20043" y="4429"/>
                    </a:cubicBezTo>
                    <a:cubicBezTo>
                      <a:pt x="20052" y="4412"/>
                      <a:pt x="20061" y="4395"/>
                      <a:pt x="20071" y="4379"/>
                    </a:cubicBezTo>
                    <a:cubicBezTo>
                      <a:pt x="20080" y="4356"/>
                      <a:pt x="20066" y="4324"/>
                      <a:pt x="20041" y="4324"/>
                    </a:cubicBezTo>
                    <a:cubicBezTo>
                      <a:pt x="20037" y="4324"/>
                      <a:pt x="20033" y="4324"/>
                      <a:pt x="20029" y="4326"/>
                    </a:cubicBezTo>
                    <a:cubicBezTo>
                      <a:pt x="20006" y="4326"/>
                      <a:pt x="19910" y="3926"/>
                      <a:pt x="19831" y="3584"/>
                    </a:cubicBezTo>
                    <a:lnTo>
                      <a:pt x="19831" y="3584"/>
                    </a:lnTo>
                    <a:cubicBezTo>
                      <a:pt x="19946" y="3806"/>
                      <a:pt x="20102" y="4004"/>
                      <a:pt x="20287" y="4107"/>
                    </a:cubicBezTo>
                    <a:cubicBezTo>
                      <a:pt x="20295" y="4112"/>
                      <a:pt x="20304" y="4114"/>
                      <a:pt x="20312" y="4114"/>
                    </a:cubicBezTo>
                    <a:cubicBezTo>
                      <a:pt x="20347" y="4114"/>
                      <a:pt x="20375" y="4075"/>
                      <a:pt x="20354" y="4040"/>
                    </a:cubicBezTo>
                    <a:cubicBezTo>
                      <a:pt x="20247" y="3853"/>
                      <a:pt x="20089" y="3703"/>
                      <a:pt x="19985" y="3512"/>
                    </a:cubicBezTo>
                    <a:cubicBezTo>
                      <a:pt x="19932" y="3420"/>
                      <a:pt x="19891" y="3330"/>
                      <a:pt x="19853" y="3233"/>
                    </a:cubicBezTo>
                    <a:lnTo>
                      <a:pt x="19853" y="3233"/>
                    </a:lnTo>
                    <a:cubicBezTo>
                      <a:pt x="19868" y="3235"/>
                      <a:pt x="19882" y="3236"/>
                      <a:pt x="19897" y="3236"/>
                    </a:cubicBezTo>
                    <a:cubicBezTo>
                      <a:pt x="19917" y="3236"/>
                      <a:pt x="19938" y="3234"/>
                      <a:pt x="19959" y="3227"/>
                    </a:cubicBezTo>
                    <a:cubicBezTo>
                      <a:pt x="19953" y="3210"/>
                      <a:pt x="19952" y="3191"/>
                      <a:pt x="19949" y="3172"/>
                    </a:cubicBezTo>
                    <a:lnTo>
                      <a:pt x="19949" y="3172"/>
                    </a:lnTo>
                    <a:cubicBezTo>
                      <a:pt x="19982" y="3217"/>
                      <a:pt x="20015" y="3260"/>
                      <a:pt x="20049" y="3303"/>
                    </a:cubicBezTo>
                    <a:cubicBezTo>
                      <a:pt x="20175" y="3463"/>
                      <a:pt x="20316" y="3664"/>
                      <a:pt x="20502" y="3760"/>
                    </a:cubicBezTo>
                    <a:cubicBezTo>
                      <a:pt x="20511" y="3764"/>
                      <a:pt x="20520" y="3766"/>
                      <a:pt x="20529" y="3766"/>
                    </a:cubicBezTo>
                    <a:cubicBezTo>
                      <a:pt x="20569" y="3766"/>
                      <a:pt x="20603" y="3725"/>
                      <a:pt x="20579" y="3683"/>
                    </a:cubicBezTo>
                    <a:cubicBezTo>
                      <a:pt x="20486" y="3518"/>
                      <a:pt x="20324" y="3389"/>
                      <a:pt x="20201" y="3244"/>
                    </a:cubicBezTo>
                    <a:cubicBezTo>
                      <a:pt x="20142" y="3174"/>
                      <a:pt x="20088" y="3101"/>
                      <a:pt x="20035" y="3026"/>
                    </a:cubicBezTo>
                    <a:lnTo>
                      <a:pt x="20035" y="3026"/>
                    </a:lnTo>
                    <a:cubicBezTo>
                      <a:pt x="20099" y="3094"/>
                      <a:pt x="20164" y="3160"/>
                      <a:pt x="20230" y="3220"/>
                    </a:cubicBezTo>
                    <a:cubicBezTo>
                      <a:pt x="20364" y="3346"/>
                      <a:pt x="20544" y="3552"/>
                      <a:pt x="20734" y="3571"/>
                    </a:cubicBezTo>
                    <a:cubicBezTo>
                      <a:pt x="20736" y="3571"/>
                      <a:pt x="20739" y="3571"/>
                      <a:pt x="20741" y="3571"/>
                    </a:cubicBezTo>
                    <a:cubicBezTo>
                      <a:pt x="20774" y="3571"/>
                      <a:pt x="20786" y="3529"/>
                      <a:pt x="20774" y="3504"/>
                    </a:cubicBezTo>
                    <a:cubicBezTo>
                      <a:pt x="20695" y="3332"/>
                      <a:pt x="20458" y="3213"/>
                      <a:pt x="20317" y="3087"/>
                    </a:cubicBezTo>
                    <a:cubicBezTo>
                      <a:pt x="20250" y="3025"/>
                      <a:pt x="20185" y="2960"/>
                      <a:pt x="20124" y="2893"/>
                    </a:cubicBezTo>
                    <a:cubicBezTo>
                      <a:pt x="20159" y="2886"/>
                      <a:pt x="20195" y="2882"/>
                      <a:pt x="20231" y="2874"/>
                    </a:cubicBezTo>
                    <a:cubicBezTo>
                      <a:pt x="20297" y="2939"/>
                      <a:pt x="20366" y="3003"/>
                      <a:pt x="20432" y="3068"/>
                    </a:cubicBezTo>
                    <a:cubicBezTo>
                      <a:pt x="20548" y="3180"/>
                      <a:pt x="20667" y="3333"/>
                      <a:pt x="20812" y="3405"/>
                    </a:cubicBezTo>
                    <a:cubicBezTo>
                      <a:pt x="20822" y="3410"/>
                      <a:pt x="20832" y="3412"/>
                      <a:pt x="20842" y="3412"/>
                    </a:cubicBezTo>
                    <a:cubicBezTo>
                      <a:pt x="20885" y="3412"/>
                      <a:pt x="20921" y="3367"/>
                      <a:pt x="20896" y="3323"/>
                    </a:cubicBezTo>
                    <a:cubicBezTo>
                      <a:pt x="20812" y="3172"/>
                      <a:pt x="20645" y="3058"/>
                      <a:pt x="20518" y="2940"/>
                    </a:cubicBezTo>
                    <a:cubicBezTo>
                      <a:pt x="20482" y="2909"/>
                      <a:pt x="20450" y="2876"/>
                      <a:pt x="20415" y="2846"/>
                    </a:cubicBezTo>
                    <a:cubicBezTo>
                      <a:pt x="20422" y="2844"/>
                      <a:pt x="20426" y="2843"/>
                      <a:pt x="20432" y="2843"/>
                    </a:cubicBezTo>
                    <a:cubicBezTo>
                      <a:pt x="20519" y="2678"/>
                      <a:pt x="20605" y="2510"/>
                      <a:pt x="20691" y="2346"/>
                    </a:cubicBezTo>
                    <a:cubicBezTo>
                      <a:pt x="20721" y="2426"/>
                      <a:pt x="20809" y="2468"/>
                      <a:pt x="20897" y="2468"/>
                    </a:cubicBezTo>
                    <a:cubicBezTo>
                      <a:pt x="20927" y="2468"/>
                      <a:pt x="20957" y="2463"/>
                      <a:pt x="20985" y="2453"/>
                    </a:cubicBezTo>
                    <a:cubicBezTo>
                      <a:pt x="21092" y="2416"/>
                      <a:pt x="21176" y="2324"/>
                      <a:pt x="21250" y="2237"/>
                    </a:cubicBezTo>
                    <a:cubicBezTo>
                      <a:pt x="21326" y="2285"/>
                      <a:pt x="21382" y="2358"/>
                      <a:pt x="21405" y="2444"/>
                    </a:cubicBezTo>
                    <a:cubicBezTo>
                      <a:pt x="21439" y="2396"/>
                      <a:pt x="21484" y="2363"/>
                      <a:pt x="21535" y="2337"/>
                    </a:cubicBezTo>
                    <a:lnTo>
                      <a:pt x="21535" y="2337"/>
                    </a:lnTo>
                    <a:cubicBezTo>
                      <a:pt x="21454" y="2578"/>
                      <a:pt x="21371" y="2817"/>
                      <a:pt x="21285" y="3058"/>
                    </a:cubicBezTo>
                    <a:cubicBezTo>
                      <a:pt x="21247" y="3167"/>
                      <a:pt x="21113" y="3380"/>
                      <a:pt x="21184" y="3492"/>
                    </a:cubicBezTo>
                    <a:cubicBezTo>
                      <a:pt x="21197" y="3513"/>
                      <a:pt x="21220" y="3526"/>
                      <a:pt x="21244" y="3526"/>
                    </a:cubicBezTo>
                    <a:cubicBezTo>
                      <a:pt x="21249" y="3526"/>
                      <a:pt x="21255" y="3525"/>
                      <a:pt x="21260" y="3524"/>
                    </a:cubicBezTo>
                    <a:lnTo>
                      <a:pt x="21282" y="3518"/>
                    </a:lnTo>
                    <a:cubicBezTo>
                      <a:pt x="21305" y="3511"/>
                      <a:pt x="21328" y="3484"/>
                      <a:pt x="21326" y="3456"/>
                    </a:cubicBezTo>
                    <a:cubicBezTo>
                      <a:pt x="21326" y="3452"/>
                      <a:pt x="21325" y="3446"/>
                      <a:pt x="21325" y="3439"/>
                    </a:cubicBezTo>
                    <a:cubicBezTo>
                      <a:pt x="21322" y="3425"/>
                      <a:pt x="21317" y="3412"/>
                      <a:pt x="21307" y="3403"/>
                    </a:cubicBezTo>
                    <a:cubicBezTo>
                      <a:pt x="21325" y="3256"/>
                      <a:pt x="21432" y="3052"/>
                      <a:pt x="21472" y="2929"/>
                    </a:cubicBezTo>
                    <a:cubicBezTo>
                      <a:pt x="21532" y="2750"/>
                      <a:pt x="21593" y="2571"/>
                      <a:pt x="21651" y="2391"/>
                    </a:cubicBezTo>
                    <a:cubicBezTo>
                      <a:pt x="21656" y="2437"/>
                      <a:pt x="21659" y="2482"/>
                      <a:pt x="21661" y="2528"/>
                    </a:cubicBezTo>
                    <a:cubicBezTo>
                      <a:pt x="21666" y="2493"/>
                      <a:pt x="21700" y="2475"/>
                      <a:pt x="21734" y="2475"/>
                    </a:cubicBezTo>
                    <a:cubicBezTo>
                      <a:pt x="21753" y="2475"/>
                      <a:pt x="21772" y="2480"/>
                      <a:pt x="21788" y="2492"/>
                    </a:cubicBezTo>
                    <a:cubicBezTo>
                      <a:pt x="21813" y="2510"/>
                      <a:pt x="21829" y="2539"/>
                      <a:pt x="21841" y="2571"/>
                    </a:cubicBezTo>
                    <a:cubicBezTo>
                      <a:pt x="21736" y="2817"/>
                      <a:pt x="21654" y="3088"/>
                      <a:pt x="21661" y="3346"/>
                    </a:cubicBezTo>
                    <a:cubicBezTo>
                      <a:pt x="21662" y="3381"/>
                      <a:pt x="21696" y="3406"/>
                      <a:pt x="21727" y="3406"/>
                    </a:cubicBezTo>
                    <a:cubicBezTo>
                      <a:pt x="21746" y="3406"/>
                      <a:pt x="21764" y="3397"/>
                      <a:pt x="21773" y="3376"/>
                    </a:cubicBezTo>
                    <a:cubicBezTo>
                      <a:pt x="21783" y="3359"/>
                      <a:pt x="21792" y="3340"/>
                      <a:pt x="21799" y="3323"/>
                    </a:cubicBezTo>
                    <a:cubicBezTo>
                      <a:pt x="21806" y="3313"/>
                      <a:pt x="21802" y="3301"/>
                      <a:pt x="21795" y="3291"/>
                    </a:cubicBezTo>
                    <a:cubicBezTo>
                      <a:pt x="21858" y="3019"/>
                      <a:pt x="21898" y="2760"/>
                      <a:pt x="22001" y="2499"/>
                    </a:cubicBezTo>
                    <a:cubicBezTo>
                      <a:pt x="22021" y="2513"/>
                      <a:pt x="22038" y="2525"/>
                      <a:pt x="22057" y="2543"/>
                    </a:cubicBezTo>
                    <a:cubicBezTo>
                      <a:pt x="21945" y="2787"/>
                      <a:pt x="21841" y="3055"/>
                      <a:pt x="21838" y="3309"/>
                    </a:cubicBezTo>
                    <a:cubicBezTo>
                      <a:pt x="21838" y="3334"/>
                      <a:pt x="21863" y="3353"/>
                      <a:pt x="21887" y="3353"/>
                    </a:cubicBezTo>
                    <a:cubicBezTo>
                      <a:pt x="21901" y="3353"/>
                      <a:pt x="21914" y="3346"/>
                      <a:pt x="21921" y="3330"/>
                    </a:cubicBezTo>
                    <a:cubicBezTo>
                      <a:pt x="21991" y="3184"/>
                      <a:pt x="22020" y="3023"/>
                      <a:pt x="22067" y="2872"/>
                    </a:cubicBezTo>
                    <a:cubicBezTo>
                      <a:pt x="22070" y="2869"/>
                      <a:pt x="22070" y="2867"/>
                      <a:pt x="22070" y="2866"/>
                    </a:cubicBezTo>
                    <a:cubicBezTo>
                      <a:pt x="22079" y="2988"/>
                      <a:pt x="22100" y="3105"/>
                      <a:pt x="22143" y="3211"/>
                    </a:cubicBezTo>
                    <a:cubicBezTo>
                      <a:pt x="22154" y="3238"/>
                      <a:pt x="22177" y="3251"/>
                      <a:pt x="22199" y="3251"/>
                    </a:cubicBezTo>
                    <a:cubicBezTo>
                      <a:pt x="22225" y="3251"/>
                      <a:pt x="22251" y="3233"/>
                      <a:pt x="22253" y="3197"/>
                    </a:cubicBezTo>
                    <a:cubicBezTo>
                      <a:pt x="22256" y="3165"/>
                      <a:pt x="22256" y="3132"/>
                      <a:pt x="22253" y="3101"/>
                    </a:cubicBezTo>
                    <a:lnTo>
                      <a:pt x="22253" y="3101"/>
                    </a:lnTo>
                    <a:cubicBezTo>
                      <a:pt x="22289" y="3161"/>
                      <a:pt x="22331" y="3217"/>
                      <a:pt x="22381" y="3261"/>
                    </a:cubicBezTo>
                    <a:cubicBezTo>
                      <a:pt x="22393" y="3272"/>
                      <a:pt x="22407" y="3276"/>
                      <a:pt x="22422" y="3276"/>
                    </a:cubicBezTo>
                    <a:cubicBezTo>
                      <a:pt x="22458" y="3276"/>
                      <a:pt x="22494" y="3248"/>
                      <a:pt x="22478" y="3204"/>
                    </a:cubicBezTo>
                    <a:cubicBezTo>
                      <a:pt x="22425" y="3045"/>
                      <a:pt x="22331" y="2907"/>
                      <a:pt x="22288" y="2740"/>
                    </a:cubicBezTo>
                    <a:cubicBezTo>
                      <a:pt x="22275" y="2692"/>
                      <a:pt x="22266" y="2645"/>
                      <a:pt x="22259" y="2599"/>
                    </a:cubicBezTo>
                    <a:cubicBezTo>
                      <a:pt x="22274" y="2598"/>
                      <a:pt x="22289" y="2597"/>
                      <a:pt x="22304" y="2597"/>
                    </a:cubicBezTo>
                    <a:cubicBezTo>
                      <a:pt x="22381" y="2597"/>
                      <a:pt x="22457" y="2619"/>
                      <a:pt x="22517" y="2667"/>
                    </a:cubicBezTo>
                    <a:cubicBezTo>
                      <a:pt x="22580" y="2599"/>
                      <a:pt x="22640" y="2530"/>
                      <a:pt x="22703" y="2460"/>
                    </a:cubicBezTo>
                    <a:cubicBezTo>
                      <a:pt x="22883" y="2510"/>
                      <a:pt x="23062" y="2559"/>
                      <a:pt x="23241" y="2609"/>
                    </a:cubicBezTo>
                    <a:cubicBezTo>
                      <a:pt x="23267" y="2657"/>
                      <a:pt x="23291" y="2701"/>
                      <a:pt x="23320" y="2745"/>
                    </a:cubicBezTo>
                    <a:cubicBezTo>
                      <a:pt x="23325" y="2753"/>
                      <a:pt x="23328" y="2761"/>
                      <a:pt x="23335" y="2768"/>
                    </a:cubicBezTo>
                    <a:cubicBezTo>
                      <a:pt x="23247" y="2708"/>
                      <a:pt x="23156" y="2646"/>
                      <a:pt x="23069" y="2588"/>
                    </a:cubicBezTo>
                    <a:cubicBezTo>
                      <a:pt x="23055" y="2578"/>
                      <a:pt x="23041" y="2574"/>
                      <a:pt x="23028" y="2574"/>
                    </a:cubicBezTo>
                    <a:cubicBezTo>
                      <a:pt x="22961" y="2574"/>
                      <a:pt x="22917" y="2680"/>
                      <a:pt x="22989" y="2728"/>
                    </a:cubicBezTo>
                    <a:cubicBezTo>
                      <a:pt x="23085" y="2794"/>
                      <a:pt x="23182" y="2861"/>
                      <a:pt x="23281" y="2926"/>
                    </a:cubicBezTo>
                    <a:cubicBezTo>
                      <a:pt x="23347" y="2971"/>
                      <a:pt x="23420" y="3032"/>
                      <a:pt x="23501" y="3032"/>
                    </a:cubicBezTo>
                    <a:cubicBezTo>
                      <a:pt x="23511" y="3032"/>
                      <a:pt x="23522" y="3031"/>
                      <a:pt x="23532" y="3029"/>
                    </a:cubicBezTo>
                    <a:cubicBezTo>
                      <a:pt x="23538" y="3029"/>
                      <a:pt x="23539" y="3023"/>
                      <a:pt x="23542" y="3022"/>
                    </a:cubicBezTo>
                    <a:cubicBezTo>
                      <a:pt x="23553" y="3029"/>
                      <a:pt x="23563" y="3041"/>
                      <a:pt x="23578" y="3046"/>
                    </a:cubicBezTo>
                    <a:cubicBezTo>
                      <a:pt x="23586" y="3051"/>
                      <a:pt x="23595" y="3053"/>
                      <a:pt x="23604" y="3053"/>
                    </a:cubicBezTo>
                    <a:cubicBezTo>
                      <a:pt x="23639" y="3053"/>
                      <a:pt x="23675" y="3021"/>
                      <a:pt x="23661" y="2982"/>
                    </a:cubicBezTo>
                    <a:cubicBezTo>
                      <a:pt x="23618" y="2864"/>
                      <a:pt x="23528" y="2771"/>
                      <a:pt x="23454" y="2668"/>
                    </a:cubicBezTo>
                    <a:lnTo>
                      <a:pt x="23454" y="2668"/>
                    </a:lnTo>
                    <a:cubicBezTo>
                      <a:pt x="23479" y="2675"/>
                      <a:pt x="23505" y="2682"/>
                      <a:pt x="23532" y="2689"/>
                    </a:cubicBezTo>
                    <a:cubicBezTo>
                      <a:pt x="23542" y="2675"/>
                      <a:pt x="23553" y="2664"/>
                      <a:pt x="23568" y="2651"/>
                    </a:cubicBezTo>
                    <a:cubicBezTo>
                      <a:pt x="23593" y="2816"/>
                      <a:pt x="23647" y="2982"/>
                      <a:pt x="23758" y="3074"/>
                    </a:cubicBezTo>
                    <a:cubicBezTo>
                      <a:pt x="23769" y="3082"/>
                      <a:pt x="23779" y="3086"/>
                      <a:pt x="23790" y="3086"/>
                    </a:cubicBezTo>
                    <a:cubicBezTo>
                      <a:pt x="23798" y="3086"/>
                      <a:pt x="23805" y="3084"/>
                      <a:pt x="23813" y="3081"/>
                    </a:cubicBezTo>
                    <a:cubicBezTo>
                      <a:pt x="23816" y="3102"/>
                      <a:pt x="23818" y="3127"/>
                      <a:pt x="23820" y="3148"/>
                    </a:cubicBezTo>
                    <a:cubicBezTo>
                      <a:pt x="23826" y="3182"/>
                      <a:pt x="23862" y="3204"/>
                      <a:pt x="23894" y="3204"/>
                    </a:cubicBezTo>
                    <a:cubicBezTo>
                      <a:pt x="23901" y="3204"/>
                      <a:pt x="23907" y="3203"/>
                      <a:pt x="23913" y="3201"/>
                    </a:cubicBezTo>
                    <a:cubicBezTo>
                      <a:pt x="23935" y="3194"/>
                      <a:pt x="23947" y="3191"/>
                      <a:pt x="23958" y="3187"/>
                    </a:cubicBezTo>
                    <a:cubicBezTo>
                      <a:pt x="23963" y="3201"/>
                      <a:pt x="23976" y="3208"/>
                      <a:pt x="23989" y="3208"/>
                    </a:cubicBezTo>
                    <a:cubicBezTo>
                      <a:pt x="24003" y="3208"/>
                      <a:pt x="24018" y="3200"/>
                      <a:pt x="24022" y="3183"/>
                    </a:cubicBezTo>
                    <a:cubicBezTo>
                      <a:pt x="24084" y="2983"/>
                      <a:pt x="24078" y="2744"/>
                      <a:pt x="24059" y="2516"/>
                    </a:cubicBezTo>
                    <a:cubicBezTo>
                      <a:pt x="24124" y="2503"/>
                      <a:pt x="24185" y="2479"/>
                      <a:pt x="24241" y="2439"/>
                    </a:cubicBezTo>
                    <a:lnTo>
                      <a:pt x="24241" y="2439"/>
                    </a:lnTo>
                    <a:cubicBezTo>
                      <a:pt x="24236" y="2657"/>
                      <a:pt x="24234" y="2876"/>
                      <a:pt x="24277" y="3075"/>
                    </a:cubicBezTo>
                    <a:cubicBezTo>
                      <a:pt x="24281" y="3099"/>
                      <a:pt x="24300" y="3110"/>
                      <a:pt x="24320" y="3110"/>
                    </a:cubicBezTo>
                    <a:cubicBezTo>
                      <a:pt x="24340" y="3110"/>
                      <a:pt x="24362" y="3098"/>
                      <a:pt x="24367" y="3075"/>
                    </a:cubicBezTo>
                    <a:cubicBezTo>
                      <a:pt x="24432" y="2837"/>
                      <a:pt x="24406" y="2552"/>
                      <a:pt x="24373" y="2294"/>
                    </a:cubicBezTo>
                    <a:cubicBezTo>
                      <a:pt x="24385" y="2272"/>
                      <a:pt x="24393" y="2251"/>
                      <a:pt x="24399" y="2229"/>
                    </a:cubicBezTo>
                    <a:cubicBezTo>
                      <a:pt x="24415" y="2334"/>
                      <a:pt x="24432" y="2437"/>
                      <a:pt x="24445" y="2539"/>
                    </a:cubicBezTo>
                    <a:cubicBezTo>
                      <a:pt x="24466" y="2710"/>
                      <a:pt x="24475" y="2890"/>
                      <a:pt x="24539" y="3051"/>
                    </a:cubicBezTo>
                    <a:cubicBezTo>
                      <a:pt x="24546" y="3066"/>
                      <a:pt x="24563" y="3075"/>
                      <a:pt x="24578" y="3075"/>
                    </a:cubicBezTo>
                    <a:cubicBezTo>
                      <a:pt x="24592" y="3075"/>
                      <a:pt x="24605" y="3068"/>
                      <a:pt x="24608" y="3051"/>
                    </a:cubicBezTo>
                    <a:cubicBezTo>
                      <a:pt x="24658" y="2796"/>
                      <a:pt x="24614" y="2495"/>
                      <a:pt x="24557" y="2214"/>
                    </a:cubicBezTo>
                    <a:lnTo>
                      <a:pt x="24557" y="2214"/>
                    </a:lnTo>
                    <a:cubicBezTo>
                      <a:pt x="24581" y="2221"/>
                      <a:pt x="24607" y="2227"/>
                      <a:pt x="24633" y="2234"/>
                    </a:cubicBezTo>
                    <a:cubicBezTo>
                      <a:pt x="24783" y="2530"/>
                      <a:pt x="25007" y="2826"/>
                      <a:pt x="25293" y="2940"/>
                    </a:cubicBezTo>
                    <a:cubicBezTo>
                      <a:pt x="25301" y="2944"/>
                      <a:pt x="25309" y="2945"/>
                      <a:pt x="25316" y="2945"/>
                    </a:cubicBezTo>
                    <a:cubicBezTo>
                      <a:pt x="25363" y="2945"/>
                      <a:pt x="25381" y="2875"/>
                      <a:pt x="25352" y="2839"/>
                    </a:cubicBezTo>
                    <a:cubicBezTo>
                      <a:pt x="25236" y="2695"/>
                      <a:pt x="25080" y="2586"/>
                      <a:pt x="24961" y="2442"/>
                    </a:cubicBezTo>
                    <a:cubicBezTo>
                      <a:pt x="24922" y="2393"/>
                      <a:pt x="24886" y="2344"/>
                      <a:pt x="24853" y="2292"/>
                    </a:cubicBezTo>
                    <a:lnTo>
                      <a:pt x="24853" y="2292"/>
                    </a:lnTo>
                    <a:cubicBezTo>
                      <a:pt x="24991" y="2328"/>
                      <a:pt x="25131" y="2364"/>
                      <a:pt x="25267" y="2400"/>
                    </a:cubicBezTo>
                    <a:cubicBezTo>
                      <a:pt x="25321" y="2510"/>
                      <a:pt x="25408" y="2596"/>
                      <a:pt x="25533" y="2608"/>
                    </a:cubicBezTo>
                    <a:cubicBezTo>
                      <a:pt x="25534" y="2608"/>
                      <a:pt x="25535" y="2608"/>
                      <a:pt x="25536" y="2608"/>
                    </a:cubicBezTo>
                    <a:cubicBezTo>
                      <a:pt x="25579" y="2608"/>
                      <a:pt x="25611" y="2552"/>
                      <a:pt x="25584" y="2516"/>
                    </a:cubicBezTo>
                    <a:cubicBezTo>
                      <a:pt x="25573" y="2496"/>
                      <a:pt x="25558" y="2480"/>
                      <a:pt x="25544" y="2466"/>
                    </a:cubicBezTo>
                    <a:lnTo>
                      <a:pt x="25544" y="2466"/>
                    </a:lnTo>
                    <a:cubicBezTo>
                      <a:pt x="25587" y="2473"/>
                      <a:pt x="25630" y="2479"/>
                      <a:pt x="25672" y="2485"/>
                    </a:cubicBezTo>
                    <a:cubicBezTo>
                      <a:pt x="25570" y="2829"/>
                      <a:pt x="25495" y="3238"/>
                      <a:pt x="25706" y="3241"/>
                    </a:cubicBezTo>
                    <a:cubicBezTo>
                      <a:pt x="25723" y="3241"/>
                      <a:pt x="25742" y="3233"/>
                      <a:pt x="25749" y="3217"/>
                    </a:cubicBezTo>
                    <a:cubicBezTo>
                      <a:pt x="25753" y="3210"/>
                      <a:pt x="25756" y="3204"/>
                      <a:pt x="25759" y="3195"/>
                    </a:cubicBezTo>
                    <a:cubicBezTo>
                      <a:pt x="25774" y="3165"/>
                      <a:pt x="25753" y="3136"/>
                      <a:pt x="25722" y="3136"/>
                    </a:cubicBezTo>
                    <a:cubicBezTo>
                      <a:pt x="25719" y="3136"/>
                      <a:pt x="25716" y="3136"/>
                      <a:pt x="25713" y="3137"/>
                    </a:cubicBezTo>
                    <a:cubicBezTo>
                      <a:pt x="25766" y="3127"/>
                      <a:pt x="25776" y="2697"/>
                      <a:pt x="25785" y="2646"/>
                    </a:cubicBezTo>
                    <a:cubicBezTo>
                      <a:pt x="25795" y="2593"/>
                      <a:pt x="25806" y="2539"/>
                      <a:pt x="25821" y="2487"/>
                    </a:cubicBezTo>
                    <a:lnTo>
                      <a:pt x="25828" y="2487"/>
                    </a:lnTo>
                    <a:cubicBezTo>
                      <a:pt x="25804" y="2702"/>
                      <a:pt x="25799" y="2925"/>
                      <a:pt x="25864" y="3101"/>
                    </a:cubicBezTo>
                    <a:cubicBezTo>
                      <a:pt x="25873" y="3127"/>
                      <a:pt x="25899" y="3142"/>
                      <a:pt x="25923" y="3142"/>
                    </a:cubicBezTo>
                    <a:cubicBezTo>
                      <a:pt x="25945" y="3142"/>
                      <a:pt x="25966" y="3129"/>
                      <a:pt x="25971" y="3101"/>
                    </a:cubicBezTo>
                    <a:cubicBezTo>
                      <a:pt x="26006" y="2950"/>
                      <a:pt x="25981" y="2787"/>
                      <a:pt x="25984" y="2631"/>
                    </a:cubicBezTo>
                    <a:cubicBezTo>
                      <a:pt x="25986" y="2578"/>
                      <a:pt x="25990" y="2522"/>
                      <a:pt x="25991" y="2466"/>
                    </a:cubicBezTo>
                    <a:cubicBezTo>
                      <a:pt x="26041" y="2453"/>
                      <a:pt x="26089" y="2432"/>
                      <a:pt x="26135" y="2409"/>
                    </a:cubicBezTo>
                    <a:lnTo>
                      <a:pt x="26135" y="2409"/>
                    </a:lnTo>
                    <a:cubicBezTo>
                      <a:pt x="26122" y="2615"/>
                      <a:pt x="26132" y="2831"/>
                      <a:pt x="26208" y="3001"/>
                    </a:cubicBezTo>
                    <a:cubicBezTo>
                      <a:pt x="26215" y="3016"/>
                      <a:pt x="26230" y="3023"/>
                      <a:pt x="26246" y="3023"/>
                    </a:cubicBezTo>
                    <a:cubicBezTo>
                      <a:pt x="26266" y="3023"/>
                      <a:pt x="26288" y="3010"/>
                      <a:pt x="26291" y="2989"/>
                    </a:cubicBezTo>
                    <a:cubicBezTo>
                      <a:pt x="26317" y="2850"/>
                      <a:pt x="26292" y="2708"/>
                      <a:pt x="26285" y="2566"/>
                    </a:cubicBezTo>
                    <a:cubicBezTo>
                      <a:pt x="26279" y="2475"/>
                      <a:pt x="26279" y="2384"/>
                      <a:pt x="26279" y="2292"/>
                    </a:cubicBezTo>
                    <a:cubicBezTo>
                      <a:pt x="26317" y="2249"/>
                      <a:pt x="26348" y="2201"/>
                      <a:pt x="26365" y="2145"/>
                    </a:cubicBezTo>
                    <a:lnTo>
                      <a:pt x="26398" y="2145"/>
                    </a:lnTo>
                    <a:cubicBezTo>
                      <a:pt x="26374" y="2393"/>
                      <a:pt x="26373" y="2682"/>
                      <a:pt x="26491" y="2894"/>
                    </a:cubicBezTo>
                    <a:cubicBezTo>
                      <a:pt x="26501" y="2911"/>
                      <a:pt x="26516" y="2918"/>
                      <a:pt x="26531" y="2918"/>
                    </a:cubicBezTo>
                    <a:cubicBezTo>
                      <a:pt x="26556" y="2918"/>
                      <a:pt x="26582" y="2899"/>
                      <a:pt x="26582" y="2872"/>
                    </a:cubicBezTo>
                    <a:cubicBezTo>
                      <a:pt x="26586" y="2732"/>
                      <a:pt x="26545" y="2595"/>
                      <a:pt x="26532" y="2459"/>
                    </a:cubicBezTo>
                    <a:cubicBezTo>
                      <a:pt x="26524" y="2356"/>
                      <a:pt x="26523" y="2251"/>
                      <a:pt x="26527" y="2148"/>
                    </a:cubicBezTo>
                    <a:lnTo>
                      <a:pt x="26527" y="2148"/>
                    </a:lnTo>
                    <a:cubicBezTo>
                      <a:pt x="26588" y="2152"/>
                      <a:pt x="26649" y="2159"/>
                      <a:pt x="26708" y="2174"/>
                    </a:cubicBezTo>
                    <a:cubicBezTo>
                      <a:pt x="26701" y="2323"/>
                      <a:pt x="26699" y="2473"/>
                      <a:pt x="26724" y="2611"/>
                    </a:cubicBezTo>
                    <a:cubicBezTo>
                      <a:pt x="26728" y="2636"/>
                      <a:pt x="26751" y="2648"/>
                      <a:pt x="26775" y="2648"/>
                    </a:cubicBezTo>
                    <a:cubicBezTo>
                      <a:pt x="26799" y="2648"/>
                      <a:pt x="26823" y="2636"/>
                      <a:pt x="26828" y="2611"/>
                    </a:cubicBezTo>
                    <a:cubicBezTo>
                      <a:pt x="26857" y="2460"/>
                      <a:pt x="26850" y="2294"/>
                      <a:pt x="26843" y="2131"/>
                    </a:cubicBezTo>
                    <a:cubicBezTo>
                      <a:pt x="26880" y="2088"/>
                      <a:pt x="26921" y="2045"/>
                      <a:pt x="26959" y="2002"/>
                    </a:cubicBezTo>
                    <a:cubicBezTo>
                      <a:pt x="26960" y="2000"/>
                      <a:pt x="26965" y="2000"/>
                      <a:pt x="26974" y="2000"/>
                    </a:cubicBezTo>
                    <a:cubicBezTo>
                      <a:pt x="27052" y="2000"/>
                      <a:pt x="27404" y="2039"/>
                      <a:pt x="27514" y="2039"/>
                    </a:cubicBezTo>
                    <a:cubicBezTo>
                      <a:pt x="27525" y="2039"/>
                      <a:pt x="27533" y="2038"/>
                      <a:pt x="27539" y="2037"/>
                    </a:cubicBezTo>
                    <a:cubicBezTo>
                      <a:pt x="27734" y="2016"/>
                      <a:pt x="27885" y="1954"/>
                      <a:pt x="28064" y="1864"/>
                    </a:cubicBezTo>
                    <a:cubicBezTo>
                      <a:pt x="28408" y="1696"/>
                      <a:pt x="28770" y="1453"/>
                      <a:pt x="28843" y="1076"/>
                    </a:cubicBezTo>
                    <a:cubicBezTo>
                      <a:pt x="28921" y="641"/>
                      <a:pt x="28601" y="270"/>
                      <a:pt x="2822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2" name="Google Shape;4662;p26"/>
              <p:cNvSpPr/>
              <p:nvPr/>
            </p:nvSpPr>
            <p:spPr>
              <a:xfrm>
                <a:off x="-96207" y="-29956"/>
                <a:ext cx="1197981" cy="6186261"/>
              </a:xfrm>
              <a:custGeom>
                <a:avLst/>
                <a:gdLst/>
                <a:ahLst/>
                <a:cxnLst/>
                <a:rect l="l" t="t" r="r" b="b"/>
                <a:pathLst>
                  <a:path w="12129" h="62633" extrusionOk="0">
                    <a:moveTo>
                      <a:pt x="4815" y="1"/>
                    </a:moveTo>
                    <a:cubicBezTo>
                      <a:pt x="4765" y="981"/>
                      <a:pt x="4702" y="2161"/>
                      <a:pt x="4630" y="3501"/>
                    </a:cubicBezTo>
                    <a:cubicBezTo>
                      <a:pt x="4622" y="3677"/>
                      <a:pt x="4610" y="3858"/>
                      <a:pt x="4602" y="4038"/>
                    </a:cubicBezTo>
                    <a:cubicBezTo>
                      <a:pt x="4600" y="4058"/>
                      <a:pt x="4600" y="4075"/>
                      <a:pt x="4597" y="4098"/>
                    </a:cubicBezTo>
                    <a:cubicBezTo>
                      <a:pt x="4589" y="4260"/>
                      <a:pt x="4580" y="4425"/>
                      <a:pt x="4572" y="4593"/>
                    </a:cubicBezTo>
                    <a:lnTo>
                      <a:pt x="4566" y="4679"/>
                    </a:lnTo>
                    <a:cubicBezTo>
                      <a:pt x="4559" y="4826"/>
                      <a:pt x="4550" y="4975"/>
                      <a:pt x="4543" y="5126"/>
                    </a:cubicBezTo>
                    <a:cubicBezTo>
                      <a:pt x="4517" y="5585"/>
                      <a:pt x="4493" y="6058"/>
                      <a:pt x="4465" y="6545"/>
                    </a:cubicBezTo>
                    <a:cubicBezTo>
                      <a:pt x="4461" y="6618"/>
                      <a:pt x="4458" y="6692"/>
                      <a:pt x="4453" y="6767"/>
                    </a:cubicBezTo>
                    <a:cubicBezTo>
                      <a:pt x="4451" y="6831"/>
                      <a:pt x="4447" y="6896"/>
                      <a:pt x="4444" y="6960"/>
                    </a:cubicBezTo>
                    <a:cubicBezTo>
                      <a:pt x="4444" y="6968"/>
                      <a:pt x="4444" y="6973"/>
                      <a:pt x="4443" y="6981"/>
                    </a:cubicBezTo>
                    <a:cubicBezTo>
                      <a:pt x="4428" y="7273"/>
                      <a:pt x="4410" y="7567"/>
                      <a:pt x="4394" y="7868"/>
                    </a:cubicBezTo>
                    <a:cubicBezTo>
                      <a:pt x="4394" y="7879"/>
                      <a:pt x="4394" y="7892"/>
                      <a:pt x="4392" y="7906"/>
                    </a:cubicBezTo>
                    <a:lnTo>
                      <a:pt x="4392" y="7908"/>
                    </a:lnTo>
                    <a:cubicBezTo>
                      <a:pt x="4387" y="7992"/>
                      <a:pt x="4382" y="8076"/>
                      <a:pt x="4378" y="8159"/>
                    </a:cubicBezTo>
                    <a:cubicBezTo>
                      <a:pt x="4371" y="8288"/>
                      <a:pt x="4364" y="8421"/>
                      <a:pt x="4357" y="8553"/>
                    </a:cubicBezTo>
                    <a:cubicBezTo>
                      <a:pt x="4308" y="9439"/>
                      <a:pt x="4258" y="10357"/>
                      <a:pt x="4206" y="11309"/>
                    </a:cubicBezTo>
                    <a:lnTo>
                      <a:pt x="4206" y="11312"/>
                    </a:lnTo>
                    <a:cubicBezTo>
                      <a:pt x="4195" y="11497"/>
                      <a:pt x="4185" y="11683"/>
                      <a:pt x="4173" y="11869"/>
                    </a:cubicBezTo>
                    <a:cubicBezTo>
                      <a:pt x="4167" y="11964"/>
                      <a:pt x="4164" y="12061"/>
                      <a:pt x="4157" y="12157"/>
                    </a:cubicBezTo>
                    <a:cubicBezTo>
                      <a:pt x="4143" y="12440"/>
                      <a:pt x="4127" y="12721"/>
                      <a:pt x="4110" y="13006"/>
                    </a:cubicBezTo>
                    <a:cubicBezTo>
                      <a:pt x="4109" y="13060"/>
                      <a:pt x="4106" y="13115"/>
                      <a:pt x="4101" y="13171"/>
                    </a:cubicBezTo>
                    <a:cubicBezTo>
                      <a:pt x="4093" y="13343"/>
                      <a:pt x="4081" y="13512"/>
                      <a:pt x="4073" y="13684"/>
                    </a:cubicBezTo>
                    <a:cubicBezTo>
                      <a:pt x="4066" y="13804"/>
                      <a:pt x="4058" y="13923"/>
                      <a:pt x="4051" y="14045"/>
                    </a:cubicBezTo>
                    <a:lnTo>
                      <a:pt x="4051" y="14046"/>
                    </a:lnTo>
                    <a:cubicBezTo>
                      <a:pt x="4051" y="14051"/>
                      <a:pt x="4051" y="14054"/>
                      <a:pt x="4050" y="14059"/>
                    </a:cubicBezTo>
                    <a:cubicBezTo>
                      <a:pt x="4043" y="14178"/>
                      <a:pt x="4035" y="14303"/>
                      <a:pt x="4028" y="14425"/>
                    </a:cubicBezTo>
                    <a:cubicBezTo>
                      <a:pt x="4023" y="14515"/>
                      <a:pt x="4020" y="14605"/>
                      <a:pt x="4014" y="14698"/>
                    </a:cubicBezTo>
                    <a:cubicBezTo>
                      <a:pt x="4003" y="14913"/>
                      <a:pt x="3991" y="15128"/>
                      <a:pt x="3978" y="15345"/>
                    </a:cubicBezTo>
                    <a:cubicBezTo>
                      <a:pt x="3965" y="15544"/>
                      <a:pt x="3955" y="15743"/>
                      <a:pt x="3942" y="15944"/>
                    </a:cubicBezTo>
                    <a:cubicBezTo>
                      <a:pt x="3901" y="16678"/>
                      <a:pt x="3859" y="17423"/>
                      <a:pt x="3815" y="18177"/>
                    </a:cubicBezTo>
                    <a:cubicBezTo>
                      <a:pt x="3747" y="19338"/>
                      <a:pt x="3679" y="20523"/>
                      <a:pt x="3608" y="21720"/>
                    </a:cubicBezTo>
                    <a:lnTo>
                      <a:pt x="3608" y="21736"/>
                    </a:lnTo>
                    <a:cubicBezTo>
                      <a:pt x="3471" y="24086"/>
                      <a:pt x="3327" y="26487"/>
                      <a:pt x="3178" y="28883"/>
                    </a:cubicBezTo>
                    <a:cubicBezTo>
                      <a:pt x="3011" y="31623"/>
                      <a:pt x="2837" y="34358"/>
                      <a:pt x="2661" y="37005"/>
                    </a:cubicBezTo>
                    <a:cubicBezTo>
                      <a:pt x="2658" y="37074"/>
                      <a:pt x="2654" y="37143"/>
                      <a:pt x="2647" y="37210"/>
                    </a:cubicBezTo>
                    <a:cubicBezTo>
                      <a:pt x="2574" y="38299"/>
                      <a:pt x="2502" y="39373"/>
                      <a:pt x="2430" y="40425"/>
                    </a:cubicBezTo>
                    <a:cubicBezTo>
                      <a:pt x="2429" y="40446"/>
                      <a:pt x="2426" y="40467"/>
                      <a:pt x="2425" y="40488"/>
                    </a:cubicBezTo>
                    <a:cubicBezTo>
                      <a:pt x="2382" y="41106"/>
                      <a:pt x="2339" y="41715"/>
                      <a:pt x="2297" y="42317"/>
                    </a:cubicBezTo>
                    <a:cubicBezTo>
                      <a:pt x="2285" y="42474"/>
                      <a:pt x="2274" y="42628"/>
                      <a:pt x="2264" y="42783"/>
                    </a:cubicBezTo>
                    <a:cubicBezTo>
                      <a:pt x="2218" y="43400"/>
                      <a:pt x="2174" y="44009"/>
                      <a:pt x="2131" y="44606"/>
                    </a:cubicBezTo>
                    <a:cubicBezTo>
                      <a:pt x="2131" y="44620"/>
                      <a:pt x="2129" y="44633"/>
                      <a:pt x="2128" y="44646"/>
                    </a:cubicBezTo>
                    <a:cubicBezTo>
                      <a:pt x="2106" y="44931"/>
                      <a:pt x="2086" y="45215"/>
                      <a:pt x="2065" y="45494"/>
                    </a:cubicBezTo>
                    <a:cubicBezTo>
                      <a:pt x="2052" y="45642"/>
                      <a:pt x="2042" y="45787"/>
                      <a:pt x="2030" y="45931"/>
                    </a:cubicBezTo>
                    <a:cubicBezTo>
                      <a:pt x="1977" y="46647"/>
                      <a:pt x="1921" y="47346"/>
                      <a:pt x="1870" y="48024"/>
                    </a:cubicBezTo>
                    <a:cubicBezTo>
                      <a:pt x="1870" y="48034"/>
                      <a:pt x="1867" y="48045"/>
                      <a:pt x="1867" y="48055"/>
                    </a:cubicBezTo>
                    <a:cubicBezTo>
                      <a:pt x="1864" y="48070"/>
                      <a:pt x="1864" y="48084"/>
                      <a:pt x="1863" y="48098"/>
                    </a:cubicBezTo>
                    <a:lnTo>
                      <a:pt x="1841" y="48361"/>
                    </a:lnTo>
                    <a:cubicBezTo>
                      <a:pt x="1838" y="48402"/>
                      <a:pt x="1835" y="48444"/>
                      <a:pt x="1831" y="48483"/>
                    </a:cubicBezTo>
                    <a:cubicBezTo>
                      <a:pt x="1830" y="48508"/>
                      <a:pt x="1827" y="48533"/>
                      <a:pt x="1824" y="48557"/>
                    </a:cubicBezTo>
                    <a:cubicBezTo>
                      <a:pt x="1814" y="48690"/>
                      <a:pt x="1802" y="48824"/>
                      <a:pt x="1792" y="48956"/>
                    </a:cubicBezTo>
                    <a:cubicBezTo>
                      <a:pt x="1772" y="49196"/>
                      <a:pt x="1755" y="49431"/>
                      <a:pt x="1735" y="49665"/>
                    </a:cubicBezTo>
                    <a:cubicBezTo>
                      <a:pt x="1725" y="49797"/>
                      <a:pt x="1714" y="49926"/>
                      <a:pt x="1702" y="50055"/>
                    </a:cubicBezTo>
                    <a:cubicBezTo>
                      <a:pt x="1692" y="50184"/>
                      <a:pt x="1682" y="50310"/>
                      <a:pt x="1671" y="50437"/>
                    </a:cubicBezTo>
                    <a:cubicBezTo>
                      <a:pt x="1661" y="50566"/>
                      <a:pt x="1648" y="50693"/>
                      <a:pt x="1639" y="50817"/>
                    </a:cubicBezTo>
                    <a:cubicBezTo>
                      <a:pt x="1618" y="51054"/>
                      <a:pt x="1599" y="51285"/>
                      <a:pt x="1577" y="51512"/>
                    </a:cubicBezTo>
                    <a:cubicBezTo>
                      <a:pt x="1577" y="51520"/>
                      <a:pt x="1577" y="51524"/>
                      <a:pt x="1576" y="51528"/>
                    </a:cubicBezTo>
                    <a:lnTo>
                      <a:pt x="1576" y="51532"/>
                    </a:lnTo>
                    <a:lnTo>
                      <a:pt x="1576" y="51540"/>
                    </a:lnTo>
                    <a:cubicBezTo>
                      <a:pt x="1563" y="51667"/>
                      <a:pt x="1553" y="51793"/>
                      <a:pt x="1542" y="51918"/>
                    </a:cubicBezTo>
                    <a:cubicBezTo>
                      <a:pt x="1469" y="52758"/>
                      <a:pt x="1397" y="53578"/>
                      <a:pt x="1324" y="54369"/>
                    </a:cubicBezTo>
                    <a:cubicBezTo>
                      <a:pt x="1314" y="54442"/>
                      <a:pt x="1308" y="54515"/>
                      <a:pt x="1301" y="54587"/>
                    </a:cubicBezTo>
                    <a:cubicBezTo>
                      <a:pt x="1295" y="54673"/>
                      <a:pt x="1285" y="54756"/>
                      <a:pt x="1278" y="54838"/>
                    </a:cubicBezTo>
                    <a:cubicBezTo>
                      <a:pt x="1266" y="54946"/>
                      <a:pt x="1255" y="55057"/>
                      <a:pt x="1245" y="55164"/>
                    </a:cubicBezTo>
                    <a:cubicBezTo>
                      <a:pt x="1010" y="57553"/>
                      <a:pt x="739" y="59576"/>
                      <a:pt x="302" y="60783"/>
                    </a:cubicBezTo>
                    <a:cubicBezTo>
                      <a:pt x="209" y="61038"/>
                      <a:pt x="108" y="61256"/>
                      <a:pt x="1" y="61435"/>
                    </a:cubicBezTo>
                    <a:lnTo>
                      <a:pt x="7723" y="62469"/>
                    </a:lnTo>
                    <a:lnTo>
                      <a:pt x="8931" y="62633"/>
                    </a:lnTo>
                    <a:cubicBezTo>
                      <a:pt x="8920" y="62619"/>
                      <a:pt x="8906" y="62604"/>
                      <a:pt x="8893" y="62590"/>
                    </a:cubicBezTo>
                    <a:cubicBezTo>
                      <a:pt x="8586" y="62262"/>
                      <a:pt x="8198" y="61797"/>
                      <a:pt x="8017" y="60771"/>
                    </a:cubicBezTo>
                    <a:cubicBezTo>
                      <a:pt x="7970" y="60535"/>
                      <a:pt x="7935" y="60267"/>
                      <a:pt x="7914" y="59961"/>
                    </a:cubicBezTo>
                    <a:cubicBezTo>
                      <a:pt x="7912" y="59946"/>
                      <a:pt x="7912" y="59930"/>
                      <a:pt x="7911" y="59913"/>
                    </a:cubicBezTo>
                    <a:cubicBezTo>
                      <a:pt x="7911" y="59913"/>
                      <a:pt x="7912" y="59913"/>
                      <a:pt x="7911" y="59911"/>
                    </a:cubicBezTo>
                    <a:cubicBezTo>
                      <a:pt x="7899" y="59758"/>
                      <a:pt x="7894" y="59594"/>
                      <a:pt x="7892" y="59421"/>
                    </a:cubicBezTo>
                    <a:lnTo>
                      <a:pt x="7892" y="59378"/>
                    </a:lnTo>
                    <a:cubicBezTo>
                      <a:pt x="7891" y="59220"/>
                      <a:pt x="7891" y="59037"/>
                      <a:pt x="7887" y="58829"/>
                    </a:cubicBezTo>
                    <a:cubicBezTo>
                      <a:pt x="7887" y="58643"/>
                      <a:pt x="7885" y="58442"/>
                      <a:pt x="7884" y="58220"/>
                    </a:cubicBezTo>
                    <a:cubicBezTo>
                      <a:pt x="7882" y="58048"/>
                      <a:pt x="7879" y="57866"/>
                      <a:pt x="7878" y="57674"/>
                    </a:cubicBezTo>
                    <a:cubicBezTo>
                      <a:pt x="7874" y="56841"/>
                      <a:pt x="7864" y="55821"/>
                      <a:pt x="7856" y="54673"/>
                    </a:cubicBezTo>
                    <a:cubicBezTo>
                      <a:pt x="7848" y="53530"/>
                      <a:pt x="7836" y="52259"/>
                      <a:pt x="7826" y="50916"/>
                    </a:cubicBezTo>
                    <a:lnTo>
                      <a:pt x="7826" y="50902"/>
                    </a:lnTo>
                    <a:cubicBezTo>
                      <a:pt x="7756" y="42331"/>
                      <a:pt x="7662" y="30831"/>
                      <a:pt x="7662" y="30831"/>
                    </a:cubicBezTo>
                    <a:lnTo>
                      <a:pt x="7753" y="29765"/>
                    </a:lnTo>
                    <a:cubicBezTo>
                      <a:pt x="9790" y="26505"/>
                      <a:pt x="10201" y="25666"/>
                      <a:pt x="12129" y="22356"/>
                    </a:cubicBezTo>
                    <a:lnTo>
                      <a:pt x="12092" y="22161"/>
                    </a:lnTo>
                    <a:lnTo>
                      <a:pt x="11667" y="22796"/>
                    </a:lnTo>
                    <a:lnTo>
                      <a:pt x="10965" y="23842"/>
                    </a:lnTo>
                    <a:cubicBezTo>
                      <a:pt x="10967" y="23821"/>
                      <a:pt x="10968" y="23799"/>
                      <a:pt x="10972" y="23778"/>
                    </a:cubicBezTo>
                    <a:cubicBezTo>
                      <a:pt x="11136" y="22468"/>
                      <a:pt x="11394" y="20846"/>
                      <a:pt x="11716" y="19579"/>
                    </a:cubicBezTo>
                    <a:lnTo>
                      <a:pt x="11695" y="19096"/>
                    </a:lnTo>
                    <a:lnTo>
                      <a:pt x="11688" y="18904"/>
                    </a:lnTo>
                    <a:cubicBezTo>
                      <a:pt x="11427" y="20066"/>
                      <a:pt x="11169" y="21230"/>
                      <a:pt x="10909" y="22395"/>
                    </a:cubicBezTo>
                    <a:cubicBezTo>
                      <a:pt x="10843" y="22697"/>
                      <a:pt x="10775" y="22998"/>
                      <a:pt x="10709" y="23301"/>
                    </a:cubicBezTo>
                    <a:cubicBezTo>
                      <a:pt x="10638" y="23610"/>
                      <a:pt x="10567" y="23927"/>
                      <a:pt x="10441" y="24215"/>
                    </a:cubicBezTo>
                    <a:cubicBezTo>
                      <a:pt x="10433" y="24231"/>
                      <a:pt x="10426" y="24248"/>
                      <a:pt x="10419" y="24265"/>
                    </a:cubicBezTo>
                    <a:cubicBezTo>
                      <a:pt x="10335" y="24380"/>
                      <a:pt x="10250" y="24490"/>
                      <a:pt x="10165" y="24602"/>
                    </a:cubicBezTo>
                    <a:cubicBezTo>
                      <a:pt x="10164" y="24604"/>
                      <a:pt x="10163" y="24605"/>
                      <a:pt x="10163" y="24606"/>
                    </a:cubicBezTo>
                    <a:cubicBezTo>
                      <a:pt x="9922" y="24925"/>
                      <a:pt x="9682" y="25237"/>
                      <a:pt x="9446" y="25544"/>
                    </a:cubicBezTo>
                    <a:cubicBezTo>
                      <a:pt x="9151" y="25926"/>
                      <a:pt x="8858" y="26296"/>
                      <a:pt x="8577" y="26653"/>
                    </a:cubicBezTo>
                    <a:cubicBezTo>
                      <a:pt x="8575" y="26654"/>
                      <a:pt x="8575" y="26656"/>
                      <a:pt x="8573" y="26659"/>
                    </a:cubicBezTo>
                    <a:cubicBezTo>
                      <a:pt x="8527" y="26713"/>
                      <a:pt x="8484" y="26769"/>
                      <a:pt x="8438" y="26825"/>
                    </a:cubicBezTo>
                    <a:cubicBezTo>
                      <a:pt x="8355" y="26933"/>
                      <a:pt x="8272" y="27020"/>
                      <a:pt x="8192" y="27089"/>
                    </a:cubicBezTo>
                    <a:cubicBezTo>
                      <a:pt x="8173" y="27106"/>
                      <a:pt x="8156" y="27120"/>
                      <a:pt x="8137" y="27133"/>
                    </a:cubicBezTo>
                    <a:cubicBezTo>
                      <a:pt x="7997" y="27241"/>
                      <a:pt x="7849" y="27291"/>
                      <a:pt x="7670" y="27292"/>
                    </a:cubicBezTo>
                    <a:cubicBezTo>
                      <a:pt x="7676" y="27122"/>
                      <a:pt x="7677" y="26954"/>
                      <a:pt x="7683" y="26783"/>
                    </a:cubicBezTo>
                    <a:lnTo>
                      <a:pt x="7693" y="26343"/>
                    </a:lnTo>
                    <a:cubicBezTo>
                      <a:pt x="7768" y="23034"/>
                      <a:pt x="7753" y="19761"/>
                      <a:pt x="7846" y="16648"/>
                    </a:cubicBezTo>
                    <a:cubicBezTo>
                      <a:pt x="8629" y="14251"/>
                      <a:pt x="9449" y="11273"/>
                      <a:pt x="9449" y="11273"/>
                    </a:cubicBezTo>
                    <a:lnTo>
                      <a:pt x="9377" y="10873"/>
                    </a:lnTo>
                    <a:lnTo>
                      <a:pt x="9075" y="11725"/>
                    </a:lnTo>
                    <a:lnTo>
                      <a:pt x="7904" y="15024"/>
                    </a:lnTo>
                    <a:lnTo>
                      <a:pt x="7892" y="15054"/>
                    </a:lnTo>
                    <a:cubicBezTo>
                      <a:pt x="7892" y="15044"/>
                      <a:pt x="7892" y="15032"/>
                      <a:pt x="7894" y="15022"/>
                    </a:cubicBezTo>
                    <a:cubicBezTo>
                      <a:pt x="7901" y="14720"/>
                      <a:pt x="7912" y="14419"/>
                      <a:pt x="7920" y="14121"/>
                    </a:cubicBezTo>
                    <a:cubicBezTo>
                      <a:pt x="7977" y="12175"/>
                      <a:pt x="8034" y="10313"/>
                      <a:pt x="8084" y="8574"/>
                    </a:cubicBezTo>
                    <a:cubicBezTo>
                      <a:pt x="8093" y="8365"/>
                      <a:pt x="8099" y="8162"/>
                      <a:pt x="8106" y="7955"/>
                    </a:cubicBezTo>
                    <a:cubicBezTo>
                      <a:pt x="8137" y="6837"/>
                      <a:pt x="8170" y="5772"/>
                      <a:pt x="8202" y="4775"/>
                    </a:cubicBezTo>
                    <a:cubicBezTo>
                      <a:pt x="8258" y="2939"/>
                      <a:pt x="8309" y="1325"/>
                      <a:pt x="83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3" name="Google Shape;4663;p26"/>
              <p:cNvSpPr/>
              <p:nvPr/>
            </p:nvSpPr>
            <p:spPr>
              <a:xfrm>
                <a:off x="615333" y="1838085"/>
                <a:ext cx="446243" cy="964687"/>
              </a:xfrm>
              <a:custGeom>
                <a:avLst/>
                <a:gdLst/>
                <a:ahLst/>
                <a:cxnLst/>
                <a:rect l="l" t="t" r="r" b="b"/>
                <a:pathLst>
                  <a:path w="4518" h="9767" extrusionOk="0">
                    <a:moveTo>
                      <a:pt x="4472" y="1"/>
                    </a:moveTo>
                    <a:cubicBezTo>
                      <a:pt x="4147" y="1467"/>
                      <a:pt x="3820" y="2932"/>
                      <a:pt x="3495" y="4399"/>
                    </a:cubicBezTo>
                    <a:cubicBezTo>
                      <a:pt x="3422" y="4727"/>
                      <a:pt x="3346" y="5060"/>
                      <a:pt x="3202" y="5362"/>
                    </a:cubicBezTo>
                    <a:cubicBezTo>
                      <a:pt x="2530" y="6264"/>
                      <a:pt x="1849" y="7135"/>
                      <a:pt x="1224" y="7924"/>
                    </a:cubicBezTo>
                    <a:cubicBezTo>
                      <a:pt x="974" y="8239"/>
                      <a:pt x="763" y="8386"/>
                      <a:pt x="456" y="8391"/>
                    </a:cubicBezTo>
                    <a:cubicBezTo>
                      <a:pt x="462" y="8220"/>
                      <a:pt x="463" y="8050"/>
                      <a:pt x="469" y="7881"/>
                    </a:cubicBezTo>
                    <a:lnTo>
                      <a:pt x="469" y="7881"/>
                    </a:lnTo>
                    <a:cubicBezTo>
                      <a:pt x="377" y="7988"/>
                      <a:pt x="283" y="8091"/>
                      <a:pt x="223" y="8219"/>
                    </a:cubicBezTo>
                    <a:cubicBezTo>
                      <a:pt x="0" y="8692"/>
                      <a:pt x="336" y="9246"/>
                      <a:pt x="271" y="9767"/>
                    </a:cubicBezTo>
                    <a:cubicBezTo>
                      <a:pt x="607" y="9612"/>
                      <a:pt x="867" y="9309"/>
                      <a:pt x="974" y="8957"/>
                    </a:cubicBezTo>
                    <a:cubicBezTo>
                      <a:pt x="997" y="9027"/>
                      <a:pt x="1069" y="9061"/>
                      <a:pt x="1145" y="9061"/>
                    </a:cubicBezTo>
                    <a:cubicBezTo>
                      <a:pt x="1202" y="9061"/>
                      <a:pt x="1261" y="9042"/>
                      <a:pt x="1303" y="9006"/>
                    </a:cubicBezTo>
                    <a:cubicBezTo>
                      <a:pt x="1402" y="8920"/>
                      <a:pt x="1436" y="8783"/>
                      <a:pt x="1474" y="8656"/>
                    </a:cubicBezTo>
                    <a:cubicBezTo>
                      <a:pt x="1727" y="7776"/>
                      <a:pt x="2329" y="7049"/>
                      <a:pt x="2894" y="6350"/>
                    </a:cubicBezTo>
                    <a:cubicBezTo>
                      <a:pt x="3523" y="5573"/>
                      <a:pt x="4055" y="4692"/>
                      <a:pt x="4518" y="3806"/>
                    </a:cubicBezTo>
                    <a:lnTo>
                      <a:pt x="4518" y="3806"/>
                    </a:lnTo>
                    <a:cubicBezTo>
                      <a:pt x="4155" y="4283"/>
                      <a:pt x="3817" y="4772"/>
                      <a:pt x="3502" y="5276"/>
                    </a:cubicBezTo>
                    <a:cubicBezTo>
                      <a:pt x="3446" y="5232"/>
                      <a:pt x="3608" y="4607"/>
                      <a:pt x="3625" y="4502"/>
                    </a:cubicBezTo>
                    <a:cubicBezTo>
                      <a:pt x="3675" y="4194"/>
                      <a:pt x="3730" y="3889"/>
                      <a:pt x="3787" y="3581"/>
                    </a:cubicBezTo>
                    <a:cubicBezTo>
                      <a:pt x="3902" y="2967"/>
                      <a:pt x="4033" y="2357"/>
                      <a:pt x="4181" y="1751"/>
                    </a:cubicBezTo>
                    <a:cubicBezTo>
                      <a:pt x="4304" y="1242"/>
                      <a:pt x="4439" y="717"/>
                      <a:pt x="4479" y="196"/>
                    </a:cubicBezTo>
                    <a:lnTo>
                      <a:pt x="4472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4" name="Google Shape;4664;p26"/>
              <p:cNvSpPr/>
              <p:nvPr/>
            </p:nvSpPr>
            <p:spPr>
              <a:xfrm>
                <a:off x="678058" y="632595"/>
                <a:ext cx="154970" cy="224405"/>
              </a:xfrm>
              <a:custGeom>
                <a:avLst/>
                <a:gdLst/>
                <a:ahLst/>
                <a:cxnLst/>
                <a:rect l="l" t="t" r="r" b="b"/>
                <a:pathLst>
                  <a:path w="1569" h="2272" extrusionOk="0">
                    <a:moveTo>
                      <a:pt x="522" y="346"/>
                    </a:moveTo>
                    <a:lnTo>
                      <a:pt x="522" y="346"/>
                    </a:lnTo>
                    <a:cubicBezTo>
                      <a:pt x="456" y="489"/>
                      <a:pt x="409" y="644"/>
                      <a:pt x="377" y="789"/>
                    </a:cubicBezTo>
                    <a:cubicBezTo>
                      <a:pt x="371" y="811"/>
                      <a:pt x="380" y="830"/>
                      <a:pt x="394" y="840"/>
                    </a:cubicBezTo>
                    <a:cubicBezTo>
                      <a:pt x="377" y="870"/>
                      <a:pt x="359" y="899"/>
                      <a:pt x="343" y="928"/>
                    </a:cubicBezTo>
                    <a:cubicBezTo>
                      <a:pt x="359" y="747"/>
                      <a:pt x="406" y="568"/>
                      <a:pt x="488" y="402"/>
                    </a:cubicBezTo>
                    <a:cubicBezTo>
                      <a:pt x="496" y="381"/>
                      <a:pt x="509" y="364"/>
                      <a:pt x="522" y="346"/>
                    </a:cubicBezTo>
                    <a:close/>
                    <a:moveTo>
                      <a:pt x="782" y="0"/>
                    </a:moveTo>
                    <a:cubicBezTo>
                      <a:pt x="767" y="0"/>
                      <a:pt x="752" y="6"/>
                      <a:pt x="740" y="17"/>
                    </a:cubicBezTo>
                    <a:cubicBezTo>
                      <a:pt x="690" y="68"/>
                      <a:pt x="644" y="126"/>
                      <a:pt x="604" y="194"/>
                    </a:cubicBezTo>
                    <a:cubicBezTo>
                      <a:pt x="611" y="158"/>
                      <a:pt x="609" y="122"/>
                      <a:pt x="585" y="82"/>
                    </a:cubicBezTo>
                    <a:cubicBezTo>
                      <a:pt x="572" y="66"/>
                      <a:pt x="554" y="59"/>
                      <a:pt x="536" y="59"/>
                    </a:cubicBezTo>
                    <a:cubicBezTo>
                      <a:pt x="529" y="59"/>
                      <a:pt x="522" y="60"/>
                      <a:pt x="516" y="62"/>
                    </a:cubicBezTo>
                    <a:cubicBezTo>
                      <a:pt x="509" y="65"/>
                      <a:pt x="500" y="66"/>
                      <a:pt x="495" y="69"/>
                    </a:cubicBezTo>
                    <a:cubicBezTo>
                      <a:pt x="475" y="75"/>
                      <a:pt x="463" y="93"/>
                      <a:pt x="459" y="112"/>
                    </a:cubicBezTo>
                    <a:lnTo>
                      <a:pt x="453" y="134"/>
                    </a:lnTo>
                    <a:cubicBezTo>
                      <a:pt x="450" y="155"/>
                      <a:pt x="460" y="174"/>
                      <a:pt x="475" y="184"/>
                    </a:cubicBezTo>
                    <a:cubicBezTo>
                      <a:pt x="453" y="240"/>
                      <a:pt x="393" y="320"/>
                      <a:pt x="377" y="353"/>
                    </a:cubicBezTo>
                    <a:cubicBezTo>
                      <a:pt x="341" y="432"/>
                      <a:pt x="310" y="512"/>
                      <a:pt x="285" y="596"/>
                    </a:cubicBezTo>
                    <a:cubicBezTo>
                      <a:pt x="235" y="767"/>
                      <a:pt x="217" y="940"/>
                      <a:pt x="221" y="1120"/>
                    </a:cubicBezTo>
                    <a:cubicBezTo>
                      <a:pt x="222" y="1134"/>
                      <a:pt x="228" y="1143"/>
                      <a:pt x="234" y="1151"/>
                    </a:cubicBezTo>
                    <a:cubicBezTo>
                      <a:pt x="217" y="1187"/>
                      <a:pt x="202" y="1223"/>
                      <a:pt x="188" y="1259"/>
                    </a:cubicBezTo>
                    <a:cubicBezTo>
                      <a:pt x="66" y="1571"/>
                      <a:pt x="0" y="1909"/>
                      <a:pt x="7" y="2233"/>
                    </a:cubicBezTo>
                    <a:cubicBezTo>
                      <a:pt x="8" y="2259"/>
                      <a:pt x="28" y="2271"/>
                      <a:pt x="49" y="2271"/>
                    </a:cubicBezTo>
                    <a:cubicBezTo>
                      <a:pt x="69" y="2271"/>
                      <a:pt x="90" y="2259"/>
                      <a:pt x="93" y="2236"/>
                    </a:cubicBezTo>
                    <a:cubicBezTo>
                      <a:pt x="109" y="2110"/>
                      <a:pt x="134" y="1992"/>
                      <a:pt x="159" y="1875"/>
                    </a:cubicBezTo>
                    <a:cubicBezTo>
                      <a:pt x="162" y="1878"/>
                      <a:pt x="165" y="1879"/>
                      <a:pt x="166" y="1879"/>
                    </a:cubicBezTo>
                    <a:cubicBezTo>
                      <a:pt x="173" y="1883"/>
                      <a:pt x="181" y="1884"/>
                      <a:pt x="189" y="1884"/>
                    </a:cubicBezTo>
                    <a:cubicBezTo>
                      <a:pt x="198" y="1884"/>
                      <a:pt x="206" y="1882"/>
                      <a:pt x="214" y="1878"/>
                    </a:cubicBezTo>
                    <a:cubicBezTo>
                      <a:pt x="219" y="1879"/>
                      <a:pt x="226" y="1880"/>
                      <a:pt x="232" y="1880"/>
                    </a:cubicBezTo>
                    <a:cubicBezTo>
                      <a:pt x="238" y="1880"/>
                      <a:pt x="244" y="1880"/>
                      <a:pt x="250" y="1878"/>
                    </a:cubicBezTo>
                    <a:cubicBezTo>
                      <a:pt x="257" y="1881"/>
                      <a:pt x="265" y="1883"/>
                      <a:pt x="273" y="1883"/>
                    </a:cubicBezTo>
                    <a:cubicBezTo>
                      <a:pt x="283" y="1883"/>
                      <a:pt x="293" y="1880"/>
                      <a:pt x="301" y="1872"/>
                    </a:cubicBezTo>
                    <a:cubicBezTo>
                      <a:pt x="453" y="1763"/>
                      <a:pt x="614" y="1664"/>
                      <a:pt x="781" y="1585"/>
                    </a:cubicBezTo>
                    <a:cubicBezTo>
                      <a:pt x="930" y="1515"/>
                      <a:pt x="1102" y="1476"/>
                      <a:pt x="1234" y="1378"/>
                    </a:cubicBezTo>
                    <a:cubicBezTo>
                      <a:pt x="1247" y="1369"/>
                      <a:pt x="1251" y="1355"/>
                      <a:pt x="1247" y="1342"/>
                    </a:cubicBezTo>
                    <a:cubicBezTo>
                      <a:pt x="1290" y="1329"/>
                      <a:pt x="1335" y="1316"/>
                      <a:pt x="1378" y="1306"/>
                    </a:cubicBezTo>
                    <a:cubicBezTo>
                      <a:pt x="1444" y="1287"/>
                      <a:pt x="1422" y="1182"/>
                      <a:pt x="1358" y="1182"/>
                    </a:cubicBezTo>
                    <a:cubicBezTo>
                      <a:pt x="1355" y="1182"/>
                      <a:pt x="1351" y="1182"/>
                      <a:pt x="1347" y="1183"/>
                    </a:cubicBezTo>
                    <a:cubicBezTo>
                      <a:pt x="962" y="1250"/>
                      <a:pt x="595" y="1438"/>
                      <a:pt x="300" y="1700"/>
                    </a:cubicBezTo>
                    <a:cubicBezTo>
                      <a:pt x="316" y="1664"/>
                      <a:pt x="330" y="1631"/>
                      <a:pt x="346" y="1595"/>
                    </a:cubicBezTo>
                    <a:cubicBezTo>
                      <a:pt x="644" y="1312"/>
                      <a:pt x="991" y="1127"/>
                      <a:pt x="1369" y="968"/>
                    </a:cubicBezTo>
                    <a:cubicBezTo>
                      <a:pt x="1373" y="968"/>
                      <a:pt x="1375" y="969"/>
                      <a:pt x="1379" y="969"/>
                    </a:cubicBezTo>
                    <a:cubicBezTo>
                      <a:pt x="1380" y="969"/>
                      <a:pt x="1382" y="969"/>
                      <a:pt x="1385" y="968"/>
                    </a:cubicBezTo>
                    <a:cubicBezTo>
                      <a:pt x="1428" y="949"/>
                      <a:pt x="1452" y="936"/>
                      <a:pt x="1489" y="918"/>
                    </a:cubicBezTo>
                    <a:cubicBezTo>
                      <a:pt x="1495" y="913"/>
                      <a:pt x="1498" y="912"/>
                      <a:pt x="1504" y="910"/>
                    </a:cubicBezTo>
                    <a:cubicBezTo>
                      <a:pt x="1569" y="872"/>
                      <a:pt x="1522" y="792"/>
                      <a:pt x="1464" y="792"/>
                    </a:cubicBezTo>
                    <a:cubicBezTo>
                      <a:pt x="1458" y="792"/>
                      <a:pt x="1452" y="793"/>
                      <a:pt x="1446" y="794"/>
                    </a:cubicBezTo>
                    <a:cubicBezTo>
                      <a:pt x="1340" y="824"/>
                      <a:pt x="1239" y="863"/>
                      <a:pt x="1138" y="909"/>
                    </a:cubicBezTo>
                    <a:lnTo>
                      <a:pt x="1137" y="909"/>
                    </a:lnTo>
                    <a:cubicBezTo>
                      <a:pt x="909" y="1011"/>
                      <a:pt x="697" y="1145"/>
                      <a:pt x="502" y="1303"/>
                    </a:cubicBezTo>
                    <a:cubicBezTo>
                      <a:pt x="506" y="1299"/>
                      <a:pt x="508" y="1296"/>
                      <a:pt x="509" y="1293"/>
                    </a:cubicBezTo>
                    <a:cubicBezTo>
                      <a:pt x="518" y="1277"/>
                      <a:pt x="529" y="1263"/>
                      <a:pt x="536" y="1247"/>
                    </a:cubicBezTo>
                    <a:lnTo>
                      <a:pt x="538" y="1246"/>
                    </a:lnTo>
                    <a:cubicBezTo>
                      <a:pt x="642" y="1084"/>
                      <a:pt x="780" y="926"/>
                      <a:pt x="843" y="750"/>
                    </a:cubicBezTo>
                    <a:cubicBezTo>
                      <a:pt x="851" y="725"/>
                      <a:pt x="832" y="697"/>
                      <a:pt x="806" y="697"/>
                    </a:cubicBezTo>
                    <a:cubicBezTo>
                      <a:pt x="806" y="697"/>
                      <a:pt x="805" y="697"/>
                      <a:pt x="804" y="697"/>
                    </a:cubicBezTo>
                    <a:lnTo>
                      <a:pt x="803" y="697"/>
                    </a:lnTo>
                    <a:cubicBezTo>
                      <a:pt x="796" y="698"/>
                      <a:pt x="793" y="703"/>
                      <a:pt x="786" y="704"/>
                    </a:cubicBezTo>
                    <a:cubicBezTo>
                      <a:pt x="781" y="705"/>
                      <a:pt x="778" y="710"/>
                      <a:pt x="778" y="711"/>
                    </a:cubicBezTo>
                    <a:cubicBezTo>
                      <a:pt x="629" y="821"/>
                      <a:pt x="536" y="1014"/>
                      <a:pt x="445" y="1171"/>
                    </a:cubicBezTo>
                    <a:cubicBezTo>
                      <a:pt x="380" y="1284"/>
                      <a:pt x="323" y="1401"/>
                      <a:pt x="267" y="1519"/>
                    </a:cubicBezTo>
                    <a:cubicBezTo>
                      <a:pt x="265" y="1519"/>
                      <a:pt x="264" y="1521"/>
                      <a:pt x="263" y="1522"/>
                    </a:cubicBezTo>
                    <a:cubicBezTo>
                      <a:pt x="371" y="1206"/>
                      <a:pt x="523" y="910"/>
                      <a:pt x="715" y="596"/>
                    </a:cubicBezTo>
                    <a:cubicBezTo>
                      <a:pt x="742" y="554"/>
                      <a:pt x="699" y="513"/>
                      <a:pt x="658" y="513"/>
                    </a:cubicBezTo>
                    <a:cubicBezTo>
                      <a:pt x="642" y="513"/>
                      <a:pt x="627" y="519"/>
                      <a:pt x="615" y="532"/>
                    </a:cubicBezTo>
                    <a:cubicBezTo>
                      <a:pt x="596" y="553"/>
                      <a:pt x="582" y="575"/>
                      <a:pt x="566" y="595"/>
                    </a:cubicBezTo>
                    <a:cubicBezTo>
                      <a:pt x="639" y="416"/>
                      <a:pt x="740" y="258"/>
                      <a:pt x="831" y="73"/>
                    </a:cubicBezTo>
                    <a:cubicBezTo>
                      <a:pt x="853" y="32"/>
                      <a:pt x="818" y="0"/>
                      <a:pt x="7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5" name="Google Shape;4665;p26"/>
              <p:cNvSpPr/>
              <p:nvPr/>
            </p:nvSpPr>
            <p:spPr>
              <a:xfrm>
                <a:off x="-197249" y="-29462"/>
                <a:ext cx="864336" cy="6173026"/>
              </a:xfrm>
              <a:custGeom>
                <a:avLst/>
                <a:gdLst/>
                <a:ahLst/>
                <a:cxnLst/>
                <a:rect l="l" t="t" r="r" b="b"/>
                <a:pathLst>
                  <a:path w="8751" h="62499" extrusionOk="0">
                    <a:moveTo>
                      <a:pt x="1957" y="3202"/>
                    </a:moveTo>
                    <a:lnTo>
                      <a:pt x="1957" y="3202"/>
                    </a:lnTo>
                    <a:cubicBezTo>
                      <a:pt x="1968" y="3216"/>
                      <a:pt x="1981" y="3229"/>
                      <a:pt x="1991" y="3243"/>
                    </a:cubicBezTo>
                    <a:cubicBezTo>
                      <a:pt x="2006" y="3311"/>
                      <a:pt x="2019" y="3378"/>
                      <a:pt x="2020" y="3447"/>
                    </a:cubicBezTo>
                    <a:cubicBezTo>
                      <a:pt x="2021" y="3478"/>
                      <a:pt x="2019" y="3510"/>
                      <a:pt x="2019" y="3543"/>
                    </a:cubicBezTo>
                    <a:cubicBezTo>
                      <a:pt x="2013" y="3428"/>
                      <a:pt x="1990" y="3312"/>
                      <a:pt x="1957" y="3202"/>
                    </a:cubicBezTo>
                    <a:close/>
                    <a:moveTo>
                      <a:pt x="4107" y="14112"/>
                    </a:moveTo>
                    <a:cubicBezTo>
                      <a:pt x="4111" y="14123"/>
                      <a:pt x="4115" y="14135"/>
                      <a:pt x="4127" y="14142"/>
                    </a:cubicBezTo>
                    <a:cubicBezTo>
                      <a:pt x="4120" y="14157"/>
                      <a:pt x="4113" y="14173"/>
                      <a:pt x="4105" y="14192"/>
                    </a:cubicBezTo>
                    <a:cubicBezTo>
                      <a:pt x="4105" y="14165"/>
                      <a:pt x="4107" y="14137"/>
                      <a:pt x="4107" y="14112"/>
                    </a:cubicBezTo>
                    <a:close/>
                    <a:moveTo>
                      <a:pt x="5063" y="14137"/>
                    </a:moveTo>
                    <a:lnTo>
                      <a:pt x="5063" y="14137"/>
                    </a:lnTo>
                    <a:cubicBezTo>
                      <a:pt x="5057" y="14213"/>
                      <a:pt x="5053" y="14286"/>
                      <a:pt x="5050" y="14362"/>
                    </a:cubicBezTo>
                    <a:cubicBezTo>
                      <a:pt x="5044" y="14362"/>
                      <a:pt x="5037" y="14362"/>
                      <a:pt x="5031" y="14364"/>
                    </a:cubicBezTo>
                    <a:cubicBezTo>
                      <a:pt x="4735" y="14463"/>
                      <a:pt x="4465" y="14650"/>
                      <a:pt x="4253" y="14883"/>
                    </a:cubicBezTo>
                    <a:cubicBezTo>
                      <a:pt x="4247" y="14868"/>
                      <a:pt x="4240" y="14853"/>
                      <a:pt x="4234" y="14837"/>
                    </a:cubicBezTo>
                    <a:cubicBezTo>
                      <a:pt x="4455" y="14553"/>
                      <a:pt x="4727" y="14344"/>
                      <a:pt x="5034" y="14150"/>
                    </a:cubicBezTo>
                    <a:cubicBezTo>
                      <a:pt x="5036" y="14150"/>
                      <a:pt x="5038" y="14150"/>
                      <a:pt x="5040" y="14150"/>
                    </a:cubicBezTo>
                    <a:cubicBezTo>
                      <a:pt x="5042" y="14150"/>
                      <a:pt x="5044" y="14150"/>
                      <a:pt x="5046" y="14149"/>
                    </a:cubicBezTo>
                    <a:cubicBezTo>
                      <a:pt x="5053" y="14145"/>
                      <a:pt x="5057" y="14142"/>
                      <a:pt x="5063" y="14137"/>
                    </a:cubicBezTo>
                    <a:close/>
                    <a:moveTo>
                      <a:pt x="5038" y="14503"/>
                    </a:moveTo>
                    <a:cubicBezTo>
                      <a:pt x="5036" y="14569"/>
                      <a:pt x="5030" y="14636"/>
                      <a:pt x="5028" y="14702"/>
                    </a:cubicBezTo>
                    <a:cubicBezTo>
                      <a:pt x="5017" y="14917"/>
                      <a:pt x="5005" y="15132"/>
                      <a:pt x="4993" y="15348"/>
                    </a:cubicBezTo>
                    <a:cubicBezTo>
                      <a:pt x="4981" y="15548"/>
                      <a:pt x="4971" y="15747"/>
                      <a:pt x="4958" y="15948"/>
                    </a:cubicBezTo>
                    <a:lnTo>
                      <a:pt x="4957" y="15948"/>
                    </a:lnTo>
                    <a:cubicBezTo>
                      <a:pt x="4942" y="15942"/>
                      <a:pt x="4928" y="15939"/>
                      <a:pt x="4914" y="15932"/>
                    </a:cubicBezTo>
                    <a:cubicBezTo>
                      <a:pt x="4775" y="15867"/>
                      <a:pt x="4620" y="15702"/>
                      <a:pt x="4462" y="15374"/>
                    </a:cubicBezTo>
                    <a:cubicBezTo>
                      <a:pt x="4415" y="15277"/>
                      <a:pt x="4366" y="15166"/>
                      <a:pt x="4317" y="15045"/>
                    </a:cubicBezTo>
                    <a:cubicBezTo>
                      <a:pt x="4399" y="14969"/>
                      <a:pt x="4485" y="14896"/>
                      <a:pt x="4578" y="14831"/>
                    </a:cubicBezTo>
                    <a:cubicBezTo>
                      <a:pt x="4702" y="14745"/>
                      <a:pt x="4855" y="14682"/>
                      <a:pt x="4958" y="14573"/>
                    </a:cubicBezTo>
                    <a:cubicBezTo>
                      <a:pt x="4967" y="14565"/>
                      <a:pt x="4968" y="14550"/>
                      <a:pt x="4965" y="14537"/>
                    </a:cubicBezTo>
                    <a:cubicBezTo>
                      <a:pt x="4991" y="14526"/>
                      <a:pt x="5014" y="14514"/>
                      <a:pt x="5038" y="14503"/>
                    </a:cubicBezTo>
                    <a:close/>
                    <a:moveTo>
                      <a:pt x="3029" y="0"/>
                    </a:moveTo>
                    <a:cubicBezTo>
                      <a:pt x="3079" y="896"/>
                      <a:pt x="3086" y="1796"/>
                      <a:pt x="3181" y="2686"/>
                    </a:cubicBezTo>
                    <a:cubicBezTo>
                      <a:pt x="3254" y="3361"/>
                      <a:pt x="3374" y="4026"/>
                      <a:pt x="3526" y="4687"/>
                    </a:cubicBezTo>
                    <a:cubicBezTo>
                      <a:pt x="3415" y="4561"/>
                      <a:pt x="3297" y="4436"/>
                      <a:pt x="3182" y="4313"/>
                    </a:cubicBezTo>
                    <a:cubicBezTo>
                      <a:pt x="2380" y="3447"/>
                      <a:pt x="588" y="1174"/>
                      <a:pt x="588" y="1174"/>
                    </a:cubicBezTo>
                    <a:lnTo>
                      <a:pt x="1" y="949"/>
                    </a:lnTo>
                    <a:lnTo>
                      <a:pt x="1" y="949"/>
                    </a:lnTo>
                    <a:cubicBezTo>
                      <a:pt x="521" y="1525"/>
                      <a:pt x="1030" y="2110"/>
                      <a:pt x="1531" y="2702"/>
                    </a:cubicBezTo>
                    <a:lnTo>
                      <a:pt x="1369" y="2637"/>
                    </a:lnTo>
                    <a:cubicBezTo>
                      <a:pt x="1229" y="2583"/>
                      <a:pt x="1086" y="2525"/>
                      <a:pt x="939" y="2478"/>
                    </a:cubicBezTo>
                    <a:cubicBezTo>
                      <a:pt x="934" y="2476"/>
                      <a:pt x="930" y="2476"/>
                      <a:pt x="925" y="2476"/>
                    </a:cubicBezTo>
                    <a:cubicBezTo>
                      <a:pt x="880" y="2476"/>
                      <a:pt x="854" y="2547"/>
                      <a:pt x="901" y="2571"/>
                    </a:cubicBezTo>
                    <a:cubicBezTo>
                      <a:pt x="1014" y="2630"/>
                      <a:pt x="1129" y="2684"/>
                      <a:pt x="1243" y="2736"/>
                    </a:cubicBezTo>
                    <a:cubicBezTo>
                      <a:pt x="1209" y="2729"/>
                      <a:pt x="1173" y="2722"/>
                      <a:pt x="1139" y="2716"/>
                    </a:cubicBezTo>
                    <a:cubicBezTo>
                      <a:pt x="1135" y="2715"/>
                      <a:pt x="1132" y="2715"/>
                      <a:pt x="1129" y="2715"/>
                    </a:cubicBezTo>
                    <a:cubicBezTo>
                      <a:pt x="1077" y="2715"/>
                      <a:pt x="1057" y="2793"/>
                      <a:pt x="1114" y="2808"/>
                    </a:cubicBezTo>
                    <a:cubicBezTo>
                      <a:pt x="1245" y="2842"/>
                      <a:pt x="1376" y="2878"/>
                      <a:pt x="1508" y="2909"/>
                    </a:cubicBezTo>
                    <a:cubicBezTo>
                      <a:pt x="1495" y="2920"/>
                      <a:pt x="1484" y="2930"/>
                      <a:pt x="1473" y="2938"/>
                    </a:cubicBezTo>
                    <a:cubicBezTo>
                      <a:pt x="1361" y="2938"/>
                      <a:pt x="1252" y="2924"/>
                      <a:pt x="1143" y="2898"/>
                    </a:cubicBezTo>
                    <a:cubicBezTo>
                      <a:pt x="1138" y="2897"/>
                      <a:pt x="1133" y="2896"/>
                      <a:pt x="1128" y="2896"/>
                    </a:cubicBezTo>
                    <a:cubicBezTo>
                      <a:pt x="1075" y="2896"/>
                      <a:pt x="1056" y="2979"/>
                      <a:pt x="1116" y="2998"/>
                    </a:cubicBezTo>
                    <a:cubicBezTo>
                      <a:pt x="1183" y="3020"/>
                      <a:pt x="1265" y="3041"/>
                      <a:pt x="1346" y="3057"/>
                    </a:cubicBezTo>
                    <a:cubicBezTo>
                      <a:pt x="1296" y="3106"/>
                      <a:pt x="1250" y="3157"/>
                      <a:pt x="1205" y="3210"/>
                    </a:cubicBezTo>
                    <a:cubicBezTo>
                      <a:pt x="1165" y="3258"/>
                      <a:pt x="1208" y="3324"/>
                      <a:pt x="1254" y="3324"/>
                    </a:cubicBezTo>
                    <a:cubicBezTo>
                      <a:pt x="1269" y="3324"/>
                      <a:pt x="1284" y="3318"/>
                      <a:pt x="1296" y="3302"/>
                    </a:cubicBezTo>
                    <a:cubicBezTo>
                      <a:pt x="1359" y="3229"/>
                      <a:pt x="1427" y="3159"/>
                      <a:pt x="1501" y="3094"/>
                    </a:cubicBezTo>
                    <a:lnTo>
                      <a:pt x="1523" y="3079"/>
                    </a:lnTo>
                    <a:cubicBezTo>
                      <a:pt x="1544" y="3080"/>
                      <a:pt x="1566" y="3080"/>
                      <a:pt x="1587" y="3080"/>
                    </a:cubicBezTo>
                    <a:cubicBezTo>
                      <a:pt x="1569" y="3096"/>
                      <a:pt x="1551" y="3110"/>
                      <a:pt x="1534" y="3124"/>
                    </a:cubicBezTo>
                    <a:cubicBezTo>
                      <a:pt x="1447" y="3200"/>
                      <a:pt x="1368" y="3285"/>
                      <a:pt x="1291" y="3372"/>
                    </a:cubicBezTo>
                    <a:cubicBezTo>
                      <a:pt x="1256" y="3412"/>
                      <a:pt x="1291" y="3467"/>
                      <a:pt x="1331" y="3467"/>
                    </a:cubicBezTo>
                    <a:cubicBezTo>
                      <a:pt x="1343" y="3467"/>
                      <a:pt x="1356" y="3462"/>
                      <a:pt x="1368" y="3450"/>
                    </a:cubicBezTo>
                    <a:cubicBezTo>
                      <a:pt x="1440" y="3375"/>
                      <a:pt x="1517" y="3306"/>
                      <a:pt x="1596" y="3242"/>
                    </a:cubicBezTo>
                    <a:lnTo>
                      <a:pt x="1596" y="3242"/>
                    </a:lnTo>
                    <a:cubicBezTo>
                      <a:pt x="1577" y="3272"/>
                      <a:pt x="1561" y="3302"/>
                      <a:pt x="1544" y="3331"/>
                    </a:cubicBezTo>
                    <a:cubicBezTo>
                      <a:pt x="1495" y="3408"/>
                      <a:pt x="1409" y="3487"/>
                      <a:pt x="1402" y="3580"/>
                    </a:cubicBezTo>
                    <a:cubicBezTo>
                      <a:pt x="1401" y="3604"/>
                      <a:pt x="1423" y="3626"/>
                      <a:pt x="1447" y="3626"/>
                    </a:cubicBezTo>
                    <a:cubicBezTo>
                      <a:pt x="1451" y="3626"/>
                      <a:pt x="1455" y="3625"/>
                      <a:pt x="1460" y="3623"/>
                    </a:cubicBezTo>
                    <a:cubicBezTo>
                      <a:pt x="1553" y="3589"/>
                      <a:pt x="1599" y="3473"/>
                      <a:pt x="1647" y="3390"/>
                    </a:cubicBezTo>
                    <a:cubicBezTo>
                      <a:pt x="1698" y="3301"/>
                      <a:pt x="1739" y="3206"/>
                      <a:pt x="1771" y="3109"/>
                    </a:cubicBezTo>
                    <a:cubicBezTo>
                      <a:pt x="1784" y="3099"/>
                      <a:pt x="1795" y="3089"/>
                      <a:pt x="1806" y="3079"/>
                    </a:cubicBezTo>
                    <a:cubicBezTo>
                      <a:pt x="1809" y="3084"/>
                      <a:pt x="1811" y="3089"/>
                      <a:pt x="1811" y="3094"/>
                    </a:cubicBezTo>
                    <a:cubicBezTo>
                      <a:pt x="1778" y="3199"/>
                      <a:pt x="1753" y="3306"/>
                      <a:pt x="1728" y="3411"/>
                    </a:cubicBezTo>
                    <a:cubicBezTo>
                      <a:pt x="1703" y="3514"/>
                      <a:pt x="1666" y="3615"/>
                      <a:pt x="1682" y="3719"/>
                    </a:cubicBezTo>
                    <a:cubicBezTo>
                      <a:pt x="1683" y="3734"/>
                      <a:pt x="1695" y="3740"/>
                      <a:pt x="1707" y="3740"/>
                    </a:cubicBezTo>
                    <a:cubicBezTo>
                      <a:pt x="1718" y="3740"/>
                      <a:pt x="1729" y="3735"/>
                      <a:pt x="1735" y="3726"/>
                    </a:cubicBezTo>
                    <a:cubicBezTo>
                      <a:pt x="1802" y="3629"/>
                      <a:pt x="1809" y="3500"/>
                      <a:pt x="1834" y="3385"/>
                    </a:cubicBezTo>
                    <a:cubicBezTo>
                      <a:pt x="1841" y="3349"/>
                      <a:pt x="1848" y="3314"/>
                      <a:pt x="1855" y="3279"/>
                    </a:cubicBezTo>
                    <a:cubicBezTo>
                      <a:pt x="1864" y="3325"/>
                      <a:pt x="1874" y="3372"/>
                      <a:pt x="1877" y="3418"/>
                    </a:cubicBezTo>
                    <a:cubicBezTo>
                      <a:pt x="1885" y="3543"/>
                      <a:pt x="1868" y="3665"/>
                      <a:pt x="1875" y="3788"/>
                    </a:cubicBezTo>
                    <a:cubicBezTo>
                      <a:pt x="1877" y="3822"/>
                      <a:pt x="1906" y="3842"/>
                      <a:pt x="1934" y="3842"/>
                    </a:cubicBezTo>
                    <a:cubicBezTo>
                      <a:pt x="1955" y="3842"/>
                      <a:pt x="1977" y="3830"/>
                      <a:pt x="1984" y="3802"/>
                    </a:cubicBezTo>
                    <a:cubicBezTo>
                      <a:pt x="2003" y="3738"/>
                      <a:pt x="2011" y="3669"/>
                      <a:pt x="2011" y="3602"/>
                    </a:cubicBezTo>
                    <a:cubicBezTo>
                      <a:pt x="2013" y="3617"/>
                      <a:pt x="2017" y="3633"/>
                      <a:pt x="2021" y="3648"/>
                    </a:cubicBezTo>
                    <a:cubicBezTo>
                      <a:pt x="2028" y="3668"/>
                      <a:pt x="2044" y="3678"/>
                      <a:pt x="2060" y="3678"/>
                    </a:cubicBezTo>
                    <a:cubicBezTo>
                      <a:pt x="2077" y="3678"/>
                      <a:pt x="2094" y="3667"/>
                      <a:pt x="2103" y="3648"/>
                    </a:cubicBezTo>
                    <a:cubicBezTo>
                      <a:pt x="2132" y="3580"/>
                      <a:pt x="2110" y="3500"/>
                      <a:pt x="2099" y="3430"/>
                    </a:cubicBezTo>
                    <a:cubicBezTo>
                      <a:pt x="2096" y="3408"/>
                      <a:pt x="2090" y="3385"/>
                      <a:pt x="2086" y="3364"/>
                    </a:cubicBezTo>
                    <a:lnTo>
                      <a:pt x="2086" y="3364"/>
                    </a:lnTo>
                    <a:cubicBezTo>
                      <a:pt x="2633" y="4020"/>
                      <a:pt x="3168" y="4690"/>
                      <a:pt x="3691" y="5365"/>
                    </a:cubicBezTo>
                    <a:cubicBezTo>
                      <a:pt x="3833" y="5922"/>
                      <a:pt x="3989" y="6477"/>
                      <a:pt x="4148" y="7033"/>
                    </a:cubicBezTo>
                    <a:cubicBezTo>
                      <a:pt x="4170" y="7107"/>
                      <a:pt x="4193" y="7181"/>
                      <a:pt x="4213" y="7255"/>
                    </a:cubicBezTo>
                    <a:cubicBezTo>
                      <a:pt x="4267" y="7443"/>
                      <a:pt x="4322" y="7632"/>
                      <a:pt x="4376" y="7821"/>
                    </a:cubicBezTo>
                    <a:cubicBezTo>
                      <a:pt x="4709" y="8975"/>
                      <a:pt x="5024" y="10132"/>
                      <a:pt x="5210" y="11305"/>
                    </a:cubicBezTo>
                    <a:lnTo>
                      <a:pt x="5210" y="11308"/>
                    </a:lnTo>
                    <a:cubicBezTo>
                      <a:pt x="5202" y="11493"/>
                      <a:pt x="5189" y="11679"/>
                      <a:pt x="5179" y="11866"/>
                    </a:cubicBezTo>
                    <a:cubicBezTo>
                      <a:pt x="5173" y="11960"/>
                      <a:pt x="5170" y="12058"/>
                      <a:pt x="5163" y="12154"/>
                    </a:cubicBezTo>
                    <a:cubicBezTo>
                      <a:pt x="5149" y="12433"/>
                      <a:pt x="5132" y="12717"/>
                      <a:pt x="5116" y="13002"/>
                    </a:cubicBezTo>
                    <a:cubicBezTo>
                      <a:pt x="5113" y="13057"/>
                      <a:pt x="5109" y="13111"/>
                      <a:pt x="5107" y="13167"/>
                    </a:cubicBezTo>
                    <a:cubicBezTo>
                      <a:pt x="5099" y="13339"/>
                      <a:pt x="5087" y="13508"/>
                      <a:pt x="5079" y="13680"/>
                    </a:cubicBezTo>
                    <a:cubicBezTo>
                      <a:pt x="5073" y="13773"/>
                      <a:pt x="5067" y="13869"/>
                      <a:pt x="5063" y="13964"/>
                    </a:cubicBezTo>
                    <a:lnTo>
                      <a:pt x="5058" y="13964"/>
                    </a:lnTo>
                    <a:cubicBezTo>
                      <a:pt x="4770" y="14100"/>
                      <a:pt x="4511" y="14309"/>
                      <a:pt x="4296" y="14553"/>
                    </a:cubicBezTo>
                    <a:cubicBezTo>
                      <a:pt x="4368" y="14368"/>
                      <a:pt x="4491" y="14185"/>
                      <a:pt x="4520" y="13991"/>
                    </a:cubicBezTo>
                    <a:cubicBezTo>
                      <a:pt x="4524" y="13965"/>
                      <a:pt x="4503" y="13941"/>
                      <a:pt x="4480" y="13941"/>
                    </a:cubicBezTo>
                    <a:cubicBezTo>
                      <a:pt x="4471" y="13941"/>
                      <a:pt x="4462" y="13944"/>
                      <a:pt x="4454" y="13953"/>
                    </a:cubicBezTo>
                    <a:cubicBezTo>
                      <a:pt x="4322" y="14082"/>
                      <a:pt x="4263" y="14289"/>
                      <a:pt x="4200" y="14458"/>
                    </a:cubicBezTo>
                    <a:cubicBezTo>
                      <a:pt x="4178" y="14516"/>
                      <a:pt x="4163" y="14573"/>
                      <a:pt x="4143" y="14630"/>
                    </a:cubicBezTo>
                    <a:cubicBezTo>
                      <a:pt x="4141" y="14626"/>
                      <a:pt x="4141" y="14623"/>
                      <a:pt x="4140" y="14622"/>
                    </a:cubicBezTo>
                    <a:cubicBezTo>
                      <a:pt x="4200" y="14367"/>
                      <a:pt x="4283" y="14116"/>
                      <a:pt x="4389" y="13849"/>
                    </a:cubicBezTo>
                    <a:cubicBezTo>
                      <a:pt x="4406" y="13806"/>
                      <a:pt x="4367" y="13774"/>
                      <a:pt x="4328" y="13774"/>
                    </a:cubicBezTo>
                    <a:cubicBezTo>
                      <a:pt x="4308" y="13774"/>
                      <a:pt x="4288" y="13782"/>
                      <a:pt x="4276" y="13802"/>
                    </a:cubicBezTo>
                    <a:cubicBezTo>
                      <a:pt x="4275" y="13805"/>
                      <a:pt x="4275" y="13808"/>
                      <a:pt x="4272" y="13809"/>
                    </a:cubicBezTo>
                    <a:cubicBezTo>
                      <a:pt x="4317" y="13644"/>
                      <a:pt x="4378" y="13491"/>
                      <a:pt x="4429" y="13319"/>
                    </a:cubicBezTo>
                    <a:cubicBezTo>
                      <a:pt x="4442" y="13277"/>
                      <a:pt x="4411" y="13251"/>
                      <a:pt x="4378" y="13251"/>
                    </a:cubicBezTo>
                    <a:cubicBezTo>
                      <a:pt x="4360" y="13251"/>
                      <a:pt x="4341" y="13259"/>
                      <a:pt x="4329" y="13276"/>
                    </a:cubicBezTo>
                    <a:cubicBezTo>
                      <a:pt x="4293" y="13325"/>
                      <a:pt x="4264" y="13376"/>
                      <a:pt x="4240" y="13432"/>
                    </a:cubicBezTo>
                    <a:cubicBezTo>
                      <a:pt x="4236" y="13406"/>
                      <a:pt x="4227" y="13379"/>
                      <a:pt x="4206" y="13355"/>
                    </a:cubicBezTo>
                    <a:cubicBezTo>
                      <a:pt x="4196" y="13343"/>
                      <a:pt x="4182" y="13338"/>
                      <a:pt x="4167" y="13338"/>
                    </a:cubicBezTo>
                    <a:cubicBezTo>
                      <a:pt x="4155" y="13338"/>
                      <a:pt x="4144" y="13341"/>
                      <a:pt x="4134" y="13346"/>
                    </a:cubicBezTo>
                    <a:cubicBezTo>
                      <a:pt x="4127" y="13349"/>
                      <a:pt x="4121" y="13351"/>
                      <a:pt x="4114" y="13355"/>
                    </a:cubicBezTo>
                    <a:cubicBezTo>
                      <a:pt x="4097" y="13363"/>
                      <a:pt x="4088" y="13385"/>
                      <a:pt x="4085" y="13405"/>
                    </a:cubicBezTo>
                    <a:lnTo>
                      <a:pt x="4085" y="13427"/>
                    </a:lnTo>
                    <a:cubicBezTo>
                      <a:pt x="4085" y="13447"/>
                      <a:pt x="4097" y="13462"/>
                      <a:pt x="4111" y="13471"/>
                    </a:cubicBezTo>
                    <a:cubicBezTo>
                      <a:pt x="4097" y="13534"/>
                      <a:pt x="4047" y="13634"/>
                      <a:pt x="4035" y="13669"/>
                    </a:cubicBezTo>
                    <a:cubicBezTo>
                      <a:pt x="4014" y="13745"/>
                      <a:pt x="3998" y="13824"/>
                      <a:pt x="3988" y="13902"/>
                    </a:cubicBezTo>
                    <a:cubicBezTo>
                      <a:pt x="3975" y="13991"/>
                      <a:pt x="3971" y="14079"/>
                      <a:pt x="3974" y="14166"/>
                    </a:cubicBezTo>
                    <a:cubicBezTo>
                      <a:pt x="3962" y="14137"/>
                      <a:pt x="3953" y="14109"/>
                      <a:pt x="3942" y="14080"/>
                    </a:cubicBezTo>
                    <a:cubicBezTo>
                      <a:pt x="3935" y="13977"/>
                      <a:pt x="3920" y="13874"/>
                      <a:pt x="3896" y="13779"/>
                    </a:cubicBezTo>
                    <a:cubicBezTo>
                      <a:pt x="3891" y="13760"/>
                      <a:pt x="3873" y="13749"/>
                      <a:pt x="3855" y="13749"/>
                    </a:cubicBezTo>
                    <a:cubicBezTo>
                      <a:pt x="3847" y="13749"/>
                      <a:pt x="3838" y="13752"/>
                      <a:pt x="3832" y="13756"/>
                    </a:cubicBezTo>
                    <a:cubicBezTo>
                      <a:pt x="3770" y="13578"/>
                      <a:pt x="3711" y="13398"/>
                      <a:pt x="3651" y="13207"/>
                    </a:cubicBezTo>
                    <a:cubicBezTo>
                      <a:pt x="3546" y="12888"/>
                      <a:pt x="3443" y="12554"/>
                      <a:pt x="3337" y="12214"/>
                    </a:cubicBezTo>
                    <a:lnTo>
                      <a:pt x="3283" y="12031"/>
                    </a:lnTo>
                    <a:cubicBezTo>
                      <a:pt x="3260" y="11957"/>
                      <a:pt x="3238" y="11886"/>
                      <a:pt x="3217" y="11813"/>
                    </a:cubicBezTo>
                    <a:cubicBezTo>
                      <a:pt x="3202" y="11765"/>
                      <a:pt x="3188" y="11720"/>
                      <a:pt x="3175" y="11674"/>
                    </a:cubicBezTo>
                    <a:cubicBezTo>
                      <a:pt x="3171" y="11662"/>
                      <a:pt x="3168" y="11649"/>
                      <a:pt x="3164" y="11636"/>
                    </a:cubicBezTo>
                    <a:cubicBezTo>
                      <a:pt x="3149" y="11586"/>
                      <a:pt x="3132" y="11533"/>
                      <a:pt x="3116" y="11480"/>
                    </a:cubicBezTo>
                    <a:cubicBezTo>
                      <a:pt x="2527" y="9502"/>
                      <a:pt x="2000" y="7546"/>
                      <a:pt x="1892" y="7279"/>
                    </a:cubicBezTo>
                    <a:cubicBezTo>
                      <a:pt x="1892" y="7279"/>
                      <a:pt x="1633" y="7737"/>
                      <a:pt x="1762" y="8161"/>
                    </a:cubicBezTo>
                    <a:cubicBezTo>
                      <a:pt x="1819" y="8354"/>
                      <a:pt x="2257" y="9775"/>
                      <a:pt x="2780" y="11710"/>
                    </a:cubicBezTo>
                    <a:cubicBezTo>
                      <a:pt x="2709" y="11634"/>
                      <a:pt x="2641" y="11559"/>
                      <a:pt x="2566" y="11486"/>
                    </a:cubicBezTo>
                    <a:lnTo>
                      <a:pt x="2542" y="11462"/>
                    </a:lnTo>
                    <a:cubicBezTo>
                      <a:pt x="2434" y="11354"/>
                      <a:pt x="2322" y="11244"/>
                      <a:pt x="2215" y="11136"/>
                    </a:cubicBezTo>
                    <a:lnTo>
                      <a:pt x="2122" y="11043"/>
                    </a:lnTo>
                    <a:cubicBezTo>
                      <a:pt x="2003" y="10926"/>
                      <a:pt x="1885" y="10807"/>
                      <a:pt x="1768" y="10689"/>
                    </a:cubicBezTo>
                    <a:cubicBezTo>
                      <a:pt x="1640" y="10563"/>
                      <a:pt x="1513" y="10437"/>
                      <a:pt x="1387" y="10308"/>
                    </a:cubicBezTo>
                    <a:cubicBezTo>
                      <a:pt x="1305" y="10229"/>
                      <a:pt x="1225" y="10150"/>
                      <a:pt x="1146" y="10068"/>
                    </a:cubicBezTo>
                    <a:cubicBezTo>
                      <a:pt x="1103" y="10028"/>
                      <a:pt x="1060" y="9985"/>
                      <a:pt x="1018" y="9942"/>
                    </a:cubicBezTo>
                    <a:cubicBezTo>
                      <a:pt x="881" y="9806"/>
                      <a:pt x="743" y="9667"/>
                      <a:pt x="607" y="9530"/>
                    </a:cubicBezTo>
                    <a:cubicBezTo>
                      <a:pt x="531" y="9456"/>
                      <a:pt x="458" y="9383"/>
                      <a:pt x="385" y="9307"/>
                    </a:cubicBezTo>
                    <a:lnTo>
                      <a:pt x="385" y="9307"/>
                    </a:lnTo>
                    <a:lnTo>
                      <a:pt x="501" y="9621"/>
                    </a:lnTo>
                    <a:cubicBezTo>
                      <a:pt x="501" y="9621"/>
                      <a:pt x="909" y="10144"/>
                      <a:pt x="1298" y="10577"/>
                    </a:cubicBezTo>
                    <a:cubicBezTo>
                      <a:pt x="1402" y="10695"/>
                      <a:pt x="1505" y="10804"/>
                      <a:pt x="1597" y="10897"/>
                    </a:cubicBezTo>
                    <a:cubicBezTo>
                      <a:pt x="1623" y="10921"/>
                      <a:pt x="1647" y="10947"/>
                      <a:pt x="1673" y="10970"/>
                    </a:cubicBezTo>
                    <a:cubicBezTo>
                      <a:pt x="2077" y="11350"/>
                      <a:pt x="2588" y="12000"/>
                      <a:pt x="3009" y="12565"/>
                    </a:cubicBezTo>
                    <a:cubicBezTo>
                      <a:pt x="3402" y="14056"/>
                      <a:pt x="3816" y="15763"/>
                      <a:pt x="4147" y="17418"/>
                    </a:cubicBezTo>
                    <a:lnTo>
                      <a:pt x="4098" y="17332"/>
                    </a:lnTo>
                    <a:cubicBezTo>
                      <a:pt x="4009" y="17176"/>
                      <a:pt x="3932" y="16990"/>
                      <a:pt x="3799" y="16865"/>
                    </a:cubicBezTo>
                    <a:cubicBezTo>
                      <a:pt x="3790" y="16857"/>
                      <a:pt x="3780" y="16853"/>
                      <a:pt x="3770" y="16853"/>
                    </a:cubicBezTo>
                    <a:cubicBezTo>
                      <a:pt x="3744" y="16853"/>
                      <a:pt x="3719" y="16876"/>
                      <a:pt x="3727" y="16905"/>
                    </a:cubicBezTo>
                    <a:cubicBezTo>
                      <a:pt x="3776" y="17081"/>
                      <a:pt x="3905" y="17236"/>
                      <a:pt x="3999" y="17388"/>
                    </a:cubicBezTo>
                    <a:cubicBezTo>
                      <a:pt x="4067" y="17491"/>
                      <a:pt x="4134" y="17594"/>
                      <a:pt x="4200" y="17698"/>
                    </a:cubicBezTo>
                    <a:cubicBezTo>
                      <a:pt x="4143" y="17630"/>
                      <a:pt x="4082" y="17564"/>
                      <a:pt x="4019" y="17503"/>
                    </a:cubicBezTo>
                    <a:cubicBezTo>
                      <a:pt x="4018" y="17497"/>
                      <a:pt x="4018" y="17491"/>
                      <a:pt x="4017" y="17485"/>
                    </a:cubicBezTo>
                    <a:cubicBezTo>
                      <a:pt x="3946" y="17335"/>
                      <a:pt x="3862" y="17196"/>
                      <a:pt x="3759" y="17067"/>
                    </a:cubicBezTo>
                    <a:cubicBezTo>
                      <a:pt x="3708" y="17004"/>
                      <a:pt x="3655" y="16945"/>
                      <a:pt x="3598" y="16889"/>
                    </a:cubicBezTo>
                    <a:cubicBezTo>
                      <a:pt x="3565" y="16855"/>
                      <a:pt x="3469" y="16793"/>
                      <a:pt x="3425" y="16739"/>
                    </a:cubicBezTo>
                    <a:cubicBezTo>
                      <a:pt x="3426" y="16730"/>
                      <a:pt x="3429" y="16723"/>
                      <a:pt x="3425" y="16711"/>
                    </a:cubicBezTo>
                    <a:cubicBezTo>
                      <a:pt x="3417" y="16690"/>
                      <a:pt x="3410" y="16679"/>
                      <a:pt x="3394" y="16664"/>
                    </a:cubicBezTo>
                    <a:cubicBezTo>
                      <a:pt x="3384" y="16654"/>
                      <a:pt x="3370" y="16647"/>
                      <a:pt x="3355" y="16647"/>
                    </a:cubicBezTo>
                    <a:cubicBezTo>
                      <a:pt x="3349" y="16647"/>
                      <a:pt x="3344" y="16648"/>
                      <a:pt x="3339" y="16650"/>
                    </a:cubicBezTo>
                    <a:cubicBezTo>
                      <a:pt x="3333" y="16651"/>
                      <a:pt x="3330" y="16653"/>
                      <a:pt x="3324" y="16653"/>
                    </a:cubicBezTo>
                    <a:cubicBezTo>
                      <a:pt x="3300" y="16661"/>
                      <a:pt x="3281" y="16683"/>
                      <a:pt x="3281" y="16710"/>
                    </a:cubicBezTo>
                    <a:cubicBezTo>
                      <a:pt x="3281" y="16726"/>
                      <a:pt x="3283" y="16740"/>
                      <a:pt x="3288" y="16754"/>
                    </a:cubicBezTo>
                    <a:cubicBezTo>
                      <a:pt x="3245" y="16724"/>
                      <a:pt x="3202" y="16697"/>
                      <a:pt x="3157" y="16680"/>
                    </a:cubicBezTo>
                    <a:cubicBezTo>
                      <a:pt x="3150" y="16677"/>
                      <a:pt x="3144" y="16676"/>
                      <a:pt x="3138" y="16676"/>
                    </a:cubicBezTo>
                    <a:cubicBezTo>
                      <a:pt x="3094" y="16676"/>
                      <a:pt x="3072" y="16740"/>
                      <a:pt x="3102" y="16773"/>
                    </a:cubicBezTo>
                    <a:cubicBezTo>
                      <a:pt x="3187" y="16866"/>
                      <a:pt x="3301" y="16932"/>
                      <a:pt x="3394" y="17018"/>
                    </a:cubicBezTo>
                    <a:cubicBezTo>
                      <a:pt x="3422" y="17044"/>
                      <a:pt x="3446" y="17073"/>
                      <a:pt x="3473" y="17098"/>
                    </a:cubicBezTo>
                    <a:cubicBezTo>
                      <a:pt x="3470" y="17098"/>
                      <a:pt x="3466" y="17097"/>
                      <a:pt x="3463" y="17097"/>
                    </a:cubicBezTo>
                    <a:cubicBezTo>
                      <a:pt x="3412" y="17097"/>
                      <a:pt x="3368" y="17161"/>
                      <a:pt x="3416" y="17202"/>
                    </a:cubicBezTo>
                    <a:cubicBezTo>
                      <a:pt x="3627" y="17382"/>
                      <a:pt x="3852" y="17541"/>
                      <a:pt x="4045" y="17743"/>
                    </a:cubicBezTo>
                    <a:cubicBezTo>
                      <a:pt x="4060" y="17758"/>
                      <a:pt x="4071" y="17775"/>
                      <a:pt x="4084" y="17789"/>
                    </a:cubicBezTo>
                    <a:cubicBezTo>
                      <a:pt x="4027" y="17735"/>
                      <a:pt x="3969" y="17682"/>
                      <a:pt x="3910" y="17632"/>
                    </a:cubicBezTo>
                    <a:cubicBezTo>
                      <a:pt x="3781" y="17521"/>
                      <a:pt x="3612" y="17342"/>
                      <a:pt x="3445" y="17313"/>
                    </a:cubicBezTo>
                    <a:cubicBezTo>
                      <a:pt x="3443" y="17313"/>
                      <a:pt x="3441" y="17313"/>
                      <a:pt x="3439" y="17313"/>
                    </a:cubicBezTo>
                    <a:cubicBezTo>
                      <a:pt x="3408" y="17313"/>
                      <a:pt x="3383" y="17343"/>
                      <a:pt x="3400" y="17371"/>
                    </a:cubicBezTo>
                    <a:cubicBezTo>
                      <a:pt x="3493" y="17524"/>
                      <a:pt x="3704" y="17620"/>
                      <a:pt x="3845" y="17732"/>
                    </a:cubicBezTo>
                    <a:cubicBezTo>
                      <a:pt x="3616" y="17654"/>
                      <a:pt x="3378" y="17607"/>
                      <a:pt x="3139" y="17607"/>
                    </a:cubicBezTo>
                    <a:cubicBezTo>
                      <a:pt x="3102" y="17607"/>
                      <a:pt x="3065" y="17608"/>
                      <a:pt x="3028" y="17610"/>
                    </a:cubicBezTo>
                    <a:cubicBezTo>
                      <a:pt x="2957" y="17613"/>
                      <a:pt x="2932" y="17728"/>
                      <a:pt x="3009" y="17741"/>
                    </a:cubicBezTo>
                    <a:cubicBezTo>
                      <a:pt x="3053" y="17748"/>
                      <a:pt x="3079" y="17751"/>
                      <a:pt x="3124" y="17751"/>
                    </a:cubicBezTo>
                    <a:cubicBezTo>
                      <a:pt x="3129" y="17751"/>
                      <a:pt x="3131" y="17748"/>
                      <a:pt x="3137" y="17748"/>
                    </a:cubicBezTo>
                    <a:cubicBezTo>
                      <a:pt x="3486" y="17765"/>
                      <a:pt x="3806" y="17828"/>
                      <a:pt x="4121" y="17976"/>
                    </a:cubicBezTo>
                    <a:cubicBezTo>
                      <a:pt x="4127" y="17980"/>
                      <a:pt x="4133" y="17986"/>
                      <a:pt x="4140" y="17991"/>
                    </a:cubicBezTo>
                    <a:cubicBezTo>
                      <a:pt x="4110" y="17986"/>
                      <a:pt x="4078" y="17983"/>
                      <a:pt x="4047" y="17977"/>
                    </a:cubicBezTo>
                    <a:cubicBezTo>
                      <a:pt x="3886" y="17925"/>
                      <a:pt x="3718" y="17896"/>
                      <a:pt x="3548" y="17896"/>
                    </a:cubicBezTo>
                    <a:cubicBezTo>
                      <a:pt x="3536" y="17896"/>
                      <a:pt x="3524" y="17896"/>
                      <a:pt x="3512" y="17897"/>
                    </a:cubicBezTo>
                    <a:cubicBezTo>
                      <a:pt x="3404" y="17878"/>
                      <a:pt x="3294" y="17860"/>
                      <a:pt x="3185" y="17860"/>
                    </a:cubicBezTo>
                    <a:cubicBezTo>
                      <a:pt x="3153" y="17860"/>
                      <a:pt x="3121" y="17862"/>
                      <a:pt x="3089" y="17865"/>
                    </a:cubicBezTo>
                    <a:cubicBezTo>
                      <a:pt x="3042" y="17871"/>
                      <a:pt x="3030" y="17933"/>
                      <a:pt x="3079" y="17950"/>
                    </a:cubicBezTo>
                    <a:cubicBezTo>
                      <a:pt x="3122" y="17966"/>
                      <a:pt x="3167" y="17978"/>
                      <a:pt x="3214" y="17991"/>
                    </a:cubicBezTo>
                    <a:cubicBezTo>
                      <a:pt x="3214" y="18001"/>
                      <a:pt x="3217" y="18013"/>
                      <a:pt x="3223" y="18023"/>
                    </a:cubicBezTo>
                    <a:lnTo>
                      <a:pt x="3192" y="18023"/>
                    </a:lnTo>
                    <a:cubicBezTo>
                      <a:pt x="3114" y="18026"/>
                      <a:pt x="3035" y="18033"/>
                      <a:pt x="2956" y="18044"/>
                    </a:cubicBezTo>
                    <a:cubicBezTo>
                      <a:pt x="2913" y="18050"/>
                      <a:pt x="2815" y="18086"/>
                      <a:pt x="2752" y="18087"/>
                    </a:cubicBezTo>
                    <a:cubicBezTo>
                      <a:pt x="2744" y="18076"/>
                      <a:pt x="2729" y="18064"/>
                      <a:pt x="2712" y="18063"/>
                    </a:cubicBezTo>
                    <a:cubicBezTo>
                      <a:pt x="2705" y="18063"/>
                      <a:pt x="2698" y="18062"/>
                      <a:pt x="2691" y="18062"/>
                    </a:cubicBezTo>
                    <a:cubicBezTo>
                      <a:pt x="2689" y="18061"/>
                      <a:pt x="2687" y="18061"/>
                      <a:pt x="2686" y="18061"/>
                    </a:cubicBezTo>
                    <a:cubicBezTo>
                      <a:pt x="2667" y="18061"/>
                      <a:pt x="2650" y="18075"/>
                      <a:pt x="2642" y="18090"/>
                    </a:cubicBezTo>
                    <a:cubicBezTo>
                      <a:pt x="2638" y="18095"/>
                      <a:pt x="2635" y="18100"/>
                      <a:pt x="2633" y="18106"/>
                    </a:cubicBezTo>
                    <a:cubicBezTo>
                      <a:pt x="2621" y="18126"/>
                      <a:pt x="2622" y="18162"/>
                      <a:pt x="2642" y="18178"/>
                    </a:cubicBezTo>
                    <a:cubicBezTo>
                      <a:pt x="2658" y="18191"/>
                      <a:pt x="2672" y="18198"/>
                      <a:pt x="2688" y="18205"/>
                    </a:cubicBezTo>
                    <a:cubicBezTo>
                      <a:pt x="2641" y="18221"/>
                      <a:pt x="2593" y="18238"/>
                      <a:pt x="2550" y="18259"/>
                    </a:cubicBezTo>
                    <a:cubicBezTo>
                      <a:pt x="2494" y="18290"/>
                      <a:pt x="2531" y="18361"/>
                      <a:pt x="2583" y="18361"/>
                    </a:cubicBezTo>
                    <a:cubicBezTo>
                      <a:pt x="2586" y="18361"/>
                      <a:pt x="2590" y="18360"/>
                      <a:pt x="2593" y="18360"/>
                    </a:cubicBezTo>
                    <a:cubicBezTo>
                      <a:pt x="2755" y="18337"/>
                      <a:pt x="2907" y="18302"/>
                      <a:pt x="3063" y="18279"/>
                    </a:cubicBezTo>
                    <a:lnTo>
                      <a:pt x="3063" y="18279"/>
                    </a:lnTo>
                    <a:cubicBezTo>
                      <a:pt x="3035" y="18317"/>
                      <a:pt x="3054" y="18377"/>
                      <a:pt x="3104" y="18377"/>
                    </a:cubicBezTo>
                    <a:cubicBezTo>
                      <a:pt x="3110" y="18377"/>
                      <a:pt x="3117" y="18376"/>
                      <a:pt x="3124" y="18374"/>
                    </a:cubicBezTo>
                    <a:cubicBezTo>
                      <a:pt x="3287" y="18337"/>
                      <a:pt x="3446" y="18305"/>
                      <a:pt x="3604" y="18279"/>
                    </a:cubicBezTo>
                    <a:lnTo>
                      <a:pt x="3604" y="18279"/>
                    </a:lnTo>
                    <a:cubicBezTo>
                      <a:pt x="3468" y="18308"/>
                      <a:pt x="3331" y="18344"/>
                      <a:pt x="3225" y="18421"/>
                    </a:cubicBezTo>
                    <a:cubicBezTo>
                      <a:pt x="3195" y="18443"/>
                      <a:pt x="3204" y="18494"/>
                      <a:pt x="3245" y="18494"/>
                    </a:cubicBezTo>
                    <a:cubicBezTo>
                      <a:pt x="3419" y="18494"/>
                      <a:pt x="3591" y="18414"/>
                      <a:pt x="3760" y="18373"/>
                    </a:cubicBezTo>
                    <a:cubicBezTo>
                      <a:pt x="3769" y="18371"/>
                      <a:pt x="3780" y="18370"/>
                      <a:pt x="3790" y="18367"/>
                    </a:cubicBezTo>
                    <a:lnTo>
                      <a:pt x="3790" y="18367"/>
                    </a:lnTo>
                    <a:cubicBezTo>
                      <a:pt x="3558" y="18522"/>
                      <a:pt x="3347" y="18714"/>
                      <a:pt x="3195" y="18944"/>
                    </a:cubicBezTo>
                    <a:cubicBezTo>
                      <a:pt x="3163" y="18993"/>
                      <a:pt x="3208" y="19042"/>
                      <a:pt x="3255" y="19042"/>
                    </a:cubicBezTo>
                    <a:cubicBezTo>
                      <a:pt x="3271" y="19042"/>
                      <a:pt x="3286" y="19037"/>
                      <a:pt x="3300" y="19025"/>
                    </a:cubicBezTo>
                    <a:cubicBezTo>
                      <a:pt x="3324" y="19003"/>
                      <a:pt x="3347" y="18979"/>
                      <a:pt x="3367" y="18952"/>
                    </a:cubicBezTo>
                    <a:cubicBezTo>
                      <a:pt x="3372" y="18947"/>
                      <a:pt x="3369" y="18944"/>
                      <a:pt x="3372" y="18940"/>
                    </a:cubicBezTo>
                    <a:cubicBezTo>
                      <a:pt x="3601" y="18678"/>
                      <a:pt x="3846" y="18457"/>
                      <a:pt x="4156" y="18295"/>
                    </a:cubicBezTo>
                    <a:cubicBezTo>
                      <a:pt x="4177" y="18292"/>
                      <a:pt x="4199" y="18291"/>
                      <a:pt x="4220" y="18287"/>
                    </a:cubicBezTo>
                    <a:lnTo>
                      <a:pt x="4220" y="18287"/>
                    </a:lnTo>
                    <a:cubicBezTo>
                      <a:pt x="3959" y="18441"/>
                      <a:pt x="3723" y="18665"/>
                      <a:pt x="3595" y="18937"/>
                    </a:cubicBezTo>
                    <a:cubicBezTo>
                      <a:pt x="3570" y="18989"/>
                      <a:pt x="3612" y="19035"/>
                      <a:pt x="3655" y="19035"/>
                    </a:cubicBezTo>
                    <a:cubicBezTo>
                      <a:pt x="3675" y="19035"/>
                      <a:pt x="3695" y="19026"/>
                      <a:pt x="3710" y="19003"/>
                    </a:cubicBezTo>
                    <a:cubicBezTo>
                      <a:pt x="3727" y="18975"/>
                      <a:pt x="3747" y="18946"/>
                      <a:pt x="3766" y="18917"/>
                    </a:cubicBezTo>
                    <a:cubicBezTo>
                      <a:pt x="3770" y="18919"/>
                      <a:pt x="3775" y="18921"/>
                      <a:pt x="3780" y="18921"/>
                    </a:cubicBezTo>
                    <a:cubicBezTo>
                      <a:pt x="3785" y="18921"/>
                      <a:pt x="3791" y="18919"/>
                      <a:pt x="3797" y="18916"/>
                    </a:cubicBezTo>
                    <a:cubicBezTo>
                      <a:pt x="3910" y="18846"/>
                      <a:pt x="3985" y="18715"/>
                      <a:pt x="4077" y="18621"/>
                    </a:cubicBezTo>
                    <a:cubicBezTo>
                      <a:pt x="4157" y="18536"/>
                      <a:pt x="4246" y="18463"/>
                      <a:pt x="4336" y="18391"/>
                    </a:cubicBezTo>
                    <a:cubicBezTo>
                      <a:pt x="4414" y="18821"/>
                      <a:pt x="4485" y="19244"/>
                      <a:pt x="4547" y="19655"/>
                    </a:cubicBezTo>
                    <a:cubicBezTo>
                      <a:pt x="4650" y="20362"/>
                      <a:pt x="4633" y="21051"/>
                      <a:pt x="4620" y="21723"/>
                    </a:cubicBezTo>
                    <a:lnTo>
                      <a:pt x="4620" y="21739"/>
                    </a:lnTo>
                    <a:cubicBezTo>
                      <a:pt x="4482" y="24090"/>
                      <a:pt x="4339" y="26490"/>
                      <a:pt x="4190" y="28888"/>
                    </a:cubicBezTo>
                    <a:cubicBezTo>
                      <a:pt x="4024" y="31627"/>
                      <a:pt x="3849" y="34363"/>
                      <a:pt x="3673" y="37009"/>
                    </a:cubicBezTo>
                    <a:cubicBezTo>
                      <a:pt x="3668" y="37076"/>
                      <a:pt x="3665" y="37145"/>
                      <a:pt x="3658" y="37215"/>
                    </a:cubicBezTo>
                    <a:cubicBezTo>
                      <a:pt x="3587" y="38302"/>
                      <a:pt x="3515" y="39375"/>
                      <a:pt x="3440" y="40429"/>
                    </a:cubicBezTo>
                    <a:cubicBezTo>
                      <a:pt x="3439" y="40450"/>
                      <a:pt x="3437" y="40470"/>
                      <a:pt x="3436" y="40492"/>
                    </a:cubicBezTo>
                    <a:cubicBezTo>
                      <a:pt x="3394" y="41109"/>
                      <a:pt x="3351" y="41718"/>
                      <a:pt x="3308" y="42320"/>
                    </a:cubicBezTo>
                    <a:cubicBezTo>
                      <a:pt x="3297" y="42477"/>
                      <a:pt x="3287" y="42630"/>
                      <a:pt x="3274" y="42786"/>
                    </a:cubicBezTo>
                    <a:cubicBezTo>
                      <a:pt x="3231" y="43404"/>
                      <a:pt x="3187" y="44012"/>
                      <a:pt x="3142" y="44611"/>
                    </a:cubicBezTo>
                    <a:cubicBezTo>
                      <a:pt x="3142" y="44625"/>
                      <a:pt x="3139" y="44637"/>
                      <a:pt x="3138" y="44649"/>
                    </a:cubicBezTo>
                    <a:cubicBezTo>
                      <a:pt x="3116" y="44935"/>
                      <a:pt x="3096" y="45217"/>
                      <a:pt x="3075" y="45499"/>
                    </a:cubicBezTo>
                    <a:cubicBezTo>
                      <a:pt x="3065" y="45647"/>
                      <a:pt x="3053" y="45793"/>
                      <a:pt x="3042" y="45936"/>
                    </a:cubicBezTo>
                    <a:cubicBezTo>
                      <a:pt x="2989" y="46653"/>
                      <a:pt x="2934" y="47350"/>
                      <a:pt x="2880" y="48029"/>
                    </a:cubicBezTo>
                    <a:cubicBezTo>
                      <a:pt x="2880" y="48038"/>
                      <a:pt x="2879" y="48050"/>
                      <a:pt x="2879" y="48059"/>
                    </a:cubicBezTo>
                    <a:cubicBezTo>
                      <a:pt x="2877" y="48075"/>
                      <a:pt x="2874" y="48089"/>
                      <a:pt x="2874" y="48103"/>
                    </a:cubicBezTo>
                    <a:cubicBezTo>
                      <a:pt x="2867" y="48191"/>
                      <a:pt x="2860" y="48280"/>
                      <a:pt x="2853" y="48366"/>
                    </a:cubicBezTo>
                    <a:cubicBezTo>
                      <a:pt x="2850" y="48406"/>
                      <a:pt x="2846" y="48447"/>
                      <a:pt x="2844" y="48488"/>
                    </a:cubicBezTo>
                    <a:cubicBezTo>
                      <a:pt x="2843" y="48512"/>
                      <a:pt x="2841" y="48538"/>
                      <a:pt x="2838" y="48561"/>
                    </a:cubicBezTo>
                    <a:lnTo>
                      <a:pt x="2837" y="48561"/>
                    </a:lnTo>
                    <a:cubicBezTo>
                      <a:pt x="2828" y="48697"/>
                      <a:pt x="2815" y="48829"/>
                      <a:pt x="2807" y="48962"/>
                    </a:cubicBezTo>
                    <a:cubicBezTo>
                      <a:pt x="2787" y="49200"/>
                      <a:pt x="2767" y="49436"/>
                      <a:pt x="2748" y="49670"/>
                    </a:cubicBezTo>
                    <a:cubicBezTo>
                      <a:pt x="2737" y="49800"/>
                      <a:pt x="2727" y="49929"/>
                      <a:pt x="2715" y="50058"/>
                    </a:cubicBezTo>
                    <a:cubicBezTo>
                      <a:pt x="2705" y="50187"/>
                      <a:pt x="2694" y="50315"/>
                      <a:pt x="2684" y="50441"/>
                    </a:cubicBezTo>
                    <a:cubicBezTo>
                      <a:pt x="2672" y="50569"/>
                      <a:pt x="2662" y="50695"/>
                      <a:pt x="2651" y="50821"/>
                    </a:cubicBezTo>
                    <a:cubicBezTo>
                      <a:pt x="2629" y="51056"/>
                      <a:pt x="2612" y="51287"/>
                      <a:pt x="2590" y="51516"/>
                    </a:cubicBezTo>
                    <a:cubicBezTo>
                      <a:pt x="2590" y="51523"/>
                      <a:pt x="2590" y="51529"/>
                      <a:pt x="2588" y="51536"/>
                    </a:cubicBezTo>
                    <a:lnTo>
                      <a:pt x="2588" y="51543"/>
                    </a:lnTo>
                    <a:cubicBezTo>
                      <a:pt x="2578" y="51671"/>
                      <a:pt x="2566" y="51795"/>
                      <a:pt x="2555" y="51922"/>
                    </a:cubicBezTo>
                    <a:cubicBezTo>
                      <a:pt x="2480" y="52760"/>
                      <a:pt x="2408" y="53583"/>
                      <a:pt x="2335" y="54372"/>
                    </a:cubicBezTo>
                    <a:cubicBezTo>
                      <a:pt x="2328" y="54446"/>
                      <a:pt x="2321" y="54519"/>
                      <a:pt x="2314" y="54590"/>
                    </a:cubicBezTo>
                    <a:cubicBezTo>
                      <a:pt x="2307" y="54675"/>
                      <a:pt x="2298" y="54758"/>
                      <a:pt x="2291" y="54841"/>
                    </a:cubicBezTo>
                    <a:cubicBezTo>
                      <a:pt x="2279" y="54951"/>
                      <a:pt x="2269" y="55060"/>
                      <a:pt x="2257" y="55168"/>
                    </a:cubicBezTo>
                    <a:cubicBezTo>
                      <a:pt x="2020" y="57557"/>
                      <a:pt x="1749" y="59581"/>
                      <a:pt x="1315" y="60786"/>
                    </a:cubicBezTo>
                    <a:cubicBezTo>
                      <a:pt x="1222" y="61040"/>
                      <a:pt x="1121" y="61259"/>
                      <a:pt x="1014" y="61438"/>
                    </a:cubicBezTo>
                    <a:lnTo>
                      <a:pt x="8750" y="62499"/>
                    </a:lnTo>
                    <a:cubicBezTo>
                      <a:pt x="8743" y="62492"/>
                      <a:pt x="8740" y="62480"/>
                      <a:pt x="8733" y="62473"/>
                    </a:cubicBezTo>
                    <a:cubicBezTo>
                      <a:pt x="8500" y="62110"/>
                      <a:pt x="7931" y="61488"/>
                      <a:pt x="7360" y="60779"/>
                    </a:cubicBezTo>
                    <a:cubicBezTo>
                      <a:pt x="6668" y="59913"/>
                      <a:pt x="5974" y="58916"/>
                      <a:pt x="5870" y="58119"/>
                    </a:cubicBezTo>
                    <a:cubicBezTo>
                      <a:pt x="5854" y="58000"/>
                      <a:pt x="5845" y="57794"/>
                      <a:pt x="5838" y="57518"/>
                    </a:cubicBezTo>
                    <a:cubicBezTo>
                      <a:pt x="5976" y="56891"/>
                      <a:pt x="6004" y="56231"/>
                      <a:pt x="5989" y="55671"/>
                    </a:cubicBezTo>
                    <a:cubicBezTo>
                      <a:pt x="5973" y="55142"/>
                      <a:pt x="5920" y="54612"/>
                      <a:pt x="5873" y="54086"/>
                    </a:cubicBezTo>
                    <a:cubicBezTo>
                      <a:pt x="5883" y="53580"/>
                      <a:pt x="5897" y="53054"/>
                      <a:pt x="5911" y="52518"/>
                    </a:cubicBezTo>
                    <a:cubicBezTo>
                      <a:pt x="5927" y="51922"/>
                      <a:pt x="5947" y="51312"/>
                      <a:pt x="5966" y="50716"/>
                    </a:cubicBezTo>
                    <a:cubicBezTo>
                      <a:pt x="5987" y="50030"/>
                      <a:pt x="6009" y="49356"/>
                      <a:pt x="6030" y="48724"/>
                    </a:cubicBezTo>
                    <a:cubicBezTo>
                      <a:pt x="6033" y="48599"/>
                      <a:pt x="6037" y="48476"/>
                      <a:pt x="6040" y="48359"/>
                    </a:cubicBezTo>
                    <a:lnTo>
                      <a:pt x="6040" y="48356"/>
                    </a:lnTo>
                    <a:cubicBezTo>
                      <a:pt x="6103" y="46546"/>
                      <a:pt x="6156" y="45144"/>
                      <a:pt x="6166" y="44912"/>
                    </a:cubicBezTo>
                    <a:lnTo>
                      <a:pt x="6166" y="44912"/>
                    </a:lnTo>
                    <a:cubicBezTo>
                      <a:pt x="6146" y="45187"/>
                      <a:pt x="6013" y="47155"/>
                      <a:pt x="5808" y="49434"/>
                    </a:cubicBezTo>
                    <a:cubicBezTo>
                      <a:pt x="5772" y="49832"/>
                      <a:pt x="5732" y="50240"/>
                      <a:pt x="5692" y="50655"/>
                    </a:cubicBezTo>
                    <a:cubicBezTo>
                      <a:pt x="5662" y="50956"/>
                      <a:pt x="5632" y="51261"/>
                      <a:pt x="5599" y="51562"/>
                    </a:cubicBezTo>
                    <a:cubicBezTo>
                      <a:pt x="5590" y="51658"/>
                      <a:pt x="5577" y="51755"/>
                      <a:pt x="5567" y="51851"/>
                    </a:cubicBezTo>
                    <a:cubicBezTo>
                      <a:pt x="5552" y="52005"/>
                      <a:pt x="5536" y="52160"/>
                      <a:pt x="5517" y="52311"/>
                    </a:cubicBezTo>
                    <a:cubicBezTo>
                      <a:pt x="5510" y="52340"/>
                      <a:pt x="5500" y="52369"/>
                      <a:pt x="5488" y="52396"/>
                    </a:cubicBezTo>
                    <a:cubicBezTo>
                      <a:pt x="5468" y="52445"/>
                      <a:pt x="5444" y="52489"/>
                      <a:pt x="5410" y="52532"/>
                    </a:cubicBezTo>
                    <a:cubicBezTo>
                      <a:pt x="5317" y="52653"/>
                      <a:pt x="5179" y="52745"/>
                      <a:pt x="5053" y="52745"/>
                    </a:cubicBezTo>
                    <a:cubicBezTo>
                      <a:pt x="4992" y="52745"/>
                      <a:pt x="4935" y="52724"/>
                      <a:pt x="4886" y="52676"/>
                    </a:cubicBezTo>
                    <a:cubicBezTo>
                      <a:pt x="4823" y="52612"/>
                      <a:pt x="4800" y="52525"/>
                      <a:pt x="4783" y="52439"/>
                    </a:cubicBezTo>
                    <a:cubicBezTo>
                      <a:pt x="4607" y="51622"/>
                      <a:pt x="4811" y="50842"/>
                      <a:pt x="4852" y="50020"/>
                    </a:cubicBezTo>
                    <a:cubicBezTo>
                      <a:pt x="4899" y="49098"/>
                      <a:pt x="4951" y="48174"/>
                      <a:pt x="5013" y="47251"/>
                    </a:cubicBezTo>
                    <a:cubicBezTo>
                      <a:pt x="5124" y="45524"/>
                      <a:pt x="5258" y="43798"/>
                      <a:pt x="5425" y="42077"/>
                    </a:cubicBezTo>
                    <a:cubicBezTo>
                      <a:pt x="5602" y="40278"/>
                      <a:pt x="5295" y="31578"/>
                      <a:pt x="5471" y="29775"/>
                    </a:cubicBezTo>
                    <a:lnTo>
                      <a:pt x="5471" y="29775"/>
                    </a:lnTo>
                    <a:cubicBezTo>
                      <a:pt x="5199" y="31004"/>
                      <a:pt x="5225" y="40027"/>
                      <a:pt x="4951" y="41254"/>
                    </a:cubicBezTo>
                    <a:cubicBezTo>
                      <a:pt x="4657" y="42580"/>
                      <a:pt x="4568" y="44963"/>
                      <a:pt x="4449" y="46313"/>
                    </a:cubicBezTo>
                    <a:cubicBezTo>
                      <a:pt x="4385" y="47050"/>
                      <a:pt x="4375" y="47784"/>
                      <a:pt x="4340" y="48522"/>
                    </a:cubicBezTo>
                    <a:cubicBezTo>
                      <a:pt x="4275" y="49955"/>
                      <a:pt x="4117" y="51391"/>
                      <a:pt x="3919" y="52817"/>
                    </a:cubicBezTo>
                    <a:cubicBezTo>
                      <a:pt x="3928" y="50706"/>
                      <a:pt x="4049" y="48436"/>
                      <a:pt x="4025" y="47545"/>
                    </a:cubicBezTo>
                    <a:cubicBezTo>
                      <a:pt x="3989" y="46292"/>
                      <a:pt x="5640" y="23719"/>
                      <a:pt x="6593" y="10827"/>
                    </a:cubicBezTo>
                    <a:lnTo>
                      <a:pt x="6593" y="10827"/>
                    </a:lnTo>
                    <a:lnTo>
                      <a:pt x="6334" y="14947"/>
                    </a:lnTo>
                    <a:cubicBezTo>
                      <a:pt x="6125" y="19430"/>
                      <a:pt x="5954" y="23913"/>
                      <a:pt x="5822" y="28399"/>
                    </a:cubicBezTo>
                    <a:cubicBezTo>
                      <a:pt x="5809" y="28851"/>
                      <a:pt x="5784" y="37169"/>
                      <a:pt x="5844" y="37619"/>
                    </a:cubicBezTo>
                    <a:cubicBezTo>
                      <a:pt x="5852" y="29851"/>
                      <a:pt x="6829" y="11516"/>
                      <a:pt x="7241" y="2451"/>
                    </a:cubicBezTo>
                    <a:cubicBezTo>
                      <a:pt x="7241" y="2439"/>
                      <a:pt x="7243" y="2426"/>
                      <a:pt x="7243" y="2414"/>
                    </a:cubicBezTo>
                    <a:lnTo>
                      <a:pt x="7243" y="2451"/>
                    </a:lnTo>
                    <a:lnTo>
                      <a:pt x="6887" y="23109"/>
                    </a:lnTo>
                    <a:lnTo>
                      <a:pt x="7673" y="3317"/>
                    </a:lnTo>
                    <a:cubicBezTo>
                      <a:pt x="7709" y="3096"/>
                      <a:pt x="7750" y="2844"/>
                      <a:pt x="7793" y="2566"/>
                    </a:cubicBezTo>
                    <a:cubicBezTo>
                      <a:pt x="7905" y="1827"/>
                      <a:pt x="8038" y="916"/>
                      <a:pt x="8166" y="6"/>
                    </a:cubicBezTo>
                    <a:lnTo>
                      <a:pt x="5820" y="6"/>
                    </a:lnTo>
                    <a:cubicBezTo>
                      <a:pt x="5769" y="986"/>
                      <a:pt x="5708" y="2167"/>
                      <a:pt x="5636" y="3507"/>
                    </a:cubicBezTo>
                    <a:cubicBezTo>
                      <a:pt x="5626" y="3683"/>
                      <a:pt x="5616" y="3863"/>
                      <a:pt x="5607" y="4045"/>
                    </a:cubicBezTo>
                    <a:cubicBezTo>
                      <a:pt x="5605" y="4063"/>
                      <a:pt x="5605" y="4082"/>
                      <a:pt x="5603" y="4103"/>
                    </a:cubicBezTo>
                    <a:cubicBezTo>
                      <a:pt x="5595" y="4267"/>
                      <a:pt x="5586" y="4429"/>
                      <a:pt x="5576" y="4598"/>
                    </a:cubicBezTo>
                    <a:lnTo>
                      <a:pt x="5572" y="4684"/>
                    </a:lnTo>
                    <a:cubicBezTo>
                      <a:pt x="5564" y="4833"/>
                      <a:pt x="5554" y="4979"/>
                      <a:pt x="5547" y="5131"/>
                    </a:cubicBezTo>
                    <a:cubicBezTo>
                      <a:pt x="5524" y="5590"/>
                      <a:pt x="5497" y="6063"/>
                      <a:pt x="5471" y="6550"/>
                    </a:cubicBezTo>
                    <a:lnTo>
                      <a:pt x="5460" y="6771"/>
                    </a:lnTo>
                    <a:lnTo>
                      <a:pt x="5450" y="6964"/>
                    </a:lnTo>
                    <a:cubicBezTo>
                      <a:pt x="5450" y="6971"/>
                      <a:pt x="5450" y="6977"/>
                      <a:pt x="5447" y="6984"/>
                    </a:cubicBezTo>
                    <a:cubicBezTo>
                      <a:pt x="5433" y="7274"/>
                      <a:pt x="5417" y="7570"/>
                      <a:pt x="5400" y="7871"/>
                    </a:cubicBezTo>
                    <a:cubicBezTo>
                      <a:pt x="5400" y="7883"/>
                      <a:pt x="5400" y="7896"/>
                      <a:pt x="5397" y="7910"/>
                    </a:cubicBezTo>
                    <a:lnTo>
                      <a:pt x="5397" y="7911"/>
                    </a:lnTo>
                    <a:cubicBezTo>
                      <a:pt x="5392" y="7995"/>
                      <a:pt x="5388" y="8076"/>
                      <a:pt x="5382" y="8162"/>
                    </a:cubicBezTo>
                    <a:cubicBezTo>
                      <a:pt x="5375" y="8294"/>
                      <a:pt x="5371" y="8426"/>
                      <a:pt x="5361" y="8556"/>
                    </a:cubicBezTo>
                    <a:cubicBezTo>
                      <a:pt x="5352" y="8531"/>
                      <a:pt x="5339" y="8503"/>
                      <a:pt x="5331" y="8476"/>
                    </a:cubicBezTo>
                    <a:cubicBezTo>
                      <a:pt x="5242" y="8234"/>
                      <a:pt x="5153" y="7993"/>
                      <a:pt x="5067" y="7749"/>
                    </a:cubicBezTo>
                    <a:cubicBezTo>
                      <a:pt x="5046" y="7689"/>
                      <a:pt x="5027" y="7629"/>
                      <a:pt x="5005" y="7570"/>
                    </a:cubicBezTo>
                    <a:cubicBezTo>
                      <a:pt x="4952" y="7420"/>
                      <a:pt x="4901" y="7271"/>
                      <a:pt x="4852" y="7120"/>
                    </a:cubicBezTo>
                    <a:cubicBezTo>
                      <a:pt x="4848" y="7106"/>
                      <a:pt x="4843" y="7092"/>
                      <a:pt x="4838" y="7077"/>
                    </a:cubicBezTo>
                    <a:cubicBezTo>
                      <a:pt x="4816" y="7019"/>
                      <a:pt x="4799" y="6958"/>
                      <a:pt x="4780" y="6900"/>
                    </a:cubicBezTo>
                    <a:cubicBezTo>
                      <a:pt x="4745" y="6798"/>
                      <a:pt x="4713" y="6696"/>
                      <a:pt x="4680" y="6593"/>
                    </a:cubicBezTo>
                    <a:cubicBezTo>
                      <a:pt x="4669" y="6402"/>
                      <a:pt x="4656" y="6202"/>
                      <a:pt x="4644" y="5995"/>
                    </a:cubicBezTo>
                    <a:cubicBezTo>
                      <a:pt x="4604" y="5336"/>
                      <a:pt x="4564" y="4619"/>
                      <a:pt x="4530" y="3983"/>
                    </a:cubicBezTo>
                    <a:lnTo>
                      <a:pt x="4530" y="3983"/>
                    </a:lnTo>
                    <a:cubicBezTo>
                      <a:pt x="4611" y="4040"/>
                      <a:pt x="4694" y="4089"/>
                      <a:pt x="4788" y="4128"/>
                    </a:cubicBezTo>
                    <a:cubicBezTo>
                      <a:pt x="4793" y="4130"/>
                      <a:pt x="4798" y="4131"/>
                      <a:pt x="4803" y="4131"/>
                    </a:cubicBezTo>
                    <a:cubicBezTo>
                      <a:pt x="4838" y="4131"/>
                      <a:pt x="4852" y="4075"/>
                      <a:pt x="4821" y="4053"/>
                    </a:cubicBezTo>
                    <a:cubicBezTo>
                      <a:pt x="4719" y="3983"/>
                      <a:pt x="4616" y="3906"/>
                      <a:pt x="4525" y="3824"/>
                    </a:cubicBezTo>
                    <a:cubicBezTo>
                      <a:pt x="4525" y="3824"/>
                      <a:pt x="4525" y="3822"/>
                      <a:pt x="4522" y="3822"/>
                    </a:cubicBezTo>
                    <a:cubicBezTo>
                      <a:pt x="4522" y="3810"/>
                      <a:pt x="4521" y="3798"/>
                      <a:pt x="4521" y="3787"/>
                    </a:cubicBezTo>
                    <a:lnTo>
                      <a:pt x="4521" y="3787"/>
                    </a:lnTo>
                    <a:cubicBezTo>
                      <a:pt x="4530" y="3788"/>
                      <a:pt x="4540" y="3788"/>
                      <a:pt x="4548" y="3789"/>
                    </a:cubicBezTo>
                    <a:cubicBezTo>
                      <a:pt x="4608" y="3798"/>
                      <a:pt x="4665" y="3803"/>
                      <a:pt x="4723" y="3803"/>
                    </a:cubicBezTo>
                    <a:cubicBezTo>
                      <a:pt x="4789" y="3803"/>
                      <a:pt x="4854" y="3797"/>
                      <a:pt x="4922" y="3784"/>
                    </a:cubicBezTo>
                    <a:cubicBezTo>
                      <a:pt x="4965" y="3777"/>
                      <a:pt x="4967" y="3703"/>
                      <a:pt x="4922" y="3696"/>
                    </a:cubicBezTo>
                    <a:cubicBezTo>
                      <a:pt x="4816" y="3681"/>
                      <a:pt x="4712" y="3669"/>
                      <a:pt x="4606" y="3653"/>
                    </a:cubicBezTo>
                    <a:cubicBezTo>
                      <a:pt x="4735" y="3622"/>
                      <a:pt x="4859" y="3569"/>
                      <a:pt x="4980" y="3519"/>
                    </a:cubicBezTo>
                    <a:cubicBezTo>
                      <a:pt x="5018" y="3503"/>
                      <a:pt x="4995" y="3446"/>
                      <a:pt x="4958" y="3446"/>
                    </a:cubicBezTo>
                    <a:cubicBezTo>
                      <a:pt x="4955" y="3446"/>
                      <a:pt x="4953" y="3446"/>
                      <a:pt x="4950" y="3447"/>
                    </a:cubicBezTo>
                    <a:cubicBezTo>
                      <a:pt x="4859" y="3473"/>
                      <a:pt x="4770" y="3487"/>
                      <a:pt x="4679" y="3501"/>
                    </a:cubicBezTo>
                    <a:cubicBezTo>
                      <a:pt x="4756" y="3440"/>
                      <a:pt x="4829" y="3372"/>
                      <a:pt x="4901" y="3304"/>
                    </a:cubicBezTo>
                    <a:cubicBezTo>
                      <a:pt x="4943" y="3263"/>
                      <a:pt x="4904" y="3210"/>
                      <a:pt x="4859" y="3210"/>
                    </a:cubicBezTo>
                    <a:cubicBezTo>
                      <a:pt x="4846" y="3210"/>
                      <a:pt x="4833" y="3214"/>
                      <a:pt x="4821" y="3223"/>
                    </a:cubicBezTo>
                    <a:cubicBezTo>
                      <a:pt x="4792" y="3246"/>
                      <a:pt x="4762" y="3268"/>
                      <a:pt x="4733" y="3289"/>
                    </a:cubicBezTo>
                    <a:cubicBezTo>
                      <a:pt x="4752" y="3247"/>
                      <a:pt x="4717" y="3198"/>
                      <a:pt x="4679" y="3198"/>
                    </a:cubicBezTo>
                    <a:cubicBezTo>
                      <a:pt x="4665" y="3198"/>
                      <a:pt x="4652" y="3204"/>
                      <a:pt x="4640" y="3218"/>
                    </a:cubicBezTo>
                    <a:cubicBezTo>
                      <a:pt x="4613" y="3251"/>
                      <a:pt x="4586" y="3285"/>
                      <a:pt x="4558" y="3317"/>
                    </a:cubicBezTo>
                    <a:cubicBezTo>
                      <a:pt x="4594" y="3203"/>
                      <a:pt x="4633" y="3089"/>
                      <a:pt x="4649" y="2971"/>
                    </a:cubicBezTo>
                    <a:cubicBezTo>
                      <a:pt x="4650" y="2952"/>
                      <a:pt x="4635" y="2935"/>
                      <a:pt x="4619" y="2935"/>
                    </a:cubicBezTo>
                    <a:cubicBezTo>
                      <a:pt x="4611" y="2935"/>
                      <a:pt x="4603" y="2940"/>
                      <a:pt x="4597" y="2950"/>
                    </a:cubicBezTo>
                    <a:cubicBezTo>
                      <a:pt x="4554" y="3021"/>
                      <a:pt x="4522" y="3099"/>
                      <a:pt x="4491" y="3175"/>
                    </a:cubicBezTo>
                    <a:cubicBezTo>
                      <a:pt x="4461" y="2587"/>
                      <a:pt x="4442" y="2190"/>
                      <a:pt x="4442" y="2190"/>
                    </a:cubicBezTo>
                    <a:cubicBezTo>
                      <a:pt x="4442" y="2190"/>
                      <a:pt x="4279" y="1933"/>
                      <a:pt x="4234" y="1409"/>
                    </a:cubicBezTo>
                    <a:cubicBezTo>
                      <a:pt x="4232" y="2217"/>
                      <a:pt x="4224" y="2920"/>
                      <a:pt x="4232" y="3602"/>
                    </a:cubicBezTo>
                    <a:cubicBezTo>
                      <a:pt x="4217" y="3612"/>
                      <a:pt x="4210" y="3629"/>
                      <a:pt x="4214" y="3648"/>
                    </a:cubicBezTo>
                    <a:cubicBezTo>
                      <a:pt x="4219" y="3665"/>
                      <a:pt x="4226" y="3682"/>
                      <a:pt x="4233" y="3696"/>
                    </a:cubicBezTo>
                    <a:cubicBezTo>
                      <a:pt x="4240" y="4240"/>
                      <a:pt x="4257" y="4771"/>
                      <a:pt x="4297" y="5335"/>
                    </a:cubicBezTo>
                    <a:cubicBezTo>
                      <a:pt x="3830" y="3701"/>
                      <a:pt x="3458" y="2038"/>
                      <a:pt x="3185" y="361"/>
                    </a:cubicBezTo>
                    <a:cubicBezTo>
                      <a:pt x="3165" y="241"/>
                      <a:pt x="3147" y="120"/>
                      <a:pt x="312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6" name="Google Shape;4666;p26"/>
              <p:cNvSpPr/>
              <p:nvPr/>
            </p:nvSpPr>
            <p:spPr>
              <a:xfrm>
                <a:off x="-98812" y="-29956"/>
                <a:ext cx="882214" cy="6186261"/>
              </a:xfrm>
              <a:custGeom>
                <a:avLst/>
                <a:gdLst/>
                <a:ahLst/>
                <a:cxnLst/>
                <a:rect l="l" t="t" r="r" b="b"/>
                <a:pathLst>
                  <a:path w="8932" h="62633" extrusionOk="0">
                    <a:moveTo>
                      <a:pt x="4815" y="1"/>
                    </a:moveTo>
                    <a:cubicBezTo>
                      <a:pt x="4765" y="981"/>
                      <a:pt x="4702" y="2161"/>
                      <a:pt x="4630" y="3501"/>
                    </a:cubicBezTo>
                    <a:cubicBezTo>
                      <a:pt x="4622" y="3677"/>
                      <a:pt x="4610" y="3858"/>
                      <a:pt x="4602" y="4038"/>
                    </a:cubicBezTo>
                    <a:cubicBezTo>
                      <a:pt x="4600" y="4058"/>
                      <a:pt x="4600" y="4075"/>
                      <a:pt x="4597" y="4098"/>
                    </a:cubicBezTo>
                    <a:cubicBezTo>
                      <a:pt x="4589" y="4260"/>
                      <a:pt x="4580" y="4425"/>
                      <a:pt x="4572" y="4593"/>
                    </a:cubicBezTo>
                    <a:lnTo>
                      <a:pt x="4566" y="4679"/>
                    </a:lnTo>
                    <a:cubicBezTo>
                      <a:pt x="4559" y="4826"/>
                      <a:pt x="4550" y="4975"/>
                      <a:pt x="4543" y="5126"/>
                    </a:cubicBezTo>
                    <a:cubicBezTo>
                      <a:pt x="4517" y="5585"/>
                      <a:pt x="4493" y="6058"/>
                      <a:pt x="4465" y="6545"/>
                    </a:cubicBezTo>
                    <a:cubicBezTo>
                      <a:pt x="4461" y="6618"/>
                      <a:pt x="4458" y="6692"/>
                      <a:pt x="4453" y="6767"/>
                    </a:cubicBezTo>
                    <a:cubicBezTo>
                      <a:pt x="4451" y="6831"/>
                      <a:pt x="4447" y="6896"/>
                      <a:pt x="4444" y="6960"/>
                    </a:cubicBezTo>
                    <a:cubicBezTo>
                      <a:pt x="4444" y="6968"/>
                      <a:pt x="4444" y="6973"/>
                      <a:pt x="4443" y="6981"/>
                    </a:cubicBezTo>
                    <a:cubicBezTo>
                      <a:pt x="4428" y="7273"/>
                      <a:pt x="4410" y="7567"/>
                      <a:pt x="4394" y="7868"/>
                    </a:cubicBezTo>
                    <a:cubicBezTo>
                      <a:pt x="4394" y="7879"/>
                      <a:pt x="4394" y="7892"/>
                      <a:pt x="4392" y="7906"/>
                    </a:cubicBezTo>
                    <a:lnTo>
                      <a:pt x="4392" y="7908"/>
                    </a:lnTo>
                    <a:cubicBezTo>
                      <a:pt x="4387" y="7992"/>
                      <a:pt x="4382" y="8076"/>
                      <a:pt x="4378" y="8159"/>
                    </a:cubicBezTo>
                    <a:cubicBezTo>
                      <a:pt x="4371" y="8288"/>
                      <a:pt x="4364" y="8421"/>
                      <a:pt x="4357" y="8553"/>
                    </a:cubicBezTo>
                    <a:cubicBezTo>
                      <a:pt x="4308" y="9439"/>
                      <a:pt x="4258" y="10357"/>
                      <a:pt x="4206" y="11309"/>
                    </a:cubicBezTo>
                    <a:lnTo>
                      <a:pt x="4206" y="11312"/>
                    </a:lnTo>
                    <a:cubicBezTo>
                      <a:pt x="4195" y="11497"/>
                      <a:pt x="4185" y="11683"/>
                      <a:pt x="4173" y="11869"/>
                    </a:cubicBezTo>
                    <a:cubicBezTo>
                      <a:pt x="4167" y="11964"/>
                      <a:pt x="4164" y="12061"/>
                      <a:pt x="4157" y="12157"/>
                    </a:cubicBezTo>
                    <a:cubicBezTo>
                      <a:pt x="4143" y="12440"/>
                      <a:pt x="4127" y="12721"/>
                      <a:pt x="4110" y="13006"/>
                    </a:cubicBezTo>
                    <a:cubicBezTo>
                      <a:pt x="4109" y="13060"/>
                      <a:pt x="4106" y="13115"/>
                      <a:pt x="4101" y="13171"/>
                    </a:cubicBezTo>
                    <a:cubicBezTo>
                      <a:pt x="4093" y="13343"/>
                      <a:pt x="4081" y="13512"/>
                      <a:pt x="4073" y="13684"/>
                    </a:cubicBezTo>
                    <a:cubicBezTo>
                      <a:pt x="4066" y="13804"/>
                      <a:pt x="4058" y="13923"/>
                      <a:pt x="4051" y="14045"/>
                    </a:cubicBezTo>
                    <a:lnTo>
                      <a:pt x="4051" y="14046"/>
                    </a:lnTo>
                    <a:cubicBezTo>
                      <a:pt x="4051" y="14051"/>
                      <a:pt x="4051" y="14054"/>
                      <a:pt x="4050" y="14059"/>
                    </a:cubicBezTo>
                    <a:cubicBezTo>
                      <a:pt x="4043" y="14178"/>
                      <a:pt x="4035" y="14303"/>
                      <a:pt x="4028" y="14425"/>
                    </a:cubicBezTo>
                    <a:cubicBezTo>
                      <a:pt x="4023" y="14515"/>
                      <a:pt x="4020" y="14605"/>
                      <a:pt x="4014" y="14698"/>
                    </a:cubicBezTo>
                    <a:cubicBezTo>
                      <a:pt x="4003" y="14913"/>
                      <a:pt x="3991" y="15128"/>
                      <a:pt x="3978" y="15345"/>
                    </a:cubicBezTo>
                    <a:cubicBezTo>
                      <a:pt x="3965" y="15544"/>
                      <a:pt x="3955" y="15743"/>
                      <a:pt x="3942" y="15944"/>
                    </a:cubicBezTo>
                    <a:cubicBezTo>
                      <a:pt x="3901" y="16678"/>
                      <a:pt x="3859" y="17423"/>
                      <a:pt x="3815" y="18177"/>
                    </a:cubicBezTo>
                    <a:cubicBezTo>
                      <a:pt x="3747" y="19338"/>
                      <a:pt x="3679" y="20523"/>
                      <a:pt x="3608" y="21720"/>
                    </a:cubicBezTo>
                    <a:lnTo>
                      <a:pt x="3608" y="21736"/>
                    </a:lnTo>
                    <a:cubicBezTo>
                      <a:pt x="3471" y="24086"/>
                      <a:pt x="3327" y="26487"/>
                      <a:pt x="3178" y="28883"/>
                    </a:cubicBezTo>
                    <a:cubicBezTo>
                      <a:pt x="3011" y="31623"/>
                      <a:pt x="2837" y="34358"/>
                      <a:pt x="2661" y="37005"/>
                    </a:cubicBezTo>
                    <a:cubicBezTo>
                      <a:pt x="2658" y="37074"/>
                      <a:pt x="2654" y="37143"/>
                      <a:pt x="2647" y="37210"/>
                    </a:cubicBezTo>
                    <a:cubicBezTo>
                      <a:pt x="2574" y="38299"/>
                      <a:pt x="2502" y="39373"/>
                      <a:pt x="2430" y="40425"/>
                    </a:cubicBezTo>
                    <a:cubicBezTo>
                      <a:pt x="2429" y="40446"/>
                      <a:pt x="2426" y="40467"/>
                      <a:pt x="2425" y="40488"/>
                    </a:cubicBezTo>
                    <a:cubicBezTo>
                      <a:pt x="2382" y="41106"/>
                      <a:pt x="2339" y="41715"/>
                      <a:pt x="2297" y="42317"/>
                    </a:cubicBezTo>
                    <a:cubicBezTo>
                      <a:pt x="2285" y="42474"/>
                      <a:pt x="2274" y="42628"/>
                      <a:pt x="2264" y="42783"/>
                    </a:cubicBezTo>
                    <a:cubicBezTo>
                      <a:pt x="2218" y="43400"/>
                      <a:pt x="2174" y="44009"/>
                      <a:pt x="2131" y="44606"/>
                    </a:cubicBezTo>
                    <a:cubicBezTo>
                      <a:pt x="2131" y="44620"/>
                      <a:pt x="2129" y="44633"/>
                      <a:pt x="2128" y="44646"/>
                    </a:cubicBezTo>
                    <a:cubicBezTo>
                      <a:pt x="2106" y="44931"/>
                      <a:pt x="2086" y="45215"/>
                      <a:pt x="2065" y="45494"/>
                    </a:cubicBezTo>
                    <a:cubicBezTo>
                      <a:pt x="2052" y="45642"/>
                      <a:pt x="2042" y="45787"/>
                      <a:pt x="2030" y="45931"/>
                    </a:cubicBezTo>
                    <a:cubicBezTo>
                      <a:pt x="1977" y="46647"/>
                      <a:pt x="1921" y="47346"/>
                      <a:pt x="1870" y="48024"/>
                    </a:cubicBezTo>
                    <a:cubicBezTo>
                      <a:pt x="1870" y="48034"/>
                      <a:pt x="1867" y="48045"/>
                      <a:pt x="1867" y="48055"/>
                    </a:cubicBezTo>
                    <a:cubicBezTo>
                      <a:pt x="1864" y="48070"/>
                      <a:pt x="1864" y="48084"/>
                      <a:pt x="1863" y="48098"/>
                    </a:cubicBezTo>
                    <a:lnTo>
                      <a:pt x="1841" y="48361"/>
                    </a:lnTo>
                    <a:cubicBezTo>
                      <a:pt x="1838" y="48402"/>
                      <a:pt x="1835" y="48444"/>
                      <a:pt x="1831" y="48483"/>
                    </a:cubicBezTo>
                    <a:cubicBezTo>
                      <a:pt x="1830" y="48508"/>
                      <a:pt x="1827" y="48533"/>
                      <a:pt x="1824" y="48557"/>
                    </a:cubicBezTo>
                    <a:cubicBezTo>
                      <a:pt x="1814" y="48690"/>
                      <a:pt x="1802" y="48824"/>
                      <a:pt x="1792" y="48956"/>
                    </a:cubicBezTo>
                    <a:cubicBezTo>
                      <a:pt x="1772" y="49196"/>
                      <a:pt x="1755" y="49431"/>
                      <a:pt x="1735" y="49665"/>
                    </a:cubicBezTo>
                    <a:cubicBezTo>
                      <a:pt x="1725" y="49797"/>
                      <a:pt x="1714" y="49926"/>
                      <a:pt x="1702" y="50055"/>
                    </a:cubicBezTo>
                    <a:cubicBezTo>
                      <a:pt x="1692" y="50184"/>
                      <a:pt x="1682" y="50310"/>
                      <a:pt x="1671" y="50437"/>
                    </a:cubicBezTo>
                    <a:cubicBezTo>
                      <a:pt x="1661" y="50566"/>
                      <a:pt x="1648" y="50693"/>
                      <a:pt x="1639" y="50817"/>
                    </a:cubicBezTo>
                    <a:cubicBezTo>
                      <a:pt x="1618" y="51054"/>
                      <a:pt x="1599" y="51285"/>
                      <a:pt x="1577" y="51512"/>
                    </a:cubicBezTo>
                    <a:cubicBezTo>
                      <a:pt x="1577" y="51520"/>
                      <a:pt x="1577" y="51524"/>
                      <a:pt x="1576" y="51528"/>
                    </a:cubicBezTo>
                    <a:lnTo>
                      <a:pt x="1576" y="51532"/>
                    </a:lnTo>
                    <a:lnTo>
                      <a:pt x="1576" y="51540"/>
                    </a:lnTo>
                    <a:cubicBezTo>
                      <a:pt x="1563" y="51667"/>
                      <a:pt x="1553" y="51793"/>
                      <a:pt x="1542" y="51918"/>
                    </a:cubicBezTo>
                    <a:cubicBezTo>
                      <a:pt x="1469" y="52758"/>
                      <a:pt x="1397" y="53578"/>
                      <a:pt x="1324" y="54369"/>
                    </a:cubicBezTo>
                    <a:cubicBezTo>
                      <a:pt x="1314" y="54442"/>
                      <a:pt x="1308" y="54515"/>
                      <a:pt x="1301" y="54587"/>
                    </a:cubicBezTo>
                    <a:cubicBezTo>
                      <a:pt x="1295" y="54673"/>
                      <a:pt x="1285" y="54756"/>
                      <a:pt x="1278" y="54838"/>
                    </a:cubicBezTo>
                    <a:cubicBezTo>
                      <a:pt x="1266" y="54946"/>
                      <a:pt x="1255" y="55057"/>
                      <a:pt x="1245" y="55164"/>
                    </a:cubicBezTo>
                    <a:cubicBezTo>
                      <a:pt x="1010" y="57553"/>
                      <a:pt x="739" y="59576"/>
                      <a:pt x="302" y="60783"/>
                    </a:cubicBezTo>
                    <a:cubicBezTo>
                      <a:pt x="209" y="61038"/>
                      <a:pt x="108" y="61256"/>
                      <a:pt x="1" y="61435"/>
                    </a:cubicBezTo>
                    <a:lnTo>
                      <a:pt x="7723" y="62469"/>
                    </a:lnTo>
                    <a:lnTo>
                      <a:pt x="8931" y="62633"/>
                    </a:lnTo>
                    <a:cubicBezTo>
                      <a:pt x="8920" y="62619"/>
                      <a:pt x="8906" y="62604"/>
                      <a:pt x="8911" y="62584"/>
                    </a:cubicBezTo>
                    <a:cubicBezTo>
                      <a:pt x="8618" y="62256"/>
                      <a:pt x="8372" y="61797"/>
                      <a:pt x="8256" y="60778"/>
                    </a:cubicBezTo>
                    <a:cubicBezTo>
                      <a:pt x="8248" y="60687"/>
                      <a:pt x="8236" y="60593"/>
                      <a:pt x="8229" y="60493"/>
                    </a:cubicBezTo>
                    <a:cubicBezTo>
                      <a:pt x="8209" y="60255"/>
                      <a:pt x="8198" y="59987"/>
                      <a:pt x="8190" y="59689"/>
                    </a:cubicBezTo>
                    <a:cubicBezTo>
                      <a:pt x="8186" y="59600"/>
                      <a:pt x="8185" y="59504"/>
                      <a:pt x="8185" y="59408"/>
                    </a:cubicBezTo>
                    <a:lnTo>
                      <a:pt x="8185" y="59404"/>
                    </a:lnTo>
                    <a:cubicBezTo>
                      <a:pt x="8185" y="59359"/>
                      <a:pt x="8185" y="59311"/>
                      <a:pt x="8183" y="59259"/>
                    </a:cubicBezTo>
                    <a:cubicBezTo>
                      <a:pt x="8180" y="59192"/>
                      <a:pt x="8180" y="59114"/>
                      <a:pt x="8178" y="59035"/>
                    </a:cubicBezTo>
                    <a:cubicBezTo>
                      <a:pt x="8170" y="58712"/>
                      <a:pt x="8157" y="58297"/>
                      <a:pt x="8142" y="57832"/>
                    </a:cubicBezTo>
                    <a:cubicBezTo>
                      <a:pt x="8120" y="57218"/>
                      <a:pt x="8092" y="56512"/>
                      <a:pt x="8059" y="55789"/>
                    </a:cubicBezTo>
                    <a:cubicBezTo>
                      <a:pt x="8016" y="54764"/>
                      <a:pt x="7965" y="53705"/>
                      <a:pt x="7925" y="52840"/>
                    </a:cubicBezTo>
                    <a:cubicBezTo>
                      <a:pt x="7877" y="51805"/>
                      <a:pt x="7839" y="51038"/>
                      <a:pt x="7832" y="50925"/>
                    </a:cubicBezTo>
                    <a:lnTo>
                      <a:pt x="7832" y="50910"/>
                    </a:lnTo>
                    <a:cubicBezTo>
                      <a:pt x="7792" y="51303"/>
                      <a:pt x="7760" y="51693"/>
                      <a:pt x="7727" y="52086"/>
                    </a:cubicBezTo>
                    <a:cubicBezTo>
                      <a:pt x="7696" y="52498"/>
                      <a:pt x="7663" y="52910"/>
                      <a:pt x="7634" y="53323"/>
                    </a:cubicBezTo>
                    <a:cubicBezTo>
                      <a:pt x="7619" y="53553"/>
                      <a:pt x="7603" y="53783"/>
                      <a:pt x="7586" y="54013"/>
                    </a:cubicBezTo>
                    <a:cubicBezTo>
                      <a:pt x="7582" y="54080"/>
                      <a:pt x="7630" y="54409"/>
                      <a:pt x="7502" y="54409"/>
                    </a:cubicBezTo>
                    <a:cubicBezTo>
                      <a:pt x="7491" y="54409"/>
                      <a:pt x="7480" y="54407"/>
                      <a:pt x="7467" y="54402"/>
                    </a:cubicBezTo>
                    <a:cubicBezTo>
                      <a:pt x="7389" y="54373"/>
                      <a:pt x="7361" y="54279"/>
                      <a:pt x="7342" y="54198"/>
                    </a:cubicBezTo>
                    <a:cubicBezTo>
                      <a:pt x="7197" y="53548"/>
                      <a:pt x="7111" y="52881"/>
                      <a:pt x="7090" y="52213"/>
                    </a:cubicBezTo>
                    <a:cubicBezTo>
                      <a:pt x="7070" y="51672"/>
                      <a:pt x="7091" y="51130"/>
                      <a:pt x="7083" y="50588"/>
                    </a:cubicBezTo>
                    <a:cubicBezTo>
                      <a:pt x="7073" y="50083"/>
                      <a:pt x="7037" y="49582"/>
                      <a:pt x="7005" y="49077"/>
                    </a:cubicBezTo>
                    <a:cubicBezTo>
                      <a:pt x="6936" y="47934"/>
                      <a:pt x="6908" y="46787"/>
                      <a:pt x="6915" y="45640"/>
                    </a:cubicBezTo>
                    <a:lnTo>
                      <a:pt x="6915" y="45640"/>
                    </a:lnTo>
                    <a:cubicBezTo>
                      <a:pt x="6680" y="47618"/>
                      <a:pt x="6633" y="49618"/>
                      <a:pt x="6769" y="51603"/>
                    </a:cubicBezTo>
                    <a:cubicBezTo>
                      <a:pt x="6793" y="51940"/>
                      <a:pt x="6819" y="52276"/>
                      <a:pt x="6769" y="52609"/>
                    </a:cubicBezTo>
                    <a:cubicBezTo>
                      <a:pt x="6761" y="52658"/>
                      <a:pt x="6746" y="52715"/>
                      <a:pt x="6697" y="52731"/>
                    </a:cubicBezTo>
                    <a:cubicBezTo>
                      <a:pt x="6689" y="52733"/>
                      <a:pt x="6680" y="52735"/>
                      <a:pt x="6672" y="52735"/>
                    </a:cubicBezTo>
                    <a:cubicBezTo>
                      <a:pt x="6619" y="52735"/>
                      <a:pt x="6574" y="52677"/>
                      <a:pt x="6549" y="52623"/>
                    </a:cubicBezTo>
                    <a:cubicBezTo>
                      <a:pt x="6294" y="52109"/>
                      <a:pt x="6250" y="51531"/>
                      <a:pt x="6195" y="50969"/>
                    </a:cubicBezTo>
                    <a:cubicBezTo>
                      <a:pt x="6144" y="50449"/>
                      <a:pt x="5952" y="49913"/>
                      <a:pt x="5965" y="49398"/>
                    </a:cubicBezTo>
                    <a:cubicBezTo>
                      <a:pt x="5973" y="49019"/>
                      <a:pt x="5986" y="48640"/>
                      <a:pt x="5995" y="48260"/>
                    </a:cubicBezTo>
                    <a:cubicBezTo>
                      <a:pt x="5999" y="48139"/>
                      <a:pt x="6000" y="48014"/>
                      <a:pt x="6006" y="47891"/>
                    </a:cubicBezTo>
                    <a:cubicBezTo>
                      <a:pt x="6019" y="47375"/>
                      <a:pt x="6033" y="46859"/>
                      <a:pt x="6048" y="46343"/>
                    </a:cubicBezTo>
                    <a:cubicBezTo>
                      <a:pt x="6059" y="45920"/>
                      <a:pt x="6071" y="45494"/>
                      <a:pt x="6084" y="45070"/>
                    </a:cubicBezTo>
                    <a:lnTo>
                      <a:pt x="6084" y="45064"/>
                    </a:lnTo>
                    <a:cubicBezTo>
                      <a:pt x="6105" y="44315"/>
                      <a:pt x="6127" y="43562"/>
                      <a:pt x="6148" y="42811"/>
                    </a:cubicBezTo>
                    <a:cubicBezTo>
                      <a:pt x="6208" y="40700"/>
                      <a:pt x="6244" y="31757"/>
                      <a:pt x="6253" y="30344"/>
                    </a:cubicBezTo>
                    <a:lnTo>
                      <a:pt x="6253" y="30344"/>
                    </a:lnTo>
                    <a:cubicBezTo>
                      <a:pt x="6124" y="31580"/>
                      <a:pt x="5773" y="39200"/>
                      <a:pt x="5398" y="45511"/>
                    </a:cubicBezTo>
                    <a:cubicBezTo>
                      <a:pt x="5386" y="45701"/>
                      <a:pt x="5376" y="45891"/>
                      <a:pt x="5364" y="46079"/>
                    </a:cubicBezTo>
                    <a:cubicBezTo>
                      <a:pt x="5271" y="47620"/>
                      <a:pt x="5178" y="49066"/>
                      <a:pt x="5087" y="50301"/>
                    </a:cubicBezTo>
                    <a:cubicBezTo>
                      <a:pt x="5024" y="51151"/>
                      <a:pt x="4963" y="51901"/>
                      <a:pt x="4903" y="52514"/>
                    </a:cubicBezTo>
                    <a:cubicBezTo>
                      <a:pt x="4797" y="53608"/>
                      <a:pt x="4695" y="54263"/>
                      <a:pt x="4607" y="54263"/>
                    </a:cubicBezTo>
                    <a:cubicBezTo>
                      <a:pt x="4605" y="54263"/>
                      <a:pt x="4603" y="54262"/>
                      <a:pt x="4600" y="54261"/>
                    </a:cubicBezTo>
                    <a:cubicBezTo>
                      <a:pt x="4486" y="54213"/>
                      <a:pt x="4428" y="53884"/>
                      <a:pt x="4408" y="53396"/>
                    </a:cubicBezTo>
                    <a:cubicBezTo>
                      <a:pt x="4397" y="53145"/>
                      <a:pt x="4397" y="52850"/>
                      <a:pt x="4404" y="52527"/>
                    </a:cubicBezTo>
                    <a:cubicBezTo>
                      <a:pt x="4408" y="52312"/>
                      <a:pt x="4417" y="52084"/>
                      <a:pt x="4430" y="51849"/>
                    </a:cubicBezTo>
                    <a:cubicBezTo>
                      <a:pt x="4432" y="51750"/>
                      <a:pt x="4437" y="51654"/>
                      <a:pt x="4443" y="51555"/>
                    </a:cubicBezTo>
                    <a:cubicBezTo>
                      <a:pt x="4451" y="51388"/>
                      <a:pt x="4461" y="51219"/>
                      <a:pt x="4471" y="51048"/>
                    </a:cubicBezTo>
                    <a:lnTo>
                      <a:pt x="4471" y="51047"/>
                    </a:lnTo>
                    <a:cubicBezTo>
                      <a:pt x="4504" y="50511"/>
                      <a:pt x="4546" y="49962"/>
                      <a:pt x="4586" y="49449"/>
                    </a:cubicBezTo>
                    <a:cubicBezTo>
                      <a:pt x="4660" y="48480"/>
                      <a:pt x="4736" y="47641"/>
                      <a:pt x="4754" y="47261"/>
                    </a:cubicBezTo>
                    <a:cubicBezTo>
                      <a:pt x="5234" y="36664"/>
                      <a:pt x="6501" y="14512"/>
                      <a:pt x="6665" y="13966"/>
                    </a:cubicBezTo>
                    <a:cubicBezTo>
                      <a:pt x="6668" y="13959"/>
                      <a:pt x="6670" y="13955"/>
                      <a:pt x="6672" y="13955"/>
                    </a:cubicBezTo>
                    <a:cubicBezTo>
                      <a:pt x="6825" y="13955"/>
                      <a:pt x="6667" y="33934"/>
                      <a:pt x="6667" y="33934"/>
                    </a:cubicBezTo>
                    <a:cubicBezTo>
                      <a:pt x="6667" y="33934"/>
                      <a:pt x="7419" y="7742"/>
                      <a:pt x="7672" y="4336"/>
                    </a:cubicBezTo>
                    <a:cubicBezTo>
                      <a:pt x="7674" y="4313"/>
                      <a:pt x="7676" y="4293"/>
                      <a:pt x="7677" y="4272"/>
                    </a:cubicBezTo>
                    <a:lnTo>
                      <a:pt x="7664" y="3376"/>
                    </a:lnTo>
                    <a:lnTo>
                      <a:pt x="7657" y="2813"/>
                    </a:lnTo>
                    <a:lnTo>
                      <a:pt x="7620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7" name="Google Shape;4667;p26"/>
              <p:cNvSpPr/>
              <p:nvPr/>
            </p:nvSpPr>
            <p:spPr>
              <a:xfrm>
                <a:off x="-198252" y="-29462"/>
                <a:ext cx="864336" cy="6173026"/>
              </a:xfrm>
              <a:custGeom>
                <a:avLst/>
                <a:gdLst/>
                <a:ahLst/>
                <a:cxnLst/>
                <a:rect l="l" t="t" r="r" b="b"/>
                <a:pathLst>
                  <a:path w="8751" h="62499" extrusionOk="0">
                    <a:moveTo>
                      <a:pt x="1957" y="3202"/>
                    </a:moveTo>
                    <a:lnTo>
                      <a:pt x="1957" y="3202"/>
                    </a:lnTo>
                    <a:cubicBezTo>
                      <a:pt x="1968" y="3216"/>
                      <a:pt x="1981" y="3229"/>
                      <a:pt x="1991" y="3243"/>
                    </a:cubicBezTo>
                    <a:cubicBezTo>
                      <a:pt x="2006" y="3311"/>
                      <a:pt x="2019" y="3378"/>
                      <a:pt x="2020" y="3447"/>
                    </a:cubicBezTo>
                    <a:cubicBezTo>
                      <a:pt x="2021" y="3478"/>
                      <a:pt x="2019" y="3510"/>
                      <a:pt x="2019" y="3543"/>
                    </a:cubicBezTo>
                    <a:cubicBezTo>
                      <a:pt x="2013" y="3428"/>
                      <a:pt x="1990" y="3312"/>
                      <a:pt x="1957" y="3202"/>
                    </a:cubicBezTo>
                    <a:close/>
                    <a:moveTo>
                      <a:pt x="4107" y="14112"/>
                    </a:moveTo>
                    <a:cubicBezTo>
                      <a:pt x="4111" y="14123"/>
                      <a:pt x="4115" y="14135"/>
                      <a:pt x="4127" y="14142"/>
                    </a:cubicBezTo>
                    <a:cubicBezTo>
                      <a:pt x="4120" y="14157"/>
                      <a:pt x="4113" y="14173"/>
                      <a:pt x="4105" y="14192"/>
                    </a:cubicBezTo>
                    <a:cubicBezTo>
                      <a:pt x="4105" y="14165"/>
                      <a:pt x="4107" y="14137"/>
                      <a:pt x="4107" y="14112"/>
                    </a:cubicBezTo>
                    <a:close/>
                    <a:moveTo>
                      <a:pt x="5063" y="14137"/>
                    </a:moveTo>
                    <a:lnTo>
                      <a:pt x="5063" y="14137"/>
                    </a:lnTo>
                    <a:cubicBezTo>
                      <a:pt x="5057" y="14213"/>
                      <a:pt x="5053" y="14286"/>
                      <a:pt x="5050" y="14362"/>
                    </a:cubicBezTo>
                    <a:cubicBezTo>
                      <a:pt x="5044" y="14362"/>
                      <a:pt x="5037" y="14362"/>
                      <a:pt x="5031" y="14364"/>
                    </a:cubicBezTo>
                    <a:cubicBezTo>
                      <a:pt x="4735" y="14463"/>
                      <a:pt x="4465" y="14650"/>
                      <a:pt x="4253" y="14883"/>
                    </a:cubicBezTo>
                    <a:cubicBezTo>
                      <a:pt x="4247" y="14868"/>
                      <a:pt x="4240" y="14853"/>
                      <a:pt x="4234" y="14837"/>
                    </a:cubicBezTo>
                    <a:cubicBezTo>
                      <a:pt x="4455" y="14553"/>
                      <a:pt x="4727" y="14344"/>
                      <a:pt x="5034" y="14150"/>
                    </a:cubicBezTo>
                    <a:cubicBezTo>
                      <a:pt x="5036" y="14150"/>
                      <a:pt x="5038" y="14150"/>
                      <a:pt x="5040" y="14150"/>
                    </a:cubicBezTo>
                    <a:cubicBezTo>
                      <a:pt x="5042" y="14150"/>
                      <a:pt x="5044" y="14150"/>
                      <a:pt x="5046" y="14149"/>
                    </a:cubicBezTo>
                    <a:cubicBezTo>
                      <a:pt x="5053" y="14145"/>
                      <a:pt x="5057" y="14142"/>
                      <a:pt x="5063" y="14137"/>
                    </a:cubicBezTo>
                    <a:close/>
                    <a:moveTo>
                      <a:pt x="5038" y="14503"/>
                    </a:moveTo>
                    <a:cubicBezTo>
                      <a:pt x="5036" y="14569"/>
                      <a:pt x="5030" y="14636"/>
                      <a:pt x="5028" y="14702"/>
                    </a:cubicBezTo>
                    <a:cubicBezTo>
                      <a:pt x="5017" y="14917"/>
                      <a:pt x="5005" y="15132"/>
                      <a:pt x="4993" y="15348"/>
                    </a:cubicBezTo>
                    <a:cubicBezTo>
                      <a:pt x="4981" y="15548"/>
                      <a:pt x="4971" y="15747"/>
                      <a:pt x="4958" y="15948"/>
                    </a:cubicBezTo>
                    <a:lnTo>
                      <a:pt x="4957" y="15948"/>
                    </a:lnTo>
                    <a:cubicBezTo>
                      <a:pt x="4942" y="15942"/>
                      <a:pt x="4928" y="15939"/>
                      <a:pt x="4914" y="15932"/>
                    </a:cubicBezTo>
                    <a:cubicBezTo>
                      <a:pt x="4775" y="15867"/>
                      <a:pt x="4620" y="15702"/>
                      <a:pt x="4462" y="15374"/>
                    </a:cubicBezTo>
                    <a:cubicBezTo>
                      <a:pt x="4415" y="15277"/>
                      <a:pt x="4366" y="15166"/>
                      <a:pt x="4317" y="15045"/>
                    </a:cubicBezTo>
                    <a:cubicBezTo>
                      <a:pt x="4399" y="14969"/>
                      <a:pt x="4485" y="14896"/>
                      <a:pt x="4578" y="14831"/>
                    </a:cubicBezTo>
                    <a:cubicBezTo>
                      <a:pt x="4702" y="14745"/>
                      <a:pt x="4855" y="14682"/>
                      <a:pt x="4958" y="14573"/>
                    </a:cubicBezTo>
                    <a:cubicBezTo>
                      <a:pt x="4967" y="14565"/>
                      <a:pt x="4968" y="14550"/>
                      <a:pt x="4965" y="14537"/>
                    </a:cubicBezTo>
                    <a:cubicBezTo>
                      <a:pt x="4991" y="14526"/>
                      <a:pt x="5014" y="14514"/>
                      <a:pt x="5038" y="14503"/>
                    </a:cubicBezTo>
                    <a:close/>
                    <a:moveTo>
                      <a:pt x="3029" y="0"/>
                    </a:moveTo>
                    <a:cubicBezTo>
                      <a:pt x="3079" y="896"/>
                      <a:pt x="3086" y="1796"/>
                      <a:pt x="3181" y="2686"/>
                    </a:cubicBezTo>
                    <a:cubicBezTo>
                      <a:pt x="3254" y="3361"/>
                      <a:pt x="3374" y="4026"/>
                      <a:pt x="3526" y="4687"/>
                    </a:cubicBezTo>
                    <a:cubicBezTo>
                      <a:pt x="3415" y="4561"/>
                      <a:pt x="3297" y="4436"/>
                      <a:pt x="3182" y="4313"/>
                    </a:cubicBezTo>
                    <a:cubicBezTo>
                      <a:pt x="2380" y="3447"/>
                      <a:pt x="588" y="1174"/>
                      <a:pt x="588" y="1174"/>
                    </a:cubicBezTo>
                    <a:lnTo>
                      <a:pt x="1" y="949"/>
                    </a:lnTo>
                    <a:lnTo>
                      <a:pt x="1" y="949"/>
                    </a:lnTo>
                    <a:cubicBezTo>
                      <a:pt x="521" y="1525"/>
                      <a:pt x="1030" y="2110"/>
                      <a:pt x="1531" y="2702"/>
                    </a:cubicBezTo>
                    <a:lnTo>
                      <a:pt x="1369" y="2637"/>
                    </a:lnTo>
                    <a:cubicBezTo>
                      <a:pt x="1229" y="2583"/>
                      <a:pt x="1086" y="2525"/>
                      <a:pt x="939" y="2478"/>
                    </a:cubicBezTo>
                    <a:cubicBezTo>
                      <a:pt x="934" y="2476"/>
                      <a:pt x="930" y="2476"/>
                      <a:pt x="925" y="2476"/>
                    </a:cubicBezTo>
                    <a:cubicBezTo>
                      <a:pt x="880" y="2476"/>
                      <a:pt x="854" y="2547"/>
                      <a:pt x="901" y="2571"/>
                    </a:cubicBezTo>
                    <a:cubicBezTo>
                      <a:pt x="1014" y="2630"/>
                      <a:pt x="1129" y="2684"/>
                      <a:pt x="1243" y="2736"/>
                    </a:cubicBezTo>
                    <a:cubicBezTo>
                      <a:pt x="1209" y="2729"/>
                      <a:pt x="1173" y="2722"/>
                      <a:pt x="1139" y="2716"/>
                    </a:cubicBezTo>
                    <a:cubicBezTo>
                      <a:pt x="1135" y="2715"/>
                      <a:pt x="1132" y="2715"/>
                      <a:pt x="1129" y="2715"/>
                    </a:cubicBezTo>
                    <a:cubicBezTo>
                      <a:pt x="1077" y="2715"/>
                      <a:pt x="1057" y="2793"/>
                      <a:pt x="1114" y="2808"/>
                    </a:cubicBezTo>
                    <a:cubicBezTo>
                      <a:pt x="1245" y="2842"/>
                      <a:pt x="1376" y="2878"/>
                      <a:pt x="1508" y="2909"/>
                    </a:cubicBezTo>
                    <a:cubicBezTo>
                      <a:pt x="1495" y="2920"/>
                      <a:pt x="1484" y="2930"/>
                      <a:pt x="1473" y="2938"/>
                    </a:cubicBezTo>
                    <a:cubicBezTo>
                      <a:pt x="1361" y="2938"/>
                      <a:pt x="1252" y="2924"/>
                      <a:pt x="1143" y="2898"/>
                    </a:cubicBezTo>
                    <a:cubicBezTo>
                      <a:pt x="1138" y="2897"/>
                      <a:pt x="1133" y="2896"/>
                      <a:pt x="1128" y="2896"/>
                    </a:cubicBezTo>
                    <a:cubicBezTo>
                      <a:pt x="1075" y="2896"/>
                      <a:pt x="1056" y="2979"/>
                      <a:pt x="1116" y="2998"/>
                    </a:cubicBezTo>
                    <a:cubicBezTo>
                      <a:pt x="1183" y="3020"/>
                      <a:pt x="1265" y="3041"/>
                      <a:pt x="1346" y="3057"/>
                    </a:cubicBezTo>
                    <a:cubicBezTo>
                      <a:pt x="1296" y="3106"/>
                      <a:pt x="1250" y="3157"/>
                      <a:pt x="1205" y="3210"/>
                    </a:cubicBezTo>
                    <a:cubicBezTo>
                      <a:pt x="1165" y="3258"/>
                      <a:pt x="1208" y="3324"/>
                      <a:pt x="1254" y="3324"/>
                    </a:cubicBezTo>
                    <a:cubicBezTo>
                      <a:pt x="1269" y="3324"/>
                      <a:pt x="1284" y="3318"/>
                      <a:pt x="1296" y="3302"/>
                    </a:cubicBezTo>
                    <a:cubicBezTo>
                      <a:pt x="1359" y="3229"/>
                      <a:pt x="1427" y="3159"/>
                      <a:pt x="1501" y="3094"/>
                    </a:cubicBezTo>
                    <a:lnTo>
                      <a:pt x="1523" y="3079"/>
                    </a:lnTo>
                    <a:cubicBezTo>
                      <a:pt x="1544" y="3080"/>
                      <a:pt x="1566" y="3080"/>
                      <a:pt x="1587" y="3080"/>
                    </a:cubicBezTo>
                    <a:cubicBezTo>
                      <a:pt x="1569" y="3096"/>
                      <a:pt x="1551" y="3110"/>
                      <a:pt x="1534" y="3124"/>
                    </a:cubicBezTo>
                    <a:cubicBezTo>
                      <a:pt x="1447" y="3200"/>
                      <a:pt x="1368" y="3285"/>
                      <a:pt x="1291" y="3372"/>
                    </a:cubicBezTo>
                    <a:cubicBezTo>
                      <a:pt x="1256" y="3412"/>
                      <a:pt x="1291" y="3467"/>
                      <a:pt x="1331" y="3467"/>
                    </a:cubicBezTo>
                    <a:cubicBezTo>
                      <a:pt x="1343" y="3467"/>
                      <a:pt x="1356" y="3462"/>
                      <a:pt x="1368" y="3450"/>
                    </a:cubicBezTo>
                    <a:cubicBezTo>
                      <a:pt x="1440" y="3375"/>
                      <a:pt x="1517" y="3306"/>
                      <a:pt x="1596" y="3242"/>
                    </a:cubicBezTo>
                    <a:lnTo>
                      <a:pt x="1596" y="3242"/>
                    </a:lnTo>
                    <a:cubicBezTo>
                      <a:pt x="1577" y="3272"/>
                      <a:pt x="1561" y="3302"/>
                      <a:pt x="1544" y="3331"/>
                    </a:cubicBezTo>
                    <a:cubicBezTo>
                      <a:pt x="1495" y="3408"/>
                      <a:pt x="1409" y="3487"/>
                      <a:pt x="1402" y="3580"/>
                    </a:cubicBezTo>
                    <a:cubicBezTo>
                      <a:pt x="1401" y="3604"/>
                      <a:pt x="1423" y="3626"/>
                      <a:pt x="1447" y="3626"/>
                    </a:cubicBezTo>
                    <a:cubicBezTo>
                      <a:pt x="1451" y="3626"/>
                      <a:pt x="1455" y="3625"/>
                      <a:pt x="1460" y="3623"/>
                    </a:cubicBezTo>
                    <a:cubicBezTo>
                      <a:pt x="1553" y="3589"/>
                      <a:pt x="1599" y="3473"/>
                      <a:pt x="1647" y="3390"/>
                    </a:cubicBezTo>
                    <a:cubicBezTo>
                      <a:pt x="1698" y="3301"/>
                      <a:pt x="1739" y="3206"/>
                      <a:pt x="1771" y="3109"/>
                    </a:cubicBezTo>
                    <a:cubicBezTo>
                      <a:pt x="1784" y="3099"/>
                      <a:pt x="1795" y="3089"/>
                      <a:pt x="1806" y="3079"/>
                    </a:cubicBezTo>
                    <a:cubicBezTo>
                      <a:pt x="1809" y="3084"/>
                      <a:pt x="1811" y="3089"/>
                      <a:pt x="1811" y="3094"/>
                    </a:cubicBezTo>
                    <a:cubicBezTo>
                      <a:pt x="1778" y="3199"/>
                      <a:pt x="1753" y="3306"/>
                      <a:pt x="1728" y="3411"/>
                    </a:cubicBezTo>
                    <a:cubicBezTo>
                      <a:pt x="1703" y="3514"/>
                      <a:pt x="1666" y="3615"/>
                      <a:pt x="1682" y="3719"/>
                    </a:cubicBezTo>
                    <a:cubicBezTo>
                      <a:pt x="1683" y="3734"/>
                      <a:pt x="1695" y="3740"/>
                      <a:pt x="1707" y="3740"/>
                    </a:cubicBezTo>
                    <a:cubicBezTo>
                      <a:pt x="1718" y="3740"/>
                      <a:pt x="1729" y="3735"/>
                      <a:pt x="1735" y="3726"/>
                    </a:cubicBezTo>
                    <a:cubicBezTo>
                      <a:pt x="1802" y="3629"/>
                      <a:pt x="1809" y="3500"/>
                      <a:pt x="1834" y="3385"/>
                    </a:cubicBezTo>
                    <a:cubicBezTo>
                      <a:pt x="1841" y="3349"/>
                      <a:pt x="1848" y="3314"/>
                      <a:pt x="1855" y="3279"/>
                    </a:cubicBezTo>
                    <a:cubicBezTo>
                      <a:pt x="1864" y="3325"/>
                      <a:pt x="1874" y="3372"/>
                      <a:pt x="1877" y="3418"/>
                    </a:cubicBezTo>
                    <a:cubicBezTo>
                      <a:pt x="1885" y="3543"/>
                      <a:pt x="1868" y="3665"/>
                      <a:pt x="1875" y="3788"/>
                    </a:cubicBezTo>
                    <a:cubicBezTo>
                      <a:pt x="1877" y="3822"/>
                      <a:pt x="1906" y="3842"/>
                      <a:pt x="1934" y="3842"/>
                    </a:cubicBezTo>
                    <a:cubicBezTo>
                      <a:pt x="1955" y="3842"/>
                      <a:pt x="1977" y="3830"/>
                      <a:pt x="1984" y="3802"/>
                    </a:cubicBezTo>
                    <a:cubicBezTo>
                      <a:pt x="2003" y="3738"/>
                      <a:pt x="2011" y="3669"/>
                      <a:pt x="2011" y="3602"/>
                    </a:cubicBezTo>
                    <a:cubicBezTo>
                      <a:pt x="2013" y="3617"/>
                      <a:pt x="2017" y="3633"/>
                      <a:pt x="2021" y="3648"/>
                    </a:cubicBezTo>
                    <a:cubicBezTo>
                      <a:pt x="2028" y="3668"/>
                      <a:pt x="2044" y="3678"/>
                      <a:pt x="2060" y="3678"/>
                    </a:cubicBezTo>
                    <a:cubicBezTo>
                      <a:pt x="2077" y="3678"/>
                      <a:pt x="2094" y="3667"/>
                      <a:pt x="2103" y="3648"/>
                    </a:cubicBezTo>
                    <a:cubicBezTo>
                      <a:pt x="2132" y="3580"/>
                      <a:pt x="2110" y="3500"/>
                      <a:pt x="2099" y="3430"/>
                    </a:cubicBezTo>
                    <a:cubicBezTo>
                      <a:pt x="2096" y="3408"/>
                      <a:pt x="2090" y="3385"/>
                      <a:pt x="2086" y="3364"/>
                    </a:cubicBezTo>
                    <a:lnTo>
                      <a:pt x="2086" y="3364"/>
                    </a:lnTo>
                    <a:cubicBezTo>
                      <a:pt x="2633" y="4020"/>
                      <a:pt x="3168" y="4690"/>
                      <a:pt x="3691" y="5365"/>
                    </a:cubicBezTo>
                    <a:cubicBezTo>
                      <a:pt x="3833" y="5922"/>
                      <a:pt x="3989" y="6477"/>
                      <a:pt x="4148" y="7033"/>
                    </a:cubicBezTo>
                    <a:cubicBezTo>
                      <a:pt x="4170" y="7107"/>
                      <a:pt x="4193" y="7181"/>
                      <a:pt x="4213" y="7255"/>
                    </a:cubicBezTo>
                    <a:cubicBezTo>
                      <a:pt x="4267" y="7443"/>
                      <a:pt x="4322" y="7632"/>
                      <a:pt x="4376" y="7821"/>
                    </a:cubicBezTo>
                    <a:cubicBezTo>
                      <a:pt x="4709" y="8975"/>
                      <a:pt x="5024" y="10132"/>
                      <a:pt x="5210" y="11305"/>
                    </a:cubicBezTo>
                    <a:lnTo>
                      <a:pt x="5210" y="11308"/>
                    </a:lnTo>
                    <a:cubicBezTo>
                      <a:pt x="5202" y="11493"/>
                      <a:pt x="5189" y="11679"/>
                      <a:pt x="5179" y="11866"/>
                    </a:cubicBezTo>
                    <a:cubicBezTo>
                      <a:pt x="5173" y="11960"/>
                      <a:pt x="5170" y="12058"/>
                      <a:pt x="5163" y="12154"/>
                    </a:cubicBezTo>
                    <a:cubicBezTo>
                      <a:pt x="5149" y="12433"/>
                      <a:pt x="5132" y="12717"/>
                      <a:pt x="5116" y="13002"/>
                    </a:cubicBezTo>
                    <a:cubicBezTo>
                      <a:pt x="5113" y="13057"/>
                      <a:pt x="5109" y="13111"/>
                      <a:pt x="5107" y="13167"/>
                    </a:cubicBezTo>
                    <a:cubicBezTo>
                      <a:pt x="5099" y="13339"/>
                      <a:pt x="5087" y="13508"/>
                      <a:pt x="5079" y="13680"/>
                    </a:cubicBezTo>
                    <a:cubicBezTo>
                      <a:pt x="5073" y="13773"/>
                      <a:pt x="5067" y="13869"/>
                      <a:pt x="5063" y="13964"/>
                    </a:cubicBezTo>
                    <a:lnTo>
                      <a:pt x="5058" y="13964"/>
                    </a:lnTo>
                    <a:cubicBezTo>
                      <a:pt x="4770" y="14100"/>
                      <a:pt x="4511" y="14309"/>
                      <a:pt x="4296" y="14553"/>
                    </a:cubicBezTo>
                    <a:cubicBezTo>
                      <a:pt x="4368" y="14368"/>
                      <a:pt x="4491" y="14185"/>
                      <a:pt x="4520" y="13991"/>
                    </a:cubicBezTo>
                    <a:cubicBezTo>
                      <a:pt x="4524" y="13965"/>
                      <a:pt x="4503" y="13941"/>
                      <a:pt x="4480" y="13941"/>
                    </a:cubicBezTo>
                    <a:cubicBezTo>
                      <a:pt x="4471" y="13941"/>
                      <a:pt x="4462" y="13944"/>
                      <a:pt x="4454" y="13953"/>
                    </a:cubicBezTo>
                    <a:cubicBezTo>
                      <a:pt x="4322" y="14082"/>
                      <a:pt x="4263" y="14289"/>
                      <a:pt x="4200" y="14458"/>
                    </a:cubicBezTo>
                    <a:cubicBezTo>
                      <a:pt x="4178" y="14516"/>
                      <a:pt x="4163" y="14573"/>
                      <a:pt x="4143" y="14630"/>
                    </a:cubicBezTo>
                    <a:cubicBezTo>
                      <a:pt x="4141" y="14626"/>
                      <a:pt x="4141" y="14623"/>
                      <a:pt x="4140" y="14622"/>
                    </a:cubicBezTo>
                    <a:cubicBezTo>
                      <a:pt x="4200" y="14367"/>
                      <a:pt x="4283" y="14116"/>
                      <a:pt x="4389" y="13849"/>
                    </a:cubicBezTo>
                    <a:cubicBezTo>
                      <a:pt x="4406" y="13806"/>
                      <a:pt x="4367" y="13774"/>
                      <a:pt x="4328" y="13774"/>
                    </a:cubicBezTo>
                    <a:cubicBezTo>
                      <a:pt x="4308" y="13774"/>
                      <a:pt x="4288" y="13782"/>
                      <a:pt x="4276" y="13802"/>
                    </a:cubicBezTo>
                    <a:cubicBezTo>
                      <a:pt x="4275" y="13805"/>
                      <a:pt x="4275" y="13808"/>
                      <a:pt x="4272" y="13809"/>
                    </a:cubicBezTo>
                    <a:cubicBezTo>
                      <a:pt x="4317" y="13644"/>
                      <a:pt x="4378" y="13491"/>
                      <a:pt x="4429" y="13319"/>
                    </a:cubicBezTo>
                    <a:cubicBezTo>
                      <a:pt x="4442" y="13277"/>
                      <a:pt x="4411" y="13251"/>
                      <a:pt x="4378" y="13251"/>
                    </a:cubicBezTo>
                    <a:cubicBezTo>
                      <a:pt x="4360" y="13251"/>
                      <a:pt x="4341" y="13259"/>
                      <a:pt x="4329" y="13276"/>
                    </a:cubicBezTo>
                    <a:cubicBezTo>
                      <a:pt x="4293" y="13325"/>
                      <a:pt x="4264" y="13376"/>
                      <a:pt x="4240" y="13432"/>
                    </a:cubicBezTo>
                    <a:cubicBezTo>
                      <a:pt x="4236" y="13406"/>
                      <a:pt x="4227" y="13379"/>
                      <a:pt x="4206" y="13355"/>
                    </a:cubicBezTo>
                    <a:cubicBezTo>
                      <a:pt x="4196" y="13343"/>
                      <a:pt x="4182" y="13338"/>
                      <a:pt x="4167" y="13338"/>
                    </a:cubicBezTo>
                    <a:cubicBezTo>
                      <a:pt x="4155" y="13338"/>
                      <a:pt x="4144" y="13341"/>
                      <a:pt x="4134" y="13346"/>
                    </a:cubicBezTo>
                    <a:cubicBezTo>
                      <a:pt x="4127" y="13349"/>
                      <a:pt x="4121" y="13351"/>
                      <a:pt x="4114" y="13355"/>
                    </a:cubicBezTo>
                    <a:cubicBezTo>
                      <a:pt x="4097" y="13363"/>
                      <a:pt x="4088" y="13385"/>
                      <a:pt x="4085" y="13405"/>
                    </a:cubicBezTo>
                    <a:lnTo>
                      <a:pt x="4085" y="13427"/>
                    </a:lnTo>
                    <a:cubicBezTo>
                      <a:pt x="4085" y="13447"/>
                      <a:pt x="4097" y="13462"/>
                      <a:pt x="4111" y="13471"/>
                    </a:cubicBezTo>
                    <a:cubicBezTo>
                      <a:pt x="4097" y="13534"/>
                      <a:pt x="4047" y="13634"/>
                      <a:pt x="4035" y="13669"/>
                    </a:cubicBezTo>
                    <a:cubicBezTo>
                      <a:pt x="4014" y="13745"/>
                      <a:pt x="3998" y="13824"/>
                      <a:pt x="3988" y="13902"/>
                    </a:cubicBezTo>
                    <a:cubicBezTo>
                      <a:pt x="3975" y="13991"/>
                      <a:pt x="3971" y="14079"/>
                      <a:pt x="3974" y="14166"/>
                    </a:cubicBezTo>
                    <a:cubicBezTo>
                      <a:pt x="3962" y="14137"/>
                      <a:pt x="3953" y="14109"/>
                      <a:pt x="3942" y="14080"/>
                    </a:cubicBezTo>
                    <a:cubicBezTo>
                      <a:pt x="3935" y="13977"/>
                      <a:pt x="3920" y="13874"/>
                      <a:pt x="3896" y="13779"/>
                    </a:cubicBezTo>
                    <a:cubicBezTo>
                      <a:pt x="3891" y="13760"/>
                      <a:pt x="3873" y="13749"/>
                      <a:pt x="3855" y="13749"/>
                    </a:cubicBezTo>
                    <a:cubicBezTo>
                      <a:pt x="3847" y="13749"/>
                      <a:pt x="3838" y="13752"/>
                      <a:pt x="3832" y="13756"/>
                    </a:cubicBezTo>
                    <a:cubicBezTo>
                      <a:pt x="3770" y="13578"/>
                      <a:pt x="3711" y="13398"/>
                      <a:pt x="3651" y="13207"/>
                    </a:cubicBezTo>
                    <a:cubicBezTo>
                      <a:pt x="3546" y="12888"/>
                      <a:pt x="3443" y="12554"/>
                      <a:pt x="3337" y="12214"/>
                    </a:cubicBezTo>
                    <a:lnTo>
                      <a:pt x="3283" y="12031"/>
                    </a:lnTo>
                    <a:cubicBezTo>
                      <a:pt x="3260" y="11957"/>
                      <a:pt x="3238" y="11886"/>
                      <a:pt x="3217" y="11813"/>
                    </a:cubicBezTo>
                    <a:cubicBezTo>
                      <a:pt x="3202" y="11765"/>
                      <a:pt x="3188" y="11720"/>
                      <a:pt x="3175" y="11674"/>
                    </a:cubicBezTo>
                    <a:cubicBezTo>
                      <a:pt x="3171" y="11662"/>
                      <a:pt x="3168" y="11649"/>
                      <a:pt x="3164" y="11636"/>
                    </a:cubicBezTo>
                    <a:cubicBezTo>
                      <a:pt x="3149" y="11586"/>
                      <a:pt x="3132" y="11533"/>
                      <a:pt x="3116" y="11480"/>
                    </a:cubicBezTo>
                    <a:cubicBezTo>
                      <a:pt x="2527" y="9502"/>
                      <a:pt x="2000" y="7546"/>
                      <a:pt x="1892" y="7279"/>
                    </a:cubicBezTo>
                    <a:cubicBezTo>
                      <a:pt x="1892" y="7279"/>
                      <a:pt x="1633" y="7737"/>
                      <a:pt x="1762" y="8161"/>
                    </a:cubicBezTo>
                    <a:cubicBezTo>
                      <a:pt x="1819" y="8354"/>
                      <a:pt x="2257" y="9775"/>
                      <a:pt x="2780" y="11710"/>
                    </a:cubicBezTo>
                    <a:cubicBezTo>
                      <a:pt x="2709" y="11634"/>
                      <a:pt x="2641" y="11559"/>
                      <a:pt x="2566" y="11486"/>
                    </a:cubicBezTo>
                    <a:lnTo>
                      <a:pt x="2542" y="11462"/>
                    </a:lnTo>
                    <a:cubicBezTo>
                      <a:pt x="2434" y="11354"/>
                      <a:pt x="2322" y="11244"/>
                      <a:pt x="2215" y="11136"/>
                    </a:cubicBezTo>
                    <a:lnTo>
                      <a:pt x="2122" y="11043"/>
                    </a:lnTo>
                    <a:cubicBezTo>
                      <a:pt x="2003" y="10926"/>
                      <a:pt x="1885" y="10807"/>
                      <a:pt x="1768" y="10689"/>
                    </a:cubicBezTo>
                    <a:cubicBezTo>
                      <a:pt x="1640" y="10563"/>
                      <a:pt x="1513" y="10437"/>
                      <a:pt x="1387" y="10308"/>
                    </a:cubicBezTo>
                    <a:cubicBezTo>
                      <a:pt x="1305" y="10229"/>
                      <a:pt x="1225" y="10150"/>
                      <a:pt x="1146" y="10068"/>
                    </a:cubicBezTo>
                    <a:cubicBezTo>
                      <a:pt x="1103" y="10028"/>
                      <a:pt x="1060" y="9985"/>
                      <a:pt x="1018" y="9942"/>
                    </a:cubicBezTo>
                    <a:cubicBezTo>
                      <a:pt x="881" y="9806"/>
                      <a:pt x="743" y="9667"/>
                      <a:pt x="607" y="9530"/>
                    </a:cubicBezTo>
                    <a:cubicBezTo>
                      <a:pt x="531" y="9456"/>
                      <a:pt x="458" y="9383"/>
                      <a:pt x="385" y="9307"/>
                    </a:cubicBezTo>
                    <a:lnTo>
                      <a:pt x="385" y="9307"/>
                    </a:lnTo>
                    <a:lnTo>
                      <a:pt x="501" y="9621"/>
                    </a:lnTo>
                    <a:cubicBezTo>
                      <a:pt x="501" y="9621"/>
                      <a:pt x="909" y="10144"/>
                      <a:pt x="1298" y="10577"/>
                    </a:cubicBezTo>
                    <a:cubicBezTo>
                      <a:pt x="1402" y="10695"/>
                      <a:pt x="1505" y="10804"/>
                      <a:pt x="1597" y="10897"/>
                    </a:cubicBezTo>
                    <a:cubicBezTo>
                      <a:pt x="1623" y="10921"/>
                      <a:pt x="1647" y="10947"/>
                      <a:pt x="1673" y="10970"/>
                    </a:cubicBezTo>
                    <a:cubicBezTo>
                      <a:pt x="2077" y="11350"/>
                      <a:pt x="2588" y="12000"/>
                      <a:pt x="3009" y="12565"/>
                    </a:cubicBezTo>
                    <a:cubicBezTo>
                      <a:pt x="3402" y="14056"/>
                      <a:pt x="3816" y="15763"/>
                      <a:pt x="4147" y="17418"/>
                    </a:cubicBezTo>
                    <a:lnTo>
                      <a:pt x="4098" y="17332"/>
                    </a:lnTo>
                    <a:cubicBezTo>
                      <a:pt x="4009" y="17176"/>
                      <a:pt x="3932" y="16990"/>
                      <a:pt x="3799" y="16865"/>
                    </a:cubicBezTo>
                    <a:cubicBezTo>
                      <a:pt x="3790" y="16857"/>
                      <a:pt x="3780" y="16853"/>
                      <a:pt x="3770" y="16853"/>
                    </a:cubicBezTo>
                    <a:cubicBezTo>
                      <a:pt x="3744" y="16853"/>
                      <a:pt x="3719" y="16876"/>
                      <a:pt x="3727" y="16905"/>
                    </a:cubicBezTo>
                    <a:cubicBezTo>
                      <a:pt x="3776" y="17081"/>
                      <a:pt x="3905" y="17236"/>
                      <a:pt x="3999" y="17388"/>
                    </a:cubicBezTo>
                    <a:cubicBezTo>
                      <a:pt x="4067" y="17491"/>
                      <a:pt x="4134" y="17594"/>
                      <a:pt x="4200" y="17698"/>
                    </a:cubicBezTo>
                    <a:cubicBezTo>
                      <a:pt x="4143" y="17630"/>
                      <a:pt x="4082" y="17564"/>
                      <a:pt x="4019" y="17503"/>
                    </a:cubicBezTo>
                    <a:cubicBezTo>
                      <a:pt x="4018" y="17497"/>
                      <a:pt x="4018" y="17491"/>
                      <a:pt x="4017" y="17485"/>
                    </a:cubicBezTo>
                    <a:cubicBezTo>
                      <a:pt x="3946" y="17335"/>
                      <a:pt x="3862" y="17196"/>
                      <a:pt x="3759" y="17067"/>
                    </a:cubicBezTo>
                    <a:cubicBezTo>
                      <a:pt x="3708" y="17004"/>
                      <a:pt x="3655" y="16945"/>
                      <a:pt x="3598" y="16889"/>
                    </a:cubicBezTo>
                    <a:cubicBezTo>
                      <a:pt x="3565" y="16855"/>
                      <a:pt x="3469" y="16793"/>
                      <a:pt x="3425" y="16739"/>
                    </a:cubicBezTo>
                    <a:cubicBezTo>
                      <a:pt x="3426" y="16730"/>
                      <a:pt x="3429" y="16723"/>
                      <a:pt x="3425" y="16711"/>
                    </a:cubicBezTo>
                    <a:cubicBezTo>
                      <a:pt x="3417" y="16690"/>
                      <a:pt x="3410" y="16679"/>
                      <a:pt x="3394" y="16664"/>
                    </a:cubicBezTo>
                    <a:cubicBezTo>
                      <a:pt x="3384" y="16654"/>
                      <a:pt x="3370" y="16647"/>
                      <a:pt x="3355" y="16647"/>
                    </a:cubicBezTo>
                    <a:cubicBezTo>
                      <a:pt x="3349" y="16647"/>
                      <a:pt x="3344" y="16648"/>
                      <a:pt x="3339" y="16650"/>
                    </a:cubicBezTo>
                    <a:cubicBezTo>
                      <a:pt x="3333" y="16651"/>
                      <a:pt x="3330" y="16653"/>
                      <a:pt x="3324" y="16653"/>
                    </a:cubicBezTo>
                    <a:cubicBezTo>
                      <a:pt x="3300" y="16661"/>
                      <a:pt x="3281" y="16683"/>
                      <a:pt x="3281" y="16710"/>
                    </a:cubicBezTo>
                    <a:cubicBezTo>
                      <a:pt x="3281" y="16726"/>
                      <a:pt x="3283" y="16740"/>
                      <a:pt x="3288" y="16754"/>
                    </a:cubicBezTo>
                    <a:cubicBezTo>
                      <a:pt x="3245" y="16724"/>
                      <a:pt x="3202" y="16697"/>
                      <a:pt x="3157" y="16680"/>
                    </a:cubicBezTo>
                    <a:cubicBezTo>
                      <a:pt x="3150" y="16677"/>
                      <a:pt x="3144" y="16676"/>
                      <a:pt x="3138" y="16676"/>
                    </a:cubicBezTo>
                    <a:cubicBezTo>
                      <a:pt x="3094" y="16676"/>
                      <a:pt x="3072" y="16740"/>
                      <a:pt x="3102" y="16773"/>
                    </a:cubicBezTo>
                    <a:cubicBezTo>
                      <a:pt x="3187" y="16866"/>
                      <a:pt x="3301" y="16932"/>
                      <a:pt x="3394" y="17018"/>
                    </a:cubicBezTo>
                    <a:cubicBezTo>
                      <a:pt x="3422" y="17044"/>
                      <a:pt x="3446" y="17073"/>
                      <a:pt x="3473" y="17098"/>
                    </a:cubicBezTo>
                    <a:cubicBezTo>
                      <a:pt x="3470" y="17098"/>
                      <a:pt x="3466" y="17097"/>
                      <a:pt x="3463" y="17097"/>
                    </a:cubicBezTo>
                    <a:cubicBezTo>
                      <a:pt x="3412" y="17097"/>
                      <a:pt x="3368" y="17161"/>
                      <a:pt x="3416" y="17202"/>
                    </a:cubicBezTo>
                    <a:cubicBezTo>
                      <a:pt x="3627" y="17382"/>
                      <a:pt x="3852" y="17541"/>
                      <a:pt x="4045" y="17743"/>
                    </a:cubicBezTo>
                    <a:cubicBezTo>
                      <a:pt x="4060" y="17758"/>
                      <a:pt x="4071" y="17775"/>
                      <a:pt x="4084" y="17789"/>
                    </a:cubicBezTo>
                    <a:cubicBezTo>
                      <a:pt x="4027" y="17735"/>
                      <a:pt x="3969" y="17682"/>
                      <a:pt x="3910" y="17632"/>
                    </a:cubicBezTo>
                    <a:cubicBezTo>
                      <a:pt x="3781" y="17521"/>
                      <a:pt x="3612" y="17342"/>
                      <a:pt x="3445" y="17313"/>
                    </a:cubicBezTo>
                    <a:cubicBezTo>
                      <a:pt x="3443" y="17313"/>
                      <a:pt x="3441" y="17313"/>
                      <a:pt x="3439" y="17313"/>
                    </a:cubicBezTo>
                    <a:cubicBezTo>
                      <a:pt x="3408" y="17313"/>
                      <a:pt x="3383" y="17343"/>
                      <a:pt x="3400" y="17371"/>
                    </a:cubicBezTo>
                    <a:cubicBezTo>
                      <a:pt x="3493" y="17524"/>
                      <a:pt x="3704" y="17620"/>
                      <a:pt x="3845" y="17732"/>
                    </a:cubicBezTo>
                    <a:cubicBezTo>
                      <a:pt x="3616" y="17654"/>
                      <a:pt x="3378" y="17607"/>
                      <a:pt x="3139" y="17607"/>
                    </a:cubicBezTo>
                    <a:cubicBezTo>
                      <a:pt x="3102" y="17607"/>
                      <a:pt x="3065" y="17608"/>
                      <a:pt x="3028" y="17610"/>
                    </a:cubicBezTo>
                    <a:cubicBezTo>
                      <a:pt x="2957" y="17613"/>
                      <a:pt x="2932" y="17728"/>
                      <a:pt x="3009" y="17741"/>
                    </a:cubicBezTo>
                    <a:cubicBezTo>
                      <a:pt x="3053" y="17748"/>
                      <a:pt x="3079" y="17751"/>
                      <a:pt x="3124" y="17751"/>
                    </a:cubicBezTo>
                    <a:cubicBezTo>
                      <a:pt x="3129" y="17751"/>
                      <a:pt x="3131" y="17748"/>
                      <a:pt x="3137" y="17748"/>
                    </a:cubicBezTo>
                    <a:cubicBezTo>
                      <a:pt x="3486" y="17765"/>
                      <a:pt x="3806" y="17828"/>
                      <a:pt x="4121" y="17976"/>
                    </a:cubicBezTo>
                    <a:cubicBezTo>
                      <a:pt x="4127" y="17980"/>
                      <a:pt x="4133" y="17986"/>
                      <a:pt x="4140" y="17991"/>
                    </a:cubicBezTo>
                    <a:cubicBezTo>
                      <a:pt x="4110" y="17986"/>
                      <a:pt x="4078" y="17983"/>
                      <a:pt x="4047" y="17977"/>
                    </a:cubicBezTo>
                    <a:cubicBezTo>
                      <a:pt x="3886" y="17925"/>
                      <a:pt x="3718" y="17896"/>
                      <a:pt x="3548" y="17896"/>
                    </a:cubicBezTo>
                    <a:cubicBezTo>
                      <a:pt x="3536" y="17896"/>
                      <a:pt x="3524" y="17896"/>
                      <a:pt x="3512" y="17897"/>
                    </a:cubicBezTo>
                    <a:cubicBezTo>
                      <a:pt x="3404" y="17878"/>
                      <a:pt x="3294" y="17860"/>
                      <a:pt x="3185" y="17860"/>
                    </a:cubicBezTo>
                    <a:cubicBezTo>
                      <a:pt x="3153" y="17860"/>
                      <a:pt x="3121" y="17862"/>
                      <a:pt x="3089" y="17865"/>
                    </a:cubicBezTo>
                    <a:cubicBezTo>
                      <a:pt x="3042" y="17871"/>
                      <a:pt x="3030" y="17933"/>
                      <a:pt x="3079" y="17950"/>
                    </a:cubicBezTo>
                    <a:cubicBezTo>
                      <a:pt x="3122" y="17966"/>
                      <a:pt x="3167" y="17978"/>
                      <a:pt x="3214" y="17991"/>
                    </a:cubicBezTo>
                    <a:cubicBezTo>
                      <a:pt x="3214" y="18001"/>
                      <a:pt x="3217" y="18013"/>
                      <a:pt x="3223" y="18023"/>
                    </a:cubicBezTo>
                    <a:lnTo>
                      <a:pt x="3192" y="18023"/>
                    </a:lnTo>
                    <a:cubicBezTo>
                      <a:pt x="3114" y="18026"/>
                      <a:pt x="3035" y="18033"/>
                      <a:pt x="2956" y="18044"/>
                    </a:cubicBezTo>
                    <a:cubicBezTo>
                      <a:pt x="2913" y="18050"/>
                      <a:pt x="2815" y="18086"/>
                      <a:pt x="2752" y="18087"/>
                    </a:cubicBezTo>
                    <a:cubicBezTo>
                      <a:pt x="2744" y="18076"/>
                      <a:pt x="2729" y="18064"/>
                      <a:pt x="2712" y="18063"/>
                    </a:cubicBezTo>
                    <a:cubicBezTo>
                      <a:pt x="2705" y="18063"/>
                      <a:pt x="2698" y="18062"/>
                      <a:pt x="2691" y="18062"/>
                    </a:cubicBezTo>
                    <a:cubicBezTo>
                      <a:pt x="2689" y="18061"/>
                      <a:pt x="2687" y="18061"/>
                      <a:pt x="2686" y="18061"/>
                    </a:cubicBezTo>
                    <a:cubicBezTo>
                      <a:pt x="2667" y="18061"/>
                      <a:pt x="2650" y="18075"/>
                      <a:pt x="2642" y="18090"/>
                    </a:cubicBezTo>
                    <a:cubicBezTo>
                      <a:pt x="2638" y="18095"/>
                      <a:pt x="2635" y="18100"/>
                      <a:pt x="2633" y="18106"/>
                    </a:cubicBezTo>
                    <a:cubicBezTo>
                      <a:pt x="2621" y="18126"/>
                      <a:pt x="2622" y="18162"/>
                      <a:pt x="2642" y="18178"/>
                    </a:cubicBezTo>
                    <a:cubicBezTo>
                      <a:pt x="2658" y="18191"/>
                      <a:pt x="2672" y="18198"/>
                      <a:pt x="2688" y="18205"/>
                    </a:cubicBezTo>
                    <a:cubicBezTo>
                      <a:pt x="2641" y="18221"/>
                      <a:pt x="2593" y="18238"/>
                      <a:pt x="2550" y="18259"/>
                    </a:cubicBezTo>
                    <a:cubicBezTo>
                      <a:pt x="2494" y="18290"/>
                      <a:pt x="2531" y="18361"/>
                      <a:pt x="2583" y="18361"/>
                    </a:cubicBezTo>
                    <a:cubicBezTo>
                      <a:pt x="2586" y="18361"/>
                      <a:pt x="2590" y="18360"/>
                      <a:pt x="2593" y="18360"/>
                    </a:cubicBezTo>
                    <a:cubicBezTo>
                      <a:pt x="2755" y="18337"/>
                      <a:pt x="2907" y="18302"/>
                      <a:pt x="3063" y="18279"/>
                    </a:cubicBezTo>
                    <a:lnTo>
                      <a:pt x="3063" y="18279"/>
                    </a:lnTo>
                    <a:cubicBezTo>
                      <a:pt x="3035" y="18317"/>
                      <a:pt x="3054" y="18377"/>
                      <a:pt x="3104" y="18377"/>
                    </a:cubicBezTo>
                    <a:cubicBezTo>
                      <a:pt x="3110" y="18377"/>
                      <a:pt x="3117" y="18376"/>
                      <a:pt x="3124" y="18374"/>
                    </a:cubicBezTo>
                    <a:cubicBezTo>
                      <a:pt x="3287" y="18337"/>
                      <a:pt x="3446" y="18305"/>
                      <a:pt x="3604" y="18279"/>
                    </a:cubicBezTo>
                    <a:lnTo>
                      <a:pt x="3604" y="18279"/>
                    </a:lnTo>
                    <a:cubicBezTo>
                      <a:pt x="3468" y="18308"/>
                      <a:pt x="3331" y="18344"/>
                      <a:pt x="3225" y="18421"/>
                    </a:cubicBezTo>
                    <a:cubicBezTo>
                      <a:pt x="3195" y="18443"/>
                      <a:pt x="3204" y="18494"/>
                      <a:pt x="3245" y="18494"/>
                    </a:cubicBezTo>
                    <a:cubicBezTo>
                      <a:pt x="3419" y="18494"/>
                      <a:pt x="3591" y="18414"/>
                      <a:pt x="3760" y="18373"/>
                    </a:cubicBezTo>
                    <a:cubicBezTo>
                      <a:pt x="3769" y="18371"/>
                      <a:pt x="3780" y="18370"/>
                      <a:pt x="3790" y="18367"/>
                    </a:cubicBezTo>
                    <a:lnTo>
                      <a:pt x="3790" y="18367"/>
                    </a:lnTo>
                    <a:cubicBezTo>
                      <a:pt x="3558" y="18522"/>
                      <a:pt x="3347" y="18714"/>
                      <a:pt x="3195" y="18944"/>
                    </a:cubicBezTo>
                    <a:cubicBezTo>
                      <a:pt x="3163" y="18993"/>
                      <a:pt x="3208" y="19042"/>
                      <a:pt x="3255" y="19042"/>
                    </a:cubicBezTo>
                    <a:cubicBezTo>
                      <a:pt x="3271" y="19042"/>
                      <a:pt x="3286" y="19037"/>
                      <a:pt x="3300" y="19025"/>
                    </a:cubicBezTo>
                    <a:cubicBezTo>
                      <a:pt x="3324" y="19003"/>
                      <a:pt x="3347" y="18979"/>
                      <a:pt x="3367" y="18952"/>
                    </a:cubicBezTo>
                    <a:cubicBezTo>
                      <a:pt x="3372" y="18947"/>
                      <a:pt x="3369" y="18944"/>
                      <a:pt x="3372" y="18940"/>
                    </a:cubicBezTo>
                    <a:cubicBezTo>
                      <a:pt x="3601" y="18678"/>
                      <a:pt x="3846" y="18457"/>
                      <a:pt x="4156" y="18295"/>
                    </a:cubicBezTo>
                    <a:cubicBezTo>
                      <a:pt x="4177" y="18292"/>
                      <a:pt x="4199" y="18291"/>
                      <a:pt x="4220" y="18287"/>
                    </a:cubicBezTo>
                    <a:lnTo>
                      <a:pt x="4220" y="18287"/>
                    </a:lnTo>
                    <a:cubicBezTo>
                      <a:pt x="3959" y="18441"/>
                      <a:pt x="3723" y="18665"/>
                      <a:pt x="3595" y="18937"/>
                    </a:cubicBezTo>
                    <a:cubicBezTo>
                      <a:pt x="3570" y="18989"/>
                      <a:pt x="3612" y="19035"/>
                      <a:pt x="3655" y="19035"/>
                    </a:cubicBezTo>
                    <a:cubicBezTo>
                      <a:pt x="3675" y="19035"/>
                      <a:pt x="3695" y="19026"/>
                      <a:pt x="3710" y="19003"/>
                    </a:cubicBezTo>
                    <a:cubicBezTo>
                      <a:pt x="3727" y="18975"/>
                      <a:pt x="3747" y="18946"/>
                      <a:pt x="3766" y="18917"/>
                    </a:cubicBezTo>
                    <a:cubicBezTo>
                      <a:pt x="3770" y="18919"/>
                      <a:pt x="3775" y="18921"/>
                      <a:pt x="3780" y="18921"/>
                    </a:cubicBezTo>
                    <a:cubicBezTo>
                      <a:pt x="3785" y="18921"/>
                      <a:pt x="3791" y="18919"/>
                      <a:pt x="3797" y="18916"/>
                    </a:cubicBezTo>
                    <a:cubicBezTo>
                      <a:pt x="3910" y="18846"/>
                      <a:pt x="3985" y="18715"/>
                      <a:pt x="4077" y="18621"/>
                    </a:cubicBezTo>
                    <a:cubicBezTo>
                      <a:pt x="4157" y="18536"/>
                      <a:pt x="4246" y="18463"/>
                      <a:pt x="4336" y="18391"/>
                    </a:cubicBezTo>
                    <a:cubicBezTo>
                      <a:pt x="4414" y="18821"/>
                      <a:pt x="4485" y="19244"/>
                      <a:pt x="4547" y="19655"/>
                    </a:cubicBezTo>
                    <a:cubicBezTo>
                      <a:pt x="4650" y="20362"/>
                      <a:pt x="4633" y="21051"/>
                      <a:pt x="4620" y="21723"/>
                    </a:cubicBezTo>
                    <a:lnTo>
                      <a:pt x="4620" y="21739"/>
                    </a:lnTo>
                    <a:cubicBezTo>
                      <a:pt x="4482" y="24090"/>
                      <a:pt x="4339" y="26490"/>
                      <a:pt x="4190" y="28888"/>
                    </a:cubicBezTo>
                    <a:cubicBezTo>
                      <a:pt x="4024" y="31627"/>
                      <a:pt x="3849" y="34363"/>
                      <a:pt x="3673" y="37009"/>
                    </a:cubicBezTo>
                    <a:cubicBezTo>
                      <a:pt x="3668" y="37076"/>
                      <a:pt x="3665" y="37145"/>
                      <a:pt x="3658" y="37215"/>
                    </a:cubicBezTo>
                    <a:cubicBezTo>
                      <a:pt x="3587" y="38302"/>
                      <a:pt x="3515" y="39375"/>
                      <a:pt x="3440" y="40429"/>
                    </a:cubicBezTo>
                    <a:cubicBezTo>
                      <a:pt x="3439" y="40450"/>
                      <a:pt x="3437" y="40470"/>
                      <a:pt x="3436" y="40492"/>
                    </a:cubicBezTo>
                    <a:cubicBezTo>
                      <a:pt x="3394" y="41109"/>
                      <a:pt x="3351" y="41718"/>
                      <a:pt x="3308" y="42320"/>
                    </a:cubicBezTo>
                    <a:cubicBezTo>
                      <a:pt x="3297" y="42477"/>
                      <a:pt x="3287" y="42630"/>
                      <a:pt x="3274" y="42786"/>
                    </a:cubicBezTo>
                    <a:cubicBezTo>
                      <a:pt x="3231" y="43404"/>
                      <a:pt x="3187" y="44012"/>
                      <a:pt x="3142" y="44611"/>
                    </a:cubicBezTo>
                    <a:cubicBezTo>
                      <a:pt x="3142" y="44625"/>
                      <a:pt x="3139" y="44637"/>
                      <a:pt x="3138" y="44649"/>
                    </a:cubicBezTo>
                    <a:cubicBezTo>
                      <a:pt x="3116" y="44935"/>
                      <a:pt x="3096" y="45217"/>
                      <a:pt x="3075" y="45499"/>
                    </a:cubicBezTo>
                    <a:cubicBezTo>
                      <a:pt x="3065" y="45647"/>
                      <a:pt x="3053" y="45793"/>
                      <a:pt x="3042" y="45936"/>
                    </a:cubicBezTo>
                    <a:cubicBezTo>
                      <a:pt x="2989" y="46653"/>
                      <a:pt x="2934" y="47350"/>
                      <a:pt x="2880" y="48029"/>
                    </a:cubicBezTo>
                    <a:cubicBezTo>
                      <a:pt x="2880" y="48038"/>
                      <a:pt x="2879" y="48050"/>
                      <a:pt x="2879" y="48059"/>
                    </a:cubicBezTo>
                    <a:cubicBezTo>
                      <a:pt x="2877" y="48075"/>
                      <a:pt x="2874" y="48089"/>
                      <a:pt x="2874" y="48103"/>
                    </a:cubicBezTo>
                    <a:cubicBezTo>
                      <a:pt x="2867" y="48191"/>
                      <a:pt x="2860" y="48280"/>
                      <a:pt x="2853" y="48366"/>
                    </a:cubicBezTo>
                    <a:cubicBezTo>
                      <a:pt x="2850" y="48406"/>
                      <a:pt x="2846" y="48447"/>
                      <a:pt x="2844" y="48488"/>
                    </a:cubicBezTo>
                    <a:cubicBezTo>
                      <a:pt x="2843" y="48512"/>
                      <a:pt x="2841" y="48538"/>
                      <a:pt x="2838" y="48561"/>
                    </a:cubicBezTo>
                    <a:lnTo>
                      <a:pt x="2837" y="48561"/>
                    </a:lnTo>
                    <a:cubicBezTo>
                      <a:pt x="2828" y="48697"/>
                      <a:pt x="2815" y="48829"/>
                      <a:pt x="2807" y="48962"/>
                    </a:cubicBezTo>
                    <a:cubicBezTo>
                      <a:pt x="2787" y="49200"/>
                      <a:pt x="2767" y="49436"/>
                      <a:pt x="2748" y="49670"/>
                    </a:cubicBezTo>
                    <a:cubicBezTo>
                      <a:pt x="2737" y="49800"/>
                      <a:pt x="2727" y="49929"/>
                      <a:pt x="2715" y="50058"/>
                    </a:cubicBezTo>
                    <a:cubicBezTo>
                      <a:pt x="2705" y="50187"/>
                      <a:pt x="2694" y="50315"/>
                      <a:pt x="2684" y="50441"/>
                    </a:cubicBezTo>
                    <a:cubicBezTo>
                      <a:pt x="2672" y="50569"/>
                      <a:pt x="2662" y="50695"/>
                      <a:pt x="2651" y="50821"/>
                    </a:cubicBezTo>
                    <a:cubicBezTo>
                      <a:pt x="2629" y="51056"/>
                      <a:pt x="2612" y="51287"/>
                      <a:pt x="2590" y="51516"/>
                    </a:cubicBezTo>
                    <a:cubicBezTo>
                      <a:pt x="2590" y="51523"/>
                      <a:pt x="2590" y="51529"/>
                      <a:pt x="2588" y="51536"/>
                    </a:cubicBezTo>
                    <a:lnTo>
                      <a:pt x="2588" y="51543"/>
                    </a:lnTo>
                    <a:cubicBezTo>
                      <a:pt x="2578" y="51671"/>
                      <a:pt x="2566" y="51795"/>
                      <a:pt x="2555" y="51922"/>
                    </a:cubicBezTo>
                    <a:cubicBezTo>
                      <a:pt x="2480" y="52760"/>
                      <a:pt x="2408" y="53583"/>
                      <a:pt x="2335" y="54372"/>
                    </a:cubicBezTo>
                    <a:cubicBezTo>
                      <a:pt x="2328" y="54446"/>
                      <a:pt x="2321" y="54519"/>
                      <a:pt x="2314" y="54590"/>
                    </a:cubicBezTo>
                    <a:cubicBezTo>
                      <a:pt x="2307" y="54675"/>
                      <a:pt x="2298" y="54758"/>
                      <a:pt x="2291" y="54841"/>
                    </a:cubicBezTo>
                    <a:cubicBezTo>
                      <a:pt x="2279" y="54951"/>
                      <a:pt x="2269" y="55060"/>
                      <a:pt x="2257" y="55168"/>
                    </a:cubicBezTo>
                    <a:cubicBezTo>
                      <a:pt x="2020" y="57557"/>
                      <a:pt x="1749" y="59581"/>
                      <a:pt x="1315" y="60786"/>
                    </a:cubicBezTo>
                    <a:cubicBezTo>
                      <a:pt x="1222" y="61040"/>
                      <a:pt x="1121" y="61259"/>
                      <a:pt x="1014" y="61438"/>
                    </a:cubicBezTo>
                    <a:lnTo>
                      <a:pt x="8750" y="62499"/>
                    </a:lnTo>
                    <a:cubicBezTo>
                      <a:pt x="8743" y="62492"/>
                      <a:pt x="8740" y="62480"/>
                      <a:pt x="8733" y="62473"/>
                    </a:cubicBezTo>
                    <a:cubicBezTo>
                      <a:pt x="8500" y="62110"/>
                      <a:pt x="7931" y="61488"/>
                      <a:pt x="7360" y="60779"/>
                    </a:cubicBezTo>
                    <a:cubicBezTo>
                      <a:pt x="6668" y="59913"/>
                      <a:pt x="5974" y="58916"/>
                      <a:pt x="5870" y="58119"/>
                    </a:cubicBezTo>
                    <a:cubicBezTo>
                      <a:pt x="5854" y="58000"/>
                      <a:pt x="5845" y="57794"/>
                      <a:pt x="5838" y="57518"/>
                    </a:cubicBezTo>
                    <a:cubicBezTo>
                      <a:pt x="5976" y="56891"/>
                      <a:pt x="6004" y="56231"/>
                      <a:pt x="5989" y="55671"/>
                    </a:cubicBezTo>
                    <a:cubicBezTo>
                      <a:pt x="5973" y="55142"/>
                      <a:pt x="5920" y="54612"/>
                      <a:pt x="5873" y="54086"/>
                    </a:cubicBezTo>
                    <a:cubicBezTo>
                      <a:pt x="5883" y="53580"/>
                      <a:pt x="5897" y="53054"/>
                      <a:pt x="5911" y="52518"/>
                    </a:cubicBezTo>
                    <a:cubicBezTo>
                      <a:pt x="5927" y="51922"/>
                      <a:pt x="5947" y="51312"/>
                      <a:pt x="5966" y="50716"/>
                    </a:cubicBezTo>
                    <a:cubicBezTo>
                      <a:pt x="5987" y="50030"/>
                      <a:pt x="6009" y="49356"/>
                      <a:pt x="6030" y="48724"/>
                    </a:cubicBezTo>
                    <a:cubicBezTo>
                      <a:pt x="6033" y="48599"/>
                      <a:pt x="6037" y="48476"/>
                      <a:pt x="6040" y="48359"/>
                    </a:cubicBezTo>
                    <a:lnTo>
                      <a:pt x="6040" y="48356"/>
                    </a:lnTo>
                    <a:cubicBezTo>
                      <a:pt x="6103" y="46546"/>
                      <a:pt x="6156" y="45144"/>
                      <a:pt x="6166" y="44912"/>
                    </a:cubicBezTo>
                    <a:lnTo>
                      <a:pt x="6166" y="44912"/>
                    </a:lnTo>
                    <a:cubicBezTo>
                      <a:pt x="6146" y="45187"/>
                      <a:pt x="6013" y="47155"/>
                      <a:pt x="5808" y="49434"/>
                    </a:cubicBezTo>
                    <a:cubicBezTo>
                      <a:pt x="5772" y="49832"/>
                      <a:pt x="5732" y="50240"/>
                      <a:pt x="5692" y="50655"/>
                    </a:cubicBezTo>
                    <a:cubicBezTo>
                      <a:pt x="5662" y="50956"/>
                      <a:pt x="5632" y="51261"/>
                      <a:pt x="5599" y="51562"/>
                    </a:cubicBezTo>
                    <a:cubicBezTo>
                      <a:pt x="5590" y="51658"/>
                      <a:pt x="5577" y="51755"/>
                      <a:pt x="5567" y="51851"/>
                    </a:cubicBezTo>
                    <a:cubicBezTo>
                      <a:pt x="5552" y="52005"/>
                      <a:pt x="5536" y="52160"/>
                      <a:pt x="5517" y="52311"/>
                    </a:cubicBezTo>
                    <a:cubicBezTo>
                      <a:pt x="5510" y="52340"/>
                      <a:pt x="5500" y="52369"/>
                      <a:pt x="5488" y="52396"/>
                    </a:cubicBezTo>
                    <a:cubicBezTo>
                      <a:pt x="5468" y="52445"/>
                      <a:pt x="5444" y="52489"/>
                      <a:pt x="5410" y="52532"/>
                    </a:cubicBezTo>
                    <a:cubicBezTo>
                      <a:pt x="5317" y="52653"/>
                      <a:pt x="5179" y="52745"/>
                      <a:pt x="5053" y="52745"/>
                    </a:cubicBezTo>
                    <a:cubicBezTo>
                      <a:pt x="4992" y="52745"/>
                      <a:pt x="4935" y="52724"/>
                      <a:pt x="4886" y="52676"/>
                    </a:cubicBezTo>
                    <a:cubicBezTo>
                      <a:pt x="4823" y="52612"/>
                      <a:pt x="4800" y="52525"/>
                      <a:pt x="4783" y="52439"/>
                    </a:cubicBezTo>
                    <a:cubicBezTo>
                      <a:pt x="4607" y="51622"/>
                      <a:pt x="4811" y="50842"/>
                      <a:pt x="4852" y="50020"/>
                    </a:cubicBezTo>
                    <a:cubicBezTo>
                      <a:pt x="4899" y="49098"/>
                      <a:pt x="4951" y="48174"/>
                      <a:pt x="5013" y="47251"/>
                    </a:cubicBezTo>
                    <a:cubicBezTo>
                      <a:pt x="5124" y="45524"/>
                      <a:pt x="5258" y="43798"/>
                      <a:pt x="5425" y="42077"/>
                    </a:cubicBezTo>
                    <a:cubicBezTo>
                      <a:pt x="5602" y="40278"/>
                      <a:pt x="5295" y="31578"/>
                      <a:pt x="5471" y="29775"/>
                    </a:cubicBezTo>
                    <a:lnTo>
                      <a:pt x="5471" y="29775"/>
                    </a:lnTo>
                    <a:cubicBezTo>
                      <a:pt x="5199" y="31004"/>
                      <a:pt x="5225" y="40027"/>
                      <a:pt x="4951" y="41254"/>
                    </a:cubicBezTo>
                    <a:cubicBezTo>
                      <a:pt x="4657" y="42580"/>
                      <a:pt x="4568" y="44963"/>
                      <a:pt x="4449" y="46313"/>
                    </a:cubicBezTo>
                    <a:cubicBezTo>
                      <a:pt x="4385" y="47050"/>
                      <a:pt x="4375" y="47784"/>
                      <a:pt x="4340" y="48522"/>
                    </a:cubicBezTo>
                    <a:cubicBezTo>
                      <a:pt x="4275" y="49955"/>
                      <a:pt x="4117" y="51391"/>
                      <a:pt x="3919" y="52817"/>
                    </a:cubicBezTo>
                    <a:cubicBezTo>
                      <a:pt x="3928" y="50706"/>
                      <a:pt x="4049" y="48436"/>
                      <a:pt x="4025" y="47545"/>
                    </a:cubicBezTo>
                    <a:cubicBezTo>
                      <a:pt x="3989" y="46292"/>
                      <a:pt x="5640" y="23719"/>
                      <a:pt x="6593" y="10827"/>
                    </a:cubicBezTo>
                    <a:lnTo>
                      <a:pt x="6593" y="10827"/>
                    </a:lnTo>
                    <a:lnTo>
                      <a:pt x="6334" y="14947"/>
                    </a:lnTo>
                    <a:cubicBezTo>
                      <a:pt x="6125" y="19430"/>
                      <a:pt x="5954" y="23913"/>
                      <a:pt x="5822" y="28399"/>
                    </a:cubicBezTo>
                    <a:cubicBezTo>
                      <a:pt x="5809" y="28851"/>
                      <a:pt x="5784" y="37169"/>
                      <a:pt x="5844" y="37619"/>
                    </a:cubicBezTo>
                    <a:cubicBezTo>
                      <a:pt x="5852" y="29851"/>
                      <a:pt x="6829" y="11516"/>
                      <a:pt x="7241" y="2451"/>
                    </a:cubicBezTo>
                    <a:cubicBezTo>
                      <a:pt x="7241" y="2439"/>
                      <a:pt x="7243" y="2426"/>
                      <a:pt x="7243" y="2414"/>
                    </a:cubicBezTo>
                    <a:lnTo>
                      <a:pt x="7243" y="2451"/>
                    </a:lnTo>
                    <a:lnTo>
                      <a:pt x="6887" y="23109"/>
                    </a:lnTo>
                    <a:lnTo>
                      <a:pt x="7673" y="3317"/>
                    </a:lnTo>
                    <a:cubicBezTo>
                      <a:pt x="7709" y="3096"/>
                      <a:pt x="7750" y="2844"/>
                      <a:pt x="7793" y="2566"/>
                    </a:cubicBezTo>
                    <a:cubicBezTo>
                      <a:pt x="7905" y="1827"/>
                      <a:pt x="8038" y="916"/>
                      <a:pt x="8166" y="6"/>
                    </a:cubicBezTo>
                    <a:lnTo>
                      <a:pt x="5820" y="6"/>
                    </a:lnTo>
                    <a:cubicBezTo>
                      <a:pt x="5769" y="986"/>
                      <a:pt x="5708" y="2167"/>
                      <a:pt x="5636" y="3507"/>
                    </a:cubicBezTo>
                    <a:cubicBezTo>
                      <a:pt x="5626" y="3683"/>
                      <a:pt x="5616" y="3863"/>
                      <a:pt x="5607" y="4045"/>
                    </a:cubicBezTo>
                    <a:cubicBezTo>
                      <a:pt x="5605" y="4063"/>
                      <a:pt x="5605" y="4082"/>
                      <a:pt x="5603" y="4103"/>
                    </a:cubicBezTo>
                    <a:cubicBezTo>
                      <a:pt x="5595" y="4267"/>
                      <a:pt x="5586" y="4429"/>
                      <a:pt x="5576" y="4598"/>
                    </a:cubicBezTo>
                    <a:lnTo>
                      <a:pt x="5572" y="4684"/>
                    </a:lnTo>
                    <a:cubicBezTo>
                      <a:pt x="5564" y="4833"/>
                      <a:pt x="5554" y="4979"/>
                      <a:pt x="5547" y="5131"/>
                    </a:cubicBezTo>
                    <a:cubicBezTo>
                      <a:pt x="5524" y="5590"/>
                      <a:pt x="5497" y="6063"/>
                      <a:pt x="5471" y="6550"/>
                    </a:cubicBezTo>
                    <a:lnTo>
                      <a:pt x="5460" y="6771"/>
                    </a:lnTo>
                    <a:lnTo>
                      <a:pt x="5450" y="6964"/>
                    </a:lnTo>
                    <a:cubicBezTo>
                      <a:pt x="5450" y="6971"/>
                      <a:pt x="5450" y="6977"/>
                      <a:pt x="5447" y="6984"/>
                    </a:cubicBezTo>
                    <a:cubicBezTo>
                      <a:pt x="5433" y="7274"/>
                      <a:pt x="5417" y="7570"/>
                      <a:pt x="5400" y="7871"/>
                    </a:cubicBezTo>
                    <a:cubicBezTo>
                      <a:pt x="5400" y="7883"/>
                      <a:pt x="5400" y="7896"/>
                      <a:pt x="5397" y="7910"/>
                    </a:cubicBezTo>
                    <a:lnTo>
                      <a:pt x="5397" y="7911"/>
                    </a:lnTo>
                    <a:cubicBezTo>
                      <a:pt x="5392" y="7995"/>
                      <a:pt x="5388" y="8076"/>
                      <a:pt x="5382" y="8162"/>
                    </a:cubicBezTo>
                    <a:cubicBezTo>
                      <a:pt x="5375" y="8294"/>
                      <a:pt x="5371" y="8426"/>
                      <a:pt x="5361" y="8556"/>
                    </a:cubicBezTo>
                    <a:cubicBezTo>
                      <a:pt x="5352" y="8531"/>
                      <a:pt x="5339" y="8503"/>
                      <a:pt x="5331" y="8476"/>
                    </a:cubicBezTo>
                    <a:cubicBezTo>
                      <a:pt x="5242" y="8234"/>
                      <a:pt x="5153" y="7993"/>
                      <a:pt x="5067" y="7749"/>
                    </a:cubicBezTo>
                    <a:cubicBezTo>
                      <a:pt x="5046" y="7689"/>
                      <a:pt x="5027" y="7629"/>
                      <a:pt x="5005" y="7570"/>
                    </a:cubicBezTo>
                    <a:cubicBezTo>
                      <a:pt x="4952" y="7420"/>
                      <a:pt x="4901" y="7271"/>
                      <a:pt x="4852" y="7120"/>
                    </a:cubicBezTo>
                    <a:cubicBezTo>
                      <a:pt x="4848" y="7106"/>
                      <a:pt x="4843" y="7092"/>
                      <a:pt x="4838" y="7077"/>
                    </a:cubicBezTo>
                    <a:cubicBezTo>
                      <a:pt x="4816" y="7019"/>
                      <a:pt x="4799" y="6958"/>
                      <a:pt x="4780" y="6900"/>
                    </a:cubicBezTo>
                    <a:cubicBezTo>
                      <a:pt x="4745" y="6798"/>
                      <a:pt x="4713" y="6696"/>
                      <a:pt x="4680" y="6593"/>
                    </a:cubicBezTo>
                    <a:cubicBezTo>
                      <a:pt x="4669" y="6402"/>
                      <a:pt x="4656" y="6202"/>
                      <a:pt x="4644" y="5995"/>
                    </a:cubicBezTo>
                    <a:cubicBezTo>
                      <a:pt x="4604" y="5336"/>
                      <a:pt x="4564" y="4619"/>
                      <a:pt x="4530" y="3983"/>
                    </a:cubicBezTo>
                    <a:lnTo>
                      <a:pt x="4530" y="3983"/>
                    </a:lnTo>
                    <a:cubicBezTo>
                      <a:pt x="4611" y="4040"/>
                      <a:pt x="4694" y="4089"/>
                      <a:pt x="4788" y="4128"/>
                    </a:cubicBezTo>
                    <a:cubicBezTo>
                      <a:pt x="4793" y="4130"/>
                      <a:pt x="4798" y="4131"/>
                      <a:pt x="4803" y="4131"/>
                    </a:cubicBezTo>
                    <a:cubicBezTo>
                      <a:pt x="4838" y="4131"/>
                      <a:pt x="4852" y="4075"/>
                      <a:pt x="4821" y="4053"/>
                    </a:cubicBezTo>
                    <a:cubicBezTo>
                      <a:pt x="4719" y="3983"/>
                      <a:pt x="4616" y="3906"/>
                      <a:pt x="4525" y="3824"/>
                    </a:cubicBezTo>
                    <a:cubicBezTo>
                      <a:pt x="4525" y="3824"/>
                      <a:pt x="4525" y="3822"/>
                      <a:pt x="4522" y="3822"/>
                    </a:cubicBezTo>
                    <a:cubicBezTo>
                      <a:pt x="4522" y="3810"/>
                      <a:pt x="4521" y="3798"/>
                      <a:pt x="4521" y="3787"/>
                    </a:cubicBezTo>
                    <a:lnTo>
                      <a:pt x="4521" y="3787"/>
                    </a:lnTo>
                    <a:cubicBezTo>
                      <a:pt x="4530" y="3788"/>
                      <a:pt x="4540" y="3788"/>
                      <a:pt x="4548" y="3789"/>
                    </a:cubicBezTo>
                    <a:cubicBezTo>
                      <a:pt x="4608" y="3798"/>
                      <a:pt x="4665" y="3803"/>
                      <a:pt x="4723" y="3803"/>
                    </a:cubicBezTo>
                    <a:cubicBezTo>
                      <a:pt x="4789" y="3803"/>
                      <a:pt x="4854" y="3797"/>
                      <a:pt x="4922" y="3784"/>
                    </a:cubicBezTo>
                    <a:cubicBezTo>
                      <a:pt x="4965" y="3777"/>
                      <a:pt x="4967" y="3703"/>
                      <a:pt x="4922" y="3696"/>
                    </a:cubicBezTo>
                    <a:cubicBezTo>
                      <a:pt x="4816" y="3681"/>
                      <a:pt x="4712" y="3669"/>
                      <a:pt x="4606" y="3653"/>
                    </a:cubicBezTo>
                    <a:cubicBezTo>
                      <a:pt x="4735" y="3622"/>
                      <a:pt x="4859" y="3569"/>
                      <a:pt x="4980" y="3519"/>
                    </a:cubicBezTo>
                    <a:cubicBezTo>
                      <a:pt x="5018" y="3503"/>
                      <a:pt x="4995" y="3446"/>
                      <a:pt x="4958" y="3446"/>
                    </a:cubicBezTo>
                    <a:cubicBezTo>
                      <a:pt x="4955" y="3446"/>
                      <a:pt x="4953" y="3446"/>
                      <a:pt x="4950" y="3447"/>
                    </a:cubicBezTo>
                    <a:cubicBezTo>
                      <a:pt x="4859" y="3473"/>
                      <a:pt x="4770" y="3487"/>
                      <a:pt x="4679" y="3501"/>
                    </a:cubicBezTo>
                    <a:cubicBezTo>
                      <a:pt x="4756" y="3440"/>
                      <a:pt x="4829" y="3372"/>
                      <a:pt x="4901" y="3304"/>
                    </a:cubicBezTo>
                    <a:cubicBezTo>
                      <a:pt x="4943" y="3263"/>
                      <a:pt x="4904" y="3210"/>
                      <a:pt x="4859" y="3210"/>
                    </a:cubicBezTo>
                    <a:cubicBezTo>
                      <a:pt x="4846" y="3210"/>
                      <a:pt x="4833" y="3214"/>
                      <a:pt x="4821" y="3223"/>
                    </a:cubicBezTo>
                    <a:cubicBezTo>
                      <a:pt x="4792" y="3246"/>
                      <a:pt x="4762" y="3268"/>
                      <a:pt x="4733" y="3289"/>
                    </a:cubicBezTo>
                    <a:cubicBezTo>
                      <a:pt x="4752" y="3247"/>
                      <a:pt x="4717" y="3198"/>
                      <a:pt x="4679" y="3198"/>
                    </a:cubicBezTo>
                    <a:cubicBezTo>
                      <a:pt x="4665" y="3198"/>
                      <a:pt x="4652" y="3204"/>
                      <a:pt x="4640" y="3218"/>
                    </a:cubicBezTo>
                    <a:cubicBezTo>
                      <a:pt x="4613" y="3251"/>
                      <a:pt x="4586" y="3285"/>
                      <a:pt x="4558" y="3317"/>
                    </a:cubicBezTo>
                    <a:cubicBezTo>
                      <a:pt x="4594" y="3203"/>
                      <a:pt x="4633" y="3089"/>
                      <a:pt x="4649" y="2971"/>
                    </a:cubicBezTo>
                    <a:cubicBezTo>
                      <a:pt x="4650" y="2952"/>
                      <a:pt x="4635" y="2935"/>
                      <a:pt x="4619" y="2935"/>
                    </a:cubicBezTo>
                    <a:cubicBezTo>
                      <a:pt x="4611" y="2935"/>
                      <a:pt x="4603" y="2940"/>
                      <a:pt x="4597" y="2950"/>
                    </a:cubicBezTo>
                    <a:cubicBezTo>
                      <a:pt x="4554" y="3021"/>
                      <a:pt x="4522" y="3099"/>
                      <a:pt x="4491" y="3175"/>
                    </a:cubicBezTo>
                    <a:cubicBezTo>
                      <a:pt x="4461" y="2587"/>
                      <a:pt x="4442" y="2190"/>
                      <a:pt x="4442" y="2190"/>
                    </a:cubicBezTo>
                    <a:cubicBezTo>
                      <a:pt x="4442" y="2190"/>
                      <a:pt x="4279" y="1933"/>
                      <a:pt x="4234" y="1409"/>
                    </a:cubicBezTo>
                    <a:cubicBezTo>
                      <a:pt x="4232" y="2217"/>
                      <a:pt x="4224" y="2920"/>
                      <a:pt x="4232" y="3602"/>
                    </a:cubicBezTo>
                    <a:cubicBezTo>
                      <a:pt x="4217" y="3612"/>
                      <a:pt x="4210" y="3629"/>
                      <a:pt x="4214" y="3648"/>
                    </a:cubicBezTo>
                    <a:cubicBezTo>
                      <a:pt x="4219" y="3665"/>
                      <a:pt x="4226" y="3682"/>
                      <a:pt x="4233" y="3696"/>
                    </a:cubicBezTo>
                    <a:cubicBezTo>
                      <a:pt x="4240" y="4240"/>
                      <a:pt x="4257" y="4771"/>
                      <a:pt x="4297" y="5335"/>
                    </a:cubicBezTo>
                    <a:cubicBezTo>
                      <a:pt x="3830" y="3701"/>
                      <a:pt x="3458" y="2038"/>
                      <a:pt x="3185" y="361"/>
                    </a:cubicBezTo>
                    <a:cubicBezTo>
                      <a:pt x="3165" y="241"/>
                      <a:pt x="3147" y="120"/>
                      <a:pt x="3124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8" name="Google Shape;4668;p26"/>
              <p:cNvSpPr/>
              <p:nvPr/>
            </p:nvSpPr>
            <p:spPr>
              <a:xfrm>
                <a:off x="667682" y="1128322"/>
                <a:ext cx="135908" cy="326731"/>
              </a:xfrm>
              <a:custGeom>
                <a:avLst/>
                <a:gdLst/>
                <a:ahLst/>
                <a:cxnLst/>
                <a:rect l="l" t="t" r="r" b="b"/>
                <a:pathLst>
                  <a:path w="1376" h="3308" extrusionOk="0">
                    <a:moveTo>
                      <a:pt x="1342" y="1"/>
                    </a:moveTo>
                    <a:cubicBezTo>
                      <a:pt x="1335" y="1"/>
                      <a:pt x="1328" y="5"/>
                      <a:pt x="1322" y="10"/>
                    </a:cubicBezTo>
                    <a:cubicBezTo>
                      <a:pt x="1133" y="157"/>
                      <a:pt x="1087" y="395"/>
                      <a:pt x="1004" y="605"/>
                    </a:cubicBezTo>
                    <a:cubicBezTo>
                      <a:pt x="899" y="873"/>
                      <a:pt x="785" y="1133"/>
                      <a:pt x="621" y="1373"/>
                    </a:cubicBezTo>
                    <a:cubicBezTo>
                      <a:pt x="564" y="1458"/>
                      <a:pt x="502" y="1538"/>
                      <a:pt x="459" y="1631"/>
                    </a:cubicBezTo>
                    <a:cubicBezTo>
                      <a:pt x="366" y="1834"/>
                      <a:pt x="376" y="2069"/>
                      <a:pt x="306" y="2279"/>
                    </a:cubicBezTo>
                    <a:cubicBezTo>
                      <a:pt x="287" y="2329"/>
                      <a:pt x="262" y="2385"/>
                      <a:pt x="208" y="2398"/>
                    </a:cubicBezTo>
                    <a:cubicBezTo>
                      <a:pt x="200" y="2400"/>
                      <a:pt x="190" y="2401"/>
                      <a:pt x="181" y="2401"/>
                    </a:cubicBezTo>
                    <a:cubicBezTo>
                      <a:pt x="163" y="2401"/>
                      <a:pt x="144" y="2398"/>
                      <a:pt x="125" y="2398"/>
                    </a:cubicBezTo>
                    <a:cubicBezTo>
                      <a:pt x="115" y="2398"/>
                      <a:pt x="106" y="2399"/>
                      <a:pt x="97" y="2401"/>
                    </a:cubicBezTo>
                    <a:cubicBezTo>
                      <a:pt x="14" y="2421"/>
                      <a:pt x="1" y="2530"/>
                      <a:pt x="6" y="2615"/>
                    </a:cubicBezTo>
                    <a:cubicBezTo>
                      <a:pt x="15" y="2764"/>
                      <a:pt x="25" y="2910"/>
                      <a:pt x="34" y="3059"/>
                    </a:cubicBezTo>
                    <a:cubicBezTo>
                      <a:pt x="34" y="3143"/>
                      <a:pt x="44" y="3237"/>
                      <a:pt x="108" y="3287"/>
                    </a:cubicBezTo>
                    <a:cubicBezTo>
                      <a:pt x="127" y="3301"/>
                      <a:pt x="145" y="3308"/>
                      <a:pt x="162" y="3308"/>
                    </a:cubicBezTo>
                    <a:cubicBezTo>
                      <a:pt x="303" y="3308"/>
                      <a:pt x="403" y="2886"/>
                      <a:pt x="426" y="2795"/>
                    </a:cubicBezTo>
                    <a:cubicBezTo>
                      <a:pt x="466" y="2625"/>
                      <a:pt x="474" y="2444"/>
                      <a:pt x="555" y="2286"/>
                    </a:cubicBezTo>
                    <a:cubicBezTo>
                      <a:pt x="595" y="2208"/>
                      <a:pt x="653" y="2137"/>
                      <a:pt x="694" y="2059"/>
                    </a:cubicBezTo>
                    <a:cubicBezTo>
                      <a:pt x="749" y="1958"/>
                      <a:pt x="773" y="1849"/>
                      <a:pt x="803" y="1740"/>
                    </a:cubicBezTo>
                    <a:cubicBezTo>
                      <a:pt x="863" y="1525"/>
                      <a:pt x="939" y="1313"/>
                      <a:pt x="1031" y="1110"/>
                    </a:cubicBezTo>
                    <a:cubicBezTo>
                      <a:pt x="1064" y="1038"/>
                      <a:pt x="1100" y="966"/>
                      <a:pt x="1121" y="889"/>
                    </a:cubicBezTo>
                    <a:cubicBezTo>
                      <a:pt x="1150" y="787"/>
                      <a:pt x="1153" y="678"/>
                      <a:pt x="1174" y="574"/>
                    </a:cubicBezTo>
                    <a:cubicBezTo>
                      <a:pt x="1207" y="430"/>
                      <a:pt x="1273" y="304"/>
                      <a:pt x="1332" y="167"/>
                    </a:cubicBezTo>
                    <a:cubicBezTo>
                      <a:pt x="1354" y="119"/>
                      <a:pt x="1375" y="63"/>
                      <a:pt x="1358" y="13"/>
                    </a:cubicBezTo>
                    <a:cubicBezTo>
                      <a:pt x="1355" y="9"/>
                      <a:pt x="1354" y="5"/>
                      <a:pt x="1351" y="3"/>
                    </a:cubicBezTo>
                    <a:cubicBezTo>
                      <a:pt x="1348" y="2"/>
                      <a:pt x="1345" y="1"/>
                      <a:pt x="13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9" name="Google Shape;4669;p26"/>
              <p:cNvSpPr/>
              <p:nvPr/>
            </p:nvSpPr>
            <p:spPr>
              <a:xfrm>
                <a:off x="133137" y="1228969"/>
                <a:ext cx="165143" cy="341349"/>
              </a:xfrm>
              <a:custGeom>
                <a:avLst/>
                <a:gdLst/>
                <a:ahLst/>
                <a:cxnLst/>
                <a:rect l="l" t="t" r="r" b="b"/>
                <a:pathLst>
                  <a:path w="1672" h="3456" extrusionOk="0">
                    <a:moveTo>
                      <a:pt x="52" y="0"/>
                    </a:moveTo>
                    <a:cubicBezTo>
                      <a:pt x="26" y="0"/>
                      <a:pt x="0" y="27"/>
                      <a:pt x="5" y="59"/>
                    </a:cubicBezTo>
                    <a:cubicBezTo>
                      <a:pt x="27" y="218"/>
                      <a:pt x="87" y="324"/>
                      <a:pt x="166" y="463"/>
                    </a:cubicBezTo>
                    <a:cubicBezTo>
                      <a:pt x="285" y="670"/>
                      <a:pt x="320" y="843"/>
                      <a:pt x="361" y="1077"/>
                    </a:cubicBezTo>
                    <a:cubicBezTo>
                      <a:pt x="431" y="1461"/>
                      <a:pt x="535" y="1838"/>
                      <a:pt x="672" y="2205"/>
                    </a:cubicBezTo>
                    <a:cubicBezTo>
                      <a:pt x="760" y="2445"/>
                      <a:pt x="1059" y="3456"/>
                      <a:pt x="1423" y="3456"/>
                    </a:cubicBezTo>
                    <a:cubicBezTo>
                      <a:pt x="1454" y="3456"/>
                      <a:pt x="1486" y="3448"/>
                      <a:pt x="1519" y="3432"/>
                    </a:cubicBezTo>
                    <a:cubicBezTo>
                      <a:pt x="1642" y="3370"/>
                      <a:pt x="1672" y="3208"/>
                      <a:pt x="1650" y="3083"/>
                    </a:cubicBezTo>
                    <a:cubicBezTo>
                      <a:pt x="1632" y="2973"/>
                      <a:pt x="1563" y="2881"/>
                      <a:pt x="1503" y="2794"/>
                    </a:cubicBezTo>
                    <a:cubicBezTo>
                      <a:pt x="1381" y="2620"/>
                      <a:pt x="1285" y="2463"/>
                      <a:pt x="1198" y="2266"/>
                    </a:cubicBezTo>
                    <a:cubicBezTo>
                      <a:pt x="1060" y="1955"/>
                      <a:pt x="795" y="1723"/>
                      <a:pt x="737" y="1382"/>
                    </a:cubicBezTo>
                    <a:cubicBezTo>
                      <a:pt x="680" y="1035"/>
                      <a:pt x="618" y="700"/>
                      <a:pt x="368" y="435"/>
                    </a:cubicBezTo>
                    <a:cubicBezTo>
                      <a:pt x="358" y="425"/>
                      <a:pt x="346" y="419"/>
                      <a:pt x="335" y="418"/>
                    </a:cubicBezTo>
                    <a:cubicBezTo>
                      <a:pt x="253" y="284"/>
                      <a:pt x="158" y="157"/>
                      <a:pt x="87" y="23"/>
                    </a:cubicBezTo>
                    <a:cubicBezTo>
                      <a:pt x="78" y="7"/>
                      <a:pt x="65" y="0"/>
                      <a:pt x="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0" name="Google Shape;4670;p26"/>
              <p:cNvSpPr/>
              <p:nvPr/>
            </p:nvSpPr>
            <p:spPr>
              <a:xfrm>
                <a:off x="-10080" y="1041701"/>
                <a:ext cx="73979" cy="72892"/>
              </a:xfrm>
              <a:custGeom>
                <a:avLst/>
                <a:gdLst/>
                <a:ahLst/>
                <a:cxnLst/>
                <a:rect l="l" t="t" r="r" b="b"/>
                <a:pathLst>
                  <a:path w="749" h="738" extrusionOk="0">
                    <a:moveTo>
                      <a:pt x="49" y="0"/>
                    </a:moveTo>
                    <a:cubicBezTo>
                      <a:pt x="33" y="0"/>
                      <a:pt x="17" y="16"/>
                      <a:pt x="16" y="35"/>
                    </a:cubicBezTo>
                    <a:cubicBezTo>
                      <a:pt x="0" y="172"/>
                      <a:pt x="151" y="204"/>
                      <a:pt x="227" y="280"/>
                    </a:cubicBezTo>
                    <a:cubicBezTo>
                      <a:pt x="286" y="337"/>
                      <a:pt x="290" y="426"/>
                      <a:pt x="347" y="489"/>
                    </a:cubicBezTo>
                    <a:cubicBezTo>
                      <a:pt x="423" y="572"/>
                      <a:pt x="513" y="641"/>
                      <a:pt x="598" y="715"/>
                    </a:cubicBezTo>
                    <a:cubicBezTo>
                      <a:pt x="615" y="730"/>
                      <a:pt x="634" y="737"/>
                      <a:pt x="652" y="737"/>
                    </a:cubicBezTo>
                    <a:cubicBezTo>
                      <a:pt x="692" y="737"/>
                      <a:pt x="728" y="706"/>
                      <a:pt x="733" y="660"/>
                    </a:cubicBezTo>
                    <a:cubicBezTo>
                      <a:pt x="748" y="495"/>
                      <a:pt x="654" y="350"/>
                      <a:pt x="541" y="238"/>
                    </a:cubicBezTo>
                    <a:cubicBezTo>
                      <a:pt x="442" y="142"/>
                      <a:pt x="290" y="28"/>
                      <a:pt x="147" y="28"/>
                    </a:cubicBezTo>
                    <a:cubicBezTo>
                      <a:pt x="131" y="28"/>
                      <a:pt x="118" y="32"/>
                      <a:pt x="106" y="39"/>
                    </a:cubicBezTo>
                    <a:cubicBezTo>
                      <a:pt x="95" y="30"/>
                      <a:pt x="82" y="23"/>
                      <a:pt x="71" y="10"/>
                    </a:cubicBezTo>
                    <a:cubicBezTo>
                      <a:pt x="64" y="3"/>
                      <a:pt x="56" y="0"/>
                      <a:pt x="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1" name="Google Shape;4671;p26"/>
              <p:cNvSpPr/>
              <p:nvPr/>
            </p:nvSpPr>
            <p:spPr>
              <a:xfrm>
                <a:off x="625605" y="2179929"/>
                <a:ext cx="360510" cy="579582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5868" extrusionOk="0">
                    <a:moveTo>
                      <a:pt x="3624" y="1"/>
                    </a:moveTo>
                    <a:cubicBezTo>
                      <a:pt x="3623" y="1"/>
                      <a:pt x="3622" y="1"/>
                      <a:pt x="3621" y="1"/>
                    </a:cubicBezTo>
                    <a:cubicBezTo>
                      <a:pt x="3613" y="2"/>
                      <a:pt x="3606" y="12"/>
                      <a:pt x="3601" y="19"/>
                    </a:cubicBezTo>
                    <a:cubicBezTo>
                      <a:pt x="3531" y="134"/>
                      <a:pt x="3535" y="279"/>
                      <a:pt x="3504" y="409"/>
                    </a:cubicBezTo>
                    <a:cubicBezTo>
                      <a:pt x="3472" y="528"/>
                      <a:pt x="3412" y="637"/>
                      <a:pt x="3392" y="758"/>
                    </a:cubicBezTo>
                    <a:cubicBezTo>
                      <a:pt x="3373" y="865"/>
                      <a:pt x="3379" y="960"/>
                      <a:pt x="3333" y="1059"/>
                    </a:cubicBezTo>
                    <a:cubicBezTo>
                      <a:pt x="3285" y="1162"/>
                      <a:pt x="3240" y="1269"/>
                      <a:pt x="3193" y="1377"/>
                    </a:cubicBezTo>
                    <a:cubicBezTo>
                      <a:pt x="3061" y="1683"/>
                      <a:pt x="2880" y="1954"/>
                      <a:pt x="2598" y="2148"/>
                    </a:cubicBezTo>
                    <a:cubicBezTo>
                      <a:pt x="2473" y="2234"/>
                      <a:pt x="2331" y="2303"/>
                      <a:pt x="2245" y="2427"/>
                    </a:cubicBezTo>
                    <a:cubicBezTo>
                      <a:pt x="2144" y="2574"/>
                      <a:pt x="2138" y="2773"/>
                      <a:pt x="2029" y="2916"/>
                    </a:cubicBezTo>
                    <a:cubicBezTo>
                      <a:pt x="1949" y="3022"/>
                      <a:pt x="1823" y="3081"/>
                      <a:pt x="1714" y="3155"/>
                    </a:cubicBezTo>
                    <a:cubicBezTo>
                      <a:pt x="1535" y="3280"/>
                      <a:pt x="1391" y="3454"/>
                      <a:pt x="1307" y="3653"/>
                    </a:cubicBezTo>
                    <a:cubicBezTo>
                      <a:pt x="1268" y="3747"/>
                      <a:pt x="1239" y="3846"/>
                      <a:pt x="1189" y="3935"/>
                    </a:cubicBezTo>
                    <a:cubicBezTo>
                      <a:pt x="1139" y="4025"/>
                      <a:pt x="1056" y="4104"/>
                      <a:pt x="956" y="4120"/>
                    </a:cubicBezTo>
                    <a:cubicBezTo>
                      <a:pt x="942" y="4122"/>
                      <a:pt x="928" y="4123"/>
                      <a:pt x="914" y="4123"/>
                    </a:cubicBezTo>
                    <a:cubicBezTo>
                      <a:pt x="752" y="4123"/>
                      <a:pt x="606" y="3978"/>
                      <a:pt x="440" y="3975"/>
                    </a:cubicBezTo>
                    <a:cubicBezTo>
                      <a:pt x="409" y="3975"/>
                      <a:pt x="377" y="3978"/>
                      <a:pt x="351" y="3994"/>
                    </a:cubicBezTo>
                    <a:cubicBezTo>
                      <a:pt x="289" y="4030"/>
                      <a:pt x="275" y="4111"/>
                      <a:pt x="265" y="4180"/>
                    </a:cubicBezTo>
                    <a:cubicBezTo>
                      <a:pt x="223" y="4424"/>
                      <a:pt x="1" y="4732"/>
                      <a:pt x="107" y="4973"/>
                    </a:cubicBezTo>
                    <a:cubicBezTo>
                      <a:pt x="167" y="5102"/>
                      <a:pt x="243" y="5183"/>
                      <a:pt x="263" y="5340"/>
                    </a:cubicBezTo>
                    <a:cubicBezTo>
                      <a:pt x="282" y="5476"/>
                      <a:pt x="272" y="5616"/>
                      <a:pt x="308" y="5750"/>
                    </a:cubicBezTo>
                    <a:cubicBezTo>
                      <a:pt x="322" y="5805"/>
                      <a:pt x="358" y="5867"/>
                      <a:pt x="415" y="5867"/>
                    </a:cubicBezTo>
                    <a:cubicBezTo>
                      <a:pt x="415" y="5867"/>
                      <a:pt x="416" y="5867"/>
                      <a:pt x="417" y="5867"/>
                    </a:cubicBezTo>
                    <a:cubicBezTo>
                      <a:pt x="465" y="5864"/>
                      <a:pt x="495" y="5814"/>
                      <a:pt x="518" y="5774"/>
                    </a:cubicBezTo>
                    <a:cubicBezTo>
                      <a:pt x="620" y="5582"/>
                      <a:pt x="735" y="5397"/>
                      <a:pt x="857" y="5218"/>
                    </a:cubicBezTo>
                    <a:cubicBezTo>
                      <a:pt x="890" y="5171"/>
                      <a:pt x="941" y="5121"/>
                      <a:pt x="991" y="5121"/>
                    </a:cubicBezTo>
                    <a:cubicBezTo>
                      <a:pt x="1003" y="5121"/>
                      <a:pt x="1016" y="5124"/>
                      <a:pt x="1029" y="5132"/>
                    </a:cubicBezTo>
                    <a:cubicBezTo>
                      <a:pt x="1049" y="5145"/>
                      <a:pt x="1063" y="5166"/>
                      <a:pt x="1085" y="5173"/>
                    </a:cubicBezTo>
                    <a:cubicBezTo>
                      <a:pt x="1089" y="5175"/>
                      <a:pt x="1094" y="5175"/>
                      <a:pt x="1098" y="5175"/>
                    </a:cubicBezTo>
                    <a:cubicBezTo>
                      <a:pt x="1127" y="5175"/>
                      <a:pt x="1153" y="5149"/>
                      <a:pt x="1171" y="5125"/>
                    </a:cubicBezTo>
                    <a:cubicBezTo>
                      <a:pt x="1308" y="4930"/>
                      <a:pt x="1298" y="4677"/>
                      <a:pt x="1358" y="4452"/>
                    </a:cubicBezTo>
                    <a:cubicBezTo>
                      <a:pt x="1408" y="4265"/>
                      <a:pt x="1570" y="4129"/>
                      <a:pt x="1676" y="3968"/>
                    </a:cubicBezTo>
                    <a:cubicBezTo>
                      <a:pt x="1950" y="3548"/>
                      <a:pt x="2304" y="3191"/>
                      <a:pt x="2602" y="2790"/>
                    </a:cubicBezTo>
                    <a:cubicBezTo>
                      <a:pt x="2899" y="2389"/>
                      <a:pt x="3148" y="1950"/>
                      <a:pt x="3333" y="1486"/>
                    </a:cubicBezTo>
                    <a:cubicBezTo>
                      <a:pt x="3428" y="1248"/>
                      <a:pt x="3505" y="1003"/>
                      <a:pt x="3557" y="753"/>
                    </a:cubicBezTo>
                    <a:cubicBezTo>
                      <a:pt x="3583" y="633"/>
                      <a:pt x="3601" y="514"/>
                      <a:pt x="3616" y="392"/>
                    </a:cubicBezTo>
                    <a:cubicBezTo>
                      <a:pt x="3629" y="285"/>
                      <a:pt x="3607" y="146"/>
                      <a:pt x="3643" y="48"/>
                    </a:cubicBezTo>
                    <a:cubicBezTo>
                      <a:pt x="3650" y="29"/>
                      <a:pt x="3642" y="1"/>
                      <a:pt x="362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2" name="Google Shape;4672;p26"/>
              <p:cNvSpPr/>
              <p:nvPr/>
            </p:nvSpPr>
            <p:spPr>
              <a:xfrm>
                <a:off x="614444" y="2697288"/>
                <a:ext cx="28841" cy="59163"/>
              </a:xfrm>
              <a:custGeom>
                <a:avLst/>
                <a:gdLst/>
                <a:ahLst/>
                <a:cxnLst/>
                <a:rect l="l" t="t" r="r" b="b"/>
                <a:pathLst>
                  <a:path w="292" h="599" extrusionOk="0">
                    <a:moveTo>
                      <a:pt x="103" y="1"/>
                    </a:moveTo>
                    <a:cubicBezTo>
                      <a:pt x="89" y="1"/>
                      <a:pt x="74" y="10"/>
                      <a:pt x="64" y="20"/>
                    </a:cubicBezTo>
                    <a:cubicBezTo>
                      <a:pt x="51" y="36"/>
                      <a:pt x="45" y="56"/>
                      <a:pt x="42" y="77"/>
                    </a:cubicBezTo>
                    <a:cubicBezTo>
                      <a:pt x="14" y="215"/>
                      <a:pt x="1" y="357"/>
                      <a:pt x="5" y="497"/>
                    </a:cubicBezTo>
                    <a:cubicBezTo>
                      <a:pt x="6" y="537"/>
                      <a:pt x="14" y="583"/>
                      <a:pt x="51" y="596"/>
                    </a:cubicBezTo>
                    <a:cubicBezTo>
                      <a:pt x="56" y="598"/>
                      <a:pt x="62" y="599"/>
                      <a:pt x="67" y="599"/>
                    </a:cubicBezTo>
                    <a:cubicBezTo>
                      <a:pt x="84" y="599"/>
                      <a:pt x="102" y="591"/>
                      <a:pt x="115" y="579"/>
                    </a:cubicBezTo>
                    <a:cubicBezTo>
                      <a:pt x="134" y="562"/>
                      <a:pt x="144" y="543"/>
                      <a:pt x="156" y="522"/>
                    </a:cubicBezTo>
                    <a:cubicBezTo>
                      <a:pt x="194" y="444"/>
                      <a:pt x="234" y="368"/>
                      <a:pt x="273" y="292"/>
                    </a:cubicBezTo>
                    <a:cubicBezTo>
                      <a:pt x="280" y="278"/>
                      <a:pt x="289" y="261"/>
                      <a:pt x="289" y="245"/>
                    </a:cubicBezTo>
                    <a:cubicBezTo>
                      <a:pt x="292" y="228"/>
                      <a:pt x="285" y="209"/>
                      <a:pt x="279" y="192"/>
                    </a:cubicBezTo>
                    <a:cubicBezTo>
                      <a:pt x="266" y="158"/>
                      <a:pt x="253" y="123"/>
                      <a:pt x="230" y="99"/>
                    </a:cubicBezTo>
                    <a:cubicBezTo>
                      <a:pt x="205" y="76"/>
                      <a:pt x="159" y="4"/>
                      <a:pt x="127" y="4"/>
                    </a:cubicBezTo>
                    <a:cubicBezTo>
                      <a:pt x="125" y="4"/>
                      <a:pt x="122" y="4"/>
                      <a:pt x="120" y="6"/>
                    </a:cubicBezTo>
                    <a:cubicBezTo>
                      <a:pt x="114" y="2"/>
                      <a:pt x="109" y="1"/>
                      <a:pt x="1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3" name="Google Shape;4673;p26"/>
              <p:cNvSpPr/>
              <p:nvPr/>
            </p:nvSpPr>
            <p:spPr>
              <a:xfrm>
                <a:off x="612370" y="2662126"/>
                <a:ext cx="14914" cy="1965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199" extrusionOk="0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38" y="0"/>
                      <a:pt x="20" y="21"/>
                      <a:pt x="9" y="71"/>
                    </a:cubicBezTo>
                    <a:cubicBezTo>
                      <a:pt x="0" y="114"/>
                      <a:pt x="15" y="164"/>
                      <a:pt x="50" y="187"/>
                    </a:cubicBezTo>
                    <a:cubicBezTo>
                      <a:pt x="60" y="194"/>
                      <a:pt x="72" y="198"/>
                      <a:pt x="84" y="198"/>
                    </a:cubicBezTo>
                    <a:cubicBezTo>
                      <a:pt x="95" y="198"/>
                      <a:pt x="105" y="195"/>
                      <a:pt x="113" y="187"/>
                    </a:cubicBezTo>
                    <a:cubicBezTo>
                      <a:pt x="118" y="182"/>
                      <a:pt x="122" y="175"/>
                      <a:pt x="125" y="165"/>
                    </a:cubicBezTo>
                    <a:cubicBezTo>
                      <a:pt x="151" y="100"/>
                      <a:pt x="101" y="0"/>
                      <a:pt x="5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4" name="Google Shape;4674;p26"/>
              <p:cNvSpPr/>
              <p:nvPr/>
            </p:nvSpPr>
            <p:spPr>
              <a:xfrm>
                <a:off x="631927" y="2350308"/>
                <a:ext cx="312607" cy="409303"/>
              </a:xfrm>
              <a:custGeom>
                <a:avLst/>
                <a:gdLst/>
                <a:ahLst/>
                <a:cxnLst/>
                <a:rect l="l" t="t" r="r" b="b"/>
                <a:pathLst>
                  <a:path w="3165" h="4144" extrusionOk="0">
                    <a:moveTo>
                      <a:pt x="3165" y="0"/>
                    </a:moveTo>
                    <a:lnTo>
                      <a:pt x="3165" y="0"/>
                    </a:lnTo>
                    <a:cubicBezTo>
                      <a:pt x="3107" y="73"/>
                      <a:pt x="3043" y="140"/>
                      <a:pt x="2984" y="215"/>
                    </a:cubicBezTo>
                    <a:cubicBezTo>
                      <a:pt x="2769" y="477"/>
                      <a:pt x="2640" y="800"/>
                      <a:pt x="2454" y="1085"/>
                    </a:cubicBezTo>
                    <a:cubicBezTo>
                      <a:pt x="2386" y="1190"/>
                      <a:pt x="2310" y="1287"/>
                      <a:pt x="2212" y="1363"/>
                    </a:cubicBezTo>
                    <a:cubicBezTo>
                      <a:pt x="2123" y="1430"/>
                      <a:pt x="2017" y="1476"/>
                      <a:pt x="1928" y="1544"/>
                    </a:cubicBezTo>
                    <a:cubicBezTo>
                      <a:pt x="1815" y="1628"/>
                      <a:pt x="1730" y="1746"/>
                      <a:pt x="1648" y="1860"/>
                    </a:cubicBezTo>
                    <a:cubicBezTo>
                      <a:pt x="1459" y="2123"/>
                      <a:pt x="1271" y="2388"/>
                      <a:pt x="1141" y="2682"/>
                    </a:cubicBezTo>
                    <a:cubicBezTo>
                      <a:pt x="1078" y="2824"/>
                      <a:pt x="1021" y="2978"/>
                      <a:pt x="892" y="3063"/>
                    </a:cubicBezTo>
                    <a:cubicBezTo>
                      <a:pt x="853" y="3046"/>
                      <a:pt x="817" y="3017"/>
                      <a:pt x="793" y="2978"/>
                    </a:cubicBezTo>
                    <a:cubicBezTo>
                      <a:pt x="702" y="3143"/>
                      <a:pt x="612" y="3308"/>
                      <a:pt x="520" y="3473"/>
                    </a:cubicBezTo>
                    <a:cubicBezTo>
                      <a:pt x="506" y="3499"/>
                      <a:pt x="490" y="3524"/>
                      <a:pt x="463" y="3534"/>
                    </a:cubicBezTo>
                    <a:cubicBezTo>
                      <a:pt x="458" y="3536"/>
                      <a:pt x="453" y="3537"/>
                      <a:pt x="448" y="3537"/>
                    </a:cubicBezTo>
                    <a:cubicBezTo>
                      <a:pt x="401" y="3537"/>
                      <a:pt x="367" y="3473"/>
                      <a:pt x="366" y="3421"/>
                    </a:cubicBezTo>
                    <a:cubicBezTo>
                      <a:pt x="361" y="3364"/>
                      <a:pt x="366" y="3294"/>
                      <a:pt x="317" y="3261"/>
                    </a:cubicBezTo>
                    <a:cubicBezTo>
                      <a:pt x="288" y="3241"/>
                      <a:pt x="252" y="3242"/>
                      <a:pt x="219" y="3233"/>
                    </a:cubicBezTo>
                    <a:cubicBezTo>
                      <a:pt x="141" y="3208"/>
                      <a:pt x="99" y="3122"/>
                      <a:pt x="83" y="3041"/>
                    </a:cubicBezTo>
                    <a:cubicBezTo>
                      <a:pt x="73" y="2993"/>
                      <a:pt x="67" y="2942"/>
                      <a:pt x="55" y="2897"/>
                    </a:cubicBezTo>
                    <a:cubicBezTo>
                      <a:pt x="17" y="3018"/>
                      <a:pt x="0" y="3139"/>
                      <a:pt x="46" y="3243"/>
                    </a:cubicBezTo>
                    <a:cubicBezTo>
                      <a:pt x="105" y="3378"/>
                      <a:pt x="181" y="3461"/>
                      <a:pt x="202" y="3616"/>
                    </a:cubicBezTo>
                    <a:cubicBezTo>
                      <a:pt x="219" y="3752"/>
                      <a:pt x="209" y="3893"/>
                      <a:pt x="245" y="4027"/>
                    </a:cubicBezTo>
                    <a:cubicBezTo>
                      <a:pt x="259" y="4081"/>
                      <a:pt x="296" y="4144"/>
                      <a:pt x="352" y="4144"/>
                    </a:cubicBezTo>
                    <a:cubicBezTo>
                      <a:pt x="353" y="4144"/>
                      <a:pt x="353" y="4144"/>
                      <a:pt x="354" y="4144"/>
                    </a:cubicBezTo>
                    <a:cubicBezTo>
                      <a:pt x="403" y="4142"/>
                      <a:pt x="433" y="4093"/>
                      <a:pt x="456" y="4050"/>
                    </a:cubicBezTo>
                    <a:cubicBezTo>
                      <a:pt x="559" y="3858"/>
                      <a:pt x="674" y="3673"/>
                      <a:pt x="796" y="3494"/>
                    </a:cubicBezTo>
                    <a:cubicBezTo>
                      <a:pt x="827" y="3448"/>
                      <a:pt x="878" y="3397"/>
                      <a:pt x="929" y="3397"/>
                    </a:cubicBezTo>
                    <a:cubicBezTo>
                      <a:pt x="942" y="3397"/>
                      <a:pt x="955" y="3401"/>
                      <a:pt x="967" y="3408"/>
                    </a:cubicBezTo>
                    <a:cubicBezTo>
                      <a:pt x="986" y="3421"/>
                      <a:pt x="1000" y="3443"/>
                      <a:pt x="1022" y="3450"/>
                    </a:cubicBezTo>
                    <a:cubicBezTo>
                      <a:pt x="1027" y="3451"/>
                      <a:pt x="1032" y="3452"/>
                      <a:pt x="1037" y="3452"/>
                    </a:cubicBezTo>
                    <a:cubicBezTo>
                      <a:pt x="1066" y="3452"/>
                      <a:pt x="1092" y="3426"/>
                      <a:pt x="1108" y="3401"/>
                    </a:cubicBezTo>
                    <a:cubicBezTo>
                      <a:pt x="1247" y="3206"/>
                      <a:pt x="1236" y="2954"/>
                      <a:pt x="1297" y="2730"/>
                    </a:cubicBezTo>
                    <a:cubicBezTo>
                      <a:pt x="1347" y="2541"/>
                      <a:pt x="1508" y="2405"/>
                      <a:pt x="1614" y="2244"/>
                    </a:cubicBezTo>
                    <a:cubicBezTo>
                      <a:pt x="1888" y="1825"/>
                      <a:pt x="2243" y="1469"/>
                      <a:pt x="2540" y="1068"/>
                    </a:cubicBezTo>
                    <a:cubicBezTo>
                      <a:pt x="2783" y="732"/>
                      <a:pt x="2993" y="376"/>
                      <a:pt x="316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SECTION_TITLE_AND_DESCRIPTION_1">
    <p:bg>
      <p:bgPr>
        <a:gradFill>
          <a:gsLst>
            <a:gs pos="0">
              <a:schemeClr val="accent1"/>
            </a:gs>
            <a:gs pos="50000">
              <a:schemeClr val="accent1"/>
            </a:gs>
            <a:gs pos="75000">
              <a:schemeClr val="accent1"/>
            </a:gs>
            <a:gs pos="100000">
              <a:schemeClr val="accent2"/>
            </a:gs>
          </a:gsLst>
          <a:lin ang="16200038" scaled="0"/>
        </a:gradFill>
        <a:effectLst/>
      </p:bgPr>
    </p:bg>
    <p:spTree>
      <p:nvGrpSpPr>
        <p:cNvPr id="1" name="Shape 4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76" name="Google Shape;4676;p27"/>
          <p:cNvGrpSpPr/>
          <p:nvPr/>
        </p:nvGrpSpPr>
        <p:grpSpPr>
          <a:xfrm>
            <a:off x="-21212" y="2849500"/>
            <a:ext cx="9180100" cy="2306725"/>
            <a:chOff x="-21212" y="2849500"/>
            <a:chExt cx="9180100" cy="2306725"/>
          </a:xfrm>
        </p:grpSpPr>
        <p:sp>
          <p:nvSpPr>
            <p:cNvPr id="4677" name="Google Shape;4677;p27"/>
            <p:cNvSpPr/>
            <p:nvPr/>
          </p:nvSpPr>
          <p:spPr>
            <a:xfrm>
              <a:off x="817999" y="2849500"/>
              <a:ext cx="7507607" cy="2293975"/>
            </a:xfrm>
            <a:custGeom>
              <a:avLst/>
              <a:gdLst/>
              <a:ahLst/>
              <a:cxnLst/>
              <a:rect l="l" t="t" r="r" b="b"/>
              <a:pathLst>
                <a:path w="235256" h="91759" extrusionOk="0">
                  <a:moveTo>
                    <a:pt x="113517" y="1"/>
                  </a:moveTo>
                  <a:lnTo>
                    <a:pt x="113517" y="881"/>
                  </a:lnTo>
                  <a:lnTo>
                    <a:pt x="109909" y="881"/>
                  </a:lnTo>
                  <a:lnTo>
                    <a:pt x="109909" y="40525"/>
                  </a:lnTo>
                  <a:lnTo>
                    <a:pt x="103261" y="40525"/>
                  </a:lnTo>
                  <a:lnTo>
                    <a:pt x="103261" y="39301"/>
                  </a:lnTo>
                  <a:lnTo>
                    <a:pt x="99926" y="39301"/>
                  </a:lnTo>
                  <a:lnTo>
                    <a:pt x="99926" y="40525"/>
                  </a:lnTo>
                  <a:lnTo>
                    <a:pt x="98710" y="40525"/>
                  </a:lnTo>
                  <a:lnTo>
                    <a:pt x="98710" y="51330"/>
                  </a:lnTo>
                  <a:lnTo>
                    <a:pt x="98288" y="51330"/>
                  </a:lnTo>
                  <a:lnTo>
                    <a:pt x="98288" y="54642"/>
                  </a:lnTo>
                  <a:lnTo>
                    <a:pt x="97150" y="54642"/>
                  </a:lnTo>
                  <a:lnTo>
                    <a:pt x="97150" y="23001"/>
                  </a:lnTo>
                  <a:lnTo>
                    <a:pt x="95688" y="23001"/>
                  </a:lnTo>
                  <a:lnTo>
                    <a:pt x="95688" y="20899"/>
                  </a:lnTo>
                  <a:lnTo>
                    <a:pt x="93830" y="20899"/>
                  </a:lnTo>
                  <a:lnTo>
                    <a:pt x="93830" y="20182"/>
                  </a:lnTo>
                  <a:lnTo>
                    <a:pt x="92960" y="19357"/>
                  </a:lnTo>
                  <a:lnTo>
                    <a:pt x="88926" y="19357"/>
                  </a:lnTo>
                  <a:lnTo>
                    <a:pt x="88926" y="23002"/>
                  </a:lnTo>
                  <a:lnTo>
                    <a:pt x="86374" y="23002"/>
                  </a:lnTo>
                  <a:lnTo>
                    <a:pt x="86374" y="24160"/>
                  </a:lnTo>
                  <a:lnTo>
                    <a:pt x="82648" y="24160"/>
                  </a:lnTo>
                  <a:lnTo>
                    <a:pt x="82648" y="40181"/>
                  </a:lnTo>
                  <a:lnTo>
                    <a:pt x="69485" y="40181"/>
                  </a:lnTo>
                  <a:lnTo>
                    <a:pt x="69485" y="38673"/>
                  </a:lnTo>
                  <a:lnTo>
                    <a:pt x="68455" y="38673"/>
                  </a:lnTo>
                  <a:lnTo>
                    <a:pt x="68455" y="37284"/>
                  </a:lnTo>
                  <a:lnTo>
                    <a:pt x="67995" y="37284"/>
                  </a:lnTo>
                  <a:lnTo>
                    <a:pt x="67995" y="34902"/>
                  </a:lnTo>
                  <a:lnTo>
                    <a:pt x="67464" y="34902"/>
                  </a:lnTo>
                  <a:lnTo>
                    <a:pt x="67464" y="37284"/>
                  </a:lnTo>
                  <a:lnTo>
                    <a:pt x="66655" y="37284"/>
                  </a:lnTo>
                  <a:lnTo>
                    <a:pt x="66655" y="34902"/>
                  </a:lnTo>
                  <a:lnTo>
                    <a:pt x="66125" y="34902"/>
                  </a:lnTo>
                  <a:lnTo>
                    <a:pt x="66125" y="37284"/>
                  </a:lnTo>
                  <a:lnTo>
                    <a:pt x="65436" y="37284"/>
                  </a:lnTo>
                  <a:lnTo>
                    <a:pt x="65436" y="38673"/>
                  </a:lnTo>
                  <a:lnTo>
                    <a:pt x="62487" y="38673"/>
                  </a:lnTo>
                  <a:lnTo>
                    <a:pt x="62487" y="42609"/>
                  </a:lnTo>
                  <a:lnTo>
                    <a:pt x="60076" y="42609"/>
                  </a:lnTo>
                  <a:lnTo>
                    <a:pt x="60076" y="27544"/>
                  </a:lnTo>
                  <a:lnTo>
                    <a:pt x="51113" y="27544"/>
                  </a:lnTo>
                  <a:lnTo>
                    <a:pt x="51113" y="17831"/>
                  </a:lnTo>
                  <a:lnTo>
                    <a:pt x="47975" y="17831"/>
                  </a:lnTo>
                  <a:lnTo>
                    <a:pt x="47975" y="16961"/>
                  </a:lnTo>
                  <a:lnTo>
                    <a:pt x="45862" y="16961"/>
                  </a:lnTo>
                  <a:lnTo>
                    <a:pt x="45862" y="17831"/>
                  </a:lnTo>
                  <a:lnTo>
                    <a:pt x="44837" y="17831"/>
                  </a:lnTo>
                  <a:lnTo>
                    <a:pt x="44837" y="40213"/>
                  </a:lnTo>
                  <a:lnTo>
                    <a:pt x="39612" y="40213"/>
                  </a:lnTo>
                  <a:lnTo>
                    <a:pt x="39612" y="22148"/>
                  </a:lnTo>
                  <a:lnTo>
                    <a:pt x="28026" y="22148"/>
                  </a:lnTo>
                  <a:lnTo>
                    <a:pt x="28026" y="27865"/>
                  </a:lnTo>
                  <a:lnTo>
                    <a:pt x="19517" y="27865"/>
                  </a:lnTo>
                  <a:lnTo>
                    <a:pt x="19517" y="51311"/>
                  </a:lnTo>
                  <a:lnTo>
                    <a:pt x="16918" y="51311"/>
                  </a:lnTo>
                  <a:lnTo>
                    <a:pt x="16918" y="47842"/>
                  </a:lnTo>
                  <a:lnTo>
                    <a:pt x="15345" y="47842"/>
                  </a:lnTo>
                  <a:lnTo>
                    <a:pt x="15345" y="39486"/>
                  </a:lnTo>
                  <a:lnTo>
                    <a:pt x="6690" y="39486"/>
                  </a:lnTo>
                  <a:lnTo>
                    <a:pt x="6690" y="51311"/>
                  </a:lnTo>
                  <a:lnTo>
                    <a:pt x="5392" y="51311"/>
                  </a:lnTo>
                  <a:lnTo>
                    <a:pt x="5392" y="44175"/>
                  </a:lnTo>
                  <a:lnTo>
                    <a:pt x="1" y="44175"/>
                  </a:lnTo>
                  <a:lnTo>
                    <a:pt x="1" y="91758"/>
                  </a:lnTo>
                  <a:lnTo>
                    <a:pt x="235256" y="91758"/>
                  </a:lnTo>
                  <a:lnTo>
                    <a:pt x="235256" y="30574"/>
                  </a:lnTo>
                  <a:lnTo>
                    <a:pt x="229642" y="30574"/>
                  </a:lnTo>
                  <a:lnTo>
                    <a:pt x="229642" y="28738"/>
                  </a:lnTo>
                  <a:lnTo>
                    <a:pt x="228298" y="28738"/>
                  </a:lnTo>
                  <a:lnTo>
                    <a:pt x="228298" y="26856"/>
                  </a:lnTo>
                  <a:lnTo>
                    <a:pt x="225457" y="26856"/>
                  </a:lnTo>
                  <a:cubicBezTo>
                    <a:pt x="225218" y="27082"/>
                    <a:pt x="225084" y="27211"/>
                    <a:pt x="224845" y="27437"/>
                  </a:cubicBezTo>
                  <a:lnTo>
                    <a:pt x="224845" y="28738"/>
                  </a:lnTo>
                  <a:lnTo>
                    <a:pt x="223501" y="28738"/>
                  </a:lnTo>
                  <a:lnTo>
                    <a:pt x="223501" y="30574"/>
                  </a:lnTo>
                  <a:lnTo>
                    <a:pt x="217492" y="30574"/>
                  </a:lnTo>
                  <a:lnTo>
                    <a:pt x="217492" y="43518"/>
                  </a:lnTo>
                  <a:lnTo>
                    <a:pt x="216527" y="43518"/>
                  </a:lnTo>
                  <a:lnTo>
                    <a:pt x="216527" y="42222"/>
                  </a:lnTo>
                  <a:lnTo>
                    <a:pt x="215429" y="42222"/>
                  </a:lnTo>
                  <a:lnTo>
                    <a:pt x="215429" y="39763"/>
                  </a:lnTo>
                  <a:lnTo>
                    <a:pt x="214814" y="39763"/>
                  </a:lnTo>
                  <a:lnTo>
                    <a:pt x="214814" y="42222"/>
                  </a:lnTo>
                  <a:lnTo>
                    <a:pt x="213102" y="42222"/>
                  </a:lnTo>
                  <a:lnTo>
                    <a:pt x="213102" y="43518"/>
                  </a:lnTo>
                  <a:lnTo>
                    <a:pt x="211513" y="43518"/>
                  </a:lnTo>
                  <a:lnTo>
                    <a:pt x="211513" y="51694"/>
                  </a:lnTo>
                  <a:lnTo>
                    <a:pt x="206287" y="51694"/>
                  </a:lnTo>
                  <a:lnTo>
                    <a:pt x="206287" y="29296"/>
                  </a:lnTo>
                  <a:lnTo>
                    <a:pt x="200470" y="29296"/>
                  </a:lnTo>
                  <a:lnTo>
                    <a:pt x="200470" y="26940"/>
                  </a:lnTo>
                  <a:lnTo>
                    <a:pt x="192756" y="26940"/>
                  </a:lnTo>
                  <a:lnTo>
                    <a:pt x="192756" y="29296"/>
                  </a:lnTo>
                  <a:lnTo>
                    <a:pt x="186568" y="29296"/>
                  </a:lnTo>
                  <a:lnTo>
                    <a:pt x="186568" y="24916"/>
                  </a:lnTo>
                  <a:lnTo>
                    <a:pt x="185090" y="24916"/>
                  </a:lnTo>
                  <a:lnTo>
                    <a:pt x="185090" y="24328"/>
                  </a:lnTo>
                  <a:lnTo>
                    <a:pt x="183282" y="24328"/>
                  </a:lnTo>
                  <a:lnTo>
                    <a:pt x="183282" y="23874"/>
                  </a:lnTo>
                  <a:lnTo>
                    <a:pt x="182669" y="23293"/>
                  </a:lnTo>
                  <a:lnTo>
                    <a:pt x="179829" y="23293"/>
                  </a:lnTo>
                  <a:lnTo>
                    <a:pt x="179829" y="24916"/>
                  </a:lnTo>
                  <a:lnTo>
                    <a:pt x="178512" y="24916"/>
                  </a:lnTo>
                  <a:lnTo>
                    <a:pt x="178512" y="35943"/>
                  </a:lnTo>
                  <a:lnTo>
                    <a:pt x="174762" y="35943"/>
                  </a:lnTo>
                  <a:lnTo>
                    <a:pt x="174762" y="43567"/>
                  </a:lnTo>
                  <a:lnTo>
                    <a:pt x="173482" y="43567"/>
                  </a:lnTo>
                  <a:lnTo>
                    <a:pt x="173482" y="42629"/>
                  </a:lnTo>
                  <a:lnTo>
                    <a:pt x="172947" y="42629"/>
                  </a:lnTo>
                  <a:lnTo>
                    <a:pt x="172947" y="41887"/>
                  </a:lnTo>
                  <a:lnTo>
                    <a:pt x="172723" y="41887"/>
                  </a:lnTo>
                  <a:lnTo>
                    <a:pt x="172723" y="42629"/>
                  </a:lnTo>
                  <a:lnTo>
                    <a:pt x="172298" y="42629"/>
                  </a:lnTo>
                  <a:lnTo>
                    <a:pt x="172298" y="41887"/>
                  </a:lnTo>
                  <a:lnTo>
                    <a:pt x="172074" y="41887"/>
                  </a:lnTo>
                  <a:lnTo>
                    <a:pt x="172074" y="42629"/>
                  </a:lnTo>
                  <a:lnTo>
                    <a:pt x="170927" y="42629"/>
                  </a:lnTo>
                  <a:lnTo>
                    <a:pt x="170927" y="43567"/>
                  </a:lnTo>
                  <a:lnTo>
                    <a:pt x="170210" y="43567"/>
                  </a:lnTo>
                  <a:lnTo>
                    <a:pt x="170210" y="47866"/>
                  </a:lnTo>
                  <a:lnTo>
                    <a:pt x="164642" y="47866"/>
                  </a:lnTo>
                  <a:lnTo>
                    <a:pt x="164642" y="11764"/>
                  </a:lnTo>
                  <a:lnTo>
                    <a:pt x="156544" y="11764"/>
                  </a:lnTo>
                  <a:lnTo>
                    <a:pt x="156544" y="9929"/>
                  </a:lnTo>
                  <a:lnTo>
                    <a:pt x="149013" y="9929"/>
                  </a:lnTo>
                  <a:lnTo>
                    <a:pt x="149013" y="11764"/>
                  </a:lnTo>
                  <a:lnTo>
                    <a:pt x="144528" y="11764"/>
                  </a:lnTo>
                  <a:lnTo>
                    <a:pt x="144528" y="62520"/>
                  </a:lnTo>
                  <a:lnTo>
                    <a:pt x="143354" y="62520"/>
                  </a:lnTo>
                  <a:lnTo>
                    <a:pt x="143354" y="42240"/>
                  </a:lnTo>
                  <a:lnTo>
                    <a:pt x="133951" y="42240"/>
                  </a:lnTo>
                  <a:lnTo>
                    <a:pt x="133951" y="41282"/>
                  </a:lnTo>
                  <a:lnTo>
                    <a:pt x="130873" y="41282"/>
                  </a:lnTo>
                  <a:lnTo>
                    <a:pt x="130873" y="42240"/>
                  </a:lnTo>
                  <a:lnTo>
                    <a:pt x="129759" y="42240"/>
                  </a:lnTo>
                  <a:lnTo>
                    <a:pt x="129759" y="52877"/>
                  </a:lnTo>
                  <a:lnTo>
                    <a:pt x="128604" y="52877"/>
                  </a:lnTo>
                  <a:lnTo>
                    <a:pt x="128604" y="50856"/>
                  </a:lnTo>
                  <a:lnTo>
                    <a:pt x="127253" y="50856"/>
                  </a:lnTo>
                  <a:lnTo>
                    <a:pt x="127253" y="52877"/>
                  </a:lnTo>
                  <a:lnTo>
                    <a:pt x="126056" y="52877"/>
                  </a:lnTo>
                  <a:lnTo>
                    <a:pt x="126056" y="881"/>
                  </a:lnTo>
                  <a:lnTo>
                    <a:pt x="120677" y="881"/>
                  </a:lnTo>
                  <a:lnTo>
                    <a:pt x="12067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27"/>
            <p:cNvSpPr/>
            <p:nvPr/>
          </p:nvSpPr>
          <p:spPr>
            <a:xfrm>
              <a:off x="2266500" y="3648725"/>
              <a:ext cx="634475" cy="1494775"/>
            </a:xfrm>
            <a:custGeom>
              <a:avLst/>
              <a:gdLst/>
              <a:ahLst/>
              <a:cxnLst/>
              <a:rect l="l" t="t" r="r" b="b"/>
              <a:pathLst>
                <a:path w="25379" h="59791" extrusionOk="0">
                  <a:moveTo>
                    <a:pt x="1" y="1"/>
                  </a:moveTo>
                  <a:lnTo>
                    <a:pt x="1" y="59790"/>
                  </a:lnTo>
                  <a:lnTo>
                    <a:pt x="25379" y="59790"/>
                  </a:lnTo>
                  <a:lnTo>
                    <a:pt x="2537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27"/>
            <p:cNvSpPr/>
            <p:nvPr/>
          </p:nvSpPr>
          <p:spPr>
            <a:xfrm>
              <a:off x="2796300" y="3648725"/>
              <a:ext cx="104650" cy="1494775"/>
            </a:xfrm>
            <a:custGeom>
              <a:avLst/>
              <a:gdLst/>
              <a:ahLst/>
              <a:cxnLst/>
              <a:rect l="l" t="t" r="r" b="b"/>
              <a:pathLst>
                <a:path w="4186" h="59791" extrusionOk="0">
                  <a:moveTo>
                    <a:pt x="1" y="1"/>
                  </a:moveTo>
                  <a:lnTo>
                    <a:pt x="1" y="59790"/>
                  </a:lnTo>
                  <a:lnTo>
                    <a:pt x="4186" y="59790"/>
                  </a:lnTo>
                  <a:lnTo>
                    <a:pt x="4186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28627"/>
                  </a:srgbClr>
                </a:gs>
                <a:gs pos="100000">
                  <a:srgbClr val="FFFFFF">
                    <a:alpha val="52549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27"/>
            <p:cNvSpPr/>
            <p:nvPr/>
          </p:nvSpPr>
          <p:spPr>
            <a:xfrm>
              <a:off x="2266500" y="3675325"/>
              <a:ext cx="634475" cy="1447975"/>
            </a:xfrm>
            <a:custGeom>
              <a:avLst/>
              <a:gdLst/>
              <a:ahLst/>
              <a:cxnLst/>
              <a:rect l="l" t="t" r="r" b="b"/>
              <a:pathLst>
                <a:path w="25379" h="57919" extrusionOk="0">
                  <a:moveTo>
                    <a:pt x="1" y="1"/>
                  </a:moveTo>
                  <a:lnTo>
                    <a:pt x="1" y="119"/>
                  </a:lnTo>
                  <a:lnTo>
                    <a:pt x="25379" y="119"/>
                  </a:lnTo>
                  <a:lnTo>
                    <a:pt x="25379" y="1"/>
                  </a:lnTo>
                  <a:close/>
                  <a:moveTo>
                    <a:pt x="1" y="1230"/>
                  </a:moveTo>
                  <a:lnTo>
                    <a:pt x="1" y="1348"/>
                  </a:lnTo>
                  <a:lnTo>
                    <a:pt x="25379" y="1348"/>
                  </a:lnTo>
                  <a:lnTo>
                    <a:pt x="25379" y="1230"/>
                  </a:lnTo>
                  <a:close/>
                  <a:moveTo>
                    <a:pt x="1" y="2461"/>
                  </a:moveTo>
                  <a:lnTo>
                    <a:pt x="1" y="2578"/>
                  </a:lnTo>
                  <a:lnTo>
                    <a:pt x="25379" y="2578"/>
                  </a:lnTo>
                  <a:lnTo>
                    <a:pt x="25379" y="2461"/>
                  </a:lnTo>
                  <a:close/>
                  <a:moveTo>
                    <a:pt x="1" y="3690"/>
                  </a:moveTo>
                  <a:lnTo>
                    <a:pt x="1" y="3808"/>
                  </a:lnTo>
                  <a:lnTo>
                    <a:pt x="25379" y="3808"/>
                  </a:lnTo>
                  <a:lnTo>
                    <a:pt x="25379" y="3690"/>
                  </a:lnTo>
                  <a:close/>
                  <a:moveTo>
                    <a:pt x="1" y="4920"/>
                  </a:moveTo>
                  <a:lnTo>
                    <a:pt x="1" y="5038"/>
                  </a:lnTo>
                  <a:lnTo>
                    <a:pt x="25379" y="5038"/>
                  </a:lnTo>
                  <a:lnTo>
                    <a:pt x="25379" y="4920"/>
                  </a:lnTo>
                  <a:close/>
                  <a:moveTo>
                    <a:pt x="1" y="6149"/>
                  </a:moveTo>
                  <a:lnTo>
                    <a:pt x="1" y="6267"/>
                  </a:lnTo>
                  <a:lnTo>
                    <a:pt x="25379" y="6267"/>
                  </a:lnTo>
                  <a:lnTo>
                    <a:pt x="25379" y="6149"/>
                  </a:lnTo>
                  <a:close/>
                  <a:moveTo>
                    <a:pt x="1" y="7380"/>
                  </a:moveTo>
                  <a:lnTo>
                    <a:pt x="1" y="7498"/>
                  </a:lnTo>
                  <a:lnTo>
                    <a:pt x="25379" y="7498"/>
                  </a:lnTo>
                  <a:lnTo>
                    <a:pt x="25379" y="7380"/>
                  </a:lnTo>
                  <a:close/>
                  <a:moveTo>
                    <a:pt x="1" y="8609"/>
                  </a:moveTo>
                  <a:lnTo>
                    <a:pt x="1" y="8727"/>
                  </a:lnTo>
                  <a:lnTo>
                    <a:pt x="25379" y="8727"/>
                  </a:lnTo>
                  <a:lnTo>
                    <a:pt x="25379" y="8609"/>
                  </a:lnTo>
                  <a:close/>
                  <a:moveTo>
                    <a:pt x="1" y="9839"/>
                  </a:moveTo>
                  <a:lnTo>
                    <a:pt x="1" y="9956"/>
                  </a:lnTo>
                  <a:lnTo>
                    <a:pt x="25379" y="9956"/>
                  </a:lnTo>
                  <a:lnTo>
                    <a:pt x="25379" y="9839"/>
                  </a:lnTo>
                  <a:close/>
                  <a:moveTo>
                    <a:pt x="1" y="11069"/>
                  </a:moveTo>
                  <a:lnTo>
                    <a:pt x="1" y="11187"/>
                  </a:lnTo>
                  <a:lnTo>
                    <a:pt x="25379" y="11187"/>
                  </a:lnTo>
                  <a:lnTo>
                    <a:pt x="25379" y="11069"/>
                  </a:lnTo>
                  <a:close/>
                  <a:moveTo>
                    <a:pt x="1" y="12298"/>
                  </a:moveTo>
                  <a:lnTo>
                    <a:pt x="1" y="12416"/>
                  </a:lnTo>
                  <a:lnTo>
                    <a:pt x="25379" y="12416"/>
                  </a:lnTo>
                  <a:lnTo>
                    <a:pt x="25379" y="12298"/>
                  </a:lnTo>
                  <a:close/>
                  <a:moveTo>
                    <a:pt x="1" y="13529"/>
                  </a:moveTo>
                  <a:lnTo>
                    <a:pt x="1" y="13647"/>
                  </a:lnTo>
                  <a:lnTo>
                    <a:pt x="25379" y="13647"/>
                  </a:lnTo>
                  <a:lnTo>
                    <a:pt x="25379" y="13529"/>
                  </a:lnTo>
                  <a:close/>
                  <a:moveTo>
                    <a:pt x="1" y="14758"/>
                  </a:moveTo>
                  <a:lnTo>
                    <a:pt x="1" y="14876"/>
                  </a:lnTo>
                  <a:lnTo>
                    <a:pt x="25379" y="14876"/>
                  </a:lnTo>
                  <a:lnTo>
                    <a:pt x="25379" y="14758"/>
                  </a:lnTo>
                  <a:close/>
                  <a:moveTo>
                    <a:pt x="1" y="15987"/>
                  </a:moveTo>
                  <a:lnTo>
                    <a:pt x="1" y="16105"/>
                  </a:lnTo>
                  <a:lnTo>
                    <a:pt x="25379" y="16105"/>
                  </a:lnTo>
                  <a:lnTo>
                    <a:pt x="25379" y="15987"/>
                  </a:lnTo>
                  <a:close/>
                  <a:moveTo>
                    <a:pt x="1" y="17218"/>
                  </a:moveTo>
                  <a:lnTo>
                    <a:pt x="1" y="17336"/>
                  </a:lnTo>
                  <a:lnTo>
                    <a:pt x="25379" y="17336"/>
                  </a:lnTo>
                  <a:lnTo>
                    <a:pt x="25379" y="17218"/>
                  </a:lnTo>
                  <a:close/>
                  <a:moveTo>
                    <a:pt x="1" y="18447"/>
                  </a:moveTo>
                  <a:lnTo>
                    <a:pt x="1" y="18565"/>
                  </a:lnTo>
                  <a:lnTo>
                    <a:pt x="25379" y="18565"/>
                  </a:lnTo>
                  <a:lnTo>
                    <a:pt x="25379" y="18447"/>
                  </a:lnTo>
                  <a:close/>
                  <a:moveTo>
                    <a:pt x="1" y="19678"/>
                  </a:moveTo>
                  <a:lnTo>
                    <a:pt x="1" y="19795"/>
                  </a:lnTo>
                  <a:lnTo>
                    <a:pt x="25379" y="19795"/>
                  </a:lnTo>
                  <a:lnTo>
                    <a:pt x="25379" y="19678"/>
                  </a:lnTo>
                  <a:close/>
                  <a:moveTo>
                    <a:pt x="1" y="20907"/>
                  </a:moveTo>
                  <a:lnTo>
                    <a:pt x="1" y="21025"/>
                  </a:lnTo>
                  <a:lnTo>
                    <a:pt x="25379" y="21025"/>
                  </a:lnTo>
                  <a:lnTo>
                    <a:pt x="25379" y="20907"/>
                  </a:lnTo>
                  <a:close/>
                  <a:moveTo>
                    <a:pt x="1" y="22136"/>
                  </a:moveTo>
                  <a:lnTo>
                    <a:pt x="1" y="22254"/>
                  </a:lnTo>
                  <a:lnTo>
                    <a:pt x="25379" y="22254"/>
                  </a:lnTo>
                  <a:lnTo>
                    <a:pt x="25379" y="22136"/>
                  </a:lnTo>
                  <a:close/>
                  <a:moveTo>
                    <a:pt x="1" y="23366"/>
                  </a:moveTo>
                  <a:lnTo>
                    <a:pt x="1" y="23484"/>
                  </a:lnTo>
                  <a:lnTo>
                    <a:pt x="25379" y="23484"/>
                  </a:lnTo>
                  <a:lnTo>
                    <a:pt x="25379" y="23366"/>
                  </a:lnTo>
                  <a:close/>
                  <a:moveTo>
                    <a:pt x="1" y="24596"/>
                  </a:moveTo>
                  <a:lnTo>
                    <a:pt x="1" y="24714"/>
                  </a:lnTo>
                  <a:lnTo>
                    <a:pt x="25379" y="24714"/>
                  </a:lnTo>
                  <a:lnTo>
                    <a:pt x="25379" y="24596"/>
                  </a:lnTo>
                  <a:close/>
                  <a:moveTo>
                    <a:pt x="1" y="25826"/>
                  </a:moveTo>
                  <a:lnTo>
                    <a:pt x="1" y="25944"/>
                  </a:lnTo>
                  <a:lnTo>
                    <a:pt x="25379" y="25944"/>
                  </a:lnTo>
                  <a:lnTo>
                    <a:pt x="25379" y="25826"/>
                  </a:lnTo>
                  <a:close/>
                  <a:moveTo>
                    <a:pt x="1" y="27056"/>
                  </a:moveTo>
                  <a:lnTo>
                    <a:pt x="1" y="27173"/>
                  </a:lnTo>
                  <a:lnTo>
                    <a:pt x="25379" y="27173"/>
                  </a:lnTo>
                  <a:lnTo>
                    <a:pt x="25379" y="27056"/>
                  </a:lnTo>
                  <a:close/>
                  <a:moveTo>
                    <a:pt x="1" y="28286"/>
                  </a:moveTo>
                  <a:lnTo>
                    <a:pt x="1" y="28404"/>
                  </a:lnTo>
                  <a:lnTo>
                    <a:pt x="25379" y="28404"/>
                  </a:lnTo>
                  <a:lnTo>
                    <a:pt x="25379" y="28286"/>
                  </a:lnTo>
                  <a:close/>
                  <a:moveTo>
                    <a:pt x="1" y="29515"/>
                  </a:moveTo>
                  <a:lnTo>
                    <a:pt x="1" y="29633"/>
                  </a:lnTo>
                  <a:lnTo>
                    <a:pt x="25379" y="29633"/>
                  </a:lnTo>
                  <a:lnTo>
                    <a:pt x="25379" y="29515"/>
                  </a:lnTo>
                  <a:close/>
                  <a:moveTo>
                    <a:pt x="1" y="30746"/>
                  </a:moveTo>
                  <a:lnTo>
                    <a:pt x="1" y="30864"/>
                  </a:lnTo>
                  <a:lnTo>
                    <a:pt x="25379" y="30864"/>
                  </a:lnTo>
                  <a:lnTo>
                    <a:pt x="25379" y="30746"/>
                  </a:lnTo>
                  <a:close/>
                  <a:moveTo>
                    <a:pt x="1" y="31975"/>
                  </a:moveTo>
                  <a:lnTo>
                    <a:pt x="1" y="32093"/>
                  </a:lnTo>
                  <a:lnTo>
                    <a:pt x="25379" y="32093"/>
                  </a:lnTo>
                  <a:lnTo>
                    <a:pt x="25379" y="31975"/>
                  </a:lnTo>
                  <a:close/>
                  <a:moveTo>
                    <a:pt x="1" y="33204"/>
                  </a:moveTo>
                  <a:lnTo>
                    <a:pt x="1" y="33322"/>
                  </a:lnTo>
                  <a:lnTo>
                    <a:pt x="25379" y="33322"/>
                  </a:lnTo>
                  <a:lnTo>
                    <a:pt x="25379" y="33204"/>
                  </a:lnTo>
                  <a:close/>
                  <a:moveTo>
                    <a:pt x="1" y="34435"/>
                  </a:moveTo>
                  <a:lnTo>
                    <a:pt x="1" y="34553"/>
                  </a:lnTo>
                  <a:lnTo>
                    <a:pt x="25379" y="34553"/>
                  </a:lnTo>
                  <a:lnTo>
                    <a:pt x="25379" y="34435"/>
                  </a:lnTo>
                  <a:close/>
                  <a:moveTo>
                    <a:pt x="1" y="35664"/>
                  </a:moveTo>
                  <a:lnTo>
                    <a:pt x="1" y="35782"/>
                  </a:lnTo>
                  <a:lnTo>
                    <a:pt x="25379" y="35782"/>
                  </a:lnTo>
                  <a:lnTo>
                    <a:pt x="25379" y="35664"/>
                  </a:lnTo>
                  <a:close/>
                  <a:moveTo>
                    <a:pt x="1" y="36895"/>
                  </a:moveTo>
                  <a:lnTo>
                    <a:pt x="1" y="37012"/>
                  </a:lnTo>
                  <a:lnTo>
                    <a:pt x="25379" y="37012"/>
                  </a:lnTo>
                  <a:lnTo>
                    <a:pt x="25379" y="36895"/>
                  </a:lnTo>
                  <a:close/>
                  <a:moveTo>
                    <a:pt x="1" y="38124"/>
                  </a:moveTo>
                  <a:lnTo>
                    <a:pt x="1" y="38242"/>
                  </a:lnTo>
                  <a:lnTo>
                    <a:pt x="25379" y="38242"/>
                  </a:lnTo>
                  <a:lnTo>
                    <a:pt x="25379" y="38124"/>
                  </a:lnTo>
                  <a:close/>
                  <a:moveTo>
                    <a:pt x="1" y="39354"/>
                  </a:moveTo>
                  <a:lnTo>
                    <a:pt x="1" y="39472"/>
                  </a:lnTo>
                  <a:lnTo>
                    <a:pt x="25379" y="39472"/>
                  </a:lnTo>
                  <a:lnTo>
                    <a:pt x="25379" y="39354"/>
                  </a:lnTo>
                  <a:close/>
                  <a:moveTo>
                    <a:pt x="1" y="40584"/>
                  </a:moveTo>
                  <a:lnTo>
                    <a:pt x="1" y="40701"/>
                  </a:lnTo>
                  <a:lnTo>
                    <a:pt x="25379" y="40701"/>
                  </a:lnTo>
                  <a:lnTo>
                    <a:pt x="25379" y="40584"/>
                  </a:lnTo>
                  <a:close/>
                  <a:moveTo>
                    <a:pt x="1" y="41814"/>
                  </a:moveTo>
                  <a:lnTo>
                    <a:pt x="1" y="41932"/>
                  </a:lnTo>
                  <a:lnTo>
                    <a:pt x="25379" y="41932"/>
                  </a:lnTo>
                  <a:lnTo>
                    <a:pt x="25379" y="41814"/>
                  </a:lnTo>
                  <a:close/>
                  <a:moveTo>
                    <a:pt x="1" y="43043"/>
                  </a:moveTo>
                  <a:lnTo>
                    <a:pt x="1" y="43161"/>
                  </a:lnTo>
                  <a:lnTo>
                    <a:pt x="25379" y="43161"/>
                  </a:lnTo>
                  <a:lnTo>
                    <a:pt x="25379" y="43043"/>
                  </a:lnTo>
                  <a:close/>
                  <a:moveTo>
                    <a:pt x="1" y="44274"/>
                  </a:moveTo>
                  <a:lnTo>
                    <a:pt x="1" y="44393"/>
                  </a:lnTo>
                  <a:lnTo>
                    <a:pt x="25379" y="44393"/>
                  </a:lnTo>
                  <a:lnTo>
                    <a:pt x="25379" y="44274"/>
                  </a:lnTo>
                  <a:close/>
                  <a:moveTo>
                    <a:pt x="1" y="45503"/>
                  </a:moveTo>
                  <a:lnTo>
                    <a:pt x="1" y="45621"/>
                  </a:lnTo>
                  <a:lnTo>
                    <a:pt x="25379" y="45621"/>
                  </a:lnTo>
                  <a:lnTo>
                    <a:pt x="25379" y="45503"/>
                  </a:lnTo>
                  <a:close/>
                  <a:moveTo>
                    <a:pt x="1" y="46732"/>
                  </a:moveTo>
                  <a:lnTo>
                    <a:pt x="1" y="46850"/>
                  </a:lnTo>
                  <a:lnTo>
                    <a:pt x="25379" y="46850"/>
                  </a:lnTo>
                  <a:lnTo>
                    <a:pt x="25379" y="46732"/>
                  </a:lnTo>
                  <a:close/>
                  <a:moveTo>
                    <a:pt x="1" y="47963"/>
                  </a:moveTo>
                  <a:lnTo>
                    <a:pt x="1" y="48081"/>
                  </a:lnTo>
                  <a:lnTo>
                    <a:pt x="25379" y="48081"/>
                  </a:lnTo>
                  <a:lnTo>
                    <a:pt x="25379" y="47963"/>
                  </a:lnTo>
                  <a:close/>
                  <a:moveTo>
                    <a:pt x="1" y="49192"/>
                  </a:moveTo>
                  <a:lnTo>
                    <a:pt x="1" y="49310"/>
                  </a:lnTo>
                  <a:lnTo>
                    <a:pt x="25379" y="49310"/>
                  </a:lnTo>
                  <a:lnTo>
                    <a:pt x="25379" y="49192"/>
                  </a:lnTo>
                  <a:close/>
                  <a:moveTo>
                    <a:pt x="1" y="50423"/>
                  </a:moveTo>
                  <a:lnTo>
                    <a:pt x="1" y="50540"/>
                  </a:lnTo>
                  <a:lnTo>
                    <a:pt x="25379" y="50540"/>
                  </a:lnTo>
                  <a:lnTo>
                    <a:pt x="25379" y="50423"/>
                  </a:lnTo>
                  <a:close/>
                  <a:moveTo>
                    <a:pt x="1" y="51652"/>
                  </a:moveTo>
                  <a:lnTo>
                    <a:pt x="1" y="51770"/>
                  </a:lnTo>
                  <a:lnTo>
                    <a:pt x="25379" y="51770"/>
                  </a:lnTo>
                  <a:lnTo>
                    <a:pt x="25379" y="51652"/>
                  </a:lnTo>
                  <a:close/>
                  <a:moveTo>
                    <a:pt x="1" y="52882"/>
                  </a:moveTo>
                  <a:lnTo>
                    <a:pt x="1" y="53000"/>
                  </a:lnTo>
                  <a:lnTo>
                    <a:pt x="25379" y="53000"/>
                  </a:lnTo>
                  <a:lnTo>
                    <a:pt x="25379" y="52882"/>
                  </a:lnTo>
                  <a:close/>
                  <a:moveTo>
                    <a:pt x="1" y="54112"/>
                  </a:moveTo>
                  <a:lnTo>
                    <a:pt x="1" y="54229"/>
                  </a:lnTo>
                  <a:lnTo>
                    <a:pt x="25379" y="54229"/>
                  </a:lnTo>
                  <a:lnTo>
                    <a:pt x="25379" y="54112"/>
                  </a:lnTo>
                  <a:close/>
                  <a:moveTo>
                    <a:pt x="1" y="55342"/>
                  </a:moveTo>
                  <a:lnTo>
                    <a:pt x="1" y="55461"/>
                  </a:lnTo>
                  <a:lnTo>
                    <a:pt x="25379" y="55461"/>
                  </a:lnTo>
                  <a:lnTo>
                    <a:pt x="25379" y="55342"/>
                  </a:lnTo>
                  <a:close/>
                  <a:moveTo>
                    <a:pt x="1" y="56571"/>
                  </a:moveTo>
                  <a:lnTo>
                    <a:pt x="1" y="56689"/>
                  </a:lnTo>
                  <a:lnTo>
                    <a:pt x="25379" y="56689"/>
                  </a:lnTo>
                  <a:lnTo>
                    <a:pt x="25379" y="56571"/>
                  </a:lnTo>
                  <a:close/>
                  <a:moveTo>
                    <a:pt x="1" y="57801"/>
                  </a:moveTo>
                  <a:lnTo>
                    <a:pt x="1" y="57918"/>
                  </a:lnTo>
                  <a:lnTo>
                    <a:pt x="25379" y="57918"/>
                  </a:lnTo>
                  <a:lnTo>
                    <a:pt x="25379" y="5780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27"/>
            <p:cNvSpPr/>
            <p:nvPr/>
          </p:nvSpPr>
          <p:spPr>
            <a:xfrm>
              <a:off x="2741350" y="3687675"/>
              <a:ext cx="23325" cy="7175"/>
            </a:xfrm>
            <a:custGeom>
              <a:avLst/>
              <a:gdLst/>
              <a:ahLst/>
              <a:cxnLst/>
              <a:rect l="l" t="t" r="r" b="b"/>
              <a:pathLst>
                <a:path w="933" h="287" extrusionOk="0">
                  <a:moveTo>
                    <a:pt x="0" y="0"/>
                  </a:moveTo>
                  <a:lnTo>
                    <a:pt x="0" y="286"/>
                  </a:lnTo>
                  <a:lnTo>
                    <a:pt x="932" y="286"/>
                  </a:lnTo>
                  <a:lnTo>
                    <a:pt x="932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27"/>
            <p:cNvSpPr/>
            <p:nvPr/>
          </p:nvSpPr>
          <p:spPr>
            <a:xfrm>
              <a:off x="2451175" y="3687675"/>
              <a:ext cx="15450" cy="7175"/>
            </a:xfrm>
            <a:custGeom>
              <a:avLst/>
              <a:gdLst/>
              <a:ahLst/>
              <a:cxnLst/>
              <a:rect l="l" t="t" r="r" b="b"/>
              <a:pathLst>
                <a:path w="618" h="287" extrusionOk="0">
                  <a:moveTo>
                    <a:pt x="0" y="0"/>
                  </a:moveTo>
                  <a:lnTo>
                    <a:pt x="0" y="286"/>
                  </a:lnTo>
                  <a:lnTo>
                    <a:pt x="617" y="286"/>
                  </a:lnTo>
                  <a:lnTo>
                    <a:pt x="617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27"/>
            <p:cNvSpPr/>
            <p:nvPr/>
          </p:nvSpPr>
          <p:spPr>
            <a:xfrm>
              <a:off x="2397625" y="3687675"/>
              <a:ext cx="32525" cy="7175"/>
            </a:xfrm>
            <a:custGeom>
              <a:avLst/>
              <a:gdLst/>
              <a:ahLst/>
              <a:cxnLst/>
              <a:rect l="l" t="t" r="r" b="b"/>
              <a:pathLst>
                <a:path w="1301" h="287" extrusionOk="0">
                  <a:moveTo>
                    <a:pt x="1" y="0"/>
                  </a:moveTo>
                  <a:lnTo>
                    <a:pt x="1" y="286"/>
                  </a:lnTo>
                  <a:lnTo>
                    <a:pt x="1300" y="286"/>
                  </a:lnTo>
                  <a:lnTo>
                    <a:pt x="130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27"/>
            <p:cNvSpPr/>
            <p:nvPr/>
          </p:nvSpPr>
          <p:spPr>
            <a:xfrm>
              <a:off x="2626425" y="3750050"/>
              <a:ext cx="24900" cy="7150"/>
            </a:xfrm>
            <a:custGeom>
              <a:avLst/>
              <a:gdLst/>
              <a:ahLst/>
              <a:cxnLst/>
              <a:rect l="l" t="t" r="r" b="b"/>
              <a:pathLst>
                <a:path w="996" h="286" extrusionOk="0">
                  <a:moveTo>
                    <a:pt x="1" y="1"/>
                  </a:moveTo>
                  <a:lnTo>
                    <a:pt x="1" y="285"/>
                  </a:lnTo>
                  <a:lnTo>
                    <a:pt x="995" y="285"/>
                  </a:lnTo>
                  <a:lnTo>
                    <a:pt x="995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27"/>
            <p:cNvSpPr/>
            <p:nvPr/>
          </p:nvSpPr>
          <p:spPr>
            <a:xfrm>
              <a:off x="2865550" y="3750050"/>
              <a:ext cx="24900" cy="7150"/>
            </a:xfrm>
            <a:custGeom>
              <a:avLst/>
              <a:gdLst/>
              <a:ahLst/>
              <a:cxnLst/>
              <a:rect l="l" t="t" r="r" b="b"/>
              <a:pathLst>
                <a:path w="996" h="286" extrusionOk="0">
                  <a:moveTo>
                    <a:pt x="0" y="1"/>
                  </a:moveTo>
                  <a:lnTo>
                    <a:pt x="0" y="285"/>
                  </a:lnTo>
                  <a:lnTo>
                    <a:pt x="995" y="285"/>
                  </a:lnTo>
                  <a:lnTo>
                    <a:pt x="995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27"/>
            <p:cNvSpPr/>
            <p:nvPr/>
          </p:nvSpPr>
          <p:spPr>
            <a:xfrm>
              <a:off x="2592000" y="3750050"/>
              <a:ext cx="7725" cy="7150"/>
            </a:xfrm>
            <a:custGeom>
              <a:avLst/>
              <a:gdLst/>
              <a:ahLst/>
              <a:cxnLst/>
              <a:rect l="l" t="t" r="r" b="b"/>
              <a:pathLst>
                <a:path w="309" h="286" extrusionOk="0">
                  <a:moveTo>
                    <a:pt x="0" y="1"/>
                  </a:moveTo>
                  <a:lnTo>
                    <a:pt x="0" y="285"/>
                  </a:lnTo>
                  <a:lnTo>
                    <a:pt x="309" y="285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27"/>
            <p:cNvSpPr/>
            <p:nvPr/>
          </p:nvSpPr>
          <p:spPr>
            <a:xfrm>
              <a:off x="2550900" y="3750050"/>
              <a:ext cx="32500" cy="7150"/>
            </a:xfrm>
            <a:custGeom>
              <a:avLst/>
              <a:gdLst/>
              <a:ahLst/>
              <a:cxnLst/>
              <a:rect l="l" t="t" r="r" b="b"/>
              <a:pathLst>
                <a:path w="1300" h="286" extrusionOk="0">
                  <a:moveTo>
                    <a:pt x="0" y="1"/>
                  </a:moveTo>
                  <a:lnTo>
                    <a:pt x="0" y="285"/>
                  </a:lnTo>
                  <a:lnTo>
                    <a:pt x="1299" y="285"/>
                  </a:lnTo>
                  <a:lnTo>
                    <a:pt x="1299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27"/>
            <p:cNvSpPr/>
            <p:nvPr/>
          </p:nvSpPr>
          <p:spPr>
            <a:xfrm>
              <a:off x="2572375" y="3995775"/>
              <a:ext cx="32550" cy="7150"/>
            </a:xfrm>
            <a:custGeom>
              <a:avLst/>
              <a:gdLst/>
              <a:ahLst/>
              <a:cxnLst/>
              <a:rect l="l" t="t" r="r" b="b"/>
              <a:pathLst>
                <a:path w="1302" h="286" extrusionOk="0">
                  <a:moveTo>
                    <a:pt x="1" y="1"/>
                  </a:moveTo>
                  <a:lnTo>
                    <a:pt x="1" y="285"/>
                  </a:lnTo>
                  <a:lnTo>
                    <a:pt x="1302" y="285"/>
                  </a:lnTo>
                  <a:lnTo>
                    <a:pt x="1302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27"/>
            <p:cNvSpPr/>
            <p:nvPr/>
          </p:nvSpPr>
          <p:spPr>
            <a:xfrm>
              <a:off x="2822750" y="4119675"/>
              <a:ext cx="32525" cy="7175"/>
            </a:xfrm>
            <a:custGeom>
              <a:avLst/>
              <a:gdLst/>
              <a:ahLst/>
              <a:cxnLst/>
              <a:rect l="l" t="t" r="r" b="b"/>
              <a:pathLst>
                <a:path w="1301" h="287" extrusionOk="0">
                  <a:moveTo>
                    <a:pt x="0" y="0"/>
                  </a:moveTo>
                  <a:lnTo>
                    <a:pt x="0" y="286"/>
                  </a:lnTo>
                  <a:lnTo>
                    <a:pt x="1301" y="286"/>
                  </a:lnTo>
                  <a:lnTo>
                    <a:pt x="1301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27"/>
            <p:cNvSpPr/>
            <p:nvPr/>
          </p:nvSpPr>
          <p:spPr>
            <a:xfrm>
              <a:off x="2428500" y="3811900"/>
              <a:ext cx="35850" cy="7150"/>
            </a:xfrm>
            <a:custGeom>
              <a:avLst/>
              <a:gdLst/>
              <a:ahLst/>
              <a:cxnLst/>
              <a:rect l="l" t="t" r="r" b="b"/>
              <a:pathLst>
                <a:path w="1434" h="286" extrusionOk="0">
                  <a:moveTo>
                    <a:pt x="1" y="1"/>
                  </a:moveTo>
                  <a:lnTo>
                    <a:pt x="1" y="285"/>
                  </a:lnTo>
                  <a:lnTo>
                    <a:pt x="1434" y="285"/>
                  </a:lnTo>
                  <a:lnTo>
                    <a:pt x="1434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27"/>
            <p:cNvSpPr/>
            <p:nvPr/>
          </p:nvSpPr>
          <p:spPr>
            <a:xfrm>
              <a:off x="2490650" y="3811900"/>
              <a:ext cx="8225" cy="7150"/>
            </a:xfrm>
            <a:custGeom>
              <a:avLst/>
              <a:gdLst/>
              <a:ahLst/>
              <a:cxnLst/>
              <a:rect l="l" t="t" r="r" b="b"/>
              <a:pathLst>
                <a:path w="329" h="286" extrusionOk="0">
                  <a:moveTo>
                    <a:pt x="0" y="1"/>
                  </a:moveTo>
                  <a:lnTo>
                    <a:pt x="0" y="285"/>
                  </a:lnTo>
                  <a:lnTo>
                    <a:pt x="329" y="285"/>
                  </a:lnTo>
                  <a:lnTo>
                    <a:pt x="329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27"/>
            <p:cNvSpPr/>
            <p:nvPr/>
          </p:nvSpPr>
          <p:spPr>
            <a:xfrm>
              <a:off x="2726675" y="4181275"/>
              <a:ext cx="24900" cy="7125"/>
            </a:xfrm>
            <a:custGeom>
              <a:avLst/>
              <a:gdLst/>
              <a:ahLst/>
              <a:cxnLst/>
              <a:rect l="l" t="t" r="r" b="b"/>
              <a:pathLst>
                <a:path w="996" h="285" extrusionOk="0">
                  <a:moveTo>
                    <a:pt x="1" y="0"/>
                  </a:moveTo>
                  <a:lnTo>
                    <a:pt x="1" y="285"/>
                  </a:lnTo>
                  <a:lnTo>
                    <a:pt x="995" y="285"/>
                  </a:lnTo>
                  <a:lnTo>
                    <a:pt x="995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27"/>
            <p:cNvSpPr/>
            <p:nvPr/>
          </p:nvSpPr>
          <p:spPr>
            <a:xfrm>
              <a:off x="2432000" y="4087350"/>
              <a:ext cx="7750" cy="7125"/>
            </a:xfrm>
            <a:custGeom>
              <a:avLst/>
              <a:gdLst/>
              <a:ahLst/>
              <a:cxnLst/>
              <a:rect l="l" t="t" r="r" b="b"/>
              <a:pathLst>
                <a:path w="310" h="285" extrusionOk="0">
                  <a:moveTo>
                    <a:pt x="1" y="0"/>
                  </a:moveTo>
                  <a:lnTo>
                    <a:pt x="1" y="285"/>
                  </a:lnTo>
                  <a:lnTo>
                    <a:pt x="309" y="285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27"/>
            <p:cNvSpPr/>
            <p:nvPr/>
          </p:nvSpPr>
          <p:spPr>
            <a:xfrm>
              <a:off x="2390900" y="4087350"/>
              <a:ext cx="32525" cy="7125"/>
            </a:xfrm>
            <a:custGeom>
              <a:avLst/>
              <a:gdLst/>
              <a:ahLst/>
              <a:cxnLst/>
              <a:rect l="l" t="t" r="r" b="b"/>
              <a:pathLst>
                <a:path w="1301" h="285" extrusionOk="0">
                  <a:moveTo>
                    <a:pt x="0" y="0"/>
                  </a:moveTo>
                  <a:lnTo>
                    <a:pt x="0" y="285"/>
                  </a:lnTo>
                  <a:lnTo>
                    <a:pt x="1301" y="285"/>
                  </a:lnTo>
                  <a:lnTo>
                    <a:pt x="130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27"/>
            <p:cNvSpPr/>
            <p:nvPr/>
          </p:nvSpPr>
          <p:spPr>
            <a:xfrm>
              <a:off x="2445825" y="4489100"/>
              <a:ext cx="32525" cy="7125"/>
            </a:xfrm>
            <a:custGeom>
              <a:avLst/>
              <a:gdLst/>
              <a:ahLst/>
              <a:cxnLst/>
              <a:rect l="l" t="t" r="r" b="b"/>
              <a:pathLst>
                <a:path w="1301" h="285" extrusionOk="0">
                  <a:moveTo>
                    <a:pt x="0" y="0"/>
                  </a:moveTo>
                  <a:lnTo>
                    <a:pt x="0" y="285"/>
                  </a:lnTo>
                  <a:lnTo>
                    <a:pt x="1301" y="285"/>
                  </a:lnTo>
                  <a:lnTo>
                    <a:pt x="130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27"/>
            <p:cNvSpPr/>
            <p:nvPr/>
          </p:nvSpPr>
          <p:spPr>
            <a:xfrm>
              <a:off x="2476975" y="4303425"/>
              <a:ext cx="7750" cy="7150"/>
            </a:xfrm>
            <a:custGeom>
              <a:avLst/>
              <a:gdLst/>
              <a:ahLst/>
              <a:cxnLst/>
              <a:rect l="l" t="t" r="r" b="b"/>
              <a:pathLst>
                <a:path w="310" h="286" extrusionOk="0">
                  <a:moveTo>
                    <a:pt x="1" y="0"/>
                  </a:moveTo>
                  <a:lnTo>
                    <a:pt x="1" y="285"/>
                  </a:lnTo>
                  <a:lnTo>
                    <a:pt x="309" y="285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27"/>
            <p:cNvSpPr/>
            <p:nvPr/>
          </p:nvSpPr>
          <p:spPr>
            <a:xfrm>
              <a:off x="2435875" y="4303425"/>
              <a:ext cx="32500" cy="7150"/>
            </a:xfrm>
            <a:custGeom>
              <a:avLst/>
              <a:gdLst/>
              <a:ahLst/>
              <a:cxnLst/>
              <a:rect l="l" t="t" r="r" b="b"/>
              <a:pathLst>
                <a:path w="1300" h="286" extrusionOk="0">
                  <a:moveTo>
                    <a:pt x="1" y="0"/>
                  </a:moveTo>
                  <a:lnTo>
                    <a:pt x="1" y="285"/>
                  </a:lnTo>
                  <a:lnTo>
                    <a:pt x="1300" y="285"/>
                  </a:lnTo>
                  <a:lnTo>
                    <a:pt x="130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27"/>
            <p:cNvSpPr/>
            <p:nvPr/>
          </p:nvSpPr>
          <p:spPr>
            <a:xfrm>
              <a:off x="2526800" y="4212550"/>
              <a:ext cx="35825" cy="7175"/>
            </a:xfrm>
            <a:custGeom>
              <a:avLst/>
              <a:gdLst/>
              <a:ahLst/>
              <a:cxnLst/>
              <a:rect l="l" t="t" r="r" b="b"/>
              <a:pathLst>
                <a:path w="1433" h="287" extrusionOk="0">
                  <a:moveTo>
                    <a:pt x="1" y="1"/>
                  </a:moveTo>
                  <a:lnTo>
                    <a:pt x="1" y="287"/>
                  </a:lnTo>
                  <a:lnTo>
                    <a:pt x="1432" y="287"/>
                  </a:lnTo>
                  <a:lnTo>
                    <a:pt x="1432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27"/>
            <p:cNvSpPr/>
            <p:nvPr/>
          </p:nvSpPr>
          <p:spPr>
            <a:xfrm>
              <a:off x="2506150" y="4212550"/>
              <a:ext cx="8250" cy="7175"/>
            </a:xfrm>
            <a:custGeom>
              <a:avLst/>
              <a:gdLst/>
              <a:ahLst/>
              <a:cxnLst/>
              <a:rect l="l" t="t" r="r" b="b"/>
              <a:pathLst>
                <a:path w="330" h="287" extrusionOk="0">
                  <a:moveTo>
                    <a:pt x="1" y="1"/>
                  </a:moveTo>
                  <a:lnTo>
                    <a:pt x="1" y="287"/>
                  </a:lnTo>
                  <a:lnTo>
                    <a:pt x="330" y="287"/>
                  </a:lnTo>
                  <a:lnTo>
                    <a:pt x="330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27"/>
            <p:cNvSpPr/>
            <p:nvPr/>
          </p:nvSpPr>
          <p:spPr>
            <a:xfrm>
              <a:off x="2876700" y="4272175"/>
              <a:ext cx="8300" cy="7125"/>
            </a:xfrm>
            <a:custGeom>
              <a:avLst/>
              <a:gdLst/>
              <a:ahLst/>
              <a:cxnLst/>
              <a:rect l="l" t="t" r="r" b="b"/>
              <a:pathLst>
                <a:path w="332" h="285" extrusionOk="0">
                  <a:moveTo>
                    <a:pt x="0" y="0"/>
                  </a:moveTo>
                  <a:lnTo>
                    <a:pt x="0" y="285"/>
                  </a:lnTo>
                  <a:lnTo>
                    <a:pt x="331" y="285"/>
                  </a:lnTo>
                  <a:lnTo>
                    <a:pt x="331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27"/>
            <p:cNvSpPr/>
            <p:nvPr/>
          </p:nvSpPr>
          <p:spPr>
            <a:xfrm>
              <a:off x="2699850" y="3904225"/>
              <a:ext cx="61575" cy="7175"/>
            </a:xfrm>
            <a:custGeom>
              <a:avLst/>
              <a:gdLst/>
              <a:ahLst/>
              <a:cxnLst/>
              <a:rect l="l" t="t" r="r" b="b"/>
              <a:pathLst>
                <a:path w="2463" h="287" extrusionOk="0">
                  <a:moveTo>
                    <a:pt x="1" y="0"/>
                  </a:moveTo>
                  <a:lnTo>
                    <a:pt x="1" y="286"/>
                  </a:lnTo>
                  <a:lnTo>
                    <a:pt x="2462" y="286"/>
                  </a:lnTo>
                  <a:lnTo>
                    <a:pt x="2462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27"/>
            <p:cNvSpPr/>
            <p:nvPr/>
          </p:nvSpPr>
          <p:spPr>
            <a:xfrm>
              <a:off x="2474750" y="3904225"/>
              <a:ext cx="7725" cy="7175"/>
            </a:xfrm>
            <a:custGeom>
              <a:avLst/>
              <a:gdLst/>
              <a:ahLst/>
              <a:cxnLst/>
              <a:rect l="l" t="t" r="r" b="b"/>
              <a:pathLst>
                <a:path w="309" h="287" extrusionOk="0">
                  <a:moveTo>
                    <a:pt x="0" y="0"/>
                  </a:moveTo>
                  <a:lnTo>
                    <a:pt x="0" y="286"/>
                  </a:lnTo>
                  <a:lnTo>
                    <a:pt x="309" y="286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27"/>
            <p:cNvSpPr/>
            <p:nvPr/>
          </p:nvSpPr>
          <p:spPr>
            <a:xfrm>
              <a:off x="2835150" y="3842300"/>
              <a:ext cx="7725" cy="7150"/>
            </a:xfrm>
            <a:custGeom>
              <a:avLst/>
              <a:gdLst/>
              <a:ahLst/>
              <a:cxnLst/>
              <a:rect l="l" t="t" r="r" b="b"/>
              <a:pathLst>
                <a:path w="309" h="286" extrusionOk="0">
                  <a:moveTo>
                    <a:pt x="0" y="1"/>
                  </a:moveTo>
                  <a:lnTo>
                    <a:pt x="0" y="285"/>
                  </a:lnTo>
                  <a:lnTo>
                    <a:pt x="309" y="285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27"/>
            <p:cNvSpPr/>
            <p:nvPr/>
          </p:nvSpPr>
          <p:spPr>
            <a:xfrm>
              <a:off x="2630300" y="4058400"/>
              <a:ext cx="26850" cy="7125"/>
            </a:xfrm>
            <a:custGeom>
              <a:avLst/>
              <a:gdLst/>
              <a:ahLst/>
              <a:cxnLst/>
              <a:rect l="l" t="t" r="r" b="b"/>
              <a:pathLst>
                <a:path w="1074" h="285" extrusionOk="0">
                  <a:moveTo>
                    <a:pt x="1" y="0"/>
                  </a:moveTo>
                  <a:lnTo>
                    <a:pt x="1" y="285"/>
                  </a:lnTo>
                  <a:lnTo>
                    <a:pt x="1073" y="285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27"/>
            <p:cNvSpPr/>
            <p:nvPr/>
          </p:nvSpPr>
          <p:spPr>
            <a:xfrm>
              <a:off x="2666550" y="4058400"/>
              <a:ext cx="11075" cy="7125"/>
            </a:xfrm>
            <a:custGeom>
              <a:avLst/>
              <a:gdLst/>
              <a:ahLst/>
              <a:cxnLst/>
              <a:rect l="l" t="t" r="r" b="b"/>
              <a:pathLst>
                <a:path w="443" h="285" extrusionOk="0">
                  <a:moveTo>
                    <a:pt x="1" y="0"/>
                  </a:moveTo>
                  <a:lnTo>
                    <a:pt x="1" y="285"/>
                  </a:lnTo>
                  <a:lnTo>
                    <a:pt x="443" y="285"/>
                  </a:lnTo>
                  <a:lnTo>
                    <a:pt x="443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27"/>
            <p:cNvSpPr/>
            <p:nvPr/>
          </p:nvSpPr>
          <p:spPr>
            <a:xfrm>
              <a:off x="2688900" y="4058400"/>
              <a:ext cx="11025" cy="7125"/>
            </a:xfrm>
            <a:custGeom>
              <a:avLst/>
              <a:gdLst/>
              <a:ahLst/>
              <a:cxnLst/>
              <a:rect l="l" t="t" r="r" b="b"/>
              <a:pathLst>
                <a:path w="441" h="285" extrusionOk="0">
                  <a:moveTo>
                    <a:pt x="1" y="0"/>
                  </a:moveTo>
                  <a:lnTo>
                    <a:pt x="1" y="285"/>
                  </a:lnTo>
                  <a:lnTo>
                    <a:pt x="440" y="285"/>
                  </a:lnTo>
                  <a:lnTo>
                    <a:pt x="44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27"/>
            <p:cNvSpPr/>
            <p:nvPr/>
          </p:nvSpPr>
          <p:spPr>
            <a:xfrm>
              <a:off x="2854375" y="3934700"/>
              <a:ext cx="11075" cy="7125"/>
            </a:xfrm>
            <a:custGeom>
              <a:avLst/>
              <a:gdLst/>
              <a:ahLst/>
              <a:cxnLst/>
              <a:rect l="l" t="t" r="r" b="b"/>
              <a:pathLst>
                <a:path w="443" h="285" extrusionOk="0">
                  <a:moveTo>
                    <a:pt x="0" y="0"/>
                  </a:moveTo>
                  <a:lnTo>
                    <a:pt x="0" y="285"/>
                  </a:lnTo>
                  <a:lnTo>
                    <a:pt x="442" y="285"/>
                  </a:lnTo>
                  <a:lnTo>
                    <a:pt x="442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27"/>
            <p:cNvSpPr/>
            <p:nvPr/>
          </p:nvSpPr>
          <p:spPr>
            <a:xfrm>
              <a:off x="2876700" y="3934700"/>
              <a:ext cx="11000" cy="7125"/>
            </a:xfrm>
            <a:custGeom>
              <a:avLst/>
              <a:gdLst/>
              <a:ahLst/>
              <a:cxnLst/>
              <a:rect l="l" t="t" r="r" b="b"/>
              <a:pathLst>
                <a:path w="440" h="285" extrusionOk="0">
                  <a:moveTo>
                    <a:pt x="0" y="0"/>
                  </a:moveTo>
                  <a:lnTo>
                    <a:pt x="0" y="285"/>
                  </a:lnTo>
                  <a:lnTo>
                    <a:pt x="440" y="285"/>
                  </a:lnTo>
                  <a:lnTo>
                    <a:pt x="44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27"/>
            <p:cNvSpPr/>
            <p:nvPr/>
          </p:nvSpPr>
          <p:spPr>
            <a:xfrm>
              <a:off x="2710700" y="3687675"/>
              <a:ext cx="14325" cy="7175"/>
            </a:xfrm>
            <a:custGeom>
              <a:avLst/>
              <a:gdLst/>
              <a:ahLst/>
              <a:cxnLst/>
              <a:rect l="l" t="t" r="r" b="b"/>
              <a:pathLst>
                <a:path w="573" h="287" extrusionOk="0">
                  <a:moveTo>
                    <a:pt x="0" y="0"/>
                  </a:moveTo>
                  <a:lnTo>
                    <a:pt x="0" y="286"/>
                  </a:lnTo>
                  <a:lnTo>
                    <a:pt x="573" y="286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27"/>
            <p:cNvSpPr/>
            <p:nvPr/>
          </p:nvSpPr>
          <p:spPr>
            <a:xfrm>
              <a:off x="2630175" y="4641225"/>
              <a:ext cx="23325" cy="7125"/>
            </a:xfrm>
            <a:custGeom>
              <a:avLst/>
              <a:gdLst/>
              <a:ahLst/>
              <a:cxnLst/>
              <a:rect l="l" t="t" r="r" b="b"/>
              <a:pathLst>
                <a:path w="933" h="285" extrusionOk="0">
                  <a:moveTo>
                    <a:pt x="0" y="0"/>
                  </a:moveTo>
                  <a:lnTo>
                    <a:pt x="0" y="285"/>
                  </a:lnTo>
                  <a:lnTo>
                    <a:pt x="932" y="285"/>
                  </a:lnTo>
                  <a:lnTo>
                    <a:pt x="932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27"/>
            <p:cNvSpPr/>
            <p:nvPr/>
          </p:nvSpPr>
          <p:spPr>
            <a:xfrm>
              <a:off x="2515225" y="4703575"/>
              <a:ext cx="24900" cy="7175"/>
            </a:xfrm>
            <a:custGeom>
              <a:avLst/>
              <a:gdLst/>
              <a:ahLst/>
              <a:cxnLst/>
              <a:rect l="l" t="t" r="r" b="b"/>
              <a:pathLst>
                <a:path w="996" h="287" extrusionOk="0">
                  <a:moveTo>
                    <a:pt x="1" y="0"/>
                  </a:moveTo>
                  <a:lnTo>
                    <a:pt x="1" y="286"/>
                  </a:lnTo>
                  <a:lnTo>
                    <a:pt x="995" y="286"/>
                  </a:lnTo>
                  <a:lnTo>
                    <a:pt x="995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27"/>
            <p:cNvSpPr/>
            <p:nvPr/>
          </p:nvSpPr>
          <p:spPr>
            <a:xfrm>
              <a:off x="2739100" y="4363900"/>
              <a:ext cx="24900" cy="7125"/>
            </a:xfrm>
            <a:custGeom>
              <a:avLst/>
              <a:gdLst/>
              <a:ahLst/>
              <a:cxnLst/>
              <a:rect l="l" t="t" r="r" b="b"/>
              <a:pathLst>
                <a:path w="996" h="285" extrusionOk="0">
                  <a:moveTo>
                    <a:pt x="1" y="0"/>
                  </a:moveTo>
                  <a:lnTo>
                    <a:pt x="1" y="285"/>
                  </a:lnTo>
                  <a:lnTo>
                    <a:pt x="996" y="285"/>
                  </a:lnTo>
                  <a:lnTo>
                    <a:pt x="996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27"/>
            <p:cNvSpPr/>
            <p:nvPr/>
          </p:nvSpPr>
          <p:spPr>
            <a:xfrm>
              <a:off x="2835150" y="4303425"/>
              <a:ext cx="24875" cy="7150"/>
            </a:xfrm>
            <a:custGeom>
              <a:avLst/>
              <a:gdLst/>
              <a:ahLst/>
              <a:cxnLst/>
              <a:rect l="l" t="t" r="r" b="b"/>
              <a:pathLst>
                <a:path w="995" h="286" extrusionOk="0">
                  <a:moveTo>
                    <a:pt x="0" y="0"/>
                  </a:moveTo>
                  <a:lnTo>
                    <a:pt x="0" y="285"/>
                  </a:lnTo>
                  <a:lnTo>
                    <a:pt x="995" y="285"/>
                  </a:lnTo>
                  <a:lnTo>
                    <a:pt x="995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27"/>
            <p:cNvSpPr/>
            <p:nvPr/>
          </p:nvSpPr>
          <p:spPr>
            <a:xfrm>
              <a:off x="2480800" y="4703575"/>
              <a:ext cx="7725" cy="7175"/>
            </a:xfrm>
            <a:custGeom>
              <a:avLst/>
              <a:gdLst/>
              <a:ahLst/>
              <a:cxnLst/>
              <a:rect l="l" t="t" r="r" b="b"/>
              <a:pathLst>
                <a:path w="309" h="287" extrusionOk="0">
                  <a:moveTo>
                    <a:pt x="0" y="0"/>
                  </a:moveTo>
                  <a:lnTo>
                    <a:pt x="0" y="286"/>
                  </a:lnTo>
                  <a:lnTo>
                    <a:pt x="309" y="286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27"/>
            <p:cNvSpPr/>
            <p:nvPr/>
          </p:nvSpPr>
          <p:spPr>
            <a:xfrm>
              <a:off x="2704675" y="4363900"/>
              <a:ext cx="7750" cy="7125"/>
            </a:xfrm>
            <a:custGeom>
              <a:avLst/>
              <a:gdLst/>
              <a:ahLst/>
              <a:cxnLst/>
              <a:rect l="l" t="t" r="r" b="b"/>
              <a:pathLst>
                <a:path w="310" h="285" extrusionOk="0">
                  <a:moveTo>
                    <a:pt x="1" y="0"/>
                  </a:moveTo>
                  <a:lnTo>
                    <a:pt x="1" y="285"/>
                  </a:lnTo>
                  <a:lnTo>
                    <a:pt x="309" y="285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27"/>
            <p:cNvSpPr/>
            <p:nvPr/>
          </p:nvSpPr>
          <p:spPr>
            <a:xfrm>
              <a:off x="2439675" y="4703575"/>
              <a:ext cx="32550" cy="7175"/>
            </a:xfrm>
            <a:custGeom>
              <a:avLst/>
              <a:gdLst/>
              <a:ahLst/>
              <a:cxnLst/>
              <a:rect l="l" t="t" r="r" b="b"/>
              <a:pathLst>
                <a:path w="1302" h="287" extrusionOk="0">
                  <a:moveTo>
                    <a:pt x="1" y="0"/>
                  </a:moveTo>
                  <a:lnTo>
                    <a:pt x="1" y="286"/>
                  </a:lnTo>
                  <a:lnTo>
                    <a:pt x="1301" y="286"/>
                  </a:lnTo>
                  <a:lnTo>
                    <a:pt x="1301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27"/>
            <p:cNvSpPr/>
            <p:nvPr/>
          </p:nvSpPr>
          <p:spPr>
            <a:xfrm>
              <a:off x="2876250" y="4703575"/>
              <a:ext cx="7725" cy="7175"/>
            </a:xfrm>
            <a:custGeom>
              <a:avLst/>
              <a:gdLst/>
              <a:ahLst/>
              <a:cxnLst/>
              <a:rect l="l" t="t" r="r" b="b"/>
              <a:pathLst>
                <a:path w="309" h="287" extrusionOk="0">
                  <a:moveTo>
                    <a:pt x="1" y="0"/>
                  </a:moveTo>
                  <a:lnTo>
                    <a:pt x="1" y="286"/>
                  </a:lnTo>
                  <a:lnTo>
                    <a:pt x="309" y="286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27"/>
            <p:cNvSpPr/>
            <p:nvPr/>
          </p:nvSpPr>
          <p:spPr>
            <a:xfrm>
              <a:off x="2835150" y="4703575"/>
              <a:ext cx="32500" cy="7175"/>
            </a:xfrm>
            <a:custGeom>
              <a:avLst/>
              <a:gdLst/>
              <a:ahLst/>
              <a:cxnLst/>
              <a:rect l="l" t="t" r="r" b="b"/>
              <a:pathLst>
                <a:path w="1300" h="287" extrusionOk="0">
                  <a:moveTo>
                    <a:pt x="0" y="0"/>
                  </a:moveTo>
                  <a:lnTo>
                    <a:pt x="0" y="286"/>
                  </a:lnTo>
                  <a:lnTo>
                    <a:pt x="1300" y="286"/>
                  </a:lnTo>
                  <a:lnTo>
                    <a:pt x="1300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27"/>
            <p:cNvSpPr/>
            <p:nvPr/>
          </p:nvSpPr>
          <p:spPr>
            <a:xfrm>
              <a:off x="2461225" y="4949300"/>
              <a:ext cx="32525" cy="7150"/>
            </a:xfrm>
            <a:custGeom>
              <a:avLst/>
              <a:gdLst/>
              <a:ahLst/>
              <a:cxnLst/>
              <a:rect l="l" t="t" r="r" b="b"/>
              <a:pathLst>
                <a:path w="1301" h="286" extrusionOk="0">
                  <a:moveTo>
                    <a:pt x="0" y="1"/>
                  </a:moveTo>
                  <a:lnTo>
                    <a:pt x="0" y="285"/>
                  </a:lnTo>
                  <a:lnTo>
                    <a:pt x="1301" y="285"/>
                  </a:lnTo>
                  <a:lnTo>
                    <a:pt x="1301" y="1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27"/>
            <p:cNvSpPr/>
            <p:nvPr/>
          </p:nvSpPr>
          <p:spPr>
            <a:xfrm>
              <a:off x="2835150" y="4885900"/>
              <a:ext cx="32500" cy="7150"/>
            </a:xfrm>
            <a:custGeom>
              <a:avLst/>
              <a:gdLst/>
              <a:ahLst/>
              <a:cxnLst/>
              <a:rect l="l" t="t" r="r" b="b"/>
              <a:pathLst>
                <a:path w="1300" h="286" extrusionOk="0">
                  <a:moveTo>
                    <a:pt x="0" y="1"/>
                  </a:moveTo>
                  <a:lnTo>
                    <a:pt x="0" y="285"/>
                  </a:lnTo>
                  <a:lnTo>
                    <a:pt x="1300" y="285"/>
                  </a:lnTo>
                  <a:lnTo>
                    <a:pt x="1300" y="1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27"/>
            <p:cNvSpPr/>
            <p:nvPr/>
          </p:nvSpPr>
          <p:spPr>
            <a:xfrm>
              <a:off x="2726675" y="4795100"/>
              <a:ext cx="24900" cy="7150"/>
            </a:xfrm>
            <a:custGeom>
              <a:avLst/>
              <a:gdLst/>
              <a:ahLst/>
              <a:cxnLst/>
              <a:rect l="l" t="t" r="r" b="b"/>
              <a:pathLst>
                <a:path w="996" h="286" extrusionOk="0">
                  <a:moveTo>
                    <a:pt x="1" y="1"/>
                  </a:moveTo>
                  <a:lnTo>
                    <a:pt x="1" y="285"/>
                  </a:lnTo>
                  <a:lnTo>
                    <a:pt x="995" y="285"/>
                  </a:lnTo>
                  <a:lnTo>
                    <a:pt x="995" y="1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27"/>
            <p:cNvSpPr/>
            <p:nvPr/>
          </p:nvSpPr>
          <p:spPr>
            <a:xfrm>
              <a:off x="2630750" y="4489100"/>
              <a:ext cx="32525" cy="7125"/>
            </a:xfrm>
            <a:custGeom>
              <a:avLst/>
              <a:gdLst/>
              <a:ahLst/>
              <a:cxnLst/>
              <a:rect l="l" t="t" r="r" b="b"/>
              <a:pathLst>
                <a:path w="1301" h="285" extrusionOk="0">
                  <a:moveTo>
                    <a:pt x="0" y="0"/>
                  </a:moveTo>
                  <a:lnTo>
                    <a:pt x="0" y="285"/>
                  </a:lnTo>
                  <a:lnTo>
                    <a:pt x="1301" y="285"/>
                  </a:lnTo>
                  <a:lnTo>
                    <a:pt x="130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27"/>
            <p:cNvSpPr/>
            <p:nvPr/>
          </p:nvSpPr>
          <p:spPr>
            <a:xfrm>
              <a:off x="2860450" y="4425900"/>
              <a:ext cx="32500" cy="7125"/>
            </a:xfrm>
            <a:custGeom>
              <a:avLst/>
              <a:gdLst/>
              <a:ahLst/>
              <a:cxnLst/>
              <a:rect l="l" t="t" r="r" b="b"/>
              <a:pathLst>
                <a:path w="1300" h="285" extrusionOk="0">
                  <a:moveTo>
                    <a:pt x="0" y="0"/>
                  </a:moveTo>
                  <a:lnTo>
                    <a:pt x="0" y="285"/>
                  </a:lnTo>
                  <a:lnTo>
                    <a:pt x="1300" y="285"/>
                  </a:lnTo>
                  <a:lnTo>
                    <a:pt x="1300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27"/>
            <p:cNvSpPr/>
            <p:nvPr/>
          </p:nvSpPr>
          <p:spPr>
            <a:xfrm>
              <a:off x="2588650" y="4857750"/>
              <a:ext cx="61575" cy="7125"/>
            </a:xfrm>
            <a:custGeom>
              <a:avLst/>
              <a:gdLst/>
              <a:ahLst/>
              <a:cxnLst/>
              <a:rect l="l" t="t" r="r" b="b"/>
              <a:pathLst>
                <a:path w="2463" h="285" extrusionOk="0">
                  <a:moveTo>
                    <a:pt x="1" y="0"/>
                  </a:moveTo>
                  <a:lnTo>
                    <a:pt x="1" y="285"/>
                  </a:lnTo>
                  <a:lnTo>
                    <a:pt x="2462" y="285"/>
                  </a:lnTo>
                  <a:lnTo>
                    <a:pt x="2462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27"/>
            <p:cNvSpPr/>
            <p:nvPr/>
          </p:nvSpPr>
          <p:spPr>
            <a:xfrm>
              <a:off x="2519100" y="5011900"/>
              <a:ext cx="26775" cy="7150"/>
            </a:xfrm>
            <a:custGeom>
              <a:avLst/>
              <a:gdLst/>
              <a:ahLst/>
              <a:cxnLst/>
              <a:rect l="l" t="t" r="r" b="b"/>
              <a:pathLst>
                <a:path w="1071" h="286" extrusionOk="0">
                  <a:moveTo>
                    <a:pt x="0" y="1"/>
                  </a:moveTo>
                  <a:lnTo>
                    <a:pt x="0" y="285"/>
                  </a:lnTo>
                  <a:lnTo>
                    <a:pt x="1071" y="285"/>
                  </a:lnTo>
                  <a:lnTo>
                    <a:pt x="1071" y="1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27"/>
            <p:cNvSpPr/>
            <p:nvPr/>
          </p:nvSpPr>
          <p:spPr>
            <a:xfrm>
              <a:off x="2555350" y="5011900"/>
              <a:ext cx="11075" cy="7150"/>
            </a:xfrm>
            <a:custGeom>
              <a:avLst/>
              <a:gdLst/>
              <a:ahLst/>
              <a:cxnLst/>
              <a:rect l="l" t="t" r="r" b="b"/>
              <a:pathLst>
                <a:path w="443" h="286" extrusionOk="0">
                  <a:moveTo>
                    <a:pt x="1" y="1"/>
                  </a:moveTo>
                  <a:lnTo>
                    <a:pt x="1" y="285"/>
                  </a:lnTo>
                  <a:lnTo>
                    <a:pt x="443" y="285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27"/>
            <p:cNvSpPr/>
            <p:nvPr/>
          </p:nvSpPr>
          <p:spPr>
            <a:xfrm>
              <a:off x="2577675" y="5011900"/>
              <a:ext cx="11000" cy="7150"/>
            </a:xfrm>
            <a:custGeom>
              <a:avLst/>
              <a:gdLst/>
              <a:ahLst/>
              <a:cxnLst/>
              <a:rect l="l" t="t" r="r" b="b"/>
              <a:pathLst>
                <a:path w="440" h="286" extrusionOk="0">
                  <a:moveTo>
                    <a:pt x="0" y="1"/>
                  </a:moveTo>
                  <a:lnTo>
                    <a:pt x="0" y="285"/>
                  </a:lnTo>
                  <a:lnTo>
                    <a:pt x="440" y="285"/>
                  </a:lnTo>
                  <a:lnTo>
                    <a:pt x="440" y="1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27"/>
            <p:cNvSpPr/>
            <p:nvPr/>
          </p:nvSpPr>
          <p:spPr>
            <a:xfrm>
              <a:off x="2599525" y="4641225"/>
              <a:ext cx="14350" cy="7125"/>
            </a:xfrm>
            <a:custGeom>
              <a:avLst/>
              <a:gdLst/>
              <a:ahLst/>
              <a:cxnLst/>
              <a:rect l="l" t="t" r="r" b="b"/>
              <a:pathLst>
                <a:path w="574" h="285" extrusionOk="0">
                  <a:moveTo>
                    <a:pt x="0" y="0"/>
                  </a:moveTo>
                  <a:lnTo>
                    <a:pt x="0" y="285"/>
                  </a:lnTo>
                  <a:lnTo>
                    <a:pt x="573" y="285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27"/>
            <p:cNvSpPr/>
            <p:nvPr/>
          </p:nvSpPr>
          <p:spPr>
            <a:xfrm>
              <a:off x="2820825" y="4579675"/>
              <a:ext cx="14350" cy="7175"/>
            </a:xfrm>
            <a:custGeom>
              <a:avLst/>
              <a:gdLst/>
              <a:ahLst/>
              <a:cxnLst/>
              <a:rect l="l" t="t" r="r" b="b"/>
              <a:pathLst>
                <a:path w="574" h="287" extrusionOk="0">
                  <a:moveTo>
                    <a:pt x="0" y="1"/>
                  </a:moveTo>
                  <a:lnTo>
                    <a:pt x="0" y="287"/>
                  </a:lnTo>
                  <a:lnTo>
                    <a:pt x="573" y="287"/>
                  </a:lnTo>
                  <a:lnTo>
                    <a:pt x="573" y="1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27"/>
            <p:cNvSpPr/>
            <p:nvPr/>
          </p:nvSpPr>
          <p:spPr>
            <a:xfrm>
              <a:off x="2266500" y="3982750"/>
              <a:ext cx="212375" cy="1160750"/>
            </a:xfrm>
            <a:custGeom>
              <a:avLst/>
              <a:gdLst/>
              <a:ahLst/>
              <a:cxnLst/>
              <a:rect l="l" t="t" r="r" b="b"/>
              <a:pathLst>
                <a:path w="8495" h="46430" extrusionOk="0">
                  <a:moveTo>
                    <a:pt x="1" y="1"/>
                  </a:moveTo>
                  <a:lnTo>
                    <a:pt x="1" y="46429"/>
                  </a:lnTo>
                  <a:lnTo>
                    <a:pt x="8494" y="46429"/>
                  </a:lnTo>
                  <a:lnTo>
                    <a:pt x="8494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  <a:alpha val="52510"/>
                  </a:srgbClr>
                </a:gs>
                <a:gs pos="50000">
                  <a:srgbClr val="FFFFFF">
                    <a:alpha val="0"/>
                    <a:alpha val="52510"/>
                  </a:srgbClr>
                </a:gs>
                <a:gs pos="100000">
                  <a:srgbClr val="FFFFFF">
                    <a:alpha val="5251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27"/>
            <p:cNvSpPr/>
            <p:nvPr/>
          </p:nvSpPr>
          <p:spPr>
            <a:xfrm>
              <a:off x="2281675" y="3687675"/>
              <a:ext cx="12575" cy="7175"/>
            </a:xfrm>
            <a:custGeom>
              <a:avLst/>
              <a:gdLst/>
              <a:ahLst/>
              <a:cxnLst/>
              <a:rect l="l" t="t" r="r" b="b"/>
              <a:pathLst>
                <a:path w="503" h="287" extrusionOk="0">
                  <a:moveTo>
                    <a:pt x="1" y="0"/>
                  </a:moveTo>
                  <a:lnTo>
                    <a:pt x="1" y="286"/>
                  </a:lnTo>
                  <a:lnTo>
                    <a:pt x="503" y="286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27"/>
            <p:cNvSpPr/>
            <p:nvPr/>
          </p:nvSpPr>
          <p:spPr>
            <a:xfrm>
              <a:off x="2281675" y="3718450"/>
              <a:ext cx="12575" cy="7150"/>
            </a:xfrm>
            <a:custGeom>
              <a:avLst/>
              <a:gdLst/>
              <a:ahLst/>
              <a:cxnLst/>
              <a:rect l="l" t="t" r="r" b="b"/>
              <a:pathLst>
                <a:path w="503" h="286" extrusionOk="0">
                  <a:moveTo>
                    <a:pt x="1" y="1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27"/>
            <p:cNvSpPr/>
            <p:nvPr/>
          </p:nvSpPr>
          <p:spPr>
            <a:xfrm>
              <a:off x="2281675" y="3749175"/>
              <a:ext cx="12575" cy="7125"/>
            </a:xfrm>
            <a:custGeom>
              <a:avLst/>
              <a:gdLst/>
              <a:ahLst/>
              <a:cxnLst/>
              <a:rect l="l" t="t" r="r" b="b"/>
              <a:pathLst>
                <a:path w="503" h="285" extrusionOk="0">
                  <a:moveTo>
                    <a:pt x="1" y="0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27"/>
            <p:cNvSpPr/>
            <p:nvPr/>
          </p:nvSpPr>
          <p:spPr>
            <a:xfrm>
              <a:off x="2281675" y="3779900"/>
              <a:ext cx="12575" cy="7175"/>
            </a:xfrm>
            <a:custGeom>
              <a:avLst/>
              <a:gdLst/>
              <a:ahLst/>
              <a:cxnLst/>
              <a:rect l="l" t="t" r="r" b="b"/>
              <a:pathLst>
                <a:path w="503" h="287" extrusionOk="0">
                  <a:moveTo>
                    <a:pt x="1" y="0"/>
                  </a:moveTo>
                  <a:lnTo>
                    <a:pt x="1" y="286"/>
                  </a:lnTo>
                  <a:lnTo>
                    <a:pt x="503" y="286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27"/>
            <p:cNvSpPr/>
            <p:nvPr/>
          </p:nvSpPr>
          <p:spPr>
            <a:xfrm>
              <a:off x="2281675" y="3810675"/>
              <a:ext cx="12575" cy="7150"/>
            </a:xfrm>
            <a:custGeom>
              <a:avLst/>
              <a:gdLst/>
              <a:ahLst/>
              <a:cxnLst/>
              <a:rect l="l" t="t" r="r" b="b"/>
              <a:pathLst>
                <a:path w="503" h="286" extrusionOk="0">
                  <a:moveTo>
                    <a:pt x="1" y="1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27"/>
            <p:cNvSpPr/>
            <p:nvPr/>
          </p:nvSpPr>
          <p:spPr>
            <a:xfrm>
              <a:off x="2281675" y="3841400"/>
              <a:ext cx="12575" cy="7125"/>
            </a:xfrm>
            <a:custGeom>
              <a:avLst/>
              <a:gdLst/>
              <a:ahLst/>
              <a:cxnLst/>
              <a:rect l="l" t="t" r="r" b="b"/>
              <a:pathLst>
                <a:path w="503" h="285" extrusionOk="0">
                  <a:moveTo>
                    <a:pt x="1" y="0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27"/>
            <p:cNvSpPr/>
            <p:nvPr/>
          </p:nvSpPr>
          <p:spPr>
            <a:xfrm>
              <a:off x="2281675" y="3872175"/>
              <a:ext cx="12575" cy="7150"/>
            </a:xfrm>
            <a:custGeom>
              <a:avLst/>
              <a:gdLst/>
              <a:ahLst/>
              <a:cxnLst/>
              <a:rect l="l" t="t" r="r" b="b"/>
              <a:pathLst>
                <a:path w="503" h="286" extrusionOk="0">
                  <a:moveTo>
                    <a:pt x="1" y="1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27"/>
            <p:cNvSpPr/>
            <p:nvPr/>
          </p:nvSpPr>
          <p:spPr>
            <a:xfrm>
              <a:off x="2281675" y="3902900"/>
              <a:ext cx="12575" cy="7125"/>
            </a:xfrm>
            <a:custGeom>
              <a:avLst/>
              <a:gdLst/>
              <a:ahLst/>
              <a:cxnLst/>
              <a:rect l="l" t="t" r="r" b="b"/>
              <a:pathLst>
                <a:path w="503" h="285" extrusionOk="0">
                  <a:moveTo>
                    <a:pt x="1" y="0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27"/>
            <p:cNvSpPr/>
            <p:nvPr/>
          </p:nvSpPr>
          <p:spPr>
            <a:xfrm>
              <a:off x="2281675" y="3933625"/>
              <a:ext cx="12575" cy="7125"/>
            </a:xfrm>
            <a:custGeom>
              <a:avLst/>
              <a:gdLst/>
              <a:ahLst/>
              <a:cxnLst/>
              <a:rect l="l" t="t" r="r" b="b"/>
              <a:pathLst>
                <a:path w="503" h="285" extrusionOk="0">
                  <a:moveTo>
                    <a:pt x="1" y="0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27"/>
            <p:cNvSpPr/>
            <p:nvPr/>
          </p:nvSpPr>
          <p:spPr>
            <a:xfrm>
              <a:off x="2281675" y="3964375"/>
              <a:ext cx="12575" cy="7175"/>
            </a:xfrm>
            <a:custGeom>
              <a:avLst/>
              <a:gdLst/>
              <a:ahLst/>
              <a:cxnLst/>
              <a:rect l="l" t="t" r="r" b="b"/>
              <a:pathLst>
                <a:path w="503" h="287" extrusionOk="0">
                  <a:moveTo>
                    <a:pt x="1" y="0"/>
                  </a:moveTo>
                  <a:lnTo>
                    <a:pt x="1" y="286"/>
                  </a:lnTo>
                  <a:lnTo>
                    <a:pt x="503" y="286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27"/>
            <p:cNvSpPr/>
            <p:nvPr/>
          </p:nvSpPr>
          <p:spPr>
            <a:xfrm>
              <a:off x="2281675" y="3995125"/>
              <a:ext cx="12575" cy="7125"/>
            </a:xfrm>
            <a:custGeom>
              <a:avLst/>
              <a:gdLst/>
              <a:ahLst/>
              <a:cxnLst/>
              <a:rect l="l" t="t" r="r" b="b"/>
              <a:pathLst>
                <a:path w="503" h="285" extrusionOk="0">
                  <a:moveTo>
                    <a:pt x="1" y="0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27"/>
            <p:cNvSpPr/>
            <p:nvPr/>
          </p:nvSpPr>
          <p:spPr>
            <a:xfrm>
              <a:off x="2281675" y="4025850"/>
              <a:ext cx="12575" cy="7125"/>
            </a:xfrm>
            <a:custGeom>
              <a:avLst/>
              <a:gdLst/>
              <a:ahLst/>
              <a:cxnLst/>
              <a:rect l="l" t="t" r="r" b="b"/>
              <a:pathLst>
                <a:path w="503" h="285" extrusionOk="0">
                  <a:moveTo>
                    <a:pt x="1" y="0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27"/>
            <p:cNvSpPr/>
            <p:nvPr/>
          </p:nvSpPr>
          <p:spPr>
            <a:xfrm>
              <a:off x="2281675" y="4056625"/>
              <a:ext cx="12575" cy="7150"/>
            </a:xfrm>
            <a:custGeom>
              <a:avLst/>
              <a:gdLst/>
              <a:ahLst/>
              <a:cxnLst/>
              <a:rect l="l" t="t" r="r" b="b"/>
              <a:pathLst>
                <a:path w="503" h="286" extrusionOk="0">
                  <a:moveTo>
                    <a:pt x="1" y="1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27"/>
            <p:cNvSpPr/>
            <p:nvPr/>
          </p:nvSpPr>
          <p:spPr>
            <a:xfrm>
              <a:off x="2281675" y="4087350"/>
              <a:ext cx="12575" cy="7125"/>
            </a:xfrm>
            <a:custGeom>
              <a:avLst/>
              <a:gdLst/>
              <a:ahLst/>
              <a:cxnLst/>
              <a:rect l="l" t="t" r="r" b="b"/>
              <a:pathLst>
                <a:path w="503" h="285" extrusionOk="0">
                  <a:moveTo>
                    <a:pt x="1" y="0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27"/>
            <p:cNvSpPr/>
            <p:nvPr/>
          </p:nvSpPr>
          <p:spPr>
            <a:xfrm>
              <a:off x="2281675" y="4118075"/>
              <a:ext cx="12575" cy="7125"/>
            </a:xfrm>
            <a:custGeom>
              <a:avLst/>
              <a:gdLst/>
              <a:ahLst/>
              <a:cxnLst/>
              <a:rect l="l" t="t" r="r" b="b"/>
              <a:pathLst>
                <a:path w="503" h="285" extrusionOk="0">
                  <a:moveTo>
                    <a:pt x="1" y="0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27"/>
            <p:cNvSpPr/>
            <p:nvPr/>
          </p:nvSpPr>
          <p:spPr>
            <a:xfrm>
              <a:off x="2281675" y="4148825"/>
              <a:ext cx="12575" cy="7150"/>
            </a:xfrm>
            <a:custGeom>
              <a:avLst/>
              <a:gdLst/>
              <a:ahLst/>
              <a:cxnLst/>
              <a:rect l="l" t="t" r="r" b="b"/>
              <a:pathLst>
                <a:path w="503" h="286" extrusionOk="0">
                  <a:moveTo>
                    <a:pt x="1" y="0"/>
                  </a:moveTo>
                  <a:lnTo>
                    <a:pt x="1" y="286"/>
                  </a:lnTo>
                  <a:lnTo>
                    <a:pt x="503" y="286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27"/>
            <p:cNvSpPr/>
            <p:nvPr/>
          </p:nvSpPr>
          <p:spPr>
            <a:xfrm>
              <a:off x="2281675" y="4179575"/>
              <a:ext cx="12575" cy="7125"/>
            </a:xfrm>
            <a:custGeom>
              <a:avLst/>
              <a:gdLst/>
              <a:ahLst/>
              <a:cxnLst/>
              <a:rect l="l" t="t" r="r" b="b"/>
              <a:pathLst>
                <a:path w="503" h="285" extrusionOk="0">
                  <a:moveTo>
                    <a:pt x="1" y="0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27"/>
            <p:cNvSpPr/>
            <p:nvPr/>
          </p:nvSpPr>
          <p:spPr>
            <a:xfrm>
              <a:off x="2281675" y="4210300"/>
              <a:ext cx="12575" cy="7125"/>
            </a:xfrm>
            <a:custGeom>
              <a:avLst/>
              <a:gdLst/>
              <a:ahLst/>
              <a:cxnLst/>
              <a:rect l="l" t="t" r="r" b="b"/>
              <a:pathLst>
                <a:path w="503" h="285" extrusionOk="0">
                  <a:moveTo>
                    <a:pt x="1" y="0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27"/>
            <p:cNvSpPr/>
            <p:nvPr/>
          </p:nvSpPr>
          <p:spPr>
            <a:xfrm>
              <a:off x="2281675" y="4241075"/>
              <a:ext cx="12575" cy="7125"/>
            </a:xfrm>
            <a:custGeom>
              <a:avLst/>
              <a:gdLst/>
              <a:ahLst/>
              <a:cxnLst/>
              <a:rect l="l" t="t" r="r" b="b"/>
              <a:pathLst>
                <a:path w="503" h="285" extrusionOk="0">
                  <a:moveTo>
                    <a:pt x="1" y="0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27"/>
            <p:cNvSpPr/>
            <p:nvPr/>
          </p:nvSpPr>
          <p:spPr>
            <a:xfrm>
              <a:off x="2281675" y="4271800"/>
              <a:ext cx="12575" cy="7125"/>
            </a:xfrm>
            <a:custGeom>
              <a:avLst/>
              <a:gdLst/>
              <a:ahLst/>
              <a:cxnLst/>
              <a:rect l="l" t="t" r="r" b="b"/>
              <a:pathLst>
                <a:path w="503" h="285" extrusionOk="0">
                  <a:moveTo>
                    <a:pt x="1" y="0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27"/>
            <p:cNvSpPr/>
            <p:nvPr/>
          </p:nvSpPr>
          <p:spPr>
            <a:xfrm>
              <a:off x="2281675" y="4302550"/>
              <a:ext cx="12575" cy="7125"/>
            </a:xfrm>
            <a:custGeom>
              <a:avLst/>
              <a:gdLst/>
              <a:ahLst/>
              <a:cxnLst/>
              <a:rect l="l" t="t" r="r" b="b"/>
              <a:pathLst>
                <a:path w="503" h="285" extrusionOk="0">
                  <a:moveTo>
                    <a:pt x="1" y="0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27"/>
            <p:cNvSpPr/>
            <p:nvPr/>
          </p:nvSpPr>
          <p:spPr>
            <a:xfrm>
              <a:off x="2281675" y="4333300"/>
              <a:ext cx="12575" cy="7125"/>
            </a:xfrm>
            <a:custGeom>
              <a:avLst/>
              <a:gdLst/>
              <a:ahLst/>
              <a:cxnLst/>
              <a:rect l="l" t="t" r="r" b="b"/>
              <a:pathLst>
                <a:path w="503" h="285" extrusionOk="0">
                  <a:moveTo>
                    <a:pt x="1" y="0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27"/>
            <p:cNvSpPr/>
            <p:nvPr/>
          </p:nvSpPr>
          <p:spPr>
            <a:xfrm>
              <a:off x="2281675" y="4364025"/>
              <a:ext cx="12575" cy="7125"/>
            </a:xfrm>
            <a:custGeom>
              <a:avLst/>
              <a:gdLst/>
              <a:ahLst/>
              <a:cxnLst/>
              <a:rect l="l" t="t" r="r" b="b"/>
              <a:pathLst>
                <a:path w="503" h="285" extrusionOk="0">
                  <a:moveTo>
                    <a:pt x="1" y="0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27"/>
            <p:cNvSpPr/>
            <p:nvPr/>
          </p:nvSpPr>
          <p:spPr>
            <a:xfrm>
              <a:off x="2281675" y="4394775"/>
              <a:ext cx="12575" cy="7150"/>
            </a:xfrm>
            <a:custGeom>
              <a:avLst/>
              <a:gdLst/>
              <a:ahLst/>
              <a:cxnLst/>
              <a:rect l="l" t="t" r="r" b="b"/>
              <a:pathLst>
                <a:path w="503" h="286" extrusionOk="0">
                  <a:moveTo>
                    <a:pt x="1" y="0"/>
                  </a:moveTo>
                  <a:lnTo>
                    <a:pt x="1" y="286"/>
                  </a:lnTo>
                  <a:lnTo>
                    <a:pt x="503" y="286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27"/>
            <p:cNvSpPr/>
            <p:nvPr/>
          </p:nvSpPr>
          <p:spPr>
            <a:xfrm>
              <a:off x="2281675" y="4425475"/>
              <a:ext cx="12575" cy="7175"/>
            </a:xfrm>
            <a:custGeom>
              <a:avLst/>
              <a:gdLst/>
              <a:ahLst/>
              <a:cxnLst/>
              <a:rect l="l" t="t" r="r" b="b"/>
              <a:pathLst>
                <a:path w="503" h="287" extrusionOk="0">
                  <a:moveTo>
                    <a:pt x="1" y="1"/>
                  </a:moveTo>
                  <a:lnTo>
                    <a:pt x="1" y="287"/>
                  </a:lnTo>
                  <a:lnTo>
                    <a:pt x="503" y="287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27"/>
            <p:cNvSpPr/>
            <p:nvPr/>
          </p:nvSpPr>
          <p:spPr>
            <a:xfrm>
              <a:off x="2281675" y="4456250"/>
              <a:ext cx="12575" cy="7125"/>
            </a:xfrm>
            <a:custGeom>
              <a:avLst/>
              <a:gdLst/>
              <a:ahLst/>
              <a:cxnLst/>
              <a:rect l="l" t="t" r="r" b="b"/>
              <a:pathLst>
                <a:path w="503" h="285" extrusionOk="0">
                  <a:moveTo>
                    <a:pt x="1" y="0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27"/>
            <p:cNvSpPr/>
            <p:nvPr/>
          </p:nvSpPr>
          <p:spPr>
            <a:xfrm>
              <a:off x="2281675" y="4487000"/>
              <a:ext cx="12575" cy="7125"/>
            </a:xfrm>
            <a:custGeom>
              <a:avLst/>
              <a:gdLst/>
              <a:ahLst/>
              <a:cxnLst/>
              <a:rect l="l" t="t" r="r" b="b"/>
              <a:pathLst>
                <a:path w="503" h="285" extrusionOk="0">
                  <a:moveTo>
                    <a:pt x="1" y="0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27"/>
            <p:cNvSpPr/>
            <p:nvPr/>
          </p:nvSpPr>
          <p:spPr>
            <a:xfrm>
              <a:off x="2281675" y="4517750"/>
              <a:ext cx="12575" cy="7125"/>
            </a:xfrm>
            <a:custGeom>
              <a:avLst/>
              <a:gdLst/>
              <a:ahLst/>
              <a:cxnLst/>
              <a:rect l="l" t="t" r="r" b="b"/>
              <a:pathLst>
                <a:path w="503" h="285" extrusionOk="0">
                  <a:moveTo>
                    <a:pt x="1" y="0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27"/>
            <p:cNvSpPr/>
            <p:nvPr/>
          </p:nvSpPr>
          <p:spPr>
            <a:xfrm>
              <a:off x="2281675" y="4548450"/>
              <a:ext cx="12575" cy="7150"/>
            </a:xfrm>
            <a:custGeom>
              <a:avLst/>
              <a:gdLst/>
              <a:ahLst/>
              <a:cxnLst/>
              <a:rect l="l" t="t" r="r" b="b"/>
              <a:pathLst>
                <a:path w="503" h="286" extrusionOk="0">
                  <a:moveTo>
                    <a:pt x="1" y="1"/>
                  </a:moveTo>
                  <a:lnTo>
                    <a:pt x="1" y="286"/>
                  </a:lnTo>
                  <a:lnTo>
                    <a:pt x="503" y="286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27"/>
            <p:cNvSpPr/>
            <p:nvPr/>
          </p:nvSpPr>
          <p:spPr>
            <a:xfrm>
              <a:off x="2281675" y="4579225"/>
              <a:ext cx="12575" cy="7150"/>
            </a:xfrm>
            <a:custGeom>
              <a:avLst/>
              <a:gdLst/>
              <a:ahLst/>
              <a:cxnLst/>
              <a:rect l="l" t="t" r="r" b="b"/>
              <a:pathLst>
                <a:path w="503" h="286" extrusionOk="0">
                  <a:moveTo>
                    <a:pt x="1" y="0"/>
                  </a:moveTo>
                  <a:lnTo>
                    <a:pt x="1" y="286"/>
                  </a:lnTo>
                  <a:lnTo>
                    <a:pt x="503" y="286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27"/>
            <p:cNvSpPr/>
            <p:nvPr/>
          </p:nvSpPr>
          <p:spPr>
            <a:xfrm>
              <a:off x="2281675" y="4609925"/>
              <a:ext cx="12575" cy="7175"/>
            </a:xfrm>
            <a:custGeom>
              <a:avLst/>
              <a:gdLst/>
              <a:ahLst/>
              <a:cxnLst/>
              <a:rect l="l" t="t" r="r" b="b"/>
              <a:pathLst>
                <a:path w="503" h="287" extrusionOk="0">
                  <a:moveTo>
                    <a:pt x="1" y="1"/>
                  </a:moveTo>
                  <a:lnTo>
                    <a:pt x="1" y="287"/>
                  </a:lnTo>
                  <a:lnTo>
                    <a:pt x="503" y="287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27"/>
            <p:cNvSpPr/>
            <p:nvPr/>
          </p:nvSpPr>
          <p:spPr>
            <a:xfrm>
              <a:off x="2281675" y="4640675"/>
              <a:ext cx="12575" cy="7150"/>
            </a:xfrm>
            <a:custGeom>
              <a:avLst/>
              <a:gdLst/>
              <a:ahLst/>
              <a:cxnLst/>
              <a:rect l="l" t="t" r="r" b="b"/>
              <a:pathLst>
                <a:path w="503" h="286" extrusionOk="0">
                  <a:moveTo>
                    <a:pt x="1" y="1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27"/>
            <p:cNvSpPr/>
            <p:nvPr/>
          </p:nvSpPr>
          <p:spPr>
            <a:xfrm>
              <a:off x="2281675" y="4671425"/>
              <a:ext cx="12575" cy="7175"/>
            </a:xfrm>
            <a:custGeom>
              <a:avLst/>
              <a:gdLst/>
              <a:ahLst/>
              <a:cxnLst/>
              <a:rect l="l" t="t" r="r" b="b"/>
              <a:pathLst>
                <a:path w="503" h="287" extrusionOk="0">
                  <a:moveTo>
                    <a:pt x="1" y="1"/>
                  </a:moveTo>
                  <a:lnTo>
                    <a:pt x="1" y="287"/>
                  </a:lnTo>
                  <a:lnTo>
                    <a:pt x="503" y="287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27"/>
            <p:cNvSpPr/>
            <p:nvPr/>
          </p:nvSpPr>
          <p:spPr>
            <a:xfrm>
              <a:off x="2281675" y="4702200"/>
              <a:ext cx="12575" cy="7125"/>
            </a:xfrm>
            <a:custGeom>
              <a:avLst/>
              <a:gdLst/>
              <a:ahLst/>
              <a:cxnLst/>
              <a:rect l="l" t="t" r="r" b="b"/>
              <a:pathLst>
                <a:path w="503" h="285" extrusionOk="0">
                  <a:moveTo>
                    <a:pt x="1" y="0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27"/>
            <p:cNvSpPr/>
            <p:nvPr/>
          </p:nvSpPr>
          <p:spPr>
            <a:xfrm>
              <a:off x="2281675" y="4732900"/>
              <a:ext cx="12575" cy="7150"/>
            </a:xfrm>
            <a:custGeom>
              <a:avLst/>
              <a:gdLst/>
              <a:ahLst/>
              <a:cxnLst/>
              <a:rect l="l" t="t" r="r" b="b"/>
              <a:pathLst>
                <a:path w="503" h="286" extrusionOk="0">
                  <a:moveTo>
                    <a:pt x="1" y="1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27"/>
            <p:cNvSpPr/>
            <p:nvPr/>
          </p:nvSpPr>
          <p:spPr>
            <a:xfrm>
              <a:off x="2281675" y="4763650"/>
              <a:ext cx="12575" cy="7150"/>
            </a:xfrm>
            <a:custGeom>
              <a:avLst/>
              <a:gdLst/>
              <a:ahLst/>
              <a:cxnLst/>
              <a:rect l="l" t="t" r="r" b="b"/>
              <a:pathLst>
                <a:path w="503" h="286" extrusionOk="0">
                  <a:moveTo>
                    <a:pt x="1" y="1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27"/>
            <p:cNvSpPr/>
            <p:nvPr/>
          </p:nvSpPr>
          <p:spPr>
            <a:xfrm>
              <a:off x="2281675" y="4794400"/>
              <a:ext cx="12575" cy="7150"/>
            </a:xfrm>
            <a:custGeom>
              <a:avLst/>
              <a:gdLst/>
              <a:ahLst/>
              <a:cxnLst/>
              <a:rect l="l" t="t" r="r" b="b"/>
              <a:pathLst>
                <a:path w="503" h="286" extrusionOk="0">
                  <a:moveTo>
                    <a:pt x="1" y="1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27"/>
            <p:cNvSpPr/>
            <p:nvPr/>
          </p:nvSpPr>
          <p:spPr>
            <a:xfrm>
              <a:off x="2281675" y="4825125"/>
              <a:ext cx="12575" cy="7150"/>
            </a:xfrm>
            <a:custGeom>
              <a:avLst/>
              <a:gdLst/>
              <a:ahLst/>
              <a:cxnLst/>
              <a:rect l="l" t="t" r="r" b="b"/>
              <a:pathLst>
                <a:path w="503" h="286" extrusionOk="0">
                  <a:moveTo>
                    <a:pt x="1" y="1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27"/>
            <p:cNvSpPr/>
            <p:nvPr/>
          </p:nvSpPr>
          <p:spPr>
            <a:xfrm>
              <a:off x="2281675" y="4855875"/>
              <a:ext cx="12575" cy="7175"/>
            </a:xfrm>
            <a:custGeom>
              <a:avLst/>
              <a:gdLst/>
              <a:ahLst/>
              <a:cxnLst/>
              <a:rect l="l" t="t" r="r" b="b"/>
              <a:pathLst>
                <a:path w="503" h="287" extrusionOk="0">
                  <a:moveTo>
                    <a:pt x="1" y="1"/>
                  </a:moveTo>
                  <a:lnTo>
                    <a:pt x="1" y="287"/>
                  </a:lnTo>
                  <a:lnTo>
                    <a:pt x="503" y="287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27"/>
            <p:cNvSpPr/>
            <p:nvPr/>
          </p:nvSpPr>
          <p:spPr>
            <a:xfrm>
              <a:off x="2281675" y="4886600"/>
              <a:ext cx="12575" cy="7175"/>
            </a:xfrm>
            <a:custGeom>
              <a:avLst/>
              <a:gdLst/>
              <a:ahLst/>
              <a:cxnLst/>
              <a:rect l="l" t="t" r="r" b="b"/>
              <a:pathLst>
                <a:path w="503" h="287" extrusionOk="0">
                  <a:moveTo>
                    <a:pt x="1" y="1"/>
                  </a:moveTo>
                  <a:lnTo>
                    <a:pt x="1" y="286"/>
                  </a:lnTo>
                  <a:lnTo>
                    <a:pt x="503" y="286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27"/>
            <p:cNvSpPr/>
            <p:nvPr/>
          </p:nvSpPr>
          <p:spPr>
            <a:xfrm>
              <a:off x="2281675" y="4917350"/>
              <a:ext cx="12575" cy="7150"/>
            </a:xfrm>
            <a:custGeom>
              <a:avLst/>
              <a:gdLst/>
              <a:ahLst/>
              <a:cxnLst/>
              <a:rect l="l" t="t" r="r" b="b"/>
              <a:pathLst>
                <a:path w="503" h="286" extrusionOk="0">
                  <a:moveTo>
                    <a:pt x="1" y="1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27"/>
            <p:cNvSpPr/>
            <p:nvPr/>
          </p:nvSpPr>
          <p:spPr>
            <a:xfrm>
              <a:off x="2281675" y="4948100"/>
              <a:ext cx="12575" cy="7150"/>
            </a:xfrm>
            <a:custGeom>
              <a:avLst/>
              <a:gdLst/>
              <a:ahLst/>
              <a:cxnLst/>
              <a:rect l="l" t="t" r="r" b="b"/>
              <a:pathLst>
                <a:path w="503" h="286" extrusionOk="0">
                  <a:moveTo>
                    <a:pt x="1" y="1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27"/>
            <p:cNvSpPr/>
            <p:nvPr/>
          </p:nvSpPr>
          <p:spPr>
            <a:xfrm>
              <a:off x="2281675" y="4978850"/>
              <a:ext cx="12575" cy="7150"/>
            </a:xfrm>
            <a:custGeom>
              <a:avLst/>
              <a:gdLst/>
              <a:ahLst/>
              <a:cxnLst/>
              <a:rect l="l" t="t" r="r" b="b"/>
              <a:pathLst>
                <a:path w="503" h="286" extrusionOk="0">
                  <a:moveTo>
                    <a:pt x="1" y="1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27"/>
            <p:cNvSpPr/>
            <p:nvPr/>
          </p:nvSpPr>
          <p:spPr>
            <a:xfrm>
              <a:off x="2281675" y="5009575"/>
              <a:ext cx="12575" cy="7150"/>
            </a:xfrm>
            <a:custGeom>
              <a:avLst/>
              <a:gdLst/>
              <a:ahLst/>
              <a:cxnLst/>
              <a:rect l="l" t="t" r="r" b="b"/>
              <a:pathLst>
                <a:path w="503" h="286" extrusionOk="0">
                  <a:moveTo>
                    <a:pt x="1" y="1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27"/>
            <p:cNvSpPr/>
            <p:nvPr/>
          </p:nvSpPr>
          <p:spPr>
            <a:xfrm>
              <a:off x="2281675" y="5040325"/>
              <a:ext cx="12575" cy="7175"/>
            </a:xfrm>
            <a:custGeom>
              <a:avLst/>
              <a:gdLst/>
              <a:ahLst/>
              <a:cxnLst/>
              <a:rect l="l" t="t" r="r" b="b"/>
              <a:pathLst>
                <a:path w="503" h="287" extrusionOk="0">
                  <a:moveTo>
                    <a:pt x="1" y="1"/>
                  </a:moveTo>
                  <a:lnTo>
                    <a:pt x="1" y="286"/>
                  </a:lnTo>
                  <a:lnTo>
                    <a:pt x="503" y="286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27"/>
            <p:cNvSpPr/>
            <p:nvPr/>
          </p:nvSpPr>
          <p:spPr>
            <a:xfrm>
              <a:off x="2281675" y="5071050"/>
              <a:ext cx="12575" cy="7175"/>
            </a:xfrm>
            <a:custGeom>
              <a:avLst/>
              <a:gdLst/>
              <a:ahLst/>
              <a:cxnLst/>
              <a:rect l="l" t="t" r="r" b="b"/>
              <a:pathLst>
                <a:path w="503" h="287" extrusionOk="0">
                  <a:moveTo>
                    <a:pt x="1" y="0"/>
                  </a:moveTo>
                  <a:lnTo>
                    <a:pt x="1" y="286"/>
                  </a:lnTo>
                  <a:lnTo>
                    <a:pt x="503" y="286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27"/>
            <p:cNvSpPr/>
            <p:nvPr/>
          </p:nvSpPr>
          <p:spPr>
            <a:xfrm>
              <a:off x="2281675" y="5101800"/>
              <a:ext cx="12575" cy="7150"/>
            </a:xfrm>
            <a:custGeom>
              <a:avLst/>
              <a:gdLst/>
              <a:ahLst/>
              <a:cxnLst/>
              <a:rect l="l" t="t" r="r" b="b"/>
              <a:pathLst>
                <a:path w="503" h="286" extrusionOk="0">
                  <a:moveTo>
                    <a:pt x="1" y="1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27"/>
            <p:cNvSpPr/>
            <p:nvPr/>
          </p:nvSpPr>
          <p:spPr>
            <a:xfrm>
              <a:off x="3231250" y="3132925"/>
              <a:ext cx="593350" cy="2010575"/>
            </a:xfrm>
            <a:custGeom>
              <a:avLst/>
              <a:gdLst/>
              <a:ahLst/>
              <a:cxnLst/>
              <a:rect l="l" t="t" r="r" b="b"/>
              <a:pathLst>
                <a:path w="23734" h="80423" extrusionOk="0">
                  <a:moveTo>
                    <a:pt x="1" y="0"/>
                  </a:moveTo>
                  <a:lnTo>
                    <a:pt x="1" y="80422"/>
                  </a:lnTo>
                  <a:lnTo>
                    <a:pt x="23733" y="80422"/>
                  </a:lnTo>
                  <a:lnTo>
                    <a:pt x="2373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27"/>
            <p:cNvSpPr/>
            <p:nvPr/>
          </p:nvSpPr>
          <p:spPr>
            <a:xfrm>
              <a:off x="3795550" y="3132925"/>
              <a:ext cx="29050" cy="2010575"/>
            </a:xfrm>
            <a:custGeom>
              <a:avLst/>
              <a:gdLst/>
              <a:ahLst/>
              <a:cxnLst/>
              <a:rect l="l" t="t" r="r" b="b"/>
              <a:pathLst>
                <a:path w="1162" h="80423" extrusionOk="0">
                  <a:moveTo>
                    <a:pt x="1" y="0"/>
                  </a:moveTo>
                  <a:lnTo>
                    <a:pt x="1" y="80422"/>
                  </a:lnTo>
                  <a:lnTo>
                    <a:pt x="1161" y="80422"/>
                  </a:lnTo>
                  <a:lnTo>
                    <a:pt x="1161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28627"/>
                    <a:alpha val="52510"/>
                  </a:srgbClr>
                </a:gs>
                <a:gs pos="100000">
                  <a:srgbClr val="FFFFFF">
                    <a:alpha val="52549"/>
                    <a:alpha val="5251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27"/>
            <p:cNvSpPr/>
            <p:nvPr/>
          </p:nvSpPr>
          <p:spPr>
            <a:xfrm>
              <a:off x="3231125" y="3132925"/>
              <a:ext cx="564475" cy="2010450"/>
            </a:xfrm>
            <a:custGeom>
              <a:avLst/>
              <a:gdLst/>
              <a:ahLst/>
              <a:cxnLst/>
              <a:rect l="l" t="t" r="r" b="b"/>
              <a:pathLst>
                <a:path w="22579" h="80418" extrusionOk="0">
                  <a:moveTo>
                    <a:pt x="3613" y="3559"/>
                  </a:moveTo>
                  <a:lnTo>
                    <a:pt x="3613" y="7136"/>
                  </a:lnTo>
                  <a:lnTo>
                    <a:pt x="2329" y="7136"/>
                  </a:lnTo>
                  <a:lnTo>
                    <a:pt x="2329" y="3559"/>
                  </a:lnTo>
                  <a:close/>
                  <a:moveTo>
                    <a:pt x="6254" y="3559"/>
                  </a:moveTo>
                  <a:lnTo>
                    <a:pt x="6254" y="7136"/>
                  </a:lnTo>
                  <a:lnTo>
                    <a:pt x="3846" y="7136"/>
                  </a:lnTo>
                  <a:lnTo>
                    <a:pt x="3846" y="3559"/>
                  </a:lnTo>
                  <a:close/>
                  <a:moveTo>
                    <a:pt x="7773" y="3559"/>
                  </a:moveTo>
                  <a:lnTo>
                    <a:pt x="7773" y="7136"/>
                  </a:lnTo>
                  <a:lnTo>
                    <a:pt x="6489" y="7136"/>
                  </a:lnTo>
                  <a:lnTo>
                    <a:pt x="6489" y="3559"/>
                  </a:lnTo>
                  <a:close/>
                  <a:moveTo>
                    <a:pt x="10416" y="3559"/>
                  </a:moveTo>
                  <a:lnTo>
                    <a:pt x="10416" y="7136"/>
                  </a:lnTo>
                  <a:lnTo>
                    <a:pt x="8007" y="7136"/>
                  </a:lnTo>
                  <a:lnTo>
                    <a:pt x="8007" y="3559"/>
                  </a:lnTo>
                  <a:close/>
                  <a:moveTo>
                    <a:pt x="11933" y="3559"/>
                  </a:moveTo>
                  <a:lnTo>
                    <a:pt x="11933" y="7136"/>
                  </a:lnTo>
                  <a:lnTo>
                    <a:pt x="10648" y="7136"/>
                  </a:lnTo>
                  <a:lnTo>
                    <a:pt x="10648" y="3559"/>
                  </a:lnTo>
                  <a:close/>
                  <a:moveTo>
                    <a:pt x="14574" y="3559"/>
                  </a:moveTo>
                  <a:lnTo>
                    <a:pt x="14574" y="7136"/>
                  </a:lnTo>
                  <a:lnTo>
                    <a:pt x="12167" y="7136"/>
                  </a:lnTo>
                  <a:lnTo>
                    <a:pt x="12167" y="3559"/>
                  </a:lnTo>
                  <a:close/>
                  <a:moveTo>
                    <a:pt x="16094" y="3559"/>
                  </a:moveTo>
                  <a:lnTo>
                    <a:pt x="16094" y="7136"/>
                  </a:lnTo>
                  <a:lnTo>
                    <a:pt x="14810" y="7136"/>
                  </a:lnTo>
                  <a:lnTo>
                    <a:pt x="14810" y="3559"/>
                  </a:lnTo>
                  <a:close/>
                  <a:moveTo>
                    <a:pt x="18735" y="3559"/>
                  </a:moveTo>
                  <a:lnTo>
                    <a:pt x="18735" y="7136"/>
                  </a:lnTo>
                  <a:lnTo>
                    <a:pt x="16328" y="7136"/>
                  </a:lnTo>
                  <a:lnTo>
                    <a:pt x="16328" y="3559"/>
                  </a:lnTo>
                  <a:close/>
                  <a:moveTo>
                    <a:pt x="20252" y="3559"/>
                  </a:moveTo>
                  <a:lnTo>
                    <a:pt x="20252" y="7136"/>
                  </a:lnTo>
                  <a:lnTo>
                    <a:pt x="18968" y="7136"/>
                  </a:lnTo>
                  <a:lnTo>
                    <a:pt x="18968" y="3559"/>
                  </a:lnTo>
                  <a:close/>
                  <a:moveTo>
                    <a:pt x="3613" y="7370"/>
                  </a:moveTo>
                  <a:lnTo>
                    <a:pt x="3613" y="10947"/>
                  </a:lnTo>
                  <a:lnTo>
                    <a:pt x="2329" y="10947"/>
                  </a:lnTo>
                  <a:lnTo>
                    <a:pt x="2329" y="7370"/>
                  </a:lnTo>
                  <a:close/>
                  <a:moveTo>
                    <a:pt x="6254" y="7372"/>
                  </a:moveTo>
                  <a:lnTo>
                    <a:pt x="6254" y="10950"/>
                  </a:lnTo>
                  <a:lnTo>
                    <a:pt x="3846" y="10950"/>
                  </a:lnTo>
                  <a:lnTo>
                    <a:pt x="3846" y="7372"/>
                  </a:lnTo>
                  <a:close/>
                  <a:moveTo>
                    <a:pt x="7773" y="7372"/>
                  </a:moveTo>
                  <a:lnTo>
                    <a:pt x="7773" y="10950"/>
                  </a:lnTo>
                  <a:lnTo>
                    <a:pt x="6489" y="10950"/>
                  </a:lnTo>
                  <a:lnTo>
                    <a:pt x="6489" y="7372"/>
                  </a:lnTo>
                  <a:close/>
                  <a:moveTo>
                    <a:pt x="10416" y="7372"/>
                  </a:moveTo>
                  <a:lnTo>
                    <a:pt x="10416" y="10950"/>
                  </a:lnTo>
                  <a:lnTo>
                    <a:pt x="8007" y="10950"/>
                  </a:lnTo>
                  <a:lnTo>
                    <a:pt x="8007" y="7372"/>
                  </a:lnTo>
                  <a:close/>
                  <a:moveTo>
                    <a:pt x="11933" y="7372"/>
                  </a:moveTo>
                  <a:lnTo>
                    <a:pt x="11933" y="10950"/>
                  </a:lnTo>
                  <a:lnTo>
                    <a:pt x="10648" y="10950"/>
                  </a:lnTo>
                  <a:lnTo>
                    <a:pt x="10648" y="7372"/>
                  </a:lnTo>
                  <a:close/>
                  <a:moveTo>
                    <a:pt x="14574" y="7372"/>
                  </a:moveTo>
                  <a:lnTo>
                    <a:pt x="14574" y="10950"/>
                  </a:lnTo>
                  <a:lnTo>
                    <a:pt x="12167" y="10950"/>
                  </a:lnTo>
                  <a:lnTo>
                    <a:pt x="12167" y="7372"/>
                  </a:lnTo>
                  <a:close/>
                  <a:moveTo>
                    <a:pt x="16094" y="7372"/>
                  </a:moveTo>
                  <a:lnTo>
                    <a:pt x="16094" y="10950"/>
                  </a:lnTo>
                  <a:lnTo>
                    <a:pt x="14810" y="10950"/>
                  </a:lnTo>
                  <a:lnTo>
                    <a:pt x="14810" y="7372"/>
                  </a:lnTo>
                  <a:close/>
                  <a:moveTo>
                    <a:pt x="18734" y="7372"/>
                  </a:moveTo>
                  <a:lnTo>
                    <a:pt x="18734" y="10950"/>
                  </a:lnTo>
                  <a:lnTo>
                    <a:pt x="16327" y="10950"/>
                  </a:lnTo>
                  <a:lnTo>
                    <a:pt x="16327" y="7372"/>
                  </a:lnTo>
                  <a:close/>
                  <a:moveTo>
                    <a:pt x="20252" y="7372"/>
                  </a:moveTo>
                  <a:lnTo>
                    <a:pt x="20252" y="10950"/>
                  </a:lnTo>
                  <a:lnTo>
                    <a:pt x="18968" y="10950"/>
                  </a:lnTo>
                  <a:lnTo>
                    <a:pt x="18968" y="7372"/>
                  </a:lnTo>
                  <a:close/>
                  <a:moveTo>
                    <a:pt x="3613" y="11183"/>
                  </a:moveTo>
                  <a:lnTo>
                    <a:pt x="3613" y="14760"/>
                  </a:lnTo>
                  <a:lnTo>
                    <a:pt x="2329" y="14760"/>
                  </a:lnTo>
                  <a:lnTo>
                    <a:pt x="2329" y="11183"/>
                  </a:lnTo>
                  <a:close/>
                  <a:moveTo>
                    <a:pt x="6254" y="11183"/>
                  </a:moveTo>
                  <a:lnTo>
                    <a:pt x="6254" y="14760"/>
                  </a:lnTo>
                  <a:lnTo>
                    <a:pt x="3846" y="14760"/>
                  </a:lnTo>
                  <a:lnTo>
                    <a:pt x="3846" y="11183"/>
                  </a:lnTo>
                  <a:close/>
                  <a:moveTo>
                    <a:pt x="14574" y="11183"/>
                  </a:moveTo>
                  <a:lnTo>
                    <a:pt x="14574" y="14760"/>
                  </a:lnTo>
                  <a:lnTo>
                    <a:pt x="12167" y="14760"/>
                  </a:lnTo>
                  <a:lnTo>
                    <a:pt x="12167" y="11183"/>
                  </a:lnTo>
                  <a:close/>
                  <a:moveTo>
                    <a:pt x="16094" y="11183"/>
                  </a:moveTo>
                  <a:lnTo>
                    <a:pt x="16094" y="14760"/>
                  </a:lnTo>
                  <a:lnTo>
                    <a:pt x="14810" y="14760"/>
                  </a:lnTo>
                  <a:lnTo>
                    <a:pt x="14810" y="11183"/>
                  </a:lnTo>
                  <a:close/>
                  <a:moveTo>
                    <a:pt x="18734" y="11183"/>
                  </a:moveTo>
                  <a:lnTo>
                    <a:pt x="18734" y="14760"/>
                  </a:lnTo>
                  <a:lnTo>
                    <a:pt x="16327" y="14760"/>
                  </a:lnTo>
                  <a:lnTo>
                    <a:pt x="16327" y="11183"/>
                  </a:lnTo>
                  <a:close/>
                  <a:moveTo>
                    <a:pt x="7773" y="11183"/>
                  </a:moveTo>
                  <a:lnTo>
                    <a:pt x="7773" y="14761"/>
                  </a:lnTo>
                  <a:lnTo>
                    <a:pt x="6489" y="14761"/>
                  </a:lnTo>
                  <a:lnTo>
                    <a:pt x="6489" y="11183"/>
                  </a:lnTo>
                  <a:close/>
                  <a:moveTo>
                    <a:pt x="10416" y="11183"/>
                  </a:moveTo>
                  <a:lnTo>
                    <a:pt x="10416" y="14761"/>
                  </a:lnTo>
                  <a:lnTo>
                    <a:pt x="8007" y="14761"/>
                  </a:lnTo>
                  <a:lnTo>
                    <a:pt x="8007" y="11183"/>
                  </a:lnTo>
                  <a:close/>
                  <a:moveTo>
                    <a:pt x="11933" y="11183"/>
                  </a:moveTo>
                  <a:lnTo>
                    <a:pt x="11933" y="14761"/>
                  </a:lnTo>
                  <a:lnTo>
                    <a:pt x="10648" y="14761"/>
                  </a:lnTo>
                  <a:lnTo>
                    <a:pt x="10648" y="11183"/>
                  </a:lnTo>
                  <a:close/>
                  <a:moveTo>
                    <a:pt x="20252" y="11183"/>
                  </a:moveTo>
                  <a:lnTo>
                    <a:pt x="20252" y="14761"/>
                  </a:lnTo>
                  <a:lnTo>
                    <a:pt x="18968" y="14761"/>
                  </a:lnTo>
                  <a:lnTo>
                    <a:pt x="18968" y="11183"/>
                  </a:lnTo>
                  <a:close/>
                  <a:moveTo>
                    <a:pt x="3613" y="14995"/>
                  </a:moveTo>
                  <a:lnTo>
                    <a:pt x="3613" y="18572"/>
                  </a:lnTo>
                  <a:lnTo>
                    <a:pt x="2329" y="18572"/>
                  </a:lnTo>
                  <a:lnTo>
                    <a:pt x="2329" y="14995"/>
                  </a:lnTo>
                  <a:close/>
                  <a:moveTo>
                    <a:pt x="6254" y="14995"/>
                  </a:moveTo>
                  <a:lnTo>
                    <a:pt x="6254" y="18572"/>
                  </a:lnTo>
                  <a:lnTo>
                    <a:pt x="3846" y="18572"/>
                  </a:lnTo>
                  <a:lnTo>
                    <a:pt x="3846" y="14995"/>
                  </a:lnTo>
                  <a:close/>
                  <a:moveTo>
                    <a:pt x="7773" y="14995"/>
                  </a:moveTo>
                  <a:lnTo>
                    <a:pt x="7773" y="18572"/>
                  </a:lnTo>
                  <a:lnTo>
                    <a:pt x="6489" y="18572"/>
                  </a:lnTo>
                  <a:lnTo>
                    <a:pt x="6489" y="14995"/>
                  </a:lnTo>
                  <a:close/>
                  <a:moveTo>
                    <a:pt x="10416" y="14995"/>
                  </a:moveTo>
                  <a:lnTo>
                    <a:pt x="10416" y="18573"/>
                  </a:lnTo>
                  <a:lnTo>
                    <a:pt x="8007" y="18573"/>
                  </a:lnTo>
                  <a:lnTo>
                    <a:pt x="8007" y="14995"/>
                  </a:lnTo>
                  <a:close/>
                  <a:moveTo>
                    <a:pt x="11934" y="14995"/>
                  </a:moveTo>
                  <a:lnTo>
                    <a:pt x="11934" y="18573"/>
                  </a:lnTo>
                  <a:lnTo>
                    <a:pt x="10650" y="18573"/>
                  </a:lnTo>
                  <a:lnTo>
                    <a:pt x="10650" y="14995"/>
                  </a:lnTo>
                  <a:close/>
                  <a:moveTo>
                    <a:pt x="14574" y="14995"/>
                  </a:moveTo>
                  <a:lnTo>
                    <a:pt x="14574" y="18573"/>
                  </a:lnTo>
                  <a:lnTo>
                    <a:pt x="12167" y="18573"/>
                  </a:lnTo>
                  <a:lnTo>
                    <a:pt x="12167" y="14995"/>
                  </a:lnTo>
                  <a:close/>
                  <a:moveTo>
                    <a:pt x="16094" y="14995"/>
                  </a:moveTo>
                  <a:lnTo>
                    <a:pt x="16094" y="18573"/>
                  </a:lnTo>
                  <a:lnTo>
                    <a:pt x="14810" y="18573"/>
                  </a:lnTo>
                  <a:lnTo>
                    <a:pt x="14810" y="14995"/>
                  </a:lnTo>
                  <a:close/>
                  <a:moveTo>
                    <a:pt x="18734" y="14995"/>
                  </a:moveTo>
                  <a:lnTo>
                    <a:pt x="18734" y="18573"/>
                  </a:lnTo>
                  <a:lnTo>
                    <a:pt x="16327" y="18573"/>
                  </a:lnTo>
                  <a:lnTo>
                    <a:pt x="16327" y="14995"/>
                  </a:lnTo>
                  <a:close/>
                  <a:moveTo>
                    <a:pt x="20252" y="14995"/>
                  </a:moveTo>
                  <a:lnTo>
                    <a:pt x="20252" y="18573"/>
                  </a:lnTo>
                  <a:lnTo>
                    <a:pt x="18968" y="18573"/>
                  </a:lnTo>
                  <a:lnTo>
                    <a:pt x="18968" y="14995"/>
                  </a:lnTo>
                  <a:close/>
                  <a:moveTo>
                    <a:pt x="3613" y="18807"/>
                  </a:moveTo>
                  <a:lnTo>
                    <a:pt x="3613" y="22384"/>
                  </a:lnTo>
                  <a:lnTo>
                    <a:pt x="2329" y="22384"/>
                  </a:lnTo>
                  <a:lnTo>
                    <a:pt x="2329" y="18807"/>
                  </a:lnTo>
                  <a:close/>
                  <a:moveTo>
                    <a:pt x="6254" y="18807"/>
                  </a:moveTo>
                  <a:lnTo>
                    <a:pt x="6254" y="22384"/>
                  </a:lnTo>
                  <a:lnTo>
                    <a:pt x="3846" y="22384"/>
                  </a:lnTo>
                  <a:lnTo>
                    <a:pt x="3846" y="18807"/>
                  </a:lnTo>
                  <a:close/>
                  <a:moveTo>
                    <a:pt x="7773" y="18807"/>
                  </a:moveTo>
                  <a:lnTo>
                    <a:pt x="7773" y="22384"/>
                  </a:lnTo>
                  <a:lnTo>
                    <a:pt x="6489" y="22384"/>
                  </a:lnTo>
                  <a:lnTo>
                    <a:pt x="6489" y="18807"/>
                  </a:lnTo>
                  <a:close/>
                  <a:moveTo>
                    <a:pt x="10416" y="18807"/>
                  </a:moveTo>
                  <a:lnTo>
                    <a:pt x="10416" y="22384"/>
                  </a:lnTo>
                  <a:lnTo>
                    <a:pt x="8007" y="22384"/>
                  </a:lnTo>
                  <a:lnTo>
                    <a:pt x="8007" y="18807"/>
                  </a:lnTo>
                  <a:close/>
                  <a:moveTo>
                    <a:pt x="11934" y="18807"/>
                  </a:moveTo>
                  <a:lnTo>
                    <a:pt x="11934" y="22384"/>
                  </a:lnTo>
                  <a:lnTo>
                    <a:pt x="10650" y="22384"/>
                  </a:lnTo>
                  <a:lnTo>
                    <a:pt x="10650" y="18807"/>
                  </a:lnTo>
                  <a:close/>
                  <a:moveTo>
                    <a:pt x="14574" y="18807"/>
                  </a:moveTo>
                  <a:lnTo>
                    <a:pt x="14574" y="22384"/>
                  </a:lnTo>
                  <a:lnTo>
                    <a:pt x="12167" y="22384"/>
                  </a:lnTo>
                  <a:lnTo>
                    <a:pt x="12167" y="18807"/>
                  </a:lnTo>
                  <a:close/>
                  <a:moveTo>
                    <a:pt x="16094" y="18807"/>
                  </a:moveTo>
                  <a:lnTo>
                    <a:pt x="16094" y="22384"/>
                  </a:lnTo>
                  <a:lnTo>
                    <a:pt x="14810" y="22384"/>
                  </a:lnTo>
                  <a:lnTo>
                    <a:pt x="14810" y="18807"/>
                  </a:lnTo>
                  <a:close/>
                  <a:moveTo>
                    <a:pt x="18734" y="18807"/>
                  </a:moveTo>
                  <a:lnTo>
                    <a:pt x="18734" y="22384"/>
                  </a:lnTo>
                  <a:lnTo>
                    <a:pt x="16327" y="22384"/>
                  </a:lnTo>
                  <a:lnTo>
                    <a:pt x="16327" y="18807"/>
                  </a:lnTo>
                  <a:close/>
                  <a:moveTo>
                    <a:pt x="20252" y="18807"/>
                  </a:moveTo>
                  <a:lnTo>
                    <a:pt x="20252" y="22384"/>
                  </a:lnTo>
                  <a:lnTo>
                    <a:pt x="18968" y="22384"/>
                  </a:lnTo>
                  <a:lnTo>
                    <a:pt x="18968" y="18807"/>
                  </a:lnTo>
                  <a:close/>
                  <a:moveTo>
                    <a:pt x="3613" y="22618"/>
                  </a:moveTo>
                  <a:lnTo>
                    <a:pt x="3613" y="26196"/>
                  </a:lnTo>
                  <a:lnTo>
                    <a:pt x="2329" y="26196"/>
                  </a:lnTo>
                  <a:lnTo>
                    <a:pt x="2329" y="22618"/>
                  </a:lnTo>
                  <a:close/>
                  <a:moveTo>
                    <a:pt x="6254" y="22618"/>
                  </a:moveTo>
                  <a:lnTo>
                    <a:pt x="6254" y="26196"/>
                  </a:lnTo>
                  <a:lnTo>
                    <a:pt x="3846" y="26196"/>
                  </a:lnTo>
                  <a:lnTo>
                    <a:pt x="3846" y="22618"/>
                  </a:lnTo>
                  <a:close/>
                  <a:moveTo>
                    <a:pt x="7773" y="22618"/>
                  </a:moveTo>
                  <a:lnTo>
                    <a:pt x="7773" y="26196"/>
                  </a:lnTo>
                  <a:lnTo>
                    <a:pt x="6489" y="26196"/>
                  </a:lnTo>
                  <a:lnTo>
                    <a:pt x="6489" y="22618"/>
                  </a:lnTo>
                  <a:close/>
                  <a:moveTo>
                    <a:pt x="10416" y="22618"/>
                  </a:moveTo>
                  <a:lnTo>
                    <a:pt x="10416" y="26196"/>
                  </a:lnTo>
                  <a:lnTo>
                    <a:pt x="8007" y="26196"/>
                  </a:lnTo>
                  <a:lnTo>
                    <a:pt x="8007" y="22618"/>
                  </a:lnTo>
                  <a:close/>
                  <a:moveTo>
                    <a:pt x="11934" y="22618"/>
                  </a:moveTo>
                  <a:lnTo>
                    <a:pt x="11934" y="26196"/>
                  </a:lnTo>
                  <a:lnTo>
                    <a:pt x="10650" y="26196"/>
                  </a:lnTo>
                  <a:lnTo>
                    <a:pt x="10650" y="22618"/>
                  </a:lnTo>
                  <a:close/>
                  <a:moveTo>
                    <a:pt x="14574" y="22618"/>
                  </a:moveTo>
                  <a:lnTo>
                    <a:pt x="14574" y="26196"/>
                  </a:lnTo>
                  <a:lnTo>
                    <a:pt x="12167" y="26196"/>
                  </a:lnTo>
                  <a:lnTo>
                    <a:pt x="12167" y="22618"/>
                  </a:lnTo>
                  <a:close/>
                  <a:moveTo>
                    <a:pt x="16094" y="22618"/>
                  </a:moveTo>
                  <a:lnTo>
                    <a:pt x="16094" y="26196"/>
                  </a:lnTo>
                  <a:lnTo>
                    <a:pt x="14810" y="26196"/>
                  </a:lnTo>
                  <a:lnTo>
                    <a:pt x="14810" y="22618"/>
                  </a:lnTo>
                  <a:close/>
                  <a:moveTo>
                    <a:pt x="18734" y="22618"/>
                  </a:moveTo>
                  <a:lnTo>
                    <a:pt x="18734" y="26196"/>
                  </a:lnTo>
                  <a:lnTo>
                    <a:pt x="16327" y="26196"/>
                  </a:lnTo>
                  <a:lnTo>
                    <a:pt x="16327" y="22618"/>
                  </a:lnTo>
                  <a:close/>
                  <a:moveTo>
                    <a:pt x="20252" y="22618"/>
                  </a:moveTo>
                  <a:lnTo>
                    <a:pt x="20252" y="26196"/>
                  </a:lnTo>
                  <a:lnTo>
                    <a:pt x="18968" y="26196"/>
                  </a:lnTo>
                  <a:lnTo>
                    <a:pt x="18968" y="22618"/>
                  </a:lnTo>
                  <a:close/>
                  <a:moveTo>
                    <a:pt x="3613" y="26431"/>
                  </a:moveTo>
                  <a:lnTo>
                    <a:pt x="3613" y="30008"/>
                  </a:lnTo>
                  <a:lnTo>
                    <a:pt x="2329" y="30008"/>
                  </a:lnTo>
                  <a:lnTo>
                    <a:pt x="2329" y="26431"/>
                  </a:lnTo>
                  <a:close/>
                  <a:moveTo>
                    <a:pt x="6254" y="26431"/>
                  </a:moveTo>
                  <a:lnTo>
                    <a:pt x="6254" y="30008"/>
                  </a:lnTo>
                  <a:lnTo>
                    <a:pt x="3846" y="30008"/>
                  </a:lnTo>
                  <a:lnTo>
                    <a:pt x="3846" y="26431"/>
                  </a:lnTo>
                  <a:close/>
                  <a:moveTo>
                    <a:pt x="7773" y="26431"/>
                  </a:moveTo>
                  <a:lnTo>
                    <a:pt x="7773" y="30008"/>
                  </a:lnTo>
                  <a:lnTo>
                    <a:pt x="6489" y="30008"/>
                  </a:lnTo>
                  <a:lnTo>
                    <a:pt x="6489" y="26431"/>
                  </a:lnTo>
                  <a:close/>
                  <a:moveTo>
                    <a:pt x="10416" y="26431"/>
                  </a:moveTo>
                  <a:lnTo>
                    <a:pt x="10416" y="30008"/>
                  </a:lnTo>
                  <a:lnTo>
                    <a:pt x="8007" y="30008"/>
                  </a:lnTo>
                  <a:lnTo>
                    <a:pt x="8007" y="26431"/>
                  </a:lnTo>
                  <a:close/>
                  <a:moveTo>
                    <a:pt x="11934" y="26431"/>
                  </a:moveTo>
                  <a:lnTo>
                    <a:pt x="11934" y="30008"/>
                  </a:lnTo>
                  <a:lnTo>
                    <a:pt x="10650" y="30008"/>
                  </a:lnTo>
                  <a:lnTo>
                    <a:pt x="10650" y="26431"/>
                  </a:lnTo>
                  <a:close/>
                  <a:moveTo>
                    <a:pt x="14574" y="26431"/>
                  </a:moveTo>
                  <a:lnTo>
                    <a:pt x="14574" y="30008"/>
                  </a:lnTo>
                  <a:lnTo>
                    <a:pt x="12167" y="30008"/>
                  </a:lnTo>
                  <a:lnTo>
                    <a:pt x="12167" y="26431"/>
                  </a:lnTo>
                  <a:close/>
                  <a:moveTo>
                    <a:pt x="16094" y="26431"/>
                  </a:moveTo>
                  <a:lnTo>
                    <a:pt x="16094" y="30008"/>
                  </a:lnTo>
                  <a:lnTo>
                    <a:pt x="14810" y="30008"/>
                  </a:lnTo>
                  <a:lnTo>
                    <a:pt x="14810" y="26431"/>
                  </a:lnTo>
                  <a:close/>
                  <a:moveTo>
                    <a:pt x="18734" y="26431"/>
                  </a:moveTo>
                  <a:lnTo>
                    <a:pt x="18734" y="30008"/>
                  </a:lnTo>
                  <a:lnTo>
                    <a:pt x="16327" y="30008"/>
                  </a:lnTo>
                  <a:lnTo>
                    <a:pt x="16327" y="26431"/>
                  </a:lnTo>
                  <a:close/>
                  <a:moveTo>
                    <a:pt x="20252" y="26431"/>
                  </a:moveTo>
                  <a:lnTo>
                    <a:pt x="20252" y="30008"/>
                  </a:lnTo>
                  <a:lnTo>
                    <a:pt x="18968" y="30008"/>
                  </a:lnTo>
                  <a:lnTo>
                    <a:pt x="18968" y="26431"/>
                  </a:lnTo>
                  <a:close/>
                  <a:moveTo>
                    <a:pt x="3613" y="30242"/>
                  </a:moveTo>
                  <a:lnTo>
                    <a:pt x="3613" y="33820"/>
                  </a:lnTo>
                  <a:lnTo>
                    <a:pt x="2329" y="33820"/>
                  </a:lnTo>
                  <a:lnTo>
                    <a:pt x="2329" y="30242"/>
                  </a:lnTo>
                  <a:close/>
                  <a:moveTo>
                    <a:pt x="6254" y="30242"/>
                  </a:moveTo>
                  <a:lnTo>
                    <a:pt x="6254" y="33820"/>
                  </a:lnTo>
                  <a:lnTo>
                    <a:pt x="3846" y="33820"/>
                  </a:lnTo>
                  <a:lnTo>
                    <a:pt x="3846" y="30242"/>
                  </a:lnTo>
                  <a:close/>
                  <a:moveTo>
                    <a:pt x="7773" y="30242"/>
                  </a:moveTo>
                  <a:lnTo>
                    <a:pt x="7773" y="33820"/>
                  </a:lnTo>
                  <a:lnTo>
                    <a:pt x="6489" y="33820"/>
                  </a:lnTo>
                  <a:lnTo>
                    <a:pt x="6489" y="30242"/>
                  </a:lnTo>
                  <a:close/>
                  <a:moveTo>
                    <a:pt x="10416" y="30242"/>
                  </a:moveTo>
                  <a:lnTo>
                    <a:pt x="10416" y="33820"/>
                  </a:lnTo>
                  <a:lnTo>
                    <a:pt x="8007" y="33820"/>
                  </a:lnTo>
                  <a:lnTo>
                    <a:pt x="8007" y="30242"/>
                  </a:lnTo>
                  <a:close/>
                  <a:moveTo>
                    <a:pt x="11934" y="30244"/>
                  </a:moveTo>
                  <a:lnTo>
                    <a:pt x="11934" y="33821"/>
                  </a:lnTo>
                  <a:lnTo>
                    <a:pt x="10650" y="33821"/>
                  </a:lnTo>
                  <a:lnTo>
                    <a:pt x="10650" y="30244"/>
                  </a:lnTo>
                  <a:close/>
                  <a:moveTo>
                    <a:pt x="14574" y="30244"/>
                  </a:moveTo>
                  <a:lnTo>
                    <a:pt x="14574" y="33821"/>
                  </a:lnTo>
                  <a:lnTo>
                    <a:pt x="12167" y="33821"/>
                  </a:lnTo>
                  <a:lnTo>
                    <a:pt x="12167" y="30244"/>
                  </a:lnTo>
                  <a:close/>
                  <a:moveTo>
                    <a:pt x="16094" y="30244"/>
                  </a:moveTo>
                  <a:lnTo>
                    <a:pt x="16094" y="33821"/>
                  </a:lnTo>
                  <a:lnTo>
                    <a:pt x="14810" y="33821"/>
                  </a:lnTo>
                  <a:lnTo>
                    <a:pt x="14810" y="30244"/>
                  </a:lnTo>
                  <a:close/>
                  <a:moveTo>
                    <a:pt x="18734" y="30244"/>
                  </a:moveTo>
                  <a:lnTo>
                    <a:pt x="18734" y="33821"/>
                  </a:lnTo>
                  <a:lnTo>
                    <a:pt x="16327" y="33821"/>
                  </a:lnTo>
                  <a:lnTo>
                    <a:pt x="16327" y="30244"/>
                  </a:lnTo>
                  <a:close/>
                  <a:moveTo>
                    <a:pt x="20252" y="30244"/>
                  </a:moveTo>
                  <a:lnTo>
                    <a:pt x="20252" y="33821"/>
                  </a:lnTo>
                  <a:lnTo>
                    <a:pt x="18968" y="33821"/>
                  </a:lnTo>
                  <a:lnTo>
                    <a:pt x="18968" y="30244"/>
                  </a:lnTo>
                  <a:close/>
                  <a:moveTo>
                    <a:pt x="3613" y="34054"/>
                  </a:moveTo>
                  <a:lnTo>
                    <a:pt x="3613" y="37631"/>
                  </a:lnTo>
                  <a:lnTo>
                    <a:pt x="2329" y="37631"/>
                  </a:lnTo>
                  <a:lnTo>
                    <a:pt x="2329" y="34054"/>
                  </a:lnTo>
                  <a:close/>
                  <a:moveTo>
                    <a:pt x="6254" y="34054"/>
                  </a:moveTo>
                  <a:lnTo>
                    <a:pt x="6254" y="37631"/>
                  </a:lnTo>
                  <a:lnTo>
                    <a:pt x="3846" y="37631"/>
                  </a:lnTo>
                  <a:lnTo>
                    <a:pt x="3846" y="34054"/>
                  </a:lnTo>
                  <a:close/>
                  <a:moveTo>
                    <a:pt x="7773" y="34054"/>
                  </a:moveTo>
                  <a:lnTo>
                    <a:pt x="7773" y="37631"/>
                  </a:lnTo>
                  <a:lnTo>
                    <a:pt x="6489" y="37631"/>
                  </a:lnTo>
                  <a:lnTo>
                    <a:pt x="6489" y="34054"/>
                  </a:lnTo>
                  <a:close/>
                  <a:moveTo>
                    <a:pt x="10416" y="34054"/>
                  </a:moveTo>
                  <a:lnTo>
                    <a:pt x="10416" y="37631"/>
                  </a:lnTo>
                  <a:lnTo>
                    <a:pt x="8007" y="37631"/>
                  </a:lnTo>
                  <a:lnTo>
                    <a:pt x="8007" y="34054"/>
                  </a:lnTo>
                  <a:close/>
                  <a:moveTo>
                    <a:pt x="11934" y="34055"/>
                  </a:moveTo>
                  <a:lnTo>
                    <a:pt x="11934" y="37632"/>
                  </a:lnTo>
                  <a:lnTo>
                    <a:pt x="10650" y="37632"/>
                  </a:lnTo>
                  <a:lnTo>
                    <a:pt x="10650" y="34055"/>
                  </a:lnTo>
                  <a:close/>
                  <a:moveTo>
                    <a:pt x="14574" y="34055"/>
                  </a:moveTo>
                  <a:lnTo>
                    <a:pt x="14574" y="37632"/>
                  </a:lnTo>
                  <a:lnTo>
                    <a:pt x="12167" y="37632"/>
                  </a:lnTo>
                  <a:lnTo>
                    <a:pt x="12167" y="34055"/>
                  </a:lnTo>
                  <a:close/>
                  <a:moveTo>
                    <a:pt x="16094" y="34055"/>
                  </a:moveTo>
                  <a:lnTo>
                    <a:pt x="16094" y="37632"/>
                  </a:lnTo>
                  <a:lnTo>
                    <a:pt x="14810" y="37632"/>
                  </a:lnTo>
                  <a:lnTo>
                    <a:pt x="14810" y="34055"/>
                  </a:lnTo>
                  <a:close/>
                  <a:moveTo>
                    <a:pt x="18734" y="34055"/>
                  </a:moveTo>
                  <a:lnTo>
                    <a:pt x="18734" y="37632"/>
                  </a:lnTo>
                  <a:lnTo>
                    <a:pt x="16327" y="37632"/>
                  </a:lnTo>
                  <a:lnTo>
                    <a:pt x="16327" y="34055"/>
                  </a:lnTo>
                  <a:close/>
                  <a:moveTo>
                    <a:pt x="20252" y="34055"/>
                  </a:moveTo>
                  <a:lnTo>
                    <a:pt x="20252" y="37632"/>
                  </a:lnTo>
                  <a:lnTo>
                    <a:pt x="18968" y="37632"/>
                  </a:lnTo>
                  <a:lnTo>
                    <a:pt x="18968" y="34055"/>
                  </a:lnTo>
                  <a:close/>
                  <a:moveTo>
                    <a:pt x="3613" y="37868"/>
                  </a:moveTo>
                  <a:lnTo>
                    <a:pt x="3613" y="41444"/>
                  </a:lnTo>
                  <a:lnTo>
                    <a:pt x="2329" y="41444"/>
                  </a:lnTo>
                  <a:lnTo>
                    <a:pt x="2329" y="37868"/>
                  </a:lnTo>
                  <a:close/>
                  <a:moveTo>
                    <a:pt x="6254" y="37868"/>
                  </a:moveTo>
                  <a:lnTo>
                    <a:pt x="6254" y="41444"/>
                  </a:lnTo>
                  <a:lnTo>
                    <a:pt x="3846" y="41444"/>
                  </a:lnTo>
                  <a:lnTo>
                    <a:pt x="3846" y="37868"/>
                  </a:lnTo>
                  <a:close/>
                  <a:moveTo>
                    <a:pt x="7773" y="37868"/>
                  </a:moveTo>
                  <a:lnTo>
                    <a:pt x="7773" y="41444"/>
                  </a:lnTo>
                  <a:lnTo>
                    <a:pt x="6489" y="41444"/>
                  </a:lnTo>
                  <a:lnTo>
                    <a:pt x="6489" y="37868"/>
                  </a:lnTo>
                  <a:close/>
                  <a:moveTo>
                    <a:pt x="10416" y="37868"/>
                  </a:moveTo>
                  <a:lnTo>
                    <a:pt x="10416" y="41444"/>
                  </a:lnTo>
                  <a:lnTo>
                    <a:pt x="8007" y="41444"/>
                  </a:lnTo>
                  <a:lnTo>
                    <a:pt x="8007" y="37868"/>
                  </a:lnTo>
                  <a:close/>
                  <a:moveTo>
                    <a:pt x="11934" y="37868"/>
                  </a:moveTo>
                  <a:lnTo>
                    <a:pt x="11934" y="41444"/>
                  </a:lnTo>
                  <a:lnTo>
                    <a:pt x="10650" y="41444"/>
                  </a:lnTo>
                  <a:lnTo>
                    <a:pt x="10650" y="37868"/>
                  </a:lnTo>
                  <a:close/>
                  <a:moveTo>
                    <a:pt x="14574" y="37868"/>
                  </a:moveTo>
                  <a:lnTo>
                    <a:pt x="14574" y="41444"/>
                  </a:lnTo>
                  <a:lnTo>
                    <a:pt x="12167" y="41444"/>
                  </a:lnTo>
                  <a:lnTo>
                    <a:pt x="12167" y="37868"/>
                  </a:lnTo>
                  <a:close/>
                  <a:moveTo>
                    <a:pt x="16094" y="37868"/>
                  </a:moveTo>
                  <a:lnTo>
                    <a:pt x="16094" y="41444"/>
                  </a:lnTo>
                  <a:lnTo>
                    <a:pt x="14810" y="41444"/>
                  </a:lnTo>
                  <a:lnTo>
                    <a:pt x="14810" y="37868"/>
                  </a:lnTo>
                  <a:close/>
                  <a:moveTo>
                    <a:pt x="18734" y="37868"/>
                  </a:moveTo>
                  <a:lnTo>
                    <a:pt x="18734" y="41444"/>
                  </a:lnTo>
                  <a:lnTo>
                    <a:pt x="16327" y="41444"/>
                  </a:lnTo>
                  <a:lnTo>
                    <a:pt x="16327" y="37868"/>
                  </a:lnTo>
                  <a:close/>
                  <a:moveTo>
                    <a:pt x="20252" y="37868"/>
                  </a:moveTo>
                  <a:lnTo>
                    <a:pt x="20252" y="41444"/>
                  </a:lnTo>
                  <a:lnTo>
                    <a:pt x="18968" y="41444"/>
                  </a:lnTo>
                  <a:lnTo>
                    <a:pt x="18968" y="37868"/>
                  </a:lnTo>
                  <a:close/>
                  <a:moveTo>
                    <a:pt x="3613" y="41679"/>
                  </a:moveTo>
                  <a:lnTo>
                    <a:pt x="3613" y="45256"/>
                  </a:lnTo>
                  <a:lnTo>
                    <a:pt x="2329" y="45256"/>
                  </a:lnTo>
                  <a:lnTo>
                    <a:pt x="2329" y="41679"/>
                  </a:lnTo>
                  <a:close/>
                  <a:moveTo>
                    <a:pt x="6254" y="41679"/>
                  </a:moveTo>
                  <a:lnTo>
                    <a:pt x="6254" y="45256"/>
                  </a:lnTo>
                  <a:lnTo>
                    <a:pt x="3846" y="45256"/>
                  </a:lnTo>
                  <a:lnTo>
                    <a:pt x="3846" y="41679"/>
                  </a:lnTo>
                  <a:close/>
                  <a:moveTo>
                    <a:pt x="7773" y="41679"/>
                  </a:moveTo>
                  <a:lnTo>
                    <a:pt x="7773" y="45256"/>
                  </a:lnTo>
                  <a:lnTo>
                    <a:pt x="6489" y="45256"/>
                  </a:lnTo>
                  <a:lnTo>
                    <a:pt x="6489" y="41679"/>
                  </a:lnTo>
                  <a:close/>
                  <a:moveTo>
                    <a:pt x="10416" y="41679"/>
                  </a:moveTo>
                  <a:lnTo>
                    <a:pt x="10416" y="45256"/>
                  </a:lnTo>
                  <a:lnTo>
                    <a:pt x="8007" y="45256"/>
                  </a:lnTo>
                  <a:lnTo>
                    <a:pt x="8007" y="41679"/>
                  </a:lnTo>
                  <a:close/>
                  <a:moveTo>
                    <a:pt x="11934" y="41679"/>
                  </a:moveTo>
                  <a:lnTo>
                    <a:pt x="11934" y="45256"/>
                  </a:lnTo>
                  <a:lnTo>
                    <a:pt x="10650" y="45256"/>
                  </a:lnTo>
                  <a:lnTo>
                    <a:pt x="10650" y="41679"/>
                  </a:lnTo>
                  <a:close/>
                  <a:moveTo>
                    <a:pt x="14574" y="41679"/>
                  </a:moveTo>
                  <a:lnTo>
                    <a:pt x="14574" y="45256"/>
                  </a:lnTo>
                  <a:lnTo>
                    <a:pt x="12167" y="45256"/>
                  </a:lnTo>
                  <a:lnTo>
                    <a:pt x="12167" y="41679"/>
                  </a:lnTo>
                  <a:close/>
                  <a:moveTo>
                    <a:pt x="16094" y="41679"/>
                  </a:moveTo>
                  <a:lnTo>
                    <a:pt x="16094" y="45256"/>
                  </a:lnTo>
                  <a:lnTo>
                    <a:pt x="14810" y="45256"/>
                  </a:lnTo>
                  <a:lnTo>
                    <a:pt x="14810" y="41679"/>
                  </a:lnTo>
                  <a:close/>
                  <a:moveTo>
                    <a:pt x="18734" y="41679"/>
                  </a:moveTo>
                  <a:lnTo>
                    <a:pt x="18734" y="45256"/>
                  </a:lnTo>
                  <a:lnTo>
                    <a:pt x="16327" y="45256"/>
                  </a:lnTo>
                  <a:lnTo>
                    <a:pt x="16327" y="41679"/>
                  </a:lnTo>
                  <a:close/>
                  <a:moveTo>
                    <a:pt x="20252" y="41679"/>
                  </a:moveTo>
                  <a:lnTo>
                    <a:pt x="20252" y="45256"/>
                  </a:lnTo>
                  <a:lnTo>
                    <a:pt x="18968" y="45256"/>
                  </a:lnTo>
                  <a:lnTo>
                    <a:pt x="18968" y="41679"/>
                  </a:lnTo>
                  <a:close/>
                  <a:moveTo>
                    <a:pt x="3613" y="45491"/>
                  </a:moveTo>
                  <a:lnTo>
                    <a:pt x="3613" y="49068"/>
                  </a:lnTo>
                  <a:lnTo>
                    <a:pt x="2329" y="49068"/>
                  </a:lnTo>
                  <a:lnTo>
                    <a:pt x="2329" y="45491"/>
                  </a:lnTo>
                  <a:close/>
                  <a:moveTo>
                    <a:pt x="6254" y="45491"/>
                  </a:moveTo>
                  <a:lnTo>
                    <a:pt x="6254" y="49068"/>
                  </a:lnTo>
                  <a:lnTo>
                    <a:pt x="3846" y="49068"/>
                  </a:lnTo>
                  <a:lnTo>
                    <a:pt x="3846" y="45491"/>
                  </a:lnTo>
                  <a:close/>
                  <a:moveTo>
                    <a:pt x="7773" y="45491"/>
                  </a:moveTo>
                  <a:lnTo>
                    <a:pt x="7773" y="49068"/>
                  </a:lnTo>
                  <a:lnTo>
                    <a:pt x="6489" y="49068"/>
                  </a:lnTo>
                  <a:lnTo>
                    <a:pt x="6489" y="45491"/>
                  </a:lnTo>
                  <a:close/>
                  <a:moveTo>
                    <a:pt x="10416" y="45491"/>
                  </a:moveTo>
                  <a:lnTo>
                    <a:pt x="10416" y="49068"/>
                  </a:lnTo>
                  <a:lnTo>
                    <a:pt x="8007" y="49068"/>
                  </a:lnTo>
                  <a:lnTo>
                    <a:pt x="8007" y="45491"/>
                  </a:lnTo>
                  <a:close/>
                  <a:moveTo>
                    <a:pt x="11934" y="45491"/>
                  </a:moveTo>
                  <a:lnTo>
                    <a:pt x="11934" y="49068"/>
                  </a:lnTo>
                  <a:lnTo>
                    <a:pt x="10650" y="49068"/>
                  </a:lnTo>
                  <a:lnTo>
                    <a:pt x="10650" y="45491"/>
                  </a:lnTo>
                  <a:close/>
                  <a:moveTo>
                    <a:pt x="14574" y="45491"/>
                  </a:moveTo>
                  <a:lnTo>
                    <a:pt x="14574" y="49068"/>
                  </a:lnTo>
                  <a:lnTo>
                    <a:pt x="12167" y="49068"/>
                  </a:lnTo>
                  <a:lnTo>
                    <a:pt x="12167" y="45491"/>
                  </a:lnTo>
                  <a:close/>
                  <a:moveTo>
                    <a:pt x="16094" y="45491"/>
                  </a:moveTo>
                  <a:lnTo>
                    <a:pt x="16094" y="49068"/>
                  </a:lnTo>
                  <a:lnTo>
                    <a:pt x="14810" y="49068"/>
                  </a:lnTo>
                  <a:lnTo>
                    <a:pt x="14810" y="45491"/>
                  </a:lnTo>
                  <a:close/>
                  <a:moveTo>
                    <a:pt x="18734" y="45491"/>
                  </a:moveTo>
                  <a:lnTo>
                    <a:pt x="18734" y="49068"/>
                  </a:lnTo>
                  <a:lnTo>
                    <a:pt x="16327" y="49068"/>
                  </a:lnTo>
                  <a:lnTo>
                    <a:pt x="16327" y="45491"/>
                  </a:lnTo>
                  <a:close/>
                  <a:moveTo>
                    <a:pt x="20252" y="45491"/>
                  </a:moveTo>
                  <a:lnTo>
                    <a:pt x="20252" y="49068"/>
                  </a:lnTo>
                  <a:lnTo>
                    <a:pt x="18968" y="49068"/>
                  </a:lnTo>
                  <a:lnTo>
                    <a:pt x="18968" y="45491"/>
                  </a:lnTo>
                  <a:close/>
                  <a:moveTo>
                    <a:pt x="3613" y="49302"/>
                  </a:moveTo>
                  <a:lnTo>
                    <a:pt x="3613" y="52879"/>
                  </a:lnTo>
                  <a:lnTo>
                    <a:pt x="2329" y="52879"/>
                  </a:lnTo>
                  <a:lnTo>
                    <a:pt x="2329" y="49302"/>
                  </a:lnTo>
                  <a:close/>
                  <a:moveTo>
                    <a:pt x="6254" y="49302"/>
                  </a:moveTo>
                  <a:lnTo>
                    <a:pt x="6254" y="52879"/>
                  </a:lnTo>
                  <a:lnTo>
                    <a:pt x="3846" y="52879"/>
                  </a:lnTo>
                  <a:lnTo>
                    <a:pt x="3846" y="49302"/>
                  </a:lnTo>
                  <a:close/>
                  <a:moveTo>
                    <a:pt x="7773" y="49302"/>
                  </a:moveTo>
                  <a:lnTo>
                    <a:pt x="7773" y="52879"/>
                  </a:lnTo>
                  <a:lnTo>
                    <a:pt x="6489" y="52879"/>
                  </a:lnTo>
                  <a:lnTo>
                    <a:pt x="6489" y="49302"/>
                  </a:lnTo>
                  <a:close/>
                  <a:moveTo>
                    <a:pt x="10416" y="49302"/>
                  </a:moveTo>
                  <a:lnTo>
                    <a:pt x="10416" y="52879"/>
                  </a:lnTo>
                  <a:lnTo>
                    <a:pt x="8007" y="52879"/>
                  </a:lnTo>
                  <a:lnTo>
                    <a:pt x="8007" y="49302"/>
                  </a:lnTo>
                  <a:close/>
                  <a:moveTo>
                    <a:pt x="11934" y="49303"/>
                  </a:moveTo>
                  <a:lnTo>
                    <a:pt x="11934" y="52881"/>
                  </a:lnTo>
                  <a:lnTo>
                    <a:pt x="10650" y="52881"/>
                  </a:lnTo>
                  <a:lnTo>
                    <a:pt x="10650" y="49303"/>
                  </a:lnTo>
                  <a:close/>
                  <a:moveTo>
                    <a:pt x="14574" y="49303"/>
                  </a:moveTo>
                  <a:lnTo>
                    <a:pt x="14574" y="52881"/>
                  </a:lnTo>
                  <a:lnTo>
                    <a:pt x="12167" y="52881"/>
                  </a:lnTo>
                  <a:lnTo>
                    <a:pt x="12167" y="49303"/>
                  </a:lnTo>
                  <a:close/>
                  <a:moveTo>
                    <a:pt x="16094" y="49303"/>
                  </a:moveTo>
                  <a:lnTo>
                    <a:pt x="16094" y="52881"/>
                  </a:lnTo>
                  <a:lnTo>
                    <a:pt x="14810" y="52881"/>
                  </a:lnTo>
                  <a:lnTo>
                    <a:pt x="14810" y="49303"/>
                  </a:lnTo>
                  <a:close/>
                  <a:moveTo>
                    <a:pt x="18734" y="49303"/>
                  </a:moveTo>
                  <a:lnTo>
                    <a:pt x="18734" y="52881"/>
                  </a:lnTo>
                  <a:lnTo>
                    <a:pt x="16327" y="52881"/>
                  </a:lnTo>
                  <a:lnTo>
                    <a:pt x="16327" y="49303"/>
                  </a:lnTo>
                  <a:close/>
                  <a:moveTo>
                    <a:pt x="20252" y="49303"/>
                  </a:moveTo>
                  <a:lnTo>
                    <a:pt x="20252" y="52881"/>
                  </a:lnTo>
                  <a:lnTo>
                    <a:pt x="18968" y="52881"/>
                  </a:lnTo>
                  <a:lnTo>
                    <a:pt x="18968" y="49303"/>
                  </a:lnTo>
                  <a:close/>
                  <a:moveTo>
                    <a:pt x="3613" y="53114"/>
                  </a:moveTo>
                  <a:lnTo>
                    <a:pt x="3613" y="56691"/>
                  </a:lnTo>
                  <a:lnTo>
                    <a:pt x="2329" y="56691"/>
                  </a:lnTo>
                  <a:lnTo>
                    <a:pt x="2329" y="53114"/>
                  </a:lnTo>
                  <a:close/>
                  <a:moveTo>
                    <a:pt x="6254" y="53114"/>
                  </a:moveTo>
                  <a:lnTo>
                    <a:pt x="6254" y="56691"/>
                  </a:lnTo>
                  <a:lnTo>
                    <a:pt x="3846" y="56691"/>
                  </a:lnTo>
                  <a:lnTo>
                    <a:pt x="3846" y="53114"/>
                  </a:lnTo>
                  <a:close/>
                  <a:moveTo>
                    <a:pt x="7773" y="53114"/>
                  </a:moveTo>
                  <a:lnTo>
                    <a:pt x="7773" y="56691"/>
                  </a:lnTo>
                  <a:lnTo>
                    <a:pt x="6489" y="56691"/>
                  </a:lnTo>
                  <a:lnTo>
                    <a:pt x="6489" y="53114"/>
                  </a:lnTo>
                  <a:close/>
                  <a:moveTo>
                    <a:pt x="10416" y="53114"/>
                  </a:moveTo>
                  <a:lnTo>
                    <a:pt x="10416" y="56691"/>
                  </a:lnTo>
                  <a:lnTo>
                    <a:pt x="8007" y="56691"/>
                  </a:lnTo>
                  <a:lnTo>
                    <a:pt x="8007" y="53114"/>
                  </a:lnTo>
                  <a:close/>
                  <a:moveTo>
                    <a:pt x="11934" y="53116"/>
                  </a:moveTo>
                  <a:lnTo>
                    <a:pt x="11934" y="56692"/>
                  </a:lnTo>
                  <a:lnTo>
                    <a:pt x="10650" y="56692"/>
                  </a:lnTo>
                  <a:lnTo>
                    <a:pt x="10650" y="53116"/>
                  </a:lnTo>
                  <a:close/>
                  <a:moveTo>
                    <a:pt x="14574" y="53116"/>
                  </a:moveTo>
                  <a:lnTo>
                    <a:pt x="14574" y="56692"/>
                  </a:lnTo>
                  <a:lnTo>
                    <a:pt x="12167" y="56692"/>
                  </a:lnTo>
                  <a:lnTo>
                    <a:pt x="12167" y="53116"/>
                  </a:lnTo>
                  <a:close/>
                  <a:moveTo>
                    <a:pt x="16094" y="53116"/>
                  </a:moveTo>
                  <a:lnTo>
                    <a:pt x="16094" y="56692"/>
                  </a:lnTo>
                  <a:lnTo>
                    <a:pt x="14810" y="56692"/>
                  </a:lnTo>
                  <a:lnTo>
                    <a:pt x="14810" y="53116"/>
                  </a:lnTo>
                  <a:close/>
                  <a:moveTo>
                    <a:pt x="18734" y="53116"/>
                  </a:moveTo>
                  <a:lnTo>
                    <a:pt x="18734" y="56692"/>
                  </a:lnTo>
                  <a:lnTo>
                    <a:pt x="16327" y="56692"/>
                  </a:lnTo>
                  <a:lnTo>
                    <a:pt x="16327" y="53116"/>
                  </a:lnTo>
                  <a:close/>
                  <a:moveTo>
                    <a:pt x="20252" y="53116"/>
                  </a:moveTo>
                  <a:lnTo>
                    <a:pt x="20252" y="56692"/>
                  </a:lnTo>
                  <a:lnTo>
                    <a:pt x="18968" y="56692"/>
                  </a:lnTo>
                  <a:lnTo>
                    <a:pt x="18968" y="53116"/>
                  </a:lnTo>
                  <a:close/>
                  <a:moveTo>
                    <a:pt x="3613" y="56927"/>
                  </a:moveTo>
                  <a:lnTo>
                    <a:pt x="3613" y="60505"/>
                  </a:lnTo>
                  <a:lnTo>
                    <a:pt x="2329" y="60505"/>
                  </a:lnTo>
                  <a:lnTo>
                    <a:pt x="2329" y="56927"/>
                  </a:lnTo>
                  <a:close/>
                  <a:moveTo>
                    <a:pt x="6254" y="56927"/>
                  </a:moveTo>
                  <a:lnTo>
                    <a:pt x="6254" y="60505"/>
                  </a:lnTo>
                  <a:lnTo>
                    <a:pt x="3846" y="60505"/>
                  </a:lnTo>
                  <a:lnTo>
                    <a:pt x="3846" y="56927"/>
                  </a:lnTo>
                  <a:close/>
                  <a:moveTo>
                    <a:pt x="7773" y="56927"/>
                  </a:moveTo>
                  <a:lnTo>
                    <a:pt x="7773" y="60505"/>
                  </a:lnTo>
                  <a:lnTo>
                    <a:pt x="6489" y="60505"/>
                  </a:lnTo>
                  <a:lnTo>
                    <a:pt x="6489" y="56927"/>
                  </a:lnTo>
                  <a:close/>
                  <a:moveTo>
                    <a:pt x="10416" y="56927"/>
                  </a:moveTo>
                  <a:lnTo>
                    <a:pt x="10416" y="60505"/>
                  </a:lnTo>
                  <a:lnTo>
                    <a:pt x="8007" y="60505"/>
                  </a:lnTo>
                  <a:lnTo>
                    <a:pt x="8007" y="56927"/>
                  </a:lnTo>
                  <a:close/>
                  <a:moveTo>
                    <a:pt x="11933" y="56927"/>
                  </a:moveTo>
                  <a:lnTo>
                    <a:pt x="11933" y="60505"/>
                  </a:lnTo>
                  <a:lnTo>
                    <a:pt x="10648" y="60505"/>
                  </a:lnTo>
                  <a:lnTo>
                    <a:pt x="10648" y="56927"/>
                  </a:lnTo>
                  <a:close/>
                  <a:moveTo>
                    <a:pt x="14574" y="56927"/>
                  </a:moveTo>
                  <a:lnTo>
                    <a:pt x="14574" y="60505"/>
                  </a:lnTo>
                  <a:lnTo>
                    <a:pt x="12167" y="60505"/>
                  </a:lnTo>
                  <a:lnTo>
                    <a:pt x="12167" y="56927"/>
                  </a:lnTo>
                  <a:close/>
                  <a:moveTo>
                    <a:pt x="16094" y="56927"/>
                  </a:moveTo>
                  <a:lnTo>
                    <a:pt x="16094" y="60505"/>
                  </a:lnTo>
                  <a:lnTo>
                    <a:pt x="14810" y="60505"/>
                  </a:lnTo>
                  <a:lnTo>
                    <a:pt x="14810" y="56927"/>
                  </a:lnTo>
                  <a:close/>
                  <a:moveTo>
                    <a:pt x="18734" y="56927"/>
                  </a:moveTo>
                  <a:lnTo>
                    <a:pt x="18734" y="60505"/>
                  </a:lnTo>
                  <a:lnTo>
                    <a:pt x="16327" y="60505"/>
                  </a:lnTo>
                  <a:lnTo>
                    <a:pt x="16327" y="56927"/>
                  </a:lnTo>
                  <a:close/>
                  <a:moveTo>
                    <a:pt x="20252" y="56927"/>
                  </a:moveTo>
                  <a:lnTo>
                    <a:pt x="20252" y="60505"/>
                  </a:lnTo>
                  <a:lnTo>
                    <a:pt x="18968" y="60505"/>
                  </a:lnTo>
                  <a:lnTo>
                    <a:pt x="18968" y="56927"/>
                  </a:lnTo>
                  <a:close/>
                  <a:moveTo>
                    <a:pt x="3613" y="60739"/>
                  </a:moveTo>
                  <a:lnTo>
                    <a:pt x="3613" y="64316"/>
                  </a:lnTo>
                  <a:lnTo>
                    <a:pt x="2329" y="64316"/>
                  </a:lnTo>
                  <a:lnTo>
                    <a:pt x="2329" y="60739"/>
                  </a:lnTo>
                  <a:close/>
                  <a:moveTo>
                    <a:pt x="6254" y="60739"/>
                  </a:moveTo>
                  <a:lnTo>
                    <a:pt x="6254" y="64316"/>
                  </a:lnTo>
                  <a:lnTo>
                    <a:pt x="3846" y="64316"/>
                  </a:lnTo>
                  <a:lnTo>
                    <a:pt x="3846" y="60739"/>
                  </a:lnTo>
                  <a:close/>
                  <a:moveTo>
                    <a:pt x="7773" y="60739"/>
                  </a:moveTo>
                  <a:lnTo>
                    <a:pt x="7773" y="64316"/>
                  </a:lnTo>
                  <a:lnTo>
                    <a:pt x="6489" y="64316"/>
                  </a:lnTo>
                  <a:lnTo>
                    <a:pt x="6489" y="60739"/>
                  </a:lnTo>
                  <a:close/>
                  <a:moveTo>
                    <a:pt x="10416" y="60739"/>
                  </a:moveTo>
                  <a:lnTo>
                    <a:pt x="10416" y="64316"/>
                  </a:lnTo>
                  <a:lnTo>
                    <a:pt x="8007" y="64316"/>
                  </a:lnTo>
                  <a:lnTo>
                    <a:pt x="8007" y="60739"/>
                  </a:lnTo>
                  <a:close/>
                  <a:moveTo>
                    <a:pt x="11934" y="60739"/>
                  </a:moveTo>
                  <a:lnTo>
                    <a:pt x="11934" y="64316"/>
                  </a:lnTo>
                  <a:lnTo>
                    <a:pt x="10650" y="64316"/>
                  </a:lnTo>
                  <a:lnTo>
                    <a:pt x="10650" y="60739"/>
                  </a:lnTo>
                  <a:close/>
                  <a:moveTo>
                    <a:pt x="14574" y="60739"/>
                  </a:moveTo>
                  <a:lnTo>
                    <a:pt x="14574" y="64316"/>
                  </a:lnTo>
                  <a:lnTo>
                    <a:pt x="12167" y="64316"/>
                  </a:lnTo>
                  <a:lnTo>
                    <a:pt x="12167" y="60739"/>
                  </a:lnTo>
                  <a:close/>
                  <a:moveTo>
                    <a:pt x="16094" y="60739"/>
                  </a:moveTo>
                  <a:lnTo>
                    <a:pt x="16094" y="64316"/>
                  </a:lnTo>
                  <a:lnTo>
                    <a:pt x="14810" y="64316"/>
                  </a:lnTo>
                  <a:lnTo>
                    <a:pt x="14810" y="60739"/>
                  </a:lnTo>
                  <a:close/>
                  <a:moveTo>
                    <a:pt x="18734" y="60739"/>
                  </a:moveTo>
                  <a:lnTo>
                    <a:pt x="18734" y="64316"/>
                  </a:lnTo>
                  <a:lnTo>
                    <a:pt x="16327" y="64316"/>
                  </a:lnTo>
                  <a:lnTo>
                    <a:pt x="16327" y="60739"/>
                  </a:lnTo>
                  <a:close/>
                  <a:moveTo>
                    <a:pt x="20252" y="60739"/>
                  </a:moveTo>
                  <a:lnTo>
                    <a:pt x="20252" y="64316"/>
                  </a:lnTo>
                  <a:lnTo>
                    <a:pt x="18968" y="64316"/>
                  </a:lnTo>
                  <a:lnTo>
                    <a:pt x="18968" y="60739"/>
                  </a:lnTo>
                  <a:close/>
                  <a:moveTo>
                    <a:pt x="3613" y="64550"/>
                  </a:moveTo>
                  <a:lnTo>
                    <a:pt x="3613" y="68128"/>
                  </a:lnTo>
                  <a:lnTo>
                    <a:pt x="2329" y="68128"/>
                  </a:lnTo>
                  <a:lnTo>
                    <a:pt x="2329" y="64550"/>
                  </a:lnTo>
                  <a:close/>
                  <a:moveTo>
                    <a:pt x="6254" y="64550"/>
                  </a:moveTo>
                  <a:lnTo>
                    <a:pt x="6254" y="68128"/>
                  </a:lnTo>
                  <a:lnTo>
                    <a:pt x="3846" y="68128"/>
                  </a:lnTo>
                  <a:lnTo>
                    <a:pt x="3846" y="64550"/>
                  </a:lnTo>
                  <a:close/>
                  <a:moveTo>
                    <a:pt x="7773" y="64550"/>
                  </a:moveTo>
                  <a:lnTo>
                    <a:pt x="7773" y="68128"/>
                  </a:lnTo>
                  <a:lnTo>
                    <a:pt x="6489" y="68128"/>
                  </a:lnTo>
                  <a:lnTo>
                    <a:pt x="6489" y="64550"/>
                  </a:lnTo>
                  <a:close/>
                  <a:moveTo>
                    <a:pt x="10416" y="64550"/>
                  </a:moveTo>
                  <a:lnTo>
                    <a:pt x="10416" y="68128"/>
                  </a:lnTo>
                  <a:lnTo>
                    <a:pt x="8007" y="68128"/>
                  </a:lnTo>
                  <a:lnTo>
                    <a:pt x="8007" y="64550"/>
                  </a:lnTo>
                  <a:close/>
                  <a:moveTo>
                    <a:pt x="11934" y="64550"/>
                  </a:moveTo>
                  <a:lnTo>
                    <a:pt x="11934" y="68128"/>
                  </a:lnTo>
                  <a:lnTo>
                    <a:pt x="10650" y="68128"/>
                  </a:lnTo>
                  <a:lnTo>
                    <a:pt x="10650" y="64550"/>
                  </a:lnTo>
                  <a:close/>
                  <a:moveTo>
                    <a:pt x="14574" y="64550"/>
                  </a:moveTo>
                  <a:lnTo>
                    <a:pt x="14574" y="68128"/>
                  </a:lnTo>
                  <a:lnTo>
                    <a:pt x="12167" y="68128"/>
                  </a:lnTo>
                  <a:lnTo>
                    <a:pt x="12167" y="64550"/>
                  </a:lnTo>
                  <a:close/>
                  <a:moveTo>
                    <a:pt x="16094" y="64550"/>
                  </a:moveTo>
                  <a:lnTo>
                    <a:pt x="16094" y="68128"/>
                  </a:lnTo>
                  <a:lnTo>
                    <a:pt x="14810" y="68128"/>
                  </a:lnTo>
                  <a:lnTo>
                    <a:pt x="14810" y="64550"/>
                  </a:lnTo>
                  <a:close/>
                  <a:moveTo>
                    <a:pt x="18734" y="64550"/>
                  </a:moveTo>
                  <a:lnTo>
                    <a:pt x="18734" y="68128"/>
                  </a:lnTo>
                  <a:lnTo>
                    <a:pt x="16327" y="68128"/>
                  </a:lnTo>
                  <a:lnTo>
                    <a:pt x="16327" y="64550"/>
                  </a:lnTo>
                  <a:close/>
                  <a:moveTo>
                    <a:pt x="20252" y="64550"/>
                  </a:moveTo>
                  <a:lnTo>
                    <a:pt x="20252" y="68128"/>
                  </a:lnTo>
                  <a:lnTo>
                    <a:pt x="18968" y="68128"/>
                  </a:lnTo>
                  <a:lnTo>
                    <a:pt x="18968" y="64550"/>
                  </a:lnTo>
                  <a:close/>
                  <a:moveTo>
                    <a:pt x="3613" y="68362"/>
                  </a:moveTo>
                  <a:lnTo>
                    <a:pt x="3613" y="71939"/>
                  </a:lnTo>
                  <a:lnTo>
                    <a:pt x="2329" y="71939"/>
                  </a:lnTo>
                  <a:lnTo>
                    <a:pt x="2329" y="68362"/>
                  </a:lnTo>
                  <a:close/>
                  <a:moveTo>
                    <a:pt x="6254" y="68362"/>
                  </a:moveTo>
                  <a:lnTo>
                    <a:pt x="6254" y="71939"/>
                  </a:lnTo>
                  <a:lnTo>
                    <a:pt x="3846" y="71939"/>
                  </a:lnTo>
                  <a:lnTo>
                    <a:pt x="3846" y="68362"/>
                  </a:lnTo>
                  <a:close/>
                  <a:moveTo>
                    <a:pt x="7773" y="68362"/>
                  </a:moveTo>
                  <a:lnTo>
                    <a:pt x="7773" y="71939"/>
                  </a:lnTo>
                  <a:lnTo>
                    <a:pt x="6489" y="71939"/>
                  </a:lnTo>
                  <a:lnTo>
                    <a:pt x="6489" y="68362"/>
                  </a:lnTo>
                  <a:close/>
                  <a:moveTo>
                    <a:pt x="10416" y="68362"/>
                  </a:moveTo>
                  <a:lnTo>
                    <a:pt x="10416" y="71939"/>
                  </a:lnTo>
                  <a:lnTo>
                    <a:pt x="8007" y="71939"/>
                  </a:lnTo>
                  <a:lnTo>
                    <a:pt x="8007" y="68362"/>
                  </a:lnTo>
                  <a:close/>
                  <a:moveTo>
                    <a:pt x="11934" y="68362"/>
                  </a:moveTo>
                  <a:lnTo>
                    <a:pt x="11934" y="71939"/>
                  </a:lnTo>
                  <a:lnTo>
                    <a:pt x="10650" y="71939"/>
                  </a:lnTo>
                  <a:lnTo>
                    <a:pt x="10650" y="68362"/>
                  </a:lnTo>
                  <a:close/>
                  <a:moveTo>
                    <a:pt x="14574" y="68362"/>
                  </a:moveTo>
                  <a:lnTo>
                    <a:pt x="14574" y="71939"/>
                  </a:lnTo>
                  <a:lnTo>
                    <a:pt x="12167" y="71939"/>
                  </a:lnTo>
                  <a:lnTo>
                    <a:pt x="12167" y="68362"/>
                  </a:lnTo>
                  <a:close/>
                  <a:moveTo>
                    <a:pt x="16094" y="68362"/>
                  </a:moveTo>
                  <a:lnTo>
                    <a:pt x="16094" y="71939"/>
                  </a:lnTo>
                  <a:lnTo>
                    <a:pt x="14810" y="71939"/>
                  </a:lnTo>
                  <a:lnTo>
                    <a:pt x="14810" y="68362"/>
                  </a:lnTo>
                  <a:close/>
                  <a:moveTo>
                    <a:pt x="18734" y="68362"/>
                  </a:moveTo>
                  <a:lnTo>
                    <a:pt x="18734" y="71939"/>
                  </a:lnTo>
                  <a:lnTo>
                    <a:pt x="16327" y="71939"/>
                  </a:lnTo>
                  <a:lnTo>
                    <a:pt x="16327" y="68362"/>
                  </a:lnTo>
                  <a:close/>
                  <a:moveTo>
                    <a:pt x="20252" y="68362"/>
                  </a:moveTo>
                  <a:lnTo>
                    <a:pt x="20252" y="71939"/>
                  </a:lnTo>
                  <a:lnTo>
                    <a:pt x="18968" y="71939"/>
                  </a:lnTo>
                  <a:lnTo>
                    <a:pt x="18968" y="68362"/>
                  </a:lnTo>
                  <a:close/>
                  <a:moveTo>
                    <a:pt x="3613" y="72176"/>
                  </a:moveTo>
                  <a:lnTo>
                    <a:pt x="3613" y="75753"/>
                  </a:lnTo>
                  <a:lnTo>
                    <a:pt x="2329" y="75753"/>
                  </a:lnTo>
                  <a:lnTo>
                    <a:pt x="2329" y="72176"/>
                  </a:lnTo>
                  <a:close/>
                  <a:moveTo>
                    <a:pt x="6254" y="72176"/>
                  </a:moveTo>
                  <a:lnTo>
                    <a:pt x="6254" y="75753"/>
                  </a:lnTo>
                  <a:lnTo>
                    <a:pt x="3846" y="75753"/>
                  </a:lnTo>
                  <a:lnTo>
                    <a:pt x="3846" y="72176"/>
                  </a:lnTo>
                  <a:close/>
                  <a:moveTo>
                    <a:pt x="7773" y="72176"/>
                  </a:moveTo>
                  <a:lnTo>
                    <a:pt x="7773" y="75753"/>
                  </a:lnTo>
                  <a:lnTo>
                    <a:pt x="6489" y="75753"/>
                  </a:lnTo>
                  <a:lnTo>
                    <a:pt x="6489" y="72176"/>
                  </a:lnTo>
                  <a:close/>
                  <a:moveTo>
                    <a:pt x="10416" y="72176"/>
                  </a:moveTo>
                  <a:lnTo>
                    <a:pt x="10416" y="75753"/>
                  </a:lnTo>
                  <a:lnTo>
                    <a:pt x="8007" y="75753"/>
                  </a:lnTo>
                  <a:lnTo>
                    <a:pt x="8007" y="72176"/>
                  </a:lnTo>
                  <a:close/>
                  <a:moveTo>
                    <a:pt x="11934" y="72176"/>
                  </a:moveTo>
                  <a:lnTo>
                    <a:pt x="11934" y="75753"/>
                  </a:lnTo>
                  <a:lnTo>
                    <a:pt x="10650" y="75753"/>
                  </a:lnTo>
                  <a:lnTo>
                    <a:pt x="10650" y="72176"/>
                  </a:lnTo>
                  <a:close/>
                  <a:moveTo>
                    <a:pt x="14574" y="72176"/>
                  </a:moveTo>
                  <a:lnTo>
                    <a:pt x="14574" y="75753"/>
                  </a:lnTo>
                  <a:lnTo>
                    <a:pt x="12167" y="75753"/>
                  </a:lnTo>
                  <a:lnTo>
                    <a:pt x="12167" y="72176"/>
                  </a:lnTo>
                  <a:close/>
                  <a:moveTo>
                    <a:pt x="16094" y="72176"/>
                  </a:moveTo>
                  <a:lnTo>
                    <a:pt x="16094" y="75753"/>
                  </a:lnTo>
                  <a:lnTo>
                    <a:pt x="14810" y="75753"/>
                  </a:lnTo>
                  <a:lnTo>
                    <a:pt x="14810" y="72176"/>
                  </a:lnTo>
                  <a:close/>
                  <a:moveTo>
                    <a:pt x="18734" y="72176"/>
                  </a:moveTo>
                  <a:lnTo>
                    <a:pt x="18734" y="75753"/>
                  </a:lnTo>
                  <a:lnTo>
                    <a:pt x="16327" y="75753"/>
                  </a:lnTo>
                  <a:lnTo>
                    <a:pt x="16327" y="72176"/>
                  </a:lnTo>
                  <a:close/>
                  <a:moveTo>
                    <a:pt x="20252" y="72176"/>
                  </a:moveTo>
                  <a:lnTo>
                    <a:pt x="20252" y="75753"/>
                  </a:lnTo>
                  <a:lnTo>
                    <a:pt x="18968" y="75753"/>
                  </a:lnTo>
                  <a:lnTo>
                    <a:pt x="18968" y="72176"/>
                  </a:lnTo>
                  <a:close/>
                  <a:moveTo>
                    <a:pt x="2091" y="0"/>
                  </a:moveTo>
                  <a:lnTo>
                    <a:pt x="2091" y="3324"/>
                  </a:lnTo>
                  <a:lnTo>
                    <a:pt x="1" y="3324"/>
                  </a:lnTo>
                  <a:lnTo>
                    <a:pt x="1" y="3559"/>
                  </a:lnTo>
                  <a:lnTo>
                    <a:pt x="2091" y="3559"/>
                  </a:lnTo>
                  <a:lnTo>
                    <a:pt x="2091" y="7136"/>
                  </a:lnTo>
                  <a:lnTo>
                    <a:pt x="1" y="7136"/>
                  </a:lnTo>
                  <a:lnTo>
                    <a:pt x="1" y="7370"/>
                  </a:lnTo>
                  <a:lnTo>
                    <a:pt x="2091" y="7370"/>
                  </a:lnTo>
                  <a:lnTo>
                    <a:pt x="2091" y="10947"/>
                  </a:lnTo>
                  <a:lnTo>
                    <a:pt x="1" y="10947"/>
                  </a:lnTo>
                  <a:lnTo>
                    <a:pt x="1" y="11183"/>
                  </a:lnTo>
                  <a:lnTo>
                    <a:pt x="2091" y="11183"/>
                  </a:lnTo>
                  <a:lnTo>
                    <a:pt x="2091" y="14760"/>
                  </a:lnTo>
                  <a:lnTo>
                    <a:pt x="1" y="14760"/>
                  </a:lnTo>
                  <a:lnTo>
                    <a:pt x="1" y="14994"/>
                  </a:lnTo>
                  <a:lnTo>
                    <a:pt x="2091" y="14994"/>
                  </a:lnTo>
                  <a:lnTo>
                    <a:pt x="2091" y="18571"/>
                  </a:lnTo>
                  <a:lnTo>
                    <a:pt x="1" y="18571"/>
                  </a:lnTo>
                  <a:lnTo>
                    <a:pt x="1" y="18805"/>
                  </a:lnTo>
                  <a:lnTo>
                    <a:pt x="2091" y="18805"/>
                  </a:lnTo>
                  <a:lnTo>
                    <a:pt x="2091" y="22383"/>
                  </a:lnTo>
                  <a:lnTo>
                    <a:pt x="1" y="22383"/>
                  </a:lnTo>
                  <a:lnTo>
                    <a:pt x="1" y="22617"/>
                  </a:lnTo>
                  <a:lnTo>
                    <a:pt x="2091" y="22617"/>
                  </a:lnTo>
                  <a:lnTo>
                    <a:pt x="2091" y="26196"/>
                  </a:lnTo>
                  <a:lnTo>
                    <a:pt x="1" y="26196"/>
                  </a:lnTo>
                  <a:lnTo>
                    <a:pt x="1" y="26431"/>
                  </a:lnTo>
                  <a:lnTo>
                    <a:pt x="2091" y="26431"/>
                  </a:lnTo>
                  <a:lnTo>
                    <a:pt x="2091" y="30008"/>
                  </a:lnTo>
                  <a:lnTo>
                    <a:pt x="1" y="30008"/>
                  </a:lnTo>
                  <a:lnTo>
                    <a:pt x="1" y="30242"/>
                  </a:lnTo>
                  <a:lnTo>
                    <a:pt x="2091" y="30242"/>
                  </a:lnTo>
                  <a:lnTo>
                    <a:pt x="2091" y="33819"/>
                  </a:lnTo>
                  <a:lnTo>
                    <a:pt x="1" y="33819"/>
                  </a:lnTo>
                  <a:lnTo>
                    <a:pt x="1" y="34054"/>
                  </a:lnTo>
                  <a:lnTo>
                    <a:pt x="2091" y="34054"/>
                  </a:lnTo>
                  <a:lnTo>
                    <a:pt x="2091" y="37631"/>
                  </a:lnTo>
                  <a:lnTo>
                    <a:pt x="1" y="37631"/>
                  </a:lnTo>
                  <a:lnTo>
                    <a:pt x="1" y="37865"/>
                  </a:lnTo>
                  <a:lnTo>
                    <a:pt x="2091" y="37865"/>
                  </a:lnTo>
                  <a:lnTo>
                    <a:pt x="2091" y="41442"/>
                  </a:lnTo>
                  <a:lnTo>
                    <a:pt x="1" y="41442"/>
                  </a:lnTo>
                  <a:lnTo>
                    <a:pt x="1" y="41677"/>
                  </a:lnTo>
                  <a:lnTo>
                    <a:pt x="2091" y="41677"/>
                  </a:lnTo>
                  <a:lnTo>
                    <a:pt x="2091" y="45254"/>
                  </a:lnTo>
                  <a:lnTo>
                    <a:pt x="1" y="45254"/>
                  </a:lnTo>
                  <a:lnTo>
                    <a:pt x="1" y="45488"/>
                  </a:lnTo>
                  <a:lnTo>
                    <a:pt x="2091" y="45488"/>
                  </a:lnTo>
                  <a:lnTo>
                    <a:pt x="2091" y="49065"/>
                  </a:lnTo>
                  <a:lnTo>
                    <a:pt x="1" y="49065"/>
                  </a:lnTo>
                  <a:lnTo>
                    <a:pt x="1" y="49301"/>
                  </a:lnTo>
                  <a:lnTo>
                    <a:pt x="2091" y="49301"/>
                  </a:lnTo>
                  <a:lnTo>
                    <a:pt x="2091" y="52878"/>
                  </a:lnTo>
                  <a:lnTo>
                    <a:pt x="1" y="52878"/>
                  </a:lnTo>
                  <a:lnTo>
                    <a:pt x="1" y="53112"/>
                  </a:lnTo>
                  <a:lnTo>
                    <a:pt x="2091" y="53112"/>
                  </a:lnTo>
                  <a:lnTo>
                    <a:pt x="2091" y="56689"/>
                  </a:lnTo>
                  <a:lnTo>
                    <a:pt x="1" y="56689"/>
                  </a:lnTo>
                  <a:lnTo>
                    <a:pt x="1" y="56924"/>
                  </a:lnTo>
                  <a:lnTo>
                    <a:pt x="2091" y="56924"/>
                  </a:lnTo>
                  <a:lnTo>
                    <a:pt x="2091" y="60501"/>
                  </a:lnTo>
                  <a:lnTo>
                    <a:pt x="1" y="60501"/>
                  </a:lnTo>
                  <a:lnTo>
                    <a:pt x="1" y="60735"/>
                  </a:lnTo>
                  <a:lnTo>
                    <a:pt x="2091" y="60735"/>
                  </a:lnTo>
                  <a:lnTo>
                    <a:pt x="2091" y="64312"/>
                  </a:lnTo>
                  <a:lnTo>
                    <a:pt x="1" y="64312"/>
                  </a:lnTo>
                  <a:lnTo>
                    <a:pt x="1" y="64547"/>
                  </a:lnTo>
                  <a:lnTo>
                    <a:pt x="2091" y="64547"/>
                  </a:lnTo>
                  <a:lnTo>
                    <a:pt x="2091" y="68124"/>
                  </a:lnTo>
                  <a:lnTo>
                    <a:pt x="1" y="68124"/>
                  </a:lnTo>
                  <a:lnTo>
                    <a:pt x="1" y="68359"/>
                  </a:lnTo>
                  <a:lnTo>
                    <a:pt x="2091" y="68359"/>
                  </a:lnTo>
                  <a:lnTo>
                    <a:pt x="2091" y="71935"/>
                  </a:lnTo>
                  <a:lnTo>
                    <a:pt x="1" y="71935"/>
                  </a:lnTo>
                  <a:lnTo>
                    <a:pt x="1" y="72171"/>
                  </a:lnTo>
                  <a:lnTo>
                    <a:pt x="2091" y="72171"/>
                  </a:lnTo>
                  <a:lnTo>
                    <a:pt x="2091" y="75748"/>
                  </a:lnTo>
                  <a:lnTo>
                    <a:pt x="1" y="75748"/>
                  </a:lnTo>
                  <a:lnTo>
                    <a:pt x="1" y="75982"/>
                  </a:lnTo>
                  <a:lnTo>
                    <a:pt x="2091" y="75982"/>
                  </a:lnTo>
                  <a:lnTo>
                    <a:pt x="2091" y="80417"/>
                  </a:lnTo>
                  <a:lnTo>
                    <a:pt x="2326" y="80417"/>
                  </a:lnTo>
                  <a:lnTo>
                    <a:pt x="2326" y="75982"/>
                  </a:lnTo>
                  <a:lnTo>
                    <a:pt x="3611" y="75982"/>
                  </a:lnTo>
                  <a:lnTo>
                    <a:pt x="3611" y="80417"/>
                  </a:lnTo>
                  <a:lnTo>
                    <a:pt x="3845" y="80417"/>
                  </a:lnTo>
                  <a:lnTo>
                    <a:pt x="3845" y="75982"/>
                  </a:lnTo>
                  <a:lnTo>
                    <a:pt x="6252" y="75982"/>
                  </a:lnTo>
                  <a:lnTo>
                    <a:pt x="6252" y="80417"/>
                  </a:lnTo>
                  <a:lnTo>
                    <a:pt x="6487" y="80417"/>
                  </a:lnTo>
                  <a:lnTo>
                    <a:pt x="6487" y="75982"/>
                  </a:lnTo>
                  <a:lnTo>
                    <a:pt x="7772" y="75982"/>
                  </a:lnTo>
                  <a:lnTo>
                    <a:pt x="7772" y="80417"/>
                  </a:lnTo>
                  <a:lnTo>
                    <a:pt x="8006" y="80417"/>
                  </a:lnTo>
                  <a:lnTo>
                    <a:pt x="8006" y="75982"/>
                  </a:lnTo>
                  <a:lnTo>
                    <a:pt x="10413" y="75982"/>
                  </a:lnTo>
                  <a:lnTo>
                    <a:pt x="10413" y="80417"/>
                  </a:lnTo>
                  <a:lnTo>
                    <a:pt x="10648" y="80417"/>
                  </a:lnTo>
                  <a:lnTo>
                    <a:pt x="10648" y="75982"/>
                  </a:lnTo>
                  <a:lnTo>
                    <a:pt x="11933" y="75982"/>
                  </a:lnTo>
                  <a:lnTo>
                    <a:pt x="11933" y="80417"/>
                  </a:lnTo>
                  <a:lnTo>
                    <a:pt x="12167" y="80417"/>
                  </a:lnTo>
                  <a:lnTo>
                    <a:pt x="12167" y="75982"/>
                  </a:lnTo>
                  <a:lnTo>
                    <a:pt x="14574" y="75982"/>
                  </a:lnTo>
                  <a:lnTo>
                    <a:pt x="14574" y="80417"/>
                  </a:lnTo>
                  <a:lnTo>
                    <a:pt x="14810" y="80417"/>
                  </a:lnTo>
                  <a:lnTo>
                    <a:pt x="14810" y="75982"/>
                  </a:lnTo>
                  <a:lnTo>
                    <a:pt x="16094" y="75982"/>
                  </a:lnTo>
                  <a:lnTo>
                    <a:pt x="16094" y="80417"/>
                  </a:lnTo>
                  <a:lnTo>
                    <a:pt x="16328" y="80417"/>
                  </a:lnTo>
                  <a:lnTo>
                    <a:pt x="16328" y="75982"/>
                  </a:lnTo>
                  <a:lnTo>
                    <a:pt x="18735" y="75982"/>
                  </a:lnTo>
                  <a:lnTo>
                    <a:pt x="18735" y="80417"/>
                  </a:lnTo>
                  <a:lnTo>
                    <a:pt x="18969" y="80417"/>
                  </a:lnTo>
                  <a:lnTo>
                    <a:pt x="18969" y="75982"/>
                  </a:lnTo>
                  <a:lnTo>
                    <a:pt x="20255" y="75982"/>
                  </a:lnTo>
                  <a:lnTo>
                    <a:pt x="20255" y="80417"/>
                  </a:lnTo>
                  <a:lnTo>
                    <a:pt x="20489" y="80417"/>
                  </a:lnTo>
                  <a:lnTo>
                    <a:pt x="20489" y="75982"/>
                  </a:lnTo>
                  <a:lnTo>
                    <a:pt x="22579" y="75982"/>
                  </a:lnTo>
                  <a:lnTo>
                    <a:pt x="22579" y="75748"/>
                  </a:lnTo>
                  <a:lnTo>
                    <a:pt x="20489" y="75748"/>
                  </a:lnTo>
                  <a:lnTo>
                    <a:pt x="20489" y="72171"/>
                  </a:lnTo>
                  <a:lnTo>
                    <a:pt x="22579" y="72171"/>
                  </a:lnTo>
                  <a:lnTo>
                    <a:pt x="22579" y="71935"/>
                  </a:lnTo>
                  <a:lnTo>
                    <a:pt x="20489" y="71935"/>
                  </a:lnTo>
                  <a:lnTo>
                    <a:pt x="20489" y="68359"/>
                  </a:lnTo>
                  <a:lnTo>
                    <a:pt x="22579" y="68359"/>
                  </a:lnTo>
                  <a:lnTo>
                    <a:pt x="22579" y="68124"/>
                  </a:lnTo>
                  <a:lnTo>
                    <a:pt x="20489" y="68124"/>
                  </a:lnTo>
                  <a:lnTo>
                    <a:pt x="20489" y="64547"/>
                  </a:lnTo>
                  <a:lnTo>
                    <a:pt x="22579" y="64547"/>
                  </a:lnTo>
                  <a:lnTo>
                    <a:pt x="22579" y="64312"/>
                  </a:lnTo>
                  <a:lnTo>
                    <a:pt x="20489" y="64312"/>
                  </a:lnTo>
                  <a:lnTo>
                    <a:pt x="20489" y="60735"/>
                  </a:lnTo>
                  <a:lnTo>
                    <a:pt x="22579" y="60735"/>
                  </a:lnTo>
                  <a:lnTo>
                    <a:pt x="22579" y="60501"/>
                  </a:lnTo>
                  <a:lnTo>
                    <a:pt x="20489" y="60501"/>
                  </a:lnTo>
                  <a:lnTo>
                    <a:pt x="20489" y="56924"/>
                  </a:lnTo>
                  <a:lnTo>
                    <a:pt x="22579" y="56924"/>
                  </a:lnTo>
                  <a:lnTo>
                    <a:pt x="22579" y="56689"/>
                  </a:lnTo>
                  <a:lnTo>
                    <a:pt x="20489" y="56689"/>
                  </a:lnTo>
                  <a:lnTo>
                    <a:pt x="20489" y="53112"/>
                  </a:lnTo>
                  <a:lnTo>
                    <a:pt x="22579" y="53112"/>
                  </a:lnTo>
                  <a:lnTo>
                    <a:pt x="22579" y="52878"/>
                  </a:lnTo>
                  <a:lnTo>
                    <a:pt x="20489" y="52878"/>
                  </a:lnTo>
                  <a:lnTo>
                    <a:pt x="20489" y="49301"/>
                  </a:lnTo>
                  <a:lnTo>
                    <a:pt x="22579" y="49301"/>
                  </a:lnTo>
                  <a:lnTo>
                    <a:pt x="22579" y="49065"/>
                  </a:lnTo>
                  <a:lnTo>
                    <a:pt x="20489" y="49065"/>
                  </a:lnTo>
                  <a:lnTo>
                    <a:pt x="20489" y="45491"/>
                  </a:lnTo>
                  <a:lnTo>
                    <a:pt x="22579" y="45491"/>
                  </a:lnTo>
                  <a:lnTo>
                    <a:pt x="22579" y="45256"/>
                  </a:lnTo>
                  <a:lnTo>
                    <a:pt x="20489" y="45256"/>
                  </a:lnTo>
                  <a:lnTo>
                    <a:pt x="20489" y="41679"/>
                  </a:lnTo>
                  <a:lnTo>
                    <a:pt x="22579" y="41679"/>
                  </a:lnTo>
                  <a:lnTo>
                    <a:pt x="22579" y="41444"/>
                  </a:lnTo>
                  <a:lnTo>
                    <a:pt x="20489" y="41444"/>
                  </a:lnTo>
                  <a:lnTo>
                    <a:pt x="20489" y="37868"/>
                  </a:lnTo>
                  <a:lnTo>
                    <a:pt x="22579" y="37868"/>
                  </a:lnTo>
                  <a:lnTo>
                    <a:pt x="22579" y="37632"/>
                  </a:lnTo>
                  <a:lnTo>
                    <a:pt x="20489" y="37632"/>
                  </a:lnTo>
                  <a:lnTo>
                    <a:pt x="20489" y="34055"/>
                  </a:lnTo>
                  <a:lnTo>
                    <a:pt x="22579" y="34055"/>
                  </a:lnTo>
                  <a:lnTo>
                    <a:pt x="22579" y="33821"/>
                  </a:lnTo>
                  <a:lnTo>
                    <a:pt x="20489" y="33821"/>
                  </a:lnTo>
                  <a:lnTo>
                    <a:pt x="20489" y="30244"/>
                  </a:lnTo>
                  <a:lnTo>
                    <a:pt x="22579" y="30244"/>
                  </a:lnTo>
                  <a:lnTo>
                    <a:pt x="22579" y="30009"/>
                  </a:lnTo>
                  <a:lnTo>
                    <a:pt x="20489" y="30009"/>
                  </a:lnTo>
                  <a:lnTo>
                    <a:pt x="20489" y="26432"/>
                  </a:lnTo>
                  <a:lnTo>
                    <a:pt x="22579" y="26432"/>
                  </a:lnTo>
                  <a:lnTo>
                    <a:pt x="22579" y="26196"/>
                  </a:lnTo>
                  <a:lnTo>
                    <a:pt x="20489" y="26196"/>
                  </a:lnTo>
                  <a:lnTo>
                    <a:pt x="20489" y="22618"/>
                  </a:lnTo>
                  <a:lnTo>
                    <a:pt x="22579" y="22618"/>
                  </a:lnTo>
                  <a:lnTo>
                    <a:pt x="22579" y="22384"/>
                  </a:lnTo>
                  <a:lnTo>
                    <a:pt x="20489" y="22384"/>
                  </a:lnTo>
                  <a:lnTo>
                    <a:pt x="20489" y="18807"/>
                  </a:lnTo>
                  <a:lnTo>
                    <a:pt x="22579" y="18807"/>
                  </a:lnTo>
                  <a:lnTo>
                    <a:pt x="22579" y="18573"/>
                  </a:lnTo>
                  <a:lnTo>
                    <a:pt x="20489" y="18573"/>
                  </a:lnTo>
                  <a:lnTo>
                    <a:pt x="20489" y="14995"/>
                  </a:lnTo>
                  <a:lnTo>
                    <a:pt x="22579" y="14995"/>
                  </a:lnTo>
                  <a:lnTo>
                    <a:pt x="22579" y="14761"/>
                  </a:lnTo>
                  <a:lnTo>
                    <a:pt x="20489" y="14761"/>
                  </a:lnTo>
                  <a:lnTo>
                    <a:pt x="20489" y="11183"/>
                  </a:lnTo>
                  <a:lnTo>
                    <a:pt x="22579" y="11183"/>
                  </a:lnTo>
                  <a:lnTo>
                    <a:pt x="22579" y="10947"/>
                  </a:lnTo>
                  <a:lnTo>
                    <a:pt x="20489" y="10947"/>
                  </a:lnTo>
                  <a:lnTo>
                    <a:pt x="20489" y="7370"/>
                  </a:lnTo>
                  <a:lnTo>
                    <a:pt x="22579" y="7370"/>
                  </a:lnTo>
                  <a:lnTo>
                    <a:pt x="22579" y="7136"/>
                  </a:lnTo>
                  <a:lnTo>
                    <a:pt x="20489" y="7136"/>
                  </a:lnTo>
                  <a:lnTo>
                    <a:pt x="20489" y="3559"/>
                  </a:lnTo>
                  <a:lnTo>
                    <a:pt x="22575" y="3559"/>
                  </a:lnTo>
                  <a:lnTo>
                    <a:pt x="22575" y="3324"/>
                  </a:lnTo>
                  <a:lnTo>
                    <a:pt x="20485" y="3324"/>
                  </a:lnTo>
                  <a:lnTo>
                    <a:pt x="20485" y="0"/>
                  </a:lnTo>
                  <a:lnTo>
                    <a:pt x="20251" y="0"/>
                  </a:lnTo>
                  <a:lnTo>
                    <a:pt x="20251" y="3324"/>
                  </a:lnTo>
                  <a:lnTo>
                    <a:pt x="18967" y="3324"/>
                  </a:lnTo>
                  <a:lnTo>
                    <a:pt x="18967" y="0"/>
                  </a:lnTo>
                  <a:lnTo>
                    <a:pt x="18733" y="0"/>
                  </a:lnTo>
                  <a:lnTo>
                    <a:pt x="18733" y="3324"/>
                  </a:lnTo>
                  <a:lnTo>
                    <a:pt x="16324" y="3324"/>
                  </a:lnTo>
                  <a:lnTo>
                    <a:pt x="16324" y="0"/>
                  </a:lnTo>
                  <a:lnTo>
                    <a:pt x="16094" y="0"/>
                  </a:lnTo>
                  <a:lnTo>
                    <a:pt x="16094" y="3324"/>
                  </a:lnTo>
                  <a:lnTo>
                    <a:pt x="14810" y="3324"/>
                  </a:lnTo>
                  <a:lnTo>
                    <a:pt x="14810" y="0"/>
                  </a:lnTo>
                  <a:lnTo>
                    <a:pt x="14574" y="0"/>
                  </a:lnTo>
                  <a:lnTo>
                    <a:pt x="14574" y="3324"/>
                  </a:lnTo>
                  <a:lnTo>
                    <a:pt x="12167" y="3324"/>
                  </a:lnTo>
                  <a:lnTo>
                    <a:pt x="12167" y="0"/>
                  </a:lnTo>
                  <a:lnTo>
                    <a:pt x="11933" y="0"/>
                  </a:lnTo>
                  <a:lnTo>
                    <a:pt x="11933" y="3324"/>
                  </a:lnTo>
                  <a:lnTo>
                    <a:pt x="10648" y="3324"/>
                  </a:lnTo>
                  <a:lnTo>
                    <a:pt x="10648" y="0"/>
                  </a:lnTo>
                  <a:lnTo>
                    <a:pt x="10413" y="0"/>
                  </a:lnTo>
                  <a:lnTo>
                    <a:pt x="10413" y="3324"/>
                  </a:lnTo>
                  <a:lnTo>
                    <a:pt x="8006" y="3324"/>
                  </a:lnTo>
                  <a:lnTo>
                    <a:pt x="8006" y="0"/>
                  </a:lnTo>
                  <a:lnTo>
                    <a:pt x="7772" y="0"/>
                  </a:lnTo>
                  <a:lnTo>
                    <a:pt x="7772" y="3324"/>
                  </a:lnTo>
                  <a:lnTo>
                    <a:pt x="6487" y="3324"/>
                  </a:lnTo>
                  <a:lnTo>
                    <a:pt x="6487" y="0"/>
                  </a:lnTo>
                  <a:lnTo>
                    <a:pt x="6252" y="0"/>
                  </a:lnTo>
                  <a:lnTo>
                    <a:pt x="6252" y="3324"/>
                  </a:lnTo>
                  <a:lnTo>
                    <a:pt x="3845" y="3324"/>
                  </a:lnTo>
                  <a:lnTo>
                    <a:pt x="3845" y="0"/>
                  </a:lnTo>
                  <a:lnTo>
                    <a:pt x="3611" y="0"/>
                  </a:lnTo>
                  <a:lnTo>
                    <a:pt x="3611" y="3324"/>
                  </a:lnTo>
                  <a:lnTo>
                    <a:pt x="2326" y="3324"/>
                  </a:lnTo>
                  <a:lnTo>
                    <a:pt x="2326" y="0"/>
                  </a:lnTo>
                  <a:close/>
                </a:path>
              </a:pathLst>
            </a:custGeom>
            <a:solidFill>
              <a:srgbClr val="FFFFFF">
                <a:alpha val="28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27"/>
            <p:cNvSpPr/>
            <p:nvPr/>
          </p:nvSpPr>
          <p:spPr>
            <a:xfrm>
              <a:off x="3449550" y="3233750"/>
              <a:ext cx="25825" cy="7150"/>
            </a:xfrm>
            <a:custGeom>
              <a:avLst/>
              <a:gdLst/>
              <a:ahLst/>
              <a:cxnLst/>
              <a:rect l="l" t="t" r="r" b="b"/>
              <a:pathLst>
                <a:path w="1033" h="286" extrusionOk="0">
                  <a:moveTo>
                    <a:pt x="0" y="1"/>
                  </a:moveTo>
                  <a:lnTo>
                    <a:pt x="0" y="286"/>
                  </a:lnTo>
                  <a:lnTo>
                    <a:pt x="1033" y="286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27"/>
            <p:cNvSpPr/>
            <p:nvPr/>
          </p:nvSpPr>
          <p:spPr>
            <a:xfrm>
              <a:off x="3344450" y="3328475"/>
              <a:ext cx="25825" cy="7125"/>
            </a:xfrm>
            <a:custGeom>
              <a:avLst/>
              <a:gdLst/>
              <a:ahLst/>
              <a:cxnLst/>
              <a:rect l="l" t="t" r="r" b="b"/>
              <a:pathLst>
                <a:path w="1033" h="285" extrusionOk="0">
                  <a:moveTo>
                    <a:pt x="0" y="0"/>
                  </a:moveTo>
                  <a:lnTo>
                    <a:pt x="0" y="285"/>
                  </a:lnTo>
                  <a:lnTo>
                    <a:pt x="1033" y="285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27"/>
            <p:cNvSpPr/>
            <p:nvPr/>
          </p:nvSpPr>
          <p:spPr>
            <a:xfrm>
              <a:off x="3553450" y="3233750"/>
              <a:ext cx="11950" cy="7150"/>
            </a:xfrm>
            <a:custGeom>
              <a:avLst/>
              <a:gdLst/>
              <a:ahLst/>
              <a:cxnLst/>
              <a:rect l="l" t="t" r="r" b="b"/>
              <a:pathLst>
                <a:path w="478" h="286" extrusionOk="0">
                  <a:moveTo>
                    <a:pt x="0" y="1"/>
                  </a:moveTo>
                  <a:lnTo>
                    <a:pt x="0" y="286"/>
                  </a:lnTo>
                  <a:lnTo>
                    <a:pt x="477" y="286"/>
                  </a:lnTo>
                  <a:lnTo>
                    <a:pt x="477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27"/>
            <p:cNvSpPr/>
            <p:nvPr/>
          </p:nvSpPr>
          <p:spPr>
            <a:xfrm>
              <a:off x="3651250" y="3233750"/>
              <a:ext cx="14125" cy="7150"/>
            </a:xfrm>
            <a:custGeom>
              <a:avLst/>
              <a:gdLst/>
              <a:ahLst/>
              <a:cxnLst/>
              <a:rect l="l" t="t" r="r" b="b"/>
              <a:pathLst>
                <a:path w="565" h="286" extrusionOk="0">
                  <a:moveTo>
                    <a:pt x="0" y="1"/>
                  </a:moveTo>
                  <a:lnTo>
                    <a:pt x="0" y="286"/>
                  </a:lnTo>
                  <a:lnTo>
                    <a:pt x="564" y="286"/>
                  </a:lnTo>
                  <a:lnTo>
                    <a:pt x="564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27"/>
            <p:cNvSpPr/>
            <p:nvPr/>
          </p:nvSpPr>
          <p:spPr>
            <a:xfrm>
              <a:off x="3651250" y="3328475"/>
              <a:ext cx="14125" cy="7125"/>
            </a:xfrm>
            <a:custGeom>
              <a:avLst/>
              <a:gdLst/>
              <a:ahLst/>
              <a:cxnLst/>
              <a:rect l="l" t="t" r="r" b="b"/>
              <a:pathLst>
                <a:path w="565" h="285" extrusionOk="0">
                  <a:moveTo>
                    <a:pt x="0" y="0"/>
                  </a:moveTo>
                  <a:lnTo>
                    <a:pt x="0" y="285"/>
                  </a:lnTo>
                  <a:lnTo>
                    <a:pt x="564" y="285"/>
                  </a:lnTo>
                  <a:lnTo>
                    <a:pt x="564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27"/>
            <p:cNvSpPr/>
            <p:nvPr/>
          </p:nvSpPr>
          <p:spPr>
            <a:xfrm>
              <a:off x="3677650" y="3233750"/>
              <a:ext cx="6150" cy="7150"/>
            </a:xfrm>
            <a:custGeom>
              <a:avLst/>
              <a:gdLst/>
              <a:ahLst/>
              <a:cxnLst/>
              <a:rect l="l" t="t" r="r" b="b"/>
              <a:pathLst>
                <a:path w="246" h="286" extrusionOk="0">
                  <a:moveTo>
                    <a:pt x="0" y="1"/>
                  </a:moveTo>
                  <a:lnTo>
                    <a:pt x="0" y="286"/>
                  </a:lnTo>
                  <a:lnTo>
                    <a:pt x="246" y="28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27"/>
            <p:cNvSpPr/>
            <p:nvPr/>
          </p:nvSpPr>
          <p:spPr>
            <a:xfrm>
              <a:off x="3445275" y="3520275"/>
              <a:ext cx="30125" cy="7150"/>
            </a:xfrm>
            <a:custGeom>
              <a:avLst/>
              <a:gdLst/>
              <a:ahLst/>
              <a:cxnLst/>
              <a:rect l="l" t="t" r="r" b="b"/>
              <a:pathLst>
                <a:path w="1205" h="286" extrusionOk="0">
                  <a:moveTo>
                    <a:pt x="0" y="1"/>
                  </a:moveTo>
                  <a:lnTo>
                    <a:pt x="0" y="285"/>
                  </a:lnTo>
                  <a:lnTo>
                    <a:pt x="1205" y="285"/>
                  </a:lnTo>
                  <a:lnTo>
                    <a:pt x="1205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27"/>
            <p:cNvSpPr/>
            <p:nvPr/>
          </p:nvSpPr>
          <p:spPr>
            <a:xfrm>
              <a:off x="3559425" y="3520275"/>
              <a:ext cx="11300" cy="7150"/>
            </a:xfrm>
            <a:custGeom>
              <a:avLst/>
              <a:gdLst/>
              <a:ahLst/>
              <a:cxnLst/>
              <a:rect l="l" t="t" r="r" b="b"/>
              <a:pathLst>
                <a:path w="452" h="286" extrusionOk="0">
                  <a:moveTo>
                    <a:pt x="0" y="1"/>
                  </a:moveTo>
                  <a:lnTo>
                    <a:pt x="0" y="285"/>
                  </a:lnTo>
                  <a:lnTo>
                    <a:pt x="451" y="285"/>
                  </a:lnTo>
                  <a:lnTo>
                    <a:pt x="45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27"/>
            <p:cNvSpPr/>
            <p:nvPr/>
          </p:nvSpPr>
          <p:spPr>
            <a:xfrm>
              <a:off x="3612500" y="3520275"/>
              <a:ext cx="6775" cy="7150"/>
            </a:xfrm>
            <a:custGeom>
              <a:avLst/>
              <a:gdLst/>
              <a:ahLst/>
              <a:cxnLst/>
              <a:rect l="l" t="t" r="r" b="b"/>
              <a:pathLst>
                <a:path w="271" h="286" extrusionOk="0">
                  <a:moveTo>
                    <a:pt x="0" y="1"/>
                  </a:moveTo>
                  <a:lnTo>
                    <a:pt x="0" y="285"/>
                  </a:lnTo>
                  <a:lnTo>
                    <a:pt x="271" y="285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27"/>
            <p:cNvSpPr/>
            <p:nvPr/>
          </p:nvSpPr>
          <p:spPr>
            <a:xfrm>
              <a:off x="3449550" y="4473400"/>
              <a:ext cx="25825" cy="7125"/>
            </a:xfrm>
            <a:custGeom>
              <a:avLst/>
              <a:gdLst/>
              <a:ahLst/>
              <a:cxnLst/>
              <a:rect l="l" t="t" r="r" b="b"/>
              <a:pathLst>
                <a:path w="1033" h="285" extrusionOk="0">
                  <a:moveTo>
                    <a:pt x="0" y="0"/>
                  </a:moveTo>
                  <a:lnTo>
                    <a:pt x="0" y="285"/>
                  </a:lnTo>
                  <a:lnTo>
                    <a:pt x="1033" y="285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27"/>
            <p:cNvSpPr/>
            <p:nvPr/>
          </p:nvSpPr>
          <p:spPr>
            <a:xfrm>
              <a:off x="3344450" y="4568050"/>
              <a:ext cx="25825" cy="7125"/>
            </a:xfrm>
            <a:custGeom>
              <a:avLst/>
              <a:gdLst/>
              <a:ahLst/>
              <a:cxnLst/>
              <a:rect l="l" t="t" r="r" b="b"/>
              <a:pathLst>
                <a:path w="1033" h="285" extrusionOk="0">
                  <a:moveTo>
                    <a:pt x="0" y="0"/>
                  </a:moveTo>
                  <a:lnTo>
                    <a:pt x="0" y="285"/>
                  </a:lnTo>
                  <a:lnTo>
                    <a:pt x="1033" y="285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27"/>
            <p:cNvSpPr/>
            <p:nvPr/>
          </p:nvSpPr>
          <p:spPr>
            <a:xfrm>
              <a:off x="3553450" y="4473400"/>
              <a:ext cx="11950" cy="7125"/>
            </a:xfrm>
            <a:custGeom>
              <a:avLst/>
              <a:gdLst/>
              <a:ahLst/>
              <a:cxnLst/>
              <a:rect l="l" t="t" r="r" b="b"/>
              <a:pathLst>
                <a:path w="478" h="285" extrusionOk="0">
                  <a:moveTo>
                    <a:pt x="0" y="0"/>
                  </a:moveTo>
                  <a:lnTo>
                    <a:pt x="0" y="285"/>
                  </a:lnTo>
                  <a:lnTo>
                    <a:pt x="477" y="285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27"/>
            <p:cNvSpPr/>
            <p:nvPr/>
          </p:nvSpPr>
          <p:spPr>
            <a:xfrm>
              <a:off x="3651250" y="4473400"/>
              <a:ext cx="14125" cy="7125"/>
            </a:xfrm>
            <a:custGeom>
              <a:avLst/>
              <a:gdLst/>
              <a:ahLst/>
              <a:cxnLst/>
              <a:rect l="l" t="t" r="r" b="b"/>
              <a:pathLst>
                <a:path w="565" h="285" extrusionOk="0">
                  <a:moveTo>
                    <a:pt x="0" y="0"/>
                  </a:moveTo>
                  <a:lnTo>
                    <a:pt x="0" y="285"/>
                  </a:lnTo>
                  <a:lnTo>
                    <a:pt x="564" y="285"/>
                  </a:lnTo>
                  <a:lnTo>
                    <a:pt x="564" y="0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27"/>
            <p:cNvSpPr/>
            <p:nvPr/>
          </p:nvSpPr>
          <p:spPr>
            <a:xfrm>
              <a:off x="3651250" y="4568050"/>
              <a:ext cx="14125" cy="7125"/>
            </a:xfrm>
            <a:custGeom>
              <a:avLst/>
              <a:gdLst/>
              <a:ahLst/>
              <a:cxnLst/>
              <a:rect l="l" t="t" r="r" b="b"/>
              <a:pathLst>
                <a:path w="565" h="285" extrusionOk="0">
                  <a:moveTo>
                    <a:pt x="0" y="0"/>
                  </a:moveTo>
                  <a:lnTo>
                    <a:pt x="0" y="285"/>
                  </a:lnTo>
                  <a:lnTo>
                    <a:pt x="564" y="285"/>
                  </a:lnTo>
                  <a:lnTo>
                    <a:pt x="564" y="0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27"/>
            <p:cNvSpPr/>
            <p:nvPr/>
          </p:nvSpPr>
          <p:spPr>
            <a:xfrm>
              <a:off x="3677650" y="4473400"/>
              <a:ext cx="6150" cy="7125"/>
            </a:xfrm>
            <a:custGeom>
              <a:avLst/>
              <a:gdLst/>
              <a:ahLst/>
              <a:cxnLst/>
              <a:rect l="l" t="t" r="r" b="b"/>
              <a:pathLst>
                <a:path w="246" h="285" extrusionOk="0">
                  <a:moveTo>
                    <a:pt x="0" y="0"/>
                  </a:moveTo>
                  <a:lnTo>
                    <a:pt x="0" y="285"/>
                  </a:lnTo>
                  <a:lnTo>
                    <a:pt x="246" y="28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27"/>
            <p:cNvSpPr/>
            <p:nvPr/>
          </p:nvSpPr>
          <p:spPr>
            <a:xfrm>
              <a:off x="3654325" y="4759875"/>
              <a:ext cx="30175" cy="7175"/>
            </a:xfrm>
            <a:custGeom>
              <a:avLst/>
              <a:gdLst/>
              <a:ahLst/>
              <a:cxnLst/>
              <a:rect l="l" t="t" r="r" b="b"/>
              <a:pathLst>
                <a:path w="1207" h="287" extrusionOk="0">
                  <a:moveTo>
                    <a:pt x="0" y="1"/>
                  </a:moveTo>
                  <a:lnTo>
                    <a:pt x="0" y="287"/>
                  </a:lnTo>
                  <a:lnTo>
                    <a:pt x="1207" y="287"/>
                  </a:lnTo>
                  <a:lnTo>
                    <a:pt x="1207" y="1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27"/>
            <p:cNvSpPr/>
            <p:nvPr/>
          </p:nvSpPr>
          <p:spPr>
            <a:xfrm>
              <a:off x="3342300" y="4951875"/>
              <a:ext cx="30150" cy="7175"/>
            </a:xfrm>
            <a:custGeom>
              <a:avLst/>
              <a:gdLst/>
              <a:ahLst/>
              <a:cxnLst/>
              <a:rect l="l" t="t" r="r" b="b"/>
              <a:pathLst>
                <a:path w="1206" h="287" extrusionOk="0">
                  <a:moveTo>
                    <a:pt x="1" y="1"/>
                  </a:moveTo>
                  <a:lnTo>
                    <a:pt x="1" y="287"/>
                  </a:lnTo>
                  <a:lnTo>
                    <a:pt x="1206" y="287"/>
                  </a:lnTo>
                  <a:lnTo>
                    <a:pt x="1206" y="1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27"/>
            <p:cNvSpPr/>
            <p:nvPr/>
          </p:nvSpPr>
          <p:spPr>
            <a:xfrm>
              <a:off x="3305375" y="4853975"/>
              <a:ext cx="11300" cy="7125"/>
            </a:xfrm>
            <a:custGeom>
              <a:avLst/>
              <a:gdLst/>
              <a:ahLst/>
              <a:cxnLst/>
              <a:rect l="l" t="t" r="r" b="b"/>
              <a:pathLst>
                <a:path w="452" h="285" extrusionOk="0">
                  <a:moveTo>
                    <a:pt x="1" y="0"/>
                  </a:moveTo>
                  <a:lnTo>
                    <a:pt x="1" y="285"/>
                  </a:lnTo>
                  <a:lnTo>
                    <a:pt x="452" y="285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27"/>
            <p:cNvSpPr/>
            <p:nvPr/>
          </p:nvSpPr>
          <p:spPr>
            <a:xfrm>
              <a:off x="3612500" y="4759875"/>
              <a:ext cx="6775" cy="7175"/>
            </a:xfrm>
            <a:custGeom>
              <a:avLst/>
              <a:gdLst/>
              <a:ahLst/>
              <a:cxnLst/>
              <a:rect l="l" t="t" r="r" b="b"/>
              <a:pathLst>
                <a:path w="271" h="287" extrusionOk="0">
                  <a:moveTo>
                    <a:pt x="0" y="1"/>
                  </a:moveTo>
                  <a:lnTo>
                    <a:pt x="0" y="287"/>
                  </a:lnTo>
                  <a:lnTo>
                    <a:pt x="271" y="287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27"/>
            <p:cNvSpPr/>
            <p:nvPr/>
          </p:nvSpPr>
          <p:spPr>
            <a:xfrm>
              <a:off x="3341375" y="3708450"/>
              <a:ext cx="28975" cy="7125"/>
            </a:xfrm>
            <a:custGeom>
              <a:avLst/>
              <a:gdLst/>
              <a:ahLst/>
              <a:cxnLst/>
              <a:rect l="l" t="t" r="r" b="b"/>
              <a:pathLst>
                <a:path w="1159" h="285" extrusionOk="0">
                  <a:moveTo>
                    <a:pt x="0" y="0"/>
                  </a:moveTo>
                  <a:lnTo>
                    <a:pt x="0" y="285"/>
                  </a:lnTo>
                  <a:lnTo>
                    <a:pt x="1158" y="285"/>
                  </a:lnTo>
                  <a:lnTo>
                    <a:pt x="1158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27"/>
            <p:cNvSpPr/>
            <p:nvPr/>
          </p:nvSpPr>
          <p:spPr>
            <a:xfrm>
              <a:off x="3552250" y="3807425"/>
              <a:ext cx="33225" cy="7175"/>
            </a:xfrm>
            <a:custGeom>
              <a:avLst/>
              <a:gdLst/>
              <a:ahLst/>
              <a:cxnLst/>
              <a:rect l="l" t="t" r="r" b="b"/>
              <a:pathLst>
                <a:path w="1329" h="287" extrusionOk="0">
                  <a:moveTo>
                    <a:pt x="0" y="1"/>
                  </a:moveTo>
                  <a:lnTo>
                    <a:pt x="0" y="287"/>
                  </a:lnTo>
                  <a:lnTo>
                    <a:pt x="1329" y="287"/>
                  </a:lnTo>
                  <a:lnTo>
                    <a:pt x="1329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27"/>
            <p:cNvSpPr/>
            <p:nvPr/>
          </p:nvSpPr>
          <p:spPr>
            <a:xfrm>
              <a:off x="3651825" y="3993750"/>
              <a:ext cx="34475" cy="7125"/>
            </a:xfrm>
            <a:custGeom>
              <a:avLst/>
              <a:gdLst/>
              <a:ahLst/>
              <a:cxnLst/>
              <a:rect l="l" t="t" r="r" b="b"/>
              <a:pathLst>
                <a:path w="1379" h="285" extrusionOk="0">
                  <a:moveTo>
                    <a:pt x="1" y="0"/>
                  </a:moveTo>
                  <a:lnTo>
                    <a:pt x="1" y="285"/>
                  </a:lnTo>
                  <a:lnTo>
                    <a:pt x="1378" y="285"/>
                  </a:lnTo>
                  <a:lnTo>
                    <a:pt x="1378" y="0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27"/>
            <p:cNvSpPr/>
            <p:nvPr/>
          </p:nvSpPr>
          <p:spPr>
            <a:xfrm>
              <a:off x="3712700" y="3993750"/>
              <a:ext cx="14175" cy="7125"/>
            </a:xfrm>
            <a:custGeom>
              <a:avLst/>
              <a:gdLst/>
              <a:ahLst/>
              <a:cxnLst/>
              <a:rect l="l" t="t" r="r" b="b"/>
              <a:pathLst>
                <a:path w="567" h="285" extrusionOk="0">
                  <a:moveTo>
                    <a:pt x="1" y="0"/>
                  </a:moveTo>
                  <a:lnTo>
                    <a:pt x="1" y="285"/>
                  </a:lnTo>
                  <a:lnTo>
                    <a:pt x="566" y="285"/>
                  </a:lnTo>
                  <a:lnTo>
                    <a:pt x="566" y="0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27"/>
            <p:cNvSpPr/>
            <p:nvPr/>
          </p:nvSpPr>
          <p:spPr>
            <a:xfrm>
              <a:off x="3361675" y="3993750"/>
              <a:ext cx="12325" cy="7125"/>
            </a:xfrm>
            <a:custGeom>
              <a:avLst/>
              <a:gdLst/>
              <a:ahLst/>
              <a:cxnLst/>
              <a:rect l="l" t="t" r="r" b="b"/>
              <a:pathLst>
                <a:path w="493" h="285" extrusionOk="0">
                  <a:moveTo>
                    <a:pt x="0" y="0"/>
                  </a:moveTo>
                  <a:lnTo>
                    <a:pt x="0" y="285"/>
                  </a:lnTo>
                  <a:lnTo>
                    <a:pt x="492" y="285"/>
                  </a:lnTo>
                  <a:lnTo>
                    <a:pt x="492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27"/>
            <p:cNvSpPr/>
            <p:nvPr/>
          </p:nvSpPr>
          <p:spPr>
            <a:xfrm>
              <a:off x="3341375" y="3993750"/>
              <a:ext cx="8600" cy="7125"/>
            </a:xfrm>
            <a:custGeom>
              <a:avLst/>
              <a:gdLst/>
              <a:ahLst/>
              <a:cxnLst/>
              <a:rect l="l" t="t" r="r" b="b"/>
              <a:pathLst>
                <a:path w="344" h="285" extrusionOk="0">
                  <a:moveTo>
                    <a:pt x="0" y="0"/>
                  </a:moveTo>
                  <a:lnTo>
                    <a:pt x="0" y="285"/>
                  </a:lnTo>
                  <a:lnTo>
                    <a:pt x="344" y="285"/>
                  </a:lnTo>
                  <a:lnTo>
                    <a:pt x="344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27"/>
            <p:cNvSpPr/>
            <p:nvPr/>
          </p:nvSpPr>
          <p:spPr>
            <a:xfrm>
              <a:off x="3300725" y="4186175"/>
              <a:ext cx="11725" cy="7150"/>
            </a:xfrm>
            <a:custGeom>
              <a:avLst/>
              <a:gdLst/>
              <a:ahLst/>
              <a:cxnLst/>
              <a:rect l="l" t="t" r="r" b="b"/>
              <a:pathLst>
                <a:path w="469" h="286" extrusionOk="0">
                  <a:moveTo>
                    <a:pt x="1" y="1"/>
                  </a:moveTo>
                  <a:lnTo>
                    <a:pt x="1" y="285"/>
                  </a:lnTo>
                  <a:lnTo>
                    <a:pt x="469" y="285"/>
                  </a:lnTo>
                  <a:lnTo>
                    <a:pt x="469" y="1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27"/>
            <p:cNvSpPr/>
            <p:nvPr/>
          </p:nvSpPr>
          <p:spPr>
            <a:xfrm>
              <a:off x="3337025" y="4186175"/>
              <a:ext cx="36950" cy="7150"/>
            </a:xfrm>
            <a:custGeom>
              <a:avLst/>
              <a:gdLst/>
              <a:ahLst/>
              <a:cxnLst/>
              <a:rect l="l" t="t" r="r" b="b"/>
              <a:pathLst>
                <a:path w="1478" h="286" extrusionOk="0">
                  <a:moveTo>
                    <a:pt x="0" y="1"/>
                  </a:moveTo>
                  <a:lnTo>
                    <a:pt x="0" y="285"/>
                  </a:lnTo>
                  <a:lnTo>
                    <a:pt x="1477" y="285"/>
                  </a:lnTo>
                  <a:lnTo>
                    <a:pt x="1477" y="1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27"/>
            <p:cNvSpPr/>
            <p:nvPr/>
          </p:nvSpPr>
          <p:spPr>
            <a:xfrm>
              <a:off x="3464300" y="4186175"/>
              <a:ext cx="12350" cy="7150"/>
            </a:xfrm>
            <a:custGeom>
              <a:avLst/>
              <a:gdLst/>
              <a:ahLst/>
              <a:cxnLst/>
              <a:rect l="l" t="t" r="r" b="b"/>
              <a:pathLst>
                <a:path w="494" h="286" extrusionOk="0">
                  <a:moveTo>
                    <a:pt x="1" y="1"/>
                  </a:moveTo>
                  <a:lnTo>
                    <a:pt x="1" y="285"/>
                  </a:lnTo>
                  <a:lnTo>
                    <a:pt x="493" y="285"/>
                  </a:lnTo>
                  <a:lnTo>
                    <a:pt x="493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27"/>
            <p:cNvSpPr/>
            <p:nvPr/>
          </p:nvSpPr>
          <p:spPr>
            <a:xfrm>
              <a:off x="3664775" y="4186175"/>
              <a:ext cx="12925" cy="7150"/>
            </a:xfrm>
            <a:custGeom>
              <a:avLst/>
              <a:gdLst/>
              <a:ahLst/>
              <a:cxnLst/>
              <a:rect l="l" t="t" r="r" b="b"/>
              <a:pathLst>
                <a:path w="517" h="286" extrusionOk="0">
                  <a:moveTo>
                    <a:pt x="0" y="1"/>
                  </a:moveTo>
                  <a:lnTo>
                    <a:pt x="0" y="285"/>
                  </a:lnTo>
                  <a:lnTo>
                    <a:pt x="517" y="285"/>
                  </a:lnTo>
                  <a:lnTo>
                    <a:pt x="517" y="1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27"/>
            <p:cNvSpPr/>
            <p:nvPr/>
          </p:nvSpPr>
          <p:spPr>
            <a:xfrm>
              <a:off x="3758200" y="4186175"/>
              <a:ext cx="11725" cy="7150"/>
            </a:xfrm>
            <a:custGeom>
              <a:avLst/>
              <a:gdLst/>
              <a:ahLst/>
              <a:cxnLst/>
              <a:rect l="l" t="t" r="r" b="b"/>
              <a:pathLst>
                <a:path w="469" h="286" extrusionOk="0">
                  <a:moveTo>
                    <a:pt x="0" y="1"/>
                  </a:moveTo>
                  <a:lnTo>
                    <a:pt x="0" y="285"/>
                  </a:lnTo>
                  <a:lnTo>
                    <a:pt x="469" y="285"/>
                  </a:lnTo>
                  <a:lnTo>
                    <a:pt x="469" y="1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27"/>
            <p:cNvSpPr/>
            <p:nvPr/>
          </p:nvSpPr>
          <p:spPr>
            <a:xfrm>
              <a:off x="3444025" y="4282075"/>
              <a:ext cx="35100" cy="7150"/>
            </a:xfrm>
            <a:custGeom>
              <a:avLst/>
              <a:gdLst/>
              <a:ahLst/>
              <a:cxnLst/>
              <a:rect l="l" t="t" r="r" b="b"/>
              <a:pathLst>
                <a:path w="1404" h="286" extrusionOk="0">
                  <a:moveTo>
                    <a:pt x="1" y="1"/>
                  </a:moveTo>
                  <a:lnTo>
                    <a:pt x="1" y="285"/>
                  </a:lnTo>
                  <a:lnTo>
                    <a:pt x="1403" y="285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27"/>
            <p:cNvSpPr/>
            <p:nvPr/>
          </p:nvSpPr>
          <p:spPr>
            <a:xfrm>
              <a:off x="3231250" y="3833800"/>
              <a:ext cx="229075" cy="1309700"/>
            </a:xfrm>
            <a:custGeom>
              <a:avLst/>
              <a:gdLst/>
              <a:ahLst/>
              <a:cxnLst/>
              <a:rect l="l" t="t" r="r" b="b"/>
              <a:pathLst>
                <a:path w="9163" h="52388" extrusionOk="0">
                  <a:moveTo>
                    <a:pt x="1" y="1"/>
                  </a:moveTo>
                  <a:lnTo>
                    <a:pt x="1" y="52387"/>
                  </a:lnTo>
                  <a:lnTo>
                    <a:pt x="9163" y="52387"/>
                  </a:lnTo>
                  <a:lnTo>
                    <a:pt x="9163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50000">
                  <a:srgbClr val="FFFFFF">
                    <a:alpha val="0"/>
                  </a:srgbClr>
                </a:gs>
                <a:gs pos="100000">
                  <a:srgbClr val="FFFFFF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27"/>
            <p:cNvSpPr/>
            <p:nvPr/>
          </p:nvSpPr>
          <p:spPr>
            <a:xfrm>
              <a:off x="4151250" y="2924350"/>
              <a:ext cx="539900" cy="2219150"/>
            </a:xfrm>
            <a:custGeom>
              <a:avLst/>
              <a:gdLst/>
              <a:ahLst/>
              <a:cxnLst/>
              <a:rect l="l" t="t" r="r" b="b"/>
              <a:pathLst>
                <a:path w="21596" h="88766" extrusionOk="0">
                  <a:moveTo>
                    <a:pt x="1" y="1"/>
                  </a:moveTo>
                  <a:lnTo>
                    <a:pt x="1" y="88765"/>
                  </a:lnTo>
                  <a:lnTo>
                    <a:pt x="21596" y="88765"/>
                  </a:lnTo>
                  <a:lnTo>
                    <a:pt x="215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27"/>
            <p:cNvSpPr/>
            <p:nvPr/>
          </p:nvSpPr>
          <p:spPr>
            <a:xfrm>
              <a:off x="4202275" y="2960200"/>
              <a:ext cx="436525" cy="2129375"/>
            </a:xfrm>
            <a:custGeom>
              <a:avLst/>
              <a:gdLst/>
              <a:ahLst/>
              <a:cxnLst/>
              <a:rect l="l" t="t" r="r" b="b"/>
              <a:pathLst>
                <a:path w="17461" h="85175" extrusionOk="0">
                  <a:moveTo>
                    <a:pt x="1" y="1"/>
                  </a:moveTo>
                  <a:lnTo>
                    <a:pt x="1" y="535"/>
                  </a:lnTo>
                  <a:lnTo>
                    <a:pt x="7603" y="535"/>
                  </a:lnTo>
                  <a:lnTo>
                    <a:pt x="7603" y="1"/>
                  </a:lnTo>
                  <a:close/>
                  <a:moveTo>
                    <a:pt x="9859" y="1"/>
                  </a:moveTo>
                  <a:lnTo>
                    <a:pt x="9859" y="535"/>
                  </a:lnTo>
                  <a:lnTo>
                    <a:pt x="17461" y="535"/>
                  </a:lnTo>
                  <a:lnTo>
                    <a:pt x="17461" y="1"/>
                  </a:lnTo>
                  <a:close/>
                  <a:moveTo>
                    <a:pt x="1" y="1568"/>
                  </a:moveTo>
                  <a:lnTo>
                    <a:pt x="1" y="2102"/>
                  </a:lnTo>
                  <a:lnTo>
                    <a:pt x="7603" y="2102"/>
                  </a:lnTo>
                  <a:lnTo>
                    <a:pt x="7603" y="1568"/>
                  </a:lnTo>
                  <a:close/>
                  <a:moveTo>
                    <a:pt x="9859" y="1568"/>
                  </a:moveTo>
                  <a:lnTo>
                    <a:pt x="9859" y="2102"/>
                  </a:lnTo>
                  <a:lnTo>
                    <a:pt x="17461" y="2102"/>
                  </a:lnTo>
                  <a:lnTo>
                    <a:pt x="17461" y="1568"/>
                  </a:lnTo>
                  <a:close/>
                  <a:moveTo>
                    <a:pt x="1" y="3135"/>
                  </a:moveTo>
                  <a:lnTo>
                    <a:pt x="1" y="3667"/>
                  </a:lnTo>
                  <a:lnTo>
                    <a:pt x="7603" y="3667"/>
                  </a:lnTo>
                  <a:lnTo>
                    <a:pt x="7603" y="3135"/>
                  </a:lnTo>
                  <a:close/>
                  <a:moveTo>
                    <a:pt x="9859" y="3135"/>
                  </a:moveTo>
                  <a:lnTo>
                    <a:pt x="9859" y="3667"/>
                  </a:lnTo>
                  <a:lnTo>
                    <a:pt x="17461" y="3667"/>
                  </a:lnTo>
                  <a:lnTo>
                    <a:pt x="17461" y="3135"/>
                  </a:lnTo>
                  <a:close/>
                  <a:moveTo>
                    <a:pt x="1" y="4702"/>
                  </a:moveTo>
                  <a:lnTo>
                    <a:pt x="1" y="5235"/>
                  </a:lnTo>
                  <a:lnTo>
                    <a:pt x="7603" y="5235"/>
                  </a:lnTo>
                  <a:lnTo>
                    <a:pt x="7603" y="4702"/>
                  </a:lnTo>
                  <a:close/>
                  <a:moveTo>
                    <a:pt x="9859" y="4702"/>
                  </a:moveTo>
                  <a:lnTo>
                    <a:pt x="9859" y="5235"/>
                  </a:lnTo>
                  <a:lnTo>
                    <a:pt x="17461" y="5235"/>
                  </a:lnTo>
                  <a:lnTo>
                    <a:pt x="17461" y="4702"/>
                  </a:lnTo>
                  <a:close/>
                  <a:moveTo>
                    <a:pt x="1" y="6269"/>
                  </a:moveTo>
                  <a:lnTo>
                    <a:pt x="1" y="6802"/>
                  </a:lnTo>
                  <a:lnTo>
                    <a:pt x="7603" y="6802"/>
                  </a:lnTo>
                  <a:lnTo>
                    <a:pt x="7603" y="6269"/>
                  </a:lnTo>
                  <a:close/>
                  <a:moveTo>
                    <a:pt x="9859" y="6269"/>
                  </a:moveTo>
                  <a:lnTo>
                    <a:pt x="9859" y="6802"/>
                  </a:lnTo>
                  <a:lnTo>
                    <a:pt x="17461" y="6802"/>
                  </a:lnTo>
                  <a:lnTo>
                    <a:pt x="17461" y="6269"/>
                  </a:lnTo>
                  <a:close/>
                  <a:moveTo>
                    <a:pt x="1" y="7837"/>
                  </a:moveTo>
                  <a:lnTo>
                    <a:pt x="1" y="8370"/>
                  </a:lnTo>
                  <a:lnTo>
                    <a:pt x="7603" y="8370"/>
                  </a:lnTo>
                  <a:lnTo>
                    <a:pt x="7603" y="7837"/>
                  </a:lnTo>
                  <a:close/>
                  <a:moveTo>
                    <a:pt x="9859" y="7837"/>
                  </a:moveTo>
                  <a:lnTo>
                    <a:pt x="9859" y="8370"/>
                  </a:lnTo>
                  <a:lnTo>
                    <a:pt x="17461" y="8370"/>
                  </a:lnTo>
                  <a:lnTo>
                    <a:pt x="17461" y="7837"/>
                  </a:lnTo>
                  <a:close/>
                  <a:moveTo>
                    <a:pt x="1" y="9404"/>
                  </a:moveTo>
                  <a:lnTo>
                    <a:pt x="1" y="9937"/>
                  </a:lnTo>
                  <a:lnTo>
                    <a:pt x="7603" y="9937"/>
                  </a:lnTo>
                  <a:lnTo>
                    <a:pt x="7603" y="9404"/>
                  </a:lnTo>
                  <a:close/>
                  <a:moveTo>
                    <a:pt x="9859" y="9404"/>
                  </a:moveTo>
                  <a:lnTo>
                    <a:pt x="9859" y="9937"/>
                  </a:lnTo>
                  <a:lnTo>
                    <a:pt x="17461" y="9937"/>
                  </a:lnTo>
                  <a:lnTo>
                    <a:pt x="17461" y="9404"/>
                  </a:lnTo>
                  <a:close/>
                  <a:moveTo>
                    <a:pt x="1" y="10972"/>
                  </a:moveTo>
                  <a:lnTo>
                    <a:pt x="1" y="11504"/>
                  </a:lnTo>
                  <a:lnTo>
                    <a:pt x="7603" y="11504"/>
                  </a:lnTo>
                  <a:lnTo>
                    <a:pt x="7603" y="10972"/>
                  </a:lnTo>
                  <a:close/>
                  <a:moveTo>
                    <a:pt x="9859" y="10972"/>
                  </a:moveTo>
                  <a:lnTo>
                    <a:pt x="9859" y="11504"/>
                  </a:lnTo>
                  <a:lnTo>
                    <a:pt x="17461" y="11504"/>
                  </a:lnTo>
                  <a:lnTo>
                    <a:pt x="17461" y="10972"/>
                  </a:lnTo>
                  <a:close/>
                  <a:moveTo>
                    <a:pt x="1" y="12539"/>
                  </a:moveTo>
                  <a:lnTo>
                    <a:pt x="1" y="13072"/>
                  </a:lnTo>
                  <a:lnTo>
                    <a:pt x="7603" y="13072"/>
                  </a:lnTo>
                  <a:lnTo>
                    <a:pt x="7603" y="12539"/>
                  </a:lnTo>
                  <a:close/>
                  <a:moveTo>
                    <a:pt x="9859" y="12539"/>
                  </a:moveTo>
                  <a:lnTo>
                    <a:pt x="9859" y="13072"/>
                  </a:lnTo>
                  <a:lnTo>
                    <a:pt x="17461" y="13072"/>
                  </a:lnTo>
                  <a:lnTo>
                    <a:pt x="17461" y="12539"/>
                  </a:lnTo>
                  <a:close/>
                  <a:moveTo>
                    <a:pt x="1" y="14107"/>
                  </a:moveTo>
                  <a:lnTo>
                    <a:pt x="1" y="14639"/>
                  </a:lnTo>
                  <a:lnTo>
                    <a:pt x="7603" y="14639"/>
                  </a:lnTo>
                  <a:lnTo>
                    <a:pt x="7603" y="14107"/>
                  </a:lnTo>
                  <a:close/>
                  <a:moveTo>
                    <a:pt x="9859" y="14107"/>
                  </a:moveTo>
                  <a:lnTo>
                    <a:pt x="9859" y="14639"/>
                  </a:lnTo>
                  <a:lnTo>
                    <a:pt x="17461" y="14639"/>
                  </a:lnTo>
                  <a:lnTo>
                    <a:pt x="17461" y="14107"/>
                  </a:lnTo>
                  <a:close/>
                  <a:moveTo>
                    <a:pt x="1" y="15674"/>
                  </a:moveTo>
                  <a:lnTo>
                    <a:pt x="1" y="16207"/>
                  </a:lnTo>
                  <a:lnTo>
                    <a:pt x="7603" y="16207"/>
                  </a:lnTo>
                  <a:lnTo>
                    <a:pt x="7603" y="15674"/>
                  </a:lnTo>
                  <a:close/>
                  <a:moveTo>
                    <a:pt x="9859" y="15674"/>
                  </a:moveTo>
                  <a:lnTo>
                    <a:pt x="9859" y="16207"/>
                  </a:lnTo>
                  <a:lnTo>
                    <a:pt x="17461" y="16207"/>
                  </a:lnTo>
                  <a:lnTo>
                    <a:pt x="17461" y="15674"/>
                  </a:lnTo>
                  <a:close/>
                  <a:moveTo>
                    <a:pt x="1" y="17242"/>
                  </a:moveTo>
                  <a:lnTo>
                    <a:pt x="1" y="17774"/>
                  </a:lnTo>
                  <a:lnTo>
                    <a:pt x="7603" y="17774"/>
                  </a:lnTo>
                  <a:lnTo>
                    <a:pt x="7603" y="17242"/>
                  </a:lnTo>
                  <a:close/>
                  <a:moveTo>
                    <a:pt x="9859" y="17242"/>
                  </a:moveTo>
                  <a:lnTo>
                    <a:pt x="9859" y="17774"/>
                  </a:lnTo>
                  <a:lnTo>
                    <a:pt x="17461" y="17774"/>
                  </a:lnTo>
                  <a:lnTo>
                    <a:pt x="17461" y="17242"/>
                  </a:lnTo>
                  <a:close/>
                  <a:moveTo>
                    <a:pt x="1" y="18809"/>
                  </a:moveTo>
                  <a:lnTo>
                    <a:pt x="1" y="19342"/>
                  </a:lnTo>
                  <a:lnTo>
                    <a:pt x="7603" y="19342"/>
                  </a:lnTo>
                  <a:lnTo>
                    <a:pt x="7603" y="18809"/>
                  </a:lnTo>
                  <a:close/>
                  <a:moveTo>
                    <a:pt x="9859" y="18809"/>
                  </a:moveTo>
                  <a:lnTo>
                    <a:pt x="9859" y="19342"/>
                  </a:lnTo>
                  <a:lnTo>
                    <a:pt x="17461" y="19342"/>
                  </a:lnTo>
                  <a:lnTo>
                    <a:pt x="17461" y="18809"/>
                  </a:lnTo>
                  <a:close/>
                  <a:moveTo>
                    <a:pt x="1" y="20377"/>
                  </a:moveTo>
                  <a:lnTo>
                    <a:pt x="1" y="20909"/>
                  </a:lnTo>
                  <a:lnTo>
                    <a:pt x="7603" y="20909"/>
                  </a:lnTo>
                  <a:lnTo>
                    <a:pt x="7603" y="20377"/>
                  </a:lnTo>
                  <a:close/>
                  <a:moveTo>
                    <a:pt x="9859" y="20377"/>
                  </a:moveTo>
                  <a:lnTo>
                    <a:pt x="9859" y="20909"/>
                  </a:lnTo>
                  <a:lnTo>
                    <a:pt x="17461" y="20909"/>
                  </a:lnTo>
                  <a:lnTo>
                    <a:pt x="17461" y="20377"/>
                  </a:lnTo>
                  <a:close/>
                  <a:moveTo>
                    <a:pt x="1" y="21943"/>
                  </a:moveTo>
                  <a:lnTo>
                    <a:pt x="1" y="22477"/>
                  </a:lnTo>
                  <a:lnTo>
                    <a:pt x="7603" y="22477"/>
                  </a:lnTo>
                  <a:lnTo>
                    <a:pt x="7603" y="21943"/>
                  </a:lnTo>
                  <a:close/>
                  <a:moveTo>
                    <a:pt x="9859" y="21943"/>
                  </a:moveTo>
                  <a:lnTo>
                    <a:pt x="9859" y="22477"/>
                  </a:lnTo>
                  <a:lnTo>
                    <a:pt x="17461" y="22477"/>
                  </a:lnTo>
                  <a:lnTo>
                    <a:pt x="17461" y="21943"/>
                  </a:lnTo>
                  <a:close/>
                  <a:moveTo>
                    <a:pt x="1" y="23512"/>
                  </a:moveTo>
                  <a:lnTo>
                    <a:pt x="1" y="24044"/>
                  </a:lnTo>
                  <a:lnTo>
                    <a:pt x="7603" y="24044"/>
                  </a:lnTo>
                  <a:lnTo>
                    <a:pt x="7603" y="23512"/>
                  </a:lnTo>
                  <a:close/>
                  <a:moveTo>
                    <a:pt x="9859" y="23512"/>
                  </a:moveTo>
                  <a:lnTo>
                    <a:pt x="9859" y="24044"/>
                  </a:lnTo>
                  <a:lnTo>
                    <a:pt x="17461" y="24044"/>
                  </a:lnTo>
                  <a:lnTo>
                    <a:pt x="17461" y="23512"/>
                  </a:lnTo>
                  <a:close/>
                  <a:moveTo>
                    <a:pt x="1" y="25079"/>
                  </a:moveTo>
                  <a:lnTo>
                    <a:pt x="1" y="25612"/>
                  </a:lnTo>
                  <a:lnTo>
                    <a:pt x="7603" y="25612"/>
                  </a:lnTo>
                  <a:lnTo>
                    <a:pt x="7603" y="25079"/>
                  </a:lnTo>
                  <a:close/>
                  <a:moveTo>
                    <a:pt x="9859" y="25079"/>
                  </a:moveTo>
                  <a:lnTo>
                    <a:pt x="9859" y="25612"/>
                  </a:lnTo>
                  <a:lnTo>
                    <a:pt x="17461" y="25612"/>
                  </a:lnTo>
                  <a:lnTo>
                    <a:pt x="17461" y="25079"/>
                  </a:lnTo>
                  <a:close/>
                  <a:moveTo>
                    <a:pt x="1" y="26647"/>
                  </a:moveTo>
                  <a:lnTo>
                    <a:pt x="1" y="27179"/>
                  </a:lnTo>
                  <a:lnTo>
                    <a:pt x="7603" y="27179"/>
                  </a:lnTo>
                  <a:lnTo>
                    <a:pt x="7603" y="26647"/>
                  </a:lnTo>
                  <a:close/>
                  <a:moveTo>
                    <a:pt x="9859" y="26647"/>
                  </a:moveTo>
                  <a:lnTo>
                    <a:pt x="9859" y="27179"/>
                  </a:lnTo>
                  <a:lnTo>
                    <a:pt x="17461" y="27179"/>
                  </a:lnTo>
                  <a:lnTo>
                    <a:pt x="17461" y="26647"/>
                  </a:lnTo>
                  <a:close/>
                  <a:moveTo>
                    <a:pt x="1" y="28214"/>
                  </a:moveTo>
                  <a:lnTo>
                    <a:pt x="1" y="28747"/>
                  </a:lnTo>
                  <a:lnTo>
                    <a:pt x="7603" y="28747"/>
                  </a:lnTo>
                  <a:lnTo>
                    <a:pt x="7603" y="28214"/>
                  </a:lnTo>
                  <a:close/>
                  <a:moveTo>
                    <a:pt x="9859" y="28214"/>
                  </a:moveTo>
                  <a:lnTo>
                    <a:pt x="9859" y="28747"/>
                  </a:lnTo>
                  <a:lnTo>
                    <a:pt x="17461" y="28747"/>
                  </a:lnTo>
                  <a:lnTo>
                    <a:pt x="17461" y="28214"/>
                  </a:lnTo>
                  <a:close/>
                  <a:moveTo>
                    <a:pt x="1" y="29780"/>
                  </a:moveTo>
                  <a:lnTo>
                    <a:pt x="1" y="30314"/>
                  </a:lnTo>
                  <a:lnTo>
                    <a:pt x="7603" y="30314"/>
                  </a:lnTo>
                  <a:lnTo>
                    <a:pt x="7603" y="29780"/>
                  </a:lnTo>
                  <a:close/>
                  <a:moveTo>
                    <a:pt x="9859" y="29780"/>
                  </a:moveTo>
                  <a:lnTo>
                    <a:pt x="9859" y="30314"/>
                  </a:lnTo>
                  <a:lnTo>
                    <a:pt x="17461" y="30314"/>
                  </a:lnTo>
                  <a:lnTo>
                    <a:pt x="17461" y="29780"/>
                  </a:lnTo>
                  <a:close/>
                  <a:moveTo>
                    <a:pt x="1" y="31349"/>
                  </a:moveTo>
                  <a:lnTo>
                    <a:pt x="1" y="31882"/>
                  </a:lnTo>
                  <a:lnTo>
                    <a:pt x="7603" y="31882"/>
                  </a:lnTo>
                  <a:lnTo>
                    <a:pt x="7603" y="31349"/>
                  </a:lnTo>
                  <a:close/>
                  <a:moveTo>
                    <a:pt x="9859" y="31349"/>
                  </a:moveTo>
                  <a:lnTo>
                    <a:pt x="9859" y="31882"/>
                  </a:lnTo>
                  <a:lnTo>
                    <a:pt x="17461" y="31882"/>
                  </a:lnTo>
                  <a:lnTo>
                    <a:pt x="17461" y="31349"/>
                  </a:lnTo>
                  <a:close/>
                  <a:moveTo>
                    <a:pt x="1" y="32917"/>
                  </a:moveTo>
                  <a:lnTo>
                    <a:pt x="1" y="33449"/>
                  </a:lnTo>
                  <a:lnTo>
                    <a:pt x="7603" y="33449"/>
                  </a:lnTo>
                  <a:lnTo>
                    <a:pt x="7603" y="32917"/>
                  </a:lnTo>
                  <a:close/>
                  <a:moveTo>
                    <a:pt x="9859" y="32917"/>
                  </a:moveTo>
                  <a:lnTo>
                    <a:pt x="9859" y="33449"/>
                  </a:lnTo>
                  <a:lnTo>
                    <a:pt x="17461" y="33449"/>
                  </a:lnTo>
                  <a:lnTo>
                    <a:pt x="17461" y="32917"/>
                  </a:lnTo>
                  <a:close/>
                  <a:moveTo>
                    <a:pt x="1" y="34484"/>
                  </a:moveTo>
                  <a:lnTo>
                    <a:pt x="1" y="35017"/>
                  </a:lnTo>
                  <a:lnTo>
                    <a:pt x="7603" y="35017"/>
                  </a:lnTo>
                  <a:lnTo>
                    <a:pt x="7603" y="34484"/>
                  </a:lnTo>
                  <a:close/>
                  <a:moveTo>
                    <a:pt x="9859" y="34484"/>
                  </a:moveTo>
                  <a:lnTo>
                    <a:pt x="9859" y="35017"/>
                  </a:lnTo>
                  <a:lnTo>
                    <a:pt x="17461" y="35017"/>
                  </a:lnTo>
                  <a:lnTo>
                    <a:pt x="17461" y="34484"/>
                  </a:lnTo>
                  <a:close/>
                  <a:moveTo>
                    <a:pt x="1" y="36052"/>
                  </a:moveTo>
                  <a:lnTo>
                    <a:pt x="1" y="36584"/>
                  </a:lnTo>
                  <a:lnTo>
                    <a:pt x="7603" y="36584"/>
                  </a:lnTo>
                  <a:lnTo>
                    <a:pt x="7603" y="36052"/>
                  </a:lnTo>
                  <a:close/>
                  <a:moveTo>
                    <a:pt x="9859" y="36052"/>
                  </a:moveTo>
                  <a:lnTo>
                    <a:pt x="9859" y="36584"/>
                  </a:lnTo>
                  <a:lnTo>
                    <a:pt x="17461" y="36584"/>
                  </a:lnTo>
                  <a:lnTo>
                    <a:pt x="17461" y="36052"/>
                  </a:lnTo>
                  <a:close/>
                  <a:moveTo>
                    <a:pt x="1" y="37618"/>
                  </a:moveTo>
                  <a:lnTo>
                    <a:pt x="1" y="38152"/>
                  </a:lnTo>
                  <a:lnTo>
                    <a:pt x="7603" y="38152"/>
                  </a:lnTo>
                  <a:lnTo>
                    <a:pt x="7603" y="37618"/>
                  </a:lnTo>
                  <a:close/>
                  <a:moveTo>
                    <a:pt x="9859" y="37618"/>
                  </a:moveTo>
                  <a:lnTo>
                    <a:pt x="9859" y="38152"/>
                  </a:lnTo>
                  <a:lnTo>
                    <a:pt x="17461" y="38152"/>
                  </a:lnTo>
                  <a:lnTo>
                    <a:pt x="17461" y="37618"/>
                  </a:lnTo>
                  <a:close/>
                  <a:moveTo>
                    <a:pt x="1" y="39187"/>
                  </a:moveTo>
                  <a:lnTo>
                    <a:pt x="1" y="39719"/>
                  </a:lnTo>
                  <a:lnTo>
                    <a:pt x="7603" y="39719"/>
                  </a:lnTo>
                  <a:lnTo>
                    <a:pt x="7603" y="39187"/>
                  </a:lnTo>
                  <a:close/>
                  <a:moveTo>
                    <a:pt x="9859" y="39187"/>
                  </a:moveTo>
                  <a:lnTo>
                    <a:pt x="9859" y="39719"/>
                  </a:lnTo>
                  <a:lnTo>
                    <a:pt x="17461" y="39719"/>
                  </a:lnTo>
                  <a:lnTo>
                    <a:pt x="17461" y="39187"/>
                  </a:lnTo>
                  <a:close/>
                  <a:moveTo>
                    <a:pt x="1" y="40754"/>
                  </a:moveTo>
                  <a:lnTo>
                    <a:pt x="1" y="41287"/>
                  </a:lnTo>
                  <a:lnTo>
                    <a:pt x="7603" y="41287"/>
                  </a:lnTo>
                  <a:lnTo>
                    <a:pt x="7603" y="40754"/>
                  </a:lnTo>
                  <a:close/>
                  <a:moveTo>
                    <a:pt x="9859" y="40754"/>
                  </a:moveTo>
                  <a:lnTo>
                    <a:pt x="9859" y="41287"/>
                  </a:lnTo>
                  <a:lnTo>
                    <a:pt x="17461" y="41287"/>
                  </a:lnTo>
                  <a:lnTo>
                    <a:pt x="17461" y="40754"/>
                  </a:lnTo>
                  <a:close/>
                  <a:moveTo>
                    <a:pt x="1" y="42322"/>
                  </a:moveTo>
                  <a:lnTo>
                    <a:pt x="1" y="42854"/>
                  </a:lnTo>
                  <a:lnTo>
                    <a:pt x="7603" y="42854"/>
                  </a:lnTo>
                  <a:lnTo>
                    <a:pt x="7603" y="42322"/>
                  </a:lnTo>
                  <a:close/>
                  <a:moveTo>
                    <a:pt x="9859" y="42322"/>
                  </a:moveTo>
                  <a:lnTo>
                    <a:pt x="9859" y="42854"/>
                  </a:lnTo>
                  <a:lnTo>
                    <a:pt x="17461" y="42854"/>
                  </a:lnTo>
                  <a:lnTo>
                    <a:pt x="17461" y="42322"/>
                  </a:lnTo>
                  <a:close/>
                  <a:moveTo>
                    <a:pt x="1" y="43889"/>
                  </a:moveTo>
                  <a:lnTo>
                    <a:pt x="1" y="44422"/>
                  </a:lnTo>
                  <a:lnTo>
                    <a:pt x="7603" y="44422"/>
                  </a:lnTo>
                  <a:lnTo>
                    <a:pt x="7603" y="43889"/>
                  </a:lnTo>
                  <a:close/>
                  <a:moveTo>
                    <a:pt x="9859" y="43889"/>
                  </a:moveTo>
                  <a:lnTo>
                    <a:pt x="9859" y="44422"/>
                  </a:lnTo>
                  <a:lnTo>
                    <a:pt x="17461" y="44422"/>
                  </a:lnTo>
                  <a:lnTo>
                    <a:pt x="17461" y="43889"/>
                  </a:lnTo>
                  <a:close/>
                  <a:moveTo>
                    <a:pt x="1" y="45455"/>
                  </a:moveTo>
                  <a:lnTo>
                    <a:pt x="1" y="45989"/>
                  </a:lnTo>
                  <a:lnTo>
                    <a:pt x="7603" y="45989"/>
                  </a:lnTo>
                  <a:lnTo>
                    <a:pt x="7603" y="45455"/>
                  </a:lnTo>
                  <a:close/>
                  <a:moveTo>
                    <a:pt x="9859" y="45455"/>
                  </a:moveTo>
                  <a:lnTo>
                    <a:pt x="9859" y="45989"/>
                  </a:lnTo>
                  <a:lnTo>
                    <a:pt x="17461" y="45989"/>
                  </a:lnTo>
                  <a:lnTo>
                    <a:pt x="17461" y="45455"/>
                  </a:lnTo>
                  <a:close/>
                  <a:moveTo>
                    <a:pt x="1" y="47024"/>
                  </a:moveTo>
                  <a:lnTo>
                    <a:pt x="1" y="47557"/>
                  </a:lnTo>
                  <a:lnTo>
                    <a:pt x="7603" y="47557"/>
                  </a:lnTo>
                  <a:lnTo>
                    <a:pt x="7603" y="47024"/>
                  </a:lnTo>
                  <a:close/>
                  <a:moveTo>
                    <a:pt x="9859" y="47024"/>
                  </a:moveTo>
                  <a:lnTo>
                    <a:pt x="9859" y="47557"/>
                  </a:lnTo>
                  <a:lnTo>
                    <a:pt x="17461" y="47557"/>
                  </a:lnTo>
                  <a:lnTo>
                    <a:pt x="17461" y="47024"/>
                  </a:lnTo>
                  <a:close/>
                  <a:moveTo>
                    <a:pt x="1" y="48591"/>
                  </a:moveTo>
                  <a:lnTo>
                    <a:pt x="1" y="49124"/>
                  </a:lnTo>
                  <a:lnTo>
                    <a:pt x="7603" y="49124"/>
                  </a:lnTo>
                  <a:lnTo>
                    <a:pt x="7603" y="48591"/>
                  </a:lnTo>
                  <a:close/>
                  <a:moveTo>
                    <a:pt x="9859" y="48591"/>
                  </a:moveTo>
                  <a:lnTo>
                    <a:pt x="9859" y="49124"/>
                  </a:lnTo>
                  <a:lnTo>
                    <a:pt x="17461" y="49124"/>
                  </a:lnTo>
                  <a:lnTo>
                    <a:pt x="17461" y="48591"/>
                  </a:lnTo>
                  <a:close/>
                  <a:moveTo>
                    <a:pt x="1" y="50159"/>
                  </a:moveTo>
                  <a:lnTo>
                    <a:pt x="1" y="50691"/>
                  </a:lnTo>
                  <a:lnTo>
                    <a:pt x="7603" y="50691"/>
                  </a:lnTo>
                  <a:lnTo>
                    <a:pt x="7603" y="50159"/>
                  </a:lnTo>
                  <a:close/>
                  <a:moveTo>
                    <a:pt x="9859" y="50159"/>
                  </a:moveTo>
                  <a:lnTo>
                    <a:pt x="9859" y="50691"/>
                  </a:lnTo>
                  <a:lnTo>
                    <a:pt x="17461" y="50691"/>
                  </a:lnTo>
                  <a:lnTo>
                    <a:pt x="17461" y="50159"/>
                  </a:lnTo>
                  <a:close/>
                  <a:moveTo>
                    <a:pt x="1" y="51726"/>
                  </a:moveTo>
                  <a:lnTo>
                    <a:pt x="1" y="52259"/>
                  </a:lnTo>
                  <a:lnTo>
                    <a:pt x="7603" y="52259"/>
                  </a:lnTo>
                  <a:lnTo>
                    <a:pt x="7603" y="51726"/>
                  </a:lnTo>
                  <a:close/>
                  <a:moveTo>
                    <a:pt x="9859" y="51726"/>
                  </a:moveTo>
                  <a:lnTo>
                    <a:pt x="9859" y="52259"/>
                  </a:lnTo>
                  <a:lnTo>
                    <a:pt x="17461" y="52259"/>
                  </a:lnTo>
                  <a:lnTo>
                    <a:pt x="17461" y="51726"/>
                  </a:lnTo>
                  <a:close/>
                  <a:moveTo>
                    <a:pt x="1" y="53294"/>
                  </a:moveTo>
                  <a:lnTo>
                    <a:pt x="1" y="53826"/>
                  </a:lnTo>
                  <a:lnTo>
                    <a:pt x="7603" y="53826"/>
                  </a:lnTo>
                  <a:lnTo>
                    <a:pt x="7603" y="53294"/>
                  </a:lnTo>
                  <a:close/>
                  <a:moveTo>
                    <a:pt x="9859" y="53294"/>
                  </a:moveTo>
                  <a:lnTo>
                    <a:pt x="9859" y="53826"/>
                  </a:lnTo>
                  <a:lnTo>
                    <a:pt x="17461" y="53826"/>
                  </a:lnTo>
                  <a:lnTo>
                    <a:pt x="17461" y="53294"/>
                  </a:lnTo>
                  <a:close/>
                  <a:moveTo>
                    <a:pt x="1" y="54861"/>
                  </a:moveTo>
                  <a:lnTo>
                    <a:pt x="1" y="55394"/>
                  </a:lnTo>
                  <a:lnTo>
                    <a:pt x="7603" y="55394"/>
                  </a:lnTo>
                  <a:lnTo>
                    <a:pt x="7603" y="54861"/>
                  </a:lnTo>
                  <a:close/>
                  <a:moveTo>
                    <a:pt x="9859" y="54861"/>
                  </a:moveTo>
                  <a:lnTo>
                    <a:pt x="9859" y="55394"/>
                  </a:lnTo>
                  <a:lnTo>
                    <a:pt x="17461" y="55394"/>
                  </a:lnTo>
                  <a:lnTo>
                    <a:pt x="17461" y="54861"/>
                  </a:lnTo>
                  <a:close/>
                  <a:moveTo>
                    <a:pt x="1" y="56429"/>
                  </a:moveTo>
                  <a:lnTo>
                    <a:pt x="1" y="56961"/>
                  </a:lnTo>
                  <a:lnTo>
                    <a:pt x="7603" y="56961"/>
                  </a:lnTo>
                  <a:lnTo>
                    <a:pt x="7603" y="56429"/>
                  </a:lnTo>
                  <a:close/>
                  <a:moveTo>
                    <a:pt x="9859" y="56429"/>
                  </a:moveTo>
                  <a:lnTo>
                    <a:pt x="9859" y="56961"/>
                  </a:lnTo>
                  <a:lnTo>
                    <a:pt x="17461" y="56961"/>
                  </a:lnTo>
                  <a:lnTo>
                    <a:pt x="17461" y="56429"/>
                  </a:lnTo>
                  <a:close/>
                  <a:moveTo>
                    <a:pt x="1" y="57996"/>
                  </a:moveTo>
                  <a:lnTo>
                    <a:pt x="1" y="58529"/>
                  </a:lnTo>
                  <a:lnTo>
                    <a:pt x="7603" y="58529"/>
                  </a:lnTo>
                  <a:lnTo>
                    <a:pt x="7603" y="57996"/>
                  </a:lnTo>
                  <a:close/>
                  <a:moveTo>
                    <a:pt x="9859" y="57996"/>
                  </a:moveTo>
                  <a:lnTo>
                    <a:pt x="9859" y="58529"/>
                  </a:lnTo>
                  <a:lnTo>
                    <a:pt x="17461" y="58529"/>
                  </a:lnTo>
                  <a:lnTo>
                    <a:pt x="17461" y="57996"/>
                  </a:lnTo>
                  <a:close/>
                  <a:moveTo>
                    <a:pt x="1" y="59564"/>
                  </a:moveTo>
                  <a:lnTo>
                    <a:pt x="1" y="60096"/>
                  </a:lnTo>
                  <a:lnTo>
                    <a:pt x="7603" y="60096"/>
                  </a:lnTo>
                  <a:lnTo>
                    <a:pt x="7603" y="59564"/>
                  </a:lnTo>
                  <a:close/>
                  <a:moveTo>
                    <a:pt x="9859" y="59564"/>
                  </a:moveTo>
                  <a:lnTo>
                    <a:pt x="9859" y="60096"/>
                  </a:lnTo>
                  <a:lnTo>
                    <a:pt x="17461" y="60096"/>
                  </a:lnTo>
                  <a:lnTo>
                    <a:pt x="17461" y="59564"/>
                  </a:lnTo>
                  <a:close/>
                  <a:moveTo>
                    <a:pt x="1" y="61131"/>
                  </a:moveTo>
                  <a:lnTo>
                    <a:pt x="1" y="61664"/>
                  </a:lnTo>
                  <a:lnTo>
                    <a:pt x="7603" y="61664"/>
                  </a:lnTo>
                  <a:lnTo>
                    <a:pt x="7603" y="61131"/>
                  </a:lnTo>
                  <a:close/>
                  <a:moveTo>
                    <a:pt x="9859" y="61131"/>
                  </a:moveTo>
                  <a:lnTo>
                    <a:pt x="9859" y="61664"/>
                  </a:lnTo>
                  <a:lnTo>
                    <a:pt x="17461" y="61664"/>
                  </a:lnTo>
                  <a:lnTo>
                    <a:pt x="17461" y="61131"/>
                  </a:lnTo>
                  <a:close/>
                  <a:moveTo>
                    <a:pt x="1" y="62699"/>
                  </a:moveTo>
                  <a:lnTo>
                    <a:pt x="1" y="63231"/>
                  </a:lnTo>
                  <a:lnTo>
                    <a:pt x="7603" y="63231"/>
                  </a:lnTo>
                  <a:lnTo>
                    <a:pt x="7603" y="62699"/>
                  </a:lnTo>
                  <a:close/>
                  <a:moveTo>
                    <a:pt x="9859" y="62699"/>
                  </a:moveTo>
                  <a:lnTo>
                    <a:pt x="9859" y="63231"/>
                  </a:lnTo>
                  <a:lnTo>
                    <a:pt x="17461" y="63231"/>
                  </a:lnTo>
                  <a:lnTo>
                    <a:pt x="17461" y="62699"/>
                  </a:lnTo>
                  <a:close/>
                  <a:moveTo>
                    <a:pt x="1" y="64266"/>
                  </a:moveTo>
                  <a:lnTo>
                    <a:pt x="1" y="64799"/>
                  </a:lnTo>
                  <a:lnTo>
                    <a:pt x="7603" y="64799"/>
                  </a:lnTo>
                  <a:lnTo>
                    <a:pt x="7603" y="64266"/>
                  </a:lnTo>
                  <a:close/>
                  <a:moveTo>
                    <a:pt x="9859" y="64266"/>
                  </a:moveTo>
                  <a:lnTo>
                    <a:pt x="9859" y="64799"/>
                  </a:lnTo>
                  <a:lnTo>
                    <a:pt x="17461" y="64799"/>
                  </a:lnTo>
                  <a:lnTo>
                    <a:pt x="17461" y="64266"/>
                  </a:lnTo>
                  <a:close/>
                  <a:moveTo>
                    <a:pt x="1" y="65834"/>
                  </a:moveTo>
                  <a:lnTo>
                    <a:pt x="1" y="66366"/>
                  </a:lnTo>
                  <a:lnTo>
                    <a:pt x="7603" y="66366"/>
                  </a:lnTo>
                  <a:lnTo>
                    <a:pt x="7603" y="65834"/>
                  </a:lnTo>
                  <a:close/>
                  <a:moveTo>
                    <a:pt x="9859" y="65834"/>
                  </a:moveTo>
                  <a:lnTo>
                    <a:pt x="9859" y="66366"/>
                  </a:lnTo>
                  <a:lnTo>
                    <a:pt x="17461" y="66366"/>
                  </a:lnTo>
                  <a:lnTo>
                    <a:pt x="17461" y="65834"/>
                  </a:lnTo>
                  <a:close/>
                  <a:moveTo>
                    <a:pt x="1" y="67401"/>
                  </a:moveTo>
                  <a:lnTo>
                    <a:pt x="1" y="67934"/>
                  </a:lnTo>
                  <a:lnTo>
                    <a:pt x="7603" y="67934"/>
                  </a:lnTo>
                  <a:lnTo>
                    <a:pt x="7603" y="67401"/>
                  </a:lnTo>
                  <a:close/>
                  <a:moveTo>
                    <a:pt x="9859" y="67401"/>
                  </a:moveTo>
                  <a:lnTo>
                    <a:pt x="9859" y="67934"/>
                  </a:lnTo>
                  <a:lnTo>
                    <a:pt x="17461" y="67934"/>
                  </a:lnTo>
                  <a:lnTo>
                    <a:pt x="17461" y="67401"/>
                  </a:lnTo>
                  <a:close/>
                  <a:moveTo>
                    <a:pt x="1" y="68969"/>
                  </a:moveTo>
                  <a:lnTo>
                    <a:pt x="1" y="69501"/>
                  </a:lnTo>
                  <a:lnTo>
                    <a:pt x="7603" y="69501"/>
                  </a:lnTo>
                  <a:lnTo>
                    <a:pt x="7603" y="68969"/>
                  </a:lnTo>
                  <a:close/>
                  <a:moveTo>
                    <a:pt x="9859" y="68969"/>
                  </a:moveTo>
                  <a:lnTo>
                    <a:pt x="9859" y="69501"/>
                  </a:lnTo>
                  <a:lnTo>
                    <a:pt x="17461" y="69501"/>
                  </a:lnTo>
                  <a:lnTo>
                    <a:pt x="17461" y="68969"/>
                  </a:lnTo>
                  <a:close/>
                  <a:moveTo>
                    <a:pt x="1" y="70536"/>
                  </a:moveTo>
                  <a:lnTo>
                    <a:pt x="1" y="71069"/>
                  </a:lnTo>
                  <a:lnTo>
                    <a:pt x="7603" y="71069"/>
                  </a:lnTo>
                  <a:lnTo>
                    <a:pt x="7603" y="70536"/>
                  </a:lnTo>
                  <a:close/>
                  <a:moveTo>
                    <a:pt x="9859" y="70536"/>
                  </a:moveTo>
                  <a:lnTo>
                    <a:pt x="9859" y="71069"/>
                  </a:lnTo>
                  <a:lnTo>
                    <a:pt x="17461" y="71069"/>
                  </a:lnTo>
                  <a:lnTo>
                    <a:pt x="17461" y="70536"/>
                  </a:lnTo>
                  <a:close/>
                  <a:moveTo>
                    <a:pt x="1" y="72104"/>
                  </a:moveTo>
                  <a:lnTo>
                    <a:pt x="1" y="72636"/>
                  </a:lnTo>
                  <a:lnTo>
                    <a:pt x="7603" y="72636"/>
                  </a:lnTo>
                  <a:lnTo>
                    <a:pt x="7603" y="72104"/>
                  </a:lnTo>
                  <a:close/>
                  <a:moveTo>
                    <a:pt x="9859" y="72104"/>
                  </a:moveTo>
                  <a:lnTo>
                    <a:pt x="9859" y="72636"/>
                  </a:lnTo>
                  <a:lnTo>
                    <a:pt x="17461" y="72636"/>
                  </a:lnTo>
                  <a:lnTo>
                    <a:pt x="17461" y="72104"/>
                  </a:lnTo>
                  <a:close/>
                  <a:moveTo>
                    <a:pt x="1" y="73671"/>
                  </a:moveTo>
                  <a:lnTo>
                    <a:pt x="1" y="74204"/>
                  </a:lnTo>
                  <a:lnTo>
                    <a:pt x="7603" y="74204"/>
                  </a:lnTo>
                  <a:lnTo>
                    <a:pt x="7603" y="73671"/>
                  </a:lnTo>
                  <a:close/>
                  <a:moveTo>
                    <a:pt x="9859" y="73671"/>
                  </a:moveTo>
                  <a:lnTo>
                    <a:pt x="9859" y="74204"/>
                  </a:lnTo>
                  <a:lnTo>
                    <a:pt x="17461" y="74204"/>
                  </a:lnTo>
                  <a:lnTo>
                    <a:pt x="17461" y="73671"/>
                  </a:lnTo>
                  <a:close/>
                  <a:moveTo>
                    <a:pt x="1" y="75236"/>
                  </a:moveTo>
                  <a:lnTo>
                    <a:pt x="1" y="75770"/>
                  </a:lnTo>
                  <a:lnTo>
                    <a:pt x="7603" y="75770"/>
                  </a:lnTo>
                  <a:lnTo>
                    <a:pt x="7603" y="75236"/>
                  </a:lnTo>
                  <a:close/>
                  <a:moveTo>
                    <a:pt x="9859" y="75236"/>
                  </a:moveTo>
                  <a:lnTo>
                    <a:pt x="9859" y="75770"/>
                  </a:lnTo>
                  <a:lnTo>
                    <a:pt x="17461" y="75770"/>
                  </a:lnTo>
                  <a:lnTo>
                    <a:pt x="17461" y="75236"/>
                  </a:lnTo>
                  <a:close/>
                  <a:moveTo>
                    <a:pt x="1" y="76804"/>
                  </a:moveTo>
                  <a:lnTo>
                    <a:pt x="1" y="77337"/>
                  </a:lnTo>
                  <a:lnTo>
                    <a:pt x="7603" y="77337"/>
                  </a:lnTo>
                  <a:lnTo>
                    <a:pt x="7603" y="76804"/>
                  </a:lnTo>
                  <a:close/>
                  <a:moveTo>
                    <a:pt x="9859" y="76804"/>
                  </a:moveTo>
                  <a:lnTo>
                    <a:pt x="9859" y="77337"/>
                  </a:lnTo>
                  <a:lnTo>
                    <a:pt x="17461" y="77337"/>
                  </a:lnTo>
                  <a:lnTo>
                    <a:pt x="17461" y="76804"/>
                  </a:lnTo>
                  <a:close/>
                  <a:moveTo>
                    <a:pt x="1" y="78371"/>
                  </a:moveTo>
                  <a:lnTo>
                    <a:pt x="1" y="78905"/>
                  </a:lnTo>
                  <a:lnTo>
                    <a:pt x="7603" y="78905"/>
                  </a:lnTo>
                  <a:lnTo>
                    <a:pt x="7603" y="78371"/>
                  </a:lnTo>
                  <a:close/>
                  <a:moveTo>
                    <a:pt x="9859" y="78371"/>
                  </a:moveTo>
                  <a:lnTo>
                    <a:pt x="9859" y="78905"/>
                  </a:lnTo>
                  <a:lnTo>
                    <a:pt x="17461" y="78905"/>
                  </a:lnTo>
                  <a:lnTo>
                    <a:pt x="17461" y="78371"/>
                  </a:lnTo>
                  <a:close/>
                  <a:moveTo>
                    <a:pt x="1" y="79939"/>
                  </a:moveTo>
                  <a:lnTo>
                    <a:pt x="1" y="80472"/>
                  </a:lnTo>
                  <a:lnTo>
                    <a:pt x="7603" y="80472"/>
                  </a:lnTo>
                  <a:lnTo>
                    <a:pt x="7603" y="79939"/>
                  </a:lnTo>
                  <a:close/>
                  <a:moveTo>
                    <a:pt x="9859" y="79939"/>
                  </a:moveTo>
                  <a:lnTo>
                    <a:pt x="9859" y="80472"/>
                  </a:lnTo>
                  <a:lnTo>
                    <a:pt x="17461" y="80472"/>
                  </a:lnTo>
                  <a:lnTo>
                    <a:pt x="17461" y="79939"/>
                  </a:lnTo>
                  <a:close/>
                  <a:moveTo>
                    <a:pt x="1" y="81506"/>
                  </a:moveTo>
                  <a:lnTo>
                    <a:pt x="1" y="82040"/>
                  </a:lnTo>
                  <a:lnTo>
                    <a:pt x="7603" y="82040"/>
                  </a:lnTo>
                  <a:lnTo>
                    <a:pt x="7603" y="81506"/>
                  </a:lnTo>
                  <a:close/>
                  <a:moveTo>
                    <a:pt x="9859" y="81506"/>
                  </a:moveTo>
                  <a:lnTo>
                    <a:pt x="9859" y="82040"/>
                  </a:lnTo>
                  <a:lnTo>
                    <a:pt x="17461" y="82040"/>
                  </a:lnTo>
                  <a:lnTo>
                    <a:pt x="17461" y="81506"/>
                  </a:lnTo>
                  <a:close/>
                  <a:moveTo>
                    <a:pt x="1" y="83073"/>
                  </a:moveTo>
                  <a:lnTo>
                    <a:pt x="1" y="83607"/>
                  </a:lnTo>
                  <a:lnTo>
                    <a:pt x="7603" y="83607"/>
                  </a:lnTo>
                  <a:lnTo>
                    <a:pt x="7603" y="83073"/>
                  </a:lnTo>
                  <a:close/>
                  <a:moveTo>
                    <a:pt x="9859" y="83073"/>
                  </a:moveTo>
                  <a:lnTo>
                    <a:pt x="9859" y="83607"/>
                  </a:lnTo>
                  <a:lnTo>
                    <a:pt x="17461" y="83607"/>
                  </a:lnTo>
                  <a:lnTo>
                    <a:pt x="17461" y="83073"/>
                  </a:lnTo>
                  <a:close/>
                  <a:moveTo>
                    <a:pt x="1" y="84641"/>
                  </a:moveTo>
                  <a:lnTo>
                    <a:pt x="1" y="85175"/>
                  </a:lnTo>
                  <a:lnTo>
                    <a:pt x="7603" y="85175"/>
                  </a:lnTo>
                  <a:lnTo>
                    <a:pt x="7603" y="84641"/>
                  </a:lnTo>
                  <a:close/>
                  <a:moveTo>
                    <a:pt x="9859" y="84641"/>
                  </a:moveTo>
                  <a:lnTo>
                    <a:pt x="9859" y="85175"/>
                  </a:lnTo>
                  <a:lnTo>
                    <a:pt x="17461" y="85175"/>
                  </a:lnTo>
                  <a:lnTo>
                    <a:pt x="17461" y="8464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27"/>
            <p:cNvSpPr/>
            <p:nvPr/>
          </p:nvSpPr>
          <p:spPr>
            <a:xfrm>
              <a:off x="4464975" y="3433525"/>
              <a:ext cx="52425" cy="7175"/>
            </a:xfrm>
            <a:custGeom>
              <a:avLst/>
              <a:gdLst/>
              <a:ahLst/>
              <a:cxnLst/>
              <a:rect l="l" t="t" r="r" b="b"/>
              <a:pathLst>
                <a:path w="2097" h="287" extrusionOk="0">
                  <a:moveTo>
                    <a:pt x="0" y="1"/>
                  </a:moveTo>
                  <a:lnTo>
                    <a:pt x="0" y="287"/>
                  </a:lnTo>
                  <a:lnTo>
                    <a:pt x="2097" y="287"/>
                  </a:lnTo>
                  <a:lnTo>
                    <a:pt x="2097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27"/>
            <p:cNvSpPr/>
            <p:nvPr/>
          </p:nvSpPr>
          <p:spPr>
            <a:xfrm>
              <a:off x="4568225" y="3433525"/>
              <a:ext cx="16550" cy="7175"/>
            </a:xfrm>
            <a:custGeom>
              <a:avLst/>
              <a:gdLst/>
              <a:ahLst/>
              <a:cxnLst/>
              <a:rect l="l" t="t" r="r" b="b"/>
              <a:pathLst>
                <a:path w="662" h="287" extrusionOk="0">
                  <a:moveTo>
                    <a:pt x="0" y="1"/>
                  </a:moveTo>
                  <a:lnTo>
                    <a:pt x="0" y="287"/>
                  </a:lnTo>
                  <a:lnTo>
                    <a:pt x="661" y="287"/>
                  </a:lnTo>
                  <a:lnTo>
                    <a:pt x="66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27"/>
            <p:cNvSpPr/>
            <p:nvPr/>
          </p:nvSpPr>
          <p:spPr>
            <a:xfrm>
              <a:off x="4235650" y="2963300"/>
              <a:ext cx="16550" cy="7150"/>
            </a:xfrm>
            <a:custGeom>
              <a:avLst/>
              <a:gdLst/>
              <a:ahLst/>
              <a:cxnLst/>
              <a:rect l="l" t="t" r="r" b="b"/>
              <a:pathLst>
                <a:path w="662" h="286" extrusionOk="0">
                  <a:moveTo>
                    <a:pt x="0" y="0"/>
                  </a:moveTo>
                  <a:lnTo>
                    <a:pt x="0" y="286"/>
                  </a:lnTo>
                  <a:lnTo>
                    <a:pt x="661" y="286"/>
                  </a:lnTo>
                  <a:lnTo>
                    <a:pt x="66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27"/>
            <p:cNvSpPr/>
            <p:nvPr/>
          </p:nvSpPr>
          <p:spPr>
            <a:xfrm>
              <a:off x="4602950" y="3433525"/>
              <a:ext cx="9450" cy="7175"/>
            </a:xfrm>
            <a:custGeom>
              <a:avLst/>
              <a:gdLst/>
              <a:ahLst/>
              <a:cxnLst/>
              <a:rect l="l" t="t" r="r" b="b"/>
              <a:pathLst>
                <a:path w="378" h="287" extrusionOk="0">
                  <a:moveTo>
                    <a:pt x="1" y="1"/>
                  </a:moveTo>
                  <a:lnTo>
                    <a:pt x="1" y="287"/>
                  </a:lnTo>
                  <a:lnTo>
                    <a:pt x="377" y="287"/>
                  </a:lnTo>
                  <a:lnTo>
                    <a:pt x="377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27"/>
            <p:cNvSpPr/>
            <p:nvPr/>
          </p:nvSpPr>
          <p:spPr>
            <a:xfrm>
              <a:off x="4261025" y="2963300"/>
              <a:ext cx="9425" cy="7150"/>
            </a:xfrm>
            <a:custGeom>
              <a:avLst/>
              <a:gdLst/>
              <a:ahLst/>
              <a:cxnLst/>
              <a:rect l="l" t="t" r="r" b="b"/>
              <a:pathLst>
                <a:path w="377" h="286" extrusionOk="0">
                  <a:moveTo>
                    <a:pt x="0" y="0"/>
                  </a:moveTo>
                  <a:lnTo>
                    <a:pt x="0" y="286"/>
                  </a:lnTo>
                  <a:lnTo>
                    <a:pt x="376" y="286"/>
                  </a:lnTo>
                  <a:lnTo>
                    <a:pt x="376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27"/>
            <p:cNvSpPr/>
            <p:nvPr/>
          </p:nvSpPr>
          <p:spPr>
            <a:xfrm>
              <a:off x="4262525" y="4295625"/>
              <a:ext cx="16550" cy="7175"/>
            </a:xfrm>
            <a:custGeom>
              <a:avLst/>
              <a:gdLst/>
              <a:ahLst/>
              <a:cxnLst/>
              <a:rect l="l" t="t" r="r" b="b"/>
              <a:pathLst>
                <a:path w="662" h="287" extrusionOk="0">
                  <a:moveTo>
                    <a:pt x="0" y="0"/>
                  </a:moveTo>
                  <a:lnTo>
                    <a:pt x="0" y="286"/>
                  </a:lnTo>
                  <a:lnTo>
                    <a:pt x="661" y="286"/>
                  </a:lnTo>
                  <a:lnTo>
                    <a:pt x="66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27"/>
            <p:cNvSpPr/>
            <p:nvPr/>
          </p:nvSpPr>
          <p:spPr>
            <a:xfrm>
              <a:off x="4287900" y="4295625"/>
              <a:ext cx="9425" cy="7175"/>
            </a:xfrm>
            <a:custGeom>
              <a:avLst/>
              <a:gdLst/>
              <a:ahLst/>
              <a:cxnLst/>
              <a:rect l="l" t="t" r="r" b="b"/>
              <a:pathLst>
                <a:path w="377" h="287" extrusionOk="0">
                  <a:moveTo>
                    <a:pt x="0" y="0"/>
                  </a:moveTo>
                  <a:lnTo>
                    <a:pt x="0" y="286"/>
                  </a:lnTo>
                  <a:lnTo>
                    <a:pt x="377" y="286"/>
                  </a:lnTo>
                  <a:lnTo>
                    <a:pt x="377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27"/>
            <p:cNvSpPr/>
            <p:nvPr/>
          </p:nvSpPr>
          <p:spPr>
            <a:xfrm>
              <a:off x="4501300" y="4217250"/>
              <a:ext cx="51050" cy="7175"/>
            </a:xfrm>
            <a:custGeom>
              <a:avLst/>
              <a:gdLst/>
              <a:ahLst/>
              <a:cxnLst/>
              <a:rect l="l" t="t" r="r" b="b"/>
              <a:pathLst>
                <a:path w="2042" h="287" extrusionOk="0">
                  <a:moveTo>
                    <a:pt x="0" y="0"/>
                  </a:moveTo>
                  <a:lnTo>
                    <a:pt x="0" y="286"/>
                  </a:lnTo>
                  <a:lnTo>
                    <a:pt x="2041" y="286"/>
                  </a:lnTo>
                  <a:lnTo>
                    <a:pt x="204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27"/>
            <p:cNvSpPr/>
            <p:nvPr/>
          </p:nvSpPr>
          <p:spPr>
            <a:xfrm>
              <a:off x="4309875" y="3511875"/>
              <a:ext cx="51025" cy="7175"/>
            </a:xfrm>
            <a:custGeom>
              <a:avLst/>
              <a:gdLst/>
              <a:ahLst/>
              <a:cxnLst/>
              <a:rect l="l" t="t" r="r" b="b"/>
              <a:pathLst>
                <a:path w="2041" h="287" extrusionOk="0">
                  <a:moveTo>
                    <a:pt x="0" y="1"/>
                  </a:moveTo>
                  <a:lnTo>
                    <a:pt x="0" y="286"/>
                  </a:lnTo>
                  <a:lnTo>
                    <a:pt x="2041" y="286"/>
                  </a:lnTo>
                  <a:lnTo>
                    <a:pt x="204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27"/>
            <p:cNvSpPr/>
            <p:nvPr/>
          </p:nvSpPr>
          <p:spPr>
            <a:xfrm>
              <a:off x="4441675" y="2963300"/>
              <a:ext cx="15325" cy="7150"/>
            </a:xfrm>
            <a:custGeom>
              <a:avLst/>
              <a:gdLst/>
              <a:ahLst/>
              <a:cxnLst/>
              <a:rect l="l" t="t" r="r" b="b"/>
              <a:pathLst>
                <a:path w="613" h="286" extrusionOk="0">
                  <a:moveTo>
                    <a:pt x="1" y="0"/>
                  </a:moveTo>
                  <a:lnTo>
                    <a:pt x="1" y="286"/>
                  </a:lnTo>
                  <a:lnTo>
                    <a:pt x="613" y="286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27"/>
            <p:cNvSpPr/>
            <p:nvPr/>
          </p:nvSpPr>
          <p:spPr>
            <a:xfrm>
              <a:off x="4561475" y="3041700"/>
              <a:ext cx="10550" cy="7125"/>
            </a:xfrm>
            <a:custGeom>
              <a:avLst/>
              <a:gdLst/>
              <a:ahLst/>
              <a:cxnLst/>
              <a:rect l="l" t="t" r="r" b="b"/>
              <a:pathLst>
                <a:path w="422" h="285" extrusionOk="0">
                  <a:moveTo>
                    <a:pt x="1" y="0"/>
                  </a:moveTo>
                  <a:lnTo>
                    <a:pt x="1" y="285"/>
                  </a:lnTo>
                  <a:lnTo>
                    <a:pt x="421" y="285"/>
                  </a:lnTo>
                  <a:lnTo>
                    <a:pt x="42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27"/>
            <p:cNvSpPr/>
            <p:nvPr/>
          </p:nvSpPr>
          <p:spPr>
            <a:xfrm>
              <a:off x="4500850" y="3041700"/>
              <a:ext cx="37875" cy="7125"/>
            </a:xfrm>
            <a:custGeom>
              <a:avLst/>
              <a:gdLst/>
              <a:ahLst/>
              <a:cxnLst/>
              <a:rect l="l" t="t" r="r" b="b"/>
              <a:pathLst>
                <a:path w="1515" h="285" extrusionOk="0">
                  <a:moveTo>
                    <a:pt x="1" y="0"/>
                  </a:moveTo>
                  <a:lnTo>
                    <a:pt x="1" y="285"/>
                  </a:lnTo>
                  <a:lnTo>
                    <a:pt x="1514" y="285"/>
                  </a:lnTo>
                  <a:lnTo>
                    <a:pt x="1514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27"/>
            <p:cNvSpPr/>
            <p:nvPr/>
          </p:nvSpPr>
          <p:spPr>
            <a:xfrm>
              <a:off x="4284600" y="3041700"/>
              <a:ext cx="17425" cy="7125"/>
            </a:xfrm>
            <a:custGeom>
              <a:avLst/>
              <a:gdLst/>
              <a:ahLst/>
              <a:cxnLst/>
              <a:rect l="l" t="t" r="r" b="b"/>
              <a:pathLst>
                <a:path w="697" h="285" extrusionOk="0">
                  <a:moveTo>
                    <a:pt x="0" y="0"/>
                  </a:moveTo>
                  <a:lnTo>
                    <a:pt x="0" y="285"/>
                  </a:lnTo>
                  <a:lnTo>
                    <a:pt x="696" y="285"/>
                  </a:lnTo>
                  <a:lnTo>
                    <a:pt x="696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27"/>
            <p:cNvSpPr/>
            <p:nvPr/>
          </p:nvSpPr>
          <p:spPr>
            <a:xfrm>
              <a:off x="4333350" y="3315975"/>
              <a:ext cx="40475" cy="7175"/>
            </a:xfrm>
            <a:custGeom>
              <a:avLst/>
              <a:gdLst/>
              <a:ahLst/>
              <a:cxnLst/>
              <a:rect l="l" t="t" r="r" b="b"/>
              <a:pathLst>
                <a:path w="1619" h="287" extrusionOk="0">
                  <a:moveTo>
                    <a:pt x="0" y="1"/>
                  </a:moveTo>
                  <a:lnTo>
                    <a:pt x="0" y="286"/>
                  </a:lnTo>
                  <a:lnTo>
                    <a:pt x="1618" y="286"/>
                  </a:lnTo>
                  <a:lnTo>
                    <a:pt x="1618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27"/>
            <p:cNvSpPr/>
            <p:nvPr/>
          </p:nvSpPr>
          <p:spPr>
            <a:xfrm>
              <a:off x="4232050" y="3864550"/>
              <a:ext cx="57950" cy="7150"/>
            </a:xfrm>
            <a:custGeom>
              <a:avLst/>
              <a:gdLst/>
              <a:ahLst/>
              <a:cxnLst/>
              <a:rect l="l" t="t" r="r" b="b"/>
              <a:pathLst>
                <a:path w="2318" h="286" extrusionOk="0">
                  <a:moveTo>
                    <a:pt x="1" y="1"/>
                  </a:moveTo>
                  <a:lnTo>
                    <a:pt x="1" y="286"/>
                  </a:lnTo>
                  <a:lnTo>
                    <a:pt x="2317" y="286"/>
                  </a:lnTo>
                  <a:lnTo>
                    <a:pt x="2317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27"/>
            <p:cNvSpPr/>
            <p:nvPr/>
          </p:nvSpPr>
          <p:spPr>
            <a:xfrm>
              <a:off x="4319500" y="3120050"/>
              <a:ext cx="16550" cy="7150"/>
            </a:xfrm>
            <a:custGeom>
              <a:avLst/>
              <a:gdLst/>
              <a:ahLst/>
              <a:cxnLst/>
              <a:rect l="l" t="t" r="r" b="b"/>
              <a:pathLst>
                <a:path w="662" h="286" extrusionOk="0">
                  <a:moveTo>
                    <a:pt x="0" y="0"/>
                  </a:moveTo>
                  <a:lnTo>
                    <a:pt x="0" y="286"/>
                  </a:lnTo>
                  <a:lnTo>
                    <a:pt x="661" y="286"/>
                  </a:lnTo>
                  <a:lnTo>
                    <a:pt x="66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27"/>
            <p:cNvSpPr/>
            <p:nvPr/>
          </p:nvSpPr>
          <p:spPr>
            <a:xfrm>
              <a:off x="4594725" y="3237625"/>
              <a:ext cx="9400" cy="7150"/>
            </a:xfrm>
            <a:custGeom>
              <a:avLst/>
              <a:gdLst/>
              <a:ahLst/>
              <a:cxnLst/>
              <a:rect l="l" t="t" r="r" b="b"/>
              <a:pathLst>
                <a:path w="376" h="286" extrusionOk="0">
                  <a:moveTo>
                    <a:pt x="0" y="1"/>
                  </a:moveTo>
                  <a:lnTo>
                    <a:pt x="0" y="285"/>
                  </a:lnTo>
                  <a:lnTo>
                    <a:pt x="375" y="285"/>
                  </a:lnTo>
                  <a:lnTo>
                    <a:pt x="375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27"/>
            <p:cNvSpPr/>
            <p:nvPr/>
          </p:nvSpPr>
          <p:spPr>
            <a:xfrm>
              <a:off x="4594725" y="3629450"/>
              <a:ext cx="16550" cy="7150"/>
            </a:xfrm>
            <a:custGeom>
              <a:avLst/>
              <a:gdLst/>
              <a:ahLst/>
              <a:cxnLst/>
              <a:rect l="l" t="t" r="r" b="b"/>
              <a:pathLst>
                <a:path w="662" h="286" extrusionOk="0">
                  <a:moveTo>
                    <a:pt x="0" y="0"/>
                  </a:moveTo>
                  <a:lnTo>
                    <a:pt x="0" y="286"/>
                  </a:lnTo>
                  <a:lnTo>
                    <a:pt x="661" y="286"/>
                  </a:lnTo>
                  <a:lnTo>
                    <a:pt x="66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27"/>
            <p:cNvSpPr/>
            <p:nvPr/>
          </p:nvSpPr>
          <p:spPr>
            <a:xfrm>
              <a:off x="4542025" y="3825375"/>
              <a:ext cx="16550" cy="7175"/>
            </a:xfrm>
            <a:custGeom>
              <a:avLst/>
              <a:gdLst/>
              <a:ahLst/>
              <a:cxnLst/>
              <a:rect l="l" t="t" r="r" b="b"/>
              <a:pathLst>
                <a:path w="662" h="287" extrusionOk="0">
                  <a:moveTo>
                    <a:pt x="1" y="1"/>
                  </a:moveTo>
                  <a:lnTo>
                    <a:pt x="1" y="286"/>
                  </a:lnTo>
                  <a:lnTo>
                    <a:pt x="662" y="286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27"/>
            <p:cNvSpPr/>
            <p:nvPr/>
          </p:nvSpPr>
          <p:spPr>
            <a:xfrm>
              <a:off x="4331150" y="3786200"/>
              <a:ext cx="16550" cy="7150"/>
            </a:xfrm>
            <a:custGeom>
              <a:avLst/>
              <a:gdLst/>
              <a:ahLst/>
              <a:cxnLst/>
              <a:rect l="l" t="t" r="r" b="b"/>
              <a:pathLst>
                <a:path w="662" h="286" extrusionOk="0">
                  <a:moveTo>
                    <a:pt x="0" y="0"/>
                  </a:moveTo>
                  <a:lnTo>
                    <a:pt x="0" y="286"/>
                  </a:lnTo>
                  <a:lnTo>
                    <a:pt x="661" y="286"/>
                  </a:lnTo>
                  <a:lnTo>
                    <a:pt x="66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27"/>
            <p:cNvSpPr/>
            <p:nvPr/>
          </p:nvSpPr>
          <p:spPr>
            <a:xfrm>
              <a:off x="4309400" y="3786200"/>
              <a:ext cx="9400" cy="7150"/>
            </a:xfrm>
            <a:custGeom>
              <a:avLst/>
              <a:gdLst/>
              <a:ahLst/>
              <a:cxnLst/>
              <a:rect l="l" t="t" r="r" b="b"/>
              <a:pathLst>
                <a:path w="376" h="286" extrusionOk="0">
                  <a:moveTo>
                    <a:pt x="0" y="0"/>
                  </a:moveTo>
                  <a:lnTo>
                    <a:pt x="0" y="286"/>
                  </a:lnTo>
                  <a:lnTo>
                    <a:pt x="375" y="286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27"/>
            <p:cNvSpPr/>
            <p:nvPr/>
          </p:nvSpPr>
          <p:spPr>
            <a:xfrm>
              <a:off x="4590000" y="3747000"/>
              <a:ext cx="9400" cy="7150"/>
            </a:xfrm>
            <a:custGeom>
              <a:avLst/>
              <a:gdLst/>
              <a:ahLst/>
              <a:cxnLst/>
              <a:rect l="l" t="t" r="r" b="b"/>
              <a:pathLst>
                <a:path w="376" h="286" extrusionOk="0">
                  <a:moveTo>
                    <a:pt x="0" y="1"/>
                  </a:moveTo>
                  <a:lnTo>
                    <a:pt x="0" y="285"/>
                  </a:lnTo>
                  <a:lnTo>
                    <a:pt x="375" y="285"/>
                  </a:lnTo>
                  <a:lnTo>
                    <a:pt x="375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27"/>
            <p:cNvSpPr/>
            <p:nvPr/>
          </p:nvSpPr>
          <p:spPr>
            <a:xfrm>
              <a:off x="4309775" y="3315975"/>
              <a:ext cx="16550" cy="7175"/>
            </a:xfrm>
            <a:custGeom>
              <a:avLst/>
              <a:gdLst/>
              <a:ahLst/>
              <a:cxnLst/>
              <a:rect l="l" t="t" r="r" b="b"/>
              <a:pathLst>
                <a:path w="662" h="287" extrusionOk="0">
                  <a:moveTo>
                    <a:pt x="0" y="1"/>
                  </a:moveTo>
                  <a:lnTo>
                    <a:pt x="0" y="286"/>
                  </a:lnTo>
                  <a:lnTo>
                    <a:pt x="661" y="286"/>
                  </a:lnTo>
                  <a:lnTo>
                    <a:pt x="66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27"/>
            <p:cNvSpPr/>
            <p:nvPr/>
          </p:nvSpPr>
          <p:spPr>
            <a:xfrm>
              <a:off x="4539150" y="3551075"/>
              <a:ext cx="16550" cy="7125"/>
            </a:xfrm>
            <a:custGeom>
              <a:avLst/>
              <a:gdLst/>
              <a:ahLst/>
              <a:cxnLst/>
              <a:rect l="l" t="t" r="r" b="b"/>
              <a:pathLst>
                <a:path w="662" h="285" extrusionOk="0">
                  <a:moveTo>
                    <a:pt x="1" y="0"/>
                  </a:moveTo>
                  <a:lnTo>
                    <a:pt x="1" y="285"/>
                  </a:lnTo>
                  <a:lnTo>
                    <a:pt x="662" y="285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27"/>
            <p:cNvSpPr/>
            <p:nvPr/>
          </p:nvSpPr>
          <p:spPr>
            <a:xfrm>
              <a:off x="4373675" y="4021300"/>
              <a:ext cx="16550" cy="7175"/>
            </a:xfrm>
            <a:custGeom>
              <a:avLst/>
              <a:gdLst/>
              <a:ahLst/>
              <a:cxnLst/>
              <a:rect l="l" t="t" r="r" b="b"/>
              <a:pathLst>
                <a:path w="662" h="287" extrusionOk="0">
                  <a:moveTo>
                    <a:pt x="0" y="1"/>
                  </a:moveTo>
                  <a:lnTo>
                    <a:pt x="0" y="287"/>
                  </a:lnTo>
                  <a:lnTo>
                    <a:pt x="661" y="287"/>
                  </a:lnTo>
                  <a:lnTo>
                    <a:pt x="66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27"/>
            <p:cNvSpPr/>
            <p:nvPr/>
          </p:nvSpPr>
          <p:spPr>
            <a:xfrm>
              <a:off x="4517375" y="3551075"/>
              <a:ext cx="9450" cy="7125"/>
            </a:xfrm>
            <a:custGeom>
              <a:avLst/>
              <a:gdLst/>
              <a:ahLst/>
              <a:cxnLst/>
              <a:rect l="l" t="t" r="r" b="b"/>
              <a:pathLst>
                <a:path w="378" h="285" extrusionOk="0">
                  <a:moveTo>
                    <a:pt x="1" y="0"/>
                  </a:moveTo>
                  <a:lnTo>
                    <a:pt x="1" y="285"/>
                  </a:lnTo>
                  <a:lnTo>
                    <a:pt x="377" y="285"/>
                  </a:lnTo>
                  <a:lnTo>
                    <a:pt x="377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27"/>
            <p:cNvSpPr/>
            <p:nvPr/>
          </p:nvSpPr>
          <p:spPr>
            <a:xfrm>
              <a:off x="4344875" y="3120050"/>
              <a:ext cx="9425" cy="7150"/>
            </a:xfrm>
            <a:custGeom>
              <a:avLst/>
              <a:gdLst/>
              <a:ahLst/>
              <a:cxnLst/>
              <a:rect l="l" t="t" r="r" b="b"/>
              <a:pathLst>
                <a:path w="377" h="286" extrusionOk="0">
                  <a:moveTo>
                    <a:pt x="0" y="0"/>
                  </a:moveTo>
                  <a:lnTo>
                    <a:pt x="0" y="286"/>
                  </a:lnTo>
                  <a:lnTo>
                    <a:pt x="376" y="286"/>
                  </a:lnTo>
                  <a:lnTo>
                    <a:pt x="376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27"/>
            <p:cNvSpPr/>
            <p:nvPr/>
          </p:nvSpPr>
          <p:spPr>
            <a:xfrm>
              <a:off x="4517375" y="3329075"/>
              <a:ext cx="9450" cy="7125"/>
            </a:xfrm>
            <a:custGeom>
              <a:avLst/>
              <a:gdLst/>
              <a:ahLst/>
              <a:cxnLst/>
              <a:rect l="l" t="t" r="r" b="b"/>
              <a:pathLst>
                <a:path w="378" h="285" extrusionOk="0">
                  <a:moveTo>
                    <a:pt x="1" y="0"/>
                  </a:moveTo>
                  <a:lnTo>
                    <a:pt x="1" y="285"/>
                  </a:lnTo>
                  <a:lnTo>
                    <a:pt x="377" y="285"/>
                  </a:lnTo>
                  <a:lnTo>
                    <a:pt x="377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27"/>
            <p:cNvSpPr/>
            <p:nvPr/>
          </p:nvSpPr>
          <p:spPr>
            <a:xfrm>
              <a:off x="4232625" y="3237625"/>
              <a:ext cx="51050" cy="7150"/>
            </a:xfrm>
            <a:custGeom>
              <a:avLst/>
              <a:gdLst/>
              <a:ahLst/>
              <a:cxnLst/>
              <a:rect l="l" t="t" r="r" b="b"/>
              <a:pathLst>
                <a:path w="2042" h="286" extrusionOk="0">
                  <a:moveTo>
                    <a:pt x="0" y="1"/>
                  </a:moveTo>
                  <a:lnTo>
                    <a:pt x="0" y="285"/>
                  </a:lnTo>
                  <a:lnTo>
                    <a:pt x="2041" y="285"/>
                  </a:lnTo>
                  <a:lnTo>
                    <a:pt x="204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27"/>
            <p:cNvSpPr/>
            <p:nvPr/>
          </p:nvSpPr>
          <p:spPr>
            <a:xfrm>
              <a:off x="4464975" y="3825375"/>
              <a:ext cx="51050" cy="7175"/>
            </a:xfrm>
            <a:custGeom>
              <a:avLst/>
              <a:gdLst/>
              <a:ahLst/>
              <a:cxnLst/>
              <a:rect l="l" t="t" r="r" b="b"/>
              <a:pathLst>
                <a:path w="2042" h="287" extrusionOk="0">
                  <a:moveTo>
                    <a:pt x="0" y="1"/>
                  </a:moveTo>
                  <a:lnTo>
                    <a:pt x="0" y="286"/>
                  </a:lnTo>
                  <a:lnTo>
                    <a:pt x="2041" y="286"/>
                  </a:lnTo>
                  <a:lnTo>
                    <a:pt x="204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27"/>
            <p:cNvSpPr/>
            <p:nvPr/>
          </p:nvSpPr>
          <p:spPr>
            <a:xfrm>
              <a:off x="4564875" y="3144425"/>
              <a:ext cx="15325" cy="7175"/>
            </a:xfrm>
            <a:custGeom>
              <a:avLst/>
              <a:gdLst/>
              <a:ahLst/>
              <a:cxnLst/>
              <a:rect l="l" t="t" r="r" b="b"/>
              <a:pathLst>
                <a:path w="613" h="287" extrusionOk="0">
                  <a:moveTo>
                    <a:pt x="1" y="1"/>
                  </a:moveTo>
                  <a:lnTo>
                    <a:pt x="1" y="287"/>
                  </a:lnTo>
                  <a:lnTo>
                    <a:pt x="612" y="287"/>
                  </a:lnTo>
                  <a:lnTo>
                    <a:pt x="612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27"/>
            <p:cNvSpPr/>
            <p:nvPr/>
          </p:nvSpPr>
          <p:spPr>
            <a:xfrm>
              <a:off x="4255975" y="4609125"/>
              <a:ext cx="52425" cy="7150"/>
            </a:xfrm>
            <a:custGeom>
              <a:avLst/>
              <a:gdLst/>
              <a:ahLst/>
              <a:cxnLst/>
              <a:rect l="l" t="t" r="r" b="b"/>
              <a:pathLst>
                <a:path w="2097" h="286" extrusionOk="0">
                  <a:moveTo>
                    <a:pt x="1" y="0"/>
                  </a:moveTo>
                  <a:lnTo>
                    <a:pt x="1" y="286"/>
                  </a:lnTo>
                  <a:lnTo>
                    <a:pt x="2097" y="286"/>
                  </a:lnTo>
                  <a:lnTo>
                    <a:pt x="2097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27"/>
            <p:cNvSpPr/>
            <p:nvPr/>
          </p:nvSpPr>
          <p:spPr>
            <a:xfrm>
              <a:off x="4359225" y="4609125"/>
              <a:ext cx="16550" cy="7150"/>
            </a:xfrm>
            <a:custGeom>
              <a:avLst/>
              <a:gdLst/>
              <a:ahLst/>
              <a:cxnLst/>
              <a:rect l="l" t="t" r="r" b="b"/>
              <a:pathLst>
                <a:path w="662" h="286" extrusionOk="0">
                  <a:moveTo>
                    <a:pt x="0" y="0"/>
                  </a:moveTo>
                  <a:lnTo>
                    <a:pt x="0" y="286"/>
                  </a:lnTo>
                  <a:lnTo>
                    <a:pt x="661" y="286"/>
                  </a:lnTo>
                  <a:lnTo>
                    <a:pt x="66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27"/>
            <p:cNvSpPr/>
            <p:nvPr/>
          </p:nvSpPr>
          <p:spPr>
            <a:xfrm>
              <a:off x="4393975" y="4609125"/>
              <a:ext cx="9425" cy="7150"/>
            </a:xfrm>
            <a:custGeom>
              <a:avLst/>
              <a:gdLst/>
              <a:ahLst/>
              <a:cxnLst/>
              <a:rect l="l" t="t" r="r" b="b"/>
              <a:pathLst>
                <a:path w="377" h="286" extrusionOk="0">
                  <a:moveTo>
                    <a:pt x="0" y="0"/>
                  </a:moveTo>
                  <a:lnTo>
                    <a:pt x="0" y="286"/>
                  </a:lnTo>
                  <a:lnTo>
                    <a:pt x="377" y="286"/>
                  </a:lnTo>
                  <a:lnTo>
                    <a:pt x="377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27"/>
            <p:cNvSpPr/>
            <p:nvPr/>
          </p:nvSpPr>
          <p:spPr>
            <a:xfrm>
              <a:off x="4501300" y="5079350"/>
              <a:ext cx="51050" cy="7175"/>
            </a:xfrm>
            <a:custGeom>
              <a:avLst/>
              <a:gdLst/>
              <a:ahLst/>
              <a:cxnLst/>
              <a:rect l="l" t="t" r="r" b="b"/>
              <a:pathLst>
                <a:path w="2042" h="287" extrusionOk="0">
                  <a:moveTo>
                    <a:pt x="0" y="1"/>
                  </a:moveTo>
                  <a:lnTo>
                    <a:pt x="0" y="287"/>
                  </a:lnTo>
                  <a:lnTo>
                    <a:pt x="2041" y="287"/>
                  </a:lnTo>
                  <a:lnTo>
                    <a:pt x="204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27"/>
            <p:cNvSpPr/>
            <p:nvPr/>
          </p:nvSpPr>
          <p:spPr>
            <a:xfrm>
              <a:off x="4232675" y="4138875"/>
              <a:ext cx="15375" cy="7125"/>
            </a:xfrm>
            <a:custGeom>
              <a:avLst/>
              <a:gdLst/>
              <a:ahLst/>
              <a:cxnLst/>
              <a:rect l="l" t="t" r="r" b="b"/>
              <a:pathLst>
                <a:path w="615" h="285" extrusionOk="0">
                  <a:moveTo>
                    <a:pt x="1" y="0"/>
                  </a:moveTo>
                  <a:lnTo>
                    <a:pt x="1" y="285"/>
                  </a:lnTo>
                  <a:lnTo>
                    <a:pt x="614" y="285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27"/>
            <p:cNvSpPr/>
            <p:nvPr/>
          </p:nvSpPr>
          <p:spPr>
            <a:xfrm>
              <a:off x="4352500" y="4217250"/>
              <a:ext cx="10525" cy="7175"/>
            </a:xfrm>
            <a:custGeom>
              <a:avLst/>
              <a:gdLst/>
              <a:ahLst/>
              <a:cxnLst/>
              <a:rect l="l" t="t" r="r" b="b"/>
              <a:pathLst>
                <a:path w="421" h="287" extrusionOk="0">
                  <a:moveTo>
                    <a:pt x="1" y="0"/>
                  </a:moveTo>
                  <a:lnTo>
                    <a:pt x="1" y="286"/>
                  </a:lnTo>
                  <a:lnTo>
                    <a:pt x="420" y="286"/>
                  </a:lnTo>
                  <a:lnTo>
                    <a:pt x="42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27"/>
            <p:cNvSpPr/>
            <p:nvPr/>
          </p:nvSpPr>
          <p:spPr>
            <a:xfrm>
              <a:off x="4291850" y="4217250"/>
              <a:ext cx="37825" cy="7175"/>
            </a:xfrm>
            <a:custGeom>
              <a:avLst/>
              <a:gdLst/>
              <a:ahLst/>
              <a:cxnLst/>
              <a:rect l="l" t="t" r="r" b="b"/>
              <a:pathLst>
                <a:path w="1513" h="287" extrusionOk="0">
                  <a:moveTo>
                    <a:pt x="1" y="0"/>
                  </a:moveTo>
                  <a:lnTo>
                    <a:pt x="1" y="286"/>
                  </a:lnTo>
                  <a:lnTo>
                    <a:pt x="1513" y="286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27"/>
            <p:cNvSpPr/>
            <p:nvPr/>
          </p:nvSpPr>
          <p:spPr>
            <a:xfrm>
              <a:off x="4385725" y="4805050"/>
              <a:ext cx="16550" cy="7175"/>
            </a:xfrm>
            <a:custGeom>
              <a:avLst/>
              <a:gdLst/>
              <a:ahLst/>
              <a:cxnLst/>
              <a:rect l="l" t="t" r="r" b="b"/>
              <a:pathLst>
                <a:path w="662" h="287" extrusionOk="0">
                  <a:moveTo>
                    <a:pt x="0" y="0"/>
                  </a:moveTo>
                  <a:lnTo>
                    <a:pt x="0" y="286"/>
                  </a:lnTo>
                  <a:lnTo>
                    <a:pt x="661" y="286"/>
                  </a:lnTo>
                  <a:lnTo>
                    <a:pt x="66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27"/>
            <p:cNvSpPr/>
            <p:nvPr/>
          </p:nvSpPr>
          <p:spPr>
            <a:xfrm>
              <a:off x="4333025" y="5000975"/>
              <a:ext cx="16550" cy="7175"/>
            </a:xfrm>
            <a:custGeom>
              <a:avLst/>
              <a:gdLst/>
              <a:ahLst/>
              <a:cxnLst/>
              <a:rect l="l" t="t" r="r" b="b"/>
              <a:pathLst>
                <a:path w="662" h="287" extrusionOk="0">
                  <a:moveTo>
                    <a:pt x="1" y="1"/>
                  </a:moveTo>
                  <a:lnTo>
                    <a:pt x="1" y="287"/>
                  </a:lnTo>
                  <a:lnTo>
                    <a:pt x="662" y="287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27"/>
            <p:cNvSpPr/>
            <p:nvPr/>
          </p:nvSpPr>
          <p:spPr>
            <a:xfrm>
              <a:off x="4381000" y="4922600"/>
              <a:ext cx="9400" cy="7150"/>
            </a:xfrm>
            <a:custGeom>
              <a:avLst/>
              <a:gdLst/>
              <a:ahLst/>
              <a:cxnLst/>
              <a:rect l="l" t="t" r="r" b="b"/>
              <a:pathLst>
                <a:path w="376" h="286" extrusionOk="0">
                  <a:moveTo>
                    <a:pt x="0" y="1"/>
                  </a:moveTo>
                  <a:lnTo>
                    <a:pt x="0" y="285"/>
                  </a:lnTo>
                  <a:lnTo>
                    <a:pt x="376" y="285"/>
                  </a:lnTo>
                  <a:lnTo>
                    <a:pt x="376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27"/>
            <p:cNvSpPr/>
            <p:nvPr/>
          </p:nvSpPr>
          <p:spPr>
            <a:xfrm>
              <a:off x="4330125" y="4726675"/>
              <a:ext cx="16550" cy="7150"/>
            </a:xfrm>
            <a:custGeom>
              <a:avLst/>
              <a:gdLst/>
              <a:ahLst/>
              <a:cxnLst/>
              <a:rect l="l" t="t" r="r" b="b"/>
              <a:pathLst>
                <a:path w="662" h="286" extrusionOk="0">
                  <a:moveTo>
                    <a:pt x="1" y="1"/>
                  </a:moveTo>
                  <a:lnTo>
                    <a:pt x="1" y="285"/>
                  </a:lnTo>
                  <a:lnTo>
                    <a:pt x="662" y="285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27"/>
            <p:cNvSpPr/>
            <p:nvPr/>
          </p:nvSpPr>
          <p:spPr>
            <a:xfrm>
              <a:off x="4308375" y="4726675"/>
              <a:ext cx="9450" cy="7150"/>
            </a:xfrm>
            <a:custGeom>
              <a:avLst/>
              <a:gdLst/>
              <a:ahLst/>
              <a:cxnLst/>
              <a:rect l="l" t="t" r="r" b="b"/>
              <a:pathLst>
                <a:path w="378" h="286" extrusionOk="0">
                  <a:moveTo>
                    <a:pt x="1" y="1"/>
                  </a:moveTo>
                  <a:lnTo>
                    <a:pt x="1" y="285"/>
                  </a:lnTo>
                  <a:lnTo>
                    <a:pt x="377" y="285"/>
                  </a:lnTo>
                  <a:lnTo>
                    <a:pt x="377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27"/>
            <p:cNvSpPr/>
            <p:nvPr/>
          </p:nvSpPr>
          <p:spPr>
            <a:xfrm>
              <a:off x="4308375" y="4504625"/>
              <a:ext cx="9450" cy="7150"/>
            </a:xfrm>
            <a:custGeom>
              <a:avLst/>
              <a:gdLst/>
              <a:ahLst/>
              <a:cxnLst/>
              <a:rect l="l" t="t" r="r" b="b"/>
              <a:pathLst>
                <a:path w="378" h="286" extrusionOk="0">
                  <a:moveTo>
                    <a:pt x="1" y="0"/>
                  </a:moveTo>
                  <a:lnTo>
                    <a:pt x="1" y="286"/>
                  </a:lnTo>
                  <a:lnTo>
                    <a:pt x="377" y="286"/>
                  </a:lnTo>
                  <a:lnTo>
                    <a:pt x="377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27"/>
            <p:cNvSpPr/>
            <p:nvPr/>
          </p:nvSpPr>
          <p:spPr>
            <a:xfrm>
              <a:off x="4255975" y="5000975"/>
              <a:ext cx="51050" cy="7175"/>
            </a:xfrm>
            <a:custGeom>
              <a:avLst/>
              <a:gdLst/>
              <a:ahLst/>
              <a:cxnLst/>
              <a:rect l="l" t="t" r="r" b="b"/>
              <a:pathLst>
                <a:path w="2042" h="287" extrusionOk="0">
                  <a:moveTo>
                    <a:pt x="1" y="1"/>
                  </a:moveTo>
                  <a:lnTo>
                    <a:pt x="1" y="287"/>
                  </a:lnTo>
                  <a:lnTo>
                    <a:pt x="2041" y="287"/>
                  </a:lnTo>
                  <a:lnTo>
                    <a:pt x="204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27"/>
            <p:cNvSpPr/>
            <p:nvPr/>
          </p:nvSpPr>
          <p:spPr>
            <a:xfrm>
              <a:off x="4355875" y="4320025"/>
              <a:ext cx="15325" cy="7150"/>
            </a:xfrm>
            <a:custGeom>
              <a:avLst/>
              <a:gdLst/>
              <a:ahLst/>
              <a:cxnLst/>
              <a:rect l="l" t="t" r="r" b="b"/>
              <a:pathLst>
                <a:path w="613" h="286" extrusionOk="0">
                  <a:moveTo>
                    <a:pt x="1" y="0"/>
                  </a:moveTo>
                  <a:lnTo>
                    <a:pt x="1" y="286"/>
                  </a:lnTo>
                  <a:lnTo>
                    <a:pt x="613" y="286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27"/>
            <p:cNvSpPr/>
            <p:nvPr/>
          </p:nvSpPr>
          <p:spPr>
            <a:xfrm>
              <a:off x="4318050" y="3629450"/>
              <a:ext cx="10500" cy="7150"/>
            </a:xfrm>
            <a:custGeom>
              <a:avLst/>
              <a:gdLst/>
              <a:ahLst/>
              <a:cxnLst/>
              <a:rect l="l" t="t" r="r" b="b"/>
              <a:pathLst>
                <a:path w="420" h="286" extrusionOk="0">
                  <a:moveTo>
                    <a:pt x="0" y="0"/>
                  </a:moveTo>
                  <a:lnTo>
                    <a:pt x="0" y="286"/>
                  </a:lnTo>
                  <a:lnTo>
                    <a:pt x="420" y="286"/>
                  </a:lnTo>
                  <a:lnTo>
                    <a:pt x="42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27"/>
            <p:cNvSpPr/>
            <p:nvPr/>
          </p:nvSpPr>
          <p:spPr>
            <a:xfrm>
              <a:off x="4257400" y="3629450"/>
              <a:ext cx="37825" cy="7150"/>
            </a:xfrm>
            <a:custGeom>
              <a:avLst/>
              <a:gdLst/>
              <a:ahLst/>
              <a:cxnLst/>
              <a:rect l="l" t="t" r="r" b="b"/>
              <a:pathLst>
                <a:path w="1513" h="286" extrusionOk="0">
                  <a:moveTo>
                    <a:pt x="0" y="0"/>
                  </a:moveTo>
                  <a:lnTo>
                    <a:pt x="0" y="286"/>
                  </a:lnTo>
                  <a:lnTo>
                    <a:pt x="1512" y="286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27"/>
            <p:cNvSpPr/>
            <p:nvPr/>
          </p:nvSpPr>
          <p:spPr>
            <a:xfrm>
              <a:off x="4230925" y="3394375"/>
              <a:ext cx="37825" cy="7150"/>
            </a:xfrm>
            <a:custGeom>
              <a:avLst/>
              <a:gdLst/>
              <a:ahLst/>
              <a:cxnLst/>
              <a:rect l="l" t="t" r="r" b="b"/>
              <a:pathLst>
                <a:path w="1513" h="286" extrusionOk="0">
                  <a:moveTo>
                    <a:pt x="0" y="1"/>
                  </a:moveTo>
                  <a:lnTo>
                    <a:pt x="0" y="285"/>
                  </a:lnTo>
                  <a:lnTo>
                    <a:pt x="1512" y="285"/>
                  </a:lnTo>
                  <a:lnTo>
                    <a:pt x="1512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27"/>
            <p:cNvSpPr/>
            <p:nvPr/>
          </p:nvSpPr>
          <p:spPr>
            <a:xfrm>
              <a:off x="4320475" y="4021300"/>
              <a:ext cx="37825" cy="7175"/>
            </a:xfrm>
            <a:custGeom>
              <a:avLst/>
              <a:gdLst/>
              <a:ahLst/>
              <a:cxnLst/>
              <a:rect l="l" t="t" r="r" b="b"/>
              <a:pathLst>
                <a:path w="1513" h="287" extrusionOk="0">
                  <a:moveTo>
                    <a:pt x="0" y="1"/>
                  </a:moveTo>
                  <a:lnTo>
                    <a:pt x="0" y="287"/>
                  </a:lnTo>
                  <a:lnTo>
                    <a:pt x="1512" y="287"/>
                  </a:lnTo>
                  <a:lnTo>
                    <a:pt x="1512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27"/>
            <p:cNvSpPr/>
            <p:nvPr/>
          </p:nvSpPr>
          <p:spPr>
            <a:xfrm>
              <a:off x="4344875" y="3629450"/>
              <a:ext cx="17425" cy="7150"/>
            </a:xfrm>
            <a:custGeom>
              <a:avLst/>
              <a:gdLst/>
              <a:ahLst/>
              <a:cxnLst/>
              <a:rect l="l" t="t" r="r" b="b"/>
              <a:pathLst>
                <a:path w="697" h="286" extrusionOk="0">
                  <a:moveTo>
                    <a:pt x="0" y="0"/>
                  </a:moveTo>
                  <a:lnTo>
                    <a:pt x="0" y="286"/>
                  </a:lnTo>
                  <a:lnTo>
                    <a:pt x="696" y="286"/>
                  </a:lnTo>
                  <a:lnTo>
                    <a:pt x="696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27"/>
            <p:cNvSpPr/>
            <p:nvPr/>
          </p:nvSpPr>
          <p:spPr>
            <a:xfrm>
              <a:off x="4505325" y="4295625"/>
              <a:ext cx="16550" cy="7175"/>
            </a:xfrm>
            <a:custGeom>
              <a:avLst/>
              <a:gdLst/>
              <a:ahLst/>
              <a:cxnLst/>
              <a:rect l="l" t="t" r="r" b="b"/>
              <a:pathLst>
                <a:path w="662" h="287" extrusionOk="0">
                  <a:moveTo>
                    <a:pt x="1" y="0"/>
                  </a:moveTo>
                  <a:lnTo>
                    <a:pt x="1" y="286"/>
                  </a:lnTo>
                  <a:lnTo>
                    <a:pt x="662" y="286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27"/>
            <p:cNvSpPr/>
            <p:nvPr/>
          </p:nvSpPr>
          <p:spPr>
            <a:xfrm>
              <a:off x="4530700" y="4295625"/>
              <a:ext cx="9400" cy="7175"/>
            </a:xfrm>
            <a:custGeom>
              <a:avLst/>
              <a:gdLst/>
              <a:ahLst/>
              <a:cxnLst/>
              <a:rect l="l" t="t" r="r" b="b"/>
              <a:pathLst>
                <a:path w="376" h="287" extrusionOk="0">
                  <a:moveTo>
                    <a:pt x="0" y="0"/>
                  </a:moveTo>
                  <a:lnTo>
                    <a:pt x="0" y="286"/>
                  </a:lnTo>
                  <a:lnTo>
                    <a:pt x="375" y="286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27"/>
            <p:cNvSpPr/>
            <p:nvPr/>
          </p:nvSpPr>
          <p:spPr>
            <a:xfrm>
              <a:off x="4579525" y="4844225"/>
              <a:ext cx="51025" cy="7150"/>
            </a:xfrm>
            <a:custGeom>
              <a:avLst/>
              <a:gdLst/>
              <a:ahLst/>
              <a:cxnLst/>
              <a:rect l="l" t="t" r="r" b="b"/>
              <a:pathLst>
                <a:path w="2041" h="286" extrusionOk="0">
                  <a:moveTo>
                    <a:pt x="0" y="1"/>
                  </a:moveTo>
                  <a:lnTo>
                    <a:pt x="0" y="286"/>
                  </a:lnTo>
                  <a:lnTo>
                    <a:pt x="2041" y="286"/>
                  </a:lnTo>
                  <a:lnTo>
                    <a:pt x="2041" y="1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27"/>
            <p:cNvSpPr/>
            <p:nvPr/>
          </p:nvSpPr>
          <p:spPr>
            <a:xfrm>
              <a:off x="4554300" y="4374000"/>
              <a:ext cx="17425" cy="7175"/>
            </a:xfrm>
            <a:custGeom>
              <a:avLst/>
              <a:gdLst/>
              <a:ahLst/>
              <a:cxnLst/>
              <a:rect l="l" t="t" r="r" b="b"/>
              <a:pathLst>
                <a:path w="697" h="287" extrusionOk="0">
                  <a:moveTo>
                    <a:pt x="1" y="0"/>
                  </a:moveTo>
                  <a:lnTo>
                    <a:pt x="1" y="286"/>
                  </a:lnTo>
                  <a:lnTo>
                    <a:pt x="697" y="286"/>
                  </a:lnTo>
                  <a:lnTo>
                    <a:pt x="697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27"/>
            <p:cNvSpPr/>
            <p:nvPr/>
          </p:nvSpPr>
          <p:spPr>
            <a:xfrm>
              <a:off x="4573475" y="4648300"/>
              <a:ext cx="40475" cy="7150"/>
            </a:xfrm>
            <a:custGeom>
              <a:avLst/>
              <a:gdLst/>
              <a:ahLst/>
              <a:cxnLst/>
              <a:rect l="l" t="t" r="r" b="b"/>
              <a:pathLst>
                <a:path w="1619" h="286" extrusionOk="0">
                  <a:moveTo>
                    <a:pt x="0" y="1"/>
                  </a:moveTo>
                  <a:lnTo>
                    <a:pt x="0" y="285"/>
                  </a:lnTo>
                  <a:lnTo>
                    <a:pt x="1618" y="285"/>
                  </a:lnTo>
                  <a:lnTo>
                    <a:pt x="1618" y="1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27"/>
            <p:cNvSpPr/>
            <p:nvPr/>
          </p:nvSpPr>
          <p:spPr>
            <a:xfrm>
              <a:off x="4533550" y="4491550"/>
              <a:ext cx="16550" cy="7175"/>
            </a:xfrm>
            <a:custGeom>
              <a:avLst/>
              <a:gdLst/>
              <a:ahLst/>
              <a:cxnLst/>
              <a:rect l="l" t="t" r="r" b="b"/>
              <a:pathLst>
                <a:path w="662" h="287" extrusionOk="0">
                  <a:moveTo>
                    <a:pt x="1" y="1"/>
                  </a:moveTo>
                  <a:lnTo>
                    <a:pt x="1" y="286"/>
                  </a:lnTo>
                  <a:lnTo>
                    <a:pt x="662" y="286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27"/>
            <p:cNvSpPr/>
            <p:nvPr/>
          </p:nvSpPr>
          <p:spPr>
            <a:xfrm>
              <a:off x="4511850" y="4491550"/>
              <a:ext cx="9425" cy="7175"/>
            </a:xfrm>
            <a:custGeom>
              <a:avLst/>
              <a:gdLst/>
              <a:ahLst/>
              <a:cxnLst/>
              <a:rect l="l" t="t" r="r" b="b"/>
              <a:pathLst>
                <a:path w="377" h="287" extrusionOk="0">
                  <a:moveTo>
                    <a:pt x="0" y="1"/>
                  </a:moveTo>
                  <a:lnTo>
                    <a:pt x="0" y="286"/>
                  </a:lnTo>
                  <a:lnTo>
                    <a:pt x="377" y="286"/>
                  </a:lnTo>
                  <a:lnTo>
                    <a:pt x="377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27"/>
            <p:cNvSpPr/>
            <p:nvPr/>
          </p:nvSpPr>
          <p:spPr>
            <a:xfrm>
              <a:off x="4549900" y="4648300"/>
              <a:ext cx="16550" cy="7150"/>
            </a:xfrm>
            <a:custGeom>
              <a:avLst/>
              <a:gdLst/>
              <a:ahLst/>
              <a:cxnLst/>
              <a:rect l="l" t="t" r="r" b="b"/>
              <a:pathLst>
                <a:path w="662" h="286" extrusionOk="0">
                  <a:moveTo>
                    <a:pt x="0" y="1"/>
                  </a:moveTo>
                  <a:lnTo>
                    <a:pt x="0" y="285"/>
                  </a:lnTo>
                  <a:lnTo>
                    <a:pt x="661" y="285"/>
                  </a:lnTo>
                  <a:lnTo>
                    <a:pt x="661" y="1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27"/>
            <p:cNvSpPr/>
            <p:nvPr/>
          </p:nvSpPr>
          <p:spPr>
            <a:xfrm>
              <a:off x="4558925" y="4491550"/>
              <a:ext cx="9450" cy="7175"/>
            </a:xfrm>
            <a:custGeom>
              <a:avLst/>
              <a:gdLst/>
              <a:ahLst/>
              <a:cxnLst/>
              <a:rect l="l" t="t" r="r" b="b"/>
              <a:pathLst>
                <a:path w="378" h="287" extrusionOk="0">
                  <a:moveTo>
                    <a:pt x="1" y="1"/>
                  </a:moveTo>
                  <a:lnTo>
                    <a:pt x="1" y="286"/>
                  </a:lnTo>
                  <a:lnTo>
                    <a:pt x="377" y="286"/>
                  </a:lnTo>
                  <a:lnTo>
                    <a:pt x="377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27"/>
            <p:cNvSpPr/>
            <p:nvPr/>
          </p:nvSpPr>
          <p:spPr>
            <a:xfrm>
              <a:off x="4502275" y="4569925"/>
              <a:ext cx="51050" cy="7175"/>
            </a:xfrm>
            <a:custGeom>
              <a:avLst/>
              <a:gdLst/>
              <a:ahLst/>
              <a:cxnLst/>
              <a:rect l="l" t="t" r="r" b="b"/>
              <a:pathLst>
                <a:path w="2042" h="287" extrusionOk="0">
                  <a:moveTo>
                    <a:pt x="0" y="1"/>
                  </a:moveTo>
                  <a:lnTo>
                    <a:pt x="0" y="286"/>
                  </a:lnTo>
                  <a:lnTo>
                    <a:pt x="2041" y="286"/>
                  </a:lnTo>
                  <a:lnTo>
                    <a:pt x="204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27"/>
            <p:cNvSpPr/>
            <p:nvPr/>
          </p:nvSpPr>
          <p:spPr>
            <a:xfrm>
              <a:off x="4587700" y="4961800"/>
              <a:ext cx="10525" cy="7175"/>
            </a:xfrm>
            <a:custGeom>
              <a:avLst/>
              <a:gdLst/>
              <a:ahLst/>
              <a:cxnLst/>
              <a:rect l="l" t="t" r="r" b="b"/>
              <a:pathLst>
                <a:path w="421" h="287" extrusionOk="0">
                  <a:moveTo>
                    <a:pt x="0" y="0"/>
                  </a:moveTo>
                  <a:lnTo>
                    <a:pt x="0" y="286"/>
                  </a:lnTo>
                  <a:lnTo>
                    <a:pt x="421" y="286"/>
                  </a:lnTo>
                  <a:lnTo>
                    <a:pt x="421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27"/>
            <p:cNvSpPr/>
            <p:nvPr/>
          </p:nvSpPr>
          <p:spPr>
            <a:xfrm>
              <a:off x="4527100" y="4961800"/>
              <a:ext cx="37825" cy="7175"/>
            </a:xfrm>
            <a:custGeom>
              <a:avLst/>
              <a:gdLst/>
              <a:ahLst/>
              <a:cxnLst/>
              <a:rect l="l" t="t" r="r" b="b"/>
              <a:pathLst>
                <a:path w="1513" h="287" extrusionOk="0">
                  <a:moveTo>
                    <a:pt x="1" y="0"/>
                  </a:moveTo>
                  <a:lnTo>
                    <a:pt x="1" y="286"/>
                  </a:lnTo>
                  <a:lnTo>
                    <a:pt x="1513" y="286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27"/>
            <p:cNvSpPr/>
            <p:nvPr/>
          </p:nvSpPr>
          <p:spPr>
            <a:xfrm>
              <a:off x="4500600" y="4726675"/>
              <a:ext cx="37825" cy="7150"/>
            </a:xfrm>
            <a:custGeom>
              <a:avLst/>
              <a:gdLst/>
              <a:ahLst/>
              <a:cxnLst/>
              <a:rect l="l" t="t" r="r" b="b"/>
              <a:pathLst>
                <a:path w="1513" h="286" extrusionOk="0">
                  <a:moveTo>
                    <a:pt x="1" y="1"/>
                  </a:moveTo>
                  <a:lnTo>
                    <a:pt x="1" y="285"/>
                  </a:lnTo>
                  <a:lnTo>
                    <a:pt x="1513" y="285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27"/>
            <p:cNvSpPr/>
            <p:nvPr/>
          </p:nvSpPr>
          <p:spPr>
            <a:xfrm>
              <a:off x="4228700" y="4844225"/>
              <a:ext cx="17375" cy="7150"/>
            </a:xfrm>
            <a:custGeom>
              <a:avLst/>
              <a:gdLst/>
              <a:ahLst/>
              <a:cxnLst/>
              <a:rect l="l" t="t" r="r" b="b"/>
              <a:pathLst>
                <a:path w="695" h="286" extrusionOk="0">
                  <a:moveTo>
                    <a:pt x="0" y="1"/>
                  </a:moveTo>
                  <a:lnTo>
                    <a:pt x="0" y="286"/>
                  </a:lnTo>
                  <a:lnTo>
                    <a:pt x="695" y="286"/>
                  </a:lnTo>
                  <a:lnTo>
                    <a:pt x="695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27"/>
            <p:cNvSpPr/>
            <p:nvPr/>
          </p:nvSpPr>
          <p:spPr>
            <a:xfrm>
              <a:off x="4421200" y="3326200"/>
              <a:ext cx="269950" cy="1817275"/>
            </a:xfrm>
            <a:custGeom>
              <a:avLst/>
              <a:gdLst/>
              <a:ahLst/>
              <a:cxnLst/>
              <a:rect l="l" t="t" r="r" b="b"/>
              <a:pathLst>
                <a:path w="10798" h="72691" extrusionOk="0">
                  <a:moveTo>
                    <a:pt x="0" y="1"/>
                  </a:moveTo>
                  <a:lnTo>
                    <a:pt x="0" y="72690"/>
                  </a:lnTo>
                  <a:lnTo>
                    <a:pt x="10798" y="72690"/>
                  </a:lnTo>
                  <a:lnTo>
                    <a:pt x="10798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50000">
                  <a:srgbClr val="FFFFFF">
                    <a:alpha val="0"/>
                  </a:srgbClr>
                </a:gs>
                <a:gs pos="100000">
                  <a:srgbClr val="FFFFFF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27"/>
            <p:cNvSpPr/>
            <p:nvPr/>
          </p:nvSpPr>
          <p:spPr>
            <a:xfrm>
              <a:off x="6296350" y="3786500"/>
              <a:ext cx="348300" cy="1357000"/>
            </a:xfrm>
            <a:custGeom>
              <a:avLst/>
              <a:gdLst/>
              <a:ahLst/>
              <a:cxnLst/>
              <a:rect l="l" t="t" r="r" b="b"/>
              <a:pathLst>
                <a:path w="13932" h="54280" extrusionOk="0">
                  <a:moveTo>
                    <a:pt x="0" y="1"/>
                  </a:moveTo>
                  <a:lnTo>
                    <a:pt x="0" y="54279"/>
                  </a:lnTo>
                  <a:lnTo>
                    <a:pt x="13931" y="54279"/>
                  </a:lnTo>
                  <a:lnTo>
                    <a:pt x="1393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27"/>
            <p:cNvSpPr/>
            <p:nvPr/>
          </p:nvSpPr>
          <p:spPr>
            <a:xfrm>
              <a:off x="6296350" y="3786500"/>
              <a:ext cx="97675" cy="1357000"/>
            </a:xfrm>
            <a:custGeom>
              <a:avLst/>
              <a:gdLst/>
              <a:ahLst/>
              <a:cxnLst/>
              <a:rect l="l" t="t" r="r" b="b"/>
              <a:pathLst>
                <a:path w="3907" h="54280" extrusionOk="0">
                  <a:moveTo>
                    <a:pt x="0" y="1"/>
                  </a:moveTo>
                  <a:lnTo>
                    <a:pt x="0" y="54279"/>
                  </a:lnTo>
                  <a:lnTo>
                    <a:pt x="3907" y="54279"/>
                  </a:lnTo>
                  <a:lnTo>
                    <a:pt x="3907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28627"/>
                  </a:srgbClr>
                </a:gs>
                <a:gs pos="100000">
                  <a:srgbClr val="FFFFFF">
                    <a:alpha val="52549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27"/>
            <p:cNvSpPr/>
            <p:nvPr/>
          </p:nvSpPr>
          <p:spPr>
            <a:xfrm>
              <a:off x="6296350" y="3813850"/>
              <a:ext cx="348300" cy="1284175"/>
            </a:xfrm>
            <a:custGeom>
              <a:avLst/>
              <a:gdLst/>
              <a:ahLst/>
              <a:cxnLst/>
              <a:rect l="l" t="t" r="r" b="b"/>
              <a:pathLst>
                <a:path w="13932" h="51367" extrusionOk="0">
                  <a:moveTo>
                    <a:pt x="0" y="1"/>
                  </a:moveTo>
                  <a:lnTo>
                    <a:pt x="0" y="415"/>
                  </a:lnTo>
                  <a:lnTo>
                    <a:pt x="13931" y="415"/>
                  </a:lnTo>
                  <a:lnTo>
                    <a:pt x="13931" y="1"/>
                  </a:lnTo>
                  <a:close/>
                  <a:moveTo>
                    <a:pt x="0" y="1547"/>
                  </a:moveTo>
                  <a:lnTo>
                    <a:pt x="0" y="1960"/>
                  </a:lnTo>
                  <a:lnTo>
                    <a:pt x="13931" y="1960"/>
                  </a:lnTo>
                  <a:lnTo>
                    <a:pt x="13931" y="1547"/>
                  </a:lnTo>
                  <a:close/>
                  <a:moveTo>
                    <a:pt x="0" y="3090"/>
                  </a:moveTo>
                  <a:lnTo>
                    <a:pt x="0" y="3503"/>
                  </a:lnTo>
                  <a:lnTo>
                    <a:pt x="13931" y="3503"/>
                  </a:lnTo>
                  <a:lnTo>
                    <a:pt x="13931" y="3090"/>
                  </a:lnTo>
                  <a:close/>
                  <a:moveTo>
                    <a:pt x="0" y="4634"/>
                  </a:moveTo>
                  <a:lnTo>
                    <a:pt x="0" y="5048"/>
                  </a:lnTo>
                  <a:lnTo>
                    <a:pt x="13931" y="5048"/>
                  </a:lnTo>
                  <a:lnTo>
                    <a:pt x="13931" y="4634"/>
                  </a:lnTo>
                  <a:close/>
                  <a:moveTo>
                    <a:pt x="0" y="6177"/>
                  </a:moveTo>
                  <a:lnTo>
                    <a:pt x="0" y="6592"/>
                  </a:lnTo>
                  <a:lnTo>
                    <a:pt x="13931" y="6592"/>
                  </a:lnTo>
                  <a:lnTo>
                    <a:pt x="13931" y="6177"/>
                  </a:lnTo>
                  <a:close/>
                  <a:moveTo>
                    <a:pt x="0" y="7722"/>
                  </a:moveTo>
                  <a:lnTo>
                    <a:pt x="0" y="8135"/>
                  </a:lnTo>
                  <a:lnTo>
                    <a:pt x="13931" y="8135"/>
                  </a:lnTo>
                  <a:lnTo>
                    <a:pt x="13931" y="7722"/>
                  </a:lnTo>
                  <a:close/>
                  <a:moveTo>
                    <a:pt x="0" y="9266"/>
                  </a:moveTo>
                  <a:lnTo>
                    <a:pt x="0" y="9680"/>
                  </a:lnTo>
                  <a:lnTo>
                    <a:pt x="13931" y="9680"/>
                  </a:lnTo>
                  <a:lnTo>
                    <a:pt x="13931" y="9266"/>
                  </a:lnTo>
                  <a:close/>
                  <a:moveTo>
                    <a:pt x="0" y="10809"/>
                  </a:moveTo>
                  <a:lnTo>
                    <a:pt x="0" y="11224"/>
                  </a:lnTo>
                  <a:lnTo>
                    <a:pt x="13931" y="11224"/>
                  </a:lnTo>
                  <a:lnTo>
                    <a:pt x="13931" y="10809"/>
                  </a:lnTo>
                  <a:close/>
                  <a:moveTo>
                    <a:pt x="0" y="12353"/>
                  </a:moveTo>
                  <a:lnTo>
                    <a:pt x="0" y="12767"/>
                  </a:lnTo>
                  <a:lnTo>
                    <a:pt x="13931" y="12767"/>
                  </a:lnTo>
                  <a:lnTo>
                    <a:pt x="13931" y="12353"/>
                  </a:lnTo>
                  <a:close/>
                  <a:moveTo>
                    <a:pt x="0" y="13898"/>
                  </a:moveTo>
                  <a:lnTo>
                    <a:pt x="0" y="14311"/>
                  </a:lnTo>
                  <a:lnTo>
                    <a:pt x="13931" y="14311"/>
                  </a:lnTo>
                  <a:lnTo>
                    <a:pt x="13931" y="13898"/>
                  </a:lnTo>
                  <a:close/>
                  <a:moveTo>
                    <a:pt x="0" y="15441"/>
                  </a:moveTo>
                  <a:lnTo>
                    <a:pt x="0" y="15856"/>
                  </a:lnTo>
                  <a:lnTo>
                    <a:pt x="13931" y="15856"/>
                  </a:lnTo>
                  <a:lnTo>
                    <a:pt x="13931" y="15441"/>
                  </a:lnTo>
                  <a:close/>
                  <a:moveTo>
                    <a:pt x="0" y="16985"/>
                  </a:moveTo>
                  <a:lnTo>
                    <a:pt x="0" y="17399"/>
                  </a:lnTo>
                  <a:lnTo>
                    <a:pt x="13931" y="17399"/>
                  </a:lnTo>
                  <a:lnTo>
                    <a:pt x="13931" y="16985"/>
                  </a:lnTo>
                  <a:close/>
                  <a:moveTo>
                    <a:pt x="0" y="18528"/>
                  </a:moveTo>
                  <a:lnTo>
                    <a:pt x="0" y="18943"/>
                  </a:lnTo>
                  <a:lnTo>
                    <a:pt x="13931" y="18943"/>
                  </a:lnTo>
                  <a:lnTo>
                    <a:pt x="13931" y="18528"/>
                  </a:lnTo>
                  <a:close/>
                  <a:moveTo>
                    <a:pt x="0" y="20073"/>
                  </a:moveTo>
                  <a:lnTo>
                    <a:pt x="0" y="20486"/>
                  </a:lnTo>
                  <a:lnTo>
                    <a:pt x="13931" y="20486"/>
                  </a:lnTo>
                  <a:lnTo>
                    <a:pt x="13931" y="20073"/>
                  </a:lnTo>
                  <a:close/>
                  <a:moveTo>
                    <a:pt x="0" y="21617"/>
                  </a:moveTo>
                  <a:lnTo>
                    <a:pt x="0" y="22031"/>
                  </a:lnTo>
                  <a:lnTo>
                    <a:pt x="13931" y="22031"/>
                  </a:lnTo>
                  <a:lnTo>
                    <a:pt x="13931" y="21617"/>
                  </a:lnTo>
                  <a:close/>
                  <a:moveTo>
                    <a:pt x="0" y="23160"/>
                  </a:moveTo>
                  <a:lnTo>
                    <a:pt x="0" y="23575"/>
                  </a:lnTo>
                  <a:lnTo>
                    <a:pt x="13931" y="23575"/>
                  </a:lnTo>
                  <a:lnTo>
                    <a:pt x="13931" y="23160"/>
                  </a:lnTo>
                  <a:close/>
                  <a:moveTo>
                    <a:pt x="0" y="24704"/>
                  </a:moveTo>
                  <a:lnTo>
                    <a:pt x="0" y="25118"/>
                  </a:lnTo>
                  <a:lnTo>
                    <a:pt x="13931" y="25118"/>
                  </a:lnTo>
                  <a:lnTo>
                    <a:pt x="13931" y="24704"/>
                  </a:lnTo>
                  <a:close/>
                  <a:moveTo>
                    <a:pt x="0" y="26249"/>
                  </a:moveTo>
                  <a:lnTo>
                    <a:pt x="0" y="26662"/>
                  </a:lnTo>
                  <a:lnTo>
                    <a:pt x="13931" y="26662"/>
                  </a:lnTo>
                  <a:lnTo>
                    <a:pt x="13931" y="26249"/>
                  </a:lnTo>
                  <a:close/>
                  <a:moveTo>
                    <a:pt x="0" y="27794"/>
                  </a:moveTo>
                  <a:lnTo>
                    <a:pt x="0" y="28208"/>
                  </a:lnTo>
                  <a:lnTo>
                    <a:pt x="13931" y="28208"/>
                  </a:lnTo>
                  <a:lnTo>
                    <a:pt x="13931" y="27794"/>
                  </a:lnTo>
                  <a:close/>
                  <a:moveTo>
                    <a:pt x="0" y="29337"/>
                  </a:moveTo>
                  <a:lnTo>
                    <a:pt x="0" y="29751"/>
                  </a:lnTo>
                  <a:lnTo>
                    <a:pt x="13931" y="29751"/>
                  </a:lnTo>
                  <a:lnTo>
                    <a:pt x="13931" y="29337"/>
                  </a:lnTo>
                  <a:close/>
                  <a:moveTo>
                    <a:pt x="0" y="30882"/>
                  </a:moveTo>
                  <a:lnTo>
                    <a:pt x="0" y="31295"/>
                  </a:lnTo>
                  <a:lnTo>
                    <a:pt x="13931" y="31295"/>
                  </a:lnTo>
                  <a:lnTo>
                    <a:pt x="13931" y="30882"/>
                  </a:lnTo>
                  <a:close/>
                  <a:moveTo>
                    <a:pt x="0" y="32425"/>
                  </a:moveTo>
                  <a:lnTo>
                    <a:pt x="0" y="32840"/>
                  </a:lnTo>
                  <a:lnTo>
                    <a:pt x="13931" y="32840"/>
                  </a:lnTo>
                  <a:lnTo>
                    <a:pt x="13931" y="32425"/>
                  </a:lnTo>
                  <a:close/>
                  <a:moveTo>
                    <a:pt x="0" y="33969"/>
                  </a:moveTo>
                  <a:lnTo>
                    <a:pt x="0" y="34383"/>
                  </a:lnTo>
                  <a:lnTo>
                    <a:pt x="13931" y="34383"/>
                  </a:lnTo>
                  <a:lnTo>
                    <a:pt x="13931" y="33969"/>
                  </a:lnTo>
                  <a:close/>
                  <a:moveTo>
                    <a:pt x="0" y="35513"/>
                  </a:moveTo>
                  <a:lnTo>
                    <a:pt x="0" y="35927"/>
                  </a:lnTo>
                  <a:lnTo>
                    <a:pt x="13931" y="35927"/>
                  </a:lnTo>
                  <a:lnTo>
                    <a:pt x="13931" y="35513"/>
                  </a:lnTo>
                  <a:close/>
                  <a:moveTo>
                    <a:pt x="0" y="37057"/>
                  </a:moveTo>
                  <a:lnTo>
                    <a:pt x="0" y="37470"/>
                  </a:lnTo>
                  <a:lnTo>
                    <a:pt x="13931" y="37470"/>
                  </a:lnTo>
                  <a:lnTo>
                    <a:pt x="13931" y="37057"/>
                  </a:lnTo>
                  <a:close/>
                  <a:moveTo>
                    <a:pt x="0" y="38601"/>
                  </a:moveTo>
                  <a:lnTo>
                    <a:pt x="0" y="39015"/>
                  </a:lnTo>
                  <a:lnTo>
                    <a:pt x="13931" y="39015"/>
                  </a:lnTo>
                  <a:lnTo>
                    <a:pt x="13931" y="38601"/>
                  </a:lnTo>
                  <a:close/>
                  <a:moveTo>
                    <a:pt x="0" y="40145"/>
                  </a:moveTo>
                  <a:lnTo>
                    <a:pt x="0" y="40559"/>
                  </a:lnTo>
                  <a:lnTo>
                    <a:pt x="13931" y="40559"/>
                  </a:lnTo>
                  <a:lnTo>
                    <a:pt x="13931" y="40145"/>
                  </a:lnTo>
                  <a:close/>
                  <a:moveTo>
                    <a:pt x="0" y="41688"/>
                  </a:moveTo>
                  <a:lnTo>
                    <a:pt x="0" y="42102"/>
                  </a:lnTo>
                  <a:lnTo>
                    <a:pt x="13931" y="42102"/>
                  </a:lnTo>
                  <a:lnTo>
                    <a:pt x="13931" y="41688"/>
                  </a:lnTo>
                  <a:close/>
                  <a:moveTo>
                    <a:pt x="0" y="43233"/>
                  </a:moveTo>
                  <a:lnTo>
                    <a:pt x="0" y="43646"/>
                  </a:lnTo>
                  <a:lnTo>
                    <a:pt x="13931" y="43646"/>
                  </a:lnTo>
                  <a:lnTo>
                    <a:pt x="13931" y="43233"/>
                  </a:lnTo>
                  <a:close/>
                  <a:moveTo>
                    <a:pt x="0" y="44776"/>
                  </a:moveTo>
                  <a:lnTo>
                    <a:pt x="0" y="45191"/>
                  </a:lnTo>
                  <a:lnTo>
                    <a:pt x="13931" y="45191"/>
                  </a:lnTo>
                  <a:lnTo>
                    <a:pt x="13931" y="44776"/>
                  </a:lnTo>
                  <a:close/>
                  <a:moveTo>
                    <a:pt x="0" y="46320"/>
                  </a:moveTo>
                  <a:lnTo>
                    <a:pt x="0" y="46734"/>
                  </a:lnTo>
                  <a:lnTo>
                    <a:pt x="13931" y="46734"/>
                  </a:lnTo>
                  <a:lnTo>
                    <a:pt x="13931" y="46320"/>
                  </a:lnTo>
                  <a:close/>
                  <a:moveTo>
                    <a:pt x="0" y="47864"/>
                  </a:moveTo>
                  <a:lnTo>
                    <a:pt x="0" y="48278"/>
                  </a:lnTo>
                  <a:lnTo>
                    <a:pt x="13931" y="48278"/>
                  </a:lnTo>
                  <a:lnTo>
                    <a:pt x="13931" y="47864"/>
                  </a:lnTo>
                  <a:close/>
                  <a:moveTo>
                    <a:pt x="0" y="49408"/>
                  </a:moveTo>
                  <a:lnTo>
                    <a:pt x="0" y="49821"/>
                  </a:lnTo>
                  <a:lnTo>
                    <a:pt x="13931" y="49821"/>
                  </a:lnTo>
                  <a:lnTo>
                    <a:pt x="13931" y="49408"/>
                  </a:lnTo>
                  <a:close/>
                  <a:moveTo>
                    <a:pt x="0" y="50952"/>
                  </a:moveTo>
                  <a:lnTo>
                    <a:pt x="0" y="51366"/>
                  </a:lnTo>
                  <a:lnTo>
                    <a:pt x="13931" y="51366"/>
                  </a:lnTo>
                  <a:lnTo>
                    <a:pt x="13931" y="50952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27"/>
            <p:cNvSpPr/>
            <p:nvPr/>
          </p:nvSpPr>
          <p:spPr>
            <a:xfrm>
              <a:off x="6429800" y="4799700"/>
              <a:ext cx="32750" cy="7175"/>
            </a:xfrm>
            <a:custGeom>
              <a:avLst/>
              <a:gdLst/>
              <a:ahLst/>
              <a:cxnLst/>
              <a:rect l="l" t="t" r="r" b="b"/>
              <a:pathLst>
                <a:path w="1310" h="287" extrusionOk="0">
                  <a:moveTo>
                    <a:pt x="0" y="0"/>
                  </a:moveTo>
                  <a:lnTo>
                    <a:pt x="0" y="286"/>
                  </a:lnTo>
                  <a:lnTo>
                    <a:pt x="1310" y="286"/>
                  </a:lnTo>
                  <a:lnTo>
                    <a:pt x="1310" y="0"/>
                  </a:lnTo>
                  <a:close/>
                </a:path>
              </a:pathLst>
            </a:custGeom>
            <a:solidFill>
              <a:srgbClr val="F9E1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27"/>
            <p:cNvSpPr/>
            <p:nvPr/>
          </p:nvSpPr>
          <p:spPr>
            <a:xfrm>
              <a:off x="6471525" y="4799700"/>
              <a:ext cx="6750" cy="7175"/>
            </a:xfrm>
            <a:custGeom>
              <a:avLst/>
              <a:gdLst/>
              <a:ahLst/>
              <a:cxnLst/>
              <a:rect l="l" t="t" r="r" b="b"/>
              <a:pathLst>
                <a:path w="270" h="287" extrusionOk="0">
                  <a:moveTo>
                    <a:pt x="1" y="0"/>
                  </a:moveTo>
                  <a:lnTo>
                    <a:pt x="1" y="286"/>
                  </a:lnTo>
                  <a:lnTo>
                    <a:pt x="269" y="286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rgbClr val="F9E1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27"/>
            <p:cNvSpPr/>
            <p:nvPr/>
          </p:nvSpPr>
          <p:spPr>
            <a:xfrm>
              <a:off x="6474525" y="4491450"/>
              <a:ext cx="6725" cy="7150"/>
            </a:xfrm>
            <a:custGeom>
              <a:avLst/>
              <a:gdLst/>
              <a:ahLst/>
              <a:cxnLst/>
              <a:rect l="l" t="t" r="r" b="b"/>
              <a:pathLst>
                <a:path w="269" h="286" extrusionOk="0">
                  <a:moveTo>
                    <a:pt x="0" y="1"/>
                  </a:moveTo>
                  <a:lnTo>
                    <a:pt x="0" y="285"/>
                  </a:lnTo>
                  <a:lnTo>
                    <a:pt x="269" y="285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27"/>
            <p:cNvSpPr/>
            <p:nvPr/>
          </p:nvSpPr>
          <p:spPr>
            <a:xfrm>
              <a:off x="6485625" y="4799700"/>
              <a:ext cx="3850" cy="7175"/>
            </a:xfrm>
            <a:custGeom>
              <a:avLst/>
              <a:gdLst/>
              <a:ahLst/>
              <a:cxnLst/>
              <a:rect l="l" t="t" r="r" b="b"/>
              <a:pathLst>
                <a:path w="154" h="287" extrusionOk="0">
                  <a:moveTo>
                    <a:pt x="1" y="0"/>
                  </a:moveTo>
                  <a:lnTo>
                    <a:pt x="1" y="286"/>
                  </a:lnTo>
                  <a:lnTo>
                    <a:pt x="153" y="286"/>
                  </a:lnTo>
                  <a:lnTo>
                    <a:pt x="153" y="0"/>
                  </a:lnTo>
                  <a:close/>
                </a:path>
              </a:pathLst>
            </a:custGeom>
            <a:solidFill>
              <a:srgbClr val="F9E1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27"/>
            <p:cNvSpPr/>
            <p:nvPr/>
          </p:nvSpPr>
          <p:spPr>
            <a:xfrm>
              <a:off x="6484825" y="4491450"/>
              <a:ext cx="3825" cy="7150"/>
            </a:xfrm>
            <a:custGeom>
              <a:avLst/>
              <a:gdLst/>
              <a:ahLst/>
              <a:cxnLst/>
              <a:rect l="l" t="t" r="r" b="b"/>
              <a:pathLst>
                <a:path w="153" h="286" extrusionOk="0">
                  <a:moveTo>
                    <a:pt x="0" y="1"/>
                  </a:moveTo>
                  <a:lnTo>
                    <a:pt x="0" y="285"/>
                  </a:lnTo>
                  <a:lnTo>
                    <a:pt x="153" y="285"/>
                  </a:lnTo>
                  <a:lnTo>
                    <a:pt x="153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27"/>
            <p:cNvSpPr/>
            <p:nvPr/>
          </p:nvSpPr>
          <p:spPr>
            <a:xfrm>
              <a:off x="6481450" y="4066550"/>
              <a:ext cx="6725" cy="7125"/>
            </a:xfrm>
            <a:custGeom>
              <a:avLst/>
              <a:gdLst/>
              <a:ahLst/>
              <a:cxnLst/>
              <a:rect l="l" t="t" r="r" b="b"/>
              <a:pathLst>
                <a:path w="269" h="285" extrusionOk="0">
                  <a:moveTo>
                    <a:pt x="0" y="0"/>
                  </a:moveTo>
                  <a:lnTo>
                    <a:pt x="0" y="285"/>
                  </a:lnTo>
                  <a:lnTo>
                    <a:pt x="269" y="285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27"/>
            <p:cNvSpPr/>
            <p:nvPr/>
          </p:nvSpPr>
          <p:spPr>
            <a:xfrm>
              <a:off x="6491700" y="4066550"/>
              <a:ext cx="3875" cy="7125"/>
            </a:xfrm>
            <a:custGeom>
              <a:avLst/>
              <a:gdLst/>
              <a:ahLst/>
              <a:cxnLst/>
              <a:rect l="l" t="t" r="r" b="b"/>
              <a:pathLst>
                <a:path w="155" h="285" extrusionOk="0">
                  <a:moveTo>
                    <a:pt x="1" y="0"/>
                  </a:moveTo>
                  <a:lnTo>
                    <a:pt x="1" y="285"/>
                  </a:lnTo>
                  <a:lnTo>
                    <a:pt x="155" y="285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27"/>
            <p:cNvSpPr/>
            <p:nvPr/>
          </p:nvSpPr>
          <p:spPr>
            <a:xfrm>
              <a:off x="6456550" y="4066550"/>
              <a:ext cx="20650" cy="7125"/>
            </a:xfrm>
            <a:custGeom>
              <a:avLst/>
              <a:gdLst/>
              <a:ahLst/>
              <a:cxnLst/>
              <a:rect l="l" t="t" r="r" b="b"/>
              <a:pathLst>
                <a:path w="826" h="285" extrusionOk="0">
                  <a:moveTo>
                    <a:pt x="1" y="0"/>
                  </a:moveTo>
                  <a:lnTo>
                    <a:pt x="1" y="285"/>
                  </a:lnTo>
                  <a:lnTo>
                    <a:pt x="825" y="285"/>
                  </a:lnTo>
                  <a:lnTo>
                    <a:pt x="825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27"/>
            <p:cNvSpPr/>
            <p:nvPr/>
          </p:nvSpPr>
          <p:spPr>
            <a:xfrm>
              <a:off x="6600175" y="4066550"/>
              <a:ext cx="4275" cy="7125"/>
            </a:xfrm>
            <a:custGeom>
              <a:avLst/>
              <a:gdLst/>
              <a:ahLst/>
              <a:cxnLst/>
              <a:rect l="l" t="t" r="r" b="b"/>
              <a:pathLst>
                <a:path w="171" h="285" extrusionOk="0">
                  <a:moveTo>
                    <a:pt x="0" y="0"/>
                  </a:moveTo>
                  <a:lnTo>
                    <a:pt x="0" y="285"/>
                  </a:lnTo>
                  <a:lnTo>
                    <a:pt x="170" y="285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27"/>
            <p:cNvSpPr/>
            <p:nvPr/>
          </p:nvSpPr>
          <p:spPr>
            <a:xfrm>
              <a:off x="6574700" y="3833750"/>
              <a:ext cx="15325" cy="7175"/>
            </a:xfrm>
            <a:custGeom>
              <a:avLst/>
              <a:gdLst/>
              <a:ahLst/>
              <a:cxnLst/>
              <a:rect l="l" t="t" r="r" b="b"/>
              <a:pathLst>
                <a:path w="613" h="287" extrusionOk="0">
                  <a:moveTo>
                    <a:pt x="1" y="0"/>
                  </a:moveTo>
                  <a:lnTo>
                    <a:pt x="1" y="286"/>
                  </a:lnTo>
                  <a:lnTo>
                    <a:pt x="613" y="286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27"/>
            <p:cNvSpPr/>
            <p:nvPr/>
          </p:nvSpPr>
          <p:spPr>
            <a:xfrm>
              <a:off x="6611025" y="4066550"/>
              <a:ext cx="7050" cy="7125"/>
            </a:xfrm>
            <a:custGeom>
              <a:avLst/>
              <a:gdLst/>
              <a:ahLst/>
              <a:cxnLst/>
              <a:rect l="l" t="t" r="r" b="b"/>
              <a:pathLst>
                <a:path w="282" h="285" extrusionOk="0">
                  <a:moveTo>
                    <a:pt x="1" y="0"/>
                  </a:moveTo>
                  <a:lnTo>
                    <a:pt x="1" y="285"/>
                  </a:lnTo>
                  <a:lnTo>
                    <a:pt x="282" y="285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27"/>
            <p:cNvSpPr/>
            <p:nvPr/>
          </p:nvSpPr>
          <p:spPr>
            <a:xfrm>
              <a:off x="6574250" y="4411900"/>
              <a:ext cx="16375" cy="7125"/>
            </a:xfrm>
            <a:custGeom>
              <a:avLst/>
              <a:gdLst/>
              <a:ahLst/>
              <a:cxnLst/>
              <a:rect l="l" t="t" r="r" b="b"/>
              <a:pathLst>
                <a:path w="655" h="285" extrusionOk="0">
                  <a:moveTo>
                    <a:pt x="0" y="0"/>
                  </a:moveTo>
                  <a:lnTo>
                    <a:pt x="0" y="285"/>
                  </a:lnTo>
                  <a:lnTo>
                    <a:pt x="655" y="285"/>
                  </a:lnTo>
                  <a:lnTo>
                    <a:pt x="655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27"/>
            <p:cNvSpPr/>
            <p:nvPr/>
          </p:nvSpPr>
          <p:spPr>
            <a:xfrm>
              <a:off x="6485225" y="4644325"/>
              <a:ext cx="23450" cy="7150"/>
            </a:xfrm>
            <a:custGeom>
              <a:avLst/>
              <a:gdLst/>
              <a:ahLst/>
              <a:cxnLst/>
              <a:rect l="l" t="t" r="r" b="b"/>
              <a:pathLst>
                <a:path w="938" h="286" extrusionOk="0">
                  <a:moveTo>
                    <a:pt x="1" y="1"/>
                  </a:moveTo>
                  <a:lnTo>
                    <a:pt x="1" y="285"/>
                  </a:lnTo>
                  <a:lnTo>
                    <a:pt x="937" y="285"/>
                  </a:lnTo>
                  <a:lnTo>
                    <a:pt x="937" y="1"/>
                  </a:lnTo>
                  <a:close/>
                </a:path>
              </a:pathLst>
            </a:custGeom>
            <a:solidFill>
              <a:srgbClr val="F9E1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27"/>
            <p:cNvSpPr/>
            <p:nvPr/>
          </p:nvSpPr>
          <p:spPr>
            <a:xfrm>
              <a:off x="6430450" y="3833750"/>
              <a:ext cx="6750" cy="7175"/>
            </a:xfrm>
            <a:custGeom>
              <a:avLst/>
              <a:gdLst/>
              <a:ahLst/>
              <a:cxnLst/>
              <a:rect l="l" t="t" r="r" b="b"/>
              <a:pathLst>
                <a:path w="270" h="287" extrusionOk="0">
                  <a:moveTo>
                    <a:pt x="1" y="0"/>
                  </a:moveTo>
                  <a:lnTo>
                    <a:pt x="1" y="286"/>
                  </a:lnTo>
                  <a:lnTo>
                    <a:pt x="269" y="286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27"/>
            <p:cNvSpPr/>
            <p:nvPr/>
          </p:nvSpPr>
          <p:spPr>
            <a:xfrm>
              <a:off x="6583775" y="4758550"/>
              <a:ext cx="3875" cy="7150"/>
            </a:xfrm>
            <a:custGeom>
              <a:avLst/>
              <a:gdLst/>
              <a:ahLst/>
              <a:cxnLst/>
              <a:rect l="l" t="t" r="r" b="b"/>
              <a:pathLst>
                <a:path w="155" h="286" extrusionOk="0">
                  <a:moveTo>
                    <a:pt x="1" y="1"/>
                  </a:moveTo>
                  <a:lnTo>
                    <a:pt x="1" y="285"/>
                  </a:lnTo>
                  <a:lnTo>
                    <a:pt x="154" y="285"/>
                  </a:lnTo>
                  <a:lnTo>
                    <a:pt x="154" y="1"/>
                  </a:lnTo>
                  <a:close/>
                </a:path>
              </a:pathLst>
            </a:custGeom>
            <a:solidFill>
              <a:srgbClr val="F9E1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27"/>
            <p:cNvSpPr/>
            <p:nvPr/>
          </p:nvSpPr>
          <p:spPr>
            <a:xfrm>
              <a:off x="6474900" y="5030100"/>
              <a:ext cx="6700" cy="7175"/>
            </a:xfrm>
            <a:custGeom>
              <a:avLst/>
              <a:gdLst/>
              <a:ahLst/>
              <a:cxnLst/>
              <a:rect l="l" t="t" r="r" b="b"/>
              <a:pathLst>
                <a:path w="268" h="287" extrusionOk="0">
                  <a:moveTo>
                    <a:pt x="1" y="0"/>
                  </a:moveTo>
                  <a:lnTo>
                    <a:pt x="1" y="286"/>
                  </a:lnTo>
                  <a:lnTo>
                    <a:pt x="268" y="286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rgbClr val="F9E1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27"/>
            <p:cNvSpPr/>
            <p:nvPr/>
          </p:nvSpPr>
          <p:spPr>
            <a:xfrm>
              <a:off x="6533800" y="4184125"/>
              <a:ext cx="6700" cy="7150"/>
            </a:xfrm>
            <a:custGeom>
              <a:avLst/>
              <a:gdLst/>
              <a:ahLst/>
              <a:cxnLst/>
              <a:rect l="l" t="t" r="r" b="b"/>
              <a:pathLst>
                <a:path w="268" h="286" extrusionOk="0">
                  <a:moveTo>
                    <a:pt x="0" y="1"/>
                  </a:moveTo>
                  <a:lnTo>
                    <a:pt x="0" y="285"/>
                  </a:lnTo>
                  <a:lnTo>
                    <a:pt x="267" y="285"/>
                  </a:lnTo>
                  <a:lnTo>
                    <a:pt x="267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27"/>
            <p:cNvSpPr/>
            <p:nvPr/>
          </p:nvSpPr>
          <p:spPr>
            <a:xfrm>
              <a:off x="6497750" y="5030100"/>
              <a:ext cx="6700" cy="7175"/>
            </a:xfrm>
            <a:custGeom>
              <a:avLst/>
              <a:gdLst/>
              <a:ahLst/>
              <a:cxnLst/>
              <a:rect l="l" t="t" r="r" b="b"/>
              <a:pathLst>
                <a:path w="268" h="287" extrusionOk="0">
                  <a:moveTo>
                    <a:pt x="1" y="0"/>
                  </a:moveTo>
                  <a:lnTo>
                    <a:pt x="1" y="286"/>
                  </a:lnTo>
                  <a:lnTo>
                    <a:pt x="268" y="286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rgbClr val="F9E1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27"/>
            <p:cNvSpPr/>
            <p:nvPr/>
          </p:nvSpPr>
          <p:spPr>
            <a:xfrm>
              <a:off x="6488950" y="5030100"/>
              <a:ext cx="3825" cy="7175"/>
            </a:xfrm>
            <a:custGeom>
              <a:avLst/>
              <a:gdLst/>
              <a:ahLst/>
              <a:cxnLst/>
              <a:rect l="l" t="t" r="r" b="b"/>
              <a:pathLst>
                <a:path w="153" h="287" extrusionOk="0">
                  <a:moveTo>
                    <a:pt x="0" y="0"/>
                  </a:moveTo>
                  <a:lnTo>
                    <a:pt x="0" y="286"/>
                  </a:lnTo>
                  <a:lnTo>
                    <a:pt x="152" y="286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F9E1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27"/>
            <p:cNvSpPr/>
            <p:nvPr/>
          </p:nvSpPr>
          <p:spPr>
            <a:xfrm>
              <a:off x="6609525" y="4184125"/>
              <a:ext cx="3825" cy="7150"/>
            </a:xfrm>
            <a:custGeom>
              <a:avLst/>
              <a:gdLst/>
              <a:ahLst/>
              <a:cxnLst/>
              <a:rect l="l" t="t" r="r" b="b"/>
              <a:pathLst>
                <a:path w="153" h="286" extrusionOk="0">
                  <a:moveTo>
                    <a:pt x="0" y="1"/>
                  </a:moveTo>
                  <a:lnTo>
                    <a:pt x="0" y="285"/>
                  </a:lnTo>
                  <a:lnTo>
                    <a:pt x="153" y="285"/>
                  </a:lnTo>
                  <a:lnTo>
                    <a:pt x="153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27"/>
            <p:cNvSpPr/>
            <p:nvPr/>
          </p:nvSpPr>
          <p:spPr>
            <a:xfrm>
              <a:off x="6557925" y="4915300"/>
              <a:ext cx="6750" cy="7150"/>
            </a:xfrm>
            <a:custGeom>
              <a:avLst/>
              <a:gdLst/>
              <a:ahLst/>
              <a:cxnLst/>
              <a:rect l="l" t="t" r="r" b="b"/>
              <a:pathLst>
                <a:path w="270" h="286" extrusionOk="0">
                  <a:moveTo>
                    <a:pt x="1" y="1"/>
                  </a:moveTo>
                  <a:lnTo>
                    <a:pt x="1" y="285"/>
                  </a:lnTo>
                  <a:lnTo>
                    <a:pt x="269" y="285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F9E1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27"/>
            <p:cNvSpPr/>
            <p:nvPr/>
          </p:nvSpPr>
          <p:spPr>
            <a:xfrm>
              <a:off x="6580825" y="4915300"/>
              <a:ext cx="6700" cy="7150"/>
            </a:xfrm>
            <a:custGeom>
              <a:avLst/>
              <a:gdLst/>
              <a:ahLst/>
              <a:cxnLst/>
              <a:rect l="l" t="t" r="r" b="b"/>
              <a:pathLst>
                <a:path w="268" h="286" extrusionOk="0">
                  <a:moveTo>
                    <a:pt x="0" y="1"/>
                  </a:moveTo>
                  <a:lnTo>
                    <a:pt x="0" y="285"/>
                  </a:lnTo>
                  <a:lnTo>
                    <a:pt x="267" y="285"/>
                  </a:lnTo>
                  <a:lnTo>
                    <a:pt x="267" y="1"/>
                  </a:lnTo>
                  <a:close/>
                </a:path>
              </a:pathLst>
            </a:custGeom>
            <a:solidFill>
              <a:srgbClr val="F9E1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27"/>
            <p:cNvSpPr/>
            <p:nvPr/>
          </p:nvSpPr>
          <p:spPr>
            <a:xfrm>
              <a:off x="6604325" y="4607550"/>
              <a:ext cx="6725" cy="7150"/>
            </a:xfrm>
            <a:custGeom>
              <a:avLst/>
              <a:gdLst/>
              <a:ahLst/>
              <a:cxnLst/>
              <a:rect l="l" t="t" r="r" b="b"/>
              <a:pathLst>
                <a:path w="269" h="286" extrusionOk="0">
                  <a:moveTo>
                    <a:pt x="1" y="0"/>
                  </a:moveTo>
                  <a:lnTo>
                    <a:pt x="1" y="286"/>
                  </a:lnTo>
                  <a:lnTo>
                    <a:pt x="269" y="286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rgbClr val="F9E1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27"/>
            <p:cNvSpPr/>
            <p:nvPr/>
          </p:nvSpPr>
          <p:spPr>
            <a:xfrm>
              <a:off x="6572025" y="4915300"/>
              <a:ext cx="3850" cy="7150"/>
            </a:xfrm>
            <a:custGeom>
              <a:avLst/>
              <a:gdLst/>
              <a:ahLst/>
              <a:cxnLst/>
              <a:rect l="l" t="t" r="r" b="b"/>
              <a:pathLst>
                <a:path w="154" h="286" extrusionOk="0">
                  <a:moveTo>
                    <a:pt x="1" y="1"/>
                  </a:moveTo>
                  <a:lnTo>
                    <a:pt x="1" y="285"/>
                  </a:lnTo>
                  <a:lnTo>
                    <a:pt x="153" y="285"/>
                  </a:lnTo>
                  <a:lnTo>
                    <a:pt x="153" y="1"/>
                  </a:lnTo>
                  <a:close/>
                </a:path>
              </a:pathLst>
            </a:custGeom>
            <a:solidFill>
              <a:srgbClr val="F9E1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27"/>
            <p:cNvSpPr/>
            <p:nvPr/>
          </p:nvSpPr>
          <p:spPr>
            <a:xfrm>
              <a:off x="6440750" y="3833750"/>
              <a:ext cx="3825" cy="7175"/>
            </a:xfrm>
            <a:custGeom>
              <a:avLst/>
              <a:gdLst/>
              <a:ahLst/>
              <a:cxnLst/>
              <a:rect l="l" t="t" r="r" b="b"/>
              <a:pathLst>
                <a:path w="153" h="287" extrusionOk="0">
                  <a:moveTo>
                    <a:pt x="1" y="0"/>
                  </a:moveTo>
                  <a:lnTo>
                    <a:pt x="1" y="286"/>
                  </a:lnTo>
                  <a:lnTo>
                    <a:pt x="153" y="286"/>
                  </a:lnTo>
                  <a:lnTo>
                    <a:pt x="153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27"/>
            <p:cNvSpPr/>
            <p:nvPr/>
          </p:nvSpPr>
          <p:spPr>
            <a:xfrm>
              <a:off x="6540475" y="3948875"/>
              <a:ext cx="3850" cy="7150"/>
            </a:xfrm>
            <a:custGeom>
              <a:avLst/>
              <a:gdLst/>
              <a:ahLst/>
              <a:cxnLst/>
              <a:rect l="l" t="t" r="r" b="b"/>
              <a:pathLst>
                <a:path w="154" h="286" extrusionOk="0">
                  <a:moveTo>
                    <a:pt x="0" y="1"/>
                  </a:moveTo>
                  <a:lnTo>
                    <a:pt x="0" y="285"/>
                  </a:lnTo>
                  <a:lnTo>
                    <a:pt x="154" y="285"/>
                  </a:lnTo>
                  <a:lnTo>
                    <a:pt x="154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27"/>
            <p:cNvSpPr/>
            <p:nvPr/>
          </p:nvSpPr>
          <p:spPr>
            <a:xfrm>
              <a:off x="6481125" y="3912425"/>
              <a:ext cx="20650" cy="7175"/>
            </a:xfrm>
            <a:custGeom>
              <a:avLst/>
              <a:gdLst/>
              <a:ahLst/>
              <a:cxnLst/>
              <a:rect l="l" t="t" r="r" b="b"/>
              <a:pathLst>
                <a:path w="826" h="287" extrusionOk="0">
                  <a:moveTo>
                    <a:pt x="1" y="1"/>
                  </a:moveTo>
                  <a:lnTo>
                    <a:pt x="1" y="287"/>
                  </a:lnTo>
                  <a:lnTo>
                    <a:pt x="826" y="287"/>
                  </a:lnTo>
                  <a:lnTo>
                    <a:pt x="826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27"/>
            <p:cNvSpPr/>
            <p:nvPr/>
          </p:nvSpPr>
          <p:spPr>
            <a:xfrm>
              <a:off x="6502625" y="4184125"/>
              <a:ext cx="20650" cy="7150"/>
            </a:xfrm>
            <a:custGeom>
              <a:avLst/>
              <a:gdLst/>
              <a:ahLst/>
              <a:cxnLst/>
              <a:rect l="l" t="t" r="r" b="b"/>
              <a:pathLst>
                <a:path w="826" h="286" extrusionOk="0">
                  <a:moveTo>
                    <a:pt x="1" y="1"/>
                  </a:moveTo>
                  <a:lnTo>
                    <a:pt x="1" y="285"/>
                  </a:lnTo>
                  <a:lnTo>
                    <a:pt x="825" y="285"/>
                  </a:lnTo>
                  <a:lnTo>
                    <a:pt x="825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27"/>
            <p:cNvSpPr/>
            <p:nvPr/>
          </p:nvSpPr>
          <p:spPr>
            <a:xfrm>
              <a:off x="6557900" y="3833750"/>
              <a:ext cx="6200" cy="7175"/>
            </a:xfrm>
            <a:custGeom>
              <a:avLst/>
              <a:gdLst/>
              <a:ahLst/>
              <a:cxnLst/>
              <a:rect l="l" t="t" r="r" b="b"/>
              <a:pathLst>
                <a:path w="248" h="287" extrusionOk="0">
                  <a:moveTo>
                    <a:pt x="1" y="0"/>
                  </a:moveTo>
                  <a:lnTo>
                    <a:pt x="1" y="286"/>
                  </a:lnTo>
                  <a:lnTo>
                    <a:pt x="247" y="286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27"/>
            <p:cNvSpPr/>
            <p:nvPr/>
          </p:nvSpPr>
          <p:spPr>
            <a:xfrm>
              <a:off x="6502200" y="4337675"/>
              <a:ext cx="15325" cy="7175"/>
            </a:xfrm>
            <a:custGeom>
              <a:avLst/>
              <a:gdLst/>
              <a:ahLst/>
              <a:cxnLst/>
              <a:rect l="l" t="t" r="r" b="b"/>
              <a:pathLst>
                <a:path w="613" h="287" extrusionOk="0">
                  <a:moveTo>
                    <a:pt x="0" y="0"/>
                  </a:moveTo>
                  <a:lnTo>
                    <a:pt x="0" y="286"/>
                  </a:lnTo>
                  <a:lnTo>
                    <a:pt x="612" y="286"/>
                  </a:lnTo>
                  <a:lnTo>
                    <a:pt x="612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27"/>
            <p:cNvSpPr/>
            <p:nvPr/>
          </p:nvSpPr>
          <p:spPr>
            <a:xfrm>
              <a:off x="6444425" y="4259200"/>
              <a:ext cx="15325" cy="7150"/>
            </a:xfrm>
            <a:custGeom>
              <a:avLst/>
              <a:gdLst/>
              <a:ahLst/>
              <a:cxnLst/>
              <a:rect l="l" t="t" r="r" b="b"/>
              <a:pathLst>
                <a:path w="613" h="286" extrusionOk="0">
                  <a:moveTo>
                    <a:pt x="1" y="1"/>
                  </a:moveTo>
                  <a:lnTo>
                    <a:pt x="1" y="285"/>
                  </a:lnTo>
                  <a:lnTo>
                    <a:pt x="613" y="285"/>
                  </a:lnTo>
                  <a:lnTo>
                    <a:pt x="613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27"/>
            <p:cNvSpPr/>
            <p:nvPr/>
          </p:nvSpPr>
          <p:spPr>
            <a:xfrm>
              <a:off x="5655775" y="3271525"/>
              <a:ext cx="391200" cy="1871950"/>
            </a:xfrm>
            <a:custGeom>
              <a:avLst/>
              <a:gdLst/>
              <a:ahLst/>
              <a:cxnLst/>
              <a:rect l="l" t="t" r="r" b="b"/>
              <a:pathLst>
                <a:path w="15648" h="74878" extrusionOk="0">
                  <a:moveTo>
                    <a:pt x="1" y="1"/>
                  </a:moveTo>
                  <a:lnTo>
                    <a:pt x="1" y="74877"/>
                  </a:lnTo>
                  <a:lnTo>
                    <a:pt x="15648" y="74877"/>
                  </a:lnTo>
                  <a:lnTo>
                    <a:pt x="1564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27"/>
            <p:cNvSpPr/>
            <p:nvPr/>
          </p:nvSpPr>
          <p:spPr>
            <a:xfrm>
              <a:off x="5655775" y="3271525"/>
              <a:ext cx="89025" cy="1871950"/>
            </a:xfrm>
            <a:custGeom>
              <a:avLst/>
              <a:gdLst/>
              <a:ahLst/>
              <a:cxnLst/>
              <a:rect l="l" t="t" r="r" b="b"/>
              <a:pathLst>
                <a:path w="3561" h="74878" extrusionOk="0">
                  <a:moveTo>
                    <a:pt x="1" y="1"/>
                  </a:moveTo>
                  <a:lnTo>
                    <a:pt x="1" y="74877"/>
                  </a:lnTo>
                  <a:lnTo>
                    <a:pt x="3560" y="74877"/>
                  </a:lnTo>
                  <a:lnTo>
                    <a:pt x="3560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50000">
                  <a:srgbClr val="FFFFFF">
                    <a:alpha val="0"/>
                  </a:srgbClr>
                </a:gs>
                <a:gs pos="100000">
                  <a:srgbClr val="FFFFFF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27"/>
            <p:cNvSpPr/>
            <p:nvPr/>
          </p:nvSpPr>
          <p:spPr>
            <a:xfrm>
              <a:off x="5894725" y="3127225"/>
              <a:ext cx="152325" cy="1406675"/>
            </a:xfrm>
            <a:custGeom>
              <a:avLst/>
              <a:gdLst/>
              <a:ahLst/>
              <a:cxnLst/>
              <a:rect l="l" t="t" r="r" b="b"/>
              <a:pathLst>
                <a:path w="6093" h="56267" extrusionOk="0">
                  <a:moveTo>
                    <a:pt x="0" y="1"/>
                  </a:moveTo>
                  <a:lnTo>
                    <a:pt x="0" y="56266"/>
                  </a:lnTo>
                  <a:lnTo>
                    <a:pt x="6092" y="56266"/>
                  </a:lnTo>
                  <a:lnTo>
                    <a:pt x="6092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50000">
                  <a:srgbClr val="FFFFFF">
                    <a:alpha val="0"/>
                  </a:srgbClr>
                </a:gs>
                <a:gs pos="100000">
                  <a:srgbClr val="FFFFFF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27"/>
            <p:cNvSpPr/>
            <p:nvPr/>
          </p:nvSpPr>
          <p:spPr>
            <a:xfrm>
              <a:off x="5744825" y="3309750"/>
              <a:ext cx="301750" cy="1793150"/>
            </a:xfrm>
            <a:custGeom>
              <a:avLst/>
              <a:gdLst/>
              <a:ahLst/>
              <a:cxnLst/>
              <a:rect l="l" t="t" r="r" b="b"/>
              <a:pathLst>
                <a:path w="12070" h="71726" extrusionOk="0">
                  <a:moveTo>
                    <a:pt x="1" y="0"/>
                  </a:moveTo>
                  <a:lnTo>
                    <a:pt x="1" y="895"/>
                  </a:lnTo>
                  <a:lnTo>
                    <a:pt x="12070" y="895"/>
                  </a:lnTo>
                  <a:lnTo>
                    <a:pt x="12070" y="0"/>
                  </a:lnTo>
                  <a:close/>
                  <a:moveTo>
                    <a:pt x="1" y="2023"/>
                  </a:moveTo>
                  <a:lnTo>
                    <a:pt x="1" y="2920"/>
                  </a:lnTo>
                  <a:lnTo>
                    <a:pt x="12070" y="2920"/>
                  </a:lnTo>
                  <a:lnTo>
                    <a:pt x="12070" y="2023"/>
                  </a:lnTo>
                  <a:close/>
                  <a:moveTo>
                    <a:pt x="1" y="4048"/>
                  </a:moveTo>
                  <a:lnTo>
                    <a:pt x="1" y="4943"/>
                  </a:lnTo>
                  <a:lnTo>
                    <a:pt x="12070" y="4943"/>
                  </a:lnTo>
                  <a:lnTo>
                    <a:pt x="12070" y="4048"/>
                  </a:lnTo>
                  <a:close/>
                  <a:moveTo>
                    <a:pt x="1" y="6071"/>
                  </a:moveTo>
                  <a:lnTo>
                    <a:pt x="1" y="6968"/>
                  </a:lnTo>
                  <a:lnTo>
                    <a:pt x="12070" y="6968"/>
                  </a:lnTo>
                  <a:lnTo>
                    <a:pt x="12070" y="6071"/>
                  </a:lnTo>
                  <a:close/>
                  <a:moveTo>
                    <a:pt x="1" y="8096"/>
                  </a:moveTo>
                  <a:lnTo>
                    <a:pt x="1" y="8991"/>
                  </a:lnTo>
                  <a:lnTo>
                    <a:pt x="12070" y="8991"/>
                  </a:lnTo>
                  <a:lnTo>
                    <a:pt x="12070" y="8096"/>
                  </a:lnTo>
                  <a:close/>
                  <a:moveTo>
                    <a:pt x="1" y="10119"/>
                  </a:moveTo>
                  <a:lnTo>
                    <a:pt x="1" y="11014"/>
                  </a:lnTo>
                  <a:lnTo>
                    <a:pt x="12070" y="11014"/>
                  </a:lnTo>
                  <a:lnTo>
                    <a:pt x="12070" y="10119"/>
                  </a:lnTo>
                  <a:close/>
                  <a:moveTo>
                    <a:pt x="1" y="12142"/>
                  </a:moveTo>
                  <a:lnTo>
                    <a:pt x="1" y="13037"/>
                  </a:lnTo>
                  <a:lnTo>
                    <a:pt x="12070" y="13037"/>
                  </a:lnTo>
                  <a:lnTo>
                    <a:pt x="12070" y="12142"/>
                  </a:lnTo>
                  <a:close/>
                  <a:moveTo>
                    <a:pt x="1" y="14165"/>
                  </a:moveTo>
                  <a:lnTo>
                    <a:pt x="1" y="15061"/>
                  </a:lnTo>
                  <a:lnTo>
                    <a:pt x="12070" y="15061"/>
                  </a:lnTo>
                  <a:lnTo>
                    <a:pt x="12070" y="14165"/>
                  </a:lnTo>
                  <a:close/>
                  <a:moveTo>
                    <a:pt x="1" y="16190"/>
                  </a:moveTo>
                  <a:lnTo>
                    <a:pt x="1" y="17085"/>
                  </a:lnTo>
                  <a:lnTo>
                    <a:pt x="12070" y="17085"/>
                  </a:lnTo>
                  <a:lnTo>
                    <a:pt x="12070" y="16190"/>
                  </a:lnTo>
                  <a:close/>
                  <a:moveTo>
                    <a:pt x="1" y="18213"/>
                  </a:moveTo>
                  <a:lnTo>
                    <a:pt x="1" y="19108"/>
                  </a:lnTo>
                  <a:lnTo>
                    <a:pt x="12070" y="19108"/>
                  </a:lnTo>
                  <a:lnTo>
                    <a:pt x="12070" y="18213"/>
                  </a:lnTo>
                  <a:close/>
                  <a:moveTo>
                    <a:pt x="1" y="20236"/>
                  </a:moveTo>
                  <a:lnTo>
                    <a:pt x="1" y="21133"/>
                  </a:lnTo>
                  <a:lnTo>
                    <a:pt x="12070" y="21133"/>
                  </a:lnTo>
                  <a:lnTo>
                    <a:pt x="12070" y="20236"/>
                  </a:lnTo>
                  <a:close/>
                  <a:moveTo>
                    <a:pt x="1" y="22261"/>
                  </a:moveTo>
                  <a:lnTo>
                    <a:pt x="1" y="23156"/>
                  </a:lnTo>
                  <a:lnTo>
                    <a:pt x="12070" y="23156"/>
                  </a:lnTo>
                  <a:lnTo>
                    <a:pt x="12070" y="22261"/>
                  </a:lnTo>
                  <a:close/>
                  <a:moveTo>
                    <a:pt x="1" y="24285"/>
                  </a:moveTo>
                  <a:lnTo>
                    <a:pt x="1" y="25181"/>
                  </a:lnTo>
                  <a:lnTo>
                    <a:pt x="12070" y="25181"/>
                  </a:lnTo>
                  <a:lnTo>
                    <a:pt x="12070" y="24285"/>
                  </a:lnTo>
                  <a:close/>
                  <a:moveTo>
                    <a:pt x="1" y="26309"/>
                  </a:moveTo>
                  <a:lnTo>
                    <a:pt x="1" y="27204"/>
                  </a:lnTo>
                  <a:lnTo>
                    <a:pt x="12070" y="27204"/>
                  </a:lnTo>
                  <a:lnTo>
                    <a:pt x="12070" y="26309"/>
                  </a:lnTo>
                  <a:close/>
                  <a:moveTo>
                    <a:pt x="1" y="28333"/>
                  </a:moveTo>
                  <a:lnTo>
                    <a:pt x="1" y="29228"/>
                  </a:lnTo>
                  <a:lnTo>
                    <a:pt x="12070" y="29228"/>
                  </a:lnTo>
                  <a:lnTo>
                    <a:pt x="12070" y="28333"/>
                  </a:lnTo>
                  <a:close/>
                  <a:moveTo>
                    <a:pt x="1" y="30355"/>
                  </a:moveTo>
                  <a:lnTo>
                    <a:pt x="1" y="31250"/>
                  </a:lnTo>
                  <a:lnTo>
                    <a:pt x="12070" y="31250"/>
                  </a:lnTo>
                  <a:lnTo>
                    <a:pt x="12070" y="30355"/>
                  </a:lnTo>
                  <a:close/>
                  <a:moveTo>
                    <a:pt x="1" y="32378"/>
                  </a:moveTo>
                  <a:lnTo>
                    <a:pt x="1" y="33274"/>
                  </a:lnTo>
                  <a:lnTo>
                    <a:pt x="12070" y="33274"/>
                  </a:lnTo>
                  <a:lnTo>
                    <a:pt x="12070" y="32378"/>
                  </a:lnTo>
                  <a:close/>
                  <a:moveTo>
                    <a:pt x="1" y="34403"/>
                  </a:moveTo>
                  <a:lnTo>
                    <a:pt x="1" y="35298"/>
                  </a:lnTo>
                  <a:lnTo>
                    <a:pt x="12070" y="35298"/>
                  </a:lnTo>
                  <a:lnTo>
                    <a:pt x="12070" y="34403"/>
                  </a:lnTo>
                  <a:close/>
                  <a:moveTo>
                    <a:pt x="1" y="36426"/>
                  </a:moveTo>
                  <a:lnTo>
                    <a:pt x="1" y="37323"/>
                  </a:lnTo>
                  <a:lnTo>
                    <a:pt x="12070" y="37323"/>
                  </a:lnTo>
                  <a:lnTo>
                    <a:pt x="12070" y="36426"/>
                  </a:lnTo>
                  <a:close/>
                  <a:moveTo>
                    <a:pt x="1" y="38451"/>
                  </a:moveTo>
                  <a:lnTo>
                    <a:pt x="1" y="39346"/>
                  </a:lnTo>
                  <a:lnTo>
                    <a:pt x="12070" y="39346"/>
                  </a:lnTo>
                  <a:lnTo>
                    <a:pt x="12070" y="38451"/>
                  </a:lnTo>
                  <a:close/>
                  <a:moveTo>
                    <a:pt x="1" y="40474"/>
                  </a:moveTo>
                  <a:lnTo>
                    <a:pt x="1" y="41370"/>
                  </a:lnTo>
                  <a:lnTo>
                    <a:pt x="12070" y="41370"/>
                  </a:lnTo>
                  <a:lnTo>
                    <a:pt x="12070" y="40474"/>
                  </a:lnTo>
                  <a:close/>
                  <a:moveTo>
                    <a:pt x="1" y="42498"/>
                  </a:moveTo>
                  <a:lnTo>
                    <a:pt x="1" y="43394"/>
                  </a:lnTo>
                  <a:lnTo>
                    <a:pt x="12070" y="43394"/>
                  </a:lnTo>
                  <a:lnTo>
                    <a:pt x="12070" y="42498"/>
                  </a:lnTo>
                  <a:close/>
                  <a:moveTo>
                    <a:pt x="1" y="44522"/>
                  </a:moveTo>
                  <a:lnTo>
                    <a:pt x="1" y="45418"/>
                  </a:lnTo>
                  <a:lnTo>
                    <a:pt x="12070" y="45418"/>
                  </a:lnTo>
                  <a:lnTo>
                    <a:pt x="12070" y="44522"/>
                  </a:lnTo>
                  <a:close/>
                  <a:moveTo>
                    <a:pt x="1" y="46546"/>
                  </a:moveTo>
                  <a:lnTo>
                    <a:pt x="1" y="47441"/>
                  </a:lnTo>
                  <a:lnTo>
                    <a:pt x="12070" y="47441"/>
                  </a:lnTo>
                  <a:lnTo>
                    <a:pt x="12070" y="46546"/>
                  </a:lnTo>
                  <a:close/>
                  <a:moveTo>
                    <a:pt x="1" y="48569"/>
                  </a:moveTo>
                  <a:lnTo>
                    <a:pt x="1" y="49466"/>
                  </a:lnTo>
                  <a:lnTo>
                    <a:pt x="12070" y="49466"/>
                  </a:lnTo>
                  <a:lnTo>
                    <a:pt x="12070" y="48569"/>
                  </a:lnTo>
                  <a:close/>
                  <a:moveTo>
                    <a:pt x="1" y="50594"/>
                  </a:moveTo>
                  <a:lnTo>
                    <a:pt x="1" y="51489"/>
                  </a:lnTo>
                  <a:lnTo>
                    <a:pt x="12070" y="51489"/>
                  </a:lnTo>
                  <a:lnTo>
                    <a:pt x="12070" y="50594"/>
                  </a:lnTo>
                  <a:close/>
                  <a:moveTo>
                    <a:pt x="1" y="52616"/>
                  </a:moveTo>
                  <a:lnTo>
                    <a:pt x="1" y="53511"/>
                  </a:lnTo>
                  <a:lnTo>
                    <a:pt x="12070" y="53511"/>
                  </a:lnTo>
                  <a:lnTo>
                    <a:pt x="12070" y="52616"/>
                  </a:lnTo>
                  <a:close/>
                  <a:moveTo>
                    <a:pt x="1" y="54640"/>
                  </a:moveTo>
                  <a:lnTo>
                    <a:pt x="1" y="55536"/>
                  </a:lnTo>
                  <a:lnTo>
                    <a:pt x="12070" y="55536"/>
                  </a:lnTo>
                  <a:lnTo>
                    <a:pt x="12070" y="54640"/>
                  </a:lnTo>
                  <a:close/>
                  <a:moveTo>
                    <a:pt x="1" y="56664"/>
                  </a:moveTo>
                  <a:lnTo>
                    <a:pt x="1" y="57559"/>
                  </a:lnTo>
                  <a:lnTo>
                    <a:pt x="12070" y="57559"/>
                  </a:lnTo>
                  <a:lnTo>
                    <a:pt x="12070" y="56664"/>
                  </a:lnTo>
                  <a:close/>
                  <a:moveTo>
                    <a:pt x="1" y="58688"/>
                  </a:moveTo>
                  <a:lnTo>
                    <a:pt x="1" y="59583"/>
                  </a:lnTo>
                  <a:lnTo>
                    <a:pt x="12070" y="59583"/>
                  </a:lnTo>
                  <a:lnTo>
                    <a:pt x="12070" y="58688"/>
                  </a:lnTo>
                  <a:close/>
                  <a:moveTo>
                    <a:pt x="1" y="60711"/>
                  </a:moveTo>
                  <a:lnTo>
                    <a:pt x="1" y="61607"/>
                  </a:lnTo>
                  <a:lnTo>
                    <a:pt x="12070" y="61607"/>
                  </a:lnTo>
                  <a:lnTo>
                    <a:pt x="12070" y="60711"/>
                  </a:lnTo>
                  <a:close/>
                  <a:moveTo>
                    <a:pt x="1" y="62736"/>
                  </a:moveTo>
                  <a:lnTo>
                    <a:pt x="1" y="63631"/>
                  </a:lnTo>
                  <a:lnTo>
                    <a:pt x="12070" y="63631"/>
                  </a:lnTo>
                  <a:lnTo>
                    <a:pt x="12070" y="62736"/>
                  </a:lnTo>
                  <a:close/>
                  <a:moveTo>
                    <a:pt x="1" y="64759"/>
                  </a:moveTo>
                  <a:lnTo>
                    <a:pt x="1" y="65654"/>
                  </a:lnTo>
                  <a:lnTo>
                    <a:pt x="12070" y="65654"/>
                  </a:lnTo>
                  <a:lnTo>
                    <a:pt x="12070" y="64759"/>
                  </a:lnTo>
                  <a:close/>
                  <a:moveTo>
                    <a:pt x="1" y="66784"/>
                  </a:moveTo>
                  <a:lnTo>
                    <a:pt x="1" y="67679"/>
                  </a:lnTo>
                  <a:lnTo>
                    <a:pt x="12070" y="67679"/>
                  </a:lnTo>
                  <a:lnTo>
                    <a:pt x="12070" y="66784"/>
                  </a:lnTo>
                  <a:close/>
                  <a:moveTo>
                    <a:pt x="1" y="68807"/>
                  </a:moveTo>
                  <a:lnTo>
                    <a:pt x="1" y="69702"/>
                  </a:lnTo>
                  <a:lnTo>
                    <a:pt x="12070" y="69702"/>
                  </a:lnTo>
                  <a:lnTo>
                    <a:pt x="12070" y="68807"/>
                  </a:lnTo>
                  <a:close/>
                  <a:moveTo>
                    <a:pt x="1" y="70829"/>
                  </a:moveTo>
                  <a:lnTo>
                    <a:pt x="1" y="71725"/>
                  </a:lnTo>
                  <a:lnTo>
                    <a:pt x="12070" y="71725"/>
                  </a:lnTo>
                  <a:lnTo>
                    <a:pt x="12070" y="70829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27"/>
            <p:cNvSpPr/>
            <p:nvPr/>
          </p:nvSpPr>
          <p:spPr>
            <a:xfrm>
              <a:off x="5993100" y="4126875"/>
              <a:ext cx="30650" cy="7150"/>
            </a:xfrm>
            <a:custGeom>
              <a:avLst/>
              <a:gdLst/>
              <a:ahLst/>
              <a:cxnLst/>
              <a:rect l="l" t="t" r="r" b="b"/>
              <a:pathLst>
                <a:path w="1226" h="286" extrusionOk="0">
                  <a:moveTo>
                    <a:pt x="1" y="1"/>
                  </a:moveTo>
                  <a:lnTo>
                    <a:pt x="1" y="285"/>
                  </a:lnTo>
                  <a:lnTo>
                    <a:pt x="1226" y="285"/>
                  </a:lnTo>
                  <a:lnTo>
                    <a:pt x="1226" y="1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27"/>
            <p:cNvSpPr/>
            <p:nvPr/>
          </p:nvSpPr>
          <p:spPr>
            <a:xfrm>
              <a:off x="5942050" y="3317300"/>
              <a:ext cx="29150" cy="7125"/>
            </a:xfrm>
            <a:custGeom>
              <a:avLst/>
              <a:gdLst/>
              <a:ahLst/>
              <a:cxnLst/>
              <a:rect l="l" t="t" r="r" b="b"/>
              <a:pathLst>
                <a:path w="1166" h="285" extrusionOk="0">
                  <a:moveTo>
                    <a:pt x="1" y="0"/>
                  </a:moveTo>
                  <a:lnTo>
                    <a:pt x="1" y="285"/>
                  </a:lnTo>
                  <a:lnTo>
                    <a:pt x="1165" y="285"/>
                  </a:lnTo>
                  <a:lnTo>
                    <a:pt x="1165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27"/>
            <p:cNvSpPr/>
            <p:nvPr/>
          </p:nvSpPr>
          <p:spPr>
            <a:xfrm>
              <a:off x="5810075" y="3317300"/>
              <a:ext cx="33550" cy="7125"/>
            </a:xfrm>
            <a:custGeom>
              <a:avLst/>
              <a:gdLst/>
              <a:ahLst/>
              <a:cxnLst/>
              <a:rect l="l" t="t" r="r" b="b"/>
              <a:pathLst>
                <a:path w="1342" h="285" extrusionOk="0">
                  <a:moveTo>
                    <a:pt x="1" y="0"/>
                  </a:moveTo>
                  <a:lnTo>
                    <a:pt x="1" y="285"/>
                  </a:lnTo>
                  <a:lnTo>
                    <a:pt x="1341" y="285"/>
                  </a:lnTo>
                  <a:lnTo>
                    <a:pt x="134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27"/>
            <p:cNvSpPr/>
            <p:nvPr/>
          </p:nvSpPr>
          <p:spPr>
            <a:xfrm>
              <a:off x="5923200" y="3317300"/>
              <a:ext cx="6450" cy="7125"/>
            </a:xfrm>
            <a:custGeom>
              <a:avLst/>
              <a:gdLst/>
              <a:ahLst/>
              <a:cxnLst/>
              <a:rect l="l" t="t" r="r" b="b"/>
              <a:pathLst>
                <a:path w="258" h="285" extrusionOk="0">
                  <a:moveTo>
                    <a:pt x="1" y="0"/>
                  </a:moveTo>
                  <a:lnTo>
                    <a:pt x="1" y="285"/>
                  </a:lnTo>
                  <a:lnTo>
                    <a:pt x="257" y="285"/>
                  </a:lnTo>
                  <a:lnTo>
                    <a:pt x="257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27"/>
            <p:cNvSpPr/>
            <p:nvPr/>
          </p:nvSpPr>
          <p:spPr>
            <a:xfrm>
              <a:off x="5797650" y="3317300"/>
              <a:ext cx="6450" cy="7125"/>
            </a:xfrm>
            <a:custGeom>
              <a:avLst/>
              <a:gdLst/>
              <a:ahLst/>
              <a:cxnLst/>
              <a:rect l="l" t="t" r="r" b="b"/>
              <a:pathLst>
                <a:path w="258" h="285" extrusionOk="0">
                  <a:moveTo>
                    <a:pt x="0" y="0"/>
                  </a:moveTo>
                  <a:lnTo>
                    <a:pt x="0" y="285"/>
                  </a:lnTo>
                  <a:lnTo>
                    <a:pt x="257" y="285"/>
                  </a:lnTo>
                  <a:lnTo>
                    <a:pt x="257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27"/>
            <p:cNvSpPr/>
            <p:nvPr/>
          </p:nvSpPr>
          <p:spPr>
            <a:xfrm>
              <a:off x="5974600" y="3975100"/>
              <a:ext cx="11300" cy="7150"/>
            </a:xfrm>
            <a:custGeom>
              <a:avLst/>
              <a:gdLst/>
              <a:ahLst/>
              <a:cxnLst/>
              <a:rect l="l" t="t" r="r" b="b"/>
              <a:pathLst>
                <a:path w="452" h="286" extrusionOk="0">
                  <a:moveTo>
                    <a:pt x="0" y="1"/>
                  </a:moveTo>
                  <a:lnTo>
                    <a:pt x="0" y="285"/>
                  </a:lnTo>
                  <a:lnTo>
                    <a:pt x="451" y="285"/>
                  </a:lnTo>
                  <a:lnTo>
                    <a:pt x="45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27"/>
            <p:cNvSpPr/>
            <p:nvPr/>
          </p:nvSpPr>
          <p:spPr>
            <a:xfrm>
              <a:off x="5962125" y="3975100"/>
              <a:ext cx="6450" cy="7150"/>
            </a:xfrm>
            <a:custGeom>
              <a:avLst/>
              <a:gdLst/>
              <a:ahLst/>
              <a:cxnLst/>
              <a:rect l="l" t="t" r="r" b="b"/>
              <a:pathLst>
                <a:path w="258" h="286" extrusionOk="0">
                  <a:moveTo>
                    <a:pt x="1" y="1"/>
                  </a:moveTo>
                  <a:lnTo>
                    <a:pt x="1" y="285"/>
                  </a:lnTo>
                  <a:lnTo>
                    <a:pt x="258" y="285"/>
                  </a:lnTo>
                  <a:lnTo>
                    <a:pt x="258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27"/>
            <p:cNvSpPr/>
            <p:nvPr/>
          </p:nvSpPr>
          <p:spPr>
            <a:xfrm>
              <a:off x="5966175" y="4278625"/>
              <a:ext cx="34800" cy="7175"/>
            </a:xfrm>
            <a:custGeom>
              <a:avLst/>
              <a:gdLst/>
              <a:ahLst/>
              <a:cxnLst/>
              <a:rect l="l" t="t" r="r" b="b"/>
              <a:pathLst>
                <a:path w="1392" h="287" extrusionOk="0">
                  <a:moveTo>
                    <a:pt x="0" y="0"/>
                  </a:moveTo>
                  <a:lnTo>
                    <a:pt x="0" y="286"/>
                  </a:lnTo>
                  <a:lnTo>
                    <a:pt x="1391" y="286"/>
                  </a:lnTo>
                  <a:lnTo>
                    <a:pt x="1391" y="0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27"/>
            <p:cNvSpPr/>
            <p:nvPr/>
          </p:nvSpPr>
          <p:spPr>
            <a:xfrm>
              <a:off x="5993100" y="3975100"/>
              <a:ext cx="34875" cy="7150"/>
            </a:xfrm>
            <a:custGeom>
              <a:avLst/>
              <a:gdLst/>
              <a:ahLst/>
              <a:cxnLst/>
              <a:rect l="l" t="t" r="r" b="b"/>
              <a:pathLst>
                <a:path w="1395" h="286" extrusionOk="0">
                  <a:moveTo>
                    <a:pt x="1" y="1"/>
                  </a:moveTo>
                  <a:lnTo>
                    <a:pt x="1" y="285"/>
                  </a:lnTo>
                  <a:lnTo>
                    <a:pt x="1395" y="285"/>
                  </a:lnTo>
                  <a:lnTo>
                    <a:pt x="1395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27"/>
            <p:cNvSpPr/>
            <p:nvPr/>
          </p:nvSpPr>
          <p:spPr>
            <a:xfrm>
              <a:off x="5927575" y="4278625"/>
              <a:ext cx="10450" cy="7175"/>
            </a:xfrm>
            <a:custGeom>
              <a:avLst/>
              <a:gdLst/>
              <a:ahLst/>
              <a:cxnLst/>
              <a:rect l="l" t="t" r="r" b="b"/>
              <a:pathLst>
                <a:path w="418" h="287" extrusionOk="0">
                  <a:moveTo>
                    <a:pt x="1" y="0"/>
                  </a:moveTo>
                  <a:lnTo>
                    <a:pt x="1" y="286"/>
                  </a:lnTo>
                  <a:lnTo>
                    <a:pt x="417" y="286"/>
                  </a:lnTo>
                  <a:lnTo>
                    <a:pt x="417" y="0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27"/>
            <p:cNvSpPr/>
            <p:nvPr/>
          </p:nvSpPr>
          <p:spPr>
            <a:xfrm>
              <a:off x="5792900" y="4278625"/>
              <a:ext cx="7150" cy="7175"/>
            </a:xfrm>
            <a:custGeom>
              <a:avLst/>
              <a:gdLst/>
              <a:ahLst/>
              <a:cxnLst/>
              <a:rect l="l" t="t" r="r" b="b"/>
              <a:pathLst>
                <a:path w="286" h="287" extrusionOk="0">
                  <a:moveTo>
                    <a:pt x="0" y="0"/>
                  </a:moveTo>
                  <a:lnTo>
                    <a:pt x="0" y="286"/>
                  </a:lnTo>
                  <a:lnTo>
                    <a:pt x="286" y="286"/>
                  </a:lnTo>
                  <a:lnTo>
                    <a:pt x="286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27"/>
            <p:cNvSpPr/>
            <p:nvPr/>
          </p:nvSpPr>
          <p:spPr>
            <a:xfrm>
              <a:off x="5815575" y="4278625"/>
              <a:ext cx="25850" cy="7175"/>
            </a:xfrm>
            <a:custGeom>
              <a:avLst/>
              <a:gdLst/>
              <a:ahLst/>
              <a:cxnLst/>
              <a:rect l="l" t="t" r="r" b="b"/>
              <a:pathLst>
                <a:path w="1034" h="287" extrusionOk="0">
                  <a:moveTo>
                    <a:pt x="1" y="0"/>
                  </a:moveTo>
                  <a:lnTo>
                    <a:pt x="1" y="286"/>
                  </a:lnTo>
                  <a:lnTo>
                    <a:pt x="1033" y="286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27"/>
            <p:cNvSpPr/>
            <p:nvPr/>
          </p:nvSpPr>
          <p:spPr>
            <a:xfrm>
              <a:off x="5769875" y="4278625"/>
              <a:ext cx="11900" cy="7175"/>
            </a:xfrm>
            <a:custGeom>
              <a:avLst/>
              <a:gdLst/>
              <a:ahLst/>
              <a:cxnLst/>
              <a:rect l="l" t="t" r="r" b="b"/>
              <a:pathLst>
                <a:path w="476" h="287" extrusionOk="0">
                  <a:moveTo>
                    <a:pt x="1" y="0"/>
                  </a:moveTo>
                  <a:lnTo>
                    <a:pt x="1" y="286"/>
                  </a:lnTo>
                  <a:lnTo>
                    <a:pt x="475" y="286"/>
                  </a:lnTo>
                  <a:lnTo>
                    <a:pt x="475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27"/>
            <p:cNvSpPr/>
            <p:nvPr/>
          </p:nvSpPr>
          <p:spPr>
            <a:xfrm>
              <a:off x="5989625" y="3671550"/>
              <a:ext cx="27575" cy="7150"/>
            </a:xfrm>
            <a:custGeom>
              <a:avLst/>
              <a:gdLst/>
              <a:ahLst/>
              <a:cxnLst/>
              <a:rect l="l" t="t" r="r" b="b"/>
              <a:pathLst>
                <a:path w="1103" h="286" extrusionOk="0">
                  <a:moveTo>
                    <a:pt x="0" y="1"/>
                  </a:moveTo>
                  <a:lnTo>
                    <a:pt x="0" y="285"/>
                  </a:lnTo>
                  <a:lnTo>
                    <a:pt x="1103" y="285"/>
                  </a:lnTo>
                  <a:lnTo>
                    <a:pt x="1103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27"/>
            <p:cNvSpPr/>
            <p:nvPr/>
          </p:nvSpPr>
          <p:spPr>
            <a:xfrm>
              <a:off x="5831450" y="3924500"/>
              <a:ext cx="11325" cy="7125"/>
            </a:xfrm>
            <a:custGeom>
              <a:avLst/>
              <a:gdLst/>
              <a:ahLst/>
              <a:cxnLst/>
              <a:rect l="l" t="t" r="r" b="b"/>
              <a:pathLst>
                <a:path w="453" h="285" extrusionOk="0">
                  <a:moveTo>
                    <a:pt x="0" y="0"/>
                  </a:moveTo>
                  <a:lnTo>
                    <a:pt x="0" y="285"/>
                  </a:lnTo>
                  <a:lnTo>
                    <a:pt x="452" y="285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27"/>
            <p:cNvSpPr/>
            <p:nvPr/>
          </p:nvSpPr>
          <p:spPr>
            <a:xfrm>
              <a:off x="5886350" y="3873875"/>
              <a:ext cx="11275" cy="7175"/>
            </a:xfrm>
            <a:custGeom>
              <a:avLst/>
              <a:gdLst/>
              <a:ahLst/>
              <a:cxnLst/>
              <a:rect l="l" t="t" r="r" b="b"/>
              <a:pathLst>
                <a:path w="451" h="287" extrusionOk="0">
                  <a:moveTo>
                    <a:pt x="0" y="1"/>
                  </a:moveTo>
                  <a:lnTo>
                    <a:pt x="0" y="286"/>
                  </a:lnTo>
                  <a:lnTo>
                    <a:pt x="451" y="286"/>
                  </a:lnTo>
                  <a:lnTo>
                    <a:pt x="45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27"/>
            <p:cNvSpPr/>
            <p:nvPr/>
          </p:nvSpPr>
          <p:spPr>
            <a:xfrm>
              <a:off x="5771575" y="3924500"/>
              <a:ext cx="32650" cy="7125"/>
            </a:xfrm>
            <a:custGeom>
              <a:avLst/>
              <a:gdLst/>
              <a:ahLst/>
              <a:cxnLst/>
              <a:rect l="l" t="t" r="r" b="b"/>
              <a:pathLst>
                <a:path w="1306" h="285" extrusionOk="0">
                  <a:moveTo>
                    <a:pt x="1" y="0"/>
                  </a:moveTo>
                  <a:lnTo>
                    <a:pt x="1" y="285"/>
                  </a:lnTo>
                  <a:lnTo>
                    <a:pt x="1305" y="285"/>
                  </a:lnTo>
                  <a:lnTo>
                    <a:pt x="1305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27"/>
            <p:cNvSpPr/>
            <p:nvPr/>
          </p:nvSpPr>
          <p:spPr>
            <a:xfrm>
              <a:off x="5812600" y="3924500"/>
              <a:ext cx="6450" cy="7125"/>
            </a:xfrm>
            <a:custGeom>
              <a:avLst/>
              <a:gdLst/>
              <a:ahLst/>
              <a:cxnLst/>
              <a:rect l="l" t="t" r="r" b="b"/>
              <a:pathLst>
                <a:path w="258" h="285" extrusionOk="0">
                  <a:moveTo>
                    <a:pt x="0" y="0"/>
                  </a:moveTo>
                  <a:lnTo>
                    <a:pt x="0" y="285"/>
                  </a:lnTo>
                  <a:lnTo>
                    <a:pt x="257" y="285"/>
                  </a:lnTo>
                  <a:lnTo>
                    <a:pt x="257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27"/>
            <p:cNvSpPr/>
            <p:nvPr/>
          </p:nvSpPr>
          <p:spPr>
            <a:xfrm>
              <a:off x="5807525" y="3873875"/>
              <a:ext cx="24425" cy="7175"/>
            </a:xfrm>
            <a:custGeom>
              <a:avLst/>
              <a:gdLst/>
              <a:ahLst/>
              <a:cxnLst/>
              <a:rect l="l" t="t" r="r" b="b"/>
              <a:pathLst>
                <a:path w="977" h="287" extrusionOk="0">
                  <a:moveTo>
                    <a:pt x="1" y="1"/>
                  </a:moveTo>
                  <a:lnTo>
                    <a:pt x="1" y="286"/>
                  </a:lnTo>
                  <a:lnTo>
                    <a:pt x="976" y="286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27"/>
            <p:cNvSpPr/>
            <p:nvPr/>
          </p:nvSpPr>
          <p:spPr>
            <a:xfrm>
              <a:off x="5875050" y="3671550"/>
              <a:ext cx="11325" cy="7150"/>
            </a:xfrm>
            <a:custGeom>
              <a:avLst/>
              <a:gdLst/>
              <a:ahLst/>
              <a:cxnLst/>
              <a:rect l="l" t="t" r="r" b="b"/>
              <a:pathLst>
                <a:path w="453" h="286" extrusionOk="0">
                  <a:moveTo>
                    <a:pt x="0" y="1"/>
                  </a:moveTo>
                  <a:lnTo>
                    <a:pt x="0" y="285"/>
                  </a:lnTo>
                  <a:lnTo>
                    <a:pt x="452" y="285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27"/>
            <p:cNvSpPr/>
            <p:nvPr/>
          </p:nvSpPr>
          <p:spPr>
            <a:xfrm>
              <a:off x="5836475" y="3671550"/>
              <a:ext cx="11325" cy="7150"/>
            </a:xfrm>
            <a:custGeom>
              <a:avLst/>
              <a:gdLst/>
              <a:ahLst/>
              <a:cxnLst/>
              <a:rect l="l" t="t" r="r" b="b"/>
              <a:pathLst>
                <a:path w="453" h="286" extrusionOk="0">
                  <a:moveTo>
                    <a:pt x="1" y="1"/>
                  </a:moveTo>
                  <a:lnTo>
                    <a:pt x="1" y="285"/>
                  </a:lnTo>
                  <a:lnTo>
                    <a:pt x="453" y="285"/>
                  </a:lnTo>
                  <a:lnTo>
                    <a:pt x="453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27"/>
            <p:cNvSpPr/>
            <p:nvPr/>
          </p:nvSpPr>
          <p:spPr>
            <a:xfrm>
              <a:off x="5792050" y="3469175"/>
              <a:ext cx="11275" cy="7125"/>
            </a:xfrm>
            <a:custGeom>
              <a:avLst/>
              <a:gdLst/>
              <a:ahLst/>
              <a:cxnLst/>
              <a:rect l="l" t="t" r="r" b="b"/>
              <a:pathLst>
                <a:path w="451" h="285" extrusionOk="0">
                  <a:moveTo>
                    <a:pt x="0" y="0"/>
                  </a:moveTo>
                  <a:lnTo>
                    <a:pt x="0" y="285"/>
                  </a:lnTo>
                  <a:lnTo>
                    <a:pt x="451" y="285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27"/>
            <p:cNvSpPr/>
            <p:nvPr/>
          </p:nvSpPr>
          <p:spPr>
            <a:xfrm>
              <a:off x="5856200" y="3671550"/>
              <a:ext cx="6425" cy="7150"/>
            </a:xfrm>
            <a:custGeom>
              <a:avLst/>
              <a:gdLst/>
              <a:ahLst/>
              <a:cxnLst/>
              <a:rect l="l" t="t" r="r" b="b"/>
              <a:pathLst>
                <a:path w="257" h="286" extrusionOk="0">
                  <a:moveTo>
                    <a:pt x="0" y="1"/>
                  </a:moveTo>
                  <a:lnTo>
                    <a:pt x="0" y="285"/>
                  </a:lnTo>
                  <a:lnTo>
                    <a:pt x="257" y="285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27"/>
            <p:cNvSpPr/>
            <p:nvPr/>
          </p:nvSpPr>
          <p:spPr>
            <a:xfrm>
              <a:off x="5989675" y="3418550"/>
              <a:ext cx="11325" cy="7175"/>
            </a:xfrm>
            <a:custGeom>
              <a:avLst/>
              <a:gdLst/>
              <a:ahLst/>
              <a:cxnLst/>
              <a:rect l="l" t="t" r="r" b="b"/>
              <a:pathLst>
                <a:path w="453" h="287" extrusionOk="0">
                  <a:moveTo>
                    <a:pt x="1" y="1"/>
                  </a:moveTo>
                  <a:lnTo>
                    <a:pt x="1" y="286"/>
                  </a:lnTo>
                  <a:lnTo>
                    <a:pt x="453" y="286"/>
                  </a:lnTo>
                  <a:lnTo>
                    <a:pt x="453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27"/>
            <p:cNvSpPr/>
            <p:nvPr/>
          </p:nvSpPr>
          <p:spPr>
            <a:xfrm>
              <a:off x="5942050" y="3418550"/>
              <a:ext cx="35250" cy="7175"/>
            </a:xfrm>
            <a:custGeom>
              <a:avLst/>
              <a:gdLst/>
              <a:ahLst/>
              <a:cxnLst/>
              <a:rect l="l" t="t" r="r" b="b"/>
              <a:pathLst>
                <a:path w="1410" h="287" extrusionOk="0">
                  <a:moveTo>
                    <a:pt x="1" y="1"/>
                  </a:moveTo>
                  <a:lnTo>
                    <a:pt x="1" y="286"/>
                  </a:lnTo>
                  <a:lnTo>
                    <a:pt x="1410" y="286"/>
                  </a:lnTo>
                  <a:lnTo>
                    <a:pt x="1410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27"/>
            <p:cNvSpPr/>
            <p:nvPr/>
          </p:nvSpPr>
          <p:spPr>
            <a:xfrm>
              <a:off x="5879925" y="4076300"/>
              <a:ext cx="47675" cy="7125"/>
            </a:xfrm>
            <a:custGeom>
              <a:avLst/>
              <a:gdLst/>
              <a:ahLst/>
              <a:cxnLst/>
              <a:rect l="l" t="t" r="r" b="b"/>
              <a:pathLst>
                <a:path w="1907" h="285" extrusionOk="0">
                  <a:moveTo>
                    <a:pt x="0" y="0"/>
                  </a:moveTo>
                  <a:lnTo>
                    <a:pt x="0" y="285"/>
                  </a:lnTo>
                  <a:lnTo>
                    <a:pt x="1907" y="28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27"/>
            <p:cNvSpPr/>
            <p:nvPr/>
          </p:nvSpPr>
          <p:spPr>
            <a:xfrm>
              <a:off x="5778000" y="3722100"/>
              <a:ext cx="34875" cy="7150"/>
            </a:xfrm>
            <a:custGeom>
              <a:avLst/>
              <a:gdLst/>
              <a:ahLst/>
              <a:cxnLst/>
              <a:rect l="l" t="t" r="r" b="b"/>
              <a:pathLst>
                <a:path w="1395" h="286" extrusionOk="0">
                  <a:moveTo>
                    <a:pt x="1" y="1"/>
                  </a:moveTo>
                  <a:lnTo>
                    <a:pt x="1" y="285"/>
                  </a:lnTo>
                  <a:lnTo>
                    <a:pt x="1394" y="285"/>
                  </a:lnTo>
                  <a:lnTo>
                    <a:pt x="1394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27"/>
            <p:cNvSpPr/>
            <p:nvPr/>
          </p:nvSpPr>
          <p:spPr>
            <a:xfrm>
              <a:off x="5915375" y="3873875"/>
              <a:ext cx="34850" cy="7175"/>
            </a:xfrm>
            <a:custGeom>
              <a:avLst/>
              <a:gdLst/>
              <a:ahLst/>
              <a:cxnLst/>
              <a:rect l="l" t="t" r="r" b="b"/>
              <a:pathLst>
                <a:path w="1394" h="287" extrusionOk="0">
                  <a:moveTo>
                    <a:pt x="0" y="1"/>
                  </a:moveTo>
                  <a:lnTo>
                    <a:pt x="0" y="286"/>
                  </a:lnTo>
                  <a:lnTo>
                    <a:pt x="1394" y="286"/>
                  </a:lnTo>
                  <a:lnTo>
                    <a:pt x="1394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27"/>
            <p:cNvSpPr/>
            <p:nvPr/>
          </p:nvSpPr>
          <p:spPr>
            <a:xfrm>
              <a:off x="5843500" y="4178400"/>
              <a:ext cx="10450" cy="7175"/>
            </a:xfrm>
            <a:custGeom>
              <a:avLst/>
              <a:gdLst/>
              <a:ahLst/>
              <a:cxnLst/>
              <a:rect l="l" t="t" r="r" b="b"/>
              <a:pathLst>
                <a:path w="418" h="287" extrusionOk="0">
                  <a:moveTo>
                    <a:pt x="1" y="1"/>
                  </a:moveTo>
                  <a:lnTo>
                    <a:pt x="1" y="286"/>
                  </a:lnTo>
                  <a:lnTo>
                    <a:pt x="417" y="286"/>
                  </a:lnTo>
                  <a:lnTo>
                    <a:pt x="417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27"/>
            <p:cNvSpPr/>
            <p:nvPr/>
          </p:nvSpPr>
          <p:spPr>
            <a:xfrm>
              <a:off x="5988200" y="3772675"/>
              <a:ext cx="7200" cy="7175"/>
            </a:xfrm>
            <a:custGeom>
              <a:avLst/>
              <a:gdLst/>
              <a:ahLst/>
              <a:cxnLst/>
              <a:rect l="l" t="t" r="r" b="b"/>
              <a:pathLst>
                <a:path w="288" h="287" extrusionOk="0">
                  <a:moveTo>
                    <a:pt x="0" y="1"/>
                  </a:moveTo>
                  <a:lnTo>
                    <a:pt x="0" y="287"/>
                  </a:lnTo>
                  <a:lnTo>
                    <a:pt x="287" y="287"/>
                  </a:lnTo>
                  <a:lnTo>
                    <a:pt x="287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27"/>
            <p:cNvSpPr/>
            <p:nvPr/>
          </p:nvSpPr>
          <p:spPr>
            <a:xfrm>
              <a:off x="6010925" y="3772675"/>
              <a:ext cx="25825" cy="7175"/>
            </a:xfrm>
            <a:custGeom>
              <a:avLst/>
              <a:gdLst/>
              <a:ahLst/>
              <a:cxnLst/>
              <a:rect l="l" t="t" r="r" b="b"/>
              <a:pathLst>
                <a:path w="1033" h="287" extrusionOk="0">
                  <a:moveTo>
                    <a:pt x="0" y="1"/>
                  </a:moveTo>
                  <a:lnTo>
                    <a:pt x="0" y="287"/>
                  </a:lnTo>
                  <a:lnTo>
                    <a:pt x="1033" y="287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27"/>
            <p:cNvSpPr/>
            <p:nvPr/>
          </p:nvSpPr>
          <p:spPr>
            <a:xfrm>
              <a:off x="5758650" y="4025675"/>
              <a:ext cx="25800" cy="7150"/>
            </a:xfrm>
            <a:custGeom>
              <a:avLst/>
              <a:gdLst/>
              <a:ahLst/>
              <a:cxnLst/>
              <a:rect l="l" t="t" r="r" b="b"/>
              <a:pathLst>
                <a:path w="1032" h="286" extrusionOk="0">
                  <a:moveTo>
                    <a:pt x="0" y="1"/>
                  </a:moveTo>
                  <a:lnTo>
                    <a:pt x="0" y="285"/>
                  </a:lnTo>
                  <a:lnTo>
                    <a:pt x="1032" y="285"/>
                  </a:lnTo>
                  <a:lnTo>
                    <a:pt x="1032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27"/>
            <p:cNvSpPr/>
            <p:nvPr/>
          </p:nvSpPr>
          <p:spPr>
            <a:xfrm>
              <a:off x="5945350" y="3570350"/>
              <a:ext cx="25850" cy="7150"/>
            </a:xfrm>
            <a:custGeom>
              <a:avLst/>
              <a:gdLst/>
              <a:ahLst/>
              <a:cxnLst/>
              <a:rect l="l" t="t" r="r" b="b"/>
              <a:pathLst>
                <a:path w="1034" h="286" extrusionOk="0">
                  <a:moveTo>
                    <a:pt x="1" y="1"/>
                  </a:moveTo>
                  <a:lnTo>
                    <a:pt x="1" y="285"/>
                  </a:lnTo>
                  <a:lnTo>
                    <a:pt x="1033" y="285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27"/>
            <p:cNvSpPr/>
            <p:nvPr/>
          </p:nvSpPr>
          <p:spPr>
            <a:xfrm>
              <a:off x="5965225" y="3772675"/>
              <a:ext cx="11875" cy="7175"/>
            </a:xfrm>
            <a:custGeom>
              <a:avLst/>
              <a:gdLst/>
              <a:ahLst/>
              <a:cxnLst/>
              <a:rect l="l" t="t" r="r" b="b"/>
              <a:pathLst>
                <a:path w="475" h="287" extrusionOk="0">
                  <a:moveTo>
                    <a:pt x="0" y="1"/>
                  </a:moveTo>
                  <a:lnTo>
                    <a:pt x="0" y="287"/>
                  </a:lnTo>
                  <a:lnTo>
                    <a:pt x="475" y="287"/>
                  </a:lnTo>
                  <a:lnTo>
                    <a:pt x="475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27"/>
            <p:cNvSpPr/>
            <p:nvPr/>
          </p:nvSpPr>
          <p:spPr>
            <a:xfrm>
              <a:off x="5788550" y="4632750"/>
              <a:ext cx="26425" cy="7175"/>
            </a:xfrm>
            <a:custGeom>
              <a:avLst/>
              <a:gdLst/>
              <a:ahLst/>
              <a:cxnLst/>
              <a:rect l="l" t="t" r="r" b="b"/>
              <a:pathLst>
                <a:path w="1057" h="287" extrusionOk="0">
                  <a:moveTo>
                    <a:pt x="0" y="1"/>
                  </a:moveTo>
                  <a:lnTo>
                    <a:pt x="0" y="286"/>
                  </a:lnTo>
                  <a:lnTo>
                    <a:pt x="1057" y="286"/>
                  </a:lnTo>
                  <a:lnTo>
                    <a:pt x="1057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27"/>
            <p:cNvSpPr/>
            <p:nvPr/>
          </p:nvSpPr>
          <p:spPr>
            <a:xfrm>
              <a:off x="5955625" y="4379825"/>
              <a:ext cx="10850" cy="7150"/>
            </a:xfrm>
            <a:custGeom>
              <a:avLst/>
              <a:gdLst/>
              <a:ahLst/>
              <a:cxnLst/>
              <a:rect l="l" t="t" r="r" b="b"/>
              <a:pathLst>
                <a:path w="434" h="286" extrusionOk="0">
                  <a:moveTo>
                    <a:pt x="0" y="0"/>
                  </a:moveTo>
                  <a:lnTo>
                    <a:pt x="0" y="286"/>
                  </a:lnTo>
                  <a:lnTo>
                    <a:pt x="433" y="286"/>
                  </a:lnTo>
                  <a:lnTo>
                    <a:pt x="433" y="0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27"/>
            <p:cNvSpPr/>
            <p:nvPr/>
          </p:nvSpPr>
          <p:spPr>
            <a:xfrm>
              <a:off x="5903050" y="4430425"/>
              <a:ext cx="10850" cy="7150"/>
            </a:xfrm>
            <a:custGeom>
              <a:avLst/>
              <a:gdLst/>
              <a:ahLst/>
              <a:cxnLst/>
              <a:rect l="l" t="t" r="r" b="b"/>
              <a:pathLst>
                <a:path w="434" h="286" extrusionOk="0">
                  <a:moveTo>
                    <a:pt x="1" y="1"/>
                  </a:moveTo>
                  <a:lnTo>
                    <a:pt x="1" y="285"/>
                  </a:lnTo>
                  <a:lnTo>
                    <a:pt x="434" y="285"/>
                  </a:lnTo>
                  <a:lnTo>
                    <a:pt x="434" y="1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27"/>
            <p:cNvSpPr/>
            <p:nvPr/>
          </p:nvSpPr>
          <p:spPr>
            <a:xfrm>
              <a:off x="5992475" y="4379825"/>
              <a:ext cx="31275" cy="7150"/>
            </a:xfrm>
            <a:custGeom>
              <a:avLst/>
              <a:gdLst/>
              <a:ahLst/>
              <a:cxnLst/>
              <a:rect l="l" t="t" r="r" b="b"/>
              <a:pathLst>
                <a:path w="1251" h="286" extrusionOk="0">
                  <a:moveTo>
                    <a:pt x="1" y="0"/>
                  </a:moveTo>
                  <a:lnTo>
                    <a:pt x="1" y="286"/>
                  </a:lnTo>
                  <a:lnTo>
                    <a:pt x="1251" y="286"/>
                  </a:lnTo>
                  <a:lnTo>
                    <a:pt x="1251" y="0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27"/>
            <p:cNvSpPr/>
            <p:nvPr/>
          </p:nvSpPr>
          <p:spPr>
            <a:xfrm>
              <a:off x="5978325" y="4379825"/>
              <a:ext cx="6150" cy="7150"/>
            </a:xfrm>
            <a:custGeom>
              <a:avLst/>
              <a:gdLst/>
              <a:ahLst/>
              <a:cxnLst/>
              <a:rect l="l" t="t" r="r" b="b"/>
              <a:pathLst>
                <a:path w="246" h="286" extrusionOk="0">
                  <a:moveTo>
                    <a:pt x="0" y="0"/>
                  </a:moveTo>
                  <a:lnTo>
                    <a:pt x="0" y="286"/>
                  </a:lnTo>
                  <a:lnTo>
                    <a:pt x="246" y="28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27"/>
            <p:cNvSpPr/>
            <p:nvPr/>
          </p:nvSpPr>
          <p:spPr>
            <a:xfrm>
              <a:off x="5965875" y="4430425"/>
              <a:ext cx="23425" cy="7150"/>
            </a:xfrm>
            <a:custGeom>
              <a:avLst/>
              <a:gdLst/>
              <a:ahLst/>
              <a:cxnLst/>
              <a:rect l="l" t="t" r="r" b="b"/>
              <a:pathLst>
                <a:path w="937" h="286" extrusionOk="0">
                  <a:moveTo>
                    <a:pt x="1" y="1"/>
                  </a:moveTo>
                  <a:lnTo>
                    <a:pt x="1" y="285"/>
                  </a:lnTo>
                  <a:lnTo>
                    <a:pt x="936" y="285"/>
                  </a:lnTo>
                  <a:lnTo>
                    <a:pt x="936" y="1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27"/>
            <p:cNvSpPr/>
            <p:nvPr/>
          </p:nvSpPr>
          <p:spPr>
            <a:xfrm>
              <a:off x="5913875" y="4632750"/>
              <a:ext cx="10800" cy="7175"/>
            </a:xfrm>
            <a:custGeom>
              <a:avLst/>
              <a:gdLst/>
              <a:ahLst/>
              <a:cxnLst/>
              <a:rect l="l" t="t" r="r" b="b"/>
              <a:pathLst>
                <a:path w="432" h="287" extrusionOk="0">
                  <a:moveTo>
                    <a:pt x="1" y="1"/>
                  </a:moveTo>
                  <a:lnTo>
                    <a:pt x="1" y="286"/>
                  </a:lnTo>
                  <a:lnTo>
                    <a:pt x="431" y="286"/>
                  </a:lnTo>
                  <a:lnTo>
                    <a:pt x="431" y="1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27"/>
            <p:cNvSpPr/>
            <p:nvPr/>
          </p:nvSpPr>
          <p:spPr>
            <a:xfrm>
              <a:off x="5950750" y="4632750"/>
              <a:ext cx="10775" cy="7175"/>
            </a:xfrm>
            <a:custGeom>
              <a:avLst/>
              <a:gdLst/>
              <a:ahLst/>
              <a:cxnLst/>
              <a:rect l="l" t="t" r="r" b="b"/>
              <a:pathLst>
                <a:path w="431" h="287" extrusionOk="0">
                  <a:moveTo>
                    <a:pt x="0" y="1"/>
                  </a:moveTo>
                  <a:lnTo>
                    <a:pt x="0" y="286"/>
                  </a:lnTo>
                  <a:lnTo>
                    <a:pt x="431" y="286"/>
                  </a:lnTo>
                  <a:lnTo>
                    <a:pt x="431" y="1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27"/>
            <p:cNvSpPr/>
            <p:nvPr/>
          </p:nvSpPr>
          <p:spPr>
            <a:xfrm>
              <a:off x="5936575" y="4632750"/>
              <a:ext cx="6175" cy="7175"/>
            </a:xfrm>
            <a:custGeom>
              <a:avLst/>
              <a:gdLst/>
              <a:ahLst/>
              <a:cxnLst/>
              <a:rect l="l" t="t" r="r" b="b"/>
              <a:pathLst>
                <a:path w="247" h="287" extrusionOk="0">
                  <a:moveTo>
                    <a:pt x="1" y="1"/>
                  </a:moveTo>
                  <a:lnTo>
                    <a:pt x="1" y="286"/>
                  </a:lnTo>
                  <a:lnTo>
                    <a:pt x="246" y="28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27"/>
            <p:cNvSpPr/>
            <p:nvPr/>
          </p:nvSpPr>
          <p:spPr>
            <a:xfrm>
              <a:off x="5984225" y="4582175"/>
              <a:ext cx="33375" cy="7125"/>
            </a:xfrm>
            <a:custGeom>
              <a:avLst/>
              <a:gdLst/>
              <a:ahLst/>
              <a:cxnLst/>
              <a:rect l="l" t="t" r="r" b="b"/>
              <a:pathLst>
                <a:path w="1335" h="285" extrusionOk="0">
                  <a:moveTo>
                    <a:pt x="1" y="0"/>
                  </a:moveTo>
                  <a:lnTo>
                    <a:pt x="1" y="285"/>
                  </a:lnTo>
                  <a:lnTo>
                    <a:pt x="1334" y="285"/>
                  </a:lnTo>
                  <a:lnTo>
                    <a:pt x="1334" y="0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27"/>
            <p:cNvSpPr/>
            <p:nvPr/>
          </p:nvSpPr>
          <p:spPr>
            <a:xfrm>
              <a:off x="5819500" y="4430425"/>
              <a:ext cx="33350" cy="7150"/>
            </a:xfrm>
            <a:custGeom>
              <a:avLst/>
              <a:gdLst/>
              <a:ahLst/>
              <a:cxnLst/>
              <a:rect l="l" t="t" r="r" b="b"/>
              <a:pathLst>
                <a:path w="1334" h="286" extrusionOk="0">
                  <a:moveTo>
                    <a:pt x="0" y="1"/>
                  </a:moveTo>
                  <a:lnTo>
                    <a:pt x="0" y="285"/>
                  </a:lnTo>
                  <a:lnTo>
                    <a:pt x="1333" y="285"/>
                  </a:lnTo>
                  <a:lnTo>
                    <a:pt x="1333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27"/>
            <p:cNvSpPr/>
            <p:nvPr/>
          </p:nvSpPr>
          <p:spPr>
            <a:xfrm>
              <a:off x="5809450" y="4531625"/>
              <a:ext cx="6875" cy="7125"/>
            </a:xfrm>
            <a:custGeom>
              <a:avLst/>
              <a:gdLst/>
              <a:ahLst/>
              <a:cxnLst/>
              <a:rect l="l" t="t" r="r" b="b"/>
              <a:pathLst>
                <a:path w="275" h="285" extrusionOk="0">
                  <a:moveTo>
                    <a:pt x="0" y="0"/>
                  </a:moveTo>
                  <a:lnTo>
                    <a:pt x="0" y="285"/>
                  </a:lnTo>
                  <a:lnTo>
                    <a:pt x="275" y="285"/>
                  </a:lnTo>
                  <a:lnTo>
                    <a:pt x="275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27"/>
            <p:cNvSpPr/>
            <p:nvPr/>
          </p:nvSpPr>
          <p:spPr>
            <a:xfrm>
              <a:off x="5769875" y="4531625"/>
              <a:ext cx="24750" cy="7125"/>
            </a:xfrm>
            <a:custGeom>
              <a:avLst/>
              <a:gdLst/>
              <a:ahLst/>
              <a:cxnLst/>
              <a:rect l="l" t="t" r="r" b="b"/>
              <a:pathLst>
                <a:path w="990" h="285" extrusionOk="0">
                  <a:moveTo>
                    <a:pt x="1" y="0"/>
                  </a:moveTo>
                  <a:lnTo>
                    <a:pt x="1" y="285"/>
                  </a:lnTo>
                  <a:lnTo>
                    <a:pt x="989" y="285"/>
                  </a:lnTo>
                  <a:lnTo>
                    <a:pt x="989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27"/>
            <p:cNvSpPr/>
            <p:nvPr/>
          </p:nvSpPr>
          <p:spPr>
            <a:xfrm>
              <a:off x="5826975" y="4531625"/>
              <a:ext cx="11400" cy="7125"/>
            </a:xfrm>
            <a:custGeom>
              <a:avLst/>
              <a:gdLst/>
              <a:ahLst/>
              <a:cxnLst/>
              <a:rect l="l" t="t" r="r" b="b"/>
              <a:pathLst>
                <a:path w="456" h="285" extrusionOk="0">
                  <a:moveTo>
                    <a:pt x="1" y="0"/>
                  </a:moveTo>
                  <a:lnTo>
                    <a:pt x="1" y="285"/>
                  </a:lnTo>
                  <a:lnTo>
                    <a:pt x="455" y="285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27"/>
            <p:cNvSpPr/>
            <p:nvPr/>
          </p:nvSpPr>
          <p:spPr>
            <a:xfrm>
              <a:off x="5862600" y="3418550"/>
              <a:ext cx="11900" cy="7175"/>
            </a:xfrm>
            <a:custGeom>
              <a:avLst/>
              <a:gdLst/>
              <a:ahLst/>
              <a:cxnLst/>
              <a:rect l="l" t="t" r="r" b="b"/>
              <a:pathLst>
                <a:path w="476" h="287" extrusionOk="0">
                  <a:moveTo>
                    <a:pt x="1" y="1"/>
                  </a:moveTo>
                  <a:lnTo>
                    <a:pt x="1" y="286"/>
                  </a:lnTo>
                  <a:lnTo>
                    <a:pt x="476" y="286"/>
                  </a:lnTo>
                  <a:lnTo>
                    <a:pt x="476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27"/>
            <p:cNvSpPr/>
            <p:nvPr/>
          </p:nvSpPr>
          <p:spPr>
            <a:xfrm>
              <a:off x="4934550" y="3492250"/>
              <a:ext cx="552775" cy="1651225"/>
            </a:xfrm>
            <a:custGeom>
              <a:avLst/>
              <a:gdLst/>
              <a:ahLst/>
              <a:cxnLst/>
              <a:rect l="l" t="t" r="r" b="b"/>
              <a:pathLst>
                <a:path w="22111" h="66049" extrusionOk="0">
                  <a:moveTo>
                    <a:pt x="1" y="0"/>
                  </a:moveTo>
                  <a:lnTo>
                    <a:pt x="1" y="66048"/>
                  </a:lnTo>
                  <a:lnTo>
                    <a:pt x="22110" y="66048"/>
                  </a:lnTo>
                  <a:lnTo>
                    <a:pt x="2211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27"/>
            <p:cNvSpPr/>
            <p:nvPr/>
          </p:nvSpPr>
          <p:spPr>
            <a:xfrm>
              <a:off x="4934550" y="3492250"/>
              <a:ext cx="32350" cy="1651225"/>
            </a:xfrm>
            <a:custGeom>
              <a:avLst/>
              <a:gdLst/>
              <a:ahLst/>
              <a:cxnLst/>
              <a:rect l="l" t="t" r="r" b="b"/>
              <a:pathLst>
                <a:path w="1294" h="66049" extrusionOk="0">
                  <a:moveTo>
                    <a:pt x="1" y="0"/>
                  </a:moveTo>
                  <a:lnTo>
                    <a:pt x="1" y="66048"/>
                  </a:lnTo>
                  <a:lnTo>
                    <a:pt x="1294" y="66048"/>
                  </a:lnTo>
                  <a:lnTo>
                    <a:pt x="1294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28627"/>
                  </a:srgbClr>
                </a:gs>
                <a:gs pos="100000">
                  <a:srgbClr val="FFFFFF">
                    <a:alpha val="52549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27"/>
            <p:cNvSpPr/>
            <p:nvPr/>
          </p:nvSpPr>
          <p:spPr>
            <a:xfrm>
              <a:off x="4934550" y="3539200"/>
              <a:ext cx="552775" cy="1553375"/>
            </a:xfrm>
            <a:custGeom>
              <a:avLst/>
              <a:gdLst/>
              <a:ahLst/>
              <a:cxnLst/>
              <a:rect l="l" t="t" r="r" b="b"/>
              <a:pathLst>
                <a:path w="22111" h="62135" extrusionOk="0">
                  <a:moveTo>
                    <a:pt x="1" y="0"/>
                  </a:moveTo>
                  <a:lnTo>
                    <a:pt x="1" y="191"/>
                  </a:lnTo>
                  <a:lnTo>
                    <a:pt x="22110" y="191"/>
                  </a:lnTo>
                  <a:lnTo>
                    <a:pt x="22110" y="0"/>
                  </a:lnTo>
                  <a:close/>
                  <a:moveTo>
                    <a:pt x="1" y="3098"/>
                  </a:moveTo>
                  <a:lnTo>
                    <a:pt x="1" y="3288"/>
                  </a:lnTo>
                  <a:lnTo>
                    <a:pt x="22110" y="3288"/>
                  </a:lnTo>
                  <a:lnTo>
                    <a:pt x="22110" y="3098"/>
                  </a:lnTo>
                  <a:close/>
                  <a:moveTo>
                    <a:pt x="1" y="6195"/>
                  </a:moveTo>
                  <a:lnTo>
                    <a:pt x="1" y="6385"/>
                  </a:lnTo>
                  <a:lnTo>
                    <a:pt x="22110" y="6385"/>
                  </a:lnTo>
                  <a:lnTo>
                    <a:pt x="22110" y="6195"/>
                  </a:lnTo>
                  <a:close/>
                  <a:moveTo>
                    <a:pt x="1" y="9292"/>
                  </a:moveTo>
                  <a:lnTo>
                    <a:pt x="1" y="9482"/>
                  </a:lnTo>
                  <a:lnTo>
                    <a:pt x="22110" y="9482"/>
                  </a:lnTo>
                  <a:lnTo>
                    <a:pt x="22110" y="9292"/>
                  </a:lnTo>
                  <a:close/>
                  <a:moveTo>
                    <a:pt x="1" y="12389"/>
                  </a:moveTo>
                  <a:lnTo>
                    <a:pt x="1" y="12579"/>
                  </a:lnTo>
                  <a:lnTo>
                    <a:pt x="22110" y="12579"/>
                  </a:lnTo>
                  <a:lnTo>
                    <a:pt x="22110" y="12389"/>
                  </a:lnTo>
                  <a:close/>
                  <a:moveTo>
                    <a:pt x="1" y="15486"/>
                  </a:moveTo>
                  <a:lnTo>
                    <a:pt x="1" y="15677"/>
                  </a:lnTo>
                  <a:lnTo>
                    <a:pt x="22110" y="15677"/>
                  </a:lnTo>
                  <a:lnTo>
                    <a:pt x="22110" y="15486"/>
                  </a:lnTo>
                  <a:close/>
                  <a:moveTo>
                    <a:pt x="1" y="18584"/>
                  </a:moveTo>
                  <a:lnTo>
                    <a:pt x="1" y="18774"/>
                  </a:lnTo>
                  <a:lnTo>
                    <a:pt x="22110" y="18774"/>
                  </a:lnTo>
                  <a:lnTo>
                    <a:pt x="22110" y="18584"/>
                  </a:lnTo>
                  <a:close/>
                  <a:moveTo>
                    <a:pt x="1" y="21681"/>
                  </a:moveTo>
                  <a:lnTo>
                    <a:pt x="1" y="21871"/>
                  </a:lnTo>
                  <a:lnTo>
                    <a:pt x="22110" y="21871"/>
                  </a:lnTo>
                  <a:lnTo>
                    <a:pt x="22110" y="21681"/>
                  </a:lnTo>
                  <a:close/>
                  <a:moveTo>
                    <a:pt x="1" y="24778"/>
                  </a:moveTo>
                  <a:lnTo>
                    <a:pt x="1" y="24968"/>
                  </a:lnTo>
                  <a:lnTo>
                    <a:pt x="22110" y="24968"/>
                  </a:lnTo>
                  <a:lnTo>
                    <a:pt x="22110" y="24778"/>
                  </a:lnTo>
                  <a:close/>
                  <a:moveTo>
                    <a:pt x="1" y="27875"/>
                  </a:moveTo>
                  <a:lnTo>
                    <a:pt x="1" y="28065"/>
                  </a:lnTo>
                  <a:lnTo>
                    <a:pt x="22110" y="28065"/>
                  </a:lnTo>
                  <a:lnTo>
                    <a:pt x="22110" y="27875"/>
                  </a:lnTo>
                  <a:close/>
                  <a:moveTo>
                    <a:pt x="1" y="30972"/>
                  </a:moveTo>
                  <a:lnTo>
                    <a:pt x="1" y="31162"/>
                  </a:lnTo>
                  <a:lnTo>
                    <a:pt x="22110" y="31162"/>
                  </a:lnTo>
                  <a:lnTo>
                    <a:pt x="22110" y="30972"/>
                  </a:lnTo>
                  <a:close/>
                  <a:moveTo>
                    <a:pt x="1" y="34070"/>
                  </a:moveTo>
                  <a:lnTo>
                    <a:pt x="1" y="34260"/>
                  </a:lnTo>
                  <a:lnTo>
                    <a:pt x="22110" y="34260"/>
                  </a:lnTo>
                  <a:lnTo>
                    <a:pt x="22110" y="34070"/>
                  </a:lnTo>
                  <a:close/>
                  <a:moveTo>
                    <a:pt x="1" y="37167"/>
                  </a:moveTo>
                  <a:lnTo>
                    <a:pt x="1" y="37357"/>
                  </a:lnTo>
                  <a:lnTo>
                    <a:pt x="22110" y="37357"/>
                  </a:lnTo>
                  <a:lnTo>
                    <a:pt x="22110" y="37167"/>
                  </a:lnTo>
                  <a:close/>
                  <a:moveTo>
                    <a:pt x="1" y="40264"/>
                  </a:moveTo>
                  <a:lnTo>
                    <a:pt x="1" y="40454"/>
                  </a:lnTo>
                  <a:lnTo>
                    <a:pt x="22110" y="40454"/>
                  </a:lnTo>
                  <a:lnTo>
                    <a:pt x="22110" y="40264"/>
                  </a:lnTo>
                  <a:close/>
                  <a:moveTo>
                    <a:pt x="1" y="43361"/>
                  </a:moveTo>
                  <a:lnTo>
                    <a:pt x="1" y="43551"/>
                  </a:lnTo>
                  <a:lnTo>
                    <a:pt x="22110" y="43551"/>
                  </a:lnTo>
                  <a:lnTo>
                    <a:pt x="22110" y="43361"/>
                  </a:lnTo>
                  <a:close/>
                  <a:moveTo>
                    <a:pt x="1" y="46458"/>
                  </a:moveTo>
                  <a:lnTo>
                    <a:pt x="1" y="46648"/>
                  </a:lnTo>
                  <a:lnTo>
                    <a:pt x="22110" y="46648"/>
                  </a:lnTo>
                  <a:lnTo>
                    <a:pt x="22110" y="46458"/>
                  </a:lnTo>
                  <a:close/>
                  <a:moveTo>
                    <a:pt x="1" y="49556"/>
                  </a:moveTo>
                  <a:lnTo>
                    <a:pt x="1" y="49746"/>
                  </a:lnTo>
                  <a:lnTo>
                    <a:pt x="22110" y="49746"/>
                  </a:lnTo>
                  <a:lnTo>
                    <a:pt x="22110" y="49556"/>
                  </a:lnTo>
                  <a:close/>
                  <a:moveTo>
                    <a:pt x="1" y="52653"/>
                  </a:moveTo>
                  <a:lnTo>
                    <a:pt x="1" y="52843"/>
                  </a:lnTo>
                  <a:lnTo>
                    <a:pt x="22110" y="52843"/>
                  </a:lnTo>
                  <a:lnTo>
                    <a:pt x="22110" y="52653"/>
                  </a:lnTo>
                  <a:close/>
                  <a:moveTo>
                    <a:pt x="1" y="55750"/>
                  </a:moveTo>
                  <a:lnTo>
                    <a:pt x="1" y="55940"/>
                  </a:lnTo>
                  <a:lnTo>
                    <a:pt x="22110" y="55940"/>
                  </a:lnTo>
                  <a:lnTo>
                    <a:pt x="22110" y="55750"/>
                  </a:lnTo>
                  <a:close/>
                  <a:moveTo>
                    <a:pt x="1" y="58847"/>
                  </a:moveTo>
                  <a:lnTo>
                    <a:pt x="1" y="59037"/>
                  </a:lnTo>
                  <a:lnTo>
                    <a:pt x="22110" y="59037"/>
                  </a:lnTo>
                  <a:lnTo>
                    <a:pt x="22110" y="58847"/>
                  </a:lnTo>
                  <a:close/>
                  <a:moveTo>
                    <a:pt x="1" y="61944"/>
                  </a:moveTo>
                  <a:lnTo>
                    <a:pt x="1" y="62134"/>
                  </a:lnTo>
                  <a:lnTo>
                    <a:pt x="22110" y="62134"/>
                  </a:lnTo>
                  <a:lnTo>
                    <a:pt x="22110" y="61944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27"/>
            <p:cNvSpPr/>
            <p:nvPr/>
          </p:nvSpPr>
          <p:spPr>
            <a:xfrm>
              <a:off x="5238075" y="3862775"/>
              <a:ext cx="249250" cy="1280725"/>
            </a:xfrm>
            <a:custGeom>
              <a:avLst/>
              <a:gdLst/>
              <a:ahLst/>
              <a:cxnLst/>
              <a:rect l="l" t="t" r="r" b="b"/>
              <a:pathLst>
                <a:path w="9970" h="51229" extrusionOk="0">
                  <a:moveTo>
                    <a:pt x="0" y="0"/>
                  </a:moveTo>
                  <a:lnTo>
                    <a:pt x="0" y="51228"/>
                  </a:lnTo>
                  <a:lnTo>
                    <a:pt x="9969" y="51228"/>
                  </a:lnTo>
                  <a:lnTo>
                    <a:pt x="9969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50000">
                  <a:srgbClr val="FFFFFF">
                    <a:alpha val="0"/>
                  </a:srgbClr>
                </a:gs>
                <a:gs pos="100000">
                  <a:srgbClr val="FFFFFF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27"/>
            <p:cNvSpPr/>
            <p:nvPr/>
          </p:nvSpPr>
          <p:spPr>
            <a:xfrm>
              <a:off x="4966925" y="3616625"/>
              <a:ext cx="101550" cy="391325"/>
            </a:xfrm>
            <a:custGeom>
              <a:avLst/>
              <a:gdLst/>
              <a:ahLst/>
              <a:cxnLst/>
              <a:rect l="l" t="t" r="r" b="b"/>
              <a:pathLst>
                <a:path w="4062" h="15653" extrusionOk="0">
                  <a:moveTo>
                    <a:pt x="0" y="1"/>
                  </a:moveTo>
                  <a:lnTo>
                    <a:pt x="0" y="15653"/>
                  </a:lnTo>
                  <a:lnTo>
                    <a:pt x="4062" y="15653"/>
                  </a:lnTo>
                  <a:lnTo>
                    <a:pt x="4062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50000">
                  <a:srgbClr val="FFFFFF">
                    <a:alpha val="0"/>
                  </a:srgbClr>
                </a:gs>
                <a:gs pos="100000">
                  <a:srgbClr val="FFFFFF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27"/>
            <p:cNvSpPr/>
            <p:nvPr/>
          </p:nvSpPr>
          <p:spPr>
            <a:xfrm>
              <a:off x="5276150" y="3714525"/>
              <a:ext cx="75325" cy="7125"/>
            </a:xfrm>
            <a:custGeom>
              <a:avLst/>
              <a:gdLst/>
              <a:ahLst/>
              <a:cxnLst/>
              <a:rect l="l" t="t" r="r" b="b"/>
              <a:pathLst>
                <a:path w="3013" h="285" extrusionOk="0">
                  <a:moveTo>
                    <a:pt x="1" y="0"/>
                  </a:moveTo>
                  <a:lnTo>
                    <a:pt x="1" y="285"/>
                  </a:lnTo>
                  <a:lnTo>
                    <a:pt x="3012" y="285"/>
                  </a:lnTo>
                  <a:lnTo>
                    <a:pt x="3012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27"/>
            <p:cNvSpPr/>
            <p:nvPr/>
          </p:nvSpPr>
          <p:spPr>
            <a:xfrm>
              <a:off x="5240000" y="4498250"/>
              <a:ext cx="15375" cy="7150"/>
            </a:xfrm>
            <a:custGeom>
              <a:avLst/>
              <a:gdLst/>
              <a:ahLst/>
              <a:cxnLst/>
              <a:rect l="l" t="t" r="r" b="b"/>
              <a:pathLst>
                <a:path w="615" h="286" extrusionOk="0">
                  <a:moveTo>
                    <a:pt x="0" y="1"/>
                  </a:moveTo>
                  <a:lnTo>
                    <a:pt x="0" y="285"/>
                  </a:lnTo>
                  <a:lnTo>
                    <a:pt x="615" y="285"/>
                  </a:lnTo>
                  <a:lnTo>
                    <a:pt x="615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27"/>
            <p:cNvSpPr/>
            <p:nvPr/>
          </p:nvSpPr>
          <p:spPr>
            <a:xfrm>
              <a:off x="5368450" y="4419875"/>
              <a:ext cx="15400" cy="7150"/>
            </a:xfrm>
            <a:custGeom>
              <a:avLst/>
              <a:gdLst/>
              <a:ahLst/>
              <a:cxnLst/>
              <a:rect l="l" t="t" r="r" b="b"/>
              <a:pathLst>
                <a:path w="616" h="286" extrusionOk="0">
                  <a:moveTo>
                    <a:pt x="0" y="1"/>
                  </a:moveTo>
                  <a:lnTo>
                    <a:pt x="0" y="285"/>
                  </a:lnTo>
                  <a:lnTo>
                    <a:pt x="616" y="285"/>
                  </a:lnTo>
                  <a:lnTo>
                    <a:pt x="616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27"/>
            <p:cNvSpPr/>
            <p:nvPr/>
          </p:nvSpPr>
          <p:spPr>
            <a:xfrm>
              <a:off x="5395325" y="4419875"/>
              <a:ext cx="8775" cy="7150"/>
            </a:xfrm>
            <a:custGeom>
              <a:avLst/>
              <a:gdLst/>
              <a:ahLst/>
              <a:cxnLst/>
              <a:rect l="l" t="t" r="r" b="b"/>
              <a:pathLst>
                <a:path w="351" h="286" extrusionOk="0">
                  <a:moveTo>
                    <a:pt x="1" y="1"/>
                  </a:moveTo>
                  <a:lnTo>
                    <a:pt x="1" y="285"/>
                  </a:lnTo>
                  <a:lnTo>
                    <a:pt x="351" y="285"/>
                  </a:lnTo>
                  <a:lnTo>
                    <a:pt x="35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27"/>
            <p:cNvSpPr/>
            <p:nvPr/>
          </p:nvSpPr>
          <p:spPr>
            <a:xfrm>
              <a:off x="5323725" y="4419875"/>
              <a:ext cx="36525" cy="7150"/>
            </a:xfrm>
            <a:custGeom>
              <a:avLst/>
              <a:gdLst/>
              <a:ahLst/>
              <a:cxnLst/>
              <a:rect l="l" t="t" r="r" b="b"/>
              <a:pathLst>
                <a:path w="1461" h="286" extrusionOk="0">
                  <a:moveTo>
                    <a:pt x="0" y="1"/>
                  </a:moveTo>
                  <a:lnTo>
                    <a:pt x="0" y="285"/>
                  </a:lnTo>
                  <a:lnTo>
                    <a:pt x="1461" y="285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27"/>
            <p:cNvSpPr/>
            <p:nvPr/>
          </p:nvSpPr>
          <p:spPr>
            <a:xfrm>
              <a:off x="5284400" y="3868175"/>
              <a:ext cx="15425" cy="7150"/>
            </a:xfrm>
            <a:custGeom>
              <a:avLst/>
              <a:gdLst/>
              <a:ahLst/>
              <a:cxnLst/>
              <a:rect l="l" t="t" r="r" b="b"/>
              <a:pathLst>
                <a:path w="617" h="286" extrusionOk="0">
                  <a:moveTo>
                    <a:pt x="1" y="1"/>
                  </a:moveTo>
                  <a:lnTo>
                    <a:pt x="1" y="285"/>
                  </a:lnTo>
                  <a:lnTo>
                    <a:pt x="616" y="285"/>
                  </a:lnTo>
                  <a:lnTo>
                    <a:pt x="616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27"/>
            <p:cNvSpPr/>
            <p:nvPr/>
          </p:nvSpPr>
          <p:spPr>
            <a:xfrm>
              <a:off x="5267450" y="3868175"/>
              <a:ext cx="8800" cy="7150"/>
            </a:xfrm>
            <a:custGeom>
              <a:avLst/>
              <a:gdLst/>
              <a:ahLst/>
              <a:cxnLst/>
              <a:rect l="l" t="t" r="r" b="b"/>
              <a:pathLst>
                <a:path w="352" h="286" extrusionOk="0">
                  <a:moveTo>
                    <a:pt x="0" y="1"/>
                  </a:moveTo>
                  <a:lnTo>
                    <a:pt x="0" y="285"/>
                  </a:lnTo>
                  <a:lnTo>
                    <a:pt x="351" y="285"/>
                  </a:lnTo>
                  <a:lnTo>
                    <a:pt x="35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27"/>
            <p:cNvSpPr/>
            <p:nvPr/>
          </p:nvSpPr>
          <p:spPr>
            <a:xfrm>
              <a:off x="5333425" y="3556675"/>
              <a:ext cx="47500" cy="7125"/>
            </a:xfrm>
            <a:custGeom>
              <a:avLst/>
              <a:gdLst/>
              <a:ahLst/>
              <a:cxnLst/>
              <a:rect l="l" t="t" r="r" b="b"/>
              <a:pathLst>
                <a:path w="1900" h="285" extrusionOk="0">
                  <a:moveTo>
                    <a:pt x="0" y="0"/>
                  </a:moveTo>
                  <a:lnTo>
                    <a:pt x="0" y="285"/>
                  </a:lnTo>
                  <a:lnTo>
                    <a:pt x="1900" y="285"/>
                  </a:lnTo>
                  <a:lnTo>
                    <a:pt x="190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27"/>
            <p:cNvSpPr/>
            <p:nvPr/>
          </p:nvSpPr>
          <p:spPr>
            <a:xfrm>
              <a:off x="5309700" y="3868175"/>
              <a:ext cx="47500" cy="7150"/>
            </a:xfrm>
            <a:custGeom>
              <a:avLst/>
              <a:gdLst/>
              <a:ahLst/>
              <a:cxnLst/>
              <a:rect l="l" t="t" r="r" b="b"/>
              <a:pathLst>
                <a:path w="1900" h="286" extrusionOk="0">
                  <a:moveTo>
                    <a:pt x="1" y="1"/>
                  </a:moveTo>
                  <a:lnTo>
                    <a:pt x="1" y="285"/>
                  </a:lnTo>
                  <a:lnTo>
                    <a:pt x="1900" y="285"/>
                  </a:lnTo>
                  <a:lnTo>
                    <a:pt x="1900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27"/>
            <p:cNvSpPr/>
            <p:nvPr/>
          </p:nvSpPr>
          <p:spPr>
            <a:xfrm>
              <a:off x="5220200" y="3556675"/>
              <a:ext cx="14275" cy="7125"/>
            </a:xfrm>
            <a:custGeom>
              <a:avLst/>
              <a:gdLst/>
              <a:ahLst/>
              <a:cxnLst/>
              <a:rect l="l" t="t" r="r" b="b"/>
              <a:pathLst>
                <a:path w="571" h="285" extrusionOk="0">
                  <a:moveTo>
                    <a:pt x="0" y="0"/>
                  </a:moveTo>
                  <a:lnTo>
                    <a:pt x="0" y="285"/>
                  </a:lnTo>
                  <a:lnTo>
                    <a:pt x="571" y="285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27"/>
            <p:cNvSpPr/>
            <p:nvPr/>
          </p:nvSpPr>
          <p:spPr>
            <a:xfrm>
              <a:off x="5064875" y="3556675"/>
              <a:ext cx="9775" cy="7125"/>
            </a:xfrm>
            <a:custGeom>
              <a:avLst/>
              <a:gdLst/>
              <a:ahLst/>
              <a:cxnLst/>
              <a:rect l="l" t="t" r="r" b="b"/>
              <a:pathLst>
                <a:path w="391" h="285" extrusionOk="0">
                  <a:moveTo>
                    <a:pt x="0" y="0"/>
                  </a:moveTo>
                  <a:lnTo>
                    <a:pt x="0" y="285"/>
                  </a:lnTo>
                  <a:lnTo>
                    <a:pt x="390" y="285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27"/>
            <p:cNvSpPr/>
            <p:nvPr/>
          </p:nvSpPr>
          <p:spPr>
            <a:xfrm>
              <a:off x="5095875" y="3556675"/>
              <a:ext cx="35250" cy="7125"/>
            </a:xfrm>
            <a:custGeom>
              <a:avLst/>
              <a:gdLst/>
              <a:ahLst/>
              <a:cxnLst/>
              <a:rect l="l" t="t" r="r" b="b"/>
              <a:pathLst>
                <a:path w="1410" h="285" extrusionOk="0">
                  <a:moveTo>
                    <a:pt x="0" y="0"/>
                  </a:moveTo>
                  <a:lnTo>
                    <a:pt x="0" y="285"/>
                  </a:lnTo>
                  <a:lnTo>
                    <a:pt x="1409" y="285"/>
                  </a:lnTo>
                  <a:lnTo>
                    <a:pt x="1409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27"/>
            <p:cNvSpPr/>
            <p:nvPr/>
          </p:nvSpPr>
          <p:spPr>
            <a:xfrm>
              <a:off x="5033475" y="3556675"/>
              <a:ext cx="16250" cy="7125"/>
            </a:xfrm>
            <a:custGeom>
              <a:avLst/>
              <a:gdLst/>
              <a:ahLst/>
              <a:cxnLst/>
              <a:rect l="l" t="t" r="r" b="b"/>
              <a:pathLst>
                <a:path w="650" h="285" extrusionOk="0">
                  <a:moveTo>
                    <a:pt x="1" y="0"/>
                  </a:moveTo>
                  <a:lnTo>
                    <a:pt x="1" y="285"/>
                  </a:lnTo>
                  <a:lnTo>
                    <a:pt x="649" y="285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27"/>
            <p:cNvSpPr/>
            <p:nvPr/>
          </p:nvSpPr>
          <p:spPr>
            <a:xfrm>
              <a:off x="5304900" y="4137025"/>
              <a:ext cx="37675" cy="7150"/>
            </a:xfrm>
            <a:custGeom>
              <a:avLst/>
              <a:gdLst/>
              <a:ahLst/>
              <a:cxnLst/>
              <a:rect l="l" t="t" r="r" b="b"/>
              <a:pathLst>
                <a:path w="1507" h="286" extrusionOk="0">
                  <a:moveTo>
                    <a:pt x="0" y="0"/>
                  </a:moveTo>
                  <a:lnTo>
                    <a:pt x="0" y="286"/>
                  </a:lnTo>
                  <a:lnTo>
                    <a:pt x="1506" y="286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27"/>
            <p:cNvSpPr/>
            <p:nvPr/>
          </p:nvSpPr>
          <p:spPr>
            <a:xfrm>
              <a:off x="5088350" y="3903500"/>
              <a:ext cx="15400" cy="7125"/>
            </a:xfrm>
            <a:custGeom>
              <a:avLst/>
              <a:gdLst/>
              <a:ahLst/>
              <a:cxnLst/>
              <a:rect l="l" t="t" r="r" b="b"/>
              <a:pathLst>
                <a:path w="616" h="285" extrusionOk="0">
                  <a:moveTo>
                    <a:pt x="0" y="0"/>
                  </a:moveTo>
                  <a:lnTo>
                    <a:pt x="0" y="285"/>
                  </a:lnTo>
                  <a:lnTo>
                    <a:pt x="616" y="285"/>
                  </a:lnTo>
                  <a:lnTo>
                    <a:pt x="616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27"/>
            <p:cNvSpPr/>
            <p:nvPr/>
          </p:nvSpPr>
          <p:spPr>
            <a:xfrm>
              <a:off x="5192425" y="3953075"/>
              <a:ext cx="15400" cy="7125"/>
            </a:xfrm>
            <a:custGeom>
              <a:avLst/>
              <a:gdLst/>
              <a:ahLst/>
              <a:cxnLst/>
              <a:rect l="l" t="t" r="r" b="b"/>
              <a:pathLst>
                <a:path w="616" h="285" extrusionOk="0">
                  <a:moveTo>
                    <a:pt x="1" y="0"/>
                  </a:moveTo>
                  <a:lnTo>
                    <a:pt x="1" y="285"/>
                  </a:lnTo>
                  <a:lnTo>
                    <a:pt x="615" y="285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27"/>
            <p:cNvSpPr/>
            <p:nvPr/>
          </p:nvSpPr>
          <p:spPr>
            <a:xfrm>
              <a:off x="5035750" y="3903500"/>
              <a:ext cx="15425" cy="7125"/>
            </a:xfrm>
            <a:custGeom>
              <a:avLst/>
              <a:gdLst/>
              <a:ahLst/>
              <a:cxnLst/>
              <a:rect l="l" t="t" r="r" b="b"/>
              <a:pathLst>
                <a:path w="617" h="285" extrusionOk="0">
                  <a:moveTo>
                    <a:pt x="0" y="0"/>
                  </a:moveTo>
                  <a:lnTo>
                    <a:pt x="0" y="285"/>
                  </a:lnTo>
                  <a:lnTo>
                    <a:pt x="616" y="285"/>
                  </a:lnTo>
                  <a:lnTo>
                    <a:pt x="616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27"/>
            <p:cNvSpPr/>
            <p:nvPr/>
          </p:nvSpPr>
          <p:spPr>
            <a:xfrm>
              <a:off x="5062625" y="3903500"/>
              <a:ext cx="8775" cy="7125"/>
            </a:xfrm>
            <a:custGeom>
              <a:avLst/>
              <a:gdLst/>
              <a:ahLst/>
              <a:cxnLst/>
              <a:rect l="l" t="t" r="r" b="b"/>
              <a:pathLst>
                <a:path w="351" h="285" extrusionOk="0">
                  <a:moveTo>
                    <a:pt x="1" y="0"/>
                  </a:moveTo>
                  <a:lnTo>
                    <a:pt x="1" y="285"/>
                  </a:lnTo>
                  <a:lnTo>
                    <a:pt x="351" y="285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27"/>
            <p:cNvSpPr/>
            <p:nvPr/>
          </p:nvSpPr>
          <p:spPr>
            <a:xfrm>
              <a:off x="5024700" y="3953075"/>
              <a:ext cx="8775" cy="7125"/>
            </a:xfrm>
            <a:custGeom>
              <a:avLst/>
              <a:gdLst/>
              <a:ahLst/>
              <a:cxnLst/>
              <a:rect l="l" t="t" r="r" b="b"/>
              <a:pathLst>
                <a:path w="351" h="285" extrusionOk="0">
                  <a:moveTo>
                    <a:pt x="1" y="0"/>
                  </a:moveTo>
                  <a:lnTo>
                    <a:pt x="1" y="285"/>
                  </a:lnTo>
                  <a:lnTo>
                    <a:pt x="351" y="285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27"/>
            <p:cNvSpPr/>
            <p:nvPr/>
          </p:nvSpPr>
          <p:spPr>
            <a:xfrm>
              <a:off x="5177000" y="4137025"/>
              <a:ext cx="15400" cy="7150"/>
            </a:xfrm>
            <a:custGeom>
              <a:avLst/>
              <a:gdLst/>
              <a:ahLst/>
              <a:cxnLst/>
              <a:rect l="l" t="t" r="r" b="b"/>
              <a:pathLst>
                <a:path w="616" h="286" extrusionOk="0">
                  <a:moveTo>
                    <a:pt x="1" y="0"/>
                  </a:moveTo>
                  <a:lnTo>
                    <a:pt x="1" y="286"/>
                  </a:lnTo>
                  <a:lnTo>
                    <a:pt x="615" y="286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27"/>
            <p:cNvSpPr/>
            <p:nvPr/>
          </p:nvSpPr>
          <p:spPr>
            <a:xfrm>
              <a:off x="5124375" y="4137025"/>
              <a:ext cx="15425" cy="7150"/>
            </a:xfrm>
            <a:custGeom>
              <a:avLst/>
              <a:gdLst/>
              <a:ahLst/>
              <a:cxnLst/>
              <a:rect l="l" t="t" r="r" b="b"/>
              <a:pathLst>
                <a:path w="617" h="286" extrusionOk="0">
                  <a:moveTo>
                    <a:pt x="1" y="0"/>
                  </a:moveTo>
                  <a:lnTo>
                    <a:pt x="1" y="286"/>
                  </a:lnTo>
                  <a:lnTo>
                    <a:pt x="617" y="286"/>
                  </a:lnTo>
                  <a:lnTo>
                    <a:pt x="617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27"/>
            <p:cNvSpPr/>
            <p:nvPr/>
          </p:nvSpPr>
          <p:spPr>
            <a:xfrm>
              <a:off x="5063700" y="4349450"/>
              <a:ext cx="15375" cy="7150"/>
            </a:xfrm>
            <a:custGeom>
              <a:avLst/>
              <a:gdLst/>
              <a:ahLst/>
              <a:cxnLst/>
              <a:rect l="l" t="t" r="r" b="b"/>
              <a:pathLst>
                <a:path w="615" h="286" extrusionOk="0">
                  <a:moveTo>
                    <a:pt x="1" y="0"/>
                  </a:moveTo>
                  <a:lnTo>
                    <a:pt x="1" y="286"/>
                  </a:lnTo>
                  <a:lnTo>
                    <a:pt x="615" y="286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27"/>
            <p:cNvSpPr/>
            <p:nvPr/>
          </p:nvSpPr>
          <p:spPr>
            <a:xfrm>
              <a:off x="5151275" y="4137025"/>
              <a:ext cx="8800" cy="7150"/>
            </a:xfrm>
            <a:custGeom>
              <a:avLst/>
              <a:gdLst/>
              <a:ahLst/>
              <a:cxnLst/>
              <a:rect l="l" t="t" r="r" b="b"/>
              <a:pathLst>
                <a:path w="352" h="286" extrusionOk="0">
                  <a:moveTo>
                    <a:pt x="0" y="0"/>
                  </a:moveTo>
                  <a:lnTo>
                    <a:pt x="0" y="286"/>
                  </a:lnTo>
                  <a:lnTo>
                    <a:pt x="351" y="286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27"/>
            <p:cNvSpPr/>
            <p:nvPr/>
          </p:nvSpPr>
          <p:spPr>
            <a:xfrm>
              <a:off x="5183650" y="3747725"/>
              <a:ext cx="8775" cy="7150"/>
            </a:xfrm>
            <a:custGeom>
              <a:avLst/>
              <a:gdLst/>
              <a:ahLst/>
              <a:cxnLst/>
              <a:rect l="l" t="t" r="r" b="b"/>
              <a:pathLst>
                <a:path w="351" h="286" extrusionOk="0">
                  <a:moveTo>
                    <a:pt x="1" y="1"/>
                  </a:moveTo>
                  <a:lnTo>
                    <a:pt x="1" y="285"/>
                  </a:lnTo>
                  <a:lnTo>
                    <a:pt x="351" y="285"/>
                  </a:lnTo>
                  <a:lnTo>
                    <a:pt x="35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27"/>
            <p:cNvSpPr/>
            <p:nvPr/>
          </p:nvSpPr>
          <p:spPr>
            <a:xfrm>
              <a:off x="5044600" y="4101700"/>
              <a:ext cx="47525" cy="7125"/>
            </a:xfrm>
            <a:custGeom>
              <a:avLst/>
              <a:gdLst/>
              <a:ahLst/>
              <a:cxnLst/>
              <a:rect l="l" t="t" r="r" b="b"/>
              <a:pathLst>
                <a:path w="1901" h="285" extrusionOk="0">
                  <a:moveTo>
                    <a:pt x="0" y="0"/>
                  </a:moveTo>
                  <a:lnTo>
                    <a:pt x="0" y="285"/>
                  </a:lnTo>
                  <a:lnTo>
                    <a:pt x="1900" y="285"/>
                  </a:lnTo>
                  <a:lnTo>
                    <a:pt x="190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27"/>
            <p:cNvSpPr/>
            <p:nvPr/>
          </p:nvSpPr>
          <p:spPr>
            <a:xfrm>
              <a:off x="5203575" y="3953075"/>
              <a:ext cx="47525" cy="7125"/>
            </a:xfrm>
            <a:custGeom>
              <a:avLst/>
              <a:gdLst/>
              <a:ahLst/>
              <a:cxnLst/>
              <a:rect l="l" t="t" r="r" b="b"/>
              <a:pathLst>
                <a:path w="1901" h="285" extrusionOk="0">
                  <a:moveTo>
                    <a:pt x="1" y="0"/>
                  </a:moveTo>
                  <a:lnTo>
                    <a:pt x="1" y="285"/>
                  </a:lnTo>
                  <a:lnTo>
                    <a:pt x="1900" y="285"/>
                  </a:lnTo>
                  <a:lnTo>
                    <a:pt x="190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27"/>
            <p:cNvSpPr/>
            <p:nvPr/>
          </p:nvSpPr>
          <p:spPr>
            <a:xfrm>
              <a:off x="5133950" y="3654850"/>
              <a:ext cx="14250" cy="7125"/>
            </a:xfrm>
            <a:custGeom>
              <a:avLst/>
              <a:gdLst/>
              <a:ahLst/>
              <a:cxnLst/>
              <a:rect l="l" t="t" r="r" b="b"/>
              <a:pathLst>
                <a:path w="570" h="285" extrusionOk="0">
                  <a:moveTo>
                    <a:pt x="1" y="0"/>
                  </a:moveTo>
                  <a:lnTo>
                    <a:pt x="1" y="285"/>
                  </a:lnTo>
                  <a:lnTo>
                    <a:pt x="570" y="285"/>
                  </a:lnTo>
                  <a:lnTo>
                    <a:pt x="57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27"/>
            <p:cNvSpPr/>
            <p:nvPr/>
          </p:nvSpPr>
          <p:spPr>
            <a:xfrm>
              <a:off x="5303000" y="4052150"/>
              <a:ext cx="9800" cy="7175"/>
            </a:xfrm>
            <a:custGeom>
              <a:avLst/>
              <a:gdLst/>
              <a:ahLst/>
              <a:cxnLst/>
              <a:rect l="l" t="t" r="r" b="b"/>
              <a:pathLst>
                <a:path w="392" h="287" extrusionOk="0">
                  <a:moveTo>
                    <a:pt x="1" y="1"/>
                  </a:moveTo>
                  <a:lnTo>
                    <a:pt x="1" y="287"/>
                  </a:lnTo>
                  <a:lnTo>
                    <a:pt x="391" y="287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27"/>
            <p:cNvSpPr/>
            <p:nvPr/>
          </p:nvSpPr>
          <p:spPr>
            <a:xfrm>
              <a:off x="5334000" y="4052150"/>
              <a:ext cx="35250" cy="7175"/>
            </a:xfrm>
            <a:custGeom>
              <a:avLst/>
              <a:gdLst/>
              <a:ahLst/>
              <a:cxnLst/>
              <a:rect l="l" t="t" r="r" b="b"/>
              <a:pathLst>
                <a:path w="1410" h="287" extrusionOk="0">
                  <a:moveTo>
                    <a:pt x="1" y="1"/>
                  </a:moveTo>
                  <a:lnTo>
                    <a:pt x="1" y="287"/>
                  </a:lnTo>
                  <a:lnTo>
                    <a:pt x="1410" y="287"/>
                  </a:lnTo>
                  <a:lnTo>
                    <a:pt x="1410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27"/>
            <p:cNvSpPr/>
            <p:nvPr/>
          </p:nvSpPr>
          <p:spPr>
            <a:xfrm>
              <a:off x="5018150" y="3804400"/>
              <a:ext cx="35250" cy="7150"/>
            </a:xfrm>
            <a:custGeom>
              <a:avLst/>
              <a:gdLst/>
              <a:ahLst/>
              <a:cxnLst/>
              <a:rect l="l" t="t" r="r" b="b"/>
              <a:pathLst>
                <a:path w="1410" h="286" extrusionOk="0">
                  <a:moveTo>
                    <a:pt x="1" y="1"/>
                  </a:moveTo>
                  <a:lnTo>
                    <a:pt x="1" y="286"/>
                  </a:lnTo>
                  <a:lnTo>
                    <a:pt x="1410" y="286"/>
                  </a:lnTo>
                  <a:lnTo>
                    <a:pt x="1410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27"/>
            <p:cNvSpPr/>
            <p:nvPr/>
          </p:nvSpPr>
          <p:spPr>
            <a:xfrm>
              <a:off x="5244500" y="4250400"/>
              <a:ext cx="35250" cy="7125"/>
            </a:xfrm>
            <a:custGeom>
              <a:avLst/>
              <a:gdLst/>
              <a:ahLst/>
              <a:cxnLst/>
              <a:rect l="l" t="t" r="r" b="b"/>
              <a:pathLst>
                <a:path w="1410" h="285" extrusionOk="0">
                  <a:moveTo>
                    <a:pt x="0" y="0"/>
                  </a:moveTo>
                  <a:lnTo>
                    <a:pt x="0" y="285"/>
                  </a:lnTo>
                  <a:lnTo>
                    <a:pt x="1409" y="285"/>
                  </a:lnTo>
                  <a:lnTo>
                    <a:pt x="1409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27"/>
            <p:cNvSpPr/>
            <p:nvPr/>
          </p:nvSpPr>
          <p:spPr>
            <a:xfrm>
              <a:off x="5271575" y="4052150"/>
              <a:ext cx="16225" cy="7175"/>
            </a:xfrm>
            <a:custGeom>
              <a:avLst/>
              <a:gdLst/>
              <a:ahLst/>
              <a:cxnLst/>
              <a:rect l="l" t="t" r="r" b="b"/>
              <a:pathLst>
                <a:path w="649" h="287" extrusionOk="0">
                  <a:moveTo>
                    <a:pt x="0" y="1"/>
                  </a:moveTo>
                  <a:lnTo>
                    <a:pt x="0" y="287"/>
                  </a:lnTo>
                  <a:lnTo>
                    <a:pt x="648" y="287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27"/>
            <p:cNvSpPr/>
            <p:nvPr/>
          </p:nvSpPr>
          <p:spPr>
            <a:xfrm>
              <a:off x="5248250" y="5037500"/>
              <a:ext cx="15400" cy="7125"/>
            </a:xfrm>
            <a:custGeom>
              <a:avLst/>
              <a:gdLst/>
              <a:ahLst/>
              <a:cxnLst/>
              <a:rect l="l" t="t" r="r" b="b"/>
              <a:pathLst>
                <a:path w="616" h="285" extrusionOk="0">
                  <a:moveTo>
                    <a:pt x="0" y="0"/>
                  </a:moveTo>
                  <a:lnTo>
                    <a:pt x="0" y="285"/>
                  </a:lnTo>
                  <a:lnTo>
                    <a:pt x="616" y="285"/>
                  </a:lnTo>
                  <a:lnTo>
                    <a:pt x="616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27"/>
            <p:cNvSpPr/>
            <p:nvPr/>
          </p:nvSpPr>
          <p:spPr>
            <a:xfrm>
              <a:off x="5169625" y="4973450"/>
              <a:ext cx="28125" cy="7175"/>
            </a:xfrm>
            <a:custGeom>
              <a:avLst/>
              <a:gdLst/>
              <a:ahLst/>
              <a:cxnLst/>
              <a:rect l="l" t="t" r="r" b="b"/>
              <a:pathLst>
                <a:path w="1125" h="287" extrusionOk="0">
                  <a:moveTo>
                    <a:pt x="0" y="0"/>
                  </a:moveTo>
                  <a:lnTo>
                    <a:pt x="0" y="286"/>
                  </a:lnTo>
                  <a:lnTo>
                    <a:pt x="1124" y="286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27"/>
            <p:cNvSpPr/>
            <p:nvPr/>
          </p:nvSpPr>
          <p:spPr>
            <a:xfrm>
              <a:off x="5273550" y="5037500"/>
              <a:ext cx="47525" cy="7125"/>
            </a:xfrm>
            <a:custGeom>
              <a:avLst/>
              <a:gdLst/>
              <a:ahLst/>
              <a:cxnLst/>
              <a:rect l="l" t="t" r="r" b="b"/>
              <a:pathLst>
                <a:path w="1901" h="285" extrusionOk="0">
                  <a:moveTo>
                    <a:pt x="0" y="0"/>
                  </a:moveTo>
                  <a:lnTo>
                    <a:pt x="0" y="285"/>
                  </a:lnTo>
                  <a:lnTo>
                    <a:pt x="1900" y="285"/>
                  </a:lnTo>
                  <a:lnTo>
                    <a:pt x="190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27"/>
            <p:cNvSpPr/>
            <p:nvPr/>
          </p:nvSpPr>
          <p:spPr>
            <a:xfrm>
              <a:off x="5404050" y="3804400"/>
              <a:ext cx="37675" cy="7150"/>
            </a:xfrm>
            <a:custGeom>
              <a:avLst/>
              <a:gdLst/>
              <a:ahLst/>
              <a:cxnLst/>
              <a:rect l="l" t="t" r="r" b="b"/>
              <a:pathLst>
                <a:path w="1507" h="286" extrusionOk="0">
                  <a:moveTo>
                    <a:pt x="0" y="1"/>
                  </a:moveTo>
                  <a:lnTo>
                    <a:pt x="0" y="286"/>
                  </a:lnTo>
                  <a:lnTo>
                    <a:pt x="1506" y="286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27"/>
            <p:cNvSpPr/>
            <p:nvPr/>
          </p:nvSpPr>
          <p:spPr>
            <a:xfrm>
              <a:off x="5080825" y="4644325"/>
              <a:ext cx="15425" cy="7150"/>
            </a:xfrm>
            <a:custGeom>
              <a:avLst/>
              <a:gdLst/>
              <a:ahLst/>
              <a:cxnLst/>
              <a:rect l="l" t="t" r="r" b="b"/>
              <a:pathLst>
                <a:path w="617" h="286" extrusionOk="0">
                  <a:moveTo>
                    <a:pt x="0" y="1"/>
                  </a:moveTo>
                  <a:lnTo>
                    <a:pt x="0" y="285"/>
                  </a:lnTo>
                  <a:lnTo>
                    <a:pt x="616" y="285"/>
                  </a:lnTo>
                  <a:lnTo>
                    <a:pt x="616" y="1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27"/>
            <p:cNvSpPr/>
            <p:nvPr/>
          </p:nvSpPr>
          <p:spPr>
            <a:xfrm>
              <a:off x="5051950" y="4820950"/>
              <a:ext cx="8825" cy="7175"/>
            </a:xfrm>
            <a:custGeom>
              <a:avLst/>
              <a:gdLst/>
              <a:ahLst/>
              <a:cxnLst/>
              <a:rect l="l" t="t" r="r" b="b"/>
              <a:pathLst>
                <a:path w="353" h="287" extrusionOk="0">
                  <a:moveTo>
                    <a:pt x="1" y="0"/>
                  </a:moveTo>
                  <a:lnTo>
                    <a:pt x="1" y="286"/>
                  </a:lnTo>
                  <a:lnTo>
                    <a:pt x="352" y="286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27"/>
            <p:cNvSpPr/>
            <p:nvPr/>
          </p:nvSpPr>
          <p:spPr>
            <a:xfrm>
              <a:off x="5120450" y="4644325"/>
              <a:ext cx="47525" cy="7150"/>
            </a:xfrm>
            <a:custGeom>
              <a:avLst/>
              <a:gdLst/>
              <a:ahLst/>
              <a:cxnLst/>
              <a:rect l="l" t="t" r="r" b="b"/>
              <a:pathLst>
                <a:path w="1901" h="286" extrusionOk="0">
                  <a:moveTo>
                    <a:pt x="1" y="1"/>
                  </a:moveTo>
                  <a:lnTo>
                    <a:pt x="1" y="285"/>
                  </a:lnTo>
                  <a:lnTo>
                    <a:pt x="1900" y="285"/>
                  </a:lnTo>
                  <a:lnTo>
                    <a:pt x="1900" y="1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27"/>
            <p:cNvSpPr/>
            <p:nvPr/>
          </p:nvSpPr>
          <p:spPr>
            <a:xfrm>
              <a:off x="5304900" y="4819350"/>
              <a:ext cx="37675" cy="7125"/>
            </a:xfrm>
            <a:custGeom>
              <a:avLst/>
              <a:gdLst/>
              <a:ahLst/>
              <a:cxnLst/>
              <a:rect l="l" t="t" r="r" b="b"/>
              <a:pathLst>
                <a:path w="1507" h="285" extrusionOk="0">
                  <a:moveTo>
                    <a:pt x="0" y="0"/>
                  </a:moveTo>
                  <a:lnTo>
                    <a:pt x="0" y="285"/>
                  </a:lnTo>
                  <a:lnTo>
                    <a:pt x="1506" y="285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27"/>
            <p:cNvSpPr/>
            <p:nvPr/>
          </p:nvSpPr>
          <p:spPr>
            <a:xfrm>
              <a:off x="5177000" y="4819350"/>
              <a:ext cx="15400" cy="7125"/>
            </a:xfrm>
            <a:custGeom>
              <a:avLst/>
              <a:gdLst/>
              <a:ahLst/>
              <a:cxnLst/>
              <a:rect l="l" t="t" r="r" b="b"/>
              <a:pathLst>
                <a:path w="616" h="285" extrusionOk="0">
                  <a:moveTo>
                    <a:pt x="1" y="0"/>
                  </a:moveTo>
                  <a:lnTo>
                    <a:pt x="1" y="285"/>
                  </a:lnTo>
                  <a:lnTo>
                    <a:pt x="615" y="285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27"/>
            <p:cNvSpPr/>
            <p:nvPr/>
          </p:nvSpPr>
          <p:spPr>
            <a:xfrm>
              <a:off x="5124375" y="4819350"/>
              <a:ext cx="15425" cy="7125"/>
            </a:xfrm>
            <a:custGeom>
              <a:avLst/>
              <a:gdLst/>
              <a:ahLst/>
              <a:cxnLst/>
              <a:rect l="l" t="t" r="r" b="b"/>
              <a:pathLst>
                <a:path w="617" h="285" extrusionOk="0">
                  <a:moveTo>
                    <a:pt x="1" y="0"/>
                  </a:moveTo>
                  <a:lnTo>
                    <a:pt x="1" y="285"/>
                  </a:lnTo>
                  <a:lnTo>
                    <a:pt x="617" y="285"/>
                  </a:lnTo>
                  <a:lnTo>
                    <a:pt x="617" y="0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27"/>
            <p:cNvSpPr/>
            <p:nvPr/>
          </p:nvSpPr>
          <p:spPr>
            <a:xfrm>
              <a:off x="5151275" y="4819350"/>
              <a:ext cx="8800" cy="7125"/>
            </a:xfrm>
            <a:custGeom>
              <a:avLst/>
              <a:gdLst/>
              <a:ahLst/>
              <a:cxnLst/>
              <a:rect l="l" t="t" r="r" b="b"/>
              <a:pathLst>
                <a:path w="352" h="285" extrusionOk="0">
                  <a:moveTo>
                    <a:pt x="0" y="0"/>
                  </a:moveTo>
                  <a:lnTo>
                    <a:pt x="0" y="285"/>
                  </a:lnTo>
                  <a:lnTo>
                    <a:pt x="351" y="285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27"/>
            <p:cNvSpPr/>
            <p:nvPr/>
          </p:nvSpPr>
          <p:spPr>
            <a:xfrm>
              <a:off x="5391525" y="4955125"/>
              <a:ext cx="47475" cy="7150"/>
            </a:xfrm>
            <a:custGeom>
              <a:avLst/>
              <a:gdLst/>
              <a:ahLst/>
              <a:cxnLst/>
              <a:rect l="l" t="t" r="r" b="b"/>
              <a:pathLst>
                <a:path w="1899" h="286" extrusionOk="0">
                  <a:moveTo>
                    <a:pt x="0" y="1"/>
                  </a:moveTo>
                  <a:lnTo>
                    <a:pt x="0" y="285"/>
                  </a:lnTo>
                  <a:lnTo>
                    <a:pt x="1899" y="285"/>
                  </a:lnTo>
                  <a:lnTo>
                    <a:pt x="1899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27"/>
            <p:cNvSpPr/>
            <p:nvPr/>
          </p:nvSpPr>
          <p:spPr>
            <a:xfrm>
              <a:off x="5303000" y="4734475"/>
              <a:ext cx="9800" cy="7150"/>
            </a:xfrm>
            <a:custGeom>
              <a:avLst/>
              <a:gdLst/>
              <a:ahLst/>
              <a:cxnLst/>
              <a:rect l="l" t="t" r="r" b="b"/>
              <a:pathLst>
                <a:path w="392" h="286" extrusionOk="0">
                  <a:moveTo>
                    <a:pt x="1" y="1"/>
                  </a:moveTo>
                  <a:lnTo>
                    <a:pt x="1" y="285"/>
                  </a:lnTo>
                  <a:lnTo>
                    <a:pt x="391" y="285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27"/>
            <p:cNvSpPr/>
            <p:nvPr/>
          </p:nvSpPr>
          <p:spPr>
            <a:xfrm>
              <a:off x="5334000" y="4734475"/>
              <a:ext cx="35250" cy="7150"/>
            </a:xfrm>
            <a:custGeom>
              <a:avLst/>
              <a:gdLst/>
              <a:ahLst/>
              <a:cxnLst/>
              <a:rect l="l" t="t" r="r" b="b"/>
              <a:pathLst>
                <a:path w="1410" h="286" extrusionOk="0">
                  <a:moveTo>
                    <a:pt x="1" y="1"/>
                  </a:moveTo>
                  <a:lnTo>
                    <a:pt x="1" y="285"/>
                  </a:lnTo>
                  <a:lnTo>
                    <a:pt x="1410" y="285"/>
                  </a:lnTo>
                  <a:lnTo>
                    <a:pt x="1410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27"/>
            <p:cNvSpPr/>
            <p:nvPr/>
          </p:nvSpPr>
          <p:spPr>
            <a:xfrm>
              <a:off x="5271575" y="4734475"/>
              <a:ext cx="16225" cy="7150"/>
            </a:xfrm>
            <a:custGeom>
              <a:avLst/>
              <a:gdLst/>
              <a:ahLst/>
              <a:cxnLst/>
              <a:rect l="l" t="t" r="r" b="b"/>
              <a:pathLst>
                <a:path w="649" h="286" extrusionOk="0">
                  <a:moveTo>
                    <a:pt x="0" y="1"/>
                  </a:moveTo>
                  <a:lnTo>
                    <a:pt x="0" y="285"/>
                  </a:lnTo>
                  <a:lnTo>
                    <a:pt x="648" y="285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27"/>
            <p:cNvSpPr/>
            <p:nvPr/>
          </p:nvSpPr>
          <p:spPr>
            <a:xfrm>
              <a:off x="3586175" y="3844950"/>
              <a:ext cx="434700" cy="1298525"/>
            </a:xfrm>
            <a:custGeom>
              <a:avLst/>
              <a:gdLst/>
              <a:ahLst/>
              <a:cxnLst/>
              <a:rect l="l" t="t" r="r" b="b"/>
              <a:pathLst>
                <a:path w="17388" h="51941" extrusionOk="0">
                  <a:moveTo>
                    <a:pt x="1" y="1"/>
                  </a:moveTo>
                  <a:lnTo>
                    <a:pt x="1" y="51940"/>
                  </a:lnTo>
                  <a:lnTo>
                    <a:pt x="17388" y="51940"/>
                  </a:lnTo>
                  <a:lnTo>
                    <a:pt x="1738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27"/>
            <p:cNvSpPr/>
            <p:nvPr/>
          </p:nvSpPr>
          <p:spPr>
            <a:xfrm>
              <a:off x="3975950" y="3844950"/>
              <a:ext cx="44900" cy="1298525"/>
            </a:xfrm>
            <a:custGeom>
              <a:avLst/>
              <a:gdLst/>
              <a:ahLst/>
              <a:cxnLst/>
              <a:rect l="l" t="t" r="r" b="b"/>
              <a:pathLst>
                <a:path w="1796" h="51941" extrusionOk="0">
                  <a:moveTo>
                    <a:pt x="0" y="1"/>
                  </a:moveTo>
                  <a:lnTo>
                    <a:pt x="0" y="51940"/>
                  </a:lnTo>
                  <a:lnTo>
                    <a:pt x="1795" y="51940"/>
                  </a:lnTo>
                  <a:lnTo>
                    <a:pt x="1795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28627"/>
                  </a:srgbClr>
                </a:gs>
                <a:gs pos="100000">
                  <a:srgbClr val="FFFFFF">
                    <a:alpha val="52549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27"/>
            <p:cNvSpPr/>
            <p:nvPr/>
          </p:nvSpPr>
          <p:spPr>
            <a:xfrm>
              <a:off x="3586150" y="3881875"/>
              <a:ext cx="434700" cy="1221575"/>
            </a:xfrm>
            <a:custGeom>
              <a:avLst/>
              <a:gdLst/>
              <a:ahLst/>
              <a:cxnLst/>
              <a:rect l="l" t="t" r="r" b="b"/>
              <a:pathLst>
                <a:path w="17388" h="48863" extrusionOk="0">
                  <a:moveTo>
                    <a:pt x="0" y="0"/>
                  </a:moveTo>
                  <a:lnTo>
                    <a:pt x="0" y="150"/>
                  </a:lnTo>
                  <a:lnTo>
                    <a:pt x="17387" y="150"/>
                  </a:lnTo>
                  <a:lnTo>
                    <a:pt x="17387" y="0"/>
                  </a:lnTo>
                  <a:close/>
                  <a:moveTo>
                    <a:pt x="0" y="2437"/>
                  </a:moveTo>
                  <a:lnTo>
                    <a:pt x="0" y="2586"/>
                  </a:lnTo>
                  <a:lnTo>
                    <a:pt x="17387" y="2586"/>
                  </a:lnTo>
                  <a:lnTo>
                    <a:pt x="17387" y="2437"/>
                  </a:lnTo>
                  <a:close/>
                  <a:moveTo>
                    <a:pt x="0" y="4872"/>
                  </a:moveTo>
                  <a:lnTo>
                    <a:pt x="0" y="5021"/>
                  </a:lnTo>
                  <a:lnTo>
                    <a:pt x="17387" y="5021"/>
                  </a:lnTo>
                  <a:lnTo>
                    <a:pt x="17387" y="4872"/>
                  </a:lnTo>
                  <a:close/>
                  <a:moveTo>
                    <a:pt x="0" y="7308"/>
                  </a:moveTo>
                  <a:lnTo>
                    <a:pt x="0" y="7458"/>
                  </a:lnTo>
                  <a:lnTo>
                    <a:pt x="17387" y="7458"/>
                  </a:lnTo>
                  <a:lnTo>
                    <a:pt x="17387" y="7308"/>
                  </a:lnTo>
                  <a:close/>
                  <a:moveTo>
                    <a:pt x="0" y="9743"/>
                  </a:moveTo>
                  <a:lnTo>
                    <a:pt x="0" y="9893"/>
                  </a:lnTo>
                  <a:lnTo>
                    <a:pt x="17387" y="9893"/>
                  </a:lnTo>
                  <a:lnTo>
                    <a:pt x="17387" y="9743"/>
                  </a:lnTo>
                  <a:close/>
                  <a:moveTo>
                    <a:pt x="0" y="12179"/>
                  </a:moveTo>
                  <a:lnTo>
                    <a:pt x="0" y="12329"/>
                  </a:lnTo>
                  <a:lnTo>
                    <a:pt x="17387" y="12329"/>
                  </a:lnTo>
                  <a:lnTo>
                    <a:pt x="17387" y="12179"/>
                  </a:lnTo>
                  <a:close/>
                  <a:moveTo>
                    <a:pt x="0" y="14615"/>
                  </a:moveTo>
                  <a:lnTo>
                    <a:pt x="0" y="14765"/>
                  </a:lnTo>
                  <a:lnTo>
                    <a:pt x="17387" y="14765"/>
                  </a:lnTo>
                  <a:lnTo>
                    <a:pt x="17387" y="14615"/>
                  </a:lnTo>
                  <a:close/>
                  <a:moveTo>
                    <a:pt x="0" y="17050"/>
                  </a:moveTo>
                  <a:lnTo>
                    <a:pt x="0" y="17199"/>
                  </a:lnTo>
                  <a:lnTo>
                    <a:pt x="17387" y="17199"/>
                  </a:lnTo>
                  <a:lnTo>
                    <a:pt x="17387" y="17050"/>
                  </a:lnTo>
                  <a:close/>
                  <a:moveTo>
                    <a:pt x="0" y="19486"/>
                  </a:moveTo>
                  <a:lnTo>
                    <a:pt x="0" y="19635"/>
                  </a:lnTo>
                  <a:lnTo>
                    <a:pt x="17387" y="19635"/>
                  </a:lnTo>
                  <a:lnTo>
                    <a:pt x="17387" y="19486"/>
                  </a:lnTo>
                  <a:close/>
                  <a:moveTo>
                    <a:pt x="0" y="21922"/>
                  </a:moveTo>
                  <a:lnTo>
                    <a:pt x="0" y="22071"/>
                  </a:lnTo>
                  <a:lnTo>
                    <a:pt x="17387" y="22071"/>
                  </a:lnTo>
                  <a:lnTo>
                    <a:pt x="17387" y="21922"/>
                  </a:lnTo>
                  <a:close/>
                  <a:moveTo>
                    <a:pt x="0" y="24356"/>
                  </a:moveTo>
                  <a:lnTo>
                    <a:pt x="0" y="24506"/>
                  </a:lnTo>
                  <a:lnTo>
                    <a:pt x="17387" y="24506"/>
                  </a:lnTo>
                  <a:lnTo>
                    <a:pt x="17387" y="24356"/>
                  </a:lnTo>
                  <a:close/>
                  <a:moveTo>
                    <a:pt x="0" y="26792"/>
                  </a:moveTo>
                  <a:lnTo>
                    <a:pt x="0" y="26942"/>
                  </a:lnTo>
                  <a:lnTo>
                    <a:pt x="17387" y="26942"/>
                  </a:lnTo>
                  <a:lnTo>
                    <a:pt x="17387" y="26792"/>
                  </a:lnTo>
                  <a:close/>
                  <a:moveTo>
                    <a:pt x="0" y="29227"/>
                  </a:moveTo>
                  <a:lnTo>
                    <a:pt x="0" y="29377"/>
                  </a:lnTo>
                  <a:lnTo>
                    <a:pt x="17387" y="29377"/>
                  </a:lnTo>
                  <a:lnTo>
                    <a:pt x="17387" y="29227"/>
                  </a:lnTo>
                  <a:close/>
                  <a:moveTo>
                    <a:pt x="0" y="31664"/>
                  </a:moveTo>
                  <a:lnTo>
                    <a:pt x="0" y="31813"/>
                  </a:lnTo>
                  <a:lnTo>
                    <a:pt x="17387" y="31813"/>
                  </a:lnTo>
                  <a:lnTo>
                    <a:pt x="17387" y="31664"/>
                  </a:lnTo>
                  <a:close/>
                  <a:moveTo>
                    <a:pt x="0" y="34100"/>
                  </a:moveTo>
                  <a:lnTo>
                    <a:pt x="0" y="34250"/>
                  </a:lnTo>
                  <a:lnTo>
                    <a:pt x="17387" y="34250"/>
                  </a:lnTo>
                  <a:lnTo>
                    <a:pt x="17387" y="34100"/>
                  </a:lnTo>
                  <a:close/>
                  <a:moveTo>
                    <a:pt x="0" y="36535"/>
                  </a:moveTo>
                  <a:lnTo>
                    <a:pt x="0" y="36685"/>
                  </a:lnTo>
                  <a:lnTo>
                    <a:pt x="17387" y="36685"/>
                  </a:lnTo>
                  <a:lnTo>
                    <a:pt x="17387" y="36535"/>
                  </a:lnTo>
                  <a:close/>
                  <a:moveTo>
                    <a:pt x="0" y="38971"/>
                  </a:moveTo>
                  <a:lnTo>
                    <a:pt x="0" y="39121"/>
                  </a:lnTo>
                  <a:lnTo>
                    <a:pt x="17387" y="39121"/>
                  </a:lnTo>
                  <a:lnTo>
                    <a:pt x="17387" y="38971"/>
                  </a:lnTo>
                  <a:close/>
                  <a:moveTo>
                    <a:pt x="0" y="41407"/>
                  </a:moveTo>
                  <a:lnTo>
                    <a:pt x="0" y="41557"/>
                  </a:lnTo>
                  <a:lnTo>
                    <a:pt x="17387" y="41557"/>
                  </a:lnTo>
                  <a:lnTo>
                    <a:pt x="17387" y="41407"/>
                  </a:lnTo>
                  <a:close/>
                  <a:moveTo>
                    <a:pt x="0" y="43842"/>
                  </a:moveTo>
                  <a:lnTo>
                    <a:pt x="0" y="43991"/>
                  </a:lnTo>
                  <a:lnTo>
                    <a:pt x="17387" y="43991"/>
                  </a:lnTo>
                  <a:lnTo>
                    <a:pt x="17387" y="43842"/>
                  </a:lnTo>
                  <a:close/>
                  <a:moveTo>
                    <a:pt x="0" y="46278"/>
                  </a:moveTo>
                  <a:lnTo>
                    <a:pt x="0" y="46427"/>
                  </a:lnTo>
                  <a:lnTo>
                    <a:pt x="17387" y="46427"/>
                  </a:lnTo>
                  <a:lnTo>
                    <a:pt x="17387" y="46278"/>
                  </a:lnTo>
                  <a:close/>
                  <a:moveTo>
                    <a:pt x="0" y="48714"/>
                  </a:moveTo>
                  <a:lnTo>
                    <a:pt x="0" y="48863"/>
                  </a:lnTo>
                  <a:lnTo>
                    <a:pt x="17387" y="48863"/>
                  </a:lnTo>
                  <a:lnTo>
                    <a:pt x="17387" y="48714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27"/>
            <p:cNvSpPr/>
            <p:nvPr/>
          </p:nvSpPr>
          <p:spPr>
            <a:xfrm>
              <a:off x="3586175" y="4136325"/>
              <a:ext cx="196025" cy="1007150"/>
            </a:xfrm>
            <a:custGeom>
              <a:avLst/>
              <a:gdLst/>
              <a:ahLst/>
              <a:cxnLst/>
              <a:rect l="l" t="t" r="r" b="b"/>
              <a:pathLst>
                <a:path w="7841" h="40286" extrusionOk="0">
                  <a:moveTo>
                    <a:pt x="1" y="0"/>
                  </a:moveTo>
                  <a:lnTo>
                    <a:pt x="1" y="40285"/>
                  </a:lnTo>
                  <a:lnTo>
                    <a:pt x="7841" y="40285"/>
                  </a:lnTo>
                  <a:lnTo>
                    <a:pt x="7841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50000">
                  <a:srgbClr val="FFFFFF">
                    <a:alpha val="0"/>
                  </a:srgbClr>
                </a:gs>
                <a:gs pos="100000">
                  <a:srgbClr val="FFFFFF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27"/>
            <p:cNvSpPr/>
            <p:nvPr/>
          </p:nvSpPr>
          <p:spPr>
            <a:xfrm>
              <a:off x="3689075" y="4018975"/>
              <a:ext cx="55950" cy="7175"/>
            </a:xfrm>
            <a:custGeom>
              <a:avLst/>
              <a:gdLst/>
              <a:ahLst/>
              <a:cxnLst/>
              <a:rect l="l" t="t" r="r" b="b"/>
              <a:pathLst>
                <a:path w="2238" h="287" extrusionOk="0">
                  <a:moveTo>
                    <a:pt x="0" y="1"/>
                  </a:moveTo>
                  <a:lnTo>
                    <a:pt x="0" y="287"/>
                  </a:lnTo>
                  <a:lnTo>
                    <a:pt x="2238" y="287"/>
                  </a:lnTo>
                  <a:lnTo>
                    <a:pt x="2238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27"/>
            <p:cNvSpPr/>
            <p:nvPr/>
          </p:nvSpPr>
          <p:spPr>
            <a:xfrm>
              <a:off x="3760425" y="4635300"/>
              <a:ext cx="11475" cy="7150"/>
            </a:xfrm>
            <a:custGeom>
              <a:avLst/>
              <a:gdLst/>
              <a:ahLst/>
              <a:cxnLst/>
              <a:rect l="l" t="t" r="r" b="b"/>
              <a:pathLst>
                <a:path w="459" h="286" extrusionOk="0">
                  <a:moveTo>
                    <a:pt x="1" y="1"/>
                  </a:moveTo>
                  <a:lnTo>
                    <a:pt x="1" y="285"/>
                  </a:lnTo>
                  <a:lnTo>
                    <a:pt x="459" y="285"/>
                  </a:lnTo>
                  <a:lnTo>
                    <a:pt x="459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27"/>
            <p:cNvSpPr/>
            <p:nvPr/>
          </p:nvSpPr>
          <p:spPr>
            <a:xfrm>
              <a:off x="3665025" y="4573675"/>
              <a:ext cx="11475" cy="7125"/>
            </a:xfrm>
            <a:custGeom>
              <a:avLst/>
              <a:gdLst/>
              <a:ahLst/>
              <a:cxnLst/>
              <a:rect l="l" t="t" r="r" b="b"/>
              <a:pathLst>
                <a:path w="459" h="285" extrusionOk="0">
                  <a:moveTo>
                    <a:pt x="1" y="0"/>
                  </a:moveTo>
                  <a:lnTo>
                    <a:pt x="1" y="285"/>
                  </a:lnTo>
                  <a:lnTo>
                    <a:pt x="459" y="285"/>
                  </a:lnTo>
                  <a:lnTo>
                    <a:pt x="459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27"/>
            <p:cNvSpPr/>
            <p:nvPr/>
          </p:nvSpPr>
          <p:spPr>
            <a:xfrm>
              <a:off x="3650000" y="4573675"/>
              <a:ext cx="6525" cy="7125"/>
            </a:xfrm>
            <a:custGeom>
              <a:avLst/>
              <a:gdLst/>
              <a:ahLst/>
              <a:cxnLst/>
              <a:rect l="l" t="t" r="r" b="b"/>
              <a:pathLst>
                <a:path w="261" h="285" extrusionOk="0">
                  <a:moveTo>
                    <a:pt x="1" y="0"/>
                  </a:moveTo>
                  <a:lnTo>
                    <a:pt x="1" y="285"/>
                  </a:lnTo>
                  <a:lnTo>
                    <a:pt x="260" y="285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27"/>
            <p:cNvSpPr/>
            <p:nvPr/>
          </p:nvSpPr>
          <p:spPr>
            <a:xfrm>
              <a:off x="3682525" y="4573675"/>
              <a:ext cx="27150" cy="7125"/>
            </a:xfrm>
            <a:custGeom>
              <a:avLst/>
              <a:gdLst/>
              <a:ahLst/>
              <a:cxnLst/>
              <a:rect l="l" t="t" r="r" b="b"/>
              <a:pathLst>
                <a:path w="1086" h="285" extrusionOk="0">
                  <a:moveTo>
                    <a:pt x="1" y="0"/>
                  </a:moveTo>
                  <a:lnTo>
                    <a:pt x="1" y="285"/>
                  </a:lnTo>
                  <a:lnTo>
                    <a:pt x="1086" y="285"/>
                  </a:lnTo>
                  <a:lnTo>
                    <a:pt x="1086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27"/>
            <p:cNvSpPr/>
            <p:nvPr/>
          </p:nvSpPr>
          <p:spPr>
            <a:xfrm>
              <a:off x="3727450" y="4139825"/>
              <a:ext cx="11450" cy="7150"/>
            </a:xfrm>
            <a:custGeom>
              <a:avLst/>
              <a:gdLst/>
              <a:ahLst/>
              <a:cxnLst/>
              <a:rect l="l" t="t" r="r" b="b"/>
              <a:pathLst>
                <a:path w="458" h="286" extrusionOk="0">
                  <a:moveTo>
                    <a:pt x="0" y="0"/>
                  </a:moveTo>
                  <a:lnTo>
                    <a:pt x="0" y="286"/>
                  </a:lnTo>
                  <a:lnTo>
                    <a:pt x="457" y="2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27"/>
            <p:cNvSpPr/>
            <p:nvPr/>
          </p:nvSpPr>
          <p:spPr>
            <a:xfrm>
              <a:off x="3744975" y="4139825"/>
              <a:ext cx="6550" cy="7150"/>
            </a:xfrm>
            <a:custGeom>
              <a:avLst/>
              <a:gdLst/>
              <a:ahLst/>
              <a:cxnLst/>
              <a:rect l="l" t="t" r="r" b="b"/>
              <a:pathLst>
                <a:path w="262" h="286" extrusionOk="0">
                  <a:moveTo>
                    <a:pt x="0" y="0"/>
                  </a:moveTo>
                  <a:lnTo>
                    <a:pt x="0" y="286"/>
                  </a:lnTo>
                  <a:lnTo>
                    <a:pt x="261" y="286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27"/>
            <p:cNvSpPr/>
            <p:nvPr/>
          </p:nvSpPr>
          <p:spPr>
            <a:xfrm>
              <a:off x="3667175" y="3894850"/>
              <a:ext cx="35300" cy="7125"/>
            </a:xfrm>
            <a:custGeom>
              <a:avLst/>
              <a:gdLst/>
              <a:ahLst/>
              <a:cxnLst/>
              <a:rect l="l" t="t" r="r" b="b"/>
              <a:pathLst>
                <a:path w="1412" h="285" extrusionOk="0">
                  <a:moveTo>
                    <a:pt x="0" y="0"/>
                  </a:moveTo>
                  <a:lnTo>
                    <a:pt x="0" y="285"/>
                  </a:lnTo>
                  <a:lnTo>
                    <a:pt x="1411" y="285"/>
                  </a:lnTo>
                  <a:lnTo>
                    <a:pt x="141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27"/>
            <p:cNvSpPr/>
            <p:nvPr/>
          </p:nvSpPr>
          <p:spPr>
            <a:xfrm>
              <a:off x="3684825" y="4139825"/>
              <a:ext cx="35300" cy="7150"/>
            </a:xfrm>
            <a:custGeom>
              <a:avLst/>
              <a:gdLst/>
              <a:ahLst/>
              <a:cxnLst/>
              <a:rect l="l" t="t" r="r" b="b"/>
              <a:pathLst>
                <a:path w="1412" h="286" extrusionOk="0">
                  <a:moveTo>
                    <a:pt x="0" y="0"/>
                  </a:moveTo>
                  <a:lnTo>
                    <a:pt x="0" y="286"/>
                  </a:lnTo>
                  <a:lnTo>
                    <a:pt x="1412" y="286"/>
                  </a:lnTo>
                  <a:lnTo>
                    <a:pt x="1412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27"/>
            <p:cNvSpPr/>
            <p:nvPr/>
          </p:nvSpPr>
          <p:spPr>
            <a:xfrm>
              <a:off x="3775975" y="3894850"/>
              <a:ext cx="10600" cy="7125"/>
            </a:xfrm>
            <a:custGeom>
              <a:avLst/>
              <a:gdLst/>
              <a:ahLst/>
              <a:cxnLst/>
              <a:rect l="l" t="t" r="r" b="b"/>
              <a:pathLst>
                <a:path w="424" h="285" extrusionOk="0">
                  <a:moveTo>
                    <a:pt x="1" y="0"/>
                  </a:moveTo>
                  <a:lnTo>
                    <a:pt x="1" y="285"/>
                  </a:lnTo>
                  <a:lnTo>
                    <a:pt x="424" y="285"/>
                  </a:lnTo>
                  <a:lnTo>
                    <a:pt x="424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27"/>
            <p:cNvSpPr/>
            <p:nvPr/>
          </p:nvSpPr>
          <p:spPr>
            <a:xfrm>
              <a:off x="3894725" y="3894850"/>
              <a:ext cx="7300" cy="7125"/>
            </a:xfrm>
            <a:custGeom>
              <a:avLst/>
              <a:gdLst/>
              <a:ahLst/>
              <a:cxnLst/>
              <a:rect l="l" t="t" r="r" b="b"/>
              <a:pathLst>
                <a:path w="292" h="285" extrusionOk="0">
                  <a:moveTo>
                    <a:pt x="1" y="0"/>
                  </a:moveTo>
                  <a:lnTo>
                    <a:pt x="1" y="285"/>
                  </a:lnTo>
                  <a:lnTo>
                    <a:pt x="292" y="285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27"/>
            <p:cNvSpPr/>
            <p:nvPr/>
          </p:nvSpPr>
          <p:spPr>
            <a:xfrm>
              <a:off x="3852850" y="3894850"/>
              <a:ext cx="26175" cy="7125"/>
            </a:xfrm>
            <a:custGeom>
              <a:avLst/>
              <a:gdLst/>
              <a:ahLst/>
              <a:cxnLst/>
              <a:rect l="l" t="t" r="r" b="b"/>
              <a:pathLst>
                <a:path w="1047" h="285" extrusionOk="0">
                  <a:moveTo>
                    <a:pt x="0" y="0"/>
                  </a:moveTo>
                  <a:lnTo>
                    <a:pt x="0" y="285"/>
                  </a:lnTo>
                  <a:lnTo>
                    <a:pt x="1046" y="285"/>
                  </a:lnTo>
                  <a:lnTo>
                    <a:pt x="1046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27"/>
            <p:cNvSpPr/>
            <p:nvPr/>
          </p:nvSpPr>
          <p:spPr>
            <a:xfrm>
              <a:off x="3913300" y="3894850"/>
              <a:ext cx="12050" cy="7125"/>
            </a:xfrm>
            <a:custGeom>
              <a:avLst/>
              <a:gdLst/>
              <a:ahLst/>
              <a:cxnLst/>
              <a:rect l="l" t="t" r="r" b="b"/>
              <a:pathLst>
                <a:path w="482" h="285" extrusionOk="0">
                  <a:moveTo>
                    <a:pt x="1" y="0"/>
                  </a:moveTo>
                  <a:lnTo>
                    <a:pt x="1" y="285"/>
                  </a:lnTo>
                  <a:lnTo>
                    <a:pt x="482" y="285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27"/>
            <p:cNvSpPr/>
            <p:nvPr/>
          </p:nvSpPr>
          <p:spPr>
            <a:xfrm>
              <a:off x="3695675" y="4351275"/>
              <a:ext cx="28025" cy="7125"/>
            </a:xfrm>
            <a:custGeom>
              <a:avLst/>
              <a:gdLst/>
              <a:ahLst/>
              <a:cxnLst/>
              <a:rect l="l" t="t" r="r" b="b"/>
              <a:pathLst>
                <a:path w="1121" h="285" extrusionOk="0">
                  <a:moveTo>
                    <a:pt x="1" y="0"/>
                  </a:moveTo>
                  <a:lnTo>
                    <a:pt x="1" y="285"/>
                  </a:lnTo>
                  <a:lnTo>
                    <a:pt x="1120" y="285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27"/>
            <p:cNvSpPr/>
            <p:nvPr/>
          </p:nvSpPr>
          <p:spPr>
            <a:xfrm>
              <a:off x="3873075" y="4167600"/>
              <a:ext cx="11475" cy="7150"/>
            </a:xfrm>
            <a:custGeom>
              <a:avLst/>
              <a:gdLst/>
              <a:ahLst/>
              <a:cxnLst/>
              <a:rect l="l" t="t" r="r" b="b"/>
              <a:pathLst>
                <a:path w="459" h="286" extrusionOk="0">
                  <a:moveTo>
                    <a:pt x="1" y="1"/>
                  </a:moveTo>
                  <a:lnTo>
                    <a:pt x="1" y="285"/>
                  </a:lnTo>
                  <a:lnTo>
                    <a:pt x="459" y="285"/>
                  </a:lnTo>
                  <a:lnTo>
                    <a:pt x="459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27"/>
            <p:cNvSpPr/>
            <p:nvPr/>
          </p:nvSpPr>
          <p:spPr>
            <a:xfrm>
              <a:off x="3912200" y="4167600"/>
              <a:ext cx="11475" cy="7150"/>
            </a:xfrm>
            <a:custGeom>
              <a:avLst/>
              <a:gdLst/>
              <a:ahLst/>
              <a:cxnLst/>
              <a:rect l="l" t="t" r="r" b="b"/>
              <a:pathLst>
                <a:path w="459" h="286" extrusionOk="0">
                  <a:moveTo>
                    <a:pt x="1" y="1"/>
                  </a:moveTo>
                  <a:lnTo>
                    <a:pt x="1" y="285"/>
                  </a:lnTo>
                  <a:lnTo>
                    <a:pt x="459" y="285"/>
                  </a:lnTo>
                  <a:lnTo>
                    <a:pt x="459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27"/>
            <p:cNvSpPr/>
            <p:nvPr/>
          </p:nvSpPr>
          <p:spPr>
            <a:xfrm>
              <a:off x="3897150" y="4167600"/>
              <a:ext cx="6525" cy="7150"/>
            </a:xfrm>
            <a:custGeom>
              <a:avLst/>
              <a:gdLst/>
              <a:ahLst/>
              <a:cxnLst/>
              <a:rect l="l" t="t" r="r" b="b"/>
              <a:pathLst>
                <a:path w="261" h="286" extrusionOk="0">
                  <a:moveTo>
                    <a:pt x="1" y="1"/>
                  </a:moveTo>
                  <a:lnTo>
                    <a:pt x="1" y="285"/>
                  </a:lnTo>
                  <a:lnTo>
                    <a:pt x="260" y="285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27"/>
            <p:cNvSpPr/>
            <p:nvPr/>
          </p:nvSpPr>
          <p:spPr>
            <a:xfrm>
              <a:off x="3925325" y="4206550"/>
              <a:ext cx="6500" cy="7125"/>
            </a:xfrm>
            <a:custGeom>
              <a:avLst/>
              <a:gdLst/>
              <a:ahLst/>
              <a:cxnLst/>
              <a:rect l="l" t="t" r="r" b="b"/>
              <a:pathLst>
                <a:path w="260" h="285" extrusionOk="0">
                  <a:moveTo>
                    <a:pt x="1" y="0"/>
                  </a:moveTo>
                  <a:lnTo>
                    <a:pt x="1" y="285"/>
                  </a:lnTo>
                  <a:lnTo>
                    <a:pt x="260" y="285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27"/>
            <p:cNvSpPr/>
            <p:nvPr/>
          </p:nvSpPr>
          <p:spPr>
            <a:xfrm>
              <a:off x="3807275" y="4351275"/>
              <a:ext cx="11475" cy="7125"/>
            </a:xfrm>
            <a:custGeom>
              <a:avLst/>
              <a:gdLst/>
              <a:ahLst/>
              <a:cxnLst/>
              <a:rect l="l" t="t" r="r" b="b"/>
              <a:pathLst>
                <a:path w="459" h="285" extrusionOk="0">
                  <a:moveTo>
                    <a:pt x="0" y="0"/>
                  </a:moveTo>
                  <a:lnTo>
                    <a:pt x="0" y="285"/>
                  </a:lnTo>
                  <a:lnTo>
                    <a:pt x="458" y="285"/>
                  </a:lnTo>
                  <a:lnTo>
                    <a:pt x="458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27"/>
            <p:cNvSpPr/>
            <p:nvPr/>
          </p:nvSpPr>
          <p:spPr>
            <a:xfrm>
              <a:off x="3846325" y="4351275"/>
              <a:ext cx="11475" cy="7125"/>
            </a:xfrm>
            <a:custGeom>
              <a:avLst/>
              <a:gdLst/>
              <a:ahLst/>
              <a:cxnLst/>
              <a:rect l="l" t="t" r="r" b="b"/>
              <a:pathLst>
                <a:path w="459" h="285" extrusionOk="0">
                  <a:moveTo>
                    <a:pt x="0" y="0"/>
                  </a:moveTo>
                  <a:lnTo>
                    <a:pt x="0" y="285"/>
                  </a:lnTo>
                  <a:lnTo>
                    <a:pt x="459" y="285"/>
                  </a:lnTo>
                  <a:lnTo>
                    <a:pt x="459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27"/>
            <p:cNvSpPr/>
            <p:nvPr/>
          </p:nvSpPr>
          <p:spPr>
            <a:xfrm>
              <a:off x="3891425" y="4518300"/>
              <a:ext cx="11475" cy="7175"/>
            </a:xfrm>
            <a:custGeom>
              <a:avLst/>
              <a:gdLst/>
              <a:ahLst/>
              <a:cxnLst/>
              <a:rect l="l" t="t" r="r" b="b"/>
              <a:pathLst>
                <a:path w="459" h="287" extrusionOk="0">
                  <a:moveTo>
                    <a:pt x="1" y="1"/>
                  </a:moveTo>
                  <a:lnTo>
                    <a:pt x="1" y="287"/>
                  </a:lnTo>
                  <a:lnTo>
                    <a:pt x="459" y="287"/>
                  </a:lnTo>
                  <a:lnTo>
                    <a:pt x="459" y="1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27"/>
            <p:cNvSpPr/>
            <p:nvPr/>
          </p:nvSpPr>
          <p:spPr>
            <a:xfrm>
              <a:off x="3831300" y="4351275"/>
              <a:ext cx="6525" cy="7125"/>
            </a:xfrm>
            <a:custGeom>
              <a:avLst/>
              <a:gdLst/>
              <a:ahLst/>
              <a:cxnLst/>
              <a:rect l="l" t="t" r="r" b="b"/>
              <a:pathLst>
                <a:path w="261" h="285" extrusionOk="0">
                  <a:moveTo>
                    <a:pt x="1" y="0"/>
                  </a:moveTo>
                  <a:lnTo>
                    <a:pt x="1" y="285"/>
                  </a:lnTo>
                  <a:lnTo>
                    <a:pt x="260" y="285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27"/>
            <p:cNvSpPr/>
            <p:nvPr/>
          </p:nvSpPr>
          <p:spPr>
            <a:xfrm>
              <a:off x="3807225" y="4045125"/>
              <a:ext cx="6525" cy="7150"/>
            </a:xfrm>
            <a:custGeom>
              <a:avLst/>
              <a:gdLst/>
              <a:ahLst/>
              <a:cxnLst/>
              <a:rect l="l" t="t" r="r" b="b"/>
              <a:pathLst>
                <a:path w="261" h="286" extrusionOk="0">
                  <a:moveTo>
                    <a:pt x="1" y="1"/>
                  </a:moveTo>
                  <a:lnTo>
                    <a:pt x="1" y="286"/>
                  </a:lnTo>
                  <a:lnTo>
                    <a:pt x="260" y="286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27"/>
            <p:cNvSpPr/>
            <p:nvPr/>
          </p:nvSpPr>
          <p:spPr>
            <a:xfrm>
              <a:off x="3881800" y="4323475"/>
              <a:ext cx="35300" cy="7175"/>
            </a:xfrm>
            <a:custGeom>
              <a:avLst/>
              <a:gdLst/>
              <a:ahLst/>
              <a:cxnLst/>
              <a:rect l="l" t="t" r="r" b="b"/>
              <a:pathLst>
                <a:path w="1412" h="287" extrusionOk="0">
                  <a:moveTo>
                    <a:pt x="0" y="0"/>
                  </a:moveTo>
                  <a:lnTo>
                    <a:pt x="0" y="286"/>
                  </a:lnTo>
                  <a:lnTo>
                    <a:pt x="1412" y="286"/>
                  </a:lnTo>
                  <a:lnTo>
                    <a:pt x="1412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27"/>
            <p:cNvSpPr/>
            <p:nvPr/>
          </p:nvSpPr>
          <p:spPr>
            <a:xfrm>
              <a:off x="3763650" y="4206550"/>
              <a:ext cx="35300" cy="7125"/>
            </a:xfrm>
            <a:custGeom>
              <a:avLst/>
              <a:gdLst/>
              <a:ahLst/>
              <a:cxnLst/>
              <a:rect l="l" t="t" r="r" b="b"/>
              <a:pathLst>
                <a:path w="1412" h="285" extrusionOk="0">
                  <a:moveTo>
                    <a:pt x="0" y="0"/>
                  </a:moveTo>
                  <a:lnTo>
                    <a:pt x="0" y="285"/>
                  </a:lnTo>
                  <a:lnTo>
                    <a:pt x="1411" y="285"/>
                  </a:lnTo>
                  <a:lnTo>
                    <a:pt x="141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27"/>
            <p:cNvSpPr/>
            <p:nvPr/>
          </p:nvSpPr>
          <p:spPr>
            <a:xfrm>
              <a:off x="3840100" y="3972025"/>
              <a:ext cx="10600" cy="7125"/>
            </a:xfrm>
            <a:custGeom>
              <a:avLst/>
              <a:gdLst/>
              <a:ahLst/>
              <a:cxnLst/>
              <a:rect l="l" t="t" r="r" b="b"/>
              <a:pathLst>
                <a:path w="424" h="285" extrusionOk="0">
                  <a:moveTo>
                    <a:pt x="0" y="0"/>
                  </a:moveTo>
                  <a:lnTo>
                    <a:pt x="0" y="285"/>
                  </a:lnTo>
                  <a:lnTo>
                    <a:pt x="423" y="285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27"/>
            <p:cNvSpPr/>
            <p:nvPr/>
          </p:nvSpPr>
          <p:spPr>
            <a:xfrm>
              <a:off x="3717775" y="4284500"/>
              <a:ext cx="7325" cy="7150"/>
            </a:xfrm>
            <a:custGeom>
              <a:avLst/>
              <a:gdLst/>
              <a:ahLst/>
              <a:cxnLst/>
              <a:rect l="l" t="t" r="r" b="b"/>
              <a:pathLst>
                <a:path w="293" h="286" extrusionOk="0">
                  <a:moveTo>
                    <a:pt x="1" y="1"/>
                  </a:moveTo>
                  <a:lnTo>
                    <a:pt x="1" y="285"/>
                  </a:lnTo>
                  <a:lnTo>
                    <a:pt x="293" y="285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27"/>
            <p:cNvSpPr/>
            <p:nvPr/>
          </p:nvSpPr>
          <p:spPr>
            <a:xfrm>
              <a:off x="3675875" y="4284500"/>
              <a:ext cx="26200" cy="7150"/>
            </a:xfrm>
            <a:custGeom>
              <a:avLst/>
              <a:gdLst/>
              <a:ahLst/>
              <a:cxnLst/>
              <a:rect l="l" t="t" r="r" b="b"/>
              <a:pathLst>
                <a:path w="1048" h="286" extrusionOk="0">
                  <a:moveTo>
                    <a:pt x="1" y="1"/>
                  </a:moveTo>
                  <a:lnTo>
                    <a:pt x="1" y="285"/>
                  </a:lnTo>
                  <a:lnTo>
                    <a:pt x="1047" y="285"/>
                  </a:lnTo>
                  <a:lnTo>
                    <a:pt x="1047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27"/>
            <p:cNvSpPr/>
            <p:nvPr/>
          </p:nvSpPr>
          <p:spPr>
            <a:xfrm>
              <a:off x="3910525" y="4089675"/>
              <a:ext cx="26200" cy="7150"/>
            </a:xfrm>
            <a:custGeom>
              <a:avLst/>
              <a:gdLst/>
              <a:ahLst/>
              <a:cxnLst/>
              <a:rect l="l" t="t" r="r" b="b"/>
              <a:pathLst>
                <a:path w="1048" h="286" extrusionOk="0">
                  <a:moveTo>
                    <a:pt x="1" y="0"/>
                  </a:moveTo>
                  <a:lnTo>
                    <a:pt x="1" y="285"/>
                  </a:lnTo>
                  <a:lnTo>
                    <a:pt x="1047" y="285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27"/>
            <p:cNvSpPr/>
            <p:nvPr/>
          </p:nvSpPr>
          <p:spPr>
            <a:xfrm>
              <a:off x="3742400" y="4440375"/>
              <a:ext cx="26175" cy="7150"/>
            </a:xfrm>
            <a:custGeom>
              <a:avLst/>
              <a:gdLst/>
              <a:ahLst/>
              <a:cxnLst/>
              <a:rect l="l" t="t" r="r" b="b"/>
              <a:pathLst>
                <a:path w="1047" h="286" extrusionOk="0">
                  <a:moveTo>
                    <a:pt x="0" y="0"/>
                  </a:moveTo>
                  <a:lnTo>
                    <a:pt x="0" y="285"/>
                  </a:lnTo>
                  <a:lnTo>
                    <a:pt x="1046" y="285"/>
                  </a:lnTo>
                  <a:lnTo>
                    <a:pt x="1046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27"/>
            <p:cNvSpPr/>
            <p:nvPr/>
          </p:nvSpPr>
          <p:spPr>
            <a:xfrm>
              <a:off x="3736375" y="4284500"/>
              <a:ext cx="12050" cy="7150"/>
            </a:xfrm>
            <a:custGeom>
              <a:avLst/>
              <a:gdLst/>
              <a:ahLst/>
              <a:cxnLst/>
              <a:rect l="l" t="t" r="r" b="b"/>
              <a:pathLst>
                <a:path w="482" h="286" extrusionOk="0">
                  <a:moveTo>
                    <a:pt x="1" y="1"/>
                  </a:moveTo>
                  <a:lnTo>
                    <a:pt x="1" y="285"/>
                  </a:lnTo>
                  <a:lnTo>
                    <a:pt x="482" y="285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27"/>
            <p:cNvSpPr/>
            <p:nvPr/>
          </p:nvSpPr>
          <p:spPr>
            <a:xfrm>
              <a:off x="3754325" y="5059375"/>
              <a:ext cx="11450" cy="7175"/>
            </a:xfrm>
            <a:custGeom>
              <a:avLst/>
              <a:gdLst/>
              <a:ahLst/>
              <a:cxnLst/>
              <a:rect l="l" t="t" r="r" b="b"/>
              <a:pathLst>
                <a:path w="458" h="287" extrusionOk="0">
                  <a:moveTo>
                    <a:pt x="0" y="0"/>
                  </a:moveTo>
                  <a:lnTo>
                    <a:pt x="0" y="286"/>
                  </a:lnTo>
                  <a:lnTo>
                    <a:pt x="457" y="2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27"/>
            <p:cNvSpPr/>
            <p:nvPr/>
          </p:nvSpPr>
          <p:spPr>
            <a:xfrm>
              <a:off x="3803300" y="5009000"/>
              <a:ext cx="20925" cy="7175"/>
            </a:xfrm>
            <a:custGeom>
              <a:avLst/>
              <a:gdLst/>
              <a:ahLst/>
              <a:cxnLst/>
              <a:rect l="l" t="t" r="r" b="b"/>
              <a:pathLst>
                <a:path w="837" h="287" extrusionOk="0">
                  <a:moveTo>
                    <a:pt x="0" y="1"/>
                  </a:moveTo>
                  <a:lnTo>
                    <a:pt x="0" y="287"/>
                  </a:lnTo>
                  <a:lnTo>
                    <a:pt x="836" y="287"/>
                  </a:lnTo>
                  <a:lnTo>
                    <a:pt x="836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27"/>
            <p:cNvSpPr/>
            <p:nvPr/>
          </p:nvSpPr>
          <p:spPr>
            <a:xfrm>
              <a:off x="3711700" y="5059375"/>
              <a:ext cx="35300" cy="7175"/>
            </a:xfrm>
            <a:custGeom>
              <a:avLst/>
              <a:gdLst/>
              <a:ahLst/>
              <a:cxnLst/>
              <a:rect l="l" t="t" r="r" b="b"/>
              <a:pathLst>
                <a:path w="1412" h="287" extrusionOk="0">
                  <a:moveTo>
                    <a:pt x="1" y="0"/>
                  </a:moveTo>
                  <a:lnTo>
                    <a:pt x="1" y="286"/>
                  </a:lnTo>
                  <a:lnTo>
                    <a:pt x="1412" y="286"/>
                  </a:lnTo>
                  <a:lnTo>
                    <a:pt x="1412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27"/>
            <p:cNvSpPr/>
            <p:nvPr/>
          </p:nvSpPr>
          <p:spPr>
            <a:xfrm>
              <a:off x="3622000" y="4089675"/>
              <a:ext cx="27975" cy="7150"/>
            </a:xfrm>
            <a:custGeom>
              <a:avLst/>
              <a:gdLst/>
              <a:ahLst/>
              <a:cxnLst/>
              <a:rect l="l" t="t" r="r" b="b"/>
              <a:pathLst>
                <a:path w="1119" h="286" extrusionOk="0">
                  <a:moveTo>
                    <a:pt x="0" y="0"/>
                  </a:moveTo>
                  <a:lnTo>
                    <a:pt x="0" y="285"/>
                  </a:lnTo>
                  <a:lnTo>
                    <a:pt x="1118" y="285"/>
                  </a:lnTo>
                  <a:lnTo>
                    <a:pt x="1118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27"/>
            <p:cNvSpPr/>
            <p:nvPr/>
          </p:nvSpPr>
          <p:spPr>
            <a:xfrm>
              <a:off x="3878675" y="4750200"/>
              <a:ext cx="11450" cy="7125"/>
            </a:xfrm>
            <a:custGeom>
              <a:avLst/>
              <a:gdLst/>
              <a:ahLst/>
              <a:cxnLst/>
              <a:rect l="l" t="t" r="r" b="b"/>
              <a:pathLst>
                <a:path w="458" h="285" extrusionOk="0">
                  <a:moveTo>
                    <a:pt x="1" y="0"/>
                  </a:moveTo>
                  <a:lnTo>
                    <a:pt x="1" y="285"/>
                  </a:lnTo>
                  <a:lnTo>
                    <a:pt x="458" y="285"/>
                  </a:lnTo>
                  <a:lnTo>
                    <a:pt x="458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27"/>
            <p:cNvSpPr/>
            <p:nvPr/>
          </p:nvSpPr>
          <p:spPr>
            <a:xfrm>
              <a:off x="3905050" y="4889100"/>
              <a:ext cx="6550" cy="7125"/>
            </a:xfrm>
            <a:custGeom>
              <a:avLst/>
              <a:gdLst/>
              <a:ahLst/>
              <a:cxnLst/>
              <a:rect l="l" t="t" r="r" b="b"/>
              <a:pathLst>
                <a:path w="262" h="285" extrusionOk="0">
                  <a:moveTo>
                    <a:pt x="1" y="0"/>
                  </a:moveTo>
                  <a:lnTo>
                    <a:pt x="1" y="285"/>
                  </a:lnTo>
                  <a:lnTo>
                    <a:pt x="261" y="285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27"/>
            <p:cNvSpPr/>
            <p:nvPr/>
          </p:nvSpPr>
          <p:spPr>
            <a:xfrm>
              <a:off x="3825400" y="4750200"/>
              <a:ext cx="35300" cy="7125"/>
            </a:xfrm>
            <a:custGeom>
              <a:avLst/>
              <a:gdLst/>
              <a:ahLst/>
              <a:cxnLst/>
              <a:rect l="l" t="t" r="r" b="b"/>
              <a:pathLst>
                <a:path w="1412" h="285" extrusionOk="0">
                  <a:moveTo>
                    <a:pt x="0" y="0"/>
                  </a:moveTo>
                  <a:lnTo>
                    <a:pt x="0" y="285"/>
                  </a:lnTo>
                  <a:lnTo>
                    <a:pt x="1412" y="285"/>
                  </a:lnTo>
                  <a:lnTo>
                    <a:pt x="1412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27"/>
            <p:cNvSpPr/>
            <p:nvPr/>
          </p:nvSpPr>
          <p:spPr>
            <a:xfrm>
              <a:off x="3695675" y="4887800"/>
              <a:ext cx="28025" cy="7125"/>
            </a:xfrm>
            <a:custGeom>
              <a:avLst/>
              <a:gdLst/>
              <a:ahLst/>
              <a:cxnLst/>
              <a:rect l="l" t="t" r="r" b="b"/>
              <a:pathLst>
                <a:path w="1121" h="285" extrusionOk="0">
                  <a:moveTo>
                    <a:pt x="1" y="0"/>
                  </a:moveTo>
                  <a:lnTo>
                    <a:pt x="1" y="285"/>
                  </a:lnTo>
                  <a:lnTo>
                    <a:pt x="1120" y="285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27"/>
            <p:cNvSpPr/>
            <p:nvPr/>
          </p:nvSpPr>
          <p:spPr>
            <a:xfrm>
              <a:off x="3807275" y="4887800"/>
              <a:ext cx="11475" cy="7125"/>
            </a:xfrm>
            <a:custGeom>
              <a:avLst/>
              <a:gdLst/>
              <a:ahLst/>
              <a:cxnLst/>
              <a:rect l="l" t="t" r="r" b="b"/>
              <a:pathLst>
                <a:path w="459" h="285" extrusionOk="0">
                  <a:moveTo>
                    <a:pt x="0" y="0"/>
                  </a:moveTo>
                  <a:lnTo>
                    <a:pt x="0" y="285"/>
                  </a:lnTo>
                  <a:lnTo>
                    <a:pt x="458" y="285"/>
                  </a:lnTo>
                  <a:lnTo>
                    <a:pt x="458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27"/>
            <p:cNvSpPr/>
            <p:nvPr/>
          </p:nvSpPr>
          <p:spPr>
            <a:xfrm>
              <a:off x="3846325" y="4887800"/>
              <a:ext cx="11475" cy="7125"/>
            </a:xfrm>
            <a:custGeom>
              <a:avLst/>
              <a:gdLst/>
              <a:ahLst/>
              <a:cxnLst/>
              <a:rect l="l" t="t" r="r" b="b"/>
              <a:pathLst>
                <a:path w="459" h="285" extrusionOk="0">
                  <a:moveTo>
                    <a:pt x="0" y="0"/>
                  </a:moveTo>
                  <a:lnTo>
                    <a:pt x="0" y="285"/>
                  </a:lnTo>
                  <a:lnTo>
                    <a:pt x="459" y="285"/>
                  </a:lnTo>
                  <a:lnTo>
                    <a:pt x="459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27"/>
            <p:cNvSpPr/>
            <p:nvPr/>
          </p:nvSpPr>
          <p:spPr>
            <a:xfrm>
              <a:off x="3831300" y="4887800"/>
              <a:ext cx="6525" cy="7125"/>
            </a:xfrm>
            <a:custGeom>
              <a:avLst/>
              <a:gdLst/>
              <a:ahLst/>
              <a:cxnLst/>
              <a:rect l="l" t="t" r="r" b="b"/>
              <a:pathLst>
                <a:path w="261" h="285" extrusionOk="0">
                  <a:moveTo>
                    <a:pt x="1" y="0"/>
                  </a:moveTo>
                  <a:lnTo>
                    <a:pt x="1" y="285"/>
                  </a:lnTo>
                  <a:lnTo>
                    <a:pt x="260" y="285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27"/>
            <p:cNvSpPr/>
            <p:nvPr/>
          </p:nvSpPr>
          <p:spPr>
            <a:xfrm>
              <a:off x="3624050" y="4994600"/>
              <a:ext cx="35300" cy="7125"/>
            </a:xfrm>
            <a:custGeom>
              <a:avLst/>
              <a:gdLst/>
              <a:ahLst/>
              <a:cxnLst/>
              <a:rect l="l" t="t" r="r" b="b"/>
              <a:pathLst>
                <a:path w="1412" h="285" extrusionOk="0">
                  <a:moveTo>
                    <a:pt x="0" y="0"/>
                  </a:moveTo>
                  <a:lnTo>
                    <a:pt x="0" y="285"/>
                  </a:lnTo>
                  <a:lnTo>
                    <a:pt x="1412" y="285"/>
                  </a:lnTo>
                  <a:lnTo>
                    <a:pt x="1412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27"/>
            <p:cNvSpPr/>
            <p:nvPr/>
          </p:nvSpPr>
          <p:spPr>
            <a:xfrm>
              <a:off x="3717775" y="4821075"/>
              <a:ext cx="7325" cy="7125"/>
            </a:xfrm>
            <a:custGeom>
              <a:avLst/>
              <a:gdLst/>
              <a:ahLst/>
              <a:cxnLst/>
              <a:rect l="l" t="t" r="r" b="b"/>
              <a:pathLst>
                <a:path w="293" h="285" extrusionOk="0">
                  <a:moveTo>
                    <a:pt x="1" y="0"/>
                  </a:moveTo>
                  <a:lnTo>
                    <a:pt x="1" y="285"/>
                  </a:lnTo>
                  <a:lnTo>
                    <a:pt x="293" y="285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27"/>
            <p:cNvSpPr/>
            <p:nvPr/>
          </p:nvSpPr>
          <p:spPr>
            <a:xfrm>
              <a:off x="3675875" y="4821075"/>
              <a:ext cx="26200" cy="7125"/>
            </a:xfrm>
            <a:custGeom>
              <a:avLst/>
              <a:gdLst/>
              <a:ahLst/>
              <a:cxnLst/>
              <a:rect l="l" t="t" r="r" b="b"/>
              <a:pathLst>
                <a:path w="1048" h="285" extrusionOk="0">
                  <a:moveTo>
                    <a:pt x="1" y="0"/>
                  </a:moveTo>
                  <a:lnTo>
                    <a:pt x="1" y="285"/>
                  </a:lnTo>
                  <a:lnTo>
                    <a:pt x="1047" y="285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27"/>
            <p:cNvSpPr/>
            <p:nvPr/>
          </p:nvSpPr>
          <p:spPr>
            <a:xfrm>
              <a:off x="3736375" y="4821075"/>
              <a:ext cx="12050" cy="7125"/>
            </a:xfrm>
            <a:custGeom>
              <a:avLst/>
              <a:gdLst/>
              <a:ahLst/>
              <a:cxnLst/>
              <a:rect l="l" t="t" r="r" b="b"/>
              <a:pathLst>
                <a:path w="482" h="285" extrusionOk="0">
                  <a:moveTo>
                    <a:pt x="1" y="0"/>
                  </a:moveTo>
                  <a:lnTo>
                    <a:pt x="1" y="285"/>
                  </a:lnTo>
                  <a:lnTo>
                    <a:pt x="482" y="285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27"/>
            <p:cNvSpPr/>
            <p:nvPr/>
          </p:nvSpPr>
          <p:spPr>
            <a:xfrm>
              <a:off x="2680775" y="3874800"/>
              <a:ext cx="724600" cy="215975"/>
            </a:xfrm>
            <a:custGeom>
              <a:avLst/>
              <a:gdLst/>
              <a:ahLst/>
              <a:cxnLst/>
              <a:rect l="l" t="t" r="r" b="b"/>
              <a:pathLst>
                <a:path w="28984" h="8639" extrusionOk="0">
                  <a:moveTo>
                    <a:pt x="1" y="0"/>
                  </a:moveTo>
                  <a:lnTo>
                    <a:pt x="1" y="8638"/>
                  </a:lnTo>
                  <a:lnTo>
                    <a:pt x="28984" y="8638"/>
                  </a:lnTo>
                  <a:lnTo>
                    <a:pt x="28984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  <a:alpha val="52510"/>
                  </a:srgbClr>
                </a:gs>
                <a:gs pos="50000">
                  <a:srgbClr val="FFFFFF">
                    <a:alpha val="0"/>
                    <a:alpha val="52510"/>
                  </a:srgbClr>
                </a:gs>
                <a:gs pos="100000">
                  <a:srgbClr val="FFFFFF">
                    <a:alpha val="5251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27"/>
            <p:cNvSpPr/>
            <p:nvPr/>
          </p:nvSpPr>
          <p:spPr>
            <a:xfrm>
              <a:off x="2680775" y="4090775"/>
              <a:ext cx="724600" cy="1052725"/>
            </a:xfrm>
            <a:custGeom>
              <a:avLst/>
              <a:gdLst/>
              <a:ahLst/>
              <a:cxnLst/>
              <a:rect l="l" t="t" r="r" b="b"/>
              <a:pathLst>
                <a:path w="28984" h="42109" extrusionOk="0">
                  <a:moveTo>
                    <a:pt x="1" y="1"/>
                  </a:moveTo>
                  <a:lnTo>
                    <a:pt x="1" y="42108"/>
                  </a:lnTo>
                  <a:lnTo>
                    <a:pt x="28984" y="42108"/>
                  </a:lnTo>
                  <a:lnTo>
                    <a:pt x="2898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27"/>
            <p:cNvSpPr/>
            <p:nvPr/>
          </p:nvSpPr>
          <p:spPr>
            <a:xfrm>
              <a:off x="3316600" y="4090775"/>
              <a:ext cx="88775" cy="1052725"/>
            </a:xfrm>
            <a:custGeom>
              <a:avLst/>
              <a:gdLst/>
              <a:ahLst/>
              <a:cxnLst/>
              <a:rect l="l" t="t" r="r" b="b"/>
              <a:pathLst>
                <a:path w="3551" h="42109" extrusionOk="0">
                  <a:moveTo>
                    <a:pt x="0" y="1"/>
                  </a:moveTo>
                  <a:lnTo>
                    <a:pt x="0" y="42108"/>
                  </a:lnTo>
                  <a:lnTo>
                    <a:pt x="3551" y="42108"/>
                  </a:lnTo>
                  <a:lnTo>
                    <a:pt x="3551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28627"/>
                  </a:srgbClr>
                </a:gs>
                <a:gs pos="100000">
                  <a:srgbClr val="FFFFFF">
                    <a:alpha val="52549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27"/>
            <p:cNvSpPr/>
            <p:nvPr/>
          </p:nvSpPr>
          <p:spPr>
            <a:xfrm>
              <a:off x="2680775" y="4120700"/>
              <a:ext cx="724600" cy="990325"/>
            </a:xfrm>
            <a:custGeom>
              <a:avLst/>
              <a:gdLst/>
              <a:ahLst/>
              <a:cxnLst/>
              <a:rect l="l" t="t" r="r" b="b"/>
              <a:pathLst>
                <a:path w="28984" h="39613" extrusionOk="0">
                  <a:moveTo>
                    <a:pt x="1" y="1"/>
                  </a:moveTo>
                  <a:lnTo>
                    <a:pt x="1" y="122"/>
                  </a:lnTo>
                  <a:lnTo>
                    <a:pt x="28984" y="122"/>
                  </a:lnTo>
                  <a:lnTo>
                    <a:pt x="28984" y="1"/>
                  </a:lnTo>
                  <a:close/>
                  <a:moveTo>
                    <a:pt x="1" y="1975"/>
                  </a:moveTo>
                  <a:lnTo>
                    <a:pt x="1" y="2097"/>
                  </a:lnTo>
                  <a:lnTo>
                    <a:pt x="28984" y="2097"/>
                  </a:lnTo>
                  <a:lnTo>
                    <a:pt x="28984" y="1975"/>
                  </a:lnTo>
                  <a:close/>
                  <a:moveTo>
                    <a:pt x="1" y="3949"/>
                  </a:moveTo>
                  <a:lnTo>
                    <a:pt x="1" y="4070"/>
                  </a:lnTo>
                  <a:lnTo>
                    <a:pt x="28984" y="4070"/>
                  </a:lnTo>
                  <a:lnTo>
                    <a:pt x="28984" y="3949"/>
                  </a:lnTo>
                  <a:close/>
                  <a:moveTo>
                    <a:pt x="1" y="5925"/>
                  </a:moveTo>
                  <a:lnTo>
                    <a:pt x="1" y="6045"/>
                  </a:lnTo>
                  <a:lnTo>
                    <a:pt x="28984" y="6045"/>
                  </a:lnTo>
                  <a:lnTo>
                    <a:pt x="28984" y="5925"/>
                  </a:lnTo>
                  <a:close/>
                  <a:moveTo>
                    <a:pt x="1" y="7900"/>
                  </a:moveTo>
                  <a:lnTo>
                    <a:pt x="1" y="8021"/>
                  </a:lnTo>
                  <a:lnTo>
                    <a:pt x="28984" y="8021"/>
                  </a:lnTo>
                  <a:lnTo>
                    <a:pt x="28984" y="7900"/>
                  </a:lnTo>
                  <a:close/>
                  <a:moveTo>
                    <a:pt x="1" y="9873"/>
                  </a:moveTo>
                  <a:lnTo>
                    <a:pt x="1" y="9994"/>
                  </a:lnTo>
                  <a:lnTo>
                    <a:pt x="28984" y="9994"/>
                  </a:lnTo>
                  <a:lnTo>
                    <a:pt x="28984" y="9873"/>
                  </a:lnTo>
                  <a:close/>
                  <a:moveTo>
                    <a:pt x="1" y="11848"/>
                  </a:moveTo>
                  <a:lnTo>
                    <a:pt x="1" y="11969"/>
                  </a:lnTo>
                  <a:lnTo>
                    <a:pt x="28984" y="11969"/>
                  </a:lnTo>
                  <a:lnTo>
                    <a:pt x="28984" y="11848"/>
                  </a:lnTo>
                  <a:close/>
                  <a:moveTo>
                    <a:pt x="1" y="13824"/>
                  </a:moveTo>
                  <a:lnTo>
                    <a:pt x="1" y="13945"/>
                  </a:lnTo>
                  <a:lnTo>
                    <a:pt x="28984" y="13945"/>
                  </a:lnTo>
                  <a:lnTo>
                    <a:pt x="28984" y="13824"/>
                  </a:lnTo>
                  <a:close/>
                  <a:moveTo>
                    <a:pt x="1" y="15797"/>
                  </a:moveTo>
                  <a:lnTo>
                    <a:pt x="1" y="15917"/>
                  </a:lnTo>
                  <a:lnTo>
                    <a:pt x="28984" y="15917"/>
                  </a:lnTo>
                  <a:lnTo>
                    <a:pt x="28984" y="15797"/>
                  </a:lnTo>
                  <a:close/>
                  <a:moveTo>
                    <a:pt x="1" y="17772"/>
                  </a:moveTo>
                  <a:lnTo>
                    <a:pt x="1" y="17893"/>
                  </a:lnTo>
                  <a:lnTo>
                    <a:pt x="28984" y="17893"/>
                  </a:lnTo>
                  <a:lnTo>
                    <a:pt x="28984" y="17772"/>
                  </a:lnTo>
                  <a:close/>
                  <a:moveTo>
                    <a:pt x="1" y="19747"/>
                  </a:moveTo>
                  <a:lnTo>
                    <a:pt x="1" y="19868"/>
                  </a:lnTo>
                  <a:lnTo>
                    <a:pt x="28984" y="19868"/>
                  </a:lnTo>
                  <a:lnTo>
                    <a:pt x="28984" y="19747"/>
                  </a:lnTo>
                  <a:close/>
                  <a:moveTo>
                    <a:pt x="1" y="21720"/>
                  </a:moveTo>
                  <a:lnTo>
                    <a:pt x="1" y="21841"/>
                  </a:lnTo>
                  <a:lnTo>
                    <a:pt x="28984" y="21841"/>
                  </a:lnTo>
                  <a:lnTo>
                    <a:pt x="28984" y="21720"/>
                  </a:lnTo>
                  <a:close/>
                  <a:moveTo>
                    <a:pt x="1" y="23696"/>
                  </a:moveTo>
                  <a:lnTo>
                    <a:pt x="1" y="23817"/>
                  </a:lnTo>
                  <a:lnTo>
                    <a:pt x="28984" y="23817"/>
                  </a:lnTo>
                  <a:lnTo>
                    <a:pt x="28984" y="23696"/>
                  </a:lnTo>
                  <a:close/>
                  <a:moveTo>
                    <a:pt x="1" y="25671"/>
                  </a:moveTo>
                  <a:lnTo>
                    <a:pt x="1" y="25792"/>
                  </a:lnTo>
                  <a:lnTo>
                    <a:pt x="28984" y="25792"/>
                  </a:lnTo>
                  <a:lnTo>
                    <a:pt x="28984" y="25671"/>
                  </a:lnTo>
                  <a:close/>
                  <a:moveTo>
                    <a:pt x="1" y="27644"/>
                  </a:moveTo>
                  <a:lnTo>
                    <a:pt x="1" y="27765"/>
                  </a:lnTo>
                  <a:lnTo>
                    <a:pt x="28984" y="27765"/>
                  </a:lnTo>
                  <a:lnTo>
                    <a:pt x="28984" y="27644"/>
                  </a:lnTo>
                  <a:close/>
                  <a:moveTo>
                    <a:pt x="1" y="29619"/>
                  </a:moveTo>
                  <a:lnTo>
                    <a:pt x="1" y="29740"/>
                  </a:lnTo>
                  <a:lnTo>
                    <a:pt x="28984" y="29740"/>
                  </a:lnTo>
                  <a:lnTo>
                    <a:pt x="28984" y="29619"/>
                  </a:lnTo>
                  <a:close/>
                  <a:moveTo>
                    <a:pt x="1" y="31592"/>
                  </a:moveTo>
                  <a:lnTo>
                    <a:pt x="1" y="31714"/>
                  </a:lnTo>
                  <a:lnTo>
                    <a:pt x="28984" y="31714"/>
                  </a:lnTo>
                  <a:lnTo>
                    <a:pt x="28984" y="31592"/>
                  </a:lnTo>
                  <a:close/>
                  <a:moveTo>
                    <a:pt x="1" y="33568"/>
                  </a:moveTo>
                  <a:lnTo>
                    <a:pt x="1" y="33688"/>
                  </a:lnTo>
                  <a:lnTo>
                    <a:pt x="28984" y="33688"/>
                  </a:lnTo>
                  <a:lnTo>
                    <a:pt x="28984" y="33568"/>
                  </a:lnTo>
                  <a:close/>
                  <a:moveTo>
                    <a:pt x="1" y="35543"/>
                  </a:moveTo>
                  <a:lnTo>
                    <a:pt x="1" y="35664"/>
                  </a:lnTo>
                  <a:lnTo>
                    <a:pt x="28984" y="35664"/>
                  </a:lnTo>
                  <a:lnTo>
                    <a:pt x="28984" y="35543"/>
                  </a:lnTo>
                  <a:close/>
                  <a:moveTo>
                    <a:pt x="1" y="37516"/>
                  </a:moveTo>
                  <a:lnTo>
                    <a:pt x="1" y="37638"/>
                  </a:lnTo>
                  <a:lnTo>
                    <a:pt x="28984" y="37638"/>
                  </a:lnTo>
                  <a:lnTo>
                    <a:pt x="28984" y="37516"/>
                  </a:lnTo>
                  <a:close/>
                  <a:moveTo>
                    <a:pt x="1" y="39491"/>
                  </a:moveTo>
                  <a:lnTo>
                    <a:pt x="1" y="39612"/>
                  </a:lnTo>
                  <a:lnTo>
                    <a:pt x="28984" y="39612"/>
                  </a:lnTo>
                  <a:lnTo>
                    <a:pt x="28984" y="3949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27"/>
            <p:cNvSpPr/>
            <p:nvPr/>
          </p:nvSpPr>
          <p:spPr>
            <a:xfrm>
              <a:off x="2680750" y="4326975"/>
              <a:ext cx="326800" cy="816500"/>
            </a:xfrm>
            <a:custGeom>
              <a:avLst/>
              <a:gdLst/>
              <a:ahLst/>
              <a:cxnLst/>
              <a:rect l="l" t="t" r="r" b="b"/>
              <a:pathLst>
                <a:path w="13072" h="32660" extrusionOk="0">
                  <a:moveTo>
                    <a:pt x="1" y="0"/>
                  </a:moveTo>
                  <a:lnTo>
                    <a:pt x="1" y="32659"/>
                  </a:lnTo>
                  <a:lnTo>
                    <a:pt x="13072" y="32659"/>
                  </a:lnTo>
                  <a:lnTo>
                    <a:pt x="13072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50000">
                  <a:srgbClr val="FFFFFF">
                    <a:alpha val="0"/>
                  </a:srgbClr>
                </a:gs>
                <a:gs pos="100000">
                  <a:srgbClr val="FFFFFF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27"/>
            <p:cNvSpPr/>
            <p:nvPr/>
          </p:nvSpPr>
          <p:spPr>
            <a:xfrm>
              <a:off x="3065450" y="4231200"/>
              <a:ext cx="96725" cy="7125"/>
            </a:xfrm>
            <a:custGeom>
              <a:avLst/>
              <a:gdLst/>
              <a:ahLst/>
              <a:cxnLst/>
              <a:rect l="l" t="t" r="r" b="b"/>
              <a:pathLst>
                <a:path w="3869" h="285" extrusionOk="0">
                  <a:moveTo>
                    <a:pt x="0" y="0"/>
                  </a:moveTo>
                  <a:lnTo>
                    <a:pt x="0" y="285"/>
                  </a:lnTo>
                  <a:lnTo>
                    <a:pt x="3868" y="285"/>
                  </a:lnTo>
                  <a:lnTo>
                    <a:pt x="3868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27"/>
            <p:cNvSpPr/>
            <p:nvPr/>
          </p:nvSpPr>
          <p:spPr>
            <a:xfrm>
              <a:off x="3019025" y="4730800"/>
              <a:ext cx="19800" cy="7175"/>
            </a:xfrm>
            <a:custGeom>
              <a:avLst/>
              <a:gdLst/>
              <a:ahLst/>
              <a:cxnLst/>
              <a:rect l="l" t="t" r="r" b="b"/>
              <a:pathLst>
                <a:path w="792" h="287" extrusionOk="0">
                  <a:moveTo>
                    <a:pt x="0" y="0"/>
                  </a:moveTo>
                  <a:lnTo>
                    <a:pt x="0" y="286"/>
                  </a:lnTo>
                  <a:lnTo>
                    <a:pt x="791" y="286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27"/>
            <p:cNvSpPr/>
            <p:nvPr/>
          </p:nvSpPr>
          <p:spPr>
            <a:xfrm>
              <a:off x="3183925" y="4680850"/>
              <a:ext cx="19800" cy="7125"/>
            </a:xfrm>
            <a:custGeom>
              <a:avLst/>
              <a:gdLst/>
              <a:ahLst/>
              <a:cxnLst/>
              <a:rect l="l" t="t" r="r" b="b"/>
              <a:pathLst>
                <a:path w="792" h="285" extrusionOk="0">
                  <a:moveTo>
                    <a:pt x="0" y="0"/>
                  </a:moveTo>
                  <a:lnTo>
                    <a:pt x="0" y="285"/>
                  </a:lnTo>
                  <a:lnTo>
                    <a:pt x="791" y="285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27"/>
            <p:cNvSpPr/>
            <p:nvPr/>
          </p:nvSpPr>
          <p:spPr>
            <a:xfrm>
              <a:off x="3218400" y="4680850"/>
              <a:ext cx="11275" cy="7125"/>
            </a:xfrm>
            <a:custGeom>
              <a:avLst/>
              <a:gdLst/>
              <a:ahLst/>
              <a:cxnLst/>
              <a:rect l="l" t="t" r="r" b="b"/>
              <a:pathLst>
                <a:path w="451" h="285" extrusionOk="0">
                  <a:moveTo>
                    <a:pt x="0" y="0"/>
                  </a:moveTo>
                  <a:lnTo>
                    <a:pt x="0" y="285"/>
                  </a:lnTo>
                  <a:lnTo>
                    <a:pt x="451" y="285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27"/>
            <p:cNvSpPr/>
            <p:nvPr/>
          </p:nvSpPr>
          <p:spPr>
            <a:xfrm>
              <a:off x="3126550" y="4680850"/>
              <a:ext cx="46850" cy="7125"/>
            </a:xfrm>
            <a:custGeom>
              <a:avLst/>
              <a:gdLst/>
              <a:ahLst/>
              <a:cxnLst/>
              <a:rect l="l" t="t" r="r" b="b"/>
              <a:pathLst>
                <a:path w="1874" h="285" extrusionOk="0">
                  <a:moveTo>
                    <a:pt x="0" y="0"/>
                  </a:moveTo>
                  <a:lnTo>
                    <a:pt x="0" y="285"/>
                  </a:lnTo>
                  <a:lnTo>
                    <a:pt x="1874" y="285"/>
                  </a:lnTo>
                  <a:lnTo>
                    <a:pt x="1874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27"/>
            <p:cNvSpPr/>
            <p:nvPr/>
          </p:nvSpPr>
          <p:spPr>
            <a:xfrm>
              <a:off x="3076100" y="4329150"/>
              <a:ext cx="19750" cy="7150"/>
            </a:xfrm>
            <a:custGeom>
              <a:avLst/>
              <a:gdLst/>
              <a:ahLst/>
              <a:cxnLst/>
              <a:rect l="l" t="t" r="r" b="b"/>
              <a:pathLst>
                <a:path w="790" h="286" extrusionOk="0">
                  <a:moveTo>
                    <a:pt x="0" y="0"/>
                  </a:moveTo>
                  <a:lnTo>
                    <a:pt x="0" y="286"/>
                  </a:lnTo>
                  <a:lnTo>
                    <a:pt x="789" y="286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27"/>
            <p:cNvSpPr/>
            <p:nvPr/>
          </p:nvSpPr>
          <p:spPr>
            <a:xfrm>
              <a:off x="3054300" y="4329150"/>
              <a:ext cx="11275" cy="7150"/>
            </a:xfrm>
            <a:custGeom>
              <a:avLst/>
              <a:gdLst/>
              <a:ahLst/>
              <a:cxnLst/>
              <a:rect l="l" t="t" r="r" b="b"/>
              <a:pathLst>
                <a:path w="451" h="286" extrusionOk="0">
                  <a:moveTo>
                    <a:pt x="1" y="0"/>
                  </a:moveTo>
                  <a:lnTo>
                    <a:pt x="1" y="286"/>
                  </a:lnTo>
                  <a:lnTo>
                    <a:pt x="450" y="286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27"/>
            <p:cNvSpPr/>
            <p:nvPr/>
          </p:nvSpPr>
          <p:spPr>
            <a:xfrm>
              <a:off x="3139000" y="4130525"/>
              <a:ext cx="60975" cy="7150"/>
            </a:xfrm>
            <a:custGeom>
              <a:avLst/>
              <a:gdLst/>
              <a:ahLst/>
              <a:cxnLst/>
              <a:rect l="l" t="t" r="r" b="b"/>
              <a:pathLst>
                <a:path w="2439" h="286" extrusionOk="0">
                  <a:moveTo>
                    <a:pt x="1" y="1"/>
                  </a:moveTo>
                  <a:lnTo>
                    <a:pt x="1" y="285"/>
                  </a:lnTo>
                  <a:lnTo>
                    <a:pt x="2438" y="285"/>
                  </a:lnTo>
                  <a:lnTo>
                    <a:pt x="2438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27"/>
            <p:cNvSpPr/>
            <p:nvPr/>
          </p:nvSpPr>
          <p:spPr>
            <a:xfrm>
              <a:off x="3108500" y="4329150"/>
              <a:ext cx="61000" cy="7150"/>
            </a:xfrm>
            <a:custGeom>
              <a:avLst/>
              <a:gdLst/>
              <a:ahLst/>
              <a:cxnLst/>
              <a:rect l="l" t="t" r="r" b="b"/>
              <a:pathLst>
                <a:path w="2440" h="286" extrusionOk="0">
                  <a:moveTo>
                    <a:pt x="1" y="0"/>
                  </a:moveTo>
                  <a:lnTo>
                    <a:pt x="1" y="286"/>
                  </a:lnTo>
                  <a:lnTo>
                    <a:pt x="2440" y="286"/>
                  </a:lnTo>
                  <a:lnTo>
                    <a:pt x="244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27"/>
            <p:cNvSpPr/>
            <p:nvPr/>
          </p:nvSpPr>
          <p:spPr>
            <a:xfrm>
              <a:off x="2993650" y="4130525"/>
              <a:ext cx="18325" cy="7150"/>
            </a:xfrm>
            <a:custGeom>
              <a:avLst/>
              <a:gdLst/>
              <a:ahLst/>
              <a:cxnLst/>
              <a:rect l="l" t="t" r="r" b="b"/>
              <a:pathLst>
                <a:path w="733" h="286" extrusionOk="0">
                  <a:moveTo>
                    <a:pt x="1" y="1"/>
                  </a:moveTo>
                  <a:lnTo>
                    <a:pt x="1" y="285"/>
                  </a:lnTo>
                  <a:lnTo>
                    <a:pt x="732" y="285"/>
                  </a:lnTo>
                  <a:lnTo>
                    <a:pt x="732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27"/>
            <p:cNvSpPr/>
            <p:nvPr/>
          </p:nvSpPr>
          <p:spPr>
            <a:xfrm>
              <a:off x="2794300" y="4130525"/>
              <a:ext cx="12575" cy="7150"/>
            </a:xfrm>
            <a:custGeom>
              <a:avLst/>
              <a:gdLst/>
              <a:ahLst/>
              <a:cxnLst/>
              <a:rect l="l" t="t" r="r" b="b"/>
              <a:pathLst>
                <a:path w="503" h="286" extrusionOk="0">
                  <a:moveTo>
                    <a:pt x="0" y="1"/>
                  </a:moveTo>
                  <a:lnTo>
                    <a:pt x="0" y="285"/>
                  </a:lnTo>
                  <a:lnTo>
                    <a:pt x="502" y="285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27"/>
            <p:cNvSpPr/>
            <p:nvPr/>
          </p:nvSpPr>
          <p:spPr>
            <a:xfrm>
              <a:off x="2834075" y="4130525"/>
              <a:ext cx="45200" cy="7150"/>
            </a:xfrm>
            <a:custGeom>
              <a:avLst/>
              <a:gdLst/>
              <a:ahLst/>
              <a:cxnLst/>
              <a:rect l="l" t="t" r="r" b="b"/>
              <a:pathLst>
                <a:path w="1808" h="286" extrusionOk="0">
                  <a:moveTo>
                    <a:pt x="0" y="1"/>
                  </a:moveTo>
                  <a:lnTo>
                    <a:pt x="0" y="285"/>
                  </a:lnTo>
                  <a:lnTo>
                    <a:pt x="1807" y="285"/>
                  </a:lnTo>
                  <a:lnTo>
                    <a:pt x="1807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27"/>
            <p:cNvSpPr/>
            <p:nvPr/>
          </p:nvSpPr>
          <p:spPr>
            <a:xfrm>
              <a:off x="2753975" y="4130525"/>
              <a:ext cx="20825" cy="7150"/>
            </a:xfrm>
            <a:custGeom>
              <a:avLst/>
              <a:gdLst/>
              <a:ahLst/>
              <a:cxnLst/>
              <a:rect l="l" t="t" r="r" b="b"/>
              <a:pathLst>
                <a:path w="833" h="286" extrusionOk="0">
                  <a:moveTo>
                    <a:pt x="0" y="1"/>
                  </a:moveTo>
                  <a:lnTo>
                    <a:pt x="0" y="285"/>
                  </a:lnTo>
                  <a:lnTo>
                    <a:pt x="832" y="285"/>
                  </a:lnTo>
                  <a:lnTo>
                    <a:pt x="832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27"/>
            <p:cNvSpPr/>
            <p:nvPr/>
          </p:nvSpPr>
          <p:spPr>
            <a:xfrm>
              <a:off x="3102375" y="4500525"/>
              <a:ext cx="48325" cy="7175"/>
            </a:xfrm>
            <a:custGeom>
              <a:avLst/>
              <a:gdLst/>
              <a:ahLst/>
              <a:cxnLst/>
              <a:rect l="l" t="t" r="r" b="b"/>
              <a:pathLst>
                <a:path w="1933" h="287" extrusionOk="0">
                  <a:moveTo>
                    <a:pt x="0" y="0"/>
                  </a:moveTo>
                  <a:lnTo>
                    <a:pt x="0" y="286"/>
                  </a:lnTo>
                  <a:lnTo>
                    <a:pt x="1933" y="286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27"/>
            <p:cNvSpPr/>
            <p:nvPr/>
          </p:nvSpPr>
          <p:spPr>
            <a:xfrm>
              <a:off x="2824450" y="4351650"/>
              <a:ext cx="19775" cy="7125"/>
            </a:xfrm>
            <a:custGeom>
              <a:avLst/>
              <a:gdLst/>
              <a:ahLst/>
              <a:cxnLst/>
              <a:rect l="l" t="t" r="r" b="b"/>
              <a:pathLst>
                <a:path w="791" h="285" extrusionOk="0">
                  <a:moveTo>
                    <a:pt x="0" y="0"/>
                  </a:moveTo>
                  <a:lnTo>
                    <a:pt x="0" y="285"/>
                  </a:lnTo>
                  <a:lnTo>
                    <a:pt x="791" y="285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27"/>
            <p:cNvSpPr/>
            <p:nvPr/>
          </p:nvSpPr>
          <p:spPr>
            <a:xfrm>
              <a:off x="2756925" y="4351650"/>
              <a:ext cx="19750" cy="7125"/>
            </a:xfrm>
            <a:custGeom>
              <a:avLst/>
              <a:gdLst/>
              <a:ahLst/>
              <a:cxnLst/>
              <a:rect l="l" t="t" r="r" b="b"/>
              <a:pathLst>
                <a:path w="790" h="285" extrusionOk="0">
                  <a:moveTo>
                    <a:pt x="1" y="0"/>
                  </a:moveTo>
                  <a:lnTo>
                    <a:pt x="1" y="285"/>
                  </a:lnTo>
                  <a:lnTo>
                    <a:pt x="790" y="285"/>
                  </a:lnTo>
                  <a:lnTo>
                    <a:pt x="79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27"/>
            <p:cNvSpPr/>
            <p:nvPr/>
          </p:nvSpPr>
          <p:spPr>
            <a:xfrm>
              <a:off x="2791425" y="4351650"/>
              <a:ext cx="11300" cy="7125"/>
            </a:xfrm>
            <a:custGeom>
              <a:avLst/>
              <a:gdLst/>
              <a:ahLst/>
              <a:cxnLst/>
              <a:rect l="l" t="t" r="r" b="b"/>
              <a:pathLst>
                <a:path w="452" h="285" extrusionOk="0">
                  <a:moveTo>
                    <a:pt x="0" y="0"/>
                  </a:moveTo>
                  <a:lnTo>
                    <a:pt x="0" y="285"/>
                  </a:lnTo>
                  <a:lnTo>
                    <a:pt x="451" y="285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27"/>
            <p:cNvSpPr/>
            <p:nvPr/>
          </p:nvSpPr>
          <p:spPr>
            <a:xfrm>
              <a:off x="2742725" y="4383250"/>
              <a:ext cx="11275" cy="7125"/>
            </a:xfrm>
            <a:custGeom>
              <a:avLst/>
              <a:gdLst/>
              <a:ahLst/>
              <a:cxnLst/>
              <a:rect l="l" t="t" r="r" b="b"/>
              <a:pathLst>
                <a:path w="451" h="285" extrusionOk="0">
                  <a:moveTo>
                    <a:pt x="1" y="0"/>
                  </a:moveTo>
                  <a:lnTo>
                    <a:pt x="1" y="285"/>
                  </a:lnTo>
                  <a:lnTo>
                    <a:pt x="450" y="285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27"/>
            <p:cNvSpPr/>
            <p:nvPr/>
          </p:nvSpPr>
          <p:spPr>
            <a:xfrm>
              <a:off x="2938200" y="4500525"/>
              <a:ext cx="19750" cy="7175"/>
            </a:xfrm>
            <a:custGeom>
              <a:avLst/>
              <a:gdLst/>
              <a:ahLst/>
              <a:cxnLst/>
              <a:rect l="l" t="t" r="r" b="b"/>
              <a:pathLst>
                <a:path w="790" h="287" extrusionOk="0">
                  <a:moveTo>
                    <a:pt x="0" y="0"/>
                  </a:moveTo>
                  <a:lnTo>
                    <a:pt x="0" y="286"/>
                  </a:lnTo>
                  <a:lnTo>
                    <a:pt x="790" y="286"/>
                  </a:lnTo>
                  <a:lnTo>
                    <a:pt x="79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27"/>
            <p:cNvSpPr/>
            <p:nvPr/>
          </p:nvSpPr>
          <p:spPr>
            <a:xfrm>
              <a:off x="2870700" y="4500525"/>
              <a:ext cx="19775" cy="7175"/>
            </a:xfrm>
            <a:custGeom>
              <a:avLst/>
              <a:gdLst/>
              <a:ahLst/>
              <a:cxnLst/>
              <a:rect l="l" t="t" r="r" b="b"/>
              <a:pathLst>
                <a:path w="791" h="287" extrusionOk="0">
                  <a:moveTo>
                    <a:pt x="1" y="0"/>
                  </a:moveTo>
                  <a:lnTo>
                    <a:pt x="1" y="286"/>
                  </a:lnTo>
                  <a:lnTo>
                    <a:pt x="790" y="286"/>
                  </a:lnTo>
                  <a:lnTo>
                    <a:pt x="79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27"/>
            <p:cNvSpPr/>
            <p:nvPr/>
          </p:nvSpPr>
          <p:spPr>
            <a:xfrm>
              <a:off x="2792775" y="4636000"/>
              <a:ext cx="19750" cy="7125"/>
            </a:xfrm>
            <a:custGeom>
              <a:avLst/>
              <a:gdLst/>
              <a:ahLst/>
              <a:cxnLst/>
              <a:rect l="l" t="t" r="r" b="b"/>
              <a:pathLst>
                <a:path w="790" h="285" extrusionOk="0">
                  <a:moveTo>
                    <a:pt x="1" y="0"/>
                  </a:moveTo>
                  <a:lnTo>
                    <a:pt x="1" y="285"/>
                  </a:lnTo>
                  <a:lnTo>
                    <a:pt x="790" y="285"/>
                  </a:lnTo>
                  <a:lnTo>
                    <a:pt x="79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27"/>
            <p:cNvSpPr/>
            <p:nvPr/>
          </p:nvSpPr>
          <p:spPr>
            <a:xfrm>
              <a:off x="2905175" y="4500525"/>
              <a:ext cx="11300" cy="7175"/>
            </a:xfrm>
            <a:custGeom>
              <a:avLst/>
              <a:gdLst/>
              <a:ahLst/>
              <a:cxnLst/>
              <a:rect l="l" t="t" r="r" b="b"/>
              <a:pathLst>
                <a:path w="452" h="287" extrusionOk="0">
                  <a:moveTo>
                    <a:pt x="1" y="0"/>
                  </a:moveTo>
                  <a:lnTo>
                    <a:pt x="1" y="286"/>
                  </a:lnTo>
                  <a:lnTo>
                    <a:pt x="451" y="286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27"/>
            <p:cNvSpPr/>
            <p:nvPr/>
          </p:nvSpPr>
          <p:spPr>
            <a:xfrm>
              <a:off x="2946725" y="4252350"/>
              <a:ext cx="11300" cy="7150"/>
            </a:xfrm>
            <a:custGeom>
              <a:avLst/>
              <a:gdLst/>
              <a:ahLst/>
              <a:cxnLst/>
              <a:rect l="l" t="t" r="r" b="b"/>
              <a:pathLst>
                <a:path w="452" h="286" extrusionOk="0">
                  <a:moveTo>
                    <a:pt x="0" y="0"/>
                  </a:moveTo>
                  <a:lnTo>
                    <a:pt x="0" y="286"/>
                  </a:lnTo>
                  <a:lnTo>
                    <a:pt x="451" y="286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27"/>
            <p:cNvSpPr/>
            <p:nvPr/>
          </p:nvSpPr>
          <p:spPr>
            <a:xfrm>
              <a:off x="2768250" y="4478025"/>
              <a:ext cx="61025" cy="7125"/>
            </a:xfrm>
            <a:custGeom>
              <a:avLst/>
              <a:gdLst/>
              <a:ahLst/>
              <a:cxnLst/>
              <a:rect l="l" t="t" r="r" b="b"/>
              <a:pathLst>
                <a:path w="2441" h="285" extrusionOk="0">
                  <a:moveTo>
                    <a:pt x="1" y="0"/>
                  </a:moveTo>
                  <a:lnTo>
                    <a:pt x="1" y="285"/>
                  </a:lnTo>
                  <a:lnTo>
                    <a:pt x="2441" y="285"/>
                  </a:lnTo>
                  <a:lnTo>
                    <a:pt x="244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27"/>
            <p:cNvSpPr/>
            <p:nvPr/>
          </p:nvSpPr>
          <p:spPr>
            <a:xfrm>
              <a:off x="2972350" y="4383250"/>
              <a:ext cx="60950" cy="7125"/>
            </a:xfrm>
            <a:custGeom>
              <a:avLst/>
              <a:gdLst/>
              <a:ahLst/>
              <a:cxnLst/>
              <a:rect l="l" t="t" r="r" b="b"/>
              <a:pathLst>
                <a:path w="2438" h="285" extrusionOk="0">
                  <a:moveTo>
                    <a:pt x="0" y="0"/>
                  </a:moveTo>
                  <a:lnTo>
                    <a:pt x="0" y="285"/>
                  </a:lnTo>
                  <a:lnTo>
                    <a:pt x="2438" y="285"/>
                  </a:lnTo>
                  <a:lnTo>
                    <a:pt x="2438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27"/>
            <p:cNvSpPr/>
            <p:nvPr/>
          </p:nvSpPr>
          <p:spPr>
            <a:xfrm>
              <a:off x="2882950" y="4193100"/>
              <a:ext cx="18325" cy="7150"/>
            </a:xfrm>
            <a:custGeom>
              <a:avLst/>
              <a:gdLst/>
              <a:ahLst/>
              <a:cxnLst/>
              <a:rect l="l" t="t" r="r" b="b"/>
              <a:pathLst>
                <a:path w="733" h="286" extrusionOk="0">
                  <a:moveTo>
                    <a:pt x="1" y="1"/>
                  </a:moveTo>
                  <a:lnTo>
                    <a:pt x="1" y="285"/>
                  </a:lnTo>
                  <a:lnTo>
                    <a:pt x="732" y="285"/>
                  </a:lnTo>
                  <a:lnTo>
                    <a:pt x="732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27"/>
            <p:cNvSpPr/>
            <p:nvPr/>
          </p:nvSpPr>
          <p:spPr>
            <a:xfrm>
              <a:off x="3099950" y="4446450"/>
              <a:ext cx="12550" cy="7150"/>
            </a:xfrm>
            <a:custGeom>
              <a:avLst/>
              <a:gdLst/>
              <a:ahLst/>
              <a:cxnLst/>
              <a:rect l="l" t="t" r="r" b="b"/>
              <a:pathLst>
                <a:path w="502" h="286" extrusionOk="0">
                  <a:moveTo>
                    <a:pt x="0" y="0"/>
                  </a:moveTo>
                  <a:lnTo>
                    <a:pt x="0" y="285"/>
                  </a:lnTo>
                  <a:lnTo>
                    <a:pt x="501" y="285"/>
                  </a:lnTo>
                  <a:lnTo>
                    <a:pt x="50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27"/>
            <p:cNvSpPr/>
            <p:nvPr/>
          </p:nvSpPr>
          <p:spPr>
            <a:xfrm>
              <a:off x="3139700" y="4446450"/>
              <a:ext cx="45200" cy="7150"/>
            </a:xfrm>
            <a:custGeom>
              <a:avLst/>
              <a:gdLst/>
              <a:ahLst/>
              <a:cxnLst/>
              <a:rect l="l" t="t" r="r" b="b"/>
              <a:pathLst>
                <a:path w="1808" h="286" extrusionOk="0">
                  <a:moveTo>
                    <a:pt x="0" y="0"/>
                  </a:moveTo>
                  <a:lnTo>
                    <a:pt x="0" y="285"/>
                  </a:lnTo>
                  <a:lnTo>
                    <a:pt x="1807" y="285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27"/>
            <p:cNvSpPr/>
            <p:nvPr/>
          </p:nvSpPr>
          <p:spPr>
            <a:xfrm>
              <a:off x="2734350" y="4288475"/>
              <a:ext cx="45200" cy="7125"/>
            </a:xfrm>
            <a:custGeom>
              <a:avLst/>
              <a:gdLst/>
              <a:ahLst/>
              <a:cxnLst/>
              <a:rect l="l" t="t" r="r" b="b"/>
              <a:pathLst>
                <a:path w="1808" h="285" extrusionOk="0">
                  <a:moveTo>
                    <a:pt x="1" y="0"/>
                  </a:moveTo>
                  <a:lnTo>
                    <a:pt x="1" y="285"/>
                  </a:lnTo>
                  <a:lnTo>
                    <a:pt x="1808" y="285"/>
                  </a:lnTo>
                  <a:lnTo>
                    <a:pt x="1808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27"/>
            <p:cNvSpPr/>
            <p:nvPr/>
          </p:nvSpPr>
          <p:spPr>
            <a:xfrm>
              <a:off x="3024875" y="4572825"/>
              <a:ext cx="45200" cy="7125"/>
            </a:xfrm>
            <a:custGeom>
              <a:avLst/>
              <a:gdLst/>
              <a:ahLst/>
              <a:cxnLst/>
              <a:rect l="l" t="t" r="r" b="b"/>
              <a:pathLst>
                <a:path w="1808" h="285" extrusionOk="0">
                  <a:moveTo>
                    <a:pt x="1" y="0"/>
                  </a:moveTo>
                  <a:lnTo>
                    <a:pt x="1" y="285"/>
                  </a:lnTo>
                  <a:lnTo>
                    <a:pt x="1807" y="285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27"/>
            <p:cNvSpPr/>
            <p:nvPr/>
          </p:nvSpPr>
          <p:spPr>
            <a:xfrm>
              <a:off x="3059600" y="4446450"/>
              <a:ext cx="20850" cy="7150"/>
            </a:xfrm>
            <a:custGeom>
              <a:avLst/>
              <a:gdLst/>
              <a:ahLst/>
              <a:cxnLst/>
              <a:rect l="l" t="t" r="r" b="b"/>
              <a:pathLst>
                <a:path w="834" h="286" extrusionOk="0">
                  <a:moveTo>
                    <a:pt x="0" y="0"/>
                  </a:moveTo>
                  <a:lnTo>
                    <a:pt x="0" y="285"/>
                  </a:lnTo>
                  <a:lnTo>
                    <a:pt x="834" y="285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27"/>
            <p:cNvSpPr/>
            <p:nvPr/>
          </p:nvSpPr>
          <p:spPr>
            <a:xfrm>
              <a:off x="3029650" y="5074650"/>
              <a:ext cx="19775" cy="7150"/>
            </a:xfrm>
            <a:custGeom>
              <a:avLst/>
              <a:gdLst/>
              <a:ahLst/>
              <a:cxnLst/>
              <a:rect l="l" t="t" r="r" b="b"/>
              <a:pathLst>
                <a:path w="791" h="286" extrusionOk="0">
                  <a:moveTo>
                    <a:pt x="1" y="0"/>
                  </a:moveTo>
                  <a:lnTo>
                    <a:pt x="1" y="286"/>
                  </a:lnTo>
                  <a:lnTo>
                    <a:pt x="790" y="286"/>
                  </a:lnTo>
                  <a:lnTo>
                    <a:pt x="790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27"/>
            <p:cNvSpPr/>
            <p:nvPr/>
          </p:nvSpPr>
          <p:spPr>
            <a:xfrm>
              <a:off x="2928725" y="5033750"/>
              <a:ext cx="36125" cy="7175"/>
            </a:xfrm>
            <a:custGeom>
              <a:avLst/>
              <a:gdLst/>
              <a:ahLst/>
              <a:cxnLst/>
              <a:rect l="l" t="t" r="r" b="b"/>
              <a:pathLst>
                <a:path w="1445" h="287" extrusionOk="0">
                  <a:moveTo>
                    <a:pt x="0" y="1"/>
                  </a:moveTo>
                  <a:lnTo>
                    <a:pt x="0" y="286"/>
                  </a:lnTo>
                  <a:lnTo>
                    <a:pt x="1444" y="286"/>
                  </a:lnTo>
                  <a:lnTo>
                    <a:pt x="1444" y="1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27"/>
            <p:cNvSpPr/>
            <p:nvPr/>
          </p:nvSpPr>
          <p:spPr>
            <a:xfrm>
              <a:off x="3062075" y="5074650"/>
              <a:ext cx="61000" cy="7150"/>
            </a:xfrm>
            <a:custGeom>
              <a:avLst/>
              <a:gdLst/>
              <a:ahLst/>
              <a:cxnLst/>
              <a:rect l="l" t="t" r="r" b="b"/>
              <a:pathLst>
                <a:path w="2440" h="286" extrusionOk="0">
                  <a:moveTo>
                    <a:pt x="1" y="0"/>
                  </a:moveTo>
                  <a:lnTo>
                    <a:pt x="1" y="286"/>
                  </a:lnTo>
                  <a:lnTo>
                    <a:pt x="2439" y="286"/>
                  </a:lnTo>
                  <a:lnTo>
                    <a:pt x="2439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27"/>
            <p:cNvSpPr/>
            <p:nvPr/>
          </p:nvSpPr>
          <p:spPr>
            <a:xfrm>
              <a:off x="3229650" y="4288475"/>
              <a:ext cx="48375" cy="7125"/>
            </a:xfrm>
            <a:custGeom>
              <a:avLst/>
              <a:gdLst/>
              <a:ahLst/>
              <a:cxnLst/>
              <a:rect l="l" t="t" r="r" b="b"/>
              <a:pathLst>
                <a:path w="1935" h="285" extrusionOk="0">
                  <a:moveTo>
                    <a:pt x="1" y="0"/>
                  </a:moveTo>
                  <a:lnTo>
                    <a:pt x="1" y="285"/>
                  </a:lnTo>
                  <a:lnTo>
                    <a:pt x="1935" y="285"/>
                  </a:lnTo>
                  <a:lnTo>
                    <a:pt x="1935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27"/>
            <p:cNvSpPr/>
            <p:nvPr/>
          </p:nvSpPr>
          <p:spPr>
            <a:xfrm>
              <a:off x="2814750" y="4823925"/>
              <a:ext cx="19800" cy="7175"/>
            </a:xfrm>
            <a:custGeom>
              <a:avLst/>
              <a:gdLst/>
              <a:ahLst/>
              <a:cxnLst/>
              <a:rect l="l" t="t" r="r" b="b"/>
              <a:pathLst>
                <a:path w="792" h="287" extrusionOk="0">
                  <a:moveTo>
                    <a:pt x="0" y="1"/>
                  </a:moveTo>
                  <a:lnTo>
                    <a:pt x="0" y="287"/>
                  </a:lnTo>
                  <a:lnTo>
                    <a:pt x="791" y="287"/>
                  </a:lnTo>
                  <a:lnTo>
                    <a:pt x="791" y="1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27"/>
            <p:cNvSpPr/>
            <p:nvPr/>
          </p:nvSpPr>
          <p:spPr>
            <a:xfrm>
              <a:off x="2777725" y="4936575"/>
              <a:ext cx="11300" cy="7150"/>
            </a:xfrm>
            <a:custGeom>
              <a:avLst/>
              <a:gdLst/>
              <a:ahLst/>
              <a:cxnLst/>
              <a:rect l="l" t="t" r="r" b="b"/>
              <a:pathLst>
                <a:path w="452" h="286" extrusionOk="0">
                  <a:moveTo>
                    <a:pt x="1" y="1"/>
                  </a:moveTo>
                  <a:lnTo>
                    <a:pt x="1" y="285"/>
                  </a:lnTo>
                  <a:lnTo>
                    <a:pt x="452" y="285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27"/>
            <p:cNvSpPr/>
            <p:nvPr/>
          </p:nvSpPr>
          <p:spPr>
            <a:xfrm>
              <a:off x="2865650" y="4823925"/>
              <a:ext cx="60950" cy="7175"/>
            </a:xfrm>
            <a:custGeom>
              <a:avLst/>
              <a:gdLst/>
              <a:ahLst/>
              <a:cxnLst/>
              <a:rect l="l" t="t" r="r" b="b"/>
              <a:pathLst>
                <a:path w="2438" h="287" extrusionOk="0">
                  <a:moveTo>
                    <a:pt x="0" y="1"/>
                  </a:moveTo>
                  <a:lnTo>
                    <a:pt x="0" y="287"/>
                  </a:lnTo>
                  <a:lnTo>
                    <a:pt x="2438" y="287"/>
                  </a:lnTo>
                  <a:lnTo>
                    <a:pt x="2438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27"/>
            <p:cNvSpPr/>
            <p:nvPr/>
          </p:nvSpPr>
          <p:spPr>
            <a:xfrm>
              <a:off x="3102375" y="4935525"/>
              <a:ext cx="48325" cy="7125"/>
            </a:xfrm>
            <a:custGeom>
              <a:avLst/>
              <a:gdLst/>
              <a:ahLst/>
              <a:cxnLst/>
              <a:rect l="l" t="t" r="r" b="b"/>
              <a:pathLst>
                <a:path w="1933" h="285" extrusionOk="0">
                  <a:moveTo>
                    <a:pt x="0" y="0"/>
                  </a:moveTo>
                  <a:lnTo>
                    <a:pt x="0" y="285"/>
                  </a:lnTo>
                  <a:lnTo>
                    <a:pt x="1933" y="285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27"/>
            <p:cNvSpPr/>
            <p:nvPr/>
          </p:nvSpPr>
          <p:spPr>
            <a:xfrm>
              <a:off x="2938200" y="4935525"/>
              <a:ext cx="19750" cy="7125"/>
            </a:xfrm>
            <a:custGeom>
              <a:avLst/>
              <a:gdLst/>
              <a:ahLst/>
              <a:cxnLst/>
              <a:rect l="l" t="t" r="r" b="b"/>
              <a:pathLst>
                <a:path w="790" h="285" extrusionOk="0">
                  <a:moveTo>
                    <a:pt x="0" y="0"/>
                  </a:moveTo>
                  <a:lnTo>
                    <a:pt x="0" y="285"/>
                  </a:lnTo>
                  <a:lnTo>
                    <a:pt x="790" y="285"/>
                  </a:lnTo>
                  <a:lnTo>
                    <a:pt x="790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27"/>
            <p:cNvSpPr/>
            <p:nvPr/>
          </p:nvSpPr>
          <p:spPr>
            <a:xfrm>
              <a:off x="2870700" y="4935525"/>
              <a:ext cx="19775" cy="7125"/>
            </a:xfrm>
            <a:custGeom>
              <a:avLst/>
              <a:gdLst/>
              <a:ahLst/>
              <a:cxnLst/>
              <a:rect l="l" t="t" r="r" b="b"/>
              <a:pathLst>
                <a:path w="791" h="285" extrusionOk="0">
                  <a:moveTo>
                    <a:pt x="1" y="0"/>
                  </a:moveTo>
                  <a:lnTo>
                    <a:pt x="1" y="285"/>
                  </a:lnTo>
                  <a:lnTo>
                    <a:pt x="790" y="285"/>
                  </a:lnTo>
                  <a:lnTo>
                    <a:pt x="790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27"/>
            <p:cNvSpPr/>
            <p:nvPr/>
          </p:nvSpPr>
          <p:spPr>
            <a:xfrm>
              <a:off x="2905175" y="4935525"/>
              <a:ext cx="11300" cy="7125"/>
            </a:xfrm>
            <a:custGeom>
              <a:avLst/>
              <a:gdLst/>
              <a:ahLst/>
              <a:cxnLst/>
              <a:rect l="l" t="t" r="r" b="b"/>
              <a:pathLst>
                <a:path w="452" h="285" extrusionOk="0">
                  <a:moveTo>
                    <a:pt x="1" y="0"/>
                  </a:moveTo>
                  <a:lnTo>
                    <a:pt x="1" y="285"/>
                  </a:lnTo>
                  <a:lnTo>
                    <a:pt x="451" y="285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27"/>
            <p:cNvSpPr/>
            <p:nvPr/>
          </p:nvSpPr>
          <p:spPr>
            <a:xfrm>
              <a:off x="3213475" y="5022075"/>
              <a:ext cx="60975" cy="7125"/>
            </a:xfrm>
            <a:custGeom>
              <a:avLst/>
              <a:gdLst/>
              <a:ahLst/>
              <a:cxnLst/>
              <a:rect l="l" t="t" r="r" b="b"/>
              <a:pathLst>
                <a:path w="2439" h="285" extrusionOk="0">
                  <a:moveTo>
                    <a:pt x="1" y="0"/>
                  </a:moveTo>
                  <a:lnTo>
                    <a:pt x="1" y="285"/>
                  </a:lnTo>
                  <a:lnTo>
                    <a:pt x="2438" y="285"/>
                  </a:lnTo>
                  <a:lnTo>
                    <a:pt x="2438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27"/>
            <p:cNvSpPr/>
            <p:nvPr/>
          </p:nvSpPr>
          <p:spPr>
            <a:xfrm>
              <a:off x="3099950" y="4881400"/>
              <a:ext cx="12550" cy="7175"/>
            </a:xfrm>
            <a:custGeom>
              <a:avLst/>
              <a:gdLst/>
              <a:ahLst/>
              <a:cxnLst/>
              <a:rect l="l" t="t" r="r" b="b"/>
              <a:pathLst>
                <a:path w="502" h="287" extrusionOk="0">
                  <a:moveTo>
                    <a:pt x="0" y="1"/>
                  </a:moveTo>
                  <a:lnTo>
                    <a:pt x="0" y="287"/>
                  </a:lnTo>
                  <a:lnTo>
                    <a:pt x="501" y="287"/>
                  </a:lnTo>
                  <a:lnTo>
                    <a:pt x="501" y="1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27"/>
            <p:cNvSpPr/>
            <p:nvPr/>
          </p:nvSpPr>
          <p:spPr>
            <a:xfrm>
              <a:off x="3139700" y="4881400"/>
              <a:ext cx="45200" cy="7175"/>
            </a:xfrm>
            <a:custGeom>
              <a:avLst/>
              <a:gdLst/>
              <a:ahLst/>
              <a:cxnLst/>
              <a:rect l="l" t="t" r="r" b="b"/>
              <a:pathLst>
                <a:path w="1808" h="287" extrusionOk="0">
                  <a:moveTo>
                    <a:pt x="0" y="1"/>
                  </a:moveTo>
                  <a:lnTo>
                    <a:pt x="0" y="287"/>
                  </a:lnTo>
                  <a:lnTo>
                    <a:pt x="1807" y="287"/>
                  </a:lnTo>
                  <a:lnTo>
                    <a:pt x="1807" y="1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27"/>
            <p:cNvSpPr/>
            <p:nvPr/>
          </p:nvSpPr>
          <p:spPr>
            <a:xfrm>
              <a:off x="3059600" y="4881400"/>
              <a:ext cx="20850" cy="7175"/>
            </a:xfrm>
            <a:custGeom>
              <a:avLst/>
              <a:gdLst/>
              <a:ahLst/>
              <a:cxnLst/>
              <a:rect l="l" t="t" r="r" b="b"/>
              <a:pathLst>
                <a:path w="834" h="287" extrusionOk="0">
                  <a:moveTo>
                    <a:pt x="0" y="1"/>
                  </a:moveTo>
                  <a:lnTo>
                    <a:pt x="0" y="287"/>
                  </a:lnTo>
                  <a:lnTo>
                    <a:pt x="834" y="287"/>
                  </a:lnTo>
                  <a:lnTo>
                    <a:pt x="834" y="1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27"/>
            <p:cNvSpPr/>
            <p:nvPr/>
          </p:nvSpPr>
          <p:spPr>
            <a:xfrm>
              <a:off x="5870975" y="4017375"/>
              <a:ext cx="361225" cy="1126125"/>
            </a:xfrm>
            <a:custGeom>
              <a:avLst/>
              <a:gdLst/>
              <a:ahLst/>
              <a:cxnLst/>
              <a:rect l="l" t="t" r="r" b="b"/>
              <a:pathLst>
                <a:path w="14449" h="45045" extrusionOk="0">
                  <a:moveTo>
                    <a:pt x="1" y="1"/>
                  </a:moveTo>
                  <a:lnTo>
                    <a:pt x="1" y="45044"/>
                  </a:lnTo>
                  <a:lnTo>
                    <a:pt x="14448" y="45044"/>
                  </a:lnTo>
                  <a:lnTo>
                    <a:pt x="144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27"/>
            <p:cNvSpPr/>
            <p:nvPr/>
          </p:nvSpPr>
          <p:spPr>
            <a:xfrm>
              <a:off x="5870975" y="4017375"/>
              <a:ext cx="44675" cy="1126125"/>
            </a:xfrm>
            <a:custGeom>
              <a:avLst/>
              <a:gdLst/>
              <a:ahLst/>
              <a:cxnLst/>
              <a:rect l="l" t="t" r="r" b="b"/>
              <a:pathLst>
                <a:path w="1787" h="45045" extrusionOk="0">
                  <a:moveTo>
                    <a:pt x="1" y="1"/>
                  </a:moveTo>
                  <a:lnTo>
                    <a:pt x="1" y="45044"/>
                  </a:lnTo>
                  <a:lnTo>
                    <a:pt x="1786" y="45044"/>
                  </a:lnTo>
                  <a:lnTo>
                    <a:pt x="1786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28627"/>
                  </a:srgbClr>
                </a:gs>
                <a:gs pos="100000">
                  <a:srgbClr val="FFFFFF">
                    <a:alpha val="52549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27"/>
            <p:cNvSpPr/>
            <p:nvPr/>
          </p:nvSpPr>
          <p:spPr>
            <a:xfrm>
              <a:off x="5945525" y="4035575"/>
              <a:ext cx="255950" cy="1080575"/>
            </a:xfrm>
            <a:custGeom>
              <a:avLst/>
              <a:gdLst/>
              <a:ahLst/>
              <a:cxnLst/>
              <a:rect l="l" t="t" r="r" b="b"/>
              <a:pathLst>
                <a:path w="10238" h="43223" extrusionOk="0">
                  <a:moveTo>
                    <a:pt x="0" y="0"/>
                  </a:moveTo>
                  <a:lnTo>
                    <a:pt x="0" y="271"/>
                  </a:lnTo>
                  <a:lnTo>
                    <a:pt x="4457" y="271"/>
                  </a:lnTo>
                  <a:lnTo>
                    <a:pt x="4457" y="0"/>
                  </a:lnTo>
                  <a:close/>
                  <a:moveTo>
                    <a:pt x="5780" y="0"/>
                  </a:moveTo>
                  <a:lnTo>
                    <a:pt x="5780" y="271"/>
                  </a:lnTo>
                  <a:lnTo>
                    <a:pt x="10237" y="271"/>
                  </a:lnTo>
                  <a:lnTo>
                    <a:pt x="10237" y="0"/>
                  </a:lnTo>
                  <a:close/>
                  <a:moveTo>
                    <a:pt x="0" y="796"/>
                  </a:moveTo>
                  <a:lnTo>
                    <a:pt x="0" y="1067"/>
                  </a:lnTo>
                  <a:lnTo>
                    <a:pt x="4457" y="1067"/>
                  </a:lnTo>
                  <a:lnTo>
                    <a:pt x="4457" y="796"/>
                  </a:lnTo>
                  <a:close/>
                  <a:moveTo>
                    <a:pt x="5780" y="796"/>
                  </a:moveTo>
                  <a:lnTo>
                    <a:pt x="5780" y="1067"/>
                  </a:lnTo>
                  <a:lnTo>
                    <a:pt x="10237" y="1067"/>
                  </a:lnTo>
                  <a:lnTo>
                    <a:pt x="10237" y="796"/>
                  </a:lnTo>
                  <a:close/>
                  <a:moveTo>
                    <a:pt x="0" y="1590"/>
                  </a:moveTo>
                  <a:lnTo>
                    <a:pt x="0" y="1862"/>
                  </a:lnTo>
                  <a:lnTo>
                    <a:pt x="4457" y="1862"/>
                  </a:lnTo>
                  <a:lnTo>
                    <a:pt x="4457" y="1590"/>
                  </a:lnTo>
                  <a:close/>
                  <a:moveTo>
                    <a:pt x="5780" y="1590"/>
                  </a:moveTo>
                  <a:lnTo>
                    <a:pt x="5780" y="1862"/>
                  </a:lnTo>
                  <a:lnTo>
                    <a:pt x="10237" y="1862"/>
                  </a:lnTo>
                  <a:lnTo>
                    <a:pt x="10237" y="1590"/>
                  </a:lnTo>
                  <a:close/>
                  <a:moveTo>
                    <a:pt x="0" y="2386"/>
                  </a:moveTo>
                  <a:lnTo>
                    <a:pt x="0" y="2657"/>
                  </a:lnTo>
                  <a:lnTo>
                    <a:pt x="4457" y="2657"/>
                  </a:lnTo>
                  <a:lnTo>
                    <a:pt x="4457" y="2386"/>
                  </a:lnTo>
                  <a:close/>
                  <a:moveTo>
                    <a:pt x="5780" y="2386"/>
                  </a:moveTo>
                  <a:lnTo>
                    <a:pt x="5780" y="2657"/>
                  </a:lnTo>
                  <a:lnTo>
                    <a:pt x="10237" y="2657"/>
                  </a:lnTo>
                  <a:lnTo>
                    <a:pt x="10237" y="2386"/>
                  </a:lnTo>
                  <a:close/>
                  <a:moveTo>
                    <a:pt x="0" y="3182"/>
                  </a:moveTo>
                  <a:lnTo>
                    <a:pt x="0" y="3452"/>
                  </a:lnTo>
                  <a:lnTo>
                    <a:pt x="4457" y="3452"/>
                  </a:lnTo>
                  <a:lnTo>
                    <a:pt x="4457" y="3182"/>
                  </a:lnTo>
                  <a:close/>
                  <a:moveTo>
                    <a:pt x="5780" y="3182"/>
                  </a:moveTo>
                  <a:lnTo>
                    <a:pt x="5780" y="3452"/>
                  </a:lnTo>
                  <a:lnTo>
                    <a:pt x="10237" y="3452"/>
                  </a:lnTo>
                  <a:lnTo>
                    <a:pt x="10237" y="3182"/>
                  </a:lnTo>
                  <a:close/>
                  <a:moveTo>
                    <a:pt x="0" y="3977"/>
                  </a:moveTo>
                  <a:lnTo>
                    <a:pt x="0" y="4248"/>
                  </a:lnTo>
                  <a:lnTo>
                    <a:pt x="4457" y="4248"/>
                  </a:lnTo>
                  <a:lnTo>
                    <a:pt x="4457" y="3977"/>
                  </a:lnTo>
                  <a:close/>
                  <a:moveTo>
                    <a:pt x="5780" y="3977"/>
                  </a:moveTo>
                  <a:lnTo>
                    <a:pt x="5780" y="4248"/>
                  </a:lnTo>
                  <a:lnTo>
                    <a:pt x="10237" y="4248"/>
                  </a:lnTo>
                  <a:lnTo>
                    <a:pt x="10237" y="3977"/>
                  </a:lnTo>
                  <a:close/>
                  <a:moveTo>
                    <a:pt x="0" y="4773"/>
                  </a:moveTo>
                  <a:lnTo>
                    <a:pt x="0" y="5044"/>
                  </a:lnTo>
                  <a:lnTo>
                    <a:pt x="4457" y="5044"/>
                  </a:lnTo>
                  <a:lnTo>
                    <a:pt x="4457" y="4773"/>
                  </a:lnTo>
                  <a:close/>
                  <a:moveTo>
                    <a:pt x="5780" y="4773"/>
                  </a:moveTo>
                  <a:lnTo>
                    <a:pt x="5780" y="5044"/>
                  </a:lnTo>
                  <a:lnTo>
                    <a:pt x="10237" y="5044"/>
                  </a:lnTo>
                  <a:lnTo>
                    <a:pt x="10237" y="4773"/>
                  </a:lnTo>
                  <a:close/>
                  <a:moveTo>
                    <a:pt x="0" y="5568"/>
                  </a:moveTo>
                  <a:lnTo>
                    <a:pt x="0" y="5838"/>
                  </a:lnTo>
                  <a:lnTo>
                    <a:pt x="4457" y="5838"/>
                  </a:lnTo>
                  <a:lnTo>
                    <a:pt x="4457" y="5568"/>
                  </a:lnTo>
                  <a:close/>
                  <a:moveTo>
                    <a:pt x="5780" y="5568"/>
                  </a:moveTo>
                  <a:lnTo>
                    <a:pt x="5780" y="5838"/>
                  </a:lnTo>
                  <a:lnTo>
                    <a:pt x="10237" y="5838"/>
                  </a:lnTo>
                  <a:lnTo>
                    <a:pt x="10237" y="5568"/>
                  </a:lnTo>
                  <a:close/>
                  <a:moveTo>
                    <a:pt x="0" y="6363"/>
                  </a:moveTo>
                  <a:lnTo>
                    <a:pt x="0" y="6634"/>
                  </a:lnTo>
                  <a:lnTo>
                    <a:pt x="4457" y="6634"/>
                  </a:lnTo>
                  <a:lnTo>
                    <a:pt x="4457" y="6363"/>
                  </a:lnTo>
                  <a:close/>
                  <a:moveTo>
                    <a:pt x="5780" y="6363"/>
                  </a:moveTo>
                  <a:lnTo>
                    <a:pt x="5780" y="6634"/>
                  </a:lnTo>
                  <a:lnTo>
                    <a:pt x="10237" y="6634"/>
                  </a:lnTo>
                  <a:lnTo>
                    <a:pt x="10237" y="6363"/>
                  </a:lnTo>
                  <a:close/>
                  <a:moveTo>
                    <a:pt x="0" y="7159"/>
                  </a:moveTo>
                  <a:lnTo>
                    <a:pt x="0" y="7430"/>
                  </a:lnTo>
                  <a:lnTo>
                    <a:pt x="4457" y="7430"/>
                  </a:lnTo>
                  <a:lnTo>
                    <a:pt x="4457" y="7159"/>
                  </a:lnTo>
                  <a:close/>
                  <a:moveTo>
                    <a:pt x="5780" y="7159"/>
                  </a:moveTo>
                  <a:lnTo>
                    <a:pt x="5780" y="7430"/>
                  </a:lnTo>
                  <a:lnTo>
                    <a:pt x="10237" y="7430"/>
                  </a:lnTo>
                  <a:lnTo>
                    <a:pt x="10237" y="7159"/>
                  </a:lnTo>
                  <a:close/>
                  <a:moveTo>
                    <a:pt x="0" y="7953"/>
                  </a:moveTo>
                  <a:lnTo>
                    <a:pt x="0" y="8224"/>
                  </a:lnTo>
                  <a:lnTo>
                    <a:pt x="4457" y="8224"/>
                  </a:lnTo>
                  <a:lnTo>
                    <a:pt x="4457" y="7953"/>
                  </a:lnTo>
                  <a:close/>
                  <a:moveTo>
                    <a:pt x="5780" y="7953"/>
                  </a:moveTo>
                  <a:lnTo>
                    <a:pt x="5780" y="8224"/>
                  </a:lnTo>
                  <a:lnTo>
                    <a:pt x="10237" y="8224"/>
                  </a:lnTo>
                  <a:lnTo>
                    <a:pt x="10237" y="7953"/>
                  </a:lnTo>
                  <a:close/>
                  <a:moveTo>
                    <a:pt x="0" y="8750"/>
                  </a:moveTo>
                  <a:lnTo>
                    <a:pt x="0" y="9021"/>
                  </a:lnTo>
                  <a:lnTo>
                    <a:pt x="4457" y="9021"/>
                  </a:lnTo>
                  <a:lnTo>
                    <a:pt x="4457" y="8750"/>
                  </a:lnTo>
                  <a:close/>
                  <a:moveTo>
                    <a:pt x="5780" y="8750"/>
                  </a:moveTo>
                  <a:lnTo>
                    <a:pt x="5780" y="9021"/>
                  </a:lnTo>
                  <a:lnTo>
                    <a:pt x="10237" y="9021"/>
                  </a:lnTo>
                  <a:lnTo>
                    <a:pt x="10237" y="8750"/>
                  </a:lnTo>
                  <a:close/>
                  <a:moveTo>
                    <a:pt x="0" y="9545"/>
                  </a:moveTo>
                  <a:lnTo>
                    <a:pt x="0" y="9816"/>
                  </a:lnTo>
                  <a:lnTo>
                    <a:pt x="4457" y="9816"/>
                  </a:lnTo>
                  <a:lnTo>
                    <a:pt x="4457" y="9545"/>
                  </a:lnTo>
                  <a:close/>
                  <a:moveTo>
                    <a:pt x="5780" y="9545"/>
                  </a:moveTo>
                  <a:lnTo>
                    <a:pt x="5780" y="9816"/>
                  </a:lnTo>
                  <a:lnTo>
                    <a:pt x="10237" y="9816"/>
                  </a:lnTo>
                  <a:lnTo>
                    <a:pt x="10237" y="9545"/>
                  </a:lnTo>
                  <a:close/>
                  <a:moveTo>
                    <a:pt x="0" y="10339"/>
                  </a:moveTo>
                  <a:lnTo>
                    <a:pt x="0" y="10610"/>
                  </a:lnTo>
                  <a:lnTo>
                    <a:pt x="4457" y="10610"/>
                  </a:lnTo>
                  <a:lnTo>
                    <a:pt x="4457" y="10339"/>
                  </a:lnTo>
                  <a:close/>
                  <a:moveTo>
                    <a:pt x="5780" y="10339"/>
                  </a:moveTo>
                  <a:lnTo>
                    <a:pt x="5780" y="10610"/>
                  </a:lnTo>
                  <a:lnTo>
                    <a:pt x="10237" y="10610"/>
                  </a:lnTo>
                  <a:lnTo>
                    <a:pt x="10237" y="10339"/>
                  </a:lnTo>
                  <a:close/>
                  <a:moveTo>
                    <a:pt x="0" y="11136"/>
                  </a:moveTo>
                  <a:lnTo>
                    <a:pt x="0" y="11407"/>
                  </a:lnTo>
                  <a:lnTo>
                    <a:pt x="4457" y="11407"/>
                  </a:lnTo>
                  <a:lnTo>
                    <a:pt x="4457" y="11136"/>
                  </a:lnTo>
                  <a:close/>
                  <a:moveTo>
                    <a:pt x="5780" y="11136"/>
                  </a:moveTo>
                  <a:lnTo>
                    <a:pt x="5780" y="11407"/>
                  </a:lnTo>
                  <a:lnTo>
                    <a:pt x="10237" y="11407"/>
                  </a:lnTo>
                  <a:lnTo>
                    <a:pt x="10237" y="11136"/>
                  </a:lnTo>
                  <a:close/>
                  <a:moveTo>
                    <a:pt x="0" y="11931"/>
                  </a:moveTo>
                  <a:lnTo>
                    <a:pt x="0" y="12201"/>
                  </a:lnTo>
                  <a:lnTo>
                    <a:pt x="4457" y="12201"/>
                  </a:lnTo>
                  <a:lnTo>
                    <a:pt x="4457" y="11931"/>
                  </a:lnTo>
                  <a:close/>
                  <a:moveTo>
                    <a:pt x="5780" y="11931"/>
                  </a:moveTo>
                  <a:lnTo>
                    <a:pt x="5780" y="12201"/>
                  </a:lnTo>
                  <a:lnTo>
                    <a:pt x="10237" y="12201"/>
                  </a:lnTo>
                  <a:lnTo>
                    <a:pt x="10237" y="11931"/>
                  </a:lnTo>
                  <a:close/>
                  <a:moveTo>
                    <a:pt x="0" y="12728"/>
                  </a:moveTo>
                  <a:lnTo>
                    <a:pt x="0" y="12998"/>
                  </a:lnTo>
                  <a:lnTo>
                    <a:pt x="4457" y="12998"/>
                  </a:lnTo>
                  <a:lnTo>
                    <a:pt x="4457" y="12728"/>
                  </a:lnTo>
                  <a:close/>
                  <a:moveTo>
                    <a:pt x="5780" y="12728"/>
                  </a:moveTo>
                  <a:lnTo>
                    <a:pt x="5780" y="12998"/>
                  </a:lnTo>
                  <a:lnTo>
                    <a:pt x="10237" y="12998"/>
                  </a:lnTo>
                  <a:lnTo>
                    <a:pt x="10237" y="12728"/>
                  </a:lnTo>
                  <a:close/>
                  <a:moveTo>
                    <a:pt x="0" y="13522"/>
                  </a:moveTo>
                  <a:lnTo>
                    <a:pt x="0" y="13793"/>
                  </a:lnTo>
                  <a:lnTo>
                    <a:pt x="4457" y="13793"/>
                  </a:lnTo>
                  <a:lnTo>
                    <a:pt x="4457" y="13522"/>
                  </a:lnTo>
                  <a:close/>
                  <a:moveTo>
                    <a:pt x="5780" y="13522"/>
                  </a:moveTo>
                  <a:lnTo>
                    <a:pt x="5780" y="13793"/>
                  </a:lnTo>
                  <a:lnTo>
                    <a:pt x="10237" y="13793"/>
                  </a:lnTo>
                  <a:lnTo>
                    <a:pt x="10237" y="13522"/>
                  </a:lnTo>
                  <a:close/>
                  <a:moveTo>
                    <a:pt x="0" y="14317"/>
                  </a:moveTo>
                  <a:lnTo>
                    <a:pt x="0" y="14587"/>
                  </a:lnTo>
                  <a:lnTo>
                    <a:pt x="4457" y="14587"/>
                  </a:lnTo>
                  <a:lnTo>
                    <a:pt x="4457" y="14317"/>
                  </a:lnTo>
                  <a:close/>
                  <a:moveTo>
                    <a:pt x="5780" y="14317"/>
                  </a:moveTo>
                  <a:lnTo>
                    <a:pt x="5780" y="14587"/>
                  </a:lnTo>
                  <a:lnTo>
                    <a:pt x="10237" y="14587"/>
                  </a:lnTo>
                  <a:lnTo>
                    <a:pt x="10237" y="14317"/>
                  </a:lnTo>
                  <a:close/>
                  <a:moveTo>
                    <a:pt x="0" y="15114"/>
                  </a:moveTo>
                  <a:lnTo>
                    <a:pt x="0" y="15384"/>
                  </a:lnTo>
                  <a:lnTo>
                    <a:pt x="4457" y="15384"/>
                  </a:lnTo>
                  <a:lnTo>
                    <a:pt x="4457" y="15114"/>
                  </a:lnTo>
                  <a:close/>
                  <a:moveTo>
                    <a:pt x="5780" y="15114"/>
                  </a:moveTo>
                  <a:lnTo>
                    <a:pt x="5780" y="15384"/>
                  </a:lnTo>
                  <a:lnTo>
                    <a:pt x="10237" y="15384"/>
                  </a:lnTo>
                  <a:lnTo>
                    <a:pt x="10237" y="15114"/>
                  </a:lnTo>
                  <a:close/>
                  <a:moveTo>
                    <a:pt x="0" y="15908"/>
                  </a:moveTo>
                  <a:lnTo>
                    <a:pt x="0" y="16179"/>
                  </a:lnTo>
                  <a:lnTo>
                    <a:pt x="4457" y="16179"/>
                  </a:lnTo>
                  <a:lnTo>
                    <a:pt x="4457" y="15908"/>
                  </a:lnTo>
                  <a:close/>
                  <a:moveTo>
                    <a:pt x="5780" y="15908"/>
                  </a:moveTo>
                  <a:lnTo>
                    <a:pt x="5780" y="16179"/>
                  </a:lnTo>
                  <a:lnTo>
                    <a:pt x="10237" y="16179"/>
                  </a:lnTo>
                  <a:lnTo>
                    <a:pt x="10237" y="15908"/>
                  </a:lnTo>
                  <a:close/>
                  <a:moveTo>
                    <a:pt x="0" y="16704"/>
                  </a:moveTo>
                  <a:lnTo>
                    <a:pt x="0" y="16974"/>
                  </a:lnTo>
                  <a:lnTo>
                    <a:pt x="4457" y="16974"/>
                  </a:lnTo>
                  <a:lnTo>
                    <a:pt x="4457" y="16704"/>
                  </a:lnTo>
                  <a:close/>
                  <a:moveTo>
                    <a:pt x="5780" y="16704"/>
                  </a:moveTo>
                  <a:lnTo>
                    <a:pt x="5780" y="16974"/>
                  </a:lnTo>
                  <a:lnTo>
                    <a:pt x="10237" y="16974"/>
                  </a:lnTo>
                  <a:lnTo>
                    <a:pt x="10237" y="16704"/>
                  </a:lnTo>
                  <a:close/>
                  <a:moveTo>
                    <a:pt x="0" y="17499"/>
                  </a:moveTo>
                  <a:lnTo>
                    <a:pt x="0" y="17770"/>
                  </a:lnTo>
                  <a:lnTo>
                    <a:pt x="4457" y="17770"/>
                  </a:lnTo>
                  <a:lnTo>
                    <a:pt x="4457" y="17499"/>
                  </a:lnTo>
                  <a:close/>
                  <a:moveTo>
                    <a:pt x="5780" y="17499"/>
                  </a:moveTo>
                  <a:lnTo>
                    <a:pt x="5780" y="17770"/>
                  </a:lnTo>
                  <a:lnTo>
                    <a:pt x="10237" y="17770"/>
                  </a:lnTo>
                  <a:lnTo>
                    <a:pt x="10237" y="17499"/>
                  </a:lnTo>
                  <a:close/>
                  <a:moveTo>
                    <a:pt x="0" y="18294"/>
                  </a:moveTo>
                  <a:lnTo>
                    <a:pt x="0" y="18564"/>
                  </a:lnTo>
                  <a:lnTo>
                    <a:pt x="4457" y="18564"/>
                  </a:lnTo>
                  <a:lnTo>
                    <a:pt x="4457" y="18294"/>
                  </a:lnTo>
                  <a:close/>
                  <a:moveTo>
                    <a:pt x="5780" y="18294"/>
                  </a:moveTo>
                  <a:lnTo>
                    <a:pt x="5780" y="18564"/>
                  </a:lnTo>
                  <a:lnTo>
                    <a:pt x="10237" y="18564"/>
                  </a:lnTo>
                  <a:lnTo>
                    <a:pt x="10237" y="18294"/>
                  </a:lnTo>
                  <a:close/>
                  <a:moveTo>
                    <a:pt x="0" y="19089"/>
                  </a:moveTo>
                  <a:lnTo>
                    <a:pt x="0" y="19360"/>
                  </a:lnTo>
                  <a:lnTo>
                    <a:pt x="4457" y="19360"/>
                  </a:lnTo>
                  <a:lnTo>
                    <a:pt x="4457" y="19089"/>
                  </a:lnTo>
                  <a:close/>
                  <a:moveTo>
                    <a:pt x="5780" y="19089"/>
                  </a:moveTo>
                  <a:lnTo>
                    <a:pt x="5780" y="19360"/>
                  </a:lnTo>
                  <a:lnTo>
                    <a:pt x="10237" y="19360"/>
                  </a:lnTo>
                  <a:lnTo>
                    <a:pt x="10237" y="19089"/>
                  </a:lnTo>
                  <a:close/>
                  <a:moveTo>
                    <a:pt x="0" y="19885"/>
                  </a:moveTo>
                  <a:lnTo>
                    <a:pt x="0" y="20156"/>
                  </a:lnTo>
                  <a:lnTo>
                    <a:pt x="4457" y="20156"/>
                  </a:lnTo>
                  <a:lnTo>
                    <a:pt x="4457" y="19885"/>
                  </a:lnTo>
                  <a:close/>
                  <a:moveTo>
                    <a:pt x="5780" y="19885"/>
                  </a:moveTo>
                  <a:lnTo>
                    <a:pt x="5780" y="20156"/>
                  </a:lnTo>
                  <a:lnTo>
                    <a:pt x="10237" y="20156"/>
                  </a:lnTo>
                  <a:lnTo>
                    <a:pt x="10237" y="19885"/>
                  </a:lnTo>
                  <a:close/>
                  <a:moveTo>
                    <a:pt x="0" y="20681"/>
                  </a:moveTo>
                  <a:lnTo>
                    <a:pt x="0" y="20952"/>
                  </a:lnTo>
                  <a:lnTo>
                    <a:pt x="4457" y="20952"/>
                  </a:lnTo>
                  <a:lnTo>
                    <a:pt x="4457" y="20681"/>
                  </a:lnTo>
                  <a:close/>
                  <a:moveTo>
                    <a:pt x="5780" y="20681"/>
                  </a:moveTo>
                  <a:lnTo>
                    <a:pt x="5780" y="20952"/>
                  </a:lnTo>
                  <a:lnTo>
                    <a:pt x="10237" y="20952"/>
                  </a:lnTo>
                  <a:lnTo>
                    <a:pt x="10237" y="20681"/>
                  </a:lnTo>
                  <a:close/>
                  <a:moveTo>
                    <a:pt x="0" y="21475"/>
                  </a:moveTo>
                  <a:lnTo>
                    <a:pt x="0" y="21746"/>
                  </a:lnTo>
                  <a:lnTo>
                    <a:pt x="4457" y="21746"/>
                  </a:lnTo>
                  <a:lnTo>
                    <a:pt x="4457" y="21475"/>
                  </a:lnTo>
                  <a:close/>
                  <a:moveTo>
                    <a:pt x="5780" y="21475"/>
                  </a:moveTo>
                  <a:lnTo>
                    <a:pt x="5780" y="21746"/>
                  </a:lnTo>
                  <a:lnTo>
                    <a:pt x="10237" y="21746"/>
                  </a:lnTo>
                  <a:lnTo>
                    <a:pt x="10237" y="21475"/>
                  </a:lnTo>
                  <a:close/>
                  <a:moveTo>
                    <a:pt x="0" y="22271"/>
                  </a:moveTo>
                  <a:lnTo>
                    <a:pt x="0" y="22542"/>
                  </a:lnTo>
                  <a:lnTo>
                    <a:pt x="4457" y="22542"/>
                  </a:lnTo>
                  <a:lnTo>
                    <a:pt x="4457" y="22271"/>
                  </a:lnTo>
                  <a:close/>
                  <a:moveTo>
                    <a:pt x="5780" y="22271"/>
                  </a:moveTo>
                  <a:lnTo>
                    <a:pt x="5780" y="22542"/>
                  </a:lnTo>
                  <a:lnTo>
                    <a:pt x="10237" y="22542"/>
                  </a:lnTo>
                  <a:lnTo>
                    <a:pt x="10237" y="22271"/>
                  </a:lnTo>
                  <a:close/>
                  <a:moveTo>
                    <a:pt x="0" y="23067"/>
                  </a:moveTo>
                  <a:lnTo>
                    <a:pt x="0" y="23337"/>
                  </a:lnTo>
                  <a:lnTo>
                    <a:pt x="4457" y="23337"/>
                  </a:lnTo>
                  <a:lnTo>
                    <a:pt x="4457" y="23067"/>
                  </a:lnTo>
                  <a:close/>
                  <a:moveTo>
                    <a:pt x="5780" y="23067"/>
                  </a:moveTo>
                  <a:lnTo>
                    <a:pt x="5780" y="23337"/>
                  </a:lnTo>
                  <a:lnTo>
                    <a:pt x="10237" y="23337"/>
                  </a:lnTo>
                  <a:lnTo>
                    <a:pt x="10237" y="23067"/>
                  </a:lnTo>
                  <a:close/>
                  <a:moveTo>
                    <a:pt x="0" y="23861"/>
                  </a:moveTo>
                  <a:lnTo>
                    <a:pt x="0" y="24132"/>
                  </a:lnTo>
                  <a:lnTo>
                    <a:pt x="4457" y="24132"/>
                  </a:lnTo>
                  <a:lnTo>
                    <a:pt x="4457" y="23861"/>
                  </a:lnTo>
                  <a:close/>
                  <a:moveTo>
                    <a:pt x="5780" y="23861"/>
                  </a:moveTo>
                  <a:lnTo>
                    <a:pt x="5780" y="24132"/>
                  </a:lnTo>
                  <a:lnTo>
                    <a:pt x="10237" y="24132"/>
                  </a:lnTo>
                  <a:lnTo>
                    <a:pt x="10237" y="23861"/>
                  </a:lnTo>
                  <a:close/>
                  <a:moveTo>
                    <a:pt x="0" y="24658"/>
                  </a:moveTo>
                  <a:lnTo>
                    <a:pt x="0" y="24929"/>
                  </a:lnTo>
                  <a:lnTo>
                    <a:pt x="4457" y="24929"/>
                  </a:lnTo>
                  <a:lnTo>
                    <a:pt x="4457" y="24658"/>
                  </a:lnTo>
                  <a:close/>
                  <a:moveTo>
                    <a:pt x="5780" y="24658"/>
                  </a:moveTo>
                  <a:lnTo>
                    <a:pt x="5780" y="24929"/>
                  </a:lnTo>
                  <a:lnTo>
                    <a:pt x="10237" y="24929"/>
                  </a:lnTo>
                  <a:lnTo>
                    <a:pt x="10237" y="24658"/>
                  </a:lnTo>
                  <a:close/>
                  <a:moveTo>
                    <a:pt x="0" y="25453"/>
                  </a:moveTo>
                  <a:lnTo>
                    <a:pt x="0" y="25723"/>
                  </a:lnTo>
                  <a:lnTo>
                    <a:pt x="4457" y="25723"/>
                  </a:lnTo>
                  <a:lnTo>
                    <a:pt x="4457" y="25453"/>
                  </a:lnTo>
                  <a:close/>
                  <a:moveTo>
                    <a:pt x="5780" y="25453"/>
                  </a:moveTo>
                  <a:lnTo>
                    <a:pt x="5780" y="25723"/>
                  </a:lnTo>
                  <a:lnTo>
                    <a:pt x="10237" y="25723"/>
                  </a:lnTo>
                  <a:lnTo>
                    <a:pt x="10237" y="25453"/>
                  </a:lnTo>
                  <a:close/>
                  <a:moveTo>
                    <a:pt x="0" y="26247"/>
                  </a:moveTo>
                  <a:lnTo>
                    <a:pt x="0" y="26518"/>
                  </a:lnTo>
                  <a:lnTo>
                    <a:pt x="4457" y="26518"/>
                  </a:lnTo>
                  <a:lnTo>
                    <a:pt x="4457" y="26247"/>
                  </a:lnTo>
                  <a:close/>
                  <a:moveTo>
                    <a:pt x="5780" y="26247"/>
                  </a:moveTo>
                  <a:lnTo>
                    <a:pt x="5780" y="26518"/>
                  </a:lnTo>
                  <a:lnTo>
                    <a:pt x="10237" y="26518"/>
                  </a:lnTo>
                  <a:lnTo>
                    <a:pt x="10237" y="26247"/>
                  </a:lnTo>
                  <a:close/>
                  <a:moveTo>
                    <a:pt x="0" y="27044"/>
                  </a:moveTo>
                  <a:lnTo>
                    <a:pt x="0" y="27315"/>
                  </a:lnTo>
                  <a:lnTo>
                    <a:pt x="4457" y="27315"/>
                  </a:lnTo>
                  <a:lnTo>
                    <a:pt x="4457" y="27044"/>
                  </a:lnTo>
                  <a:close/>
                  <a:moveTo>
                    <a:pt x="5780" y="27044"/>
                  </a:moveTo>
                  <a:lnTo>
                    <a:pt x="5780" y="27315"/>
                  </a:lnTo>
                  <a:lnTo>
                    <a:pt x="10237" y="27315"/>
                  </a:lnTo>
                  <a:lnTo>
                    <a:pt x="10237" y="27044"/>
                  </a:lnTo>
                  <a:close/>
                  <a:moveTo>
                    <a:pt x="0" y="27838"/>
                  </a:moveTo>
                  <a:lnTo>
                    <a:pt x="0" y="28109"/>
                  </a:lnTo>
                  <a:lnTo>
                    <a:pt x="4457" y="28109"/>
                  </a:lnTo>
                  <a:lnTo>
                    <a:pt x="4457" y="27838"/>
                  </a:lnTo>
                  <a:close/>
                  <a:moveTo>
                    <a:pt x="5780" y="27838"/>
                  </a:moveTo>
                  <a:lnTo>
                    <a:pt x="5780" y="28109"/>
                  </a:lnTo>
                  <a:lnTo>
                    <a:pt x="10237" y="28109"/>
                  </a:lnTo>
                  <a:lnTo>
                    <a:pt x="10237" y="27838"/>
                  </a:lnTo>
                  <a:close/>
                  <a:moveTo>
                    <a:pt x="0" y="28635"/>
                  </a:moveTo>
                  <a:lnTo>
                    <a:pt x="0" y="28906"/>
                  </a:lnTo>
                  <a:lnTo>
                    <a:pt x="4457" y="28906"/>
                  </a:lnTo>
                  <a:lnTo>
                    <a:pt x="4457" y="28635"/>
                  </a:lnTo>
                  <a:close/>
                  <a:moveTo>
                    <a:pt x="5780" y="28635"/>
                  </a:moveTo>
                  <a:lnTo>
                    <a:pt x="5780" y="28906"/>
                  </a:lnTo>
                  <a:lnTo>
                    <a:pt x="10237" y="28906"/>
                  </a:lnTo>
                  <a:lnTo>
                    <a:pt x="10237" y="28635"/>
                  </a:lnTo>
                  <a:close/>
                  <a:moveTo>
                    <a:pt x="0" y="29430"/>
                  </a:moveTo>
                  <a:lnTo>
                    <a:pt x="0" y="29701"/>
                  </a:lnTo>
                  <a:lnTo>
                    <a:pt x="4457" y="29701"/>
                  </a:lnTo>
                  <a:lnTo>
                    <a:pt x="4457" y="29430"/>
                  </a:lnTo>
                  <a:close/>
                  <a:moveTo>
                    <a:pt x="5780" y="29430"/>
                  </a:moveTo>
                  <a:lnTo>
                    <a:pt x="5780" y="29701"/>
                  </a:lnTo>
                  <a:lnTo>
                    <a:pt x="10237" y="29701"/>
                  </a:lnTo>
                  <a:lnTo>
                    <a:pt x="10237" y="29430"/>
                  </a:lnTo>
                  <a:close/>
                  <a:moveTo>
                    <a:pt x="0" y="30224"/>
                  </a:moveTo>
                  <a:lnTo>
                    <a:pt x="0" y="30495"/>
                  </a:lnTo>
                  <a:lnTo>
                    <a:pt x="4457" y="30495"/>
                  </a:lnTo>
                  <a:lnTo>
                    <a:pt x="4457" y="30224"/>
                  </a:lnTo>
                  <a:close/>
                  <a:moveTo>
                    <a:pt x="5780" y="30224"/>
                  </a:moveTo>
                  <a:lnTo>
                    <a:pt x="5780" y="30495"/>
                  </a:lnTo>
                  <a:lnTo>
                    <a:pt x="10237" y="30495"/>
                  </a:lnTo>
                  <a:lnTo>
                    <a:pt x="10237" y="30224"/>
                  </a:lnTo>
                  <a:close/>
                  <a:moveTo>
                    <a:pt x="0" y="31021"/>
                  </a:moveTo>
                  <a:lnTo>
                    <a:pt x="0" y="31292"/>
                  </a:lnTo>
                  <a:lnTo>
                    <a:pt x="4457" y="31292"/>
                  </a:lnTo>
                  <a:lnTo>
                    <a:pt x="4457" y="31021"/>
                  </a:lnTo>
                  <a:close/>
                  <a:moveTo>
                    <a:pt x="5780" y="31021"/>
                  </a:moveTo>
                  <a:lnTo>
                    <a:pt x="5780" y="31292"/>
                  </a:lnTo>
                  <a:lnTo>
                    <a:pt x="10237" y="31292"/>
                  </a:lnTo>
                  <a:lnTo>
                    <a:pt x="10237" y="31021"/>
                  </a:lnTo>
                  <a:close/>
                  <a:moveTo>
                    <a:pt x="0" y="31816"/>
                  </a:moveTo>
                  <a:lnTo>
                    <a:pt x="0" y="32086"/>
                  </a:lnTo>
                  <a:lnTo>
                    <a:pt x="4457" y="32086"/>
                  </a:lnTo>
                  <a:lnTo>
                    <a:pt x="4457" y="31816"/>
                  </a:lnTo>
                  <a:close/>
                  <a:moveTo>
                    <a:pt x="5780" y="31816"/>
                  </a:moveTo>
                  <a:lnTo>
                    <a:pt x="5780" y="32086"/>
                  </a:lnTo>
                  <a:lnTo>
                    <a:pt x="10237" y="32086"/>
                  </a:lnTo>
                  <a:lnTo>
                    <a:pt x="10237" y="31816"/>
                  </a:lnTo>
                  <a:close/>
                  <a:moveTo>
                    <a:pt x="0" y="32611"/>
                  </a:moveTo>
                  <a:lnTo>
                    <a:pt x="0" y="32882"/>
                  </a:lnTo>
                  <a:lnTo>
                    <a:pt x="4457" y="32882"/>
                  </a:lnTo>
                  <a:lnTo>
                    <a:pt x="4457" y="32611"/>
                  </a:lnTo>
                  <a:close/>
                  <a:moveTo>
                    <a:pt x="5780" y="32611"/>
                  </a:moveTo>
                  <a:lnTo>
                    <a:pt x="5780" y="32882"/>
                  </a:lnTo>
                  <a:lnTo>
                    <a:pt x="10237" y="32882"/>
                  </a:lnTo>
                  <a:lnTo>
                    <a:pt x="10237" y="32611"/>
                  </a:lnTo>
                  <a:close/>
                  <a:moveTo>
                    <a:pt x="0" y="33407"/>
                  </a:moveTo>
                  <a:lnTo>
                    <a:pt x="0" y="33678"/>
                  </a:lnTo>
                  <a:lnTo>
                    <a:pt x="4457" y="33678"/>
                  </a:lnTo>
                  <a:lnTo>
                    <a:pt x="4457" y="33407"/>
                  </a:lnTo>
                  <a:close/>
                  <a:moveTo>
                    <a:pt x="5780" y="33407"/>
                  </a:moveTo>
                  <a:lnTo>
                    <a:pt x="5780" y="33678"/>
                  </a:lnTo>
                  <a:lnTo>
                    <a:pt x="10237" y="33678"/>
                  </a:lnTo>
                  <a:lnTo>
                    <a:pt x="10237" y="33407"/>
                  </a:lnTo>
                  <a:close/>
                  <a:moveTo>
                    <a:pt x="0" y="34202"/>
                  </a:moveTo>
                  <a:lnTo>
                    <a:pt x="0" y="34472"/>
                  </a:lnTo>
                  <a:lnTo>
                    <a:pt x="4457" y="34472"/>
                  </a:lnTo>
                  <a:lnTo>
                    <a:pt x="4457" y="34202"/>
                  </a:lnTo>
                  <a:close/>
                  <a:moveTo>
                    <a:pt x="5780" y="34202"/>
                  </a:moveTo>
                  <a:lnTo>
                    <a:pt x="5780" y="34472"/>
                  </a:lnTo>
                  <a:lnTo>
                    <a:pt x="10237" y="34472"/>
                  </a:lnTo>
                  <a:lnTo>
                    <a:pt x="10237" y="34202"/>
                  </a:lnTo>
                  <a:close/>
                  <a:moveTo>
                    <a:pt x="0" y="34997"/>
                  </a:moveTo>
                  <a:lnTo>
                    <a:pt x="0" y="35268"/>
                  </a:lnTo>
                  <a:lnTo>
                    <a:pt x="4457" y="35268"/>
                  </a:lnTo>
                  <a:lnTo>
                    <a:pt x="4457" y="34997"/>
                  </a:lnTo>
                  <a:close/>
                  <a:moveTo>
                    <a:pt x="5780" y="34997"/>
                  </a:moveTo>
                  <a:lnTo>
                    <a:pt x="5780" y="35268"/>
                  </a:lnTo>
                  <a:lnTo>
                    <a:pt x="10237" y="35268"/>
                  </a:lnTo>
                  <a:lnTo>
                    <a:pt x="10237" y="34997"/>
                  </a:lnTo>
                  <a:close/>
                  <a:moveTo>
                    <a:pt x="0" y="35793"/>
                  </a:moveTo>
                  <a:lnTo>
                    <a:pt x="0" y="36064"/>
                  </a:lnTo>
                  <a:lnTo>
                    <a:pt x="4457" y="36064"/>
                  </a:lnTo>
                  <a:lnTo>
                    <a:pt x="4457" y="35793"/>
                  </a:lnTo>
                  <a:close/>
                  <a:moveTo>
                    <a:pt x="5780" y="35793"/>
                  </a:moveTo>
                  <a:lnTo>
                    <a:pt x="5780" y="36064"/>
                  </a:lnTo>
                  <a:lnTo>
                    <a:pt x="10237" y="36064"/>
                  </a:lnTo>
                  <a:lnTo>
                    <a:pt x="10237" y="35793"/>
                  </a:lnTo>
                  <a:close/>
                  <a:moveTo>
                    <a:pt x="0" y="36589"/>
                  </a:moveTo>
                  <a:lnTo>
                    <a:pt x="0" y="36859"/>
                  </a:lnTo>
                  <a:lnTo>
                    <a:pt x="4457" y="36859"/>
                  </a:lnTo>
                  <a:lnTo>
                    <a:pt x="4457" y="36589"/>
                  </a:lnTo>
                  <a:close/>
                  <a:moveTo>
                    <a:pt x="5780" y="36589"/>
                  </a:moveTo>
                  <a:lnTo>
                    <a:pt x="5780" y="36859"/>
                  </a:lnTo>
                  <a:lnTo>
                    <a:pt x="10237" y="36859"/>
                  </a:lnTo>
                  <a:lnTo>
                    <a:pt x="10237" y="36589"/>
                  </a:lnTo>
                  <a:close/>
                  <a:moveTo>
                    <a:pt x="0" y="37383"/>
                  </a:moveTo>
                  <a:lnTo>
                    <a:pt x="0" y="37654"/>
                  </a:lnTo>
                  <a:lnTo>
                    <a:pt x="4457" y="37654"/>
                  </a:lnTo>
                  <a:lnTo>
                    <a:pt x="4457" y="37383"/>
                  </a:lnTo>
                  <a:close/>
                  <a:moveTo>
                    <a:pt x="5780" y="37383"/>
                  </a:moveTo>
                  <a:lnTo>
                    <a:pt x="5780" y="37654"/>
                  </a:lnTo>
                  <a:lnTo>
                    <a:pt x="10237" y="37654"/>
                  </a:lnTo>
                  <a:lnTo>
                    <a:pt x="10237" y="37383"/>
                  </a:lnTo>
                  <a:close/>
                  <a:moveTo>
                    <a:pt x="0" y="38179"/>
                  </a:moveTo>
                  <a:lnTo>
                    <a:pt x="0" y="38449"/>
                  </a:lnTo>
                  <a:lnTo>
                    <a:pt x="4457" y="38449"/>
                  </a:lnTo>
                  <a:lnTo>
                    <a:pt x="4457" y="38179"/>
                  </a:lnTo>
                  <a:close/>
                  <a:moveTo>
                    <a:pt x="5780" y="38179"/>
                  </a:moveTo>
                  <a:lnTo>
                    <a:pt x="5780" y="38449"/>
                  </a:lnTo>
                  <a:lnTo>
                    <a:pt x="10237" y="38449"/>
                  </a:lnTo>
                  <a:lnTo>
                    <a:pt x="10237" y="38179"/>
                  </a:lnTo>
                  <a:close/>
                  <a:moveTo>
                    <a:pt x="0" y="38974"/>
                  </a:moveTo>
                  <a:lnTo>
                    <a:pt x="0" y="39245"/>
                  </a:lnTo>
                  <a:lnTo>
                    <a:pt x="4457" y="39245"/>
                  </a:lnTo>
                  <a:lnTo>
                    <a:pt x="4457" y="38974"/>
                  </a:lnTo>
                  <a:close/>
                  <a:moveTo>
                    <a:pt x="5780" y="38974"/>
                  </a:moveTo>
                  <a:lnTo>
                    <a:pt x="5780" y="39245"/>
                  </a:lnTo>
                  <a:lnTo>
                    <a:pt x="10237" y="39245"/>
                  </a:lnTo>
                  <a:lnTo>
                    <a:pt x="10237" y="38974"/>
                  </a:lnTo>
                  <a:close/>
                  <a:moveTo>
                    <a:pt x="0" y="39769"/>
                  </a:moveTo>
                  <a:lnTo>
                    <a:pt x="0" y="40040"/>
                  </a:lnTo>
                  <a:lnTo>
                    <a:pt x="4457" y="40040"/>
                  </a:lnTo>
                  <a:lnTo>
                    <a:pt x="4457" y="39769"/>
                  </a:lnTo>
                  <a:close/>
                  <a:moveTo>
                    <a:pt x="5780" y="39769"/>
                  </a:moveTo>
                  <a:lnTo>
                    <a:pt x="5780" y="40040"/>
                  </a:lnTo>
                  <a:lnTo>
                    <a:pt x="10237" y="40040"/>
                  </a:lnTo>
                  <a:lnTo>
                    <a:pt x="10237" y="39769"/>
                  </a:lnTo>
                  <a:close/>
                  <a:moveTo>
                    <a:pt x="0" y="40566"/>
                  </a:moveTo>
                  <a:lnTo>
                    <a:pt x="0" y="40837"/>
                  </a:lnTo>
                  <a:lnTo>
                    <a:pt x="4457" y="40837"/>
                  </a:lnTo>
                  <a:lnTo>
                    <a:pt x="4457" y="40566"/>
                  </a:lnTo>
                  <a:close/>
                  <a:moveTo>
                    <a:pt x="5780" y="40566"/>
                  </a:moveTo>
                  <a:lnTo>
                    <a:pt x="5780" y="40837"/>
                  </a:lnTo>
                  <a:lnTo>
                    <a:pt x="10237" y="40837"/>
                  </a:lnTo>
                  <a:lnTo>
                    <a:pt x="10237" y="40566"/>
                  </a:lnTo>
                  <a:close/>
                  <a:moveTo>
                    <a:pt x="0" y="41360"/>
                  </a:moveTo>
                  <a:lnTo>
                    <a:pt x="0" y="41631"/>
                  </a:lnTo>
                  <a:lnTo>
                    <a:pt x="4457" y="41631"/>
                  </a:lnTo>
                  <a:lnTo>
                    <a:pt x="4457" y="41360"/>
                  </a:lnTo>
                  <a:close/>
                  <a:moveTo>
                    <a:pt x="5780" y="41360"/>
                  </a:moveTo>
                  <a:lnTo>
                    <a:pt x="5780" y="41631"/>
                  </a:lnTo>
                  <a:lnTo>
                    <a:pt x="10237" y="41631"/>
                  </a:lnTo>
                  <a:lnTo>
                    <a:pt x="10237" y="41360"/>
                  </a:lnTo>
                  <a:close/>
                  <a:moveTo>
                    <a:pt x="0" y="42155"/>
                  </a:moveTo>
                  <a:lnTo>
                    <a:pt x="0" y="42425"/>
                  </a:lnTo>
                  <a:lnTo>
                    <a:pt x="4457" y="42425"/>
                  </a:lnTo>
                  <a:lnTo>
                    <a:pt x="4457" y="42155"/>
                  </a:lnTo>
                  <a:close/>
                  <a:moveTo>
                    <a:pt x="5780" y="42155"/>
                  </a:moveTo>
                  <a:lnTo>
                    <a:pt x="5780" y="42425"/>
                  </a:lnTo>
                  <a:lnTo>
                    <a:pt x="10237" y="42425"/>
                  </a:lnTo>
                  <a:lnTo>
                    <a:pt x="10237" y="42155"/>
                  </a:lnTo>
                  <a:close/>
                  <a:moveTo>
                    <a:pt x="0" y="42952"/>
                  </a:moveTo>
                  <a:lnTo>
                    <a:pt x="0" y="43222"/>
                  </a:lnTo>
                  <a:lnTo>
                    <a:pt x="4457" y="43222"/>
                  </a:lnTo>
                  <a:lnTo>
                    <a:pt x="4457" y="42952"/>
                  </a:lnTo>
                  <a:close/>
                  <a:moveTo>
                    <a:pt x="5780" y="42952"/>
                  </a:moveTo>
                  <a:lnTo>
                    <a:pt x="5780" y="43222"/>
                  </a:lnTo>
                  <a:lnTo>
                    <a:pt x="10237" y="43222"/>
                  </a:lnTo>
                  <a:lnTo>
                    <a:pt x="10237" y="42952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27"/>
            <p:cNvSpPr/>
            <p:nvPr/>
          </p:nvSpPr>
          <p:spPr>
            <a:xfrm>
              <a:off x="6099550" y="4274025"/>
              <a:ext cx="30750" cy="7150"/>
            </a:xfrm>
            <a:custGeom>
              <a:avLst/>
              <a:gdLst/>
              <a:ahLst/>
              <a:cxnLst/>
              <a:rect l="l" t="t" r="r" b="b"/>
              <a:pathLst>
                <a:path w="1230" h="286" extrusionOk="0">
                  <a:moveTo>
                    <a:pt x="1" y="1"/>
                  </a:moveTo>
                  <a:lnTo>
                    <a:pt x="1" y="285"/>
                  </a:lnTo>
                  <a:lnTo>
                    <a:pt x="1230" y="285"/>
                  </a:lnTo>
                  <a:lnTo>
                    <a:pt x="1230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27"/>
            <p:cNvSpPr/>
            <p:nvPr/>
          </p:nvSpPr>
          <p:spPr>
            <a:xfrm>
              <a:off x="6160075" y="4274025"/>
              <a:ext cx="9725" cy="7150"/>
            </a:xfrm>
            <a:custGeom>
              <a:avLst/>
              <a:gdLst/>
              <a:ahLst/>
              <a:cxnLst/>
              <a:rect l="l" t="t" r="r" b="b"/>
              <a:pathLst>
                <a:path w="389" h="286" extrusionOk="0">
                  <a:moveTo>
                    <a:pt x="1" y="1"/>
                  </a:moveTo>
                  <a:lnTo>
                    <a:pt x="1" y="285"/>
                  </a:lnTo>
                  <a:lnTo>
                    <a:pt x="389" y="285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27"/>
            <p:cNvSpPr/>
            <p:nvPr/>
          </p:nvSpPr>
          <p:spPr>
            <a:xfrm>
              <a:off x="5965100" y="4035400"/>
              <a:ext cx="9725" cy="7150"/>
            </a:xfrm>
            <a:custGeom>
              <a:avLst/>
              <a:gdLst/>
              <a:ahLst/>
              <a:cxnLst/>
              <a:rect l="l" t="t" r="r" b="b"/>
              <a:pathLst>
                <a:path w="389" h="286" extrusionOk="0">
                  <a:moveTo>
                    <a:pt x="0" y="1"/>
                  </a:moveTo>
                  <a:lnTo>
                    <a:pt x="0" y="285"/>
                  </a:lnTo>
                  <a:lnTo>
                    <a:pt x="388" y="285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27"/>
            <p:cNvSpPr/>
            <p:nvPr/>
          </p:nvSpPr>
          <p:spPr>
            <a:xfrm>
              <a:off x="6180475" y="4274025"/>
              <a:ext cx="5550" cy="7150"/>
            </a:xfrm>
            <a:custGeom>
              <a:avLst/>
              <a:gdLst/>
              <a:ahLst/>
              <a:cxnLst/>
              <a:rect l="l" t="t" r="r" b="b"/>
              <a:pathLst>
                <a:path w="222" h="286" extrusionOk="0">
                  <a:moveTo>
                    <a:pt x="1" y="1"/>
                  </a:moveTo>
                  <a:lnTo>
                    <a:pt x="1" y="285"/>
                  </a:lnTo>
                  <a:lnTo>
                    <a:pt x="221" y="285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27"/>
            <p:cNvSpPr/>
            <p:nvPr/>
          </p:nvSpPr>
          <p:spPr>
            <a:xfrm>
              <a:off x="5979950" y="4035400"/>
              <a:ext cx="5525" cy="7150"/>
            </a:xfrm>
            <a:custGeom>
              <a:avLst/>
              <a:gdLst/>
              <a:ahLst/>
              <a:cxnLst/>
              <a:rect l="l" t="t" r="r" b="b"/>
              <a:pathLst>
                <a:path w="221" h="286" extrusionOk="0">
                  <a:moveTo>
                    <a:pt x="1" y="1"/>
                  </a:moveTo>
                  <a:lnTo>
                    <a:pt x="1" y="285"/>
                  </a:lnTo>
                  <a:lnTo>
                    <a:pt x="221" y="285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27"/>
            <p:cNvSpPr/>
            <p:nvPr/>
          </p:nvSpPr>
          <p:spPr>
            <a:xfrm>
              <a:off x="5980825" y="4711500"/>
              <a:ext cx="9725" cy="7150"/>
            </a:xfrm>
            <a:custGeom>
              <a:avLst/>
              <a:gdLst/>
              <a:ahLst/>
              <a:cxnLst/>
              <a:rect l="l" t="t" r="r" b="b"/>
              <a:pathLst>
                <a:path w="389" h="286" extrusionOk="0">
                  <a:moveTo>
                    <a:pt x="1" y="1"/>
                  </a:moveTo>
                  <a:lnTo>
                    <a:pt x="1" y="285"/>
                  </a:lnTo>
                  <a:lnTo>
                    <a:pt x="389" y="285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27"/>
            <p:cNvSpPr/>
            <p:nvPr/>
          </p:nvSpPr>
          <p:spPr>
            <a:xfrm>
              <a:off x="5995725" y="4711500"/>
              <a:ext cx="5525" cy="7150"/>
            </a:xfrm>
            <a:custGeom>
              <a:avLst/>
              <a:gdLst/>
              <a:ahLst/>
              <a:cxnLst/>
              <a:rect l="l" t="t" r="r" b="b"/>
              <a:pathLst>
                <a:path w="221" h="286" extrusionOk="0">
                  <a:moveTo>
                    <a:pt x="0" y="1"/>
                  </a:moveTo>
                  <a:lnTo>
                    <a:pt x="0" y="285"/>
                  </a:lnTo>
                  <a:lnTo>
                    <a:pt x="221" y="285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27"/>
            <p:cNvSpPr/>
            <p:nvPr/>
          </p:nvSpPr>
          <p:spPr>
            <a:xfrm>
              <a:off x="6120875" y="4671725"/>
              <a:ext cx="29925" cy="7125"/>
            </a:xfrm>
            <a:custGeom>
              <a:avLst/>
              <a:gdLst/>
              <a:ahLst/>
              <a:cxnLst/>
              <a:rect l="l" t="t" r="r" b="b"/>
              <a:pathLst>
                <a:path w="1197" h="285" extrusionOk="0">
                  <a:moveTo>
                    <a:pt x="0" y="0"/>
                  </a:moveTo>
                  <a:lnTo>
                    <a:pt x="0" y="285"/>
                  </a:lnTo>
                  <a:lnTo>
                    <a:pt x="1196" y="285"/>
                  </a:lnTo>
                  <a:lnTo>
                    <a:pt x="1196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27"/>
            <p:cNvSpPr/>
            <p:nvPr/>
          </p:nvSpPr>
          <p:spPr>
            <a:xfrm>
              <a:off x="6008550" y="4313800"/>
              <a:ext cx="29950" cy="7150"/>
            </a:xfrm>
            <a:custGeom>
              <a:avLst/>
              <a:gdLst/>
              <a:ahLst/>
              <a:cxnLst/>
              <a:rect l="l" t="t" r="r" b="b"/>
              <a:pathLst>
                <a:path w="1198" h="286" extrusionOk="0">
                  <a:moveTo>
                    <a:pt x="1" y="1"/>
                  </a:moveTo>
                  <a:lnTo>
                    <a:pt x="1" y="286"/>
                  </a:lnTo>
                  <a:lnTo>
                    <a:pt x="1197" y="286"/>
                  </a:lnTo>
                  <a:lnTo>
                    <a:pt x="1197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27"/>
            <p:cNvSpPr/>
            <p:nvPr/>
          </p:nvSpPr>
          <p:spPr>
            <a:xfrm>
              <a:off x="6085900" y="4035400"/>
              <a:ext cx="9000" cy="7150"/>
            </a:xfrm>
            <a:custGeom>
              <a:avLst/>
              <a:gdLst/>
              <a:ahLst/>
              <a:cxnLst/>
              <a:rect l="l" t="t" r="r" b="b"/>
              <a:pathLst>
                <a:path w="360" h="286" extrusionOk="0">
                  <a:moveTo>
                    <a:pt x="0" y="1"/>
                  </a:moveTo>
                  <a:lnTo>
                    <a:pt x="0" y="285"/>
                  </a:lnTo>
                  <a:lnTo>
                    <a:pt x="359" y="285"/>
                  </a:lnTo>
                  <a:lnTo>
                    <a:pt x="359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27"/>
            <p:cNvSpPr/>
            <p:nvPr/>
          </p:nvSpPr>
          <p:spPr>
            <a:xfrm>
              <a:off x="6156125" y="4075200"/>
              <a:ext cx="6150" cy="7125"/>
            </a:xfrm>
            <a:custGeom>
              <a:avLst/>
              <a:gdLst/>
              <a:ahLst/>
              <a:cxnLst/>
              <a:rect l="l" t="t" r="r" b="b"/>
              <a:pathLst>
                <a:path w="246" h="285" extrusionOk="0">
                  <a:moveTo>
                    <a:pt x="0" y="0"/>
                  </a:moveTo>
                  <a:lnTo>
                    <a:pt x="0" y="285"/>
                  </a:lnTo>
                  <a:lnTo>
                    <a:pt x="246" y="28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27"/>
            <p:cNvSpPr/>
            <p:nvPr/>
          </p:nvSpPr>
          <p:spPr>
            <a:xfrm>
              <a:off x="6120575" y="4075200"/>
              <a:ext cx="22200" cy="7125"/>
            </a:xfrm>
            <a:custGeom>
              <a:avLst/>
              <a:gdLst/>
              <a:ahLst/>
              <a:cxnLst/>
              <a:rect l="l" t="t" r="r" b="b"/>
              <a:pathLst>
                <a:path w="888" h="285" extrusionOk="0">
                  <a:moveTo>
                    <a:pt x="1" y="0"/>
                  </a:moveTo>
                  <a:lnTo>
                    <a:pt x="1" y="285"/>
                  </a:lnTo>
                  <a:lnTo>
                    <a:pt x="887" y="285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27"/>
            <p:cNvSpPr/>
            <p:nvPr/>
          </p:nvSpPr>
          <p:spPr>
            <a:xfrm>
              <a:off x="5993800" y="4075200"/>
              <a:ext cx="10250" cy="7125"/>
            </a:xfrm>
            <a:custGeom>
              <a:avLst/>
              <a:gdLst/>
              <a:ahLst/>
              <a:cxnLst/>
              <a:rect l="l" t="t" r="r" b="b"/>
              <a:pathLst>
                <a:path w="410" h="285" extrusionOk="0">
                  <a:moveTo>
                    <a:pt x="0" y="0"/>
                  </a:moveTo>
                  <a:lnTo>
                    <a:pt x="0" y="285"/>
                  </a:lnTo>
                  <a:lnTo>
                    <a:pt x="410" y="285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27"/>
            <p:cNvSpPr/>
            <p:nvPr/>
          </p:nvSpPr>
          <p:spPr>
            <a:xfrm>
              <a:off x="6022350" y="4214375"/>
              <a:ext cx="23750" cy="7150"/>
            </a:xfrm>
            <a:custGeom>
              <a:avLst/>
              <a:gdLst/>
              <a:ahLst/>
              <a:cxnLst/>
              <a:rect l="l" t="t" r="r" b="b"/>
              <a:pathLst>
                <a:path w="950" h="286" extrusionOk="0">
                  <a:moveTo>
                    <a:pt x="0" y="1"/>
                  </a:moveTo>
                  <a:lnTo>
                    <a:pt x="0" y="285"/>
                  </a:lnTo>
                  <a:lnTo>
                    <a:pt x="950" y="285"/>
                  </a:lnTo>
                  <a:lnTo>
                    <a:pt x="950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27"/>
            <p:cNvSpPr/>
            <p:nvPr/>
          </p:nvSpPr>
          <p:spPr>
            <a:xfrm>
              <a:off x="5962975" y="4492750"/>
              <a:ext cx="34000" cy="7150"/>
            </a:xfrm>
            <a:custGeom>
              <a:avLst/>
              <a:gdLst/>
              <a:ahLst/>
              <a:cxnLst/>
              <a:rect l="l" t="t" r="r" b="b"/>
              <a:pathLst>
                <a:path w="1360" h="286" extrusionOk="0">
                  <a:moveTo>
                    <a:pt x="1" y="1"/>
                  </a:moveTo>
                  <a:lnTo>
                    <a:pt x="1" y="285"/>
                  </a:lnTo>
                  <a:lnTo>
                    <a:pt x="1359" y="285"/>
                  </a:lnTo>
                  <a:lnTo>
                    <a:pt x="1359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27"/>
            <p:cNvSpPr/>
            <p:nvPr/>
          </p:nvSpPr>
          <p:spPr>
            <a:xfrm>
              <a:off x="6014250" y="4114925"/>
              <a:ext cx="9700" cy="7125"/>
            </a:xfrm>
            <a:custGeom>
              <a:avLst/>
              <a:gdLst/>
              <a:ahLst/>
              <a:cxnLst/>
              <a:rect l="l" t="t" r="r" b="b"/>
              <a:pathLst>
                <a:path w="388" h="285" extrusionOk="0">
                  <a:moveTo>
                    <a:pt x="1" y="0"/>
                  </a:moveTo>
                  <a:lnTo>
                    <a:pt x="1" y="285"/>
                  </a:lnTo>
                  <a:lnTo>
                    <a:pt x="387" y="285"/>
                  </a:lnTo>
                  <a:lnTo>
                    <a:pt x="387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27"/>
            <p:cNvSpPr/>
            <p:nvPr/>
          </p:nvSpPr>
          <p:spPr>
            <a:xfrm>
              <a:off x="6175600" y="4174600"/>
              <a:ext cx="5525" cy="7125"/>
            </a:xfrm>
            <a:custGeom>
              <a:avLst/>
              <a:gdLst/>
              <a:ahLst/>
              <a:cxnLst/>
              <a:rect l="l" t="t" r="r" b="b"/>
              <a:pathLst>
                <a:path w="221" h="285" extrusionOk="0">
                  <a:moveTo>
                    <a:pt x="1" y="0"/>
                  </a:moveTo>
                  <a:lnTo>
                    <a:pt x="1" y="285"/>
                  </a:lnTo>
                  <a:lnTo>
                    <a:pt x="221" y="285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27"/>
            <p:cNvSpPr/>
            <p:nvPr/>
          </p:nvSpPr>
          <p:spPr>
            <a:xfrm>
              <a:off x="6175600" y="4373450"/>
              <a:ext cx="9700" cy="7150"/>
            </a:xfrm>
            <a:custGeom>
              <a:avLst/>
              <a:gdLst/>
              <a:ahLst/>
              <a:cxnLst/>
              <a:rect l="l" t="t" r="r" b="b"/>
              <a:pathLst>
                <a:path w="388" h="286" extrusionOk="0">
                  <a:moveTo>
                    <a:pt x="1" y="1"/>
                  </a:moveTo>
                  <a:lnTo>
                    <a:pt x="1" y="285"/>
                  </a:lnTo>
                  <a:lnTo>
                    <a:pt x="387" y="285"/>
                  </a:lnTo>
                  <a:lnTo>
                    <a:pt x="387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27"/>
            <p:cNvSpPr/>
            <p:nvPr/>
          </p:nvSpPr>
          <p:spPr>
            <a:xfrm>
              <a:off x="6144750" y="4472900"/>
              <a:ext cx="9700" cy="7125"/>
            </a:xfrm>
            <a:custGeom>
              <a:avLst/>
              <a:gdLst/>
              <a:ahLst/>
              <a:cxnLst/>
              <a:rect l="l" t="t" r="r" b="b"/>
              <a:pathLst>
                <a:path w="388" h="285" extrusionOk="0">
                  <a:moveTo>
                    <a:pt x="1" y="0"/>
                  </a:moveTo>
                  <a:lnTo>
                    <a:pt x="1" y="285"/>
                  </a:lnTo>
                  <a:lnTo>
                    <a:pt x="387" y="285"/>
                  </a:lnTo>
                  <a:lnTo>
                    <a:pt x="387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27"/>
            <p:cNvSpPr/>
            <p:nvPr/>
          </p:nvSpPr>
          <p:spPr>
            <a:xfrm>
              <a:off x="6021050" y="4452975"/>
              <a:ext cx="9750" cy="7125"/>
            </a:xfrm>
            <a:custGeom>
              <a:avLst/>
              <a:gdLst/>
              <a:ahLst/>
              <a:cxnLst/>
              <a:rect l="l" t="t" r="r" b="b"/>
              <a:pathLst>
                <a:path w="390" h="285" extrusionOk="0">
                  <a:moveTo>
                    <a:pt x="1" y="0"/>
                  </a:moveTo>
                  <a:lnTo>
                    <a:pt x="1" y="285"/>
                  </a:lnTo>
                  <a:lnTo>
                    <a:pt x="390" y="285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27"/>
            <p:cNvSpPr/>
            <p:nvPr/>
          </p:nvSpPr>
          <p:spPr>
            <a:xfrm>
              <a:off x="6008350" y="4452975"/>
              <a:ext cx="5525" cy="7125"/>
            </a:xfrm>
            <a:custGeom>
              <a:avLst/>
              <a:gdLst/>
              <a:ahLst/>
              <a:cxnLst/>
              <a:rect l="l" t="t" r="r" b="b"/>
              <a:pathLst>
                <a:path w="221" h="285" extrusionOk="0">
                  <a:moveTo>
                    <a:pt x="0" y="0"/>
                  </a:moveTo>
                  <a:lnTo>
                    <a:pt x="0" y="285"/>
                  </a:lnTo>
                  <a:lnTo>
                    <a:pt x="220" y="28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27"/>
            <p:cNvSpPr/>
            <p:nvPr/>
          </p:nvSpPr>
          <p:spPr>
            <a:xfrm>
              <a:off x="6172825" y="4433100"/>
              <a:ext cx="5550" cy="7150"/>
            </a:xfrm>
            <a:custGeom>
              <a:avLst/>
              <a:gdLst/>
              <a:ahLst/>
              <a:cxnLst/>
              <a:rect l="l" t="t" r="r" b="b"/>
              <a:pathLst>
                <a:path w="222" h="286" extrusionOk="0">
                  <a:moveTo>
                    <a:pt x="1" y="1"/>
                  </a:moveTo>
                  <a:lnTo>
                    <a:pt x="1" y="285"/>
                  </a:lnTo>
                  <a:lnTo>
                    <a:pt x="221" y="285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27"/>
            <p:cNvSpPr/>
            <p:nvPr/>
          </p:nvSpPr>
          <p:spPr>
            <a:xfrm>
              <a:off x="6008525" y="4214375"/>
              <a:ext cx="9750" cy="7150"/>
            </a:xfrm>
            <a:custGeom>
              <a:avLst/>
              <a:gdLst/>
              <a:ahLst/>
              <a:cxnLst/>
              <a:rect l="l" t="t" r="r" b="b"/>
              <a:pathLst>
                <a:path w="390" h="286" extrusionOk="0">
                  <a:moveTo>
                    <a:pt x="1" y="1"/>
                  </a:moveTo>
                  <a:lnTo>
                    <a:pt x="1" y="285"/>
                  </a:lnTo>
                  <a:lnTo>
                    <a:pt x="390" y="285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27"/>
            <p:cNvSpPr/>
            <p:nvPr/>
          </p:nvSpPr>
          <p:spPr>
            <a:xfrm>
              <a:off x="6143025" y="4333675"/>
              <a:ext cx="9700" cy="7125"/>
            </a:xfrm>
            <a:custGeom>
              <a:avLst/>
              <a:gdLst/>
              <a:ahLst/>
              <a:cxnLst/>
              <a:rect l="l" t="t" r="r" b="b"/>
              <a:pathLst>
                <a:path w="388" h="285" extrusionOk="0">
                  <a:moveTo>
                    <a:pt x="1" y="0"/>
                  </a:moveTo>
                  <a:lnTo>
                    <a:pt x="1" y="285"/>
                  </a:lnTo>
                  <a:lnTo>
                    <a:pt x="387" y="285"/>
                  </a:lnTo>
                  <a:lnTo>
                    <a:pt x="387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27"/>
            <p:cNvSpPr/>
            <p:nvPr/>
          </p:nvSpPr>
          <p:spPr>
            <a:xfrm>
              <a:off x="6045975" y="4572300"/>
              <a:ext cx="9725" cy="7150"/>
            </a:xfrm>
            <a:custGeom>
              <a:avLst/>
              <a:gdLst/>
              <a:ahLst/>
              <a:cxnLst/>
              <a:rect l="l" t="t" r="r" b="b"/>
              <a:pathLst>
                <a:path w="389" h="286" extrusionOk="0">
                  <a:moveTo>
                    <a:pt x="1" y="0"/>
                  </a:moveTo>
                  <a:lnTo>
                    <a:pt x="1" y="286"/>
                  </a:lnTo>
                  <a:lnTo>
                    <a:pt x="389" y="286"/>
                  </a:lnTo>
                  <a:lnTo>
                    <a:pt x="389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27"/>
            <p:cNvSpPr/>
            <p:nvPr/>
          </p:nvSpPr>
          <p:spPr>
            <a:xfrm>
              <a:off x="6130300" y="4333675"/>
              <a:ext cx="5550" cy="7125"/>
            </a:xfrm>
            <a:custGeom>
              <a:avLst/>
              <a:gdLst/>
              <a:ahLst/>
              <a:cxnLst/>
              <a:rect l="l" t="t" r="r" b="b"/>
              <a:pathLst>
                <a:path w="222" h="285" extrusionOk="0">
                  <a:moveTo>
                    <a:pt x="1" y="0"/>
                  </a:moveTo>
                  <a:lnTo>
                    <a:pt x="1" y="285"/>
                  </a:lnTo>
                  <a:lnTo>
                    <a:pt x="221" y="285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27"/>
            <p:cNvSpPr/>
            <p:nvPr/>
          </p:nvSpPr>
          <p:spPr>
            <a:xfrm>
              <a:off x="6029125" y="4114925"/>
              <a:ext cx="5525" cy="7125"/>
            </a:xfrm>
            <a:custGeom>
              <a:avLst/>
              <a:gdLst/>
              <a:ahLst/>
              <a:cxnLst/>
              <a:rect l="l" t="t" r="r" b="b"/>
              <a:pathLst>
                <a:path w="221" h="285" extrusionOk="0">
                  <a:moveTo>
                    <a:pt x="0" y="0"/>
                  </a:moveTo>
                  <a:lnTo>
                    <a:pt x="0" y="285"/>
                  </a:lnTo>
                  <a:lnTo>
                    <a:pt x="220" y="28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27"/>
            <p:cNvSpPr/>
            <p:nvPr/>
          </p:nvSpPr>
          <p:spPr>
            <a:xfrm>
              <a:off x="6130300" y="4221000"/>
              <a:ext cx="5550" cy="7125"/>
            </a:xfrm>
            <a:custGeom>
              <a:avLst/>
              <a:gdLst/>
              <a:ahLst/>
              <a:cxnLst/>
              <a:rect l="l" t="t" r="r" b="b"/>
              <a:pathLst>
                <a:path w="222" h="285" extrusionOk="0">
                  <a:moveTo>
                    <a:pt x="1" y="0"/>
                  </a:moveTo>
                  <a:lnTo>
                    <a:pt x="1" y="285"/>
                  </a:lnTo>
                  <a:lnTo>
                    <a:pt x="221" y="285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27"/>
            <p:cNvSpPr/>
            <p:nvPr/>
          </p:nvSpPr>
          <p:spPr>
            <a:xfrm>
              <a:off x="5963300" y="4174600"/>
              <a:ext cx="29925" cy="7125"/>
            </a:xfrm>
            <a:custGeom>
              <a:avLst/>
              <a:gdLst/>
              <a:ahLst/>
              <a:cxnLst/>
              <a:rect l="l" t="t" r="r" b="b"/>
              <a:pathLst>
                <a:path w="1197" h="285" extrusionOk="0">
                  <a:moveTo>
                    <a:pt x="1" y="0"/>
                  </a:moveTo>
                  <a:lnTo>
                    <a:pt x="1" y="285"/>
                  </a:lnTo>
                  <a:lnTo>
                    <a:pt x="1197" y="285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27"/>
            <p:cNvSpPr/>
            <p:nvPr/>
          </p:nvSpPr>
          <p:spPr>
            <a:xfrm>
              <a:off x="6099550" y="4472900"/>
              <a:ext cx="29925" cy="7125"/>
            </a:xfrm>
            <a:custGeom>
              <a:avLst/>
              <a:gdLst/>
              <a:ahLst/>
              <a:cxnLst/>
              <a:rect l="l" t="t" r="r" b="b"/>
              <a:pathLst>
                <a:path w="1197" h="285" extrusionOk="0">
                  <a:moveTo>
                    <a:pt x="1" y="0"/>
                  </a:moveTo>
                  <a:lnTo>
                    <a:pt x="1" y="285"/>
                  </a:lnTo>
                  <a:lnTo>
                    <a:pt x="1197" y="285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27"/>
            <p:cNvSpPr/>
            <p:nvPr/>
          </p:nvSpPr>
          <p:spPr>
            <a:xfrm>
              <a:off x="6158125" y="4127325"/>
              <a:ext cx="9000" cy="7125"/>
            </a:xfrm>
            <a:custGeom>
              <a:avLst/>
              <a:gdLst/>
              <a:ahLst/>
              <a:cxnLst/>
              <a:rect l="l" t="t" r="r" b="b"/>
              <a:pathLst>
                <a:path w="360" h="285" extrusionOk="0">
                  <a:moveTo>
                    <a:pt x="1" y="0"/>
                  </a:moveTo>
                  <a:lnTo>
                    <a:pt x="1" y="285"/>
                  </a:lnTo>
                  <a:lnTo>
                    <a:pt x="360" y="285"/>
                  </a:lnTo>
                  <a:lnTo>
                    <a:pt x="36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27"/>
            <p:cNvSpPr/>
            <p:nvPr/>
          </p:nvSpPr>
          <p:spPr>
            <a:xfrm>
              <a:off x="5977025" y="4870575"/>
              <a:ext cx="30750" cy="7150"/>
            </a:xfrm>
            <a:custGeom>
              <a:avLst/>
              <a:gdLst/>
              <a:ahLst/>
              <a:cxnLst/>
              <a:rect l="l" t="t" r="r" b="b"/>
              <a:pathLst>
                <a:path w="1230" h="286" extrusionOk="0">
                  <a:moveTo>
                    <a:pt x="0" y="1"/>
                  </a:moveTo>
                  <a:lnTo>
                    <a:pt x="0" y="285"/>
                  </a:lnTo>
                  <a:lnTo>
                    <a:pt x="1229" y="285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27"/>
            <p:cNvSpPr/>
            <p:nvPr/>
          </p:nvSpPr>
          <p:spPr>
            <a:xfrm>
              <a:off x="6037550" y="4870575"/>
              <a:ext cx="9700" cy="7150"/>
            </a:xfrm>
            <a:custGeom>
              <a:avLst/>
              <a:gdLst/>
              <a:ahLst/>
              <a:cxnLst/>
              <a:rect l="l" t="t" r="r" b="b"/>
              <a:pathLst>
                <a:path w="388" h="286" extrusionOk="0">
                  <a:moveTo>
                    <a:pt x="1" y="1"/>
                  </a:moveTo>
                  <a:lnTo>
                    <a:pt x="1" y="285"/>
                  </a:lnTo>
                  <a:lnTo>
                    <a:pt x="387" y="285"/>
                  </a:lnTo>
                  <a:lnTo>
                    <a:pt x="387" y="1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27"/>
            <p:cNvSpPr/>
            <p:nvPr/>
          </p:nvSpPr>
          <p:spPr>
            <a:xfrm>
              <a:off x="6057925" y="4870575"/>
              <a:ext cx="5525" cy="7150"/>
            </a:xfrm>
            <a:custGeom>
              <a:avLst/>
              <a:gdLst/>
              <a:ahLst/>
              <a:cxnLst/>
              <a:rect l="l" t="t" r="r" b="b"/>
              <a:pathLst>
                <a:path w="221" h="286" extrusionOk="0">
                  <a:moveTo>
                    <a:pt x="0" y="1"/>
                  </a:moveTo>
                  <a:lnTo>
                    <a:pt x="0" y="285"/>
                  </a:lnTo>
                  <a:lnTo>
                    <a:pt x="220" y="28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27"/>
            <p:cNvSpPr/>
            <p:nvPr/>
          </p:nvSpPr>
          <p:spPr>
            <a:xfrm>
              <a:off x="6120875" y="5109175"/>
              <a:ext cx="29925" cy="7125"/>
            </a:xfrm>
            <a:custGeom>
              <a:avLst/>
              <a:gdLst/>
              <a:ahLst/>
              <a:cxnLst/>
              <a:rect l="l" t="t" r="r" b="b"/>
              <a:pathLst>
                <a:path w="1197" h="285" extrusionOk="0">
                  <a:moveTo>
                    <a:pt x="0" y="0"/>
                  </a:moveTo>
                  <a:lnTo>
                    <a:pt x="0" y="285"/>
                  </a:lnTo>
                  <a:lnTo>
                    <a:pt x="1196" y="285"/>
                  </a:lnTo>
                  <a:lnTo>
                    <a:pt x="1196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27"/>
            <p:cNvSpPr/>
            <p:nvPr/>
          </p:nvSpPr>
          <p:spPr>
            <a:xfrm>
              <a:off x="5963325" y="4631925"/>
              <a:ext cx="9000" cy="7175"/>
            </a:xfrm>
            <a:custGeom>
              <a:avLst/>
              <a:gdLst/>
              <a:ahLst/>
              <a:cxnLst/>
              <a:rect l="l" t="t" r="r" b="b"/>
              <a:pathLst>
                <a:path w="360" h="287" extrusionOk="0">
                  <a:moveTo>
                    <a:pt x="1" y="1"/>
                  </a:moveTo>
                  <a:lnTo>
                    <a:pt x="1" y="287"/>
                  </a:lnTo>
                  <a:lnTo>
                    <a:pt x="360" y="287"/>
                  </a:lnTo>
                  <a:lnTo>
                    <a:pt x="360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27"/>
            <p:cNvSpPr/>
            <p:nvPr/>
          </p:nvSpPr>
          <p:spPr>
            <a:xfrm>
              <a:off x="6033625" y="4671725"/>
              <a:ext cx="6150" cy="7125"/>
            </a:xfrm>
            <a:custGeom>
              <a:avLst/>
              <a:gdLst/>
              <a:ahLst/>
              <a:cxnLst/>
              <a:rect l="l" t="t" r="r" b="b"/>
              <a:pathLst>
                <a:path w="246" h="285" extrusionOk="0">
                  <a:moveTo>
                    <a:pt x="0" y="0"/>
                  </a:moveTo>
                  <a:lnTo>
                    <a:pt x="0" y="285"/>
                  </a:lnTo>
                  <a:lnTo>
                    <a:pt x="246" y="28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27"/>
            <p:cNvSpPr/>
            <p:nvPr/>
          </p:nvSpPr>
          <p:spPr>
            <a:xfrm>
              <a:off x="5998050" y="4671725"/>
              <a:ext cx="22225" cy="7125"/>
            </a:xfrm>
            <a:custGeom>
              <a:avLst/>
              <a:gdLst/>
              <a:ahLst/>
              <a:cxnLst/>
              <a:rect l="l" t="t" r="r" b="b"/>
              <a:pathLst>
                <a:path w="889" h="285" extrusionOk="0">
                  <a:moveTo>
                    <a:pt x="0" y="0"/>
                  </a:moveTo>
                  <a:lnTo>
                    <a:pt x="0" y="285"/>
                  </a:lnTo>
                  <a:lnTo>
                    <a:pt x="888" y="285"/>
                  </a:lnTo>
                  <a:lnTo>
                    <a:pt x="888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27"/>
            <p:cNvSpPr/>
            <p:nvPr/>
          </p:nvSpPr>
          <p:spPr>
            <a:xfrm>
              <a:off x="6053075" y="4969975"/>
              <a:ext cx="9750" cy="7175"/>
            </a:xfrm>
            <a:custGeom>
              <a:avLst/>
              <a:gdLst/>
              <a:ahLst/>
              <a:cxnLst/>
              <a:rect l="l" t="t" r="r" b="b"/>
              <a:pathLst>
                <a:path w="390" h="287" extrusionOk="0">
                  <a:moveTo>
                    <a:pt x="0" y="1"/>
                  </a:moveTo>
                  <a:lnTo>
                    <a:pt x="0" y="287"/>
                  </a:lnTo>
                  <a:lnTo>
                    <a:pt x="389" y="287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27"/>
            <p:cNvSpPr/>
            <p:nvPr/>
          </p:nvSpPr>
          <p:spPr>
            <a:xfrm>
              <a:off x="6022200" y="5069425"/>
              <a:ext cx="9700" cy="7125"/>
            </a:xfrm>
            <a:custGeom>
              <a:avLst/>
              <a:gdLst/>
              <a:ahLst/>
              <a:cxnLst/>
              <a:rect l="l" t="t" r="r" b="b"/>
              <a:pathLst>
                <a:path w="388" h="285" extrusionOk="0">
                  <a:moveTo>
                    <a:pt x="0" y="0"/>
                  </a:moveTo>
                  <a:lnTo>
                    <a:pt x="0" y="285"/>
                  </a:lnTo>
                  <a:lnTo>
                    <a:pt x="388" y="285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27"/>
            <p:cNvSpPr/>
            <p:nvPr/>
          </p:nvSpPr>
          <p:spPr>
            <a:xfrm>
              <a:off x="6050325" y="5029625"/>
              <a:ext cx="5550" cy="7150"/>
            </a:xfrm>
            <a:custGeom>
              <a:avLst/>
              <a:gdLst/>
              <a:ahLst/>
              <a:cxnLst/>
              <a:rect l="l" t="t" r="r" b="b"/>
              <a:pathLst>
                <a:path w="222" h="286" extrusionOk="0">
                  <a:moveTo>
                    <a:pt x="1" y="1"/>
                  </a:moveTo>
                  <a:lnTo>
                    <a:pt x="1" y="285"/>
                  </a:lnTo>
                  <a:lnTo>
                    <a:pt x="221" y="285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27"/>
            <p:cNvSpPr/>
            <p:nvPr/>
          </p:nvSpPr>
          <p:spPr>
            <a:xfrm>
              <a:off x="6020500" y="4930200"/>
              <a:ext cx="9700" cy="7175"/>
            </a:xfrm>
            <a:custGeom>
              <a:avLst/>
              <a:gdLst/>
              <a:ahLst/>
              <a:cxnLst/>
              <a:rect l="l" t="t" r="r" b="b"/>
              <a:pathLst>
                <a:path w="388" h="287" extrusionOk="0">
                  <a:moveTo>
                    <a:pt x="0" y="0"/>
                  </a:moveTo>
                  <a:lnTo>
                    <a:pt x="0" y="286"/>
                  </a:lnTo>
                  <a:lnTo>
                    <a:pt x="388" y="286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27"/>
            <p:cNvSpPr/>
            <p:nvPr/>
          </p:nvSpPr>
          <p:spPr>
            <a:xfrm>
              <a:off x="6007750" y="4930200"/>
              <a:ext cx="5525" cy="7175"/>
            </a:xfrm>
            <a:custGeom>
              <a:avLst/>
              <a:gdLst/>
              <a:ahLst/>
              <a:cxnLst/>
              <a:rect l="l" t="t" r="r" b="b"/>
              <a:pathLst>
                <a:path w="221" h="287" extrusionOk="0">
                  <a:moveTo>
                    <a:pt x="0" y="0"/>
                  </a:moveTo>
                  <a:lnTo>
                    <a:pt x="0" y="286"/>
                  </a:lnTo>
                  <a:lnTo>
                    <a:pt x="221" y="286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27"/>
            <p:cNvSpPr/>
            <p:nvPr/>
          </p:nvSpPr>
          <p:spPr>
            <a:xfrm>
              <a:off x="6007750" y="4817550"/>
              <a:ext cx="5525" cy="7125"/>
            </a:xfrm>
            <a:custGeom>
              <a:avLst/>
              <a:gdLst/>
              <a:ahLst/>
              <a:cxnLst/>
              <a:rect l="l" t="t" r="r" b="b"/>
              <a:pathLst>
                <a:path w="221" h="285" extrusionOk="0">
                  <a:moveTo>
                    <a:pt x="0" y="0"/>
                  </a:moveTo>
                  <a:lnTo>
                    <a:pt x="0" y="285"/>
                  </a:lnTo>
                  <a:lnTo>
                    <a:pt x="221" y="285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27"/>
            <p:cNvSpPr/>
            <p:nvPr/>
          </p:nvSpPr>
          <p:spPr>
            <a:xfrm>
              <a:off x="5977025" y="5069425"/>
              <a:ext cx="29925" cy="7125"/>
            </a:xfrm>
            <a:custGeom>
              <a:avLst/>
              <a:gdLst/>
              <a:ahLst/>
              <a:cxnLst/>
              <a:rect l="l" t="t" r="r" b="b"/>
              <a:pathLst>
                <a:path w="1197" h="285" extrusionOk="0">
                  <a:moveTo>
                    <a:pt x="0" y="0"/>
                  </a:moveTo>
                  <a:lnTo>
                    <a:pt x="0" y="285"/>
                  </a:lnTo>
                  <a:lnTo>
                    <a:pt x="1197" y="285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27"/>
            <p:cNvSpPr/>
            <p:nvPr/>
          </p:nvSpPr>
          <p:spPr>
            <a:xfrm>
              <a:off x="6035600" y="4723850"/>
              <a:ext cx="9000" cy="7125"/>
            </a:xfrm>
            <a:custGeom>
              <a:avLst/>
              <a:gdLst/>
              <a:ahLst/>
              <a:cxnLst/>
              <a:rect l="l" t="t" r="r" b="b"/>
              <a:pathLst>
                <a:path w="360" h="285" extrusionOk="0">
                  <a:moveTo>
                    <a:pt x="0" y="0"/>
                  </a:moveTo>
                  <a:lnTo>
                    <a:pt x="0" y="285"/>
                  </a:lnTo>
                  <a:lnTo>
                    <a:pt x="359" y="285"/>
                  </a:lnTo>
                  <a:lnTo>
                    <a:pt x="359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27"/>
            <p:cNvSpPr/>
            <p:nvPr/>
          </p:nvSpPr>
          <p:spPr>
            <a:xfrm>
              <a:off x="6013375" y="4373450"/>
              <a:ext cx="6175" cy="7150"/>
            </a:xfrm>
            <a:custGeom>
              <a:avLst/>
              <a:gdLst/>
              <a:ahLst/>
              <a:cxnLst/>
              <a:rect l="l" t="t" r="r" b="b"/>
              <a:pathLst>
                <a:path w="247" h="286" extrusionOk="0">
                  <a:moveTo>
                    <a:pt x="1" y="1"/>
                  </a:moveTo>
                  <a:lnTo>
                    <a:pt x="1" y="285"/>
                  </a:lnTo>
                  <a:lnTo>
                    <a:pt x="246" y="285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27"/>
            <p:cNvSpPr/>
            <p:nvPr/>
          </p:nvSpPr>
          <p:spPr>
            <a:xfrm>
              <a:off x="5977850" y="4373450"/>
              <a:ext cx="22200" cy="7150"/>
            </a:xfrm>
            <a:custGeom>
              <a:avLst/>
              <a:gdLst/>
              <a:ahLst/>
              <a:cxnLst/>
              <a:rect l="l" t="t" r="r" b="b"/>
              <a:pathLst>
                <a:path w="888" h="286" extrusionOk="0">
                  <a:moveTo>
                    <a:pt x="0" y="1"/>
                  </a:moveTo>
                  <a:lnTo>
                    <a:pt x="0" y="285"/>
                  </a:lnTo>
                  <a:lnTo>
                    <a:pt x="888" y="285"/>
                  </a:lnTo>
                  <a:lnTo>
                    <a:pt x="888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27"/>
            <p:cNvSpPr/>
            <p:nvPr/>
          </p:nvSpPr>
          <p:spPr>
            <a:xfrm>
              <a:off x="5962325" y="4254125"/>
              <a:ext cx="22150" cy="7150"/>
            </a:xfrm>
            <a:custGeom>
              <a:avLst/>
              <a:gdLst/>
              <a:ahLst/>
              <a:cxnLst/>
              <a:rect l="l" t="t" r="r" b="b"/>
              <a:pathLst>
                <a:path w="886" h="286" extrusionOk="0">
                  <a:moveTo>
                    <a:pt x="0" y="1"/>
                  </a:moveTo>
                  <a:lnTo>
                    <a:pt x="0" y="285"/>
                  </a:lnTo>
                  <a:lnTo>
                    <a:pt x="886" y="285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27"/>
            <p:cNvSpPr/>
            <p:nvPr/>
          </p:nvSpPr>
          <p:spPr>
            <a:xfrm>
              <a:off x="6014825" y="4572300"/>
              <a:ext cx="22225" cy="7150"/>
            </a:xfrm>
            <a:custGeom>
              <a:avLst/>
              <a:gdLst/>
              <a:ahLst/>
              <a:cxnLst/>
              <a:rect l="l" t="t" r="r" b="b"/>
              <a:pathLst>
                <a:path w="889" h="286" extrusionOk="0">
                  <a:moveTo>
                    <a:pt x="1" y="0"/>
                  </a:moveTo>
                  <a:lnTo>
                    <a:pt x="1" y="286"/>
                  </a:lnTo>
                  <a:lnTo>
                    <a:pt x="888" y="286"/>
                  </a:lnTo>
                  <a:lnTo>
                    <a:pt x="888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27"/>
            <p:cNvSpPr/>
            <p:nvPr/>
          </p:nvSpPr>
          <p:spPr>
            <a:xfrm>
              <a:off x="6029125" y="4373450"/>
              <a:ext cx="10225" cy="7150"/>
            </a:xfrm>
            <a:custGeom>
              <a:avLst/>
              <a:gdLst/>
              <a:ahLst/>
              <a:cxnLst/>
              <a:rect l="l" t="t" r="r" b="b"/>
              <a:pathLst>
                <a:path w="409" h="286" extrusionOk="0">
                  <a:moveTo>
                    <a:pt x="0" y="1"/>
                  </a:moveTo>
                  <a:lnTo>
                    <a:pt x="0" y="285"/>
                  </a:lnTo>
                  <a:lnTo>
                    <a:pt x="408" y="285"/>
                  </a:lnTo>
                  <a:lnTo>
                    <a:pt x="408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27"/>
            <p:cNvSpPr/>
            <p:nvPr/>
          </p:nvSpPr>
          <p:spPr>
            <a:xfrm>
              <a:off x="6123225" y="4711500"/>
              <a:ext cx="9725" cy="7150"/>
            </a:xfrm>
            <a:custGeom>
              <a:avLst/>
              <a:gdLst/>
              <a:ahLst/>
              <a:cxnLst/>
              <a:rect l="l" t="t" r="r" b="b"/>
              <a:pathLst>
                <a:path w="389" h="286" extrusionOk="0">
                  <a:moveTo>
                    <a:pt x="1" y="1"/>
                  </a:moveTo>
                  <a:lnTo>
                    <a:pt x="1" y="285"/>
                  </a:lnTo>
                  <a:lnTo>
                    <a:pt x="388" y="285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27"/>
            <p:cNvSpPr/>
            <p:nvPr/>
          </p:nvSpPr>
          <p:spPr>
            <a:xfrm>
              <a:off x="6138050" y="4711500"/>
              <a:ext cx="5525" cy="7150"/>
            </a:xfrm>
            <a:custGeom>
              <a:avLst/>
              <a:gdLst/>
              <a:ahLst/>
              <a:cxnLst/>
              <a:rect l="l" t="t" r="r" b="b"/>
              <a:pathLst>
                <a:path w="221" h="286" extrusionOk="0">
                  <a:moveTo>
                    <a:pt x="1" y="1"/>
                  </a:moveTo>
                  <a:lnTo>
                    <a:pt x="1" y="285"/>
                  </a:lnTo>
                  <a:lnTo>
                    <a:pt x="221" y="285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27"/>
            <p:cNvSpPr/>
            <p:nvPr/>
          </p:nvSpPr>
          <p:spPr>
            <a:xfrm>
              <a:off x="6166700" y="4989875"/>
              <a:ext cx="29925" cy="7125"/>
            </a:xfrm>
            <a:custGeom>
              <a:avLst/>
              <a:gdLst/>
              <a:ahLst/>
              <a:cxnLst/>
              <a:rect l="l" t="t" r="r" b="b"/>
              <a:pathLst>
                <a:path w="1197" h="285" extrusionOk="0">
                  <a:moveTo>
                    <a:pt x="0" y="0"/>
                  </a:moveTo>
                  <a:lnTo>
                    <a:pt x="0" y="285"/>
                  </a:lnTo>
                  <a:lnTo>
                    <a:pt x="1196" y="285"/>
                  </a:lnTo>
                  <a:lnTo>
                    <a:pt x="1196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27"/>
            <p:cNvSpPr/>
            <p:nvPr/>
          </p:nvSpPr>
          <p:spPr>
            <a:xfrm>
              <a:off x="6151900" y="4751225"/>
              <a:ext cx="10250" cy="7175"/>
            </a:xfrm>
            <a:custGeom>
              <a:avLst/>
              <a:gdLst/>
              <a:ahLst/>
              <a:cxnLst/>
              <a:rect l="l" t="t" r="r" b="b"/>
              <a:pathLst>
                <a:path w="410" h="287" extrusionOk="0">
                  <a:moveTo>
                    <a:pt x="1" y="1"/>
                  </a:moveTo>
                  <a:lnTo>
                    <a:pt x="1" y="286"/>
                  </a:lnTo>
                  <a:lnTo>
                    <a:pt x="410" y="286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27"/>
            <p:cNvSpPr/>
            <p:nvPr/>
          </p:nvSpPr>
          <p:spPr>
            <a:xfrm>
              <a:off x="6163175" y="4890450"/>
              <a:ext cx="23750" cy="7125"/>
            </a:xfrm>
            <a:custGeom>
              <a:avLst/>
              <a:gdLst/>
              <a:ahLst/>
              <a:cxnLst/>
              <a:rect l="l" t="t" r="r" b="b"/>
              <a:pathLst>
                <a:path w="950" h="285" extrusionOk="0">
                  <a:moveTo>
                    <a:pt x="0" y="0"/>
                  </a:moveTo>
                  <a:lnTo>
                    <a:pt x="0" y="285"/>
                  </a:lnTo>
                  <a:lnTo>
                    <a:pt x="950" y="285"/>
                  </a:lnTo>
                  <a:lnTo>
                    <a:pt x="950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27"/>
            <p:cNvSpPr/>
            <p:nvPr/>
          </p:nvSpPr>
          <p:spPr>
            <a:xfrm>
              <a:off x="6139750" y="4810925"/>
              <a:ext cx="9750" cy="7150"/>
            </a:xfrm>
            <a:custGeom>
              <a:avLst/>
              <a:gdLst/>
              <a:ahLst/>
              <a:cxnLst/>
              <a:rect l="l" t="t" r="r" b="b"/>
              <a:pathLst>
                <a:path w="390" h="286" extrusionOk="0">
                  <a:moveTo>
                    <a:pt x="1" y="1"/>
                  </a:moveTo>
                  <a:lnTo>
                    <a:pt x="1" y="285"/>
                  </a:lnTo>
                  <a:lnTo>
                    <a:pt x="390" y="285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27"/>
            <p:cNvSpPr/>
            <p:nvPr/>
          </p:nvSpPr>
          <p:spPr>
            <a:xfrm>
              <a:off x="6127025" y="4810925"/>
              <a:ext cx="5550" cy="7150"/>
            </a:xfrm>
            <a:custGeom>
              <a:avLst/>
              <a:gdLst/>
              <a:ahLst/>
              <a:cxnLst/>
              <a:rect l="l" t="t" r="r" b="b"/>
              <a:pathLst>
                <a:path w="222" h="286" extrusionOk="0">
                  <a:moveTo>
                    <a:pt x="1" y="1"/>
                  </a:moveTo>
                  <a:lnTo>
                    <a:pt x="1" y="285"/>
                  </a:lnTo>
                  <a:lnTo>
                    <a:pt x="221" y="285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27"/>
            <p:cNvSpPr/>
            <p:nvPr/>
          </p:nvSpPr>
          <p:spPr>
            <a:xfrm>
              <a:off x="6149325" y="4890450"/>
              <a:ext cx="9675" cy="7125"/>
            </a:xfrm>
            <a:custGeom>
              <a:avLst/>
              <a:gdLst/>
              <a:ahLst/>
              <a:cxnLst/>
              <a:rect l="l" t="t" r="r" b="b"/>
              <a:pathLst>
                <a:path w="387" h="285" extrusionOk="0">
                  <a:moveTo>
                    <a:pt x="0" y="0"/>
                  </a:moveTo>
                  <a:lnTo>
                    <a:pt x="0" y="285"/>
                  </a:lnTo>
                  <a:lnTo>
                    <a:pt x="387" y="285"/>
                  </a:lnTo>
                  <a:lnTo>
                    <a:pt x="387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27"/>
            <p:cNvSpPr/>
            <p:nvPr/>
          </p:nvSpPr>
          <p:spPr>
            <a:xfrm>
              <a:off x="6154675" y="4810925"/>
              <a:ext cx="5525" cy="7150"/>
            </a:xfrm>
            <a:custGeom>
              <a:avLst/>
              <a:gdLst/>
              <a:ahLst/>
              <a:cxnLst/>
              <a:rect l="l" t="t" r="r" b="b"/>
              <a:pathLst>
                <a:path w="221" h="286" extrusionOk="0">
                  <a:moveTo>
                    <a:pt x="0" y="1"/>
                  </a:moveTo>
                  <a:lnTo>
                    <a:pt x="0" y="285"/>
                  </a:lnTo>
                  <a:lnTo>
                    <a:pt x="221" y="285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27"/>
            <p:cNvSpPr/>
            <p:nvPr/>
          </p:nvSpPr>
          <p:spPr>
            <a:xfrm>
              <a:off x="6121400" y="4850650"/>
              <a:ext cx="29925" cy="7150"/>
            </a:xfrm>
            <a:custGeom>
              <a:avLst/>
              <a:gdLst/>
              <a:ahLst/>
              <a:cxnLst/>
              <a:rect l="l" t="t" r="r" b="b"/>
              <a:pathLst>
                <a:path w="1197" h="286" extrusionOk="0">
                  <a:moveTo>
                    <a:pt x="1" y="1"/>
                  </a:moveTo>
                  <a:lnTo>
                    <a:pt x="1" y="285"/>
                  </a:lnTo>
                  <a:lnTo>
                    <a:pt x="1197" y="285"/>
                  </a:lnTo>
                  <a:lnTo>
                    <a:pt x="1197" y="1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27"/>
            <p:cNvSpPr/>
            <p:nvPr/>
          </p:nvSpPr>
          <p:spPr>
            <a:xfrm>
              <a:off x="6171500" y="5049500"/>
              <a:ext cx="6175" cy="7150"/>
            </a:xfrm>
            <a:custGeom>
              <a:avLst/>
              <a:gdLst/>
              <a:ahLst/>
              <a:cxnLst/>
              <a:rect l="l" t="t" r="r" b="b"/>
              <a:pathLst>
                <a:path w="247" h="286" extrusionOk="0">
                  <a:moveTo>
                    <a:pt x="1" y="0"/>
                  </a:moveTo>
                  <a:lnTo>
                    <a:pt x="1" y="286"/>
                  </a:lnTo>
                  <a:lnTo>
                    <a:pt x="246" y="28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27"/>
            <p:cNvSpPr/>
            <p:nvPr/>
          </p:nvSpPr>
          <p:spPr>
            <a:xfrm>
              <a:off x="6135975" y="5049500"/>
              <a:ext cx="22175" cy="7150"/>
            </a:xfrm>
            <a:custGeom>
              <a:avLst/>
              <a:gdLst/>
              <a:ahLst/>
              <a:cxnLst/>
              <a:rect l="l" t="t" r="r" b="b"/>
              <a:pathLst>
                <a:path w="887" h="286" extrusionOk="0">
                  <a:moveTo>
                    <a:pt x="0" y="0"/>
                  </a:moveTo>
                  <a:lnTo>
                    <a:pt x="0" y="286"/>
                  </a:lnTo>
                  <a:lnTo>
                    <a:pt x="887" y="286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27"/>
            <p:cNvSpPr/>
            <p:nvPr/>
          </p:nvSpPr>
          <p:spPr>
            <a:xfrm>
              <a:off x="6120425" y="4930200"/>
              <a:ext cx="22175" cy="7175"/>
            </a:xfrm>
            <a:custGeom>
              <a:avLst/>
              <a:gdLst/>
              <a:ahLst/>
              <a:cxnLst/>
              <a:rect l="l" t="t" r="r" b="b"/>
              <a:pathLst>
                <a:path w="887" h="287" extrusionOk="0">
                  <a:moveTo>
                    <a:pt x="1" y="0"/>
                  </a:moveTo>
                  <a:lnTo>
                    <a:pt x="1" y="286"/>
                  </a:lnTo>
                  <a:lnTo>
                    <a:pt x="887" y="286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27"/>
            <p:cNvSpPr/>
            <p:nvPr/>
          </p:nvSpPr>
          <p:spPr>
            <a:xfrm>
              <a:off x="5961000" y="4989875"/>
              <a:ext cx="10225" cy="7125"/>
            </a:xfrm>
            <a:custGeom>
              <a:avLst/>
              <a:gdLst/>
              <a:ahLst/>
              <a:cxnLst/>
              <a:rect l="l" t="t" r="r" b="b"/>
              <a:pathLst>
                <a:path w="409" h="285" extrusionOk="0">
                  <a:moveTo>
                    <a:pt x="1" y="0"/>
                  </a:moveTo>
                  <a:lnTo>
                    <a:pt x="1" y="285"/>
                  </a:lnTo>
                  <a:lnTo>
                    <a:pt x="409" y="285"/>
                  </a:lnTo>
                  <a:lnTo>
                    <a:pt x="409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27"/>
            <p:cNvSpPr/>
            <p:nvPr/>
          </p:nvSpPr>
          <p:spPr>
            <a:xfrm>
              <a:off x="6073875" y="4221300"/>
              <a:ext cx="158325" cy="922175"/>
            </a:xfrm>
            <a:custGeom>
              <a:avLst/>
              <a:gdLst/>
              <a:ahLst/>
              <a:cxnLst/>
              <a:rect l="l" t="t" r="r" b="b"/>
              <a:pathLst>
                <a:path w="6333" h="36887" extrusionOk="0">
                  <a:moveTo>
                    <a:pt x="0" y="1"/>
                  </a:moveTo>
                  <a:lnTo>
                    <a:pt x="0" y="36886"/>
                  </a:lnTo>
                  <a:lnTo>
                    <a:pt x="6332" y="36886"/>
                  </a:lnTo>
                  <a:lnTo>
                    <a:pt x="6332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50000">
                  <a:srgbClr val="FFFFFF">
                    <a:alpha val="0"/>
                  </a:srgbClr>
                </a:gs>
                <a:gs pos="100000">
                  <a:srgbClr val="FFFFFF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27"/>
            <p:cNvSpPr/>
            <p:nvPr/>
          </p:nvSpPr>
          <p:spPr>
            <a:xfrm>
              <a:off x="1885950" y="3967925"/>
              <a:ext cx="476325" cy="133650"/>
            </a:xfrm>
            <a:custGeom>
              <a:avLst/>
              <a:gdLst/>
              <a:ahLst/>
              <a:cxnLst/>
              <a:rect l="l" t="t" r="r" b="b"/>
              <a:pathLst>
                <a:path w="19053" h="5346" extrusionOk="0">
                  <a:moveTo>
                    <a:pt x="0" y="1"/>
                  </a:moveTo>
                  <a:lnTo>
                    <a:pt x="0" y="5345"/>
                  </a:lnTo>
                  <a:lnTo>
                    <a:pt x="19053" y="5345"/>
                  </a:lnTo>
                  <a:lnTo>
                    <a:pt x="19053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50000">
                  <a:srgbClr val="FFFFFF">
                    <a:alpha val="0"/>
                  </a:srgbClr>
                </a:gs>
                <a:gs pos="100000">
                  <a:srgbClr val="FFFFFF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27"/>
            <p:cNvSpPr/>
            <p:nvPr/>
          </p:nvSpPr>
          <p:spPr>
            <a:xfrm>
              <a:off x="1885950" y="4101225"/>
              <a:ext cx="476350" cy="1042275"/>
            </a:xfrm>
            <a:custGeom>
              <a:avLst/>
              <a:gdLst/>
              <a:ahLst/>
              <a:cxnLst/>
              <a:rect l="l" t="t" r="r" b="b"/>
              <a:pathLst>
                <a:path w="19054" h="41691" extrusionOk="0">
                  <a:moveTo>
                    <a:pt x="0" y="1"/>
                  </a:moveTo>
                  <a:lnTo>
                    <a:pt x="0" y="41690"/>
                  </a:lnTo>
                  <a:lnTo>
                    <a:pt x="19054" y="41690"/>
                  </a:lnTo>
                  <a:lnTo>
                    <a:pt x="1905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27"/>
            <p:cNvSpPr/>
            <p:nvPr/>
          </p:nvSpPr>
          <p:spPr>
            <a:xfrm>
              <a:off x="2303400" y="4101225"/>
              <a:ext cx="58875" cy="1042275"/>
            </a:xfrm>
            <a:custGeom>
              <a:avLst/>
              <a:gdLst/>
              <a:ahLst/>
              <a:cxnLst/>
              <a:rect l="l" t="t" r="r" b="b"/>
              <a:pathLst>
                <a:path w="2355" h="41691" extrusionOk="0">
                  <a:moveTo>
                    <a:pt x="0" y="1"/>
                  </a:moveTo>
                  <a:lnTo>
                    <a:pt x="0" y="41690"/>
                  </a:lnTo>
                  <a:lnTo>
                    <a:pt x="2355" y="41690"/>
                  </a:lnTo>
                  <a:lnTo>
                    <a:pt x="2355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28627"/>
                    <a:alpha val="52510"/>
                  </a:srgbClr>
                </a:gs>
                <a:gs pos="100000">
                  <a:srgbClr val="FFFFFF">
                    <a:alpha val="52549"/>
                    <a:alpha val="5251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27"/>
            <p:cNvSpPr/>
            <p:nvPr/>
          </p:nvSpPr>
          <p:spPr>
            <a:xfrm>
              <a:off x="1885975" y="4289925"/>
              <a:ext cx="208725" cy="853550"/>
            </a:xfrm>
            <a:custGeom>
              <a:avLst/>
              <a:gdLst/>
              <a:ahLst/>
              <a:cxnLst/>
              <a:rect l="l" t="t" r="r" b="b"/>
              <a:pathLst>
                <a:path w="8349" h="34142" extrusionOk="0">
                  <a:moveTo>
                    <a:pt x="0" y="0"/>
                  </a:moveTo>
                  <a:lnTo>
                    <a:pt x="0" y="34141"/>
                  </a:lnTo>
                  <a:lnTo>
                    <a:pt x="8349" y="34141"/>
                  </a:lnTo>
                  <a:lnTo>
                    <a:pt x="8349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  <a:alpha val="52510"/>
                  </a:srgbClr>
                </a:gs>
                <a:gs pos="50000">
                  <a:srgbClr val="FFFFFF">
                    <a:alpha val="0"/>
                    <a:alpha val="52510"/>
                  </a:srgbClr>
                </a:gs>
                <a:gs pos="100000">
                  <a:srgbClr val="FFFFFF">
                    <a:alpha val="5251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27"/>
            <p:cNvSpPr/>
            <p:nvPr/>
          </p:nvSpPr>
          <p:spPr>
            <a:xfrm>
              <a:off x="1910375" y="4123100"/>
              <a:ext cx="370225" cy="999875"/>
            </a:xfrm>
            <a:custGeom>
              <a:avLst/>
              <a:gdLst/>
              <a:ahLst/>
              <a:cxnLst/>
              <a:rect l="l" t="t" r="r" b="b"/>
              <a:pathLst>
                <a:path w="14809" h="39995" extrusionOk="0">
                  <a:moveTo>
                    <a:pt x="0" y="1"/>
                  </a:moveTo>
                  <a:lnTo>
                    <a:pt x="0" y="2901"/>
                  </a:lnTo>
                  <a:lnTo>
                    <a:pt x="1337" y="2901"/>
                  </a:lnTo>
                  <a:lnTo>
                    <a:pt x="1337" y="1"/>
                  </a:lnTo>
                  <a:close/>
                  <a:moveTo>
                    <a:pt x="2244" y="1"/>
                  </a:moveTo>
                  <a:lnTo>
                    <a:pt x="2244" y="2901"/>
                  </a:lnTo>
                  <a:lnTo>
                    <a:pt x="3582" y="2901"/>
                  </a:lnTo>
                  <a:lnTo>
                    <a:pt x="3582" y="1"/>
                  </a:lnTo>
                  <a:close/>
                  <a:moveTo>
                    <a:pt x="4490" y="1"/>
                  </a:moveTo>
                  <a:lnTo>
                    <a:pt x="4490" y="2901"/>
                  </a:lnTo>
                  <a:lnTo>
                    <a:pt x="5828" y="2901"/>
                  </a:lnTo>
                  <a:lnTo>
                    <a:pt x="5828" y="1"/>
                  </a:lnTo>
                  <a:close/>
                  <a:moveTo>
                    <a:pt x="6736" y="1"/>
                  </a:moveTo>
                  <a:lnTo>
                    <a:pt x="6736" y="2901"/>
                  </a:lnTo>
                  <a:lnTo>
                    <a:pt x="8073" y="2901"/>
                  </a:lnTo>
                  <a:lnTo>
                    <a:pt x="8073" y="1"/>
                  </a:lnTo>
                  <a:close/>
                  <a:moveTo>
                    <a:pt x="8982" y="1"/>
                  </a:moveTo>
                  <a:lnTo>
                    <a:pt x="8982" y="2901"/>
                  </a:lnTo>
                  <a:lnTo>
                    <a:pt x="10319" y="2901"/>
                  </a:lnTo>
                  <a:lnTo>
                    <a:pt x="10319" y="1"/>
                  </a:lnTo>
                  <a:close/>
                  <a:moveTo>
                    <a:pt x="11225" y="1"/>
                  </a:moveTo>
                  <a:lnTo>
                    <a:pt x="11225" y="2901"/>
                  </a:lnTo>
                  <a:lnTo>
                    <a:pt x="12564" y="2901"/>
                  </a:lnTo>
                  <a:lnTo>
                    <a:pt x="12564" y="1"/>
                  </a:lnTo>
                  <a:close/>
                  <a:moveTo>
                    <a:pt x="13472" y="1"/>
                  </a:moveTo>
                  <a:lnTo>
                    <a:pt x="13472" y="2901"/>
                  </a:lnTo>
                  <a:lnTo>
                    <a:pt x="14809" y="2901"/>
                  </a:lnTo>
                  <a:lnTo>
                    <a:pt x="14809" y="1"/>
                  </a:lnTo>
                  <a:close/>
                  <a:moveTo>
                    <a:pt x="0" y="3710"/>
                  </a:moveTo>
                  <a:lnTo>
                    <a:pt x="0" y="6610"/>
                  </a:lnTo>
                  <a:lnTo>
                    <a:pt x="1337" y="6610"/>
                  </a:lnTo>
                  <a:lnTo>
                    <a:pt x="1337" y="3710"/>
                  </a:lnTo>
                  <a:close/>
                  <a:moveTo>
                    <a:pt x="2244" y="3710"/>
                  </a:moveTo>
                  <a:lnTo>
                    <a:pt x="2244" y="6610"/>
                  </a:lnTo>
                  <a:lnTo>
                    <a:pt x="3582" y="6610"/>
                  </a:lnTo>
                  <a:lnTo>
                    <a:pt x="3582" y="3710"/>
                  </a:lnTo>
                  <a:close/>
                  <a:moveTo>
                    <a:pt x="4490" y="3710"/>
                  </a:moveTo>
                  <a:lnTo>
                    <a:pt x="4490" y="6610"/>
                  </a:lnTo>
                  <a:lnTo>
                    <a:pt x="5828" y="6610"/>
                  </a:lnTo>
                  <a:lnTo>
                    <a:pt x="5828" y="3710"/>
                  </a:lnTo>
                  <a:close/>
                  <a:moveTo>
                    <a:pt x="6736" y="3710"/>
                  </a:moveTo>
                  <a:lnTo>
                    <a:pt x="6736" y="6610"/>
                  </a:lnTo>
                  <a:lnTo>
                    <a:pt x="8073" y="6610"/>
                  </a:lnTo>
                  <a:lnTo>
                    <a:pt x="8073" y="3710"/>
                  </a:lnTo>
                  <a:close/>
                  <a:moveTo>
                    <a:pt x="8982" y="3710"/>
                  </a:moveTo>
                  <a:lnTo>
                    <a:pt x="8982" y="6610"/>
                  </a:lnTo>
                  <a:lnTo>
                    <a:pt x="10319" y="6610"/>
                  </a:lnTo>
                  <a:lnTo>
                    <a:pt x="10319" y="3710"/>
                  </a:lnTo>
                  <a:close/>
                  <a:moveTo>
                    <a:pt x="11225" y="3710"/>
                  </a:moveTo>
                  <a:lnTo>
                    <a:pt x="11225" y="6610"/>
                  </a:lnTo>
                  <a:lnTo>
                    <a:pt x="12564" y="6610"/>
                  </a:lnTo>
                  <a:lnTo>
                    <a:pt x="12564" y="3710"/>
                  </a:lnTo>
                  <a:close/>
                  <a:moveTo>
                    <a:pt x="13472" y="3710"/>
                  </a:moveTo>
                  <a:lnTo>
                    <a:pt x="13472" y="6610"/>
                  </a:lnTo>
                  <a:lnTo>
                    <a:pt x="14809" y="6610"/>
                  </a:lnTo>
                  <a:lnTo>
                    <a:pt x="14809" y="3710"/>
                  </a:lnTo>
                  <a:close/>
                  <a:moveTo>
                    <a:pt x="0" y="7420"/>
                  </a:moveTo>
                  <a:lnTo>
                    <a:pt x="0" y="10319"/>
                  </a:lnTo>
                  <a:lnTo>
                    <a:pt x="1337" y="10319"/>
                  </a:lnTo>
                  <a:lnTo>
                    <a:pt x="1337" y="7420"/>
                  </a:lnTo>
                  <a:close/>
                  <a:moveTo>
                    <a:pt x="2244" y="7420"/>
                  </a:moveTo>
                  <a:lnTo>
                    <a:pt x="2244" y="10319"/>
                  </a:lnTo>
                  <a:lnTo>
                    <a:pt x="3582" y="10319"/>
                  </a:lnTo>
                  <a:lnTo>
                    <a:pt x="3582" y="7420"/>
                  </a:lnTo>
                  <a:close/>
                  <a:moveTo>
                    <a:pt x="4490" y="7420"/>
                  </a:moveTo>
                  <a:lnTo>
                    <a:pt x="4490" y="10319"/>
                  </a:lnTo>
                  <a:lnTo>
                    <a:pt x="5828" y="10319"/>
                  </a:lnTo>
                  <a:lnTo>
                    <a:pt x="5828" y="7420"/>
                  </a:lnTo>
                  <a:close/>
                  <a:moveTo>
                    <a:pt x="6736" y="7420"/>
                  </a:moveTo>
                  <a:lnTo>
                    <a:pt x="6736" y="10319"/>
                  </a:lnTo>
                  <a:lnTo>
                    <a:pt x="8073" y="10319"/>
                  </a:lnTo>
                  <a:lnTo>
                    <a:pt x="8073" y="7420"/>
                  </a:lnTo>
                  <a:close/>
                  <a:moveTo>
                    <a:pt x="8982" y="7420"/>
                  </a:moveTo>
                  <a:lnTo>
                    <a:pt x="8982" y="10319"/>
                  </a:lnTo>
                  <a:lnTo>
                    <a:pt x="10319" y="10319"/>
                  </a:lnTo>
                  <a:lnTo>
                    <a:pt x="10319" y="7420"/>
                  </a:lnTo>
                  <a:close/>
                  <a:moveTo>
                    <a:pt x="11225" y="7420"/>
                  </a:moveTo>
                  <a:lnTo>
                    <a:pt x="11225" y="10319"/>
                  </a:lnTo>
                  <a:lnTo>
                    <a:pt x="12564" y="10319"/>
                  </a:lnTo>
                  <a:lnTo>
                    <a:pt x="12564" y="7420"/>
                  </a:lnTo>
                  <a:close/>
                  <a:moveTo>
                    <a:pt x="13472" y="7420"/>
                  </a:moveTo>
                  <a:lnTo>
                    <a:pt x="13472" y="10319"/>
                  </a:lnTo>
                  <a:lnTo>
                    <a:pt x="14809" y="10319"/>
                  </a:lnTo>
                  <a:lnTo>
                    <a:pt x="14809" y="7420"/>
                  </a:lnTo>
                  <a:close/>
                  <a:moveTo>
                    <a:pt x="0" y="11129"/>
                  </a:moveTo>
                  <a:lnTo>
                    <a:pt x="0" y="14029"/>
                  </a:lnTo>
                  <a:lnTo>
                    <a:pt x="1337" y="14029"/>
                  </a:lnTo>
                  <a:lnTo>
                    <a:pt x="1337" y="11129"/>
                  </a:lnTo>
                  <a:close/>
                  <a:moveTo>
                    <a:pt x="2244" y="11129"/>
                  </a:moveTo>
                  <a:lnTo>
                    <a:pt x="2244" y="14029"/>
                  </a:lnTo>
                  <a:lnTo>
                    <a:pt x="3582" y="14029"/>
                  </a:lnTo>
                  <a:lnTo>
                    <a:pt x="3582" y="11129"/>
                  </a:lnTo>
                  <a:close/>
                  <a:moveTo>
                    <a:pt x="4490" y="11129"/>
                  </a:moveTo>
                  <a:lnTo>
                    <a:pt x="4490" y="14029"/>
                  </a:lnTo>
                  <a:lnTo>
                    <a:pt x="5828" y="14029"/>
                  </a:lnTo>
                  <a:lnTo>
                    <a:pt x="5828" y="11129"/>
                  </a:lnTo>
                  <a:close/>
                  <a:moveTo>
                    <a:pt x="6736" y="11129"/>
                  </a:moveTo>
                  <a:lnTo>
                    <a:pt x="6736" y="14029"/>
                  </a:lnTo>
                  <a:lnTo>
                    <a:pt x="8073" y="14029"/>
                  </a:lnTo>
                  <a:lnTo>
                    <a:pt x="8073" y="11129"/>
                  </a:lnTo>
                  <a:close/>
                  <a:moveTo>
                    <a:pt x="8982" y="11129"/>
                  </a:moveTo>
                  <a:lnTo>
                    <a:pt x="8982" y="14029"/>
                  </a:lnTo>
                  <a:lnTo>
                    <a:pt x="10319" y="14029"/>
                  </a:lnTo>
                  <a:lnTo>
                    <a:pt x="10319" y="11129"/>
                  </a:lnTo>
                  <a:close/>
                  <a:moveTo>
                    <a:pt x="11225" y="11129"/>
                  </a:moveTo>
                  <a:lnTo>
                    <a:pt x="11225" y="14029"/>
                  </a:lnTo>
                  <a:lnTo>
                    <a:pt x="12564" y="14029"/>
                  </a:lnTo>
                  <a:lnTo>
                    <a:pt x="12564" y="11129"/>
                  </a:lnTo>
                  <a:close/>
                  <a:moveTo>
                    <a:pt x="13472" y="11129"/>
                  </a:moveTo>
                  <a:lnTo>
                    <a:pt x="13472" y="14029"/>
                  </a:lnTo>
                  <a:lnTo>
                    <a:pt x="14809" y="14029"/>
                  </a:lnTo>
                  <a:lnTo>
                    <a:pt x="14809" y="11129"/>
                  </a:lnTo>
                  <a:close/>
                  <a:moveTo>
                    <a:pt x="0" y="14838"/>
                  </a:moveTo>
                  <a:lnTo>
                    <a:pt x="0" y="17739"/>
                  </a:lnTo>
                  <a:lnTo>
                    <a:pt x="1337" y="17739"/>
                  </a:lnTo>
                  <a:lnTo>
                    <a:pt x="1337" y="14838"/>
                  </a:lnTo>
                  <a:close/>
                  <a:moveTo>
                    <a:pt x="2244" y="14838"/>
                  </a:moveTo>
                  <a:lnTo>
                    <a:pt x="2244" y="17739"/>
                  </a:lnTo>
                  <a:lnTo>
                    <a:pt x="3582" y="17739"/>
                  </a:lnTo>
                  <a:lnTo>
                    <a:pt x="3582" y="14838"/>
                  </a:lnTo>
                  <a:close/>
                  <a:moveTo>
                    <a:pt x="4490" y="14838"/>
                  </a:moveTo>
                  <a:lnTo>
                    <a:pt x="4490" y="17739"/>
                  </a:lnTo>
                  <a:lnTo>
                    <a:pt x="5828" y="17739"/>
                  </a:lnTo>
                  <a:lnTo>
                    <a:pt x="5828" y="14838"/>
                  </a:lnTo>
                  <a:close/>
                  <a:moveTo>
                    <a:pt x="6736" y="14838"/>
                  </a:moveTo>
                  <a:lnTo>
                    <a:pt x="6736" y="17739"/>
                  </a:lnTo>
                  <a:lnTo>
                    <a:pt x="8073" y="17739"/>
                  </a:lnTo>
                  <a:lnTo>
                    <a:pt x="8073" y="14838"/>
                  </a:lnTo>
                  <a:close/>
                  <a:moveTo>
                    <a:pt x="8982" y="14838"/>
                  </a:moveTo>
                  <a:lnTo>
                    <a:pt x="8982" y="17739"/>
                  </a:lnTo>
                  <a:lnTo>
                    <a:pt x="10319" y="17739"/>
                  </a:lnTo>
                  <a:lnTo>
                    <a:pt x="10319" y="14838"/>
                  </a:lnTo>
                  <a:close/>
                  <a:moveTo>
                    <a:pt x="11225" y="14838"/>
                  </a:moveTo>
                  <a:lnTo>
                    <a:pt x="11225" y="17739"/>
                  </a:lnTo>
                  <a:lnTo>
                    <a:pt x="12564" y="17739"/>
                  </a:lnTo>
                  <a:lnTo>
                    <a:pt x="12564" y="14838"/>
                  </a:lnTo>
                  <a:close/>
                  <a:moveTo>
                    <a:pt x="13472" y="14838"/>
                  </a:moveTo>
                  <a:lnTo>
                    <a:pt x="13472" y="17739"/>
                  </a:lnTo>
                  <a:lnTo>
                    <a:pt x="14809" y="17739"/>
                  </a:lnTo>
                  <a:lnTo>
                    <a:pt x="14809" y="14838"/>
                  </a:lnTo>
                  <a:close/>
                  <a:moveTo>
                    <a:pt x="0" y="18547"/>
                  </a:moveTo>
                  <a:lnTo>
                    <a:pt x="0" y="21448"/>
                  </a:lnTo>
                  <a:lnTo>
                    <a:pt x="1337" y="21448"/>
                  </a:lnTo>
                  <a:lnTo>
                    <a:pt x="1337" y="18547"/>
                  </a:lnTo>
                  <a:close/>
                  <a:moveTo>
                    <a:pt x="2244" y="18547"/>
                  </a:moveTo>
                  <a:lnTo>
                    <a:pt x="2244" y="21448"/>
                  </a:lnTo>
                  <a:lnTo>
                    <a:pt x="3582" y="21448"/>
                  </a:lnTo>
                  <a:lnTo>
                    <a:pt x="3582" y="18547"/>
                  </a:lnTo>
                  <a:close/>
                  <a:moveTo>
                    <a:pt x="4490" y="18547"/>
                  </a:moveTo>
                  <a:lnTo>
                    <a:pt x="4490" y="21448"/>
                  </a:lnTo>
                  <a:lnTo>
                    <a:pt x="5828" y="21448"/>
                  </a:lnTo>
                  <a:lnTo>
                    <a:pt x="5828" y="18547"/>
                  </a:lnTo>
                  <a:close/>
                  <a:moveTo>
                    <a:pt x="6736" y="18547"/>
                  </a:moveTo>
                  <a:lnTo>
                    <a:pt x="6736" y="21448"/>
                  </a:lnTo>
                  <a:lnTo>
                    <a:pt x="8073" y="21448"/>
                  </a:lnTo>
                  <a:lnTo>
                    <a:pt x="8073" y="18547"/>
                  </a:lnTo>
                  <a:close/>
                  <a:moveTo>
                    <a:pt x="8982" y="18547"/>
                  </a:moveTo>
                  <a:lnTo>
                    <a:pt x="8982" y="21448"/>
                  </a:lnTo>
                  <a:lnTo>
                    <a:pt x="10319" y="21448"/>
                  </a:lnTo>
                  <a:lnTo>
                    <a:pt x="10319" y="18547"/>
                  </a:lnTo>
                  <a:close/>
                  <a:moveTo>
                    <a:pt x="11225" y="18547"/>
                  </a:moveTo>
                  <a:lnTo>
                    <a:pt x="11225" y="21448"/>
                  </a:lnTo>
                  <a:lnTo>
                    <a:pt x="12564" y="21448"/>
                  </a:lnTo>
                  <a:lnTo>
                    <a:pt x="12564" y="18547"/>
                  </a:lnTo>
                  <a:close/>
                  <a:moveTo>
                    <a:pt x="13472" y="18547"/>
                  </a:moveTo>
                  <a:lnTo>
                    <a:pt x="13472" y="21448"/>
                  </a:lnTo>
                  <a:lnTo>
                    <a:pt x="14809" y="21448"/>
                  </a:lnTo>
                  <a:lnTo>
                    <a:pt x="14809" y="18547"/>
                  </a:lnTo>
                  <a:close/>
                  <a:moveTo>
                    <a:pt x="0" y="22258"/>
                  </a:moveTo>
                  <a:lnTo>
                    <a:pt x="0" y="25157"/>
                  </a:lnTo>
                  <a:lnTo>
                    <a:pt x="1337" y="25157"/>
                  </a:lnTo>
                  <a:lnTo>
                    <a:pt x="1337" y="22258"/>
                  </a:lnTo>
                  <a:close/>
                  <a:moveTo>
                    <a:pt x="2244" y="22258"/>
                  </a:moveTo>
                  <a:lnTo>
                    <a:pt x="2244" y="25157"/>
                  </a:lnTo>
                  <a:lnTo>
                    <a:pt x="3582" y="25157"/>
                  </a:lnTo>
                  <a:lnTo>
                    <a:pt x="3582" y="22258"/>
                  </a:lnTo>
                  <a:close/>
                  <a:moveTo>
                    <a:pt x="4490" y="22258"/>
                  </a:moveTo>
                  <a:lnTo>
                    <a:pt x="4490" y="25157"/>
                  </a:lnTo>
                  <a:lnTo>
                    <a:pt x="5828" y="25157"/>
                  </a:lnTo>
                  <a:lnTo>
                    <a:pt x="5828" y="22258"/>
                  </a:lnTo>
                  <a:close/>
                  <a:moveTo>
                    <a:pt x="6736" y="22258"/>
                  </a:moveTo>
                  <a:lnTo>
                    <a:pt x="6736" y="25157"/>
                  </a:lnTo>
                  <a:lnTo>
                    <a:pt x="8073" y="25157"/>
                  </a:lnTo>
                  <a:lnTo>
                    <a:pt x="8073" y="22258"/>
                  </a:lnTo>
                  <a:close/>
                  <a:moveTo>
                    <a:pt x="8982" y="22258"/>
                  </a:moveTo>
                  <a:lnTo>
                    <a:pt x="8982" y="25157"/>
                  </a:lnTo>
                  <a:lnTo>
                    <a:pt x="10319" y="25157"/>
                  </a:lnTo>
                  <a:lnTo>
                    <a:pt x="10319" y="22258"/>
                  </a:lnTo>
                  <a:close/>
                  <a:moveTo>
                    <a:pt x="11225" y="22258"/>
                  </a:moveTo>
                  <a:lnTo>
                    <a:pt x="11225" y="25157"/>
                  </a:lnTo>
                  <a:lnTo>
                    <a:pt x="12564" y="25157"/>
                  </a:lnTo>
                  <a:lnTo>
                    <a:pt x="12564" y="22258"/>
                  </a:lnTo>
                  <a:close/>
                  <a:moveTo>
                    <a:pt x="13472" y="22258"/>
                  </a:moveTo>
                  <a:lnTo>
                    <a:pt x="13472" y="25157"/>
                  </a:lnTo>
                  <a:lnTo>
                    <a:pt x="14809" y="25157"/>
                  </a:lnTo>
                  <a:lnTo>
                    <a:pt x="14809" y="22258"/>
                  </a:lnTo>
                  <a:close/>
                  <a:moveTo>
                    <a:pt x="0" y="25967"/>
                  </a:moveTo>
                  <a:lnTo>
                    <a:pt x="0" y="28867"/>
                  </a:lnTo>
                  <a:lnTo>
                    <a:pt x="1337" y="28867"/>
                  </a:lnTo>
                  <a:lnTo>
                    <a:pt x="1337" y="25967"/>
                  </a:lnTo>
                  <a:close/>
                  <a:moveTo>
                    <a:pt x="2244" y="25967"/>
                  </a:moveTo>
                  <a:lnTo>
                    <a:pt x="2244" y="28867"/>
                  </a:lnTo>
                  <a:lnTo>
                    <a:pt x="3582" y="28867"/>
                  </a:lnTo>
                  <a:lnTo>
                    <a:pt x="3582" y="25967"/>
                  </a:lnTo>
                  <a:close/>
                  <a:moveTo>
                    <a:pt x="4490" y="25967"/>
                  </a:moveTo>
                  <a:lnTo>
                    <a:pt x="4490" y="28867"/>
                  </a:lnTo>
                  <a:lnTo>
                    <a:pt x="5828" y="28867"/>
                  </a:lnTo>
                  <a:lnTo>
                    <a:pt x="5828" y="25967"/>
                  </a:lnTo>
                  <a:close/>
                  <a:moveTo>
                    <a:pt x="6736" y="25967"/>
                  </a:moveTo>
                  <a:lnTo>
                    <a:pt x="6736" y="28867"/>
                  </a:lnTo>
                  <a:lnTo>
                    <a:pt x="8073" y="28867"/>
                  </a:lnTo>
                  <a:lnTo>
                    <a:pt x="8073" y="25967"/>
                  </a:lnTo>
                  <a:close/>
                  <a:moveTo>
                    <a:pt x="8982" y="25967"/>
                  </a:moveTo>
                  <a:lnTo>
                    <a:pt x="8982" y="28867"/>
                  </a:lnTo>
                  <a:lnTo>
                    <a:pt x="10319" y="28867"/>
                  </a:lnTo>
                  <a:lnTo>
                    <a:pt x="10319" y="25967"/>
                  </a:lnTo>
                  <a:close/>
                  <a:moveTo>
                    <a:pt x="11225" y="25967"/>
                  </a:moveTo>
                  <a:lnTo>
                    <a:pt x="11225" y="28867"/>
                  </a:lnTo>
                  <a:lnTo>
                    <a:pt x="12564" y="28867"/>
                  </a:lnTo>
                  <a:lnTo>
                    <a:pt x="12564" y="25967"/>
                  </a:lnTo>
                  <a:close/>
                  <a:moveTo>
                    <a:pt x="13472" y="25967"/>
                  </a:moveTo>
                  <a:lnTo>
                    <a:pt x="13472" y="28867"/>
                  </a:lnTo>
                  <a:lnTo>
                    <a:pt x="14809" y="28867"/>
                  </a:lnTo>
                  <a:lnTo>
                    <a:pt x="14809" y="25967"/>
                  </a:lnTo>
                  <a:close/>
                  <a:moveTo>
                    <a:pt x="0" y="29676"/>
                  </a:moveTo>
                  <a:lnTo>
                    <a:pt x="0" y="32576"/>
                  </a:lnTo>
                  <a:lnTo>
                    <a:pt x="1337" y="32576"/>
                  </a:lnTo>
                  <a:lnTo>
                    <a:pt x="1337" y="29676"/>
                  </a:lnTo>
                  <a:close/>
                  <a:moveTo>
                    <a:pt x="2244" y="29676"/>
                  </a:moveTo>
                  <a:lnTo>
                    <a:pt x="2244" y="32576"/>
                  </a:lnTo>
                  <a:lnTo>
                    <a:pt x="3582" y="32576"/>
                  </a:lnTo>
                  <a:lnTo>
                    <a:pt x="3582" y="29676"/>
                  </a:lnTo>
                  <a:close/>
                  <a:moveTo>
                    <a:pt x="4490" y="29676"/>
                  </a:moveTo>
                  <a:lnTo>
                    <a:pt x="4490" y="32576"/>
                  </a:lnTo>
                  <a:lnTo>
                    <a:pt x="5828" y="32576"/>
                  </a:lnTo>
                  <a:lnTo>
                    <a:pt x="5828" y="29676"/>
                  </a:lnTo>
                  <a:close/>
                  <a:moveTo>
                    <a:pt x="6736" y="29676"/>
                  </a:moveTo>
                  <a:lnTo>
                    <a:pt x="6736" y="32576"/>
                  </a:lnTo>
                  <a:lnTo>
                    <a:pt x="8073" y="32576"/>
                  </a:lnTo>
                  <a:lnTo>
                    <a:pt x="8073" y="29676"/>
                  </a:lnTo>
                  <a:close/>
                  <a:moveTo>
                    <a:pt x="8982" y="29676"/>
                  </a:moveTo>
                  <a:lnTo>
                    <a:pt x="8982" y="32576"/>
                  </a:lnTo>
                  <a:lnTo>
                    <a:pt x="10319" y="32576"/>
                  </a:lnTo>
                  <a:lnTo>
                    <a:pt x="10319" y="29676"/>
                  </a:lnTo>
                  <a:close/>
                  <a:moveTo>
                    <a:pt x="11225" y="29676"/>
                  </a:moveTo>
                  <a:lnTo>
                    <a:pt x="11225" y="32576"/>
                  </a:lnTo>
                  <a:lnTo>
                    <a:pt x="12564" y="32576"/>
                  </a:lnTo>
                  <a:lnTo>
                    <a:pt x="12564" y="29676"/>
                  </a:lnTo>
                  <a:close/>
                  <a:moveTo>
                    <a:pt x="13472" y="29676"/>
                  </a:moveTo>
                  <a:lnTo>
                    <a:pt x="13472" y="32576"/>
                  </a:lnTo>
                  <a:lnTo>
                    <a:pt x="14809" y="32576"/>
                  </a:lnTo>
                  <a:lnTo>
                    <a:pt x="14809" y="29676"/>
                  </a:lnTo>
                  <a:close/>
                  <a:moveTo>
                    <a:pt x="0" y="33385"/>
                  </a:moveTo>
                  <a:lnTo>
                    <a:pt x="0" y="36286"/>
                  </a:lnTo>
                  <a:lnTo>
                    <a:pt x="1337" y="36286"/>
                  </a:lnTo>
                  <a:lnTo>
                    <a:pt x="1337" y="33385"/>
                  </a:lnTo>
                  <a:close/>
                  <a:moveTo>
                    <a:pt x="2244" y="33385"/>
                  </a:moveTo>
                  <a:lnTo>
                    <a:pt x="2244" y="36286"/>
                  </a:lnTo>
                  <a:lnTo>
                    <a:pt x="3582" y="36286"/>
                  </a:lnTo>
                  <a:lnTo>
                    <a:pt x="3582" y="33385"/>
                  </a:lnTo>
                  <a:close/>
                  <a:moveTo>
                    <a:pt x="4490" y="33385"/>
                  </a:moveTo>
                  <a:lnTo>
                    <a:pt x="4490" y="36286"/>
                  </a:lnTo>
                  <a:lnTo>
                    <a:pt x="5828" y="36286"/>
                  </a:lnTo>
                  <a:lnTo>
                    <a:pt x="5828" y="33385"/>
                  </a:lnTo>
                  <a:close/>
                  <a:moveTo>
                    <a:pt x="6736" y="33385"/>
                  </a:moveTo>
                  <a:lnTo>
                    <a:pt x="6736" y="36286"/>
                  </a:lnTo>
                  <a:lnTo>
                    <a:pt x="8073" y="36286"/>
                  </a:lnTo>
                  <a:lnTo>
                    <a:pt x="8073" y="33385"/>
                  </a:lnTo>
                  <a:close/>
                  <a:moveTo>
                    <a:pt x="8982" y="33385"/>
                  </a:moveTo>
                  <a:lnTo>
                    <a:pt x="8982" y="36286"/>
                  </a:lnTo>
                  <a:lnTo>
                    <a:pt x="10319" y="36286"/>
                  </a:lnTo>
                  <a:lnTo>
                    <a:pt x="10319" y="33385"/>
                  </a:lnTo>
                  <a:close/>
                  <a:moveTo>
                    <a:pt x="11225" y="33385"/>
                  </a:moveTo>
                  <a:lnTo>
                    <a:pt x="11225" y="36286"/>
                  </a:lnTo>
                  <a:lnTo>
                    <a:pt x="12564" y="36286"/>
                  </a:lnTo>
                  <a:lnTo>
                    <a:pt x="12564" y="33385"/>
                  </a:lnTo>
                  <a:close/>
                  <a:moveTo>
                    <a:pt x="13472" y="33385"/>
                  </a:moveTo>
                  <a:lnTo>
                    <a:pt x="13472" y="36286"/>
                  </a:lnTo>
                  <a:lnTo>
                    <a:pt x="14809" y="36286"/>
                  </a:lnTo>
                  <a:lnTo>
                    <a:pt x="14809" y="33385"/>
                  </a:lnTo>
                  <a:close/>
                  <a:moveTo>
                    <a:pt x="0" y="37095"/>
                  </a:moveTo>
                  <a:lnTo>
                    <a:pt x="0" y="39995"/>
                  </a:lnTo>
                  <a:lnTo>
                    <a:pt x="1337" y="39995"/>
                  </a:lnTo>
                  <a:lnTo>
                    <a:pt x="1337" y="37095"/>
                  </a:lnTo>
                  <a:close/>
                  <a:moveTo>
                    <a:pt x="2244" y="37095"/>
                  </a:moveTo>
                  <a:lnTo>
                    <a:pt x="2244" y="39995"/>
                  </a:lnTo>
                  <a:lnTo>
                    <a:pt x="3582" y="39995"/>
                  </a:lnTo>
                  <a:lnTo>
                    <a:pt x="3582" y="37095"/>
                  </a:lnTo>
                  <a:close/>
                  <a:moveTo>
                    <a:pt x="4490" y="37095"/>
                  </a:moveTo>
                  <a:lnTo>
                    <a:pt x="4490" y="39995"/>
                  </a:lnTo>
                  <a:lnTo>
                    <a:pt x="5828" y="39995"/>
                  </a:lnTo>
                  <a:lnTo>
                    <a:pt x="5828" y="37095"/>
                  </a:lnTo>
                  <a:close/>
                  <a:moveTo>
                    <a:pt x="6736" y="37095"/>
                  </a:moveTo>
                  <a:lnTo>
                    <a:pt x="6736" y="39995"/>
                  </a:lnTo>
                  <a:lnTo>
                    <a:pt x="8073" y="39995"/>
                  </a:lnTo>
                  <a:lnTo>
                    <a:pt x="8073" y="37095"/>
                  </a:lnTo>
                  <a:close/>
                  <a:moveTo>
                    <a:pt x="8982" y="37095"/>
                  </a:moveTo>
                  <a:lnTo>
                    <a:pt x="8982" y="39995"/>
                  </a:lnTo>
                  <a:lnTo>
                    <a:pt x="10319" y="39995"/>
                  </a:lnTo>
                  <a:lnTo>
                    <a:pt x="10319" y="37095"/>
                  </a:lnTo>
                  <a:close/>
                  <a:moveTo>
                    <a:pt x="11225" y="37095"/>
                  </a:moveTo>
                  <a:lnTo>
                    <a:pt x="11225" y="39995"/>
                  </a:lnTo>
                  <a:lnTo>
                    <a:pt x="12564" y="39995"/>
                  </a:lnTo>
                  <a:lnTo>
                    <a:pt x="12564" y="37095"/>
                  </a:lnTo>
                  <a:close/>
                  <a:moveTo>
                    <a:pt x="13472" y="37095"/>
                  </a:moveTo>
                  <a:lnTo>
                    <a:pt x="13472" y="39995"/>
                  </a:lnTo>
                  <a:lnTo>
                    <a:pt x="14809" y="39995"/>
                  </a:lnTo>
                  <a:lnTo>
                    <a:pt x="14809" y="37095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27"/>
            <p:cNvSpPr/>
            <p:nvPr/>
          </p:nvSpPr>
          <p:spPr>
            <a:xfrm>
              <a:off x="6578275" y="4424975"/>
              <a:ext cx="519525" cy="718450"/>
            </a:xfrm>
            <a:custGeom>
              <a:avLst/>
              <a:gdLst/>
              <a:ahLst/>
              <a:cxnLst/>
              <a:rect l="l" t="t" r="r" b="b"/>
              <a:pathLst>
                <a:path w="20781" h="28738" extrusionOk="0">
                  <a:moveTo>
                    <a:pt x="0" y="1"/>
                  </a:moveTo>
                  <a:lnTo>
                    <a:pt x="0" y="28738"/>
                  </a:lnTo>
                  <a:lnTo>
                    <a:pt x="20780" y="28738"/>
                  </a:lnTo>
                  <a:lnTo>
                    <a:pt x="2078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27"/>
            <p:cNvSpPr/>
            <p:nvPr/>
          </p:nvSpPr>
          <p:spPr>
            <a:xfrm>
              <a:off x="6578275" y="4424975"/>
              <a:ext cx="52100" cy="718450"/>
            </a:xfrm>
            <a:custGeom>
              <a:avLst/>
              <a:gdLst/>
              <a:ahLst/>
              <a:cxnLst/>
              <a:rect l="l" t="t" r="r" b="b"/>
              <a:pathLst>
                <a:path w="2084" h="28738" extrusionOk="0">
                  <a:moveTo>
                    <a:pt x="0" y="1"/>
                  </a:moveTo>
                  <a:lnTo>
                    <a:pt x="0" y="28738"/>
                  </a:lnTo>
                  <a:lnTo>
                    <a:pt x="2084" y="28738"/>
                  </a:lnTo>
                  <a:lnTo>
                    <a:pt x="2084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28627"/>
                  </a:srgbClr>
                </a:gs>
                <a:gs pos="100000">
                  <a:srgbClr val="FFFFFF">
                    <a:alpha val="52549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27"/>
            <p:cNvSpPr/>
            <p:nvPr/>
          </p:nvSpPr>
          <p:spPr>
            <a:xfrm>
              <a:off x="6579000" y="4424950"/>
              <a:ext cx="518775" cy="718550"/>
            </a:xfrm>
            <a:custGeom>
              <a:avLst/>
              <a:gdLst/>
              <a:ahLst/>
              <a:cxnLst/>
              <a:rect l="l" t="t" r="r" b="b"/>
              <a:pathLst>
                <a:path w="20751" h="28742" extrusionOk="0">
                  <a:moveTo>
                    <a:pt x="2135" y="2109"/>
                  </a:moveTo>
                  <a:lnTo>
                    <a:pt x="2135" y="4228"/>
                  </a:lnTo>
                  <a:lnTo>
                    <a:pt x="1376" y="4228"/>
                  </a:lnTo>
                  <a:lnTo>
                    <a:pt x="1376" y="2109"/>
                  </a:lnTo>
                  <a:close/>
                  <a:moveTo>
                    <a:pt x="3700" y="2109"/>
                  </a:moveTo>
                  <a:lnTo>
                    <a:pt x="3700" y="4228"/>
                  </a:lnTo>
                  <a:lnTo>
                    <a:pt x="2274" y="4228"/>
                  </a:lnTo>
                  <a:lnTo>
                    <a:pt x="2274" y="2109"/>
                  </a:lnTo>
                  <a:close/>
                  <a:moveTo>
                    <a:pt x="4597" y="2109"/>
                  </a:moveTo>
                  <a:lnTo>
                    <a:pt x="4597" y="4228"/>
                  </a:lnTo>
                  <a:lnTo>
                    <a:pt x="3838" y="4228"/>
                  </a:lnTo>
                  <a:lnTo>
                    <a:pt x="3838" y="2109"/>
                  </a:lnTo>
                  <a:close/>
                  <a:moveTo>
                    <a:pt x="6162" y="2109"/>
                  </a:moveTo>
                  <a:lnTo>
                    <a:pt x="6162" y="4228"/>
                  </a:lnTo>
                  <a:lnTo>
                    <a:pt x="4735" y="4228"/>
                  </a:lnTo>
                  <a:lnTo>
                    <a:pt x="4735" y="2109"/>
                  </a:lnTo>
                  <a:close/>
                  <a:moveTo>
                    <a:pt x="7061" y="2109"/>
                  </a:moveTo>
                  <a:lnTo>
                    <a:pt x="7061" y="4228"/>
                  </a:lnTo>
                  <a:lnTo>
                    <a:pt x="6300" y="4228"/>
                  </a:lnTo>
                  <a:lnTo>
                    <a:pt x="6300" y="2109"/>
                  </a:lnTo>
                  <a:close/>
                  <a:moveTo>
                    <a:pt x="8624" y="2109"/>
                  </a:moveTo>
                  <a:lnTo>
                    <a:pt x="8624" y="4228"/>
                  </a:lnTo>
                  <a:lnTo>
                    <a:pt x="7199" y="4228"/>
                  </a:lnTo>
                  <a:lnTo>
                    <a:pt x="7199" y="2109"/>
                  </a:lnTo>
                  <a:close/>
                  <a:moveTo>
                    <a:pt x="9522" y="2109"/>
                  </a:moveTo>
                  <a:lnTo>
                    <a:pt x="9522" y="4228"/>
                  </a:lnTo>
                  <a:lnTo>
                    <a:pt x="8767" y="4228"/>
                  </a:lnTo>
                  <a:lnTo>
                    <a:pt x="8767" y="2109"/>
                  </a:lnTo>
                  <a:close/>
                  <a:moveTo>
                    <a:pt x="11086" y="2109"/>
                  </a:moveTo>
                  <a:lnTo>
                    <a:pt x="11086" y="4228"/>
                  </a:lnTo>
                  <a:lnTo>
                    <a:pt x="9664" y="4228"/>
                  </a:lnTo>
                  <a:lnTo>
                    <a:pt x="9664" y="2109"/>
                  </a:lnTo>
                  <a:close/>
                  <a:moveTo>
                    <a:pt x="11985" y="2109"/>
                  </a:moveTo>
                  <a:lnTo>
                    <a:pt x="11985" y="4228"/>
                  </a:lnTo>
                  <a:lnTo>
                    <a:pt x="11229" y="4228"/>
                  </a:lnTo>
                  <a:lnTo>
                    <a:pt x="11229" y="2109"/>
                  </a:lnTo>
                  <a:close/>
                  <a:moveTo>
                    <a:pt x="13553" y="2109"/>
                  </a:moveTo>
                  <a:lnTo>
                    <a:pt x="13553" y="4228"/>
                  </a:lnTo>
                  <a:lnTo>
                    <a:pt x="12128" y="4228"/>
                  </a:lnTo>
                  <a:lnTo>
                    <a:pt x="12128" y="2109"/>
                  </a:lnTo>
                  <a:close/>
                  <a:moveTo>
                    <a:pt x="14452" y="2109"/>
                  </a:moveTo>
                  <a:lnTo>
                    <a:pt x="14452" y="4228"/>
                  </a:lnTo>
                  <a:lnTo>
                    <a:pt x="13692" y="4228"/>
                  </a:lnTo>
                  <a:lnTo>
                    <a:pt x="13692" y="2109"/>
                  </a:lnTo>
                  <a:close/>
                  <a:moveTo>
                    <a:pt x="16015" y="2109"/>
                  </a:moveTo>
                  <a:lnTo>
                    <a:pt x="16015" y="4228"/>
                  </a:lnTo>
                  <a:lnTo>
                    <a:pt x="14590" y="4228"/>
                  </a:lnTo>
                  <a:lnTo>
                    <a:pt x="14590" y="2109"/>
                  </a:lnTo>
                  <a:close/>
                  <a:moveTo>
                    <a:pt x="16914" y="2109"/>
                  </a:moveTo>
                  <a:lnTo>
                    <a:pt x="16914" y="4228"/>
                  </a:lnTo>
                  <a:lnTo>
                    <a:pt x="16153" y="4228"/>
                  </a:lnTo>
                  <a:lnTo>
                    <a:pt x="16153" y="2109"/>
                  </a:lnTo>
                  <a:close/>
                  <a:moveTo>
                    <a:pt x="18478" y="2109"/>
                  </a:moveTo>
                  <a:lnTo>
                    <a:pt x="18478" y="4228"/>
                  </a:lnTo>
                  <a:lnTo>
                    <a:pt x="17052" y="4228"/>
                  </a:lnTo>
                  <a:lnTo>
                    <a:pt x="17052" y="2109"/>
                  </a:lnTo>
                  <a:close/>
                  <a:moveTo>
                    <a:pt x="19376" y="2109"/>
                  </a:moveTo>
                  <a:lnTo>
                    <a:pt x="19376" y="4228"/>
                  </a:lnTo>
                  <a:lnTo>
                    <a:pt x="18616" y="4228"/>
                  </a:lnTo>
                  <a:lnTo>
                    <a:pt x="18616" y="2109"/>
                  </a:lnTo>
                  <a:close/>
                  <a:moveTo>
                    <a:pt x="2135" y="4364"/>
                  </a:moveTo>
                  <a:lnTo>
                    <a:pt x="2135" y="6483"/>
                  </a:lnTo>
                  <a:lnTo>
                    <a:pt x="1376" y="6483"/>
                  </a:lnTo>
                  <a:lnTo>
                    <a:pt x="1376" y="4364"/>
                  </a:lnTo>
                  <a:close/>
                  <a:moveTo>
                    <a:pt x="3700" y="4364"/>
                  </a:moveTo>
                  <a:lnTo>
                    <a:pt x="3700" y="6483"/>
                  </a:lnTo>
                  <a:lnTo>
                    <a:pt x="2274" y="6483"/>
                  </a:lnTo>
                  <a:lnTo>
                    <a:pt x="2274" y="4364"/>
                  </a:lnTo>
                  <a:close/>
                  <a:moveTo>
                    <a:pt x="4597" y="4364"/>
                  </a:moveTo>
                  <a:lnTo>
                    <a:pt x="4597" y="6483"/>
                  </a:lnTo>
                  <a:lnTo>
                    <a:pt x="3838" y="6483"/>
                  </a:lnTo>
                  <a:lnTo>
                    <a:pt x="3838" y="4364"/>
                  </a:lnTo>
                  <a:close/>
                  <a:moveTo>
                    <a:pt x="6162" y="4364"/>
                  </a:moveTo>
                  <a:lnTo>
                    <a:pt x="6162" y="6483"/>
                  </a:lnTo>
                  <a:lnTo>
                    <a:pt x="4735" y="6483"/>
                  </a:lnTo>
                  <a:lnTo>
                    <a:pt x="4735" y="4364"/>
                  </a:lnTo>
                  <a:close/>
                  <a:moveTo>
                    <a:pt x="7061" y="4364"/>
                  </a:moveTo>
                  <a:lnTo>
                    <a:pt x="7061" y="6483"/>
                  </a:lnTo>
                  <a:lnTo>
                    <a:pt x="6300" y="6483"/>
                  </a:lnTo>
                  <a:lnTo>
                    <a:pt x="6300" y="4364"/>
                  </a:lnTo>
                  <a:close/>
                  <a:moveTo>
                    <a:pt x="8624" y="4364"/>
                  </a:moveTo>
                  <a:lnTo>
                    <a:pt x="8624" y="6483"/>
                  </a:lnTo>
                  <a:lnTo>
                    <a:pt x="7199" y="6483"/>
                  </a:lnTo>
                  <a:lnTo>
                    <a:pt x="7199" y="4364"/>
                  </a:lnTo>
                  <a:close/>
                  <a:moveTo>
                    <a:pt x="9522" y="4364"/>
                  </a:moveTo>
                  <a:lnTo>
                    <a:pt x="9522" y="6483"/>
                  </a:lnTo>
                  <a:lnTo>
                    <a:pt x="8767" y="6483"/>
                  </a:lnTo>
                  <a:lnTo>
                    <a:pt x="8767" y="4364"/>
                  </a:lnTo>
                  <a:close/>
                  <a:moveTo>
                    <a:pt x="11086" y="4364"/>
                  </a:moveTo>
                  <a:lnTo>
                    <a:pt x="11086" y="6483"/>
                  </a:lnTo>
                  <a:lnTo>
                    <a:pt x="9664" y="6483"/>
                  </a:lnTo>
                  <a:lnTo>
                    <a:pt x="9664" y="4364"/>
                  </a:lnTo>
                  <a:close/>
                  <a:moveTo>
                    <a:pt x="11985" y="4364"/>
                  </a:moveTo>
                  <a:lnTo>
                    <a:pt x="11985" y="6483"/>
                  </a:lnTo>
                  <a:lnTo>
                    <a:pt x="11229" y="6483"/>
                  </a:lnTo>
                  <a:lnTo>
                    <a:pt x="11229" y="4364"/>
                  </a:lnTo>
                  <a:close/>
                  <a:moveTo>
                    <a:pt x="13553" y="4364"/>
                  </a:moveTo>
                  <a:lnTo>
                    <a:pt x="13553" y="6483"/>
                  </a:lnTo>
                  <a:lnTo>
                    <a:pt x="12128" y="6483"/>
                  </a:lnTo>
                  <a:lnTo>
                    <a:pt x="12128" y="4364"/>
                  </a:lnTo>
                  <a:close/>
                  <a:moveTo>
                    <a:pt x="14452" y="4364"/>
                  </a:moveTo>
                  <a:lnTo>
                    <a:pt x="14452" y="6483"/>
                  </a:lnTo>
                  <a:lnTo>
                    <a:pt x="13692" y="6483"/>
                  </a:lnTo>
                  <a:lnTo>
                    <a:pt x="13692" y="4364"/>
                  </a:lnTo>
                  <a:close/>
                  <a:moveTo>
                    <a:pt x="16015" y="4364"/>
                  </a:moveTo>
                  <a:lnTo>
                    <a:pt x="16015" y="6483"/>
                  </a:lnTo>
                  <a:lnTo>
                    <a:pt x="14590" y="6483"/>
                  </a:lnTo>
                  <a:lnTo>
                    <a:pt x="14590" y="4364"/>
                  </a:lnTo>
                  <a:close/>
                  <a:moveTo>
                    <a:pt x="16914" y="4364"/>
                  </a:moveTo>
                  <a:lnTo>
                    <a:pt x="16914" y="6483"/>
                  </a:lnTo>
                  <a:lnTo>
                    <a:pt x="16153" y="6483"/>
                  </a:lnTo>
                  <a:lnTo>
                    <a:pt x="16153" y="4364"/>
                  </a:lnTo>
                  <a:close/>
                  <a:moveTo>
                    <a:pt x="18478" y="4364"/>
                  </a:moveTo>
                  <a:lnTo>
                    <a:pt x="18478" y="6483"/>
                  </a:lnTo>
                  <a:lnTo>
                    <a:pt x="17052" y="6483"/>
                  </a:lnTo>
                  <a:lnTo>
                    <a:pt x="17052" y="4364"/>
                  </a:lnTo>
                  <a:close/>
                  <a:moveTo>
                    <a:pt x="19376" y="4364"/>
                  </a:moveTo>
                  <a:lnTo>
                    <a:pt x="19376" y="6483"/>
                  </a:lnTo>
                  <a:lnTo>
                    <a:pt x="18616" y="6483"/>
                  </a:lnTo>
                  <a:lnTo>
                    <a:pt x="18616" y="4364"/>
                  </a:lnTo>
                  <a:close/>
                  <a:moveTo>
                    <a:pt x="2135" y="6622"/>
                  </a:moveTo>
                  <a:lnTo>
                    <a:pt x="2135" y="8739"/>
                  </a:lnTo>
                  <a:lnTo>
                    <a:pt x="1376" y="8739"/>
                  </a:lnTo>
                  <a:lnTo>
                    <a:pt x="1376" y="6622"/>
                  </a:lnTo>
                  <a:close/>
                  <a:moveTo>
                    <a:pt x="3700" y="6622"/>
                  </a:moveTo>
                  <a:lnTo>
                    <a:pt x="3700" y="8739"/>
                  </a:lnTo>
                  <a:lnTo>
                    <a:pt x="2274" y="8739"/>
                  </a:lnTo>
                  <a:lnTo>
                    <a:pt x="2274" y="6622"/>
                  </a:lnTo>
                  <a:close/>
                  <a:moveTo>
                    <a:pt x="4597" y="6622"/>
                  </a:moveTo>
                  <a:lnTo>
                    <a:pt x="4597" y="8739"/>
                  </a:lnTo>
                  <a:lnTo>
                    <a:pt x="3838" y="8739"/>
                  </a:lnTo>
                  <a:lnTo>
                    <a:pt x="3838" y="6622"/>
                  </a:lnTo>
                  <a:close/>
                  <a:moveTo>
                    <a:pt x="6162" y="6622"/>
                  </a:moveTo>
                  <a:lnTo>
                    <a:pt x="6162" y="8739"/>
                  </a:lnTo>
                  <a:lnTo>
                    <a:pt x="4735" y="8739"/>
                  </a:lnTo>
                  <a:lnTo>
                    <a:pt x="4735" y="6622"/>
                  </a:lnTo>
                  <a:close/>
                  <a:moveTo>
                    <a:pt x="7061" y="6622"/>
                  </a:moveTo>
                  <a:lnTo>
                    <a:pt x="7061" y="8739"/>
                  </a:lnTo>
                  <a:lnTo>
                    <a:pt x="6300" y="8739"/>
                  </a:lnTo>
                  <a:lnTo>
                    <a:pt x="6300" y="6622"/>
                  </a:lnTo>
                  <a:close/>
                  <a:moveTo>
                    <a:pt x="8624" y="6622"/>
                  </a:moveTo>
                  <a:lnTo>
                    <a:pt x="8624" y="8739"/>
                  </a:lnTo>
                  <a:lnTo>
                    <a:pt x="7199" y="8739"/>
                  </a:lnTo>
                  <a:lnTo>
                    <a:pt x="7199" y="6622"/>
                  </a:lnTo>
                  <a:close/>
                  <a:moveTo>
                    <a:pt x="9522" y="6622"/>
                  </a:moveTo>
                  <a:lnTo>
                    <a:pt x="9522" y="8739"/>
                  </a:lnTo>
                  <a:lnTo>
                    <a:pt x="8767" y="8739"/>
                  </a:lnTo>
                  <a:lnTo>
                    <a:pt x="8767" y="6622"/>
                  </a:lnTo>
                  <a:close/>
                  <a:moveTo>
                    <a:pt x="11086" y="6622"/>
                  </a:moveTo>
                  <a:lnTo>
                    <a:pt x="11086" y="8739"/>
                  </a:lnTo>
                  <a:lnTo>
                    <a:pt x="9664" y="8739"/>
                  </a:lnTo>
                  <a:lnTo>
                    <a:pt x="9664" y="6622"/>
                  </a:lnTo>
                  <a:close/>
                  <a:moveTo>
                    <a:pt x="11985" y="6622"/>
                  </a:moveTo>
                  <a:lnTo>
                    <a:pt x="11985" y="8739"/>
                  </a:lnTo>
                  <a:lnTo>
                    <a:pt x="11229" y="8739"/>
                  </a:lnTo>
                  <a:lnTo>
                    <a:pt x="11229" y="6622"/>
                  </a:lnTo>
                  <a:close/>
                  <a:moveTo>
                    <a:pt x="13553" y="6622"/>
                  </a:moveTo>
                  <a:lnTo>
                    <a:pt x="13553" y="8739"/>
                  </a:lnTo>
                  <a:lnTo>
                    <a:pt x="12128" y="8739"/>
                  </a:lnTo>
                  <a:lnTo>
                    <a:pt x="12128" y="6622"/>
                  </a:lnTo>
                  <a:close/>
                  <a:moveTo>
                    <a:pt x="14452" y="6622"/>
                  </a:moveTo>
                  <a:lnTo>
                    <a:pt x="14452" y="8739"/>
                  </a:lnTo>
                  <a:lnTo>
                    <a:pt x="13692" y="8739"/>
                  </a:lnTo>
                  <a:lnTo>
                    <a:pt x="13692" y="6622"/>
                  </a:lnTo>
                  <a:close/>
                  <a:moveTo>
                    <a:pt x="16015" y="6622"/>
                  </a:moveTo>
                  <a:lnTo>
                    <a:pt x="16015" y="8739"/>
                  </a:lnTo>
                  <a:lnTo>
                    <a:pt x="14590" y="8739"/>
                  </a:lnTo>
                  <a:lnTo>
                    <a:pt x="14590" y="6622"/>
                  </a:lnTo>
                  <a:close/>
                  <a:moveTo>
                    <a:pt x="16914" y="6622"/>
                  </a:moveTo>
                  <a:lnTo>
                    <a:pt x="16914" y="8739"/>
                  </a:lnTo>
                  <a:lnTo>
                    <a:pt x="16153" y="8739"/>
                  </a:lnTo>
                  <a:lnTo>
                    <a:pt x="16153" y="6622"/>
                  </a:lnTo>
                  <a:close/>
                  <a:moveTo>
                    <a:pt x="18478" y="6622"/>
                  </a:moveTo>
                  <a:lnTo>
                    <a:pt x="18478" y="8739"/>
                  </a:lnTo>
                  <a:lnTo>
                    <a:pt x="17052" y="8739"/>
                  </a:lnTo>
                  <a:lnTo>
                    <a:pt x="17052" y="6622"/>
                  </a:lnTo>
                  <a:close/>
                  <a:moveTo>
                    <a:pt x="19376" y="6622"/>
                  </a:moveTo>
                  <a:lnTo>
                    <a:pt x="19376" y="8739"/>
                  </a:lnTo>
                  <a:lnTo>
                    <a:pt x="18616" y="8739"/>
                  </a:lnTo>
                  <a:lnTo>
                    <a:pt x="18616" y="6622"/>
                  </a:lnTo>
                  <a:close/>
                  <a:moveTo>
                    <a:pt x="2135" y="8878"/>
                  </a:moveTo>
                  <a:lnTo>
                    <a:pt x="2135" y="10997"/>
                  </a:lnTo>
                  <a:lnTo>
                    <a:pt x="1376" y="10997"/>
                  </a:lnTo>
                  <a:lnTo>
                    <a:pt x="1376" y="8878"/>
                  </a:lnTo>
                  <a:close/>
                  <a:moveTo>
                    <a:pt x="3700" y="8878"/>
                  </a:moveTo>
                  <a:lnTo>
                    <a:pt x="3700" y="10997"/>
                  </a:lnTo>
                  <a:lnTo>
                    <a:pt x="2274" y="10997"/>
                  </a:lnTo>
                  <a:lnTo>
                    <a:pt x="2274" y="8878"/>
                  </a:lnTo>
                  <a:close/>
                  <a:moveTo>
                    <a:pt x="4597" y="8878"/>
                  </a:moveTo>
                  <a:lnTo>
                    <a:pt x="4597" y="10997"/>
                  </a:lnTo>
                  <a:lnTo>
                    <a:pt x="3838" y="10997"/>
                  </a:lnTo>
                  <a:lnTo>
                    <a:pt x="3838" y="8878"/>
                  </a:lnTo>
                  <a:close/>
                  <a:moveTo>
                    <a:pt x="6162" y="8878"/>
                  </a:moveTo>
                  <a:lnTo>
                    <a:pt x="6162" y="10997"/>
                  </a:lnTo>
                  <a:lnTo>
                    <a:pt x="4735" y="10997"/>
                  </a:lnTo>
                  <a:lnTo>
                    <a:pt x="4735" y="8878"/>
                  </a:lnTo>
                  <a:close/>
                  <a:moveTo>
                    <a:pt x="7061" y="8878"/>
                  </a:moveTo>
                  <a:lnTo>
                    <a:pt x="7061" y="10997"/>
                  </a:lnTo>
                  <a:lnTo>
                    <a:pt x="6300" y="10997"/>
                  </a:lnTo>
                  <a:lnTo>
                    <a:pt x="6300" y="8878"/>
                  </a:lnTo>
                  <a:close/>
                  <a:moveTo>
                    <a:pt x="8624" y="8878"/>
                  </a:moveTo>
                  <a:lnTo>
                    <a:pt x="8624" y="10997"/>
                  </a:lnTo>
                  <a:lnTo>
                    <a:pt x="7199" y="10997"/>
                  </a:lnTo>
                  <a:lnTo>
                    <a:pt x="7199" y="8878"/>
                  </a:lnTo>
                  <a:close/>
                  <a:moveTo>
                    <a:pt x="9522" y="8878"/>
                  </a:moveTo>
                  <a:lnTo>
                    <a:pt x="9522" y="10997"/>
                  </a:lnTo>
                  <a:lnTo>
                    <a:pt x="8767" y="10997"/>
                  </a:lnTo>
                  <a:lnTo>
                    <a:pt x="8767" y="8878"/>
                  </a:lnTo>
                  <a:close/>
                  <a:moveTo>
                    <a:pt x="11086" y="8878"/>
                  </a:moveTo>
                  <a:lnTo>
                    <a:pt x="11086" y="10997"/>
                  </a:lnTo>
                  <a:lnTo>
                    <a:pt x="9664" y="10997"/>
                  </a:lnTo>
                  <a:lnTo>
                    <a:pt x="9664" y="8878"/>
                  </a:lnTo>
                  <a:close/>
                  <a:moveTo>
                    <a:pt x="11985" y="8878"/>
                  </a:moveTo>
                  <a:lnTo>
                    <a:pt x="11985" y="10997"/>
                  </a:lnTo>
                  <a:lnTo>
                    <a:pt x="11229" y="10997"/>
                  </a:lnTo>
                  <a:lnTo>
                    <a:pt x="11229" y="8878"/>
                  </a:lnTo>
                  <a:close/>
                  <a:moveTo>
                    <a:pt x="13553" y="8878"/>
                  </a:moveTo>
                  <a:lnTo>
                    <a:pt x="13553" y="10997"/>
                  </a:lnTo>
                  <a:lnTo>
                    <a:pt x="12128" y="10997"/>
                  </a:lnTo>
                  <a:lnTo>
                    <a:pt x="12128" y="8878"/>
                  </a:lnTo>
                  <a:close/>
                  <a:moveTo>
                    <a:pt x="14452" y="8878"/>
                  </a:moveTo>
                  <a:lnTo>
                    <a:pt x="14452" y="10997"/>
                  </a:lnTo>
                  <a:lnTo>
                    <a:pt x="13692" y="10997"/>
                  </a:lnTo>
                  <a:lnTo>
                    <a:pt x="13692" y="8878"/>
                  </a:lnTo>
                  <a:close/>
                  <a:moveTo>
                    <a:pt x="16015" y="8878"/>
                  </a:moveTo>
                  <a:lnTo>
                    <a:pt x="16015" y="10997"/>
                  </a:lnTo>
                  <a:lnTo>
                    <a:pt x="14590" y="10997"/>
                  </a:lnTo>
                  <a:lnTo>
                    <a:pt x="14590" y="8878"/>
                  </a:lnTo>
                  <a:close/>
                  <a:moveTo>
                    <a:pt x="16914" y="8878"/>
                  </a:moveTo>
                  <a:lnTo>
                    <a:pt x="16914" y="10997"/>
                  </a:lnTo>
                  <a:lnTo>
                    <a:pt x="16153" y="10997"/>
                  </a:lnTo>
                  <a:lnTo>
                    <a:pt x="16153" y="8878"/>
                  </a:lnTo>
                  <a:close/>
                  <a:moveTo>
                    <a:pt x="18478" y="8878"/>
                  </a:moveTo>
                  <a:lnTo>
                    <a:pt x="18478" y="10997"/>
                  </a:lnTo>
                  <a:lnTo>
                    <a:pt x="17052" y="10997"/>
                  </a:lnTo>
                  <a:lnTo>
                    <a:pt x="17052" y="8878"/>
                  </a:lnTo>
                  <a:close/>
                  <a:moveTo>
                    <a:pt x="19376" y="8878"/>
                  </a:moveTo>
                  <a:lnTo>
                    <a:pt x="19376" y="10997"/>
                  </a:lnTo>
                  <a:lnTo>
                    <a:pt x="18616" y="10997"/>
                  </a:lnTo>
                  <a:lnTo>
                    <a:pt x="18616" y="8878"/>
                  </a:lnTo>
                  <a:close/>
                  <a:moveTo>
                    <a:pt x="2135" y="11135"/>
                  </a:moveTo>
                  <a:lnTo>
                    <a:pt x="2135" y="13253"/>
                  </a:lnTo>
                  <a:lnTo>
                    <a:pt x="1376" y="13253"/>
                  </a:lnTo>
                  <a:lnTo>
                    <a:pt x="1376" y="11135"/>
                  </a:lnTo>
                  <a:close/>
                  <a:moveTo>
                    <a:pt x="3700" y="11135"/>
                  </a:moveTo>
                  <a:lnTo>
                    <a:pt x="3700" y="13253"/>
                  </a:lnTo>
                  <a:lnTo>
                    <a:pt x="2274" y="13253"/>
                  </a:lnTo>
                  <a:lnTo>
                    <a:pt x="2274" y="11135"/>
                  </a:lnTo>
                  <a:close/>
                  <a:moveTo>
                    <a:pt x="4597" y="11135"/>
                  </a:moveTo>
                  <a:lnTo>
                    <a:pt x="4597" y="13253"/>
                  </a:lnTo>
                  <a:lnTo>
                    <a:pt x="3838" y="13253"/>
                  </a:lnTo>
                  <a:lnTo>
                    <a:pt x="3838" y="11135"/>
                  </a:lnTo>
                  <a:close/>
                  <a:moveTo>
                    <a:pt x="6162" y="11135"/>
                  </a:moveTo>
                  <a:lnTo>
                    <a:pt x="6162" y="13253"/>
                  </a:lnTo>
                  <a:lnTo>
                    <a:pt x="4735" y="13253"/>
                  </a:lnTo>
                  <a:lnTo>
                    <a:pt x="4735" y="11135"/>
                  </a:lnTo>
                  <a:close/>
                  <a:moveTo>
                    <a:pt x="7061" y="11135"/>
                  </a:moveTo>
                  <a:lnTo>
                    <a:pt x="7061" y="13253"/>
                  </a:lnTo>
                  <a:lnTo>
                    <a:pt x="6300" y="13253"/>
                  </a:lnTo>
                  <a:lnTo>
                    <a:pt x="6300" y="11135"/>
                  </a:lnTo>
                  <a:close/>
                  <a:moveTo>
                    <a:pt x="8624" y="11135"/>
                  </a:moveTo>
                  <a:lnTo>
                    <a:pt x="8624" y="13253"/>
                  </a:lnTo>
                  <a:lnTo>
                    <a:pt x="7199" y="13253"/>
                  </a:lnTo>
                  <a:lnTo>
                    <a:pt x="7199" y="11135"/>
                  </a:lnTo>
                  <a:close/>
                  <a:moveTo>
                    <a:pt x="9522" y="11135"/>
                  </a:moveTo>
                  <a:lnTo>
                    <a:pt x="9522" y="13253"/>
                  </a:lnTo>
                  <a:lnTo>
                    <a:pt x="8767" y="13253"/>
                  </a:lnTo>
                  <a:lnTo>
                    <a:pt x="8767" y="11135"/>
                  </a:lnTo>
                  <a:close/>
                  <a:moveTo>
                    <a:pt x="11086" y="11135"/>
                  </a:moveTo>
                  <a:lnTo>
                    <a:pt x="11086" y="13253"/>
                  </a:lnTo>
                  <a:lnTo>
                    <a:pt x="9664" y="13253"/>
                  </a:lnTo>
                  <a:lnTo>
                    <a:pt x="9664" y="11135"/>
                  </a:lnTo>
                  <a:close/>
                  <a:moveTo>
                    <a:pt x="11985" y="11135"/>
                  </a:moveTo>
                  <a:lnTo>
                    <a:pt x="11985" y="13253"/>
                  </a:lnTo>
                  <a:lnTo>
                    <a:pt x="11229" y="13253"/>
                  </a:lnTo>
                  <a:lnTo>
                    <a:pt x="11229" y="11135"/>
                  </a:lnTo>
                  <a:close/>
                  <a:moveTo>
                    <a:pt x="13553" y="11135"/>
                  </a:moveTo>
                  <a:lnTo>
                    <a:pt x="13553" y="13253"/>
                  </a:lnTo>
                  <a:lnTo>
                    <a:pt x="12128" y="13253"/>
                  </a:lnTo>
                  <a:lnTo>
                    <a:pt x="12128" y="11135"/>
                  </a:lnTo>
                  <a:close/>
                  <a:moveTo>
                    <a:pt x="14452" y="11135"/>
                  </a:moveTo>
                  <a:lnTo>
                    <a:pt x="14452" y="13253"/>
                  </a:lnTo>
                  <a:lnTo>
                    <a:pt x="13692" y="13253"/>
                  </a:lnTo>
                  <a:lnTo>
                    <a:pt x="13692" y="11135"/>
                  </a:lnTo>
                  <a:close/>
                  <a:moveTo>
                    <a:pt x="16015" y="11135"/>
                  </a:moveTo>
                  <a:lnTo>
                    <a:pt x="16015" y="13253"/>
                  </a:lnTo>
                  <a:lnTo>
                    <a:pt x="14590" y="13253"/>
                  </a:lnTo>
                  <a:lnTo>
                    <a:pt x="14590" y="11135"/>
                  </a:lnTo>
                  <a:close/>
                  <a:moveTo>
                    <a:pt x="16914" y="11135"/>
                  </a:moveTo>
                  <a:lnTo>
                    <a:pt x="16914" y="13253"/>
                  </a:lnTo>
                  <a:lnTo>
                    <a:pt x="16153" y="13253"/>
                  </a:lnTo>
                  <a:lnTo>
                    <a:pt x="16153" y="11135"/>
                  </a:lnTo>
                  <a:close/>
                  <a:moveTo>
                    <a:pt x="18478" y="11135"/>
                  </a:moveTo>
                  <a:lnTo>
                    <a:pt x="18478" y="13253"/>
                  </a:lnTo>
                  <a:lnTo>
                    <a:pt x="17052" y="13253"/>
                  </a:lnTo>
                  <a:lnTo>
                    <a:pt x="17052" y="11135"/>
                  </a:lnTo>
                  <a:close/>
                  <a:moveTo>
                    <a:pt x="19376" y="11135"/>
                  </a:moveTo>
                  <a:lnTo>
                    <a:pt x="19376" y="13253"/>
                  </a:lnTo>
                  <a:lnTo>
                    <a:pt x="18616" y="13253"/>
                  </a:lnTo>
                  <a:lnTo>
                    <a:pt x="18616" y="11135"/>
                  </a:lnTo>
                  <a:close/>
                  <a:moveTo>
                    <a:pt x="2135" y="13390"/>
                  </a:moveTo>
                  <a:lnTo>
                    <a:pt x="2135" y="15509"/>
                  </a:lnTo>
                  <a:lnTo>
                    <a:pt x="1376" y="15509"/>
                  </a:lnTo>
                  <a:lnTo>
                    <a:pt x="1376" y="13390"/>
                  </a:lnTo>
                  <a:close/>
                  <a:moveTo>
                    <a:pt x="3700" y="13390"/>
                  </a:moveTo>
                  <a:lnTo>
                    <a:pt x="3700" y="15509"/>
                  </a:lnTo>
                  <a:lnTo>
                    <a:pt x="2274" y="15509"/>
                  </a:lnTo>
                  <a:lnTo>
                    <a:pt x="2274" y="13390"/>
                  </a:lnTo>
                  <a:close/>
                  <a:moveTo>
                    <a:pt x="4597" y="13390"/>
                  </a:moveTo>
                  <a:lnTo>
                    <a:pt x="4597" y="15509"/>
                  </a:lnTo>
                  <a:lnTo>
                    <a:pt x="3838" y="15509"/>
                  </a:lnTo>
                  <a:lnTo>
                    <a:pt x="3838" y="13390"/>
                  </a:lnTo>
                  <a:close/>
                  <a:moveTo>
                    <a:pt x="6162" y="13390"/>
                  </a:moveTo>
                  <a:lnTo>
                    <a:pt x="6162" y="15509"/>
                  </a:lnTo>
                  <a:lnTo>
                    <a:pt x="4735" y="15509"/>
                  </a:lnTo>
                  <a:lnTo>
                    <a:pt x="4735" y="13390"/>
                  </a:lnTo>
                  <a:close/>
                  <a:moveTo>
                    <a:pt x="7061" y="13390"/>
                  </a:moveTo>
                  <a:lnTo>
                    <a:pt x="7061" y="15509"/>
                  </a:lnTo>
                  <a:lnTo>
                    <a:pt x="6300" y="15509"/>
                  </a:lnTo>
                  <a:lnTo>
                    <a:pt x="6300" y="13390"/>
                  </a:lnTo>
                  <a:close/>
                  <a:moveTo>
                    <a:pt x="8624" y="13390"/>
                  </a:moveTo>
                  <a:lnTo>
                    <a:pt x="8624" y="15509"/>
                  </a:lnTo>
                  <a:lnTo>
                    <a:pt x="7199" y="15509"/>
                  </a:lnTo>
                  <a:lnTo>
                    <a:pt x="7199" y="13390"/>
                  </a:lnTo>
                  <a:close/>
                  <a:moveTo>
                    <a:pt x="9522" y="13390"/>
                  </a:moveTo>
                  <a:lnTo>
                    <a:pt x="9522" y="15509"/>
                  </a:lnTo>
                  <a:lnTo>
                    <a:pt x="8767" y="15509"/>
                  </a:lnTo>
                  <a:lnTo>
                    <a:pt x="8767" y="13390"/>
                  </a:lnTo>
                  <a:close/>
                  <a:moveTo>
                    <a:pt x="11086" y="13390"/>
                  </a:moveTo>
                  <a:lnTo>
                    <a:pt x="11086" y="15509"/>
                  </a:lnTo>
                  <a:lnTo>
                    <a:pt x="9664" y="15509"/>
                  </a:lnTo>
                  <a:lnTo>
                    <a:pt x="9664" y="13390"/>
                  </a:lnTo>
                  <a:close/>
                  <a:moveTo>
                    <a:pt x="11985" y="13390"/>
                  </a:moveTo>
                  <a:lnTo>
                    <a:pt x="11985" y="15509"/>
                  </a:lnTo>
                  <a:lnTo>
                    <a:pt x="11229" y="15509"/>
                  </a:lnTo>
                  <a:lnTo>
                    <a:pt x="11229" y="13390"/>
                  </a:lnTo>
                  <a:close/>
                  <a:moveTo>
                    <a:pt x="13553" y="13390"/>
                  </a:moveTo>
                  <a:lnTo>
                    <a:pt x="13553" y="15509"/>
                  </a:lnTo>
                  <a:lnTo>
                    <a:pt x="12128" y="15509"/>
                  </a:lnTo>
                  <a:lnTo>
                    <a:pt x="12128" y="13390"/>
                  </a:lnTo>
                  <a:close/>
                  <a:moveTo>
                    <a:pt x="14452" y="13390"/>
                  </a:moveTo>
                  <a:lnTo>
                    <a:pt x="14452" y="15509"/>
                  </a:lnTo>
                  <a:lnTo>
                    <a:pt x="13692" y="15509"/>
                  </a:lnTo>
                  <a:lnTo>
                    <a:pt x="13692" y="13390"/>
                  </a:lnTo>
                  <a:close/>
                  <a:moveTo>
                    <a:pt x="16015" y="13390"/>
                  </a:moveTo>
                  <a:lnTo>
                    <a:pt x="16015" y="15509"/>
                  </a:lnTo>
                  <a:lnTo>
                    <a:pt x="14590" y="15509"/>
                  </a:lnTo>
                  <a:lnTo>
                    <a:pt x="14590" y="13390"/>
                  </a:lnTo>
                  <a:close/>
                  <a:moveTo>
                    <a:pt x="16914" y="13390"/>
                  </a:moveTo>
                  <a:lnTo>
                    <a:pt x="16914" y="15509"/>
                  </a:lnTo>
                  <a:lnTo>
                    <a:pt x="16153" y="15509"/>
                  </a:lnTo>
                  <a:lnTo>
                    <a:pt x="16153" y="13390"/>
                  </a:lnTo>
                  <a:close/>
                  <a:moveTo>
                    <a:pt x="18478" y="13390"/>
                  </a:moveTo>
                  <a:lnTo>
                    <a:pt x="18478" y="15509"/>
                  </a:lnTo>
                  <a:lnTo>
                    <a:pt x="17052" y="15509"/>
                  </a:lnTo>
                  <a:lnTo>
                    <a:pt x="17052" y="13390"/>
                  </a:lnTo>
                  <a:close/>
                  <a:moveTo>
                    <a:pt x="19376" y="13390"/>
                  </a:moveTo>
                  <a:lnTo>
                    <a:pt x="19376" y="15509"/>
                  </a:lnTo>
                  <a:lnTo>
                    <a:pt x="18616" y="15509"/>
                  </a:lnTo>
                  <a:lnTo>
                    <a:pt x="18616" y="13390"/>
                  </a:lnTo>
                  <a:close/>
                  <a:moveTo>
                    <a:pt x="2135" y="15648"/>
                  </a:moveTo>
                  <a:lnTo>
                    <a:pt x="2135" y="17765"/>
                  </a:lnTo>
                  <a:lnTo>
                    <a:pt x="1376" y="17765"/>
                  </a:lnTo>
                  <a:lnTo>
                    <a:pt x="1376" y="15648"/>
                  </a:lnTo>
                  <a:close/>
                  <a:moveTo>
                    <a:pt x="3700" y="15648"/>
                  </a:moveTo>
                  <a:lnTo>
                    <a:pt x="3700" y="17765"/>
                  </a:lnTo>
                  <a:lnTo>
                    <a:pt x="2274" y="17765"/>
                  </a:lnTo>
                  <a:lnTo>
                    <a:pt x="2274" y="15648"/>
                  </a:lnTo>
                  <a:close/>
                  <a:moveTo>
                    <a:pt x="4597" y="15648"/>
                  </a:moveTo>
                  <a:lnTo>
                    <a:pt x="4597" y="17765"/>
                  </a:lnTo>
                  <a:lnTo>
                    <a:pt x="3838" y="17765"/>
                  </a:lnTo>
                  <a:lnTo>
                    <a:pt x="3838" y="15648"/>
                  </a:lnTo>
                  <a:close/>
                  <a:moveTo>
                    <a:pt x="6162" y="15648"/>
                  </a:moveTo>
                  <a:lnTo>
                    <a:pt x="6162" y="17765"/>
                  </a:lnTo>
                  <a:lnTo>
                    <a:pt x="4735" y="17765"/>
                  </a:lnTo>
                  <a:lnTo>
                    <a:pt x="4735" y="15648"/>
                  </a:lnTo>
                  <a:close/>
                  <a:moveTo>
                    <a:pt x="7061" y="15648"/>
                  </a:moveTo>
                  <a:lnTo>
                    <a:pt x="7061" y="17765"/>
                  </a:lnTo>
                  <a:lnTo>
                    <a:pt x="6300" y="17765"/>
                  </a:lnTo>
                  <a:lnTo>
                    <a:pt x="6300" y="15648"/>
                  </a:lnTo>
                  <a:close/>
                  <a:moveTo>
                    <a:pt x="8624" y="15648"/>
                  </a:moveTo>
                  <a:lnTo>
                    <a:pt x="8624" y="17765"/>
                  </a:lnTo>
                  <a:lnTo>
                    <a:pt x="7199" y="17765"/>
                  </a:lnTo>
                  <a:lnTo>
                    <a:pt x="7199" y="15648"/>
                  </a:lnTo>
                  <a:close/>
                  <a:moveTo>
                    <a:pt x="9522" y="15648"/>
                  </a:moveTo>
                  <a:lnTo>
                    <a:pt x="9522" y="17765"/>
                  </a:lnTo>
                  <a:lnTo>
                    <a:pt x="8767" y="17765"/>
                  </a:lnTo>
                  <a:lnTo>
                    <a:pt x="8767" y="15648"/>
                  </a:lnTo>
                  <a:close/>
                  <a:moveTo>
                    <a:pt x="11086" y="15648"/>
                  </a:moveTo>
                  <a:lnTo>
                    <a:pt x="11086" y="17765"/>
                  </a:lnTo>
                  <a:lnTo>
                    <a:pt x="9664" y="17765"/>
                  </a:lnTo>
                  <a:lnTo>
                    <a:pt x="9664" y="15648"/>
                  </a:lnTo>
                  <a:close/>
                  <a:moveTo>
                    <a:pt x="11985" y="15648"/>
                  </a:moveTo>
                  <a:lnTo>
                    <a:pt x="11985" y="17765"/>
                  </a:lnTo>
                  <a:lnTo>
                    <a:pt x="11229" y="17765"/>
                  </a:lnTo>
                  <a:lnTo>
                    <a:pt x="11229" y="15648"/>
                  </a:lnTo>
                  <a:close/>
                  <a:moveTo>
                    <a:pt x="13553" y="15648"/>
                  </a:moveTo>
                  <a:lnTo>
                    <a:pt x="13553" y="17765"/>
                  </a:lnTo>
                  <a:lnTo>
                    <a:pt x="12128" y="17765"/>
                  </a:lnTo>
                  <a:lnTo>
                    <a:pt x="12128" y="15648"/>
                  </a:lnTo>
                  <a:close/>
                  <a:moveTo>
                    <a:pt x="14452" y="15648"/>
                  </a:moveTo>
                  <a:lnTo>
                    <a:pt x="14452" y="17765"/>
                  </a:lnTo>
                  <a:lnTo>
                    <a:pt x="13692" y="17765"/>
                  </a:lnTo>
                  <a:lnTo>
                    <a:pt x="13692" y="15648"/>
                  </a:lnTo>
                  <a:close/>
                  <a:moveTo>
                    <a:pt x="16015" y="15648"/>
                  </a:moveTo>
                  <a:lnTo>
                    <a:pt x="16015" y="17765"/>
                  </a:lnTo>
                  <a:lnTo>
                    <a:pt x="14590" y="17765"/>
                  </a:lnTo>
                  <a:lnTo>
                    <a:pt x="14590" y="15648"/>
                  </a:lnTo>
                  <a:close/>
                  <a:moveTo>
                    <a:pt x="16914" y="15648"/>
                  </a:moveTo>
                  <a:lnTo>
                    <a:pt x="16914" y="17765"/>
                  </a:lnTo>
                  <a:lnTo>
                    <a:pt x="16153" y="17765"/>
                  </a:lnTo>
                  <a:lnTo>
                    <a:pt x="16153" y="15648"/>
                  </a:lnTo>
                  <a:close/>
                  <a:moveTo>
                    <a:pt x="18478" y="15648"/>
                  </a:moveTo>
                  <a:lnTo>
                    <a:pt x="18478" y="17765"/>
                  </a:lnTo>
                  <a:lnTo>
                    <a:pt x="17052" y="17765"/>
                  </a:lnTo>
                  <a:lnTo>
                    <a:pt x="17052" y="15648"/>
                  </a:lnTo>
                  <a:close/>
                  <a:moveTo>
                    <a:pt x="19376" y="15648"/>
                  </a:moveTo>
                  <a:lnTo>
                    <a:pt x="19376" y="17765"/>
                  </a:lnTo>
                  <a:lnTo>
                    <a:pt x="18616" y="17765"/>
                  </a:lnTo>
                  <a:lnTo>
                    <a:pt x="18616" y="15648"/>
                  </a:lnTo>
                  <a:close/>
                  <a:moveTo>
                    <a:pt x="2135" y="17904"/>
                  </a:moveTo>
                  <a:lnTo>
                    <a:pt x="2135" y="20023"/>
                  </a:lnTo>
                  <a:lnTo>
                    <a:pt x="1376" y="20023"/>
                  </a:lnTo>
                  <a:lnTo>
                    <a:pt x="1376" y="17904"/>
                  </a:lnTo>
                  <a:close/>
                  <a:moveTo>
                    <a:pt x="3700" y="17904"/>
                  </a:moveTo>
                  <a:lnTo>
                    <a:pt x="3700" y="20023"/>
                  </a:lnTo>
                  <a:lnTo>
                    <a:pt x="2274" y="20023"/>
                  </a:lnTo>
                  <a:lnTo>
                    <a:pt x="2274" y="17904"/>
                  </a:lnTo>
                  <a:close/>
                  <a:moveTo>
                    <a:pt x="4597" y="17904"/>
                  </a:moveTo>
                  <a:lnTo>
                    <a:pt x="4597" y="20023"/>
                  </a:lnTo>
                  <a:lnTo>
                    <a:pt x="3838" y="20023"/>
                  </a:lnTo>
                  <a:lnTo>
                    <a:pt x="3838" y="17904"/>
                  </a:lnTo>
                  <a:close/>
                  <a:moveTo>
                    <a:pt x="6162" y="17904"/>
                  </a:moveTo>
                  <a:lnTo>
                    <a:pt x="6162" y="20023"/>
                  </a:lnTo>
                  <a:lnTo>
                    <a:pt x="4735" y="20023"/>
                  </a:lnTo>
                  <a:lnTo>
                    <a:pt x="4735" y="17904"/>
                  </a:lnTo>
                  <a:close/>
                  <a:moveTo>
                    <a:pt x="7061" y="17904"/>
                  </a:moveTo>
                  <a:lnTo>
                    <a:pt x="7061" y="20023"/>
                  </a:lnTo>
                  <a:lnTo>
                    <a:pt x="6300" y="20023"/>
                  </a:lnTo>
                  <a:lnTo>
                    <a:pt x="6300" y="17904"/>
                  </a:lnTo>
                  <a:close/>
                  <a:moveTo>
                    <a:pt x="8624" y="17904"/>
                  </a:moveTo>
                  <a:lnTo>
                    <a:pt x="8624" y="20023"/>
                  </a:lnTo>
                  <a:lnTo>
                    <a:pt x="7199" y="20023"/>
                  </a:lnTo>
                  <a:lnTo>
                    <a:pt x="7199" y="17904"/>
                  </a:lnTo>
                  <a:close/>
                  <a:moveTo>
                    <a:pt x="9522" y="17904"/>
                  </a:moveTo>
                  <a:lnTo>
                    <a:pt x="9522" y="20023"/>
                  </a:lnTo>
                  <a:lnTo>
                    <a:pt x="8767" y="20023"/>
                  </a:lnTo>
                  <a:lnTo>
                    <a:pt x="8767" y="17904"/>
                  </a:lnTo>
                  <a:close/>
                  <a:moveTo>
                    <a:pt x="11086" y="17904"/>
                  </a:moveTo>
                  <a:lnTo>
                    <a:pt x="11086" y="20023"/>
                  </a:lnTo>
                  <a:lnTo>
                    <a:pt x="9664" y="20023"/>
                  </a:lnTo>
                  <a:lnTo>
                    <a:pt x="9664" y="17904"/>
                  </a:lnTo>
                  <a:close/>
                  <a:moveTo>
                    <a:pt x="11985" y="17904"/>
                  </a:moveTo>
                  <a:lnTo>
                    <a:pt x="11985" y="20023"/>
                  </a:lnTo>
                  <a:lnTo>
                    <a:pt x="11229" y="20023"/>
                  </a:lnTo>
                  <a:lnTo>
                    <a:pt x="11229" y="17904"/>
                  </a:lnTo>
                  <a:close/>
                  <a:moveTo>
                    <a:pt x="13553" y="17904"/>
                  </a:moveTo>
                  <a:lnTo>
                    <a:pt x="13553" y="20023"/>
                  </a:lnTo>
                  <a:lnTo>
                    <a:pt x="12128" y="20023"/>
                  </a:lnTo>
                  <a:lnTo>
                    <a:pt x="12128" y="17904"/>
                  </a:lnTo>
                  <a:close/>
                  <a:moveTo>
                    <a:pt x="14452" y="17904"/>
                  </a:moveTo>
                  <a:lnTo>
                    <a:pt x="14452" y="20023"/>
                  </a:lnTo>
                  <a:lnTo>
                    <a:pt x="13692" y="20023"/>
                  </a:lnTo>
                  <a:lnTo>
                    <a:pt x="13692" y="17904"/>
                  </a:lnTo>
                  <a:close/>
                  <a:moveTo>
                    <a:pt x="16015" y="17904"/>
                  </a:moveTo>
                  <a:lnTo>
                    <a:pt x="16015" y="20023"/>
                  </a:lnTo>
                  <a:lnTo>
                    <a:pt x="14590" y="20023"/>
                  </a:lnTo>
                  <a:lnTo>
                    <a:pt x="14590" y="17904"/>
                  </a:lnTo>
                  <a:close/>
                  <a:moveTo>
                    <a:pt x="16914" y="17904"/>
                  </a:moveTo>
                  <a:lnTo>
                    <a:pt x="16914" y="20023"/>
                  </a:lnTo>
                  <a:lnTo>
                    <a:pt x="16153" y="20023"/>
                  </a:lnTo>
                  <a:lnTo>
                    <a:pt x="16153" y="17904"/>
                  </a:lnTo>
                  <a:close/>
                  <a:moveTo>
                    <a:pt x="18478" y="17904"/>
                  </a:moveTo>
                  <a:lnTo>
                    <a:pt x="18478" y="20023"/>
                  </a:lnTo>
                  <a:lnTo>
                    <a:pt x="17052" y="20023"/>
                  </a:lnTo>
                  <a:lnTo>
                    <a:pt x="17052" y="17904"/>
                  </a:lnTo>
                  <a:close/>
                  <a:moveTo>
                    <a:pt x="19376" y="17904"/>
                  </a:moveTo>
                  <a:lnTo>
                    <a:pt x="19376" y="20023"/>
                  </a:lnTo>
                  <a:lnTo>
                    <a:pt x="18616" y="20023"/>
                  </a:lnTo>
                  <a:lnTo>
                    <a:pt x="18616" y="17904"/>
                  </a:lnTo>
                  <a:close/>
                  <a:moveTo>
                    <a:pt x="2135" y="20161"/>
                  </a:moveTo>
                  <a:lnTo>
                    <a:pt x="2135" y="22279"/>
                  </a:lnTo>
                  <a:lnTo>
                    <a:pt x="1376" y="22279"/>
                  </a:lnTo>
                  <a:lnTo>
                    <a:pt x="1376" y="20161"/>
                  </a:lnTo>
                  <a:close/>
                  <a:moveTo>
                    <a:pt x="3700" y="20161"/>
                  </a:moveTo>
                  <a:lnTo>
                    <a:pt x="3700" y="22279"/>
                  </a:lnTo>
                  <a:lnTo>
                    <a:pt x="2274" y="22279"/>
                  </a:lnTo>
                  <a:lnTo>
                    <a:pt x="2274" y="20161"/>
                  </a:lnTo>
                  <a:close/>
                  <a:moveTo>
                    <a:pt x="4597" y="20161"/>
                  </a:moveTo>
                  <a:lnTo>
                    <a:pt x="4597" y="22279"/>
                  </a:lnTo>
                  <a:lnTo>
                    <a:pt x="3838" y="22279"/>
                  </a:lnTo>
                  <a:lnTo>
                    <a:pt x="3838" y="20161"/>
                  </a:lnTo>
                  <a:close/>
                  <a:moveTo>
                    <a:pt x="6162" y="20161"/>
                  </a:moveTo>
                  <a:lnTo>
                    <a:pt x="6162" y="22279"/>
                  </a:lnTo>
                  <a:lnTo>
                    <a:pt x="4735" y="22279"/>
                  </a:lnTo>
                  <a:lnTo>
                    <a:pt x="4735" y="20161"/>
                  </a:lnTo>
                  <a:close/>
                  <a:moveTo>
                    <a:pt x="7061" y="20161"/>
                  </a:moveTo>
                  <a:lnTo>
                    <a:pt x="7061" y="22279"/>
                  </a:lnTo>
                  <a:lnTo>
                    <a:pt x="6300" y="22279"/>
                  </a:lnTo>
                  <a:lnTo>
                    <a:pt x="6300" y="20161"/>
                  </a:lnTo>
                  <a:close/>
                  <a:moveTo>
                    <a:pt x="8624" y="20161"/>
                  </a:moveTo>
                  <a:lnTo>
                    <a:pt x="8624" y="22279"/>
                  </a:lnTo>
                  <a:lnTo>
                    <a:pt x="7199" y="22279"/>
                  </a:lnTo>
                  <a:lnTo>
                    <a:pt x="7199" y="20161"/>
                  </a:lnTo>
                  <a:close/>
                  <a:moveTo>
                    <a:pt x="9522" y="20161"/>
                  </a:moveTo>
                  <a:lnTo>
                    <a:pt x="9522" y="22279"/>
                  </a:lnTo>
                  <a:lnTo>
                    <a:pt x="8767" y="22279"/>
                  </a:lnTo>
                  <a:lnTo>
                    <a:pt x="8767" y="20161"/>
                  </a:lnTo>
                  <a:close/>
                  <a:moveTo>
                    <a:pt x="11086" y="20161"/>
                  </a:moveTo>
                  <a:lnTo>
                    <a:pt x="11086" y="22279"/>
                  </a:lnTo>
                  <a:lnTo>
                    <a:pt x="9664" y="22279"/>
                  </a:lnTo>
                  <a:lnTo>
                    <a:pt x="9664" y="20161"/>
                  </a:lnTo>
                  <a:close/>
                  <a:moveTo>
                    <a:pt x="11985" y="20161"/>
                  </a:moveTo>
                  <a:lnTo>
                    <a:pt x="11985" y="22279"/>
                  </a:lnTo>
                  <a:lnTo>
                    <a:pt x="11229" y="22279"/>
                  </a:lnTo>
                  <a:lnTo>
                    <a:pt x="11229" y="20161"/>
                  </a:lnTo>
                  <a:close/>
                  <a:moveTo>
                    <a:pt x="13553" y="20161"/>
                  </a:moveTo>
                  <a:lnTo>
                    <a:pt x="13553" y="22279"/>
                  </a:lnTo>
                  <a:lnTo>
                    <a:pt x="12128" y="22279"/>
                  </a:lnTo>
                  <a:lnTo>
                    <a:pt x="12128" y="20161"/>
                  </a:lnTo>
                  <a:close/>
                  <a:moveTo>
                    <a:pt x="14452" y="20161"/>
                  </a:moveTo>
                  <a:lnTo>
                    <a:pt x="14452" y="22279"/>
                  </a:lnTo>
                  <a:lnTo>
                    <a:pt x="13692" y="22279"/>
                  </a:lnTo>
                  <a:lnTo>
                    <a:pt x="13692" y="20161"/>
                  </a:lnTo>
                  <a:close/>
                  <a:moveTo>
                    <a:pt x="16015" y="20161"/>
                  </a:moveTo>
                  <a:lnTo>
                    <a:pt x="16015" y="22279"/>
                  </a:lnTo>
                  <a:lnTo>
                    <a:pt x="14590" y="22279"/>
                  </a:lnTo>
                  <a:lnTo>
                    <a:pt x="14590" y="20161"/>
                  </a:lnTo>
                  <a:close/>
                  <a:moveTo>
                    <a:pt x="16914" y="20161"/>
                  </a:moveTo>
                  <a:lnTo>
                    <a:pt x="16914" y="22279"/>
                  </a:lnTo>
                  <a:lnTo>
                    <a:pt x="16153" y="22279"/>
                  </a:lnTo>
                  <a:lnTo>
                    <a:pt x="16153" y="20161"/>
                  </a:lnTo>
                  <a:close/>
                  <a:moveTo>
                    <a:pt x="18478" y="20161"/>
                  </a:moveTo>
                  <a:lnTo>
                    <a:pt x="18478" y="22279"/>
                  </a:lnTo>
                  <a:lnTo>
                    <a:pt x="17052" y="22279"/>
                  </a:lnTo>
                  <a:lnTo>
                    <a:pt x="17052" y="20161"/>
                  </a:lnTo>
                  <a:close/>
                  <a:moveTo>
                    <a:pt x="19376" y="20161"/>
                  </a:moveTo>
                  <a:lnTo>
                    <a:pt x="19376" y="22279"/>
                  </a:lnTo>
                  <a:lnTo>
                    <a:pt x="18616" y="22279"/>
                  </a:lnTo>
                  <a:lnTo>
                    <a:pt x="18616" y="20161"/>
                  </a:lnTo>
                  <a:close/>
                  <a:moveTo>
                    <a:pt x="2135" y="22416"/>
                  </a:moveTo>
                  <a:lnTo>
                    <a:pt x="2135" y="24534"/>
                  </a:lnTo>
                  <a:lnTo>
                    <a:pt x="1376" y="24534"/>
                  </a:lnTo>
                  <a:lnTo>
                    <a:pt x="1376" y="22416"/>
                  </a:lnTo>
                  <a:close/>
                  <a:moveTo>
                    <a:pt x="3700" y="22416"/>
                  </a:moveTo>
                  <a:lnTo>
                    <a:pt x="3700" y="24534"/>
                  </a:lnTo>
                  <a:lnTo>
                    <a:pt x="2274" y="24534"/>
                  </a:lnTo>
                  <a:lnTo>
                    <a:pt x="2274" y="22416"/>
                  </a:lnTo>
                  <a:close/>
                  <a:moveTo>
                    <a:pt x="4597" y="22416"/>
                  </a:moveTo>
                  <a:lnTo>
                    <a:pt x="4597" y="24534"/>
                  </a:lnTo>
                  <a:lnTo>
                    <a:pt x="3838" y="24534"/>
                  </a:lnTo>
                  <a:lnTo>
                    <a:pt x="3838" y="22416"/>
                  </a:lnTo>
                  <a:close/>
                  <a:moveTo>
                    <a:pt x="6162" y="22416"/>
                  </a:moveTo>
                  <a:lnTo>
                    <a:pt x="6162" y="24534"/>
                  </a:lnTo>
                  <a:lnTo>
                    <a:pt x="4735" y="24534"/>
                  </a:lnTo>
                  <a:lnTo>
                    <a:pt x="4735" y="22416"/>
                  </a:lnTo>
                  <a:close/>
                  <a:moveTo>
                    <a:pt x="7061" y="22416"/>
                  </a:moveTo>
                  <a:lnTo>
                    <a:pt x="7061" y="24534"/>
                  </a:lnTo>
                  <a:lnTo>
                    <a:pt x="6300" y="24534"/>
                  </a:lnTo>
                  <a:lnTo>
                    <a:pt x="6300" y="22416"/>
                  </a:lnTo>
                  <a:close/>
                  <a:moveTo>
                    <a:pt x="8624" y="22416"/>
                  </a:moveTo>
                  <a:lnTo>
                    <a:pt x="8624" y="24534"/>
                  </a:lnTo>
                  <a:lnTo>
                    <a:pt x="7199" y="24534"/>
                  </a:lnTo>
                  <a:lnTo>
                    <a:pt x="7199" y="22416"/>
                  </a:lnTo>
                  <a:close/>
                  <a:moveTo>
                    <a:pt x="9522" y="22416"/>
                  </a:moveTo>
                  <a:lnTo>
                    <a:pt x="9522" y="24534"/>
                  </a:lnTo>
                  <a:lnTo>
                    <a:pt x="8767" y="24534"/>
                  </a:lnTo>
                  <a:lnTo>
                    <a:pt x="8767" y="22416"/>
                  </a:lnTo>
                  <a:close/>
                  <a:moveTo>
                    <a:pt x="11086" y="22416"/>
                  </a:moveTo>
                  <a:lnTo>
                    <a:pt x="11086" y="24534"/>
                  </a:lnTo>
                  <a:lnTo>
                    <a:pt x="9664" y="24534"/>
                  </a:lnTo>
                  <a:lnTo>
                    <a:pt x="9664" y="22416"/>
                  </a:lnTo>
                  <a:close/>
                  <a:moveTo>
                    <a:pt x="11985" y="22416"/>
                  </a:moveTo>
                  <a:lnTo>
                    <a:pt x="11985" y="24534"/>
                  </a:lnTo>
                  <a:lnTo>
                    <a:pt x="11229" y="24534"/>
                  </a:lnTo>
                  <a:lnTo>
                    <a:pt x="11229" y="22416"/>
                  </a:lnTo>
                  <a:close/>
                  <a:moveTo>
                    <a:pt x="13553" y="22416"/>
                  </a:moveTo>
                  <a:lnTo>
                    <a:pt x="13553" y="24534"/>
                  </a:lnTo>
                  <a:lnTo>
                    <a:pt x="12128" y="24534"/>
                  </a:lnTo>
                  <a:lnTo>
                    <a:pt x="12128" y="22416"/>
                  </a:lnTo>
                  <a:close/>
                  <a:moveTo>
                    <a:pt x="14452" y="22416"/>
                  </a:moveTo>
                  <a:lnTo>
                    <a:pt x="14452" y="24534"/>
                  </a:lnTo>
                  <a:lnTo>
                    <a:pt x="13692" y="24534"/>
                  </a:lnTo>
                  <a:lnTo>
                    <a:pt x="13692" y="22416"/>
                  </a:lnTo>
                  <a:close/>
                  <a:moveTo>
                    <a:pt x="16015" y="22416"/>
                  </a:moveTo>
                  <a:lnTo>
                    <a:pt x="16015" y="24534"/>
                  </a:lnTo>
                  <a:lnTo>
                    <a:pt x="14590" y="24534"/>
                  </a:lnTo>
                  <a:lnTo>
                    <a:pt x="14590" y="22416"/>
                  </a:lnTo>
                  <a:close/>
                  <a:moveTo>
                    <a:pt x="16914" y="22416"/>
                  </a:moveTo>
                  <a:lnTo>
                    <a:pt x="16914" y="24534"/>
                  </a:lnTo>
                  <a:lnTo>
                    <a:pt x="16153" y="24534"/>
                  </a:lnTo>
                  <a:lnTo>
                    <a:pt x="16153" y="22416"/>
                  </a:lnTo>
                  <a:close/>
                  <a:moveTo>
                    <a:pt x="18478" y="22416"/>
                  </a:moveTo>
                  <a:lnTo>
                    <a:pt x="18478" y="24534"/>
                  </a:lnTo>
                  <a:lnTo>
                    <a:pt x="17052" y="24534"/>
                  </a:lnTo>
                  <a:lnTo>
                    <a:pt x="17052" y="22416"/>
                  </a:lnTo>
                  <a:close/>
                  <a:moveTo>
                    <a:pt x="19376" y="22416"/>
                  </a:moveTo>
                  <a:lnTo>
                    <a:pt x="19376" y="24534"/>
                  </a:lnTo>
                  <a:lnTo>
                    <a:pt x="18616" y="24534"/>
                  </a:lnTo>
                  <a:lnTo>
                    <a:pt x="18616" y="22416"/>
                  </a:lnTo>
                  <a:close/>
                  <a:moveTo>
                    <a:pt x="2135" y="24672"/>
                  </a:moveTo>
                  <a:lnTo>
                    <a:pt x="2135" y="26791"/>
                  </a:lnTo>
                  <a:lnTo>
                    <a:pt x="1376" y="26791"/>
                  </a:lnTo>
                  <a:lnTo>
                    <a:pt x="1376" y="24672"/>
                  </a:lnTo>
                  <a:close/>
                  <a:moveTo>
                    <a:pt x="3700" y="24672"/>
                  </a:moveTo>
                  <a:lnTo>
                    <a:pt x="3700" y="26791"/>
                  </a:lnTo>
                  <a:lnTo>
                    <a:pt x="2274" y="26791"/>
                  </a:lnTo>
                  <a:lnTo>
                    <a:pt x="2274" y="24672"/>
                  </a:lnTo>
                  <a:close/>
                  <a:moveTo>
                    <a:pt x="4597" y="24672"/>
                  </a:moveTo>
                  <a:lnTo>
                    <a:pt x="4597" y="26791"/>
                  </a:lnTo>
                  <a:lnTo>
                    <a:pt x="3838" y="26791"/>
                  </a:lnTo>
                  <a:lnTo>
                    <a:pt x="3838" y="24672"/>
                  </a:lnTo>
                  <a:close/>
                  <a:moveTo>
                    <a:pt x="6162" y="24672"/>
                  </a:moveTo>
                  <a:lnTo>
                    <a:pt x="6162" y="26791"/>
                  </a:lnTo>
                  <a:lnTo>
                    <a:pt x="4735" y="26791"/>
                  </a:lnTo>
                  <a:lnTo>
                    <a:pt x="4735" y="24672"/>
                  </a:lnTo>
                  <a:close/>
                  <a:moveTo>
                    <a:pt x="7061" y="24672"/>
                  </a:moveTo>
                  <a:lnTo>
                    <a:pt x="7061" y="26791"/>
                  </a:lnTo>
                  <a:lnTo>
                    <a:pt x="6300" y="26791"/>
                  </a:lnTo>
                  <a:lnTo>
                    <a:pt x="6300" y="24672"/>
                  </a:lnTo>
                  <a:close/>
                  <a:moveTo>
                    <a:pt x="8624" y="24672"/>
                  </a:moveTo>
                  <a:lnTo>
                    <a:pt x="8624" y="26791"/>
                  </a:lnTo>
                  <a:lnTo>
                    <a:pt x="7199" y="26791"/>
                  </a:lnTo>
                  <a:lnTo>
                    <a:pt x="7199" y="24672"/>
                  </a:lnTo>
                  <a:close/>
                  <a:moveTo>
                    <a:pt x="9522" y="24672"/>
                  </a:moveTo>
                  <a:lnTo>
                    <a:pt x="9522" y="26791"/>
                  </a:lnTo>
                  <a:lnTo>
                    <a:pt x="8767" y="26791"/>
                  </a:lnTo>
                  <a:lnTo>
                    <a:pt x="8767" y="24672"/>
                  </a:lnTo>
                  <a:close/>
                  <a:moveTo>
                    <a:pt x="11086" y="24672"/>
                  </a:moveTo>
                  <a:lnTo>
                    <a:pt x="11086" y="26791"/>
                  </a:lnTo>
                  <a:lnTo>
                    <a:pt x="9664" y="26791"/>
                  </a:lnTo>
                  <a:lnTo>
                    <a:pt x="9664" y="24672"/>
                  </a:lnTo>
                  <a:close/>
                  <a:moveTo>
                    <a:pt x="11985" y="24672"/>
                  </a:moveTo>
                  <a:lnTo>
                    <a:pt x="11985" y="26791"/>
                  </a:lnTo>
                  <a:lnTo>
                    <a:pt x="11229" y="26791"/>
                  </a:lnTo>
                  <a:lnTo>
                    <a:pt x="11229" y="24672"/>
                  </a:lnTo>
                  <a:close/>
                  <a:moveTo>
                    <a:pt x="13553" y="24672"/>
                  </a:moveTo>
                  <a:lnTo>
                    <a:pt x="13553" y="26791"/>
                  </a:lnTo>
                  <a:lnTo>
                    <a:pt x="12128" y="26791"/>
                  </a:lnTo>
                  <a:lnTo>
                    <a:pt x="12128" y="24672"/>
                  </a:lnTo>
                  <a:close/>
                  <a:moveTo>
                    <a:pt x="14452" y="24672"/>
                  </a:moveTo>
                  <a:lnTo>
                    <a:pt x="14452" y="26791"/>
                  </a:lnTo>
                  <a:lnTo>
                    <a:pt x="13692" y="26791"/>
                  </a:lnTo>
                  <a:lnTo>
                    <a:pt x="13692" y="24672"/>
                  </a:lnTo>
                  <a:close/>
                  <a:moveTo>
                    <a:pt x="16015" y="24672"/>
                  </a:moveTo>
                  <a:lnTo>
                    <a:pt x="16015" y="26791"/>
                  </a:lnTo>
                  <a:lnTo>
                    <a:pt x="14590" y="26791"/>
                  </a:lnTo>
                  <a:lnTo>
                    <a:pt x="14590" y="24672"/>
                  </a:lnTo>
                  <a:close/>
                  <a:moveTo>
                    <a:pt x="16914" y="24672"/>
                  </a:moveTo>
                  <a:lnTo>
                    <a:pt x="16914" y="26791"/>
                  </a:lnTo>
                  <a:lnTo>
                    <a:pt x="16153" y="26791"/>
                  </a:lnTo>
                  <a:lnTo>
                    <a:pt x="16153" y="24672"/>
                  </a:lnTo>
                  <a:close/>
                  <a:moveTo>
                    <a:pt x="18478" y="24672"/>
                  </a:moveTo>
                  <a:lnTo>
                    <a:pt x="18478" y="26791"/>
                  </a:lnTo>
                  <a:lnTo>
                    <a:pt x="17052" y="26791"/>
                  </a:lnTo>
                  <a:lnTo>
                    <a:pt x="17052" y="24672"/>
                  </a:lnTo>
                  <a:close/>
                  <a:moveTo>
                    <a:pt x="19376" y="24672"/>
                  </a:moveTo>
                  <a:lnTo>
                    <a:pt x="19376" y="26791"/>
                  </a:lnTo>
                  <a:lnTo>
                    <a:pt x="18616" y="26791"/>
                  </a:lnTo>
                  <a:lnTo>
                    <a:pt x="18616" y="24672"/>
                  </a:lnTo>
                  <a:close/>
                  <a:moveTo>
                    <a:pt x="1238" y="1"/>
                  </a:moveTo>
                  <a:lnTo>
                    <a:pt x="1238" y="1968"/>
                  </a:lnTo>
                  <a:lnTo>
                    <a:pt x="0" y="1968"/>
                  </a:lnTo>
                  <a:lnTo>
                    <a:pt x="0" y="2107"/>
                  </a:lnTo>
                  <a:lnTo>
                    <a:pt x="1238" y="2107"/>
                  </a:lnTo>
                  <a:lnTo>
                    <a:pt x="1238" y="4225"/>
                  </a:lnTo>
                  <a:lnTo>
                    <a:pt x="0" y="4225"/>
                  </a:lnTo>
                  <a:lnTo>
                    <a:pt x="0" y="4363"/>
                  </a:lnTo>
                  <a:lnTo>
                    <a:pt x="1238" y="4363"/>
                  </a:lnTo>
                  <a:lnTo>
                    <a:pt x="1238" y="6482"/>
                  </a:lnTo>
                  <a:lnTo>
                    <a:pt x="0" y="6482"/>
                  </a:lnTo>
                  <a:lnTo>
                    <a:pt x="0" y="6620"/>
                  </a:lnTo>
                  <a:lnTo>
                    <a:pt x="1238" y="6620"/>
                  </a:lnTo>
                  <a:lnTo>
                    <a:pt x="1238" y="8738"/>
                  </a:lnTo>
                  <a:lnTo>
                    <a:pt x="0" y="8738"/>
                  </a:lnTo>
                  <a:lnTo>
                    <a:pt x="0" y="8877"/>
                  </a:lnTo>
                  <a:lnTo>
                    <a:pt x="1238" y="8877"/>
                  </a:lnTo>
                  <a:lnTo>
                    <a:pt x="1238" y="10996"/>
                  </a:lnTo>
                  <a:lnTo>
                    <a:pt x="0" y="10996"/>
                  </a:lnTo>
                  <a:lnTo>
                    <a:pt x="0" y="11134"/>
                  </a:lnTo>
                  <a:lnTo>
                    <a:pt x="1238" y="11134"/>
                  </a:lnTo>
                  <a:lnTo>
                    <a:pt x="1238" y="13252"/>
                  </a:lnTo>
                  <a:lnTo>
                    <a:pt x="0" y="13252"/>
                  </a:lnTo>
                  <a:lnTo>
                    <a:pt x="0" y="13390"/>
                  </a:lnTo>
                  <a:lnTo>
                    <a:pt x="1238" y="13390"/>
                  </a:lnTo>
                  <a:lnTo>
                    <a:pt x="1238" y="15509"/>
                  </a:lnTo>
                  <a:lnTo>
                    <a:pt x="0" y="15509"/>
                  </a:lnTo>
                  <a:lnTo>
                    <a:pt x="0" y="15648"/>
                  </a:lnTo>
                  <a:lnTo>
                    <a:pt x="1238" y="15648"/>
                  </a:lnTo>
                  <a:lnTo>
                    <a:pt x="1238" y="17765"/>
                  </a:lnTo>
                  <a:lnTo>
                    <a:pt x="0" y="17765"/>
                  </a:lnTo>
                  <a:lnTo>
                    <a:pt x="0" y="17904"/>
                  </a:lnTo>
                  <a:lnTo>
                    <a:pt x="1238" y="17904"/>
                  </a:lnTo>
                  <a:lnTo>
                    <a:pt x="1238" y="20023"/>
                  </a:lnTo>
                  <a:lnTo>
                    <a:pt x="0" y="20023"/>
                  </a:lnTo>
                  <a:lnTo>
                    <a:pt x="0" y="20161"/>
                  </a:lnTo>
                  <a:lnTo>
                    <a:pt x="1238" y="20161"/>
                  </a:lnTo>
                  <a:lnTo>
                    <a:pt x="1238" y="22279"/>
                  </a:lnTo>
                  <a:lnTo>
                    <a:pt x="0" y="22279"/>
                  </a:lnTo>
                  <a:lnTo>
                    <a:pt x="0" y="22417"/>
                  </a:lnTo>
                  <a:lnTo>
                    <a:pt x="1238" y="22417"/>
                  </a:lnTo>
                  <a:lnTo>
                    <a:pt x="1238" y="24536"/>
                  </a:lnTo>
                  <a:lnTo>
                    <a:pt x="0" y="24536"/>
                  </a:lnTo>
                  <a:lnTo>
                    <a:pt x="0" y="24675"/>
                  </a:lnTo>
                  <a:lnTo>
                    <a:pt x="1238" y="24675"/>
                  </a:lnTo>
                  <a:lnTo>
                    <a:pt x="1238" y="26793"/>
                  </a:lnTo>
                  <a:lnTo>
                    <a:pt x="0" y="26793"/>
                  </a:lnTo>
                  <a:lnTo>
                    <a:pt x="0" y="26931"/>
                  </a:lnTo>
                  <a:lnTo>
                    <a:pt x="1238" y="26931"/>
                  </a:lnTo>
                  <a:lnTo>
                    <a:pt x="1238" y="28741"/>
                  </a:lnTo>
                  <a:lnTo>
                    <a:pt x="1376" y="28741"/>
                  </a:lnTo>
                  <a:lnTo>
                    <a:pt x="1376" y="26930"/>
                  </a:lnTo>
                  <a:lnTo>
                    <a:pt x="2135" y="26930"/>
                  </a:lnTo>
                  <a:lnTo>
                    <a:pt x="2135" y="28741"/>
                  </a:lnTo>
                  <a:lnTo>
                    <a:pt x="2274" y="28741"/>
                  </a:lnTo>
                  <a:lnTo>
                    <a:pt x="2274" y="26930"/>
                  </a:lnTo>
                  <a:lnTo>
                    <a:pt x="3700" y="26930"/>
                  </a:lnTo>
                  <a:lnTo>
                    <a:pt x="3700" y="28741"/>
                  </a:lnTo>
                  <a:lnTo>
                    <a:pt x="3839" y="28741"/>
                  </a:lnTo>
                  <a:lnTo>
                    <a:pt x="3839" y="26930"/>
                  </a:lnTo>
                  <a:lnTo>
                    <a:pt x="4598" y="26930"/>
                  </a:lnTo>
                  <a:lnTo>
                    <a:pt x="4598" y="28741"/>
                  </a:lnTo>
                  <a:lnTo>
                    <a:pt x="4737" y="28741"/>
                  </a:lnTo>
                  <a:lnTo>
                    <a:pt x="4737" y="26930"/>
                  </a:lnTo>
                  <a:lnTo>
                    <a:pt x="6163" y="26930"/>
                  </a:lnTo>
                  <a:lnTo>
                    <a:pt x="6163" y="28741"/>
                  </a:lnTo>
                  <a:lnTo>
                    <a:pt x="6302" y="28741"/>
                  </a:lnTo>
                  <a:lnTo>
                    <a:pt x="6302" y="26930"/>
                  </a:lnTo>
                  <a:lnTo>
                    <a:pt x="7062" y="26930"/>
                  </a:lnTo>
                  <a:lnTo>
                    <a:pt x="7062" y="28741"/>
                  </a:lnTo>
                  <a:lnTo>
                    <a:pt x="7200" y="28741"/>
                  </a:lnTo>
                  <a:lnTo>
                    <a:pt x="7200" y="26930"/>
                  </a:lnTo>
                  <a:lnTo>
                    <a:pt x="8626" y="26930"/>
                  </a:lnTo>
                  <a:lnTo>
                    <a:pt x="8626" y="28741"/>
                  </a:lnTo>
                  <a:lnTo>
                    <a:pt x="8768" y="28741"/>
                  </a:lnTo>
                  <a:lnTo>
                    <a:pt x="8768" y="26930"/>
                  </a:lnTo>
                  <a:lnTo>
                    <a:pt x="9523" y="26930"/>
                  </a:lnTo>
                  <a:lnTo>
                    <a:pt x="9523" y="28741"/>
                  </a:lnTo>
                  <a:lnTo>
                    <a:pt x="9664" y="28741"/>
                  </a:lnTo>
                  <a:lnTo>
                    <a:pt x="9664" y="26930"/>
                  </a:lnTo>
                  <a:lnTo>
                    <a:pt x="11086" y="26930"/>
                  </a:lnTo>
                  <a:lnTo>
                    <a:pt x="11086" y="28741"/>
                  </a:lnTo>
                  <a:lnTo>
                    <a:pt x="11227" y="28741"/>
                  </a:lnTo>
                  <a:lnTo>
                    <a:pt x="11227" y="26930"/>
                  </a:lnTo>
                  <a:lnTo>
                    <a:pt x="11982" y="26930"/>
                  </a:lnTo>
                  <a:lnTo>
                    <a:pt x="11982" y="28741"/>
                  </a:lnTo>
                  <a:lnTo>
                    <a:pt x="12125" y="28741"/>
                  </a:lnTo>
                  <a:lnTo>
                    <a:pt x="12125" y="26930"/>
                  </a:lnTo>
                  <a:lnTo>
                    <a:pt x="13550" y="26930"/>
                  </a:lnTo>
                  <a:lnTo>
                    <a:pt x="13550" y="28741"/>
                  </a:lnTo>
                  <a:lnTo>
                    <a:pt x="13688" y="28741"/>
                  </a:lnTo>
                  <a:lnTo>
                    <a:pt x="13688" y="26930"/>
                  </a:lnTo>
                  <a:lnTo>
                    <a:pt x="14449" y="26930"/>
                  </a:lnTo>
                  <a:lnTo>
                    <a:pt x="14449" y="28741"/>
                  </a:lnTo>
                  <a:lnTo>
                    <a:pt x="14587" y="28741"/>
                  </a:lnTo>
                  <a:lnTo>
                    <a:pt x="14587" y="26930"/>
                  </a:lnTo>
                  <a:lnTo>
                    <a:pt x="16014" y="26930"/>
                  </a:lnTo>
                  <a:lnTo>
                    <a:pt x="16014" y="28741"/>
                  </a:lnTo>
                  <a:lnTo>
                    <a:pt x="16152" y="28741"/>
                  </a:lnTo>
                  <a:lnTo>
                    <a:pt x="16152" y="26930"/>
                  </a:lnTo>
                  <a:lnTo>
                    <a:pt x="16911" y="26930"/>
                  </a:lnTo>
                  <a:lnTo>
                    <a:pt x="16911" y="28741"/>
                  </a:lnTo>
                  <a:lnTo>
                    <a:pt x="17050" y="28741"/>
                  </a:lnTo>
                  <a:lnTo>
                    <a:pt x="17050" y="26930"/>
                  </a:lnTo>
                  <a:lnTo>
                    <a:pt x="18476" y="26930"/>
                  </a:lnTo>
                  <a:lnTo>
                    <a:pt x="18476" y="28741"/>
                  </a:lnTo>
                  <a:lnTo>
                    <a:pt x="18615" y="28741"/>
                  </a:lnTo>
                  <a:lnTo>
                    <a:pt x="18615" y="26930"/>
                  </a:lnTo>
                  <a:lnTo>
                    <a:pt x="19375" y="26930"/>
                  </a:lnTo>
                  <a:lnTo>
                    <a:pt x="19375" y="28741"/>
                  </a:lnTo>
                  <a:lnTo>
                    <a:pt x="19514" y="28741"/>
                  </a:lnTo>
                  <a:lnTo>
                    <a:pt x="19514" y="26930"/>
                  </a:lnTo>
                  <a:lnTo>
                    <a:pt x="20750" y="26930"/>
                  </a:lnTo>
                  <a:lnTo>
                    <a:pt x="20750" y="26791"/>
                  </a:lnTo>
                  <a:lnTo>
                    <a:pt x="19514" y="26791"/>
                  </a:lnTo>
                  <a:lnTo>
                    <a:pt x="19514" y="24672"/>
                  </a:lnTo>
                  <a:lnTo>
                    <a:pt x="20750" y="24672"/>
                  </a:lnTo>
                  <a:lnTo>
                    <a:pt x="20750" y="24534"/>
                  </a:lnTo>
                  <a:lnTo>
                    <a:pt x="19514" y="24534"/>
                  </a:lnTo>
                  <a:lnTo>
                    <a:pt x="19514" y="22416"/>
                  </a:lnTo>
                  <a:lnTo>
                    <a:pt x="20750" y="22416"/>
                  </a:lnTo>
                  <a:lnTo>
                    <a:pt x="20750" y="22278"/>
                  </a:lnTo>
                  <a:lnTo>
                    <a:pt x="19514" y="22278"/>
                  </a:lnTo>
                  <a:lnTo>
                    <a:pt x="19514" y="20159"/>
                  </a:lnTo>
                  <a:lnTo>
                    <a:pt x="20750" y="20159"/>
                  </a:lnTo>
                  <a:lnTo>
                    <a:pt x="20750" y="20020"/>
                  </a:lnTo>
                  <a:lnTo>
                    <a:pt x="19514" y="20020"/>
                  </a:lnTo>
                  <a:lnTo>
                    <a:pt x="19514" y="17904"/>
                  </a:lnTo>
                  <a:lnTo>
                    <a:pt x="20750" y="17904"/>
                  </a:lnTo>
                  <a:lnTo>
                    <a:pt x="20750" y="17765"/>
                  </a:lnTo>
                  <a:lnTo>
                    <a:pt x="19514" y="17765"/>
                  </a:lnTo>
                  <a:lnTo>
                    <a:pt x="19514" y="15648"/>
                  </a:lnTo>
                  <a:lnTo>
                    <a:pt x="20750" y="15648"/>
                  </a:lnTo>
                  <a:lnTo>
                    <a:pt x="20750" y="15509"/>
                  </a:lnTo>
                  <a:lnTo>
                    <a:pt x="19514" y="15509"/>
                  </a:lnTo>
                  <a:lnTo>
                    <a:pt x="19514" y="13390"/>
                  </a:lnTo>
                  <a:lnTo>
                    <a:pt x="20750" y="13390"/>
                  </a:lnTo>
                  <a:lnTo>
                    <a:pt x="20750" y="13252"/>
                  </a:lnTo>
                  <a:lnTo>
                    <a:pt x="19514" y="13252"/>
                  </a:lnTo>
                  <a:lnTo>
                    <a:pt x="19514" y="11134"/>
                  </a:lnTo>
                  <a:lnTo>
                    <a:pt x="20750" y="11134"/>
                  </a:lnTo>
                  <a:lnTo>
                    <a:pt x="20750" y="10996"/>
                  </a:lnTo>
                  <a:lnTo>
                    <a:pt x="19514" y="10996"/>
                  </a:lnTo>
                  <a:lnTo>
                    <a:pt x="19514" y="8877"/>
                  </a:lnTo>
                  <a:lnTo>
                    <a:pt x="20750" y="8877"/>
                  </a:lnTo>
                  <a:lnTo>
                    <a:pt x="20750" y="8738"/>
                  </a:lnTo>
                  <a:lnTo>
                    <a:pt x="19514" y="8738"/>
                  </a:lnTo>
                  <a:lnTo>
                    <a:pt x="19514" y="6620"/>
                  </a:lnTo>
                  <a:lnTo>
                    <a:pt x="20750" y="6620"/>
                  </a:lnTo>
                  <a:lnTo>
                    <a:pt x="20750" y="6482"/>
                  </a:lnTo>
                  <a:lnTo>
                    <a:pt x="19514" y="6482"/>
                  </a:lnTo>
                  <a:lnTo>
                    <a:pt x="19514" y="4363"/>
                  </a:lnTo>
                  <a:lnTo>
                    <a:pt x="20750" y="4363"/>
                  </a:lnTo>
                  <a:lnTo>
                    <a:pt x="20750" y="4225"/>
                  </a:lnTo>
                  <a:lnTo>
                    <a:pt x="19514" y="4225"/>
                  </a:lnTo>
                  <a:lnTo>
                    <a:pt x="19514" y="2107"/>
                  </a:lnTo>
                  <a:lnTo>
                    <a:pt x="20750" y="2107"/>
                  </a:lnTo>
                  <a:lnTo>
                    <a:pt x="20750" y="1968"/>
                  </a:lnTo>
                  <a:lnTo>
                    <a:pt x="19514" y="1968"/>
                  </a:lnTo>
                  <a:lnTo>
                    <a:pt x="19514" y="1"/>
                  </a:lnTo>
                  <a:lnTo>
                    <a:pt x="19375" y="1"/>
                  </a:lnTo>
                  <a:lnTo>
                    <a:pt x="19375" y="1968"/>
                  </a:lnTo>
                  <a:lnTo>
                    <a:pt x="18615" y="1968"/>
                  </a:lnTo>
                  <a:lnTo>
                    <a:pt x="18615" y="1"/>
                  </a:lnTo>
                  <a:lnTo>
                    <a:pt x="18476" y="1"/>
                  </a:lnTo>
                  <a:lnTo>
                    <a:pt x="18476" y="1968"/>
                  </a:lnTo>
                  <a:lnTo>
                    <a:pt x="17050" y="1968"/>
                  </a:lnTo>
                  <a:lnTo>
                    <a:pt x="17050" y="1"/>
                  </a:lnTo>
                  <a:lnTo>
                    <a:pt x="16911" y="1"/>
                  </a:lnTo>
                  <a:lnTo>
                    <a:pt x="16911" y="1968"/>
                  </a:lnTo>
                  <a:lnTo>
                    <a:pt x="16152" y="1968"/>
                  </a:lnTo>
                  <a:lnTo>
                    <a:pt x="16152" y="1"/>
                  </a:lnTo>
                  <a:lnTo>
                    <a:pt x="16014" y="1"/>
                  </a:lnTo>
                  <a:lnTo>
                    <a:pt x="16014" y="1968"/>
                  </a:lnTo>
                  <a:lnTo>
                    <a:pt x="14587" y="1968"/>
                  </a:lnTo>
                  <a:lnTo>
                    <a:pt x="14587" y="1"/>
                  </a:lnTo>
                  <a:lnTo>
                    <a:pt x="14449" y="1"/>
                  </a:lnTo>
                  <a:lnTo>
                    <a:pt x="14449" y="1968"/>
                  </a:lnTo>
                  <a:lnTo>
                    <a:pt x="13688" y="1968"/>
                  </a:lnTo>
                  <a:lnTo>
                    <a:pt x="13688" y="1"/>
                  </a:lnTo>
                  <a:lnTo>
                    <a:pt x="13550" y="1"/>
                  </a:lnTo>
                  <a:lnTo>
                    <a:pt x="13550" y="1968"/>
                  </a:lnTo>
                  <a:lnTo>
                    <a:pt x="12125" y="1968"/>
                  </a:lnTo>
                  <a:lnTo>
                    <a:pt x="12125" y="1"/>
                  </a:lnTo>
                  <a:lnTo>
                    <a:pt x="11982" y="1"/>
                  </a:lnTo>
                  <a:lnTo>
                    <a:pt x="11982" y="1968"/>
                  </a:lnTo>
                  <a:lnTo>
                    <a:pt x="11227" y="1968"/>
                  </a:lnTo>
                  <a:lnTo>
                    <a:pt x="11227" y="1"/>
                  </a:lnTo>
                  <a:lnTo>
                    <a:pt x="11086" y="1"/>
                  </a:lnTo>
                  <a:lnTo>
                    <a:pt x="11086" y="1968"/>
                  </a:lnTo>
                  <a:lnTo>
                    <a:pt x="9664" y="1968"/>
                  </a:lnTo>
                  <a:lnTo>
                    <a:pt x="9664" y="1"/>
                  </a:lnTo>
                  <a:lnTo>
                    <a:pt x="9523" y="1"/>
                  </a:lnTo>
                  <a:lnTo>
                    <a:pt x="9523" y="1968"/>
                  </a:lnTo>
                  <a:lnTo>
                    <a:pt x="8768" y="1968"/>
                  </a:lnTo>
                  <a:lnTo>
                    <a:pt x="8768" y="1"/>
                  </a:lnTo>
                  <a:lnTo>
                    <a:pt x="8626" y="1"/>
                  </a:lnTo>
                  <a:lnTo>
                    <a:pt x="8626" y="1968"/>
                  </a:lnTo>
                  <a:lnTo>
                    <a:pt x="7200" y="1968"/>
                  </a:lnTo>
                  <a:lnTo>
                    <a:pt x="7200" y="1"/>
                  </a:lnTo>
                  <a:lnTo>
                    <a:pt x="7062" y="1"/>
                  </a:lnTo>
                  <a:lnTo>
                    <a:pt x="7062" y="1968"/>
                  </a:lnTo>
                  <a:lnTo>
                    <a:pt x="6302" y="1968"/>
                  </a:lnTo>
                  <a:lnTo>
                    <a:pt x="6302" y="1"/>
                  </a:lnTo>
                  <a:lnTo>
                    <a:pt x="6163" y="1"/>
                  </a:lnTo>
                  <a:lnTo>
                    <a:pt x="6163" y="1968"/>
                  </a:lnTo>
                  <a:lnTo>
                    <a:pt x="4737" y="1968"/>
                  </a:lnTo>
                  <a:lnTo>
                    <a:pt x="4737" y="1"/>
                  </a:lnTo>
                  <a:lnTo>
                    <a:pt x="4598" y="1"/>
                  </a:lnTo>
                  <a:lnTo>
                    <a:pt x="4598" y="1968"/>
                  </a:lnTo>
                  <a:lnTo>
                    <a:pt x="3839" y="1968"/>
                  </a:lnTo>
                  <a:lnTo>
                    <a:pt x="3839" y="1"/>
                  </a:lnTo>
                  <a:lnTo>
                    <a:pt x="3700" y="1"/>
                  </a:lnTo>
                  <a:lnTo>
                    <a:pt x="3700" y="1968"/>
                  </a:lnTo>
                  <a:lnTo>
                    <a:pt x="2274" y="1968"/>
                  </a:lnTo>
                  <a:lnTo>
                    <a:pt x="2274" y="1"/>
                  </a:lnTo>
                  <a:lnTo>
                    <a:pt x="2135" y="1"/>
                  </a:lnTo>
                  <a:lnTo>
                    <a:pt x="2135" y="1968"/>
                  </a:lnTo>
                  <a:lnTo>
                    <a:pt x="1376" y="1968"/>
                  </a:lnTo>
                  <a:lnTo>
                    <a:pt x="1376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27"/>
            <p:cNvSpPr/>
            <p:nvPr/>
          </p:nvSpPr>
          <p:spPr>
            <a:xfrm>
              <a:off x="6768475" y="4483250"/>
              <a:ext cx="15325" cy="7175"/>
            </a:xfrm>
            <a:custGeom>
              <a:avLst/>
              <a:gdLst/>
              <a:ahLst/>
              <a:cxnLst/>
              <a:rect l="l" t="t" r="r" b="b"/>
              <a:pathLst>
                <a:path w="613" h="287" extrusionOk="0">
                  <a:moveTo>
                    <a:pt x="0" y="0"/>
                  </a:moveTo>
                  <a:lnTo>
                    <a:pt x="0" y="286"/>
                  </a:lnTo>
                  <a:lnTo>
                    <a:pt x="612" y="286"/>
                  </a:lnTo>
                  <a:lnTo>
                    <a:pt x="612" y="0"/>
                  </a:lnTo>
                  <a:close/>
                </a:path>
              </a:pathLst>
            </a:custGeom>
            <a:solidFill>
              <a:srgbClr val="FFFFFF">
                <a:alpha val="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27"/>
            <p:cNvSpPr/>
            <p:nvPr/>
          </p:nvSpPr>
          <p:spPr>
            <a:xfrm>
              <a:off x="6830675" y="4539300"/>
              <a:ext cx="15325" cy="7150"/>
            </a:xfrm>
            <a:custGeom>
              <a:avLst/>
              <a:gdLst/>
              <a:ahLst/>
              <a:cxnLst/>
              <a:rect l="l" t="t" r="r" b="b"/>
              <a:pathLst>
                <a:path w="613" h="286" extrusionOk="0">
                  <a:moveTo>
                    <a:pt x="0" y="1"/>
                  </a:moveTo>
                  <a:lnTo>
                    <a:pt x="0" y="285"/>
                  </a:lnTo>
                  <a:lnTo>
                    <a:pt x="612" y="285"/>
                  </a:lnTo>
                  <a:lnTo>
                    <a:pt x="612" y="1"/>
                  </a:lnTo>
                  <a:close/>
                </a:path>
              </a:pathLst>
            </a:custGeom>
            <a:solidFill>
              <a:srgbClr val="FBAC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27"/>
            <p:cNvSpPr/>
            <p:nvPr/>
          </p:nvSpPr>
          <p:spPr>
            <a:xfrm>
              <a:off x="6715175" y="4483250"/>
              <a:ext cx="7075" cy="7175"/>
            </a:xfrm>
            <a:custGeom>
              <a:avLst/>
              <a:gdLst/>
              <a:ahLst/>
              <a:cxnLst/>
              <a:rect l="l" t="t" r="r" b="b"/>
              <a:pathLst>
                <a:path w="283" h="287" extrusionOk="0">
                  <a:moveTo>
                    <a:pt x="1" y="0"/>
                  </a:moveTo>
                  <a:lnTo>
                    <a:pt x="1" y="286"/>
                  </a:lnTo>
                  <a:lnTo>
                    <a:pt x="283" y="286"/>
                  </a:lnTo>
                  <a:lnTo>
                    <a:pt x="283" y="0"/>
                  </a:lnTo>
                  <a:close/>
                </a:path>
              </a:pathLst>
            </a:custGeom>
            <a:solidFill>
              <a:srgbClr val="FFFFFF">
                <a:alpha val="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27"/>
            <p:cNvSpPr/>
            <p:nvPr/>
          </p:nvSpPr>
          <p:spPr>
            <a:xfrm>
              <a:off x="6656050" y="4483250"/>
              <a:ext cx="8400" cy="7175"/>
            </a:xfrm>
            <a:custGeom>
              <a:avLst/>
              <a:gdLst/>
              <a:ahLst/>
              <a:cxnLst/>
              <a:rect l="l" t="t" r="r" b="b"/>
              <a:pathLst>
                <a:path w="336" h="287" extrusionOk="0">
                  <a:moveTo>
                    <a:pt x="0" y="0"/>
                  </a:moveTo>
                  <a:lnTo>
                    <a:pt x="0" y="286"/>
                  </a:lnTo>
                  <a:lnTo>
                    <a:pt x="335" y="286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FFFFFF">
                <a:alpha val="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27"/>
            <p:cNvSpPr/>
            <p:nvPr/>
          </p:nvSpPr>
          <p:spPr>
            <a:xfrm>
              <a:off x="6656050" y="4539300"/>
              <a:ext cx="8400" cy="7150"/>
            </a:xfrm>
            <a:custGeom>
              <a:avLst/>
              <a:gdLst/>
              <a:ahLst/>
              <a:cxnLst/>
              <a:rect l="l" t="t" r="r" b="b"/>
              <a:pathLst>
                <a:path w="336" h="286" extrusionOk="0">
                  <a:moveTo>
                    <a:pt x="0" y="1"/>
                  </a:moveTo>
                  <a:lnTo>
                    <a:pt x="0" y="285"/>
                  </a:lnTo>
                  <a:lnTo>
                    <a:pt x="335" y="285"/>
                  </a:lnTo>
                  <a:lnTo>
                    <a:pt x="335" y="1"/>
                  </a:lnTo>
                  <a:close/>
                </a:path>
              </a:pathLst>
            </a:custGeom>
            <a:solidFill>
              <a:srgbClr val="FFFFFF">
                <a:alpha val="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27"/>
            <p:cNvSpPr/>
            <p:nvPr/>
          </p:nvSpPr>
          <p:spPr>
            <a:xfrm>
              <a:off x="6645100" y="4483250"/>
              <a:ext cx="3675" cy="7175"/>
            </a:xfrm>
            <a:custGeom>
              <a:avLst/>
              <a:gdLst/>
              <a:ahLst/>
              <a:cxnLst/>
              <a:rect l="l" t="t" r="r" b="b"/>
              <a:pathLst>
                <a:path w="147" h="287" extrusionOk="0">
                  <a:moveTo>
                    <a:pt x="0" y="0"/>
                  </a:moveTo>
                  <a:lnTo>
                    <a:pt x="0" y="286"/>
                  </a:lnTo>
                  <a:lnTo>
                    <a:pt x="146" y="286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FFFFFF">
                <a:alpha val="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27"/>
            <p:cNvSpPr/>
            <p:nvPr/>
          </p:nvSpPr>
          <p:spPr>
            <a:xfrm>
              <a:off x="6768475" y="4652825"/>
              <a:ext cx="17850" cy="7150"/>
            </a:xfrm>
            <a:custGeom>
              <a:avLst/>
              <a:gdLst/>
              <a:ahLst/>
              <a:cxnLst/>
              <a:rect l="l" t="t" r="r" b="b"/>
              <a:pathLst>
                <a:path w="714" h="286" extrusionOk="0">
                  <a:moveTo>
                    <a:pt x="0" y="1"/>
                  </a:moveTo>
                  <a:lnTo>
                    <a:pt x="0" y="285"/>
                  </a:lnTo>
                  <a:lnTo>
                    <a:pt x="713" y="285"/>
                  </a:lnTo>
                  <a:lnTo>
                    <a:pt x="713" y="1"/>
                  </a:lnTo>
                  <a:close/>
                </a:path>
              </a:pathLst>
            </a:custGeom>
            <a:solidFill>
              <a:srgbClr val="FBAC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27"/>
            <p:cNvSpPr/>
            <p:nvPr/>
          </p:nvSpPr>
          <p:spPr>
            <a:xfrm>
              <a:off x="6712050" y="4652825"/>
              <a:ext cx="6675" cy="7150"/>
            </a:xfrm>
            <a:custGeom>
              <a:avLst/>
              <a:gdLst/>
              <a:ahLst/>
              <a:cxnLst/>
              <a:rect l="l" t="t" r="r" b="b"/>
              <a:pathLst>
                <a:path w="267" h="286" extrusionOk="0">
                  <a:moveTo>
                    <a:pt x="0" y="1"/>
                  </a:moveTo>
                  <a:lnTo>
                    <a:pt x="0" y="285"/>
                  </a:lnTo>
                  <a:lnTo>
                    <a:pt x="267" y="285"/>
                  </a:lnTo>
                  <a:lnTo>
                    <a:pt x="267" y="1"/>
                  </a:lnTo>
                  <a:close/>
                </a:path>
              </a:pathLst>
            </a:custGeom>
            <a:solidFill>
              <a:srgbClr val="FBAC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27"/>
            <p:cNvSpPr/>
            <p:nvPr/>
          </p:nvSpPr>
          <p:spPr>
            <a:xfrm>
              <a:off x="6683325" y="4652825"/>
              <a:ext cx="4025" cy="7150"/>
            </a:xfrm>
            <a:custGeom>
              <a:avLst/>
              <a:gdLst/>
              <a:ahLst/>
              <a:cxnLst/>
              <a:rect l="l" t="t" r="r" b="b"/>
              <a:pathLst>
                <a:path w="161" h="286" extrusionOk="0">
                  <a:moveTo>
                    <a:pt x="1" y="1"/>
                  </a:moveTo>
                  <a:lnTo>
                    <a:pt x="1" y="285"/>
                  </a:lnTo>
                  <a:lnTo>
                    <a:pt x="161" y="285"/>
                  </a:lnTo>
                  <a:lnTo>
                    <a:pt x="161" y="1"/>
                  </a:lnTo>
                  <a:close/>
                </a:path>
              </a:pathLst>
            </a:custGeom>
            <a:solidFill>
              <a:srgbClr val="FFFFFF">
                <a:alpha val="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27"/>
            <p:cNvSpPr/>
            <p:nvPr/>
          </p:nvSpPr>
          <p:spPr>
            <a:xfrm>
              <a:off x="6830675" y="4764225"/>
              <a:ext cx="17150" cy="7150"/>
            </a:xfrm>
            <a:custGeom>
              <a:avLst/>
              <a:gdLst/>
              <a:ahLst/>
              <a:cxnLst/>
              <a:rect l="l" t="t" r="r" b="b"/>
              <a:pathLst>
                <a:path w="686" h="286" extrusionOk="0">
                  <a:moveTo>
                    <a:pt x="0" y="1"/>
                  </a:moveTo>
                  <a:lnTo>
                    <a:pt x="0" y="285"/>
                  </a:lnTo>
                  <a:lnTo>
                    <a:pt x="685" y="285"/>
                  </a:lnTo>
                  <a:lnTo>
                    <a:pt x="685" y="1"/>
                  </a:lnTo>
                  <a:close/>
                </a:path>
              </a:pathLst>
            </a:custGeom>
            <a:solidFill>
              <a:srgbClr val="FBAC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27"/>
            <p:cNvSpPr/>
            <p:nvPr/>
          </p:nvSpPr>
          <p:spPr>
            <a:xfrm>
              <a:off x="6703325" y="4822800"/>
              <a:ext cx="19700" cy="7150"/>
            </a:xfrm>
            <a:custGeom>
              <a:avLst/>
              <a:gdLst/>
              <a:ahLst/>
              <a:cxnLst/>
              <a:rect l="l" t="t" r="r" b="b"/>
              <a:pathLst>
                <a:path w="788" h="286" extrusionOk="0">
                  <a:moveTo>
                    <a:pt x="0" y="1"/>
                  </a:moveTo>
                  <a:lnTo>
                    <a:pt x="0" y="285"/>
                  </a:lnTo>
                  <a:lnTo>
                    <a:pt x="787" y="285"/>
                  </a:lnTo>
                  <a:lnTo>
                    <a:pt x="787" y="1"/>
                  </a:lnTo>
                  <a:close/>
                </a:path>
              </a:pathLst>
            </a:custGeom>
            <a:solidFill>
              <a:srgbClr val="FBAC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27"/>
            <p:cNvSpPr/>
            <p:nvPr/>
          </p:nvSpPr>
          <p:spPr>
            <a:xfrm>
              <a:off x="6643650" y="4933100"/>
              <a:ext cx="20375" cy="7125"/>
            </a:xfrm>
            <a:custGeom>
              <a:avLst/>
              <a:gdLst/>
              <a:ahLst/>
              <a:cxnLst/>
              <a:rect l="l" t="t" r="r" b="b"/>
              <a:pathLst>
                <a:path w="815" h="285" extrusionOk="0">
                  <a:moveTo>
                    <a:pt x="0" y="0"/>
                  </a:moveTo>
                  <a:lnTo>
                    <a:pt x="0" y="285"/>
                  </a:lnTo>
                  <a:lnTo>
                    <a:pt x="815" y="285"/>
                  </a:lnTo>
                  <a:lnTo>
                    <a:pt x="815" y="0"/>
                  </a:lnTo>
                  <a:close/>
                </a:path>
              </a:pathLst>
            </a:custGeom>
            <a:solidFill>
              <a:srgbClr val="FBAC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27"/>
            <p:cNvSpPr/>
            <p:nvPr/>
          </p:nvSpPr>
          <p:spPr>
            <a:xfrm>
              <a:off x="6828500" y="4933100"/>
              <a:ext cx="7325" cy="7125"/>
            </a:xfrm>
            <a:custGeom>
              <a:avLst/>
              <a:gdLst/>
              <a:ahLst/>
              <a:cxnLst/>
              <a:rect l="l" t="t" r="r" b="b"/>
              <a:pathLst>
                <a:path w="293" h="285" extrusionOk="0">
                  <a:moveTo>
                    <a:pt x="0" y="0"/>
                  </a:moveTo>
                  <a:lnTo>
                    <a:pt x="0" y="285"/>
                  </a:lnTo>
                  <a:lnTo>
                    <a:pt x="292" y="285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FBAC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27"/>
            <p:cNvSpPr/>
            <p:nvPr/>
          </p:nvSpPr>
          <p:spPr>
            <a:xfrm>
              <a:off x="6842725" y="4933100"/>
              <a:ext cx="5100" cy="7125"/>
            </a:xfrm>
            <a:custGeom>
              <a:avLst/>
              <a:gdLst/>
              <a:ahLst/>
              <a:cxnLst/>
              <a:rect l="l" t="t" r="r" b="b"/>
              <a:pathLst>
                <a:path w="204" h="285" extrusionOk="0">
                  <a:moveTo>
                    <a:pt x="0" y="0"/>
                  </a:moveTo>
                  <a:lnTo>
                    <a:pt x="0" y="285"/>
                  </a:lnTo>
                  <a:lnTo>
                    <a:pt x="203" y="285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FBAC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27"/>
            <p:cNvSpPr/>
            <p:nvPr/>
          </p:nvSpPr>
          <p:spPr>
            <a:xfrm>
              <a:off x="6864925" y="5047000"/>
              <a:ext cx="6950" cy="7150"/>
            </a:xfrm>
            <a:custGeom>
              <a:avLst/>
              <a:gdLst/>
              <a:ahLst/>
              <a:cxnLst/>
              <a:rect l="l" t="t" r="r" b="b"/>
              <a:pathLst>
                <a:path w="278" h="286" extrusionOk="0">
                  <a:moveTo>
                    <a:pt x="0" y="1"/>
                  </a:moveTo>
                  <a:lnTo>
                    <a:pt x="0" y="285"/>
                  </a:lnTo>
                  <a:lnTo>
                    <a:pt x="277" y="285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rgbClr val="FBAC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27"/>
            <p:cNvSpPr/>
            <p:nvPr/>
          </p:nvSpPr>
          <p:spPr>
            <a:xfrm>
              <a:off x="6828500" y="5047000"/>
              <a:ext cx="21875" cy="7150"/>
            </a:xfrm>
            <a:custGeom>
              <a:avLst/>
              <a:gdLst/>
              <a:ahLst/>
              <a:cxnLst/>
              <a:rect l="l" t="t" r="r" b="b"/>
              <a:pathLst>
                <a:path w="875" h="286" extrusionOk="0">
                  <a:moveTo>
                    <a:pt x="0" y="1"/>
                  </a:moveTo>
                  <a:lnTo>
                    <a:pt x="0" y="285"/>
                  </a:lnTo>
                  <a:lnTo>
                    <a:pt x="874" y="285"/>
                  </a:lnTo>
                  <a:lnTo>
                    <a:pt x="874" y="1"/>
                  </a:lnTo>
                  <a:close/>
                </a:path>
              </a:pathLst>
            </a:custGeom>
            <a:solidFill>
              <a:srgbClr val="FBAC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27"/>
            <p:cNvSpPr/>
            <p:nvPr/>
          </p:nvSpPr>
          <p:spPr>
            <a:xfrm>
              <a:off x="6767775" y="5047000"/>
              <a:ext cx="7300" cy="7150"/>
            </a:xfrm>
            <a:custGeom>
              <a:avLst/>
              <a:gdLst/>
              <a:ahLst/>
              <a:cxnLst/>
              <a:rect l="l" t="t" r="r" b="b"/>
              <a:pathLst>
                <a:path w="292" h="286" extrusionOk="0">
                  <a:moveTo>
                    <a:pt x="1" y="1"/>
                  </a:moveTo>
                  <a:lnTo>
                    <a:pt x="1" y="285"/>
                  </a:lnTo>
                  <a:lnTo>
                    <a:pt x="292" y="285"/>
                  </a:lnTo>
                  <a:lnTo>
                    <a:pt x="292" y="1"/>
                  </a:lnTo>
                  <a:close/>
                </a:path>
              </a:pathLst>
            </a:custGeom>
            <a:solidFill>
              <a:srgbClr val="FBAC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27"/>
            <p:cNvSpPr/>
            <p:nvPr/>
          </p:nvSpPr>
          <p:spPr>
            <a:xfrm>
              <a:off x="6648750" y="5047000"/>
              <a:ext cx="7675" cy="7150"/>
            </a:xfrm>
            <a:custGeom>
              <a:avLst/>
              <a:gdLst/>
              <a:ahLst/>
              <a:cxnLst/>
              <a:rect l="l" t="t" r="r" b="b"/>
              <a:pathLst>
                <a:path w="307" h="286" extrusionOk="0">
                  <a:moveTo>
                    <a:pt x="0" y="1"/>
                  </a:moveTo>
                  <a:lnTo>
                    <a:pt x="0" y="285"/>
                  </a:lnTo>
                  <a:lnTo>
                    <a:pt x="306" y="285"/>
                  </a:lnTo>
                  <a:lnTo>
                    <a:pt x="306" y="1"/>
                  </a:lnTo>
                  <a:close/>
                </a:path>
              </a:pathLst>
            </a:custGeom>
            <a:solidFill>
              <a:srgbClr val="FBAC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27"/>
            <p:cNvSpPr/>
            <p:nvPr/>
          </p:nvSpPr>
          <p:spPr>
            <a:xfrm>
              <a:off x="6766300" y="5103750"/>
              <a:ext cx="20775" cy="7175"/>
            </a:xfrm>
            <a:custGeom>
              <a:avLst/>
              <a:gdLst/>
              <a:ahLst/>
              <a:cxnLst/>
              <a:rect l="l" t="t" r="r" b="b"/>
              <a:pathLst>
                <a:path w="831" h="287" extrusionOk="0">
                  <a:moveTo>
                    <a:pt x="1" y="1"/>
                  </a:moveTo>
                  <a:lnTo>
                    <a:pt x="1" y="286"/>
                  </a:lnTo>
                  <a:lnTo>
                    <a:pt x="830" y="286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rgbClr val="FBAC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27"/>
            <p:cNvSpPr/>
            <p:nvPr/>
          </p:nvSpPr>
          <p:spPr>
            <a:xfrm>
              <a:off x="7010150" y="4483250"/>
              <a:ext cx="15275" cy="7175"/>
            </a:xfrm>
            <a:custGeom>
              <a:avLst/>
              <a:gdLst/>
              <a:ahLst/>
              <a:cxnLst/>
              <a:rect l="l" t="t" r="r" b="b"/>
              <a:pathLst>
                <a:path w="611" h="287" extrusionOk="0">
                  <a:moveTo>
                    <a:pt x="0" y="0"/>
                  </a:moveTo>
                  <a:lnTo>
                    <a:pt x="0" y="286"/>
                  </a:lnTo>
                  <a:lnTo>
                    <a:pt x="611" y="286"/>
                  </a:lnTo>
                  <a:lnTo>
                    <a:pt x="611" y="0"/>
                  </a:lnTo>
                  <a:close/>
                </a:path>
              </a:pathLst>
            </a:custGeom>
            <a:solidFill>
              <a:srgbClr val="FBAC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27"/>
            <p:cNvSpPr/>
            <p:nvPr/>
          </p:nvSpPr>
          <p:spPr>
            <a:xfrm>
              <a:off x="6956850" y="4483250"/>
              <a:ext cx="7075" cy="7175"/>
            </a:xfrm>
            <a:custGeom>
              <a:avLst/>
              <a:gdLst/>
              <a:ahLst/>
              <a:cxnLst/>
              <a:rect l="l" t="t" r="r" b="b"/>
              <a:pathLst>
                <a:path w="283" h="287" extrusionOk="0">
                  <a:moveTo>
                    <a:pt x="1" y="0"/>
                  </a:moveTo>
                  <a:lnTo>
                    <a:pt x="1" y="286"/>
                  </a:lnTo>
                  <a:lnTo>
                    <a:pt x="283" y="286"/>
                  </a:lnTo>
                  <a:lnTo>
                    <a:pt x="283" y="0"/>
                  </a:lnTo>
                  <a:close/>
                </a:path>
              </a:pathLst>
            </a:custGeom>
            <a:solidFill>
              <a:srgbClr val="FFFFFF">
                <a:alpha val="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27"/>
            <p:cNvSpPr/>
            <p:nvPr/>
          </p:nvSpPr>
          <p:spPr>
            <a:xfrm>
              <a:off x="6897675" y="4483250"/>
              <a:ext cx="8400" cy="7175"/>
            </a:xfrm>
            <a:custGeom>
              <a:avLst/>
              <a:gdLst/>
              <a:ahLst/>
              <a:cxnLst/>
              <a:rect l="l" t="t" r="r" b="b"/>
              <a:pathLst>
                <a:path w="336" h="287" extrusionOk="0">
                  <a:moveTo>
                    <a:pt x="1" y="0"/>
                  </a:moveTo>
                  <a:lnTo>
                    <a:pt x="1" y="286"/>
                  </a:lnTo>
                  <a:lnTo>
                    <a:pt x="336" y="28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FFFF">
                <a:alpha val="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27"/>
            <p:cNvSpPr/>
            <p:nvPr/>
          </p:nvSpPr>
          <p:spPr>
            <a:xfrm>
              <a:off x="6897675" y="4539300"/>
              <a:ext cx="8400" cy="7150"/>
            </a:xfrm>
            <a:custGeom>
              <a:avLst/>
              <a:gdLst/>
              <a:ahLst/>
              <a:cxnLst/>
              <a:rect l="l" t="t" r="r" b="b"/>
              <a:pathLst>
                <a:path w="336" h="286" extrusionOk="0">
                  <a:moveTo>
                    <a:pt x="1" y="1"/>
                  </a:moveTo>
                  <a:lnTo>
                    <a:pt x="1" y="285"/>
                  </a:lnTo>
                  <a:lnTo>
                    <a:pt x="336" y="285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FFFF">
                <a:alpha val="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27"/>
            <p:cNvSpPr/>
            <p:nvPr/>
          </p:nvSpPr>
          <p:spPr>
            <a:xfrm>
              <a:off x="6886800" y="4483250"/>
              <a:ext cx="3625" cy="7175"/>
            </a:xfrm>
            <a:custGeom>
              <a:avLst/>
              <a:gdLst/>
              <a:ahLst/>
              <a:cxnLst/>
              <a:rect l="l" t="t" r="r" b="b"/>
              <a:pathLst>
                <a:path w="145" h="287" extrusionOk="0">
                  <a:moveTo>
                    <a:pt x="0" y="0"/>
                  </a:moveTo>
                  <a:lnTo>
                    <a:pt x="0" y="286"/>
                  </a:lnTo>
                  <a:lnTo>
                    <a:pt x="145" y="286"/>
                  </a:lnTo>
                  <a:lnTo>
                    <a:pt x="145" y="0"/>
                  </a:lnTo>
                  <a:close/>
                </a:path>
              </a:pathLst>
            </a:custGeom>
            <a:solidFill>
              <a:srgbClr val="FFFFFF">
                <a:alpha val="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27"/>
            <p:cNvSpPr/>
            <p:nvPr/>
          </p:nvSpPr>
          <p:spPr>
            <a:xfrm>
              <a:off x="7010150" y="4652825"/>
              <a:ext cx="17825" cy="7150"/>
            </a:xfrm>
            <a:custGeom>
              <a:avLst/>
              <a:gdLst/>
              <a:ahLst/>
              <a:cxnLst/>
              <a:rect l="l" t="t" r="r" b="b"/>
              <a:pathLst>
                <a:path w="713" h="286" extrusionOk="0">
                  <a:moveTo>
                    <a:pt x="0" y="1"/>
                  </a:moveTo>
                  <a:lnTo>
                    <a:pt x="0" y="285"/>
                  </a:lnTo>
                  <a:lnTo>
                    <a:pt x="713" y="285"/>
                  </a:lnTo>
                  <a:lnTo>
                    <a:pt x="713" y="1"/>
                  </a:lnTo>
                  <a:close/>
                </a:path>
              </a:pathLst>
            </a:custGeom>
            <a:solidFill>
              <a:srgbClr val="FBAC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27"/>
            <p:cNvSpPr/>
            <p:nvPr/>
          </p:nvSpPr>
          <p:spPr>
            <a:xfrm>
              <a:off x="6953750" y="4652825"/>
              <a:ext cx="6725" cy="7150"/>
            </a:xfrm>
            <a:custGeom>
              <a:avLst/>
              <a:gdLst/>
              <a:ahLst/>
              <a:cxnLst/>
              <a:rect l="l" t="t" r="r" b="b"/>
              <a:pathLst>
                <a:path w="269" h="286" extrusionOk="0">
                  <a:moveTo>
                    <a:pt x="0" y="1"/>
                  </a:moveTo>
                  <a:lnTo>
                    <a:pt x="0" y="285"/>
                  </a:lnTo>
                  <a:lnTo>
                    <a:pt x="268" y="285"/>
                  </a:lnTo>
                  <a:lnTo>
                    <a:pt x="268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27"/>
            <p:cNvSpPr/>
            <p:nvPr/>
          </p:nvSpPr>
          <p:spPr>
            <a:xfrm>
              <a:off x="6925000" y="4652825"/>
              <a:ext cx="4025" cy="7150"/>
            </a:xfrm>
            <a:custGeom>
              <a:avLst/>
              <a:gdLst/>
              <a:ahLst/>
              <a:cxnLst/>
              <a:rect l="l" t="t" r="r" b="b"/>
              <a:pathLst>
                <a:path w="161" h="286" extrusionOk="0">
                  <a:moveTo>
                    <a:pt x="1" y="1"/>
                  </a:moveTo>
                  <a:lnTo>
                    <a:pt x="1" y="285"/>
                  </a:lnTo>
                  <a:lnTo>
                    <a:pt x="160" y="285"/>
                  </a:lnTo>
                  <a:lnTo>
                    <a:pt x="160" y="1"/>
                  </a:lnTo>
                  <a:close/>
                </a:path>
              </a:pathLst>
            </a:custGeom>
            <a:solidFill>
              <a:srgbClr val="FBAC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27"/>
            <p:cNvSpPr/>
            <p:nvPr/>
          </p:nvSpPr>
          <p:spPr>
            <a:xfrm>
              <a:off x="6945025" y="4822800"/>
              <a:ext cx="19700" cy="7150"/>
            </a:xfrm>
            <a:custGeom>
              <a:avLst/>
              <a:gdLst/>
              <a:ahLst/>
              <a:cxnLst/>
              <a:rect l="l" t="t" r="r" b="b"/>
              <a:pathLst>
                <a:path w="788" h="286" extrusionOk="0">
                  <a:moveTo>
                    <a:pt x="0" y="1"/>
                  </a:moveTo>
                  <a:lnTo>
                    <a:pt x="0" y="285"/>
                  </a:lnTo>
                  <a:lnTo>
                    <a:pt x="787" y="285"/>
                  </a:lnTo>
                  <a:lnTo>
                    <a:pt x="787" y="1"/>
                  </a:lnTo>
                  <a:close/>
                </a:path>
              </a:pathLst>
            </a:custGeom>
            <a:solidFill>
              <a:srgbClr val="FBAC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27"/>
            <p:cNvSpPr/>
            <p:nvPr/>
          </p:nvSpPr>
          <p:spPr>
            <a:xfrm>
              <a:off x="6885275" y="4933100"/>
              <a:ext cx="20425" cy="7125"/>
            </a:xfrm>
            <a:custGeom>
              <a:avLst/>
              <a:gdLst/>
              <a:ahLst/>
              <a:cxnLst/>
              <a:rect l="l" t="t" r="r" b="b"/>
              <a:pathLst>
                <a:path w="817" h="285" extrusionOk="0">
                  <a:moveTo>
                    <a:pt x="1" y="0"/>
                  </a:moveTo>
                  <a:lnTo>
                    <a:pt x="1" y="285"/>
                  </a:lnTo>
                  <a:lnTo>
                    <a:pt x="817" y="285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FBAC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27"/>
            <p:cNvSpPr/>
            <p:nvPr/>
          </p:nvSpPr>
          <p:spPr>
            <a:xfrm>
              <a:off x="6861300" y="4933100"/>
              <a:ext cx="8400" cy="7125"/>
            </a:xfrm>
            <a:custGeom>
              <a:avLst/>
              <a:gdLst/>
              <a:ahLst/>
              <a:cxnLst/>
              <a:rect l="l" t="t" r="r" b="b"/>
              <a:pathLst>
                <a:path w="336" h="285" extrusionOk="0">
                  <a:moveTo>
                    <a:pt x="0" y="0"/>
                  </a:moveTo>
                  <a:lnTo>
                    <a:pt x="0" y="285"/>
                  </a:lnTo>
                  <a:lnTo>
                    <a:pt x="335" y="285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FBAC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27"/>
            <p:cNvSpPr/>
            <p:nvPr/>
          </p:nvSpPr>
          <p:spPr>
            <a:xfrm>
              <a:off x="7009975" y="4933100"/>
              <a:ext cx="7300" cy="7125"/>
            </a:xfrm>
            <a:custGeom>
              <a:avLst/>
              <a:gdLst/>
              <a:ahLst/>
              <a:cxnLst/>
              <a:rect l="l" t="t" r="r" b="b"/>
              <a:pathLst>
                <a:path w="292" h="285" extrusionOk="0">
                  <a:moveTo>
                    <a:pt x="1" y="0"/>
                  </a:moveTo>
                  <a:lnTo>
                    <a:pt x="1" y="285"/>
                  </a:lnTo>
                  <a:lnTo>
                    <a:pt x="292" y="285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FBAC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27"/>
            <p:cNvSpPr/>
            <p:nvPr/>
          </p:nvSpPr>
          <p:spPr>
            <a:xfrm>
              <a:off x="7024175" y="4933100"/>
              <a:ext cx="5100" cy="7125"/>
            </a:xfrm>
            <a:custGeom>
              <a:avLst/>
              <a:gdLst/>
              <a:ahLst/>
              <a:cxnLst/>
              <a:rect l="l" t="t" r="r" b="b"/>
              <a:pathLst>
                <a:path w="204" h="285" extrusionOk="0">
                  <a:moveTo>
                    <a:pt x="1" y="0"/>
                  </a:moveTo>
                  <a:lnTo>
                    <a:pt x="1" y="285"/>
                  </a:lnTo>
                  <a:lnTo>
                    <a:pt x="203" y="285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FBAC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27"/>
            <p:cNvSpPr/>
            <p:nvPr/>
          </p:nvSpPr>
          <p:spPr>
            <a:xfrm>
              <a:off x="7009425" y="5047000"/>
              <a:ext cx="7300" cy="7150"/>
            </a:xfrm>
            <a:custGeom>
              <a:avLst/>
              <a:gdLst/>
              <a:ahLst/>
              <a:cxnLst/>
              <a:rect l="l" t="t" r="r" b="b"/>
              <a:pathLst>
                <a:path w="292" h="286" extrusionOk="0">
                  <a:moveTo>
                    <a:pt x="0" y="1"/>
                  </a:moveTo>
                  <a:lnTo>
                    <a:pt x="0" y="285"/>
                  </a:lnTo>
                  <a:lnTo>
                    <a:pt x="291" y="285"/>
                  </a:lnTo>
                  <a:lnTo>
                    <a:pt x="291" y="1"/>
                  </a:lnTo>
                  <a:close/>
                </a:path>
              </a:pathLst>
            </a:custGeom>
            <a:solidFill>
              <a:srgbClr val="FBAC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27"/>
            <p:cNvSpPr/>
            <p:nvPr/>
          </p:nvSpPr>
          <p:spPr>
            <a:xfrm>
              <a:off x="6890400" y="5047000"/>
              <a:ext cx="7650" cy="7150"/>
            </a:xfrm>
            <a:custGeom>
              <a:avLst/>
              <a:gdLst/>
              <a:ahLst/>
              <a:cxnLst/>
              <a:rect l="l" t="t" r="r" b="b"/>
              <a:pathLst>
                <a:path w="306" h="286" extrusionOk="0">
                  <a:moveTo>
                    <a:pt x="1" y="1"/>
                  </a:moveTo>
                  <a:lnTo>
                    <a:pt x="1" y="285"/>
                  </a:lnTo>
                  <a:lnTo>
                    <a:pt x="306" y="285"/>
                  </a:lnTo>
                  <a:lnTo>
                    <a:pt x="306" y="1"/>
                  </a:lnTo>
                  <a:close/>
                </a:path>
              </a:pathLst>
            </a:custGeom>
            <a:solidFill>
              <a:srgbClr val="FBAC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27"/>
            <p:cNvSpPr/>
            <p:nvPr/>
          </p:nvSpPr>
          <p:spPr>
            <a:xfrm>
              <a:off x="6835800" y="5047000"/>
              <a:ext cx="6950" cy="7150"/>
            </a:xfrm>
            <a:custGeom>
              <a:avLst/>
              <a:gdLst/>
              <a:ahLst/>
              <a:cxnLst/>
              <a:rect l="l" t="t" r="r" b="b"/>
              <a:pathLst>
                <a:path w="278" h="286" extrusionOk="0">
                  <a:moveTo>
                    <a:pt x="0" y="1"/>
                  </a:moveTo>
                  <a:lnTo>
                    <a:pt x="0" y="285"/>
                  </a:lnTo>
                  <a:lnTo>
                    <a:pt x="277" y="285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rgbClr val="FBAC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27"/>
            <p:cNvSpPr/>
            <p:nvPr/>
          </p:nvSpPr>
          <p:spPr>
            <a:xfrm>
              <a:off x="7007975" y="5103750"/>
              <a:ext cx="20775" cy="7175"/>
            </a:xfrm>
            <a:custGeom>
              <a:avLst/>
              <a:gdLst/>
              <a:ahLst/>
              <a:cxnLst/>
              <a:rect l="l" t="t" r="r" b="b"/>
              <a:pathLst>
                <a:path w="831" h="287" extrusionOk="0">
                  <a:moveTo>
                    <a:pt x="0" y="1"/>
                  </a:moveTo>
                  <a:lnTo>
                    <a:pt x="0" y="286"/>
                  </a:lnTo>
                  <a:lnTo>
                    <a:pt x="830" y="286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rgbClr val="FBAC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27"/>
            <p:cNvSpPr/>
            <p:nvPr/>
          </p:nvSpPr>
          <p:spPr>
            <a:xfrm>
              <a:off x="6777425" y="4616950"/>
              <a:ext cx="320400" cy="526550"/>
            </a:xfrm>
            <a:custGeom>
              <a:avLst/>
              <a:gdLst/>
              <a:ahLst/>
              <a:cxnLst/>
              <a:rect l="l" t="t" r="r" b="b"/>
              <a:pathLst>
                <a:path w="12816" h="21062" extrusionOk="0">
                  <a:moveTo>
                    <a:pt x="0" y="1"/>
                  </a:moveTo>
                  <a:lnTo>
                    <a:pt x="0" y="21061"/>
                  </a:lnTo>
                  <a:lnTo>
                    <a:pt x="12816" y="21061"/>
                  </a:lnTo>
                  <a:lnTo>
                    <a:pt x="12816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28627"/>
                  </a:srgbClr>
                </a:gs>
                <a:gs pos="100000">
                  <a:srgbClr val="FFFFFF">
                    <a:alpha val="52549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27"/>
            <p:cNvSpPr/>
            <p:nvPr/>
          </p:nvSpPr>
          <p:spPr>
            <a:xfrm>
              <a:off x="4758100" y="4207500"/>
              <a:ext cx="442225" cy="936000"/>
            </a:xfrm>
            <a:custGeom>
              <a:avLst/>
              <a:gdLst/>
              <a:ahLst/>
              <a:cxnLst/>
              <a:rect l="l" t="t" r="r" b="b"/>
              <a:pathLst>
                <a:path w="17689" h="37440" extrusionOk="0">
                  <a:moveTo>
                    <a:pt x="1" y="0"/>
                  </a:moveTo>
                  <a:lnTo>
                    <a:pt x="1" y="37439"/>
                  </a:lnTo>
                  <a:lnTo>
                    <a:pt x="17689" y="37439"/>
                  </a:lnTo>
                  <a:lnTo>
                    <a:pt x="1768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27"/>
            <p:cNvSpPr/>
            <p:nvPr/>
          </p:nvSpPr>
          <p:spPr>
            <a:xfrm>
              <a:off x="4758100" y="4207500"/>
              <a:ext cx="29800" cy="936000"/>
            </a:xfrm>
            <a:custGeom>
              <a:avLst/>
              <a:gdLst/>
              <a:ahLst/>
              <a:cxnLst/>
              <a:rect l="l" t="t" r="r" b="b"/>
              <a:pathLst>
                <a:path w="1192" h="37440" extrusionOk="0">
                  <a:moveTo>
                    <a:pt x="1" y="0"/>
                  </a:moveTo>
                  <a:lnTo>
                    <a:pt x="1" y="37439"/>
                  </a:lnTo>
                  <a:lnTo>
                    <a:pt x="1192" y="37439"/>
                  </a:lnTo>
                  <a:lnTo>
                    <a:pt x="1192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27"/>
            <p:cNvSpPr/>
            <p:nvPr/>
          </p:nvSpPr>
          <p:spPr>
            <a:xfrm>
              <a:off x="4758100" y="4226375"/>
              <a:ext cx="442225" cy="885750"/>
            </a:xfrm>
            <a:custGeom>
              <a:avLst/>
              <a:gdLst/>
              <a:ahLst/>
              <a:cxnLst/>
              <a:rect l="l" t="t" r="r" b="b"/>
              <a:pathLst>
                <a:path w="17689" h="35430" extrusionOk="0">
                  <a:moveTo>
                    <a:pt x="1" y="0"/>
                  </a:moveTo>
                  <a:lnTo>
                    <a:pt x="1" y="286"/>
                  </a:lnTo>
                  <a:lnTo>
                    <a:pt x="17689" y="286"/>
                  </a:lnTo>
                  <a:lnTo>
                    <a:pt x="17689" y="0"/>
                  </a:lnTo>
                  <a:close/>
                  <a:moveTo>
                    <a:pt x="1" y="1067"/>
                  </a:moveTo>
                  <a:lnTo>
                    <a:pt x="1" y="1351"/>
                  </a:lnTo>
                  <a:lnTo>
                    <a:pt x="17689" y="1351"/>
                  </a:lnTo>
                  <a:lnTo>
                    <a:pt x="17689" y="1067"/>
                  </a:lnTo>
                  <a:close/>
                  <a:moveTo>
                    <a:pt x="1" y="2132"/>
                  </a:moveTo>
                  <a:lnTo>
                    <a:pt x="1" y="2416"/>
                  </a:lnTo>
                  <a:lnTo>
                    <a:pt x="17689" y="2416"/>
                  </a:lnTo>
                  <a:lnTo>
                    <a:pt x="17689" y="2132"/>
                  </a:lnTo>
                  <a:close/>
                  <a:moveTo>
                    <a:pt x="1" y="3196"/>
                  </a:moveTo>
                  <a:lnTo>
                    <a:pt x="1" y="3480"/>
                  </a:lnTo>
                  <a:lnTo>
                    <a:pt x="17689" y="3480"/>
                  </a:lnTo>
                  <a:lnTo>
                    <a:pt x="17689" y="3196"/>
                  </a:lnTo>
                  <a:close/>
                  <a:moveTo>
                    <a:pt x="1" y="4261"/>
                  </a:moveTo>
                  <a:lnTo>
                    <a:pt x="1" y="4545"/>
                  </a:lnTo>
                  <a:lnTo>
                    <a:pt x="17689" y="4545"/>
                  </a:lnTo>
                  <a:lnTo>
                    <a:pt x="17689" y="4261"/>
                  </a:lnTo>
                  <a:close/>
                  <a:moveTo>
                    <a:pt x="1" y="5326"/>
                  </a:moveTo>
                  <a:lnTo>
                    <a:pt x="1" y="5612"/>
                  </a:lnTo>
                  <a:lnTo>
                    <a:pt x="17689" y="5612"/>
                  </a:lnTo>
                  <a:lnTo>
                    <a:pt x="17689" y="5326"/>
                  </a:lnTo>
                  <a:close/>
                  <a:moveTo>
                    <a:pt x="1" y="6390"/>
                  </a:moveTo>
                  <a:lnTo>
                    <a:pt x="1" y="6676"/>
                  </a:lnTo>
                  <a:lnTo>
                    <a:pt x="17689" y="6676"/>
                  </a:lnTo>
                  <a:lnTo>
                    <a:pt x="17689" y="6390"/>
                  </a:lnTo>
                  <a:close/>
                  <a:moveTo>
                    <a:pt x="1" y="7456"/>
                  </a:moveTo>
                  <a:lnTo>
                    <a:pt x="1" y="7741"/>
                  </a:lnTo>
                  <a:lnTo>
                    <a:pt x="17689" y="7741"/>
                  </a:lnTo>
                  <a:lnTo>
                    <a:pt x="17689" y="7456"/>
                  </a:lnTo>
                  <a:close/>
                  <a:moveTo>
                    <a:pt x="1" y="8521"/>
                  </a:moveTo>
                  <a:lnTo>
                    <a:pt x="1" y="8806"/>
                  </a:lnTo>
                  <a:lnTo>
                    <a:pt x="17689" y="8806"/>
                  </a:lnTo>
                  <a:lnTo>
                    <a:pt x="17689" y="8521"/>
                  </a:lnTo>
                  <a:close/>
                  <a:moveTo>
                    <a:pt x="1" y="9585"/>
                  </a:moveTo>
                  <a:lnTo>
                    <a:pt x="1" y="9870"/>
                  </a:lnTo>
                  <a:lnTo>
                    <a:pt x="17689" y="9870"/>
                  </a:lnTo>
                  <a:lnTo>
                    <a:pt x="17689" y="9585"/>
                  </a:lnTo>
                  <a:close/>
                  <a:moveTo>
                    <a:pt x="1" y="10650"/>
                  </a:moveTo>
                  <a:lnTo>
                    <a:pt x="1" y="10935"/>
                  </a:lnTo>
                  <a:lnTo>
                    <a:pt x="17689" y="10935"/>
                  </a:lnTo>
                  <a:lnTo>
                    <a:pt x="17689" y="10650"/>
                  </a:lnTo>
                  <a:close/>
                  <a:moveTo>
                    <a:pt x="1" y="11716"/>
                  </a:moveTo>
                  <a:lnTo>
                    <a:pt x="1" y="12001"/>
                  </a:lnTo>
                  <a:lnTo>
                    <a:pt x="17689" y="12001"/>
                  </a:lnTo>
                  <a:lnTo>
                    <a:pt x="17689" y="11716"/>
                  </a:lnTo>
                  <a:close/>
                  <a:moveTo>
                    <a:pt x="1" y="12779"/>
                  </a:moveTo>
                  <a:lnTo>
                    <a:pt x="1" y="13065"/>
                  </a:lnTo>
                  <a:lnTo>
                    <a:pt x="17689" y="13065"/>
                  </a:lnTo>
                  <a:lnTo>
                    <a:pt x="17689" y="12779"/>
                  </a:lnTo>
                  <a:close/>
                  <a:moveTo>
                    <a:pt x="1" y="13846"/>
                  </a:moveTo>
                  <a:lnTo>
                    <a:pt x="1" y="14130"/>
                  </a:lnTo>
                  <a:lnTo>
                    <a:pt x="17689" y="14130"/>
                  </a:lnTo>
                  <a:lnTo>
                    <a:pt x="17689" y="13846"/>
                  </a:lnTo>
                  <a:close/>
                  <a:moveTo>
                    <a:pt x="1" y="14911"/>
                  </a:moveTo>
                  <a:lnTo>
                    <a:pt x="1" y="15196"/>
                  </a:lnTo>
                  <a:lnTo>
                    <a:pt x="17689" y="15196"/>
                  </a:lnTo>
                  <a:lnTo>
                    <a:pt x="17689" y="14911"/>
                  </a:lnTo>
                  <a:close/>
                  <a:moveTo>
                    <a:pt x="1" y="15975"/>
                  </a:moveTo>
                  <a:lnTo>
                    <a:pt x="1" y="16259"/>
                  </a:lnTo>
                  <a:lnTo>
                    <a:pt x="17689" y="16259"/>
                  </a:lnTo>
                  <a:lnTo>
                    <a:pt x="17689" y="15975"/>
                  </a:lnTo>
                  <a:close/>
                  <a:moveTo>
                    <a:pt x="1" y="17040"/>
                  </a:moveTo>
                  <a:lnTo>
                    <a:pt x="1" y="17325"/>
                  </a:lnTo>
                  <a:lnTo>
                    <a:pt x="17689" y="17325"/>
                  </a:lnTo>
                  <a:lnTo>
                    <a:pt x="17689" y="17040"/>
                  </a:lnTo>
                  <a:close/>
                  <a:moveTo>
                    <a:pt x="1" y="18105"/>
                  </a:moveTo>
                  <a:lnTo>
                    <a:pt x="1" y="18391"/>
                  </a:lnTo>
                  <a:lnTo>
                    <a:pt x="17689" y="18391"/>
                  </a:lnTo>
                  <a:lnTo>
                    <a:pt x="17689" y="18105"/>
                  </a:lnTo>
                  <a:close/>
                  <a:moveTo>
                    <a:pt x="1" y="19172"/>
                  </a:moveTo>
                  <a:lnTo>
                    <a:pt x="1" y="19456"/>
                  </a:lnTo>
                  <a:lnTo>
                    <a:pt x="17689" y="19456"/>
                  </a:lnTo>
                  <a:lnTo>
                    <a:pt x="17689" y="19172"/>
                  </a:lnTo>
                  <a:close/>
                  <a:moveTo>
                    <a:pt x="1" y="20235"/>
                  </a:moveTo>
                  <a:lnTo>
                    <a:pt x="1" y="20520"/>
                  </a:lnTo>
                  <a:lnTo>
                    <a:pt x="17689" y="20520"/>
                  </a:lnTo>
                  <a:lnTo>
                    <a:pt x="17689" y="20235"/>
                  </a:lnTo>
                  <a:close/>
                  <a:moveTo>
                    <a:pt x="1" y="21301"/>
                  </a:moveTo>
                  <a:lnTo>
                    <a:pt x="1" y="21585"/>
                  </a:lnTo>
                  <a:lnTo>
                    <a:pt x="17689" y="21585"/>
                  </a:lnTo>
                  <a:lnTo>
                    <a:pt x="17689" y="21301"/>
                  </a:lnTo>
                  <a:close/>
                  <a:moveTo>
                    <a:pt x="1" y="22366"/>
                  </a:moveTo>
                  <a:lnTo>
                    <a:pt x="1" y="22650"/>
                  </a:lnTo>
                  <a:lnTo>
                    <a:pt x="17689" y="22650"/>
                  </a:lnTo>
                  <a:lnTo>
                    <a:pt x="17689" y="22366"/>
                  </a:lnTo>
                  <a:close/>
                  <a:moveTo>
                    <a:pt x="1" y="23430"/>
                  </a:moveTo>
                  <a:lnTo>
                    <a:pt x="1" y="23714"/>
                  </a:lnTo>
                  <a:lnTo>
                    <a:pt x="17689" y="23714"/>
                  </a:lnTo>
                  <a:lnTo>
                    <a:pt x="17689" y="23430"/>
                  </a:lnTo>
                  <a:close/>
                  <a:moveTo>
                    <a:pt x="1" y="24495"/>
                  </a:moveTo>
                  <a:lnTo>
                    <a:pt x="1" y="24780"/>
                  </a:lnTo>
                  <a:lnTo>
                    <a:pt x="17689" y="24780"/>
                  </a:lnTo>
                  <a:lnTo>
                    <a:pt x="17689" y="24495"/>
                  </a:lnTo>
                  <a:close/>
                  <a:moveTo>
                    <a:pt x="1" y="25561"/>
                  </a:moveTo>
                  <a:lnTo>
                    <a:pt x="1" y="25846"/>
                  </a:lnTo>
                  <a:lnTo>
                    <a:pt x="17689" y="25846"/>
                  </a:lnTo>
                  <a:lnTo>
                    <a:pt x="17689" y="25561"/>
                  </a:lnTo>
                  <a:close/>
                  <a:moveTo>
                    <a:pt x="1" y="26625"/>
                  </a:moveTo>
                  <a:lnTo>
                    <a:pt x="1" y="26909"/>
                  </a:lnTo>
                  <a:lnTo>
                    <a:pt x="17689" y="26909"/>
                  </a:lnTo>
                  <a:lnTo>
                    <a:pt x="17689" y="26625"/>
                  </a:lnTo>
                  <a:close/>
                  <a:moveTo>
                    <a:pt x="1" y="27690"/>
                  </a:moveTo>
                  <a:lnTo>
                    <a:pt x="1" y="27975"/>
                  </a:lnTo>
                  <a:lnTo>
                    <a:pt x="17689" y="27975"/>
                  </a:lnTo>
                  <a:lnTo>
                    <a:pt x="17689" y="27690"/>
                  </a:lnTo>
                  <a:close/>
                  <a:moveTo>
                    <a:pt x="1" y="28755"/>
                  </a:moveTo>
                  <a:lnTo>
                    <a:pt x="1" y="29040"/>
                  </a:lnTo>
                  <a:lnTo>
                    <a:pt x="17689" y="29040"/>
                  </a:lnTo>
                  <a:lnTo>
                    <a:pt x="17689" y="28755"/>
                  </a:lnTo>
                  <a:close/>
                  <a:moveTo>
                    <a:pt x="1" y="29819"/>
                  </a:moveTo>
                  <a:lnTo>
                    <a:pt x="1" y="30104"/>
                  </a:lnTo>
                  <a:lnTo>
                    <a:pt x="17689" y="30104"/>
                  </a:lnTo>
                  <a:lnTo>
                    <a:pt x="17689" y="29819"/>
                  </a:lnTo>
                  <a:close/>
                  <a:moveTo>
                    <a:pt x="1" y="30884"/>
                  </a:moveTo>
                  <a:lnTo>
                    <a:pt x="1" y="31170"/>
                  </a:lnTo>
                  <a:lnTo>
                    <a:pt x="17689" y="31170"/>
                  </a:lnTo>
                  <a:lnTo>
                    <a:pt x="17689" y="30884"/>
                  </a:lnTo>
                  <a:close/>
                  <a:moveTo>
                    <a:pt x="1" y="31951"/>
                  </a:moveTo>
                  <a:lnTo>
                    <a:pt x="1" y="32235"/>
                  </a:lnTo>
                  <a:lnTo>
                    <a:pt x="17689" y="32235"/>
                  </a:lnTo>
                  <a:lnTo>
                    <a:pt x="17689" y="31951"/>
                  </a:lnTo>
                  <a:close/>
                  <a:moveTo>
                    <a:pt x="1" y="33014"/>
                  </a:moveTo>
                  <a:lnTo>
                    <a:pt x="1" y="33299"/>
                  </a:lnTo>
                  <a:lnTo>
                    <a:pt x="17689" y="33299"/>
                  </a:lnTo>
                  <a:lnTo>
                    <a:pt x="17689" y="33014"/>
                  </a:lnTo>
                  <a:close/>
                  <a:moveTo>
                    <a:pt x="1" y="34080"/>
                  </a:moveTo>
                  <a:lnTo>
                    <a:pt x="1" y="34364"/>
                  </a:lnTo>
                  <a:lnTo>
                    <a:pt x="17689" y="34364"/>
                  </a:lnTo>
                  <a:lnTo>
                    <a:pt x="17689" y="34080"/>
                  </a:lnTo>
                  <a:close/>
                  <a:moveTo>
                    <a:pt x="1" y="35145"/>
                  </a:moveTo>
                  <a:lnTo>
                    <a:pt x="1" y="35429"/>
                  </a:lnTo>
                  <a:lnTo>
                    <a:pt x="17689" y="35429"/>
                  </a:lnTo>
                  <a:lnTo>
                    <a:pt x="17689" y="35145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27"/>
            <p:cNvSpPr/>
            <p:nvPr/>
          </p:nvSpPr>
          <p:spPr>
            <a:xfrm>
              <a:off x="4846450" y="4905275"/>
              <a:ext cx="55675" cy="7125"/>
            </a:xfrm>
            <a:custGeom>
              <a:avLst/>
              <a:gdLst/>
              <a:ahLst/>
              <a:cxnLst/>
              <a:rect l="l" t="t" r="r" b="b"/>
              <a:pathLst>
                <a:path w="2227" h="285" extrusionOk="0">
                  <a:moveTo>
                    <a:pt x="1" y="0"/>
                  </a:moveTo>
                  <a:lnTo>
                    <a:pt x="1" y="285"/>
                  </a:lnTo>
                  <a:lnTo>
                    <a:pt x="2227" y="285"/>
                  </a:lnTo>
                  <a:lnTo>
                    <a:pt x="2227" y="0"/>
                  </a:lnTo>
                  <a:close/>
                </a:path>
              </a:pathLst>
            </a:custGeom>
            <a:solidFill>
              <a:srgbClr val="F9E1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27"/>
            <p:cNvSpPr/>
            <p:nvPr/>
          </p:nvSpPr>
          <p:spPr>
            <a:xfrm>
              <a:off x="4917425" y="4905275"/>
              <a:ext cx="11400" cy="7125"/>
            </a:xfrm>
            <a:custGeom>
              <a:avLst/>
              <a:gdLst/>
              <a:ahLst/>
              <a:cxnLst/>
              <a:rect l="l" t="t" r="r" b="b"/>
              <a:pathLst>
                <a:path w="456" h="285" extrusionOk="0">
                  <a:moveTo>
                    <a:pt x="1" y="0"/>
                  </a:moveTo>
                  <a:lnTo>
                    <a:pt x="1" y="285"/>
                  </a:lnTo>
                  <a:lnTo>
                    <a:pt x="455" y="285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F9E1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27"/>
            <p:cNvSpPr/>
            <p:nvPr/>
          </p:nvSpPr>
          <p:spPr>
            <a:xfrm>
              <a:off x="4922525" y="4692625"/>
              <a:ext cx="11400" cy="7125"/>
            </a:xfrm>
            <a:custGeom>
              <a:avLst/>
              <a:gdLst/>
              <a:ahLst/>
              <a:cxnLst/>
              <a:rect l="l" t="t" r="r" b="b"/>
              <a:pathLst>
                <a:path w="456" h="285" extrusionOk="0">
                  <a:moveTo>
                    <a:pt x="1" y="0"/>
                  </a:moveTo>
                  <a:lnTo>
                    <a:pt x="1" y="285"/>
                  </a:lnTo>
                  <a:lnTo>
                    <a:pt x="455" y="285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F9E1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27"/>
            <p:cNvSpPr/>
            <p:nvPr/>
          </p:nvSpPr>
          <p:spPr>
            <a:xfrm>
              <a:off x="4941325" y="4905275"/>
              <a:ext cx="6475" cy="7125"/>
            </a:xfrm>
            <a:custGeom>
              <a:avLst/>
              <a:gdLst/>
              <a:ahLst/>
              <a:cxnLst/>
              <a:rect l="l" t="t" r="r" b="b"/>
              <a:pathLst>
                <a:path w="259" h="285" extrusionOk="0">
                  <a:moveTo>
                    <a:pt x="0" y="0"/>
                  </a:moveTo>
                  <a:lnTo>
                    <a:pt x="0" y="285"/>
                  </a:lnTo>
                  <a:lnTo>
                    <a:pt x="259" y="285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9E1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27"/>
            <p:cNvSpPr/>
            <p:nvPr/>
          </p:nvSpPr>
          <p:spPr>
            <a:xfrm>
              <a:off x="4939950" y="4692625"/>
              <a:ext cx="6475" cy="7125"/>
            </a:xfrm>
            <a:custGeom>
              <a:avLst/>
              <a:gdLst/>
              <a:ahLst/>
              <a:cxnLst/>
              <a:rect l="l" t="t" r="r" b="b"/>
              <a:pathLst>
                <a:path w="259" h="285" extrusionOk="0">
                  <a:moveTo>
                    <a:pt x="0" y="0"/>
                  </a:moveTo>
                  <a:lnTo>
                    <a:pt x="0" y="285"/>
                  </a:lnTo>
                  <a:lnTo>
                    <a:pt x="258" y="285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F9E1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27"/>
            <p:cNvSpPr/>
            <p:nvPr/>
          </p:nvSpPr>
          <p:spPr>
            <a:xfrm>
              <a:off x="4934275" y="4399525"/>
              <a:ext cx="11375" cy="7175"/>
            </a:xfrm>
            <a:custGeom>
              <a:avLst/>
              <a:gdLst/>
              <a:ahLst/>
              <a:cxnLst/>
              <a:rect l="l" t="t" r="r" b="b"/>
              <a:pathLst>
                <a:path w="455" h="287" extrusionOk="0">
                  <a:moveTo>
                    <a:pt x="0" y="0"/>
                  </a:moveTo>
                  <a:lnTo>
                    <a:pt x="0" y="286"/>
                  </a:lnTo>
                  <a:lnTo>
                    <a:pt x="455" y="286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27"/>
            <p:cNvSpPr/>
            <p:nvPr/>
          </p:nvSpPr>
          <p:spPr>
            <a:xfrm>
              <a:off x="4951700" y="4399525"/>
              <a:ext cx="6525" cy="7175"/>
            </a:xfrm>
            <a:custGeom>
              <a:avLst/>
              <a:gdLst/>
              <a:ahLst/>
              <a:cxnLst/>
              <a:rect l="l" t="t" r="r" b="b"/>
              <a:pathLst>
                <a:path w="261" h="287" extrusionOk="0">
                  <a:moveTo>
                    <a:pt x="1" y="0"/>
                  </a:moveTo>
                  <a:lnTo>
                    <a:pt x="1" y="286"/>
                  </a:lnTo>
                  <a:lnTo>
                    <a:pt x="260" y="286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27"/>
            <p:cNvSpPr/>
            <p:nvPr/>
          </p:nvSpPr>
          <p:spPr>
            <a:xfrm>
              <a:off x="4891900" y="4399525"/>
              <a:ext cx="35125" cy="7175"/>
            </a:xfrm>
            <a:custGeom>
              <a:avLst/>
              <a:gdLst/>
              <a:ahLst/>
              <a:cxnLst/>
              <a:rect l="l" t="t" r="r" b="b"/>
              <a:pathLst>
                <a:path w="1405" h="287" extrusionOk="0">
                  <a:moveTo>
                    <a:pt x="1" y="0"/>
                  </a:moveTo>
                  <a:lnTo>
                    <a:pt x="1" y="286"/>
                  </a:lnTo>
                  <a:lnTo>
                    <a:pt x="1405" y="286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27"/>
            <p:cNvSpPr/>
            <p:nvPr/>
          </p:nvSpPr>
          <p:spPr>
            <a:xfrm>
              <a:off x="5136100" y="4399525"/>
              <a:ext cx="7200" cy="7175"/>
            </a:xfrm>
            <a:custGeom>
              <a:avLst/>
              <a:gdLst/>
              <a:ahLst/>
              <a:cxnLst/>
              <a:rect l="l" t="t" r="r" b="b"/>
              <a:pathLst>
                <a:path w="288" h="287" extrusionOk="0">
                  <a:moveTo>
                    <a:pt x="0" y="0"/>
                  </a:moveTo>
                  <a:lnTo>
                    <a:pt x="0" y="286"/>
                  </a:lnTo>
                  <a:lnTo>
                    <a:pt x="287" y="286"/>
                  </a:lnTo>
                  <a:lnTo>
                    <a:pt x="287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27"/>
            <p:cNvSpPr/>
            <p:nvPr/>
          </p:nvSpPr>
          <p:spPr>
            <a:xfrm>
              <a:off x="5092825" y="4239000"/>
              <a:ext cx="26025" cy="7175"/>
            </a:xfrm>
            <a:custGeom>
              <a:avLst/>
              <a:gdLst/>
              <a:ahLst/>
              <a:cxnLst/>
              <a:rect l="l" t="t" r="r" b="b"/>
              <a:pathLst>
                <a:path w="1041" h="287" extrusionOk="0">
                  <a:moveTo>
                    <a:pt x="0" y="0"/>
                  </a:moveTo>
                  <a:lnTo>
                    <a:pt x="0" y="286"/>
                  </a:lnTo>
                  <a:lnTo>
                    <a:pt x="1040" y="286"/>
                  </a:lnTo>
                  <a:lnTo>
                    <a:pt x="104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27"/>
            <p:cNvSpPr/>
            <p:nvPr/>
          </p:nvSpPr>
          <p:spPr>
            <a:xfrm>
              <a:off x="5154550" y="4399525"/>
              <a:ext cx="11975" cy="7175"/>
            </a:xfrm>
            <a:custGeom>
              <a:avLst/>
              <a:gdLst/>
              <a:ahLst/>
              <a:cxnLst/>
              <a:rect l="l" t="t" r="r" b="b"/>
              <a:pathLst>
                <a:path w="479" h="287" extrusionOk="0">
                  <a:moveTo>
                    <a:pt x="0" y="0"/>
                  </a:moveTo>
                  <a:lnTo>
                    <a:pt x="0" y="286"/>
                  </a:lnTo>
                  <a:lnTo>
                    <a:pt x="478" y="286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27"/>
            <p:cNvSpPr/>
            <p:nvPr/>
          </p:nvSpPr>
          <p:spPr>
            <a:xfrm>
              <a:off x="5092025" y="4637750"/>
              <a:ext cx="27825" cy="7150"/>
            </a:xfrm>
            <a:custGeom>
              <a:avLst/>
              <a:gdLst/>
              <a:ahLst/>
              <a:cxnLst/>
              <a:rect l="l" t="t" r="r" b="b"/>
              <a:pathLst>
                <a:path w="1113" h="286" extrusionOk="0">
                  <a:moveTo>
                    <a:pt x="1" y="1"/>
                  </a:moveTo>
                  <a:lnTo>
                    <a:pt x="1" y="285"/>
                  </a:lnTo>
                  <a:lnTo>
                    <a:pt x="1112" y="285"/>
                  </a:lnTo>
                  <a:lnTo>
                    <a:pt x="1112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27"/>
            <p:cNvSpPr/>
            <p:nvPr/>
          </p:nvSpPr>
          <p:spPr>
            <a:xfrm>
              <a:off x="4940700" y="4798050"/>
              <a:ext cx="39825" cy="7150"/>
            </a:xfrm>
            <a:custGeom>
              <a:avLst/>
              <a:gdLst/>
              <a:ahLst/>
              <a:cxnLst/>
              <a:rect l="l" t="t" r="r" b="b"/>
              <a:pathLst>
                <a:path w="1593" h="286" extrusionOk="0">
                  <a:moveTo>
                    <a:pt x="0" y="1"/>
                  </a:moveTo>
                  <a:lnTo>
                    <a:pt x="0" y="286"/>
                  </a:lnTo>
                  <a:lnTo>
                    <a:pt x="1593" y="286"/>
                  </a:lnTo>
                  <a:lnTo>
                    <a:pt x="1593" y="1"/>
                  </a:lnTo>
                  <a:close/>
                </a:path>
              </a:pathLst>
            </a:custGeom>
            <a:solidFill>
              <a:srgbClr val="F9E1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27"/>
            <p:cNvSpPr/>
            <p:nvPr/>
          </p:nvSpPr>
          <p:spPr>
            <a:xfrm>
              <a:off x="4835825" y="4239000"/>
              <a:ext cx="23125" cy="7175"/>
            </a:xfrm>
            <a:custGeom>
              <a:avLst/>
              <a:gdLst/>
              <a:ahLst/>
              <a:cxnLst/>
              <a:rect l="l" t="t" r="r" b="b"/>
              <a:pathLst>
                <a:path w="925" h="287" extrusionOk="0">
                  <a:moveTo>
                    <a:pt x="0" y="0"/>
                  </a:moveTo>
                  <a:lnTo>
                    <a:pt x="0" y="286"/>
                  </a:lnTo>
                  <a:lnTo>
                    <a:pt x="924" y="286"/>
                  </a:lnTo>
                  <a:lnTo>
                    <a:pt x="924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27"/>
            <p:cNvSpPr/>
            <p:nvPr/>
          </p:nvSpPr>
          <p:spPr>
            <a:xfrm>
              <a:off x="5108250" y="4876875"/>
              <a:ext cx="6475" cy="7150"/>
            </a:xfrm>
            <a:custGeom>
              <a:avLst/>
              <a:gdLst/>
              <a:ahLst/>
              <a:cxnLst/>
              <a:rect l="l" t="t" r="r" b="b"/>
              <a:pathLst>
                <a:path w="259" h="286" extrusionOk="0">
                  <a:moveTo>
                    <a:pt x="0" y="1"/>
                  </a:moveTo>
                  <a:lnTo>
                    <a:pt x="0" y="285"/>
                  </a:lnTo>
                  <a:lnTo>
                    <a:pt x="258" y="285"/>
                  </a:lnTo>
                  <a:lnTo>
                    <a:pt x="258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27"/>
            <p:cNvSpPr/>
            <p:nvPr/>
          </p:nvSpPr>
          <p:spPr>
            <a:xfrm>
              <a:off x="4821550" y="5064200"/>
              <a:ext cx="25100" cy="7125"/>
            </a:xfrm>
            <a:custGeom>
              <a:avLst/>
              <a:gdLst/>
              <a:ahLst/>
              <a:cxnLst/>
              <a:rect l="l" t="t" r="r" b="b"/>
              <a:pathLst>
                <a:path w="1004" h="285" extrusionOk="0">
                  <a:moveTo>
                    <a:pt x="1" y="0"/>
                  </a:moveTo>
                  <a:lnTo>
                    <a:pt x="1" y="285"/>
                  </a:lnTo>
                  <a:lnTo>
                    <a:pt x="1003" y="285"/>
                  </a:lnTo>
                  <a:lnTo>
                    <a:pt x="1003" y="0"/>
                  </a:lnTo>
                  <a:close/>
                </a:path>
              </a:pathLst>
            </a:custGeom>
            <a:solidFill>
              <a:srgbClr val="F9E1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27"/>
            <p:cNvSpPr/>
            <p:nvPr/>
          </p:nvSpPr>
          <p:spPr>
            <a:xfrm>
              <a:off x="5023250" y="4480675"/>
              <a:ext cx="11400" cy="7125"/>
            </a:xfrm>
            <a:custGeom>
              <a:avLst/>
              <a:gdLst/>
              <a:ahLst/>
              <a:cxnLst/>
              <a:rect l="l" t="t" r="r" b="b"/>
              <a:pathLst>
                <a:path w="456" h="285" extrusionOk="0">
                  <a:moveTo>
                    <a:pt x="1" y="0"/>
                  </a:moveTo>
                  <a:lnTo>
                    <a:pt x="1" y="285"/>
                  </a:lnTo>
                  <a:lnTo>
                    <a:pt x="455" y="285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27"/>
            <p:cNvSpPr/>
            <p:nvPr/>
          </p:nvSpPr>
          <p:spPr>
            <a:xfrm>
              <a:off x="4961950" y="5064200"/>
              <a:ext cx="20625" cy="7125"/>
            </a:xfrm>
            <a:custGeom>
              <a:avLst/>
              <a:gdLst/>
              <a:ahLst/>
              <a:cxnLst/>
              <a:rect l="l" t="t" r="r" b="b"/>
              <a:pathLst>
                <a:path w="825" h="285" extrusionOk="0">
                  <a:moveTo>
                    <a:pt x="0" y="0"/>
                  </a:moveTo>
                  <a:lnTo>
                    <a:pt x="0" y="285"/>
                  </a:lnTo>
                  <a:lnTo>
                    <a:pt x="825" y="285"/>
                  </a:lnTo>
                  <a:lnTo>
                    <a:pt x="825" y="0"/>
                  </a:lnTo>
                  <a:close/>
                </a:path>
              </a:pathLst>
            </a:custGeom>
            <a:solidFill>
              <a:srgbClr val="F9E1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27"/>
            <p:cNvSpPr/>
            <p:nvPr/>
          </p:nvSpPr>
          <p:spPr>
            <a:xfrm>
              <a:off x="4947000" y="5064200"/>
              <a:ext cx="6500" cy="7125"/>
            </a:xfrm>
            <a:custGeom>
              <a:avLst/>
              <a:gdLst/>
              <a:ahLst/>
              <a:cxnLst/>
              <a:rect l="l" t="t" r="r" b="b"/>
              <a:pathLst>
                <a:path w="260" h="285" extrusionOk="0">
                  <a:moveTo>
                    <a:pt x="0" y="0"/>
                  </a:moveTo>
                  <a:lnTo>
                    <a:pt x="0" y="285"/>
                  </a:lnTo>
                  <a:lnTo>
                    <a:pt x="259" y="285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9E1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27"/>
            <p:cNvSpPr/>
            <p:nvPr/>
          </p:nvSpPr>
          <p:spPr>
            <a:xfrm>
              <a:off x="5152025" y="4480675"/>
              <a:ext cx="6475" cy="7125"/>
            </a:xfrm>
            <a:custGeom>
              <a:avLst/>
              <a:gdLst/>
              <a:ahLst/>
              <a:cxnLst/>
              <a:rect l="l" t="t" r="r" b="b"/>
              <a:pathLst>
                <a:path w="259" h="285" extrusionOk="0">
                  <a:moveTo>
                    <a:pt x="0" y="0"/>
                  </a:moveTo>
                  <a:lnTo>
                    <a:pt x="0" y="285"/>
                  </a:lnTo>
                  <a:lnTo>
                    <a:pt x="258" y="285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27"/>
            <p:cNvSpPr/>
            <p:nvPr/>
          </p:nvSpPr>
          <p:spPr>
            <a:xfrm>
              <a:off x="5064300" y="4984975"/>
              <a:ext cx="11425" cy="7150"/>
            </a:xfrm>
            <a:custGeom>
              <a:avLst/>
              <a:gdLst/>
              <a:ahLst/>
              <a:cxnLst/>
              <a:rect l="l" t="t" r="r" b="b"/>
              <a:pathLst>
                <a:path w="457" h="286" extrusionOk="0">
                  <a:moveTo>
                    <a:pt x="0" y="0"/>
                  </a:moveTo>
                  <a:lnTo>
                    <a:pt x="0" y="286"/>
                  </a:lnTo>
                  <a:lnTo>
                    <a:pt x="456" y="286"/>
                  </a:lnTo>
                  <a:lnTo>
                    <a:pt x="456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27"/>
            <p:cNvSpPr/>
            <p:nvPr/>
          </p:nvSpPr>
          <p:spPr>
            <a:xfrm>
              <a:off x="5103175" y="4984975"/>
              <a:ext cx="11425" cy="7150"/>
            </a:xfrm>
            <a:custGeom>
              <a:avLst/>
              <a:gdLst/>
              <a:ahLst/>
              <a:cxnLst/>
              <a:rect l="l" t="t" r="r" b="b"/>
              <a:pathLst>
                <a:path w="457" h="286" extrusionOk="0">
                  <a:moveTo>
                    <a:pt x="0" y="0"/>
                  </a:moveTo>
                  <a:lnTo>
                    <a:pt x="0" y="286"/>
                  </a:lnTo>
                  <a:lnTo>
                    <a:pt x="456" y="286"/>
                  </a:lnTo>
                  <a:lnTo>
                    <a:pt x="456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27"/>
            <p:cNvSpPr/>
            <p:nvPr/>
          </p:nvSpPr>
          <p:spPr>
            <a:xfrm>
              <a:off x="5143125" y="4772725"/>
              <a:ext cx="11375" cy="7150"/>
            </a:xfrm>
            <a:custGeom>
              <a:avLst/>
              <a:gdLst/>
              <a:ahLst/>
              <a:cxnLst/>
              <a:rect l="l" t="t" r="r" b="b"/>
              <a:pathLst>
                <a:path w="455" h="286" extrusionOk="0">
                  <a:moveTo>
                    <a:pt x="0" y="0"/>
                  </a:moveTo>
                  <a:lnTo>
                    <a:pt x="0" y="285"/>
                  </a:lnTo>
                  <a:lnTo>
                    <a:pt x="455" y="285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27"/>
            <p:cNvSpPr/>
            <p:nvPr/>
          </p:nvSpPr>
          <p:spPr>
            <a:xfrm>
              <a:off x="5088225" y="4984975"/>
              <a:ext cx="6475" cy="7150"/>
            </a:xfrm>
            <a:custGeom>
              <a:avLst/>
              <a:gdLst/>
              <a:ahLst/>
              <a:cxnLst/>
              <a:rect l="l" t="t" r="r" b="b"/>
              <a:pathLst>
                <a:path w="259" h="286" extrusionOk="0">
                  <a:moveTo>
                    <a:pt x="0" y="0"/>
                  </a:moveTo>
                  <a:lnTo>
                    <a:pt x="0" y="286"/>
                  </a:lnTo>
                  <a:lnTo>
                    <a:pt x="258" y="286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27"/>
            <p:cNvSpPr/>
            <p:nvPr/>
          </p:nvSpPr>
          <p:spPr>
            <a:xfrm>
              <a:off x="4865000" y="4239000"/>
              <a:ext cx="6500" cy="7175"/>
            </a:xfrm>
            <a:custGeom>
              <a:avLst/>
              <a:gdLst/>
              <a:ahLst/>
              <a:cxnLst/>
              <a:rect l="l" t="t" r="r" b="b"/>
              <a:pathLst>
                <a:path w="260" h="287" extrusionOk="0">
                  <a:moveTo>
                    <a:pt x="0" y="0"/>
                  </a:moveTo>
                  <a:lnTo>
                    <a:pt x="0" y="286"/>
                  </a:lnTo>
                  <a:lnTo>
                    <a:pt x="260" y="286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27"/>
            <p:cNvSpPr/>
            <p:nvPr/>
          </p:nvSpPr>
          <p:spPr>
            <a:xfrm>
              <a:off x="5034625" y="4318400"/>
              <a:ext cx="6475" cy="7150"/>
            </a:xfrm>
            <a:custGeom>
              <a:avLst/>
              <a:gdLst/>
              <a:ahLst/>
              <a:cxnLst/>
              <a:rect l="l" t="t" r="r" b="b"/>
              <a:pathLst>
                <a:path w="259" h="286" extrusionOk="0">
                  <a:moveTo>
                    <a:pt x="0" y="1"/>
                  </a:moveTo>
                  <a:lnTo>
                    <a:pt x="0" y="285"/>
                  </a:lnTo>
                  <a:lnTo>
                    <a:pt x="258" y="285"/>
                  </a:lnTo>
                  <a:lnTo>
                    <a:pt x="258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27"/>
            <p:cNvSpPr/>
            <p:nvPr/>
          </p:nvSpPr>
          <p:spPr>
            <a:xfrm>
              <a:off x="4933750" y="4293250"/>
              <a:ext cx="35100" cy="7175"/>
            </a:xfrm>
            <a:custGeom>
              <a:avLst/>
              <a:gdLst/>
              <a:ahLst/>
              <a:cxnLst/>
              <a:rect l="l" t="t" r="r" b="b"/>
              <a:pathLst>
                <a:path w="1404" h="287" extrusionOk="0">
                  <a:moveTo>
                    <a:pt x="0" y="1"/>
                  </a:moveTo>
                  <a:lnTo>
                    <a:pt x="0" y="287"/>
                  </a:lnTo>
                  <a:lnTo>
                    <a:pt x="1404" y="287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27"/>
            <p:cNvSpPr/>
            <p:nvPr/>
          </p:nvSpPr>
          <p:spPr>
            <a:xfrm>
              <a:off x="4970275" y="4480675"/>
              <a:ext cx="35125" cy="7125"/>
            </a:xfrm>
            <a:custGeom>
              <a:avLst/>
              <a:gdLst/>
              <a:ahLst/>
              <a:cxnLst/>
              <a:rect l="l" t="t" r="r" b="b"/>
              <a:pathLst>
                <a:path w="1405" h="285" extrusionOk="0">
                  <a:moveTo>
                    <a:pt x="1" y="0"/>
                  </a:moveTo>
                  <a:lnTo>
                    <a:pt x="1" y="285"/>
                  </a:lnTo>
                  <a:lnTo>
                    <a:pt x="1405" y="285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27"/>
            <p:cNvSpPr/>
            <p:nvPr/>
          </p:nvSpPr>
          <p:spPr>
            <a:xfrm>
              <a:off x="5064200" y="4239000"/>
              <a:ext cx="10575" cy="7175"/>
            </a:xfrm>
            <a:custGeom>
              <a:avLst/>
              <a:gdLst/>
              <a:ahLst/>
              <a:cxnLst/>
              <a:rect l="l" t="t" r="r" b="b"/>
              <a:pathLst>
                <a:path w="423" h="287" extrusionOk="0">
                  <a:moveTo>
                    <a:pt x="1" y="0"/>
                  </a:moveTo>
                  <a:lnTo>
                    <a:pt x="1" y="286"/>
                  </a:lnTo>
                  <a:lnTo>
                    <a:pt x="422" y="286"/>
                  </a:lnTo>
                  <a:lnTo>
                    <a:pt x="422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27"/>
            <p:cNvSpPr/>
            <p:nvPr/>
          </p:nvSpPr>
          <p:spPr>
            <a:xfrm>
              <a:off x="4969525" y="4586575"/>
              <a:ext cx="26050" cy="7150"/>
            </a:xfrm>
            <a:custGeom>
              <a:avLst/>
              <a:gdLst/>
              <a:ahLst/>
              <a:cxnLst/>
              <a:rect l="l" t="t" r="r" b="b"/>
              <a:pathLst>
                <a:path w="1042" h="286" extrusionOk="0">
                  <a:moveTo>
                    <a:pt x="1" y="1"/>
                  </a:moveTo>
                  <a:lnTo>
                    <a:pt x="1" y="285"/>
                  </a:lnTo>
                  <a:lnTo>
                    <a:pt x="1042" y="285"/>
                  </a:lnTo>
                  <a:lnTo>
                    <a:pt x="1042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27"/>
            <p:cNvSpPr/>
            <p:nvPr/>
          </p:nvSpPr>
          <p:spPr>
            <a:xfrm>
              <a:off x="4852700" y="4532450"/>
              <a:ext cx="44675" cy="7125"/>
            </a:xfrm>
            <a:custGeom>
              <a:avLst/>
              <a:gdLst/>
              <a:ahLst/>
              <a:cxnLst/>
              <a:rect l="l" t="t" r="r" b="b"/>
              <a:pathLst>
                <a:path w="1787" h="285" extrusionOk="0">
                  <a:moveTo>
                    <a:pt x="0" y="0"/>
                  </a:moveTo>
                  <a:lnTo>
                    <a:pt x="0" y="285"/>
                  </a:lnTo>
                  <a:lnTo>
                    <a:pt x="1787" y="285"/>
                  </a:lnTo>
                  <a:lnTo>
                    <a:pt x="1787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27"/>
            <p:cNvSpPr/>
            <p:nvPr/>
          </p:nvSpPr>
          <p:spPr>
            <a:xfrm>
              <a:off x="3836250" y="4490775"/>
              <a:ext cx="256625" cy="652700"/>
            </a:xfrm>
            <a:custGeom>
              <a:avLst/>
              <a:gdLst/>
              <a:ahLst/>
              <a:cxnLst/>
              <a:rect l="l" t="t" r="r" b="b"/>
              <a:pathLst>
                <a:path w="10265" h="26108" extrusionOk="0">
                  <a:moveTo>
                    <a:pt x="1" y="0"/>
                  </a:moveTo>
                  <a:lnTo>
                    <a:pt x="1" y="26107"/>
                  </a:lnTo>
                  <a:lnTo>
                    <a:pt x="10264" y="26107"/>
                  </a:lnTo>
                  <a:lnTo>
                    <a:pt x="1026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27"/>
            <p:cNvSpPr/>
            <p:nvPr/>
          </p:nvSpPr>
          <p:spPr>
            <a:xfrm>
              <a:off x="4075625" y="4490775"/>
              <a:ext cx="17275" cy="652700"/>
            </a:xfrm>
            <a:custGeom>
              <a:avLst/>
              <a:gdLst/>
              <a:ahLst/>
              <a:cxnLst/>
              <a:rect l="l" t="t" r="r" b="b"/>
              <a:pathLst>
                <a:path w="691" h="26108" extrusionOk="0">
                  <a:moveTo>
                    <a:pt x="0" y="0"/>
                  </a:moveTo>
                  <a:lnTo>
                    <a:pt x="0" y="26107"/>
                  </a:lnTo>
                  <a:lnTo>
                    <a:pt x="690" y="26107"/>
                  </a:lnTo>
                  <a:lnTo>
                    <a:pt x="690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28627"/>
                  </a:srgbClr>
                </a:gs>
                <a:gs pos="100000">
                  <a:srgbClr val="FFFFFF">
                    <a:alpha val="52549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27"/>
            <p:cNvSpPr/>
            <p:nvPr/>
          </p:nvSpPr>
          <p:spPr>
            <a:xfrm>
              <a:off x="3836250" y="4503925"/>
              <a:ext cx="256650" cy="617700"/>
            </a:xfrm>
            <a:custGeom>
              <a:avLst/>
              <a:gdLst/>
              <a:ahLst/>
              <a:cxnLst/>
              <a:rect l="l" t="t" r="r" b="b"/>
              <a:pathLst>
                <a:path w="10266" h="24708" extrusionOk="0">
                  <a:moveTo>
                    <a:pt x="1" y="0"/>
                  </a:moveTo>
                  <a:lnTo>
                    <a:pt x="1" y="201"/>
                  </a:lnTo>
                  <a:lnTo>
                    <a:pt x="10265" y="201"/>
                  </a:lnTo>
                  <a:lnTo>
                    <a:pt x="10265" y="0"/>
                  </a:lnTo>
                  <a:close/>
                  <a:moveTo>
                    <a:pt x="1" y="745"/>
                  </a:moveTo>
                  <a:lnTo>
                    <a:pt x="1" y="945"/>
                  </a:lnTo>
                  <a:lnTo>
                    <a:pt x="10265" y="945"/>
                  </a:lnTo>
                  <a:lnTo>
                    <a:pt x="10265" y="745"/>
                  </a:lnTo>
                  <a:close/>
                  <a:moveTo>
                    <a:pt x="1" y="1487"/>
                  </a:moveTo>
                  <a:lnTo>
                    <a:pt x="1" y="1688"/>
                  </a:lnTo>
                  <a:lnTo>
                    <a:pt x="10265" y="1688"/>
                  </a:lnTo>
                  <a:lnTo>
                    <a:pt x="10265" y="1487"/>
                  </a:lnTo>
                  <a:close/>
                  <a:moveTo>
                    <a:pt x="1" y="2229"/>
                  </a:moveTo>
                  <a:lnTo>
                    <a:pt x="1" y="2429"/>
                  </a:lnTo>
                  <a:lnTo>
                    <a:pt x="10265" y="2429"/>
                  </a:lnTo>
                  <a:lnTo>
                    <a:pt x="10265" y="2229"/>
                  </a:lnTo>
                  <a:close/>
                  <a:moveTo>
                    <a:pt x="1" y="2972"/>
                  </a:moveTo>
                  <a:lnTo>
                    <a:pt x="1" y="3172"/>
                  </a:lnTo>
                  <a:lnTo>
                    <a:pt x="10265" y="3172"/>
                  </a:lnTo>
                  <a:lnTo>
                    <a:pt x="10265" y="2972"/>
                  </a:lnTo>
                  <a:close/>
                  <a:moveTo>
                    <a:pt x="1" y="3715"/>
                  </a:moveTo>
                  <a:lnTo>
                    <a:pt x="1" y="3915"/>
                  </a:lnTo>
                  <a:lnTo>
                    <a:pt x="10265" y="3915"/>
                  </a:lnTo>
                  <a:lnTo>
                    <a:pt x="10265" y="3715"/>
                  </a:lnTo>
                  <a:close/>
                  <a:moveTo>
                    <a:pt x="1" y="4457"/>
                  </a:moveTo>
                  <a:lnTo>
                    <a:pt x="1" y="4658"/>
                  </a:lnTo>
                  <a:lnTo>
                    <a:pt x="10265" y="4658"/>
                  </a:lnTo>
                  <a:lnTo>
                    <a:pt x="10265" y="4457"/>
                  </a:lnTo>
                  <a:close/>
                  <a:moveTo>
                    <a:pt x="1" y="5200"/>
                  </a:moveTo>
                  <a:lnTo>
                    <a:pt x="1" y="5400"/>
                  </a:lnTo>
                  <a:lnTo>
                    <a:pt x="10265" y="5400"/>
                  </a:lnTo>
                  <a:lnTo>
                    <a:pt x="10265" y="5200"/>
                  </a:lnTo>
                  <a:close/>
                  <a:moveTo>
                    <a:pt x="1" y="5943"/>
                  </a:moveTo>
                  <a:lnTo>
                    <a:pt x="1" y="6143"/>
                  </a:lnTo>
                  <a:lnTo>
                    <a:pt x="10265" y="6143"/>
                  </a:lnTo>
                  <a:lnTo>
                    <a:pt x="10265" y="5943"/>
                  </a:lnTo>
                  <a:close/>
                  <a:moveTo>
                    <a:pt x="1" y="6686"/>
                  </a:moveTo>
                  <a:lnTo>
                    <a:pt x="1" y="6886"/>
                  </a:lnTo>
                  <a:lnTo>
                    <a:pt x="10265" y="6886"/>
                  </a:lnTo>
                  <a:lnTo>
                    <a:pt x="10265" y="6686"/>
                  </a:lnTo>
                  <a:close/>
                  <a:moveTo>
                    <a:pt x="1" y="7427"/>
                  </a:moveTo>
                  <a:lnTo>
                    <a:pt x="1" y="7626"/>
                  </a:lnTo>
                  <a:lnTo>
                    <a:pt x="10265" y="7626"/>
                  </a:lnTo>
                  <a:lnTo>
                    <a:pt x="10265" y="7427"/>
                  </a:lnTo>
                  <a:close/>
                  <a:moveTo>
                    <a:pt x="1" y="8170"/>
                  </a:moveTo>
                  <a:lnTo>
                    <a:pt x="1" y="8369"/>
                  </a:lnTo>
                  <a:lnTo>
                    <a:pt x="10265" y="8369"/>
                  </a:lnTo>
                  <a:lnTo>
                    <a:pt x="10265" y="8170"/>
                  </a:lnTo>
                  <a:close/>
                  <a:moveTo>
                    <a:pt x="1" y="8913"/>
                  </a:moveTo>
                  <a:lnTo>
                    <a:pt x="1" y="9112"/>
                  </a:lnTo>
                  <a:lnTo>
                    <a:pt x="10265" y="9112"/>
                  </a:lnTo>
                  <a:lnTo>
                    <a:pt x="10265" y="8913"/>
                  </a:lnTo>
                  <a:close/>
                  <a:moveTo>
                    <a:pt x="1" y="9656"/>
                  </a:moveTo>
                  <a:lnTo>
                    <a:pt x="1" y="9855"/>
                  </a:lnTo>
                  <a:lnTo>
                    <a:pt x="10265" y="9855"/>
                  </a:lnTo>
                  <a:lnTo>
                    <a:pt x="10265" y="9656"/>
                  </a:lnTo>
                  <a:close/>
                  <a:moveTo>
                    <a:pt x="1" y="10399"/>
                  </a:moveTo>
                  <a:lnTo>
                    <a:pt x="1" y="10598"/>
                  </a:lnTo>
                  <a:lnTo>
                    <a:pt x="10265" y="10598"/>
                  </a:lnTo>
                  <a:lnTo>
                    <a:pt x="10265" y="10399"/>
                  </a:lnTo>
                  <a:close/>
                  <a:moveTo>
                    <a:pt x="1" y="11142"/>
                  </a:moveTo>
                  <a:lnTo>
                    <a:pt x="1" y="11340"/>
                  </a:lnTo>
                  <a:lnTo>
                    <a:pt x="10265" y="11340"/>
                  </a:lnTo>
                  <a:lnTo>
                    <a:pt x="10265" y="11142"/>
                  </a:lnTo>
                  <a:close/>
                  <a:moveTo>
                    <a:pt x="1" y="11884"/>
                  </a:moveTo>
                  <a:lnTo>
                    <a:pt x="1" y="12083"/>
                  </a:lnTo>
                  <a:lnTo>
                    <a:pt x="10265" y="12083"/>
                  </a:lnTo>
                  <a:lnTo>
                    <a:pt x="10265" y="11884"/>
                  </a:lnTo>
                  <a:close/>
                  <a:moveTo>
                    <a:pt x="1" y="12627"/>
                  </a:moveTo>
                  <a:lnTo>
                    <a:pt x="1" y="12826"/>
                  </a:lnTo>
                  <a:lnTo>
                    <a:pt x="10265" y="12826"/>
                  </a:lnTo>
                  <a:lnTo>
                    <a:pt x="10265" y="12627"/>
                  </a:lnTo>
                  <a:close/>
                  <a:moveTo>
                    <a:pt x="1" y="13367"/>
                  </a:moveTo>
                  <a:lnTo>
                    <a:pt x="1" y="13568"/>
                  </a:lnTo>
                  <a:lnTo>
                    <a:pt x="10265" y="13568"/>
                  </a:lnTo>
                  <a:lnTo>
                    <a:pt x="10265" y="13367"/>
                  </a:lnTo>
                  <a:close/>
                  <a:moveTo>
                    <a:pt x="1" y="14110"/>
                  </a:moveTo>
                  <a:lnTo>
                    <a:pt x="1" y="14310"/>
                  </a:lnTo>
                  <a:lnTo>
                    <a:pt x="10265" y="14310"/>
                  </a:lnTo>
                  <a:lnTo>
                    <a:pt x="10265" y="14110"/>
                  </a:lnTo>
                  <a:close/>
                  <a:moveTo>
                    <a:pt x="1" y="14853"/>
                  </a:moveTo>
                  <a:lnTo>
                    <a:pt x="1" y="15053"/>
                  </a:lnTo>
                  <a:lnTo>
                    <a:pt x="10265" y="15053"/>
                  </a:lnTo>
                  <a:lnTo>
                    <a:pt x="10265" y="14853"/>
                  </a:lnTo>
                  <a:close/>
                  <a:moveTo>
                    <a:pt x="1" y="15596"/>
                  </a:moveTo>
                  <a:lnTo>
                    <a:pt x="1" y="15796"/>
                  </a:lnTo>
                  <a:lnTo>
                    <a:pt x="10265" y="15796"/>
                  </a:lnTo>
                  <a:lnTo>
                    <a:pt x="10265" y="15596"/>
                  </a:lnTo>
                  <a:close/>
                  <a:moveTo>
                    <a:pt x="1" y="16339"/>
                  </a:moveTo>
                  <a:lnTo>
                    <a:pt x="1" y="16539"/>
                  </a:lnTo>
                  <a:lnTo>
                    <a:pt x="10265" y="16539"/>
                  </a:lnTo>
                  <a:lnTo>
                    <a:pt x="10265" y="16339"/>
                  </a:lnTo>
                  <a:close/>
                  <a:moveTo>
                    <a:pt x="1" y="17082"/>
                  </a:moveTo>
                  <a:lnTo>
                    <a:pt x="1" y="17282"/>
                  </a:lnTo>
                  <a:lnTo>
                    <a:pt x="10265" y="17282"/>
                  </a:lnTo>
                  <a:lnTo>
                    <a:pt x="10265" y="17082"/>
                  </a:lnTo>
                  <a:close/>
                  <a:moveTo>
                    <a:pt x="1" y="17824"/>
                  </a:moveTo>
                  <a:lnTo>
                    <a:pt x="1" y="18025"/>
                  </a:lnTo>
                  <a:lnTo>
                    <a:pt x="10265" y="18025"/>
                  </a:lnTo>
                  <a:lnTo>
                    <a:pt x="10265" y="17824"/>
                  </a:lnTo>
                  <a:close/>
                  <a:moveTo>
                    <a:pt x="1" y="18567"/>
                  </a:moveTo>
                  <a:lnTo>
                    <a:pt x="1" y="18767"/>
                  </a:lnTo>
                  <a:lnTo>
                    <a:pt x="10265" y="18767"/>
                  </a:lnTo>
                  <a:lnTo>
                    <a:pt x="10265" y="18567"/>
                  </a:lnTo>
                  <a:close/>
                  <a:moveTo>
                    <a:pt x="1" y="19309"/>
                  </a:moveTo>
                  <a:lnTo>
                    <a:pt x="1" y="19509"/>
                  </a:lnTo>
                  <a:lnTo>
                    <a:pt x="10265" y="19509"/>
                  </a:lnTo>
                  <a:lnTo>
                    <a:pt x="10265" y="19309"/>
                  </a:lnTo>
                  <a:close/>
                  <a:moveTo>
                    <a:pt x="1" y="20052"/>
                  </a:moveTo>
                  <a:lnTo>
                    <a:pt x="1" y="20252"/>
                  </a:lnTo>
                  <a:lnTo>
                    <a:pt x="10265" y="20252"/>
                  </a:lnTo>
                  <a:lnTo>
                    <a:pt x="10265" y="20052"/>
                  </a:lnTo>
                  <a:close/>
                  <a:moveTo>
                    <a:pt x="1" y="20794"/>
                  </a:moveTo>
                  <a:lnTo>
                    <a:pt x="1" y="20995"/>
                  </a:lnTo>
                  <a:lnTo>
                    <a:pt x="10265" y="20995"/>
                  </a:lnTo>
                  <a:lnTo>
                    <a:pt x="10265" y="20794"/>
                  </a:lnTo>
                  <a:close/>
                  <a:moveTo>
                    <a:pt x="1" y="21537"/>
                  </a:moveTo>
                  <a:lnTo>
                    <a:pt x="1" y="21737"/>
                  </a:lnTo>
                  <a:lnTo>
                    <a:pt x="10265" y="21737"/>
                  </a:lnTo>
                  <a:lnTo>
                    <a:pt x="10265" y="21537"/>
                  </a:lnTo>
                  <a:close/>
                  <a:moveTo>
                    <a:pt x="1" y="22280"/>
                  </a:moveTo>
                  <a:lnTo>
                    <a:pt x="1" y="22480"/>
                  </a:lnTo>
                  <a:lnTo>
                    <a:pt x="10265" y="22480"/>
                  </a:lnTo>
                  <a:lnTo>
                    <a:pt x="10265" y="22280"/>
                  </a:lnTo>
                  <a:close/>
                  <a:moveTo>
                    <a:pt x="1" y="23023"/>
                  </a:moveTo>
                  <a:lnTo>
                    <a:pt x="1" y="23223"/>
                  </a:lnTo>
                  <a:lnTo>
                    <a:pt x="10265" y="23223"/>
                  </a:lnTo>
                  <a:lnTo>
                    <a:pt x="10265" y="23023"/>
                  </a:lnTo>
                  <a:close/>
                  <a:moveTo>
                    <a:pt x="1" y="23766"/>
                  </a:moveTo>
                  <a:lnTo>
                    <a:pt x="1" y="23966"/>
                  </a:lnTo>
                  <a:lnTo>
                    <a:pt x="10265" y="23966"/>
                  </a:lnTo>
                  <a:lnTo>
                    <a:pt x="10265" y="23766"/>
                  </a:lnTo>
                  <a:close/>
                  <a:moveTo>
                    <a:pt x="1" y="24507"/>
                  </a:moveTo>
                  <a:lnTo>
                    <a:pt x="1" y="24707"/>
                  </a:lnTo>
                  <a:lnTo>
                    <a:pt x="10265" y="24707"/>
                  </a:lnTo>
                  <a:lnTo>
                    <a:pt x="10265" y="24507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27"/>
            <p:cNvSpPr/>
            <p:nvPr/>
          </p:nvSpPr>
          <p:spPr>
            <a:xfrm>
              <a:off x="4009300" y="4976275"/>
              <a:ext cx="32325" cy="7175"/>
            </a:xfrm>
            <a:custGeom>
              <a:avLst/>
              <a:gdLst/>
              <a:ahLst/>
              <a:cxnLst/>
              <a:rect l="l" t="t" r="r" b="b"/>
              <a:pathLst>
                <a:path w="1293" h="287" extrusionOk="0">
                  <a:moveTo>
                    <a:pt x="1" y="1"/>
                  </a:moveTo>
                  <a:lnTo>
                    <a:pt x="1" y="286"/>
                  </a:lnTo>
                  <a:lnTo>
                    <a:pt x="1292" y="286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27"/>
            <p:cNvSpPr/>
            <p:nvPr/>
          </p:nvSpPr>
          <p:spPr>
            <a:xfrm>
              <a:off x="3993775" y="4976275"/>
              <a:ext cx="6650" cy="7175"/>
            </a:xfrm>
            <a:custGeom>
              <a:avLst/>
              <a:gdLst/>
              <a:ahLst/>
              <a:cxnLst/>
              <a:rect l="l" t="t" r="r" b="b"/>
              <a:pathLst>
                <a:path w="266" h="287" extrusionOk="0">
                  <a:moveTo>
                    <a:pt x="1" y="1"/>
                  </a:moveTo>
                  <a:lnTo>
                    <a:pt x="1" y="286"/>
                  </a:lnTo>
                  <a:lnTo>
                    <a:pt x="265" y="286"/>
                  </a:lnTo>
                  <a:lnTo>
                    <a:pt x="265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27"/>
            <p:cNvSpPr/>
            <p:nvPr/>
          </p:nvSpPr>
          <p:spPr>
            <a:xfrm>
              <a:off x="3990825" y="4828000"/>
              <a:ext cx="6625" cy="7125"/>
            </a:xfrm>
            <a:custGeom>
              <a:avLst/>
              <a:gdLst/>
              <a:ahLst/>
              <a:cxnLst/>
              <a:rect l="l" t="t" r="r" b="b"/>
              <a:pathLst>
                <a:path w="265" h="285" extrusionOk="0">
                  <a:moveTo>
                    <a:pt x="1" y="0"/>
                  </a:moveTo>
                  <a:lnTo>
                    <a:pt x="1" y="285"/>
                  </a:lnTo>
                  <a:lnTo>
                    <a:pt x="265" y="285"/>
                  </a:lnTo>
                  <a:lnTo>
                    <a:pt x="265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27"/>
            <p:cNvSpPr/>
            <p:nvPr/>
          </p:nvSpPr>
          <p:spPr>
            <a:xfrm>
              <a:off x="3982775" y="4976275"/>
              <a:ext cx="3775" cy="7175"/>
            </a:xfrm>
            <a:custGeom>
              <a:avLst/>
              <a:gdLst/>
              <a:ahLst/>
              <a:cxnLst/>
              <a:rect l="l" t="t" r="r" b="b"/>
              <a:pathLst>
                <a:path w="151" h="287" extrusionOk="0">
                  <a:moveTo>
                    <a:pt x="0" y="1"/>
                  </a:moveTo>
                  <a:lnTo>
                    <a:pt x="0" y="286"/>
                  </a:lnTo>
                  <a:lnTo>
                    <a:pt x="150" y="286"/>
                  </a:lnTo>
                  <a:lnTo>
                    <a:pt x="150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27"/>
            <p:cNvSpPr/>
            <p:nvPr/>
          </p:nvSpPr>
          <p:spPr>
            <a:xfrm>
              <a:off x="3983550" y="4828000"/>
              <a:ext cx="3775" cy="7125"/>
            </a:xfrm>
            <a:custGeom>
              <a:avLst/>
              <a:gdLst/>
              <a:ahLst/>
              <a:cxnLst/>
              <a:rect l="l" t="t" r="r" b="b"/>
              <a:pathLst>
                <a:path w="151" h="285" extrusionOk="0">
                  <a:moveTo>
                    <a:pt x="1" y="0"/>
                  </a:moveTo>
                  <a:lnTo>
                    <a:pt x="1" y="285"/>
                  </a:lnTo>
                  <a:lnTo>
                    <a:pt x="151" y="285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27"/>
            <p:cNvSpPr/>
            <p:nvPr/>
          </p:nvSpPr>
          <p:spPr>
            <a:xfrm>
              <a:off x="3984000" y="4623600"/>
              <a:ext cx="6625" cy="7125"/>
            </a:xfrm>
            <a:custGeom>
              <a:avLst/>
              <a:gdLst/>
              <a:ahLst/>
              <a:cxnLst/>
              <a:rect l="l" t="t" r="r" b="b"/>
              <a:pathLst>
                <a:path w="265" h="285" extrusionOk="0">
                  <a:moveTo>
                    <a:pt x="0" y="0"/>
                  </a:moveTo>
                  <a:lnTo>
                    <a:pt x="0" y="285"/>
                  </a:lnTo>
                  <a:lnTo>
                    <a:pt x="265" y="285"/>
                  </a:lnTo>
                  <a:lnTo>
                    <a:pt x="265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27"/>
            <p:cNvSpPr/>
            <p:nvPr/>
          </p:nvSpPr>
          <p:spPr>
            <a:xfrm>
              <a:off x="3976725" y="4623600"/>
              <a:ext cx="3775" cy="7125"/>
            </a:xfrm>
            <a:custGeom>
              <a:avLst/>
              <a:gdLst/>
              <a:ahLst/>
              <a:cxnLst/>
              <a:rect l="l" t="t" r="r" b="b"/>
              <a:pathLst>
                <a:path w="151" h="285" extrusionOk="0">
                  <a:moveTo>
                    <a:pt x="1" y="0"/>
                  </a:moveTo>
                  <a:lnTo>
                    <a:pt x="1" y="285"/>
                  </a:lnTo>
                  <a:lnTo>
                    <a:pt x="150" y="285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27"/>
            <p:cNvSpPr/>
            <p:nvPr/>
          </p:nvSpPr>
          <p:spPr>
            <a:xfrm>
              <a:off x="3994850" y="4623600"/>
              <a:ext cx="20375" cy="7125"/>
            </a:xfrm>
            <a:custGeom>
              <a:avLst/>
              <a:gdLst/>
              <a:ahLst/>
              <a:cxnLst/>
              <a:rect l="l" t="t" r="r" b="b"/>
              <a:pathLst>
                <a:path w="815" h="285" extrusionOk="0">
                  <a:moveTo>
                    <a:pt x="1" y="0"/>
                  </a:moveTo>
                  <a:lnTo>
                    <a:pt x="1" y="285"/>
                  </a:lnTo>
                  <a:lnTo>
                    <a:pt x="814" y="285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27"/>
            <p:cNvSpPr/>
            <p:nvPr/>
          </p:nvSpPr>
          <p:spPr>
            <a:xfrm>
              <a:off x="3869300" y="4623600"/>
              <a:ext cx="4200" cy="7125"/>
            </a:xfrm>
            <a:custGeom>
              <a:avLst/>
              <a:gdLst/>
              <a:ahLst/>
              <a:cxnLst/>
              <a:rect l="l" t="t" r="r" b="b"/>
              <a:pathLst>
                <a:path w="168" h="285" extrusionOk="0">
                  <a:moveTo>
                    <a:pt x="1" y="0"/>
                  </a:moveTo>
                  <a:lnTo>
                    <a:pt x="1" y="285"/>
                  </a:lnTo>
                  <a:lnTo>
                    <a:pt x="168" y="285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27"/>
            <p:cNvSpPr/>
            <p:nvPr/>
          </p:nvSpPr>
          <p:spPr>
            <a:xfrm>
              <a:off x="3883525" y="4511675"/>
              <a:ext cx="15075" cy="7125"/>
            </a:xfrm>
            <a:custGeom>
              <a:avLst/>
              <a:gdLst/>
              <a:ahLst/>
              <a:cxnLst/>
              <a:rect l="l" t="t" r="r" b="b"/>
              <a:pathLst>
                <a:path w="603" h="285" extrusionOk="0">
                  <a:moveTo>
                    <a:pt x="1" y="0"/>
                  </a:moveTo>
                  <a:lnTo>
                    <a:pt x="1" y="285"/>
                  </a:lnTo>
                  <a:lnTo>
                    <a:pt x="602" y="285"/>
                  </a:lnTo>
                  <a:lnTo>
                    <a:pt x="602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27"/>
            <p:cNvSpPr/>
            <p:nvPr/>
          </p:nvSpPr>
          <p:spPr>
            <a:xfrm>
              <a:off x="3855825" y="4623600"/>
              <a:ext cx="6975" cy="7125"/>
            </a:xfrm>
            <a:custGeom>
              <a:avLst/>
              <a:gdLst/>
              <a:ahLst/>
              <a:cxnLst/>
              <a:rect l="l" t="t" r="r" b="b"/>
              <a:pathLst>
                <a:path w="279" h="285" extrusionOk="0">
                  <a:moveTo>
                    <a:pt x="1" y="0"/>
                  </a:moveTo>
                  <a:lnTo>
                    <a:pt x="1" y="285"/>
                  </a:lnTo>
                  <a:lnTo>
                    <a:pt x="279" y="285"/>
                  </a:lnTo>
                  <a:lnTo>
                    <a:pt x="279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27"/>
            <p:cNvSpPr/>
            <p:nvPr/>
          </p:nvSpPr>
          <p:spPr>
            <a:xfrm>
              <a:off x="3882925" y="4789750"/>
              <a:ext cx="16150" cy="7150"/>
            </a:xfrm>
            <a:custGeom>
              <a:avLst/>
              <a:gdLst/>
              <a:ahLst/>
              <a:cxnLst/>
              <a:rect l="l" t="t" r="r" b="b"/>
              <a:pathLst>
                <a:path w="646" h="286" extrusionOk="0">
                  <a:moveTo>
                    <a:pt x="1" y="1"/>
                  </a:moveTo>
                  <a:lnTo>
                    <a:pt x="1" y="285"/>
                  </a:lnTo>
                  <a:lnTo>
                    <a:pt x="645" y="285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27"/>
            <p:cNvSpPr/>
            <p:nvPr/>
          </p:nvSpPr>
          <p:spPr>
            <a:xfrm>
              <a:off x="3963800" y="4901525"/>
              <a:ext cx="23075" cy="7175"/>
            </a:xfrm>
            <a:custGeom>
              <a:avLst/>
              <a:gdLst/>
              <a:ahLst/>
              <a:cxnLst/>
              <a:rect l="l" t="t" r="r" b="b"/>
              <a:pathLst>
                <a:path w="923" h="287" extrusionOk="0">
                  <a:moveTo>
                    <a:pt x="0" y="0"/>
                  </a:moveTo>
                  <a:lnTo>
                    <a:pt x="0" y="286"/>
                  </a:lnTo>
                  <a:lnTo>
                    <a:pt x="923" y="286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27"/>
            <p:cNvSpPr/>
            <p:nvPr/>
          </p:nvSpPr>
          <p:spPr>
            <a:xfrm>
              <a:off x="4034325" y="4511675"/>
              <a:ext cx="13425" cy="7125"/>
            </a:xfrm>
            <a:custGeom>
              <a:avLst/>
              <a:gdLst/>
              <a:ahLst/>
              <a:cxnLst/>
              <a:rect l="l" t="t" r="r" b="b"/>
              <a:pathLst>
                <a:path w="537" h="285" extrusionOk="0">
                  <a:moveTo>
                    <a:pt x="1" y="0"/>
                  </a:moveTo>
                  <a:lnTo>
                    <a:pt x="1" y="285"/>
                  </a:lnTo>
                  <a:lnTo>
                    <a:pt x="537" y="285"/>
                  </a:lnTo>
                  <a:lnTo>
                    <a:pt x="537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27"/>
            <p:cNvSpPr/>
            <p:nvPr/>
          </p:nvSpPr>
          <p:spPr>
            <a:xfrm>
              <a:off x="3885925" y="4956500"/>
              <a:ext cx="3775" cy="7150"/>
            </a:xfrm>
            <a:custGeom>
              <a:avLst/>
              <a:gdLst/>
              <a:ahLst/>
              <a:cxnLst/>
              <a:rect l="l" t="t" r="r" b="b"/>
              <a:pathLst>
                <a:path w="151" h="286" extrusionOk="0">
                  <a:moveTo>
                    <a:pt x="0" y="1"/>
                  </a:moveTo>
                  <a:lnTo>
                    <a:pt x="0" y="285"/>
                  </a:lnTo>
                  <a:lnTo>
                    <a:pt x="150" y="285"/>
                  </a:lnTo>
                  <a:lnTo>
                    <a:pt x="150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27"/>
            <p:cNvSpPr/>
            <p:nvPr/>
          </p:nvSpPr>
          <p:spPr>
            <a:xfrm>
              <a:off x="4041475" y="5087075"/>
              <a:ext cx="14575" cy="7125"/>
            </a:xfrm>
            <a:custGeom>
              <a:avLst/>
              <a:gdLst/>
              <a:ahLst/>
              <a:cxnLst/>
              <a:rect l="l" t="t" r="r" b="b"/>
              <a:pathLst>
                <a:path w="583" h="285" extrusionOk="0">
                  <a:moveTo>
                    <a:pt x="0" y="0"/>
                  </a:moveTo>
                  <a:lnTo>
                    <a:pt x="0" y="285"/>
                  </a:lnTo>
                  <a:lnTo>
                    <a:pt x="582" y="285"/>
                  </a:lnTo>
                  <a:lnTo>
                    <a:pt x="582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27"/>
            <p:cNvSpPr/>
            <p:nvPr/>
          </p:nvSpPr>
          <p:spPr>
            <a:xfrm>
              <a:off x="3932375" y="4680175"/>
              <a:ext cx="6625" cy="7150"/>
            </a:xfrm>
            <a:custGeom>
              <a:avLst/>
              <a:gdLst/>
              <a:ahLst/>
              <a:cxnLst/>
              <a:rect l="l" t="t" r="r" b="b"/>
              <a:pathLst>
                <a:path w="265" h="286" extrusionOk="0">
                  <a:moveTo>
                    <a:pt x="1" y="1"/>
                  </a:moveTo>
                  <a:lnTo>
                    <a:pt x="1" y="286"/>
                  </a:lnTo>
                  <a:lnTo>
                    <a:pt x="265" y="286"/>
                  </a:lnTo>
                  <a:lnTo>
                    <a:pt x="265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27"/>
            <p:cNvSpPr/>
            <p:nvPr/>
          </p:nvSpPr>
          <p:spPr>
            <a:xfrm>
              <a:off x="3962600" y="5087075"/>
              <a:ext cx="11975" cy="7125"/>
            </a:xfrm>
            <a:custGeom>
              <a:avLst/>
              <a:gdLst/>
              <a:ahLst/>
              <a:cxnLst/>
              <a:rect l="l" t="t" r="r" b="b"/>
              <a:pathLst>
                <a:path w="479" h="285" extrusionOk="0">
                  <a:moveTo>
                    <a:pt x="0" y="0"/>
                  </a:moveTo>
                  <a:lnTo>
                    <a:pt x="0" y="285"/>
                  </a:lnTo>
                  <a:lnTo>
                    <a:pt x="479" y="285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27"/>
            <p:cNvSpPr/>
            <p:nvPr/>
          </p:nvSpPr>
          <p:spPr>
            <a:xfrm>
              <a:off x="3979475" y="5087075"/>
              <a:ext cx="3750" cy="7125"/>
            </a:xfrm>
            <a:custGeom>
              <a:avLst/>
              <a:gdLst/>
              <a:ahLst/>
              <a:cxnLst/>
              <a:rect l="l" t="t" r="r" b="b"/>
              <a:pathLst>
                <a:path w="150" h="285" extrusionOk="0">
                  <a:moveTo>
                    <a:pt x="0" y="0"/>
                  </a:moveTo>
                  <a:lnTo>
                    <a:pt x="0" y="285"/>
                  </a:lnTo>
                  <a:lnTo>
                    <a:pt x="150" y="285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27"/>
            <p:cNvSpPr/>
            <p:nvPr/>
          </p:nvSpPr>
          <p:spPr>
            <a:xfrm>
              <a:off x="3860500" y="4680175"/>
              <a:ext cx="3750" cy="7150"/>
            </a:xfrm>
            <a:custGeom>
              <a:avLst/>
              <a:gdLst/>
              <a:ahLst/>
              <a:cxnLst/>
              <a:rect l="l" t="t" r="r" b="b"/>
              <a:pathLst>
                <a:path w="150" h="286" extrusionOk="0">
                  <a:moveTo>
                    <a:pt x="0" y="1"/>
                  </a:moveTo>
                  <a:lnTo>
                    <a:pt x="0" y="286"/>
                  </a:lnTo>
                  <a:lnTo>
                    <a:pt x="150" y="286"/>
                  </a:lnTo>
                  <a:lnTo>
                    <a:pt x="150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27"/>
            <p:cNvSpPr/>
            <p:nvPr/>
          </p:nvSpPr>
          <p:spPr>
            <a:xfrm>
              <a:off x="3908550" y="5031900"/>
              <a:ext cx="6625" cy="7125"/>
            </a:xfrm>
            <a:custGeom>
              <a:avLst/>
              <a:gdLst/>
              <a:ahLst/>
              <a:cxnLst/>
              <a:rect l="l" t="t" r="r" b="b"/>
              <a:pathLst>
                <a:path w="265" h="285" extrusionOk="0">
                  <a:moveTo>
                    <a:pt x="1" y="0"/>
                  </a:moveTo>
                  <a:lnTo>
                    <a:pt x="1" y="285"/>
                  </a:lnTo>
                  <a:lnTo>
                    <a:pt x="265" y="285"/>
                  </a:lnTo>
                  <a:lnTo>
                    <a:pt x="265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27"/>
            <p:cNvSpPr/>
            <p:nvPr/>
          </p:nvSpPr>
          <p:spPr>
            <a:xfrm>
              <a:off x="3885975" y="5031900"/>
              <a:ext cx="6650" cy="7125"/>
            </a:xfrm>
            <a:custGeom>
              <a:avLst/>
              <a:gdLst/>
              <a:ahLst/>
              <a:cxnLst/>
              <a:rect l="l" t="t" r="r" b="b"/>
              <a:pathLst>
                <a:path w="266" h="285" extrusionOk="0">
                  <a:moveTo>
                    <a:pt x="1" y="0"/>
                  </a:moveTo>
                  <a:lnTo>
                    <a:pt x="1" y="285"/>
                  </a:lnTo>
                  <a:lnTo>
                    <a:pt x="265" y="285"/>
                  </a:lnTo>
                  <a:lnTo>
                    <a:pt x="265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27"/>
            <p:cNvSpPr/>
            <p:nvPr/>
          </p:nvSpPr>
          <p:spPr>
            <a:xfrm>
              <a:off x="3862775" y="4883875"/>
              <a:ext cx="6650" cy="7125"/>
            </a:xfrm>
            <a:custGeom>
              <a:avLst/>
              <a:gdLst/>
              <a:ahLst/>
              <a:cxnLst/>
              <a:rect l="l" t="t" r="r" b="b"/>
              <a:pathLst>
                <a:path w="266" h="285" extrusionOk="0">
                  <a:moveTo>
                    <a:pt x="1" y="0"/>
                  </a:moveTo>
                  <a:lnTo>
                    <a:pt x="1" y="285"/>
                  </a:lnTo>
                  <a:lnTo>
                    <a:pt x="265" y="285"/>
                  </a:lnTo>
                  <a:lnTo>
                    <a:pt x="265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27"/>
            <p:cNvSpPr/>
            <p:nvPr/>
          </p:nvSpPr>
          <p:spPr>
            <a:xfrm>
              <a:off x="3897525" y="5031900"/>
              <a:ext cx="3750" cy="7125"/>
            </a:xfrm>
            <a:custGeom>
              <a:avLst/>
              <a:gdLst/>
              <a:ahLst/>
              <a:cxnLst/>
              <a:rect l="l" t="t" r="r" b="b"/>
              <a:pathLst>
                <a:path w="150" h="285" extrusionOk="0">
                  <a:moveTo>
                    <a:pt x="1" y="0"/>
                  </a:moveTo>
                  <a:lnTo>
                    <a:pt x="1" y="285"/>
                  </a:lnTo>
                  <a:lnTo>
                    <a:pt x="149" y="285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27"/>
            <p:cNvSpPr/>
            <p:nvPr/>
          </p:nvSpPr>
          <p:spPr>
            <a:xfrm>
              <a:off x="4027025" y="4511675"/>
              <a:ext cx="3775" cy="7125"/>
            </a:xfrm>
            <a:custGeom>
              <a:avLst/>
              <a:gdLst/>
              <a:ahLst/>
              <a:cxnLst/>
              <a:rect l="l" t="t" r="r" b="b"/>
              <a:pathLst>
                <a:path w="151" h="285" extrusionOk="0">
                  <a:moveTo>
                    <a:pt x="0" y="0"/>
                  </a:moveTo>
                  <a:lnTo>
                    <a:pt x="0" y="285"/>
                  </a:lnTo>
                  <a:lnTo>
                    <a:pt x="150" y="285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27"/>
            <p:cNvSpPr/>
            <p:nvPr/>
          </p:nvSpPr>
          <p:spPr>
            <a:xfrm>
              <a:off x="3928600" y="4567075"/>
              <a:ext cx="3775" cy="7125"/>
            </a:xfrm>
            <a:custGeom>
              <a:avLst/>
              <a:gdLst/>
              <a:ahLst/>
              <a:cxnLst/>
              <a:rect l="l" t="t" r="r" b="b"/>
              <a:pathLst>
                <a:path w="151" h="285" extrusionOk="0">
                  <a:moveTo>
                    <a:pt x="1" y="0"/>
                  </a:moveTo>
                  <a:lnTo>
                    <a:pt x="1" y="285"/>
                  </a:lnTo>
                  <a:lnTo>
                    <a:pt x="150" y="285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27"/>
            <p:cNvSpPr/>
            <p:nvPr/>
          </p:nvSpPr>
          <p:spPr>
            <a:xfrm>
              <a:off x="3970525" y="4549525"/>
              <a:ext cx="20400" cy="7150"/>
            </a:xfrm>
            <a:custGeom>
              <a:avLst/>
              <a:gdLst/>
              <a:ahLst/>
              <a:cxnLst/>
              <a:rect l="l" t="t" r="r" b="b"/>
              <a:pathLst>
                <a:path w="816" h="286" extrusionOk="0">
                  <a:moveTo>
                    <a:pt x="1" y="1"/>
                  </a:moveTo>
                  <a:lnTo>
                    <a:pt x="1" y="285"/>
                  </a:lnTo>
                  <a:lnTo>
                    <a:pt x="815" y="285"/>
                  </a:lnTo>
                  <a:lnTo>
                    <a:pt x="815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27"/>
            <p:cNvSpPr/>
            <p:nvPr/>
          </p:nvSpPr>
          <p:spPr>
            <a:xfrm>
              <a:off x="3949375" y="4680175"/>
              <a:ext cx="20400" cy="7150"/>
            </a:xfrm>
            <a:custGeom>
              <a:avLst/>
              <a:gdLst/>
              <a:ahLst/>
              <a:cxnLst/>
              <a:rect l="l" t="t" r="r" b="b"/>
              <a:pathLst>
                <a:path w="816" h="286" extrusionOk="0">
                  <a:moveTo>
                    <a:pt x="0" y="1"/>
                  </a:moveTo>
                  <a:lnTo>
                    <a:pt x="0" y="286"/>
                  </a:lnTo>
                  <a:lnTo>
                    <a:pt x="815" y="286"/>
                  </a:lnTo>
                  <a:lnTo>
                    <a:pt x="815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27"/>
            <p:cNvSpPr/>
            <p:nvPr/>
          </p:nvSpPr>
          <p:spPr>
            <a:xfrm>
              <a:off x="3909075" y="4511675"/>
              <a:ext cx="6150" cy="7125"/>
            </a:xfrm>
            <a:custGeom>
              <a:avLst/>
              <a:gdLst/>
              <a:ahLst/>
              <a:cxnLst/>
              <a:rect l="l" t="t" r="r" b="b"/>
              <a:pathLst>
                <a:path w="246" h="285" extrusionOk="0">
                  <a:moveTo>
                    <a:pt x="1" y="0"/>
                  </a:moveTo>
                  <a:lnTo>
                    <a:pt x="1" y="285"/>
                  </a:lnTo>
                  <a:lnTo>
                    <a:pt x="245" y="285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27"/>
            <p:cNvSpPr/>
            <p:nvPr/>
          </p:nvSpPr>
          <p:spPr>
            <a:xfrm>
              <a:off x="3955050" y="4754050"/>
              <a:ext cx="15100" cy="7175"/>
            </a:xfrm>
            <a:custGeom>
              <a:avLst/>
              <a:gdLst/>
              <a:ahLst/>
              <a:cxnLst/>
              <a:rect l="l" t="t" r="r" b="b"/>
              <a:pathLst>
                <a:path w="604" h="287" extrusionOk="0">
                  <a:moveTo>
                    <a:pt x="0" y="1"/>
                  </a:moveTo>
                  <a:lnTo>
                    <a:pt x="0" y="287"/>
                  </a:lnTo>
                  <a:lnTo>
                    <a:pt x="603" y="287"/>
                  </a:lnTo>
                  <a:lnTo>
                    <a:pt x="603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27"/>
            <p:cNvSpPr/>
            <p:nvPr/>
          </p:nvSpPr>
          <p:spPr>
            <a:xfrm>
              <a:off x="4012050" y="4716300"/>
              <a:ext cx="25950" cy="7150"/>
            </a:xfrm>
            <a:custGeom>
              <a:avLst/>
              <a:gdLst/>
              <a:ahLst/>
              <a:cxnLst/>
              <a:rect l="l" t="t" r="r" b="b"/>
              <a:pathLst>
                <a:path w="1038" h="286" extrusionOk="0">
                  <a:moveTo>
                    <a:pt x="0" y="0"/>
                  </a:moveTo>
                  <a:lnTo>
                    <a:pt x="0" y="286"/>
                  </a:lnTo>
                  <a:lnTo>
                    <a:pt x="1038" y="286"/>
                  </a:lnTo>
                  <a:lnTo>
                    <a:pt x="1038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27"/>
            <p:cNvSpPr/>
            <p:nvPr/>
          </p:nvSpPr>
          <p:spPr>
            <a:xfrm>
              <a:off x="4542775" y="4616950"/>
              <a:ext cx="519525" cy="526550"/>
            </a:xfrm>
            <a:custGeom>
              <a:avLst/>
              <a:gdLst/>
              <a:ahLst/>
              <a:cxnLst/>
              <a:rect l="l" t="t" r="r" b="b"/>
              <a:pathLst>
                <a:path w="20781" h="21062" extrusionOk="0">
                  <a:moveTo>
                    <a:pt x="1" y="1"/>
                  </a:moveTo>
                  <a:lnTo>
                    <a:pt x="1" y="21061"/>
                  </a:lnTo>
                  <a:lnTo>
                    <a:pt x="20781" y="21061"/>
                  </a:lnTo>
                  <a:lnTo>
                    <a:pt x="2078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27"/>
            <p:cNvSpPr/>
            <p:nvPr/>
          </p:nvSpPr>
          <p:spPr>
            <a:xfrm>
              <a:off x="4542775" y="4616950"/>
              <a:ext cx="52125" cy="526550"/>
            </a:xfrm>
            <a:custGeom>
              <a:avLst/>
              <a:gdLst/>
              <a:ahLst/>
              <a:cxnLst/>
              <a:rect l="l" t="t" r="r" b="b"/>
              <a:pathLst>
                <a:path w="2085" h="21062" extrusionOk="0">
                  <a:moveTo>
                    <a:pt x="1" y="1"/>
                  </a:moveTo>
                  <a:lnTo>
                    <a:pt x="1" y="21061"/>
                  </a:lnTo>
                  <a:lnTo>
                    <a:pt x="2084" y="21061"/>
                  </a:lnTo>
                  <a:lnTo>
                    <a:pt x="2084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27"/>
            <p:cNvSpPr/>
            <p:nvPr/>
          </p:nvSpPr>
          <p:spPr>
            <a:xfrm>
              <a:off x="4543475" y="4616825"/>
              <a:ext cx="518825" cy="526675"/>
            </a:xfrm>
            <a:custGeom>
              <a:avLst/>
              <a:gdLst/>
              <a:ahLst/>
              <a:cxnLst/>
              <a:rect l="l" t="t" r="r" b="b"/>
              <a:pathLst>
                <a:path w="20753" h="21067" extrusionOk="0">
                  <a:moveTo>
                    <a:pt x="2136" y="1549"/>
                  </a:moveTo>
                  <a:lnTo>
                    <a:pt x="2136" y="3102"/>
                  </a:lnTo>
                  <a:lnTo>
                    <a:pt x="1377" y="3102"/>
                  </a:lnTo>
                  <a:lnTo>
                    <a:pt x="1377" y="1549"/>
                  </a:lnTo>
                  <a:close/>
                  <a:moveTo>
                    <a:pt x="3701" y="1549"/>
                  </a:moveTo>
                  <a:lnTo>
                    <a:pt x="3701" y="3102"/>
                  </a:lnTo>
                  <a:lnTo>
                    <a:pt x="2274" y="3102"/>
                  </a:lnTo>
                  <a:lnTo>
                    <a:pt x="2274" y="1549"/>
                  </a:lnTo>
                  <a:close/>
                  <a:moveTo>
                    <a:pt x="4598" y="1549"/>
                  </a:moveTo>
                  <a:lnTo>
                    <a:pt x="4598" y="3102"/>
                  </a:lnTo>
                  <a:lnTo>
                    <a:pt x="3839" y="3102"/>
                  </a:lnTo>
                  <a:lnTo>
                    <a:pt x="3839" y="1549"/>
                  </a:lnTo>
                  <a:close/>
                  <a:moveTo>
                    <a:pt x="6163" y="1549"/>
                  </a:moveTo>
                  <a:lnTo>
                    <a:pt x="6163" y="3102"/>
                  </a:lnTo>
                  <a:lnTo>
                    <a:pt x="4738" y="3102"/>
                  </a:lnTo>
                  <a:lnTo>
                    <a:pt x="4738" y="1549"/>
                  </a:lnTo>
                  <a:close/>
                  <a:moveTo>
                    <a:pt x="7060" y="1549"/>
                  </a:moveTo>
                  <a:lnTo>
                    <a:pt x="7060" y="3102"/>
                  </a:lnTo>
                  <a:lnTo>
                    <a:pt x="6301" y="3102"/>
                  </a:lnTo>
                  <a:lnTo>
                    <a:pt x="6301" y="1549"/>
                  </a:lnTo>
                  <a:close/>
                  <a:moveTo>
                    <a:pt x="8625" y="1549"/>
                  </a:moveTo>
                  <a:lnTo>
                    <a:pt x="8625" y="3102"/>
                  </a:lnTo>
                  <a:lnTo>
                    <a:pt x="7200" y="3102"/>
                  </a:lnTo>
                  <a:lnTo>
                    <a:pt x="7200" y="1549"/>
                  </a:lnTo>
                  <a:close/>
                  <a:moveTo>
                    <a:pt x="9522" y="1549"/>
                  </a:moveTo>
                  <a:lnTo>
                    <a:pt x="9522" y="3102"/>
                  </a:lnTo>
                  <a:lnTo>
                    <a:pt x="8767" y="3102"/>
                  </a:lnTo>
                  <a:lnTo>
                    <a:pt x="8767" y="1549"/>
                  </a:lnTo>
                  <a:close/>
                  <a:moveTo>
                    <a:pt x="11086" y="1549"/>
                  </a:moveTo>
                  <a:lnTo>
                    <a:pt x="11086" y="3102"/>
                  </a:lnTo>
                  <a:lnTo>
                    <a:pt x="9665" y="3102"/>
                  </a:lnTo>
                  <a:lnTo>
                    <a:pt x="9665" y="1549"/>
                  </a:lnTo>
                  <a:close/>
                  <a:moveTo>
                    <a:pt x="11985" y="1549"/>
                  </a:moveTo>
                  <a:lnTo>
                    <a:pt x="11985" y="3102"/>
                  </a:lnTo>
                  <a:lnTo>
                    <a:pt x="11230" y="3102"/>
                  </a:lnTo>
                  <a:lnTo>
                    <a:pt x="11230" y="1549"/>
                  </a:lnTo>
                  <a:close/>
                  <a:moveTo>
                    <a:pt x="13554" y="1549"/>
                  </a:moveTo>
                  <a:lnTo>
                    <a:pt x="13554" y="3102"/>
                  </a:lnTo>
                  <a:lnTo>
                    <a:pt x="12129" y="3102"/>
                  </a:lnTo>
                  <a:lnTo>
                    <a:pt x="12129" y="1549"/>
                  </a:lnTo>
                  <a:close/>
                  <a:moveTo>
                    <a:pt x="14453" y="1549"/>
                  </a:moveTo>
                  <a:lnTo>
                    <a:pt x="14453" y="3102"/>
                  </a:lnTo>
                  <a:lnTo>
                    <a:pt x="13692" y="3102"/>
                  </a:lnTo>
                  <a:lnTo>
                    <a:pt x="13692" y="1549"/>
                  </a:lnTo>
                  <a:close/>
                  <a:moveTo>
                    <a:pt x="16016" y="1549"/>
                  </a:moveTo>
                  <a:lnTo>
                    <a:pt x="16016" y="3102"/>
                  </a:lnTo>
                  <a:lnTo>
                    <a:pt x="14591" y="3102"/>
                  </a:lnTo>
                  <a:lnTo>
                    <a:pt x="14591" y="1549"/>
                  </a:lnTo>
                  <a:close/>
                  <a:moveTo>
                    <a:pt x="16915" y="1549"/>
                  </a:moveTo>
                  <a:lnTo>
                    <a:pt x="16915" y="3102"/>
                  </a:lnTo>
                  <a:lnTo>
                    <a:pt x="16155" y="3102"/>
                  </a:lnTo>
                  <a:lnTo>
                    <a:pt x="16155" y="1549"/>
                  </a:lnTo>
                  <a:close/>
                  <a:moveTo>
                    <a:pt x="18478" y="1549"/>
                  </a:moveTo>
                  <a:lnTo>
                    <a:pt x="18478" y="3102"/>
                  </a:lnTo>
                  <a:lnTo>
                    <a:pt x="17053" y="3102"/>
                  </a:lnTo>
                  <a:lnTo>
                    <a:pt x="17053" y="1549"/>
                  </a:lnTo>
                  <a:close/>
                  <a:moveTo>
                    <a:pt x="19377" y="1549"/>
                  </a:moveTo>
                  <a:lnTo>
                    <a:pt x="19377" y="3102"/>
                  </a:lnTo>
                  <a:lnTo>
                    <a:pt x="18616" y="3102"/>
                  </a:lnTo>
                  <a:lnTo>
                    <a:pt x="18616" y="1549"/>
                  </a:lnTo>
                  <a:close/>
                  <a:moveTo>
                    <a:pt x="2136" y="3204"/>
                  </a:moveTo>
                  <a:lnTo>
                    <a:pt x="2136" y="4756"/>
                  </a:lnTo>
                  <a:lnTo>
                    <a:pt x="1377" y="4756"/>
                  </a:lnTo>
                  <a:lnTo>
                    <a:pt x="1377" y="3204"/>
                  </a:lnTo>
                  <a:close/>
                  <a:moveTo>
                    <a:pt x="3701" y="3204"/>
                  </a:moveTo>
                  <a:lnTo>
                    <a:pt x="3701" y="4756"/>
                  </a:lnTo>
                  <a:lnTo>
                    <a:pt x="2274" y="4756"/>
                  </a:lnTo>
                  <a:lnTo>
                    <a:pt x="2274" y="3204"/>
                  </a:lnTo>
                  <a:close/>
                  <a:moveTo>
                    <a:pt x="4598" y="3204"/>
                  </a:moveTo>
                  <a:lnTo>
                    <a:pt x="4598" y="4756"/>
                  </a:lnTo>
                  <a:lnTo>
                    <a:pt x="3839" y="4756"/>
                  </a:lnTo>
                  <a:lnTo>
                    <a:pt x="3839" y="3204"/>
                  </a:lnTo>
                  <a:close/>
                  <a:moveTo>
                    <a:pt x="6163" y="3204"/>
                  </a:moveTo>
                  <a:lnTo>
                    <a:pt x="6163" y="4756"/>
                  </a:lnTo>
                  <a:lnTo>
                    <a:pt x="4738" y="4756"/>
                  </a:lnTo>
                  <a:lnTo>
                    <a:pt x="4738" y="3204"/>
                  </a:lnTo>
                  <a:close/>
                  <a:moveTo>
                    <a:pt x="7060" y="3204"/>
                  </a:moveTo>
                  <a:lnTo>
                    <a:pt x="7060" y="4756"/>
                  </a:lnTo>
                  <a:lnTo>
                    <a:pt x="6301" y="4756"/>
                  </a:lnTo>
                  <a:lnTo>
                    <a:pt x="6301" y="3204"/>
                  </a:lnTo>
                  <a:close/>
                  <a:moveTo>
                    <a:pt x="8625" y="3204"/>
                  </a:moveTo>
                  <a:lnTo>
                    <a:pt x="8625" y="4756"/>
                  </a:lnTo>
                  <a:lnTo>
                    <a:pt x="7200" y="4756"/>
                  </a:lnTo>
                  <a:lnTo>
                    <a:pt x="7200" y="3204"/>
                  </a:lnTo>
                  <a:close/>
                  <a:moveTo>
                    <a:pt x="9522" y="3204"/>
                  </a:moveTo>
                  <a:lnTo>
                    <a:pt x="9522" y="4756"/>
                  </a:lnTo>
                  <a:lnTo>
                    <a:pt x="8767" y="4756"/>
                  </a:lnTo>
                  <a:lnTo>
                    <a:pt x="8767" y="3204"/>
                  </a:lnTo>
                  <a:close/>
                  <a:moveTo>
                    <a:pt x="11086" y="3204"/>
                  </a:moveTo>
                  <a:lnTo>
                    <a:pt x="11086" y="4756"/>
                  </a:lnTo>
                  <a:lnTo>
                    <a:pt x="9665" y="4756"/>
                  </a:lnTo>
                  <a:lnTo>
                    <a:pt x="9665" y="3204"/>
                  </a:lnTo>
                  <a:close/>
                  <a:moveTo>
                    <a:pt x="11985" y="3204"/>
                  </a:moveTo>
                  <a:lnTo>
                    <a:pt x="11985" y="4756"/>
                  </a:lnTo>
                  <a:lnTo>
                    <a:pt x="11230" y="4756"/>
                  </a:lnTo>
                  <a:lnTo>
                    <a:pt x="11230" y="3204"/>
                  </a:lnTo>
                  <a:close/>
                  <a:moveTo>
                    <a:pt x="13554" y="3204"/>
                  </a:moveTo>
                  <a:lnTo>
                    <a:pt x="13554" y="4756"/>
                  </a:lnTo>
                  <a:lnTo>
                    <a:pt x="12129" y="4756"/>
                  </a:lnTo>
                  <a:lnTo>
                    <a:pt x="12129" y="3204"/>
                  </a:lnTo>
                  <a:close/>
                  <a:moveTo>
                    <a:pt x="14453" y="3204"/>
                  </a:moveTo>
                  <a:lnTo>
                    <a:pt x="14453" y="4756"/>
                  </a:lnTo>
                  <a:lnTo>
                    <a:pt x="13692" y="4756"/>
                  </a:lnTo>
                  <a:lnTo>
                    <a:pt x="13692" y="3204"/>
                  </a:lnTo>
                  <a:close/>
                  <a:moveTo>
                    <a:pt x="16016" y="3204"/>
                  </a:moveTo>
                  <a:lnTo>
                    <a:pt x="16016" y="4756"/>
                  </a:lnTo>
                  <a:lnTo>
                    <a:pt x="14591" y="4756"/>
                  </a:lnTo>
                  <a:lnTo>
                    <a:pt x="14591" y="3204"/>
                  </a:lnTo>
                  <a:close/>
                  <a:moveTo>
                    <a:pt x="16915" y="3204"/>
                  </a:moveTo>
                  <a:lnTo>
                    <a:pt x="16915" y="4756"/>
                  </a:lnTo>
                  <a:lnTo>
                    <a:pt x="16155" y="4756"/>
                  </a:lnTo>
                  <a:lnTo>
                    <a:pt x="16155" y="3204"/>
                  </a:lnTo>
                  <a:close/>
                  <a:moveTo>
                    <a:pt x="18478" y="3204"/>
                  </a:moveTo>
                  <a:lnTo>
                    <a:pt x="18478" y="4756"/>
                  </a:lnTo>
                  <a:lnTo>
                    <a:pt x="17053" y="4756"/>
                  </a:lnTo>
                  <a:lnTo>
                    <a:pt x="17053" y="3204"/>
                  </a:lnTo>
                  <a:close/>
                  <a:moveTo>
                    <a:pt x="19377" y="3204"/>
                  </a:moveTo>
                  <a:lnTo>
                    <a:pt x="19377" y="4756"/>
                  </a:lnTo>
                  <a:lnTo>
                    <a:pt x="18616" y="4756"/>
                  </a:lnTo>
                  <a:lnTo>
                    <a:pt x="18616" y="3204"/>
                  </a:lnTo>
                  <a:close/>
                  <a:moveTo>
                    <a:pt x="2136" y="4857"/>
                  </a:moveTo>
                  <a:lnTo>
                    <a:pt x="2136" y="6408"/>
                  </a:lnTo>
                  <a:lnTo>
                    <a:pt x="1377" y="6408"/>
                  </a:lnTo>
                  <a:lnTo>
                    <a:pt x="1377" y="4857"/>
                  </a:lnTo>
                  <a:close/>
                  <a:moveTo>
                    <a:pt x="3701" y="4857"/>
                  </a:moveTo>
                  <a:lnTo>
                    <a:pt x="3701" y="6408"/>
                  </a:lnTo>
                  <a:lnTo>
                    <a:pt x="2274" y="6408"/>
                  </a:lnTo>
                  <a:lnTo>
                    <a:pt x="2274" y="4857"/>
                  </a:lnTo>
                  <a:close/>
                  <a:moveTo>
                    <a:pt x="4598" y="4857"/>
                  </a:moveTo>
                  <a:lnTo>
                    <a:pt x="4598" y="6408"/>
                  </a:lnTo>
                  <a:lnTo>
                    <a:pt x="3839" y="6408"/>
                  </a:lnTo>
                  <a:lnTo>
                    <a:pt x="3839" y="4857"/>
                  </a:lnTo>
                  <a:close/>
                  <a:moveTo>
                    <a:pt x="6163" y="4857"/>
                  </a:moveTo>
                  <a:lnTo>
                    <a:pt x="6163" y="6408"/>
                  </a:lnTo>
                  <a:lnTo>
                    <a:pt x="4738" y="6408"/>
                  </a:lnTo>
                  <a:lnTo>
                    <a:pt x="4738" y="4857"/>
                  </a:lnTo>
                  <a:close/>
                  <a:moveTo>
                    <a:pt x="7060" y="4857"/>
                  </a:moveTo>
                  <a:lnTo>
                    <a:pt x="7060" y="6408"/>
                  </a:lnTo>
                  <a:lnTo>
                    <a:pt x="6301" y="6408"/>
                  </a:lnTo>
                  <a:lnTo>
                    <a:pt x="6301" y="4857"/>
                  </a:lnTo>
                  <a:close/>
                  <a:moveTo>
                    <a:pt x="8625" y="4857"/>
                  </a:moveTo>
                  <a:lnTo>
                    <a:pt x="8625" y="6408"/>
                  </a:lnTo>
                  <a:lnTo>
                    <a:pt x="7200" y="6408"/>
                  </a:lnTo>
                  <a:lnTo>
                    <a:pt x="7200" y="4857"/>
                  </a:lnTo>
                  <a:close/>
                  <a:moveTo>
                    <a:pt x="9522" y="4857"/>
                  </a:moveTo>
                  <a:lnTo>
                    <a:pt x="9522" y="6408"/>
                  </a:lnTo>
                  <a:lnTo>
                    <a:pt x="8767" y="6408"/>
                  </a:lnTo>
                  <a:lnTo>
                    <a:pt x="8767" y="4857"/>
                  </a:lnTo>
                  <a:close/>
                  <a:moveTo>
                    <a:pt x="11086" y="4857"/>
                  </a:moveTo>
                  <a:lnTo>
                    <a:pt x="11086" y="6408"/>
                  </a:lnTo>
                  <a:lnTo>
                    <a:pt x="9665" y="6408"/>
                  </a:lnTo>
                  <a:lnTo>
                    <a:pt x="9665" y="4857"/>
                  </a:lnTo>
                  <a:close/>
                  <a:moveTo>
                    <a:pt x="11985" y="4857"/>
                  </a:moveTo>
                  <a:lnTo>
                    <a:pt x="11985" y="6408"/>
                  </a:lnTo>
                  <a:lnTo>
                    <a:pt x="11230" y="6408"/>
                  </a:lnTo>
                  <a:lnTo>
                    <a:pt x="11230" y="4857"/>
                  </a:lnTo>
                  <a:close/>
                  <a:moveTo>
                    <a:pt x="13554" y="4857"/>
                  </a:moveTo>
                  <a:lnTo>
                    <a:pt x="13554" y="6408"/>
                  </a:lnTo>
                  <a:lnTo>
                    <a:pt x="12129" y="6408"/>
                  </a:lnTo>
                  <a:lnTo>
                    <a:pt x="12129" y="4857"/>
                  </a:lnTo>
                  <a:close/>
                  <a:moveTo>
                    <a:pt x="14453" y="4857"/>
                  </a:moveTo>
                  <a:lnTo>
                    <a:pt x="14453" y="6408"/>
                  </a:lnTo>
                  <a:lnTo>
                    <a:pt x="13692" y="6408"/>
                  </a:lnTo>
                  <a:lnTo>
                    <a:pt x="13692" y="4857"/>
                  </a:lnTo>
                  <a:close/>
                  <a:moveTo>
                    <a:pt x="16016" y="4857"/>
                  </a:moveTo>
                  <a:lnTo>
                    <a:pt x="16016" y="6408"/>
                  </a:lnTo>
                  <a:lnTo>
                    <a:pt x="14591" y="6408"/>
                  </a:lnTo>
                  <a:lnTo>
                    <a:pt x="14591" y="4857"/>
                  </a:lnTo>
                  <a:close/>
                  <a:moveTo>
                    <a:pt x="16915" y="4857"/>
                  </a:moveTo>
                  <a:lnTo>
                    <a:pt x="16915" y="6408"/>
                  </a:lnTo>
                  <a:lnTo>
                    <a:pt x="16155" y="6408"/>
                  </a:lnTo>
                  <a:lnTo>
                    <a:pt x="16155" y="4857"/>
                  </a:lnTo>
                  <a:close/>
                  <a:moveTo>
                    <a:pt x="18478" y="4857"/>
                  </a:moveTo>
                  <a:lnTo>
                    <a:pt x="18478" y="6408"/>
                  </a:lnTo>
                  <a:lnTo>
                    <a:pt x="17053" y="6408"/>
                  </a:lnTo>
                  <a:lnTo>
                    <a:pt x="17053" y="4857"/>
                  </a:lnTo>
                  <a:close/>
                  <a:moveTo>
                    <a:pt x="19377" y="4857"/>
                  </a:moveTo>
                  <a:lnTo>
                    <a:pt x="19377" y="6408"/>
                  </a:lnTo>
                  <a:lnTo>
                    <a:pt x="18616" y="6408"/>
                  </a:lnTo>
                  <a:lnTo>
                    <a:pt x="18616" y="4857"/>
                  </a:lnTo>
                  <a:close/>
                  <a:moveTo>
                    <a:pt x="2136" y="6510"/>
                  </a:moveTo>
                  <a:lnTo>
                    <a:pt x="2136" y="8062"/>
                  </a:lnTo>
                  <a:lnTo>
                    <a:pt x="1377" y="8062"/>
                  </a:lnTo>
                  <a:lnTo>
                    <a:pt x="1377" y="6510"/>
                  </a:lnTo>
                  <a:close/>
                  <a:moveTo>
                    <a:pt x="3701" y="6510"/>
                  </a:moveTo>
                  <a:lnTo>
                    <a:pt x="3701" y="8062"/>
                  </a:lnTo>
                  <a:lnTo>
                    <a:pt x="2274" y="8062"/>
                  </a:lnTo>
                  <a:lnTo>
                    <a:pt x="2274" y="6510"/>
                  </a:lnTo>
                  <a:close/>
                  <a:moveTo>
                    <a:pt x="4598" y="6510"/>
                  </a:moveTo>
                  <a:lnTo>
                    <a:pt x="4598" y="8062"/>
                  </a:lnTo>
                  <a:lnTo>
                    <a:pt x="3839" y="8062"/>
                  </a:lnTo>
                  <a:lnTo>
                    <a:pt x="3839" y="6510"/>
                  </a:lnTo>
                  <a:close/>
                  <a:moveTo>
                    <a:pt x="6163" y="6510"/>
                  </a:moveTo>
                  <a:lnTo>
                    <a:pt x="6163" y="8062"/>
                  </a:lnTo>
                  <a:lnTo>
                    <a:pt x="4738" y="8062"/>
                  </a:lnTo>
                  <a:lnTo>
                    <a:pt x="4738" y="6510"/>
                  </a:lnTo>
                  <a:close/>
                  <a:moveTo>
                    <a:pt x="7060" y="6510"/>
                  </a:moveTo>
                  <a:lnTo>
                    <a:pt x="7060" y="8062"/>
                  </a:lnTo>
                  <a:lnTo>
                    <a:pt x="6301" y="8062"/>
                  </a:lnTo>
                  <a:lnTo>
                    <a:pt x="6301" y="6510"/>
                  </a:lnTo>
                  <a:close/>
                  <a:moveTo>
                    <a:pt x="8625" y="6510"/>
                  </a:moveTo>
                  <a:lnTo>
                    <a:pt x="8625" y="8062"/>
                  </a:lnTo>
                  <a:lnTo>
                    <a:pt x="7200" y="8062"/>
                  </a:lnTo>
                  <a:lnTo>
                    <a:pt x="7200" y="6510"/>
                  </a:lnTo>
                  <a:close/>
                  <a:moveTo>
                    <a:pt x="9522" y="6510"/>
                  </a:moveTo>
                  <a:lnTo>
                    <a:pt x="9522" y="8062"/>
                  </a:lnTo>
                  <a:lnTo>
                    <a:pt x="8767" y="8062"/>
                  </a:lnTo>
                  <a:lnTo>
                    <a:pt x="8767" y="6510"/>
                  </a:lnTo>
                  <a:close/>
                  <a:moveTo>
                    <a:pt x="11086" y="6510"/>
                  </a:moveTo>
                  <a:lnTo>
                    <a:pt x="11086" y="8062"/>
                  </a:lnTo>
                  <a:lnTo>
                    <a:pt x="9665" y="8062"/>
                  </a:lnTo>
                  <a:lnTo>
                    <a:pt x="9665" y="6510"/>
                  </a:lnTo>
                  <a:close/>
                  <a:moveTo>
                    <a:pt x="11985" y="6510"/>
                  </a:moveTo>
                  <a:lnTo>
                    <a:pt x="11985" y="8062"/>
                  </a:lnTo>
                  <a:lnTo>
                    <a:pt x="11230" y="8062"/>
                  </a:lnTo>
                  <a:lnTo>
                    <a:pt x="11230" y="6510"/>
                  </a:lnTo>
                  <a:close/>
                  <a:moveTo>
                    <a:pt x="13554" y="6510"/>
                  </a:moveTo>
                  <a:lnTo>
                    <a:pt x="13554" y="8062"/>
                  </a:lnTo>
                  <a:lnTo>
                    <a:pt x="12129" y="8062"/>
                  </a:lnTo>
                  <a:lnTo>
                    <a:pt x="12129" y="6510"/>
                  </a:lnTo>
                  <a:close/>
                  <a:moveTo>
                    <a:pt x="14453" y="6510"/>
                  </a:moveTo>
                  <a:lnTo>
                    <a:pt x="14453" y="8062"/>
                  </a:lnTo>
                  <a:lnTo>
                    <a:pt x="13692" y="8062"/>
                  </a:lnTo>
                  <a:lnTo>
                    <a:pt x="13692" y="6510"/>
                  </a:lnTo>
                  <a:close/>
                  <a:moveTo>
                    <a:pt x="16016" y="6510"/>
                  </a:moveTo>
                  <a:lnTo>
                    <a:pt x="16016" y="8062"/>
                  </a:lnTo>
                  <a:lnTo>
                    <a:pt x="14591" y="8062"/>
                  </a:lnTo>
                  <a:lnTo>
                    <a:pt x="14591" y="6510"/>
                  </a:lnTo>
                  <a:close/>
                  <a:moveTo>
                    <a:pt x="16915" y="6510"/>
                  </a:moveTo>
                  <a:lnTo>
                    <a:pt x="16915" y="8062"/>
                  </a:lnTo>
                  <a:lnTo>
                    <a:pt x="16155" y="8062"/>
                  </a:lnTo>
                  <a:lnTo>
                    <a:pt x="16155" y="6510"/>
                  </a:lnTo>
                  <a:close/>
                  <a:moveTo>
                    <a:pt x="18478" y="6510"/>
                  </a:moveTo>
                  <a:lnTo>
                    <a:pt x="18478" y="8062"/>
                  </a:lnTo>
                  <a:lnTo>
                    <a:pt x="17053" y="8062"/>
                  </a:lnTo>
                  <a:lnTo>
                    <a:pt x="17053" y="6510"/>
                  </a:lnTo>
                  <a:close/>
                  <a:moveTo>
                    <a:pt x="19377" y="6510"/>
                  </a:moveTo>
                  <a:lnTo>
                    <a:pt x="19377" y="8062"/>
                  </a:lnTo>
                  <a:lnTo>
                    <a:pt x="18616" y="8062"/>
                  </a:lnTo>
                  <a:lnTo>
                    <a:pt x="18616" y="6510"/>
                  </a:lnTo>
                  <a:close/>
                  <a:moveTo>
                    <a:pt x="2136" y="8164"/>
                  </a:moveTo>
                  <a:lnTo>
                    <a:pt x="2136" y="9716"/>
                  </a:lnTo>
                  <a:lnTo>
                    <a:pt x="1377" y="9716"/>
                  </a:lnTo>
                  <a:lnTo>
                    <a:pt x="1377" y="8164"/>
                  </a:lnTo>
                  <a:close/>
                  <a:moveTo>
                    <a:pt x="3701" y="8164"/>
                  </a:moveTo>
                  <a:lnTo>
                    <a:pt x="3701" y="9716"/>
                  </a:lnTo>
                  <a:lnTo>
                    <a:pt x="2274" y="9716"/>
                  </a:lnTo>
                  <a:lnTo>
                    <a:pt x="2274" y="8164"/>
                  </a:lnTo>
                  <a:close/>
                  <a:moveTo>
                    <a:pt x="4598" y="8164"/>
                  </a:moveTo>
                  <a:lnTo>
                    <a:pt x="4598" y="9716"/>
                  </a:lnTo>
                  <a:lnTo>
                    <a:pt x="3839" y="9716"/>
                  </a:lnTo>
                  <a:lnTo>
                    <a:pt x="3839" y="8164"/>
                  </a:lnTo>
                  <a:close/>
                  <a:moveTo>
                    <a:pt x="6163" y="8164"/>
                  </a:moveTo>
                  <a:lnTo>
                    <a:pt x="6163" y="9716"/>
                  </a:lnTo>
                  <a:lnTo>
                    <a:pt x="4738" y="9716"/>
                  </a:lnTo>
                  <a:lnTo>
                    <a:pt x="4738" y="8164"/>
                  </a:lnTo>
                  <a:close/>
                  <a:moveTo>
                    <a:pt x="7060" y="8164"/>
                  </a:moveTo>
                  <a:lnTo>
                    <a:pt x="7060" y="9716"/>
                  </a:lnTo>
                  <a:lnTo>
                    <a:pt x="6301" y="9716"/>
                  </a:lnTo>
                  <a:lnTo>
                    <a:pt x="6301" y="8164"/>
                  </a:lnTo>
                  <a:close/>
                  <a:moveTo>
                    <a:pt x="8625" y="8164"/>
                  </a:moveTo>
                  <a:lnTo>
                    <a:pt x="8625" y="9716"/>
                  </a:lnTo>
                  <a:lnTo>
                    <a:pt x="7200" y="9716"/>
                  </a:lnTo>
                  <a:lnTo>
                    <a:pt x="7200" y="8164"/>
                  </a:lnTo>
                  <a:close/>
                  <a:moveTo>
                    <a:pt x="9522" y="8164"/>
                  </a:moveTo>
                  <a:lnTo>
                    <a:pt x="9522" y="9716"/>
                  </a:lnTo>
                  <a:lnTo>
                    <a:pt x="8767" y="9716"/>
                  </a:lnTo>
                  <a:lnTo>
                    <a:pt x="8767" y="8164"/>
                  </a:lnTo>
                  <a:close/>
                  <a:moveTo>
                    <a:pt x="11086" y="8164"/>
                  </a:moveTo>
                  <a:lnTo>
                    <a:pt x="11086" y="9716"/>
                  </a:lnTo>
                  <a:lnTo>
                    <a:pt x="9665" y="9716"/>
                  </a:lnTo>
                  <a:lnTo>
                    <a:pt x="9665" y="8164"/>
                  </a:lnTo>
                  <a:close/>
                  <a:moveTo>
                    <a:pt x="11985" y="8164"/>
                  </a:moveTo>
                  <a:lnTo>
                    <a:pt x="11985" y="9716"/>
                  </a:lnTo>
                  <a:lnTo>
                    <a:pt x="11230" y="9716"/>
                  </a:lnTo>
                  <a:lnTo>
                    <a:pt x="11230" y="8164"/>
                  </a:lnTo>
                  <a:close/>
                  <a:moveTo>
                    <a:pt x="13554" y="8164"/>
                  </a:moveTo>
                  <a:lnTo>
                    <a:pt x="13554" y="9716"/>
                  </a:lnTo>
                  <a:lnTo>
                    <a:pt x="12129" y="9716"/>
                  </a:lnTo>
                  <a:lnTo>
                    <a:pt x="12129" y="8164"/>
                  </a:lnTo>
                  <a:close/>
                  <a:moveTo>
                    <a:pt x="14453" y="8164"/>
                  </a:moveTo>
                  <a:lnTo>
                    <a:pt x="14453" y="9716"/>
                  </a:lnTo>
                  <a:lnTo>
                    <a:pt x="13692" y="9716"/>
                  </a:lnTo>
                  <a:lnTo>
                    <a:pt x="13692" y="8164"/>
                  </a:lnTo>
                  <a:close/>
                  <a:moveTo>
                    <a:pt x="16016" y="8164"/>
                  </a:moveTo>
                  <a:lnTo>
                    <a:pt x="16016" y="9716"/>
                  </a:lnTo>
                  <a:lnTo>
                    <a:pt x="14591" y="9716"/>
                  </a:lnTo>
                  <a:lnTo>
                    <a:pt x="14591" y="8164"/>
                  </a:lnTo>
                  <a:close/>
                  <a:moveTo>
                    <a:pt x="16915" y="8164"/>
                  </a:moveTo>
                  <a:lnTo>
                    <a:pt x="16915" y="9716"/>
                  </a:lnTo>
                  <a:lnTo>
                    <a:pt x="16155" y="9716"/>
                  </a:lnTo>
                  <a:lnTo>
                    <a:pt x="16155" y="8164"/>
                  </a:lnTo>
                  <a:close/>
                  <a:moveTo>
                    <a:pt x="18478" y="8164"/>
                  </a:moveTo>
                  <a:lnTo>
                    <a:pt x="18478" y="9716"/>
                  </a:lnTo>
                  <a:lnTo>
                    <a:pt x="17053" y="9716"/>
                  </a:lnTo>
                  <a:lnTo>
                    <a:pt x="17053" y="8164"/>
                  </a:lnTo>
                  <a:close/>
                  <a:moveTo>
                    <a:pt x="19377" y="8164"/>
                  </a:moveTo>
                  <a:lnTo>
                    <a:pt x="19377" y="9716"/>
                  </a:lnTo>
                  <a:lnTo>
                    <a:pt x="18616" y="9716"/>
                  </a:lnTo>
                  <a:lnTo>
                    <a:pt x="18616" y="8164"/>
                  </a:lnTo>
                  <a:close/>
                  <a:moveTo>
                    <a:pt x="2136" y="9817"/>
                  </a:moveTo>
                  <a:lnTo>
                    <a:pt x="2136" y="11368"/>
                  </a:lnTo>
                  <a:lnTo>
                    <a:pt x="1377" y="11368"/>
                  </a:lnTo>
                  <a:lnTo>
                    <a:pt x="1377" y="9817"/>
                  </a:lnTo>
                  <a:close/>
                  <a:moveTo>
                    <a:pt x="3701" y="9817"/>
                  </a:moveTo>
                  <a:lnTo>
                    <a:pt x="3701" y="11368"/>
                  </a:lnTo>
                  <a:lnTo>
                    <a:pt x="2274" y="11368"/>
                  </a:lnTo>
                  <a:lnTo>
                    <a:pt x="2274" y="9817"/>
                  </a:lnTo>
                  <a:close/>
                  <a:moveTo>
                    <a:pt x="4598" y="9817"/>
                  </a:moveTo>
                  <a:lnTo>
                    <a:pt x="4598" y="11368"/>
                  </a:lnTo>
                  <a:lnTo>
                    <a:pt x="3839" y="11368"/>
                  </a:lnTo>
                  <a:lnTo>
                    <a:pt x="3839" y="9817"/>
                  </a:lnTo>
                  <a:close/>
                  <a:moveTo>
                    <a:pt x="6163" y="9817"/>
                  </a:moveTo>
                  <a:lnTo>
                    <a:pt x="6163" y="11368"/>
                  </a:lnTo>
                  <a:lnTo>
                    <a:pt x="4738" y="11368"/>
                  </a:lnTo>
                  <a:lnTo>
                    <a:pt x="4738" y="9817"/>
                  </a:lnTo>
                  <a:close/>
                  <a:moveTo>
                    <a:pt x="7060" y="9817"/>
                  </a:moveTo>
                  <a:lnTo>
                    <a:pt x="7060" y="11368"/>
                  </a:lnTo>
                  <a:lnTo>
                    <a:pt x="6301" y="11368"/>
                  </a:lnTo>
                  <a:lnTo>
                    <a:pt x="6301" y="9817"/>
                  </a:lnTo>
                  <a:close/>
                  <a:moveTo>
                    <a:pt x="8625" y="9817"/>
                  </a:moveTo>
                  <a:lnTo>
                    <a:pt x="8625" y="11368"/>
                  </a:lnTo>
                  <a:lnTo>
                    <a:pt x="7200" y="11368"/>
                  </a:lnTo>
                  <a:lnTo>
                    <a:pt x="7200" y="9817"/>
                  </a:lnTo>
                  <a:close/>
                  <a:moveTo>
                    <a:pt x="9522" y="9817"/>
                  </a:moveTo>
                  <a:lnTo>
                    <a:pt x="9522" y="11368"/>
                  </a:lnTo>
                  <a:lnTo>
                    <a:pt x="8767" y="11368"/>
                  </a:lnTo>
                  <a:lnTo>
                    <a:pt x="8767" y="9817"/>
                  </a:lnTo>
                  <a:close/>
                  <a:moveTo>
                    <a:pt x="11086" y="9817"/>
                  </a:moveTo>
                  <a:lnTo>
                    <a:pt x="11086" y="11368"/>
                  </a:lnTo>
                  <a:lnTo>
                    <a:pt x="9665" y="11368"/>
                  </a:lnTo>
                  <a:lnTo>
                    <a:pt x="9665" y="9817"/>
                  </a:lnTo>
                  <a:close/>
                  <a:moveTo>
                    <a:pt x="11985" y="9817"/>
                  </a:moveTo>
                  <a:lnTo>
                    <a:pt x="11985" y="11368"/>
                  </a:lnTo>
                  <a:lnTo>
                    <a:pt x="11230" y="11368"/>
                  </a:lnTo>
                  <a:lnTo>
                    <a:pt x="11230" y="9817"/>
                  </a:lnTo>
                  <a:close/>
                  <a:moveTo>
                    <a:pt x="13554" y="9817"/>
                  </a:moveTo>
                  <a:lnTo>
                    <a:pt x="13554" y="11368"/>
                  </a:lnTo>
                  <a:lnTo>
                    <a:pt x="12129" y="11368"/>
                  </a:lnTo>
                  <a:lnTo>
                    <a:pt x="12129" y="9817"/>
                  </a:lnTo>
                  <a:close/>
                  <a:moveTo>
                    <a:pt x="14453" y="9817"/>
                  </a:moveTo>
                  <a:lnTo>
                    <a:pt x="14453" y="11368"/>
                  </a:lnTo>
                  <a:lnTo>
                    <a:pt x="13692" y="11368"/>
                  </a:lnTo>
                  <a:lnTo>
                    <a:pt x="13692" y="9817"/>
                  </a:lnTo>
                  <a:close/>
                  <a:moveTo>
                    <a:pt x="16016" y="9817"/>
                  </a:moveTo>
                  <a:lnTo>
                    <a:pt x="16016" y="11368"/>
                  </a:lnTo>
                  <a:lnTo>
                    <a:pt x="14591" y="11368"/>
                  </a:lnTo>
                  <a:lnTo>
                    <a:pt x="14591" y="9817"/>
                  </a:lnTo>
                  <a:close/>
                  <a:moveTo>
                    <a:pt x="16915" y="9817"/>
                  </a:moveTo>
                  <a:lnTo>
                    <a:pt x="16915" y="11368"/>
                  </a:lnTo>
                  <a:lnTo>
                    <a:pt x="16155" y="11368"/>
                  </a:lnTo>
                  <a:lnTo>
                    <a:pt x="16155" y="9817"/>
                  </a:lnTo>
                  <a:close/>
                  <a:moveTo>
                    <a:pt x="18478" y="9817"/>
                  </a:moveTo>
                  <a:lnTo>
                    <a:pt x="18478" y="11368"/>
                  </a:lnTo>
                  <a:lnTo>
                    <a:pt x="17053" y="11368"/>
                  </a:lnTo>
                  <a:lnTo>
                    <a:pt x="17053" y="9817"/>
                  </a:lnTo>
                  <a:close/>
                  <a:moveTo>
                    <a:pt x="19377" y="9817"/>
                  </a:moveTo>
                  <a:lnTo>
                    <a:pt x="19377" y="11368"/>
                  </a:lnTo>
                  <a:lnTo>
                    <a:pt x="18616" y="11368"/>
                  </a:lnTo>
                  <a:lnTo>
                    <a:pt x="18616" y="9817"/>
                  </a:lnTo>
                  <a:close/>
                  <a:moveTo>
                    <a:pt x="2136" y="11470"/>
                  </a:moveTo>
                  <a:lnTo>
                    <a:pt x="2136" y="13023"/>
                  </a:lnTo>
                  <a:lnTo>
                    <a:pt x="1377" y="13023"/>
                  </a:lnTo>
                  <a:lnTo>
                    <a:pt x="1377" y="11470"/>
                  </a:lnTo>
                  <a:close/>
                  <a:moveTo>
                    <a:pt x="3701" y="11470"/>
                  </a:moveTo>
                  <a:lnTo>
                    <a:pt x="3701" y="13023"/>
                  </a:lnTo>
                  <a:lnTo>
                    <a:pt x="2274" y="13023"/>
                  </a:lnTo>
                  <a:lnTo>
                    <a:pt x="2274" y="11470"/>
                  </a:lnTo>
                  <a:close/>
                  <a:moveTo>
                    <a:pt x="4598" y="11470"/>
                  </a:moveTo>
                  <a:lnTo>
                    <a:pt x="4598" y="13023"/>
                  </a:lnTo>
                  <a:lnTo>
                    <a:pt x="3839" y="13023"/>
                  </a:lnTo>
                  <a:lnTo>
                    <a:pt x="3839" y="11470"/>
                  </a:lnTo>
                  <a:close/>
                  <a:moveTo>
                    <a:pt x="6163" y="11470"/>
                  </a:moveTo>
                  <a:lnTo>
                    <a:pt x="6163" y="13023"/>
                  </a:lnTo>
                  <a:lnTo>
                    <a:pt x="4738" y="13023"/>
                  </a:lnTo>
                  <a:lnTo>
                    <a:pt x="4738" y="11470"/>
                  </a:lnTo>
                  <a:close/>
                  <a:moveTo>
                    <a:pt x="7060" y="11470"/>
                  </a:moveTo>
                  <a:lnTo>
                    <a:pt x="7060" y="13023"/>
                  </a:lnTo>
                  <a:lnTo>
                    <a:pt x="6301" y="13023"/>
                  </a:lnTo>
                  <a:lnTo>
                    <a:pt x="6301" y="11470"/>
                  </a:lnTo>
                  <a:close/>
                  <a:moveTo>
                    <a:pt x="8625" y="11470"/>
                  </a:moveTo>
                  <a:lnTo>
                    <a:pt x="8625" y="13023"/>
                  </a:lnTo>
                  <a:lnTo>
                    <a:pt x="7200" y="13023"/>
                  </a:lnTo>
                  <a:lnTo>
                    <a:pt x="7200" y="11470"/>
                  </a:lnTo>
                  <a:close/>
                  <a:moveTo>
                    <a:pt x="9522" y="11470"/>
                  </a:moveTo>
                  <a:lnTo>
                    <a:pt x="9522" y="13023"/>
                  </a:lnTo>
                  <a:lnTo>
                    <a:pt x="8767" y="13023"/>
                  </a:lnTo>
                  <a:lnTo>
                    <a:pt x="8767" y="11470"/>
                  </a:lnTo>
                  <a:close/>
                  <a:moveTo>
                    <a:pt x="11086" y="11470"/>
                  </a:moveTo>
                  <a:lnTo>
                    <a:pt x="11086" y="13023"/>
                  </a:lnTo>
                  <a:lnTo>
                    <a:pt x="9665" y="13023"/>
                  </a:lnTo>
                  <a:lnTo>
                    <a:pt x="9665" y="11470"/>
                  </a:lnTo>
                  <a:close/>
                  <a:moveTo>
                    <a:pt x="11985" y="11470"/>
                  </a:moveTo>
                  <a:lnTo>
                    <a:pt x="11985" y="13023"/>
                  </a:lnTo>
                  <a:lnTo>
                    <a:pt x="11230" y="13023"/>
                  </a:lnTo>
                  <a:lnTo>
                    <a:pt x="11230" y="11470"/>
                  </a:lnTo>
                  <a:close/>
                  <a:moveTo>
                    <a:pt x="13554" y="11470"/>
                  </a:moveTo>
                  <a:lnTo>
                    <a:pt x="13554" y="13023"/>
                  </a:lnTo>
                  <a:lnTo>
                    <a:pt x="12129" y="13023"/>
                  </a:lnTo>
                  <a:lnTo>
                    <a:pt x="12129" y="11470"/>
                  </a:lnTo>
                  <a:close/>
                  <a:moveTo>
                    <a:pt x="14453" y="11470"/>
                  </a:moveTo>
                  <a:lnTo>
                    <a:pt x="14453" y="13023"/>
                  </a:lnTo>
                  <a:lnTo>
                    <a:pt x="13692" y="13023"/>
                  </a:lnTo>
                  <a:lnTo>
                    <a:pt x="13692" y="11470"/>
                  </a:lnTo>
                  <a:close/>
                  <a:moveTo>
                    <a:pt x="16016" y="11470"/>
                  </a:moveTo>
                  <a:lnTo>
                    <a:pt x="16016" y="13023"/>
                  </a:lnTo>
                  <a:lnTo>
                    <a:pt x="14591" y="13023"/>
                  </a:lnTo>
                  <a:lnTo>
                    <a:pt x="14591" y="11470"/>
                  </a:lnTo>
                  <a:close/>
                  <a:moveTo>
                    <a:pt x="16915" y="11470"/>
                  </a:moveTo>
                  <a:lnTo>
                    <a:pt x="16915" y="13023"/>
                  </a:lnTo>
                  <a:lnTo>
                    <a:pt x="16155" y="13023"/>
                  </a:lnTo>
                  <a:lnTo>
                    <a:pt x="16155" y="11470"/>
                  </a:lnTo>
                  <a:close/>
                  <a:moveTo>
                    <a:pt x="18478" y="11470"/>
                  </a:moveTo>
                  <a:lnTo>
                    <a:pt x="18478" y="13023"/>
                  </a:lnTo>
                  <a:lnTo>
                    <a:pt x="17053" y="13023"/>
                  </a:lnTo>
                  <a:lnTo>
                    <a:pt x="17053" y="11470"/>
                  </a:lnTo>
                  <a:close/>
                  <a:moveTo>
                    <a:pt x="19377" y="11470"/>
                  </a:moveTo>
                  <a:lnTo>
                    <a:pt x="19377" y="13023"/>
                  </a:lnTo>
                  <a:lnTo>
                    <a:pt x="18616" y="13023"/>
                  </a:lnTo>
                  <a:lnTo>
                    <a:pt x="18616" y="11470"/>
                  </a:lnTo>
                  <a:close/>
                  <a:moveTo>
                    <a:pt x="2136" y="13125"/>
                  </a:moveTo>
                  <a:lnTo>
                    <a:pt x="2136" y="14677"/>
                  </a:lnTo>
                  <a:lnTo>
                    <a:pt x="1377" y="14677"/>
                  </a:lnTo>
                  <a:lnTo>
                    <a:pt x="1377" y="13125"/>
                  </a:lnTo>
                  <a:close/>
                  <a:moveTo>
                    <a:pt x="3701" y="13125"/>
                  </a:moveTo>
                  <a:lnTo>
                    <a:pt x="3701" y="14677"/>
                  </a:lnTo>
                  <a:lnTo>
                    <a:pt x="2274" y="14677"/>
                  </a:lnTo>
                  <a:lnTo>
                    <a:pt x="2274" y="13125"/>
                  </a:lnTo>
                  <a:close/>
                  <a:moveTo>
                    <a:pt x="4598" y="13125"/>
                  </a:moveTo>
                  <a:lnTo>
                    <a:pt x="4598" y="14677"/>
                  </a:lnTo>
                  <a:lnTo>
                    <a:pt x="3839" y="14677"/>
                  </a:lnTo>
                  <a:lnTo>
                    <a:pt x="3839" y="13125"/>
                  </a:lnTo>
                  <a:close/>
                  <a:moveTo>
                    <a:pt x="6163" y="13125"/>
                  </a:moveTo>
                  <a:lnTo>
                    <a:pt x="6163" y="14677"/>
                  </a:lnTo>
                  <a:lnTo>
                    <a:pt x="4738" y="14677"/>
                  </a:lnTo>
                  <a:lnTo>
                    <a:pt x="4738" y="13125"/>
                  </a:lnTo>
                  <a:close/>
                  <a:moveTo>
                    <a:pt x="7060" y="13125"/>
                  </a:moveTo>
                  <a:lnTo>
                    <a:pt x="7060" y="14677"/>
                  </a:lnTo>
                  <a:lnTo>
                    <a:pt x="6301" y="14677"/>
                  </a:lnTo>
                  <a:lnTo>
                    <a:pt x="6301" y="13125"/>
                  </a:lnTo>
                  <a:close/>
                  <a:moveTo>
                    <a:pt x="8625" y="13125"/>
                  </a:moveTo>
                  <a:lnTo>
                    <a:pt x="8625" y="14677"/>
                  </a:lnTo>
                  <a:lnTo>
                    <a:pt x="7200" y="14677"/>
                  </a:lnTo>
                  <a:lnTo>
                    <a:pt x="7200" y="13125"/>
                  </a:lnTo>
                  <a:close/>
                  <a:moveTo>
                    <a:pt x="9522" y="13125"/>
                  </a:moveTo>
                  <a:lnTo>
                    <a:pt x="9522" y="14677"/>
                  </a:lnTo>
                  <a:lnTo>
                    <a:pt x="8767" y="14677"/>
                  </a:lnTo>
                  <a:lnTo>
                    <a:pt x="8767" y="13125"/>
                  </a:lnTo>
                  <a:close/>
                  <a:moveTo>
                    <a:pt x="11086" y="13125"/>
                  </a:moveTo>
                  <a:lnTo>
                    <a:pt x="11086" y="14677"/>
                  </a:lnTo>
                  <a:lnTo>
                    <a:pt x="9665" y="14677"/>
                  </a:lnTo>
                  <a:lnTo>
                    <a:pt x="9665" y="13125"/>
                  </a:lnTo>
                  <a:close/>
                  <a:moveTo>
                    <a:pt x="11985" y="13125"/>
                  </a:moveTo>
                  <a:lnTo>
                    <a:pt x="11985" y="14677"/>
                  </a:lnTo>
                  <a:lnTo>
                    <a:pt x="11230" y="14677"/>
                  </a:lnTo>
                  <a:lnTo>
                    <a:pt x="11230" y="13125"/>
                  </a:lnTo>
                  <a:close/>
                  <a:moveTo>
                    <a:pt x="13554" y="13125"/>
                  </a:moveTo>
                  <a:lnTo>
                    <a:pt x="13554" y="14677"/>
                  </a:lnTo>
                  <a:lnTo>
                    <a:pt x="12129" y="14677"/>
                  </a:lnTo>
                  <a:lnTo>
                    <a:pt x="12129" y="13125"/>
                  </a:lnTo>
                  <a:close/>
                  <a:moveTo>
                    <a:pt x="14453" y="13125"/>
                  </a:moveTo>
                  <a:lnTo>
                    <a:pt x="14453" y="14677"/>
                  </a:lnTo>
                  <a:lnTo>
                    <a:pt x="13692" y="14677"/>
                  </a:lnTo>
                  <a:lnTo>
                    <a:pt x="13692" y="13125"/>
                  </a:lnTo>
                  <a:close/>
                  <a:moveTo>
                    <a:pt x="16016" y="13125"/>
                  </a:moveTo>
                  <a:lnTo>
                    <a:pt x="16016" y="14677"/>
                  </a:lnTo>
                  <a:lnTo>
                    <a:pt x="14591" y="14677"/>
                  </a:lnTo>
                  <a:lnTo>
                    <a:pt x="14591" y="13125"/>
                  </a:lnTo>
                  <a:close/>
                  <a:moveTo>
                    <a:pt x="16915" y="13125"/>
                  </a:moveTo>
                  <a:lnTo>
                    <a:pt x="16915" y="14677"/>
                  </a:lnTo>
                  <a:lnTo>
                    <a:pt x="16155" y="14677"/>
                  </a:lnTo>
                  <a:lnTo>
                    <a:pt x="16155" y="13125"/>
                  </a:lnTo>
                  <a:close/>
                  <a:moveTo>
                    <a:pt x="18478" y="13125"/>
                  </a:moveTo>
                  <a:lnTo>
                    <a:pt x="18478" y="14677"/>
                  </a:lnTo>
                  <a:lnTo>
                    <a:pt x="17053" y="14677"/>
                  </a:lnTo>
                  <a:lnTo>
                    <a:pt x="17053" y="13125"/>
                  </a:lnTo>
                  <a:close/>
                  <a:moveTo>
                    <a:pt x="19377" y="13125"/>
                  </a:moveTo>
                  <a:lnTo>
                    <a:pt x="19377" y="14677"/>
                  </a:lnTo>
                  <a:lnTo>
                    <a:pt x="18616" y="14677"/>
                  </a:lnTo>
                  <a:lnTo>
                    <a:pt x="18616" y="13125"/>
                  </a:lnTo>
                  <a:close/>
                  <a:moveTo>
                    <a:pt x="2136" y="14778"/>
                  </a:moveTo>
                  <a:lnTo>
                    <a:pt x="2136" y="16329"/>
                  </a:lnTo>
                  <a:lnTo>
                    <a:pt x="1377" y="16329"/>
                  </a:lnTo>
                  <a:lnTo>
                    <a:pt x="1377" y="14778"/>
                  </a:lnTo>
                  <a:close/>
                  <a:moveTo>
                    <a:pt x="3701" y="14778"/>
                  </a:moveTo>
                  <a:lnTo>
                    <a:pt x="3701" y="16329"/>
                  </a:lnTo>
                  <a:lnTo>
                    <a:pt x="2274" y="16329"/>
                  </a:lnTo>
                  <a:lnTo>
                    <a:pt x="2274" y="14778"/>
                  </a:lnTo>
                  <a:close/>
                  <a:moveTo>
                    <a:pt x="4598" y="14778"/>
                  </a:moveTo>
                  <a:lnTo>
                    <a:pt x="4598" y="16329"/>
                  </a:lnTo>
                  <a:lnTo>
                    <a:pt x="3839" y="16329"/>
                  </a:lnTo>
                  <a:lnTo>
                    <a:pt x="3839" y="14778"/>
                  </a:lnTo>
                  <a:close/>
                  <a:moveTo>
                    <a:pt x="6163" y="14778"/>
                  </a:moveTo>
                  <a:lnTo>
                    <a:pt x="6163" y="16329"/>
                  </a:lnTo>
                  <a:lnTo>
                    <a:pt x="4738" y="16329"/>
                  </a:lnTo>
                  <a:lnTo>
                    <a:pt x="4738" y="14778"/>
                  </a:lnTo>
                  <a:close/>
                  <a:moveTo>
                    <a:pt x="7060" y="14778"/>
                  </a:moveTo>
                  <a:lnTo>
                    <a:pt x="7060" y="16329"/>
                  </a:lnTo>
                  <a:lnTo>
                    <a:pt x="6301" y="16329"/>
                  </a:lnTo>
                  <a:lnTo>
                    <a:pt x="6301" y="14778"/>
                  </a:lnTo>
                  <a:close/>
                  <a:moveTo>
                    <a:pt x="8625" y="14778"/>
                  </a:moveTo>
                  <a:lnTo>
                    <a:pt x="8625" y="16329"/>
                  </a:lnTo>
                  <a:lnTo>
                    <a:pt x="7200" y="16329"/>
                  </a:lnTo>
                  <a:lnTo>
                    <a:pt x="7200" y="14778"/>
                  </a:lnTo>
                  <a:close/>
                  <a:moveTo>
                    <a:pt x="9522" y="14778"/>
                  </a:moveTo>
                  <a:lnTo>
                    <a:pt x="9522" y="16329"/>
                  </a:lnTo>
                  <a:lnTo>
                    <a:pt x="8767" y="16329"/>
                  </a:lnTo>
                  <a:lnTo>
                    <a:pt x="8767" y="14778"/>
                  </a:lnTo>
                  <a:close/>
                  <a:moveTo>
                    <a:pt x="11086" y="14778"/>
                  </a:moveTo>
                  <a:lnTo>
                    <a:pt x="11086" y="16329"/>
                  </a:lnTo>
                  <a:lnTo>
                    <a:pt x="9665" y="16329"/>
                  </a:lnTo>
                  <a:lnTo>
                    <a:pt x="9665" y="14778"/>
                  </a:lnTo>
                  <a:close/>
                  <a:moveTo>
                    <a:pt x="11985" y="14778"/>
                  </a:moveTo>
                  <a:lnTo>
                    <a:pt x="11985" y="16329"/>
                  </a:lnTo>
                  <a:lnTo>
                    <a:pt x="11230" y="16329"/>
                  </a:lnTo>
                  <a:lnTo>
                    <a:pt x="11230" y="14778"/>
                  </a:lnTo>
                  <a:close/>
                  <a:moveTo>
                    <a:pt x="13554" y="14778"/>
                  </a:moveTo>
                  <a:lnTo>
                    <a:pt x="13554" y="16329"/>
                  </a:lnTo>
                  <a:lnTo>
                    <a:pt x="12129" y="16329"/>
                  </a:lnTo>
                  <a:lnTo>
                    <a:pt x="12129" y="14778"/>
                  </a:lnTo>
                  <a:close/>
                  <a:moveTo>
                    <a:pt x="14453" y="14778"/>
                  </a:moveTo>
                  <a:lnTo>
                    <a:pt x="14453" y="16329"/>
                  </a:lnTo>
                  <a:lnTo>
                    <a:pt x="13692" y="16329"/>
                  </a:lnTo>
                  <a:lnTo>
                    <a:pt x="13692" y="14778"/>
                  </a:lnTo>
                  <a:close/>
                  <a:moveTo>
                    <a:pt x="16016" y="14778"/>
                  </a:moveTo>
                  <a:lnTo>
                    <a:pt x="16016" y="16329"/>
                  </a:lnTo>
                  <a:lnTo>
                    <a:pt x="14591" y="16329"/>
                  </a:lnTo>
                  <a:lnTo>
                    <a:pt x="14591" y="14778"/>
                  </a:lnTo>
                  <a:close/>
                  <a:moveTo>
                    <a:pt x="16915" y="14778"/>
                  </a:moveTo>
                  <a:lnTo>
                    <a:pt x="16915" y="16329"/>
                  </a:lnTo>
                  <a:lnTo>
                    <a:pt x="16155" y="16329"/>
                  </a:lnTo>
                  <a:lnTo>
                    <a:pt x="16155" y="14778"/>
                  </a:lnTo>
                  <a:close/>
                  <a:moveTo>
                    <a:pt x="18478" y="14778"/>
                  </a:moveTo>
                  <a:lnTo>
                    <a:pt x="18478" y="16329"/>
                  </a:lnTo>
                  <a:lnTo>
                    <a:pt x="17053" y="16329"/>
                  </a:lnTo>
                  <a:lnTo>
                    <a:pt x="17053" y="14778"/>
                  </a:lnTo>
                  <a:close/>
                  <a:moveTo>
                    <a:pt x="19377" y="14778"/>
                  </a:moveTo>
                  <a:lnTo>
                    <a:pt x="19377" y="16329"/>
                  </a:lnTo>
                  <a:lnTo>
                    <a:pt x="18616" y="16329"/>
                  </a:lnTo>
                  <a:lnTo>
                    <a:pt x="18616" y="14778"/>
                  </a:lnTo>
                  <a:close/>
                  <a:moveTo>
                    <a:pt x="2136" y="16431"/>
                  </a:moveTo>
                  <a:lnTo>
                    <a:pt x="2136" y="17983"/>
                  </a:lnTo>
                  <a:lnTo>
                    <a:pt x="1377" y="17983"/>
                  </a:lnTo>
                  <a:lnTo>
                    <a:pt x="1377" y="16431"/>
                  </a:lnTo>
                  <a:close/>
                  <a:moveTo>
                    <a:pt x="3701" y="16431"/>
                  </a:moveTo>
                  <a:lnTo>
                    <a:pt x="3701" y="17983"/>
                  </a:lnTo>
                  <a:lnTo>
                    <a:pt x="2274" y="17983"/>
                  </a:lnTo>
                  <a:lnTo>
                    <a:pt x="2274" y="16431"/>
                  </a:lnTo>
                  <a:close/>
                  <a:moveTo>
                    <a:pt x="4598" y="16431"/>
                  </a:moveTo>
                  <a:lnTo>
                    <a:pt x="4598" y="17983"/>
                  </a:lnTo>
                  <a:lnTo>
                    <a:pt x="3839" y="17983"/>
                  </a:lnTo>
                  <a:lnTo>
                    <a:pt x="3839" y="16431"/>
                  </a:lnTo>
                  <a:close/>
                  <a:moveTo>
                    <a:pt x="6163" y="16431"/>
                  </a:moveTo>
                  <a:lnTo>
                    <a:pt x="6163" y="17983"/>
                  </a:lnTo>
                  <a:lnTo>
                    <a:pt x="4738" y="17983"/>
                  </a:lnTo>
                  <a:lnTo>
                    <a:pt x="4738" y="16431"/>
                  </a:lnTo>
                  <a:close/>
                  <a:moveTo>
                    <a:pt x="7060" y="16431"/>
                  </a:moveTo>
                  <a:lnTo>
                    <a:pt x="7060" y="17983"/>
                  </a:lnTo>
                  <a:lnTo>
                    <a:pt x="6301" y="17983"/>
                  </a:lnTo>
                  <a:lnTo>
                    <a:pt x="6301" y="16431"/>
                  </a:lnTo>
                  <a:close/>
                  <a:moveTo>
                    <a:pt x="8625" y="16431"/>
                  </a:moveTo>
                  <a:lnTo>
                    <a:pt x="8625" y="17983"/>
                  </a:lnTo>
                  <a:lnTo>
                    <a:pt x="7200" y="17983"/>
                  </a:lnTo>
                  <a:lnTo>
                    <a:pt x="7200" y="16431"/>
                  </a:lnTo>
                  <a:close/>
                  <a:moveTo>
                    <a:pt x="9522" y="16431"/>
                  </a:moveTo>
                  <a:lnTo>
                    <a:pt x="9522" y="17983"/>
                  </a:lnTo>
                  <a:lnTo>
                    <a:pt x="8767" y="17983"/>
                  </a:lnTo>
                  <a:lnTo>
                    <a:pt x="8767" y="16431"/>
                  </a:lnTo>
                  <a:close/>
                  <a:moveTo>
                    <a:pt x="11086" y="16431"/>
                  </a:moveTo>
                  <a:lnTo>
                    <a:pt x="11086" y="17983"/>
                  </a:lnTo>
                  <a:lnTo>
                    <a:pt x="9665" y="17983"/>
                  </a:lnTo>
                  <a:lnTo>
                    <a:pt x="9665" y="16431"/>
                  </a:lnTo>
                  <a:close/>
                  <a:moveTo>
                    <a:pt x="11985" y="16431"/>
                  </a:moveTo>
                  <a:lnTo>
                    <a:pt x="11985" y="17983"/>
                  </a:lnTo>
                  <a:lnTo>
                    <a:pt x="11230" y="17983"/>
                  </a:lnTo>
                  <a:lnTo>
                    <a:pt x="11230" y="16431"/>
                  </a:lnTo>
                  <a:close/>
                  <a:moveTo>
                    <a:pt x="13554" y="16431"/>
                  </a:moveTo>
                  <a:lnTo>
                    <a:pt x="13554" y="17983"/>
                  </a:lnTo>
                  <a:lnTo>
                    <a:pt x="12129" y="17983"/>
                  </a:lnTo>
                  <a:lnTo>
                    <a:pt x="12129" y="16431"/>
                  </a:lnTo>
                  <a:close/>
                  <a:moveTo>
                    <a:pt x="14453" y="16431"/>
                  </a:moveTo>
                  <a:lnTo>
                    <a:pt x="14453" y="17983"/>
                  </a:lnTo>
                  <a:lnTo>
                    <a:pt x="13692" y="17983"/>
                  </a:lnTo>
                  <a:lnTo>
                    <a:pt x="13692" y="16431"/>
                  </a:lnTo>
                  <a:close/>
                  <a:moveTo>
                    <a:pt x="16016" y="16431"/>
                  </a:moveTo>
                  <a:lnTo>
                    <a:pt x="16016" y="17983"/>
                  </a:lnTo>
                  <a:lnTo>
                    <a:pt x="14591" y="17983"/>
                  </a:lnTo>
                  <a:lnTo>
                    <a:pt x="14591" y="16431"/>
                  </a:lnTo>
                  <a:close/>
                  <a:moveTo>
                    <a:pt x="16915" y="16431"/>
                  </a:moveTo>
                  <a:lnTo>
                    <a:pt x="16915" y="17983"/>
                  </a:lnTo>
                  <a:lnTo>
                    <a:pt x="16155" y="17983"/>
                  </a:lnTo>
                  <a:lnTo>
                    <a:pt x="16155" y="16431"/>
                  </a:lnTo>
                  <a:close/>
                  <a:moveTo>
                    <a:pt x="18478" y="16431"/>
                  </a:moveTo>
                  <a:lnTo>
                    <a:pt x="18478" y="17983"/>
                  </a:lnTo>
                  <a:lnTo>
                    <a:pt x="17053" y="17983"/>
                  </a:lnTo>
                  <a:lnTo>
                    <a:pt x="17053" y="16431"/>
                  </a:lnTo>
                  <a:close/>
                  <a:moveTo>
                    <a:pt x="19377" y="16431"/>
                  </a:moveTo>
                  <a:lnTo>
                    <a:pt x="19377" y="17983"/>
                  </a:lnTo>
                  <a:lnTo>
                    <a:pt x="18616" y="17983"/>
                  </a:lnTo>
                  <a:lnTo>
                    <a:pt x="18616" y="16431"/>
                  </a:lnTo>
                  <a:close/>
                  <a:moveTo>
                    <a:pt x="2136" y="18085"/>
                  </a:moveTo>
                  <a:lnTo>
                    <a:pt x="2136" y="19637"/>
                  </a:lnTo>
                  <a:lnTo>
                    <a:pt x="1377" y="19637"/>
                  </a:lnTo>
                  <a:lnTo>
                    <a:pt x="1377" y="18085"/>
                  </a:lnTo>
                  <a:close/>
                  <a:moveTo>
                    <a:pt x="3701" y="18085"/>
                  </a:moveTo>
                  <a:lnTo>
                    <a:pt x="3701" y="19637"/>
                  </a:lnTo>
                  <a:lnTo>
                    <a:pt x="2274" y="19637"/>
                  </a:lnTo>
                  <a:lnTo>
                    <a:pt x="2274" y="18085"/>
                  </a:lnTo>
                  <a:close/>
                  <a:moveTo>
                    <a:pt x="4598" y="18085"/>
                  </a:moveTo>
                  <a:lnTo>
                    <a:pt x="4598" y="19637"/>
                  </a:lnTo>
                  <a:lnTo>
                    <a:pt x="3839" y="19637"/>
                  </a:lnTo>
                  <a:lnTo>
                    <a:pt x="3839" y="18085"/>
                  </a:lnTo>
                  <a:close/>
                  <a:moveTo>
                    <a:pt x="6163" y="18085"/>
                  </a:moveTo>
                  <a:lnTo>
                    <a:pt x="6163" y="19637"/>
                  </a:lnTo>
                  <a:lnTo>
                    <a:pt x="4738" y="19637"/>
                  </a:lnTo>
                  <a:lnTo>
                    <a:pt x="4738" y="18085"/>
                  </a:lnTo>
                  <a:close/>
                  <a:moveTo>
                    <a:pt x="7060" y="18085"/>
                  </a:moveTo>
                  <a:lnTo>
                    <a:pt x="7060" y="19637"/>
                  </a:lnTo>
                  <a:lnTo>
                    <a:pt x="6301" y="19637"/>
                  </a:lnTo>
                  <a:lnTo>
                    <a:pt x="6301" y="18085"/>
                  </a:lnTo>
                  <a:close/>
                  <a:moveTo>
                    <a:pt x="8625" y="18085"/>
                  </a:moveTo>
                  <a:lnTo>
                    <a:pt x="8625" y="19637"/>
                  </a:lnTo>
                  <a:lnTo>
                    <a:pt x="7200" y="19637"/>
                  </a:lnTo>
                  <a:lnTo>
                    <a:pt x="7200" y="18085"/>
                  </a:lnTo>
                  <a:close/>
                  <a:moveTo>
                    <a:pt x="9522" y="18085"/>
                  </a:moveTo>
                  <a:lnTo>
                    <a:pt x="9522" y="19637"/>
                  </a:lnTo>
                  <a:lnTo>
                    <a:pt x="8767" y="19637"/>
                  </a:lnTo>
                  <a:lnTo>
                    <a:pt x="8767" y="18085"/>
                  </a:lnTo>
                  <a:close/>
                  <a:moveTo>
                    <a:pt x="11086" y="18085"/>
                  </a:moveTo>
                  <a:lnTo>
                    <a:pt x="11086" y="19637"/>
                  </a:lnTo>
                  <a:lnTo>
                    <a:pt x="9665" y="19637"/>
                  </a:lnTo>
                  <a:lnTo>
                    <a:pt x="9665" y="18085"/>
                  </a:lnTo>
                  <a:close/>
                  <a:moveTo>
                    <a:pt x="11985" y="18085"/>
                  </a:moveTo>
                  <a:lnTo>
                    <a:pt x="11985" y="19637"/>
                  </a:lnTo>
                  <a:lnTo>
                    <a:pt x="11230" y="19637"/>
                  </a:lnTo>
                  <a:lnTo>
                    <a:pt x="11230" y="18085"/>
                  </a:lnTo>
                  <a:close/>
                  <a:moveTo>
                    <a:pt x="13554" y="18085"/>
                  </a:moveTo>
                  <a:lnTo>
                    <a:pt x="13554" y="19637"/>
                  </a:lnTo>
                  <a:lnTo>
                    <a:pt x="12129" y="19637"/>
                  </a:lnTo>
                  <a:lnTo>
                    <a:pt x="12129" y="18085"/>
                  </a:lnTo>
                  <a:close/>
                  <a:moveTo>
                    <a:pt x="14453" y="18085"/>
                  </a:moveTo>
                  <a:lnTo>
                    <a:pt x="14453" y="19637"/>
                  </a:lnTo>
                  <a:lnTo>
                    <a:pt x="13692" y="19637"/>
                  </a:lnTo>
                  <a:lnTo>
                    <a:pt x="13692" y="18085"/>
                  </a:lnTo>
                  <a:close/>
                  <a:moveTo>
                    <a:pt x="16016" y="18085"/>
                  </a:moveTo>
                  <a:lnTo>
                    <a:pt x="16016" y="19637"/>
                  </a:lnTo>
                  <a:lnTo>
                    <a:pt x="14591" y="19637"/>
                  </a:lnTo>
                  <a:lnTo>
                    <a:pt x="14591" y="18085"/>
                  </a:lnTo>
                  <a:close/>
                  <a:moveTo>
                    <a:pt x="16915" y="18085"/>
                  </a:moveTo>
                  <a:lnTo>
                    <a:pt x="16915" y="19637"/>
                  </a:lnTo>
                  <a:lnTo>
                    <a:pt x="16155" y="19637"/>
                  </a:lnTo>
                  <a:lnTo>
                    <a:pt x="16155" y="18085"/>
                  </a:lnTo>
                  <a:close/>
                  <a:moveTo>
                    <a:pt x="18478" y="18085"/>
                  </a:moveTo>
                  <a:lnTo>
                    <a:pt x="18478" y="19637"/>
                  </a:lnTo>
                  <a:lnTo>
                    <a:pt x="17053" y="19637"/>
                  </a:lnTo>
                  <a:lnTo>
                    <a:pt x="17053" y="18085"/>
                  </a:lnTo>
                  <a:close/>
                  <a:moveTo>
                    <a:pt x="19377" y="18085"/>
                  </a:moveTo>
                  <a:lnTo>
                    <a:pt x="19377" y="19637"/>
                  </a:lnTo>
                  <a:lnTo>
                    <a:pt x="18616" y="19637"/>
                  </a:lnTo>
                  <a:lnTo>
                    <a:pt x="18616" y="18085"/>
                  </a:lnTo>
                  <a:close/>
                  <a:moveTo>
                    <a:pt x="1238" y="1"/>
                  </a:moveTo>
                  <a:lnTo>
                    <a:pt x="1238" y="1442"/>
                  </a:lnTo>
                  <a:lnTo>
                    <a:pt x="0" y="1442"/>
                  </a:lnTo>
                  <a:lnTo>
                    <a:pt x="0" y="1544"/>
                  </a:lnTo>
                  <a:lnTo>
                    <a:pt x="1238" y="1544"/>
                  </a:lnTo>
                  <a:lnTo>
                    <a:pt x="1238" y="3096"/>
                  </a:lnTo>
                  <a:lnTo>
                    <a:pt x="0" y="3096"/>
                  </a:lnTo>
                  <a:lnTo>
                    <a:pt x="0" y="3198"/>
                  </a:lnTo>
                  <a:lnTo>
                    <a:pt x="1238" y="3198"/>
                  </a:lnTo>
                  <a:lnTo>
                    <a:pt x="1238" y="4751"/>
                  </a:lnTo>
                  <a:lnTo>
                    <a:pt x="0" y="4751"/>
                  </a:lnTo>
                  <a:lnTo>
                    <a:pt x="0" y="4853"/>
                  </a:lnTo>
                  <a:lnTo>
                    <a:pt x="1238" y="4853"/>
                  </a:lnTo>
                  <a:lnTo>
                    <a:pt x="1238" y="6404"/>
                  </a:lnTo>
                  <a:lnTo>
                    <a:pt x="0" y="6404"/>
                  </a:lnTo>
                  <a:lnTo>
                    <a:pt x="0" y="6507"/>
                  </a:lnTo>
                  <a:lnTo>
                    <a:pt x="1238" y="6507"/>
                  </a:lnTo>
                  <a:lnTo>
                    <a:pt x="1238" y="8058"/>
                  </a:lnTo>
                  <a:lnTo>
                    <a:pt x="0" y="8058"/>
                  </a:lnTo>
                  <a:lnTo>
                    <a:pt x="0" y="8160"/>
                  </a:lnTo>
                  <a:lnTo>
                    <a:pt x="1238" y="8160"/>
                  </a:lnTo>
                  <a:lnTo>
                    <a:pt x="1238" y="9713"/>
                  </a:lnTo>
                  <a:lnTo>
                    <a:pt x="0" y="9713"/>
                  </a:lnTo>
                  <a:lnTo>
                    <a:pt x="0" y="9815"/>
                  </a:lnTo>
                  <a:lnTo>
                    <a:pt x="1238" y="9815"/>
                  </a:lnTo>
                  <a:lnTo>
                    <a:pt x="1238" y="11367"/>
                  </a:lnTo>
                  <a:lnTo>
                    <a:pt x="0" y="11367"/>
                  </a:lnTo>
                  <a:lnTo>
                    <a:pt x="0" y="11469"/>
                  </a:lnTo>
                  <a:lnTo>
                    <a:pt x="1238" y="11469"/>
                  </a:lnTo>
                  <a:lnTo>
                    <a:pt x="1238" y="13021"/>
                  </a:lnTo>
                  <a:lnTo>
                    <a:pt x="0" y="13021"/>
                  </a:lnTo>
                  <a:lnTo>
                    <a:pt x="0" y="13123"/>
                  </a:lnTo>
                  <a:lnTo>
                    <a:pt x="1238" y="13123"/>
                  </a:lnTo>
                  <a:lnTo>
                    <a:pt x="1238" y="14674"/>
                  </a:lnTo>
                  <a:lnTo>
                    <a:pt x="0" y="14674"/>
                  </a:lnTo>
                  <a:lnTo>
                    <a:pt x="0" y="14778"/>
                  </a:lnTo>
                  <a:lnTo>
                    <a:pt x="1238" y="14778"/>
                  </a:lnTo>
                  <a:lnTo>
                    <a:pt x="1238" y="16329"/>
                  </a:lnTo>
                  <a:lnTo>
                    <a:pt x="0" y="16329"/>
                  </a:lnTo>
                  <a:lnTo>
                    <a:pt x="0" y="16431"/>
                  </a:lnTo>
                  <a:lnTo>
                    <a:pt x="1238" y="16431"/>
                  </a:lnTo>
                  <a:lnTo>
                    <a:pt x="1238" y="17983"/>
                  </a:lnTo>
                  <a:lnTo>
                    <a:pt x="0" y="17983"/>
                  </a:lnTo>
                  <a:lnTo>
                    <a:pt x="0" y="18085"/>
                  </a:lnTo>
                  <a:lnTo>
                    <a:pt x="1238" y="18085"/>
                  </a:lnTo>
                  <a:lnTo>
                    <a:pt x="1238" y="19637"/>
                  </a:lnTo>
                  <a:lnTo>
                    <a:pt x="0" y="19637"/>
                  </a:lnTo>
                  <a:lnTo>
                    <a:pt x="0" y="19739"/>
                  </a:lnTo>
                  <a:lnTo>
                    <a:pt x="1238" y="19739"/>
                  </a:lnTo>
                  <a:lnTo>
                    <a:pt x="1238" y="21066"/>
                  </a:lnTo>
                  <a:lnTo>
                    <a:pt x="1377" y="21066"/>
                  </a:lnTo>
                  <a:lnTo>
                    <a:pt x="1377" y="19739"/>
                  </a:lnTo>
                  <a:lnTo>
                    <a:pt x="2136" y="19739"/>
                  </a:lnTo>
                  <a:lnTo>
                    <a:pt x="2136" y="21066"/>
                  </a:lnTo>
                  <a:lnTo>
                    <a:pt x="2274" y="21066"/>
                  </a:lnTo>
                  <a:lnTo>
                    <a:pt x="2274" y="19739"/>
                  </a:lnTo>
                  <a:lnTo>
                    <a:pt x="3701" y="19739"/>
                  </a:lnTo>
                  <a:lnTo>
                    <a:pt x="3701" y="21066"/>
                  </a:lnTo>
                  <a:lnTo>
                    <a:pt x="3839" y="21066"/>
                  </a:lnTo>
                  <a:lnTo>
                    <a:pt x="3839" y="19739"/>
                  </a:lnTo>
                  <a:lnTo>
                    <a:pt x="4598" y="19739"/>
                  </a:lnTo>
                  <a:lnTo>
                    <a:pt x="4598" y="21066"/>
                  </a:lnTo>
                  <a:lnTo>
                    <a:pt x="4737" y="21066"/>
                  </a:lnTo>
                  <a:lnTo>
                    <a:pt x="4737" y="19739"/>
                  </a:lnTo>
                  <a:lnTo>
                    <a:pt x="6163" y="19739"/>
                  </a:lnTo>
                  <a:lnTo>
                    <a:pt x="6163" y="21066"/>
                  </a:lnTo>
                  <a:lnTo>
                    <a:pt x="6302" y="21066"/>
                  </a:lnTo>
                  <a:lnTo>
                    <a:pt x="6302" y="19739"/>
                  </a:lnTo>
                  <a:lnTo>
                    <a:pt x="7062" y="19739"/>
                  </a:lnTo>
                  <a:lnTo>
                    <a:pt x="7062" y="21066"/>
                  </a:lnTo>
                  <a:lnTo>
                    <a:pt x="7201" y="21066"/>
                  </a:lnTo>
                  <a:lnTo>
                    <a:pt x="7201" y="19739"/>
                  </a:lnTo>
                  <a:lnTo>
                    <a:pt x="8626" y="19739"/>
                  </a:lnTo>
                  <a:lnTo>
                    <a:pt x="8626" y="21066"/>
                  </a:lnTo>
                  <a:lnTo>
                    <a:pt x="8768" y="21066"/>
                  </a:lnTo>
                  <a:lnTo>
                    <a:pt x="8768" y="19739"/>
                  </a:lnTo>
                  <a:lnTo>
                    <a:pt x="9524" y="19739"/>
                  </a:lnTo>
                  <a:lnTo>
                    <a:pt x="9524" y="21066"/>
                  </a:lnTo>
                  <a:lnTo>
                    <a:pt x="9665" y="21066"/>
                  </a:lnTo>
                  <a:lnTo>
                    <a:pt x="9665" y="19739"/>
                  </a:lnTo>
                  <a:lnTo>
                    <a:pt x="11086" y="19739"/>
                  </a:lnTo>
                  <a:lnTo>
                    <a:pt x="11086" y="21066"/>
                  </a:lnTo>
                  <a:lnTo>
                    <a:pt x="11227" y="21066"/>
                  </a:lnTo>
                  <a:lnTo>
                    <a:pt x="11227" y="19739"/>
                  </a:lnTo>
                  <a:lnTo>
                    <a:pt x="11983" y="19739"/>
                  </a:lnTo>
                  <a:lnTo>
                    <a:pt x="11983" y="21066"/>
                  </a:lnTo>
                  <a:lnTo>
                    <a:pt x="12125" y="21066"/>
                  </a:lnTo>
                  <a:lnTo>
                    <a:pt x="12125" y="19739"/>
                  </a:lnTo>
                  <a:lnTo>
                    <a:pt x="13550" y="19739"/>
                  </a:lnTo>
                  <a:lnTo>
                    <a:pt x="13550" y="21066"/>
                  </a:lnTo>
                  <a:lnTo>
                    <a:pt x="13688" y="21066"/>
                  </a:lnTo>
                  <a:lnTo>
                    <a:pt x="13688" y="19739"/>
                  </a:lnTo>
                  <a:lnTo>
                    <a:pt x="14449" y="19739"/>
                  </a:lnTo>
                  <a:lnTo>
                    <a:pt x="14449" y="21066"/>
                  </a:lnTo>
                  <a:lnTo>
                    <a:pt x="14587" y="21066"/>
                  </a:lnTo>
                  <a:lnTo>
                    <a:pt x="14587" y="19739"/>
                  </a:lnTo>
                  <a:lnTo>
                    <a:pt x="16014" y="19739"/>
                  </a:lnTo>
                  <a:lnTo>
                    <a:pt x="16014" y="21066"/>
                  </a:lnTo>
                  <a:lnTo>
                    <a:pt x="16152" y="21066"/>
                  </a:lnTo>
                  <a:lnTo>
                    <a:pt x="16152" y="19739"/>
                  </a:lnTo>
                  <a:lnTo>
                    <a:pt x="16912" y="19739"/>
                  </a:lnTo>
                  <a:lnTo>
                    <a:pt x="16912" y="21066"/>
                  </a:lnTo>
                  <a:lnTo>
                    <a:pt x="17050" y="21066"/>
                  </a:lnTo>
                  <a:lnTo>
                    <a:pt x="17050" y="19739"/>
                  </a:lnTo>
                  <a:lnTo>
                    <a:pt x="18477" y="19739"/>
                  </a:lnTo>
                  <a:lnTo>
                    <a:pt x="18477" y="21066"/>
                  </a:lnTo>
                  <a:lnTo>
                    <a:pt x="18615" y="21066"/>
                  </a:lnTo>
                  <a:lnTo>
                    <a:pt x="18615" y="19739"/>
                  </a:lnTo>
                  <a:lnTo>
                    <a:pt x="19375" y="19739"/>
                  </a:lnTo>
                  <a:lnTo>
                    <a:pt x="19375" y="21066"/>
                  </a:lnTo>
                  <a:lnTo>
                    <a:pt x="19514" y="21066"/>
                  </a:lnTo>
                  <a:lnTo>
                    <a:pt x="19514" y="19739"/>
                  </a:lnTo>
                  <a:lnTo>
                    <a:pt x="20750" y="19739"/>
                  </a:lnTo>
                  <a:lnTo>
                    <a:pt x="20750" y="19637"/>
                  </a:lnTo>
                  <a:lnTo>
                    <a:pt x="19515" y="19637"/>
                  </a:lnTo>
                  <a:lnTo>
                    <a:pt x="19515" y="18085"/>
                  </a:lnTo>
                  <a:lnTo>
                    <a:pt x="20753" y="18085"/>
                  </a:lnTo>
                  <a:lnTo>
                    <a:pt x="20753" y="17983"/>
                  </a:lnTo>
                  <a:lnTo>
                    <a:pt x="19515" y="17983"/>
                  </a:lnTo>
                  <a:lnTo>
                    <a:pt x="19515" y="16431"/>
                  </a:lnTo>
                  <a:lnTo>
                    <a:pt x="20753" y="16431"/>
                  </a:lnTo>
                  <a:lnTo>
                    <a:pt x="20753" y="16329"/>
                  </a:lnTo>
                  <a:lnTo>
                    <a:pt x="19515" y="16329"/>
                  </a:lnTo>
                  <a:lnTo>
                    <a:pt x="19515" y="14778"/>
                  </a:lnTo>
                  <a:lnTo>
                    <a:pt x="20753" y="14778"/>
                  </a:lnTo>
                  <a:lnTo>
                    <a:pt x="20753" y="14674"/>
                  </a:lnTo>
                  <a:lnTo>
                    <a:pt x="19515" y="14674"/>
                  </a:lnTo>
                  <a:lnTo>
                    <a:pt x="19515" y="13123"/>
                  </a:lnTo>
                  <a:lnTo>
                    <a:pt x="20753" y="13123"/>
                  </a:lnTo>
                  <a:lnTo>
                    <a:pt x="20753" y="13021"/>
                  </a:lnTo>
                  <a:lnTo>
                    <a:pt x="19515" y="13021"/>
                  </a:lnTo>
                  <a:lnTo>
                    <a:pt x="19515" y="11469"/>
                  </a:lnTo>
                  <a:lnTo>
                    <a:pt x="20753" y="11469"/>
                  </a:lnTo>
                  <a:lnTo>
                    <a:pt x="20753" y="11367"/>
                  </a:lnTo>
                  <a:lnTo>
                    <a:pt x="19515" y="11367"/>
                  </a:lnTo>
                  <a:lnTo>
                    <a:pt x="19515" y="9815"/>
                  </a:lnTo>
                  <a:lnTo>
                    <a:pt x="20753" y="9815"/>
                  </a:lnTo>
                  <a:lnTo>
                    <a:pt x="20753" y="9713"/>
                  </a:lnTo>
                  <a:lnTo>
                    <a:pt x="19515" y="9713"/>
                  </a:lnTo>
                  <a:lnTo>
                    <a:pt x="19515" y="8160"/>
                  </a:lnTo>
                  <a:lnTo>
                    <a:pt x="20753" y="8160"/>
                  </a:lnTo>
                  <a:lnTo>
                    <a:pt x="20753" y="8058"/>
                  </a:lnTo>
                  <a:lnTo>
                    <a:pt x="19515" y="8058"/>
                  </a:lnTo>
                  <a:lnTo>
                    <a:pt x="19515" y="6507"/>
                  </a:lnTo>
                  <a:lnTo>
                    <a:pt x="20753" y="6507"/>
                  </a:lnTo>
                  <a:lnTo>
                    <a:pt x="20753" y="6404"/>
                  </a:lnTo>
                  <a:lnTo>
                    <a:pt x="19515" y="6404"/>
                  </a:lnTo>
                  <a:lnTo>
                    <a:pt x="19515" y="4853"/>
                  </a:lnTo>
                  <a:lnTo>
                    <a:pt x="20753" y="4853"/>
                  </a:lnTo>
                  <a:lnTo>
                    <a:pt x="20753" y="4751"/>
                  </a:lnTo>
                  <a:lnTo>
                    <a:pt x="19515" y="4751"/>
                  </a:lnTo>
                  <a:lnTo>
                    <a:pt x="19515" y="3198"/>
                  </a:lnTo>
                  <a:lnTo>
                    <a:pt x="20753" y="3198"/>
                  </a:lnTo>
                  <a:lnTo>
                    <a:pt x="20753" y="3096"/>
                  </a:lnTo>
                  <a:lnTo>
                    <a:pt x="19515" y="3096"/>
                  </a:lnTo>
                  <a:lnTo>
                    <a:pt x="19515" y="1544"/>
                  </a:lnTo>
                  <a:lnTo>
                    <a:pt x="20753" y="1544"/>
                  </a:lnTo>
                  <a:lnTo>
                    <a:pt x="20753" y="1442"/>
                  </a:lnTo>
                  <a:lnTo>
                    <a:pt x="19515" y="1442"/>
                  </a:lnTo>
                  <a:lnTo>
                    <a:pt x="19515" y="1"/>
                  </a:lnTo>
                  <a:lnTo>
                    <a:pt x="19377" y="1"/>
                  </a:lnTo>
                  <a:lnTo>
                    <a:pt x="19377" y="1442"/>
                  </a:lnTo>
                  <a:lnTo>
                    <a:pt x="18616" y="1442"/>
                  </a:lnTo>
                  <a:lnTo>
                    <a:pt x="18616" y="1"/>
                  </a:lnTo>
                  <a:lnTo>
                    <a:pt x="18478" y="1"/>
                  </a:lnTo>
                  <a:lnTo>
                    <a:pt x="18478" y="1442"/>
                  </a:lnTo>
                  <a:lnTo>
                    <a:pt x="17053" y="1442"/>
                  </a:lnTo>
                  <a:lnTo>
                    <a:pt x="17053" y="1"/>
                  </a:lnTo>
                  <a:lnTo>
                    <a:pt x="16914" y="1"/>
                  </a:lnTo>
                  <a:lnTo>
                    <a:pt x="16914" y="1442"/>
                  </a:lnTo>
                  <a:lnTo>
                    <a:pt x="16154" y="1442"/>
                  </a:lnTo>
                  <a:lnTo>
                    <a:pt x="16154" y="1"/>
                  </a:lnTo>
                  <a:lnTo>
                    <a:pt x="16015" y="1"/>
                  </a:lnTo>
                  <a:lnTo>
                    <a:pt x="16015" y="1442"/>
                  </a:lnTo>
                  <a:lnTo>
                    <a:pt x="14590" y="1442"/>
                  </a:lnTo>
                  <a:lnTo>
                    <a:pt x="14590" y="1"/>
                  </a:lnTo>
                  <a:lnTo>
                    <a:pt x="14451" y="1"/>
                  </a:lnTo>
                  <a:lnTo>
                    <a:pt x="14451" y="1442"/>
                  </a:lnTo>
                  <a:lnTo>
                    <a:pt x="13692" y="1442"/>
                  </a:lnTo>
                  <a:lnTo>
                    <a:pt x="13692" y="1"/>
                  </a:lnTo>
                  <a:lnTo>
                    <a:pt x="13554" y="1"/>
                  </a:lnTo>
                  <a:lnTo>
                    <a:pt x="13554" y="1442"/>
                  </a:lnTo>
                  <a:lnTo>
                    <a:pt x="12129" y="1442"/>
                  </a:lnTo>
                  <a:lnTo>
                    <a:pt x="12129" y="1"/>
                  </a:lnTo>
                  <a:lnTo>
                    <a:pt x="11986" y="1"/>
                  </a:lnTo>
                  <a:lnTo>
                    <a:pt x="11986" y="1442"/>
                  </a:lnTo>
                  <a:lnTo>
                    <a:pt x="11231" y="1442"/>
                  </a:lnTo>
                  <a:lnTo>
                    <a:pt x="11231" y="1"/>
                  </a:lnTo>
                  <a:lnTo>
                    <a:pt x="11090" y="1"/>
                  </a:lnTo>
                  <a:lnTo>
                    <a:pt x="11090" y="1442"/>
                  </a:lnTo>
                  <a:lnTo>
                    <a:pt x="9668" y="1442"/>
                  </a:lnTo>
                  <a:lnTo>
                    <a:pt x="9668" y="1"/>
                  </a:lnTo>
                  <a:lnTo>
                    <a:pt x="9526" y="1"/>
                  </a:lnTo>
                  <a:lnTo>
                    <a:pt x="9526" y="1442"/>
                  </a:lnTo>
                  <a:lnTo>
                    <a:pt x="8771" y="1442"/>
                  </a:lnTo>
                  <a:lnTo>
                    <a:pt x="8771" y="1"/>
                  </a:lnTo>
                  <a:lnTo>
                    <a:pt x="8630" y="1"/>
                  </a:lnTo>
                  <a:lnTo>
                    <a:pt x="8630" y="1442"/>
                  </a:lnTo>
                  <a:lnTo>
                    <a:pt x="7203" y="1442"/>
                  </a:lnTo>
                  <a:lnTo>
                    <a:pt x="7203" y="1"/>
                  </a:lnTo>
                  <a:lnTo>
                    <a:pt x="7065" y="1"/>
                  </a:lnTo>
                  <a:lnTo>
                    <a:pt x="7065" y="1442"/>
                  </a:lnTo>
                  <a:lnTo>
                    <a:pt x="6306" y="1442"/>
                  </a:lnTo>
                  <a:lnTo>
                    <a:pt x="6306" y="1"/>
                  </a:lnTo>
                  <a:lnTo>
                    <a:pt x="6167" y="1"/>
                  </a:lnTo>
                  <a:lnTo>
                    <a:pt x="6167" y="1442"/>
                  </a:lnTo>
                  <a:lnTo>
                    <a:pt x="4738" y="1442"/>
                  </a:lnTo>
                  <a:lnTo>
                    <a:pt x="4738" y="1"/>
                  </a:lnTo>
                  <a:lnTo>
                    <a:pt x="4600" y="1"/>
                  </a:lnTo>
                  <a:lnTo>
                    <a:pt x="4600" y="1442"/>
                  </a:lnTo>
                  <a:lnTo>
                    <a:pt x="3839" y="1442"/>
                  </a:lnTo>
                  <a:lnTo>
                    <a:pt x="3839" y="1"/>
                  </a:lnTo>
                  <a:lnTo>
                    <a:pt x="3701" y="1"/>
                  </a:lnTo>
                  <a:lnTo>
                    <a:pt x="3701" y="1442"/>
                  </a:lnTo>
                  <a:lnTo>
                    <a:pt x="2274" y="1442"/>
                  </a:lnTo>
                  <a:lnTo>
                    <a:pt x="2274" y="1"/>
                  </a:lnTo>
                  <a:lnTo>
                    <a:pt x="2136" y="1"/>
                  </a:lnTo>
                  <a:lnTo>
                    <a:pt x="2136" y="1442"/>
                  </a:lnTo>
                  <a:lnTo>
                    <a:pt x="1377" y="1442"/>
                  </a:lnTo>
                  <a:lnTo>
                    <a:pt x="1377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27"/>
            <p:cNvSpPr/>
            <p:nvPr/>
          </p:nvSpPr>
          <p:spPr>
            <a:xfrm>
              <a:off x="4732975" y="4658700"/>
              <a:ext cx="15300" cy="7150"/>
            </a:xfrm>
            <a:custGeom>
              <a:avLst/>
              <a:gdLst/>
              <a:ahLst/>
              <a:cxnLst/>
              <a:rect l="l" t="t" r="r" b="b"/>
              <a:pathLst>
                <a:path w="612" h="286" extrusionOk="0">
                  <a:moveTo>
                    <a:pt x="1" y="0"/>
                  </a:moveTo>
                  <a:lnTo>
                    <a:pt x="1" y="286"/>
                  </a:lnTo>
                  <a:lnTo>
                    <a:pt x="612" y="286"/>
                  </a:lnTo>
                  <a:lnTo>
                    <a:pt x="612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27"/>
            <p:cNvSpPr/>
            <p:nvPr/>
          </p:nvSpPr>
          <p:spPr>
            <a:xfrm>
              <a:off x="4795175" y="4699775"/>
              <a:ext cx="15350" cy="7150"/>
            </a:xfrm>
            <a:custGeom>
              <a:avLst/>
              <a:gdLst/>
              <a:ahLst/>
              <a:cxnLst/>
              <a:rect l="l" t="t" r="r" b="b"/>
              <a:pathLst>
                <a:path w="614" h="286" extrusionOk="0">
                  <a:moveTo>
                    <a:pt x="1" y="0"/>
                  </a:moveTo>
                  <a:lnTo>
                    <a:pt x="1" y="286"/>
                  </a:lnTo>
                  <a:lnTo>
                    <a:pt x="614" y="286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27"/>
            <p:cNvSpPr/>
            <p:nvPr/>
          </p:nvSpPr>
          <p:spPr>
            <a:xfrm>
              <a:off x="4679725" y="4658700"/>
              <a:ext cx="7050" cy="7150"/>
            </a:xfrm>
            <a:custGeom>
              <a:avLst/>
              <a:gdLst/>
              <a:ahLst/>
              <a:cxnLst/>
              <a:rect l="l" t="t" r="r" b="b"/>
              <a:pathLst>
                <a:path w="282" h="286" extrusionOk="0">
                  <a:moveTo>
                    <a:pt x="1" y="0"/>
                  </a:moveTo>
                  <a:lnTo>
                    <a:pt x="1" y="286"/>
                  </a:lnTo>
                  <a:lnTo>
                    <a:pt x="282" y="286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27"/>
            <p:cNvSpPr/>
            <p:nvPr/>
          </p:nvSpPr>
          <p:spPr>
            <a:xfrm>
              <a:off x="4620500" y="4658700"/>
              <a:ext cx="8425" cy="7150"/>
            </a:xfrm>
            <a:custGeom>
              <a:avLst/>
              <a:gdLst/>
              <a:ahLst/>
              <a:cxnLst/>
              <a:rect l="l" t="t" r="r" b="b"/>
              <a:pathLst>
                <a:path w="337" h="286" extrusionOk="0">
                  <a:moveTo>
                    <a:pt x="0" y="0"/>
                  </a:moveTo>
                  <a:lnTo>
                    <a:pt x="0" y="286"/>
                  </a:lnTo>
                  <a:lnTo>
                    <a:pt x="336" y="28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27"/>
            <p:cNvSpPr/>
            <p:nvPr/>
          </p:nvSpPr>
          <p:spPr>
            <a:xfrm>
              <a:off x="4620500" y="4699775"/>
              <a:ext cx="8425" cy="7150"/>
            </a:xfrm>
            <a:custGeom>
              <a:avLst/>
              <a:gdLst/>
              <a:ahLst/>
              <a:cxnLst/>
              <a:rect l="l" t="t" r="r" b="b"/>
              <a:pathLst>
                <a:path w="337" h="286" extrusionOk="0">
                  <a:moveTo>
                    <a:pt x="0" y="0"/>
                  </a:moveTo>
                  <a:lnTo>
                    <a:pt x="0" y="286"/>
                  </a:lnTo>
                  <a:lnTo>
                    <a:pt x="336" y="28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27"/>
            <p:cNvSpPr/>
            <p:nvPr/>
          </p:nvSpPr>
          <p:spPr>
            <a:xfrm>
              <a:off x="4609600" y="4658700"/>
              <a:ext cx="3675" cy="7150"/>
            </a:xfrm>
            <a:custGeom>
              <a:avLst/>
              <a:gdLst/>
              <a:ahLst/>
              <a:cxnLst/>
              <a:rect l="l" t="t" r="r" b="b"/>
              <a:pathLst>
                <a:path w="147" h="286" extrusionOk="0">
                  <a:moveTo>
                    <a:pt x="1" y="0"/>
                  </a:moveTo>
                  <a:lnTo>
                    <a:pt x="1" y="286"/>
                  </a:lnTo>
                  <a:lnTo>
                    <a:pt x="147" y="286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27"/>
            <p:cNvSpPr/>
            <p:nvPr/>
          </p:nvSpPr>
          <p:spPr>
            <a:xfrm>
              <a:off x="4732975" y="4782975"/>
              <a:ext cx="17875" cy="7150"/>
            </a:xfrm>
            <a:custGeom>
              <a:avLst/>
              <a:gdLst/>
              <a:ahLst/>
              <a:cxnLst/>
              <a:rect l="l" t="t" r="r" b="b"/>
              <a:pathLst>
                <a:path w="715" h="286" extrusionOk="0">
                  <a:moveTo>
                    <a:pt x="1" y="1"/>
                  </a:moveTo>
                  <a:lnTo>
                    <a:pt x="1" y="285"/>
                  </a:lnTo>
                  <a:lnTo>
                    <a:pt x="715" y="285"/>
                  </a:lnTo>
                  <a:lnTo>
                    <a:pt x="715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27"/>
            <p:cNvSpPr/>
            <p:nvPr/>
          </p:nvSpPr>
          <p:spPr>
            <a:xfrm>
              <a:off x="4676575" y="4782975"/>
              <a:ext cx="6700" cy="7150"/>
            </a:xfrm>
            <a:custGeom>
              <a:avLst/>
              <a:gdLst/>
              <a:ahLst/>
              <a:cxnLst/>
              <a:rect l="l" t="t" r="r" b="b"/>
              <a:pathLst>
                <a:path w="268" h="286" extrusionOk="0">
                  <a:moveTo>
                    <a:pt x="1" y="1"/>
                  </a:moveTo>
                  <a:lnTo>
                    <a:pt x="1" y="285"/>
                  </a:lnTo>
                  <a:lnTo>
                    <a:pt x="268" y="285"/>
                  </a:lnTo>
                  <a:lnTo>
                    <a:pt x="268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27"/>
            <p:cNvSpPr/>
            <p:nvPr/>
          </p:nvSpPr>
          <p:spPr>
            <a:xfrm>
              <a:off x="4647825" y="4782975"/>
              <a:ext cx="4050" cy="7150"/>
            </a:xfrm>
            <a:custGeom>
              <a:avLst/>
              <a:gdLst/>
              <a:ahLst/>
              <a:cxnLst/>
              <a:rect l="l" t="t" r="r" b="b"/>
              <a:pathLst>
                <a:path w="162" h="286" extrusionOk="0">
                  <a:moveTo>
                    <a:pt x="0" y="1"/>
                  </a:moveTo>
                  <a:lnTo>
                    <a:pt x="0" y="285"/>
                  </a:lnTo>
                  <a:lnTo>
                    <a:pt x="161" y="285"/>
                  </a:lnTo>
                  <a:lnTo>
                    <a:pt x="16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27"/>
            <p:cNvSpPr/>
            <p:nvPr/>
          </p:nvSpPr>
          <p:spPr>
            <a:xfrm>
              <a:off x="4795175" y="4864575"/>
              <a:ext cx="17150" cy="7175"/>
            </a:xfrm>
            <a:custGeom>
              <a:avLst/>
              <a:gdLst/>
              <a:ahLst/>
              <a:cxnLst/>
              <a:rect l="l" t="t" r="r" b="b"/>
              <a:pathLst>
                <a:path w="686" h="287" extrusionOk="0">
                  <a:moveTo>
                    <a:pt x="1" y="0"/>
                  </a:moveTo>
                  <a:lnTo>
                    <a:pt x="1" y="286"/>
                  </a:lnTo>
                  <a:lnTo>
                    <a:pt x="686" y="286"/>
                  </a:lnTo>
                  <a:lnTo>
                    <a:pt x="686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27"/>
            <p:cNvSpPr/>
            <p:nvPr/>
          </p:nvSpPr>
          <p:spPr>
            <a:xfrm>
              <a:off x="4667825" y="4907500"/>
              <a:ext cx="19700" cy="7175"/>
            </a:xfrm>
            <a:custGeom>
              <a:avLst/>
              <a:gdLst/>
              <a:ahLst/>
              <a:cxnLst/>
              <a:rect l="l" t="t" r="r" b="b"/>
              <a:pathLst>
                <a:path w="788" h="287" extrusionOk="0">
                  <a:moveTo>
                    <a:pt x="1" y="1"/>
                  </a:moveTo>
                  <a:lnTo>
                    <a:pt x="1" y="286"/>
                  </a:lnTo>
                  <a:lnTo>
                    <a:pt x="788" y="286"/>
                  </a:lnTo>
                  <a:lnTo>
                    <a:pt x="788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27"/>
            <p:cNvSpPr/>
            <p:nvPr/>
          </p:nvSpPr>
          <p:spPr>
            <a:xfrm>
              <a:off x="4608150" y="4988325"/>
              <a:ext cx="20425" cy="7150"/>
            </a:xfrm>
            <a:custGeom>
              <a:avLst/>
              <a:gdLst/>
              <a:ahLst/>
              <a:cxnLst/>
              <a:rect l="l" t="t" r="r" b="b"/>
              <a:pathLst>
                <a:path w="817" h="286" extrusionOk="0">
                  <a:moveTo>
                    <a:pt x="1" y="1"/>
                  </a:moveTo>
                  <a:lnTo>
                    <a:pt x="1" y="285"/>
                  </a:lnTo>
                  <a:lnTo>
                    <a:pt x="817" y="285"/>
                  </a:lnTo>
                  <a:lnTo>
                    <a:pt x="817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27"/>
            <p:cNvSpPr/>
            <p:nvPr/>
          </p:nvSpPr>
          <p:spPr>
            <a:xfrm>
              <a:off x="4793050" y="4988325"/>
              <a:ext cx="7300" cy="7150"/>
            </a:xfrm>
            <a:custGeom>
              <a:avLst/>
              <a:gdLst/>
              <a:ahLst/>
              <a:cxnLst/>
              <a:rect l="l" t="t" r="r" b="b"/>
              <a:pathLst>
                <a:path w="292" h="286" extrusionOk="0">
                  <a:moveTo>
                    <a:pt x="0" y="1"/>
                  </a:moveTo>
                  <a:lnTo>
                    <a:pt x="0" y="285"/>
                  </a:lnTo>
                  <a:lnTo>
                    <a:pt x="291" y="285"/>
                  </a:lnTo>
                  <a:lnTo>
                    <a:pt x="29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27"/>
            <p:cNvSpPr/>
            <p:nvPr/>
          </p:nvSpPr>
          <p:spPr>
            <a:xfrm>
              <a:off x="4807250" y="4988325"/>
              <a:ext cx="5075" cy="7150"/>
            </a:xfrm>
            <a:custGeom>
              <a:avLst/>
              <a:gdLst/>
              <a:ahLst/>
              <a:cxnLst/>
              <a:rect l="l" t="t" r="r" b="b"/>
              <a:pathLst>
                <a:path w="203" h="286" extrusionOk="0">
                  <a:moveTo>
                    <a:pt x="0" y="1"/>
                  </a:moveTo>
                  <a:lnTo>
                    <a:pt x="0" y="285"/>
                  </a:lnTo>
                  <a:lnTo>
                    <a:pt x="203" y="28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27"/>
            <p:cNvSpPr/>
            <p:nvPr/>
          </p:nvSpPr>
          <p:spPr>
            <a:xfrm>
              <a:off x="4829425" y="5071800"/>
              <a:ext cx="6950" cy="7175"/>
            </a:xfrm>
            <a:custGeom>
              <a:avLst/>
              <a:gdLst/>
              <a:ahLst/>
              <a:cxnLst/>
              <a:rect l="l" t="t" r="r" b="b"/>
              <a:pathLst>
                <a:path w="278" h="287" extrusionOk="0">
                  <a:moveTo>
                    <a:pt x="1" y="1"/>
                  </a:moveTo>
                  <a:lnTo>
                    <a:pt x="1" y="286"/>
                  </a:lnTo>
                  <a:lnTo>
                    <a:pt x="278" y="286"/>
                  </a:lnTo>
                  <a:lnTo>
                    <a:pt x="278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27"/>
            <p:cNvSpPr/>
            <p:nvPr/>
          </p:nvSpPr>
          <p:spPr>
            <a:xfrm>
              <a:off x="4793050" y="5071800"/>
              <a:ext cx="21825" cy="7175"/>
            </a:xfrm>
            <a:custGeom>
              <a:avLst/>
              <a:gdLst/>
              <a:ahLst/>
              <a:cxnLst/>
              <a:rect l="l" t="t" r="r" b="b"/>
              <a:pathLst>
                <a:path w="873" h="287" extrusionOk="0">
                  <a:moveTo>
                    <a:pt x="0" y="1"/>
                  </a:moveTo>
                  <a:lnTo>
                    <a:pt x="0" y="286"/>
                  </a:lnTo>
                  <a:lnTo>
                    <a:pt x="873" y="286"/>
                  </a:lnTo>
                  <a:lnTo>
                    <a:pt x="873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27"/>
            <p:cNvSpPr/>
            <p:nvPr/>
          </p:nvSpPr>
          <p:spPr>
            <a:xfrm>
              <a:off x="4732225" y="5071800"/>
              <a:ext cx="7325" cy="7175"/>
            </a:xfrm>
            <a:custGeom>
              <a:avLst/>
              <a:gdLst/>
              <a:ahLst/>
              <a:cxnLst/>
              <a:rect l="l" t="t" r="r" b="b"/>
              <a:pathLst>
                <a:path w="293" h="287" extrusionOk="0">
                  <a:moveTo>
                    <a:pt x="1" y="1"/>
                  </a:moveTo>
                  <a:lnTo>
                    <a:pt x="1" y="286"/>
                  </a:lnTo>
                  <a:lnTo>
                    <a:pt x="293" y="286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27"/>
            <p:cNvSpPr/>
            <p:nvPr/>
          </p:nvSpPr>
          <p:spPr>
            <a:xfrm>
              <a:off x="4613225" y="5071800"/>
              <a:ext cx="7675" cy="7175"/>
            </a:xfrm>
            <a:custGeom>
              <a:avLst/>
              <a:gdLst/>
              <a:ahLst/>
              <a:cxnLst/>
              <a:rect l="l" t="t" r="r" b="b"/>
              <a:pathLst>
                <a:path w="307" h="287" extrusionOk="0">
                  <a:moveTo>
                    <a:pt x="0" y="1"/>
                  </a:moveTo>
                  <a:lnTo>
                    <a:pt x="0" y="286"/>
                  </a:lnTo>
                  <a:lnTo>
                    <a:pt x="306" y="286"/>
                  </a:lnTo>
                  <a:lnTo>
                    <a:pt x="306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27"/>
            <p:cNvSpPr/>
            <p:nvPr/>
          </p:nvSpPr>
          <p:spPr>
            <a:xfrm>
              <a:off x="4730775" y="5113450"/>
              <a:ext cx="20775" cy="7125"/>
            </a:xfrm>
            <a:custGeom>
              <a:avLst/>
              <a:gdLst/>
              <a:ahLst/>
              <a:cxnLst/>
              <a:rect l="l" t="t" r="r" b="b"/>
              <a:pathLst>
                <a:path w="831" h="285" extrusionOk="0">
                  <a:moveTo>
                    <a:pt x="1" y="0"/>
                  </a:moveTo>
                  <a:lnTo>
                    <a:pt x="1" y="285"/>
                  </a:lnTo>
                  <a:lnTo>
                    <a:pt x="831" y="285"/>
                  </a:lnTo>
                  <a:lnTo>
                    <a:pt x="83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27"/>
            <p:cNvSpPr/>
            <p:nvPr/>
          </p:nvSpPr>
          <p:spPr>
            <a:xfrm>
              <a:off x="4974650" y="4658700"/>
              <a:ext cx="15325" cy="7150"/>
            </a:xfrm>
            <a:custGeom>
              <a:avLst/>
              <a:gdLst/>
              <a:ahLst/>
              <a:cxnLst/>
              <a:rect l="l" t="t" r="r" b="b"/>
              <a:pathLst>
                <a:path w="613" h="286" extrusionOk="0">
                  <a:moveTo>
                    <a:pt x="1" y="0"/>
                  </a:moveTo>
                  <a:lnTo>
                    <a:pt x="1" y="286"/>
                  </a:lnTo>
                  <a:lnTo>
                    <a:pt x="613" y="286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27"/>
            <p:cNvSpPr/>
            <p:nvPr/>
          </p:nvSpPr>
          <p:spPr>
            <a:xfrm>
              <a:off x="4921375" y="4658700"/>
              <a:ext cx="7075" cy="7150"/>
            </a:xfrm>
            <a:custGeom>
              <a:avLst/>
              <a:gdLst/>
              <a:ahLst/>
              <a:cxnLst/>
              <a:rect l="l" t="t" r="r" b="b"/>
              <a:pathLst>
                <a:path w="283" h="286" extrusionOk="0">
                  <a:moveTo>
                    <a:pt x="0" y="0"/>
                  </a:moveTo>
                  <a:lnTo>
                    <a:pt x="0" y="286"/>
                  </a:lnTo>
                  <a:lnTo>
                    <a:pt x="282" y="286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27"/>
            <p:cNvSpPr/>
            <p:nvPr/>
          </p:nvSpPr>
          <p:spPr>
            <a:xfrm>
              <a:off x="4862175" y="4658700"/>
              <a:ext cx="8375" cy="7150"/>
            </a:xfrm>
            <a:custGeom>
              <a:avLst/>
              <a:gdLst/>
              <a:ahLst/>
              <a:cxnLst/>
              <a:rect l="l" t="t" r="r" b="b"/>
              <a:pathLst>
                <a:path w="335" h="286" extrusionOk="0">
                  <a:moveTo>
                    <a:pt x="0" y="0"/>
                  </a:moveTo>
                  <a:lnTo>
                    <a:pt x="0" y="286"/>
                  </a:lnTo>
                  <a:lnTo>
                    <a:pt x="335" y="286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27"/>
            <p:cNvSpPr/>
            <p:nvPr/>
          </p:nvSpPr>
          <p:spPr>
            <a:xfrm>
              <a:off x="4862175" y="4699775"/>
              <a:ext cx="8375" cy="7150"/>
            </a:xfrm>
            <a:custGeom>
              <a:avLst/>
              <a:gdLst/>
              <a:ahLst/>
              <a:cxnLst/>
              <a:rect l="l" t="t" r="r" b="b"/>
              <a:pathLst>
                <a:path w="335" h="286" extrusionOk="0">
                  <a:moveTo>
                    <a:pt x="0" y="0"/>
                  </a:moveTo>
                  <a:lnTo>
                    <a:pt x="0" y="286"/>
                  </a:lnTo>
                  <a:lnTo>
                    <a:pt x="335" y="286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27"/>
            <p:cNvSpPr/>
            <p:nvPr/>
          </p:nvSpPr>
          <p:spPr>
            <a:xfrm>
              <a:off x="4851275" y="4658700"/>
              <a:ext cx="3675" cy="7150"/>
            </a:xfrm>
            <a:custGeom>
              <a:avLst/>
              <a:gdLst/>
              <a:ahLst/>
              <a:cxnLst/>
              <a:rect l="l" t="t" r="r" b="b"/>
              <a:pathLst>
                <a:path w="147" h="286" extrusionOk="0">
                  <a:moveTo>
                    <a:pt x="0" y="0"/>
                  </a:moveTo>
                  <a:lnTo>
                    <a:pt x="0" y="286"/>
                  </a:lnTo>
                  <a:lnTo>
                    <a:pt x="146" y="286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27"/>
            <p:cNvSpPr/>
            <p:nvPr/>
          </p:nvSpPr>
          <p:spPr>
            <a:xfrm>
              <a:off x="4974650" y="4782975"/>
              <a:ext cx="17850" cy="7150"/>
            </a:xfrm>
            <a:custGeom>
              <a:avLst/>
              <a:gdLst/>
              <a:ahLst/>
              <a:cxnLst/>
              <a:rect l="l" t="t" r="r" b="b"/>
              <a:pathLst>
                <a:path w="714" h="286" extrusionOk="0">
                  <a:moveTo>
                    <a:pt x="1" y="1"/>
                  </a:moveTo>
                  <a:lnTo>
                    <a:pt x="1" y="285"/>
                  </a:lnTo>
                  <a:lnTo>
                    <a:pt x="713" y="285"/>
                  </a:lnTo>
                  <a:lnTo>
                    <a:pt x="713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27"/>
            <p:cNvSpPr/>
            <p:nvPr/>
          </p:nvSpPr>
          <p:spPr>
            <a:xfrm>
              <a:off x="4918225" y="4782975"/>
              <a:ext cx="6725" cy="7150"/>
            </a:xfrm>
            <a:custGeom>
              <a:avLst/>
              <a:gdLst/>
              <a:ahLst/>
              <a:cxnLst/>
              <a:rect l="l" t="t" r="r" b="b"/>
              <a:pathLst>
                <a:path w="269" h="286" extrusionOk="0">
                  <a:moveTo>
                    <a:pt x="0" y="1"/>
                  </a:moveTo>
                  <a:lnTo>
                    <a:pt x="0" y="285"/>
                  </a:lnTo>
                  <a:lnTo>
                    <a:pt x="268" y="285"/>
                  </a:lnTo>
                  <a:lnTo>
                    <a:pt x="268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27"/>
            <p:cNvSpPr/>
            <p:nvPr/>
          </p:nvSpPr>
          <p:spPr>
            <a:xfrm>
              <a:off x="4889475" y="4782975"/>
              <a:ext cx="4025" cy="7150"/>
            </a:xfrm>
            <a:custGeom>
              <a:avLst/>
              <a:gdLst/>
              <a:ahLst/>
              <a:cxnLst/>
              <a:rect l="l" t="t" r="r" b="b"/>
              <a:pathLst>
                <a:path w="161" h="286" extrusionOk="0">
                  <a:moveTo>
                    <a:pt x="1" y="1"/>
                  </a:moveTo>
                  <a:lnTo>
                    <a:pt x="1" y="285"/>
                  </a:lnTo>
                  <a:lnTo>
                    <a:pt x="161" y="285"/>
                  </a:lnTo>
                  <a:lnTo>
                    <a:pt x="16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27"/>
            <p:cNvSpPr/>
            <p:nvPr/>
          </p:nvSpPr>
          <p:spPr>
            <a:xfrm>
              <a:off x="4909500" y="4907500"/>
              <a:ext cx="19700" cy="7175"/>
            </a:xfrm>
            <a:custGeom>
              <a:avLst/>
              <a:gdLst/>
              <a:ahLst/>
              <a:cxnLst/>
              <a:rect l="l" t="t" r="r" b="b"/>
              <a:pathLst>
                <a:path w="788" h="287" extrusionOk="0">
                  <a:moveTo>
                    <a:pt x="1" y="1"/>
                  </a:moveTo>
                  <a:lnTo>
                    <a:pt x="1" y="286"/>
                  </a:lnTo>
                  <a:lnTo>
                    <a:pt x="787" y="286"/>
                  </a:lnTo>
                  <a:lnTo>
                    <a:pt x="787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27"/>
            <p:cNvSpPr/>
            <p:nvPr/>
          </p:nvSpPr>
          <p:spPr>
            <a:xfrm>
              <a:off x="4849800" y="4988325"/>
              <a:ext cx="20425" cy="7150"/>
            </a:xfrm>
            <a:custGeom>
              <a:avLst/>
              <a:gdLst/>
              <a:ahLst/>
              <a:cxnLst/>
              <a:rect l="l" t="t" r="r" b="b"/>
              <a:pathLst>
                <a:path w="817" h="286" extrusionOk="0">
                  <a:moveTo>
                    <a:pt x="0" y="1"/>
                  </a:moveTo>
                  <a:lnTo>
                    <a:pt x="0" y="285"/>
                  </a:lnTo>
                  <a:lnTo>
                    <a:pt x="816" y="285"/>
                  </a:lnTo>
                  <a:lnTo>
                    <a:pt x="816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27"/>
            <p:cNvSpPr/>
            <p:nvPr/>
          </p:nvSpPr>
          <p:spPr>
            <a:xfrm>
              <a:off x="4825775" y="4988325"/>
              <a:ext cx="8400" cy="7150"/>
            </a:xfrm>
            <a:custGeom>
              <a:avLst/>
              <a:gdLst/>
              <a:ahLst/>
              <a:cxnLst/>
              <a:rect l="l" t="t" r="r" b="b"/>
              <a:pathLst>
                <a:path w="336" h="286" extrusionOk="0">
                  <a:moveTo>
                    <a:pt x="1" y="1"/>
                  </a:moveTo>
                  <a:lnTo>
                    <a:pt x="1" y="285"/>
                  </a:lnTo>
                  <a:lnTo>
                    <a:pt x="335" y="285"/>
                  </a:lnTo>
                  <a:lnTo>
                    <a:pt x="335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27"/>
            <p:cNvSpPr/>
            <p:nvPr/>
          </p:nvSpPr>
          <p:spPr>
            <a:xfrm>
              <a:off x="4974475" y="4988325"/>
              <a:ext cx="7300" cy="7150"/>
            </a:xfrm>
            <a:custGeom>
              <a:avLst/>
              <a:gdLst/>
              <a:ahLst/>
              <a:cxnLst/>
              <a:rect l="l" t="t" r="r" b="b"/>
              <a:pathLst>
                <a:path w="292" h="286" extrusionOk="0">
                  <a:moveTo>
                    <a:pt x="0" y="1"/>
                  </a:moveTo>
                  <a:lnTo>
                    <a:pt x="0" y="285"/>
                  </a:lnTo>
                  <a:lnTo>
                    <a:pt x="291" y="285"/>
                  </a:lnTo>
                  <a:lnTo>
                    <a:pt x="29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27"/>
            <p:cNvSpPr/>
            <p:nvPr/>
          </p:nvSpPr>
          <p:spPr>
            <a:xfrm>
              <a:off x="4988675" y="4988325"/>
              <a:ext cx="5075" cy="7150"/>
            </a:xfrm>
            <a:custGeom>
              <a:avLst/>
              <a:gdLst/>
              <a:ahLst/>
              <a:cxnLst/>
              <a:rect l="l" t="t" r="r" b="b"/>
              <a:pathLst>
                <a:path w="203" h="286" extrusionOk="0">
                  <a:moveTo>
                    <a:pt x="0" y="1"/>
                  </a:moveTo>
                  <a:lnTo>
                    <a:pt x="0" y="285"/>
                  </a:lnTo>
                  <a:lnTo>
                    <a:pt x="203" y="28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27"/>
            <p:cNvSpPr/>
            <p:nvPr/>
          </p:nvSpPr>
          <p:spPr>
            <a:xfrm>
              <a:off x="4973900" y="5071800"/>
              <a:ext cx="7300" cy="7175"/>
            </a:xfrm>
            <a:custGeom>
              <a:avLst/>
              <a:gdLst/>
              <a:ahLst/>
              <a:cxnLst/>
              <a:rect l="l" t="t" r="r" b="b"/>
              <a:pathLst>
                <a:path w="292" h="287" extrusionOk="0">
                  <a:moveTo>
                    <a:pt x="1" y="1"/>
                  </a:moveTo>
                  <a:lnTo>
                    <a:pt x="1" y="286"/>
                  </a:lnTo>
                  <a:lnTo>
                    <a:pt x="291" y="286"/>
                  </a:lnTo>
                  <a:lnTo>
                    <a:pt x="29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27"/>
            <p:cNvSpPr/>
            <p:nvPr/>
          </p:nvSpPr>
          <p:spPr>
            <a:xfrm>
              <a:off x="4854900" y="5071800"/>
              <a:ext cx="7625" cy="7175"/>
            </a:xfrm>
            <a:custGeom>
              <a:avLst/>
              <a:gdLst/>
              <a:ahLst/>
              <a:cxnLst/>
              <a:rect l="l" t="t" r="r" b="b"/>
              <a:pathLst>
                <a:path w="305" h="287" extrusionOk="0">
                  <a:moveTo>
                    <a:pt x="0" y="1"/>
                  </a:moveTo>
                  <a:lnTo>
                    <a:pt x="0" y="286"/>
                  </a:lnTo>
                  <a:lnTo>
                    <a:pt x="305" y="286"/>
                  </a:lnTo>
                  <a:lnTo>
                    <a:pt x="305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27"/>
            <p:cNvSpPr/>
            <p:nvPr/>
          </p:nvSpPr>
          <p:spPr>
            <a:xfrm>
              <a:off x="4972450" y="5113450"/>
              <a:ext cx="20750" cy="7125"/>
            </a:xfrm>
            <a:custGeom>
              <a:avLst/>
              <a:gdLst/>
              <a:ahLst/>
              <a:cxnLst/>
              <a:rect l="l" t="t" r="r" b="b"/>
              <a:pathLst>
                <a:path w="830" h="285" extrusionOk="0">
                  <a:moveTo>
                    <a:pt x="1" y="0"/>
                  </a:moveTo>
                  <a:lnTo>
                    <a:pt x="1" y="285"/>
                  </a:lnTo>
                  <a:lnTo>
                    <a:pt x="829" y="285"/>
                  </a:lnTo>
                  <a:lnTo>
                    <a:pt x="829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27"/>
            <p:cNvSpPr/>
            <p:nvPr/>
          </p:nvSpPr>
          <p:spPr>
            <a:xfrm>
              <a:off x="4665700" y="4947700"/>
              <a:ext cx="320375" cy="195793"/>
            </a:xfrm>
            <a:custGeom>
              <a:avLst/>
              <a:gdLst/>
              <a:ahLst/>
              <a:cxnLst/>
              <a:rect l="l" t="t" r="r" b="b"/>
              <a:pathLst>
                <a:path w="12815" h="15435" extrusionOk="0">
                  <a:moveTo>
                    <a:pt x="0" y="0"/>
                  </a:moveTo>
                  <a:lnTo>
                    <a:pt x="0" y="15434"/>
                  </a:lnTo>
                  <a:lnTo>
                    <a:pt x="12815" y="15434"/>
                  </a:lnTo>
                  <a:lnTo>
                    <a:pt x="12815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  <a:alpha val="52510"/>
                  </a:srgbClr>
                </a:gs>
                <a:gs pos="50000">
                  <a:srgbClr val="FFFFFF">
                    <a:alpha val="0"/>
                    <a:alpha val="52510"/>
                  </a:srgbClr>
                </a:gs>
                <a:gs pos="100000">
                  <a:srgbClr val="FFFFFF">
                    <a:alpha val="5251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27"/>
            <p:cNvSpPr/>
            <p:nvPr/>
          </p:nvSpPr>
          <p:spPr>
            <a:xfrm>
              <a:off x="4758100" y="4045725"/>
              <a:ext cx="442225" cy="161775"/>
            </a:xfrm>
            <a:custGeom>
              <a:avLst/>
              <a:gdLst/>
              <a:ahLst/>
              <a:cxnLst/>
              <a:rect l="l" t="t" r="r" b="b"/>
              <a:pathLst>
                <a:path w="17689" h="6471" extrusionOk="0">
                  <a:moveTo>
                    <a:pt x="1" y="1"/>
                  </a:moveTo>
                  <a:lnTo>
                    <a:pt x="1" y="6471"/>
                  </a:lnTo>
                  <a:lnTo>
                    <a:pt x="17689" y="6471"/>
                  </a:lnTo>
                  <a:lnTo>
                    <a:pt x="17689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  <a:alpha val="52510"/>
                  </a:srgbClr>
                </a:gs>
                <a:gs pos="50000">
                  <a:srgbClr val="FFFFFF">
                    <a:alpha val="0"/>
                    <a:alpha val="52510"/>
                  </a:srgbClr>
                </a:gs>
                <a:gs pos="100000">
                  <a:srgbClr val="FFFFFF">
                    <a:alpha val="5251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27"/>
            <p:cNvSpPr/>
            <p:nvPr/>
          </p:nvSpPr>
          <p:spPr>
            <a:xfrm>
              <a:off x="5203575" y="3956600"/>
              <a:ext cx="605900" cy="1186825"/>
            </a:xfrm>
            <a:custGeom>
              <a:avLst/>
              <a:gdLst/>
              <a:ahLst/>
              <a:cxnLst/>
              <a:rect l="l" t="t" r="r" b="b"/>
              <a:pathLst>
                <a:path w="24236" h="47473" extrusionOk="0">
                  <a:moveTo>
                    <a:pt x="1" y="0"/>
                  </a:moveTo>
                  <a:lnTo>
                    <a:pt x="1" y="47473"/>
                  </a:lnTo>
                  <a:lnTo>
                    <a:pt x="24235" y="47473"/>
                  </a:lnTo>
                  <a:lnTo>
                    <a:pt x="24235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  <a:alpha val="52510"/>
                  </a:srgbClr>
                </a:gs>
                <a:gs pos="50000">
                  <a:srgbClr val="FFFFFF">
                    <a:alpha val="0"/>
                    <a:alpha val="52510"/>
                  </a:srgbClr>
                </a:gs>
                <a:gs pos="100000">
                  <a:srgbClr val="FFFFFF">
                    <a:alpha val="5251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27"/>
            <p:cNvSpPr/>
            <p:nvPr/>
          </p:nvSpPr>
          <p:spPr>
            <a:xfrm>
              <a:off x="5714100" y="4237800"/>
              <a:ext cx="734875" cy="905625"/>
            </a:xfrm>
            <a:custGeom>
              <a:avLst/>
              <a:gdLst/>
              <a:ahLst/>
              <a:cxnLst/>
              <a:rect l="l" t="t" r="r" b="b"/>
              <a:pathLst>
                <a:path w="29395" h="36225" extrusionOk="0">
                  <a:moveTo>
                    <a:pt x="0" y="0"/>
                  </a:moveTo>
                  <a:lnTo>
                    <a:pt x="0" y="36225"/>
                  </a:lnTo>
                  <a:lnTo>
                    <a:pt x="29394" y="36225"/>
                  </a:lnTo>
                  <a:lnTo>
                    <a:pt x="29394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50000">
                  <a:srgbClr val="FFFFFF">
                    <a:alpha val="0"/>
                  </a:srgbClr>
                </a:gs>
                <a:gs pos="100000">
                  <a:srgbClr val="FFFFFF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27"/>
            <p:cNvSpPr/>
            <p:nvPr/>
          </p:nvSpPr>
          <p:spPr>
            <a:xfrm>
              <a:off x="2808150" y="4237800"/>
              <a:ext cx="734875" cy="905625"/>
            </a:xfrm>
            <a:custGeom>
              <a:avLst/>
              <a:gdLst/>
              <a:ahLst/>
              <a:cxnLst/>
              <a:rect l="l" t="t" r="r" b="b"/>
              <a:pathLst>
                <a:path w="29395" h="36225" extrusionOk="0">
                  <a:moveTo>
                    <a:pt x="1" y="0"/>
                  </a:moveTo>
                  <a:lnTo>
                    <a:pt x="1" y="36225"/>
                  </a:lnTo>
                  <a:lnTo>
                    <a:pt x="29394" y="36225"/>
                  </a:lnTo>
                  <a:lnTo>
                    <a:pt x="29394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  <a:alpha val="52510"/>
                  </a:srgbClr>
                </a:gs>
                <a:gs pos="50000">
                  <a:srgbClr val="FFFFFF">
                    <a:alpha val="0"/>
                    <a:alpha val="52510"/>
                  </a:srgbClr>
                </a:gs>
                <a:gs pos="100000">
                  <a:srgbClr val="FFFFFF">
                    <a:alpha val="5251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27"/>
            <p:cNvSpPr/>
            <p:nvPr/>
          </p:nvSpPr>
          <p:spPr>
            <a:xfrm>
              <a:off x="-21212" y="4364050"/>
              <a:ext cx="1915175" cy="792175"/>
            </a:xfrm>
            <a:custGeom>
              <a:avLst/>
              <a:gdLst/>
              <a:ahLst/>
              <a:cxnLst/>
              <a:rect l="l" t="t" r="r" b="b"/>
              <a:pathLst>
                <a:path w="76607" h="31687" extrusionOk="0">
                  <a:moveTo>
                    <a:pt x="1369" y="1"/>
                  </a:moveTo>
                  <a:lnTo>
                    <a:pt x="1369" y="307"/>
                  </a:lnTo>
                  <a:lnTo>
                    <a:pt x="450" y="307"/>
                  </a:lnTo>
                  <a:lnTo>
                    <a:pt x="450" y="558"/>
                  </a:lnTo>
                  <a:lnTo>
                    <a:pt x="0" y="558"/>
                  </a:lnTo>
                  <a:lnTo>
                    <a:pt x="0" y="649"/>
                  </a:lnTo>
                  <a:lnTo>
                    <a:pt x="0" y="2047"/>
                  </a:lnTo>
                  <a:lnTo>
                    <a:pt x="0" y="2139"/>
                  </a:lnTo>
                  <a:lnTo>
                    <a:pt x="0" y="3535"/>
                  </a:lnTo>
                  <a:lnTo>
                    <a:pt x="0" y="3627"/>
                  </a:lnTo>
                  <a:lnTo>
                    <a:pt x="0" y="5023"/>
                  </a:lnTo>
                  <a:lnTo>
                    <a:pt x="0" y="5115"/>
                  </a:lnTo>
                  <a:lnTo>
                    <a:pt x="0" y="6512"/>
                  </a:lnTo>
                  <a:lnTo>
                    <a:pt x="0" y="6603"/>
                  </a:lnTo>
                  <a:lnTo>
                    <a:pt x="0" y="7999"/>
                  </a:lnTo>
                  <a:lnTo>
                    <a:pt x="0" y="8090"/>
                  </a:lnTo>
                  <a:lnTo>
                    <a:pt x="0" y="9487"/>
                  </a:lnTo>
                  <a:lnTo>
                    <a:pt x="0" y="9579"/>
                  </a:lnTo>
                  <a:lnTo>
                    <a:pt x="0" y="10976"/>
                  </a:lnTo>
                  <a:lnTo>
                    <a:pt x="0" y="11068"/>
                  </a:lnTo>
                  <a:lnTo>
                    <a:pt x="0" y="12464"/>
                  </a:lnTo>
                  <a:lnTo>
                    <a:pt x="0" y="12556"/>
                  </a:lnTo>
                  <a:lnTo>
                    <a:pt x="0" y="13953"/>
                  </a:lnTo>
                  <a:lnTo>
                    <a:pt x="0" y="14044"/>
                  </a:lnTo>
                  <a:lnTo>
                    <a:pt x="0" y="15440"/>
                  </a:lnTo>
                  <a:lnTo>
                    <a:pt x="0" y="15531"/>
                  </a:lnTo>
                  <a:lnTo>
                    <a:pt x="0" y="16928"/>
                  </a:lnTo>
                  <a:lnTo>
                    <a:pt x="0" y="17020"/>
                  </a:lnTo>
                  <a:lnTo>
                    <a:pt x="0" y="18418"/>
                  </a:lnTo>
                  <a:lnTo>
                    <a:pt x="0" y="18508"/>
                  </a:lnTo>
                  <a:lnTo>
                    <a:pt x="0" y="19905"/>
                  </a:lnTo>
                  <a:lnTo>
                    <a:pt x="0" y="19996"/>
                  </a:lnTo>
                  <a:lnTo>
                    <a:pt x="0" y="21394"/>
                  </a:lnTo>
                  <a:lnTo>
                    <a:pt x="0" y="21485"/>
                  </a:lnTo>
                  <a:lnTo>
                    <a:pt x="0" y="22881"/>
                  </a:lnTo>
                  <a:lnTo>
                    <a:pt x="0" y="22972"/>
                  </a:lnTo>
                  <a:lnTo>
                    <a:pt x="0" y="24369"/>
                  </a:lnTo>
                  <a:lnTo>
                    <a:pt x="0" y="24461"/>
                  </a:lnTo>
                  <a:lnTo>
                    <a:pt x="0" y="25858"/>
                  </a:lnTo>
                  <a:lnTo>
                    <a:pt x="0" y="25949"/>
                  </a:lnTo>
                  <a:lnTo>
                    <a:pt x="0" y="27345"/>
                  </a:lnTo>
                  <a:lnTo>
                    <a:pt x="0" y="27437"/>
                  </a:lnTo>
                  <a:lnTo>
                    <a:pt x="0" y="28835"/>
                  </a:lnTo>
                  <a:lnTo>
                    <a:pt x="0" y="28925"/>
                  </a:lnTo>
                  <a:lnTo>
                    <a:pt x="0" y="30322"/>
                  </a:lnTo>
                  <a:lnTo>
                    <a:pt x="0" y="30415"/>
                  </a:lnTo>
                  <a:lnTo>
                    <a:pt x="0" y="31686"/>
                  </a:lnTo>
                  <a:lnTo>
                    <a:pt x="76607" y="31686"/>
                  </a:lnTo>
                  <a:lnTo>
                    <a:pt x="76607" y="25064"/>
                  </a:lnTo>
                  <a:lnTo>
                    <a:pt x="73265" y="25064"/>
                  </a:lnTo>
                  <a:lnTo>
                    <a:pt x="73265" y="22812"/>
                  </a:lnTo>
                  <a:lnTo>
                    <a:pt x="71023" y="22812"/>
                  </a:lnTo>
                  <a:lnTo>
                    <a:pt x="71023" y="24321"/>
                  </a:lnTo>
                  <a:lnTo>
                    <a:pt x="68542" y="24321"/>
                  </a:lnTo>
                  <a:lnTo>
                    <a:pt x="68542" y="19406"/>
                  </a:lnTo>
                  <a:lnTo>
                    <a:pt x="65219" y="19406"/>
                  </a:lnTo>
                  <a:lnTo>
                    <a:pt x="65219" y="19268"/>
                  </a:lnTo>
                  <a:lnTo>
                    <a:pt x="65219" y="19223"/>
                  </a:lnTo>
                  <a:lnTo>
                    <a:pt x="65219" y="18555"/>
                  </a:lnTo>
                  <a:lnTo>
                    <a:pt x="65219" y="18511"/>
                  </a:lnTo>
                  <a:lnTo>
                    <a:pt x="65219" y="17840"/>
                  </a:lnTo>
                  <a:lnTo>
                    <a:pt x="65219" y="17797"/>
                  </a:lnTo>
                  <a:lnTo>
                    <a:pt x="65219" y="17127"/>
                  </a:lnTo>
                  <a:lnTo>
                    <a:pt x="65219" y="17083"/>
                  </a:lnTo>
                  <a:lnTo>
                    <a:pt x="65219" y="16415"/>
                  </a:lnTo>
                  <a:lnTo>
                    <a:pt x="65219" y="16371"/>
                  </a:lnTo>
                  <a:lnTo>
                    <a:pt x="65003" y="16371"/>
                  </a:lnTo>
                  <a:lnTo>
                    <a:pt x="65003" y="16248"/>
                  </a:lnTo>
                  <a:lnTo>
                    <a:pt x="64563" y="16248"/>
                  </a:lnTo>
                  <a:lnTo>
                    <a:pt x="64563" y="16102"/>
                  </a:lnTo>
                  <a:lnTo>
                    <a:pt x="63443" y="16102"/>
                  </a:lnTo>
                  <a:lnTo>
                    <a:pt x="63443" y="16248"/>
                  </a:lnTo>
                  <a:lnTo>
                    <a:pt x="63104" y="16248"/>
                  </a:lnTo>
                  <a:lnTo>
                    <a:pt x="63104" y="16102"/>
                  </a:lnTo>
                  <a:lnTo>
                    <a:pt x="62694" y="16102"/>
                  </a:lnTo>
                  <a:lnTo>
                    <a:pt x="62694" y="16248"/>
                  </a:lnTo>
                  <a:lnTo>
                    <a:pt x="60787" y="16248"/>
                  </a:lnTo>
                  <a:lnTo>
                    <a:pt x="60787" y="16371"/>
                  </a:lnTo>
                  <a:lnTo>
                    <a:pt x="60572" y="16371"/>
                  </a:lnTo>
                  <a:lnTo>
                    <a:pt x="60572" y="16415"/>
                  </a:lnTo>
                  <a:lnTo>
                    <a:pt x="60572" y="17083"/>
                  </a:lnTo>
                  <a:lnTo>
                    <a:pt x="60572" y="17127"/>
                  </a:lnTo>
                  <a:lnTo>
                    <a:pt x="60572" y="17797"/>
                  </a:lnTo>
                  <a:lnTo>
                    <a:pt x="60572" y="17840"/>
                  </a:lnTo>
                  <a:lnTo>
                    <a:pt x="60572" y="18511"/>
                  </a:lnTo>
                  <a:lnTo>
                    <a:pt x="60572" y="18555"/>
                  </a:lnTo>
                  <a:lnTo>
                    <a:pt x="60572" y="18744"/>
                  </a:lnTo>
                  <a:lnTo>
                    <a:pt x="58056" y="18744"/>
                  </a:lnTo>
                  <a:lnTo>
                    <a:pt x="58056" y="17317"/>
                  </a:lnTo>
                  <a:lnTo>
                    <a:pt x="57658" y="17317"/>
                  </a:lnTo>
                  <a:lnTo>
                    <a:pt x="57658" y="18744"/>
                  </a:lnTo>
                  <a:lnTo>
                    <a:pt x="57098" y="18744"/>
                  </a:lnTo>
                  <a:lnTo>
                    <a:pt x="57098" y="17317"/>
                  </a:lnTo>
                  <a:lnTo>
                    <a:pt x="56699" y="17317"/>
                  </a:lnTo>
                  <a:lnTo>
                    <a:pt x="56699" y="18744"/>
                  </a:lnTo>
                  <a:lnTo>
                    <a:pt x="55836" y="18744"/>
                  </a:lnTo>
                  <a:lnTo>
                    <a:pt x="55836" y="19100"/>
                  </a:lnTo>
                  <a:lnTo>
                    <a:pt x="55836" y="19130"/>
                  </a:lnTo>
                  <a:lnTo>
                    <a:pt x="55836" y="19424"/>
                  </a:lnTo>
                  <a:lnTo>
                    <a:pt x="55836" y="19455"/>
                  </a:lnTo>
                  <a:lnTo>
                    <a:pt x="55836" y="19747"/>
                  </a:lnTo>
                  <a:lnTo>
                    <a:pt x="55836" y="19779"/>
                  </a:lnTo>
                  <a:lnTo>
                    <a:pt x="55836" y="20025"/>
                  </a:lnTo>
                  <a:lnTo>
                    <a:pt x="54414" y="20025"/>
                  </a:lnTo>
                  <a:lnTo>
                    <a:pt x="54414" y="24165"/>
                  </a:lnTo>
                  <a:lnTo>
                    <a:pt x="53142" y="24165"/>
                  </a:lnTo>
                  <a:lnTo>
                    <a:pt x="53142" y="24113"/>
                  </a:lnTo>
                  <a:lnTo>
                    <a:pt x="53142" y="23580"/>
                  </a:lnTo>
                  <a:lnTo>
                    <a:pt x="53142" y="23450"/>
                  </a:lnTo>
                  <a:lnTo>
                    <a:pt x="53142" y="23167"/>
                  </a:lnTo>
                  <a:lnTo>
                    <a:pt x="53142" y="22634"/>
                  </a:lnTo>
                  <a:lnTo>
                    <a:pt x="53142" y="22220"/>
                  </a:lnTo>
                  <a:lnTo>
                    <a:pt x="53142" y="21687"/>
                  </a:lnTo>
                  <a:lnTo>
                    <a:pt x="53142" y="21274"/>
                  </a:lnTo>
                  <a:lnTo>
                    <a:pt x="53142" y="20775"/>
                  </a:lnTo>
                  <a:lnTo>
                    <a:pt x="52212" y="20775"/>
                  </a:lnTo>
                  <a:lnTo>
                    <a:pt x="52212" y="20733"/>
                  </a:lnTo>
                  <a:lnTo>
                    <a:pt x="52212" y="20519"/>
                  </a:lnTo>
                  <a:lnTo>
                    <a:pt x="52212" y="20408"/>
                  </a:lnTo>
                  <a:lnTo>
                    <a:pt x="52212" y="20194"/>
                  </a:lnTo>
                  <a:lnTo>
                    <a:pt x="52212" y="20085"/>
                  </a:lnTo>
                  <a:lnTo>
                    <a:pt x="52212" y="19872"/>
                  </a:lnTo>
                  <a:lnTo>
                    <a:pt x="52212" y="19760"/>
                  </a:lnTo>
                  <a:lnTo>
                    <a:pt x="52212" y="19547"/>
                  </a:lnTo>
                  <a:lnTo>
                    <a:pt x="52212" y="19437"/>
                  </a:lnTo>
                  <a:lnTo>
                    <a:pt x="52212" y="19223"/>
                  </a:lnTo>
                  <a:lnTo>
                    <a:pt x="52212" y="19113"/>
                  </a:lnTo>
                  <a:lnTo>
                    <a:pt x="52212" y="18899"/>
                  </a:lnTo>
                  <a:lnTo>
                    <a:pt x="52212" y="18789"/>
                  </a:lnTo>
                  <a:lnTo>
                    <a:pt x="52212" y="18576"/>
                  </a:lnTo>
                  <a:lnTo>
                    <a:pt x="52212" y="18467"/>
                  </a:lnTo>
                  <a:lnTo>
                    <a:pt x="52212" y="18253"/>
                  </a:lnTo>
                  <a:lnTo>
                    <a:pt x="52212" y="18142"/>
                  </a:lnTo>
                  <a:lnTo>
                    <a:pt x="52212" y="17928"/>
                  </a:lnTo>
                  <a:lnTo>
                    <a:pt x="52212" y="17818"/>
                  </a:lnTo>
                  <a:lnTo>
                    <a:pt x="52212" y="17606"/>
                  </a:lnTo>
                  <a:lnTo>
                    <a:pt x="52212" y="17495"/>
                  </a:lnTo>
                  <a:lnTo>
                    <a:pt x="52212" y="17281"/>
                  </a:lnTo>
                  <a:lnTo>
                    <a:pt x="52212" y="17171"/>
                  </a:lnTo>
                  <a:lnTo>
                    <a:pt x="52212" y="16957"/>
                  </a:lnTo>
                  <a:lnTo>
                    <a:pt x="52212" y="16846"/>
                  </a:lnTo>
                  <a:lnTo>
                    <a:pt x="52212" y="16635"/>
                  </a:lnTo>
                  <a:lnTo>
                    <a:pt x="52212" y="16523"/>
                  </a:lnTo>
                  <a:lnTo>
                    <a:pt x="52212" y="16310"/>
                  </a:lnTo>
                  <a:lnTo>
                    <a:pt x="52212" y="16201"/>
                  </a:lnTo>
                  <a:lnTo>
                    <a:pt x="52212" y="15986"/>
                  </a:lnTo>
                  <a:lnTo>
                    <a:pt x="52212" y="15876"/>
                  </a:lnTo>
                  <a:lnTo>
                    <a:pt x="52212" y="15662"/>
                  </a:lnTo>
                  <a:lnTo>
                    <a:pt x="52212" y="15552"/>
                  </a:lnTo>
                  <a:lnTo>
                    <a:pt x="52212" y="15339"/>
                  </a:lnTo>
                  <a:lnTo>
                    <a:pt x="52212" y="15229"/>
                  </a:lnTo>
                  <a:lnTo>
                    <a:pt x="52212" y="15015"/>
                  </a:lnTo>
                  <a:lnTo>
                    <a:pt x="52212" y="14905"/>
                  </a:lnTo>
                  <a:lnTo>
                    <a:pt x="52212" y="14691"/>
                  </a:lnTo>
                  <a:lnTo>
                    <a:pt x="52212" y="14580"/>
                  </a:lnTo>
                  <a:lnTo>
                    <a:pt x="52212" y="14369"/>
                  </a:lnTo>
                  <a:lnTo>
                    <a:pt x="52212" y="14258"/>
                  </a:lnTo>
                  <a:lnTo>
                    <a:pt x="52212" y="14044"/>
                  </a:lnTo>
                  <a:lnTo>
                    <a:pt x="52212" y="13934"/>
                  </a:lnTo>
                  <a:lnTo>
                    <a:pt x="52212" y="13720"/>
                  </a:lnTo>
                  <a:lnTo>
                    <a:pt x="52212" y="13609"/>
                  </a:lnTo>
                  <a:lnTo>
                    <a:pt x="52212" y="13397"/>
                  </a:lnTo>
                  <a:lnTo>
                    <a:pt x="52212" y="13286"/>
                  </a:lnTo>
                  <a:lnTo>
                    <a:pt x="52212" y="13073"/>
                  </a:lnTo>
                  <a:lnTo>
                    <a:pt x="52212" y="12962"/>
                  </a:lnTo>
                  <a:lnTo>
                    <a:pt x="52212" y="12679"/>
                  </a:lnTo>
                  <a:lnTo>
                    <a:pt x="51510" y="12679"/>
                  </a:lnTo>
                  <a:lnTo>
                    <a:pt x="51510" y="12254"/>
                  </a:lnTo>
                  <a:lnTo>
                    <a:pt x="50479" y="12254"/>
                  </a:lnTo>
                  <a:lnTo>
                    <a:pt x="50479" y="12469"/>
                  </a:lnTo>
                  <a:lnTo>
                    <a:pt x="49826" y="12469"/>
                  </a:lnTo>
                  <a:lnTo>
                    <a:pt x="49826" y="12193"/>
                  </a:lnTo>
                  <a:lnTo>
                    <a:pt x="49531" y="12193"/>
                  </a:lnTo>
                  <a:lnTo>
                    <a:pt x="49531" y="11443"/>
                  </a:lnTo>
                  <a:lnTo>
                    <a:pt x="49417" y="11443"/>
                  </a:lnTo>
                  <a:lnTo>
                    <a:pt x="49417" y="12193"/>
                  </a:lnTo>
                  <a:lnTo>
                    <a:pt x="49254" y="12193"/>
                  </a:lnTo>
                  <a:lnTo>
                    <a:pt x="49254" y="11443"/>
                  </a:lnTo>
                  <a:lnTo>
                    <a:pt x="49139" y="11443"/>
                  </a:lnTo>
                  <a:lnTo>
                    <a:pt x="49139" y="12193"/>
                  </a:lnTo>
                  <a:lnTo>
                    <a:pt x="48459" y="12193"/>
                  </a:lnTo>
                  <a:lnTo>
                    <a:pt x="48459" y="12541"/>
                  </a:lnTo>
                  <a:lnTo>
                    <a:pt x="48156" y="12541"/>
                  </a:lnTo>
                  <a:lnTo>
                    <a:pt x="48156" y="12679"/>
                  </a:lnTo>
                  <a:lnTo>
                    <a:pt x="47190" y="12679"/>
                  </a:lnTo>
                  <a:lnTo>
                    <a:pt x="47190" y="12962"/>
                  </a:lnTo>
                  <a:lnTo>
                    <a:pt x="47190" y="13073"/>
                  </a:lnTo>
                  <a:lnTo>
                    <a:pt x="47190" y="13286"/>
                  </a:lnTo>
                  <a:lnTo>
                    <a:pt x="47190" y="13397"/>
                  </a:lnTo>
                  <a:lnTo>
                    <a:pt x="47190" y="13609"/>
                  </a:lnTo>
                  <a:lnTo>
                    <a:pt x="47190" y="13720"/>
                  </a:lnTo>
                  <a:lnTo>
                    <a:pt x="47190" y="13934"/>
                  </a:lnTo>
                  <a:lnTo>
                    <a:pt x="47190" y="14044"/>
                  </a:lnTo>
                  <a:lnTo>
                    <a:pt x="47190" y="14258"/>
                  </a:lnTo>
                  <a:lnTo>
                    <a:pt x="47190" y="14369"/>
                  </a:lnTo>
                  <a:lnTo>
                    <a:pt x="47190" y="14580"/>
                  </a:lnTo>
                  <a:lnTo>
                    <a:pt x="47190" y="14691"/>
                  </a:lnTo>
                  <a:lnTo>
                    <a:pt x="47190" y="14905"/>
                  </a:lnTo>
                  <a:lnTo>
                    <a:pt x="47190" y="15015"/>
                  </a:lnTo>
                  <a:lnTo>
                    <a:pt x="47190" y="15229"/>
                  </a:lnTo>
                  <a:lnTo>
                    <a:pt x="47190" y="15339"/>
                  </a:lnTo>
                  <a:lnTo>
                    <a:pt x="47190" y="15552"/>
                  </a:lnTo>
                  <a:lnTo>
                    <a:pt x="47190" y="15662"/>
                  </a:lnTo>
                  <a:lnTo>
                    <a:pt x="47190" y="15876"/>
                  </a:lnTo>
                  <a:lnTo>
                    <a:pt x="47190" y="15986"/>
                  </a:lnTo>
                  <a:lnTo>
                    <a:pt x="47190" y="16201"/>
                  </a:lnTo>
                  <a:lnTo>
                    <a:pt x="47190" y="16310"/>
                  </a:lnTo>
                  <a:lnTo>
                    <a:pt x="47190" y="16523"/>
                  </a:lnTo>
                  <a:lnTo>
                    <a:pt x="47190" y="16635"/>
                  </a:lnTo>
                  <a:lnTo>
                    <a:pt x="47190" y="16846"/>
                  </a:lnTo>
                  <a:lnTo>
                    <a:pt x="47190" y="16957"/>
                  </a:lnTo>
                  <a:lnTo>
                    <a:pt x="47190" y="17171"/>
                  </a:lnTo>
                  <a:lnTo>
                    <a:pt x="47190" y="17281"/>
                  </a:lnTo>
                  <a:lnTo>
                    <a:pt x="47190" y="17495"/>
                  </a:lnTo>
                  <a:lnTo>
                    <a:pt x="47190" y="17606"/>
                  </a:lnTo>
                  <a:lnTo>
                    <a:pt x="47190" y="17818"/>
                  </a:lnTo>
                  <a:lnTo>
                    <a:pt x="47190" y="17928"/>
                  </a:lnTo>
                  <a:lnTo>
                    <a:pt x="47190" y="18142"/>
                  </a:lnTo>
                  <a:lnTo>
                    <a:pt x="47190" y="18253"/>
                  </a:lnTo>
                  <a:lnTo>
                    <a:pt x="47190" y="18467"/>
                  </a:lnTo>
                  <a:lnTo>
                    <a:pt x="47190" y="18576"/>
                  </a:lnTo>
                  <a:lnTo>
                    <a:pt x="47190" y="18789"/>
                  </a:lnTo>
                  <a:lnTo>
                    <a:pt x="47190" y="18899"/>
                  </a:lnTo>
                  <a:lnTo>
                    <a:pt x="47190" y="19113"/>
                  </a:lnTo>
                  <a:lnTo>
                    <a:pt x="47190" y="19223"/>
                  </a:lnTo>
                  <a:lnTo>
                    <a:pt x="47190" y="19437"/>
                  </a:lnTo>
                  <a:lnTo>
                    <a:pt x="47190" y="19547"/>
                  </a:lnTo>
                  <a:lnTo>
                    <a:pt x="47190" y="19760"/>
                  </a:lnTo>
                  <a:lnTo>
                    <a:pt x="47190" y="19872"/>
                  </a:lnTo>
                  <a:lnTo>
                    <a:pt x="47190" y="20085"/>
                  </a:lnTo>
                  <a:lnTo>
                    <a:pt x="47190" y="20194"/>
                  </a:lnTo>
                  <a:lnTo>
                    <a:pt x="47190" y="20408"/>
                  </a:lnTo>
                  <a:lnTo>
                    <a:pt x="47190" y="20519"/>
                  </a:lnTo>
                  <a:lnTo>
                    <a:pt x="47190" y="20733"/>
                  </a:lnTo>
                  <a:lnTo>
                    <a:pt x="47190" y="20775"/>
                  </a:lnTo>
                  <a:lnTo>
                    <a:pt x="45421" y="20775"/>
                  </a:lnTo>
                  <a:lnTo>
                    <a:pt x="45421" y="15980"/>
                  </a:lnTo>
                  <a:lnTo>
                    <a:pt x="44821" y="15980"/>
                  </a:lnTo>
                  <a:lnTo>
                    <a:pt x="44821" y="14861"/>
                  </a:lnTo>
                  <a:lnTo>
                    <a:pt x="42561" y="14861"/>
                  </a:lnTo>
                  <a:lnTo>
                    <a:pt x="42561" y="15353"/>
                  </a:lnTo>
                  <a:lnTo>
                    <a:pt x="42035" y="15353"/>
                  </a:lnTo>
                  <a:lnTo>
                    <a:pt x="42035" y="15980"/>
                  </a:lnTo>
                  <a:lnTo>
                    <a:pt x="41430" y="15980"/>
                  </a:lnTo>
                  <a:lnTo>
                    <a:pt x="41430" y="19512"/>
                  </a:lnTo>
                  <a:lnTo>
                    <a:pt x="40624" y="19512"/>
                  </a:lnTo>
                  <a:lnTo>
                    <a:pt x="40624" y="18117"/>
                  </a:lnTo>
                  <a:lnTo>
                    <a:pt x="38155" y="18117"/>
                  </a:lnTo>
                  <a:lnTo>
                    <a:pt x="38155" y="20775"/>
                  </a:lnTo>
                  <a:lnTo>
                    <a:pt x="36483" y="20775"/>
                  </a:lnTo>
                  <a:lnTo>
                    <a:pt x="36483" y="16977"/>
                  </a:lnTo>
                  <a:lnTo>
                    <a:pt x="34637" y="16977"/>
                  </a:lnTo>
                  <a:lnTo>
                    <a:pt x="34637" y="12858"/>
                  </a:lnTo>
                  <a:lnTo>
                    <a:pt x="31519" y="12858"/>
                  </a:lnTo>
                  <a:lnTo>
                    <a:pt x="31519" y="11293"/>
                  </a:lnTo>
                  <a:lnTo>
                    <a:pt x="27072" y="11293"/>
                  </a:lnTo>
                  <a:lnTo>
                    <a:pt x="27072" y="10230"/>
                  </a:lnTo>
                  <a:lnTo>
                    <a:pt x="26811" y="10230"/>
                  </a:lnTo>
                  <a:lnTo>
                    <a:pt x="26811" y="11293"/>
                  </a:lnTo>
                  <a:lnTo>
                    <a:pt x="26447" y="11293"/>
                  </a:lnTo>
                  <a:lnTo>
                    <a:pt x="26447" y="10230"/>
                  </a:lnTo>
                  <a:lnTo>
                    <a:pt x="26188" y="10230"/>
                  </a:lnTo>
                  <a:lnTo>
                    <a:pt x="26188" y="11293"/>
                  </a:lnTo>
                  <a:lnTo>
                    <a:pt x="24438" y="11293"/>
                  </a:lnTo>
                  <a:lnTo>
                    <a:pt x="24438" y="12700"/>
                  </a:lnTo>
                  <a:lnTo>
                    <a:pt x="23980" y="12700"/>
                  </a:lnTo>
                  <a:lnTo>
                    <a:pt x="23980" y="12858"/>
                  </a:lnTo>
                  <a:lnTo>
                    <a:pt x="23193" y="12858"/>
                  </a:lnTo>
                  <a:lnTo>
                    <a:pt x="23193" y="13387"/>
                  </a:lnTo>
                  <a:lnTo>
                    <a:pt x="23193" y="13433"/>
                  </a:lnTo>
                  <a:lnTo>
                    <a:pt x="23193" y="13866"/>
                  </a:lnTo>
                  <a:lnTo>
                    <a:pt x="23193" y="13913"/>
                  </a:lnTo>
                  <a:lnTo>
                    <a:pt x="23193" y="14346"/>
                  </a:lnTo>
                  <a:lnTo>
                    <a:pt x="23193" y="14394"/>
                  </a:lnTo>
                  <a:lnTo>
                    <a:pt x="23193" y="14826"/>
                  </a:lnTo>
                  <a:lnTo>
                    <a:pt x="23193" y="14874"/>
                  </a:lnTo>
                  <a:lnTo>
                    <a:pt x="23193" y="15307"/>
                  </a:lnTo>
                  <a:lnTo>
                    <a:pt x="23193" y="15353"/>
                  </a:lnTo>
                  <a:lnTo>
                    <a:pt x="23193" y="15788"/>
                  </a:lnTo>
                  <a:lnTo>
                    <a:pt x="23193" y="15833"/>
                  </a:lnTo>
                  <a:lnTo>
                    <a:pt x="23193" y="16267"/>
                  </a:lnTo>
                  <a:lnTo>
                    <a:pt x="23193" y="16314"/>
                  </a:lnTo>
                  <a:lnTo>
                    <a:pt x="23193" y="16748"/>
                  </a:lnTo>
                  <a:lnTo>
                    <a:pt x="23193" y="16794"/>
                  </a:lnTo>
                  <a:lnTo>
                    <a:pt x="23193" y="17228"/>
                  </a:lnTo>
                  <a:lnTo>
                    <a:pt x="23193" y="17273"/>
                  </a:lnTo>
                  <a:lnTo>
                    <a:pt x="23193" y="17708"/>
                  </a:lnTo>
                  <a:lnTo>
                    <a:pt x="23193" y="17753"/>
                  </a:lnTo>
                  <a:lnTo>
                    <a:pt x="23193" y="18187"/>
                  </a:lnTo>
                  <a:lnTo>
                    <a:pt x="23193" y="18234"/>
                  </a:lnTo>
                  <a:lnTo>
                    <a:pt x="23193" y="18668"/>
                  </a:lnTo>
                  <a:lnTo>
                    <a:pt x="23193" y="18714"/>
                  </a:lnTo>
                  <a:lnTo>
                    <a:pt x="23193" y="19148"/>
                  </a:lnTo>
                  <a:lnTo>
                    <a:pt x="23193" y="19193"/>
                  </a:lnTo>
                  <a:lnTo>
                    <a:pt x="23193" y="19628"/>
                  </a:lnTo>
                  <a:lnTo>
                    <a:pt x="23193" y="19673"/>
                  </a:lnTo>
                  <a:lnTo>
                    <a:pt x="23193" y="20107"/>
                  </a:lnTo>
                  <a:lnTo>
                    <a:pt x="23193" y="20154"/>
                  </a:lnTo>
                  <a:lnTo>
                    <a:pt x="23193" y="20588"/>
                  </a:lnTo>
                  <a:lnTo>
                    <a:pt x="23193" y="20634"/>
                  </a:lnTo>
                  <a:lnTo>
                    <a:pt x="23193" y="21068"/>
                  </a:lnTo>
                  <a:lnTo>
                    <a:pt x="23193" y="21114"/>
                  </a:lnTo>
                  <a:lnTo>
                    <a:pt x="23193" y="21548"/>
                  </a:lnTo>
                  <a:lnTo>
                    <a:pt x="23193" y="21595"/>
                  </a:lnTo>
                  <a:lnTo>
                    <a:pt x="23193" y="21861"/>
                  </a:lnTo>
                  <a:lnTo>
                    <a:pt x="23021" y="21861"/>
                  </a:lnTo>
                  <a:lnTo>
                    <a:pt x="23021" y="21170"/>
                  </a:lnTo>
                  <a:lnTo>
                    <a:pt x="22846" y="21170"/>
                  </a:lnTo>
                  <a:lnTo>
                    <a:pt x="22846" y="20854"/>
                  </a:lnTo>
                  <a:lnTo>
                    <a:pt x="22734" y="20854"/>
                  </a:lnTo>
                  <a:lnTo>
                    <a:pt x="22734" y="21170"/>
                  </a:lnTo>
                  <a:lnTo>
                    <a:pt x="22136" y="21170"/>
                  </a:lnTo>
                  <a:lnTo>
                    <a:pt x="22136" y="21540"/>
                  </a:lnTo>
                  <a:lnTo>
                    <a:pt x="21869" y="21540"/>
                  </a:lnTo>
                  <a:lnTo>
                    <a:pt x="21869" y="21861"/>
                  </a:lnTo>
                  <a:lnTo>
                    <a:pt x="21224" y="21861"/>
                  </a:lnTo>
                  <a:lnTo>
                    <a:pt x="21224" y="21568"/>
                  </a:lnTo>
                  <a:lnTo>
                    <a:pt x="21224" y="21407"/>
                  </a:lnTo>
                  <a:lnTo>
                    <a:pt x="21224" y="20966"/>
                  </a:lnTo>
                  <a:lnTo>
                    <a:pt x="21224" y="20804"/>
                  </a:lnTo>
                  <a:lnTo>
                    <a:pt x="21224" y="20363"/>
                  </a:lnTo>
                  <a:lnTo>
                    <a:pt x="21224" y="20200"/>
                  </a:lnTo>
                  <a:lnTo>
                    <a:pt x="21224" y="19760"/>
                  </a:lnTo>
                  <a:lnTo>
                    <a:pt x="21224" y="19597"/>
                  </a:lnTo>
                  <a:lnTo>
                    <a:pt x="21224" y="19157"/>
                  </a:lnTo>
                  <a:lnTo>
                    <a:pt x="21224" y="18996"/>
                  </a:lnTo>
                  <a:lnTo>
                    <a:pt x="21224" y="18555"/>
                  </a:lnTo>
                  <a:lnTo>
                    <a:pt x="21224" y="18392"/>
                  </a:lnTo>
                  <a:lnTo>
                    <a:pt x="21224" y="17952"/>
                  </a:lnTo>
                  <a:lnTo>
                    <a:pt x="21224" y="17789"/>
                  </a:lnTo>
                  <a:lnTo>
                    <a:pt x="21224" y="17349"/>
                  </a:lnTo>
                  <a:lnTo>
                    <a:pt x="21224" y="17186"/>
                  </a:lnTo>
                  <a:lnTo>
                    <a:pt x="21224" y="16746"/>
                  </a:lnTo>
                  <a:lnTo>
                    <a:pt x="21224" y="16585"/>
                  </a:lnTo>
                  <a:lnTo>
                    <a:pt x="21224" y="16144"/>
                  </a:lnTo>
                  <a:lnTo>
                    <a:pt x="21224" y="15981"/>
                  </a:lnTo>
                  <a:lnTo>
                    <a:pt x="21224" y="15541"/>
                  </a:lnTo>
                  <a:lnTo>
                    <a:pt x="21224" y="15378"/>
                  </a:lnTo>
                  <a:lnTo>
                    <a:pt x="21224" y="14938"/>
                  </a:lnTo>
                  <a:lnTo>
                    <a:pt x="21224" y="14775"/>
                  </a:lnTo>
                  <a:lnTo>
                    <a:pt x="21224" y="14335"/>
                  </a:lnTo>
                  <a:lnTo>
                    <a:pt x="21224" y="14174"/>
                  </a:lnTo>
                  <a:lnTo>
                    <a:pt x="21224" y="13733"/>
                  </a:lnTo>
                  <a:lnTo>
                    <a:pt x="21224" y="13570"/>
                  </a:lnTo>
                  <a:lnTo>
                    <a:pt x="21224" y="13130"/>
                  </a:lnTo>
                  <a:lnTo>
                    <a:pt x="21224" y="12967"/>
                  </a:lnTo>
                  <a:lnTo>
                    <a:pt x="21224" y="12527"/>
                  </a:lnTo>
                  <a:lnTo>
                    <a:pt x="21224" y="12364"/>
                  </a:lnTo>
                  <a:lnTo>
                    <a:pt x="21224" y="12084"/>
                  </a:lnTo>
                  <a:lnTo>
                    <a:pt x="21224" y="11924"/>
                  </a:lnTo>
                  <a:lnTo>
                    <a:pt x="21224" y="11762"/>
                  </a:lnTo>
                  <a:lnTo>
                    <a:pt x="21224" y="11322"/>
                  </a:lnTo>
                  <a:lnTo>
                    <a:pt x="21224" y="11159"/>
                  </a:lnTo>
                  <a:lnTo>
                    <a:pt x="21224" y="10719"/>
                  </a:lnTo>
                  <a:lnTo>
                    <a:pt x="21224" y="10556"/>
                  </a:lnTo>
                  <a:lnTo>
                    <a:pt x="21224" y="9985"/>
                  </a:lnTo>
                  <a:lnTo>
                    <a:pt x="18912" y="9985"/>
                  </a:lnTo>
                  <a:lnTo>
                    <a:pt x="18912" y="7307"/>
                  </a:lnTo>
                  <a:lnTo>
                    <a:pt x="17289" y="7307"/>
                  </a:lnTo>
                  <a:lnTo>
                    <a:pt x="17289" y="4558"/>
                  </a:lnTo>
                  <a:lnTo>
                    <a:pt x="17167" y="4558"/>
                  </a:lnTo>
                  <a:lnTo>
                    <a:pt x="17167" y="7307"/>
                  </a:lnTo>
                  <a:lnTo>
                    <a:pt x="16697" y="7307"/>
                  </a:lnTo>
                  <a:lnTo>
                    <a:pt x="16697" y="5411"/>
                  </a:lnTo>
                  <a:lnTo>
                    <a:pt x="16373" y="5411"/>
                  </a:lnTo>
                  <a:lnTo>
                    <a:pt x="16373" y="4558"/>
                  </a:lnTo>
                  <a:lnTo>
                    <a:pt x="16238" y="4558"/>
                  </a:lnTo>
                  <a:lnTo>
                    <a:pt x="16238" y="5411"/>
                  </a:lnTo>
                  <a:lnTo>
                    <a:pt x="14946" y="5411"/>
                  </a:lnTo>
                  <a:lnTo>
                    <a:pt x="14946" y="6923"/>
                  </a:lnTo>
                  <a:lnTo>
                    <a:pt x="14626" y="6923"/>
                  </a:lnTo>
                  <a:lnTo>
                    <a:pt x="14626" y="7307"/>
                  </a:lnTo>
                  <a:lnTo>
                    <a:pt x="13245" y="7307"/>
                  </a:lnTo>
                  <a:lnTo>
                    <a:pt x="13245" y="9985"/>
                  </a:lnTo>
                  <a:lnTo>
                    <a:pt x="10934" y="9985"/>
                  </a:lnTo>
                  <a:lnTo>
                    <a:pt x="10934" y="13577"/>
                  </a:lnTo>
                  <a:lnTo>
                    <a:pt x="9697" y="13577"/>
                  </a:lnTo>
                  <a:lnTo>
                    <a:pt x="9697" y="12556"/>
                  </a:lnTo>
                  <a:lnTo>
                    <a:pt x="9697" y="12464"/>
                  </a:lnTo>
                  <a:lnTo>
                    <a:pt x="9697" y="11068"/>
                  </a:lnTo>
                  <a:lnTo>
                    <a:pt x="9697" y="10976"/>
                  </a:lnTo>
                  <a:lnTo>
                    <a:pt x="9697" y="9579"/>
                  </a:lnTo>
                  <a:lnTo>
                    <a:pt x="9697" y="9487"/>
                  </a:lnTo>
                  <a:lnTo>
                    <a:pt x="9697" y="8090"/>
                  </a:lnTo>
                  <a:lnTo>
                    <a:pt x="9697" y="7999"/>
                  </a:lnTo>
                  <a:lnTo>
                    <a:pt x="9697" y="6603"/>
                  </a:lnTo>
                  <a:lnTo>
                    <a:pt x="9697" y="6512"/>
                  </a:lnTo>
                  <a:lnTo>
                    <a:pt x="9697" y="5115"/>
                  </a:lnTo>
                  <a:lnTo>
                    <a:pt x="9697" y="5023"/>
                  </a:lnTo>
                  <a:lnTo>
                    <a:pt x="9697" y="3627"/>
                  </a:lnTo>
                  <a:lnTo>
                    <a:pt x="9697" y="3535"/>
                  </a:lnTo>
                  <a:lnTo>
                    <a:pt x="9697" y="2139"/>
                  </a:lnTo>
                  <a:lnTo>
                    <a:pt x="9697" y="2047"/>
                  </a:lnTo>
                  <a:lnTo>
                    <a:pt x="9697" y="649"/>
                  </a:lnTo>
                  <a:lnTo>
                    <a:pt x="9697" y="558"/>
                  </a:lnTo>
                  <a:lnTo>
                    <a:pt x="9248" y="558"/>
                  </a:lnTo>
                  <a:lnTo>
                    <a:pt x="9248" y="307"/>
                  </a:lnTo>
                  <a:lnTo>
                    <a:pt x="5265" y="307"/>
                  </a:lnTo>
                  <a:lnTo>
                    <a:pt x="5265" y="1"/>
                  </a:lnTo>
                  <a:lnTo>
                    <a:pt x="4413" y="1"/>
                  </a:lnTo>
                  <a:lnTo>
                    <a:pt x="4413" y="307"/>
                  </a:lnTo>
                  <a:lnTo>
                    <a:pt x="3704" y="307"/>
                  </a:lnTo>
                  <a:lnTo>
                    <a:pt x="37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27"/>
            <p:cNvSpPr/>
            <p:nvPr/>
          </p:nvSpPr>
          <p:spPr>
            <a:xfrm>
              <a:off x="7243663" y="4364050"/>
              <a:ext cx="1915225" cy="792175"/>
            </a:xfrm>
            <a:custGeom>
              <a:avLst/>
              <a:gdLst/>
              <a:ahLst/>
              <a:cxnLst/>
              <a:rect l="l" t="t" r="r" b="b"/>
              <a:pathLst>
                <a:path w="76609" h="31687" extrusionOk="0">
                  <a:moveTo>
                    <a:pt x="71343" y="1"/>
                  </a:moveTo>
                  <a:lnTo>
                    <a:pt x="71343" y="307"/>
                  </a:lnTo>
                  <a:lnTo>
                    <a:pt x="67362" y="307"/>
                  </a:lnTo>
                  <a:lnTo>
                    <a:pt x="67362" y="558"/>
                  </a:lnTo>
                  <a:lnTo>
                    <a:pt x="66911" y="558"/>
                  </a:lnTo>
                  <a:lnTo>
                    <a:pt x="66911" y="649"/>
                  </a:lnTo>
                  <a:lnTo>
                    <a:pt x="66911" y="2047"/>
                  </a:lnTo>
                  <a:lnTo>
                    <a:pt x="66911" y="2139"/>
                  </a:lnTo>
                  <a:lnTo>
                    <a:pt x="66911" y="3535"/>
                  </a:lnTo>
                  <a:lnTo>
                    <a:pt x="66911" y="3627"/>
                  </a:lnTo>
                  <a:lnTo>
                    <a:pt x="66911" y="5023"/>
                  </a:lnTo>
                  <a:lnTo>
                    <a:pt x="66911" y="5115"/>
                  </a:lnTo>
                  <a:lnTo>
                    <a:pt x="66911" y="6512"/>
                  </a:lnTo>
                  <a:lnTo>
                    <a:pt x="66911" y="6603"/>
                  </a:lnTo>
                  <a:lnTo>
                    <a:pt x="66911" y="7999"/>
                  </a:lnTo>
                  <a:lnTo>
                    <a:pt x="66911" y="8090"/>
                  </a:lnTo>
                  <a:lnTo>
                    <a:pt x="66911" y="9487"/>
                  </a:lnTo>
                  <a:lnTo>
                    <a:pt x="66911" y="9579"/>
                  </a:lnTo>
                  <a:lnTo>
                    <a:pt x="66911" y="10976"/>
                  </a:lnTo>
                  <a:lnTo>
                    <a:pt x="66911" y="11068"/>
                  </a:lnTo>
                  <a:lnTo>
                    <a:pt x="66911" y="12464"/>
                  </a:lnTo>
                  <a:lnTo>
                    <a:pt x="66911" y="12556"/>
                  </a:lnTo>
                  <a:lnTo>
                    <a:pt x="66911" y="13577"/>
                  </a:lnTo>
                  <a:lnTo>
                    <a:pt x="65675" y="13577"/>
                  </a:lnTo>
                  <a:lnTo>
                    <a:pt x="65675" y="9985"/>
                  </a:lnTo>
                  <a:lnTo>
                    <a:pt x="63363" y="9985"/>
                  </a:lnTo>
                  <a:lnTo>
                    <a:pt x="63363" y="7307"/>
                  </a:lnTo>
                  <a:lnTo>
                    <a:pt x="61982" y="7307"/>
                  </a:lnTo>
                  <a:lnTo>
                    <a:pt x="61982" y="6923"/>
                  </a:lnTo>
                  <a:lnTo>
                    <a:pt x="61661" y="6923"/>
                  </a:lnTo>
                  <a:lnTo>
                    <a:pt x="61661" y="5411"/>
                  </a:lnTo>
                  <a:lnTo>
                    <a:pt x="60369" y="5411"/>
                  </a:lnTo>
                  <a:lnTo>
                    <a:pt x="60369" y="4558"/>
                  </a:lnTo>
                  <a:lnTo>
                    <a:pt x="60236" y="4558"/>
                  </a:lnTo>
                  <a:lnTo>
                    <a:pt x="60236" y="5411"/>
                  </a:lnTo>
                  <a:lnTo>
                    <a:pt x="59911" y="5411"/>
                  </a:lnTo>
                  <a:lnTo>
                    <a:pt x="59911" y="7307"/>
                  </a:lnTo>
                  <a:lnTo>
                    <a:pt x="59441" y="7307"/>
                  </a:lnTo>
                  <a:lnTo>
                    <a:pt x="59441" y="4558"/>
                  </a:lnTo>
                  <a:lnTo>
                    <a:pt x="59319" y="4558"/>
                  </a:lnTo>
                  <a:lnTo>
                    <a:pt x="59319" y="7307"/>
                  </a:lnTo>
                  <a:lnTo>
                    <a:pt x="57698" y="7307"/>
                  </a:lnTo>
                  <a:lnTo>
                    <a:pt x="57698" y="9985"/>
                  </a:lnTo>
                  <a:lnTo>
                    <a:pt x="55385" y="9985"/>
                  </a:lnTo>
                  <a:lnTo>
                    <a:pt x="55385" y="10556"/>
                  </a:lnTo>
                  <a:lnTo>
                    <a:pt x="55385" y="10719"/>
                  </a:lnTo>
                  <a:lnTo>
                    <a:pt x="55385" y="11159"/>
                  </a:lnTo>
                  <a:lnTo>
                    <a:pt x="55385" y="11322"/>
                  </a:lnTo>
                  <a:lnTo>
                    <a:pt x="55385" y="11762"/>
                  </a:lnTo>
                  <a:lnTo>
                    <a:pt x="55385" y="11924"/>
                  </a:lnTo>
                  <a:lnTo>
                    <a:pt x="55385" y="12084"/>
                  </a:lnTo>
                  <a:lnTo>
                    <a:pt x="55385" y="12364"/>
                  </a:lnTo>
                  <a:lnTo>
                    <a:pt x="55385" y="12527"/>
                  </a:lnTo>
                  <a:lnTo>
                    <a:pt x="55385" y="12967"/>
                  </a:lnTo>
                  <a:lnTo>
                    <a:pt x="55385" y="13130"/>
                  </a:lnTo>
                  <a:lnTo>
                    <a:pt x="55385" y="13570"/>
                  </a:lnTo>
                  <a:lnTo>
                    <a:pt x="55385" y="13733"/>
                  </a:lnTo>
                  <a:lnTo>
                    <a:pt x="55385" y="14174"/>
                  </a:lnTo>
                  <a:lnTo>
                    <a:pt x="55385" y="14335"/>
                  </a:lnTo>
                  <a:lnTo>
                    <a:pt x="55385" y="14775"/>
                  </a:lnTo>
                  <a:lnTo>
                    <a:pt x="55385" y="14938"/>
                  </a:lnTo>
                  <a:lnTo>
                    <a:pt x="55385" y="15378"/>
                  </a:lnTo>
                  <a:lnTo>
                    <a:pt x="55385" y="15541"/>
                  </a:lnTo>
                  <a:lnTo>
                    <a:pt x="55385" y="15981"/>
                  </a:lnTo>
                  <a:lnTo>
                    <a:pt x="55385" y="16144"/>
                  </a:lnTo>
                  <a:lnTo>
                    <a:pt x="55385" y="16585"/>
                  </a:lnTo>
                  <a:lnTo>
                    <a:pt x="55385" y="16746"/>
                  </a:lnTo>
                  <a:lnTo>
                    <a:pt x="55385" y="17186"/>
                  </a:lnTo>
                  <a:lnTo>
                    <a:pt x="55385" y="17349"/>
                  </a:lnTo>
                  <a:lnTo>
                    <a:pt x="55385" y="17789"/>
                  </a:lnTo>
                  <a:lnTo>
                    <a:pt x="55385" y="17952"/>
                  </a:lnTo>
                  <a:lnTo>
                    <a:pt x="55385" y="18392"/>
                  </a:lnTo>
                  <a:lnTo>
                    <a:pt x="55385" y="18555"/>
                  </a:lnTo>
                  <a:lnTo>
                    <a:pt x="55385" y="18996"/>
                  </a:lnTo>
                  <a:lnTo>
                    <a:pt x="55385" y="19157"/>
                  </a:lnTo>
                  <a:lnTo>
                    <a:pt x="55385" y="19597"/>
                  </a:lnTo>
                  <a:lnTo>
                    <a:pt x="55385" y="19760"/>
                  </a:lnTo>
                  <a:lnTo>
                    <a:pt x="55385" y="20200"/>
                  </a:lnTo>
                  <a:lnTo>
                    <a:pt x="55385" y="20363"/>
                  </a:lnTo>
                  <a:lnTo>
                    <a:pt x="55385" y="20804"/>
                  </a:lnTo>
                  <a:lnTo>
                    <a:pt x="55385" y="20966"/>
                  </a:lnTo>
                  <a:lnTo>
                    <a:pt x="55385" y="21407"/>
                  </a:lnTo>
                  <a:lnTo>
                    <a:pt x="55385" y="21568"/>
                  </a:lnTo>
                  <a:lnTo>
                    <a:pt x="55385" y="21861"/>
                  </a:lnTo>
                  <a:lnTo>
                    <a:pt x="54740" y="21861"/>
                  </a:lnTo>
                  <a:lnTo>
                    <a:pt x="54740" y="21540"/>
                  </a:lnTo>
                  <a:lnTo>
                    <a:pt x="54472" y="21540"/>
                  </a:lnTo>
                  <a:lnTo>
                    <a:pt x="54472" y="21170"/>
                  </a:lnTo>
                  <a:lnTo>
                    <a:pt x="53874" y="21170"/>
                  </a:lnTo>
                  <a:lnTo>
                    <a:pt x="53874" y="20854"/>
                  </a:lnTo>
                  <a:lnTo>
                    <a:pt x="53763" y="20854"/>
                  </a:lnTo>
                  <a:lnTo>
                    <a:pt x="53763" y="21170"/>
                  </a:lnTo>
                  <a:lnTo>
                    <a:pt x="53588" y="21170"/>
                  </a:lnTo>
                  <a:lnTo>
                    <a:pt x="53588" y="21861"/>
                  </a:lnTo>
                  <a:lnTo>
                    <a:pt x="53414" y="21861"/>
                  </a:lnTo>
                  <a:lnTo>
                    <a:pt x="53414" y="21595"/>
                  </a:lnTo>
                  <a:lnTo>
                    <a:pt x="53414" y="21548"/>
                  </a:lnTo>
                  <a:lnTo>
                    <a:pt x="53414" y="21114"/>
                  </a:lnTo>
                  <a:lnTo>
                    <a:pt x="53414" y="21068"/>
                  </a:lnTo>
                  <a:lnTo>
                    <a:pt x="53414" y="20634"/>
                  </a:lnTo>
                  <a:lnTo>
                    <a:pt x="53414" y="20588"/>
                  </a:lnTo>
                  <a:lnTo>
                    <a:pt x="53414" y="20154"/>
                  </a:lnTo>
                  <a:lnTo>
                    <a:pt x="53414" y="20107"/>
                  </a:lnTo>
                  <a:lnTo>
                    <a:pt x="53414" y="19673"/>
                  </a:lnTo>
                  <a:lnTo>
                    <a:pt x="53414" y="19628"/>
                  </a:lnTo>
                  <a:lnTo>
                    <a:pt x="53414" y="19193"/>
                  </a:lnTo>
                  <a:lnTo>
                    <a:pt x="53414" y="19148"/>
                  </a:lnTo>
                  <a:lnTo>
                    <a:pt x="53414" y="18714"/>
                  </a:lnTo>
                  <a:lnTo>
                    <a:pt x="53414" y="18668"/>
                  </a:lnTo>
                  <a:lnTo>
                    <a:pt x="53414" y="18234"/>
                  </a:lnTo>
                  <a:lnTo>
                    <a:pt x="53414" y="18187"/>
                  </a:lnTo>
                  <a:lnTo>
                    <a:pt x="53414" y="17753"/>
                  </a:lnTo>
                  <a:lnTo>
                    <a:pt x="53414" y="17708"/>
                  </a:lnTo>
                  <a:lnTo>
                    <a:pt x="53414" y="17273"/>
                  </a:lnTo>
                  <a:lnTo>
                    <a:pt x="53414" y="17228"/>
                  </a:lnTo>
                  <a:lnTo>
                    <a:pt x="53414" y="16794"/>
                  </a:lnTo>
                  <a:lnTo>
                    <a:pt x="53414" y="16748"/>
                  </a:lnTo>
                  <a:lnTo>
                    <a:pt x="53414" y="16314"/>
                  </a:lnTo>
                  <a:lnTo>
                    <a:pt x="53414" y="16267"/>
                  </a:lnTo>
                  <a:lnTo>
                    <a:pt x="53414" y="15833"/>
                  </a:lnTo>
                  <a:lnTo>
                    <a:pt x="53414" y="15788"/>
                  </a:lnTo>
                  <a:lnTo>
                    <a:pt x="53414" y="15353"/>
                  </a:lnTo>
                  <a:lnTo>
                    <a:pt x="53414" y="15307"/>
                  </a:lnTo>
                  <a:lnTo>
                    <a:pt x="53414" y="14874"/>
                  </a:lnTo>
                  <a:lnTo>
                    <a:pt x="53414" y="14826"/>
                  </a:lnTo>
                  <a:lnTo>
                    <a:pt x="53414" y="14394"/>
                  </a:lnTo>
                  <a:lnTo>
                    <a:pt x="53414" y="14346"/>
                  </a:lnTo>
                  <a:lnTo>
                    <a:pt x="53414" y="13913"/>
                  </a:lnTo>
                  <a:lnTo>
                    <a:pt x="53414" y="13866"/>
                  </a:lnTo>
                  <a:lnTo>
                    <a:pt x="53414" y="13433"/>
                  </a:lnTo>
                  <a:lnTo>
                    <a:pt x="53414" y="13387"/>
                  </a:lnTo>
                  <a:lnTo>
                    <a:pt x="53414" y="12858"/>
                  </a:lnTo>
                  <a:lnTo>
                    <a:pt x="52630" y="12858"/>
                  </a:lnTo>
                  <a:lnTo>
                    <a:pt x="52630" y="12700"/>
                  </a:lnTo>
                  <a:lnTo>
                    <a:pt x="52172" y="12700"/>
                  </a:lnTo>
                  <a:lnTo>
                    <a:pt x="52172" y="11293"/>
                  </a:lnTo>
                  <a:lnTo>
                    <a:pt x="50422" y="11293"/>
                  </a:lnTo>
                  <a:lnTo>
                    <a:pt x="50422" y="10230"/>
                  </a:lnTo>
                  <a:lnTo>
                    <a:pt x="50160" y="10230"/>
                  </a:lnTo>
                  <a:lnTo>
                    <a:pt x="50160" y="11293"/>
                  </a:lnTo>
                  <a:lnTo>
                    <a:pt x="49799" y="11293"/>
                  </a:lnTo>
                  <a:lnTo>
                    <a:pt x="49799" y="10230"/>
                  </a:lnTo>
                  <a:lnTo>
                    <a:pt x="49537" y="10230"/>
                  </a:lnTo>
                  <a:lnTo>
                    <a:pt x="49537" y="11293"/>
                  </a:lnTo>
                  <a:lnTo>
                    <a:pt x="45090" y="11293"/>
                  </a:lnTo>
                  <a:lnTo>
                    <a:pt x="45090" y="12858"/>
                  </a:lnTo>
                  <a:lnTo>
                    <a:pt x="41973" y="12858"/>
                  </a:lnTo>
                  <a:lnTo>
                    <a:pt x="41973" y="16977"/>
                  </a:lnTo>
                  <a:lnTo>
                    <a:pt x="40126" y="16977"/>
                  </a:lnTo>
                  <a:lnTo>
                    <a:pt x="40126" y="20775"/>
                  </a:lnTo>
                  <a:lnTo>
                    <a:pt x="38454" y="20775"/>
                  </a:lnTo>
                  <a:lnTo>
                    <a:pt x="38454" y="18117"/>
                  </a:lnTo>
                  <a:lnTo>
                    <a:pt x="35986" y="18117"/>
                  </a:lnTo>
                  <a:lnTo>
                    <a:pt x="35986" y="19512"/>
                  </a:lnTo>
                  <a:lnTo>
                    <a:pt x="35180" y="19512"/>
                  </a:lnTo>
                  <a:lnTo>
                    <a:pt x="35180" y="15980"/>
                  </a:lnTo>
                  <a:lnTo>
                    <a:pt x="34572" y="15980"/>
                  </a:lnTo>
                  <a:lnTo>
                    <a:pt x="34572" y="15353"/>
                  </a:lnTo>
                  <a:lnTo>
                    <a:pt x="34047" y="15353"/>
                  </a:lnTo>
                  <a:lnTo>
                    <a:pt x="34047" y="14861"/>
                  </a:lnTo>
                  <a:lnTo>
                    <a:pt x="31787" y="14861"/>
                  </a:lnTo>
                  <a:lnTo>
                    <a:pt x="31787" y="15980"/>
                  </a:lnTo>
                  <a:lnTo>
                    <a:pt x="31189" y="15980"/>
                  </a:lnTo>
                  <a:lnTo>
                    <a:pt x="31189" y="20775"/>
                  </a:lnTo>
                  <a:lnTo>
                    <a:pt x="29420" y="20775"/>
                  </a:lnTo>
                  <a:lnTo>
                    <a:pt x="29420" y="20733"/>
                  </a:lnTo>
                  <a:lnTo>
                    <a:pt x="29420" y="20519"/>
                  </a:lnTo>
                  <a:lnTo>
                    <a:pt x="29420" y="20408"/>
                  </a:lnTo>
                  <a:lnTo>
                    <a:pt x="29420" y="20194"/>
                  </a:lnTo>
                  <a:lnTo>
                    <a:pt x="29420" y="20085"/>
                  </a:lnTo>
                  <a:lnTo>
                    <a:pt x="29420" y="19872"/>
                  </a:lnTo>
                  <a:lnTo>
                    <a:pt x="29420" y="19760"/>
                  </a:lnTo>
                  <a:lnTo>
                    <a:pt x="29420" y="19547"/>
                  </a:lnTo>
                  <a:lnTo>
                    <a:pt x="29420" y="19437"/>
                  </a:lnTo>
                  <a:lnTo>
                    <a:pt x="29420" y="19223"/>
                  </a:lnTo>
                  <a:lnTo>
                    <a:pt x="29420" y="19113"/>
                  </a:lnTo>
                  <a:lnTo>
                    <a:pt x="29420" y="18899"/>
                  </a:lnTo>
                  <a:lnTo>
                    <a:pt x="29420" y="18789"/>
                  </a:lnTo>
                  <a:lnTo>
                    <a:pt x="29420" y="18576"/>
                  </a:lnTo>
                  <a:lnTo>
                    <a:pt x="29420" y="18467"/>
                  </a:lnTo>
                  <a:lnTo>
                    <a:pt x="29420" y="18253"/>
                  </a:lnTo>
                  <a:lnTo>
                    <a:pt x="29420" y="18142"/>
                  </a:lnTo>
                  <a:lnTo>
                    <a:pt x="29420" y="17928"/>
                  </a:lnTo>
                  <a:lnTo>
                    <a:pt x="29420" y="17818"/>
                  </a:lnTo>
                  <a:lnTo>
                    <a:pt x="29420" y="17606"/>
                  </a:lnTo>
                  <a:lnTo>
                    <a:pt x="29420" y="17495"/>
                  </a:lnTo>
                  <a:lnTo>
                    <a:pt x="29420" y="17281"/>
                  </a:lnTo>
                  <a:lnTo>
                    <a:pt x="29420" y="17171"/>
                  </a:lnTo>
                  <a:lnTo>
                    <a:pt x="29420" y="16957"/>
                  </a:lnTo>
                  <a:lnTo>
                    <a:pt x="29420" y="16846"/>
                  </a:lnTo>
                  <a:lnTo>
                    <a:pt x="29420" y="16635"/>
                  </a:lnTo>
                  <a:lnTo>
                    <a:pt x="29420" y="16523"/>
                  </a:lnTo>
                  <a:lnTo>
                    <a:pt x="29420" y="16310"/>
                  </a:lnTo>
                  <a:lnTo>
                    <a:pt x="29420" y="16201"/>
                  </a:lnTo>
                  <a:lnTo>
                    <a:pt x="29420" y="15986"/>
                  </a:lnTo>
                  <a:lnTo>
                    <a:pt x="29420" y="15876"/>
                  </a:lnTo>
                  <a:lnTo>
                    <a:pt x="29420" y="15662"/>
                  </a:lnTo>
                  <a:lnTo>
                    <a:pt x="29420" y="15552"/>
                  </a:lnTo>
                  <a:lnTo>
                    <a:pt x="29420" y="15339"/>
                  </a:lnTo>
                  <a:lnTo>
                    <a:pt x="29420" y="15229"/>
                  </a:lnTo>
                  <a:lnTo>
                    <a:pt x="29420" y="15015"/>
                  </a:lnTo>
                  <a:lnTo>
                    <a:pt x="29420" y="14905"/>
                  </a:lnTo>
                  <a:lnTo>
                    <a:pt x="29420" y="14691"/>
                  </a:lnTo>
                  <a:lnTo>
                    <a:pt x="29420" y="14580"/>
                  </a:lnTo>
                  <a:lnTo>
                    <a:pt x="29420" y="14369"/>
                  </a:lnTo>
                  <a:lnTo>
                    <a:pt x="29420" y="14258"/>
                  </a:lnTo>
                  <a:lnTo>
                    <a:pt x="29420" y="14044"/>
                  </a:lnTo>
                  <a:lnTo>
                    <a:pt x="29420" y="13934"/>
                  </a:lnTo>
                  <a:lnTo>
                    <a:pt x="29420" y="13720"/>
                  </a:lnTo>
                  <a:lnTo>
                    <a:pt x="29420" y="13609"/>
                  </a:lnTo>
                  <a:lnTo>
                    <a:pt x="29420" y="13397"/>
                  </a:lnTo>
                  <a:lnTo>
                    <a:pt x="29420" y="13286"/>
                  </a:lnTo>
                  <a:lnTo>
                    <a:pt x="29420" y="13073"/>
                  </a:lnTo>
                  <a:lnTo>
                    <a:pt x="29420" y="12962"/>
                  </a:lnTo>
                  <a:lnTo>
                    <a:pt x="29420" y="12679"/>
                  </a:lnTo>
                  <a:lnTo>
                    <a:pt x="28453" y="12679"/>
                  </a:lnTo>
                  <a:lnTo>
                    <a:pt x="28453" y="12541"/>
                  </a:lnTo>
                  <a:lnTo>
                    <a:pt x="28151" y="12541"/>
                  </a:lnTo>
                  <a:lnTo>
                    <a:pt x="28151" y="12193"/>
                  </a:lnTo>
                  <a:lnTo>
                    <a:pt x="27470" y="12193"/>
                  </a:lnTo>
                  <a:lnTo>
                    <a:pt x="27470" y="11443"/>
                  </a:lnTo>
                  <a:lnTo>
                    <a:pt x="27355" y="11443"/>
                  </a:lnTo>
                  <a:lnTo>
                    <a:pt x="27355" y="12193"/>
                  </a:lnTo>
                  <a:lnTo>
                    <a:pt x="27193" y="12193"/>
                  </a:lnTo>
                  <a:lnTo>
                    <a:pt x="27193" y="11443"/>
                  </a:lnTo>
                  <a:lnTo>
                    <a:pt x="27076" y="11443"/>
                  </a:lnTo>
                  <a:lnTo>
                    <a:pt x="27076" y="12193"/>
                  </a:lnTo>
                  <a:lnTo>
                    <a:pt x="26782" y="12193"/>
                  </a:lnTo>
                  <a:lnTo>
                    <a:pt x="26782" y="12469"/>
                  </a:lnTo>
                  <a:lnTo>
                    <a:pt x="26130" y="12469"/>
                  </a:lnTo>
                  <a:lnTo>
                    <a:pt x="26130" y="12254"/>
                  </a:lnTo>
                  <a:lnTo>
                    <a:pt x="25098" y="12254"/>
                  </a:lnTo>
                  <a:lnTo>
                    <a:pt x="25098" y="12679"/>
                  </a:lnTo>
                  <a:lnTo>
                    <a:pt x="24398" y="12679"/>
                  </a:lnTo>
                  <a:lnTo>
                    <a:pt x="24398" y="12962"/>
                  </a:lnTo>
                  <a:lnTo>
                    <a:pt x="24398" y="13073"/>
                  </a:lnTo>
                  <a:lnTo>
                    <a:pt x="24398" y="13286"/>
                  </a:lnTo>
                  <a:lnTo>
                    <a:pt x="24398" y="13397"/>
                  </a:lnTo>
                  <a:lnTo>
                    <a:pt x="24398" y="13609"/>
                  </a:lnTo>
                  <a:lnTo>
                    <a:pt x="24398" y="13720"/>
                  </a:lnTo>
                  <a:lnTo>
                    <a:pt x="24398" y="13934"/>
                  </a:lnTo>
                  <a:lnTo>
                    <a:pt x="24398" y="14044"/>
                  </a:lnTo>
                  <a:lnTo>
                    <a:pt x="24398" y="14258"/>
                  </a:lnTo>
                  <a:lnTo>
                    <a:pt x="24398" y="14369"/>
                  </a:lnTo>
                  <a:lnTo>
                    <a:pt x="24398" y="14580"/>
                  </a:lnTo>
                  <a:lnTo>
                    <a:pt x="24398" y="14691"/>
                  </a:lnTo>
                  <a:lnTo>
                    <a:pt x="24398" y="14905"/>
                  </a:lnTo>
                  <a:lnTo>
                    <a:pt x="24398" y="15015"/>
                  </a:lnTo>
                  <a:lnTo>
                    <a:pt x="24398" y="15229"/>
                  </a:lnTo>
                  <a:lnTo>
                    <a:pt x="24398" y="15339"/>
                  </a:lnTo>
                  <a:lnTo>
                    <a:pt x="24398" y="15552"/>
                  </a:lnTo>
                  <a:lnTo>
                    <a:pt x="24398" y="15662"/>
                  </a:lnTo>
                  <a:lnTo>
                    <a:pt x="24398" y="15876"/>
                  </a:lnTo>
                  <a:lnTo>
                    <a:pt x="24398" y="15986"/>
                  </a:lnTo>
                  <a:lnTo>
                    <a:pt x="24398" y="16201"/>
                  </a:lnTo>
                  <a:lnTo>
                    <a:pt x="24398" y="16310"/>
                  </a:lnTo>
                  <a:lnTo>
                    <a:pt x="24398" y="16523"/>
                  </a:lnTo>
                  <a:lnTo>
                    <a:pt x="24398" y="16635"/>
                  </a:lnTo>
                  <a:lnTo>
                    <a:pt x="24398" y="16846"/>
                  </a:lnTo>
                  <a:lnTo>
                    <a:pt x="24398" y="16957"/>
                  </a:lnTo>
                  <a:lnTo>
                    <a:pt x="24398" y="17171"/>
                  </a:lnTo>
                  <a:lnTo>
                    <a:pt x="24398" y="17281"/>
                  </a:lnTo>
                  <a:lnTo>
                    <a:pt x="24398" y="17495"/>
                  </a:lnTo>
                  <a:lnTo>
                    <a:pt x="24398" y="17606"/>
                  </a:lnTo>
                  <a:lnTo>
                    <a:pt x="24398" y="17818"/>
                  </a:lnTo>
                  <a:lnTo>
                    <a:pt x="24398" y="17928"/>
                  </a:lnTo>
                  <a:lnTo>
                    <a:pt x="24398" y="18142"/>
                  </a:lnTo>
                  <a:lnTo>
                    <a:pt x="24398" y="18253"/>
                  </a:lnTo>
                  <a:lnTo>
                    <a:pt x="24398" y="18467"/>
                  </a:lnTo>
                  <a:lnTo>
                    <a:pt x="24398" y="18576"/>
                  </a:lnTo>
                  <a:lnTo>
                    <a:pt x="24398" y="18789"/>
                  </a:lnTo>
                  <a:lnTo>
                    <a:pt x="24398" y="18899"/>
                  </a:lnTo>
                  <a:lnTo>
                    <a:pt x="24398" y="19113"/>
                  </a:lnTo>
                  <a:lnTo>
                    <a:pt x="24398" y="19223"/>
                  </a:lnTo>
                  <a:lnTo>
                    <a:pt x="24398" y="19437"/>
                  </a:lnTo>
                  <a:lnTo>
                    <a:pt x="24398" y="19547"/>
                  </a:lnTo>
                  <a:lnTo>
                    <a:pt x="24398" y="19760"/>
                  </a:lnTo>
                  <a:lnTo>
                    <a:pt x="24398" y="19872"/>
                  </a:lnTo>
                  <a:lnTo>
                    <a:pt x="24398" y="20085"/>
                  </a:lnTo>
                  <a:lnTo>
                    <a:pt x="24398" y="20194"/>
                  </a:lnTo>
                  <a:lnTo>
                    <a:pt x="24398" y="20408"/>
                  </a:lnTo>
                  <a:lnTo>
                    <a:pt x="24398" y="20519"/>
                  </a:lnTo>
                  <a:lnTo>
                    <a:pt x="24398" y="20733"/>
                  </a:lnTo>
                  <a:lnTo>
                    <a:pt x="24398" y="20775"/>
                  </a:lnTo>
                  <a:lnTo>
                    <a:pt x="23466" y="20775"/>
                  </a:lnTo>
                  <a:lnTo>
                    <a:pt x="23466" y="21274"/>
                  </a:lnTo>
                  <a:lnTo>
                    <a:pt x="23466" y="21687"/>
                  </a:lnTo>
                  <a:lnTo>
                    <a:pt x="23466" y="22220"/>
                  </a:lnTo>
                  <a:lnTo>
                    <a:pt x="23466" y="22634"/>
                  </a:lnTo>
                  <a:lnTo>
                    <a:pt x="23466" y="23167"/>
                  </a:lnTo>
                  <a:lnTo>
                    <a:pt x="23466" y="23450"/>
                  </a:lnTo>
                  <a:lnTo>
                    <a:pt x="23466" y="23580"/>
                  </a:lnTo>
                  <a:lnTo>
                    <a:pt x="23466" y="24113"/>
                  </a:lnTo>
                  <a:lnTo>
                    <a:pt x="23466" y="24165"/>
                  </a:lnTo>
                  <a:lnTo>
                    <a:pt x="22195" y="24165"/>
                  </a:lnTo>
                  <a:lnTo>
                    <a:pt x="22195" y="20025"/>
                  </a:lnTo>
                  <a:lnTo>
                    <a:pt x="20773" y="20025"/>
                  </a:lnTo>
                  <a:lnTo>
                    <a:pt x="20773" y="19779"/>
                  </a:lnTo>
                  <a:lnTo>
                    <a:pt x="20773" y="19747"/>
                  </a:lnTo>
                  <a:lnTo>
                    <a:pt x="20773" y="19455"/>
                  </a:lnTo>
                  <a:lnTo>
                    <a:pt x="20773" y="19424"/>
                  </a:lnTo>
                  <a:lnTo>
                    <a:pt x="20773" y="19130"/>
                  </a:lnTo>
                  <a:lnTo>
                    <a:pt x="20773" y="19100"/>
                  </a:lnTo>
                  <a:lnTo>
                    <a:pt x="20773" y="18744"/>
                  </a:lnTo>
                  <a:lnTo>
                    <a:pt x="19909" y="18744"/>
                  </a:lnTo>
                  <a:lnTo>
                    <a:pt x="19909" y="17317"/>
                  </a:lnTo>
                  <a:lnTo>
                    <a:pt x="19512" y="17317"/>
                  </a:lnTo>
                  <a:lnTo>
                    <a:pt x="19512" y="18744"/>
                  </a:lnTo>
                  <a:lnTo>
                    <a:pt x="18951" y="18744"/>
                  </a:lnTo>
                  <a:lnTo>
                    <a:pt x="18951" y="17317"/>
                  </a:lnTo>
                  <a:lnTo>
                    <a:pt x="18552" y="17317"/>
                  </a:lnTo>
                  <a:lnTo>
                    <a:pt x="18552" y="18744"/>
                  </a:lnTo>
                  <a:lnTo>
                    <a:pt x="16038" y="18744"/>
                  </a:lnTo>
                  <a:lnTo>
                    <a:pt x="16038" y="18555"/>
                  </a:lnTo>
                  <a:lnTo>
                    <a:pt x="16038" y="18511"/>
                  </a:lnTo>
                  <a:lnTo>
                    <a:pt x="16038" y="17840"/>
                  </a:lnTo>
                  <a:lnTo>
                    <a:pt x="16038" y="17797"/>
                  </a:lnTo>
                  <a:lnTo>
                    <a:pt x="16038" y="17127"/>
                  </a:lnTo>
                  <a:lnTo>
                    <a:pt x="16038" y="17083"/>
                  </a:lnTo>
                  <a:lnTo>
                    <a:pt x="16038" y="16415"/>
                  </a:lnTo>
                  <a:lnTo>
                    <a:pt x="16038" y="16371"/>
                  </a:lnTo>
                  <a:lnTo>
                    <a:pt x="15823" y="16371"/>
                  </a:lnTo>
                  <a:lnTo>
                    <a:pt x="15823" y="16248"/>
                  </a:lnTo>
                  <a:lnTo>
                    <a:pt x="13913" y="16248"/>
                  </a:lnTo>
                  <a:lnTo>
                    <a:pt x="13913" y="16102"/>
                  </a:lnTo>
                  <a:lnTo>
                    <a:pt x="13506" y="16102"/>
                  </a:lnTo>
                  <a:lnTo>
                    <a:pt x="13506" y="16248"/>
                  </a:lnTo>
                  <a:lnTo>
                    <a:pt x="13166" y="16248"/>
                  </a:lnTo>
                  <a:lnTo>
                    <a:pt x="13166" y="16102"/>
                  </a:lnTo>
                  <a:lnTo>
                    <a:pt x="12046" y="16102"/>
                  </a:lnTo>
                  <a:lnTo>
                    <a:pt x="12046" y="16248"/>
                  </a:lnTo>
                  <a:lnTo>
                    <a:pt x="11606" y="16248"/>
                  </a:lnTo>
                  <a:lnTo>
                    <a:pt x="11606" y="16371"/>
                  </a:lnTo>
                  <a:lnTo>
                    <a:pt x="11388" y="16371"/>
                  </a:lnTo>
                  <a:lnTo>
                    <a:pt x="11388" y="16415"/>
                  </a:lnTo>
                  <a:lnTo>
                    <a:pt x="11388" y="17083"/>
                  </a:lnTo>
                  <a:lnTo>
                    <a:pt x="11388" y="17127"/>
                  </a:lnTo>
                  <a:lnTo>
                    <a:pt x="11388" y="17797"/>
                  </a:lnTo>
                  <a:lnTo>
                    <a:pt x="11388" y="17840"/>
                  </a:lnTo>
                  <a:lnTo>
                    <a:pt x="11388" y="18511"/>
                  </a:lnTo>
                  <a:lnTo>
                    <a:pt x="11388" y="18555"/>
                  </a:lnTo>
                  <a:lnTo>
                    <a:pt x="11388" y="19223"/>
                  </a:lnTo>
                  <a:lnTo>
                    <a:pt x="11388" y="19268"/>
                  </a:lnTo>
                  <a:lnTo>
                    <a:pt x="11388" y="19406"/>
                  </a:lnTo>
                  <a:lnTo>
                    <a:pt x="8067" y="19406"/>
                  </a:lnTo>
                  <a:lnTo>
                    <a:pt x="8067" y="24321"/>
                  </a:lnTo>
                  <a:lnTo>
                    <a:pt x="5587" y="24321"/>
                  </a:lnTo>
                  <a:lnTo>
                    <a:pt x="5587" y="22812"/>
                  </a:lnTo>
                  <a:lnTo>
                    <a:pt x="3343" y="22812"/>
                  </a:lnTo>
                  <a:lnTo>
                    <a:pt x="3343" y="25064"/>
                  </a:lnTo>
                  <a:lnTo>
                    <a:pt x="1" y="25064"/>
                  </a:lnTo>
                  <a:lnTo>
                    <a:pt x="1" y="31686"/>
                  </a:lnTo>
                  <a:lnTo>
                    <a:pt x="76608" y="31686"/>
                  </a:lnTo>
                  <a:lnTo>
                    <a:pt x="76608" y="30415"/>
                  </a:lnTo>
                  <a:lnTo>
                    <a:pt x="76608" y="30322"/>
                  </a:lnTo>
                  <a:lnTo>
                    <a:pt x="76608" y="28925"/>
                  </a:lnTo>
                  <a:lnTo>
                    <a:pt x="76608" y="28835"/>
                  </a:lnTo>
                  <a:lnTo>
                    <a:pt x="76608" y="27437"/>
                  </a:lnTo>
                  <a:lnTo>
                    <a:pt x="76608" y="27345"/>
                  </a:lnTo>
                  <a:lnTo>
                    <a:pt x="76608" y="25949"/>
                  </a:lnTo>
                  <a:lnTo>
                    <a:pt x="76608" y="25858"/>
                  </a:lnTo>
                  <a:lnTo>
                    <a:pt x="76608" y="24461"/>
                  </a:lnTo>
                  <a:lnTo>
                    <a:pt x="76608" y="24369"/>
                  </a:lnTo>
                  <a:lnTo>
                    <a:pt x="76608" y="22972"/>
                  </a:lnTo>
                  <a:lnTo>
                    <a:pt x="76608" y="22881"/>
                  </a:lnTo>
                  <a:lnTo>
                    <a:pt x="76608" y="21485"/>
                  </a:lnTo>
                  <a:lnTo>
                    <a:pt x="76608" y="21394"/>
                  </a:lnTo>
                  <a:lnTo>
                    <a:pt x="76608" y="19996"/>
                  </a:lnTo>
                  <a:lnTo>
                    <a:pt x="76608" y="19905"/>
                  </a:lnTo>
                  <a:lnTo>
                    <a:pt x="76608" y="18508"/>
                  </a:lnTo>
                  <a:lnTo>
                    <a:pt x="76608" y="18418"/>
                  </a:lnTo>
                  <a:lnTo>
                    <a:pt x="76608" y="17020"/>
                  </a:lnTo>
                  <a:lnTo>
                    <a:pt x="76608" y="16928"/>
                  </a:lnTo>
                  <a:lnTo>
                    <a:pt x="76608" y="15531"/>
                  </a:lnTo>
                  <a:lnTo>
                    <a:pt x="76608" y="15440"/>
                  </a:lnTo>
                  <a:lnTo>
                    <a:pt x="76608" y="14044"/>
                  </a:lnTo>
                  <a:lnTo>
                    <a:pt x="76608" y="13953"/>
                  </a:lnTo>
                  <a:lnTo>
                    <a:pt x="76608" y="12556"/>
                  </a:lnTo>
                  <a:lnTo>
                    <a:pt x="76608" y="12464"/>
                  </a:lnTo>
                  <a:lnTo>
                    <a:pt x="76608" y="11068"/>
                  </a:lnTo>
                  <a:lnTo>
                    <a:pt x="76608" y="10976"/>
                  </a:lnTo>
                  <a:lnTo>
                    <a:pt x="76608" y="9579"/>
                  </a:lnTo>
                  <a:lnTo>
                    <a:pt x="76608" y="9487"/>
                  </a:lnTo>
                  <a:lnTo>
                    <a:pt x="76608" y="8090"/>
                  </a:lnTo>
                  <a:lnTo>
                    <a:pt x="76608" y="7999"/>
                  </a:lnTo>
                  <a:lnTo>
                    <a:pt x="76608" y="6603"/>
                  </a:lnTo>
                  <a:lnTo>
                    <a:pt x="76608" y="6512"/>
                  </a:lnTo>
                  <a:lnTo>
                    <a:pt x="76608" y="5115"/>
                  </a:lnTo>
                  <a:lnTo>
                    <a:pt x="76608" y="5023"/>
                  </a:lnTo>
                  <a:lnTo>
                    <a:pt x="76608" y="3627"/>
                  </a:lnTo>
                  <a:lnTo>
                    <a:pt x="76608" y="3535"/>
                  </a:lnTo>
                  <a:lnTo>
                    <a:pt x="76608" y="2139"/>
                  </a:lnTo>
                  <a:lnTo>
                    <a:pt x="76608" y="2047"/>
                  </a:lnTo>
                  <a:lnTo>
                    <a:pt x="76608" y="649"/>
                  </a:lnTo>
                  <a:lnTo>
                    <a:pt x="76608" y="558"/>
                  </a:lnTo>
                  <a:lnTo>
                    <a:pt x="76157" y="558"/>
                  </a:lnTo>
                  <a:lnTo>
                    <a:pt x="76157" y="307"/>
                  </a:lnTo>
                  <a:lnTo>
                    <a:pt x="75240" y="307"/>
                  </a:lnTo>
                  <a:lnTo>
                    <a:pt x="75240" y="1"/>
                  </a:lnTo>
                  <a:lnTo>
                    <a:pt x="72903" y="1"/>
                  </a:lnTo>
                  <a:lnTo>
                    <a:pt x="72903" y="307"/>
                  </a:lnTo>
                  <a:lnTo>
                    <a:pt x="72197" y="307"/>
                  </a:lnTo>
                  <a:lnTo>
                    <a:pt x="7219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LANK_1_1_1_2_1">
    <p:bg>
      <p:bgPr>
        <a:gradFill>
          <a:gsLst>
            <a:gs pos="0">
              <a:schemeClr val="accent1"/>
            </a:gs>
            <a:gs pos="50000">
              <a:schemeClr val="accent1"/>
            </a:gs>
            <a:gs pos="100000">
              <a:schemeClr val="accent2"/>
            </a:gs>
          </a:gsLst>
          <a:lin ang="5400700" scaled="0"/>
        </a:gradFill>
        <a:effectLst/>
      </p:bgPr>
    </p:bg>
    <p:spTree>
      <p:nvGrpSpPr>
        <p:cNvPr id="1" name="Shape 53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49" name="Google Shape;5349;p28"/>
          <p:cNvGrpSpPr/>
          <p:nvPr/>
        </p:nvGrpSpPr>
        <p:grpSpPr>
          <a:xfrm>
            <a:off x="-1127761" y="951050"/>
            <a:ext cx="10839336" cy="5259581"/>
            <a:chOff x="-1127761" y="951050"/>
            <a:chExt cx="10839336" cy="5259581"/>
          </a:xfrm>
        </p:grpSpPr>
        <p:sp>
          <p:nvSpPr>
            <p:cNvPr id="5350" name="Google Shape;5350;p28"/>
            <p:cNvSpPr/>
            <p:nvPr/>
          </p:nvSpPr>
          <p:spPr>
            <a:xfrm>
              <a:off x="6252554" y="5148648"/>
              <a:ext cx="4285" cy="3967"/>
            </a:xfrm>
            <a:custGeom>
              <a:avLst/>
              <a:gdLst/>
              <a:ahLst/>
              <a:cxnLst/>
              <a:rect l="l" t="t" r="r" b="b"/>
              <a:pathLst>
                <a:path w="27" h="25" extrusionOk="0">
                  <a:moveTo>
                    <a:pt x="27" y="0"/>
                  </a:moveTo>
                  <a:cubicBezTo>
                    <a:pt x="15" y="9"/>
                    <a:pt x="7" y="18"/>
                    <a:pt x="1" y="25"/>
                  </a:cubicBezTo>
                  <a:cubicBezTo>
                    <a:pt x="11" y="18"/>
                    <a:pt x="18" y="10"/>
                    <a:pt x="27" y="3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FF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351" name="Google Shape;5351;p28"/>
            <p:cNvGrpSpPr/>
            <p:nvPr/>
          </p:nvGrpSpPr>
          <p:grpSpPr>
            <a:xfrm>
              <a:off x="-1127761" y="951050"/>
              <a:ext cx="10839336" cy="4282724"/>
              <a:chOff x="-1127761" y="951050"/>
              <a:chExt cx="10839336" cy="4282724"/>
            </a:xfrm>
          </p:grpSpPr>
          <p:sp>
            <p:nvSpPr>
              <p:cNvPr id="5352" name="Google Shape;5352;p28"/>
              <p:cNvSpPr/>
              <p:nvPr/>
            </p:nvSpPr>
            <p:spPr>
              <a:xfrm>
                <a:off x="-1127444" y="951050"/>
                <a:ext cx="5523927" cy="1057034"/>
              </a:xfrm>
              <a:custGeom>
                <a:avLst/>
                <a:gdLst/>
                <a:ahLst/>
                <a:cxnLst/>
                <a:rect l="l" t="t" r="r" b="b"/>
                <a:pathLst>
                  <a:path w="34809" h="6661" extrusionOk="0">
                    <a:moveTo>
                      <a:pt x="0" y="1"/>
                    </a:moveTo>
                    <a:lnTo>
                      <a:pt x="0" y="6660"/>
                    </a:lnTo>
                    <a:cubicBezTo>
                      <a:pt x="1602" y="6432"/>
                      <a:pt x="3201" y="6203"/>
                      <a:pt x="4803" y="5976"/>
                    </a:cubicBezTo>
                    <a:cubicBezTo>
                      <a:pt x="5424" y="5889"/>
                      <a:pt x="6046" y="5801"/>
                      <a:pt x="6670" y="5711"/>
                    </a:cubicBezTo>
                    <a:cubicBezTo>
                      <a:pt x="7438" y="5602"/>
                      <a:pt x="8208" y="5493"/>
                      <a:pt x="8978" y="5382"/>
                    </a:cubicBezTo>
                    <a:cubicBezTo>
                      <a:pt x="9225" y="5348"/>
                      <a:pt x="9469" y="5314"/>
                      <a:pt x="9715" y="5278"/>
                    </a:cubicBezTo>
                    <a:cubicBezTo>
                      <a:pt x="9723" y="5278"/>
                      <a:pt x="9730" y="5275"/>
                      <a:pt x="9740" y="5274"/>
                    </a:cubicBezTo>
                    <a:cubicBezTo>
                      <a:pt x="9954" y="5243"/>
                      <a:pt x="10171" y="5213"/>
                      <a:pt x="10388" y="5181"/>
                    </a:cubicBezTo>
                    <a:cubicBezTo>
                      <a:pt x="11018" y="5091"/>
                      <a:pt x="11647" y="5002"/>
                      <a:pt x="12278" y="4911"/>
                    </a:cubicBezTo>
                    <a:cubicBezTo>
                      <a:pt x="12874" y="4825"/>
                      <a:pt x="13468" y="4742"/>
                      <a:pt x="14063" y="4656"/>
                    </a:cubicBezTo>
                    <a:cubicBezTo>
                      <a:pt x="15138" y="4505"/>
                      <a:pt x="16211" y="4351"/>
                      <a:pt x="17285" y="4199"/>
                    </a:cubicBezTo>
                    <a:cubicBezTo>
                      <a:pt x="23126" y="3368"/>
                      <a:pt x="28968" y="2535"/>
                      <a:pt x="34809" y="1703"/>
                    </a:cubicBezTo>
                    <a:cubicBezTo>
                      <a:pt x="26858" y="1627"/>
                      <a:pt x="18910" y="1404"/>
                      <a:pt x="10967" y="1033"/>
                    </a:cubicBezTo>
                    <a:cubicBezTo>
                      <a:pt x="10836" y="1027"/>
                      <a:pt x="10700" y="1020"/>
                      <a:pt x="10556" y="1013"/>
                    </a:cubicBezTo>
                    <a:cubicBezTo>
                      <a:pt x="10147" y="988"/>
                      <a:pt x="9685" y="955"/>
                      <a:pt x="9177" y="916"/>
                    </a:cubicBezTo>
                    <a:lnTo>
                      <a:pt x="9175" y="916"/>
                    </a:lnTo>
                    <a:cubicBezTo>
                      <a:pt x="8742" y="881"/>
                      <a:pt x="8278" y="842"/>
                      <a:pt x="7783" y="795"/>
                    </a:cubicBezTo>
                    <a:cubicBezTo>
                      <a:pt x="7144" y="737"/>
                      <a:pt x="6458" y="672"/>
                      <a:pt x="5732" y="599"/>
                    </a:cubicBezTo>
                    <a:lnTo>
                      <a:pt x="5729" y="599"/>
                    </a:lnTo>
                    <a:cubicBezTo>
                      <a:pt x="5530" y="580"/>
                      <a:pt x="5328" y="560"/>
                      <a:pt x="5124" y="540"/>
                    </a:cubicBezTo>
                    <a:cubicBezTo>
                      <a:pt x="4396" y="467"/>
                      <a:pt x="3634" y="387"/>
                      <a:pt x="2842" y="304"/>
                    </a:cubicBezTo>
                    <a:cubicBezTo>
                      <a:pt x="2745" y="293"/>
                      <a:pt x="2648" y="282"/>
                      <a:pt x="2549" y="272"/>
                    </a:cubicBezTo>
                    <a:cubicBezTo>
                      <a:pt x="1826" y="197"/>
                      <a:pt x="1079" y="117"/>
                      <a:pt x="317" y="36"/>
                    </a:cubicBezTo>
                    <a:cubicBezTo>
                      <a:pt x="211" y="24"/>
                      <a:pt x="106" y="14"/>
                      <a:pt x="0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3" name="Google Shape;5353;p28"/>
              <p:cNvSpPr/>
              <p:nvPr/>
            </p:nvSpPr>
            <p:spPr>
              <a:xfrm>
                <a:off x="-1127761" y="2479419"/>
                <a:ext cx="6650009" cy="420052"/>
              </a:xfrm>
              <a:custGeom>
                <a:avLst/>
                <a:gdLst/>
                <a:ahLst/>
                <a:cxnLst/>
                <a:rect l="l" t="t" r="r" b="b"/>
                <a:pathLst>
                  <a:path w="41905" h="2647" extrusionOk="0">
                    <a:moveTo>
                      <a:pt x="6985" y="1"/>
                    </a:moveTo>
                    <a:cubicBezTo>
                      <a:pt x="6984" y="1"/>
                      <a:pt x="6984" y="1"/>
                      <a:pt x="6983" y="2"/>
                    </a:cubicBezTo>
                    <a:cubicBezTo>
                      <a:pt x="6942" y="2"/>
                      <a:pt x="6901" y="2"/>
                      <a:pt x="6860" y="2"/>
                    </a:cubicBezTo>
                    <a:cubicBezTo>
                      <a:pt x="6600" y="2"/>
                      <a:pt x="6338" y="5"/>
                      <a:pt x="6072" y="8"/>
                    </a:cubicBezTo>
                    <a:cubicBezTo>
                      <a:pt x="5632" y="14"/>
                      <a:pt x="5184" y="22"/>
                      <a:pt x="4732" y="34"/>
                    </a:cubicBezTo>
                    <a:cubicBezTo>
                      <a:pt x="3830" y="54"/>
                      <a:pt x="2915" y="79"/>
                      <a:pt x="1999" y="79"/>
                    </a:cubicBezTo>
                    <a:cubicBezTo>
                      <a:pt x="1622" y="79"/>
                      <a:pt x="1245" y="75"/>
                      <a:pt x="869" y="64"/>
                    </a:cubicBezTo>
                    <a:cubicBezTo>
                      <a:pt x="579" y="57"/>
                      <a:pt x="290" y="45"/>
                      <a:pt x="1" y="32"/>
                    </a:cubicBezTo>
                    <a:lnTo>
                      <a:pt x="1" y="2646"/>
                    </a:lnTo>
                    <a:cubicBezTo>
                      <a:pt x="768" y="2617"/>
                      <a:pt x="1559" y="2584"/>
                      <a:pt x="2369" y="2553"/>
                    </a:cubicBezTo>
                    <a:lnTo>
                      <a:pt x="2372" y="2553"/>
                    </a:lnTo>
                    <a:cubicBezTo>
                      <a:pt x="2891" y="2533"/>
                      <a:pt x="3419" y="2511"/>
                      <a:pt x="3955" y="2491"/>
                    </a:cubicBezTo>
                    <a:cubicBezTo>
                      <a:pt x="4661" y="2462"/>
                      <a:pt x="5380" y="2434"/>
                      <a:pt x="6109" y="2407"/>
                    </a:cubicBezTo>
                    <a:cubicBezTo>
                      <a:pt x="6122" y="2407"/>
                      <a:pt x="6136" y="2407"/>
                      <a:pt x="6151" y="2404"/>
                    </a:cubicBezTo>
                    <a:lnTo>
                      <a:pt x="6152" y="2404"/>
                    </a:lnTo>
                    <a:cubicBezTo>
                      <a:pt x="6276" y="2399"/>
                      <a:pt x="6399" y="2394"/>
                      <a:pt x="6526" y="2389"/>
                    </a:cubicBezTo>
                    <a:lnTo>
                      <a:pt x="6527" y="2389"/>
                    </a:lnTo>
                    <a:cubicBezTo>
                      <a:pt x="6536" y="2388"/>
                      <a:pt x="6544" y="2388"/>
                      <a:pt x="6555" y="2388"/>
                    </a:cubicBezTo>
                    <a:cubicBezTo>
                      <a:pt x="6572" y="2388"/>
                      <a:pt x="6588" y="2388"/>
                      <a:pt x="6607" y="2386"/>
                    </a:cubicBezTo>
                    <a:cubicBezTo>
                      <a:pt x="6832" y="2378"/>
                      <a:pt x="7057" y="2367"/>
                      <a:pt x="7284" y="2359"/>
                    </a:cubicBezTo>
                    <a:cubicBezTo>
                      <a:pt x="7358" y="2357"/>
                      <a:pt x="7430" y="2353"/>
                      <a:pt x="7506" y="2350"/>
                    </a:cubicBezTo>
                    <a:lnTo>
                      <a:pt x="7509" y="2350"/>
                    </a:lnTo>
                    <a:cubicBezTo>
                      <a:pt x="7525" y="2350"/>
                      <a:pt x="7542" y="2350"/>
                      <a:pt x="7559" y="2349"/>
                    </a:cubicBezTo>
                    <a:lnTo>
                      <a:pt x="7574" y="2349"/>
                    </a:lnTo>
                    <a:cubicBezTo>
                      <a:pt x="7581" y="2346"/>
                      <a:pt x="7589" y="2346"/>
                      <a:pt x="7597" y="2346"/>
                    </a:cubicBezTo>
                    <a:lnTo>
                      <a:pt x="7600" y="2346"/>
                    </a:lnTo>
                    <a:cubicBezTo>
                      <a:pt x="7638" y="2344"/>
                      <a:pt x="7676" y="2344"/>
                      <a:pt x="7715" y="2343"/>
                    </a:cubicBezTo>
                    <a:cubicBezTo>
                      <a:pt x="7738" y="2341"/>
                      <a:pt x="7760" y="2341"/>
                      <a:pt x="7783" y="2338"/>
                    </a:cubicBezTo>
                    <a:cubicBezTo>
                      <a:pt x="7840" y="2336"/>
                      <a:pt x="7896" y="2334"/>
                      <a:pt x="7953" y="2331"/>
                    </a:cubicBezTo>
                    <a:cubicBezTo>
                      <a:pt x="8072" y="2327"/>
                      <a:pt x="8193" y="2321"/>
                      <a:pt x="8313" y="2317"/>
                    </a:cubicBezTo>
                    <a:cubicBezTo>
                      <a:pt x="8785" y="2298"/>
                      <a:pt x="9259" y="2279"/>
                      <a:pt x="9736" y="2261"/>
                    </a:cubicBezTo>
                    <a:cubicBezTo>
                      <a:pt x="9928" y="2251"/>
                      <a:pt x="10118" y="2244"/>
                      <a:pt x="10311" y="2237"/>
                    </a:cubicBezTo>
                    <a:lnTo>
                      <a:pt x="10709" y="2221"/>
                    </a:lnTo>
                    <a:lnTo>
                      <a:pt x="10711" y="2221"/>
                    </a:lnTo>
                    <a:cubicBezTo>
                      <a:pt x="10725" y="2219"/>
                      <a:pt x="10738" y="2219"/>
                      <a:pt x="10751" y="2219"/>
                    </a:cubicBezTo>
                    <a:cubicBezTo>
                      <a:pt x="10963" y="2212"/>
                      <a:pt x="11177" y="2203"/>
                      <a:pt x="11390" y="2193"/>
                    </a:cubicBezTo>
                    <a:cubicBezTo>
                      <a:pt x="11604" y="2186"/>
                      <a:pt x="11819" y="2177"/>
                      <a:pt x="12032" y="2169"/>
                    </a:cubicBezTo>
                    <a:cubicBezTo>
                      <a:pt x="12097" y="2167"/>
                      <a:pt x="12160" y="2163"/>
                      <a:pt x="12225" y="2161"/>
                    </a:cubicBezTo>
                    <a:cubicBezTo>
                      <a:pt x="12315" y="2157"/>
                      <a:pt x="12408" y="2154"/>
                      <a:pt x="12501" y="2150"/>
                    </a:cubicBezTo>
                    <a:cubicBezTo>
                      <a:pt x="12854" y="2138"/>
                      <a:pt x="13210" y="2124"/>
                      <a:pt x="13566" y="2109"/>
                    </a:cubicBezTo>
                    <a:cubicBezTo>
                      <a:pt x="14001" y="2090"/>
                      <a:pt x="14437" y="2074"/>
                      <a:pt x="14873" y="2055"/>
                    </a:cubicBezTo>
                    <a:cubicBezTo>
                      <a:pt x="15523" y="2031"/>
                      <a:pt x="16172" y="2004"/>
                      <a:pt x="16821" y="1980"/>
                    </a:cubicBezTo>
                    <a:cubicBezTo>
                      <a:pt x="17434" y="1957"/>
                      <a:pt x="18046" y="1930"/>
                      <a:pt x="18655" y="1907"/>
                    </a:cubicBezTo>
                    <a:cubicBezTo>
                      <a:pt x="19798" y="1859"/>
                      <a:pt x="20932" y="1816"/>
                      <a:pt x="22051" y="1771"/>
                    </a:cubicBezTo>
                    <a:cubicBezTo>
                      <a:pt x="22932" y="1734"/>
                      <a:pt x="23802" y="1702"/>
                      <a:pt x="24659" y="1668"/>
                    </a:cubicBezTo>
                    <a:cubicBezTo>
                      <a:pt x="25971" y="1615"/>
                      <a:pt x="27249" y="1564"/>
                      <a:pt x="28479" y="1515"/>
                    </a:cubicBezTo>
                    <a:lnTo>
                      <a:pt x="28482" y="1515"/>
                    </a:lnTo>
                    <a:cubicBezTo>
                      <a:pt x="28751" y="1503"/>
                      <a:pt x="29015" y="1495"/>
                      <a:pt x="29281" y="1485"/>
                    </a:cubicBezTo>
                    <a:cubicBezTo>
                      <a:pt x="29368" y="1482"/>
                      <a:pt x="29452" y="1479"/>
                      <a:pt x="29539" y="1474"/>
                    </a:cubicBezTo>
                    <a:cubicBezTo>
                      <a:pt x="35592" y="1235"/>
                      <a:pt x="40327" y="1053"/>
                      <a:pt x="41904" y="1002"/>
                    </a:cubicBezTo>
                    <a:cubicBezTo>
                      <a:pt x="35667" y="788"/>
                      <a:pt x="29430" y="606"/>
                      <a:pt x="23188" y="439"/>
                    </a:cubicBezTo>
                    <a:cubicBezTo>
                      <a:pt x="21992" y="404"/>
                      <a:pt x="20794" y="371"/>
                      <a:pt x="19598" y="339"/>
                    </a:cubicBezTo>
                    <a:cubicBezTo>
                      <a:pt x="19265" y="332"/>
                      <a:pt x="18936" y="323"/>
                      <a:pt x="18603" y="313"/>
                    </a:cubicBezTo>
                    <a:lnTo>
                      <a:pt x="18602" y="313"/>
                    </a:lnTo>
                    <a:cubicBezTo>
                      <a:pt x="18565" y="311"/>
                      <a:pt x="18529" y="311"/>
                      <a:pt x="18493" y="310"/>
                    </a:cubicBezTo>
                    <a:lnTo>
                      <a:pt x="18491" y="310"/>
                    </a:lnTo>
                    <a:cubicBezTo>
                      <a:pt x="17958" y="295"/>
                      <a:pt x="17425" y="281"/>
                      <a:pt x="16894" y="266"/>
                    </a:cubicBezTo>
                    <a:cubicBezTo>
                      <a:pt x="15983" y="240"/>
                      <a:pt x="15076" y="217"/>
                      <a:pt x="14167" y="191"/>
                    </a:cubicBezTo>
                    <a:lnTo>
                      <a:pt x="13573" y="175"/>
                    </a:lnTo>
                    <a:cubicBezTo>
                      <a:pt x="12343" y="140"/>
                      <a:pt x="11113" y="106"/>
                      <a:pt x="9883" y="72"/>
                    </a:cubicBezTo>
                    <a:cubicBezTo>
                      <a:pt x="9759" y="70"/>
                      <a:pt x="9636" y="66"/>
                      <a:pt x="9513" y="63"/>
                    </a:cubicBezTo>
                    <a:cubicBezTo>
                      <a:pt x="8983" y="48"/>
                      <a:pt x="8451" y="31"/>
                      <a:pt x="7920" y="16"/>
                    </a:cubicBezTo>
                    <a:cubicBezTo>
                      <a:pt x="7709" y="12"/>
                      <a:pt x="7496" y="6"/>
                      <a:pt x="7282" y="5"/>
                    </a:cubicBezTo>
                    <a:cubicBezTo>
                      <a:pt x="7252" y="5"/>
                      <a:pt x="7223" y="4"/>
                      <a:pt x="7193" y="4"/>
                    </a:cubicBezTo>
                    <a:cubicBezTo>
                      <a:pt x="7178" y="4"/>
                      <a:pt x="7163" y="4"/>
                      <a:pt x="7147" y="5"/>
                    </a:cubicBezTo>
                    <a:cubicBezTo>
                      <a:pt x="7146" y="3"/>
                      <a:pt x="7146" y="3"/>
                      <a:pt x="7145" y="3"/>
                    </a:cubicBezTo>
                    <a:cubicBezTo>
                      <a:pt x="7144" y="3"/>
                      <a:pt x="7143" y="3"/>
                      <a:pt x="7143" y="5"/>
                    </a:cubicBezTo>
                    <a:cubicBezTo>
                      <a:pt x="7122" y="2"/>
                      <a:pt x="7102" y="2"/>
                      <a:pt x="7082" y="2"/>
                    </a:cubicBezTo>
                    <a:cubicBezTo>
                      <a:pt x="7066" y="1"/>
                      <a:pt x="7050" y="1"/>
                      <a:pt x="7034" y="1"/>
                    </a:cubicBezTo>
                    <a:cubicBezTo>
                      <a:pt x="7017" y="1"/>
                      <a:pt x="7001" y="1"/>
                      <a:pt x="6986" y="2"/>
                    </a:cubicBezTo>
                    <a:cubicBezTo>
                      <a:pt x="6986" y="1"/>
                      <a:pt x="6986" y="1"/>
                      <a:pt x="6985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4" name="Google Shape;5354;p28"/>
              <p:cNvSpPr/>
              <p:nvPr/>
            </p:nvSpPr>
            <p:spPr>
              <a:xfrm>
                <a:off x="6426164" y="2392772"/>
                <a:ext cx="3285411" cy="404501"/>
              </a:xfrm>
              <a:custGeom>
                <a:avLst/>
                <a:gdLst/>
                <a:ahLst/>
                <a:cxnLst/>
                <a:rect l="l" t="t" r="r" b="b"/>
                <a:pathLst>
                  <a:path w="20703" h="2549" extrusionOk="0">
                    <a:moveTo>
                      <a:pt x="20702" y="0"/>
                    </a:moveTo>
                    <a:cubicBezTo>
                      <a:pt x="20105" y="73"/>
                      <a:pt x="19506" y="151"/>
                      <a:pt x="18907" y="224"/>
                    </a:cubicBezTo>
                    <a:cubicBezTo>
                      <a:pt x="18671" y="253"/>
                      <a:pt x="18435" y="282"/>
                      <a:pt x="18199" y="310"/>
                    </a:cubicBezTo>
                    <a:cubicBezTo>
                      <a:pt x="17407" y="401"/>
                      <a:pt x="16616" y="481"/>
                      <a:pt x="15823" y="531"/>
                    </a:cubicBezTo>
                    <a:cubicBezTo>
                      <a:pt x="14009" y="642"/>
                      <a:pt x="12198" y="754"/>
                      <a:pt x="10386" y="869"/>
                    </a:cubicBezTo>
                    <a:cubicBezTo>
                      <a:pt x="6923" y="1082"/>
                      <a:pt x="3462" y="1297"/>
                      <a:pt x="0" y="1512"/>
                    </a:cubicBezTo>
                    <a:cubicBezTo>
                      <a:pt x="2109" y="1675"/>
                      <a:pt x="5375" y="1864"/>
                      <a:pt x="9086" y="2048"/>
                    </a:cubicBezTo>
                    <a:cubicBezTo>
                      <a:pt x="11227" y="2154"/>
                      <a:pt x="13516" y="2259"/>
                      <a:pt x="15820" y="2354"/>
                    </a:cubicBezTo>
                    <a:cubicBezTo>
                      <a:pt x="16057" y="2366"/>
                      <a:pt x="16294" y="2375"/>
                      <a:pt x="16529" y="2383"/>
                    </a:cubicBezTo>
                    <a:cubicBezTo>
                      <a:pt x="17930" y="2444"/>
                      <a:pt x="19331" y="2498"/>
                      <a:pt x="20702" y="2549"/>
                    </a:cubicBezTo>
                    <a:lnTo>
                      <a:pt x="20702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5" name="Google Shape;5355;p28"/>
              <p:cNvSpPr/>
              <p:nvPr/>
            </p:nvSpPr>
            <p:spPr>
              <a:xfrm>
                <a:off x="6063710" y="1237808"/>
                <a:ext cx="3647547" cy="490511"/>
              </a:xfrm>
              <a:custGeom>
                <a:avLst/>
                <a:gdLst/>
                <a:ahLst/>
                <a:cxnLst/>
                <a:rect l="l" t="t" r="r" b="b"/>
                <a:pathLst>
                  <a:path w="22985" h="3091" extrusionOk="0">
                    <a:moveTo>
                      <a:pt x="22985" y="0"/>
                    </a:moveTo>
                    <a:cubicBezTo>
                      <a:pt x="15609" y="440"/>
                      <a:pt x="5589" y="1224"/>
                      <a:pt x="0" y="1434"/>
                    </a:cubicBezTo>
                    <a:cubicBezTo>
                      <a:pt x="6119" y="1968"/>
                      <a:pt x="14481" y="2382"/>
                      <a:pt x="22497" y="3050"/>
                    </a:cubicBezTo>
                    <a:cubicBezTo>
                      <a:pt x="22658" y="3061"/>
                      <a:pt x="22821" y="3076"/>
                      <a:pt x="22985" y="3090"/>
                    </a:cubicBezTo>
                    <a:lnTo>
                      <a:pt x="22985" y="0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6" name="Google Shape;5356;p28"/>
              <p:cNvSpPr/>
              <p:nvPr/>
            </p:nvSpPr>
            <p:spPr>
              <a:xfrm>
                <a:off x="-1127761" y="3049760"/>
                <a:ext cx="10839015" cy="1553734"/>
              </a:xfrm>
              <a:custGeom>
                <a:avLst/>
                <a:gdLst/>
                <a:ahLst/>
                <a:cxnLst/>
                <a:rect l="l" t="t" r="r" b="b"/>
                <a:pathLst>
                  <a:path w="68302" h="9791" extrusionOk="0">
                    <a:moveTo>
                      <a:pt x="1" y="1"/>
                    </a:moveTo>
                    <a:lnTo>
                      <a:pt x="1" y="7601"/>
                    </a:lnTo>
                    <a:cubicBezTo>
                      <a:pt x="229" y="7627"/>
                      <a:pt x="458" y="7658"/>
                      <a:pt x="685" y="7700"/>
                    </a:cubicBezTo>
                    <a:cubicBezTo>
                      <a:pt x="1264" y="7804"/>
                      <a:pt x="1828" y="7964"/>
                      <a:pt x="2384" y="8150"/>
                    </a:cubicBezTo>
                    <a:cubicBezTo>
                      <a:pt x="2433" y="8168"/>
                      <a:pt x="2478" y="8182"/>
                      <a:pt x="2528" y="8198"/>
                    </a:cubicBezTo>
                    <a:cubicBezTo>
                      <a:pt x="2727" y="8266"/>
                      <a:pt x="2926" y="8336"/>
                      <a:pt x="3125" y="8407"/>
                    </a:cubicBezTo>
                    <a:cubicBezTo>
                      <a:pt x="3233" y="8445"/>
                      <a:pt x="3340" y="8484"/>
                      <a:pt x="3446" y="8523"/>
                    </a:cubicBezTo>
                    <a:cubicBezTo>
                      <a:pt x="3466" y="8531"/>
                      <a:pt x="3485" y="8536"/>
                      <a:pt x="3502" y="8544"/>
                    </a:cubicBezTo>
                    <a:cubicBezTo>
                      <a:pt x="3508" y="8545"/>
                      <a:pt x="3515" y="8547"/>
                      <a:pt x="3522" y="8551"/>
                    </a:cubicBezTo>
                    <a:cubicBezTo>
                      <a:pt x="3578" y="8571"/>
                      <a:pt x="3631" y="8590"/>
                      <a:pt x="3688" y="8610"/>
                    </a:cubicBezTo>
                    <a:cubicBezTo>
                      <a:pt x="3701" y="8616"/>
                      <a:pt x="3716" y="8619"/>
                      <a:pt x="3730" y="8625"/>
                    </a:cubicBezTo>
                    <a:cubicBezTo>
                      <a:pt x="3746" y="8631"/>
                      <a:pt x="3762" y="8638"/>
                      <a:pt x="3778" y="8644"/>
                    </a:cubicBezTo>
                    <a:lnTo>
                      <a:pt x="3781" y="8644"/>
                    </a:lnTo>
                    <a:cubicBezTo>
                      <a:pt x="3793" y="8648"/>
                      <a:pt x="3807" y="8654"/>
                      <a:pt x="3820" y="8658"/>
                    </a:cubicBezTo>
                    <a:lnTo>
                      <a:pt x="3819" y="8658"/>
                    </a:lnTo>
                    <a:cubicBezTo>
                      <a:pt x="3835" y="8663"/>
                      <a:pt x="3851" y="8669"/>
                      <a:pt x="3870" y="8676"/>
                    </a:cubicBezTo>
                    <a:cubicBezTo>
                      <a:pt x="3894" y="8684"/>
                      <a:pt x="3922" y="8695"/>
                      <a:pt x="3948" y="8703"/>
                    </a:cubicBezTo>
                    <a:cubicBezTo>
                      <a:pt x="4032" y="8734"/>
                      <a:pt x="4118" y="8764"/>
                      <a:pt x="4205" y="8793"/>
                    </a:cubicBezTo>
                    <a:cubicBezTo>
                      <a:pt x="4330" y="8840"/>
                      <a:pt x="4456" y="8881"/>
                      <a:pt x="4581" y="8923"/>
                    </a:cubicBezTo>
                    <a:lnTo>
                      <a:pt x="4583" y="8923"/>
                    </a:lnTo>
                    <a:cubicBezTo>
                      <a:pt x="4677" y="8956"/>
                      <a:pt x="4770" y="8987"/>
                      <a:pt x="4864" y="9016"/>
                    </a:cubicBezTo>
                    <a:cubicBezTo>
                      <a:pt x="4911" y="9032"/>
                      <a:pt x="4960" y="9046"/>
                      <a:pt x="5009" y="9061"/>
                    </a:cubicBezTo>
                    <a:cubicBezTo>
                      <a:pt x="5033" y="9069"/>
                      <a:pt x="5059" y="9077"/>
                      <a:pt x="5082" y="9084"/>
                    </a:cubicBezTo>
                    <a:cubicBezTo>
                      <a:pt x="5807" y="9303"/>
                      <a:pt x="6526" y="9473"/>
                      <a:pt x="7244" y="9592"/>
                    </a:cubicBezTo>
                    <a:cubicBezTo>
                      <a:pt x="7329" y="9607"/>
                      <a:pt x="7416" y="9620"/>
                      <a:pt x="7501" y="9633"/>
                    </a:cubicBezTo>
                    <a:cubicBezTo>
                      <a:pt x="7507" y="9633"/>
                      <a:pt x="7510" y="9634"/>
                      <a:pt x="7516" y="9634"/>
                    </a:cubicBezTo>
                    <a:cubicBezTo>
                      <a:pt x="7834" y="9681"/>
                      <a:pt x="8152" y="9720"/>
                      <a:pt x="8469" y="9745"/>
                    </a:cubicBezTo>
                    <a:lnTo>
                      <a:pt x="8471" y="9745"/>
                    </a:lnTo>
                    <a:cubicBezTo>
                      <a:pt x="8519" y="9746"/>
                      <a:pt x="8566" y="9750"/>
                      <a:pt x="8614" y="9753"/>
                    </a:cubicBezTo>
                    <a:cubicBezTo>
                      <a:pt x="8616" y="9755"/>
                      <a:pt x="8617" y="9755"/>
                      <a:pt x="8619" y="9755"/>
                    </a:cubicBezTo>
                    <a:cubicBezTo>
                      <a:pt x="8620" y="9755"/>
                      <a:pt x="8622" y="9755"/>
                      <a:pt x="8624" y="9753"/>
                    </a:cubicBezTo>
                    <a:cubicBezTo>
                      <a:pt x="8640" y="9756"/>
                      <a:pt x="8656" y="9756"/>
                      <a:pt x="8672" y="9758"/>
                    </a:cubicBezTo>
                    <a:cubicBezTo>
                      <a:pt x="8755" y="9763"/>
                      <a:pt x="8834" y="9768"/>
                      <a:pt x="8916" y="9772"/>
                    </a:cubicBezTo>
                    <a:cubicBezTo>
                      <a:pt x="8936" y="9774"/>
                      <a:pt x="8955" y="9774"/>
                      <a:pt x="8975" y="9775"/>
                    </a:cubicBezTo>
                    <a:lnTo>
                      <a:pt x="9100" y="9781"/>
                    </a:lnTo>
                    <a:cubicBezTo>
                      <a:pt x="9144" y="9782"/>
                      <a:pt x="9187" y="9782"/>
                      <a:pt x="9229" y="9785"/>
                    </a:cubicBezTo>
                    <a:cubicBezTo>
                      <a:pt x="9335" y="9788"/>
                      <a:pt x="9439" y="9790"/>
                      <a:pt x="9542" y="9790"/>
                    </a:cubicBezTo>
                    <a:lnTo>
                      <a:pt x="9543" y="9790"/>
                    </a:lnTo>
                    <a:cubicBezTo>
                      <a:pt x="9602" y="9790"/>
                      <a:pt x="9660" y="9791"/>
                      <a:pt x="9718" y="9791"/>
                    </a:cubicBezTo>
                    <a:cubicBezTo>
                      <a:pt x="10030" y="9791"/>
                      <a:pt x="10342" y="9778"/>
                      <a:pt x="10654" y="9756"/>
                    </a:cubicBezTo>
                    <a:lnTo>
                      <a:pt x="10657" y="9756"/>
                    </a:lnTo>
                    <a:cubicBezTo>
                      <a:pt x="10849" y="9743"/>
                      <a:pt x="11039" y="9724"/>
                      <a:pt x="11233" y="9702"/>
                    </a:cubicBezTo>
                    <a:cubicBezTo>
                      <a:pt x="11421" y="9684"/>
                      <a:pt x="11608" y="9657"/>
                      <a:pt x="11797" y="9628"/>
                    </a:cubicBezTo>
                    <a:cubicBezTo>
                      <a:pt x="12060" y="9589"/>
                      <a:pt x="12323" y="9540"/>
                      <a:pt x="12588" y="9485"/>
                    </a:cubicBezTo>
                    <a:cubicBezTo>
                      <a:pt x="12632" y="9474"/>
                      <a:pt x="12675" y="9466"/>
                      <a:pt x="12719" y="9456"/>
                    </a:cubicBezTo>
                    <a:cubicBezTo>
                      <a:pt x="12854" y="9427"/>
                      <a:pt x="12989" y="9396"/>
                      <a:pt x="13126" y="9361"/>
                    </a:cubicBezTo>
                    <a:cubicBezTo>
                      <a:pt x="13432" y="9286"/>
                      <a:pt x="13743" y="9216"/>
                      <a:pt x="14056" y="9155"/>
                    </a:cubicBezTo>
                    <a:lnTo>
                      <a:pt x="14058" y="9155"/>
                    </a:lnTo>
                    <a:cubicBezTo>
                      <a:pt x="14158" y="9133"/>
                      <a:pt x="14258" y="9114"/>
                      <a:pt x="14357" y="9097"/>
                    </a:cubicBezTo>
                    <a:lnTo>
                      <a:pt x="14360" y="9097"/>
                    </a:lnTo>
                    <a:cubicBezTo>
                      <a:pt x="15350" y="8915"/>
                      <a:pt x="16374" y="8793"/>
                      <a:pt x="17405" y="8705"/>
                    </a:cubicBezTo>
                    <a:cubicBezTo>
                      <a:pt x="18334" y="8623"/>
                      <a:pt x="19273" y="8567"/>
                      <a:pt x="20201" y="8516"/>
                    </a:cubicBezTo>
                    <a:lnTo>
                      <a:pt x="20202" y="8516"/>
                    </a:lnTo>
                    <a:cubicBezTo>
                      <a:pt x="20549" y="8496"/>
                      <a:pt x="20896" y="8478"/>
                      <a:pt x="21239" y="8458"/>
                    </a:cubicBezTo>
                    <a:lnTo>
                      <a:pt x="21240" y="8458"/>
                    </a:lnTo>
                    <a:cubicBezTo>
                      <a:pt x="21640" y="8436"/>
                      <a:pt x="22038" y="8413"/>
                      <a:pt x="22430" y="8387"/>
                    </a:cubicBezTo>
                    <a:cubicBezTo>
                      <a:pt x="22589" y="8378"/>
                      <a:pt x="22746" y="8366"/>
                      <a:pt x="22903" y="8355"/>
                    </a:cubicBezTo>
                    <a:cubicBezTo>
                      <a:pt x="22990" y="8349"/>
                      <a:pt x="23076" y="8343"/>
                      <a:pt x="23163" y="8336"/>
                    </a:cubicBezTo>
                    <a:cubicBezTo>
                      <a:pt x="23177" y="8335"/>
                      <a:pt x="23192" y="8335"/>
                      <a:pt x="23206" y="8333"/>
                    </a:cubicBezTo>
                    <a:cubicBezTo>
                      <a:pt x="23212" y="8333"/>
                      <a:pt x="23218" y="8330"/>
                      <a:pt x="23221" y="8330"/>
                    </a:cubicBezTo>
                    <a:cubicBezTo>
                      <a:pt x="23934" y="8275"/>
                      <a:pt x="24650" y="8221"/>
                      <a:pt x="25363" y="8173"/>
                    </a:cubicBezTo>
                    <a:cubicBezTo>
                      <a:pt x="25376" y="8170"/>
                      <a:pt x="25391" y="8169"/>
                      <a:pt x="25405" y="8169"/>
                    </a:cubicBezTo>
                    <a:lnTo>
                      <a:pt x="25407" y="8169"/>
                    </a:lnTo>
                    <a:cubicBezTo>
                      <a:pt x="25868" y="8137"/>
                      <a:pt x="26329" y="8105"/>
                      <a:pt x="26792" y="8075"/>
                    </a:cubicBezTo>
                    <a:lnTo>
                      <a:pt x="26793" y="8075"/>
                    </a:lnTo>
                    <a:cubicBezTo>
                      <a:pt x="26915" y="8067"/>
                      <a:pt x="27039" y="8059"/>
                      <a:pt x="27161" y="8051"/>
                    </a:cubicBezTo>
                    <a:cubicBezTo>
                      <a:pt x="27220" y="8047"/>
                      <a:pt x="27277" y="8044"/>
                      <a:pt x="27336" y="8040"/>
                    </a:cubicBezTo>
                    <a:cubicBezTo>
                      <a:pt x="27593" y="8024"/>
                      <a:pt x="27852" y="8008"/>
                      <a:pt x="28112" y="7992"/>
                    </a:cubicBezTo>
                    <a:cubicBezTo>
                      <a:pt x="28407" y="7971"/>
                      <a:pt x="28701" y="7955"/>
                      <a:pt x="28998" y="7937"/>
                    </a:cubicBezTo>
                    <a:cubicBezTo>
                      <a:pt x="29326" y="7916"/>
                      <a:pt x="29654" y="7897"/>
                      <a:pt x="29982" y="7879"/>
                    </a:cubicBezTo>
                    <a:cubicBezTo>
                      <a:pt x="30251" y="7864"/>
                      <a:pt x="30520" y="7848"/>
                      <a:pt x="30788" y="7834"/>
                    </a:cubicBezTo>
                    <a:cubicBezTo>
                      <a:pt x="30878" y="7828"/>
                      <a:pt x="30965" y="7825"/>
                      <a:pt x="31053" y="7819"/>
                    </a:cubicBezTo>
                    <a:cubicBezTo>
                      <a:pt x="31447" y="7799"/>
                      <a:pt x="31844" y="7777"/>
                      <a:pt x="32240" y="7757"/>
                    </a:cubicBezTo>
                    <a:cubicBezTo>
                      <a:pt x="32240" y="7757"/>
                      <a:pt x="32242" y="7758"/>
                      <a:pt x="32243" y="7758"/>
                    </a:cubicBezTo>
                    <a:cubicBezTo>
                      <a:pt x="32243" y="7758"/>
                      <a:pt x="32243" y="7758"/>
                      <a:pt x="32243" y="7757"/>
                    </a:cubicBezTo>
                    <a:cubicBezTo>
                      <a:pt x="32686" y="7733"/>
                      <a:pt x="33129" y="7710"/>
                      <a:pt x="33572" y="7690"/>
                    </a:cubicBezTo>
                    <a:cubicBezTo>
                      <a:pt x="34481" y="7643"/>
                      <a:pt x="35392" y="7601"/>
                      <a:pt x="36304" y="7559"/>
                    </a:cubicBezTo>
                    <a:cubicBezTo>
                      <a:pt x="36321" y="7559"/>
                      <a:pt x="36338" y="7559"/>
                      <a:pt x="36356" y="7558"/>
                    </a:cubicBezTo>
                    <a:cubicBezTo>
                      <a:pt x="36469" y="7552"/>
                      <a:pt x="36582" y="7549"/>
                      <a:pt x="36696" y="7543"/>
                    </a:cubicBezTo>
                    <a:cubicBezTo>
                      <a:pt x="36775" y="7542"/>
                      <a:pt x="36855" y="7536"/>
                      <a:pt x="36937" y="7534"/>
                    </a:cubicBezTo>
                    <a:cubicBezTo>
                      <a:pt x="37064" y="7527"/>
                      <a:pt x="37191" y="7521"/>
                      <a:pt x="37319" y="7515"/>
                    </a:cubicBezTo>
                    <a:cubicBezTo>
                      <a:pt x="37449" y="7508"/>
                      <a:pt x="37580" y="7502"/>
                      <a:pt x="37711" y="7498"/>
                    </a:cubicBezTo>
                    <a:lnTo>
                      <a:pt x="37712" y="7498"/>
                    </a:lnTo>
                    <a:cubicBezTo>
                      <a:pt x="37714" y="7498"/>
                      <a:pt x="37717" y="7497"/>
                      <a:pt x="37719" y="7497"/>
                    </a:cubicBezTo>
                    <a:cubicBezTo>
                      <a:pt x="37720" y="7497"/>
                      <a:pt x="37721" y="7497"/>
                      <a:pt x="37722" y="7498"/>
                    </a:cubicBezTo>
                    <a:cubicBezTo>
                      <a:pt x="37743" y="7498"/>
                      <a:pt x="37759" y="7495"/>
                      <a:pt x="37777" y="7495"/>
                    </a:cubicBezTo>
                    <a:cubicBezTo>
                      <a:pt x="37870" y="7491"/>
                      <a:pt x="37960" y="7486"/>
                      <a:pt x="38053" y="7484"/>
                    </a:cubicBezTo>
                    <a:lnTo>
                      <a:pt x="38055" y="7484"/>
                    </a:lnTo>
                    <a:cubicBezTo>
                      <a:pt x="38724" y="7452"/>
                      <a:pt x="39395" y="7425"/>
                      <a:pt x="40065" y="7396"/>
                    </a:cubicBezTo>
                    <a:cubicBezTo>
                      <a:pt x="40358" y="7383"/>
                      <a:pt x="40653" y="7372"/>
                      <a:pt x="40949" y="7360"/>
                    </a:cubicBezTo>
                    <a:cubicBezTo>
                      <a:pt x="40950" y="7359"/>
                      <a:pt x="40951" y="7358"/>
                      <a:pt x="40952" y="7358"/>
                    </a:cubicBezTo>
                    <a:cubicBezTo>
                      <a:pt x="40953" y="7358"/>
                      <a:pt x="40955" y="7359"/>
                      <a:pt x="40956" y="7360"/>
                    </a:cubicBezTo>
                    <a:cubicBezTo>
                      <a:pt x="40963" y="7357"/>
                      <a:pt x="40972" y="7357"/>
                      <a:pt x="40981" y="7357"/>
                    </a:cubicBezTo>
                    <a:cubicBezTo>
                      <a:pt x="41007" y="7356"/>
                      <a:pt x="41033" y="7354"/>
                      <a:pt x="41059" y="7354"/>
                    </a:cubicBezTo>
                    <a:cubicBezTo>
                      <a:pt x="41094" y="7353"/>
                      <a:pt x="41126" y="7353"/>
                      <a:pt x="41161" y="7350"/>
                    </a:cubicBezTo>
                    <a:cubicBezTo>
                      <a:pt x="41273" y="7346"/>
                      <a:pt x="41386" y="7340"/>
                      <a:pt x="41501" y="7335"/>
                    </a:cubicBezTo>
                    <a:cubicBezTo>
                      <a:pt x="41520" y="7335"/>
                      <a:pt x="41540" y="7334"/>
                      <a:pt x="41560" y="7334"/>
                    </a:cubicBezTo>
                    <a:cubicBezTo>
                      <a:pt x="41613" y="7331"/>
                      <a:pt x="41665" y="7328"/>
                      <a:pt x="41719" y="7327"/>
                    </a:cubicBezTo>
                    <a:cubicBezTo>
                      <a:pt x="41721" y="7326"/>
                      <a:pt x="41723" y="7326"/>
                      <a:pt x="41726" y="7326"/>
                    </a:cubicBezTo>
                    <a:cubicBezTo>
                      <a:pt x="41729" y="7326"/>
                      <a:pt x="41732" y="7326"/>
                      <a:pt x="41735" y="7327"/>
                    </a:cubicBezTo>
                    <a:cubicBezTo>
                      <a:pt x="41809" y="7324"/>
                      <a:pt x="41886" y="7319"/>
                      <a:pt x="41961" y="7318"/>
                    </a:cubicBezTo>
                    <a:cubicBezTo>
                      <a:pt x="41973" y="7317"/>
                      <a:pt x="41983" y="7317"/>
                      <a:pt x="41995" y="7317"/>
                    </a:cubicBezTo>
                    <a:cubicBezTo>
                      <a:pt x="42028" y="7314"/>
                      <a:pt x="42064" y="7314"/>
                      <a:pt x="42099" y="7312"/>
                    </a:cubicBezTo>
                    <a:cubicBezTo>
                      <a:pt x="42176" y="7311"/>
                      <a:pt x="42253" y="7306"/>
                      <a:pt x="42330" y="7303"/>
                    </a:cubicBezTo>
                    <a:cubicBezTo>
                      <a:pt x="42336" y="7303"/>
                      <a:pt x="42340" y="7302"/>
                      <a:pt x="42347" y="7302"/>
                    </a:cubicBezTo>
                    <a:cubicBezTo>
                      <a:pt x="42419" y="7298"/>
                      <a:pt x="42488" y="7296"/>
                      <a:pt x="42558" y="7295"/>
                    </a:cubicBezTo>
                    <a:cubicBezTo>
                      <a:pt x="42583" y="7292"/>
                      <a:pt x="42606" y="7292"/>
                      <a:pt x="42629" y="7290"/>
                    </a:cubicBezTo>
                    <a:cubicBezTo>
                      <a:pt x="42983" y="7276"/>
                      <a:pt x="43339" y="7261"/>
                      <a:pt x="43695" y="7247"/>
                    </a:cubicBezTo>
                    <a:cubicBezTo>
                      <a:pt x="44627" y="7211"/>
                      <a:pt x="45560" y="7171"/>
                      <a:pt x="46490" y="7135"/>
                    </a:cubicBezTo>
                    <a:cubicBezTo>
                      <a:pt x="46490" y="7135"/>
                      <a:pt x="46492" y="7135"/>
                      <a:pt x="46493" y="7132"/>
                    </a:cubicBezTo>
                    <a:cubicBezTo>
                      <a:pt x="46656" y="7128"/>
                      <a:pt x="46819" y="7121"/>
                      <a:pt x="46983" y="7113"/>
                    </a:cubicBezTo>
                    <a:lnTo>
                      <a:pt x="46984" y="7113"/>
                    </a:lnTo>
                    <a:cubicBezTo>
                      <a:pt x="47623" y="7087"/>
                      <a:pt x="48261" y="7060"/>
                      <a:pt x="48897" y="7035"/>
                    </a:cubicBezTo>
                    <a:cubicBezTo>
                      <a:pt x="49026" y="7030"/>
                      <a:pt x="49155" y="7026"/>
                      <a:pt x="49284" y="7020"/>
                    </a:cubicBezTo>
                    <a:cubicBezTo>
                      <a:pt x="51139" y="6946"/>
                      <a:pt x="52995" y="6871"/>
                      <a:pt x="54849" y="6795"/>
                    </a:cubicBezTo>
                    <a:cubicBezTo>
                      <a:pt x="55154" y="6784"/>
                      <a:pt x="55459" y="6772"/>
                      <a:pt x="55764" y="6759"/>
                    </a:cubicBezTo>
                    <a:lnTo>
                      <a:pt x="55768" y="6759"/>
                    </a:lnTo>
                    <a:cubicBezTo>
                      <a:pt x="55800" y="6759"/>
                      <a:pt x="55835" y="6757"/>
                      <a:pt x="55867" y="6755"/>
                    </a:cubicBezTo>
                    <a:cubicBezTo>
                      <a:pt x="55969" y="6752"/>
                      <a:pt x="56073" y="6746"/>
                      <a:pt x="56176" y="6743"/>
                    </a:cubicBezTo>
                    <a:cubicBezTo>
                      <a:pt x="56182" y="6743"/>
                      <a:pt x="56185" y="6743"/>
                      <a:pt x="56191" y="6740"/>
                    </a:cubicBezTo>
                    <a:cubicBezTo>
                      <a:pt x="56393" y="6733"/>
                      <a:pt x="56593" y="6726"/>
                      <a:pt x="56795" y="6717"/>
                    </a:cubicBezTo>
                    <a:cubicBezTo>
                      <a:pt x="56802" y="6717"/>
                      <a:pt x="56808" y="6717"/>
                      <a:pt x="56815" y="6715"/>
                    </a:cubicBezTo>
                    <a:cubicBezTo>
                      <a:pt x="56956" y="6710"/>
                      <a:pt x="57098" y="6704"/>
                      <a:pt x="57239" y="6696"/>
                    </a:cubicBezTo>
                    <a:cubicBezTo>
                      <a:pt x="57273" y="6696"/>
                      <a:pt x="57305" y="6695"/>
                      <a:pt x="57338" y="6694"/>
                    </a:cubicBezTo>
                    <a:cubicBezTo>
                      <a:pt x="57360" y="6694"/>
                      <a:pt x="57380" y="6694"/>
                      <a:pt x="57399" y="6692"/>
                    </a:cubicBezTo>
                    <a:cubicBezTo>
                      <a:pt x="57499" y="6688"/>
                      <a:pt x="57598" y="6685"/>
                      <a:pt x="57697" y="6679"/>
                    </a:cubicBezTo>
                    <a:cubicBezTo>
                      <a:pt x="57752" y="6678"/>
                      <a:pt x="57803" y="6675"/>
                      <a:pt x="57856" y="6673"/>
                    </a:cubicBezTo>
                    <a:cubicBezTo>
                      <a:pt x="57936" y="6672"/>
                      <a:pt x="58015" y="6667"/>
                      <a:pt x="58093" y="6665"/>
                    </a:cubicBezTo>
                    <a:cubicBezTo>
                      <a:pt x="58225" y="6659"/>
                      <a:pt x="58362" y="6653"/>
                      <a:pt x="58494" y="6649"/>
                    </a:cubicBezTo>
                    <a:cubicBezTo>
                      <a:pt x="58523" y="6646"/>
                      <a:pt x="58553" y="6646"/>
                      <a:pt x="58583" y="6644"/>
                    </a:cubicBezTo>
                    <a:cubicBezTo>
                      <a:pt x="58681" y="6638"/>
                      <a:pt x="58781" y="6635"/>
                      <a:pt x="58879" y="6631"/>
                    </a:cubicBezTo>
                    <a:cubicBezTo>
                      <a:pt x="58890" y="6631"/>
                      <a:pt x="58902" y="6631"/>
                      <a:pt x="58915" y="6630"/>
                    </a:cubicBezTo>
                    <a:cubicBezTo>
                      <a:pt x="58916" y="6630"/>
                      <a:pt x="58916" y="6630"/>
                      <a:pt x="58917" y="6630"/>
                    </a:cubicBezTo>
                    <a:cubicBezTo>
                      <a:pt x="58919" y="6630"/>
                      <a:pt x="58922" y="6630"/>
                      <a:pt x="58924" y="6630"/>
                    </a:cubicBezTo>
                    <a:cubicBezTo>
                      <a:pt x="58941" y="6630"/>
                      <a:pt x="58957" y="6630"/>
                      <a:pt x="58973" y="6628"/>
                    </a:cubicBezTo>
                    <a:lnTo>
                      <a:pt x="61282" y="6535"/>
                    </a:lnTo>
                    <a:cubicBezTo>
                      <a:pt x="61294" y="6535"/>
                      <a:pt x="61304" y="6534"/>
                      <a:pt x="61313" y="6534"/>
                    </a:cubicBezTo>
                    <a:cubicBezTo>
                      <a:pt x="61317" y="6534"/>
                      <a:pt x="61323" y="6534"/>
                      <a:pt x="61326" y="6532"/>
                    </a:cubicBezTo>
                    <a:cubicBezTo>
                      <a:pt x="61741" y="6516"/>
                      <a:pt x="62158" y="6499"/>
                      <a:pt x="62573" y="6482"/>
                    </a:cubicBezTo>
                    <a:cubicBezTo>
                      <a:pt x="63135" y="6458"/>
                      <a:pt x="63698" y="6437"/>
                      <a:pt x="64260" y="6412"/>
                    </a:cubicBezTo>
                    <a:cubicBezTo>
                      <a:pt x="64329" y="6410"/>
                      <a:pt x="64398" y="6406"/>
                      <a:pt x="64468" y="6405"/>
                    </a:cubicBezTo>
                    <a:cubicBezTo>
                      <a:pt x="64571" y="6402"/>
                      <a:pt x="64673" y="6396"/>
                      <a:pt x="64776" y="6392"/>
                    </a:cubicBezTo>
                    <a:cubicBezTo>
                      <a:pt x="64820" y="6392"/>
                      <a:pt x="64862" y="6390"/>
                      <a:pt x="64904" y="6389"/>
                    </a:cubicBezTo>
                    <a:cubicBezTo>
                      <a:pt x="65095" y="6381"/>
                      <a:pt x="65290" y="6373"/>
                      <a:pt x="65485" y="6365"/>
                    </a:cubicBezTo>
                    <a:cubicBezTo>
                      <a:pt x="65752" y="6354"/>
                      <a:pt x="66016" y="6345"/>
                      <a:pt x="66282" y="6333"/>
                    </a:cubicBezTo>
                    <a:lnTo>
                      <a:pt x="66283" y="6333"/>
                    </a:lnTo>
                    <a:cubicBezTo>
                      <a:pt x="66321" y="6332"/>
                      <a:pt x="66357" y="6331"/>
                      <a:pt x="66394" y="6329"/>
                    </a:cubicBezTo>
                    <a:cubicBezTo>
                      <a:pt x="66407" y="6329"/>
                      <a:pt x="66421" y="6329"/>
                      <a:pt x="66434" y="6328"/>
                    </a:cubicBezTo>
                    <a:cubicBezTo>
                      <a:pt x="66471" y="6328"/>
                      <a:pt x="66507" y="6325"/>
                      <a:pt x="66543" y="6323"/>
                    </a:cubicBezTo>
                    <a:lnTo>
                      <a:pt x="66545" y="6323"/>
                    </a:lnTo>
                    <a:cubicBezTo>
                      <a:pt x="66580" y="6323"/>
                      <a:pt x="66616" y="6322"/>
                      <a:pt x="66649" y="6319"/>
                    </a:cubicBezTo>
                    <a:lnTo>
                      <a:pt x="66652" y="6319"/>
                    </a:lnTo>
                    <a:cubicBezTo>
                      <a:pt x="66747" y="6316"/>
                      <a:pt x="66838" y="6313"/>
                      <a:pt x="66931" y="6309"/>
                    </a:cubicBezTo>
                    <a:cubicBezTo>
                      <a:pt x="66938" y="6307"/>
                      <a:pt x="66943" y="6307"/>
                      <a:pt x="66950" y="6307"/>
                    </a:cubicBezTo>
                    <a:lnTo>
                      <a:pt x="66951" y="6307"/>
                    </a:lnTo>
                    <a:cubicBezTo>
                      <a:pt x="66966" y="6307"/>
                      <a:pt x="66982" y="6307"/>
                      <a:pt x="66996" y="6306"/>
                    </a:cubicBezTo>
                    <a:cubicBezTo>
                      <a:pt x="67060" y="6303"/>
                      <a:pt x="67121" y="6301"/>
                      <a:pt x="67185" y="6299"/>
                    </a:cubicBezTo>
                    <a:cubicBezTo>
                      <a:pt x="67234" y="6296"/>
                      <a:pt x="67281" y="6294"/>
                      <a:pt x="67330" y="6293"/>
                    </a:cubicBezTo>
                    <a:cubicBezTo>
                      <a:pt x="67380" y="6288"/>
                      <a:pt x="67429" y="6287"/>
                      <a:pt x="67477" y="6286"/>
                    </a:cubicBezTo>
                    <a:cubicBezTo>
                      <a:pt x="67521" y="6284"/>
                      <a:pt x="67564" y="6281"/>
                      <a:pt x="67611" y="6280"/>
                    </a:cubicBezTo>
                    <a:lnTo>
                      <a:pt x="68302" y="6252"/>
                    </a:lnTo>
                    <a:lnTo>
                      <a:pt x="68302" y="1306"/>
                    </a:lnTo>
                    <a:lnTo>
                      <a:pt x="68289" y="1305"/>
                    </a:lnTo>
                    <a:lnTo>
                      <a:pt x="68174" y="1312"/>
                    </a:lnTo>
                    <a:lnTo>
                      <a:pt x="67895" y="1326"/>
                    </a:lnTo>
                    <a:lnTo>
                      <a:pt x="67747" y="1335"/>
                    </a:lnTo>
                    <a:lnTo>
                      <a:pt x="67674" y="1338"/>
                    </a:lnTo>
                    <a:lnTo>
                      <a:pt x="67615" y="1342"/>
                    </a:lnTo>
                    <a:lnTo>
                      <a:pt x="67555" y="1345"/>
                    </a:lnTo>
                    <a:lnTo>
                      <a:pt x="67213" y="1364"/>
                    </a:lnTo>
                    <a:lnTo>
                      <a:pt x="67062" y="1371"/>
                    </a:lnTo>
                    <a:lnTo>
                      <a:pt x="66633" y="1395"/>
                    </a:lnTo>
                    <a:lnTo>
                      <a:pt x="66524" y="1400"/>
                    </a:lnTo>
                    <a:lnTo>
                      <a:pt x="66479" y="1402"/>
                    </a:lnTo>
                    <a:lnTo>
                      <a:pt x="66410" y="1406"/>
                    </a:lnTo>
                    <a:lnTo>
                      <a:pt x="66324" y="1409"/>
                    </a:lnTo>
                    <a:lnTo>
                      <a:pt x="66295" y="1411"/>
                    </a:lnTo>
                    <a:lnTo>
                      <a:pt x="66259" y="1414"/>
                    </a:lnTo>
                    <a:lnTo>
                      <a:pt x="66211" y="1415"/>
                    </a:lnTo>
                    <a:lnTo>
                      <a:pt x="66058" y="1424"/>
                    </a:lnTo>
                    <a:lnTo>
                      <a:pt x="65659" y="1444"/>
                    </a:lnTo>
                    <a:lnTo>
                      <a:pt x="65470" y="1453"/>
                    </a:lnTo>
                    <a:lnTo>
                      <a:pt x="64809" y="1488"/>
                    </a:lnTo>
                    <a:lnTo>
                      <a:pt x="64792" y="1488"/>
                    </a:lnTo>
                    <a:lnTo>
                      <a:pt x="64657" y="1495"/>
                    </a:lnTo>
                    <a:lnTo>
                      <a:pt x="64361" y="1509"/>
                    </a:lnTo>
                    <a:lnTo>
                      <a:pt x="64317" y="1511"/>
                    </a:lnTo>
                    <a:lnTo>
                      <a:pt x="64022" y="1525"/>
                    </a:lnTo>
                    <a:lnTo>
                      <a:pt x="63971" y="1530"/>
                    </a:lnTo>
                    <a:lnTo>
                      <a:pt x="63764" y="1540"/>
                    </a:lnTo>
                    <a:lnTo>
                      <a:pt x="63643" y="1547"/>
                    </a:lnTo>
                    <a:lnTo>
                      <a:pt x="63587" y="1549"/>
                    </a:lnTo>
                    <a:lnTo>
                      <a:pt x="63585" y="1549"/>
                    </a:lnTo>
                    <a:lnTo>
                      <a:pt x="63192" y="1569"/>
                    </a:lnTo>
                    <a:lnTo>
                      <a:pt x="63184" y="1570"/>
                    </a:lnTo>
                    <a:lnTo>
                      <a:pt x="61776" y="1643"/>
                    </a:lnTo>
                    <a:lnTo>
                      <a:pt x="61651" y="1650"/>
                    </a:lnTo>
                    <a:lnTo>
                      <a:pt x="61465" y="1660"/>
                    </a:lnTo>
                    <a:lnTo>
                      <a:pt x="61101" y="1679"/>
                    </a:lnTo>
                    <a:lnTo>
                      <a:pt x="60788" y="1697"/>
                    </a:lnTo>
                    <a:lnTo>
                      <a:pt x="60048" y="1734"/>
                    </a:lnTo>
                    <a:lnTo>
                      <a:pt x="59991" y="1737"/>
                    </a:lnTo>
                    <a:lnTo>
                      <a:pt x="60039" y="1726"/>
                    </a:lnTo>
                    <a:lnTo>
                      <a:pt x="60830" y="1498"/>
                    </a:lnTo>
                    <a:lnTo>
                      <a:pt x="61057" y="1432"/>
                    </a:lnTo>
                    <a:lnTo>
                      <a:pt x="61488" y="1309"/>
                    </a:lnTo>
                    <a:lnTo>
                      <a:pt x="61597" y="1278"/>
                    </a:lnTo>
                    <a:lnTo>
                      <a:pt x="61921" y="1186"/>
                    </a:lnTo>
                    <a:lnTo>
                      <a:pt x="62352" y="1062"/>
                    </a:lnTo>
                    <a:lnTo>
                      <a:pt x="62432" y="1039"/>
                    </a:lnTo>
                    <a:lnTo>
                      <a:pt x="62975" y="885"/>
                    </a:lnTo>
                    <a:lnTo>
                      <a:pt x="63068" y="859"/>
                    </a:lnTo>
                    <a:lnTo>
                      <a:pt x="63424" y="757"/>
                    </a:lnTo>
                    <a:lnTo>
                      <a:pt x="63883" y="626"/>
                    </a:lnTo>
                    <a:lnTo>
                      <a:pt x="64107" y="564"/>
                    </a:lnTo>
                    <a:lnTo>
                      <a:pt x="64433" y="471"/>
                    </a:lnTo>
                    <a:lnTo>
                      <a:pt x="64461" y="462"/>
                    </a:lnTo>
                    <a:lnTo>
                      <a:pt x="64480" y="457"/>
                    </a:lnTo>
                    <a:lnTo>
                      <a:pt x="64625" y="414"/>
                    </a:lnTo>
                    <a:lnTo>
                      <a:pt x="65013" y="304"/>
                    </a:lnTo>
                    <a:lnTo>
                      <a:pt x="65412" y="189"/>
                    </a:lnTo>
                    <a:lnTo>
                      <a:pt x="65755" y="92"/>
                    </a:lnTo>
                    <a:lnTo>
                      <a:pt x="65932" y="41"/>
                    </a:lnTo>
                    <a:lnTo>
                      <a:pt x="66002" y="21"/>
                    </a:lnTo>
                    <a:lnTo>
                      <a:pt x="65929" y="22"/>
                    </a:lnTo>
                    <a:lnTo>
                      <a:pt x="65762" y="27"/>
                    </a:lnTo>
                    <a:lnTo>
                      <a:pt x="65368" y="34"/>
                    </a:lnTo>
                    <a:lnTo>
                      <a:pt x="65066" y="41"/>
                    </a:lnTo>
                    <a:lnTo>
                      <a:pt x="64549" y="53"/>
                    </a:lnTo>
                    <a:lnTo>
                      <a:pt x="64526" y="53"/>
                    </a:lnTo>
                    <a:lnTo>
                      <a:pt x="64028" y="64"/>
                    </a:lnTo>
                    <a:lnTo>
                      <a:pt x="63941" y="66"/>
                    </a:lnTo>
                    <a:lnTo>
                      <a:pt x="63318" y="79"/>
                    </a:lnTo>
                    <a:lnTo>
                      <a:pt x="63163" y="82"/>
                    </a:lnTo>
                    <a:lnTo>
                      <a:pt x="62817" y="89"/>
                    </a:lnTo>
                    <a:lnTo>
                      <a:pt x="62805" y="89"/>
                    </a:lnTo>
                    <a:lnTo>
                      <a:pt x="62563" y="95"/>
                    </a:lnTo>
                    <a:lnTo>
                      <a:pt x="62185" y="102"/>
                    </a:lnTo>
                    <a:lnTo>
                      <a:pt x="62046" y="107"/>
                    </a:lnTo>
                    <a:lnTo>
                      <a:pt x="60206" y="146"/>
                    </a:lnTo>
                    <a:lnTo>
                      <a:pt x="53519" y="291"/>
                    </a:lnTo>
                    <a:lnTo>
                      <a:pt x="53487" y="292"/>
                    </a:lnTo>
                    <a:lnTo>
                      <a:pt x="53456" y="292"/>
                    </a:lnTo>
                    <a:lnTo>
                      <a:pt x="52945" y="304"/>
                    </a:lnTo>
                    <a:lnTo>
                      <a:pt x="52804" y="307"/>
                    </a:lnTo>
                    <a:lnTo>
                      <a:pt x="51714" y="332"/>
                    </a:lnTo>
                    <a:lnTo>
                      <a:pt x="51712" y="332"/>
                    </a:lnTo>
                    <a:lnTo>
                      <a:pt x="31928" y="757"/>
                    </a:lnTo>
                    <a:lnTo>
                      <a:pt x="30260" y="793"/>
                    </a:lnTo>
                    <a:lnTo>
                      <a:pt x="32152" y="974"/>
                    </a:lnTo>
                    <a:lnTo>
                      <a:pt x="49122" y="2583"/>
                    </a:lnTo>
                    <a:lnTo>
                      <a:pt x="50237" y="2687"/>
                    </a:lnTo>
                    <a:lnTo>
                      <a:pt x="52157" y="2869"/>
                    </a:lnTo>
                    <a:lnTo>
                      <a:pt x="53127" y="2962"/>
                    </a:lnTo>
                    <a:lnTo>
                      <a:pt x="53268" y="2975"/>
                    </a:lnTo>
                    <a:lnTo>
                      <a:pt x="53271" y="2975"/>
                    </a:lnTo>
                    <a:lnTo>
                      <a:pt x="53972" y="3041"/>
                    </a:lnTo>
                    <a:lnTo>
                      <a:pt x="54444" y="3086"/>
                    </a:lnTo>
                    <a:lnTo>
                      <a:pt x="54715" y="3113"/>
                    </a:lnTo>
                    <a:lnTo>
                      <a:pt x="54717" y="3113"/>
                    </a:lnTo>
                    <a:lnTo>
                      <a:pt x="56049" y="3237"/>
                    </a:lnTo>
                    <a:lnTo>
                      <a:pt x="56220" y="3253"/>
                    </a:lnTo>
                    <a:lnTo>
                      <a:pt x="57493" y="3374"/>
                    </a:lnTo>
                    <a:lnTo>
                      <a:pt x="57527" y="3377"/>
                    </a:lnTo>
                    <a:lnTo>
                      <a:pt x="57871" y="3410"/>
                    </a:lnTo>
                    <a:lnTo>
                      <a:pt x="57888" y="3412"/>
                    </a:lnTo>
                    <a:lnTo>
                      <a:pt x="58131" y="3435"/>
                    </a:lnTo>
                    <a:lnTo>
                      <a:pt x="58144" y="3436"/>
                    </a:lnTo>
                    <a:lnTo>
                      <a:pt x="58447" y="3465"/>
                    </a:lnTo>
                    <a:lnTo>
                      <a:pt x="59476" y="3564"/>
                    </a:lnTo>
                    <a:lnTo>
                      <a:pt x="59483" y="3566"/>
                    </a:lnTo>
                    <a:lnTo>
                      <a:pt x="61281" y="3734"/>
                    </a:lnTo>
                    <a:lnTo>
                      <a:pt x="61284" y="3734"/>
                    </a:lnTo>
                    <a:lnTo>
                      <a:pt x="61311" y="3738"/>
                    </a:lnTo>
                    <a:lnTo>
                      <a:pt x="61419" y="3747"/>
                    </a:lnTo>
                    <a:lnTo>
                      <a:pt x="61729" y="3776"/>
                    </a:lnTo>
                    <a:lnTo>
                      <a:pt x="61869" y="3789"/>
                    </a:lnTo>
                    <a:lnTo>
                      <a:pt x="62020" y="3804"/>
                    </a:lnTo>
                    <a:lnTo>
                      <a:pt x="62152" y="3817"/>
                    </a:lnTo>
                    <a:lnTo>
                      <a:pt x="62232" y="3824"/>
                    </a:lnTo>
                    <a:lnTo>
                      <a:pt x="62561" y="3855"/>
                    </a:lnTo>
                    <a:lnTo>
                      <a:pt x="62582" y="3856"/>
                    </a:lnTo>
                    <a:lnTo>
                      <a:pt x="64488" y="4036"/>
                    </a:lnTo>
                    <a:lnTo>
                      <a:pt x="61985" y="4036"/>
                    </a:lnTo>
                    <a:cubicBezTo>
                      <a:pt x="61965" y="4037"/>
                      <a:pt x="61945" y="4037"/>
                      <a:pt x="61924" y="4037"/>
                    </a:cubicBezTo>
                    <a:cubicBezTo>
                      <a:pt x="61904" y="4037"/>
                      <a:pt x="61884" y="4037"/>
                      <a:pt x="61863" y="4036"/>
                    </a:cubicBezTo>
                    <a:cubicBezTo>
                      <a:pt x="61838" y="4037"/>
                      <a:pt x="61812" y="4037"/>
                      <a:pt x="61787" y="4037"/>
                    </a:cubicBezTo>
                    <a:cubicBezTo>
                      <a:pt x="61761" y="4037"/>
                      <a:pt x="61735" y="4037"/>
                      <a:pt x="61709" y="4036"/>
                    </a:cubicBezTo>
                    <a:cubicBezTo>
                      <a:pt x="61667" y="4037"/>
                      <a:pt x="61624" y="4037"/>
                      <a:pt x="61581" y="4037"/>
                    </a:cubicBezTo>
                    <a:cubicBezTo>
                      <a:pt x="61538" y="4037"/>
                      <a:pt x="61494" y="4037"/>
                      <a:pt x="61451" y="4036"/>
                    </a:cubicBezTo>
                    <a:cubicBezTo>
                      <a:pt x="61391" y="4038"/>
                      <a:pt x="61331" y="4038"/>
                      <a:pt x="61269" y="4038"/>
                    </a:cubicBezTo>
                    <a:lnTo>
                      <a:pt x="56504" y="4038"/>
                    </a:lnTo>
                    <a:cubicBezTo>
                      <a:pt x="56441" y="4038"/>
                      <a:pt x="56380" y="4038"/>
                      <a:pt x="56314" y="4036"/>
                    </a:cubicBezTo>
                    <a:cubicBezTo>
                      <a:pt x="56296" y="4037"/>
                      <a:pt x="56278" y="4037"/>
                      <a:pt x="56260" y="4037"/>
                    </a:cubicBezTo>
                    <a:cubicBezTo>
                      <a:pt x="56242" y="4037"/>
                      <a:pt x="56224" y="4037"/>
                      <a:pt x="56205" y="4036"/>
                    </a:cubicBezTo>
                    <a:cubicBezTo>
                      <a:pt x="56179" y="4037"/>
                      <a:pt x="56153" y="4037"/>
                      <a:pt x="56126" y="4037"/>
                    </a:cubicBezTo>
                    <a:cubicBezTo>
                      <a:pt x="56100" y="4037"/>
                      <a:pt x="56074" y="4037"/>
                      <a:pt x="56049" y="4036"/>
                    </a:cubicBezTo>
                    <a:cubicBezTo>
                      <a:pt x="55989" y="4037"/>
                      <a:pt x="55929" y="4037"/>
                      <a:pt x="55869" y="4037"/>
                    </a:cubicBezTo>
                    <a:cubicBezTo>
                      <a:pt x="55809" y="4037"/>
                      <a:pt x="55749" y="4037"/>
                      <a:pt x="55690" y="4036"/>
                    </a:cubicBezTo>
                    <a:cubicBezTo>
                      <a:pt x="55665" y="4037"/>
                      <a:pt x="55641" y="4037"/>
                      <a:pt x="55617" y="4037"/>
                    </a:cubicBezTo>
                    <a:cubicBezTo>
                      <a:pt x="55593" y="4037"/>
                      <a:pt x="55569" y="4037"/>
                      <a:pt x="55545" y="4036"/>
                    </a:cubicBezTo>
                    <a:cubicBezTo>
                      <a:pt x="55489" y="4037"/>
                      <a:pt x="55433" y="4037"/>
                      <a:pt x="55378" y="4037"/>
                    </a:cubicBezTo>
                    <a:cubicBezTo>
                      <a:pt x="55322" y="4037"/>
                      <a:pt x="55267" y="4037"/>
                      <a:pt x="55212" y="4036"/>
                    </a:cubicBezTo>
                    <a:cubicBezTo>
                      <a:pt x="55207" y="4037"/>
                      <a:pt x="55202" y="4037"/>
                      <a:pt x="55196" y="4037"/>
                    </a:cubicBezTo>
                    <a:cubicBezTo>
                      <a:pt x="55191" y="4037"/>
                      <a:pt x="55186" y="4037"/>
                      <a:pt x="55182" y="4036"/>
                    </a:cubicBezTo>
                    <a:cubicBezTo>
                      <a:pt x="55167" y="4037"/>
                      <a:pt x="55153" y="4037"/>
                      <a:pt x="55138" y="4037"/>
                    </a:cubicBezTo>
                    <a:cubicBezTo>
                      <a:pt x="55123" y="4037"/>
                      <a:pt x="55109" y="4037"/>
                      <a:pt x="55094" y="4036"/>
                    </a:cubicBezTo>
                    <a:cubicBezTo>
                      <a:pt x="55036" y="4037"/>
                      <a:pt x="54976" y="4037"/>
                      <a:pt x="54915" y="4037"/>
                    </a:cubicBezTo>
                    <a:cubicBezTo>
                      <a:pt x="54855" y="4037"/>
                      <a:pt x="54795" y="4037"/>
                      <a:pt x="54734" y="4036"/>
                    </a:cubicBezTo>
                    <a:cubicBezTo>
                      <a:pt x="54729" y="4037"/>
                      <a:pt x="54724" y="4037"/>
                      <a:pt x="54719" y="4037"/>
                    </a:cubicBezTo>
                    <a:cubicBezTo>
                      <a:pt x="54713" y="4037"/>
                      <a:pt x="54708" y="4037"/>
                      <a:pt x="54704" y="4036"/>
                    </a:cubicBezTo>
                    <a:lnTo>
                      <a:pt x="53099" y="4036"/>
                    </a:lnTo>
                    <a:cubicBezTo>
                      <a:pt x="52762" y="4036"/>
                      <a:pt x="52420" y="4036"/>
                      <a:pt x="52073" y="4035"/>
                    </a:cubicBezTo>
                    <a:cubicBezTo>
                      <a:pt x="52012" y="4035"/>
                      <a:pt x="51952" y="4035"/>
                      <a:pt x="51892" y="4035"/>
                    </a:cubicBezTo>
                    <a:cubicBezTo>
                      <a:pt x="51771" y="4035"/>
                      <a:pt x="51650" y="4035"/>
                      <a:pt x="51528" y="4035"/>
                    </a:cubicBezTo>
                    <a:lnTo>
                      <a:pt x="51285" y="4035"/>
                    </a:lnTo>
                    <a:cubicBezTo>
                      <a:pt x="50330" y="4035"/>
                      <a:pt x="49340" y="4035"/>
                      <a:pt x="48326" y="4032"/>
                    </a:cubicBezTo>
                    <a:lnTo>
                      <a:pt x="47513" y="4032"/>
                    </a:lnTo>
                    <a:cubicBezTo>
                      <a:pt x="44488" y="4029"/>
                      <a:pt x="41263" y="4024"/>
                      <a:pt x="38013" y="4020"/>
                    </a:cubicBezTo>
                    <a:cubicBezTo>
                      <a:pt x="37163" y="4020"/>
                      <a:pt x="36312" y="4017"/>
                      <a:pt x="35464" y="4016"/>
                    </a:cubicBezTo>
                    <a:cubicBezTo>
                      <a:pt x="34876" y="4014"/>
                      <a:pt x="34286" y="4014"/>
                      <a:pt x="33700" y="4013"/>
                    </a:cubicBezTo>
                    <a:lnTo>
                      <a:pt x="33543" y="4013"/>
                    </a:lnTo>
                    <a:cubicBezTo>
                      <a:pt x="33393" y="4013"/>
                      <a:pt x="33245" y="4010"/>
                      <a:pt x="33097" y="4010"/>
                    </a:cubicBezTo>
                    <a:cubicBezTo>
                      <a:pt x="33049" y="4010"/>
                      <a:pt x="33001" y="4010"/>
                      <a:pt x="32952" y="4009"/>
                    </a:cubicBezTo>
                    <a:cubicBezTo>
                      <a:pt x="32946" y="4009"/>
                      <a:pt x="32940" y="4010"/>
                      <a:pt x="32934" y="4010"/>
                    </a:cubicBezTo>
                    <a:cubicBezTo>
                      <a:pt x="32927" y="4010"/>
                      <a:pt x="32921" y="4009"/>
                      <a:pt x="32914" y="4009"/>
                    </a:cubicBezTo>
                    <a:cubicBezTo>
                      <a:pt x="32500" y="4009"/>
                      <a:pt x="32091" y="4007"/>
                      <a:pt x="31680" y="4006"/>
                    </a:cubicBezTo>
                    <a:lnTo>
                      <a:pt x="31678" y="4006"/>
                    </a:lnTo>
                    <a:cubicBezTo>
                      <a:pt x="31061" y="4006"/>
                      <a:pt x="30450" y="4003"/>
                      <a:pt x="29841" y="4001"/>
                    </a:cubicBezTo>
                    <a:lnTo>
                      <a:pt x="29683" y="4001"/>
                    </a:lnTo>
                    <a:cubicBezTo>
                      <a:pt x="29619" y="4001"/>
                      <a:pt x="29557" y="4000"/>
                      <a:pt x="29493" y="4000"/>
                    </a:cubicBezTo>
                    <a:cubicBezTo>
                      <a:pt x="28825" y="3995"/>
                      <a:pt x="28164" y="3994"/>
                      <a:pt x="27511" y="3993"/>
                    </a:cubicBezTo>
                    <a:lnTo>
                      <a:pt x="27470" y="3993"/>
                    </a:lnTo>
                    <a:cubicBezTo>
                      <a:pt x="26668" y="3991"/>
                      <a:pt x="25877" y="3987"/>
                      <a:pt x="25100" y="3984"/>
                    </a:cubicBezTo>
                    <a:lnTo>
                      <a:pt x="24953" y="3984"/>
                    </a:lnTo>
                    <a:cubicBezTo>
                      <a:pt x="24152" y="3981"/>
                      <a:pt x="23368" y="3978"/>
                      <a:pt x="22604" y="3974"/>
                    </a:cubicBezTo>
                    <a:cubicBezTo>
                      <a:pt x="22297" y="3972"/>
                      <a:pt x="21994" y="3972"/>
                      <a:pt x="21695" y="3971"/>
                    </a:cubicBezTo>
                    <a:cubicBezTo>
                      <a:pt x="21348" y="3969"/>
                      <a:pt x="21008" y="3966"/>
                      <a:pt x="20671" y="3965"/>
                    </a:cubicBezTo>
                    <a:lnTo>
                      <a:pt x="20670" y="3965"/>
                    </a:lnTo>
                    <a:cubicBezTo>
                      <a:pt x="20651" y="3965"/>
                      <a:pt x="20633" y="3965"/>
                      <a:pt x="20614" y="3964"/>
                    </a:cubicBezTo>
                    <a:cubicBezTo>
                      <a:pt x="20388" y="3962"/>
                      <a:pt x="20163" y="3962"/>
                      <a:pt x="19939" y="3959"/>
                    </a:cubicBezTo>
                    <a:cubicBezTo>
                      <a:pt x="18912" y="3955"/>
                      <a:pt x="17934" y="3949"/>
                      <a:pt x="17014" y="3942"/>
                    </a:cubicBezTo>
                    <a:cubicBezTo>
                      <a:pt x="14820" y="3926"/>
                      <a:pt x="12966" y="3907"/>
                      <a:pt x="11594" y="3885"/>
                    </a:cubicBezTo>
                    <a:cubicBezTo>
                      <a:pt x="13033" y="3589"/>
                      <a:pt x="14422" y="3269"/>
                      <a:pt x="15792" y="2956"/>
                    </a:cubicBezTo>
                    <a:cubicBezTo>
                      <a:pt x="15969" y="2917"/>
                      <a:pt x="16146" y="2874"/>
                      <a:pt x="16322" y="2834"/>
                    </a:cubicBezTo>
                    <a:cubicBezTo>
                      <a:pt x="16975" y="2684"/>
                      <a:pt x="17623" y="2535"/>
                      <a:pt x="18269" y="2394"/>
                    </a:cubicBezTo>
                    <a:lnTo>
                      <a:pt x="18711" y="2295"/>
                    </a:lnTo>
                    <a:cubicBezTo>
                      <a:pt x="18785" y="2279"/>
                      <a:pt x="18857" y="2263"/>
                      <a:pt x="18931" y="2246"/>
                    </a:cubicBezTo>
                    <a:cubicBezTo>
                      <a:pt x="19091" y="2214"/>
                      <a:pt x="19251" y="2179"/>
                      <a:pt x="19411" y="2147"/>
                    </a:cubicBezTo>
                    <a:cubicBezTo>
                      <a:pt x="19411" y="2147"/>
                      <a:pt x="19412" y="2146"/>
                      <a:pt x="19413" y="2146"/>
                    </a:cubicBezTo>
                    <a:cubicBezTo>
                      <a:pt x="19413" y="2146"/>
                      <a:pt x="19413" y="2146"/>
                      <a:pt x="19413" y="2147"/>
                    </a:cubicBezTo>
                    <a:cubicBezTo>
                      <a:pt x="19488" y="2128"/>
                      <a:pt x="19562" y="2112"/>
                      <a:pt x="19639" y="2097"/>
                    </a:cubicBezTo>
                    <a:cubicBezTo>
                      <a:pt x="20383" y="1941"/>
                      <a:pt x="21134" y="1795"/>
                      <a:pt x="21885" y="1665"/>
                    </a:cubicBezTo>
                    <a:cubicBezTo>
                      <a:pt x="22078" y="1631"/>
                      <a:pt x="22268" y="1598"/>
                      <a:pt x="22460" y="1567"/>
                    </a:cubicBezTo>
                    <a:lnTo>
                      <a:pt x="22463" y="1567"/>
                    </a:lnTo>
                    <a:cubicBezTo>
                      <a:pt x="23002" y="1480"/>
                      <a:pt x="23545" y="1400"/>
                      <a:pt x="24092" y="1329"/>
                    </a:cubicBezTo>
                    <a:lnTo>
                      <a:pt x="24094" y="1329"/>
                    </a:lnTo>
                    <a:cubicBezTo>
                      <a:pt x="24638" y="1258"/>
                      <a:pt x="25187" y="1200"/>
                      <a:pt x="25741" y="1152"/>
                    </a:cubicBezTo>
                    <a:cubicBezTo>
                      <a:pt x="26417" y="1094"/>
                      <a:pt x="27103" y="1052"/>
                      <a:pt x="27800" y="1030"/>
                    </a:cubicBezTo>
                    <a:cubicBezTo>
                      <a:pt x="27251" y="974"/>
                      <a:pt x="26407" y="915"/>
                      <a:pt x="25334" y="859"/>
                    </a:cubicBezTo>
                    <a:cubicBezTo>
                      <a:pt x="25152" y="850"/>
                      <a:pt x="24964" y="840"/>
                      <a:pt x="24769" y="830"/>
                    </a:cubicBezTo>
                    <a:cubicBezTo>
                      <a:pt x="23799" y="783"/>
                      <a:pt x="22674" y="734"/>
                      <a:pt x="21432" y="685"/>
                    </a:cubicBezTo>
                    <a:cubicBezTo>
                      <a:pt x="21081" y="673"/>
                      <a:pt x="20723" y="658"/>
                      <a:pt x="20357" y="645"/>
                    </a:cubicBezTo>
                    <a:cubicBezTo>
                      <a:pt x="19357" y="609"/>
                      <a:pt x="18292" y="571"/>
                      <a:pt x="17186" y="535"/>
                    </a:cubicBezTo>
                    <a:cubicBezTo>
                      <a:pt x="16576" y="515"/>
                      <a:pt x="15952" y="494"/>
                      <a:pt x="15315" y="474"/>
                    </a:cubicBezTo>
                    <a:cubicBezTo>
                      <a:pt x="14793" y="457"/>
                      <a:pt x="14261" y="441"/>
                      <a:pt x="13725" y="423"/>
                    </a:cubicBezTo>
                    <a:cubicBezTo>
                      <a:pt x="13715" y="422"/>
                      <a:pt x="13702" y="422"/>
                      <a:pt x="13689" y="422"/>
                    </a:cubicBezTo>
                    <a:cubicBezTo>
                      <a:pt x="13641" y="420"/>
                      <a:pt x="13593" y="420"/>
                      <a:pt x="13544" y="419"/>
                    </a:cubicBezTo>
                    <a:cubicBezTo>
                      <a:pt x="13543" y="417"/>
                      <a:pt x="13542" y="417"/>
                      <a:pt x="13541" y="417"/>
                    </a:cubicBezTo>
                    <a:cubicBezTo>
                      <a:pt x="13540" y="417"/>
                      <a:pt x="13539" y="417"/>
                      <a:pt x="13537" y="419"/>
                    </a:cubicBezTo>
                    <a:cubicBezTo>
                      <a:pt x="13449" y="414"/>
                      <a:pt x="13361" y="412"/>
                      <a:pt x="13272" y="409"/>
                    </a:cubicBezTo>
                    <a:cubicBezTo>
                      <a:pt x="13232" y="407"/>
                      <a:pt x="13192" y="406"/>
                      <a:pt x="13150" y="406"/>
                    </a:cubicBezTo>
                    <a:lnTo>
                      <a:pt x="13149" y="406"/>
                    </a:lnTo>
                    <a:cubicBezTo>
                      <a:pt x="13108" y="404"/>
                      <a:pt x="13070" y="404"/>
                      <a:pt x="13031" y="401"/>
                    </a:cubicBezTo>
                    <a:lnTo>
                      <a:pt x="13028" y="401"/>
                    </a:lnTo>
                    <a:cubicBezTo>
                      <a:pt x="12940" y="398"/>
                      <a:pt x="12851" y="397"/>
                      <a:pt x="12763" y="393"/>
                    </a:cubicBezTo>
                    <a:cubicBezTo>
                      <a:pt x="12654" y="391"/>
                      <a:pt x="12545" y="387"/>
                      <a:pt x="12436" y="384"/>
                    </a:cubicBezTo>
                    <a:cubicBezTo>
                      <a:pt x="12431" y="384"/>
                      <a:pt x="12430" y="384"/>
                      <a:pt x="12426" y="382"/>
                    </a:cubicBezTo>
                    <a:cubicBezTo>
                      <a:pt x="12314" y="380"/>
                      <a:pt x="12203" y="377"/>
                      <a:pt x="12090" y="372"/>
                    </a:cubicBezTo>
                    <a:cubicBezTo>
                      <a:pt x="12077" y="372"/>
                      <a:pt x="12066" y="371"/>
                      <a:pt x="12052" y="371"/>
                    </a:cubicBezTo>
                    <a:cubicBezTo>
                      <a:pt x="11928" y="368"/>
                      <a:pt x="11804" y="362"/>
                      <a:pt x="11678" y="358"/>
                    </a:cubicBezTo>
                    <a:cubicBezTo>
                      <a:pt x="11562" y="356"/>
                      <a:pt x="11445" y="353"/>
                      <a:pt x="11329" y="349"/>
                    </a:cubicBezTo>
                    <a:cubicBezTo>
                      <a:pt x="10838" y="333"/>
                      <a:pt x="10345" y="319"/>
                      <a:pt x="9848" y="304"/>
                    </a:cubicBezTo>
                    <a:lnTo>
                      <a:pt x="9847" y="304"/>
                    </a:lnTo>
                    <a:cubicBezTo>
                      <a:pt x="9234" y="284"/>
                      <a:pt x="8618" y="266"/>
                      <a:pt x="8002" y="247"/>
                    </a:cubicBezTo>
                    <a:cubicBezTo>
                      <a:pt x="7981" y="247"/>
                      <a:pt x="7960" y="247"/>
                      <a:pt x="7941" y="246"/>
                    </a:cubicBezTo>
                    <a:lnTo>
                      <a:pt x="7938" y="246"/>
                    </a:lnTo>
                    <a:cubicBezTo>
                      <a:pt x="7854" y="245"/>
                      <a:pt x="7769" y="243"/>
                      <a:pt x="7684" y="239"/>
                    </a:cubicBezTo>
                    <a:lnTo>
                      <a:pt x="7674" y="239"/>
                    </a:lnTo>
                    <a:cubicBezTo>
                      <a:pt x="7619" y="237"/>
                      <a:pt x="7567" y="237"/>
                      <a:pt x="7514" y="234"/>
                    </a:cubicBezTo>
                    <a:cubicBezTo>
                      <a:pt x="7426" y="231"/>
                      <a:pt x="7336" y="230"/>
                      <a:pt x="7249" y="226"/>
                    </a:cubicBezTo>
                    <a:lnTo>
                      <a:pt x="7237" y="226"/>
                    </a:lnTo>
                    <a:cubicBezTo>
                      <a:pt x="7183" y="224"/>
                      <a:pt x="7133" y="224"/>
                      <a:pt x="7080" y="223"/>
                    </a:cubicBezTo>
                    <a:lnTo>
                      <a:pt x="6906" y="217"/>
                    </a:lnTo>
                    <a:cubicBezTo>
                      <a:pt x="6884" y="217"/>
                      <a:pt x="6862" y="215"/>
                      <a:pt x="6841" y="215"/>
                    </a:cubicBezTo>
                    <a:cubicBezTo>
                      <a:pt x="6682" y="210"/>
                      <a:pt x="6523" y="207"/>
                      <a:pt x="6364" y="201"/>
                    </a:cubicBezTo>
                    <a:cubicBezTo>
                      <a:pt x="6312" y="201"/>
                      <a:pt x="6260" y="198"/>
                      <a:pt x="6208" y="197"/>
                    </a:cubicBezTo>
                    <a:cubicBezTo>
                      <a:pt x="5558" y="178"/>
                      <a:pt x="4915" y="157"/>
                      <a:pt x="4276" y="137"/>
                    </a:cubicBezTo>
                    <a:cubicBezTo>
                      <a:pt x="3769" y="121"/>
                      <a:pt x="3263" y="105"/>
                      <a:pt x="2763" y="91"/>
                    </a:cubicBezTo>
                    <a:cubicBezTo>
                      <a:pt x="1823" y="62"/>
                      <a:pt x="900" y="30"/>
                      <a:pt x="1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7" name="Google Shape;5357;p28"/>
              <p:cNvSpPr/>
              <p:nvPr/>
            </p:nvSpPr>
            <p:spPr>
              <a:xfrm flipH="1">
                <a:off x="5595158" y="4450663"/>
                <a:ext cx="2602313" cy="783102"/>
              </a:xfrm>
              <a:custGeom>
                <a:avLst/>
                <a:gdLst/>
                <a:ahLst/>
                <a:cxnLst/>
                <a:rect l="l" t="t" r="r" b="b"/>
                <a:pathLst>
                  <a:path w="11800" h="3551" extrusionOk="0">
                    <a:moveTo>
                      <a:pt x="1452" y="885"/>
                    </a:moveTo>
                    <a:lnTo>
                      <a:pt x="1452" y="885"/>
                    </a:lnTo>
                    <a:cubicBezTo>
                      <a:pt x="1444" y="902"/>
                      <a:pt x="1439" y="920"/>
                      <a:pt x="1433" y="936"/>
                    </a:cubicBezTo>
                    <a:cubicBezTo>
                      <a:pt x="1430" y="921"/>
                      <a:pt x="1424" y="906"/>
                      <a:pt x="1421" y="892"/>
                    </a:cubicBezTo>
                    <a:cubicBezTo>
                      <a:pt x="1433" y="891"/>
                      <a:pt x="1444" y="888"/>
                      <a:pt x="1452" y="885"/>
                    </a:cubicBezTo>
                    <a:close/>
                    <a:moveTo>
                      <a:pt x="3065" y="991"/>
                    </a:moveTo>
                    <a:lnTo>
                      <a:pt x="3065" y="991"/>
                    </a:lnTo>
                    <a:cubicBezTo>
                      <a:pt x="3065" y="991"/>
                      <a:pt x="3065" y="991"/>
                      <a:pt x="3065" y="991"/>
                    </a:cubicBezTo>
                    <a:close/>
                    <a:moveTo>
                      <a:pt x="866" y="1026"/>
                    </a:moveTo>
                    <a:cubicBezTo>
                      <a:pt x="866" y="1026"/>
                      <a:pt x="867" y="1027"/>
                      <a:pt x="867" y="1027"/>
                    </a:cubicBezTo>
                    <a:lnTo>
                      <a:pt x="867" y="1027"/>
                    </a:lnTo>
                    <a:cubicBezTo>
                      <a:pt x="866" y="1027"/>
                      <a:pt x="866" y="1029"/>
                      <a:pt x="866" y="1030"/>
                    </a:cubicBezTo>
                    <a:lnTo>
                      <a:pt x="866" y="1026"/>
                    </a:lnTo>
                    <a:close/>
                    <a:moveTo>
                      <a:pt x="2173" y="989"/>
                    </a:moveTo>
                    <a:lnTo>
                      <a:pt x="2173" y="989"/>
                    </a:lnTo>
                    <a:cubicBezTo>
                      <a:pt x="2181" y="999"/>
                      <a:pt x="2188" y="1004"/>
                      <a:pt x="2197" y="1010"/>
                    </a:cubicBezTo>
                    <a:cubicBezTo>
                      <a:pt x="2195" y="1018"/>
                      <a:pt x="2194" y="1030"/>
                      <a:pt x="2189" y="1039"/>
                    </a:cubicBezTo>
                    <a:cubicBezTo>
                      <a:pt x="2185" y="1024"/>
                      <a:pt x="2181" y="1011"/>
                      <a:pt x="2175" y="997"/>
                    </a:cubicBezTo>
                    <a:cubicBezTo>
                      <a:pt x="2173" y="995"/>
                      <a:pt x="2173" y="994"/>
                      <a:pt x="2173" y="989"/>
                    </a:cubicBezTo>
                    <a:close/>
                    <a:moveTo>
                      <a:pt x="2206" y="1061"/>
                    </a:moveTo>
                    <a:cubicBezTo>
                      <a:pt x="2206" y="1061"/>
                      <a:pt x="2206" y="1061"/>
                      <a:pt x="2205" y="1062"/>
                    </a:cubicBezTo>
                    <a:cubicBezTo>
                      <a:pt x="2206" y="1062"/>
                      <a:pt x="2207" y="1061"/>
                      <a:pt x="2206" y="1061"/>
                    </a:cubicBezTo>
                    <a:close/>
                    <a:moveTo>
                      <a:pt x="884" y="1058"/>
                    </a:moveTo>
                    <a:lnTo>
                      <a:pt x="884" y="1058"/>
                    </a:lnTo>
                    <a:cubicBezTo>
                      <a:pt x="881" y="1060"/>
                      <a:pt x="881" y="1065"/>
                      <a:pt x="879" y="1066"/>
                    </a:cubicBezTo>
                    <a:cubicBezTo>
                      <a:pt x="879" y="1066"/>
                      <a:pt x="879" y="1062"/>
                      <a:pt x="878" y="1062"/>
                    </a:cubicBezTo>
                    <a:lnTo>
                      <a:pt x="884" y="1058"/>
                    </a:lnTo>
                    <a:close/>
                    <a:moveTo>
                      <a:pt x="2207" y="1060"/>
                    </a:moveTo>
                    <a:cubicBezTo>
                      <a:pt x="2205" y="1065"/>
                      <a:pt x="2205" y="1069"/>
                      <a:pt x="2205" y="1075"/>
                    </a:cubicBezTo>
                    <a:cubicBezTo>
                      <a:pt x="2205" y="1076"/>
                      <a:pt x="2202" y="1076"/>
                      <a:pt x="2202" y="1076"/>
                    </a:cubicBezTo>
                    <a:cubicBezTo>
                      <a:pt x="2201" y="1073"/>
                      <a:pt x="2201" y="1069"/>
                      <a:pt x="2199" y="1068"/>
                    </a:cubicBezTo>
                    <a:cubicBezTo>
                      <a:pt x="2202" y="1066"/>
                      <a:pt x="2202" y="1065"/>
                      <a:pt x="2205" y="1062"/>
                    </a:cubicBezTo>
                    <a:lnTo>
                      <a:pt x="2207" y="1060"/>
                    </a:lnTo>
                    <a:close/>
                    <a:moveTo>
                      <a:pt x="572" y="1079"/>
                    </a:moveTo>
                    <a:cubicBezTo>
                      <a:pt x="572" y="1079"/>
                      <a:pt x="569" y="1079"/>
                      <a:pt x="569" y="1081"/>
                    </a:cubicBezTo>
                    <a:lnTo>
                      <a:pt x="569" y="1079"/>
                    </a:lnTo>
                    <a:close/>
                    <a:moveTo>
                      <a:pt x="1713" y="1024"/>
                    </a:moveTo>
                    <a:cubicBezTo>
                      <a:pt x="1725" y="1036"/>
                      <a:pt x="1742" y="1044"/>
                      <a:pt x="1757" y="1050"/>
                    </a:cubicBezTo>
                    <a:cubicBezTo>
                      <a:pt x="1752" y="1066"/>
                      <a:pt x="1749" y="1084"/>
                      <a:pt x="1742" y="1101"/>
                    </a:cubicBezTo>
                    <a:cubicBezTo>
                      <a:pt x="1735" y="1082"/>
                      <a:pt x="1725" y="1066"/>
                      <a:pt x="1717" y="1050"/>
                    </a:cubicBezTo>
                    <a:cubicBezTo>
                      <a:pt x="1716" y="1047"/>
                      <a:pt x="1716" y="1046"/>
                      <a:pt x="1716" y="1044"/>
                    </a:cubicBezTo>
                    <a:cubicBezTo>
                      <a:pt x="1714" y="1040"/>
                      <a:pt x="1713" y="1033"/>
                      <a:pt x="1713" y="1024"/>
                    </a:cubicBezTo>
                    <a:close/>
                    <a:moveTo>
                      <a:pt x="588" y="1105"/>
                    </a:moveTo>
                    <a:lnTo>
                      <a:pt x="588" y="1105"/>
                    </a:lnTo>
                    <a:cubicBezTo>
                      <a:pt x="586" y="1110"/>
                      <a:pt x="583" y="1113"/>
                      <a:pt x="583" y="1117"/>
                    </a:cubicBezTo>
                    <a:lnTo>
                      <a:pt x="580" y="1113"/>
                    </a:lnTo>
                    <a:lnTo>
                      <a:pt x="588" y="1105"/>
                    </a:lnTo>
                    <a:close/>
                    <a:moveTo>
                      <a:pt x="1251" y="1156"/>
                    </a:moveTo>
                    <a:cubicBezTo>
                      <a:pt x="1248" y="1166"/>
                      <a:pt x="1244" y="1174"/>
                      <a:pt x="1242" y="1182"/>
                    </a:cubicBezTo>
                    <a:cubicBezTo>
                      <a:pt x="1240" y="1175"/>
                      <a:pt x="1237" y="1168"/>
                      <a:pt x="1234" y="1162"/>
                    </a:cubicBezTo>
                    <a:cubicBezTo>
                      <a:pt x="1241" y="1159"/>
                      <a:pt x="1247" y="1159"/>
                      <a:pt x="1251" y="1156"/>
                    </a:cubicBezTo>
                    <a:close/>
                    <a:moveTo>
                      <a:pt x="5385" y="1412"/>
                    </a:moveTo>
                    <a:lnTo>
                      <a:pt x="5385" y="1412"/>
                    </a:lnTo>
                    <a:cubicBezTo>
                      <a:pt x="5385" y="1412"/>
                      <a:pt x="5385" y="1412"/>
                      <a:pt x="5385" y="1412"/>
                    </a:cubicBezTo>
                    <a:close/>
                    <a:moveTo>
                      <a:pt x="2689" y="1580"/>
                    </a:moveTo>
                    <a:cubicBezTo>
                      <a:pt x="2692" y="1582"/>
                      <a:pt x="2692" y="1582"/>
                      <a:pt x="2693" y="1582"/>
                    </a:cubicBezTo>
                    <a:cubicBezTo>
                      <a:pt x="2692" y="1583"/>
                      <a:pt x="2692" y="1583"/>
                      <a:pt x="2692" y="1585"/>
                    </a:cubicBezTo>
                    <a:cubicBezTo>
                      <a:pt x="2689" y="1585"/>
                      <a:pt x="2689" y="1582"/>
                      <a:pt x="2689" y="1580"/>
                    </a:cubicBezTo>
                    <a:close/>
                    <a:moveTo>
                      <a:pt x="7462" y="1969"/>
                    </a:moveTo>
                    <a:lnTo>
                      <a:pt x="7462" y="1969"/>
                    </a:lnTo>
                    <a:cubicBezTo>
                      <a:pt x="7459" y="1975"/>
                      <a:pt x="7458" y="1980"/>
                      <a:pt x="7456" y="1984"/>
                    </a:cubicBezTo>
                    <a:cubicBezTo>
                      <a:pt x="7455" y="1981"/>
                      <a:pt x="7452" y="1975"/>
                      <a:pt x="7450" y="1971"/>
                    </a:cubicBezTo>
                    <a:lnTo>
                      <a:pt x="7450" y="1971"/>
                    </a:lnTo>
                    <a:cubicBezTo>
                      <a:pt x="7453" y="1972"/>
                      <a:pt x="7454" y="1972"/>
                      <a:pt x="7456" y="1972"/>
                    </a:cubicBezTo>
                    <a:cubicBezTo>
                      <a:pt x="7458" y="1972"/>
                      <a:pt x="7460" y="1972"/>
                      <a:pt x="7462" y="1969"/>
                    </a:cubicBezTo>
                    <a:close/>
                    <a:moveTo>
                      <a:pt x="6485" y="1985"/>
                    </a:moveTo>
                    <a:cubicBezTo>
                      <a:pt x="6496" y="1991"/>
                      <a:pt x="6505" y="1996"/>
                      <a:pt x="6512" y="1999"/>
                    </a:cubicBezTo>
                    <a:cubicBezTo>
                      <a:pt x="6511" y="2006"/>
                      <a:pt x="6508" y="2012"/>
                      <a:pt x="6505" y="2019"/>
                    </a:cubicBezTo>
                    <a:cubicBezTo>
                      <a:pt x="6504" y="2023"/>
                      <a:pt x="6504" y="2026"/>
                      <a:pt x="6501" y="2030"/>
                    </a:cubicBezTo>
                    <a:cubicBezTo>
                      <a:pt x="6499" y="2025"/>
                      <a:pt x="6496" y="2020"/>
                      <a:pt x="6493" y="2016"/>
                    </a:cubicBezTo>
                    <a:cubicBezTo>
                      <a:pt x="6492" y="2013"/>
                      <a:pt x="6492" y="2012"/>
                      <a:pt x="6492" y="2007"/>
                    </a:cubicBezTo>
                    <a:cubicBezTo>
                      <a:pt x="6491" y="2004"/>
                      <a:pt x="6489" y="1996"/>
                      <a:pt x="6485" y="1985"/>
                    </a:cubicBezTo>
                    <a:close/>
                    <a:moveTo>
                      <a:pt x="6891" y="1990"/>
                    </a:moveTo>
                    <a:lnTo>
                      <a:pt x="6891" y="1990"/>
                    </a:lnTo>
                    <a:cubicBezTo>
                      <a:pt x="6909" y="2002"/>
                      <a:pt x="6930" y="2013"/>
                      <a:pt x="6951" y="2023"/>
                    </a:cubicBezTo>
                    <a:lnTo>
                      <a:pt x="6951" y="2023"/>
                    </a:lnTo>
                    <a:cubicBezTo>
                      <a:pt x="6948" y="2036"/>
                      <a:pt x="6942" y="2048"/>
                      <a:pt x="6939" y="2058"/>
                    </a:cubicBezTo>
                    <a:lnTo>
                      <a:pt x="6939" y="2061"/>
                    </a:lnTo>
                    <a:cubicBezTo>
                      <a:pt x="6935" y="2070"/>
                      <a:pt x="6932" y="2078"/>
                      <a:pt x="6929" y="2087"/>
                    </a:cubicBezTo>
                    <a:cubicBezTo>
                      <a:pt x="6920" y="2065"/>
                      <a:pt x="6910" y="2046"/>
                      <a:pt x="6900" y="2022"/>
                    </a:cubicBezTo>
                    <a:cubicBezTo>
                      <a:pt x="6900" y="2020"/>
                      <a:pt x="6899" y="2017"/>
                      <a:pt x="6899" y="2014"/>
                    </a:cubicBezTo>
                    <a:cubicBezTo>
                      <a:pt x="6897" y="2007"/>
                      <a:pt x="6896" y="2000"/>
                      <a:pt x="6891" y="1990"/>
                    </a:cubicBezTo>
                    <a:close/>
                    <a:moveTo>
                      <a:pt x="6552" y="2039"/>
                    </a:moveTo>
                    <a:lnTo>
                      <a:pt x="6530" y="2093"/>
                    </a:lnTo>
                    <a:cubicBezTo>
                      <a:pt x="6530" y="2091"/>
                      <a:pt x="6528" y="2091"/>
                      <a:pt x="6528" y="2090"/>
                    </a:cubicBezTo>
                    <a:cubicBezTo>
                      <a:pt x="6525" y="2078"/>
                      <a:pt x="6520" y="2068"/>
                      <a:pt x="6515" y="2060"/>
                    </a:cubicBezTo>
                    <a:cubicBezTo>
                      <a:pt x="6528" y="2052"/>
                      <a:pt x="6540" y="2045"/>
                      <a:pt x="6552" y="2039"/>
                    </a:cubicBezTo>
                    <a:close/>
                    <a:moveTo>
                      <a:pt x="6554" y="2129"/>
                    </a:moveTo>
                    <a:lnTo>
                      <a:pt x="6549" y="2147"/>
                    </a:lnTo>
                    <a:cubicBezTo>
                      <a:pt x="6547" y="2144"/>
                      <a:pt x="6547" y="2142"/>
                      <a:pt x="6544" y="2139"/>
                    </a:cubicBezTo>
                    <a:lnTo>
                      <a:pt x="6554" y="2129"/>
                    </a:lnTo>
                    <a:close/>
                    <a:moveTo>
                      <a:pt x="7038" y="2110"/>
                    </a:moveTo>
                    <a:lnTo>
                      <a:pt x="7038" y="2110"/>
                    </a:lnTo>
                    <a:cubicBezTo>
                      <a:pt x="7028" y="2135"/>
                      <a:pt x="7019" y="2161"/>
                      <a:pt x="7008" y="2186"/>
                    </a:cubicBezTo>
                    <a:cubicBezTo>
                      <a:pt x="7008" y="2187"/>
                      <a:pt x="7008" y="2187"/>
                      <a:pt x="7006" y="2187"/>
                    </a:cubicBezTo>
                    <a:cubicBezTo>
                      <a:pt x="7000" y="2171"/>
                      <a:pt x="6993" y="2155"/>
                      <a:pt x="6987" y="2135"/>
                    </a:cubicBezTo>
                    <a:cubicBezTo>
                      <a:pt x="7005" y="2126"/>
                      <a:pt x="7021" y="2118"/>
                      <a:pt x="7038" y="2110"/>
                    </a:cubicBezTo>
                    <a:close/>
                    <a:moveTo>
                      <a:pt x="3578" y="2168"/>
                    </a:moveTo>
                    <a:cubicBezTo>
                      <a:pt x="3586" y="2177"/>
                      <a:pt x="3596" y="2184"/>
                      <a:pt x="3608" y="2192"/>
                    </a:cubicBezTo>
                    <a:cubicBezTo>
                      <a:pt x="3611" y="2193"/>
                      <a:pt x="3615" y="2195"/>
                      <a:pt x="3621" y="2199"/>
                    </a:cubicBezTo>
                    <a:cubicBezTo>
                      <a:pt x="3617" y="2208"/>
                      <a:pt x="3614" y="2215"/>
                      <a:pt x="3611" y="2224"/>
                    </a:cubicBezTo>
                    <a:cubicBezTo>
                      <a:pt x="3609" y="2231"/>
                      <a:pt x="3608" y="2237"/>
                      <a:pt x="3604" y="2242"/>
                    </a:cubicBezTo>
                    <a:cubicBezTo>
                      <a:pt x="3604" y="2241"/>
                      <a:pt x="3602" y="2238"/>
                      <a:pt x="3602" y="2238"/>
                    </a:cubicBezTo>
                    <a:cubicBezTo>
                      <a:pt x="3595" y="2219"/>
                      <a:pt x="3588" y="2197"/>
                      <a:pt x="3579" y="2176"/>
                    </a:cubicBezTo>
                    <a:cubicBezTo>
                      <a:pt x="3579" y="2173"/>
                      <a:pt x="3578" y="2171"/>
                      <a:pt x="3578" y="2168"/>
                    </a:cubicBezTo>
                    <a:close/>
                    <a:moveTo>
                      <a:pt x="7041" y="2208"/>
                    </a:moveTo>
                    <a:cubicBezTo>
                      <a:pt x="7035" y="2216"/>
                      <a:pt x="7031" y="2229"/>
                      <a:pt x="7028" y="2242"/>
                    </a:cubicBezTo>
                    <a:cubicBezTo>
                      <a:pt x="7026" y="2237"/>
                      <a:pt x="7024" y="2234"/>
                      <a:pt x="7021" y="2228"/>
                    </a:cubicBezTo>
                    <a:lnTo>
                      <a:pt x="7041" y="2208"/>
                    </a:lnTo>
                    <a:close/>
                    <a:moveTo>
                      <a:pt x="10403" y="2286"/>
                    </a:moveTo>
                    <a:lnTo>
                      <a:pt x="10403" y="2286"/>
                    </a:lnTo>
                    <a:cubicBezTo>
                      <a:pt x="10403" y="2286"/>
                      <a:pt x="10403" y="2286"/>
                      <a:pt x="10403" y="2286"/>
                    </a:cubicBezTo>
                    <a:close/>
                    <a:moveTo>
                      <a:pt x="3630" y="2279"/>
                    </a:moveTo>
                    <a:cubicBezTo>
                      <a:pt x="3628" y="2282"/>
                      <a:pt x="3625" y="2288"/>
                      <a:pt x="3623" y="2293"/>
                    </a:cubicBezTo>
                    <a:cubicBezTo>
                      <a:pt x="3621" y="2289"/>
                      <a:pt x="3621" y="2286"/>
                      <a:pt x="3618" y="2285"/>
                    </a:cubicBezTo>
                    <a:cubicBezTo>
                      <a:pt x="3623" y="2280"/>
                      <a:pt x="3625" y="2279"/>
                      <a:pt x="3630" y="2279"/>
                    </a:cubicBezTo>
                    <a:close/>
                    <a:moveTo>
                      <a:pt x="6069" y="2250"/>
                    </a:moveTo>
                    <a:lnTo>
                      <a:pt x="6069" y="2250"/>
                    </a:lnTo>
                    <a:cubicBezTo>
                      <a:pt x="6077" y="2257"/>
                      <a:pt x="6085" y="2263"/>
                      <a:pt x="6097" y="2267"/>
                    </a:cubicBezTo>
                    <a:cubicBezTo>
                      <a:pt x="6093" y="2280"/>
                      <a:pt x="6090" y="2292"/>
                      <a:pt x="6087" y="2303"/>
                    </a:cubicBezTo>
                    <a:cubicBezTo>
                      <a:pt x="6084" y="2296"/>
                      <a:pt x="6080" y="2289"/>
                      <a:pt x="6077" y="2280"/>
                    </a:cubicBezTo>
                    <a:cubicBezTo>
                      <a:pt x="6077" y="2279"/>
                      <a:pt x="6075" y="2277"/>
                      <a:pt x="6075" y="2273"/>
                    </a:cubicBezTo>
                    <a:cubicBezTo>
                      <a:pt x="6072" y="2267"/>
                      <a:pt x="6071" y="2260"/>
                      <a:pt x="6069" y="2250"/>
                    </a:cubicBezTo>
                    <a:close/>
                    <a:moveTo>
                      <a:pt x="5314" y="2264"/>
                    </a:moveTo>
                    <a:cubicBezTo>
                      <a:pt x="5323" y="2274"/>
                      <a:pt x="5336" y="2282"/>
                      <a:pt x="5346" y="2289"/>
                    </a:cubicBezTo>
                    <a:cubicBezTo>
                      <a:pt x="5343" y="2302"/>
                      <a:pt x="5339" y="2314"/>
                      <a:pt x="5336" y="2325"/>
                    </a:cubicBezTo>
                    <a:cubicBezTo>
                      <a:pt x="5329" y="2308"/>
                      <a:pt x="5323" y="2289"/>
                      <a:pt x="5317" y="2272"/>
                    </a:cubicBezTo>
                    <a:cubicBezTo>
                      <a:pt x="5316" y="2270"/>
                      <a:pt x="5316" y="2267"/>
                      <a:pt x="5314" y="2264"/>
                    </a:cubicBezTo>
                    <a:close/>
                    <a:moveTo>
                      <a:pt x="6129" y="2315"/>
                    </a:moveTo>
                    <a:lnTo>
                      <a:pt x="6129" y="2315"/>
                    </a:lnTo>
                    <a:cubicBezTo>
                      <a:pt x="6128" y="2317"/>
                      <a:pt x="6128" y="2317"/>
                      <a:pt x="6128" y="2318"/>
                    </a:cubicBezTo>
                    <a:cubicBezTo>
                      <a:pt x="6123" y="2331"/>
                      <a:pt x="6119" y="2344"/>
                      <a:pt x="6113" y="2359"/>
                    </a:cubicBezTo>
                    <a:lnTo>
                      <a:pt x="6113" y="2360"/>
                    </a:lnTo>
                    <a:cubicBezTo>
                      <a:pt x="6113" y="2362"/>
                      <a:pt x="6112" y="2364"/>
                      <a:pt x="6112" y="2366"/>
                    </a:cubicBezTo>
                    <a:cubicBezTo>
                      <a:pt x="6109" y="2362"/>
                      <a:pt x="6109" y="2360"/>
                      <a:pt x="6109" y="2359"/>
                    </a:cubicBezTo>
                    <a:cubicBezTo>
                      <a:pt x="6107" y="2351"/>
                      <a:pt x="6103" y="2346"/>
                      <a:pt x="6101" y="2340"/>
                    </a:cubicBezTo>
                    <a:cubicBezTo>
                      <a:pt x="6109" y="2331"/>
                      <a:pt x="6116" y="2325"/>
                      <a:pt x="6126" y="2318"/>
                    </a:cubicBezTo>
                    <a:lnTo>
                      <a:pt x="6129" y="2315"/>
                    </a:lnTo>
                    <a:close/>
                    <a:moveTo>
                      <a:pt x="4421" y="2402"/>
                    </a:moveTo>
                    <a:lnTo>
                      <a:pt x="4410" y="2430"/>
                    </a:lnTo>
                    <a:cubicBezTo>
                      <a:pt x="4407" y="2423"/>
                      <a:pt x="4402" y="2415"/>
                      <a:pt x="4401" y="2405"/>
                    </a:cubicBezTo>
                    <a:cubicBezTo>
                      <a:pt x="4407" y="2405"/>
                      <a:pt x="4414" y="2404"/>
                      <a:pt x="4421" y="2402"/>
                    </a:cubicBezTo>
                    <a:close/>
                    <a:moveTo>
                      <a:pt x="4645" y="2364"/>
                    </a:moveTo>
                    <a:cubicBezTo>
                      <a:pt x="4654" y="2373"/>
                      <a:pt x="4664" y="2380"/>
                      <a:pt x="4675" y="2388"/>
                    </a:cubicBezTo>
                    <a:cubicBezTo>
                      <a:pt x="4678" y="2389"/>
                      <a:pt x="4683" y="2391"/>
                      <a:pt x="4684" y="2391"/>
                    </a:cubicBezTo>
                    <a:cubicBezTo>
                      <a:pt x="4683" y="2398"/>
                      <a:pt x="4681" y="2404"/>
                      <a:pt x="4677" y="2409"/>
                    </a:cubicBezTo>
                    <a:cubicBezTo>
                      <a:pt x="4674" y="2417"/>
                      <a:pt x="4671" y="2424"/>
                      <a:pt x="4668" y="2433"/>
                    </a:cubicBezTo>
                    <a:cubicBezTo>
                      <a:pt x="4661" y="2412"/>
                      <a:pt x="4654" y="2391"/>
                      <a:pt x="4646" y="2369"/>
                    </a:cubicBezTo>
                    <a:cubicBezTo>
                      <a:pt x="4645" y="2367"/>
                      <a:pt x="4645" y="2366"/>
                      <a:pt x="4645" y="2364"/>
                    </a:cubicBezTo>
                    <a:close/>
                    <a:moveTo>
                      <a:pt x="4979" y="2449"/>
                    </a:moveTo>
                    <a:cubicBezTo>
                      <a:pt x="4980" y="2452"/>
                      <a:pt x="4986" y="2452"/>
                      <a:pt x="4989" y="2455"/>
                    </a:cubicBezTo>
                    <a:cubicBezTo>
                      <a:pt x="4988" y="2460"/>
                      <a:pt x="4986" y="2468"/>
                      <a:pt x="4983" y="2473"/>
                    </a:cubicBezTo>
                    <a:cubicBezTo>
                      <a:pt x="4982" y="2470"/>
                      <a:pt x="4982" y="2469"/>
                      <a:pt x="4982" y="2468"/>
                    </a:cubicBezTo>
                    <a:cubicBezTo>
                      <a:pt x="4980" y="2463"/>
                      <a:pt x="4980" y="2456"/>
                      <a:pt x="4979" y="2449"/>
                    </a:cubicBezTo>
                    <a:close/>
                    <a:moveTo>
                      <a:pt x="4385" y="2449"/>
                    </a:moveTo>
                    <a:lnTo>
                      <a:pt x="4385" y="2449"/>
                    </a:lnTo>
                    <a:cubicBezTo>
                      <a:pt x="4391" y="2452"/>
                      <a:pt x="4395" y="2453"/>
                      <a:pt x="4401" y="2456"/>
                    </a:cubicBezTo>
                    <a:cubicBezTo>
                      <a:pt x="4398" y="2463"/>
                      <a:pt x="4395" y="2469"/>
                      <a:pt x="4394" y="2476"/>
                    </a:cubicBezTo>
                    <a:cubicBezTo>
                      <a:pt x="4392" y="2475"/>
                      <a:pt x="4392" y="2475"/>
                      <a:pt x="4392" y="2473"/>
                    </a:cubicBezTo>
                    <a:cubicBezTo>
                      <a:pt x="4392" y="2470"/>
                      <a:pt x="4391" y="2469"/>
                      <a:pt x="4391" y="2468"/>
                    </a:cubicBezTo>
                    <a:cubicBezTo>
                      <a:pt x="4388" y="2463"/>
                      <a:pt x="4386" y="2456"/>
                      <a:pt x="4385" y="2449"/>
                    </a:cubicBezTo>
                    <a:close/>
                    <a:moveTo>
                      <a:pt x="4697" y="2463"/>
                    </a:moveTo>
                    <a:lnTo>
                      <a:pt x="4697" y="2463"/>
                    </a:lnTo>
                    <a:cubicBezTo>
                      <a:pt x="4696" y="2469"/>
                      <a:pt x="4691" y="2476"/>
                      <a:pt x="4690" y="2482"/>
                    </a:cubicBezTo>
                    <a:cubicBezTo>
                      <a:pt x="4688" y="2478"/>
                      <a:pt x="4686" y="2475"/>
                      <a:pt x="4686" y="2469"/>
                    </a:cubicBezTo>
                    <a:cubicBezTo>
                      <a:pt x="4690" y="2468"/>
                      <a:pt x="4691" y="2466"/>
                      <a:pt x="4697" y="2463"/>
                    </a:cubicBezTo>
                    <a:close/>
                    <a:moveTo>
                      <a:pt x="7870" y="2491"/>
                    </a:moveTo>
                    <a:lnTo>
                      <a:pt x="7870" y="2491"/>
                    </a:lnTo>
                    <a:cubicBezTo>
                      <a:pt x="7871" y="2492"/>
                      <a:pt x="7871" y="2492"/>
                      <a:pt x="7871" y="2492"/>
                    </a:cubicBezTo>
                    <a:cubicBezTo>
                      <a:pt x="7870" y="2492"/>
                      <a:pt x="7870" y="2492"/>
                      <a:pt x="7870" y="2491"/>
                    </a:cubicBezTo>
                    <a:close/>
                    <a:moveTo>
                      <a:pt x="7912" y="2497"/>
                    </a:moveTo>
                    <a:cubicBezTo>
                      <a:pt x="7913" y="2497"/>
                      <a:pt x="7913" y="2498"/>
                      <a:pt x="7914" y="2498"/>
                    </a:cubicBezTo>
                    <a:cubicBezTo>
                      <a:pt x="7914" y="2498"/>
                      <a:pt x="7914" y="2497"/>
                      <a:pt x="7915" y="2497"/>
                    </a:cubicBezTo>
                    <a:lnTo>
                      <a:pt x="7915" y="2497"/>
                    </a:lnTo>
                    <a:lnTo>
                      <a:pt x="7914" y="2498"/>
                    </a:lnTo>
                    <a:cubicBezTo>
                      <a:pt x="7914" y="2498"/>
                      <a:pt x="7912" y="2498"/>
                      <a:pt x="7912" y="2497"/>
                    </a:cubicBezTo>
                    <a:close/>
                    <a:moveTo>
                      <a:pt x="5020" y="2498"/>
                    </a:moveTo>
                    <a:lnTo>
                      <a:pt x="5020" y="2498"/>
                    </a:lnTo>
                    <a:cubicBezTo>
                      <a:pt x="5017" y="2507"/>
                      <a:pt x="5012" y="2518"/>
                      <a:pt x="5009" y="2527"/>
                    </a:cubicBezTo>
                    <a:cubicBezTo>
                      <a:pt x="5005" y="2520"/>
                      <a:pt x="5004" y="2514"/>
                      <a:pt x="5001" y="2510"/>
                    </a:cubicBezTo>
                    <a:cubicBezTo>
                      <a:pt x="5005" y="2504"/>
                      <a:pt x="5012" y="2502"/>
                      <a:pt x="5020" y="2498"/>
                    </a:cubicBezTo>
                    <a:close/>
                    <a:moveTo>
                      <a:pt x="7893" y="2510"/>
                    </a:moveTo>
                    <a:cubicBezTo>
                      <a:pt x="7898" y="2513"/>
                      <a:pt x="7901" y="2517"/>
                      <a:pt x="7906" y="2518"/>
                    </a:cubicBezTo>
                    <a:cubicBezTo>
                      <a:pt x="7902" y="2531"/>
                      <a:pt x="7898" y="2543"/>
                      <a:pt x="7892" y="2555"/>
                    </a:cubicBezTo>
                    <a:cubicBezTo>
                      <a:pt x="7888" y="2542"/>
                      <a:pt x="7882" y="2529"/>
                      <a:pt x="7879" y="2514"/>
                    </a:cubicBezTo>
                    <a:cubicBezTo>
                      <a:pt x="7883" y="2514"/>
                      <a:pt x="7888" y="2511"/>
                      <a:pt x="7893" y="2510"/>
                    </a:cubicBezTo>
                    <a:close/>
                    <a:moveTo>
                      <a:pt x="4683" y="2543"/>
                    </a:moveTo>
                    <a:cubicBezTo>
                      <a:pt x="4684" y="2546"/>
                      <a:pt x="4688" y="2547"/>
                      <a:pt x="4690" y="2547"/>
                    </a:cubicBezTo>
                    <a:cubicBezTo>
                      <a:pt x="4688" y="2553"/>
                      <a:pt x="4686" y="2556"/>
                      <a:pt x="4684" y="2562"/>
                    </a:cubicBezTo>
                    <a:lnTo>
                      <a:pt x="4684" y="2561"/>
                    </a:lnTo>
                    <a:cubicBezTo>
                      <a:pt x="4684" y="2558"/>
                      <a:pt x="4683" y="2553"/>
                      <a:pt x="4681" y="2547"/>
                    </a:cubicBezTo>
                    <a:cubicBezTo>
                      <a:pt x="4683" y="2546"/>
                      <a:pt x="4683" y="2546"/>
                      <a:pt x="4683" y="2543"/>
                    </a:cubicBezTo>
                    <a:close/>
                    <a:moveTo>
                      <a:pt x="7917" y="2576"/>
                    </a:moveTo>
                    <a:lnTo>
                      <a:pt x="7917" y="2576"/>
                    </a:lnTo>
                    <a:cubicBezTo>
                      <a:pt x="7912" y="2585"/>
                      <a:pt x="7909" y="2594"/>
                      <a:pt x="7906" y="2601"/>
                    </a:cubicBezTo>
                    <a:cubicBezTo>
                      <a:pt x="7905" y="2598"/>
                      <a:pt x="7902" y="2594"/>
                      <a:pt x="7902" y="2591"/>
                    </a:cubicBezTo>
                    <a:cubicBezTo>
                      <a:pt x="7906" y="2585"/>
                      <a:pt x="7912" y="2582"/>
                      <a:pt x="7917" y="2576"/>
                    </a:cubicBezTo>
                    <a:close/>
                    <a:moveTo>
                      <a:pt x="8326" y="2620"/>
                    </a:moveTo>
                    <a:cubicBezTo>
                      <a:pt x="8322" y="2629"/>
                      <a:pt x="8319" y="2637"/>
                      <a:pt x="8313" y="2649"/>
                    </a:cubicBezTo>
                    <a:cubicBezTo>
                      <a:pt x="8312" y="2642"/>
                      <a:pt x="8309" y="2636"/>
                      <a:pt x="8306" y="2630"/>
                    </a:cubicBezTo>
                    <a:cubicBezTo>
                      <a:pt x="8313" y="2627"/>
                      <a:pt x="8320" y="2623"/>
                      <a:pt x="8326" y="2620"/>
                    </a:cubicBezTo>
                    <a:close/>
                    <a:moveTo>
                      <a:pt x="10630" y="2675"/>
                    </a:moveTo>
                    <a:cubicBezTo>
                      <a:pt x="10630" y="2676"/>
                      <a:pt x="10630" y="2676"/>
                      <a:pt x="10631" y="2677"/>
                    </a:cubicBezTo>
                    <a:cubicBezTo>
                      <a:pt x="10631" y="2676"/>
                      <a:pt x="10630" y="2676"/>
                      <a:pt x="10630" y="2675"/>
                    </a:cubicBezTo>
                    <a:close/>
                    <a:moveTo>
                      <a:pt x="8657" y="2730"/>
                    </a:moveTo>
                    <a:lnTo>
                      <a:pt x="8647" y="2758"/>
                    </a:lnTo>
                    <a:cubicBezTo>
                      <a:pt x="8643" y="2764"/>
                      <a:pt x="8641" y="2768"/>
                      <a:pt x="8640" y="2774"/>
                    </a:cubicBezTo>
                    <a:cubicBezTo>
                      <a:pt x="8638" y="2778"/>
                      <a:pt x="8638" y="2781"/>
                      <a:pt x="8635" y="2783"/>
                    </a:cubicBezTo>
                    <a:cubicBezTo>
                      <a:pt x="8633" y="2774"/>
                      <a:pt x="8627" y="2765"/>
                      <a:pt x="8624" y="2758"/>
                    </a:cubicBezTo>
                    <a:cubicBezTo>
                      <a:pt x="8621" y="2757"/>
                      <a:pt x="8621" y="2752"/>
                      <a:pt x="8619" y="2751"/>
                    </a:cubicBezTo>
                    <a:cubicBezTo>
                      <a:pt x="8633" y="2743"/>
                      <a:pt x="8646" y="2738"/>
                      <a:pt x="8657" y="2730"/>
                    </a:cubicBezTo>
                    <a:close/>
                    <a:moveTo>
                      <a:pt x="8657" y="2790"/>
                    </a:moveTo>
                    <a:cubicBezTo>
                      <a:pt x="8654" y="2797"/>
                      <a:pt x="8653" y="2803"/>
                      <a:pt x="8650" y="2810"/>
                    </a:cubicBezTo>
                    <a:cubicBezTo>
                      <a:pt x="8650" y="2812"/>
                      <a:pt x="8650" y="2815"/>
                      <a:pt x="8648" y="2818"/>
                    </a:cubicBezTo>
                    <a:cubicBezTo>
                      <a:pt x="8647" y="2815"/>
                      <a:pt x="8646" y="2810"/>
                      <a:pt x="8646" y="2809"/>
                    </a:cubicBezTo>
                    <a:cubicBezTo>
                      <a:pt x="8643" y="2807"/>
                      <a:pt x="8643" y="2804"/>
                      <a:pt x="8643" y="2804"/>
                    </a:cubicBezTo>
                    <a:cubicBezTo>
                      <a:pt x="8647" y="2800"/>
                      <a:pt x="8653" y="2794"/>
                      <a:pt x="8657" y="2790"/>
                    </a:cubicBezTo>
                    <a:close/>
                    <a:moveTo>
                      <a:pt x="9222" y="2897"/>
                    </a:moveTo>
                    <a:lnTo>
                      <a:pt x="9222" y="2897"/>
                    </a:lnTo>
                    <a:cubicBezTo>
                      <a:pt x="9221" y="2899"/>
                      <a:pt x="9221" y="2902"/>
                      <a:pt x="9221" y="2902"/>
                    </a:cubicBezTo>
                    <a:cubicBezTo>
                      <a:pt x="9221" y="2899"/>
                      <a:pt x="9219" y="2899"/>
                      <a:pt x="9219" y="2899"/>
                    </a:cubicBezTo>
                    <a:cubicBezTo>
                      <a:pt x="9219" y="2899"/>
                      <a:pt x="9221" y="2899"/>
                      <a:pt x="9222" y="2897"/>
                    </a:cubicBezTo>
                    <a:close/>
                    <a:moveTo>
                      <a:pt x="9222" y="2955"/>
                    </a:moveTo>
                    <a:lnTo>
                      <a:pt x="9216" y="2971"/>
                    </a:lnTo>
                    <a:cubicBezTo>
                      <a:pt x="9215" y="2970"/>
                      <a:pt x="9215" y="2969"/>
                      <a:pt x="9213" y="2964"/>
                    </a:cubicBezTo>
                    <a:cubicBezTo>
                      <a:pt x="9215" y="2961"/>
                      <a:pt x="9219" y="2957"/>
                      <a:pt x="9222" y="2955"/>
                    </a:cubicBezTo>
                    <a:close/>
                    <a:moveTo>
                      <a:pt x="10584" y="3014"/>
                    </a:moveTo>
                    <a:lnTo>
                      <a:pt x="10584" y="3014"/>
                    </a:lnTo>
                    <a:cubicBezTo>
                      <a:pt x="10581" y="3015"/>
                      <a:pt x="10580" y="3019"/>
                      <a:pt x="10580" y="3021"/>
                    </a:cubicBezTo>
                    <a:cubicBezTo>
                      <a:pt x="10580" y="3019"/>
                      <a:pt x="10578" y="3018"/>
                      <a:pt x="10578" y="3018"/>
                    </a:cubicBezTo>
                    <a:cubicBezTo>
                      <a:pt x="10580" y="3015"/>
                      <a:pt x="10581" y="3015"/>
                      <a:pt x="10584" y="3014"/>
                    </a:cubicBezTo>
                    <a:close/>
                    <a:moveTo>
                      <a:pt x="10709" y="3006"/>
                    </a:moveTo>
                    <a:lnTo>
                      <a:pt x="10719" y="3012"/>
                    </a:lnTo>
                    <a:cubicBezTo>
                      <a:pt x="10719" y="3015"/>
                      <a:pt x="10718" y="3018"/>
                      <a:pt x="10718" y="3021"/>
                    </a:cubicBezTo>
                    <a:cubicBezTo>
                      <a:pt x="10718" y="3022"/>
                      <a:pt x="10716" y="3025"/>
                      <a:pt x="10716" y="3025"/>
                    </a:cubicBezTo>
                    <a:cubicBezTo>
                      <a:pt x="10715" y="3022"/>
                      <a:pt x="10712" y="3021"/>
                      <a:pt x="10712" y="3018"/>
                    </a:cubicBezTo>
                    <a:cubicBezTo>
                      <a:pt x="10711" y="3015"/>
                      <a:pt x="10711" y="3015"/>
                      <a:pt x="10711" y="3014"/>
                    </a:cubicBezTo>
                    <a:cubicBezTo>
                      <a:pt x="10709" y="3012"/>
                      <a:pt x="10709" y="3011"/>
                      <a:pt x="10709" y="3006"/>
                    </a:cubicBezTo>
                    <a:close/>
                    <a:moveTo>
                      <a:pt x="9992" y="3072"/>
                    </a:moveTo>
                    <a:cubicBezTo>
                      <a:pt x="9996" y="3076"/>
                      <a:pt x="10000" y="3079"/>
                      <a:pt x="10005" y="3080"/>
                    </a:cubicBezTo>
                    <a:cubicBezTo>
                      <a:pt x="10003" y="3085"/>
                      <a:pt x="10000" y="3091"/>
                      <a:pt x="10000" y="3095"/>
                    </a:cubicBezTo>
                    <a:cubicBezTo>
                      <a:pt x="9998" y="3088"/>
                      <a:pt x="9996" y="3080"/>
                      <a:pt x="9992" y="3072"/>
                    </a:cubicBezTo>
                    <a:close/>
                    <a:moveTo>
                      <a:pt x="10034" y="3083"/>
                    </a:moveTo>
                    <a:cubicBezTo>
                      <a:pt x="10034" y="3086"/>
                      <a:pt x="10032" y="3091"/>
                      <a:pt x="10029" y="3095"/>
                    </a:cubicBezTo>
                    <a:cubicBezTo>
                      <a:pt x="10028" y="3093"/>
                      <a:pt x="10028" y="3092"/>
                      <a:pt x="10027" y="3088"/>
                    </a:cubicBezTo>
                    <a:cubicBezTo>
                      <a:pt x="10028" y="3086"/>
                      <a:pt x="10029" y="3086"/>
                      <a:pt x="10032" y="3085"/>
                    </a:cubicBezTo>
                    <a:lnTo>
                      <a:pt x="10034" y="3083"/>
                    </a:lnTo>
                    <a:close/>
                    <a:moveTo>
                      <a:pt x="10342" y="3093"/>
                    </a:moveTo>
                    <a:cubicBezTo>
                      <a:pt x="10339" y="3095"/>
                      <a:pt x="10339" y="3098"/>
                      <a:pt x="10339" y="3101"/>
                    </a:cubicBezTo>
                    <a:cubicBezTo>
                      <a:pt x="10337" y="3099"/>
                      <a:pt x="10337" y="3098"/>
                      <a:pt x="10337" y="3095"/>
                    </a:cubicBezTo>
                    <a:cubicBezTo>
                      <a:pt x="10339" y="3095"/>
                      <a:pt x="10339" y="3093"/>
                      <a:pt x="10340" y="3093"/>
                    </a:cubicBezTo>
                    <a:close/>
                    <a:moveTo>
                      <a:pt x="10021" y="3093"/>
                    </a:moveTo>
                    <a:cubicBezTo>
                      <a:pt x="10025" y="3095"/>
                      <a:pt x="10027" y="3098"/>
                      <a:pt x="10029" y="3101"/>
                    </a:cubicBezTo>
                    <a:cubicBezTo>
                      <a:pt x="10028" y="3102"/>
                      <a:pt x="10028" y="3107"/>
                      <a:pt x="10027" y="3108"/>
                    </a:cubicBezTo>
                    <a:lnTo>
                      <a:pt x="10015" y="3141"/>
                    </a:lnTo>
                    <a:lnTo>
                      <a:pt x="10005" y="3108"/>
                    </a:lnTo>
                    <a:cubicBezTo>
                      <a:pt x="10011" y="3105"/>
                      <a:pt x="10015" y="3099"/>
                      <a:pt x="10021" y="3093"/>
                    </a:cubicBezTo>
                    <a:close/>
                    <a:moveTo>
                      <a:pt x="11271" y="3337"/>
                    </a:moveTo>
                    <a:cubicBezTo>
                      <a:pt x="11274" y="3339"/>
                      <a:pt x="11274" y="3340"/>
                      <a:pt x="11275" y="3342"/>
                    </a:cubicBezTo>
                    <a:lnTo>
                      <a:pt x="11268" y="3342"/>
                    </a:lnTo>
                    <a:cubicBezTo>
                      <a:pt x="11270" y="3340"/>
                      <a:pt x="11271" y="3339"/>
                      <a:pt x="11271" y="3337"/>
                    </a:cubicBezTo>
                    <a:close/>
                    <a:moveTo>
                      <a:pt x="11291" y="3335"/>
                    </a:moveTo>
                    <a:cubicBezTo>
                      <a:pt x="11293" y="3337"/>
                      <a:pt x="11291" y="3340"/>
                      <a:pt x="11293" y="3342"/>
                    </a:cubicBezTo>
                    <a:lnTo>
                      <a:pt x="11283" y="3342"/>
                    </a:lnTo>
                    <a:cubicBezTo>
                      <a:pt x="11286" y="3340"/>
                      <a:pt x="11289" y="3337"/>
                      <a:pt x="11291" y="3335"/>
                    </a:cubicBezTo>
                    <a:close/>
                    <a:moveTo>
                      <a:pt x="11336" y="3330"/>
                    </a:moveTo>
                    <a:cubicBezTo>
                      <a:pt x="11336" y="3332"/>
                      <a:pt x="11339" y="3332"/>
                      <a:pt x="11341" y="3337"/>
                    </a:cubicBezTo>
                    <a:cubicBezTo>
                      <a:pt x="11342" y="3339"/>
                      <a:pt x="11342" y="3339"/>
                      <a:pt x="11342" y="3340"/>
                    </a:cubicBezTo>
                    <a:lnTo>
                      <a:pt x="11345" y="3345"/>
                    </a:lnTo>
                    <a:lnTo>
                      <a:pt x="11315" y="3345"/>
                    </a:lnTo>
                    <a:lnTo>
                      <a:pt x="11315" y="3342"/>
                    </a:lnTo>
                    <a:cubicBezTo>
                      <a:pt x="11315" y="3340"/>
                      <a:pt x="11318" y="3340"/>
                      <a:pt x="11318" y="3340"/>
                    </a:cubicBezTo>
                    <a:cubicBezTo>
                      <a:pt x="11319" y="3337"/>
                      <a:pt x="11320" y="3333"/>
                      <a:pt x="11322" y="3332"/>
                    </a:cubicBezTo>
                    <a:lnTo>
                      <a:pt x="11334" y="3342"/>
                    </a:lnTo>
                    <a:cubicBezTo>
                      <a:pt x="11336" y="3339"/>
                      <a:pt x="11336" y="3333"/>
                      <a:pt x="11336" y="3330"/>
                    </a:cubicBezTo>
                    <a:close/>
                    <a:moveTo>
                      <a:pt x="11591" y="3332"/>
                    </a:moveTo>
                    <a:cubicBezTo>
                      <a:pt x="11593" y="3337"/>
                      <a:pt x="11593" y="3340"/>
                      <a:pt x="11593" y="3346"/>
                    </a:cubicBezTo>
                    <a:cubicBezTo>
                      <a:pt x="11587" y="3347"/>
                      <a:pt x="11580" y="3347"/>
                      <a:pt x="11574" y="3347"/>
                    </a:cubicBezTo>
                    <a:cubicBezTo>
                      <a:pt x="11562" y="3347"/>
                      <a:pt x="11551" y="3346"/>
                      <a:pt x="11540" y="3346"/>
                    </a:cubicBezTo>
                    <a:cubicBezTo>
                      <a:pt x="11543" y="3345"/>
                      <a:pt x="11543" y="3345"/>
                      <a:pt x="11544" y="3345"/>
                    </a:cubicBezTo>
                    <a:cubicBezTo>
                      <a:pt x="11546" y="3342"/>
                      <a:pt x="11547" y="3342"/>
                      <a:pt x="11551" y="3342"/>
                    </a:cubicBezTo>
                    <a:cubicBezTo>
                      <a:pt x="11551" y="3342"/>
                      <a:pt x="11554" y="3340"/>
                      <a:pt x="11557" y="3340"/>
                    </a:cubicBezTo>
                    <a:cubicBezTo>
                      <a:pt x="11560" y="3340"/>
                      <a:pt x="11564" y="3340"/>
                      <a:pt x="11564" y="3342"/>
                    </a:cubicBezTo>
                    <a:cubicBezTo>
                      <a:pt x="11567" y="3340"/>
                      <a:pt x="11567" y="3339"/>
                      <a:pt x="11572" y="3335"/>
                    </a:cubicBezTo>
                    <a:cubicBezTo>
                      <a:pt x="11573" y="3339"/>
                      <a:pt x="11575" y="3342"/>
                      <a:pt x="11576" y="3345"/>
                    </a:cubicBezTo>
                    <a:cubicBezTo>
                      <a:pt x="11580" y="3340"/>
                      <a:pt x="11586" y="3337"/>
                      <a:pt x="11591" y="3332"/>
                    </a:cubicBezTo>
                    <a:close/>
                    <a:moveTo>
                      <a:pt x="908" y="0"/>
                    </a:moveTo>
                    <a:lnTo>
                      <a:pt x="908" y="29"/>
                    </a:lnTo>
                    <a:cubicBezTo>
                      <a:pt x="908" y="35"/>
                      <a:pt x="907" y="38"/>
                      <a:pt x="907" y="44"/>
                    </a:cubicBezTo>
                    <a:cubicBezTo>
                      <a:pt x="907" y="50"/>
                      <a:pt x="906" y="53"/>
                      <a:pt x="906" y="58"/>
                    </a:cubicBezTo>
                    <a:cubicBezTo>
                      <a:pt x="906" y="64"/>
                      <a:pt x="903" y="67"/>
                      <a:pt x="903" y="73"/>
                    </a:cubicBezTo>
                    <a:cubicBezTo>
                      <a:pt x="903" y="76"/>
                      <a:pt x="901" y="82"/>
                      <a:pt x="901" y="87"/>
                    </a:cubicBezTo>
                    <a:cubicBezTo>
                      <a:pt x="900" y="90"/>
                      <a:pt x="900" y="96"/>
                      <a:pt x="900" y="102"/>
                    </a:cubicBezTo>
                    <a:cubicBezTo>
                      <a:pt x="898" y="108"/>
                      <a:pt x="898" y="112"/>
                      <a:pt x="895" y="118"/>
                    </a:cubicBezTo>
                    <a:cubicBezTo>
                      <a:pt x="894" y="122"/>
                      <a:pt x="894" y="127"/>
                      <a:pt x="894" y="131"/>
                    </a:cubicBezTo>
                    <a:cubicBezTo>
                      <a:pt x="893" y="138"/>
                      <a:pt x="891" y="144"/>
                      <a:pt x="891" y="148"/>
                    </a:cubicBezTo>
                    <a:cubicBezTo>
                      <a:pt x="888" y="153"/>
                      <a:pt x="888" y="159"/>
                      <a:pt x="887" y="162"/>
                    </a:cubicBezTo>
                    <a:cubicBezTo>
                      <a:pt x="885" y="169"/>
                      <a:pt x="884" y="175"/>
                      <a:pt x="881" y="182"/>
                    </a:cubicBezTo>
                    <a:cubicBezTo>
                      <a:pt x="879" y="185"/>
                      <a:pt x="879" y="189"/>
                      <a:pt x="879" y="191"/>
                    </a:cubicBezTo>
                    <a:cubicBezTo>
                      <a:pt x="877" y="199"/>
                      <a:pt x="872" y="211"/>
                      <a:pt x="871" y="220"/>
                    </a:cubicBezTo>
                    <a:cubicBezTo>
                      <a:pt x="872" y="220"/>
                      <a:pt x="874" y="218"/>
                      <a:pt x="878" y="218"/>
                    </a:cubicBezTo>
                    <a:cubicBezTo>
                      <a:pt x="881" y="217"/>
                      <a:pt x="885" y="212"/>
                      <a:pt x="888" y="211"/>
                    </a:cubicBezTo>
                    <a:lnTo>
                      <a:pt x="888" y="211"/>
                    </a:lnTo>
                    <a:cubicBezTo>
                      <a:pt x="887" y="221"/>
                      <a:pt x="887" y="236"/>
                      <a:pt x="885" y="250"/>
                    </a:cubicBezTo>
                    <a:lnTo>
                      <a:pt x="885" y="253"/>
                    </a:lnTo>
                    <a:cubicBezTo>
                      <a:pt x="884" y="268"/>
                      <a:pt x="881" y="282"/>
                      <a:pt x="881" y="294"/>
                    </a:cubicBezTo>
                    <a:cubicBezTo>
                      <a:pt x="878" y="326"/>
                      <a:pt x="872" y="355"/>
                      <a:pt x="871" y="365"/>
                    </a:cubicBezTo>
                    <a:lnTo>
                      <a:pt x="830" y="552"/>
                    </a:lnTo>
                    <a:lnTo>
                      <a:pt x="845" y="538"/>
                    </a:lnTo>
                    <a:cubicBezTo>
                      <a:pt x="849" y="533"/>
                      <a:pt x="852" y="529"/>
                      <a:pt x="858" y="522"/>
                    </a:cubicBezTo>
                    <a:lnTo>
                      <a:pt x="858" y="522"/>
                    </a:lnTo>
                    <a:cubicBezTo>
                      <a:pt x="856" y="526"/>
                      <a:pt x="856" y="532"/>
                      <a:pt x="855" y="536"/>
                    </a:cubicBezTo>
                    <a:lnTo>
                      <a:pt x="855" y="543"/>
                    </a:lnTo>
                    <a:cubicBezTo>
                      <a:pt x="852" y="545"/>
                      <a:pt x="852" y="548"/>
                      <a:pt x="852" y="551"/>
                    </a:cubicBezTo>
                    <a:cubicBezTo>
                      <a:pt x="849" y="588"/>
                      <a:pt x="843" y="623"/>
                      <a:pt x="836" y="655"/>
                    </a:cubicBezTo>
                    <a:cubicBezTo>
                      <a:pt x="826" y="706"/>
                      <a:pt x="811" y="751"/>
                      <a:pt x="784" y="805"/>
                    </a:cubicBezTo>
                    <a:cubicBezTo>
                      <a:pt x="797" y="805"/>
                      <a:pt x="807" y="802"/>
                      <a:pt x="818" y="798"/>
                    </a:cubicBezTo>
                    <a:lnTo>
                      <a:pt x="818" y="798"/>
                    </a:lnTo>
                    <a:cubicBezTo>
                      <a:pt x="805" y="831"/>
                      <a:pt x="792" y="866"/>
                      <a:pt x="778" y="901"/>
                    </a:cubicBezTo>
                    <a:cubicBezTo>
                      <a:pt x="776" y="893"/>
                      <a:pt x="772" y="886"/>
                      <a:pt x="771" y="880"/>
                    </a:cubicBezTo>
                    <a:cubicBezTo>
                      <a:pt x="763" y="859"/>
                      <a:pt x="756" y="838"/>
                      <a:pt x="749" y="816"/>
                    </a:cubicBezTo>
                    <a:cubicBezTo>
                      <a:pt x="747" y="815"/>
                      <a:pt x="747" y="814"/>
                      <a:pt x="747" y="809"/>
                    </a:cubicBezTo>
                    <a:lnTo>
                      <a:pt x="747" y="809"/>
                    </a:lnTo>
                    <a:cubicBezTo>
                      <a:pt x="756" y="819"/>
                      <a:pt x="765" y="827"/>
                      <a:pt x="776" y="834"/>
                    </a:cubicBezTo>
                    <a:cubicBezTo>
                      <a:pt x="779" y="835"/>
                      <a:pt x="785" y="838"/>
                      <a:pt x="791" y="841"/>
                    </a:cubicBezTo>
                    <a:cubicBezTo>
                      <a:pt x="782" y="821"/>
                      <a:pt x="772" y="800"/>
                      <a:pt x="762" y="779"/>
                    </a:cubicBezTo>
                    <a:cubicBezTo>
                      <a:pt x="747" y="748"/>
                      <a:pt x="733" y="718"/>
                      <a:pt x="721" y="684"/>
                    </a:cubicBezTo>
                    <a:cubicBezTo>
                      <a:pt x="714" y="667"/>
                      <a:pt x="707" y="641"/>
                      <a:pt x="699" y="613"/>
                    </a:cubicBezTo>
                    <a:cubicBezTo>
                      <a:pt x="692" y="590"/>
                      <a:pt x="688" y="562"/>
                      <a:pt x="683" y="541"/>
                    </a:cubicBezTo>
                    <a:cubicBezTo>
                      <a:pt x="685" y="541"/>
                      <a:pt x="685" y="543"/>
                      <a:pt x="688" y="543"/>
                    </a:cubicBezTo>
                    <a:cubicBezTo>
                      <a:pt x="689" y="545"/>
                      <a:pt x="692" y="545"/>
                      <a:pt x="695" y="545"/>
                    </a:cubicBezTo>
                    <a:cubicBezTo>
                      <a:pt x="698" y="546"/>
                      <a:pt x="702" y="546"/>
                      <a:pt x="704" y="546"/>
                    </a:cubicBezTo>
                    <a:cubicBezTo>
                      <a:pt x="702" y="543"/>
                      <a:pt x="702" y="539"/>
                      <a:pt x="699" y="538"/>
                    </a:cubicBezTo>
                    <a:cubicBezTo>
                      <a:pt x="698" y="532"/>
                      <a:pt x="696" y="526"/>
                      <a:pt x="692" y="522"/>
                    </a:cubicBezTo>
                    <a:cubicBezTo>
                      <a:pt x="688" y="509"/>
                      <a:pt x="683" y="497"/>
                      <a:pt x="680" y="485"/>
                    </a:cubicBezTo>
                    <a:cubicBezTo>
                      <a:pt x="670" y="449"/>
                      <a:pt x="654" y="345"/>
                      <a:pt x="644" y="278"/>
                    </a:cubicBezTo>
                    <a:lnTo>
                      <a:pt x="641" y="265"/>
                    </a:lnTo>
                    <a:cubicBezTo>
                      <a:pt x="641" y="262"/>
                      <a:pt x="640" y="260"/>
                      <a:pt x="640" y="257"/>
                    </a:cubicBezTo>
                    <a:lnTo>
                      <a:pt x="640" y="257"/>
                    </a:lnTo>
                    <a:cubicBezTo>
                      <a:pt x="644" y="263"/>
                      <a:pt x="651" y="268"/>
                      <a:pt x="659" y="270"/>
                    </a:cubicBezTo>
                    <a:cubicBezTo>
                      <a:pt x="649" y="256"/>
                      <a:pt x="641" y="234"/>
                      <a:pt x="634" y="207"/>
                    </a:cubicBezTo>
                    <a:cubicBezTo>
                      <a:pt x="625" y="167"/>
                      <a:pt x="618" y="117"/>
                      <a:pt x="615" y="76"/>
                    </a:cubicBezTo>
                    <a:cubicBezTo>
                      <a:pt x="615" y="73"/>
                      <a:pt x="612" y="67"/>
                      <a:pt x="612" y="61"/>
                    </a:cubicBezTo>
                    <a:cubicBezTo>
                      <a:pt x="612" y="58"/>
                      <a:pt x="611" y="54"/>
                      <a:pt x="611" y="50"/>
                    </a:cubicBezTo>
                    <a:lnTo>
                      <a:pt x="611" y="79"/>
                    </a:lnTo>
                    <a:cubicBezTo>
                      <a:pt x="611" y="83"/>
                      <a:pt x="609" y="87"/>
                      <a:pt x="609" y="93"/>
                    </a:cubicBezTo>
                    <a:cubicBezTo>
                      <a:pt x="609" y="98"/>
                      <a:pt x="608" y="102"/>
                      <a:pt x="608" y="108"/>
                    </a:cubicBezTo>
                    <a:cubicBezTo>
                      <a:pt x="608" y="112"/>
                      <a:pt x="605" y="117"/>
                      <a:pt x="605" y="122"/>
                    </a:cubicBezTo>
                    <a:cubicBezTo>
                      <a:pt x="604" y="125"/>
                      <a:pt x="604" y="131"/>
                      <a:pt x="604" y="137"/>
                    </a:cubicBezTo>
                    <a:cubicBezTo>
                      <a:pt x="602" y="140"/>
                      <a:pt x="602" y="146"/>
                      <a:pt x="602" y="151"/>
                    </a:cubicBezTo>
                    <a:cubicBezTo>
                      <a:pt x="601" y="156"/>
                      <a:pt x="601" y="162"/>
                      <a:pt x="598" y="167"/>
                    </a:cubicBezTo>
                    <a:cubicBezTo>
                      <a:pt x="596" y="170"/>
                      <a:pt x="596" y="176"/>
                      <a:pt x="596" y="180"/>
                    </a:cubicBezTo>
                    <a:cubicBezTo>
                      <a:pt x="595" y="188"/>
                      <a:pt x="593" y="192"/>
                      <a:pt x="593" y="198"/>
                    </a:cubicBezTo>
                    <a:cubicBezTo>
                      <a:pt x="590" y="202"/>
                      <a:pt x="590" y="205"/>
                      <a:pt x="590" y="207"/>
                    </a:cubicBezTo>
                    <a:cubicBezTo>
                      <a:pt x="590" y="209"/>
                      <a:pt x="589" y="209"/>
                      <a:pt x="589" y="211"/>
                    </a:cubicBezTo>
                    <a:cubicBezTo>
                      <a:pt x="588" y="218"/>
                      <a:pt x="586" y="224"/>
                      <a:pt x="583" y="231"/>
                    </a:cubicBezTo>
                    <a:cubicBezTo>
                      <a:pt x="582" y="234"/>
                      <a:pt x="582" y="239"/>
                      <a:pt x="582" y="240"/>
                    </a:cubicBezTo>
                    <a:cubicBezTo>
                      <a:pt x="579" y="249"/>
                      <a:pt x="574" y="260"/>
                      <a:pt x="573" y="269"/>
                    </a:cubicBezTo>
                    <a:cubicBezTo>
                      <a:pt x="574" y="269"/>
                      <a:pt x="579" y="268"/>
                      <a:pt x="580" y="268"/>
                    </a:cubicBezTo>
                    <a:cubicBezTo>
                      <a:pt x="583" y="265"/>
                      <a:pt x="588" y="262"/>
                      <a:pt x="590" y="260"/>
                    </a:cubicBezTo>
                    <a:lnTo>
                      <a:pt x="590" y="260"/>
                    </a:lnTo>
                    <a:cubicBezTo>
                      <a:pt x="589" y="272"/>
                      <a:pt x="589" y="285"/>
                      <a:pt x="588" y="301"/>
                    </a:cubicBezTo>
                    <a:cubicBezTo>
                      <a:pt x="586" y="315"/>
                      <a:pt x="583" y="330"/>
                      <a:pt x="583" y="343"/>
                    </a:cubicBezTo>
                    <a:cubicBezTo>
                      <a:pt x="580" y="374"/>
                      <a:pt x="574" y="403"/>
                      <a:pt x="573" y="414"/>
                    </a:cubicBezTo>
                    <a:cubicBezTo>
                      <a:pt x="561" y="466"/>
                      <a:pt x="551" y="519"/>
                      <a:pt x="538" y="573"/>
                    </a:cubicBezTo>
                    <a:cubicBezTo>
                      <a:pt x="537" y="581"/>
                      <a:pt x="535" y="590"/>
                      <a:pt x="532" y="602"/>
                    </a:cubicBezTo>
                    <a:lnTo>
                      <a:pt x="547" y="587"/>
                    </a:lnTo>
                    <a:cubicBezTo>
                      <a:pt x="550" y="583"/>
                      <a:pt x="553" y="581"/>
                      <a:pt x="557" y="577"/>
                    </a:cubicBezTo>
                    <a:cubicBezTo>
                      <a:pt x="559" y="575"/>
                      <a:pt x="559" y="574"/>
                      <a:pt x="560" y="570"/>
                    </a:cubicBezTo>
                    <a:lnTo>
                      <a:pt x="560" y="570"/>
                    </a:lnTo>
                    <a:cubicBezTo>
                      <a:pt x="560" y="573"/>
                      <a:pt x="559" y="575"/>
                      <a:pt x="559" y="577"/>
                    </a:cubicBezTo>
                    <a:cubicBezTo>
                      <a:pt x="557" y="581"/>
                      <a:pt x="557" y="583"/>
                      <a:pt x="557" y="584"/>
                    </a:cubicBezTo>
                    <a:cubicBezTo>
                      <a:pt x="554" y="587"/>
                      <a:pt x="554" y="590"/>
                      <a:pt x="554" y="591"/>
                    </a:cubicBezTo>
                    <a:cubicBezTo>
                      <a:pt x="553" y="594"/>
                      <a:pt x="553" y="597"/>
                      <a:pt x="553" y="599"/>
                    </a:cubicBezTo>
                    <a:cubicBezTo>
                      <a:pt x="540" y="696"/>
                      <a:pt x="528" y="766"/>
                      <a:pt x="484" y="853"/>
                    </a:cubicBezTo>
                    <a:cubicBezTo>
                      <a:pt x="496" y="853"/>
                      <a:pt x="508" y="851"/>
                      <a:pt x="518" y="846"/>
                    </a:cubicBezTo>
                    <a:lnTo>
                      <a:pt x="518" y="846"/>
                    </a:lnTo>
                    <a:cubicBezTo>
                      <a:pt x="506" y="880"/>
                      <a:pt x="493" y="915"/>
                      <a:pt x="479" y="952"/>
                    </a:cubicBezTo>
                    <a:cubicBezTo>
                      <a:pt x="477" y="944"/>
                      <a:pt x="473" y="938"/>
                      <a:pt x="471" y="931"/>
                    </a:cubicBezTo>
                    <a:cubicBezTo>
                      <a:pt x="464" y="911"/>
                      <a:pt x="457" y="889"/>
                      <a:pt x="450" y="867"/>
                    </a:cubicBezTo>
                    <a:cubicBezTo>
                      <a:pt x="448" y="866"/>
                      <a:pt x="448" y="864"/>
                      <a:pt x="448" y="860"/>
                    </a:cubicBezTo>
                    <a:lnTo>
                      <a:pt x="448" y="860"/>
                    </a:lnTo>
                    <a:cubicBezTo>
                      <a:pt x="457" y="870"/>
                      <a:pt x="466" y="879"/>
                      <a:pt x="477" y="885"/>
                    </a:cubicBezTo>
                    <a:cubicBezTo>
                      <a:pt x="482" y="886"/>
                      <a:pt x="486" y="889"/>
                      <a:pt x="492" y="892"/>
                    </a:cubicBezTo>
                    <a:cubicBezTo>
                      <a:pt x="482" y="872"/>
                      <a:pt x="473" y="851"/>
                      <a:pt x="463" y="831"/>
                    </a:cubicBezTo>
                    <a:cubicBezTo>
                      <a:pt x="448" y="800"/>
                      <a:pt x="434" y="769"/>
                      <a:pt x="422" y="735"/>
                    </a:cubicBezTo>
                    <a:cubicBezTo>
                      <a:pt x="409" y="699"/>
                      <a:pt x="393" y="639"/>
                      <a:pt x="384" y="594"/>
                    </a:cubicBezTo>
                    <a:cubicBezTo>
                      <a:pt x="386" y="594"/>
                      <a:pt x="386" y="596"/>
                      <a:pt x="387" y="596"/>
                    </a:cubicBezTo>
                    <a:cubicBezTo>
                      <a:pt x="390" y="597"/>
                      <a:pt x="393" y="597"/>
                      <a:pt x="394" y="597"/>
                    </a:cubicBezTo>
                    <a:lnTo>
                      <a:pt x="405" y="597"/>
                    </a:lnTo>
                    <a:cubicBezTo>
                      <a:pt x="402" y="594"/>
                      <a:pt x="402" y="591"/>
                      <a:pt x="400" y="588"/>
                    </a:cubicBezTo>
                    <a:cubicBezTo>
                      <a:pt x="399" y="583"/>
                      <a:pt x="397" y="577"/>
                      <a:pt x="393" y="574"/>
                    </a:cubicBezTo>
                    <a:cubicBezTo>
                      <a:pt x="387" y="561"/>
                      <a:pt x="384" y="548"/>
                      <a:pt x="380" y="538"/>
                    </a:cubicBezTo>
                    <a:cubicBezTo>
                      <a:pt x="378" y="533"/>
                      <a:pt x="378" y="530"/>
                      <a:pt x="378" y="529"/>
                    </a:cubicBezTo>
                    <a:cubicBezTo>
                      <a:pt x="370" y="487"/>
                      <a:pt x="355" y="392"/>
                      <a:pt x="344" y="333"/>
                    </a:cubicBezTo>
                    <a:lnTo>
                      <a:pt x="342" y="320"/>
                    </a:lnTo>
                    <a:cubicBezTo>
                      <a:pt x="342" y="315"/>
                      <a:pt x="341" y="314"/>
                      <a:pt x="341" y="313"/>
                    </a:cubicBezTo>
                    <a:lnTo>
                      <a:pt x="341" y="313"/>
                    </a:lnTo>
                    <a:cubicBezTo>
                      <a:pt x="344" y="318"/>
                      <a:pt x="351" y="321"/>
                      <a:pt x="358" y="326"/>
                    </a:cubicBezTo>
                    <a:cubicBezTo>
                      <a:pt x="351" y="313"/>
                      <a:pt x="344" y="291"/>
                      <a:pt x="339" y="269"/>
                    </a:cubicBezTo>
                    <a:cubicBezTo>
                      <a:pt x="328" y="227"/>
                      <a:pt x="320" y="173"/>
                      <a:pt x="317" y="130"/>
                    </a:cubicBezTo>
                    <a:cubicBezTo>
                      <a:pt x="317" y="125"/>
                      <a:pt x="315" y="119"/>
                      <a:pt x="315" y="115"/>
                    </a:cubicBezTo>
                    <a:cubicBezTo>
                      <a:pt x="315" y="111"/>
                      <a:pt x="313" y="108"/>
                      <a:pt x="313" y="102"/>
                    </a:cubicBezTo>
                    <a:lnTo>
                      <a:pt x="313" y="131"/>
                    </a:lnTo>
                    <a:cubicBezTo>
                      <a:pt x="313" y="137"/>
                      <a:pt x="312" y="141"/>
                      <a:pt x="312" y="146"/>
                    </a:cubicBezTo>
                    <a:cubicBezTo>
                      <a:pt x="312" y="151"/>
                      <a:pt x="310" y="156"/>
                      <a:pt x="310" y="160"/>
                    </a:cubicBezTo>
                    <a:cubicBezTo>
                      <a:pt x="310" y="166"/>
                      <a:pt x="307" y="169"/>
                      <a:pt x="307" y="175"/>
                    </a:cubicBezTo>
                    <a:cubicBezTo>
                      <a:pt x="306" y="180"/>
                      <a:pt x="306" y="183"/>
                      <a:pt x="306" y="189"/>
                    </a:cubicBezTo>
                    <a:cubicBezTo>
                      <a:pt x="304" y="195"/>
                      <a:pt x="304" y="198"/>
                      <a:pt x="304" y="204"/>
                    </a:cubicBezTo>
                    <a:cubicBezTo>
                      <a:pt x="303" y="209"/>
                      <a:pt x="303" y="214"/>
                      <a:pt x="300" y="220"/>
                    </a:cubicBezTo>
                    <a:cubicBezTo>
                      <a:pt x="300" y="224"/>
                      <a:pt x="299" y="228"/>
                      <a:pt x="299" y="234"/>
                    </a:cubicBezTo>
                    <a:cubicBezTo>
                      <a:pt x="299" y="240"/>
                      <a:pt x="297" y="246"/>
                      <a:pt x="296" y="250"/>
                    </a:cubicBezTo>
                    <a:cubicBezTo>
                      <a:pt x="293" y="254"/>
                      <a:pt x="293" y="260"/>
                      <a:pt x="291" y="263"/>
                    </a:cubicBezTo>
                    <a:cubicBezTo>
                      <a:pt x="290" y="268"/>
                      <a:pt x="290" y="272"/>
                      <a:pt x="288" y="278"/>
                    </a:cubicBezTo>
                    <a:cubicBezTo>
                      <a:pt x="288" y="279"/>
                      <a:pt x="286" y="282"/>
                      <a:pt x="286" y="282"/>
                    </a:cubicBezTo>
                    <a:cubicBezTo>
                      <a:pt x="286" y="285"/>
                      <a:pt x="284" y="289"/>
                      <a:pt x="284" y="291"/>
                    </a:cubicBezTo>
                    <a:cubicBezTo>
                      <a:pt x="281" y="299"/>
                      <a:pt x="277" y="311"/>
                      <a:pt x="275" y="320"/>
                    </a:cubicBezTo>
                    <a:cubicBezTo>
                      <a:pt x="277" y="318"/>
                      <a:pt x="281" y="318"/>
                      <a:pt x="283" y="315"/>
                    </a:cubicBezTo>
                    <a:cubicBezTo>
                      <a:pt x="286" y="314"/>
                      <a:pt x="290" y="313"/>
                      <a:pt x="293" y="308"/>
                    </a:cubicBezTo>
                    <a:lnTo>
                      <a:pt x="293" y="308"/>
                    </a:lnTo>
                    <a:cubicBezTo>
                      <a:pt x="291" y="321"/>
                      <a:pt x="291" y="334"/>
                      <a:pt x="290" y="350"/>
                    </a:cubicBezTo>
                    <a:cubicBezTo>
                      <a:pt x="288" y="363"/>
                      <a:pt x="286" y="378"/>
                      <a:pt x="286" y="391"/>
                    </a:cubicBezTo>
                    <a:cubicBezTo>
                      <a:pt x="283" y="421"/>
                      <a:pt x="277" y="451"/>
                      <a:pt x="275" y="461"/>
                    </a:cubicBezTo>
                    <a:cubicBezTo>
                      <a:pt x="274" y="471"/>
                      <a:pt x="271" y="480"/>
                      <a:pt x="270" y="487"/>
                    </a:cubicBezTo>
                    <a:cubicBezTo>
                      <a:pt x="259" y="541"/>
                      <a:pt x="246" y="594"/>
                      <a:pt x="235" y="648"/>
                    </a:cubicBezTo>
                    <a:cubicBezTo>
                      <a:pt x="240" y="645"/>
                      <a:pt x="245" y="639"/>
                      <a:pt x="249" y="633"/>
                    </a:cubicBezTo>
                    <a:cubicBezTo>
                      <a:pt x="254" y="631"/>
                      <a:pt x="256" y="625"/>
                      <a:pt x="262" y="618"/>
                    </a:cubicBezTo>
                    <a:lnTo>
                      <a:pt x="262" y="618"/>
                    </a:lnTo>
                    <a:cubicBezTo>
                      <a:pt x="261" y="623"/>
                      <a:pt x="261" y="628"/>
                      <a:pt x="261" y="632"/>
                    </a:cubicBezTo>
                    <a:cubicBezTo>
                      <a:pt x="259" y="635"/>
                      <a:pt x="259" y="638"/>
                      <a:pt x="259" y="639"/>
                    </a:cubicBezTo>
                    <a:cubicBezTo>
                      <a:pt x="256" y="641"/>
                      <a:pt x="256" y="645"/>
                      <a:pt x="256" y="647"/>
                    </a:cubicBezTo>
                    <a:cubicBezTo>
                      <a:pt x="245" y="744"/>
                      <a:pt x="232" y="814"/>
                      <a:pt x="188" y="901"/>
                    </a:cubicBezTo>
                    <a:cubicBezTo>
                      <a:pt x="201" y="901"/>
                      <a:pt x="211" y="899"/>
                      <a:pt x="223" y="893"/>
                    </a:cubicBezTo>
                    <a:lnTo>
                      <a:pt x="223" y="893"/>
                    </a:lnTo>
                    <a:cubicBezTo>
                      <a:pt x="213" y="921"/>
                      <a:pt x="203" y="947"/>
                      <a:pt x="191" y="975"/>
                    </a:cubicBezTo>
                    <a:cubicBezTo>
                      <a:pt x="190" y="982"/>
                      <a:pt x="187" y="989"/>
                      <a:pt x="184" y="997"/>
                    </a:cubicBezTo>
                    <a:cubicBezTo>
                      <a:pt x="179" y="1011"/>
                      <a:pt x="175" y="1024"/>
                      <a:pt x="169" y="1037"/>
                    </a:cubicBezTo>
                    <a:cubicBezTo>
                      <a:pt x="166" y="1049"/>
                      <a:pt x="161" y="1062"/>
                      <a:pt x="158" y="1075"/>
                    </a:cubicBezTo>
                    <a:cubicBezTo>
                      <a:pt x="172" y="1068"/>
                      <a:pt x="188" y="1059"/>
                      <a:pt x="203" y="1052"/>
                    </a:cubicBezTo>
                    <a:lnTo>
                      <a:pt x="203" y="1052"/>
                    </a:lnTo>
                    <a:cubicBezTo>
                      <a:pt x="195" y="1069"/>
                      <a:pt x="188" y="1085"/>
                      <a:pt x="182" y="1103"/>
                    </a:cubicBezTo>
                    <a:cubicBezTo>
                      <a:pt x="175" y="1119"/>
                      <a:pt x="168" y="1134"/>
                      <a:pt x="169" y="1153"/>
                    </a:cubicBezTo>
                    <a:cubicBezTo>
                      <a:pt x="181" y="1140"/>
                      <a:pt x="191" y="1129"/>
                      <a:pt x="204" y="1119"/>
                    </a:cubicBezTo>
                    <a:lnTo>
                      <a:pt x="204" y="1119"/>
                    </a:lnTo>
                    <a:cubicBezTo>
                      <a:pt x="174" y="1193"/>
                      <a:pt x="159" y="1277"/>
                      <a:pt x="132" y="1352"/>
                    </a:cubicBezTo>
                    <a:cubicBezTo>
                      <a:pt x="148" y="1339"/>
                      <a:pt x="165" y="1328"/>
                      <a:pt x="181" y="1313"/>
                    </a:cubicBezTo>
                    <a:lnTo>
                      <a:pt x="182" y="1310"/>
                    </a:lnTo>
                    <a:lnTo>
                      <a:pt x="182" y="1310"/>
                    </a:lnTo>
                    <a:cubicBezTo>
                      <a:pt x="179" y="1323"/>
                      <a:pt x="175" y="1335"/>
                      <a:pt x="172" y="1345"/>
                    </a:cubicBezTo>
                    <a:cubicBezTo>
                      <a:pt x="158" y="1386"/>
                      <a:pt x="140" y="1423"/>
                      <a:pt x="124" y="1463"/>
                    </a:cubicBezTo>
                    <a:cubicBezTo>
                      <a:pt x="123" y="1470"/>
                      <a:pt x="121" y="1476"/>
                      <a:pt x="117" y="1483"/>
                    </a:cubicBezTo>
                    <a:cubicBezTo>
                      <a:pt x="100" y="1532"/>
                      <a:pt x="87" y="1586"/>
                      <a:pt x="75" y="1643"/>
                    </a:cubicBezTo>
                    <a:cubicBezTo>
                      <a:pt x="50" y="1808"/>
                      <a:pt x="56" y="1999"/>
                      <a:pt x="58" y="2171"/>
                    </a:cubicBezTo>
                    <a:cubicBezTo>
                      <a:pt x="58" y="2242"/>
                      <a:pt x="58" y="2311"/>
                      <a:pt x="53" y="2373"/>
                    </a:cubicBezTo>
                    <a:cubicBezTo>
                      <a:pt x="43" y="2569"/>
                      <a:pt x="34" y="2765"/>
                      <a:pt x="23" y="2963"/>
                    </a:cubicBezTo>
                    <a:cubicBezTo>
                      <a:pt x="20" y="3019"/>
                      <a:pt x="17" y="3077"/>
                      <a:pt x="14" y="3136"/>
                    </a:cubicBezTo>
                    <a:cubicBezTo>
                      <a:pt x="10" y="3211"/>
                      <a:pt x="7" y="3289"/>
                      <a:pt x="1" y="3365"/>
                    </a:cubicBezTo>
                    <a:cubicBezTo>
                      <a:pt x="458" y="3390"/>
                      <a:pt x="917" y="3420"/>
                      <a:pt x="1379" y="3441"/>
                    </a:cubicBezTo>
                    <a:cubicBezTo>
                      <a:pt x="1386" y="3442"/>
                      <a:pt x="1394" y="3442"/>
                      <a:pt x="1401" y="3442"/>
                    </a:cubicBezTo>
                    <a:lnTo>
                      <a:pt x="1656" y="3452"/>
                    </a:lnTo>
                    <a:cubicBezTo>
                      <a:pt x="1684" y="3455"/>
                      <a:pt x="1712" y="3455"/>
                      <a:pt x="1738" y="3456"/>
                    </a:cubicBezTo>
                    <a:lnTo>
                      <a:pt x="1745" y="3456"/>
                    </a:lnTo>
                    <a:cubicBezTo>
                      <a:pt x="1755" y="3458"/>
                      <a:pt x="1762" y="3458"/>
                      <a:pt x="1770" y="3458"/>
                    </a:cubicBezTo>
                    <a:cubicBezTo>
                      <a:pt x="1836" y="3459"/>
                      <a:pt x="1902" y="3462"/>
                      <a:pt x="1967" y="3465"/>
                    </a:cubicBezTo>
                    <a:cubicBezTo>
                      <a:pt x="2028" y="3467"/>
                      <a:pt x="2091" y="3470"/>
                      <a:pt x="2152" y="3470"/>
                    </a:cubicBezTo>
                    <a:cubicBezTo>
                      <a:pt x="2165" y="3470"/>
                      <a:pt x="2178" y="3471"/>
                      <a:pt x="2188" y="3471"/>
                    </a:cubicBezTo>
                    <a:cubicBezTo>
                      <a:pt x="2223" y="3471"/>
                      <a:pt x="2258" y="3472"/>
                      <a:pt x="2292" y="3472"/>
                    </a:cubicBezTo>
                    <a:cubicBezTo>
                      <a:pt x="2340" y="3474"/>
                      <a:pt x="2390" y="3474"/>
                      <a:pt x="2439" y="3474"/>
                    </a:cubicBezTo>
                    <a:cubicBezTo>
                      <a:pt x="2467" y="3477"/>
                      <a:pt x="2496" y="3477"/>
                      <a:pt x="2522" y="3477"/>
                    </a:cubicBezTo>
                    <a:cubicBezTo>
                      <a:pt x="2957" y="3477"/>
                      <a:pt x="3396" y="3462"/>
                      <a:pt x="3829" y="3422"/>
                    </a:cubicBezTo>
                    <a:cubicBezTo>
                      <a:pt x="3926" y="3413"/>
                      <a:pt x="4013" y="3407"/>
                      <a:pt x="4095" y="3401"/>
                    </a:cubicBezTo>
                    <a:cubicBezTo>
                      <a:pt x="4095" y="3402"/>
                      <a:pt x="4095" y="3403"/>
                      <a:pt x="4095" y="3403"/>
                    </a:cubicBezTo>
                    <a:cubicBezTo>
                      <a:pt x="4095" y="3403"/>
                      <a:pt x="4096" y="3401"/>
                      <a:pt x="4096" y="3401"/>
                    </a:cubicBezTo>
                    <a:cubicBezTo>
                      <a:pt x="4182" y="3397"/>
                      <a:pt x="4262" y="3396"/>
                      <a:pt x="4343" y="3396"/>
                    </a:cubicBezTo>
                    <a:cubicBezTo>
                      <a:pt x="4507" y="3396"/>
                      <a:pt x="4670" y="3403"/>
                      <a:pt x="4877" y="3416"/>
                    </a:cubicBezTo>
                    <a:cubicBezTo>
                      <a:pt x="5184" y="3436"/>
                      <a:pt x="5503" y="3472"/>
                      <a:pt x="5824" y="3502"/>
                    </a:cubicBezTo>
                    <a:cubicBezTo>
                      <a:pt x="6123" y="3529"/>
                      <a:pt x="6424" y="3551"/>
                      <a:pt x="6711" y="3551"/>
                    </a:cubicBezTo>
                    <a:cubicBezTo>
                      <a:pt x="6918" y="3549"/>
                      <a:pt x="7195" y="3536"/>
                      <a:pt x="7465" y="3516"/>
                    </a:cubicBezTo>
                    <a:lnTo>
                      <a:pt x="7466" y="3516"/>
                    </a:lnTo>
                    <a:cubicBezTo>
                      <a:pt x="7699" y="3502"/>
                      <a:pt x="7928" y="3481"/>
                      <a:pt x="8104" y="3464"/>
                    </a:cubicBezTo>
                    <a:cubicBezTo>
                      <a:pt x="8257" y="3448"/>
                      <a:pt x="8400" y="3442"/>
                      <a:pt x="8536" y="3442"/>
                    </a:cubicBezTo>
                    <a:cubicBezTo>
                      <a:pt x="8910" y="3442"/>
                      <a:pt x="9244" y="3485"/>
                      <a:pt x="9664" y="3488"/>
                    </a:cubicBezTo>
                    <a:cubicBezTo>
                      <a:pt x="9697" y="3489"/>
                      <a:pt x="9731" y="3489"/>
                      <a:pt x="9766" y="3489"/>
                    </a:cubicBezTo>
                    <a:cubicBezTo>
                      <a:pt x="9959" y="3489"/>
                      <a:pt x="10153" y="3481"/>
                      <a:pt x="10346" y="3458"/>
                    </a:cubicBezTo>
                    <a:cubicBezTo>
                      <a:pt x="10391" y="3456"/>
                      <a:pt x="10435" y="3452"/>
                      <a:pt x="10478" y="3451"/>
                    </a:cubicBezTo>
                    <a:cubicBezTo>
                      <a:pt x="10777" y="3430"/>
                      <a:pt x="11078" y="3414"/>
                      <a:pt x="11379" y="3401"/>
                    </a:cubicBezTo>
                    <a:cubicBezTo>
                      <a:pt x="11402" y="3400"/>
                      <a:pt x="11428" y="3400"/>
                      <a:pt x="11451" y="3398"/>
                    </a:cubicBezTo>
                    <a:cubicBezTo>
                      <a:pt x="11567" y="3394"/>
                      <a:pt x="11684" y="3390"/>
                      <a:pt x="11800" y="3385"/>
                    </a:cubicBezTo>
                    <a:cubicBezTo>
                      <a:pt x="11797" y="3381"/>
                      <a:pt x="11702" y="3361"/>
                      <a:pt x="11604" y="3352"/>
                    </a:cubicBezTo>
                    <a:cubicBezTo>
                      <a:pt x="11605" y="3349"/>
                      <a:pt x="11609" y="3348"/>
                      <a:pt x="11611" y="3345"/>
                    </a:cubicBezTo>
                    <a:cubicBezTo>
                      <a:pt x="11612" y="3342"/>
                      <a:pt x="11612" y="3340"/>
                      <a:pt x="11615" y="3340"/>
                    </a:cubicBezTo>
                    <a:cubicBezTo>
                      <a:pt x="11617" y="3337"/>
                      <a:pt x="11618" y="3333"/>
                      <a:pt x="11620" y="3332"/>
                    </a:cubicBezTo>
                    <a:lnTo>
                      <a:pt x="11631" y="3342"/>
                    </a:lnTo>
                    <a:cubicBezTo>
                      <a:pt x="11634" y="3339"/>
                      <a:pt x="11634" y="3333"/>
                      <a:pt x="11634" y="3329"/>
                    </a:cubicBezTo>
                    <a:cubicBezTo>
                      <a:pt x="11637" y="3332"/>
                      <a:pt x="11637" y="3332"/>
                      <a:pt x="11637" y="3333"/>
                    </a:cubicBezTo>
                    <a:lnTo>
                      <a:pt x="11638" y="3335"/>
                    </a:lnTo>
                    <a:lnTo>
                      <a:pt x="11640" y="3336"/>
                    </a:lnTo>
                    <a:lnTo>
                      <a:pt x="11641" y="3336"/>
                    </a:lnTo>
                    <a:cubicBezTo>
                      <a:pt x="11641" y="3339"/>
                      <a:pt x="11643" y="3339"/>
                      <a:pt x="11643" y="3340"/>
                    </a:cubicBezTo>
                    <a:cubicBezTo>
                      <a:pt x="11643" y="3342"/>
                      <a:pt x="11646" y="3342"/>
                      <a:pt x="11646" y="3342"/>
                    </a:cubicBezTo>
                    <a:cubicBezTo>
                      <a:pt x="11646" y="3343"/>
                      <a:pt x="11647" y="3343"/>
                      <a:pt x="11647" y="3343"/>
                    </a:cubicBezTo>
                    <a:cubicBezTo>
                      <a:pt x="11647" y="3346"/>
                      <a:pt x="11649" y="3346"/>
                      <a:pt x="11649" y="3346"/>
                    </a:cubicBezTo>
                    <a:cubicBezTo>
                      <a:pt x="11650" y="3348"/>
                      <a:pt x="11650" y="3348"/>
                      <a:pt x="11653" y="3348"/>
                    </a:cubicBezTo>
                    <a:cubicBezTo>
                      <a:pt x="11654" y="3349"/>
                      <a:pt x="11656" y="3349"/>
                      <a:pt x="11657" y="3350"/>
                    </a:cubicBezTo>
                    <a:cubicBezTo>
                      <a:pt x="11649" y="3333"/>
                      <a:pt x="11640" y="3311"/>
                      <a:pt x="11634" y="3285"/>
                    </a:cubicBezTo>
                    <a:lnTo>
                      <a:pt x="11634" y="3285"/>
                    </a:lnTo>
                    <a:cubicBezTo>
                      <a:pt x="11638" y="3289"/>
                      <a:pt x="11641" y="3292"/>
                      <a:pt x="11646" y="3295"/>
                    </a:cubicBezTo>
                    <a:cubicBezTo>
                      <a:pt x="11643" y="3288"/>
                      <a:pt x="11641" y="3282"/>
                      <a:pt x="11640" y="3276"/>
                    </a:cubicBezTo>
                    <a:cubicBezTo>
                      <a:pt x="11636" y="3268"/>
                      <a:pt x="11631" y="3259"/>
                      <a:pt x="11627" y="3249"/>
                    </a:cubicBezTo>
                    <a:cubicBezTo>
                      <a:pt x="11625" y="3244"/>
                      <a:pt x="11624" y="3240"/>
                      <a:pt x="11621" y="3234"/>
                    </a:cubicBezTo>
                    <a:cubicBezTo>
                      <a:pt x="11620" y="3230"/>
                      <a:pt x="11618" y="3226"/>
                      <a:pt x="11614" y="3220"/>
                    </a:cubicBezTo>
                    <a:cubicBezTo>
                      <a:pt x="11614" y="3220"/>
                      <a:pt x="11614" y="3218"/>
                      <a:pt x="11612" y="3218"/>
                    </a:cubicBezTo>
                    <a:cubicBezTo>
                      <a:pt x="11612" y="3217"/>
                      <a:pt x="11612" y="3217"/>
                      <a:pt x="11611" y="3215"/>
                    </a:cubicBezTo>
                    <a:lnTo>
                      <a:pt x="11611" y="3215"/>
                    </a:lnTo>
                    <a:lnTo>
                      <a:pt x="11621" y="3220"/>
                    </a:lnTo>
                    <a:cubicBezTo>
                      <a:pt x="11620" y="3215"/>
                      <a:pt x="11618" y="3210"/>
                      <a:pt x="11614" y="3204"/>
                    </a:cubicBezTo>
                    <a:cubicBezTo>
                      <a:pt x="11612" y="3198"/>
                      <a:pt x="11611" y="3194"/>
                      <a:pt x="11607" y="3189"/>
                    </a:cubicBezTo>
                    <a:lnTo>
                      <a:pt x="11607" y="3188"/>
                    </a:lnTo>
                    <a:cubicBezTo>
                      <a:pt x="11605" y="3183"/>
                      <a:pt x="11604" y="3179"/>
                      <a:pt x="11602" y="3173"/>
                    </a:cubicBezTo>
                    <a:lnTo>
                      <a:pt x="11602" y="3172"/>
                    </a:lnTo>
                    <a:cubicBezTo>
                      <a:pt x="11604" y="3173"/>
                      <a:pt x="11605" y="3175"/>
                      <a:pt x="11609" y="3176"/>
                    </a:cubicBezTo>
                    <a:cubicBezTo>
                      <a:pt x="11611" y="3179"/>
                      <a:pt x="11611" y="3179"/>
                      <a:pt x="11612" y="3179"/>
                    </a:cubicBezTo>
                    <a:cubicBezTo>
                      <a:pt x="11611" y="3173"/>
                      <a:pt x="11609" y="3169"/>
                      <a:pt x="11605" y="3165"/>
                    </a:cubicBezTo>
                    <a:cubicBezTo>
                      <a:pt x="11602" y="3157"/>
                      <a:pt x="11598" y="3150"/>
                      <a:pt x="11596" y="3140"/>
                    </a:cubicBezTo>
                    <a:cubicBezTo>
                      <a:pt x="11592" y="3131"/>
                      <a:pt x="11589" y="3117"/>
                      <a:pt x="11588" y="3107"/>
                    </a:cubicBezTo>
                    <a:cubicBezTo>
                      <a:pt x="11589" y="3107"/>
                      <a:pt x="11589" y="3108"/>
                      <a:pt x="11589" y="3108"/>
                    </a:cubicBezTo>
                    <a:lnTo>
                      <a:pt x="11592" y="3108"/>
                    </a:lnTo>
                    <a:cubicBezTo>
                      <a:pt x="11592" y="3107"/>
                      <a:pt x="11591" y="3107"/>
                      <a:pt x="11591" y="3107"/>
                    </a:cubicBezTo>
                    <a:cubicBezTo>
                      <a:pt x="11589" y="3104"/>
                      <a:pt x="11589" y="3104"/>
                      <a:pt x="11589" y="3102"/>
                    </a:cubicBezTo>
                    <a:cubicBezTo>
                      <a:pt x="11588" y="3099"/>
                      <a:pt x="11588" y="3095"/>
                      <a:pt x="11588" y="3093"/>
                    </a:cubicBezTo>
                    <a:cubicBezTo>
                      <a:pt x="11585" y="3085"/>
                      <a:pt x="11580" y="3059"/>
                      <a:pt x="11577" y="3043"/>
                    </a:cubicBezTo>
                    <a:lnTo>
                      <a:pt x="11580" y="3043"/>
                    </a:lnTo>
                    <a:lnTo>
                      <a:pt x="11577" y="3038"/>
                    </a:lnTo>
                    <a:lnTo>
                      <a:pt x="11577" y="3037"/>
                    </a:lnTo>
                    <a:lnTo>
                      <a:pt x="11582" y="3041"/>
                    </a:lnTo>
                    <a:cubicBezTo>
                      <a:pt x="11576" y="3031"/>
                      <a:pt x="11573" y="3009"/>
                      <a:pt x="11570" y="2993"/>
                    </a:cubicBezTo>
                    <a:cubicBezTo>
                      <a:pt x="11570" y="2995"/>
                      <a:pt x="11569" y="2995"/>
                      <a:pt x="11569" y="2998"/>
                    </a:cubicBezTo>
                    <a:lnTo>
                      <a:pt x="11569" y="3005"/>
                    </a:lnTo>
                    <a:cubicBezTo>
                      <a:pt x="11569" y="3006"/>
                      <a:pt x="11569" y="3006"/>
                      <a:pt x="11567" y="3008"/>
                    </a:cubicBezTo>
                    <a:lnTo>
                      <a:pt x="11567" y="3012"/>
                    </a:lnTo>
                    <a:cubicBezTo>
                      <a:pt x="11567" y="3014"/>
                      <a:pt x="11566" y="3015"/>
                      <a:pt x="11566" y="3015"/>
                    </a:cubicBezTo>
                    <a:lnTo>
                      <a:pt x="11566" y="3019"/>
                    </a:lnTo>
                    <a:cubicBezTo>
                      <a:pt x="11563" y="3021"/>
                      <a:pt x="11563" y="3022"/>
                      <a:pt x="11563" y="3022"/>
                    </a:cubicBezTo>
                    <a:cubicBezTo>
                      <a:pt x="11563" y="3022"/>
                      <a:pt x="11562" y="3025"/>
                      <a:pt x="11562" y="3027"/>
                    </a:cubicBezTo>
                    <a:cubicBezTo>
                      <a:pt x="11562" y="3028"/>
                      <a:pt x="11560" y="3030"/>
                      <a:pt x="11560" y="3030"/>
                    </a:cubicBezTo>
                    <a:lnTo>
                      <a:pt x="11559" y="3032"/>
                    </a:lnTo>
                    <a:cubicBezTo>
                      <a:pt x="11559" y="3034"/>
                      <a:pt x="11556" y="3037"/>
                      <a:pt x="11556" y="3040"/>
                    </a:cubicBezTo>
                    <a:cubicBezTo>
                      <a:pt x="11559" y="3040"/>
                      <a:pt x="11559" y="3037"/>
                      <a:pt x="11559" y="3037"/>
                    </a:cubicBezTo>
                    <a:lnTo>
                      <a:pt x="11560" y="3035"/>
                    </a:lnTo>
                    <a:lnTo>
                      <a:pt x="11560" y="3035"/>
                    </a:lnTo>
                    <a:cubicBezTo>
                      <a:pt x="11560" y="3040"/>
                      <a:pt x="11560" y="3043"/>
                      <a:pt x="11559" y="3047"/>
                    </a:cubicBezTo>
                    <a:cubicBezTo>
                      <a:pt x="11559" y="3050"/>
                      <a:pt x="11559" y="3054"/>
                      <a:pt x="11556" y="3056"/>
                    </a:cubicBezTo>
                    <a:cubicBezTo>
                      <a:pt x="11554" y="3063"/>
                      <a:pt x="11554" y="3070"/>
                      <a:pt x="11554" y="3073"/>
                    </a:cubicBezTo>
                    <a:cubicBezTo>
                      <a:pt x="11551" y="3088"/>
                      <a:pt x="11547" y="3102"/>
                      <a:pt x="11546" y="3120"/>
                    </a:cubicBezTo>
                    <a:lnTo>
                      <a:pt x="11548" y="3115"/>
                    </a:lnTo>
                    <a:lnTo>
                      <a:pt x="11553" y="3112"/>
                    </a:lnTo>
                    <a:lnTo>
                      <a:pt x="11553" y="3115"/>
                    </a:lnTo>
                    <a:lnTo>
                      <a:pt x="11551" y="3117"/>
                    </a:lnTo>
                    <a:lnTo>
                      <a:pt x="11551" y="3120"/>
                    </a:lnTo>
                    <a:cubicBezTo>
                      <a:pt x="11547" y="3143"/>
                      <a:pt x="11544" y="3160"/>
                      <a:pt x="11534" y="3181"/>
                    </a:cubicBezTo>
                    <a:cubicBezTo>
                      <a:pt x="11537" y="3181"/>
                      <a:pt x="11540" y="3179"/>
                      <a:pt x="11541" y="3179"/>
                    </a:cubicBezTo>
                    <a:cubicBezTo>
                      <a:pt x="11540" y="3188"/>
                      <a:pt x="11534" y="3197"/>
                      <a:pt x="11532" y="3204"/>
                    </a:cubicBezTo>
                    <a:cubicBezTo>
                      <a:pt x="11531" y="3208"/>
                      <a:pt x="11531" y="3211"/>
                      <a:pt x="11530" y="3214"/>
                    </a:cubicBezTo>
                    <a:lnTo>
                      <a:pt x="11527" y="3214"/>
                    </a:lnTo>
                    <a:cubicBezTo>
                      <a:pt x="11525" y="3217"/>
                      <a:pt x="11525" y="3221"/>
                      <a:pt x="11525" y="3223"/>
                    </a:cubicBezTo>
                    <a:cubicBezTo>
                      <a:pt x="11530" y="3221"/>
                      <a:pt x="11532" y="3218"/>
                      <a:pt x="11537" y="3215"/>
                    </a:cubicBezTo>
                    <a:lnTo>
                      <a:pt x="11537" y="3215"/>
                    </a:lnTo>
                    <a:cubicBezTo>
                      <a:pt x="11534" y="3218"/>
                      <a:pt x="11532" y="3224"/>
                      <a:pt x="11531" y="3229"/>
                    </a:cubicBezTo>
                    <a:cubicBezTo>
                      <a:pt x="11530" y="3231"/>
                      <a:pt x="11527" y="3236"/>
                      <a:pt x="11530" y="3240"/>
                    </a:cubicBezTo>
                    <a:cubicBezTo>
                      <a:pt x="11531" y="3237"/>
                      <a:pt x="11534" y="3236"/>
                      <a:pt x="11537" y="3231"/>
                    </a:cubicBezTo>
                    <a:lnTo>
                      <a:pt x="11537" y="3231"/>
                    </a:lnTo>
                    <a:cubicBezTo>
                      <a:pt x="11530" y="3250"/>
                      <a:pt x="11525" y="3269"/>
                      <a:pt x="11518" y="3289"/>
                    </a:cubicBezTo>
                    <a:cubicBezTo>
                      <a:pt x="11522" y="3287"/>
                      <a:pt x="11525" y="3282"/>
                      <a:pt x="11531" y="3281"/>
                    </a:cubicBezTo>
                    <a:lnTo>
                      <a:pt x="11531" y="3281"/>
                    </a:lnTo>
                    <a:cubicBezTo>
                      <a:pt x="11531" y="3284"/>
                      <a:pt x="11530" y="3284"/>
                      <a:pt x="11530" y="3288"/>
                    </a:cubicBezTo>
                    <a:cubicBezTo>
                      <a:pt x="11525" y="3297"/>
                      <a:pt x="11522" y="3305"/>
                      <a:pt x="11517" y="3317"/>
                    </a:cubicBezTo>
                    <a:cubicBezTo>
                      <a:pt x="11517" y="3319"/>
                      <a:pt x="11515" y="3320"/>
                      <a:pt x="11515" y="3323"/>
                    </a:cubicBezTo>
                    <a:cubicBezTo>
                      <a:pt x="11512" y="3326"/>
                      <a:pt x="11511" y="3332"/>
                      <a:pt x="11509" y="3335"/>
                    </a:cubicBezTo>
                    <a:lnTo>
                      <a:pt x="11509" y="3337"/>
                    </a:lnTo>
                    <a:cubicBezTo>
                      <a:pt x="11509" y="3339"/>
                      <a:pt x="11508" y="3340"/>
                      <a:pt x="11508" y="3340"/>
                    </a:cubicBezTo>
                    <a:cubicBezTo>
                      <a:pt x="11505" y="3342"/>
                      <a:pt x="11505" y="3342"/>
                      <a:pt x="11505" y="3345"/>
                    </a:cubicBezTo>
                    <a:cubicBezTo>
                      <a:pt x="11497" y="3345"/>
                      <a:pt x="11489" y="3343"/>
                      <a:pt x="11482" y="3343"/>
                    </a:cubicBezTo>
                    <a:cubicBezTo>
                      <a:pt x="11478" y="3343"/>
                      <a:pt x="11475" y="3344"/>
                      <a:pt x="11471" y="3345"/>
                    </a:cubicBezTo>
                    <a:cubicBezTo>
                      <a:pt x="11429" y="3342"/>
                      <a:pt x="11387" y="3342"/>
                      <a:pt x="11348" y="3342"/>
                    </a:cubicBezTo>
                    <a:cubicBezTo>
                      <a:pt x="11341" y="3326"/>
                      <a:pt x="11334" y="3305"/>
                      <a:pt x="11326" y="3284"/>
                    </a:cubicBezTo>
                    <a:lnTo>
                      <a:pt x="11326" y="3284"/>
                    </a:lnTo>
                    <a:cubicBezTo>
                      <a:pt x="11329" y="3288"/>
                      <a:pt x="11334" y="3291"/>
                      <a:pt x="11338" y="3294"/>
                    </a:cubicBezTo>
                    <a:cubicBezTo>
                      <a:pt x="11336" y="3287"/>
                      <a:pt x="11335" y="3281"/>
                      <a:pt x="11331" y="3275"/>
                    </a:cubicBezTo>
                    <a:cubicBezTo>
                      <a:pt x="11328" y="3266"/>
                      <a:pt x="11322" y="3258"/>
                      <a:pt x="11319" y="3247"/>
                    </a:cubicBezTo>
                    <a:cubicBezTo>
                      <a:pt x="11316" y="3243"/>
                      <a:pt x="11315" y="3239"/>
                      <a:pt x="11313" y="3233"/>
                    </a:cubicBezTo>
                    <a:cubicBezTo>
                      <a:pt x="11312" y="3229"/>
                      <a:pt x="11309" y="3224"/>
                      <a:pt x="11306" y="3217"/>
                    </a:cubicBezTo>
                    <a:cubicBezTo>
                      <a:pt x="11306" y="3215"/>
                      <a:pt x="11304" y="3215"/>
                      <a:pt x="11304" y="3214"/>
                    </a:cubicBezTo>
                    <a:lnTo>
                      <a:pt x="11304" y="3214"/>
                    </a:lnTo>
                    <a:lnTo>
                      <a:pt x="11315" y="3218"/>
                    </a:lnTo>
                    <a:cubicBezTo>
                      <a:pt x="11312" y="3214"/>
                      <a:pt x="11309" y="3208"/>
                      <a:pt x="11307" y="3202"/>
                    </a:cubicBezTo>
                    <a:cubicBezTo>
                      <a:pt x="11306" y="3197"/>
                      <a:pt x="11304" y="3192"/>
                      <a:pt x="11300" y="3186"/>
                    </a:cubicBezTo>
                    <a:cubicBezTo>
                      <a:pt x="11299" y="3182"/>
                      <a:pt x="11297" y="3178"/>
                      <a:pt x="11294" y="3170"/>
                    </a:cubicBezTo>
                    <a:lnTo>
                      <a:pt x="11294" y="3170"/>
                    </a:lnTo>
                    <a:cubicBezTo>
                      <a:pt x="11297" y="3172"/>
                      <a:pt x="11299" y="3173"/>
                      <a:pt x="11302" y="3175"/>
                    </a:cubicBezTo>
                    <a:cubicBezTo>
                      <a:pt x="11304" y="3178"/>
                      <a:pt x="11304" y="3178"/>
                      <a:pt x="11306" y="3178"/>
                    </a:cubicBezTo>
                    <a:cubicBezTo>
                      <a:pt x="11304" y="3172"/>
                      <a:pt x="11302" y="3168"/>
                      <a:pt x="11299" y="3163"/>
                    </a:cubicBezTo>
                    <a:cubicBezTo>
                      <a:pt x="11294" y="3156"/>
                      <a:pt x="11291" y="3149"/>
                      <a:pt x="11287" y="3138"/>
                    </a:cubicBezTo>
                    <a:cubicBezTo>
                      <a:pt x="11286" y="3130"/>
                      <a:pt x="11280" y="3115"/>
                      <a:pt x="11283" y="3102"/>
                    </a:cubicBezTo>
                    <a:cubicBezTo>
                      <a:pt x="11283" y="3101"/>
                      <a:pt x="11280" y="3101"/>
                      <a:pt x="11280" y="3099"/>
                    </a:cubicBezTo>
                    <a:cubicBezTo>
                      <a:pt x="11278" y="3095"/>
                      <a:pt x="11278" y="3092"/>
                      <a:pt x="11277" y="3091"/>
                    </a:cubicBezTo>
                    <a:cubicBezTo>
                      <a:pt x="11275" y="3080"/>
                      <a:pt x="11270" y="3056"/>
                      <a:pt x="11268" y="3035"/>
                    </a:cubicBezTo>
                    <a:lnTo>
                      <a:pt x="11268" y="3035"/>
                    </a:lnTo>
                    <a:lnTo>
                      <a:pt x="11271" y="3040"/>
                    </a:lnTo>
                    <a:cubicBezTo>
                      <a:pt x="11265" y="3030"/>
                      <a:pt x="11262" y="3008"/>
                      <a:pt x="11261" y="2985"/>
                    </a:cubicBezTo>
                    <a:lnTo>
                      <a:pt x="11261" y="2999"/>
                    </a:lnTo>
                    <a:cubicBezTo>
                      <a:pt x="11258" y="3001"/>
                      <a:pt x="11258" y="3003"/>
                      <a:pt x="11258" y="3003"/>
                    </a:cubicBezTo>
                    <a:lnTo>
                      <a:pt x="11258" y="3006"/>
                    </a:lnTo>
                    <a:cubicBezTo>
                      <a:pt x="11258" y="3008"/>
                      <a:pt x="11257" y="3008"/>
                      <a:pt x="11257" y="3011"/>
                    </a:cubicBezTo>
                    <a:lnTo>
                      <a:pt x="11257" y="3014"/>
                    </a:lnTo>
                    <a:cubicBezTo>
                      <a:pt x="11255" y="3015"/>
                      <a:pt x="11255" y="3015"/>
                      <a:pt x="11255" y="3018"/>
                    </a:cubicBezTo>
                    <a:cubicBezTo>
                      <a:pt x="11255" y="3019"/>
                      <a:pt x="11254" y="3021"/>
                      <a:pt x="11254" y="3021"/>
                    </a:cubicBezTo>
                    <a:cubicBezTo>
                      <a:pt x="11254" y="3021"/>
                      <a:pt x="11254" y="3022"/>
                      <a:pt x="11251" y="3025"/>
                    </a:cubicBezTo>
                    <a:cubicBezTo>
                      <a:pt x="11251" y="3027"/>
                      <a:pt x="11251" y="3028"/>
                      <a:pt x="11249" y="3032"/>
                    </a:cubicBezTo>
                    <a:cubicBezTo>
                      <a:pt x="11248" y="3034"/>
                      <a:pt x="11248" y="3037"/>
                      <a:pt x="11248" y="3040"/>
                    </a:cubicBezTo>
                    <a:cubicBezTo>
                      <a:pt x="11249" y="3040"/>
                      <a:pt x="11249" y="3037"/>
                      <a:pt x="11251" y="3037"/>
                    </a:cubicBezTo>
                    <a:lnTo>
                      <a:pt x="11251" y="3037"/>
                    </a:lnTo>
                    <a:cubicBezTo>
                      <a:pt x="11249" y="3041"/>
                      <a:pt x="11249" y="3044"/>
                      <a:pt x="11249" y="3048"/>
                    </a:cubicBezTo>
                    <a:cubicBezTo>
                      <a:pt x="11248" y="3051"/>
                      <a:pt x="11248" y="3056"/>
                      <a:pt x="11248" y="3057"/>
                    </a:cubicBezTo>
                    <a:cubicBezTo>
                      <a:pt x="11246" y="3064"/>
                      <a:pt x="11246" y="3072"/>
                      <a:pt x="11243" y="3076"/>
                    </a:cubicBezTo>
                    <a:cubicBezTo>
                      <a:pt x="11241" y="3091"/>
                      <a:pt x="11236" y="3105"/>
                      <a:pt x="11235" y="3121"/>
                    </a:cubicBezTo>
                    <a:cubicBezTo>
                      <a:pt x="11236" y="3120"/>
                      <a:pt x="11239" y="3120"/>
                      <a:pt x="11239" y="3117"/>
                    </a:cubicBezTo>
                    <a:cubicBezTo>
                      <a:pt x="11239" y="3115"/>
                      <a:pt x="11241" y="3115"/>
                      <a:pt x="11241" y="3114"/>
                    </a:cubicBezTo>
                    <a:lnTo>
                      <a:pt x="11241" y="3114"/>
                    </a:lnTo>
                    <a:cubicBezTo>
                      <a:pt x="11241" y="3115"/>
                      <a:pt x="11241" y="3115"/>
                      <a:pt x="11239" y="3121"/>
                    </a:cubicBezTo>
                    <a:cubicBezTo>
                      <a:pt x="11236" y="3144"/>
                      <a:pt x="11233" y="3163"/>
                      <a:pt x="11222" y="3182"/>
                    </a:cubicBezTo>
                    <a:cubicBezTo>
                      <a:pt x="11226" y="3182"/>
                      <a:pt x="11228" y="3181"/>
                      <a:pt x="11232" y="3181"/>
                    </a:cubicBezTo>
                    <a:cubicBezTo>
                      <a:pt x="11228" y="3189"/>
                      <a:pt x="11225" y="3199"/>
                      <a:pt x="11222" y="3207"/>
                    </a:cubicBezTo>
                    <a:cubicBezTo>
                      <a:pt x="11220" y="3210"/>
                      <a:pt x="11220" y="3214"/>
                      <a:pt x="11219" y="3215"/>
                    </a:cubicBezTo>
                    <a:cubicBezTo>
                      <a:pt x="11217" y="3218"/>
                      <a:pt x="11217" y="3223"/>
                      <a:pt x="11214" y="3224"/>
                    </a:cubicBezTo>
                    <a:cubicBezTo>
                      <a:pt x="11219" y="3223"/>
                      <a:pt x="11222" y="3221"/>
                      <a:pt x="11226" y="3217"/>
                    </a:cubicBezTo>
                    <a:lnTo>
                      <a:pt x="11226" y="3217"/>
                    </a:lnTo>
                    <a:cubicBezTo>
                      <a:pt x="11225" y="3221"/>
                      <a:pt x="11222" y="3226"/>
                      <a:pt x="11222" y="3230"/>
                    </a:cubicBezTo>
                    <a:cubicBezTo>
                      <a:pt x="11220" y="3233"/>
                      <a:pt x="11219" y="3237"/>
                      <a:pt x="11219" y="3243"/>
                    </a:cubicBezTo>
                    <a:cubicBezTo>
                      <a:pt x="11220" y="3239"/>
                      <a:pt x="11225" y="3237"/>
                      <a:pt x="11228" y="3233"/>
                    </a:cubicBezTo>
                    <a:lnTo>
                      <a:pt x="11228" y="3233"/>
                    </a:lnTo>
                    <a:cubicBezTo>
                      <a:pt x="11220" y="3252"/>
                      <a:pt x="11214" y="3272"/>
                      <a:pt x="11210" y="3291"/>
                    </a:cubicBezTo>
                    <a:cubicBezTo>
                      <a:pt x="11213" y="3288"/>
                      <a:pt x="11219" y="3284"/>
                      <a:pt x="11222" y="3281"/>
                    </a:cubicBezTo>
                    <a:lnTo>
                      <a:pt x="11222" y="3281"/>
                    </a:lnTo>
                    <a:cubicBezTo>
                      <a:pt x="11220" y="3284"/>
                      <a:pt x="11220" y="3287"/>
                      <a:pt x="11219" y="3289"/>
                    </a:cubicBezTo>
                    <a:cubicBezTo>
                      <a:pt x="11214" y="3298"/>
                      <a:pt x="11212" y="3308"/>
                      <a:pt x="11207" y="3319"/>
                    </a:cubicBezTo>
                    <a:cubicBezTo>
                      <a:pt x="11206" y="3320"/>
                      <a:pt x="11206" y="3323"/>
                      <a:pt x="11206" y="3324"/>
                    </a:cubicBezTo>
                    <a:cubicBezTo>
                      <a:pt x="11204" y="3327"/>
                      <a:pt x="11203" y="3333"/>
                      <a:pt x="11200" y="3339"/>
                    </a:cubicBezTo>
                    <a:cubicBezTo>
                      <a:pt x="11193" y="3337"/>
                      <a:pt x="11188" y="3335"/>
                      <a:pt x="11181" y="3333"/>
                    </a:cubicBezTo>
                    <a:cubicBezTo>
                      <a:pt x="11180" y="3331"/>
                      <a:pt x="11178" y="3328"/>
                      <a:pt x="11177" y="3325"/>
                    </a:cubicBezTo>
                    <a:lnTo>
                      <a:pt x="11177" y="3325"/>
                    </a:lnTo>
                    <a:cubicBezTo>
                      <a:pt x="11177" y="3325"/>
                      <a:pt x="11178" y="3326"/>
                      <a:pt x="11178" y="3326"/>
                    </a:cubicBezTo>
                    <a:lnTo>
                      <a:pt x="11177" y="3324"/>
                    </a:lnTo>
                    <a:cubicBezTo>
                      <a:pt x="11177" y="3321"/>
                      <a:pt x="11175" y="3321"/>
                      <a:pt x="11175" y="3320"/>
                    </a:cubicBezTo>
                    <a:cubicBezTo>
                      <a:pt x="11175" y="3320"/>
                      <a:pt x="11175" y="3320"/>
                      <a:pt x="11174" y="3320"/>
                    </a:cubicBezTo>
                    <a:lnTo>
                      <a:pt x="11174" y="3320"/>
                    </a:lnTo>
                    <a:cubicBezTo>
                      <a:pt x="11175" y="3322"/>
                      <a:pt x="11176" y="3324"/>
                      <a:pt x="11177" y="3325"/>
                    </a:cubicBezTo>
                    <a:lnTo>
                      <a:pt x="11177" y="3325"/>
                    </a:lnTo>
                    <a:cubicBezTo>
                      <a:pt x="11175" y="3324"/>
                      <a:pt x="11172" y="3324"/>
                      <a:pt x="11168" y="3323"/>
                    </a:cubicBezTo>
                    <a:cubicBezTo>
                      <a:pt x="11168" y="3320"/>
                      <a:pt x="11169" y="3317"/>
                      <a:pt x="11169" y="3313"/>
                    </a:cubicBezTo>
                    <a:cubicBezTo>
                      <a:pt x="11172" y="3314"/>
                      <a:pt x="11172" y="3317"/>
                      <a:pt x="11174" y="3319"/>
                    </a:cubicBezTo>
                    <a:cubicBezTo>
                      <a:pt x="11174" y="3319"/>
                      <a:pt x="11174" y="3319"/>
                      <a:pt x="11174" y="3320"/>
                    </a:cubicBezTo>
                    <a:lnTo>
                      <a:pt x="11174" y="3320"/>
                    </a:lnTo>
                    <a:cubicBezTo>
                      <a:pt x="11164" y="3297"/>
                      <a:pt x="11155" y="3271"/>
                      <a:pt x="11148" y="3246"/>
                    </a:cubicBezTo>
                    <a:lnTo>
                      <a:pt x="11148" y="3246"/>
                    </a:lnTo>
                    <a:cubicBezTo>
                      <a:pt x="11153" y="3252"/>
                      <a:pt x="11161" y="3255"/>
                      <a:pt x="11167" y="3260"/>
                    </a:cubicBezTo>
                    <a:cubicBezTo>
                      <a:pt x="11162" y="3252"/>
                      <a:pt x="11159" y="3243"/>
                      <a:pt x="11155" y="3236"/>
                    </a:cubicBezTo>
                    <a:cubicBezTo>
                      <a:pt x="11149" y="3218"/>
                      <a:pt x="11142" y="3204"/>
                      <a:pt x="11137" y="3189"/>
                    </a:cubicBezTo>
                    <a:cubicBezTo>
                      <a:pt x="11133" y="3182"/>
                      <a:pt x="11132" y="3173"/>
                      <a:pt x="11130" y="3166"/>
                    </a:cubicBezTo>
                    <a:cubicBezTo>
                      <a:pt x="11126" y="3157"/>
                      <a:pt x="11123" y="3152"/>
                      <a:pt x="11117" y="3141"/>
                    </a:cubicBezTo>
                    <a:cubicBezTo>
                      <a:pt x="11117" y="3138"/>
                      <a:pt x="11116" y="3137"/>
                      <a:pt x="11116" y="3134"/>
                    </a:cubicBezTo>
                    <a:lnTo>
                      <a:pt x="11116" y="3134"/>
                    </a:lnTo>
                    <a:cubicBezTo>
                      <a:pt x="11122" y="3137"/>
                      <a:pt x="11127" y="3141"/>
                      <a:pt x="11133" y="3143"/>
                    </a:cubicBezTo>
                    <a:cubicBezTo>
                      <a:pt x="11130" y="3134"/>
                      <a:pt x="11126" y="3124"/>
                      <a:pt x="11122" y="3115"/>
                    </a:cubicBezTo>
                    <a:cubicBezTo>
                      <a:pt x="11117" y="3107"/>
                      <a:pt x="11113" y="3099"/>
                      <a:pt x="11111" y="3091"/>
                    </a:cubicBezTo>
                    <a:cubicBezTo>
                      <a:pt x="11108" y="3080"/>
                      <a:pt x="11104" y="3073"/>
                      <a:pt x="11103" y="3063"/>
                    </a:cubicBezTo>
                    <a:lnTo>
                      <a:pt x="11103" y="3063"/>
                    </a:lnTo>
                    <a:cubicBezTo>
                      <a:pt x="11106" y="3066"/>
                      <a:pt x="11110" y="3070"/>
                      <a:pt x="11116" y="3072"/>
                    </a:cubicBezTo>
                    <a:cubicBezTo>
                      <a:pt x="11117" y="3073"/>
                      <a:pt x="11119" y="3073"/>
                      <a:pt x="11122" y="3073"/>
                    </a:cubicBezTo>
                    <a:cubicBezTo>
                      <a:pt x="11117" y="3066"/>
                      <a:pt x="11113" y="3059"/>
                      <a:pt x="11110" y="3050"/>
                    </a:cubicBezTo>
                    <a:cubicBezTo>
                      <a:pt x="11103" y="3037"/>
                      <a:pt x="11097" y="3025"/>
                      <a:pt x="11094" y="3014"/>
                    </a:cubicBezTo>
                    <a:cubicBezTo>
                      <a:pt x="11088" y="2999"/>
                      <a:pt x="11081" y="2976"/>
                      <a:pt x="11082" y="2960"/>
                    </a:cubicBezTo>
                    <a:lnTo>
                      <a:pt x="11087" y="2960"/>
                    </a:lnTo>
                    <a:cubicBezTo>
                      <a:pt x="11087" y="2957"/>
                      <a:pt x="11085" y="2957"/>
                      <a:pt x="11085" y="2955"/>
                    </a:cubicBezTo>
                    <a:cubicBezTo>
                      <a:pt x="11082" y="2954"/>
                      <a:pt x="11082" y="2953"/>
                      <a:pt x="11081" y="2948"/>
                    </a:cubicBezTo>
                    <a:cubicBezTo>
                      <a:pt x="11079" y="2945"/>
                      <a:pt x="11078" y="2940"/>
                      <a:pt x="11078" y="2934"/>
                    </a:cubicBezTo>
                    <a:cubicBezTo>
                      <a:pt x="11074" y="2919"/>
                      <a:pt x="11068" y="2880"/>
                      <a:pt x="11063" y="2852"/>
                    </a:cubicBezTo>
                    <a:cubicBezTo>
                      <a:pt x="11063" y="2852"/>
                      <a:pt x="11061" y="2847"/>
                      <a:pt x="11061" y="2845"/>
                    </a:cubicBezTo>
                    <a:lnTo>
                      <a:pt x="11061" y="2845"/>
                    </a:lnTo>
                    <a:cubicBezTo>
                      <a:pt x="11063" y="2847"/>
                      <a:pt x="11065" y="2848"/>
                      <a:pt x="11068" y="2848"/>
                    </a:cubicBezTo>
                    <a:cubicBezTo>
                      <a:pt x="11059" y="2834"/>
                      <a:pt x="11053" y="2797"/>
                      <a:pt x="11052" y="2773"/>
                    </a:cubicBezTo>
                    <a:cubicBezTo>
                      <a:pt x="11050" y="2771"/>
                      <a:pt x="11050" y="2768"/>
                      <a:pt x="11050" y="2767"/>
                    </a:cubicBezTo>
                    <a:lnTo>
                      <a:pt x="11050" y="2774"/>
                    </a:lnTo>
                    <a:cubicBezTo>
                      <a:pt x="11050" y="2775"/>
                      <a:pt x="11050" y="2778"/>
                      <a:pt x="11049" y="2781"/>
                    </a:cubicBezTo>
                    <a:lnTo>
                      <a:pt x="11049" y="2787"/>
                    </a:lnTo>
                    <a:cubicBezTo>
                      <a:pt x="11049" y="2788"/>
                      <a:pt x="11049" y="2790"/>
                      <a:pt x="11046" y="2794"/>
                    </a:cubicBezTo>
                    <a:lnTo>
                      <a:pt x="11046" y="2800"/>
                    </a:lnTo>
                    <a:cubicBezTo>
                      <a:pt x="11046" y="2802"/>
                      <a:pt x="11045" y="2803"/>
                      <a:pt x="11045" y="2804"/>
                    </a:cubicBezTo>
                    <a:cubicBezTo>
                      <a:pt x="11045" y="2807"/>
                      <a:pt x="11043" y="2809"/>
                      <a:pt x="11043" y="2812"/>
                    </a:cubicBezTo>
                    <a:cubicBezTo>
                      <a:pt x="11043" y="2816"/>
                      <a:pt x="11042" y="2816"/>
                      <a:pt x="11042" y="2818"/>
                    </a:cubicBezTo>
                    <a:cubicBezTo>
                      <a:pt x="11042" y="2819"/>
                      <a:pt x="11039" y="2822"/>
                      <a:pt x="11039" y="2825"/>
                    </a:cubicBezTo>
                    <a:cubicBezTo>
                      <a:pt x="11037" y="2826"/>
                      <a:pt x="11037" y="2829"/>
                      <a:pt x="11037" y="2831"/>
                    </a:cubicBezTo>
                    <a:cubicBezTo>
                      <a:pt x="11036" y="2832"/>
                      <a:pt x="11036" y="2834"/>
                      <a:pt x="11036" y="2838"/>
                    </a:cubicBezTo>
                    <a:cubicBezTo>
                      <a:pt x="11034" y="2839"/>
                      <a:pt x="11034" y="2841"/>
                      <a:pt x="11034" y="2841"/>
                    </a:cubicBezTo>
                    <a:cubicBezTo>
                      <a:pt x="11031" y="2845"/>
                      <a:pt x="11030" y="2848"/>
                      <a:pt x="11030" y="2852"/>
                    </a:cubicBezTo>
                    <a:cubicBezTo>
                      <a:pt x="11031" y="2852"/>
                      <a:pt x="11031" y="2852"/>
                      <a:pt x="11034" y="2851"/>
                    </a:cubicBezTo>
                    <a:cubicBezTo>
                      <a:pt x="11035" y="2851"/>
                      <a:pt x="11036" y="2850"/>
                      <a:pt x="11037" y="2848"/>
                    </a:cubicBezTo>
                    <a:lnTo>
                      <a:pt x="11037" y="2848"/>
                    </a:lnTo>
                    <a:cubicBezTo>
                      <a:pt x="11036" y="2853"/>
                      <a:pt x="11036" y="2859"/>
                      <a:pt x="11036" y="2865"/>
                    </a:cubicBezTo>
                    <a:cubicBezTo>
                      <a:pt x="11036" y="2868"/>
                      <a:pt x="11034" y="2874"/>
                      <a:pt x="11034" y="2880"/>
                    </a:cubicBezTo>
                    <a:cubicBezTo>
                      <a:pt x="11031" y="2892"/>
                      <a:pt x="11030" y="2903"/>
                      <a:pt x="11030" y="2906"/>
                    </a:cubicBezTo>
                    <a:cubicBezTo>
                      <a:pt x="11024" y="2932"/>
                      <a:pt x="11020" y="2955"/>
                      <a:pt x="11016" y="2979"/>
                    </a:cubicBezTo>
                    <a:lnTo>
                      <a:pt x="11021" y="2974"/>
                    </a:lnTo>
                    <a:cubicBezTo>
                      <a:pt x="11023" y="2971"/>
                      <a:pt x="11023" y="2970"/>
                      <a:pt x="11024" y="2967"/>
                    </a:cubicBezTo>
                    <a:lnTo>
                      <a:pt x="11024" y="2967"/>
                    </a:lnTo>
                    <a:cubicBezTo>
                      <a:pt x="11024" y="2969"/>
                      <a:pt x="11024" y="2970"/>
                      <a:pt x="11023" y="2976"/>
                    </a:cubicBezTo>
                    <a:lnTo>
                      <a:pt x="11023" y="2977"/>
                    </a:lnTo>
                    <a:cubicBezTo>
                      <a:pt x="11017" y="3015"/>
                      <a:pt x="11014" y="3043"/>
                      <a:pt x="10995" y="3077"/>
                    </a:cubicBezTo>
                    <a:cubicBezTo>
                      <a:pt x="11001" y="3077"/>
                      <a:pt x="11005" y="3076"/>
                      <a:pt x="11010" y="3073"/>
                    </a:cubicBezTo>
                    <a:lnTo>
                      <a:pt x="11010" y="3073"/>
                    </a:lnTo>
                    <a:cubicBezTo>
                      <a:pt x="11005" y="3088"/>
                      <a:pt x="11000" y="3101"/>
                      <a:pt x="10994" y="3114"/>
                    </a:cubicBezTo>
                    <a:lnTo>
                      <a:pt x="10988" y="3130"/>
                    </a:lnTo>
                    <a:cubicBezTo>
                      <a:pt x="10986" y="3134"/>
                      <a:pt x="10985" y="3138"/>
                      <a:pt x="10985" y="3144"/>
                    </a:cubicBezTo>
                    <a:cubicBezTo>
                      <a:pt x="10991" y="3143"/>
                      <a:pt x="10998" y="3138"/>
                      <a:pt x="11002" y="3136"/>
                    </a:cubicBezTo>
                    <a:lnTo>
                      <a:pt x="11002" y="3136"/>
                    </a:lnTo>
                    <a:cubicBezTo>
                      <a:pt x="11001" y="3143"/>
                      <a:pt x="10998" y="3149"/>
                      <a:pt x="10995" y="3156"/>
                    </a:cubicBezTo>
                    <a:cubicBezTo>
                      <a:pt x="10992" y="3163"/>
                      <a:pt x="10991" y="3168"/>
                      <a:pt x="10991" y="3175"/>
                    </a:cubicBezTo>
                    <a:lnTo>
                      <a:pt x="11005" y="3160"/>
                    </a:lnTo>
                    <a:lnTo>
                      <a:pt x="11005" y="3160"/>
                    </a:lnTo>
                    <a:cubicBezTo>
                      <a:pt x="10992" y="3189"/>
                      <a:pt x="10986" y="3223"/>
                      <a:pt x="10976" y="3253"/>
                    </a:cubicBezTo>
                    <a:cubicBezTo>
                      <a:pt x="10984" y="3250"/>
                      <a:pt x="10988" y="3244"/>
                      <a:pt x="10995" y="3239"/>
                    </a:cubicBezTo>
                    <a:lnTo>
                      <a:pt x="10995" y="3239"/>
                    </a:lnTo>
                    <a:cubicBezTo>
                      <a:pt x="10994" y="3243"/>
                      <a:pt x="10992" y="3247"/>
                      <a:pt x="10992" y="3252"/>
                    </a:cubicBezTo>
                    <a:cubicBezTo>
                      <a:pt x="10988" y="3259"/>
                      <a:pt x="10985" y="3266"/>
                      <a:pt x="10984" y="3275"/>
                    </a:cubicBezTo>
                    <a:cubicBezTo>
                      <a:pt x="10963" y="3268"/>
                      <a:pt x="10941" y="3262"/>
                      <a:pt x="10921" y="3258"/>
                    </a:cubicBezTo>
                    <a:cubicBezTo>
                      <a:pt x="10914" y="3237"/>
                      <a:pt x="10907" y="3217"/>
                      <a:pt x="10901" y="3195"/>
                    </a:cubicBezTo>
                    <a:lnTo>
                      <a:pt x="10901" y="3195"/>
                    </a:lnTo>
                    <a:cubicBezTo>
                      <a:pt x="10908" y="3202"/>
                      <a:pt x="10918" y="3210"/>
                      <a:pt x="10927" y="3215"/>
                    </a:cubicBezTo>
                    <a:cubicBezTo>
                      <a:pt x="10923" y="3202"/>
                      <a:pt x="10918" y="3189"/>
                      <a:pt x="10912" y="3179"/>
                    </a:cubicBezTo>
                    <a:cubicBezTo>
                      <a:pt x="10905" y="3157"/>
                      <a:pt x="10894" y="3137"/>
                      <a:pt x="10886" y="3120"/>
                    </a:cubicBezTo>
                    <a:cubicBezTo>
                      <a:pt x="10883" y="3108"/>
                      <a:pt x="10878" y="3098"/>
                      <a:pt x="10875" y="3086"/>
                    </a:cubicBezTo>
                    <a:cubicBezTo>
                      <a:pt x="10870" y="3073"/>
                      <a:pt x="10864" y="3064"/>
                      <a:pt x="10860" y="3050"/>
                    </a:cubicBezTo>
                    <a:cubicBezTo>
                      <a:pt x="10857" y="3048"/>
                      <a:pt x="10857" y="3043"/>
                      <a:pt x="10857" y="3041"/>
                    </a:cubicBezTo>
                    <a:lnTo>
                      <a:pt x="10857" y="3041"/>
                    </a:lnTo>
                    <a:cubicBezTo>
                      <a:pt x="10864" y="3044"/>
                      <a:pt x="10872" y="3050"/>
                      <a:pt x="10882" y="3054"/>
                    </a:cubicBezTo>
                    <a:cubicBezTo>
                      <a:pt x="10876" y="3041"/>
                      <a:pt x="10870" y="3030"/>
                      <a:pt x="10867" y="3018"/>
                    </a:cubicBezTo>
                    <a:cubicBezTo>
                      <a:pt x="10862" y="3006"/>
                      <a:pt x="10857" y="2996"/>
                      <a:pt x="10854" y="2983"/>
                    </a:cubicBezTo>
                    <a:cubicBezTo>
                      <a:pt x="10850" y="2971"/>
                      <a:pt x="10846" y="2961"/>
                      <a:pt x="10841" y="2950"/>
                    </a:cubicBezTo>
                    <a:cubicBezTo>
                      <a:pt x="10840" y="2948"/>
                      <a:pt x="10840" y="2948"/>
                      <a:pt x="10840" y="2947"/>
                    </a:cubicBezTo>
                    <a:lnTo>
                      <a:pt x="10840" y="2947"/>
                    </a:lnTo>
                    <a:cubicBezTo>
                      <a:pt x="10843" y="2950"/>
                      <a:pt x="10849" y="2955"/>
                      <a:pt x="10854" y="2960"/>
                    </a:cubicBezTo>
                    <a:cubicBezTo>
                      <a:pt x="10857" y="2961"/>
                      <a:pt x="10860" y="2963"/>
                      <a:pt x="10862" y="2963"/>
                    </a:cubicBezTo>
                    <a:cubicBezTo>
                      <a:pt x="10857" y="2953"/>
                      <a:pt x="10853" y="2941"/>
                      <a:pt x="10847" y="2931"/>
                    </a:cubicBezTo>
                    <a:cubicBezTo>
                      <a:pt x="10840" y="2913"/>
                      <a:pt x="10833" y="2897"/>
                      <a:pt x="10827" y="2880"/>
                    </a:cubicBezTo>
                    <a:cubicBezTo>
                      <a:pt x="10819" y="2860"/>
                      <a:pt x="10811" y="2829"/>
                      <a:pt x="10809" y="2803"/>
                    </a:cubicBezTo>
                    <a:cubicBezTo>
                      <a:pt x="10811" y="2803"/>
                      <a:pt x="10811" y="2803"/>
                      <a:pt x="10812" y="2804"/>
                    </a:cubicBezTo>
                    <a:lnTo>
                      <a:pt x="10818" y="2804"/>
                    </a:lnTo>
                    <a:cubicBezTo>
                      <a:pt x="10817" y="2803"/>
                      <a:pt x="10817" y="2802"/>
                      <a:pt x="10817" y="2802"/>
                    </a:cubicBezTo>
                    <a:cubicBezTo>
                      <a:pt x="10814" y="2797"/>
                      <a:pt x="10812" y="2794"/>
                      <a:pt x="10812" y="2793"/>
                    </a:cubicBezTo>
                    <a:cubicBezTo>
                      <a:pt x="10811" y="2786"/>
                      <a:pt x="10806" y="2780"/>
                      <a:pt x="10805" y="2773"/>
                    </a:cubicBezTo>
                    <a:cubicBezTo>
                      <a:pt x="10803" y="2765"/>
                      <a:pt x="10802" y="2757"/>
                      <a:pt x="10799" y="2743"/>
                    </a:cubicBezTo>
                    <a:cubicBezTo>
                      <a:pt x="10798" y="2735"/>
                      <a:pt x="10796" y="2722"/>
                      <a:pt x="10792" y="2709"/>
                    </a:cubicBezTo>
                    <a:cubicBezTo>
                      <a:pt x="10790" y="2693"/>
                      <a:pt x="10788" y="2674"/>
                      <a:pt x="10785" y="2659"/>
                    </a:cubicBezTo>
                    <a:lnTo>
                      <a:pt x="10783" y="2652"/>
                    </a:lnTo>
                    <a:lnTo>
                      <a:pt x="10783" y="2649"/>
                    </a:lnTo>
                    <a:cubicBezTo>
                      <a:pt x="10785" y="2651"/>
                      <a:pt x="10789" y="2652"/>
                      <a:pt x="10792" y="2656"/>
                    </a:cubicBezTo>
                    <a:cubicBezTo>
                      <a:pt x="10780" y="2636"/>
                      <a:pt x="10773" y="2587"/>
                      <a:pt x="10769" y="2553"/>
                    </a:cubicBezTo>
                    <a:lnTo>
                      <a:pt x="10769" y="2546"/>
                    </a:lnTo>
                    <a:cubicBezTo>
                      <a:pt x="10769" y="2543"/>
                      <a:pt x="10767" y="2542"/>
                      <a:pt x="10767" y="2539"/>
                    </a:cubicBezTo>
                    <a:lnTo>
                      <a:pt x="10767" y="2562"/>
                    </a:lnTo>
                    <a:cubicBezTo>
                      <a:pt x="10767" y="2565"/>
                      <a:pt x="10766" y="2566"/>
                      <a:pt x="10766" y="2571"/>
                    </a:cubicBezTo>
                    <a:cubicBezTo>
                      <a:pt x="10766" y="2572"/>
                      <a:pt x="10766" y="2576"/>
                      <a:pt x="10763" y="2578"/>
                    </a:cubicBezTo>
                    <a:lnTo>
                      <a:pt x="10763" y="2587"/>
                    </a:lnTo>
                    <a:cubicBezTo>
                      <a:pt x="10761" y="2588"/>
                      <a:pt x="10761" y="2591"/>
                      <a:pt x="10761" y="2594"/>
                    </a:cubicBezTo>
                    <a:cubicBezTo>
                      <a:pt x="10761" y="2597"/>
                      <a:pt x="10761" y="2600"/>
                      <a:pt x="10760" y="2604"/>
                    </a:cubicBezTo>
                    <a:cubicBezTo>
                      <a:pt x="10760" y="2606"/>
                      <a:pt x="10758" y="2607"/>
                      <a:pt x="10758" y="2611"/>
                    </a:cubicBezTo>
                    <a:cubicBezTo>
                      <a:pt x="10756" y="2614"/>
                      <a:pt x="10756" y="2619"/>
                      <a:pt x="10756" y="2620"/>
                    </a:cubicBezTo>
                    <a:cubicBezTo>
                      <a:pt x="10754" y="2621"/>
                      <a:pt x="10754" y="2623"/>
                      <a:pt x="10754" y="2627"/>
                    </a:cubicBezTo>
                    <a:cubicBezTo>
                      <a:pt x="10754" y="2630"/>
                      <a:pt x="10753" y="2635"/>
                      <a:pt x="10753" y="2636"/>
                    </a:cubicBezTo>
                    <a:cubicBezTo>
                      <a:pt x="10751" y="2637"/>
                      <a:pt x="10751" y="2640"/>
                      <a:pt x="10751" y="2642"/>
                    </a:cubicBezTo>
                    <a:cubicBezTo>
                      <a:pt x="10748" y="2648"/>
                      <a:pt x="10747" y="2651"/>
                      <a:pt x="10745" y="2656"/>
                    </a:cubicBezTo>
                    <a:cubicBezTo>
                      <a:pt x="10747" y="2656"/>
                      <a:pt x="10748" y="2655"/>
                      <a:pt x="10748" y="2655"/>
                    </a:cubicBezTo>
                    <a:cubicBezTo>
                      <a:pt x="10751" y="2652"/>
                      <a:pt x="10753" y="2652"/>
                      <a:pt x="10756" y="2651"/>
                    </a:cubicBezTo>
                    <a:lnTo>
                      <a:pt x="10756" y="2651"/>
                    </a:lnTo>
                    <a:cubicBezTo>
                      <a:pt x="10754" y="2658"/>
                      <a:pt x="10754" y="2665"/>
                      <a:pt x="10754" y="2672"/>
                    </a:cubicBezTo>
                    <a:cubicBezTo>
                      <a:pt x="10753" y="2680"/>
                      <a:pt x="10753" y="2687"/>
                      <a:pt x="10751" y="2694"/>
                    </a:cubicBezTo>
                    <a:cubicBezTo>
                      <a:pt x="10748" y="2700"/>
                      <a:pt x="10748" y="2703"/>
                      <a:pt x="10748" y="2709"/>
                    </a:cubicBezTo>
                    <a:cubicBezTo>
                      <a:pt x="10747" y="2720"/>
                      <a:pt x="10745" y="2729"/>
                      <a:pt x="10745" y="2732"/>
                    </a:cubicBezTo>
                    <a:cubicBezTo>
                      <a:pt x="10744" y="2739"/>
                      <a:pt x="10741" y="2746"/>
                      <a:pt x="10741" y="2754"/>
                    </a:cubicBezTo>
                    <a:cubicBezTo>
                      <a:pt x="10737" y="2780"/>
                      <a:pt x="10731" y="2807"/>
                      <a:pt x="10725" y="2832"/>
                    </a:cubicBezTo>
                    <a:lnTo>
                      <a:pt x="10732" y="2825"/>
                    </a:lnTo>
                    <a:cubicBezTo>
                      <a:pt x="10734" y="2822"/>
                      <a:pt x="10737" y="2819"/>
                      <a:pt x="10740" y="2816"/>
                    </a:cubicBezTo>
                    <a:lnTo>
                      <a:pt x="10740" y="2816"/>
                    </a:lnTo>
                    <a:cubicBezTo>
                      <a:pt x="10740" y="2818"/>
                      <a:pt x="10738" y="2822"/>
                      <a:pt x="10738" y="2823"/>
                    </a:cubicBezTo>
                    <a:cubicBezTo>
                      <a:pt x="10738" y="2825"/>
                      <a:pt x="10738" y="2826"/>
                      <a:pt x="10737" y="2826"/>
                    </a:cubicBezTo>
                    <a:lnTo>
                      <a:pt x="10737" y="2831"/>
                    </a:lnTo>
                    <a:cubicBezTo>
                      <a:pt x="10729" y="2881"/>
                      <a:pt x="10724" y="2919"/>
                      <a:pt x="10700" y="2964"/>
                    </a:cubicBezTo>
                    <a:cubicBezTo>
                      <a:pt x="10705" y="2964"/>
                      <a:pt x="10712" y="2963"/>
                      <a:pt x="10718" y="2961"/>
                    </a:cubicBezTo>
                    <a:lnTo>
                      <a:pt x="10718" y="2961"/>
                    </a:lnTo>
                    <a:cubicBezTo>
                      <a:pt x="10715" y="2974"/>
                      <a:pt x="10709" y="2986"/>
                      <a:pt x="10703" y="2999"/>
                    </a:cubicBezTo>
                    <a:cubicBezTo>
                      <a:pt x="10700" y="2992"/>
                      <a:pt x="10697" y="2986"/>
                      <a:pt x="10696" y="2982"/>
                    </a:cubicBezTo>
                    <a:cubicBezTo>
                      <a:pt x="10693" y="2971"/>
                      <a:pt x="10689" y="2963"/>
                      <a:pt x="10683" y="2953"/>
                    </a:cubicBezTo>
                    <a:cubicBezTo>
                      <a:pt x="10680" y="2942"/>
                      <a:pt x="10676" y="2934"/>
                      <a:pt x="10673" y="2921"/>
                    </a:cubicBezTo>
                    <a:lnTo>
                      <a:pt x="10673" y="2921"/>
                    </a:lnTo>
                    <a:cubicBezTo>
                      <a:pt x="10676" y="2925"/>
                      <a:pt x="10682" y="2928"/>
                      <a:pt x="10687" y="2931"/>
                    </a:cubicBezTo>
                    <a:cubicBezTo>
                      <a:pt x="10689" y="2932"/>
                      <a:pt x="10690" y="2934"/>
                      <a:pt x="10695" y="2934"/>
                    </a:cubicBezTo>
                    <a:cubicBezTo>
                      <a:pt x="10690" y="2925"/>
                      <a:pt x="10686" y="2916"/>
                      <a:pt x="10682" y="2906"/>
                    </a:cubicBezTo>
                    <a:cubicBezTo>
                      <a:pt x="10674" y="2892"/>
                      <a:pt x="10668" y="2877"/>
                      <a:pt x="10664" y="2863"/>
                    </a:cubicBezTo>
                    <a:cubicBezTo>
                      <a:pt x="10658" y="2847"/>
                      <a:pt x="10651" y="2819"/>
                      <a:pt x="10650" y="2800"/>
                    </a:cubicBezTo>
                    <a:lnTo>
                      <a:pt x="10652" y="2800"/>
                    </a:lnTo>
                    <a:cubicBezTo>
                      <a:pt x="10653" y="2800"/>
                      <a:pt x="10654" y="2801"/>
                      <a:pt x="10655" y="2801"/>
                    </a:cubicBezTo>
                    <a:cubicBezTo>
                      <a:pt x="10655" y="2801"/>
                      <a:pt x="10656" y="2801"/>
                      <a:pt x="10657" y="2800"/>
                    </a:cubicBezTo>
                    <a:cubicBezTo>
                      <a:pt x="10654" y="2797"/>
                      <a:pt x="10654" y="2797"/>
                      <a:pt x="10654" y="2796"/>
                    </a:cubicBezTo>
                    <a:cubicBezTo>
                      <a:pt x="10652" y="2794"/>
                      <a:pt x="10652" y="2790"/>
                      <a:pt x="10651" y="2788"/>
                    </a:cubicBezTo>
                    <a:lnTo>
                      <a:pt x="10645" y="2773"/>
                    </a:lnTo>
                    <a:cubicBezTo>
                      <a:pt x="10645" y="2771"/>
                      <a:pt x="10645" y="2771"/>
                      <a:pt x="10644" y="2771"/>
                    </a:cubicBezTo>
                    <a:cubicBezTo>
                      <a:pt x="10642" y="2758"/>
                      <a:pt x="10636" y="2730"/>
                      <a:pt x="10631" y="2707"/>
                    </a:cubicBezTo>
                    <a:cubicBezTo>
                      <a:pt x="10629" y="2698"/>
                      <a:pt x="10629" y="2687"/>
                      <a:pt x="10628" y="2680"/>
                    </a:cubicBezTo>
                    <a:lnTo>
                      <a:pt x="10625" y="2672"/>
                    </a:lnTo>
                    <a:cubicBezTo>
                      <a:pt x="10625" y="2671"/>
                      <a:pt x="10623" y="2671"/>
                      <a:pt x="10623" y="2669"/>
                    </a:cubicBezTo>
                    <a:lnTo>
                      <a:pt x="10623" y="2669"/>
                    </a:lnTo>
                    <a:cubicBezTo>
                      <a:pt x="10625" y="2672"/>
                      <a:pt x="10628" y="2672"/>
                      <a:pt x="10630" y="2675"/>
                    </a:cubicBezTo>
                    <a:lnTo>
                      <a:pt x="10630" y="2675"/>
                    </a:lnTo>
                    <a:cubicBezTo>
                      <a:pt x="10622" y="2656"/>
                      <a:pt x="10615" y="2618"/>
                      <a:pt x="10613" y="2587"/>
                    </a:cubicBezTo>
                    <a:cubicBezTo>
                      <a:pt x="10613" y="2585"/>
                      <a:pt x="10610" y="2584"/>
                      <a:pt x="10610" y="2579"/>
                    </a:cubicBezTo>
                    <a:lnTo>
                      <a:pt x="10610" y="2587"/>
                    </a:lnTo>
                    <a:cubicBezTo>
                      <a:pt x="10610" y="2588"/>
                      <a:pt x="10610" y="2591"/>
                      <a:pt x="10609" y="2594"/>
                    </a:cubicBezTo>
                    <a:lnTo>
                      <a:pt x="10609" y="2601"/>
                    </a:lnTo>
                    <a:cubicBezTo>
                      <a:pt x="10609" y="2604"/>
                      <a:pt x="10609" y="2607"/>
                      <a:pt x="10607" y="2608"/>
                    </a:cubicBezTo>
                    <a:lnTo>
                      <a:pt x="10607" y="2616"/>
                    </a:lnTo>
                    <a:cubicBezTo>
                      <a:pt x="10606" y="2619"/>
                      <a:pt x="10606" y="2620"/>
                      <a:pt x="10606" y="2623"/>
                    </a:cubicBezTo>
                    <a:cubicBezTo>
                      <a:pt x="10603" y="2626"/>
                      <a:pt x="10603" y="2629"/>
                      <a:pt x="10603" y="2630"/>
                    </a:cubicBezTo>
                    <a:cubicBezTo>
                      <a:pt x="10603" y="2633"/>
                      <a:pt x="10603" y="2635"/>
                      <a:pt x="10602" y="2636"/>
                    </a:cubicBezTo>
                    <a:cubicBezTo>
                      <a:pt x="10602" y="2640"/>
                      <a:pt x="10600" y="2642"/>
                      <a:pt x="10600" y="2643"/>
                    </a:cubicBezTo>
                    <a:cubicBezTo>
                      <a:pt x="10599" y="2645"/>
                      <a:pt x="10599" y="2648"/>
                      <a:pt x="10599" y="2651"/>
                    </a:cubicBezTo>
                    <a:cubicBezTo>
                      <a:pt x="10599" y="2652"/>
                      <a:pt x="10596" y="2656"/>
                      <a:pt x="10596" y="2659"/>
                    </a:cubicBezTo>
                    <a:cubicBezTo>
                      <a:pt x="10596" y="2662"/>
                      <a:pt x="10594" y="2662"/>
                      <a:pt x="10594" y="2664"/>
                    </a:cubicBezTo>
                    <a:cubicBezTo>
                      <a:pt x="10593" y="2667"/>
                      <a:pt x="10591" y="2672"/>
                      <a:pt x="10591" y="2677"/>
                    </a:cubicBezTo>
                    <a:cubicBezTo>
                      <a:pt x="10593" y="2674"/>
                      <a:pt x="10593" y="2674"/>
                      <a:pt x="10594" y="2674"/>
                    </a:cubicBezTo>
                    <a:cubicBezTo>
                      <a:pt x="10596" y="2674"/>
                      <a:pt x="10599" y="2672"/>
                      <a:pt x="10600" y="2671"/>
                    </a:cubicBezTo>
                    <a:lnTo>
                      <a:pt x="10600" y="2671"/>
                    </a:lnTo>
                    <a:cubicBezTo>
                      <a:pt x="10599" y="2677"/>
                      <a:pt x="10599" y="2684"/>
                      <a:pt x="10599" y="2691"/>
                    </a:cubicBezTo>
                    <a:cubicBezTo>
                      <a:pt x="10596" y="2696"/>
                      <a:pt x="10596" y="2701"/>
                      <a:pt x="10596" y="2709"/>
                    </a:cubicBezTo>
                    <a:lnTo>
                      <a:pt x="10596" y="2710"/>
                    </a:lnTo>
                    <a:cubicBezTo>
                      <a:pt x="10594" y="2725"/>
                      <a:pt x="10593" y="2736"/>
                      <a:pt x="10593" y="2742"/>
                    </a:cubicBezTo>
                    <a:cubicBezTo>
                      <a:pt x="10589" y="2754"/>
                      <a:pt x="10586" y="2768"/>
                      <a:pt x="10584" y="2781"/>
                    </a:cubicBezTo>
                    <a:cubicBezTo>
                      <a:pt x="10580" y="2796"/>
                      <a:pt x="10577" y="2810"/>
                      <a:pt x="10574" y="2825"/>
                    </a:cubicBezTo>
                    <a:lnTo>
                      <a:pt x="10581" y="2818"/>
                    </a:lnTo>
                    <a:cubicBezTo>
                      <a:pt x="10584" y="2816"/>
                      <a:pt x="10586" y="2815"/>
                      <a:pt x="10587" y="2810"/>
                    </a:cubicBezTo>
                    <a:lnTo>
                      <a:pt x="10587" y="2810"/>
                    </a:lnTo>
                    <a:cubicBezTo>
                      <a:pt x="10587" y="2812"/>
                      <a:pt x="10587" y="2815"/>
                      <a:pt x="10586" y="2818"/>
                    </a:cubicBezTo>
                    <a:lnTo>
                      <a:pt x="10586" y="2825"/>
                    </a:lnTo>
                    <a:cubicBezTo>
                      <a:pt x="10580" y="2868"/>
                      <a:pt x="10573" y="2902"/>
                      <a:pt x="10555" y="2940"/>
                    </a:cubicBezTo>
                    <a:cubicBezTo>
                      <a:pt x="10560" y="2940"/>
                      <a:pt x="10565" y="2938"/>
                      <a:pt x="10570" y="2935"/>
                    </a:cubicBezTo>
                    <a:lnTo>
                      <a:pt x="10570" y="2935"/>
                    </a:lnTo>
                    <a:cubicBezTo>
                      <a:pt x="10564" y="2950"/>
                      <a:pt x="10557" y="2967"/>
                      <a:pt x="10551" y="2983"/>
                    </a:cubicBezTo>
                    <a:cubicBezTo>
                      <a:pt x="10549" y="2986"/>
                      <a:pt x="10549" y="2989"/>
                      <a:pt x="10548" y="2992"/>
                    </a:cubicBezTo>
                    <a:cubicBezTo>
                      <a:pt x="10544" y="2983"/>
                      <a:pt x="10541" y="2971"/>
                      <a:pt x="10538" y="2961"/>
                    </a:cubicBezTo>
                    <a:cubicBezTo>
                      <a:pt x="10535" y="2947"/>
                      <a:pt x="10526" y="2935"/>
                      <a:pt x="10520" y="2919"/>
                    </a:cubicBezTo>
                    <a:cubicBezTo>
                      <a:pt x="10520" y="2918"/>
                      <a:pt x="10519" y="2918"/>
                      <a:pt x="10519" y="2916"/>
                    </a:cubicBezTo>
                    <a:cubicBezTo>
                      <a:pt x="10516" y="2913"/>
                      <a:pt x="10516" y="2909"/>
                      <a:pt x="10515" y="2903"/>
                    </a:cubicBezTo>
                    <a:lnTo>
                      <a:pt x="10515" y="2903"/>
                    </a:lnTo>
                    <a:cubicBezTo>
                      <a:pt x="10523" y="2910"/>
                      <a:pt x="10533" y="2916"/>
                      <a:pt x="10544" y="2919"/>
                    </a:cubicBezTo>
                    <a:cubicBezTo>
                      <a:pt x="10536" y="2903"/>
                      <a:pt x="10529" y="2889"/>
                      <a:pt x="10523" y="2873"/>
                    </a:cubicBezTo>
                    <a:cubicBezTo>
                      <a:pt x="10519" y="2860"/>
                      <a:pt x="10513" y="2845"/>
                      <a:pt x="10509" y="2831"/>
                    </a:cubicBezTo>
                    <a:cubicBezTo>
                      <a:pt x="10506" y="2819"/>
                      <a:pt x="10500" y="2807"/>
                      <a:pt x="10497" y="2796"/>
                    </a:cubicBezTo>
                    <a:cubicBezTo>
                      <a:pt x="10494" y="2794"/>
                      <a:pt x="10494" y="2793"/>
                      <a:pt x="10494" y="2788"/>
                    </a:cubicBezTo>
                    <a:cubicBezTo>
                      <a:pt x="10494" y="2787"/>
                      <a:pt x="10493" y="2787"/>
                      <a:pt x="10493" y="2786"/>
                    </a:cubicBezTo>
                    <a:lnTo>
                      <a:pt x="10493" y="2786"/>
                    </a:lnTo>
                    <a:lnTo>
                      <a:pt x="10501" y="2794"/>
                    </a:lnTo>
                    <a:cubicBezTo>
                      <a:pt x="10506" y="2796"/>
                      <a:pt x="10509" y="2797"/>
                      <a:pt x="10512" y="2802"/>
                    </a:cubicBezTo>
                    <a:cubicBezTo>
                      <a:pt x="10515" y="2803"/>
                      <a:pt x="10519" y="2804"/>
                      <a:pt x="10520" y="2804"/>
                    </a:cubicBezTo>
                    <a:cubicBezTo>
                      <a:pt x="10519" y="2802"/>
                      <a:pt x="10516" y="2796"/>
                      <a:pt x="10513" y="2790"/>
                    </a:cubicBezTo>
                    <a:cubicBezTo>
                      <a:pt x="10509" y="2781"/>
                      <a:pt x="10504" y="2774"/>
                      <a:pt x="10500" y="2765"/>
                    </a:cubicBezTo>
                    <a:cubicBezTo>
                      <a:pt x="10493" y="2746"/>
                      <a:pt x="10484" y="2728"/>
                      <a:pt x="10477" y="2707"/>
                    </a:cubicBezTo>
                    <a:cubicBezTo>
                      <a:pt x="10475" y="2706"/>
                      <a:pt x="10475" y="2703"/>
                      <a:pt x="10475" y="2701"/>
                    </a:cubicBezTo>
                    <a:cubicBezTo>
                      <a:pt x="10465" y="2678"/>
                      <a:pt x="10455" y="2637"/>
                      <a:pt x="10451" y="2608"/>
                    </a:cubicBezTo>
                    <a:lnTo>
                      <a:pt x="10451" y="2608"/>
                    </a:lnTo>
                    <a:cubicBezTo>
                      <a:pt x="10454" y="2611"/>
                      <a:pt x="10455" y="2611"/>
                      <a:pt x="10456" y="2611"/>
                    </a:cubicBezTo>
                    <a:lnTo>
                      <a:pt x="10462" y="2611"/>
                    </a:lnTo>
                    <a:cubicBezTo>
                      <a:pt x="10461" y="2608"/>
                      <a:pt x="10461" y="2607"/>
                      <a:pt x="10458" y="2606"/>
                    </a:cubicBezTo>
                    <a:cubicBezTo>
                      <a:pt x="10456" y="2601"/>
                      <a:pt x="10455" y="2598"/>
                      <a:pt x="10455" y="2597"/>
                    </a:cubicBezTo>
                    <a:cubicBezTo>
                      <a:pt x="10451" y="2587"/>
                      <a:pt x="10448" y="2579"/>
                      <a:pt x="10448" y="2571"/>
                    </a:cubicBezTo>
                    <a:cubicBezTo>
                      <a:pt x="10440" y="2547"/>
                      <a:pt x="10429" y="2478"/>
                      <a:pt x="10424" y="2434"/>
                    </a:cubicBezTo>
                    <a:lnTo>
                      <a:pt x="10422" y="2427"/>
                    </a:lnTo>
                    <a:lnTo>
                      <a:pt x="10422" y="2423"/>
                    </a:lnTo>
                    <a:cubicBezTo>
                      <a:pt x="10424" y="2425"/>
                      <a:pt x="10429" y="2430"/>
                      <a:pt x="10433" y="2431"/>
                    </a:cubicBezTo>
                    <a:cubicBezTo>
                      <a:pt x="10419" y="2408"/>
                      <a:pt x="10410" y="2347"/>
                      <a:pt x="10404" y="2302"/>
                    </a:cubicBezTo>
                    <a:lnTo>
                      <a:pt x="10404" y="2293"/>
                    </a:lnTo>
                    <a:cubicBezTo>
                      <a:pt x="10403" y="2289"/>
                      <a:pt x="10403" y="2288"/>
                      <a:pt x="10403" y="2286"/>
                    </a:cubicBezTo>
                    <a:lnTo>
                      <a:pt x="10403" y="2303"/>
                    </a:lnTo>
                    <a:cubicBezTo>
                      <a:pt x="10403" y="2308"/>
                      <a:pt x="10403" y="2311"/>
                      <a:pt x="10400" y="2314"/>
                    </a:cubicBezTo>
                    <a:lnTo>
                      <a:pt x="10400" y="2322"/>
                    </a:lnTo>
                    <a:cubicBezTo>
                      <a:pt x="10400" y="2325"/>
                      <a:pt x="10398" y="2330"/>
                      <a:pt x="10398" y="2331"/>
                    </a:cubicBezTo>
                    <a:cubicBezTo>
                      <a:pt x="10398" y="2335"/>
                      <a:pt x="10397" y="2338"/>
                      <a:pt x="10397" y="2340"/>
                    </a:cubicBezTo>
                    <a:cubicBezTo>
                      <a:pt x="10395" y="2344"/>
                      <a:pt x="10395" y="2347"/>
                      <a:pt x="10395" y="2350"/>
                    </a:cubicBezTo>
                    <a:cubicBezTo>
                      <a:pt x="10395" y="2353"/>
                      <a:pt x="10393" y="2357"/>
                      <a:pt x="10393" y="2360"/>
                    </a:cubicBezTo>
                    <a:cubicBezTo>
                      <a:pt x="10391" y="2364"/>
                      <a:pt x="10391" y="2366"/>
                      <a:pt x="10391" y="2369"/>
                    </a:cubicBezTo>
                    <a:cubicBezTo>
                      <a:pt x="10390" y="2373"/>
                      <a:pt x="10390" y="2376"/>
                      <a:pt x="10390" y="2380"/>
                    </a:cubicBezTo>
                    <a:cubicBezTo>
                      <a:pt x="10388" y="2383"/>
                      <a:pt x="10388" y="2386"/>
                      <a:pt x="10388" y="2389"/>
                    </a:cubicBezTo>
                    <a:cubicBezTo>
                      <a:pt x="10385" y="2394"/>
                      <a:pt x="10385" y="2398"/>
                      <a:pt x="10384" y="2402"/>
                    </a:cubicBezTo>
                    <a:cubicBezTo>
                      <a:pt x="10382" y="2404"/>
                      <a:pt x="10382" y="2405"/>
                      <a:pt x="10382" y="2409"/>
                    </a:cubicBezTo>
                    <a:cubicBezTo>
                      <a:pt x="10381" y="2417"/>
                      <a:pt x="10378" y="2423"/>
                      <a:pt x="10375" y="2430"/>
                    </a:cubicBezTo>
                    <a:cubicBezTo>
                      <a:pt x="10377" y="2427"/>
                      <a:pt x="10378" y="2427"/>
                      <a:pt x="10381" y="2427"/>
                    </a:cubicBezTo>
                    <a:cubicBezTo>
                      <a:pt x="10382" y="2425"/>
                      <a:pt x="10384" y="2424"/>
                      <a:pt x="10388" y="2423"/>
                    </a:cubicBezTo>
                    <a:lnTo>
                      <a:pt x="10388" y="2423"/>
                    </a:lnTo>
                    <a:cubicBezTo>
                      <a:pt x="10388" y="2431"/>
                      <a:pt x="10385" y="2440"/>
                      <a:pt x="10385" y="2452"/>
                    </a:cubicBezTo>
                    <a:cubicBezTo>
                      <a:pt x="10384" y="2460"/>
                      <a:pt x="10384" y="2469"/>
                      <a:pt x="10382" y="2478"/>
                    </a:cubicBezTo>
                    <a:cubicBezTo>
                      <a:pt x="10378" y="2498"/>
                      <a:pt x="10377" y="2518"/>
                      <a:pt x="10375" y="2524"/>
                    </a:cubicBezTo>
                    <a:cubicBezTo>
                      <a:pt x="10366" y="2563"/>
                      <a:pt x="10359" y="2606"/>
                      <a:pt x="10349" y="2648"/>
                    </a:cubicBezTo>
                    <a:cubicBezTo>
                      <a:pt x="10353" y="2643"/>
                      <a:pt x="10355" y="2640"/>
                      <a:pt x="10359" y="2637"/>
                    </a:cubicBezTo>
                    <a:cubicBezTo>
                      <a:pt x="10362" y="2635"/>
                      <a:pt x="10363" y="2630"/>
                      <a:pt x="10368" y="2627"/>
                    </a:cubicBezTo>
                    <a:lnTo>
                      <a:pt x="10368" y="2627"/>
                    </a:lnTo>
                    <a:cubicBezTo>
                      <a:pt x="10366" y="2630"/>
                      <a:pt x="10366" y="2635"/>
                      <a:pt x="10366" y="2636"/>
                    </a:cubicBezTo>
                    <a:cubicBezTo>
                      <a:pt x="10363" y="2637"/>
                      <a:pt x="10363" y="2640"/>
                      <a:pt x="10363" y="2642"/>
                    </a:cubicBezTo>
                    <a:cubicBezTo>
                      <a:pt x="10363" y="2643"/>
                      <a:pt x="10362" y="2645"/>
                      <a:pt x="10362" y="2648"/>
                    </a:cubicBezTo>
                    <a:cubicBezTo>
                      <a:pt x="10359" y="2671"/>
                      <a:pt x="10356" y="2688"/>
                      <a:pt x="10353" y="2709"/>
                    </a:cubicBezTo>
                    <a:cubicBezTo>
                      <a:pt x="10346" y="2743"/>
                      <a:pt x="10337" y="2775"/>
                      <a:pt x="10318" y="2812"/>
                    </a:cubicBezTo>
                    <a:cubicBezTo>
                      <a:pt x="10326" y="2812"/>
                      <a:pt x="10333" y="2810"/>
                      <a:pt x="10342" y="2809"/>
                    </a:cubicBezTo>
                    <a:lnTo>
                      <a:pt x="10342" y="2809"/>
                    </a:lnTo>
                    <a:cubicBezTo>
                      <a:pt x="10340" y="2812"/>
                      <a:pt x="10339" y="2816"/>
                      <a:pt x="10339" y="2819"/>
                    </a:cubicBezTo>
                    <a:cubicBezTo>
                      <a:pt x="10332" y="2838"/>
                      <a:pt x="10324" y="2855"/>
                      <a:pt x="10317" y="2876"/>
                    </a:cubicBezTo>
                    <a:cubicBezTo>
                      <a:pt x="10313" y="2884"/>
                      <a:pt x="10310" y="2895"/>
                      <a:pt x="10308" y="2902"/>
                    </a:cubicBezTo>
                    <a:cubicBezTo>
                      <a:pt x="10305" y="2910"/>
                      <a:pt x="10302" y="2919"/>
                      <a:pt x="10301" y="2926"/>
                    </a:cubicBezTo>
                    <a:cubicBezTo>
                      <a:pt x="10310" y="2921"/>
                      <a:pt x="10320" y="2916"/>
                      <a:pt x="10332" y="2910"/>
                    </a:cubicBezTo>
                    <a:lnTo>
                      <a:pt x="10332" y="2910"/>
                    </a:lnTo>
                    <a:cubicBezTo>
                      <a:pt x="10326" y="2924"/>
                      <a:pt x="10323" y="2934"/>
                      <a:pt x="10317" y="2945"/>
                    </a:cubicBezTo>
                    <a:cubicBezTo>
                      <a:pt x="10313" y="2955"/>
                      <a:pt x="10308" y="2967"/>
                      <a:pt x="10310" y="2977"/>
                    </a:cubicBezTo>
                    <a:cubicBezTo>
                      <a:pt x="10317" y="2970"/>
                      <a:pt x="10324" y="2963"/>
                      <a:pt x="10332" y="2954"/>
                    </a:cubicBezTo>
                    <a:lnTo>
                      <a:pt x="10332" y="2954"/>
                    </a:lnTo>
                    <a:cubicBezTo>
                      <a:pt x="10323" y="2974"/>
                      <a:pt x="10317" y="2996"/>
                      <a:pt x="10311" y="3015"/>
                    </a:cubicBezTo>
                    <a:cubicBezTo>
                      <a:pt x="10302" y="2999"/>
                      <a:pt x="10294" y="2982"/>
                      <a:pt x="10288" y="2964"/>
                    </a:cubicBezTo>
                    <a:cubicBezTo>
                      <a:pt x="10281" y="2950"/>
                      <a:pt x="10275" y="2934"/>
                      <a:pt x="10269" y="2916"/>
                    </a:cubicBezTo>
                    <a:cubicBezTo>
                      <a:pt x="10265" y="2897"/>
                      <a:pt x="10253" y="2884"/>
                      <a:pt x="10246" y="2867"/>
                    </a:cubicBezTo>
                    <a:cubicBezTo>
                      <a:pt x="10246" y="2865"/>
                      <a:pt x="10244" y="2865"/>
                      <a:pt x="10244" y="2863"/>
                    </a:cubicBezTo>
                    <a:cubicBezTo>
                      <a:pt x="10243" y="2860"/>
                      <a:pt x="10243" y="2855"/>
                      <a:pt x="10240" y="2848"/>
                    </a:cubicBezTo>
                    <a:lnTo>
                      <a:pt x="10240" y="2848"/>
                    </a:lnTo>
                    <a:cubicBezTo>
                      <a:pt x="10252" y="2855"/>
                      <a:pt x="10265" y="2861"/>
                      <a:pt x="10275" y="2867"/>
                    </a:cubicBezTo>
                    <a:cubicBezTo>
                      <a:pt x="10268" y="2854"/>
                      <a:pt x="10262" y="2841"/>
                      <a:pt x="10257" y="2826"/>
                    </a:cubicBezTo>
                    <a:cubicBezTo>
                      <a:pt x="10253" y="2822"/>
                      <a:pt x="10252" y="2818"/>
                      <a:pt x="10250" y="2812"/>
                    </a:cubicBezTo>
                    <a:cubicBezTo>
                      <a:pt x="10243" y="2796"/>
                      <a:pt x="10237" y="2780"/>
                      <a:pt x="10230" y="2764"/>
                    </a:cubicBezTo>
                    <a:cubicBezTo>
                      <a:pt x="10223" y="2746"/>
                      <a:pt x="10217" y="2730"/>
                      <a:pt x="10211" y="2714"/>
                    </a:cubicBezTo>
                    <a:cubicBezTo>
                      <a:pt x="10210" y="2713"/>
                      <a:pt x="10210" y="2710"/>
                      <a:pt x="10210" y="2710"/>
                    </a:cubicBezTo>
                    <a:lnTo>
                      <a:pt x="10210" y="2710"/>
                    </a:lnTo>
                    <a:cubicBezTo>
                      <a:pt x="10217" y="2717"/>
                      <a:pt x="10224" y="2723"/>
                      <a:pt x="10233" y="2729"/>
                    </a:cubicBezTo>
                    <a:lnTo>
                      <a:pt x="10244" y="2735"/>
                    </a:lnTo>
                    <a:cubicBezTo>
                      <a:pt x="10240" y="2728"/>
                      <a:pt x="10237" y="2720"/>
                      <a:pt x="10231" y="2710"/>
                    </a:cubicBezTo>
                    <a:cubicBezTo>
                      <a:pt x="10228" y="2703"/>
                      <a:pt x="10224" y="2696"/>
                      <a:pt x="10221" y="2687"/>
                    </a:cubicBezTo>
                    <a:cubicBezTo>
                      <a:pt x="10208" y="2664"/>
                      <a:pt x="10196" y="2637"/>
                      <a:pt x="10186" y="2613"/>
                    </a:cubicBezTo>
                    <a:cubicBezTo>
                      <a:pt x="10178" y="2584"/>
                      <a:pt x="10163" y="2539"/>
                      <a:pt x="10157" y="2504"/>
                    </a:cubicBezTo>
                    <a:cubicBezTo>
                      <a:pt x="10159" y="2504"/>
                      <a:pt x="10160" y="2504"/>
                      <a:pt x="10165" y="2505"/>
                    </a:cubicBezTo>
                    <a:lnTo>
                      <a:pt x="10172" y="2505"/>
                    </a:lnTo>
                    <a:cubicBezTo>
                      <a:pt x="10170" y="2504"/>
                      <a:pt x="10170" y="2502"/>
                      <a:pt x="10167" y="2498"/>
                    </a:cubicBezTo>
                    <a:cubicBezTo>
                      <a:pt x="10166" y="2495"/>
                      <a:pt x="10165" y="2489"/>
                      <a:pt x="10160" y="2485"/>
                    </a:cubicBezTo>
                    <a:cubicBezTo>
                      <a:pt x="10157" y="2476"/>
                      <a:pt x="10153" y="2468"/>
                      <a:pt x="10151" y="2456"/>
                    </a:cubicBezTo>
                    <a:cubicBezTo>
                      <a:pt x="10144" y="2430"/>
                      <a:pt x="10128" y="2347"/>
                      <a:pt x="10121" y="2295"/>
                    </a:cubicBezTo>
                    <a:lnTo>
                      <a:pt x="10120" y="2286"/>
                    </a:lnTo>
                    <a:cubicBezTo>
                      <a:pt x="10117" y="2285"/>
                      <a:pt x="10117" y="2282"/>
                      <a:pt x="10117" y="2280"/>
                    </a:cubicBezTo>
                    <a:lnTo>
                      <a:pt x="10117" y="2280"/>
                    </a:lnTo>
                    <a:cubicBezTo>
                      <a:pt x="10121" y="2285"/>
                      <a:pt x="10124" y="2288"/>
                      <a:pt x="10130" y="2289"/>
                    </a:cubicBezTo>
                    <a:cubicBezTo>
                      <a:pt x="10127" y="2285"/>
                      <a:pt x="10122" y="2279"/>
                      <a:pt x="10121" y="2272"/>
                    </a:cubicBezTo>
                    <a:cubicBezTo>
                      <a:pt x="10106" y="2237"/>
                      <a:pt x="10098" y="2183"/>
                      <a:pt x="10093" y="2139"/>
                    </a:cubicBezTo>
                    <a:cubicBezTo>
                      <a:pt x="10092" y="2135"/>
                      <a:pt x="10092" y="2132"/>
                      <a:pt x="10092" y="2128"/>
                    </a:cubicBezTo>
                    <a:cubicBezTo>
                      <a:pt x="10090" y="2125"/>
                      <a:pt x="10090" y="2121"/>
                      <a:pt x="10090" y="2119"/>
                    </a:cubicBezTo>
                    <a:lnTo>
                      <a:pt x="10090" y="2154"/>
                    </a:lnTo>
                    <a:cubicBezTo>
                      <a:pt x="10088" y="2157"/>
                      <a:pt x="10088" y="2161"/>
                      <a:pt x="10088" y="2166"/>
                    </a:cubicBezTo>
                    <a:cubicBezTo>
                      <a:pt x="10088" y="2170"/>
                      <a:pt x="10088" y="2173"/>
                      <a:pt x="10086" y="2177"/>
                    </a:cubicBezTo>
                    <a:cubicBezTo>
                      <a:pt x="10086" y="2180"/>
                      <a:pt x="10086" y="2186"/>
                      <a:pt x="10085" y="2190"/>
                    </a:cubicBezTo>
                    <a:cubicBezTo>
                      <a:pt x="10085" y="2193"/>
                      <a:pt x="10083" y="2197"/>
                      <a:pt x="10083" y="2200"/>
                    </a:cubicBezTo>
                    <a:cubicBezTo>
                      <a:pt x="10080" y="2205"/>
                      <a:pt x="10080" y="2209"/>
                      <a:pt x="10080" y="2213"/>
                    </a:cubicBezTo>
                    <a:cubicBezTo>
                      <a:pt x="10080" y="2216"/>
                      <a:pt x="10079" y="2221"/>
                      <a:pt x="10079" y="2224"/>
                    </a:cubicBezTo>
                    <a:cubicBezTo>
                      <a:pt x="10079" y="2228"/>
                      <a:pt x="10077" y="2234"/>
                      <a:pt x="10077" y="2238"/>
                    </a:cubicBezTo>
                    <a:cubicBezTo>
                      <a:pt x="10076" y="2242"/>
                      <a:pt x="10076" y="2245"/>
                      <a:pt x="10076" y="2248"/>
                    </a:cubicBezTo>
                    <a:cubicBezTo>
                      <a:pt x="10073" y="2253"/>
                      <a:pt x="10072" y="2258"/>
                      <a:pt x="10072" y="2263"/>
                    </a:cubicBezTo>
                    <a:cubicBezTo>
                      <a:pt x="10072" y="2266"/>
                      <a:pt x="10070" y="2267"/>
                      <a:pt x="10070" y="2272"/>
                    </a:cubicBezTo>
                    <a:cubicBezTo>
                      <a:pt x="10069" y="2273"/>
                      <a:pt x="10069" y="2277"/>
                      <a:pt x="10069" y="2280"/>
                    </a:cubicBezTo>
                    <a:cubicBezTo>
                      <a:pt x="10066" y="2285"/>
                      <a:pt x="10064" y="2289"/>
                      <a:pt x="10064" y="2293"/>
                    </a:cubicBezTo>
                    <a:cubicBezTo>
                      <a:pt x="10066" y="2293"/>
                      <a:pt x="10069" y="2292"/>
                      <a:pt x="10070" y="2292"/>
                    </a:cubicBezTo>
                    <a:cubicBezTo>
                      <a:pt x="10073" y="2289"/>
                      <a:pt x="10077" y="2288"/>
                      <a:pt x="10079" y="2285"/>
                    </a:cubicBezTo>
                    <a:lnTo>
                      <a:pt x="10079" y="2285"/>
                    </a:lnTo>
                    <a:cubicBezTo>
                      <a:pt x="10079" y="2293"/>
                      <a:pt x="10077" y="2306"/>
                      <a:pt x="10077" y="2318"/>
                    </a:cubicBezTo>
                    <a:cubicBezTo>
                      <a:pt x="10076" y="2328"/>
                      <a:pt x="10076" y="2338"/>
                      <a:pt x="10073" y="2350"/>
                    </a:cubicBezTo>
                    <a:cubicBezTo>
                      <a:pt x="10070" y="2375"/>
                      <a:pt x="10069" y="2396"/>
                      <a:pt x="10066" y="2404"/>
                    </a:cubicBezTo>
                    <a:lnTo>
                      <a:pt x="10040" y="2550"/>
                    </a:lnTo>
                    <a:cubicBezTo>
                      <a:pt x="10043" y="2547"/>
                      <a:pt x="10047" y="2543"/>
                      <a:pt x="10050" y="2539"/>
                    </a:cubicBezTo>
                    <a:cubicBezTo>
                      <a:pt x="10054" y="2534"/>
                      <a:pt x="10057" y="2531"/>
                      <a:pt x="10059" y="2526"/>
                    </a:cubicBezTo>
                    <a:lnTo>
                      <a:pt x="10059" y="2526"/>
                    </a:lnTo>
                    <a:cubicBezTo>
                      <a:pt x="10059" y="2529"/>
                      <a:pt x="10057" y="2533"/>
                      <a:pt x="10057" y="2539"/>
                    </a:cubicBezTo>
                    <a:cubicBezTo>
                      <a:pt x="10057" y="2540"/>
                      <a:pt x="10056" y="2542"/>
                      <a:pt x="10056" y="2543"/>
                    </a:cubicBezTo>
                    <a:lnTo>
                      <a:pt x="10056" y="2550"/>
                    </a:lnTo>
                    <a:cubicBezTo>
                      <a:pt x="10048" y="2613"/>
                      <a:pt x="10041" y="2662"/>
                      <a:pt x="10021" y="2714"/>
                    </a:cubicBezTo>
                    <a:cubicBezTo>
                      <a:pt x="10018" y="2725"/>
                      <a:pt x="10012" y="2738"/>
                      <a:pt x="10006" y="2749"/>
                    </a:cubicBezTo>
                    <a:cubicBezTo>
                      <a:pt x="10015" y="2749"/>
                      <a:pt x="10025" y="2746"/>
                      <a:pt x="10032" y="2742"/>
                    </a:cubicBezTo>
                    <a:lnTo>
                      <a:pt x="10032" y="2742"/>
                    </a:lnTo>
                    <a:cubicBezTo>
                      <a:pt x="10022" y="2768"/>
                      <a:pt x="10012" y="2796"/>
                      <a:pt x="10003" y="2823"/>
                    </a:cubicBezTo>
                    <a:cubicBezTo>
                      <a:pt x="9999" y="2834"/>
                      <a:pt x="9996" y="2845"/>
                      <a:pt x="9992" y="2854"/>
                    </a:cubicBezTo>
                    <a:cubicBezTo>
                      <a:pt x="9992" y="2855"/>
                      <a:pt x="9990" y="2855"/>
                      <a:pt x="9990" y="2858"/>
                    </a:cubicBezTo>
                    <a:cubicBezTo>
                      <a:pt x="9986" y="2867"/>
                      <a:pt x="9984" y="2876"/>
                      <a:pt x="9983" y="2884"/>
                    </a:cubicBezTo>
                    <a:cubicBezTo>
                      <a:pt x="9996" y="2877"/>
                      <a:pt x="10006" y="2873"/>
                      <a:pt x="10018" y="2865"/>
                    </a:cubicBezTo>
                    <a:lnTo>
                      <a:pt x="10018" y="2865"/>
                    </a:lnTo>
                    <a:cubicBezTo>
                      <a:pt x="10014" y="2877"/>
                      <a:pt x="10008" y="2892"/>
                      <a:pt x="10003" y="2905"/>
                    </a:cubicBezTo>
                    <a:cubicBezTo>
                      <a:pt x="9998" y="2918"/>
                      <a:pt x="9993" y="2931"/>
                      <a:pt x="9993" y="2945"/>
                    </a:cubicBezTo>
                    <a:cubicBezTo>
                      <a:pt x="10003" y="2935"/>
                      <a:pt x="10012" y="2926"/>
                      <a:pt x="10019" y="2916"/>
                    </a:cubicBezTo>
                    <a:lnTo>
                      <a:pt x="10019" y="2916"/>
                    </a:lnTo>
                    <a:cubicBezTo>
                      <a:pt x="10005" y="2954"/>
                      <a:pt x="9993" y="2993"/>
                      <a:pt x="9984" y="3035"/>
                    </a:cubicBezTo>
                    <a:cubicBezTo>
                      <a:pt x="9984" y="3034"/>
                      <a:pt x="9983" y="3032"/>
                      <a:pt x="9983" y="3030"/>
                    </a:cubicBezTo>
                    <a:cubicBezTo>
                      <a:pt x="9970" y="2996"/>
                      <a:pt x="9954" y="2963"/>
                      <a:pt x="9941" y="2932"/>
                    </a:cubicBezTo>
                    <a:cubicBezTo>
                      <a:pt x="9934" y="2913"/>
                      <a:pt x="9928" y="2897"/>
                      <a:pt x="9923" y="2880"/>
                    </a:cubicBezTo>
                    <a:cubicBezTo>
                      <a:pt x="9921" y="2873"/>
                      <a:pt x="9919" y="2867"/>
                      <a:pt x="9916" y="2861"/>
                    </a:cubicBezTo>
                    <a:cubicBezTo>
                      <a:pt x="9912" y="2848"/>
                      <a:pt x="9905" y="2838"/>
                      <a:pt x="9899" y="2825"/>
                    </a:cubicBezTo>
                    <a:cubicBezTo>
                      <a:pt x="9899" y="2823"/>
                      <a:pt x="9897" y="2822"/>
                      <a:pt x="9897" y="2819"/>
                    </a:cubicBezTo>
                    <a:cubicBezTo>
                      <a:pt x="9896" y="2816"/>
                      <a:pt x="9896" y="2810"/>
                      <a:pt x="9894" y="2804"/>
                    </a:cubicBezTo>
                    <a:lnTo>
                      <a:pt x="9894" y="2804"/>
                    </a:lnTo>
                    <a:cubicBezTo>
                      <a:pt x="9906" y="2812"/>
                      <a:pt x="9919" y="2819"/>
                      <a:pt x="9932" y="2825"/>
                    </a:cubicBezTo>
                    <a:cubicBezTo>
                      <a:pt x="9923" y="2804"/>
                      <a:pt x="9913" y="2786"/>
                      <a:pt x="9906" y="2764"/>
                    </a:cubicBezTo>
                    <a:cubicBezTo>
                      <a:pt x="9899" y="2746"/>
                      <a:pt x="9894" y="2729"/>
                      <a:pt x="9887" y="2713"/>
                    </a:cubicBezTo>
                    <a:lnTo>
                      <a:pt x="9884" y="2710"/>
                    </a:lnTo>
                    <a:cubicBezTo>
                      <a:pt x="9877" y="2693"/>
                      <a:pt x="9873" y="2674"/>
                      <a:pt x="9865" y="2656"/>
                    </a:cubicBezTo>
                    <a:cubicBezTo>
                      <a:pt x="9865" y="2655"/>
                      <a:pt x="9862" y="2652"/>
                      <a:pt x="9862" y="2651"/>
                    </a:cubicBezTo>
                    <a:lnTo>
                      <a:pt x="9862" y="2651"/>
                    </a:lnTo>
                    <a:cubicBezTo>
                      <a:pt x="9870" y="2658"/>
                      <a:pt x="9880" y="2665"/>
                      <a:pt x="9889" y="2671"/>
                    </a:cubicBezTo>
                    <a:cubicBezTo>
                      <a:pt x="9892" y="2672"/>
                      <a:pt x="9896" y="2674"/>
                      <a:pt x="9902" y="2678"/>
                    </a:cubicBezTo>
                    <a:cubicBezTo>
                      <a:pt x="9892" y="2659"/>
                      <a:pt x="9884" y="2643"/>
                      <a:pt x="9876" y="2626"/>
                    </a:cubicBezTo>
                    <a:cubicBezTo>
                      <a:pt x="9862" y="2600"/>
                      <a:pt x="9851" y="2571"/>
                      <a:pt x="9841" y="2543"/>
                    </a:cubicBezTo>
                    <a:cubicBezTo>
                      <a:pt x="9831" y="2513"/>
                      <a:pt x="9816" y="2462"/>
                      <a:pt x="9812" y="2423"/>
                    </a:cubicBezTo>
                    <a:lnTo>
                      <a:pt x="9812" y="2423"/>
                    </a:lnTo>
                    <a:cubicBezTo>
                      <a:pt x="9815" y="2424"/>
                      <a:pt x="9816" y="2424"/>
                      <a:pt x="9819" y="2424"/>
                    </a:cubicBezTo>
                    <a:lnTo>
                      <a:pt x="9826" y="2424"/>
                    </a:lnTo>
                    <a:cubicBezTo>
                      <a:pt x="9825" y="2423"/>
                      <a:pt x="9825" y="2418"/>
                      <a:pt x="9823" y="2417"/>
                    </a:cubicBezTo>
                    <a:cubicBezTo>
                      <a:pt x="9822" y="2412"/>
                      <a:pt x="9819" y="2408"/>
                      <a:pt x="9817" y="2404"/>
                    </a:cubicBezTo>
                    <a:cubicBezTo>
                      <a:pt x="9815" y="2394"/>
                      <a:pt x="9810" y="2383"/>
                      <a:pt x="9807" y="2373"/>
                    </a:cubicBezTo>
                    <a:cubicBezTo>
                      <a:pt x="9804" y="2364"/>
                      <a:pt x="9802" y="2346"/>
                      <a:pt x="9797" y="2324"/>
                    </a:cubicBezTo>
                    <a:cubicBezTo>
                      <a:pt x="9790" y="2285"/>
                      <a:pt x="9783" y="2231"/>
                      <a:pt x="9778" y="2195"/>
                    </a:cubicBezTo>
                    <a:lnTo>
                      <a:pt x="9775" y="2184"/>
                    </a:lnTo>
                    <a:cubicBezTo>
                      <a:pt x="9774" y="2183"/>
                      <a:pt x="9774" y="2180"/>
                      <a:pt x="9774" y="2177"/>
                    </a:cubicBezTo>
                    <a:lnTo>
                      <a:pt x="9774" y="2177"/>
                    </a:lnTo>
                    <a:cubicBezTo>
                      <a:pt x="9778" y="2180"/>
                      <a:pt x="9783" y="2186"/>
                      <a:pt x="9788" y="2187"/>
                    </a:cubicBezTo>
                    <a:cubicBezTo>
                      <a:pt x="9771" y="2157"/>
                      <a:pt x="9758" y="2077"/>
                      <a:pt x="9752" y="2020"/>
                    </a:cubicBezTo>
                    <a:cubicBezTo>
                      <a:pt x="9752" y="2017"/>
                      <a:pt x="9751" y="2013"/>
                      <a:pt x="9751" y="2009"/>
                    </a:cubicBezTo>
                    <a:cubicBezTo>
                      <a:pt x="9751" y="2004"/>
                      <a:pt x="9751" y="2001"/>
                      <a:pt x="9749" y="1999"/>
                    </a:cubicBezTo>
                    <a:lnTo>
                      <a:pt x="9749" y="1999"/>
                    </a:lnTo>
                    <a:cubicBezTo>
                      <a:pt x="9751" y="2009"/>
                      <a:pt x="9749" y="2016"/>
                      <a:pt x="9749" y="2025"/>
                    </a:cubicBezTo>
                    <a:cubicBezTo>
                      <a:pt x="9749" y="2028"/>
                      <a:pt x="9749" y="2033"/>
                      <a:pt x="9746" y="2038"/>
                    </a:cubicBezTo>
                    <a:lnTo>
                      <a:pt x="9746" y="2049"/>
                    </a:lnTo>
                    <a:cubicBezTo>
                      <a:pt x="9745" y="2054"/>
                      <a:pt x="9745" y="2057"/>
                      <a:pt x="9745" y="2062"/>
                    </a:cubicBezTo>
                    <a:cubicBezTo>
                      <a:pt x="9745" y="2067"/>
                      <a:pt x="9745" y="2071"/>
                      <a:pt x="9743" y="2077"/>
                    </a:cubicBezTo>
                    <a:cubicBezTo>
                      <a:pt x="9742" y="2081"/>
                      <a:pt x="9742" y="2084"/>
                      <a:pt x="9742" y="2090"/>
                    </a:cubicBezTo>
                    <a:cubicBezTo>
                      <a:pt x="9742" y="2093"/>
                      <a:pt x="9739" y="2099"/>
                      <a:pt x="9739" y="2105"/>
                    </a:cubicBezTo>
                    <a:cubicBezTo>
                      <a:pt x="9738" y="2107"/>
                      <a:pt x="9738" y="2112"/>
                      <a:pt x="9738" y="2115"/>
                    </a:cubicBezTo>
                    <a:cubicBezTo>
                      <a:pt x="9736" y="2121"/>
                      <a:pt x="9736" y="2125"/>
                      <a:pt x="9735" y="2129"/>
                    </a:cubicBezTo>
                    <a:cubicBezTo>
                      <a:pt x="9732" y="2134"/>
                      <a:pt x="9732" y="2136"/>
                      <a:pt x="9730" y="2141"/>
                    </a:cubicBezTo>
                    <a:cubicBezTo>
                      <a:pt x="9729" y="2147"/>
                      <a:pt x="9729" y="2151"/>
                      <a:pt x="9727" y="2157"/>
                    </a:cubicBezTo>
                    <a:cubicBezTo>
                      <a:pt x="9725" y="2158"/>
                      <a:pt x="9725" y="2163"/>
                      <a:pt x="9725" y="2164"/>
                    </a:cubicBezTo>
                    <a:cubicBezTo>
                      <a:pt x="9722" y="2173"/>
                      <a:pt x="9720" y="2183"/>
                      <a:pt x="9716" y="2190"/>
                    </a:cubicBezTo>
                    <a:cubicBezTo>
                      <a:pt x="9717" y="2190"/>
                      <a:pt x="9720" y="2187"/>
                      <a:pt x="9723" y="2187"/>
                    </a:cubicBezTo>
                    <a:cubicBezTo>
                      <a:pt x="9727" y="2186"/>
                      <a:pt x="9730" y="2184"/>
                      <a:pt x="9732" y="2180"/>
                    </a:cubicBezTo>
                    <a:lnTo>
                      <a:pt x="9732" y="2180"/>
                    </a:lnTo>
                    <a:cubicBezTo>
                      <a:pt x="9730" y="2190"/>
                      <a:pt x="9730" y="2205"/>
                      <a:pt x="9729" y="2216"/>
                    </a:cubicBezTo>
                    <a:cubicBezTo>
                      <a:pt x="9727" y="2229"/>
                      <a:pt x="9725" y="2241"/>
                      <a:pt x="9725" y="2251"/>
                    </a:cubicBezTo>
                    <a:cubicBezTo>
                      <a:pt x="9722" y="2279"/>
                      <a:pt x="9717" y="2302"/>
                      <a:pt x="9716" y="2311"/>
                    </a:cubicBezTo>
                    <a:cubicBezTo>
                      <a:pt x="9714" y="2322"/>
                      <a:pt x="9713" y="2333"/>
                      <a:pt x="9709" y="2344"/>
                    </a:cubicBezTo>
                    <a:cubicBezTo>
                      <a:pt x="9700" y="2386"/>
                      <a:pt x="9691" y="2430"/>
                      <a:pt x="9684" y="2470"/>
                    </a:cubicBezTo>
                    <a:lnTo>
                      <a:pt x="9695" y="2459"/>
                    </a:lnTo>
                    <a:cubicBezTo>
                      <a:pt x="9700" y="2455"/>
                      <a:pt x="9703" y="2452"/>
                      <a:pt x="9707" y="2444"/>
                    </a:cubicBezTo>
                    <a:lnTo>
                      <a:pt x="9707" y="2444"/>
                    </a:lnTo>
                    <a:cubicBezTo>
                      <a:pt x="9706" y="2447"/>
                      <a:pt x="9706" y="2453"/>
                      <a:pt x="9706" y="2456"/>
                    </a:cubicBezTo>
                    <a:cubicBezTo>
                      <a:pt x="9706" y="2459"/>
                      <a:pt x="9703" y="2460"/>
                      <a:pt x="9703" y="2463"/>
                    </a:cubicBezTo>
                    <a:cubicBezTo>
                      <a:pt x="9703" y="2468"/>
                      <a:pt x="9703" y="2468"/>
                      <a:pt x="9701" y="2470"/>
                    </a:cubicBezTo>
                    <a:cubicBezTo>
                      <a:pt x="9693" y="2555"/>
                      <a:pt x="9681" y="2614"/>
                      <a:pt x="9643" y="2688"/>
                    </a:cubicBezTo>
                    <a:cubicBezTo>
                      <a:pt x="9645" y="2689"/>
                      <a:pt x="9647" y="2689"/>
                      <a:pt x="9650" y="2689"/>
                    </a:cubicBezTo>
                    <a:cubicBezTo>
                      <a:pt x="9657" y="2689"/>
                      <a:pt x="9666" y="2686"/>
                      <a:pt x="9672" y="2684"/>
                    </a:cubicBezTo>
                    <a:lnTo>
                      <a:pt x="9672" y="2684"/>
                    </a:lnTo>
                    <a:cubicBezTo>
                      <a:pt x="9669" y="2696"/>
                      <a:pt x="9664" y="2707"/>
                      <a:pt x="9659" y="2717"/>
                    </a:cubicBezTo>
                    <a:cubicBezTo>
                      <a:pt x="9652" y="2736"/>
                      <a:pt x="9648" y="2752"/>
                      <a:pt x="9640" y="2771"/>
                    </a:cubicBezTo>
                    <a:cubicBezTo>
                      <a:pt x="9636" y="2783"/>
                      <a:pt x="9630" y="2794"/>
                      <a:pt x="9627" y="2804"/>
                    </a:cubicBezTo>
                    <a:lnTo>
                      <a:pt x="9616" y="2838"/>
                    </a:lnTo>
                    <a:cubicBezTo>
                      <a:pt x="9629" y="2831"/>
                      <a:pt x="9642" y="2823"/>
                      <a:pt x="9656" y="2818"/>
                    </a:cubicBezTo>
                    <a:lnTo>
                      <a:pt x="9656" y="2818"/>
                    </a:lnTo>
                    <a:cubicBezTo>
                      <a:pt x="9649" y="2832"/>
                      <a:pt x="9643" y="2847"/>
                      <a:pt x="9637" y="2863"/>
                    </a:cubicBezTo>
                    <a:cubicBezTo>
                      <a:pt x="9636" y="2867"/>
                      <a:pt x="9635" y="2870"/>
                      <a:pt x="9635" y="2876"/>
                    </a:cubicBezTo>
                    <a:cubicBezTo>
                      <a:pt x="9630" y="2884"/>
                      <a:pt x="9627" y="2896"/>
                      <a:pt x="9629" y="2905"/>
                    </a:cubicBezTo>
                    <a:cubicBezTo>
                      <a:pt x="9637" y="2896"/>
                      <a:pt x="9648" y="2884"/>
                      <a:pt x="9658" y="2876"/>
                    </a:cubicBezTo>
                    <a:lnTo>
                      <a:pt x="9658" y="2876"/>
                    </a:lnTo>
                    <a:cubicBezTo>
                      <a:pt x="9633" y="2941"/>
                      <a:pt x="9620" y="3012"/>
                      <a:pt x="9597" y="3077"/>
                    </a:cubicBezTo>
                    <a:cubicBezTo>
                      <a:pt x="9611" y="3069"/>
                      <a:pt x="9626" y="3057"/>
                      <a:pt x="9640" y="3043"/>
                    </a:cubicBezTo>
                    <a:lnTo>
                      <a:pt x="9640" y="3043"/>
                    </a:lnTo>
                    <a:cubicBezTo>
                      <a:pt x="9636" y="3051"/>
                      <a:pt x="9633" y="3063"/>
                      <a:pt x="9630" y="3072"/>
                    </a:cubicBezTo>
                    <a:cubicBezTo>
                      <a:pt x="9619" y="3107"/>
                      <a:pt x="9604" y="3138"/>
                      <a:pt x="9591" y="3173"/>
                    </a:cubicBezTo>
                    <a:cubicBezTo>
                      <a:pt x="9591" y="3175"/>
                      <a:pt x="9589" y="3175"/>
                      <a:pt x="9589" y="3178"/>
                    </a:cubicBezTo>
                    <a:cubicBezTo>
                      <a:pt x="9568" y="3175"/>
                      <a:pt x="9546" y="3175"/>
                      <a:pt x="9524" y="3173"/>
                    </a:cubicBezTo>
                    <a:cubicBezTo>
                      <a:pt x="9518" y="3157"/>
                      <a:pt x="9511" y="3141"/>
                      <a:pt x="9507" y="3122"/>
                    </a:cubicBezTo>
                    <a:lnTo>
                      <a:pt x="9507" y="3122"/>
                    </a:lnTo>
                    <a:cubicBezTo>
                      <a:pt x="9520" y="3136"/>
                      <a:pt x="9534" y="3146"/>
                      <a:pt x="9549" y="3156"/>
                    </a:cubicBezTo>
                    <a:cubicBezTo>
                      <a:pt x="9542" y="3136"/>
                      <a:pt x="9534" y="3115"/>
                      <a:pt x="9526" y="3095"/>
                    </a:cubicBezTo>
                    <a:cubicBezTo>
                      <a:pt x="9513" y="3062"/>
                      <a:pt x="9497" y="3028"/>
                      <a:pt x="9483" y="2998"/>
                    </a:cubicBezTo>
                    <a:cubicBezTo>
                      <a:pt x="9476" y="2979"/>
                      <a:pt x="9470" y="2963"/>
                      <a:pt x="9466" y="2945"/>
                    </a:cubicBezTo>
                    <a:cubicBezTo>
                      <a:pt x="9459" y="2925"/>
                      <a:pt x="9447" y="2910"/>
                      <a:pt x="9441" y="2890"/>
                    </a:cubicBezTo>
                    <a:cubicBezTo>
                      <a:pt x="9440" y="2889"/>
                      <a:pt x="9440" y="2887"/>
                      <a:pt x="9440" y="2887"/>
                    </a:cubicBezTo>
                    <a:cubicBezTo>
                      <a:pt x="9440" y="2883"/>
                      <a:pt x="9438" y="2880"/>
                      <a:pt x="9438" y="2874"/>
                    </a:cubicBezTo>
                    <a:cubicBezTo>
                      <a:pt x="9438" y="2873"/>
                      <a:pt x="9437" y="2870"/>
                      <a:pt x="9437" y="2870"/>
                    </a:cubicBezTo>
                    <a:lnTo>
                      <a:pt x="9437" y="2870"/>
                    </a:lnTo>
                    <a:cubicBezTo>
                      <a:pt x="9438" y="2873"/>
                      <a:pt x="9440" y="2874"/>
                      <a:pt x="9444" y="2874"/>
                    </a:cubicBezTo>
                    <a:lnTo>
                      <a:pt x="9452" y="2874"/>
                    </a:lnTo>
                    <a:lnTo>
                      <a:pt x="9453" y="2876"/>
                    </a:lnTo>
                    <a:cubicBezTo>
                      <a:pt x="9460" y="2881"/>
                      <a:pt x="9466" y="2887"/>
                      <a:pt x="9476" y="2890"/>
                    </a:cubicBezTo>
                    <a:cubicBezTo>
                      <a:pt x="9475" y="2884"/>
                      <a:pt x="9470" y="2881"/>
                      <a:pt x="9469" y="2876"/>
                    </a:cubicBezTo>
                    <a:cubicBezTo>
                      <a:pt x="9462" y="2861"/>
                      <a:pt x="9454" y="2845"/>
                      <a:pt x="9449" y="2831"/>
                    </a:cubicBezTo>
                    <a:lnTo>
                      <a:pt x="9427" y="2775"/>
                    </a:lnTo>
                    <a:cubicBezTo>
                      <a:pt x="9420" y="2759"/>
                      <a:pt x="9415" y="2742"/>
                      <a:pt x="9409" y="2725"/>
                    </a:cubicBezTo>
                    <a:lnTo>
                      <a:pt x="9408" y="2723"/>
                    </a:lnTo>
                    <a:cubicBezTo>
                      <a:pt x="9405" y="2722"/>
                      <a:pt x="9405" y="2720"/>
                      <a:pt x="9405" y="2717"/>
                    </a:cubicBezTo>
                    <a:lnTo>
                      <a:pt x="9405" y="2717"/>
                    </a:lnTo>
                    <a:cubicBezTo>
                      <a:pt x="9409" y="2722"/>
                      <a:pt x="9412" y="2725"/>
                      <a:pt x="9415" y="2725"/>
                    </a:cubicBezTo>
                    <a:cubicBezTo>
                      <a:pt x="9420" y="2730"/>
                      <a:pt x="9425" y="2735"/>
                      <a:pt x="9431" y="2738"/>
                    </a:cubicBezTo>
                    <a:cubicBezTo>
                      <a:pt x="9434" y="2739"/>
                      <a:pt x="9438" y="2742"/>
                      <a:pt x="9444" y="2745"/>
                    </a:cubicBezTo>
                    <a:cubicBezTo>
                      <a:pt x="9440" y="2738"/>
                      <a:pt x="9437" y="2732"/>
                      <a:pt x="9434" y="2725"/>
                    </a:cubicBezTo>
                    <a:cubicBezTo>
                      <a:pt x="9430" y="2714"/>
                      <a:pt x="9424" y="2706"/>
                      <a:pt x="9420" y="2694"/>
                    </a:cubicBezTo>
                    <a:cubicBezTo>
                      <a:pt x="9408" y="2667"/>
                      <a:pt x="9395" y="2640"/>
                      <a:pt x="9386" y="2613"/>
                    </a:cubicBezTo>
                    <a:cubicBezTo>
                      <a:pt x="9375" y="2582"/>
                      <a:pt x="9360" y="2529"/>
                      <a:pt x="9354" y="2491"/>
                    </a:cubicBezTo>
                    <a:cubicBezTo>
                      <a:pt x="9357" y="2491"/>
                      <a:pt x="9359" y="2492"/>
                      <a:pt x="9361" y="2492"/>
                    </a:cubicBezTo>
                    <a:cubicBezTo>
                      <a:pt x="9364" y="2492"/>
                      <a:pt x="9366" y="2494"/>
                      <a:pt x="9368" y="2494"/>
                    </a:cubicBezTo>
                    <a:cubicBezTo>
                      <a:pt x="9369" y="2494"/>
                      <a:pt x="9370" y="2493"/>
                      <a:pt x="9372" y="2492"/>
                    </a:cubicBezTo>
                    <a:cubicBezTo>
                      <a:pt x="9369" y="2491"/>
                      <a:pt x="9367" y="2489"/>
                      <a:pt x="9367" y="2485"/>
                    </a:cubicBezTo>
                    <a:cubicBezTo>
                      <a:pt x="9366" y="2482"/>
                      <a:pt x="9364" y="2476"/>
                      <a:pt x="9360" y="2473"/>
                    </a:cubicBezTo>
                    <a:cubicBezTo>
                      <a:pt x="9357" y="2463"/>
                      <a:pt x="9353" y="2453"/>
                      <a:pt x="9350" y="2441"/>
                    </a:cubicBezTo>
                    <a:lnTo>
                      <a:pt x="9350" y="2440"/>
                    </a:lnTo>
                    <a:cubicBezTo>
                      <a:pt x="9343" y="2409"/>
                      <a:pt x="9328" y="2321"/>
                      <a:pt x="9318" y="2264"/>
                    </a:cubicBezTo>
                    <a:lnTo>
                      <a:pt x="9316" y="2253"/>
                    </a:lnTo>
                    <a:cubicBezTo>
                      <a:pt x="9316" y="2251"/>
                      <a:pt x="9316" y="2250"/>
                      <a:pt x="9315" y="2245"/>
                    </a:cubicBezTo>
                    <a:lnTo>
                      <a:pt x="9315" y="2245"/>
                    </a:lnTo>
                    <a:cubicBezTo>
                      <a:pt x="9318" y="2251"/>
                      <a:pt x="9324" y="2256"/>
                      <a:pt x="9330" y="2257"/>
                    </a:cubicBezTo>
                    <a:cubicBezTo>
                      <a:pt x="9309" y="2227"/>
                      <a:pt x="9299" y="2148"/>
                      <a:pt x="9293" y="2090"/>
                    </a:cubicBezTo>
                    <a:lnTo>
                      <a:pt x="9293" y="2077"/>
                    </a:lnTo>
                    <a:cubicBezTo>
                      <a:pt x="9292" y="2074"/>
                      <a:pt x="9292" y="2070"/>
                      <a:pt x="9292" y="2068"/>
                    </a:cubicBezTo>
                    <a:lnTo>
                      <a:pt x="9292" y="2091"/>
                    </a:lnTo>
                    <a:cubicBezTo>
                      <a:pt x="9289" y="2096"/>
                      <a:pt x="9289" y="2100"/>
                      <a:pt x="9289" y="2105"/>
                    </a:cubicBezTo>
                    <a:cubicBezTo>
                      <a:pt x="9289" y="2107"/>
                      <a:pt x="9287" y="2113"/>
                      <a:pt x="9287" y="2118"/>
                    </a:cubicBezTo>
                    <a:cubicBezTo>
                      <a:pt x="9287" y="2121"/>
                      <a:pt x="9286" y="2126"/>
                      <a:pt x="9286" y="2129"/>
                    </a:cubicBezTo>
                    <a:cubicBezTo>
                      <a:pt x="9285" y="2134"/>
                      <a:pt x="9285" y="2139"/>
                      <a:pt x="9285" y="2142"/>
                    </a:cubicBezTo>
                    <a:cubicBezTo>
                      <a:pt x="9285" y="2147"/>
                      <a:pt x="9282" y="2150"/>
                      <a:pt x="9282" y="2155"/>
                    </a:cubicBezTo>
                    <a:cubicBezTo>
                      <a:pt x="9280" y="2158"/>
                      <a:pt x="9280" y="2164"/>
                      <a:pt x="9279" y="2170"/>
                    </a:cubicBezTo>
                    <a:cubicBezTo>
                      <a:pt x="9279" y="2173"/>
                      <a:pt x="9277" y="2177"/>
                      <a:pt x="9277" y="2183"/>
                    </a:cubicBezTo>
                    <a:cubicBezTo>
                      <a:pt x="9277" y="2187"/>
                      <a:pt x="9274" y="2192"/>
                      <a:pt x="9273" y="2197"/>
                    </a:cubicBezTo>
                    <a:cubicBezTo>
                      <a:pt x="9271" y="2200"/>
                      <a:pt x="9271" y="2205"/>
                      <a:pt x="9271" y="2208"/>
                    </a:cubicBezTo>
                    <a:cubicBezTo>
                      <a:pt x="9270" y="2213"/>
                      <a:pt x="9267" y="2219"/>
                      <a:pt x="9267" y="2224"/>
                    </a:cubicBezTo>
                    <a:cubicBezTo>
                      <a:pt x="9266" y="2228"/>
                      <a:pt x="9266" y="2229"/>
                      <a:pt x="9264" y="2234"/>
                    </a:cubicBezTo>
                    <a:cubicBezTo>
                      <a:pt x="9263" y="2241"/>
                      <a:pt x="9258" y="2250"/>
                      <a:pt x="9255" y="2257"/>
                    </a:cubicBezTo>
                    <a:cubicBezTo>
                      <a:pt x="9258" y="2257"/>
                      <a:pt x="9260" y="2256"/>
                      <a:pt x="9263" y="2256"/>
                    </a:cubicBezTo>
                    <a:cubicBezTo>
                      <a:pt x="9266" y="2253"/>
                      <a:pt x="9270" y="2251"/>
                      <a:pt x="9271" y="2248"/>
                    </a:cubicBezTo>
                    <a:lnTo>
                      <a:pt x="9271" y="2248"/>
                    </a:lnTo>
                    <a:cubicBezTo>
                      <a:pt x="9271" y="2258"/>
                      <a:pt x="9270" y="2272"/>
                      <a:pt x="9267" y="2285"/>
                    </a:cubicBezTo>
                    <a:cubicBezTo>
                      <a:pt x="9266" y="2296"/>
                      <a:pt x="9266" y="2308"/>
                      <a:pt x="9264" y="2321"/>
                    </a:cubicBezTo>
                    <a:cubicBezTo>
                      <a:pt x="9260" y="2346"/>
                      <a:pt x="9257" y="2372"/>
                      <a:pt x="9255" y="2380"/>
                    </a:cubicBezTo>
                    <a:cubicBezTo>
                      <a:pt x="9248" y="2409"/>
                      <a:pt x="9242" y="2440"/>
                      <a:pt x="9237" y="2469"/>
                    </a:cubicBezTo>
                    <a:cubicBezTo>
                      <a:pt x="9231" y="2492"/>
                      <a:pt x="9226" y="2518"/>
                      <a:pt x="9222" y="2542"/>
                    </a:cubicBezTo>
                    <a:cubicBezTo>
                      <a:pt x="9226" y="2539"/>
                      <a:pt x="9229" y="2533"/>
                      <a:pt x="9235" y="2529"/>
                    </a:cubicBezTo>
                    <a:cubicBezTo>
                      <a:pt x="9238" y="2526"/>
                      <a:pt x="9242" y="2521"/>
                      <a:pt x="9245" y="2517"/>
                    </a:cubicBezTo>
                    <a:lnTo>
                      <a:pt x="9245" y="2517"/>
                    </a:lnTo>
                    <a:cubicBezTo>
                      <a:pt x="9245" y="2520"/>
                      <a:pt x="9244" y="2526"/>
                      <a:pt x="9244" y="2529"/>
                    </a:cubicBezTo>
                    <a:lnTo>
                      <a:pt x="9244" y="2534"/>
                    </a:lnTo>
                    <a:cubicBezTo>
                      <a:pt x="9242" y="2536"/>
                      <a:pt x="9242" y="2540"/>
                      <a:pt x="9242" y="2542"/>
                    </a:cubicBezTo>
                    <a:cubicBezTo>
                      <a:pt x="9234" y="2614"/>
                      <a:pt x="9222" y="2669"/>
                      <a:pt x="9195" y="2732"/>
                    </a:cubicBezTo>
                    <a:cubicBezTo>
                      <a:pt x="9192" y="2742"/>
                      <a:pt x="9187" y="2751"/>
                      <a:pt x="9183" y="2758"/>
                    </a:cubicBezTo>
                    <a:cubicBezTo>
                      <a:pt x="9192" y="2758"/>
                      <a:pt x="9202" y="2757"/>
                      <a:pt x="9212" y="2751"/>
                    </a:cubicBezTo>
                    <a:lnTo>
                      <a:pt x="9212" y="2751"/>
                    </a:lnTo>
                    <a:cubicBezTo>
                      <a:pt x="9200" y="2780"/>
                      <a:pt x="9187" y="2810"/>
                      <a:pt x="9177" y="2839"/>
                    </a:cubicBezTo>
                    <a:cubicBezTo>
                      <a:pt x="9176" y="2841"/>
                      <a:pt x="9176" y="2844"/>
                      <a:pt x="9176" y="2847"/>
                    </a:cubicBezTo>
                    <a:cubicBezTo>
                      <a:pt x="9173" y="2844"/>
                      <a:pt x="9171" y="2839"/>
                      <a:pt x="9171" y="2834"/>
                    </a:cubicBezTo>
                    <a:cubicBezTo>
                      <a:pt x="9164" y="2816"/>
                      <a:pt x="9158" y="2800"/>
                      <a:pt x="9151" y="2780"/>
                    </a:cubicBezTo>
                    <a:cubicBezTo>
                      <a:pt x="9151" y="2778"/>
                      <a:pt x="9149" y="2775"/>
                      <a:pt x="9149" y="2774"/>
                    </a:cubicBezTo>
                    <a:lnTo>
                      <a:pt x="9149" y="2774"/>
                    </a:lnTo>
                    <a:cubicBezTo>
                      <a:pt x="9158" y="2781"/>
                      <a:pt x="9165" y="2788"/>
                      <a:pt x="9176" y="2794"/>
                    </a:cubicBezTo>
                    <a:cubicBezTo>
                      <a:pt x="9179" y="2796"/>
                      <a:pt x="9183" y="2797"/>
                      <a:pt x="9187" y="2800"/>
                    </a:cubicBezTo>
                    <a:cubicBezTo>
                      <a:pt x="9180" y="2783"/>
                      <a:pt x="9171" y="2765"/>
                      <a:pt x="9164" y="2749"/>
                    </a:cubicBezTo>
                    <a:cubicBezTo>
                      <a:pt x="9161" y="2742"/>
                      <a:pt x="9158" y="2736"/>
                      <a:pt x="9155" y="2730"/>
                    </a:cubicBezTo>
                    <a:cubicBezTo>
                      <a:pt x="9147" y="2710"/>
                      <a:pt x="9136" y="2688"/>
                      <a:pt x="9129" y="2667"/>
                    </a:cubicBezTo>
                    <a:cubicBezTo>
                      <a:pt x="9119" y="2636"/>
                      <a:pt x="9104" y="2584"/>
                      <a:pt x="9100" y="2546"/>
                    </a:cubicBezTo>
                    <a:lnTo>
                      <a:pt x="9100" y="2546"/>
                    </a:lnTo>
                    <a:cubicBezTo>
                      <a:pt x="9103" y="2547"/>
                      <a:pt x="9104" y="2547"/>
                      <a:pt x="9107" y="2547"/>
                    </a:cubicBezTo>
                    <a:cubicBezTo>
                      <a:pt x="9110" y="2549"/>
                      <a:pt x="9112" y="2549"/>
                      <a:pt x="9115" y="2549"/>
                    </a:cubicBezTo>
                    <a:cubicBezTo>
                      <a:pt x="9113" y="2546"/>
                      <a:pt x="9112" y="2543"/>
                      <a:pt x="9112" y="2542"/>
                    </a:cubicBezTo>
                    <a:cubicBezTo>
                      <a:pt x="9110" y="2539"/>
                      <a:pt x="9107" y="2533"/>
                      <a:pt x="9104" y="2527"/>
                    </a:cubicBezTo>
                    <a:cubicBezTo>
                      <a:pt x="9103" y="2520"/>
                      <a:pt x="9099" y="2513"/>
                      <a:pt x="9097" y="2504"/>
                    </a:cubicBezTo>
                    <a:cubicBezTo>
                      <a:pt x="9096" y="2500"/>
                      <a:pt x="9096" y="2498"/>
                      <a:pt x="9096" y="2495"/>
                    </a:cubicBezTo>
                    <a:cubicBezTo>
                      <a:pt x="9088" y="2466"/>
                      <a:pt x="9074" y="2375"/>
                      <a:pt x="9064" y="2317"/>
                    </a:cubicBezTo>
                    <a:lnTo>
                      <a:pt x="9062" y="2308"/>
                    </a:lnTo>
                    <a:lnTo>
                      <a:pt x="9062" y="2301"/>
                    </a:lnTo>
                    <a:cubicBezTo>
                      <a:pt x="9067" y="2303"/>
                      <a:pt x="9071" y="2308"/>
                      <a:pt x="9077" y="2311"/>
                    </a:cubicBezTo>
                    <a:cubicBezTo>
                      <a:pt x="9057" y="2280"/>
                      <a:pt x="9046" y="2200"/>
                      <a:pt x="9041" y="2142"/>
                    </a:cubicBezTo>
                    <a:cubicBezTo>
                      <a:pt x="9039" y="2139"/>
                      <a:pt x="9039" y="2135"/>
                      <a:pt x="9039" y="2129"/>
                    </a:cubicBezTo>
                    <a:cubicBezTo>
                      <a:pt x="9039" y="2126"/>
                      <a:pt x="9038" y="2122"/>
                      <a:pt x="9038" y="2121"/>
                    </a:cubicBezTo>
                    <a:lnTo>
                      <a:pt x="9038" y="2144"/>
                    </a:lnTo>
                    <a:cubicBezTo>
                      <a:pt x="9038" y="2148"/>
                      <a:pt x="9035" y="2154"/>
                      <a:pt x="9035" y="2157"/>
                    </a:cubicBezTo>
                    <a:cubicBezTo>
                      <a:pt x="9035" y="2161"/>
                      <a:pt x="9035" y="2166"/>
                      <a:pt x="9033" y="2170"/>
                    </a:cubicBezTo>
                    <a:cubicBezTo>
                      <a:pt x="9033" y="2173"/>
                      <a:pt x="9033" y="2179"/>
                      <a:pt x="9032" y="2183"/>
                    </a:cubicBezTo>
                    <a:cubicBezTo>
                      <a:pt x="9032" y="2186"/>
                      <a:pt x="9030" y="2192"/>
                      <a:pt x="9030" y="2195"/>
                    </a:cubicBezTo>
                    <a:cubicBezTo>
                      <a:pt x="9028" y="2199"/>
                      <a:pt x="9028" y="2205"/>
                      <a:pt x="9028" y="2208"/>
                    </a:cubicBezTo>
                    <a:cubicBezTo>
                      <a:pt x="9026" y="2213"/>
                      <a:pt x="9026" y="2216"/>
                      <a:pt x="9026" y="2222"/>
                    </a:cubicBezTo>
                    <a:cubicBezTo>
                      <a:pt x="9025" y="2227"/>
                      <a:pt x="9025" y="2229"/>
                      <a:pt x="9025" y="2235"/>
                    </a:cubicBezTo>
                    <a:cubicBezTo>
                      <a:pt x="9023" y="2238"/>
                      <a:pt x="9023" y="2244"/>
                      <a:pt x="9020" y="2250"/>
                    </a:cubicBezTo>
                    <a:cubicBezTo>
                      <a:pt x="9020" y="2253"/>
                      <a:pt x="9019" y="2257"/>
                      <a:pt x="9019" y="2260"/>
                    </a:cubicBezTo>
                    <a:cubicBezTo>
                      <a:pt x="9017" y="2266"/>
                      <a:pt x="9016" y="2272"/>
                      <a:pt x="9016" y="2277"/>
                    </a:cubicBezTo>
                    <a:cubicBezTo>
                      <a:pt x="9013" y="2280"/>
                      <a:pt x="9013" y="2282"/>
                      <a:pt x="9012" y="2286"/>
                    </a:cubicBezTo>
                    <a:cubicBezTo>
                      <a:pt x="9010" y="2295"/>
                      <a:pt x="9006" y="2302"/>
                      <a:pt x="9004" y="2311"/>
                    </a:cubicBezTo>
                    <a:cubicBezTo>
                      <a:pt x="9006" y="2309"/>
                      <a:pt x="9009" y="2309"/>
                      <a:pt x="9012" y="2308"/>
                    </a:cubicBezTo>
                    <a:cubicBezTo>
                      <a:pt x="9016" y="2306"/>
                      <a:pt x="9019" y="2303"/>
                      <a:pt x="9020" y="2301"/>
                    </a:cubicBezTo>
                    <a:lnTo>
                      <a:pt x="9020" y="2301"/>
                    </a:lnTo>
                    <a:cubicBezTo>
                      <a:pt x="9020" y="2311"/>
                      <a:pt x="9019" y="2324"/>
                      <a:pt x="9017" y="2337"/>
                    </a:cubicBezTo>
                    <a:cubicBezTo>
                      <a:pt x="9016" y="2347"/>
                      <a:pt x="9016" y="2360"/>
                      <a:pt x="9013" y="2372"/>
                    </a:cubicBezTo>
                    <a:cubicBezTo>
                      <a:pt x="9010" y="2396"/>
                      <a:pt x="9006" y="2423"/>
                      <a:pt x="9004" y="2431"/>
                    </a:cubicBezTo>
                    <a:cubicBezTo>
                      <a:pt x="8997" y="2463"/>
                      <a:pt x="8990" y="2497"/>
                      <a:pt x="8984" y="2529"/>
                    </a:cubicBezTo>
                    <a:cubicBezTo>
                      <a:pt x="8981" y="2549"/>
                      <a:pt x="8975" y="2571"/>
                      <a:pt x="8972" y="2591"/>
                    </a:cubicBezTo>
                    <a:cubicBezTo>
                      <a:pt x="8975" y="2587"/>
                      <a:pt x="8981" y="2584"/>
                      <a:pt x="8984" y="2578"/>
                    </a:cubicBezTo>
                    <a:cubicBezTo>
                      <a:pt x="8988" y="2575"/>
                      <a:pt x="8991" y="2569"/>
                      <a:pt x="8996" y="2563"/>
                    </a:cubicBezTo>
                    <a:lnTo>
                      <a:pt x="8996" y="2563"/>
                    </a:lnTo>
                    <a:cubicBezTo>
                      <a:pt x="8996" y="2568"/>
                      <a:pt x="8994" y="2572"/>
                      <a:pt x="8994" y="2576"/>
                    </a:cubicBezTo>
                    <a:cubicBezTo>
                      <a:pt x="8991" y="2578"/>
                      <a:pt x="8991" y="2579"/>
                      <a:pt x="8991" y="2584"/>
                    </a:cubicBezTo>
                    <a:cubicBezTo>
                      <a:pt x="8990" y="2585"/>
                      <a:pt x="8990" y="2587"/>
                      <a:pt x="8990" y="2591"/>
                    </a:cubicBezTo>
                    <a:cubicBezTo>
                      <a:pt x="8982" y="2643"/>
                      <a:pt x="8977" y="2687"/>
                      <a:pt x="8962" y="2730"/>
                    </a:cubicBezTo>
                    <a:cubicBezTo>
                      <a:pt x="8955" y="2757"/>
                      <a:pt x="8945" y="2781"/>
                      <a:pt x="8932" y="2809"/>
                    </a:cubicBezTo>
                    <a:cubicBezTo>
                      <a:pt x="8943" y="2809"/>
                      <a:pt x="8952" y="2807"/>
                      <a:pt x="8961" y="2802"/>
                    </a:cubicBezTo>
                    <a:lnTo>
                      <a:pt x="8961" y="2802"/>
                    </a:lnTo>
                    <a:cubicBezTo>
                      <a:pt x="8958" y="2812"/>
                      <a:pt x="8953" y="2822"/>
                      <a:pt x="8948" y="2832"/>
                    </a:cubicBezTo>
                    <a:cubicBezTo>
                      <a:pt x="8945" y="2841"/>
                      <a:pt x="8940" y="2852"/>
                      <a:pt x="8937" y="2863"/>
                    </a:cubicBezTo>
                    <a:cubicBezTo>
                      <a:pt x="8933" y="2851"/>
                      <a:pt x="8926" y="2841"/>
                      <a:pt x="8923" y="2829"/>
                    </a:cubicBezTo>
                    <a:cubicBezTo>
                      <a:pt x="8921" y="2826"/>
                      <a:pt x="8921" y="2825"/>
                      <a:pt x="8921" y="2825"/>
                    </a:cubicBezTo>
                    <a:cubicBezTo>
                      <a:pt x="8914" y="2809"/>
                      <a:pt x="8908" y="2790"/>
                      <a:pt x="8903" y="2773"/>
                    </a:cubicBezTo>
                    <a:cubicBezTo>
                      <a:pt x="8900" y="2758"/>
                      <a:pt x="8892" y="2746"/>
                      <a:pt x="8887" y="2732"/>
                    </a:cubicBezTo>
                    <a:cubicBezTo>
                      <a:pt x="8885" y="2729"/>
                      <a:pt x="8882" y="2723"/>
                      <a:pt x="8879" y="2717"/>
                    </a:cubicBezTo>
                    <a:cubicBezTo>
                      <a:pt x="8878" y="2716"/>
                      <a:pt x="8878" y="2714"/>
                      <a:pt x="8878" y="2714"/>
                    </a:cubicBezTo>
                    <a:cubicBezTo>
                      <a:pt x="8875" y="2710"/>
                      <a:pt x="8875" y="2706"/>
                      <a:pt x="8874" y="2698"/>
                    </a:cubicBezTo>
                    <a:lnTo>
                      <a:pt x="8874" y="2698"/>
                    </a:lnTo>
                    <a:cubicBezTo>
                      <a:pt x="8887" y="2707"/>
                      <a:pt x="8900" y="2713"/>
                      <a:pt x="8914" y="2717"/>
                    </a:cubicBezTo>
                    <a:cubicBezTo>
                      <a:pt x="8904" y="2698"/>
                      <a:pt x="8895" y="2678"/>
                      <a:pt x="8888" y="2658"/>
                    </a:cubicBezTo>
                    <a:lnTo>
                      <a:pt x="8866" y="2604"/>
                    </a:lnTo>
                    <a:cubicBezTo>
                      <a:pt x="8861" y="2591"/>
                      <a:pt x="8858" y="2576"/>
                      <a:pt x="8852" y="2562"/>
                    </a:cubicBezTo>
                    <a:cubicBezTo>
                      <a:pt x="8850" y="2558"/>
                      <a:pt x="8849" y="2555"/>
                      <a:pt x="8849" y="2549"/>
                    </a:cubicBezTo>
                    <a:cubicBezTo>
                      <a:pt x="8846" y="2547"/>
                      <a:pt x="8846" y="2546"/>
                      <a:pt x="8846" y="2543"/>
                    </a:cubicBezTo>
                    <a:lnTo>
                      <a:pt x="8846" y="2543"/>
                    </a:lnTo>
                    <a:cubicBezTo>
                      <a:pt x="8852" y="2549"/>
                      <a:pt x="8859" y="2555"/>
                      <a:pt x="8865" y="2558"/>
                    </a:cubicBezTo>
                    <a:cubicBezTo>
                      <a:pt x="8866" y="2561"/>
                      <a:pt x="8871" y="2562"/>
                      <a:pt x="8872" y="2563"/>
                    </a:cubicBezTo>
                    <a:cubicBezTo>
                      <a:pt x="8875" y="2568"/>
                      <a:pt x="8879" y="2569"/>
                      <a:pt x="8885" y="2571"/>
                    </a:cubicBezTo>
                    <a:cubicBezTo>
                      <a:pt x="8882" y="2565"/>
                      <a:pt x="8879" y="2562"/>
                      <a:pt x="8878" y="2556"/>
                    </a:cubicBezTo>
                    <a:cubicBezTo>
                      <a:pt x="8872" y="2543"/>
                      <a:pt x="8866" y="2533"/>
                      <a:pt x="8861" y="2520"/>
                    </a:cubicBezTo>
                    <a:cubicBezTo>
                      <a:pt x="8849" y="2492"/>
                      <a:pt x="8836" y="2466"/>
                      <a:pt x="8827" y="2439"/>
                    </a:cubicBezTo>
                    <a:cubicBezTo>
                      <a:pt x="8815" y="2408"/>
                      <a:pt x="8801" y="2354"/>
                      <a:pt x="8795" y="2317"/>
                    </a:cubicBezTo>
                    <a:cubicBezTo>
                      <a:pt x="8798" y="2317"/>
                      <a:pt x="8800" y="2318"/>
                      <a:pt x="8802" y="2318"/>
                    </a:cubicBezTo>
                    <a:cubicBezTo>
                      <a:pt x="8807" y="2321"/>
                      <a:pt x="8808" y="2321"/>
                      <a:pt x="8810" y="2321"/>
                    </a:cubicBezTo>
                    <a:cubicBezTo>
                      <a:pt x="8808" y="2317"/>
                      <a:pt x="8808" y="2315"/>
                      <a:pt x="8807" y="2314"/>
                    </a:cubicBezTo>
                    <a:cubicBezTo>
                      <a:pt x="8805" y="2309"/>
                      <a:pt x="8802" y="2303"/>
                      <a:pt x="8800" y="2299"/>
                    </a:cubicBezTo>
                    <a:cubicBezTo>
                      <a:pt x="8795" y="2289"/>
                      <a:pt x="8792" y="2279"/>
                      <a:pt x="8788" y="2267"/>
                    </a:cubicBezTo>
                    <a:cubicBezTo>
                      <a:pt x="8781" y="2237"/>
                      <a:pt x="8766" y="2148"/>
                      <a:pt x="8757" y="2090"/>
                    </a:cubicBezTo>
                    <a:lnTo>
                      <a:pt x="8756" y="2078"/>
                    </a:lnTo>
                    <a:cubicBezTo>
                      <a:pt x="8756" y="2077"/>
                      <a:pt x="8754" y="2075"/>
                      <a:pt x="8754" y="2074"/>
                    </a:cubicBezTo>
                    <a:lnTo>
                      <a:pt x="8754" y="2074"/>
                    </a:lnTo>
                    <a:cubicBezTo>
                      <a:pt x="8757" y="2077"/>
                      <a:pt x="8763" y="2081"/>
                      <a:pt x="8769" y="2083"/>
                    </a:cubicBezTo>
                    <a:cubicBezTo>
                      <a:pt x="8749" y="2052"/>
                      <a:pt x="8737" y="1974"/>
                      <a:pt x="8733" y="1916"/>
                    </a:cubicBezTo>
                    <a:cubicBezTo>
                      <a:pt x="8733" y="1911"/>
                      <a:pt x="8733" y="1908"/>
                      <a:pt x="8730" y="1903"/>
                    </a:cubicBezTo>
                    <a:cubicBezTo>
                      <a:pt x="8730" y="1907"/>
                      <a:pt x="8730" y="1911"/>
                      <a:pt x="8728" y="1917"/>
                    </a:cubicBezTo>
                    <a:lnTo>
                      <a:pt x="8728" y="1930"/>
                    </a:lnTo>
                    <a:cubicBezTo>
                      <a:pt x="8728" y="1933"/>
                      <a:pt x="8727" y="1939"/>
                      <a:pt x="8727" y="1943"/>
                    </a:cubicBezTo>
                    <a:cubicBezTo>
                      <a:pt x="8727" y="1946"/>
                      <a:pt x="8725" y="1952"/>
                      <a:pt x="8725" y="1955"/>
                    </a:cubicBezTo>
                    <a:cubicBezTo>
                      <a:pt x="8723" y="1959"/>
                      <a:pt x="8723" y="1965"/>
                      <a:pt x="8723" y="1968"/>
                    </a:cubicBezTo>
                    <a:cubicBezTo>
                      <a:pt x="8723" y="1972"/>
                      <a:pt x="8721" y="1977"/>
                      <a:pt x="8721" y="1981"/>
                    </a:cubicBezTo>
                    <a:cubicBezTo>
                      <a:pt x="8720" y="1987"/>
                      <a:pt x="8720" y="1990"/>
                      <a:pt x="8718" y="1996"/>
                    </a:cubicBezTo>
                    <a:cubicBezTo>
                      <a:pt x="8718" y="1999"/>
                      <a:pt x="8715" y="2003"/>
                      <a:pt x="8715" y="2009"/>
                    </a:cubicBezTo>
                    <a:cubicBezTo>
                      <a:pt x="8714" y="2012"/>
                      <a:pt x="8714" y="2017"/>
                      <a:pt x="8712" y="2023"/>
                    </a:cubicBezTo>
                    <a:cubicBezTo>
                      <a:pt x="8711" y="2026"/>
                      <a:pt x="8711" y="2030"/>
                      <a:pt x="8711" y="2033"/>
                    </a:cubicBezTo>
                    <a:lnTo>
                      <a:pt x="8705" y="2049"/>
                    </a:lnTo>
                    <a:cubicBezTo>
                      <a:pt x="8705" y="2054"/>
                      <a:pt x="8704" y="2055"/>
                      <a:pt x="8704" y="2060"/>
                    </a:cubicBezTo>
                    <a:cubicBezTo>
                      <a:pt x="8701" y="2068"/>
                      <a:pt x="8698" y="2075"/>
                      <a:pt x="8694" y="2084"/>
                    </a:cubicBezTo>
                    <a:cubicBezTo>
                      <a:pt x="8696" y="2083"/>
                      <a:pt x="8699" y="2083"/>
                      <a:pt x="8701" y="2081"/>
                    </a:cubicBezTo>
                    <a:cubicBezTo>
                      <a:pt x="8705" y="2078"/>
                      <a:pt x="8707" y="2077"/>
                      <a:pt x="8711" y="2074"/>
                    </a:cubicBezTo>
                    <a:lnTo>
                      <a:pt x="8711" y="2074"/>
                    </a:lnTo>
                    <a:cubicBezTo>
                      <a:pt x="8708" y="2084"/>
                      <a:pt x="8708" y="2097"/>
                      <a:pt x="8707" y="2110"/>
                    </a:cubicBezTo>
                    <a:cubicBezTo>
                      <a:pt x="8705" y="2122"/>
                      <a:pt x="8704" y="2134"/>
                      <a:pt x="8704" y="2147"/>
                    </a:cubicBezTo>
                    <a:cubicBezTo>
                      <a:pt x="8699" y="2171"/>
                      <a:pt x="8696" y="2197"/>
                      <a:pt x="8694" y="2206"/>
                    </a:cubicBezTo>
                    <a:cubicBezTo>
                      <a:pt x="8682" y="2260"/>
                      <a:pt x="8670" y="2314"/>
                      <a:pt x="8660" y="2367"/>
                    </a:cubicBezTo>
                    <a:cubicBezTo>
                      <a:pt x="8663" y="2364"/>
                      <a:pt x="8667" y="2359"/>
                      <a:pt x="8672" y="2354"/>
                    </a:cubicBezTo>
                    <a:cubicBezTo>
                      <a:pt x="8676" y="2351"/>
                      <a:pt x="8679" y="2347"/>
                      <a:pt x="8683" y="2343"/>
                    </a:cubicBezTo>
                    <a:lnTo>
                      <a:pt x="8683" y="2343"/>
                    </a:lnTo>
                    <a:cubicBezTo>
                      <a:pt x="8682" y="2346"/>
                      <a:pt x="8682" y="2351"/>
                      <a:pt x="8682" y="2354"/>
                    </a:cubicBezTo>
                    <a:cubicBezTo>
                      <a:pt x="8682" y="2357"/>
                      <a:pt x="8682" y="2359"/>
                      <a:pt x="8679" y="2360"/>
                    </a:cubicBezTo>
                    <a:lnTo>
                      <a:pt x="8679" y="2367"/>
                    </a:lnTo>
                    <a:cubicBezTo>
                      <a:pt x="8669" y="2452"/>
                      <a:pt x="8657" y="2511"/>
                      <a:pt x="8619" y="2585"/>
                    </a:cubicBezTo>
                    <a:cubicBezTo>
                      <a:pt x="8628" y="2585"/>
                      <a:pt x="8640" y="2584"/>
                      <a:pt x="8648" y="2578"/>
                    </a:cubicBezTo>
                    <a:lnTo>
                      <a:pt x="8648" y="2578"/>
                    </a:lnTo>
                    <a:cubicBezTo>
                      <a:pt x="8646" y="2590"/>
                      <a:pt x="8640" y="2598"/>
                      <a:pt x="8635" y="2608"/>
                    </a:cubicBezTo>
                    <a:cubicBezTo>
                      <a:pt x="8628" y="2627"/>
                      <a:pt x="8621" y="2648"/>
                      <a:pt x="8614" y="2665"/>
                    </a:cubicBezTo>
                    <a:cubicBezTo>
                      <a:pt x="8611" y="2677"/>
                      <a:pt x="8605" y="2688"/>
                      <a:pt x="8602" y="2700"/>
                    </a:cubicBezTo>
                    <a:cubicBezTo>
                      <a:pt x="8598" y="2710"/>
                      <a:pt x="8595" y="2720"/>
                      <a:pt x="8592" y="2729"/>
                    </a:cubicBezTo>
                    <a:cubicBezTo>
                      <a:pt x="8590" y="2725"/>
                      <a:pt x="8589" y="2720"/>
                      <a:pt x="8585" y="2714"/>
                    </a:cubicBezTo>
                    <a:cubicBezTo>
                      <a:pt x="8577" y="2698"/>
                      <a:pt x="8573" y="2680"/>
                      <a:pt x="8567" y="2662"/>
                    </a:cubicBezTo>
                    <a:cubicBezTo>
                      <a:pt x="8563" y="2649"/>
                      <a:pt x="8556" y="2636"/>
                      <a:pt x="8548" y="2626"/>
                    </a:cubicBezTo>
                    <a:lnTo>
                      <a:pt x="8541" y="2608"/>
                    </a:lnTo>
                    <a:cubicBezTo>
                      <a:pt x="8541" y="2607"/>
                      <a:pt x="8540" y="2606"/>
                      <a:pt x="8540" y="2606"/>
                    </a:cubicBezTo>
                    <a:cubicBezTo>
                      <a:pt x="8538" y="2601"/>
                      <a:pt x="8537" y="2597"/>
                      <a:pt x="8537" y="2588"/>
                    </a:cubicBezTo>
                    <a:lnTo>
                      <a:pt x="8537" y="2588"/>
                    </a:lnTo>
                    <a:cubicBezTo>
                      <a:pt x="8548" y="2598"/>
                      <a:pt x="8560" y="2603"/>
                      <a:pt x="8574" y="2608"/>
                    </a:cubicBezTo>
                    <a:cubicBezTo>
                      <a:pt x="8566" y="2588"/>
                      <a:pt x="8556" y="2569"/>
                      <a:pt x="8548" y="2549"/>
                    </a:cubicBezTo>
                    <a:cubicBezTo>
                      <a:pt x="8541" y="2530"/>
                      <a:pt x="8534" y="2513"/>
                      <a:pt x="8529" y="2494"/>
                    </a:cubicBezTo>
                    <a:cubicBezTo>
                      <a:pt x="8522" y="2476"/>
                      <a:pt x="8516" y="2457"/>
                      <a:pt x="8509" y="2440"/>
                    </a:cubicBezTo>
                    <a:cubicBezTo>
                      <a:pt x="8509" y="2439"/>
                      <a:pt x="8508" y="2436"/>
                      <a:pt x="8508" y="2434"/>
                    </a:cubicBezTo>
                    <a:lnTo>
                      <a:pt x="8508" y="2434"/>
                    </a:lnTo>
                    <a:cubicBezTo>
                      <a:pt x="8515" y="2441"/>
                      <a:pt x="8522" y="2449"/>
                      <a:pt x="8532" y="2455"/>
                    </a:cubicBezTo>
                    <a:cubicBezTo>
                      <a:pt x="8537" y="2457"/>
                      <a:pt x="8540" y="2460"/>
                      <a:pt x="8545" y="2462"/>
                    </a:cubicBezTo>
                    <a:cubicBezTo>
                      <a:pt x="8538" y="2446"/>
                      <a:pt x="8529" y="2427"/>
                      <a:pt x="8522" y="2411"/>
                    </a:cubicBezTo>
                    <a:cubicBezTo>
                      <a:pt x="8509" y="2383"/>
                      <a:pt x="8496" y="2357"/>
                      <a:pt x="8487" y="2330"/>
                    </a:cubicBezTo>
                    <a:cubicBezTo>
                      <a:pt x="8476" y="2298"/>
                      <a:pt x="8461" y="2245"/>
                      <a:pt x="8458" y="2208"/>
                    </a:cubicBezTo>
                    <a:cubicBezTo>
                      <a:pt x="8460" y="2208"/>
                      <a:pt x="8461" y="2209"/>
                      <a:pt x="8466" y="2209"/>
                    </a:cubicBezTo>
                    <a:cubicBezTo>
                      <a:pt x="8467" y="2211"/>
                      <a:pt x="8468" y="2211"/>
                      <a:pt x="8473" y="2211"/>
                    </a:cubicBezTo>
                    <a:cubicBezTo>
                      <a:pt x="8471" y="2208"/>
                      <a:pt x="8468" y="2206"/>
                      <a:pt x="8468" y="2203"/>
                    </a:cubicBezTo>
                    <a:cubicBezTo>
                      <a:pt x="8467" y="2200"/>
                      <a:pt x="8466" y="2195"/>
                      <a:pt x="8464" y="2189"/>
                    </a:cubicBezTo>
                    <a:cubicBezTo>
                      <a:pt x="8460" y="2180"/>
                      <a:pt x="8454" y="2170"/>
                      <a:pt x="8452" y="2158"/>
                    </a:cubicBezTo>
                    <a:cubicBezTo>
                      <a:pt x="8445" y="2128"/>
                      <a:pt x="8431" y="2039"/>
                      <a:pt x="8422" y="1981"/>
                    </a:cubicBezTo>
                    <a:lnTo>
                      <a:pt x="8421" y="1969"/>
                    </a:lnTo>
                    <a:cubicBezTo>
                      <a:pt x="8418" y="1968"/>
                      <a:pt x="8418" y="1967"/>
                      <a:pt x="8418" y="1964"/>
                    </a:cubicBezTo>
                    <a:lnTo>
                      <a:pt x="8418" y="1964"/>
                    </a:lnTo>
                    <a:cubicBezTo>
                      <a:pt x="8422" y="1968"/>
                      <a:pt x="8428" y="1971"/>
                      <a:pt x="8432" y="1975"/>
                    </a:cubicBezTo>
                    <a:cubicBezTo>
                      <a:pt x="8413" y="1945"/>
                      <a:pt x="8402" y="1865"/>
                      <a:pt x="8396" y="1807"/>
                    </a:cubicBezTo>
                    <a:cubicBezTo>
                      <a:pt x="8394" y="1802"/>
                      <a:pt x="8394" y="1800"/>
                      <a:pt x="8394" y="1794"/>
                    </a:cubicBezTo>
                    <a:cubicBezTo>
                      <a:pt x="8394" y="1789"/>
                      <a:pt x="8393" y="1787"/>
                      <a:pt x="8393" y="1785"/>
                    </a:cubicBezTo>
                    <a:lnTo>
                      <a:pt x="8393" y="1808"/>
                    </a:lnTo>
                    <a:cubicBezTo>
                      <a:pt x="8393" y="1811"/>
                      <a:pt x="8391" y="1817"/>
                      <a:pt x="8391" y="1821"/>
                    </a:cubicBezTo>
                    <a:cubicBezTo>
                      <a:pt x="8391" y="1824"/>
                      <a:pt x="8391" y="1830"/>
                      <a:pt x="8389" y="1833"/>
                    </a:cubicBezTo>
                    <a:cubicBezTo>
                      <a:pt x="8389" y="1837"/>
                      <a:pt x="8389" y="1843"/>
                      <a:pt x="8387" y="1846"/>
                    </a:cubicBezTo>
                    <a:cubicBezTo>
                      <a:pt x="8387" y="1850"/>
                      <a:pt x="8386" y="1855"/>
                      <a:pt x="8386" y="1859"/>
                    </a:cubicBezTo>
                    <a:cubicBezTo>
                      <a:pt x="8384" y="1862"/>
                      <a:pt x="8384" y="1868"/>
                      <a:pt x="8384" y="1872"/>
                    </a:cubicBezTo>
                    <a:cubicBezTo>
                      <a:pt x="8381" y="1877"/>
                      <a:pt x="8381" y="1881"/>
                      <a:pt x="8381" y="1887"/>
                    </a:cubicBezTo>
                    <a:cubicBezTo>
                      <a:pt x="8380" y="1890"/>
                      <a:pt x="8380" y="1894"/>
                      <a:pt x="8380" y="1898"/>
                    </a:cubicBezTo>
                    <a:cubicBezTo>
                      <a:pt x="8378" y="1903"/>
                      <a:pt x="8378" y="1908"/>
                      <a:pt x="8377" y="1913"/>
                    </a:cubicBezTo>
                    <a:cubicBezTo>
                      <a:pt x="8374" y="1917"/>
                      <a:pt x="8374" y="1922"/>
                      <a:pt x="8373" y="1924"/>
                    </a:cubicBezTo>
                    <a:cubicBezTo>
                      <a:pt x="8371" y="1930"/>
                      <a:pt x="8370" y="1935"/>
                      <a:pt x="8370" y="1940"/>
                    </a:cubicBezTo>
                    <a:cubicBezTo>
                      <a:pt x="8367" y="1945"/>
                      <a:pt x="8367" y="1946"/>
                      <a:pt x="8367" y="1949"/>
                    </a:cubicBezTo>
                    <a:cubicBezTo>
                      <a:pt x="8364" y="1959"/>
                      <a:pt x="8362" y="1967"/>
                      <a:pt x="8358" y="1975"/>
                    </a:cubicBezTo>
                    <a:cubicBezTo>
                      <a:pt x="8360" y="1974"/>
                      <a:pt x="8362" y="1974"/>
                      <a:pt x="8365" y="1971"/>
                    </a:cubicBezTo>
                    <a:cubicBezTo>
                      <a:pt x="8370" y="1969"/>
                      <a:pt x="8373" y="1968"/>
                      <a:pt x="8374" y="1964"/>
                    </a:cubicBezTo>
                    <a:lnTo>
                      <a:pt x="8374" y="1964"/>
                    </a:lnTo>
                    <a:cubicBezTo>
                      <a:pt x="8373" y="1975"/>
                      <a:pt x="8373" y="1988"/>
                      <a:pt x="8371" y="2000"/>
                    </a:cubicBezTo>
                    <a:cubicBezTo>
                      <a:pt x="8370" y="2012"/>
                      <a:pt x="8370" y="2025"/>
                      <a:pt x="8367" y="2035"/>
                    </a:cubicBezTo>
                    <a:cubicBezTo>
                      <a:pt x="8364" y="2061"/>
                      <a:pt x="8360" y="2086"/>
                      <a:pt x="8358" y="2094"/>
                    </a:cubicBezTo>
                    <a:cubicBezTo>
                      <a:pt x="8348" y="2150"/>
                      <a:pt x="8336" y="2202"/>
                      <a:pt x="8323" y="2257"/>
                    </a:cubicBezTo>
                    <a:lnTo>
                      <a:pt x="8336" y="2244"/>
                    </a:lnTo>
                    <a:cubicBezTo>
                      <a:pt x="8341" y="2240"/>
                      <a:pt x="8344" y="2237"/>
                      <a:pt x="8348" y="2231"/>
                    </a:cubicBezTo>
                    <a:lnTo>
                      <a:pt x="8348" y="2231"/>
                    </a:lnTo>
                    <a:cubicBezTo>
                      <a:pt x="8348" y="2235"/>
                      <a:pt x="8345" y="2240"/>
                      <a:pt x="8345" y="2244"/>
                    </a:cubicBezTo>
                    <a:cubicBezTo>
                      <a:pt x="8344" y="2245"/>
                      <a:pt x="8344" y="2248"/>
                      <a:pt x="8344" y="2250"/>
                    </a:cubicBezTo>
                    <a:cubicBezTo>
                      <a:pt x="8344" y="2253"/>
                      <a:pt x="8342" y="2254"/>
                      <a:pt x="8342" y="2257"/>
                    </a:cubicBezTo>
                    <a:cubicBezTo>
                      <a:pt x="8333" y="2340"/>
                      <a:pt x="8320" y="2401"/>
                      <a:pt x="8283" y="2475"/>
                    </a:cubicBezTo>
                    <a:cubicBezTo>
                      <a:pt x="8293" y="2475"/>
                      <a:pt x="8301" y="2473"/>
                      <a:pt x="8312" y="2468"/>
                    </a:cubicBezTo>
                    <a:lnTo>
                      <a:pt x="8312" y="2468"/>
                    </a:lnTo>
                    <a:cubicBezTo>
                      <a:pt x="8300" y="2497"/>
                      <a:pt x="8287" y="2527"/>
                      <a:pt x="8277" y="2556"/>
                    </a:cubicBezTo>
                    <a:cubicBezTo>
                      <a:pt x="8272" y="2565"/>
                      <a:pt x="8269" y="2576"/>
                      <a:pt x="8265" y="2587"/>
                    </a:cubicBezTo>
                    <a:cubicBezTo>
                      <a:pt x="8264" y="2579"/>
                      <a:pt x="8261" y="2572"/>
                      <a:pt x="8258" y="2565"/>
                    </a:cubicBezTo>
                    <a:cubicBezTo>
                      <a:pt x="8251" y="2539"/>
                      <a:pt x="8235" y="2515"/>
                      <a:pt x="8226" y="2491"/>
                    </a:cubicBezTo>
                    <a:cubicBezTo>
                      <a:pt x="8224" y="2489"/>
                      <a:pt x="8224" y="2488"/>
                      <a:pt x="8224" y="2484"/>
                    </a:cubicBezTo>
                    <a:cubicBezTo>
                      <a:pt x="8222" y="2478"/>
                      <a:pt x="8220" y="2470"/>
                      <a:pt x="8219" y="2460"/>
                    </a:cubicBezTo>
                    <a:lnTo>
                      <a:pt x="8219" y="2460"/>
                    </a:lnTo>
                    <a:cubicBezTo>
                      <a:pt x="8235" y="2473"/>
                      <a:pt x="8254" y="2482"/>
                      <a:pt x="8272" y="2489"/>
                    </a:cubicBezTo>
                    <a:cubicBezTo>
                      <a:pt x="8261" y="2460"/>
                      <a:pt x="8248" y="2433"/>
                      <a:pt x="8236" y="2404"/>
                    </a:cubicBezTo>
                    <a:cubicBezTo>
                      <a:pt x="8227" y="2380"/>
                      <a:pt x="8217" y="2354"/>
                      <a:pt x="8207" y="2327"/>
                    </a:cubicBezTo>
                    <a:cubicBezTo>
                      <a:pt x="8198" y="2303"/>
                      <a:pt x="8190" y="2279"/>
                      <a:pt x="8182" y="2253"/>
                    </a:cubicBezTo>
                    <a:cubicBezTo>
                      <a:pt x="8181" y="2250"/>
                      <a:pt x="8181" y="2248"/>
                      <a:pt x="8181" y="2245"/>
                    </a:cubicBezTo>
                    <a:lnTo>
                      <a:pt x="8181" y="2245"/>
                    </a:lnTo>
                    <a:cubicBezTo>
                      <a:pt x="8190" y="2254"/>
                      <a:pt x="8203" y="2266"/>
                      <a:pt x="8217" y="2273"/>
                    </a:cubicBezTo>
                    <a:cubicBezTo>
                      <a:pt x="8222" y="2276"/>
                      <a:pt x="8227" y="2280"/>
                      <a:pt x="8233" y="2282"/>
                    </a:cubicBezTo>
                    <a:cubicBezTo>
                      <a:pt x="8222" y="2258"/>
                      <a:pt x="8210" y="2232"/>
                      <a:pt x="8198" y="2209"/>
                    </a:cubicBezTo>
                    <a:cubicBezTo>
                      <a:pt x="8181" y="2173"/>
                      <a:pt x="8163" y="2135"/>
                      <a:pt x="8149" y="2094"/>
                    </a:cubicBezTo>
                    <a:cubicBezTo>
                      <a:pt x="8134" y="2051"/>
                      <a:pt x="8116" y="1978"/>
                      <a:pt x="8104" y="1924"/>
                    </a:cubicBezTo>
                    <a:cubicBezTo>
                      <a:pt x="8105" y="1924"/>
                      <a:pt x="8105" y="1926"/>
                      <a:pt x="8108" y="1926"/>
                    </a:cubicBezTo>
                    <a:cubicBezTo>
                      <a:pt x="8111" y="1927"/>
                      <a:pt x="8116" y="1927"/>
                      <a:pt x="8117" y="1927"/>
                    </a:cubicBezTo>
                    <a:cubicBezTo>
                      <a:pt x="8120" y="1927"/>
                      <a:pt x="8124" y="1930"/>
                      <a:pt x="8127" y="1930"/>
                    </a:cubicBezTo>
                    <a:lnTo>
                      <a:pt x="8123" y="1919"/>
                    </a:lnTo>
                    <a:cubicBezTo>
                      <a:pt x="8118" y="1911"/>
                      <a:pt x="8116" y="1906"/>
                      <a:pt x="8113" y="1901"/>
                    </a:cubicBezTo>
                    <a:cubicBezTo>
                      <a:pt x="8105" y="1887"/>
                      <a:pt x="8102" y="1872"/>
                      <a:pt x="8098" y="1855"/>
                    </a:cubicBezTo>
                    <a:cubicBezTo>
                      <a:pt x="8089" y="1814"/>
                      <a:pt x="8068" y="1688"/>
                      <a:pt x="8057" y="1608"/>
                    </a:cubicBezTo>
                    <a:lnTo>
                      <a:pt x="8053" y="1593"/>
                    </a:lnTo>
                    <a:cubicBezTo>
                      <a:pt x="8053" y="1590"/>
                      <a:pt x="8052" y="1586"/>
                      <a:pt x="8052" y="1585"/>
                    </a:cubicBezTo>
                    <a:lnTo>
                      <a:pt x="8052" y="1585"/>
                    </a:lnTo>
                    <a:cubicBezTo>
                      <a:pt x="8057" y="1590"/>
                      <a:pt x="8065" y="1596"/>
                      <a:pt x="8072" y="1599"/>
                    </a:cubicBezTo>
                    <a:cubicBezTo>
                      <a:pt x="8065" y="1586"/>
                      <a:pt x="8057" y="1567"/>
                      <a:pt x="8050" y="1543"/>
                    </a:cubicBezTo>
                    <a:lnTo>
                      <a:pt x="8050" y="1541"/>
                    </a:lnTo>
                    <a:cubicBezTo>
                      <a:pt x="8046" y="1531"/>
                      <a:pt x="8044" y="1518"/>
                      <a:pt x="8040" y="1505"/>
                    </a:cubicBezTo>
                    <a:cubicBezTo>
                      <a:pt x="8031" y="1460"/>
                      <a:pt x="8024" y="1407"/>
                      <a:pt x="8021" y="1364"/>
                    </a:cubicBezTo>
                    <a:cubicBezTo>
                      <a:pt x="8021" y="1360"/>
                      <a:pt x="8018" y="1354"/>
                      <a:pt x="8018" y="1347"/>
                    </a:cubicBezTo>
                    <a:cubicBezTo>
                      <a:pt x="8017" y="1344"/>
                      <a:pt x="8017" y="1338"/>
                      <a:pt x="8017" y="1332"/>
                    </a:cubicBezTo>
                    <a:cubicBezTo>
                      <a:pt x="8017" y="1345"/>
                      <a:pt x="8017" y="1357"/>
                      <a:pt x="8015" y="1367"/>
                    </a:cubicBezTo>
                    <a:cubicBezTo>
                      <a:pt x="8015" y="1374"/>
                      <a:pt x="8015" y="1380"/>
                      <a:pt x="8014" y="1386"/>
                    </a:cubicBezTo>
                    <a:cubicBezTo>
                      <a:pt x="8014" y="1393"/>
                      <a:pt x="8014" y="1399"/>
                      <a:pt x="8011" y="1403"/>
                    </a:cubicBezTo>
                    <a:cubicBezTo>
                      <a:pt x="8011" y="1409"/>
                      <a:pt x="8010" y="1416"/>
                      <a:pt x="8010" y="1422"/>
                    </a:cubicBezTo>
                    <a:cubicBezTo>
                      <a:pt x="8008" y="1429"/>
                      <a:pt x="8008" y="1435"/>
                      <a:pt x="8008" y="1439"/>
                    </a:cubicBezTo>
                    <a:cubicBezTo>
                      <a:pt x="8007" y="1445"/>
                      <a:pt x="8007" y="1453"/>
                      <a:pt x="8004" y="1458"/>
                    </a:cubicBezTo>
                    <a:lnTo>
                      <a:pt x="8001" y="1477"/>
                    </a:lnTo>
                    <a:cubicBezTo>
                      <a:pt x="7999" y="1483"/>
                      <a:pt x="7999" y="1489"/>
                      <a:pt x="7996" y="1495"/>
                    </a:cubicBezTo>
                    <a:cubicBezTo>
                      <a:pt x="7995" y="1502"/>
                      <a:pt x="7994" y="1508"/>
                      <a:pt x="7994" y="1514"/>
                    </a:cubicBezTo>
                    <a:cubicBezTo>
                      <a:pt x="7992" y="1519"/>
                      <a:pt x="7992" y="1524"/>
                      <a:pt x="7989" y="1528"/>
                    </a:cubicBezTo>
                    <a:cubicBezTo>
                      <a:pt x="7988" y="1535"/>
                      <a:pt x="7986" y="1543"/>
                      <a:pt x="7982" y="1550"/>
                    </a:cubicBezTo>
                    <a:lnTo>
                      <a:pt x="7982" y="1553"/>
                    </a:lnTo>
                    <a:cubicBezTo>
                      <a:pt x="7980" y="1556"/>
                      <a:pt x="7980" y="1560"/>
                      <a:pt x="7979" y="1564"/>
                    </a:cubicBezTo>
                    <a:cubicBezTo>
                      <a:pt x="7978" y="1570"/>
                      <a:pt x="7975" y="1577"/>
                      <a:pt x="7972" y="1583"/>
                    </a:cubicBezTo>
                    <a:lnTo>
                      <a:pt x="7966" y="1599"/>
                    </a:lnTo>
                    <a:cubicBezTo>
                      <a:pt x="7970" y="1599"/>
                      <a:pt x="7973" y="1598"/>
                      <a:pt x="7975" y="1596"/>
                    </a:cubicBezTo>
                    <a:cubicBezTo>
                      <a:pt x="7979" y="1595"/>
                      <a:pt x="7985" y="1590"/>
                      <a:pt x="7988" y="1586"/>
                    </a:cubicBezTo>
                    <a:lnTo>
                      <a:pt x="7988" y="1586"/>
                    </a:lnTo>
                    <a:cubicBezTo>
                      <a:pt x="7986" y="1601"/>
                      <a:pt x="7985" y="1618"/>
                      <a:pt x="7985" y="1637"/>
                    </a:cubicBezTo>
                    <a:cubicBezTo>
                      <a:pt x="7982" y="1654"/>
                      <a:pt x="7980" y="1670"/>
                      <a:pt x="7978" y="1686"/>
                    </a:cubicBezTo>
                    <a:cubicBezTo>
                      <a:pt x="7973" y="1723"/>
                      <a:pt x="7967" y="1757"/>
                      <a:pt x="7965" y="1771"/>
                    </a:cubicBezTo>
                    <a:cubicBezTo>
                      <a:pt x="7949" y="1845"/>
                      <a:pt x="7934" y="1920"/>
                      <a:pt x="7915" y="1993"/>
                    </a:cubicBezTo>
                    <a:cubicBezTo>
                      <a:pt x="7922" y="1988"/>
                      <a:pt x="7928" y="1983"/>
                      <a:pt x="7934" y="1975"/>
                    </a:cubicBezTo>
                    <a:cubicBezTo>
                      <a:pt x="7937" y="1969"/>
                      <a:pt x="7943" y="1964"/>
                      <a:pt x="7949" y="1955"/>
                    </a:cubicBezTo>
                    <a:lnTo>
                      <a:pt x="7949" y="1955"/>
                    </a:lnTo>
                    <a:cubicBezTo>
                      <a:pt x="7946" y="1962"/>
                      <a:pt x="7946" y="1968"/>
                      <a:pt x="7944" y="1974"/>
                    </a:cubicBezTo>
                    <a:cubicBezTo>
                      <a:pt x="7944" y="1977"/>
                      <a:pt x="7944" y="1978"/>
                      <a:pt x="7943" y="1983"/>
                    </a:cubicBezTo>
                    <a:cubicBezTo>
                      <a:pt x="7943" y="1985"/>
                      <a:pt x="7943" y="1990"/>
                      <a:pt x="7941" y="1991"/>
                    </a:cubicBezTo>
                    <a:cubicBezTo>
                      <a:pt x="7927" y="2106"/>
                      <a:pt x="7912" y="2192"/>
                      <a:pt x="7859" y="2295"/>
                    </a:cubicBezTo>
                    <a:cubicBezTo>
                      <a:pt x="7861" y="2295"/>
                      <a:pt x="7863" y="2295"/>
                      <a:pt x="7865" y="2295"/>
                    </a:cubicBezTo>
                    <a:cubicBezTo>
                      <a:pt x="7876" y="2295"/>
                      <a:pt x="7888" y="2292"/>
                      <a:pt x="7899" y="2286"/>
                    </a:cubicBezTo>
                    <a:lnTo>
                      <a:pt x="7899" y="2286"/>
                    </a:lnTo>
                    <a:cubicBezTo>
                      <a:pt x="7883" y="2327"/>
                      <a:pt x="7869" y="2369"/>
                      <a:pt x="7851" y="2409"/>
                    </a:cubicBezTo>
                    <a:cubicBezTo>
                      <a:pt x="7850" y="2411"/>
                      <a:pt x="7850" y="2412"/>
                      <a:pt x="7850" y="2414"/>
                    </a:cubicBezTo>
                    <a:cubicBezTo>
                      <a:pt x="7832" y="2373"/>
                      <a:pt x="7813" y="2333"/>
                      <a:pt x="7799" y="2295"/>
                    </a:cubicBezTo>
                    <a:cubicBezTo>
                      <a:pt x="7790" y="2272"/>
                      <a:pt x="7782" y="2245"/>
                      <a:pt x="7774" y="2222"/>
                    </a:cubicBezTo>
                    <a:cubicBezTo>
                      <a:pt x="7767" y="2195"/>
                      <a:pt x="7750" y="2173"/>
                      <a:pt x="7741" y="2148"/>
                    </a:cubicBezTo>
                    <a:cubicBezTo>
                      <a:pt x="7739" y="2147"/>
                      <a:pt x="7739" y="2144"/>
                      <a:pt x="7739" y="2141"/>
                    </a:cubicBezTo>
                    <a:cubicBezTo>
                      <a:pt x="7738" y="2135"/>
                      <a:pt x="7735" y="2128"/>
                      <a:pt x="7732" y="2116"/>
                    </a:cubicBezTo>
                    <a:lnTo>
                      <a:pt x="7732" y="2116"/>
                    </a:lnTo>
                    <a:cubicBezTo>
                      <a:pt x="7748" y="2129"/>
                      <a:pt x="7767" y="2139"/>
                      <a:pt x="7786" y="2145"/>
                    </a:cubicBezTo>
                    <a:cubicBezTo>
                      <a:pt x="7774" y="2116"/>
                      <a:pt x="7763" y="2090"/>
                      <a:pt x="7750" y="2061"/>
                    </a:cubicBezTo>
                    <a:cubicBezTo>
                      <a:pt x="7741" y="2036"/>
                      <a:pt x="7731" y="2012"/>
                      <a:pt x="7721" y="1984"/>
                    </a:cubicBezTo>
                    <a:cubicBezTo>
                      <a:pt x="7712" y="1961"/>
                      <a:pt x="7703" y="1935"/>
                      <a:pt x="7694" y="1908"/>
                    </a:cubicBezTo>
                    <a:cubicBezTo>
                      <a:pt x="7694" y="1906"/>
                      <a:pt x="7692" y="1904"/>
                      <a:pt x="7692" y="1901"/>
                    </a:cubicBezTo>
                    <a:lnTo>
                      <a:pt x="7692" y="1901"/>
                    </a:lnTo>
                    <a:cubicBezTo>
                      <a:pt x="7703" y="1910"/>
                      <a:pt x="7716" y="1920"/>
                      <a:pt x="7728" y="1927"/>
                    </a:cubicBezTo>
                    <a:cubicBezTo>
                      <a:pt x="7734" y="1932"/>
                      <a:pt x="7739" y="1935"/>
                      <a:pt x="7747" y="1938"/>
                    </a:cubicBezTo>
                    <a:cubicBezTo>
                      <a:pt x="7734" y="1911"/>
                      <a:pt x="7723" y="1888"/>
                      <a:pt x="7712" y="1865"/>
                    </a:cubicBezTo>
                    <a:cubicBezTo>
                      <a:pt x="7694" y="1829"/>
                      <a:pt x="7676" y="1789"/>
                      <a:pt x="7662" y="1750"/>
                    </a:cubicBezTo>
                    <a:cubicBezTo>
                      <a:pt x="7648" y="1707"/>
                      <a:pt x="7629" y="1634"/>
                      <a:pt x="7617" y="1579"/>
                    </a:cubicBezTo>
                    <a:lnTo>
                      <a:pt x="7617" y="1579"/>
                    </a:lnTo>
                    <a:cubicBezTo>
                      <a:pt x="7619" y="1579"/>
                      <a:pt x="7619" y="1582"/>
                      <a:pt x="7622" y="1582"/>
                    </a:cubicBezTo>
                    <a:cubicBezTo>
                      <a:pt x="7623" y="1583"/>
                      <a:pt x="7626" y="1583"/>
                      <a:pt x="7631" y="1583"/>
                    </a:cubicBezTo>
                    <a:cubicBezTo>
                      <a:pt x="7632" y="1583"/>
                      <a:pt x="7635" y="1584"/>
                      <a:pt x="7637" y="1584"/>
                    </a:cubicBezTo>
                    <a:cubicBezTo>
                      <a:pt x="7639" y="1584"/>
                      <a:pt x="7640" y="1584"/>
                      <a:pt x="7641" y="1583"/>
                    </a:cubicBezTo>
                    <a:cubicBezTo>
                      <a:pt x="7639" y="1579"/>
                      <a:pt x="7638" y="1576"/>
                      <a:pt x="7636" y="1574"/>
                    </a:cubicBezTo>
                    <a:cubicBezTo>
                      <a:pt x="7632" y="1567"/>
                      <a:pt x="7631" y="1561"/>
                      <a:pt x="7626" y="1556"/>
                    </a:cubicBezTo>
                    <a:cubicBezTo>
                      <a:pt x="7622" y="1541"/>
                      <a:pt x="7616" y="1527"/>
                      <a:pt x="7612" y="1511"/>
                    </a:cubicBezTo>
                    <a:cubicBezTo>
                      <a:pt x="7601" y="1468"/>
                      <a:pt x="7581" y="1344"/>
                      <a:pt x="7568" y="1264"/>
                    </a:cubicBezTo>
                    <a:lnTo>
                      <a:pt x="7567" y="1249"/>
                    </a:lnTo>
                    <a:cubicBezTo>
                      <a:pt x="7565" y="1245"/>
                      <a:pt x="7565" y="1242"/>
                      <a:pt x="7565" y="1240"/>
                    </a:cubicBezTo>
                    <a:lnTo>
                      <a:pt x="7565" y="1240"/>
                    </a:lnTo>
                    <a:cubicBezTo>
                      <a:pt x="7571" y="1248"/>
                      <a:pt x="7578" y="1252"/>
                      <a:pt x="7586" y="1255"/>
                    </a:cubicBezTo>
                    <a:cubicBezTo>
                      <a:pt x="7558" y="1211"/>
                      <a:pt x="7542" y="1103"/>
                      <a:pt x="7535" y="1020"/>
                    </a:cubicBezTo>
                    <a:cubicBezTo>
                      <a:pt x="7532" y="1017"/>
                      <a:pt x="7532" y="1011"/>
                      <a:pt x="7532" y="1004"/>
                    </a:cubicBezTo>
                    <a:cubicBezTo>
                      <a:pt x="7532" y="998"/>
                      <a:pt x="7532" y="995"/>
                      <a:pt x="7530" y="989"/>
                    </a:cubicBezTo>
                    <a:lnTo>
                      <a:pt x="7530" y="1024"/>
                    </a:lnTo>
                    <a:cubicBezTo>
                      <a:pt x="7530" y="1031"/>
                      <a:pt x="7529" y="1037"/>
                      <a:pt x="7529" y="1042"/>
                    </a:cubicBezTo>
                    <a:cubicBezTo>
                      <a:pt x="7529" y="1047"/>
                      <a:pt x="7527" y="1055"/>
                      <a:pt x="7527" y="1060"/>
                    </a:cubicBezTo>
                    <a:cubicBezTo>
                      <a:pt x="7525" y="1066"/>
                      <a:pt x="7525" y="1071"/>
                      <a:pt x="7525" y="1078"/>
                    </a:cubicBezTo>
                    <a:cubicBezTo>
                      <a:pt x="7525" y="1085"/>
                      <a:pt x="7523" y="1091"/>
                      <a:pt x="7523" y="1097"/>
                    </a:cubicBezTo>
                    <a:cubicBezTo>
                      <a:pt x="7522" y="1103"/>
                      <a:pt x="7522" y="1110"/>
                      <a:pt x="7522" y="1114"/>
                    </a:cubicBezTo>
                    <a:cubicBezTo>
                      <a:pt x="7520" y="1121"/>
                      <a:pt x="7520" y="1127"/>
                      <a:pt x="7517" y="1134"/>
                    </a:cubicBezTo>
                    <a:cubicBezTo>
                      <a:pt x="7516" y="1140"/>
                      <a:pt x="7516" y="1143"/>
                      <a:pt x="7514" y="1149"/>
                    </a:cubicBezTo>
                    <a:cubicBezTo>
                      <a:pt x="7513" y="1156"/>
                      <a:pt x="7510" y="1164"/>
                      <a:pt x="7509" y="1169"/>
                    </a:cubicBezTo>
                    <a:cubicBezTo>
                      <a:pt x="7507" y="1175"/>
                      <a:pt x="7507" y="1178"/>
                      <a:pt x="7506" y="1184"/>
                    </a:cubicBezTo>
                    <a:cubicBezTo>
                      <a:pt x="7503" y="1191"/>
                      <a:pt x="7501" y="1198"/>
                      <a:pt x="7498" y="1207"/>
                    </a:cubicBezTo>
                    <a:cubicBezTo>
                      <a:pt x="7495" y="1211"/>
                      <a:pt x="7495" y="1214"/>
                      <a:pt x="7494" y="1220"/>
                    </a:cubicBezTo>
                    <a:cubicBezTo>
                      <a:pt x="7491" y="1230"/>
                      <a:pt x="7487" y="1243"/>
                      <a:pt x="7481" y="1255"/>
                    </a:cubicBezTo>
                    <a:cubicBezTo>
                      <a:pt x="7485" y="1255"/>
                      <a:pt x="7488" y="1252"/>
                      <a:pt x="7491" y="1251"/>
                    </a:cubicBezTo>
                    <a:cubicBezTo>
                      <a:pt x="7494" y="1249"/>
                      <a:pt x="7500" y="1245"/>
                      <a:pt x="7503" y="1242"/>
                    </a:cubicBezTo>
                    <a:lnTo>
                      <a:pt x="7503" y="1242"/>
                    </a:lnTo>
                    <a:cubicBezTo>
                      <a:pt x="7503" y="1256"/>
                      <a:pt x="7501" y="1272"/>
                      <a:pt x="7500" y="1293"/>
                    </a:cubicBezTo>
                    <a:lnTo>
                      <a:pt x="7494" y="1342"/>
                    </a:lnTo>
                    <a:cubicBezTo>
                      <a:pt x="7488" y="1378"/>
                      <a:pt x="7484" y="1412"/>
                      <a:pt x="7481" y="1425"/>
                    </a:cubicBezTo>
                    <a:cubicBezTo>
                      <a:pt x="7466" y="1499"/>
                      <a:pt x="7450" y="1574"/>
                      <a:pt x="7434" y="1649"/>
                    </a:cubicBezTo>
                    <a:cubicBezTo>
                      <a:pt x="7440" y="1643"/>
                      <a:pt x="7448" y="1635"/>
                      <a:pt x="7450" y="1630"/>
                    </a:cubicBezTo>
                    <a:cubicBezTo>
                      <a:pt x="7456" y="1625"/>
                      <a:pt x="7459" y="1620"/>
                      <a:pt x="7466" y="1611"/>
                    </a:cubicBezTo>
                    <a:lnTo>
                      <a:pt x="7466" y="1611"/>
                    </a:lnTo>
                    <a:cubicBezTo>
                      <a:pt x="7465" y="1618"/>
                      <a:pt x="7465" y="1622"/>
                      <a:pt x="7464" y="1628"/>
                    </a:cubicBezTo>
                    <a:cubicBezTo>
                      <a:pt x="7464" y="1633"/>
                      <a:pt x="7462" y="1634"/>
                      <a:pt x="7462" y="1637"/>
                    </a:cubicBezTo>
                    <a:cubicBezTo>
                      <a:pt x="7462" y="1641"/>
                      <a:pt x="7459" y="1644"/>
                      <a:pt x="7459" y="1647"/>
                    </a:cubicBezTo>
                    <a:cubicBezTo>
                      <a:pt x="7448" y="1746"/>
                      <a:pt x="7433" y="1824"/>
                      <a:pt x="7394" y="1910"/>
                    </a:cubicBezTo>
                    <a:cubicBezTo>
                      <a:pt x="7392" y="1906"/>
                      <a:pt x="7391" y="1901"/>
                      <a:pt x="7389" y="1895"/>
                    </a:cubicBezTo>
                    <a:cubicBezTo>
                      <a:pt x="7376" y="1866"/>
                      <a:pt x="7365" y="1833"/>
                      <a:pt x="7356" y="1802"/>
                    </a:cubicBezTo>
                    <a:cubicBezTo>
                      <a:pt x="7355" y="1800"/>
                      <a:pt x="7355" y="1797"/>
                      <a:pt x="7353" y="1794"/>
                    </a:cubicBezTo>
                    <a:lnTo>
                      <a:pt x="7353" y="1794"/>
                    </a:lnTo>
                    <a:cubicBezTo>
                      <a:pt x="7365" y="1807"/>
                      <a:pt x="7379" y="1817"/>
                      <a:pt x="7397" y="1829"/>
                    </a:cubicBezTo>
                    <a:cubicBezTo>
                      <a:pt x="7404" y="1832"/>
                      <a:pt x="7411" y="1836"/>
                      <a:pt x="7416" y="1839"/>
                    </a:cubicBezTo>
                    <a:cubicBezTo>
                      <a:pt x="7404" y="1810"/>
                      <a:pt x="7389" y="1779"/>
                      <a:pt x="7375" y="1750"/>
                    </a:cubicBezTo>
                    <a:cubicBezTo>
                      <a:pt x="7355" y="1705"/>
                      <a:pt x="7333" y="1659"/>
                      <a:pt x="7314" y="1611"/>
                    </a:cubicBezTo>
                    <a:cubicBezTo>
                      <a:pt x="7297" y="1556"/>
                      <a:pt x="7270" y="1468"/>
                      <a:pt x="7259" y="1402"/>
                    </a:cubicBezTo>
                    <a:cubicBezTo>
                      <a:pt x="7260" y="1402"/>
                      <a:pt x="7262" y="1403"/>
                      <a:pt x="7262" y="1403"/>
                    </a:cubicBezTo>
                    <a:cubicBezTo>
                      <a:pt x="7266" y="1405"/>
                      <a:pt x="7269" y="1405"/>
                      <a:pt x="7273" y="1407"/>
                    </a:cubicBezTo>
                    <a:cubicBezTo>
                      <a:pt x="7275" y="1407"/>
                      <a:pt x="7278" y="1408"/>
                      <a:pt x="7282" y="1408"/>
                    </a:cubicBezTo>
                    <a:cubicBezTo>
                      <a:pt x="7284" y="1408"/>
                      <a:pt x="7286" y="1408"/>
                      <a:pt x="7288" y="1407"/>
                    </a:cubicBezTo>
                    <a:cubicBezTo>
                      <a:pt x="7283" y="1403"/>
                      <a:pt x="7283" y="1397"/>
                      <a:pt x="7281" y="1394"/>
                    </a:cubicBezTo>
                    <a:lnTo>
                      <a:pt x="7269" y="1373"/>
                    </a:lnTo>
                    <a:cubicBezTo>
                      <a:pt x="7262" y="1354"/>
                      <a:pt x="7254" y="1336"/>
                      <a:pt x="7252" y="1317"/>
                    </a:cubicBezTo>
                    <a:cubicBezTo>
                      <a:pt x="7238" y="1267"/>
                      <a:pt x="7215" y="1113"/>
                      <a:pt x="7198" y="1017"/>
                    </a:cubicBezTo>
                    <a:lnTo>
                      <a:pt x="7195" y="998"/>
                    </a:lnTo>
                    <a:cubicBezTo>
                      <a:pt x="7193" y="995"/>
                      <a:pt x="7193" y="991"/>
                      <a:pt x="7193" y="988"/>
                    </a:cubicBezTo>
                    <a:lnTo>
                      <a:pt x="7193" y="988"/>
                    </a:lnTo>
                    <a:cubicBezTo>
                      <a:pt x="7201" y="997"/>
                      <a:pt x="7208" y="1002"/>
                      <a:pt x="7218" y="1005"/>
                    </a:cubicBezTo>
                    <a:cubicBezTo>
                      <a:pt x="7186" y="952"/>
                      <a:pt x="7164" y="819"/>
                      <a:pt x="7157" y="721"/>
                    </a:cubicBezTo>
                    <a:cubicBezTo>
                      <a:pt x="7157" y="718"/>
                      <a:pt x="7154" y="712"/>
                      <a:pt x="7154" y="706"/>
                    </a:cubicBezTo>
                    <a:lnTo>
                      <a:pt x="7154" y="700"/>
                    </a:lnTo>
                    <a:cubicBezTo>
                      <a:pt x="7153" y="693"/>
                      <a:pt x="7153" y="689"/>
                      <a:pt x="7153" y="683"/>
                    </a:cubicBezTo>
                    <a:cubicBezTo>
                      <a:pt x="7153" y="690"/>
                      <a:pt x="7153" y="697"/>
                      <a:pt x="7151" y="706"/>
                    </a:cubicBezTo>
                    <a:cubicBezTo>
                      <a:pt x="7153" y="713"/>
                      <a:pt x="7151" y="719"/>
                      <a:pt x="7151" y="725"/>
                    </a:cubicBezTo>
                    <a:cubicBezTo>
                      <a:pt x="7151" y="732"/>
                      <a:pt x="7150" y="740"/>
                      <a:pt x="7150" y="748"/>
                    </a:cubicBezTo>
                    <a:cubicBezTo>
                      <a:pt x="7147" y="755"/>
                      <a:pt x="7147" y="763"/>
                      <a:pt x="7147" y="770"/>
                    </a:cubicBezTo>
                    <a:cubicBezTo>
                      <a:pt x="7146" y="777"/>
                      <a:pt x="7146" y="785"/>
                      <a:pt x="7144" y="792"/>
                    </a:cubicBezTo>
                    <a:cubicBezTo>
                      <a:pt x="7144" y="799"/>
                      <a:pt x="7143" y="806"/>
                      <a:pt x="7143" y="815"/>
                    </a:cubicBezTo>
                    <a:cubicBezTo>
                      <a:pt x="7140" y="822"/>
                      <a:pt x="7140" y="830"/>
                      <a:pt x="7138" y="835"/>
                    </a:cubicBezTo>
                    <a:cubicBezTo>
                      <a:pt x="7137" y="843"/>
                      <a:pt x="7137" y="851"/>
                      <a:pt x="7135" y="859"/>
                    </a:cubicBezTo>
                    <a:cubicBezTo>
                      <a:pt x="7132" y="866"/>
                      <a:pt x="7132" y="872"/>
                      <a:pt x="7131" y="879"/>
                    </a:cubicBezTo>
                    <a:cubicBezTo>
                      <a:pt x="7130" y="888"/>
                      <a:pt x="7128" y="896"/>
                      <a:pt x="7124" y="904"/>
                    </a:cubicBezTo>
                    <a:cubicBezTo>
                      <a:pt x="7122" y="911"/>
                      <a:pt x="7122" y="917"/>
                      <a:pt x="7121" y="922"/>
                    </a:cubicBezTo>
                    <a:cubicBezTo>
                      <a:pt x="7118" y="931"/>
                      <a:pt x="7115" y="940"/>
                      <a:pt x="7114" y="950"/>
                    </a:cubicBezTo>
                    <a:cubicBezTo>
                      <a:pt x="7111" y="954"/>
                      <a:pt x="7109" y="959"/>
                      <a:pt x="7109" y="965"/>
                    </a:cubicBezTo>
                    <a:cubicBezTo>
                      <a:pt x="7106" y="979"/>
                      <a:pt x="7100" y="994"/>
                      <a:pt x="7095" y="1005"/>
                    </a:cubicBezTo>
                    <a:cubicBezTo>
                      <a:pt x="7099" y="1004"/>
                      <a:pt x="7102" y="1004"/>
                      <a:pt x="7106" y="1002"/>
                    </a:cubicBezTo>
                    <a:cubicBezTo>
                      <a:pt x="7114" y="1001"/>
                      <a:pt x="7116" y="995"/>
                      <a:pt x="7122" y="991"/>
                    </a:cubicBezTo>
                    <a:lnTo>
                      <a:pt x="7122" y="991"/>
                    </a:lnTo>
                    <a:cubicBezTo>
                      <a:pt x="7121" y="1010"/>
                      <a:pt x="7118" y="1031"/>
                      <a:pt x="7115" y="1053"/>
                    </a:cubicBezTo>
                    <a:cubicBezTo>
                      <a:pt x="7114" y="1073"/>
                      <a:pt x="7111" y="1092"/>
                      <a:pt x="7108" y="1113"/>
                    </a:cubicBezTo>
                    <a:cubicBezTo>
                      <a:pt x="7100" y="1158"/>
                      <a:pt x="7095" y="1200"/>
                      <a:pt x="7093" y="1216"/>
                    </a:cubicBezTo>
                    <a:cubicBezTo>
                      <a:pt x="7073" y="1307"/>
                      <a:pt x="7055" y="1400"/>
                      <a:pt x="7035" y="1490"/>
                    </a:cubicBezTo>
                    <a:cubicBezTo>
                      <a:pt x="7042" y="1483"/>
                      <a:pt x="7050" y="1477"/>
                      <a:pt x="7055" y="1470"/>
                    </a:cubicBezTo>
                    <a:cubicBezTo>
                      <a:pt x="7060" y="1463"/>
                      <a:pt x="7066" y="1455"/>
                      <a:pt x="7073" y="1447"/>
                    </a:cubicBezTo>
                    <a:lnTo>
                      <a:pt x="7073" y="1447"/>
                    </a:lnTo>
                    <a:cubicBezTo>
                      <a:pt x="7071" y="1454"/>
                      <a:pt x="7071" y="1461"/>
                      <a:pt x="7070" y="1470"/>
                    </a:cubicBezTo>
                    <a:cubicBezTo>
                      <a:pt x="7070" y="1474"/>
                      <a:pt x="7067" y="1477"/>
                      <a:pt x="7067" y="1480"/>
                    </a:cubicBezTo>
                    <a:cubicBezTo>
                      <a:pt x="7066" y="1483"/>
                      <a:pt x="7066" y="1489"/>
                      <a:pt x="7066" y="1492"/>
                    </a:cubicBezTo>
                    <a:cubicBezTo>
                      <a:pt x="7048" y="1634"/>
                      <a:pt x="7029" y="1736"/>
                      <a:pt x="6965" y="1862"/>
                    </a:cubicBezTo>
                    <a:cubicBezTo>
                      <a:pt x="6969" y="1863"/>
                      <a:pt x="6972" y="1863"/>
                      <a:pt x="6975" y="1863"/>
                    </a:cubicBezTo>
                    <a:cubicBezTo>
                      <a:pt x="6990" y="1863"/>
                      <a:pt x="7003" y="1858"/>
                      <a:pt x="7016" y="1852"/>
                    </a:cubicBezTo>
                    <a:lnTo>
                      <a:pt x="7016" y="1852"/>
                    </a:lnTo>
                    <a:cubicBezTo>
                      <a:pt x="6997" y="1903"/>
                      <a:pt x="6977" y="1954"/>
                      <a:pt x="6958" y="2003"/>
                    </a:cubicBezTo>
                    <a:cubicBezTo>
                      <a:pt x="6957" y="2009"/>
                      <a:pt x="6956" y="2016"/>
                      <a:pt x="6952" y="2021"/>
                    </a:cubicBezTo>
                    <a:lnTo>
                      <a:pt x="6952" y="2021"/>
                    </a:lnTo>
                    <a:cubicBezTo>
                      <a:pt x="6938" y="1989"/>
                      <a:pt x="6924" y="1958"/>
                      <a:pt x="6912" y="1926"/>
                    </a:cubicBezTo>
                    <a:cubicBezTo>
                      <a:pt x="6899" y="1897"/>
                      <a:pt x="6888" y="1869"/>
                      <a:pt x="6877" y="1839"/>
                    </a:cubicBezTo>
                    <a:cubicBezTo>
                      <a:pt x="6868" y="1810"/>
                      <a:pt x="6857" y="1781"/>
                      <a:pt x="6846" y="1752"/>
                    </a:cubicBezTo>
                    <a:cubicBezTo>
                      <a:pt x="6845" y="1750"/>
                      <a:pt x="6845" y="1746"/>
                      <a:pt x="6845" y="1743"/>
                    </a:cubicBezTo>
                    <a:lnTo>
                      <a:pt x="6845" y="1743"/>
                    </a:lnTo>
                    <a:cubicBezTo>
                      <a:pt x="6857" y="1756"/>
                      <a:pt x="6870" y="1766"/>
                      <a:pt x="6886" y="1775"/>
                    </a:cubicBezTo>
                    <a:cubicBezTo>
                      <a:pt x="6893" y="1779"/>
                      <a:pt x="6899" y="1782"/>
                      <a:pt x="6906" y="1787"/>
                    </a:cubicBezTo>
                    <a:cubicBezTo>
                      <a:pt x="6893" y="1757"/>
                      <a:pt x="6881" y="1730"/>
                      <a:pt x="6867" y="1702"/>
                    </a:cubicBezTo>
                    <a:cubicBezTo>
                      <a:pt x="6846" y="1659"/>
                      <a:pt x="6825" y="1615"/>
                      <a:pt x="6810" y="1570"/>
                    </a:cubicBezTo>
                    <a:cubicBezTo>
                      <a:pt x="6791" y="1519"/>
                      <a:pt x="6768" y="1437"/>
                      <a:pt x="6755" y="1371"/>
                    </a:cubicBezTo>
                    <a:lnTo>
                      <a:pt x="6755" y="1371"/>
                    </a:lnTo>
                    <a:cubicBezTo>
                      <a:pt x="6758" y="1373"/>
                      <a:pt x="6759" y="1373"/>
                      <a:pt x="6761" y="1373"/>
                    </a:cubicBezTo>
                    <a:cubicBezTo>
                      <a:pt x="6765" y="1374"/>
                      <a:pt x="6768" y="1374"/>
                      <a:pt x="6769" y="1374"/>
                    </a:cubicBezTo>
                    <a:cubicBezTo>
                      <a:pt x="6774" y="1376"/>
                      <a:pt x="6780" y="1376"/>
                      <a:pt x="6782" y="1376"/>
                    </a:cubicBezTo>
                    <a:cubicBezTo>
                      <a:pt x="6781" y="1373"/>
                      <a:pt x="6780" y="1367"/>
                      <a:pt x="6775" y="1364"/>
                    </a:cubicBezTo>
                    <a:cubicBezTo>
                      <a:pt x="6772" y="1357"/>
                      <a:pt x="6768" y="1349"/>
                      <a:pt x="6766" y="1344"/>
                    </a:cubicBezTo>
                    <a:cubicBezTo>
                      <a:pt x="6759" y="1325"/>
                      <a:pt x="6753" y="1309"/>
                      <a:pt x="6748" y="1293"/>
                    </a:cubicBezTo>
                    <a:cubicBezTo>
                      <a:pt x="6736" y="1243"/>
                      <a:pt x="6714" y="1098"/>
                      <a:pt x="6697" y="1005"/>
                    </a:cubicBezTo>
                    <a:lnTo>
                      <a:pt x="6694" y="989"/>
                    </a:lnTo>
                    <a:cubicBezTo>
                      <a:pt x="6694" y="986"/>
                      <a:pt x="6692" y="982"/>
                      <a:pt x="6692" y="979"/>
                    </a:cubicBezTo>
                    <a:lnTo>
                      <a:pt x="6692" y="979"/>
                    </a:lnTo>
                    <a:cubicBezTo>
                      <a:pt x="6700" y="986"/>
                      <a:pt x="6707" y="994"/>
                      <a:pt x="6716" y="997"/>
                    </a:cubicBezTo>
                    <a:cubicBezTo>
                      <a:pt x="6687" y="947"/>
                      <a:pt x="6666" y="824"/>
                      <a:pt x="6659" y="732"/>
                    </a:cubicBezTo>
                    <a:cubicBezTo>
                      <a:pt x="6658" y="729"/>
                      <a:pt x="6658" y="728"/>
                      <a:pt x="6658" y="725"/>
                    </a:cubicBezTo>
                    <a:cubicBezTo>
                      <a:pt x="6656" y="718"/>
                      <a:pt x="6656" y="712"/>
                      <a:pt x="6656" y="705"/>
                    </a:cubicBezTo>
                    <a:cubicBezTo>
                      <a:pt x="6656" y="699"/>
                      <a:pt x="6653" y="693"/>
                      <a:pt x="6653" y="689"/>
                    </a:cubicBezTo>
                    <a:lnTo>
                      <a:pt x="6653" y="732"/>
                    </a:lnTo>
                    <a:cubicBezTo>
                      <a:pt x="6652" y="737"/>
                      <a:pt x="6652" y="742"/>
                      <a:pt x="6652" y="750"/>
                    </a:cubicBezTo>
                    <a:cubicBezTo>
                      <a:pt x="6652" y="757"/>
                      <a:pt x="6652" y="764"/>
                      <a:pt x="6650" y="770"/>
                    </a:cubicBezTo>
                    <a:cubicBezTo>
                      <a:pt x="6650" y="777"/>
                      <a:pt x="6649" y="785"/>
                      <a:pt x="6649" y="790"/>
                    </a:cubicBezTo>
                    <a:cubicBezTo>
                      <a:pt x="6646" y="798"/>
                      <a:pt x="6646" y="805"/>
                      <a:pt x="6646" y="812"/>
                    </a:cubicBezTo>
                    <a:cubicBezTo>
                      <a:pt x="6645" y="819"/>
                      <a:pt x="6645" y="824"/>
                      <a:pt x="6643" y="831"/>
                    </a:cubicBezTo>
                    <a:cubicBezTo>
                      <a:pt x="6642" y="838"/>
                      <a:pt x="6642" y="846"/>
                      <a:pt x="6639" y="856"/>
                    </a:cubicBezTo>
                    <a:cubicBezTo>
                      <a:pt x="6637" y="863"/>
                      <a:pt x="6637" y="867"/>
                      <a:pt x="6636" y="873"/>
                    </a:cubicBezTo>
                    <a:cubicBezTo>
                      <a:pt x="6634" y="880"/>
                      <a:pt x="6631" y="889"/>
                      <a:pt x="6630" y="896"/>
                    </a:cubicBezTo>
                    <a:cubicBezTo>
                      <a:pt x="6629" y="902"/>
                      <a:pt x="6629" y="908"/>
                      <a:pt x="6627" y="915"/>
                    </a:cubicBezTo>
                    <a:cubicBezTo>
                      <a:pt x="6624" y="924"/>
                      <a:pt x="6623" y="933"/>
                      <a:pt x="6620" y="940"/>
                    </a:cubicBezTo>
                    <a:cubicBezTo>
                      <a:pt x="6617" y="944"/>
                      <a:pt x="6617" y="950"/>
                      <a:pt x="6615" y="954"/>
                    </a:cubicBezTo>
                    <a:cubicBezTo>
                      <a:pt x="6613" y="967"/>
                      <a:pt x="6607" y="981"/>
                      <a:pt x="6602" y="995"/>
                    </a:cubicBezTo>
                    <a:cubicBezTo>
                      <a:pt x="6607" y="994"/>
                      <a:pt x="6610" y="994"/>
                      <a:pt x="6614" y="991"/>
                    </a:cubicBezTo>
                    <a:cubicBezTo>
                      <a:pt x="6620" y="988"/>
                      <a:pt x="6624" y="983"/>
                      <a:pt x="6629" y="981"/>
                    </a:cubicBezTo>
                    <a:lnTo>
                      <a:pt x="6629" y="981"/>
                    </a:lnTo>
                    <a:cubicBezTo>
                      <a:pt x="6627" y="997"/>
                      <a:pt x="6624" y="1017"/>
                      <a:pt x="6623" y="1040"/>
                    </a:cubicBezTo>
                    <a:cubicBezTo>
                      <a:pt x="6621" y="1059"/>
                      <a:pt x="6620" y="1078"/>
                      <a:pt x="6615" y="1097"/>
                    </a:cubicBezTo>
                    <a:cubicBezTo>
                      <a:pt x="6610" y="1140"/>
                      <a:pt x="6605" y="1180"/>
                      <a:pt x="6601" y="1194"/>
                    </a:cubicBezTo>
                    <a:cubicBezTo>
                      <a:pt x="6584" y="1281"/>
                      <a:pt x="6565" y="1368"/>
                      <a:pt x="6547" y="1454"/>
                    </a:cubicBezTo>
                    <a:lnTo>
                      <a:pt x="6566" y="1434"/>
                    </a:lnTo>
                    <a:cubicBezTo>
                      <a:pt x="6572" y="1429"/>
                      <a:pt x="6578" y="1422"/>
                      <a:pt x="6585" y="1412"/>
                    </a:cubicBezTo>
                    <a:lnTo>
                      <a:pt x="6585" y="1412"/>
                    </a:lnTo>
                    <a:cubicBezTo>
                      <a:pt x="6584" y="1419"/>
                      <a:pt x="6584" y="1426"/>
                      <a:pt x="6581" y="1432"/>
                    </a:cubicBezTo>
                    <a:cubicBezTo>
                      <a:pt x="6581" y="1437"/>
                      <a:pt x="6579" y="1439"/>
                      <a:pt x="6579" y="1444"/>
                    </a:cubicBezTo>
                    <a:cubicBezTo>
                      <a:pt x="6578" y="1447"/>
                      <a:pt x="6578" y="1451"/>
                      <a:pt x="6578" y="1454"/>
                    </a:cubicBezTo>
                    <a:cubicBezTo>
                      <a:pt x="6559" y="1586"/>
                      <a:pt x="6543" y="1686"/>
                      <a:pt x="6483" y="1807"/>
                    </a:cubicBezTo>
                    <a:cubicBezTo>
                      <a:pt x="6499" y="1807"/>
                      <a:pt x="6515" y="1802"/>
                      <a:pt x="6530" y="1795"/>
                    </a:cubicBezTo>
                    <a:lnTo>
                      <a:pt x="6530" y="1795"/>
                    </a:lnTo>
                    <a:cubicBezTo>
                      <a:pt x="6512" y="1845"/>
                      <a:pt x="6493" y="1891"/>
                      <a:pt x="6476" y="1939"/>
                    </a:cubicBezTo>
                    <a:cubicBezTo>
                      <a:pt x="6475" y="1942"/>
                      <a:pt x="6475" y="1946"/>
                      <a:pt x="6472" y="1948"/>
                    </a:cubicBezTo>
                    <a:cubicBezTo>
                      <a:pt x="6467" y="1935"/>
                      <a:pt x="6460" y="1920"/>
                      <a:pt x="6454" y="1906"/>
                    </a:cubicBezTo>
                    <a:cubicBezTo>
                      <a:pt x="6446" y="1881"/>
                      <a:pt x="6434" y="1855"/>
                      <a:pt x="6425" y="1830"/>
                    </a:cubicBezTo>
                    <a:lnTo>
                      <a:pt x="6398" y="1753"/>
                    </a:lnTo>
                    <a:cubicBezTo>
                      <a:pt x="6398" y="1750"/>
                      <a:pt x="6396" y="1749"/>
                      <a:pt x="6396" y="1746"/>
                    </a:cubicBezTo>
                    <a:lnTo>
                      <a:pt x="6396" y="1746"/>
                    </a:lnTo>
                    <a:cubicBezTo>
                      <a:pt x="6406" y="1757"/>
                      <a:pt x="6419" y="1766"/>
                      <a:pt x="6432" y="1775"/>
                    </a:cubicBezTo>
                    <a:cubicBezTo>
                      <a:pt x="6438" y="1779"/>
                      <a:pt x="6443" y="1781"/>
                      <a:pt x="6450" y="1785"/>
                    </a:cubicBezTo>
                    <a:cubicBezTo>
                      <a:pt x="6438" y="1760"/>
                      <a:pt x="6427" y="1736"/>
                      <a:pt x="6417" y="1712"/>
                    </a:cubicBezTo>
                    <a:cubicBezTo>
                      <a:pt x="6398" y="1676"/>
                      <a:pt x="6380" y="1637"/>
                      <a:pt x="6367" y="1598"/>
                    </a:cubicBezTo>
                    <a:cubicBezTo>
                      <a:pt x="6353" y="1553"/>
                      <a:pt x="6331" y="1482"/>
                      <a:pt x="6322" y="1425"/>
                    </a:cubicBezTo>
                    <a:cubicBezTo>
                      <a:pt x="6324" y="1425"/>
                      <a:pt x="6324" y="1426"/>
                      <a:pt x="6325" y="1426"/>
                    </a:cubicBezTo>
                    <a:cubicBezTo>
                      <a:pt x="6329" y="1429"/>
                      <a:pt x="6332" y="1429"/>
                      <a:pt x="6334" y="1429"/>
                    </a:cubicBezTo>
                    <a:cubicBezTo>
                      <a:pt x="6338" y="1431"/>
                      <a:pt x="6341" y="1431"/>
                      <a:pt x="6345" y="1431"/>
                    </a:cubicBezTo>
                    <a:lnTo>
                      <a:pt x="6340" y="1419"/>
                    </a:lnTo>
                    <a:cubicBezTo>
                      <a:pt x="6337" y="1412"/>
                      <a:pt x="6332" y="1407"/>
                      <a:pt x="6331" y="1402"/>
                    </a:cubicBezTo>
                    <a:cubicBezTo>
                      <a:pt x="6324" y="1387"/>
                      <a:pt x="6319" y="1373"/>
                      <a:pt x="6316" y="1357"/>
                    </a:cubicBezTo>
                    <a:cubicBezTo>
                      <a:pt x="6308" y="1315"/>
                      <a:pt x="6286" y="1190"/>
                      <a:pt x="6274" y="1107"/>
                    </a:cubicBezTo>
                    <a:lnTo>
                      <a:pt x="6271" y="1092"/>
                    </a:lnTo>
                    <a:cubicBezTo>
                      <a:pt x="6271" y="1089"/>
                      <a:pt x="6268" y="1085"/>
                      <a:pt x="6268" y="1084"/>
                    </a:cubicBezTo>
                    <a:lnTo>
                      <a:pt x="6268" y="1084"/>
                    </a:lnTo>
                    <a:cubicBezTo>
                      <a:pt x="6274" y="1089"/>
                      <a:pt x="6281" y="1095"/>
                      <a:pt x="6289" y="1098"/>
                    </a:cubicBezTo>
                    <a:cubicBezTo>
                      <a:pt x="6264" y="1055"/>
                      <a:pt x="6245" y="946"/>
                      <a:pt x="6238" y="864"/>
                    </a:cubicBezTo>
                    <a:cubicBezTo>
                      <a:pt x="6238" y="859"/>
                      <a:pt x="6236" y="853"/>
                      <a:pt x="6236" y="846"/>
                    </a:cubicBezTo>
                    <a:cubicBezTo>
                      <a:pt x="6235" y="843"/>
                      <a:pt x="6235" y="837"/>
                      <a:pt x="6235" y="831"/>
                    </a:cubicBezTo>
                    <a:cubicBezTo>
                      <a:pt x="6235" y="844"/>
                      <a:pt x="6235" y="856"/>
                      <a:pt x="6232" y="866"/>
                    </a:cubicBezTo>
                    <a:cubicBezTo>
                      <a:pt x="6232" y="872"/>
                      <a:pt x="6232" y="879"/>
                      <a:pt x="6231" y="885"/>
                    </a:cubicBezTo>
                    <a:cubicBezTo>
                      <a:pt x="6231" y="892"/>
                      <a:pt x="6231" y="896"/>
                      <a:pt x="6229" y="902"/>
                    </a:cubicBezTo>
                    <a:cubicBezTo>
                      <a:pt x="6229" y="909"/>
                      <a:pt x="6228" y="915"/>
                      <a:pt x="6228" y="921"/>
                    </a:cubicBezTo>
                    <a:cubicBezTo>
                      <a:pt x="6225" y="925"/>
                      <a:pt x="6225" y="933"/>
                      <a:pt x="6225" y="938"/>
                    </a:cubicBezTo>
                    <a:cubicBezTo>
                      <a:pt x="6223" y="944"/>
                      <a:pt x="6223" y="950"/>
                      <a:pt x="6222" y="957"/>
                    </a:cubicBezTo>
                    <a:cubicBezTo>
                      <a:pt x="6220" y="962"/>
                      <a:pt x="6220" y="969"/>
                      <a:pt x="6218" y="975"/>
                    </a:cubicBezTo>
                    <a:cubicBezTo>
                      <a:pt x="6216" y="981"/>
                      <a:pt x="6216" y="986"/>
                      <a:pt x="6215" y="991"/>
                    </a:cubicBezTo>
                    <a:cubicBezTo>
                      <a:pt x="6213" y="998"/>
                      <a:pt x="6210" y="1005"/>
                      <a:pt x="6210" y="1011"/>
                    </a:cubicBezTo>
                    <a:cubicBezTo>
                      <a:pt x="6209" y="1017"/>
                      <a:pt x="6209" y="1020"/>
                      <a:pt x="6207" y="1026"/>
                    </a:cubicBezTo>
                    <a:cubicBezTo>
                      <a:pt x="6206" y="1033"/>
                      <a:pt x="6203" y="1040"/>
                      <a:pt x="6200" y="1049"/>
                    </a:cubicBezTo>
                    <a:cubicBezTo>
                      <a:pt x="6199" y="1053"/>
                      <a:pt x="6199" y="1056"/>
                      <a:pt x="6196" y="1062"/>
                    </a:cubicBezTo>
                    <a:cubicBezTo>
                      <a:pt x="6193" y="1075"/>
                      <a:pt x="6189" y="1085"/>
                      <a:pt x="6184" y="1097"/>
                    </a:cubicBezTo>
                    <a:cubicBezTo>
                      <a:pt x="6187" y="1095"/>
                      <a:pt x="6191" y="1095"/>
                      <a:pt x="6193" y="1092"/>
                    </a:cubicBezTo>
                    <a:cubicBezTo>
                      <a:pt x="6196" y="1091"/>
                      <a:pt x="6202" y="1088"/>
                      <a:pt x="6206" y="1084"/>
                    </a:cubicBezTo>
                    <a:lnTo>
                      <a:pt x="6206" y="1084"/>
                    </a:lnTo>
                    <a:cubicBezTo>
                      <a:pt x="6203" y="1098"/>
                      <a:pt x="6202" y="1114"/>
                      <a:pt x="6200" y="1134"/>
                    </a:cubicBezTo>
                    <a:cubicBezTo>
                      <a:pt x="6199" y="1150"/>
                      <a:pt x="6196" y="1169"/>
                      <a:pt x="6194" y="1184"/>
                    </a:cubicBezTo>
                    <a:cubicBezTo>
                      <a:pt x="6189" y="1222"/>
                      <a:pt x="6186" y="1256"/>
                      <a:pt x="6181" y="1267"/>
                    </a:cubicBezTo>
                    <a:cubicBezTo>
                      <a:pt x="6167" y="1344"/>
                      <a:pt x="6151" y="1418"/>
                      <a:pt x="6135" y="1492"/>
                    </a:cubicBezTo>
                    <a:cubicBezTo>
                      <a:pt x="6142" y="1487"/>
                      <a:pt x="6148" y="1482"/>
                      <a:pt x="6152" y="1474"/>
                    </a:cubicBezTo>
                    <a:cubicBezTo>
                      <a:pt x="6157" y="1468"/>
                      <a:pt x="6162" y="1463"/>
                      <a:pt x="6167" y="1455"/>
                    </a:cubicBezTo>
                    <a:lnTo>
                      <a:pt x="6167" y="1455"/>
                    </a:lnTo>
                    <a:cubicBezTo>
                      <a:pt x="6165" y="1461"/>
                      <a:pt x="6165" y="1468"/>
                      <a:pt x="6164" y="1474"/>
                    </a:cubicBezTo>
                    <a:cubicBezTo>
                      <a:pt x="6164" y="1477"/>
                      <a:pt x="6164" y="1482"/>
                      <a:pt x="6162" y="1483"/>
                    </a:cubicBezTo>
                    <a:cubicBezTo>
                      <a:pt x="6162" y="1487"/>
                      <a:pt x="6159" y="1490"/>
                      <a:pt x="6159" y="1492"/>
                    </a:cubicBezTo>
                    <a:cubicBezTo>
                      <a:pt x="6145" y="1608"/>
                      <a:pt x="6129" y="1694"/>
                      <a:pt x="6078" y="1797"/>
                    </a:cubicBezTo>
                    <a:cubicBezTo>
                      <a:pt x="6093" y="1797"/>
                      <a:pt x="6107" y="1794"/>
                      <a:pt x="6119" y="1788"/>
                    </a:cubicBezTo>
                    <a:lnTo>
                      <a:pt x="6119" y="1788"/>
                    </a:lnTo>
                    <a:cubicBezTo>
                      <a:pt x="6104" y="1829"/>
                      <a:pt x="6087" y="1869"/>
                      <a:pt x="6071" y="1910"/>
                    </a:cubicBezTo>
                    <a:lnTo>
                      <a:pt x="6055" y="1959"/>
                    </a:lnTo>
                    <a:cubicBezTo>
                      <a:pt x="6049" y="1974"/>
                      <a:pt x="6043" y="1990"/>
                      <a:pt x="6040" y="2004"/>
                    </a:cubicBezTo>
                    <a:cubicBezTo>
                      <a:pt x="6058" y="1996"/>
                      <a:pt x="6077" y="1984"/>
                      <a:pt x="6094" y="1975"/>
                    </a:cubicBezTo>
                    <a:lnTo>
                      <a:pt x="6094" y="1975"/>
                    </a:lnTo>
                    <a:cubicBezTo>
                      <a:pt x="6087" y="1996"/>
                      <a:pt x="6078" y="2017"/>
                      <a:pt x="6069" y="2036"/>
                    </a:cubicBezTo>
                    <a:cubicBezTo>
                      <a:pt x="6061" y="2055"/>
                      <a:pt x="6053" y="2077"/>
                      <a:pt x="6055" y="2097"/>
                    </a:cubicBezTo>
                    <a:cubicBezTo>
                      <a:pt x="6068" y="2084"/>
                      <a:pt x="6083" y="2070"/>
                      <a:pt x="6094" y="2055"/>
                    </a:cubicBezTo>
                    <a:lnTo>
                      <a:pt x="6094" y="2055"/>
                    </a:lnTo>
                    <a:cubicBezTo>
                      <a:pt x="6075" y="2105"/>
                      <a:pt x="6061" y="2158"/>
                      <a:pt x="6046" y="2211"/>
                    </a:cubicBezTo>
                    <a:cubicBezTo>
                      <a:pt x="6039" y="2196"/>
                      <a:pt x="6033" y="2181"/>
                      <a:pt x="6026" y="2167"/>
                    </a:cubicBezTo>
                    <a:cubicBezTo>
                      <a:pt x="6017" y="2142"/>
                      <a:pt x="6006" y="2116"/>
                      <a:pt x="5997" y="2091"/>
                    </a:cubicBezTo>
                    <a:cubicBezTo>
                      <a:pt x="5988" y="2065"/>
                      <a:pt x="5978" y="2041"/>
                      <a:pt x="5971" y="2014"/>
                    </a:cubicBezTo>
                    <a:cubicBezTo>
                      <a:pt x="5969" y="2013"/>
                      <a:pt x="5969" y="2012"/>
                      <a:pt x="5969" y="2007"/>
                    </a:cubicBezTo>
                    <a:lnTo>
                      <a:pt x="5969" y="2007"/>
                    </a:lnTo>
                    <a:cubicBezTo>
                      <a:pt x="5981" y="2019"/>
                      <a:pt x="5991" y="2028"/>
                      <a:pt x="6006" y="2036"/>
                    </a:cubicBezTo>
                    <a:cubicBezTo>
                      <a:pt x="6011" y="2041"/>
                      <a:pt x="6017" y="2044"/>
                      <a:pt x="6022" y="2046"/>
                    </a:cubicBezTo>
                    <a:cubicBezTo>
                      <a:pt x="6011" y="2022"/>
                      <a:pt x="5998" y="1997"/>
                      <a:pt x="5988" y="1974"/>
                    </a:cubicBezTo>
                    <a:cubicBezTo>
                      <a:pt x="5969" y="1938"/>
                      <a:pt x="5953" y="1897"/>
                      <a:pt x="5939" y="1859"/>
                    </a:cubicBezTo>
                    <a:cubicBezTo>
                      <a:pt x="5924" y="1816"/>
                      <a:pt x="5904" y="1743"/>
                      <a:pt x="5894" y="1686"/>
                    </a:cubicBezTo>
                    <a:lnTo>
                      <a:pt x="5894" y="1686"/>
                    </a:lnTo>
                    <a:cubicBezTo>
                      <a:pt x="5895" y="1688"/>
                      <a:pt x="5897" y="1688"/>
                      <a:pt x="5897" y="1688"/>
                    </a:cubicBezTo>
                    <a:cubicBezTo>
                      <a:pt x="5901" y="1691"/>
                      <a:pt x="5904" y="1691"/>
                      <a:pt x="5905" y="1691"/>
                    </a:cubicBezTo>
                    <a:lnTo>
                      <a:pt x="5917" y="1691"/>
                    </a:lnTo>
                    <a:lnTo>
                      <a:pt x="5911" y="1679"/>
                    </a:lnTo>
                    <a:cubicBezTo>
                      <a:pt x="5910" y="1673"/>
                      <a:pt x="5905" y="1666"/>
                      <a:pt x="5904" y="1662"/>
                    </a:cubicBezTo>
                    <a:cubicBezTo>
                      <a:pt x="5897" y="1647"/>
                      <a:pt x="5891" y="1633"/>
                      <a:pt x="5889" y="1618"/>
                    </a:cubicBezTo>
                    <a:cubicBezTo>
                      <a:pt x="5879" y="1576"/>
                      <a:pt x="5859" y="1448"/>
                      <a:pt x="5846" y="1368"/>
                    </a:cubicBezTo>
                    <a:lnTo>
                      <a:pt x="5844" y="1354"/>
                    </a:lnTo>
                    <a:cubicBezTo>
                      <a:pt x="5843" y="1351"/>
                      <a:pt x="5843" y="1349"/>
                      <a:pt x="5843" y="1345"/>
                    </a:cubicBezTo>
                    <a:lnTo>
                      <a:pt x="5843" y="1345"/>
                    </a:lnTo>
                    <a:cubicBezTo>
                      <a:pt x="5847" y="1352"/>
                      <a:pt x="5855" y="1358"/>
                      <a:pt x="5862" y="1360"/>
                    </a:cubicBezTo>
                    <a:cubicBezTo>
                      <a:pt x="5836" y="1316"/>
                      <a:pt x="5818" y="1206"/>
                      <a:pt x="5811" y="1124"/>
                    </a:cubicBezTo>
                    <a:cubicBezTo>
                      <a:pt x="5811" y="1120"/>
                      <a:pt x="5811" y="1114"/>
                      <a:pt x="5810" y="1107"/>
                    </a:cubicBezTo>
                    <a:cubicBezTo>
                      <a:pt x="5810" y="1103"/>
                      <a:pt x="5810" y="1098"/>
                      <a:pt x="5808" y="1092"/>
                    </a:cubicBezTo>
                    <a:lnTo>
                      <a:pt x="5808" y="1127"/>
                    </a:lnTo>
                    <a:cubicBezTo>
                      <a:pt x="5808" y="1134"/>
                      <a:pt x="5807" y="1140"/>
                      <a:pt x="5807" y="1146"/>
                    </a:cubicBezTo>
                    <a:cubicBezTo>
                      <a:pt x="5807" y="1150"/>
                      <a:pt x="5804" y="1158"/>
                      <a:pt x="5804" y="1164"/>
                    </a:cubicBezTo>
                    <a:cubicBezTo>
                      <a:pt x="5802" y="1169"/>
                      <a:pt x="5802" y="1177"/>
                      <a:pt x="5802" y="1182"/>
                    </a:cubicBezTo>
                    <a:cubicBezTo>
                      <a:pt x="5801" y="1190"/>
                      <a:pt x="5801" y="1194"/>
                      <a:pt x="5801" y="1200"/>
                    </a:cubicBezTo>
                    <a:cubicBezTo>
                      <a:pt x="5799" y="1207"/>
                      <a:pt x="5799" y="1213"/>
                      <a:pt x="5799" y="1219"/>
                    </a:cubicBezTo>
                    <a:cubicBezTo>
                      <a:pt x="5796" y="1226"/>
                      <a:pt x="5796" y="1230"/>
                      <a:pt x="5795" y="1238"/>
                    </a:cubicBezTo>
                    <a:cubicBezTo>
                      <a:pt x="5794" y="1243"/>
                      <a:pt x="5794" y="1249"/>
                      <a:pt x="5792" y="1255"/>
                    </a:cubicBezTo>
                    <a:cubicBezTo>
                      <a:pt x="5789" y="1262"/>
                      <a:pt x="5788" y="1267"/>
                      <a:pt x="5786" y="1274"/>
                    </a:cubicBezTo>
                    <a:cubicBezTo>
                      <a:pt x="5785" y="1278"/>
                      <a:pt x="5785" y="1284"/>
                      <a:pt x="5782" y="1288"/>
                    </a:cubicBezTo>
                    <a:cubicBezTo>
                      <a:pt x="5780" y="1296"/>
                      <a:pt x="5779" y="1303"/>
                      <a:pt x="5775" y="1313"/>
                    </a:cubicBezTo>
                    <a:cubicBezTo>
                      <a:pt x="5773" y="1316"/>
                      <a:pt x="5773" y="1322"/>
                      <a:pt x="5772" y="1325"/>
                    </a:cubicBezTo>
                    <a:cubicBezTo>
                      <a:pt x="5767" y="1338"/>
                      <a:pt x="5765" y="1349"/>
                      <a:pt x="5759" y="1360"/>
                    </a:cubicBezTo>
                    <a:cubicBezTo>
                      <a:pt x="5763" y="1358"/>
                      <a:pt x="5766" y="1358"/>
                      <a:pt x="5767" y="1357"/>
                    </a:cubicBezTo>
                    <a:cubicBezTo>
                      <a:pt x="5773" y="1354"/>
                      <a:pt x="5778" y="1351"/>
                      <a:pt x="5780" y="1347"/>
                    </a:cubicBezTo>
                    <a:lnTo>
                      <a:pt x="5780" y="1347"/>
                    </a:lnTo>
                    <a:cubicBezTo>
                      <a:pt x="5779" y="1361"/>
                      <a:pt x="5779" y="1380"/>
                      <a:pt x="5778" y="1397"/>
                    </a:cubicBezTo>
                    <a:cubicBezTo>
                      <a:pt x="5775" y="1415"/>
                      <a:pt x="5773" y="1431"/>
                      <a:pt x="5770" y="1447"/>
                    </a:cubicBezTo>
                    <a:cubicBezTo>
                      <a:pt x="5766" y="1483"/>
                      <a:pt x="5760" y="1518"/>
                      <a:pt x="5757" y="1531"/>
                    </a:cubicBezTo>
                    <a:cubicBezTo>
                      <a:pt x="5741" y="1606"/>
                      <a:pt x="5727" y="1680"/>
                      <a:pt x="5709" y="1756"/>
                    </a:cubicBezTo>
                    <a:cubicBezTo>
                      <a:pt x="5715" y="1750"/>
                      <a:pt x="5721" y="1743"/>
                      <a:pt x="5727" y="1737"/>
                    </a:cubicBezTo>
                    <a:cubicBezTo>
                      <a:pt x="5731" y="1731"/>
                      <a:pt x="5735" y="1727"/>
                      <a:pt x="5741" y="1717"/>
                    </a:cubicBezTo>
                    <a:lnTo>
                      <a:pt x="5741" y="1717"/>
                    </a:lnTo>
                    <a:cubicBezTo>
                      <a:pt x="5738" y="1724"/>
                      <a:pt x="5738" y="1730"/>
                      <a:pt x="5738" y="1736"/>
                    </a:cubicBezTo>
                    <a:cubicBezTo>
                      <a:pt x="5737" y="1739"/>
                      <a:pt x="5737" y="1741"/>
                      <a:pt x="5737" y="1744"/>
                    </a:cubicBezTo>
                    <a:cubicBezTo>
                      <a:pt x="5735" y="1749"/>
                      <a:pt x="5735" y="1752"/>
                      <a:pt x="5735" y="1753"/>
                    </a:cubicBezTo>
                    <a:cubicBezTo>
                      <a:pt x="5721" y="1869"/>
                      <a:pt x="5706" y="1954"/>
                      <a:pt x="5654" y="2057"/>
                    </a:cubicBezTo>
                    <a:cubicBezTo>
                      <a:pt x="5656" y="2057"/>
                      <a:pt x="5658" y="2057"/>
                      <a:pt x="5660" y="2057"/>
                    </a:cubicBezTo>
                    <a:cubicBezTo>
                      <a:pt x="5671" y="2057"/>
                      <a:pt x="5682" y="2054"/>
                      <a:pt x="5693" y="2048"/>
                    </a:cubicBezTo>
                    <a:lnTo>
                      <a:pt x="5693" y="2048"/>
                    </a:lnTo>
                    <a:cubicBezTo>
                      <a:pt x="5677" y="2090"/>
                      <a:pt x="5663" y="2131"/>
                      <a:pt x="5647" y="2171"/>
                    </a:cubicBezTo>
                    <a:cubicBezTo>
                      <a:pt x="5640" y="2187"/>
                      <a:pt x="5634" y="2202"/>
                      <a:pt x="5628" y="2221"/>
                    </a:cubicBezTo>
                    <a:cubicBezTo>
                      <a:pt x="5622" y="2237"/>
                      <a:pt x="5618" y="2251"/>
                      <a:pt x="5613" y="2267"/>
                    </a:cubicBezTo>
                    <a:cubicBezTo>
                      <a:pt x="5632" y="2258"/>
                      <a:pt x="5650" y="2247"/>
                      <a:pt x="5670" y="2238"/>
                    </a:cubicBezTo>
                    <a:lnTo>
                      <a:pt x="5670" y="2238"/>
                    </a:lnTo>
                    <a:cubicBezTo>
                      <a:pt x="5661" y="2258"/>
                      <a:pt x="5654" y="2280"/>
                      <a:pt x="5644" y="2301"/>
                    </a:cubicBezTo>
                    <a:cubicBezTo>
                      <a:pt x="5637" y="2319"/>
                      <a:pt x="5628" y="2340"/>
                      <a:pt x="5629" y="2360"/>
                    </a:cubicBezTo>
                    <a:cubicBezTo>
                      <a:pt x="5644" y="2346"/>
                      <a:pt x="5657" y="2331"/>
                      <a:pt x="5672" y="2318"/>
                    </a:cubicBezTo>
                    <a:lnTo>
                      <a:pt x="5672" y="2318"/>
                    </a:lnTo>
                    <a:cubicBezTo>
                      <a:pt x="5647" y="2376"/>
                      <a:pt x="5632" y="2440"/>
                      <a:pt x="5613" y="2501"/>
                    </a:cubicBezTo>
                    <a:cubicBezTo>
                      <a:pt x="5612" y="2497"/>
                      <a:pt x="5611" y="2491"/>
                      <a:pt x="5606" y="2486"/>
                    </a:cubicBezTo>
                    <a:cubicBezTo>
                      <a:pt x="5598" y="2462"/>
                      <a:pt x="5586" y="2436"/>
                      <a:pt x="5577" y="2411"/>
                    </a:cubicBezTo>
                    <a:cubicBezTo>
                      <a:pt x="5568" y="2385"/>
                      <a:pt x="5560" y="2360"/>
                      <a:pt x="5552" y="2334"/>
                    </a:cubicBezTo>
                    <a:cubicBezTo>
                      <a:pt x="5550" y="2333"/>
                      <a:pt x="5550" y="2331"/>
                      <a:pt x="5548" y="2327"/>
                    </a:cubicBezTo>
                    <a:lnTo>
                      <a:pt x="5548" y="2327"/>
                    </a:lnTo>
                    <a:cubicBezTo>
                      <a:pt x="5560" y="2338"/>
                      <a:pt x="5571" y="2347"/>
                      <a:pt x="5584" y="2356"/>
                    </a:cubicBezTo>
                    <a:cubicBezTo>
                      <a:pt x="5592" y="2360"/>
                      <a:pt x="5598" y="2363"/>
                      <a:pt x="5603" y="2366"/>
                    </a:cubicBezTo>
                    <a:cubicBezTo>
                      <a:pt x="5592" y="2341"/>
                      <a:pt x="5579" y="2317"/>
                      <a:pt x="5568" y="2293"/>
                    </a:cubicBezTo>
                    <a:cubicBezTo>
                      <a:pt x="5550" y="2257"/>
                      <a:pt x="5532" y="2216"/>
                      <a:pt x="5519" y="2179"/>
                    </a:cubicBezTo>
                    <a:cubicBezTo>
                      <a:pt x="5505" y="2135"/>
                      <a:pt x="5483" y="2062"/>
                      <a:pt x="5474" y="2006"/>
                    </a:cubicBezTo>
                    <a:lnTo>
                      <a:pt x="5474" y="2006"/>
                    </a:lnTo>
                    <a:cubicBezTo>
                      <a:pt x="5476" y="2007"/>
                      <a:pt x="5476" y="2007"/>
                      <a:pt x="5477" y="2007"/>
                    </a:cubicBezTo>
                    <a:cubicBezTo>
                      <a:pt x="5480" y="2010"/>
                      <a:pt x="5483" y="2010"/>
                      <a:pt x="5487" y="2010"/>
                    </a:cubicBezTo>
                    <a:lnTo>
                      <a:pt x="5497" y="2010"/>
                    </a:lnTo>
                    <a:lnTo>
                      <a:pt x="5491" y="1999"/>
                    </a:lnTo>
                    <a:cubicBezTo>
                      <a:pt x="5489" y="1993"/>
                      <a:pt x="5487" y="1985"/>
                      <a:pt x="5483" y="1981"/>
                    </a:cubicBezTo>
                    <a:cubicBezTo>
                      <a:pt x="5477" y="1967"/>
                      <a:pt x="5473" y="1952"/>
                      <a:pt x="5468" y="1938"/>
                    </a:cubicBezTo>
                    <a:cubicBezTo>
                      <a:pt x="5458" y="1895"/>
                      <a:pt x="5438" y="1768"/>
                      <a:pt x="5425" y="1688"/>
                    </a:cubicBezTo>
                    <a:lnTo>
                      <a:pt x="5422" y="1673"/>
                    </a:lnTo>
                    <a:cubicBezTo>
                      <a:pt x="5422" y="1670"/>
                      <a:pt x="5419" y="1669"/>
                      <a:pt x="5419" y="1665"/>
                    </a:cubicBezTo>
                    <a:lnTo>
                      <a:pt x="5419" y="1665"/>
                    </a:lnTo>
                    <a:cubicBezTo>
                      <a:pt x="5425" y="1672"/>
                      <a:pt x="5432" y="1678"/>
                      <a:pt x="5439" y="1679"/>
                    </a:cubicBezTo>
                    <a:cubicBezTo>
                      <a:pt x="5412" y="1635"/>
                      <a:pt x="5396" y="1525"/>
                      <a:pt x="5388" y="1444"/>
                    </a:cubicBezTo>
                    <a:cubicBezTo>
                      <a:pt x="5388" y="1439"/>
                      <a:pt x="5387" y="1434"/>
                      <a:pt x="5387" y="1426"/>
                    </a:cubicBezTo>
                    <a:cubicBezTo>
                      <a:pt x="5387" y="1422"/>
                      <a:pt x="5385" y="1418"/>
                      <a:pt x="5385" y="1412"/>
                    </a:cubicBezTo>
                    <a:lnTo>
                      <a:pt x="5385" y="1447"/>
                    </a:lnTo>
                    <a:cubicBezTo>
                      <a:pt x="5383" y="1454"/>
                      <a:pt x="5383" y="1460"/>
                      <a:pt x="5383" y="1466"/>
                    </a:cubicBezTo>
                    <a:cubicBezTo>
                      <a:pt x="5381" y="1470"/>
                      <a:pt x="5381" y="1477"/>
                      <a:pt x="5381" y="1483"/>
                    </a:cubicBezTo>
                    <a:cubicBezTo>
                      <a:pt x="5381" y="1489"/>
                      <a:pt x="5380" y="1496"/>
                      <a:pt x="5380" y="1502"/>
                    </a:cubicBezTo>
                    <a:cubicBezTo>
                      <a:pt x="5378" y="1509"/>
                      <a:pt x="5378" y="1514"/>
                      <a:pt x="5378" y="1519"/>
                    </a:cubicBezTo>
                    <a:cubicBezTo>
                      <a:pt x="5375" y="1527"/>
                      <a:pt x="5375" y="1532"/>
                      <a:pt x="5374" y="1538"/>
                    </a:cubicBezTo>
                    <a:lnTo>
                      <a:pt x="5371" y="1557"/>
                    </a:lnTo>
                    <a:cubicBezTo>
                      <a:pt x="5368" y="1563"/>
                      <a:pt x="5368" y="1569"/>
                      <a:pt x="5367" y="1574"/>
                    </a:cubicBezTo>
                    <a:cubicBezTo>
                      <a:pt x="5365" y="1582"/>
                      <a:pt x="5364" y="1586"/>
                      <a:pt x="5364" y="1593"/>
                    </a:cubicBezTo>
                    <a:cubicBezTo>
                      <a:pt x="5361" y="1598"/>
                      <a:pt x="5361" y="1604"/>
                      <a:pt x="5359" y="1608"/>
                    </a:cubicBezTo>
                    <a:cubicBezTo>
                      <a:pt x="5358" y="1615"/>
                      <a:pt x="5356" y="1622"/>
                      <a:pt x="5352" y="1633"/>
                    </a:cubicBezTo>
                    <a:cubicBezTo>
                      <a:pt x="5351" y="1635"/>
                      <a:pt x="5349" y="1641"/>
                      <a:pt x="5349" y="1644"/>
                    </a:cubicBezTo>
                    <a:cubicBezTo>
                      <a:pt x="5345" y="1657"/>
                      <a:pt x="5342" y="1669"/>
                      <a:pt x="5336" y="1679"/>
                    </a:cubicBezTo>
                    <a:cubicBezTo>
                      <a:pt x="5339" y="1678"/>
                      <a:pt x="5343" y="1678"/>
                      <a:pt x="5345" y="1676"/>
                    </a:cubicBezTo>
                    <a:cubicBezTo>
                      <a:pt x="5349" y="1673"/>
                      <a:pt x="5354" y="1670"/>
                      <a:pt x="5358" y="1666"/>
                    </a:cubicBezTo>
                    <a:lnTo>
                      <a:pt x="5358" y="1666"/>
                    </a:lnTo>
                    <a:cubicBezTo>
                      <a:pt x="5356" y="1680"/>
                      <a:pt x="5356" y="1699"/>
                      <a:pt x="5354" y="1717"/>
                    </a:cubicBezTo>
                    <a:cubicBezTo>
                      <a:pt x="5352" y="1734"/>
                      <a:pt x="5351" y="1750"/>
                      <a:pt x="5346" y="1766"/>
                    </a:cubicBezTo>
                    <a:cubicBezTo>
                      <a:pt x="5343" y="1802"/>
                      <a:pt x="5338" y="1837"/>
                      <a:pt x="5335" y="1850"/>
                    </a:cubicBezTo>
                    <a:cubicBezTo>
                      <a:pt x="5317" y="1926"/>
                      <a:pt x="5303" y="2000"/>
                      <a:pt x="5285" y="2075"/>
                    </a:cubicBezTo>
                    <a:cubicBezTo>
                      <a:pt x="5293" y="2070"/>
                      <a:pt x="5298" y="2062"/>
                      <a:pt x="5303" y="2057"/>
                    </a:cubicBezTo>
                    <a:cubicBezTo>
                      <a:pt x="5307" y="2051"/>
                      <a:pt x="5313" y="2046"/>
                      <a:pt x="5317" y="2036"/>
                    </a:cubicBezTo>
                    <a:lnTo>
                      <a:pt x="5317" y="2036"/>
                    </a:lnTo>
                    <a:cubicBezTo>
                      <a:pt x="5316" y="2044"/>
                      <a:pt x="5316" y="2049"/>
                      <a:pt x="5314" y="2055"/>
                    </a:cubicBezTo>
                    <a:cubicBezTo>
                      <a:pt x="5314" y="2058"/>
                      <a:pt x="5314" y="2061"/>
                      <a:pt x="5313" y="2064"/>
                    </a:cubicBezTo>
                    <a:cubicBezTo>
                      <a:pt x="5313" y="2068"/>
                      <a:pt x="5310" y="2071"/>
                      <a:pt x="5310" y="2073"/>
                    </a:cubicBezTo>
                    <a:cubicBezTo>
                      <a:pt x="5303" y="2134"/>
                      <a:pt x="5295" y="2184"/>
                      <a:pt x="5281" y="2237"/>
                    </a:cubicBezTo>
                    <a:lnTo>
                      <a:pt x="5262" y="2195"/>
                    </a:lnTo>
                    <a:cubicBezTo>
                      <a:pt x="5243" y="2158"/>
                      <a:pt x="5227" y="2119"/>
                      <a:pt x="5213" y="2080"/>
                    </a:cubicBezTo>
                    <a:cubicBezTo>
                      <a:pt x="5198" y="2035"/>
                      <a:pt x="5178" y="1964"/>
                      <a:pt x="5168" y="1908"/>
                    </a:cubicBezTo>
                    <a:cubicBezTo>
                      <a:pt x="5169" y="1908"/>
                      <a:pt x="5169" y="1910"/>
                      <a:pt x="5171" y="1910"/>
                    </a:cubicBezTo>
                    <a:cubicBezTo>
                      <a:pt x="5172" y="1911"/>
                      <a:pt x="5176" y="1911"/>
                      <a:pt x="5179" y="1911"/>
                    </a:cubicBezTo>
                    <a:cubicBezTo>
                      <a:pt x="5182" y="1911"/>
                      <a:pt x="5184" y="1912"/>
                      <a:pt x="5187" y="1912"/>
                    </a:cubicBezTo>
                    <a:cubicBezTo>
                      <a:pt x="5188" y="1912"/>
                      <a:pt x="5189" y="1912"/>
                      <a:pt x="5191" y="1911"/>
                    </a:cubicBezTo>
                    <a:cubicBezTo>
                      <a:pt x="5189" y="1908"/>
                      <a:pt x="5187" y="1904"/>
                      <a:pt x="5185" y="1903"/>
                    </a:cubicBezTo>
                    <a:cubicBezTo>
                      <a:pt x="5182" y="1895"/>
                      <a:pt x="5179" y="1890"/>
                      <a:pt x="5176" y="1884"/>
                    </a:cubicBezTo>
                    <a:cubicBezTo>
                      <a:pt x="5171" y="1869"/>
                      <a:pt x="5165" y="1855"/>
                      <a:pt x="5162" y="1839"/>
                    </a:cubicBezTo>
                    <a:cubicBezTo>
                      <a:pt x="5150" y="1797"/>
                      <a:pt x="5131" y="1670"/>
                      <a:pt x="5118" y="1590"/>
                    </a:cubicBezTo>
                    <a:lnTo>
                      <a:pt x="5114" y="1576"/>
                    </a:lnTo>
                    <a:cubicBezTo>
                      <a:pt x="5114" y="1574"/>
                      <a:pt x="5112" y="1570"/>
                      <a:pt x="5112" y="1567"/>
                    </a:cubicBezTo>
                    <a:lnTo>
                      <a:pt x="5112" y="1567"/>
                    </a:lnTo>
                    <a:cubicBezTo>
                      <a:pt x="5118" y="1574"/>
                      <a:pt x="5126" y="1579"/>
                      <a:pt x="5133" y="1582"/>
                    </a:cubicBezTo>
                    <a:cubicBezTo>
                      <a:pt x="5105" y="1538"/>
                      <a:pt x="5089" y="1426"/>
                      <a:pt x="5082" y="1347"/>
                    </a:cubicBezTo>
                    <a:cubicBezTo>
                      <a:pt x="5082" y="1342"/>
                      <a:pt x="5081" y="1336"/>
                      <a:pt x="5081" y="1329"/>
                    </a:cubicBezTo>
                    <a:cubicBezTo>
                      <a:pt x="5081" y="1325"/>
                      <a:pt x="5078" y="1320"/>
                      <a:pt x="5078" y="1315"/>
                    </a:cubicBezTo>
                    <a:lnTo>
                      <a:pt x="5078" y="1349"/>
                    </a:lnTo>
                    <a:cubicBezTo>
                      <a:pt x="5076" y="1357"/>
                      <a:pt x="5076" y="1361"/>
                      <a:pt x="5076" y="1367"/>
                    </a:cubicBezTo>
                    <a:cubicBezTo>
                      <a:pt x="5075" y="1374"/>
                      <a:pt x="5075" y="1380"/>
                      <a:pt x="5075" y="1386"/>
                    </a:cubicBezTo>
                    <a:cubicBezTo>
                      <a:pt x="5073" y="1390"/>
                      <a:pt x="5073" y="1397"/>
                      <a:pt x="5073" y="1403"/>
                    </a:cubicBezTo>
                    <a:cubicBezTo>
                      <a:pt x="5070" y="1410"/>
                      <a:pt x="5070" y="1416"/>
                      <a:pt x="5070" y="1423"/>
                    </a:cubicBezTo>
                    <a:lnTo>
                      <a:pt x="5067" y="1439"/>
                    </a:lnTo>
                    <a:cubicBezTo>
                      <a:pt x="5066" y="1447"/>
                      <a:pt x="5066" y="1453"/>
                      <a:pt x="5063" y="1460"/>
                    </a:cubicBezTo>
                    <a:cubicBezTo>
                      <a:pt x="5062" y="1466"/>
                      <a:pt x="5062" y="1470"/>
                      <a:pt x="5060" y="1476"/>
                    </a:cubicBezTo>
                    <a:cubicBezTo>
                      <a:pt x="5059" y="1483"/>
                      <a:pt x="5059" y="1490"/>
                      <a:pt x="5056" y="1496"/>
                    </a:cubicBezTo>
                    <a:cubicBezTo>
                      <a:pt x="5054" y="1499"/>
                      <a:pt x="5054" y="1505"/>
                      <a:pt x="5053" y="1511"/>
                    </a:cubicBezTo>
                    <a:cubicBezTo>
                      <a:pt x="5051" y="1518"/>
                      <a:pt x="5049" y="1525"/>
                      <a:pt x="5046" y="1534"/>
                    </a:cubicBezTo>
                    <a:cubicBezTo>
                      <a:pt x="5044" y="1538"/>
                      <a:pt x="5041" y="1541"/>
                      <a:pt x="5041" y="1547"/>
                    </a:cubicBezTo>
                    <a:cubicBezTo>
                      <a:pt x="5038" y="1557"/>
                      <a:pt x="5034" y="1570"/>
                      <a:pt x="5030" y="1582"/>
                    </a:cubicBezTo>
                    <a:cubicBezTo>
                      <a:pt x="5033" y="1579"/>
                      <a:pt x="5037" y="1579"/>
                      <a:pt x="5038" y="1577"/>
                    </a:cubicBezTo>
                    <a:cubicBezTo>
                      <a:pt x="5044" y="1576"/>
                      <a:pt x="5047" y="1572"/>
                      <a:pt x="5051" y="1569"/>
                    </a:cubicBezTo>
                    <a:lnTo>
                      <a:pt x="5051" y="1569"/>
                    </a:lnTo>
                    <a:cubicBezTo>
                      <a:pt x="5049" y="1583"/>
                      <a:pt x="5049" y="1601"/>
                      <a:pt x="5047" y="1620"/>
                    </a:cubicBezTo>
                    <a:cubicBezTo>
                      <a:pt x="5046" y="1635"/>
                      <a:pt x="5044" y="1651"/>
                      <a:pt x="5040" y="1669"/>
                    </a:cubicBezTo>
                    <a:cubicBezTo>
                      <a:pt x="5037" y="1707"/>
                      <a:pt x="5031" y="1741"/>
                      <a:pt x="5027" y="1752"/>
                    </a:cubicBezTo>
                    <a:cubicBezTo>
                      <a:pt x="5011" y="1829"/>
                      <a:pt x="4996" y="1903"/>
                      <a:pt x="4979" y="1977"/>
                    </a:cubicBezTo>
                    <a:cubicBezTo>
                      <a:pt x="4986" y="1971"/>
                      <a:pt x="4991" y="1967"/>
                      <a:pt x="4996" y="1959"/>
                    </a:cubicBezTo>
                    <a:cubicBezTo>
                      <a:pt x="5001" y="1954"/>
                      <a:pt x="5005" y="1948"/>
                      <a:pt x="5011" y="1939"/>
                    </a:cubicBezTo>
                    <a:lnTo>
                      <a:pt x="5011" y="1939"/>
                    </a:lnTo>
                    <a:cubicBezTo>
                      <a:pt x="5009" y="1946"/>
                      <a:pt x="5009" y="1952"/>
                      <a:pt x="5009" y="1956"/>
                    </a:cubicBezTo>
                    <a:cubicBezTo>
                      <a:pt x="5008" y="1961"/>
                      <a:pt x="5008" y="1962"/>
                      <a:pt x="5008" y="1967"/>
                    </a:cubicBezTo>
                    <a:cubicBezTo>
                      <a:pt x="5008" y="1969"/>
                      <a:pt x="5008" y="1974"/>
                      <a:pt x="5005" y="1975"/>
                    </a:cubicBezTo>
                    <a:cubicBezTo>
                      <a:pt x="4991" y="2091"/>
                      <a:pt x="4976" y="2174"/>
                      <a:pt x="4924" y="2279"/>
                    </a:cubicBezTo>
                    <a:cubicBezTo>
                      <a:pt x="4926" y="2279"/>
                      <a:pt x="4927" y="2279"/>
                      <a:pt x="4929" y="2279"/>
                    </a:cubicBezTo>
                    <a:cubicBezTo>
                      <a:pt x="4942" y="2279"/>
                      <a:pt x="4954" y="2275"/>
                      <a:pt x="4966" y="2269"/>
                    </a:cubicBezTo>
                    <a:lnTo>
                      <a:pt x="4966" y="2269"/>
                    </a:lnTo>
                    <a:cubicBezTo>
                      <a:pt x="4951" y="2308"/>
                      <a:pt x="4937" y="2347"/>
                      <a:pt x="4922" y="2383"/>
                    </a:cubicBezTo>
                    <a:cubicBezTo>
                      <a:pt x="4918" y="2376"/>
                      <a:pt x="4915" y="2369"/>
                      <a:pt x="4914" y="2362"/>
                    </a:cubicBezTo>
                    <a:cubicBezTo>
                      <a:pt x="4903" y="2341"/>
                      <a:pt x="4896" y="2319"/>
                      <a:pt x="4887" y="2298"/>
                    </a:cubicBezTo>
                    <a:cubicBezTo>
                      <a:pt x="4880" y="2279"/>
                      <a:pt x="4873" y="2257"/>
                      <a:pt x="4866" y="2237"/>
                    </a:cubicBezTo>
                    <a:cubicBezTo>
                      <a:pt x="4864" y="2235"/>
                      <a:pt x="4864" y="2232"/>
                      <a:pt x="4864" y="2229"/>
                    </a:cubicBezTo>
                    <a:lnTo>
                      <a:pt x="4864" y="2229"/>
                    </a:lnTo>
                    <a:cubicBezTo>
                      <a:pt x="4873" y="2238"/>
                      <a:pt x="4882" y="2245"/>
                      <a:pt x="4895" y="2253"/>
                    </a:cubicBezTo>
                    <a:cubicBezTo>
                      <a:pt x="4899" y="2257"/>
                      <a:pt x="4903" y="2258"/>
                      <a:pt x="4909" y="2260"/>
                    </a:cubicBezTo>
                    <a:cubicBezTo>
                      <a:pt x="4900" y="2240"/>
                      <a:pt x="4889" y="2221"/>
                      <a:pt x="4880" y="2200"/>
                    </a:cubicBezTo>
                    <a:cubicBezTo>
                      <a:pt x="4866" y="2170"/>
                      <a:pt x="4851" y="2138"/>
                      <a:pt x="4838" y="2106"/>
                    </a:cubicBezTo>
                    <a:cubicBezTo>
                      <a:pt x="4826" y="2070"/>
                      <a:pt x="4809" y="2010"/>
                      <a:pt x="4800" y="1962"/>
                    </a:cubicBezTo>
                    <a:lnTo>
                      <a:pt x="4800" y="1962"/>
                    </a:lnTo>
                    <a:cubicBezTo>
                      <a:pt x="4802" y="1964"/>
                      <a:pt x="4802" y="1964"/>
                      <a:pt x="4805" y="1964"/>
                    </a:cubicBezTo>
                    <a:cubicBezTo>
                      <a:pt x="4808" y="1964"/>
                      <a:pt x="4809" y="1967"/>
                      <a:pt x="4812" y="1967"/>
                    </a:cubicBezTo>
                    <a:cubicBezTo>
                      <a:pt x="4815" y="1967"/>
                      <a:pt x="4819" y="1968"/>
                      <a:pt x="4821" y="1968"/>
                    </a:cubicBezTo>
                    <a:cubicBezTo>
                      <a:pt x="4819" y="1964"/>
                      <a:pt x="4816" y="1961"/>
                      <a:pt x="4816" y="1959"/>
                    </a:cubicBezTo>
                    <a:cubicBezTo>
                      <a:pt x="4813" y="1955"/>
                      <a:pt x="4812" y="1949"/>
                      <a:pt x="4809" y="1945"/>
                    </a:cubicBezTo>
                    <a:cubicBezTo>
                      <a:pt x="4805" y="1932"/>
                      <a:pt x="4800" y="1920"/>
                      <a:pt x="4797" y="1908"/>
                    </a:cubicBezTo>
                    <a:cubicBezTo>
                      <a:pt x="4787" y="1874"/>
                      <a:pt x="4771" y="1768"/>
                      <a:pt x="4761" y="1702"/>
                    </a:cubicBezTo>
                    <a:lnTo>
                      <a:pt x="4758" y="1691"/>
                    </a:lnTo>
                    <a:cubicBezTo>
                      <a:pt x="4757" y="1688"/>
                      <a:pt x="4757" y="1686"/>
                      <a:pt x="4757" y="1683"/>
                    </a:cubicBezTo>
                    <a:lnTo>
                      <a:pt x="4757" y="1683"/>
                    </a:lnTo>
                    <a:cubicBezTo>
                      <a:pt x="4763" y="1686"/>
                      <a:pt x="4768" y="1692"/>
                      <a:pt x="4776" y="1695"/>
                    </a:cubicBezTo>
                    <a:cubicBezTo>
                      <a:pt x="4754" y="1659"/>
                      <a:pt x="4739" y="1569"/>
                      <a:pt x="4733" y="1499"/>
                    </a:cubicBezTo>
                    <a:cubicBezTo>
                      <a:pt x="4733" y="1496"/>
                      <a:pt x="4733" y="1492"/>
                      <a:pt x="4732" y="1487"/>
                    </a:cubicBezTo>
                    <a:cubicBezTo>
                      <a:pt x="4729" y="1492"/>
                      <a:pt x="4729" y="1498"/>
                      <a:pt x="4729" y="1503"/>
                    </a:cubicBezTo>
                    <a:cubicBezTo>
                      <a:pt x="4729" y="1506"/>
                      <a:pt x="4729" y="1512"/>
                      <a:pt x="4728" y="1518"/>
                    </a:cubicBezTo>
                    <a:cubicBezTo>
                      <a:pt x="4728" y="1521"/>
                      <a:pt x="4728" y="1527"/>
                      <a:pt x="4726" y="1532"/>
                    </a:cubicBezTo>
                    <a:cubicBezTo>
                      <a:pt x="4726" y="1535"/>
                      <a:pt x="4725" y="1541"/>
                      <a:pt x="4725" y="1547"/>
                    </a:cubicBezTo>
                    <a:cubicBezTo>
                      <a:pt x="4722" y="1553"/>
                      <a:pt x="4722" y="1557"/>
                      <a:pt x="4722" y="1563"/>
                    </a:cubicBezTo>
                    <a:cubicBezTo>
                      <a:pt x="4722" y="1567"/>
                      <a:pt x="4720" y="1572"/>
                      <a:pt x="4720" y="1577"/>
                    </a:cubicBezTo>
                    <a:cubicBezTo>
                      <a:pt x="4720" y="1583"/>
                      <a:pt x="4719" y="1589"/>
                      <a:pt x="4719" y="1593"/>
                    </a:cubicBezTo>
                    <a:cubicBezTo>
                      <a:pt x="4717" y="1598"/>
                      <a:pt x="4717" y="1604"/>
                      <a:pt x="4715" y="1606"/>
                    </a:cubicBezTo>
                    <a:cubicBezTo>
                      <a:pt x="4713" y="1612"/>
                      <a:pt x="4713" y="1620"/>
                      <a:pt x="4712" y="1625"/>
                    </a:cubicBezTo>
                    <a:cubicBezTo>
                      <a:pt x="4710" y="1628"/>
                      <a:pt x="4710" y="1633"/>
                      <a:pt x="4707" y="1637"/>
                    </a:cubicBezTo>
                    <a:cubicBezTo>
                      <a:pt x="4706" y="1644"/>
                      <a:pt x="4704" y="1650"/>
                      <a:pt x="4703" y="1657"/>
                    </a:cubicBezTo>
                    <a:cubicBezTo>
                      <a:pt x="4700" y="1662"/>
                      <a:pt x="4700" y="1665"/>
                      <a:pt x="4699" y="1666"/>
                    </a:cubicBezTo>
                    <a:cubicBezTo>
                      <a:pt x="4696" y="1676"/>
                      <a:pt x="4691" y="1685"/>
                      <a:pt x="4690" y="1695"/>
                    </a:cubicBezTo>
                    <a:cubicBezTo>
                      <a:pt x="4693" y="1694"/>
                      <a:pt x="4696" y="1694"/>
                      <a:pt x="4697" y="1692"/>
                    </a:cubicBezTo>
                    <a:cubicBezTo>
                      <a:pt x="4700" y="1691"/>
                      <a:pt x="4704" y="1688"/>
                      <a:pt x="4707" y="1685"/>
                    </a:cubicBezTo>
                    <a:lnTo>
                      <a:pt x="4707" y="1685"/>
                    </a:lnTo>
                    <a:cubicBezTo>
                      <a:pt x="4706" y="1698"/>
                      <a:pt x="4706" y="1712"/>
                      <a:pt x="4704" y="1727"/>
                    </a:cubicBezTo>
                    <a:cubicBezTo>
                      <a:pt x="4703" y="1739"/>
                      <a:pt x="4700" y="1753"/>
                      <a:pt x="4699" y="1768"/>
                    </a:cubicBezTo>
                    <a:cubicBezTo>
                      <a:pt x="4696" y="1800"/>
                      <a:pt x="4690" y="1829"/>
                      <a:pt x="4688" y="1839"/>
                    </a:cubicBezTo>
                    <a:lnTo>
                      <a:pt x="4648" y="2026"/>
                    </a:lnTo>
                    <a:cubicBezTo>
                      <a:pt x="4654" y="2022"/>
                      <a:pt x="4657" y="2017"/>
                      <a:pt x="4662" y="2012"/>
                    </a:cubicBezTo>
                    <a:cubicBezTo>
                      <a:pt x="4667" y="2007"/>
                      <a:pt x="4670" y="2003"/>
                      <a:pt x="4675" y="1996"/>
                    </a:cubicBezTo>
                    <a:lnTo>
                      <a:pt x="4675" y="1996"/>
                    </a:lnTo>
                    <a:cubicBezTo>
                      <a:pt x="4674" y="2000"/>
                      <a:pt x="4674" y="2004"/>
                      <a:pt x="4674" y="2010"/>
                    </a:cubicBezTo>
                    <a:cubicBezTo>
                      <a:pt x="4674" y="2012"/>
                      <a:pt x="4671" y="2013"/>
                      <a:pt x="4671" y="2017"/>
                    </a:cubicBezTo>
                    <a:cubicBezTo>
                      <a:pt x="4671" y="2020"/>
                      <a:pt x="4670" y="2025"/>
                      <a:pt x="4670" y="2026"/>
                    </a:cubicBezTo>
                    <a:cubicBezTo>
                      <a:pt x="4657" y="2122"/>
                      <a:pt x="4645" y="2193"/>
                      <a:pt x="4603" y="2280"/>
                    </a:cubicBezTo>
                    <a:cubicBezTo>
                      <a:pt x="4613" y="2280"/>
                      <a:pt x="4626" y="2279"/>
                      <a:pt x="4638" y="2273"/>
                    </a:cubicBezTo>
                    <a:lnTo>
                      <a:pt x="4638" y="2273"/>
                    </a:lnTo>
                    <a:cubicBezTo>
                      <a:pt x="4626" y="2301"/>
                      <a:pt x="4617" y="2327"/>
                      <a:pt x="4606" y="2354"/>
                    </a:cubicBezTo>
                    <a:cubicBezTo>
                      <a:pt x="4598" y="2337"/>
                      <a:pt x="4590" y="2319"/>
                      <a:pt x="4582" y="2302"/>
                    </a:cubicBezTo>
                    <a:cubicBezTo>
                      <a:pt x="4568" y="2272"/>
                      <a:pt x="4553" y="2240"/>
                      <a:pt x="4540" y="2208"/>
                    </a:cubicBezTo>
                    <a:cubicBezTo>
                      <a:pt x="4529" y="2171"/>
                      <a:pt x="4511" y="2109"/>
                      <a:pt x="4503" y="2064"/>
                    </a:cubicBezTo>
                    <a:lnTo>
                      <a:pt x="4503" y="2064"/>
                    </a:lnTo>
                    <a:cubicBezTo>
                      <a:pt x="4504" y="2065"/>
                      <a:pt x="4504" y="2065"/>
                      <a:pt x="4507" y="2065"/>
                    </a:cubicBezTo>
                    <a:cubicBezTo>
                      <a:pt x="4508" y="2068"/>
                      <a:pt x="4510" y="2068"/>
                      <a:pt x="4514" y="2068"/>
                    </a:cubicBezTo>
                    <a:lnTo>
                      <a:pt x="4523" y="2068"/>
                    </a:lnTo>
                    <a:cubicBezTo>
                      <a:pt x="4521" y="2065"/>
                      <a:pt x="4519" y="2062"/>
                      <a:pt x="4519" y="2058"/>
                    </a:cubicBezTo>
                    <a:cubicBezTo>
                      <a:pt x="4516" y="2054"/>
                      <a:pt x="4514" y="2049"/>
                      <a:pt x="4511" y="2044"/>
                    </a:cubicBezTo>
                    <a:cubicBezTo>
                      <a:pt x="4508" y="2032"/>
                      <a:pt x="4503" y="2020"/>
                      <a:pt x="4500" y="2007"/>
                    </a:cubicBezTo>
                    <a:cubicBezTo>
                      <a:pt x="4490" y="1974"/>
                      <a:pt x="4474" y="1868"/>
                      <a:pt x="4463" y="1801"/>
                    </a:cubicBezTo>
                    <a:lnTo>
                      <a:pt x="4460" y="1788"/>
                    </a:lnTo>
                    <a:cubicBezTo>
                      <a:pt x="4459" y="1787"/>
                      <a:pt x="4459" y="1782"/>
                      <a:pt x="4459" y="1781"/>
                    </a:cubicBezTo>
                    <a:lnTo>
                      <a:pt x="4459" y="1781"/>
                    </a:lnTo>
                    <a:cubicBezTo>
                      <a:pt x="4465" y="1787"/>
                      <a:pt x="4471" y="1789"/>
                      <a:pt x="4478" y="1794"/>
                    </a:cubicBezTo>
                    <a:cubicBezTo>
                      <a:pt x="4456" y="1757"/>
                      <a:pt x="4442" y="1666"/>
                      <a:pt x="4436" y="1598"/>
                    </a:cubicBezTo>
                    <a:cubicBezTo>
                      <a:pt x="4436" y="1593"/>
                      <a:pt x="4436" y="1589"/>
                      <a:pt x="4434" y="1583"/>
                    </a:cubicBezTo>
                    <a:cubicBezTo>
                      <a:pt x="4434" y="1589"/>
                      <a:pt x="4434" y="1593"/>
                      <a:pt x="4431" y="1601"/>
                    </a:cubicBezTo>
                    <a:cubicBezTo>
                      <a:pt x="4431" y="1605"/>
                      <a:pt x="4431" y="1611"/>
                      <a:pt x="4430" y="1615"/>
                    </a:cubicBezTo>
                    <a:cubicBezTo>
                      <a:pt x="4430" y="1621"/>
                      <a:pt x="4430" y="1627"/>
                      <a:pt x="4429" y="1630"/>
                    </a:cubicBezTo>
                    <a:cubicBezTo>
                      <a:pt x="4429" y="1635"/>
                      <a:pt x="4429" y="1641"/>
                      <a:pt x="4427" y="1644"/>
                    </a:cubicBezTo>
                    <a:cubicBezTo>
                      <a:pt x="4427" y="1650"/>
                      <a:pt x="4424" y="1656"/>
                      <a:pt x="4424" y="1659"/>
                    </a:cubicBezTo>
                    <a:cubicBezTo>
                      <a:pt x="4424" y="1665"/>
                      <a:pt x="4423" y="1669"/>
                      <a:pt x="4423" y="1673"/>
                    </a:cubicBezTo>
                    <a:cubicBezTo>
                      <a:pt x="4423" y="1678"/>
                      <a:pt x="4421" y="1683"/>
                      <a:pt x="4421" y="1688"/>
                    </a:cubicBezTo>
                    <a:cubicBezTo>
                      <a:pt x="4421" y="1694"/>
                      <a:pt x="4420" y="1698"/>
                      <a:pt x="4417" y="1702"/>
                    </a:cubicBezTo>
                    <a:cubicBezTo>
                      <a:pt x="4415" y="1708"/>
                      <a:pt x="4415" y="1714"/>
                      <a:pt x="4414" y="1721"/>
                    </a:cubicBezTo>
                    <a:cubicBezTo>
                      <a:pt x="4413" y="1724"/>
                      <a:pt x="4413" y="1728"/>
                      <a:pt x="4410" y="1734"/>
                    </a:cubicBezTo>
                    <a:cubicBezTo>
                      <a:pt x="4408" y="1741"/>
                      <a:pt x="4407" y="1746"/>
                      <a:pt x="4405" y="1752"/>
                    </a:cubicBezTo>
                    <a:cubicBezTo>
                      <a:pt x="4402" y="1756"/>
                      <a:pt x="4402" y="1759"/>
                      <a:pt x="4401" y="1763"/>
                    </a:cubicBezTo>
                    <a:cubicBezTo>
                      <a:pt x="4398" y="1772"/>
                      <a:pt x="4394" y="1781"/>
                      <a:pt x="4392" y="1792"/>
                    </a:cubicBezTo>
                    <a:cubicBezTo>
                      <a:pt x="4395" y="1789"/>
                      <a:pt x="4398" y="1789"/>
                      <a:pt x="4399" y="1788"/>
                    </a:cubicBezTo>
                    <a:cubicBezTo>
                      <a:pt x="4402" y="1787"/>
                      <a:pt x="4407" y="1785"/>
                      <a:pt x="4410" y="1781"/>
                    </a:cubicBezTo>
                    <a:lnTo>
                      <a:pt x="4410" y="1781"/>
                    </a:lnTo>
                    <a:cubicBezTo>
                      <a:pt x="4410" y="1794"/>
                      <a:pt x="4408" y="1808"/>
                      <a:pt x="4407" y="1823"/>
                    </a:cubicBezTo>
                    <a:cubicBezTo>
                      <a:pt x="4405" y="1836"/>
                      <a:pt x="4402" y="1850"/>
                      <a:pt x="4401" y="1862"/>
                    </a:cubicBezTo>
                    <a:cubicBezTo>
                      <a:pt x="4398" y="1894"/>
                      <a:pt x="4392" y="1923"/>
                      <a:pt x="4391" y="1933"/>
                    </a:cubicBezTo>
                    <a:cubicBezTo>
                      <a:pt x="4378" y="1997"/>
                      <a:pt x="4365" y="2058"/>
                      <a:pt x="4350" y="2122"/>
                    </a:cubicBezTo>
                    <a:lnTo>
                      <a:pt x="4365" y="2107"/>
                    </a:lnTo>
                    <a:cubicBezTo>
                      <a:pt x="4369" y="2105"/>
                      <a:pt x="4372" y="2099"/>
                      <a:pt x="4378" y="2093"/>
                    </a:cubicBezTo>
                    <a:lnTo>
                      <a:pt x="4378" y="2093"/>
                    </a:lnTo>
                    <a:cubicBezTo>
                      <a:pt x="4376" y="2097"/>
                      <a:pt x="4376" y="2102"/>
                      <a:pt x="4376" y="2107"/>
                    </a:cubicBezTo>
                    <a:cubicBezTo>
                      <a:pt x="4376" y="2109"/>
                      <a:pt x="4373" y="2112"/>
                      <a:pt x="4373" y="2115"/>
                    </a:cubicBezTo>
                    <a:cubicBezTo>
                      <a:pt x="4373" y="2119"/>
                      <a:pt x="4372" y="2121"/>
                      <a:pt x="4372" y="2123"/>
                    </a:cubicBezTo>
                    <a:cubicBezTo>
                      <a:pt x="4362" y="2213"/>
                      <a:pt x="4349" y="2282"/>
                      <a:pt x="4311" y="2360"/>
                    </a:cubicBezTo>
                    <a:cubicBezTo>
                      <a:pt x="4304" y="2341"/>
                      <a:pt x="4298" y="2325"/>
                      <a:pt x="4291" y="2305"/>
                    </a:cubicBezTo>
                    <a:cubicBezTo>
                      <a:pt x="4283" y="2286"/>
                      <a:pt x="4276" y="2264"/>
                      <a:pt x="4269" y="2244"/>
                    </a:cubicBezTo>
                    <a:cubicBezTo>
                      <a:pt x="4267" y="2242"/>
                      <a:pt x="4267" y="2240"/>
                      <a:pt x="4267" y="2237"/>
                    </a:cubicBezTo>
                    <a:lnTo>
                      <a:pt x="4267" y="2237"/>
                    </a:lnTo>
                    <a:cubicBezTo>
                      <a:pt x="4276" y="2245"/>
                      <a:pt x="4286" y="2253"/>
                      <a:pt x="4298" y="2260"/>
                    </a:cubicBezTo>
                    <a:cubicBezTo>
                      <a:pt x="4301" y="2264"/>
                      <a:pt x="4307" y="2266"/>
                      <a:pt x="4312" y="2267"/>
                    </a:cubicBezTo>
                    <a:cubicBezTo>
                      <a:pt x="4304" y="2247"/>
                      <a:pt x="4292" y="2228"/>
                      <a:pt x="4283" y="2208"/>
                    </a:cubicBezTo>
                    <a:cubicBezTo>
                      <a:pt x="4269" y="2177"/>
                      <a:pt x="4254" y="2145"/>
                      <a:pt x="4243" y="2113"/>
                    </a:cubicBezTo>
                    <a:cubicBezTo>
                      <a:pt x="4231" y="2077"/>
                      <a:pt x="4212" y="2017"/>
                      <a:pt x="4205" y="1969"/>
                    </a:cubicBezTo>
                    <a:lnTo>
                      <a:pt x="4205" y="1969"/>
                    </a:lnTo>
                    <a:cubicBezTo>
                      <a:pt x="4206" y="1971"/>
                      <a:pt x="4206" y="1971"/>
                      <a:pt x="4209" y="1971"/>
                    </a:cubicBezTo>
                    <a:cubicBezTo>
                      <a:pt x="4211" y="1971"/>
                      <a:pt x="4212" y="1974"/>
                      <a:pt x="4217" y="1974"/>
                    </a:cubicBezTo>
                    <a:cubicBezTo>
                      <a:pt x="4218" y="1974"/>
                      <a:pt x="4221" y="1975"/>
                      <a:pt x="4225" y="1975"/>
                    </a:cubicBezTo>
                    <a:cubicBezTo>
                      <a:pt x="4224" y="1971"/>
                      <a:pt x="4221" y="1968"/>
                      <a:pt x="4221" y="1967"/>
                    </a:cubicBezTo>
                    <a:cubicBezTo>
                      <a:pt x="4218" y="1962"/>
                      <a:pt x="4217" y="1956"/>
                      <a:pt x="4214" y="1952"/>
                    </a:cubicBezTo>
                    <a:cubicBezTo>
                      <a:pt x="4211" y="1939"/>
                      <a:pt x="4205" y="1927"/>
                      <a:pt x="4202" y="1916"/>
                    </a:cubicBezTo>
                    <a:cubicBezTo>
                      <a:pt x="4192" y="1881"/>
                      <a:pt x="4176" y="1775"/>
                      <a:pt x="4166" y="1710"/>
                    </a:cubicBezTo>
                    <a:lnTo>
                      <a:pt x="4163" y="1698"/>
                    </a:lnTo>
                    <a:cubicBezTo>
                      <a:pt x="4161" y="1695"/>
                      <a:pt x="4161" y="1694"/>
                      <a:pt x="4161" y="1691"/>
                    </a:cubicBezTo>
                    <a:lnTo>
                      <a:pt x="4161" y="1691"/>
                    </a:lnTo>
                    <a:cubicBezTo>
                      <a:pt x="4166" y="1694"/>
                      <a:pt x="4170" y="1699"/>
                      <a:pt x="4177" y="1702"/>
                    </a:cubicBezTo>
                    <a:cubicBezTo>
                      <a:pt x="4156" y="1666"/>
                      <a:pt x="4141" y="1576"/>
                      <a:pt x="4137" y="1506"/>
                    </a:cubicBezTo>
                    <a:cubicBezTo>
                      <a:pt x="4137" y="1503"/>
                      <a:pt x="4137" y="1499"/>
                      <a:pt x="4134" y="1495"/>
                    </a:cubicBezTo>
                    <a:cubicBezTo>
                      <a:pt x="4134" y="1499"/>
                      <a:pt x="4134" y="1505"/>
                      <a:pt x="4132" y="1511"/>
                    </a:cubicBezTo>
                    <a:cubicBezTo>
                      <a:pt x="4132" y="1514"/>
                      <a:pt x="4132" y="1519"/>
                      <a:pt x="4131" y="1525"/>
                    </a:cubicBezTo>
                    <a:lnTo>
                      <a:pt x="4131" y="1540"/>
                    </a:lnTo>
                    <a:cubicBezTo>
                      <a:pt x="4129" y="1543"/>
                      <a:pt x="4129" y="1548"/>
                      <a:pt x="4129" y="1554"/>
                    </a:cubicBezTo>
                    <a:cubicBezTo>
                      <a:pt x="4129" y="1560"/>
                      <a:pt x="4126" y="1564"/>
                      <a:pt x="4126" y="1570"/>
                    </a:cubicBezTo>
                    <a:cubicBezTo>
                      <a:pt x="4126" y="1574"/>
                      <a:pt x="4125" y="1579"/>
                      <a:pt x="4125" y="1585"/>
                    </a:cubicBezTo>
                    <a:cubicBezTo>
                      <a:pt x="4125" y="1590"/>
                      <a:pt x="4124" y="1596"/>
                      <a:pt x="4124" y="1601"/>
                    </a:cubicBezTo>
                    <a:cubicBezTo>
                      <a:pt x="4122" y="1605"/>
                      <a:pt x="4122" y="1611"/>
                      <a:pt x="4119" y="1614"/>
                    </a:cubicBezTo>
                    <a:cubicBezTo>
                      <a:pt x="4118" y="1620"/>
                      <a:pt x="4118" y="1627"/>
                      <a:pt x="4116" y="1633"/>
                    </a:cubicBezTo>
                    <a:cubicBezTo>
                      <a:pt x="4115" y="1635"/>
                      <a:pt x="4115" y="1640"/>
                      <a:pt x="4112" y="1644"/>
                    </a:cubicBezTo>
                    <a:cubicBezTo>
                      <a:pt x="4110" y="1651"/>
                      <a:pt x="4109" y="1657"/>
                      <a:pt x="4108" y="1665"/>
                    </a:cubicBezTo>
                    <a:cubicBezTo>
                      <a:pt x="4105" y="1669"/>
                      <a:pt x="4105" y="1672"/>
                      <a:pt x="4103" y="1673"/>
                    </a:cubicBezTo>
                    <a:cubicBezTo>
                      <a:pt x="4100" y="1683"/>
                      <a:pt x="4096" y="1692"/>
                      <a:pt x="4095" y="1702"/>
                    </a:cubicBezTo>
                    <a:cubicBezTo>
                      <a:pt x="4097" y="1701"/>
                      <a:pt x="4100" y="1701"/>
                      <a:pt x="4102" y="1699"/>
                    </a:cubicBezTo>
                    <a:cubicBezTo>
                      <a:pt x="4105" y="1698"/>
                      <a:pt x="4109" y="1695"/>
                      <a:pt x="4112" y="1692"/>
                    </a:cubicBezTo>
                    <a:lnTo>
                      <a:pt x="4112" y="1692"/>
                    </a:lnTo>
                    <a:cubicBezTo>
                      <a:pt x="4112" y="1705"/>
                      <a:pt x="4110" y="1720"/>
                      <a:pt x="4109" y="1734"/>
                    </a:cubicBezTo>
                    <a:cubicBezTo>
                      <a:pt x="4108" y="1746"/>
                      <a:pt x="4105" y="1760"/>
                      <a:pt x="4103" y="1775"/>
                    </a:cubicBezTo>
                    <a:cubicBezTo>
                      <a:pt x="4100" y="1807"/>
                      <a:pt x="4095" y="1836"/>
                      <a:pt x="4093" y="1846"/>
                    </a:cubicBezTo>
                    <a:cubicBezTo>
                      <a:pt x="4080" y="1908"/>
                      <a:pt x="4067" y="1971"/>
                      <a:pt x="4054" y="2033"/>
                    </a:cubicBezTo>
                    <a:cubicBezTo>
                      <a:pt x="4058" y="2029"/>
                      <a:pt x="4064" y="2025"/>
                      <a:pt x="4067" y="2019"/>
                    </a:cubicBezTo>
                    <a:cubicBezTo>
                      <a:pt x="4071" y="2014"/>
                      <a:pt x="4076" y="2010"/>
                      <a:pt x="4080" y="2003"/>
                    </a:cubicBezTo>
                    <a:lnTo>
                      <a:pt x="4080" y="2003"/>
                    </a:lnTo>
                    <a:cubicBezTo>
                      <a:pt x="4079" y="2007"/>
                      <a:pt x="4079" y="2012"/>
                      <a:pt x="4079" y="2017"/>
                    </a:cubicBezTo>
                    <a:cubicBezTo>
                      <a:pt x="4079" y="2019"/>
                      <a:pt x="4076" y="2020"/>
                      <a:pt x="4076" y="2025"/>
                    </a:cubicBezTo>
                    <a:cubicBezTo>
                      <a:pt x="4076" y="2028"/>
                      <a:pt x="4074" y="2032"/>
                      <a:pt x="4074" y="2033"/>
                    </a:cubicBezTo>
                    <a:cubicBezTo>
                      <a:pt x="4061" y="2129"/>
                      <a:pt x="4050" y="2200"/>
                      <a:pt x="4007" y="2288"/>
                    </a:cubicBezTo>
                    <a:cubicBezTo>
                      <a:pt x="4020" y="2288"/>
                      <a:pt x="4031" y="2286"/>
                      <a:pt x="4042" y="2280"/>
                    </a:cubicBezTo>
                    <a:lnTo>
                      <a:pt x="4042" y="2280"/>
                    </a:lnTo>
                    <a:cubicBezTo>
                      <a:pt x="4029" y="2315"/>
                      <a:pt x="4016" y="2348"/>
                      <a:pt x="4002" y="2383"/>
                    </a:cubicBezTo>
                    <a:cubicBezTo>
                      <a:pt x="3999" y="2396"/>
                      <a:pt x="3993" y="2409"/>
                      <a:pt x="3987" y="2424"/>
                    </a:cubicBezTo>
                    <a:cubicBezTo>
                      <a:pt x="3984" y="2436"/>
                      <a:pt x="3978" y="2449"/>
                      <a:pt x="3974" y="2462"/>
                    </a:cubicBezTo>
                    <a:cubicBezTo>
                      <a:pt x="3989" y="2453"/>
                      <a:pt x="4006" y="2446"/>
                      <a:pt x="4020" y="2439"/>
                    </a:cubicBezTo>
                    <a:lnTo>
                      <a:pt x="4020" y="2439"/>
                    </a:lnTo>
                    <a:cubicBezTo>
                      <a:pt x="4013" y="2455"/>
                      <a:pt x="4007" y="2472"/>
                      <a:pt x="4000" y="2489"/>
                    </a:cubicBezTo>
                    <a:cubicBezTo>
                      <a:pt x="3996" y="2498"/>
                      <a:pt x="3991" y="2508"/>
                      <a:pt x="3989" y="2520"/>
                    </a:cubicBezTo>
                    <a:lnTo>
                      <a:pt x="3989" y="2521"/>
                    </a:lnTo>
                    <a:cubicBezTo>
                      <a:pt x="3987" y="2527"/>
                      <a:pt x="3987" y="2533"/>
                      <a:pt x="3987" y="2537"/>
                    </a:cubicBezTo>
                    <a:lnTo>
                      <a:pt x="3999" y="2527"/>
                    </a:lnTo>
                    <a:lnTo>
                      <a:pt x="4022" y="2504"/>
                    </a:lnTo>
                    <a:lnTo>
                      <a:pt x="4022" y="2504"/>
                    </a:lnTo>
                    <a:cubicBezTo>
                      <a:pt x="4018" y="2513"/>
                      <a:pt x="4015" y="2523"/>
                      <a:pt x="4010" y="2533"/>
                    </a:cubicBezTo>
                    <a:cubicBezTo>
                      <a:pt x="4003" y="2552"/>
                      <a:pt x="3999" y="2572"/>
                      <a:pt x="3993" y="2592"/>
                    </a:cubicBezTo>
                    <a:lnTo>
                      <a:pt x="3914" y="2550"/>
                    </a:lnTo>
                    <a:cubicBezTo>
                      <a:pt x="3913" y="2543"/>
                      <a:pt x="3912" y="2536"/>
                      <a:pt x="3907" y="2529"/>
                    </a:cubicBezTo>
                    <a:lnTo>
                      <a:pt x="3907" y="2529"/>
                    </a:lnTo>
                    <a:cubicBezTo>
                      <a:pt x="3922" y="2543"/>
                      <a:pt x="3938" y="2556"/>
                      <a:pt x="3957" y="2566"/>
                    </a:cubicBezTo>
                    <a:cubicBezTo>
                      <a:pt x="3949" y="2543"/>
                      <a:pt x="3941" y="2520"/>
                      <a:pt x="3930" y="2498"/>
                    </a:cubicBezTo>
                    <a:cubicBezTo>
                      <a:pt x="3929" y="2494"/>
                      <a:pt x="3928" y="2489"/>
                      <a:pt x="3926" y="2485"/>
                    </a:cubicBezTo>
                    <a:cubicBezTo>
                      <a:pt x="3913" y="2449"/>
                      <a:pt x="3897" y="2417"/>
                      <a:pt x="3884" y="2383"/>
                    </a:cubicBezTo>
                    <a:cubicBezTo>
                      <a:pt x="3877" y="2363"/>
                      <a:pt x="3869" y="2344"/>
                      <a:pt x="3864" y="2322"/>
                    </a:cubicBezTo>
                    <a:cubicBezTo>
                      <a:pt x="3856" y="2298"/>
                      <a:pt x="3843" y="2282"/>
                      <a:pt x="3835" y="2260"/>
                    </a:cubicBezTo>
                    <a:cubicBezTo>
                      <a:pt x="3835" y="2258"/>
                      <a:pt x="3833" y="2257"/>
                      <a:pt x="3833" y="2254"/>
                    </a:cubicBezTo>
                    <a:cubicBezTo>
                      <a:pt x="3832" y="2251"/>
                      <a:pt x="3829" y="2244"/>
                      <a:pt x="3827" y="2235"/>
                    </a:cubicBezTo>
                    <a:lnTo>
                      <a:pt x="3827" y="2235"/>
                    </a:lnTo>
                    <a:cubicBezTo>
                      <a:pt x="3842" y="2244"/>
                      <a:pt x="3856" y="2253"/>
                      <a:pt x="3872" y="2260"/>
                    </a:cubicBezTo>
                    <a:cubicBezTo>
                      <a:pt x="3862" y="2237"/>
                      <a:pt x="3853" y="2213"/>
                      <a:pt x="3842" y="2189"/>
                    </a:cubicBezTo>
                    <a:cubicBezTo>
                      <a:pt x="3833" y="2170"/>
                      <a:pt x="3826" y="2148"/>
                      <a:pt x="3819" y="2128"/>
                    </a:cubicBezTo>
                    <a:cubicBezTo>
                      <a:pt x="3811" y="2106"/>
                      <a:pt x="3804" y="2086"/>
                      <a:pt x="3795" y="2064"/>
                    </a:cubicBezTo>
                    <a:cubicBezTo>
                      <a:pt x="3795" y="2062"/>
                      <a:pt x="3792" y="2061"/>
                      <a:pt x="3792" y="2057"/>
                    </a:cubicBezTo>
                    <a:lnTo>
                      <a:pt x="3792" y="2057"/>
                    </a:lnTo>
                    <a:cubicBezTo>
                      <a:pt x="3803" y="2065"/>
                      <a:pt x="3813" y="2073"/>
                      <a:pt x="3824" y="2080"/>
                    </a:cubicBezTo>
                    <a:cubicBezTo>
                      <a:pt x="3827" y="2083"/>
                      <a:pt x="3833" y="2086"/>
                      <a:pt x="3839" y="2087"/>
                    </a:cubicBezTo>
                    <a:cubicBezTo>
                      <a:pt x="3829" y="2068"/>
                      <a:pt x="3820" y="2048"/>
                      <a:pt x="3810" y="2026"/>
                    </a:cubicBezTo>
                    <a:cubicBezTo>
                      <a:pt x="3795" y="1996"/>
                      <a:pt x="3781" y="1964"/>
                      <a:pt x="3769" y="1932"/>
                    </a:cubicBezTo>
                    <a:cubicBezTo>
                      <a:pt x="3756" y="1895"/>
                      <a:pt x="3740" y="1836"/>
                      <a:pt x="3731" y="1789"/>
                    </a:cubicBezTo>
                    <a:lnTo>
                      <a:pt x="3731" y="1789"/>
                    </a:lnTo>
                    <a:cubicBezTo>
                      <a:pt x="3733" y="1789"/>
                      <a:pt x="3733" y="1792"/>
                      <a:pt x="3734" y="1792"/>
                    </a:cubicBezTo>
                    <a:cubicBezTo>
                      <a:pt x="3737" y="1794"/>
                      <a:pt x="3739" y="1794"/>
                      <a:pt x="3742" y="1794"/>
                    </a:cubicBezTo>
                    <a:cubicBezTo>
                      <a:pt x="3746" y="1795"/>
                      <a:pt x="3747" y="1795"/>
                      <a:pt x="3752" y="1795"/>
                    </a:cubicBezTo>
                    <a:cubicBezTo>
                      <a:pt x="3749" y="1792"/>
                      <a:pt x="3747" y="1788"/>
                      <a:pt x="3747" y="1787"/>
                    </a:cubicBezTo>
                    <a:cubicBezTo>
                      <a:pt x="3746" y="1781"/>
                      <a:pt x="3742" y="1775"/>
                      <a:pt x="3740" y="1771"/>
                    </a:cubicBezTo>
                    <a:cubicBezTo>
                      <a:pt x="3737" y="1757"/>
                      <a:pt x="3731" y="1746"/>
                      <a:pt x="3727" y="1734"/>
                    </a:cubicBezTo>
                    <a:cubicBezTo>
                      <a:pt x="3718" y="1698"/>
                      <a:pt x="3702" y="1593"/>
                      <a:pt x="3691" y="1527"/>
                    </a:cubicBezTo>
                    <a:lnTo>
                      <a:pt x="3689" y="1514"/>
                    </a:lnTo>
                    <a:cubicBezTo>
                      <a:pt x="3688" y="1511"/>
                      <a:pt x="3688" y="1509"/>
                      <a:pt x="3688" y="1506"/>
                    </a:cubicBezTo>
                    <a:lnTo>
                      <a:pt x="3688" y="1506"/>
                    </a:lnTo>
                    <a:cubicBezTo>
                      <a:pt x="3691" y="1512"/>
                      <a:pt x="3697" y="1516"/>
                      <a:pt x="3704" y="1519"/>
                    </a:cubicBezTo>
                    <a:cubicBezTo>
                      <a:pt x="3682" y="1483"/>
                      <a:pt x="3668" y="1393"/>
                      <a:pt x="3662" y="1325"/>
                    </a:cubicBezTo>
                    <a:cubicBezTo>
                      <a:pt x="3660" y="1322"/>
                      <a:pt x="3660" y="1316"/>
                      <a:pt x="3660" y="1310"/>
                    </a:cubicBezTo>
                    <a:cubicBezTo>
                      <a:pt x="3659" y="1307"/>
                      <a:pt x="3659" y="1303"/>
                      <a:pt x="3659" y="1299"/>
                    </a:cubicBezTo>
                    <a:cubicBezTo>
                      <a:pt x="3659" y="1307"/>
                      <a:pt x="3659" y="1316"/>
                      <a:pt x="3657" y="1328"/>
                    </a:cubicBezTo>
                    <a:lnTo>
                      <a:pt x="3657" y="1342"/>
                    </a:lnTo>
                    <a:cubicBezTo>
                      <a:pt x="3655" y="1347"/>
                      <a:pt x="3655" y="1351"/>
                      <a:pt x="3655" y="1357"/>
                    </a:cubicBezTo>
                    <a:cubicBezTo>
                      <a:pt x="3653" y="1361"/>
                      <a:pt x="3653" y="1365"/>
                      <a:pt x="3653" y="1371"/>
                    </a:cubicBezTo>
                    <a:cubicBezTo>
                      <a:pt x="3653" y="1374"/>
                      <a:pt x="3652" y="1380"/>
                      <a:pt x="3652" y="1386"/>
                    </a:cubicBezTo>
                    <a:cubicBezTo>
                      <a:pt x="3650" y="1389"/>
                      <a:pt x="3650" y="1394"/>
                      <a:pt x="3650" y="1400"/>
                    </a:cubicBezTo>
                    <a:cubicBezTo>
                      <a:pt x="3647" y="1405"/>
                      <a:pt x="3647" y="1410"/>
                      <a:pt x="3646" y="1416"/>
                    </a:cubicBezTo>
                    <a:cubicBezTo>
                      <a:pt x="3644" y="1419"/>
                      <a:pt x="3644" y="1425"/>
                      <a:pt x="3644" y="1429"/>
                    </a:cubicBezTo>
                    <a:cubicBezTo>
                      <a:pt x="3643" y="1437"/>
                      <a:pt x="3640" y="1441"/>
                      <a:pt x="3640" y="1447"/>
                    </a:cubicBezTo>
                    <a:cubicBezTo>
                      <a:pt x="3639" y="1451"/>
                      <a:pt x="3639" y="1455"/>
                      <a:pt x="3637" y="1460"/>
                    </a:cubicBezTo>
                    <a:cubicBezTo>
                      <a:pt x="3636" y="1467"/>
                      <a:pt x="3633" y="1473"/>
                      <a:pt x="3631" y="1480"/>
                    </a:cubicBezTo>
                    <a:cubicBezTo>
                      <a:pt x="3630" y="1483"/>
                      <a:pt x="3630" y="1487"/>
                      <a:pt x="3628" y="1489"/>
                    </a:cubicBezTo>
                    <a:cubicBezTo>
                      <a:pt x="3625" y="1498"/>
                      <a:pt x="3623" y="1509"/>
                      <a:pt x="3618" y="1518"/>
                    </a:cubicBezTo>
                    <a:cubicBezTo>
                      <a:pt x="3623" y="1518"/>
                      <a:pt x="3624" y="1516"/>
                      <a:pt x="3628" y="1516"/>
                    </a:cubicBezTo>
                    <a:cubicBezTo>
                      <a:pt x="3631" y="1514"/>
                      <a:pt x="3636" y="1511"/>
                      <a:pt x="3639" y="1509"/>
                    </a:cubicBezTo>
                    <a:lnTo>
                      <a:pt x="3639" y="1509"/>
                    </a:lnTo>
                    <a:cubicBezTo>
                      <a:pt x="3637" y="1521"/>
                      <a:pt x="3636" y="1534"/>
                      <a:pt x="3636" y="1550"/>
                    </a:cubicBezTo>
                    <a:cubicBezTo>
                      <a:pt x="3633" y="1564"/>
                      <a:pt x="3631" y="1579"/>
                      <a:pt x="3630" y="1592"/>
                    </a:cubicBezTo>
                    <a:cubicBezTo>
                      <a:pt x="3625" y="1622"/>
                      <a:pt x="3623" y="1651"/>
                      <a:pt x="3621" y="1663"/>
                    </a:cubicBezTo>
                    <a:lnTo>
                      <a:pt x="3580" y="1850"/>
                    </a:lnTo>
                    <a:lnTo>
                      <a:pt x="3580" y="1850"/>
                    </a:lnTo>
                    <a:lnTo>
                      <a:pt x="3595" y="1836"/>
                    </a:lnTo>
                    <a:cubicBezTo>
                      <a:pt x="3599" y="1832"/>
                      <a:pt x="3602" y="1826"/>
                      <a:pt x="3608" y="1818"/>
                    </a:cubicBezTo>
                    <a:lnTo>
                      <a:pt x="3608" y="1818"/>
                    </a:lnTo>
                    <a:cubicBezTo>
                      <a:pt x="3608" y="1824"/>
                      <a:pt x="3607" y="1830"/>
                      <a:pt x="3607" y="1833"/>
                    </a:cubicBezTo>
                    <a:cubicBezTo>
                      <a:pt x="3607" y="1836"/>
                      <a:pt x="3607" y="1839"/>
                      <a:pt x="3604" y="1840"/>
                    </a:cubicBezTo>
                    <a:cubicBezTo>
                      <a:pt x="3604" y="1843"/>
                      <a:pt x="3604" y="1846"/>
                      <a:pt x="3602" y="1847"/>
                    </a:cubicBezTo>
                    <a:cubicBezTo>
                      <a:pt x="3589" y="1945"/>
                      <a:pt x="3578" y="2014"/>
                      <a:pt x="3535" y="2102"/>
                    </a:cubicBezTo>
                    <a:cubicBezTo>
                      <a:pt x="3549" y="2102"/>
                      <a:pt x="3559" y="2100"/>
                      <a:pt x="3570" y="2094"/>
                    </a:cubicBezTo>
                    <a:lnTo>
                      <a:pt x="3570" y="2094"/>
                    </a:lnTo>
                    <a:cubicBezTo>
                      <a:pt x="3560" y="2121"/>
                      <a:pt x="3550" y="2145"/>
                      <a:pt x="3541" y="2171"/>
                    </a:cubicBezTo>
                    <a:cubicBezTo>
                      <a:pt x="3531" y="2152"/>
                      <a:pt x="3522" y="2134"/>
                      <a:pt x="3514" y="2113"/>
                    </a:cubicBezTo>
                    <a:cubicBezTo>
                      <a:pt x="3499" y="2083"/>
                      <a:pt x="3485" y="2051"/>
                      <a:pt x="3473" y="2019"/>
                    </a:cubicBezTo>
                    <a:cubicBezTo>
                      <a:pt x="3461" y="1983"/>
                      <a:pt x="3444" y="1923"/>
                      <a:pt x="3435" y="1877"/>
                    </a:cubicBezTo>
                    <a:lnTo>
                      <a:pt x="3435" y="1877"/>
                    </a:lnTo>
                    <a:cubicBezTo>
                      <a:pt x="3437" y="1877"/>
                      <a:pt x="3437" y="1879"/>
                      <a:pt x="3440" y="1879"/>
                    </a:cubicBezTo>
                    <a:cubicBezTo>
                      <a:pt x="3441" y="1881"/>
                      <a:pt x="3442" y="1881"/>
                      <a:pt x="3447" y="1881"/>
                    </a:cubicBezTo>
                    <a:lnTo>
                      <a:pt x="3456" y="1881"/>
                    </a:lnTo>
                    <a:cubicBezTo>
                      <a:pt x="3454" y="1877"/>
                      <a:pt x="3451" y="1875"/>
                      <a:pt x="3451" y="1872"/>
                    </a:cubicBezTo>
                    <a:cubicBezTo>
                      <a:pt x="3450" y="1866"/>
                      <a:pt x="3447" y="1861"/>
                      <a:pt x="3444" y="1858"/>
                    </a:cubicBezTo>
                    <a:cubicBezTo>
                      <a:pt x="3441" y="1845"/>
                      <a:pt x="3435" y="1832"/>
                      <a:pt x="3432" y="1821"/>
                    </a:cubicBezTo>
                    <a:cubicBezTo>
                      <a:pt x="3422" y="1785"/>
                      <a:pt x="3406" y="1680"/>
                      <a:pt x="3396" y="1614"/>
                    </a:cubicBezTo>
                    <a:lnTo>
                      <a:pt x="3393" y="1601"/>
                    </a:lnTo>
                    <a:cubicBezTo>
                      <a:pt x="3393" y="1598"/>
                      <a:pt x="3392" y="1596"/>
                      <a:pt x="3392" y="1593"/>
                    </a:cubicBezTo>
                    <a:lnTo>
                      <a:pt x="3392" y="1593"/>
                    </a:lnTo>
                    <a:cubicBezTo>
                      <a:pt x="3396" y="1599"/>
                      <a:pt x="3400" y="1604"/>
                      <a:pt x="3408" y="1606"/>
                    </a:cubicBezTo>
                    <a:cubicBezTo>
                      <a:pt x="3386" y="1570"/>
                      <a:pt x="3371" y="1480"/>
                      <a:pt x="3367" y="1412"/>
                    </a:cubicBezTo>
                    <a:cubicBezTo>
                      <a:pt x="3364" y="1409"/>
                      <a:pt x="3364" y="1403"/>
                      <a:pt x="3364" y="1397"/>
                    </a:cubicBezTo>
                    <a:cubicBezTo>
                      <a:pt x="3363" y="1394"/>
                      <a:pt x="3363" y="1390"/>
                      <a:pt x="3363" y="1386"/>
                    </a:cubicBezTo>
                    <a:lnTo>
                      <a:pt x="3363" y="1415"/>
                    </a:lnTo>
                    <a:cubicBezTo>
                      <a:pt x="3361" y="1419"/>
                      <a:pt x="3361" y="1425"/>
                      <a:pt x="3361" y="1429"/>
                    </a:cubicBezTo>
                    <a:cubicBezTo>
                      <a:pt x="3360" y="1434"/>
                      <a:pt x="3360" y="1438"/>
                      <a:pt x="3360" y="1444"/>
                    </a:cubicBezTo>
                    <a:cubicBezTo>
                      <a:pt x="3357" y="1448"/>
                      <a:pt x="3357" y="1453"/>
                      <a:pt x="3357" y="1458"/>
                    </a:cubicBezTo>
                    <a:cubicBezTo>
                      <a:pt x="3357" y="1463"/>
                      <a:pt x="3355" y="1467"/>
                      <a:pt x="3355" y="1473"/>
                    </a:cubicBezTo>
                    <a:cubicBezTo>
                      <a:pt x="3354" y="1476"/>
                      <a:pt x="3354" y="1482"/>
                      <a:pt x="3354" y="1487"/>
                    </a:cubicBezTo>
                    <a:lnTo>
                      <a:pt x="3350" y="1503"/>
                    </a:lnTo>
                    <a:cubicBezTo>
                      <a:pt x="3348" y="1506"/>
                      <a:pt x="3348" y="1512"/>
                      <a:pt x="3348" y="1516"/>
                    </a:cubicBezTo>
                    <a:cubicBezTo>
                      <a:pt x="3347" y="1524"/>
                      <a:pt x="3345" y="1528"/>
                      <a:pt x="3345" y="1534"/>
                    </a:cubicBezTo>
                    <a:cubicBezTo>
                      <a:pt x="3342" y="1538"/>
                      <a:pt x="3342" y="1543"/>
                      <a:pt x="3341" y="1547"/>
                    </a:cubicBezTo>
                    <a:cubicBezTo>
                      <a:pt x="3339" y="1554"/>
                      <a:pt x="3338" y="1560"/>
                      <a:pt x="3335" y="1567"/>
                    </a:cubicBezTo>
                    <a:cubicBezTo>
                      <a:pt x="3334" y="1570"/>
                      <a:pt x="3334" y="1574"/>
                      <a:pt x="3332" y="1576"/>
                    </a:cubicBezTo>
                    <a:cubicBezTo>
                      <a:pt x="3331" y="1585"/>
                      <a:pt x="3326" y="1596"/>
                      <a:pt x="3323" y="1605"/>
                    </a:cubicBezTo>
                    <a:cubicBezTo>
                      <a:pt x="3326" y="1604"/>
                      <a:pt x="3328" y="1604"/>
                      <a:pt x="3332" y="1601"/>
                    </a:cubicBezTo>
                    <a:cubicBezTo>
                      <a:pt x="3335" y="1599"/>
                      <a:pt x="3339" y="1596"/>
                      <a:pt x="3342" y="1593"/>
                    </a:cubicBezTo>
                    <a:lnTo>
                      <a:pt x="3342" y="1593"/>
                    </a:lnTo>
                    <a:cubicBezTo>
                      <a:pt x="3341" y="1606"/>
                      <a:pt x="3341" y="1620"/>
                      <a:pt x="3339" y="1635"/>
                    </a:cubicBezTo>
                    <a:cubicBezTo>
                      <a:pt x="3338" y="1649"/>
                      <a:pt x="3335" y="1663"/>
                      <a:pt x="3334" y="1676"/>
                    </a:cubicBezTo>
                    <a:cubicBezTo>
                      <a:pt x="3331" y="1707"/>
                      <a:pt x="3326" y="1736"/>
                      <a:pt x="3325" y="1746"/>
                    </a:cubicBezTo>
                    <a:cubicBezTo>
                      <a:pt x="3312" y="1808"/>
                      <a:pt x="3299" y="1872"/>
                      <a:pt x="3284" y="1933"/>
                    </a:cubicBezTo>
                    <a:lnTo>
                      <a:pt x="3299" y="1919"/>
                    </a:lnTo>
                    <a:cubicBezTo>
                      <a:pt x="3303" y="1916"/>
                      <a:pt x="3306" y="1910"/>
                      <a:pt x="3312" y="1903"/>
                    </a:cubicBezTo>
                    <a:lnTo>
                      <a:pt x="3312" y="1903"/>
                    </a:lnTo>
                    <a:cubicBezTo>
                      <a:pt x="3312" y="1908"/>
                      <a:pt x="3310" y="1913"/>
                      <a:pt x="3310" y="1917"/>
                    </a:cubicBezTo>
                    <a:cubicBezTo>
                      <a:pt x="3310" y="1920"/>
                      <a:pt x="3310" y="1923"/>
                      <a:pt x="3309" y="1924"/>
                    </a:cubicBezTo>
                    <a:cubicBezTo>
                      <a:pt x="3309" y="1926"/>
                      <a:pt x="3309" y="1930"/>
                      <a:pt x="3306" y="1932"/>
                    </a:cubicBezTo>
                    <a:cubicBezTo>
                      <a:pt x="3302" y="1978"/>
                      <a:pt x="3294" y="2019"/>
                      <a:pt x="3287" y="2058"/>
                    </a:cubicBezTo>
                    <a:cubicBezTo>
                      <a:pt x="3281" y="2044"/>
                      <a:pt x="3276" y="2029"/>
                      <a:pt x="3273" y="2014"/>
                    </a:cubicBezTo>
                    <a:cubicBezTo>
                      <a:pt x="3265" y="1991"/>
                      <a:pt x="3252" y="1975"/>
                      <a:pt x="3244" y="1954"/>
                    </a:cubicBezTo>
                    <a:cubicBezTo>
                      <a:pt x="3244" y="1952"/>
                      <a:pt x="3241" y="1949"/>
                      <a:pt x="3241" y="1946"/>
                    </a:cubicBezTo>
                    <a:cubicBezTo>
                      <a:pt x="3239" y="1942"/>
                      <a:pt x="3238" y="1935"/>
                      <a:pt x="3236" y="1927"/>
                    </a:cubicBezTo>
                    <a:lnTo>
                      <a:pt x="3236" y="1927"/>
                    </a:lnTo>
                    <a:cubicBezTo>
                      <a:pt x="3251" y="1938"/>
                      <a:pt x="3265" y="1946"/>
                      <a:pt x="3281" y="1954"/>
                    </a:cubicBezTo>
                    <a:cubicBezTo>
                      <a:pt x="3270" y="1930"/>
                      <a:pt x="3261" y="1906"/>
                      <a:pt x="3251" y="1882"/>
                    </a:cubicBezTo>
                    <a:cubicBezTo>
                      <a:pt x="3244" y="1862"/>
                      <a:pt x="3233" y="1840"/>
                      <a:pt x="3226" y="1818"/>
                    </a:cubicBezTo>
                    <a:lnTo>
                      <a:pt x="3203" y="1757"/>
                    </a:lnTo>
                    <a:cubicBezTo>
                      <a:pt x="3203" y="1756"/>
                      <a:pt x="3201" y="1753"/>
                      <a:pt x="3201" y="1750"/>
                    </a:cubicBezTo>
                    <a:lnTo>
                      <a:pt x="3201" y="1750"/>
                    </a:lnTo>
                    <a:cubicBezTo>
                      <a:pt x="3210" y="1759"/>
                      <a:pt x="3219" y="1766"/>
                      <a:pt x="3230" y="1773"/>
                    </a:cubicBezTo>
                    <a:cubicBezTo>
                      <a:pt x="3233" y="1775"/>
                      <a:pt x="3239" y="1778"/>
                      <a:pt x="3245" y="1781"/>
                    </a:cubicBezTo>
                    <a:cubicBezTo>
                      <a:pt x="3236" y="1760"/>
                      <a:pt x="3226" y="1741"/>
                      <a:pt x="3216" y="1720"/>
                    </a:cubicBezTo>
                    <a:cubicBezTo>
                      <a:pt x="3201" y="1688"/>
                      <a:pt x="3187" y="1657"/>
                      <a:pt x="3175" y="1625"/>
                    </a:cubicBezTo>
                    <a:cubicBezTo>
                      <a:pt x="3164" y="1589"/>
                      <a:pt x="3146" y="1528"/>
                      <a:pt x="3138" y="1483"/>
                    </a:cubicBezTo>
                    <a:cubicBezTo>
                      <a:pt x="3139" y="1483"/>
                      <a:pt x="3139" y="1483"/>
                      <a:pt x="3142" y="1484"/>
                    </a:cubicBezTo>
                    <a:cubicBezTo>
                      <a:pt x="3143" y="1484"/>
                      <a:pt x="3146" y="1487"/>
                      <a:pt x="3149" y="1487"/>
                    </a:cubicBezTo>
                    <a:cubicBezTo>
                      <a:pt x="3152" y="1489"/>
                      <a:pt x="3154" y="1489"/>
                      <a:pt x="3158" y="1489"/>
                    </a:cubicBezTo>
                    <a:cubicBezTo>
                      <a:pt x="3156" y="1484"/>
                      <a:pt x="3154" y="1482"/>
                      <a:pt x="3154" y="1480"/>
                    </a:cubicBezTo>
                    <a:cubicBezTo>
                      <a:pt x="3152" y="1474"/>
                      <a:pt x="3151" y="1468"/>
                      <a:pt x="3146" y="1463"/>
                    </a:cubicBezTo>
                    <a:cubicBezTo>
                      <a:pt x="3142" y="1451"/>
                      <a:pt x="3138" y="1439"/>
                      <a:pt x="3135" y="1426"/>
                    </a:cubicBezTo>
                    <a:cubicBezTo>
                      <a:pt x="3124" y="1390"/>
                      <a:pt x="3109" y="1287"/>
                      <a:pt x="3098" y="1220"/>
                    </a:cubicBezTo>
                    <a:lnTo>
                      <a:pt x="3095" y="1207"/>
                    </a:lnTo>
                    <a:cubicBezTo>
                      <a:pt x="3095" y="1204"/>
                      <a:pt x="3094" y="1201"/>
                      <a:pt x="3094" y="1200"/>
                    </a:cubicBezTo>
                    <a:lnTo>
                      <a:pt x="3094" y="1200"/>
                    </a:lnTo>
                    <a:cubicBezTo>
                      <a:pt x="3098" y="1206"/>
                      <a:pt x="3103" y="1209"/>
                      <a:pt x="3110" y="1213"/>
                    </a:cubicBezTo>
                    <a:cubicBezTo>
                      <a:pt x="3088" y="1177"/>
                      <a:pt x="3074" y="1085"/>
                      <a:pt x="3069" y="1018"/>
                    </a:cubicBezTo>
                    <a:cubicBezTo>
                      <a:pt x="3066" y="1015"/>
                      <a:pt x="3066" y="1010"/>
                      <a:pt x="3066" y="1004"/>
                    </a:cubicBezTo>
                    <a:cubicBezTo>
                      <a:pt x="3065" y="1001"/>
                      <a:pt x="3065" y="995"/>
                      <a:pt x="3065" y="991"/>
                    </a:cubicBezTo>
                    <a:lnTo>
                      <a:pt x="3065" y="1020"/>
                    </a:lnTo>
                    <a:cubicBezTo>
                      <a:pt x="3063" y="1026"/>
                      <a:pt x="3063" y="1030"/>
                      <a:pt x="3063" y="1034"/>
                    </a:cubicBezTo>
                    <a:cubicBezTo>
                      <a:pt x="3062" y="1040"/>
                      <a:pt x="3062" y="1044"/>
                      <a:pt x="3062" y="1049"/>
                    </a:cubicBezTo>
                    <a:cubicBezTo>
                      <a:pt x="3059" y="1053"/>
                      <a:pt x="3059" y="1059"/>
                      <a:pt x="3059" y="1063"/>
                    </a:cubicBezTo>
                    <a:cubicBezTo>
                      <a:pt x="3059" y="1068"/>
                      <a:pt x="3058" y="1073"/>
                      <a:pt x="3058" y="1078"/>
                    </a:cubicBezTo>
                    <a:cubicBezTo>
                      <a:pt x="3056" y="1082"/>
                      <a:pt x="3056" y="1088"/>
                      <a:pt x="3056" y="1092"/>
                    </a:cubicBezTo>
                    <a:cubicBezTo>
                      <a:pt x="3055" y="1098"/>
                      <a:pt x="3055" y="1104"/>
                      <a:pt x="3052" y="1110"/>
                    </a:cubicBezTo>
                    <a:cubicBezTo>
                      <a:pt x="3050" y="1113"/>
                      <a:pt x="3050" y="1119"/>
                      <a:pt x="3050" y="1121"/>
                    </a:cubicBezTo>
                    <a:cubicBezTo>
                      <a:pt x="3049" y="1129"/>
                      <a:pt x="3048" y="1134"/>
                      <a:pt x="3048" y="1140"/>
                    </a:cubicBezTo>
                    <a:cubicBezTo>
                      <a:pt x="3045" y="1143"/>
                      <a:pt x="3045" y="1149"/>
                      <a:pt x="3043" y="1153"/>
                    </a:cubicBezTo>
                    <a:cubicBezTo>
                      <a:pt x="3042" y="1161"/>
                      <a:pt x="3040" y="1165"/>
                      <a:pt x="3037" y="1172"/>
                    </a:cubicBezTo>
                    <a:cubicBezTo>
                      <a:pt x="3036" y="1177"/>
                      <a:pt x="3036" y="1180"/>
                      <a:pt x="3036" y="1182"/>
                    </a:cubicBezTo>
                    <a:cubicBezTo>
                      <a:pt x="3033" y="1191"/>
                      <a:pt x="3029" y="1201"/>
                      <a:pt x="3026" y="1211"/>
                    </a:cubicBezTo>
                    <a:cubicBezTo>
                      <a:pt x="3029" y="1211"/>
                      <a:pt x="3030" y="1209"/>
                      <a:pt x="3034" y="1209"/>
                    </a:cubicBezTo>
                    <a:cubicBezTo>
                      <a:pt x="3037" y="1207"/>
                      <a:pt x="3042" y="1204"/>
                      <a:pt x="3045" y="1200"/>
                    </a:cubicBezTo>
                    <a:lnTo>
                      <a:pt x="3045" y="1200"/>
                    </a:lnTo>
                    <a:cubicBezTo>
                      <a:pt x="3043" y="1213"/>
                      <a:pt x="3043" y="1227"/>
                      <a:pt x="3042" y="1242"/>
                    </a:cubicBezTo>
                    <a:cubicBezTo>
                      <a:pt x="3040" y="1256"/>
                      <a:pt x="3037" y="1270"/>
                      <a:pt x="3036" y="1284"/>
                    </a:cubicBezTo>
                    <a:cubicBezTo>
                      <a:pt x="3033" y="1315"/>
                      <a:pt x="3029" y="1344"/>
                      <a:pt x="3027" y="1354"/>
                    </a:cubicBezTo>
                    <a:lnTo>
                      <a:pt x="2987" y="1541"/>
                    </a:lnTo>
                    <a:lnTo>
                      <a:pt x="2987" y="1541"/>
                    </a:lnTo>
                    <a:lnTo>
                      <a:pt x="3001" y="1527"/>
                    </a:lnTo>
                    <a:cubicBezTo>
                      <a:pt x="3005" y="1524"/>
                      <a:pt x="3008" y="1518"/>
                      <a:pt x="3014" y="1511"/>
                    </a:cubicBezTo>
                    <a:lnTo>
                      <a:pt x="3014" y="1511"/>
                    </a:lnTo>
                    <a:cubicBezTo>
                      <a:pt x="3013" y="1516"/>
                      <a:pt x="3013" y="1521"/>
                      <a:pt x="3011" y="1525"/>
                    </a:cubicBezTo>
                    <a:lnTo>
                      <a:pt x="3011" y="1532"/>
                    </a:lnTo>
                    <a:cubicBezTo>
                      <a:pt x="3008" y="1534"/>
                      <a:pt x="3008" y="1538"/>
                      <a:pt x="3008" y="1540"/>
                    </a:cubicBezTo>
                    <a:cubicBezTo>
                      <a:pt x="3000" y="1612"/>
                      <a:pt x="2991" y="1670"/>
                      <a:pt x="2969" y="1730"/>
                    </a:cubicBezTo>
                    <a:cubicBezTo>
                      <a:pt x="2962" y="1714"/>
                      <a:pt x="2955" y="1699"/>
                      <a:pt x="2949" y="1680"/>
                    </a:cubicBezTo>
                    <a:cubicBezTo>
                      <a:pt x="2940" y="1662"/>
                      <a:pt x="2934" y="1641"/>
                      <a:pt x="2927" y="1620"/>
                    </a:cubicBezTo>
                    <a:cubicBezTo>
                      <a:pt x="2920" y="1596"/>
                      <a:pt x="2907" y="1579"/>
                      <a:pt x="2899" y="1557"/>
                    </a:cubicBezTo>
                    <a:cubicBezTo>
                      <a:pt x="2899" y="1556"/>
                      <a:pt x="2898" y="1554"/>
                      <a:pt x="2898" y="1553"/>
                    </a:cubicBezTo>
                    <a:cubicBezTo>
                      <a:pt x="2896" y="1548"/>
                      <a:pt x="2896" y="1541"/>
                      <a:pt x="2895" y="1534"/>
                    </a:cubicBezTo>
                    <a:lnTo>
                      <a:pt x="2895" y="1534"/>
                    </a:lnTo>
                    <a:cubicBezTo>
                      <a:pt x="2910" y="1543"/>
                      <a:pt x="2924" y="1553"/>
                      <a:pt x="2940" y="1557"/>
                    </a:cubicBezTo>
                    <a:cubicBezTo>
                      <a:pt x="2928" y="1534"/>
                      <a:pt x="2920" y="1511"/>
                      <a:pt x="2910" y="1487"/>
                    </a:cubicBezTo>
                    <a:cubicBezTo>
                      <a:pt x="2899" y="1467"/>
                      <a:pt x="2892" y="1445"/>
                      <a:pt x="2883" y="1423"/>
                    </a:cubicBezTo>
                    <a:cubicBezTo>
                      <a:pt x="2876" y="1403"/>
                      <a:pt x="2869" y="1381"/>
                      <a:pt x="2862" y="1360"/>
                    </a:cubicBezTo>
                    <a:cubicBezTo>
                      <a:pt x="2860" y="1358"/>
                      <a:pt x="2860" y="1357"/>
                      <a:pt x="2860" y="1354"/>
                    </a:cubicBezTo>
                    <a:lnTo>
                      <a:pt x="2860" y="1354"/>
                    </a:lnTo>
                    <a:cubicBezTo>
                      <a:pt x="2869" y="1364"/>
                      <a:pt x="2878" y="1371"/>
                      <a:pt x="2891" y="1378"/>
                    </a:cubicBezTo>
                    <a:cubicBezTo>
                      <a:pt x="2895" y="1381"/>
                      <a:pt x="2899" y="1383"/>
                      <a:pt x="2905" y="1386"/>
                    </a:cubicBezTo>
                    <a:cubicBezTo>
                      <a:pt x="2896" y="1365"/>
                      <a:pt x="2885" y="1345"/>
                      <a:pt x="2876" y="1325"/>
                    </a:cubicBezTo>
                    <a:cubicBezTo>
                      <a:pt x="2862" y="1294"/>
                      <a:pt x="2847" y="1262"/>
                      <a:pt x="2834" y="1230"/>
                    </a:cubicBezTo>
                    <a:cubicBezTo>
                      <a:pt x="2822" y="1194"/>
                      <a:pt x="2805" y="1133"/>
                      <a:pt x="2796" y="1088"/>
                    </a:cubicBezTo>
                    <a:cubicBezTo>
                      <a:pt x="2798" y="1088"/>
                      <a:pt x="2798" y="1089"/>
                      <a:pt x="2801" y="1089"/>
                    </a:cubicBezTo>
                    <a:cubicBezTo>
                      <a:pt x="2804" y="1091"/>
                      <a:pt x="2805" y="1091"/>
                      <a:pt x="2808" y="1091"/>
                    </a:cubicBezTo>
                    <a:lnTo>
                      <a:pt x="2817" y="1091"/>
                    </a:lnTo>
                    <a:cubicBezTo>
                      <a:pt x="2815" y="1089"/>
                      <a:pt x="2812" y="1085"/>
                      <a:pt x="2812" y="1082"/>
                    </a:cubicBezTo>
                    <a:cubicBezTo>
                      <a:pt x="2809" y="1076"/>
                      <a:pt x="2808" y="1073"/>
                      <a:pt x="2805" y="1068"/>
                    </a:cubicBezTo>
                    <a:cubicBezTo>
                      <a:pt x="2801" y="1055"/>
                      <a:pt x="2796" y="1044"/>
                      <a:pt x="2793" y="1031"/>
                    </a:cubicBezTo>
                    <a:cubicBezTo>
                      <a:pt x="2786" y="1005"/>
                      <a:pt x="2775" y="943"/>
                      <a:pt x="2767" y="885"/>
                    </a:cubicBezTo>
                    <a:cubicBezTo>
                      <a:pt x="2764" y="863"/>
                      <a:pt x="2760" y="843"/>
                      <a:pt x="2759" y="824"/>
                    </a:cubicBezTo>
                    <a:lnTo>
                      <a:pt x="2757" y="812"/>
                    </a:lnTo>
                    <a:cubicBezTo>
                      <a:pt x="2754" y="809"/>
                      <a:pt x="2754" y="806"/>
                      <a:pt x="2754" y="805"/>
                    </a:cubicBezTo>
                    <a:lnTo>
                      <a:pt x="2754" y="805"/>
                    </a:lnTo>
                    <a:cubicBezTo>
                      <a:pt x="2760" y="809"/>
                      <a:pt x="2766" y="814"/>
                      <a:pt x="2773" y="816"/>
                    </a:cubicBezTo>
                    <a:cubicBezTo>
                      <a:pt x="2751" y="780"/>
                      <a:pt x="2737" y="690"/>
                      <a:pt x="2731" y="620"/>
                    </a:cubicBezTo>
                    <a:cubicBezTo>
                      <a:pt x="2731" y="618"/>
                      <a:pt x="2731" y="612"/>
                      <a:pt x="2729" y="606"/>
                    </a:cubicBezTo>
                    <a:cubicBezTo>
                      <a:pt x="2728" y="612"/>
                      <a:pt x="2728" y="618"/>
                      <a:pt x="2728" y="623"/>
                    </a:cubicBezTo>
                    <a:cubicBezTo>
                      <a:pt x="2728" y="628"/>
                      <a:pt x="2728" y="633"/>
                      <a:pt x="2725" y="638"/>
                    </a:cubicBezTo>
                    <a:cubicBezTo>
                      <a:pt x="2725" y="642"/>
                      <a:pt x="2725" y="648"/>
                      <a:pt x="2724" y="652"/>
                    </a:cubicBezTo>
                    <a:cubicBezTo>
                      <a:pt x="2724" y="657"/>
                      <a:pt x="2722" y="661"/>
                      <a:pt x="2722" y="667"/>
                    </a:cubicBezTo>
                    <a:cubicBezTo>
                      <a:pt x="2721" y="671"/>
                      <a:pt x="2721" y="677"/>
                      <a:pt x="2721" y="681"/>
                    </a:cubicBezTo>
                    <a:cubicBezTo>
                      <a:pt x="2721" y="686"/>
                      <a:pt x="2718" y="690"/>
                      <a:pt x="2718" y="696"/>
                    </a:cubicBezTo>
                    <a:cubicBezTo>
                      <a:pt x="2716" y="700"/>
                      <a:pt x="2716" y="706"/>
                      <a:pt x="2716" y="712"/>
                    </a:cubicBezTo>
                    <a:cubicBezTo>
                      <a:pt x="2715" y="715"/>
                      <a:pt x="2715" y="721"/>
                      <a:pt x="2714" y="726"/>
                    </a:cubicBezTo>
                    <a:cubicBezTo>
                      <a:pt x="2711" y="732"/>
                      <a:pt x="2711" y="737"/>
                      <a:pt x="2709" y="742"/>
                    </a:cubicBezTo>
                    <a:cubicBezTo>
                      <a:pt x="2708" y="747"/>
                      <a:pt x="2708" y="751"/>
                      <a:pt x="2706" y="755"/>
                    </a:cubicBezTo>
                    <a:cubicBezTo>
                      <a:pt x="2703" y="763"/>
                      <a:pt x="2702" y="769"/>
                      <a:pt x="2700" y="773"/>
                    </a:cubicBezTo>
                    <a:cubicBezTo>
                      <a:pt x="2699" y="777"/>
                      <a:pt x="2699" y="780"/>
                      <a:pt x="2696" y="783"/>
                    </a:cubicBezTo>
                    <a:cubicBezTo>
                      <a:pt x="2693" y="792"/>
                      <a:pt x="2689" y="802"/>
                      <a:pt x="2687" y="812"/>
                    </a:cubicBezTo>
                    <a:cubicBezTo>
                      <a:pt x="2692" y="809"/>
                      <a:pt x="2693" y="809"/>
                      <a:pt x="2695" y="808"/>
                    </a:cubicBezTo>
                    <a:cubicBezTo>
                      <a:pt x="2699" y="806"/>
                      <a:pt x="2702" y="805"/>
                      <a:pt x="2706" y="800"/>
                    </a:cubicBezTo>
                    <a:lnTo>
                      <a:pt x="2706" y="800"/>
                    </a:lnTo>
                    <a:cubicBezTo>
                      <a:pt x="2703" y="814"/>
                      <a:pt x="2703" y="828"/>
                      <a:pt x="2702" y="843"/>
                    </a:cubicBezTo>
                    <a:lnTo>
                      <a:pt x="2696" y="880"/>
                    </a:lnTo>
                    <a:lnTo>
                      <a:pt x="2696" y="882"/>
                    </a:lnTo>
                    <a:cubicBezTo>
                      <a:pt x="2693" y="914"/>
                      <a:pt x="2687" y="943"/>
                      <a:pt x="2686" y="953"/>
                    </a:cubicBezTo>
                    <a:cubicBezTo>
                      <a:pt x="2673" y="1015"/>
                      <a:pt x="2660" y="1078"/>
                      <a:pt x="2645" y="1142"/>
                    </a:cubicBezTo>
                    <a:lnTo>
                      <a:pt x="2660" y="1127"/>
                    </a:lnTo>
                    <a:cubicBezTo>
                      <a:pt x="2664" y="1124"/>
                      <a:pt x="2667" y="1119"/>
                      <a:pt x="2673" y="1113"/>
                    </a:cubicBezTo>
                    <a:lnTo>
                      <a:pt x="2673" y="1113"/>
                    </a:lnTo>
                    <a:cubicBezTo>
                      <a:pt x="2671" y="1117"/>
                      <a:pt x="2671" y="1121"/>
                      <a:pt x="2671" y="1127"/>
                    </a:cubicBezTo>
                    <a:cubicBezTo>
                      <a:pt x="2671" y="1129"/>
                      <a:pt x="2670" y="1132"/>
                      <a:pt x="2670" y="1134"/>
                    </a:cubicBezTo>
                    <a:cubicBezTo>
                      <a:pt x="2670" y="1139"/>
                      <a:pt x="2667" y="1140"/>
                      <a:pt x="2667" y="1143"/>
                    </a:cubicBezTo>
                    <a:cubicBezTo>
                      <a:pt x="2655" y="1240"/>
                      <a:pt x="2642" y="1310"/>
                      <a:pt x="2600" y="1396"/>
                    </a:cubicBezTo>
                    <a:cubicBezTo>
                      <a:pt x="2602" y="1396"/>
                      <a:pt x="2604" y="1396"/>
                      <a:pt x="2606" y="1396"/>
                    </a:cubicBezTo>
                    <a:cubicBezTo>
                      <a:pt x="2616" y="1396"/>
                      <a:pt x="2625" y="1393"/>
                      <a:pt x="2635" y="1389"/>
                    </a:cubicBezTo>
                    <a:lnTo>
                      <a:pt x="2635" y="1389"/>
                    </a:lnTo>
                    <a:cubicBezTo>
                      <a:pt x="2623" y="1415"/>
                      <a:pt x="2615" y="1444"/>
                      <a:pt x="2605" y="1468"/>
                    </a:cubicBezTo>
                    <a:cubicBezTo>
                      <a:pt x="2597" y="1454"/>
                      <a:pt x="2590" y="1438"/>
                      <a:pt x="2584" y="1423"/>
                    </a:cubicBezTo>
                    <a:cubicBezTo>
                      <a:pt x="2571" y="1387"/>
                      <a:pt x="2555" y="1328"/>
                      <a:pt x="2547" y="1280"/>
                    </a:cubicBezTo>
                    <a:lnTo>
                      <a:pt x="2547" y="1280"/>
                    </a:lnTo>
                    <a:cubicBezTo>
                      <a:pt x="2548" y="1281"/>
                      <a:pt x="2548" y="1281"/>
                      <a:pt x="2549" y="1281"/>
                    </a:cubicBezTo>
                    <a:cubicBezTo>
                      <a:pt x="2551" y="1281"/>
                      <a:pt x="2555" y="1284"/>
                      <a:pt x="2557" y="1284"/>
                    </a:cubicBezTo>
                    <a:cubicBezTo>
                      <a:pt x="2561" y="1284"/>
                      <a:pt x="2564" y="1286"/>
                      <a:pt x="2565" y="1286"/>
                    </a:cubicBezTo>
                    <a:cubicBezTo>
                      <a:pt x="2564" y="1281"/>
                      <a:pt x="2564" y="1278"/>
                      <a:pt x="2562" y="1277"/>
                    </a:cubicBezTo>
                    <a:cubicBezTo>
                      <a:pt x="2561" y="1272"/>
                      <a:pt x="2558" y="1267"/>
                      <a:pt x="2555" y="1262"/>
                    </a:cubicBezTo>
                    <a:cubicBezTo>
                      <a:pt x="2549" y="1249"/>
                      <a:pt x="2547" y="1238"/>
                      <a:pt x="2542" y="1226"/>
                    </a:cubicBezTo>
                    <a:cubicBezTo>
                      <a:pt x="2533" y="1191"/>
                      <a:pt x="2517" y="1085"/>
                      <a:pt x="2506" y="1020"/>
                    </a:cubicBezTo>
                    <a:lnTo>
                      <a:pt x="2504" y="1008"/>
                    </a:lnTo>
                    <a:cubicBezTo>
                      <a:pt x="2504" y="1005"/>
                      <a:pt x="2503" y="1004"/>
                      <a:pt x="2503" y="1001"/>
                    </a:cubicBezTo>
                    <a:lnTo>
                      <a:pt x="2503" y="1001"/>
                    </a:lnTo>
                    <a:cubicBezTo>
                      <a:pt x="2506" y="1004"/>
                      <a:pt x="2513" y="1010"/>
                      <a:pt x="2520" y="1013"/>
                    </a:cubicBezTo>
                    <a:cubicBezTo>
                      <a:pt x="2506" y="989"/>
                      <a:pt x="2496" y="943"/>
                      <a:pt x="2486" y="895"/>
                    </a:cubicBezTo>
                    <a:cubicBezTo>
                      <a:pt x="2483" y="870"/>
                      <a:pt x="2478" y="841"/>
                      <a:pt x="2477" y="816"/>
                    </a:cubicBezTo>
                    <a:cubicBezTo>
                      <a:pt x="2477" y="814"/>
                      <a:pt x="2475" y="809"/>
                      <a:pt x="2475" y="805"/>
                    </a:cubicBezTo>
                    <a:cubicBezTo>
                      <a:pt x="2475" y="800"/>
                      <a:pt x="2474" y="795"/>
                      <a:pt x="2474" y="792"/>
                    </a:cubicBezTo>
                    <a:lnTo>
                      <a:pt x="2474" y="821"/>
                    </a:lnTo>
                    <a:cubicBezTo>
                      <a:pt x="2474" y="824"/>
                      <a:pt x="2471" y="830"/>
                      <a:pt x="2471" y="835"/>
                    </a:cubicBezTo>
                    <a:cubicBezTo>
                      <a:pt x="2471" y="838"/>
                      <a:pt x="2470" y="844"/>
                      <a:pt x="2470" y="850"/>
                    </a:cubicBezTo>
                    <a:cubicBezTo>
                      <a:pt x="2470" y="853"/>
                      <a:pt x="2468" y="859"/>
                      <a:pt x="2468" y="864"/>
                    </a:cubicBezTo>
                    <a:cubicBezTo>
                      <a:pt x="2467" y="870"/>
                      <a:pt x="2467" y="875"/>
                      <a:pt x="2467" y="880"/>
                    </a:cubicBezTo>
                    <a:cubicBezTo>
                      <a:pt x="2464" y="885"/>
                      <a:pt x="2464" y="889"/>
                      <a:pt x="2464" y="895"/>
                    </a:cubicBezTo>
                    <a:lnTo>
                      <a:pt x="2461" y="911"/>
                    </a:lnTo>
                    <a:cubicBezTo>
                      <a:pt x="2459" y="915"/>
                      <a:pt x="2459" y="921"/>
                      <a:pt x="2459" y="924"/>
                    </a:cubicBezTo>
                    <a:cubicBezTo>
                      <a:pt x="2456" y="930"/>
                      <a:pt x="2455" y="937"/>
                      <a:pt x="2455" y="943"/>
                    </a:cubicBezTo>
                    <a:cubicBezTo>
                      <a:pt x="2454" y="946"/>
                      <a:pt x="2454" y="950"/>
                      <a:pt x="2452" y="954"/>
                    </a:cubicBezTo>
                    <a:cubicBezTo>
                      <a:pt x="2449" y="962"/>
                      <a:pt x="2448" y="967"/>
                      <a:pt x="2446" y="975"/>
                    </a:cubicBezTo>
                    <a:cubicBezTo>
                      <a:pt x="2445" y="979"/>
                      <a:pt x="2445" y="982"/>
                      <a:pt x="2445" y="983"/>
                    </a:cubicBezTo>
                    <a:cubicBezTo>
                      <a:pt x="2441" y="994"/>
                      <a:pt x="2438" y="1002"/>
                      <a:pt x="2435" y="1013"/>
                    </a:cubicBezTo>
                    <a:cubicBezTo>
                      <a:pt x="2438" y="1011"/>
                      <a:pt x="2441" y="1011"/>
                      <a:pt x="2442" y="1010"/>
                    </a:cubicBezTo>
                    <a:cubicBezTo>
                      <a:pt x="2446" y="1008"/>
                      <a:pt x="2449" y="1005"/>
                      <a:pt x="2454" y="1002"/>
                    </a:cubicBezTo>
                    <a:lnTo>
                      <a:pt x="2454" y="1002"/>
                    </a:lnTo>
                    <a:cubicBezTo>
                      <a:pt x="2452" y="1015"/>
                      <a:pt x="2452" y="1030"/>
                      <a:pt x="2449" y="1044"/>
                    </a:cubicBezTo>
                    <a:cubicBezTo>
                      <a:pt x="2448" y="1056"/>
                      <a:pt x="2446" y="1071"/>
                      <a:pt x="2446" y="1085"/>
                    </a:cubicBezTo>
                    <a:cubicBezTo>
                      <a:pt x="2442" y="1117"/>
                      <a:pt x="2438" y="1146"/>
                      <a:pt x="2435" y="1156"/>
                    </a:cubicBezTo>
                    <a:cubicBezTo>
                      <a:pt x="2423" y="1219"/>
                      <a:pt x="2410" y="1281"/>
                      <a:pt x="2395" y="1344"/>
                    </a:cubicBezTo>
                    <a:lnTo>
                      <a:pt x="2410" y="1329"/>
                    </a:lnTo>
                    <a:cubicBezTo>
                      <a:pt x="2413" y="1325"/>
                      <a:pt x="2417" y="1320"/>
                      <a:pt x="2423" y="1313"/>
                    </a:cubicBezTo>
                    <a:lnTo>
                      <a:pt x="2423" y="1313"/>
                    </a:lnTo>
                    <a:cubicBezTo>
                      <a:pt x="2420" y="1317"/>
                      <a:pt x="2420" y="1322"/>
                      <a:pt x="2420" y="1328"/>
                    </a:cubicBezTo>
                    <a:cubicBezTo>
                      <a:pt x="2419" y="1329"/>
                      <a:pt x="2419" y="1331"/>
                      <a:pt x="2419" y="1335"/>
                    </a:cubicBezTo>
                    <a:cubicBezTo>
                      <a:pt x="2417" y="1338"/>
                      <a:pt x="2417" y="1342"/>
                      <a:pt x="2417" y="1344"/>
                    </a:cubicBezTo>
                    <a:cubicBezTo>
                      <a:pt x="2409" y="1415"/>
                      <a:pt x="2398" y="1470"/>
                      <a:pt x="2377" y="1528"/>
                    </a:cubicBezTo>
                    <a:cubicBezTo>
                      <a:pt x="2369" y="1511"/>
                      <a:pt x="2359" y="1495"/>
                      <a:pt x="2353" y="1474"/>
                    </a:cubicBezTo>
                    <a:cubicBezTo>
                      <a:pt x="2352" y="1473"/>
                      <a:pt x="2352" y="1470"/>
                      <a:pt x="2352" y="1468"/>
                    </a:cubicBezTo>
                    <a:cubicBezTo>
                      <a:pt x="2350" y="1466"/>
                      <a:pt x="2348" y="1458"/>
                      <a:pt x="2348" y="1451"/>
                    </a:cubicBezTo>
                    <a:lnTo>
                      <a:pt x="2348" y="1451"/>
                    </a:lnTo>
                    <a:cubicBezTo>
                      <a:pt x="2361" y="1460"/>
                      <a:pt x="2377" y="1468"/>
                      <a:pt x="2391" y="1474"/>
                    </a:cubicBezTo>
                    <a:cubicBezTo>
                      <a:pt x="2382" y="1451"/>
                      <a:pt x="2372" y="1426"/>
                      <a:pt x="2362" y="1403"/>
                    </a:cubicBezTo>
                    <a:cubicBezTo>
                      <a:pt x="2353" y="1383"/>
                      <a:pt x="2345" y="1361"/>
                      <a:pt x="2337" y="1342"/>
                    </a:cubicBezTo>
                    <a:cubicBezTo>
                      <a:pt x="2330" y="1322"/>
                      <a:pt x="2323" y="1300"/>
                      <a:pt x="2316" y="1278"/>
                    </a:cubicBezTo>
                    <a:cubicBezTo>
                      <a:pt x="2314" y="1277"/>
                      <a:pt x="2314" y="1274"/>
                      <a:pt x="2314" y="1272"/>
                    </a:cubicBezTo>
                    <a:lnTo>
                      <a:pt x="2314" y="1272"/>
                    </a:lnTo>
                    <a:cubicBezTo>
                      <a:pt x="2323" y="1281"/>
                      <a:pt x="2332" y="1288"/>
                      <a:pt x="2343" y="1296"/>
                    </a:cubicBezTo>
                    <a:cubicBezTo>
                      <a:pt x="2348" y="1299"/>
                      <a:pt x="2352" y="1301"/>
                      <a:pt x="2358" y="1303"/>
                    </a:cubicBezTo>
                    <a:cubicBezTo>
                      <a:pt x="2348" y="1284"/>
                      <a:pt x="2339" y="1264"/>
                      <a:pt x="2329" y="1243"/>
                    </a:cubicBezTo>
                    <a:cubicBezTo>
                      <a:pt x="2314" y="1213"/>
                      <a:pt x="2300" y="1180"/>
                      <a:pt x="2288" y="1148"/>
                    </a:cubicBezTo>
                    <a:cubicBezTo>
                      <a:pt x="2275" y="1111"/>
                      <a:pt x="2259" y="1052"/>
                      <a:pt x="2250" y="1005"/>
                    </a:cubicBezTo>
                    <a:lnTo>
                      <a:pt x="2250" y="1005"/>
                    </a:lnTo>
                    <a:cubicBezTo>
                      <a:pt x="2252" y="1005"/>
                      <a:pt x="2252" y="1008"/>
                      <a:pt x="2253" y="1008"/>
                    </a:cubicBezTo>
                    <a:cubicBezTo>
                      <a:pt x="2256" y="1010"/>
                      <a:pt x="2259" y="1010"/>
                      <a:pt x="2260" y="1010"/>
                    </a:cubicBezTo>
                    <a:lnTo>
                      <a:pt x="2271" y="1010"/>
                    </a:lnTo>
                    <a:cubicBezTo>
                      <a:pt x="2268" y="1005"/>
                      <a:pt x="2268" y="1004"/>
                      <a:pt x="2266" y="1001"/>
                    </a:cubicBezTo>
                    <a:cubicBezTo>
                      <a:pt x="2265" y="995"/>
                      <a:pt x="2263" y="991"/>
                      <a:pt x="2259" y="986"/>
                    </a:cubicBezTo>
                    <a:cubicBezTo>
                      <a:pt x="2253" y="973"/>
                      <a:pt x="2250" y="960"/>
                      <a:pt x="2246" y="950"/>
                    </a:cubicBezTo>
                    <a:cubicBezTo>
                      <a:pt x="2244" y="940"/>
                      <a:pt x="2242" y="925"/>
                      <a:pt x="2237" y="909"/>
                    </a:cubicBezTo>
                    <a:cubicBezTo>
                      <a:pt x="2228" y="860"/>
                      <a:pt x="2217" y="793"/>
                      <a:pt x="2210" y="742"/>
                    </a:cubicBezTo>
                    <a:lnTo>
                      <a:pt x="2208" y="729"/>
                    </a:lnTo>
                    <a:cubicBezTo>
                      <a:pt x="2208" y="728"/>
                      <a:pt x="2207" y="725"/>
                      <a:pt x="2207" y="722"/>
                    </a:cubicBezTo>
                    <a:lnTo>
                      <a:pt x="2207" y="722"/>
                    </a:lnTo>
                    <a:cubicBezTo>
                      <a:pt x="2210" y="728"/>
                      <a:pt x="2217" y="732"/>
                      <a:pt x="2224" y="735"/>
                    </a:cubicBezTo>
                    <a:cubicBezTo>
                      <a:pt x="2201" y="699"/>
                      <a:pt x="2188" y="606"/>
                      <a:pt x="2183" y="539"/>
                    </a:cubicBezTo>
                    <a:cubicBezTo>
                      <a:pt x="2183" y="536"/>
                      <a:pt x="2181" y="530"/>
                      <a:pt x="2181" y="525"/>
                    </a:cubicBezTo>
                    <a:cubicBezTo>
                      <a:pt x="2181" y="522"/>
                      <a:pt x="2179" y="517"/>
                      <a:pt x="2179" y="512"/>
                    </a:cubicBezTo>
                    <a:lnTo>
                      <a:pt x="2179" y="541"/>
                    </a:lnTo>
                    <a:cubicBezTo>
                      <a:pt x="2179" y="546"/>
                      <a:pt x="2178" y="552"/>
                      <a:pt x="2178" y="555"/>
                    </a:cubicBezTo>
                    <a:cubicBezTo>
                      <a:pt x="2178" y="561"/>
                      <a:pt x="2176" y="567"/>
                      <a:pt x="2176" y="570"/>
                    </a:cubicBezTo>
                    <a:cubicBezTo>
                      <a:pt x="2176" y="575"/>
                      <a:pt x="2173" y="580"/>
                      <a:pt x="2173" y="584"/>
                    </a:cubicBezTo>
                    <a:cubicBezTo>
                      <a:pt x="2172" y="590"/>
                      <a:pt x="2172" y="594"/>
                      <a:pt x="2172" y="599"/>
                    </a:cubicBezTo>
                    <a:cubicBezTo>
                      <a:pt x="2172" y="604"/>
                      <a:pt x="2170" y="609"/>
                      <a:pt x="2170" y="613"/>
                    </a:cubicBezTo>
                    <a:cubicBezTo>
                      <a:pt x="2169" y="619"/>
                      <a:pt x="2169" y="625"/>
                      <a:pt x="2166" y="631"/>
                    </a:cubicBezTo>
                    <a:cubicBezTo>
                      <a:pt x="2166" y="633"/>
                      <a:pt x="2165" y="639"/>
                      <a:pt x="2165" y="645"/>
                    </a:cubicBezTo>
                    <a:cubicBezTo>
                      <a:pt x="2163" y="649"/>
                      <a:pt x="2163" y="655"/>
                      <a:pt x="2162" y="661"/>
                    </a:cubicBezTo>
                    <a:cubicBezTo>
                      <a:pt x="2159" y="664"/>
                      <a:pt x="2159" y="670"/>
                      <a:pt x="2157" y="674"/>
                    </a:cubicBezTo>
                    <a:cubicBezTo>
                      <a:pt x="2156" y="681"/>
                      <a:pt x="2154" y="686"/>
                      <a:pt x="2152" y="692"/>
                    </a:cubicBezTo>
                    <a:cubicBezTo>
                      <a:pt x="2152" y="696"/>
                      <a:pt x="2150" y="699"/>
                      <a:pt x="2150" y="700"/>
                    </a:cubicBezTo>
                    <a:cubicBezTo>
                      <a:pt x="2147" y="710"/>
                      <a:pt x="2143" y="721"/>
                      <a:pt x="2141" y="729"/>
                    </a:cubicBezTo>
                    <a:cubicBezTo>
                      <a:pt x="2143" y="728"/>
                      <a:pt x="2147" y="728"/>
                      <a:pt x="2149" y="726"/>
                    </a:cubicBezTo>
                    <a:cubicBezTo>
                      <a:pt x="2152" y="725"/>
                      <a:pt x="2156" y="722"/>
                      <a:pt x="2159" y="719"/>
                    </a:cubicBezTo>
                    <a:lnTo>
                      <a:pt x="2159" y="719"/>
                    </a:lnTo>
                    <a:cubicBezTo>
                      <a:pt x="2157" y="732"/>
                      <a:pt x="2157" y="744"/>
                      <a:pt x="2156" y="761"/>
                    </a:cubicBezTo>
                    <a:cubicBezTo>
                      <a:pt x="2154" y="773"/>
                      <a:pt x="2152" y="787"/>
                      <a:pt x="2152" y="800"/>
                    </a:cubicBezTo>
                    <a:cubicBezTo>
                      <a:pt x="2149" y="831"/>
                      <a:pt x="2143" y="860"/>
                      <a:pt x="2141" y="872"/>
                    </a:cubicBezTo>
                    <a:cubicBezTo>
                      <a:pt x="2140" y="885"/>
                      <a:pt x="2137" y="895"/>
                      <a:pt x="2134" y="906"/>
                    </a:cubicBezTo>
                    <a:cubicBezTo>
                      <a:pt x="2130" y="922"/>
                      <a:pt x="2127" y="938"/>
                      <a:pt x="2125" y="954"/>
                    </a:cubicBezTo>
                    <a:cubicBezTo>
                      <a:pt x="2121" y="947"/>
                      <a:pt x="2118" y="938"/>
                      <a:pt x="2112" y="931"/>
                    </a:cubicBezTo>
                    <a:cubicBezTo>
                      <a:pt x="2108" y="924"/>
                      <a:pt x="2105" y="917"/>
                      <a:pt x="2101" y="908"/>
                    </a:cubicBezTo>
                    <a:cubicBezTo>
                      <a:pt x="2091" y="885"/>
                      <a:pt x="2079" y="859"/>
                      <a:pt x="2072" y="835"/>
                    </a:cubicBezTo>
                    <a:cubicBezTo>
                      <a:pt x="2060" y="799"/>
                      <a:pt x="2043" y="740"/>
                      <a:pt x="2034" y="693"/>
                    </a:cubicBezTo>
                    <a:lnTo>
                      <a:pt x="2034" y="693"/>
                    </a:lnTo>
                    <a:cubicBezTo>
                      <a:pt x="2035" y="693"/>
                      <a:pt x="2035" y="696"/>
                      <a:pt x="2038" y="696"/>
                    </a:cubicBezTo>
                    <a:cubicBezTo>
                      <a:pt x="2040" y="697"/>
                      <a:pt x="2043" y="697"/>
                      <a:pt x="2046" y="697"/>
                    </a:cubicBezTo>
                    <a:lnTo>
                      <a:pt x="2054" y="697"/>
                    </a:lnTo>
                    <a:cubicBezTo>
                      <a:pt x="2053" y="693"/>
                      <a:pt x="2050" y="692"/>
                      <a:pt x="2048" y="689"/>
                    </a:cubicBezTo>
                    <a:cubicBezTo>
                      <a:pt x="2047" y="683"/>
                      <a:pt x="2046" y="677"/>
                      <a:pt x="2041" y="674"/>
                    </a:cubicBezTo>
                    <a:cubicBezTo>
                      <a:pt x="2035" y="661"/>
                      <a:pt x="2032" y="648"/>
                      <a:pt x="2028" y="638"/>
                    </a:cubicBezTo>
                    <a:cubicBezTo>
                      <a:pt x="2019" y="602"/>
                      <a:pt x="2003" y="497"/>
                      <a:pt x="1992" y="430"/>
                    </a:cubicBezTo>
                    <a:lnTo>
                      <a:pt x="1990" y="417"/>
                    </a:lnTo>
                    <a:cubicBezTo>
                      <a:pt x="1990" y="414"/>
                      <a:pt x="1989" y="413"/>
                      <a:pt x="1989" y="410"/>
                    </a:cubicBezTo>
                    <a:lnTo>
                      <a:pt x="1989" y="410"/>
                    </a:lnTo>
                    <a:cubicBezTo>
                      <a:pt x="1992" y="416"/>
                      <a:pt x="1999" y="420"/>
                      <a:pt x="2006" y="423"/>
                    </a:cubicBezTo>
                    <a:cubicBezTo>
                      <a:pt x="1983" y="387"/>
                      <a:pt x="1970" y="294"/>
                      <a:pt x="1966" y="227"/>
                    </a:cubicBezTo>
                    <a:cubicBezTo>
                      <a:pt x="1966" y="224"/>
                      <a:pt x="1963" y="218"/>
                      <a:pt x="1963" y="212"/>
                    </a:cubicBezTo>
                    <a:cubicBezTo>
                      <a:pt x="1963" y="209"/>
                      <a:pt x="1961" y="205"/>
                      <a:pt x="1961" y="199"/>
                    </a:cubicBezTo>
                    <a:lnTo>
                      <a:pt x="1961" y="228"/>
                    </a:lnTo>
                    <a:cubicBezTo>
                      <a:pt x="1961" y="234"/>
                      <a:pt x="1960" y="240"/>
                      <a:pt x="1960" y="243"/>
                    </a:cubicBezTo>
                    <a:cubicBezTo>
                      <a:pt x="1960" y="249"/>
                      <a:pt x="1958" y="254"/>
                      <a:pt x="1958" y="257"/>
                    </a:cubicBezTo>
                    <a:cubicBezTo>
                      <a:pt x="1958" y="263"/>
                      <a:pt x="1955" y="268"/>
                      <a:pt x="1955" y="272"/>
                    </a:cubicBezTo>
                    <a:cubicBezTo>
                      <a:pt x="1954" y="278"/>
                      <a:pt x="1954" y="282"/>
                      <a:pt x="1954" y="286"/>
                    </a:cubicBezTo>
                    <a:cubicBezTo>
                      <a:pt x="1954" y="292"/>
                      <a:pt x="1953" y="297"/>
                      <a:pt x="1953" y="301"/>
                    </a:cubicBezTo>
                    <a:cubicBezTo>
                      <a:pt x="1951" y="307"/>
                      <a:pt x="1951" y="313"/>
                      <a:pt x="1948" y="318"/>
                    </a:cubicBezTo>
                    <a:cubicBezTo>
                      <a:pt x="1948" y="321"/>
                      <a:pt x="1947" y="327"/>
                      <a:pt x="1947" y="333"/>
                    </a:cubicBezTo>
                    <a:cubicBezTo>
                      <a:pt x="1945" y="337"/>
                      <a:pt x="1945" y="343"/>
                      <a:pt x="1944" y="349"/>
                    </a:cubicBezTo>
                    <a:cubicBezTo>
                      <a:pt x="1941" y="352"/>
                      <a:pt x="1941" y="358"/>
                      <a:pt x="1941" y="362"/>
                    </a:cubicBezTo>
                    <a:cubicBezTo>
                      <a:pt x="1940" y="366"/>
                      <a:pt x="1938" y="374"/>
                      <a:pt x="1937" y="379"/>
                    </a:cubicBezTo>
                    <a:cubicBezTo>
                      <a:pt x="1934" y="384"/>
                      <a:pt x="1934" y="387"/>
                      <a:pt x="1932" y="388"/>
                    </a:cubicBezTo>
                    <a:cubicBezTo>
                      <a:pt x="1929" y="398"/>
                      <a:pt x="1925" y="408"/>
                      <a:pt x="1924" y="417"/>
                    </a:cubicBezTo>
                    <a:cubicBezTo>
                      <a:pt x="1925" y="416"/>
                      <a:pt x="1929" y="416"/>
                      <a:pt x="1931" y="414"/>
                    </a:cubicBezTo>
                    <a:cubicBezTo>
                      <a:pt x="1934" y="413"/>
                      <a:pt x="1938" y="410"/>
                      <a:pt x="1941" y="407"/>
                    </a:cubicBezTo>
                    <a:lnTo>
                      <a:pt x="1941" y="407"/>
                    </a:lnTo>
                    <a:cubicBezTo>
                      <a:pt x="1940" y="420"/>
                      <a:pt x="1940" y="432"/>
                      <a:pt x="1938" y="449"/>
                    </a:cubicBezTo>
                    <a:cubicBezTo>
                      <a:pt x="1937" y="461"/>
                      <a:pt x="1934" y="475"/>
                      <a:pt x="1934" y="488"/>
                    </a:cubicBezTo>
                    <a:cubicBezTo>
                      <a:pt x="1931" y="519"/>
                      <a:pt x="1925" y="548"/>
                      <a:pt x="1924" y="559"/>
                    </a:cubicBezTo>
                    <a:cubicBezTo>
                      <a:pt x="1910" y="620"/>
                      <a:pt x="1897" y="684"/>
                      <a:pt x="1883" y="747"/>
                    </a:cubicBezTo>
                    <a:cubicBezTo>
                      <a:pt x="1889" y="742"/>
                      <a:pt x="1893" y="737"/>
                      <a:pt x="1897" y="732"/>
                    </a:cubicBezTo>
                    <a:cubicBezTo>
                      <a:pt x="1902" y="728"/>
                      <a:pt x="1905" y="722"/>
                      <a:pt x="1910" y="715"/>
                    </a:cubicBezTo>
                    <a:lnTo>
                      <a:pt x="1910" y="715"/>
                    </a:lnTo>
                    <a:cubicBezTo>
                      <a:pt x="1909" y="721"/>
                      <a:pt x="1909" y="726"/>
                      <a:pt x="1909" y="729"/>
                    </a:cubicBezTo>
                    <a:cubicBezTo>
                      <a:pt x="1908" y="734"/>
                      <a:pt x="1908" y="735"/>
                      <a:pt x="1908" y="737"/>
                    </a:cubicBezTo>
                    <a:cubicBezTo>
                      <a:pt x="1905" y="740"/>
                      <a:pt x="1905" y="742"/>
                      <a:pt x="1905" y="744"/>
                    </a:cubicBezTo>
                    <a:cubicBezTo>
                      <a:pt x="1897" y="808"/>
                      <a:pt x="1889" y="859"/>
                      <a:pt x="1873" y="911"/>
                    </a:cubicBezTo>
                    <a:cubicBezTo>
                      <a:pt x="1871" y="921"/>
                      <a:pt x="1867" y="928"/>
                      <a:pt x="1864" y="937"/>
                    </a:cubicBezTo>
                    <a:cubicBezTo>
                      <a:pt x="1861" y="930"/>
                      <a:pt x="1858" y="921"/>
                      <a:pt x="1857" y="911"/>
                    </a:cubicBezTo>
                    <a:cubicBezTo>
                      <a:pt x="1847" y="880"/>
                      <a:pt x="1838" y="844"/>
                      <a:pt x="1832" y="814"/>
                    </a:cubicBezTo>
                    <a:cubicBezTo>
                      <a:pt x="1835" y="814"/>
                      <a:pt x="1835" y="814"/>
                      <a:pt x="1836" y="815"/>
                    </a:cubicBezTo>
                    <a:cubicBezTo>
                      <a:pt x="1838" y="815"/>
                      <a:pt x="1842" y="816"/>
                      <a:pt x="1844" y="816"/>
                    </a:cubicBezTo>
                    <a:cubicBezTo>
                      <a:pt x="1847" y="819"/>
                      <a:pt x="1851" y="819"/>
                      <a:pt x="1852" y="819"/>
                    </a:cubicBezTo>
                    <a:cubicBezTo>
                      <a:pt x="1851" y="815"/>
                      <a:pt x="1851" y="812"/>
                      <a:pt x="1849" y="809"/>
                    </a:cubicBezTo>
                    <a:cubicBezTo>
                      <a:pt x="1847" y="805"/>
                      <a:pt x="1845" y="799"/>
                      <a:pt x="1842" y="793"/>
                    </a:cubicBezTo>
                    <a:cubicBezTo>
                      <a:pt x="1836" y="780"/>
                      <a:pt x="1832" y="770"/>
                      <a:pt x="1829" y="757"/>
                    </a:cubicBezTo>
                    <a:cubicBezTo>
                      <a:pt x="1820" y="722"/>
                      <a:pt x="1803" y="618"/>
                      <a:pt x="1793" y="552"/>
                    </a:cubicBezTo>
                    <a:lnTo>
                      <a:pt x="1791" y="539"/>
                    </a:lnTo>
                    <a:cubicBezTo>
                      <a:pt x="1791" y="538"/>
                      <a:pt x="1788" y="536"/>
                      <a:pt x="1788" y="532"/>
                    </a:cubicBezTo>
                    <a:lnTo>
                      <a:pt x="1788" y="532"/>
                    </a:lnTo>
                    <a:cubicBezTo>
                      <a:pt x="1793" y="538"/>
                      <a:pt x="1799" y="541"/>
                      <a:pt x="1806" y="545"/>
                    </a:cubicBezTo>
                    <a:cubicBezTo>
                      <a:pt x="1784" y="509"/>
                      <a:pt x="1770" y="417"/>
                      <a:pt x="1764" y="350"/>
                    </a:cubicBezTo>
                    <a:cubicBezTo>
                      <a:pt x="1762" y="347"/>
                      <a:pt x="1762" y="342"/>
                      <a:pt x="1762" y="336"/>
                    </a:cubicBezTo>
                    <a:cubicBezTo>
                      <a:pt x="1759" y="333"/>
                      <a:pt x="1759" y="327"/>
                      <a:pt x="1759" y="323"/>
                    </a:cubicBezTo>
                    <a:lnTo>
                      <a:pt x="1759" y="352"/>
                    </a:lnTo>
                    <a:cubicBezTo>
                      <a:pt x="1759" y="358"/>
                      <a:pt x="1758" y="362"/>
                      <a:pt x="1758" y="366"/>
                    </a:cubicBezTo>
                    <a:cubicBezTo>
                      <a:pt x="1758" y="372"/>
                      <a:pt x="1757" y="376"/>
                      <a:pt x="1757" y="381"/>
                    </a:cubicBezTo>
                    <a:cubicBezTo>
                      <a:pt x="1757" y="385"/>
                      <a:pt x="1755" y="391"/>
                      <a:pt x="1755" y="395"/>
                    </a:cubicBezTo>
                    <a:cubicBezTo>
                      <a:pt x="1755" y="400"/>
                      <a:pt x="1752" y="406"/>
                      <a:pt x="1752" y="410"/>
                    </a:cubicBezTo>
                    <a:cubicBezTo>
                      <a:pt x="1751" y="414"/>
                      <a:pt x="1751" y="420"/>
                      <a:pt x="1751" y="424"/>
                    </a:cubicBezTo>
                    <a:cubicBezTo>
                      <a:pt x="1749" y="430"/>
                      <a:pt x="1749" y="436"/>
                      <a:pt x="1748" y="442"/>
                    </a:cubicBezTo>
                    <a:cubicBezTo>
                      <a:pt x="1745" y="445"/>
                      <a:pt x="1745" y="451"/>
                      <a:pt x="1745" y="453"/>
                    </a:cubicBezTo>
                    <a:cubicBezTo>
                      <a:pt x="1743" y="459"/>
                      <a:pt x="1742" y="466"/>
                      <a:pt x="1742" y="472"/>
                    </a:cubicBezTo>
                    <a:cubicBezTo>
                      <a:pt x="1741" y="475"/>
                      <a:pt x="1741" y="480"/>
                      <a:pt x="1738" y="485"/>
                    </a:cubicBezTo>
                    <a:cubicBezTo>
                      <a:pt x="1736" y="493"/>
                      <a:pt x="1735" y="497"/>
                      <a:pt x="1733" y="504"/>
                    </a:cubicBezTo>
                    <a:cubicBezTo>
                      <a:pt x="1730" y="509"/>
                      <a:pt x="1730" y="512"/>
                      <a:pt x="1730" y="514"/>
                    </a:cubicBezTo>
                    <a:cubicBezTo>
                      <a:pt x="1728" y="523"/>
                      <a:pt x="1723" y="533"/>
                      <a:pt x="1722" y="543"/>
                    </a:cubicBezTo>
                    <a:cubicBezTo>
                      <a:pt x="1723" y="543"/>
                      <a:pt x="1726" y="541"/>
                      <a:pt x="1729" y="541"/>
                    </a:cubicBezTo>
                    <a:cubicBezTo>
                      <a:pt x="1733" y="539"/>
                      <a:pt x="1736" y="536"/>
                      <a:pt x="1741" y="532"/>
                    </a:cubicBezTo>
                    <a:lnTo>
                      <a:pt x="1741" y="532"/>
                    </a:lnTo>
                    <a:cubicBezTo>
                      <a:pt x="1738" y="545"/>
                      <a:pt x="1738" y="559"/>
                      <a:pt x="1736" y="574"/>
                    </a:cubicBezTo>
                    <a:cubicBezTo>
                      <a:pt x="1735" y="588"/>
                      <a:pt x="1733" y="602"/>
                      <a:pt x="1733" y="616"/>
                    </a:cubicBezTo>
                    <a:cubicBezTo>
                      <a:pt x="1729" y="647"/>
                      <a:pt x="1723" y="676"/>
                      <a:pt x="1722" y="686"/>
                    </a:cubicBezTo>
                    <a:lnTo>
                      <a:pt x="1682" y="873"/>
                    </a:lnTo>
                    <a:lnTo>
                      <a:pt x="1697" y="859"/>
                    </a:lnTo>
                    <a:cubicBezTo>
                      <a:pt x="1700" y="856"/>
                      <a:pt x="1704" y="850"/>
                      <a:pt x="1709" y="843"/>
                    </a:cubicBezTo>
                    <a:lnTo>
                      <a:pt x="1709" y="843"/>
                    </a:lnTo>
                    <a:cubicBezTo>
                      <a:pt x="1707" y="848"/>
                      <a:pt x="1707" y="853"/>
                      <a:pt x="1706" y="857"/>
                    </a:cubicBezTo>
                    <a:lnTo>
                      <a:pt x="1706" y="864"/>
                    </a:lnTo>
                    <a:cubicBezTo>
                      <a:pt x="1704" y="866"/>
                      <a:pt x="1704" y="870"/>
                      <a:pt x="1704" y="872"/>
                    </a:cubicBezTo>
                    <a:cubicBezTo>
                      <a:pt x="1701" y="888"/>
                      <a:pt x="1700" y="902"/>
                      <a:pt x="1697" y="917"/>
                    </a:cubicBezTo>
                    <a:cubicBezTo>
                      <a:pt x="1691" y="950"/>
                      <a:pt x="1684" y="981"/>
                      <a:pt x="1677" y="1010"/>
                    </a:cubicBezTo>
                    <a:cubicBezTo>
                      <a:pt x="1668" y="986"/>
                      <a:pt x="1656" y="965"/>
                      <a:pt x="1646" y="938"/>
                    </a:cubicBezTo>
                    <a:cubicBezTo>
                      <a:pt x="1643" y="931"/>
                      <a:pt x="1640" y="924"/>
                      <a:pt x="1639" y="918"/>
                    </a:cubicBezTo>
                    <a:cubicBezTo>
                      <a:pt x="1633" y="904"/>
                      <a:pt x="1627" y="892"/>
                      <a:pt x="1621" y="877"/>
                    </a:cubicBezTo>
                    <a:cubicBezTo>
                      <a:pt x="1614" y="856"/>
                      <a:pt x="1607" y="835"/>
                      <a:pt x="1600" y="814"/>
                    </a:cubicBezTo>
                    <a:cubicBezTo>
                      <a:pt x="1598" y="812"/>
                      <a:pt x="1598" y="809"/>
                      <a:pt x="1598" y="806"/>
                    </a:cubicBezTo>
                    <a:lnTo>
                      <a:pt x="1598" y="806"/>
                    </a:lnTo>
                    <a:cubicBezTo>
                      <a:pt x="1607" y="815"/>
                      <a:pt x="1617" y="822"/>
                      <a:pt x="1627" y="830"/>
                    </a:cubicBezTo>
                    <a:cubicBezTo>
                      <a:pt x="1632" y="831"/>
                      <a:pt x="1636" y="835"/>
                      <a:pt x="1642" y="837"/>
                    </a:cubicBezTo>
                    <a:cubicBezTo>
                      <a:pt x="1633" y="816"/>
                      <a:pt x="1624" y="798"/>
                      <a:pt x="1613" y="776"/>
                    </a:cubicBezTo>
                    <a:cubicBezTo>
                      <a:pt x="1598" y="744"/>
                      <a:pt x="1584" y="713"/>
                      <a:pt x="1574" y="681"/>
                    </a:cubicBezTo>
                    <a:cubicBezTo>
                      <a:pt x="1561" y="645"/>
                      <a:pt x="1545" y="584"/>
                      <a:pt x="1534" y="539"/>
                    </a:cubicBezTo>
                    <a:cubicBezTo>
                      <a:pt x="1537" y="539"/>
                      <a:pt x="1537" y="541"/>
                      <a:pt x="1539" y="541"/>
                    </a:cubicBezTo>
                    <a:cubicBezTo>
                      <a:pt x="1540" y="543"/>
                      <a:pt x="1545" y="543"/>
                      <a:pt x="1546" y="543"/>
                    </a:cubicBezTo>
                    <a:cubicBezTo>
                      <a:pt x="1549" y="545"/>
                      <a:pt x="1553" y="545"/>
                      <a:pt x="1555" y="545"/>
                    </a:cubicBezTo>
                    <a:cubicBezTo>
                      <a:pt x="1553" y="541"/>
                      <a:pt x="1553" y="538"/>
                      <a:pt x="1552" y="536"/>
                    </a:cubicBezTo>
                    <a:cubicBezTo>
                      <a:pt x="1549" y="530"/>
                      <a:pt x="1547" y="525"/>
                      <a:pt x="1545" y="519"/>
                    </a:cubicBezTo>
                    <a:cubicBezTo>
                      <a:pt x="1539" y="507"/>
                      <a:pt x="1534" y="496"/>
                      <a:pt x="1531" y="482"/>
                    </a:cubicBezTo>
                    <a:cubicBezTo>
                      <a:pt x="1523" y="446"/>
                      <a:pt x="1505" y="343"/>
                      <a:pt x="1495" y="276"/>
                    </a:cubicBezTo>
                    <a:lnTo>
                      <a:pt x="1494" y="263"/>
                    </a:lnTo>
                    <a:cubicBezTo>
                      <a:pt x="1494" y="260"/>
                      <a:pt x="1491" y="257"/>
                      <a:pt x="1491" y="256"/>
                    </a:cubicBezTo>
                    <a:lnTo>
                      <a:pt x="1491" y="256"/>
                    </a:lnTo>
                    <a:cubicBezTo>
                      <a:pt x="1495" y="262"/>
                      <a:pt x="1502" y="265"/>
                      <a:pt x="1510" y="269"/>
                    </a:cubicBezTo>
                    <a:cubicBezTo>
                      <a:pt x="1486" y="233"/>
                      <a:pt x="1473" y="141"/>
                      <a:pt x="1468" y="74"/>
                    </a:cubicBezTo>
                    <a:cubicBezTo>
                      <a:pt x="1468" y="72"/>
                      <a:pt x="1466" y="66"/>
                      <a:pt x="1466" y="60"/>
                    </a:cubicBezTo>
                    <a:cubicBezTo>
                      <a:pt x="1466" y="57"/>
                      <a:pt x="1465" y="53"/>
                      <a:pt x="1465" y="47"/>
                    </a:cubicBezTo>
                    <a:lnTo>
                      <a:pt x="1465" y="76"/>
                    </a:lnTo>
                    <a:cubicBezTo>
                      <a:pt x="1465" y="82"/>
                      <a:pt x="1462" y="86"/>
                      <a:pt x="1462" y="90"/>
                    </a:cubicBezTo>
                    <a:cubicBezTo>
                      <a:pt x="1462" y="96"/>
                      <a:pt x="1460" y="101"/>
                      <a:pt x="1460" y="105"/>
                    </a:cubicBezTo>
                    <a:cubicBezTo>
                      <a:pt x="1460" y="111"/>
                      <a:pt x="1459" y="115"/>
                      <a:pt x="1459" y="119"/>
                    </a:cubicBezTo>
                    <a:cubicBezTo>
                      <a:pt x="1457" y="124"/>
                      <a:pt x="1457" y="130"/>
                      <a:pt x="1457" y="134"/>
                    </a:cubicBezTo>
                    <a:cubicBezTo>
                      <a:pt x="1454" y="138"/>
                      <a:pt x="1454" y="144"/>
                      <a:pt x="1454" y="148"/>
                    </a:cubicBezTo>
                    <a:cubicBezTo>
                      <a:pt x="1453" y="154"/>
                      <a:pt x="1453" y="160"/>
                      <a:pt x="1452" y="166"/>
                    </a:cubicBezTo>
                    <a:cubicBezTo>
                      <a:pt x="1450" y="169"/>
                      <a:pt x="1450" y="175"/>
                      <a:pt x="1450" y="178"/>
                    </a:cubicBezTo>
                    <a:cubicBezTo>
                      <a:pt x="1447" y="185"/>
                      <a:pt x="1446" y="191"/>
                      <a:pt x="1446" y="196"/>
                    </a:cubicBezTo>
                    <a:cubicBezTo>
                      <a:pt x="1444" y="199"/>
                      <a:pt x="1444" y="205"/>
                      <a:pt x="1443" y="209"/>
                    </a:cubicBezTo>
                    <a:cubicBezTo>
                      <a:pt x="1440" y="217"/>
                      <a:pt x="1439" y="221"/>
                      <a:pt x="1437" y="228"/>
                    </a:cubicBezTo>
                    <a:cubicBezTo>
                      <a:pt x="1436" y="233"/>
                      <a:pt x="1436" y="236"/>
                      <a:pt x="1436" y="239"/>
                    </a:cubicBezTo>
                    <a:cubicBezTo>
                      <a:pt x="1431" y="247"/>
                      <a:pt x="1428" y="257"/>
                      <a:pt x="1425" y="268"/>
                    </a:cubicBezTo>
                    <a:cubicBezTo>
                      <a:pt x="1428" y="268"/>
                      <a:pt x="1431" y="265"/>
                      <a:pt x="1433" y="265"/>
                    </a:cubicBezTo>
                    <a:cubicBezTo>
                      <a:pt x="1437" y="263"/>
                      <a:pt x="1440" y="260"/>
                      <a:pt x="1444" y="257"/>
                    </a:cubicBezTo>
                    <a:lnTo>
                      <a:pt x="1444" y="257"/>
                    </a:lnTo>
                    <a:cubicBezTo>
                      <a:pt x="1443" y="270"/>
                      <a:pt x="1443" y="284"/>
                      <a:pt x="1440" y="299"/>
                    </a:cubicBezTo>
                    <a:cubicBezTo>
                      <a:pt x="1439" y="314"/>
                      <a:pt x="1437" y="329"/>
                      <a:pt x="1437" y="342"/>
                    </a:cubicBezTo>
                    <a:cubicBezTo>
                      <a:pt x="1433" y="372"/>
                      <a:pt x="1428" y="401"/>
                      <a:pt x="1425" y="413"/>
                    </a:cubicBezTo>
                    <a:cubicBezTo>
                      <a:pt x="1414" y="474"/>
                      <a:pt x="1401" y="538"/>
                      <a:pt x="1386" y="599"/>
                    </a:cubicBezTo>
                    <a:lnTo>
                      <a:pt x="1401" y="584"/>
                    </a:lnTo>
                    <a:cubicBezTo>
                      <a:pt x="1404" y="581"/>
                      <a:pt x="1408" y="575"/>
                      <a:pt x="1414" y="568"/>
                    </a:cubicBezTo>
                    <a:lnTo>
                      <a:pt x="1414" y="568"/>
                    </a:lnTo>
                    <a:cubicBezTo>
                      <a:pt x="1411" y="574"/>
                      <a:pt x="1411" y="580"/>
                      <a:pt x="1411" y="583"/>
                    </a:cubicBezTo>
                    <a:cubicBezTo>
                      <a:pt x="1409" y="584"/>
                      <a:pt x="1409" y="588"/>
                      <a:pt x="1409" y="590"/>
                    </a:cubicBezTo>
                    <a:cubicBezTo>
                      <a:pt x="1408" y="591"/>
                      <a:pt x="1408" y="596"/>
                      <a:pt x="1408" y="597"/>
                    </a:cubicBezTo>
                    <a:cubicBezTo>
                      <a:pt x="1395" y="692"/>
                      <a:pt x="1382" y="761"/>
                      <a:pt x="1341" y="846"/>
                    </a:cubicBezTo>
                    <a:cubicBezTo>
                      <a:pt x="1338" y="834"/>
                      <a:pt x="1335" y="822"/>
                      <a:pt x="1334" y="812"/>
                    </a:cubicBezTo>
                    <a:cubicBezTo>
                      <a:pt x="1335" y="812"/>
                      <a:pt x="1335" y="812"/>
                      <a:pt x="1337" y="814"/>
                    </a:cubicBezTo>
                    <a:cubicBezTo>
                      <a:pt x="1338" y="814"/>
                      <a:pt x="1341" y="815"/>
                      <a:pt x="1344" y="815"/>
                    </a:cubicBezTo>
                    <a:cubicBezTo>
                      <a:pt x="1346" y="816"/>
                      <a:pt x="1350" y="816"/>
                      <a:pt x="1353" y="816"/>
                    </a:cubicBezTo>
                    <a:cubicBezTo>
                      <a:pt x="1351" y="814"/>
                      <a:pt x="1350" y="809"/>
                      <a:pt x="1350" y="808"/>
                    </a:cubicBezTo>
                    <a:cubicBezTo>
                      <a:pt x="1346" y="802"/>
                      <a:pt x="1344" y="798"/>
                      <a:pt x="1343" y="792"/>
                    </a:cubicBezTo>
                    <a:cubicBezTo>
                      <a:pt x="1338" y="779"/>
                      <a:pt x="1334" y="769"/>
                      <a:pt x="1330" y="755"/>
                    </a:cubicBezTo>
                    <a:cubicBezTo>
                      <a:pt x="1321" y="721"/>
                      <a:pt x="1305" y="616"/>
                      <a:pt x="1293" y="551"/>
                    </a:cubicBezTo>
                    <a:lnTo>
                      <a:pt x="1292" y="538"/>
                    </a:lnTo>
                    <a:cubicBezTo>
                      <a:pt x="1290" y="536"/>
                      <a:pt x="1290" y="533"/>
                      <a:pt x="1290" y="530"/>
                    </a:cubicBezTo>
                    <a:lnTo>
                      <a:pt x="1290" y="530"/>
                    </a:lnTo>
                    <a:cubicBezTo>
                      <a:pt x="1293" y="536"/>
                      <a:pt x="1299" y="539"/>
                      <a:pt x="1306" y="543"/>
                    </a:cubicBezTo>
                    <a:cubicBezTo>
                      <a:pt x="1285" y="507"/>
                      <a:pt x="1270" y="416"/>
                      <a:pt x="1264" y="349"/>
                    </a:cubicBezTo>
                    <a:cubicBezTo>
                      <a:pt x="1264" y="345"/>
                      <a:pt x="1264" y="340"/>
                      <a:pt x="1263" y="334"/>
                    </a:cubicBezTo>
                    <a:cubicBezTo>
                      <a:pt x="1263" y="340"/>
                      <a:pt x="1263" y="345"/>
                      <a:pt x="1261" y="350"/>
                    </a:cubicBezTo>
                    <a:lnTo>
                      <a:pt x="1261" y="365"/>
                    </a:lnTo>
                    <a:cubicBezTo>
                      <a:pt x="1258" y="371"/>
                      <a:pt x="1258" y="374"/>
                      <a:pt x="1258" y="379"/>
                    </a:cubicBezTo>
                    <a:cubicBezTo>
                      <a:pt x="1257" y="384"/>
                      <a:pt x="1257" y="388"/>
                      <a:pt x="1257" y="394"/>
                    </a:cubicBezTo>
                    <a:cubicBezTo>
                      <a:pt x="1257" y="398"/>
                      <a:pt x="1256" y="403"/>
                      <a:pt x="1256" y="408"/>
                    </a:cubicBezTo>
                    <a:cubicBezTo>
                      <a:pt x="1256" y="413"/>
                      <a:pt x="1254" y="417"/>
                      <a:pt x="1254" y="423"/>
                    </a:cubicBezTo>
                    <a:cubicBezTo>
                      <a:pt x="1254" y="429"/>
                      <a:pt x="1251" y="435"/>
                      <a:pt x="1251" y="439"/>
                    </a:cubicBezTo>
                    <a:cubicBezTo>
                      <a:pt x="1250" y="443"/>
                      <a:pt x="1250" y="449"/>
                      <a:pt x="1248" y="452"/>
                    </a:cubicBezTo>
                    <a:cubicBezTo>
                      <a:pt x="1247" y="458"/>
                      <a:pt x="1247" y="465"/>
                      <a:pt x="1244" y="471"/>
                    </a:cubicBezTo>
                    <a:cubicBezTo>
                      <a:pt x="1242" y="474"/>
                      <a:pt x="1242" y="478"/>
                      <a:pt x="1241" y="482"/>
                    </a:cubicBezTo>
                    <a:cubicBezTo>
                      <a:pt x="1240" y="490"/>
                      <a:pt x="1237" y="496"/>
                      <a:pt x="1235" y="503"/>
                    </a:cubicBezTo>
                    <a:cubicBezTo>
                      <a:pt x="1234" y="507"/>
                      <a:pt x="1234" y="510"/>
                      <a:pt x="1232" y="512"/>
                    </a:cubicBezTo>
                    <a:cubicBezTo>
                      <a:pt x="1228" y="522"/>
                      <a:pt x="1225" y="532"/>
                      <a:pt x="1222" y="541"/>
                    </a:cubicBezTo>
                    <a:cubicBezTo>
                      <a:pt x="1227" y="541"/>
                      <a:pt x="1228" y="539"/>
                      <a:pt x="1229" y="539"/>
                    </a:cubicBezTo>
                    <a:cubicBezTo>
                      <a:pt x="1234" y="538"/>
                      <a:pt x="1237" y="533"/>
                      <a:pt x="1241" y="530"/>
                    </a:cubicBezTo>
                    <a:lnTo>
                      <a:pt x="1241" y="530"/>
                    </a:lnTo>
                    <a:cubicBezTo>
                      <a:pt x="1241" y="543"/>
                      <a:pt x="1240" y="558"/>
                      <a:pt x="1237" y="573"/>
                    </a:cubicBezTo>
                    <a:cubicBezTo>
                      <a:pt x="1235" y="587"/>
                      <a:pt x="1234" y="599"/>
                      <a:pt x="1232" y="613"/>
                    </a:cubicBezTo>
                    <a:cubicBezTo>
                      <a:pt x="1228" y="645"/>
                      <a:pt x="1225" y="674"/>
                      <a:pt x="1222" y="684"/>
                    </a:cubicBezTo>
                    <a:cubicBezTo>
                      <a:pt x="1213" y="734"/>
                      <a:pt x="1203" y="783"/>
                      <a:pt x="1192" y="831"/>
                    </a:cubicBezTo>
                    <a:cubicBezTo>
                      <a:pt x="1190" y="844"/>
                      <a:pt x="1189" y="857"/>
                      <a:pt x="1184" y="872"/>
                    </a:cubicBezTo>
                    <a:cubicBezTo>
                      <a:pt x="1189" y="867"/>
                      <a:pt x="1193" y="863"/>
                      <a:pt x="1197" y="857"/>
                    </a:cubicBezTo>
                    <a:cubicBezTo>
                      <a:pt x="1200" y="853"/>
                      <a:pt x="1205" y="850"/>
                      <a:pt x="1206" y="844"/>
                    </a:cubicBezTo>
                    <a:cubicBezTo>
                      <a:pt x="1208" y="843"/>
                      <a:pt x="1208" y="841"/>
                      <a:pt x="1211" y="841"/>
                    </a:cubicBezTo>
                    <a:cubicBezTo>
                      <a:pt x="1211" y="843"/>
                      <a:pt x="1211" y="844"/>
                      <a:pt x="1208" y="848"/>
                    </a:cubicBezTo>
                    <a:cubicBezTo>
                      <a:pt x="1208" y="851"/>
                      <a:pt x="1208" y="856"/>
                      <a:pt x="1206" y="857"/>
                    </a:cubicBezTo>
                    <a:cubicBezTo>
                      <a:pt x="1206" y="859"/>
                      <a:pt x="1206" y="860"/>
                      <a:pt x="1205" y="864"/>
                    </a:cubicBezTo>
                    <a:cubicBezTo>
                      <a:pt x="1205" y="866"/>
                      <a:pt x="1203" y="870"/>
                      <a:pt x="1203" y="872"/>
                    </a:cubicBezTo>
                    <a:cubicBezTo>
                      <a:pt x="1199" y="895"/>
                      <a:pt x="1197" y="917"/>
                      <a:pt x="1193" y="938"/>
                    </a:cubicBezTo>
                    <a:cubicBezTo>
                      <a:pt x="1184" y="997"/>
                      <a:pt x="1170" y="1049"/>
                      <a:pt x="1142" y="1105"/>
                    </a:cubicBezTo>
                    <a:cubicBezTo>
                      <a:pt x="1141" y="1098"/>
                      <a:pt x="1138" y="1091"/>
                      <a:pt x="1134" y="1085"/>
                    </a:cubicBezTo>
                    <a:cubicBezTo>
                      <a:pt x="1126" y="1066"/>
                      <a:pt x="1119" y="1046"/>
                      <a:pt x="1113" y="1024"/>
                    </a:cubicBezTo>
                    <a:cubicBezTo>
                      <a:pt x="1106" y="1001"/>
                      <a:pt x="1094" y="983"/>
                      <a:pt x="1087" y="962"/>
                    </a:cubicBezTo>
                    <a:cubicBezTo>
                      <a:pt x="1084" y="960"/>
                      <a:pt x="1084" y="959"/>
                      <a:pt x="1084" y="957"/>
                    </a:cubicBezTo>
                    <a:cubicBezTo>
                      <a:pt x="1083" y="953"/>
                      <a:pt x="1083" y="950"/>
                      <a:pt x="1081" y="944"/>
                    </a:cubicBezTo>
                    <a:cubicBezTo>
                      <a:pt x="1080" y="943"/>
                      <a:pt x="1080" y="940"/>
                      <a:pt x="1080" y="937"/>
                    </a:cubicBezTo>
                    <a:lnTo>
                      <a:pt x="1080" y="937"/>
                    </a:lnTo>
                    <a:cubicBezTo>
                      <a:pt x="1083" y="938"/>
                      <a:pt x="1087" y="940"/>
                      <a:pt x="1089" y="944"/>
                    </a:cubicBezTo>
                    <a:cubicBezTo>
                      <a:pt x="1099" y="952"/>
                      <a:pt x="1112" y="957"/>
                      <a:pt x="1123" y="962"/>
                    </a:cubicBezTo>
                    <a:cubicBezTo>
                      <a:pt x="1120" y="954"/>
                      <a:pt x="1118" y="950"/>
                      <a:pt x="1113" y="943"/>
                    </a:cubicBezTo>
                    <a:cubicBezTo>
                      <a:pt x="1106" y="924"/>
                      <a:pt x="1099" y="908"/>
                      <a:pt x="1091" y="892"/>
                    </a:cubicBezTo>
                    <a:cubicBezTo>
                      <a:pt x="1084" y="872"/>
                      <a:pt x="1075" y="850"/>
                      <a:pt x="1068" y="828"/>
                    </a:cubicBezTo>
                    <a:cubicBezTo>
                      <a:pt x="1061" y="808"/>
                      <a:pt x="1054" y="786"/>
                      <a:pt x="1046" y="766"/>
                    </a:cubicBezTo>
                    <a:cubicBezTo>
                      <a:pt x="1045" y="764"/>
                      <a:pt x="1045" y="763"/>
                      <a:pt x="1045" y="758"/>
                    </a:cubicBezTo>
                    <a:lnTo>
                      <a:pt x="1045" y="758"/>
                    </a:lnTo>
                    <a:cubicBezTo>
                      <a:pt x="1054" y="769"/>
                      <a:pt x="1062" y="776"/>
                      <a:pt x="1074" y="783"/>
                    </a:cubicBezTo>
                    <a:cubicBezTo>
                      <a:pt x="1077" y="785"/>
                      <a:pt x="1083" y="787"/>
                      <a:pt x="1089" y="790"/>
                    </a:cubicBezTo>
                    <a:cubicBezTo>
                      <a:pt x="1081" y="777"/>
                      <a:pt x="1075" y="764"/>
                      <a:pt x="1070" y="751"/>
                    </a:cubicBezTo>
                    <a:cubicBezTo>
                      <a:pt x="1067" y="744"/>
                      <a:pt x="1062" y="737"/>
                      <a:pt x="1060" y="728"/>
                    </a:cubicBezTo>
                    <a:cubicBezTo>
                      <a:pt x="1045" y="697"/>
                      <a:pt x="1030" y="667"/>
                      <a:pt x="1019" y="633"/>
                    </a:cubicBezTo>
                    <a:cubicBezTo>
                      <a:pt x="1007" y="597"/>
                      <a:pt x="990" y="538"/>
                      <a:pt x="981" y="493"/>
                    </a:cubicBezTo>
                    <a:cubicBezTo>
                      <a:pt x="983" y="493"/>
                      <a:pt x="983" y="494"/>
                      <a:pt x="985" y="494"/>
                    </a:cubicBezTo>
                    <a:cubicBezTo>
                      <a:pt x="987" y="496"/>
                      <a:pt x="990" y="496"/>
                      <a:pt x="993" y="496"/>
                    </a:cubicBezTo>
                    <a:cubicBezTo>
                      <a:pt x="996" y="497"/>
                      <a:pt x="1000" y="497"/>
                      <a:pt x="1001" y="497"/>
                    </a:cubicBezTo>
                    <a:cubicBezTo>
                      <a:pt x="1000" y="494"/>
                      <a:pt x="1000" y="490"/>
                      <a:pt x="997" y="488"/>
                    </a:cubicBezTo>
                    <a:cubicBezTo>
                      <a:pt x="996" y="482"/>
                      <a:pt x="994" y="478"/>
                      <a:pt x="990" y="472"/>
                    </a:cubicBezTo>
                    <a:cubicBezTo>
                      <a:pt x="985" y="459"/>
                      <a:pt x="981" y="449"/>
                      <a:pt x="978" y="436"/>
                    </a:cubicBezTo>
                    <a:cubicBezTo>
                      <a:pt x="968" y="401"/>
                      <a:pt x="952" y="299"/>
                      <a:pt x="943" y="233"/>
                    </a:cubicBezTo>
                    <a:cubicBezTo>
                      <a:pt x="942" y="231"/>
                      <a:pt x="942" y="231"/>
                      <a:pt x="942" y="228"/>
                    </a:cubicBezTo>
                    <a:lnTo>
                      <a:pt x="939" y="217"/>
                    </a:lnTo>
                    <a:cubicBezTo>
                      <a:pt x="939" y="212"/>
                      <a:pt x="938" y="211"/>
                      <a:pt x="938" y="209"/>
                    </a:cubicBezTo>
                    <a:lnTo>
                      <a:pt x="938" y="209"/>
                    </a:lnTo>
                    <a:cubicBezTo>
                      <a:pt x="942" y="214"/>
                      <a:pt x="946" y="218"/>
                      <a:pt x="953" y="221"/>
                    </a:cubicBezTo>
                    <a:cubicBezTo>
                      <a:pt x="932" y="185"/>
                      <a:pt x="917" y="95"/>
                      <a:pt x="913" y="28"/>
                    </a:cubicBezTo>
                    <a:cubicBezTo>
                      <a:pt x="910" y="24"/>
                      <a:pt x="910" y="18"/>
                      <a:pt x="910" y="13"/>
                    </a:cubicBezTo>
                    <a:cubicBezTo>
                      <a:pt x="908" y="9"/>
                      <a:pt x="908" y="6"/>
                      <a:pt x="9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8" name="Google Shape;5358;p28"/>
              <p:cNvSpPr/>
              <p:nvPr/>
            </p:nvSpPr>
            <p:spPr>
              <a:xfrm>
                <a:off x="320810" y="3840317"/>
                <a:ext cx="3042929" cy="1393457"/>
              </a:xfrm>
              <a:custGeom>
                <a:avLst/>
                <a:gdLst/>
                <a:ahLst/>
                <a:cxnLst/>
                <a:rect l="l" t="t" r="r" b="b"/>
                <a:pathLst>
                  <a:path w="19175" h="8781" extrusionOk="0">
                    <a:moveTo>
                      <a:pt x="2081" y="207"/>
                    </a:moveTo>
                    <a:cubicBezTo>
                      <a:pt x="2081" y="210"/>
                      <a:pt x="2082" y="213"/>
                      <a:pt x="2082" y="217"/>
                    </a:cubicBezTo>
                    <a:lnTo>
                      <a:pt x="2082" y="217"/>
                    </a:lnTo>
                    <a:cubicBezTo>
                      <a:pt x="2082" y="214"/>
                      <a:pt x="2082" y="210"/>
                      <a:pt x="2081" y="207"/>
                    </a:cubicBezTo>
                    <a:close/>
                    <a:moveTo>
                      <a:pt x="5596" y="2304"/>
                    </a:moveTo>
                    <a:cubicBezTo>
                      <a:pt x="5604" y="2309"/>
                      <a:pt x="5613" y="2314"/>
                      <a:pt x="5625" y="2324"/>
                    </a:cubicBezTo>
                    <a:cubicBezTo>
                      <a:pt x="5620" y="2333"/>
                      <a:pt x="5615" y="2341"/>
                      <a:pt x="5612" y="2349"/>
                    </a:cubicBezTo>
                    <a:cubicBezTo>
                      <a:pt x="5609" y="2338"/>
                      <a:pt x="5604" y="2328"/>
                      <a:pt x="5599" y="2318"/>
                    </a:cubicBezTo>
                    <a:cubicBezTo>
                      <a:pt x="5597" y="2312"/>
                      <a:pt x="5596" y="2306"/>
                      <a:pt x="5596" y="2304"/>
                    </a:cubicBezTo>
                    <a:close/>
                    <a:moveTo>
                      <a:pt x="5681" y="2398"/>
                    </a:moveTo>
                    <a:lnTo>
                      <a:pt x="5681" y="2398"/>
                    </a:lnTo>
                    <a:cubicBezTo>
                      <a:pt x="5671" y="2421"/>
                      <a:pt x="5663" y="2443"/>
                      <a:pt x="5654" y="2466"/>
                    </a:cubicBezTo>
                    <a:cubicBezTo>
                      <a:pt x="5647" y="2449"/>
                      <a:pt x="5641" y="2433"/>
                      <a:pt x="5635" y="2414"/>
                    </a:cubicBezTo>
                    <a:cubicBezTo>
                      <a:pt x="5649" y="2408"/>
                      <a:pt x="5664" y="2405"/>
                      <a:pt x="5681" y="2398"/>
                    </a:cubicBezTo>
                    <a:close/>
                    <a:moveTo>
                      <a:pt x="3810" y="2588"/>
                    </a:moveTo>
                    <a:lnTo>
                      <a:pt x="3810" y="2588"/>
                    </a:lnTo>
                    <a:cubicBezTo>
                      <a:pt x="3808" y="2592"/>
                      <a:pt x="3805" y="2597"/>
                      <a:pt x="3805" y="2601"/>
                    </a:cubicBezTo>
                    <a:cubicBezTo>
                      <a:pt x="3802" y="2597"/>
                      <a:pt x="3801" y="2595"/>
                      <a:pt x="3801" y="2592"/>
                    </a:cubicBezTo>
                    <a:cubicBezTo>
                      <a:pt x="3804" y="2590"/>
                      <a:pt x="3805" y="2590"/>
                      <a:pt x="3810" y="2588"/>
                    </a:cubicBezTo>
                    <a:close/>
                    <a:moveTo>
                      <a:pt x="4905" y="2669"/>
                    </a:moveTo>
                    <a:cubicBezTo>
                      <a:pt x="4908" y="2669"/>
                      <a:pt x="4910" y="2669"/>
                      <a:pt x="4912" y="2669"/>
                    </a:cubicBezTo>
                    <a:cubicBezTo>
                      <a:pt x="4916" y="2672"/>
                      <a:pt x="4923" y="2674"/>
                      <a:pt x="4929" y="2674"/>
                    </a:cubicBezTo>
                    <a:cubicBezTo>
                      <a:pt x="4936" y="2675"/>
                      <a:pt x="4944" y="2675"/>
                      <a:pt x="4950" y="2675"/>
                    </a:cubicBezTo>
                    <a:cubicBezTo>
                      <a:pt x="4942" y="2694"/>
                      <a:pt x="4936" y="2712"/>
                      <a:pt x="4929" y="2732"/>
                    </a:cubicBezTo>
                    <a:cubicBezTo>
                      <a:pt x="4929" y="2732"/>
                      <a:pt x="4929" y="2733"/>
                      <a:pt x="4928" y="2733"/>
                    </a:cubicBezTo>
                    <a:cubicBezTo>
                      <a:pt x="4926" y="2741"/>
                      <a:pt x="4923" y="2748"/>
                      <a:pt x="4920" y="2757"/>
                    </a:cubicBezTo>
                    <a:cubicBezTo>
                      <a:pt x="4913" y="2726"/>
                      <a:pt x="4906" y="2697"/>
                      <a:pt x="4900" y="2669"/>
                    </a:cubicBezTo>
                    <a:cubicBezTo>
                      <a:pt x="4902" y="2669"/>
                      <a:pt x="4904" y="2669"/>
                      <a:pt x="4905" y="2669"/>
                    </a:cubicBezTo>
                    <a:close/>
                    <a:moveTo>
                      <a:pt x="5010" y="2767"/>
                    </a:moveTo>
                    <a:lnTo>
                      <a:pt x="5010" y="2767"/>
                    </a:lnTo>
                    <a:cubicBezTo>
                      <a:pt x="4995" y="2807"/>
                      <a:pt x="4977" y="2848"/>
                      <a:pt x="4960" y="2890"/>
                    </a:cubicBezTo>
                    <a:cubicBezTo>
                      <a:pt x="4951" y="2863"/>
                      <a:pt x="4944" y="2835"/>
                      <a:pt x="4936" y="2806"/>
                    </a:cubicBezTo>
                    <a:lnTo>
                      <a:pt x="5010" y="2767"/>
                    </a:lnTo>
                    <a:close/>
                    <a:moveTo>
                      <a:pt x="5013" y="2922"/>
                    </a:moveTo>
                    <a:lnTo>
                      <a:pt x="5013" y="2922"/>
                    </a:lnTo>
                    <a:cubicBezTo>
                      <a:pt x="5002" y="2944"/>
                      <a:pt x="4996" y="2966"/>
                      <a:pt x="4989" y="2987"/>
                    </a:cubicBezTo>
                    <a:cubicBezTo>
                      <a:pt x="4986" y="2979"/>
                      <a:pt x="4981" y="2967"/>
                      <a:pt x="4980" y="2957"/>
                    </a:cubicBezTo>
                    <a:cubicBezTo>
                      <a:pt x="4990" y="2944"/>
                      <a:pt x="5002" y="2934"/>
                      <a:pt x="5013" y="2922"/>
                    </a:cubicBezTo>
                    <a:close/>
                    <a:moveTo>
                      <a:pt x="3219" y="3149"/>
                    </a:moveTo>
                    <a:lnTo>
                      <a:pt x="3219" y="3149"/>
                    </a:lnTo>
                    <a:cubicBezTo>
                      <a:pt x="3221" y="3152"/>
                      <a:pt x="3224" y="3153"/>
                      <a:pt x="3227" y="3154"/>
                    </a:cubicBezTo>
                    <a:cubicBezTo>
                      <a:pt x="3224" y="3159"/>
                      <a:pt x="3224" y="3162"/>
                      <a:pt x="3223" y="3163"/>
                    </a:cubicBezTo>
                    <a:cubicBezTo>
                      <a:pt x="3221" y="3160"/>
                      <a:pt x="3219" y="3154"/>
                      <a:pt x="3219" y="3149"/>
                    </a:cubicBezTo>
                    <a:close/>
                    <a:moveTo>
                      <a:pt x="8239" y="3968"/>
                    </a:moveTo>
                    <a:lnTo>
                      <a:pt x="8233" y="4001"/>
                    </a:lnTo>
                    <a:cubicBezTo>
                      <a:pt x="8231" y="3995"/>
                      <a:pt x="8227" y="3989"/>
                      <a:pt x="8226" y="3984"/>
                    </a:cubicBezTo>
                    <a:cubicBezTo>
                      <a:pt x="8227" y="3981"/>
                      <a:pt x="8231" y="3979"/>
                      <a:pt x="8234" y="3973"/>
                    </a:cubicBezTo>
                    <a:cubicBezTo>
                      <a:pt x="8234" y="3972"/>
                      <a:pt x="8237" y="3972"/>
                      <a:pt x="8237" y="3969"/>
                    </a:cubicBezTo>
                    <a:cubicBezTo>
                      <a:pt x="8237" y="3968"/>
                      <a:pt x="8239" y="3968"/>
                      <a:pt x="8239" y="3968"/>
                    </a:cubicBezTo>
                    <a:close/>
                    <a:moveTo>
                      <a:pt x="8149" y="3989"/>
                    </a:moveTo>
                    <a:cubicBezTo>
                      <a:pt x="8156" y="3997"/>
                      <a:pt x="8166" y="4003"/>
                      <a:pt x="8175" y="4010"/>
                    </a:cubicBezTo>
                    <a:cubicBezTo>
                      <a:pt x="8173" y="4023"/>
                      <a:pt x="8172" y="4033"/>
                      <a:pt x="8167" y="4045"/>
                    </a:cubicBezTo>
                    <a:cubicBezTo>
                      <a:pt x="8165" y="4032"/>
                      <a:pt x="8159" y="4019"/>
                      <a:pt x="8154" y="4005"/>
                    </a:cubicBezTo>
                    <a:lnTo>
                      <a:pt x="8149" y="3989"/>
                    </a:lnTo>
                    <a:close/>
                    <a:moveTo>
                      <a:pt x="8191" y="4023"/>
                    </a:moveTo>
                    <a:cubicBezTo>
                      <a:pt x="8204" y="4032"/>
                      <a:pt x="8213" y="4042"/>
                      <a:pt x="8226" y="4049"/>
                    </a:cubicBezTo>
                    <a:cubicBezTo>
                      <a:pt x="8223" y="4090"/>
                      <a:pt x="8217" y="4126"/>
                      <a:pt x="8211" y="4164"/>
                    </a:cubicBezTo>
                    <a:cubicBezTo>
                      <a:pt x="8197" y="4126"/>
                      <a:pt x="8183" y="4085"/>
                      <a:pt x="8169" y="4048"/>
                    </a:cubicBezTo>
                    <a:cubicBezTo>
                      <a:pt x="8176" y="4039"/>
                      <a:pt x="8183" y="4032"/>
                      <a:pt x="8191" y="4023"/>
                    </a:cubicBezTo>
                    <a:close/>
                    <a:moveTo>
                      <a:pt x="8719" y="4416"/>
                    </a:moveTo>
                    <a:cubicBezTo>
                      <a:pt x="8719" y="4418"/>
                      <a:pt x="8719" y="4418"/>
                      <a:pt x="8718" y="4419"/>
                    </a:cubicBezTo>
                    <a:lnTo>
                      <a:pt x="8718" y="4419"/>
                    </a:lnTo>
                    <a:cubicBezTo>
                      <a:pt x="8718" y="4418"/>
                      <a:pt x="8718" y="4418"/>
                      <a:pt x="8718" y="4418"/>
                    </a:cubicBezTo>
                    <a:lnTo>
                      <a:pt x="8719" y="4416"/>
                    </a:lnTo>
                    <a:close/>
                    <a:moveTo>
                      <a:pt x="11461" y="4403"/>
                    </a:moveTo>
                    <a:cubicBezTo>
                      <a:pt x="11461" y="4409"/>
                      <a:pt x="11461" y="4414"/>
                      <a:pt x="11462" y="4420"/>
                    </a:cubicBezTo>
                    <a:lnTo>
                      <a:pt x="11462" y="4420"/>
                    </a:lnTo>
                    <a:cubicBezTo>
                      <a:pt x="11462" y="4414"/>
                      <a:pt x="11461" y="4409"/>
                      <a:pt x="11461" y="4403"/>
                    </a:cubicBezTo>
                    <a:close/>
                    <a:moveTo>
                      <a:pt x="12496" y="4790"/>
                    </a:moveTo>
                    <a:cubicBezTo>
                      <a:pt x="12496" y="4795"/>
                      <a:pt x="12496" y="4800"/>
                      <a:pt x="12498" y="4805"/>
                    </a:cubicBezTo>
                    <a:lnTo>
                      <a:pt x="12498" y="4805"/>
                    </a:lnTo>
                    <a:cubicBezTo>
                      <a:pt x="12498" y="4800"/>
                      <a:pt x="12498" y="4795"/>
                      <a:pt x="12496" y="4790"/>
                    </a:cubicBezTo>
                    <a:close/>
                    <a:moveTo>
                      <a:pt x="9912" y="5317"/>
                    </a:moveTo>
                    <a:lnTo>
                      <a:pt x="9912" y="5317"/>
                    </a:lnTo>
                    <a:cubicBezTo>
                      <a:pt x="9922" y="5325"/>
                      <a:pt x="9933" y="5331"/>
                      <a:pt x="9945" y="5339"/>
                    </a:cubicBezTo>
                    <a:lnTo>
                      <a:pt x="9945" y="5341"/>
                    </a:lnTo>
                    <a:cubicBezTo>
                      <a:pt x="9943" y="5362"/>
                      <a:pt x="9939" y="5378"/>
                      <a:pt x="9938" y="5398"/>
                    </a:cubicBezTo>
                    <a:cubicBezTo>
                      <a:pt x="9935" y="5392"/>
                      <a:pt x="9930" y="5388"/>
                      <a:pt x="9928" y="5381"/>
                    </a:cubicBezTo>
                    <a:cubicBezTo>
                      <a:pt x="9926" y="5375"/>
                      <a:pt x="9926" y="5370"/>
                      <a:pt x="9925" y="5366"/>
                    </a:cubicBezTo>
                    <a:cubicBezTo>
                      <a:pt x="9922" y="5353"/>
                      <a:pt x="9917" y="5337"/>
                      <a:pt x="9912" y="5317"/>
                    </a:cubicBezTo>
                    <a:close/>
                    <a:moveTo>
                      <a:pt x="11689" y="5289"/>
                    </a:moveTo>
                    <a:cubicBezTo>
                      <a:pt x="11688" y="5298"/>
                      <a:pt x="11686" y="5309"/>
                      <a:pt x="11686" y="5318"/>
                    </a:cubicBezTo>
                    <a:cubicBezTo>
                      <a:pt x="11683" y="5321"/>
                      <a:pt x="11683" y="5327"/>
                      <a:pt x="11683" y="5333"/>
                    </a:cubicBezTo>
                    <a:cubicBezTo>
                      <a:pt x="11682" y="5339"/>
                      <a:pt x="11682" y="5343"/>
                      <a:pt x="11682" y="5347"/>
                    </a:cubicBezTo>
                    <a:cubicBezTo>
                      <a:pt x="11674" y="5411"/>
                      <a:pt x="11666" y="5466"/>
                      <a:pt x="11654" y="5522"/>
                    </a:cubicBezTo>
                    <a:cubicBezTo>
                      <a:pt x="11643" y="5473"/>
                      <a:pt x="11630" y="5425"/>
                      <a:pt x="11621" y="5381"/>
                    </a:cubicBezTo>
                    <a:lnTo>
                      <a:pt x="11621" y="5381"/>
                    </a:lnTo>
                    <a:cubicBezTo>
                      <a:pt x="11622" y="5382"/>
                      <a:pt x="11623" y="5382"/>
                      <a:pt x="11624" y="5382"/>
                    </a:cubicBezTo>
                    <a:cubicBezTo>
                      <a:pt x="11629" y="5384"/>
                      <a:pt x="11632" y="5385"/>
                      <a:pt x="11638" y="5385"/>
                    </a:cubicBezTo>
                    <a:cubicBezTo>
                      <a:pt x="11644" y="5388"/>
                      <a:pt x="11651" y="5388"/>
                      <a:pt x="11657" y="5388"/>
                    </a:cubicBezTo>
                    <a:cubicBezTo>
                      <a:pt x="11654" y="5382"/>
                      <a:pt x="11651" y="5376"/>
                      <a:pt x="11647" y="5369"/>
                    </a:cubicBezTo>
                    <a:cubicBezTo>
                      <a:pt x="11644" y="5362"/>
                      <a:pt x="11640" y="5355"/>
                      <a:pt x="11637" y="5346"/>
                    </a:cubicBezTo>
                    <a:cubicBezTo>
                      <a:pt x="11645" y="5337"/>
                      <a:pt x="11654" y="5328"/>
                      <a:pt x="11661" y="5320"/>
                    </a:cubicBezTo>
                    <a:cubicBezTo>
                      <a:pt x="11669" y="5311"/>
                      <a:pt x="11676" y="5302"/>
                      <a:pt x="11686" y="5292"/>
                    </a:cubicBezTo>
                    <a:cubicBezTo>
                      <a:pt x="11686" y="5291"/>
                      <a:pt x="11688" y="5291"/>
                      <a:pt x="11688" y="5289"/>
                    </a:cubicBezTo>
                    <a:close/>
                    <a:moveTo>
                      <a:pt x="12085" y="5674"/>
                    </a:moveTo>
                    <a:cubicBezTo>
                      <a:pt x="12083" y="5681"/>
                      <a:pt x="12081" y="5688"/>
                      <a:pt x="12081" y="5697"/>
                    </a:cubicBezTo>
                    <a:cubicBezTo>
                      <a:pt x="12080" y="5694"/>
                      <a:pt x="12078" y="5690"/>
                      <a:pt x="12075" y="5686"/>
                    </a:cubicBezTo>
                    <a:cubicBezTo>
                      <a:pt x="12077" y="5683"/>
                      <a:pt x="12080" y="5680"/>
                      <a:pt x="12081" y="5678"/>
                    </a:cubicBezTo>
                    <a:lnTo>
                      <a:pt x="12083" y="5675"/>
                    </a:lnTo>
                    <a:cubicBezTo>
                      <a:pt x="12083" y="5674"/>
                      <a:pt x="12083" y="5674"/>
                      <a:pt x="12085" y="5674"/>
                    </a:cubicBezTo>
                    <a:close/>
                    <a:moveTo>
                      <a:pt x="12051" y="5755"/>
                    </a:moveTo>
                    <a:lnTo>
                      <a:pt x="12051" y="5755"/>
                    </a:lnTo>
                    <a:cubicBezTo>
                      <a:pt x="12058" y="5763"/>
                      <a:pt x="12065" y="5767"/>
                      <a:pt x="12071" y="5773"/>
                    </a:cubicBezTo>
                    <a:cubicBezTo>
                      <a:pt x="12068" y="5781"/>
                      <a:pt x="12067" y="5792"/>
                      <a:pt x="12067" y="5800"/>
                    </a:cubicBezTo>
                    <a:cubicBezTo>
                      <a:pt x="12064" y="5790"/>
                      <a:pt x="12059" y="5779"/>
                      <a:pt x="12053" y="5768"/>
                    </a:cubicBezTo>
                    <a:cubicBezTo>
                      <a:pt x="12052" y="5764"/>
                      <a:pt x="12052" y="5761"/>
                      <a:pt x="12051" y="5755"/>
                    </a:cubicBezTo>
                    <a:close/>
                    <a:moveTo>
                      <a:pt x="10853" y="5901"/>
                    </a:moveTo>
                    <a:lnTo>
                      <a:pt x="10853" y="5901"/>
                    </a:lnTo>
                    <a:cubicBezTo>
                      <a:pt x="10861" y="5908"/>
                      <a:pt x="10874" y="5918"/>
                      <a:pt x="10884" y="5927"/>
                    </a:cubicBezTo>
                    <a:cubicBezTo>
                      <a:pt x="10882" y="5941"/>
                      <a:pt x="10879" y="5957"/>
                      <a:pt x="10876" y="5972"/>
                    </a:cubicBezTo>
                    <a:cubicBezTo>
                      <a:pt x="10869" y="5954"/>
                      <a:pt x="10861" y="5934"/>
                      <a:pt x="10855" y="5914"/>
                    </a:cubicBezTo>
                    <a:cubicBezTo>
                      <a:pt x="10854" y="5909"/>
                      <a:pt x="10853" y="5905"/>
                      <a:pt x="10853" y="5901"/>
                    </a:cubicBezTo>
                    <a:close/>
                    <a:moveTo>
                      <a:pt x="11303" y="5976"/>
                    </a:moveTo>
                    <a:cubicBezTo>
                      <a:pt x="11297" y="5988"/>
                      <a:pt x="11294" y="6001"/>
                      <a:pt x="11288" y="6012"/>
                    </a:cubicBezTo>
                    <a:cubicBezTo>
                      <a:pt x="11284" y="6002"/>
                      <a:pt x="11281" y="5993"/>
                      <a:pt x="11275" y="5983"/>
                    </a:cubicBezTo>
                    <a:cubicBezTo>
                      <a:pt x="11284" y="5983"/>
                      <a:pt x="11294" y="5980"/>
                      <a:pt x="11303" y="5976"/>
                    </a:cubicBezTo>
                    <a:close/>
                    <a:moveTo>
                      <a:pt x="12787" y="5954"/>
                    </a:moveTo>
                    <a:cubicBezTo>
                      <a:pt x="12785" y="5962"/>
                      <a:pt x="12784" y="5970"/>
                      <a:pt x="12784" y="5977"/>
                    </a:cubicBezTo>
                    <a:cubicBezTo>
                      <a:pt x="12784" y="5980"/>
                      <a:pt x="12782" y="5985"/>
                      <a:pt x="12782" y="5991"/>
                    </a:cubicBezTo>
                    <a:cubicBezTo>
                      <a:pt x="12780" y="5993"/>
                      <a:pt x="12780" y="5999"/>
                      <a:pt x="12780" y="6002"/>
                    </a:cubicBezTo>
                    <a:cubicBezTo>
                      <a:pt x="12778" y="6021"/>
                      <a:pt x="12775" y="6037"/>
                      <a:pt x="12772" y="6053"/>
                    </a:cubicBezTo>
                    <a:cubicBezTo>
                      <a:pt x="12771" y="6056"/>
                      <a:pt x="12771" y="6057"/>
                      <a:pt x="12771" y="6057"/>
                    </a:cubicBezTo>
                    <a:cubicBezTo>
                      <a:pt x="12769" y="6056"/>
                      <a:pt x="12769" y="6053"/>
                      <a:pt x="12769" y="6053"/>
                    </a:cubicBezTo>
                    <a:cubicBezTo>
                      <a:pt x="12762" y="6036"/>
                      <a:pt x="12753" y="6020"/>
                      <a:pt x="12746" y="5999"/>
                    </a:cubicBezTo>
                    <a:cubicBezTo>
                      <a:pt x="12749" y="5992"/>
                      <a:pt x="12758" y="5986"/>
                      <a:pt x="12764" y="5979"/>
                    </a:cubicBezTo>
                    <a:cubicBezTo>
                      <a:pt x="12771" y="5972"/>
                      <a:pt x="12777" y="5964"/>
                      <a:pt x="12784" y="5956"/>
                    </a:cubicBezTo>
                    <a:lnTo>
                      <a:pt x="12785" y="5954"/>
                    </a:lnTo>
                    <a:close/>
                    <a:moveTo>
                      <a:pt x="13642" y="6474"/>
                    </a:moveTo>
                    <a:lnTo>
                      <a:pt x="13642" y="6474"/>
                    </a:lnTo>
                    <a:cubicBezTo>
                      <a:pt x="13641" y="6481"/>
                      <a:pt x="13641" y="6492"/>
                      <a:pt x="13639" y="6499"/>
                    </a:cubicBezTo>
                    <a:cubicBezTo>
                      <a:pt x="13636" y="6502"/>
                      <a:pt x="13636" y="6506"/>
                      <a:pt x="13636" y="6510"/>
                    </a:cubicBezTo>
                    <a:cubicBezTo>
                      <a:pt x="13636" y="6515"/>
                      <a:pt x="13635" y="6521"/>
                      <a:pt x="13635" y="6523"/>
                    </a:cubicBezTo>
                    <a:cubicBezTo>
                      <a:pt x="13632" y="6516"/>
                      <a:pt x="13626" y="6508"/>
                      <a:pt x="13622" y="6499"/>
                    </a:cubicBezTo>
                    <a:cubicBezTo>
                      <a:pt x="13629" y="6489"/>
                      <a:pt x="13635" y="6484"/>
                      <a:pt x="13641" y="6477"/>
                    </a:cubicBezTo>
                    <a:lnTo>
                      <a:pt x="13642" y="6474"/>
                    </a:lnTo>
                    <a:close/>
                    <a:moveTo>
                      <a:pt x="13590" y="6525"/>
                    </a:moveTo>
                    <a:lnTo>
                      <a:pt x="13590" y="6525"/>
                    </a:lnTo>
                    <a:cubicBezTo>
                      <a:pt x="13599" y="6535"/>
                      <a:pt x="13607" y="6542"/>
                      <a:pt x="13619" y="6550"/>
                    </a:cubicBezTo>
                    <a:cubicBezTo>
                      <a:pt x="13622" y="6553"/>
                      <a:pt x="13626" y="6557"/>
                      <a:pt x="13631" y="6558"/>
                    </a:cubicBezTo>
                    <a:cubicBezTo>
                      <a:pt x="13628" y="6577"/>
                      <a:pt x="13626" y="6599"/>
                      <a:pt x="13622" y="6619"/>
                    </a:cubicBezTo>
                    <a:cubicBezTo>
                      <a:pt x="13613" y="6596"/>
                      <a:pt x="13604" y="6571"/>
                      <a:pt x="13597" y="6547"/>
                    </a:cubicBezTo>
                    <a:cubicBezTo>
                      <a:pt x="13594" y="6544"/>
                      <a:pt x="13593" y="6539"/>
                      <a:pt x="13593" y="6535"/>
                    </a:cubicBezTo>
                    <a:cubicBezTo>
                      <a:pt x="13591" y="6531"/>
                      <a:pt x="13590" y="6529"/>
                      <a:pt x="13590" y="6525"/>
                    </a:cubicBezTo>
                    <a:close/>
                    <a:moveTo>
                      <a:pt x="14618" y="6965"/>
                    </a:moveTo>
                    <a:cubicBezTo>
                      <a:pt x="14617" y="6972"/>
                      <a:pt x="14617" y="6979"/>
                      <a:pt x="14615" y="6985"/>
                    </a:cubicBezTo>
                    <a:cubicBezTo>
                      <a:pt x="14614" y="6988"/>
                      <a:pt x="14614" y="6993"/>
                      <a:pt x="14614" y="6995"/>
                    </a:cubicBezTo>
                    <a:cubicBezTo>
                      <a:pt x="14614" y="6997"/>
                      <a:pt x="14614" y="7000"/>
                      <a:pt x="14612" y="7003"/>
                    </a:cubicBezTo>
                    <a:cubicBezTo>
                      <a:pt x="14608" y="6995"/>
                      <a:pt x="14606" y="6988"/>
                      <a:pt x="14602" y="6981"/>
                    </a:cubicBezTo>
                    <a:cubicBezTo>
                      <a:pt x="14606" y="6975"/>
                      <a:pt x="14612" y="6972"/>
                      <a:pt x="14615" y="6966"/>
                    </a:cubicBezTo>
                    <a:cubicBezTo>
                      <a:pt x="14615" y="6965"/>
                      <a:pt x="14617" y="6965"/>
                      <a:pt x="14617" y="6965"/>
                    </a:cubicBezTo>
                    <a:close/>
                    <a:moveTo>
                      <a:pt x="14882" y="7305"/>
                    </a:moveTo>
                    <a:cubicBezTo>
                      <a:pt x="14885" y="7309"/>
                      <a:pt x="14892" y="7312"/>
                      <a:pt x="14898" y="7316"/>
                    </a:cubicBezTo>
                    <a:cubicBezTo>
                      <a:pt x="14897" y="7322"/>
                      <a:pt x="14895" y="7328"/>
                      <a:pt x="14891" y="7334"/>
                    </a:cubicBezTo>
                    <a:cubicBezTo>
                      <a:pt x="14890" y="7325"/>
                      <a:pt x="14885" y="7318"/>
                      <a:pt x="14884" y="7313"/>
                    </a:cubicBezTo>
                    <a:cubicBezTo>
                      <a:pt x="14882" y="7309"/>
                      <a:pt x="14882" y="7308"/>
                      <a:pt x="14882" y="7305"/>
                    </a:cubicBezTo>
                    <a:close/>
                    <a:moveTo>
                      <a:pt x="14913" y="7350"/>
                    </a:moveTo>
                    <a:cubicBezTo>
                      <a:pt x="14910" y="7357"/>
                      <a:pt x="14907" y="7364"/>
                      <a:pt x="14904" y="7372"/>
                    </a:cubicBezTo>
                    <a:cubicBezTo>
                      <a:pt x="14903" y="7366"/>
                      <a:pt x="14900" y="7358"/>
                      <a:pt x="14898" y="7353"/>
                    </a:cubicBezTo>
                    <a:cubicBezTo>
                      <a:pt x="14904" y="7351"/>
                      <a:pt x="14910" y="7353"/>
                      <a:pt x="14913" y="7350"/>
                    </a:cubicBezTo>
                    <a:close/>
                    <a:moveTo>
                      <a:pt x="15411" y="7636"/>
                    </a:moveTo>
                    <a:cubicBezTo>
                      <a:pt x="15420" y="7646"/>
                      <a:pt x="15428" y="7652"/>
                      <a:pt x="15440" y="7658"/>
                    </a:cubicBezTo>
                    <a:cubicBezTo>
                      <a:pt x="15436" y="7668"/>
                      <a:pt x="15433" y="7678"/>
                      <a:pt x="15428" y="7687"/>
                    </a:cubicBezTo>
                    <a:cubicBezTo>
                      <a:pt x="15422" y="7672"/>
                      <a:pt x="15418" y="7656"/>
                      <a:pt x="15412" y="7642"/>
                    </a:cubicBezTo>
                    <a:cubicBezTo>
                      <a:pt x="15412" y="7640"/>
                      <a:pt x="15411" y="7639"/>
                      <a:pt x="15411" y="7636"/>
                    </a:cubicBezTo>
                    <a:close/>
                    <a:moveTo>
                      <a:pt x="15462" y="7701"/>
                    </a:moveTo>
                    <a:lnTo>
                      <a:pt x="15462" y="7701"/>
                    </a:lnTo>
                    <a:cubicBezTo>
                      <a:pt x="15457" y="7713"/>
                      <a:pt x="15452" y="7723"/>
                      <a:pt x="15449" y="7735"/>
                    </a:cubicBezTo>
                    <a:cubicBezTo>
                      <a:pt x="15444" y="7727"/>
                      <a:pt x="15441" y="7720"/>
                      <a:pt x="15440" y="7714"/>
                    </a:cubicBezTo>
                    <a:cubicBezTo>
                      <a:pt x="15447" y="7711"/>
                      <a:pt x="15454" y="7707"/>
                      <a:pt x="15462" y="7701"/>
                    </a:cubicBezTo>
                    <a:close/>
                    <a:moveTo>
                      <a:pt x="15444" y="7807"/>
                    </a:moveTo>
                    <a:cubicBezTo>
                      <a:pt x="15447" y="7807"/>
                      <a:pt x="15447" y="7809"/>
                      <a:pt x="15449" y="7809"/>
                    </a:cubicBezTo>
                    <a:cubicBezTo>
                      <a:pt x="15447" y="7810"/>
                      <a:pt x="15447" y="7812"/>
                      <a:pt x="15447" y="7812"/>
                    </a:cubicBezTo>
                    <a:cubicBezTo>
                      <a:pt x="15444" y="7810"/>
                      <a:pt x="15444" y="7809"/>
                      <a:pt x="15444" y="7807"/>
                    </a:cubicBezTo>
                    <a:close/>
                    <a:moveTo>
                      <a:pt x="16064" y="7796"/>
                    </a:moveTo>
                    <a:cubicBezTo>
                      <a:pt x="16072" y="7803"/>
                      <a:pt x="16080" y="7813"/>
                      <a:pt x="16090" y="7817"/>
                    </a:cubicBezTo>
                    <a:cubicBezTo>
                      <a:pt x="16095" y="7820"/>
                      <a:pt x="16096" y="7822"/>
                      <a:pt x="16098" y="7822"/>
                    </a:cubicBezTo>
                    <a:cubicBezTo>
                      <a:pt x="16096" y="7825"/>
                      <a:pt x="16095" y="7829"/>
                      <a:pt x="16095" y="7833"/>
                    </a:cubicBezTo>
                    <a:cubicBezTo>
                      <a:pt x="16090" y="7842"/>
                      <a:pt x="16088" y="7851"/>
                      <a:pt x="16086" y="7859"/>
                    </a:cubicBezTo>
                    <a:cubicBezTo>
                      <a:pt x="16079" y="7839"/>
                      <a:pt x="16072" y="7822"/>
                      <a:pt x="16066" y="7801"/>
                    </a:cubicBezTo>
                    <a:cubicBezTo>
                      <a:pt x="16064" y="7800"/>
                      <a:pt x="16064" y="7798"/>
                      <a:pt x="16064" y="7796"/>
                    </a:cubicBezTo>
                    <a:close/>
                    <a:moveTo>
                      <a:pt x="16111" y="7886"/>
                    </a:moveTo>
                    <a:lnTo>
                      <a:pt x="16111" y="7886"/>
                    </a:lnTo>
                    <a:cubicBezTo>
                      <a:pt x="16109" y="7893"/>
                      <a:pt x="16105" y="7900"/>
                      <a:pt x="16104" y="7904"/>
                    </a:cubicBezTo>
                    <a:cubicBezTo>
                      <a:pt x="16102" y="7902"/>
                      <a:pt x="16101" y="7896"/>
                      <a:pt x="16098" y="7893"/>
                    </a:cubicBezTo>
                    <a:cubicBezTo>
                      <a:pt x="16102" y="7890"/>
                      <a:pt x="16108" y="7887"/>
                      <a:pt x="16111" y="7886"/>
                    </a:cubicBezTo>
                    <a:close/>
                    <a:moveTo>
                      <a:pt x="16096" y="7967"/>
                    </a:moveTo>
                    <a:cubicBezTo>
                      <a:pt x="16098" y="7968"/>
                      <a:pt x="16104" y="7970"/>
                      <a:pt x="16105" y="7973"/>
                    </a:cubicBezTo>
                    <a:cubicBezTo>
                      <a:pt x="16104" y="7976"/>
                      <a:pt x="16104" y="7980"/>
                      <a:pt x="16102" y="7984"/>
                    </a:cubicBezTo>
                    <a:cubicBezTo>
                      <a:pt x="16101" y="7979"/>
                      <a:pt x="16098" y="7974"/>
                      <a:pt x="16096" y="7967"/>
                    </a:cubicBezTo>
                    <a:close/>
                    <a:moveTo>
                      <a:pt x="15825" y="7983"/>
                    </a:moveTo>
                    <a:lnTo>
                      <a:pt x="15826" y="7984"/>
                    </a:lnTo>
                    <a:cubicBezTo>
                      <a:pt x="15822" y="7992"/>
                      <a:pt x="15820" y="7999"/>
                      <a:pt x="15817" y="8006"/>
                    </a:cubicBezTo>
                    <a:cubicBezTo>
                      <a:pt x="15815" y="8000"/>
                      <a:pt x="15813" y="7996"/>
                      <a:pt x="15812" y="7989"/>
                    </a:cubicBezTo>
                    <a:cubicBezTo>
                      <a:pt x="15817" y="7987"/>
                      <a:pt x="15820" y="7984"/>
                      <a:pt x="15825" y="7983"/>
                    </a:cubicBezTo>
                    <a:close/>
                    <a:moveTo>
                      <a:pt x="16631" y="7970"/>
                    </a:moveTo>
                    <a:lnTo>
                      <a:pt x="16631" y="7970"/>
                    </a:lnTo>
                    <a:cubicBezTo>
                      <a:pt x="16639" y="7979"/>
                      <a:pt x="16647" y="7987"/>
                      <a:pt x="16657" y="7995"/>
                    </a:cubicBezTo>
                    <a:cubicBezTo>
                      <a:pt x="16660" y="7996"/>
                      <a:pt x="16661" y="7997"/>
                      <a:pt x="16664" y="7997"/>
                    </a:cubicBezTo>
                    <a:cubicBezTo>
                      <a:pt x="16663" y="8000"/>
                      <a:pt x="16663" y="8005"/>
                      <a:pt x="16661" y="8008"/>
                    </a:cubicBezTo>
                    <a:cubicBezTo>
                      <a:pt x="16657" y="8018"/>
                      <a:pt x="16655" y="8026"/>
                      <a:pt x="16652" y="8034"/>
                    </a:cubicBezTo>
                    <a:cubicBezTo>
                      <a:pt x="16645" y="8013"/>
                      <a:pt x="16638" y="7996"/>
                      <a:pt x="16632" y="7976"/>
                    </a:cubicBezTo>
                    <a:cubicBezTo>
                      <a:pt x="16631" y="7974"/>
                      <a:pt x="16631" y="7973"/>
                      <a:pt x="16631" y="7970"/>
                    </a:cubicBezTo>
                    <a:close/>
                    <a:moveTo>
                      <a:pt x="16679" y="8061"/>
                    </a:moveTo>
                    <a:lnTo>
                      <a:pt x="16679" y="8061"/>
                    </a:lnTo>
                    <a:cubicBezTo>
                      <a:pt x="16676" y="8069"/>
                      <a:pt x="16673" y="8076"/>
                      <a:pt x="16670" y="8080"/>
                    </a:cubicBezTo>
                    <a:cubicBezTo>
                      <a:pt x="16668" y="8077"/>
                      <a:pt x="16667" y="8071"/>
                      <a:pt x="16664" y="8069"/>
                    </a:cubicBezTo>
                    <a:cubicBezTo>
                      <a:pt x="16668" y="8064"/>
                      <a:pt x="16674" y="8063"/>
                      <a:pt x="16679" y="8061"/>
                    </a:cubicBezTo>
                    <a:close/>
                    <a:moveTo>
                      <a:pt x="16944" y="8047"/>
                    </a:moveTo>
                    <a:lnTo>
                      <a:pt x="16944" y="8047"/>
                    </a:lnTo>
                    <a:cubicBezTo>
                      <a:pt x="16953" y="8051"/>
                      <a:pt x="16962" y="8054"/>
                      <a:pt x="16969" y="8060"/>
                    </a:cubicBezTo>
                    <a:cubicBezTo>
                      <a:pt x="16966" y="8067"/>
                      <a:pt x="16962" y="8076"/>
                      <a:pt x="16959" y="8083"/>
                    </a:cubicBezTo>
                    <a:cubicBezTo>
                      <a:pt x="16957" y="8079"/>
                      <a:pt x="16955" y="8074"/>
                      <a:pt x="16952" y="8069"/>
                    </a:cubicBezTo>
                    <a:cubicBezTo>
                      <a:pt x="16952" y="8067"/>
                      <a:pt x="16950" y="8064"/>
                      <a:pt x="16950" y="8064"/>
                    </a:cubicBezTo>
                    <a:cubicBezTo>
                      <a:pt x="16947" y="8061"/>
                      <a:pt x="16946" y="8054"/>
                      <a:pt x="16944" y="8047"/>
                    </a:cubicBezTo>
                    <a:close/>
                    <a:moveTo>
                      <a:pt x="16982" y="8099"/>
                    </a:moveTo>
                    <a:lnTo>
                      <a:pt x="16982" y="8099"/>
                    </a:lnTo>
                    <a:cubicBezTo>
                      <a:pt x="16981" y="8106"/>
                      <a:pt x="16979" y="8112"/>
                      <a:pt x="16975" y="8118"/>
                    </a:cubicBezTo>
                    <a:cubicBezTo>
                      <a:pt x="16973" y="8112"/>
                      <a:pt x="16972" y="8106"/>
                      <a:pt x="16968" y="8103"/>
                    </a:cubicBezTo>
                    <a:cubicBezTo>
                      <a:pt x="16972" y="8101"/>
                      <a:pt x="16976" y="8101"/>
                      <a:pt x="16982" y="8099"/>
                    </a:cubicBezTo>
                    <a:close/>
                    <a:moveTo>
                      <a:pt x="16663" y="8143"/>
                    </a:moveTo>
                    <a:cubicBezTo>
                      <a:pt x="16667" y="8144"/>
                      <a:pt x="16670" y="8146"/>
                      <a:pt x="16671" y="8148"/>
                    </a:cubicBezTo>
                    <a:cubicBezTo>
                      <a:pt x="16670" y="8151"/>
                      <a:pt x="16668" y="8156"/>
                      <a:pt x="16668" y="8160"/>
                    </a:cubicBezTo>
                    <a:cubicBezTo>
                      <a:pt x="16667" y="8156"/>
                      <a:pt x="16664" y="8150"/>
                      <a:pt x="16663" y="8143"/>
                    </a:cubicBezTo>
                    <a:close/>
                    <a:moveTo>
                      <a:pt x="17280" y="8346"/>
                    </a:moveTo>
                    <a:cubicBezTo>
                      <a:pt x="17278" y="8350"/>
                      <a:pt x="17277" y="8353"/>
                      <a:pt x="17277" y="8355"/>
                    </a:cubicBezTo>
                    <a:cubicBezTo>
                      <a:pt x="17274" y="8353"/>
                      <a:pt x="17274" y="8352"/>
                      <a:pt x="17274" y="8347"/>
                    </a:cubicBezTo>
                    <a:cubicBezTo>
                      <a:pt x="17277" y="8347"/>
                      <a:pt x="17278" y="8347"/>
                      <a:pt x="17280" y="8346"/>
                    </a:cubicBezTo>
                    <a:close/>
                    <a:moveTo>
                      <a:pt x="18287" y="8385"/>
                    </a:moveTo>
                    <a:lnTo>
                      <a:pt x="18287" y="8385"/>
                    </a:lnTo>
                    <a:cubicBezTo>
                      <a:pt x="18288" y="8386"/>
                      <a:pt x="18288" y="8387"/>
                      <a:pt x="18289" y="8388"/>
                    </a:cubicBezTo>
                    <a:lnTo>
                      <a:pt x="18287" y="8385"/>
                    </a:lnTo>
                    <a:close/>
                    <a:moveTo>
                      <a:pt x="17582" y="8586"/>
                    </a:moveTo>
                    <a:cubicBezTo>
                      <a:pt x="17582" y="8588"/>
                      <a:pt x="17579" y="8594"/>
                      <a:pt x="17577" y="8599"/>
                    </a:cubicBezTo>
                    <a:cubicBezTo>
                      <a:pt x="17576" y="8596"/>
                      <a:pt x="17576" y="8593"/>
                      <a:pt x="17575" y="8588"/>
                    </a:cubicBezTo>
                    <a:cubicBezTo>
                      <a:pt x="17577" y="8587"/>
                      <a:pt x="17579" y="8586"/>
                      <a:pt x="17582" y="8586"/>
                    </a:cubicBezTo>
                    <a:close/>
                    <a:moveTo>
                      <a:pt x="17920" y="8645"/>
                    </a:moveTo>
                    <a:cubicBezTo>
                      <a:pt x="17920" y="8649"/>
                      <a:pt x="17919" y="8652"/>
                      <a:pt x="17917" y="8658"/>
                    </a:cubicBezTo>
                    <a:lnTo>
                      <a:pt x="17917" y="8660"/>
                    </a:lnTo>
                    <a:cubicBezTo>
                      <a:pt x="17917" y="8660"/>
                      <a:pt x="17917" y="8661"/>
                      <a:pt x="17916" y="8661"/>
                    </a:cubicBezTo>
                    <a:cubicBezTo>
                      <a:pt x="17911" y="8661"/>
                      <a:pt x="17909" y="8661"/>
                      <a:pt x="17904" y="8660"/>
                    </a:cubicBezTo>
                    <a:cubicBezTo>
                      <a:pt x="17910" y="8655"/>
                      <a:pt x="17916" y="8651"/>
                      <a:pt x="17920" y="8645"/>
                    </a:cubicBezTo>
                    <a:close/>
                    <a:moveTo>
                      <a:pt x="18945" y="8681"/>
                    </a:moveTo>
                    <a:lnTo>
                      <a:pt x="18945" y="8681"/>
                    </a:lnTo>
                    <a:cubicBezTo>
                      <a:pt x="18946" y="8682"/>
                      <a:pt x="18946" y="8682"/>
                      <a:pt x="18947" y="8683"/>
                    </a:cubicBezTo>
                    <a:cubicBezTo>
                      <a:pt x="18947" y="8683"/>
                      <a:pt x="18947" y="8682"/>
                      <a:pt x="18945" y="8681"/>
                    </a:cubicBezTo>
                    <a:close/>
                    <a:moveTo>
                      <a:pt x="18905" y="8702"/>
                    </a:moveTo>
                    <a:cubicBezTo>
                      <a:pt x="18904" y="8702"/>
                      <a:pt x="18904" y="8703"/>
                      <a:pt x="18904" y="8703"/>
                    </a:cubicBezTo>
                    <a:lnTo>
                      <a:pt x="18904" y="8703"/>
                    </a:lnTo>
                    <a:cubicBezTo>
                      <a:pt x="18904" y="8703"/>
                      <a:pt x="18903" y="8703"/>
                      <a:pt x="18903" y="8703"/>
                    </a:cubicBezTo>
                    <a:cubicBezTo>
                      <a:pt x="18903" y="8703"/>
                      <a:pt x="18903" y="8703"/>
                      <a:pt x="18903" y="8702"/>
                    </a:cubicBezTo>
                    <a:lnTo>
                      <a:pt x="18903" y="8702"/>
                    </a:lnTo>
                    <a:cubicBezTo>
                      <a:pt x="18904" y="8702"/>
                      <a:pt x="18905" y="8702"/>
                      <a:pt x="18905" y="8702"/>
                    </a:cubicBezTo>
                    <a:close/>
                    <a:moveTo>
                      <a:pt x="18337" y="8737"/>
                    </a:moveTo>
                    <a:lnTo>
                      <a:pt x="18347" y="8748"/>
                    </a:lnTo>
                    <a:lnTo>
                      <a:pt x="18347" y="8748"/>
                    </a:lnTo>
                    <a:cubicBezTo>
                      <a:pt x="18342" y="8747"/>
                      <a:pt x="18337" y="8746"/>
                      <a:pt x="18331" y="8745"/>
                    </a:cubicBezTo>
                    <a:cubicBezTo>
                      <a:pt x="18333" y="8742"/>
                      <a:pt x="18334" y="8738"/>
                      <a:pt x="18337" y="8737"/>
                    </a:cubicBezTo>
                    <a:close/>
                    <a:moveTo>
                      <a:pt x="18893" y="8751"/>
                    </a:moveTo>
                    <a:lnTo>
                      <a:pt x="18894" y="8752"/>
                    </a:lnTo>
                    <a:lnTo>
                      <a:pt x="18894" y="8752"/>
                    </a:lnTo>
                    <a:cubicBezTo>
                      <a:pt x="18894" y="8752"/>
                      <a:pt x="18894" y="8753"/>
                      <a:pt x="18893" y="8754"/>
                    </a:cubicBezTo>
                    <a:lnTo>
                      <a:pt x="18892" y="8755"/>
                    </a:lnTo>
                    <a:lnTo>
                      <a:pt x="18892" y="8755"/>
                    </a:lnTo>
                    <a:cubicBezTo>
                      <a:pt x="18893" y="8753"/>
                      <a:pt x="18893" y="8752"/>
                      <a:pt x="18893" y="8751"/>
                    </a:cubicBezTo>
                    <a:close/>
                    <a:moveTo>
                      <a:pt x="18353" y="8734"/>
                    </a:moveTo>
                    <a:cubicBezTo>
                      <a:pt x="18354" y="8737"/>
                      <a:pt x="18354" y="8738"/>
                      <a:pt x="18354" y="8738"/>
                    </a:cubicBezTo>
                    <a:cubicBezTo>
                      <a:pt x="18354" y="8738"/>
                      <a:pt x="18354" y="8739"/>
                      <a:pt x="18356" y="8739"/>
                    </a:cubicBezTo>
                    <a:cubicBezTo>
                      <a:pt x="18356" y="8741"/>
                      <a:pt x="18357" y="8741"/>
                      <a:pt x="18357" y="8741"/>
                    </a:cubicBezTo>
                    <a:cubicBezTo>
                      <a:pt x="18357" y="8744"/>
                      <a:pt x="18360" y="8744"/>
                      <a:pt x="18360" y="8744"/>
                    </a:cubicBezTo>
                    <a:cubicBezTo>
                      <a:pt x="18362" y="8745"/>
                      <a:pt x="18362" y="8745"/>
                      <a:pt x="18362" y="8747"/>
                    </a:cubicBezTo>
                    <a:lnTo>
                      <a:pt x="18365" y="8751"/>
                    </a:lnTo>
                    <a:lnTo>
                      <a:pt x="18367" y="8753"/>
                    </a:lnTo>
                    <a:cubicBezTo>
                      <a:pt x="18369" y="8753"/>
                      <a:pt x="18369" y="8754"/>
                      <a:pt x="18369" y="8754"/>
                    </a:cubicBezTo>
                    <a:lnTo>
                      <a:pt x="18370" y="8754"/>
                    </a:lnTo>
                    <a:cubicBezTo>
                      <a:pt x="18372" y="8755"/>
                      <a:pt x="18372" y="8755"/>
                      <a:pt x="18375" y="8755"/>
                    </a:cubicBezTo>
                    <a:lnTo>
                      <a:pt x="18376" y="8758"/>
                    </a:lnTo>
                    <a:cubicBezTo>
                      <a:pt x="18367" y="8754"/>
                      <a:pt x="18358" y="8751"/>
                      <a:pt x="18350" y="8749"/>
                    </a:cubicBezTo>
                    <a:lnTo>
                      <a:pt x="18350" y="8749"/>
                    </a:lnTo>
                    <a:cubicBezTo>
                      <a:pt x="18353" y="8744"/>
                      <a:pt x="18353" y="8739"/>
                      <a:pt x="18353" y="8734"/>
                    </a:cubicBezTo>
                    <a:close/>
                    <a:moveTo>
                      <a:pt x="5933" y="0"/>
                    </a:moveTo>
                    <a:cubicBezTo>
                      <a:pt x="5933" y="29"/>
                      <a:pt x="5933" y="56"/>
                      <a:pt x="5931" y="85"/>
                    </a:cubicBezTo>
                    <a:cubicBezTo>
                      <a:pt x="5930" y="99"/>
                      <a:pt x="5930" y="114"/>
                      <a:pt x="5928" y="131"/>
                    </a:cubicBezTo>
                    <a:cubicBezTo>
                      <a:pt x="5928" y="146"/>
                      <a:pt x="5925" y="162"/>
                      <a:pt x="5925" y="176"/>
                    </a:cubicBezTo>
                    <a:cubicBezTo>
                      <a:pt x="5924" y="191"/>
                      <a:pt x="5922" y="205"/>
                      <a:pt x="5921" y="221"/>
                    </a:cubicBezTo>
                    <a:cubicBezTo>
                      <a:pt x="5918" y="236"/>
                      <a:pt x="5917" y="252"/>
                      <a:pt x="5915" y="269"/>
                    </a:cubicBezTo>
                    <a:cubicBezTo>
                      <a:pt x="5914" y="284"/>
                      <a:pt x="5911" y="298"/>
                      <a:pt x="5908" y="310"/>
                    </a:cubicBezTo>
                    <a:cubicBezTo>
                      <a:pt x="5906" y="327"/>
                      <a:pt x="5902" y="343"/>
                      <a:pt x="5901" y="359"/>
                    </a:cubicBezTo>
                    <a:cubicBezTo>
                      <a:pt x="5896" y="372"/>
                      <a:pt x="5895" y="385"/>
                      <a:pt x="5892" y="400"/>
                    </a:cubicBezTo>
                    <a:cubicBezTo>
                      <a:pt x="5888" y="416"/>
                      <a:pt x="5885" y="433"/>
                      <a:pt x="5879" y="451"/>
                    </a:cubicBezTo>
                    <a:cubicBezTo>
                      <a:pt x="5877" y="462"/>
                      <a:pt x="5873" y="474"/>
                      <a:pt x="5870" y="487"/>
                    </a:cubicBezTo>
                    <a:cubicBezTo>
                      <a:pt x="5864" y="506"/>
                      <a:pt x="5859" y="525"/>
                      <a:pt x="5853" y="545"/>
                    </a:cubicBezTo>
                    <a:cubicBezTo>
                      <a:pt x="5850" y="554"/>
                      <a:pt x="5848" y="564"/>
                      <a:pt x="5844" y="574"/>
                    </a:cubicBezTo>
                    <a:cubicBezTo>
                      <a:pt x="5835" y="603"/>
                      <a:pt x="5827" y="632"/>
                      <a:pt x="5815" y="661"/>
                    </a:cubicBezTo>
                    <a:cubicBezTo>
                      <a:pt x="5822" y="658"/>
                      <a:pt x="5831" y="655"/>
                      <a:pt x="5838" y="651"/>
                    </a:cubicBezTo>
                    <a:cubicBezTo>
                      <a:pt x="5851" y="644"/>
                      <a:pt x="5863" y="636"/>
                      <a:pt x="5872" y="628"/>
                    </a:cubicBezTo>
                    <a:lnTo>
                      <a:pt x="5872" y="628"/>
                    </a:lnTo>
                    <a:cubicBezTo>
                      <a:pt x="5870" y="647"/>
                      <a:pt x="5867" y="668"/>
                      <a:pt x="5867" y="690"/>
                    </a:cubicBezTo>
                    <a:cubicBezTo>
                      <a:pt x="5866" y="709"/>
                      <a:pt x="5863" y="731"/>
                      <a:pt x="5860" y="756"/>
                    </a:cubicBezTo>
                    <a:cubicBezTo>
                      <a:pt x="5857" y="795"/>
                      <a:pt x="5851" y="837"/>
                      <a:pt x="5845" y="876"/>
                    </a:cubicBezTo>
                    <a:cubicBezTo>
                      <a:pt x="5841" y="923"/>
                      <a:pt x="5834" y="966"/>
                      <a:pt x="5830" y="999"/>
                    </a:cubicBezTo>
                    <a:cubicBezTo>
                      <a:pt x="5822" y="1040"/>
                      <a:pt x="5816" y="1071"/>
                      <a:pt x="5815" y="1087"/>
                    </a:cubicBezTo>
                    <a:cubicBezTo>
                      <a:pt x="5776" y="1272"/>
                      <a:pt x="5737" y="1460"/>
                      <a:pt x="5697" y="1646"/>
                    </a:cubicBezTo>
                    <a:cubicBezTo>
                      <a:pt x="5712" y="1631"/>
                      <a:pt x="5726" y="1617"/>
                      <a:pt x="5739" y="1602"/>
                    </a:cubicBezTo>
                    <a:cubicBezTo>
                      <a:pt x="5751" y="1591"/>
                      <a:pt x="5763" y="1573"/>
                      <a:pt x="5773" y="1561"/>
                    </a:cubicBezTo>
                    <a:lnTo>
                      <a:pt x="5777" y="1557"/>
                    </a:lnTo>
                    <a:cubicBezTo>
                      <a:pt x="5777" y="1557"/>
                      <a:pt x="5778" y="1557"/>
                      <a:pt x="5779" y="1556"/>
                    </a:cubicBezTo>
                    <a:lnTo>
                      <a:pt x="5779" y="1556"/>
                    </a:lnTo>
                    <a:cubicBezTo>
                      <a:pt x="5777" y="1570"/>
                      <a:pt x="5776" y="1586"/>
                      <a:pt x="5771" y="1601"/>
                    </a:cubicBezTo>
                    <a:cubicBezTo>
                      <a:pt x="5770" y="1608"/>
                      <a:pt x="5770" y="1615"/>
                      <a:pt x="5769" y="1621"/>
                    </a:cubicBezTo>
                    <a:cubicBezTo>
                      <a:pt x="5766" y="1630"/>
                      <a:pt x="5766" y="1638"/>
                      <a:pt x="5764" y="1646"/>
                    </a:cubicBezTo>
                    <a:cubicBezTo>
                      <a:pt x="5735" y="1874"/>
                      <a:pt x="5705" y="2052"/>
                      <a:pt x="5631" y="2245"/>
                    </a:cubicBezTo>
                    <a:cubicBezTo>
                      <a:pt x="5626" y="2237"/>
                      <a:pt x="5620" y="2225"/>
                      <a:pt x="5616" y="2215"/>
                    </a:cubicBezTo>
                    <a:cubicBezTo>
                      <a:pt x="5580" y="2139"/>
                      <a:pt x="5545" y="2065"/>
                      <a:pt x="5517" y="1987"/>
                    </a:cubicBezTo>
                    <a:cubicBezTo>
                      <a:pt x="5487" y="1900"/>
                      <a:pt x="5446" y="1758"/>
                      <a:pt x="5424" y="1646"/>
                    </a:cubicBezTo>
                    <a:lnTo>
                      <a:pt x="5424" y="1646"/>
                    </a:lnTo>
                    <a:cubicBezTo>
                      <a:pt x="5427" y="1649"/>
                      <a:pt x="5430" y="1649"/>
                      <a:pt x="5432" y="1650"/>
                    </a:cubicBezTo>
                    <a:cubicBezTo>
                      <a:pt x="5439" y="1651"/>
                      <a:pt x="5445" y="1653"/>
                      <a:pt x="5451" y="1653"/>
                    </a:cubicBezTo>
                    <a:cubicBezTo>
                      <a:pt x="5458" y="1656"/>
                      <a:pt x="5465" y="1656"/>
                      <a:pt x="5472" y="1656"/>
                    </a:cubicBezTo>
                    <a:cubicBezTo>
                      <a:pt x="5468" y="1649"/>
                      <a:pt x="5465" y="1641"/>
                      <a:pt x="5461" y="1636"/>
                    </a:cubicBezTo>
                    <a:cubicBezTo>
                      <a:pt x="5453" y="1622"/>
                      <a:pt x="5449" y="1609"/>
                      <a:pt x="5443" y="1599"/>
                    </a:cubicBezTo>
                    <a:cubicBezTo>
                      <a:pt x="5430" y="1570"/>
                      <a:pt x="5421" y="1541"/>
                      <a:pt x="5414" y="1511"/>
                    </a:cubicBezTo>
                    <a:cubicBezTo>
                      <a:pt x="5394" y="1425"/>
                      <a:pt x="5352" y="1177"/>
                      <a:pt x="5327" y="1018"/>
                    </a:cubicBezTo>
                    <a:lnTo>
                      <a:pt x="5327" y="1017"/>
                    </a:lnTo>
                    <a:lnTo>
                      <a:pt x="5321" y="988"/>
                    </a:lnTo>
                    <a:cubicBezTo>
                      <a:pt x="5320" y="982"/>
                      <a:pt x="5320" y="975"/>
                      <a:pt x="5318" y="969"/>
                    </a:cubicBezTo>
                    <a:lnTo>
                      <a:pt x="5318" y="969"/>
                    </a:lnTo>
                    <a:cubicBezTo>
                      <a:pt x="5330" y="982"/>
                      <a:pt x="5343" y="992"/>
                      <a:pt x="5358" y="999"/>
                    </a:cubicBezTo>
                    <a:cubicBezTo>
                      <a:pt x="5321" y="938"/>
                      <a:pt x="5294" y="815"/>
                      <a:pt x="5276" y="692"/>
                    </a:cubicBezTo>
                    <a:cubicBezTo>
                      <a:pt x="5269" y="642"/>
                      <a:pt x="5263" y="593"/>
                      <a:pt x="5260" y="549"/>
                    </a:cubicBezTo>
                    <a:cubicBezTo>
                      <a:pt x="5257" y="542"/>
                      <a:pt x="5257" y="538"/>
                      <a:pt x="5257" y="532"/>
                    </a:cubicBezTo>
                    <a:cubicBezTo>
                      <a:pt x="5256" y="523"/>
                      <a:pt x="5256" y="512"/>
                      <a:pt x="5256" y="503"/>
                    </a:cubicBezTo>
                    <a:cubicBezTo>
                      <a:pt x="5256" y="501"/>
                      <a:pt x="5254" y="498"/>
                      <a:pt x="5254" y="498"/>
                    </a:cubicBezTo>
                    <a:cubicBezTo>
                      <a:pt x="5254" y="490"/>
                      <a:pt x="5253" y="481"/>
                      <a:pt x="5253" y="472"/>
                    </a:cubicBezTo>
                    <a:cubicBezTo>
                      <a:pt x="5253" y="496"/>
                      <a:pt x="5253" y="517"/>
                      <a:pt x="5250" y="539"/>
                    </a:cubicBezTo>
                    <a:lnTo>
                      <a:pt x="5250" y="542"/>
                    </a:lnTo>
                    <a:cubicBezTo>
                      <a:pt x="5249" y="554"/>
                      <a:pt x="5249" y="564"/>
                      <a:pt x="5249" y="575"/>
                    </a:cubicBezTo>
                    <a:cubicBezTo>
                      <a:pt x="5247" y="589"/>
                      <a:pt x="5247" y="600"/>
                      <a:pt x="5247" y="612"/>
                    </a:cubicBezTo>
                    <a:cubicBezTo>
                      <a:pt x="5246" y="625"/>
                      <a:pt x="5243" y="635"/>
                      <a:pt x="5243" y="647"/>
                    </a:cubicBezTo>
                    <a:cubicBezTo>
                      <a:pt x="5241" y="658"/>
                      <a:pt x="5241" y="671"/>
                      <a:pt x="5240" y="684"/>
                    </a:cubicBezTo>
                    <a:cubicBezTo>
                      <a:pt x="5240" y="686"/>
                      <a:pt x="5240" y="687"/>
                      <a:pt x="5238" y="690"/>
                    </a:cubicBezTo>
                    <a:cubicBezTo>
                      <a:pt x="5236" y="699"/>
                      <a:pt x="5236" y="709"/>
                      <a:pt x="5234" y="719"/>
                    </a:cubicBezTo>
                    <a:cubicBezTo>
                      <a:pt x="5233" y="731"/>
                      <a:pt x="5231" y="744"/>
                      <a:pt x="5227" y="758"/>
                    </a:cubicBezTo>
                    <a:cubicBezTo>
                      <a:pt x="5225" y="770"/>
                      <a:pt x="5224" y="779"/>
                      <a:pt x="5220" y="789"/>
                    </a:cubicBezTo>
                    <a:cubicBezTo>
                      <a:pt x="5218" y="803"/>
                      <a:pt x="5214" y="817"/>
                      <a:pt x="5211" y="831"/>
                    </a:cubicBezTo>
                    <a:cubicBezTo>
                      <a:pt x="5207" y="840"/>
                      <a:pt x="5205" y="851"/>
                      <a:pt x="5204" y="860"/>
                    </a:cubicBezTo>
                    <a:cubicBezTo>
                      <a:pt x="5199" y="875"/>
                      <a:pt x="5195" y="891"/>
                      <a:pt x="5191" y="905"/>
                    </a:cubicBezTo>
                    <a:cubicBezTo>
                      <a:pt x="5189" y="912"/>
                      <a:pt x="5188" y="923"/>
                      <a:pt x="5183" y="930"/>
                    </a:cubicBezTo>
                    <a:cubicBezTo>
                      <a:pt x="5176" y="953"/>
                      <a:pt x="5169" y="975"/>
                      <a:pt x="5160" y="998"/>
                    </a:cubicBezTo>
                    <a:cubicBezTo>
                      <a:pt x="5167" y="997"/>
                      <a:pt x="5173" y="995"/>
                      <a:pt x="5177" y="991"/>
                    </a:cubicBezTo>
                    <a:cubicBezTo>
                      <a:pt x="5188" y="988"/>
                      <a:pt x="5196" y="981"/>
                      <a:pt x="5204" y="973"/>
                    </a:cubicBezTo>
                    <a:lnTo>
                      <a:pt x="5204" y="973"/>
                    </a:lnTo>
                    <a:cubicBezTo>
                      <a:pt x="5202" y="1002"/>
                      <a:pt x="5198" y="1039"/>
                      <a:pt x="5195" y="1075"/>
                    </a:cubicBezTo>
                    <a:cubicBezTo>
                      <a:pt x="5191" y="1107"/>
                      <a:pt x="5188" y="1140"/>
                      <a:pt x="5182" y="1172"/>
                    </a:cubicBezTo>
                    <a:cubicBezTo>
                      <a:pt x="5173" y="1246"/>
                      <a:pt x="5162" y="1315"/>
                      <a:pt x="5156" y="1339"/>
                    </a:cubicBezTo>
                    <a:cubicBezTo>
                      <a:pt x="5125" y="1490"/>
                      <a:pt x="5095" y="1637"/>
                      <a:pt x="5061" y="1788"/>
                    </a:cubicBezTo>
                    <a:cubicBezTo>
                      <a:pt x="5074" y="1776"/>
                      <a:pt x="5086" y="1765"/>
                      <a:pt x="5096" y="1753"/>
                    </a:cubicBezTo>
                    <a:cubicBezTo>
                      <a:pt x="5105" y="1743"/>
                      <a:pt x="5115" y="1731"/>
                      <a:pt x="5124" y="1718"/>
                    </a:cubicBezTo>
                    <a:cubicBezTo>
                      <a:pt x="5125" y="1717"/>
                      <a:pt x="5125" y="1717"/>
                      <a:pt x="5125" y="1715"/>
                    </a:cubicBezTo>
                    <a:cubicBezTo>
                      <a:pt x="5126" y="1715"/>
                      <a:pt x="5127" y="1715"/>
                      <a:pt x="5127" y="1714"/>
                    </a:cubicBezTo>
                    <a:lnTo>
                      <a:pt x="5127" y="1714"/>
                    </a:lnTo>
                    <a:cubicBezTo>
                      <a:pt x="5125" y="1726"/>
                      <a:pt x="5124" y="1739"/>
                      <a:pt x="5122" y="1750"/>
                    </a:cubicBezTo>
                    <a:cubicBezTo>
                      <a:pt x="5119" y="1758"/>
                      <a:pt x="5119" y="1762"/>
                      <a:pt x="5119" y="1768"/>
                    </a:cubicBezTo>
                    <a:cubicBezTo>
                      <a:pt x="5118" y="1775"/>
                      <a:pt x="5118" y="1781"/>
                      <a:pt x="5117" y="1788"/>
                    </a:cubicBezTo>
                    <a:cubicBezTo>
                      <a:pt x="5087" y="2019"/>
                      <a:pt x="5057" y="2187"/>
                      <a:pt x="4952" y="2394"/>
                    </a:cubicBezTo>
                    <a:cubicBezTo>
                      <a:pt x="4957" y="2394"/>
                      <a:pt x="4961" y="2394"/>
                      <a:pt x="4965" y="2394"/>
                    </a:cubicBezTo>
                    <a:cubicBezTo>
                      <a:pt x="4990" y="2394"/>
                      <a:pt x="5013" y="2387"/>
                      <a:pt x="5035" y="2376"/>
                    </a:cubicBezTo>
                    <a:lnTo>
                      <a:pt x="5035" y="2376"/>
                    </a:lnTo>
                    <a:cubicBezTo>
                      <a:pt x="5003" y="2457"/>
                      <a:pt x="4970" y="2542"/>
                      <a:pt x="4941" y="2623"/>
                    </a:cubicBezTo>
                    <a:cubicBezTo>
                      <a:pt x="4936" y="2636"/>
                      <a:pt x="4931" y="2648"/>
                      <a:pt x="4928" y="2659"/>
                    </a:cubicBezTo>
                    <a:cubicBezTo>
                      <a:pt x="4923" y="2653"/>
                      <a:pt x="4920" y="2646"/>
                      <a:pt x="4919" y="2640"/>
                    </a:cubicBezTo>
                    <a:cubicBezTo>
                      <a:pt x="4912" y="2629"/>
                      <a:pt x="4906" y="2616"/>
                      <a:pt x="4900" y="2604"/>
                    </a:cubicBezTo>
                    <a:cubicBezTo>
                      <a:pt x="4887" y="2575"/>
                      <a:pt x="4878" y="2545"/>
                      <a:pt x="4871" y="2516"/>
                    </a:cubicBezTo>
                    <a:cubicBezTo>
                      <a:pt x="4849" y="2430"/>
                      <a:pt x="4810" y="2182"/>
                      <a:pt x="4784" y="2023"/>
                    </a:cubicBezTo>
                    <a:cubicBezTo>
                      <a:pt x="4784" y="2022"/>
                      <a:pt x="4785" y="2022"/>
                      <a:pt x="4785" y="2022"/>
                    </a:cubicBezTo>
                    <a:lnTo>
                      <a:pt x="4778" y="1993"/>
                    </a:lnTo>
                    <a:cubicBezTo>
                      <a:pt x="4777" y="1987"/>
                      <a:pt x="4777" y="1980"/>
                      <a:pt x="4777" y="1975"/>
                    </a:cubicBezTo>
                    <a:lnTo>
                      <a:pt x="4777" y="1975"/>
                    </a:lnTo>
                    <a:cubicBezTo>
                      <a:pt x="4788" y="1987"/>
                      <a:pt x="4803" y="1999"/>
                      <a:pt x="4817" y="2006"/>
                    </a:cubicBezTo>
                    <a:cubicBezTo>
                      <a:pt x="4762" y="1919"/>
                      <a:pt x="4730" y="1699"/>
                      <a:pt x="4716" y="1537"/>
                    </a:cubicBezTo>
                    <a:cubicBezTo>
                      <a:pt x="4716" y="1528"/>
                      <a:pt x="4713" y="1518"/>
                      <a:pt x="4713" y="1508"/>
                    </a:cubicBezTo>
                    <a:lnTo>
                      <a:pt x="4713" y="1505"/>
                    </a:lnTo>
                    <a:cubicBezTo>
                      <a:pt x="4711" y="1496"/>
                      <a:pt x="4711" y="1486"/>
                      <a:pt x="4711" y="1477"/>
                    </a:cubicBezTo>
                    <a:cubicBezTo>
                      <a:pt x="4711" y="1499"/>
                      <a:pt x="4711" y="1522"/>
                      <a:pt x="4710" y="1544"/>
                    </a:cubicBezTo>
                    <a:cubicBezTo>
                      <a:pt x="4710" y="1557"/>
                      <a:pt x="4708" y="1569"/>
                      <a:pt x="4708" y="1580"/>
                    </a:cubicBezTo>
                    <a:cubicBezTo>
                      <a:pt x="4708" y="1593"/>
                      <a:pt x="4706" y="1605"/>
                      <a:pt x="4706" y="1617"/>
                    </a:cubicBezTo>
                    <a:cubicBezTo>
                      <a:pt x="4704" y="1628"/>
                      <a:pt x="4704" y="1641"/>
                      <a:pt x="4703" y="1651"/>
                    </a:cubicBezTo>
                    <a:cubicBezTo>
                      <a:pt x="4701" y="1665"/>
                      <a:pt x="4698" y="1678"/>
                      <a:pt x="4698" y="1689"/>
                    </a:cubicBezTo>
                    <a:cubicBezTo>
                      <a:pt x="4697" y="1701"/>
                      <a:pt x="4695" y="1711"/>
                      <a:pt x="4694" y="1724"/>
                    </a:cubicBezTo>
                    <a:cubicBezTo>
                      <a:pt x="4691" y="1737"/>
                      <a:pt x="4690" y="1750"/>
                      <a:pt x="4687" y="1762"/>
                    </a:cubicBezTo>
                    <a:cubicBezTo>
                      <a:pt x="4684" y="1773"/>
                      <a:pt x="4682" y="1784"/>
                      <a:pt x="4679" y="1795"/>
                    </a:cubicBezTo>
                    <a:cubicBezTo>
                      <a:pt x="4675" y="1810"/>
                      <a:pt x="4672" y="1823"/>
                      <a:pt x="4669" y="1837"/>
                    </a:cubicBezTo>
                    <a:cubicBezTo>
                      <a:pt x="4668" y="1846"/>
                      <a:pt x="4666" y="1856"/>
                      <a:pt x="4662" y="1866"/>
                    </a:cubicBezTo>
                    <a:cubicBezTo>
                      <a:pt x="4659" y="1881"/>
                      <a:pt x="4653" y="1897"/>
                      <a:pt x="4650" y="1911"/>
                    </a:cubicBezTo>
                    <a:cubicBezTo>
                      <a:pt x="4646" y="1919"/>
                      <a:pt x="4645" y="1926"/>
                      <a:pt x="4643" y="1935"/>
                    </a:cubicBezTo>
                    <a:cubicBezTo>
                      <a:pt x="4636" y="1958"/>
                      <a:pt x="4629" y="1980"/>
                      <a:pt x="4618" y="2004"/>
                    </a:cubicBezTo>
                    <a:cubicBezTo>
                      <a:pt x="4626" y="2001"/>
                      <a:pt x="4631" y="2000"/>
                      <a:pt x="4639" y="1997"/>
                    </a:cubicBezTo>
                    <a:cubicBezTo>
                      <a:pt x="4647" y="1993"/>
                      <a:pt x="4658" y="1985"/>
                      <a:pt x="4665" y="1978"/>
                    </a:cubicBezTo>
                    <a:lnTo>
                      <a:pt x="4665" y="1978"/>
                    </a:lnTo>
                    <a:cubicBezTo>
                      <a:pt x="4662" y="2007"/>
                      <a:pt x="4661" y="2044"/>
                      <a:pt x="4655" y="2080"/>
                    </a:cubicBezTo>
                    <a:cubicBezTo>
                      <a:pt x="4652" y="2113"/>
                      <a:pt x="4647" y="2145"/>
                      <a:pt x="4643" y="2179"/>
                    </a:cubicBezTo>
                    <a:cubicBezTo>
                      <a:pt x="4633" y="2253"/>
                      <a:pt x="4623" y="2319"/>
                      <a:pt x="4617" y="2346"/>
                    </a:cubicBezTo>
                    <a:cubicBezTo>
                      <a:pt x="4586" y="2495"/>
                      <a:pt x="4553" y="2643"/>
                      <a:pt x="4523" y="2793"/>
                    </a:cubicBezTo>
                    <a:cubicBezTo>
                      <a:pt x="4534" y="2783"/>
                      <a:pt x="4546" y="2770"/>
                      <a:pt x="4556" y="2759"/>
                    </a:cubicBezTo>
                    <a:cubicBezTo>
                      <a:pt x="4565" y="2748"/>
                      <a:pt x="4575" y="2738"/>
                      <a:pt x="4585" y="2725"/>
                    </a:cubicBezTo>
                    <a:cubicBezTo>
                      <a:pt x="4585" y="2723"/>
                      <a:pt x="4586" y="2723"/>
                      <a:pt x="4586" y="2720"/>
                    </a:cubicBezTo>
                    <a:cubicBezTo>
                      <a:pt x="4586" y="2720"/>
                      <a:pt x="4586" y="2719"/>
                      <a:pt x="4588" y="2719"/>
                    </a:cubicBezTo>
                    <a:cubicBezTo>
                      <a:pt x="4586" y="2732"/>
                      <a:pt x="4585" y="2742"/>
                      <a:pt x="4582" y="2755"/>
                    </a:cubicBezTo>
                    <a:cubicBezTo>
                      <a:pt x="4581" y="2762"/>
                      <a:pt x="4581" y="2768"/>
                      <a:pt x="4579" y="2774"/>
                    </a:cubicBezTo>
                    <a:cubicBezTo>
                      <a:pt x="4579" y="2781"/>
                      <a:pt x="4578" y="2786"/>
                      <a:pt x="4578" y="2793"/>
                    </a:cubicBezTo>
                    <a:cubicBezTo>
                      <a:pt x="4559" y="2934"/>
                      <a:pt x="4541" y="3051"/>
                      <a:pt x="4507" y="3168"/>
                    </a:cubicBezTo>
                    <a:cubicBezTo>
                      <a:pt x="4501" y="3152"/>
                      <a:pt x="4494" y="3137"/>
                      <a:pt x="4491" y="3120"/>
                    </a:cubicBezTo>
                    <a:cubicBezTo>
                      <a:pt x="4473" y="3066"/>
                      <a:pt x="4441" y="3022"/>
                      <a:pt x="4422" y="2970"/>
                    </a:cubicBezTo>
                    <a:cubicBezTo>
                      <a:pt x="4421" y="2966"/>
                      <a:pt x="4421" y="2960"/>
                      <a:pt x="4419" y="2957"/>
                    </a:cubicBezTo>
                    <a:cubicBezTo>
                      <a:pt x="4418" y="2948"/>
                      <a:pt x="4412" y="2931"/>
                      <a:pt x="4408" y="2912"/>
                    </a:cubicBezTo>
                    <a:lnTo>
                      <a:pt x="4408" y="2912"/>
                    </a:lnTo>
                    <a:cubicBezTo>
                      <a:pt x="4441" y="2935"/>
                      <a:pt x="4476" y="2956"/>
                      <a:pt x="4514" y="2972"/>
                    </a:cubicBezTo>
                    <a:cubicBezTo>
                      <a:pt x="4488" y="2915"/>
                      <a:pt x="4464" y="2858"/>
                      <a:pt x="4441" y="2803"/>
                    </a:cubicBezTo>
                    <a:cubicBezTo>
                      <a:pt x="4421" y="2754"/>
                      <a:pt x="4401" y="2703"/>
                      <a:pt x="4383" y="2653"/>
                    </a:cubicBezTo>
                    <a:cubicBezTo>
                      <a:pt x="4383" y="2652"/>
                      <a:pt x="4383" y="2652"/>
                      <a:pt x="4382" y="2652"/>
                    </a:cubicBezTo>
                    <a:cubicBezTo>
                      <a:pt x="4363" y="2603"/>
                      <a:pt x="4345" y="2552"/>
                      <a:pt x="4328" y="2501"/>
                    </a:cubicBezTo>
                    <a:cubicBezTo>
                      <a:pt x="4327" y="2495"/>
                      <a:pt x="4325" y="2492"/>
                      <a:pt x="4324" y="2486"/>
                    </a:cubicBezTo>
                    <a:lnTo>
                      <a:pt x="4324" y="2486"/>
                    </a:lnTo>
                    <a:cubicBezTo>
                      <a:pt x="4345" y="2507"/>
                      <a:pt x="4369" y="2527"/>
                      <a:pt x="4393" y="2543"/>
                    </a:cubicBezTo>
                    <a:cubicBezTo>
                      <a:pt x="4396" y="2543"/>
                      <a:pt x="4396" y="2543"/>
                      <a:pt x="4396" y="2545"/>
                    </a:cubicBezTo>
                    <a:lnTo>
                      <a:pt x="4396" y="2543"/>
                    </a:lnTo>
                    <a:cubicBezTo>
                      <a:pt x="4406" y="2550"/>
                      <a:pt x="4418" y="2556"/>
                      <a:pt x="4430" y="2561"/>
                    </a:cubicBezTo>
                    <a:cubicBezTo>
                      <a:pt x="4406" y="2513"/>
                      <a:pt x="4385" y="2465"/>
                      <a:pt x="4363" y="2415"/>
                    </a:cubicBezTo>
                    <a:cubicBezTo>
                      <a:pt x="4328" y="2340"/>
                      <a:pt x="4292" y="2266"/>
                      <a:pt x="4266" y="2187"/>
                    </a:cubicBezTo>
                    <a:cubicBezTo>
                      <a:pt x="4234" y="2100"/>
                      <a:pt x="4194" y="1956"/>
                      <a:pt x="4173" y="1846"/>
                    </a:cubicBezTo>
                    <a:lnTo>
                      <a:pt x="4173" y="1846"/>
                    </a:lnTo>
                    <a:cubicBezTo>
                      <a:pt x="4176" y="1848"/>
                      <a:pt x="4178" y="1848"/>
                      <a:pt x="4181" y="1849"/>
                    </a:cubicBezTo>
                    <a:cubicBezTo>
                      <a:pt x="4187" y="1852"/>
                      <a:pt x="4194" y="1853"/>
                      <a:pt x="4200" y="1853"/>
                    </a:cubicBezTo>
                    <a:cubicBezTo>
                      <a:pt x="4207" y="1855"/>
                      <a:pt x="4215" y="1855"/>
                      <a:pt x="4222" y="1855"/>
                    </a:cubicBezTo>
                    <a:cubicBezTo>
                      <a:pt x="4218" y="1848"/>
                      <a:pt x="4215" y="1840"/>
                      <a:pt x="4210" y="1834"/>
                    </a:cubicBezTo>
                    <a:cubicBezTo>
                      <a:pt x="4205" y="1823"/>
                      <a:pt x="4197" y="1810"/>
                      <a:pt x="4194" y="1798"/>
                    </a:cubicBezTo>
                    <a:cubicBezTo>
                      <a:pt x="4181" y="1769"/>
                      <a:pt x="4171" y="1740"/>
                      <a:pt x="4164" y="1710"/>
                    </a:cubicBezTo>
                    <a:cubicBezTo>
                      <a:pt x="4144" y="1627"/>
                      <a:pt x="4103" y="1376"/>
                      <a:pt x="4077" y="1217"/>
                    </a:cubicBezTo>
                    <a:lnTo>
                      <a:pt x="4077" y="1216"/>
                    </a:lnTo>
                    <a:lnTo>
                      <a:pt x="4071" y="1187"/>
                    </a:lnTo>
                    <a:cubicBezTo>
                      <a:pt x="4069" y="1181"/>
                      <a:pt x="4069" y="1174"/>
                      <a:pt x="4069" y="1169"/>
                    </a:cubicBezTo>
                    <a:lnTo>
                      <a:pt x="4069" y="1169"/>
                    </a:lnTo>
                    <a:cubicBezTo>
                      <a:pt x="4080" y="1181"/>
                      <a:pt x="4093" y="1193"/>
                      <a:pt x="4109" y="1200"/>
                    </a:cubicBezTo>
                    <a:cubicBezTo>
                      <a:pt x="4055" y="1113"/>
                      <a:pt x="4022" y="893"/>
                      <a:pt x="4007" y="731"/>
                    </a:cubicBezTo>
                    <a:cubicBezTo>
                      <a:pt x="4006" y="722"/>
                      <a:pt x="4006" y="712"/>
                      <a:pt x="4006" y="702"/>
                    </a:cubicBezTo>
                    <a:lnTo>
                      <a:pt x="4006" y="699"/>
                    </a:lnTo>
                    <a:cubicBezTo>
                      <a:pt x="4006" y="695"/>
                      <a:pt x="4004" y="692"/>
                      <a:pt x="4004" y="690"/>
                    </a:cubicBezTo>
                    <a:cubicBezTo>
                      <a:pt x="4001" y="684"/>
                      <a:pt x="4001" y="677"/>
                      <a:pt x="4001" y="671"/>
                    </a:cubicBezTo>
                    <a:lnTo>
                      <a:pt x="4001" y="690"/>
                    </a:lnTo>
                    <a:cubicBezTo>
                      <a:pt x="4001" y="706"/>
                      <a:pt x="4001" y="722"/>
                      <a:pt x="4000" y="741"/>
                    </a:cubicBezTo>
                    <a:cubicBezTo>
                      <a:pt x="4000" y="753"/>
                      <a:pt x="3998" y="764"/>
                      <a:pt x="3998" y="777"/>
                    </a:cubicBezTo>
                    <a:cubicBezTo>
                      <a:pt x="3997" y="789"/>
                      <a:pt x="3997" y="802"/>
                      <a:pt x="3997" y="814"/>
                    </a:cubicBezTo>
                    <a:cubicBezTo>
                      <a:pt x="3994" y="825"/>
                      <a:pt x="3994" y="837"/>
                      <a:pt x="3993" y="847"/>
                    </a:cubicBezTo>
                    <a:lnTo>
                      <a:pt x="3987" y="886"/>
                    </a:lnTo>
                    <a:cubicBezTo>
                      <a:pt x="3985" y="896"/>
                      <a:pt x="3984" y="909"/>
                      <a:pt x="3984" y="920"/>
                    </a:cubicBezTo>
                    <a:cubicBezTo>
                      <a:pt x="3982" y="933"/>
                      <a:pt x="3979" y="946"/>
                      <a:pt x="3977" y="960"/>
                    </a:cubicBezTo>
                    <a:cubicBezTo>
                      <a:pt x="3975" y="970"/>
                      <a:pt x="3972" y="982"/>
                      <a:pt x="3971" y="991"/>
                    </a:cubicBezTo>
                    <a:cubicBezTo>
                      <a:pt x="3968" y="1005"/>
                      <a:pt x="3963" y="1020"/>
                      <a:pt x="3962" y="1033"/>
                    </a:cubicBezTo>
                    <a:cubicBezTo>
                      <a:pt x="3961" y="1042"/>
                      <a:pt x="3958" y="1053"/>
                      <a:pt x="3955" y="1062"/>
                    </a:cubicBezTo>
                    <a:cubicBezTo>
                      <a:pt x="3950" y="1076"/>
                      <a:pt x="3948" y="1092"/>
                      <a:pt x="3942" y="1107"/>
                    </a:cubicBezTo>
                    <a:cubicBezTo>
                      <a:pt x="3940" y="1114"/>
                      <a:pt x="3939" y="1123"/>
                      <a:pt x="3934" y="1130"/>
                    </a:cubicBezTo>
                    <a:cubicBezTo>
                      <a:pt x="3927" y="1155"/>
                      <a:pt x="3920" y="1177"/>
                      <a:pt x="3911" y="1200"/>
                    </a:cubicBezTo>
                    <a:cubicBezTo>
                      <a:pt x="3918" y="1198"/>
                      <a:pt x="3924" y="1196"/>
                      <a:pt x="3929" y="1193"/>
                    </a:cubicBezTo>
                    <a:cubicBezTo>
                      <a:pt x="3939" y="1188"/>
                      <a:pt x="3948" y="1181"/>
                      <a:pt x="3955" y="1174"/>
                    </a:cubicBezTo>
                    <a:lnTo>
                      <a:pt x="3955" y="1174"/>
                    </a:lnTo>
                    <a:cubicBezTo>
                      <a:pt x="3953" y="1203"/>
                      <a:pt x="3949" y="1239"/>
                      <a:pt x="3946" y="1275"/>
                    </a:cubicBezTo>
                    <a:lnTo>
                      <a:pt x="3934" y="1374"/>
                    </a:lnTo>
                    <a:cubicBezTo>
                      <a:pt x="3926" y="1450"/>
                      <a:pt x="3914" y="1515"/>
                      <a:pt x="3910" y="1541"/>
                    </a:cubicBezTo>
                    <a:cubicBezTo>
                      <a:pt x="3878" y="1692"/>
                      <a:pt x="3847" y="1840"/>
                      <a:pt x="3815" y="1990"/>
                    </a:cubicBezTo>
                    <a:cubicBezTo>
                      <a:pt x="3827" y="1978"/>
                      <a:pt x="3839" y="1965"/>
                      <a:pt x="3849" y="1955"/>
                    </a:cubicBezTo>
                    <a:cubicBezTo>
                      <a:pt x="3859" y="1943"/>
                      <a:pt x="3868" y="1933"/>
                      <a:pt x="3876" y="1920"/>
                    </a:cubicBezTo>
                    <a:lnTo>
                      <a:pt x="3881" y="1917"/>
                    </a:lnTo>
                    <a:lnTo>
                      <a:pt x="3882" y="1914"/>
                    </a:lnTo>
                    <a:lnTo>
                      <a:pt x="3882" y="1914"/>
                    </a:lnTo>
                    <a:cubicBezTo>
                      <a:pt x="3881" y="1927"/>
                      <a:pt x="3878" y="1940"/>
                      <a:pt x="3875" y="1951"/>
                    </a:cubicBezTo>
                    <a:cubicBezTo>
                      <a:pt x="3875" y="1958"/>
                      <a:pt x="3873" y="1964"/>
                      <a:pt x="3873" y="1970"/>
                    </a:cubicBezTo>
                    <a:cubicBezTo>
                      <a:pt x="3871" y="1977"/>
                      <a:pt x="3871" y="1983"/>
                      <a:pt x="3871" y="1990"/>
                    </a:cubicBezTo>
                    <a:cubicBezTo>
                      <a:pt x="3852" y="2160"/>
                      <a:pt x="3826" y="2296"/>
                      <a:pt x="3773" y="2441"/>
                    </a:cubicBezTo>
                    <a:cubicBezTo>
                      <a:pt x="3766" y="2462"/>
                      <a:pt x="3759" y="2481"/>
                      <a:pt x="3750" y="2501"/>
                    </a:cubicBezTo>
                    <a:cubicBezTo>
                      <a:pt x="3738" y="2466"/>
                      <a:pt x="3725" y="2425"/>
                      <a:pt x="3715" y="2385"/>
                    </a:cubicBezTo>
                    <a:cubicBezTo>
                      <a:pt x="3699" y="2324"/>
                      <a:pt x="3685" y="2260"/>
                      <a:pt x="3673" y="2205"/>
                    </a:cubicBezTo>
                    <a:lnTo>
                      <a:pt x="3673" y="2205"/>
                    </a:lnTo>
                    <a:cubicBezTo>
                      <a:pt x="3675" y="2208"/>
                      <a:pt x="3679" y="2208"/>
                      <a:pt x="3680" y="2208"/>
                    </a:cubicBezTo>
                    <a:cubicBezTo>
                      <a:pt x="3688" y="2209"/>
                      <a:pt x="3693" y="2211"/>
                      <a:pt x="3699" y="2211"/>
                    </a:cubicBezTo>
                    <a:cubicBezTo>
                      <a:pt x="3706" y="2212"/>
                      <a:pt x="3714" y="2212"/>
                      <a:pt x="3721" y="2212"/>
                    </a:cubicBezTo>
                    <a:cubicBezTo>
                      <a:pt x="3717" y="2205"/>
                      <a:pt x="3714" y="2198"/>
                      <a:pt x="3709" y="2193"/>
                    </a:cubicBezTo>
                    <a:cubicBezTo>
                      <a:pt x="3704" y="2180"/>
                      <a:pt x="3696" y="2167"/>
                      <a:pt x="3692" y="2154"/>
                    </a:cubicBezTo>
                    <a:cubicBezTo>
                      <a:pt x="3679" y="2125"/>
                      <a:pt x="3670" y="2096"/>
                      <a:pt x="3663" y="2067"/>
                    </a:cubicBezTo>
                    <a:cubicBezTo>
                      <a:pt x="3643" y="1983"/>
                      <a:pt x="3600" y="1733"/>
                      <a:pt x="3576" y="1576"/>
                    </a:cubicBezTo>
                    <a:lnTo>
                      <a:pt x="3576" y="1573"/>
                    </a:lnTo>
                    <a:lnTo>
                      <a:pt x="3570" y="1544"/>
                    </a:lnTo>
                    <a:cubicBezTo>
                      <a:pt x="3569" y="1537"/>
                      <a:pt x="3569" y="1532"/>
                      <a:pt x="3566" y="1527"/>
                    </a:cubicBezTo>
                    <a:lnTo>
                      <a:pt x="3566" y="1527"/>
                    </a:lnTo>
                    <a:cubicBezTo>
                      <a:pt x="3579" y="1540"/>
                      <a:pt x="3592" y="1550"/>
                      <a:pt x="3608" y="1556"/>
                    </a:cubicBezTo>
                    <a:cubicBezTo>
                      <a:pt x="3554" y="1469"/>
                      <a:pt x="3521" y="1249"/>
                      <a:pt x="3506" y="1090"/>
                    </a:cubicBezTo>
                    <a:cubicBezTo>
                      <a:pt x="3505" y="1079"/>
                      <a:pt x="3505" y="1069"/>
                      <a:pt x="3505" y="1058"/>
                    </a:cubicBezTo>
                    <a:lnTo>
                      <a:pt x="3505" y="1055"/>
                    </a:lnTo>
                    <a:cubicBezTo>
                      <a:pt x="3503" y="1046"/>
                      <a:pt x="3503" y="1036"/>
                      <a:pt x="3503" y="1027"/>
                    </a:cubicBezTo>
                    <a:cubicBezTo>
                      <a:pt x="3503" y="1049"/>
                      <a:pt x="3503" y="1072"/>
                      <a:pt x="3500" y="1094"/>
                    </a:cubicBezTo>
                    <a:cubicBezTo>
                      <a:pt x="3500" y="1107"/>
                      <a:pt x="3499" y="1119"/>
                      <a:pt x="3499" y="1130"/>
                    </a:cubicBezTo>
                    <a:cubicBezTo>
                      <a:pt x="3497" y="1143"/>
                      <a:pt x="3497" y="1155"/>
                      <a:pt x="3497" y="1166"/>
                    </a:cubicBezTo>
                    <a:cubicBezTo>
                      <a:pt x="3496" y="1178"/>
                      <a:pt x="3496" y="1191"/>
                      <a:pt x="3493" y="1201"/>
                    </a:cubicBezTo>
                    <a:cubicBezTo>
                      <a:pt x="3492" y="1214"/>
                      <a:pt x="3492" y="1227"/>
                      <a:pt x="3490" y="1238"/>
                    </a:cubicBezTo>
                    <a:cubicBezTo>
                      <a:pt x="3489" y="1251"/>
                      <a:pt x="3486" y="1261"/>
                      <a:pt x="3486" y="1272"/>
                    </a:cubicBezTo>
                    <a:cubicBezTo>
                      <a:pt x="3484" y="1286"/>
                      <a:pt x="3483" y="1297"/>
                      <a:pt x="3478" y="1310"/>
                    </a:cubicBezTo>
                    <a:cubicBezTo>
                      <a:pt x="3477" y="1322"/>
                      <a:pt x="3476" y="1332"/>
                      <a:pt x="3471" y="1344"/>
                    </a:cubicBezTo>
                    <a:cubicBezTo>
                      <a:pt x="3470" y="1358"/>
                      <a:pt x="3467" y="1370"/>
                      <a:pt x="3462" y="1384"/>
                    </a:cubicBezTo>
                    <a:cubicBezTo>
                      <a:pt x="3461" y="1394"/>
                      <a:pt x="3460" y="1405"/>
                      <a:pt x="3455" y="1413"/>
                    </a:cubicBezTo>
                    <a:cubicBezTo>
                      <a:pt x="3452" y="1428"/>
                      <a:pt x="3447" y="1445"/>
                      <a:pt x="3442" y="1460"/>
                    </a:cubicBezTo>
                    <a:cubicBezTo>
                      <a:pt x="3441" y="1467"/>
                      <a:pt x="3439" y="1474"/>
                      <a:pt x="3435" y="1483"/>
                    </a:cubicBezTo>
                    <a:cubicBezTo>
                      <a:pt x="3428" y="1506"/>
                      <a:pt x="3420" y="1528"/>
                      <a:pt x="3412" y="1551"/>
                    </a:cubicBezTo>
                    <a:cubicBezTo>
                      <a:pt x="3419" y="1550"/>
                      <a:pt x="3425" y="1548"/>
                      <a:pt x="3431" y="1544"/>
                    </a:cubicBezTo>
                    <a:cubicBezTo>
                      <a:pt x="3439" y="1541"/>
                      <a:pt x="3448" y="1534"/>
                      <a:pt x="3455" y="1527"/>
                    </a:cubicBezTo>
                    <a:lnTo>
                      <a:pt x="3455" y="1527"/>
                    </a:lnTo>
                    <a:cubicBezTo>
                      <a:pt x="3454" y="1556"/>
                      <a:pt x="3449" y="1592"/>
                      <a:pt x="3447" y="1628"/>
                    </a:cubicBezTo>
                    <a:cubicBezTo>
                      <a:pt x="3442" y="1659"/>
                      <a:pt x="3439" y="1694"/>
                      <a:pt x="3433" y="1726"/>
                    </a:cubicBezTo>
                    <a:cubicBezTo>
                      <a:pt x="3425" y="1801"/>
                      <a:pt x="3413" y="1868"/>
                      <a:pt x="3409" y="1893"/>
                    </a:cubicBezTo>
                    <a:cubicBezTo>
                      <a:pt x="3397" y="1948"/>
                      <a:pt x="3387" y="2000"/>
                      <a:pt x="3374" y="2055"/>
                    </a:cubicBezTo>
                    <a:cubicBezTo>
                      <a:pt x="3354" y="2151"/>
                      <a:pt x="3333" y="2245"/>
                      <a:pt x="3314" y="2341"/>
                    </a:cubicBezTo>
                    <a:cubicBezTo>
                      <a:pt x="3326" y="2331"/>
                      <a:pt x="3338" y="2318"/>
                      <a:pt x="3348" y="2306"/>
                    </a:cubicBezTo>
                    <a:cubicBezTo>
                      <a:pt x="3358" y="2296"/>
                      <a:pt x="3367" y="2283"/>
                      <a:pt x="3375" y="2273"/>
                    </a:cubicBezTo>
                    <a:cubicBezTo>
                      <a:pt x="3377" y="2270"/>
                      <a:pt x="3377" y="2270"/>
                      <a:pt x="3377" y="2269"/>
                    </a:cubicBezTo>
                    <a:cubicBezTo>
                      <a:pt x="3379" y="2269"/>
                      <a:pt x="3380" y="2268"/>
                      <a:pt x="3380" y="2267"/>
                    </a:cubicBezTo>
                    <a:lnTo>
                      <a:pt x="3380" y="2267"/>
                    </a:lnTo>
                    <a:cubicBezTo>
                      <a:pt x="3377" y="2280"/>
                      <a:pt x="3375" y="2291"/>
                      <a:pt x="3374" y="2304"/>
                    </a:cubicBezTo>
                    <a:cubicBezTo>
                      <a:pt x="3372" y="2311"/>
                      <a:pt x="3372" y="2317"/>
                      <a:pt x="3372" y="2321"/>
                    </a:cubicBezTo>
                    <a:cubicBezTo>
                      <a:pt x="3370" y="2328"/>
                      <a:pt x="3370" y="2334"/>
                      <a:pt x="3370" y="2341"/>
                    </a:cubicBezTo>
                    <a:cubicBezTo>
                      <a:pt x="3341" y="2572"/>
                      <a:pt x="3310" y="2741"/>
                      <a:pt x="3207" y="2948"/>
                    </a:cubicBezTo>
                    <a:cubicBezTo>
                      <a:pt x="3209" y="2948"/>
                      <a:pt x="3212" y="2948"/>
                      <a:pt x="3214" y="2948"/>
                    </a:cubicBezTo>
                    <a:cubicBezTo>
                      <a:pt x="3239" y="2948"/>
                      <a:pt x="3266" y="2941"/>
                      <a:pt x="3288" y="2929"/>
                    </a:cubicBezTo>
                    <a:lnTo>
                      <a:pt x="3288" y="2929"/>
                    </a:lnTo>
                    <a:cubicBezTo>
                      <a:pt x="3274" y="2970"/>
                      <a:pt x="3258" y="3008"/>
                      <a:pt x="3243" y="3050"/>
                    </a:cubicBezTo>
                    <a:cubicBezTo>
                      <a:pt x="3239" y="3043"/>
                      <a:pt x="3236" y="3035"/>
                      <a:pt x="3235" y="3028"/>
                    </a:cubicBezTo>
                    <a:cubicBezTo>
                      <a:pt x="3214" y="2979"/>
                      <a:pt x="3194" y="2928"/>
                      <a:pt x="3176" y="2877"/>
                    </a:cubicBezTo>
                    <a:cubicBezTo>
                      <a:pt x="3174" y="2877"/>
                      <a:pt x="3174" y="2876"/>
                      <a:pt x="3174" y="2876"/>
                    </a:cubicBezTo>
                    <a:cubicBezTo>
                      <a:pt x="3156" y="2825"/>
                      <a:pt x="3137" y="2775"/>
                      <a:pt x="3120" y="2725"/>
                    </a:cubicBezTo>
                    <a:cubicBezTo>
                      <a:pt x="3118" y="2720"/>
                      <a:pt x="3115" y="2716"/>
                      <a:pt x="3115" y="2710"/>
                    </a:cubicBezTo>
                    <a:lnTo>
                      <a:pt x="3115" y="2710"/>
                    </a:lnTo>
                    <a:cubicBezTo>
                      <a:pt x="3137" y="2730"/>
                      <a:pt x="3162" y="2749"/>
                      <a:pt x="3187" y="2764"/>
                    </a:cubicBezTo>
                    <a:cubicBezTo>
                      <a:pt x="3187" y="2767"/>
                      <a:pt x="3188" y="2767"/>
                      <a:pt x="3188" y="2767"/>
                    </a:cubicBezTo>
                    <a:cubicBezTo>
                      <a:pt x="3200" y="2774"/>
                      <a:pt x="3210" y="2778"/>
                      <a:pt x="3223" y="2784"/>
                    </a:cubicBezTo>
                    <a:cubicBezTo>
                      <a:pt x="3200" y="2735"/>
                      <a:pt x="3178" y="2688"/>
                      <a:pt x="3156" y="2639"/>
                    </a:cubicBezTo>
                    <a:cubicBezTo>
                      <a:pt x="3120" y="2565"/>
                      <a:pt x="3085" y="2488"/>
                      <a:pt x="3057" y="2412"/>
                    </a:cubicBezTo>
                    <a:cubicBezTo>
                      <a:pt x="3027" y="2325"/>
                      <a:pt x="2988" y="2182"/>
                      <a:pt x="2966" y="2071"/>
                    </a:cubicBezTo>
                    <a:cubicBezTo>
                      <a:pt x="2967" y="2071"/>
                      <a:pt x="2970" y="2073"/>
                      <a:pt x="2973" y="2073"/>
                    </a:cubicBezTo>
                    <a:cubicBezTo>
                      <a:pt x="2980" y="2074"/>
                      <a:pt x="2985" y="2077"/>
                      <a:pt x="2991" y="2077"/>
                    </a:cubicBezTo>
                    <a:cubicBezTo>
                      <a:pt x="2998" y="2078"/>
                      <a:pt x="3005" y="2078"/>
                      <a:pt x="3012" y="2078"/>
                    </a:cubicBezTo>
                    <a:cubicBezTo>
                      <a:pt x="3009" y="2071"/>
                      <a:pt x="3005" y="2064"/>
                      <a:pt x="3002" y="2058"/>
                    </a:cubicBezTo>
                    <a:cubicBezTo>
                      <a:pt x="2995" y="2045"/>
                      <a:pt x="2989" y="2033"/>
                      <a:pt x="2983" y="2020"/>
                    </a:cubicBezTo>
                    <a:cubicBezTo>
                      <a:pt x="2970" y="1991"/>
                      <a:pt x="2962" y="1962"/>
                      <a:pt x="2954" y="1933"/>
                    </a:cubicBezTo>
                    <a:cubicBezTo>
                      <a:pt x="2940" y="1875"/>
                      <a:pt x="2918" y="1740"/>
                      <a:pt x="2895" y="1612"/>
                    </a:cubicBezTo>
                    <a:cubicBezTo>
                      <a:pt x="2886" y="1550"/>
                      <a:pt x="2876" y="1492"/>
                      <a:pt x="2867" y="1441"/>
                    </a:cubicBezTo>
                    <a:lnTo>
                      <a:pt x="2867" y="1439"/>
                    </a:lnTo>
                    <a:lnTo>
                      <a:pt x="2861" y="1410"/>
                    </a:lnTo>
                    <a:cubicBezTo>
                      <a:pt x="2860" y="1403"/>
                      <a:pt x="2860" y="1397"/>
                      <a:pt x="2858" y="1392"/>
                    </a:cubicBezTo>
                    <a:lnTo>
                      <a:pt x="2858" y="1392"/>
                    </a:lnTo>
                    <a:cubicBezTo>
                      <a:pt x="2871" y="1405"/>
                      <a:pt x="2883" y="1416"/>
                      <a:pt x="2898" y="1421"/>
                    </a:cubicBezTo>
                    <a:cubicBezTo>
                      <a:pt x="2845" y="1333"/>
                      <a:pt x="2810" y="1114"/>
                      <a:pt x="2799" y="954"/>
                    </a:cubicBezTo>
                    <a:cubicBezTo>
                      <a:pt x="2796" y="946"/>
                      <a:pt x="2796" y="934"/>
                      <a:pt x="2796" y="924"/>
                    </a:cubicBezTo>
                    <a:cubicBezTo>
                      <a:pt x="2796" y="923"/>
                      <a:pt x="2795" y="923"/>
                      <a:pt x="2795" y="920"/>
                    </a:cubicBezTo>
                    <a:cubicBezTo>
                      <a:pt x="2795" y="911"/>
                      <a:pt x="2793" y="902"/>
                      <a:pt x="2793" y="893"/>
                    </a:cubicBezTo>
                    <a:cubicBezTo>
                      <a:pt x="2793" y="915"/>
                      <a:pt x="2793" y="938"/>
                      <a:pt x="2792" y="960"/>
                    </a:cubicBezTo>
                    <a:cubicBezTo>
                      <a:pt x="2789" y="973"/>
                      <a:pt x="2789" y="984"/>
                      <a:pt x="2789" y="997"/>
                    </a:cubicBezTo>
                    <a:cubicBezTo>
                      <a:pt x="2787" y="1010"/>
                      <a:pt x="2787" y="1020"/>
                      <a:pt x="2787" y="1033"/>
                    </a:cubicBezTo>
                    <a:cubicBezTo>
                      <a:pt x="2786" y="1046"/>
                      <a:pt x="2784" y="1056"/>
                      <a:pt x="2784" y="1069"/>
                    </a:cubicBezTo>
                    <a:cubicBezTo>
                      <a:pt x="2781" y="1082"/>
                      <a:pt x="2781" y="1094"/>
                      <a:pt x="2780" y="1105"/>
                    </a:cubicBezTo>
                    <a:cubicBezTo>
                      <a:pt x="2779" y="1119"/>
                      <a:pt x="2777" y="1129"/>
                      <a:pt x="2774" y="1140"/>
                    </a:cubicBezTo>
                    <a:cubicBezTo>
                      <a:pt x="2773" y="1152"/>
                      <a:pt x="2771" y="1165"/>
                      <a:pt x="2767" y="1178"/>
                    </a:cubicBezTo>
                    <a:cubicBezTo>
                      <a:pt x="2765" y="1188"/>
                      <a:pt x="2764" y="1200"/>
                      <a:pt x="2760" y="1210"/>
                    </a:cubicBezTo>
                    <a:cubicBezTo>
                      <a:pt x="2758" y="1225"/>
                      <a:pt x="2755" y="1238"/>
                      <a:pt x="2751" y="1252"/>
                    </a:cubicBezTo>
                    <a:cubicBezTo>
                      <a:pt x="2748" y="1261"/>
                      <a:pt x="2745" y="1272"/>
                      <a:pt x="2744" y="1281"/>
                    </a:cubicBezTo>
                    <a:cubicBezTo>
                      <a:pt x="2741" y="1296"/>
                      <a:pt x="2735" y="1312"/>
                      <a:pt x="2731" y="1326"/>
                    </a:cubicBezTo>
                    <a:cubicBezTo>
                      <a:pt x="2729" y="1333"/>
                      <a:pt x="2728" y="1341"/>
                      <a:pt x="2723" y="1351"/>
                    </a:cubicBezTo>
                    <a:cubicBezTo>
                      <a:pt x="2716" y="1374"/>
                      <a:pt x="2709" y="1396"/>
                      <a:pt x="2700" y="1419"/>
                    </a:cubicBezTo>
                    <a:cubicBezTo>
                      <a:pt x="2707" y="1418"/>
                      <a:pt x="2713" y="1416"/>
                      <a:pt x="2719" y="1412"/>
                    </a:cubicBezTo>
                    <a:cubicBezTo>
                      <a:pt x="2728" y="1408"/>
                      <a:pt x="2736" y="1402"/>
                      <a:pt x="2744" y="1394"/>
                    </a:cubicBezTo>
                    <a:lnTo>
                      <a:pt x="2744" y="1394"/>
                    </a:lnTo>
                    <a:cubicBezTo>
                      <a:pt x="2742" y="1418"/>
                      <a:pt x="2741" y="1442"/>
                      <a:pt x="2736" y="1470"/>
                    </a:cubicBezTo>
                    <a:cubicBezTo>
                      <a:pt x="2736" y="1479"/>
                      <a:pt x="2735" y="1489"/>
                      <a:pt x="2735" y="1496"/>
                    </a:cubicBezTo>
                    <a:cubicBezTo>
                      <a:pt x="2731" y="1527"/>
                      <a:pt x="2728" y="1561"/>
                      <a:pt x="2722" y="1593"/>
                    </a:cubicBezTo>
                    <a:cubicBezTo>
                      <a:pt x="2713" y="1667"/>
                      <a:pt x="2702" y="1736"/>
                      <a:pt x="2697" y="1760"/>
                    </a:cubicBezTo>
                    <a:cubicBezTo>
                      <a:pt x="2665" y="1911"/>
                      <a:pt x="2635" y="2058"/>
                      <a:pt x="2603" y="2209"/>
                    </a:cubicBezTo>
                    <a:cubicBezTo>
                      <a:pt x="2614" y="2198"/>
                      <a:pt x="2626" y="2186"/>
                      <a:pt x="2636" y="2174"/>
                    </a:cubicBezTo>
                    <a:cubicBezTo>
                      <a:pt x="2646" y="2164"/>
                      <a:pt x="2655" y="2151"/>
                      <a:pt x="2664" y="2139"/>
                    </a:cubicBezTo>
                    <a:cubicBezTo>
                      <a:pt x="2665" y="2138"/>
                      <a:pt x="2665" y="2138"/>
                      <a:pt x="2665" y="2137"/>
                    </a:cubicBezTo>
                    <a:lnTo>
                      <a:pt x="2668" y="2135"/>
                    </a:lnTo>
                    <a:lnTo>
                      <a:pt x="2668" y="2135"/>
                    </a:lnTo>
                    <a:cubicBezTo>
                      <a:pt x="2665" y="2147"/>
                      <a:pt x="2664" y="2158"/>
                      <a:pt x="2662" y="2171"/>
                    </a:cubicBezTo>
                    <a:cubicBezTo>
                      <a:pt x="2661" y="2176"/>
                      <a:pt x="2661" y="2183"/>
                      <a:pt x="2661" y="2189"/>
                    </a:cubicBezTo>
                    <a:cubicBezTo>
                      <a:pt x="2658" y="2196"/>
                      <a:pt x="2658" y="2202"/>
                      <a:pt x="2657" y="2209"/>
                    </a:cubicBezTo>
                    <a:cubicBezTo>
                      <a:pt x="2636" y="2372"/>
                      <a:pt x="2614" y="2507"/>
                      <a:pt x="2567" y="2645"/>
                    </a:cubicBezTo>
                    <a:cubicBezTo>
                      <a:pt x="2549" y="2594"/>
                      <a:pt x="2520" y="2552"/>
                      <a:pt x="2503" y="2502"/>
                    </a:cubicBezTo>
                    <a:cubicBezTo>
                      <a:pt x="2501" y="2500"/>
                      <a:pt x="2501" y="2494"/>
                      <a:pt x="2498" y="2491"/>
                    </a:cubicBezTo>
                    <a:cubicBezTo>
                      <a:pt x="2495" y="2481"/>
                      <a:pt x="2491" y="2465"/>
                      <a:pt x="2487" y="2444"/>
                    </a:cubicBezTo>
                    <a:lnTo>
                      <a:pt x="2487" y="2444"/>
                    </a:lnTo>
                    <a:cubicBezTo>
                      <a:pt x="2519" y="2469"/>
                      <a:pt x="2555" y="2486"/>
                      <a:pt x="2593" y="2505"/>
                    </a:cubicBezTo>
                    <a:cubicBezTo>
                      <a:pt x="2568" y="2449"/>
                      <a:pt x="2542" y="2392"/>
                      <a:pt x="2520" y="2335"/>
                    </a:cubicBezTo>
                    <a:cubicBezTo>
                      <a:pt x="2501" y="2288"/>
                      <a:pt x="2481" y="2237"/>
                      <a:pt x="2461" y="2187"/>
                    </a:cubicBezTo>
                    <a:lnTo>
                      <a:pt x="2461" y="2186"/>
                    </a:lnTo>
                    <a:cubicBezTo>
                      <a:pt x="2443" y="2137"/>
                      <a:pt x="2424" y="2086"/>
                      <a:pt x="2407" y="2035"/>
                    </a:cubicBezTo>
                    <a:cubicBezTo>
                      <a:pt x="2404" y="2029"/>
                      <a:pt x="2402" y="2023"/>
                      <a:pt x="2402" y="2020"/>
                    </a:cubicBezTo>
                    <a:lnTo>
                      <a:pt x="2402" y="2020"/>
                    </a:lnTo>
                    <a:cubicBezTo>
                      <a:pt x="2423" y="2041"/>
                      <a:pt x="2447" y="2060"/>
                      <a:pt x="2474" y="2077"/>
                    </a:cubicBezTo>
                    <a:lnTo>
                      <a:pt x="2475" y="2078"/>
                    </a:lnTo>
                    <a:lnTo>
                      <a:pt x="2475" y="2077"/>
                    </a:lnTo>
                    <a:cubicBezTo>
                      <a:pt x="2487" y="2084"/>
                      <a:pt x="2497" y="2089"/>
                      <a:pt x="2508" y="2094"/>
                    </a:cubicBezTo>
                    <a:cubicBezTo>
                      <a:pt x="2487" y="2045"/>
                      <a:pt x="2462" y="1999"/>
                      <a:pt x="2440" y="1949"/>
                    </a:cubicBezTo>
                    <a:cubicBezTo>
                      <a:pt x="2407" y="1875"/>
                      <a:pt x="2370" y="1801"/>
                      <a:pt x="2343" y="1723"/>
                    </a:cubicBezTo>
                    <a:cubicBezTo>
                      <a:pt x="2314" y="1636"/>
                      <a:pt x="2272" y="1492"/>
                      <a:pt x="2250" y="1381"/>
                    </a:cubicBezTo>
                    <a:lnTo>
                      <a:pt x="2251" y="1381"/>
                    </a:lnTo>
                    <a:cubicBezTo>
                      <a:pt x="2254" y="1383"/>
                      <a:pt x="2256" y="1383"/>
                      <a:pt x="2259" y="1384"/>
                    </a:cubicBezTo>
                    <a:cubicBezTo>
                      <a:pt x="2264" y="1387"/>
                      <a:pt x="2272" y="1389"/>
                      <a:pt x="2278" y="1389"/>
                    </a:cubicBezTo>
                    <a:cubicBezTo>
                      <a:pt x="2285" y="1390"/>
                      <a:pt x="2292" y="1390"/>
                      <a:pt x="2299" y="1390"/>
                    </a:cubicBezTo>
                    <a:cubicBezTo>
                      <a:pt x="2295" y="1383"/>
                      <a:pt x="2292" y="1376"/>
                      <a:pt x="2288" y="1370"/>
                    </a:cubicBezTo>
                    <a:cubicBezTo>
                      <a:pt x="2280" y="1358"/>
                      <a:pt x="2276" y="1345"/>
                      <a:pt x="2270" y="1333"/>
                    </a:cubicBezTo>
                    <a:cubicBezTo>
                      <a:pt x="2257" y="1304"/>
                      <a:pt x="2248" y="1275"/>
                      <a:pt x="2241" y="1245"/>
                    </a:cubicBezTo>
                    <a:cubicBezTo>
                      <a:pt x="2230" y="1200"/>
                      <a:pt x="2212" y="1105"/>
                      <a:pt x="2196" y="1005"/>
                    </a:cubicBezTo>
                    <a:cubicBezTo>
                      <a:pt x="2182" y="918"/>
                      <a:pt x="2164" y="825"/>
                      <a:pt x="2154" y="753"/>
                    </a:cubicBezTo>
                    <a:lnTo>
                      <a:pt x="2156" y="751"/>
                    </a:lnTo>
                    <a:lnTo>
                      <a:pt x="2150" y="722"/>
                    </a:lnTo>
                    <a:cubicBezTo>
                      <a:pt x="2148" y="716"/>
                      <a:pt x="2148" y="709"/>
                      <a:pt x="2147" y="705"/>
                    </a:cubicBezTo>
                    <a:lnTo>
                      <a:pt x="2147" y="705"/>
                    </a:lnTo>
                    <a:cubicBezTo>
                      <a:pt x="2157" y="716"/>
                      <a:pt x="2172" y="728"/>
                      <a:pt x="2186" y="735"/>
                    </a:cubicBezTo>
                    <a:cubicBezTo>
                      <a:pt x="2177" y="722"/>
                      <a:pt x="2170" y="706"/>
                      <a:pt x="2163" y="686"/>
                    </a:cubicBezTo>
                    <a:cubicBezTo>
                      <a:pt x="2124" y="583"/>
                      <a:pt x="2097" y="403"/>
                      <a:pt x="2087" y="266"/>
                    </a:cubicBezTo>
                    <a:cubicBezTo>
                      <a:pt x="2084" y="257"/>
                      <a:pt x="2084" y="247"/>
                      <a:pt x="2083" y="237"/>
                    </a:cubicBezTo>
                    <a:lnTo>
                      <a:pt x="2083" y="234"/>
                    </a:lnTo>
                    <a:cubicBezTo>
                      <a:pt x="2083" y="229"/>
                      <a:pt x="2082" y="223"/>
                      <a:pt x="2082" y="217"/>
                    </a:cubicBezTo>
                    <a:lnTo>
                      <a:pt x="2082" y="217"/>
                    </a:lnTo>
                    <a:cubicBezTo>
                      <a:pt x="2083" y="236"/>
                      <a:pt x="2081" y="255"/>
                      <a:pt x="2081" y="273"/>
                    </a:cubicBezTo>
                    <a:cubicBezTo>
                      <a:pt x="2080" y="286"/>
                      <a:pt x="2080" y="298"/>
                      <a:pt x="2080" y="310"/>
                    </a:cubicBezTo>
                    <a:cubicBezTo>
                      <a:pt x="2077" y="323"/>
                      <a:pt x="2077" y="336"/>
                      <a:pt x="2076" y="346"/>
                    </a:cubicBezTo>
                    <a:cubicBezTo>
                      <a:pt x="2074" y="359"/>
                      <a:pt x="2074" y="371"/>
                      <a:pt x="2073" y="381"/>
                    </a:cubicBezTo>
                    <a:cubicBezTo>
                      <a:pt x="2070" y="394"/>
                      <a:pt x="2068" y="407"/>
                      <a:pt x="2068" y="419"/>
                    </a:cubicBezTo>
                    <a:cubicBezTo>
                      <a:pt x="2067" y="430"/>
                      <a:pt x="2066" y="443"/>
                      <a:pt x="2063" y="453"/>
                    </a:cubicBezTo>
                    <a:cubicBezTo>
                      <a:pt x="2061" y="467"/>
                      <a:pt x="2060" y="480"/>
                      <a:pt x="2055" y="494"/>
                    </a:cubicBezTo>
                    <a:cubicBezTo>
                      <a:pt x="2054" y="504"/>
                      <a:pt x="2052" y="513"/>
                      <a:pt x="2048" y="525"/>
                    </a:cubicBezTo>
                    <a:cubicBezTo>
                      <a:pt x="2045" y="539"/>
                      <a:pt x="2041" y="552"/>
                      <a:pt x="2039" y="567"/>
                    </a:cubicBezTo>
                    <a:cubicBezTo>
                      <a:pt x="2038" y="575"/>
                      <a:pt x="2036" y="586"/>
                      <a:pt x="2032" y="596"/>
                    </a:cubicBezTo>
                    <a:cubicBezTo>
                      <a:pt x="2029" y="610"/>
                      <a:pt x="2023" y="626"/>
                      <a:pt x="2019" y="641"/>
                    </a:cubicBezTo>
                    <a:cubicBezTo>
                      <a:pt x="2018" y="648"/>
                      <a:pt x="2016" y="657"/>
                      <a:pt x="2012" y="664"/>
                    </a:cubicBezTo>
                    <a:cubicBezTo>
                      <a:pt x="2010" y="671"/>
                      <a:pt x="2009" y="677"/>
                      <a:pt x="2005" y="684"/>
                    </a:cubicBezTo>
                    <a:lnTo>
                      <a:pt x="1989" y="734"/>
                    </a:lnTo>
                    <a:cubicBezTo>
                      <a:pt x="1994" y="731"/>
                      <a:pt x="2002" y="729"/>
                      <a:pt x="2007" y="726"/>
                    </a:cubicBezTo>
                    <a:cubicBezTo>
                      <a:pt x="2016" y="722"/>
                      <a:pt x="2025" y="715"/>
                      <a:pt x="2032" y="708"/>
                    </a:cubicBezTo>
                    <a:lnTo>
                      <a:pt x="2032" y="708"/>
                    </a:lnTo>
                    <a:cubicBezTo>
                      <a:pt x="2031" y="737"/>
                      <a:pt x="2026" y="773"/>
                      <a:pt x="2023" y="809"/>
                    </a:cubicBezTo>
                    <a:cubicBezTo>
                      <a:pt x="2022" y="824"/>
                      <a:pt x="2019" y="838"/>
                      <a:pt x="2018" y="854"/>
                    </a:cubicBezTo>
                    <a:cubicBezTo>
                      <a:pt x="2016" y="873"/>
                      <a:pt x="2015" y="891"/>
                      <a:pt x="2010" y="909"/>
                    </a:cubicBezTo>
                    <a:cubicBezTo>
                      <a:pt x="2002" y="984"/>
                      <a:pt x="1990" y="1050"/>
                      <a:pt x="1986" y="1076"/>
                    </a:cubicBezTo>
                    <a:cubicBezTo>
                      <a:pt x="1954" y="1227"/>
                      <a:pt x="1923" y="1374"/>
                      <a:pt x="1891" y="1525"/>
                    </a:cubicBezTo>
                    <a:cubicBezTo>
                      <a:pt x="1903" y="1514"/>
                      <a:pt x="1914" y="1500"/>
                      <a:pt x="1925" y="1490"/>
                    </a:cubicBezTo>
                    <a:cubicBezTo>
                      <a:pt x="1935" y="1479"/>
                      <a:pt x="1944" y="1469"/>
                      <a:pt x="1952" y="1455"/>
                    </a:cubicBezTo>
                    <a:cubicBezTo>
                      <a:pt x="1954" y="1454"/>
                      <a:pt x="1954" y="1454"/>
                      <a:pt x="1954" y="1453"/>
                    </a:cubicBezTo>
                    <a:lnTo>
                      <a:pt x="1957" y="1450"/>
                    </a:lnTo>
                    <a:lnTo>
                      <a:pt x="1957" y="1450"/>
                    </a:lnTo>
                    <a:cubicBezTo>
                      <a:pt x="1954" y="1463"/>
                      <a:pt x="1952" y="1476"/>
                      <a:pt x="1951" y="1486"/>
                    </a:cubicBezTo>
                    <a:cubicBezTo>
                      <a:pt x="1949" y="1493"/>
                      <a:pt x="1949" y="1499"/>
                      <a:pt x="1949" y="1505"/>
                    </a:cubicBezTo>
                    <a:lnTo>
                      <a:pt x="1945" y="1525"/>
                    </a:lnTo>
                    <a:cubicBezTo>
                      <a:pt x="1916" y="1755"/>
                      <a:pt x="1885" y="1925"/>
                      <a:pt x="1782" y="2131"/>
                    </a:cubicBezTo>
                    <a:cubicBezTo>
                      <a:pt x="1785" y="2131"/>
                      <a:pt x="1787" y="2131"/>
                      <a:pt x="1790" y="2131"/>
                    </a:cubicBezTo>
                    <a:cubicBezTo>
                      <a:pt x="1816" y="2131"/>
                      <a:pt x="1840" y="2124"/>
                      <a:pt x="1864" y="2113"/>
                    </a:cubicBezTo>
                    <a:lnTo>
                      <a:pt x="1864" y="2113"/>
                    </a:lnTo>
                    <a:cubicBezTo>
                      <a:pt x="1835" y="2190"/>
                      <a:pt x="1801" y="2269"/>
                      <a:pt x="1775" y="2346"/>
                    </a:cubicBezTo>
                    <a:cubicBezTo>
                      <a:pt x="1772" y="2349"/>
                      <a:pt x="1771" y="2354"/>
                      <a:pt x="1769" y="2360"/>
                    </a:cubicBezTo>
                    <a:cubicBezTo>
                      <a:pt x="1756" y="2391"/>
                      <a:pt x="1746" y="2423"/>
                      <a:pt x="1734" y="2455"/>
                    </a:cubicBezTo>
                    <a:lnTo>
                      <a:pt x="1733" y="2456"/>
                    </a:lnTo>
                    <a:cubicBezTo>
                      <a:pt x="1721" y="2486"/>
                      <a:pt x="1713" y="2517"/>
                      <a:pt x="1702" y="2547"/>
                    </a:cubicBezTo>
                    <a:cubicBezTo>
                      <a:pt x="1739" y="2529"/>
                      <a:pt x="1777" y="2510"/>
                      <a:pt x="1813" y="2489"/>
                    </a:cubicBezTo>
                    <a:lnTo>
                      <a:pt x="1813" y="2489"/>
                    </a:lnTo>
                    <a:cubicBezTo>
                      <a:pt x="1797" y="2532"/>
                      <a:pt x="1779" y="2572"/>
                      <a:pt x="1762" y="2613"/>
                    </a:cubicBezTo>
                    <a:cubicBezTo>
                      <a:pt x="1753" y="2633"/>
                      <a:pt x="1743" y="2655"/>
                      <a:pt x="1739" y="2675"/>
                    </a:cubicBezTo>
                    <a:cubicBezTo>
                      <a:pt x="1733" y="2693"/>
                      <a:pt x="1732" y="2712"/>
                      <a:pt x="1733" y="2732"/>
                    </a:cubicBezTo>
                    <a:lnTo>
                      <a:pt x="1762" y="2703"/>
                    </a:lnTo>
                    <a:cubicBezTo>
                      <a:pt x="1779" y="2684"/>
                      <a:pt x="1797" y="2667"/>
                      <a:pt x="1814" y="2648"/>
                    </a:cubicBezTo>
                    <a:lnTo>
                      <a:pt x="1814" y="2648"/>
                    </a:lnTo>
                    <a:cubicBezTo>
                      <a:pt x="1804" y="2674"/>
                      <a:pt x="1794" y="2699"/>
                      <a:pt x="1785" y="2726"/>
                    </a:cubicBezTo>
                    <a:cubicBezTo>
                      <a:pt x="1732" y="2881"/>
                      <a:pt x="1698" y="3051"/>
                      <a:pt x="1644" y="3208"/>
                    </a:cubicBezTo>
                    <a:cubicBezTo>
                      <a:pt x="1684" y="3182"/>
                      <a:pt x="1721" y="3149"/>
                      <a:pt x="1758" y="3114"/>
                    </a:cubicBezTo>
                    <a:lnTo>
                      <a:pt x="1765" y="3107"/>
                    </a:lnTo>
                    <a:lnTo>
                      <a:pt x="1765" y="3107"/>
                    </a:lnTo>
                    <a:cubicBezTo>
                      <a:pt x="1765" y="3109"/>
                      <a:pt x="1763" y="3109"/>
                      <a:pt x="1763" y="3111"/>
                    </a:cubicBezTo>
                    <a:cubicBezTo>
                      <a:pt x="1755" y="3136"/>
                      <a:pt x="1746" y="3165"/>
                      <a:pt x="1736" y="3191"/>
                    </a:cubicBezTo>
                    <a:cubicBezTo>
                      <a:pt x="1721" y="3230"/>
                      <a:pt x="1707" y="3266"/>
                      <a:pt x="1691" y="3306"/>
                    </a:cubicBezTo>
                    <a:cubicBezTo>
                      <a:pt x="1136" y="3102"/>
                      <a:pt x="644" y="2922"/>
                      <a:pt x="609" y="2916"/>
                    </a:cubicBezTo>
                    <a:lnTo>
                      <a:pt x="586" y="3140"/>
                    </a:lnTo>
                    <a:lnTo>
                      <a:pt x="542" y="3560"/>
                    </a:lnTo>
                    <a:lnTo>
                      <a:pt x="522" y="3756"/>
                    </a:lnTo>
                    <a:lnTo>
                      <a:pt x="497" y="4011"/>
                    </a:lnTo>
                    <a:lnTo>
                      <a:pt x="493" y="4034"/>
                    </a:lnTo>
                    <a:lnTo>
                      <a:pt x="490" y="4077"/>
                    </a:lnTo>
                    <a:lnTo>
                      <a:pt x="486" y="4100"/>
                    </a:lnTo>
                    <a:lnTo>
                      <a:pt x="427" y="4671"/>
                    </a:lnTo>
                    <a:lnTo>
                      <a:pt x="374" y="5180"/>
                    </a:lnTo>
                    <a:lnTo>
                      <a:pt x="348" y="5437"/>
                    </a:lnTo>
                    <a:lnTo>
                      <a:pt x="342" y="5492"/>
                    </a:lnTo>
                    <a:lnTo>
                      <a:pt x="335" y="5558"/>
                    </a:lnTo>
                    <a:lnTo>
                      <a:pt x="333" y="5567"/>
                    </a:lnTo>
                    <a:lnTo>
                      <a:pt x="330" y="5612"/>
                    </a:lnTo>
                    <a:lnTo>
                      <a:pt x="326" y="5641"/>
                    </a:lnTo>
                    <a:lnTo>
                      <a:pt x="326" y="5643"/>
                    </a:lnTo>
                    <a:lnTo>
                      <a:pt x="290" y="6009"/>
                    </a:lnTo>
                    <a:lnTo>
                      <a:pt x="290" y="6011"/>
                    </a:lnTo>
                    <a:lnTo>
                      <a:pt x="288" y="6011"/>
                    </a:lnTo>
                    <a:lnTo>
                      <a:pt x="288" y="6014"/>
                    </a:lnTo>
                    <a:lnTo>
                      <a:pt x="287" y="6025"/>
                    </a:lnTo>
                    <a:lnTo>
                      <a:pt x="260" y="6265"/>
                    </a:lnTo>
                    <a:lnTo>
                      <a:pt x="233" y="6534"/>
                    </a:lnTo>
                    <a:lnTo>
                      <a:pt x="210" y="6756"/>
                    </a:lnTo>
                    <a:lnTo>
                      <a:pt x="179" y="7064"/>
                    </a:lnTo>
                    <a:lnTo>
                      <a:pt x="178" y="7078"/>
                    </a:lnTo>
                    <a:lnTo>
                      <a:pt x="170" y="7139"/>
                    </a:lnTo>
                    <a:lnTo>
                      <a:pt x="165" y="7194"/>
                    </a:lnTo>
                    <a:lnTo>
                      <a:pt x="144" y="7390"/>
                    </a:lnTo>
                    <a:lnTo>
                      <a:pt x="131" y="7514"/>
                    </a:lnTo>
                    <a:lnTo>
                      <a:pt x="124" y="7579"/>
                    </a:lnTo>
                    <a:lnTo>
                      <a:pt x="124" y="7582"/>
                    </a:lnTo>
                    <a:lnTo>
                      <a:pt x="102" y="7790"/>
                    </a:lnTo>
                    <a:lnTo>
                      <a:pt x="1" y="8776"/>
                    </a:lnTo>
                    <a:lnTo>
                      <a:pt x="18495" y="8776"/>
                    </a:lnTo>
                    <a:cubicBezTo>
                      <a:pt x="18475" y="8773"/>
                      <a:pt x="18430" y="8765"/>
                      <a:pt x="18381" y="8754"/>
                    </a:cubicBezTo>
                    <a:cubicBezTo>
                      <a:pt x="18375" y="8745"/>
                      <a:pt x="18369" y="8732"/>
                      <a:pt x="18366" y="8721"/>
                    </a:cubicBezTo>
                    <a:cubicBezTo>
                      <a:pt x="18362" y="8708"/>
                      <a:pt x="18356" y="8694"/>
                      <a:pt x="18353" y="8681"/>
                    </a:cubicBezTo>
                    <a:lnTo>
                      <a:pt x="18353" y="8681"/>
                    </a:lnTo>
                    <a:cubicBezTo>
                      <a:pt x="18356" y="8686"/>
                      <a:pt x="18362" y="8689"/>
                      <a:pt x="18366" y="8693"/>
                    </a:cubicBezTo>
                    <a:cubicBezTo>
                      <a:pt x="18363" y="8686"/>
                      <a:pt x="18362" y="8678"/>
                      <a:pt x="18359" y="8673"/>
                    </a:cubicBezTo>
                    <a:cubicBezTo>
                      <a:pt x="18354" y="8660"/>
                      <a:pt x="18349" y="8649"/>
                      <a:pt x="18346" y="8641"/>
                    </a:cubicBezTo>
                    <a:cubicBezTo>
                      <a:pt x="18344" y="8632"/>
                      <a:pt x="18341" y="8629"/>
                      <a:pt x="18338" y="8622"/>
                    </a:cubicBezTo>
                    <a:lnTo>
                      <a:pt x="18338" y="8620"/>
                    </a:lnTo>
                    <a:cubicBezTo>
                      <a:pt x="18337" y="8613"/>
                      <a:pt x="18333" y="8609"/>
                      <a:pt x="18331" y="8602"/>
                    </a:cubicBezTo>
                    <a:cubicBezTo>
                      <a:pt x="18331" y="8600"/>
                      <a:pt x="18331" y="8600"/>
                      <a:pt x="18330" y="8600"/>
                    </a:cubicBezTo>
                    <a:cubicBezTo>
                      <a:pt x="18330" y="8599"/>
                      <a:pt x="18330" y="8597"/>
                      <a:pt x="18327" y="8594"/>
                    </a:cubicBezTo>
                    <a:lnTo>
                      <a:pt x="18327" y="8594"/>
                    </a:lnTo>
                    <a:cubicBezTo>
                      <a:pt x="18331" y="8596"/>
                      <a:pt x="18337" y="8599"/>
                      <a:pt x="18340" y="8602"/>
                    </a:cubicBezTo>
                    <a:cubicBezTo>
                      <a:pt x="18337" y="8594"/>
                      <a:pt x="18333" y="8590"/>
                      <a:pt x="18331" y="8583"/>
                    </a:cubicBezTo>
                    <a:cubicBezTo>
                      <a:pt x="18330" y="8577"/>
                      <a:pt x="18325" y="8570"/>
                      <a:pt x="18324" y="8564"/>
                    </a:cubicBezTo>
                    <a:lnTo>
                      <a:pt x="18324" y="8562"/>
                    </a:lnTo>
                    <a:lnTo>
                      <a:pt x="18318" y="8546"/>
                    </a:lnTo>
                    <a:lnTo>
                      <a:pt x="18318" y="8546"/>
                    </a:lnTo>
                    <a:cubicBezTo>
                      <a:pt x="18320" y="8548"/>
                      <a:pt x="18321" y="8549"/>
                      <a:pt x="18325" y="8551"/>
                    </a:cubicBezTo>
                    <a:cubicBezTo>
                      <a:pt x="18327" y="8551"/>
                      <a:pt x="18327" y="8554"/>
                      <a:pt x="18328" y="8554"/>
                    </a:cubicBezTo>
                    <a:cubicBezTo>
                      <a:pt x="18325" y="8546"/>
                      <a:pt x="18324" y="8541"/>
                      <a:pt x="18320" y="8535"/>
                    </a:cubicBezTo>
                    <a:cubicBezTo>
                      <a:pt x="18317" y="8526"/>
                      <a:pt x="18311" y="8517"/>
                      <a:pt x="18306" y="8507"/>
                    </a:cubicBezTo>
                    <a:cubicBezTo>
                      <a:pt x="18304" y="8497"/>
                      <a:pt x="18299" y="8478"/>
                      <a:pt x="18296" y="8466"/>
                    </a:cubicBezTo>
                    <a:lnTo>
                      <a:pt x="18298" y="8466"/>
                    </a:lnTo>
                    <a:lnTo>
                      <a:pt x="18299" y="8468"/>
                    </a:lnTo>
                    <a:lnTo>
                      <a:pt x="18304" y="8468"/>
                    </a:lnTo>
                    <a:lnTo>
                      <a:pt x="18302" y="8466"/>
                    </a:lnTo>
                    <a:cubicBezTo>
                      <a:pt x="18302" y="8464"/>
                      <a:pt x="18299" y="8462"/>
                      <a:pt x="18299" y="8462"/>
                    </a:cubicBezTo>
                    <a:cubicBezTo>
                      <a:pt x="18298" y="8459"/>
                      <a:pt x="18296" y="8455"/>
                      <a:pt x="18296" y="8452"/>
                    </a:cubicBezTo>
                    <a:cubicBezTo>
                      <a:pt x="18295" y="8440"/>
                      <a:pt x="18289" y="8411"/>
                      <a:pt x="18288" y="8391"/>
                    </a:cubicBezTo>
                    <a:lnTo>
                      <a:pt x="18288" y="8390"/>
                    </a:lnTo>
                    <a:lnTo>
                      <a:pt x="18286" y="8387"/>
                    </a:lnTo>
                    <a:lnTo>
                      <a:pt x="18286" y="8384"/>
                    </a:lnTo>
                    <a:lnTo>
                      <a:pt x="18287" y="8385"/>
                    </a:lnTo>
                    <a:lnTo>
                      <a:pt x="18287" y="8385"/>
                    </a:lnTo>
                    <a:cubicBezTo>
                      <a:pt x="18282" y="8375"/>
                      <a:pt x="18280" y="8351"/>
                      <a:pt x="18276" y="8333"/>
                    </a:cubicBezTo>
                    <a:cubicBezTo>
                      <a:pt x="18275" y="8336"/>
                      <a:pt x="18275" y="8336"/>
                      <a:pt x="18275" y="8337"/>
                    </a:cubicBezTo>
                    <a:lnTo>
                      <a:pt x="18275" y="8346"/>
                    </a:lnTo>
                    <a:cubicBezTo>
                      <a:pt x="18273" y="8347"/>
                      <a:pt x="18273" y="8347"/>
                      <a:pt x="18273" y="8350"/>
                    </a:cubicBezTo>
                    <a:lnTo>
                      <a:pt x="18273" y="8353"/>
                    </a:lnTo>
                    <a:cubicBezTo>
                      <a:pt x="18272" y="8355"/>
                      <a:pt x="18272" y="8355"/>
                      <a:pt x="18272" y="8356"/>
                    </a:cubicBezTo>
                    <a:cubicBezTo>
                      <a:pt x="18272" y="8359"/>
                      <a:pt x="18269" y="8359"/>
                      <a:pt x="18269" y="8360"/>
                    </a:cubicBezTo>
                    <a:cubicBezTo>
                      <a:pt x="18269" y="8362"/>
                      <a:pt x="18267" y="8363"/>
                      <a:pt x="18267" y="8366"/>
                    </a:cubicBezTo>
                    <a:cubicBezTo>
                      <a:pt x="18267" y="8368"/>
                      <a:pt x="18267" y="8368"/>
                      <a:pt x="18266" y="8369"/>
                    </a:cubicBezTo>
                    <a:cubicBezTo>
                      <a:pt x="18266" y="8371"/>
                      <a:pt x="18264" y="8374"/>
                      <a:pt x="18264" y="8375"/>
                    </a:cubicBezTo>
                    <a:cubicBezTo>
                      <a:pt x="18264" y="8376"/>
                      <a:pt x="18261" y="8376"/>
                      <a:pt x="18261" y="8378"/>
                    </a:cubicBezTo>
                    <a:cubicBezTo>
                      <a:pt x="18260" y="8381"/>
                      <a:pt x="18260" y="8384"/>
                      <a:pt x="18259" y="8388"/>
                    </a:cubicBezTo>
                    <a:lnTo>
                      <a:pt x="18260" y="8385"/>
                    </a:lnTo>
                    <a:cubicBezTo>
                      <a:pt x="18261" y="8384"/>
                      <a:pt x="18261" y="8384"/>
                      <a:pt x="18264" y="8384"/>
                    </a:cubicBezTo>
                    <a:cubicBezTo>
                      <a:pt x="18264" y="8388"/>
                      <a:pt x="18264" y="8391"/>
                      <a:pt x="18261" y="8397"/>
                    </a:cubicBezTo>
                    <a:cubicBezTo>
                      <a:pt x="18261" y="8400"/>
                      <a:pt x="18260" y="8404"/>
                      <a:pt x="18260" y="8410"/>
                    </a:cubicBezTo>
                    <a:cubicBezTo>
                      <a:pt x="18259" y="8419"/>
                      <a:pt x="18259" y="8426"/>
                      <a:pt x="18257" y="8429"/>
                    </a:cubicBezTo>
                    <a:lnTo>
                      <a:pt x="18245" y="8484"/>
                    </a:lnTo>
                    <a:cubicBezTo>
                      <a:pt x="18247" y="8482"/>
                      <a:pt x="18247" y="8480"/>
                      <a:pt x="18250" y="8480"/>
                    </a:cubicBezTo>
                    <a:lnTo>
                      <a:pt x="18253" y="8477"/>
                    </a:lnTo>
                    <a:lnTo>
                      <a:pt x="18253" y="8477"/>
                    </a:lnTo>
                    <a:cubicBezTo>
                      <a:pt x="18253" y="8478"/>
                      <a:pt x="18253" y="8478"/>
                      <a:pt x="18251" y="8478"/>
                    </a:cubicBezTo>
                    <a:lnTo>
                      <a:pt x="18251" y="8480"/>
                    </a:lnTo>
                    <a:lnTo>
                      <a:pt x="18251" y="8484"/>
                    </a:lnTo>
                    <a:cubicBezTo>
                      <a:pt x="18247" y="8511"/>
                      <a:pt x="18244" y="8530"/>
                      <a:pt x="18231" y="8557"/>
                    </a:cubicBezTo>
                    <a:cubicBezTo>
                      <a:pt x="18235" y="8557"/>
                      <a:pt x="18238" y="8557"/>
                      <a:pt x="18240" y="8555"/>
                    </a:cubicBezTo>
                    <a:lnTo>
                      <a:pt x="18240" y="8555"/>
                    </a:lnTo>
                    <a:cubicBezTo>
                      <a:pt x="18238" y="8559"/>
                      <a:pt x="18237" y="8564"/>
                      <a:pt x="18232" y="8570"/>
                    </a:cubicBezTo>
                    <a:cubicBezTo>
                      <a:pt x="18231" y="8572"/>
                      <a:pt x="18229" y="8578"/>
                      <a:pt x="18228" y="8584"/>
                    </a:cubicBezTo>
                    <a:cubicBezTo>
                      <a:pt x="18225" y="8587"/>
                      <a:pt x="18225" y="8591"/>
                      <a:pt x="18224" y="8596"/>
                    </a:cubicBezTo>
                    <a:cubicBezTo>
                      <a:pt x="18222" y="8600"/>
                      <a:pt x="18221" y="8603"/>
                      <a:pt x="18221" y="8607"/>
                    </a:cubicBezTo>
                    <a:cubicBezTo>
                      <a:pt x="18224" y="8606"/>
                      <a:pt x="18229" y="8603"/>
                      <a:pt x="18232" y="8600"/>
                    </a:cubicBezTo>
                    <a:lnTo>
                      <a:pt x="18232" y="8600"/>
                    </a:lnTo>
                    <a:cubicBezTo>
                      <a:pt x="18231" y="8603"/>
                      <a:pt x="18229" y="8609"/>
                      <a:pt x="18228" y="8615"/>
                    </a:cubicBezTo>
                    <a:cubicBezTo>
                      <a:pt x="18225" y="8618"/>
                      <a:pt x="18224" y="8623"/>
                      <a:pt x="18224" y="8629"/>
                    </a:cubicBezTo>
                    <a:lnTo>
                      <a:pt x="18232" y="8620"/>
                    </a:lnTo>
                    <a:lnTo>
                      <a:pt x="18232" y="8620"/>
                    </a:lnTo>
                    <a:cubicBezTo>
                      <a:pt x="18231" y="8623"/>
                      <a:pt x="18229" y="8628"/>
                      <a:pt x="18229" y="8632"/>
                    </a:cubicBezTo>
                    <a:cubicBezTo>
                      <a:pt x="18222" y="8651"/>
                      <a:pt x="18218" y="8671"/>
                      <a:pt x="18211" y="8689"/>
                    </a:cubicBezTo>
                    <a:cubicBezTo>
                      <a:pt x="18215" y="8686"/>
                      <a:pt x="18221" y="8681"/>
                      <a:pt x="18224" y="8678"/>
                    </a:cubicBezTo>
                    <a:lnTo>
                      <a:pt x="18225" y="8676"/>
                    </a:lnTo>
                    <a:lnTo>
                      <a:pt x="18225" y="8676"/>
                    </a:lnTo>
                    <a:cubicBezTo>
                      <a:pt x="18224" y="8680"/>
                      <a:pt x="18224" y="8683"/>
                      <a:pt x="18222" y="8686"/>
                    </a:cubicBezTo>
                    <a:cubicBezTo>
                      <a:pt x="18221" y="8693"/>
                      <a:pt x="18216" y="8700"/>
                      <a:pt x="18215" y="8705"/>
                    </a:cubicBezTo>
                    <a:cubicBezTo>
                      <a:pt x="18214" y="8709"/>
                      <a:pt x="18211" y="8715"/>
                      <a:pt x="18209" y="8718"/>
                    </a:cubicBezTo>
                    <a:cubicBezTo>
                      <a:pt x="18186" y="8710"/>
                      <a:pt x="18164" y="8705"/>
                      <a:pt x="18145" y="8700"/>
                    </a:cubicBezTo>
                    <a:lnTo>
                      <a:pt x="18144" y="8697"/>
                    </a:lnTo>
                    <a:cubicBezTo>
                      <a:pt x="18142" y="8697"/>
                      <a:pt x="18141" y="8697"/>
                      <a:pt x="18141" y="8696"/>
                    </a:cubicBezTo>
                    <a:cubicBezTo>
                      <a:pt x="18122" y="8689"/>
                      <a:pt x="18097" y="8683"/>
                      <a:pt x="18070" y="8678"/>
                    </a:cubicBezTo>
                    <a:cubicBezTo>
                      <a:pt x="18065" y="8668"/>
                      <a:pt x="18062" y="8660"/>
                      <a:pt x="18061" y="8649"/>
                    </a:cubicBezTo>
                    <a:lnTo>
                      <a:pt x="18061" y="8649"/>
                    </a:lnTo>
                    <a:cubicBezTo>
                      <a:pt x="18068" y="8654"/>
                      <a:pt x="18073" y="8660"/>
                      <a:pt x="18080" y="8664"/>
                    </a:cubicBezTo>
                    <a:cubicBezTo>
                      <a:pt x="18078" y="8657"/>
                      <a:pt x="18076" y="8649"/>
                      <a:pt x="18071" y="8642"/>
                    </a:cubicBezTo>
                    <a:cubicBezTo>
                      <a:pt x="18071" y="8641"/>
                      <a:pt x="18070" y="8638"/>
                      <a:pt x="18070" y="8636"/>
                    </a:cubicBezTo>
                    <a:cubicBezTo>
                      <a:pt x="18064" y="8620"/>
                      <a:pt x="18057" y="8606"/>
                      <a:pt x="18049" y="8591"/>
                    </a:cubicBezTo>
                    <a:cubicBezTo>
                      <a:pt x="18049" y="8588"/>
                      <a:pt x="18048" y="8587"/>
                      <a:pt x="18048" y="8586"/>
                    </a:cubicBezTo>
                    <a:cubicBezTo>
                      <a:pt x="18047" y="8578"/>
                      <a:pt x="18044" y="8572"/>
                      <a:pt x="18042" y="8565"/>
                    </a:cubicBezTo>
                    <a:cubicBezTo>
                      <a:pt x="18039" y="8557"/>
                      <a:pt x="18035" y="8551"/>
                      <a:pt x="18032" y="8541"/>
                    </a:cubicBezTo>
                    <a:cubicBezTo>
                      <a:pt x="18029" y="8541"/>
                      <a:pt x="18029" y="8538"/>
                      <a:pt x="18029" y="8538"/>
                    </a:cubicBezTo>
                    <a:cubicBezTo>
                      <a:pt x="18029" y="8538"/>
                      <a:pt x="18028" y="8535"/>
                      <a:pt x="18028" y="8530"/>
                    </a:cubicBezTo>
                    <a:lnTo>
                      <a:pt x="18028" y="8530"/>
                    </a:lnTo>
                    <a:cubicBezTo>
                      <a:pt x="18033" y="8535"/>
                      <a:pt x="18041" y="8538"/>
                      <a:pt x="18047" y="8541"/>
                    </a:cubicBezTo>
                    <a:cubicBezTo>
                      <a:pt x="18042" y="8530"/>
                      <a:pt x="18036" y="8520"/>
                      <a:pt x="18033" y="8511"/>
                    </a:cubicBezTo>
                    <a:cubicBezTo>
                      <a:pt x="18029" y="8501"/>
                      <a:pt x="18026" y="8493"/>
                      <a:pt x="18025" y="8485"/>
                    </a:cubicBezTo>
                    <a:lnTo>
                      <a:pt x="18025" y="8484"/>
                    </a:lnTo>
                    <a:cubicBezTo>
                      <a:pt x="18020" y="8477"/>
                      <a:pt x="18019" y="8468"/>
                      <a:pt x="18015" y="8458"/>
                    </a:cubicBezTo>
                    <a:cubicBezTo>
                      <a:pt x="18015" y="8458"/>
                      <a:pt x="18015" y="8458"/>
                      <a:pt x="18015" y="8458"/>
                    </a:cubicBezTo>
                    <a:lnTo>
                      <a:pt x="18015" y="8458"/>
                    </a:lnTo>
                    <a:cubicBezTo>
                      <a:pt x="18018" y="8461"/>
                      <a:pt x="18021" y="8464"/>
                      <a:pt x="18026" y="8465"/>
                    </a:cubicBezTo>
                    <a:cubicBezTo>
                      <a:pt x="18028" y="8468"/>
                      <a:pt x="18029" y="8468"/>
                      <a:pt x="18033" y="8468"/>
                    </a:cubicBezTo>
                    <a:cubicBezTo>
                      <a:pt x="18029" y="8461"/>
                      <a:pt x="18026" y="8453"/>
                      <a:pt x="18020" y="8443"/>
                    </a:cubicBezTo>
                    <a:cubicBezTo>
                      <a:pt x="18015" y="8432"/>
                      <a:pt x="18007" y="8419"/>
                      <a:pt x="18004" y="8405"/>
                    </a:cubicBezTo>
                    <a:cubicBezTo>
                      <a:pt x="18000" y="8391"/>
                      <a:pt x="17991" y="8368"/>
                      <a:pt x="17990" y="8349"/>
                    </a:cubicBezTo>
                    <a:lnTo>
                      <a:pt x="17991" y="8349"/>
                    </a:lnTo>
                    <a:cubicBezTo>
                      <a:pt x="17993" y="8352"/>
                      <a:pt x="17993" y="8352"/>
                      <a:pt x="17996" y="8352"/>
                    </a:cubicBezTo>
                    <a:lnTo>
                      <a:pt x="17999" y="8352"/>
                    </a:lnTo>
                    <a:cubicBezTo>
                      <a:pt x="17997" y="8349"/>
                      <a:pt x="17997" y="8349"/>
                      <a:pt x="17997" y="8347"/>
                    </a:cubicBezTo>
                    <a:lnTo>
                      <a:pt x="17993" y="8340"/>
                    </a:lnTo>
                    <a:cubicBezTo>
                      <a:pt x="17991" y="8337"/>
                      <a:pt x="17990" y="8331"/>
                      <a:pt x="17990" y="8326"/>
                    </a:cubicBezTo>
                    <a:cubicBezTo>
                      <a:pt x="17986" y="8311"/>
                      <a:pt x="17978" y="8269"/>
                      <a:pt x="17975" y="8243"/>
                    </a:cubicBezTo>
                    <a:lnTo>
                      <a:pt x="17975" y="8237"/>
                    </a:lnTo>
                    <a:cubicBezTo>
                      <a:pt x="17974" y="8236"/>
                      <a:pt x="17974" y="8236"/>
                      <a:pt x="17974" y="8233"/>
                    </a:cubicBezTo>
                    <a:lnTo>
                      <a:pt x="17974" y="8233"/>
                    </a:lnTo>
                    <a:cubicBezTo>
                      <a:pt x="17975" y="8236"/>
                      <a:pt x="17977" y="8237"/>
                      <a:pt x="17981" y="8238"/>
                    </a:cubicBezTo>
                    <a:cubicBezTo>
                      <a:pt x="17971" y="8224"/>
                      <a:pt x="17967" y="8188"/>
                      <a:pt x="17964" y="8160"/>
                    </a:cubicBezTo>
                    <a:cubicBezTo>
                      <a:pt x="17964" y="8159"/>
                      <a:pt x="17964" y="8157"/>
                      <a:pt x="17962" y="8157"/>
                    </a:cubicBezTo>
                    <a:lnTo>
                      <a:pt x="17962" y="8170"/>
                    </a:lnTo>
                    <a:cubicBezTo>
                      <a:pt x="17962" y="8172"/>
                      <a:pt x="17961" y="8173"/>
                      <a:pt x="17961" y="8177"/>
                    </a:cubicBezTo>
                    <a:lnTo>
                      <a:pt x="17961" y="8182"/>
                    </a:lnTo>
                    <a:cubicBezTo>
                      <a:pt x="17961" y="8185"/>
                      <a:pt x="17959" y="8186"/>
                      <a:pt x="17959" y="8189"/>
                    </a:cubicBezTo>
                    <a:cubicBezTo>
                      <a:pt x="17959" y="8192"/>
                      <a:pt x="17959" y="8193"/>
                      <a:pt x="17956" y="8195"/>
                    </a:cubicBezTo>
                    <a:cubicBezTo>
                      <a:pt x="17956" y="8196"/>
                      <a:pt x="17956" y="8199"/>
                      <a:pt x="17955" y="8202"/>
                    </a:cubicBezTo>
                    <a:cubicBezTo>
                      <a:pt x="17955" y="8205"/>
                      <a:pt x="17955" y="8207"/>
                      <a:pt x="17954" y="8208"/>
                    </a:cubicBezTo>
                    <a:cubicBezTo>
                      <a:pt x="17954" y="8209"/>
                      <a:pt x="17952" y="8212"/>
                      <a:pt x="17952" y="8215"/>
                    </a:cubicBezTo>
                    <a:cubicBezTo>
                      <a:pt x="17949" y="8217"/>
                      <a:pt x="17949" y="8220"/>
                      <a:pt x="17949" y="8221"/>
                    </a:cubicBezTo>
                    <a:cubicBezTo>
                      <a:pt x="17948" y="8223"/>
                      <a:pt x="17948" y="8227"/>
                      <a:pt x="17948" y="8228"/>
                    </a:cubicBezTo>
                    <a:cubicBezTo>
                      <a:pt x="17946" y="8230"/>
                      <a:pt x="17946" y="8230"/>
                      <a:pt x="17946" y="8231"/>
                    </a:cubicBezTo>
                    <a:cubicBezTo>
                      <a:pt x="17945" y="8236"/>
                      <a:pt x="17942" y="8238"/>
                      <a:pt x="17942" y="8243"/>
                    </a:cubicBezTo>
                    <a:cubicBezTo>
                      <a:pt x="17945" y="8243"/>
                      <a:pt x="17945" y="8241"/>
                      <a:pt x="17946" y="8241"/>
                    </a:cubicBezTo>
                    <a:cubicBezTo>
                      <a:pt x="17947" y="8239"/>
                      <a:pt x="17949" y="8239"/>
                      <a:pt x="17949" y="8238"/>
                    </a:cubicBezTo>
                    <a:lnTo>
                      <a:pt x="17949" y="8238"/>
                    </a:lnTo>
                    <a:cubicBezTo>
                      <a:pt x="17948" y="8243"/>
                      <a:pt x="17948" y="8249"/>
                      <a:pt x="17948" y="8256"/>
                    </a:cubicBezTo>
                    <a:cubicBezTo>
                      <a:pt x="17948" y="8260"/>
                      <a:pt x="17946" y="8266"/>
                      <a:pt x="17946" y="8272"/>
                    </a:cubicBezTo>
                    <a:cubicBezTo>
                      <a:pt x="17945" y="8285"/>
                      <a:pt x="17942" y="8295"/>
                      <a:pt x="17942" y="8301"/>
                    </a:cubicBezTo>
                    <a:cubicBezTo>
                      <a:pt x="17938" y="8324"/>
                      <a:pt x="17932" y="8350"/>
                      <a:pt x="17926" y="8375"/>
                    </a:cubicBezTo>
                    <a:lnTo>
                      <a:pt x="17932" y="8369"/>
                    </a:lnTo>
                    <a:lnTo>
                      <a:pt x="17938" y="8365"/>
                    </a:lnTo>
                    <a:lnTo>
                      <a:pt x="17938" y="8365"/>
                    </a:lnTo>
                    <a:cubicBezTo>
                      <a:pt x="17938" y="8366"/>
                      <a:pt x="17938" y="8368"/>
                      <a:pt x="17935" y="8369"/>
                    </a:cubicBezTo>
                    <a:lnTo>
                      <a:pt x="17935" y="8372"/>
                    </a:lnTo>
                    <a:cubicBezTo>
                      <a:pt x="17935" y="8372"/>
                      <a:pt x="17935" y="8374"/>
                      <a:pt x="17933" y="8375"/>
                    </a:cubicBezTo>
                    <a:cubicBezTo>
                      <a:pt x="17930" y="8414"/>
                      <a:pt x="17925" y="8442"/>
                      <a:pt x="17906" y="8477"/>
                    </a:cubicBezTo>
                    <a:cubicBezTo>
                      <a:pt x="17911" y="8477"/>
                      <a:pt x="17916" y="8477"/>
                      <a:pt x="17920" y="8475"/>
                    </a:cubicBezTo>
                    <a:lnTo>
                      <a:pt x="17920" y="8475"/>
                    </a:lnTo>
                    <a:cubicBezTo>
                      <a:pt x="17916" y="8487"/>
                      <a:pt x="17910" y="8503"/>
                      <a:pt x="17906" y="8514"/>
                    </a:cubicBezTo>
                    <a:cubicBezTo>
                      <a:pt x="17904" y="8520"/>
                      <a:pt x="17903" y="8526"/>
                      <a:pt x="17898" y="8532"/>
                    </a:cubicBezTo>
                    <a:cubicBezTo>
                      <a:pt x="17897" y="8536"/>
                      <a:pt x="17896" y="8542"/>
                      <a:pt x="17896" y="8546"/>
                    </a:cubicBezTo>
                    <a:cubicBezTo>
                      <a:pt x="17901" y="8542"/>
                      <a:pt x="17909" y="8539"/>
                      <a:pt x="17913" y="8536"/>
                    </a:cubicBezTo>
                    <a:lnTo>
                      <a:pt x="17913" y="8536"/>
                    </a:lnTo>
                    <a:cubicBezTo>
                      <a:pt x="17910" y="8543"/>
                      <a:pt x="17906" y="8551"/>
                      <a:pt x="17904" y="8557"/>
                    </a:cubicBezTo>
                    <a:cubicBezTo>
                      <a:pt x="17901" y="8564"/>
                      <a:pt x="17898" y="8570"/>
                      <a:pt x="17898" y="8577"/>
                    </a:cubicBezTo>
                    <a:cubicBezTo>
                      <a:pt x="17903" y="8572"/>
                      <a:pt x="17909" y="8568"/>
                      <a:pt x="17913" y="8564"/>
                    </a:cubicBezTo>
                    <a:lnTo>
                      <a:pt x="17913" y="8564"/>
                    </a:lnTo>
                    <a:cubicBezTo>
                      <a:pt x="17910" y="8575"/>
                      <a:pt x="17904" y="8586"/>
                      <a:pt x="17901" y="8599"/>
                    </a:cubicBezTo>
                    <a:cubicBezTo>
                      <a:pt x="17896" y="8616"/>
                      <a:pt x="17891" y="8636"/>
                      <a:pt x="17884" y="8655"/>
                    </a:cubicBezTo>
                    <a:cubicBezTo>
                      <a:pt x="17865" y="8652"/>
                      <a:pt x="17846" y="8652"/>
                      <a:pt x="17829" y="8651"/>
                    </a:cubicBezTo>
                    <a:cubicBezTo>
                      <a:pt x="17823" y="8636"/>
                      <a:pt x="17817" y="8620"/>
                      <a:pt x="17814" y="8606"/>
                    </a:cubicBezTo>
                    <a:cubicBezTo>
                      <a:pt x="17811" y="8602"/>
                      <a:pt x="17810" y="8597"/>
                      <a:pt x="17810" y="8591"/>
                    </a:cubicBezTo>
                    <a:lnTo>
                      <a:pt x="17810" y="8591"/>
                    </a:lnTo>
                    <a:cubicBezTo>
                      <a:pt x="17816" y="8597"/>
                      <a:pt x="17821" y="8600"/>
                      <a:pt x="17826" y="8604"/>
                    </a:cubicBezTo>
                    <a:cubicBezTo>
                      <a:pt x="17830" y="8607"/>
                      <a:pt x="17836" y="8612"/>
                      <a:pt x="17839" y="8615"/>
                    </a:cubicBezTo>
                    <a:cubicBezTo>
                      <a:pt x="17837" y="8612"/>
                      <a:pt x="17837" y="8606"/>
                      <a:pt x="17836" y="8602"/>
                    </a:cubicBezTo>
                    <a:cubicBezTo>
                      <a:pt x="17832" y="8591"/>
                      <a:pt x="17826" y="8580"/>
                      <a:pt x="17823" y="8571"/>
                    </a:cubicBezTo>
                    <a:cubicBezTo>
                      <a:pt x="17814" y="8546"/>
                      <a:pt x="17801" y="8522"/>
                      <a:pt x="17792" y="8498"/>
                    </a:cubicBezTo>
                    <a:cubicBezTo>
                      <a:pt x="17788" y="8485"/>
                      <a:pt x="17782" y="8474"/>
                      <a:pt x="17779" y="8461"/>
                    </a:cubicBezTo>
                    <a:cubicBezTo>
                      <a:pt x="17775" y="8446"/>
                      <a:pt x="17766" y="8435"/>
                      <a:pt x="17760" y="8420"/>
                    </a:cubicBezTo>
                    <a:cubicBezTo>
                      <a:pt x="17760" y="8419"/>
                      <a:pt x="17760" y="8419"/>
                      <a:pt x="17759" y="8417"/>
                    </a:cubicBezTo>
                    <a:cubicBezTo>
                      <a:pt x="17759" y="8413"/>
                      <a:pt x="17758" y="8410"/>
                      <a:pt x="17756" y="8404"/>
                    </a:cubicBezTo>
                    <a:lnTo>
                      <a:pt x="17756" y="8404"/>
                    </a:lnTo>
                    <a:cubicBezTo>
                      <a:pt x="17765" y="8411"/>
                      <a:pt x="17774" y="8416"/>
                      <a:pt x="17785" y="8419"/>
                    </a:cubicBezTo>
                    <a:cubicBezTo>
                      <a:pt x="17778" y="8404"/>
                      <a:pt x="17772" y="8390"/>
                      <a:pt x="17766" y="8374"/>
                    </a:cubicBezTo>
                    <a:cubicBezTo>
                      <a:pt x="17760" y="8360"/>
                      <a:pt x="17756" y="8347"/>
                      <a:pt x="17750" y="8333"/>
                    </a:cubicBezTo>
                    <a:cubicBezTo>
                      <a:pt x="17746" y="8321"/>
                      <a:pt x="17742" y="8308"/>
                      <a:pt x="17737" y="8294"/>
                    </a:cubicBezTo>
                    <a:cubicBezTo>
                      <a:pt x="17736" y="8292"/>
                      <a:pt x="17736" y="8289"/>
                      <a:pt x="17736" y="8289"/>
                    </a:cubicBezTo>
                    <a:lnTo>
                      <a:pt x="17736" y="8289"/>
                    </a:lnTo>
                    <a:cubicBezTo>
                      <a:pt x="17743" y="8295"/>
                      <a:pt x="17749" y="8301"/>
                      <a:pt x="17753" y="8304"/>
                    </a:cubicBezTo>
                    <a:lnTo>
                      <a:pt x="17756" y="8304"/>
                    </a:lnTo>
                    <a:cubicBezTo>
                      <a:pt x="17758" y="8307"/>
                      <a:pt x="17760" y="8308"/>
                      <a:pt x="17765" y="8308"/>
                    </a:cubicBezTo>
                    <a:cubicBezTo>
                      <a:pt x="17758" y="8295"/>
                      <a:pt x="17752" y="8282"/>
                      <a:pt x="17746" y="8270"/>
                    </a:cubicBezTo>
                    <a:cubicBezTo>
                      <a:pt x="17737" y="8250"/>
                      <a:pt x="17729" y="8230"/>
                      <a:pt x="17721" y="8209"/>
                    </a:cubicBezTo>
                    <a:cubicBezTo>
                      <a:pt x="17714" y="8186"/>
                      <a:pt x="17702" y="8150"/>
                      <a:pt x="17698" y="8121"/>
                    </a:cubicBezTo>
                    <a:cubicBezTo>
                      <a:pt x="17699" y="8121"/>
                      <a:pt x="17699" y="8121"/>
                      <a:pt x="17699" y="8122"/>
                    </a:cubicBezTo>
                    <a:cubicBezTo>
                      <a:pt x="17701" y="8122"/>
                      <a:pt x="17702" y="8122"/>
                      <a:pt x="17702" y="8125"/>
                    </a:cubicBezTo>
                    <a:lnTo>
                      <a:pt x="17710" y="8125"/>
                    </a:lnTo>
                    <a:cubicBezTo>
                      <a:pt x="17708" y="8122"/>
                      <a:pt x="17708" y="8121"/>
                      <a:pt x="17707" y="8119"/>
                    </a:cubicBezTo>
                    <a:cubicBezTo>
                      <a:pt x="17705" y="8115"/>
                      <a:pt x="17702" y="8112"/>
                      <a:pt x="17702" y="8111"/>
                    </a:cubicBezTo>
                    <a:cubicBezTo>
                      <a:pt x="17699" y="8103"/>
                      <a:pt x="17695" y="8096"/>
                      <a:pt x="17695" y="8086"/>
                    </a:cubicBezTo>
                    <a:cubicBezTo>
                      <a:pt x="17691" y="8064"/>
                      <a:pt x="17679" y="7999"/>
                      <a:pt x="17672" y="7958"/>
                    </a:cubicBezTo>
                    <a:lnTo>
                      <a:pt x="17672" y="7955"/>
                    </a:lnTo>
                    <a:lnTo>
                      <a:pt x="17670" y="7948"/>
                    </a:lnTo>
                    <a:lnTo>
                      <a:pt x="17670" y="7945"/>
                    </a:lnTo>
                    <a:cubicBezTo>
                      <a:pt x="17672" y="7948"/>
                      <a:pt x="17678" y="7952"/>
                      <a:pt x="17681" y="7952"/>
                    </a:cubicBezTo>
                    <a:cubicBezTo>
                      <a:pt x="17666" y="7929"/>
                      <a:pt x="17657" y="7871"/>
                      <a:pt x="17654" y="7830"/>
                    </a:cubicBezTo>
                    <a:lnTo>
                      <a:pt x="17654" y="7822"/>
                    </a:lnTo>
                    <a:lnTo>
                      <a:pt x="17652" y="7820"/>
                    </a:lnTo>
                    <a:lnTo>
                      <a:pt x="17652" y="7830"/>
                    </a:lnTo>
                    <a:cubicBezTo>
                      <a:pt x="17652" y="7835"/>
                      <a:pt x="17650" y="7838"/>
                      <a:pt x="17650" y="7839"/>
                    </a:cubicBezTo>
                    <a:lnTo>
                      <a:pt x="17650" y="7849"/>
                    </a:lnTo>
                    <a:cubicBezTo>
                      <a:pt x="17649" y="7852"/>
                      <a:pt x="17649" y="7854"/>
                      <a:pt x="17649" y="7858"/>
                    </a:cubicBezTo>
                    <a:cubicBezTo>
                      <a:pt x="17647" y="7861"/>
                      <a:pt x="17647" y="7865"/>
                      <a:pt x="17647" y="7867"/>
                    </a:cubicBezTo>
                    <a:cubicBezTo>
                      <a:pt x="17644" y="7871"/>
                      <a:pt x="17644" y="7874"/>
                      <a:pt x="17644" y="7875"/>
                    </a:cubicBezTo>
                    <a:cubicBezTo>
                      <a:pt x="17644" y="7880"/>
                      <a:pt x="17643" y="7883"/>
                      <a:pt x="17643" y="7886"/>
                    </a:cubicBezTo>
                    <a:cubicBezTo>
                      <a:pt x="17641" y="7889"/>
                      <a:pt x="17641" y="7890"/>
                      <a:pt x="17641" y="7894"/>
                    </a:cubicBezTo>
                    <a:cubicBezTo>
                      <a:pt x="17641" y="7897"/>
                      <a:pt x="17640" y="7902"/>
                      <a:pt x="17640" y="7904"/>
                    </a:cubicBezTo>
                    <a:cubicBezTo>
                      <a:pt x="17637" y="7907"/>
                      <a:pt x="17637" y="7909"/>
                      <a:pt x="17637" y="7912"/>
                    </a:cubicBezTo>
                    <a:cubicBezTo>
                      <a:pt x="17636" y="7916"/>
                      <a:pt x="17636" y="7919"/>
                      <a:pt x="17634" y="7925"/>
                    </a:cubicBezTo>
                    <a:cubicBezTo>
                      <a:pt x="17634" y="7926"/>
                      <a:pt x="17633" y="7929"/>
                      <a:pt x="17633" y="7932"/>
                    </a:cubicBezTo>
                    <a:cubicBezTo>
                      <a:pt x="17630" y="7938"/>
                      <a:pt x="17628" y="7945"/>
                      <a:pt x="17627" y="7951"/>
                    </a:cubicBezTo>
                    <a:cubicBezTo>
                      <a:pt x="17628" y="7951"/>
                      <a:pt x="17630" y="7948"/>
                      <a:pt x="17630" y="7948"/>
                    </a:cubicBezTo>
                    <a:cubicBezTo>
                      <a:pt x="17634" y="7947"/>
                      <a:pt x="17636" y="7945"/>
                      <a:pt x="17637" y="7944"/>
                    </a:cubicBezTo>
                    <a:lnTo>
                      <a:pt x="17637" y="7944"/>
                    </a:lnTo>
                    <a:cubicBezTo>
                      <a:pt x="17637" y="7951"/>
                      <a:pt x="17636" y="7961"/>
                      <a:pt x="17636" y="7970"/>
                    </a:cubicBezTo>
                    <a:cubicBezTo>
                      <a:pt x="17634" y="7977"/>
                      <a:pt x="17634" y="7987"/>
                      <a:pt x="17633" y="7996"/>
                    </a:cubicBezTo>
                    <a:cubicBezTo>
                      <a:pt x="17630" y="8016"/>
                      <a:pt x="17627" y="8034"/>
                      <a:pt x="17625" y="8041"/>
                    </a:cubicBezTo>
                    <a:cubicBezTo>
                      <a:pt x="17618" y="8082"/>
                      <a:pt x="17608" y="8119"/>
                      <a:pt x="17601" y="8159"/>
                    </a:cubicBezTo>
                    <a:cubicBezTo>
                      <a:pt x="17604" y="8156"/>
                      <a:pt x="17607" y="8151"/>
                      <a:pt x="17611" y="8150"/>
                    </a:cubicBezTo>
                    <a:cubicBezTo>
                      <a:pt x="17612" y="8148"/>
                      <a:pt x="17614" y="8144"/>
                      <a:pt x="17618" y="8141"/>
                    </a:cubicBezTo>
                    <a:cubicBezTo>
                      <a:pt x="17618" y="8141"/>
                      <a:pt x="17620" y="8141"/>
                      <a:pt x="17620" y="8140"/>
                    </a:cubicBezTo>
                    <a:lnTo>
                      <a:pt x="17620" y="8140"/>
                    </a:lnTo>
                    <a:cubicBezTo>
                      <a:pt x="17620" y="8143"/>
                      <a:pt x="17618" y="8147"/>
                      <a:pt x="17618" y="8148"/>
                    </a:cubicBezTo>
                    <a:cubicBezTo>
                      <a:pt x="17618" y="8150"/>
                      <a:pt x="17615" y="8151"/>
                      <a:pt x="17615" y="8151"/>
                    </a:cubicBezTo>
                    <a:lnTo>
                      <a:pt x="17615" y="8157"/>
                    </a:lnTo>
                    <a:cubicBezTo>
                      <a:pt x="17608" y="8217"/>
                      <a:pt x="17599" y="8263"/>
                      <a:pt x="17572" y="8317"/>
                    </a:cubicBezTo>
                    <a:cubicBezTo>
                      <a:pt x="17579" y="8317"/>
                      <a:pt x="17586" y="8315"/>
                      <a:pt x="17593" y="8314"/>
                    </a:cubicBezTo>
                    <a:lnTo>
                      <a:pt x="17593" y="8314"/>
                    </a:lnTo>
                    <a:cubicBezTo>
                      <a:pt x="17585" y="8333"/>
                      <a:pt x="17576" y="8355"/>
                      <a:pt x="17569" y="8379"/>
                    </a:cubicBezTo>
                    <a:cubicBezTo>
                      <a:pt x="17564" y="8388"/>
                      <a:pt x="17563" y="8395"/>
                      <a:pt x="17560" y="8404"/>
                    </a:cubicBezTo>
                    <a:cubicBezTo>
                      <a:pt x="17556" y="8413"/>
                      <a:pt x="17554" y="8420"/>
                      <a:pt x="17553" y="8427"/>
                    </a:cubicBezTo>
                    <a:cubicBezTo>
                      <a:pt x="17562" y="8424"/>
                      <a:pt x="17570" y="8419"/>
                      <a:pt x="17582" y="8413"/>
                    </a:cubicBezTo>
                    <a:lnTo>
                      <a:pt x="17582" y="8413"/>
                    </a:lnTo>
                    <a:cubicBezTo>
                      <a:pt x="17577" y="8424"/>
                      <a:pt x="17572" y="8435"/>
                      <a:pt x="17569" y="8446"/>
                    </a:cubicBezTo>
                    <a:cubicBezTo>
                      <a:pt x="17564" y="8455"/>
                      <a:pt x="17560" y="8466"/>
                      <a:pt x="17562" y="8477"/>
                    </a:cubicBezTo>
                    <a:cubicBezTo>
                      <a:pt x="17569" y="8469"/>
                      <a:pt x="17576" y="8462"/>
                      <a:pt x="17583" y="8453"/>
                    </a:cubicBezTo>
                    <a:lnTo>
                      <a:pt x="17583" y="8453"/>
                    </a:lnTo>
                    <a:cubicBezTo>
                      <a:pt x="17575" y="8474"/>
                      <a:pt x="17569" y="8493"/>
                      <a:pt x="17563" y="8513"/>
                    </a:cubicBezTo>
                    <a:cubicBezTo>
                      <a:pt x="17554" y="8490"/>
                      <a:pt x="17543" y="8466"/>
                      <a:pt x="17534" y="8442"/>
                    </a:cubicBezTo>
                    <a:cubicBezTo>
                      <a:pt x="17527" y="8427"/>
                      <a:pt x="17521" y="8411"/>
                      <a:pt x="17518" y="8394"/>
                    </a:cubicBezTo>
                    <a:cubicBezTo>
                      <a:pt x="17512" y="8375"/>
                      <a:pt x="17502" y="8362"/>
                      <a:pt x="17495" y="8344"/>
                    </a:cubicBezTo>
                    <a:cubicBezTo>
                      <a:pt x="17495" y="8343"/>
                      <a:pt x="17492" y="8340"/>
                      <a:pt x="17492" y="8340"/>
                    </a:cubicBezTo>
                    <a:cubicBezTo>
                      <a:pt x="17490" y="8337"/>
                      <a:pt x="17490" y="8331"/>
                      <a:pt x="17489" y="8326"/>
                    </a:cubicBezTo>
                    <a:lnTo>
                      <a:pt x="17489" y="8326"/>
                    </a:lnTo>
                    <a:cubicBezTo>
                      <a:pt x="17499" y="8333"/>
                      <a:pt x="17512" y="8340"/>
                      <a:pt x="17525" y="8346"/>
                    </a:cubicBezTo>
                    <a:cubicBezTo>
                      <a:pt x="17516" y="8329"/>
                      <a:pt x="17509" y="8310"/>
                      <a:pt x="17502" y="8289"/>
                    </a:cubicBezTo>
                    <a:cubicBezTo>
                      <a:pt x="17495" y="8273"/>
                      <a:pt x="17489" y="8257"/>
                      <a:pt x="17482" y="8241"/>
                    </a:cubicBezTo>
                    <a:lnTo>
                      <a:pt x="17482" y="8238"/>
                    </a:lnTo>
                    <a:cubicBezTo>
                      <a:pt x="17474" y="8223"/>
                      <a:pt x="17469" y="8207"/>
                      <a:pt x="17463" y="8188"/>
                    </a:cubicBezTo>
                    <a:cubicBezTo>
                      <a:pt x="17463" y="8186"/>
                      <a:pt x="17461" y="8185"/>
                      <a:pt x="17461" y="8185"/>
                    </a:cubicBezTo>
                    <a:lnTo>
                      <a:pt x="17461" y="8185"/>
                    </a:lnTo>
                    <a:cubicBezTo>
                      <a:pt x="17469" y="8192"/>
                      <a:pt x="17476" y="8198"/>
                      <a:pt x="17485" y="8202"/>
                    </a:cubicBezTo>
                    <a:lnTo>
                      <a:pt x="17496" y="8208"/>
                    </a:lnTo>
                    <a:cubicBezTo>
                      <a:pt x="17489" y="8193"/>
                      <a:pt x="17482" y="8177"/>
                      <a:pt x="17473" y="8159"/>
                    </a:cubicBezTo>
                    <a:cubicBezTo>
                      <a:pt x="17461" y="8134"/>
                      <a:pt x="17448" y="8108"/>
                      <a:pt x="17441" y="8083"/>
                    </a:cubicBezTo>
                    <a:cubicBezTo>
                      <a:pt x="17431" y="8054"/>
                      <a:pt x="17418" y="8006"/>
                      <a:pt x="17410" y="7968"/>
                    </a:cubicBezTo>
                    <a:cubicBezTo>
                      <a:pt x="17412" y="7968"/>
                      <a:pt x="17412" y="7970"/>
                      <a:pt x="17412" y="7970"/>
                    </a:cubicBezTo>
                    <a:cubicBezTo>
                      <a:pt x="17415" y="7970"/>
                      <a:pt x="17416" y="7973"/>
                      <a:pt x="17419" y="7973"/>
                    </a:cubicBezTo>
                    <a:cubicBezTo>
                      <a:pt x="17421" y="7973"/>
                      <a:pt x="17422" y="7973"/>
                      <a:pt x="17424" y="7973"/>
                    </a:cubicBezTo>
                    <a:cubicBezTo>
                      <a:pt x="17425" y="7973"/>
                      <a:pt x="17425" y="7973"/>
                      <a:pt x="17426" y="7973"/>
                    </a:cubicBezTo>
                    <a:cubicBezTo>
                      <a:pt x="17425" y="7970"/>
                      <a:pt x="17425" y="7968"/>
                      <a:pt x="17424" y="7965"/>
                    </a:cubicBezTo>
                    <a:cubicBezTo>
                      <a:pt x="17422" y="7961"/>
                      <a:pt x="17419" y="7955"/>
                      <a:pt x="17418" y="7952"/>
                    </a:cubicBezTo>
                    <a:cubicBezTo>
                      <a:pt x="17415" y="7944"/>
                      <a:pt x="17410" y="7932"/>
                      <a:pt x="17409" y="7922"/>
                    </a:cubicBezTo>
                    <a:cubicBezTo>
                      <a:pt x="17402" y="7894"/>
                      <a:pt x="17389" y="7810"/>
                      <a:pt x="17380" y="7758"/>
                    </a:cubicBezTo>
                    <a:lnTo>
                      <a:pt x="17379" y="7748"/>
                    </a:lnTo>
                    <a:cubicBezTo>
                      <a:pt x="17376" y="7745"/>
                      <a:pt x="17376" y="7743"/>
                      <a:pt x="17376" y="7742"/>
                    </a:cubicBezTo>
                    <a:lnTo>
                      <a:pt x="17376" y="7742"/>
                    </a:lnTo>
                    <a:cubicBezTo>
                      <a:pt x="17380" y="7745"/>
                      <a:pt x="17383" y="7749"/>
                      <a:pt x="17389" y="7751"/>
                    </a:cubicBezTo>
                    <a:cubicBezTo>
                      <a:pt x="17371" y="7722"/>
                      <a:pt x="17360" y="7649"/>
                      <a:pt x="17354" y="7595"/>
                    </a:cubicBezTo>
                    <a:lnTo>
                      <a:pt x="17354" y="7585"/>
                    </a:lnTo>
                    <a:cubicBezTo>
                      <a:pt x="17352" y="7585"/>
                      <a:pt x="17352" y="7584"/>
                      <a:pt x="17352" y="7584"/>
                    </a:cubicBezTo>
                    <a:lnTo>
                      <a:pt x="17352" y="7597"/>
                    </a:lnTo>
                    <a:cubicBezTo>
                      <a:pt x="17351" y="7600"/>
                      <a:pt x="17351" y="7605"/>
                      <a:pt x="17351" y="7610"/>
                    </a:cubicBezTo>
                    <a:cubicBezTo>
                      <a:pt x="17351" y="7613"/>
                      <a:pt x="17349" y="7618"/>
                      <a:pt x="17349" y="7621"/>
                    </a:cubicBezTo>
                    <a:cubicBezTo>
                      <a:pt x="17349" y="7626"/>
                      <a:pt x="17347" y="7629"/>
                      <a:pt x="17347" y="7634"/>
                    </a:cubicBezTo>
                    <a:cubicBezTo>
                      <a:pt x="17347" y="7639"/>
                      <a:pt x="17345" y="7642"/>
                      <a:pt x="17345" y="7647"/>
                    </a:cubicBezTo>
                    <a:cubicBezTo>
                      <a:pt x="17344" y="7650"/>
                      <a:pt x="17344" y="7655"/>
                      <a:pt x="17344" y="7658"/>
                    </a:cubicBezTo>
                    <a:cubicBezTo>
                      <a:pt x="17342" y="7662"/>
                      <a:pt x="17342" y="7668"/>
                      <a:pt x="17342" y="7671"/>
                    </a:cubicBezTo>
                    <a:cubicBezTo>
                      <a:pt x="17339" y="7675"/>
                      <a:pt x="17339" y="7678"/>
                      <a:pt x="17339" y="7682"/>
                    </a:cubicBezTo>
                    <a:cubicBezTo>
                      <a:pt x="17338" y="7685"/>
                      <a:pt x="17338" y="7691"/>
                      <a:pt x="17336" y="7697"/>
                    </a:cubicBezTo>
                    <a:cubicBezTo>
                      <a:pt x="17335" y="7700"/>
                      <a:pt x="17335" y="7704"/>
                      <a:pt x="17335" y="7706"/>
                    </a:cubicBezTo>
                    <a:cubicBezTo>
                      <a:pt x="17332" y="7711"/>
                      <a:pt x="17331" y="7714"/>
                      <a:pt x="17331" y="7720"/>
                    </a:cubicBezTo>
                    <a:cubicBezTo>
                      <a:pt x="17329" y="7722"/>
                      <a:pt x="17329" y="7726"/>
                      <a:pt x="17329" y="7727"/>
                    </a:cubicBezTo>
                    <a:cubicBezTo>
                      <a:pt x="17325" y="7735"/>
                      <a:pt x="17323" y="7742"/>
                      <a:pt x="17320" y="7751"/>
                    </a:cubicBezTo>
                    <a:cubicBezTo>
                      <a:pt x="17322" y="7751"/>
                      <a:pt x="17323" y="7749"/>
                      <a:pt x="17328" y="7749"/>
                    </a:cubicBezTo>
                    <a:cubicBezTo>
                      <a:pt x="17331" y="7748"/>
                      <a:pt x="17335" y="7745"/>
                      <a:pt x="17336" y="7742"/>
                    </a:cubicBezTo>
                    <a:lnTo>
                      <a:pt x="17336" y="7742"/>
                    </a:lnTo>
                    <a:cubicBezTo>
                      <a:pt x="17336" y="7751"/>
                      <a:pt x="17335" y="7764"/>
                      <a:pt x="17332" y="7777"/>
                    </a:cubicBezTo>
                    <a:cubicBezTo>
                      <a:pt x="17331" y="7785"/>
                      <a:pt x="17331" y="7798"/>
                      <a:pt x="17329" y="7807"/>
                    </a:cubicBezTo>
                    <a:cubicBezTo>
                      <a:pt x="17325" y="7832"/>
                      <a:pt x="17322" y="7857"/>
                      <a:pt x="17320" y="7864"/>
                    </a:cubicBezTo>
                    <a:cubicBezTo>
                      <a:pt x="17309" y="7912"/>
                      <a:pt x="17300" y="7963"/>
                      <a:pt x="17288" y="8013"/>
                    </a:cubicBezTo>
                    <a:cubicBezTo>
                      <a:pt x="17293" y="8011"/>
                      <a:pt x="17296" y="8006"/>
                      <a:pt x="17300" y="8002"/>
                    </a:cubicBezTo>
                    <a:cubicBezTo>
                      <a:pt x="17303" y="7997"/>
                      <a:pt x="17307" y="7995"/>
                      <a:pt x="17309" y="7990"/>
                    </a:cubicBezTo>
                    <a:cubicBezTo>
                      <a:pt x="17309" y="7989"/>
                      <a:pt x="17309" y="7989"/>
                      <a:pt x="17310" y="7989"/>
                    </a:cubicBezTo>
                    <a:cubicBezTo>
                      <a:pt x="17309" y="7992"/>
                      <a:pt x="17309" y="7996"/>
                      <a:pt x="17309" y="8002"/>
                    </a:cubicBezTo>
                    <a:cubicBezTo>
                      <a:pt x="17309" y="8003"/>
                      <a:pt x="17309" y="8005"/>
                      <a:pt x="17307" y="8006"/>
                    </a:cubicBezTo>
                    <a:lnTo>
                      <a:pt x="17307" y="8013"/>
                    </a:lnTo>
                    <a:cubicBezTo>
                      <a:pt x="17299" y="8090"/>
                      <a:pt x="17287" y="8147"/>
                      <a:pt x="17252" y="8215"/>
                    </a:cubicBezTo>
                    <a:cubicBezTo>
                      <a:pt x="17262" y="8215"/>
                      <a:pt x="17271" y="8214"/>
                      <a:pt x="17280" y="8209"/>
                    </a:cubicBezTo>
                    <a:lnTo>
                      <a:pt x="17280" y="8209"/>
                    </a:lnTo>
                    <a:cubicBezTo>
                      <a:pt x="17270" y="8237"/>
                      <a:pt x="17258" y="8265"/>
                      <a:pt x="17249" y="8292"/>
                    </a:cubicBezTo>
                    <a:cubicBezTo>
                      <a:pt x="17248" y="8295"/>
                      <a:pt x="17248" y="8299"/>
                      <a:pt x="17245" y="8302"/>
                    </a:cubicBezTo>
                    <a:cubicBezTo>
                      <a:pt x="17238" y="8282"/>
                      <a:pt x="17228" y="8266"/>
                      <a:pt x="17220" y="8246"/>
                    </a:cubicBezTo>
                    <a:cubicBezTo>
                      <a:pt x="17220" y="8244"/>
                      <a:pt x="17219" y="8243"/>
                      <a:pt x="17219" y="8241"/>
                    </a:cubicBezTo>
                    <a:cubicBezTo>
                      <a:pt x="17216" y="8237"/>
                      <a:pt x="17214" y="8231"/>
                      <a:pt x="17214" y="8223"/>
                    </a:cubicBezTo>
                    <a:lnTo>
                      <a:pt x="17214" y="8223"/>
                    </a:lnTo>
                    <a:cubicBezTo>
                      <a:pt x="17228" y="8231"/>
                      <a:pt x="17242" y="8241"/>
                      <a:pt x="17257" y="8246"/>
                    </a:cubicBezTo>
                    <a:cubicBezTo>
                      <a:pt x="17245" y="8224"/>
                      <a:pt x="17236" y="8201"/>
                      <a:pt x="17228" y="8179"/>
                    </a:cubicBezTo>
                    <a:cubicBezTo>
                      <a:pt x="17220" y="8159"/>
                      <a:pt x="17212" y="8140"/>
                      <a:pt x="17204" y="8119"/>
                    </a:cubicBezTo>
                    <a:lnTo>
                      <a:pt x="17201" y="8118"/>
                    </a:lnTo>
                    <a:cubicBezTo>
                      <a:pt x="17194" y="8098"/>
                      <a:pt x="17187" y="8077"/>
                      <a:pt x="17182" y="8057"/>
                    </a:cubicBezTo>
                    <a:cubicBezTo>
                      <a:pt x="17180" y="8056"/>
                      <a:pt x="17180" y="8054"/>
                      <a:pt x="17180" y="8053"/>
                    </a:cubicBezTo>
                    <a:lnTo>
                      <a:pt x="17180" y="8053"/>
                    </a:lnTo>
                    <a:cubicBezTo>
                      <a:pt x="17190" y="8061"/>
                      <a:pt x="17198" y="8067"/>
                      <a:pt x="17209" y="8074"/>
                    </a:cubicBezTo>
                    <a:lnTo>
                      <a:pt x="17212" y="8076"/>
                    </a:lnTo>
                    <a:lnTo>
                      <a:pt x="17212" y="8074"/>
                    </a:lnTo>
                    <a:cubicBezTo>
                      <a:pt x="17214" y="8077"/>
                      <a:pt x="17220" y="8079"/>
                      <a:pt x="17223" y="8082"/>
                    </a:cubicBezTo>
                    <a:cubicBezTo>
                      <a:pt x="17214" y="8061"/>
                      <a:pt x="17206" y="8042"/>
                      <a:pt x="17197" y="8024"/>
                    </a:cubicBezTo>
                    <a:cubicBezTo>
                      <a:pt x="17182" y="7995"/>
                      <a:pt x="17168" y="7963"/>
                      <a:pt x="17156" y="7932"/>
                    </a:cubicBezTo>
                    <a:cubicBezTo>
                      <a:pt x="17143" y="7897"/>
                      <a:pt x="17129" y="7839"/>
                      <a:pt x="17120" y="7796"/>
                    </a:cubicBezTo>
                    <a:lnTo>
                      <a:pt x="17120" y="7796"/>
                    </a:lnTo>
                    <a:cubicBezTo>
                      <a:pt x="17122" y="7796"/>
                      <a:pt x="17122" y="7798"/>
                      <a:pt x="17124" y="7798"/>
                    </a:cubicBezTo>
                    <a:cubicBezTo>
                      <a:pt x="17126" y="7800"/>
                      <a:pt x="17127" y="7800"/>
                      <a:pt x="17132" y="7800"/>
                    </a:cubicBezTo>
                    <a:cubicBezTo>
                      <a:pt x="17133" y="7801"/>
                      <a:pt x="17136" y="7801"/>
                      <a:pt x="17140" y="7801"/>
                    </a:cubicBezTo>
                    <a:cubicBezTo>
                      <a:pt x="17139" y="7798"/>
                      <a:pt x="17136" y="7796"/>
                      <a:pt x="17136" y="7793"/>
                    </a:cubicBezTo>
                    <a:cubicBezTo>
                      <a:pt x="17133" y="7788"/>
                      <a:pt x="17132" y="7784"/>
                      <a:pt x="17129" y="7778"/>
                    </a:cubicBezTo>
                    <a:cubicBezTo>
                      <a:pt x="17126" y="7767"/>
                      <a:pt x="17120" y="7755"/>
                      <a:pt x="17117" y="7743"/>
                    </a:cubicBezTo>
                    <a:cubicBezTo>
                      <a:pt x="17110" y="7708"/>
                      <a:pt x="17092" y="7611"/>
                      <a:pt x="17082" y="7547"/>
                    </a:cubicBezTo>
                    <a:lnTo>
                      <a:pt x="17081" y="7534"/>
                    </a:lnTo>
                    <a:cubicBezTo>
                      <a:pt x="17078" y="7531"/>
                      <a:pt x="17078" y="7530"/>
                      <a:pt x="17078" y="7527"/>
                    </a:cubicBezTo>
                    <a:lnTo>
                      <a:pt x="17078" y="7527"/>
                    </a:lnTo>
                    <a:cubicBezTo>
                      <a:pt x="17082" y="7533"/>
                      <a:pt x="17088" y="7537"/>
                      <a:pt x="17095" y="7540"/>
                    </a:cubicBezTo>
                    <a:cubicBezTo>
                      <a:pt x="17074" y="7505"/>
                      <a:pt x="17061" y="7418"/>
                      <a:pt x="17055" y="7353"/>
                    </a:cubicBezTo>
                    <a:cubicBezTo>
                      <a:pt x="17053" y="7350"/>
                      <a:pt x="17053" y="7345"/>
                      <a:pt x="17053" y="7341"/>
                    </a:cubicBezTo>
                    <a:lnTo>
                      <a:pt x="17053" y="7338"/>
                    </a:lnTo>
                    <a:cubicBezTo>
                      <a:pt x="17052" y="7335"/>
                      <a:pt x="17052" y="7331"/>
                      <a:pt x="17052" y="7328"/>
                    </a:cubicBezTo>
                    <a:lnTo>
                      <a:pt x="17052" y="7356"/>
                    </a:lnTo>
                    <a:cubicBezTo>
                      <a:pt x="17049" y="7358"/>
                      <a:pt x="17049" y="7364"/>
                      <a:pt x="17049" y="7370"/>
                    </a:cubicBezTo>
                    <a:cubicBezTo>
                      <a:pt x="17047" y="7373"/>
                      <a:pt x="17047" y="7379"/>
                      <a:pt x="17047" y="7385"/>
                    </a:cubicBezTo>
                    <a:cubicBezTo>
                      <a:pt x="17047" y="7389"/>
                      <a:pt x="17046" y="7393"/>
                      <a:pt x="17046" y="7399"/>
                    </a:cubicBezTo>
                    <a:cubicBezTo>
                      <a:pt x="17045" y="7403"/>
                      <a:pt x="17045" y="7408"/>
                      <a:pt x="17045" y="7414"/>
                    </a:cubicBezTo>
                    <a:cubicBezTo>
                      <a:pt x="17042" y="7417"/>
                      <a:pt x="17042" y="7422"/>
                      <a:pt x="17042" y="7428"/>
                    </a:cubicBezTo>
                    <a:cubicBezTo>
                      <a:pt x="17040" y="7431"/>
                      <a:pt x="17040" y="7437"/>
                      <a:pt x="17039" y="7443"/>
                    </a:cubicBezTo>
                    <a:cubicBezTo>
                      <a:pt x="17039" y="7446"/>
                      <a:pt x="17037" y="7451"/>
                      <a:pt x="17037" y="7454"/>
                    </a:cubicBezTo>
                    <a:cubicBezTo>
                      <a:pt x="17034" y="7460"/>
                      <a:pt x="17034" y="7466"/>
                      <a:pt x="17033" y="7472"/>
                    </a:cubicBezTo>
                    <a:cubicBezTo>
                      <a:pt x="17031" y="7475"/>
                      <a:pt x="17031" y="7479"/>
                      <a:pt x="17030" y="7483"/>
                    </a:cubicBezTo>
                    <a:cubicBezTo>
                      <a:pt x="17027" y="7489"/>
                      <a:pt x="17026" y="7496"/>
                      <a:pt x="17024" y="7502"/>
                    </a:cubicBezTo>
                    <a:cubicBezTo>
                      <a:pt x="17023" y="7505"/>
                      <a:pt x="17023" y="7510"/>
                      <a:pt x="17023" y="7511"/>
                    </a:cubicBezTo>
                    <a:cubicBezTo>
                      <a:pt x="17018" y="7520"/>
                      <a:pt x="17015" y="7530"/>
                      <a:pt x="17013" y="7539"/>
                    </a:cubicBezTo>
                    <a:cubicBezTo>
                      <a:pt x="17015" y="7539"/>
                      <a:pt x="17018" y="7537"/>
                      <a:pt x="17020" y="7537"/>
                    </a:cubicBezTo>
                    <a:cubicBezTo>
                      <a:pt x="17024" y="7534"/>
                      <a:pt x="17027" y="7533"/>
                      <a:pt x="17030" y="7530"/>
                    </a:cubicBezTo>
                    <a:lnTo>
                      <a:pt x="17030" y="7530"/>
                    </a:lnTo>
                    <a:cubicBezTo>
                      <a:pt x="17030" y="7541"/>
                      <a:pt x="17027" y="7555"/>
                      <a:pt x="17026" y="7569"/>
                    </a:cubicBezTo>
                    <a:cubicBezTo>
                      <a:pt x="17024" y="7582"/>
                      <a:pt x="17023" y="7595"/>
                      <a:pt x="17023" y="7610"/>
                    </a:cubicBezTo>
                    <a:cubicBezTo>
                      <a:pt x="17018" y="7639"/>
                      <a:pt x="17013" y="7665"/>
                      <a:pt x="17011" y="7677"/>
                    </a:cubicBezTo>
                    <a:cubicBezTo>
                      <a:pt x="16998" y="7736"/>
                      <a:pt x="16986" y="7796"/>
                      <a:pt x="16975" y="7857"/>
                    </a:cubicBezTo>
                    <a:cubicBezTo>
                      <a:pt x="16979" y="7852"/>
                      <a:pt x="16984" y="7846"/>
                      <a:pt x="16988" y="7842"/>
                    </a:cubicBezTo>
                    <a:cubicBezTo>
                      <a:pt x="16991" y="7838"/>
                      <a:pt x="16995" y="7832"/>
                      <a:pt x="16998" y="7829"/>
                    </a:cubicBezTo>
                    <a:cubicBezTo>
                      <a:pt x="17001" y="7829"/>
                      <a:pt x="17001" y="7828"/>
                      <a:pt x="17001" y="7828"/>
                    </a:cubicBezTo>
                    <a:cubicBezTo>
                      <a:pt x="17001" y="7828"/>
                      <a:pt x="17001" y="7825"/>
                      <a:pt x="17002" y="7825"/>
                    </a:cubicBezTo>
                    <a:lnTo>
                      <a:pt x="17002" y="7825"/>
                    </a:lnTo>
                    <a:cubicBezTo>
                      <a:pt x="17001" y="7830"/>
                      <a:pt x="17001" y="7835"/>
                      <a:pt x="16998" y="7839"/>
                    </a:cubicBezTo>
                    <a:lnTo>
                      <a:pt x="16998" y="7846"/>
                    </a:lnTo>
                    <a:cubicBezTo>
                      <a:pt x="16997" y="7849"/>
                      <a:pt x="16997" y="7852"/>
                      <a:pt x="16997" y="7854"/>
                    </a:cubicBezTo>
                    <a:cubicBezTo>
                      <a:pt x="16988" y="7922"/>
                      <a:pt x="16979" y="7974"/>
                      <a:pt x="16959" y="8032"/>
                    </a:cubicBezTo>
                    <a:cubicBezTo>
                      <a:pt x="16953" y="8019"/>
                      <a:pt x="16947" y="8006"/>
                      <a:pt x="16943" y="7992"/>
                    </a:cubicBezTo>
                    <a:cubicBezTo>
                      <a:pt x="16933" y="7973"/>
                      <a:pt x="16925" y="7952"/>
                      <a:pt x="16918" y="7932"/>
                    </a:cubicBezTo>
                    <a:cubicBezTo>
                      <a:pt x="16911" y="7912"/>
                      <a:pt x="16904" y="7893"/>
                      <a:pt x="16899" y="7873"/>
                    </a:cubicBezTo>
                    <a:cubicBezTo>
                      <a:pt x="16896" y="7871"/>
                      <a:pt x="16896" y="7868"/>
                      <a:pt x="16896" y="7865"/>
                    </a:cubicBezTo>
                    <a:lnTo>
                      <a:pt x="16896" y="7865"/>
                    </a:lnTo>
                    <a:cubicBezTo>
                      <a:pt x="16907" y="7874"/>
                      <a:pt x="16915" y="7881"/>
                      <a:pt x="16925" y="7887"/>
                    </a:cubicBezTo>
                    <a:lnTo>
                      <a:pt x="16925" y="7889"/>
                    </a:lnTo>
                    <a:cubicBezTo>
                      <a:pt x="16930" y="7890"/>
                      <a:pt x="16936" y="7893"/>
                      <a:pt x="16940" y="7896"/>
                    </a:cubicBezTo>
                    <a:cubicBezTo>
                      <a:pt x="16931" y="7878"/>
                      <a:pt x="16923" y="7858"/>
                      <a:pt x="16914" y="7838"/>
                    </a:cubicBezTo>
                    <a:cubicBezTo>
                      <a:pt x="16899" y="7809"/>
                      <a:pt x="16885" y="7778"/>
                      <a:pt x="16873" y="7748"/>
                    </a:cubicBezTo>
                    <a:cubicBezTo>
                      <a:pt x="16860" y="7713"/>
                      <a:pt x="16844" y="7655"/>
                      <a:pt x="16837" y="7611"/>
                    </a:cubicBezTo>
                    <a:cubicBezTo>
                      <a:pt x="16838" y="7611"/>
                      <a:pt x="16838" y="7613"/>
                      <a:pt x="16841" y="7613"/>
                    </a:cubicBezTo>
                    <a:cubicBezTo>
                      <a:pt x="16843" y="7614"/>
                      <a:pt x="16844" y="7614"/>
                      <a:pt x="16848" y="7614"/>
                    </a:cubicBezTo>
                    <a:lnTo>
                      <a:pt x="16857" y="7614"/>
                    </a:lnTo>
                    <a:cubicBezTo>
                      <a:pt x="16856" y="7611"/>
                      <a:pt x="16856" y="7610"/>
                      <a:pt x="16853" y="7605"/>
                    </a:cubicBezTo>
                    <a:cubicBezTo>
                      <a:pt x="16851" y="7602"/>
                      <a:pt x="16850" y="7597"/>
                      <a:pt x="16846" y="7591"/>
                    </a:cubicBezTo>
                    <a:cubicBezTo>
                      <a:pt x="16843" y="7578"/>
                      <a:pt x="16837" y="7568"/>
                      <a:pt x="16834" y="7555"/>
                    </a:cubicBezTo>
                    <a:cubicBezTo>
                      <a:pt x="16827" y="7520"/>
                      <a:pt x="16809" y="7422"/>
                      <a:pt x="16799" y="7358"/>
                    </a:cubicBezTo>
                    <a:lnTo>
                      <a:pt x="16801" y="7358"/>
                    </a:lnTo>
                    <a:lnTo>
                      <a:pt x="16799" y="7345"/>
                    </a:lnTo>
                    <a:cubicBezTo>
                      <a:pt x="16798" y="7344"/>
                      <a:pt x="16798" y="7341"/>
                      <a:pt x="16798" y="7338"/>
                    </a:cubicBezTo>
                    <a:lnTo>
                      <a:pt x="16798" y="7338"/>
                    </a:lnTo>
                    <a:cubicBezTo>
                      <a:pt x="16802" y="7344"/>
                      <a:pt x="16808" y="7348"/>
                      <a:pt x="16814" y="7351"/>
                    </a:cubicBezTo>
                    <a:cubicBezTo>
                      <a:pt x="16793" y="7316"/>
                      <a:pt x="16779" y="7229"/>
                      <a:pt x="16773" y="7167"/>
                    </a:cubicBezTo>
                    <a:cubicBezTo>
                      <a:pt x="16773" y="7162"/>
                      <a:pt x="16773" y="7157"/>
                      <a:pt x="16772" y="7154"/>
                    </a:cubicBezTo>
                    <a:cubicBezTo>
                      <a:pt x="16772" y="7160"/>
                      <a:pt x="16772" y="7164"/>
                      <a:pt x="16770" y="7168"/>
                    </a:cubicBezTo>
                    <a:lnTo>
                      <a:pt x="16770" y="7183"/>
                    </a:lnTo>
                    <a:cubicBezTo>
                      <a:pt x="16769" y="7189"/>
                      <a:pt x="16769" y="7191"/>
                      <a:pt x="16769" y="7197"/>
                    </a:cubicBezTo>
                    <a:cubicBezTo>
                      <a:pt x="16766" y="7203"/>
                      <a:pt x="16766" y="7206"/>
                      <a:pt x="16766" y="7212"/>
                    </a:cubicBezTo>
                    <a:cubicBezTo>
                      <a:pt x="16766" y="7215"/>
                      <a:pt x="16764" y="7221"/>
                      <a:pt x="16764" y="7226"/>
                    </a:cubicBezTo>
                    <a:cubicBezTo>
                      <a:pt x="16763" y="7229"/>
                      <a:pt x="16763" y="7235"/>
                      <a:pt x="16763" y="7241"/>
                    </a:cubicBezTo>
                    <a:cubicBezTo>
                      <a:pt x="16761" y="7247"/>
                      <a:pt x="16761" y="7250"/>
                      <a:pt x="16758" y="7255"/>
                    </a:cubicBezTo>
                    <a:cubicBezTo>
                      <a:pt x="16758" y="7258"/>
                      <a:pt x="16757" y="7264"/>
                      <a:pt x="16757" y="7268"/>
                    </a:cubicBezTo>
                    <a:cubicBezTo>
                      <a:pt x="16756" y="7273"/>
                      <a:pt x="16756" y="7279"/>
                      <a:pt x="16754" y="7284"/>
                    </a:cubicBezTo>
                    <a:cubicBezTo>
                      <a:pt x="16754" y="7287"/>
                      <a:pt x="16751" y="7292"/>
                      <a:pt x="16751" y="7297"/>
                    </a:cubicBezTo>
                    <a:cubicBezTo>
                      <a:pt x="16750" y="7302"/>
                      <a:pt x="16748" y="7309"/>
                      <a:pt x="16747" y="7315"/>
                    </a:cubicBezTo>
                    <a:cubicBezTo>
                      <a:pt x="16744" y="7316"/>
                      <a:pt x="16744" y="7321"/>
                      <a:pt x="16742" y="7324"/>
                    </a:cubicBezTo>
                    <a:cubicBezTo>
                      <a:pt x="16741" y="7334"/>
                      <a:pt x="16737" y="7343"/>
                      <a:pt x="16734" y="7353"/>
                    </a:cubicBezTo>
                    <a:cubicBezTo>
                      <a:pt x="16735" y="7351"/>
                      <a:pt x="16737" y="7351"/>
                      <a:pt x="16741" y="7350"/>
                    </a:cubicBezTo>
                    <a:cubicBezTo>
                      <a:pt x="16744" y="7348"/>
                      <a:pt x="16748" y="7345"/>
                      <a:pt x="16750" y="7343"/>
                    </a:cubicBezTo>
                    <a:lnTo>
                      <a:pt x="16750" y="7343"/>
                    </a:lnTo>
                    <a:cubicBezTo>
                      <a:pt x="16748" y="7356"/>
                      <a:pt x="16748" y="7367"/>
                      <a:pt x="16747" y="7382"/>
                    </a:cubicBezTo>
                    <a:cubicBezTo>
                      <a:pt x="16744" y="7395"/>
                      <a:pt x="16742" y="7408"/>
                      <a:pt x="16741" y="7422"/>
                    </a:cubicBezTo>
                    <a:cubicBezTo>
                      <a:pt x="16737" y="7453"/>
                      <a:pt x="16734" y="7479"/>
                      <a:pt x="16732" y="7489"/>
                    </a:cubicBezTo>
                    <a:cubicBezTo>
                      <a:pt x="16719" y="7549"/>
                      <a:pt x="16706" y="7610"/>
                      <a:pt x="16696" y="7669"/>
                    </a:cubicBezTo>
                    <a:lnTo>
                      <a:pt x="16708" y="7656"/>
                    </a:lnTo>
                    <a:cubicBezTo>
                      <a:pt x="16712" y="7653"/>
                      <a:pt x="16715" y="7647"/>
                      <a:pt x="16719" y="7642"/>
                    </a:cubicBezTo>
                    <a:lnTo>
                      <a:pt x="16721" y="7640"/>
                    </a:lnTo>
                    <a:lnTo>
                      <a:pt x="16721" y="7640"/>
                    </a:lnTo>
                    <a:cubicBezTo>
                      <a:pt x="16721" y="7643"/>
                      <a:pt x="16719" y="7649"/>
                      <a:pt x="16719" y="7655"/>
                    </a:cubicBezTo>
                    <a:cubicBezTo>
                      <a:pt x="16719" y="7656"/>
                      <a:pt x="16719" y="7658"/>
                      <a:pt x="16718" y="7662"/>
                    </a:cubicBezTo>
                    <a:cubicBezTo>
                      <a:pt x="16718" y="7665"/>
                      <a:pt x="16718" y="7668"/>
                      <a:pt x="16715" y="7669"/>
                    </a:cubicBezTo>
                    <a:cubicBezTo>
                      <a:pt x="16705" y="7762"/>
                      <a:pt x="16692" y="7829"/>
                      <a:pt x="16650" y="7912"/>
                    </a:cubicBezTo>
                    <a:cubicBezTo>
                      <a:pt x="16661" y="7912"/>
                      <a:pt x="16671" y="7910"/>
                      <a:pt x="16683" y="7904"/>
                    </a:cubicBezTo>
                    <a:lnTo>
                      <a:pt x="16683" y="7904"/>
                    </a:lnTo>
                    <a:cubicBezTo>
                      <a:pt x="16671" y="7932"/>
                      <a:pt x="16663" y="7960"/>
                      <a:pt x="16652" y="7987"/>
                    </a:cubicBezTo>
                    <a:cubicBezTo>
                      <a:pt x="16645" y="7973"/>
                      <a:pt x="16638" y="7955"/>
                      <a:pt x="16631" y="7938"/>
                    </a:cubicBezTo>
                    <a:cubicBezTo>
                      <a:pt x="16616" y="7909"/>
                      <a:pt x="16602" y="7878"/>
                      <a:pt x="16590" y="7846"/>
                    </a:cubicBezTo>
                    <a:cubicBezTo>
                      <a:pt x="16577" y="7813"/>
                      <a:pt x="16561" y="7755"/>
                      <a:pt x="16554" y="7711"/>
                    </a:cubicBezTo>
                    <a:cubicBezTo>
                      <a:pt x="16555" y="7711"/>
                      <a:pt x="16555" y="7713"/>
                      <a:pt x="16558" y="7713"/>
                    </a:cubicBezTo>
                    <a:cubicBezTo>
                      <a:pt x="16561" y="7714"/>
                      <a:pt x="16562" y="7714"/>
                      <a:pt x="16565" y="7714"/>
                    </a:cubicBezTo>
                    <a:cubicBezTo>
                      <a:pt x="16568" y="7716"/>
                      <a:pt x="16570" y="7716"/>
                      <a:pt x="16574" y="7716"/>
                    </a:cubicBezTo>
                    <a:cubicBezTo>
                      <a:pt x="16573" y="7713"/>
                      <a:pt x="16570" y="7711"/>
                      <a:pt x="16570" y="7707"/>
                    </a:cubicBezTo>
                    <a:cubicBezTo>
                      <a:pt x="16568" y="7704"/>
                      <a:pt x="16567" y="7698"/>
                      <a:pt x="16562" y="7692"/>
                    </a:cubicBezTo>
                    <a:cubicBezTo>
                      <a:pt x="16558" y="7682"/>
                      <a:pt x="16554" y="7669"/>
                      <a:pt x="16551" y="7658"/>
                    </a:cubicBezTo>
                    <a:cubicBezTo>
                      <a:pt x="16541" y="7624"/>
                      <a:pt x="16526" y="7525"/>
                      <a:pt x="16516" y="7462"/>
                    </a:cubicBezTo>
                    <a:lnTo>
                      <a:pt x="16514" y="7450"/>
                    </a:lnTo>
                    <a:cubicBezTo>
                      <a:pt x="16514" y="7448"/>
                      <a:pt x="16514" y="7446"/>
                      <a:pt x="16514" y="7445"/>
                    </a:cubicBezTo>
                    <a:lnTo>
                      <a:pt x="16514" y="7445"/>
                    </a:lnTo>
                    <a:cubicBezTo>
                      <a:pt x="16518" y="7449"/>
                      <a:pt x="16523" y="7452"/>
                      <a:pt x="16529" y="7454"/>
                    </a:cubicBezTo>
                    <a:cubicBezTo>
                      <a:pt x="16509" y="7421"/>
                      <a:pt x="16494" y="7334"/>
                      <a:pt x="16488" y="7268"/>
                    </a:cubicBezTo>
                    <a:cubicBezTo>
                      <a:pt x="16488" y="7264"/>
                      <a:pt x="16488" y="7261"/>
                      <a:pt x="16487" y="7255"/>
                    </a:cubicBezTo>
                    <a:lnTo>
                      <a:pt x="16487" y="7254"/>
                    </a:lnTo>
                    <a:cubicBezTo>
                      <a:pt x="16487" y="7250"/>
                      <a:pt x="16487" y="7247"/>
                      <a:pt x="16485" y="7242"/>
                    </a:cubicBezTo>
                    <a:lnTo>
                      <a:pt x="16485" y="7270"/>
                    </a:lnTo>
                    <a:cubicBezTo>
                      <a:pt x="16485" y="7273"/>
                      <a:pt x="16485" y="7279"/>
                      <a:pt x="16483" y="7284"/>
                    </a:cubicBezTo>
                    <a:cubicBezTo>
                      <a:pt x="16483" y="7287"/>
                      <a:pt x="16483" y="7293"/>
                      <a:pt x="16481" y="7299"/>
                    </a:cubicBezTo>
                    <a:cubicBezTo>
                      <a:pt x="16481" y="7305"/>
                      <a:pt x="16481" y="7308"/>
                      <a:pt x="16480" y="7313"/>
                    </a:cubicBezTo>
                    <a:cubicBezTo>
                      <a:pt x="16480" y="7319"/>
                      <a:pt x="16478" y="7322"/>
                      <a:pt x="16478" y="7328"/>
                    </a:cubicBezTo>
                    <a:cubicBezTo>
                      <a:pt x="16478" y="7331"/>
                      <a:pt x="16475" y="7337"/>
                      <a:pt x="16475" y="7343"/>
                    </a:cubicBezTo>
                    <a:cubicBezTo>
                      <a:pt x="16474" y="7345"/>
                      <a:pt x="16474" y="7351"/>
                      <a:pt x="16472" y="7357"/>
                    </a:cubicBezTo>
                    <a:cubicBezTo>
                      <a:pt x="16471" y="7360"/>
                      <a:pt x="16471" y="7366"/>
                      <a:pt x="16471" y="7370"/>
                    </a:cubicBezTo>
                    <a:cubicBezTo>
                      <a:pt x="16468" y="7374"/>
                      <a:pt x="16467" y="7380"/>
                      <a:pt x="16467" y="7386"/>
                    </a:cubicBezTo>
                    <a:cubicBezTo>
                      <a:pt x="16465" y="7389"/>
                      <a:pt x="16465" y="7393"/>
                      <a:pt x="16465" y="7399"/>
                    </a:cubicBezTo>
                    <a:cubicBezTo>
                      <a:pt x="16464" y="7403"/>
                      <a:pt x="16461" y="7411"/>
                      <a:pt x="16459" y="7417"/>
                    </a:cubicBezTo>
                    <a:cubicBezTo>
                      <a:pt x="16458" y="7421"/>
                      <a:pt x="16458" y="7424"/>
                      <a:pt x="16456" y="7425"/>
                    </a:cubicBezTo>
                    <a:cubicBezTo>
                      <a:pt x="16452" y="7435"/>
                      <a:pt x="16451" y="7444"/>
                      <a:pt x="16446" y="7453"/>
                    </a:cubicBezTo>
                    <a:cubicBezTo>
                      <a:pt x="16451" y="7453"/>
                      <a:pt x="16452" y="7451"/>
                      <a:pt x="16454" y="7451"/>
                    </a:cubicBezTo>
                    <a:cubicBezTo>
                      <a:pt x="16458" y="7450"/>
                      <a:pt x="16461" y="7447"/>
                      <a:pt x="16465" y="7444"/>
                    </a:cubicBezTo>
                    <a:lnTo>
                      <a:pt x="16465" y="7444"/>
                    </a:lnTo>
                    <a:cubicBezTo>
                      <a:pt x="16464" y="7457"/>
                      <a:pt x="16464" y="7469"/>
                      <a:pt x="16461" y="7483"/>
                    </a:cubicBezTo>
                    <a:cubicBezTo>
                      <a:pt x="16459" y="7496"/>
                      <a:pt x="16459" y="7510"/>
                      <a:pt x="16458" y="7524"/>
                    </a:cubicBezTo>
                    <a:cubicBezTo>
                      <a:pt x="16454" y="7553"/>
                      <a:pt x="16451" y="7581"/>
                      <a:pt x="16449" y="7591"/>
                    </a:cubicBezTo>
                    <a:lnTo>
                      <a:pt x="16410" y="7771"/>
                    </a:lnTo>
                    <a:cubicBezTo>
                      <a:pt x="16416" y="7767"/>
                      <a:pt x="16420" y="7762"/>
                      <a:pt x="16424" y="7756"/>
                    </a:cubicBezTo>
                    <a:cubicBezTo>
                      <a:pt x="16429" y="7752"/>
                      <a:pt x="16432" y="7748"/>
                      <a:pt x="16436" y="7743"/>
                    </a:cubicBezTo>
                    <a:cubicBezTo>
                      <a:pt x="16436" y="7743"/>
                      <a:pt x="16436" y="7742"/>
                      <a:pt x="16438" y="7742"/>
                    </a:cubicBezTo>
                    <a:cubicBezTo>
                      <a:pt x="16436" y="7748"/>
                      <a:pt x="16436" y="7751"/>
                      <a:pt x="16436" y="7756"/>
                    </a:cubicBezTo>
                    <a:cubicBezTo>
                      <a:pt x="16436" y="7758"/>
                      <a:pt x="16435" y="7759"/>
                      <a:pt x="16435" y="7764"/>
                    </a:cubicBezTo>
                    <a:cubicBezTo>
                      <a:pt x="16435" y="7765"/>
                      <a:pt x="16432" y="7769"/>
                      <a:pt x="16432" y="7771"/>
                    </a:cubicBezTo>
                    <a:cubicBezTo>
                      <a:pt x="16424" y="7838"/>
                      <a:pt x="16414" y="7890"/>
                      <a:pt x="16395" y="7947"/>
                    </a:cubicBezTo>
                    <a:cubicBezTo>
                      <a:pt x="16388" y="7929"/>
                      <a:pt x="16378" y="7912"/>
                      <a:pt x="16372" y="7893"/>
                    </a:cubicBezTo>
                    <a:cubicBezTo>
                      <a:pt x="16371" y="7890"/>
                      <a:pt x="16371" y="7889"/>
                      <a:pt x="16371" y="7887"/>
                    </a:cubicBezTo>
                    <a:cubicBezTo>
                      <a:pt x="16369" y="7883"/>
                      <a:pt x="16369" y="7875"/>
                      <a:pt x="16366" y="7868"/>
                    </a:cubicBezTo>
                    <a:lnTo>
                      <a:pt x="16366" y="7868"/>
                    </a:lnTo>
                    <a:cubicBezTo>
                      <a:pt x="16379" y="7878"/>
                      <a:pt x="16394" y="7887"/>
                      <a:pt x="16408" y="7893"/>
                    </a:cubicBezTo>
                    <a:cubicBezTo>
                      <a:pt x="16400" y="7868"/>
                      <a:pt x="16388" y="7846"/>
                      <a:pt x="16379" y="7825"/>
                    </a:cubicBezTo>
                    <a:cubicBezTo>
                      <a:pt x="16372" y="7806"/>
                      <a:pt x="16365" y="7785"/>
                      <a:pt x="16356" y="7765"/>
                    </a:cubicBezTo>
                    <a:lnTo>
                      <a:pt x="16334" y="7706"/>
                    </a:lnTo>
                    <a:cubicBezTo>
                      <a:pt x="16334" y="7704"/>
                      <a:pt x="16333" y="7701"/>
                      <a:pt x="16333" y="7698"/>
                    </a:cubicBezTo>
                    <a:lnTo>
                      <a:pt x="16333" y="7698"/>
                    </a:lnTo>
                    <a:cubicBezTo>
                      <a:pt x="16340" y="7707"/>
                      <a:pt x="16350" y="7714"/>
                      <a:pt x="16359" y="7722"/>
                    </a:cubicBezTo>
                    <a:lnTo>
                      <a:pt x="16362" y="7722"/>
                    </a:lnTo>
                    <a:cubicBezTo>
                      <a:pt x="16365" y="7723"/>
                      <a:pt x="16371" y="7726"/>
                      <a:pt x="16374" y="7729"/>
                    </a:cubicBezTo>
                    <a:cubicBezTo>
                      <a:pt x="16365" y="7711"/>
                      <a:pt x="16356" y="7691"/>
                      <a:pt x="16348" y="7671"/>
                    </a:cubicBezTo>
                    <a:cubicBezTo>
                      <a:pt x="16334" y="7642"/>
                      <a:pt x="16320" y="7611"/>
                      <a:pt x="16308" y="7581"/>
                    </a:cubicBezTo>
                    <a:cubicBezTo>
                      <a:pt x="16297" y="7546"/>
                      <a:pt x="16279" y="7488"/>
                      <a:pt x="16272" y="7444"/>
                    </a:cubicBezTo>
                    <a:lnTo>
                      <a:pt x="16272" y="7444"/>
                    </a:lnTo>
                    <a:cubicBezTo>
                      <a:pt x="16275" y="7446"/>
                      <a:pt x="16275" y="7446"/>
                      <a:pt x="16276" y="7446"/>
                    </a:cubicBezTo>
                    <a:cubicBezTo>
                      <a:pt x="16278" y="7447"/>
                      <a:pt x="16282" y="7447"/>
                      <a:pt x="16284" y="7447"/>
                    </a:cubicBezTo>
                    <a:lnTo>
                      <a:pt x="16292" y="7447"/>
                    </a:lnTo>
                    <a:cubicBezTo>
                      <a:pt x="16291" y="7446"/>
                      <a:pt x="16289" y="7443"/>
                      <a:pt x="16289" y="7438"/>
                    </a:cubicBezTo>
                    <a:cubicBezTo>
                      <a:pt x="16287" y="7435"/>
                      <a:pt x="16285" y="7430"/>
                      <a:pt x="16282" y="7424"/>
                    </a:cubicBezTo>
                    <a:cubicBezTo>
                      <a:pt x="16276" y="7411"/>
                      <a:pt x="16272" y="7401"/>
                      <a:pt x="16269" y="7388"/>
                    </a:cubicBezTo>
                    <a:cubicBezTo>
                      <a:pt x="16260" y="7356"/>
                      <a:pt x="16243" y="7255"/>
                      <a:pt x="16234" y="7191"/>
                    </a:cubicBezTo>
                    <a:lnTo>
                      <a:pt x="16234" y="7190"/>
                    </a:lnTo>
                    <a:lnTo>
                      <a:pt x="16233" y="7177"/>
                    </a:lnTo>
                    <a:cubicBezTo>
                      <a:pt x="16233" y="7176"/>
                      <a:pt x="16231" y="7174"/>
                      <a:pt x="16231" y="7170"/>
                    </a:cubicBezTo>
                    <a:lnTo>
                      <a:pt x="16231" y="7170"/>
                    </a:lnTo>
                    <a:cubicBezTo>
                      <a:pt x="16234" y="7174"/>
                      <a:pt x="16240" y="7178"/>
                      <a:pt x="16247" y="7183"/>
                    </a:cubicBezTo>
                    <a:cubicBezTo>
                      <a:pt x="16226" y="7148"/>
                      <a:pt x="16212" y="7061"/>
                      <a:pt x="16207" y="6995"/>
                    </a:cubicBezTo>
                    <a:cubicBezTo>
                      <a:pt x="16207" y="6993"/>
                      <a:pt x="16205" y="6987"/>
                      <a:pt x="16205" y="6982"/>
                    </a:cubicBezTo>
                    <a:lnTo>
                      <a:pt x="16205" y="6981"/>
                    </a:lnTo>
                    <a:cubicBezTo>
                      <a:pt x="16205" y="6978"/>
                      <a:pt x="16204" y="6974"/>
                      <a:pt x="16204" y="6971"/>
                    </a:cubicBezTo>
                    <a:lnTo>
                      <a:pt x="16204" y="6997"/>
                    </a:lnTo>
                    <a:cubicBezTo>
                      <a:pt x="16204" y="7001"/>
                      <a:pt x="16202" y="7007"/>
                      <a:pt x="16202" y="7011"/>
                    </a:cubicBezTo>
                    <a:cubicBezTo>
                      <a:pt x="16202" y="7017"/>
                      <a:pt x="16202" y="7022"/>
                      <a:pt x="16199" y="7026"/>
                    </a:cubicBezTo>
                    <a:cubicBezTo>
                      <a:pt x="16199" y="7030"/>
                      <a:pt x="16198" y="7036"/>
                      <a:pt x="16198" y="7040"/>
                    </a:cubicBezTo>
                    <a:cubicBezTo>
                      <a:pt x="16196" y="7045"/>
                      <a:pt x="16196" y="7051"/>
                      <a:pt x="16196" y="7055"/>
                    </a:cubicBezTo>
                    <a:cubicBezTo>
                      <a:pt x="16196" y="7061"/>
                      <a:pt x="16195" y="7065"/>
                      <a:pt x="16195" y="7070"/>
                    </a:cubicBezTo>
                    <a:cubicBezTo>
                      <a:pt x="16195" y="7075"/>
                      <a:pt x="16192" y="7081"/>
                      <a:pt x="16192" y="7084"/>
                    </a:cubicBezTo>
                    <a:cubicBezTo>
                      <a:pt x="16191" y="7088"/>
                      <a:pt x="16191" y="7094"/>
                      <a:pt x="16189" y="7097"/>
                    </a:cubicBezTo>
                    <a:lnTo>
                      <a:pt x="16185" y="7113"/>
                    </a:lnTo>
                    <a:cubicBezTo>
                      <a:pt x="16183" y="7117"/>
                      <a:pt x="16183" y="7120"/>
                      <a:pt x="16182" y="7126"/>
                    </a:cubicBezTo>
                    <a:cubicBezTo>
                      <a:pt x="16181" y="7133"/>
                      <a:pt x="16178" y="7139"/>
                      <a:pt x="16178" y="7145"/>
                    </a:cubicBezTo>
                    <a:cubicBezTo>
                      <a:pt x="16176" y="7148"/>
                      <a:pt x="16176" y="7152"/>
                      <a:pt x="16175" y="7154"/>
                    </a:cubicBezTo>
                    <a:cubicBezTo>
                      <a:pt x="16170" y="7162"/>
                      <a:pt x="16167" y="7171"/>
                      <a:pt x="16166" y="7181"/>
                    </a:cubicBezTo>
                    <a:cubicBezTo>
                      <a:pt x="16169" y="7178"/>
                      <a:pt x="16170" y="7178"/>
                      <a:pt x="16173" y="7177"/>
                    </a:cubicBezTo>
                    <a:cubicBezTo>
                      <a:pt x="16176" y="7176"/>
                      <a:pt x="16181" y="7174"/>
                      <a:pt x="16183" y="7170"/>
                    </a:cubicBezTo>
                    <a:lnTo>
                      <a:pt x="16183" y="7170"/>
                    </a:lnTo>
                    <a:cubicBezTo>
                      <a:pt x="16182" y="7183"/>
                      <a:pt x="16182" y="7196"/>
                      <a:pt x="16181" y="7210"/>
                    </a:cubicBezTo>
                    <a:cubicBezTo>
                      <a:pt x="16178" y="7222"/>
                      <a:pt x="16176" y="7236"/>
                      <a:pt x="16176" y="7250"/>
                    </a:cubicBezTo>
                    <a:cubicBezTo>
                      <a:pt x="16173" y="7280"/>
                      <a:pt x="16169" y="7306"/>
                      <a:pt x="16167" y="7316"/>
                    </a:cubicBezTo>
                    <a:lnTo>
                      <a:pt x="16130" y="7496"/>
                    </a:lnTo>
                    <a:cubicBezTo>
                      <a:pt x="16133" y="7491"/>
                      <a:pt x="16138" y="7488"/>
                      <a:pt x="16141" y="7482"/>
                    </a:cubicBezTo>
                    <a:cubicBezTo>
                      <a:pt x="16146" y="7479"/>
                      <a:pt x="16149" y="7473"/>
                      <a:pt x="16154" y="7467"/>
                    </a:cubicBezTo>
                    <a:lnTo>
                      <a:pt x="16154" y="7466"/>
                    </a:lnTo>
                    <a:lnTo>
                      <a:pt x="16156" y="7466"/>
                    </a:lnTo>
                    <a:cubicBezTo>
                      <a:pt x="16154" y="7469"/>
                      <a:pt x="16154" y="7475"/>
                      <a:pt x="16154" y="7480"/>
                    </a:cubicBezTo>
                    <a:cubicBezTo>
                      <a:pt x="16153" y="7482"/>
                      <a:pt x="16153" y="7483"/>
                      <a:pt x="16153" y="7488"/>
                    </a:cubicBezTo>
                    <a:cubicBezTo>
                      <a:pt x="16153" y="7491"/>
                      <a:pt x="16151" y="7494"/>
                      <a:pt x="16151" y="7496"/>
                    </a:cubicBezTo>
                    <a:cubicBezTo>
                      <a:pt x="16140" y="7589"/>
                      <a:pt x="16127" y="7655"/>
                      <a:pt x="16086" y="7737"/>
                    </a:cubicBezTo>
                    <a:cubicBezTo>
                      <a:pt x="16098" y="7737"/>
                      <a:pt x="16109" y="7736"/>
                      <a:pt x="16118" y="7730"/>
                    </a:cubicBezTo>
                    <a:lnTo>
                      <a:pt x="16118" y="7730"/>
                    </a:lnTo>
                    <a:cubicBezTo>
                      <a:pt x="16109" y="7756"/>
                      <a:pt x="16098" y="7785"/>
                      <a:pt x="16088" y="7813"/>
                    </a:cubicBezTo>
                    <a:cubicBezTo>
                      <a:pt x="16080" y="7796"/>
                      <a:pt x="16073" y="7780"/>
                      <a:pt x="16064" y="7764"/>
                    </a:cubicBezTo>
                    <a:cubicBezTo>
                      <a:pt x="16050" y="7735"/>
                      <a:pt x="16035" y="7704"/>
                      <a:pt x="16025" y="7672"/>
                    </a:cubicBezTo>
                    <a:cubicBezTo>
                      <a:pt x="16014" y="7639"/>
                      <a:pt x="15996" y="7581"/>
                      <a:pt x="15989" y="7537"/>
                    </a:cubicBezTo>
                    <a:cubicBezTo>
                      <a:pt x="15992" y="7537"/>
                      <a:pt x="15992" y="7539"/>
                      <a:pt x="15993" y="7539"/>
                    </a:cubicBezTo>
                    <a:cubicBezTo>
                      <a:pt x="15995" y="7540"/>
                      <a:pt x="15996" y="7540"/>
                      <a:pt x="16000" y="7540"/>
                    </a:cubicBezTo>
                    <a:lnTo>
                      <a:pt x="16009" y="7540"/>
                    </a:lnTo>
                    <a:cubicBezTo>
                      <a:pt x="16008" y="7537"/>
                      <a:pt x="16006" y="7534"/>
                      <a:pt x="16006" y="7531"/>
                    </a:cubicBezTo>
                    <a:cubicBezTo>
                      <a:pt x="16002" y="7527"/>
                      <a:pt x="16000" y="7523"/>
                      <a:pt x="15999" y="7517"/>
                    </a:cubicBezTo>
                    <a:cubicBezTo>
                      <a:pt x="15995" y="7504"/>
                      <a:pt x="15989" y="7494"/>
                      <a:pt x="15987" y="7480"/>
                    </a:cubicBezTo>
                    <a:cubicBezTo>
                      <a:pt x="15979" y="7446"/>
                      <a:pt x="15963" y="7348"/>
                      <a:pt x="15953" y="7284"/>
                    </a:cubicBezTo>
                    <a:lnTo>
                      <a:pt x="15951" y="7271"/>
                    </a:lnTo>
                    <a:cubicBezTo>
                      <a:pt x="15950" y="7270"/>
                      <a:pt x="15950" y="7266"/>
                      <a:pt x="15950" y="7264"/>
                    </a:cubicBezTo>
                    <a:lnTo>
                      <a:pt x="15950" y="7264"/>
                    </a:lnTo>
                    <a:cubicBezTo>
                      <a:pt x="15953" y="7270"/>
                      <a:pt x="15958" y="7273"/>
                      <a:pt x="15966" y="7277"/>
                    </a:cubicBezTo>
                    <a:cubicBezTo>
                      <a:pt x="15944" y="7242"/>
                      <a:pt x="15931" y="7155"/>
                      <a:pt x="15926" y="7090"/>
                    </a:cubicBezTo>
                    <a:cubicBezTo>
                      <a:pt x="15923" y="7087"/>
                      <a:pt x="15923" y="7083"/>
                      <a:pt x="15923" y="7077"/>
                    </a:cubicBezTo>
                    <a:lnTo>
                      <a:pt x="15923" y="7075"/>
                    </a:lnTo>
                    <a:cubicBezTo>
                      <a:pt x="15922" y="7072"/>
                      <a:pt x="15922" y="7068"/>
                      <a:pt x="15922" y="7065"/>
                    </a:cubicBezTo>
                    <a:lnTo>
                      <a:pt x="15922" y="7091"/>
                    </a:lnTo>
                    <a:cubicBezTo>
                      <a:pt x="15921" y="7096"/>
                      <a:pt x="15921" y="7101"/>
                      <a:pt x="15921" y="7106"/>
                    </a:cubicBezTo>
                    <a:cubicBezTo>
                      <a:pt x="15921" y="7112"/>
                      <a:pt x="15919" y="7116"/>
                      <a:pt x="15919" y="7120"/>
                    </a:cubicBezTo>
                    <a:cubicBezTo>
                      <a:pt x="15919" y="7126"/>
                      <a:pt x="15916" y="7130"/>
                      <a:pt x="15916" y="7135"/>
                    </a:cubicBezTo>
                    <a:cubicBezTo>
                      <a:pt x="15915" y="7141"/>
                      <a:pt x="15915" y="7146"/>
                      <a:pt x="15915" y="7149"/>
                    </a:cubicBezTo>
                    <a:cubicBezTo>
                      <a:pt x="15915" y="7154"/>
                      <a:pt x="15913" y="7160"/>
                      <a:pt x="15913" y="7164"/>
                    </a:cubicBezTo>
                    <a:cubicBezTo>
                      <a:pt x="15912" y="7168"/>
                      <a:pt x="15912" y="7174"/>
                      <a:pt x="15912" y="7178"/>
                    </a:cubicBezTo>
                    <a:cubicBezTo>
                      <a:pt x="15909" y="7183"/>
                      <a:pt x="15909" y="7189"/>
                      <a:pt x="15907" y="7191"/>
                    </a:cubicBezTo>
                    <a:lnTo>
                      <a:pt x="15905" y="7207"/>
                    </a:lnTo>
                    <a:cubicBezTo>
                      <a:pt x="15902" y="7212"/>
                      <a:pt x="15902" y="7215"/>
                      <a:pt x="15900" y="7221"/>
                    </a:cubicBezTo>
                    <a:cubicBezTo>
                      <a:pt x="15899" y="7226"/>
                      <a:pt x="15897" y="7234"/>
                      <a:pt x="15894" y="7239"/>
                    </a:cubicBezTo>
                    <a:cubicBezTo>
                      <a:pt x="15893" y="7241"/>
                      <a:pt x="15893" y="7244"/>
                      <a:pt x="15893" y="7248"/>
                    </a:cubicBezTo>
                    <a:cubicBezTo>
                      <a:pt x="15890" y="7257"/>
                      <a:pt x="15886" y="7266"/>
                      <a:pt x="15884" y="7276"/>
                    </a:cubicBezTo>
                    <a:cubicBezTo>
                      <a:pt x="15886" y="7276"/>
                      <a:pt x="15890" y="7273"/>
                      <a:pt x="15892" y="7273"/>
                    </a:cubicBezTo>
                    <a:cubicBezTo>
                      <a:pt x="15894" y="7271"/>
                      <a:pt x="15899" y="7270"/>
                      <a:pt x="15900" y="7266"/>
                    </a:cubicBezTo>
                    <a:lnTo>
                      <a:pt x="15900" y="7266"/>
                    </a:lnTo>
                    <a:cubicBezTo>
                      <a:pt x="15900" y="7279"/>
                      <a:pt x="15899" y="7292"/>
                      <a:pt x="15897" y="7306"/>
                    </a:cubicBezTo>
                    <a:cubicBezTo>
                      <a:pt x="15894" y="7319"/>
                      <a:pt x="15893" y="7331"/>
                      <a:pt x="15893" y="7345"/>
                    </a:cubicBezTo>
                    <a:cubicBezTo>
                      <a:pt x="15890" y="7374"/>
                      <a:pt x="15884" y="7402"/>
                      <a:pt x="15883" y="7414"/>
                    </a:cubicBezTo>
                    <a:cubicBezTo>
                      <a:pt x="15870" y="7473"/>
                      <a:pt x="15857" y="7533"/>
                      <a:pt x="15847" y="7592"/>
                    </a:cubicBezTo>
                    <a:lnTo>
                      <a:pt x="15858" y="7581"/>
                    </a:lnTo>
                    <a:cubicBezTo>
                      <a:pt x="15862" y="7576"/>
                      <a:pt x="15865" y="7570"/>
                      <a:pt x="15870" y="7566"/>
                    </a:cubicBezTo>
                    <a:cubicBezTo>
                      <a:pt x="15871" y="7566"/>
                      <a:pt x="15871" y="7563"/>
                      <a:pt x="15871" y="7563"/>
                    </a:cubicBezTo>
                    <a:lnTo>
                      <a:pt x="15873" y="7562"/>
                    </a:lnTo>
                    <a:lnTo>
                      <a:pt x="15873" y="7562"/>
                    </a:lnTo>
                    <a:cubicBezTo>
                      <a:pt x="15871" y="7568"/>
                      <a:pt x="15871" y="7570"/>
                      <a:pt x="15871" y="7576"/>
                    </a:cubicBezTo>
                    <a:cubicBezTo>
                      <a:pt x="15870" y="7578"/>
                      <a:pt x="15870" y="7581"/>
                      <a:pt x="15870" y="7584"/>
                    </a:cubicBezTo>
                    <a:cubicBezTo>
                      <a:pt x="15868" y="7585"/>
                      <a:pt x="15868" y="7589"/>
                      <a:pt x="15868" y="7591"/>
                    </a:cubicBezTo>
                    <a:cubicBezTo>
                      <a:pt x="15855" y="7684"/>
                      <a:pt x="15844" y="7751"/>
                      <a:pt x="15803" y="7835"/>
                    </a:cubicBezTo>
                    <a:cubicBezTo>
                      <a:pt x="15813" y="7835"/>
                      <a:pt x="15826" y="7832"/>
                      <a:pt x="15835" y="7828"/>
                    </a:cubicBezTo>
                    <a:lnTo>
                      <a:pt x="15835" y="7828"/>
                    </a:lnTo>
                    <a:cubicBezTo>
                      <a:pt x="15825" y="7854"/>
                      <a:pt x="15815" y="7881"/>
                      <a:pt x="15804" y="7909"/>
                    </a:cubicBezTo>
                    <a:cubicBezTo>
                      <a:pt x="15791" y="7880"/>
                      <a:pt x="15778" y="7852"/>
                      <a:pt x="15770" y="7825"/>
                    </a:cubicBezTo>
                    <a:cubicBezTo>
                      <a:pt x="15762" y="7806"/>
                      <a:pt x="15755" y="7785"/>
                      <a:pt x="15749" y="7765"/>
                    </a:cubicBezTo>
                    <a:cubicBezTo>
                      <a:pt x="15742" y="7743"/>
                      <a:pt x="15732" y="7727"/>
                      <a:pt x="15725" y="7706"/>
                    </a:cubicBezTo>
                    <a:cubicBezTo>
                      <a:pt x="15725" y="7704"/>
                      <a:pt x="15723" y="7701"/>
                      <a:pt x="15723" y="7700"/>
                    </a:cubicBezTo>
                    <a:cubicBezTo>
                      <a:pt x="15720" y="7697"/>
                      <a:pt x="15719" y="7690"/>
                      <a:pt x="15717" y="7682"/>
                    </a:cubicBezTo>
                    <a:lnTo>
                      <a:pt x="15717" y="7682"/>
                    </a:lnTo>
                    <a:cubicBezTo>
                      <a:pt x="15730" y="7691"/>
                      <a:pt x="15745" y="7698"/>
                      <a:pt x="15759" y="7706"/>
                    </a:cubicBezTo>
                    <a:cubicBezTo>
                      <a:pt x="15749" y="7682"/>
                      <a:pt x="15739" y="7661"/>
                      <a:pt x="15730" y="7639"/>
                    </a:cubicBezTo>
                    <a:cubicBezTo>
                      <a:pt x="15720" y="7618"/>
                      <a:pt x="15713" y="7598"/>
                      <a:pt x="15706" y="7578"/>
                    </a:cubicBezTo>
                    <a:cubicBezTo>
                      <a:pt x="15698" y="7559"/>
                      <a:pt x="15691" y="7539"/>
                      <a:pt x="15687" y="7518"/>
                    </a:cubicBezTo>
                    <a:cubicBezTo>
                      <a:pt x="15684" y="7517"/>
                      <a:pt x="15684" y="7515"/>
                      <a:pt x="15684" y="7511"/>
                    </a:cubicBezTo>
                    <a:lnTo>
                      <a:pt x="15684" y="7511"/>
                    </a:lnTo>
                    <a:cubicBezTo>
                      <a:pt x="15694" y="7520"/>
                      <a:pt x="15703" y="7527"/>
                      <a:pt x="15713" y="7534"/>
                    </a:cubicBezTo>
                    <a:cubicBezTo>
                      <a:pt x="15717" y="7537"/>
                      <a:pt x="15723" y="7540"/>
                      <a:pt x="15727" y="7541"/>
                    </a:cubicBezTo>
                    <a:cubicBezTo>
                      <a:pt x="15719" y="7523"/>
                      <a:pt x="15710" y="7502"/>
                      <a:pt x="15701" y="7483"/>
                    </a:cubicBezTo>
                    <a:cubicBezTo>
                      <a:pt x="15687" y="7453"/>
                      <a:pt x="15672" y="7424"/>
                      <a:pt x="15661" y="7392"/>
                    </a:cubicBezTo>
                    <a:cubicBezTo>
                      <a:pt x="15648" y="7357"/>
                      <a:pt x="15632" y="7299"/>
                      <a:pt x="15624" y="7255"/>
                    </a:cubicBezTo>
                    <a:lnTo>
                      <a:pt x="15624" y="7255"/>
                    </a:lnTo>
                    <a:cubicBezTo>
                      <a:pt x="15626" y="7257"/>
                      <a:pt x="15626" y="7257"/>
                      <a:pt x="15629" y="7257"/>
                    </a:cubicBezTo>
                    <a:cubicBezTo>
                      <a:pt x="15630" y="7257"/>
                      <a:pt x="15632" y="7258"/>
                      <a:pt x="15636" y="7258"/>
                    </a:cubicBezTo>
                    <a:cubicBezTo>
                      <a:pt x="15638" y="7258"/>
                      <a:pt x="15640" y="7260"/>
                      <a:pt x="15642" y="7260"/>
                    </a:cubicBezTo>
                    <a:cubicBezTo>
                      <a:pt x="15643" y="7260"/>
                      <a:pt x="15644" y="7259"/>
                      <a:pt x="15645" y="7258"/>
                    </a:cubicBezTo>
                    <a:cubicBezTo>
                      <a:pt x="15643" y="7257"/>
                      <a:pt x="15643" y="7254"/>
                      <a:pt x="15640" y="7251"/>
                    </a:cubicBezTo>
                    <a:cubicBezTo>
                      <a:pt x="15639" y="7247"/>
                      <a:pt x="15637" y="7242"/>
                      <a:pt x="15633" y="7236"/>
                    </a:cubicBezTo>
                    <a:cubicBezTo>
                      <a:pt x="15630" y="7226"/>
                      <a:pt x="15624" y="7213"/>
                      <a:pt x="15621" y="7203"/>
                    </a:cubicBezTo>
                    <a:cubicBezTo>
                      <a:pt x="15611" y="7168"/>
                      <a:pt x="15597" y="7068"/>
                      <a:pt x="15587" y="7007"/>
                    </a:cubicBezTo>
                    <a:cubicBezTo>
                      <a:pt x="15587" y="7004"/>
                      <a:pt x="15588" y="7004"/>
                      <a:pt x="15588" y="7004"/>
                    </a:cubicBezTo>
                    <a:lnTo>
                      <a:pt x="15585" y="6993"/>
                    </a:lnTo>
                    <a:cubicBezTo>
                      <a:pt x="15585" y="6990"/>
                      <a:pt x="15585" y="6988"/>
                      <a:pt x="15582" y="6985"/>
                    </a:cubicBezTo>
                    <a:lnTo>
                      <a:pt x="15582" y="6985"/>
                    </a:lnTo>
                    <a:cubicBezTo>
                      <a:pt x="15588" y="6990"/>
                      <a:pt x="15594" y="6994"/>
                      <a:pt x="15600" y="6997"/>
                    </a:cubicBezTo>
                    <a:cubicBezTo>
                      <a:pt x="15579" y="6963"/>
                      <a:pt x="15565" y="6876"/>
                      <a:pt x="15559" y="6811"/>
                    </a:cubicBezTo>
                    <a:cubicBezTo>
                      <a:pt x="15559" y="6807"/>
                      <a:pt x="15559" y="6801"/>
                      <a:pt x="15558" y="6798"/>
                    </a:cubicBezTo>
                    <a:cubicBezTo>
                      <a:pt x="15558" y="6804"/>
                      <a:pt x="15558" y="6807"/>
                      <a:pt x="15556" y="6812"/>
                    </a:cubicBezTo>
                    <a:cubicBezTo>
                      <a:pt x="15556" y="6818"/>
                      <a:pt x="15556" y="6821"/>
                      <a:pt x="15553" y="6827"/>
                    </a:cubicBezTo>
                    <a:lnTo>
                      <a:pt x="15553" y="6842"/>
                    </a:lnTo>
                    <a:cubicBezTo>
                      <a:pt x="15552" y="6844"/>
                      <a:pt x="15552" y="6850"/>
                      <a:pt x="15552" y="6856"/>
                    </a:cubicBezTo>
                    <a:cubicBezTo>
                      <a:pt x="15552" y="6862"/>
                      <a:pt x="15550" y="6865"/>
                      <a:pt x="15550" y="6871"/>
                    </a:cubicBezTo>
                    <a:cubicBezTo>
                      <a:pt x="15549" y="6873"/>
                      <a:pt x="15549" y="6879"/>
                      <a:pt x="15549" y="6884"/>
                    </a:cubicBezTo>
                    <a:cubicBezTo>
                      <a:pt x="15546" y="6888"/>
                      <a:pt x="15546" y="6894"/>
                      <a:pt x="15544" y="6898"/>
                    </a:cubicBezTo>
                    <a:cubicBezTo>
                      <a:pt x="15543" y="6901"/>
                      <a:pt x="15543" y="6907"/>
                      <a:pt x="15543" y="6910"/>
                    </a:cubicBezTo>
                    <a:cubicBezTo>
                      <a:pt x="15542" y="6916"/>
                      <a:pt x="15542" y="6921"/>
                      <a:pt x="15539" y="6927"/>
                    </a:cubicBezTo>
                    <a:cubicBezTo>
                      <a:pt x="15537" y="6930"/>
                      <a:pt x="15537" y="6936"/>
                      <a:pt x="15537" y="6939"/>
                    </a:cubicBezTo>
                    <a:cubicBezTo>
                      <a:pt x="15536" y="6946"/>
                      <a:pt x="15534" y="6952"/>
                      <a:pt x="15531" y="6958"/>
                    </a:cubicBezTo>
                    <a:cubicBezTo>
                      <a:pt x="15530" y="6961"/>
                      <a:pt x="15530" y="6965"/>
                      <a:pt x="15528" y="6966"/>
                    </a:cubicBezTo>
                    <a:cubicBezTo>
                      <a:pt x="15527" y="6975"/>
                      <a:pt x="15523" y="6985"/>
                      <a:pt x="15520" y="6994"/>
                    </a:cubicBezTo>
                    <a:cubicBezTo>
                      <a:pt x="15521" y="6993"/>
                      <a:pt x="15523" y="6993"/>
                      <a:pt x="15527" y="6990"/>
                    </a:cubicBezTo>
                    <a:cubicBezTo>
                      <a:pt x="15530" y="6988"/>
                      <a:pt x="15534" y="6987"/>
                      <a:pt x="15537" y="6982"/>
                    </a:cubicBezTo>
                    <a:lnTo>
                      <a:pt x="15537" y="6982"/>
                    </a:lnTo>
                    <a:cubicBezTo>
                      <a:pt x="15536" y="6995"/>
                      <a:pt x="15536" y="7009"/>
                      <a:pt x="15534" y="7024"/>
                    </a:cubicBezTo>
                    <a:lnTo>
                      <a:pt x="15528" y="7062"/>
                    </a:lnTo>
                    <a:cubicBezTo>
                      <a:pt x="15524" y="7094"/>
                      <a:pt x="15521" y="7120"/>
                      <a:pt x="15520" y="7130"/>
                    </a:cubicBezTo>
                    <a:cubicBezTo>
                      <a:pt x="15507" y="7190"/>
                      <a:pt x="15494" y="7250"/>
                      <a:pt x="15483" y="7309"/>
                    </a:cubicBezTo>
                    <a:cubicBezTo>
                      <a:pt x="15486" y="7306"/>
                      <a:pt x="15492" y="7300"/>
                      <a:pt x="15495" y="7295"/>
                    </a:cubicBezTo>
                    <a:cubicBezTo>
                      <a:pt x="15499" y="7292"/>
                      <a:pt x="15502" y="7286"/>
                      <a:pt x="15507" y="7280"/>
                    </a:cubicBezTo>
                    <a:cubicBezTo>
                      <a:pt x="15507" y="7280"/>
                      <a:pt x="15507" y="7280"/>
                      <a:pt x="15508" y="7280"/>
                    </a:cubicBezTo>
                    <a:lnTo>
                      <a:pt x="15508" y="7280"/>
                    </a:lnTo>
                    <a:cubicBezTo>
                      <a:pt x="15507" y="7284"/>
                      <a:pt x="15507" y="7288"/>
                      <a:pt x="15507" y="7293"/>
                    </a:cubicBezTo>
                    <a:cubicBezTo>
                      <a:pt x="15507" y="7295"/>
                      <a:pt x="15507" y="7297"/>
                      <a:pt x="15505" y="7300"/>
                    </a:cubicBezTo>
                    <a:cubicBezTo>
                      <a:pt x="15505" y="7302"/>
                      <a:pt x="15505" y="7305"/>
                      <a:pt x="15502" y="7308"/>
                    </a:cubicBezTo>
                    <a:cubicBezTo>
                      <a:pt x="15492" y="7401"/>
                      <a:pt x="15479" y="7467"/>
                      <a:pt x="15437" y="7549"/>
                    </a:cubicBezTo>
                    <a:cubicBezTo>
                      <a:pt x="15440" y="7549"/>
                      <a:pt x="15442" y="7550"/>
                      <a:pt x="15444" y="7550"/>
                    </a:cubicBezTo>
                    <a:cubicBezTo>
                      <a:pt x="15453" y="7550"/>
                      <a:pt x="15461" y="7546"/>
                      <a:pt x="15469" y="7541"/>
                    </a:cubicBezTo>
                    <a:lnTo>
                      <a:pt x="15469" y="7541"/>
                    </a:lnTo>
                    <a:cubicBezTo>
                      <a:pt x="15456" y="7573"/>
                      <a:pt x="15444" y="7604"/>
                      <a:pt x="15434" y="7636"/>
                    </a:cubicBezTo>
                    <a:cubicBezTo>
                      <a:pt x="15427" y="7624"/>
                      <a:pt x="15421" y="7611"/>
                      <a:pt x="15415" y="7598"/>
                    </a:cubicBezTo>
                    <a:cubicBezTo>
                      <a:pt x="15404" y="7569"/>
                      <a:pt x="15389" y="7539"/>
                      <a:pt x="15377" y="7508"/>
                    </a:cubicBezTo>
                    <a:cubicBezTo>
                      <a:pt x="15364" y="7473"/>
                      <a:pt x="15348" y="7415"/>
                      <a:pt x="15341" y="7372"/>
                    </a:cubicBezTo>
                    <a:cubicBezTo>
                      <a:pt x="15343" y="7372"/>
                      <a:pt x="15343" y="7373"/>
                      <a:pt x="15346" y="7373"/>
                    </a:cubicBezTo>
                    <a:cubicBezTo>
                      <a:pt x="15348" y="7374"/>
                      <a:pt x="15350" y="7374"/>
                      <a:pt x="15353" y="7374"/>
                    </a:cubicBezTo>
                    <a:cubicBezTo>
                      <a:pt x="15356" y="7377"/>
                      <a:pt x="15357" y="7377"/>
                      <a:pt x="15361" y="7377"/>
                    </a:cubicBezTo>
                    <a:cubicBezTo>
                      <a:pt x="15360" y="7373"/>
                      <a:pt x="15357" y="7372"/>
                      <a:pt x="15357" y="7367"/>
                    </a:cubicBezTo>
                    <a:cubicBezTo>
                      <a:pt x="15356" y="7363"/>
                      <a:pt x="15354" y="7358"/>
                      <a:pt x="15350" y="7353"/>
                    </a:cubicBezTo>
                    <a:cubicBezTo>
                      <a:pt x="15346" y="7343"/>
                      <a:pt x="15341" y="7329"/>
                      <a:pt x="15338" y="7319"/>
                    </a:cubicBezTo>
                    <a:cubicBezTo>
                      <a:pt x="15328" y="7284"/>
                      <a:pt x="15314" y="7186"/>
                      <a:pt x="15303" y="7123"/>
                    </a:cubicBezTo>
                    <a:lnTo>
                      <a:pt x="15303" y="7120"/>
                    </a:lnTo>
                    <a:lnTo>
                      <a:pt x="15302" y="7110"/>
                    </a:lnTo>
                    <a:cubicBezTo>
                      <a:pt x="15302" y="7106"/>
                      <a:pt x="15299" y="7104"/>
                      <a:pt x="15299" y="7103"/>
                    </a:cubicBezTo>
                    <a:lnTo>
                      <a:pt x="15299" y="7103"/>
                    </a:lnTo>
                    <a:cubicBezTo>
                      <a:pt x="15303" y="7109"/>
                      <a:pt x="15309" y="7112"/>
                      <a:pt x="15316" y="7116"/>
                    </a:cubicBezTo>
                    <a:cubicBezTo>
                      <a:pt x="15296" y="7081"/>
                      <a:pt x="15282" y="6994"/>
                      <a:pt x="15276" y="6929"/>
                    </a:cubicBezTo>
                    <a:cubicBezTo>
                      <a:pt x="15276" y="6924"/>
                      <a:pt x="15274" y="6921"/>
                      <a:pt x="15274" y="6916"/>
                    </a:cubicBezTo>
                    <a:lnTo>
                      <a:pt x="15274" y="6914"/>
                    </a:lnTo>
                    <a:cubicBezTo>
                      <a:pt x="15274" y="6910"/>
                      <a:pt x="15274" y="6907"/>
                      <a:pt x="15273" y="6903"/>
                    </a:cubicBezTo>
                    <a:lnTo>
                      <a:pt x="15273" y="6929"/>
                    </a:lnTo>
                    <a:cubicBezTo>
                      <a:pt x="15273" y="6934"/>
                      <a:pt x="15270" y="6937"/>
                      <a:pt x="15270" y="6943"/>
                    </a:cubicBezTo>
                    <a:cubicBezTo>
                      <a:pt x="15270" y="6946"/>
                      <a:pt x="15270" y="6952"/>
                      <a:pt x="15269" y="6958"/>
                    </a:cubicBezTo>
                    <a:cubicBezTo>
                      <a:pt x="15269" y="6963"/>
                      <a:pt x="15267" y="6966"/>
                      <a:pt x="15267" y="6972"/>
                    </a:cubicBezTo>
                    <a:cubicBezTo>
                      <a:pt x="15266" y="6978"/>
                      <a:pt x="15266" y="6981"/>
                      <a:pt x="15266" y="6987"/>
                    </a:cubicBezTo>
                    <a:cubicBezTo>
                      <a:pt x="15266" y="6990"/>
                      <a:pt x="15263" y="6995"/>
                      <a:pt x="15263" y="7000"/>
                    </a:cubicBezTo>
                    <a:cubicBezTo>
                      <a:pt x="15263" y="7004"/>
                      <a:pt x="15261" y="7010"/>
                      <a:pt x="15261" y="7016"/>
                    </a:cubicBezTo>
                    <a:cubicBezTo>
                      <a:pt x="15260" y="7019"/>
                      <a:pt x="15260" y="7024"/>
                      <a:pt x="15260" y="7029"/>
                    </a:cubicBezTo>
                    <a:cubicBezTo>
                      <a:pt x="15258" y="7033"/>
                      <a:pt x="15255" y="7039"/>
                      <a:pt x="15255" y="7045"/>
                    </a:cubicBezTo>
                    <a:cubicBezTo>
                      <a:pt x="15254" y="7048"/>
                      <a:pt x="15254" y="7052"/>
                      <a:pt x="15253" y="7055"/>
                    </a:cubicBezTo>
                    <a:cubicBezTo>
                      <a:pt x="15251" y="7062"/>
                      <a:pt x="15248" y="7068"/>
                      <a:pt x="15248" y="7074"/>
                    </a:cubicBezTo>
                    <a:cubicBezTo>
                      <a:pt x="15247" y="7077"/>
                      <a:pt x="15247" y="7081"/>
                      <a:pt x="15245" y="7083"/>
                    </a:cubicBezTo>
                    <a:cubicBezTo>
                      <a:pt x="15241" y="7091"/>
                      <a:pt x="15238" y="7101"/>
                      <a:pt x="15237" y="7110"/>
                    </a:cubicBezTo>
                    <a:cubicBezTo>
                      <a:pt x="15240" y="7110"/>
                      <a:pt x="15241" y="7109"/>
                      <a:pt x="15244" y="7109"/>
                    </a:cubicBezTo>
                    <a:cubicBezTo>
                      <a:pt x="15247" y="7106"/>
                      <a:pt x="15251" y="7103"/>
                      <a:pt x="15254" y="7101"/>
                    </a:cubicBezTo>
                    <a:lnTo>
                      <a:pt x="15254" y="7101"/>
                    </a:lnTo>
                    <a:cubicBezTo>
                      <a:pt x="15253" y="7112"/>
                      <a:pt x="15253" y="7126"/>
                      <a:pt x="15251" y="7141"/>
                    </a:cubicBezTo>
                    <a:cubicBezTo>
                      <a:pt x="15248" y="7154"/>
                      <a:pt x="15248" y="7167"/>
                      <a:pt x="15247" y="7181"/>
                    </a:cubicBezTo>
                    <a:cubicBezTo>
                      <a:pt x="15244" y="7210"/>
                      <a:pt x="15240" y="7236"/>
                      <a:pt x="15238" y="7248"/>
                    </a:cubicBezTo>
                    <a:lnTo>
                      <a:pt x="15200" y="7428"/>
                    </a:lnTo>
                    <a:cubicBezTo>
                      <a:pt x="15205" y="7424"/>
                      <a:pt x="15209" y="7418"/>
                      <a:pt x="15215" y="7414"/>
                    </a:cubicBezTo>
                    <a:cubicBezTo>
                      <a:pt x="15218" y="7409"/>
                      <a:pt x="15222" y="7403"/>
                      <a:pt x="15225" y="7401"/>
                    </a:cubicBezTo>
                    <a:cubicBezTo>
                      <a:pt x="15225" y="7399"/>
                      <a:pt x="15225" y="7399"/>
                      <a:pt x="15226" y="7399"/>
                    </a:cubicBezTo>
                    <a:cubicBezTo>
                      <a:pt x="15225" y="7403"/>
                      <a:pt x="15225" y="7408"/>
                      <a:pt x="15225" y="7414"/>
                    </a:cubicBezTo>
                    <a:cubicBezTo>
                      <a:pt x="15225" y="7415"/>
                      <a:pt x="15224" y="7417"/>
                      <a:pt x="15224" y="7421"/>
                    </a:cubicBezTo>
                    <a:cubicBezTo>
                      <a:pt x="15224" y="7422"/>
                      <a:pt x="15222" y="7425"/>
                      <a:pt x="15222" y="7428"/>
                    </a:cubicBezTo>
                    <a:cubicBezTo>
                      <a:pt x="15215" y="7483"/>
                      <a:pt x="15208" y="7531"/>
                      <a:pt x="15193" y="7576"/>
                    </a:cubicBezTo>
                    <a:cubicBezTo>
                      <a:pt x="15190" y="7570"/>
                      <a:pt x="15189" y="7566"/>
                      <a:pt x="15186" y="7559"/>
                    </a:cubicBezTo>
                    <a:cubicBezTo>
                      <a:pt x="15179" y="7537"/>
                      <a:pt x="15167" y="7520"/>
                      <a:pt x="15160" y="7498"/>
                    </a:cubicBezTo>
                    <a:cubicBezTo>
                      <a:pt x="15158" y="7496"/>
                      <a:pt x="15158" y="7495"/>
                      <a:pt x="15158" y="7495"/>
                    </a:cubicBezTo>
                    <a:cubicBezTo>
                      <a:pt x="15157" y="7491"/>
                      <a:pt x="15157" y="7483"/>
                      <a:pt x="15154" y="7476"/>
                    </a:cubicBezTo>
                    <a:lnTo>
                      <a:pt x="15154" y="7476"/>
                    </a:lnTo>
                    <a:cubicBezTo>
                      <a:pt x="15167" y="7486"/>
                      <a:pt x="15181" y="7495"/>
                      <a:pt x="15196" y="7501"/>
                    </a:cubicBezTo>
                    <a:cubicBezTo>
                      <a:pt x="15187" y="7476"/>
                      <a:pt x="15176" y="7454"/>
                      <a:pt x="15167" y="7433"/>
                    </a:cubicBezTo>
                    <a:cubicBezTo>
                      <a:pt x="15160" y="7414"/>
                      <a:pt x="15152" y="7393"/>
                      <a:pt x="15144" y="7373"/>
                    </a:cubicBezTo>
                    <a:lnTo>
                      <a:pt x="15122" y="7313"/>
                    </a:lnTo>
                    <a:cubicBezTo>
                      <a:pt x="15122" y="7312"/>
                      <a:pt x="15120" y="7309"/>
                      <a:pt x="15120" y="7306"/>
                    </a:cubicBezTo>
                    <a:lnTo>
                      <a:pt x="15120" y="7306"/>
                    </a:lnTo>
                    <a:cubicBezTo>
                      <a:pt x="15129" y="7315"/>
                      <a:pt x="15138" y="7322"/>
                      <a:pt x="15149" y="7328"/>
                    </a:cubicBezTo>
                    <a:lnTo>
                      <a:pt x="15151" y="7329"/>
                    </a:lnTo>
                    <a:cubicBezTo>
                      <a:pt x="15154" y="7331"/>
                      <a:pt x="15160" y="7334"/>
                      <a:pt x="15164" y="7337"/>
                    </a:cubicBezTo>
                    <a:cubicBezTo>
                      <a:pt x="15154" y="7319"/>
                      <a:pt x="15145" y="7299"/>
                      <a:pt x="15136" y="7279"/>
                    </a:cubicBezTo>
                    <a:cubicBezTo>
                      <a:pt x="15122" y="7250"/>
                      <a:pt x="15109" y="7219"/>
                      <a:pt x="15099" y="7189"/>
                    </a:cubicBezTo>
                    <a:cubicBezTo>
                      <a:pt x="15086" y="7154"/>
                      <a:pt x="15070" y="7096"/>
                      <a:pt x="15062" y="7052"/>
                    </a:cubicBezTo>
                    <a:cubicBezTo>
                      <a:pt x="15064" y="7052"/>
                      <a:pt x="15064" y="7054"/>
                      <a:pt x="15065" y="7054"/>
                    </a:cubicBezTo>
                    <a:cubicBezTo>
                      <a:pt x="15067" y="7055"/>
                      <a:pt x="15071" y="7055"/>
                      <a:pt x="15073" y="7055"/>
                    </a:cubicBezTo>
                    <a:lnTo>
                      <a:pt x="15081" y="7055"/>
                    </a:lnTo>
                    <a:cubicBezTo>
                      <a:pt x="15080" y="7054"/>
                      <a:pt x="15078" y="7051"/>
                      <a:pt x="15078" y="7046"/>
                    </a:cubicBezTo>
                    <a:cubicBezTo>
                      <a:pt x="15077" y="7043"/>
                      <a:pt x="15073" y="7038"/>
                      <a:pt x="15071" y="7032"/>
                    </a:cubicBezTo>
                    <a:cubicBezTo>
                      <a:pt x="15065" y="7019"/>
                      <a:pt x="15062" y="7009"/>
                      <a:pt x="15058" y="6995"/>
                    </a:cubicBezTo>
                    <a:cubicBezTo>
                      <a:pt x="15049" y="6961"/>
                      <a:pt x="15033" y="6863"/>
                      <a:pt x="15023" y="6799"/>
                    </a:cubicBezTo>
                    <a:lnTo>
                      <a:pt x="15022" y="6786"/>
                    </a:lnTo>
                    <a:cubicBezTo>
                      <a:pt x="15022" y="6785"/>
                      <a:pt x="15020" y="6783"/>
                      <a:pt x="15020" y="6779"/>
                    </a:cubicBezTo>
                    <a:lnTo>
                      <a:pt x="15020" y="6779"/>
                    </a:lnTo>
                    <a:cubicBezTo>
                      <a:pt x="15023" y="6785"/>
                      <a:pt x="15029" y="6789"/>
                      <a:pt x="15036" y="6792"/>
                    </a:cubicBezTo>
                    <a:cubicBezTo>
                      <a:pt x="15014" y="6757"/>
                      <a:pt x="15001" y="6670"/>
                      <a:pt x="14997" y="6608"/>
                    </a:cubicBezTo>
                    <a:cubicBezTo>
                      <a:pt x="14994" y="6603"/>
                      <a:pt x="14994" y="6598"/>
                      <a:pt x="14994" y="6595"/>
                    </a:cubicBezTo>
                    <a:lnTo>
                      <a:pt x="14994" y="6593"/>
                    </a:lnTo>
                    <a:cubicBezTo>
                      <a:pt x="14994" y="6589"/>
                      <a:pt x="14993" y="6586"/>
                      <a:pt x="14993" y="6582"/>
                    </a:cubicBezTo>
                    <a:lnTo>
                      <a:pt x="14993" y="6609"/>
                    </a:lnTo>
                    <a:cubicBezTo>
                      <a:pt x="14993" y="6612"/>
                      <a:pt x="14991" y="6618"/>
                      <a:pt x="14991" y="6624"/>
                    </a:cubicBezTo>
                    <a:cubicBezTo>
                      <a:pt x="14991" y="6629"/>
                      <a:pt x="14990" y="6632"/>
                      <a:pt x="14990" y="6638"/>
                    </a:cubicBezTo>
                    <a:cubicBezTo>
                      <a:pt x="14990" y="6641"/>
                      <a:pt x="14987" y="6647"/>
                      <a:pt x="14987" y="6653"/>
                    </a:cubicBezTo>
                    <a:cubicBezTo>
                      <a:pt x="14985" y="6656"/>
                      <a:pt x="14985" y="6661"/>
                      <a:pt x="14985" y="6667"/>
                    </a:cubicBezTo>
                    <a:cubicBezTo>
                      <a:pt x="14984" y="6670"/>
                      <a:pt x="14984" y="6676"/>
                      <a:pt x="14984" y="6682"/>
                    </a:cubicBezTo>
                    <a:cubicBezTo>
                      <a:pt x="14982" y="6688"/>
                      <a:pt x="14982" y="6690"/>
                      <a:pt x="14982" y="6696"/>
                    </a:cubicBezTo>
                    <a:cubicBezTo>
                      <a:pt x="14980" y="6699"/>
                      <a:pt x="14980" y="6705"/>
                      <a:pt x="14978" y="6709"/>
                    </a:cubicBezTo>
                    <a:cubicBezTo>
                      <a:pt x="14977" y="6714"/>
                      <a:pt x="14977" y="6720"/>
                      <a:pt x="14975" y="6725"/>
                    </a:cubicBezTo>
                    <a:cubicBezTo>
                      <a:pt x="14972" y="6728"/>
                      <a:pt x="14972" y="6733"/>
                      <a:pt x="14971" y="6738"/>
                    </a:cubicBezTo>
                    <a:cubicBezTo>
                      <a:pt x="14969" y="6743"/>
                      <a:pt x="14968" y="6750"/>
                      <a:pt x="14965" y="6756"/>
                    </a:cubicBezTo>
                    <a:cubicBezTo>
                      <a:pt x="14965" y="6757"/>
                      <a:pt x="14964" y="6762"/>
                      <a:pt x="14964" y="6765"/>
                    </a:cubicBezTo>
                    <a:cubicBezTo>
                      <a:pt x="14961" y="6775"/>
                      <a:pt x="14956" y="6783"/>
                      <a:pt x="14955" y="6794"/>
                    </a:cubicBezTo>
                    <a:cubicBezTo>
                      <a:pt x="14958" y="6792"/>
                      <a:pt x="14961" y="6792"/>
                      <a:pt x="14962" y="6791"/>
                    </a:cubicBezTo>
                    <a:cubicBezTo>
                      <a:pt x="14965" y="6789"/>
                      <a:pt x="14969" y="6786"/>
                      <a:pt x="14972" y="6783"/>
                    </a:cubicBezTo>
                    <a:lnTo>
                      <a:pt x="14972" y="6783"/>
                    </a:lnTo>
                    <a:cubicBezTo>
                      <a:pt x="14971" y="6796"/>
                      <a:pt x="14971" y="6808"/>
                      <a:pt x="14969" y="6823"/>
                    </a:cubicBezTo>
                    <a:cubicBezTo>
                      <a:pt x="14968" y="6836"/>
                      <a:pt x="14965" y="6849"/>
                      <a:pt x="14965" y="6863"/>
                    </a:cubicBezTo>
                    <a:cubicBezTo>
                      <a:pt x="14962" y="6894"/>
                      <a:pt x="14956" y="6920"/>
                      <a:pt x="14955" y="6930"/>
                    </a:cubicBezTo>
                    <a:cubicBezTo>
                      <a:pt x="14942" y="6990"/>
                      <a:pt x="14932" y="7051"/>
                      <a:pt x="14919" y="7110"/>
                    </a:cubicBezTo>
                    <a:lnTo>
                      <a:pt x="14932" y="7097"/>
                    </a:lnTo>
                    <a:cubicBezTo>
                      <a:pt x="14935" y="7094"/>
                      <a:pt x="14939" y="7088"/>
                      <a:pt x="14942" y="7083"/>
                    </a:cubicBezTo>
                    <a:cubicBezTo>
                      <a:pt x="14943" y="7083"/>
                      <a:pt x="14943" y="7081"/>
                      <a:pt x="14943" y="7081"/>
                    </a:cubicBezTo>
                    <a:lnTo>
                      <a:pt x="14946" y="7081"/>
                    </a:lnTo>
                    <a:cubicBezTo>
                      <a:pt x="14943" y="7084"/>
                      <a:pt x="14943" y="7090"/>
                      <a:pt x="14943" y="7096"/>
                    </a:cubicBezTo>
                    <a:cubicBezTo>
                      <a:pt x="14942" y="7097"/>
                      <a:pt x="14942" y="7099"/>
                      <a:pt x="14942" y="7103"/>
                    </a:cubicBezTo>
                    <a:cubicBezTo>
                      <a:pt x="14940" y="7106"/>
                      <a:pt x="14940" y="7109"/>
                      <a:pt x="14940" y="7110"/>
                    </a:cubicBezTo>
                    <a:cubicBezTo>
                      <a:pt x="14933" y="7171"/>
                      <a:pt x="14924" y="7225"/>
                      <a:pt x="14906" y="7276"/>
                    </a:cubicBezTo>
                    <a:cubicBezTo>
                      <a:pt x="14903" y="7270"/>
                      <a:pt x="14900" y="7263"/>
                      <a:pt x="14897" y="7257"/>
                    </a:cubicBezTo>
                    <a:cubicBezTo>
                      <a:pt x="14876" y="7212"/>
                      <a:pt x="14855" y="7168"/>
                      <a:pt x="14839" y="7120"/>
                    </a:cubicBezTo>
                    <a:cubicBezTo>
                      <a:pt x="14820" y="7070"/>
                      <a:pt x="14797" y="6985"/>
                      <a:pt x="14784" y="6920"/>
                    </a:cubicBezTo>
                    <a:lnTo>
                      <a:pt x="14784" y="6920"/>
                    </a:lnTo>
                    <a:cubicBezTo>
                      <a:pt x="14786" y="6921"/>
                      <a:pt x="14788" y="6921"/>
                      <a:pt x="14788" y="6921"/>
                    </a:cubicBezTo>
                    <a:cubicBezTo>
                      <a:pt x="14791" y="6923"/>
                      <a:pt x="14795" y="6923"/>
                      <a:pt x="14798" y="6923"/>
                    </a:cubicBezTo>
                    <a:cubicBezTo>
                      <a:pt x="14802" y="6924"/>
                      <a:pt x="14808" y="6924"/>
                      <a:pt x="14811" y="6924"/>
                    </a:cubicBezTo>
                    <a:cubicBezTo>
                      <a:pt x="14810" y="6921"/>
                      <a:pt x="14808" y="6916"/>
                      <a:pt x="14804" y="6913"/>
                    </a:cubicBezTo>
                    <a:cubicBezTo>
                      <a:pt x="14801" y="6905"/>
                      <a:pt x="14797" y="6898"/>
                      <a:pt x="14795" y="6891"/>
                    </a:cubicBezTo>
                    <a:cubicBezTo>
                      <a:pt x="14788" y="6872"/>
                      <a:pt x="14782" y="6856"/>
                      <a:pt x="14776" y="6837"/>
                    </a:cubicBezTo>
                    <a:cubicBezTo>
                      <a:pt x="14765" y="6792"/>
                      <a:pt x="14746" y="6669"/>
                      <a:pt x="14731" y="6574"/>
                    </a:cubicBezTo>
                    <a:cubicBezTo>
                      <a:pt x="14730" y="6566"/>
                      <a:pt x="14728" y="6557"/>
                      <a:pt x="14725" y="6550"/>
                    </a:cubicBezTo>
                    <a:lnTo>
                      <a:pt x="14725" y="6545"/>
                    </a:lnTo>
                    <a:lnTo>
                      <a:pt x="14723" y="6528"/>
                    </a:lnTo>
                    <a:lnTo>
                      <a:pt x="14723" y="6525"/>
                    </a:lnTo>
                    <a:cubicBezTo>
                      <a:pt x="14721" y="6522"/>
                      <a:pt x="14721" y="6521"/>
                      <a:pt x="14721" y="6516"/>
                    </a:cubicBezTo>
                    <a:lnTo>
                      <a:pt x="14721" y="6516"/>
                    </a:lnTo>
                    <a:cubicBezTo>
                      <a:pt x="14723" y="6521"/>
                      <a:pt x="14725" y="6522"/>
                      <a:pt x="14730" y="6523"/>
                    </a:cubicBezTo>
                    <a:cubicBezTo>
                      <a:pt x="14733" y="6528"/>
                      <a:pt x="14739" y="6531"/>
                      <a:pt x="14744" y="6532"/>
                    </a:cubicBezTo>
                    <a:lnTo>
                      <a:pt x="14739" y="6522"/>
                    </a:lnTo>
                    <a:cubicBezTo>
                      <a:pt x="14709" y="6465"/>
                      <a:pt x="14692" y="6343"/>
                      <a:pt x="14685" y="6256"/>
                    </a:cubicBezTo>
                    <a:cubicBezTo>
                      <a:pt x="14685" y="6249"/>
                      <a:pt x="14682" y="6245"/>
                      <a:pt x="14682" y="6239"/>
                    </a:cubicBezTo>
                    <a:lnTo>
                      <a:pt x="14682" y="6237"/>
                    </a:lnTo>
                    <a:cubicBezTo>
                      <a:pt x="14680" y="6232"/>
                      <a:pt x="14680" y="6226"/>
                      <a:pt x="14680" y="6220"/>
                    </a:cubicBezTo>
                    <a:cubicBezTo>
                      <a:pt x="14680" y="6233"/>
                      <a:pt x="14680" y="6248"/>
                      <a:pt x="14679" y="6261"/>
                    </a:cubicBezTo>
                    <a:cubicBezTo>
                      <a:pt x="14679" y="6268"/>
                      <a:pt x="14679" y="6275"/>
                      <a:pt x="14678" y="6282"/>
                    </a:cubicBezTo>
                    <a:cubicBezTo>
                      <a:pt x="14678" y="6290"/>
                      <a:pt x="14675" y="6297"/>
                      <a:pt x="14675" y="6304"/>
                    </a:cubicBezTo>
                    <a:cubicBezTo>
                      <a:pt x="14673" y="6311"/>
                      <a:pt x="14673" y="6319"/>
                      <a:pt x="14673" y="6325"/>
                    </a:cubicBezTo>
                    <a:cubicBezTo>
                      <a:pt x="14672" y="6332"/>
                      <a:pt x="14672" y="6339"/>
                      <a:pt x="14670" y="6346"/>
                    </a:cubicBezTo>
                    <a:cubicBezTo>
                      <a:pt x="14670" y="6354"/>
                      <a:pt x="14667" y="6361"/>
                      <a:pt x="14667" y="6365"/>
                    </a:cubicBezTo>
                    <a:cubicBezTo>
                      <a:pt x="14666" y="6372"/>
                      <a:pt x="14664" y="6380"/>
                      <a:pt x="14664" y="6390"/>
                    </a:cubicBezTo>
                    <a:cubicBezTo>
                      <a:pt x="14663" y="6397"/>
                      <a:pt x="14663" y="6402"/>
                      <a:pt x="14660" y="6409"/>
                    </a:cubicBezTo>
                    <a:cubicBezTo>
                      <a:pt x="14659" y="6416"/>
                      <a:pt x="14657" y="6423"/>
                      <a:pt x="14656" y="6433"/>
                    </a:cubicBezTo>
                    <a:cubicBezTo>
                      <a:pt x="14653" y="6438"/>
                      <a:pt x="14653" y="6445"/>
                      <a:pt x="14651" y="6451"/>
                    </a:cubicBezTo>
                    <a:cubicBezTo>
                      <a:pt x="14650" y="6460"/>
                      <a:pt x="14648" y="6470"/>
                      <a:pt x="14644" y="6478"/>
                    </a:cubicBezTo>
                    <a:cubicBezTo>
                      <a:pt x="14643" y="6481"/>
                      <a:pt x="14643" y="6487"/>
                      <a:pt x="14641" y="6493"/>
                    </a:cubicBezTo>
                    <a:cubicBezTo>
                      <a:pt x="14637" y="6506"/>
                      <a:pt x="14631" y="6521"/>
                      <a:pt x="14628" y="6532"/>
                    </a:cubicBezTo>
                    <a:cubicBezTo>
                      <a:pt x="14631" y="6531"/>
                      <a:pt x="14635" y="6531"/>
                      <a:pt x="14638" y="6529"/>
                    </a:cubicBezTo>
                    <a:cubicBezTo>
                      <a:pt x="14644" y="6528"/>
                      <a:pt x="14650" y="6522"/>
                      <a:pt x="14653" y="6518"/>
                    </a:cubicBezTo>
                    <a:lnTo>
                      <a:pt x="14653" y="6518"/>
                    </a:lnTo>
                    <a:cubicBezTo>
                      <a:pt x="14653" y="6523"/>
                      <a:pt x="14651" y="6528"/>
                      <a:pt x="14651" y="6535"/>
                    </a:cubicBezTo>
                    <a:cubicBezTo>
                      <a:pt x="14651" y="6538"/>
                      <a:pt x="14650" y="6544"/>
                      <a:pt x="14650" y="6550"/>
                    </a:cubicBezTo>
                    <a:cubicBezTo>
                      <a:pt x="14648" y="6557"/>
                      <a:pt x="14648" y="6564"/>
                      <a:pt x="14646" y="6573"/>
                    </a:cubicBezTo>
                    <a:lnTo>
                      <a:pt x="14646" y="6579"/>
                    </a:lnTo>
                    <a:cubicBezTo>
                      <a:pt x="14644" y="6598"/>
                      <a:pt x="14643" y="6618"/>
                      <a:pt x="14638" y="6637"/>
                    </a:cubicBezTo>
                    <a:cubicBezTo>
                      <a:pt x="14634" y="6682"/>
                      <a:pt x="14627" y="6721"/>
                      <a:pt x="14624" y="6736"/>
                    </a:cubicBezTo>
                    <a:cubicBezTo>
                      <a:pt x="14609" y="6807"/>
                      <a:pt x="14595" y="6876"/>
                      <a:pt x="14579" y="6946"/>
                    </a:cubicBezTo>
                    <a:cubicBezTo>
                      <a:pt x="14577" y="6943"/>
                      <a:pt x="14576" y="6937"/>
                      <a:pt x="14573" y="6934"/>
                    </a:cubicBezTo>
                    <a:cubicBezTo>
                      <a:pt x="14556" y="6881"/>
                      <a:pt x="14532" y="6796"/>
                      <a:pt x="14519" y="6731"/>
                    </a:cubicBezTo>
                    <a:lnTo>
                      <a:pt x="14519" y="6731"/>
                    </a:lnTo>
                    <a:cubicBezTo>
                      <a:pt x="14521" y="6733"/>
                      <a:pt x="14522" y="6733"/>
                      <a:pt x="14522" y="6733"/>
                    </a:cubicBezTo>
                    <a:cubicBezTo>
                      <a:pt x="14526" y="6734"/>
                      <a:pt x="14529" y="6734"/>
                      <a:pt x="14534" y="6734"/>
                    </a:cubicBezTo>
                    <a:cubicBezTo>
                      <a:pt x="14537" y="6736"/>
                      <a:pt x="14542" y="6736"/>
                      <a:pt x="14547" y="6736"/>
                    </a:cubicBezTo>
                    <a:cubicBezTo>
                      <a:pt x="14544" y="6733"/>
                      <a:pt x="14542" y="6727"/>
                      <a:pt x="14540" y="6724"/>
                    </a:cubicBezTo>
                    <a:cubicBezTo>
                      <a:pt x="14535" y="6717"/>
                      <a:pt x="14532" y="6709"/>
                      <a:pt x="14529" y="6702"/>
                    </a:cubicBezTo>
                    <a:cubicBezTo>
                      <a:pt x="14522" y="6685"/>
                      <a:pt x="14518" y="6667"/>
                      <a:pt x="14512" y="6648"/>
                    </a:cubicBezTo>
                    <a:cubicBezTo>
                      <a:pt x="14508" y="6632"/>
                      <a:pt x="14503" y="6605"/>
                      <a:pt x="14497" y="6573"/>
                    </a:cubicBezTo>
                    <a:cubicBezTo>
                      <a:pt x="14496" y="6569"/>
                      <a:pt x="14496" y="6564"/>
                      <a:pt x="14496" y="6558"/>
                    </a:cubicBezTo>
                    <a:lnTo>
                      <a:pt x="14493" y="6557"/>
                    </a:lnTo>
                    <a:cubicBezTo>
                      <a:pt x="14481" y="6493"/>
                      <a:pt x="14470" y="6415"/>
                      <a:pt x="14460" y="6356"/>
                    </a:cubicBezTo>
                    <a:lnTo>
                      <a:pt x="14461" y="6356"/>
                    </a:lnTo>
                    <a:lnTo>
                      <a:pt x="14457" y="6339"/>
                    </a:lnTo>
                    <a:cubicBezTo>
                      <a:pt x="14455" y="6335"/>
                      <a:pt x="14455" y="6332"/>
                      <a:pt x="14455" y="6329"/>
                    </a:cubicBezTo>
                    <a:lnTo>
                      <a:pt x="14455" y="6329"/>
                    </a:lnTo>
                    <a:cubicBezTo>
                      <a:pt x="14463" y="6336"/>
                      <a:pt x="14470" y="6343"/>
                      <a:pt x="14479" y="6348"/>
                    </a:cubicBezTo>
                    <a:cubicBezTo>
                      <a:pt x="14463" y="6322"/>
                      <a:pt x="14450" y="6274"/>
                      <a:pt x="14439" y="6220"/>
                    </a:cubicBezTo>
                    <a:cubicBezTo>
                      <a:pt x="14431" y="6172"/>
                      <a:pt x="14423" y="6117"/>
                      <a:pt x="14419" y="6072"/>
                    </a:cubicBezTo>
                    <a:cubicBezTo>
                      <a:pt x="14419" y="6065"/>
                      <a:pt x="14418" y="6059"/>
                      <a:pt x="14418" y="6053"/>
                    </a:cubicBezTo>
                    <a:lnTo>
                      <a:pt x="14418" y="6052"/>
                    </a:lnTo>
                    <a:cubicBezTo>
                      <a:pt x="14416" y="6044"/>
                      <a:pt x="14416" y="6038"/>
                      <a:pt x="14416" y="6034"/>
                    </a:cubicBezTo>
                    <a:cubicBezTo>
                      <a:pt x="14416" y="6049"/>
                      <a:pt x="14416" y="6060"/>
                      <a:pt x="14413" y="6073"/>
                    </a:cubicBezTo>
                    <a:cubicBezTo>
                      <a:pt x="14413" y="6081"/>
                      <a:pt x="14412" y="6088"/>
                      <a:pt x="14412" y="6095"/>
                    </a:cubicBezTo>
                    <a:cubicBezTo>
                      <a:pt x="14412" y="6102"/>
                      <a:pt x="14410" y="6110"/>
                      <a:pt x="14410" y="6117"/>
                    </a:cubicBezTo>
                    <a:cubicBezTo>
                      <a:pt x="14409" y="6124"/>
                      <a:pt x="14409" y="6131"/>
                      <a:pt x="14409" y="6137"/>
                    </a:cubicBezTo>
                    <a:lnTo>
                      <a:pt x="14405" y="6160"/>
                    </a:lnTo>
                    <a:cubicBezTo>
                      <a:pt x="14403" y="6168"/>
                      <a:pt x="14403" y="6174"/>
                      <a:pt x="14402" y="6181"/>
                    </a:cubicBezTo>
                    <a:lnTo>
                      <a:pt x="14397" y="6204"/>
                    </a:lnTo>
                    <a:cubicBezTo>
                      <a:pt x="14396" y="6211"/>
                      <a:pt x="14394" y="6217"/>
                      <a:pt x="14394" y="6223"/>
                    </a:cubicBezTo>
                    <a:lnTo>
                      <a:pt x="14394" y="6224"/>
                    </a:lnTo>
                    <a:cubicBezTo>
                      <a:pt x="14391" y="6232"/>
                      <a:pt x="14390" y="6240"/>
                      <a:pt x="14389" y="6248"/>
                    </a:cubicBezTo>
                    <a:cubicBezTo>
                      <a:pt x="14387" y="6253"/>
                      <a:pt x="14387" y="6261"/>
                      <a:pt x="14384" y="6266"/>
                    </a:cubicBezTo>
                    <a:cubicBezTo>
                      <a:pt x="14383" y="6275"/>
                      <a:pt x="14381" y="6284"/>
                      <a:pt x="14377" y="6293"/>
                    </a:cubicBezTo>
                    <a:cubicBezTo>
                      <a:pt x="14375" y="6297"/>
                      <a:pt x="14375" y="6303"/>
                      <a:pt x="14374" y="6307"/>
                    </a:cubicBezTo>
                    <a:cubicBezTo>
                      <a:pt x="14370" y="6322"/>
                      <a:pt x="14365" y="6335"/>
                      <a:pt x="14359" y="6348"/>
                    </a:cubicBezTo>
                    <a:cubicBezTo>
                      <a:pt x="14362" y="6346"/>
                      <a:pt x="14367" y="6346"/>
                      <a:pt x="14373" y="6343"/>
                    </a:cubicBezTo>
                    <a:cubicBezTo>
                      <a:pt x="14377" y="6342"/>
                      <a:pt x="14381" y="6336"/>
                      <a:pt x="14387" y="6333"/>
                    </a:cubicBezTo>
                    <a:lnTo>
                      <a:pt x="14387" y="6333"/>
                    </a:lnTo>
                    <a:cubicBezTo>
                      <a:pt x="14384" y="6351"/>
                      <a:pt x="14383" y="6371"/>
                      <a:pt x="14381" y="6393"/>
                    </a:cubicBezTo>
                    <a:cubicBezTo>
                      <a:pt x="14380" y="6413"/>
                      <a:pt x="14375" y="6433"/>
                      <a:pt x="14374" y="6452"/>
                    </a:cubicBezTo>
                    <a:cubicBezTo>
                      <a:pt x="14368" y="6496"/>
                      <a:pt x="14361" y="6537"/>
                      <a:pt x="14359" y="6551"/>
                    </a:cubicBezTo>
                    <a:cubicBezTo>
                      <a:pt x="14358" y="6554"/>
                      <a:pt x="14358" y="6558"/>
                      <a:pt x="14358" y="6560"/>
                    </a:cubicBezTo>
                    <a:cubicBezTo>
                      <a:pt x="14355" y="6564"/>
                      <a:pt x="14355" y="6569"/>
                      <a:pt x="14355" y="6573"/>
                    </a:cubicBezTo>
                    <a:cubicBezTo>
                      <a:pt x="14354" y="6574"/>
                      <a:pt x="14354" y="6576"/>
                      <a:pt x="14354" y="6580"/>
                    </a:cubicBezTo>
                    <a:cubicBezTo>
                      <a:pt x="14338" y="6659"/>
                      <a:pt x="14322" y="6738"/>
                      <a:pt x="14304" y="6815"/>
                    </a:cubicBezTo>
                    <a:cubicBezTo>
                      <a:pt x="14312" y="6808"/>
                      <a:pt x="14319" y="6804"/>
                      <a:pt x="14325" y="6796"/>
                    </a:cubicBezTo>
                    <a:cubicBezTo>
                      <a:pt x="14330" y="6789"/>
                      <a:pt x="14336" y="6782"/>
                      <a:pt x="14341" y="6776"/>
                    </a:cubicBezTo>
                    <a:cubicBezTo>
                      <a:pt x="14341" y="6775"/>
                      <a:pt x="14341" y="6775"/>
                      <a:pt x="14344" y="6775"/>
                    </a:cubicBezTo>
                    <a:cubicBezTo>
                      <a:pt x="14341" y="6782"/>
                      <a:pt x="14341" y="6789"/>
                      <a:pt x="14339" y="6794"/>
                    </a:cubicBezTo>
                    <a:cubicBezTo>
                      <a:pt x="14339" y="6798"/>
                      <a:pt x="14339" y="6801"/>
                      <a:pt x="14338" y="6805"/>
                    </a:cubicBezTo>
                    <a:cubicBezTo>
                      <a:pt x="14338" y="6808"/>
                      <a:pt x="14336" y="6812"/>
                      <a:pt x="14336" y="6815"/>
                    </a:cubicBezTo>
                    <a:cubicBezTo>
                      <a:pt x="14326" y="6892"/>
                      <a:pt x="14316" y="6958"/>
                      <a:pt x="14297" y="7022"/>
                    </a:cubicBezTo>
                    <a:cubicBezTo>
                      <a:pt x="14290" y="7003"/>
                      <a:pt x="14283" y="6985"/>
                      <a:pt x="14275" y="6965"/>
                    </a:cubicBezTo>
                    <a:lnTo>
                      <a:pt x="14275" y="6963"/>
                    </a:lnTo>
                    <a:cubicBezTo>
                      <a:pt x="14265" y="6934"/>
                      <a:pt x="14253" y="6903"/>
                      <a:pt x="14245" y="6873"/>
                    </a:cubicBezTo>
                    <a:cubicBezTo>
                      <a:pt x="14243" y="6872"/>
                      <a:pt x="14243" y="6869"/>
                      <a:pt x="14242" y="6865"/>
                    </a:cubicBezTo>
                    <a:lnTo>
                      <a:pt x="14242" y="6865"/>
                    </a:lnTo>
                    <a:cubicBezTo>
                      <a:pt x="14253" y="6878"/>
                      <a:pt x="14268" y="6888"/>
                      <a:pt x="14283" y="6898"/>
                    </a:cubicBezTo>
                    <a:lnTo>
                      <a:pt x="14283" y="6900"/>
                    </a:lnTo>
                    <a:cubicBezTo>
                      <a:pt x="14290" y="6903"/>
                      <a:pt x="14296" y="6907"/>
                      <a:pt x="14303" y="6908"/>
                    </a:cubicBezTo>
                    <a:cubicBezTo>
                      <a:pt x="14290" y="6879"/>
                      <a:pt x="14278" y="6852"/>
                      <a:pt x="14264" y="6823"/>
                    </a:cubicBezTo>
                    <a:cubicBezTo>
                      <a:pt x="14243" y="6779"/>
                      <a:pt x="14222" y="6734"/>
                      <a:pt x="14206" y="6688"/>
                    </a:cubicBezTo>
                    <a:cubicBezTo>
                      <a:pt x="14195" y="6663"/>
                      <a:pt x="14187" y="6634"/>
                      <a:pt x="14179" y="6603"/>
                    </a:cubicBezTo>
                    <a:cubicBezTo>
                      <a:pt x="14177" y="6590"/>
                      <a:pt x="14172" y="6580"/>
                      <a:pt x="14171" y="6567"/>
                    </a:cubicBezTo>
                    <a:cubicBezTo>
                      <a:pt x="14169" y="6564"/>
                      <a:pt x="14169" y="6560"/>
                      <a:pt x="14166" y="6558"/>
                    </a:cubicBezTo>
                    <a:cubicBezTo>
                      <a:pt x="14162" y="6532"/>
                      <a:pt x="14156" y="6508"/>
                      <a:pt x="14152" y="6486"/>
                    </a:cubicBezTo>
                    <a:lnTo>
                      <a:pt x="14152" y="6486"/>
                    </a:lnTo>
                    <a:cubicBezTo>
                      <a:pt x="14155" y="6487"/>
                      <a:pt x="14156" y="6487"/>
                      <a:pt x="14158" y="6487"/>
                    </a:cubicBezTo>
                    <a:cubicBezTo>
                      <a:pt x="14162" y="6489"/>
                      <a:pt x="14165" y="6489"/>
                      <a:pt x="14169" y="6489"/>
                    </a:cubicBezTo>
                    <a:cubicBezTo>
                      <a:pt x="14172" y="6490"/>
                      <a:pt x="14177" y="6490"/>
                      <a:pt x="14181" y="6490"/>
                    </a:cubicBezTo>
                    <a:cubicBezTo>
                      <a:pt x="14179" y="6487"/>
                      <a:pt x="14178" y="6481"/>
                      <a:pt x="14177" y="6478"/>
                    </a:cubicBezTo>
                    <a:lnTo>
                      <a:pt x="14165" y="6457"/>
                    </a:lnTo>
                    <a:cubicBezTo>
                      <a:pt x="14158" y="6439"/>
                      <a:pt x="14152" y="6422"/>
                      <a:pt x="14147" y="6403"/>
                    </a:cubicBezTo>
                    <a:cubicBezTo>
                      <a:pt x="14140" y="6374"/>
                      <a:pt x="14129" y="6311"/>
                      <a:pt x="14118" y="6246"/>
                    </a:cubicBezTo>
                    <a:cubicBezTo>
                      <a:pt x="14111" y="6198"/>
                      <a:pt x="14104" y="6152"/>
                      <a:pt x="14097" y="6111"/>
                    </a:cubicBezTo>
                    <a:lnTo>
                      <a:pt x="14092" y="6094"/>
                    </a:lnTo>
                    <a:cubicBezTo>
                      <a:pt x="14092" y="6089"/>
                      <a:pt x="14091" y="6086"/>
                      <a:pt x="14091" y="6083"/>
                    </a:cubicBezTo>
                    <a:lnTo>
                      <a:pt x="14091" y="6083"/>
                    </a:lnTo>
                    <a:cubicBezTo>
                      <a:pt x="14098" y="6091"/>
                      <a:pt x="14105" y="6098"/>
                      <a:pt x="14114" y="6102"/>
                    </a:cubicBezTo>
                    <a:cubicBezTo>
                      <a:pt x="14101" y="6082"/>
                      <a:pt x="14091" y="6047"/>
                      <a:pt x="14082" y="6009"/>
                    </a:cubicBezTo>
                    <a:cubicBezTo>
                      <a:pt x="14082" y="6008"/>
                      <a:pt x="14079" y="6008"/>
                      <a:pt x="14082" y="6007"/>
                    </a:cubicBezTo>
                    <a:cubicBezTo>
                      <a:pt x="14068" y="5950"/>
                      <a:pt x="14057" y="5880"/>
                      <a:pt x="14055" y="5826"/>
                    </a:cubicBezTo>
                    <a:cubicBezTo>
                      <a:pt x="14053" y="5819"/>
                      <a:pt x="14053" y="5813"/>
                      <a:pt x="14053" y="5808"/>
                    </a:cubicBezTo>
                    <a:lnTo>
                      <a:pt x="14053" y="5806"/>
                    </a:lnTo>
                    <a:cubicBezTo>
                      <a:pt x="14053" y="5800"/>
                      <a:pt x="14053" y="5796"/>
                      <a:pt x="14050" y="5790"/>
                    </a:cubicBezTo>
                    <a:lnTo>
                      <a:pt x="14050" y="5829"/>
                    </a:lnTo>
                    <a:cubicBezTo>
                      <a:pt x="14050" y="5837"/>
                      <a:pt x="14049" y="5844"/>
                      <a:pt x="14049" y="5851"/>
                    </a:cubicBezTo>
                    <a:cubicBezTo>
                      <a:pt x="14047" y="5858"/>
                      <a:pt x="14047" y="5866"/>
                      <a:pt x="14047" y="5873"/>
                    </a:cubicBezTo>
                    <a:cubicBezTo>
                      <a:pt x="14047" y="5880"/>
                      <a:pt x="14046" y="5887"/>
                      <a:pt x="14046" y="5893"/>
                    </a:cubicBezTo>
                    <a:cubicBezTo>
                      <a:pt x="14046" y="5901"/>
                      <a:pt x="14043" y="5908"/>
                      <a:pt x="14043" y="5915"/>
                    </a:cubicBezTo>
                    <a:cubicBezTo>
                      <a:pt x="14041" y="5922"/>
                      <a:pt x="14041" y="5930"/>
                      <a:pt x="14040" y="5935"/>
                    </a:cubicBezTo>
                    <a:cubicBezTo>
                      <a:pt x="14039" y="5943"/>
                      <a:pt x="14039" y="5950"/>
                      <a:pt x="14036" y="5959"/>
                    </a:cubicBezTo>
                    <a:lnTo>
                      <a:pt x="14033" y="5979"/>
                    </a:lnTo>
                    <a:cubicBezTo>
                      <a:pt x="14031" y="5986"/>
                      <a:pt x="14028" y="5995"/>
                      <a:pt x="14027" y="6002"/>
                    </a:cubicBezTo>
                    <a:cubicBezTo>
                      <a:pt x="14025" y="6004"/>
                      <a:pt x="14025" y="6007"/>
                      <a:pt x="14025" y="6008"/>
                    </a:cubicBezTo>
                    <a:cubicBezTo>
                      <a:pt x="14024" y="6009"/>
                      <a:pt x="14024" y="6011"/>
                      <a:pt x="14024" y="6011"/>
                    </a:cubicBezTo>
                    <a:cubicBezTo>
                      <a:pt x="14021" y="6014"/>
                      <a:pt x="14021" y="6017"/>
                      <a:pt x="14021" y="6018"/>
                    </a:cubicBezTo>
                    <a:cubicBezTo>
                      <a:pt x="14020" y="6028"/>
                      <a:pt x="14017" y="6037"/>
                      <a:pt x="14014" y="6046"/>
                    </a:cubicBezTo>
                    <a:cubicBezTo>
                      <a:pt x="14012" y="6050"/>
                      <a:pt x="14011" y="6054"/>
                      <a:pt x="14011" y="6060"/>
                    </a:cubicBezTo>
                    <a:cubicBezTo>
                      <a:pt x="14007" y="6075"/>
                      <a:pt x="14002" y="6088"/>
                      <a:pt x="13996" y="6101"/>
                    </a:cubicBezTo>
                    <a:cubicBezTo>
                      <a:pt x="13999" y="6098"/>
                      <a:pt x="14004" y="6098"/>
                      <a:pt x="14007" y="6097"/>
                    </a:cubicBezTo>
                    <a:cubicBezTo>
                      <a:pt x="14012" y="6095"/>
                      <a:pt x="14018" y="6089"/>
                      <a:pt x="14021" y="6086"/>
                    </a:cubicBezTo>
                    <a:lnTo>
                      <a:pt x="14021" y="6086"/>
                    </a:lnTo>
                    <a:cubicBezTo>
                      <a:pt x="14020" y="6104"/>
                      <a:pt x="14018" y="6124"/>
                      <a:pt x="14017" y="6146"/>
                    </a:cubicBezTo>
                    <a:cubicBezTo>
                      <a:pt x="14014" y="6166"/>
                      <a:pt x="14012" y="6185"/>
                      <a:pt x="14010" y="6205"/>
                    </a:cubicBezTo>
                    <a:cubicBezTo>
                      <a:pt x="14007" y="6224"/>
                      <a:pt x="14004" y="6240"/>
                      <a:pt x="14002" y="6256"/>
                    </a:cubicBezTo>
                    <a:cubicBezTo>
                      <a:pt x="13998" y="6278"/>
                      <a:pt x="13995" y="6297"/>
                      <a:pt x="13992" y="6306"/>
                    </a:cubicBezTo>
                    <a:cubicBezTo>
                      <a:pt x="13975" y="6388"/>
                      <a:pt x="13959" y="6471"/>
                      <a:pt x="13940" y="6554"/>
                    </a:cubicBezTo>
                    <a:cubicBezTo>
                      <a:pt x="13940" y="6558"/>
                      <a:pt x="13938" y="6560"/>
                      <a:pt x="13938" y="6563"/>
                    </a:cubicBezTo>
                    <a:cubicBezTo>
                      <a:pt x="13937" y="6567"/>
                      <a:pt x="13937" y="6569"/>
                      <a:pt x="13937" y="6573"/>
                    </a:cubicBezTo>
                    <a:lnTo>
                      <a:pt x="13954" y="6554"/>
                    </a:lnTo>
                    <a:lnTo>
                      <a:pt x="13956" y="6553"/>
                    </a:lnTo>
                    <a:cubicBezTo>
                      <a:pt x="13962" y="6545"/>
                      <a:pt x="13967" y="6538"/>
                      <a:pt x="13973" y="6532"/>
                    </a:cubicBezTo>
                    <a:lnTo>
                      <a:pt x="13975" y="6531"/>
                    </a:lnTo>
                    <a:lnTo>
                      <a:pt x="13976" y="6531"/>
                    </a:lnTo>
                    <a:cubicBezTo>
                      <a:pt x="13975" y="6538"/>
                      <a:pt x="13975" y="6545"/>
                      <a:pt x="13973" y="6551"/>
                    </a:cubicBezTo>
                    <a:cubicBezTo>
                      <a:pt x="13973" y="6553"/>
                      <a:pt x="13973" y="6554"/>
                      <a:pt x="13970" y="6555"/>
                    </a:cubicBezTo>
                    <a:lnTo>
                      <a:pt x="13970" y="6561"/>
                    </a:lnTo>
                    <a:cubicBezTo>
                      <a:pt x="13970" y="6563"/>
                      <a:pt x="13969" y="6563"/>
                      <a:pt x="13969" y="6566"/>
                    </a:cubicBezTo>
                    <a:cubicBezTo>
                      <a:pt x="13969" y="6567"/>
                      <a:pt x="13969" y="6570"/>
                      <a:pt x="13967" y="6573"/>
                    </a:cubicBezTo>
                    <a:cubicBezTo>
                      <a:pt x="13963" y="6596"/>
                      <a:pt x="13962" y="6619"/>
                      <a:pt x="13959" y="6641"/>
                    </a:cubicBezTo>
                    <a:cubicBezTo>
                      <a:pt x="13951" y="6686"/>
                      <a:pt x="13944" y="6728"/>
                      <a:pt x="13933" y="6770"/>
                    </a:cubicBezTo>
                    <a:cubicBezTo>
                      <a:pt x="13917" y="6734"/>
                      <a:pt x="13901" y="6698"/>
                      <a:pt x="13888" y="6661"/>
                    </a:cubicBezTo>
                    <a:cubicBezTo>
                      <a:pt x="13886" y="6657"/>
                      <a:pt x="13886" y="6656"/>
                      <a:pt x="13883" y="6653"/>
                    </a:cubicBezTo>
                    <a:cubicBezTo>
                      <a:pt x="13874" y="6627"/>
                      <a:pt x="13866" y="6595"/>
                      <a:pt x="13857" y="6560"/>
                    </a:cubicBezTo>
                    <a:cubicBezTo>
                      <a:pt x="13854" y="6555"/>
                      <a:pt x="13854" y="6553"/>
                      <a:pt x="13853" y="6551"/>
                    </a:cubicBezTo>
                    <a:cubicBezTo>
                      <a:pt x="13843" y="6509"/>
                      <a:pt x="13832" y="6465"/>
                      <a:pt x="13824" y="6429"/>
                    </a:cubicBezTo>
                    <a:lnTo>
                      <a:pt x="13824" y="6429"/>
                    </a:lnTo>
                    <a:cubicBezTo>
                      <a:pt x="13825" y="6431"/>
                      <a:pt x="13828" y="6431"/>
                      <a:pt x="13829" y="6431"/>
                    </a:cubicBezTo>
                    <a:cubicBezTo>
                      <a:pt x="13832" y="6432"/>
                      <a:pt x="13838" y="6432"/>
                      <a:pt x="13843" y="6432"/>
                    </a:cubicBezTo>
                    <a:cubicBezTo>
                      <a:pt x="13845" y="6435"/>
                      <a:pt x="13851" y="6435"/>
                      <a:pt x="13857" y="6435"/>
                    </a:cubicBezTo>
                    <a:cubicBezTo>
                      <a:pt x="13854" y="6431"/>
                      <a:pt x="13853" y="6425"/>
                      <a:pt x="13850" y="6420"/>
                    </a:cubicBezTo>
                    <a:cubicBezTo>
                      <a:pt x="13845" y="6410"/>
                      <a:pt x="13840" y="6402"/>
                      <a:pt x="13837" y="6394"/>
                    </a:cubicBezTo>
                    <a:cubicBezTo>
                      <a:pt x="13828" y="6374"/>
                      <a:pt x="13822" y="6355"/>
                      <a:pt x="13816" y="6333"/>
                    </a:cubicBezTo>
                    <a:cubicBezTo>
                      <a:pt x="13813" y="6319"/>
                      <a:pt x="13808" y="6297"/>
                      <a:pt x="13803" y="6271"/>
                    </a:cubicBezTo>
                    <a:cubicBezTo>
                      <a:pt x="13792" y="6204"/>
                      <a:pt x="13774" y="6108"/>
                      <a:pt x="13764" y="6031"/>
                    </a:cubicBezTo>
                    <a:cubicBezTo>
                      <a:pt x="13763" y="6028"/>
                      <a:pt x="13763" y="6022"/>
                      <a:pt x="13763" y="6018"/>
                    </a:cubicBezTo>
                    <a:cubicBezTo>
                      <a:pt x="13760" y="6011"/>
                      <a:pt x="13760" y="6007"/>
                      <a:pt x="13758" y="5999"/>
                    </a:cubicBezTo>
                    <a:lnTo>
                      <a:pt x="13758" y="5996"/>
                    </a:lnTo>
                    <a:lnTo>
                      <a:pt x="13755" y="5977"/>
                    </a:lnTo>
                    <a:cubicBezTo>
                      <a:pt x="13752" y="5973"/>
                      <a:pt x="13752" y="5970"/>
                      <a:pt x="13752" y="5964"/>
                    </a:cubicBezTo>
                    <a:lnTo>
                      <a:pt x="13752" y="5964"/>
                    </a:lnTo>
                    <a:cubicBezTo>
                      <a:pt x="13760" y="5973"/>
                      <a:pt x="13771" y="5980"/>
                      <a:pt x="13780" y="5985"/>
                    </a:cubicBezTo>
                    <a:cubicBezTo>
                      <a:pt x="13744" y="5924"/>
                      <a:pt x="13721" y="5776"/>
                      <a:pt x="13712" y="5667"/>
                    </a:cubicBezTo>
                    <a:cubicBezTo>
                      <a:pt x="13712" y="5659"/>
                      <a:pt x="13709" y="5652"/>
                      <a:pt x="13709" y="5646"/>
                    </a:cubicBezTo>
                    <a:lnTo>
                      <a:pt x="13709" y="5645"/>
                    </a:lnTo>
                    <a:cubicBezTo>
                      <a:pt x="13707" y="5638"/>
                      <a:pt x="13707" y="5632"/>
                      <a:pt x="13707" y="5625"/>
                    </a:cubicBezTo>
                    <a:lnTo>
                      <a:pt x="13707" y="5673"/>
                    </a:lnTo>
                    <a:cubicBezTo>
                      <a:pt x="13707" y="5680"/>
                      <a:pt x="13706" y="5688"/>
                      <a:pt x="13706" y="5696"/>
                    </a:cubicBezTo>
                    <a:cubicBezTo>
                      <a:pt x="13705" y="5704"/>
                      <a:pt x="13705" y="5713"/>
                      <a:pt x="13705" y="5720"/>
                    </a:cubicBezTo>
                    <a:cubicBezTo>
                      <a:pt x="13702" y="5731"/>
                      <a:pt x="13702" y="5738"/>
                      <a:pt x="13702" y="5745"/>
                    </a:cubicBezTo>
                    <a:cubicBezTo>
                      <a:pt x="13700" y="5754"/>
                      <a:pt x="13700" y="5763"/>
                      <a:pt x="13699" y="5770"/>
                    </a:cubicBezTo>
                    <a:cubicBezTo>
                      <a:pt x="13697" y="5777"/>
                      <a:pt x="13697" y="5784"/>
                      <a:pt x="13694" y="5793"/>
                    </a:cubicBezTo>
                    <a:cubicBezTo>
                      <a:pt x="13693" y="5803"/>
                      <a:pt x="13692" y="5812"/>
                      <a:pt x="13690" y="5819"/>
                    </a:cubicBezTo>
                    <a:cubicBezTo>
                      <a:pt x="13687" y="5826"/>
                      <a:pt x="13687" y="5834"/>
                      <a:pt x="13686" y="5842"/>
                    </a:cubicBezTo>
                    <a:lnTo>
                      <a:pt x="13680" y="5870"/>
                    </a:lnTo>
                    <a:cubicBezTo>
                      <a:pt x="13678" y="5877"/>
                      <a:pt x="13677" y="5885"/>
                      <a:pt x="13676" y="5890"/>
                    </a:cubicBezTo>
                    <a:cubicBezTo>
                      <a:pt x="13671" y="5899"/>
                      <a:pt x="13670" y="5909"/>
                      <a:pt x="13665" y="5921"/>
                    </a:cubicBezTo>
                    <a:lnTo>
                      <a:pt x="13661" y="5937"/>
                    </a:lnTo>
                    <a:cubicBezTo>
                      <a:pt x="13657" y="5953"/>
                      <a:pt x="13651" y="5967"/>
                      <a:pt x="13646" y="5985"/>
                    </a:cubicBezTo>
                    <a:cubicBezTo>
                      <a:pt x="13649" y="5982"/>
                      <a:pt x="13655" y="5982"/>
                      <a:pt x="13658" y="5980"/>
                    </a:cubicBezTo>
                    <a:cubicBezTo>
                      <a:pt x="13665" y="5977"/>
                      <a:pt x="13671" y="5973"/>
                      <a:pt x="13677" y="5967"/>
                    </a:cubicBezTo>
                    <a:lnTo>
                      <a:pt x="13677" y="5967"/>
                    </a:lnTo>
                    <a:cubicBezTo>
                      <a:pt x="13676" y="5982"/>
                      <a:pt x="13673" y="6002"/>
                      <a:pt x="13671" y="6022"/>
                    </a:cubicBezTo>
                    <a:cubicBezTo>
                      <a:pt x="13671" y="6025"/>
                      <a:pt x="13670" y="6031"/>
                      <a:pt x="13670" y="6037"/>
                    </a:cubicBezTo>
                    <a:lnTo>
                      <a:pt x="13670" y="6038"/>
                    </a:lnTo>
                    <a:cubicBezTo>
                      <a:pt x="13665" y="6062"/>
                      <a:pt x="13664" y="6082"/>
                      <a:pt x="13661" y="6104"/>
                    </a:cubicBezTo>
                    <a:cubicBezTo>
                      <a:pt x="13654" y="6155"/>
                      <a:pt x="13648" y="6203"/>
                      <a:pt x="13642" y="6219"/>
                    </a:cubicBezTo>
                    <a:cubicBezTo>
                      <a:pt x="13639" y="6239"/>
                      <a:pt x="13633" y="6261"/>
                      <a:pt x="13629" y="6280"/>
                    </a:cubicBezTo>
                    <a:cubicBezTo>
                      <a:pt x="13617" y="6342"/>
                      <a:pt x="13604" y="6406"/>
                      <a:pt x="13590" y="6468"/>
                    </a:cubicBezTo>
                    <a:cubicBezTo>
                      <a:pt x="13568" y="6420"/>
                      <a:pt x="13546" y="6372"/>
                      <a:pt x="13527" y="6322"/>
                    </a:cubicBezTo>
                    <a:cubicBezTo>
                      <a:pt x="13525" y="6311"/>
                      <a:pt x="13520" y="6298"/>
                      <a:pt x="13516" y="6285"/>
                    </a:cubicBezTo>
                    <a:cubicBezTo>
                      <a:pt x="13497" y="6227"/>
                      <a:pt x="13477" y="6152"/>
                      <a:pt x="13465" y="6089"/>
                    </a:cubicBezTo>
                    <a:lnTo>
                      <a:pt x="13465" y="6089"/>
                    </a:lnTo>
                    <a:cubicBezTo>
                      <a:pt x="13466" y="6091"/>
                      <a:pt x="13468" y="6091"/>
                      <a:pt x="13469" y="6091"/>
                    </a:cubicBezTo>
                    <a:cubicBezTo>
                      <a:pt x="13474" y="6094"/>
                      <a:pt x="13477" y="6094"/>
                      <a:pt x="13482" y="6095"/>
                    </a:cubicBezTo>
                    <a:cubicBezTo>
                      <a:pt x="13488" y="6097"/>
                      <a:pt x="13491" y="6097"/>
                      <a:pt x="13497" y="6097"/>
                    </a:cubicBezTo>
                    <a:cubicBezTo>
                      <a:pt x="13494" y="6091"/>
                      <a:pt x="13491" y="6088"/>
                      <a:pt x="13490" y="6082"/>
                    </a:cubicBezTo>
                    <a:cubicBezTo>
                      <a:pt x="13487" y="6075"/>
                      <a:pt x="13482" y="6066"/>
                      <a:pt x="13477" y="6057"/>
                    </a:cubicBezTo>
                    <a:cubicBezTo>
                      <a:pt x="13477" y="6054"/>
                      <a:pt x="13475" y="6054"/>
                      <a:pt x="13475" y="6054"/>
                    </a:cubicBezTo>
                    <a:cubicBezTo>
                      <a:pt x="13472" y="6046"/>
                      <a:pt x="13468" y="6038"/>
                      <a:pt x="13466" y="6030"/>
                    </a:cubicBezTo>
                    <a:cubicBezTo>
                      <a:pt x="13462" y="6018"/>
                      <a:pt x="13459" y="6008"/>
                      <a:pt x="13458" y="5996"/>
                    </a:cubicBezTo>
                    <a:cubicBezTo>
                      <a:pt x="13443" y="5938"/>
                      <a:pt x="13416" y="5770"/>
                      <a:pt x="13397" y="5661"/>
                    </a:cubicBezTo>
                    <a:cubicBezTo>
                      <a:pt x="13400" y="5661"/>
                      <a:pt x="13400" y="5659"/>
                      <a:pt x="13400" y="5659"/>
                    </a:cubicBezTo>
                    <a:lnTo>
                      <a:pt x="13395" y="5639"/>
                    </a:lnTo>
                    <a:cubicBezTo>
                      <a:pt x="13395" y="5636"/>
                      <a:pt x="13394" y="5630"/>
                      <a:pt x="13394" y="5626"/>
                    </a:cubicBezTo>
                    <a:lnTo>
                      <a:pt x="13394" y="5626"/>
                    </a:lnTo>
                    <a:cubicBezTo>
                      <a:pt x="13403" y="5636"/>
                      <a:pt x="13411" y="5641"/>
                      <a:pt x="13423" y="5646"/>
                    </a:cubicBezTo>
                    <a:cubicBezTo>
                      <a:pt x="13387" y="5587"/>
                      <a:pt x="13363" y="5437"/>
                      <a:pt x="13353" y="5327"/>
                    </a:cubicBezTo>
                    <a:cubicBezTo>
                      <a:pt x="13352" y="5320"/>
                      <a:pt x="13352" y="5314"/>
                      <a:pt x="13352" y="5307"/>
                    </a:cubicBezTo>
                    <a:lnTo>
                      <a:pt x="13352" y="5304"/>
                    </a:lnTo>
                    <a:cubicBezTo>
                      <a:pt x="13352" y="5296"/>
                      <a:pt x="13350" y="5291"/>
                      <a:pt x="13350" y="5285"/>
                    </a:cubicBezTo>
                    <a:cubicBezTo>
                      <a:pt x="13350" y="5299"/>
                      <a:pt x="13350" y="5317"/>
                      <a:pt x="13349" y="5331"/>
                    </a:cubicBezTo>
                    <a:cubicBezTo>
                      <a:pt x="13349" y="5340"/>
                      <a:pt x="13346" y="5347"/>
                      <a:pt x="13346" y="5356"/>
                    </a:cubicBezTo>
                    <a:cubicBezTo>
                      <a:pt x="13344" y="5365"/>
                      <a:pt x="13344" y="5372"/>
                      <a:pt x="13344" y="5382"/>
                    </a:cubicBezTo>
                    <a:cubicBezTo>
                      <a:pt x="13344" y="5389"/>
                      <a:pt x="13343" y="5398"/>
                      <a:pt x="13343" y="5405"/>
                    </a:cubicBezTo>
                    <a:cubicBezTo>
                      <a:pt x="13342" y="5414"/>
                      <a:pt x="13342" y="5423"/>
                      <a:pt x="13339" y="5430"/>
                    </a:cubicBezTo>
                    <a:cubicBezTo>
                      <a:pt x="13337" y="5437"/>
                      <a:pt x="13337" y="5447"/>
                      <a:pt x="13336" y="5455"/>
                    </a:cubicBezTo>
                    <a:cubicBezTo>
                      <a:pt x="13334" y="5463"/>
                      <a:pt x="13331" y="5472"/>
                      <a:pt x="13331" y="5479"/>
                    </a:cubicBezTo>
                    <a:cubicBezTo>
                      <a:pt x="13330" y="5487"/>
                      <a:pt x="13328" y="5494"/>
                      <a:pt x="13328" y="5501"/>
                    </a:cubicBezTo>
                    <a:cubicBezTo>
                      <a:pt x="13327" y="5510"/>
                      <a:pt x="13324" y="5520"/>
                      <a:pt x="13321" y="5530"/>
                    </a:cubicBezTo>
                    <a:cubicBezTo>
                      <a:pt x="13320" y="5537"/>
                      <a:pt x="13317" y="5543"/>
                      <a:pt x="13315" y="5551"/>
                    </a:cubicBezTo>
                    <a:cubicBezTo>
                      <a:pt x="13314" y="5561"/>
                      <a:pt x="13310" y="5571"/>
                      <a:pt x="13307" y="5581"/>
                    </a:cubicBezTo>
                    <a:cubicBezTo>
                      <a:pt x="13305" y="5587"/>
                      <a:pt x="13302" y="5593"/>
                      <a:pt x="13302" y="5597"/>
                    </a:cubicBezTo>
                    <a:cubicBezTo>
                      <a:pt x="13298" y="5612"/>
                      <a:pt x="13292" y="5629"/>
                      <a:pt x="13286" y="5645"/>
                    </a:cubicBezTo>
                    <a:cubicBezTo>
                      <a:pt x="13291" y="5643"/>
                      <a:pt x="13295" y="5641"/>
                      <a:pt x="13299" y="5639"/>
                    </a:cubicBezTo>
                    <a:cubicBezTo>
                      <a:pt x="13307" y="5636"/>
                      <a:pt x="13312" y="5632"/>
                      <a:pt x="13317" y="5626"/>
                    </a:cubicBezTo>
                    <a:lnTo>
                      <a:pt x="13317" y="5626"/>
                    </a:lnTo>
                    <a:cubicBezTo>
                      <a:pt x="13315" y="5646"/>
                      <a:pt x="13314" y="5670"/>
                      <a:pt x="13310" y="5696"/>
                    </a:cubicBezTo>
                    <a:cubicBezTo>
                      <a:pt x="13308" y="5718"/>
                      <a:pt x="13305" y="5741"/>
                      <a:pt x="13302" y="5763"/>
                    </a:cubicBezTo>
                    <a:cubicBezTo>
                      <a:pt x="13295" y="5813"/>
                      <a:pt x="13288" y="5861"/>
                      <a:pt x="13285" y="5877"/>
                    </a:cubicBezTo>
                    <a:cubicBezTo>
                      <a:pt x="13273" y="5928"/>
                      <a:pt x="13263" y="5980"/>
                      <a:pt x="13251" y="6033"/>
                    </a:cubicBezTo>
                    <a:cubicBezTo>
                      <a:pt x="13249" y="6046"/>
                      <a:pt x="13247" y="6059"/>
                      <a:pt x="13243" y="6073"/>
                    </a:cubicBezTo>
                    <a:cubicBezTo>
                      <a:pt x="13236" y="6110"/>
                      <a:pt x="13228" y="6146"/>
                      <a:pt x="13220" y="6184"/>
                    </a:cubicBezTo>
                    <a:cubicBezTo>
                      <a:pt x="13228" y="6176"/>
                      <a:pt x="13236" y="6169"/>
                      <a:pt x="13243" y="6160"/>
                    </a:cubicBezTo>
                    <a:cubicBezTo>
                      <a:pt x="13250" y="6153"/>
                      <a:pt x="13256" y="6146"/>
                      <a:pt x="13262" y="6137"/>
                    </a:cubicBezTo>
                    <a:lnTo>
                      <a:pt x="13263" y="6134"/>
                    </a:lnTo>
                    <a:cubicBezTo>
                      <a:pt x="13263" y="6134"/>
                      <a:pt x="13263" y="6133"/>
                      <a:pt x="13265" y="6133"/>
                    </a:cubicBezTo>
                    <a:cubicBezTo>
                      <a:pt x="13263" y="6142"/>
                      <a:pt x="13262" y="6152"/>
                      <a:pt x="13262" y="6159"/>
                    </a:cubicBezTo>
                    <a:cubicBezTo>
                      <a:pt x="13262" y="6162"/>
                      <a:pt x="13259" y="6166"/>
                      <a:pt x="13259" y="6171"/>
                    </a:cubicBezTo>
                    <a:cubicBezTo>
                      <a:pt x="13257" y="6175"/>
                      <a:pt x="13257" y="6181"/>
                      <a:pt x="13257" y="6184"/>
                    </a:cubicBezTo>
                    <a:cubicBezTo>
                      <a:pt x="13251" y="6221"/>
                      <a:pt x="13249" y="6256"/>
                      <a:pt x="13241" y="6291"/>
                    </a:cubicBezTo>
                    <a:cubicBezTo>
                      <a:pt x="13240" y="6309"/>
                      <a:pt x="13234" y="6326"/>
                      <a:pt x="13233" y="6343"/>
                    </a:cubicBezTo>
                    <a:cubicBezTo>
                      <a:pt x="13227" y="6329"/>
                      <a:pt x="13220" y="6313"/>
                      <a:pt x="13214" y="6298"/>
                    </a:cubicBezTo>
                    <a:cubicBezTo>
                      <a:pt x="13212" y="6297"/>
                      <a:pt x="13212" y="6296"/>
                      <a:pt x="13212" y="6293"/>
                    </a:cubicBezTo>
                    <a:cubicBezTo>
                      <a:pt x="13193" y="6237"/>
                      <a:pt x="13170" y="6153"/>
                      <a:pt x="13156" y="6085"/>
                    </a:cubicBezTo>
                    <a:cubicBezTo>
                      <a:pt x="13154" y="6078"/>
                      <a:pt x="13154" y="6072"/>
                      <a:pt x="13153" y="6066"/>
                    </a:cubicBezTo>
                    <a:lnTo>
                      <a:pt x="13153" y="6066"/>
                    </a:lnTo>
                    <a:cubicBezTo>
                      <a:pt x="13154" y="6068"/>
                      <a:pt x="13156" y="6068"/>
                      <a:pt x="13157" y="6068"/>
                    </a:cubicBezTo>
                    <a:cubicBezTo>
                      <a:pt x="13161" y="6069"/>
                      <a:pt x="13164" y="6069"/>
                      <a:pt x="13170" y="6072"/>
                    </a:cubicBezTo>
                    <a:lnTo>
                      <a:pt x="13185" y="6072"/>
                    </a:lnTo>
                    <a:cubicBezTo>
                      <a:pt x="13183" y="6068"/>
                      <a:pt x="13179" y="6063"/>
                      <a:pt x="13177" y="6057"/>
                    </a:cubicBezTo>
                    <a:cubicBezTo>
                      <a:pt x="13175" y="6050"/>
                      <a:pt x="13172" y="6044"/>
                      <a:pt x="13169" y="6038"/>
                    </a:cubicBezTo>
                    <a:cubicBezTo>
                      <a:pt x="13167" y="6037"/>
                      <a:pt x="13167" y="6036"/>
                      <a:pt x="13164" y="6031"/>
                    </a:cubicBezTo>
                    <a:cubicBezTo>
                      <a:pt x="13157" y="6012"/>
                      <a:pt x="13150" y="5992"/>
                      <a:pt x="13145" y="5972"/>
                    </a:cubicBezTo>
                    <a:cubicBezTo>
                      <a:pt x="13131" y="5914"/>
                      <a:pt x="13103" y="5744"/>
                      <a:pt x="13084" y="5636"/>
                    </a:cubicBezTo>
                    <a:lnTo>
                      <a:pt x="13084" y="5635"/>
                    </a:lnTo>
                    <a:lnTo>
                      <a:pt x="13082" y="5614"/>
                    </a:lnTo>
                    <a:cubicBezTo>
                      <a:pt x="13080" y="5610"/>
                      <a:pt x="13080" y="5607"/>
                      <a:pt x="13080" y="5601"/>
                    </a:cubicBezTo>
                    <a:lnTo>
                      <a:pt x="13080" y="5601"/>
                    </a:lnTo>
                    <a:cubicBezTo>
                      <a:pt x="13087" y="5610"/>
                      <a:pt x="13096" y="5617"/>
                      <a:pt x="13106" y="5622"/>
                    </a:cubicBezTo>
                    <a:cubicBezTo>
                      <a:pt x="13070" y="5562"/>
                      <a:pt x="13047" y="5413"/>
                      <a:pt x="13038" y="5304"/>
                    </a:cubicBezTo>
                    <a:cubicBezTo>
                      <a:pt x="13037" y="5296"/>
                      <a:pt x="13037" y="5289"/>
                      <a:pt x="13037" y="5283"/>
                    </a:cubicBezTo>
                    <a:lnTo>
                      <a:pt x="13037" y="5282"/>
                    </a:lnTo>
                    <a:cubicBezTo>
                      <a:pt x="13037" y="5275"/>
                      <a:pt x="13034" y="5269"/>
                      <a:pt x="13034" y="5264"/>
                    </a:cubicBezTo>
                    <a:lnTo>
                      <a:pt x="13034" y="5309"/>
                    </a:lnTo>
                    <a:cubicBezTo>
                      <a:pt x="13032" y="5317"/>
                      <a:pt x="13032" y="5325"/>
                      <a:pt x="13032" y="5334"/>
                    </a:cubicBezTo>
                    <a:cubicBezTo>
                      <a:pt x="13032" y="5341"/>
                      <a:pt x="13031" y="5352"/>
                      <a:pt x="13031" y="5359"/>
                    </a:cubicBezTo>
                    <a:cubicBezTo>
                      <a:pt x="13029" y="5368"/>
                      <a:pt x="13029" y="5375"/>
                      <a:pt x="13026" y="5384"/>
                    </a:cubicBezTo>
                    <a:cubicBezTo>
                      <a:pt x="13025" y="5391"/>
                      <a:pt x="13025" y="5400"/>
                      <a:pt x="13025" y="5410"/>
                    </a:cubicBezTo>
                    <a:cubicBezTo>
                      <a:pt x="13024" y="5417"/>
                      <a:pt x="13022" y="5424"/>
                      <a:pt x="13022" y="5433"/>
                    </a:cubicBezTo>
                    <a:cubicBezTo>
                      <a:pt x="13019" y="5442"/>
                      <a:pt x="13019" y="5450"/>
                      <a:pt x="13018" y="5461"/>
                    </a:cubicBezTo>
                    <a:cubicBezTo>
                      <a:pt x="13016" y="5468"/>
                      <a:pt x="13016" y="5475"/>
                      <a:pt x="13015" y="5482"/>
                    </a:cubicBezTo>
                    <a:cubicBezTo>
                      <a:pt x="13012" y="5491"/>
                      <a:pt x="13010" y="5500"/>
                      <a:pt x="13008" y="5508"/>
                    </a:cubicBezTo>
                    <a:cubicBezTo>
                      <a:pt x="13005" y="5516"/>
                      <a:pt x="13003" y="5523"/>
                      <a:pt x="13003" y="5529"/>
                    </a:cubicBezTo>
                    <a:cubicBezTo>
                      <a:pt x="13000" y="5537"/>
                      <a:pt x="12996" y="5549"/>
                      <a:pt x="12994" y="5559"/>
                    </a:cubicBezTo>
                    <a:cubicBezTo>
                      <a:pt x="12993" y="5564"/>
                      <a:pt x="12990" y="5569"/>
                      <a:pt x="12989" y="5574"/>
                    </a:cubicBezTo>
                    <a:cubicBezTo>
                      <a:pt x="12983" y="5591"/>
                      <a:pt x="12980" y="5606"/>
                      <a:pt x="12973" y="5622"/>
                    </a:cubicBezTo>
                    <a:cubicBezTo>
                      <a:pt x="12976" y="5620"/>
                      <a:pt x="12981" y="5620"/>
                      <a:pt x="12986" y="5617"/>
                    </a:cubicBezTo>
                    <a:cubicBezTo>
                      <a:pt x="12993" y="5614"/>
                      <a:pt x="12997" y="5610"/>
                      <a:pt x="13003" y="5606"/>
                    </a:cubicBezTo>
                    <a:lnTo>
                      <a:pt x="13003" y="5606"/>
                    </a:lnTo>
                    <a:cubicBezTo>
                      <a:pt x="13002" y="5625"/>
                      <a:pt x="13000" y="5649"/>
                      <a:pt x="12996" y="5675"/>
                    </a:cubicBezTo>
                    <a:cubicBezTo>
                      <a:pt x="12994" y="5697"/>
                      <a:pt x="12993" y="5722"/>
                      <a:pt x="12989" y="5744"/>
                    </a:cubicBezTo>
                    <a:cubicBezTo>
                      <a:pt x="12981" y="5792"/>
                      <a:pt x="12976" y="5835"/>
                      <a:pt x="12973" y="5854"/>
                    </a:cubicBezTo>
                    <a:cubicBezTo>
                      <a:pt x="12967" y="5841"/>
                      <a:pt x="12961" y="5826"/>
                      <a:pt x="12958" y="5812"/>
                    </a:cubicBezTo>
                    <a:cubicBezTo>
                      <a:pt x="12944" y="5755"/>
                      <a:pt x="12916" y="5585"/>
                      <a:pt x="12899" y="5478"/>
                    </a:cubicBezTo>
                    <a:lnTo>
                      <a:pt x="12899" y="5476"/>
                    </a:lnTo>
                    <a:lnTo>
                      <a:pt x="12894" y="5456"/>
                    </a:lnTo>
                    <a:cubicBezTo>
                      <a:pt x="12894" y="5453"/>
                      <a:pt x="12893" y="5449"/>
                      <a:pt x="12893" y="5443"/>
                    </a:cubicBezTo>
                    <a:lnTo>
                      <a:pt x="12893" y="5443"/>
                    </a:lnTo>
                    <a:cubicBezTo>
                      <a:pt x="12900" y="5453"/>
                      <a:pt x="12909" y="5461"/>
                      <a:pt x="12920" y="5463"/>
                    </a:cubicBezTo>
                    <a:cubicBezTo>
                      <a:pt x="12884" y="5404"/>
                      <a:pt x="12859" y="5254"/>
                      <a:pt x="12851" y="5145"/>
                    </a:cubicBezTo>
                    <a:cubicBezTo>
                      <a:pt x="12849" y="5138"/>
                      <a:pt x="12849" y="5131"/>
                      <a:pt x="12849" y="5127"/>
                    </a:cubicBezTo>
                    <a:lnTo>
                      <a:pt x="12849" y="5124"/>
                    </a:lnTo>
                    <a:cubicBezTo>
                      <a:pt x="12849" y="5116"/>
                      <a:pt x="12848" y="5112"/>
                      <a:pt x="12848" y="5105"/>
                    </a:cubicBezTo>
                    <a:cubicBezTo>
                      <a:pt x="12848" y="5119"/>
                      <a:pt x="12848" y="5135"/>
                      <a:pt x="12845" y="5151"/>
                    </a:cubicBezTo>
                    <a:cubicBezTo>
                      <a:pt x="12845" y="5158"/>
                      <a:pt x="12845" y="5167"/>
                      <a:pt x="12843" y="5174"/>
                    </a:cubicBezTo>
                    <a:cubicBezTo>
                      <a:pt x="12843" y="5185"/>
                      <a:pt x="12842" y="5193"/>
                      <a:pt x="12842" y="5201"/>
                    </a:cubicBezTo>
                    <a:cubicBezTo>
                      <a:pt x="12841" y="5209"/>
                      <a:pt x="12841" y="5217"/>
                      <a:pt x="12838" y="5224"/>
                    </a:cubicBezTo>
                    <a:cubicBezTo>
                      <a:pt x="12836" y="5233"/>
                      <a:pt x="12836" y="5243"/>
                      <a:pt x="12835" y="5250"/>
                    </a:cubicBezTo>
                    <a:cubicBezTo>
                      <a:pt x="12833" y="5257"/>
                      <a:pt x="12833" y="5264"/>
                      <a:pt x="12830" y="5273"/>
                    </a:cubicBezTo>
                    <a:cubicBezTo>
                      <a:pt x="12829" y="5282"/>
                      <a:pt x="12829" y="5291"/>
                      <a:pt x="12827" y="5298"/>
                    </a:cubicBezTo>
                    <a:cubicBezTo>
                      <a:pt x="12826" y="5305"/>
                      <a:pt x="12823" y="5312"/>
                      <a:pt x="12823" y="5323"/>
                    </a:cubicBezTo>
                    <a:cubicBezTo>
                      <a:pt x="12822" y="5331"/>
                      <a:pt x="12820" y="5340"/>
                      <a:pt x="12816" y="5349"/>
                    </a:cubicBezTo>
                    <a:cubicBezTo>
                      <a:pt x="12814" y="5356"/>
                      <a:pt x="12813" y="5362"/>
                      <a:pt x="12813" y="5369"/>
                    </a:cubicBezTo>
                    <a:cubicBezTo>
                      <a:pt x="12809" y="5378"/>
                      <a:pt x="12806" y="5389"/>
                      <a:pt x="12804" y="5400"/>
                    </a:cubicBezTo>
                    <a:cubicBezTo>
                      <a:pt x="12801" y="5405"/>
                      <a:pt x="12801" y="5411"/>
                      <a:pt x="12800" y="5417"/>
                    </a:cubicBezTo>
                    <a:cubicBezTo>
                      <a:pt x="12794" y="5433"/>
                      <a:pt x="12790" y="5447"/>
                      <a:pt x="12784" y="5463"/>
                    </a:cubicBezTo>
                    <a:cubicBezTo>
                      <a:pt x="12787" y="5462"/>
                      <a:pt x="12793" y="5461"/>
                      <a:pt x="12797" y="5461"/>
                    </a:cubicBezTo>
                    <a:cubicBezTo>
                      <a:pt x="12804" y="5456"/>
                      <a:pt x="12809" y="5453"/>
                      <a:pt x="12814" y="5447"/>
                    </a:cubicBezTo>
                    <a:lnTo>
                      <a:pt x="12814" y="5447"/>
                    </a:lnTo>
                    <a:cubicBezTo>
                      <a:pt x="12813" y="5468"/>
                      <a:pt x="12811" y="5491"/>
                      <a:pt x="12807" y="5516"/>
                    </a:cubicBezTo>
                    <a:cubicBezTo>
                      <a:pt x="12806" y="5537"/>
                      <a:pt x="12801" y="5562"/>
                      <a:pt x="12800" y="5584"/>
                    </a:cubicBezTo>
                    <a:cubicBezTo>
                      <a:pt x="12793" y="5635"/>
                      <a:pt x="12785" y="5681"/>
                      <a:pt x="12782" y="5697"/>
                    </a:cubicBezTo>
                    <a:cubicBezTo>
                      <a:pt x="12762" y="5797"/>
                      <a:pt x="12740" y="5898"/>
                      <a:pt x="12720" y="5995"/>
                    </a:cubicBezTo>
                    <a:cubicBezTo>
                      <a:pt x="12711" y="5972"/>
                      <a:pt x="12700" y="5947"/>
                      <a:pt x="12691" y="5922"/>
                    </a:cubicBezTo>
                    <a:cubicBezTo>
                      <a:pt x="12668" y="5857"/>
                      <a:pt x="12637" y="5751"/>
                      <a:pt x="12623" y="5668"/>
                    </a:cubicBezTo>
                    <a:lnTo>
                      <a:pt x="12623" y="5668"/>
                    </a:lnTo>
                    <a:cubicBezTo>
                      <a:pt x="12624" y="5671"/>
                      <a:pt x="12626" y="5671"/>
                      <a:pt x="12630" y="5671"/>
                    </a:cubicBezTo>
                    <a:cubicBezTo>
                      <a:pt x="12633" y="5673"/>
                      <a:pt x="12639" y="5673"/>
                      <a:pt x="12642" y="5674"/>
                    </a:cubicBezTo>
                    <a:cubicBezTo>
                      <a:pt x="12647" y="5675"/>
                      <a:pt x="12653" y="5675"/>
                      <a:pt x="12659" y="5675"/>
                    </a:cubicBezTo>
                    <a:cubicBezTo>
                      <a:pt x="12656" y="5671"/>
                      <a:pt x="12653" y="5665"/>
                      <a:pt x="12652" y="5659"/>
                    </a:cubicBezTo>
                    <a:cubicBezTo>
                      <a:pt x="12647" y="5651"/>
                      <a:pt x="12642" y="5642"/>
                      <a:pt x="12639" y="5632"/>
                    </a:cubicBezTo>
                    <a:cubicBezTo>
                      <a:pt x="12630" y="5610"/>
                      <a:pt x="12623" y="5588"/>
                      <a:pt x="12617" y="5565"/>
                    </a:cubicBezTo>
                    <a:cubicBezTo>
                      <a:pt x="12601" y="5504"/>
                      <a:pt x="12572" y="5317"/>
                      <a:pt x="12552" y="5199"/>
                    </a:cubicBezTo>
                    <a:cubicBezTo>
                      <a:pt x="12553" y="5199"/>
                      <a:pt x="12553" y="5196"/>
                      <a:pt x="12553" y="5196"/>
                    </a:cubicBezTo>
                    <a:lnTo>
                      <a:pt x="12550" y="5174"/>
                    </a:lnTo>
                    <a:cubicBezTo>
                      <a:pt x="12547" y="5172"/>
                      <a:pt x="12547" y="5166"/>
                      <a:pt x="12547" y="5163"/>
                    </a:cubicBezTo>
                    <a:lnTo>
                      <a:pt x="12547" y="5163"/>
                    </a:lnTo>
                    <a:cubicBezTo>
                      <a:pt x="12557" y="5172"/>
                      <a:pt x="12566" y="5180"/>
                      <a:pt x="12579" y="5186"/>
                    </a:cubicBezTo>
                    <a:cubicBezTo>
                      <a:pt x="12538" y="5121"/>
                      <a:pt x="12514" y="4955"/>
                      <a:pt x="12502" y="4838"/>
                    </a:cubicBezTo>
                    <a:cubicBezTo>
                      <a:pt x="12502" y="4833"/>
                      <a:pt x="12501" y="4830"/>
                      <a:pt x="12501" y="4829"/>
                    </a:cubicBezTo>
                    <a:cubicBezTo>
                      <a:pt x="12499" y="4824"/>
                      <a:pt x="12499" y="4819"/>
                      <a:pt x="12499" y="4814"/>
                    </a:cubicBezTo>
                    <a:lnTo>
                      <a:pt x="12499" y="4810"/>
                    </a:lnTo>
                    <a:cubicBezTo>
                      <a:pt x="12499" y="4808"/>
                      <a:pt x="12498" y="4807"/>
                      <a:pt x="12498" y="4805"/>
                    </a:cubicBezTo>
                    <a:lnTo>
                      <a:pt x="12498" y="4805"/>
                    </a:lnTo>
                    <a:cubicBezTo>
                      <a:pt x="12497" y="4813"/>
                      <a:pt x="12496" y="4820"/>
                      <a:pt x="12496" y="4826"/>
                    </a:cubicBezTo>
                    <a:lnTo>
                      <a:pt x="12496" y="4840"/>
                    </a:lnTo>
                    <a:cubicBezTo>
                      <a:pt x="12496" y="4851"/>
                      <a:pt x="12495" y="4859"/>
                      <a:pt x="12495" y="4868"/>
                    </a:cubicBezTo>
                    <a:cubicBezTo>
                      <a:pt x="12495" y="4877"/>
                      <a:pt x="12493" y="4887"/>
                      <a:pt x="12493" y="4896"/>
                    </a:cubicBezTo>
                    <a:cubicBezTo>
                      <a:pt x="12492" y="4904"/>
                      <a:pt x="12492" y="4913"/>
                      <a:pt x="12489" y="4920"/>
                    </a:cubicBezTo>
                    <a:cubicBezTo>
                      <a:pt x="12488" y="4930"/>
                      <a:pt x="12488" y="4939"/>
                      <a:pt x="12486" y="4949"/>
                    </a:cubicBezTo>
                    <a:cubicBezTo>
                      <a:pt x="12485" y="4957"/>
                      <a:pt x="12485" y="4967"/>
                      <a:pt x="12482" y="4975"/>
                    </a:cubicBezTo>
                    <a:cubicBezTo>
                      <a:pt x="12480" y="4984"/>
                      <a:pt x="12479" y="4996"/>
                      <a:pt x="12477" y="5005"/>
                    </a:cubicBezTo>
                    <a:cubicBezTo>
                      <a:pt x="12475" y="5012"/>
                      <a:pt x="12473" y="5019"/>
                      <a:pt x="12473" y="5028"/>
                    </a:cubicBezTo>
                    <a:cubicBezTo>
                      <a:pt x="12472" y="5036"/>
                      <a:pt x="12467" y="5048"/>
                      <a:pt x="12466" y="5058"/>
                    </a:cubicBezTo>
                    <a:lnTo>
                      <a:pt x="12460" y="5080"/>
                    </a:lnTo>
                    <a:cubicBezTo>
                      <a:pt x="12457" y="5092"/>
                      <a:pt x="12453" y="5105"/>
                      <a:pt x="12451" y="5115"/>
                    </a:cubicBezTo>
                    <a:cubicBezTo>
                      <a:pt x="12450" y="5122"/>
                      <a:pt x="12448" y="5128"/>
                      <a:pt x="12446" y="5134"/>
                    </a:cubicBezTo>
                    <a:cubicBezTo>
                      <a:pt x="12441" y="5150"/>
                      <a:pt x="12435" y="5167"/>
                      <a:pt x="12428" y="5185"/>
                    </a:cubicBezTo>
                    <a:cubicBezTo>
                      <a:pt x="12434" y="5182"/>
                      <a:pt x="12437" y="5180"/>
                      <a:pt x="12443" y="5179"/>
                    </a:cubicBezTo>
                    <a:cubicBezTo>
                      <a:pt x="12450" y="5174"/>
                      <a:pt x="12456" y="5170"/>
                      <a:pt x="12463" y="5164"/>
                    </a:cubicBezTo>
                    <a:lnTo>
                      <a:pt x="12463" y="5164"/>
                    </a:lnTo>
                    <a:cubicBezTo>
                      <a:pt x="12460" y="5186"/>
                      <a:pt x="12459" y="5214"/>
                      <a:pt x="12456" y="5240"/>
                    </a:cubicBezTo>
                    <a:cubicBezTo>
                      <a:pt x="12453" y="5264"/>
                      <a:pt x="12450" y="5289"/>
                      <a:pt x="12446" y="5312"/>
                    </a:cubicBezTo>
                    <a:cubicBezTo>
                      <a:pt x="12438" y="5369"/>
                      <a:pt x="12431" y="5420"/>
                      <a:pt x="12428" y="5439"/>
                    </a:cubicBezTo>
                    <a:cubicBezTo>
                      <a:pt x="12405" y="5549"/>
                      <a:pt x="12380" y="5661"/>
                      <a:pt x="12357" y="5773"/>
                    </a:cubicBezTo>
                    <a:cubicBezTo>
                      <a:pt x="12366" y="5763"/>
                      <a:pt x="12373" y="5754"/>
                      <a:pt x="12383" y="5747"/>
                    </a:cubicBezTo>
                    <a:cubicBezTo>
                      <a:pt x="12390" y="5739"/>
                      <a:pt x="12395" y="5731"/>
                      <a:pt x="12402" y="5722"/>
                    </a:cubicBezTo>
                    <a:lnTo>
                      <a:pt x="12405" y="5719"/>
                    </a:lnTo>
                    <a:cubicBezTo>
                      <a:pt x="12405" y="5718"/>
                      <a:pt x="12406" y="5718"/>
                      <a:pt x="12406" y="5718"/>
                    </a:cubicBezTo>
                    <a:lnTo>
                      <a:pt x="12406" y="5718"/>
                    </a:lnTo>
                    <a:cubicBezTo>
                      <a:pt x="12405" y="5726"/>
                      <a:pt x="12402" y="5736"/>
                      <a:pt x="12402" y="5745"/>
                    </a:cubicBezTo>
                    <a:cubicBezTo>
                      <a:pt x="12401" y="5748"/>
                      <a:pt x="12401" y="5754"/>
                      <a:pt x="12401" y="5758"/>
                    </a:cubicBezTo>
                    <a:cubicBezTo>
                      <a:pt x="12401" y="5763"/>
                      <a:pt x="12399" y="5768"/>
                      <a:pt x="12399" y="5773"/>
                    </a:cubicBezTo>
                    <a:cubicBezTo>
                      <a:pt x="12393" y="5818"/>
                      <a:pt x="12387" y="5855"/>
                      <a:pt x="12380" y="5898"/>
                    </a:cubicBezTo>
                    <a:cubicBezTo>
                      <a:pt x="12356" y="5825"/>
                      <a:pt x="12322" y="5709"/>
                      <a:pt x="12305" y="5617"/>
                    </a:cubicBezTo>
                    <a:lnTo>
                      <a:pt x="12305" y="5617"/>
                    </a:lnTo>
                    <a:cubicBezTo>
                      <a:pt x="12306" y="5620"/>
                      <a:pt x="12308" y="5620"/>
                      <a:pt x="12312" y="5620"/>
                    </a:cubicBezTo>
                    <a:cubicBezTo>
                      <a:pt x="12318" y="5622"/>
                      <a:pt x="12321" y="5622"/>
                      <a:pt x="12326" y="5623"/>
                    </a:cubicBezTo>
                    <a:cubicBezTo>
                      <a:pt x="12332" y="5625"/>
                      <a:pt x="12340" y="5625"/>
                      <a:pt x="12344" y="5625"/>
                    </a:cubicBezTo>
                    <a:cubicBezTo>
                      <a:pt x="12342" y="5620"/>
                      <a:pt x="12340" y="5613"/>
                      <a:pt x="12335" y="5607"/>
                    </a:cubicBezTo>
                    <a:cubicBezTo>
                      <a:pt x="12332" y="5598"/>
                      <a:pt x="12326" y="5587"/>
                      <a:pt x="12321" y="5577"/>
                    </a:cubicBezTo>
                    <a:cubicBezTo>
                      <a:pt x="12312" y="5552"/>
                      <a:pt x="12303" y="5529"/>
                      <a:pt x="12297" y="5504"/>
                    </a:cubicBezTo>
                    <a:cubicBezTo>
                      <a:pt x="12286" y="5462"/>
                      <a:pt x="12271" y="5370"/>
                      <a:pt x="12255" y="5276"/>
                    </a:cubicBezTo>
                    <a:cubicBezTo>
                      <a:pt x="12245" y="5215"/>
                      <a:pt x="12234" y="5151"/>
                      <a:pt x="12226" y="5100"/>
                    </a:cubicBezTo>
                    <a:cubicBezTo>
                      <a:pt x="12226" y="5099"/>
                      <a:pt x="12228" y="5099"/>
                      <a:pt x="12228" y="5099"/>
                    </a:cubicBezTo>
                    <a:lnTo>
                      <a:pt x="12223" y="5073"/>
                    </a:lnTo>
                    <a:cubicBezTo>
                      <a:pt x="12220" y="5070"/>
                      <a:pt x="12220" y="5064"/>
                      <a:pt x="12220" y="5058"/>
                    </a:cubicBezTo>
                    <a:lnTo>
                      <a:pt x="12220" y="5058"/>
                    </a:lnTo>
                    <a:cubicBezTo>
                      <a:pt x="12231" y="5070"/>
                      <a:pt x="12241" y="5079"/>
                      <a:pt x="12254" y="5084"/>
                    </a:cubicBezTo>
                    <a:cubicBezTo>
                      <a:pt x="12212" y="5015"/>
                      <a:pt x="12184" y="4846"/>
                      <a:pt x="12173" y="4716"/>
                    </a:cubicBezTo>
                    <a:cubicBezTo>
                      <a:pt x="12173" y="4710"/>
                      <a:pt x="12170" y="4707"/>
                      <a:pt x="12170" y="4701"/>
                    </a:cubicBezTo>
                    <a:cubicBezTo>
                      <a:pt x="12168" y="4694"/>
                      <a:pt x="12168" y="4685"/>
                      <a:pt x="12168" y="4678"/>
                    </a:cubicBezTo>
                    <a:lnTo>
                      <a:pt x="12168" y="4673"/>
                    </a:lnTo>
                    <a:cubicBezTo>
                      <a:pt x="12167" y="4666"/>
                      <a:pt x="12167" y="4659"/>
                      <a:pt x="12167" y="4650"/>
                    </a:cubicBezTo>
                    <a:lnTo>
                      <a:pt x="12167" y="4713"/>
                    </a:lnTo>
                    <a:cubicBezTo>
                      <a:pt x="12165" y="4720"/>
                      <a:pt x="12165" y="4727"/>
                      <a:pt x="12165" y="4736"/>
                    </a:cubicBezTo>
                    <a:cubicBezTo>
                      <a:pt x="12162" y="4745"/>
                      <a:pt x="12162" y="4756"/>
                      <a:pt x="12162" y="4766"/>
                    </a:cubicBezTo>
                    <a:cubicBezTo>
                      <a:pt x="12161" y="4775"/>
                      <a:pt x="12161" y="4785"/>
                      <a:pt x="12159" y="4795"/>
                    </a:cubicBezTo>
                    <a:cubicBezTo>
                      <a:pt x="12158" y="4807"/>
                      <a:pt x="12158" y="4816"/>
                      <a:pt x="12155" y="4826"/>
                    </a:cubicBezTo>
                    <a:cubicBezTo>
                      <a:pt x="12154" y="4838"/>
                      <a:pt x="12154" y="4845"/>
                      <a:pt x="12152" y="4855"/>
                    </a:cubicBezTo>
                    <a:cubicBezTo>
                      <a:pt x="12151" y="4867"/>
                      <a:pt x="12148" y="4875"/>
                      <a:pt x="12146" y="4887"/>
                    </a:cubicBezTo>
                    <a:cubicBezTo>
                      <a:pt x="12145" y="4896"/>
                      <a:pt x="12144" y="4904"/>
                      <a:pt x="12141" y="4912"/>
                    </a:cubicBezTo>
                    <a:cubicBezTo>
                      <a:pt x="12139" y="4925"/>
                      <a:pt x="12138" y="4935"/>
                      <a:pt x="12133" y="4946"/>
                    </a:cubicBezTo>
                    <a:cubicBezTo>
                      <a:pt x="12132" y="4954"/>
                      <a:pt x="12130" y="4962"/>
                      <a:pt x="12129" y="4970"/>
                    </a:cubicBezTo>
                    <a:lnTo>
                      <a:pt x="12117" y="5007"/>
                    </a:lnTo>
                    <a:cubicBezTo>
                      <a:pt x="12116" y="5015"/>
                      <a:pt x="12114" y="5021"/>
                      <a:pt x="12112" y="5026"/>
                    </a:cubicBezTo>
                    <a:cubicBezTo>
                      <a:pt x="12104" y="5047"/>
                      <a:pt x="12100" y="5064"/>
                      <a:pt x="12093" y="5083"/>
                    </a:cubicBezTo>
                    <a:cubicBezTo>
                      <a:pt x="12097" y="5080"/>
                      <a:pt x="12103" y="5079"/>
                      <a:pt x="12107" y="5077"/>
                    </a:cubicBezTo>
                    <a:cubicBezTo>
                      <a:pt x="12114" y="5073"/>
                      <a:pt x="12122" y="5068"/>
                      <a:pt x="12129" y="5063"/>
                    </a:cubicBezTo>
                    <a:lnTo>
                      <a:pt x="12129" y="5063"/>
                    </a:lnTo>
                    <a:cubicBezTo>
                      <a:pt x="12126" y="5086"/>
                      <a:pt x="12125" y="5115"/>
                      <a:pt x="12119" y="5145"/>
                    </a:cubicBezTo>
                    <a:cubicBezTo>
                      <a:pt x="12117" y="5172"/>
                      <a:pt x="12114" y="5201"/>
                      <a:pt x="12110" y="5225"/>
                    </a:cubicBezTo>
                    <a:cubicBezTo>
                      <a:pt x="12101" y="5288"/>
                      <a:pt x="12093" y="5341"/>
                      <a:pt x="12090" y="5362"/>
                    </a:cubicBezTo>
                    <a:cubicBezTo>
                      <a:pt x="12071" y="5450"/>
                      <a:pt x="12052" y="5542"/>
                      <a:pt x="12035" y="5630"/>
                    </a:cubicBezTo>
                    <a:cubicBezTo>
                      <a:pt x="12016" y="5591"/>
                      <a:pt x="11998" y="5549"/>
                      <a:pt x="11984" y="5508"/>
                    </a:cubicBezTo>
                    <a:cubicBezTo>
                      <a:pt x="11959" y="5436"/>
                      <a:pt x="11926" y="5320"/>
                      <a:pt x="11908" y="5230"/>
                    </a:cubicBezTo>
                    <a:cubicBezTo>
                      <a:pt x="11911" y="5230"/>
                      <a:pt x="11913" y="5231"/>
                      <a:pt x="11916" y="5231"/>
                    </a:cubicBezTo>
                    <a:cubicBezTo>
                      <a:pt x="11920" y="5233"/>
                      <a:pt x="11926" y="5233"/>
                      <a:pt x="11930" y="5235"/>
                    </a:cubicBezTo>
                    <a:cubicBezTo>
                      <a:pt x="11936" y="5237"/>
                      <a:pt x="11942" y="5237"/>
                      <a:pt x="11949" y="5237"/>
                    </a:cubicBezTo>
                    <a:cubicBezTo>
                      <a:pt x="11945" y="5230"/>
                      <a:pt x="11942" y="5224"/>
                      <a:pt x="11940" y="5218"/>
                    </a:cubicBezTo>
                    <a:cubicBezTo>
                      <a:pt x="11934" y="5209"/>
                      <a:pt x="11930" y="5199"/>
                      <a:pt x="11926" y="5188"/>
                    </a:cubicBezTo>
                    <a:cubicBezTo>
                      <a:pt x="11916" y="5164"/>
                      <a:pt x="11907" y="5138"/>
                      <a:pt x="11901" y="5115"/>
                    </a:cubicBezTo>
                    <a:cubicBezTo>
                      <a:pt x="11884" y="5044"/>
                      <a:pt x="11850" y="4840"/>
                      <a:pt x="11831" y="4713"/>
                    </a:cubicBezTo>
                    <a:lnTo>
                      <a:pt x="11831" y="4710"/>
                    </a:lnTo>
                    <a:lnTo>
                      <a:pt x="11827" y="4687"/>
                    </a:lnTo>
                    <a:cubicBezTo>
                      <a:pt x="11825" y="4684"/>
                      <a:pt x="11825" y="4678"/>
                      <a:pt x="11825" y="4672"/>
                    </a:cubicBezTo>
                    <a:lnTo>
                      <a:pt x="11825" y="4672"/>
                    </a:lnTo>
                    <a:cubicBezTo>
                      <a:pt x="11834" y="4684"/>
                      <a:pt x="11846" y="4692"/>
                      <a:pt x="11857" y="4698"/>
                    </a:cubicBezTo>
                    <a:cubicBezTo>
                      <a:pt x="11846" y="4676"/>
                      <a:pt x="11834" y="4644"/>
                      <a:pt x="11824" y="4608"/>
                    </a:cubicBezTo>
                    <a:cubicBezTo>
                      <a:pt x="11798" y="4524"/>
                      <a:pt x="11783" y="4408"/>
                      <a:pt x="11775" y="4315"/>
                    </a:cubicBezTo>
                    <a:cubicBezTo>
                      <a:pt x="11775" y="4306"/>
                      <a:pt x="11773" y="4299"/>
                      <a:pt x="11773" y="4292"/>
                    </a:cubicBezTo>
                    <a:cubicBezTo>
                      <a:pt x="11770" y="4289"/>
                      <a:pt x="11770" y="4289"/>
                      <a:pt x="11770" y="4287"/>
                    </a:cubicBezTo>
                    <a:cubicBezTo>
                      <a:pt x="11770" y="4280"/>
                      <a:pt x="11769" y="4273"/>
                      <a:pt x="11769" y="4264"/>
                    </a:cubicBezTo>
                    <a:cubicBezTo>
                      <a:pt x="11769" y="4281"/>
                      <a:pt x="11769" y="4300"/>
                      <a:pt x="11767" y="4321"/>
                    </a:cubicBezTo>
                    <a:cubicBezTo>
                      <a:pt x="11767" y="4329"/>
                      <a:pt x="11766" y="4339"/>
                      <a:pt x="11766" y="4350"/>
                    </a:cubicBezTo>
                    <a:cubicBezTo>
                      <a:pt x="11763" y="4358"/>
                      <a:pt x="11763" y="4368"/>
                      <a:pt x="11763" y="4379"/>
                    </a:cubicBezTo>
                    <a:cubicBezTo>
                      <a:pt x="11762" y="4387"/>
                      <a:pt x="11762" y="4398"/>
                      <a:pt x="11760" y="4408"/>
                    </a:cubicBezTo>
                    <a:cubicBezTo>
                      <a:pt x="11759" y="4416"/>
                      <a:pt x="11759" y="4427"/>
                      <a:pt x="11756" y="4438"/>
                    </a:cubicBezTo>
                    <a:cubicBezTo>
                      <a:pt x="11754" y="4447"/>
                      <a:pt x="11753" y="4456"/>
                      <a:pt x="11753" y="4467"/>
                    </a:cubicBezTo>
                    <a:cubicBezTo>
                      <a:pt x="11751" y="4476"/>
                      <a:pt x="11749" y="4486"/>
                      <a:pt x="11747" y="4498"/>
                    </a:cubicBezTo>
                    <a:cubicBezTo>
                      <a:pt x="11746" y="4506"/>
                      <a:pt x="11744" y="4517"/>
                      <a:pt x="11741" y="4524"/>
                    </a:cubicBezTo>
                    <a:cubicBezTo>
                      <a:pt x="11740" y="4534"/>
                      <a:pt x="11737" y="4547"/>
                      <a:pt x="11734" y="4557"/>
                    </a:cubicBezTo>
                    <a:cubicBezTo>
                      <a:pt x="11733" y="4565"/>
                      <a:pt x="11731" y="4575"/>
                      <a:pt x="11727" y="4582"/>
                    </a:cubicBezTo>
                    <a:cubicBezTo>
                      <a:pt x="11724" y="4594"/>
                      <a:pt x="11719" y="4607"/>
                      <a:pt x="11718" y="4618"/>
                    </a:cubicBezTo>
                    <a:cubicBezTo>
                      <a:pt x="11717" y="4626"/>
                      <a:pt x="11715" y="4630"/>
                      <a:pt x="11711" y="4637"/>
                    </a:cubicBezTo>
                    <a:cubicBezTo>
                      <a:pt x="11705" y="4657"/>
                      <a:pt x="11698" y="4675"/>
                      <a:pt x="11690" y="4694"/>
                    </a:cubicBezTo>
                    <a:cubicBezTo>
                      <a:pt x="11696" y="4692"/>
                      <a:pt x="11702" y="4689"/>
                      <a:pt x="11708" y="4687"/>
                    </a:cubicBezTo>
                    <a:cubicBezTo>
                      <a:pt x="11715" y="4682"/>
                      <a:pt x="11722" y="4678"/>
                      <a:pt x="11727" y="4672"/>
                    </a:cubicBezTo>
                    <a:lnTo>
                      <a:pt x="11727" y="4672"/>
                    </a:lnTo>
                    <a:cubicBezTo>
                      <a:pt x="11725" y="4695"/>
                      <a:pt x="11724" y="4726"/>
                      <a:pt x="11719" y="4755"/>
                    </a:cubicBezTo>
                    <a:cubicBezTo>
                      <a:pt x="11717" y="4781"/>
                      <a:pt x="11712" y="4810"/>
                      <a:pt x="11711" y="4835"/>
                    </a:cubicBezTo>
                    <a:cubicBezTo>
                      <a:pt x="11703" y="4897"/>
                      <a:pt x="11695" y="4952"/>
                      <a:pt x="11690" y="4971"/>
                    </a:cubicBezTo>
                    <a:cubicBezTo>
                      <a:pt x="11666" y="5092"/>
                      <a:pt x="11640" y="5212"/>
                      <a:pt x="11615" y="5333"/>
                    </a:cubicBezTo>
                    <a:cubicBezTo>
                      <a:pt x="11613" y="5331"/>
                      <a:pt x="11613" y="5331"/>
                      <a:pt x="11613" y="5328"/>
                    </a:cubicBezTo>
                    <a:cubicBezTo>
                      <a:pt x="11603" y="5305"/>
                      <a:pt x="11595" y="5282"/>
                      <a:pt x="11589" y="5256"/>
                    </a:cubicBezTo>
                    <a:cubicBezTo>
                      <a:pt x="11571" y="5188"/>
                      <a:pt x="11538" y="4983"/>
                      <a:pt x="11519" y="4854"/>
                    </a:cubicBezTo>
                    <a:lnTo>
                      <a:pt x="11521" y="4852"/>
                    </a:lnTo>
                    <a:lnTo>
                      <a:pt x="11515" y="4829"/>
                    </a:lnTo>
                    <a:cubicBezTo>
                      <a:pt x="11513" y="4823"/>
                      <a:pt x="11513" y="4819"/>
                      <a:pt x="11513" y="4814"/>
                    </a:cubicBezTo>
                    <a:lnTo>
                      <a:pt x="11513" y="4814"/>
                    </a:lnTo>
                    <a:cubicBezTo>
                      <a:pt x="11522" y="4823"/>
                      <a:pt x="11534" y="4832"/>
                      <a:pt x="11545" y="4838"/>
                    </a:cubicBezTo>
                    <a:cubicBezTo>
                      <a:pt x="11509" y="4775"/>
                      <a:pt x="11483" y="4633"/>
                      <a:pt x="11470" y="4509"/>
                    </a:cubicBezTo>
                    <a:lnTo>
                      <a:pt x="11464" y="4454"/>
                    </a:lnTo>
                    <a:cubicBezTo>
                      <a:pt x="11462" y="4445"/>
                      <a:pt x="11462" y="4437"/>
                      <a:pt x="11462" y="4429"/>
                    </a:cubicBezTo>
                    <a:lnTo>
                      <a:pt x="11462" y="4425"/>
                    </a:lnTo>
                    <a:cubicBezTo>
                      <a:pt x="11462" y="4423"/>
                      <a:pt x="11462" y="4422"/>
                      <a:pt x="11462" y="4420"/>
                    </a:cubicBezTo>
                    <a:lnTo>
                      <a:pt x="11462" y="4420"/>
                    </a:lnTo>
                    <a:cubicBezTo>
                      <a:pt x="11462" y="4432"/>
                      <a:pt x="11461" y="4445"/>
                      <a:pt x="11461" y="4457"/>
                    </a:cubicBezTo>
                    <a:cubicBezTo>
                      <a:pt x="11458" y="4467"/>
                      <a:pt x="11458" y="4477"/>
                      <a:pt x="11458" y="4489"/>
                    </a:cubicBezTo>
                    <a:cubicBezTo>
                      <a:pt x="11458" y="4493"/>
                      <a:pt x="11458" y="4498"/>
                      <a:pt x="11457" y="4504"/>
                    </a:cubicBezTo>
                    <a:cubicBezTo>
                      <a:pt x="11457" y="4506"/>
                      <a:pt x="11455" y="4512"/>
                      <a:pt x="11455" y="4518"/>
                    </a:cubicBezTo>
                    <a:cubicBezTo>
                      <a:pt x="11454" y="4527"/>
                      <a:pt x="11454" y="4537"/>
                      <a:pt x="11451" y="4547"/>
                    </a:cubicBezTo>
                    <a:cubicBezTo>
                      <a:pt x="11449" y="4556"/>
                      <a:pt x="11449" y="4566"/>
                      <a:pt x="11448" y="4578"/>
                    </a:cubicBezTo>
                    <a:cubicBezTo>
                      <a:pt x="11446" y="4586"/>
                      <a:pt x="11446" y="4595"/>
                      <a:pt x="11444" y="4605"/>
                    </a:cubicBezTo>
                    <a:cubicBezTo>
                      <a:pt x="11442" y="4615"/>
                      <a:pt x="11441" y="4627"/>
                      <a:pt x="11439" y="4636"/>
                    </a:cubicBezTo>
                    <a:lnTo>
                      <a:pt x="11433" y="4663"/>
                    </a:lnTo>
                    <a:cubicBezTo>
                      <a:pt x="11432" y="4673"/>
                      <a:pt x="11429" y="4685"/>
                      <a:pt x="11426" y="4695"/>
                    </a:cubicBezTo>
                    <a:cubicBezTo>
                      <a:pt x="11425" y="4704"/>
                      <a:pt x="11422" y="4711"/>
                      <a:pt x="11420" y="4718"/>
                    </a:cubicBezTo>
                    <a:lnTo>
                      <a:pt x="11410" y="4758"/>
                    </a:lnTo>
                    <a:cubicBezTo>
                      <a:pt x="11407" y="4765"/>
                      <a:pt x="11406" y="4769"/>
                      <a:pt x="11404" y="4777"/>
                    </a:cubicBezTo>
                    <a:cubicBezTo>
                      <a:pt x="11397" y="4795"/>
                      <a:pt x="11391" y="4813"/>
                      <a:pt x="11384" y="4833"/>
                    </a:cubicBezTo>
                    <a:cubicBezTo>
                      <a:pt x="11390" y="4832"/>
                      <a:pt x="11396" y="4830"/>
                      <a:pt x="11399" y="4827"/>
                    </a:cubicBezTo>
                    <a:cubicBezTo>
                      <a:pt x="11406" y="4824"/>
                      <a:pt x="11413" y="4819"/>
                      <a:pt x="11420" y="4813"/>
                    </a:cubicBezTo>
                    <a:lnTo>
                      <a:pt x="11420" y="4813"/>
                    </a:lnTo>
                    <a:cubicBezTo>
                      <a:pt x="11419" y="4838"/>
                      <a:pt x="11417" y="4867"/>
                      <a:pt x="11412" y="4897"/>
                    </a:cubicBezTo>
                    <a:cubicBezTo>
                      <a:pt x="11410" y="4922"/>
                      <a:pt x="11406" y="4951"/>
                      <a:pt x="11403" y="4977"/>
                    </a:cubicBezTo>
                    <a:cubicBezTo>
                      <a:pt x="11393" y="5038"/>
                      <a:pt x="11385" y="5093"/>
                      <a:pt x="11383" y="5115"/>
                    </a:cubicBezTo>
                    <a:cubicBezTo>
                      <a:pt x="11356" y="5237"/>
                      <a:pt x="11332" y="5357"/>
                      <a:pt x="11304" y="5481"/>
                    </a:cubicBezTo>
                    <a:cubicBezTo>
                      <a:pt x="11313" y="5472"/>
                      <a:pt x="11323" y="5463"/>
                      <a:pt x="11332" y="5452"/>
                    </a:cubicBezTo>
                    <a:cubicBezTo>
                      <a:pt x="11340" y="5443"/>
                      <a:pt x="11346" y="5434"/>
                      <a:pt x="11355" y="5423"/>
                    </a:cubicBezTo>
                    <a:cubicBezTo>
                      <a:pt x="11356" y="5423"/>
                      <a:pt x="11356" y="5421"/>
                      <a:pt x="11356" y="5421"/>
                    </a:cubicBezTo>
                    <a:cubicBezTo>
                      <a:pt x="11356" y="5421"/>
                      <a:pt x="11356" y="5420"/>
                      <a:pt x="11359" y="5420"/>
                    </a:cubicBezTo>
                    <a:cubicBezTo>
                      <a:pt x="11356" y="5429"/>
                      <a:pt x="11355" y="5440"/>
                      <a:pt x="11354" y="5449"/>
                    </a:cubicBezTo>
                    <a:cubicBezTo>
                      <a:pt x="11354" y="5455"/>
                      <a:pt x="11352" y="5458"/>
                      <a:pt x="11352" y="5463"/>
                    </a:cubicBezTo>
                    <a:cubicBezTo>
                      <a:pt x="11349" y="5469"/>
                      <a:pt x="11349" y="5474"/>
                      <a:pt x="11349" y="5479"/>
                    </a:cubicBezTo>
                    <a:cubicBezTo>
                      <a:pt x="11330" y="5648"/>
                      <a:pt x="11303" y="5777"/>
                      <a:pt x="11239" y="5924"/>
                    </a:cubicBezTo>
                    <a:cubicBezTo>
                      <a:pt x="11233" y="5909"/>
                      <a:pt x="11226" y="5898"/>
                      <a:pt x="11221" y="5883"/>
                    </a:cubicBezTo>
                    <a:cubicBezTo>
                      <a:pt x="11197" y="5810"/>
                      <a:pt x="11163" y="5694"/>
                      <a:pt x="11146" y="5603"/>
                    </a:cubicBezTo>
                    <a:lnTo>
                      <a:pt x="11146" y="5603"/>
                    </a:lnTo>
                    <a:cubicBezTo>
                      <a:pt x="11149" y="5604"/>
                      <a:pt x="11150" y="5604"/>
                      <a:pt x="11153" y="5604"/>
                    </a:cubicBezTo>
                    <a:cubicBezTo>
                      <a:pt x="11159" y="5607"/>
                      <a:pt x="11163" y="5607"/>
                      <a:pt x="11168" y="5609"/>
                    </a:cubicBezTo>
                    <a:cubicBezTo>
                      <a:pt x="11173" y="5610"/>
                      <a:pt x="11181" y="5610"/>
                      <a:pt x="11187" y="5610"/>
                    </a:cubicBezTo>
                    <a:cubicBezTo>
                      <a:pt x="11182" y="5604"/>
                      <a:pt x="11181" y="5597"/>
                      <a:pt x="11178" y="5593"/>
                    </a:cubicBezTo>
                    <a:cubicBezTo>
                      <a:pt x="11172" y="5582"/>
                      <a:pt x="11168" y="5572"/>
                      <a:pt x="11163" y="5561"/>
                    </a:cubicBezTo>
                    <a:cubicBezTo>
                      <a:pt x="11153" y="5537"/>
                      <a:pt x="11144" y="5514"/>
                      <a:pt x="11139" y="5488"/>
                    </a:cubicBezTo>
                    <a:cubicBezTo>
                      <a:pt x="11121" y="5420"/>
                      <a:pt x="11088" y="5215"/>
                      <a:pt x="11069" y="5086"/>
                    </a:cubicBezTo>
                    <a:lnTo>
                      <a:pt x="11069" y="5084"/>
                    </a:lnTo>
                    <a:lnTo>
                      <a:pt x="11065" y="5058"/>
                    </a:lnTo>
                    <a:cubicBezTo>
                      <a:pt x="11063" y="5055"/>
                      <a:pt x="11063" y="5050"/>
                      <a:pt x="11063" y="5044"/>
                    </a:cubicBezTo>
                    <a:lnTo>
                      <a:pt x="11063" y="5044"/>
                    </a:lnTo>
                    <a:cubicBezTo>
                      <a:pt x="11072" y="5055"/>
                      <a:pt x="11083" y="5064"/>
                      <a:pt x="11095" y="5070"/>
                    </a:cubicBezTo>
                    <a:cubicBezTo>
                      <a:pt x="11051" y="4999"/>
                      <a:pt x="11025" y="4819"/>
                      <a:pt x="11014" y="4687"/>
                    </a:cubicBezTo>
                    <a:cubicBezTo>
                      <a:pt x="11012" y="4679"/>
                      <a:pt x="11012" y="4671"/>
                      <a:pt x="11012" y="4663"/>
                    </a:cubicBezTo>
                    <a:lnTo>
                      <a:pt x="11012" y="4659"/>
                    </a:lnTo>
                    <a:cubicBezTo>
                      <a:pt x="11011" y="4652"/>
                      <a:pt x="11011" y="4644"/>
                      <a:pt x="11011" y="4636"/>
                    </a:cubicBezTo>
                    <a:cubicBezTo>
                      <a:pt x="11011" y="4653"/>
                      <a:pt x="11011" y="4672"/>
                      <a:pt x="11008" y="4692"/>
                    </a:cubicBezTo>
                    <a:cubicBezTo>
                      <a:pt x="11008" y="4701"/>
                      <a:pt x="11006" y="4711"/>
                      <a:pt x="11006" y="4721"/>
                    </a:cubicBezTo>
                    <a:cubicBezTo>
                      <a:pt x="11005" y="4730"/>
                      <a:pt x="11005" y="4740"/>
                      <a:pt x="11005" y="4752"/>
                    </a:cubicBezTo>
                    <a:cubicBezTo>
                      <a:pt x="11004" y="4761"/>
                      <a:pt x="11004" y="4769"/>
                      <a:pt x="11001" y="4781"/>
                    </a:cubicBezTo>
                    <a:cubicBezTo>
                      <a:pt x="10999" y="4791"/>
                      <a:pt x="10999" y="4801"/>
                      <a:pt x="10998" y="4811"/>
                    </a:cubicBezTo>
                    <a:cubicBezTo>
                      <a:pt x="10996" y="4823"/>
                      <a:pt x="10993" y="4830"/>
                      <a:pt x="10993" y="4840"/>
                    </a:cubicBezTo>
                    <a:cubicBezTo>
                      <a:pt x="10992" y="4852"/>
                      <a:pt x="10990" y="4861"/>
                      <a:pt x="10989" y="4871"/>
                    </a:cubicBezTo>
                    <a:cubicBezTo>
                      <a:pt x="10986" y="4881"/>
                      <a:pt x="10985" y="4890"/>
                      <a:pt x="10983" y="4897"/>
                    </a:cubicBezTo>
                    <a:cubicBezTo>
                      <a:pt x="10982" y="4910"/>
                      <a:pt x="10979" y="4920"/>
                      <a:pt x="10976" y="4932"/>
                    </a:cubicBezTo>
                    <a:cubicBezTo>
                      <a:pt x="10975" y="4939"/>
                      <a:pt x="10972" y="4948"/>
                      <a:pt x="10970" y="4955"/>
                    </a:cubicBezTo>
                    <a:lnTo>
                      <a:pt x="10960" y="4993"/>
                    </a:lnTo>
                    <a:cubicBezTo>
                      <a:pt x="10957" y="5000"/>
                      <a:pt x="10956" y="5006"/>
                      <a:pt x="10953" y="5012"/>
                    </a:cubicBezTo>
                    <a:cubicBezTo>
                      <a:pt x="10947" y="5031"/>
                      <a:pt x="10940" y="5050"/>
                      <a:pt x="10934" y="5067"/>
                    </a:cubicBezTo>
                    <a:cubicBezTo>
                      <a:pt x="10940" y="5066"/>
                      <a:pt x="10943" y="5064"/>
                      <a:pt x="10948" y="5063"/>
                    </a:cubicBezTo>
                    <a:cubicBezTo>
                      <a:pt x="10956" y="5058"/>
                      <a:pt x="10963" y="5052"/>
                      <a:pt x="10969" y="5048"/>
                    </a:cubicBezTo>
                    <a:lnTo>
                      <a:pt x="10969" y="5048"/>
                    </a:lnTo>
                    <a:cubicBezTo>
                      <a:pt x="10967" y="5071"/>
                      <a:pt x="10964" y="5100"/>
                      <a:pt x="10961" y="5131"/>
                    </a:cubicBezTo>
                    <a:cubicBezTo>
                      <a:pt x="10960" y="5157"/>
                      <a:pt x="10954" y="5186"/>
                      <a:pt x="10953" y="5211"/>
                    </a:cubicBezTo>
                    <a:cubicBezTo>
                      <a:pt x="10945" y="5273"/>
                      <a:pt x="10935" y="5327"/>
                      <a:pt x="10932" y="5347"/>
                    </a:cubicBezTo>
                    <a:cubicBezTo>
                      <a:pt x="10906" y="5469"/>
                      <a:pt x="10882" y="5593"/>
                      <a:pt x="10855" y="5713"/>
                    </a:cubicBezTo>
                    <a:cubicBezTo>
                      <a:pt x="10866" y="5704"/>
                      <a:pt x="10874" y="5696"/>
                      <a:pt x="10883" y="5684"/>
                    </a:cubicBezTo>
                    <a:cubicBezTo>
                      <a:pt x="10890" y="5675"/>
                      <a:pt x="10898" y="5667"/>
                      <a:pt x="10906" y="5655"/>
                    </a:cubicBezTo>
                    <a:cubicBezTo>
                      <a:pt x="10906" y="5654"/>
                      <a:pt x="10909" y="5654"/>
                      <a:pt x="10909" y="5654"/>
                    </a:cubicBezTo>
                    <a:lnTo>
                      <a:pt x="10909" y="5654"/>
                    </a:lnTo>
                    <a:cubicBezTo>
                      <a:pt x="10906" y="5664"/>
                      <a:pt x="10905" y="5673"/>
                      <a:pt x="10905" y="5683"/>
                    </a:cubicBezTo>
                    <a:cubicBezTo>
                      <a:pt x="10905" y="5687"/>
                      <a:pt x="10903" y="5691"/>
                      <a:pt x="10903" y="5697"/>
                    </a:cubicBezTo>
                    <a:cubicBezTo>
                      <a:pt x="10903" y="5703"/>
                      <a:pt x="10902" y="5709"/>
                      <a:pt x="10902" y="5715"/>
                    </a:cubicBezTo>
                    <a:cubicBezTo>
                      <a:pt x="10896" y="5760"/>
                      <a:pt x="10890" y="5803"/>
                      <a:pt x="10883" y="5842"/>
                    </a:cubicBezTo>
                    <a:cubicBezTo>
                      <a:pt x="10880" y="5834"/>
                      <a:pt x="10874" y="5825"/>
                      <a:pt x="10870" y="5815"/>
                    </a:cubicBezTo>
                    <a:cubicBezTo>
                      <a:pt x="10839" y="5748"/>
                      <a:pt x="10808" y="5681"/>
                      <a:pt x="10783" y="5610"/>
                    </a:cubicBezTo>
                    <a:cubicBezTo>
                      <a:pt x="10757" y="5533"/>
                      <a:pt x="10720" y="5404"/>
                      <a:pt x="10702" y="5304"/>
                    </a:cubicBezTo>
                    <a:lnTo>
                      <a:pt x="10702" y="5304"/>
                    </a:lnTo>
                    <a:cubicBezTo>
                      <a:pt x="10703" y="5305"/>
                      <a:pt x="10706" y="5305"/>
                      <a:pt x="10709" y="5307"/>
                    </a:cubicBezTo>
                    <a:cubicBezTo>
                      <a:pt x="10715" y="5309"/>
                      <a:pt x="10720" y="5311"/>
                      <a:pt x="10725" y="5311"/>
                    </a:cubicBezTo>
                    <a:cubicBezTo>
                      <a:pt x="10732" y="5312"/>
                      <a:pt x="10738" y="5312"/>
                      <a:pt x="10745" y="5312"/>
                    </a:cubicBezTo>
                    <a:cubicBezTo>
                      <a:pt x="10742" y="5305"/>
                      <a:pt x="10738" y="5299"/>
                      <a:pt x="10736" y="5295"/>
                    </a:cubicBezTo>
                    <a:cubicBezTo>
                      <a:pt x="10729" y="5283"/>
                      <a:pt x="10725" y="5273"/>
                      <a:pt x="10720" y="5260"/>
                    </a:cubicBezTo>
                    <a:cubicBezTo>
                      <a:pt x="10710" y="5234"/>
                      <a:pt x="10700" y="5209"/>
                      <a:pt x="10694" y="5182"/>
                    </a:cubicBezTo>
                    <a:cubicBezTo>
                      <a:pt x="10677" y="5106"/>
                      <a:pt x="10641" y="4883"/>
                      <a:pt x="10616" y="4740"/>
                    </a:cubicBezTo>
                    <a:lnTo>
                      <a:pt x="10616" y="4739"/>
                    </a:lnTo>
                    <a:lnTo>
                      <a:pt x="10613" y="4714"/>
                    </a:lnTo>
                    <a:cubicBezTo>
                      <a:pt x="10611" y="4708"/>
                      <a:pt x="10611" y="4702"/>
                      <a:pt x="10609" y="4700"/>
                    </a:cubicBezTo>
                    <a:lnTo>
                      <a:pt x="10609" y="4700"/>
                    </a:lnTo>
                    <a:cubicBezTo>
                      <a:pt x="10620" y="4710"/>
                      <a:pt x="10633" y="4718"/>
                      <a:pt x="10645" y="4724"/>
                    </a:cubicBezTo>
                    <a:cubicBezTo>
                      <a:pt x="10598" y="4647"/>
                      <a:pt x="10568" y="4451"/>
                      <a:pt x="10556" y="4307"/>
                    </a:cubicBezTo>
                    <a:cubicBezTo>
                      <a:pt x="10555" y="4300"/>
                      <a:pt x="10555" y="4294"/>
                      <a:pt x="10555" y="4289"/>
                    </a:cubicBezTo>
                    <a:cubicBezTo>
                      <a:pt x="10553" y="4286"/>
                      <a:pt x="10553" y="4284"/>
                      <a:pt x="10553" y="4280"/>
                    </a:cubicBezTo>
                    <a:cubicBezTo>
                      <a:pt x="10553" y="4278"/>
                      <a:pt x="10553" y="4278"/>
                      <a:pt x="10550" y="4276"/>
                    </a:cubicBezTo>
                    <a:cubicBezTo>
                      <a:pt x="10550" y="4267"/>
                      <a:pt x="10549" y="4258"/>
                      <a:pt x="10549" y="4251"/>
                    </a:cubicBezTo>
                    <a:cubicBezTo>
                      <a:pt x="10549" y="4264"/>
                      <a:pt x="10549" y="4274"/>
                      <a:pt x="10548" y="4287"/>
                    </a:cubicBezTo>
                    <a:cubicBezTo>
                      <a:pt x="10549" y="4296"/>
                      <a:pt x="10548" y="4303"/>
                      <a:pt x="10548" y="4312"/>
                    </a:cubicBezTo>
                    <a:cubicBezTo>
                      <a:pt x="10548" y="4323"/>
                      <a:pt x="10546" y="4335"/>
                      <a:pt x="10546" y="4344"/>
                    </a:cubicBezTo>
                    <a:cubicBezTo>
                      <a:pt x="10546" y="4354"/>
                      <a:pt x="10543" y="4366"/>
                      <a:pt x="10543" y="4376"/>
                    </a:cubicBezTo>
                    <a:cubicBezTo>
                      <a:pt x="10543" y="4387"/>
                      <a:pt x="10542" y="4398"/>
                      <a:pt x="10540" y="4409"/>
                    </a:cubicBezTo>
                    <a:cubicBezTo>
                      <a:pt x="10539" y="4419"/>
                      <a:pt x="10539" y="4431"/>
                      <a:pt x="10536" y="4441"/>
                    </a:cubicBezTo>
                    <a:cubicBezTo>
                      <a:pt x="10535" y="4453"/>
                      <a:pt x="10533" y="4461"/>
                      <a:pt x="10532" y="4472"/>
                    </a:cubicBezTo>
                    <a:cubicBezTo>
                      <a:pt x="10529" y="4485"/>
                      <a:pt x="10527" y="4496"/>
                      <a:pt x="10526" y="4506"/>
                    </a:cubicBezTo>
                    <a:cubicBezTo>
                      <a:pt x="10524" y="4517"/>
                      <a:pt x="10521" y="4527"/>
                      <a:pt x="10520" y="4535"/>
                    </a:cubicBezTo>
                    <a:cubicBezTo>
                      <a:pt x="10517" y="4549"/>
                      <a:pt x="10514" y="4559"/>
                      <a:pt x="10511" y="4572"/>
                    </a:cubicBezTo>
                    <a:cubicBezTo>
                      <a:pt x="10510" y="4581"/>
                      <a:pt x="10507" y="4591"/>
                      <a:pt x="10504" y="4598"/>
                    </a:cubicBezTo>
                    <a:cubicBezTo>
                      <a:pt x="10500" y="4611"/>
                      <a:pt x="10497" y="4626"/>
                      <a:pt x="10491" y="4637"/>
                    </a:cubicBezTo>
                    <a:cubicBezTo>
                      <a:pt x="10489" y="4644"/>
                      <a:pt x="10488" y="4652"/>
                      <a:pt x="10484" y="4659"/>
                    </a:cubicBezTo>
                    <a:cubicBezTo>
                      <a:pt x="10476" y="4679"/>
                      <a:pt x="10471" y="4701"/>
                      <a:pt x="10463" y="4721"/>
                    </a:cubicBezTo>
                    <a:lnTo>
                      <a:pt x="10481" y="4716"/>
                    </a:lnTo>
                    <a:cubicBezTo>
                      <a:pt x="10489" y="4713"/>
                      <a:pt x="10497" y="4705"/>
                      <a:pt x="10504" y="4698"/>
                    </a:cubicBezTo>
                    <a:lnTo>
                      <a:pt x="10504" y="4698"/>
                    </a:lnTo>
                    <a:cubicBezTo>
                      <a:pt x="10503" y="4723"/>
                      <a:pt x="10498" y="4756"/>
                      <a:pt x="10495" y="4790"/>
                    </a:cubicBezTo>
                    <a:lnTo>
                      <a:pt x="10484" y="4877"/>
                    </a:lnTo>
                    <a:cubicBezTo>
                      <a:pt x="10475" y="4945"/>
                      <a:pt x="10466" y="5005"/>
                      <a:pt x="10460" y="5028"/>
                    </a:cubicBezTo>
                    <a:cubicBezTo>
                      <a:pt x="10433" y="5163"/>
                      <a:pt x="10404" y="5296"/>
                      <a:pt x="10376" y="5429"/>
                    </a:cubicBezTo>
                    <a:cubicBezTo>
                      <a:pt x="10388" y="5420"/>
                      <a:pt x="10397" y="5410"/>
                      <a:pt x="10408" y="5398"/>
                    </a:cubicBezTo>
                    <a:cubicBezTo>
                      <a:pt x="10417" y="5389"/>
                      <a:pt x="10424" y="5378"/>
                      <a:pt x="10431" y="5368"/>
                    </a:cubicBezTo>
                    <a:cubicBezTo>
                      <a:pt x="10433" y="5365"/>
                      <a:pt x="10433" y="5365"/>
                      <a:pt x="10433" y="5363"/>
                    </a:cubicBezTo>
                    <a:cubicBezTo>
                      <a:pt x="10434" y="5363"/>
                      <a:pt x="10434" y="5363"/>
                      <a:pt x="10434" y="5363"/>
                    </a:cubicBezTo>
                    <a:lnTo>
                      <a:pt x="10434" y="5363"/>
                    </a:lnTo>
                    <a:cubicBezTo>
                      <a:pt x="10433" y="5373"/>
                      <a:pt x="10431" y="5384"/>
                      <a:pt x="10431" y="5394"/>
                    </a:cubicBezTo>
                    <a:cubicBezTo>
                      <a:pt x="10430" y="5400"/>
                      <a:pt x="10430" y="5405"/>
                      <a:pt x="10430" y="5408"/>
                    </a:cubicBezTo>
                    <a:cubicBezTo>
                      <a:pt x="10427" y="5415"/>
                      <a:pt x="10427" y="5421"/>
                      <a:pt x="10427" y="5427"/>
                    </a:cubicBezTo>
                    <a:cubicBezTo>
                      <a:pt x="10418" y="5500"/>
                      <a:pt x="10408" y="5567"/>
                      <a:pt x="10395" y="5629"/>
                    </a:cubicBezTo>
                    <a:cubicBezTo>
                      <a:pt x="10382" y="5597"/>
                      <a:pt x="10369" y="5568"/>
                      <a:pt x="10359" y="5537"/>
                    </a:cubicBezTo>
                    <a:cubicBezTo>
                      <a:pt x="10325" y="5443"/>
                      <a:pt x="10282" y="5285"/>
                      <a:pt x="10259" y="5166"/>
                    </a:cubicBezTo>
                    <a:lnTo>
                      <a:pt x="10259" y="5166"/>
                    </a:lnTo>
                    <a:cubicBezTo>
                      <a:pt x="10263" y="5167"/>
                      <a:pt x="10264" y="5167"/>
                      <a:pt x="10267" y="5169"/>
                    </a:cubicBezTo>
                    <a:cubicBezTo>
                      <a:pt x="10275" y="5172"/>
                      <a:pt x="10280" y="5173"/>
                      <a:pt x="10288" y="5173"/>
                    </a:cubicBezTo>
                    <a:cubicBezTo>
                      <a:pt x="10296" y="5174"/>
                      <a:pt x="10304" y="5174"/>
                      <a:pt x="10311" y="5174"/>
                    </a:cubicBezTo>
                    <a:cubicBezTo>
                      <a:pt x="10308" y="5167"/>
                      <a:pt x="10304" y="5160"/>
                      <a:pt x="10299" y="5151"/>
                    </a:cubicBezTo>
                    <a:cubicBezTo>
                      <a:pt x="10292" y="5138"/>
                      <a:pt x="10286" y="5125"/>
                      <a:pt x="10280" y="5111"/>
                    </a:cubicBezTo>
                    <a:cubicBezTo>
                      <a:pt x="10267" y="5080"/>
                      <a:pt x="10257" y="5048"/>
                      <a:pt x="10250" y="5015"/>
                    </a:cubicBezTo>
                    <a:cubicBezTo>
                      <a:pt x="10227" y="4922"/>
                      <a:pt x="10183" y="4650"/>
                      <a:pt x="10155" y="4479"/>
                    </a:cubicBezTo>
                    <a:cubicBezTo>
                      <a:pt x="10155" y="4477"/>
                      <a:pt x="10157" y="4477"/>
                      <a:pt x="10157" y="4477"/>
                    </a:cubicBezTo>
                    <a:lnTo>
                      <a:pt x="10150" y="4445"/>
                    </a:lnTo>
                    <a:cubicBezTo>
                      <a:pt x="10148" y="4438"/>
                      <a:pt x="10148" y="4432"/>
                      <a:pt x="10147" y="4427"/>
                    </a:cubicBezTo>
                    <a:lnTo>
                      <a:pt x="10147" y="4427"/>
                    </a:lnTo>
                    <a:cubicBezTo>
                      <a:pt x="10158" y="4440"/>
                      <a:pt x="10173" y="4453"/>
                      <a:pt x="10190" y="4460"/>
                    </a:cubicBezTo>
                    <a:cubicBezTo>
                      <a:pt x="10163" y="4418"/>
                      <a:pt x="10141" y="4344"/>
                      <a:pt x="10125" y="4258"/>
                    </a:cubicBezTo>
                    <a:cubicBezTo>
                      <a:pt x="10119" y="4232"/>
                      <a:pt x="10113" y="4207"/>
                      <a:pt x="10110" y="4180"/>
                    </a:cubicBezTo>
                    <a:cubicBezTo>
                      <a:pt x="10108" y="4172"/>
                      <a:pt x="10108" y="4167"/>
                      <a:pt x="10108" y="4161"/>
                    </a:cubicBezTo>
                    <a:cubicBezTo>
                      <a:pt x="10096" y="4088"/>
                      <a:pt x="10089" y="4016"/>
                      <a:pt x="10083" y="3950"/>
                    </a:cubicBezTo>
                    <a:cubicBezTo>
                      <a:pt x="10081" y="3937"/>
                      <a:pt x="10081" y="3926"/>
                      <a:pt x="10079" y="3917"/>
                    </a:cubicBezTo>
                    <a:lnTo>
                      <a:pt x="10079" y="3914"/>
                    </a:lnTo>
                    <a:cubicBezTo>
                      <a:pt x="10077" y="3902"/>
                      <a:pt x="10077" y="3894"/>
                      <a:pt x="10077" y="3882"/>
                    </a:cubicBezTo>
                    <a:cubicBezTo>
                      <a:pt x="10077" y="3908"/>
                      <a:pt x="10077" y="3931"/>
                      <a:pt x="10076" y="3958"/>
                    </a:cubicBezTo>
                    <a:cubicBezTo>
                      <a:pt x="10076" y="3969"/>
                      <a:pt x="10074" y="3982"/>
                      <a:pt x="10074" y="3997"/>
                    </a:cubicBezTo>
                    <a:cubicBezTo>
                      <a:pt x="10071" y="4010"/>
                      <a:pt x="10071" y="4024"/>
                      <a:pt x="10070" y="4037"/>
                    </a:cubicBezTo>
                    <a:cubicBezTo>
                      <a:pt x="10068" y="4049"/>
                      <a:pt x="10068" y="4062"/>
                      <a:pt x="10067" y="4075"/>
                    </a:cubicBezTo>
                    <a:cubicBezTo>
                      <a:pt x="10064" y="4090"/>
                      <a:pt x="10063" y="4103"/>
                      <a:pt x="10061" y="4117"/>
                    </a:cubicBezTo>
                    <a:cubicBezTo>
                      <a:pt x="10060" y="4129"/>
                      <a:pt x="10057" y="4142"/>
                      <a:pt x="10055" y="4154"/>
                    </a:cubicBezTo>
                    <a:cubicBezTo>
                      <a:pt x="10055" y="4156"/>
                      <a:pt x="10054" y="4158"/>
                      <a:pt x="10054" y="4162"/>
                    </a:cubicBezTo>
                    <a:cubicBezTo>
                      <a:pt x="10054" y="4164"/>
                      <a:pt x="10052" y="4164"/>
                      <a:pt x="10052" y="4165"/>
                    </a:cubicBezTo>
                    <a:cubicBezTo>
                      <a:pt x="10049" y="4175"/>
                      <a:pt x="10048" y="4186"/>
                      <a:pt x="10047" y="4197"/>
                    </a:cubicBezTo>
                    <a:cubicBezTo>
                      <a:pt x="10045" y="4209"/>
                      <a:pt x="10042" y="4220"/>
                      <a:pt x="10039" y="4231"/>
                    </a:cubicBezTo>
                    <a:cubicBezTo>
                      <a:pt x="10035" y="4245"/>
                      <a:pt x="10032" y="4260"/>
                      <a:pt x="10031" y="4277"/>
                    </a:cubicBezTo>
                    <a:cubicBezTo>
                      <a:pt x="10028" y="4286"/>
                      <a:pt x="10026" y="4293"/>
                      <a:pt x="10023" y="4302"/>
                    </a:cubicBezTo>
                    <a:cubicBezTo>
                      <a:pt x="10020" y="4303"/>
                      <a:pt x="10020" y="4307"/>
                      <a:pt x="10020" y="4309"/>
                    </a:cubicBezTo>
                    <a:cubicBezTo>
                      <a:pt x="10018" y="4325"/>
                      <a:pt x="10012" y="4342"/>
                      <a:pt x="10006" y="4358"/>
                    </a:cubicBezTo>
                    <a:cubicBezTo>
                      <a:pt x="10004" y="4367"/>
                      <a:pt x="10003" y="4376"/>
                      <a:pt x="9999" y="4383"/>
                    </a:cubicBezTo>
                    <a:cubicBezTo>
                      <a:pt x="9991" y="4409"/>
                      <a:pt x="9983" y="4434"/>
                      <a:pt x="9974" y="4460"/>
                    </a:cubicBezTo>
                    <a:cubicBezTo>
                      <a:pt x="9981" y="4459"/>
                      <a:pt x="9988" y="4456"/>
                      <a:pt x="9994" y="4453"/>
                    </a:cubicBezTo>
                    <a:cubicBezTo>
                      <a:pt x="10004" y="4447"/>
                      <a:pt x="10013" y="4440"/>
                      <a:pt x="10023" y="4432"/>
                    </a:cubicBezTo>
                    <a:lnTo>
                      <a:pt x="10023" y="4432"/>
                    </a:lnTo>
                    <a:cubicBezTo>
                      <a:pt x="10020" y="4463"/>
                      <a:pt x="10018" y="4504"/>
                      <a:pt x="10013" y="4543"/>
                    </a:cubicBezTo>
                    <a:cubicBezTo>
                      <a:pt x="10010" y="4578"/>
                      <a:pt x="10004" y="4614"/>
                      <a:pt x="10002" y="4649"/>
                    </a:cubicBezTo>
                    <a:cubicBezTo>
                      <a:pt x="9990" y="4730"/>
                      <a:pt x="9980" y="4804"/>
                      <a:pt x="9974" y="4832"/>
                    </a:cubicBezTo>
                    <a:cubicBezTo>
                      <a:pt x="9954" y="4928"/>
                      <a:pt x="9933" y="5025"/>
                      <a:pt x="9912" y="5121"/>
                    </a:cubicBezTo>
                    <a:cubicBezTo>
                      <a:pt x="9897" y="5084"/>
                      <a:pt x="9882" y="5048"/>
                      <a:pt x="9871" y="5012"/>
                    </a:cubicBezTo>
                    <a:cubicBezTo>
                      <a:pt x="9871" y="5010"/>
                      <a:pt x="9871" y="5010"/>
                      <a:pt x="9868" y="5010"/>
                    </a:cubicBezTo>
                    <a:cubicBezTo>
                      <a:pt x="9849" y="4955"/>
                      <a:pt x="9829" y="4901"/>
                      <a:pt x="9810" y="4846"/>
                    </a:cubicBezTo>
                    <a:lnTo>
                      <a:pt x="9806" y="4830"/>
                    </a:lnTo>
                    <a:lnTo>
                      <a:pt x="9806" y="4830"/>
                    </a:lnTo>
                    <a:cubicBezTo>
                      <a:pt x="9829" y="4854"/>
                      <a:pt x="9856" y="4874"/>
                      <a:pt x="9882" y="4891"/>
                    </a:cubicBezTo>
                    <a:lnTo>
                      <a:pt x="9885" y="4891"/>
                    </a:lnTo>
                    <a:cubicBezTo>
                      <a:pt x="9897" y="4899"/>
                      <a:pt x="9909" y="4906"/>
                      <a:pt x="9922" y="4912"/>
                    </a:cubicBezTo>
                    <a:cubicBezTo>
                      <a:pt x="9896" y="4859"/>
                      <a:pt x="9872" y="4807"/>
                      <a:pt x="9846" y="4753"/>
                    </a:cubicBezTo>
                    <a:cubicBezTo>
                      <a:pt x="9808" y="4672"/>
                      <a:pt x="9771" y="4591"/>
                      <a:pt x="9742" y="4505"/>
                    </a:cubicBezTo>
                    <a:cubicBezTo>
                      <a:pt x="9734" y="4482"/>
                      <a:pt x="9726" y="4456"/>
                      <a:pt x="9715" y="4427"/>
                    </a:cubicBezTo>
                    <a:cubicBezTo>
                      <a:pt x="9692" y="4351"/>
                      <a:pt x="9668" y="4260"/>
                      <a:pt x="9650" y="4180"/>
                    </a:cubicBezTo>
                    <a:cubicBezTo>
                      <a:pt x="9649" y="4164"/>
                      <a:pt x="9646" y="4149"/>
                      <a:pt x="9641" y="4133"/>
                    </a:cubicBezTo>
                    <a:cubicBezTo>
                      <a:pt x="9646" y="4133"/>
                      <a:pt x="9647" y="4135"/>
                      <a:pt x="9650" y="4135"/>
                    </a:cubicBezTo>
                    <a:cubicBezTo>
                      <a:pt x="9657" y="4136"/>
                      <a:pt x="9663" y="4139"/>
                      <a:pt x="9670" y="4140"/>
                    </a:cubicBezTo>
                    <a:cubicBezTo>
                      <a:pt x="9678" y="4142"/>
                      <a:pt x="9686" y="4142"/>
                      <a:pt x="9694" y="4142"/>
                    </a:cubicBezTo>
                    <a:cubicBezTo>
                      <a:pt x="9691" y="4135"/>
                      <a:pt x="9686" y="4126"/>
                      <a:pt x="9682" y="4119"/>
                    </a:cubicBezTo>
                    <a:cubicBezTo>
                      <a:pt x="9675" y="4106"/>
                      <a:pt x="9669" y="4093"/>
                      <a:pt x="9663" y="4078"/>
                    </a:cubicBezTo>
                    <a:cubicBezTo>
                      <a:pt x="9660" y="4071"/>
                      <a:pt x="9657" y="4066"/>
                      <a:pt x="9656" y="4059"/>
                    </a:cubicBezTo>
                    <a:cubicBezTo>
                      <a:pt x="9647" y="4033"/>
                      <a:pt x="9639" y="4008"/>
                      <a:pt x="9631" y="3982"/>
                    </a:cubicBezTo>
                    <a:cubicBezTo>
                      <a:pt x="9607" y="3889"/>
                      <a:pt x="9563" y="3618"/>
                      <a:pt x="9537" y="3445"/>
                    </a:cubicBezTo>
                    <a:lnTo>
                      <a:pt x="9537" y="3443"/>
                    </a:lnTo>
                    <a:lnTo>
                      <a:pt x="9530" y="3410"/>
                    </a:lnTo>
                    <a:cubicBezTo>
                      <a:pt x="9527" y="3403"/>
                      <a:pt x="9527" y="3398"/>
                      <a:pt x="9527" y="3393"/>
                    </a:cubicBezTo>
                    <a:lnTo>
                      <a:pt x="9527" y="3393"/>
                    </a:lnTo>
                    <a:cubicBezTo>
                      <a:pt x="9540" y="3406"/>
                      <a:pt x="9554" y="3417"/>
                      <a:pt x="9570" y="3425"/>
                    </a:cubicBezTo>
                    <a:cubicBezTo>
                      <a:pt x="9551" y="3393"/>
                      <a:pt x="9534" y="3343"/>
                      <a:pt x="9519" y="3287"/>
                    </a:cubicBezTo>
                    <a:cubicBezTo>
                      <a:pt x="9502" y="3214"/>
                      <a:pt x="9486" y="3130"/>
                      <a:pt x="9474" y="3046"/>
                    </a:cubicBezTo>
                    <a:cubicBezTo>
                      <a:pt x="9469" y="3001"/>
                      <a:pt x="9464" y="2957"/>
                      <a:pt x="9460" y="2915"/>
                    </a:cubicBezTo>
                    <a:cubicBezTo>
                      <a:pt x="9458" y="2902"/>
                      <a:pt x="9458" y="2892"/>
                      <a:pt x="9458" y="2883"/>
                    </a:cubicBezTo>
                    <a:lnTo>
                      <a:pt x="9458" y="2879"/>
                    </a:lnTo>
                    <a:cubicBezTo>
                      <a:pt x="9457" y="2868"/>
                      <a:pt x="9457" y="2858"/>
                      <a:pt x="9457" y="2848"/>
                    </a:cubicBezTo>
                    <a:cubicBezTo>
                      <a:pt x="9457" y="2873"/>
                      <a:pt x="9457" y="2897"/>
                      <a:pt x="9454" y="2922"/>
                    </a:cubicBezTo>
                    <a:cubicBezTo>
                      <a:pt x="9453" y="2935"/>
                      <a:pt x="9453" y="2948"/>
                      <a:pt x="9453" y="2963"/>
                    </a:cubicBezTo>
                    <a:cubicBezTo>
                      <a:pt x="9451" y="2974"/>
                      <a:pt x="9451" y="2989"/>
                      <a:pt x="9450" y="3002"/>
                    </a:cubicBezTo>
                    <a:cubicBezTo>
                      <a:pt x="9447" y="3011"/>
                      <a:pt x="9447" y="3018"/>
                      <a:pt x="9445" y="3028"/>
                    </a:cubicBezTo>
                    <a:cubicBezTo>
                      <a:pt x="9445" y="3031"/>
                      <a:pt x="9445" y="3037"/>
                      <a:pt x="9444" y="3040"/>
                    </a:cubicBezTo>
                    <a:cubicBezTo>
                      <a:pt x="9442" y="3054"/>
                      <a:pt x="9442" y="3067"/>
                      <a:pt x="9440" y="3082"/>
                    </a:cubicBezTo>
                    <a:cubicBezTo>
                      <a:pt x="9438" y="3095"/>
                      <a:pt x="9437" y="3105"/>
                      <a:pt x="9435" y="3118"/>
                    </a:cubicBezTo>
                    <a:cubicBezTo>
                      <a:pt x="9432" y="3133"/>
                      <a:pt x="9429" y="3147"/>
                      <a:pt x="9428" y="3160"/>
                    </a:cubicBezTo>
                    <a:cubicBezTo>
                      <a:pt x="9425" y="3170"/>
                      <a:pt x="9424" y="3184"/>
                      <a:pt x="9421" y="3195"/>
                    </a:cubicBezTo>
                    <a:cubicBezTo>
                      <a:pt x="9416" y="3210"/>
                      <a:pt x="9413" y="3224"/>
                      <a:pt x="9409" y="3240"/>
                    </a:cubicBezTo>
                    <a:cubicBezTo>
                      <a:pt x="9408" y="3243"/>
                      <a:pt x="9408" y="3247"/>
                      <a:pt x="9408" y="3249"/>
                    </a:cubicBezTo>
                    <a:lnTo>
                      <a:pt x="9402" y="3271"/>
                    </a:lnTo>
                    <a:cubicBezTo>
                      <a:pt x="9399" y="3290"/>
                      <a:pt x="9393" y="3306"/>
                      <a:pt x="9387" y="3321"/>
                    </a:cubicBezTo>
                    <a:cubicBezTo>
                      <a:pt x="9384" y="3330"/>
                      <a:pt x="9381" y="3340"/>
                      <a:pt x="9380" y="3348"/>
                    </a:cubicBezTo>
                    <a:cubicBezTo>
                      <a:pt x="9371" y="3372"/>
                      <a:pt x="9364" y="3398"/>
                      <a:pt x="9355" y="3423"/>
                    </a:cubicBezTo>
                    <a:cubicBezTo>
                      <a:pt x="9363" y="3422"/>
                      <a:pt x="9370" y="3420"/>
                      <a:pt x="9374" y="3416"/>
                    </a:cubicBezTo>
                    <a:cubicBezTo>
                      <a:pt x="9384" y="3410"/>
                      <a:pt x="9395" y="3403"/>
                      <a:pt x="9403" y="3396"/>
                    </a:cubicBezTo>
                    <a:lnTo>
                      <a:pt x="9403" y="3396"/>
                    </a:lnTo>
                    <a:cubicBezTo>
                      <a:pt x="9402" y="3427"/>
                      <a:pt x="9399" y="3467"/>
                      <a:pt x="9393" y="3507"/>
                    </a:cubicBezTo>
                    <a:cubicBezTo>
                      <a:pt x="9389" y="3541"/>
                      <a:pt x="9386" y="3577"/>
                      <a:pt x="9380" y="3612"/>
                    </a:cubicBezTo>
                    <a:cubicBezTo>
                      <a:pt x="9370" y="3693"/>
                      <a:pt x="9357" y="3769"/>
                      <a:pt x="9351" y="3795"/>
                    </a:cubicBezTo>
                    <a:cubicBezTo>
                      <a:pt x="9341" y="3846"/>
                      <a:pt x="9329" y="3899"/>
                      <a:pt x="9319" y="3952"/>
                    </a:cubicBezTo>
                    <a:cubicBezTo>
                      <a:pt x="9302" y="4033"/>
                      <a:pt x="9284" y="4114"/>
                      <a:pt x="9268" y="4199"/>
                    </a:cubicBezTo>
                    <a:cubicBezTo>
                      <a:pt x="9261" y="4228"/>
                      <a:pt x="9255" y="4257"/>
                      <a:pt x="9249" y="4286"/>
                    </a:cubicBezTo>
                    <a:lnTo>
                      <a:pt x="9286" y="4249"/>
                    </a:lnTo>
                    <a:cubicBezTo>
                      <a:pt x="9297" y="4236"/>
                      <a:pt x="9306" y="4223"/>
                      <a:pt x="9315" y="4212"/>
                    </a:cubicBezTo>
                    <a:lnTo>
                      <a:pt x="9319" y="4207"/>
                    </a:lnTo>
                    <a:cubicBezTo>
                      <a:pt x="9319" y="4207"/>
                      <a:pt x="9320" y="4207"/>
                      <a:pt x="9320" y="4206"/>
                    </a:cubicBezTo>
                    <a:lnTo>
                      <a:pt x="9320" y="4206"/>
                    </a:lnTo>
                    <a:cubicBezTo>
                      <a:pt x="9319" y="4221"/>
                      <a:pt x="9316" y="4234"/>
                      <a:pt x="9313" y="4245"/>
                    </a:cubicBezTo>
                    <a:cubicBezTo>
                      <a:pt x="9312" y="4252"/>
                      <a:pt x="9312" y="4258"/>
                      <a:pt x="9312" y="4265"/>
                    </a:cubicBezTo>
                    <a:cubicBezTo>
                      <a:pt x="9312" y="4273"/>
                      <a:pt x="9309" y="4280"/>
                      <a:pt x="9307" y="4286"/>
                    </a:cubicBezTo>
                    <a:cubicBezTo>
                      <a:pt x="9293" y="4402"/>
                      <a:pt x="9278" y="4505"/>
                      <a:pt x="9254" y="4604"/>
                    </a:cubicBezTo>
                    <a:cubicBezTo>
                      <a:pt x="9235" y="4681"/>
                      <a:pt x="9212" y="4756"/>
                      <a:pt x="9181" y="4833"/>
                    </a:cubicBezTo>
                    <a:cubicBezTo>
                      <a:pt x="9161" y="4788"/>
                      <a:pt x="9140" y="4742"/>
                      <a:pt x="9124" y="4694"/>
                    </a:cubicBezTo>
                    <a:cubicBezTo>
                      <a:pt x="9120" y="4681"/>
                      <a:pt x="9116" y="4669"/>
                      <a:pt x="9111" y="4656"/>
                    </a:cubicBezTo>
                    <a:cubicBezTo>
                      <a:pt x="9081" y="4562"/>
                      <a:pt x="9045" y="4427"/>
                      <a:pt x="9024" y="4322"/>
                    </a:cubicBezTo>
                    <a:lnTo>
                      <a:pt x="9024" y="4322"/>
                    </a:lnTo>
                    <a:cubicBezTo>
                      <a:pt x="9026" y="4323"/>
                      <a:pt x="9030" y="4323"/>
                      <a:pt x="9033" y="4325"/>
                    </a:cubicBezTo>
                    <a:cubicBezTo>
                      <a:pt x="9040" y="4328"/>
                      <a:pt x="9046" y="4329"/>
                      <a:pt x="9053" y="4329"/>
                    </a:cubicBezTo>
                    <a:cubicBezTo>
                      <a:pt x="9061" y="4331"/>
                      <a:pt x="9069" y="4331"/>
                      <a:pt x="9077" y="4331"/>
                    </a:cubicBezTo>
                    <a:cubicBezTo>
                      <a:pt x="9074" y="4323"/>
                      <a:pt x="9069" y="4316"/>
                      <a:pt x="9065" y="4307"/>
                    </a:cubicBezTo>
                    <a:cubicBezTo>
                      <a:pt x="9058" y="4294"/>
                      <a:pt x="9052" y="4280"/>
                      <a:pt x="9046" y="4267"/>
                    </a:cubicBezTo>
                    <a:cubicBezTo>
                      <a:pt x="9039" y="4248"/>
                      <a:pt x="9032" y="4228"/>
                      <a:pt x="9026" y="4207"/>
                    </a:cubicBezTo>
                    <a:cubicBezTo>
                      <a:pt x="9021" y="4194"/>
                      <a:pt x="9017" y="4184"/>
                      <a:pt x="9014" y="4171"/>
                    </a:cubicBezTo>
                    <a:cubicBezTo>
                      <a:pt x="8997" y="4107"/>
                      <a:pt x="8972" y="3955"/>
                      <a:pt x="8949" y="3812"/>
                    </a:cubicBezTo>
                    <a:cubicBezTo>
                      <a:pt x="8937" y="3750"/>
                      <a:pt x="8928" y="3686"/>
                      <a:pt x="8920" y="3635"/>
                    </a:cubicBezTo>
                    <a:lnTo>
                      <a:pt x="8920" y="3634"/>
                    </a:lnTo>
                    <a:lnTo>
                      <a:pt x="8912" y="3603"/>
                    </a:lnTo>
                    <a:cubicBezTo>
                      <a:pt x="8910" y="3596"/>
                      <a:pt x="8910" y="3590"/>
                      <a:pt x="8910" y="3583"/>
                    </a:cubicBezTo>
                    <a:lnTo>
                      <a:pt x="8910" y="3583"/>
                    </a:lnTo>
                    <a:cubicBezTo>
                      <a:pt x="8923" y="3597"/>
                      <a:pt x="8936" y="3609"/>
                      <a:pt x="8953" y="3616"/>
                    </a:cubicBezTo>
                    <a:cubicBezTo>
                      <a:pt x="8895" y="3522"/>
                      <a:pt x="8859" y="3282"/>
                      <a:pt x="8843" y="3105"/>
                    </a:cubicBezTo>
                    <a:cubicBezTo>
                      <a:pt x="8843" y="3102"/>
                      <a:pt x="8841" y="3098"/>
                      <a:pt x="8841" y="3093"/>
                    </a:cubicBezTo>
                    <a:cubicBezTo>
                      <a:pt x="8841" y="3086"/>
                      <a:pt x="8841" y="3079"/>
                      <a:pt x="8840" y="3073"/>
                    </a:cubicBezTo>
                    <a:cubicBezTo>
                      <a:pt x="8840" y="3072"/>
                      <a:pt x="8840" y="3072"/>
                      <a:pt x="8837" y="3069"/>
                    </a:cubicBezTo>
                    <a:cubicBezTo>
                      <a:pt x="8837" y="3060"/>
                      <a:pt x="8835" y="3050"/>
                      <a:pt x="8835" y="3040"/>
                    </a:cubicBezTo>
                    <a:cubicBezTo>
                      <a:pt x="8835" y="3059"/>
                      <a:pt x="8834" y="3076"/>
                      <a:pt x="8834" y="3095"/>
                    </a:cubicBezTo>
                    <a:lnTo>
                      <a:pt x="8834" y="3115"/>
                    </a:lnTo>
                    <a:cubicBezTo>
                      <a:pt x="8833" y="3127"/>
                      <a:pt x="8833" y="3141"/>
                      <a:pt x="8833" y="3154"/>
                    </a:cubicBezTo>
                    <a:cubicBezTo>
                      <a:pt x="8830" y="3168"/>
                      <a:pt x="8830" y="3181"/>
                      <a:pt x="8828" y="3195"/>
                    </a:cubicBezTo>
                    <a:cubicBezTo>
                      <a:pt x="8827" y="3207"/>
                      <a:pt x="8827" y="3220"/>
                      <a:pt x="8825" y="3234"/>
                    </a:cubicBezTo>
                    <a:cubicBezTo>
                      <a:pt x="8822" y="3247"/>
                      <a:pt x="8822" y="3262"/>
                      <a:pt x="8821" y="3275"/>
                    </a:cubicBezTo>
                    <a:cubicBezTo>
                      <a:pt x="8820" y="3287"/>
                      <a:pt x="8818" y="3300"/>
                      <a:pt x="8815" y="3311"/>
                    </a:cubicBezTo>
                    <a:cubicBezTo>
                      <a:pt x="8814" y="3326"/>
                      <a:pt x="8811" y="3340"/>
                      <a:pt x="8808" y="3352"/>
                    </a:cubicBezTo>
                    <a:cubicBezTo>
                      <a:pt x="8806" y="3365"/>
                      <a:pt x="8805" y="3377"/>
                      <a:pt x="8801" y="3387"/>
                    </a:cubicBezTo>
                    <a:cubicBezTo>
                      <a:pt x="8798" y="3401"/>
                      <a:pt x="8793" y="3417"/>
                      <a:pt x="8790" y="3432"/>
                    </a:cubicBezTo>
                    <a:cubicBezTo>
                      <a:pt x="8789" y="3442"/>
                      <a:pt x="8785" y="3452"/>
                      <a:pt x="8783" y="3464"/>
                    </a:cubicBezTo>
                    <a:cubicBezTo>
                      <a:pt x="8779" y="3480"/>
                      <a:pt x="8774" y="3497"/>
                      <a:pt x="8769" y="3515"/>
                    </a:cubicBezTo>
                    <a:cubicBezTo>
                      <a:pt x="8764" y="3523"/>
                      <a:pt x="8763" y="3532"/>
                      <a:pt x="8761" y="3539"/>
                    </a:cubicBezTo>
                    <a:cubicBezTo>
                      <a:pt x="8753" y="3565"/>
                      <a:pt x="8745" y="3590"/>
                      <a:pt x="8735" y="3613"/>
                    </a:cubicBezTo>
                    <a:cubicBezTo>
                      <a:pt x="8743" y="3612"/>
                      <a:pt x="8750" y="3610"/>
                      <a:pt x="8756" y="3606"/>
                    </a:cubicBezTo>
                    <a:cubicBezTo>
                      <a:pt x="8764" y="3602"/>
                      <a:pt x="8776" y="3594"/>
                      <a:pt x="8785" y="3587"/>
                    </a:cubicBezTo>
                    <a:lnTo>
                      <a:pt x="8785" y="3587"/>
                    </a:lnTo>
                    <a:cubicBezTo>
                      <a:pt x="8783" y="3618"/>
                      <a:pt x="8777" y="3657"/>
                      <a:pt x="8774" y="3698"/>
                    </a:cubicBezTo>
                    <a:cubicBezTo>
                      <a:pt x="8772" y="3711"/>
                      <a:pt x="8772" y="3721"/>
                      <a:pt x="8770" y="3734"/>
                    </a:cubicBezTo>
                    <a:cubicBezTo>
                      <a:pt x="8767" y="3757"/>
                      <a:pt x="8763" y="3780"/>
                      <a:pt x="8761" y="3805"/>
                    </a:cubicBezTo>
                    <a:cubicBezTo>
                      <a:pt x="8753" y="3886"/>
                      <a:pt x="8740" y="3960"/>
                      <a:pt x="8734" y="3988"/>
                    </a:cubicBezTo>
                    <a:cubicBezTo>
                      <a:pt x="8718" y="4066"/>
                      <a:pt x="8702" y="4146"/>
                      <a:pt x="8684" y="4223"/>
                    </a:cubicBezTo>
                    <a:cubicBezTo>
                      <a:pt x="8677" y="4255"/>
                      <a:pt x="8673" y="4284"/>
                      <a:pt x="8667" y="4315"/>
                    </a:cubicBezTo>
                    <a:cubicBezTo>
                      <a:pt x="8658" y="4292"/>
                      <a:pt x="8647" y="4270"/>
                      <a:pt x="8639" y="4248"/>
                    </a:cubicBezTo>
                    <a:cubicBezTo>
                      <a:pt x="8638" y="4241"/>
                      <a:pt x="8637" y="4235"/>
                      <a:pt x="8632" y="4228"/>
                    </a:cubicBezTo>
                    <a:cubicBezTo>
                      <a:pt x="8602" y="4132"/>
                      <a:pt x="8561" y="3988"/>
                      <a:pt x="8539" y="3878"/>
                    </a:cubicBezTo>
                    <a:lnTo>
                      <a:pt x="8539" y="3878"/>
                    </a:lnTo>
                    <a:cubicBezTo>
                      <a:pt x="8544" y="3879"/>
                      <a:pt x="8545" y="3879"/>
                      <a:pt x="8549" y="3881"/>
                    </a:cubicBezTo>
                    <a:cubicBezTo>
                      <a:pt x="8557" y="3882"/>
                      <a:pt x="8561" y="3885"/>
                      <a:pt x="8568" y="3885"/>
                    </a:cubicBezTo>
                    <a:cubicBezTo>
                      <a:pt x="8576" y="3886"/>
                      <a:pt x="8586" y="3886"/>
                      <a:pt x="8593" y="3886"/>
                    </a:cubicBezTo>
                    <a:cubicBezTo>
                      <a:pt x="8589" y="3879"/>
                      <a:pt x="8586" y="3872"/>
                      <a:pt x="8580" y="3863"/>
                    </a:cubicBezTo>
                    <a:cubicBezTo>
                      <a:pt x="8573" y="3850"/>
                      <a:pt x="8567" y="3836"/>
                      <a:pt x="8561" y="3822"/>
                    </a:cubicBezTo>
                    <a:cubicBezTo>
                      <a:pt x="8549" y="3792"/>
                      <a:pt x="8538" y="3759"/>
                      <a:pt x="8529" y="3725"/>
                    </a:cubicBezTo>
                    <a:cubicBezTo>
                      <a:pt x="8522" y="3696"/>
                      <a:pt x="8515" y="3653"/>
                      <a:pt x="8503" y="3597"/>
                    </a:cubicBezTo>
                    <a:cubicBezTo>
                      <a:pt x="8480" y="3475"/>
                      <a:pt x="8452" y="3307"/>
                      <a:pt x="8435" y="3189"/>
                    </a:cubicBezTo>
                    <a:lnTo>
                      <a:pt x="8435" y="3188"/>
                    </a:lnTo>
                    <a:lnTo>
                      <a:pt x="8429" y="3156"/>
                    </a:lnTo>
                    <a:cubicBezTo>
                      <a:pt x="8427" y="3149"/>
                      <a:pt x="8427" y="3144"/>
                      <a:pt x="8426" y="3137"/>
                    </a:cubicBezTo>
                    <a:lnTo>
                      <a:pt x="8426" y="3137"/>
                    </a:lnTo>
                    <a:cubicBezTo>
                      <a:pt x="8438" y="3152"/>
                      <a:pt x="8452" y="3162"/>
                      <a:pt x="8470" y="3169"/>
                    </a:cubicBezTo>
                    <a:cubicBezTo>
                      <a:pt x="8445" y="3133"/>
                      <a:pt x="8427" y="3072"/>
                      <a:pt x="8409" y="3001"/>
                    </a:cubicBezTo>
                    <a:cubicBezTo>
                      <a:pt x="8384" y="2895"/>
                      <a:pt x="8368" y="2764"/>
                      <a:pt x="8358" y="2661"/>
                    </a:cubicBezTo>
                    <a:cubicBezTo>
                      <a:pt x="8356" y="2651"/>
                      <a:pt x="8356" y="2639"/>
                      <a:pt x="8356" y="2629"/>
                    </a:cubicBezTo>
                    <a:lnTo>
                      <a:pt x="8356" y="2624"/>
                    </a:lnTo>
                    <a:cubicBezTo>
                      <a:pt x="8355" y="2616"/>
                      <a:pt x="8355" y="2604"/>
                      <a:pt x="8355" y="2595"/>
                    </a:cubicBezTo>
                    <a:cubicBezTo>
                      <a:pt x="8355" y="2619"/>
                      <a:pt x="8355" y="2645"/>
                      <a:pt x="8353" y="2668"/>
                    </a:cubicBezTo>
                    <a:cubicBezTo>
                      <a:pt x="8350" y="2681"/>
                      <a:pt x="8350" y="2694"/>
                      <a:pt x="8350" y="2709"/>
                    </a:cubicBezTo>
                    <a:lnTo>
                      <a:pt x="8348" y="2748"/>
                    </a:lnTo>
                    <a:cubicBezTo>
                      <a:pt x="8346" y="2761"/>
                      <a:pt x="8346" y="2774"/>
                      <a:pt x="8343" y="2789"/>
                    </a:cubicBezTo>
                    <a:cubicBezTo>
                      <a:pt x="8342" y="2800"/>
                      <a:pt x="8342" y="2815"/>
                      <a:pt x="8340" y="2828"/>
                    </a:cubicBezTo>
                    <a:cubicBezTo>
                      <a:pt x="8339" y="2841"/>
                      <a:pt x="8336" y="2854"/>
                      <a:pt x="8334" y="2864"/>
                    </a:cubicBezTo>
                    <a:cubicBezTo>
                      <a:pt x="8333" y="2879"/>
                      <a:pt x="8329" y="2893"/>
                      <a:pt x="8327" y="2906"/>
                    </a:cubicBezTo>
                    <a:cubicBezTo>
                      <a:pt x="8326" y="2919"/>
                      <a:pt x="8324" y="2929"/>
                      <a:pt x="8320" y="2941"/>
                    </a:cubicBezTo>
                    <a:cubicBezTo>
                      <a:pt x="8317" y="2953"/>
                      <a:pt x="8314" y="2967"/>
                      <a:pt x="8311" y="2980"/>
                    </a:cubicBezTo>
                    <a:cubicBezTo>
                      <a:pt x="8311" y="2982"/>
                      <a:pt x="8310" y="2985"/>
                      <a:pt x="8310" y="2986"/>
                    </a:cubicBezTo>
                    <a:cubicBezTo>
                      <a:pt x="8307" y="2996"/>
                      <a:pt x="8305" y="3008"/>
                      <a:pt x="8303" y="3018"/>
                    </a:cubicBezTo>
                    <a:cubicBezTo>
                      <a:pt x="8298" y="3035"/>
                      <a:pt x="8292" y="3051"/>
                      <a:pt x="8288" y="3069"/>
                    </a:cubicBezTo>
                    <a:cubicBezTo>
                      <a:pt x="8285" y="3079"/>
                      <a:pt x="8282" y="3088"/>
                      <a:pt x="8281" y="3095"/>
                    </a:cubicBezTo>
                    <a:cubicBezTo>
                      <a:pt x="8271" y="3120"/>
                      <a:pt x="8263" y="3146"/>
                      <a:pt x="8255" y="3170"/>
                    </a:cubicBezTo>
                    <a:cubicBezTo>
                      <a:pt x="8262" y="3169"/>
                      <a:pt x="8269" y="3168"/>
                      <a:pt x="8275" y="3163"/>
                    </a:cubicBezTo>
                    <a:cubicBezTo>
                      <a:pt x="8285" y="3159"/>
                      <a:pt x="8295" y="3152"/>
                      <a:pt x="8304" y="3144"/>
                    </a:cubicBezTo>
                    <a:lnTo>
                      <a:pt x="8304" y="3144"/>
                    </a:lnTo>
                    <a:cubicBezTo>
                      <a:pt x="8303" y="3176"/>
                      <a:pt x="8298" y="3214"/>
                      <a:pt x="8292" y="3255"/>
                    </a:cubicBezTo>
                    <a:cubicBezTo>
                      <a:pt x="8289" y="3290"/>
                      <a:pt x="8285" y="3326"/>
                      <a:pt x="8281" y="3359"/>
                    </a:cubicBezTo>
                    <a:cubicBezTo>
                      <a:pt x="8276" y="3394"/>
                      <a:pt x="8271" y="3427"/>
                      <a:pt x="8268" y="3454"/>
                    </a:cubicBezTo>
                    <a:cubicBezTo>
                      <a:pt x="8260" y="3494"/>
                      <a:pt x="8256" y="3526"/>
                      <a:pt x="8253" y="3544"/>
                    </a:cubicBezTo>
                    <a:cubicBezTo>
                      <a:pt x="8227" y="3663"/>
                      <a:pt x="8202" y="3785"/>
                      <a:pt x="8176" y="3902"/>
                    </a:cubicBezTo>
                    <a:cubicBezTo>
                      <a:pt x="8175" y="3901"/>
                      <a:pt x="8175" y="3899"/>
                      <a:pt x="8173" y="3895"/>
                    </a:cubicBezTo>
                    <a:cubicBezTo>
                      <a:pt x="8136" y="3814"/>
                      <a:pt x="8096" y="3732"/>
                      <a:pt x="8067" y="3647"/>
                    </a:cubicBezTo>
                    <a:cubicBezTo>
                      <a:pt x="8034" y="3552"/>
                      <a:pt x="7990" y="3394"/>
                      <a:pt x="7969" y="3275"/>
                    </a:cubicBezTo>
                    <a:lnTo>
                      <a:pt x="7969" y="3275"/>
                    </a:lnTo>
                    <a:cubicBezTo>
                      <a:pt x="7971" y="3276"/>
                      <a:pt x="7976" y="3276"/>
                      <a:pt x="7977" y="3278"/>
                    </a:cubicBezTo>
                    <a:cubicBezTo>
                      <a:pt x="7985" y="3279"/>
                      <a:pt x="7992" y="3282"/>
                      <a:pt x="7998" y="3282"/>
                    </a:cubicBezTo>
                    <a:cubicBezTo>
                      <a:pt x="8005" y="3284"/>
                      <a:pt x="8012" y="3284"/>
                      <a:pt x="8021" y="3284"/>
                    </a:cubicBezTo>
                    <a:cubicBezTo>
                      <a:pt x="8016" y="3276"/>
                      <a:pt x="8012" y="3269"/>
                      <a:pt x="8008" y="3260"/>
                    </a:cubicBezTo>
                    <a:cubicBezTo>
                      <a:pt x="8008" y="3258"/>
                      <a:pt x="8006" y="3258"/>
                      <a:pt x="8006" y="3258"/>
                    </a:cubicBezTo>
                    <a:cubicBezTo>
                      <a:pt x="7999" y="3246"/>
                      <a:pt x="7993" y="3233"/>
                      <a:pt x="7987" y="3218"/>
                    </a:cubicBezTo>
                    <a:cubicBezTo>
                      <a:pt x="7976" y="3188"/>
                      <a:pt x="7963" y="3154"/>
                      <a:pt x="7955" y="3123"/>
                    </a:cubicBezTo>
                    <a:cubicBezTo>
                      <a:pt x="7947" y="3080"/>
                      <a:pt x="7929" y="3002"/>
                      <a:pt x="7915" y="2913"/>
                    </a:cubicBezTo>
                    <a:cubicBezTo>
                      <a:pt x="7897" y="2805"/>
                      <a:pt x="7876" y="2681"/>
                      <a:pt x="7861" y="2587"/>
                    </a:cubicBezTo>
                    <a:lnTo>
                      <a:pt x="7863" y="2585"/>
                    </a:lnTo>
                    <a:lnTo>
                      <a:pt x="7855" y="2552"/>
                    </a:lnTo>
                    <a:cubicBezTo>
                      <a:pt x="7854" y="2545"/>
                      <a:pt x="7854" y="2539"/>
                      <a:pt x="7852" y="2534"/>
                    </a:cubicBezTo>
                    <a:lnTo>
                      <a:pt x="7852" y="2534"/>
                    </a:lnTo>
                    <a:cubicBezTo>
                      <a:pt x="7864" y="2549"/>
                      <a:pt x="7879" y="2559"/>
                      <a:pt x="7897" y="2566"/>
                    </a:cubicBezTo>
                    <a:cubicBezTo>
                      <a:pt x="7842" y="2478"/>
                      <a:pt x="7806" y="2261"/>
                      <a:pt x="7790" y="2092"/>
                    </a:cubicBezTo>
                    <a:cubicBezTo>
                      <a:pt x="7788" y="2078"/>
                      <a:pt x="7788" y="2067"/>
                      <a:pt x="7787" y="2057"/>
                    </a:cubicBezTo>
                    <a:cubicBezTo>
                      <a:pt x="7784" y="2045"/>
                      <a:pt x="7784" y="2035"/>
                      <a:pt x="7783" y="2023"/>
                    </a:cubicBezTo>
                    <a:lnTo>
                      <a:pt x="7783" y="2020"/>
                    </a:lnTo>
                    <a:cubicBezTo>
                      <a:pt x="7781" y="2012"/>
                      <a:pt x="7781" y="2000"/>
                      <a:pt x="7781" y="1990"/>
                    </a:cubicBezTo>
                    <a:cubicBezTo>
                      <a:pt x="7781" y="2015"/>
                      <a:pt x="7781" y="2041"/>
                      <a:pt x="7780" y="2064"/>
                    </a:cubicBezTo>
                    <a:cubicBezTo>
                      <a:pt x="7780" y="2071"/>
                      <a:pt x="7780" y="2078"/>
                      <a:pt x="7777" y="2086"/>
                    </a:cubicBezTo>
                    <a:cubicBezTo>
                      <a:pt x="7777" y="2092"/>
                      <a:pt x="7775" y="2099"/>
                      <a:pt x="7775" y="2103"/>
                    </a:cubicBezTo>
                    <a:cubicBezTo>
                      <a:pt x="7774" y="2118"/>
                      <a:pt x="7774" y="2131"/>
                      <a:pt x="7774" y="2144"/>
                    </a:cubicBezTo>
                    <a:cubicBezTo>
                      <a:pt x="7773" y="2157"/>
                      <a:pt x="7770" y="2168"/>
                      <a:pt x="7770" y="2182"/>
                    </a:cubicBezTo>
                    <a:cubicBezTo>
                      <a:pt x="7768" y="2196"/>
                      <a:pt x="7767" y="2209"/>
                      <a:pt x="7767" y="2224"/>
                    </a:cubicBezTo>
                    <a:cubicBezTo>
                      <a:pt x="7765" y="2237"/>
                      <a:pt x="7762" y="2248"/>
                      <a:pt x="7759" y="2260"/>
                    </a:cubicBezTo>
                    <a:lnTo>
                      <a:pt x="7752" y="2302"/>
                    </a:lnTo>
                    <a:cubicBezTo>
                      <a:pt x="7751" y="2314"/>
                      <a:pt x="7746" y="2325"/>
                      <a:pt x="7745" y="2335"/>
                    </a:cubicBezTo>
                    <a:cubicBezTo>
                      <a:pt x="7741" y="2350"/>
                      <a:pt x="7738" y="2367"/>
                      <a:pt x="7736" y="2382"/>
                    </a:cubicBezTo>
                    <a:cubicBezTo>
                      <a:pt x="7732" y="2392"/>
                      <a:pt x="7730" y="2404"/>
                      <a:pt x="7729" y="2414"/>
                    </a:cubicBezTo>
                    <a:cubicBezTo>
                      <a:pt x="7723" y="2430"/>
                      <a:pt x="7719" y="2447"/>
                      <a:pt x="7714" y="2465"/>
                    </a:cubicBezTo>
                    <a:cubicBezTo>
                      <a:pt x="7712" y="2472"/>
                      <a:pt x="7710" y="2481"/>
                      <a:pt x="7707" y="2491"/>
                    </a:cubicBezTo>
                    <a:cubicBezTo>
                      <a:pt x="7700" y="2516"/>
                      <a:pt x="7690" y="2542"/>
                      <a:pt x="7681" y="2566"/>
                    </a:cubicBezTo>
                    <a:cubicBezTo>
                      <a:pt x="7688" y="2565"/>
                      <a:pt x="7694" y="2563"/>
                      <a:pt x="7701" y="2559"/>
                    </a:cubicBezTo>
                    <a:cubicBezTo>
                      <a:pt x="7710" y="2553"/>
                      <a:pt x="7722" y="2546"/>
                      <a:pt x="7730" y="2539"/>
                    </a:cubicBezTo>
                    <a:lnTo>
                      <a:pt x="7730" y="2539"/>
                    </a:lnTo>
                    <a:cubicBezTo>
                      <a:pt x="7729" y="2572"/>
                      <a:pt x="7723" y="2610"/>
                      <a:pt x="7719" y="2651"/>
                    </a:cubicBezTo>
                    <a:cubicBezTo>
                      <a:pt x="7716" y="2684"/>
                      <a:pt x="7710" y="2720"/>
                      <a:pt x="7707" y="2755"/>
                    </a:cubicBezTo>
                    <a:cubicBezTo>
                      <a:pt x="7700" y="2805"/>
                      <a:pt x="7694" y="2850"/>
                      <a:pt x="7688" y="2884"/>
                    </a:cubicBezTo>
                    <a:cubicBezTo>
                      <a:pt x="7685" y="2908"/>
                      <a:pt x="7681" y="2926"/>
                      <a:pt x="7680" y="2937"/>
                    </a:cubicBezTo>
                    <a:lnTo>
                      <a:pt x="7680" y="2938"/>
                    </a:lnTo>
                    <a:cubicBezTo>
                      <a:pt x="7645" y="3102"/>
                      <a:pt x="7610" y="3265"/>
                      <a:pt x="7576" y="3427"/>
                    </a:cubicBezTo>
                    <a:cubicBezTo>
                      <a:pt x="7588" y="3414"/>
                      <a:pt x="7601" y="3403"/>
                      <a:pt x="7613" y="3391"/>
                    </a:cubicBezTo>
                    <a:cubicBezTo>
                      <a:pt x="7621" y="3378"/>
                      <a:pt x="7632" y="3365"/>
                      <a:pt x="7642" y="3355"/>
                    </a:cubicBezTo>
                    <a:lnTo>
                      <a:pt x="7645" y="3351"/>
                    </a:lnTo>
                    <a:cubicBezTo>
                      <a:pt x="7645" y="3349"/>
                      <a:pt x="7645" y="3349"/>
                      <a:pt x="7646" y="3349"/>
                    </a:cubicBezTo>
                    <a:cubicBezTo>
                      <a:pt x="7645" y="3364"/>
                      <a:pt x="7643" y="3377"/>
                      <a:pt x="7639" y="3388"/>
                    </a:cubicBezTo>
                    <a:cubicBezTo>
                      <a:pt x="7637" y="3396"/>
                      <a:pt x="7637" y="3401"/>
                      <a:pt x="7637" y="3407"/>
                    </a:cubicBezTo>
                    <a:cubicBezTo>
                      <a:pt x="7636" y="3414"/>
                      <a:pt x="7636" y="3422"/>
                      <a:pt x="7635" y="3427"/>
                    </a:cubicBezTo>
                    <a:cubicBezTo>
                      <a:pt x="7629" y="3468"/>
                      <a:pt x="7623" y="3510"/>
                      <a:pt x="7617" y="3548"/>
                    </a:cubicBezTo>
                    <a:cubicBezTo>
                      <a:pt x="7595" y="3500"/>
                      <a:pt x="7574" y="3451"/>
                      <a:pt x="7556" y="3398"/>
                    </a:cubicBezTo>
                    <a:cubicBezTo>
                      <a:pt x="7523" y="3301"/>
                      <a:pt x="7478" y="3146"/>
                      <a:pt x="7456" y="3025"/>
                    </a:cubicBezTo>
                    <a:lnTo>
                      <a:pt x="7456" y="3025"/>
                    </a:lnTo>
                    <a:cubicBezTo>
                      <a:pt x="7457" y="3028"/>
                      <a:pt x="7462" y="3030"/>
                      <a:pt x="7465" y="3030"/>
                    </a:cubicBezTo>
                    <a:cubicBezTo>
                      <a:pt x="7472" y="3031"/>
                      <a:pt x="7478" y="3033"/>
                      <a:pt x="7485" y="3035"/>
                    </a:cubicBezTo>
                    <a:cubicBezTo>
                      <a:pt x="7492" y="3037"/>
                      <a:pt x="7501" y="3037"/>
                      <a:pt x="7508" y="3037"/>
                    </a:cubicBezTo>
                    <a:cubicBezTo>
                      <a:pt x="7505" y="3030"/>
                      <a:pt x="7501" y="3021"/>
                      <a:pt x="7497" y="3014"/>
                    </a:cubicBezTo>
                    <a:cubicBezTo>
                      <a:pt x="7489" y="3001"/>
                      <a:pt x="7484" y="2987"/>
                      <a:pt x="7478" y="2973"/>
                    </a:cubicBezTo>
                    <a:cubicBezTo>
                      <a:pt x="7465" y="2942"/>
                      <a:pt x="7454" y="2909"/>
                      <a:pt x="7446" y="2877"/>
                    </a:cubicBezTo>
                    <a:cubicBezTo>
                      <a:pt x="7421" y="2784"/>
                      <a:pt x="7378" y="2513"/>
                      <a:pt x="7351" y="2340"/>
                    </a:cubicBezTo>
                    <a:lnTo>
                      <a:pt x="7351" y="2338"/>
                    </a:lnTo>
                    <a:lnTo>
                      <a:pt x="7344" y="2305"/>
                    </a:lnTo>
                    <a:cubicBezTo>
                      <a:pt x="7341" y="2298"/>
                      <a:pt x="7341" y="2292"/>
                      <a:pt x="7340" y="2288"/>
                    </a:cubicBezTo>
                    <a:lnTo>
                      <a:pt x="7340" y="2288"/>
                    </a:lnTo>
                    <a:cubicBezTo>
                      <a:pt x="7353" y="2299"/>
                      <a:pt x="7367" y="2312"/>
                      <a:pt x="7385" y="2319"/>
                    </a:cubicBezTo>
                    <a:cubicBezTo>
                      <a:pt x="7331" y="2229"/>
                      <a:pt x="7293" y="2007"/>
                      <a:pt x="7276" y="1837"/>
                    </a:cubicBezTo>
                    <a:lnTo>
                      <a:pt x="7276" y="1834"/>
                    </a:lnTo>
                    <a:cubicBezTo>
                      <a:pt x="7274" y="1826"/>
                      <a:pt x="7274" y="1818"/>
                      <a:pt x="7274" y="1810"/>
                    </a:cubicBezTo>
                    <a:cubicBezTo>
                      <a:pt x="7273" y="1797"/>
                      <a:pt x="7273" y="1787"/>
                      <a:pt x="7273" y="1776"/>
                    </a:cubicBezTo>
                    <a:cubicBezTo>
                      <a:pt x="7273" y="1775"/>
                      <a:pt x="7273" y="1773"/>
                      <a:pt x="7272" y="1773"/>
                    </a:cubicBezTo>
                    <a:cubicBezTo>
                      <a:pt x="7272" y="1762"/>
                      <a:pt x="7269" y="1753"/>
                      <a:pt x="7269" y="1743"/>
                    </a:cubicBezTo>
                    <a:cubicBezTo>
                      <a:pt x="7269" y="1768"/>
                      <a:pt x="7267" y="1791"/>
                      <a:pt x="7267" y="1817"/>
                    </a:cubicBezTo>
                    <a:cubicBezTo>
                      <a:pt x="7267" y="1820"/>
                      <a:pt x="7266" y="1826"/>
                      <a:pt x="7266" y="1832"/>
                    </a:cubicBezTo>
                    <a:cubicBezTo>
                      <a:pt x="7264" y="1840"/>
                      <a:pt x="7264" y="1848"/>
                      <a:pt x="7264" y="1856"/>
                    </a:cubicBezTo>
                    <a:cubicBezTo>
                      <a:pt x="7264" y="1869"/>
                      <a:pt x="7261" y="1884"/>
                      <a:pt x="7261" y="1897"/>
                    </a:cubicBezTo>
                    <a:cubicBezTo>
                      <a:pt x="7260" y="1910"/>
                      <a:pt x="7260" y="1922"/>
                      <a:pt x="7258" y="1935"/>
                    </a:cubicBezTo>
                    <a:cubicBezTo>
                      <a:pt x="7257" y="1949"/>
                      <a:pt x="7257" y="1962"/>
                      <a:pt x="7254" y="1977"/>
                    </a:cubicBezTo>
                    <a:cubicBezTo>
                      <a:pt x="7253" y="1990"/>
                      <a:pt x="7251" y="2000"/>
                      <a:pt x="7250" y="2013"/>
                    </a:cubicBezTo>
                    <a:cubicBezTo>
                      <a:pt x="7247" y="2028"/>
                      <a:pt x="7244" y="2042"/>
                      <a:pt x="7242" y="2055"/>
                    </a:cubicBezTo>
                    <a:cubicBezTo>
                      <a:pt x="7240" y="2065"/>
                      <a:pt x="7238" y="2078"/>
                      <a:pt x="7235" y="2089"/>
                    </a:cubicBezTo>
                    <a:cubicBezTo>
                      <a:pt x="7232" y="2103"/>
                      <a:pt x="7228" y="2118"/>
                      <a:pt x="7225" y="2135"/>
                    </a:cubicBezTo>
                    <a:cubicBezTo>
                      <a:pt x="7224" y="2145"/>
                      <a:pt x="7221" y="2157"/>
                      <a:pt x="7218" y="2166"/>
                    </a:cubicBezTo>
                    <a:cubicBezTo>
                      <a:pt x="7215" y="2183"/>
                      <a:pt x="7209" y="2200"/>
                      <a:pt x="7203" y="2216"/>
                    </a:cubicBezTo>
                    <a:cubicBezTo>
                      <a:pt x="7200" y="2225"/>
                      <a:pt x="7199" y="2234"/>
                      <a:pt x="7196" y="2241"/>
                    </a:cubicBezTo>
                    <a:cubicBezTo>
                      <a:pt x="7187" y="2267"/>
                      <a:pt x="7179" y="2292"/>
                      <a:pt x="7171" y="2318"/>
                    </a:cubicBezTo>
                    <a:cubicBezTo>
                      <a:pt x="7179" y="2317"/>
                      <a:pt x="7186" y="2314"/>
                      <a:pt x="7192" y="2311"/>
                    </a:cubicBezTo>
                    <a:cubicBezTo>
                      <a:pt x="7200" y="2305"/>
                      <a:pt x="7211" y="2298"/>
                      <a:pt x="7221" y="2290"/>
                    </a:cubicBezTo>
                    <a:lnTo>
                      <a:pt x="7221" y="2290"/>
                    </a:lnTo>
                    <a:cubicBezTo>
                      <a:pt x="7218" y="2321"/>
                      <a:pt x="7213" y="2362"/>
                      <a:pt x="7209" y="2401"/>
                    </a:cubicBezTo>
                    <a:cubicBezTo>
                      <a:pt x="7206" y="2437"/>
                      <a:pt x="7202" y="2473"/>
                      <a:pt x="7196" y="2508"/>
                    </a:cubicBezTo>
                    <a:cubicBezTo>
                      <a:pt x="7187" y="2590"/>
                      <a:pt x="7174" y="2665"/>
                      <a:pt x="7170" y="2691"/>
                    </a:cubicBezTo>
                    <a:cubicBezTo>
                      <a:pt x="7148" y="2797"/>
                      <a:pt x="7126" y="2902"/>
                      <a:pt x="7105" y="3006"/>
                    </a:cubicBezTo>
                    <a:cubicBezTo>
                      <a:pt x="7100" y="2999"/>
                      <a:pt x="7097" y="2992"/>
                      <a:pt x="7094" y="2982"/>
                    </a:cubicBezTo>
                    <a:cubicBezTo>
                      <a:pt x="7061" y="2886"/>
                      <a:pt x="7017" y="2730"/>
                      <a:pt x="6996" y="2610"/>
                    </a:cubicBezTo>
                    <a:lnTo>
                      <a:pt x="6996" y="2610"/>
                    </a:lnTo>
                    <a:cubicBezTo>
                      <a:pt x="6999" y="2611"/>
                      <a:pt x="7003" y="2614"/>
                      <a:pt x="7004" y="2614"/>
                    </a:cubicBezTo>
                    <a:cubicBezTo>
                      <a:pt x="7012" y="2616"/>
                      <a:pt x="7017" y="2617"/>
                      <a:pt x="7025" y="2617"/>
                    </a:cubicBezTo>
                    <a:cubicBezTo>
                      <a:pt x="7032" y="2619"/>
                      <a:pt x="7039" y="2619"/>
                      <a:pt x="7048" y="2619"/>
                    </a:cubicBezTo>
                    <a:cubicBezTo>
                      <a:pt x="7044" y="2611"/>
                      <a:pt x="7039" y="2603"/>
                      <a:pt x="7035" y="2595"/>
                    </a:cubicBezTo>
                    <a:cubicBezTo>
                      <a:pt x="7028" y="2582"/>
                      <a:pt x="7022" y="2571"/>
                      <a:pt x="7014" y="2556"/>
                    </a:cubicBezTo>
                    <a:cubicBezTo>
                      <a:pt x="7003" y="2524"/>
                      <a:pt x="6991" y="2492"/>
                      <a:pt x="6984" y="2459"/>
                    </a:cubicBezTo>
                    <a:cubicBezTo>
                      <a:pt x="6961" y="2367"/>
                      <a:pt x="6917" y="2094"/>
                      <a:pt x="6890" y="1922"/>
                    </a:cubicBezTo>
                    <a:lnTo>
                      <a:pt x="6891" y="1920"/>
                    </a:lnTo>
                    <a:lnTo>
                      <a:pt x="6884" y="1888"/>
                    </a:lnTo>
                    <a:cubicBezTo>
                      <a:pt x="6882" y="1881"/>
                      <a:pt x="6882" y="1875"/>
                      <a:pt x="6881" y="1869"/>
                    </a:cubicBezTo>
                    <a:lnTo>
                      <a:pt x="6881" y="1869"/>
                    </a:lnTo>
                    <a:cubicBezTo>
                      <a:pt x="6894" y="1882"/>
                      <a:pt x="6908" y="1895"/>
                      <a:pt x="6926" y="1903"/>
                    </a:cubicBezTo>
                    <a:cubicBezTo>
                      <a:pt x="6890" y="1842"/>
                      <a:pt x="6861" y="1728"/>
                      <a:pt x="6843" y="1608"/>
                    </a:cubicBezTo>
                    <a:cubicBezTo>
                      <a:pt x="6830" y="1535"/>
                      <a:pt x="6823" y="1460"/>
                      <a:pt x="6817" y="1392"/>
                    </a:cubicBezTo>
                    <a:cubicBezTo>
                      <a:pt x="6816" y="1380"/>
                      <a:pt x="6816" y="1368"/>
                      <a:pt x="6814" y="1360"/>
                    </a:cubicBezTo>
                    <a:lnTo>
                      <a:pt x="6814" y="1355"/>
                    </a:lnTo>
                    <a:cubicBezTo>
                      <a:pt x="6811" y="1345"/>
                      <a:pt x="6811" y="1336"/>
                      <a:pt x="6811" y="1325"/>
                    </a:cubicBezTo>
                    <a:cubicBezTo>
                      <a:pt x="6811" y="1351"/>
                      <a:pt x="6811" y="1374"/>
                      <a:pt x="6810" y="1399"/>
                    </a:cubicBezTo>
                    <a:cubicBezTo>
                      <a:pt x="6810" y="1412"/>
                      <a:pt x="6808" y="1425"/>
                      <a:pt x="6808" y="1439"/>
                    </a:cubicBezTo>
                    <a:cubicBezTo>
                      <a:pt x="6807" y="1453"/>
                      <a:pt x="6807" y="1467"/>
                      <a:pt x="6807" y="1479"/>
                    </a:cubicBezTo>
                    <a:cubicBezTo>
                      <a:pt x="6804" y="1492"/>
                      <a:pt x="6802" y="1505"/>
                      <a:pt x="6802" y="1518"/>
                    </a:cubicBezTo>
                    <a:cubicBezTo>
                      <a:pt x="6801" y="1532"/>
                      <a:pt x="6800" y="1544"/>
                      <a:pt x="6797" y="1559"/>
                    </a:cubicBezTo>
                    <a:lnTo>
                      <a:pt x="6794" y="1583"/>
                    </a:lnTo>
                    <a:cubicBezTo>
                      <a:pt x="6794" y="1586"/>
                      <a:pt x="6792" y="1592"/>
                      <a:pt x="6792" y="1598"/>
                    </a:cubicBezTo>
                    <a:cubicBezTo>
                      <a:pt x="6789" y="1612"/>
                      <a:pt x="6788" y="1627"/>
                      <a:pt x="6785" y="1638"/>
                    </a:cubicBezTo>
                    <a:cubicBezTo>
                      <a:pt x="6782" y="1650"/>
                      <a:pt x="6779" y="1663"/>
                      <a:pt x="6778" y="1673"/>
                    </a:cubicBezTo>
                    <a:cubicBezTo>
                      <a:pt x="6773" y="1688"/>
                      <a:pt x="6771" y="1702"/>
                      <a:pt x="6768" y="1718"/>
                    </a:cubicBezTo>
                    <a:cubicBezTo>
                      <a:pt x="6765" y="1730"/>
                      <a:pt x="6763" y="1740"/>
                      <a:pt x="6759" y="1750"/>
                    </a:cubicBezTo>
                    <a:cubicBezTo>
                      <a:pt x="6756" y="1768"/>
                      <a:pt x="6750" y="1784"/>
                      <a:pt x="6744" y="1801"/>
                    </a:cubicBezTo>
                    <a:cubicBezTo>
                      <a:pt x="6743" y="1810"/>
                      <a:pt x="6741" y="1818"/>
                      <a:pt x="6737" y="1826"/>
                    </a:cubicBezTo>
                    <a:cubicBezTo>
                      <a:pt x="6730" y="1852"/>
                      <a:pt x="6721" y="1877"/>
                      <a:pt x="6712" y="1903"/>
                    </a:cubicBezTo>
                    <a:cubicBezTo>
                      <a:pt x="6720" y="1900"/>
                      <a:pt x="6724" y="1898"/>
                      <a:pt x="6731" y="1895"/>
                    </a:cubicBezTo>
                    <a:cubicBezTo>
                      <a:pt x="6743" y="1890"/>
                      <a:pt x="6752" y="1882"/>
                      <a:pt x="6760" y="1875"/>
                    </a:cubicBezTo>
                    <a:lnTo>
                      <a:pt x="6760" y="1875"/>
                    </a:lnTo>
                    <a:cubicBezTo>
                      <a:pt x="6757" y="1906"/>
                      <a:pt x="6753" y="1946"/>
                      <a:pt x="6750" y="1985"/>
                    </a:cubicBezTo>
                    <a:cubicBezTo>
                      <a:pt x="6746" y="2022"/>
                      <a:pt x="6741" y="2058"/>
                      <a:pt x="6737" y="2093"/>
                    </a:cubicBezTo>
                    <a:cubicBezTo>
                      <a:pt x="6727" y="2174"/>
                      <a:pt x="6715" y="2248"/>
                      <a:pt x="6710" y="2276"/>
                    </a:cubicBezTo>
                    <a:cubicBezTo>
                      <a:pt x="6676" y="2440"/>
                      <a:pt x="6641" y="2603"/>
                      <a:pt x="6606" y="2764"/>
                    </a:cubicBezTo>
                    <a:cubicBezTo>
                      <a:pt x="6619" y="2752"/>
                      <a:pt x="6633" y="2741"/>
                      <a:pt x="6643" y="2728"/>
                    </a:cubicBezTo>
                    <a:cubicBezTo>
                      <a:pt x="6651" y="2716"/>
                      <a:pt x="6663" y="2703"/>
                      <a:pt x="6672" y="2690"/>
                    </a:cubicBezTo>
                    <a:lnTo>
                      <a:pt x="6676" y="2687"/>
                    </a:lnTo>
                    <a:lnTo>
                      <a:pt x="6676" y="2687"/>
                    </a:lnTo>
                    <a:cubicBezTo>
                      <a:pt x="6673" y="2701"/>
                      <a:pt x="6672" y="2712"/>
                      <a:pt x="6670" y="2725"/>
                    </a:cubicBezTo>
                    <a:cubicBezTo>
                      <a:pt x="6669" y="2732"/>
                      <a:pt x="6669" y="2738"/>
                      <a:pt x="6669" y="2745"/>
                    </a:cubicBezTo>
                    <a:cubicBezTo>
                      <a:pt x="6666" y="2752"/>
                      <a:pt x="6666" y="2759"/>
                      <a:pt x="6665" y="2764"/>
                    </a:cubicBezTo>
                    <a:cubicBezTo>
                      <a:pt x="6644" y="2922"/>
                      <a:pt x="6625" y="3051"/>
                      <a:pt x="6583" y="3184"/>
                    </a:cubicBezTo>
                    <a:cubicBezTo>
                      <a:pt x="6569" y="3144"/>
                      <a:pt x="6554" y="3104"/>
                      <a:pt x="6543" y="3064"/>
                    </a:cubicBezTo>
                    <a:cubicBezTo>
                      <a:pt x="6524" y="2995"/>
                      <a:pt x="6483" y="2942"/>
                      <a:pt x="6460" y="2877"/>
                    </a:cubicBezTo>
                    <a:lnTo>
                      <a:pt x="6454" y="2861"/>
                    </a:lnTo>
                    <a:cubicBezTo>
                      <a:pt x="6451" y="2848"/>
                      <a:pt x="6445" y="2828"/>
                      <a:pt x="6439" y="2805"/>
                    </a:cubicBezTo>
                    <a:lnTo>
                      <a:pt x="6439" y="2805"/>
                    </a:lnTo>
                    <a:cubicBezTo>
                      <a:pt x="6482" y="2834"/>
                      <a:pt x="6527" y="2858"/>
                      <a:pt x="6572" y="2877"/>
                    </a:cubicBezTo>
                    <a:cubicBezTo>
                      <a:pt x="6541" y="2806"/>
                      <a:pt x="6511" y="2735"/>
                      <a:pt x="6482" y="2667"/>
                    </a:cubicBezTo>
                    <a:cubicBezTo>
                      <a:pt x="6455" y="2604"/>
                      <a:pt x="6431" y="2542"/>
                      <a:pt x="6409" y="2479"/>
                    </a:cubicBezTo>
                    <a:lnTo>
                      <a:pt x="6407" y="2478"/>
                    </a:lnTo>
                    <a:cubicBezTo>
                      <a:pt x="6383" y="2415"/>
                      <a:pt x="6361" y="2353"/>
                      <a:pt x="6339" y="2289"/>
                    </a:cubicBezTo>
                    <a:cubicBezTo>
                      <a:pt x="6338" y="2282"/>
                      <a:pt x="6336" y="2276"/>
                      <a:pt x="6335" y="2270"/>
                    </a:cubicBezTo>
                    <a:lnTo>
                      <a:pt x="6335" y="2270"/>
                    </a:lnTo>
                    <a:cubicBezTo>
                      <a:pt x="6360" y="2296"/>
                      <a:pt x="6390" y="2321"/>
                      <a:pt x="6423" y="2340"/>
                    </a:cubicBezTo>
                    <a:lnTo>
                      <a:pt x="6425" y="2341"/>
                    </a:lnTo>
                    <a:cubicBezTo>
                      <a:pt x="6439" y="2350"/>
                      <a:pt x="6452" y="2357"/>
                      <a:pt x="6467" y="2365"/>
                    </a:cubicBezTo>
                    <a:cubicBezTo>
                      <a:pt x="6438" y="2305"/>
                      <a:pt x="6410" y="2245"/>
                      <a:pt x="6381" y="2183"/>
                    </a:cubicBezTo>
                    <a:cubicBezTo>
                      <a:pt x="6338" y="2092"/>
                      <a:pt x="6294" y="1997"/>
                      <a:pt x="6259" y="1898"/>
                    </a:cubicBezTo>
                    <a:cubicBezTo>
                      <a:pt x="6222" y="1789"/>
                      <a:pt x="6171" y="1609"/>
                      <a:pt x="6146" y="1471"/>
                    </a:cubicBezTo>
                    <a:lnTo>
                      <a:pt x="6146" y="1471"/>
                    </a:lnTo>
                    <a:cubicBezTo>
                      <a:pt x="6149" y="1474"/>
                      <a:pt x="6153" y="1474"/>
                      <a:pt x="6155" y="1476"/>
                    </a:cubicBezTo>
                    <a:cubicBezTo>
                      <a:pt x="6162" y="1477"/>
                      <a:pt x="6169" y="1479"/>
                      <a:pt x="6178" y="1482"/>
                    </a:cubicBezTo>
                    <a:cubicBezTo>
                      <a:pt x="6187" y="1483"/>
                      <a:pt x="6197" y="1483"/>
                      <a:pt x="6206" y="1483"/>
                    </a:cubicBezTo>
                    <a:cubicBezTo>
                      <a:pt x="6201" y="1474"/>
                      <a:pt x="6197" y="1464"/>
                      <a:pt x="6193" y="1457"/>
                    </a:cubicBezTo>
                    <a:cubicBezTo>
                      <a:pt x="6185" y="1442"/>
                      <a:pt x="6178" y="1426"/>
                      <a:pt x="6171" y="1410"/>
                    </a:cubicBezTo>
                    <a:cubicBezTo>
                      <a:pt x="6156" y="1374"/>
                      <a:pt x="6143" y="1338"/>
                      <a:pt x="6134" y="1300"/>
                    </a:cubicBezTo>
                    <a:cubicBezTo>
                      <a:pt x="6127" y="1274"/>
                      <a:pt x="6120" y="1236"/>
                      <a:pt x="6113" y="1191"/>
                    </a:cubicBezTo>
                    <a:cubicBezTo>
                      <a:pt x="6085" y="1050"/>
                      <a:pt x="6052" y="840"/>
                      <a:pt x="6027" y="692"/>
                    </a:cubicBezTo>
                    <a:cubicBezTo>
                      <a:pt x="6027" y="690"/>
                      <a:pt x="6026" y="687"/>
                      <a:pt x="6026" y="684"/>
                    </a:cubicBezTo>
                    <a:lnTo>
                      <a:pt x="6026" y="683"/>
                    </a:lnTo>
                    <a:lnTo>
                      <a:pt x="6018" y="647"/>
                    </a:lnTo>
                    <a:cubicBezTo>
                      <a:pt x="6017" y="639"/>
                      <a:pt x="6015" y="632"/>
                      <a:pt x="6015" y="622"/>
                    </a:cubicBezTo>
                    <a:lnTo>
                      <a:pt x="6015" y="622"/>
                    </a:lnTo>
                    <a:cubicBezTo>
                      <a:pt x="6030" y="639"/>
                      <a:pt x="6046" y="651"/>
                      <a:pt x="6066" y="661"/>
                    </a:cubicBezTo>
                    <a:cubicBezTo>
                      <a:pt x="5998" y="552"/>
                      <a:pt x="5957" y="278"/>
                      <a:pt x="5938" y="76"/>
                    </a:cubicBezTo>
                    <a:cubicBezTo>
                      <a:pt x="5937" y="63"/>
                      <a:pt x="5937" y="51"/>
                      <a:pt x="5936" y="38"/>
                    </a:cubicBezTo>
                    <a:lnTo>
                      <a:pt x="5936" y="34"/>
                    </a:lnTo>
                    <a:cubicBezTo>
                      <a:pt x="5933" y="22"/>
                      <a:pt x="5933" y="11"/>
                      <a:pt x="5933" y="0"/>
                    </a:cubicBezTo>
                    <a:close/>
                    <a:moveTo>
                      <a:pt x="18495" y="8776"/>
                    </a:moveTo>
                    <a:cubicBezTo>
                      <a:pt x="18501" y="8777"/>
                      <a:pt x="18505" y="8777"/>
                      <a:pt x="18506" y="8777"/>
                    </a:cubicBezTo>
                    <a:cubicBezTo>
                      <a:pt x="18507" y="8777"/>
                      <a:pt x="18504" y="8777"/>
                      <a:pt x="18498" y="8776"/>
                    </a:cubicBezTo>
                    <a:close/>
                    <a:moveTo>
                      <a:pt x="18597" y="8359"/>
                    </a:moveTo>
                    <a:cubicBezTo>
                      <a:pt x="18597" y="8360"/>
                      <a:pt x="18595" y="8360"/>
                      <a:pt x="18595" y="8362"/>
                    </a:cubicBezTo>
                    <a:lnTo>
                      <a:pt x="18595" y="8375"/>
                    </a:lnTo>
                    <a:cubicBezTo>
                      <a:pt x="18594" y="8376"/>
                      <a:pt x="18594" y="8376"/>
                      <a:pt x="18594" y="8378"/>
                    </a:cubicBezTo>
                    <a:lnTo>
                      <a:pt x="18594" y="8382"/>
                    </a:lnTo>
                    <a:cubicBezTo>
                      <a:pt x="18593" y="8384"/>
                      <a:pt x="18593" y="8385"/>
                      <a:pt x="18593" y="8385"/>
                    </a:cubicBezTo>
                    <a:cubicBezTo>
                      <a:pt x="18593" y="8388"/>
                      <a:pt x="18590" y="8388"/>
                      <a:pt x="18590" y="8390"/>
                    </a:cubicBezTo>
                    <a:cubicBezTo>
                      <a:pt x="18590" y="8391"/>
                      <a:pt x="18590" y="8391"/>
                      <a:pt x="18588" y="8392"/>
                    </a:cubicBezTo>
                    <a:cubicBezTo>
                      <a:pt x="18588" y="8395"/>
                      <a:pt x="18588" y="8395"/>
                      <a:pt x="18587" y="8397"/>
                    </a:cubicBezTo>
                    <a:cubicBezTo>
                      <a:pt x="18587" y="8398"/>
                      <a:pt x="18587" y="8400"/>
                      <a:pt x="18585" y="8403"/>
                    </a:cubicBezTo>
                    <a:cubicBezTo>
                      <a:pt x="18585" y="8404"/>
                      <a:pt x="18585" y="8404"/>
                      <a:pt x="18584" y="8404"/>
                    </a:cubicBezTo>
                    <a:cubicBezTo>
                      <a:pt x="18584" y="8407"/>
                      <a:pt x="18581" y="8410"/>
                      <a:pt x="18581" y="8411"/>
                    </a:cubicBezTo>
                    <a:lnTo>
                      <a:pt x="18584" y="8411"/>
                    </a:lnTo>
                    <a:cubicBezTo>
                      <a:pt x="18585" y="8410"/>
                      <a:pt x="18585" y="8410"/>
                      <a:pt x="18587" y="8410"/>
                    </a:cubicBezTo>
                    <a:cubicBezTo>
                      <a:pt x="18585" y="8413"/>
                      <a:pt x="18585" y="8417"/>
                      <a:pt x="18585" y="8420"/>
                    </a:cubicBezTo>
                    <a:cubicBezTo>
                      <a:pt x="18584" y="8424"/>
                      <a:pt x="18584" y="8427"/>
                      <a:pt x="18584" y="8433"/>
                    </a:cubicBezTo>
                    <a:cubicBezTo>
                      <a:pt x="18581" y="8440"/>
                      <a:pt x="18581" y="8448"/>
                      <a:pt x="18581" y="8451"/>
                    </a:cubicBezTo>
                    <a:cubicBezTo>
                      <a:pt x="18578" y="8469"/>
                      <a:pt x="18574" y="8485"/>
                      <a:pt x="18571" y="8501"/>
                    </a:cubicBezTo>
                    <a:cubicBezTo>
                      <a:pt x="18572" y="8500"/>
                      <a:pt x="18572" y="8498"/>
                      <a:pt x="18574" y="8498"/>
                    </a:cubicBezTo>
                    <a:lnTo>
                      <a:pt x="18578" y="8494"/>
                    </a:lnTo>
                    <a:cubicBezTo>
                      <a:pt x="18578" y="8493"/>
                      <a:pt x="18578" y="8493"/>
                      <a:pt x="18579" y="8493"/>
                    </a:cubicBezTo>
                    <a:cubicBezTo>
                      <a:pt x="18578" y="8494"/>
                      <a:pt x="18578" y="8497"/>
                      <a:pt x="18578" y="8497"/>
                    </a:cubicBezTo>
                    <a:lnTo>
                      <a:pt x="18578" y="8498"/>
                    </a:lnTo>
                    <a:lnTo>
                      <a:pt x="18578" y="8500"/>
                    </a:lnTo>
                    <a:cubicBezTo>
                      <a:pt x="18577" y="8513"/>
                      <a:pt x="18574" y="8523"/>
                      <a:pt x="18571" y="8535"/>
                    </a:cubicBezTo>
                    <a:lnTo>
                      <a:pt x="18571" y="8536"/>
                    </a:lnTo>
                    <a:cubicBezTo>
                      <a:pt x="18569" y="8548"/>
                      <a:pt x="18563" y="8558"/>
                      <a:pt x="18558" y="8571"/>
                    </a:cubicBezTo>
                    <a:cubicBezTo>
                      <a:pt x="18559" y="8571"/>
                      <a:pt x="18563" y="8570"/>
                      <a:pt x="18566" y="8570"/>
                    </a:cubicBezTo>
                    <a:cubicBezTo>
                      <a:pt x="18565" y="8577"/>
                      <a:pt x="18561" y="8584"/>
                      <a:pt x="18558" y="8593"/>
                    </a:cubicBezTo>
                    <a:cubicBezTo>
                      <a:pt x="18556" y="8594"/>
                      <a:pt x="18556" y="8596"/>
                      <a:pt x="18556" y="8599"/>
                    </a:cubicBezTo>
                    <a:cubicBezTo>
                      <a:pt x="18555" y="8602"/>
                      <a:pt x="18555" y="8606"/>
                      <a:pt x="18552" y="8609"/>
                    </a:cubicBezTo>
                    <a:cubicBezTo>
                      <a:pt x="18550" y="8613"/>
                      <a:pt x="18549" y="8616"/>
                      <a:pt x="18549" y="8618"/>
                    </a:cubicBezTo>
                    <a:cubicBezTo>
                      <a:pt x="18552" y="8616"/>
                      <a:pt x="18558" y="8615"/>
                      <a:pt x="18562" y="8610"/>
                    </a:cubicBezTo>
                    <a:lnTo>
                      <a:pt x="18562" y="8610"/>
                    </a:lnTo>
                    <a:cubicBezTo>
                      <a:pt x="18559" y="8616"/>
                      <a:pt x="18558" y="8620"/>
                      <a:pt x="18556" y="8625"/>
                    </a:cubicBezTo>
                    <a:cubicBezTo>
                      <a:pt x="18555" y="8629"/>
                      <a:pt x="18552" y="8635"/>
                      <a:pt x="18552" y="8641"/>
                    </a:cubicBezTo>
                    <a:cubicBezTo>
                      <a:pt x="18556" y="8636"/>
                      <a:pt x="18558" y="8632"/>
                      <a:pt x="18562" y="8631"/>
                    </a:cubicBezTo>
                    <a:lnTo>
                      <a:pt x="18562" y="8631"/>
                    </a:lnTo>
                    <a:cubicBezTo>
                      <a:pt x="18552" y="8651"/>
                      <a:pt x="18549" y="8673"/>
                      <a:pt x="18542" y="8694"/>
                    </a:cubicBezTo>
                    <a:cubicBezTo>
                      <a:pt x="18545" y="8692"/>
                      <a:pt x="18550" y="8687"/>
                      <a:pt x="18555" y="8684"/>
                    </a:cubicBezTo>
                    <a:lnTo>
                      <a:pt x="18556" y="8684"/>
                    </a:lnTo>
                    <a:cubicBezTo>
                      <a:pt x="18555" y="8687"/>
                      <a:pt x="18555" y="8692"/>
                      <a:pt x="18552" y="8693"/>
                    </a:cubicBezTo>
                    <a:lnTo>
                      <a:pt x="18552" y="8694"/>
                    </a:lnTo>
                    <a:cubicBezTo>
                      <a:pt x="18549" y="8703"/>
                      <a:pt x="18543" y="8715"/>
                      <a:pt x="18540" y="8725"/>
                    </a:cubicBezTo>
                    <a:cubicBezTo>
                      <a:pt x="18540" y="8726"/>
                      <a:pt x="18537" y="8729"/>
                      <a:pt x="18537" y="8731"/>
                    </a:cubicBezTo>
                    <a:cubicBezTo>
                      <a:pt x="18537" y="8732"/>
                      <a:pt x="18536" y="8734"/>
                      <a:pt x="18536" y="8738"/>
                    </a:cubicBezTo>
                    <a:cubicBezTo>
                      <a:pt x="18534" y="8741"/>
                      <a:pt x="18534" y="8745"/>
                      <a:pt x="18533" y="8747"/>
                    </a:cubicBezTo>
                    <a:cubicBezTo>
                      <a:pt x="18533" y="8750"/>
                      <a:pt x="18530" y="8751"/>
                      <a:pt x="18530" y="8753"/>
                    </a:cubicBezTo>
                    <a:cubicBezTo>
                      <a:pt x="18527" y="8761"/>
                      <a:pt x="18527" y="8771"/>
                      <a:pt x="18526" y="8780"/>
                    </a:cubicBezTo>
                    <a:cubicBezTo>
                      <a:pt x="18529" y="8776"/>
                      <a:pt x="18533" y="8771"/>
                      <a:pt x="18537" y="8767"/>
                    </a:cubicBezTo>
                    <a:cubicBezTo>
                      <a:pt x="18540" y="8766"/>
                      <a:pt x="18543" y="8764"/>
                      <a:pt x="18545" y="8764"/>
                    </a:cubicBezTo>
                    <a:cubicBezTo>
                      <a:pt x="18548" y="8761"/>
                      <a:pt x="18550" y="8760"/>
                      <a:pt x="18552" y="8760"/>
                    </a:cubicBezTo>
                    <a:cubicBezTo>
                      <a:pt x="18556" y="8758"/>
                      <a:pt x="18558" y="8758"/>
                      <a:pt x="18562" y="8757"/>
                    </a:cubicBezTo>
                    <a:cubicBezTo>
                      <a:pt x="18563" y="8757"/>
                      <a:pt x="18566" y="8754"/>
                      <a:pt x="18569" y="8754"/>
                    </a:cubicBezTo>
                    <a:cubicBezTo>
                      <a:pt x="18571" y="8754"/>
                      <a:pt x="18572" y="8754"/>
                      <a:pt x="18577" y="8753"/>
                    </a:cubicBezTo>
                    <a:cubicBezTo>
                      <a:pt x="18579" y="8753"/>
                      <a:pt x="18584" y="8754"/>
                      <a:pt x="18584" y="8754"/>
                    </a:cubicBezTo>
                    <a:cubicBezTo>
                      <a:pt x="18587" y="8751"/>
                      <a:pt x="18587" y="8750"/>
                      <a:pt x="18591" y="8747"/>
                    </a:cubicBezTo>
                    <a:cubicBezTo>
                      <a:pt x="18593" y="8751"/>
                      <a:pt x="18594" y="8754"/>
                      <a:pt x="18598" y="8758"/>
                    </a:cubicBezTo>
                    <a:cubicBezTo>
                      <a:pt x="18601" y="8754"/>
                      <a:pt x="18607" y="8751"/>
                      <a:pt x="18610" y="8745"/>
                    </a:cubicBezTo>
                    <a:lnTo>
                      <a:pt x="18613" y="8744"/>
                    </a:lnTo>
                    <a:cubicBezTo>
                      <a:pt x="18613" y="8745"/>
                      <a:pt x="18614" y="8745"/>
                      <a:pt x="18614" y="8745"/>
                    </a:cubicBezTo>
                    <a:cubicBezTo>
                      <a:pt x="18617" y="8754"/>
                      <a:pt x="18620" y="8766"/>
                      <a:pt x="18617" y="8774"/>
                    </a:cubicBezTo>
                    <a:cubicBezTo>
                      <a:pt x="18624" y="8769"/>
                      <a:pt x="18632" y="8761"/>
                      <a:pt x="18638" y="8754"/>
                    </a:cubicBezTo>
                    <a:cubicBezTo>
                      <a:pt x="18639" y="8753"/>
                      <a:pt x="18639" y="8751"/>
                      <a:pt x="18642" y="8751"/>
                    </a:cubicBezTo>
                    <a:lnTo>
                      <a:pt x="18646" y="8739"/>
                    </a:lnTo>
                    <a:cubicBezTo>
                      <a:pt x="18651" y="8744"/>
                      <a:pt x="18656" y="8747"/>
                      <a:pt x="18659" y="8753"/>
                    </a:cubicBezTo>
                    <a:cubicBezTo>
                      <a:pt x="18661" y="8750"/>
                      <a:pt x="18664" y="8745"/>
                      <a:pt x="18664" y="8739"/>
                    </a:cubicBezTo>
                    <a:lnTo>
                      <a:pt x="18664" y="8738"/>
                    </a:lnTo>
                    <a:cubicBezTo>
                      <a:pt x="18665" y="8739"/>
                      <a:pt x="18665" y="8739"/>
                      <a:pt x="18665" y="8742"/>
                    </a:cubicBezTo>
                    <a:cubicBezTo>
                      <a:pt x="18665" y="8742"/>
                      <a:pt x="18665" y="8744"/>
                      <a:pt x="18667" y="8744"/>
                    </a:cubicBezTo>
                    <a:cubicBezTo>
                      <a:pt x="18667" y="8745"/>
                      <a:pt x="18668" y="8745"/>
                      <a:pt x="18668" y="8745"/>
                    </a:cubicBezTo>
                    <a:lnTo>
                      <a:pt x="18670" y="8747"/>
                    </a:lnTo>
                    <a:cubicBezTo>
                      <a:pt x="18672" y="8750"/>
                      <a:pt x="18672" y="8750"/>
                      <a:pt x="18672" y="8751"/>
                    </a:cubicBezTo>
                    <a:lnTo>
                      <a:pt x="18675" y="8754"/>
                    </a:lnTo>
                    <a:lnTo>
                      <a:pt x="18677" y="8754"/>
                    </a:lnTo>
                    <a:cubicBezTo>
                      <a:pt x="18677" y="8757"/>
                      <a:pt x="18680" y="8757"/>
                      <a:pt x="18680" y="8757"/>
                    </a:cubicBezTo>
                    <a:lnTo>
                      <a:pt x="18680" y="8758"/>
                    </a:lnTo>
                    <a:cubicBezTo>
                      <a:pt x="18681" y="8758"/>
                      <a:pt x="18681" y="8760"/>
                      <a:pt x="18683" y="8760"/>
                    </a:cubicBezTo>
                    <a:cubicBezTo>
                      <a:pt x="18684" y="8761"/>
                      <a:pt x="18687" y="8761"/>
                      <a:pt x="18690" y="8764"/>
                    </a:cubicBezTo>
                    <a:cubicBezTo>
                      <a:pt x="18694" y="8761"/>
                      <a:pt x="18693" y="8761"/>
                      <a:pt x="18693" y="8760"/>
                    </a:cubicBezTo>
                    <a:cubicBezTo>
                      <a:pt x="18683" y="8739"/>
                      <a:pt x="18674" y="8716"/>
                      <a:pt x="18667" y="8690"/>
                    </a:cubicBezTo>
                    <a:lnTo>
                      <a:pt x="18667" y="8690"/>
                    </a:lnTo>
                    <a:cubicBezTo>
                      <a:pt x="18670" y="8694"/>
                      <a:pt x="18675" y="8697"/>
                      <a:pt x="18680" y="8700"/>
                    </a:cubicBezTo>
                    <a:cubicBezTo>
                      <a:pt x="18678" y="8693"/>
                      <a:pt x="18675" y="8687"/>
                      <a:pt x="18672" y="8681"/>
                    </a:cubicBezTo>
                    <a:cubicBezTo>
                      <a:pt x="18668" y="8671"/>
                      <a:pt x="18662" y="8660"/>
                      <a:pt x="18658" y="8651"/>
                    </a:cubicBezTo>
                    <a:lnTo>
                      <a:pt x="18652" y="8635"/>
                    </a:lnTo>
                    <a:cubicBezTo>
                      <a:pt x="18651" y="8628"/>
                      <a:pt x="18646" y="8623"/>
                      <a:pt x="18645" y="8616"/>
                    </a:cubicBezTo>
                    <a:lnTo>
                      <a:pt x="18645" y="8615"/>
                    </a:lnTo>
                    <a:cubicBezTo>
                      <a:pt x="18645" y="8613"/>
                      <a:pt x="18643" y="8612"/>
                      <a:pt x="18643" y="8609"/>
                    </a:cubicBezTo>
                    <a:lnTo>
                      <a:pt x="18643" y="8609"/>
                    </a:lnTo>
                    <a:cubicBezTo>
                      <a:pt x="18646" y="8613"/>
                      <a:pt x="18651" y="8615"/>
                      <a:pt x="18655" y="8616"/>
                    </a:cubicBezTo>
                    <a:cubicBezTo>
                      <a:pt x="18652" y="8610"/>
                      <a:pt x="18651" y="8604"/>
                      <a:pt x="18646" y="8599"/>
                    </a:cubicBezTo>
                    <a:cubicBezTo>
                      <a:pt x="18645" y="8594"/>
                      <a:pt x="18643" y="8588"/>
                      <a:pt x="18640" y="8584"/>
                    </a:cubicBezTo>
                    <a:cubicBezTo>
                      <a:pt x="18640" y="8581"/>
                      <a:pt x="18639" y="8581"/>
                      <a:pt x="18639" y="8580"/>
                    </a:cubicBezTo>
                    <a:cubicBezTo>
                      <a:pt x="18638" y="8574"/>
                      <a:pt x="18636" y="8570"/>
                      <a:pt x="18633" y="8562"/>
                    </a:cubicBezTo>
                    <a:lnTo>
                      <a:pt x="18633" y="8562"/>
                    </a:lnTo>
                    <a:cubicBezTo>
                      <a:pt x="18636" y="8564"/>
                      <a:pt x="18638" y="8565"/>
                      <a:pt x="18640" y="8568"/>
                    </a:cubicBezTo>
                    <a:lnTo>
                      <a:pt x="18643" y="8568"/>
                    </a:lnTo>
                    <a:cubicBezTo>
                      <a:pt x="18645" y="8568"/>
                      <a:pt x="18645" y="8570"/>
                      <a:pt x="18646" y="8570"/>
                    </a:cubicBezTo>
                    <a:cubicBezTo>
                      <a:pt x="18645" y="8564"/>
                      <a:pt x="18640" y="8558"/>
                      <a:pt x="18639" y="8552"/>
                    </a:cubicBezTo>
                    <a:cubicBezTo>
                      <a:pt x="18636" y="8545"/>
                      <a:pt x="18633" y="8541"/>
                      <a:pt x="18630" y="8533"/>
                    </a:cubicBezTo>
                    <a:cubicBezTo>
                      <a:pt x="18629" y="8532"/>
                      <a:pt x="18629" y="8529"/>
                      <a:pt x="18629" y="8526"/>
                    </a:cubicBezTo>
                    <a:cubicBezTo>
                      <a:pt x="18624" y="8516"/>
                      <a:pt x="18619" y="8500"/>
                      <a:pt x="18617" y="8485"/>
                    </a:cubicBezTo>
                    <a:lnTo>
                      <a:pt x="18619" y="8485"/>
                    </a:lnTo>
                    <a:lnTo>
                      <a:pt x="18622" y="8487"/>
                    </a:lnTo>
                    <a:lnTo>
                      <a:pt x="18623" y="8487"/>
                    </a:lnTo>
                    <a:cubicBezTo>
                      <a:pt x="18623" y="8485"/>
                      <a:pt x="18623" y="8485"/>
                      <a:pt x="18622" y="8485"/>
                    </a:cubicBezTo>
                    <a:cubicBezTo>
                      <a:pt x="18622" y="8484"/>
                      <a:pt x="18619" y="8482"/>
                      <a:pt x="18619" y="8482"/>
                    </a:cubicBezTo>
                    <a:cubicBezTo>
                      <a:pt x="18617" y="8478"/>
                      <a:pt x="18617" y="8475"/>
                      <a:pt x="18616" y="8474"/>
                    </a:cubicBezTo>
                    <a:cubicBezTo>
                      <a:pt x="18614" y="8464"/>
                      <a:pt x="18609" y="8435"/>
                      <a:pt x="18607" y="8417"/>
                    </a:cubicBezTo>
                    <a:lnTo>
                      <a:pt x="18607" y="8413"/>
                    </a:lnTo>
                    <a:lnTo>
                      <a:pt x="18607" y="8413"/>
                    </a:lnTo>
                    <a:cubicBezTo>
                      <a:pt x="18608" y="8415"/>
                      <a:pt x="18609" y="8416"/>
                      <a:pt x="18610" y="8416"/>
                    </a:cubicBezTo>
                    <a:cubicBezTo>
                      <a:pt x="18603" y="8405"/>
                      <a:pt x="18601" y="8381"/>
                      <a:pt x="18597" y="8362"/>
                    </a:cubicBezTo>
                    <a:lnTo>
                      <a:pt x="18597" y="8359"/>
                    </a:lnTo>
                    <a:close/>
                    <a:moveTo>
                      <a:pt x="18850" y="8478"/>
                    </a:moveTo>
                    <a:lnTo>
                      <a:pt x="18850" y="8481"/>
                    </a:lnTo>
                    <a:lnTo>
                      <a:pt x="18850" y="8488"/>
                    </a:lnTo>
                    <a:cubicBezTo>
                      <a:pt x="18850" y="8490"/>
                      <a:pt x="18850" y="8490"/>
                      <a:pt x="18848" y="8490"/>
                    </a:cubicBezTo>
                    <a:lnTo>
                      <a:pt x="18848" y="8497"/>
                    </a:lnTo>
                    <a:cubicBezTo>
                      <a:pt x="18848" y="8498"/>
                      <a:pt x="18847" y="8498"/>
                      <a:pt x="18847" y="8500"/>
                    </a:cubicBezTo>
                    <a:lnTo>
                      <a:pt x="18847" y="8503"/>
                    </a:lnTo>
                    <a:cubicBezTo>
                      <a:pt x="18847" y="8503"/>
                      <a:pt x="18845" y="8504"/>
                      <a:pt x="18845" y="8506"/>
                    </a:cubicBezTo>
                    <a:lnTo>
                      <a:pt x="18845" y="8507"/>
                    </a:lnTo>
                    <a:cubicBezTo>
                      <a:pt x="18842" y="8510"/>
                      <a:pt x="18842" y="8510"/>
                      <a:pt x="18842" y="8511"/>
                    </a:cubicBezTo>
                    <a:lnTo>
                      <a:pt x="18841" y="8513"/>
                    </a:lnTo>
                    <a:cubicBezTo>
                      <a:pt x="18841" y="8514"/>
                      <a:pt x="18839" y="8517"/>
                      <a:pt x="18839" y="8519"/>
                    </a:cubicBezTo>
                    <a:lnTo>
                      <a:pt x="18841" y="8519"/>
                    </a:lnTo>
                    <a:cubicBezTo>
                      <a:pt x="18841" y="8517"/>
                      <a:pt x="18842" y="8517"/>
                      <a:pt x="18842" y="8517"/>
                    </a:cubicBezTo>
                    <a:lnTo>
                      <a:pt x="18842" y="8517"/>
                    </a:lnTo>
                    <a:cubicBezTo>
                      <a:pt x="18842" y="8519"/>
                      <a:pt x="18841" y="8522"/>
                      <a:pt x="18841" y="8526"/>
                    </a:cubicBezTo>
                    <a:cubicBezTo>
                      <a:pt x="18841" y="8527"/>
                      <a:pt x="18839" y="8532"/>
                      <a:pt x="18839" y="8533"/>
                    </a:cubicBezTo>
                    <a:cubicBezTo>
                      <a:pt x="18838" y="8539"/>
                      <a:pt x="18838" y="8542"/>
                      <a:pt x="18838" y="8546"/>
                    </a:cubicBezTo>
                    <a:lnTo>
                      <a:pt x="18838" y="8548"/>
                    </a:lnTo>
                    <a:cubicBezTo>
                      <a:pt x="18835" y="8561"/>
                      <a:pt x="18834" y="8571"/>
                      <a:pt x="18831" y="8584"/>
                    </a:cubicBezTo>
                    <a:lnTo>
                      <a:pt x="18834" y="8580"/>
                    </a:lnTo>
                    <a:lnTo>
                      <a:pt x="18835" y="8578"/>
                    </a:lnTo>
                    <a:lnTo>
                      <a:pt x="18835" y="8580"/>
                    </a:lnTo>
                    <a:lnTo>
                      <a:pt x="18835" y="8583"/>
                    </a:lnTo>
                    <a:lnTo>
                      <a:pt x="18834" y="8584"/>
                    </a:lnTo>
                    <a:cubicBezTo>
                      <a:pt x="18832" y="8602"/>
                      <a:pt x="18831" y="8615"/>
                      <a:pt x="18821" y="8633"/>
                    </a:cubicBezTo>
                    <a:cubicBezTo>
                      <a:pt x="18823" y="8633"/>
                      <a:pt x="18826" y="8633"/>
                      <a:pt x="18828" y="8631"/>
                    </a:cubicBezTo>
                    <a:lnTo>
                      <a:pt x="18828" y="8631"/>
                    </a:lnTo>
                    <a:cubicBezTo>
                      <a:pt x="18826" y="8638"/>
                      <a:pt x="18825" y="8644"/>
                      <a:pt x="18821" y="8651"/>
                    </a:cubicBezTo>
                    <a:cubicBezTo>
                      <a:pt x="18819" y="8652"/>
                      <a:pt x="18819" y="8655"/>
                      <a:pt x="18818" y="8658"/>
                    </a:cubicBezTo>
                    <a:cubicBezTo>
                      <a:pt x="18816" y="8660"/>
                      <a:pt x="18816" y="8663"/>
                      <a:pt x="18816" y="8665"/>
                    </a:cubicBezTo>
                    <a:cubicBezTo>
                      <a:pt x="18818" y="8664"/>
                      <a:pt x="18821" y="8664"/>
                      <a:pt x="18825" y="8663"/>
                    </a:cubicBezTo>
                    <a:lnTo>
                      <a:pt x="18825" y="8663"/>
                    </a:lnTo>
                    <a:cubicBezTo>
                      <a:pt x="18823" y="8665"/>
                      <a:pt x="18821" y="8670"/>
                      <a:pt x="18821" y="8671"/>
                    </a:cubicBezTo>
                    <a:cubicBezTo>
                      <a:pt x="18819" y="8674"/>
                      <a:pt x="18819" y="8678"/>
                      <a:pt x="18819" y="8680"/>
                    </a:cubicBezTo>
                    <a:lnTo>
                      <a:pt x="18826" y="8673"/>
                    </a:lnTo>
                    <a:lnTo>
                      <a:pt x="18826" y="8673"/>
                    </a:lnTo>
                    <a:cubicBezTo>
                      <a:pt x="18821" y="8687"/>
                      <a:pt x="18818" y="8702"/>
                      <a:pt x="18812" y="8718"/>
                    </a:cubicBezTo>
                    <a:cubicBezTo>
                      <a:pt x="18816" y="8716"/>
                      <a:pt x="18819" y="8713"/>
                      <a:pt x="18821" y="8710"/>
                    </a:cubicBezTo>
                    <a:lnTo>
                      <a:pt x="18821" y="8710"/>
                    </a:lnTo>
                    <a:cubicBezTo>
                      <a:pt x="18821" y="8713"/>
                      <a:pt x="18819" y="8715"/>
                      <a:pt x="18819" y="8716"/>
                    </a:cubicBezTo>
                    <a:cubicBezTo>
                      <a:pt x="18818" y="8724"/>
                      <a:pt x="18813" y="8731"/>
                      <a:pt x="18810" y="8739"/>
                    </a:cubicBezTo>
                    <a:cubicBezTo>
                      <a:pt x="18810" y="8742"/>
                      <a:pt x="18809" y="8742"/>
                      <a:pt x="18809" y="8744"/>
                    </a:cubicBezTo>
                    <a:cubicBezTo>
                      <a:pt x="18806" y="8747"/>
                      <a:pt x="18805" y="8751"/>
                      <a:pt x="18805" y="8754"/>
                    </a:cubicBezTo>
                    <a:cubicBezTo>
                      <a:pt x="18805" y="8757"/>
                      <a:pt x="18803" y="8757"/>
                      <a:pt x="18803" y="8758"/>
                    </a:cubicBezTo>
                    <a:cubicBezTo>
                      <a:pt x="18802" y="8764"/>
                      <a:pt x="18799" y="8769"/>
                      <a:pt x="18799" y="8774"/>
                    </a:cubicBezTo>
                    <a:lnTo>
                      <a:pt x="18799" y="8779"/>
                    </a:lnTo>
                    <a:lnTo>
                      <a:pt x="18803" y="8774"/>
                    </a:lnTo>
                    <a:lnTo>
                      <a:pt x="18809" y="8769"/>
                    </a:lnTo>
                    <a:cubicBezTo>
                      <a:pt x="18810" y="8767"/>
                      <a:pt x="18812" y="8767"/>
                      <a:pt x="18812" y="8766"/>
                    </a:cubicBezTo>
                    <a:cubicBezTo>
                      <a:pt x="18813" y="8764"/>
                      <a:pt x="18816" y="8764"/>
                      <a:pt x="18818" y="8764"/>
                    </a:cubicBezTo>
                    <a:cubicBezTo>
                      <a:pt x="18819" y="8761"/>
                      <a:pt x="18821" y="8761"/>
                      <a:pt x="18825" y="8761"/>
                    </a:cubicBezTo>
                    <a:cubicBezTo>
                      <a:pt x="18826" y="8760"/>
                      <a:pt x="18828" y="8760"/>
                      <a:pt x="18831" y="8760"/>
                    </a:cubicBezTo>
                    <a:lnTo>
                      <a:pt x="18835" y="8760"/>
                    </a:lnTo>
                    <a:cubicBezTo>
                      <a:pt x="18838" y="8760"/>
                      <a:pt x="18839" y="8760"/>
                      <a:pt x="18839" y="8761"/>
                    </a:cubicBezTo>
                    <a:lnTo>
                      <a:pt x="18845" y="8757"/>
                    </a:lnTo>
                    <a:cubicBezTo>
                      <a:pt x="18847" y="8758"/>
                      <a:pt x="18847" y="8761"/>
                      <a:pt x="18848" y="8764"/>
                    </a:cubicBezTo>
                    <a:lnTo>
                      <a:pt x="18857" y="8754"/>
                    </a:lnTo>
                    <a:cubicBezTo>
                      <a:pt x="18861" y="8761"/>
                      <a:pt x="18861" y="8769"/>
                      <a:pt x="18861" y="8776"/>
                    </a:cubicBezTo>
                    <a:cubicBezTo>
                      <a:pt x="18867" y="8773"/>
                      <a:pt x="18870" y="8767"/>
                      <a:pt x="18876" y="8761"/>
                    </a:cubicBezTo>
                    <a:cubicBezTo>
                      <a:pt x="18876" y="8760"/>
                      <a:pt x="18877" y="8760"/>
                      <a:pt x="18877" y="8758"/>
                    </a:cubicBezTo>
                    <a:cubicBezTo>
                      <a:pt x="18879" y="8757"/>
                      <a:pt x="18879" y="8754"/>
                      <a:pt x="18882" y="8751"/>
                    </a:cubicBezTo>
                    <a:lnTo>
                      <a:pt x="18886" y="8757"/>
                    </a:lnTo>
                    <a:lnTo>
                      <a:pt x="18890" y="8760"/>
                    </a:lnTo>
                    <a:cubicBezTo>
                      <a:pt x="18890" y="8760"/>
                      <a:pt x="18890" y="8759"/>
                      <a:pt x="18891" y="8759"/>
                    </a:cubicBezTo>
                    <a:lnTo>
                      <a:pt x="18891" y="8759"/>
                    </a:lnTo>
                    <a:cubicBezTo>
                      <a:pt x="18890" y="8761"/>
                      <a:pt x="18890" y="8762"/>
                      <a:pt x="18889" y="8763"/>
                    </a:cubicBezTo>
                    <a:lnTo>
                      <a:pt x="18889" y="8767"/>
                    </a:lnTo>
                    <a:cubicBezTo>
                      <a:pt x="18886" y="8770"/>
                      <a:pt x="18886" y="8774"/>
                      <a:pt x="18884" y="8780"/>
                    </a:cubicBezTo>
                    <a:cubicBezTo>
                      <a:pt x="18886" y="8777"/>
                      <a:pt x="18889" y="8776"/>
                      <a:pt x="18892" y="8774"/>
                    </a:cubicBezTo>
                    <a:cubicBezTo>
                      <a:pt x="18893" y="8773"/>
                      <a:pt x="18893" y="8773"/>
                      <a:pt x="18896" y="8773"/>
                    </a:cubicBezTo>
                    <a:cubicBezTo>
                      <a:pt x="18897" y="8773"/>
                      <a:pt x="18897" y="8770"/>
                      <a:pt x="18899" y="8770"/>
                    </a:cubicBezTo>
                    <a:cubicBezTo>
                      <a:pt x="18900" y="8770"/>
                      <a:pt x="18900" y="8770"/>
                      <a:pt x="18903" y="8769"/>
                    </a:cubicBezTo>
                    <a:cubicBezTo>
                      <a:pt x="18905" y="8769"/>
                      <a:pt x="18906" y="8767"/>
                      <a:pt x="18906" y="8767"/>
                    </a:cubicBezTo>
                    <a:lnTo>
                      <a:pt x="18911" y="8767"/>
                    </a:lnTo>
                    <a:cubicBezTo>
                      <a:pt x="18912" y="8767"/>
                      <a:pt x="18913" y="8767"/>
                      <a:pt x="18913" y="8769"/>
                    </a:cubicBezTo>
                    <a:cubicBezTo>
                      <a:pt x="18915" y="8767"/>
                      <a:pt x="18915" y="8767"/>
                      <a:pt x="18915" y="8766"/>
                    </a:cubicBezTo>
                    <a:cubicBezTo>
                      <a:pt x="18916" y="8766"/>
                      <a:pt x="18916" y="8763"/>
                      <a:pt x="18916" y="8763"/>
                    </a:cubicBezTo>
                    <a:cubicBezTo>
                      <a:pt x="18919" y="8766"/>
                      <a:pt x="18919" y="8767"/>
                      <a:pt x="18921" y="8769"/>
                    </a:cubicBezTo>
                    <a:lnTo>
                      <a:pt x="18928" y="8761"/>
                    </a:lnTo>
                    <a:cubicBezTo>
                      <a:pt x="18929" y="8766"/>
                      <a:pt x="18929" y="8770"/>
                      <a:pt x="18929" y="8776"/>
                    </a:cubicBezTo>
                    <a:cubicBezTo>
                      <a:pt x="18934" y="8774"/>
                      <a:pt x="18937" y="8770"/>
                      <a:pt x="18938" y="8767"/>
                    </a:cubicBezTo>
                    <a:cubicBezTo>
                      <a:pt x="18938" y="8766"/>
                      <a:pt x="18941" y="8766"/>
                      <a:pt x="18941" y="8766"/>
                    </a:cubicBezTo>
                    <a:cubicBezTo>
                      <a:pt x="18943" y="8764"/>
                      <a:pt x="18943" y="8761"/>
                      <a:pt x="18944" y="8760"/>
                    </a:cubicBezTo>
                    <a:lnTo>
                      <a:pt x="18950" y="8766"/>
                    </a:lnTo>
                    <a:cubicBezTo>
                      <a:pt x="18951" y="8764"/>
                      <a:pt x="18951" y="8761"/>
                      <a:pt x="18951" y="8761"/>
                    </a:cubicBezTo>
                    <a:lnTo>
                      <a:pt x="18953" y="8761"/>
                    </a:lnTo>
                    <a:lnTo>
                      <a:pt x="18953" y="8764"/>
                    </a:lnTo>
                    <a:lnTo>
                      <a:pt x="18956" y="8764"/>
                    </a:lnTo>
                    <a:cubicBezTo>
                      <a:pt x="18956" y="8766"/>
                      <a:pt x="18956" y="8766"/>
                      <a:pt x="18957" y="8766"/>
                    </a:cubicBezTo>
                    <a:lnTo>
                      <a:pt x="18958" y="8767"/>
                    </a:lnTo>
                    <a:lnTo>
                      <a:pt x="18960" y="8769"/>
                    </a:lnTo>
                    <a:lnTo>
                      <a:pt x="18963" y="8769"/>
                    </a:lnTo>
                    <a:cubicBezTo>
                      <a:pt x="18963" y="8770"/>
                      <a:pt x="18963" y="8770"/>
                      <a:pt x="18964" y="8770"/>
                    </a:cubicBezTo>
                    <a:cubicBezTo>
                      <a:pt x="18966" y="8773"/>
                      <a:pt x="18966" y="8773"/>
                      <a:pt x="18967" y="8773"/>
                    </a:cubicBezTo>
                    <a:cubicBezTo>
                      <a:pt x="18963" y="8764"/>
                      <a:pt x="18957" y="8753"/>
                      <a:pt x="18954" y="8739"/>
                    </a:cubicBezTo>
                    <a:lnTo>
                      <a:pt x="18954" y="8739"/>
                    </a:lnTo>
                    <a:cubicBezTo>
                      <a:pt x="18956" y="8741"/>
                      <a:pt x="18957" y="8744"/>
                      <a:pt x="18961" y="8744"/>
                    </a:cubicBezTo>
                    <a:cubicBezTo>
                      <a:pt x="18958" y="8739"/>
                      <a:pt x="18958" y="8738"/>
                      <a:pt x="18957" y="8734"/>
                    </a:cubicBezTo>
                    <a:cubicBezTo>
                      <a:pt x="18956" y="8729"/>
                      <a:pt x="18954" y="8725"/>
                      <a:pt x="18950" y="8719"/>
                    </a:cubicBezTo>
                    <a:cubicBezTo>
                      <a:pt x="18948" y="8718"/>
                      <a:pt x="18948" y="8715"/>
                      <a:pt x="18948" y="8712"/>
                    </a:cubicBezTo>
                    <a:cubicBezTo>
                      <a:pt x="18947" y="8709"/>
                      <a:pt x="18944" y="8708"/>
                      <a:pt x="18944" y="8705"/>
                    </a:cubicBezTo>
                    <a:lnTo>
                      <a:pt x="18944" y="8703"/>
                    </a:lnTo>
                    <a:lnTo>
                      <a:pt x="18944" y="8702"/>
                    </a:lnTo>
                    <a:cubicBezTo>
                      <a:pt x="18947" y="8703"/>
                      <a:pt x="18948" y="8703"/>
                      <a:pt x="18950" y="8705"/>
                    </a:cubicBezTo>
                    <a:cubicBezTo>
                      <a:pt x="18948" y="8702"/>
                      <a:pt x="18947" y="8697"/>
                      <a:pt x="18947" y="8696"/>
                    </a:cubicBezTo>
                    <a:cubicBezTo>
                      <a:pt x="18944" y="8693"/>
                      <a:pt x="18944" y="8690"/>
                      <a:pt x="18944" y="8687"/>
                    </a:cubicBezTo>
                    <a:lnTo>
                      <a:pt x="18943" y="8687"/>
                    </a:lnTo>
                    <a:cubicBezTo>
                      <a:pt x="18943" y="8686"/>
                      <a:pt x="18941" y="8683"/>
                      <a:pt x="18941" y="8680"/>
                    </a:cubicBezTo>
                    <a:cubicBezTo>
                      <a:pt x="18943" y="8680"/>
                      <a:pt x="18943" y="8681"/>
                      <a:pt x="18944" y="8681"/>
                    </a:cubicBezTo>
                    <a:cubicBezTo>
                      <a:pt x="18944" y="8681"/>
                      <a:pt x="18945" y="8681"/>
                      <a:pt x="18945" y="8681"/>
                    </a:cubicBezTo>
                    <a:lnTo>
                      <a:pt x="18945" y="8681"/>
                    </a:lnTo>
                    <a:cubicBezTo>
                      <a:pt x="18944" y="8680"/>
                      <a:pt x="18944" y="8678"/>
                      <a:pt x="18943" y="8676"/>
                    </a:cubicBezTo>
                    <a:cubicBezTo>
                      <a:pt x="18941" y="8673"/>
                      <a:pt x="18940" y="8668"/>
                      <a:pt x="18937" y="8664"/>
                    </a:cubicBezTo>
                    <a:cubicBezTo>
                      <a:pt x="18935" y="8660"/>
                      <a:pt x="18934" y="8651"/>
                      <a:pt x="18932" y="8645"/>
                    </a:cubicBezTo>
                    <a:lnTo>
                      <a:pt x="18935" y="8645"/>
                    </a:lnTo>
                    <a:lnTo>
                      <a:pt x="18935" y="8644"/>
                    </a:lnTo>
                    <a:cubicBezTo>
                      <a:pt x="18935" y="8642"/>
                      <a:pt x="18935" y="8642"/>
                      <a:pt x="18934" y="8642"/>
                    </a:cubicBezTo>
                    <a:cubicBezTo>
                      <a:pt x="18934" y="8639"/>
                      <a:pt x="18932" y="8638"/>
                      <a:pt x="18932" y="8638"/>
                    </a:cubicBezTo>
                    <a:cubicBezTo>
                      <a:pt x="18929" y="8635"/>
                      <a:pt x="18928" y="8620"/>
                      <a:pt x="18928" y="8613"/>
                    </a:cubicBezTo>
                    <a:lnTo>
                      <a:pt x="18928" y="8610"/>
                    </a:lnTo>
                    <a:lnTo>
                      <a:pt x="18929" y="8610"/>
                    </a:lnTo>
                    <a:cubicBezTo>
                      <a:pt x="18928" y="8607"/>
                      <a:pt x="18927" y="8602"/>
                      <a:pt x="18925" y="8594"/>
                    </a:cubicBezTo>
                    <a:cubicBezTo>
                      <a:pt x="18925" y="8596"/>
                      <a:pt x="18922" y="8596"/>
                      <a:pt x="18922" y="8596"/>
                    </a:cubicBezTo>
                    <a:lnTo>
                      <a:pt x="18922" y="8599"/>
                    </a:lnTo>
                    <a:lnTo>
                      <a:pt x="18922" y="8600"/>
                    </a:lnTo>
                    <a:cubicBezTo>
                      <a:pt x="18922" y="8602"/>
                      <a:pt x="18921" y="8602"/>
                      <a:pt x="18921" y="8602"/>
                    </a:cubicBezTo>
                    <a:lnTo>
                      <a:pt x="18921" y="8603"/>
                    </a:lnTo>
                    <a:cubicBezTo>
                      <a:pt x="18921" y="8603"/>
                      <a:pt x="18921" y="8606"/>
                      <a:pt x="18919" y="8606"/>
                    </a:cubicBezTo>
                    <a:lnTo>
                      <a:pt x="18919" y="8607"/>
                    </a:lnTo>
                    <a:cubicBezTo>
                      <a:pt x="18919" y="8609"/>
                      <a:pt x="18918" y="8609"/>
                      <a:pt x="18918" y="8610"/>
                    </a:cubicBezTo>
                    <a:lnTo>
                      <a:pt x="18919" y="8610"/>
                    </a:lnTo>
                    <a:cubicBezTo>
                      <a:pt x="18919" y="8610"/>
                      <a:pt x="18921" y="8610"/>
                      <a:pt x="18921" y="8609"/>
                    </a:cubicBezTo>
                    <a:lnTo>
                      <a:pt x="18921" y="8615"/>
                    </a:lnTo>
                    <a:cubicBezTo>
                      <a:pt x="18919" y="8616"/>
                      <a:pt x="18919" y="8618"/>
                      <a:pt x="18919" y="8620"/>
                    </a:cubicBezTo>
                    <a:cubicBezTo>
                      <a:pt x="18918" y="8623"/>
                      <a:pt x="18918" y="8628"/>
                      <a:pt x="18918" y="8629"/>
                    </a:cubicBezTo>
                    <a:cubicBezTo>
                      <a:pt x="18915" y="8636"/>
                      <a:pt x="18913" y="8644"/>
                      <a:pt x="18912" y="8652"/>
                    </a:cubicBezTo>
                    <a:cubicBezTo>
                      <a:pt x="18913" y="8652"/>
                      <a:pt x="18913" y="8651"/>
                      <a:pt x="18913" y="8651"/>
                    </a:cubicBezTo>
                    <a:cubicBezTo>
                      <a:pt x="18913" y="8649"/>
                      <a:pt x="18915" y="8649"/>
                      <a:pt x="18915" y="8649"/>
                    </a:cubicBezTo>
                    <a:lnTo>
                      <a:pt x="18915" y="8651"/>
                    </a:lnTo>
                    <a:lnTo>
                      <a:pt x="18915" y="8652"/>
                    </a:lnTo>
                    <a:cubicBezTo>
                      <a:pt x="18913" y="8665"/>
                      <a:pt x="18912" y="8674"/>
                      <a:pt x="18906" y="8686"/>
                    </a:cubicBezTo>
                    <a:cubicBezTo>
                      <a:pt x="18908" y="8686"/>
                      <a:pt x="18911" y="8683"/>
                      <a:pt x="18911" y="8683"/>
                    </a:cubicBezTo>
                    <a:lnTo>
                      <a:pt x="18911" y="8683"/>
                    </a:lnTo>
                    <a:cubicBezTo>
                      <a:pt x="18908" y="8687"/>
                      <a:pt x="18906" y="8693"/>
                      <a:pt x="18905" y="8696"/>
                    </a:cubicBezTo>
                    <a:cubicBezTo>
                      <a:pt x="18905" y="8697"/>
                      <a:pt x="18903" y="8700"/>
                      <a:pt x="18903" y="8700"/>
                    </a:cubicBezTo>
                    <a:lnTo>
                      <a:pt x="18902" y="8701"/>
                    </a:lnTo>
                    <a:lnTo>
                      <a:pt x="18902" y="8701"/>
                    </a:lnTo>
                    <a:cubicBezTo>
                      <a:pt x="18900" y="8697"/>
                      <a:pt x="18898" y="8693"/>
                      <a:pt x="18896" y="8689"/>
                    </a:cubicBezTo>
                    <a:cubicBezTo>
                      <a:pt x="18893" y="8686"/>
                      <a:pt x="18893" y="8681"/>
                      <a:pt x="18892" y="8678"/>
                    </a:cubicBezTo>
                    <a:cubicBezTo>
                      <a:pt x="18890" y="8674"/>
                      <a:pt x="18889" y="8671"/>
                      <a:pt x="18886" y="8665"/>
                    </a:cubicBezTo>
                    <a:lnTo>
                      <a:pt x="18886" y="8664"/>
                    </a:lnTo>
                    <a:cubicBezTo>
                      <a:pt x="18884" y="8663"/>
                      <a:pt x="18884" y="8663"/>
                      <a:pt x="18884" y="8660"/>
                    </a:cubicBezTo>
                    <a:lnTo>
                      <a:pt x="18884" y="8660"/>
                    </a:lnTo>
                    <a:cubicBezTo>
                      <a:pt x="18886" y="8663"/>
                      <a:pt x="18890" y="8664"/>
                      <a:pt x="18892" y="8665"/>
                    </a:cubicBezTo>
                    <a:cubicBezTo>
                      <a:pt x="18890" y="8663"/>
                      <a:pt x="18889" y="8657"/>
                      <a:pt x="18886" y="8651"/>
                    </a:cubicBezTo>
                    <a:cubicBezTo>
                      <a:pt x="18884" y="8648"/>
                      <a:pt x="18883" y="8644"/>
                      <a:pt x="18883" y="8638"/>
                    </a:cubicBezTo>
                    <a:cubicBezTo>
                      <a:pt x="18882" y="8635"/>
                      <a:pt x="18879" y="8631"/>
                      <a:pt x="18879" y="8626"/>
                    </a:cubicBezTo>
                    <a:lnTo>
                      <a:pt x="18879" y="8623"/>
                    </a:lnTo>
                    <a:cubicBezTo>
                      <a:pt x="18882" y="8626"/>
                      <a:pt x="18883" y="8628"/>
                      <a:pt x="18884" y="8628"/>
                    </a:cubicBezTo>
                    <a:lnTo>
                      <a:pt x="18886" y="8629"/>
                    </a:lnTo>
                    <a:cubicBezTo>
                      <a:pt x="18884" y="8626"/>
                      <a:pt x="18883" y="8622"/>
                      <a:pt x="18882" y="8616"/>
                    </a:cubicBezTo>
                    <a:cubicBezTo>
                      <a:pt x="18879" y="8612"/>
                      <a:pt x="18876" y="8604"/>
                      <a:pt x="18874" y="8599"/>
                    </a:cubicBezTo>
                    <a:cubicBezTo>
                      <a:pt x="18871" y="8591"/>
                      <a:pt x="18868" y="8580"/>
                      <a:pt x="18867" y="8571"/>
                    </a:cubicBezTo>
                    <a:lnTo>
                      <a:pt x="18870" y="8571"/>
                    </a:lnTo>
                    <a:cubicBezTo>
                      <a:pt x="18870" y="8571"/>
                      <a:pt x="18870" y="8570"/>
                      <a:pt x="18868" y="8570"/>
                    </a:cubicBezTo>
                    <a:cubicBezTo>
                      <a:pt x="18868" y="8568"/>
                      <a:pt x="18867" y="8568"/>
                      <a:pt x="18867" y="8565"/>
                    </a:cubicBezTo>
                    <a:cubicBezTo>
                      <a:pt x="18864" y="8564"/>
                      <a:pt x="18864" y="8562"/>
                      <a:pt x="18864" y="8558"/>
                    </a:cubicBezTo>
                    <a:cubicBezTo>
                      <a:pt x="18863" y="8555"/>
                      <a:pt x="18863" y="8549"/>
                      <a:pt x="18861" y="8541"/>
                    </a:cubicBezTo>
                    <a:cubicBezTo>
                      <a:pt x="18860" y="8533"/>
                      <a:pt x="18857" y="8526"/>
                      <a:pt x="18857" y="8520"/>
                    </a:cubicBezTo>
                    <a:lnTo>
                      <a:pt x="18857" y="8519"/>
                    </a:lnTo>
                    <a:lnTo>
                      <a:pt x="18855" y="8517"/>
                    </a:lnTo>
                    <a:lnTo>
                      <a:pt x="18855" y="8514"/>
                    </a:lnTo>
                    <a:cubicBezTo>
                      <a:pt x="18857" y="8517"/>
                      <a:pt x="18857" y="8517"/>
                      <a:pt x="18860" y="8517"/>
                    </a:cubicBezTo>
                    <a:cubicBezTo>
                      <a:pt x="18857" y="8514"/>
                      <a:pt x="18855" y="8510"/>
                      <a:pt x="18855" y="8504"/>
                    </a:cubicBezTo>
                    <a:cubicBezTo>
                      <a:pt x="18854" y="8497"/>
                      <a:pt x="18854" y="8488"/>
                      <a:pt x="18852" y="8481"/>
                    </a:cubicBezTo>
                    <a:lnTo>
                      <a:pt x="18850" y="8478"/>
                    </a:lnTo>
                    <a:close/>
                    <a:moveTo>
                      <a:pt x="19125" y="8587"/>
                    </a:moveTo>
                    <a:cubicBezTo>
                      <a:pt x="19125" y="8588"/>
                      <a:pt x="19124" y="8588"/>
                      <a:pt x="19124" y="8588"/>
                    </a:cubicBezTo>
                    <a:lnTo>
                      <a:pt x="19124" y="8591"/>
                    </a:lnTo>
                    <a:lnTo>
                      <a:pt x="19124" y="8593"/>
                    </a:lnTo>
                    <a:lnTo>
                      <a:pt x="19124" y="8594"/>
                    </a:lnTo>
                    <a:lnTo>
                      <a:pt x="19124" y="8596"/>
                    </a:lnTo>
                    <a:lnTo>
                      <a:pt x="19123" y="8599"/>
                    </a:lnTo>
                    <a:lnTo>
                      <a:pt x="19123" y="8600"/>
                    </a:lnTo>
                    <a:lnTo>
                      <a:pt x="19123" y="8602"/>
                    </a:lnTo>
                    <a:lnTo>
                      <a:pt x="19121" y="8603"/>
                    </a:lnTo>
                    <a:lnTo>
                      <a:pt x="19121" y="8606"/>
                    </a:lnTo>
                    <a:lnTo>
                      <a:pt x="19118" y="8607"/>
                    </a:lnTo>
                    <a:cubicBezTo>
                      <a:pt x="19118" y="8609"/>
                      <a:pt x="19118" y="8609"/>
                      <a:pt x="19117" y="8610"/>
                    </a:cubicBezTo>
                    <a:lnTo>
                      <a:pt x="19118" y="8610"/>
                    </a:lnTo>
                    <a:cubicBezTo>
                      <a:pt x="19121" y="8610"/>
                      <a:pt x="19121" y="8610"/>
                      <a:pt x="19121" y="8609"/>
                    </a:cubicBezTo>
                    <a:lnTo>
                      <a:pt x="19121" y="8615"/>
                    </a:lnTo>
                    <a:cubicBezTo>
                      <a:pt x="19121" y="8616"/>
                      <a:pt x="19118" y="8618"/>
                      <a:pt x="19118" y="8620"/>
                    </a:cubicBezTo>
                    <a:cubicBezTo>
                      <a:pt x="19118" y="8623"/>
                      <a:pt x="19117" y="8628"/>
                      <a:pt x="19117" y="8629"/>
                    </a:cubicBezTo>
                    <a:cubicBezTo>
                      <a:pt x="19115" y="8636"/>
                      <a:pt x="19114" y="8644"/>
                      <a:pt x="19114" y="8652"/>
                    </a:cubicBezTo>
                    <a:lnTo>
                      <a:pt x="19115" y="8651"/>
                    </a:lnTo>
                    <a:lnTo>
                      <a:pt x="19117" y="8649"/>
                    </a:lnTo>
                    <a:lnTo>
                      <a:pt x="19118" y="8649"/>
                    </a:lnTo>
                    <a:lnTo>
                      <a:pt x="19117" y="8651"/>
                    </a:lnTo>
                    <a:lnTo>
                      <a:pt x="19117" y="8652"/>
                    </a:lnTo>
                    <a:cubicBezTo>
                      <a:pt x="19115" y="8665"/>
                      <a:pt x="19114" y="8674"/>
                      <a:pt x="19108" y="8686"/>
                    </a:cubicBezTo>
                    <a:cubicBezTo>
                      <a:pt x="19110" y="8686"/>
                      <a:pt x="19111" y="8683"/>
                      <a:pt x="19111" y="8683"/>
                    </a:cubicBezTo>
                    <a:lnTo>
                      <a:pt x="19111" y="8683"/>
                    </a:lnTo>
                    <a:cubicBezTo>
                      <a:pt x="19110" y="8687"/>
                      <a:pt x="19108" y="8693"/>
                      <a:pt x="19108" y="8696"/>
                    </a:cubicBezTo>
                    <a:cubicBezTo>
                      <a:pt x="19107" y="8697"/>
                      <a:pt x="19107" y="8700"/>
                      <a:pt x="19107" y="8700"/>
                    </a:cubicBezTo>
                    <a:cubicBezTo>
                      <a:pt x="19107" y="8702"/>
                      <a:pt x="19104" y="8703"/>
                      <a:pt x="19104" y="8705"/>
                    </a:cubicBezTo>
                    <a:cubicBezTo>
                      <a:pt x="19107" y="8703"/>
                      <a:pt x="19108" y="8703"/>
                      <a:pt x="19110" y="8702"/>
                    </a:cubicBezTo>
                    <a:lnTo>
                      <a:pt x="19110" y="8702"/>
                    </a:lnTo>
                    <a:cubicBezTo>
                      <a:pt x="19108" y="8703"/>
                      <a:pt x="19108" y="8705"/>
                      <a:pt x="19107" y="8709"/>
                    </a:cubicBezTo>
                    <a:cubicBezTo>
                      <a:pt x="19107" y="8710"/>
                      <a:pt x="19104" y="8712"/>
                      <a:pt x="19104" y="8715"/>
                    </a:cubicBezTo>
                    <a:cubicBezTo>
                      <a:pt x="19106" y="8713"/>
                      <a:pt x="19107" y="8712"/>
                      <a:pt x="19107" y="8712"/>
                    </a:cubicBezTo>
                    <a:lnTo>
                      <a:pt x="19107" y="8712"/>
                    </a:lnTo>
                    <a:cubicBezTo>
                      <a:pt x="19104" y="8720"/>
                      <a:pt x="19102" y="8731"/>
                      <a:pt x="19099" y="8739"/>
                    </a:cubicBezTo>
                    <a:cubicBezTo>
                      <a:pt x="19101" y="8738"/>
                      <a:pt x="19102" y="8738"/>
                      <a:pt x="19104" y="8737"/>
                    </a:cubicBezTo>
                    <a:lnTo>
                      <a:pt x="19107" y="8737"/>
                    </a:lnTo>
                    <a:cubicBezTo>
                      <a:pt x="19104" y="8738"/>
                      <a:pt x="19104" y="8738"/>
                      <a:pt x="19104" y="8739"/>
                    </a:cubicBezTo>
                    <a:cubicBezTo>
                      <a:pt x="19102" y="8744"/>
                      <a:pt x="19101" y="8748"/>
                      <a:pt x="19099" y="8754"/>
                    </a:cubicBezTo>
                    <a:cubicBezTo>
                      <a:pt x="19099" y="8755"/>
                      <a:pt x="19096" y="8755"/>
                      <a:pt x="19096" y="8755"/>
                    </a:cubicBezTo>
                    <a:cubicBezTo>
                      <a:pt x="19095" y="8760"/>
                      <a:pt x="19095" y="8761"/>
                      <a:pt x="19095" y="8763"/>
                    </a:cubicBezTo>
                    <a:cubicBezTo>
                      <a:pt x="19094" y="8766"/>
                      <a:pt x="19094" y="8766"/>
                      <a:pt x="19094" y="8767"/>
                    </a:cubicBezTo>
                    <a:cubicBezTo>
                      <a:pt x="19092" y="8770"/>
                      <a:pt x="19092" y="8774"/>
                      <a:pt x="19092" y="8780"/>
                    </a:cubicBezTo>
                    <a:lnTo>
                      <a:pt x="19096" y="8774"/>
                    </a:lnTo>
                    <a:cubicBezTo>
                      <a:pt x="19099" y="8773"/>
                      <a:pt x="19099" y="8773"/>
                      <a:pt x="19101" y="8773"/>
                    </a:cubicBezTo>
                    <a:cubicBezTo>
                      <a:pt x="19102" y="8773"/>
                      <a:pt x="19102" y="8770"/>
                      <a:pt x="19104" y="8770"/>
                    </a:cubicBezTo>
                    <a:cubicBezTo>
                      <a:pt x="19107" y="8770"/>
                      <a:pt x="19108" y="8770"/>
                      <a:pt x="19108" y="8769"/>
                    </a:cubicBezTo>
                    <a:cubicBezTo>
                      <a:pt x="19110" y="8769"/>
                      <a:pt x="19110" y="8767"/>
                      <a:pt x="19111" y="8767"/>
                    </a:cubicBezTo>
                    <a:lnTo>
                      <a:pt x="19115" y="8767"/>
                    </a:lnTo>
                    <a:cubicBezTo>
                      <a:pt x="19117" y="8767"/>
                      <a:pt x="19118" y="8767"/>
                      <a:pt x="19118" y="8769"/>
                    </a:cubicBezTo>
                    <a:cubicBezTo>
                      <a:pt x="19121" y="8767"/>
                      <a:pt x="19121" y="8766"/>
                      <a:pt x="19123" y="8766"/>
                    </a:cubicBezTo>
                    <a:cubicBezTo>
                      <a:pt x="19124" y="8767"/>
                      <a:pt x="19124" y="8769"/>
                      <a:pt x="19125" y="8770"/>
                    </a:cubicBezTo>
                    <a:lnTo>
                      <a:pt x="19133" y="8763"/>
                    </a:lnTo>
                    <a:cubicBezTo>
                      <a:pt x="19136" y="8767"/>
                      <a:pt x="19137" y="8773"/>
                      <a:pt x="19137" y="8777"/>
                    </a:cubicBezTo>
                    <a:cubicBezTo>
                      <a:pt x="19140" y="8776"/>
                      <a:pt x="19144" y="8773"/>
                      <a:pt x="19146" y="8769"/>
                    </a:cubicBezTo>
                    <a:lnTo>
                      <a:pt x="19147" y="8767"/>
                    </a:lnTo>
                    <a:cubicBezTo>
                      <a:pt x="19150" y="8766"/>
                      <a:pt x="19150" y="8764"/>
                      <a:pt x="19152" y="8761"/>
                    </a:cubicBezTo>
                    <a:lnTo>
                      <a:pt x="19157" y="8767"/>
                    </a:lnTo>
                    <a:cubicBezTo>
                      <a:pt x="19159" y="8766"/>
                      <a:pt x="19159" y="8764"/>
                      <a:pt x="19159" y="8760"/>
                    </a:cubicBezTo>
                    <a:cubicBezTo>
                      <a:pt x="19159" y="8761"/>
                      <a:pt x="19159" y="8761"/>
                      <a:pt x="19160" y="8761"/>
                    </a:cubicBezTo>
                    <a:cubicBezTo>
                      <a:pt x="19160" y="8761"/>
                      <a:pt x="19160" y="8763"/>
                      <a:pt x="19162" y="8763"/>
                    </a:cubicBezTo>
                    <a:cubicBezTo>
                      <a:pt x="19162" y="8766"/>
                      <a:pt x="19165" y="8766"/>
                      <a:pt x="19165" y="8766"/>
                    </a:cubicBezTo>
                    <a:cubicBezTo>
                      <a:pt x="19166" y="8766"/>
                      <a:pt x="19166" y="8767"/>
                      <a:pt x="19166" y="8767"/>
                    </a:cubicBezTo>
                    <a:lnTo>
                      <a:pt x="19168" y="8767"/>
                    </a:lnTo>
                    <a:cubicBezTo>
                      <a:pt x="19168" y="8769"/>
                      <a:pt x="19168" y="8769"/>
                      <a:pt x="19169" y="8769"/>
                    </a:cubicBezTo>
                    <a:cubicBezTo>
                      <a:pt x="19169" y="8770"/>
                      <a:pt x="19172" y="8770"/>
                      <a:pt x="19172" y="8770"/>
                    </a:cubicBezTo>
                    <a:cubicBezTo>
                      <a:pt x="19173" y="8773"/>
                      <a:pt x="19173" y="8773"/>
                      <a:pt x="19175" y="8773"/>
                    </a:cubicBezTo>
                    <a:cubicBezTo>
                      <a:pt x="19166" y="8764"/>
                      <a:pt x="19160" y="8753"/>
                      <a:pt x="19157" y="8739"/>
                    </a:cubicBezTo>
                    <a:lnTo>
                      <a:pt x="19157" y="8739"/>
                    </a:lnTo>
                    <a:cubicBezTo>
                      <a:pt x="19159" y="8741"/>
                      <a:pt x="19160" y="8744"/>
                      <a:pt x="19165" y="8744"/>
                    </a:cubicBezTo>
                    <a:cubicBezTo>
                      <a:pt x="19162" y="8739"/>
                      <a:pt x="19162" y="8738"/>
                      <a:pt x="19160" y="8734"/>
                    </a:cubicBezTo>
                    <a:cubicBezTo>
                      <a:pt x="19159" y="8729"/>
                      <a:pt x="19157" y="8725"/>
                      <a:pt x="19153" y="8719"/>
                    </a:cubicBezTo>
                    <a:cubicBezTo>
                      <a:pt x="19153" y="8718"/>
                      <a:pt x="19152" y="8715"/>
                      <a:pt x="19152" y="8712"/>
                    </a:cubicBezTo>
                    <a:cubicBezTo>
                      <a:pt x="19150" y="8709"/>
                      <a:pt x="19150" y="8708"/>
                      <a:pt x="19147" y="8705"/>
                    </a:cubicBezTo>
                    <a:lnTo>
                      <a:pt x="19147" y="8703"/>
                    </a:lnTo>
                    <a:cubicBezTo>
                      <a:pt x="19146" y="8703"/>
                      <a:pt x="19146" y="8702"/>
                      <a:pt x="19146" y="8702"/>
                    </a:cubicBezTo>
                    <a:lnTo>
                      <a:pt x="19146" y="8702"/>
                    </a:lnTo>
                    <a:cubicBezTo>
                      <a:pt x="19147" y="8703"/>
                      <a:pt x="19150" y="8703"/>
                      <a:pt x="19152" y="8705"/>
                    </a:cubicBezTo>
                    <a:cubicBezTo>
                      <a:pt x="19150" y="8702"/>
                      <a:pt x="19150" y="8697"/>
                      <a:pt x="19147" y="8696"/>
                    </a:cubicBezTo>
                    <a:cubicBezTo>
                      <a:pt x="19146" y="8693"/>
                      <a:pt x="19146" y="8690"/>
                      <a:pt x="19144" y="8687"/>
                    </a:cubicBezTo>
                    <a:cubicBezTo>
                      <a:pt x="19143" y="8686"/>
                      <a:pt x="19143" y="8683"/>
                      <a:pt x="19140" y="8680"/>
                    </a:cubicBezTo>
                    <a:cubicBezTo>
                      <a:pt x="19143" y="8680"/>
                      <a:pt x="19143" y="8681"/>
                      <a:pt x="19144" y="8681"/>
                    </a:cubicBezTo>
                    <a:lnTo>
                      <a:pt x="19146" y="8681"/>
                    </a:lnTo>
                    <a:cubicBezTo>
                      <a:pt x="19146" y="8680"/>
                      <a:pt x="19144" y="8678"/>
                      <a:pt x="19144" y="8674"/>
                    </a:cubicBezTo>
                    <a:cubicBezTo>
                      <a:pt x="19143" y="8671"/>
                      <a:pt x="19140" y="8667"/>
                      <a:pt x="19139" y="8661"/>
                    </a:cubicBezTo>
                    <a:cubicBezTo>
                      <a:pt x="19137" y="8658"/>
                      <a:pt x="19136" y="8649"/>
                      <a:pt x="19136" y="8644"/>
                    </a:cubicBezTo>
                    <a:lnTo>
                      <a:pt x="19137" y="8644"/>
                    </a:lnTo>
                    <a:lnTo>
                      <a:pt x="19137" y="8642"/>
                    </a:lnTo>
                    <a:lnTo>
                      <a:pt x="19136" y="8639"/>
                    </a:lnTo>
                    <a:cubicBezTo>
                      <a:pt x="19133" y="8638"/>
                      <a:pt x="19133" y="8636"/>
                      <a:pt x="19133" y="8636"/>
                    </a:cubicBezTo>
                    <a:cubicBezTo>
                      <a:pt x="19131" y="8632"/>
                      <a:pt x="19130" y="8618"/>
                      <a:pt x="19130" y="8610"/>
                    </a:cubicBezTo>
                    <a:lnTo>
                      <a:pt x="19130" y="8609"/>
                    </a:lnTo>
                    <a:cubicBezTo>
                      <a:pt x="19130" y="8610"/>
                      <a:pt x="19131" y="8610"/>
                      <a:pt x="19131" y="8610"/>
                    </a:cubicBezTo>
                    <a:cubicBezTo>
                      <a:pt x="19128" y="8607"/>
                      <a:pt x="19128" y="8596"/>
                      <a:pt x="19125" y="858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359" name="Google Shape;5359;p28"/>
            <p:cNvSpPr/>
            <p:nvPr/>
          </p:nvSpPr>
          <p:spPr>
            <a:xfrm>
              <a:off x="9460366" y="4826026"/>
              <a:ext cx="952" cy="32373"/>
            </a:xfrm>
            <a:custGeom>
              <a:avLst/>
              <a:gdLst/>
              <a:ahLst/>
              <a:cxnLst/>
              <a:rect l="l" t="t" r="r" b="b"/>
              <a:pathLst>
                <a:path w="6" h="204" extrusionOk="0">
                  <a:moveTo>
                    <a:pt x="1" y="0"/>
                  </a:moveTo>
                  <a:lnTo>
                    <a:pt x="1" y="54"/>
                  </a:lnTo>
                  <a:cubicBezTo>
                    <a:pt x="1" y="105"/>
                    <a:pt x="1" y="154"/>
                    <a:pt x="5" y="203"/>
                  </a:cubicBezTo>
                  <a:cubicBezTo>
                    <a:pt x="5" y="125"/>
                    <a:pt x="5" y="55"/>
                    <a:pt x="1" y="0"/>
                  </a:cubicBezTo>
                  <a:close/>
                </a:path>
              </a:pathLst>
            </a:custGeom>
            <a:solidFill>
              <a:srgbClr val="1C13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28"/>
            <p:cNvSpPr/>
            <p:nvPr/>
          </p:nvSpPr>
          <p:spPr>
            <a:xfrm>
              <a:off x="9104418" y="5013283"/>
              <a:ext cx="793" cy="32531"/>
            </a:xfrm>
            <a:custGeom>
              <a:avLst/>
              <a:gdLst/>
              <a:ahLst/>
              <a:cxnLst/>
              <a:rect l="l" t="t" r="r" b="b"/>
              <a:pathLst>
                <a:path w="5" h="205" extrusionOk="0">
                  <a:moveTo>
                    <a:pt x="0" y="1"/>
                  </a:moveTo>
                  <a:lnTo>
                    <a:pt x="0" y="56"/>
                  </a:lnTo>
                  <a:cubicBezTo>
                    <a:pt x="0" y="105"/>
                    <a:pt x="3" y="153"/>
                    <a:pt x="5" y="204"/>
                  </a:cubicBezTo>
                  <a:cubicBezTo>
                    <a:pt x="5" y="127"/>
                    <a:pt x="5" y="57"/>
                    <a:pt x="0" y="1"/>
                  </a:cubicBezTo>
                  <a:close/>
                </a:path>
              </a:pathLst>
            </a:custGeom>
            <a:solidFill>
              <a:srgbClr val="1C13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361" name="Google Shape;5361;p28"/>
            <p:cNvGrpSpPr/>
            <p:nvPr/>
          </p:nvGrpSpPr>
          <p:grpSpPr>
            <a:xfrm>
              <a:off x="-245109" y="2672722"/>
              <a:ext cx="3285484" cy="3537909"/>
              <a:chOff x="-2818126" y="630988"/>
              <a:chExt cx="6603988" cy="7111375"/>
            </a:xfrm>
          </p:grpSpPr>
          <p:sp>
            <p:nvSpPr>
              <p:cNvPr id="5362" name="Google Shape;5362;p28"/>
              <p:cNvSpPr/>
              <p:nvPr/>
            </p:nvSpPr>
            <p:spPr>
              <a:xfrm>
                <a:off x="-2818126" y="630988"/>
                <a:ext cx="6603988" cy="7111375"/>
              </a:xfrm>
              <a:custGeom>
                <a:avLst/>
                <a:gdLst/>
                <a:ahLst/>
                <a:cxnLst/>
                <a:rect l="l" t="t" r="r" b="b"/>
                <a:pathLst>
                  <a:path w="41615" h="44813" extrusionOk="0">
                    <a:moveTo>
                      <a:pt x="41612" y="34285"/>
                    </a:moveTo>
                    <a:lnTo>
                      <a:pt x="41612" y="34285"/>
                    </a:lnTo>
                    <a:cubicBezTo>
                      <a:pt x="41613" y="34285"/>
                      <a:pt x="41614" y="34285"/>
                      <a:pt x="41615" y="34286"/>
                    </a:cubicBezTo>
                    <a:cubicBezTo>
                      <a:pt x="41614" y="34285"/>
                      <a:pt x="41613" y="34285"/>
                      <a:pt x="41612" y="34285"/>
                    </a:cubicBezTo>
                    <a:close/>
                    <a:moveTo>
                      <a:pt x="256" y="0"/>
                    </a:moveTo>
                    <a:lnTo>
                      <a:pt x="85" y="1229"/>
                    </a:lnTo>
                    <a:lnTo>
                      <a:pt x="0" y="1846"/>
                    </a:lnTo>
                    <a:lnTo>
                      <a:pt x="85" y="1788"/>
                    </a:lnTo>
                    <a:lnTo>
                      <a:pt x="85" y="44812"/>
                    </a:lnTo>
                    <a:lnTo>
                      <a:pt x="5567" y="44812"/>
                    </a:lnTo>
                    <a:cubicBezTo>
                      <a:pt x="5598" y="44806"/>
                      <a:pt x="5629" y="44801"/>
                      <a:pt x="5659" y="44793"/>
                    </a:cubicBezTo>
                    <a:cubicBezTo>
                      <a:pt x="5689" y="44788"/>
                      <a:pt x="5719" y="44783"/>
                      <a:pt x="5748" y="44776"/>
                    </a:cubicBezTo>
                    <a:cubicBezTo>
                      <a:pt x="5934" y="44740"/>
                      <a:pt x="6117" y="44700"/>
                      <a:pt x="6300" y="44661"/>
                    </a:cubicBezTo>
                    <a:cubicBezTo>
                      <a:pt x="6341" y="44654"/>
                      <a:pt x="6380" y="44645"/>
                      <a:pt x="6420" y="44635"/>
                    </a:cubicBezTo>
                    <a:cubicBezTo>
                      <a:pt x="6531" y="44612"/>
                      <a:pt x="6644" y="44587"/>
                      <a:pt x="6754" y="44562"/>
                    </a:cubicBezTo>
                    <a:cubicBezTo>
                      <a:pt x="6783" y="44555"/>
                      <a:pt x="6812" y="44551"/>
                      <a:pt x="6842" y="44544"/>
                    </a:cubicBezTo>
                    <a:cubicBezTo>
                      <a:pt x="6905" y="44530"/>
                      <a:pt x="6966" y="44516"/>
                      <a:pt x="7030" y="44501"/>
                    </a:cubicBezTo>
                    <a:cubicBezTo>
                      <a:pt x="7072" y="44490"/>
                      <a:pt x="7113" y="44481"/>
                      <a:pt x="7155" y="44472"/>
                    </a:cubicBezTo>
                    <a:cubicBezTo>
                      <a:pt x="7168" y="44471"/>
                      <a:pt x="7183" y="44467"/>
                      <a:pt x="7197" y="44464"/>
                    </a:cubicBezTo>
                    <a:cubicBezTo>
                      <a:pt x="7200" y="44464"/>
                      <a:pt x="7206" y="44464"/>
                      <a:pt x="7210" y="44461"/>
                    </a:cubicBezTo>
                    <a:cubicBezTo>
                      <a:pt x="7229" y="44456"/>
                      <a:pt x="7250" y="44452"/>
                      <a:pt x="7270" y="44446"/>
                    </a:cubicBezTo>
                    <a:cubicBezTo>
                      <a:pt x="7337" y="44432"/>
                      <a:pt x="7404" y="44416"/>
                      <a:pt x="7472" y="44401"/>
                    </a:cubicBezTo>
                    <a:cubicBezTo>
                      <a:pt x="7634" y="44365"/>
                      <a:pt x="7796" y="44327"/>
                      <a:pt x="7958" y="44287"/>
                    </a:cubicBezTo>
                    <a:cubicBezTo>
                      <a:pt x="8025" y="44271"/>
                      <a:pt x="8090" y="44255"/>
                      <a:pt x="8157" y="44239"/>
                    </a:cubicBezTo>
                    <a:cubicBezTo>
                      <a:pt x="8234" y="44220"/>
                      <a:pt x="8311" y="44202"/>
                      <a:pt x="8390" y="44182"/>
                    </a:cubicBezTo>
                    <a:cubicBezTo>
                      <a:pt x="8616" y="44125"/>
                      <a:pt x="8846" y="44069"/>
                      <a:pt x="9072" y="44009"/>
                    </a:cubicBezTo>
                    <a:cubicBezTo>
                      <a:pt x="9236" y="43967"/>
                      <a:pt x="9403" y="43923"/>
                      <a:pt x="9567" y="43880"/>
                    </a:cubicBezTo>
                    <a:cubicBezTo>
                      <a:pt x="9621" y="43868"/>
                      <a:pt x="9673" y="43854"/>
                      <a:pt x="9726" y="43839"/>
                    </a:cubicBezTo>
                    <a:cubicBezTo>
                      <a:pt x="9840" y="43806"/>
                      <a:pt x="9956" y="43771"/>
                      <a:pt x="10071" y="43738"/>
                    </a:cubicBezTo>
                    <a:cubicBezTo>
                      <a:pt x="10681" y="43552"/>
                      <a:pt x="11288" y="43347"/>
                      <a:pt x="11908" y="43270"/>
                    </a:cubicBezTo>
                    <a:cubicBezTo>
                      <a:pt x="11912" y="43270"/>
                      <a:pt x="11920" y="43270"/>
                      <a:pt x="11926" y="43269"/>
                    </a:cubicBezTo>
                    <a:cubicBezTo>
                      <a:pt x="11947" y="43266"/>
                      <a:pt x="11968" y="43263"/>
                      <a:pt x="11988" y="43261"/>
                    </a:cubicBezTo>
                    <a:cubicBezTo>
                      <a:pt x="12118" y="43247"/>
                      <a:pt x="12248" y="43239"/>
                      <a:pt x="12379" y="43239"/>
                    </a:cubicBezTo>
                    <a:cubicBezTo>
                      <a:pt x="12501" y="43239"/>
                      <a:pt x="12622" y="43246"/>
                      <a:pt x="12745" y="43260"/>
                    </a:cubicBezTo>
                    <a:cubicBezTo>
                      <a:pt x="12775" y="43261"/>
                      <a:pt x="12810" y="43267"/>
                      <a:pt x="12840" y="43269"/>
                    </a:cubicBezTo>
                    <a:cubicBezTo>
                      <a:pt x="13015" y="43289"/>
                      <a:pt x="13189" y="43305"/>
                      <a:pt x="13363" y="43319"/>
                    </a:cubicBezTo>
                    <a:cubicBezTo>
                      <a:pt x="13384" y="43324"/>
                      <a:pt x="13404" y="43324"/>
                      <a:pt x="13423" y="43325"/>
                    </a:cubicBezTo>
                    <a:cubicBezTo>
                      <a:pt x="13514" y="43334"/>
                      <a:pt x="13604" y="43341"/>
                      <a:pt x="13696" y="43348"/>
                    </a:cubicBezTo>
                    <a:cubicBezTo>
                      <a:pt x="13938" y="43369"/>
                      <a:pt x="14182" y="43385"/>
                      <a:pt x="14425" y="43399"/>
                    </a:cubicBezTo>
                    <a:cubicBezTo>
                      <a:pt x="14609" y="43411"/>
                      <a:pt x="14794" y="43420"/>
                      <a:pt x="14979" y="43428"/>
                    </a:cubicBezTo>
                    <a:cubicBezTo>
                      <a:pt x="15008" y="43430"/>
                      <a:pt x="15038" y="43430"/>
                      <a:pt x="15067" y="43433"/>
                    </a:cubicBezTo>
                    <a:cubicBezTo>
                      <a:pt x="15260" y="43441"/>
                      <a:pt x="15454" y="43449"/>
                      <a:pt x="15650" y="43456"/>
                    </a:cubicBezTo>
                    <a:cubicBezTo>
                      <a:pt x="15822" y="43463"/>
                      <a:pt x="15992" y="43469"/>
                      <a:pt x="16163" y="43473"/>
                    </a:cubicBezTo>
                    <a:lnTo>
                      <a:pt x="16188" y="43473"/>
                    </a:lnTo>
                    <a:cubicBezTo>
                      <a:pt x="16196" y="43476"/>
                      <a:pt x="16204" y="43476"/>
                      <a:pt x="16211" y="43476"/>
                    </a:cubicBezTo>
                    <a:cubicBezTo>
                      <a:pt x="16318" y="43479"/>
                      <a:pt x="16426" y="43482"/>
                      <a:pt x="16533" y="43482"/>
                    </a:cubicBezTo>
                    <a:cubicBezTo>
                      <a:pt x="16796" y="43482"/>
                      <a:pt x="17058" y="43465"/>
                      <a:pt x="17306" y="43392"/>
                    </a:cubicBezTo>
                    <a:cubicBezTo>
                      <a:pt x="17850" y="43229"/>
                      <a:pt x="18218" y="42798"/>
                      <a:pt x="18713" y="42557"/>
                    </a:cubicBezTo>
                    <a:cubicBezTo>
                      <a:pt x="18980" y="42428"/>
                      <a:pt x="19332" y="42394"/>
                      <a:pt x="19622" y="42323"/>
                    </a:cubicBezTo>
                    <a:cubicBezTo>
                      <a:pt x="19702" y="42304"/>
                      <a:pt x="19780" y="42287"/>
                      <a:pt x="19859" y="42267"/>
                    </a:cubicBezTo>
                    <a:cubicBezTo>
                      <a:pt x="20120" y="42203"/>
                      <a:pt x="20381" y="42142"/>
                      <a:pt x="20644" y="42078"/>
                    </a:cubicBezTo>
                    <a:cubicBezTo>
                      <a:pt x="20727" y="42059"/>
                      <a:pt x="20811" y="42039"/>
                      <a:pt x="20895" y="42039"/>
                    </a:cubicBezTo>
                    <a:cubicBezTo>
                      <a:pt x="20922" y="42039"/>
                      <a:pt x="20950" y="42041"/>
                      <a:pt x="20977" y="42046"/>
                    </a:cubicBezTo>
                    <a:cubicBezTo>
                      <a:pt x="21061" y="42060"/>
                      <a:pt x="21141" y="42101"/>
                      <a:pt x="21224" y="42130"/>
                    </a:cubicBezTo>
                    <a:cubicBezTo>
                      <a:pt x="21319" y="42163"/>
                      <a:pt x="21416" y="42176"/>
                      <a:pt x="21514" y="42176"/>
                    </a:cubicBezTo>
                    <a:cubicBezTo>
                      <a:pt x="21842" y="42176"/>
                      <a:pt x="22183" y="42030"/>
                      <a:pt x="22520" y="41998"/>
                    </a:cubicBezTo>
                    <a:cubicBezTo>
                      <a:pt x="22593" y="41992"/>
                      <a:pt x="22664" y="41989"/>
                      <a:pt x="22734" y="41989"/>
                    </a:cubicBezTo>
                    <a:cubicBezTo>
                      <a:pt x="22779" y="41989"/>
                      <a:pt x="22824" y="41989"/>
                      <a:pt x="22869" y="41992"/>
                    </a:cubicBezTo>
                    <a:cubicBezTo>
                      <a:pt x="22913" y="41996"/>
                      <a:pt x="22959" y="41999"/>
                      <a:pt x="23003" y="42005"/>
                    </a:cubicBezTo>
                    <a:cubicBezTo>
                      <a:pt x="23006" y="42005"/>
                      <a:pt x="23010" y="42005"/>
                      <a:pt x="23011" y="42007"/>
                    </a:cubicBezTo>
                    <a:cubicBezTo>
                      <a:pt x="23053" y="42012"/>
                      <a:pt x="23094" y="42018"/>
                      <a:pt x="23135" y="42026"/>
                    </a:cubicBezTo>
                    <a:cubicBezTo>
                      <a:pt x="23325" y="42057"/>
                      <a:pt x="23512" y="42107"/>
                      <a:pt x="23714" y="42162"/>
                    </a:cubicBezTo>
                    <a:lnTo>
                      <a:pt x="23795" y="42184"/>
                    </a:lnTo>
                    <a:cubicBezTo>
                      <a:pt x="23820" y="42191"/>
                      <a:pt x="23846" y="42196"/>
                      <a:pt x="23871" y="42196"/>
                    </a:cubicBezTo>
                    <a:cubicBezTo>
                      <a:pt x="23883" y="42196"/>
                      <a:pt x="23894" y="42195"/>
                      <a:pt x="23906" y="42193"/>
                    </a:cubicBezTo>
                    <a:cubicBezTo>
                      <a:pt x="23958" y="42177"/>
                      <a:pt x="23993" y="42126"/>
                      <a:pt x="24029" y="42084"/>
                    </a:cubicBezTo>
                    <a:cubicBezTo>
                      <a:pt x="24102" y="42004"/>
                      <a:pt x="24204" y="41954"/>
                      <a:pt x="24304" y="41909"/>
                    </a:cubicBezTo>
                    <a:cubicBezTo>
                      <a:pt x="24545" y="41909"/>
                      <a:pt x="24919" y="41610"/>
                      <a:pt x="25153" y="41523"/>
                    </a:cubicBezTo>
                    <a:cubicBezTo>
                      <a:pt x="25262" y="41481"/>
                      <a:pt x="25371" y="41445"/>
                      <a:pt x="25480" y="41408"/>
                    </a:cubicBezTo>
                    <a:cubicBezTo>
                      <a:pt x="25590" y="41372"/>
                      <a:pt x="25701" y="41337"/>
                      <a:pt x="25813" y="41302"/>
                    </a:cubicBezTo>
                    <a:cubicBezTo>
                      <a:pt x="25926" y="41266"/>
                      <a:pt x="26041" y="41230"/>
                      <a:pt x="26154" y="41193"/>
                    </a:cubicBezTo>
                    <a:cubicBezTo>
                      <a:pt x="25900" y="41067"/>
                      <a:pt x="25628" y="40974"/>
                      <a:pt x="25352" y="40915"/>
                    </a:cubicBezTo>
                    <a:cubicBezTo>
                      <a:pt x="25435" y="40732"/>
                      <a:pt x="25580" y="40573"/>
                      <a:pt x="25757" y="40479"/>
                    </a:cubicBezTo>
                    <a:cubicBezTo>
                      <a:pt x="25853" y="40428"/>
                      <a:pt x="25955" y="40393"/>
                      <a:pt x="26059" y="40373"/>
                    </a:cubicBezTo>
                    <a:cubicBezTo>
                      <a:pt x="26088" y="40369"/>
                      <a:pt x="26119" y="40363"/>
                      <a:pt x="26148" y="40358"/>
                    </a:cubicBezTo>
                    <a:cubicBezTo>
                      <a:pt x="26177" y="40356"/>
                      <a:pt x="26206" y="40351"/>
                      <a:pt x="26237" y="40350"/>
                    </a:cubicBezTo>
                    <a:cubicBezTo>
                      <a:pt x="26263" y="40348"/>
                      <a:pt x="26289" y="40348"/>
                      <a:pt x="26315" y="40347"/>
                    </a:cubicBezTo>
                    <a:cubicBezTo>
                      <a:pt x="26355" y="40345"/>
                      <a:pt x="26396" y="40344"/>
                      <a:pt x="26436" y="40344"/>
                    </a:cubicBezTo>
                    <a:cubicBezTo>
                      <a:pt x="26631" y="40344"/>
                      <a:pt x="26831" y="40363"/>
                      <a:pt x="27028" y="40364"/>
                    </a:cubicBezTo>
                    <a:cubicBezTo>
                      <a:pt x="27073" y="40364"/>
                      <a:pt x="27119" y="40364"/>
                      <a:pt x="27164" y="40363"/>
                    </a:cubicBezTo>
                    <a:lnTo>
                      <a:pt x="27252" y="40357"/>
                    </a:lnTo>
                    <a:cubicBezTo>
                      <a:pt x="27282" y="40356"/>
                      <a:pt x="27310" y="40351"/>
                      <a:pt x="27339" y="40348"/>
                    </a:cubicBezTo>
                    <a:cubicBezTo>
                      <a:pt x="27369" y="40344"/>
                      <a:pt x="27397" y="40341"/>
                      <a:pt x="27426" y="40335"/>
                    </a:cubicBezTo>
                    <a:cubicBezTo>
                      <a:pt x="27676" y="40289"/>
                      <a:pt x="27905" y="40174"/>
                      <a:pt x="28126" y="40043"/>
                    </a:cubicBezTo>
                    <a:cubicBezTo>
                      <a:pt x="28155" y="40023"/>
                      <a:pt x="28184" y="40007"/>
                      <a:pt x="28213" y="39988"/>
                    </a:cubicBezTo>
                    <a:cubicBezTo>
                      <a:pt x="28245" y="39969"/>
                      <a:pt x="28275" y="39950"/>
                      <a:pt x="28306" y="39930"/>
                    </a:cubicBezTo>
                    <a:cubicBezTo>
                      <a:pt x="28377" y="39889"/>
                      <a:pt x="28444" y="39843"/>
                      <a:pt x="28514" y="39802"/>
                    </a:cubicBezTo>
                    <a:cubicBezTo>
                      <a:pt x="28583" y="39756"/>
                      <a:pt x="28659" y="39715"/>
                      <a:pt x="28731" y="39673"/>
                    </a:cubicBezTo>
                    <a:cubicBezTo>
                      <a:pt x="28855" y="39600"/>
                      <a:pt x="28980" y="39534"/>
                      <a:pt x="29106" y="39468"/>
                    </a:cubicBezTo>
                    <a:cubicBezTo>
                      <a:pt x="29170" y="39435"/>
                      <a:pt x="29232" y="39400"/>
                      <a:pt x="29298" y="39370"/>
                    </a:cubicBezTo>
                    <a:cubicBezTo>
                      <a:pt x="29424" y="39306"/>
                      <a:pt x="29553" y="39245"/>
                      <a:pt x="29684" y="39185"/>
                    </a:cubicBezTo>
                    <a:cubicBezTo>
                      <a:pt x="29813" y="39124"/>
                      <a:pt x="29945" y="39066"/>
                      <a:pt x="30076" y="39011"/>
                    </a:cubicBezTo>
                    <a:cubicBezTo>
                      <a:pt x="30141" y="38982"/>
                      <a:pt x="30207" y="38954"/>
                      <a:pt x="30272" y="38925"/>
                    </a:cubicBezTo>
                    <a:cubicBezTo>
                      <a:pt x="30427" y="38855"/>
                      <a:pt x="30587" y="38790"/>
                      <a:pt x="30746" y="38723"/>
                    </a:cubicBezTo>
                    <a:cubicBezTo>
                      <a:pt x="30846" y="38681"/>
                      <a:pt x="30946" y="38641"/>
                      <a:pt x="31052" y="38630"/>
                    </a:cubicBezTo>
                    <a:cubicBezTo>
                      <a:pt x="31066" y="38629"/>
                      <a:pt x="31081" y="38629"/>
                      <a:pt x="31096" y="38629"/>
                    </a:cubicBezTo>
                    <a:cubicBezTo>
                      <a:pt x="31196" y="38629"/>
                      <a:pt x="31296" y="38652"/>
                      <a:pt x="31396" y="38664"/>
                    </a:cubicBezTo>
                    <a:cubicBezTo>
                      <a:pt x="31444" y="38670"/>
                      <a:pt x="31495" y="38671"/>
                      <a:pt x="31544" y="38671"/>
                    </a:cubicBezTo>
                    <a:lnTo>
                      <a:pt x="31553" y="38671"/>
                    </a:lnTo>
                    <a:cubicBezTo>
                      <a:pt x="31581" y="38671"/>
                      <a:pt x="31608" y="38670"/>
                      <a:pt x="31636" y="38667"/>
                    </a:cubicBezTo>
                    <a:cubicBezTo>
                      <a:pt x="31673" y="38664"/>
                      <a:pt x="31710" y="38659"/>
                      <a:pt x="31746" y="38655"/>
                    </a:cubicBezTo>
                    <a:cubicBezTo>
                      <a:pt x="31771" y="38651"/>
                      <a:pt x="31797" y="38648"/>
                      <a:pt x="31822" y="38642"/>
                    </a:cubicBezTo>
                    <a:cubicBezTo>
                      <a:pt x="31843" y="38636"/>
                      <a:pt x="31868" y="38633"/>
                      <a:pt x="31890" y="38627"/>
                    </a:cubicBezTo>
                    <a:cubicBezTo>
                      <a:pt x="31901" y="38626"/>
                      <a:pt x="31916" y="38622"/>
                      <a:pt x="31929" y="38619"/>
                    </a:cubicBezTo>
                    <a:cubicBezTo>
                      <a:pt x="31965" y="38607"/>
                      <a:pt x="32006" y="38597"/>
                      <a:pt x="32042" y="38584"/>
                    </a:cubicBezTo>
                    <a:cubicBezTo>
                      <a:pt x="32154" y="38548"/>
                      <a:pt x="32263" y="38504"/>
                      <a:pt x="32369" y="38453"/>
                    </a:cubicBezTo>
                    <a:cubicBezTo>
                      <a:pt x="32398" y="38439"/>
                      <a:pt x="32429" y="38423"/>
                      <a:pt x="32458" y="38408"/>
                    </a:cubicBezTo>
                    <a:cubicBezTo>
                      <a:pt x="32487" y="38391"/>
                      <a:pt x="32517" y="38376"/>
                      <a:pt x="32546" y="38360"/>
                    </a:cubicBezTo>
                    <a:cubicBezTo>
                      <a:pt x="32575" y="38346"/>
                      <a:pt x="32604" y="38330"/>
                      <a:pt x="32633" y="38311"/>
                    </a:cubicBezTo>
                    <a:cubicBezTo>
                      <a:pt x="32641" y="38309"/>
                      <a:pt x="32646" y="38307"/>
                      <a:pt x="32652" y="38302"/>
                    </a:cubicBezTo>
                    <a:cubicBezTo>
                      <a:pt x="32670" y="38293"/>
                      <a:pt x="32689" y="38282"/>
                      <a:pt x="32706" y="38272"/>
                    </a:cubicBezTo>
                    <a:cubicBezTo>
                      <a:pt x="32712" y="38270"/>
                      <a:pt x="32718" y="38266"/>
                      <a:pt x="32720" y="38263"/>
                    </a:cubicBezTo>
                    <a:cubicBezTo>
                      <a:pt x="32764" y="38235"/>
                      <a:pt x="32809" y="38208"/>
                      <a:pt x="32853" y="38180"/>
                    </a:cubicBezTo>
                    <a:cubicBezTo>
                      <a:pt x="32889" y="38158"/>
                      <a:pt x="32928" y="38134"/>
                      <a:pt x="32964" y="38110"/>
                    </a:cubicBezTo>
                    <a:cubicBezTo>
                      <a:pt x="33024" y="38071"/>
                      <a:pt x="33081" y="38034"/>
                      <a:pt x="33139" y="37996"/>
                    </a:cubicBezTo>
                    <a:cubicBezTo>
                      <a:pt x="33175" y="37973"/>
                      <a:pt x="33211" y="37948"/>
                      <a:pt x="33245" y="37925"/>
                    </a:cubicBezTo>
                    <a:cubicBezTo>
                      <a:pt x="33359" y="37849"/>
                      <a:pt x="33473" y="37772"/>
                      <a:pt x="33586" y="37697"/>
                    </a:cubicBezTo>
                    <a:cubicBezTo>
                      <a:pt x="33670" y="37641"/>
                      <a:pt x="33751" y="37583"/>
                      <a:pt x="33833" y="37527"/>
                    </a:cubicBezTo>
                    <a:cubicBezTo>
                      <a:pt x="33894" y="37486"/>
                      <a:pt x="33953" y="37444"/>
                      <a:pt x="34014" y="37403"/>
                    </a:cubicBezTo>
                    <a:cubicBezTo>
                      <a:pt x="34064" y="37371"/>
                      <a:pt x="34112" y="37338"/>
                      <a:pt x="34160" y="37309"/>
                    </a:cubicBezTo>
                    <a:cubicBezTo>
                      <a:pt x="34191" y="37290"/>
                      <a:pt x="34222" y="37270"/>
                      <a:pt x="34252" y="37251"/>
                    </a:cubicBezTo>
                    <a:cubicBezTo>
                      <a:pt x="34366" y="37184"/>
                      <a:pt x="34485" y="37120"/>
                      <a:pt x="34607" y="37069"/>
                    </a:cubicBezTo>
                    <a:cubicBezTo>
                      <a:pt x="34719" y="37024"/>
                      <a:pt x="34838" y="36995"/>
                      <a:pt x="34954" y="36965"/>
                    </a:cubicBezTo>
                    <a:cubicBezTo>
                      <a:pt x="34986" y="36957"/>
                      <a:pt x="35021" y="36949"/>
                      <a:pt x="35051" y="36939"/>
                    </a:cubicBezTo>
                    <a:cubicBezTo>
                      <a:pt x="35093" y="36928"/>
                      <a:pt x="35131" y="36915"/>
                      <a:pt x="35172" y="36902"/>
                    </a:cubicBezTo>
                    <a:lnTo>
                      <a:pt x="35602" y="36756"/>
                    </a:lnTo>
                    <a:cubicBezTo>
                      <a:pt x="35692" y="36724"/>
                      <a:pt x="35785" y="36692"/>
                      <a:pt x="35876" y="36661"/>
                    </a:cubicBezTo>
                    <a:cubicBezTo>
                      <a:pt x="35850" y="36645"/>
                      <a:pt x="35825" y="36631"/>
                      <a:pt x="35799" y="36616"/>
                    </a:cubicBezTo>
                    <a:cubicBezTo>
                      <a:pt x="35785" y="36609"/>
                      <a:pt x="35769" y="36600"/>
                      <a:pt x="35754" y="36593"/>
                    </a:cubicBezTo>
                    <a:cubicBezTo>
                      <a:pt x="35726" y="36578"/>
                      <a:pt x="35699" y="36565"/>
                      <a:pt x="35673" y="36554"/>
                    </a:cubicBezTo>
                    <a:cubicBezTo>
                      <a:pt x="35738" y="36442"/>
                      <a:pt x="35808" y="36324"/>
                      <a:pt x="35922" y="36262"/>
                    </a:cubicBezTo>
                    <a:cubicBezTo>
                      <a:pt x="36011" y="36215"/>
                      <a:pt x="36119" y="36208"/>
                      <a:pt x="36222" y="36202"/>
                    </a:cubicBezTo>
                    <a:cubicBezTo>
                      <a:pt x="36348" y="36195"/>
                      <a:pt x="36474" y="36189"/>
                      <a:pt x="36599" y="36182"/>
                    </a:cubicBezTo>
                    <a:cubicBezTo>
                      <a:pt x="36576" y="36118"/>
                      <a:pt x="36531" y="36063"/>
                      <a:pt x="36473" y="36027"/>
                    </a:cubicBezTo>
                    <a:cubicBezTo>
                      <a:pt x="36553" y="35998"/>
                      <a:pt x="36633" y="35969"/>
                      <a:pt x="36714" y="35940"/>
                    </a:cubicBezTo>
                    <a:lnTo>
                      <a:pt x="36776" y="35915"/>
                    </a:lnTo>
                    <a:lnTo>
                      <a:pt x="36779" y="35915"/>
                    </a:lnTo>
                    <a:cubicBezTo>
                      <a:pt x="36785" y="35913"/>
                      <a:pt x="36791" y="35912"/>
                      <a:pt x="36798" y="35910"/>
                    </a:cubicBezTo>
                    <a:cubicBezTo>
                      <a:pt x="36901" y="35874"/>
                      <a:pt x="37004" y="35839"/>
                      <a:pt x="37110" y="35804"/>
                    </a:cubicBezTo>
                    <a:cubicBezTo>
                      <a:pt x="37193" y="35777"/>
                      <a:pt x="37274" y="35752"/>
                      <a:pt x="37357" y="35726"/>
                    </a:cubicBezTo>
                    <a:cubicBezTo>
                      <a:pt x="37454" y="35697"/>
                      <a:pt x="37550" y="35667"/>
                      <a:pt x="37649" y="35642"/>
                    </a:cubicBezTo>
                    <a:cubicBezTo>
                      <a:pt x="37672" y="35635"/>
                      <a:pt x="37698" y="35629"/>
                      <a:pt x="37722" y="35621"/>
                    </a:cubicBezTo>
                    <a:lnTo>
                      <a:pt x="37723" y="35621"/>
                    </a:lnTo>
                    <a:cubicBezTo>
                      <a:pt x="37800" y="35600"/>
                      <a:pt x="37876" y="35579"/>
                      <a:pt x="37953" y="35559"/>
                    </a:cubicBezTo>
                    <a:lnTo>
                      <a:pt x="37954" y="35559"/>
                    </a:lnTo>
                    <a:cubicBezTo>
                      <a:pt x="37970" y="35555"/>
                      <a:pt x="37986" y="35549"/>
                      <a:pt x="38005" y="35545"/>
                    </a:cubicBezTo>
                    <a:cubicBezTo>
                      <a:pt x="38006" y="35491"/>
                      <a:pt x="38008" y="35436"/>
                      <a:pt x="38012" y="35382"/>
                    </a:cubicBezTo>
                    <a:cubicBezTo>
                      <a:pt x="38014" y="35340"/>
                      <a:pt x="38018" y="35298"/>
                      <a:pt x="38022" y="35257"/>
                    </a:cubicBezTo>
                    <a:cubicBezTo>
                      <a:pt x="38021" y="35254"/>
                      <a:pt x="38021" y="35253"/>
                      <a:pt x="38022" y="35251"/>
                    </a:cubicBezTo>
                    <a:cubicBezTo>
                      <a:pt x="38022" y="35250"/>
                      <a:pt x="38022" y="35247"/>
                      <a:pt x="38025" y="35245"/>
                    </a:cubicBezTo>
                    <a:cubicBezTo>
                      <a:pt x="38027" y="35218"/>
                      <a:pt x="38030" y="35189"/>
                      <a:pt x="38034" y="35164"/>
                    </a:cubicBezTo>
                    <a:cubicBezTo>
                      <a:pt x="38035" y="35138"/>
                      <a:pt x="38040" y="35116"/>
                      <a:pt x="38043" y="35093"/>
                    </a:cubicBezTo>
                    <a:cubicBezTo>
                      <a:pt x="38047" y="35062"/>
                      <a:pt x="38051" y="35028"/>
                      <a:pt x="38059" y="34997"/>
                    </a:cubicBezTo>
                    <a:cubicBezTo>
                      <a:pt x="38059" y="34991"/>
                      <a:pt x="38059" y="34988"/>
                      <a:pt x="38061" y="34984"/>
                    </a:cubicBezTo>
                    <a:cubicBezTo>
                      <a:pt x="38066" y="34945"/>
                      <a:pt x="38076" y="34904"/>
                      <a:pt x="38085" y="34866"/>
                    </a:cubicBezTo>
                    <a:cubicBezTo>
                      <a:pt x="38091" y="34845"/>
                      <a:pt x="38095" y="34823"/>
                      <a:pt x="38102" y="34802"/>
                    </a:cubicBezTo>
                    <a:cubicBezTo>
                      <a:pt x="38107" y="34792"/>
                      <a:pt x="38112" y="34779"/>
                      <a:pt x="38120" y="34768"/>
                    </a:cubicBezTo>
                    <a:cubicBezTo>
                      <a:pt x="38121" y="34766"/>
                      <a:pt x="38122" y="34763"/>
                      <a:pt x="38124" y="34759"/>
                    </a:cubicBezTo>
                    <a:cubicBezTo>
                      <a:pt x="38128" y="34752"/>
                      <a:pt x="38134" y="34744"/>
                      <a:pt x="38141" y="34737"/>
                    </a:cubicBezTo>
                    <a:cubicBezTo>
                      <a:pt x="38186" y="34691"/>
                      <a:pt x="38255" y="34680"/>
                      <a:pt x="38319" y="34676"/>
                    </a:cubicBezTo>
                    <a:cubicBezTo>
                      <a:pt x="38952" y="34612"/>
                      <a:pt x="39589" y="34654"/>
                      <a:pt x="40222" y="34615"/>
                    </a:cubicBezTo>
                    <a:cubicBezTo>
                      <a:pt x="40295" y="34611"/>
                      <a:pt x="40363" y="34604"/>
                      <a:pt x="40429" y="34590"/>
                    </a:cubicBezTo>
                    <a:cubicBezTo>
                      <a:pt x="40566" y="34567"/>
                      <a:pt x="40696" y="34528"/>
                      <a:pt x="40842" y="34492"/>
                    </a:cubicBezTo>
                    <a:cubicBezTo>
                      <a:pt x="40857" y="34489"/>
                      <a:pt x="40873" y="34483"/>
                      <a:pt x="40893" y="34477"/>
                    </a:cubicBezTo>
                    <a:cubicBezTo>
                      <a:pt x="40914" y="34470"/>
                      <a:pt x="40937" y="34463"/>
                      <a:pt x="40961" y="34455"/>
                    </a:cubicBezTo>
                    <a:cubicBezTo>
                      <a:pt x="41001" y="34444"/>
                      <a:pt x="41041" y="34429"/>
                      <a:pt x="41088" y="34415"/>
                    </a:cubicBezTo>
                    <a:cubicBezTo>
                      <a:pt x="41102" y="34409"/>
                      <a:pt x="41117" y="34403"/>
                      <a:pt x="41131" y="34400"/>
                    </a:cubicBezTo>
                    <a:lnTo>
                      <a:pt x="41133" y="34400"/>
                    </a:lnTo>
                    <a:cubicBezTo>
                      <a:pt x="41284" y="34351"/>
                      <a:pt x="41451" y="34296"/>
                      <a:pt x="41550" y="34286"/>
                    </a:cubicBezTo>
                    <a:cubicBezTo>
                      <a:pt x="41564" y="34283"/>
                      <a:pt x="41577" y="34282"/>
                      <a:pt x="41588" y="34282"/>
                    </a:cubicBezTo>
                    <a:cubicBezTo>
                      <a:pt x="41597" y="34282"/>
                      <a:pt x="41605" y="34283"/>
                      <a:pt x="41612" y="34285"/>
                    </a:cubicBezTo>
                    <a:lnTo>
                      <a:pt x="41612" y="34285"/>
                    </a:lnTo>
                    <a:cubicBezTo>
                      <a:pt x="40979" y="34114"/>
                      <a:pt x="40449" y="33975"/>
                      <a:pt x="39928" y="33847"/>
                    </a:cubicBezTo>
                    <a:lnTo>
                      <a:pt x="39925" y="33847"/>
                    </a:lnTo>
                    <a:cubicBezTo>
                      <a:pt x="39550" y="33755"/>
                      <a:pt x="39181" y="33670"/>
                      <a:pt x="38788" y="33584"/>
                    </a:cubicBezTo>
                    <a:cubicBezTo>
                      <a:pt x="38446" y="33510"/>
                      <a:pt x="38085" y="33433"/>
                      <a:pt x="37680" y="33352"/>
                    </a:cubicBezTo>
                    <a:cubicBezTo>
                      <a:pt x="37621" y="33339"/>
                      <a:pt x="37279" y="33252"/>
                      <a:pt x="37258" y="33196"/>
                    </a:cubicBezTo>
                    <a:cubicBezTo>
                      <a:pt x="37253" y="33179"/>
                      <a:pt x="37142" y="33154"/>
                      <a:pt x="37038" y="33128"/>
                    </a:cubicBezTo>
                    <a:cubicBezTo>
                      <a:pt x="36943" y="33106"/>
                      <a:pt x="36852" y="33087"/>
                      <a:pt x="36843" y="33073"/>
                    </a:cubicBezTo>
                    <a:cubicBezTo>
                      <a:pt x="36823" y="33040"/>
                      <a:pt x="36778" y="33032"/>
                      <a:pt x="36737" y="33031"/>
                    </a:cubicBezTo>
                    <a:cubicBezTo>
                      <a:pt x="36502" y="33021"/>
                      <a:pt x="36367" y="32980"/>
                      <a:pt x="36133" y="32938"/>
                    </a:cubicBezTo>
                    <a:cubicBezTo>
                      <a:pt x="35718" y="32864"/>
                      <a:pt x="35302" y="32594"/>
                      <a:pt x="34913" y="32298"/>
                    </a:cubicBezTo>
                    <a:cubicBezTo>
                      <a:pt x="34627" y="32078"/>
                      <a:pt x="34356" y="31844"/>
                      <a:pt x="34113" y="31660"/>
                    </a:cubicBezTo>
                    <a:cubicBezTo>
                      <a:pt x="33961" y="31545"/>
                      <a:pt x="33807" y="31432"/>
                      <a:pt x="33651" y="31317"/>
                    </a:cubicBezTo>
                    <a:cubicBezTo>
                      <a:pt x="33262" y="31028"/>
                      <a:pt x="32873" y="30731"/>
                      <a:pt x="32533" y="30392"/>
                    </a:cubicBezTo>
                    <a:cubicBezTo>
                      <a:pt x="32443" y="30301"/>
                      <a:pt x="32355" y="30211"/>
                      <a:pt x="32263" y="30121"/>
                    </a:cubicBezTo>
                    <a:cubicBezTo>
                      <a:pt x="32044" y="29901"/>
                      <a:pt x="31822" y="29682"/>
                      <a:pt x="31602" y="29463"/>
                    </a:cubicBezTo>
                    <a:cubicBezTo>
                      <a:pt x="31579" y="29438"/>
                      <a:pt x="31556" y="29415"/>
                      <a:pt x="31530" y="29392"/>
                    </a:cubicBezTo>
                    <a:cubicBezTo>
                      <a:pt x="31512" y="29371"/>
                      <a:pt x="31493" y="29354"/>
                      <a:pt x="31473" y="29335"/>
                    </a:cubicBezTo>
                    <a:cubicBezTo>
                      <a:pt x="31361" y="29225"/>
                      <a:pt x="31247" y="29116"/>
                      <a:pt x="31132" y="29007"/>
                    </a:cubicBezTo>
                    <a:cubicBezTo>
                      <a:pt x="30975" y="28856"/>
                      <a:pt x="30815" y="28709"/>
                      <a:pt x="30653" y="28564"/>
                    </a:cubicBezTo>
                    <a:cubicBezTo>
                      <a:pt x="30602" y="28516"/>
                      <a:pt x="30549" y="28470"/>
                      <a:pt x="30497" y="28423"/>
                    </a:cubicBezTo>
                    <a:cubicBezTo>
                      <a:pt x="30321" y="28266"/>
                      <a:pt x="30141" y="28111"/>
                      <a:pt x="29960" y="27956"/>
                    </a:cubicBezTo>
                    <a:cubicBezTo>
                      <a:pt x="29902" y="27905"/>
                      <a:pt x="29842" y="27855"/>
                      <a:pt x="29781" y="27805"/>
                    </a:cubicBezTo>
                    <a:cubicBezTo>
                      <a:pt x="29713" y="27748"/>
                      <a:pt x="29646" y="27690"/>
                      <a:pt x="29577" y="27635"/>
                    </a:cubicBezTo>
                    <a:cubicBezTo>
                      <a:pt x="28368" y="26634"/>
                      <a:pt x="27088" y="25696"/>
                      <a:pt x="25823" y="24790"/>
                    </a:cubicBezTo>
                    <a:cubicBezTo>
                      <a:pt x="25685" y="24693"/>
                      <a:pt x="25551" y="24595"/>
                      <a:pt x="25415" y="24498"/>
                    </a:cubicBezTo>
                    <a:cubicBezTo>
                      <a:pt x="25314" y="24425"/>
                      <a:pt x="25214" y="24354"/>
                      <a:pt x="25115" y="24283"/>
                    </a:cubicBezTo>
                    <a:cubicBezTo>
                      <a:pt x="25095" y="24269"/>
                      <a:pt x="25076" y="24257"/>
                      <a:pt x="25057" y="24242"/>
                    </a:cubicBezTo>
                    <a:cubicBezTo>
                      <a:pt x="24607" y="23920"/>
                      <a:pt x="24249" y="23949"/>
                      <a:pt x="23903" y="23521"/>
                    </a:cubicBezTo>
                    <a:cubicBezTo>
                      <a:pt x="23637" y="23192"/>
                      <a:pt x="22185" y="21836"/>
                      <a:pt x="22185" y="21836"/>
                    </a:cubicBezTo>
                    <a:cubicBezTo>
                      <a:pt x="22185" y="21836"/>
                      <a:pt x="22169" y="21826"/>
                      <a:pt x="22139" y="21806"/>
                    </a:cubicBezTo>
                    <a:cubicBezTo>
                      <a:pt x="21973" y="21698"/>
                      <a:pt x="21399" y="21334"/>
                      <a:pt x="20743" y="21029"/>
                    </a:cubicBezTo>
                    <a:cubicBezTo>
                      <a:pt x="20363" y="20853"/>
                      <a:pt x="20014" y="20628"/>
                      <a:pt x="19687" y="20369"/>
                    </a:cubicBezTo>
                    <a:cubicBezTo>
                      <a:pt x="19157" y="19959"/>
                      <a:pt x="18682" y="19468"/>
                      <a:pt x="18213" y="18983"/>
                    </a:cubicBezTo>
                    <a:cubicBezTo>
                      <a:pt x="17015" y="17745"/>
                      <a:pt x="15565" y="16411"/>
                      <a:pt x="14147" y="15062"/>
                    </a:cubicBezTo>
                    <a:cubicBezTo>
                      <a:pt x="13703" y="14638"/>
                      <a:pt x="13262" y="14212"/>
                      <a:pt x="12832" y="13788"/>
                    </a:cubicBezTo>
                    <a:cubicBezTo>
                      <a:pt x="12350" y="13312"/>
                      <a:pt x="11881" y="12837"/>
                      <a:pt x="11442" y="12367"/>
                    </a:cubicBezTo>
                    <a:cubicBezTo>
                      <a:pt x="11141" y="12046"/>
                      <a:pt x="10884" y="11729"/>
                      <a:pt x="10643" y="11417"/>
                    </a:cubicBezTo>
                    <a:cubicBezTo>
                      <a:pt x="9951" y="10514"/>
                      <a:pt x="9428" y="9641"/>
                      <a:pt x="8591" y="8778"/>
                    </a:cubicBezTo>
                    <a:cubicBezTo>
                      <a:pt x="8026" y="8197"/>
                      <a:pt x="7637" y="8209"/>
                      <a:pt x="7078" y="7624"/>
                    </a:cubicBezTo>
                    <a:cubicBezTo>
                      <a:pt x="4726" y="5155"/>
                      <a:pt x="2431" y="2633"/>
                      <a:pt x="2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3" name="Google Shape;5363;p28"/>
              <p:cNvSpPr/>
              <p:nvPr/>
            </p:nvSpPr>
            <p:spPr>
              <a:xfrm>
                <a:off x="-1588417" y="4536730"/>
                <a:ext cx="4845041" cy="2119146"/>
              </a:xfrm>
              <a:custGeom>
                <a:avLst/>
                <a:gdLst/>
                <a:ahLst/>
                <a:cxnLst/>
                <a:rect l="l" t="t" r="r" b="b"/>
                <a:pathLst>
                  <a:path w="30531" h="13354" extrusionOk="0">
                    <a:moveTo>
                      <a:pt x="10245" y="1"/>
                    </a:moveTo>
                    <a:lnTo>
                      <a:pt x="10245" y="1"/>
                    </a:lnTo>
                    <a:cubicBezTo>
                      <a:pt x="10245" y="1"/>
                      <a:pt x="10245" y="1"/>
                      <a:pt x="10246" y="1"/>
                    </a:cubicBezTo>
                    <a:lnTo>
                      <a:pt x="10246" y="1"/>
                    </a:lnTo>
                    <a:cubicBezTo>
                      <a:pt x="10245" y="1"/>
                      <a:pt x="10245" y="1"/>
                      <a:pt x="10245" y="1"/>
                    </a:cubicBezTo>
                    <a:close/>
                    <a:moveTo>
                      <a:pt x="17602" y="971"/>
                    </a:moveTo>
                    <a:lnTo>
                      <a:pt x="17602" y="971"/>
                    </a:lnTo>
                    <a:cubicBezTo>
                      <a:pt x="18157" y="1484"/>
                      <a:pt x="18714" y="1998"/>
                      <a:pt x="19276" y="2505"/>
                    </a:cubicBezTo>
                    <a:lnTo>
                      <a:pt x="19276" y="2505"/>
                    </a:lnTo>
                    <a:cubicBezTo>
                      <a:pt x="18728" y="1983"/>
                      <a:pt x="18170" y="1472"/>
                      <a:pt x="17602" y="971"/>
                    </a:cubicBezTo>
                    <a:close/>
                    <a:moveTo>
                      <a:pt x="30511" y="9253"/>
                    </a:moveTo>
                    <a:lnTo>
                      <a:pt x="30511" y="9253"/>
                    </a:lnTo>
                    <a:cubicBezTo>
                      <a:pt x="30517" y="9253"/>
                      <a:pt x="30524" y="9254"/>
                      <a:pt x="30530" y="9254"/>
                    </a:cubicBezTo>
                    <a:cubicBezTo>
                      <a:pt x="30524" y="9254"/>
                      <a:pt x="30517" y="9253"/>
                      <a:pt x="30511" y="9253"/>
                    </a:cubicBezTo>
                    <a:close/>
                    <a:moveTo>
                      <a:pt x="10246" y="1"/>
                    </a:moveTo>
                    <a:cubicBezTo>
                      <a:pt x="11147" y="589"/>
                      <a:pt x="11960" y="1395"/>
                      <a:pt x="12813" y="2057"/>
                    </a:cubicBezTo>
                    <a:cubicBezTo>
                      <a:pt x="13724" y="2770"/>
                      <a:pt x="14651" y="3468"/>
                      <a:pt x="15583" y="4155"/>
                    </a:cubicBezTo>
                    <a:cubicBezTo>
                      <a:pt x="17391" y="5484"/>
                      <a:pt x="19218" y="6849"/>
                      <a:pt x="21151" y="7980"/>
                    </a:cubicBezTo>
                    <a:cubicBezTo>
                      <a:pt x="19739" y="7853"/>
                      <a:pt x="18328" y="7723"/>
                      <a:pt x="16916" y="7597"/>
                    </a:cubicBezTo>
                    <a:cubicBezTo>
                      <a:pt x="16412" y="7551"/>
                      <a:pt x="15915" y="7539"/>
                      <a:pt x="15420" y="7539"/>
                    </a:cubicBezTo>
                    <a:cubicBezTo>
                      <a:pt x="14917" y="7539"/>
                      <a:pt x="14416" y="7551"/>
                      <a:pt x="13910" y="7553"/>
                    </a:cubicBezTo>
                    <a:cubicBezTo>
                      <a:pt x="12860" y="7556"/>
                      <a:pt x="11922" y="7999"/>
                      <a:pt x="10900" y="8169"/>
                    </a:cubicBezTo>
                    <a:cubicBezTo>
                      <a:pt x="10555" y="8225"/>
                      <a:pt x="10206" y="8243"/>
                      <a:pt x="9856" y="8243"/>
                    </a:cubicBezTo>
                    <a:cubicBezTo>
                      <a:pt x="9558" y="8243"/>
                      <a:pt x="9259" y="8230"/>
                      <a:pt x="8961" y="8217"/>
                    </a:cubicBezTo>
                    <a:cubicBezTo>
                      <a:pt x="7755" y="8163"/>
                      <a:pt x="6546" y="8111"/>
                      <a:pt x="5337" y="8056"/>
                    </a:cubicBezTo>
                    <a:cubicBezTo>
                      <a:pt x="5192" y="8049"/>
                      <a:pt x="5044" y="8045"/>
                      <a:pt x="4895" y="8045"/>
                    </a:cubicBezTo>
                    <a:cubicBezTo>
                      <a:pt x="4206" y="8045"/>
                      <a:pt x="3500" y="8147"/>
                      <a:pt x="3076" y="8663"/>
                    </a:cubicBezTo>
                    <a:cubicBezTo>
                      <a:pt x="2764" y="9042"/>
                      <a:pt x="2685" y="9563"/>
                      <a:pt x="2434" y="9986"/>
                    </a:cubicBezTo>
                    <a:cubicBezTo>
                      <a:pt x="1849" y="10973"/>
                      <a:pt x="413" y="11287"/>
                      <a:pt x="0" y="12359"/>
                    </a:cubicBezTo>
                    <a:cubicBezTo>
                      <a:pt x="1603" y="12664"/>
                      <a:pt x="3222" y="12868"/>
                      <a:pt x="4840" y="13072"/>
                    </a:cubicBezTo>
                    <a:cubicBezTo>
                      <a:pt x="5956" y="13212"/>
                      <a:pt x="7085" y="13353"/>
                      <a:pt x="8208" y="13353"/>
                    </a:cubicBezTo>
                    <a:cubicBezTo>
                      <a:pt x="8726" y="13353"/>
                      <a:pt x="9243" y="13323"/>
                      <a:pt x="9757" y="13249"/>
                    </a:cubicBezTo>
                    <a:cubicBezTo>
                      <a:pt x="10599" y="13128"/>
                      <a:pt x="11429" y="12890"/>
                      <a:pt x="12280" y="12877"/>
                    </a:cubicBezTo>
                    <a:cubicBezTo>
                      <a:pt x="12307" y="12877"/>
                      <a:pt x="12334" y="12876"/>
                      <a:pt x="12361" y="12876"/>
                    </a:cubicBezTo>
                    <a:cubicBezTo>
                      <a:pt x="13195" y="12876"/>
                      <a:pt x="14066" y="13071"/>
                      <a:pt x="14888" y="13071"/>
                    </a:cubicBezTo>
                    <a:cubicBezTo>
                      <a:pt x="15413" y="13071"/>
                      <a:pt x="15918" y="12991"/>
                      <a:pt x="16380" y="12732"/>
                    </a:cubicBezTo>
                    <a:cubicBezTo>
                      <a:pt x="16600" y="12610"/>
                      <a:pt x="16802" y="12449"/>
                      <a:pt x="17041" y="12367"/>
                    </a:cubicBezTo>
                    <a:cubicBezTo>
                      <a:pt x="17230" y="12304"/>
                      <a:pt x="17429" y="12294"/>
                      <a:pt x="17628" y="12294"/>
                    </a:cubicBezTo>
                    <a:cubicBezTo>
                      <a:pt x="17704" y="12294"/>
                      <a:pt x="17779" y="12296"/>
                      <a:pt x="17854" y="12296"/>
                    </a:cubicBezTo>
                    <a:cubicBezTo>
                      <a:pt x="17880" y="12296"/>
                      <a:pt x="17906" y="12296"/>
                      <a:pt x="17932" y="12296"/>
                    </a:cubicBezTo>
                    <a:cubicBezTo>
                      <a:pt x="19489" y="12296"/>
                      <a:pt x="21044" y="11867"/>
                      <a:pt x="22379" y="11066"/>
                    </a:cubicBezTo>
                    <a:cubicBezTo>
                      <a:pt x="21737" y="10996"/>
                      <a:pt x="21093" y="10925"/>
                      <a:pt x="20451" y="10857"/>
                    </a:cubicBezTo>
                    <a:cubicBezTo>
                      <a:pt x="22205" y="10574"/>
                      <a:pt x="23940" y="10161"/>
                      <a:pt x="25637" y="9624"/>
                    </a:cubicBezTo>
                    <a:cubicBezTo>
                      <a:pt x="26380" y="9387"/>
                      <a:pt x="26956" y="9154"/>
                      <a:pt x="27705" y="9154"/>
                    </a:cubicBezTo>
                    <a:cubicBezTo>
                      <a:pt x="27759" y="9154"/>
                      <a:pt x="27815" y="9155"/>
                      <a:pt x="27871" y="9158"/>
                    </a:cubicBezTo>
                    <a:cubicBezTo>
                      <a:pt x="28751" y="9197"/>
                      <a:pt x="29631" y="9219"/>
                      <a:pt x="30511" y="9253"/>
                    </a:cubicBezTo>
                    <a:lnTo>
                      <a:pt x="30511" y="9253"/>
                    </a:lnTo>
                    <a:cubicBezTo>
                      <a:pt x="29870" y="9227"/>
                      <a:pt x="29175" y="9135"/>
                      <a:pt x="28555" y="8972"/>
                    </a:cubicBezTo>
                    <a:cubicBezTo>
                      <a:pt x="28006" y="8830"/>
                      <a:pt x="27476" y="8484"/>
                      <a:pt x="26971" y="8217"/>
                    </a:cubicBezTo>
                    <a:cubicBezTo>
                      <a:pt x="25804" y="7603"/>
                      <a:pt x="24690" y="6885"/>
                      <a:pt x="23625" y="6108"/>
                    </a:cubicBezTo>
                    <a:cubicBezTo>
                      <a:pt x="22103" y="4997"/>
                      <a:pt x="20673" y="3768"/>
                      <a:pt x="19276" y="2505"/>
                    </a:cubicBezTo>
                    <a:lnTo>
                      <a:pt x="19276" y="2505"/>
                    </a:lnTo>
                    <a:cubicBezTo>
                      <a:pt x="20948" y="4099"/>
                      <a:pt x="22528" y="5790"/>
                      <a:pt x="24003" y="7568"/>
                    </a:cubicBezTo>
                    <a:cubicBezTo>
                      <a:pt x="19080" y="5759"/>
                      <a:pt x="14638" y="2866"/>
                      <a:pt x="10246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4" name="Google Shape;5364;p28"/>
              <p:cNvSpPr/>
              <p:nvPr/>
            </p:nvSpPr>
            <p:spPr>
              <a:xfrm>
                <a:off x="-2721323" y="845223"/>
                <a:ext cx="4051896" cy="4324937"/>
              </a:xfrm>
              <a:custGeom>
                <a:avLst/>
                <a:gdLst/>
                <a:ahLst/>
                <a:cxnLst/>
                <a:rect l="l" t="t" r="r" b="b"/>
                <a:pathLst>
                  <a:path w="25533" h="27254" extrusionOk="0">
                    <a:moveTo>
                      <a:pt x="144" y="1"/>
                    </a:moveTo>
                    <a:cubicBezTo>
                      <a:pt x="64" y="2407"/>
                      <a:pt x="0" y="4910"/>
                      <a:pt x="988" y="7106"/>
                    </a:cubicBezTo>
                    <a:cubicBezTo>
                      <a:pt x="1862" y="9063"/>
                      <a:pt x="3430" y="10690"/>
                      <a:pt x="4614" y="12467"/>
                    </a:cubicBezTo>
                    <a:cubicBezTo>
                      <a:pt x="5693" y="14082"/>
                      <a:pt x="6802" y="15816"/>
                      <a:pt x="8019" y="17328"/>
                    </a:cubicBezTo>
                    <a:cubicBezTo>
                      <a:pt x="8671" y="18137"/>
                      <a:pt x="9452" y="18828"/>
                      <a:pt x="10202" y="19545"/>
                    </a:cubicBezTo>
                    <a:cubicBezTo>
                      <a:pt x="11032" y="20338"/>
                      <a:pt x="11830" y="21167"/>
                      <a:pt x="12592" y="22030"/>
                    </a:cubicBezTo>
                    <a:cubicBezTo>
                      <a:pt x="13058" y="22558"/>
                      <a:pt x="13518" y="23104"/>
                      <a:pt x="14088" y="23518"/>
                    </a:cubicBezTo>
                    <a:cubicBezTo>
                      <a:pt x="15293" y="24392"/>
                      <a:pt x="16848" y="24584"/>
                      <a:pt x="18329" y="24745"/>
                    </a:cubicBezTo>
                    <a:cubicBezTo>
                      <a:pt x="17759" y="24086"/>
                      <a:pt x="17187" y="23427"/>
                      <a:pt x="16616" y="22766"/>
                    </a:cubicBezTo>
                    <a:cubicBezTo>
                      <a:pt x="16256" y="22351"/>
                      <a:pt x="15890" y="21930"/>
                      <a:pt x="15438" y="21614"/>
                    </a:cubicBezTo>
                    <a:cubicBezTo>
                      <a:pt x="15191" y="21442"/>
                      <a:pt x="14921" y="21299"/>
                      <a:pt x="14692" y="21103"/>
                    </a:cubicBezTo>
                    <a:cubicBezTo>
                      <a:pt x="14443" y="20890"/>
                      <a:pt x="14256" y="20614"/>
                      <a:pt x="14072" y="20344"/>
                    </a:cubicBezTo>
                    <a:cubicBezTo>
                      <a:pt x="13559" y="19593"/>
                      <a:pt x="13049" y="18844"/>
                      <a:pt x="12538" y="18094"/>
                    </a:cubicBezTo>
                    <a:lnTo>
                      <a:pt x="12538" y="18094"/>
                    </a:lnTo>
                    <a:cubicBezTo>
                      <a:pt x="13286" y="18620"/>
                      <a:pt x="14034" y="19141"/>
                      <a:pt x="14789" y="19657"/>
                    </a:cubicBezTo>
                    <a:cubicBezTo>
                      <a:pt x="18415" y="22134"/>
                      <a:pt x="22340" y="24237"/>
                      <a:pt x="25532" y="27253"/>
                    </a:cubicBezTo>
                    <a:cubicBezTo>
                      <a:pt x="22043" y="23494"/>
                      <a:pt x="17582" y="20694"/>
                      <a:pt x="14339" y="16719"/>
                    </a:cubicBezTo>
                    <a:lnTo>
                      <a:pt x="14339" y="16719"/>
                    </a:lnTo>
                    <a:cubicBezTo>
                      <a:pt x="15762" y="17421"/>
                      <a:pt x="17108" y="18280"/>
                      <a:pt x="18343" y="19278"/>
                    </a:cubicBezTo>
                    <a:cubicBezTo>
                      <a:pt x="15248" y="15738"/>
                      <a:pt x="11138" y="13622"/>
                      <a:pt x="7180" y="11205"/>
                    </a:cubicBezTo>
                    <a:cubicBezTo>
                      <a:pt x="6275" y="10654"/>
                      <a:pt x="5322" y="10051"/>
                      <a:pt x="4865" y="9095"/>
                    </a:cubicBezTo>
                    <a:lnTo>
                      <a:pt x="4865" y="9095"/>
                    </a:lnTo>
                    <a:cubicBezTo>
                      <a:pt x="6592" y="9544"/>
                      <a:pt x="8269" y="10177"/>
                      <a:pt x="9860" y="10983"/>
                    </a:cubicBezTo>
                    <a:cubicBezTo>
                      <a:pt x="8771" y="10067"/>
                      <a:pt x="7684" y="9151"/>
                      <a:pt x="6595" y="8231"/>
                    </a:cubicBezTo>
                    <a:cubicBezTo>
                      <a:pt x="5693" y="7472"/>
                      <a:pt x="4763" y="6676"/>
                      <a:pt x="4271" y="5606"/>
                    </a:cubicBezTo>
                    <a:lnTo>
                      <a:pt x="4271" y="5606"/>
                    </a:lnTo>
                    <a:cubicBezTo>
                      <a:pt x="4625" y="5712"/>
                      <a:pt x="4981" y="5819"/>
                      <a:pt x="5336" y="5928"/>
                    </a:cubicBezTo>
                    <a:cubicBezTo>
                      <a:pt x="3088" y="4524"/>
                      <a:pt x="2399" y="1390"/>
                      <a:pt x="144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5" name="Google Shape;5365;p28"/>
              <p:cNvSpPr/>
              <p:nvPr/>
            </p:nvSpPr>
            <p:spPr>
              <a:xfrm>
                <a:off x="-2803209" y="897274"/>
                <a:ext cx="5512660" cy="5908346"/>
              </a:xfrm>
              <a:custGeom>
                <a:avLst/>
                <a:gdLst/>
                <a:ahLst/>
                <a:cxnLst/>
                <a:rect l="l" t="t" r="r" b="b"/>
                <a:pathLst>
                  <a:path w="34738" h="37232" extrusionOk="0">
                    <a:moveTo>
                      <a:pt x="34738" y="32131"/>
                    </a:moveTo>
                    <a:lnTo>
                      <a:pt x="34726" y="32131"/>
                    </a:lnTo>
                    <a:lnTo>
                      <a:pt x="34726" y="32131"/>
                    </a:lnTo>
                    <a:cubicBezTo>
                      <a:pt x="34730" y="32131"/>
                      <a:pt x="34734" y="32131"/>
                      <a:pt x="34738" y="32131"/>
                    </a:cubicBezTo>
                    <a:close/>
                    <a:moveTo>
                      <a:pt x="22015" y="34298"/>
                    </a:moveTo>
                    <a:cubicBezTo>
                      <a:pt x="22015" y="34299"/>
                      <a:pt x="22015" y="34299"/>
                      <a:pt x="22016" y="34299"/>
                    </a:cubicBezTo>
                    <a:cubicBezTo>
                      <a:pt x="22015" y="34299"/>
                      <a:pt x="22015" y="34299"/>
                      <a:pt x="22015" y="34298"/>
                    </a:cubicBezTo>
                    <a:close/>
                    <a:moveTo>
                      <a:pt x="163" y="1"/>
                    </a:moveTo>
                    <a:lnTo>
                      <a:pt x="1" y="110"/>
                    </a:lnTo>
                    <a:lnTo>
                      <a:pt x="1" y="36296"/>
                    </a:lnTo>
                    <a:cubicBezTo>
                      <a:pt x="44" y="36296"/>
                      <a:pt x="89" y="36297"/>
                      <a:pt x="131" y="36303"/>
                    </a:cubicBezTo>
                    <a:cubicBezTo>
                      <a:pt x="452" y="36341"/>
                      <a:pt x="791" y="36395"/>
                      <a:pt x="1129" y="36463"/>
                    </a:cubicBezTo>
                    <a:cubicBezTo>
                      <a:pt x="1190" y="36473"/>
                      <a:pt x="1250" y="36486"/>
                      <a:pt x="1309" y="36499"/>
                    </a:cubicBezTo>
                    <a:cubicBezTo>
                      <a:pt x="1395" y="36518"/>
                      <a:pt x="1481" y="36537"/>
                      <a:pt x="1565" y="36557"/>
                    </a:cubicBezTo>
                    <a:lnTo>
                      <a:pt x="1568" y="36557"/>
                    </a:lnTo>
                    <a:cubicBezTo>
                      <a:pt x="1707" y="36591"/>
                      <a:pt x="1845" y="36626"/>
                      <a:pt x="1982" y="36663"/>
                    </a:cubicBezTo>
                    <a:cubicBezTo>
                      <a:pt x="2059" y="36685"/>
                      <a:pt x="2137" y="36707"/>
                      <a:pt x="2214" y="36732"/>
                    </a:cubicBezTo>
                    <a:cubicBezTo>
                      <a:pt x="2262" y="36746"/>
                      <a:pt x="2310" y="36762"/>
                      <a:pt x="2359" y="36777"/>
                    </a:cubicBezTo>
                    <a:lnTo>
                      <a:pt x="2361" y="36777"/>
                    </a:lnTo>
                    <a:cubicBezTo>
                      <a:pt x="2456" y="36807"/>
                      <a:pt x="2551" y="36841"/>
                      <a:pt x="2644" y="36872"/>
                    </a:cubicBezTo>
                    <a:cubicBezTo>
                      <a:pt x="2892" y="36961"/>
                      <a:pt x="3153" y="37009"/>
                      <a:pt x="3422" y="37026"/>
                    </a:cubicBezTo>
                    <a:cubicBezTo>
                      <a:pt x="3514" y="37037"/>
                      <a:pt x="3605" y="37038"/>
                      <a:pt x="3698" y="37039"/>
                    </a:cubicBezTo>
                    <a:cubicBezTo>
                      <a:pt x="3734" y="37041"/>
                      <a:pt x="3770" y="37042"/>
                      <a:pt x="3807" y="37042"/>
                    </a:cubicBezTo>
                    <a:cubicBezTo>
                      <a:pt x="3875" y="37042"/>
                      <a:pt x="3944" y="37039"/>
                      <a:pt x="4012" y="37037"/>
                    </a:cubicBezTo>
                    <a:cubicBezTo>
                      <a:pt x="4067" y="37034"/>
                      <a:pt x="4119" y="37031"/>
                      <a:pt x="4171" y="37029"/>
                    </a:cubicBezTo>
                    <a:cubicBezTo>
                      <a:pt x="4186" y="37026"/>
                      <a:pt x="4199" y="37026"/>
                      <a:pt x="4212" y="37025"/>
                    </a:cubicBezTo>
                    <a:cubicBezTo>
                      <a:pt x="4219" y="37025"/>
                      <a:pt x="4227" y="37025"/>
                      <a:pt x="4234" y="37024"/>
                    </a:cubicBezTo>
                    <a:cubicBezTo>
                      <a:pt x="4367" y="37016"/>
                      <a:pt x="4504" y="37005"/>
                      <a:pt x="4639" y="36993"/>
                    </a:cubicBezTo>
                    <a:cubicBezTo>
                      <a:pt x="4651" y="36992"/>
                      <a:pt x="4664" y="36992"/>
                      <a:pt x="4677" y="36989"/>
                    </a:cubicBezTo>
                    <a:cubicBezTo>
                      <a:pt x="4693" y="36987"/>
                      <a:pt x="4709" y="36987"/>
                      <a:pt x="4723" y="36986"/>
                    </a:cubicBezTo>
                    <a:cubicBezTo>
                      <a:pt x="4806" y="36977"/>
                      <a:pt x="4887" y="36970"/>
                      <a:pt x="4969" y="36963"/>
                    </a:cubicBezTo>
                    <a:cubicBezTo>
                      <a:pt x="4980" y="36963"/>
                      <a:pt x="4992" y="36960"/>
                      <a:pt x="5005" y="36958"/>
                    </a:cubicBezTo>
                    <a:cubicBezTo>
                      <a:pt x="5034" y="36957"/>
                      <a:pt x="5064" y="36955"/>
                      <a:pt x="5094" y="36951"/>
                    </a:cubicBezTo>
                    <a:cubicBezTo>
                      <a:pt x="5201" y="36942"/>
                      <a:pt x="5304" y="36935"/>
                      <a:pt x="5409" y="36928"/>
                    </a:cubicBezTo>
                    <a:cubicBezTo>
                      <a:pt x="5425" y="36926"/>
                      <a:pt x="5441" y="36926"/>
                      <a:pt x="5459" y="36923"/>
                    </a:cubicBezTo>
                    <a:cubicBezTo>
                      <a:pt x="5483" y="36922"/>
                      <a:pt x="5506" y="36920"/>
                      <a:pt x="5529" y="36920"/>
                    </a:cubicBezTo>
                    <a:cubicBezTo>
                      <a:pt x="5990" y="36891"/>
                      <a:pt x="6447" y="36877"/>
                      <a:pt x="6904" y="36871"/>
                    </a:cubicBezTo>
                    <a:cubicBezTo>
                      <a:pt x="6971" y="36871"/>
                      <a:pt x="7038" y="36870"/>
                      <a:pt x="7105" y="36870"/>
                    </a:cubicBezTo>
                    <a:cubicBezTo>
                      <a:pt x="7201" y="36869"/>
                      <a:pt x="7298" y="36868"/>
                      <a:pt x="7394" y="36868"/>
                    </a:cubicBezTo>
                    <a:cubicBezTo>
                      <a:pt x="7733" y="36868"/>
                      <a:pt x="8072" y="36874"/>
                      <a:pt x="8412" y="36884"/>
                    </a:cubicBezTo>
                    <a:cubicBezTo>
                      <a:pt x="8525" y="36886"/>
                      <a:pt x="8637" y="36890"/>
                      <a:pt x="8749" y="36894"/>
                    </a:cubicBezTo>
                    <a:cubicBezTo>
                      <a:pt x="8751" y="36894"/>
                      <a:pt x="8753" y="36893"/>
                      <a:pt x="8756" y="36893"/>
                    </a:cubicBezTo>
                    <a:cubicBezTo>
                      <a:pt x="8759" y="36893"/>
                      <a:pt x="8762" y="36894"/>
                      <a:pt x="8766" y="36894"/>
                    </a:cubicBezTo>
                    <a:cubicBezTo>
                      <a:pt x="9282" y="36912"/>
                      <a:pt x="9797" y="36936"/>
                      <a:pt x="10313" y="36964"/>
                    </a:cubicBezTo>
                    <a:cubicBezTo>
                      <a:pt x="10427" y="36970"/>
                      <a:pt x="10543" y="36977"/>
                      <a:pt x="10658" y="36984"/>
                    </a:cubicBezTo>
                    <a:cubicBezTo>
                      <a:pt x="10719" y="36986"/>
                      <a:pt x="10779" y="36989"/>
                      <a:pt x="10841" y="36993"/>
                    </a:cubicBezTo>
                    <a:cubicBezTo>
                      <a:pt x="10928" y="36999"/>
                      <a:pt x="11017" y="37003"/>
                      <a:pt x="11104" y="37009"/>
                    </a:cubicBezTo>
                    <a:cubicBezTo>
                      <a:pt x="11191" y="37013"/>
                      <a:pt x="11277" y="37018"/>
                      <a:pt x="11364" y="37024"/>
                    </a:cubicBezTo>
                    <a:cubicBezTo>
                      <a:pt x="11413" y="37028"/>
                      <a:pt x="11460" y="37031"/>
                      <a:pt x="11509" y="37032"/>
                    </a:cubicBezTo>
                    <a:cubicBezTo>
                      <a:pt x="11510" y="37034"/>
                      <a:pt x="11510" y="37034"/>
                      <a:pt x="11510" y="37034"/>
                    </a:cubicBezTo>
                    <a:cubicBezTo>
                      <a:pt x="11511" y="37034"/>
                      <a:pt x="11511" y="37034"/>
                      <a:pt x="11511" y="37032"/>
                    </a:cubicBezTo>
                    <a:cubicBezTo>
                      <a:pt x="11628" y="37039"/>
                      <a:pt x="11744" y="37047"/>
                      <a:pt x="11861" y="37054"/>
                    </a:cubicBezTo>
                    <a:cubicBezTo>
                      <a:pt x="12350" y="37086"/>
                      <a:pt x="12839" y="37116"/>
                      <a:pt x="13327" y="37144"/>
                    </a:cubicBezTo>
                    <a:cubicBezTo>
                      <a:pt x="13368" y="37147"/>
                      <a:pt x="13407" y="37148"/>
                      <a:pt x="13448" y="37151"/>
                    </a:cubicBezTo>
                    <a:cubicBezTo>
                      <a:pt x="13587" y="37156"/>
                      <a:pt x="13725" y="37163"/>
                      <a:pt x="13865" y="37170"/>
                    </a:cubicBezTo>
                    <a:cubicBezTo>
                      <a:pt x="13921" y="37175"/>
                      <a:pt x="13976" y="37176"/>
                      <a:pt x="14032" y="37177"/>
                    </a:cubicBezTo>
                    <a:cubicBezTo>
                      <a:pt x="14036" y="37180"/>
                      <a:pt x="14042" y="37180"/>
                      <a:pt x="14045" y="37180"/>
                    </a:cubicBezTo>
                    <a:cubicBezTo>
                      <a:pt x="14146" y="37185"/>
                      <a:pt x="14249" y="37191"/>
                      <a:pt x="14354" y="37195"/>
                    </a:cubicBezTo>
                    <a:cubicBezTo>
                      <a:pt x="14364" y="37196"/>
                      <a:pt x="14377" y="37196"/>
                      <a:pt x="14390" y="37196"/>
                    </a:cubicBezTo>
                    <a:cubicBezTo>
                      <a:pt x="14390" y="37197"/>
                      <a:pt x="14391" y="37197"/>
                      <a:pt x="14391" y="37197"/>
                    </a:cubicBezTo>
                    <a:cubicBezTo>
                      <a:pt x="14392" y="37197"/>
                      <a:pt x="14392" y="37197"/>
                      <a:pt x="14393" y="37196"/>
                    </a:cubicBezTo>
                    <a:cubicBezTo>
                      <a:pt x="14627" y="37206"/>
                      <a:pt x="14859" y="37217"/>
                      <a:pt x="15096" y="37221"/>
                    </a:cubicBezTo>
                    <a:lnTo>
                      <a:pt x="15097" y="37221"/>
                    </a:lnTo>
                    <a:cubicBezTo>
                      <a:pt x="15109" y="37224"/>
                      <a:pt x="15118" y="37224"/>
                      <a:pt x="15128" y="37224"/>
                    </a:cubicBezTo>
                    <a:cubicBezTo>
                      <a:pt x="15214" y="37227"/>
                      <a:pt x="15301" y="37228"/>
                      <a:pt x="15388" y="37231"/>
                    </a:cubicBezTo>
                    <a:cubicBezTo>
                      <a:pt x="15320" y="37183"/>
                      <a:pt x="15243" y="37148"/>
                      <a:pt x="15164" y="37124"/>
                    </a:cubicBezTo>
                    <a:cubicBezTo>
                      <a:pt x="15156" y="37119"/>
                      <a:pt x="15145" y="37116"/>
                      <a:pt x="15135" y="37115"/>
                    </a:cubicBezTo>
                    <a:cubicBezTo>
                      <a:pt x="14942" y="37058"/>
                      <a:pt x="14726" y="37058"/>
                      <a:pt x="14521" y="37054"/>
                    </a:cubicBezTo>
                    <a:cubicBezTo>
                      <a:pt x="14456" y="37053"/>
                      <a:pt x="14390" y="37053"/>
                      <a:pt x="14325" y="37050"/>
                    </a:cubicBezTo>
                    <a:cubicBezTo>
                      <a:pt x="14323" y="37050"/>
                      <a:pt x="14323" y="37051"/>
                      <a:pt x="14322" y="37051"/>
                    </a:cubicBezTo>
                    <a:cubicBezTo>
                      <a:pt x="14322" y="37051"/>
                      <a:pt x="14321" y="37050"/>
                      <a:pt x="14321" y="37050"/>
                    </a:cubicBezTo>
                    <a:cubicBezTo>
                      <a:pt x="14297" y="37050"/>
                      <a:pt x="14274" y="37050"/>
                      <a:pt x="14249" y="37047"/>
                    </a:cubicBezTo>
                    <a:cubicBezTo>
                      <a:pt x="14110" y="37042"/>
                      <a:pt x="13971" y="37035"/>
                      <a:pt x="13831" y="37024"/>
                    </a:cubicBezTo>
                    <a:cubicBezTo>
                      <a:pt x="13809" y="37024"/>
                      <a:pt x="13788" y="37022"/>
                      <a:pt x="13767" y="37021"/>
                    </a:cubicBezTo>
                    <a:cubicBezTo>
                      <a:pt x="13763" y="37021"/>
                      <a:pt x="13759" y="37021"/>
                      <a:pt x="13754" y="37018"/>
                    </a:cubicBezTo>
                    <a:cubicBezTo>
                      <a:pt x="13637" y="37010"/>
                      <a:pt x="13516" y="37000"/>
                      <a:pt x="13398" y="36987"/>
                    </a:cubicBezTo>
                    <a:cubicBezTo>
                      <a:pt x="13175" y="36965"/>
                      <a:pt x="12953" y="36936"/>
                      <a:pt x="12730" y="36902"/>
                    </a:cubicBezTo>
                    <a:cubicBezTo>
                      <a:pt x="12691" y="36897"/>
                      <a:pt x="12651" y="36890"/>
                      <a:pt x="12608" y="36883"/>
                    </a:cubicBezTo>
                    <a:lnTo>
                      <a:pt x="12607" y="36883"/>
                    </a:lnTo>
                    <a:cubicBezTo>
                      <a:pt x="12118" y="36803"/>
                      <a:pt x="11631" y="36694"/>
                      <a:pt x="11153" y="36557"/>
                    </a:cubicBezTo>
                    <a:cubicBezTo>
                      <a:pt x="11110" y="36546"/>
                      <a:pt x="11068" y="36534"/>
                      <a:pt x="11026" y="36521"/>
                    </a:cubicBezTo>
                    <a:cubicBezTo>
                      <a:pt x="10956" y="36501"/>
                      <a:pt x="10886" y="36479"/>
                      <a:pt x="10815" y="36457"/>
                    </a:cubicBezTo>
                    <a:lnTo>
                      <a:pt x="10814" y="36457"/>
                    </a:lnTo>
                    <a:cubicBezTo>
                      <a:pt x="10786" y="36450"/>
                      <a:pt x="10761" y="36441"/>
                      <a:pt x="10735" y="36432"/>
                    </a:cubicBezTo>
                    <a:cubicBezTo>
                      <a:pt x="10683" y="36415"/>
                      <a:pt x="10631" y="36399"/>
                      <a:pt x="10580" y="36382"/>
                    </a:cubicBezTo>
                    <a:cubicBezTo>
                      <a:pt x="10510" y="36360"/>
                      <a:pt x="10440" y="36334"/>
                      <a:pt x="10371" y="36311"/>
                    </a:cubicBezTo>
                    <a:lnTo>
                      <a:pt x="10369" y="36311"/>
                    </a:lnTo>
                    <a:cubicBezTo>
                      <a:pt x="10361" y="36306"/>
                      <a:pt x="10349" y="36303"/>
                      <a:pt x="10340" y="36299"/>
                    </a:cubicBezTo>
                    <a:cubicBezTo>
                      <a:pt x="10398" y="36295"/>
                      <a:pt x="10458" y="36287"/>
                      <a:pt x="10517" y="36280"/>
                    </a:cubicBezTo>
                    <a:cubicBezTo>
                      <a:pt x="10517" y="36281"/>
                      <a:pt x="10517" y="36281"/>
                      <a:pt x="10518" y="36281"/>
                    </a:cubicBezTo>
                    <a:cubicBezTo>
                      <a:pt x="10518" y="36281"/>
                      <a:pt x="10519" y="36281"/>
                      <a:pt x="10520" y="36280"/>
                    </a:cubicBezTo>
                    <a:cubicBezTo>
                      <a:pt x="10557" y="36276"/>
                      <a:pt x="10594" y="36270"/>
                      <a:pt x="10631" y="36267"/>
                    </a:cubicBezTo>
                    <a:cubicBezTo>
                      <a:pt x="10694" y="36258"/>
                      <a:pt x="10757" y="36251"/>
                      <a:pt x="10821" y="36244"/>
                    </a:cubicBezTo>
                    <a:lnTo>
                      <a:pt x="11007" y="36222"/>
                    </a:lnTo>
                    <a:cubicBezTo>
                      <a:pt x="11050" y="36216"/>
                      <a:pt x="11094" y="36212"/>
                      <a:pt x="11137" y="36207"/>
                    </a:cubicBezTo>
                    <a:cubicBezTo>
                      <a:pt x="11306" y="36187"/>
                      <a:pt x="11474" y="36165"/>
                      <a:pt x="11641" y="36142"/>
                    </a:cubicBezTo>
                    <a:cubicBezTo>
                      <a:pt x="11757" y="36125"/>
                      <a:pt x="11872" y="36110"/>
                      <a:pt x="11987" y="36093"/>
                    </a:cubicBezTo>
                    <a:cubicBezTo>
                      <a:pt x="12041" y="36085"/>
                      <a:pt x="12093" y="36078"/>
                      <a:pt x="12147" y="36069"/>
                    </a:cubicBezTo>
                    <a:cubicBezTo>
                      <a:pt x="12221" y="36058"/>
                      <a:pt x="12295" y="36048"/>
                      <a:pt x="12369" y="36035"/>
                    </a:cubicBezTo>
                    <a:cubicBezTo>
                      <a:pt x="12424" y="36027"/>
                      <a:pt x="12476" y="36019"/>
                      <a:pt x="12531" y="36008"/>
                    </a:cubicBezTo>
                    <a:cubicBezTo>
                      <a:pt x="12546" y="36006"/>
                      <a:pt x="12562" y="36004"/>
                      <a:pt x="12576" y="36001"/>
                    </a:cubicBezTo>
                    <a:cubicBezTo>
                      <a:pt x="12656" y="35987"/>
                      <a:pt x="12738" y="35972"/>
                      <a:pt x="12818" y="35958"/>
                    </a:cubicBezTo>
                    <a:lnTo>
                      <a:pt x="13128" y="35898"/>
                    </a:lnTo>
                    <a:cubicBezTo>
                      <a:pt x="13144" y="35895"/>
                      <a:pt x="13162" y="35891"/>
                      <a:pt x="13179" y="35888"/>
                    </a:cubicBezTo>
                    <a:cubicBezTo>
                      <a:pt x="13183" y="35885"/>
                      <a:pt x="13191" y="35885"/>
                      <a:pt x="13197" y="35884"/>
                    </a:cubicBezTo>
                    <a:cubicBezTo>
                      <a:pt x="13253" y="35871"/>
                      <a:pt x="13311" y="35860"/>
                      <a:pt x="13368" y="35847"/>
                    </a:cubicBezTo>
                    <a:cubicBezTo>
                      <a:pt x="13380" y="35844"/>
                      <a:pt x="13394" y="35840"/>
                      <a:pt x="13409" y="35839"/>
                    </a:cubicBezTo>
                    <a:cubicBezTo>
                      <a:pt x="13411" y="35837"/>
                      <a:pt x="13411" y="35837"/>
                      <a:pt x="13413" y="35837"/>
                    </a:cubicBezTo>
                    <a:cubicBezTo>
                      <a:pt x="13452" y="35825"/>
                      <a:pt x="13494" y="35817"/>
                      <a:pt x="13535" y="35808"/>
                    </a:cubicBezTo>
                    <a:lnTo>
                      <a:pt x="13536" y="35808"/>
                    </a:lnTo>
                    <a:cubicBezTo>
                      <a:pt x="13558" y="35802"/>
                      <a:pt x="13580" y="35796"/>
                      <a:pt x="13603" y="35791"/>
                    </a:cubicBezTo>
                    <a:cubicBezTo>
                      <a:pt x="13645" y="35780"/>
                      <a:pt x="13689" y="35769"/>
                      <a:pt x="13731" y="35760"/>
                    </a:cubicBezTo>
                    <a:cubicBezTo>
                      <a:pt x="13738" y="35759"/>
                      <a:pt x="13744" y="35759"/>
                      <a:pt x="13748" y="35757"/>
                    </a:cubicBezTo>
                    <a:cubicBezTo>
                      <a:pt x="13750" y="35754"/>
                      <a:pt x="13754" y="35754"/>
                      <a:pt x="13759" y="35753"/>
                    </a:cubicBezTo>
                    <a:cubicBezTo>
                      <a:pt x="13811" y="35743"/>
                      <a:pt x="13860" y="35730"/>
                      <a:pt x="13911" y="35717"/>
                    </a:cubicBezTo>
                    <a:cubicBezTo>
                      <a:pt x="13979" y="35699"/>
                      <a:pt x="14049" y="35682"/>
                      <a:pt x="14119" y="35664"/>
                    </a:cubicBezTo>
                    <a:cubicBezTo>
                      <a:pt x="14600" y="35546"/>
                      <a:pt x="15082" y="35436"/>
                      <a:pt x="15571" y="35436"/>
                    </a:cubicBezTo>
                    <a:cubicBezTo>
                      <a:pt x="15627" y="35436"/>
                      <a:pt x="15682" y="35438"/>
                      <a:pt x="15738" y="35441"/>
                    </a:cubicBezTo>
                    <a:cubicBezTo>
                      <a:pt x="15748" y="35441"/>
                      <a:pt x="15755" y="35441"/>
                      <a:pt x="15764" y="35442"/>
                    </a:cubicBezTo>
                    <a:cubicBezTo>
                      <a:pt x="15773" y="35442"/>
                      <a:pt x="15781" y="35442"/>
                      <a:pt x="15792" y="35445"/>
                    </a:cubicBezTo>
                    <a:cubicBezTo>
                      <a:pt x="15949" y="35455"/>
                      <a:pt x="16117" y="35472"/>
                      <a:pt x="16280" y="35472"/>
                    </a:cubicBezTo>
                    <a:cubicBezTo>
                      <a:pt x="16365" y="35472"/>
                      <a:pt x="16449" y="35467"/>
                      <a:pt x="16529" y="35454"/>
                    </a:cubicBezTo>
                    <a:cubicBezTo>
                      <a:pt x="16635" y="35435"/>
                      <a:pt x="16735" y="35403"/>
                      <a:pt x="16823" y="35345"/>
                    </a:cubicBezTo>
                    <a:lnTo>
                      <a:pt x="16824" y="35343"/>
                    </a:lnTo>
                    <a:cubicBezTo>
                      <a:pt x="16849" y="35326"/>
                      <a:pt x="16873" y="35309"/>
                      <a:pt x="16895" y="35288"/>
                    </a:cubicBezTo>
                    <a:cubicBezTo>
                      <a:pt x="16895" y="35288"/>
                      <a:pt x="16897" y="35288"/>
                      <a:pt x="16897" y="35287"/>
                    </a:cubicBezTo>
                    <a:cubicBezTo>
                      <a:pt x="16913" y="35271"/>
                      <a:pt x="16927" y="35258"/>
                      <a:pt x="16942" y="35239"/>
                    </a:cubicBezTo>
                    <a:cubicBezTo>
                      <a:pt x="17062" y="35104"/>
                      <a:pt x="17107" y="34918"/>
                      <a:pt x="17210" y="34767"/>
                    </a:cubicBezTo>
                    <a:cubicBezTo>
                      <a:pt x="17382" y="34520"/>
                      <a:pt x="17941" y="34482"/>
                      <a:pt x="18435" y="34482"/>
                    </a:cubicBezTo>
                    <a:cubicBezTo>
                      <a:pt x="18658" y="34482"/>
                      <a:pt x="18867" y="34490"/>
                      <a:pt x="19022" y="34490"/>
                    </a:cubicBezTo>
                    <a:cubicBezTo>
                      <a:pt x="19061" y="34490"/>
                      <a:pt x="19097" y="34489"/>
                      <a:pt x="19129" y="34488"/>
                    </a:cubicBezTo>
                    <a:cubicBezTo>
                      <a:pt x="19596" y="34466"/>
                      <a:pt x="20061" y="34452"/>
                      <a:pt x="20527" y="34426"/>
                    </a:cubicBezTo>
                    <a:cubicBezTo>
                      <a:pt x="20718" y="34416"/>
                      <a:pt x="21445" y="34262"/>
                      <a:pt x="21814" y="34262"/>
                    </a:cubicBezTo>
                    <a:cubicBezTo>
                      <a:pt x="21910" y="34262"/>
                      <a:pt x="21982" y="34273"/>
                      <a:pt x="22015" y="34298"/>
                    </a:cubicBezTo>
                    <a:lnTo>
                      <a:pt x="22015" y="34298"/>
                    </a:lnTo>
                    <a:cubicBezTo>
                      <a:pt x="21890" y="34197"/>
                      <a:pt x="21783" y="34083"/>
                      <a:pt x="21677" y="33967"/>
                    </a:cubicBezTo>
                    <a:cubicBezTo>
                      <a:pt x="21638" y="33920"/>
                      <a:pt x="21596" y="33874"/>
                      <a:pt x="21557" y="33827"/>
                    </a:cubicBezTo>
                    <a:cubicBezTo>
                      <a:pt x="21515" y="33779"/>
                      <a:pt x="21472" y="33733"/>
                      <a:pt x="21430" y="33688"/>
                    </a:cubicBezTo>
                    <a:cubicBezTo>
                      <a:pt x="21284" y="33528"/>
                      <a:pt x="21175" y="33334"/>
                      <a:pt x="21031" y="33172"/>
                    </a:cubicBezTo>
                    <a:cubicBezTo>
                      <a:pt x="21000" y="33133"/>
                      <a:pt x="20966" y="33100"/>
                      <a:pt x="20929" y="33066"/>
                    </a:cubicBezTo>
                    <a:cubicBezTo>
                      <a:pt x="21208" y="33024"/>
                      <a:pt x="21485" y="32998"/>
                      <a:pt x="21764" y="32979"/>
                    </a:cubicBezTo>
                    <a:lnTo>
                      <a:pt x="21767" y="32979"/>
                    </a:lnTo>
                    <a:cubicBezTo>
                      <a:pt x="21772" y="32979"/>
                      <a:pt x="21777" y="32979"/>
                      <a:pt x="21783" y="32978"/>
                    </a:cubicBezTo>
                    <a:cubicBezTo>
                      <a:pt x="21946" y="32966"/>
                      <a:pt x="22110" y="32957"/>
                      <a:pt x="22273" y="32955"/>
                    </a:cubicBezTo>
                    <a:cubicBezTo>
                      <a:pt x="22503" y="32947"/>
                      <a:pt x="22736" y="32943"/>
                      <a:pt x="22967" y="32940"/>
                    </a:cubicBezTo>
                    <a:cubicBezTo>
                      <a:pt x="23016" y="32940"/>
                      <a:pt x="23064" y="32937"/>
                      <a:pt x="23113" y="32937"/>
                    </a:cubicBezTo>
                    <a:cubicBezTo>
                      <a:pt x="23129" y="32936"/>
                      <a:pt x="23147" y="32936"/>
                      <a:pt x="23161" y="32936"/>
                    </a:cubicBezTo>
                    <a:cubicBezTo>
                      <a:pt x="23580" y="32930"/>
                      <a:pt x="23999" y="32926"/>
                      <a:pt x="24419" y="32921"/>
                    </a:cubicBezTo>
                    <a:lnTo>
                      <a:pt x="24442" y="32921"/>
                    </a:lnTo>
                    <a:cubicBezTo>
                      <a:pt x="24502" y="32921"/>
                      <a:pt x="24560" y="32921"/>
                      <a:pt x="24619" y="32920"/>
                    </a:cubicBezTo>
                    <a:cubicBezTo>
                      <a:pt x="24658" y="32920"/>
                      <a:pt x="24697" y="32919"/>
                      <a:pt x="24735" y="32919"/>
                    </a:cubicBezTo>
                    <a:cubicBezTo>
                      <a:pt x="24792" y="32919"/>
                      <a:pt x="24849" y="32920"/>
                      <a:pt x="24907" y="32923"/>
                    </a:cubicBezTo>
                    <a:cubicBezTo>
                      <a:pt x="24992" y="32928"/>
                      <a:pt x="25078" y="32937"/>
                      <a:pt x="25161" y="32942"/>
                    </a:cubicBezTo>
                    <a:cubicBezTo>
                      <a:pt x="25182" y="32942"/>
                      <a:pt x="25204" y="32943"/>
                      <a:pt x="25225" y="32943"/>
                    </a:cubicBezTo>
                    <a:cubicBezTo>
                      <a:pt x="25284" y="32943"/>
                      <a:pt x="25342" y="32940"/>
                      <a:pt x="25401" y="32936"/>
                    </a:cubicBezTo>
                    <a:cubicBezTo>
                      <a:pt x="25414" y="32936"/>
                      <a:pt x="25424" y="32936"/>
                      <a:pt x="25437" y="32934"/>
                    </a:cubicBezTo>
                    <a:cubicBezTo>
                      <a:pt x="25557" y="32927"/>
                      <a:pt x="25675" y="32914"/>
                      <a:pt x="25794" y="32908"/>
                    </a:cubicBezTo>
                    <a:cubicBezTo>
                      <a:pt x="25863" y="32905"/>
                      <a:pt x="25933" y="32903"/>
                      <a:pt x="26002" y="32903"/>
                    </a:cubicBezTo>
                    <a:cubicBezTo>
                      <a:pt x="26158" y="32903"/>
                      <a:pt x="26313" y="32911"/>
                      <a:pt x="26469" y="32920"/>
                    </a:cubicBezTo>
                    <a:cubicBezTo>
                      <a:pt x="27063" y="32949"/>
                      <a:pt x="27304" y="33017"/>
                      <a:pt x="27778" y="33059"/>
                    </a:cubicBezTo>
                    <a:cubicBezTo>
                      <a:pt x="27875" y="33068"/>
                      <a:pt x="27984" y="33075"/>
                      <a:pt x="28107" y="33082"/>
                    </a:cubicBezTo>
                    <a:cubicBezTo>
                      <a:pt x="28135" y="33084"/>
                      <a:pt x="28171" y="33085"/>
                      <a:pt x="28215" y="33085"/>
                    </a:cubicBezTo>
                    <a:cubicBezTo>
                      <a:pt x="28281" y="33085"/>
                      <a:pt x="28363" y="33083"/>
                      <a:pt x="28451" y="33079"/>
                    </a:cubicBezTo>
                    <a:cubicBezTo>
                      <a:pt x="28746" y="33066"/>
                      <a:pt x="29118" y="33036"/>
                      <a:pt x="29257" y="33013"/>
                    </a:cubicBezTo>
                    <a:cubicBezTo>
                      <a:pt x="29349" y="32998"/>
                      <a:pt x="29435" y="32972"/>
                      <a:pt x="29517" y="32943"/>
                    </a:cubicBezTo>
                    <a:cubicBezTo>
                      <a:pt x="29520" y="32943"/>
                      <a:pt x="29526" y="32942"/>
                      <a:pt x="29530" y="32940"/>
                    </a:cubicBezTo>
                    <a:cubicBezTo>
                      <a:pt x="29541" y="32936"/>
                      <a:pt x="29549" y="32933"/>
                      <a:pt x="29559" y="32928"/>
                    </a:cubicBezTo>
                    <a:cubicBezTo>
                      <a:pt x="29684" y="32882"/>
                      <a:pt x="29803" y="32824"/>
                      <a:pt x="29920" y="32760"/>
                    </a:cubicBezTo>
                    <a:cubicBezTo>
                      <a:pt x="29937" y="32753"/>
                      <a:pt x="29954" y="32744"/>
                      <a:pt x="29970" y="32734"/>
                    </a:cubicBezTo>
                    <a:cubicBezTo>
                      <a:pt x="30137" y="32642"/>
                      <a:pt x="30302" y="32544"/>
                      <a:pt x="30470" y="32461"/>
                    </a:cubicBezTo>
                    <a:cubicBezTo>
                      <a:pt x="30660" y="32368"/>
                      <a:pt x="30819" y="32310"/>
                      <a:pt x="31023" y="32303"/>
                    </a:cubicBezTo>
                    <a:cubicBezTo>
                      <a:pt x="31269" y="32294"/>
                      <a:pt x="31487" y="32194"/>
                      <a:pt x="31722" y="32160"/>
                    </a:cubicBezTo>
                    <a:cubicBezTo>
                      <a:pt x="31732" y="32159"/>
                      <a:pt x="31741" y="32159"/>
                      <a:pt x="31749" y="32157"/>
                    </a:cubicBezTo>
                    <a:cubicBezTo>
                      <a:pt x="31862" y="32144"/>
                      <a:pt x="31978" y="32139"/>
                      <a:pt x="32095" y="32139"/>
                    </a:cubicBezTo>
                    <a:cubicBezTo>
                      <a:pt x="32226" y="32139"/>
                      <a:pt x="32359" y="32145"/>
                      <a:pt x="32490" y="32149"/>
                    </a:cubicBezTo>
                    <a:cubicBezTo>
                      <a:pt x="32518" y="32150"/>
                      <a:pt x="32545" y="32150"/>
                      <a:pt x="32573" y="32150"/>
                    </a:cubicBezTo>
                    <a:lnTo>
                      <a:pt x="32574" y="32150"/>
                    </a:lnTo>
                    <a:cubicBezTo>
                      <a:pt x="32625" y="32152"/>
                      <a:pt x="32676" y="32152"/>
                      <a:pt x="32727" y="32152"/>
                    </a:cubicBezTo>
                    <a:lnTo>
                      <a:pt x="34726" y="32131"/>
                    </a:lnTo>
                    <a:lnTo>
                      <a:pt x="34726" y="32131"/>
                    </a:lnTo>
                    <a:cubicBezTo>
                      <a:pt x="34709" y="32131"/>
                      <a:pt x="34692" y="32132"/>
                      <a:pt x="34674" y="32132"/>
                    </a:cubicBezTo>
                    <a:cubicBezTo>
                      <a:pt x="34173" y="32132"/>
                      <a:pt x="33656" y="32067"/>
                      <a:pt x="33148" y="31992"/>
                    </a:cubicBezTo>
                    <a:lnTo>
                      <a:pt x="33146" y="31992"/>
                    </a:lnTo>
                    <a:cubicBezTo>
                      <a:pt x="32882" y="31954"/>
                      <a:pt x="32619" y="31913"/>
                      <a:pt x="32364" y="31879"/>
                    </a:cubicBezTo>
                    <a:cubicBezTo>
                      <a:pt x="32352" y="31879"/>
                      <a:pt x="32342" y="31877"/>
                      <a:pt x="32333" y="31876"/>
                    </a:cubicBezTo>
                    <a:cubicBezTo>
                      <a:pt x="32304" y="31871"/>
                      <a:pt x="32272" y="31867"/>
                      <a:pt x="32243" y="31863"/>
                    </a:cubicBezTo>
                    <a:cubicBezTo>
                      <a:pt x="32050" y="31835"/>
                      <a:pt x="31854" y="31806"/>
                      <a:pt x="31658" y="31777"/>
                    </a:cubicBezTo>
                    <a:cubicBezTo>
                      <a:pt x="31587" y="31767"/>
                      <a:pt x="31517" y="31755"/>
                      <a:pt x="31447" y="31745"/>
                    </a:cubicBezTo>
                    <a:cubicBezTo>
                      <a:pt x="31334" y="31726"/>
                      <a:pt x="31224" y="31709"/>
                      <a:pt x="31113" y="31690"/>
                    </a:cubicBezTo>
                    <a:cubicBezTo>
                      <a:pt x="30707" y="31623"/>
                      <a:pt x="30297" y="31549"/>
                      <a:pt x="29893" y="31468"/>
                    </a:cubicBezTo>
                    <a:cubicBezTo>
                      <a:pt x="29763" y="31441"/>
                      <a:pt x="29626" y="31407"/>
                      <a:pt x="29490" y="31373"/>
                    </a:cubicBezTo>
                    <a:cubicBezTo>
                      <a:pt x="29469" y="31369"/>
                      <a:pt x="29448" y="31363"/>
                      <a:pt x="29429" y="31359"/>
                    </a:cubicBezTo>
                    <a:cubicBezTo>
                      <a:pt x="29417" y="31356"/>
                      <a:pt x="29408" y="31353"/>
                      <a:pt x="29397" y="31351"/>
                    </a:cubicBezTo>
                    <a:cubicBezTo>
                      <a:pt x="29212" y="31307"/>
                      <a:pt x="29024" y="31273"/>
                      <a:pt x="28840" y="31273"/>
                    </a:cubicBezTo>
                    <a:cubicBezTo>
                      <a:pt x="28830" y="31273"/>
                      <a:pt x="28819" y="31273"/>
                      <a:pt x="28809" y="31273"/>
                    </a:cubicBezTo>
                    <a:cubicBezTo>
                      <a:pt x="28576" y="31276"/>
                      <a:pt x="28347" y="31289"/>
                      <a:pt x="28115" y="31295"/>
                    </a:cubicBezTo>
                    <a:cubicBezTo>
                      <a:pt x="28067" y="31295"/>
                      <a:pt x="28020" y="31296"/>
                      <a:pt x="27972" y="31296"/>
                    </a:cubicBezTo>
                    <a:lnTo>
                      <a:pt x="27966" y="31296"/>
                    </a:lnTo>
                    <a:cubicBezTo>
                      <a:pt x="27911" y="31298"/>
                      <a:pt x="27855" y="31298"/>
                      <a:pt x="27798" y="31298"/>
                    </a:cubicBezTo>
                    <a:cubicBezTo>
                      <a:pt x="27741" y="31298"/>
                      <a:pt x="27683" y="31298"/>
                      <a:pt x="27628" y="31296"/>
                    </a:cubicBezTo>
                    <a:cubicBezTo>
                      <a:pt x="27557" y="31296"/>
                      <a:pt x="27487" y="31296"/>
                      <a:pt x="27418" y="31295"/>
                    </a:cubicBezTo>
                    <a:cubicBezTo>
                      <a:pt x="27317" y="31293"/>
                      <a:pt x="27217" y="31290"/>
                      <a:pt x="27117" y="31287"/>
                    </a:cubicBezTo>
                    <a:cubicBezTo>
                      <a:pt x="27052" y="31286"/>
                      <a:pt x="26986" y="31286"/>
                      <a:pt x="26921" y="31282"/>
                    </a:cubicBezTo>
                    <a:lnTo>
                      <a:pt x="26919" y="31282"/>
                    </a:lnTo>
                    <a:cubicBezTo>
                      <a:pt x="26834" y="31279"/>
                      <a:pt x="26747" y="31274"/>
                      <a:pt x="26660" y="31269"/>
                    </a:cubicBezTo>
                    <a:cubicBezTo>
                      <a:pt x="26658" y="31270"/>
                      <a:pt x="26656" y="31270"/>
                      <a:pt x="26655" y="31270"/>
                    </a:cubicBezTo>
                    <a:cubicBezTo>
                      <a:pt x="26651" y="31270"/>
                      <a:pt x="26647" y="31269"/>
                      <a:pt x="26644" y="31269"/>
                    </a:cubicBezTo>
                    <a:lnTo>
                      <a:pt x="26642" y="31269"/>
                    </a:lnTo>
                    <a:cubicBezTo>
                      <a:pt x="26551" y="31264"/>
                      <a:pt x="26462" y="31258"/>
                      <a:pt x="26373" y="31251"/>
                    </a:cubicBezTo>
                    <a:cubicBezTo>
                      <a:pt x="26206" y="31237"/>
                      <a:pt x="26041" y="31218"/>
                      <a:pt x="25874" y="31195"/>
                    </a:cubicBezTo>
                    <a:lnTo>
                      <a:pt x="25872" y="31193"/>
                    </a:lnTo>
                    <a:cubicBezTo>
                      <a:pt x="25843" y="31189"/>
                      <a:pt x="25814" y="31186"/>
                      <a:pt x="25785" y="31180"/>
                    </a:cubicBezTo>
                    <a:cubicBezTo>
                      <a:pt x="25636" y="31158"/>
                      <a:pt x="25488" y="31128"/>
                      <a:pt x="25341" y="31093"/>
                    </a:cubicBezTo>
                    <a:cubicBezTo>
                      <a:pt x="25212" y="31062"/>
                      <a:pt x="25082" y="31032"/>
                      <a:pt x="24955" y="30997"/>
                    </a:cubicBezTo>
                    <a:cubicBezTo>
                      <a:pt x="24870" y="30977"/>
                      <a:pt x="24785" y="30955"/>
                      <a:pt x="24702" y="30932"/>
                    </a:cubicBezTo>
                    <a:cubicBezTo>
                      <a:pt x="24690" y="30930"/>
                      <a:pt x="24679" y="30926"/>
                      <a:pt x="24666" y="30923"/>
                    </a:cubicBezTo>
                    <a:cubicBezTo>
                      <a:pt x="24211" y="30800"/>
                      <a:pt x="23761" y="30660"/>
                      <a:pt x="23325" y="30487"/>
                    </a:cubicBezTo>
                    <a:cubicBezTo>
                      <a:pt x="23315" y="30482"/>
                      <a:pt x="23302" y="30479"/>
                      <a:pt x="23291" y="30473"/>
                    </a:cubicBezTo>
                    <a:cubicBezTo>
                      <a:pt x="23280" y="30468"/>
                      <a:pt x="23269" y="30466"/>
                      <a:pt x="23260" y="30460"/>
                    </a:cubicBezTo>
                    <a:lnTo>
                      <a:pt x="23259" y="30460"/>
                    </a:lnTo>
                    <a:cubicBezTo>
                      <a:pt x="23138" y="30412"/>
                      <a:pt x="23019" y="30362"/>
                      <a:pt x="22901" y="30307"/>
                    </a:cubicBezTo>
                    <a:cubicBezTo>
                      <a:pt x="22591" y="30169"/>
                      <a:pt x="22291" y="30011"/>
                      <a:pt x="22001" y="29831"/>
                    </a:cubicBezTo>
                    <a:cubicBezTo>
                      <a:pt x="22286" y="29830"/>
                      <a:pt x="22569" y="29827"/>
                      <a:pt x="22853" y="29822"/>
                    </a:cubicBezTo>
                    <a:cubicBezTo>
                      <a:pt x="22861" y="29823"/>
                      <a:pt x="22868" y="29823"/>
                      <a:pt x="22874" y="29823"/>
                    </a:cubicBezTo>
                    <a:cubicBezTo>
                      <a:pt x="22881" y="29823"/>
                      <a:pt x="22888" y="29823"/>
                      <a:pt x="22894" y="29822"/>
                    </a:cubicBezTo>
                    <a:cubicBezTo>
                      <a:pt x="23234" y="29821"/>
                      <a:pt x="23575" y="29818"/>
                      <a:pt x="23914" y="29814"/>
                    </a:cubicBezTo>
                    <a:cubicBezTo>
                      <a:pt x="23365" y="29551"/>
                      <a:pt x="22792" y="29313"/>
                      <a:pt x="22225" y="29069"/>
                    </a:cubicBezTo>
                    <a:cubicBezTo>
                      <a:pt x="22225" y="29069"/>
                      <a:pt x="22225" y="29067"/>
                      <a:pt x="22223" y="29067"/>
                    </a:cubicBezTo>
                    <a:cubicBezTo>
                      <a:pt x="22223" y="29067"/>
                      <a:pt x="22222" y="29067"/>
                      <a:pt x="22222" y="29067"/>
                    </a:cubicBezTo>
                    <a:lnTo>
                      <a:pt x="22047" y="28992"/>
                    </a:lnTo>
                    <a:cubicBezTo>
                      <a:pt x="22046" y="28992"/>
                      <a:pt x="22046" y="28990"/>
                      <a:pt x="22046" y="28990"/>
                    </a:cubicBezTo>
                    <a:cubicBezTo>
                      <a:pt x="21554" y="28775"/>
                      <a:pt x="21067" y="28552"/>
                      <a:pt x="20603" y="28295"/>
                    </a:cubicBezTo>
                    <a:lnTo>
                      <a:pt x="20601" y="28295"/>
                    </a:lnTo>
                    <a:cubicBezTo>
                      <a:pt x="20507" y="28242"/>
                      <a:pt x="20414" y="28189"/>
                      <a:pt x="20322" y="28133"/>
                    </a:cubicBezTo>
                    <a:cubicBezTo>
                      <a:pt x="20179" y="28048"/>
                      <a:pt x="20039" y="27961"/>
                      <a:pt x="19903" y="27868"/>
                    </a:cubicBezTo>
                    <a:cubicBezTo>
                      <a:pt x="19361" y="27503"/>
                      <a:pt x="18824" y="27140"/>
                      <a:pt x="18283" y="26776"/>
                    </a:cubicBezTo>
                    <a:cubicBezTo>
                      <a:pt x="18202" y="26719"/>
                      <a:pt x="18118" y="26664"/>
                      <a:pt x="18037" y="26609"/>
                    </a:cubicBezTo>
                    <a:cubicBezTo>
                      <a:pt x="17694" y="26378"/>
                      <a:pt x="17348" y="26144"/>
                      <a:pt x="17011" y="25900"/>
                    </a:cubicBezTo>
                    <a:cubicBezTo>
                      <a:pt x="16584" y="25594"/>
                      <a:pt x="16171" y="25270"/>
                      <a:pt x="15787" y="24914"/>
                    </a:cubicBezTo>
                    <a:cubicBezTo>
                      <a:pt x="15661" y="24796"/>
                      <a:pt x="15537" y="24673"/>
                      <a:pt x="15417" y="24548"/>
                    </a:cubicBezTo>
                    <a:lnTo>
                      <a:pt x="15417" y="24548"/>
                    </a:lnTo>
                    <a:cubicBezTo>
                      <a:pt x="15716" y="24651"/>
                      <a:pt x="16017" y="24725"/>
                      <a:pt x="16317" y="24793"/>
                    </a:cubicBezTo>
                    <a:cubicBezTo>
                      <a:pt x="16982" y="24936"/>
                      <a:pt x="17647" y="25029"/>
                      <a:pt x="18297" y="25225"/>
                    </a:cubicBezTo>
                    <a:cubicBezTo>
                      <a:pt x="18866" y="25399"/>
                      <a:pt x="19409" y="25644"/>
                      <a:pt x="19937" y="25920"/>
                    </a:cubicBezTo>
                    <a:cubicBezTo>
                      <a:pt x="20065" y="25986"/>
                      <a:pt x="20193" y="26054"/>
                      <a:pt x="20318" y="26125"/>
                    </a:cubicBezTo>
                    <a:cubicBezTo>
                      <a:pt x="20643" y="26302"/>
                      <a:pt x="20964" y="26491"/>
                      <a:pt x="21282" y="26678"/>
                    </a:cubicBezTo>
                    <a:cubicBezTo>
                      <a:pt x="21070" y="26430"/>
                      <a:pt x="20854" y="26186"/>
                      <a:pt x="20635" y="25945"/>
                    </a:cubicBezTo>
                    <a:cubicBezTo>
                      <a:pt x="20629" y="25936"/>
                      <a:pt x="20621" y="25929"/>
                      <a:pt x="20614" y="25922"/>
                    </a:cubicBezTo>
                    <a:cubicBezTo>
                      <a:pt x="20193" y="25457"/>
                      <a:pt x="19757" y="25003"/>
                      <a:pt x="19310" y="24564"/>
                    </a:cubicBezTo>
                    <a:cubicBezTo>
                      <a:pt x="19185" y="24441"/>
                      <a:pt x="19060" y="24319"/>
                      <a:pt x="18930" y="24204"/>
                    </a:cubicBezTo>
                    <a:cubicBezTo>
                      <a:pt x="18769" y="24062"/>
                      <a:pt x="18597" y="23927"/>
                      <a:pt x="18414" y="23813"/>
                    </a:cubicBezTo>
                    <a:cubicBezTo>
                      <a:pt x="18356" y="23777"/>
                      <a:pt x="18298" y="23742"/>
                      <a:pt x="18236" y="23709"/>
                    </a:cubicBezTo>
                    <a:lnTo>
                      <a:pt x="18234" y="23709"/>
                    </a:lnTo>
                    <a:cubicBezTo>
                      <a:pt x="18008" y="23585"/>
                      <a:pt x="17767" y="23488"/>
                      <a:pt x="17527" y="23389"/>
                    </a:cubicBezTo>
                    <a:cubicBezTo>
                      <a:pt x="16943" y="23150"/>
                      <a:pt x="16358" y="22910"/>
                      <a:pt x="15773" y="22670"/>
                    </a:cubicBezTo>
                    <a:cubicBezTo>
                      <a:pt x="15613" y="22605"/>
                      <a:pt x="15447" y="22537"/>
                      <a:pt x="15312" y="22431"/>
                    </a:cubicBezTo>
                    <a:cubicBezTo>
                      <a:pt x="15295" y="22419"/>
                      <a:pt x="15278" y="22405"/>
                      <a:pt x="15262" y="22390"/>
                    </a:cubicBezTo>
                    <a:cubicBezTo>
                      <a:pt x="15092" y="22238"/>
                      <a:pt x="14990" y="22027"/>
                      <a:pt x="14881" y="21827"/>
                    </a:cubicBezTo>
                    <a:cubicBezTo>
                      <a:pt x="14586" y="21291"/>
                      <a:pt x="14114" y="20839"/>
                      <a:pt x="13570" y="20463"/>
                    </a:cubicBezTo>
                    <a:cubicBezTo>
                      <a:pt x="12903" y="20003"/>
                      <a:pt x="12132" y="19660"/>
                      <a:pt x="11447" y="19418"/>
                    </a:cubicBezTo>
                    <a:cubicBezTo>
                      <a:pt x="11117" y="19301"/>
                      <a:pt x="10821" y="19178"/>
                      <a:pt x="10538" y="19039"/>
                    </a:cubicBezTo>
                    <a:lnTo>
                      <a:pt x="10536" y="19039"/>
                    </a:lnTo>
                    <a:cubicBezTo>
                      <a:pt x="10188" y="18864"/>
                      <a:pt x="9860" y="18662"/>
                      <a:pt x="9515" y="18413"/>
                    </a:cubicBezTo>
                    <a:lnTo>
                      <a:pt x="9434" y="18353"/>
                    </a:lnTo>
                    <a:cubicBezTo>
                      <a:pt x="9282" y="18241"/>
                      <a:pt x="9131" y="18129"/>
                      <a:pt x="9006" y="17990"/>
                    </a:cubicBezTo>
                    <a:cubicBezTo>
                      <a:pt x="8789" y="17755"/>
                      <a:pt x="8680" y="17389"/>
                      <a:pt x="8577" y="17046"/>
                    </a:cubicBezTo>
                    <a:lnTo>
                      <a:pt x="8577" y="17043"/>
                    </a:lnTo>
                    <a:cubicBezTo>
                      <a:pt x="8526" y="16879"/>
                      <a:pt x="8480" y="16719"/>
                      <a:pt x="8422" y="16581"/>
                    </a:cubicBezTo>
                    <a:cubicBezTo>
                      <a:pt x="8294" y="16279"/>
                      <a:pt x="8162" y="15976"/>
                      <a:pt x="8031" y="15675"/>
                    </a:cubicBezTo>
                    <a:cubicBezTo>
                      <a:pt x="7902" y="15381"/>
                      <a:pt x="7776" y="15087"/>
                      <a:pt x="7654" y="14791"/>
                    </a:cubicBezTo>
                    <a:lnTo>
                      <a:pt x="7654" y="14791"/>
                    </a:lnTo>
                    <a:cubicBezTo>
                      <a:pt x="7940" y="14916"/>
                      <a:pt x="8226" y="15044"/>
                      <a:pt x="8512" y="15170"/>
                    </a:cubicBezTo>
                    <a:cubicBezTo>
                      <a:pt x="8654" y="15232"/>
                      <a:pt x="8795" y="15296"/>
                      <a:pt x="8937" y="15357"/>
                    </a:cubicBezTo>
                    <a:cubicBezTo>
                      <a:pt x="9062" y="15412"/>
                      <a:pt x="9187" y="15468"/>
                      <a:pt x="9298" y="15548"/>
                    </a:cubicBezTo>
                    <a:cubicBezTo>
                      <a:pt x="9472" y="15674"/>
                      <a:pt x="9600" y="15850"/>
                      <a:pt x="9743" y="16008"/>
                    </a:cubicBezTo>
                    <a:cubicBezTo>
                      <a:pt x="10295" y="16621"/>
                      <a:pt x="11088" y="16966"/>
                      <a:pt x="11691" y="17530"/>
                    </a:cubicBezTo>
                    <a:cubicBezTo>
                      <a:pt x="11044" y="16924"/>
                      <a:pt x="10474" y="16236"/>
                      <a:pt x="9997" y="15489"/>
                    </a:cubicBezTo>
                    <a:cubicBezTo>
                      <a:pt x="9787" y="15161"/>
                      <a:pt x="9594" y="14819"/>
                      <a:pt x="9347" y="14515"/>
                    </a:cubicBezTo>
                    <a:cubicBezTo>
                      <a:pt x="9332" y="14495"/>
                      <a:pt x="9318" y="14476"/>
                      <a:pt x="9302" y="14457"/>
                    </a:cubicBezTo>
                    <a:cubicBezTo>
                      <a:pt x="9200" y="14335"/>
                      <a:pt x="9087" y="14222"/>
                      <a:pt x="8974" y="14107"/>
                    </a:cubicBezTo>
                    <a:cubicBezTo>
                      <a:pt x="8612" y="13750"/>
                      <a:pt x="8227" y="13409"/>
                      <a:pt x="8041" y="12941"/>
                    </a:cubicBezTo>
                    <a:lnTo>
                      <a:pt x="8041" y="12941"/>
                    </a:lnTo>
                    <a:cubicBezTo>
                      <a:pt x="8628" y="13246"/>
                      <a:pt x="9187" y="13600"/>
                      <a:pt x="9711" y="14001"/>
                    </a:cubicBezTo>
                    <a:cubicBezTo>
                      <a:pt x="9758" y="14034"/>
                      <a:pt x="9801" y="14069"/>
                      <a:pt x="9845" y="14103"/>
                    </a:cubicBezTo>
                    <a:cubicBezTo>
                      <a:pt x="9809" y="14069"/>
                      <a:pt x="9772" y="14033"/>
                      <a:pt x="9736" y="13998"/>
                    </a:cubicBezTo>
                    <a:cubicBezTo>
                      <a:pt x="8736" y="13027"/>
                      <a:pt x="7764" y="12084"/>
                      <a:pt x="6582" y="11325"/>
                    </a:cubicBezTo>
                    <a:cubicBezTo>
                      <a:pt x="6342" y="11169"/>
                      <a:pt x="6081" y="10999"/>
                      <a:pt x="5997" y="10729"/>
                    </a:cubicBezTo>
                    <a:cubicBezTo>
                      <a:pt x="5968" y="10644"/>
                      <a:pt x="5962" y="10551"/>
                      <a:pt x="5931" y="10468"/>
                    </a:cubicBezTo>
                    <a:cubicBezTo>
                      <a:pt x="5889" y="10347"/>
                      <a:pt x="5805" y="10247"/>
                      <a:pt x="5724" y="10150"/>
                    </a:cubicBezTo>
                    <a:cubicBezTo>
                      <a:pt x="5497" y="9873"/>
                      <a:pt x="5295" y="9578"/>
                      <a:pt x="5121" y="9266"/>
                    </a:cubicBezTo>
                    <a:cubicBezTo>
                      <a:pt x="4967" y="8990"/>
                      <a:pt x="4832" y="8705"/>
                      <a:pt x="4722" y="8409"/>
                    </a:cubicBezTo>
                    <a:lnTo>
                      <a:pt x="4722" y="8409"/>
                    </a:lnTo>
                    <a:cubicBezTo>
                      <a:pt x="4945" y="8538"/>
                      <a:pt x="5172" y="8669"/>
                      <a:pt x="5396" y="8798"/>
                    </a:cubicBezTo>
                    <a:cubicBezTo>
                      <a:pt x="5722" y="8987"/>
                      <a:pt x="6045" y="9173"/>
                      <a:pt x="6371" y="9361"/>
                    </a:cubicBezTo>
                    <a:cubicBezTo>
                      <a:pt x="6241" y="9215"/>
                      <a:pt x="6109" y="9069"/>
                      <a:pt x="5972" y="8929"/>
                    </a:cubicBezTo>
                    <a:cubicBezTo>
                      <a:pt x="5308" y="8232"/>
                      <a:pt x="4590" y="7596"/>
                      <a:pt x="3834" y="6991"/>
                    </a:cubicBezTo>
                    <a:cubicBezTo>
                      <a:pt x="3162" y="6450"/>
                      <a:pt x="2799" y="5687"/>
                      <a:pt x="2433" y="4908"/>
                    </a:cubicBezTo>
                    <a:cubicBezTo>
                      <a:pt x="1801" y="3559"/>
                      <a:pt x="1345" y="2082"/>
                      <a:pt x="627" y="765"/>
                    </a:cubicBezTo>
                    <a:lnTo>
                      <a:pt x="627" y="763"/>
                    </a:lnTo>
                    <a:cubicBezTo>
                      <a:pt x="483" y="502"/>
                      <a:pt x="330" y="248"/>
                      <a:pt x="163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6" name="Google Shape;5366;p28"/>
              <p:cNvSpPr/>
              <p:nvPr/>
            </p:nvSpPr>
            <p:spPr>
              <a:xfrm>
                <a:off x="-2803844" y="1589967"/>
                <a:ext cx="2126480" cy="3946620"/>
              </a:xfrm>
              <a:custGeom>
                <a:avLst/>
                <a:gdLst/>
                <a:ahLst/>
                <a:cxnLst/>
                <a:rect l="l" t="t" r="r" b="b"/>
                <a:pathLst>
                  <a:path w="13400" h="24870" extrusionOk="0">
                    <a:moveTo>
                      <a:pt x="1479" y="1"/>
                    </a:moveTo>
                    <a:lnTo>
                      <a:pt x="1116" y="1373"/>
                    </a:lnTo>
                    <a:lnTo>
                      <a:pt x="317" y="4397"/>
                    </a:lnTo>
                    <a:lnTo>
                      <a:pt x="0" y="5589"/>
                    </a:lnTo>
                    <a:lnTo>
                      <a:pt x="0" y="12256"/>
                    </a:lnTo>
                    <a:cubicBezTo>
                      <a:pt x="59" y="12363"/>
                      <a:pt x="114" y="12471"/>
                      <a:pt x="166" y="12584"/>
                    </a:cubicBezTo>
                    <a:cubicBezTo>
                      <a:pt x="393" y="13076"/>
                      <a:pt x="625" y="13564"/>
                      <a:pt x="869" y="14049"/>
                    </a:cubicBezTo>
                    <a:cubicBezTo>
                      <a:pt x="1152" y="14620"/>
                      <a:pt x="1450" y="15186"/>
                      <a:pt x="1758" y="15742"/>
                    </a:cubicBezTo>
                    <a:cubicBezTo>
                      <a:pt x="1916" y="16024"/>
                      <a:pt x="2122" y="16328"/>
                      <a:pt x="2369" y="16538"/>
                    </a:cubicBezTo>
                    <a:lnTo>
                      <a:pt x="2372" y="16538"/>
                    </a:lnTo>
                    <a:cubicBezTo>
                      <a:pt x="2561" y="16701"/>
                      <a:pt x="2775" y="16808"/>
                      <a:pt x="3007" y="16808"/>
                    </a:cubicBezTo>
                    <a:cubicBezTo>
                      <a:pt x="3069" y="16808"/>
                      <a:pt x="3131" y="16801"/>
                      <a:pt x="3195" y="16785"/>
                    </a:cubicBezTo>
                    <a:cubicBezTo>
                      <a:pt x="3287" y="16846"/>
                      <a:pt x="3377" y="16911"/>
                      <a:pt x="3464" y="16981"/>
                    </a:cubicBezTo>
                    <a:cubicBezTo>
                      <a:pt x="3754" y="17205"/>
                      <a:pt x="4021" y="17454"/>
                      <a:pt x="4276" y="17722"/>
                    </a:cubicBezTo>
                    <a:cubicBezTo>
                      <a:pt x="4704" y="18172"/>
                      <a:pt x="5092" y="18666"/>
                      <a:pt x="5475" y="19155"/>
                    </a:cubicBezTo>
                    <a:cubicBezTo>
                      <a:pt x="5484" y="19167"/>
                      <a:pt x="5494" y="19177"/>
                      <a:pt x="5503" y="19190"/>
                    </a:cubicBezTo>
                    <a:cubicBezTo>
                      <a:pt x="5532" y="19226"/>
                      <a:pt x="5559" y="19262"/>
                      <a:pt x="5588" y="19299"/>
                    </a:cubicBezTo>
                    <a:cubicBezTo>
                      <a:pt x="5686" y="19426"/>
                      <a:pt x="5784" y="19551"/>
                      <a:pt x="5883" y="19678"/>
                    </a:cubicBezTo>
                    <a:cubicBezTo>
                      <a:pt x="5898" y="19698"/>
                      <a:pt x="5915" y="19717"/>
                      <a:pt x="5930" y="19736"/>
                    </a:cubicBezTo>
                    <a:cubicBezTo>
                      <a:pt x="6060" y="19906"/>
                      <a:pt x="6192" y="20074"/>
                      <a:pt x="6323" y="20243"/>
                    </a:cubicBezTo>
                    <a:cubicBezTo>
                      <a:pt x="6339" y="20261"/>
                      <a:pt x="6354" y="20280"/>
                      <a:pt x="6368" y="20299"/>
                    </a:cubicBezTo>
                    <a:cubicBezTo>
                      <a:pt x="6388" y="20324"/>
                      <a:pt x="6409" y="20349"/>
                      <a:pt x="6426" y="20373"/>
                    </a:cubicBezTo>
                    <a:cubicBezTo>
                      <a:pt x="6432" y="20379"/>
                      <a:pt x="6435" y="20382"/>
                      <a:pt x="6439" y="20388"/>
                    </a:cubicBezTo>
                    <a:cubicBezTo>
                      <a:pt x="6542" y="20523"/>
                      <a:pt x="6648" y="20656"/>
                      <a:pt x="6753" y="20791"/>
                    </a:cubicBezTo>
                    <a:cubicBezTo>
                      <a:pt x="6794" y="20844"/>
                      <a:pt x="6833" y="20896"/>
                      <a:pt x="6874" y="20947"/>
                    </a:cubicBezTo>
                    <a:cubicBezTo>
                      <a:pt x="7006" y="21115"/>
                      <a:pt x="7138" y="21287"/>
                      <a:pt x="7270" y="21455"/>
                    </a:cubicBezTo>
                    <a:cubicBezTo>
                      <a:pt x="7276" y="21462"/>
                      <a:pt x="7283" y="21471"/>
                      <a:pt x="7289" y="21478"/>
                    </a:cubicBezTo>
                    <a:cubicBezTo>
                      <a:pt x="7428" y="21657"/>
                      <a:pt x="7565" y="21833"/>
                      <a:pt x="7704" y="22011"/>
                    </a:cubicBezTo>
                    <a:cubicBezTo>
                      <a:pt x="7399" y="21548"/>
                      <a:pt x="7123" y="21067"/>
                      <a:pt x="6874" y="20571"/>
                    </a:cubicBezTo>
                    <a:lnTo>
                      <a:pt x="6862" y="20549"/>
                    </a:lnTo>
                    <a:cubicBezTo>
                      <a:pt x="6804" y="20436"/>
                      <a:pt x="6747" y="20320"/>
                      <a:pt x="6693" y="20203"/>
                    </a:cubicBezTo>
                    <a:cubicBezTo>
                      <a:pt x="6641" y="20090"/>
                      <a:pt x="6587" y="19974"/>
                      <a:pt x="6537" y="19859"/>
                    </a:cubicBezTo>
                    <a:cubicBezTo>
                      <a:pt x="6460" y="19683"/>
                      <a:pt x="6384" y="19503"/>
                      <a:pt x="6314" y="19325"/>
                    </a:cubicBezTo>
                    <a:cubicBezTo>
                      <a:pt x="6304" y="19304"/>
                      <a:pt x="6296" y="19283"/>
                      <a:pt x="6288" y="19262"/>
                    </a:cubicBezTo>
                    <a:lnTo>
                      <a:pt x="6288" y="19262"/>
                    </a:lnTo>
                    <a:cubicBezTo>
                      <a:pt x="6303" y="19277"/>
                      <a:pt x="6317" y="19293"/>
                      <a:pt x="6332" y="19307"/>
                    </a:cubicBezTo>
                    <a:cubicBezTo>
                      <a:pt x="6590" y="19576"/>
                      <a:pt x="6852" y="19842"/>
                      <a:pt x="7116" y="20102"/>
                    </a:cubicBezTo>
                    <a:cubicBezTo>
                      <a:pt x="7135" y="20119"/>
                      <a:pt x="7151" y="20135"/>
                      <a:pt x="7168" y="20153"/>
                    </a:cubicBezTo>
                    <a:cubicBezTo>
                      <a:pt x="7348" y="20330"/>
                      <a:pt x="7531" y="20504"/>
                      <a:pt x="7717" y="20672"/>
                    </a:cubicBezTo>
                    <a:cubicBezTo>
                      <a:pt x="7788" y="20741"/>
                      <a:pt x="7858" y="20803"/>
                      <a:pt x="7929" y="20868"/>
                    </a:cubicBezTo>
                    <a:cubicBezTo>
                      <a:pt x="8021" y="20953"/>
                      <a:pt x="8111" y="21035"/>
                      <a:pt x="8204" y="21115"/>
                    </a:cubicBezTo>
                    <a:cubicBezTo>
                      <a:pt x="8224" y="21134"/>
                      <a:pt x="8241" y="21150"/>
                      <a:pt x="8260" y="21165"/>
                    </a:cubicBezTo>
                    <a:lnTo>
                      <a:pt x="8260" y="21166"/>
                    </a:lnTo>
                    <a:cubicBezTo>
                      <a:pt x="8320" y="21220"/>
                      <a:pt x="8379" y="21272"/>
                      <a:pt x="8439" y="21323"/>
                    </a:cubicBezTo>
                    <a:cubicBezTo>
                      <a:pt x="8462" y="21345"/>
                      <a:pt x="8485" y="21362"/>
                      <a:pt x="8507" y="21381"/>
                    </a:cubicBezTo>
                    <a:cubicBezTo>
                      <a:pt x="8600" y="21464"/>
                      <a:pt x="8692" y="21542"/>
                      <a:pt x="8786" y="21622"/>
                    </a:cubicBezTo>
                    <a:cubicBezTo>
                      <a:pt x="9737" y="22427"/>
                      <a:pt x="10733" y="23174"/>
                      <a:pt x="11773" y="23860"/>
                    </a:cubicBezTo>
                    <a:cubicBezTo>
                      <a:pt x="11773" y="23860"/>
                      <a:pt x="11773" y="23863"/>
                      <a:pt x="11775" y="23863"/>
                    </a:cubicBezTo>
                    <a:cubicBezTo>
                      <a:pt x="11799" y="23879"/>
                      <a:pt x="11827" y="23895"/>
                      <a:pt x="11852" y="23914"/>
                    </a:cubicBezTo>
                    <a:cubicBezTo>
                      <a:pt x="11956" y="23982"/>
                      <a:pt x="12059" y="24049"/>
                      <a:pt x="12162" y="24114"/>
                    </a:cubicBezTo>
                    <a:cubicBezTo>
                      <a:pt x="12567" y="24375"/>
                      <a:pt x="12981" y="24628"/>
                      <a:pt x="13400" y="24869"/>
                    </a:cubicBezTo>
                    <a:cubicBezTo>
                      <a:pt x="12929" y="24172"/>
                      <a:pt x="12456" y="23471"/>
                      <a:pt x="11943" y="22797"/>
                    </a:cubicBezTo>
                    <a:cubicBezTo>
                      <a:pt x="11944" y="22797"/>
                      <a:pt x="11943" y="22797"/>
                      <a:pt x="11942" y="22795"/>
                    </a:cubicBezTo>
                    <a:cubicBezTo>
                      <a:pt x="11934" y="22782"/>
                      <a:pt x="11924" y="22769"/>
                      <a:pt x="11913" y="22756"/>
                    </a:cubicBezTo>
                    <a:cubicBezTo>
                      <a:pt x="11914" y="22756"/>
                      <a:pt x="11913" y="22756"/>
                      <a:pt x="11910" y="22755"/>
                    </a:cubicBezTo>
                    <a:cubicBezTo>
                      <a:pt x="11153" y="21767"/>
                      <a:pt x="10312" y="20852"/>
                      <a:pt x="9294" y="20142"/>
                    </a:cubicBezTo>
                    <a:cubicBezTo>
                      <a:pt x="9104" y="20012"/>
                      <a:pt x="8907" y="19884"/>
                      <a:pt x="8708" y="19755"/>
                    </a:cubicBezTo>
                    <a:cubicBezTo>
                      <a:pt x="8642" y="19711"/>
                      <a:pt x="8581" y="19669"/>
                      <a:pt x="8516" y="19627"/>
                    </a:cubicBezTo>
                    <a:cubicBezTo>
                      <a:pt x="8436" y="19575"/>
                      <a:pt x="8358" y="19521"/>
                      <a:pt x="8279" y="19466"/>
                    </a:cubicBezTo>
                    <a:cubicBezTo>
                      <a:pt x="8234" y="19437"/>
                      <a:pt x="8191" y="19405"/>
                      <a:pt x="8147" y="19371"/>
                    </a:cubicBezTo>
                    <a:cubicBezTo>
                      <a:pt x="8105" y="19342"/>
                      <a:pt x="8061" y="19310"/>
                      <a:pt x="8021" y="19277"/>
                    </a:cubicBezTo>
                    <a:cubicBezTo>
                      <a:pt x="7890" y="19180"/>
                      <a:pt x="7764" y="19074"/>
                      <a:pt x="7648" y="18963"/>
                    </a:cubicBezTo>
                    <a:cubicBezTo>
                      <a:pt x="7557" y="18876"/>
                      <a:pt x="7472" y="18785"/>
                      <a:pt x="7393" y="18690"/>
                    </a:cubicBezTo>
                    <a:cubicBezTo>
                      <a:pt x="7292" y="18570"/>
                      <a:pt x="7203" y="18440"/>
                      <a:pt x="7125" y="18301"/>
                    </a:cubicBezTo>
                    <a:cubicBezTo>
                      <a:pt x="7117" y="18288"/>
                      <a:pt x="7110" y="18273"/>
                      <a:pt x="7103" y="18260"/>
                    </a:cubicBezTo>
                    <a:cubicBezTo>
                      <a:pt x="7131" y="18260"/>
                      <a:pt x="7158" y="18262"/>
                      <a:pt x="7187" y="18265"/>
                    </a:cubicBezTo>
                    <a:cubicBezTo>
                      <a:pt x="7190" y="18265"/>
                      <a:pt x="7193" y="18265"/>
                      <a:pt x="7194" y="18266"/>
                    </a:cubicBezTo>
                    <a:cubicBezTo>
                      <a:pt x="7205" y="18266"/>
                      <a:pt x="7216" y="18268"/>
                      <a:pt x="7225" y="18268"/>
                    </a:cubicBezTo>
                    <a:cubicBezTo>
                      <a:pt x="7268" y="18269"/>
                      <a:pt x="7312" y="18272"/>
                      <a:pt x="7356" y="18275"/>
                    </a:cubicBezTo>
                    <a:cubicBezTo>
                      <a:pt x="7447" y="18279"/>
                      <a:pt x="7536" y="18284"/>
                      <a:pt x="7624" y="18289"/>
                    </a:cubicBezTo>
                    <a:cubicBezTo>
                      <a:pt x="7632" y="18289"/>
                      <a:pt x="7640" y="18291"/>
                      <a:pt x="7648" y="18291"/>
                    </a:cubicBezTo>
                    <a:cubicBezTo>
                      <a:pt x="7637" y="18276"/>
                      <a:pt x="7626" y="18265"/>
                      <a:pt x="7614" y="18250"/>
                    </a:cubicBezTo>
                    <a:cubicBezTo>
                      <a:pt x="7573" y="18204"/>
                      <a:pt x="7536" y="18157"/>
                      <a:pt x="7495" y="18109"/>
                    </a:cubicBezTo>
                    <a:lnTo>
                      <a:pt x="7495" y="18108"/>
                    </a:lnTo>
                    <a:cubicBezTo>
                      <a:pt x="7414" y="18012"/>
                      <a:pt x="7332" y="17916"/>
                      <a:pt x="7251" y="17817"/>
                    </a:cubicBezTo>
                    <a:cubicBezTo>
                      <a:pt x="7247" y="17815"/>
                      <a:pt x="7244" y="17809"/>
                      <a:pt x="7239" y="17804"/>
                    </a:cubicBezTo>
                    <a:cubicBezTo>
                      <a:pt x="7132" y="17680"/>
                      <a:pt x="7026" y="17550"/>
                      <a:pt x="6917" y="17418"/>
                    </a:cubicBezTo>
                    <a:cubicBezTo>
                      <a:pt x="6855" y="17346"/>
                      <a:pt x="6795" y="17271"/>
                      <a:pt x="6733" y="17194"/>
                    </a:cubicBezTo>
                    <a:cubicBezTo>
                      <a:pt x="6675" y="17125"/>
                      <a:pt x="6616" y="17052"/>
                      <a:pt x="6558" y="16980"/>
                    </a:cubicBezTo>
                    <a:cubicBezTo>
                      <a:pt x="6525" y="16933"/>
                      <a:pt x="6489" y="16890"/>
                      <a:pt x="6454" y="16845"/>
                    </a:cubicBezTo>
                    <a:lnTo>
                      <a:pt x="6452" y="16845"/>
                    </a:lnTo>
                    <a:cubicBezTo>
                      <a:pt x="6441" y="16830"/>
                      <a:pt x="6431" y="16814"/>
                      <a:pt x="6418" y="16799"/>
                    </a:cubicBezTo>
                    <a:cubicBezTo>
                      <a:pt x="6390" y="16766"/>
                      <a:pt x="6362" y="16730"/>
                      <a:pt x="6336" y="16695"/>
                    </a:cubicBezTo>
                    <a:cubicBezTo>
                      <a:pt x="6267" y="16606"/>
                      <a:pt x="6198" y="16518"/>
                      <a:pt x="6130" y="16425"/>
                    </a:cubicBezTo>
                    <a:cubicBezTo>
                      <a:pt x="6129" y="16425"/>
                      <a:pt x="6129" y="16425"/>
                      <a:pt x="6129" y="16423"/>
                    </a:cubicBezTo>
                    <a:cubicBezTo>
                      <a:pt x="6121" y="16416"/>
                      <a:pt x="6115" y="16407"/>
                      <a:pt x="6108" y="16397"/>
                    </a:cubicBezTo>
                    <a:cubicBezTo>
                      <a:pt x="5792" y="15972"/>
                      <a:pt x="5488" y="15523"/>
                      <a:pt x="5228" y="15061"/>
                    </a:cubicBezTo>
                    <a:cubicBezTo>
                      <a:pt x="5037" y="14723"/>
                      <a:pt x="4867" y="14377"/>
                      <a:pt x="4732" y="14026"/>
                    </a:cubicBezTo>
                    <a:cubicBezTo>
                      <a:pt x="4448" y="13298"/>
                      <a:pt x="4305" y="12543"/>
                      <a:pt x="4398" y="11782"/>
                    </a:cubicBezTo>
                    <a:lnTo>
                      <a:pt x="4398" y="11782"/>
                    </a:lnTo>
                    <a:cubicBezTo>
                      <a:pt x="4562" y="12070"/>
                      <a:pt x="4822" y="12301"/>
                      <a:pt x="5127" y="12431"/>
                    </a:cubicBezTo>
                    <a:cubicBezTo>
                      <a:pt x="5204" y="11723"/>
                      <a:pt x="5037" y="11020"/>
                      <a:pt x="4800" y="10339"/>
                    </a:cubicBezTo>
                    <a:cubicBezTo>
                      <a:pt x="4698" y="10041"/>
                      <a:pt x="4581" y="9749"/>
                      <a:pt x="4466" y="9460"/>
                    </a:cubicBezTo>
                    <a:lnTo>
                      <a:pt x="3034" y="5878"/>
                    </a:lnTo>
                    <a:cubicBezTo>
                      <a:pt x="2870" y="5465"/>
                      <a:pt x="2706" y="5053"/>
                      <a:pt x="2548" y="4636"/>
                    </a:cubicBezTo>
                    <a:cubicBezTo>
                      <a:pt x="2437" y="4346"/>
                      <a:pt x="2331" y="4055"/>
                      <a:pt x="2231" y="3762"/>
                    </a:cubicBezTo>
                    <a:cubicBezTo>
                      <a:pt x="1813" y="2539"/>
                      <a:pt x="1498" y="1288"/>
                      <a:pt x="1479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7" name="Google Shape;5367;p28"/>
              <p:cNvSpPr/>
              <p:nvPr/>
            </p:nvSpPr>
            <p:spPr>
              <a:xfrm>
                <a:off x="-1550014" y="3966388"/>
                <a:ext cx="838372" cy="691095"/>
              </a:xfrm>
              <a:custGeom>
                <a:avLst/>
                <a:gdLst/>
                <a:ahLst/>
                <a:cxnLst/>
                <a:rect l="l" t="t" r="r" b="b"/>
                <a:pathLst>
                  <a:path w="5283" h="4355" extrusionOk="0">
                    <a:moveTo>
                      <a:pt x="112" y="0"/>
                    </a:moveTo>
                    <a:cubicBezTo>
                      <a:pt x="72" y="0"/>
                      <a:pt x="32" y="10"/>
                      <a:pt x="17" y="46"/>
                    </a:cubicBezTo>
                    <a:cubicBezTo>
                      <a:pt x="1" y="78"/>
                      <a:pt x="18" y="118"/>
                      <a:pt x="33" y="150"/>
                    </a:cubicBezTo>
                    <a:cubicBezTo>
                      <a:pt x="159" y="429"/>
                      <a:pt x="195" y="738"/>
                      <a:pt x="290" y="1029"/>
                    </a:cubicBezTo>
                    <a:cubicBezTo>
                      <a:pt x="475" y="1602"/>
                      <a:pt x="873" y="2068"/>
                      <a:pt x="1296" y="2485"/>
                    </a:cubicBezTo>
                    <a:cubicBezTo>
                      <a:pt x="1485" y="2670"/>
                      <a:pt x="1630" y="2812"/>
                      <a:pt x="1871" y="2899"/>
                    </a:cubicBezTo>
                    <a:lnTo>
                      <a:pt x="1936" y="2921"/>
                    </a:lnTo>
                    <a:cubicBezTo>
                      <a:pt x="2161" y="2989"/>
                      <a:pt x="2398" y="3009"/>
                      <a:pt x="2561" y="3207"/>
                    </a:cubicBezTo>
                    <a:cubicBezTo>
                      <a:pt x="2607" y="3262"/>
                      <a:pt x="2644" y="3327"/>
                      <a:pt x="2707" y="3359"/>
                    </a:cubicBezTo>
                    <a:cubicBezTo>
                      <a:pt x="2755" y="3386"/>
                      <a:pt x="2811" y="3387"/>
                      <a:pt x="2864" y="3393"/>
                    </a:cubicBezTo>
                    <a:cubicBezTo>
                      <a:pt x="3053" y="3415"/>
                      <a:pt x="3236" y="3494"/>
                      <a:pt x="3381" y="3619"/>
                    </a:cubicBezTo>
                    <a:cubicBezTo>
                      <a:pt x="3490" y="3715"/>
                      <a:pt x="3592" y="3842"/>
                      <a:pt x="3736" y="3860"/>
                    </a:cubicBezTo>
                    <a:cubicBezTo>
                      <a:pt x="3752" y="3863"/>
                      <a:pt x="3768" y="3864"/>
                      <a:pt x="3784" y="3864"/>
                    </a:cubicBezTo>
                    <a:cubicBezTo>
                      <a:pt x="3820" y="3864"/>
                      <a:pt x="3857" y="3860"/>
                      <a:pt x="3893" y="3860"/>
                    </a:cubicBezTo>
                    <a:cubicBezTo>
                      <a:pt x="3921" y="3860"/>
                      <a:pt x="3948" y="3862"/>
                      <a:pt x="3975" y="3871"/>
                    </a:cubicBezTo>
                    <a:cubicBezTo>
                      <a:pt x="4100" y="3908"/>
                      <a:pt x="4163" y="4061"/>
                      <a:pt x="4285" y="4107"/>
                    </a:cubicBezTo>
                    <a:cubicBezTo>
                      <a:pt x="4341" y="4128"/>
                      <a:pt x="4404" y="4126"/>
                      <a:pt x="4463" y="4135"/>
                    </a:cubicBezTo>
                    <a:cubicBezTo>
                      <a:pt x="4668" y="4167"/>
                      <a:pt x="4835" y="4344"/>
                      <a:pt x="5044" y="4354"/>
                    </a:cubicBezTo>
                    <a:cubicBezTo>
                      <a:pt x="5049" y="4354"/>
                      <a:pt x="5054" y="4354"/>
                      <a:pt x="5059" y="4354"/>
                    </a:cubicBezTo>
                    <a:cubicBezTo>
                      <a:pt x="5099" y="4354"/>
                      <a:pt x="5141" y="4349"/>
                      <a:pt x="5175" y="4327"/>
                    </a:cubicBezTo>
                    <a:cubicBezTo>
                      <a:pt x="5275" y="4267"/>
                      <a:pt x="5282" y="4128"/>
                      <a:pt x="5269" y="4013"/>
                    </a:cubicBezTo>
                    <a:cubicBezTo>
                      <a:pt x="5226" y="3628"/>
                      <a:pt x="5064" y="3256"/>
                      <a:pt x="4813" y="2959"/>
                    </a:cubicBezTo>
                    <a:cubicBezTo>
                      <a:pt x="4595" y="2699"/>
                      <a:pt x="4312" y="2500"/>
                      <a:pt x="4091" y="2241"/>
                    </a:cubicBezTo>
                    <a:cubicBezTo>
                      <a:pt x="4000" y="2138"/>
                      <a:pt x="3920" y="2023"/>
                      <a:pt x="3818" y="1933"/>
                    </a:cubicBezTo>
                    <a:cubicBezTo>
                      <a:pt x="3434" y="1589"/>
                      <a:pt x="2850" y="1643"/>
                      <a:pt x="2468" y="1309"/>
                    </a:cubicBezTo>
                    <a:cubicBezTo>
                      <a:pt x="2105" y="990"/>
                      <a:pt x="1949" y="471"/>
                      <a:pt x="1493" y="250"/>
                    </a:cubicBezTo>
                    <a:cubicBezTo>
                      <a:pt x="1324" y="168"/>
                      <a:pt x="1133" y="140"/>
                      <a:pt x="947" y="114"/>
                    </a:cubicBezTo>
                    <a:cubicBezTo>
                      <a:pt x="686" y="78"/>
                      <a:pt x="423" y="40"/>
                      <a:pt x="159" y="3"/>
                    </a:cubicBezTo>
                    <a:cubicBezTo>
                      <a:pt x="144" y="1"/>
                      <a:pt x="128" y="0"/>
                      <a:pt x="112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8" name="Google Shape;5368;p28"/>
              <p:cNvSpPr/>
              <p:nvPr/>
            </p:nvSpPr>
            <p:spPr>
              <a:xfrm>
                <a:off x="-1284680" y="4054939"/>
                <a:ext cx="666032" cy="627778"/>
              </a:xfrm>
              <a:custGeom>
                <a:avLst/>
                <a:gdLst/>
                <a:ahLst/>
                <a:cxnLst/>
                <a:rect l="l" t="t" r="r" b="b"/>
                <a:pathLst>
                  <a:path w="4197" h="3956" extrusionOk="0">
                    <a:moveTo>
                      <a:pt x="1524" y="0"/>
                    </a:moveTo>
                    <a:cubicBezTo>
                      <a:pt x="1479" y="0"/>
                      <a:pt x="1433" y="11"/>
                      <a:pt x="1390" y="21"/>
                    </a:cubicBezTo>
                    <a:cubicBezTo>
                      <a:pt x="1111" y="84"/>
                      <a:pt x="646" y="100"/>
                      <a:pt x="433" y="295"/>
                    </a:cubicBezTo>
                    <a:cubicBezTo>
                      <a:pt x="208" y="500"/>
                      <a:pt x="84" y="928"/>
                      <a:pt x="22" y="1213"/>
                    </a:cubicBezTo>
                    <a:cubicBezTo>
                      <a:pt x="9" y="1268"/>
                      <a:pt x="0" y="1329"/>
                      <a:pt x="23" y="1380"/>
                    </a:cubicBezTo>
                    <a:cubicBezTo>
                      <a:pt x="48" y="1433"/>
                      <a:pt x="105" y="1463"/>
                      <a:pt x="155" y="1487"/>
                    </a:cubicBezTo>
                    <a:cubicBezTo>
                      <a:pt x="549" y="1683"/>
                      <a:pt x="944" y="1878"/>
                      <a:pt x="1338" y="2074"/>
                    </a:cubicBezTo>
                    <a:cubicBezTo>
                      <a:pt x="1506" y="2157"/>
                      <a:pt x="1687" y="2254"/>
                      <a:pt x="1766" y="2427"/>
                    </a:cubicBezTo>
                    <a:cubicBezTo>
                      <a:pt x="1811" y="2526"/>
                      <a:pt x="1817" y="2645"/>
                      <a:pt x="1875" y="2739"/>
                    </a:cubicBezTo>
                    <a:cubicBezTo>
                      <a:pt x="1924" y="2826"/>
                      <a:pt x="2016" y="2878"/>
                      <a:pt x="2106" y="2931"/>
                    </a:cubicBezTo>
                    <a:cubicBezTo>
                      <a:pt x="2252" y="3016"/>
                      <a:pt x="2374" y="3124"/>
                      <a:pt x="2514" y="3214"/>
                    </a:cubicBezTo>
                    <a:cubicBezTo>
                      <a:pt x="2655" y="3307"/>
                      <a:pt x="2819" y="3339"/>
                      <a:pt x="2941" y="3465"/>
                    </a:cubicBezTo>
                    <a:cubicBezTo>
                      <a:pt x="2999" y="3523"/>
                      <a:pt x="3042" y="3593"/>
                      <a:pt x="3105" y="3647"/>
                    </a:cubicBezTo>
                    <a:cubicBezTo>
                      <a:pt x="3169" y="3699"/>
                      <a:pt x="3249" y="3731"/>
                      <a:pt x="3327" y="3758"/>
                    </a:cubicBezTo>
                    <a:cubicBezTo>
                      <a:pt x="3609" y="3859"/>
                      <a:pt x="3901" y="3925"/>
                      <a:pt x="4197" y="3956"/>
                    </a:cubicBezTo>
                    <a:cubicBezTo>
                      <a:pt x="4150" y="3742"/>
                      <a:pt x="4105" y="3526"/>
                      <a:pt x="4114" y="3308"/>
                    </a:cubicBezTo>
                    <a:cubicBezTo>
                      <a:pt x="4118" y="3201"/>
                      <a:pt x="4136" y="3095"/>
                      <a:pt x="4127" y="2987"/>
                    </a:cubicBezTo>
                    <a:cubicBezTo>
                      <a:pt x="4107" y="2771"/>
                      <a:pt x="3982" y="2569"/>
                      <a:pt x="3931" y="2357"/>
                    </a:cubicBezTo>
                    <a:cubicBezTo>
                      <a:pt x="3877" y="2133"/>
                      <a:pt x="3800" y="1911"/>
                      <a:pt x="3678" y="1712"/>
                    </a:cubicBezTo>
                    <a:cubicBezTo>
                      <a:pt x="3580" y="1551"/>
                      <a:pt x="3439" y="1419"/>
                      <a:pt x="3320" y="1272"/>
                    </a:cubicBezTo>
                    <a:cubicBezTo>
                      <a:pt x="3192" y="1117"/>
                      <a:pt x="3087" y="947"/>
                      <a:pt x="3006" y="764"/>
                    </a:cubicBezTo>
                    <a:cubicBezTo>
                      <a:pt x="2964" y="670"/>
                      <a:pt x="2923" y="568"/>
                      <a:pt x="2846" y="503"/>
                    </a:cubicBezTo>
                    <a:cubicBezTo>
                      <a:pt x="2795" y="458"/>
                      <a:pt x="2732" y="434"/>
                      <a:pt x="2668" y="411"/>
                    </a:cubicBezTo>
                    <a:cubicBezTo>
                      <a:pt x="2341" y="288"/>
                      <a:pt x="2013" y="163"/>
                      <a:pt x="1686" y="39"/>
                    </a:cubicBezTo>
                    <a:cubicBezTo>
                      <a:pt x="1642" y="22"/>
                      <a:pt x="1597" y="6"/>
                      <a:pt x="1551" y="2"/>
                    </a:cubicBezTo>
                    <a:cubicBezTo>
                      <a:pt x="1542" y="1"/>
                      <a:pt x="1533" y="0"/>
                      <a:pt x="152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9" name="Google Shape;5369;p28"/>
              <p:cNvSpPr/>
              <p:nvPr/>
            </p:nvSpPr>
            <p:spPr>
              <a:xfrm>
                <a:off x="-1021409" y="4119844"/>
                <a:ext cx="345950" cy="547798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3452" extrusionOk="0">
                    <a:moveTo>
                      <a:pt x="336" y="1"/>
                    </a:moveTo>
                    <a:lnTo>
                      <a:pt x="1" y="451"/>
                    </a:lnTo>
                    <a:cubicBezTo>
                      <a:pt x="238" y="1148"/>
                      <a:pt x="426" y="1862"/>
                      <a:pt x="561" y="2587"/>
                    </a:cubicBezTo>
                    <a:cubicBezTo>
                      <a:pt x="676" y="2654"/>
                      <a:pt x="789" y="2722"/>
                      <a:pt x="901" y="2789"/>
                    </a:cubicBezTo>
                    <a:cubicBezTo>
                      <a:pt x="836" y="2417"/>
                      <a:pt x="833" y="2032"/>
                      <a:pt x="893" y="1658"/>
                    </a:cubicBezTo>
                    <a:lnTo>
                      <a:pt x="893" y="1658"/>
                    </a:lnTo>
                    <a:cubicBezTo>
                      <a:pt x="1003" y="1729"/>
                      <a:pt x="1119" y="1804"/>
                      <a:pt x="1168" y="1926"/>
                    </a:cubicBezTo>
                    <a:cubicBezTo>
                      <a:pt x="1197" y="1997"/>
                      <a:pt x="1200" y="2077"/>
                      <a:pt x="1231" y="2146"/>
                    </a:cubicBezTo>
                    <a:cubicBezTo>
                      <a:pt x="1264" y="2225"/>
                      <a:pt x="1330" y="2288"/>
                      <a:pt x="1382" y="2359"/>
                    </a:cubicBezTo>
                    <a:cubicBezTo>
                      <a:pt x="1504" y="2523"/>
                      <a:pt x="1540" y="2734"/>
                      <a:pt x="1581" y="2936"/>
                    </a:cubicBezTo>
                    <a:cubicBezTo>
                      <a:pt x="1603" y="3044"/>
                      <a:pt x="1661" y="3243"/>
                      <a:pt x="1693" y="3352"/>
                    </a:cubicBezTo>
                    <a:cubicBezTo>
                      <a:pt x="1793" y="3418"/>
                      <a:pt x="1922" y="3384"/>
                      <a:pt x="2022" y="3451"/>
                    </a:cubicBezTo>
                    <a:cubicBezTo>
                      <a:pt x="1950" y="3071"/>
                      <a:pt x="1838" y="2690"/>
                      <a:pt x="1820" y="2297"/>
                    </a:cubicBezTo>
                    <a:lnTo>
                      <a:pt x="1820" y="2297"/>
                    </a:lnTo>
                    <a:cubicBezTo>
                      <a:pt x="1913" y="2378"/>
                      <a:pt x="2024" y="2436"/>
                      <a:pt x="2143" y="2469"/>
                    </a:cubicBezTo>
                    <a:cubicBezTo>
                      <a:pt x="2179" y="2424"/>
                      <a:pt x="2157" y="2359"/>
                      <a:pt x="2136" y="2304"/>
                    </a:cubicBezTo>
                    <a:cubicBezTo>
                      <a:pt x="1969" y="1902"/>
                      <a:pt x="1800" y="1499"/>
                      <a:pt x="1633" y="1097"/>
                    </a:cubicBezTo>
                    <a:cubicBezTo>
                      <a:pt x="1566" y="936"/>
                      <a:pt x="1497" y="772"/>
                      <a:pt x="1402" y="625"/>
                    </a:cubicBezTo>
                    <a:cubicBezTo>
                      <a:pt x="1171" y="264"/>
                      <a:pt x="765" y="7"/>
                      <a:pt x="33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0" name="Google Shape;5370;p28"/>
              <p:cNvSpPr/>
              <p:nvPr/>
            </p:nvSpPr>
            <p:spPr>
              <a:xfrm>
                <a:off x="-933969" y="4258224"/>
                <a:ext cx="106324" cy="30341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1912" extrusionOk="0">
                    <a:moveTo>
                      <a:pt x="488" y="0"/>
                    </a:moveTo>
                    <a:lnTo>
                      <a:pt x="0" y="439"/>
                    </a:lnTo>
                    <a:cubicBezTo>
                      <a:pt x="160" y="953"/>
                      <a:pt x="379" y="1448"/>
                      <a:pt x="652" y="1911"/>
                    </a:cubicBezTo>
                    <a:cubicBezTo>
                      <a:pt x="670" y="1271"/>
                      <a:pt x="616" y="627"/>
                      <a:pt x="488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1" name="Google Shape;5371;p28"/>
              <p:cNvSpPr/>
              <p:nvPr/>
            </p:nvSpPr>
            <p:spPr>
              <a:xfrm>
                <a:off x="-1285156" y="4065730"/>
                <a:ext cx="275966" cy="366733"/>
              </a:xfrm>
              <a:custGeom>
                <a:avLst/>
                <a:gdLst/>
                <a:ahLst/>
                <a:cxnLst/>
                <a:rect l="l" t="t" r="r" b="b"/>
                <a:pathLst>
                  <a:path w="1739" h="2311" extrusionOk="0">
                    <a:moveTo>
                      <a:pt x="1144" y="0"/>
                    </a:moveTo>
                    <a:lnTo>
                      <a:pt x="1144" y="0"/>
                    </a:lnTo>
                    <a:cubicBezTo>
                      <a:pt x="889" y="40"/>
                      <a:pt x="593" y="88"/>
                      <a:pt x="434" y="231"/>
                    </a:cubicBezTo>
                    <a:cubicBezTo>
                      <a:pt x="209" y="436"/>
                      <a:pt x="86" y="865"/>
                      <a:pt x="22" y="1149"/>
                    </a:cubicBezTo>
                    <a:cubicBezTo>
                      <a:pt x="9" y="1204"/>
                      <a:pt x="0" y="1265"/>
                      <a:pt x="25" y="1316"/>
                    </a:cubicBezTo>
                    <a:cubicBezTo>
                      <a:pt x="48" y="1365"/>
                      <a:pt x="102" y="1395"/>
                      <a:pt x="156" y="1422"/>
                    </a:cubicBezTo>
                    <a:cubicBezTo>
                      <a:pt x="549" y="1618"/>
                      <a:pt x="943" y="1811"/>
                      <a:pt x="1336" y="2007"/>
                    </a:cubicBezTo>
                    <a:cubicBezTo>
                      <a:pt x="1489" y="2084"/>
                      <a:pt x="1648" y="2170"/>
                      <a:pt x="1738" y="2311"/>
                    </a:cubicBezTo>
                    <a:cubicBezTo>
                      <a:pt x="1705" y="1962"/>
                      <a:pt x="1673" y="1611"/>
                      <a:pt x="1566" y="1277"/>
                    </a:cubicBezTo>
                    <a:cubicBezTo>
                      <a:pt x="1537" y="1409"/>
                      <a:pt x="1509" y="1541"/>
                      <a:pt x="1480" y="1673"/>
                    </a:cubicBezTo>
                    <a:cubicBezTo>
                      <a:pt x="1310" y="1212"/>
                      <a:pt x="1168" y="737"/>
                      <a:pt x="1053" y="257"/>
                    </a:cubicBezTo>
                    <a:lnTo>
                      <a:pt x="1144" y="0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2" name="Google Shape;5372;p28"/>
              <p:cNvSpPr/>
              <p:nvPr/>
            </p:nvSpPr>
            <p:spPr>
              <a:xfrm>
                <a:off x="-1157726" y="4055098"/>
                <a:ext cx="514957" cy="456869"/>
              </a:xfrm>
              <a:custGeom>
                <a:avLst/>
                <a:gdLst/>
                <a:ahLst/>
                <a:cxnLst/>
                <a:rect l="l" t="t" r="r" b="b"/>
                <a:pathLst>
                  <a:path w="3245" h="2879" extrusionOk="0">
                    <a:moveTo>
                      <a:pt x="722" y="1"/>
                    </a:moveTo>
                    <a:cubicBezTo>
                      <a:pt x="677" y="1"/>
                      <a:pt x="632" y="11"/>
                      <a:pt x="588" y="21"/>
                    </a:cubicBezTo>
                    <a:cubicBezTo>
                      <a:pt x="465" y="50"/>
                      <a:pt x="304" y="70"/>
                      <a:pt x="145" y="99"/>
                    </a:cubicBezTo>
                    <a:cubicBezTo>
                      <a:pt x="100" y="108"/>
                      <a:pt x="38" y="162"/>
                      <a:pt x="0" y="187"/>
                    </a:cubicBezTo>
                    <a:cubicBezTo>
                      <a:pt x="93" y="259"/>
                      <a:pt x="151" y="406"/>
                      <a:pt x="225" y="503"/>
                    </a:cubicBezTo>
                    <a:cubicBezTo>
                      <a:pt x="315" y="616"/>
                      <a:pt x="417" y="722"/>
                      <a:pt x="529" y="817"/>
                    </a:cubicBezTo>
                    <a:cubicBezTo>
                      <a:pt x="757" y="1008"/>
                      <a:pt x="1027" y="1154"/>
                      <a:pt x="1314" y="1236"/>
                    </a:cubicBezTo>
                    <a:cubicBezTo>
                      <a:pt x="1351" y="1399"/>
                      <a:pt x="1386" y="1563"/>
                      <a:pt x="1422" y="1726"/>
                    </a:cubicBezTo>
                    <a:cubicBezTo>
                      <a:pt x="1531" y="1778"/>
                      <a:pt x="1654" y="1791"/>
                      <a:pt x="1767" y="1829"/>
                    </a:cubicBezTo>
                    <a:cubicBezTo>
                      <a:pt x="1882" y="1868"/>
                      <a:pt x="1998" y="1942"/>
                      <a:pt x="2029" y="2058"/>
                    </a:cubicBezTo>
                    <a:cubicBezTo>
                      <a:pt x="2046" y="2115"/>
                      <a:pt x="2042" y="2185"/>
                      <a:pt x="2090" y="2220"/>
                    </a:cubicBezTo>
                    <a:cubicBezTo>
                      <a:pt x="2113" y="2238"/>
                      <a:pt x="2142" y="2241"/>
                      <a:pt x="2171" y="2247"/>
                    </a:cubicBezTo>
                    <a:cubicBezTo>
                      <a:pt x="2382" y="2282"/>
                      <a:pt x="2587" y="2356"/>
                      <a:pt x="2769" y="2466"/>
                    </a:cubicBezTo>
                    <a:cubicBezTo>
                      <a:pt x="2857" y="2519"/>
                      <a:pt x="2929" y="2575"/>
                      <a:pt x="3002" y="2645"/>
                    </a:cubicBezTo>
                    <a:cubicBezTo>
                      <a:pt x="3051" y="2690"/>
                      <a:pt x="3230" y="2814"/>
                      <a:pt x="3244" y="2878"/>
                    </a:cubicBezTo>
                    <a:lnTo>
                      <a:pt x="3244" y="2878"/>
                    </a:lnTo>
                    <a:cubicBezTo>
                      <a:pt x="3159" y="2479"/>
                      <a:pt x="3076" y="2045"/>
                      <a:pt x="2875" y="1717"/>
                    </a:cubicBezTo>
                    <a:cubicBezTo>
                      <a:pt x="2777" y="1552"/>
                      <a:pt x="2637" y="1419"/>
                      <a:pt x="2518" y="1273"/>
                    </a:cubicBezTo>
                    <a:cubicBezTo>
                      <a:pt x="2390" y="1119"/>
                      <a:pt x="2286" y="947"/>
                      <a:pt x="2203" y="765"/>
                    </a:cubicBezTo>
                    <a:cubicBezTo>
                      <a:pt x="2162" y="670"/>
                      <a:pt x="2122" y="568"/>
                      <a:pt x="2043" y="503"/>
                    </a:cubicBezTo>
                    <a:cubicBezTo>
                      <a:pt x="1993" y="460"/>
                      <a:pt x="1930" y="435"/>
                      <a:pt x="1866" y="412"/>
                    </a:cubicBezTo>
                    <a:cubicBezTo>
                      <a:pt x="1540" y="288"/>
                      <a:pt x="1211" y="163"/>
                      <a:pt x="885" y="40"/>
                    </a:cubicBezTo>
                    <a:cubicBezTo>
                      <a:pt x="841" y="24"/>
                      <a:pt x="795" y="8"/>
                      <a:pt x="750" y="2"/>
                    </a:cubicBezTo>
                    <a:cubicBezTo>
                      <a:pt x="740" y="1"/>
                      <a:pt x="731" y="1"/>
                      <a:pt x="722" y="1"/>
                    </a:cubicBezTo>
                    <a:close/>
                    <a:moveTo>
                      <a:pt x="3244" y="2878"/>
                    </a:moveTo>
                    <a:cubicBezTo>
                      <a:pt x="3244" y="2878"/>
                      <a:pt x="3244" y="2879"/>
                      <a:pt x="3244" y="2879"/>
                    </a:cubicBezTo>
                    <a:cubicBezTo>
                      <a:pt x="3244" y="2879"/>
                      <a:pt x="3244" y="2878"/>
                      <a:pt x="3244" y="287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3" name="Google Shape;5373;p28"/>
              <p:cNvSpPr/>
              <p:nvPr/>
            </p:nvSpPr>
            <p:spPr>
              <a:xfrm>
                <a:off x="-826217" y="4364548"/>
                <a:ext cx="199794" cy="268186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169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7" y="69"/>
                      <a:pt x="53" y="136"/>
                      <a:pt x="81" y="203"/>
                    </a:cubicBezTo>
                    <a:cubicBezTo>
                      <a:pt x="92" y="232"/>
                      <a:pt x="104" y="262"/>
                      <a:pt x="126" y="286"/>
                    </a:cubicBezTo>
                    <a:cubicBezTo>
                      <a:pt x="197" y="363"/>
                      <a:pt x="323" y="328"/>
                      <a:pt x="419" y="364"/>
                    </a:cubicBezTo>
                    <a:cubicBezTo>
                      <a:pt x="540" y="409"/>
                      <a:pt x="586" y="550"/>
                      <a:pt x="621" y="675"/>
                    </a:cubicBezTo>
                    <a:cubicBezTo>
                      <a:pt x="688" y="924"/>
                      <a:pt x="757" y="1177"/>
                      <a:pt x="824" y="1428"/>
                    </a:cubicBezTo>
                    <a:cubicBezTo>
                      <a:pt x="850" y="1524"/>
                      <a:pt x="881" y="1626"/>
                      <a:pt x="955" y="1690"/>
                    </a:cubicBezTo>
                    <a:cubicBezTo>
                      <a:pt x="948" y="1436"/>
                      <a:pt x="942" y="1182"/>
                      <a:pt x="935" y="927"/>
                    </a:cubicBezTo>
                    <a:cubicBezTo>
                      <a:pt x="935" y="910"/>
                      <a:pt x="935" y="891"/>
                      <a:pt x="948" y="879"/>
                    </a:cubicBezTo>
                    <a:cubicBezTo>
                      <a:pt x="954" y="874"/>
                      <a:pt x="961" y="872"/>
                      <a:pt x="969" y="872"/>
                    </a:cubicBezTo>
                    <a:cubicBezTo>
                      <a:pt x="986" y="872"/>
                      <a:pt x="1005" y="883"/>
                      <a:pt x="1020" y="894"/>
                    </a:cubicBezTo>
                    <a:cubicBezTo>
                      <a:pt x="1086" y="945"/>
                      <a:pt x="1151" y="994"/>
                      <a:pt x="1216" y="1045"/>
                    </a:cubicBezTo>
                    <a:cubicBezTo>
                      <a:pt x="1254" y="890"/>
                      <a:pt x="1258" y="724"/>
                      <a:pt x="1228" y="567"/>
                    </a:cubicBezTo>
                    <a:cubicBezTo>
                      <a:pt x="1208" y="466"/>
                      <a:pt x="1158" y="351"/>
                      <a:pt x="1057" y="326"/>
                    </a:cubicBezTo>
                    <a:lnTo>
                      <a:pt x="975" y="270"/>
                    </a:lnTo>
                    <a:cubicBezTo>
                      <a:pt x="933" y="215"/>
                      <a:pt x="862" y="183"/>
                      <a:pt x="793" y="183"/>
                    </a:cubicBezTo>
                    <a:cubicBezTo>
                      <a:pt x="779" y="183"/>
                      <a:pt x="765" y="184"/>
                      <a:pt x="752" y="187"/>
                    </a:cubicBezTo>
                    <a:cubicBezTo>
                      <a:pt x="715" y="194"/>
                      <a:pt x="683" y="209"/>
                      <a:pt x="647" y="214"/>
                    </a:cubicBezTo>
                    <a:cubicBezTo>
                      <a:pt x="639" y="215"/>
                      <a:pt x="631" y="216"/>
                      <a:pt x="623" y="216"/>
                    </a:cubicBezTo>
                    <a:cubicBezTo>
                      <a:pt x="539" y="216"/>
                      <a:pt x="460" y="164"/>
                      <a:pt x="386" y="123"/>
                    </a:cubicBezTo>
                    <a:cubicBezTo>
                      <a:pt x="267" y="59"/>
                      <a:pt x="134" y="18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4" name="Google Shape;5374;p28"/>
              <p:cNvSpPr/>
              <p:nvPr/>
            </p:nvSpPr>
            <p:spPr>
              <a:xfrm>
                <a:off x="-915878" y="5101834"/>
                <a:ext cx="2698" cy="55383"/>
              </a:xfrm>
              <a:custGeom>
                <a:avLst/>
                <a:gdLst/>
                <a:ahLst/>
                <a:cxnLst/>
                <a:rect l="l" t="t" r="r" b="b"/>
                <a:pathLst>
                  <a:path w="17" h="34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" y="96"/>
                      <a:pt x="8" y="215"/>
                      <a:pt x="17" y="349"/>
                    </a:cubicBezTo>
                    <a:cubicBezTo>
                      <a:pt x="16" y="263"/>
                      <a:pt x="10" y="179"/>
                      <a:pt x="7" y="93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C1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375" name="Google Shape;5375;p28"/>
            <p:cNvGrpSpPr/>
            <p:nvPr/>
          </p:nvGrpSpPr>
          <p:grpSpPr>
            <a:xfrm>
              <a:off x="6952282" y="2938695"/>
              <a:ext cx="2219460" cy="2214053"/>
              <a:chOff x="6166212" y="2938625"/>
              <a:chExt cx="2205346" cy="2199973"/>
            </a:xfrm>
          </p:grpSpPr>
          <p:sp>
            <p:nvSpPr>
              <p:cNvPr id="5376" name="Google Shape;5376;p28"/>
              <p:cNvSpPr/>
              <p:nvPr/>
            </p:nvSpPr>
            <p:spPr>
              <a:xfrm>
                <a:off x="6940629" y="4307564"/>
                <a:ext cx="494175" cy="368392"/>
              </a:xfrm>
              <a:custGeom>
                <a:avLst/>
                <a:gdLst/>
                <a:ahLst/>
                <a:cxnLst/>
                <a:rect l="l" t="t" r="r" b="b"/>
                <a:pathLst>
                  <a:path w="4137" h="3084" extrusionOk="0">
                    <a:moveTo>
                      <a:pt x="2875" y="1"/>
                    </a:moveTo>
                    <a:lnTo>
                      <a:pt x="704" y="812"/>
                    </a:lnTo>
                    <a:cubicBezTo>
                      <a:pt x="560" y="1547"/>
                      <a:pt x="273" y="2314"/>
                      <a:pt x="1" y="2860"/>
                    </a:cubicBezTo>
                    <a:cubicBezTo>
                      <a:pt x="210" y="2786"/>
                      <a:pt x="454" y="2570"/>
                      <a:pt x="577" y="2329"/>
                    </a:cubicBezTo>
                    <a:lnTo>
                      <a:pt x="577" y="2329"/>
                    </a:lnTo>
                    <a:cubicBezTo>
                      <a:pt x="572" y="2439"/>
                      <a:pt x="618" y="2549"/>
                      <a:pt x="704" y="2629"/>
                    </a:cubicBezTo>
                    <a:cubicBezTo>
                      <a:pt x="804" y="2541"/>
                      <a:pt x="904" y="2452"/>
                      <a:pt x="1001" y="2363"/>
                    </a:cubicBezTo>
                    <a:cubicBezTo>
                      <a:pt x="1198" y="2651"/>
                      <a:pt x="1472" y="2901"/>
                      <a:pt x="1799" y="3084"/>
                    </a:cubicBezTo>
                    <a:cubicBezTo>
                      <a:pt x="1765" y="2857"/>
                      <a:pt x="1794" y="2622"/>
                      <a:pt x="1884" y="2404"/>
                    </a:cubicBezTo>
                    <a:cubicBezTo>
                      <a:pt x="2017" y="2491"/>
                      <a:pt x="2149" y="2578"/>
                      <a:pt x="2281" y="2664"/>
                    </a:cubicBezTo>
                    <a:cubicBezTo>
                      <a:pt x="2330" y="2581"/>
                      <a:pt x="2381" y="2497"/>
                      <a:pt x="2430" y="2411"/>
                    </a:cubicBezTo>
                    <a:cubicBezTo>
                      <a:pt x="2504" y="2472"/>
                      <a:pt x="2577" y="2532"/>
                      <a:pt x="2651" y="2591"/>
                    </a:cubicBezTo>
                    <a:cubicBezTo>
                      <a:pt x="2576" y="2530"/>
                      <a:pt x="2725" y="2518"/>
                      <a:pt x="2847" y="2518"/>
                    </a:cubicBezTo>
                    <a:cubicBezTo>
                      <a:pt x="2917" y="2518"/>
                      <a:pt x="2977" y="2522"/>
                      <a:pt x="2982" y="2523"/>
                    </a:cubicBezTo>
                    <a:cubicBezTo>
                      <a:pt x="3127" y="2546"/>
                      <a:pt x="3270" y="2574"/>
                      <a:pt x="3412" y="2612"/>
                    </a:cubicBezTo>
                    <a:cubicBezTo>
                      <a:pt x="3691" y="2687"/>
                      <a:pt x="3958" y="2809"/>
                      <a:pt x="4137" y="3014"/>
                    </a:cubicBezTo>
                    <a:cubicBezTo>
                      <a:pt x="4051" y="2360"/>
                      <a:pt x="3626" y="1791"/>
                      <a:pt x="3319" y="1193"/>
                    </a:cubicBezTo>
                    <a:cubicBezTo>
                      <a:pt x="3123" y="812"/>
                      <a:pt x="2975" y="412"/>
                      <a:pt x="287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7" name="Google Shape;5377;p28"/>
              <p:cNvSpPr/>
              <p:nvPr/>
            </p:nvSpPr>
            <p:spPr>
              <a:xfrm>
                <a:off x="7095799" y="4405277"/>
                <a:ext cx="1314" cy="2270"/>
              </a:xfrm>
              <a:custGeom>
                <a:avLst/>
                <a:gdLst/>
                <a:ahLst/>
                <a:cxnLst/>
                <a:rect l="l" t="t" r="r" b="b"/>
                <a:pathLst>
                  <a:path w="11" h="19" extrusionOk="0">
                    <a:moveTo>
                      <a:pt x="7" y="0"/>
                    </a:moveTo>
                    <a:cubicBezTo>
                      <a:pt x="1" y="6"/>
                      <a:pt x="0" y="18"/>
                      <a:pt x="6" y="18"/>
                    </a:cubicBezTo>
                    <a:cubicBezTo>
                      <a:pt x="7" y="18"/>
                      <a:pt x="9" y="18"/>
                      <a:pt x="10" y="16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1C1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8" name="Google Shape;5378;p28"/>
              <p:cNvSpPr/>
              <p:nvPr/>
            </p:nvSpPr>
            <p:spPr>
              <a:xfrm>
                <a:off x="6960099" y="4307564"/>
                <a:ext cx="475421" cy="368392"/>
              </a:xfrm>
              <a:custGeom>
                <a:avLst/>
                <a:gdLst/>
                <a:ahLst/>
                <a:cxnLst/>
                <a:rect l="l" t="t" r="r" b="b"/>
                <a:pathLst>
                  <a:path w="3980" h="3084" extrusionOk="0">
                    <a:moveTo>
                      <a:pt x="2718" y="1"/>
                    </a:moveTo>
                    <a:lnTo>
                      <a:pt x="1087" y="608"/>
                    </a:lnTo>
                    <a:lnTo>
                      <a:pt x="1143" y="817"/>
                    </a:lnTo>
                    <a:cubicBezTo>
                      <a:pt x="1146" y="815"/>
                      <a:pt x="1148" y="813"/>
                      <a:pt x="1151" y="813"/>
                    </a:cubicBezTo>
                    <a:cubicBezTo>
                      <a:pt x="1152" y="813"/>
                      <a:pt x="1153" y="814"/>
                      <a:pt x="1155" y="814"/>
                    </a:cubicBezTo>
                    <a:cubicBezTo>
                      <a:pt x="1171" y="821"/>
                      <a:pt x="1170" y="842"/>
                      <a:pt x="1164" y="856"/>
                    </a:cubicBezTo>
                    <a:cubicBezTo>
                      <a:pt x="1090" y="1085"/>
                      <a:pt x="1017" y="1312"/>
                      <a:pt x="942" y="1539"/>
                    </a:cubicBezTo>
                    <a:cubicBezTo>
                      <a:pt x="895" y="1684"/>
                      <a:pt x="846" y="1830"/>
                      <a:pt x="741" y="1951"/>
                    </a:cubicBezTo>
                    <a:cubicBezTo>
                      <a:pt x="724" y="1749"/>
                      <a:pt x="709" y="1547"/>
                      <a:pt x="693" y="1347"/>
                    </a:cubicBezTo>
                    <a:lnTo>
                      <a:pt x="475" y="2147"/>
                    </a:lnTo>
                    <a:cubicBezTo>
                      <a:pt x="461" y="2056"/>
                      <a:pt x="448" y="1967"/>
                      <a:pt x="433" y="1877"/>
                    </a:cubicBezTo>
                    <a:cubicBezTo>
                      <a:pt x="262" y="2167"/>
                      <a:pt x="117" y="2469"/>
                      <a:pt x="1" y="2779"/>
                    </a:cubicBezTo>
                    <a:cubicBezTo>
                      <a:pt x="163" y="2676"/>
                      <a:pt x="323" y="2507"/>
                      <a:pt x="419" y="2329"/>
                    </a:cubicBezTo>
                    <a:lnTo>
                      <a:pt x="419" y="2329"/>
                    </a:lnTo>
                    <a:cubicBezTo>
                      <a:pt x="414" y="2439"/>
                      <a:pt x="461" y="2549"/>
                      <a:pt x="547" y="2629"/>
                    </a:cubicBezTo>
                    <a:cubicBezTo>
                      <a:pt x="644" y="2541"/>
                      <a:pt x="744" y="2452"/>
                      <a:pt x="844" y="2363"/>
                    </a:cubicBezTo>
                    <a:cubicBezTo>
                      <a:pt x="1040" y="2654"/>
                      <a:pt x="1315" y="2902"/>
                      <a:pt x="1642" y="3084"/>
                    </a:cubicBezTo>
                    <a:cubicBezTo>
                      <a:pt x="1608" y="2857"/>
                      <a:pt x="1637" y="2622"/>
                      <a:pt x="1726" y="2404"/>
                    </a:cubicBezTo>
                    <a:cubicBezTo>
                      <a:pt x="1859" y="2490"/>
                      <a:pt x="1991" y="2577"/>
                      <a:pt x="2124" y="2664"/>
                    </a:cubicBezTo>
                    <a:cubicBezTo>
                      <a:pt x="2173" y="2578"/>
                      <a:pt x="2224" y="2496"/>
                      <a:pt x="2273" y="2411"/>
                    </a:cubicBezTo>
                    <a:cubicBezTo>
                      <a:pt x="2347" y="2472"/>
                      <a:pt x="2420" y="2532"/>
                      <a:pt x="2494" y="2591"/>
                    </a:cubicBezTo>
                    <a:cubicBezTo>
                      <a:pt x="2418" y="2530"/>
                      <a:pt x="2568" y="2518"/>
                      <a:pt x="2690" y="2518"/>
                    </a:cubicBezTo>
                    <a:cubicBezTo>
                      <a:pt x="2759" y="2518"/>
                      <a:pt x="2820" y="2522"/>
                      <a:pt x="2825" y="2523"/>
                    </a:cubicBezTo>
                    <a:cubicBezTo>
                      <a:pt x="2970" y="2546"/>
                      <a:pt x="3115" y="2574"/>
                      <a:pt x="3255" y="2612"/>
                    </a:cubicBezTo>
                    <a:cubicBezTo>
                      <a:pt x="3532" y="2687"/>
                      <a:pt x="3801" y="2809"/>
                      <a:pt x="3980" y="3014"/>
                    </a:cubicBezTo>
                    <a:cubicBezTo>
                      <a:pt x="3894" y="2363"/>
                      <a:pt x="3468" y="1791"/>
                      <a:pt x="3162" y="1194"/>
                    </a:cubicBezTo>
                    <a:cubicBezTo>
                      <a:pt x="2967" y="811"/>
                      <a:pt x="2818" y="412"/>
                      <a:pt x="271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9" name="Google Shape;5379;p28"/>
              <p:cNvSpPr/>
              <p:nvPr/>
            </p:nvSpPr>
            <p:spPr>
              <a:xfrm>
                <a:off x="6973239" y="4112496"/>
                <a:ext cx="397418" cy="379620"/>
              </a:xfrm>
              <a:custGeom>
                <a:avLst/>
                <a:gdLst/>
                <a:ahLst/>
                <a:cxnLst/>
                <a:rect l="l" t="t" r="r" b="b"/>
                <a:pathLst>
                  <a:path w="3327" h="3178" extrusionOk="0">
                    <a:moveTo>
                      <a:pt x="2172" y="0"/>
                    </a:moveTo>
                    <a:lnTo>
                      <a:pt x="874" y="783"/>
                    </a:lnTo>
                    <a:cubicBezTo>
                      <a:pt x="750" y="1349"/>
                      <a:pt x="561" y="1902"/>
                      <a:pt x="315" y="2425"/>
                    </a:cubicBezTo>
                    <a:cubicBezTo>
                      <a:pt x="198" y="2671"/>
                      <a:pt x="68" y="2912"/>
                      <a:pt x="1" y="3176"/>
                    </a:cubicBezTo>
                    <a:cubicBezTo>
                      <a:pt x="293" y="2981"/>
                      <a:pt x="553" y="2736"/>
                      <a:pt x="762" y="2453"/>
                    </a:cubicBezTo>
                    <a:cubicBezTo>
                      <a:pt x="778" y="2498"/>
                      <a:pt x="800" y="2541"/>
                      <a:pt x="823" y="2583"/>
                    </a:cubicBezTo>
                    <a:cubicBezTo>
                      <a:pt x="889" y="2558"/>
                      <a:pt x="912" y="2437"/>
                      <a:pt x="970" y="2437"/>
                    </a:cubicBezTo>
                    <a:cubicBezTo>
                      <a:pt x="976" y="2437"/>
                      <a:pt x="982" y="2438"/>
                      <a:pt x="988" y="2441"/>
                    </a:cubicBezTo>
                    <a:cubicBezTo>
                      <a:pt x="1006" y="2451"/>
                      <a:pt x="1017" y="2469"/>
                      <a:pt x="1028" y="2488"/>
                    </a:cubicBezTo>
                    <a:cubicBezTo>
                      <a:pt x="1145" y="2700"/>
                      <a:pt x="1222" y="2935"/>
                      <a:pt x="1250" y="3177"/>
                    </a:cubicBezTo>
                    <a:cubicBezTo>
                      <a:pt x="1418" y="2957"/>
                      <a:pt x="1588" y="2739"/>
                      <a:pt x="1758" y="2520"/>
                    </a:cubicBezTo>
                    <a:cubicBezTo>
                      <a:pt x="1781" y="2488"/>
                      <a:pt x="1813" y="2454"/>
                      <a:pt x="1852" y="2454"/>
                    </a:cubicBezTo>
                    <a:cubicBezTo>
                      <a:pt x="1852" y="2454"/>
                      <a:pt x="1853" y="2454"/>
                      <a:pt x="1854" y="2454"/>
                    </a:cubicBezTo>
                    <a:cubicBezTo>
                      <a:pt x="1928" y="2459"/>
                      <a:pt x="1953" y="2579"/>
                      <a:pt x="2027" y="2588"/>
                    </a:cubicBezTo>
                    <a:cubicBezTo>
                      <a:pt x="2066" y="2541"/>
                      <a:pt x="2107" y="2498"/>
                      <a:pt x="2146" y="2453"/>
                    </a:cubicBezTo>
                    <a:cubicBezTo>
                      <a:pt x="2313" y="2612"/>
                      <a:pt x="2493" y="2764"/>
                      <a:pt x="2680" y="2899"/>
                    </a:cubicBezTo>
                    <a:cubicBezTo>
                      <a:pt x="2709" y="2920"/>
                      <a:pt x="2748" y="2939"/>
                      <a:pt x="2782" y="2939"/>
                    </a:cubicBezTo>
                    <a:cubicBezTo>
                      <a:pt x="2801" y="2939"/>
                      <a:pt x="2819" y="2933"/>
                      <a:pt x="2831" y="2916"/>
                    </a:cubicBezTo>
                    <a:cubicBezTo>
                      <a:pt x="2843" y="2899"/>
                      <a:pt x="2846" y="2877"/>
                      <a:pt x="2847" y="2855"/>
                    </a:cubicBezTo>
                    <a:lnTo>
                      <a:pt x="2869" y="2567"/>
                    </a:lnTo>
                    <a:cubicBezTo>
                      <a:pt x="3010" y="2679"/>
                      <a:pt x="3162" y="2778"/>
                      <a:pt x="3326" y="2855"/>
                    </a:cubicBezTo>
                    <a:cubicBezTo>
                      <a:pt x="3111" y="2419"/>
                      <a:pt x="2979" y="1943"/>
                      <a:pt x="2734" y="1522"/>
                    </a:cubicBezTo>
                    <a:lnTo>
                      <a:pt x="2734" y="1522"/>
                    </a:lnTo>
                    <a:cubicBezTo>
                      <a:pt x="2818" y="1583"/>
                      <a:pt x="2901" y="1647"/>
                      <a:pt x="2985" y="1708"/>
                    </a:cubicBezTo>
                    <a:cubicBezTo>
                      <a:pt x="2992" y="1608"/>
                      <a:pt x="2936" y="1513"/>
                      <a:pt x="2882" y="1423"/>
                    </a:cubicBezTo>
                    <a:cubicBezTo>
                      <a:pt x="2606" y="964"/>
                      <a:pt x="2368" y="489"/>
                      <a:pt x="217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0" name="Google Shape;5380;p28"/>
              <p:cNvSpPr/>
              <p:nvPr/>
            </p:nvSpPr>
            <p:spPr>
              <a:xfrm>
                <a:off x="7119928" y="4214629"/>
                <a:ext cx="66654" cy="106552"/>
              </a:xfrm>
              <a:custGeom>
                <a:avLst/>
                <a:gdLst/>
                <a:ahLst/>
                <a:cxnLst/>
                <a:rect l="l" t="t" r="r" b="b"/>
                <a:pathLst>
                  <a:path w="558" h="89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8" y="285"/>
                      <a:pt x="68" y="610"/>
                      <a:pt x="196" y="892"/>
                    </a:cubicBezTo>
                    <a:cubicBezTo>
                      <a:pt x="225" y="702"/>
                      <a:pt x="253" y="513"/>
                      <a:pt x="279" y="321"/>
                    </a:cubicBezTo>
                    <a:cubicBezTo>
                      <a:pt x="279" y="317"/>
                      <a:pt x="282" y="308"/>
                      <a:pt x="285" y="305"/>
                    </a:cubicBezTo>
                    <a:cubicBezTo>
                      <a:pt x="289" y="301"/>
                      <a:pt x="294" y="300"/>
                      <a:pt x="300" y="300"/>
                    </a:cubicBezTo>
                    <a:cubicBezTo>
                      <a:pt x="312" y="300"/>
                      <a:pt x="327" y="308"/>
                      <a:pt x="337" y="317"/>
                    </a:cubicBezTo>
                    <a:cubicBezTo>
                      <a:pt x="395" y="365"/>
                      <a:pt x="452" y="416"/>
                      <a:pt x="510" y="465"/>
                    </a:cubicBezTo>
                    <a:cubicBezTo>
                      <a:pt x="518" y="471"/>
                      <a:pt x="529" y="477"/>
                      <a:pt x="538" y="477"/>
                    </a:cubicBezTo>
                    <a:cubicBezTo>
                      <a:pt x="543" y="477"/>
                      <a:pt x="547" y="476"/>
                      <a:pt x="550" y="472"/>
                    </a:cubicBezTo>
                    <a:cubicBezTo>
                      <a:pt x="558" y="465"/>
                      <a:pt x="553" y="456"/>
                      <a:pt x="550" y="449"/>
                    </a:cubicBezTo>
                    <a:cubicBezTo>
                      <a:pt x="514" y="372"/>
                      <a:pt x="479" y="294"/>
                      <a:pt x="443" y="21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1" name="Google Shape;5381;p28"/>
              <p:cNvSpPr/>
              <p:nvPr/>
            </p:nvSpPr>
            <p:spPr>
              <a:xfrm>
                <a:off x="6991635" y="4195516"/>
                <a:ext cx="122319" cy="245117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2052" extrusionOk="0">
                    <a:moveTo>
                      <a:pt x="847" y="1"/>
                    </a:moveTo>
                    <a:cubicBezTo>
                      <a:pt x="845" y="1"/>
                      <a:pt x="718" y="78"/>
                      <a:pt x="718" y="78"/>
                    </a:cubicBezTo>
                    <a:cubicBezTo>
                      <a:pt x="699" y="79"/>
                      <a:pt x="596" y="567"/>
                      <a:pt x="580" y="616"/>
                    </a:cubicBezTo>
                    <a:cubicBezTo>
                      <a:pt x="535" y="748"/>
                      <a:pt x="450" y="859"/>
                      <a:pt x="412" y="997"/>
                    </a:cubicBezTo>
                    <a:cubicBezTo>
                      <a:pt x="377" y="1122"/>
                      <a:pt x="336" y="1244"/>
                      <a:pt x="291" y="1366"/>
                    </a:cubicBezTo>
                    <a:cubicBezTo>
                      <a:pt x="209" y="1585"/>
                      <a:pt x="89" y="1810"/>
                      <a:pt x="1" y="2051"/>
                    </a:cubicBezTo>
                    <a:cubicBezTo>
                      <a:pt x="259" y="1766"/>
                      <a:pt x="435" y="1390"/>
                      <a:pt x="627" y="1069"/>
                    </a:cubicBezTo>
                    <a:cubicBezTo>
                      <a:pt x="707" y="933"/>
                      <a:pt x="789" y="799"/>
                      <a:pt x="871" y="663"/>
                    </a:cubicBezTo>
                    <a:cubicBezTo>
                      <a:pt x="887" y="750"/>
                      <a:pt x="901" y="836"/>
                      <a:pt x="917" y="923"/>
                    </a:cubicBezTo>
                    <a:cubicBezTo>
                      <a:pt x="996" y="645"/>
                      <a:pt x="1023" y="358"/>
                      <a:pt x="997" y="75"/>
                    </a:cubicBezTo>
                    <a:cubicBezTo>
                      <a:pt x="997" y="75"/>
                      <a:pt x="778" y="43"/>
                      <a:pt x="84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2" name="Google Shape;5382;p28"/>
              <p:cNvSpPr/>
              <p:nvPr/>
            </p:nvSpPr>
            <p:spPr>
              <a:xfrm>
                <a:off x="7029502" y="4037837"/>
                <a:ext cx="307471" cy="246431"/>
              </a:xfrm>
              <a:custGeom>
                <a:avLst/>
                <a:gdLst/>
                <a:ahLst/>
                <a:cxnLst/>
                <a:rect l="l" t="t" r="r" b="b"/>
                <a:pathLst>
                  <a:path w="2574" h="2063" extrusionOk="0">
                    <a:moveTo>
                      <a:pt x="528" y="550"/>
                    </a:moveTo>
                    <a:lnTo>
                      <a:pt x="528" y="550"/>
                    </a:lnTo>
                    <a:cubicBezTo>
                      <a:pt x="516" y="566"/>
                      <a:pt x="504" y="581"/>
                      <a:pt x="494" y="599"/>
                    </a:cubicBezTo>
                    <a:lnTo>
                      <a:pt x="517" y="587"/>
                    </a:lnTo>
                    <a:lnTo>
                      <a:pt x="517" y="587"/>
                    </a:lnTo>
                    <a:cubicBezTo>
                      <a:pt x="520" y="575"/>
                      <a:pt x="524" y="562"/>
                      <a:pt x="528" y="550"/>
                    </a:cubicBezTo>
                    <a:close/>
                    <a:moveTo>
                      <a:pt x="1624" y="1"/>
                    </a:moveTo>
                    <a:lnTo>
                      <a:pt x="517" y="587"/>
                    </a:lnTo>
                    <a:lnTo>
                      <a:pt x="517" y="587"/>
                    </a:lnTo>
                    <a:cubicBezTo>
                      <a:pt x="379" y="1052"/>
                      <a:pt x="206" y="1508"/>
                      <a:pt x="0" y="1960"/>
                    </a:cubicBezTo>
                    <a:cubicBezTo>
                      <a:pt x="211" y="1871"/>
                      <a:pt x="395" y="1745"/>
                      <a:pt x="535" y="1595"/>
                    </a:cubicBezTo>
                    <a:cubicBezTo>
                      <a:pt x="586" y="1691"/>
                      <a:pt x="680" y="1771"/>
                      <a:pt x="799" y="1820"/>
                    </a:cubicBezTo>
                    <a:cubicBezTo>
                      <a:pt x="786" y="1756"/>
                      <a:pt x="872" y="1697"/>
                      <a:pt x="955" y="1691"/>
                    </a:cubicBezTo>
                    <a:cubicBezTo>
                      <a:pt x="963" y="1690"/>
                      <a:pt x="972" y="1690"/>
                      <a:pt x="981" y="1690"/>
                    </a:cubicBezTo>
                    <a:cubicBezTo>
                      <a:pt x="1056" y="1690"/>
                      <a:pt x="1126" y="1716"/>
                      <a:pt x="1193" y="1742"/>
                    </a:cubicBezTo>
                    <a:cubicBezTo>
                      <a:pt x="1477" y="1849"/>
                      <a:pt x="1760" y="1957"/>
                      <a:pt x="2045" y="2063"/>
                    </a:cubicBezTo>
                    <a:cubicBezTo>
                      <a:pt x="1881" y="1907"/>
                      <a:pt x="1746" y="1729"/>
                      <a:pt x="1650" y="1538"/>
                    </a:cubicBezTo>
                    <a:lnTo>
                      <a:pt x="1650" y="1538"/>
                    </a:lnTo>
                    <a:cubicBezTo>
                      <a:pt x="1958" y="1652"/>
                      <a:pt x="2266" y="1765"/>
                      <a:pt x="2574" y="1878"/>
                    </a:cubicBezTo>
                    <a:cubicBezTo>
                      <a:pt x="2304" y="1276"/>
                      <a:pt x="1864" y="587"/>
                      <a:pt x="162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3" name="Google Shape;5383;p28"/>
              <p:cNvSpPr/>
              <p:nvPr/>
            </p:nvSpPr>
            <p:spPr>
              <a:xfrm>
                <a:off x="7120048" y="4090755"/>
                <a:ext cx="40853" cy="97473"/>
              </a:xfrm>
              <a:custGeom>
                <a:avLst/>
                <a:gdLst/>
                <a:ahLst/>
                <a:cxnLst/>
                <a:rect l="l" t="t" r="r" b="b"/>
                <a:pathLst>
                  <a:path w="342" h="816" extrusionOk="0">
                    <a:moveTo>
                      <a:pt x="63" y="1"/>
                    </a:moveTo>
                    <a:cubicBezTo>
                      <a:pt x="41" y="262"/>
                      <a:pt x="21" y="522"/>
                      <a:pt x="0" y="783"/>
                    </a:cubicBezTo>
                    <a:cubicBezTo>
                      <a:pt x="93" y="744"/>
                      <a:pt x="104" y="635"/>
                      <a:pt x="157" y="557"/>
                    </a:cubicBezTo>
                    <a:cubicBezTo>
                      <a:pt x="186" y="631"/>
                      <a:pt x="218" y="705"/>
                      <a:pt x="252" y="780"/>
                    </a:cubicBezTo>
                    <a:cubicBezTo>
                      <a:pt x="259" y="795"/>
                      <a:pt x="266" y="809"/>
                      <a:pt x="282" y="814"/>
                    </a:cubicBezTo>
                    <a:cubicBezTo>
                      <a:pt x="285" y="815"/>
                      <a:pt x="289" y="815"/>
                      <a:pt x="292" y="815"/>
                    </a:cubicBezTo>
                    <a:cubicBezTo>
                      <a:pt x="309" y="815"/>
                      <a:pt x="327" y="803"/>
                      <a:pt x="333" y="789"/>
                    </a:cubicBezTo>
                    <a:cubicBezTo>
                      <a:pt x="342" y="773"/>
                      <a:pt x="339" y="753"/>
                      <a:pt x="336" y="734"/>
                    </a:cubicBezTo>
                    <a:cubicBezTo>
                      <a:pt x="311" y="545"/>
                      <a:pt x="307" y="353"/>
                      <a:pt x="327" y="163"/>
                    </a:cubicBezTo>
                    <a:lnTo>
                      <a:pt x="6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4" name="Google Shape;5384;p28"/>
              <p:cNvSpPr/>
              <p:nvPr/>
            </p:nvSpPr>
            <p:spPr>
              <a:xfrm>
                <a:off x="7051123" y="4098161"/>
                <a:ext cx="57934" cy="122797"/>
              </a:xfrm>
              <a:custGeom>
                <a:avLst/>
                <a:gdLst/>
                <a:ahLst/>
                <a:cxnLst/>
                <a:rect l="l" t="t" r="r" b="b"/>
                <a:pathLst>
                  <a:path w="485" h="1028" extrusionOk="0">
                    <a:moveTo>
                      <a:pt x="482" y="1"/>
                    </a:moveTo>
                    <a:lnTo>
                      <a:pt x="364" y="65"/>
                    </a:lnTo>
                    <a:cubicBezTo>
                      <a:pt x="335" y="133"/>
                      <a:pt x="303" y="200"/>
                      <a:pt x="274" y="270"/>
                    </a:cubicBezTo>
                    <a:cubicBezTo>
                      <a:pt x="193" y="525"/>
                      <a:pt x="103" y="778"/>
                      <a:pt x="1" y="1028"/>
                    </a:cubicBezTo>
                    <a:cubicBezTo>
                      <a:pt x="155" y="794"/>
                      <a:pt x="271" y="538"/>
                      <a:pt x="383" y="286"/>
                    </a:cubicBezTo>
                    <a:cubicBezTo>
                      <a:pt x="418" y="212"/>
                      <a:pt x="451" y="135"/>
                      <a:pt x="485" y="61"/>
                    </a:cubicBezTo>
                    <a:lnTo>
                      <a:pt x="48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5" name="Google Shape;5385;p28"/>
              <p:cNvSpPr/>
              <p:nvPr/>
            </p:nvSpPr>
            <p:spPr>
              <a:xfrm>
                <a:off x="7050526" y="3876336"/>
                <a:ext cx="251089" cy="291942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2444" extrusionOk="0">
                    <a:moveTo>
                      <a:pt x="1387" y="1"/>
                    </a:moveTo>
                    <a:lnTo>
                      <a:pt x="642" y="329"/>
                    </a:lnTo>
                    <a:cubicBezTo>
                      <a:pt x="625" y="605"/>
                      <a:pt x="504" y="1080"/>
                      <a:pt x="415" y="1348"/>
                    </a:cubicBezTo>
                    <a:cubicBezTo>
                      <a:pt x="350" y="1543"/>
                      <a:pt x="262" y="1735"/>
                      <a:pt x="172" y="1923"/>
                    </a:cubicBezTo>
                    <a:cubicBezTo>
                      <a:pt x="115" y="2044"/>
                      <a:pt x="58" y="2169"/>
                      <a:pt x="0" y="2289"/>
                    </a:cubicBezTo>
                    <a:cubicBezTo>
                      <a:pt x="234" y="2179"/>
                      <a:pt x="421" y="1994"/>
                      <a:pt x="514" y="1778"/>
                    </a:cubicBezTo>
                    <a:lnTo>
                      <a:pt x="514" y="1778"/>
                    </a:lnTo>
                    <a:cubicBezTo>
                      <a:pt x="504" y="2003"/>
                      <a:pt x="460" y="2228"/>
                      <a:pt x="385" y="2443"/>
                    </a:cubicBezTo>
                    <a:cubicBezTo>
                      <a:pt x="559" y="2305"/>
                      <a:pt x="735" y="2166"/>
                      <a:pt x="909" y="2028"/>
                    </a:cubicBezTo>
                    <a:cubicBezTo>
                      <a:pt x="976" y="2095"/>
                      <a:pt x="1024" y="2177"/>
                      <a:pt x="1046" y="2265"/>
                    </a:cubicBezTo>
                    <a:cubicBezTo>
                      <a:pt x="1092" y="2199"/>
                      <a:pt x="1140" y="2131"/>
                      <a:pt x="1187" y="2064"/>
                    </a:cubicBezTo>
                    <a:cubicBezTo>
                      <a:pt x="1361" y="2209"/>
                      <a:pt x="1596" y="2301"/>
                      <a:pt x="1839" y="2318"/>
                    </a:cubicBezTo>
                    <a:cubicBezTo>
                      <a:pt x="1804" y="2259"/>
                      <a:pt x="1772" y="2196"/>
                      <a:pt x="1737" y="2137"/>
                    </a:cubicBezTo>
                    <a:lnTo>
                      <a:pt x="1737" y="2137"/>
                    </a:lnTo>
                    <a:cubicBezTo>
                      <a:pt x="1824" y="2196"/>
                      <a:pt x="1933" y="2228"/>
                      <a:pt x="2044" y="2228"/>
                    </a:cubicBezTo>
                    <a:cubicBezTo>
                      <a:pt x="2063" y="2228"/>
                      <a:pt x="2082" y="2227"/>
                      <a:pt x="2101" y="2225"/>
                    </a:cubicBezTo>
                    <a:cubicBezTo>
                      <a:pt x="1770" y="1742"/>
                      <a:pt x="1650" y="1337"/>
                      <a:pt x="1528" y="779"/>
                    </a:cubicBezTo>
                    <a:cubicBezTo>
                      <a:pt x="1480" y="552"/>
                      <a:pt x="1371" y="227"/>
                      <a:pt x="138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6" name="Google Shape;5386;p28"/>
              <p:cNvSpPr/>
              <p:nvPr/>
            </p:nvSpPr>
            <p:spPr>
              <a:xfrm>
                <a:off x="7061635" y="3876575"/>
                <a:ext cx="239741" cy="292061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2445" extrusionOk="0">
                    <a:moveTo>
                      <a:pt x="1293" y="0"/>
                    </a:moveTo>
                    <a:lnTo>
                      <a:pt x="967" y="144"/>
                    </a:lnTo>
                    <a:cubicBezTo>
                      <a:pt x="967" y="282"/>
                      <a:pt x="1012" y="431"/>
                      <a:pt x="1025" y="571"/>
                    </a:cubicBezTo>
                    <a:cubicBezTo>
                      <a:pt x="1040" y="732"/>
                      <a:pt x="1049" y="896"/>
                      <a:pt x="1054" y="1057"/>
                    </a:cubicBezTo>
                    <a:cubicBezTo>
                      <a:pt x="1012" y="951"/>
                      <a:pt x="961" y="847"/>
                      <a:pt x="905" y="747"/>
                    </a:cubicBezTo>
                    <a:cubicBezTo>
                      <a:pt x="818" y="934"/>
                      <a:pt x="742" y="1124"/>
                      <a:pt x="683" y="1319"/>
                    </a:cubicBezTo>
                    <a:cubicBezTo>
                      <a:pt x="690" y="1176"/>
                      <a:pt x="715" y="993"/>
                      <a:pt x="636" y="867"/>
                    </a:cubicBezTo>
                    <a:cubicBezTo>
                      <a:pt x="635" y="1072"/>
                      <a:pt x="593" y="1277"/>
                      <a:pt x="517" y="1471"/>
                    </a:cubicBezTo>
                    <a:lnTo>
                      <a:pt x="474" y="1198"/>
                    </a:lnTo>
                    <a:cubicBezTo>
                      <a:pt x="367" y="1552"/>
                      <a:pt x="244" y="1939"/>
                      <a:pt x="0" y="2241"/>
                    </a:cubicBezTo>
                    <a:cubicBezTo>
                      <a:pt x="138" y="2139"/>
                      <a:pt x="225" y="2091"/>
                      <a:pt x="382" y="1881"/>
                    </a:cubicBezTo>
                    <a:cubicBezTo>
                      <a:pt x="389" y="1870"/>
                      <a:pt x="402" y="1862"/>
                      <a:pt x="411" y="1850"/>
                    </a:cubicBezTo>
                    <a:lnTo>
                      <a:pt x="411" y="1850"/>
                    </a:lnTo>
                    <a:cubicBezTo>
                      <a:pt x="459" y="1924"/>
                      <a:pt x="366" y="2383"/>
                      <a:pt x="291" y="2444"/>
                    </a:cubicBezTo>
                    <a:cubicBezTo>
                      <a:pt x="465" y="2306"/>
                      <a:pt x="641" y="2165"/>
                      <a:pt x="815" y="2027"/>
                    </a:cubicBezTo>
                    <a:cubicBezTo>
                      <a:pt x="882" y="2096"/>
                      <a:pt x="929" y="2177"/>
                      <a:pt x="951" y="2264"/>
                    </a:cubicBezTo>
                    <a:cubicBezTo>
                      <a:pt x="998" y="2199"/>
                      <a:pt x="1046" y="2132"/>
                      <a:pt x="1092" y="2064"/>
                    </a:cubicBezTo>
                    <a:cubicBezTo>
                      <a:pt x="1266" y="2209"/>
                      <a:pt x="1500" y="2300"/>
                      <a:pt x="1744" y="2318"/>
                    </a:cubicBezTo>
                    <a:cubicBezTo>
                      <a:pt x="1709" y="2258"/>
                      <a:pt x="1677" y="2197"/>
                      <a:pt x="1642" y="2136"/>
                    </a:cubicBezTo>
                    <a:lnTo>
                      <a:pt x="1642" y="2136"/>
                    </a:lnTo>
                    <a:cubicBezTo>
                      <a:pt x="1730" y="2197"/>
                      <a:pt x="1841" y="2229"/>
                      <a:pt x="1954" y="2229"/>
                    </a:cubicBezTo>
                    <a:cubicBezTo>
                      <a:pt x="1972" y="2229"/>
                      <a:pt x="1989" y="2228"/>
                      <a:pt x="2007" y="2226"/>
                    </a:cubicBezTo>
                    <a:cubicBezTo>
                      <a:pt x="1674" y="1741"/>
                      <a:pt x="1555" y="1336"/>
                      <a:pt x="1433" y="778"/>
                    </a:cubicBezTo>
                    <a:cubicBezTo>
                      <a:pt x="1384" y="552"/>
                      <a:pt x="1275" y="227"/>
                      <a:pt x="12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7" name="Google Shape;5387;p28"/>
              <p:cNvSpPr/>
              <p:nvPr/>
            </p:nvSpPr>
            <p:spPr>
              <a:xfrm>
                <a:off x="7096157" y="3947530"/>
                <a:ext cx="205219" cy="220748"/>
              </a:xfrm>
              <a:custGeom>
                <a:avLst/>
                <a:gdLst/>
                <a:ahLst/>
                <a:cxnLst/>
                <a:rect l="l" t="t" r="r" b="b"/>
                <a:pathLst>
                  <a:path w="1718" h="1848" extrusionOk="0">
                    <a:moveTo>
                      <a:pt x="190" y="1083"/>
                    </a:moveTo>
                    <a:lnTo>
                      <a:pt x="190" y="1083"/>
                    </a:lnTo>
                    <a:cubicBezTo>
                      <a:pt x="190" y="1084"/>
                      <a:pt x="190" y="1084"/>
                      <a:pt x="190" y="1084"/>
                    </a:cubicBezTo>
                    <a:lnTo>
                      <a:pt x="190" y="1084"/>
                    </a:lnTo>
                    <a:cubicBezTo>
                      <a:pt x="190" y="1084"/>
                      <a:pt x="190" y="1084"/>
                      <a:pt x="190" y="1083"/>
                    </a:cubicBezTo>
                    <a:close/>
                    <a:moveTo>
                      <a:pt x="1099" y="0"/>
                    </a:moveTo>
                    <a:lnTo>
                      <a:pt x="1070" y="60"/>
                    </a:lnTo>
                    <a:cubicBezTo>
                      <a:pt x="1137" y="485"/>
                      <a:pt x="1246" y="902"/>
                      <a:pt x="1397" y="1307"/>
                    </a:cubicBezTo>
                    <a:cubicBezTo>
                      <a:pt x="1236" y="1226"/>
                      <a:pt x="1092" y="1120"/>
                      <a:pt x="972" y="995"/>
                    </a:cubicBezTo>
                    <a:lnTo>
                      <a:pt x="972" y="995"/>
                    </a:lnTo>
                    <a:cubicBezTo>
                      <a:pt x="979" y="1117"/>
                      <a:pt x="986" y="1240"/>
                      <a:pt x="993" y="1362"/>
                    </a:cubicBezTo>
                    <a:cubicBezTo>
                      <a:pt x="951" y="1332"/>
                      <a:pt x="905" y="1303"/>
                      <a:pt x="851" y="1301"/>
                    </a:cubicBezTo>
                    <a:cubicBezTo>
                      <a:pt x="850" y="1301"/>
                      <a:pt x="849" y="1301"/>
                      <a:pt x="848" y="1301"/>
                    </a:cubicBezTo>
                    <a:cubicBezTo>
                      <a:pt x="794" y="1301"/>
                      <a:pt x="736" y="1343"/>
                      <a:pt x="746" y="1387"/>
                    </a:cubicBezTo>
                    <a:cubicBezTo>
                      <a:pt x="701" y="1337"/>
                      <a:pt x="635" y="1283"/>
                      <a:pt x="565" y="1283"/>
                    </a:cubicBezTo>
                    <a:cubicBezTo>
                      <a:pt x="553" y="1283"/>
                      <a:pt x="541" y="1285"/>
                      <a:pt x="529" y="1288"/>
                    </a:cubicBezTo>
                    <a:cubicBezTo>
                      <a:pt x="498" y="1295"/>
                      <a:pt x="473" y="1316"/>
                      <a:pt x="449" y="1335"/>
                    </a:cubicBezTo>
                    <a:cubicBezTo>
                      <a:pt x="367" y="1396"/>
                      <a:pt x="285" y="1459"/>
                      <a:pt x="202" y="1523"/>
                    </a:cubicBezTo>
                    <a:cubicBezTo>
                      <a:pt x="199" y="1376"/>
                      <a:pt x="193" y="1231"/>
                      <a:pt x="190" y="1084"/>
                    </a:cubicBezTo>
                    <a:lnTo>
                      <a:pt x="190" y="1084"/>
                    </a:lnTo>
                    <a:cubicBezTo>
                      <a:pt x="189" y="1098"/>
                      <a:pt x="139" y="1139"/>
                      <a:pt x="131" y="1147"/>
                    </a:cubicBezTo>
                    <a:cubicBezTo>
                      <a:pt x="113" y="1170"/>
                      <a:pt x="94" y="1197"/>
                      <a:pt x="80" y="1223"/>
                    </a:cubicBezTo>
                    <a:cubicBezTo>
                      <a:pt x="51" y="1276"/>
                      <a:pt x="29" y="1332"/>
                      <a:pt x="4" y="1387"/>
                    </a:cubicBezTo>
                    <a:cubicBezTo>
                      <a:pt x="44" y="1358"/>
                      <a:pt x="83" y="1329"/>
                      <a:pt x="121" y="1298"/>
                    </a:cubicBezTo>
                    <a:lnTo>
                      <a:pt x="121" y="1298"/>
                    </a:lnTo>
                    <a:cubicBezTo>
                      <a:pt x="126" y="1385"/>
                      <a:pt x="99" y="1483"/>
                      <a:pt x="80" y="1568"/>
                    </a:cubicBezTo>
                    <a:cubicBezTo>
                      <a:pt x="58" y="1663"/>
                      <a:pt x="33" y="1756"/>
                      <a:pt x="0" y="1847"/>
                    </a:cubicBezTo>
                    <a:cubicBezTo>
                      <a:pt x="174" y="1709"/>
                      <a:pt x="352" y="1570"/>
                      <a:pt x="526" y="1432"/>
                    </a:cubicBezTo>
                    <a:cubicBezTo>
                      <a:pt x="593" y="1499"/>
                      <a:pt x="640" y="1581"/>
                      <a:pt x="661" y="1669"/>
                    </a:cubicBezTo>
                    <a:cubicBezTo>
                      <a:pt x="709" y="1603"/>
                      <a:pt x="757" y="1535"/>
                      <a:pt x="803" y="1468"/>
                    </a:cubicBezTo>
                    <a:cubicBezTo>
                      <a:pt x="977" y="1613"/>
                      <a:pt x="1211" y="1705"/>
                      <a:pt x="1455" y="1722"/>
                    </a:cubicBezTo>
                    <a:cubicBezTo>
                      <a:pt x="1420" y="1663"/>
                      <a:pt x="1388" y="1600"/>
                      <a:pt x="1353" y="1541"/>
                    </a:cubicBezTo>
                    <a:lnTo>
                      <a:pt x="1353" y="1541"/>
                    </a:lnTo>
                    <a:cubicBezTo>
                      <a:pt x="1440" y="1600"/>
                      <a:pt x="1549" y="1632"/>
                      <a:pt x="1660" y="1632"/>
                    </a:cubicBezTo>
                    <a:cubicBezTo>
                      <a:pt x="1680" y="1632"/>
                      <a:pt x="1699" y="1631"/>
                      <a:pt x="1718" y="1629"/>
                    </a:cubicBezTo>
                    <a:cubicBezTo>
                      <a:pt x="1385" y="1146"/>
                      <a:pt x="1266" y="741"/>
                      <a:pt x="1144" y="183"/>
                    </a:cubicBezTo>
                    <a:cubicBezTo>
                      <a:pt x="1131" y="128"/>
                      <a:pt x="1115" y="65"/>
                      <a:pt x="1099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8" name="Google Shape;5388;p28"/>
              <p:cNvSpPr/>
              <p:nvPr/>
            </p:nvSpPr>
            <p:spPr>
              <a:xfrm>
                <a:off x="7108102" y="3711610"/>
                <a:ext cx="143701" cy="256584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2148" extrusionOk="0">
                    <a:moveTo>
                      <a:pt x="356" y="0"/>
                    </a:moveTo>
                    <a:cubicBezTo>
                      <a:pt x="328" y="153"/>
                      <a:pt x="209" y="1242"/>
                      <a:pt x="144" y="1536"/>
                    </a:cubicBezTo>
                    <a:cubicBezTo>
                      <a:pt x="115" y="1663"/>
                      <a:pt x="67" y="1788"/>
                      <a:pt x="0" y="1907"/>
                    </a:cubicBezTo>
                    <a:cubicBezTo>
                      <a:pt x="166" y="1902"/>
                      <a:pt x="320" y="1794"/>
                      <a:pt x="360" y="1656"/>
                    </a:cubicBezTo>
                    <a:lnTo>
                      <a:pt x="360" y="1656"/>
                    </a:lnTo>
                    <a:cubicBezTo>
                      <a:pt x="385" y="1814"/>
                      <a:pt x="375" y="1975"/>
                      <a:pt x="330" y="2129"/>
                    </a:cubicBezTo>
                    <a:cubicBezTo>
                      <a:pt x="449" y="2013"/>
                      <a:pt x="555" y="1886"/>
                      <a:pt x="639" y="1750"/>
                    </a:cubicBezTo>
                    <a:cubicBezTo>
                      <a:pt x="668" y="1769"/>
                      <a:pt x="689" y="1795"/>
                      <a:pt x="712" y="1817"/>
                    </a:cubicBezTo>
                    <a:cubicBezTo>
                      <a:pt x="734" y="1835"/>
                      <a:pt x="762" y="1853"/>
                      <a:pt x="792" y="1853"/>
                    </a:cubicBezTo>
                    <a:cubicBezTo>
                      <a:pt x="796" y="1853"/>
                      <a:pt x="801" y="1853"/>
                      <a:pt x="806" y="1852"/>
                    </a:cubicBezTo>
                    <a:cubicBezTo>
                      <a:pt x="834" y="1846"/>
                      <a:pt x="855" y="1816"/>
                      <a:pt x="849" y="1794"/>
                    </a:cubicBezTo>
                    <a:lnTo>
                      <a:pt x="849" y="1794"/>
                    </a:lnTo>
                    <a:cubicBezTo>
                      <a:pt x="941" y="1931"/>
                      <a:pt x="1061" y="2051"/>
                      <a:pt x="1203" y="2148"/>
                    </a:cubicBezTo>
                    <a:cubicBezTo>
                      <a:pt x="1088" y="1791"/>
                      <a:pt x="972" y="1430"/>
                      <a:pt x="856" y="1073"/>
                    </a:cubicBezTo>
                    <a:cubicBezTo>
                      <a:pt x="811" y="937"/>
                      <a:pt x="652" y="260"/>
                      <a:pt x="644" y="58"/>
                    </a:cubicBezTo>
                    <a:lnTo>
                      <a:pt x="35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9" name="Google Shape;5389;p28"/>
              <p:cNvSpPr/>
              <p:nvPr/>
            </p:nvSpPr>
            <p:spPr>
              <a:xfrm>
                <a:off x="7130440" y="3715426"/>
                <a:ext cx="121603" cy="253239"/>
              </a:xfrm>
              <a:custGeom>
                <a:avLst/>
                <a:gdLst/>
                <a:ahLst/>
                <a:cxnLst/>
                <a:rect l="l" t="t" r="r" b="b"/>
                <a:pathLst>
                  <a:path w="1018" h="2120" extrusionOk="0">
                    <a:moveTo>
                      <a:pt x="314" y="1"/>
                    </a:moveTo>
                    <a:lnTo>
                      <a:pt x="239" y="147"/>
                    </a:lnTo>
                    <a:cubicBezTo>
                      <a:pt x="252" y="489"/>
                      <a:pt x="245" y="831"/>
                      <a:pt x="217" y="1173"/>
                    </a:cubicBezTo>
                    <a:cubicBezTo>
                      <a:pt x="169" y="1078"/>
                      <a:pt x="140" y="977"/>
                      <a:pt x="130" y="875"/>
                    </a:cubicBezTo>
                    <a:cubicBezTo>
                      <a:pt x="104" y="1142"/>
                      <a:pt x="27" y="1405"/>
                      <a:pt x="6" y="1672"/>
                    </a:cubicBezTo>
                    <a:cubicBezTo>
                      <a:pt x="2" y="1723"/>
                      <a:pt x="1" y="1775"/>
                      <a:pt x="5" y="1826"/>
                    </a:cubicBezTo>
                    <a:cubicBezTo>
                      <a:pt x="86" y="1781"/>
                      <a:pt x="152" y="1710"/>
                      <a:pt x="175" y="1627"/>
                    </a:cubicBezTo>
                    <a:lnTo>
                      <a:pt x="175" y="1627"/>
                    </a:lnTo>
                    <a:cubicBezTo>
                      <a:pt x="201" y="1785"/>
                      <a:pt x="189" y="1947"/>
                      <a:pt x="144" y="2101"/>
                    </a:cubicBezTo>
                    <a:cubicBezTo>
                      <a:pt x="263" y="1984"/>
                      <a:pt x="369" y="1858"/>
                      <a:pt x="455" y="1722"/>
                    </a:cubicBezTo>
                    <a:cubicBezTo>
                      <a:pt x="483" y="1739"/>
                      <a:pt x="503" y="1767"/>
                      <a:pt x="528" y="1788"/>
                    </a:cubicBezTo>
                    <a:cubicBezTo>
                      <a:pt x="549" y="1807"/>
                      <a:pt x="578" y="1825"/>
                      <a:pt x="606" y="1825"/>
                    </a:cubicBezTo>
                    <a:cubicBezTo>
                      <a:pt x="611" y="1825"/>
                      <a:pt x="616" y="1824"/>
                      <a:pt x="621" y="1823"/>
                    </a:cubicBezTo>
                    <a:cubicBezTo>
                      <a:pt x="651" y="1817"/>
                      <a:pt x="673" y="1787"/>
                      <a:pt x="663" y="1765"/>
                    </a:cubicBezTo>
                    <a:lnTo>
                      <a:pt x="663" y="1765"/>
                    </a:lnTo>
                    <a:cubicBezTo>
                      <a:pt x="754" y="1899"/>
                      <a:pt x="875" y="2021"/>
                      <a:pt x="1017" y="2119"/>
                    </a:cubicBezTo>
                    <a:cubicBezTo>
                      <a:pt x="902" y="1761"/>
                      <a:pt x="786" y="1402"/>
                      <a:pt x="670" y="1045"/>
                    </a:cubicBezTo>
                    <a:cubicBezTo>
                      <a:pt x="625" y="908"/>
                      <a:pt x="467" y="232"/>
                      <a:pt x="458" y="30"/>
                    </a:cubicBezTo>
                    <a:lnTo>
                      <a:pt x="31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0" name="Google Shape;5390;p28"/>
              <p:cNvSpPr/>
              <p:nvPr/>
            </p:nvSpPr>
            <p:spPr>
              <a:xfrm>
                <a:off x="7111566" y="3686877"/>
                <a:ext cx="140237" cy="281788"/>
              </a:xfrm>
              <a:custGeom>
                <a:avLst/>
                <a:gdLst/>
                <a:ahLst/>
                <a:cxnLst/>
                <a:rect l="l" t="t" r="r" b="b"/>
                <a:pathLst>
                  <a:path w="1174" h="2359" extrusionOk="0">
                    <a:moveTo>
                      <a:pt x="385" y="0"/>
                    </a:moveTo>
                    <a:cubicBezTo>
                      <a:pt x="318" y="148"/>
                      <a:pt x="307" y="372"/>
                      <a:pt x="307" y="372"/>
                    </a:cubicBezTo>
                    <a:lnTo>
                      <a:pt x="282" y="526"/>
                    </a:lnTo>
                    <a:cubicBezTo>
                      <a:pt x="282" y="526"/>
                      <a:pt x="298" y="559"/>
                      <a:pt x="310" y="574"/>
                    </a:cubicBezTo>
                    <a:cubicBezTo>
                      <a:pt x="346" y="623"/>
                      <a:pt x="394" y="664"/>
                      <a:pt x="411" y="722"/>
                    </a:cubicBezTo>
                    <a:cubicBezTo>
                      <a:pt x="429" y="783"/>
                      <a:pt x="452" y="842"/>
                      <a:pt x="481" y="899"/>
                    </a:cubicBezTo>
                    <a:cubicBezTo>
                      <a:pt x="489" y="884"/>
                      <a:pt x="508" y="877"/>
                      <a:pt x="528" y="877"/>
                    </a:cubicBezTo>
                    <a:cubicBezTo>
                      <a:pt x="542" y="877"/>
                      <a:pt x="557" y="881"/>
                      <a:pt x="568" y="887"/>
                    </a:cubicBezTo>
                    <a:cubicBezTo>
                      <a:pt x="596" y="903"/>
                      <a:pt x="610" y="931"/>
                      <a:pt x="622" y="959"/>
                    </a:cubicBezTo>
                    <a:cubicBezTo>
                      <a:pt x="694" y="1127"/>
                      <a:pt x="723" y="1307"/>
                      <a:pt x="763" y="1484"/>
                    </a:cubicBezTo>
                    <a:cubicBezTo>
                      <a:pt x="699" y="1371"/>
                      <a:pt x="638" y="1256"/>
                      <a:pt x="574" y="1143"/>
                    </a:cubicBezTo>
                    <a:lnTo>
                      <a:pt x="574" y="1143"/>
                    </a:lnTo>
                    <a:cubicBezTo>
                      <a:pt x="586" y="1311"/>
                      <a:pt x="613" y="1477"/>
                      <a:pt x="652" y="1638"/>
                    </a:cubicBezTo>
                    <a:lnTo>
                      <a:pt x="652" y="1638"/>
                    </a:lnTo>
                    <a:cubicBezTo>
                      <a:pt x="637" y="1596"/>
                      <a:pt x="602" y="1560"/>
                      <a:pt x="567" y="1526"/>
                    </a:cubicBezTo>
                    <a:cubicBezTo>
                      <a:pt x="557" y="1574"/>
                      <a:pt x="546" y="1622"/>
                      <a:pt x="536" y="1670"/>
                    </a:cubicBezTo>
                    <a:cubicBezTo>
                      <a:pt x="529" y="1706"/>
                      <a:pt x="506" y="1744"/>
                      <a:pt x="496" y="1782"/>
                    </a:cubicBezTo>
                    <a:cubicBezTo>
                      <a:pt x="465" y="1741"/>
                      <a:pt x="435" y="1701"/>
                      <a:pt x="404" y="1658"/>
                    </a:cubicBezTo>
                    <a:lnTo>
                      <a:pt x="66" y="1947"/>
                    </a:lnTo>
                    <a:cubicBezTo>
                      <a:pt x="58" y="1953"/>
                      <a:pt x="51" y="1961"/>
                      <a:pt x="44" y="1968"/>
                    </a:cubicBezTo>
                    <a:cubicBezTo>
                      <a:pt x="31" y="2000"/>
                      <a:pt x="16" y="2032"/>
                      <a:pt x="0" y="2062"/>
                    </a:cubicBezTo>
                    <a:cubicBezTo>
                      <a:pt x="5" y="2080"/>
                      <a:pt x="19" y="2097"/>
                      <a:pt x="35" y="2109"/>
                    </a:cubicBezTo>
                    <a:cubicBezTo>
                      <a:pt x="175" y="2084"/>
                      <a:pt x="297" y="1985"/>
                      <a:pt x="331" y="1866"/>
                    </a:cubicBezTo>
                    <a:lnTo>
                      <a:pt x="331" y="1866"/>
                    </a:lnTo>
                    <a:cubicBezTo>
                      <a:pt x="355" y="2010"/>
                      <a:pt x="347" y="2157"/>
                      <a:pt x="311" y="2297"/>
                    </a:cubicBezTo>
                    <a:cubicBezTo>
                      <a:pt x="317" y="2302"/>
                      <a:pt x="324" y="2308"/>
                      <a:pt x="330" y="2310"/>
                    </a:cubicBezTo>
                    <a:cubicBezTo>
                      <a:pt x="436" y="2202"/>
                      <a:pt x="532" y="2085"/>
                      <a:pt x="610" y="1961"/>
                    </a:cubicBezTo>
                    <a:cubicBezTo>
                      <a:pt x="639" y="1978"/>
                      <a:pt x="660" y="2006"/>
                      <a:pt x="683" y="2027"/>
                    </a:cubicBezTo>
                    <a:cubicBezTo>
                      <a:pt x="705" y="2046"/>
                      <a:pt x="733" y="2064"/>
                      <a:pt x="763" y="2064"/>
                    </a:cubicBezTo>
                    <a:cubicBezTo>
                      <a:pt x="767" y="2064"/>
                      <a:pt x="772" y="2063"/>
                      <a:pt x="777" y="2062"/>
                    </a:cubicBezTo>
                    <a:cubicBezTo>
                      <a:pt x="806" y="2056"/>
                      <a:pt x="828" y="2026"/>
                      <a:pt x="819" y="2004"/>
                    </a:cubicBezTo>
                    <a:lnTo>
                      <a:pt x="819" y="2004"/>
                    </a:lnTo>
                    <a:cubicBezTo>
                      <a:pt x="911" y="2138"/>
                      <a:pt x="1031" y="2260"/>
                      <a:pt x="1174" y="2358"/>
                    </a:cubicBezTo>
                    <a:cubicBezTo>
                      <a:pt x="1059" y="2000"/>
                      <a:pt x="943" y="1641"/>
                      <a:pt x="827" y="1284"/>
                    </a:cubicBezTo>
                    <a:cubicBezTo>
                      <a:pt x="782" y="1147"/>
                      <a:pt x="623" y="471"/>
                      <a:pt x="615" y="269"/>
                    </a:cubicBezTo>
                    <a:lnTo>
                      <a:pt x="392" y="224"/>
                    </a:lnTo>
                    <a:lnTo>
                      <a:pt x="392" y="233"/>
                    </a:lnTo>
                    <a:lnTo>
                      <a:pt x="385" y="0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1" name="Google Shape;5391;p28"/>
              <p:cNvSpPr/>
              <p:nvPr/>
            </p:nvSpPr>
            <p:spPr>
              <a:xfrm>
                <a:off x="7134143" y="3563726"/>
                <a:ext cx="68924" cy="216448"/>
              </a:xfrm>
              <a:custGeom>
                <a:avLst/>
                <a:gdLst/>
                <a:ahLst/>
                <a:cxnLst/>
                <a:rect l="l" t="t" r="r" b="b"/>
                <a:pathLst>
                  <a:path w="577" h="1812" extrusionOk="0">
                    <a:moveTo>
                      <a:pt x="214" y="1"/>
                    </a:moveTo>
                    <a:cubicBezTo>
                      <a:pt x="213" y="71"/>
                      <a:pt x="214" y="141"/>
                      <a:pt x="219" y="211"/>
                    </a:cubicBezTo>
                    <a:lnTo>
                      <a:pt x="219" y="211"/>
                    </a:lnTo>
                    <a:cubicBezTo>
                      <a:pt x="219" y="127"/>
                      <a:pt x="217" y="54"/>
                      <a:pt x="214" y="1"/>
                    </a:cubicBezTo>
                    <a:close/>
                    <a:moveTo>
                      <a:pt x="219" y="211"/>
                    </a:moveTo>
                    <a:cubicBezTo>
                      <a:pt x="215" y="605"/>
                      <a:pt x="158" y="1264"/>
                      <a:pt x="0" y="1515"/>
                    </a:cubicBezTo>
                    <a:cubicBezTo>
                      <a:pt x="76" y="1484"/>
                      <a:pt x="134" y="1427"/>
                      <a:pt x="164" y="1362"/>
                    </a:cubicBezTo>
                    <a:cubicBezTo>
                      <a:pt x="215" y="1523"/>
                      <a:pt x="298" y="1678"/>
                      <a:pt x="411" y="1812"/>
                    </a:cubicBezTo>
                    <a:lnTo>
                      <a:pt x="352" y="1441"/>
                    </a:lnTo>
                    <a:cubicBezTo>
                      <a:pt x="347" y="1417"/>
                      <a:pt x="353" y="1378"/>
                      <a:pt x="383" y="1375"/>
                    </a:cubicBezTo>
                    <a:cubicBezTo>
                      <a:pt x="428" y="1427"/>
                      <a:pt x="500" y="1465"/>
                      <a:pt x="577" y="1478"/>
                    </a:cubicBezTo>
                    <a:cubicBezTo>
                      <a:pt x="366" y="1081"/>
                      <a:pt x="244" y="649"/>
                      <a:pt x="219" y="21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2" name="Google Shape;5392;p28"/>
              <p:cNvSpPr/>
              <p:nvPr/>
            </p:nvSpPr>
            <p:spPr>
              <a:xfrm>
                <a:off x="7160417" y="3588806"/>
                <a:ext cx="42883" cy="19196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607" extrusionOk="0">
                    <a:moveTo>
                      <a:pt x="3" y="1"/>
                    </a:moveTo>
                    <a:cubicBezTo>
                      <a:pt x="3" y="46"/>
                      <a:pt x="1" y="96"/>
                      <a:pt x="0" y="152"/>
                    </a:cubicBezTo>
                    <a:lnTo>
                      <a:pt x="0" y="153"/>
                    </a:lnTo>
                    <a:cubicBezTo>
                      <a:pt x="46" y="471"/>
                      <a:pt x="94" y="791"/>
                      <a:pt x="141" y="1107"/>
                    </a:cubicBezTo>
                    <a:cubicBezTo>
                      <a:pt x="87" y="1061"/>
                      <a:pt x="46" y="1001"/>
                      <a:pt x="25" y="936"/>
                    </a:cubicBezTo>
                    <a:lnTo>
                      <a:pt x="25" y="936"/>
                    </a:lnTo>
                    <a:cubicBezTo>
                      <a:pt x="25" y="1068"/>
                      <a:pt x="36" y="1200"/>
                      <a:pt x="58" y="1331"/>
                    </a:cubicBezTo>
                    <a:cubicBezTo>
                      <a:pt x="65" y="1371"/>
                      <a:pt x="73" y="1411"/>
                      <a:pt x="83" y="1451"/>
                    </a:cubicBezTo>
                    <a:cubicBezTo>
                      <a:pt x="116" y="1504"/>
                      <a:pt x="153" y="1557"/>
                      <a:pt x="195" y="1607"/>
                    </a:cubicBezTo>
                    <a:lnTo>
                      <a:pt x="134" y="1236"/>
                    </a:lnTo>
                    <a:cubicBezTo>
                      <a:pt x="131" y="1212"/>
                      <a:pt x="137" y="1173"/>
                      <a:pt x="167" y="1170"/>
                    </a:cubicBezTo>
                    <a:cubicBezTo>
                      <a:pt x="212" y="1222"/>
                      <a:pt x="283" y="1260"/>
                      <a:pt x="359" y="1273"/>
                    </a:cubicBezTo>
                    <a:cubicBezTo>
                      <a:pt x="148" y="873"/>
                      <a:pt x="28" y="439"/>
                      <a:pt x="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3" name="Google Shape;5393;p28"/>
              <p:cNvSpPr/>
              <p:nvPr/>
            </p:nvSpPr>
            <p:spPr>
              <a:xfrm>
                <a:off x="7159826" y="3567190"/>
                <a:ext cx="358" cy="21024"/>
              </a:xfrm>
              <a:custGeom>
                <a:avLst/>
                <a:gdLst/>
                <a:ahLst/>
                <a:cxnLst/>
                <a:rect l="l" t="t" r="r" b="b"/>
                <a:pathLst>
                  <a:path w="3" h="176" extrusionOk="0">
                    <a:moveTo>
                      <a:pt x="0" y="1"/>
                    </a:moveTo>
                    <a:lnTo>
                      <a:pt x="0" y="47"/>
                    </a:lnTo>
                    <a:cubicBezTo>
                      <a:pt x="0" y="89"/>
                      <a:pt x="0" y="133"/>
                      <a:pt x="3" y="175"/>
                    </a:cubicBezTo>
                    <a:cubicBezTo>
                      <a:pt x="3" y="107"/>
                      <a:pt x="1" y="47"/>
                      <a:pt x="0" y="1"/>
                    </a:cubicBezTo>
                    <a:close/>
                  </a:path>
                </a:pathLst>
              </a:custGeom>
              <a:solidFill>
                <a:srgbClr val="1C1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4" name="Google Shape;5394;p28"/>
              <p:cNvSpPr/>
              <p:nvPr/>
            </p:nvSpPr>
            <p:spPr>
              <a:xfrm>
                <a:off x="7059365" y="4164458"/>
                <a:ext cx="276891" cy="119691"/>
              </a:xfrm>
              <a:custGeom>
                <a:avLst/>
                <a:gdLst/>
                <a:ahLst/>
                <a:cxnLst/>
                <a:rect l="l" t="t" r="r" b="b"/>
                <a:pathLst>
                  <a:path w="2318" h="1002" extrusionOk="0">
                    <a:moveTo>
                      <a:pt x="1547" y="1"/>
                    </a:moveTo>
                    <a:lnTo>
                      <a:pt x="1547" y="1"/>
                    </a:lnTo>
                    <a:cubicBezTo>
                      <a:pt x="1569" y="99"/>
                      <a:pt x="1589" y="198"/>
                      <a:pt x="1611" y="297"/>
                    </a:cubicBezTo>
                    <a:cubicBezTo>
                      <a:pt x="1479" y="249"/>
                      <a:pt x="1348" y="197"/>
                      <a:pt x="1219" y="140"/>
                    </a:cubicBezTo>
                    <a:lnTo>
                      <a:pt x="1219" y="140"/>
                    </a:lnTo>
                    <a:cubicBezTo>
                      <a:pt x="1207" y="298"/>
                      <a:pt x="1216" y="458"/>
                      <a:pt x="1249" y="612"/>
                    </a:cubicBezTo>
                    <a:cubicBezTo>
                      <a:pt x="1039" y="542"/>
                      <a:pt x="829" y="471"/>
                      <a:pt x="619" y="400"/>
                    </a:cubicBezTo>
                    <a:cubicBezTo>
                      <a:pt x="597" y="433"/>
                      <a:pt x="574" y="465"/>
                      <a:pt x="552" y="499"/>
                    </a:cubicBezTo>
                    <a:cubicBezTo>
                      <a:pt x="522" y="368"/>
                      <a:pt x="456" y="243"/>
                      <a:pt x="363" y="136"/>
                    </a:cubicBezTo>
                    <a:cubicBezTo>
                      <a:pt x="262" y="303"/>
                      <a:pt x="161" y="470"/>
                      <a:pt x="60" y="637"/>
                    </a:cubicBezTo>
                    <a:cubicBezTo>
                      <a:pt x="37" y="674"/>
                      <a:pt x="13" y="720"/>
                      <a:pt x="0" y="762"/>
                    </a:cubicBezTo>
                    <a:cubicBezTo>
                      <a:pt x="106" y="695"/>
                      <a:pt x="201" y="618"/>
                      <a:pt x="280" y="532"/>
                    </a:cubicBezTo>
                    <a:cubicBezTo>
                      <a:pt x="331" y="629"/>
                      <a:pt x="426" y="709"/>
                      <a:pt x="543" y="757"/>
                    </a:cubicBezTo>
                    <a:cubicBezTo>
                      <a:pt x="530" y="695"/>
                      <a:pt x="616" y="634"/>
                      <a:pt x="699" y="629"/>
                    </a:cubicBezTo>
                    <a:cubicBezTo>
                      <a:pt x="706" y="629"/>
                      <a:pt x="714" y="629"/>
                      <a:pt x="722" y="629"/>
                    </a:cubicBezTo>
                    <a:cubicBezTo>
                      <a:pt x="797" y="629"/>
                      <a:pt x="870" y="654"/>
                      <a:pt x="937" y="680"/>
                    </a:cubicBezTo>
                    <a:cubicBezTo>
                      <a:pt x="1221" y="786"/>
                      <a:pt x="1505" y="894"/>
                      <a:pt x="1791" y="1001"/>
                    </a:cubicBezTo>
                    <a:cubicBezTo>
                      <a:pt x="1625" y="843"/>
                      <a:pt x="1490" y="667"/>
                      <a:pt x="1394" y="477"/>
                    </a:cubicBezTo>
                    <a:lnTo>
                      <a:pt x="1394" y="477"/>
                    </a:lnTo>
                    <a:cubicBezTo>
                      <a:pt x="1704" y="589"/>
                      <a:pt x="2010" y="704"/>
                      <a:pt x="2318" y="815"/>
                    </a:cubicBezTo>
                    <a:cubicBezTo>
                      <a:pt x="2253" y="670"/>
                      <a:pt x="2178" y="521"/>
                      <a:pt x="2099" y="368"/>
                    </a:cubicBezTo>
                    <a:cubicBezTo>
                      <a:pt x="1926" y="233"/>
                      <a:pt x="1743" y="110"/>
                      <a:pt x="1547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5" name="Google Shape;5395;p28"/>
              <p:cNvSpPr/>
              <p:nvPr/>
            </p:nvSpPr>
            <p:spPr>
              <a:xfrm>
                <a:off x="7031055" y="4194322"/>
                <a:ext cx="338887" cy="297317"/>
              </a:xfrm>
              <a:custGeom>
                <a:avLst/>
                <a:gdLst/>
                <a:ahLst/>
                <a:cxnLst/>
                <a:rect l="l" t="t" r="r" b="b"/>
                <a:pathLst>
                  <a:path w="2837" h="2489" extrusionOk="0">
                    <a:moveTo>
                      <a:pt x="1990" y="0"/>
                    </a:moveTo>
                    <a:lnTo>
                      <a:pt x="2016" y="308"/>
                    </a:lnTo>
                    <a:cubicBezTo>
                      <a:pt x="2065" y="679"/>
                      <a:pt x="2141" y="1047"/>
                      <a:pt x="2241" y="1409"/>
                    </a:cubicBezTo>
                    <a:cubicBezTo>
                      <a:pt x="2141" y="1319"/>
                      <a:pt x="2039" y="1229"/>
                      <a:pt x="1938" y="1140"/>
                    </a:cubicBezTo>
                    <a:lnTo>
                      <a:pt x="1938" y="1140"/>
                    </a:lnTo>
                    <a:cubicBezTo>
                      <a:pt x="1967" y="1296"/>
                      <a:pt x="1994" y="1453"/>
                      <a:pt x="2022" y="1608"/>
                    </a:cubicBezTo>
                    <a:cubicBezTo>
                      <a:pt x="1637" y="1406"/>
                      <a:pt x="1504" y="969"/>
                      <a:pt x="1151" y="731"/>
                    </a:cubicBezTo>
                    <a:cubicBezTo>
                      <a:pt x="1122" y="1145"/>
                      <a:pt x="1071" y="1557"/>
                      <a:pt x="1001" y="1967"/>
                    </a:cubicBezTo>
                    <a:cubicBezTo>
                      <a:pt x="976" y="1760"/>
                      <a:pt x="918" y="1557"/>
                      <a:pt x="827" y="1367"/>
                    </a:cubicBezTo>
                    <a:cubicBezTo>
                      <a:pt x="788" y="1456"/>
                      <a:pt x="745" y="1547"/>
                      <a:pt x="706" y="1636"/>
                    </a:cubicBezTo>
                    <a:cubicBezTo>
                      <a:pt x="657" y="1445"/>
                      <a:pt x="608" y="1257"/>
                      <a:pt x="558" y="1065"/>
                    </a:cubicBezTo>
                    <a:cubicBezTo>
                      <a:pt x="304" y="1370"/>
                      <a:pt x="140" y="1717"/>
                      <a:pt x="1" y="2080"/>
                    </a:cubicBezTo>
                    <a:cubicBezTo>
                      <a:pt x="99" y="1983"/>
                      <a:pt x="188" y="1875"/>
                      <a:pt x="272" y="1765"/>
                    </a:cubicBezTo>
                    <a:cubicBezTo>
                      <a:pt x="288" y="1810"/>
                      <a:pt x="310" y="1853"/>
                      <a:pt x="333" y="1894"/>
                    </a:cubicBezTo>
                    <a:cubicBezTo>
                      <a:pt x="399" y="1870"/>
                      <a:pt x="422" y="1749"/>
                      <a:pt x="480" y="1749"/>
                    </a:cubicBezTo>
                    <a:cubicBezTo>
                      <a:pt x="486" y="1749"/>
                      <a:pt x="492" y="1751"/>
                      <a:pt x="499" y="1753"/>
                    </a:cubicBezTo>
                    <a:cubicBezTo>
                      <a:pt x="516" y="1762"/>
                      <a:pt x="528" y="1781"/>
                      <a:pt x="538" y="1798"/>
                    </a:cubicBezTo>
                    <a:cubicBezTo>
                      <a:pt x="657" y="2010"/>
                      <a:pt x="732" y="2247"/>
                      <a:pt x="760" y="2488"/>
                    </a:cubicBezTo>
                    <a:cubicBezTo>
                      <a:pt x="928" y="2269"/>
                      <a:pt x="1100" y="2051"/>
                      <a:pt x="1268" y="1832"/>
                    </a:cubicBezTo>
                    <a:cubicBezTo>
                      <a:pt x="1291" y="1799"/>
                      <a:pt x="1323" y="1766"/>
                      <a:pt x="1362" y="1766"/>
                    </a:cubicBezTo>
                    <a:cubicBezTo>
                      <a:pt x="1362" y="1766"/>
                      <a:pt x="1363" y="1766"/>
                      <a:pt x="1364" y="1766"/>
                    </a:cubicBezTo>
                    <a:cubicBezTo>
                      <a:pt x="1438" y="1769"/>
                      <a:pt x="1463" y="1891"/>
                      <a:pt x="1537" y="1898"/>
                    </a:cubicBezTo>
                    <a:cubicBezTo>
                      <a:pt x="1576" y="1853"/>
                      <a:pt x="1617" y="1810"/>
                      <a:pt x="1656" y="1765"/>
                    </a:cubicBezTo>
                    <a:cubicBezTo>
                      <a:pt x="1823" y="1923"/>
                      <a:pt x="2003" y="2074"/>
                      <a:pt x="2190" y="2211"/>
                    </a:cubicBezTo>
                    <a:cubicBezTo>
                      <a:pt x="2219" y="2232"/>
                      <a:pt x="2258" y="2251"/>
                      <a:pt x="2291" y="2251"/>
                    </a:cubicBezTo>
                    <a:cubicBezTo>
                      <a:pt x="2311" y="2251"/>
                      <a:pt x="2329" y="2244"/>
                      <a:pt x="2341" y="2227"/>
                    </a:cubicBezTo>
                    <a:cubicBezTo>
                      <a:pt x="2353" y="2211"/>
                      <a:pt x="2356" y="2189"/>
                      <a:pt x="2357" y="2167"/>
                    </a:cubicBezTo>
                    <a:lnTo>
                      <a:pt x="2379" y="1878"/>
                    </a:lnTo>
                    <a:cubicBezTo>
                      <a:pt x="2520" y="1991"/>
                      <a:pt x="2672" y="2089"/>
                      <a:pt x="2837" y="2167"/>
                    </a:cubicBezTo>
                    <a:cubicBezTo>
                      <a:pt x="2622" y="1731"/>
                      <a:pt x="2490" y="1254"/>
                      <a:pt x="2244" y="833"/>
                    </a:cubicBezTo>
                    <a:lnTo>
                      <a:pt x="2244" y="833"/>
                    </a:lnTo>
                    <a:cubicBezTo>
                      <a:pt x="2328" y="895"/>
                      <a:pt x="2411" y="959"/>
                      <a:pt x="2495" y="1020"/>
                    </a:cubicBezTo>
                    <a:cubicBezTo>
                      <a:pt x="2503" y="918"/>
                      <a:pt x="2446" y="824"/>
                      <a:pt x="2392" y="735"/>
                    </a:cubicBezTo>
                    <a:cubicBezTo>
                      <a:pt x="2247" y="496"/>
                      <a:pt x="2113" y="249"/>
                      <a:pt x="1990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6" name="Google Shape;5396;p28"/>
              <p:cNvSpPr/>
              <p:nvPr/>
            </p:nvSpPr>
            <p:spPr>
              <a:xfrm>
                <a:off x="7053393" y="4399304"/>
                <a:ext cx="381770" cy="277010"/>
              </a:xfrm>
              <a:custGeom>
                <a:avLst/>
                <a:gdLst/>
                <a:ahLst/>
                <a:cxnLst/>
                <a:rect l="l" t="t" r="r" b="b"/>
                <a:pathLst>
                  <a:path w="3196" h="2319" extrusionOk="0">
                    <a:moveTo>
                      <a:pt x="1709" y="1826"/>
                    </a:moveTo>
                    <a:lnTo>
                      <a:pt x="1709" y="1826"/>
                    </a:lnTo>
                    <a:cubicBezTo>
                      <a:pt x="1710" y="1827"/>
                      <a:pt x="1711" y="1827"/>
                      <a:pt x="1711" y="1828"/>
                    </a:cubicBezTo>
                    <a:cubicBezTo>
                      <a:pt x="1711" y="1827"/>
                      <a:pt x="1710" y="1827"/>
                      <a:pt x="1709" y="1826"/>
                    </a:cubicBezTo>
                    <a:close/>
                    <a:moveTo>
                      <a:pt x="2183" y="1"/>
                    </a:moveTo>
                    <a:cubicBezTo>
                      <a:pt x="2307" y="464"/>
                      <a:pt x="2429" y="929"/>
                      <a:pt x="2552" y="1392"/>
                    </a:cubicBezTo>
                    <a:cubicBezTo>
                      <a:pt x="2292" y="1243"/>
                      <a:pt x="2054" y="1067"/>
                      <a:pt x="1848" y="865"/>
                    </a:cubicBezTo>
                    <a:cubicBezTo>
                      <a:pt x="1800" y="994"/>
                      <a:pt x="1768" y="1125"/>
                      <a:pt x="1751" y="1257"/>
                    </a:cubicBezTo>
                    <a:cubicBezTo>
                      <a:pt x="1620" y="1135"/>
                      <a:pt x="1499" y="1004"/>
                      <a:pt x="1391" y="866"/>
                    </a:cubicBezTo>
                    <a:cubicBezTo>
                      <a:pt x="1362" y="1060"/>
                      <a:pt x="1319" y="1251"/>
                      <a:pt x="1264" y="1441"/>
                    </a:cubicBezTo>
                    <a:cubicBezTo>
                      <a:pt x="1170" y="1340"/>
                      <a:pt x="1074" y="1241"/>
                      <a:pt x="980" y="1139"/>
                    </a:cubicBezTo>
                    <a:cubicBezTo>
                      <a:pt x="784" y="1389"/>
                      <a:pt x="711" y="1694"/>
                      <a:pt x="643" y="1989"/>
                    </a:cubicBezTo>
                    <a:cubicBezTo>
                      <a:pt x="499" y="1585"/>
                      <a:pt x="370" y="1182"/>
                      <a:pt x="258" y="771"/>
                    </a:cubicBezTo>
                    <a:cubicBezTo>
                      <a:pt x="194" y="1067"/>
                      <a:pt x="92" y="1357"/>
                      <a:pt x="1" y="1651"/>
                    </a:cubicBezTo>
                    <a:cubicBezTo>
                      <a:pt x="21" y="1633"/>
                      <a:pt x="42" y="1617"/>
                      <a:pt x="62" y="1598"/>
                    </a:cubicBezTo>
                    <a:cubicBezTo>
                      <a:pt x="258" y="1889"/>
                      <a:pt x="531" y="2137"/>
                      <a:pt x="858" y="2319"/>
                    </a:cubicBezTo>
                    <a:cubicBezTo>
                      <a:pt x="826" y="2092"/>
                      <a:pt x="855" y="1858"/>
                      <a:pt x="943" y="1640"/>
                    </a:cubicBezTo>
                    <a:cubicBezTo>
                      <a:pt x="1075" y="1726"/>
                      <a:pt x="1209" y="1813"/>
                      <a:pt x="1341" y="1900"/>
                    </a:cubicBezTo>
                    <a:cubicBezTo>
                      <a:pt x="1391" y="1815"/>
                      <a:pt x="1441" y="1730"/>
                      <a:pt x="1489" y="1648"/>
                    </a:cubicBezTo>
                    <a:cubicBezTo>
                      <a:pt x="1564" y="1707"/>
                      <a:pt x="1636" y="1766"/>
                      <a:pt x="1709" y="1826"/>
                    </a:cubicBezTo>
                    <a:lnTo>
                      <a:pt x="1709" y="1826"/>
                    </a:lnTo>
                    <a:cubicBezTo>
                      <a:pt x="1637" y="1765"/>
                      <a:pt x="1786" y="1754"/>
                      <a:pt x="1907" y="1754"/>
                    </a:cubicBezTo>
                    <a:cubicBezTo>
                      <a:pt x="1976" y="1754"/>
                      <a:pt x="2036" y="1758"/>
                      <a:pt x="2041" y="1758"/>
                    </a:cubicBezTo>
                    <a:cubicBezTo>
                      <a:pt x="2186" y="1781"/>
                      <a:pt x="2332" y="1809"/>
                      <a:pt x="2472" y="1847"/>
                    </a:cubicBezTo>
                    <a:cubicBezTo>
                      <a:pt x="2750" y="1924"/>
                      <a:pt x="3018" y="2046"/>
                      <a:pt x="3196" y="2250"/>
                    </a:cubicBezTo>
                    <a:cubicBezTo>
                      <a:pt x="3111" y="1598"/>
                      <a:pt x="2686" y="1026"/>
                      <a:pt x="2379" y="429"/>
                    </a:cubicBezTo>
                    <a:cubicBezTo>
                      <a:pt x="2308" y="288"/>
                      <a:pt x="2243" y="146"/>
                      <a:pt x="2183" y="1"/>
                    </a:cubicBezTo>
                    <a:close/>
                  </a:path>
                </a:pathLst>
              </a:custGeom>
              <a:solidFill>
                <a:srgbClr val="291F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7" name="Google Shape;5397;p28"/>
              <p:cNvSpPr/>
              <p:nvPr/>
            </p:nvSpPr>
            <p:spPr>
              <a:xfrm>
                <a:off x="7924089" y="3813265"/>
                <a:ext cx="446872" cy="432299"/>
              </a:xfrm>
              <a:custGeom>
                <a:avLst/>
                <a:gdLst/>
                <a:ahLst/>
                <a:cxnLst/>
                <a:rect l="l" t="t" r="r" b="b"/>
                <a:pathLst>
                  <a:path w="3741" h="3619" extrusionOk="0">
                    <a:moveTo>
                      <a:pt x="3384" y="0"/>
                    </a:moveTo>
                    <a:lnTo>
                      <a:pt x="2723" y="247"/>
                    </a:lnTo>
                    <a:lnTo>
                      <a:pt x="2177" y="449"/>
                    </a:lnTo>
                    <a:lnTo>
                      <a:pt x="1895" y="555"/>
                    </a:lnTo>
                    <a:lnTo>
                      <a:pt x="1824" y="579"/>
                    </a:lnTo>
                    <a:lnTo>
                      <a:pt x="1823" y="581"/>
                    </a:lnTo>
                    <a:lnTo>
                      <a:pt x="1677" y="636"/>
                    </a:lnTo>
                    <a:lnTo>
                      <a:pt x="1621" y="656"/>
                    </a:lnTo>
                    <a:lnTo>
                      <a:pt x="1619" y="656"/>
                    </a:lnTo>
                    <a:lnTo>
                      <a:pt x="1538" y="687"/>
                    </a:lnTo>
                    <a:lnTo>
                      <a:pt x="1535" y="687"/>
                    </a:lnTo>
                    <a:lnTo>
                      <a:pt x="1467" y="712"/>
                    </a:lnTo>
                    <a:lnTo>
                      <a:pt x="1358" y="752"/>
                    </a:lnTo>
                    <a:lnTo>
                      <a:pt x="1357" y="752"/>
                    </a:lnTo>
                    <a:lnTo>
                      <a:pt x="1091" y="850"/>
                    </a:lnTo>
                    <a:lnTo>
                      <a:pt x="1084" y="854"/>
                    </a:lnTo>
                    <a:lnTo>
                      <a:pt x="1012" y="879"/>
                    </a:lnTo>
                    <a:lnTo>
                      <a:pt x="976" y="892"/>
                    </a:lnTo>
                    <a:lnTo>
                      <a:pt x="935" y="908"/>
                    </a:lnTo>
                    <a:lnTo>
                      <a:pt x="915" y="915"/>
                    </a:lnTo>
                    <a:lnTo>
                      <a:pt x="824" y="950"/>
                    </a:lnTo>
                    <a:cubicBezTo>
                      <a:pt x="815" y="999"/>
                      <a:pt x="805" y="1046"/>
                      <a:pt x="795" y="1094"/>
                    </a:cubicBezTo>
                    <a:cubicBezTo>
                      <a:pt x="779" y="1173"/>
                      <a:pt x="761" y="1252"/>
                      <a:pt x="741" y="1329"/>
                    </a:cubicBezTo>
                    <a:cubicBezTo>
                      <a:pt x="735" y="1353"/>
                      <a:pt x="729" y="1375"/>
                      <a:pt x="725" y="1397"/>
                    </a:cubicBezTo>
                    <a:cubicBezTo>
                      <a:pt x="715" y="1433"/>
                      <a:pt x="705" y="1465"/>
                      <a:pt x="696" y="1500"/>
                    </a:cubicBezTo>
                    <a:lnTo>
                      <a:pt x="696" y="1502"/>
                    </a:lnTo>
                    <a:cubicBezTo>
                      <a:pt x="696" y="1505"/>
                      <a:pt x="696" y="1509"/>
                      <a:pt x="693" y="1510"/>
                    </a:cubicBezTo>
                    <a:lnTo>
                      <a:pt x="655" y="1653"/>
                    </a:lnTo>
                    <a:lnTo>
                      <a:pt x="612" y="1799"/>
                    </a:lnTo>
                    <a:lnTo>
                      <a:pt x="574" y="1918"/>
                    </a:lnTo>
                    <a:lnTo>
                      <a:pt x="574" y="1921"/>
                    </a:lnTo>
                    <a:cubicBezTo>
                      <a:pt x="575" y="1921"/>
                      <a:pt x="575" y="1921"/>
                      <a:pt x="574" y="1923"/>
                    </a:cubicBezTo>
                    <a:cubicBezTo>
                      <a:pt x="533" y="2046"/>
                      <a:pt x="494" y="2170"/>
                      <a:pt x="450" y="2289"/>
                    </a:cubicBezTo>
                    <a:cubicBezTo>
                      <a:pt x="410" y="2402"/>
                      <a:pt x="371" y="2511"/>
                      <a:pt x="328" y="2615"/>
                    </a:cubicBezTo>
                    <a:cubicBezTo>
                      <a:pt x="260" y="2788"/>
                      <a:pt x="189" y="2954"/>
                      <a:pt x="118" y="3109"/>
                    </a:cubicBezTo>
                    <a:cubicBezTo>
                      <a:pt x="116" y="3112"/>
                      <a:pt x="116" y="3115"/>
                      <a:pt x="115" y="3116"/>
                    </a:cubicBezTo>
                    <a:cubicBezTo>
                      <a:pt x="76" y="3201"/>
                      <a:pt x="38" y="3280"/>
                      <a:pt x="0" y="3356"/>
                    </a:cubicBezTo>
                    <a:cubicBezTo>
                      <a:pt x="61" y="3334"/>
                      <a:pt x="125" y="3304"/>
                      <a:pt x="189" y="3262"/>
                    </a:cubicBezTo>
                    <a:cubicBezTo>
                      <a:pt x="212" y="3247"/>
                      <a:pt x="235" y="3231"/>
                      <a:pt x="260" y="3214"/>
                    </a:cubicBezTo>
                    <a:cubicBezTo>
                      <a:pt x="285" y="3195"/>
                      <a:pt x="307" y="3179"/>
                      <a:pt x="330" y="3159"/>
                    </a:cubicBezTo>
                    <a:cubicBezTo>
                      <a:pt x="347" y="3145"/>
                      <a:pt x="362" y="3134"/>
                      <a:pt x="376" y="3119"/>
                    </a:cubicBezTo>
                    <a:lnTo>
                      <a:pt x="378" y="3119"/>
                    </a:lnTo>
                    <a:cubicBezTo>
                      <a:pt x="408" y="3092"/>
                      <a:pt x="436" y="3063"/>
                      <a:pt x="465" y="3032"/>
                    </a:cubicBezTo>
                    <a:cubicBezTo>
                      <a:pt x="478" y="3015"/>
                      <a:pt x="493" y="2999"/>
                      <a:pt x="507" y="2983"/>
                    </a:cubicBezTo>
                    <a:lnTo>
                      <a:pt x="508" y="2981"/>
                    </a:lnTo>
                    <a:cubicBezTo>
                      <a:pt x="514" y="2976"/>
                      <a:pt x="519" y="2968"/>
                      <a:pt x="527" y="2961"/>
                    </a:cubicBezTo>
                    <a:cubicBezTo>
                      <a:pt x="545" y="2939"/>
                      <a:pt x="564" y="2917"/>
                      <a:pt x="581" y="2894"/>
                    </a:cubicBezTo>
                    <a:lnTo>
                      <a:pt x="581" y="2893"/>
                    </a:lnTo>
                    <a:cubicBezTo>
                      <a:pt x="617" y="2842"/>
                      <a:pt x="651" y="2787"/>
                      <a:pt x="680" y="2733"/>
                    </a:cubicBezTo>
                    <a:lnTo>
                      <a:pt x="680" y="2733"/>
                    </a:lnTo>
                    <a:cubicBezTo>
                      <a:pt x="677" y="2795"/>
                      <a:pt x="689" y="2858"/>
                      <a:pt x="712" y="2916"/>
                    </a:cubicBezTo>
                    <a:cubicBezTo>
                      <a:pt x="738" y="2978"/>
                      <a:pt x="776" y="3039"/>
                      <a:pt x="829" y="3087"/>
                    </a:cubicBezTo>
                    <a:cubicBezTo>
                      <a:pt x="924" y="3005"/>
                      <a:pt x="1017" y="2920"/>
                      <a:pt x="1111" y="2838"/>
                    </a:cubicBezTo>
                    <a:lnTo>
                      <a:pt x="1111" y="2836"/>
                    </a:lnTo>
                    <a:cubicBezTo>
                      <a:pt x="1134" y="2816"/>
                      <a:pt x="1156" y="2794"/>
                      <a:pt x="1181" y="2774"/>
                    </a:cubicBezTo>
                    <a:cubicBezTo>
                      <a:pt x="1248" y="2872"/>
                      <a:pt x="1322" y="2967"/>
                      <a:pt x="1403" y="3055"/>
                    </a:cubicBezTo>
                    <a:cubicBezTo>
                      <a:pt x="1422" y="3077"/>
                      <a:pt x="1439" y="3098"/>
                      <a:pt x="1460" y="3116"/>
                    </a:cubicBezTo>
                    <a:cubicBezTo>
                      <a:pt x="1560" y="3218"/>
                      <a:pt x="1667" y="3314"/>
                      <a:pt x="1781" y="3398"/>
                    </a:cubicBezTo>
                    <a:cubicBezTo>
                      <a:pt x="1805" y="3417"/>
                      <a:pt x="1827" y="3433"/>
                      <a:pt x="1850" y="3449"/>
                    </a:cubicBezTo>
                    <a:cubicBezTo>
                      <a:pt x="1881" y="3471"/>
                      <a:pt x="1914" y="3493"/>
                      <a:pt x="1945" y="3513"/>
                    </a:cubicBezTo>
                    <a:cubicBezTo>
                      <a:pt x="2003" y="3551"/>
                      <a:pt x="2059" y="3585"/>
                      <a:pt x="2119" y="3619"/>
                    </a:cubicBezTo>
                    <a:cubicBezTo>
                      <a:pt x="2113" y="3578"/>
                      <a:pt x="2110" y="3536"/>
                      <a:pt x="2106" y="3497"/>
                    </a:cubicBezTo>
                    <a:cubicBezTo>
                      <a:pt x="2103" y="3456"/>
                      <a:pt x="2103" y="3417"/>
                      <a:pt x="2104" y="3375"/>
                    </a:cubicBezTo>
                    <a:cubicBezTo>
                      <a:pt x="2104" y="3353"/>
                      <a:pt x="2104" y="3331"/>
                      <a:pt x="2106" y="3310"/>
                    </a:cubicBezTo>
                    <a:cubicBezTo>
                      <a:pt x="2110" y="3246"/>
                      <a:pt x="2117" y="3180"/>
                      <a:pt x="2129" y="3115"/>
                    </a:cubicBezTo>
                    <a:cubicBezTo>
                      <a:pt x="2144" y="3034"/>
                      <a:pt x="2168" y="2951"/>
                      <a:pt x="2197" y="2872"/>
                    </a:cubicBezTo>
                    <a:cubicBezTo>
                      <a:pt x="2205" y="2856"/>
                      <a:pt x="2209" y="2838"/>
                      <a:pt x="2216" y="2822"/>
                    </a:cubicBezTo>
                    <a:cubicBezTo>
                      <a:pt x="2229" y="2830"/>
                      <a:pt x="2244" y="2839"/>
                      <a:pt x="2258" y="2849"/>
                    </a:cubicBezTo>
                    <a:lnTo>
                      <a:pt x="2507" y="3012"/>
                    </a:lnTo>
                    <a:cubicBezTo>
                      <a:pt x="2560" y="3047"/>
                      <a:pt x="2611" y="3082"/>
                      <a:pt x="2663" y="3115"/>
                    </a:cubicBezTo>
                    <a:cubicBezTo>
                      <a:pt x="2669" y="3121"/>
                      <a:pt x="2674" y="3125"/>
                      <a:pt x="2681" y="3128"/>
                    </a:cubicBezTo>
                    <a:cubicBezTo>
                      <a:pt x="2684" y="3122"/>
                      <a:pt x="2685" y="3119"/>
                      <a:pt x="2688" y="3115"/>
                    </a:cubicBezTo>
                    <a:lnTo>
                      <a:pt x="2858" y="2832"/>
                    </a:lnTo>
                    <a:cubicBezTo>
                      <a:pt x="2941" y="2900"/>
                      <a:pt x="3022" y="2967"/>
                      <a:pt x="3106" y="3034"/>
                    </a:cubicBezTo>
                    <a:cubicBezTo>
                      <a:pt x="3043" y="2970"/>
                      <a:pt x="3210" y="2957"/>
                      <a:pt x="3347" y="2957"/>
                    </a:cubicBezTo>
                    <a:cubicBezTo>
                      <a:pt x="3428" y="2957"/>
                      <a:pt x="3499" y="2961"/>
                      <a:pt x="3506" y="2962"/>
                    </a:cubicBezTo>
                    <a:cubicBezTo>
                      <a:pt x="3581" y="2976"/>
                      <a:pt x="3657" y="2989"/>
                      <a:pt x="3732" y="3003"/>
                    </a:cubicBezTo>
                    <a:lnTo>
                      <a:pt x="3732" y="2316"/>
                    </a:lnTo>
                    <a:cubicBezTo>
                      <a:pt x="3732" y="2316"/>
                      <a:pt x="3732" y="2316"/>
                      <a:pt x="3733" y="2316"/>
                    </a:cubicBezTo>
                    <a:cubicBezTo>
                      <a:pt x="3733" y="2316"/>
                      <a:pt x="3733" y="2316"/>
                      <a:pt x="3734" y="2316"/>
                    </a:cubicBezTo>
                    <a:lnTo>
                      <a:pt x="3740" y="2305"/>
                    </a:lnTo>
                    <a:lnTo>
                      <a:pt x="3740" y="1046"/>
                    </a:lnTo>
                    <a:lnTo>
                      <a:pt x="3741" y="1046"/>
                    </a:lnTo>
                    <a:cubicBezTo>
                      <a:pt x="3741" y="1046"/>
                      <a:pt x="3740" y="1046"/>
                      <a:pt x="3740" y="1044"/>
                    </a:cubicBezTo>
                    <a:lnTo>
                      <a:pt x="3740" y="1043"/>
                    </a:lnTo>
                    <a:cubicBezTo>
                      <a:pt x="3718" y="993"/>
                      <a:pt x="3697" y="948"/>
                      <a:pt x="3677" y="899"/>
                    </a:cubicBezTo>
                    <a:cubicBezTo>
                      <a:pt x="3596" y="701"/>
                      <a:pt x="3525" y="500"/>
                      <a:pt x="3465" y="298"/>
                    </a:cubicBezTo>
                    <a:cubicBezTo>
                      <a:pt x="3435" y="200"/>
                      <a:pt x="3407" y="100"/>
                      <a:pt x="338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8" name="Google Shape;5398;p28"/>
              <p:cNvSpPr/>
              <p:nvPr/>
            </p:nvSpPr>
            <p:spPr>
              <a:xfrm>
                <a:off x="8106016" y="3927582"/>
                <a:ext cx="1672" cy="2509"/>
              </a:xfrm>
              <a:custGeom>
                <a:avLst/>
                <a:gdLst/>
                <a:ahLst/>
                <a:cxnLst/>
                <a:rect l="l" t="t" r="r" b="b"/>
                <a:pathLst>
                  <a:path w="14" h="21" extrusionOk="0">
                    <a:moveTo>
                      <a:pt x="8" y="0"/>
                    </a:moveTo>
                    <a:lnTo>
                      <a:pt x="8" y="0"/>
                    </a:lnTo>
                    <a:cubicBezTo>
                      <a:pt x="2" y="6"/>
                      <a:pt x="1" y="20"/>
                      <a:pt x="9" y="20"/>
                    </a:cubicBezTo>
                    <a:cubicBezTo>
                      <a:pt x="10" y="20"/>
                      <a:pt x="12" y="20"/>
                      <a:pt x="14" y="19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1C1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9" name="Google Shape;5399;p28"/>
              <p:cNvSpPr/>
              <p:nvPr/>
            </p:nvSpPr>
            <p:spPr>
              <a:xfrm>
                <a:off x="7946665" y="3813265"/>
                <a:ext cx="424893" cy="432299"/>
              </a:xfrm>
              <a:custGeom>
                <a:avLst/>
                <a:gdLst/>
                <a:ahLst/>
                <a:cxnLst/>
                <a:rect l="l" t="t" r="r" b="b"/>
                <a:pathLst>
                  <a:path w="3557" h="3619" extrusionOk="0">
                    <a:moveTo>
                      <a:pt x="3198" y="0"/>
                    </a:moveTo>
                    <a:lnTo>
                      <a:pt x="2537" y="247"/>
                    </a:lnTo>
                    <a:lnTo>
                      <a:pt x="1991" y="450"/>
                    </a:lnTo>
                    <a:lnTo>
                      <a:pt x="1709" y="553"/>
                    </a:lnTo>
                    <a:lnTo>
                      <a:pt x="1640" y="579"/>
                    </a:lnTo>
                    <a:lnTo>
                      <a:pt x="1637" y="581"/>
                    </a:lnTo>
                    <a:lnTo>
                      <a:pt x="1491" y="636"/>
                    </a:lnTo>
                    <a:lnTo>
                      <a:pt x="1436" y="655"/>
                    </a:lnTo>
                    <a:lnTo>
                      <a:pt x="1433" y="655"/>
                    </a:lnTo>
                    <a:lnTo>
                      <a:pt x="1352" y="687"/>
                    </a:lnTo>
                    <a:lnTo>
                      <a:pt x="1351" y="687"/>
                    </a:lnTo>
                    <a:lnTo>
                      <a:pt x="1281" y="712"/>
                    </a:lnTo>
                    <a:lnTo>
                      <a:pt x="1332" y="902"/>
                    </a:lnTo>
                    <a:lnTo>
                      <a:pt x="1346" y="957"/>
                    </a:lnTo>
                    <a:cubicBezTo>
                      <a:pt x="1349" y="955"/>
                      <a:pt x="1351" y="954"/>
                      <a:pt x="1353" y="954"/>
                    </a:cubicBezTo>
                    <a:cubicBezTo>
                      <a:pt x="1355" y="954"/>
                      <a:pt x="1357" y="954"/>
                      <a:pt x="1359" y="956"/>
                    </a:cubicBezTo>
                    <a:cubicBezTo>
                      <a:pt x="1378" y="964"/>
                      <a:pt x="1374" y="986"/>
                      <a:pt x="1368" y="1004"/>
                    </a:cubicBezTo>
                    <a:cubicBezTo>
                      <a:pt x="1366" y="1014"/>
                      <a:pt x="1364" y="1021"/>
                      <a:pt x="1361" y="1030"/>
                    </a:cubicBezTo>
                    <a:cubicBezTo>
                      <a:pt x="1356" y="1043"/>
                      <a:pt x="1352" y="1051"/>
                      <a:pt x="1349" y="1065"/>
                    </a:cubicBezTo>
                    <a:lnTo>
                      <a:pt x="1349" y="1066"/>
                    </a:lnTo>
                    <a:cubicBezTo>
                      <a:pt x="1336" y="1110"/>
                      <a:pt x="1321" y="1153"/>
                      <a:pt x="1307" y="1197"/>
                    </a:cubicBezTo>
                    <a:cubicBezTo>
                      <a:pt x="1291" y="1246"/>
                      <a:pt x="1274" y="1294"/>
                      <a:pt x="1258" y="1345"/>
                    </a:cubicBezTo>
                    <a:cubicBezTo>
                      <a:pt x="1213" y="1483"/>
                      <a:pt x="1168" y="1624"/>
                      <a:pt x="1121" y="1763"/>
                    </a:cubicBezTo>
                    <a:cubicBezTo>
                      <a:pt x="1117" y="1778"/>
                      <a:pt x="1111" y="1792"/>
                      <a:pt x="1107" y="1807"/>
                    </a:cubicBezTo>
                    <a:cubicBezTo>
                      <a:pt x="1051" y="1975"/>
                      <a:pt x="995" y="2148"/>
                      <a:pt x="870" y="2289"/>
                    </a:cubicBezTo>
                    <a:cubicBezTo>
                      <a:pt x="851" y="2052"/>
                      <a:pt x="834" y="1815"/>
                      <a:pt x="815" y="1580"/>
                    </a:cubicBezTo>
                    <a:cubicBezTo>
                      <a:pt x="805" y="1613"/>
                      <a:pt x="794" y="1650"/>
                      <a:pt x="786" y="1685"/>
                    </a:cubicBezTo>
                    <a:lnTo>
                      <a:pt x="786" y="1686"/>
                    </a:lnTo>
                    <a:cubicBezTo>
                      <a:pt x="768" y="1756"/>
                      <a:pt x="749" y="1823"/>
                      <a:pt x="729" y="1892"/>
                    </a:cubicBezTo>
                    <a:cubicBezTo>
                      <a:pt x="691" y="2033"/>
                      <a:pt x="652" y="2177"/>
                      <a:pt x="613" y="2318"/>
                    </a:cubicBezTo>
                    <a:lnTo>
                      <a:pt x="558" y="2521"/>
                    </a:lnTo>
                    <a:cubicBezTo>
                      <a:pt x="543" y="2424"/>
                      <a:pt x="529" y="2328"/>
                      <a:pt x="514" y="2229"/>
                    </a:cubicBezTo>
                    <a:cubicBezTo>
                      <a:pt x="511" y="2222"/>
                      <a:pt x="511" y="2213"/>
                      <a:pt x="510" y="2204"/>
                    </a:cubicBezTo>
                    <a:cubicBezTo>
                      <a:pt x="507" y="2209"/>
                      <a:pt x="504" y="2215"/>
                      <a:pt x="501" y="2219"/>
                    </a:cubicBezTo>
                    <a:cubicBezTo>
                      <a:pt x="463" y="2281"/>
                      <a:pt x="427" y="2342"/>
                      <a:pt x="392" y="2408"/>
                    </a:cubicBezTo>
                    <a:lnTo>
                      <a:pt x="392" y="2409"/>
                    </a:lnTo>
                    <a:cubicBezTo>
                      <a:pt x="335" y="2512"/>
                      <a:pt x="282" y="2618"/>
                      <a:pt x="231" y="2723"/>
                    </a:cubicBezTo>
                    <a:cubicBezTo>
                      <a:pt x="177" y="2833"/>
                      <a:pt x="126" y="2946"/>
                      <a:pt x="80" y="3061"/>
                    </a:cubicBezTo>
                    <a:cubicBezTo>
                      <a:pt x="73" y="3079"/>
                      <a:pt x="64" y="3099"/>
                      <a:pt x="57" y="3116"/>
                    </a:cubicBezTo>
                    <a:cubicBezTo>
                      <a:pt x="36" y="3166"/>
                      <a:pt x="17" y="3214"/>
                      <a:pt x="0" y="3262"/>
                    </a:cubicBezTo>
                    <a:cubicBezTo>
                      <a:pt x="23" y="3247"/>
                      <a:pt x="46" y="3231"/>
                      <a:pt x="71" y="3214"/>
                    </a:cubicBezTo>
                    <a:cubicBezTo>
                      <a:pt x="96" y="3195"/>
                      <a:pt x="118" y="3179"/>
                      <a:pt x="141" y="3159"/>
                    </a:cubicBezTo>
                    <a:cubicBezTo>
                      <a:pt x="158" y="3145"/>
                      <a:pt x="173" y="3134"/>
                      <a:pt x="187" y="3119"/>
                    </a:cubicBezTo>
                    <a:lnTo>
                      <a:pt x="189" y="3119"/>
                    </a:lnTo>
                    <a:cubicBezTo>
                      <a:pt x="219" y="3092"/>
                      <a:pt x="247" y="3063"/>
                      <a:pt x="276" y="3032"/>
                    </a:cubicBezTo>
                    <a:cubicBezTo>
                      <a:pt x="289" y="3015"/>
                      <a:pt x="304" y="2999"/>
                      <a:pt x="318" y="2983"/>
                    </a:cubicBezTo>
                    <a:lnTo>
                      <a:pt x="319" y="2981"/>
                    </a:lnTo>
                    <a:cubicBezTo>
                      <a:pt x="325" y="2976"/>
                      <a:pt x="330" y="2968"/>
                      <a:pt x="338" y="2961"/>
                    </a:cubicBezTo>
                    <a:cubicBezTo>
                      <a:pt x="356" y="2939"/>
                      <a:pt x="375" y="2917"/>
                      <a:pt x="392" y="2894"/>
                    </a:cubicBezTo>
                    <a:lnTo>
                      <a:pt x="392" y="2893"/>
                    </a:lnTo>
                    <a:cubicBezTo>
                      <a:pt x="428" y="2842"/>
                      <a:pt x="462" y="2787"/>
                      <a:pt x="491" y="2733"/>
                    </a:cubicBezTo>
                    <a:lnTo>
                      <a:pt x="491" y="2733"/>
                    </a:lnTo>
                    <a:cubicBezTo>
                      <a:pt x="488" y="2795"/>
                      <a:pt x="500" y="2858"/>
                      <a:pt x="523" y="2916"/>
                    </a:cubicBezTo>
                    <a:cubicBezTo>
                      <a:pt x="549" y="2978"/>
                      <a:pt x="587" y="3039"/>
                      <a:pt x="640" y="3087"/>
                    </a:cubicBezTo>
                    <a:cubicBezTo>
                      <a:pt x="735" y="3005"/>
                      <a:pt x="828" y="2920"/>
                      <a:pt x="922" y="2838"/>
                    </a:cubicBezTo>
                    <a:lnTo>
                      <a:pt x="922" y="2836"/>
                    </a:lnTo>
                    <a:cubicBezTo>
                      <a:pt x="945" y="2816"/>
                      <a:pt x="967" y="2794"/>
                      <a:pt x="992" y="2774"/>
                    </a:cubicBezTo>
                    <a:cubicBezTo>
                      <a:pt x="1059" y="2872"/>
                      <a:pt x="1133" y="2967"/>
                      <a:pt x="1214" y="3055"/>
                    </a:cubicBezTo>
                    <a:cubicBezTo>
                      <a:pt x="1233" y="3077"/>
                      <a:pt x="1250" y="3098"/>
                      <a:pt x="1271" y="3116"/>
                    </a:cubicBezTo>
                    <a:cubicBezTo>
                      <a:pt x="1371" y="3218"/>
                      <a:pt x="1478" y="3314"/>
                      <a:pt x="1592" y="3398"/>
                    </a:cubicBezTo>
                    <a:cubicBezTo>
                      <a:pt x="1616" y="3417"/>
                      <a:pt x="1638" y="3433"/>
                      <a:pt x="1661" y="3449"/>
                    </a:cubicBezTo>
                    <a:cubicBezTo>
                      <a:pt x="1692" y="3471"/>
                      <a:pt x="1725" y="3493"/>
                      <a:pt x="1756" y="3513"/>
                    </a:cubicBezTo>
                    <a:cubicBezTo>
                      <a:pt x="1814" y="3551"/>
                      <a:pt x="1870" y="3585"/>
                      <a:pt x="1930" y="3619"/>
                    </a:cubicBezTo>
                    <a:cubicBezTo>
                      <a:pt x="1924" y="3578"/>
                      <a:pt x="1921" y="3536"/>
                      <a:pt x="1917" y="3497"/>
                    </a:cubicBezTo>
                    <a:cubicBezTo>
                      <a:pt x="1914" y="3456"/>
                      <a:pt x="1914" y="3417"/>
                      <a:pt x="1915" y="3375"/>
                    </a:cubicBezTo>
                    <a:cubicBezTo>
                      <a:pt x="1915" y="3353"/>
                      <a:pt x="1915" y="3331"/>
                      <a:pt x="1917" y="3310"/>
                    </a:cubicBezTo>
                    <a:cubicBezTo>
                      <a:pt x="1921" y="3246"/>
                      <a:pt x="1928" y="3180"/>
                      <a:pt x="1940" y="3115"/>
                    </a:cubicBezTo>
                    <a:cubicBezTo>
                      <a:pt x="1955" y="3034"/>
                      <a:pt x="1979" y="2951"/>
                      <a:pt x="2008" y="2872"/>
                    </a:cubicBezTo>
                    <a:cubicBezTo>
                      <a:pt x="2016" y="2856"/>
                      <a:pt x="2020" y="2838"/>
                      <a:pt x="2027" y="2822"/>
                    </a:cubicBezTo>
                    <a:cubicBezTo>
                      <a:pt x="2040" y="2830"/>
                      <a:pt x="2055" y="2839"/>
                      <a:pt x="2069" y="2849"/>
                    </a:cubicBezTo>
                    <a:lnTo>
                      <a:pt x="2318" y="3012"/>
                    </a:lnTo>
                    <a:cubicBezTo>
                      <a:pt x="2371" y="3047"/>
                      <a:pt x="2422" y="3082"/>
                      <a:pt x="2474" y="3115"/>
                    </a:cubicBezTo>
                    <a:cubicBezTo>
                      <a:pt x="2480" y="3121"/>
                      <a:pt x="2485" y="3125"/>
                      <a:pt x="2492" y="3128"/>
                    </a:cubicBezTo>
                    <a:cubicBezTo>
                      <a:pt x="2495" y="3122"/>
                      <a:pt x="2496" y="3119"/>
                      <a:pt x="2499" y="3115"/>
                    </a:cubicBezTo>
                    <a:lnTo>
                      <a:pt x="2669" y="2832"/>
                    </a:lnTo>
                    <a:cubicBezTo>
                      <a:pt x="2752" y="2900"/>
                      <a:pt x="2833" y="2967"/>
                      <a:pt x="2917" y="3034"/>
                    </a:cubicBezTo>
                    <a:cubicBezTo>
                      <a:pt x="2854" y="2970"/>
                      <a:pt x="3021" y="2957"/>
                      <a:pt x="3158" y="2957"/>
                    </a:cubicBezTo>
                    <a:cubicBezTo>
                      <a:pt x="3239" y="2957"/>
                      <a:pt x="3310" y="2961"/>
                      <a:pt x="3317" y="2962"/>
                    </a:cubicBezTo>
                    <a:cubicBezTo>
                      <a:pt x="3392" y="2976"/>
                      <a:pt x="3468" y="2989"/>
                      <a:pt x="3543" y="3003"/>
                    </a:cubicBezTo>
                    <a:lnTo>
                      <a:pt x="3543" y="2316"/>
                    </a:lnTo>
                    <a:cubicBezTo>
                      <a:pt x="3543" y="2316"/>
                      <a:pt x="3543" y="2316"/>
                      <a:pt x="3544" y="2316"/>
                    </a:cubicBezTo>
                    <a:cubicBezTo>
                      <a:pt x="3544" y="2316"/>
                      <a:pt x="3544" y="2316"/>
                      <a:pt x="3545" y="2316"/>
                    </a:cubicBezTo>
                    <a:lnTo>
                      <a:pt x="3553" y="2305"/>
                    </a:lnTo>
                    <a:lnTo>
                      <a:pt x="3553" y="1046"/>
                    </a:lnTo>
                    <a:lnTo>
                      <a:pt x="3556" y="1046"/>
                    </a:lnTo>
                    <a:cubicBezTo>
                      <a:pt x="3556" y="1046"/>
                      <a:pt x="3553" y="1046"/>
                      <a:pt x="3553" y="1044"/>
                    </a:cubicBezTo>
                    <a:lnTo>
                      <a:pt x="3553" y="1043"/>
                    </a:lnTo>
                    <a:cubicBezTo>
                      <a:pt x="3532" y="993"/>
                      <a:pt x="3513" y="948"/>
                      <a:pt x="3492" y="899"/>
                    </a:cubicBezTo>
                    <a:cubicBezTo>
                      <a:pt x="3411" y="701"/>
                      <a:pt x="3340" y="500"/>
                      <a:pt x="3280" y="298"/>
                    </a:cubicBezTo>
                    <a:cubicBezTo>
                      <a:pt x="3248" y="200"/>
                      <a:pt x="3222" y="100"/>
                      <a:pt x="31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0" name="Google Shape;5400;p28"/>
              <p:cNvSpPr/>
              <p:nvPr/>
            </p:nvSpPr>
            <p:spPr>
              <a:xfrm>
                <a:off x="7962194" y="3583316"/>
                <a:ext cx="408528" cy="445677"/>
              </a:xfrm>
              <a:custGeom>
                <a:avLst/>
                <a:gdLst/>
                <a:ahLst/>
                <a:cxnLst/>
                <a:rect l="l" t="t" r="r" b="b"/>
                <a:pathLst>
                  <a:path w="3420" h="3731" extrusionOk="0">
                    <a:moveTo>
                      <a:pt x="2555" y="1"/>
                    </a:moveTo>
                    <a:lnTo>
                      <a:pt x="2257" y="180"/>
                    </a:lnTo>
                    <a:lnTo>
                      <a:pt x="2244" y="187"/>
                    </a:lnTo>
                    <a:lnTo>
                      <a:pt x="1996" y="335"/>
                    </a:lnTo>
                    <a:lnTo>
                      <a:pt x="1993" y="335"/>
                    </a:lnTo>
                    <a:lnTo>
                      <a:pt x="1990" y="338"/>
                    </a:lnTo>
                    <a:lnTo>
                      <a:pt x="1984" y="341"/>
                    </a:lnTo>
                    <a:lnTo>
                      <a:pt x="1954" y="360"/>
                    </a:lnTo>
                    <a:lnTo>
                      <a:pt x="1952" y="360"/>
                    </a:lnTo>
                    <a:lnTo>
                      <a:pt x="1666" y="530"/>
                    </a:lnTo>
                    <a:lnTo>
                      <a:pt x="1504" y="625"/>
                    </a:lnTo>
                    <a:lnTo>
                      <a:pt x="1502" y="628"/>
                    </a:lnTo>
                    <a:lnTo>
                      <a:pt x="1456" y="654"/>
                    </a:lnTo>
                    <a:lnTo>
                      <a:pt x="1431" y="669"/>
                    </a:lnTo>
                    <a:lnTo>
                      <a:pt x="1328" y="731"/>
                    </a:lnTo>
                    <a:lnTo>
                      <a:pt x="1194" y="810"/>
                    </a:lnTo>
                    <a:lnTo>
                      <a:pt x="1180" y="819"/>
                    </a:lnTo>
                    <a:cubicBezTo>
                      <a:pt x="1177" y="819"/>
                      <a:pt x="1176" y="820"/>
                      <a:pt x="1173" y="821"/>
                    </a:cubicBezTo>
                    <a:cubicBezTo>
                      <a:pt x="1142" y="840"/>
                      <a:pt x="1027" y="907"/>
                      <a:pt x="1027" y="907"/>
                    </a:cubicBezTo>
                    <a:cubicBezTo>
                      <a:pt x="1010" y="987"/>
                      <a:pt x="991" y="1067"/>
                      <a:pt x="972" y="1145"/>
                    </a:cubicBezTo>
                    <a:cubicBezTo>
                      <a:pt x="968" y="1161"/>
                      <a:pt x="965" y="1176"/>
                      <a:pt x="961" y="1190"/>
                    </a:cubicBezTo>
                    <a:cubicBezTo>
                      <a:pt x="946" y="1248"/>
                      <a:pt x="930" y="1306"/>
                      <a:pt x="916" y="1363"/>
                    </a:cubicBezTo>
                    <a:cubicBezTo>
                      <a:pt x="914" y="1365"/>
                      <a:pt x="914" y="1365"/>
                      <a:pt x="914" y="1366"/>
                    </a:cubicBezTo>
                    <a:cubicBezTo>
                      <a:pt x="911" y="1369"/>
                      <a:pt x="911" y="1369"/>
                      <a:pt x="911" y="1370"/>
                    </a:cubicBezTo>
                    <a:cubicBezTo>
                      <a:pt x="903" y="1407"/>
                      <a:pt x="892" y="1439"/>
                      <a:pt x="882" y="1473"/>
                    </a:cubicBezTo>
                    <a:cubicBezTo>
                      <a:pt x="879" y="1492"/>
                      <a:pt x="875" y="1508"/>
                      <a:pt x="868" y="1524"/>
                    </a:cubicBezTo>
                    <a:cubicBezTo>
                      <a:pt x="868" y="1532"/>
                      <a:pt x="866" y="1537"/>
                      <a:pt x="865" y="1540"/>
                    </a:cubicBezTo>
                    <a:cubicBezTo>
                      <a:pt x="853" y="1582"/>
                      <a:pt x="842" y="1624"/>
                      <a:pt x="828" y="1664"/>
                    </a:cubicBezTo>
                    <a:cubicBezTo>
                      <a:pt x="805" y="1742"/>
                      <a:pt x="779" y="1819"/>
                      <a:pt x="754" y="1895"/>
                    </a:cubicBezTo>
                    <a:cubicBezTo>
                      <a:pt x="736" y="1945"/>
                      <a:pt x="718" y="1995"/>
                      <a:pt x="699" y="2046"/>
                    </a:cubicBezTo>
                    <a:lnTo>
                      <a:pt x="699" y="2047"/>
                    </a:lnTo>
                    <a:cubicBezTo>
                      <a:pt x="692" y="2066"/>
                      <a:pt x="688" y="2083"/>
                      <a:pt x="680" y="2102"/>
                    </a:cubicBezTo>
                    <a:cubicBezTo>
                      <a:pt x="647" y="2194"/>
                      <a:pt x="611" y="2285"/>
                      <a:pt x="574" y="2375"/>
                    </a:cubicBezTo>
                    <a:cubicBezTo>
                      <a:pt x="548" y="2443"/>
                      <a:pt x="522" y="2504"/>
                      <a:pt x="493" y="2570"/>
                    </a:cubicBezTo>
                    <a:cubicBezTo>
                      <a:pt x="487" y="2584"/>
                      <a:pt x="481" y="2597"/>
                      <a:pt x="474" y="2612"/>
                    </a:cubicBezTo>
                    <a:cubicBezTo>
                      <a:pt x="452" y="2661"/>
                      <a:pt x="431" y="2708"/>
                      <a:pt x="409" y="2757"/>
                    </a:cubicBezTo>
                    <a:cubicBezTo>
                      <a:pt x="403" y="2770"/>
                      <a:pt x="399" y="2780"/>
                      <a:pt x="391" y="2793"/>
                    </a:cubicBezTo>
                    <a:lnTo>
                      <a:pt x="370" y="2843"/>
                    </a:lnTo>
                    <a:cubicBezTo>
                      <a:pt x="368" y="2847"/>
                      <a:pt x="364" y="2854"/>
                      <a:pt x="361" y="2862"/>
                    </a:cubicBezTo>
                    <a:cubicBezTo>
                      <a:pt x="345" y="2894"/>
                      <a:pt x="329" y="2926"/>
                      <a:pt x="314" y="2956"/>
                    </a:cubicBezTo>
                    <a:cubicBezTo>
                      <a:pt x="269" y="3048"/>
                      <a:pt x="226" y="3138"/>
                      <a:pt x="184" y="3231"/>
                    </a:cubicBezTo>
                    <a:lnTo>
                      <a:pt x="182" y="3232"/>
                    </a:lnTo>
                    <a:lnTo>
                      <a:pt x="139" y="3331"/>
                    </a:lnTo>
                    <a:cubicBezTo>
                      <a:pt x="136" y="3341"/>
                      <a:pt x="130" y="3353"/>
                      <a:pt x="124" y="3366"/>
                    </a:cubicBezTo>
                    <a:lnTo>
                      <a:pt x="124" y="3367"/>
                    </a:lnTo>
                    <a:cubicBezTo>
                      <a:pt x="114" y="3392"/>
                      <a:pt x="104" y="3414"/>
                      <a:pt x="95" y="3438"/>
                    </a:cubicBezTo>
                    <a:cubicBezTo>
                      <a:pt x="86" y="3456"/>
                      <a:pt x="79" y="3476"/>
                      <a:pt x="72" y="3496"/>
                    </a:cubicBezTo>
                    <a:cubicBezTo>
                      <a:pt x="44" y="3570"/>
                      <a:pt x="21" y="3646"/>
                      <a:pt x="1" y="3724"/>
                    </a:cubicBezTo>
                    <a:cubicBezTo>
                      <a:pt x="68" y="3681"/>
                      <a:pt x="131" y="3634"/>
                      <a:pt x="195" y="3585"/>
                    </a:cubicBezTo>
                    <a:cubicBezTo>
                      <a:pt x="224" y="3563"/>
                      <a:pt x="253" y="3540"/>
                      <a:pt x="282" y="3515"/>
                    </a:cubicBezTo>
                    <a:cubicBezTo>
                      <a:pt x="314" y="3490"/>
                      <a:pt x="345" y="3463"/>
                      <a:pt x="374" y="3438"/>
                    </a:cubicBezTo>
                    <a:cubicBezTo>
                      <a:pt x="377" y="3438"/>
                      <a:pt x="377" y="3438"/>
                      <a:pt x="378" y="3435"/>
                    </a:cubicBezTo>
                    <a:cubicBezTo>
                      <a:pt x="445" y="3374"/>
                      <a:pt x="512" y="3312"/>
                      <a:pt x="576" y="3247"/>
                    </a:cubicBezTo>
                    <a:lnTo>
                      <a:pt x="592" y="3231"/>
                    </a:lnTo>
                    <a:cubicBezTo>
                      <a:pt x="596" y="3229"/>
                      <a:pt x="599" y="3225"/>
                      <a:pt x="602" y="3222"/>
                    </a:cubicBezTo>
                    <a:cubicBezTo>
                      <a:pt x="605" y="3216"/>
                      <a:pt x="611" y="3213"/>
                      <a:pt x="614" y="3207"/>
                    </a:cubicBezTo>
                    <a:cubicBezTo>
                      <a:pt x="625" y="3196"/>
                      <a:pt x="635" y="3186"/>
                      <a:pt x="645" y="3172"/>
                    </a:cubicBezTo>
                    <a:lnTo>
                      <a:pt x="647" y="3171"/>
                    </a:lnTo>
                    <a:cubicBezTo>
                      <a:pt x="656" y="3164"/>
                      <a:pt x="663" y="3154"/>
                      <a:pt x="670" y="3145"/>
                    </a:cubicBezTo>
                    <a:cubicBezTo>
                      <a:pt x="679" y="3135"/>
                      <a:pt x="689" y="3125"/>
                      <a:pt x="699" y="3114"/>
                    </a:cubicBezTo>
                    <a:lnTo>
                      <a:pt x="699" y="3113"/>
                    </a:lnTo>
                    <a:cubicBezTo>
                      <a:pt x="705" y="3106"/>
                      <a:pt x="712" y="3098"/>
                      <a:pt x="718" y="3091"/>
                    </a:cubicBezTo>
                    <a:cubicBezTo>
                      <a:pt x="744" y="3061"/>
                      <a:pt x="770" y="3029"/>
                      <a:pt x="795" y="2998"/>
                    </a:cubicBezTo>
                    <a:cubicBezTo>
                      <a:pt x="799" y="2995"/>
                      <a:pt x="801" y="2992"/>
                      <a:pt x="802" y="2990"/>
                    </a:cubicBezTo>
                    <a:lnTo>
                      <a:pt x="889" y="2875"/>
                    </a:lnTo>
                    <a:cubicBezTo>
                      <a:pt x="910" y="2930"/>
                      <a:pt x="934" y="2981"/>
                      <a:pt x="962" y="3029"/>
                    </a:cubicBezTo>
                    <a:cubicBezTo>
                      <a:pt x="972" y="3027"/>
                      <a:pt x="981" y="3021"/>
                      <a:pt x="990" y="3014"/>
                    </a:cubicBezTo>
                    <a:cubicBezTo>
                      <a:pt x="995" y="3011"/>
                      <a:pt x="1001" y="3005"/>
                      <a:pt x="1007" y="3000"/>
                    </a:cubicBezTo>
                    <a:cubicBezTo>
                      <a:pt x="1052" y="2949"/>
                      <a:pt x="1080" y="2861"/>
                      <a:pt x="1134" y="2861"/>
                    </a:cubicBezTo>
                    <a:cubicBezTo>
                      <a:pt x="1136" y="2861"/>
                      <a:pt x="1138" y="2861"/>
                      <a:pt x="1141" y="2862"/>
                    </a:cubicBezTo>
                    <a:lnTo>
                      <a:pt x="1142" y="2862"/>
                    </a:lnTo>
                    <a:cubicBezTo>
                      <a:pt x="1146" y="2862"/>
                      <a:pt x="1152" y="2863"/>
                      <a:pt x="1157" y="2866"/>
                    </a:cubicBezTo>
                    <a:cubicBezTo>
                      <a:pt x="1178" y="2875"/>
                      <a:pt x="1193" y="2898"/>
                      <a:pt x="1205" y="2918"/>
                    </a:cubicBezTo>
                    <a:cubicBezTo>
                      <a:pt x="1209" y="2931"/>
                      <a:pt x="1216" y="2943"/>
                      <a:pt x="1225" y="2956"/>
                    </a:cubicBezTo>
                    <a:cubicBezTo>
                      <a:pt x="1351" y="3196"/>
                      <a:pt x="1435" y="3459"/>
                      <a:pt x="1466" y="3730"/>
                    </a:cubicBezTo>
                    <a:cubicBezTo>
                      <a:pt x="1665" y="3472"/>
                      <a:pt x="1864" y="3216"/>
                      <a:pt x="2063" y="2958"/>
                    </a:cubicBezTo>
                    <a:cubicBezTo>
                      <a:pt x="2089" y="2926"/>
                      <a:pt x="2119" y="2891"/>
                      <a:pt x="2156" y="2882"/>
                    </a:cubicBezTo>
                    <a:lnTo>
                      <a:pt x="2157" y="2882"/>
                    </a:lnTo>
                    <a:cubicBezTo>
                      <a:pt x="2163" y="2881"/>
                      <a:pt x="2170" y="2881"/>
                      <a:pt x="2177" y="2881"/>
                    </a:cubicBezTo>
                    <a:cubicBezTo>
                      <a:pt x="2186" y="2881"/>
                      <a:pt x="2195" y="2882"/>
                      <a:pt x="2202" y="2886"/>
                    </a:cubicBezTo>
                    <a:cubicBezTo>
                      <a:pt x="2272" y="2913"/>
                      <a:pt x="2302" y="3029"/>
                      <a:pt x="2381" y="3036"/>
                    </a:cubicBezTo>
                    <a:cubicBezTo>
                      <a:pt x="2419" y="2992"/>
                      <a:pt x="2459" y="2947"/>
                      <a:pt x="2497" y="2904"/>
                    </a:cubicBezTo>
                    <a:cubicBezTo>
                      <a:pt x="2506" y="2895"/>
                      <a:pt x="2513" y="2888"/>
                      <a:pt x="2520" y="2879"/>
                    </a:cubicBezTo>
                    <a:cubicBezTo>
                      <a:pt x="2532" y="2888"/>
                      <a:pt x="2541" y="2898"/>
                      <a:pt x="2551" y="2907"/>
                    </a:cubicBezTo>
                    <a:cubicBezTo>
                      <a:pt x="2738" y="3085"/>
                      <a:pt x="2938" y="3251"/>
                      <a:pt x="3146" y="3403"/>
                    </a:cubicBezTo>
                    <a:cubicBezTo>
                      <a:pt x="3181" y="3427"/>
                      <a:pt x="3227" y="3451"/>
                      <a:pt x="3266" y="3451"/>
                    </a:cubicBezTo>
                    <a:cubicBezTo>
                      <a:pt x="3288" y="3451"/>
                      <a:pt x="3308" y="3443"/>
                      <a:pt x="3323" y="3424"/>
                    </a:cubicBezTo>
                    <a:cubicBezTo>
                      <a:pt x="3338" y="3403"/>
                      <a:pt x="3339" y="3376"/>
                      <a:pt x="3341" y="3353"/>
                    </a:cubicBezTo>
                    <a:cubicBezTo>
                      <a:pt x="3349" y="3238"/>
                      <a:pt x="3357" y="3125"/>
                      <a:pt x="3367" y="3013"/>
                    </a:cubicBezTo>
                    <a:cubicBezTo>
                      <a:pt x="3381" y="3024"/>
                      <a:pt x="3393" y="3035"/>
                      <a:pt x="3407" y="3043"/>
                    </a:cubicBezTo>
                    <a:cubicBezTo>
                      <a:pt x="3407" y="3045"/>
                      <a:pt x="3407" y="3045"/>
                      <a:pt x="3410" y="3048"/>
                    </a:cubicBezTo>
                    <a:lnTo>
                      <a:pt x="3412" y="3045"/>
                    </a:lnTo>
                    <a:lnTo>
                      <a:pt x="3413" y="2969"/>
                    </a:lnTo>
                    <a:cubicBezTo>
                      <a:pt x="3413" y="2968"/>
                      <a:pt x="3413" y="2968"/>
                      <a:pt x="3413" y="2968"/>
                    </a:cubicBezTo>
                    <a:cubicBezTo>
                      <a:pt x="3414" y="2968"/>
                      <a:pt x="3415" y="2968"/>
                      <a:pt x="3419" y="2969"/>
                    </a:cubicBezTo>
                    <a:lnTo>
                      <a:pt x="3419" y="2189"/>
                    </a:lnTo>
                    <a:cubicBezTo>
                      <a:pt x="3357" y="2053"/>
                      <a:pt x="3291" y="1918"/>
                      <a:pt x="3216" y="1787"/>
                    </a:cubicBezTo>
                    <a:lnTo>
                      <a:pt x="3216" y="1787"/>
                    </a:lnTo>
                    <a:cubicBezTo>
                      <a:pt x="3283" y="1838"/>
                      <a:pt x="3351" y="1889"/>
                      <a:pt x="3419" y="1940"/>
                    </a:cubicBezTo>
                    <a:lnTo>
                      <a:pt x="3419" y="1725"/>
                    </a:lnTo>
                    <a:cubicBezTo>
                      <a:pt x="3407" y="1706"/>
                      <a:pt x="3397" y="1690"/>
                      <a:pt x="3387" y="1674"/>
                    </a:cubicBezTo>
                    <a:cubicBezTo>
                      <a:pt x="3344" y="1604"/>
                      <a:pt x="3303" y="1533"/>
                      <a:pt x="3262" y="1460"/>
                    </a:cubicBezTo>
                    <a:cubicBezTo>
                      <a:pt x="3239" y="1417"/>
                      <a:pt x="3213" y="1373"/>
                      <a:pt x="3190" y="1333"/>
                    </a:cubicBezTo>
                    <a:cubicBezTo>
                      <a:pt x="3174" y="1304"/>
                      <a:pt x="3158" y="1276"/>
                      <a:pt x="3143" y="1247"/>
                    </a:cubicBezTo>
                    <a:cubicBezTo>
                      <a:pt x="3121" y="1205"/>
                      <a:pt x="3097" y="1163"/>
                      <a:pt x="3075" y="1122"/>
                    </a:cubicBezTo>
                    <a:cubicBezTo>
                      <a:pt x="3058" y="1090"/>
                      <a:pt x="3042" y="1060"/>
                      <a:pt x="3027" y="1029"/>
                    </a:cubicBezTo>
                    <a:cubicBezTo>
                      <a:pt x="2988" y="956"/>
                      <a:pt x="2950" y="884"/>
                      <a:pt x="2915" y="811"/>
                    </a:cubicBezTo>
                    <a:lnTo>
                      <a:pt x="2915" y="810"/>
                    </a:lnTo>
                    <a:cubicBezTo>
                      <a:pt x="2891" y="756"/>
                      <a:pt x="2863" y="704"/>
                      <a:pt x="2840" y="652"/>
                    </a:cubicBezTo>
                    <a:cubicBezTo>
                      <a:pt x="2831" y="636"/>
                      <a:pt x="2824" y="618"/>
                      <a:pt x="2816" y="601"/>
                    </a:cubicBezTo>
                    <a:cubicBezTo>
                      <a:pt x="2780" y="527"/>
                      <a:pt x="2747" y="450"/>
                      <a:pt x="2712" y="374"/>
                    </a:cubicBezTo>
                    <a:cubicBezTo>
                      <a:pt x="2658" y="251"/>
                      <a:pt x="2606" y="127"/>
                      <a:pt x="255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1" name="Google Shape;5401;p28"/>
              <p:cNvSpPr/>
              <p:nvPr/>
            </p:nvSpPr>
            <p:spPr>
              <a:xfrm>
                <a:off x="8133968" y="3703009"/>
                <a:ext cx="78122" cy="125425"/>
              </a:xfrm>
              <a:custGeom>
                <a:avLst/>
                <a:gdLst/>
                <a:ahLst/>
                <a:cxnLst/>
                <a:rect l="l" t="t" r="r" b="b"/>
                <a:pathLst>
                  <a:path w="654" h="105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40" y="335"/>
                      <a:pt x="82" y="717"/>
                      <a:pt x="231" y="1049"/>
                    </a:cubicBezTo>
                    <a:lnTo>
                      <a:pt x="329" y="379"/>
                    </a:lnTo>
                    <a:cubicBezTo>
                      <a:pt x="331" y="374"/>
                      <a:pt x="331" y="367"/>
                      <a:pt x="336" y="361"/>
                    </a:cubicBezTo>
                    <a:cubicBezTo>
                      <a:pt x="340" y="356"/>
                      <a:pt x="346" y="354"/>
                      <a:pt x="353" y="354"/>
                    </a:cubicBezTo>
                    <a:cubicBezTo>
                      <a:pt x="369" y="354"/>
                      <a:pt x="387" y="364"/>
                      <a:pt x="398" y="374"/>
                    </a:cubicBezTo>
                    <a:cubicBezTo>
                      <a:pt x="466" y="434"/>
                      <a:pt x="535" y="492"/>
                      <a:pt x="602" y="550"/>
                    </a:cubicBezTo>
                    <a:cubicBezTo>
                      <a:pt x="610" y="557"/>
                      <a:pt x="624" y="564"/>
                      <a:pt x="635" y="564"/>
                    </a:cubicBezTo>
                    <a:cubicBezTo>
                      <a:pt x="640" y="564"/>
                      <a:pt x="645" y="563"/>
                      <a:pt x="648" y="559"/>
                    </a:cubicBezTo>
                    <a:cubicBezTo>
                      <a:pt x="654" y="551"/>
                      <a:pt x="651" y="541"/>
                      <a:pt x="647" y="531"/>
                    </a:cubicBezTo>
                    <a:lnTo>
                      <a:pt x="522" y="25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2" name="Google Shape;5402;p28"/>
              <p:cNvSpPr/>
              <p:nvPr/>
            </p:nvSpPr>
            <p:spPr>
              <a:xfrm>
                <a:off x="7983218" y="3681029"/>
                <a:ext cx="143701" cy="288239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2413" extrusionOk="0">
                    <a:moveTo>
                      <a:pt x="995" y="1"/>
                    </a:moveTo>
                    <a:cubicBezTo>
                      <a:pt x="993" y="2"/>
                      <a:pt x="991" y="3"/>
                      <a:pt x="990" y="4"/>
                    </a:cubicBezTo>
                    <a:lnTo>
                      <a:pt x="990" y="4"/>
                    </a:lnTo>
                    <a:cubicBezTo>
                      <a:pt x="993" y="2"/>
                      <a:pt x="995" y="1"/>
                      <a:pt x="995" y="1"/>
                    </a:cubicBezTo>
                    <a:close/>
                    <a:moveTo>
                      <a:pt x="990" y="4"/>
                    </a:moveTo>
                    <a:cubicBezTo>
                      <a:pt x="963" y="21"/>
                      <a:pt x="846" y="91"/>
                      <a:pt x="846" y="91"/>
                    </a:cubicBezTo>
                    <a:cubicBezTo>
                      <a:pt x="825" y="93"/>
                      <a:pt x="703" y="669"/>
                      <a:pt x="683" y="725"/>
                    </a:cubicBezTo>
                    <a:cubicBezTo>
                      <a:pt x="631" y="882"/>
                      <a:pt x="530" y="1011"/>
                      <a:pt x="485" y="1172"/>
                    </a:cubicBezTo>
                    <a:cubicBezTo>
                      <a:pt x="446" y="1318"/>
                      <a:pt x="398" y="1463"/>
                      <a:pt x="345" y="1605"/>
                    </a:cubicBezTo>
                    <a:cubicBezTo>
                      <a:pt x="247" y="1861"/>
                      <a:pt x="108" y="2125"/>
                      <a:pt x="0" y="2413"/>
                    </a:cubicBezTo>
                    <a:cubicBezTo>
                      <a:pt x="305" y="2077"/>
                      <a:pt x="512" y="1636"/>
                      <a:pt x="738" y="1258"/>
                    </a:cubicBezTo>
                    <a:cubicBezTo>
                      <a:pt x="834" y="1100"/>
                      <a:pt x="928" y="940"/>
                      <a:pt x="1024" y="780"/>
                    </a:cubicBezTo>
                    <a:lnTo>
                      <a:pt x="1079" y="1085"/>
                    </a:lnTo>
                    <a:cubicBezTo>
                      <a:pt x="1172" y="759"/>
                      <a:pt x="1203" y="422"/>
                      <a:pt x="1174" y="89"/>
                    </a:cubicBezTo>
                    <a:cubicBezTo>
                      <a:pt x="1172" y="89"/>
                      <a:pt x="927" y="52"/>
                      <a:pt x="990" y="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3" name="Google Shape;5403;p28"/>
              <p:cNvSpPr/>
              <p:nvPr/>
            </p:nvSpPr>
            <p:spPr>
              <a:xfrm>
                <a:off x="8097177" y="3572804"/>
                <a:ext cx="4778" cy="6928"/>
              </a:xfrm>
              <a:custGeom>
                <a:avLst/>
                <a:gdLst/>
                <a:ahLst/>
                <a:cxnLst/>
                <a:rect l="l" t="t" r="r" b="b"/>
                <a:pathLst>
                  <a:path w="40" h="58" extrusionOk="0">
                    <a:moveTo>
                      <a:pt x="40" y="0"/>
                    </a:moveTo>
                    <a:lnTo>
                      <a:pt x="40" y="0"/>
                    </a:lnTo>
                    <a:cubicBezTo>
                      <a:pt x="27" y="19"/>
                      <a:pt x="12" y="38"/>
                      <a:pt x="0" y="57"/>
                    </a:cubicBezTo>
                    <a:lnTo>
                      <a:pt x="27" y="42"/>
                    </a:lnTo>
                    <a:cubicBezTo>
                      <a:pt x="31" y="29"/>
                      <a:pt x="37" y="15"/>
                      <a:pt x="40" y="0"/>
                    </a:cubicBezTo>
                    <a:close/>
                  </a:path>
                </a:pathLst>
              </a:custGeom>
              <a:solidFill>
                <a:srgbClr val="291F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4" name="Google Shape;5404;p28"/>
              <p:cNvSpPr/>
              <p:nvPr/>
            </p:nvSpPr>
            <p:spPr>
              <a:xfrm>
                <a:off x="8028132" y="3495399"/>
                <a:ext cx="341873" cy="290031"/>
              </a:xfrm>
              <a:custGeom>
                <a:avLst/>
                <a:gdLst/>
                <a:ahLst/>
                <a:cxnLst/>
                <a:rect l="l" t="t" r="r" b="b"/>
                <a:pathLst>
                  <a:path w="2862" h="2428" extrusionOk="0">
                    <a:moveTo>
                      <a:pt x="1907" y="1"/>
                    </a:moveTo>
                    <a:lnTo>
                      <a:pt x="885" y="541"/>
                    </a:lnTo>
                    <a:lnTo>
                      <a:pt x="805" y="583"/>
                    </a:lnTo>
                    <a:lnTo>
                      <a:pt x="782" y="596"/>
                    </a:lnTo>
                    <a:lnTo>
                      <a:pt x="756" y="609"/>
                    </a:lnTo>
                    <a:lnTo>
                      <a:pt x="711" y="632"/>
                    </a:lnTo>
                    <a:lnTo>
                      <a:pt x="644" y="669"/>
                    </a:lnTo>
                    <a:lnTo>
                      <a:pt x="609" y="686"/>
                    </a:lnTo>
                    <a:cubicBezTo>
                      <a:pt x="590" y="744"/>
                      <a:pt x="574" y="802"/>
                      <a:pt x="557" y="860"/>
                    </a:cubicBezTo>
                    <a:lnTo>
                      <a:pt x="557" y="863"/>
                    </a:lnTo>
                    <a:cubicBezTo>
                      <a:pt x="551" y="873"/>
                      <a:pt x="547" y="885"/>
                      <a:pt x="544" y="897"/>
                    </a:cubicBezTo>
                    <a:cubicBezTo>
                      <a:pt x="544" y="897"/>
                      <a:pt x="542" y="897"/>
                      <a:pt x="542" y="900"/>
                    </a:cubicBezTo>
                    <a:cubicBezTo>
                      <a:pt x="493" y="1054"/>
                      <a:pt x="441" y="1205"/>
                      <a:pt x="384" y="1357"/>
                    </a:cubicBezTo>
                    <a:cubicBezTo>
                      <a:pt x="378" y="1374"/>
                      <a:pt x="372" y="1393"/>
                      <a:pt x="365" y="1411"/>
                    </a:cubicBezTo>
                    <a:cubicBezTo>
                      <a:pt x="320" y="1540"/>
                      <a:pt x="269" y="1666"/>
                      <a:pt x="218" y="1794"/>
                    </a:cubicBezTo>
                    <a:lnTo>
                      <a:pt x="218" y="1796"/>
                    </a:lnTo>
                    <a:cubicBezTo>
                      <a:pt x="213" y="1807"/>
                      <a:pt x="208" y="1817"/>
                      <a:pt x="204" y="1830"/>
                    </a:cubicBezTo>
                    <a:lnTo>
                      <a:pt x="182" y="1884"/>
                    </a:lnTo>
                    <a:cubicBezTo>
                      <a:pt x="157" y="1950"/>
                      <a:pt x="130" y="2012"/>
                      <a:pt x="101" y="2077"/>
                    </a:cubicBezTo>
                    <a:cubicBezTo>
                      <a:pt x="92" y="2099"/>
                      <a:pt x="82" y="2121"/>
                      <a:pt x="72" y="2143"/>
                    </a:cubicBezTo>
                    <a:cubicBezTo>
                      <a:pt x="66" y="2159"/>
                      <a:pt x="59" y="2173"/>
                      <a:pt x="51" y="2188"/>
                    </a:cubicBezTo>
                    <a:cubicBezTo>
                      <a:pt x="35" y="2227"/>
                      <a:pt x="19" y="2266"/>
                      <a:pt x="1" y="2304"/>
                    </a:cubicBezTo>
                    <a:cubicBezTo>
                      <a:pt x="31" y="2291"/>
                      <a:pt x="63" y="2276"/>
                      <a:pt x="93" y="2262"/>
                    </a:cubicBezTo>
                    <a:cubicBezTo>
                      <a:pt x="123" y="2250"/>
                      <a:pt x="150" y="2236"/>
                      <a:pt x="176" y="2221"/>
                    </a:cubicBezTo>
                    <a:cubicBezTo>
                      <a:pt x="191" y="2214"/>
                      <a:pt x="204" y="2207"/>
                      <a:pt x="218" y="2196"/>
                    </a:cubicBezTo>
                    <a:cubicBezTo>
                      <a:pt x="247" y="2182"/>
                      <a:pt x="275" y="2164"/>
                      <a:pt x="303" y="2146"/>
                    </a:cubicBezTo>
                    <a:cubicBezTo>
                      <a:pt x="305" y="2146"/>
                      <a:pt x="307" y="2144"/>
                      <a:pt x="310" y="2143"/>
                    </a:cubicBezTo>
                    <a:lnTo>
                      <a:pt x="353" y="2115"/>
                    </a:lnTo>
                    <a:lnTo>
                      <a:pt x="355" y="2115"/>
                    </a:lnTo>
                    <a:cubicBezTo>
                      <a:pt x="358" y="2114"/>
                      <a:pt x="358" y="2112"/>
                      <a:pt x="362" y="2109"/>
                    </a:cubicBezTo>
                    <a:lnTo>
                      <a:pt x="365" y="2106"/>
                    </a:lnTo>
                    <a:cubicBezTo>
                      <a:pt x="375" y="2101"/>
                      <a:pt x="384" y="2093"/>
                      <a:pt x="393" y="2086"/>
                    </a:cubicBezTo>
                    <a:lnTo>
                      <a:pt x="470" y="2026"/>
                    </a:lnTo>
                    <a:cubicBezTo>
                      <a:pt x="525" y="1981"/>
                      <a:pt x="578" y="1932"/>
                      <a:pt x="625" y="1881"/>
                    </a:cubicBezTo>
                    <a:lnTo>
                      <a:pt x="629" y="1877"/>
                    </a:lnTo>
                    <a:cubicBezTo>
                      <a:pt x="629" y="1877"/>
                      <a:pt x="629" y="1880"/>
                      <a:pt x="631" y="1881"/>
                    </a:cubicBezTo>
                    <a:cubicBezTo>
                      <a:pt x="670" y="1954"/>
                      <a:pt x="731" y="2019"/>
                      <a:pt x="806" y="2070"/>
                    </a:cubicBezTo>
                    <a:cubicBezTo>
                      <a:pt x="844" y="2099"/>
                      <a:pt x="891" y="2121"/>
                      <a:pt x="937" y="2141"/>
                    </a:cubicBezTo>
                    <a:cubicBezTo>
                      <a:pt x="928" y="2106"/>
                      <a:pt x="944" y="2076"/>
                      <a:pt x="973" y="2050"/>
                    </a:cubicBezTo>
                    <a:cubicBezTo>
                      <a:pt x="1008" y="2015"/>
                      <a:pt x="1064" y="1992"/>
                      <a:pt x="1119" y="1989"/>
                    </a:cubicBezTo>
                    <a:cubicBezTo>
                      <a:pt x="1128" y="1988"/>
                      <a:pt x="1137" y="1988"/>
                      <a:pt x="1147" y="1988"/>
                    </a:cubicBezTo>
                    <a:cubicBezTo>
                      <a:pt x="1236" y="1988"/>
                      <a:pt x="1319" y="2018"/>
                      <a:pt x="1399" y="2048"/>
                    </a:cubicBezTo>
                    <a:cubicBezTo>
                      <a:pt x="1411" y="2054"/>
                      <a:pt x="1424" y="2058"/>
                      <a:pt x="1437" y="2063"/>
                    </a:cubicBezTo>
                    <a:lnTo>
                      <a:pt x="2399" y="2427"/>
                    </a:lnTo>
                    <a:cubicBezTo>
                      <a:pt x="2221" y="2257"/>
                      <a:pt x="2071" y="2066"/>
                      <a:pt x="1962" y="1865"/>
                    </a:cubicBezTo>
                    <a:cubicBezTo>
                      <a:pt x="1952" y="1846"/>
                      <a:pt x="1944" y="1829"/>
                      <a:pt x="1933" y="1810"/>
                    </a:cubicBezTo>
                    <a:lnTo>
                      <a:pt x="1933" y="1810"/>
                    </a:lnTo>
                    <a:cubicBezTo>
                      <a:pt x="1981" y="1826"/>
                      <a:pt x="2028" y="1844"/>
                      <a:pt x="2076" y="1861"/>
                    </a:cubicBezTo>
                    <a:cubicBezTo>
                      <a:pt x="2185" y="1902"/>
                      <a:pt x="2291" y="1939"/>
                      <a:pt x="2397" y="1979"/>
                    </a:cubicBezTo>
                    <a:cubicBezTo>
                      <a:pt x="2476" y="2008"/>
                      <a:pt x="2555" y="2037"/>
                      <a:pt x="2633" y="2066"/>
                    </a:cubicBezTo>
                    <a:lnTo>
                      <a:pt x="2635" y="2066"/>
                    </a:lnTo>
                    <a:cubicBezTo>
                      <a:pt x="2710" y="2095"/>
                      <a:pt x="2786" y="2122"/>
                      <a:pt x="2861" y="2150"/>
                    </a:cubicBezTo>
                    <a:lnTo>
                      <a:pt x="2861" y="1875"/>
                    </a:lnTo>
                    <a:cubicBezTo>
                      <a:pt x="2858" y="1867"/>
                      <a:pt x="2854" y="1859"/>
                      <a:pt x="2848" y="1852"/>
                    </a:cubicBezTo>
                    <a:cubicBezTo>
                      <a:pt x="2822" y="1796"/>
                      <a:pt x="2790" y="1739"/>
                      <a:pt x="2765" y="1679"/>
                    </a:cubicBezTo>
                    <a:lnTo>
                      <a:pt x="2764" y="1678"/>
                    </a:lnTo>
                    <a:cubicBezTo>
                      <a:pt x="2710" y="1579"/>
                      <a:pt x="2659" y="1480"/>
                      <a:pt x="2606" y="1380"/>
                    </a:cubicBezTo>
                    <a:cubicBezTo>
                      <a:pt x="2539" y="1252"/>
                      <a:pt x="2468" y="1125"/>
                      <a:pt x="2398" y="997"/>
                    </a:cubicBezTo>
                    <a:cubicBezTo>
                      <a:pt x="2323" y="857"/>
                      <a:pt x="2248" y="718"/>
                      <a:pt x="2177" y="577"/>
                    </a:cubicBezTo>
                    <a:lnTo>
                      <a:pt x="2177" y="576"/>
                    </a:lnTo>
                    <a:cubicBezTo>
                      <a:pt x="2076" y="378"/>
                      <a:pt x="1983" y="185"/>
                      <a:pt x="19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5" name="Google Shape;5405;p28"/>
              <p:cNvSpPr/>
              <p:nvPr/>
            </p:nvSpPr>
            <p:spPr>
              <a:xfrm>
                <a:off x="8134327" y="3502327"/>
                <a:ext cx="118258" cy="196977"/>
              </a:xfrm>
              <a:custGeom>
                <a:avLst/>
                <a:gdLst/>
                <a:ahLst/>
                <a:cxnLst/>
                <a:rect l="l" t="t" r="r" b="b"/>
                <a:pathLst>
                  <a:path w="990" h="1649" extrusionOk="0">
                    <a:moveTo>
                      <a:pt x="989" y="1"/>
                    </a:moveTo>
                    <a:cubicBezTo>
                      <a:pt x="985" y="3"/>
                      <a:pt x="980" y="5"/>
                      <a:pt x="976" y="7"/>
                    </a:cubicBezTo>
                    <a:lnTo>
                      <a:pt x="976" y="7"/>
                    </a:lnTo>
                    <a:lnTo>
                      <a:pt x="989" y="1"/>
                    </a:lnTo>
                    <a:close/>
                    <a:moveTo>
                      <a:pt x="976" y="7"/>
                    </a:moveTo>
                    <a:lnTo>
                      <a:pt x="73" y="464"/>
                    </a:lnTo>
                    <a:cubicBezTo>
                      <a:pt x="48" y="770"/>
                      <a:pt x="25" y="1077"/>
                      <a:pt x="0" y="1383"/>
                    </a:cubicBezTo>
                    <a:cubicBezTo>
                      <a:pt x="3" y="1372"/>
                      <a:pt x="163" y="1158"/>
                      <a:pt x="185" y="1122"/>
                    </a:cubicBezTo>
                    <a:cubicBezTo>
                      <a:pt x="247" y="1296"/>
                      <a:pt x="320" y="1475"/>
                      <a:pt x="389" y="1649"/>
                    </a:cubicBezTo>
                    <a:cubicBezTo>
                      <a:pt x="434" y="1427"/>
                      <a:pt x="477" y="1202"/>
                      <a:pt x="514" y="980"/>
                    </a:cubicBezTo>
                    <a:cubicBezTo>
                      <a:pt x="584" y="1104"/>
                      <a:pt x="651" y="1231"/>
                      <a:pt x="719" y="1359"/>
                    </a:cubicBezTo>
                    <a:cubicBezTo>
                      <a:pt x="782" y="958"/>
                      <a:pt x="845" y="554"/>
                      <a:pt x="906" y="153"/>
                    </a:cubicBezTo>
                    <a:cubicBezTo>
                      <a:pt x="916" y="100"/>
                      <a:pt x="930" y="36"/>
                      <a:pt x="976" y="7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6" name="Google Shape;5406;p28"/>
              <p:cNvSpPr/>
              <p:nvPr/>
            </p:nvSpPr>
            <p:spPr>
              <a:xfrm>
                <a:off x="8053457" y="3566712"/>
                <a:ext cx="68088" cy="144299"/>
              </a:xfrm>
              <a:custGeom>
                <a:avLst/>
                <a:gdLst/>
                <a:ahLst/>
                <a:cxnLst/>
                <a:rect l="l" t="t" r="r" b="b"/>
                <a:pathLst>
                  <a:path w="570" h="1208" extrusionOk="0">
                    <a:moveTo>
                      <a:pt x="570" y="1"/>
                    </a:moveTo>
                    <a:lnTo>
                      <a:pt x="429" y="75"/>
                    </a:lnTo>
                    <a:cubicBezTo>
                      <a:pt x="393" y="157"/>
                      <a:pt x="359" y="237"/>
                      <a:pt x="324" y="317"/>
                    </a:cubicBezTo>
                    <a:cubicBezTo>
                      <a:pt x="229" y="616"/>
                      <a:pt x="121" y="914"/>
                      <a:pt x="1" y="1207"/>
                    </a:cubicBezTo>
                    <a:cubicBezTo>
                      <a:pt x="182" y="930"/>
                      <a:pt x="319" y="632"/>
                      <a:pt x="451" y="335"/>
                    </a:cubicBezTo>
                    <a:cubicBezTo>
                      <a:pt x="490" y="246"/>
                      <a:pt x="529" y="159"/>
                      <a:pt x="570" y="70"/>
                    </a:cubicBezTo>
                    <a:lnTo>
                      <a:pt x="57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7" name="Google Shape;5407;p28"/>
              <p:cNvSpPr/>
              <p:nvPr/>
            </p:nvSpPr>
            <p:spPr>
              <a:xfrm>
                <a:off x="8052620" y="3305826"/>
                <a:ext cx="294928" cy="343426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75" extrusionOk="0">
                    <a:moveTo>
                      <a:pt x="1630" y="1"/>
                    </a:moveTo>
                    <a:lnTo>
                      <a:pt x="758" y="388"/>
                    </a:lnTo>
                    <a:cubicBezTo>
                      <a:pt x="737" y="715"/>
                      <a:pt x="596" y="1270"/>
                      <a:pt x="491" y="1586"/>
                    </a:cubicBezTo>
                    <a:cubicBezTo>
                      <a:pt x="414" y="1816"/>
                      <a:pt x="310" y="2039"/>
                      <a:pt x="204" y="2263"/>
                    </a:cubicBezTo>
                    <a:cubicBezTo>
                      <a:pt x="135" y="2407"/>
                      <a:pt x="69" y="2549"/>
                      <a:pt x="0" y="2693"/>
                    </a:cubicBezTo>
                    <a:cubicBezTo>
                      <a:pt x="275" y="2564"/>
                      <a:pt x="494" y="2344"/>
                      <a:pt x="603" y="2092"/>
                    </a:cubicBezTo>
                    <a:lnTo>
                      <a:pt x="603" y="2092"/>
                    </a:lnTo>
                    <a:cubicBezTo>
                      <a:pt x="591" y="2356"/>
                      <a:pt x="540" y="2620"/>
                      <a:pt x="450" y="2874"/>
                    </a:cubicBezTo>
                    <a:cubicBezTo>
                      <a:pt x="657" y="2713"/>
                      <a:pt x="863" y="2549"/>
                      <a:pt x="1068" y="2386"/>
                    </a:cubicBezTo>
                    <a:cubicBezTo>
                      <a:pt x="1146" y="2466"/>
                      <a:pt x="1201" y="2562"/>
                      <a:pt x="1227" y="2664"/>
                    </a:cubicBezTo>
                    <a:cubicBezTo>
                      <a:pt x="1283" y="2584"/>
                      <a:pt x="1339" y="2505"/>
                      <a:pt x="1393" y="2429"/>
                    </a:cubicBezTo>
                    <a:cubicBezTo>
                      <a:pt x="1598" y="2598"/>
                      <a:pt x="1872" y="2706"/>
                      <a:pt x="2160" y="2728"/>
                    </a:cubicBezTo>
                    <a:cubicBezTo>
                      <a:pt x="2119" y="2657"/>
                      <a:pt x="2080" y="2584"/>
                      <a:pt x="2039" y="2513"/>
                    </a:cubicBezTo>
                    <a:lnTo>
                      <a:pt x="2039" y="2513"/>
                    </a:lnTo>
                    <a:cubicBezTo>
                      <a:pt x="2143" y="2582"/>
                      <a:pt x="2274" y="2620"/>
                      <a:pt x="2406" y="2620"/>
                    </a:cubicBezTo>
                    <a:cubicBezTo>
                      <a:pt x="2427" y="2620"/>
                      <a:pt x="2448" y="2619"/>
                      <a:pt x="2469" y="2617"/>
                    </a:cubicBezTo>
                    <a:cubicBezTo>
                      <a:pt x="2080" y="2047"/>
                      <a:pt x="1937" y="1569"/>
                      <a:pt x="1797" y="915"/>
                    </a:cubicBezTo>
                    <a:cubicBezTo>
                      <a:pt x="1739" y="650"/>
                      <a:pt x="1611" y="268"/>
                      <a:pt x="163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8" name="Google Shape;5408;p28"/>
              <p:cNvSpPr/>
              <p:nvPr/>
            </p:nvSpPr>
            <p:spPr>
              <a:xfrm>
                <a:off x="8065641" y="3306542"/>
                <a:ext cx="282147" cy="343426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2875" extrusionOk="0">
                    <a:moveTo>
                      <a:pt x="1522" y="0"/>
                    </a:moveTo>
                    <a:lnTo>
                      <a:pt x="1140" y="169"/>
                    </a:lnTo>
                    <a:cubicBezTo>
                      <a:pt x="1140" y="330"/>
                      <a:pt x="1195" y="504"/>
                      <a:pt x="1210" y="670"/>
                    </a:cubicBezTo>
                    <a:cubicBezTo>
                      <a:pt x="1226" y="859"/>
                      <a:pt x="1237" y="1049"/>
                      <a:pt x="1242" y="1240"/>
                    </a:cubicBezTo>
                    <a:cubicBezTo>
                      <a:pt x="1191" y="1116"/>
                      <a:pt x="1133" y="994"/>
                      <a:pt x="1066" y="876"/>
                    </a:cubicBezTo>
                    <a:cubicBezTo>
                      <a:pt x="963" y="1094"/>
                      <a:pt x="874" y="1319"/>
                      <a:pt x="803" y="1547"/>
                    </a:cubicBezTo>
                    <a:cubicBezTo>
                      <a:pt x="812" y="1380"/>
                      <a:pt x="841" y="1166"/>
                      <a:pt x="751" y="1015"/>
                    </a:cubicBezTo>
                    <a:cubicBezTo>
                      <a:pt x="747" y="1255"/>
                      <a:pt x="700" y="1496"/>
                      <a:pt x="609" y="1725"/>
                    </a:cubicBezTo>
                    <a:cubicBezTo>
                      <a:pt x="591" y="1618"/>
                      <a:pt x="574" y="1512"/>
                      <a:pt x="558" y="1406"/>
                    </a:cubicBezTo>
                    <a:cubicBezTo>
                      <a:pt x="433" y="1823"/>
                      <a:pt x="288" y="2277"/>
                      <a:pt x="0" y="2630"/>
                    </a:cubicBezTo>
                    <a:cubicBezTo>
                      <a:pt x="163" y="2511"/>
                      <a:pt x="266" y="2456"/>
                      <a:pt x="450" y="2208"/>
                    </a:cubicBezTo>
                    <a:cubicBezTo>
                      <a:pt x="461" y="2195"/>
                      <a:pt x="472" y="2184"/>
                      <a:pt x="487" y="2177"/>
                    </a:cubicBezTo>
                    <a:lnTo>
                      <a:pt x="487" y="2177"/>
                    </a:lnTo>
                    <a:cubicBezTo>
                      <a:pt x="542" y="2264"/>
                      <a:pt x="433" y="2803"/>
                      <a:pt x="343" y="2874"/>
                    </a:cubicBezTo>
                    <a:cubicBezTo>
                      <a:pt x="549" y="2713"/>
                      <a:pt x="755" y="2549"/>
                      <a:pt x="960" y="2386"/>
                    </a:cubicBezTo>
                    <a:cubicBezTo>
                      <a:pt x="1038" y="2465"/>
                      <a:pt x="1094" y="2562"/>
                      <a:pt x="1121" y="2664"/>
                    </a:cubicBezTo>
                    <a:cubicBezTo>
                      <a:pt x="1175" y="2584"/>
                      <a:pt x="1232" y="2505"/>
                      <a:pt x="1285" y="2427"/>
                    </a:cubicBezTo>
                    <a:cubicBezTo>
                      <a:pt x="1490" y="2598"/>
                      <a:pt x="1765" y="2706"/>
                      <a:pt x="2052" y="2727"/>
                    </a:cubicBezTo>
                    <a:cubicBezTo>
                      <a:pt x="2011" y="2656"/>
                      <a:pt x="1972" y="2584"/>
                      <a:pt x="1932" y="2513"/>
                    </a:cubicBezTo>
                    <a:lnTo>
                      <a:pt x="1932" y="2513"/>
                    </a:lnTo>
                    <a:cubicBezTo>
                      <a:pt x="2035" y="2581"/>
                      <a:pt x="2165" y="2619"/>
                      <a:pt x="2297" y="2619"/>
                    </a:cubicBezTo>
                    <a:cubicBezTo>
                      <a:pt x="2318" y="2619"/>
                      <a:pt x="2340" y="2618"/>
                      <a:pt x="2361" y="2616"/>
                    </a:cubicBezTo>
                    <a:cubicBezTo>
                      <a:pt x="1972" y="2046"/>
                      <a:pt x="1830" y="1569"/>
                      <a:pt x="1689" y="915"/>
                    </a:cubicBezTo>
                    <a:cubicBezTo>
                      <a:pt x="1631" y="648"/>
                      <a:pt x="1503" y="268"/>
                      <a:pt x="15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9" name="Google Shape;5409;p28"/>
              <p:cNvSpPr/>
              <p:nvPr/>
            </p:nvSpPr>
            <p:spPr>
              <a:xfrm>
                <a:off x="8106255" y="3388965"/>
                <a:ext cx="241175" cy="259929"/>
              </a:xfrm>
              <a:custGeom>
                <a:avLst/>
                <a:gdLst/>
                <a:ahLst/>
                <a:cxnLst/>
                <a:rect l="l" t="t" r="r" b="b"/>
                <a:pathLst>
                  <a:path w="2019" h="2176" extrusionOk="0">
                    <a:moveTo>
                      <a:pt x="1292" y="0"/>
                    </a:moveTo>
                    <a:lnTo>
                      <a:pt x="1258" y="71"/>
                    </a:lnTo>
                    <a:cubicBezTo>
                      <a:pt x="1336" y="568"/>
                      <a:pt x="1465" y="1060"/>
                      <a:pt x="1641" y="1536"/>
                    </a:cubicBezTo>
                    <a:cubicBezTo>
                      <a:pt x="1452" y="1439"/>
                      <a:pt x="1281" y="1316"/>
                      <a:pt x="1141" y="1169"/>
                    </a:cubicBezTo>
                    <a:lnTo>
                      <a:pt x="1141" y="1169"/>
                    </a:lnTo>
                    <a:cubicBezTo>
                      <a:pt x="1149" y="1314"/>
                      <a:pt x="1159" y="1458"/>
                      <a:pt x="1168" y="1602"/>
                    </a:cubicBezTo>
                    <a:cubicBezTo>
                      <a:pt x="1117" y="1568"/>
                      <a:pt x="1062" y="1534"/>
                      <a:pt x="999" y="1532"/>
                    </a:cubicBezTo>
                    <a:cubicBezTo>
                      <a:pt x="998" y="1532"/>
                      <a:pt x="997" y="1532"/>
                      <a:pt x="996" y="1532"/>
                    </a:cubicBezTo>
                    <a:cubicBezTo>
                      <a:pt x="933" y="1532"/>
                      <a:pt x="864" y="1578"/>
                      <a:pt x="877" y="1632"/>
                    </a:cubicBezTo>
                    <a:cubicBezTo>
                      <a:pt x="821" y="1575"/>
                      <a:pt x="746" y="1512"/>
                      <a:pt x="664" y="1512"/>
                    </a:cubicBezTo>
                    <a:cubicBezTo>
                      <a:pt x="650" y="1512"/>
                      <a:pt x="636" y="1514"/>
                      <a:pt x="622" y="1518"/>
                    </a:cubicBezTo>
                    <a:cubicBezTo>
                      <a:pt x="587" y="1529"/>
                      <a:pt x="558" y="1551"/>
                      <a:pt x="529" y="1573"/>
                    </a:cubicBezTo>
                    <a:cubicBezTo>
                      <a:pt x="433" y="1647"/>
                      <a:pt x="334" y="1721"/>
                      <a:pt x="238" y="1795"/>
                    </a:cubicBezTo>
                    <a:cubicBezTo>
                      <a:pt x="234" y="1624"/>
                      <a:pt x="229" y="1452"/>
                      <a:pt x="224" y="1279"/>
                    </a:cubicBezTo>
                    <a:cubicBezTo>
                      <a:pt x="224" y="1293"/>
                      <a:pt x="164" y="1343"/>
                      <a:pt x="152" y="1352"/>
                    </a:cubicBezTo>
                    <a:cubicBezTo>
                      <a:pt x="131" y="1381"/>
                      <a:pt x="110" y="1413"/>
                      <a:pt x="93" y="1444"/>
                    </a:cubicBezTo>
                    <a:cubicBezTo>
                      <a:pt x="57" y="1505"/>
                      <a:pt x="30" y="1570"/>
                      <a:pt x="1" y="1634"/>
                    </a:cubicBezTo>
                    <a:cubicBezTo>
                      <a:pt x="49" y="1599"/>
                      <a:pt x="94" y="1566"/>
                      <a:pt x="138" y="1529"/>
                    </a:cubicBezTo>
                    <a:lnTo>
                      <a:pt x="138" y="1529"/>
                    </a:lnTo>
                    <a:cubicBezTo>
                      <a:pt x="147" y="1631"/>
                      <a:pt x="115" y="1744"/>
                      <a:pt x="93" y="1846"/>
                    </a:cubicBezTo>
                    <a:cubicBezTo>
                      <a:pt x="70" y="1958"/>
                      <a:pt x="38" y="2068"/>
                      <a:pt x="0" y="2175"/>
                    </a:cubicBezTo>
                    <a:cubicBezTo>
                      <a:pt x="205" y="2013"/>
                      <a:pt x="412" y="1850"/>
                      <a:pt x="617" y="1686"/>
                    </a:cubicBezTo>
                    <a:cubicBezTo>
                      <a:pt x="696" y="1766"/>
                      <a:pt x="749" y="1863"/>
                      <a:pt x="777" y="1965"/>
                    </a:cubicBezTo>
                    <a:cubicBezTo>
                      <a:pt x="832" y="1885"/>
                      <a:pt x="887" y="1807"/>
                      <a:pt x="942" y="1728"/>
                    </a:cubicBezTo>
                    <a:cubicBezTo>
                      <a:pt x="1147" y="1900"/>
                      <a:pt x="1422" y="2006"/>
                      <a:pt x="1708" y="2027"/>
                    </a:cubicBezTo>
                    <a:cubicBezTo>
                      <a:pt x="1669" y="1958"/>
                      <a:pt x="1628" y="1885"/>
                      <a:pt x="1589" y="1814"/>
                    </a:cubicBezTo>
                    <a:lnTo>
                      <a:pt x="1589" y="1814"/>
                    </a:lnTo>
                    <a:cubicBezTo>
                      <a:pt x="1691" y="1882"/>
                      <a:pt x="1822" y="1920"/>
                      <a:pt x="1954" y="1920"/>
                    </a:cubicBezTo>
                    <a:cubicBezTo>
                      <a:pt x="1975" y="1920"/>
                      <a:pt x="1997" y="1919"/>
                      <a:pt x="2019" y="1917"/>
                    </a:cubicBezTo>
                    <a:cubicBezTo>
                      <a:pt x="1628" y="1348"/>
                      <a:pt x="1487" y="870"/>
                      <a:pt x="1345" y="216"/>
                    </a:cubicBezTo>
                    <a:cubicBezTo>
                      <a:pt x="1330" y="151"/>
                      <a:pt x="1313" y="77"/>
                      <a:pt x="1292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0" name="Google Shape;5410;p28"/>
              <p:cNvSpPr/>
              <p:nvPr/>
            </p:nvSpPr>
            <p:spPr>
              <a:xfrm>
                <a:off x="8120709" y="3112430"/>
                <a:ext cx="168428" cy="301618"/>
              </a:xfrm>
              <a:custGeom>
                <a:avLst/>
                <a:gdLst/>
                <a:ahLst/>
                <a:cxnLst/>
                <a:rect l="l" t="t" r="r" b="b"/>
                <a:pathLst>
                  <a:path w="1410" h="2525" extrusionOk="0">
                    <a:moveTo>
                      <a:pt x="418" y="0"/>
                    </a:moveTo>
                    <a:cubicBezTo>
                      <a:pt x="387" y="180"/>
                      <a:pt x="246" y="1458"/>
                      <a:pt x="169" y="1805"/>
                    </a:cubicBezTo>
                    <a:cubicBezTo>
                      <a:pt x="135" y="1956"/>
                      <a:pt x="79" y="2103"/>
                      <a:pt x="1" y="2241"/>
                    </a:cubicBezTo>
                    <a:cubicBezTo>
                      <a:pt x="193" y="2237"/>
                      <a:pt x="374" y="2109"/>
                      <a:pt x="422" y="1946"/>
                    </a:cubicBezTo>
                    <a:lnTo>
                      <a:pt x="422" y="1946"/>
                    </a:lnTo>
                    <a:cubicBezTo>
                      <a:pt x="451" y="2129"/>
                      <a:pt x="438" y="2321"/>
                      <a:pt x="386" y="2502"/>
                    </a:cubicBezTo>
                    <a:cubicBezTo>
                      <a:pt x="525" y="2366"/>
                      <a:pt x="647" y="2216"/>
                      <a:pt x="749" y="2057"/>
                    </a:cubicBezTo>
                    <a:cubicBezTo>
                      <a:pt x="784" y="2077"/>
                      <a:pt x="805" y="2110"/>
                      <a:pt x="835" y="2135"/>
                    </a:cubicBezTo>
                    <a:cubicBezTo>
                      <a:pt x="860" y="2158"/>
                      <a:pt x="893" y="2177"/>
                      <a:pt x="928" y="2177"/>
                    </a:cubicBezTo>
                    <a:cubicBezTo>
                      <a:pt x="934" y="2177"/>
                      <a:pt x="939" y="2177"/>
                      <a:pt x="945" y="2176"/>
                    </a:cubicBezTo>
                    <a:cubicBezTo>
                      <a:pt x="976" y="2170"/>
                      <a:pt x="1001" y="2136"/>
                      <a:pt x="994" y="2110"/>
                    </a:cubicBezTo>
                    <a:lnTo>
                      <a:pt x="994" y="2110"/>
                    </a:lnTo>
                    <a:cubicBezTo>
                      <a:pt x="1102" y="2269"/>
                      <a:pt x="1243" y="2411"/>
                      <a:pt x="1410" y="2524"/>
                    </a:cubicBezTo>
                    <a:lnTo>
                      <a:pt x="1002" y="1261"/>
                    </a:lnTo>
                    <a:cubicBezTo>
                      <a:pt x="951" y="1100"/>
                      <a:pt x="763" y="305"/>
                      <a:pt x="752" y="69"/>
                    </a:cubicBezTo>
                    <a:lnTo>
                      <a:pt x="41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1" name="Google Shape;5411;p28"/>
              <p:cNvSpPr/>
              <p:nvPr/>
            </p:nvSpPr>
            <p:spPr>
              <a:xfrm>
                <a:off x="8146630" y="3116844"/>
                <a:ext cx="142507" cy="297556"/>
              </a:xfrm>
              <a:custGeom>
                <a:avLst/>
                <a:gdLst/>
                <a:ahLst/>
                <a:cxnLst/>
                <a:rect l="l" t="t" r="r" b="b"/>
                <a:pathLst>
                  <a:path w="1193" h="2491" extrusionOk="0">
                    <a:moveTo>
                      <a:pt x="366" y="0"/>
                    </a:moveTo>
                    <a:lnTo>
                      <a:pt x="278" y="172"/>
                    </a:lnTo>
                    <a:cubicBezTo>
                      <a:pt x="294" y="574"/>
                      <a:pt x="285" y="976"/>
                      <a:pt x="252" y="1377"/>
                    </a:cubicBezTo>
                    <a:cubicBezTo>
                      <a:pt x="198" y="1267"/>
                      <a:pt x="163" y="1149"/>
                      <a:pt x="150" y="1028"/>
                    </a:cubicBezTo>
                    <a:cubicBezTo>
                      <a:pt x="121" y="1341"/>
                      <a:pt x="29" y="1650"/>
                      <a:pt x="5" y="1964"/>
                    </a:cubicBezTo>
                    <a:cubicBezTo>
                      <a:pt x="0" y="2023"/>
                      <a:pt x="0" y="2086"/>
                      <a:pt x="3" y="2145"/>
                    </a:cubicBezTo>
                    <a:cubicBezTo>
                      <a:pt x="102" y="2093"/>
                      <a:pt x="176" y="2009"/>
                      <a:pt x="205" y="1913"/>
                    </a:cubicBezTo>
                    <a:lnTo>
                      <a:pt x="205" y="1913"/>
                    </a:lnTo>
                    <a:cubicBezTo>
                      <a:pt x="234" y="2096"/>
                      <a:pt x="221" y="2287"/>
                      <a:pt x="169" y="2469"/>
                    </a:cubicBezTo>
                    <a:cubicBezTo>
                      <a:pt x="308" y="2332"/>
                      <a:pt x="430" y="2183"/>
                      <a:pt x="532" y="2023"/>
                    </a:cubicBezTo>
                    <a:cubicBezTo>
                      <a:pt x="567" y="2043"/>
                      <a:pt x="588" y="2075"/>
                      <a:pt x="618" y="2102"/>
                    </a:cubicBezTo>
                    <a:cubicBezTo>
                      <a:pt x="643" y="2124"/>
                      <a:pt x="676" y="2144"/>
                      <a:pt x="711" y="2144"/>
                    </a:cubicBezTo>
                    <a:cubicBezTo>
                      <a:pt x="717" y="2144"/>
                      <a:pt x="722" y="2143"/>
                      <a:pt x="728" y="2142"/>
                    </a:cubicBezTo>
                    <a:cubicBezTo>
                      <a:pt x="761" y="2135"/>
                      <a:pt x="787" y="2099"/>
                      <a:pt x="777" y="2073"/>
                    </a:cubicBezTo>
                    <a:lnTo>
                      <a:pt x="777" y="2073"/>
                    </a:lnTo>
                    <a:cubicBezTo>
                      <a:pt x="883" y="2232"/>
                      <a:pt x="1026" y="2376"/>
                      <a:pt x="1193" y="2491"/>
                    </a:cubicBezTo>
                    <a:lnTo>
                      <a:pt x="785" y="1227"/>
                    </a:lnTo>
                    <a:cubicBezTo>
                      <a:pt x="734" y="1065"/>
                      <a:pt x="546" y="272"/>
                      <a:pt x="535" y="34"/>
                    </a:cubicBezTo>
                    <a:lnTo>
                      <a:pt x="36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2" name="Google Shape;5412;p28"/>
              <p:cNvSpPr/>
              <p:nvPr/>
            </p:nvSpPr>
            <p:spPr>
              <a:xfrm>
                <a:off x="8124412" y="3082806"/>
                <a:ext cx="164725" cy="331242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2773" extrusionOk="0">
                    <a:moveTo>
                      <a:pt x="456" y="0"/>
                    </a:moveTo>
                    <a:cubicBezTo>
                      <a:pt x="377" y="174"/>
                      <a:pt x="364" y="437"/>
                      <a:pt x="364" y="437"/>
                    </a:cubicBezTo>
                    <a:lnTo>
                      <a:pt x="334" y="619"/>
                    </a:lnTo>
                    <a:cubicBezTo>
                      <a:pt x="334" y="619"/>
                      <a:pt x="353" y="658"/>
                      <a:pt x="365" y="675"/>
                    </a:cubicBezTo>
                    <a:cubicBezTo>
                      <a:pt x="407" y="735"/>
                      <a:pt x="465" y="784"/>
                      <a:pt x="484" y="851"/>
                    </a:cubicBezTo>
                    <a:cubicBezTo>
                      <a:pt x="503" y="922"/>
                      <a:pt x="531" y="992"/>
                      <a:pt x="565" y="1059"/>
                    </a:cubicBezTo>
                    <a:cubicBezTo>
                      <a:pt x="577" y="1041"/>
                      <a:pt x="600" y="1033"/>
                      <a:pt x="622" y="1033"/>
                    </a:cubicBezTo>
                    <a:cubicBezTo>
                      <a:pt x="639" y="1033"/>
                      <a:pt x="656" y="1037"/>
                      <a:pt x="668" y="1046"/>
                    </a:cubicBezTo>
                    <a:cubicBezTo>
                      <a:pt x="702" y="1064"/>
                      <a:pt x="716" y="1098"/>
                      <a:pt x="731" y="1130"/>
                    </a:cubicBezTo>
                    <a:cubicBezTo>
                      <a:pt x="818" y="1327"/>
                      <a:pt x="850" y="1539"/>
                      <a:pt x="898" y="1748"/>
                    </a:cubicBezTo>
                    <a:cubicBezTo>
                      <a:pt x="822" y="1616"/>
                      <a:pt x="750" y="1481"/>
                      <a:pt x="676" y="1349"/>
                    </a:cubicBezTo>
                    <a:lnTo>
                      <a:pt x="676" y="1349"/>
                    </a:lnTo>
                    <a:cubicBezTo>
                      <a:pt x="690" y="1545"/>
                      <a:pt x="721" y="1741"/>
                      <a:pt x="768" y="1935"/>
                    </a:cubicBezTo>
                    <a:lnTo>
                      <a:pt x="768" y="1935"/>
                    </a:lnTo>
                    <a:cubicBezTo>
                      <a:pt x="751" y="1883"/>
                      <a:pt x="707" y="1839"/>
                      <a:pt x="667" y="1799"/>
                    </a:cubicBezTo>
                    <a:cubicBezTo>
                      <a:pt x="654" y="1856"/>
                      <a:pt x="644" y="1911"/>
                      <a:pt x="631" y="1968"/>
                    </a:cubicBezTo>
                    <a:cubicBezTo>
                      <a:pt x="622" y="2010"/>
                      <a:pt x="594" y="2053"/>
                      <a:pt x="583" y="2098"/>
                    </a:cubicBezTo>
                    <a:cubicBezTo>
                      <a:pt x="546" y="2049"/>
                      <a:pt x="510" y="2003"/>
                      <a:pt x="474" y="1953"/>
                    </a:cubicBezTo>
                    <a:lnTo>
                      <a:pt x="77" y="2292"/>
                    </a:lnTo>
                    <a:cubicBezTo>
                      <a:pt x="67" y="2299"/>
                      <a:pt x="60" y="2308"/>
                      <a:pt x="51" y="2315"/>
                    </a:cubicBezTo>
                    <a:cubicBezTo>
                      <a:pt x="37" y="2351"/>
                      <a:pt x="19" y="2389"/>
                      <a:pt x="0" y="2425"/>
                    </a:cubicBezTo>
                    <a:cubicBezTo>
                      <a:pt x="6" y="2448"/>
                      <a:pt x="22" y="2464"/>
                      <a:pt x="43" y="2482"/>
                    </a:cubicBezTo>
                    <a:cubicBezTo>
                      <a:pt x="205" y="2450"/>
                      <a:pt x="349" y="2337"/>
                      <a:pt x="390" y="2194"/>
                    </a:cubicBezTo>
                    <a:lnTo>
                      <a:pt x="390" y="2194"/>
                    </a:lnTo>
                    <a:cubicBezTo>
                      <a:pt x="416" y="2361"/>
                      <a:pt x="407" y="2534"/>
                      <a:pt x="365" y="2701"/>
                    </a:cubicBezTo>
                    <a:cubicBezTo>
                      <a:pt x="372" y="2707"/>
                      <a:pt x="379" y="2710"/>
                      <a:pt x="387" y="2716"/>
                    </a:cubicBezTo>
                    <a:cubicBezTo>
                      <a:pt x="515" y="2589"/>
                      <a:pt x="625" y="2453"/>
                      <a:pt x="718" y="2306"/>
                    </a:cubicBezTo>
                    <a:cubicBezTo>
                      <a:pt x="751" y="2325"/>
                      <a:pt x="774" y="2358"/>
                      <a:pt x="802" y="2383"/>
                    </a:cubicBezTo>
                    <a:cubicBezTo>
                      <a:pt x="827" y="2406"/>
                      <a:pt x="861" y="2425"/>
                      <a:pt x="897" y="2425"/>
                    </a:cubicBezTo>
                    <a:cubicBezTo>
                      <a:pt x="903" y="2425"/>
                      <a:pt x="908" y="2425"/>
                      <a:pt x="914" y="2424"/>
                    </a:cubicBezTo>
                    <a:cubicBezTo>
                      <a:pt x="947" y="2416"/>
                      <a:pt x="973" y="2380"/>
                      <a:pt x="962" y="2354"/>
                    </a:cubicBezTo>
                    <a:lnTo>
                      <a:pt x="962" y="2354"/>
                    </a:lnTo>
                    <a:cubicBezTo>
                      <a:pt x="1069" y="2514"/>
                      <a:pt x="1212" y="2657"/>
                      <a:pt x="1379" y="2772"/>
                    </a:cubicBezTo>
                    <a:lnTo>
                      <a:pt x="969" y="1509"/>
                    </a:lnTo>
                    <a:cubicBezTo>
                      <a:pt x="920" y="1348"/>
                      <a:pt x="732" y="553"/>
                      <a:pt x="721" y="317"/>
                    </a:cubicBezTo>
                    <a:lnTo>
                      <a:pt x="462" y="263"/>
                    </a:lnTo>
                    <a:lnTo>
                      <a:pt x="462" y="263"/>
                    </a:lnTo>
                    <a:lnTo>
                      <a:pt x="456" y="0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3" name="Google Shape;5413;p28"/>
              <p:cNvSpPr/>
              <p:nvPr/>
            </p:nvSpPr>
            <p:spPr>
              <a:xfrm>
                <a:off x="8151169" y="2938625"/>
                <a:ext cx="80750" cy="254434"/>
              </a:xfrm>
              <a:custGeom>
                <a:avLst/>
                <a:gdLst/>
                <a:ahLst/>
                <a:cxnLst/>
                <a:rect l="l" t="t" r="r" b="b"/>
                <a:pathLst>
                  <a:path w="676" h="2130" extrusionOk="0">
                    <a:moveTo>
                      <a:pt x="248" y="0"/>
                    </a:moveTo>
                    <a:cubicBezTo>
                      <a:pt x="247" y="85"/>
                      <a:pt x="249" y="169"/>
                      <a:pt x="255" y="253"/>
                    </a:cubicBezTo>
                    <a:lnTo>
                      <a:pt x="255" y="253"/>
                    </a:lnTo>
                    <a:cubicBezTo>
                      <a:pt x="255" y="151"/>
                      <a:pt x="253" y="64"/>
                      <a:pt x="248" y="0"/>
                    </a:cubicBezTo>
                    <a:close/>
                    <a:moveTo>
                      <a:pt x="255" y="253"/>
                    </a:moveTo>
                    <a:cubicBezTo>
                      <a:pt x="251" y="717"/>
                      <a:pt x="184" y="1487"/>
                      <a:pt x="0" y="1782"/>
                    </a:cubicBezTo>
                    <a:cubicBezTo>
                      <a:pt x="86" y="1744"/>
                      <a:pt x="154" y="1679"/>
                      <a:pt x="190" y="1601"/>
                    </a:cubicBezTo>
                    <a:cubicBezTo>
                      <a:pt x="250" y="1792"/>
                      <a:pt x="349" y="1971"/>
                      <a:pt x="481" y="2129"/>
                    </a:cubicBezTo>
                    <a:lnTo>
                      <a:pt x="410" y="1694"/>
                    </a:lnTo>
                    <a:cubicBezTo>
                      <a:pt x="405" y="1660"/>
                      <a:pt x="413" y="1618"/>
                      <a:pt x="449" y="1614"/>
                    </a:cubicBezTo>
                    <a:cubicBezTo>
                      <a:pt x="503" y="1678"/>
                      <a:pt x="587" y="1721"/>
                      <a:pt x="675" y="1736"/>
                    </a:cubicBezTo>
                    <a:cubicBezTo>
                      <a:pt x="428" y="1270"/>
                      <a:pt x="285" y="765"/>
                      <a:pt x="255" y="25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4" name="Google Shape;5414;p28"/>
              <p:cNvSpPr/>
              <p:nvPr/>
            </p:nvSpPr>
            <p:spPr>
              <a:xfrm>
                <a:off x="8181385" y="2967766"/>
                <a:ext cx="50887" cy="225885"/>
              </a:xfrm>
              <a:custGeom>
                <a:avLst/>
                <a:gdLst/>
                <a:ahLst/>
                <a:cxnLst/>
                <a:rect l="l" t="t" r="r" b="b"/>
                <a:pathLst>
                  <a:path w="426" h="1891" extrusionOk="0">
                    <a:moveTo>
                      <a:pt x="5" y="1"/>
                    </a:moveTo>
                    <a:cubicBezTo>
                      <a:pt x="5" y="55"/>
                      <a:pt x="2" y="116"/>
                      <a:pt x="0" y="178"/>
                    </a:cubicBezTo>
                    <a:lnTo>
                      <a:pt x="0" y="181"/>
                    </a:lnTo>
                    <a:cubicBezTo>
                      <a:pt x="57" y="554"/>
                      <a:pt x="111" y="929"/>
                      <a:pt x="167" y="1302"/>
                    </a:cubicBezTo>
                    <a:cubicBezTo>
                      <a:pt x="104" y="1245"/>
                      <a:pt x="57" y="1176"/>
                      <a:pt x="31" y="1099"/>
                    </a:cubicBezTo>
                    <a:lnTo>
                      <a:pt x="31" y="1099"/>
                    </a:lnTo>
                    <a:cubicBezTo>
                      <a:pt x="31" y="1253"/>
                      <a:pt x="44" y="1409"/>
                      <a:pt x="70" y="1563"/>
                    </a:cubicBezTo>
                    <a:cubicBezTo>
                      <a:pt x="79" y="1611"/>
                      <a:pt x="88" y="1658"/>
                      <a:pt x="101" y="1706"/>
                    </a:cubicBezTo>
                    <a:cubicBezTo>
                      <a:pt x="140" y="1771"/>
                      <a:pt x="182" y="1832"/>
                      <a:pt x="231" y="1890"/>
                    </a:cubicBezTo>
                    <a:lnTo>
                      <a:pt x="160" y="1455"/>
                    </a:lnTo>
                    <a:cubicBezTo>
                      <a:pt x="154" y="1421"/>
                      <a:pt x="162" y="1379"/>
                      <a:pt x="198" y="1375"/>
                    </a:cubicBezTo>
                    <a:cubicBezTo>
                      <a:pt x="253" y="1439"/>
                      <a:pt x="336" y="1482"/>
                      <a:pt x="426" y="1497"/>
                    </a:cubicBezTo>
                    <a:cubicBezTo>
                      <a:pt x="179" y="1028"/>
                      <a:pt x="35" y="518"/>
                      <a:pt x="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5" name="Google Shape;5415;p28"/>
              <p:cNvSpPr/>
              <p:nvPr/>
            </p:nvSpPr>
            <p:spPr>
              <a:xfrm>
                <a:off x="8063849" y="3644835"/>
                <a:ext cx="306157" cy="140596"/>
              </a:xfrm>
              <a:custGeom>
                <a:avLst/>
                <a:gdLst/>
                <a:ahLst/>
                <a:cxnLst/>
                <a:rect l="l" t="t" r="r" b="b"/>
                <a:pathLst>
                  <a:path w="2563" h="1177" extrusionOk="0">
                    <a:moveTo>
                      <a:pt x="1816" y="0"/>
                    </a:moveTo>
                    <a:lnTo>
                      <a:pt x="1816" y="0"/>
                    </a:lnTo>
                    <a:cubicBezTo>
                      <a:pt x="1826" y="45"/>
                      <a:pt x="1836" y="93"/>
                      <a:pt x="1845" y="138"/>
                    </a:cubicBezTo>
                    <a:cubicBezTo>
                      <a:pt x="1859" y="209"/>
                      <a:pt x="1874" y="277"/>
                      <a:pt x="1888" y="349"/>
                    </a:cubicBezTo>
                    <a:cubicBezTo>
                      <a:pt x="1732" y="292"/>
                      <a:pt x="1579" y="231"/>
                      <a:pt x="1428" y="166"/>
                    </a:cubicBezTo>
                    <a:lnTo>
                      <a:pt x="1428" y="166"/>
                    </a:lnTo>
                    <a:cubicBezTo>
                      <a:pt x="1417" y="317"/>
                      <a:pt x="1422" y="466"/>
                      <a:pt x="1446" y="616"/>
                    </a:cubicBezTo>
                    <a:cubicBezTo>
                      <a:pt x="1451" y="651"/>
                      <a:pt x="1457" y="687"/>
                      <a:pt x="1464" y="720"/>
                    </a:cubicBezTo>
                    <a:cubicBezTo>
                      <a:pt x="1366" y="688"/>
                      <a:pt x="1267" y="653"/>
                      <a:pt x="1167" y="622"/>
                    </a:cubicBezTo>
                    <a:cubicBezTo>
                      <a:pt x="1020" y="571"/>
                      <a:pt x="872" y="520"/>
                      <a:pt x="725" y="471"/>
                    </a:cubicBezTo>
                    <a:cubicBezTo>
                      <a:pt x="709" y="492"/>
                      <a:pt x="695" y="514"/>
                      <a:pt x="680" y="534"/>
                    </a:cubicBezTo>
                    <a:cubicBezTo>
                      <a:pt x="669" y="550"/>
                      <a:pt x="659" y="566"/>
                      <a:pt x="645" y="585"/>
                    </a:cubicBezTo>
                    <a:cubicBezTo>
                      <a:pt x="638" y="558"/>
                      <a:pt x="631" y="530"/>
                      <a:pt x="622" y="505"/>
                    </a:cubicBezTo>
                    <a:cubicBezTo>
                      <a:pt x="587" y="404"/>
                      <a:pt x="537" y="306"/>
                      <a:pt x="471" y="218"/>
                    </a:cubicBezTo>
                    <a:cubicBezTo>
                      <a:pt x="455" y="196"/>
                      <a:pt x="441" y="176"/>
                      <a:pt x="425" y="158"/>
                    </a:cubicBezTo>
                    <a:lnTo>
                      <a:pt x="422" y="157"/>
                    </a:lnTo>
                    <a:cubicBezTo>
                      <a:pt x="422" y="157"/>
                      <a:pt x="422" y="158"/>
                      <a:pt x="420" y="158"/>
                    </a:cubicBezTo>
                    <a:cubicBezTo>
                      <a:pt x="393" y="203"/>
                      <a:pt x="364" y="251"/>
                      <a:pt x="338" y="296"/>
                    </a:cubicBezTo>
                    <a:cubicBezTo>
                      <a:pt x="330" y="309"/>
                      <a:pt x="323" y="321"/>
                      <a:pt x="313" y="334"/>
                    </a:cubicBezTo>
                    <a:cubicBezTo>
                      <a:pt x="253" y="433"/>
                      <a:pt x="194" y="532"/>
                      <a:pt x="134" y="632"/>
                    </a:cubicBezTo>
                    <a:cubicBezTo>
                      <a:pt x="124" y="648"/>
                      <a:pt x="115" y="662"/>
                      <a:pt x="107" y="677"/>
                    </a:cubicBezTo>
                    <a:cubicBezTo>
                      <a:pt x="99" y="688"/>
                      <a:pt x="94" y="699"/>
                      <a:pt x="86" y="710"/>
                    </a:cubicBezTo>
                    <a:cubicBezTo>
                      <a:pt x="81" y="720"/>
                      <a:pt x="73" y="733"/>
                      <a:pt x="66" y="745"/>
                    </a:cubicBezTo>
                    <a:cubicBezTo>
                      <a:pt x="54" y="764"/>
                      <a:pt x="43" y="784"/>
                      <a:pt x="34" y="805"/>
                    </a:cubicBezTo>
                    <a:cubicBezTo>
                      <a:pt x="20" y="834"/>
                      <a:pt x="6" y="864"/>
                      <a:pt x="1" y="895"/>
                    </a:cubicBezTo>
                    <a:cubicBezTo>
                      <a:pt x="5" y="895"/>
                      <a:pt x="6" y="893"/>
                      <a:pt x="8" y="892"/>
                    </a:cubicBezTo>
                    <a:cubicBezTo>
                      <a:pt x="25" y="880"/>
                      <a:pt x="40" y="871"/>
                      <a:pt x="54" y="861"/>
                    </a:cubicBezTo>
                    <a:cubicBezTo>
                      <a:pt x="57" y="858"/>
                      <a:pt x="62" y="857"/>
                      <a:pt x="63" y="855"/>
                    </a:cubicBezTo>
                    <a:lnTo>
                      <a:pt x="65" y="854"/>
                    </a:lnTo>
                    <a:cubicBezTo>
                      <a:pt x="76" y="848"/>
                      <a:pt x="85" y="842"/>
                      <a:pt x="94" y="835"/>
                    </a:cubicBezTo>
                    <a:lnTo>
                      <a:pt x="171" y="775"/>
                    </a:lnTo>
                    <a:cubicBezTo>
                      <a:pt x="226" y="730"/>
                      <a:pt x="279" y="681"/>
                      <a:pt x="326" y="630"/>
                    </a:cubicBezTo>
                    <a:lnTo>
                      <a:pt x="330" y="626"/>
                    </a:lnTo>
                    <a:cubicBezTo>
                      <a:pt x="330" y="626"/>
                      <a:pt x="330" y="629"/>
                      <a:pt x="332" y="630"/>
                    </a:cubicBezTo>
                    <a:cubicBezTo>
                      <a:pt x="371" y="703"/>
                      <a:pt x="432" y="768"/>
                      <a:pt x="507" y="819"/>
                    </a:cubicBezTo>
                    <a:cubicBezTo>
                      <a:pt x="545" y="848"/>
                      <a:pt x="592" y="870"/>
                      <a:pt x="638" y="890"/>
                    </a:cubicBezTo>
                    <a:cubicBezTo>
                      <a:pt x="629" y="855"/>
                      <a:pt x="645" y="825"/>
                      <a:pt x="674" y="799"/>
                    </a:cubicBezTo>
                    <a:cubicBezTo>
                      <a:pt x="709" y="764"/>
                      <a:pt x="765" y="741"/>
                      <a:pt x="820" y="738"/>
                    </a:cubicBezTo>
                    <a:cubicBezTo>
                      <a:pt x="829" y="737"/>
                      <a:pt x="838" y="737"/>
                      <a:pt x="848" y="737"/>
                    </a:cubicBezTo>
                    <a:cubicBezTo>
                      <a:pt x="937" y="737"/>
                      <a:pt x="1020" y="767"/>
                      <a:pt x="1100" y="797"/>
                    </a:cubicBezTo>
                    <a:cubicBezTo>
                      <a:pt x="1112" y="803"/>
                      <a:pt x="1125" y="807"/>
                      <a:pt x="1138" y="812"/>
                    </a:cubicBezTo>
                    <a:lnTo>
                      <a:pt x="2100" y="1176"/>
                    </a:lnTo>
                    <a:cubicBezTo>
                      <a:pt x="1922" y="1006"/>
                      <a:pt x="1772" y="815"/>
                      <a:pt x="1663" y="614"/>
                    </a:cubicBezTo>
                    <a:cubicBezTo>
                      <a:pt x="1653" y="595"/>
                      <a:pt x="1645" y="578"/>
                      <a:pt x="1634" y="559"/>
                    </a:cubicBezTo>
                    <a:lnTo>
                      <a:pt x="1634" y="559"/>
                    </a:lnTo>
                    <a:cubicBezTo>
                      <a:pt x="1682" y="575"/>
                      <a:pt x="1729" y="593"/>
                      <a:pt x="1777" y="610"/>
                    </a:cubicBezTo>
                    <a:cubicBezTo>
                      <a:pt x="1886" y="651"/>
                      <a:pt x="1992" y="688"/>
                      <a:pt x="2098" y="728"/>
                    </a:cubicBezTo>
                    <a:cubicBezTo>
                      <a:pt x="2177" y="757"/>
                      <a:pt x="2256" y="786"/>
                      <a:pt x="2334" y="815"/>
                    </a:cubicBezTo>
                    <a:lnTo>
                      <a:pt x="2336" y="815"/>
                    </a:lnTo>
                    <a:cubicBezTo>
                      <a:pt x="2411" y="844"/>
                      <a:pt x="2487" y="871"/>
                      <a:pt x="2562" y="899"/>
                    </a:cubicBezTo>
                    <a:lnTo>
                      <a:pt x="2562" y="624"/>
                    </a:lnTo>
                    <a:cubicBezTo>
                      <a:pt x="2559" y="616"/>
                      <a:pt x="2555" y="608"/>
                      <a:pt x="2549" y="601"/>
                    </a:cubicBezTo>
                    <a:cubicBezTo>
                      <a:pt x="2523" y="545"/>
                      <a:pt x="2491" y="488"/>
                      <a:pt x="2468" y="433"/>
                    </a:cubicBezTo>
                    <a:lnTo>
                      <a:pt x="2466" y="430"/>
                    </a:lnTo>
                    <a:cubicBezTo>
                      <a:pt x="2330" y="325"/>
                      <a:pt x="2191" y="227"/>
                      <a:pt x="2044" y="137"/>
                    </a:cubicBezTo>
                    <a:cubicBezTo>
                      <a:pt x="2016" y="116"/>
                      <a:pt x="1989" y="100"/>
                      <a:pt x="1961" y="86"/>
                    </a:cubicBezTo>
                    <a:cubicBezTo>
                      <a:pt x="1915" y="57"/>
                      <a:pt x="1865" y="28"/>
                      <a:pt x="1816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6" name="Google Shape;5416;p28"/>
              <p:cNvSpPr/>
              <p:nvPr/>
            </p:nvSpPr>
            <p:spPr>
              <a:xfrm>
                <a:off x="8030880" y="3679596"/>
                <a:ext cx="339245" cy="349399"/>
              </a:xfrm>
              <a:custGeom>
                <a:avLst/>
                <a:gdLst/>
                <a:ahLst/>
                <a:cxnLst/>
                <a:rect l="l" t="t" r="r" b="b"/>
                <a:pathLst>
                  <a:path w="2840" h="2925" extrusionOk="0">
                    <a:moveTo>
                      <a:pt x="2336" y="1"/>
                    </a:moveTo>
                    <a:lnTo>
                      <a:pt x="2361" y="313"/>
                    </a:lnTo>
                    <a:lnTo>
                      <a:pt x="2365" y="362"/>
                    </a:lnTo>
                    <a:cubicBezTo>
                      <a:pt x="2366" y="386"/>
                      <a:pt x="2369" y="412"/>
                      <a:pt x="2374" y="435"/>
                    </a:cubicBezTo>
                    <a:cubicBezTo>
                      <a:pt x="2420" y="763"/>
                      <a:pt x="2483" y="1090"/>
                      <a:pt x="2564" y="1414"/>
                    </a:cubicBezTo>
                    <a:cubicBezTo>
                      <a:pt x="2584" y="1494"/>
                      <a:pt x="2606" y="1574"/>
                      <a:pt x="2628" y="1653"/>
                    </a:cubicBezTo>
                    <a:cubicBezTo>
                      <a:pt x="2510" y="1547"/>
                      <a:pt x="2391" y="1443"/>
                      <a:pt x="2272" y="1337"/>
                    </a:cubicBezTo>
                    <a:lnTo>
                      <a:pt x="2272" y="1337"/>
                    </a:lnTo>
                    <a:lnTo>
                      <a:pt x="2369" y="1887"/>
                    </a:lnTo>
                    <a:cubicBezTo>
                      <a:pt x="2134" y="1764"/>
                      <a:pt x="1977" y="1565"/>
                      <a:pt x="1823" y="1363"/>
                    </a:cubicBezTo>
                    <a:cubicBezTo>
                      <a:pt x="1684" y="1180"/>
                      <a:pt x="1544" y="991"/>
                      <a:pt x="1345" y="858"/>
                    </a:cubicBezTo>
                    <a:cubicBezTo>
                      <a:pt x="1329" y="1094"/>
                      <a:pt x="1308" y="1330"/>
                      <a:pt x="1279" y="1566"/>
                    </a:cubicBezTo>
                    <a:lnTo>
                      <a:pt x="1279" y="1568"/>
                    </a:lnTo>
                    <a:cubicBezTo>
                      <a:pt x="1261" y="1729"/>
                      <a:pt x="1239" y="1892"/>
                      <a:pt x="1213" y="2053"/>
                    </a:cubicBezTo>
                    <a:cubicBezTo>
                      <a:pt x="1200" y="2138"/>
                      <a:pt x="1186" y="2223"/>
                      <a:pt x="1171" y="2310"/>
                    </a:cubicBezTo>
                    <a:cubicBezTo>
                      <a:pt x="1160" y="2221"/>
                      <a:pt x="1142" y="2134"/>
                      <a:pt x="1123" y="2047"/>
                    </a:cubicBezTo>
                    <a:cubicBezTo>
                      <a:pt x="1091" y="1918"/>
                      <a:pt x="1051" y="1793"/>
                      <a:pt x="995" y="1671"/>
                    </a:cubicBezTo>
                    <a:cubicBezTo>
                      <a:pt x="987" y="1649"/>
                      <a:pt x="975" y="1627"/>
                      <a:pt x="966" y="1606"/>
                    </a:cubicBezTo>
                    <a:cubicBezTo>
                      <a:pt x="953" y="1637"/>
                      <a:pt x="939" y="1668"/>
                      <a:pt x="924" y="1698"/>
                    </a:cubicBezTo>
                    <a:lnTo>
                      <a:pt x="923" y="1700"/>
                    </a:lnTo>
                    <a:cubicBezTo>
                      <a:pt x="891" y="1775"/>
                      <a:pt x="858" y="1850"/>
                      <a:pt x="823" y="1924"/>
                    </a:cubicBezTo>
                    <a:lnTo>
                      <a:pt x="779" y="1755"/>
                    </a:lnTo>
                    <a:cubicBezTo>
                      <a:pt x="736" y="1588"/>
                      <a:pt x="692" y="1421"/>
                      <a:pt x="651" y="1254"/>
                    </a:cubicBezTo>
                    <a:cubicBezTo>
                      <a:pt x="611" y="1301"/>
                      <a:pt x="573" y="1350"/>
                      <a:pt x="538" y="1399"/>
                    </a:cubicBezTo>
                    <a:cubicBezTo>
                      <a:pt x="538" y="1399"/>
                      <a:pt x="537" y="1399"/>
                      <a:pt x="537" y="1401"/>
                    </a:cubicBezTo>
                    <a:cubicBezTo>
                      <a:pt x="470" y="1489"/>
                      <a:pt x="409" y="1584"/>
                      <a:pt x="354" y="1678"/>
                    </a:cubicBezTo>
                    <a:lnTo>
                      <a:pt x="354" y="1681"/>
                    </a:lnTo>
                    <a:cubicBezTo>
                      <a:pt x="349" y="1685"/>
                      <a:pt x="346" y="1691"/>
                      <a:pt x="342" y="1698"/>
                    </a:cubicBezTo>
                    <a:cubicBezTo>
                      <a:pt x="290" y="1787"/>
                      <a:pt x="242" y="1880"/>
                      <a:pt x="197" y="1973"/>
                    </a:cubicBezTo>
                    <a:cubicBezTo>
                      <a:pt x="195" y="1976"/>
                      <a:pt x="194" y="1982"/>
                      <a:pt x="191" y="1986"/>
                    </a:cubicBezTo>
                    <a:cubicBezTo>
                      <a:pt x="190" y="1993"/>
                      <a:pt x="187" y="1998"/>
                      <a:pt x="182" y="2005"/>
                    </a:cubicBezTo>
                    <a:cubicBezTo>
                      <a:pt x="152" y="2073"/>
                      <a:pt x="121" y="2141"/>
                      <a:pt x="92" y="2213"/>
                    </a:cubicBezTo>
                    <a:lnTo>
                      <a:pt x="92" y="2214"/>
                    </a:lnTo>
                    <a:cubicBezTo>
                      <a:pt x="69" y="2269"/>
                      <a:pt x="44" y="2324"/>
                      <a:pt x="24" y="2381"/>
                    </a:cubicBezTo>
                    <a:cubicBezTo>
                      <a:pt x="27" y="2381"/>
                      <a:pt x="27" y="2381"/>
                      <a:pt x="24" y="2382"/>
                    </a:cubicBezTo>
                    <a:cubicBezTo>
                      <a:pt x="23" y="2385"/>
                      <a:pt x="23" y="2385"/>
                      <a:pt x="23" y="2387"/>
                    </a:cubicBezTo>
                    <a:cubicBezTo>
                      <a:pt x="17" y="2400"/>
                      <a:pt x="12" y="2411"/>
                      <a:pt x="8" y="2426"/>
                    </a:cubicBezTo>
                    <a:cubicBezTo>
                      <a:pt x="5" y="2432"/>
                      <a:pt x="2" y="2438"/>
                      <a:pt x="1" y="2443"/>
                    </a:cubicBezTo>
                    <a:lnTo>
                      <a:pt x="17" y="2426"/>
                    </a:lnTo>
                    <a:cubicBezTo>
                      <a:pt x="21" y="2423"/>
                      <a:pt x="23" y="2420"/>
                      <a:pt x="24" y="2417"/>
                    </a:cubicBezTo>
                    <a:lnTo>
                      <a:pt x="27" y="2416"/>
                    </a:lnTo>
                    <a:cubicBezTo>
                      <a:pt x="30" y="2410"/>
                      <a:pt x="36" y="2407"/>
                      <a:pt x="39" y="2401"/>
                    </a:cubicBezTo>
                    <a:cubicBezTo>
                      <a:pt x="50" y="2390"/>
                      <a:pt x="60" y="2380"/>
                      <a:pt x="70" y="2366"/>
                    </a:cubicBezTo>
                    <a:lnTo>
                      <a:pt x="72" y="2365"/>
                    </a:lnTo>
                    <a:cubicBezTo>
                      <a:pt x="81" y="2358"/>
                      <a:pt x="88" y="2348"/>
                      <a:pt x="95" y="2339"/>
                    </a:cubicBezTo>
                    <a:cubicBezTo>
                      <a:pt x="104" y="2329"/>
                      <a:pt x="114" y="2319"/>
                      <a:pt x="124" y="2308"/>
                    </a:cubicBezTo>
                    <a:lnTo>
                      <a:pt x="124" y="2307"/>
                    </a:lnTo>
                    <a:cubicBezTo>
                      <a:pt x="130" y="2300"/>
                      <a:pt x="137" y="2292"/>
                      <a:pt x="143" y="2285"/>
                    </a:cubicBezTo>
                    <a:cubicBezTo>
                      <a:pt x="169" y="2255"/>
                      <a:pt x="195" y="2223"/>
                      <a:pt x="220" y="2192"/>
                    </a:cubicBezTo>
                    <a:cubicBezTo>
                      <a:pt x="224" y="2189"/>
                      <a:pt x="226" y="2186"/>
                      <a:pt x="227" y="2184"/>
                    </a:cubicBezTo>
                    <a:lnTo>
                      <a:pt x="314" y="2069"/>
                    </a:lnTo>
                    <a:cubicBezTo>
                      <a:pt x="335" y="2124"/>
                      <a:pt x="359" y="2175"/>
                      <a:pt x="387" y="2223"/>
                    </a:cubicBezTo>
                    <a:cubicBezTo>
                      <a:pt x="397" y="2221"/>
                      <a:pt x="406" y="2215"/>
                      <a:pt x="415" y="2208"/>
                    </a:cubicBezTo>
                    <a:cubicBezTo>
                      <a:pt x="420" y="2205"/>
                      <a:pt x="426" y="2199"/>
                      <a:pt x="432" y="2194"/>
                    </a:cubicBezTo>
                    <a:cubicBezTo>
                      <a:pt x="477" y="2143"/>
                      <a:pt x="505" y="2055"/>
                      <a:pt x="559" y="2055"/>
                    </a:cubicBezTo>
                    <a:cubicBezTo>
                      <a:pt x="561" y="2055"/>
                      <a:pt x="563" y="2055"/>
                      <a:pt x="566" y="2056"/>
                    </a:cubicBezTo>
                    <a:lnTo>
                      <a:pt x="567" y="2056"/>
                    </a:lnTo>
                    <a:cubicBezTo>
                      <a:pt x="571" y="2056"/>
                      <a:pt x="577" y="2057"/>
                      <a:pt x="582" y="2060"/>
                    </a:cubicBezTo>
                    <a:cubicBezTo>
                      <a:pt x="603" y="2069"/>
                      <a:pt x="618" y="2092"/>
                      <a:pt x="630" y="2112"/>
                    </a:cubicBezTo>
                    <a:cubicBezTo>
                      <a:pt x="634" y="2125"/>
                      <a:pt x="641" y="2137"/>
                      <a:pt x="650" y="2150"/>
                    </a:cubicBezTo>
                    <a:cubicBezTo>
                      <a:pt x="776" y="2390"/>
                      <a:pt x="860" y="2653"/>
                      <a:pt x="891" y="2924"/>
                    </a:cubicBezTo>
                    <a:cubicBezTo>
                      <a:pt x="1090" y="2666"/>
                      <a:pt x="1289" y="2410"/>
                      <a:pt x="1488" y="2152"/>
                    </a:cubicBezTo>
                    <a:cubicBezTo>
                      <a:pt x="1514" y="2120"/>
                      <a:pt x="1544" y="2085"/>
                      <a:pt x="1581" y="2076"/>
                    </a:cubicBezTo>
                    <a:lnTo>
                      <a:pt x="1582" y="2076"/>
                    </a:lnTo>
                    <a:cubicBezTo>
                      <a:pt x="1588" y="2075"/>
                      <a:pt x="1595" y="2075"/>
                      <a:pt x="1602" y="2075"/>
                    </a:cubicBezTo>
                    <a:cubicBezTo>
                      <a:pt x="1611" y="2075"/>
                      <a:pt x="1620" y="2076"/>
                      <a:pt x="1627" y="2080"/>
                    </a:cubicBezTo>
                    <a:cubicBezTo>
                      <a:pt x="1697" y="2107"/>
                      <a:pt x="1727" y="2223"/>
                      <a:pt x="1806" y="2230"/>
                    </a:cubicBezTo>
                    <a:cubicBezTo>
                      <a:pt x="1844" y="2186"/>
                      <a:pt x="1884" y="2141"/>
                      <a:pt x="1922" y="2098"/>
                    </a:cubicBezTo>
                    <a:cubicBezTo>
                      <a:pt x="1931" y="2089"/>
                      <a:pt x="1938" y="2082"/>
                      <a:pt x="1945" y="2073"/>
                    </a:cubicBezTo>
                    <a:cubicBezTo>
                      <a:pt x="1957" y="2082"/>
                      <a:pt x="1966" y="2092"/>
                      <a:pt x="1976" y="2101"/>
                    </a:cubicBezTo>
                    <a:cubicBezTo>
                      <a:pt x="2163" y="2279"/>
                      <a:pt x="2363" y="2445"/>
                      <a:pt x="2571" y="2597"/>
                    </a:cubicBezTo>
                    <a:cubicBezTo>
                      <a:pt x="2606" y="2621"/>
                      <a:pt x="2652" y="2645"/>
                      <a:pt x="2691" y="2645"/>
                    </a:cubicBezTo>
                    <a:cubicBezTo>
                      <a:pt x="2713" y="2645"/>
                      <a:pt x="2733" y="2637"/>
                      <a:pt x="2748" y="2618"/>
                    </a:cubicBezTo>
                    <a:cubicBezTo>
                      <a:pt x="2763" y="2597"/>
                      <a:pt x="2764" y="2570"/>
                      <a:pt x="2766" y="2547"/>
                    </a:cubicBezTo>
                    <a:cubicBezTo>
                      <a:pt x="2774" y="2432"/>
                      <a:pt x="2782" y="2319"/>
                      <a:pt x="2792" y="2207"/>
                    </a:cubicBezTo>
                    <a:cubicBezTo>
                      <a:pt x="2806" y="2218"/>
                      <a:pt x="2818" y="2229"/>
                      <a:pt x="2832" y="2237"/>
                    </a:cubicBezTo>
                    <a:cubicBezTo>
                      <a:pt x="2832" y="2239"/>
                      <a:pt x="2832" y="2239"/>
                      <a:pt x="2835" y="2242"/>
                    </a:cubicBezTo>
                    <a:lnTo>
                      <a:pt x="2837" y="2239"/>
                    </a:lnTo>
                    <a:lnTo>
                      <a:pt x="2838" y="2163"/>
                    </a:lnTo>
                    <a:cubicBezTo>
                      <a:pt x="2838" y="2162"/>
                      <a:pt x="2837" y="2162"/>
                      <a:pt x="2840" y="2160"/>
                    </a:cubicBezTo>
                    <a:lnTo>
                      <a:pt x="2840" y="1379"/>
                    </a:lnTo>
                    <a:cubicBezTo>
                      <a:pt x="2779" y="1243"/>
                      <a:pt x="2713" y="1109"/>
                      <a:pt x="2636" y="978"/>
                    </a:cubicBezTo>
                    <a:lnTo>
                      <a:pt x="2636" y="978"/>
                    </a:lnTo>
                    <a:cubicBezTo>
                      <a:pt x="2703" y="1029"/>
                      <a:pt x="2773" y="1080"/>
                      <a:pt x="2840" y="1131"/>
                    </a:cubicBezTo>
                    <a:lnTo>
                      <a:pt x="2840" y="914"/>
                    </a:lnTo>
                    <a:cubicBezTo>
                      <a:pt x="2830" y="897"/>
                      <a:pt x="2818" y="879"/>
                      <a:pt x="2809" y="863"/>
                    </a:cubicBezTo>
                    <a:cubicBezTo>
                      <a:pt x="2766" y="795"/>
                      <a:pt x="2724" y="724"/>
                      <a:pt x="2684" y="651"/>
                    </a:cubicBezTo>
                    <a:cubicBezTo>
                      <a:pt x="2658" y="609"/>
                      <a:pt x="2635" y="566"/>
                      <a:pt x="2612" y="522"/>
                    </a:cubicBezTo>
                    <a:lnTo>
                      <a:pt x="2609" y="522"/>
                    </a:lnTo>
                    <a:cubicBezTo>
                      <a:pt x="2593" y="493"/>
                      <a:pt x="2577" y="466"/>
                      <a:pt x="2562" y="437"/>
                    </a:cubicBezTo>
                    <a:cubicBezTo>
                      <a:pt x="2539" y="396"/>
                      <a:pt x="2517" y="354"/>
                      <a:pt x="2496" y="312"/>
                    </a:cubicBezTo>
                    <a:lnTo>
                      <a:pt x="2446" y="219"/>
                    </a:lnTo>
                    <a:cubicBezTo>
                      <a:pt x="2408" y="146"/>
                      <a:pt x="2372" y="74"/>
                      <a:pt x="2336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7" name="Google Shape;5417;p28"/>
              <p:cNvSpPr/>
              <p:nvPr/>
            </p:nvSpPr>
            <p:spPr>
              <a:xfrm>
                <a:off x="8362244" y="3920414"/>
                <a:ext cx="776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65" h="233" extrusionOk="0">
                    <a:moveTo>
                      <a:pt x="0" y="1"/>
                    </a:moveTo>
                    <a:cubicBezTo>
                      <a:pt x="13" y="48"/>
                      <a:pt x="27" y="96"/>
                      <a:pt x="40" y="146"/>
                    </a:cubicBezTo>
                    <a:cubicBezTo>
                      <a:pt x="44" y="170"/>
                      <a:pt x="51" y="197"/>
                      <a:pt x="58" y="221"/>
                    </a:cubicBezTo>
                    <a:cubicBezTo>
                      <a:pt x="58" y="223"/>
                      <a:pt x="58" y="223"/>
                      <a:pt x="61" y="226"/>
                    </a:cubicBezTo>
                    <a:cubicBezTo>
                      <a:pt x="61" y="227"/>
                      <a:pt x="61" y="230"/>
                      <a:pt x="63" y="233"/>
                    </a:cubicBezTo>
                    <a:lnTo>
                      <a:pt x="64" y="147"/>
                    </a:lnTo>
                    <a:cubicBezTo>
                      <a:pt x="64" y="146"/>
                      <a:pt x="63" y="146"/>
                      <a:pt x="63" y="146"/>
                    </a:cubicBezTo>
                    <a:lnTo>
                      <a:pt x="63" y="144"/>
                    </a:lnTo>
                    <a:cubicBezTo>
                      <a:pt x="41" y="95"/>
                      <a:pt x="21" y="48"/>
                      <a:pt x="0" y="1"/>
                    </a:cubicBezTo>
                    <a:close/>
                  </a:path>
                </a:pathLst>
              </a:custGeom>
              <a:solidFill>
                <a:srgbClr val="291F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8" name="Google Shape;5418;p28"/>
              <p:cNvSpPr/>
              <p:nvPr/>
            </p:nvSpPr>
            <p:spPr>
              <a:xfrm>
                <a:off x="8056801" y="4028639"/>
                <a:ext cx="313324" cy="216926"/>
              </a:xfrm>
              <a:custGeom>
                <a:avLst/>
                <a:gdLst/>
                <a:ahLst/>
                <a:cxnLst/>
                <a:rect l="l" t="t" r="r" b="b"/>
                <a:pathLst>
                  <a:path w="2623" h="1816" extrusionOk="0">
                    <a:moveTo>
                      <a:pt x="302" y="1"/>
                    </a:moveTo>
                    <a:cubicBezTo>
                      <a:pt x="291" y="47"/>
                      <a:pt x="280" y="92"/>
                      <a:pt x="267" y="140"/>
                    </a:cubicBezTo>
                    <a:lnTo>
                      <a:pt x="267" y="142"/>
                    </a:lnTo>
                    <a:cubicBezTo>
                      <a:pt x="211" y="369"/>
                      <a:pt x="138" y="593"/>
                      <a:pt x="67" y="817"/>
                    </a:cubicBezTo>
                    <a:cubicBezTo>
                      <a:pt x="51" y="870"/>
                      <a:pt x="35" y="926"/>
                      <a:pt x="16" y="979"/>
                    </a:cubicBezTo>
                    <a:cubicBezTo>
                      <a:pt x="12" y="997"/>
                      <a:pt x="6" y="1013"/>
                      <a:pt x="0" y="1030"/>
                    </a:cubicBezTo>
                    <a:lnTo>
                      <a:pt x="0" y="1033"/>
                    </a:lnTo>
                    <a:cubicBezTo>
                      <a:pt x="23" y="1013"/>
                      <a:pt x="45" y="991"/>
                      <a:pt x="70" y="971"/>
                    </a:cubicBezTo>
                    <a:cubicBezTo>
                      <a:pt x="137" y="1069"/>
                      <a:pt x="211" y="1164"/>
                      <a:pt x="292" y="1252"/>
                    </a:cubicBezTo>
                    <a:cubicBezTo>
                      <a:pt x="311" y="1274"/>
                      <a:pt x="328" y="1295"/>
                      <a:pt x="349" y="1313"/>
                    </a:cubicBezTo>
                    <a:cubicBezTo>
                      <a:pt x="449" y="1415"/>
                      <a:pt x="556" y="1511"/>
                      <a:pt x="670" y="1595"/>
                    </a:cubicBezTo>
                    <a:cubicBezTo>
                      <a:pt x="694" y="1614"/>
                      <a:pt x="716" y="1630"/>
                      <a:pt x="739" y="1646"/>
                    </a:cubicBezTo>
                    <a:cubicBezTo>
                      <a:pt x="770" y="1668"/>
                      <a:pt x="803" y="1690"/>
                      <a:pt x="834" y="1710"/>
                    </a:cubicBezTo>
                    <a:cubicBezTo>
                      <a:pt x="892" y="1748"/>
                      <a:pt x="948" y="1782"/>
                      <a:pt x="1008" y="1816"/>
                    </a:cubicBezTo>
                    <a:cubicBezTo>
                      <a:pt x="1002" y="1775"/>
                      <a:pt x="999" y="1733"/>
                      <a:pt x="995" y="1694"/>
                    </a:cubicBezTo>
                    <a:cubicBezTo>
                      <a:pt x="992" y="1653"/>
                      <a:pt x="992" y="1614"/>
                      <a:pt x="993" y="1572"/>
                    </a:cubicBezTo>
                    <a:cubicBezTo>
                      <a:pt x="993" y="1550"/>
                      <a:pt x="993" y="1528"/>
                      <a:pt x="995" y="1507"/>
                    </a:cubicBezTo>
                    <a:cubicBezTo>
                      <a:pt x="999" y="1443"/>
                      <a:pt x="1006" y="1377"/>
                      <a:pt x="1018" y="1312"/>
                    </a:cubicBezTo>
                    <a:cubicBezTo>
                      <a:pt x="1033" y="1231"/>
                      <a:pt x="1057" y="1148"/>
                      <a:pt x="1086" y="1069"/>
                    </a:cubicBezTo>
                    <a:cubicBezTo>
                      <a:pt x="1094" y="1053"/>
                      <a:pt x="1098" y="1035"/>
                      <a:pt x="1105" y="1019"/>
                    </a:cubicBezTo>
                    <a:cubicBezTo>
                      <a:pt x="1118" y="1027"/>
                      <a:pt x="1133" y="1036"/>
                      <a:pt x="1147" y="1046"/>
                    </a:cubicBezTo>
                    <a:lnTo>
                      <a:pt x="1396" y="1209"/>
                    </a:lnTo>
                    <a:cubicBezTo>
                      <a:pt x="1449" y="1244"/>
                      <a:pt x="1500" y="1279"/>
                      <a:pt x="1552" y="1312"/>
                    </a:cubicBezTo>
                    <a:cubicBezTo>
                      <a:pt x="1558" y="1318"/>
                      <a:pt x="1563" y="1322"/>
                      <a:pt x="1570" y="1325"/>
                    </a:cubicBezTo>
                    <a:cubicBezTo>
                      <a:pt x="1573" y="1319"/>
                      <a:pt x="1574" y="1316"/>
                      <a:pt x="1577" y="1312"/>
                    </a:cubicBezTo>
                    <a:lnTo>
                      <a:pt x="1747" y="1029"/>
                    </a:lnTo>
                    <a:cubicBezTo>
                      <a:pt x="1830" y="1097"/>
                      <a:pt x="1911" y="1164"/>
                      <a:pt x="1995" y="1231"/>
                    </a:cubicBezTo>
                    <a:cubicBezTo>
                      <a:pt x="1932" y="1167"/>
                      <a:pt x="2099" y="1154"/>
                      <a:pt x="2236" y="1154"/>
                    </a:cubicBezTo>
                    <a:cubicBezTo>
                      <a:pt x="2317" y="1154"/>
                      <a:pt x="2388" y="1158"/>
                      <a:pt x="2395" y="1159"/>
                    </a:cubicBezTo>
                    <a:cubicBezTo>
                      <a:pt x="2470" y="1173"/>
                      <a:pt x="2546" y="1186"/>
                      <a:pt x="2621" y="1200"/>
                    </a:cubicBezTo>
                    <a:lnTo>
                      <a:pt x="2621" y="513"/>
                    </a:lnTo>
                    <a:cubicBezTo>
                      <a:pt x="2621" y="513"/>
                      <a:pt x="2621" y="513"/>
                      <a:pt x="2622" y="513"/>
                    </a:cubicBezTo>
                    <a:cubicBezTo>
                      <a:pt x="2622" y="513"/>
                      <a:pt x="2622" y="513"/>
                      <a:pt x="2623" y="513"/>
                    </a:cubicBezTo>
                    <a:lnTo>
                      <a:pt x="2620" y="499"/>
                    </a:lnTo>
                    <a:lnTo>
                      <a:pt x="2620" y="490"/>
                    </a:lnTo>
                    <a:cubicBezTo>
                      <a:pt x="2618" y="490"/>
                      <a:pt x="2618" y="490"/>
                      <a:pt x="2618" y="489"/>
                    </a:cubicBezTo>
                    <a:cubicBezTo>
                      <a:pt x="2607" y="481"/>
                      <a:pt x="2597" y="473"/>
                      <a:pt x="2584" y="462"/>
                    </a:cubicBezTo>
                    <a:cubicBezTo>
                      <a:pt x="2517" y="416"/>
                      <a:pt x="2451" y="365"/>
                      <a:pt x="2387" y="310"/>
                    </a:cubicBezTo>
                    <a:cubicBezTo>
                      <a:pt x="2311" y="248"/>
                      <a:pt x="2236" y="179"/>
                      <a:pt x="2164" y="111"/>
                    </a:cubicBezTo>
                    <a:cubicBezTo>
                      <a:pt x="2129" y="205"/>
                      <a:pt x="2103" y="300"/>
                      <a:pt x="2083" y="396"/>
                    </a:cubicBezTo>
                    <a:cubicBezTo>
                      <a:pt x="2069" y="454"/>
                      <a:pt x="2061" y="512"/>
                      <a:pt x="2053" y="571"/>
                    </a:cubicBezTo>
                    <a:cubicBezTo>
                      <a:pt x="2008" y="531"/>
                      <a:pt x="1961" y="487"/>
                      <a:pt x="1918" y="441"/>
                    </a:cubicBezTo>
                    <a:cubicBezTo>
                      <a:pt x="1815" y="336"/>
                      <a:pt x="1718" y="227"/>
                      <a:pt x="1628" y="112"/>
                    </a:cubicBezTo>
                    <a:cubicBezTo>
                      <a:pt x="1606" y="258"/>
                      <a:pt x="1580" y="401"/>
                      <a:pt x="1545" y="542"/>
                    </a:cubicBezTo>
                    <a:cubicBezTo>
                      <a:pt x="1526" y="627"/>
                      <a:pt x="1505" y="709"/>
                      <a:pt x="1481" y="792"/>
                    </a:cubicBezTo>
                    <a:cubicBezTo>
                      <a:pt x="1425" y="730"/>
                      <a:pt x="1367" y="669"/>
                      <a:pt x="1309" y="608"/>
                    </a:cubicBezTo>
                    <a:cubicBezTo>
                      <a:pt x="1256" y="550"/>
                      <a:pt x="1203" y="494"/>
                      <a:pt x="1147" y="436"/>
                    </a:cubicBezTo>
                    <a:cubicBezTo>
                      <a:pt x="1082" y="519"/>
                      <a:pt x="1030" y="608"/>
                      <a:pt x="985" y="699"/>
                    </a:cubicBezTo>
                    <a:cubicBezTo>
                      <a:pt x="914" y="844"/>
                      <a:pt x="863" y="998"/>
                      <a:pt x="821" y="1155"/>
                    </a:cubicBezTo>
                    <a:cubicBezTo>
                      <a:pt x="813" y="1181"/>
                      <a:pt x="808" y="1209"/>
                      <a:pt x="800" y="1235"/>
                    </a:cubicBezTo>
                    <a:lnTo>
                      <a:pt x="800" y="1236"/>
                    </a:lnTo>
                    <a:cubicBezTo>
                      <a:pt x="793" y="1261"/>
                      <a:pt x="789" y="1287"/>
                      <a:pt x="781" y="1315"/>
                    </a:cubicBezTo>
                    <a:cubicBezTo>
                      <a:pt x="770" y="1354"/>
                      <a:pt x="761" y="1395"/>
                      <a:pt x="752" y="1434"/>
                    </a:cubicBezTo>
                    <a:cubicBezTo>
                      <a:pt x="738" y="1395"/>
                      <a:pt x="723" y="1354"/>
                      <a:pt x="710" y="1315"/>
                    </a:cubicBezTo>
                    <a:cubicBezTo>
                      <a:pt x="696" y="1273"/>
                      <a:pt x="680" y="1229"/>
                      <a:pt x="667" y="1186"/>
                    </a:cubicBezTo>
                    <a:cubicBezTo>
                      <a:pt x="625" y="1065"/>
                      <a:pt x="585" y="945"/>
                      <a:pt x="546" y="824"/>
                    </a:cubicBezTo>
                    <a:cubicBezTo>
                      <a:pt x="529" y="772"/>
                      <a:pt x="513" y="719"/>
                      <a:pt x="495" y="669"/>
                    </a:cubicBezTo>
                    <a:lnTo>
                      <a:pt x="495" y="666"/>
                    </a:lnTo>
                    <a:cubicBezTo>
                      <a:pt x="485" y="632"/>
                      <a:pt x="474" y="596"/>
                      <a:pt x="465" y="561"/>
                    </a:cubicBezTo>
                    <a:cubicBezTo>
                      <a:pt x="407" y="375"/>
                      <a:pt x="353" y="189"/>
                      <a:pt x="302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9" name="Google Shape;5419;p28"/>
              <p:cNvSpPr/>
              <p:nvPr/>
            </p:nvSpPr>
            <p:spPr>
              <a:xfrm>
                <a:off x="6393293" y="4955838"/>
                <a:ext cx="1075" cy="1553"/>
              </a:xfrm>
              <a:custGeom>
                <a:avLst/>
                <a:gdLst/>
                <a:ahLst/>
                <a:cxnLst/>
                <a:rect l="l" t="t" r="r" b="b"/>
                <a:pathLst>
                  <a:path w="9" h="13" extrusionOk="0">
                    <a:moveTo>
                      <a:pt x="6" y="0"/>
                    </a:moveTo>
                    <a:cubicBezTo>
                      <a:pt x="1" y="4"/>
                      <a:pt x="0" y="12"/>
                      <a:pt x="5" y="12"/>
                    </a:cubicBezTo>
                    <a:cubicBezTo>
                      <a:pt x="6" y="12"/>
                      <a:pt x="7" y="12"/>
                      <a:pt x="9" y="11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1C1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0" name="Google Shape;5420;p28"/>
              <p:cNvSpPr/>
              <p:nvPr/>
            </p:nvSpPr>
            <p:spPr>
              <a:xfrm>
                <a:off x="6306809" y="4748706"/>
                <a:ext cx="280833" cy="267813"/>
              </a:xfrm>
              <a:custGeom>
                <a:avLst/>
                <a:gdLst/>
                <a:ahLst/>
                <a:cxnLst/>
                <a:rect l="l" t="t" r="r" b="b"/>
                <a:pathLst>
                  <a:path w="2351" h="2242" extrusionOk="0">
                    <a:moveTo>
                      <a:pt x="1534" y="1"/>
                    </a:moveTo>
                    <a:lnTo>
                      <a:pt x="618" y="547"/>
                    </a:lnTo>
                    <a:cubicBezTo>
                      <a:pt x="531" y="947"/>
                      <a:pt x="397" y="1338"/>
                      <a:pt x="223" y="1708"/>
                    </a:cubicBezTo>
                    <a:cubicBezTo>
                      <a:pt x="142" y="1881"/>
                      <a:pt x="49" y="2051"/>
                      <a:pt x="1" y="2238"/>
                    </a:cubicBezTo>
                    <a:cubicBezTo>
                      <a:pt x="208" y="2102"/>
                      <a:pt x="390" y="1928"/>
                      <a:pt x="538" y="1729"/>
                    </a:cubicBezTo>
                    <a:cubicBezTo>
                      <a:pt x="551" y="1759"/>
                      <a:pt x="566" y="1791"/>
                      <a:pt x="582" y="1820"/>
                    </a:cubicBezTo>
                    <a:cubicBezTo>
                      <a:pt x="630" y="1803"/>
                      <a:pt x="647" y="1718"/>
                      <a:pt x="687" y="1718"/>
                    </a:cubicBezTo>
                    <a:cubicBezTo>
                      <a:pt x="691" y="1718"/>
                      <a:pt x="696" y="1719"/>
                      <a:pt x="701" y="1721"/>
                    </a:cubicBezTo>
                    <a:cubicBezTo>
                      <a:pt x="715" y="1729"/>
                      <a:pt x="722" y="1740"/>
                      <a:pt x="730" y="1753"/>
                    </a:cubicBezTo>
                    <a:cubicBezTo>
                      <a:pt x="813" y="1904"/>
                      <a:pt x="865" y="2071"/>
                      <a:pt x="885" y="2241"/>
                    </a:cubicBezTo>
                    <a:cubicBezTo>
                      <a:pt x="1006" y="2086"/>
                      <a:pt x="1125" y="1932"/>
                      <a:pt x="1245" y="1777"/>
                    </a:cubicBezTo>
                    <a:cubicBezTo>
                      <a:pt x="1262" y="1754"/>
                      <a:pt x="1283" y="1730"/>
                      <a:pt x="1311" y="1730"/>
                    </a:cubicBezTo>
                    <a:cubicBezTo>
                      <a:pt x="1312" y="1730"/>
                      <a:pt x="1313" y="1730"/>
                      <a:pt x="1314" y="1730"/>
                    </a:cubicBezTo>
                    <a:cubicBezTo>
                      <a:pt x="1366" y="1732"/>
                      <a:pt x="1383" y="1819"/>
                      <a:pt x="1435" y="1824"/>
                    </a:cubicBezTo>
                    <a:cubicBezTo>
                      <a:pt x="1463" y="1794"/>
                      <a:pt x="1492" y="1761"/>
                      <a:pt x="1518" y="1730"/>
                    </a:cubicBezTo>
                    <a:cubicBezTo>
                      <a:pt x="1637" y="1845"/>
                      <a:pt x="1764" y="1949"/>
                      <a:pt x="1896" y="2045"/>
                    </a:cubicBezTo>
                    <a:cubicBezTo>
                      <a:pt x="1916" y="2061"/>
                      <a:pt x="1944" y="2075"/>
                      <a:pt x="1967" y="2075"/>
                    </a:cubicBezTo>
                    <a:cubicBezTo>
                      <a:pt x="1981" y="2075"/>
                      <a:pt x="1993" y="2070"/>
                      <a:pt x="2002" y="2058"/>
                    </a:cubicBezTo>
                    <a:cubicBezTo>
                      <a:pt x="2011" y="2048"/>
                      <a:pt x="2011" y="2031"/>
                      <a:pt x="2013" y="2016"/>
                    </a:cubicBezTo>
                    <a:cubicBezTo>
                      <a:pt x="2016" y="1949"/>
                      <a:pt x="2022" y="1881"/>
                      <a:pt x="2028" y="1813"/>
                    </a:cubicBezTo>
                    <a:cubicBezTo>
                      <a:pt x="2127" y="1896"/>
                      <a:pt x="2236" y="1964"/>
                      <a:pt x="2350" y="2019"/>
                    </a:cubicBezTo>
                    <a:cubicBezTo>
                      <a:pt x="2198" y="1710"/>
                      <a:pt x="2103" y="1373"/>
                      <a:pt x="1931" y="1075"/>
                    </a:cubicBezTo>
                    <a:lnTo>
                      <a:pt x="1931" y="1075"/>
                    </a:lnTo>
                    <a:cubicBezTo>
                      <a:pt x="1989" y="1119"/>
                      <a:pt x="2050" y="1164"/>
                      <a:pt x="2108" y="1207"/>
                    </a:cubicBezTo>
                    <a:cubicBezTo>
                      <a:pt x="2112" y="1135"/>
                      <a:pt x="2073" y="1069"/>
                      <a:pt x="2035" y="1005"/>
                    </a:cubicBezTo>
                    <a:cubicBezTo>
                      <a:pt x="1841" y="683"/>
                      <a:pt x="1672" y="345"/>
                      <a:pt x="1534" y="1"/>
                    </a:cubicBezTo>
                    <a:close/>
                  </a:path>
                </a:pathLst>
              </a:custGeom>
              <a:solidFill>
                <a:srgbClr val="291F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1" name="Google Shape;5421;p28"/>
              <p:cNvSpPr/>
              <p:nvPr/>
            </p:nvSpPr>
            <p:spPr>
              <a:xfrm>
                <a:off x="6410733" y="4820856"/>
                <a:ext cx="46825" cy="7537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85" y="203"/>
                      <a:pt x="50" y="430"/>
                      <a:pt x="139" y="631"/>
                    </a:cubicBezTo>
                    <a:cubicBezTo>
                      <a:pt x="157" y="496"/>
                      <a:pt x="178" y="362"/>
                      <a:pt x="197" y="227"/>
                    </a:cubicBezTo>
                    <a:cubicBezTo>
                      <a:pt x="197" y="224"/>
                      <a:pt x="197" y="220"/>
                      <a:pt x="201" y="217"/>
                    </a:cubicBezTo>
                    <a:cubicBezTo>
                      <a:pt x="204" y="214"/>
                      <a:pt x="207" y="212"/>
                      <a:pt x="211" y="212"/>
                    </a:cubicBezTo>
                    <a:cubicBezTo>
                      <a:pt x="220" y="212"/>
                      <a:pt x="229" y="218"/>
                      <a:pt x="237" y="224"/>
                    </a:cubicBezTo>
                    <a:cubicBezTo>
                      <a:pt x="277" y="259"/>
                      <a:pt x="319" y="295"/>
                      <a:pt x="359" y="329"/>
                    </a:cubicBezTo>
                    <a:cubicBezTo>
                      <a:pt x="364" y="334"/>
                      <a:pt x="371" y="338"/>
                      <a:pt x="377" y="338"/>
                    </a:cubicBezTo>
                    <a:cubicBezTo>
                      <a:pt x="380" y="338"/>
                      <a:pt x="383" y="337"/>
                      <a:pt x="385" y="335"/>
                    </a:cubicBezTo>
                    <a:cubicBezTo>
                      <a:pt x="391" y="332"/>
                      <a:pt x="388" y="324"/>
                      <a:pt x="385" y="319"/>
                    </a:cubicBezTo>
                    <a:lnTo>
                      <a:pt x="310" y="15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B48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2" name="Google Shape;5422;p28"/>
              <p:cNvSpPr/>
              <p:nvPr/>
            </p:nvSpPr>
            <p:spPr>
              <a:xfrm>
                <a:off x="6319829" y="4807477"/>
                <a:ext cx="86484" cy="173326"/>
              </a:xfrm>
              <a:custGeom>
                <a:avLst/>
                <a:gdLst/>
                <a:ahLst/>
                <a:cxnLst/>
                <a:rect l="l" t="t" r="r" b="b"/>
                <a:pathLst>
                  <a:path w="724" h="1451" extrusionOk="0">
                    <a:moveTo>
                      <a:pt x="599" y="1"/>
                    </a:moveTo>
                    <a:lnTo>
                      <a:pt x="599" y="1"/>
                    </a:lnTo>
                    <a:cubicBezTo>
                      <a:pt x="598" y="1"/>
                      <a:pt x="598" y="2"/>
                      <a:pt x="597" y="2"/>
                    </a:cubicBezTo>
                    <a:lnTo>
                      <a:pt x="597" y="2"/>
                    </a:lnTo>
                    <a:lnTo>
                      <a:pt x="599" y="1"/>
                    </a:lnTo>
                    <a:close/>
                    <a:moveTo>
                      <a:pt x="597" y="2"/>
                    </a:moveTo>
                    <a:lnTo>
                      <a:pt x="507" y="55"/>
                    </a:lnTo>
                    <a:cubicBezTo>
                      <a:pt x="494" y="56"/>
                      <a:pt x="420" y="402"/>
                      <a:pt x="410" y="436"/>
                    </a:cubicBezTo>
                    <a:cubicBezTo>
                      <a:pt x="377" y="531"/>
                      <a:pt x="317" y="608"/>
                      <a:pt x="290" y="707"/>
                    </a:cubicBezTo>
                    <a:cubicBezTo>
                      <a:pt x="266" y="794"/>
                      <a:pt x="237" y="881"/>
                      <a:pt x="205" y="967"/>
                    </a:cubicBezTo>
                    <a:cubicBezTo>
                      <a:pt x="147" y="1120"/>
                      <a:pt x="62" y="1280"/>
                      <a:pt x="1" y="1450"/>
                    </a:cubicBezTo>
                    <a:cubicBezTo>
                      <a:pt x="185" y="1247"/>
                      <a:pt x="309" y="983"/>
                      <a:pt x="444" y="756"/>
                    </a:cubicBezTo>
                    <a:cubicBezTo>
                      <a:pt x="502" y="662"/>
                      <a:pt x="558" y="564"/>
                      <a:pt x="616" y="468"/>
                    </a:cubicBezTo>
                    <a:cubicBezTo>
                      <a:pt x="628" y="531"/>
                      <a:pt x="638" y="590"/>
                      <a:pt x="650" y="651"/>
                    </a:cubicBezTo>
                    <a:cubicBezTo>
                      <a:pt x="704" y="455"/>
                      <a:pt x="724" y="252"/>
                      <a:pt x="706" y="53"/>
                    </a:cubicBezTo>
                    <a:cubicBezTo>
                      <a:pt x="706" y="53"/>
                      <a:pt x="553" y="29"/>
                      <a:pt x="597" y="2"/>
                    </a:cubicBezTo>
                    <a:close/>
                  </a:path>
                </a:pathLst>
              </a:custGeom>
              <a:solidFill>
                <a:srgbClr val="4B48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3" name="Google Shape;5423;p28"/>
              <p:cNvSpPr/>
              <p:nvPr/>
            </p:nvSpPr>
            <p:spPr>
              <a:xfrm>
                <a:off x="6346228" y="4696027"/>
                <a:ext cx="217642" cy="174281"/>
              </a:xfrm>
              <a:custGeom>
                <a:avLst/>
                <a:gdLst/>
                <a:ahLst/>
                <a:cxnLst/>
                <a:rect l="l" t="t" r="r" b="b"/>
                <a:pathLst>
                  <a:path w="1822" h="1459" extrusionOk="0">
                    <a:moveTo>
                      <a:pt x="1149" y="0"/>
                    </a:moveTo>
                    <a:lnTo>
                      <a:pt x="366" y="413"/>
                    </a:lnTo>
                    <a:lnTo>
                      <a:pt x="366" y="413"/>
                    </a:lnTo>
                    <a:cubicBezTo>
                      <a:pt x="368" y="404"/>
                      <a:pt x="371" y="395"/>
                      <a:pt x="374" y="386"/>
                    </a:cubicBezTo>
                    <a:lnTo>
                      <a:pt x="374" y="386"/>
                    </a:lnTo>
                    <a:cubicBezTo>
                      <a:pt x="366" y="398"/>
                      <a:pt x="358" y="411"/>
                      <a:pt x="350" y="421"/>
                    </a:cubicBezTo>
                    <a:lnTo>
                      <a:pt x="366" y="413"/>
                    </a:lnTo>
                    <a:lnTo>
                      <a:pt x="366" y="413"/>
                    </a:lnTo>
                    <a:cubicBezTo>
                      <a:pt x="268" y="742"/>
                      <a:pt x="145" y="1066"/>
                      <a:pt x="0" y="1385"/>
                    </a:cubicBezTo>
                    <a:cubicBezTo>
                      <a:pt x="149" y="1322"/>
                      <a:pt x="279" y="1233"/>
                      <a:pt x="379" y="1127"/>
                    </a:cubicBezTo>
                    <a:cubicBezTo>
                      <a:pt x="416" y="1195"/>
                      <a:pt x="483" y="1253"/>
                      <a:pt x="565" y="1285"/>
                    </a:cubicBezTo>
                    <a:cubicBezTo>
                      <a:pt x="555" y="1240"/>
                      <a:pt x="616" y="1198"/>
                      <a:pt x="676" y="1195"/>
                    </a:cubicBezTo>
                    <a:cubicBezTo>
                      <a:pt x="682" y="1195"/>
                      <a:pt x="689" y="1194"/>
                      <a:pt x="696" y="1194"/>
                    </a:cubicBezTo>
                    <a:cubicBezTo>
                      <a:pt x="748" y="1194"/>
                      <a:pt x="798" y="1213"/>
                      <a:pt x="844" y="1232"/>
                    </a:cubicBezTo>
                    <a:cubicBezTo>
                      <a:pt x="1046" y="1307"/>
                      <a:pt x="1245" y="1384"/>
                      <a:pt x="1447" y="1458"/>
                    </a:cubicBezTo>
                    <a:cubicBezTo>
                      <a:pt x="1329" y="1348"/>
                      <a:pt x="1235" y="1221"/>
                      <a:pt x="1168" y="1088"/>
                    </a:cubicBezTo>
                    <a:lnTo>
                      <a:pt x="1168" y="1088"/>
                    </a:lnTo>
                    <a:lnTo>
                      <a:pt x="1821" y="1327"/>
                    </a:lnTo>
                    <a:cubicBezTo>
                      <a:pt x="1630" y="902"/>
                      <a:pt x="1318" y="414"/>
                      <a:pt x="1149" y="0"/>
                    </a:cubicBezTo>
                    <a:close/>
                  </a:path>
                </a:pathLst>
              </a:custGeom>
              <a:solidFill>
                <a:srgbClr val="291F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4" name="Google Shape;5424;p28"/>
              <p:cNvSpPr/>
              <p:nvPr/>
            </p:nvSpPr>
            <p:spPr>
              <a:xfrm>
                <a:off x="6410375" y="4733296"/>
                <a:ext cx="28908" cy="68924"/>
              </a:xfrm>
              <a:custGeom>
                <a:avLst/>
                <a:gdLst/>
                <a:ahLst/>
                <a:cxnLst/>
                <a:rect l="l" t="t" r="r" b="b"/>
                <a:pathLst>
                  <a:path w="242" h="577" extrusionOk="0">
                    <a:moveTo>
                      <a:pt x="44" y="0"/>
                    </a:moveTo>
                    <a:cubicBezTo>
                      <a:pt x="30" y="186"/>
                      <a:pt x="15" y="369"/>
                      <a:pt x="1" y="554"/>
                    </a:cubicBezTo>
                    <a:cubicBezTo>
                      <a:pt x="66" y="527"/>
                      <a:pt x="73" y="449"/>
                      <a:pt x="111" y="394"/>
                    </a:cubicBezTo>
                    <a:cubicBezTo>
                      <a:pt x="133" y="446"/>
                      <a:pt x="155" y="500"/>
                      <a:pt x="178" y="552"/>
                    </a:cubicBezTo>
                    <a:cubicBezTo>
                      <a:pt x="184" y="561"/>
                      <a:pt x="189" y="572"/>
                      <a:pt x="200" y="575"/>
                    </a:cubicBezTo>
                    <a:cubicBezTo>
                      <a:pt x="202" y="576"/>
                      <a:pt x="204" y="576"/>
                      <a:pt x="207" y="576"/>
                    </a:cubicBezTo>
                    <a:cubicBezTo>
                      <a:pt x="219" y="576"/>
                      <a:pt x="232" y="568"/>
                      <a:pt x="236" y="558"/>
                    </a:cubicBezTo>
                    <a:cubicBezTo>
                      <a:pt x="242" y="546"/>
                      <a:pt x="240" y="532"/>
                      <a:pt x="239" y="520"/>
                    </a:cubicBezTo>
                    <a:cubicBezTo>
                      <a:pt x="221" y="385"/>
                      <a:pt x="219" y="249"/>
                      <a:pt x="233" y="115"/>
                    </a:cubicBez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4B48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5" name="Google Shape;5425;p28"/>
              <p:cNvSpPr/>
              <p:nvPr/>
            </p:nvSpPr>
            <p:spPr>
              <a:xfrm>
                <a:off x="6361877" y="4739030"/>
                <a:ext cx="40853" cy="86484"/>
              </a:xfrm>
              <a:custGeom>
                <a:avLst/>
                <a:gdLst/>
                <a:ahLst/>
                <a:cxnLst/>
                <a:rect l="l" t="t" r="r" b="b"/>
                <a:pathLst>
                  <a:path w="342" h="724" extrusionOk="0">
                    <a:moveTo>
                      <a:pt x="341" y="0"/>
                    </a:moveTo>
                    <a:lnTo>
                      <a:pt x="257" y="44"/>
                    </a:lnTo>
                    <a:cubicBezTo>
                      <a:pt x="235" y="92"/>
                      <a:pt x="215" y="140"/>
                      <a:pt x="193" y="189"/>
                    </a:cubicBezTo>
                    <a:cubicBezTo>
                      <a:pt x="137" y="368"/>
                      <a:pt x="73" y="546"/>
                      <a:pt x="0" y="723"/>
                    </a:cubicBezTo>
                    <a:cubicBezTo>
                      <a:pt x="109" y="556"/>
                      <a:pt x="190" y="375"/>
                      <a:pt x="270" y="198"/>
                    </a:cubicBezTo>
                    <a:cubicBezTo>
                      <a:pt x="293" y="145"/>
                      <a:pt x="318" y="90"/>
                      <a:pt x="341" y="38"/>
                    </a:cubicBezTo>
                    <a:lnTo>
                      <a:pt x="341" y="0"/>
                    </a:lnTo>
                    <a:close/>
                  </a:path>
                </a:pathLst>
              </a:custGeom>
              <a:solidFill>
                <a:srgbClr val="4B48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6" name="Google Shape;5426;p28"/>
              <p:cNvSpPr/>
              <p:nvPr/>
            </p:nvSpPr>
            <p:spPr>
              <a:xfrm>
                <a:off x="6360921" y="4581710"/>
                <a:ext cx="177984" cy="206892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1732" extrusionOk="0">
                    <a:moveTo>
                      <a:pt x="984" y="0"/>
                    </a:moveTo>
                    <a:lnTo>
                      <a:pt x="457" y="232"/>
                    </a:lnTo>
                    <a:cubicBezTo>
                      <a:pt x="442" y="429"/>
                      <a:pt x="358" y="763"/>
                      <a:pt x="294" y="954"/>
                    </a:cubicBezTo>
                    <a:cubicBezTo>
                      <a:pt x="249" y="1092"/>
                      <a:pt x="185" y="1226"/>
                      <a:pt x="123" y="1361"/>
                    </a:cubicBezTo>
                    <a:cubicBezTo>
                      <a:pt x="82" y="1448"/>
                      <a:pt x="40" y="1532"/>
                      <a:pt x="1" y="1619"/>
                    </a:cubicBezTo>
                    <a:cubicBezTo>
                      <a:pt x="166" y="1542"/>
                      <a:pt x="299" y="1412"/>
                      <a:pt x="364" y="1259"/>
                    </a:cubicBezTo>
                    <a:lnTo>
                      <a:pt x="364" y="1259"/>
                    </a:lnTo>
                    <a:cubicBezTo>
                      <a:pt x="358" y="1419"/>
                      <a:pt x="328" y="1579"/>
                      <a:pt x="272" y="1731"/>
                    </a:cubicBezTo>
                    <a:cubicBezTo>
                      <a:pt x="399" y="1632"/>
                      <a:pt x="522" y="1535"/>
                      <a:pt x="646" y="1436"/>
                    </a:cubicBezTo>
                    <a:cubicBezTo>
                      <a:pt x="692" y="1484"/>
                      <a:pt x="725" y="1542"/>
                      <a:pt x="741" y="1603"/>
                    </a:cubicBezTo>
                    <a:cubicBezTo>
                      <a:pt x="773" y="1555"/>
                      <a:pt x="808" y="1509"/>
                      <a:pt x="842" y="1462"/>
                    </a:cubicBezTo>
                    <a:cubicBezTo>
                      <a:pt x="965" y="1564"/>
                      <a:pt x="1129" y="1629"/>
                      <a:pt x="1302" y="1641"/>
                    </a:cubicBezTo>
                    <a:cubicBezTo>
                      <a:pt x="1279" y="1598"/>
                      <a:pt x="1255" y="1557"/>
                      <a:pt x="1231" y="1513"/>
                    </a:cubicBezTo>
                    <a:lnTo>
                      <a:pt x="1231" y="1513"/>
                    </a:lnTo>
                    <a:cubicBezTo>
                      <a:pt x="1291" y="1554"/>
                      <a:pt x="1369" y="1578"/>
                      <a:pt x="1448" y="1578"/>
                    </a:cubicBezTo>
                    <a:cubicBezTo>
                      <a:pt x="1461" y="1578"/>
                      <a:pt x="1475" y="1577"/>
                      <a:pt x="1489" y="1576"/>
                    </a:cubicBezTo>
                    <a:cubicBezTo>
                      <a:pt x="1255" y="1233"/>
                      <a:pt x="1170" y="947"/>
                      <a:pt x="1084" y="552"/>
                    </a:cubicBezTo>
                    <a:cubicBezTo>
                      <a:pt x="1049" y="391"/>
                      <a:pt x="974" y="163"/>
                      <a:pt x="98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7" name="Google Shape;5427;p28"/>
              <p:cNvSpPr/>
              <p:nvPr/>
            </p:nvSpPr>
            <p:spPr>
              <a:xfrm>
                <a:off x="6369163" y="4581710"/>
                <a:ext cx="169742" cy="206892"/>
              </a:xfrm>
              <a:custGeom>
                <a:avLst/>
                <a:gdLst/>
                <a:ahLst/>
                <a:cxnLst/>
                <a:rect l="l" t="t" r="r" b="b"/>
                <a:pathLst>
                  <a:path w="1421" h="1732" extrusionOk="0">
                    <a:moveTo>
                      <a:pt x="915" y="0"/>
                    </a:moveTo>
                    <a:lnTo>
                      <a:pt x="684" y="102"/>
                    </a:lnTo>
                    <a:cubicBezTo>
                      <a:pt x="684" y="201"/>
                      <a:pt x="717" y="304"/>
                      <a:pt x="726" y="404"/>
                    </a:cubicBezTo>
                    <a:cubicBezTo>
                      <a:pt x="735" y="519"/>
                      <a:pt x="742" y="632"/>
                      <a:pt x="746" y="747"/>
                    </a:cubicBezTo>
                    <a:cubicBezTo>
                      <a:pt x="717" y="672"/>
                      <a:pt x="681" y="598"/>
                      <a:pt x="640" y="527"/>
                    </a:cubicBezTo>
                    <a:cubicBezTo>
                      <a:pt x="579" y="659"/>
                      <a:pt x="527" y="794"/>
                      <a:pt x="484" y="932"/>
                    </a:cubicBezTo>
                    <a:cubicBezTo>
                      <a:pt x="488" y="832"/>
                      <a:pt x="507" y="703"/>
                      <a:pt x="452" y="613"/>
                    </a:cubicBezTo>
                    <a:cubicBezTo>
                      <a:pt x="450" y="758"/>
                      <a:pt x="421" y="903"/>
                      <a:pt x="367" y="1041"/>
                    </a:cubicBezTo>
                    <a:cubicBezTo>
                      <a:pt x="356" y="977"/>
                      <a:pt x="347" y="912"/>
                      <a:pt x="337" y="848"/>
                    </a:cubicBezTo>
                    <a:cubicBezTo>
                      <a:pt x="261" y="1099"/>
                      <a:pt x="173" y="1372"/>
                      <a:pt x="0" y="1586"/>
                    </a:cubicBezTo>
                    <a:cubicBezTo>
                      <a:pt x="99" y="1513"/>
                      <a:pt x="160" y="1480"/>
                      <a:pt x="272" y="1332"/>
                    </a:cubicBezTo>
                    <a:cubicBezTo>
                      <a:pt x="276" y="1325"/>
                      <a:pt x="283" y="1317"/>
                      <a:pt x="289" y="1311"/>
                    </a:cubicBezTo>
                    <a:lnTo>
                      <a:pt x="289" y="1311"/>
                    </a:lnTo>
                    <a:cubicBezTo>
                      <a:pt x="324" y="1364"/>
                      <a:pt x="256" y="1689"/>
                      <a:pt x="203" y="1731"/>
                    </a:cubicBezTo>
                    <a:cubicBezTo>
                      <a:pt x="328" y="1632"/>
                      <a:pt x="452" y="1535"/>
                      <a:pt x="575" y="1436"/>
                    </a:cubicBezTo>
                    <a:cubicBezTo>
                      <a:pt x="623" y="1484"/>
                      <a:pt x="655" y="1542"/>
                      <a:pt x="672" y="1603"/>
                    </a:cubicBezTo>
                    <a:cubicBezTo>
                      <a:pt x="704" y="1555"/>
                      <a:pt x="739" y="1509"/>
                      <a:pt x="771" y="1462"/>
                    </a:cubicBezTo>
                    <a:cubicBezTo>
                      <a:pt x="895" y="1564"/>
                      <a:pt x="1060" y="1629"/>
                      <a:pt x="1233" y="1641"/>
                    </a:cubicBezTo>
                    <a:cubicBezTo>
                      <a:pt x="1210" y="1598"/>
                      <a:pt x="1185" y="1557"/>
                      <a:pt x="1162" y="1513"/>
                    </a:cubicBezTo>
                    <a:lnTo>
                      <a:pt x="1162" y="1513"/>
                    </a:lnTo>
                    <a:cubicBezTo>
                      <a:pt x="1222" y="1554"/>
                      <a:pt x="1300" y="1578"/>
                      <a:pt x="1379" y="1578"/>
                    </a:cubicBezTo>
                    <a:cubicBezTo>
                      <a:pt x="1392" y="1578"/>
                      <a:pt x="1406" y="1577"/>
                      <a:pt x="1420" y="1576"/>
                    </a:cubicBezTo>
                    <a:cubicBezTo>
                      <a:pt x="1185" y="1233"/>
                      <a:pt x="1101" y="947"/>
                      <a:pt x="1015" y="552"/>
                    </a:cubicBezTo>
                    <a:cubicBezTo>
                      <a:pt x="980" y="391"/>
                      <a:pt x="905" y="163"/>
                      <a:pt x="91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8" name="Google Shape;5428;p28"/>
              <p:cNvSpPr/>
              <p:nvPr/>
            </p:nvSpPr>
            <p:spPr>
              <a:xfrm>
                <a:off x="6393054" y="4631761"/>
                <a:ext cx="145254" cy="156483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1310" extrusionOk="0">
                    <a:moveTo>
                      <a:pt x="138" y="769"/>
                    </a:moveTo>
                    <a:lnTo>
                      <a:pt x="138" y="769"/>
                    </a:lnTo>
                    <a:cubicBezTo>
                      <a:pt x="138" y="769"/>
                      <a:pt x="138" y="770"/>
                      <a:pt x="138" y="770"/>
                    </a:cubicBezTo>
                    <a:lnTo>
                      <a:pt x="138" y="770"/>
                    </a:lnTo>
                    <a:cubicBezTo>
                      <a:pt x="138" y="770"/>
                      <a:pt x="138" y="769"/>
                      <a:pt x="138" y="769"/>
                    </a:cubicBezTo>
                    <a:close/>
                    <a:moveTo>
                      <a:pt x="780" y="1"/>
                    </a:moveTo>
                    <a:lnTo>
                      <a:pt x="761" y="43"/>
                    </a:lnTo>
                    <a:cubicBezTo>
                      <a:pt x="808" y="342"/>
                      <a:pt x="883" y="638"/>
                      <a:pt x="991" y="924"/>
                    </a:cubicBezTo>
                    <a:cubicBezTo>
                      <a:pt x="878" y="866"/>
                      <a:pt x="773" y="792"/>
                      <a:pt x="690" y="704"/>
                    </a:cubicBezTo>
                    <a:lnTo>
                      <a:pt x="690" y="704"/>
                    </a:lnTo>
                    <a:cubicBezTo>
                      <a:pt x="696" y="791"/>
                      <a:pt x="700" y="875"/>
                      <a:pt x="706" y="964"/>
                    </a:cubicBezTo>
                    <a:cubicBezTo>
                      <a:pt x="676" y="943"/>
                      <a:pt x="642" y="923"/>
                      <a:pt x="605" y="921"/>
                    </a:cubicBezTo>
                    <a:cubicBezTo>
                      <a:pt x="603" y="921"/>
                      <a:pt x="601" y="921"/>
                      <a:pt x="599" y="921"/>
                    </a:cubicBezTo>
                    <a:cubicBezTo>
                      <a:pt x="563" y="921"/>
                      <a:pt x="525" y="949"/>
                      <a:pt x="532" y="981"/>
                    </a:cubicBezTo>
                    <a:cubicBezTo>
                      <a:pt x="498" y="946"/>
                      <a:pt x="453" y="908"/>
                      <a:pt x="403" y="908"/>
                    </a:cubicBezTo>
                    <a:cubicBezTo>
                      <a:pt x="395" y="908"/>
                      <a:pt x="386" y="909"/>
                      <a:pt x="378" y="911"/>
                    </a:cubicBezTo>
                    <a:cubicBezTo>
                      <a:pt x="356" y="917"/>
                      <a:pt x="337" y="932"/>
                      <a:pt x="321" y="945"/>
                    </a:cubicBezTo>
                    <a:cubicBezTo>
                      <a:pt x="263" y="990"/>
                      <a:pt x="205" y="1033"/>
                      <a:pt x="147" y="1080"/>
                    </a:cubicBezTo>
                    <a:cubicBezTo>
                      <a:pt x="144" y="976"/>
                      <a:pt x="141" y="873"/>
                      <a:pt x="138" y="770"/>
                    </a:cubicBezTo>
                    <a:lnTo>
                      <a:pt x="138" y="770"/>
                    </a:lnTo>
                    <a:cubicBezTo>
                      <a:pt x="138" y="780"/>
                      <a:pt x="103" y="807"/>
                      <a:pt x="93" y="815"/>
                    </a:cubicBezTo>
                    <a:cubicBezTo>
                      <a:pt x="77" y="834"/>
                      <a:pt x="67" y="852"/>
                      <a:pt x="57" y="871"/>
                    </a:cubicBezTo>
                    <a:cubicBezTo>
                      <a:pt x="35" y="907"/>
                      <a:pt x="21" y="946"/>
                      <a:pt x="2" y="984"/>
                    </a:cubicBezTo>
                    <a:cubicBezTo>
                      <a:pt x="30" y="965"/>
                      <a:pt x="57" y="943"/>
                      <a:pt x="83" y="921"/>
                    </a:cubicBezTo>
                    <a:lnTo>
                      <a:pt x="83" y="921"/>
                    </a:lnTo>
                    <a:cubicBezTo>
                      <a:pt x="89" y="982"/>
                      <a:pt x="69" y="1049"/>
                      <a:pt x="57" y="1112"/>
                    </a:cubicBezTo>
                    <a:cubicBezTo>
                      <a:pt x="43" y="1179"/>
                      <a:pt x="24" y="1244"/>
                      <a:pt x="0" y="1309"/>
                    </a:cubicBezTo>
                    <a:cubicBezTo>
                      <a:pt x="125" y="1212"/>
                      <a:pt x="249" y="1113"/>
                      <a:pt x="372" y="1016"/>
                    </a:cubicBezTo>
                    <a:cubicBezTo>
                      <a:pt x="420" y="1062"/>
                      <a:pt x="452" y="1120"/>
                      <a:pt x="468" y="1183"/>
                    </a:cubicBezTo>
                    <a:cubicBezTo>
                      <a:pt x="501" y="1135"/>
                      <a:pt x="536" y="1088"/>
                      <a:pt x="568" y="1041"/>
                    </a:cubicBezTo>
                    <a:cubicBezTo>
                      <a:pt x="692" y="1142"/>
                      <a:pt x="857" y="1208"/>
                      <a:pt x="1030" y="1221"/>
                    </a:cubicBezTo>
                    <a:cubicBezTo>
                      <a:pt x="1005" y="1177"/>
                      <a:pt x="982" y="1135"/>
                      <a:pt x="959" y="1091"/>
                    </a:cubicBezTo>
                    <a:lnTo>
                      <a:pt x="959" y="1091"/>
                    </a:lnTo>
                    <a:cubicBezTo>
                      <a:pt x="1019" y="1134"/>
                      <a:pt x="1098" y="1157"/>
                      <a:pt x="1178" y="1157"/>
                    </a:cubicBezTo>
                    <a:cubicBezTo>
                      <a:pt x="1191" y="1157"/>
                      <a:pt x="1203" y="1156"/>
                      <a:pt x="1216" y="1155"/>
                    </a:cubicBezTo>
                    <a:cubicBezTo>
                      <a:pt x="982" y="813"/>
                      <a:pt x="896" y="525"/>
                      <a:pt x="811" y="132"/>
                    </a:cubicBezTo>
                    <a:cubicBezTo>
                      <a:pt x="805" y="91"/>
                      <a:pt x="793" y="46"/>
                      <a:pt x="780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9" name="Google Shape;5429;p28"/>
              <p:cNvSpPr/>
              <p:nvPr/>
            </p:nvSpPr>
            <p:spPr>
              <a:xfrm>
                <a:off x="6402013" y="4465601"/>
                <a:ext cx="101654" cy="181209"/>
              </a:xfrm>
              <a:custGeom>
                <a:avLst/>
                <a:gdLst/>
                <a:ahLst/>
                <a:cxnLst/>
                <a:rect l="l" t="t" r="r" b="b"/>
                <a:pathLst>
                  <a:path w="851" h="1517" extrusionOk="0">
                    <a:moveTo>
                      <a:pt x="254" y="1"/>
                    </a:moveTo>
                    <a:cubicBezTo>
                      <a:pt x="233" y="108"/>
                      <a:pt x="149" y="878"/>
                      <a:pt x="103" y="1087"/>
                    </a:cubicBezTo>
                    <a:cubicBezTo>
                      <a:pt x="84" y="1177"/>
                      <a:pt x="49" y="1265"/>
                      <a:pt x="1" y="1348"/>
                    </a:cubicBezTo>
                    <a:cubicBezTo>
                      <a:pt x="117" y="1344"/>
                      <a:pt x="229" y="1268"/>
                      <a:pt x="255" y="1170"/>
                    </a:cubicBezTo>
                    <a:lnTo>
                      <a:pt x="255" y="1170"/>
                    </a:lnTo>
                    <a:cubicBezTo>
                      <a:pt x="274" y="1281"/>
                      <a:pt x="267" y="1395"/>
                      <a:pt x="233" y="1504"/>
                    </a:cubicBezTo>
                    <a:cubicBezTo>
                      <a:pt x="319" y="1422"/>
                      <a:pt x="393" y="1332"/>
                      <a:pt x="454" y="1235"/>
                    </a:cubicBezTo>
                    <a:cubicBezTo>
                      <a:pt x="473" y="1248"/>
                      <a:pt x="486" y="1267"/>
                      <a:pt x="505" y="1283"/>
                    </a:cubicBezTo>
                    <a:cubicBezTo>
                      <a:pt x="520" y="1295"/>
                      <a:pt x="538" y="1307"/>
                      <a:pt x="560" y="1307"/>
                    </a:cubicBezTo>
                    <a:cubicBezTo>
                      <a:pt x="564" y="1307"/>
                      <a:pt x="568" y="1307"/>
                      <a:pt x="572" y="1306"/>
                    </a:cubicBezTo>
                    <a:cubicBezTo>
                      <a:pt x="592" y="1304"/>
                      <a:pt x="607" y="1284"/>
                      <a:pt x="602" y="1268"/>
                    </a:cubicBezTo>
                    <a:lnTo>
                      <a:pt x="602" y="1268"/>
                    </a:lnTo>
                    <a:cubicBezTo>
                      <a:pt x="667" y="1363"/>
                      <a:pt x="751" y="1449"/>
                      <a:pt x="851" y="1517"/>
                    </a:cubicBezTo>
                    <a:cubicBezTo>
                      <a:pt x="769" y="1263"/>
                      <a:pt x="688" y="1011"/>
                      <a:pt x="607" y="757"/>
                    </a:cubicBezTo>
                    <a:cubicBezTo>
                      <a:pt x="573" y="658"/>
                      <a:pt x="463" y="181"/>
                      <a:pt x="456" y="38"/>
                    </a:cubicBezTo>
                    <a:lnTo>
                      <a:pt x="25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0" name="Google Shape;5430;p28"/>
              <p:cNvSpPr/>
              <p:nvPr/>
            </p:nvSpPr>
            <p:spPr>
              <a:xfrm>
                <a:off x="6418020" y="4467751"/>
                <a:ext cx="86006" cy="179059"/>
              </a:xfrm>
              <a:custGeom>
                <a:avLst/>
                <a:gdLst/>
                <a:ahLst/>
                <a:cxnLst/>
                <a:rect l="l" t="t" r="r" b="b"/>
                <a:pathLst>
                  <a:path w="720" h="1499" extrusionOk="0">
                    <a:moveTo>
                      <a:pt x="221" y="0"/>
                    </a:moveTo>
                    <a:lnTo>
                      <a:pt x="168" y="103"/>
                    </a:lnTo>
                    <a:cubicBezTo>
                      <a:pt x="176" y="344"/>
                      <a:pt x="170" y="585"/>
                      <a:pt x="150" y="828"/>
                    </a:cubicBezTo>
                    <a:cubicBezTo>
                      <a:pt x="118" y="761"/>
                      <a:pt x="96" y="690"/>
                      <a:pt x="89" y="617"/>
                    </a:cubicBezTo>
                    <a:cubicBezTo>
                      <a:pt x="70" y="806"/>
                      <a:pt x="17" y="990"/>
                      <a:pt x="2" y="1179"/>
                    </a:cubicBezTo>
                    <a:cubicBezTo>
                      <a:pt x="1" y="1216"/>
                      <a:pt x="1" y="1252"/>
                      <a:pt x="2" y="1288"/>
                    </a:cubicBezTo>
                    <a:cubicBezTo>
                      <a:pt x="60" y="1258"/>
                      <a:pt x="105" y="1207"/>
                      <a:pt x="124" y="1155"/>
                    </a:cubicBezTo>
                    <a:lnTo>
                      <a:pt x="124" y="1155"/>
                    </a:lnTo>
                    <a:cubicBezTo>
                      <a:pt x="141" y="1265"/>
                      <a:pt x="134" y="1380"/>
                      <a:pt x="102" y="1489"/>
                    </a:cubicBezTo>
                    <a:cubicBezTo>
                      <a:pt x="186" y="1407"/>
                      <a:pt x="262" y="1316"/>
                      <a:pt x="322" y="1220"/>
                    </a:cubicBezTo>
                    <a:cubicBezTo>
                      <a:pt x="342" y="1231"/>
                      <a:pt x="353" y="1250"/>
                      <a:pt x="372" y="1266"/>
                    </a:cubicBezTo>
                    <a:cubicBezTo>
                      <a:pt x="388" y="1279"/>
                      <a:pt x="408" y="1292"/>
                      <a:pt x="430" y="1292"/>
                    </a:cubicBezTo>
                    <a:cubicBezTo>
                      <a:pt x="433" y="1292"/>
                      <a:pt x="436" y="1292"/>
                      <a:pt x="439" y="1291"/>
                    </a:cubicBezTo>
                    <a:cubicBezTo>
                      <a:pt x="459" y="1287"/>
                      <a:pt x="475" y="1265"/>
                      <a:pt x="468" y="1249"/>
                    </a:cubicBezTo>
                    <a:lnTo>
                      <a:pt x="468" y="1249"/>
                    </a:lnTo>
                    <a:cubicBezTo>
                      <a:pt x="534" y="1345"/>
                      <a:pt x="619" y="1430"/>
                      <a:pt x="719" y="1499"/>
                    </a:cubicBezTo>
                    <a:cubicBezTo>
                      <a:pt x="637" y="1245"/>
                      <a:pt x="555" y="993"/>
                      <a:pt x="474" y="739"/>
                    </a:cubicBezTo>
                    <a:cubicBezTo>
                      <a:pt x="441" y="640"/>
                      <a:pt x="330" y="163"/>
                      <a:pt x="323" y="20"/>
                    </a:cubicBezTo>
                    <a:lnTo>
                      <a:pt x="22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1" name="Google Shape;5431;p28"/>
              <p:cNvSpPr/>
              <p:nvPr/>
            </p:nvSpPr>
            <p:spPr>
              <a:xfrm>
                <a:off x="6404641" y="4447085"/>
                <a:ext cx="99384" cy="199605"/>
              </a:xfrm>
              <a:custGeom>
                <a:avLst/>
                <a:gdLst/>
                <a:ahLst/>
                <a:cxnLst/>
                <a:rect l="l" t="t" r="r" b="b"/>
                <a:pathLst>
                  <a:path w="832" h="1671" extrusionOk="0">
                    <a:moveTo>
                      <a:pt x="277" y="0"/>
                    </a:moveTo>
                    <a:cubicBezTo>
                      <a:pt x="227" y="105"/>
                      <a:pt x="220" y="263"/>
                      <a:pt x="220" y="263"/>
                    </a:cubicBezTo>
                    <a:lnTo>
                      <a:pt x="203" y="372"/>
                    </a:lnTo>
                    <a:cubicBezTo>
                      <a:pt x="203" y="372"/>
                      <a:pt x="213" y="395"/>
                      <a:pt x="220" y="407"/>
                    </a:cubicBezTo>
                    <a:cubicBezTo>
                      <a:pt x="246" y="442"/>
                      <a:pt x="281" y="472"/>
                      <a:pt x="291" y="513"/>
                    </a:cubicBezTo>
                    <a:cubicBezTo>
                      <a:pt x="303" y="556"/>
                      <a:pt x="320" y="597"/>
                      <a:pt x="341" y="638"/>
                    </a:cubicBezTo>
                    <a:cubicBezTo>
                      <a:pt x="346" y="627"/>
                      <a:pt x="359" y="623"/>
                      <a:pt x="373" y="623"/>
                    </a:cubicBezTo>
                    <a:cubicBezTo>
                      <a:pt x="383" y="623"/>
                      <a:pt x="394" y="625"/>
                      <a:pt x="402" y="630"/>
                    </a:cubicBezTo>
                    <a:cubicBezTo>
                      <a:pt x="420" y="644"/>
                      <a:pt x="429" y="662"/>
                      <a:pt x="438" y="681"/>
                    </a:cubicBezTo>
                    <a:cubicBezTo>
                      <a:pt x="489" y="800"/>
                      <a:pt x="509" y="928"/>
                      <a:pt x="538" y="1053"/>
                    </a:cubicBezTo>
                    <a:cubicBezTo>
                      <a:pt x="495" y="972"/>
                      <a:pt x="449" y="892"/>
                      <a:pt x="406" y="812"/>
                    </a:cubicBezTo>
                    <a:lnTo>
                      <a:pt x="406" y="812"/>
                    </a:lnTo>
                    <a:cubicBezTo>
                      <a:pt x="414" y="928"/>
                      <a:pt x="432" y="1043"/>
                      <a:pt x="460" y="1158"/>
                    </a:cubicBezTo>
                    <a:lnTo>
                      <a:pt x="460" y="1158"/>
                    </a:lnTo>
                    <a:cubicBezTo>
                      <a:pt x="449" y="1131"/>
                      <a:pt x="424" y="1106"/>
                      <a:pt x="402" y="1084"/>
                    </a:cubicBezTo>
                    <a:cubicBezTo>
                      <a:pt x="396" y="1118"/>
                      <a:pt x="387" y="1150"/>
                      <a:pt x="380" y="1185"/>
                    </a:cubicBezTo>
                    <a:cubicBezTo>
                      <a:pt x="377" y="1211"/>
                      <a:pt x="361" y="1239"/>
                      <a:pt x="354" y="1265"/>
                    </a:cubicBezTo>
                    <a:lnTo>
                      <a:pt x="288" y="1178"/>
                    </a:lnTo>
                    <a:cubicBezTo>
                      <a:pt x="208" y="1245"/>
                      <a:pt x="129" y="1314"/>
                      <a:pt x="49" y="1381"/>
                    </a:cubicBezTo>
                    <a:cubicBezTo>
                      <a:pt x="43" y="1387"/>
                      <a:pt x="37" y="1390"/>
                      <a:pt x="33" y="1396"/>
                    </a:cubicBezTo>
                    <a:cubicBezTo>
                      <a:pt x="23" y="1419"/>
                      <a:pt x="12" y="1441"/>
                      <a:pt x="1" y="1463"/>
                    </a:cubicBezTo>
                    <a:cubicBezTo>
                      <a:pt x="5" y="1476"/>
                      <a:pt x="15" y="1487"/>
                      <a:pt x="27" y="1496"/>
                    </a:cubicBezTo>
                    <a:cubicBezTo>
                      <a:pt x="124" y="1477"/>
                      <a:pt x="211" y="1409"/>
                      <a:pt x="236" y="1323"/>
                    </a:cubicBezTo>
                    <a:lnTo>
                      <a:pt x="236" y="1323"/>
                    </a:lnTo>
                    <a:cubicBezTo>
                      <a:pt x="252" y="1425"/>
                      <a:pt x="246" y="1529"/>
                      <a:pt x="222" y="1628"/>
                    </a:cubicBezTo>
                    <a:cubicBezTo>
                      <a:pt x="224" y="1632"/>
                      <a:pt x="230" y="1634"/>
                      <a:pt x="233" y="1638"/>
                    </a:cubicBezTo>
                    <a:cubicBezTo>
                      <a:pt x="310" y="1561"/>
                      <a:pt x="377" y="1480"/>
                      <a:pt x="434" y="1391"/>
                    </a:cubicBezTo>
                    <a:cubicBezTo>
                      <a:pt x="454" y="1403"/>
                      <a:pt x="465" y="1422"/>
                      <a:pt x="484" y="1438"/>
                    </a:cubicBezTo>
                    <a:cubicBezTo>
                      <a:pt x="499" y="1450"/>
                      <a:pt x="518" y="1462"/>
                      <a:pt x="539" y="1462"/>
                    </a:cubicBezTo>
                    <a:cubicBezTo>
                      <a:pt x="543" y="1462"/>
                      <a:pt x="547" y="1462"/>
                      <a:pt x="551" y="1461"/>
                    </a:cubicBezTo>
                    <a:cubicBezTo>
                      <a:pt x="571" y="1458"/>
                      <a:pt x="587" y="1436"/>
                      <a:pt x="580" y="1420"/>
                    </a:cubicBezTo>
                    <a:lnTo>
                      <a:pt x="580" y="1420"/>
                    </a:lnTo>
                    <a:cubicBezTo>
                      <a:pt x="646" y="1516"/>
                      <a:pt x="731" y="1602"/>
                      <a:pt x="831" y="1670"/>
                    </a:cubicBezTo>
                    <a:cubicBezTo>
                      <a:pt x="749" y="1416"/>
                      <a:pt x="667" y="1163"/>
                      <a:pt x="586" y="909"/>
                    </a:cubicBezTo>
                    <a:cubicBezTo>
                      <a:pt x="553" y="812"/>
                      <a:pt x="442" y="334"/>
                      <a:pt x="435" y="190"/>
                    </a:cubicBezTo>
                    <a:lnTo>
                      <a:pt x="279" y="160"/>
                    </a:lnTo>
                    <a:lnTo>
                      <a:pt x="277" y="0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2" name="Google Shape;5432;p28"/>
              <p:cNvSpPr/>
              <p:nvPr/>
            </p:nvSpPr>
            <p:spPr>
              <a:xfrm>
                <a:off x="6420289" y="4360482"/>
                <a:ext cx="48737" cy="153138"/>
              </a:xfrm>
              <a:custGeom>
                <a:avLst/>
                <a:gdLst/>
                <a:ahLst/>
                <a:cxnLst/>
                <a:rect l="l" t="t" r="r" b="b"/>
                <a:pathLst>
                  <a:path w="408" h="1282" extrusionOk="0">
                    <a:moveTo>
                      <a:pt x="151" y="1"/>
                    </a:moveTo>
                    <a:cubicBezTo>
                      <a:pt x="151" y="50"/>
                      <a:pt x="152" y="99"/>
                      <a:pt x="155" y="148"/>
                    </a:cubicBezTo>
                    <a:lnTo>
                      <a:pt x="155" y="148"/>
                    </a:lnTo>
                    <a:cubicBezTo>
                      <a:pt x="156" y="89"/>
                      <a:pt x="154" y="38"/>
                      <a:pt x="151" y="1"/>
                    </a:cubicBezTo>
                    <a:close/>
                    <a:moveTo>
                      <a:pt x="155" y="148"/>
                    </a:moveTo>
                    <a:cubicBezTo>
                      <a:pt x="154" y="427"/>
                      <a:pt x="113" y="894"/>
                      <a:pt x="0" y="1072"/>
                    </a:cubicBezTo>
                    <a:cubicBezTo>
                      <a:pt x="51" y="1048"/>
                      <a:pt x="93" y="1010"/>
                      <a:pt x="115" y="963"/>
                    </a:cubicBezTo>
                    <a:cubicBezTo>
                      <a:pt x="150" y="1078"/>
                      <a:pt x="210" y="1184"/>
                      <a:pt x="289" y="1281"/>
                    </a:cubicBezTo>
                    <a:cubicBezTo>
                      <a:pt x="276" y="1193"/>
                      <a:pt x="262" y="1107"/>
                      <a:pt x="247" y="1020"/>
                    </a:cubicBezTo>
                    <a:cubicBezTo>
                      <a:pt x="246" y="1001"/>
                      <a:pt x="250" y="974"/>
                      <a:pt x="272" y="972"/>
                    </a:cubicBezTo>
                    <a:cubicBezTo>
                      <a:pt x="304" y="1008"/>
                      <a:pt x="353" y="1036"/>
                      <a:pt x="407" y="1045"/>
                    </a:cubicBezTo>
                    <a:cubicBezTo>
                      <a:pt x="259" y="764"/>
                      <a:pt x="174" y="458"/>
                      <a:pt x="155" y="14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3" name="Google Shape;5433;p28"/>
              <p:cNvSpPr/>
              <p:nvPr/>
            </p:nvSpPr>
            <p:spPr>
              <a:xfrm>
                <a:off x="6438327" y="4377444"/>
                <a:ext cx="30699" cy="136176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140" extrusionOk="0">
                    <a:moveTo>
                      <a:pt x="2" y="1"/>
                    </a:moveTo>
                    <a:cubicBezTo>
                      <a:pt x="2" y="33"/>
                      <a:pt x="2" y="69"/>
                      <a:pt x="0" y="108"/>
                    </a:cubicBezTo>
                    <a:lnTo>
                      <a:pt x="0" y="110"/>
                    </a:lnTo>
                    <a:cubicBezTo>
                      <a:pt x="32" y="335"/>
                      <a:pt x="67" y="560"/>
                      <a:pt x="101" y="785"/>
                    </a:cubicBezTo>
                    <a:cubicBezTo>
                      <a:pt x="61" y="752"/>
                      <a:pt x="32" y="708"/>
                      <a:pt x="18" y="663"/>
                    </a:cubicBezTo>
                    <a:lnTo>
                      <a:pt x="18" y="663"/>
                    </a:lnTo>
                    <a:cubicBezTo>
                      <a:pt x="18" y="756"/>
                      <a:pt x="25" y="850"/>
                      <a:pt x="43" y="943"/>
                    </a:cubicBezTo>
                    <a:cubicBezTo>
                      <a:pt x="48" y="972"/>
                      <a:pt x="53" y="999"/>
                      <a:pt x="60" y="1028"/>
                    </a:cubicBezTo>
                    <a:cubicBezTo>
                      <a:pt x="85" y="1067"/>
                      <a:pt x="109" y="1105"/>
                      <a:pt x="138" y="1139"/>
                    </a:cubicBezTo>
                    <a:cubicBezTo>
                      <a:pt x="125" y="1051"/>
                      <a:pt x="111" y="965"/>
                      <a:pt x="96" y="878"/>
                    </a:cubicBezTo>
                    <a:cubicBezTo>
                      <a:pt x="95" y="859"/>
                      <a:pt x="99" y="832"/>
                      <a:pt x="121" y="830"/>
                    </a:cubicBezTo>
                    <a:cubicBezTo>
                      <a:pt x="153" y="866"/>
                      <a:pt x="202" y="894"/>
                      <a:pt x="256" y="903"/>
                    </a:cubicBezTo>
                    <a:cubicBezTo>
                      <a:pt x="108" y="621"/>
                      <a:pt x="22" y="315"/>
                      <a:pt x="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4" name="Google Shape;5434;p28"/>
              <p:cNvSpPr/>
              <p:nvPr/>
            </p:nvSpPr>
            <p:spPr>
              <a:xfrm>
                <a:off x="6438446" y="4363110"/>
                <a:ext cx="478" cy="14812"/>
              </a:xfrm>
              <a:custGeom>
                <a:avLst/>
                <a:gdLst/>
                <a:ahLst/>
                <a:cxnLst/>
                <a:rect l="l" t="t" r="r" b="b"/>
                <a:pathLst>
                  <a:path w="4" h="124" extrusionOk="0">
                    <a:moveTo>
                      <a:pt x="1" y="0"/>
                    </a:moveTo>
                    <a:lnTo>
                      <a:pt x="1" y="34"/>
                    </a:lnTo>
                    <a:cubicBezTo>
                      <a:pt x="1" y="63"/>
                      <a:pt x="1" y="93"/>
                      <a:pt x="4" y="124"/>
                    </a:cubicBezTo>
                    <a:cubicBezTo>
                      <a:pt x="4" y="74"/>
                      <a:pt x="4" y="35"/>
                      <a:pt x="1" y="0"/>
                    </a:cubicBezTo>
                    <a:close/>
                  </a:path>
                </a:pathLst>
              </a:custGeom>
              <a:solidFill>
                <a:srgbClr val="1C1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5" name="Google Shape;5435;p28"/>
              <p:cNvSpPr/>
              <p:nvPr/>
            </p:nvSpPr>
            <p:spPr>
              <a:xfrm>
                <a:off x="6368088" y="4785617"/>
                <a:ext cx="195902" cy="84692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709" extrusionOk="0">
                    <a:moveTo>
                      <a:pt x="1094" y="1"/>
                    </a:moveTo>
                    <a:lnTo>
                      <a:pt x="1094" y="1"/>
                    </a:lnTo>
                    <a:cubicBezTo>
                      <a:pt x="1108" y="71"/>
                      <a:pt x="1123" y="142"/>
                      <a:pt x="1137" y="210"/>
                    </a:cubicBezTo>
                    <a:cubicBezTo>
                      <a:pt x="1043" y="175"/>
                      <a:pt x="950" y="139"/>
                      <a:pt x="859" y="100"/>
                    </a:cubicBezTo>
                    <a:lnTo>
                      <a:pt x="859" y="100"/>
                    </a:lnTo>
                    <a:cubicBezTo>
                      <a:pt x="850" y="211"/>
                      <a:pt x="859" y="325"/>
                      <a:pt x="880" y="434"/>
                    </a:cubicBezTo>
                    <a:cubicBezTo>
                      <a:pt x="732" y="383"/>
                      <a:pt x="583" y="333"/>
                      <a:pt x="435" y="283"/>
                    </a:cubicBezTo>
                    <a:cubicBezTo>
                      <a:pt x="420" y="306"/>
                      <a:pt x="404" y="328"/>
                      <a:pt x="387" y="352"/>
                    </a:cubicBezTo>
                    <a:cubicBezTo>
                      <a:pt x="363" y="258"/>
                      <a:pt x="318" y="171"/>
                      <a:pt x="253" y="94"/>
                    </a:cubicBezTo>
                    <a:cubicBezTo>
                      <a:pt x="182" y="211"/>
                      <a:pt x="109" y="331"/>
                      <a:pt x="38" y="448"/>
                    </a:cubicBezTo>
                    <a:cubicBezTo>
                      <a:pt x="22" y="476"/>
                      <a:pt x="5" y="508"/>
                      <a:pt x="0" y="540"/>
                    </a:cubicBezTo>
                    <a:cubicBezTo>
                      <a:pt x="74" y="492"/>
                      <a:pt x="143" y="438"/>
                      <a:pt x="198" y="377"/>
                    </a:cubicBezTo>
                    <a:cubicBezTo>
                      <a:pt x="233" y="445"/>
                      <a:pt x="300" y="500"/>
                      <a:pt x="384" y="535"/>
                    </a:cubicBezTo>
                    <a:cubicBezTo>
                      <a:pt x="375" y="492"/>
                      <a:pt x="435" y="450"/>
                      <a:pt x="494" y="445"/>
                    </a:cubicBezTo>
                    <a:cubicBezTo>
                      <a:pt x="500" y="445"/>
                      <a:pt x="505" y="445"/>
                      <a:pt x="511" y="445"/>
                    </a:cubicBezTo>
                    <a:cubicBezTo>
                      <a:pt x="564" y="445"/>
                      <a:pt x="615" y="463"/>
                      <a:pt x="663" y="482"/>
                    </a:cubicBezTo>
                    <a:cubicBezTo>
                      <a:pt x="864" y="556"/>
                      <a:pt x="1065" y="631"/>
                      <a:pt x="1265" y="708"/>
                    </a:cubicBezTo>
                    <a:cubicBezTo>
                      <a:pt x="1149" y="598"/>
                      <a:pt x="1053" y="471"/>
                      <a:pt x="986" y="338"/>
                    </a:cubicBezTo>
                    <a:lnTo>
                      <a:pt x="986" y="338"/>
                    </a:lnTo>
                    <a:lnTo>
                      <a:pt x="1640" y="577"/>
                    </a:lnTo>
                    <a:cubicBezTo>
                      <a:pt x="1592" y="476"/>
                      <a:pt x="1540" y="368"/>
                      <a:pt x="1483" y="261"/>
                    </a:cubicBezTo>
                    <a:cubicBezTo>
                      <a:pt x="1362" y="165"/>
                      <a:pt x="1232" y="78"/>
                      <a:pt x="1094" y="1"/>
                    </a:cubicBezTo>
                    <a:close/>
                  </a:path>
                </a:pathLst>
              </a:custGeom>
              <a:solidFill>
                <a:srgbClr val="291F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6" name="Google Shape;5436;p28"/>
              <p:cNvSpPr/>
              <p:nvPr/>
            </p:nvSpPr>
            <p:spPr>
              <a:xfrm>
                <a:off x="6348617" y="4806999"/>
                <a:ext cx="239144" cy="209997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1758" extrusionOk="0">
                    <a:moveTo>
                      <a:pt x="1404" y="0"/>
                    </a:moveTo>
                    <a:lnTo>
                      <a:pt x="1421" y="218"/>
                    </a:lnTo>
                    <a:cubicBezTo>
                      <a:pt x="1456" y="480"/>
                      <a:pt x="1508" y="740"/>
                      <a:pt x="1579" y="995"/>
                    </a:cubicBezTo>
                    <a:cubicBezTo>
                      <a:pt x="1508" y="931"/>
                      <a:pt x="1435" y="867"/>
                      <a:pt x="1366" y="805"/>
                    </a:cubicBezTo>
                    <a:lnTo>
                      <a:pt x="1366" y="805"/>
                    </a:lnTo>
                    <a:cubicBezTo>
                      <a:pt x="1385" y="914"/>
                      <a:pt x="1404" y="1024"/>
                      <a:pt x="1424" y="1135"/>
                    </a:cubicBezTo>
                    <a:cubicBezTo>
                      <a:pt x="1151" y="992"/>
                      <a:pt x="1056" y="683"/>
                      <a:pt x="807" y="515"/>
                    </a:cubicBezTo>
                    <a:cubicBezTo>
                      <a:pt x="786" y="806"/>
                      <a:pt x="750" y="1097"/>
                      <a:pt x="701" y="1387"/>
                    </a:cubicBezTo>
                    <a:cubicBezTo>
                      <a:pt x="683" y="1241"/>
                      <a:pt x="641" y="1097"/>
                      <a:pt x="577" y="962"/>
                    </a:cubicBezTo>
                    <a:lnTo>
                      <a:pt x="490" y="1154"/>
                    </a:lnTo>
                    <a:lnTo>
                      <a:pt x="387" y="750"/>
                    </a:lnTo>
                    <a:cubicBezTo>
                      <a:pt x="207" y="965"/>
                      <a:pt x="89" y="1210"/>
                      <a:pt x="1" y="1467"/>
                    </a:cubicBezTo>
                    <a:cubicBezTo>
                      <a:pt x="69" y="1397"/>
                      <a:pt x="133" y="1322"/>
                      <a:pt x="191" y="1244"/>
                    </a:cubicBezTo>
                    <a:cubicBezTo>
                      <a:pt x="204" y="1274"/>
                      <a:pt x="219" y="1307"/>
                      <a:pt x="235" y="1336"/>
                    </a:cubicBezTo>
                    <a:cubicBezTo>
                      <a:pt x="282" y="1318"/>
                      <a:pt x="298" y="1233"/>
                      <a:pt x="338" y="1233"/>
                    </a:cubicBezTo>
                    <a:cubicBezTo>
                      <a:pt x="343" y="1233"/>
                      <a:pt x="347" y="1234"/>
                      <a:pt x="352" y="1236"/>
                    </a:cubicBezTo>
                    <a:cubicBezTo>
                      <a:pt x="367" y="1244"/>
                      <a:pt x="374" y="1257"/>
                      <a:pt x="381" y="1270"/>
                    </a:cubicBezTo>
                    <a:cubicBezTo>
                      <a:pt x="465" y="1419"/>
                      <a:pt x="518" y="1586"/>
                      <a:pt x="538" y="1758"/>
                    </a:cubicBezTo>
                    <a:cubicBezTo>
                      <a:pt x="657" y="1601"/>
                      <a:pt x="778" y="1447"/>
                      <a:pt x="897" y="1293"/>
                    </a:cubicBezTo>
                    <a:cubicBezTo>
                      <a:pt x="915" y="1270"/>
                      <a:pt x="936" y="1245"/>
                      <a:pt x="964" y="1245"/>
                    </a:cubicBezTo>
                    <a:cubicBezTo>
                      <a:pt x="965" y="1245"/>
                      <a:pt x="966" y="1245"/>
                      <a:pt x="966" y="1245"/>
                    </a:cubicBezTo>
                    <a:cubicBezTo>
                      <a:pt x="1019" y="1248"/>
                      <a:pt x="1035" y="1335"/>
                      <a:pt x="1087" y="1339"/>
                    </a:cubicBezTo>
                    <a:cubicBezTo>
                      <a:pt x="1115" y="1309"/>
                      <a:pt x="1144" y="1277"/>
                      <a:pt x="1171" y="1245"/>
                    </a:cubicBezTo>
                    <a:cubicBezTo>
                      <a:pt x="1289" y="1360"/>
                      <a:pt x="1417" y="1466"/>
                      <a:pt x="1549" y="1562"/>
                    </a:cubicBezTo>
                    <a:cubicBezTo>
                      <a:pt x="1568" y="1576"/>
                      <a:pt x="1596" y="1591"/>
                      <a:pt x="1620" y="1591"/>
                    </a:cubicBezTo>
                    <a:cubicBezTo>
                      <a:pt x="1633" y="1591"/>
                      <a:pt x="1645" y="1586"/>
                      <a:pt x="1653" y="1575"/>
                    </a:cubicBezTo>
                    <a:cubicBezTo>
                      <a:pt x="1663" y="1563"/>
                      <a:pt x="1663" y="1547"/>
                      <a:pt x="1665" y="1533"/>
                    </a:cubicBezTo>
                    <a:cubicBezTo>
                      <a:pt x="1668" y="1466"/>
                      <a:pt x="1674" y="1396"/>
                      <a:pt x="1679" y="1329"/>
                    </a:cubicBezTo>
                    <a:cubicBezTo>
                      <a:pt x="1780" y="1411"/>
                      <a:pt x="1889" y="1480"/>
                      <a:pt x="2002" y="1534"/>
                    </a:cubicBezTo>
                    <a:cubicBezTo>
                      <a:pt x="1849" y="1226"/>
                      <a:pt x="1755" y="888"/>
                      <a:pt x="1584" y="590"/>
                    </a:cubicBezTo>
                    <a:lnTo>
                      <a:pt x="1584" y="590"/>
                    </a:lnTo>
                    <a:cubicBezTo>
                      <a:pt x="1642" y="634"/>
                      <a:pt x="1701" y="679"/>
                      <a:pt x="1759" y="722"/>
                    </a:cubicBezTo>
                    <a:cubicBezTo>
                      <a:pt x="1765" y="650"/>
                      <a:pt x="1724" y="584"/>
                      <a:pt x="1687" y="522"/>
                    </a:cubicBezTo>
                    <a:cubicBezTo>
                      <a:pt x="1585" y="350"/>
                      <a:pt x="1491" y="176"/>
                      <a:pt x="1404" y="0"/>
                    </a:cubicBezTo>
                    <a:close/>
                  </a:path>
                </a:pathLst>
              </a:custGeom>
              <a:solidFill>
                <a:srgbClr val="291F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7" name="Google Shape;5437;p28"/>
              <p:cNvSpPr/>
              <p:nvPr/>
            </p:nvSpPr>
            <p:spPr>
              <a:xfrm>
                <a:off x="6363549" y="4950941"/>
                <a:ext cx="269365" cy="187302"/>
              </a:xfrm>
              <a:custGeom>
                <a:avLst/>
                <a:gdLst/>
                <a:ahLst/>
                <a:cxnLst/>
                <a:rect l="l" t="t" r="r" b="b"/>
                <a:pathLst>
                  <a:path w="2255" h="1568" extrusionOk="0">
                    <a:moveTo>
                      <a:pt x="1541" y="1"/>
                    </a:moveTo>
                    <a:lnTo>
                      <a:pt x="1541" y="1"/>
                    </a:lnTo>
                    <a:cubicBezTo>
                      <a:pt x="1553" y="44"/>
                      <a:pt x="1563" y="89"/>
                      <a:pt x="1576" y="133"/>
                    </a:cubicBezTo>
                    <a:cubicBezTo>
                      <a:pt x="1579" y="145"/>
                      <a:pt x="1582" y="158"/>
                      <a:pt x="1585" y="168"/>
                    </a:cubicBezTo>
                    <a:cubicBezTo>
                      <a:pt x="1608" y="248"/>
                      <a:pt x="1630" y="329"/>
                      <a:pt x="1650" y="412"/>
                    </a:cubicBezTo>
                    <a:cubicBezTo>
                      <a:pt x="1703" y="603"/>
                      <a:pt x="1752" y="794"/>
                      <a:pt x="1803" y="985"/>
                    </a:cubicBezTo>
                    <a:cubicBezTo>
                      <a:pt x="1659" y="903"/>
                      <a:pt x="1527" y="808"/>
                      <a:pt x="1405" y="705"/>
                    </a:cubicBezTo>
                    <a:cubicBezTo>
                      <a:pt x="1395" y="698"/>
                      <a:pt x="1386" y="689"/>
                      <a:pt x="1376" y="680"/>
                    </a:cubicBezTo>
                    <a:cubicBezTo>
                      <a:pt x="1371" y="676"/>
                      <a:pt x="1366" y="675"/>
                      <a:pt x="1361" y="667"/>
                    </a:cubicBezTo>
                    <a:lnTo>
                      <a:pt x="1302" y="612"/>
                    </a:lnTo>
                    <a:cubicBezTo>
                      <a:pt x="1286" y="656"/>
                      <a:pt x="1273" y="699"/>
                      <a:pt x="1263" y="746"/>
                    </a:cubicBezTo>
                    <a:cubicBezTo>
                      <a:pt x="1251" y="794"/>
                      <a:pt x="1242" y="842"/>
                      <a:pt x="1236" y="891"/>
                    </a:cubicBezTo>
                    <a:cubicBezTo>
                      <a:pt x="1142" y="804"/>
                      <a:pt x="1056" y="712"/>
                      <a:pt x="979" y="615"/>
                    </a:cubicBezTo>
                    <a:cubicBezTo>
                      <a:pt x="975" y="646"/>
                      <a:pt x="969" y="677"/>
                      <a:pt x="965" y="709"/>
                    </a:cubicBezTo>
                    <a:cubicBezTo>
                      <a:pt x="946" y="814"/>
                      <a:pt x="921" y="917"/>
                      <a:pt x="892" y="1022"/>
                    </a:cubicBezTo>
                    <a:lnTo>
                      <a:pt x="690" y="808"/>
                    </a:lnTo>
                    <a:cubicBezTo>
                      <a:pt x="656" y="855"/>
                      <a:pt x="626" y="900"/>
                      <a:pt x="602" y="949"/>
                    </a:cubicBezTo>
                    <a:cubicBezTo>
                      <a:pt x="573" y="1004"/>
                      <a:pt x="550" y="1062"/>
                      <a:pt x="531" y="1123"/>
                    </a:cubicBezTo>
                    <a:cubicBezTo>
                      <a:pt x="497" y="1215"/>
                      <a:pt x="475" y="1314"/>
                      <a:pt x="452" y="1408"/>
                    </a:cubicBezTo>
                    <a:cubicBezTo>
                      <a:pt x="364" y="1157"/>
                      <a:pt x="284" y="903"/>
                      <a:pt x="211" y="648"/>
                    </a:cubicBezTo>
                    <a:cubicBezTo>
                      <a:pt x="200" y="615"/>
                      <a:pt x="191" y="580"/>
                      <a:pt x="182" y="545"/>
                    </a:cubicBezTo>
                    <a:cubicBezTo>
                      <a:pt x="178" y="560"/>
                      <a:pt x="176" y="573"/>
                      <a:pt x="172" y="586"/>
                    </a:cubicBezTo>
                    <a:cubicBezTo>
                      <a:pt x="127" y="779"/>
                      <a:pt x="60" y="972"/>
                      <a:pt x="1" y="1167"/>
                    </a:cubicBezTo>
                    <a:cubicBezTo>
                      <a:pt x="15" y="1154"/>
                      <a:pt x="30" y="1142"/>
                      <a:pt x="41" y="1131"/>
                    </a:cubicBezTo>
                    <a:cubicBezTo>
                      <a:pt x="155" y="1299"/>
                      <a:pt x="306" y="1446"/>
                      <a:pt x="483" y="1563"/>
                    </a:cubicBezTo>
                    <a:lnTo>
                      <a:pt x="599" y="1563"/>
                    </a:lnTo>
                    <a:cubicBezTo>
                      <a:pt x="592" y="1462"/>
                      <a:pt x="603" y="1360"/>
                      <a:pt x="632" y="1261"/>
                    </a:cubicBezTo>
                    <a:cubicBezTo>
                      <a:pt x="640" y="1234"/>
                      <a:pt x="647" y="1208"/>
                      <a:pt x="657" y="1183"/>
                    </a:cubicBezTo>
                    <a:cubicBezTo>
                      <a:pt x="660" y="1176"/>
                      <a:pt x="661" y="1170"/>
                      <a:pt x="664" y="1163"/>
                    </a:cubicBezTo>
                    <a:cubicBezTo>
                      <a:pt x="757" y="1225"/>
                      <a:pt x="852" y="1284"/>
                      <a:pt x="946" y="1345"/>
                    </a:cubicBezTo>
                    <a:cubicBezTo>
                      <a:pt x="981" y="1287"/>
                      <a:pt x="1017" y="1228"/>
                      <a:pt x="1052" y="1168"/>
                    </a:cubicBezTo>
                    <a:cubicBezTo>
                      <a:pt x="1078" y="1190"/>
                      <a:pt x="1106" y="1213"/>
                      <a:pt x="1133" y="1235"/>
                    </a:cubicBezTo>
                    <a:cubicBezTo>
                      <a:pt x="1158" y="1257"/>
                      <a:pt x="1184" y="1277"/>
                      <a:pt x="1209" y="1296"/>
                    </a:cubicBezTo>
                    <a:cubicBezTo>
                      <a:pt x="1157" y="1253"/>
                      <a:pt x="1259" y="1245"/>
                      <a:pt x="1344" y="1245"/>
                    </a:cubicBezTo>
                    <a:cubicBezTo>
                      <a:pt x="1395" y="1245"/>
                      <a:pt x="1440" y="1248"/>
                      <a:pt x="1444" y="1248"/>
                    </a:cubicBezTo>
                    <a:cubicBezTo>
                      <a:pt x="1477" y="1254"/>
                      <a:pt x="1512" y="1258"/>
                      <a:pt x="1547" y="1266"/>
                    </a:cubicBezTo>
                    <a:cubicBezTo>
                      <a:pt x="1614" y="1279"/>
                      <a:pt x="1681" y="1293"/>
                      <a:pt x="1746" y="1312"/>
                    </a:cubicBezTo>
                    <a:cubicBezTo>
                      <a:pt x="1931" y="1363"/>
                      <a:pt x="2108" y="1440"/>
                      <a:pt x="2231" y="1568"/>
                    </a:cubicBezTo>
                    <a:lnTo>
                      <a:pt x="2254" y="1568"/>
                    </a:lnTo>
                    <a:cubicBezTo>
                      <a:pt x="2196" y="1196"/>
                      <a:pt x="1990" y="863"/>
                      <a:pt x="1800" y="522"/>
                    </a:cubicBezTo>
                    <a:cubicBezTo>
                      <a:pt x="1797" y="521"/>
                      <a:pt x="1797" y="521"/>
                      <a:pt x="1797" y="518"/>
                    </a:cubicBezTo>
                    <a:cubicBezTo>
                      <a:pt x="1778" y="484"/>
                      <a:pt x="1758" y="448"/>
                      <a:pt x="1739" y="413"/>
                    </a:cubicBezTo>
                    <a:cubicBezTo>
                      <a:pt x="1724" y="387"/>
                      <a:pt x="1713" y="362"/>
                      <a:pt x="1700" y="336"/>
                    </a:cubicBezTo>
                    <a:lnTo>
                      <a:pt x="1700" y="335"/>
                    </a:lnTo>
                    <a:cubicBezTo>
                      <a:pt x="1692" y="325"/>
                      <a:pt x="1687" y="314"/>
                      <a:pt x="1681" y="304"/>
                    </a:cubicBezTo>
                    <a:cubicBezTo>
                      <a:pt x="1658" y="255"/>
                      <a:pt x="1634" y="208"/>
                      <a:pt x="1613" y="159"/>
                    </a:cubicBezTo>
                    <a:cubicBezTo>
                      <a:pt x="1613" y="159"/>
                      <a:pt x="1611" y="159"/>
                      <a:pt x="1611" y="158"/>
                    </a:cubicBezTo>
                    <a:cubicBezTo>
                      <a:pt x="1611" y="155"/>
                      <a:pt x="1608" y="153"/>
                      <a:pt x="1608" y="152"/>
                    </a:cubicBezTo>
                    <a:cubicBezTo>
                      <a:pt x="1605" y="146"/>
                      <a:pt x="1604" y="140"/>
                      <a:pt x="1601" y="136"/>
                    </a:cubicBezTo>
                    <a:cubicBezTo>
                      <a:pt x="1594" y="123"/>
                      <a:pt x="1586" y="108"/>
                      <a:pt x="1582" y="94"/>
                    </a:cubicBezTo>
                    <a:cubicBezTo>
                      <a:pt x="1572" y="73"/>
                      <a:pt x="1565" y="53"/>
                      <a:pt x="1556" y="34"/>
                    </a:cubicBezTo>
                    <a:cubicBezTo>
                      <a:pt x="1550" y="23"/>
                      <a:pt x="1546" y="12"/>
                      <a:pt x="1541" y="1"/>
                    </a:cubicBezTo>
                    <a:close/>
                  </a:path>
                </a:pathLst>
              </a:custGeom>
              <a:solidFill>
                <a:srgbClr val="291F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8" name="Google Shape;5438;p28"/>
              <p:cNvSpPr/>
              <p:nvPr/>
            </p:nvSpPr>
            <p:spPr>
              <a:xfrm>
                <a:off x="6507729" y="4738074"/>
                <a:ext cx="442213" cy="329211"/>
              </a:xfrm>
              <a:custGeom>
                <a:avLst/>
                <a:gdLst/>
                <a:ahLst/>
                <a:cxnLst/>
                <a:rect l="l" t="t" r="r" b="b"/>
                <a:pathLst>
                  <a:path w="3702" h="2756" extrusionOk="0">
                    <a:moveTo>
                      <a:pt x="2370" y="2316"/>
                    </a:moveTo>
                    <a:cubicBezTo>
                      <a:pt x="2371" y="2317"/>
                      <a:pt x="2372" y="2318"/>
                      <a:pt x="2373" y="2319"/>
                    </a:cubicBezTo>
                    <a:cubicBezTo>
                      <a:pt x="2372" y="2318"/>
                      <a:pt x="2371" y="2317"/>
                      <a:pt x="2370" y="2316"/>
                    </a:cubicBezTo>
                    <a:close/>
                    <a:moveTo>
                      <a:pt x="2572" y="1"/>
                    </a:moveTo>
                    <a:lnTo>
                      <a:pt x="629" y="723"/>
                    </a:lnTo>
                    <a:cubicBezTo>
                      <a:pt x="500" y="1381"/>
                      <a:pt x="241" y="2066"/>
                      <a:pt x="0" y="2554"/>
                    </a:cubicBezTo>
                    <a:cubicBezTo>
                      <a:pt x="188" y="2487"/>
                      <a:pt x="406" y="2292"/>
                      <a:pt x="516" y="2079"/>
                    </a:cubicBezTo>
                    <a:lnTo>
                      <a:pt x="516" y="2079"/>
                    </a:lnTo>
                    <a:cubicBezTo>
                      <a:pt x="510" y="2176"/>
                      <a:pt x="554" y="2277"/>
                      <a:pt x="631" y="2349"/>
                    </a:cubicBezTo>
                    <a:cubicBezTo>
                      <a:pt x="719" y="2269"/>
                      <a:pt x="808" y="2191"/>
                      <a:pt x="898" y="2111"/>
                    </a:cubicBezTo>
                    <a:cubicBezTo>
                      <a:pt x="1074" y="2371"/>
                      <a:pt x="1319" y="2593"/>
                      <a:pt x="1611" y="2756"/>
                    </a:cubicBezTo>
                    <a:cubicBezTo>
                      <a:pt x="1582" y="2552"/>
                      <a:pt x="1606" y="2343"/>
                      <a:pt x="1686" y="2150"/>
                    </a:cubicBezTo>
                    <a:cubicBezTo>
                      <a:pt x="1805" y="2227"/>
                      <a:pt x="1924" y="2306"/>
                      <a:pt x="2042" y="2383"/>
                    </a:cubicBezTo>
                    <a:cubicBezTo>
                      <a:pt x="2086" y="2307"/>
                      <a:pt x="2132" y="2231"/>
                      <a:pt x="2176" y="2157"/>
                    </a:cubicBezTo>
                    <a:cubicBezTo>
                      <a:pt x="2240" y="2210"/>
                      <a:pt x="2305" y="2262"/>
                      <a:pt x="2370" y="2316"/>
                    </a:cubicBezTo>
                    <a:lnTo>
                      <a:pt x="2370" y="2316"/>
                    </a:lnTo>
                    <a:cubicBezTo>
                      <a:pt x="2310" y="2263"/>
                      <a:pt x="2446" y="2253"/>
                      <a:pt x="2555" y="2253"/>
                    </a:cubicBezTo>
                    <a:cubicBezTo>
                      <a:pt x="2614" y="2253"/>
                      <a:pt x="2665" y="2256"/>
                      <a:pt x="2669" y="2256"/>
                    </a:cubicBezTo>
                    <a:cubicBezTo>
                      <a:pt x="2797" y="2277"/>
                      <a:pt x="2928" y="2303"/>
                      <a:pt x="3054" y="2336"/>
                    </a:cubicBezTo>
                    <a:cubicBezTo>
                      <a:pt x="3304" y="2406"/>
                      <a:pt x="3544" y="2515"/>
                      <a:pt x="3702" y="2698"/>
                    </a:cubicBezTo>
                    <a:cubicBezTo>
                      <a:pt x="3625" y="2114"/>
                      <a:pt x="3246" y="1603"/>
                      <a:pt x="2971" y="1068"/>
                    </a:cubicBezTo>
                    <a:cubicBezTo>
                      <a:pt x="2797" y="727"/>
                      <a:pt x="2664" y="367"/>
                      <a:pt x="2572" y="1"/>
                    </a:cubicBezTo>
                    <a:close/>
                  </a:path>
                </a:pathLst>
              </a:custGeom>
              <a:solidFill>
                <a:srgbClr val="4B48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9" name="Google Shape;5439;p28"/>
              <p:cNvSpPr/>
              <p:nvPr/>
            </p:nvSpPr>
            <p:spPr>
              <a:xfrm>
                <a:off x="6646534" y="4825037"/>
                <a:ext cx="1075" cy="2031"/>
              </a:xfrm>
              <a:custGeom>
                <a:avLst/>
                <a:gdLst/>
                <a:ahLst/>
                <a:cxnLst/>
                <a:rect l="l" t="t" r="r" b="b"/>
                <a:pathLst>
                  <a:path w="9" h="17" extrusionOk="0">
                    <a:moveTo>
                      <a:pt x="6" y="1"/>
                    </a:moveTo>
                    <a:cubicBezTo>
                      <a:pt x="1" y="7"/>
                      <a:pt x="0" y="16"/>
                      <a:pt x="5" y="16"/>
                    </a:cubicBezTo>
                    <a:cubicBezTo>
                      <a:pt x="6" y="16"/>
                      <a:pt x="7" y="16"/>
                      <a:pt x="9" y="15"/>
                    </a:cubicBez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1C1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0" name="Google Shape;5440;p28"/>
              <p:cNvSpPr/>
              <p:nvPr/>
            </p:nvSpPr>
            <p:spPr>
              <a:xfrm>
                <a:off x="6524931" y="4737836"/>
                <a:ext cx="425012" cy="329331"/>
              </a:xfrm>
              <a:custGeom>
                <a:avLst/>
                <a:gdLst/>
                <a:ahLst/>
                <a:cxnLst/>
                <a:rect l="l" t="t" r="r" b="b"/>
                <a:pathLst>
                  <a:path w="3558" h="2757" extrusionOk="0">
                    <a:moveTo>
                      <a:pt x="2226" y="2316"/>
                    </a:moveTo>
                    <a:lnTo>
                      <a:pt x="2226" y="2316"/>
                    </a:lnTo>
                    <a:cubicBezTo>
                      <a:pt x="2227" y="2317"/>
                      <a:pt x="2228" y="2318"/>
                      <a:pt x="2229" y="2319"/>
                    </a:cubicBezTo>
                    <a:cubicBezTo>
                      <a:pt x="2228" y="2318"/>
                      <a:pt x="2227" y="2317"/>
                      <a:pt x="2226" y="2316"/>
                    </a:cubicBezTo>
                    <a:close/>
                    <a:moveTo>
                      <a:pt x="2428" y="0"/>
                    </a:moveTo>
                    <a:lnTo>
                      <a:pt x="972" y="543"/>
                    </a:lnTo>
                    <a:lnTo>
                      <a:pt x="1022" y="731"/>
                    </a:lnTo>
                    <a:cubicBezTo>
                      <a:pt x="1023" y="730"/>
                      <a:pt x="1025" y="728"/>
                      <a:pt x="1028" y="728"/>
                    </a:cubicBezTo>
                    <a:cubicBezTo>
                      <a:pt x="1029" y="728"/>
                      <a:pt x="1030" y="728"/>
                      <a:pt x="1031" y="729"/>
                    </a:cubicBezTo>
                    <a:cubicBezTo>
                      <a:pt x="1046" y="733"/>
                      <a:pt x="1041" y="752"/>
                      <a:pt x="1038" y="765"/>
                    </a:cubicBezTo>
                    <a:cubicBezTo>
                      <a:pt x="973" y="969"/>
                      <a:pt x="906" y="1172"/>
                      <a:pt x="841" y="1375"/>
                    </a:cubicBezTo>
                    <a:cubicBezTo>
                      <a:pt x="799" y="1503"/>
                      <a:pt x="755" y="1637"/>
                      <a:pt x="661" y="1743"/>
                    </a:cubicBezTo>
                    <a:cubicBezTo>
                      <a:pt x="646" y="1561"/>
                      <a:pt x="633" y="1383"/>
                      <a:pt x="619" y="1202"/>
                    </a:cubicBezTo>
                    <a:cubicBezTo>
                      <a:pt x="553" y="1442"/>
                      <a:pt x="488" y="1680"/>
                      <a:pt x="423" y="1920"/>
                    </a:cubicBezTo>
                    <a:cubicBezTo>
                      <a:pt x="410" y="1840"/>
                      <a:pt x="399" y="1757"/>
                      <a:pt x="386" y="1677"/>
                    </a:cubicBezTo>
                    <a:cubicBezTo>
                      <a:pt x="234" y="1937"/>
                      <a:pt x="105" y="2207"/>
                      <a:pt x="0" y="2483"/>
                    </a:cubicBezTo>
                    <a:cubicBezTo>
                      <a:pt x="145" y="2390"/>
                      <a:pt x="289" y="2242"/>
                      <a:pt x="372" y="2080"/>
                    </a:cubicBezTo>
                    <a:lnTo>
                      <a:pt x="372" y="2080"/>
                    </a:lnTo>
                    <a:cubicBezTo>
                      <a:pt x="366" y="2178"/>
                      <a:pt x="410" y="2277"/>
                      <a:pt x="487" y="2350"/>
                    </a:cubicBezTo>
                    <a:cubicBezTo>
                      <a:pt x="575" y="2270"/>
                      <a:pt x="664" y="2191"/>
                      <a:pt x="754" y="2112"/>
                    </a:cubicBezTo>
                    <a:cubicBezTo>
                      <a:pt x="930" y="2371"/>
                      <a:pt x="1175" y="2592"/>
                      <a:pt x="1467" y="2756"/>
                    </a:cubicBezTo>
                    <a:cubicBezTo>
                      <a:pt x="1438" y="2554"/>
                      <a:pt x="1462" y="2344"/>
                      <a:pt x="1542" y="2149"/>
                    </a:cubicBezTo>
                    <a:cubicBezTo>
                      <a:pt x="1661" y="2226"/>
                      <a:pt x="1780" y="2305"/>
                      <a:pt x="1898" y="2382"/>
                    </a:cubicBezTo>
                    <a:cubicBezTo>
                      <a:pt x="1942" y="2308"/>
                      <a:pt x="1988" y="2232"/>
                      <a:pt x="2032" y="2157"/>
                    </a:cubicBezTo>
                    <a:cubicBezTo>
                      <a:pt x="2096" y="2211"/>
                      <a:pt x="2161" y="2262"/>
                      <a:pt x="2226" y="2316"/>
                    </a:cubicBezTo>
                    <a:lnTo>
                      <a:pt x="2226" y="2316"/>
                    </a:lnTo>
                    <a:cubicBezTo>
                      <a:pt x="2165" y="2263"/>
                      <a:pt x="2298" y="2253"/>
                      <a:pt x="2405" y="2253"/>
                    </a:cubicBezTo>
                    <a:cubicBezTo>
                      <a:pt x="2467" y="2253"/>
                      <a:pt x="2521" y="2256"/>
                      <a:pt x="2525" y="2257"/>
                    </a:cubicBezTo>
                    <a:cubicBezTo>
                      <a:pt x="2656" y="2279"/>
                      <a:pt x="2784" y="2302"/>
                      <a:pt x="2910" y="2337"/>
                    </a:cubicBezTo>
                    <a:cubicBezTo>
                      <a:pt x="3159" y="2406"/>
                      <a:pt x="3398" y="2515"/>
                      <a:pt x="3558" y="2698"/>
                    </a:cubicBezTo>
                    <a:cubicBezTo>
                      <a:pt x="3481" y="2113"/>
                      <a:pt x="3102" y="1603"/>
                      <a:pt x="2827" y="1067"/>
                    </a:cubicBezTo>
                    <a:cubicBezTo>
                      <a:pt x="2652" y="726"/>
                      <a:pt x="2518" y="367"/>
                      <a:pt x="2428" y="0"/>
                    </a:cubicBezTo>
                    <a:close/>
                  </a:path>
                </a:pathLst>
              </a:custGeom>
              <a:solidFill>
                <a:srgbClr val="291F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1" name="Google Shape;5441;p28"/>
              <p:cNvSpPr/>
              <p:nvPr/>
            </p:nvSpPr>
            <p:spPr>
              <a:xfrm>
                <a:off x="6536995" y="4562955"/>
                <a:ext cx="355371" cy="338887"/>
              </a:xfrm>
              <a:custGeom>
                <a:avLst/>
                <a:gdLst/>
                <a:ahLst/>
                <a:cxnLst/>
                <a:rect l="l" t="t" r="r" b="b"/>
                <a:pathLst>
                  <a:path w="2975" h="2837" extrusionOk="0">
                    <a:moveTo>
                      <a:pt x="1941" y="0"/>
                    </a:moveTo>
                    <a:lnTo>
                      <a:pt x="781" y="692"/>
                    </a:lnTo>
                    <a:cubicBezTo>
                      <a:pt x="672" y="1200"/>
                      <a:pt x="503" y="1694"/>
                      <a:pt x="281" y="2161"/>
                    </a:cubicBezTo>
                    <a:cubicBezTo>
                      <a:pt x="176" y="2382"/>
                      <a:pt x="60" y="2597"/>
                      <a:pt x="1" y="2833"/>
                    </a:cubicBezTo>
                    <a:cubicBezTo>
                      <a:pt x="262" y="2659"/>
                      <a:pt x="495" y="2440"/>
                      <a:pt x="680" y="2187"/>
                    </a:cubicBezTo>
                    <a:cubicBezTo>
                      <a:pt x="695" y="2229"/>
                      <a:pt x="714" y="2267"/>
                      <a:pt x="736" y="2305"/>
                    </a:cubicBezTo>
                    <a:cubicBezTo>
                      <a:pt x="795" y="2284"/>
                      <a:pt x="817" y="2176"/>
                      <a:pt x="867" y="2176"/>
                    </a:cubicBezTo>
                    <a:cubicBezTo>
                      <a:pt x="872" y="2176"/>
                      <a:pt x="878" y="2177"/>
                      <a:pt x="884" y="2180"/>
                    </a:cubicBezTo>
                    <a:cubicBezTo>
                      <a:pt x="901" y="2187"/>
                      <a:pt x="911" y="2203"/>
                      <a:pt x="920" y="2219"/>
                    </a:cubicBezTo>
                    <a:cubicBezTo>
                      <a:pt x="1026" y="2408"/>
                      <a:pt x="1093" y="2620"/>
                      <a:pt x="1119" y="2836"/>
                    </a:cubicBezTo>
                    <a:cubicBezTo>
                      <a:pt x="1271" y="2640"/>
                      <a:pt x="1421" y="2444"/>
                      <a:pt x="1573" y="2248"/>
                    </a:cubicBezTo>
                    <a:cubicBezTo>
                      <a:pt x="1598" y="2221"/>
                      <a:pt x="1623" y="2190"/>
                      <a:pt x="1658" y="2190"/>
                    </a:cubicBezTo>
                    <a:cubicBezTo>
                      <a:pt x="1659" y="2190"/>
                      <a:pt x="1660" y="2190"/>
                      <a:pt x="1661" y="2190"/>
                    </a:cubicBezTo>
                    <a:cubicBezTo>
                      <a:pt x="1729" y="2195"/>
                      <a:pt x="1748" y="2305"/>
                      <a:pt x="1816" y="2311"/>
                    </a:cubicBezTo>
                    <a:cubicBezTo>
                      <a:pt x="1852" y="2270"/>
                      <a:pt x="1886" y="2231"/>
                      <a:pt x="1922" y="2190"/>
                    </a:cubicBezTo>
                    <a:cubicBezTo>
                      <a:pt x="2072" y="2334"/>
                      <a:pt x="2231" y="2469"/>
                      <a:pt x="2400" y="2589"/>
                    </a:cubicBezTo>
                    <a:cubicBezTo>
                      <a:pt x="2426" y="2608"/>
                      <a:pt x="2460" y="2625"/>
                      <a:pt x="2490" y="2625"/>
                    </a:cubicBezTo>
                    <a:cubicBezTo>
                      <a:pt x="2507" y="2625"/>
                      <a:pt x="2523" y="2619"/>
                      <a:pt x="2535" y="2604"/>
                    </a:cubicBezTo>
                    <a:cubicBezTo>
                      <a:pt x="2545" y="2589"/>
                      <a:pt x="2546" y="2571"/>
                      <a:pt x="2549" y="2552"/>
                    </a:cubicBezTo>
                    <a:cubicBezTo>
                      <a:pt x="2555" y="2466"/>
                      <a:pt x="2561" y="2379"/>
                      <a:pt x="2567" y="2295"/>
                    </a:cubicBezTo>
                    <a:cubicBezTo>
                      <a:pt x="2692" y="2396"/>
                      <a:pt x="2830" y="2481"/>
                      <a:pt x="2975" y="2552"/>
                    </a:cubicBezTo>
                    <a:cubicBezTo>
                      <a:pt x="2783" y="2161"/>
                      <a:pt x="2665" y="1733"/>
                      <a:pt x="2446" y="1358"/>
                    </a:cubicBezTo>
                    <a:lnTo>
                      <a:pt x="2446" y="1358"/>
                    </a:lnTo>
                    <a:lnTo>
                      <a:pt x="2668" y="1527"/>
                    </a:lnTo>
                    <a:cubicBezTo>
                      <a:pt x="2674" y="1435"/>
                      <a:pt x="2623" y="1352"/>
                      <a:pt x="2577" y="1272"/>
                    </a:cubicBezTo>
                    <a:cubicBezTo>
                      <a:pt x="2330" y="861"/>
                      <a:pt x="2117" y="437"/>
                      <a:pt x="1941" y="0"/>
                    </a:cubicBezTo>
                    <a:close/>
                  </a:path>
                </a:pathLst>
              </a:custGeom>
              <a:solidFill>
                <a:srgbClr val="291F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2" name="Google Shape;5442;p28"/>
              <p:cNvSpPr/>
              <p:nvPr/>
            </p:nvSpPr>
            <p:spPr>
              <a:xfrm>
                <a:off x="6668036" y="4654337"/>
                <a:ext cx="59368" cy="95562"/>
              </a:xfrm>
              <a:custGeom>
                <a:avLst/>
                <a:gdLst/>
                <a:ahLst/>
                <a:cxnLst/>
                <a:rect l="l" t="t" r="r" b="b"/>
                <a:pathLst>
                  <a:path w="497" h="80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05" y="256"/>
                      <a:pt x="61" y="547"/>
                      <a:pt x="174" y="799"/>
                    </a:cubicBezTo>
                    <a:cubicBezTo>
                      <a:pt x="199" y="629"/>
                      <a:pt x="224" y="459"/>
                      <a:pt x="248" y="290"/>
                    </a:cubicBezTo>
                    <a:cubicBezTo>
                      <a:pt x="250" y="284"/>
                      <a:pt x="250" y="278"/>
                      <a:pt x="254" y="275"/>
                    </a:cubicBezTo>
                    <a:cubicBezTo>
                      <a:pt x="258" y="271"/>
                      <a:pt x="262" y="269"/>
                      <a:pt x="268" y="269"/>
                    </a:cubicBezTo>
                    <a:cubicBezTo>
                      <a:pt x="279" y="269"/>
                      <a:pt x="293" y="277"/>
                      <a:pt x="301" y="284"/>
                    </a:cubicBezTo>
                    <a:cubicBezTo>
                      <a:pt x="352" y="329"/>
                      <a:pt x="405" y="375"/>
                      <a:pt x="456" y="419"/>
                    </a:cubicBezTo>
                    <a:cubicBezTo>
                      <a:pt x="463" y="425"/>
                      <a:pt x="473" y="430"/>
                      <a:pt x="481" y="430"/>
                    </a:cubicBezTo>
                    <a:cubicBezTo>
                      <a:pt x="485" y="430"/>
                      <a:pt x="489" y="429"/>
                      <a:pt x="492" y="426"/>
                    </a:cubicBezTo>
                    <a:cubicBezTo>
                      <a:pt x="497" y="419"/>
                      <a:pt x="495" y="412"/>
                      <a:pt x="492" y="404"/>
                    </a:cubicBezTo>
                    <a:cubicBezTo>
                      <a:pt x="459" y="335"/>
                      <a:pt x="429" y="266"/>
                      <a:pt x="395" y="19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B48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3" name="Google Shape;5443;p28"/>
              <p:cNvSpPr/>
              <p:nvPr/>
            </p:nvSpPr>
            <p:spPr>
              <a:xfrm>
                <a:off x="6553361" y="4637375"/>
                <a:ext cx="109538" cy="219554"/>
              </a:xfrm>
              <a:custGeom>
                <a:avLst/>
                <a:gdLst/>
                <a:ahLst/>
                <a:cxnLst/>
                <a:rect l="l" t="t" r="r" b="b"/>
                <a:pathLst>
                  <a:path w="917" h="1838" extrusionOk="0">
                    <a:moveTo>
                      <a:pt x="757" y="0"/>
                    </a:moveTo>
                    <a:lnTo>
                      <a:pt x="757" y="0"/>
                    </a:lnTo>
                    <a:cubicBezTo>
                      <a:pt x="754" y="2"/>
                      <a:pt x="752" y="3"/>
                      <a:pt x="750" y="5"/>
                    </a:cubicBezTo>
                    <a:lnTo>
                      <a:pt x="750" y="5"/>
                    </a:lnTo>
                    <a:cubicBezTo>
                      <a:pt x="754" y="2"/>
                      <a:pt x="757" y="1"/>
                      <a:pt x="757" y="0"/>
                    </a:cubicBezTo>
                    <a:close/>
                    <a:moveTo>
                      <a:pt x="750" y="5"/>
                    </a:moveTo>
                    <a:cubicBezTo>
                      <a:pt x="726" y="20"/>
                      <a:pt x="641" y="70"/>
                      <a:pt x="641" y="70"/>
                    </a:cubicBezTo>
                    <a:cubicBezTo>
                      <a:pt x="625" y="71"/>
                      <a:pt x="532" y="509"/>
                      <a:pt x="517" y="554"/>
                    </a:cubicBezTo>
                    <a:cubicBezTo>
                      <a:pt x="477" y="673"/>
                      <a:pt x="401" y="771"/>
                      <a:pt x="366" y="895"/>
                    </a:cubicBezTo>
                    <a:cubicBezTo>
                      <a:pt x="336" y="1005"/>
                      <a:pt x="301" y="1114"/>
                      <a:pt x="259" y="1223"/>
                    </a:cubicBezTo>
                    <a:cubicBezTo>
                      <a:pt x="185" y="1416"/>
                      <a:pt x="80" y="1618"/>
                      <a:pt x="0" y="1837"/>
                    </a:cubicBezTo>
                    <a:cubicBezTo>
                      <a:pt x="230" y="1583"/>
                      <a:pt x="388" y="1246"/>
                      <a:pt x="561" y="959"/>
                    </a:cubicBezTo>
                    <a:lnTo>
                      <a:pt x="779" y="594"/>
                    </a:lnTo>
                    <a:cubicBezTo>
                      <a:pt x="793" y="673"/>
                      <a:pt x="806" y="748"/>
                      <a:pt x="821" y="827"/>
                    </a:cubicBezTo>
                    <a:cubicBezTo>
                      <a:pt x="890" y="578"/>
                      <a:pt x="917" y="323"/>
                      <a:pt x="893" y="69"/>
                    </a:cubicBezTo>
                    <a:cubicBezTo>
                      <a:pt x="891" y="69"/>
                      <a:pt x="711" y="39"/>
                      <a:pt x="750" y="5"/>
                    </a:cubicBezTo>
                    <a:close/>
                  </a:path>
                </a:pathLst>
              </a:custGeom>
              <a:solidFill>
                <a:srgbClr val="4B48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4" name="Google Shape;5444;p28"/>
              <p:cNvSpPr/>
              <p:nvPr/>
            </p:nvSpPr>
            <p:spPr>
              <a:xfrm>
                <a:off x="6586808" y="4495942"/>
                <a:ext cx="275457" cy="220748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1848" extrusionOk="0">
                    <a:moveTo>
                      <a:pt x="475" y="493"/>
                    </a:moveTo>
                    <a:lnTo>
                      <a:pt x="475" y="493"/>
                    </a:lnTo>
                    <a:cubicBezTo>
                      <a:pt x="464" y="508"/>
                      <a:pt x="455" y="522"/>
                      <a:pt x="443" y="537"/>
                    </a:cubicBezTo>
                    <a:lnTo>
                      <a:pt x="466" y="525"/>
                    </a:lnTo>
                    <a:lnTo>
                      <a:pt x="466" y="525"/>
                    </a:lnTo>
                    <a:cubicBezTo>
                      <a:pt x="469" y="514"/>
                      <a:pt x="472" y="504"/>
                      <a:pt x="475" y="493"/>
                    </a:cubicBezTo>
                    <a:close/>
                    <a:moveTo>
                      <a:pt x="1456" y="1"/>
                    </a:moveTo>
                    <a:lnTo>
                      <a:pt x="466" y="525"/>
                    </a:lnTo>
                    <a:lnTo>
                      <a:pt x="466" y="525"/>
                    </a:lnTo>
                    <a:cubicBezTo>
                      <a:pt x="341" y="941"/>
                      <a:pt x="187" y="1351"/>
                      <a:pt x="1" y="1755"/>
                    </a:cubicBezTo>
                    <a:cubicBezTo>
                      <a:pt x="189" y="1675"/>
                      <a:pt x="355" y="1563"/>
                      <a:pt x="480" y="1428"/>
                    </a:cubicBezTo>
                    <a:cubicBezTo>
                      <a:pt x="526" y="1514"/>
                      <a:pt x="610" y="1587"/>
                      <a:pt x="716" y="1630"/>
                    </a:cubicBezTo>
                    <a:cubicBezTo>
                      <a:pt x="703" y="1572"/>
                      <a:pt x="780" y="1521"/>
                      <a:pt x="856" y="1514"/>
                    </a:cubicBezTo>
                    <a:cubicBezTo>
                      <a:pt x="863" y="1513"/>
                      <a:pt x="871" y="1513"/>
                      <a:pt x="878" y="1513"/>
                    </a:cubicBezTo>
                    <a:cubicBezTo>
                      <a:pt x="944" y="1513"/>
                      <a:pt x="1009" y="1535"/>
                      <a:pt x="1071" y="1559"/>
                    </a:cubicBezTo>
                    <a:lnTo>
                      <a:pt x="1833" y="1848"/>
                    </a:lnTo>
                    <a:cubicBezTo>
                      <a:pt x="1684" y="1709"/>
                      <a:pt x="1565" y="1547"/>
                      <a:pt x="1479" y="1379"/>
                    </a:cubicBezTo>
                    <a:lnTo>
                      <a:pt x="1479" y="1379"/>
                    </a:lnTo>
                    <a:cubicBezTo>
                      <a:pt x="1755" y="1481"/>
                      <a:pt x="2031" y="1582"/>
                      <a:pt x="2305" y="1682"/>
                    </a:cubicBezTo>
                    <a:cubicBezTo>
                      <a:pt x="2063" y="1144"/>
                      <a:pt x="1669" y="528"/>
                      <a:pt x="145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5" name="Google Shape;5445;p28"/>
              <p:cNvSpPr/>
              <p:nvPr/>
            </p:nvSpPr>
            <p:spPr>
              <a:xfrm>
                <a:off x="6668394" y="4543365"/>
                <a:ext cx="36194" cy="8720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730" extrusionOk="0">
                    <a:moveTo>
                      <a:pt x="55" y="0"/>
                    </a:moveTo>
                    <a:cubicBezTo>
                      <a:pt x="36" y="234"/>
                      <a:pt x="19" y="466"/>
                      <a:pt x="0" y="700"/>
                    </a:cubicBezTo>
                    <a:cubicBezTo>
                      <a:pt x="84" y="664"/>
                      <a:pt x="93" y="567"/>
                      <a:pt x="141" y="497"/>
                    </a:cubicBezTo>
                    <a:cubicBezTo>
                      <a:pt x="166" y="565"/>
                      <a:pt x="193" y="632"/>
                      <a:pt x="224" y="697"/>
                    </a:cubicBezTo>
                    <a:cubicBezTo>
                      <a:pt x="229" y="710"/>
                      <a:pt x="237" y="725"/>
                      <a:pt x="251" y="728"/>
                    </a:cubicBezTo>
                    <a:cubicBezTo>
                      <a:pt x="254" y="729"/>
                      <a:pt x="258" y="729"/>
                      <a:pt x="261" y="729"/>
                    </a:cubicBezTo>
                    <a:cubicBezTo>
                      <a:pt x="276" y="729"/>
                      <a:pt x="292" y="719"/>
                      <a:pt x="296" y="706"/>
                    </a:cubicBezTo>
                    <a:cubicBezTo>
                      <a:pt x="302" y="690"/>
                      <a:pt x="301" y="674"/>
                      <a:pt x="298" y="658"/>
                    </a:cubicBezTo>
                    <a:cubicBezTo>
                      <a:pt x="276" y="488"/>
                      <a:pt x="273" y="317"/>
                      <a:pt x="290" y="145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4B48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6" name="Google Shape;5446;p28"/>
              <p:cNvSpPr/>
              <p:nvPr/>
            </p:nvSpPr>
            <p:spPr>
              <a:xfrm>
                <a:off x="6606398" y="4550293"/>
                <a:ext cx="51962" cy="109896"/>
              </a:xfrm>
              <a:custGeom>
                <a:avLst/>
                <a:gdLst/>
                <a:ahLst/>
                <a:cxnLst/>
                <a:rect l="l" t="t" r="r" b="b"/>
                <a:pathLst>
                  <a:path w="435" h="920" extrusionOk="0">
                    <a:moveTo>
                      <a:pt x="430" y="0"/>
                    </a:moveTo>
                    <a:lnTo>
                      <a:pt x="326" y="57"/>
                    </a:lnTo>
                    <a:cubicBezTo>
                      <a:pt x="298" y="118"/>
                      <a:pt x="272" y="177"/>
                      <a:pt x="246" y="240"/>
                    </a:cubicBezTo>
                    <a:cubicBezTo>
                      <a:pt x="173" y="468"/>
                      <a:pt x="91" y="693"/>
                      <a:pt x="1" y="920"/>
                    </a:cubicBezTo>
                    <a:cubicBezTo>
                      <a:pt x="139" y="709"/>
                      <a:pt x="242" y="481"/>
                      <a:pt x="343" y="254"/>
                    </a:cubicBezTo>
                    <a:cubicBezTo>
                      <a:pt x="374" y="188"/>
                      <a:pt x="403" y="121"/>
                      <a:pt x="435" y="53"/>
                    </a:cubicBezTo>
                    <a:lnTo>
                      <a:pt x="43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7" name="Google Shape;5447;p28"/>
              <p:cNvSpPr/>
              <p:nvPr/>
            </p:nvSpPr>
            <p:spPr>
              <a:xfrm>
                <a:off x="6605681" y="4351642"/>
                <a:ext cx="224929" cy="261720"/>
              </a:xfrm>
              <a:custGeom>
                <a:avLst/>
                <a:gdLst/>
                <a:ahLst/>
                <a:cxnLst/>
                <a:rect l="l" t="t" r="r" b="b"/>
                <a:pathLst>
                  <a:path w="1883" h="2191" extrusionOk="0">
                    <a:moveTo>
                      <a:pt x="1242" y="1"/>
                    </a:moveTo>
                    <a:lnTo>
                      <a:pt x="576" y="297"/>
                    </a:lnTo>
                    <a:cubicBezTo>
                      <a:pt x="560" y="544"/>
                      <a:pt x="452" y="968"/>
                      <a:pt x="373" y="1207"/>
                    </a:cubicBezTo>
                    <a:cubicBezTo>
                      <a:pt x="314" y="1384"/>
                      <a:pt x="235" y="1554"/>
                      <a:pt x="155" y="1723"/>
                    </a:cubicBezTo>
                    <a:cubicBezTo>
                      <a:pt x="104" y="1835"/>
                      <a:pt x="52" y="1944"/>
                      <a:pt x="1" y="2052"/>
                    </a:cubicBezTo>
                    <a:cubicBezTo>
                      <a:pt x="210" y="1954"/>
                      <a:pt x="377" y="1787"/>
                      <a:pt x="460" y="1595"/>
                    </a:cubicBezTo>
                    <a:lnTo>
                      <a:pt x="460" y="1595"/>
                    </a:lnTo>
                    <a:cubicBezTo>
                      <a:pt x="451" y="1795"/>
                      <a:pt x="413" y="1996"/>
                      <a:pt x="344" y="2190"/>
                    </a:cubicBezTo>
                    <a:cubicBezTo>
                      <a:pt x="500" y="2067"/>
                      <a:pt x="659" y="1941"/>
                      <a:pt x="814" y="1817"/>
                    </a:cubicBezTo>
                    <a:cubicBezTo>
                      <a:pt x="874" y="1878"/>
                      <a:pt x="916" y="1951"/>
                      <a:pt x="936" y="2028"/>
                    </a:cubicBezTo>
                    <a:cubicBezTo>
                      <a:pt x="980" y="1968"/>
                      <a:pt x="1022" y="1909"/>
                      <a:pt x="1062" y="1849"/>
                    </a:cubicBezTo>
                    <a:cubicBezTo>
                      <a:pt x="1221" y="1977"/>
                      <a:pt x="1430" y="2060"/>
                      <a:pt x="1648" y="2076"/>
                    </a:cubicBezTo>
                    <a:cubicBezTo>
                      <a:pt x="1617" y="2021"/>
                      <a:pt x="1588" y="1967"/>
                      <a:pt x="1556" y="1912"/>
                    </a:cubicBezTo>
                    <a:lnTo>
                      <a:pt x="1556" y="1912"/>
                    </a:lnTo>
                    <a:cubicBezTo>
                      <a:pt x="1634" y="1965"/>
                      <a:pt x="1733" y="1994"/>
                      <a:pt x="1832" y="1994"/>
                    </a:cubicBezTo>
                    <a:cubicBezTo>
                      <a:pt x="1849" y="1994"/>
                      <a:pt x="1866" y="1993"/>
                      <a:pt x="1883" y="1991"/>
                    </a:cubicBezTo>
                    <a:cubicBezTo>
                      <a:pt x="1585" y="1559"/>
                      <a:pt x="1479" y="1196"/>
                      <a:pt x="1370" y="698"/>
                    </a:cubicBezTo>
                    <a:cubicBezTo>
                      <a:pt x="1324" y="494"/>
                      <a:pt x="1228" y="204"/>
                      <a:pt x="1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8" name="Google Shape;5448;p28"/>
              <p:cNvSpPr/>
              <p:nvPr/>
            </p:nvSpPr>
            <p:spPr>
              <a:xfrm>
                <a:off x="6615835" y="4351881"/>
                <a:ext cx="214656" cy="261601"/>
              </a:xfrm>
              <a:custGeom>
                <a:avLst/>
                <a:gdLst/>
                <a:ahLst/>
                <a:cxnLst/>
                <a:rect l="l" t="t" r="r" b="b"/>
                <a:pathLst>
                  <a:path w="1797" h="2190" extrusionOk="0">
                    <a:moveTo>
                      <a:pt x="1156" y="0"/>
                    </a:moveTo>
                    <a:lnTo>
                      <a:pt x="866" y="129"/>
                    </a:lnTo>
                    <a:cubicBezTo>
                      <a:pt x="866" y="253"/>
                      <a:pt x="908" y="385"/>
                      <a:pt x="918" y="511"/>
                    </a:cubicBezTo>
                    <a:cubicBezTo>
                      <a:pt x="931" y="653"/>
                      <a:pt x="940" y="799"/>
                      <a:pt x="944" y="944"/>
                    </a:cubicBezTo>
                    <a:cubicBezTo>
                      <a:pt x="905" y="850"/>
                      <a:pt x="860" y="757"/>
                      <a:pt x="809" y="667"/>
                    </a:cubicBezTo>
                    <a:cubicBezTo>
                      <a:pt x="730" y="834"/>
                      <a:pt x="664" y="1003"/>
                      <a:pt x="610" y="1178"/>
                    </a:cubicBezTo>
                    <a:cubicBezTo>
                      <a:pt x="617" y="1051"/>
                      <a:pt x="639" y="887"/>
                      <a:pt x="569" y="774"/>
                    </a:cubicBezTo>
                    <a:cubicBezTo>
                      <a:pt x="568" y="957"/>
                      <a:pt x="532" y="1140"/>
                      <a:pt x="462" y="1314"/>
                    </a:cubicBezTo>
                    <a:cubicBezTo>
                      <a:pt x="450" y="1233"/>
                      <a:pt x="437" y="1153"/>
                      <a:pt x="424" y="1072"/>
                    </a:cubicBezTo>
                    <a:cubicBezTo>
                      <a:pt x="330" y="1388"/>
                      <a:pt x="218" y="1735"/>
                      <a:pt x="0" y="2004"/>
                    </a:cubicBezTo>
                    <a:cubicBezTo>
                      <a:pt x="123" y="1914"/>
                      <a:pt x="203" y="1872"/>
                      <a:pt x="343" y="1683"/>
                    </a:cubicBezTo>
                    <a:cubicBezTo>
                      <a:pt x="350" y="1674"/>
                      <a:pt x="359" y="1664"/>
                      <a:pt x="366" y="1660"/>
                    </a:cubicBezTo>
                    <a:lnTo>
                      <a:pt x="366" y="1660"/>
                    </a:lnTo>
                    <a:cubicBezTo>
                      <a:pt x="408" y="1725"/>
                      <a:pt x="324" y="2137"/>
                      <a:pt x="257" y="2190"/>
                    </a:cubicBezTo>
                    <a:lnTo>
                      <a:pt x="257" y="2190"/>
                    </a:lnTo>
                    <a:cubicBezTo>
                      <a:pt x="414" y="2066"/>
                      <a:pt x="571" y="1942"/>
                      <a:pt x="728" y="1818"/>
                    </a:cubicBezTo>
                    <a:cubicBezTo>
                      <a:pt x="787" y="1878"/>
                      <a:pt x="829" y="1950"/>
                      <a:pt x="850" y="2029"/>
                    </a:cubicBezTo>
                    <a:cubicBezTo>
                      <a:pt x="893" y="1968"/>
                      <a:pt x="934" y="1908"/>
                      <a:pt x="976" y="1849"/>
                    </a:cubicBezTo>
                    <a:cubicBezTo>
                      <a:pt x="1134" y="1978"/>
                      <a:pt x="1343" y="2059"/>
                      <a:pt x="1561" y="2075"/>
                    </a:cubicBezTo>
                    <a:cubicBezTo>
                      <a:pt x="1529" y="2021"/>
                      <a:pt x="1500" y="1966"/>
                      <a:pt x="1470" y="1913"/>
                    </a:cubicBezTo>
                    <a:lnTo>
                      <a:pt x="1470" y="1913"/>
                    </a:lnTo>
                    <a:cubicBezTo>
                      <a:pt x="1549" y="1966"/>
                      <a:pt x="1649" y="1994"/>
                      <a:pt x="1751" y="1994"/>
                    </a:cubicBezTo>
                    <a:cubicBezTo>
                      <a:pt x="1766" y="1994"/>
                      <a:pt x="1781" y="1994"/>
                      <a:pt x="1796" y="1992"/>
                    </a:cubicBezTo>
                    <a:cubicBezTo>
                      <a:pt x="1499" y="1558"/>
                      <a:pt x="1391" y="1195"/>
                      <a:pt x="1282" y="697"/>
                    </a:cubicBezTo>
                    <a:cubicBezTo>
                      <a:pt x="1237" y="494"/>
                      <a:pt x="1141" y="203"/>
                      <a:pt x="1156" y="0"/>
                    </a:cubicBezTo>
                    <a:close/>
                    <a:moveTo>
                      <a:pt x="257" y="2190"/>
                    </a:moveTo>
                    <a:lnTo>
                      <a:pt x="257" y="2190"/>
                    </a:lnTo>
                    <a:cubicBezTo>
                      <a:pt x="257" y="2190"/>
                      <a:pt x="257" y="2190"/>
                      <a:pt x="257" y="2190"/>
                    </a:cubicBezTo>
                    <a:cubicBezTo>
                      <a:pt x="257" y="2190"/>
                      <a:pt x="257" y="2190"/>
                      <a:pt x="257" y="219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9" name="Google Shape;5449;p28"/>
              <p:cNvSpPr/>
              <p:nvPr/>
            </p:nvSpPr>
            <p:spPr>
              <a:xfrm>
                <a:off x="6646534" y="4415191"/>
                <a:ext cx="183957" cy="198172"/>
              </a:xfrm>
              <a:custGeom>
                <a:avLst/>
                <a:gdLst/>
                <a:ahLst/>
                <a:cxnLst/>
                <a:rect l="l" t="t" r="r" b="b"/>
                <a:pathLst>
                  <a:path w="1540" h="1659" extrusionOk="0">
                    <a:moveTo>
                      <a:pt x="171" y="972"/>
                    </a:moveTo>
                    <a:lnTo>
                      <a:pt x="171" y="972"/>
                    </a:lnTo>
                    <a:lnTo>
                      <a:pt x="171" y="972"/>
                    </a:lnTo>
                    <a:cubicBezTo>
                      <a:pt x="171" y="972"/>
                      <a:pt x="171" y="972"/>
                      <a:pt x="171" y="972"/>
                    </a:cubicBezTo>
                    <a:close/>
                    <a:moveTo>
                      <a:pt x="986" y="0"/>
                    </a:moveTo>
                    <a:lnTo>
                      <a:pt x="960" y="54"/>
                    </a:lnTo>
                    <a:cubicBezTo>
                      <a:pt x="1021" y="431"/>
                      <a:pt x="1118" y="805"/>
                      <a:pt x="1253" y="1168"/>
                    </a:cubicBezTo>
                    <a:cubicBezTo>
                      <a:pt x="1108" y="1095"/>
                      <a:pt x="979" y="999"/>
                      <a:pt x="871" y="889"/>
                    </a:cubicBezTo>
                    <a:lnTo>
                      <a:pt x="871" y="889"/>
                    </a:lnTo>
                    <a:cubicBezTo>
                      <a:pt x="879" y="998"/>
                      <a:pt x="884" y="1108"/>
                      <a:pt x="892" y="1217"/>
                    </a:cubicBezTo>
                    <a:cubicBezTo>
                      <a:pt x="854" y="1191"/>
                      <a:pt x="812" y="1166"/>
                      <a:pt x="762" y="1163"/>
                    </a:cubicBezTo>
                    <a:cubicBezTo>
                      <a:pt x="762" y="1163"/>
                      <a:pt x="761" y="1163"/>
                      <a:pt x="760" y="1163"/>
                    </a:cubicBezTo>
                    <a:cubicBezTo>
                      <a:pt x="711" y="1163"/>
                      <a:pt x="661" y="1199"/>
                      <a:pt x="670" y="1240"/>
                    </a:cubicBezTo>
                    <a:cubicBezTo>
                      <a:pt x="626" y="1197"/>
                      <a:pt x="570" y="1148"/>
                      <a:pt x="507" y="1148"/>
                    </a:cubicBezTo>
                    <a:cubicBezTo>
                      <a:pt x="496" y="1148"/>
                      <a:pt x="485" y="1150"/>
                      <a:pt x="473" y="1153"/>
                    </a:cubicBezTo>
                    <a:cubicBezTo>
                      <a:pt x="447" y="1162"/>
                      <a:pt x="424" y="1178"/>
                      <a:pt x="404" y="1195"/>
                    </a:cubicBezTo>
                    <a:cubicBezTo>
                      <a:pt x="328" y="1252"/>
                      <a:pt x="256" y="1307"/>
                      <a:pt x="182" y="1364"/>
                    </a:cubicBezTo>
                    <a:lnTo>
                      <a:pt x="171" y="972"/>
                    </a:lnTo>
                    <a:lnTo>
                      <a:pt x="171" y="972"/>
                    </a:lnTo>
                    <a:cubicBezTo>
                      <a:pt x="171" y="985"/>
                      <a:pt x="125" y="1021"/>
                      <a:pt x="116" y="1031"/>
                    </a:cubicBezTo>
                    <a:cubicBezTo>
                      <a:pt x="100" y="1053"/>
                      <a:pt x="84" y="1076"/>
                      <a:pt x="71" y="1101"/>
                    </a:cubicBezTo>
                    <a:cubicBezTo>
                      <a:pt x="44" y="1147"/>
                      <a:pt x="23" y="1197"/>
                      <a:pt x="2" y="1246"/>
                    </a:cubicBezTo>
                    <a:cubicBezTo>
                      <a:pt x="36" y="1220"/>
                      <a:pt x="71" y="1192"/>
                      <a:pt x="106" y="1166"/>
                    </a:cubicBezTo>
                    <a:lnTo>
                      <a:pt x="106" y="1166"/>
                    </a:lnTo>
                    <a:cubicBezTo>
                      <a:pt x="110" y="1243"/>
                      <a:pt x="87" y="1332"/>
                      <a:pt x="71" y="1407"/>
                    </a:cubicBezTo>
                    <a:cubicBezTo>
                      <a:pt x="52" y="1493"/>
                      <a:pt x="29" y="1576"/>
                      <a:pt x="0" y="1658"/>
                    </a:cubicBezTo>
                    <a:cubicBezTo>
                      <a:pt x="157" y="1534"/>
                      <a:pt x="314" y="1409"/>
                      <a:pt x="471" y="1285"/>
                    </a:cubicBezTo>
                    <a:cubicBezTo>
                      <a:pt x="530" y="1345"/>
                      <a:pt x="572" y="1417"/>
                      <a:pt x="593" y="1496"/>
                    </a:cubicBezTo>
                    <a:cubicBezTo>
                      <a:pt x="636" y="1436"/>
                      <a:pt x="677" y="1377"/>
                      <a:pt x="719" y="1316"/>
                    </a:cubicBezTo>
                    <a:cubicBezTo>
                      <a:pt x="877" y="1445"/>
                      <a:pt x="1086" y="1526"/>
                      <a:pt x="1304" y="1544"/>
                    </a:cubicBezTo>
                    <a:cubicBezTo>
                      <a:pt x="1272" y="1489"/>
                      <a:pt x="1243" y="1435"/>
                      <a:pt x="1213" y="1380"/>
                    </a:cubicBezTo>
                    <a:lnTo>
                      <a:pt x="1213" y="1380"/>
                    </a:lnTo>
                    <a:cubicBezTo>
                      <a:pt x="1291" y="1433"/>
                      <a:pt x="1389" y="1462"/>
                      <a:pt x="1489" y="1462"/>
                    </a:cubicBezTo>
                    <a:cubicBezTo>
                      <a:pt x="1506" y="1462"/>
                      <a:pt x="1523" y="1461"/>
                      <a:pt x="1539" y="1459"/>
                    </a:cubicBezTo>
                    <a:cubicBezTo>
                      <a:pt x="1242" y="1025"/>
                      <a:pt x="1134" y="662"/>
                      <a:pt x="1025" y="166"/>
                    </a:cubicBezTo>
                    <a:cubicBezTo>
                      <a:pt x="1015" y="115"/>
                      <a:pt x="1001" y="58"/>
                      <a:pt x="986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0" name="Google Shape;5450;p28"/>
              <p:cNvSpPr/>
              <p:nvPr/>
            </p:nvSpPr>
            <p:spPr>
              <a:xfrm>
                <a:off x="6657643" y="4204356"/>
                <a:ext cx="128411" cy="229588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1922" extrusionOk="0">
                    <a:moveTo>
                      <a:pt x="318" y="1"/>
                    </a:moveTo>
                    <a:cubicBezTo>
                      <a:pt x="293" y="137"/>
                      <a:pt x="187" y="1112"/>
                      <a:pt x="129" y="1374"/>
                    </a:cubicBezTo>
                    <a:cubicBezTo>
                      <a:pt x="103" y="1489"/>
                      <a:pt x="60" y="1602"/>
                      <a:pt x="0" y="1707"/>
                    </a:cubicBezTo>
                    <a:cubicBezTo>
                      <a:pt x="147" y="1704"/>
                      <a:pt x="285" y="1605"/>
                      <a:pt x="321" y="1482"/>
                    </a:cubicBezTo>
                    <a:lnTo>
                      <a:pt x="321" y="1482"/>
                    </a:lnTo>
                    <a:cubicBezTo>
                      <a:pt x="343" y="1621"/>
                      <a:pt x="334" y="1767"/>
                      <a:pt x="293" y="1904"/>
                    </a:cubicBezTo>
                    <a:cubicBezTo>
                      <a:pt x="401" y="1801"/>
                      <a:pt x="495" y="1687"/>
                      <a:pt x="572" y="1566"/>
                    </a:cubicBezTo>
                    <a:cubicBezTo>
                      <a:pt x="597" y="1582"/>
                      <a:pt x="616" y="1605"/>
                      <a:pt x="638" y="1626"/>
                    </a:cubicBezTo>
                    <a:cubicBezTo>
                      <a:pt x="656" y="1643"/>
                      <a:pt x="681" y="1657"/>
                      <a:pt x="707" y="1657"/>
                    </a:cubicBezTo>
                    <a:cubicBezTo>
                      <a:pt x="712" y="1657"/>
                      <a:pt x="716" y="1657"/>
                      <a:pt x="720" y="1656"/>
                    </a:cubicBezTo>
                    <a:cubicBezTo>
                      <a:pt x="745" y="1650"/>
                      <a:pt x="764" y="1625"/>
                      <a:pt x="758" y="1605"/>
                    </a:cubicBezTo>
                    <a:lnTo>
                      <a:pt x="758" y="1605"/>
                    </a:lnTo>
                    <a:cubicBezTo>
                      <a:pt x="841" y="1728"/>
                      <a:pt x="948" y="1834"/>
                      <a:pt x="1075" y="1922"/>
                    </a:cubicBezTo>
                    <a:cubicBezTo>
                      <a:pt x="972" y="1601"/>
                      <a:pt x="867" y="1280"/>
                      <a:pt x="764" y="959"/>
                    </a:cubicBezTo>
                    <a:cubicBezTo>
                      <a:pt x="725" y="836"/>
                      <a:pt x="582" y="232"/>
                      <a:pt x="574" y="50"/>
                    </a:cubicBezTo>
                    <a:lnTo>
                      <a:pt x="31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1" name="Google Shape;5451;p28"/>
              <p:cNvSpPr/>
              <p:nvPr/>
            </p:nvSpPr>
            <p:spPr>
              <a:xfrm>
                <a:off x="6677353" y="4207342"/>
                <a:ext cx="108941" cy="226601"/>
              </a:xfrm>
              <a:custGeom>
                <a:avLst/>
                <a:gdLst/>
                <a:ahLst/>
                <a:cxnLst/>
                <a:rect l="l" t="t" r="r" b="b"/>
                <a:pathLst>
                  <a:path w="912" h="1897" extrusionOk="0">
                    <a:moveTo>
                      <a:pt x="281" y="0"/>
                    </a:moveTo>
                    <a:lnTo>
                      <a:pt x="214" y="131"/>
                    </a:lnTo>
                    <a:cubicBezTo>
                      <a:pt x="226" y="436"/>
                      <a:pt x="220" y="742"/>
                      <a:pt x="194" y="1047"/>
                    </a:cubicBezTo>
                    <a:cubicBezTo>
                      <a:pt x="153" y="963"/>
                      <a:pt x="125" y="875"/>
                      <a:pt x="117" y="782"/>
                    </a:cubicBezTo>
                    <a:cubicBezTo>
                      <a:pt x="95" y="1021"/>
                      <a:pt x="24" y="1256"/>
                      <a:pt x="5" y="1496"/>
                    </a:cubicBezTo>
                    <a:cubicBezTo>
                      <a:pt x="2" y="1541"/>
                      <a:pt x="1" y="1588"/>
                      <a:pt x="3" y="1634"/>
                    </a:cubicBezTo>
                    <a:cubicBezTo>
                      <a:pt x="78" y="1592"/>
                      <a:pt x="136" y="1528"/>
                      <a:pt x="157" y="1457"/>
                    </a:cubicBezTo>
                    <a:lnTo>
                      <a:pt x="157" y="1457"/>
                    </a:lnTo>
                    <a:cubicBezTo>
                      <a:pt x="179" y="1598"/>
                      <a:pt x="170" y="1743"/>
                      <a:pt x="130" y="1881"/>
                    </a:cubicBezTo>
                    <a:cubicBezTo>
                      <a:pt x="237" y="1776"/>
                      <a:pt x="332" y="1663"/>
                      <a:pt x="409" y="1541"/>
                    </a:cubicBezTo>
                    <a:cubicBezTo>
                      <a:pt x="433" y="1557"/>
                      <a:pt x="452" y="1580"/>
                      <a:pt x="474" y="1601"/>
                    </a:cubicBezTo>
                    <a:cubicBezTo>
                      <a:pt x="493" y="1618"/>
                      <a:pt x="518" y="1632"/>
                      <a:pt x="544" y="1632"/>
                    </a:cubicBezTo>
                    <a:cubicBezTo>
                      <a:pt x="548" y="1632"/>
                      <a:pt x="552" y="1632"/>
                      <a:pt x="557" y="1631"/>
                    </a:cubicBezTo>
                    <a:cubicBezTo>
                      <a:pt x="583" y="1627"/>
                      <a:pt x="602" y="1599"/>
                      <a:pt x="593" y="1579"/>
                    </a:cubicBezTo>
                    <a:lnTo>
                      <a:pt x="593" y="1579"/>
                    </a:lnTo>
                    <a:cubicBezTo>
                      <a:pt x="674" y="1701"/>
                      <a:pt x="783" y="1810"/>
                      <a:pt x="911" y="1897"/>
                    </a:cubicBezTo>
                    <a:cubicBezTo>
                      <a:pt x="808" y="1576"/>
                      <a:pt x="703" y="1256"/>
                      <a:pt x="600" y="934"/>
                    </a:cubicBezTo>
                    <a:cubicBezTo>
                      <a:pt x="561" y="811"/>
                      <a:pt x="419" y="207"/>
                      <a:pt x="410" y="25"/>
                    </a:cubicBezTo>
                    <a:lnTo>
                      <a:pt x="28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2" name="Google Shape;5452;p28"/>
              <p:cNvSpPr/>
              <p:nvPr/>
            </p:nvSpPr>
            <p:spPr>
              <a:xfrm>
                <a:off x="6660869" y="4180943"/>
                <a:ext cx="125425" cy="253000"/>
              </a:xfrm>
              <a:custGeom>
                <a:avLst/>
                <a:gdLst/>
                <a:ahLst/>
                <a:cxnLst/>
                <a:rect l="l" t="t" r="r" b="b"/>
                <a:pathLst>
                  <a:path w="1050" h="2118" extrusionOk="0">
                    <a:moveTo>
                      <a:pt x="348" y="1"/>
                    </a:moveTo>
                    <a:cubicBezTo>
                      <a:pt x="287" y="136"/>
                      <a:pt x="278" y="335"/>
                      <a:pt x="278" y="335"/>
                    </a:cubicBezTo>
                    <a:lnTo>
                      <a:pt x="256" y="473"/>
                    </a:lnTo>
                    <a:cubicBezTo>
                      <a:pt x="256" y="473"/>
                      <a:pt x="271" y="505"/>
                      <a:pt x="279" y="516"/>
                    </a:cubicBezTo>
                    <a:cubicBezTo>
                      <a:pt x="305" y="552"/>
                      <a:pt x="336" y="582"/>
                      <a:pt x="356" y="617"/>
                    </a:cubicBezTo>
                    <a:lnTo>
                      <a:pt x="356" y="617"/>
                    </a:lnTo>
                    <a:cubicBezTo>
                      <a:pt x="357" y="619"/>
                      <a:pt x="357" y="621"/>
                      <a:pt x="358" y="624"/>
                    </a:cubicBezTo>
                    <a:lnTo>
                      <a:pt x="358" y="620"/>
                    </a:lnTo>
                    <a:lnTo>
                      <a:pt x="358" y="620"/>
                    </a:lnTo>
                    <a:cubicBezTo>
                      <a:pt x="363" y="630"/>
                      <a:pt x="368" y="640"/>
                      <a:pt x="371" y="651"/>
                    </a:cubicBezTo>
                    <a:cubicBezTo>
                      <a:pt x="387" y="705"/>
                      <a:pt x="409" y="759"/>
                      <a:pt x="433" y="809"/>
                    </a:cubicBezTo>
                    <a:cubicBezTo>
                      <a:pt x="442" y="797"/>
                      <a:pt x="460" y="790"/>
                      <a:pt x="477" y="790"/>
                    </a:cubicBezTo>
                    <a:cubicBezTo>
                      <a:pt x="490" y="790"/>
                      <a:pt x="502" y="793"/>
                      <a:pt x="512" y="799"/>
                    </a:cubicBezTo>
                    <a:cubicBezTo>
                      <a:pt x="538" y="814"/>
                      <a:pt x="548" y="840"/>
                      <a:pt x="560" y="863"/>
                    </a:cubicBezTo>
                    <a:cubicBezTo>
                      <a:pt x="625" y="1016"/>
                      <a:pt x="650" y="1175"/>
                      <a:pt x="686" y="1335"/>
                    </a:cubicBezTo>
                    <a:lnTo>
                      <a:pt x="518" y="1030"/>
                    </a:lnTo>
                    <a:lnTo>
                      <a:pt x="518" y="1030"/>
                    </a:lnTo>
                    <a:cubicBezTo>
                      <a:pt x="527" y="1181"/>
                      <a:pt x="551" y="1329"/>
                      <a:pt x="586" y="1475"/>
                    </a:cubicBezTo>
                    <a:lnTo>
                      <a:pt x="586" y="1475"/>
                    </a:lnTo>
                    <a:cubicBezTo>
                      <a:pt x="573" y="1436"/>
                      <a:pt x="541" y="1404"/>
                      <a:pt x="510" y="1373"/>
                    </a:cubicBezTo>
                    <a:cubicBezTo>
                      <a:pt x="502" y="1417"/>
                      <a:pt x="491" y="1459"/>
                      <a:pt x="483" y="1502"/>
                    </a:cubicBezTo>
                    <a:cubicBezTo>
                      <a:pt x="475" y="1534"/>
                      <a:pt x="455" y="1568"/>
                      <a:pt x="446" y="1602"/>
                    </a:cubicBezTo>
                    <a:cubicBezTo>
                      <a:pt x="419" y="1563"/>
                      <a:pt x="390" y="1527"/>
                      <a:pt x="364" y="1491"/>
                    </a:cubicBezTo>
                    <a:cubicBezTo>
                      <a:pt x="262" y="1576"/>
                      <a:pt x="160" y="1663"/>
                      <a:pt x="60" y="1749"/>
                    </a:cubicBezTo>
                    <a:cubicBezTo>
                      <a:pt x="53" y="1755"/>
                      <a:pt x="47" y="1762"/>
                      <a:pt x="40" y="1766"/>
                    </a:cubicBezTo>
                    <a:cubicBezTo>
                      <a:pt x="27" y="1796"/>
                      <a:pt x="15" y="1825"/>
                      <a:pt x="1" y="1852"/>
                    </a:cubicBezTo>
                    <a:cubicBezTo>
                      <a:pt x="4" y="1868"/>
                      <a:pt x="17" y="1881"/>
                      <a:pt x="31" y="1894"/>
                    </a:cubicBezTo>
                    <a:cubicBezTo>
                      <a:pt x="156" y="1871"/>
                      <a:pt x="265" y="1784"/>
                      <a:pt x="295" y="1676"/>
                    </a:cubicBezTo>
                    <a:lnTo>
                      <a:pt x="295" y="1676"/>
                    </a:lnTo>
                    <a:cubicBezTo>
                      <a:pt x="316" y="1806"/>
                      <a:pt x="308" y="1936"/>
                      <a:pt x="278" y="2063"/>
                    </a:cubicBezTo>
                    <a:lnTo>
                      <a:pt x="294" y="2074"/>
                    </a:lnTo>
                    <a:cubicBezTo>
                      <a:pt x="390" y="1978"/>
                      <a:pt x="475" y="1872"/>
                      <a:pt x="547" y="1762"/>
                    </a:cubicBezTo>
                    <a:cubicBezTo>
                      <a:pt x="571" y="1778"/>
                      <a:pt x="590" y="1801"/>
                      <a:pt x="612" y="1822"/>
                    </a:cubicBezTo>
                    <a:cubicBezTo>
                      <a:pt x="631" y="1839"/>
                      <a:pt x="656" y="1853"/>
                      <a:pt x="682" y="1853"/>
                    </a:cubicBezTo>
                    <a:cubicBezTo>
                      <a:pt x="686" y="1853"/>
                      <a:pt x="690" y="1853"/>
                      <a:pt x="695" y="1852"/>
                    </a:cubicBezTo>
                    <a:cubicBezTo>
                      <a:pt x="721" y="1846"/>
                      <a:pt x="741" y="1820"/>
                      <a:pt x="731" y="1800"/>
                    </a:cubicBezTo>
                    <a:lnTo>
                      <a:pt x="731" y="1800"/>
                    </a:lnTo>
                    <a:cubicBezTo>
                      <a:pt x="814" y="1922"/>
                      <a:pt x="923" y="2031"/>
                      <a:pt x="1049" y="2118"/>
                    </a:cubicBezTo>
                    <a:cubicBezTo>
                      <a:pt x="946" y="1797"/>
                      <a:pt x="843" y="1476"/>
                      <a:pt x="738" y="1155"/>
                    </a:cubicBezTo>
                    <a:cubicBezTo>
                      <a:pt x="699" y="1032"/>
                      <a:pt x="557" y="428"/>
                      <a:pt x="548" y="246"/>
                    </a:cubicBezTo>
                    <a:lnTo>
                      <a:pt x="351" y="207"/>
                    </a:lnTo>
                    <a:lnTo>
                      <a:pt x="348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3" name="Google Shape;5453;p28"/>
              <p:cNvSpPr/>
              <p:nvPr/>
            </p:nvSpPr>
            <p:spPr>
              <a:xfrm>
                <a:off x="6680817" y="4072001"/>
                <a:ext cx="61399" cy="193752"/>
              </a:xfrm>
              <a:custGeom>
                <a:avLst/>
                <a:gdLst/>
                <a:ahLst/>
                <a:cxnLst/>
                <a:rect l="l" t="t" r="r" b="b"/>
                <a:pathLst>
                  <a:path w="514" h="1622" extrusionOk="0">
                    <a:moveTo>
                      <a:pt x="189" y="1"/>
                    </a:moveTo>
                    <a:cubicBezTo>
                      <a:pt x="189" y="63"/>
                      <a:pt x="190" y="126"/>
                      <a:pt x="194" y="189"/>
                    </a:cubicBezTo>
                    <a:lnTo>
                      <a:pt x="194" y="189"/>
                    </a:lnTo>
                    <a:cubicBezTo>
                      <a:pt x="194" y="113"/>
                      <a:pt x="193" y="49"/>
                      <a:pt x="189" y="1"/>
                    </a:cubicBezTo>
                    <a:close/>
                    <a:moveTo>
                      <a:pt x="194" y="189"/>
                    </a:moveTo>
                    <a:cubicBezTo>
                      <a:pt x="191" y="542"/>
                      <a:pt x="141" y="1131"/>
                      <a:pt x="1" y="1356"/>
                    </a:cubicBezTo>
                    <a:cubicBezTo>
                      <a:pt x="66" y="1327"/>
                      <a:pt x="118" y="1276"/>
                      <a:pt x="146" y="1218"/>
                    </a:cubicBezTo>
                    <a:cubicBezTo>
                      <a:pt x="191" y="1363"/>
                      <a:pt x="266" y="1499"/>
                      <a:pt x="367" y="1621"/>
                    </a:cubicBezTo>
                    <a:cubicBezTo>
                      <a:pt x="349" y="1512"/>
                      <a:pt x="330" y="1402"/>
                      <a:pt x="313" y="1290"/>
                    </a:cubicBezTo>
                    <a:cubicBezTo>
                      <a:pt x="308" y="1266"/>
                      <a:pt x="313" y="1231"/>
                      <a:pt x="342" y="1229"/>
                    </a:cubicBezTo>
                    <a:cubicBezTo>
                      <a:pt x="383" y="1276"/>
                      <a:pt x="445" y="1311"/>
                      <a:pt x="513" y="1322"/>
                    </a:cubicBezTo>
                    <a:cubicBezTo>
                      <a:pt x="325" y="968"/>
                      <a:pt x="216" y="580"/>
                      <a:pt x="194" y="18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4" name="Google Shape;5454;p28"/>
              <p:cNvSpPr/>
              <p:nvPr/>
            </p:nvSpPr>
            <p:spPr>
              <a:xfrm>
                <a:off x="6704105" y="4093742"/>
                <a:ext cx="38703" cy="172012"/>
              </a:xfrm>
              <a:custGeom>
                <a:avLst/>
                <a:gdLst/>
                <a:ahLst/>
                <a:cxnLst/>
                <a:rect l="l" t="t" r="r" b="b"/>
                <a:pathLst>
                  <a:path w="324" h="1440" extrusionOk="0">
                    <a:moveTo>
                      <a:pt x="4" y="0"/>
                    </a:moveTo>
                    <a:cubicBezTo>
                      <a:pt x="2" y="44"/>
                      <a:pt x="2" y="89"/>
                      <a:pt x="1" y="135"/>
                    </a:cubicBezTo>
                    <a:lnTo>
                      <a:pt x="1" y="138"/>
                    </a:lnTo>
                    <a:cubicBezTo>
                      <a:pt x="43" y="423"/>
                      <a:pt x="85" y="707"/>
                      <a:pt x="127" y="992"/>
                    </a:cubicBezTo>
                    <a:cubicBezTo>
                      <a:pt x="79" y="950"/>
                      <a:pt x="44" y="896"/>
                      <a:pt x="24" y="838"/>
                    </a:cubicBezTo>
                    <a:lnTo>
                      <a:pt x="24" y="838"/>
                    </a:lnTo>
                    <a:cubicBezTo>
                      <a:pt x="24" y="956"/>
                      <a:pt x="33" y="1075"/>
                      <a:pt x="53" y="1192"/>
                    </a:cubicBezTo>
                    <a:cubicBezTo>
                      <a:pt x="60" y="1229"/>
                      <a:pt x="68" y="1264"/>
                      <a:pt x="76" y="1300"/>
                    </a:cubicBezTo>
                    <a:cubicBezTo>
                      <a:pt x="108" y="1346"/>
                      <a:pt x="140" y="1393"/>
                      <a:pt x="177" y="1439"/>
                    </a:cubicBezTo>
                    <a:cubicBezTo>
                      <a:pt x="159" y="1330"/>
                      <a:pt x="140" y="1220"/>
                      <a:pt x="123" y="1108"/>
                    </a:cubicBezTo>
                    <a:cubicBezTo>
                      <a:pt x="118" y="1084"/>
                      <a:pt x="123" y="1049"/>
                      <a:pt x="152" y="1047"/>
                    </a:cubicBezTo>
                    <a:cubicBezTo>
                      <a:pt x="193" y="1094"/>
                      <a:pt x="255" y="1129"/>
                      <a:pt x="323" y="1139"/>
                    </a:cubicBezTo>
                    <a:cubicBezTo>
                      <a:pt x="134" y="781"/>
                      <a:pt x="26" y="394"/>
                      <a:pt x="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5" name="Google Shape;5455;p28"/>
              <p:cNvSpPr/>
              <p:nvPr/>
            </p:nvSpPr>
            <p:spPr>
              <a:xfrm>
                <a:off x="6614162" y="4609423"/>
                <a:ext cx="248103" cy="107149"/>
              </a:xfrm>
              <a:custGeom>
                <a:avLst/>
                <a:gdLst/>
                <a:ahLst/>
                <a:cxnLst/>
                <a:rect l="l" t="t" r="r" b="b"/>
                <a:pathLst>
                  <a:path w="2077" h="897" extrusionOk="0">
                    <a:moveTo>
                      <a:pt x="1386" y="0"/>
                    </a:moveTo>
                    <a:cubicBezTo>
                      <a:pt x="1404" y="89"/>
                      <a:pt x="1424" y="176"/>
                      <a:pt x="1442" y="266"/>
                    </a:cubicBezTo>
                    <a:cubicBezTo>
                      <a:pt x="1324" y="223"/>
                      <a:pt x="1206" y="178"/>
                      <a:pt x="1092" y="125"/>
                    </a:cubicBezTo>
                    <a:lnTo>
                      <a:pt x="1092" y="125"/>
                    </a:lnTo>
                    <a:cubicBezTo>
                      <a:pt x="1081" y="268"/>
                      <a:pt x="1090" y="411"/>
                      <a:pt x="1119" y="549"/>
                    </a:cubicBezTo>
                    <a:cubicBezTo>
                      <a:pt x="930" y="485"/>
                      <a:pt x="743" y="422"/>
                      <a:pt x="554" y="359"/>
                    </a:cubicBezTo>
                    <a:cubicBezTo>
                      <a:pt x="532" y="388"/>
                      <a:pt x="512" y="417"/>
                      <a:pt x="493" y="446"/>
                    </a:cubicBezTo>
                    <a:cubicBezTo>
                      <a:pt x="464" y="327"/>
                      <a:pt x="406" y="217"/>
                      <a:pt x="323" y="121"/>
                    </a:cubicBezTo>
                    <a:cubicBezTo>
                      <a:pt x="233" y="271"/>
                      <a:pt x="142" y="420"/>
                      <a:pt x="52" y="570"/>
                    </a:cubicBezTo>
                    <a:cubicBezTo>
                      <a:pt x="30" y="606"/>
                      <a:pt x="8" y="645"/>
                      <a:pt x="1" y="682"/>
                    </a:cubicBezTo>
                    <a:cubicBezTo>
                      <a:pt x="95" y="622"/>
                      <a:pt x="181" y="552"/>
                      <a:pt x="251" y="477"/>
                    </a:cubicBezTo>
                    <a:cubicBezTo>
                      <a:pt x="299" y="561"/>
                      <a:pt x="381" y="634"/>
                      <a:pt x="487" y="679"/>
                    </a:cubicBezTo>
                    <a:cubicBezTo>
                      <a:pt x="476" y="619"/>
                      <a:pt x="553" y="567"/>
                      <a:pt x="627" y="561"/>
                    </a:cubicBezTo>
                    <a:cubicBezTo>
                      <a:pt x="633" y="561"/>
                      <a:pt x="639" y="561"/>
                      <a:pt x="645" y="561"/>
                    </a:cubicBezTo>
                    <a:cubicBezTo>
                      <a:pt x="715" y="561"/>
                      <a:pt x="779" y="583"/>
                      <a:pt x="842" y="607"/>
                    </a:cubicBezTo>
                    <a:lnTo>
                      <a:pt x="1604" y="896"/>
                    </a:lnTo>
                    <a:cubicBezTo>
                      <a:pt x="1455" y="756"/>
                      <a:pt x="1336" y="597"/>
                      <a:pt x="1250" y="427"/>
                    </a:cubicBezTo>
                    <a:lnTo>
                      <a:pt x="1250" y="427"/>
                    </a:lnTo>
                    <a:cubicBezTo>
                      <a:pt x="1524" y="528"/>
                      <a:pt x="1800" y="629"/>
                      <a:pt x="2076" y="731"/>
                    </a:cubicBezTo>
                    <a:cubicBezTo>
                      <a:pt x="2018" y="600"/>
                      <a:pt x="1950" y="465"/>
                      <a:pt x="1880" y="329"/>
                    </a:cubicBezTo>
                    <a:cubicBezTo>
                      <a:pt x="1725" y="208"/>
                      <a:pt x="1561" y="99"/>
                      <a:pt x="1386" y="0"/>
                    </a:cubicBezTo>
                    <a:close/>
                  </a:path>
                </a:pathLst>
              </a:custGeom>
              <a:solidFill>
                <a:srgbClr val="291F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6" name="Google Shape;5456;p28"/>
              <p:cNvSpPr/>
              <p:nvPr/>
            </p:nvSpPr>
            <p:spPr>
              <a:xfrm>
                <a:off x="6589435" y="4636300"/>
                <a:ext cx="303170" cy="265662"/>
              </a:xfrm>
              <a:custGeom>
                <a:avLst/>
                <a:gdLst/>
                <a:ahLst/>
                <a:cxnLst/>
                <a:rect l="l" t="t" r="r" b="b"/>
                <a:pathLst>
                  <a:path w="2538" h="2224" extrusionOk="0">
                    <a:moveTo>
                      <a:pt x="1778" y="1"/>
                    </a:moveTo>
                    <a:lnTo>
                      <a:pt x="1800" y="276"/>
                    </a:lnTo>
                    <a:cubicBezTo>
                      <a:pt x="1843" y="608"/>
                      <a:pt x="1910" y="937"/>
                      <a:pt x="2001" y="1261"/>
                    </a:cubicBezTo>
                    <a:cubicBezTo>
                      <a:pt x="1910" y="1181"/>
                      <a:pt x="1820" y="1098"/>
                      <a:pt x="1728" y="1019"/>
                    </a:cubicBezTo>
                    <a:lnTo>
                      <a:pt x="1728" y="1019"/>
                    </a:lnTo>
                    <a:cubicBezTo>
                      <a:pt x="1755" y="1159"/>
                      <a:pt x="1778" y="1299"/>
                      <a:pt x="1804" y="1438"/>
                    </a:cubicBezTo>
                    <a:cubicBezTo>
                      <a:pt x="1458" y="1258"/>
                      <a:pt x="1341" y="869"/>
                      <a:pt x="1023" y="654"/>
                    </a:cubicBezTo>
                    <a:cubicBezTo>
                      <a:pt x="998" y="1024"/>
                      <a:pt x="951" y="1393"/>
                      <a:pt x="890" y="1759"/>
                    </a:cubicBezTo>
                    <a:cubicBezTo>
                      <a:pt x="867" y="1575"/>
                      <a:pt x="814" y="1393"/>
                      <a:pt x="734" y="1222"/>
                    </a:cubicBezTo>
                    <a:cubicBezTo>
                      <a:pt x="697" y="1305"/>
                      <a:pt x="661" y="1384"/>
                      <a:pt x="625" y="1464"/>
                    </a:cubicBezTo>
                    <a:cubicBezTo>
                      <a:pt x="580" y="1293"/>
                      <a:pt x="536" y="1125"/>
                      <a:pt x="493" y="953"/>
                    </a:cubicBezTo>
                    <a:cubicBezTo>
                      <a:pt x="265" y="1226"/>
                      <a:pt x="115" y="1534"/>
                      <a:pt x="0" y="1858"/>
                    </a:cubicBezTo>
                    <a:cubicBezTo>
                      <a:pt x="87" y="1769"/>
                      <a:pt x="167" y="1675"/>
                      <a:pt x="243" y="1575"/>
                    </a:cubicBezTo>
                    <a:cubicBezTo>
                      <a:pt x="257" y="1617"/>
                      <a:pt x="275" y="1655"/>
                      <a:pt x="297" y="1692"/>
                    </a:cubicBezTo>
                    <a:cubicBezTo>
                      <a:pt x="356" y="1671"/>
                      <a:pt x="378" y="1564"/>
                      <a:pt x="429" y="1564"/>
                    </a:cubicBezTo>
                    <a:cubicBezTo>
                      <a:pt x="434" y="1564"/>
                      <a:pt x="440" y="1565"/>
                      <a:pt x="446" y="1567"/>
                    </a:cubicBezTo>
                    <a:cubicBezTo>
                      <a:pt x="462" y="1575"/>
                      <a:pt x="472" y="1591"/>
                      <a:pt x="482" y="1607"/>
                    </a:cubicBezTo>
                    <a:cubicBezTo>
                      <a:pt x="587" y="1797"/>
                      <a:pt x="654" y="2009"/>
                      <a:pt x="680" y="2224"/>
                    </a:cubicBezTo>
                    <a:cubicBezTo>
                      <a:pt x="832" y="2028"/>
                      <a:pt x="982" y="1833"/>
                      <a:pt x="1136" y="1636"/>
                    </a:cubicBezTo>
                    <a:cubicBezTo>
                      <a:pt x="1158" y="1611"/>
                      <a:pt x="1184" y="1579"/>
                      <a:pt x="1219" y="1579"/>
                    </a:cubicBezTo>
                    <a:cubicBezTo>
                      <a:pt x="1220" y="1579"/>
                      <a:pt x="1222" y="1579"/>
                      <a:pt x="1223" y="1579"/>
                    </a:cubicBezTo>
                    <a:cubicBezTo>
                      <a:pt x="1290" y="1582"/>
                      <a:pt x="1310" y="1692"/>
                      <a:pt x="1377" y="1698"/>
                    </a:cubicBezTo>
                    <a:cubicBezTo>
                      <a:pt x="1413" y="1659"/>
                      <a:pt x="1448" y="1618"/>
                      <a:pt x="1484" y="1579"/>
                    </a:cubicBezTo>
                    <a:cubicBezTo>
                      <a:pt x="1633" y="1721"/>
                      <a:pt x="1792" y="1856"/>
                      <a:pt x="1961" y="1978"/>
                    </a:cubicBezTo>
                    <a:cubicBezTo>
                      <a:pt x="1987" y="1997"/>
                      <a:pt x="2022" y="2013"/>
                      <a:pt x="2051" y="2013"/>
                    </a:cubicBezTo>
                    <a:cubicBezTo>
                      <a:pt x="2069" y="2013"/>
                      <a:pt x="2084" y="2007"/>
                      <a:pt x="2096" y="1993"/>
                    </a:cubicBezTo>
                    <a:cubicBezTo>
                      <a:pt x="2106" y="1978"/>
                      <a:pt x="2109" y="1958"/>
                      <a:pt x="2110" y="1939"/>
                    </a:cubicBezTo>
                    <a:cubicBezTo>
                      <a:pt x="2116" y="1855"/>
                      <a:pt x="2123" y="1768"/>
                      <a:pt x="2128" y="1682"/>
                    </a:cubicBezTo>
                    <a:cubicBezTo>
                      <a:pt x="2254" y="1784"/>
                      <a:pt x="2392" y="1869"/>
                      <a:pt x="2537" y="1939"/>
                    </a:cubicBezTo>
                    <a:cubicBezTo>
                      <a:pt x="2344" y="1550"/>
                      <a:pt x="2226" y="1120"/>
                      <a:pt x="2007" y="746"/>
                    </a:cubicBezTo>
                    <a:lnTo>
                      <a:pt x="2007" y="746"/>
                    </a:lnTo>
                    <a:lnTo>
                      <a:pt x="2229" y="914"/>
                    </a:lnTo>
                    <a:cubicBezTo>
                      <a:pt x="2235" y="824"/>
                      <a:pt x="2184" y="740"/>
                      <a:pt x="2138" y="660"/>
                    </a:cubicBezTo>
                    <a:cubicBezTo>
                      <a:pt x="2009" y="443"/>
                      <a:pt x="1888" y="224"/>
                      <a:pt x="1778" y="1"/>
                    </a:cubicBezTo>
                    <a:close/>
                  </a:path>
                </a:pathLst>
              </a:custGeom>
              <a:solidFill>
                <a:srgbClr val="291F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7" name="Google Shape;5457;p28"/>
              <p:cNvSpPr/>
              <p:nvPr/>
            </p:nvSpPr>
            <p:spPr>
              <a:xfrm>
                <a:off x="6608548" y="4819183"/>
                <a:ext cx="341395" cy="247386"/>
              </a:xfrm>
              <a:custGeom>
                <a:avLst/>
                <a:gdLst/>
                <a:ahLst/>
                <a:cxnLst/>
                <a:rect l="l" t="t" r="r" b="b"/>
                <a:pathLst>
                  <a:path w="2858" h="2071" extrusionOk="0">
                    <a:moveTo>
                      <a:pt x="1526" y="1631"/>
                    </a:moveTo>
                    <a:cubicBezTo>
                      <a:pt x="1527" y="1632"/>
                      <a:pt x="1528" y="1633"/>
                      <a:pt x="1529" y="1634"/>
                    </a:cubicBezTo>
                    <a:cubicBezTo>
                      <a:pt x="1528" y="1633"/>
                      <a:pt x="1527" y="1632"/>
                      <a:pt x="1526" y="1631"/>
                    </a:cubicBezTo>
                    <a:close/>
                    <a:moveTo>
                      <a:pt x="1952" y="0"/>
                    </a:moveTo>
                    <a:lnTo>
                      <a:pt x="1952" y="0"/>
                    </a:lnTo>
                    <a:cubicBezTo>
                      <a:pt x="2061" y="415"/>
                      <a:pt x="2171" y="829"/>
                      <a:pt x="2280" y="1245"/>
                    </a:cubicBezTo>
                    <a:cubicBezTo>
                      <a:pt x="2048" y="1112"/>
                      <a:pt x="1836" y="954"/>
                      <a:pt x="1650" y="776"/>
                    </a:cubicBezTo>
                    <a:cubicBezTo>
                      <a:pt x="1609" y="889"/>
                      <a:pt x="1580" y="1008"/>
                      <a:pt x="1565" y="1126"/>
                    </a:cubicBezTo>
                    <a:cubicBezTo>
                      <a:pt x="1449" y="1017"/>
                      <a:pt x="1340" y="900"/>
                      <a:pt x="1242" y="777"/>
                    </a:cubicBezTo>
                    <a:cubicBezTo>
                      <a:pt x="1214" y="950"/>
                      <a:pt x="1178" y="1121"/>
                      <a:pt x="1130" y="1293"/>
                    </a:cubicBezTo>
                    <a:cubicBezTo>
                      <a:pt x="1046" y="1201"/>
                      <a:pt x="960" y="1112"/>
                      <a:pt x="876" y="1022"/>
                    </a:cubicBezTo>
                    <a:cubicBezTo>
                      <a:pt x="701" y="1248"/>
                      <a:pt x="636" y="1519"/>
                      <a:pt x="574" y="1782"/>
                    </a:cubicBezTo>
                    <a:cubicBezTo>
                      <a:pt x="446" y="1423"/>
                      <a:pt x="331" y="1060"/>
                      <a:pt x="230" y="693"/>
                    </a:cubicBezTo>
                    <a:cubicBezTo>
                      <a:pt x="173" y="959"/>
                      <a:pt x="83" y="1218"/>
                      <a:pt x="0" y="1474"/>
                    </a:cubicBezTo>
                    <a:cubicBezTo>
                      <a:pt x="16" y="1458"/>
                      <a:pt x="35" y="1444"/>
                      <a:pt x="52" y="1426"/>
                    </a:cubicBezTo>
                    <a:cubicBezTo>
                      <a:pt x="230" y="1686"/>
                      <a:pt x="473" y="1908"/>
                      <a:pt x="767" y="2071"/>
                    </a:cubicBezTo>
                    <a:cubicBezTo>
                      <a:pt x="738" y="1869"/>
                      <a:pt x="762" y="1659"/>
                      <a:pt x="842" y="1465"/>
                    </a:cubicBezTo>
                    <a:cubicBezTo>
                      <a:pt x="960" y="1541"/>
                      <a:pt x="1080" y="1619"/>
                      <a:pt x="1198" y="1698"/>
                    </a:cubicBezTo>
                    <a:cubicBezTo>
                      <a:pt x="1242" y="1622"/>
                      <a:pt x="1287" y="1547"/>
                      <a:pt x="1330" y="1473"/>
                    </a:cubicBezTo>
                    <a:cubicBezTo>
                      <a:pt x="1394" y="1525"/>
                      <a:pt x="1461" y="1577"/>
                      <a:pt x="1526" y="1631"/>
                    </a:cubicBezTo>
                    <a:lnTo>
                      <a:pt x="1526" y="1631"/>
                    </a:lnTo>
                    <a:cubicBezTo>
                      <a:pt x="1465" y="1578"/>
                      <a:pt x="1598" y="1568"/>
                      <a:pt x="1705" y="1568"/>
                    </a:cubicBezTo>
                    <a:cubicBezTo>
                      <a:pt x="1766" y="1568"/>
                      <a:pt x="1820" y="1571"/>
                      <a:pt x="1824" y="1571"/>
                    </a:cubicBezTo>
                    <a:cubicBezTo>
                      <a:pt x="1955" y="1593"/>
                      <a:pt x="2084" y="1618"/>
                      <a:pt x="2209" y="1651"/>
                    </a:cubicBezTo>
                    <a:cubicBezTo>
                      <a:pt x="2459" y="1721"/>
                      <a:pt x="2698" y="1830"/>
                      <a:pt x="2858" y="2013"/>
                    </a:cubicBezTo>
                    <a:cubicBezTo>
                      <a:pt x="2781" y="1429"/>
                      <a:pt x="2402" y="918"/>
                      <a:pt x="2127" y="384"/>
                    </a:cubicBezTo>
                    <a:cubicBezTo>
                      <a:pt x="2064" y="257"/>
                      <a:pt x="2004" y="129"/>
                      <a:pt x="1952" y="0"/>
                    </a:cubicBezTo>
                    <a:close/>
                  </a:path>
                </a:pathLst>
              </a:custGeom>
              <a:solidFill>
                <a:srgbClr val="291F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8" name="Google Shape;5458;p28"/>
              <p:cNvSpPr/>
              <p:nvPr/>
            </p:nvSpPr>
            <p:spPr>
              <a:xfrm>
                <a:off x="6749025" y="4486027"/>
                <a:ext cx="442213" cy="329450"/>
              </a:xfrm>
              <a:custGeom>
                <a:avLst/>
                <a:gdLst/>
                <a:ahLst/>
                <a:cxnLst/>
                <a:rect l="l" t="t" r="r" b="b"/>
                <a:pathLst>
                  <a:path w="3702" h="2758" extrusionOk="0">
                    <a:moveTo>
                      <a:pt x="2371" y="2317"/>
                    </a:moveTo>
                    <a:cubicBezTo>
                      <a:pt x="2372" y="2318"/>
                      <a:pt x="2373" y="2318"/>
                      <a:pt x="2373" y="2319"/>
                    </a:cubicBezTo>
                    <a:cubicBezTo>
                      <a:pt x="2373" y="2318"/>
                      <a:pt x="2372" y="2318"/>
                      <a:pt x="2371" y="2317"/>
                    </a:cubicBezTo>
                    <a:close/>
                    <a:moveTo>
                      <a:pt x="2574" y="1"/>
                    </a:moveTo>
                    <a:lnTo>
                      <a:pt x="629" y="723"/>
                    </a:lnTo>
                    <a:cubicBezTo>
                      <a:pt x="500" y="1381"/>
                      <a:pt x="243" y="2066"/>
                      <a:pt x="0" y="2555"/>
                    </a:cubicBezTo>
                    <a:cubicBezTo>
                      <a:pt x="188" y="2489"/>
                      <a:pt x="405" y="2294"/>
                      <a:pt x="516" y="2079"/>
                    </a:cubicBezTo>
                    <a:lnTo>
                      <a:pt x="516" y="2079"/>
                    </a:lnTo>
                    <a:cubicBezTo>
                      <a:pt x="511" y="2178"/>
                      <a:pt x="555" y="2278"/>
                      <a:pt x="631" y="2351"/>
                    </a:cubicBezTo>
                    <a:cubicBezTo>
                      <a:pt x="719" y="2271"/>
                      <a:pt x="809" y="2192"/>
                      <a:pt x="898" y="2112"/>
                    </a:cubicBezTo>
                    <a:cubicBezTo>
                      <a:pt x="1073" y="2372"/>
                      <a:pt x="1319" y="2593"/>
                      <a:pt x="1611" y="2757"/>
                    </a:cubicBezTo>
                    <a:cubicBezTo>
                      <a:pt x="1582" y="2554"/>
                      <a:pt x="1608" y="2345"/>
                      <a:pt x="1688" y="2150"/>
                    </a:cubicBezTo>
                    <a:cubicBezTo>
                      <a:pt x="1805" y="2229"/>
                      <a:pt x="1924" y="2307"/>
                      <a:pt x="2043" y="2383"/>
                    </a:cubicBezTo>
                    <a:cubicBezTo>
                      <a:pt x="2087" y="2308"/>
                      <a:pt x="2132" y="2232"/>
                      <a:pt x="2176" y="2157"/>
                    </a:cubicBezTo>
                    <a:cubicBezTo>
                      <a:pt x="2240" y="2212"/>
                      <a:pt x="2307" y="2264"/>
                      <a:pt x="2371" y="2317"/>
                    </a:cubicBezTo>
                    <a:lnTo>
                      <a:pt x="2371" y="2317"/>
                    </a:lnTo>
                    <a:cubicBezTo>
                      <a:pt x="2308" y="2264"/>
                      <a:pt x="2444" y="2254"/>
                      <a:pt x="2553" y="2254"/>
                    </a:cubicBezTo>
                    <a:cubicBezTo>
                      <a:pt x="2613" y="2254"/>
                      <a:pt x="2665" y="2257"/>
                      <a:pt x="2669" y="2258"/>
                    </a:cubicBezTo>
                    <a:cubicBezTo>
                      <a:pt x="2799" y="2278"/>
                      <a:pt x="2929" y="2303"/>
                      <a:pt x="3054" y="2338"/>
                    </a:cubicBezTo>
                    <a:cubicBezTo>
                      <a:pt x="3304" y="2406"/>
                      <a:pt x="3544" y="2515"/>
                      <a:pt x="3702" y="2699"/>
                    </a:cubicBezTo>
                    <a:cubicBezTo>
                      <a:pt x="3626" y="2114"/>
                      <a:pt x="3246" y="1604"/>
                      <a:pt x="2973" y="1068"/>
                    </a:cubicBezTo>
                    <a:cubicBezTo>
                      <a:pt x="2799" y="727"/>
                      <a:pt x="2664" y="368"/>
                      <a:pt x="2574" y="1"/>
                    </a:cubicBezTo>
                    <a:close/>
                  </a:path>
                </a:pathLst>
              </a:custGeom>
              <a:solidFill>
                <a:srgbClr val="4B48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9" name="Google Shape;5459;p28"/>
              <p:cNvSpPr/>
              <p:nvPr/>
            </p:nvSpPr>
            <p:spPr>
              <a:xfrm>
                <a:off x="6887591" y="4572990"/>
                <a:ext cx="1195" cy="2031"/>
              </a:xfrm>
              <a:custGeom>
                <a:avLst/>
                <a:gdLst/>
                <a:ahLst/>
                <a:cxnLst/>
                <a:rect l="l" t="t" r="r" b="b"/>
                <a:pathLst>
                  <a:path w="10" h="17" extrusionOk="0">
                    <a:moveTo>
                      <a:pt x="6" y="1"/>
                    </a:moveTo>
                    <a:cubicBezTo>
                      <a:pt x="2" y="7"/>
                      <a:pt x="1" y="16"/>
                      <a:pt x="6" y="16"/>
                    </a:cubicBezTo>
                    <a:cubicBezTo>
                      <a:pt x="7" y="16"/>
                      <a:pt x="8" y="16"/>
                      <a:pt x="9" y="15"/>
                    </a:cubicBez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1C1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0" name="Google Shape;5460;p28"/>
              <p:cNvSpPr/>
              <p:nvPr/>
            </p:nvSpPr>
            <p:spPr>
              <a:xfrm>
                <a:off x="6766227" y="4486027"/>
                <a:ext cx="425012" cy="329211"/>
              </a:xfrm>
              <a:custGeom>
                <a:avLst/>
                <a:gdLst/>
                <a:ahLst/>
                <a:cxnLst/>
                <a:rect l="l" t="t" r="r" b="b"/>
                <a:pathLst>
                  <a:path w="3558" h="2756" extrusionOk="0">
                    <a:moveTo>
                      <a:pt x="2228" y="2318"/>
                    </a:moveTo>
                    <a:cubicBezTo>
                      <a:pt x="2228" y="2318"/>
                      <a:pt x="2229" y="2318"/>
                      <a:pt x="2229" y="2319"/>
                    </a:cubicBezTo>
                    <a:cubicBezTo>
                      <a:pt x="2229" y="2318"/>
                      <a:pt x="2228" y="2318"/>
                      <a:pt x="2228" y="2318"/>
                    </a:cubicBezTo>
                    <a:close/>
                    <a:moveTo>
                      <a:pt x="2430" y="1"/>
                    </a:moveTo>
                    <a:lnTo>
                      <a:pt x="972" y="544"/>
                    </a:lnTo>
                    <a:lnTo>
                      <a:pt x="1022" y="731"/>
                    </a:lnTo>
                    <a:cubicBezTo>
                      <a:pt x="1023" y="729"/>
                      <a:pt x="1026" y="728"/>
                      <a:pt x="1029" y="728"/>
                    </a:cubicBezTo>
                    <a:cubicBezTo>
                      <a:pt x="1029" y="728"/>
                      <a:pt x="1030" y="728"/>
                      <a:pt x="1031" y="729"/>
                    </a:cubicBezTo>
                    <a:cubicBezTo>
                      <a:pt x="1046" y="734"/>
                      <a:pt x="1043" y="753"/>
                      <a:pt x="1038" y="765"/>
                    </a:cubicBezTo>
                    <a:cubicBezTo>
                      <a:pt x="973" y="968"/>
                      <a:pt x="906" y="1171"/>
                      <a:pt x="841" y="1375"/>
                    </a:cubicBezTo>
                    <a:cubicBezTo>
                      <a:pt x="799" y="1504"/>
                      <a:pt x="755" y="1636"/>
                      <a:pt x="661" y="1744"/>
                    </a:cubicBezTo>
                    <a:cubicBezTo>
                      <a:pt x="646" y="1564"/>
                      <a:pt x="633" y="1382"/>
                      <a:pt x="619" y="1203"/>
                    </a:cubicBezTo>
                    <a:cubicBezTo>
                      <a:pt x="553" y="1442"/>
                      <a:pt x="488" y="1680"/>
                      <a:pt x="423" y="1919"/>
                    </a:cubicBezTo>
                    <a:cubicBezTo>
                      <a:pt x="411" y="1839"/>
                      <a:pt x="399" y="1758"/>
                      <a:pt x="386" y="1678"/>
                    </a:cubicBezTo>
                    <a:cubicBezTo>
                      <a:pt x="234" y="1938"/>
                      <a:pt x="106" y="2208"/>
                      <a:pt x="0" y="2484"/>
                    </a:cubicBezTo>
                    <a:cubicBezTo>
                      <a:pt x="145" y="2391"/>
                      <a:pt x="289" y="2242"/>
                      <a:pt x="372" y="2079"/>
                    </a:cubicBezTo>
                    <a:lnTo>
                      <a:pt x="372" y="2079"/>
                    </a:lnTo>
                    <a:cubicBezTo>
                      <a:pt x="367" y="2179"/>
                      <a:pt x="411" y="2277"/>
                      <a:pt x="487" y="2349"/>
                    </a:cubicBezTo>
                    <a:cubicBezTo>
                      <a:pt x="575" y="2269"/>
                      <a:pt x="665" y="2192"/>
                      <a:pt x="754" y="2112"/>
                    </a:cubicBezTo>
                    <a:cubicBezTo>
                      <a:pt x="929" y="2372"/>
                      <a:pt x="1175" y="2593"/>
                      <a:pt x="1467" y="2756"/>
                    </a:cubicBezTo>
                    <a:cubicBezTo>
                      <a:pt x="1438" y="2555"/>
                      <a:pt x="1464" y="2345"/>
                      <a:pt x="1544" y="2150"/>
                    </a:cubicBezTo>
                    <a:cubicBezTo>
                      <a:pt x="1661" y="2227"/>
                      <a:pt x="1780" y="2304"/>
                      <a:pt x="1899" y="2383"/>
                    </a:cubicBezTo>
                    <a:cubicBezTo>
                      <a:pt x="1943" y="2308"/>
                      <a:pt x="1988" y="2232"/>
                      <a:pt x="2032" y="2157"/>
                    </a:cubicBezTo>
                    <a:cubicBezTo>
                      <a:pt x="2097" y="2211"/>
                      <a:pt x="2163" y="2264"/>
                      <a:pt x="2228" y="2318"/>
                    </a:cubicBezTo>
                    <a:lnTo>
                      <a:pt x="2228" y="2318"/>
                    </a:lnTo>
                    <a:cubicBezTo>
                      <a:pt x="2163" y="2264"/>
                      <a:pt x="2291" y="2253"/>
                      <a:pt x="2399" y="2253"/>
                    </a:cubicBezTo>
                    <a:cubicBezTo>
                      <a:pt x="2463" y="2253"/>
                      <a:pt x="2521" y="2257"/>
                      <a:pt x="2525" y="2258"/>
                    </a:cubicBezTo>
                    <a:cubicBezTo>
                      <a:pt x="2656" y="2279"/>
                      <a:pt x="2785" y="2303"/>
                      <a:pt x="2910" y="2338"/>
                    </a:cubicBezTo>
                    <a:cubicBezTo>
                      <a:pt x="3159" y="2406"/>
                      <a:pt x="3398" y="2515"/>
                      <a:pt x="3558" y="2699"/>
                    </a:cubicBezTo>
                    <a:cubicBezTo>
                      <a:pt x="3482" y="2114"/>
                      <a:pt x="3102" y="1604"/>
                      <a:pt x="2829" y="1068"/>
                    </a:cubicBezTo>
                    <a:cubicBezTo>
                      <a:pt x="2652" y="727"/>
                      <a:pt x="2518" y="367"/>
                      <a:pt x="2430" y="1"/>
                    </a:cubicBezTo>
                    <a:close/>
                  </a:path>
                </a:pathLst>
              </a:custGeom>
              <a:solidFill>
                <a:srgbClr val="291F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1" name="Google Shape;5461;p28"/>
              <p:cNvSpPr/>
              <p:nvPr/>
            </p:nvSpPr>
            <p:spPr>
              <a:xfrm>
                <a:off x="6778172" y="4311028"/>
                <a:ext cx="355371" cy="339245"/>
              </a:xfrm>
              <a:custGeom>
                <a:avLst/>
                <a:gdLst/>
                <a:ahLst/>
                <a:cxnLst/>
                <a:rect l="l" t="t" r="r" b="b"/>
                <a:pathLst>
                  <a:path w="2975" h="2840" extrusionOk="0">
                    <a:moveTo>
                      <a:pt x="1940" y="1"/>
                    </a:moveTo>
                    <a:lnTo>
                      <a:pt x="780" y="695"/>
                    </a:lnTo>
                    <a:cubicBezTo>
                      <a:pt x="671" y="1203"/>
                      <a:pt x="503" y="1697"/>
                      <a:pt x="281" y="2164"/>
                    </a:cubicBezTo>
                    <a:cubicBezTo>
                      <a:pt x="176" y="2384"/>
                      <a:pt x="60" y="2600"/>
                      <a:pt x="0" y="2837"/>
                    </a:cubicBezTo>
                    <a:cubicBezTo>
                      <a:pt x="262" y="2663"/>
                      <a:pt x="494" y="2442"/>
                      <a:pt x="680" y="2191"/>
                    </a:cubicBezTo>
                    <a:cubicBezTo>
                      <a:pt x="694" y="2233"/>
                      <a:pt x="713" y="2270"/>
                      <a:pt x="735" y="2308"/>
                    </a:cubicBezTo>
                    <a:cubicBezTo>
                      <a:pt x="794" y="2287"/>
                      <a:pt x="816" y="2180"/>
                      <a:pt x="866" y="2180"/>
                    </a:cubicBezTo>
                    <a:cubicBezTo>
                      <a:pt x="872" y="2180"/>
                      <a:pt x="877" y="2181"/>
                      <a:pt x="883" y="2183"/>
                    </a:cubicBezTo>
                    <a:cubicBezTo>
                      <a:pt x="901" y="2191"/>
                      <a:pt x="911" y="2207"/>
                      <a:pt x="919" y="2223"/>
                    </a:cubicBezTo>
                    <a:cubicBezTo>
                      <a:pt x="1025" y="2411"/>
                      <a:pt x="1092" y="2623"/>
                      <a:pt x="1118" y="2840"/>
                    </a:cubicBezTo>
                    <a:cubicBezTo>
                      <a:pt x="1271" y="2644"/>
                      <a:pt x="1420" y="2448"/>
                      <a:pt x="1573" y="2252"/>
                    </a:cubicBezTo>
                    <a:cubicBezTo>
                      <a:pt x="1597" y="2225"/>
                      <a:pt x="1623" y="2193"/>
                      <a:pt x="1658" y="2193"/>
                    </a:cubicBezTo>
                    <a:cubicBezTo>
                      <a:pt x="1658" y="2193"/>
                      <a:pt x="1659" y="2193"/>
                      <a:pt x="1660" y="2194"/>
                    </a:cubicBezTo>
                    <a:cubicBezTo>
                      <a:pt x="1728" y="2198"/>
                      <a:pt x="1747" y="2308"/>
                      <a:pt x="1815" y="2314"/>
                    </a:cubicBezTo>
                    <a:cubicBezTo>
                      <a:pt x="1852" y="2273"/>
                      <a:pt x="1885" y="2234"/>
                      <a:pt x="1921" y="2194"/>
                    </a:cubicBezTo>
                    <a:cubicBezTo>
                      <a:pt x="2071" y="2337"/>
                      <a:pt x="2231" y="2471"/>
                      <a:pt x="2399" y="2593"/>
                    </a:cubicBezTo>
                    <a:cubicBezTo>
                      <a:pt x="2426" y="2611"/>
                      <a:pt x="2460" y="2628"/>
                      <a:pt x="2489" y="2628"/>
                    </a:cubicBezTo>
                    <a:cubicBezTo>
                      <a:pt x="2507" y="2628"/>
                      <a:pt x="2522" y="2622"/>
                      <a:pt x="2534" y="2607"/>
                    </a:cubicBezTo>
                    <a:cubicBezTo>
                      <a:pt x="2544" y="2591"/>
                      <a:pt x="2546" y="2571"/>
                      <a:pt x="2549" y="2554"/>
                    </a:cubicBezTo>
                    <a:cubicBezTo>
                      <a:pt x="2553" y="2468"/>
                      <a:pt x="2560" y="2381"/>
                      <a:pt x="2566" y="2295"/>
                    </a:cubicBezTo>
                    <a:cubicBezTo>
                      <a:pt x="2691" y="2397"/>
                      <a:pt x="2829" y="2483"/>
                      <a:pt x="2974" y="2554"/>
                    </a:cubicBezTo>
                    <a:cubicBezTo>
                      <a:pt x="2783" y="2163"/>
                      <a:pt x="2665" y="1735"/>
                      <a:pt x="2444" y="1359"/>
                    </a:cubicBezTo>
                    <a:lnTo>
                      <a:pt x="2444" y="1359"/>
                    </a:lnTo>
                    <a:lnTo>
                      <a:pt x="2668" y="1527"/>
                    </a:lnTo>
                    <a:cubicBezTo>
                      <a:pt x="2674" y="1437"/>
                      <a:pt x="2623" y="1353"/>
                      <a:pt x="2576" y="1273"/>
                    </a:cubicBezTo>
                    <a:cubicBezTo>
                      <a:pt x="2330" y="863"/>
                      <a:pt x="2116" y="438"/>
                      <a:pt x="194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2" name="Google Shape;5462;p28"/>
              <p:cNvSpPr/>
              <p:nvPr/>
            </p:nvSpPr>
            <p:spPr>
              <a:xfrm>
                <a:off x="6909093" y="4402290"/>
                <a:ext cx="59487" cy="95562"/>
              </a:xfrm>
              <a:custGeom>
                <a:avLst/>
                <a:gdLst/>
                <a:ahLst/>
                <a:cxnLst/>
                <a:rect l="l" t="t" r="r" b="b"/>
                <a:pathLst>
                  <a:path w="498" h="800" extrusionOk="0">
                    <a:moveTo>
                      <a:pt x="1" y="1"/>
                    </a:moveTo>
                    <a:cubicBezTo>
                      <a:pt x="105" y="258"/>
                      <a:pt x="62" y="548"/>
                      <a:pt x="175" y="799"/>
                    </a:cubicBezTo>
                    <a:cubicBezTo>
                      <a:pt x="200" y="629"/>
                      <a:pt x="224" y="461"/>
                      <a:pt x="249" y="290"/>
                    </a:cubicBezTo>
                    <a:cubicBezTo>
                      <a:pt x="250" y="284"/>
                      <a:pt x="250" y="279"/>
                      <a:pt x="255" y="275"/>
                    </a:cubicBezTo>
                    <a:cubicBezTo>
                      <a:pt x="258" y="271"/>
                      <a:pt x="263" y="269"/>
                      <a:pt x="268" y="269"/>
                    </a:cubicBezTo>
                    <a:cubicBezTo>
                      <a:pt x="279" y="269"/>
                      <a:pt x="293" y="277"/>
                      <a:pt x="301" y="284"/>
                    </a:cubicBezTo>
                    <a:cubicBezTo>
                      <a:pt x="352" y="330"/>
                      <a:pt x="406" y="374"/>
                      <a:pt x="457" y="419"/>
                    </a:cubicBezTo>
                    <a:cubicBezTo>
                      <a:pt x="464" y="425"/>
                      <a:pt x="473" y="430"/>
                      <a:pt x="482" y="430"/>
                    </a:cubicBezTo>
                    <a:cubicBezTo>
                      <a:pt x="486" y="430"/>
                      <a:pt x="490" y="429"/>
                      <a:pt x="493" y="426"/>
                    </a:cubicBezTo>
                    <a:cubicBezTo>
                      <a:pt x="497" y="419"/>
                      <a:pt x="496" y="412"/>
                      <a:pt x="493" y="404"/>
                    </a:cubicBezTo>
                    <a:cubicBezTo>
                      <a:pt x="460" y="335"/>
                      <a:pt x="429" y="266"/>
                      <a:pt x="396" y="198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3" name="Google Shape;5463;p28"/>
              <p:cNvSpPr/>
              <p:nvPr/>
            </p:nvSpPr>
            <p:spPr>
              <a:xfrm>
                <a:off x="6794418" y="4385447"/>
                <a:ext cx="109657" cy="219554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838" extrusionOk="0">
                    <a:moveTo>
                      <a:pt x="757" y="1"/>
                    </a:moveTo>
                    <a:lnTo>
                      <a:pt x="757" y="1"/>
                    </a:lnTo>
                    <a:cubicBezTo>
                      <a:pt x="756" y="2"/>
                      <a:pt x="755" y="2"/>
                      <a:pt x="754" y="3"/>
                    </a:cubicBezTo>
                    <a:lnTo>
                      <a:pt x="754" y="3"/>
                    </a:lnTo>
                    <a:cubicBezTo>
                      <a:pt x="756" y="2"/>
                      <a:pt x="757" y="1"/>
                      <a:pt x="757" y="1"/>
                    </a:cubicBezTo>
                    <a:close/>
                    <a:moveTo>
                      <a:pt x="754" y="3"/>
                    </a:moveTo>
                    <a:lnTo>
                      <a:pt x="754" y="3"/>
                    </a:lnTo>
                    <a:cubicBezTo>
                      <a:pt x="733" y="16"/>
                      <a:pt x="641" y="70"/>
                      <a:pt x="641" y="70"/>
                    </a:cubicBezTo>
                    <a:cubicBezTo>
                      <a:pt x="625" y="72"/>
                      <a:pt x="532" y="509"/>
                      <a:pt x="518" y="553"/>
                    </a:cubicBezTo>
                    <a:cubicBezTo>
                      <a:pt x="477" y="673"/>
                      <a:pt x="402" y="770"/>
                      <a:pt x="367" y="894"/>
                    </a:cubicBezTo>
                    <a:cubicBezTo>
                      <a:pt x="336" y="1004"/>
                      <a:pt x="301" y="1113"/>
                      <a:pt x="259" y="1222"/>
                    </a:cubicBezTo>
                    <a:cubicBezTo>
                      <a:pt x="187" y="1418"/>
                      <a:pt x="81" y="1620"/>
                      <a:pt x="1" y="1838"/>
                    </a:cubicBezTo>
                    <a:cubicBezTo>
                      <a:pt x="230" y="1584"/>
                      <a:pt x="389" y="1247"/>
                      <a:pt x="561" y="959"/>
                    </a:cubicBezTo>
                    <a:lnTo>
                      <a:pt x="779" y="595"/>
                    </a:lnTo>
                    <a:cubicBezTo>
                      <a:pt x="794" y="673"/>
                      <a:pt x="807" y="749"/>
                      <a:pt x="821" y="827"/>
                    </a:cubicBezTo>
                    <a:cubicBezTo>
                      <a:pt x="891" y="577"/>
                      <a:pt x="917" y="320"/>
                      <a:pt x="894" y="68"/>
                    </a:cubicBezTo>
                    <a:cubicBezTo>
                      <a:pt x="891" y="68"/>
                      <a:pt x="704" y="38"/>
                      <a:pt x="754" y="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4" name="Google Shape;5464;p28"/>
              <p:cNvSpPr/>
              <p:nvPr/>
            </p:nvSpPr>
            <p:spPr>
              <a:xfrm>
                <a:off x="6827984" y="4244253"/>
                <a:ext cx="275338" cy="220748"/>
              </a:xfrm>
              <a:custGeom>
                <a:avLst/>
                <a:gdLst/>
                <a:ahLst/>
                <a:cxnLst/>
                <a:rect l="l" t="t" r="r" b="b"/>
                <a:pathLst>
                  <a:path w="2305" h="1848" extrusionOk="0">
                    <a:moveTo>
                      <a:pt x="1454" y="1"/>
                    </a:moveTo>
                    <a:lnTo>
                      <a:pt x="464" y="525"/>
                    </a:lnTo>
                    <a:lnTo>
                      <a:pt x="464" y="525"/>
                    </a:lnTo>
                    <a:cubicBezTo>
                      <a:pt x="467" y="515"/>
                      <a:pt x="470" y="504"/>
                      <a:pt x="473" y="493"/>
                    </a:cubicBezTo>
                    <a:lnTo>
                      <a:pt x="473" y="493"/>
                    </a:lnTo>
                    <a:cubicBezTo>
                      <a:pt x="463" y="507"/>
                      <a:pt x="455" y="522"/>
                      <a:pt x="443" y="537"/>
                    </a:cubicBezTo>
                    <a:lnTo>
                      <a:pt x="464" y="525"/>
                    </a:lnTo>
                    <a:lnTo>
                      <a:pt x="464" y="525"/>
                    </a:lnTo>
                    <a:cubicBezTo>
                      <a:pt x="341" y="941"/>
                      <a:pt x="187" y="1352"/>
                      <a:pt x="0" y="1755"/>
                    </a:cubicBezTo>
                    <a:cubicBezTo>
                      <a:pt x="189" y="1675"/>
                      <a:pt x="354" y="1562"/>
                      <a:pt x="479" y="1428"/>
                    </a:cubicBezTo>
                    <a:cubicBezTo>
                      <a:pt x="526" y="1512"/>
                      <a:pt x="610" y="1585"/>
                      <a:pt x="716" y="1630"/>
                    </a:cubicBezTo>
                    <a:cubicBezTo>
                      <a:pt x="703" y="1572"/>
                      <a:pt x="780" y="1521"/>
                      <a:pt x="855" y="1512"/>
                    </a:cubicBezTo>
                    <a:cubicBezTo>
                      <a:pt x="861" y="1512"/>
                      <a:pt x="867" y="1512"/>
                      <a:pt x="873" y="1512"/>
                    </a:cubicBezTo>
                    <a:cubicBezTo>
                      <a:pt x="941" y="1512"/>
                      <a:pt x="1007" y="1535"/>
                      <a:pt x="1070" y="1559"/>
                    </a:cubicBezTo>
                    <a:lnTo>
                      <a:pt x="1833" y="1848"/>
                    </a:lnTo>
                    <a:cubicBezTo>
                      <a:pt x="1683" y="1707"/>
                      <a:pt x="1563" y="1547"/>
                      <a:pt x="1478" y="1379"/>
                    </a:cubicBezTo>
                    <a:lnTo>
                      <a:pt x="1478" y="1379"/>
                    </a:lnTo>
                    <a:cubicBezTo>
                      <a:pt x="1754" y="1480"/>
                      <a:pt x="2030" y="1582"/>
                      <a:pt x="2305" y="1682"/>
                    </a:cubicBezTo>
                    <a:cubicBezTo>
                      <a:pt x="2062" y="1142"/>
                      <a:pt x="1669" y="528"/>
                      <a:pt x="145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5" name="Google Shape;5465;p28"/>
              <p:cNvSpPr/>
              <p:nvPr/>
            </p:nvSpPr>
            <p:spPr>
              <a:xfrm>
                <a:off x="6909451" y="4291676"/>
                <a:ext cx="36194" cy="8720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730" extrusionOk="0">
                    <a:moveTo>
                      <a:pt x="56" y="0"/>
                    </a:moveTo>
                    <a:cubicBezTo>
                      <a:pt x="37" y="234"/>
                      <a:pt x="19" y="466"/>
                      <a:pt x="1" y="700"/>
                    </a:cubicBezTo>
                    <a:cubicBezTo>
                      <a:pt x="85" y="664"/>
                      <a:pt x="93" y="566"/>
                      <a:pt x="141" y="497"/>
                    </a:cubicBezTo>
                    <a:cubicBezTo>
                      <a:pt x="166" y="564"/>
                      <a:pt x="194" y="632"/>
                      <a:pt x="224" y="697"/>
                    </a:cubicBezTo>
                    <a:cubicBezTo>
                      <a:pt x="230" y="709"/>
                      <a:pt x="237" y="723"/>
                      <a:pt x="252" y="728"/>
                    </a:cubicBezTo>
                    <a:cubicBezTo>
                      <a:pt x="255" y="729"/>
                      <a:pt x="258" y="729"/>
                      <a:pt x="261" y="729"/>
                    </a:cubicBezTo>
                    <a:cubicBezTo>
                      <a:pt x="276" y="729"/>
                      <a:pt x="291" y="718"/>
                      <a:pt x="297" y="706"/>
                    </a:cubicBezTo>
                    <a:cubicBezTo>
                      <a:pt x="303" y="690"/>
                      <a:pt x="301" y="672"/>
                      <a:pt x="298" y="656"/>
                    </a:cubicBezTo>
                    <a:cubicBezTo>
                      <a:pt x="276" y="488"/>
                      <a:pt x="274" y="315"/>
                      <a:pt x="291" y="145"/>
                    </a:cubicBezTo>
                    <a:lnTo>
                      <a:pt x="5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6" name="Google Shape;5466;p28"/>
              <p:cNvSpPr/>
              <p:nvPr/>
            </p:nvSpPr>
            <p:spPr>
              <a:xfrm>
                <a:off x="6847574" y="4298246"/>
                <a:ext cx="51962" cy="109896"/>
              </a:xfrm>
              <a:custGeom>
                <a:avLst/>
                <a:gdLst/>
                <a:ahLst/>
                <a:cxnLst/>
                <a:rect l="l" t="t" r="r" b="b"/>
                <a:pathLst>
                  <a:path w="435" h="920" extrusionOk="0">
                    <a:moveTo>
                      <a:pt x="430" y="0"/>
                    </a:moveTo>
                    <a:lnTo>
                      <a:pt x="325" y="57"/>
                    </a:lnTo>
                    <a:cubicBezTo>
                      <a:pt x="298" y="119"/>
                      <a:pt x="272" y="179"/>
                      <a:pt x="246" y="240"/>
                    </a:cubicBezTo>
                    <a:cubicBezTo>
                      <a:pt x="173" y="469"/>
                      <a:pt x="90" y="694"/>
                      <a:pt x="0" y="920"/>
                    </a:cubicBezTo>
                    <a:cubicBezTo>
                      <a:pt x="138" y="709"/>
                      <a:pt x="241" y="482"/>
                      <a:pt x="343" y="254"/>
                    </a:cubicBezTo>
                    <a:cubicBezTo>
                      <a:pt x="373" y="188"/>
                      <a:pt x="402" y="121"/>
                      <a:pt x="434" y="54"/>
                    </a:cubicBezTo>
                    <a:lnTo>
                      <a:pt x="43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7" name="Google Shape;5467;p28"/>
              <p:cNvSpPr/>
              <p:nvPr/>
            </p:nvSpPr>
            <p:spPr>
              <a:xfrm>
                <a:off x="6846858" y="4099595"/>
                <a:ext cx="224929" cy="261720"/>
              </a:xfrm>
              <a:custGeom>
                <a:avLst/>
                <a:gdLst/>
                <a:ahLst/>
                <a:cxnLst/>
                <a:rect l="l" t="t" r="r" b="b"/>
                <a:pathLst>
                  <a:path w="1883" h="2191" extrusionOk="0">
                    <a:moveTo>
                      <a:pt x="1242" y="1"/>
                    </a:moveTo>
                    <a:lnTo>
                      <a:pt x="575" y="297"/>
                    </a:lnTo>
                    <a:cubicBezTo>
                      <a:pt x="559" y="544"/>
                      <a:pt x="452" y="969"/>
                      <a:pt x="372" y="1209"/>
                    </a:cubicBezTo>
                    <a:cubicBezTo>
                      <a:pt x="314" y="1384"/>
                      <a:pt x="234" y="1554"/>
                      <a:pt x="154" y="1724"/>
                    </a:cubicBezTo>
                    <a:cubicBezTo>
                      <a:pt x="103" y="1835"/>
                      <a:pt x="51" y="1944"/>
                      <a:pt x="0" y="2052"/>
                    </a:cubicBezTo>
                    <a:cubicBezTo>
                      <a:pt x="209" y="1955"/>
                      <a:pt x="376" y="1788"/>
                      <a:pt x="459" y="1595"/>
                    </a:cubicBezTo>
                    <a:lnTo>
                      <a:pt x="459" y="1595"/>
                    </a:lnTo>
                    <a:cubicBezTo>
                      <a:pt x="450" y="1797"/>
                      <a:pt x="413" y="1996"/>
                      <a:pt x="343" y="2190"/>
                    </a:cubicBezTo>
                    <a:cubicBezTo>
                      <a:pt x="500" y="2067"/>
                      <a:pt x="658" y="1942"/>
                      <a:pt x="814" y="1819"/>
                    </a:cubicBezTo>
                    <a:cubicBezTo>
                      <a:pt x="873" y="1878"/>
                      <a:pt x="915" y="1951"/>
                      <a:pt x="936" y="2029"/>
                    </a:cubicBezTo>
                    <a:cubicBezTo>
                      <a:pt x="979" y="1970"/>
                      <a:pt x="1021" y="1909"/>
                      <a:pt x="1062" y="1849"/>
                    </a:cubicBezTo>
                    <a:cubicBezTo>
                      <a:pt x="1220" y="1978"/>
                      <a:pt x="1429" y="2060"/>
                      <a:pt x="1647" y="2076"/>
                    </a:cubicBezTo>
                    <a:cubicBezTo>
                      <a:pt x="1617" y="2022"/>
                      <a:pt x="1588" y="1967"/>
                      <a:pt x="1556" y="1913"/>
                    </a:cubicBezTo>
                    <a:lnTo>
                      <a:pt x="1556" y="1913"/>
                    </a:lnTo>
                    <a:cubicBezTo>
                      <a:pt x="1635" y="1966"/>
                      <a:pt x="1735" y="1995"/>
                      <a:pt x="1837" y="1995"/>
                    </a:cubicBezTo>
                    <a:cubicBezTo>
                      <a:pt x="1852" y="1995"/>
                      <a:pt x="1867" y="1994"/>
                      <a:pt x="1882" y="1993"/>
                    </a:cubicBezTo>
                    <a:cubicBezTo>
                      <a:pt x="1585" y="1559"/>
                      <a:pt x="1479" y="1196"/>
                      <a:pt x="1370" y="699"/>
                    </a:cubicBezTo>
                    <a:cubicBezTo>
                      <a:pt x="1323" y="494"/>
                      <a:pt x="1227" y="204"/>
                      <a:pt x="1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8" name="Google Shape;5468;p28"/>
              <p:cNvSpPr/>
              <p:nvPr/>
            </p:nvSpPr>
            <p:spPr>
              <a:xfrm>
                <a:off x="6856892" y="4099953"/>
                <a:ext cx="214656" cy="261482"/>
              </a:xfrm>
              <a:custGeom>
                <a:avLst/>
                <a:gdLst/>
                <a:ahLst/>
                <a:cxnLst/>
                <a:rect l="l" t="t" r="r" b="b"/>
                <a:pathLst>
                  <a:path w="1797" h="2189" extrusionOk="0">
                    <a:moveTo>
                      <a:pt x="1156" y="0"/>
                    </a:moveTo>
                    <a:lnTo>
                      <a:pt x="866" y="130"/>
                    </a:lnTo>
                    <a:cubicBezTo>
                      <a:pt x="866" y="253"/>
                      <a:pt x="908" y="385"/>
                      <a:pt x="918" y="510"/>
                    </a:cubicBezTo>
                    <a:cubicBezTo>
                      <a:pt x="931" y="654"/>
                      <a:pt x="940" y="799"/>
                      <a:pt x="944" y="944"/>
                    </a:cubicBezTo>
                    <a:cubicBezTo>
                      <a:pt x="905" y="850"/>
                      <a:pt x="860" y="757"/>
                      <a:pt x="809" y="667"/>
                    </a:cubicBezTo>
                    <a:cubicBezTo>
                      <a:pt x="731" y="833"/>
                      <a:pt x="664" y="1004"/>
                      <a:pt x="610" y="1178"/>
                    </a:cubicBezTo>
                    <a:cubicBezTo>
                      <a:pt x="618" y="1050"/>
                      <a:pt x="640" y="888"/>
                      <a:pt x="570" y="773"/>
                    </a:cubicBezTo>
                    <a:cubicBezTo>
                      <a:pt x="568" y="957"/>
                      <a:pt x="532" y="1140"/>
                      <a:pt x="462" y="1315"/>
                    </a:cubicBezTo>
                    <a:cubicBezTo>
                      <a:pt x="451" y="1232"/>
                      <a:pt x="438" y="1152"/>
                      <a:pt x="425" y="1071"/>
                    </a:cubicBezTo>
                    <a:cubicBezTo>
                      <a:pt x="330" y="1389"/>
                      <a:pt x="218" y="1736"/>
                      <a:pt x="1" y="2004"/>
                    </a:cubicBezTo>
                    <a:cubicBezTo>
                      <a:pt x="124" y="1913"/>
                      <a:pt x="204" y="1872"/>
                      <a:pt x="343" y="1684"/>
                    </a:cubicBezTo>
                    <a:cubicBezTo>
                      <a:pt x="351" y="1673"/>
                      <a:pt x="361" y="1666"/>
                      <a:pt x="366" y="1659"/>
                    </a:cubicBezTo>
                    <a:lnTo>
                      <a:pt x="366" y="1659"/>
                    </a:lnTo>
                    <a:cubicBezTo>
                      <a:pt x="409" y="1724"/>
                      <a:pt x="325" y="2136"/>
                      <a:pt x="258" y="2189"/>
                    </a:cubicBezTo>
                    <a:lnTo>
                      <a:pt x="258" y="2189"/>
                    </a:lnTo>
                    <a:cubicBezTo>
                      <a:pt x="415" y="2065"/>
                      <a:pt x="571" y="1941"/>
                      <a:pt x="728" y="1817"/>
                    </a:cubicBezTo>
                    <a:cubicBezTo>
                      <a:pt x="788" y="1877"/>
                      <a:pt x="830" y="1949"/>
                      <a:pt x="850" y="2028"/>
                    </a:cubicBezTo>
                    <a:cubicBezTo>
                      <a:pt x="894" y="1968"/>
                      <a:pt x="934" y="1909"/>
                      <a:pt x="976" y="1848"/>
                    </a:cubicBezTo>
                    <a:cubicBezTo>
                      <a:pt x="1135" y="1977"/>
                      <a:pt x="1344" y="2058"/>
                      <a:pt x="1562" y="2076"/>
                    </a:cubicBezTo>
                    <a:cubicBezTo>
                      <a:pt x="1530" y="2020"/>
                      <a:pt x="1501" y="1967"/>
                      <a:pt x="1470" y="1912"/>
                    </a:cubicBezTo>
                    <a:lnTo>
                      <a:pt x="1470" y="1912"/>
                    </a:lnTo>
                    <a:cubicBezTo>
                      <a:pt x="1548" y="1965"/>
                      <a:pt x="1647" y="1994"/>
                      <a:pt x="1746" y="1994"/>
                    </a:cubicBezTo>
                    <a:cubicBezTo>
                      <a:pt x="1763" y="1994"/>
                      <a:pt x="1780" y="1993"/>
                      <a:pt x="1797" y="1991"/>
                    </a:cubicBezTo>
                    <a:cubicBezTo>
                      <a:pt x="1499" y="1557"/>
                      <a:pt x="1392" y="1194"/>
                      <a:pt x="1283" y="698"/>
                    </a:cubicBezTo>
                    <a:cubicBezTo>
                      <a:pt x="1238" y="494"/>
                      <a:pt x="1142" y="204"/>
                      <a:pt x="1156" y="0"/>
                    </a:cubicBezTo>
                    <a:close/>
                    <a:moveTo>
                      <a:pt x="258" y="2189"/>
                    </a:moveTo>
                    <a:lnTo>
                      <a:pt x="258" y="2189"/>
                    </a:lnTo>
                    <a:cubicBezTo>
                      <a:pt x="258" y="2189"/>
                      <a:pt x="258" y="2189"/>
                      <a:pt x="258" y="2189"/>
                    </a:cubicBezTo>
                    <a:cubicBezTo>
                      <a:pt x="258" y="2189"/>
                      <a:pt x="258" y="2189"/>
                      <a:pt x="258" y="2189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9" name="Google Shape;5469;p28"/>
              <p:cNvSpPr/>
              <p:nvPr/>
            </p:nvSpPr>
            <p:spPr>
              <a:xfrm>
                <a:off x="6887830" y="4163383"/>
                <a:ext cx="183957" cy="198052"/>
              </a:xfrm>
              <a:custGeom>
                <a:avLst/>
                <a:gdLst/>
                <a:ahLst/>
                <a:cxnLst/>
                <a:rect l="l" t="t" r="r" b="b"/>
                <a:pathLst>
                  <a:path w="1540" h="1658" extrusionOk="0">
                    <a:moveTo>
                      <a:pt x="986" y="1"/>
                    </a:moveTo>
                    <a:lnTo>
                      <a:pt x="961" y="53"/>
                    </a:lnTo>
                    <a:cubicBezTo>
                      <a:pt x="1021" y="431"/>
                      <a:pt x="1118" y="805"/>
                      <a:pt x="1253" y="1169"/>
                    </a:cubicBezTo>
                    <a:cubicBezTo>
                      <a:pt x="1108" y="1096"/>
                      <a:pt x="979" y="1000"/>
                      <a:pt x="871" y="888"/>
                    </a:cubicBezTo>
                    <a:lnTo>
                      <a:pt x="871" y="888"/>
                    </a:lnTo>
                    <a:cubicBezTo>
                      <a:pt x="879" y="997"/>
                      <a:pt x="884" y="1109"/>
                      <a:pt x="892" y="1218"/>
                    </a:cubicBezTo>
                    <a:cubicBezTo>
                      <a:pt x="854" y="1192"/>
                      <a:pt x="812" y="1166"/>
                      <a:pt x="762" y="1164"/>
                    </a:cubicBezTo>
                    <a:cubicBezTo>
                      <a:pt x="761" y="1164"/>
                      <a:pt x="761" y="1164"/>
                      <a:pt x="760" y="1164"/>
                    </a:cubicBezTo>
                    <a:cubicBezTo>
                      <a:pt x="712" y="1164"/>
                      <a:pt x="661" y="1200"/>
                      <a:pt x="671" y="1241"/>
                    </a:cubicBezTo>
                    <a:cubicBezTo>
                      <a:pt x="628" y="1198"/>
                      <a:pt x="571" y="1149"/>
                      <a:pt x="508" y="1149"/>
                    </a:cubicBezTo>
                    <a:cubicBezTo>
                      <a:pt x="497" y="1149"/>
                      <a:pt x="486" y="1151"/>
                      <a:pt x="475" y="1154"/>
                    </a:cubicBezTo>
                    <a:cubicBezTo>
                      <a:pt x="447" y="1163"/>
                      <a:pt x="426" y="1179"/>
                      <a:pt x="404" y="1195"/>
                    </a:cubicBezTo>
                    <a:cubicBezTo>
                      <a:pt x="330" y="1251"/>
                      <a:pt x="257" y="1308"/>
                      <a:pt x="182" y="1365"/>
                    </a:cubicBezTo>
                    <a:lnTo>
                      <a:pt x="171" y="972"/>
                    </a:lnTo>
                    <a:cubicBezTo>
                      <a:pt x="171" y="981"/>
                      <a:pt x="126" y="1019"/>
                      <a:pt x="116" y="1032"/>
                    </a:cubicBezTo>
                    <a:cubicBezTo>
                      <a:pt x="100" y="1054"/>
                      <a:pt x="84" y="1077"/>
                      <a:pt x="71" y="1100"/>
                    </a:cubicBezTo>
                    <a:cubicBezTo>
                      <a:pt x="44" y="1148"/>
                      <a:pt x="25" y="1198"/>
                      <a:pt x="3" y="1245"/>
                    </a:cubicBezTo>
                    <a:cubicBezTo>
                      <a:pt x="36" y="1221"/>
                      <a:pt x="71" y="1193"/>
                      <a:pt x="106" y="1166"/>
                    </a:cubicBezTo>
                    <a:lnTo>
                      <a:pt x="106" y="1166"/>
                    </a:lnTo>
                    <a:cubicBezTo>
                      <a:pt x="112" y="1244"/>
                      <a:pt x="87" y="1331"/>
                      <a:pt x="71" y="1408"/>
                    </a:cubicBezTo>
                    <a:cubicBezTo>
                      <a:pt x="54" y="1494"/>
                      <a:pt x="29" y="1577"/>
                      <a:pt x="0" y="1658"/>
                    </a:cubicBezTo>
                    <a:cubicBezTo>
                      <a:pt x="157" y="1534"/>
                      <a:pt x="315" y="1410"/>
                      <a:pt x="471" y="1286"/>
                    </a:cubicBezTo>
                    <a:cubicBezTo>
                      <a:pt x="530" y="1346"/>
                      <a:pt x="572" y="1418"/>
                      <a:pt x="593" y="1497"/>
                    </a:cubicBezTo>
                    <a:cubicBezTo>
                      <a:pt x="636" y="1437"/>
                      <a:pt x="678" y="1378"/>
                      <a:pt x="719" y="1317"/>
                    </a:cubicBezTo>
                    <a:cubicBezTo>
                      <a:pt x="877" y="1446"/>
                      <a:pt x="1086" y="1527"/>
                      <a:pt x="1304" y="1545"/>
                    </a:cubicBezTo>
                    <a:cubicBezTo>
                      <a:pt x="1274" y="1489"/>
                      <a:pt x="1245" y="1436"/>
                      <a:pt x="1213" y="1381"/>
                    </a:cubicBezTo>
                    <a:lnTo>
                      <a:pt x="1213" y="1381"/>
                    </a:lnTo>
                    <a:cubicBezTo>
                      <a:pt x="1291" y="1434"/>
                      <a:pt x="1389" y="1463"/>
                      <a:pt x="1489" y="1463"/>
                    </a:cubicBezTo>
                    <a:cubicBezTo>
                      <a:pt x="1506" y="1463"/>
                      <a:pt x="1523" y="1462"/>
                      <a:pt x="1539" y="1460"/>
                    </a:cubicBezTo>
                    <a:cubicBezTo>
                      <a:pt x="1242" y="1026"/>
                      <a:pt x="1136" y="663"/>
                      <a:pt x="1027" y="167"/>
                    </a:cubicBezTo>
                    <a:cubicBezTo>
                      <a:pt x="1015" y="116"/>
                      <a:pt x="1001" y="59"/>
                      <a:pt x="986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0" name="Google Shape;5470;p28"/>
              <p:cNvSpPr/>
              <p:nvPr/>
            </p:nvSpPr>
            <p:spPr>
              <a:xfrm>
                <a:off x="6898820" y="3952548"/>
                <a:ext cx="128531" cy="229349"/>
              </a:xfrm>
              <a:custGeom>
                <a:avLst/>
                <a:gdLst/>
                <a:ahLst/>
                <a:cxnLst/>
                <a:rect l="l" t="t" r="r" b="b"/>
                <a:pathLst>
                  <a:path w="1076" h="1920" extrusionOk="0">
                    <a:moveTo>
                      <a:pt x="319" y="0"/>
                    </a:moveTo>
                    <a:cubicBezTo>
                      <a:pt x="296" y="135"/>
                      <a:pt x="188" y="1111"/>
                      <a:pt x="130" y="1374"/>
                    </a:cubicBezTo>
                    <a:cubicBezTo>
                      <a:pt x="104" y="1489"/>
                      <a:pt x="61" y="1600"/>
                      <a:pt x="1" y="1706"/>
                    </a:cubicBezTo>
                    <a:cubicBezTo>
                      <a:pt x="148" y="1702"/>
                      <a:pt x="286" y="1605"/>
                      <a:pt x="322" y="1481"/>
                    </a:cubicBezTo>
                    <a:lnTo>
                      <a:pt x="322" y="1481"/>
                    </a:lnTo>
                    <a:cubicBezTo>
                      <a:pt x="344" y="1621"/>
                      <a:pt x="335" y="1766"/>
                      <a:pt x="296" y="1904"/>
                    </a:cubicBezTo>
                    <a:cubicBezTo>
                      <a:pt x="402" y="1801"/>
                      <a:pt x="496" y="1686"/>
                      <a:pt x="573" y="1564"/>
                    </a:cubicBezTo>
                    <a:cubicBezTo>
                      <a:pt x="598" y="1582"/>
                      <a:pt x="617" y="1605"/>
                      <a:pt x="638" y="1625"/>
                    </a:cubicBezTo>
                    <a:cubicBezTo>
                      <a:pt x="657" y="1641"/>
                      <a:pt x="683" y="1657"/>
                      <a:pt x="709" y="1657"/>
                    </a:cubicBezTo>
                    <a:cubicBezTo>
                      <a:pt x="713" y="1657"/>
                      <a:pt x="717" y="1656"/>
                      <a:pt x="721" y="1656"/>
                    </a:cubicBezTo>
                    <a:cubicBezTo>
                      <a:pt x="745" y="1650"/>
                      <a:pt x="765" y="1626"/>
                      <a:pt x="760" y="1606"/>
                    </a:cubicBezTo>
                    <a:lnTo>
                      <a:pt x="760" y="1606"/>
                    </a:lnTo>
                    <a:cubicBezTo>
                      <a:pt x="843" y="1728"/>
                      <a:pt x="950" y="1833"/>
                      <a:pt x="1076" y="1920"/>
                    </a:cubicBezTo>
                    <a:cubicBezTo>
                      <a:pt x="972" y="1599"/>
                      <a:pt x="869" y="1280"/>
                      <a:pt x="765" y="959"/>
                    </a:cubicBezTo>
                    <a:cubicBezTo>
                      <a:pt x="726" y="835"/>
                      <a:pt x="583" y="231"/>
                      <a:pt x="575" y="50"/>
                    </a:cubicBezTo>
                    <a:lnTo>
                      <a:pt x="31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1" name="Google Shape;5471;p28"/>
              <p:cNvSpPr/>
              <p:nvPr/>
            </p:nvSpPr>
            <p:spPr>
              <a:xfrm>
                <a:off x="6918530" y="3955295"/>
                <a:ext cx="108821" cy="226601"/>
              </a:xfrm>
              <a:custGeom>
                <a:avLst/>
                <a:gdLst/>
                <a:ahLst/>
                <a:cxnLst/>
                <a:rect l="l" t="t" r="r" b="b"/>
                <a:pathLst>
                  <a:path w="911" h="1897" extrusionOk="0">
                    <a:moveTo>
                      <a:pt x="280" y="0"/>
                    </a:moveTo>
                    <a:lnTo>
                      <a:pt x="214" y="131"/>
                    </a:lnTo>
                    <a:cubicBezTo>
                      <a:pt x="224" y="436"/>
                      <a:pt x="219" y="742"/>
                      <a:pt x="193" y="1047"/>
                    </a:cubicBezTo>
                    <a:cubicBezTo>
                      <a:pt x="151" y="965"/>
                      <a:pt x="125" y="875"/>
                      <a:pt x="115" y="783"/>
                    </a:cubicBezTo>
                    <a:cubicBezTo>
                      <a:pt x="94" y="1023"/>
                      <a:pt x="23" y="1257"/>
                      <a:pt x="4" y="1496"/>
                    </a:cubicBezTo>
                    <a:cubicBezTo>
                      <a:pt x="2" y="1541"/>
                      <a:pt x="0" y="1589"/>
                      <a:pt x="3" y="1634"/>
                    </a:cubicBezTo>
                    <a:cubicBezTo>
                      <a:pt x="77" y="1595"/>
                      <a:pt x="135" y="1531"/>
                      <a:pt x="157" y="1458"/>
                    </a:cubicBezTo>
                    <a:lnTo>
                      <a:pt x="157" y="1458"/>
                    </a:lnTo>
                    <a:cubicBezTo>
                      <a:pt x="179" y="1598"/>
                      <a:pt x="170" y="1743"/>
                      <a:pt x="129" y="1881"/>
                    </a:cubicBezTo>
                    <a:cubicBezTo>
                      <a:pt x="237" y="1778"/>
                      <a:pt x="331" y="1663"/>
                      <a:pt x="408" y="1541"/>
                    </a:cubicBezTo>
                    <a:cubicBezTo>
                      <a:pt x="433" y="1559"/>
                      <a:pt x="452" y="1582"/>
                      <a:pt x="473" y="1602"/>
                    </a:cubicBezTo>
                    <a:cubicBezTo>
                      <a:pt x="492" y="1618"/>
                      <a:pt x="518" y="1634"/>
                      <a:pt x="544" y="1634"/>
                    </a:cubicBezTo>
                    <a:cubicBezTo>
                      <a:pt x="548" y="1634"/>
                      <a:pt x="552" y="1633"/>
                      <a:pt x="556" y="1633"/>
                    </a:cubicBezTo>
                    <a:cubicBezTo>
                      <a:pt x="582" y="1627"/>
                      <a:pt x="601" y="1599"/>
                      <a:pt x="593" y="1580"/>
                    </a:cubicBezTo>
                    <a:lnTo>
                      <a:pt x="593" y="1580"/>
                    </a:lnTo>
                    <a:cubicBezTo>
                      <a:pt x="674" y="1701"/>
                      <a:pt x="783" y="1810"/>
                      <a:pt x="911" y="1897"/>
                    </a:cubicBezTo>
                    <a:cubicBezTo>
                      <a:pt x="807" y="1576"/>
                      <a:pt x="703" y="1257"/>
                      <a:pt x="600" y="936"/>
                    </a:cubicBezTo>
                    <a:cubicBezTo>
                      <a:pt x="561" y="812"/>
                      <a:pt x="418" y="208"/>
                      <a:pt x="410" y="27"/>
                    </a:cubicBez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2" name="Google Shape;5472;p28"/>
              <p:cNvSpPr/>
              <p:nvPr/>
            </p:nvSpPr>
            <p:spPr>
              <a:xfrm>
                <a:off x="6902045" y="3929135"/>
                <a:ext cx="125306" cy="252761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2116" extrusionOk="0">
                    <a:moveTo>
                      <a:pt x="347" y="0"/>
                    </a:moveTo>
                    <a:cubicBezTo>
                      <a:pt x="286" y="134"/>
                      <a:pt x="277" y="334"/>
                      <a:pt x="277" y="334"/>
                    </a:cubicBezTo>
                    <a:lnTo>
                      <a:pt x="256" y="472"/>
                    </a:lnTo>
                    <a:cubicBezTo>
                      <a:pt x="256" y="472"/>
                      <a:pt x="270" y="503"/>
                      <a:pt x="279" y="516"/>
                    </a:cubicBezTo>
                    <a:cubicBezTo>
                      <a:pt x="305" y="550"/>
                      <a:pt x="335" y="580"/>
                      <a:pt x="355" y="616"/>
                    </a:cubicBezTo>
                    <a:lnTo>
                      <a:pt x="355" y="616"/>
                    </a:lnTo>
                    <a:cubicBezTo>
                      <a:pt x="356" y="618"/>
                      <a:pt x="357" y="621"/>
                      <a:pt x="357" y="623"/>
                    </a:cubicBezTo>
                    <a:lnTo>
                      <a:pt x="357" y="619"/>
                    </a:lnTo>
                    <a:lnTo>
                      <a:pt x="357" y="619"/>
                    </a:lnTo>
                    <a:cubicBezTo>
                      <a:pt x="363" y="629"/>
                      <a:pt x="367" y="639"/>
                      <a:pt x="370" y="649"/>
                    </a:cubicBezTo>
                    <a:cubicBezTo>
                      <a:pt x="386" y="704"/>
                      <a:pt x="408" y="757"/>
                      <a:pt x="433" y="808"/>
                    </a:cubicBezTo>
                    <a:cubicBezTo>
                      <a:pt x="441" y="795"/>
                      <a:pt x="458" y="789"/>
                      <a:pt x="475" y="789"/>
                    </a:cubicBezTo>
                    <a:cubicBezTo>
                      <a:pt x="488" y="789"/>
                      <a:pt x="501" y="793"/>
                      <a:pt x="511" y="799"/>
                    </a:cubicBezTo>
                    <a:cubicBezTo>
                      <a:pt x="537" y="813"/>
                      <a:pt x="548" y="838"/>
                      <a:pt x="559" y="863"/>
                    </a:cubicBezTo>
                    <a:cubicBezTo>
                      <a:pt x="625" y="1015"/>
                      <a:pt x="649" y="1175"/>
                      <a:pt x="686" y="1335"/>
                    </a:cubicBezTo>
                    <a:lnTo>
                      <a:pt x="517" y="1030"/>
                    </a:lnTo>
                    <a:lnTo>
                      <a:pt x="517" y="1030"/>
                    </a:lnTo>
                    <a:cubicBezTo>
                      <a:pt x="527" y="1179"/>
                      <a:pt x="551" y="1329"/>
                      <a:pt x="586" y="1474"/>
                    </a:cubicBezTo>
                    <a:lnTo>
                      <a:pt x="586" y="1474"/>
                    </a:lnTo>
                    <a:cubicBezTo>
                      <a:pt x="573" y="1435"/>
                      <a:pt x="541" y="1403"/>
                      <a:pt x="510" y="1372"/>
                    </a:cubicBezTo>
                    <a:cubicBezTo>
                      <a:pt x="500" y="1416"/>
                      <a:pt x="491" y="1457"/>
                      <a:pt x="482" y="1500"/>
                    </a:cubicBezTo>
                    <a:cubicBezTo>
                      <a:pt x="475" y="1534"/>
                      <a:pt x="455" y="1566"/>
                      <a:pt x="446" y="1600"/>
                    </a:cubicBezTo>
                    <a:cubicBezTo>
                      <a:pt x="418" y="1563"/>
                      <a:pt x="389" y="1526"/>
                      <a:pt x="362" y="1490"/>
                    </a:cubicBezTo>
                    <a:cubicBezTo>
                      <a:pt x="262" y="1576"/>
                      <a:pt x="161" y="1663"/>
                      <a:pt x="60" y="1747"/>
                    </a:cubicBezTo>
                    <a:cubicBezTo>
                      <a:pt x="52" y="1753"/>
                      <a:pt x="47" y="1760"/>
                      <a:pt x="39" y="1766"/>
                    </a:cubicBezTo>
                    <a:cubicBezTo>
                      <a:pt x="26" y="1795"/>
                      <a:pt x="15" y="1824"/>
                      <a:pt x="0" y="1852"/>
                    </a:cubicBezTo>
                    <a:cubicBezTo>
                      <a:pt x="3" y="1868"/>
                      <a:pt x="16" y="1881"/>
                      <a:pt x="31" y="1892"/>
                    </a:cubicBezTo>
                    <a:cubicBezTo>
                      <a:pt x="155" y="1869"/>
                      <a:pt x="264" y="1782"/>
                      <a:pt x="295" y="1674"/>
                    </a:cubicBezTo>
                    <a:lnTo>
                      <a:pt x="295" y="1674"/>
                    </a:lnTo>
                    <a:cubicBezTo>
                      <a:pt x="315" y="1804"/>
                      <a:pt x="308" y="1934"/>
                      <a:pt x="277" y="2062"/>
                    </a:cubicBezTo>
                    <a:lnTo>
                      <a:pt x="293" y="2072"/>
                    </a:lnTo>
                    <a:cubicBezTo>
                      <a:pt x="389" y="1976"/>
                      <a:pt x="475" y="1872"/>
                      <a:pt x="546" y="1760"/>
                    </a:cubicBezTo>
                    <a:cubicBezTo>
                      <a:pt x="571" y="1778"/>
                      <a:pt x="590" y="1801"/>
                      <a:pt x="611" y="1821"/>
                    </a:cubicBezTo>
                    <a:cubicBezTo>
                      <a:pt x="630" y="1837"/>
                      <a:pt x="656" y="1853"/>
                      <a:pt x="682" y="1853"/>
                    </a:cubicBezTo>
                    <a:cubicBezTo>
                      <a:pt x="686" y="1853"/>
                      <a:pt x="690" y="1852"/>
                      <a:pt x="694" y="1852"/>
                    </a:cubicBezTo>
                    <a:cubicBezTo>
                      <a:pt x="720" y="1846"/>
                      <a:pt x="741" y="1818"/>
                      <a:pt x="731" y="1799"/>
                    </a:cubicBezTo>
                    <a:lnTo>
                      <a:pt x="731" y="1799"/>
                    </a:lnTo>
                    <a:cubicBezTo>
                      <a:pt x="813" y="1920"/>
                      <a:pt x="922" y="2029"/>
                      <a:pt x="1049" y="2116"/>
                    </a:cubicBezTo>
                    <a:cubicBezTo>
                      <a:pt x="945" y="1795"/>
                      <a:pt x="842" y="1476"/>
                      <a:pt x="738" y="1155"/>
                    </a:cubicBezTo>
                    <a:cubicBezTo>
                      <a:pt x="699" y="1031"/>
                      <a:pt x="556" y="427"/>
                      <a:pt x="548" y="246"/>
                    </a:cubicBezTo>
                    <a:lnTo>
                      <a:pt x="351" y="205"/>
                    </a:lnTo>
                    <a:lnTo>
                      <a:pt x="351" y="205"/>
                    </a:lnTo>
                    <a:lnTo>
                      <a:pt x="347" y="0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3" name="Google Shape;5473;p28"/>
              <p:cNvSpPr/>
              <p:nvPr/>
            </p:nvSpPr>
            <p:spPr>
              <a:xfrm>
                <a:off x="6922113" y="3819954"/>
                <a:ext cx="61518" cy="193752"/>
              </a:xfrm>
              <a:custGeom>
                <a:avLst/>
                <a:gdLst/>
                <a:ahLst/>
                <a:cxnLst/>
                <a:rect l="l" t="t" r="r" b="b"/>
                <a:pathLst>
                  <a:path w="515" h="1622" extrusionOk="0">
                    <a:moveTo>
                      <a:pt x="189" y="1"/>
                    </a:moveTo>
                    <a:lnTo>
                      <a:pt x="189" y="1"/>
                    </a:lnTo>
                    <a:cubicBezTo>
                      <a:pt x="189" y="65"/>
                      <a:pt x="190" y="130"/>
                      <a:pt x="194" y="194"/>
                    </a:cubicBezTo>
                    <a:lnTo>
                      <a:pt x="194" y="194"/>
                    </a:lnTo>
                    <a:cubicBezTo>
                      <a:pt x="195" y="117"/>
                      <a:pt x="193" y="50"/>
                      <a:pt x="189" y="1"/>
                    </a:cubicBezTo>
                    <a:close/>
                    <a:moveTo>
                      <a:pt x="194" y="194"/>
                    </a:moveTo>
                    <a:cubicBezTo>
                      <a:pt x="191" y="548"/>
                      <a:pt x="139" y="1132"/>
                      <a:pt x="1" y="1357"/>
                    </a:cubicBezTo>
                    <a:cubicBezTo>
                      <a:pt x="66" y="1328"/>
                      <a:pt x="118" y="1277"/>
                      <a:pt x="146" y="1219"/>
                    </a:cubicBezTo>
                    <a:cubicBezTo>
                      <a:pt x="191" y="1364"/>
                      <a:pt x="268" y="1501"/>
                      <a:pt x="367" y="1621"/>
                    </a:cubicBezTo>
                    <a:cubicBezTo>
                      <a:pt x="349" y="1512"/>
                      <a:pt x="330" y="1402"/>
                      <a:pt x="313" y="1292"/>
                    </a:cubicBezTo>
                    <a:cubicBezTo>
                      <a:pt x="308" y="1266"/>
                      <a:pt x="313" y="1232"/>
                      <a:pt x="342" y="1229"/>
                    </a:cubicBezTo>
                    <a:cubicBezTo>
                      <a:pt x="384" y="1277"/>
                      <a:pt x="445" y="1312"/>
                      <a:pt x="515" y="1322"/>
                    </a:cubicBezTo>
                    <a:cubicBezTo>
                      <a:pt x="328" y="971"/>
                      <a:pt x="218" y="585"/>
                      <a:pt x="194" y="19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4" name="Google Shape;5474;p28"/>
              <p:cNvSpPr/>
              <p:nvPr/>
            </p:nvSpPr>
            <p:spPr>
              <a:xfrm>
                <a:off x="6945281" y="3842286"/>
                <a:ext cx="38583" cy="172012"/>
              </a:xfrm>
              <a:custGeom>
                <a:avLst/>
                <a:gdLst/>
                <a:ahLst/>
                <a:cxnLst/>
                <a:rect l="l" t="t" r="r" b="b"/>
                <a:pathLst>
                  <a:path w="323" h="1440" extrusionOk="0">
                    <a:moveTo>
                      <a:pt x="3" y="0"/>
                    </a:moveTo>
                    <a:cubicBezTo>
                      <a:pt x="2" y="42"/>
                      <a:pt x="2" y="89"/>
                      <a:pt x="0" y="137"/>
                    </a:cubicBezTo>
                    <a:lnTo>
                      <a:pt x="0" y="138"/>
                    </a:lnTo>
                    <a:cubicBezTo>
                      <a:pt x="42" y="423"/>
                      <a:pt x="86" y="709"/>
                      <a:pt x="127" y="994"/>
                    </a:cubicBezTo>
                    <a:cubicBezTo>
                      <a:pt x="79" y="951"/>
                      <a:pt x="44" y="898"/>
                      <a:pt x="24" y="840"/>
                    </a:cubicBezTo>
                    <a:lnTo>
                      <a:pt x="24" y="840"/>
                    </a:lnTo>
                    <a:cubicBezTo>
                      <a:pt x="24" y="957"/>
                      <a:pt x="32" y="1075"/>
                      <a:pt x="53" y="1192"/>
                    </a:cubicBezTo>
                    <a:cubicBezTo>
                      <a:pt x="60" y="1229"/>
                      <a:pt x="67" y="1264"/>
                      <a:pt x="76" y="1300"/>
                    </a:cubicBezTo>
                    <a:cubicBezTo>
                      <a:pt x="108" y="1348"/>
                      <a:pt x="140" y="1394"/>
                      <a:pt x="176" y="1439"/>
                    </a:cubicBezTo>
                    <a:cubicBezTo>
                      <a:pt x="159" y="1330"/>
                      <a:pt x="140" y="1220"/>
                      <a:pt x="122" y="1110"/>
                    </a:cubicBezTo>
                    <a:cubicBezTo>
                      <a:pt x="118" y="1084"/>
                      <a:pt x="122" y="1050"/>
                      <a:pt x="151" y="1047"/>
                    </a:cubicBezTo>
                    <a:cubicBezTo>
                      <a:pt x="192" y="1095"/>
                      <a:pt x="254" y="1130"/>
                      <a:pt x="323" y="1140"/>
                    </a:cubicBezTo>
                    <a:cubicBezTo>
                      <a:pt x="134" y="784"/>
                      <a:pt x="28" y="394"/>
                      <a:pt x="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5" name="Google Shape;5475;p28"/>
              <p:cNvSpPr/>
              <p:nvPr/>
            </p:nvSpPr>
            <p:spPr>
              <a:xfrm>
                <a:off x="6944809" y="3823060"/>
                <a:ext cx="478" cy="18754"/>
              </a:xfrm>
              <a:custGeom>
                <a:avLst/>
                <a:gdLst/>
                <a:ahLst/>
                <a:cxnLst/>
                <a:rect l="l" t="t" r="r" b="b"/>
                <a:pathLst>
                  <a:path w="4" h="157" extrusionOk="0">
                    <a:moveTo>
                      <a:pt x="1" y="1"/>
                    </a:moveTo>
                    <a:lnTo>
                      <a:pt x="1" y="42"/>
                    </a:lnTo>
                    <a:cubicBezTo>
                      <a:pt x="1" y="81"/>
                      <a:pt x="1" y="118"/>
                      <a:pt x="4" y="156"/>
                    </a:cubicBezTo>
                    <a:cubicBezTo>
                      <a:pt x="4" y="95"/>
                      <a:pt x="2" y="44"/>
                      <a:pt x="1" y="1"/>
                    </a:cubicBezTo>
                    <a:close/>
                  </a:path>
                </a:pathLst>
              </a:custGeom>
              <a:solidFill>
                <a:srgbClr val="1C1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6" name="Google Shape;5476;p28"/>
              <p:cNvSpPr/>
              <p:nvPr/>
            </p:nvSpPr>
            <p:spPr>
              <a:xfrm>
                <a:off x="6855339" y="4357734"/>
                <a:ext cx="247983" cy="106910"/>
              </a:xfrm>
              <a:custGeom>
                <a:avLst/>
                <a:gdLst/>
                <a:ahLst/>
                <a:cxnLst/>
                <a:rect l="l" t="t" r="r" b="b"/>
                <a:pathLst>
                  <a:path w="2076" h="895" extrusionOk="0">
                    <a:moveTo>
                      <a:pt x="1386" y="0"/>
                    </a:moveTo>
                    <a:cubicBezTo>
                      <a:pt x="1403" y="89"/>
                      <a:pt x="1424" y="176"/>
                      <a:pt x="1441" y="265"/>
                    </a:cubicBezTo>
                    <a:cubicBezTo>
                      <a:pt x="1323" y="223"/>
                      <a:pt x="1206" y="176"/>
                      <a:pt x="1091" y="125"/>
                    </a:cubicBezTo>
                    <a:lnTo>
                      <a:pt x="1091" y="125"/>
                    </a:lnTo>
                    <a:cubicBezTo>
                      <a:pt x="1081" y="268"/>
                      <a:pt x="1090" y="411"/>
                      <a:pt x="1119" y="549"/>
                    </a:cubicBezTo>
                    <a:cubicBezTo>
                      <a:pt x="930" y="485"/>
                      <a:pt x="743" y="422"/>
                      <a:pt x="554" y="358"/>
                    </a:cubicBezTo>
                    <a:cubicBezTo>
                      <a:pt x="532" y="387"/>
                      <a:pt x="512" y="416"/>
                      <a:pt x="493" y="445"/>
                    </a:cubicBezTo>
                    <a:cubicBezTo>
                      <a:pt x="462" y="327"/>
                      <a:pt x="406" y="217"/>
                      <a:pt x="323" y="121"/>
                    </a:cubicBezTo>
                    <a:cubicBezTo>
                      <a:pt x="233" y="270"/>
                      <a:pt x="141" y="420"/>
                      <a:pt x="51" y="568"/>
                    </a:cubicBezTo>
                    <a:cubicBezTo>
                      <a:pt x="30" y="603"/>
                      <a:pt x="9" y="644"/>
                      <a:pt x="0" y="681"/>
                    </a:cubicBezTo>
                    <a:cubicBezTo>
                      <a:pt x="95" y="622"/>
                      <a:pt x="181" y="552"/>
                      <a:pt x="250" y="477"/>
                    </a:cubicBezTo>
                    <a:cubicBezTo>
                      <a:pt x="298" y="561"/>
                      <a:pt x="381" y="634"/>
                      <a:pt x="487" y="677"/>
                    </a:cubicBezTo>
                    <a:cubicBezTo>
                      <a:pt x="475" y="619"/>
                      <a:pt x="552" y="567"/>
                      <a:pt x="626" y="561"/>
                    </a:cubicBezTo>
                    <a:cubicBezTo>
                      <a:pt x="634" y="560"/>
                      <a:pt x="641" y="560"/>
                      <a:pt x="648" y="560"/>
                    </a:cubicBezTo>
                    <a:cubicBezTo>
                      <a:pt x="717" y="560"/>
                      <a:pt x="780" y="584"/>
                      <a:pt x="841" y="607"/>
                    </a:cubicBezTo>
                    <a:lnTo>
                      <a:pt x="1604" y="895"/>
                    </a:lnTo>
                    <a:cubicBezTo>
                      <a:pt x="1454" y="756"/>
                      <a:pt x="1335" y="597"/>
                      <a:pt x="1249" y="427"/>
                    </a:cubicBezTo>
                    <a:lnTo>
                      <a:pt x="1249" y="427"/>
                    </a:lnTo>
                    <a:cubicBezTo>
                      <a:pt x="1524" y="526"/>
                      <a:pt x="1800" y="628"/>
                      <a:pt x="2076" y="729"/>
                    </a:cubicBezTo>
                    <a:cubicBezTo>
                      <a:pt x="2018" y="599"/>
                      <a:pt x="1949" y="465"/>
                      <a:pt x="1880" y="329"/>
                    </a:cubicBezTo>
                    <a:cubicBezTo>
                      <a:pt x="1724" y="208"/>
                      <a:pt x="1560" y="99"/>
                      <a:pt x="1386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7" name="Google Shape;5477;p28"/>
              <p:cNvSpPr/>
              <p:nvPr/>
            </p:nvSpPr>
            <p:spPr>
              <a:xfrm>
                <a:off x="6830492" y="4384492"/>
                <a:ext cx="303170" cy="265782"/>
              </a:xfrm>
              <a:custGeom>
                <a:avLst/>
                <a:gdLst/>
                <a:ahLst/>
                <a:cxnLst/>
                <a:rect l="l" t="t" r="r" b="b"/>
                <a:pathLst>
                  <a:path w="2538" h="2225" extrusionOk="0">
                    <a:moveTo>
                      <a:pt x="1778" y="0"/>
                    </a:moveTo>
                    <a:lnTo>
                      <a:pt x="1800" y="276"/>
                    </a:lnTo>
                    <a:cubicBezTo>
                      <a:pt x="1844" y="606"/>
                      <a:pt x="1910" y="937"/>
                      <a:pt x="2002" y="1259"/>
                    </a:cubicBezTo>
                    <a:cubicBezTo>
                      <a:pt x="1910" y="1179"/>
                      <a:pt x="1820" y="1098"/>
                      <a:pt x="1729" y="1018"/>
                    </a:cubicBezTo>
                    <a:lnTo>
                      <a:pt x="1729" y="1018"/>
                    </a:lnTo>
                    <a:cubicBezTo>
                      <a:pt x="1755" y="1157"/>
                      <a:pt x="1778" y="1297"/>
                      <a:pt x="1804" y="1438"/>
                    </a:cubicBezTo>
                    <a:cubicBezTo>
                      <a:pt x="1459" y="1258"/>
                      <a:pt x="1341" y="867"/>
                      <a:pt x="1023" y="653"/>
                    </a:cubicBezTo>
                    <a:cubicBezTo>
                      <a:pt x="998" y="1024"/>
                      <a:pt x="952" y="1391"/>
                      <a:pt x="891" y="1759"/>
                    </a:cubicBezTo>
                    <a:cubicBezTo>
                      <a:pt x="868" y="1573"/>
                      <a:pt x="814" y="1391"/>
                      <a:pt x="734" y="1221"/>
                    </a:cubicBezTo>
                    <a:cubicBezTo>
                      <a:pt x="698" y="1303"/>
                      <a:pt x="662" y="1382"/>
                      <a:pt x="625" y="1462"/>
                    </a:cubicBezTo>
                    <a:cubicBezTo>
                      <a:pt x="580" y="1292"/>
                      <a:pt x="537" y="1124"/>
                      <a:pt x="493" y="953"/>
                    </a:cubicBezTo>
                    <a:cubicBezTo>
                      <a:pt x="267" y="1226"/>
                      <a:pt x="117" y="1535"/>
                      <a:pt x="1" y="1859"/>
                    </a:cubicBezTo>
                    <a:cubicBezTo>
                      <a:pt x="88" y="1770"/>
                      <a:pt x="168" y="1676"/>
                      <a:pt x="243" y="1576"/>
                    </a:cubicBezTo>
                    <a:cubicBezTo>
                      <a:pt x="258" y="1618"/>
                      <a:pt x="275" y="1655"/>
                      <a:pt x="297" y="1693"/>
                    </a:cubicBezTo>
                    <a:cubicBezTo>
                      <a:pt x="356" y="1672"/>
                      <a:pt x="378" y="1565"/>
                      <a:pt x="428" y="1565"/>
                    </a:cubicBezTo>
                    <a:cubicBezTo>
                      <a:pt x="434" y="1565"/>
                      <a:pt x="439" y="1566"/>
                      <a:pt x="445" y="1568"/>
                    </a:cubicBezTo>
                    <a:cubicBezTo>
                      <a:pt x="463" y="1576"/>
                      <a:pt x="473" y="1592"/>
                      <a:pt x="481" y="1608"/>
                    </a:cubicBezTo>
                    <a:cubicBezTo>
                      <a:pt x="587" y="1796"/>
                      <a:pt x="654" y="2008"/>
                      <a:pt x="680" y="2225"/>
                    </a:cubicBezTo>
                    <a:cubicBezTo>
                      <a:pt x="833" y="2029"/>
                      <a:pt x="982" y="1833"/>
                      <a:pt x="1135" y="1637"/>
                    </a:cubicBezTo>
                    <a:cubicBezTo>
                      <a:pt x="1159" y="1610"/>
                      <a:pt x="1186" y="1578"/>
                      <a:pt x="1221" y="1578"/>
                    </a:cubicBezTo>
                    <a:cubicBezTo>
                      <a:pt x="1222" y="1578"/>
                      <a:pt x="1223" y="1578"/>
                      <a:pt x="1224" y="1579"/>
                    </a:cubicBezTo>
                    <a:cubicBezTo>
                      <a:pt x="1290" y="1583"/>
                      <a:pt x="1311" y="1693"/>
                      <a:pt x="1377" y="1699"/>
                    </a:cubicBezTo>
                    <a:cubicBezTo>
                      <a:pt x="1414" y="1658"/>
                      <a:pt x="1449" y="1619"/>
                      <a:pt x="1485" y="1579"/>
                    </a:cubicBezTo>
                    <a:cubicBezTo>
                      <a:pt x="1633" y="1722"/>
                      <a:pt x="1793" y="1857"/>
                      <a:pt x="1961" y="1978"/>
                    </a:cubicBezTo>
                    <a:cubicBezTo>
                      <a:pt x="1988" y="1996"/>
                      <a:pt x="2022" y="2013"/>
                      <a:pt x="2052" y="2013"/>
                    </a:cubicBezTo>
                    <a:cubicBezTo>
                      <a:pt x="2069" y="2013"/>
                      <a:pt x="2085" y="2007"/>
                      <a:pt x="2096" y="1992"/>
                    </a:cubicBezTo>
                    <a:cubicBezTo>
                      <a:pt x="2106" y="1976"/>
                      <a:pt x="2109" y="1956"/>
                      <a:pt x="2111" y="1939"/>
                    </a:cubicBezTo>
                    <a:cubicBezTo>
                      <a:pt x="2117" y="1853"/>
                      <a:pt x="2124" y="1766"/>
                      <a:pt x="2128" y="1680"/>
                    </a:cubicBezTo>
                    <a:cubicBezTo>
                      <a:pt x="2255" y="1782"/>
                      <a:pt x="2393" y="1868"/>
                      <a:pt x="2538" y="1939"/>
                    </a:cubicBezTo>
                    <a:cubicBezTo>
                      <a:pt x="2345" y="1548"/>
                      <a:pt x="2227" y="1120"/>
                      <a:pt x="2008" y="744"/>
                    </a:cubicBezTo>
                    <a:lnTo>
                      <a:pt x="2008" y="744"/>
                    </a:lnTo>
                    <a:lnTo>
                      <a:pt x="2230" y="913"/>
                    </a:lnTo>
                    <a:cubicBezTo>
                      <a:pt x="2236" y="822"/>
                      <a:pt x="2185" y="739"/>
                      <a:pt x="2138" y="659"/>
                    </a:cubicBezTo>
                    <a:cubicBezTo>
                      <a:pt x="2009" y="443"/>
                      <a:pt x="1889" y="224"/>
                      <a:pt x="1778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8" name="Google Shape;5478;p28"/>
              <p:cNvSpPr/>
              <p:nvPr/>
            </p:nvSpPr>
            <p:spPr>
              <a:xfrm>
                <a:off x="6849844" y="4567495"/>
                <a:ext cx="341395" cy="247386"/>
              </a:xfrm>
              <a:custGeom>
                <a:avLst/>
                <a:gdLst/>
                <a:ahLst/>
                <a:cxnLst/>
                <a:rect l="l" t="t" r="r" b="b"/>
                <a:pathLst>
                  <a:path w="2858" h="2071" extrusionOk="0">
                    <a:moveTo>
                      <a:pt x="1526" y="1631"/>
                    </a:moveTo>
                    <a:lnTo>
                      <a:pt x="1526" y="1631"/>
                    </a:lnTo>
                    <a:cubicBezTo>
                      <a:pt x="1527" y="1632"/>
                      <a:pt x="1528" y="1633"/>
                      <a:pt x="1529" y="1634"/>
                    </a:cubicBezTo>
                    <a:cubicBezTo>
                      <a:pt x="1528" y="1633"/>
                      <a:pt x="1527" y="1632"/>
                      <a:pt x="1526" y="1631"/>
                    </a:cubicBezTo>
                    <a:close/>
                    <a:moveTo>
                      <a:pt x="1952" y="0"/>
                    </a:moveTo>
                    <a:lnTo>
                      <a:pt x="1952" y="0"/>
                    </a:lnTo>
                    <a:cubicBezTo>
                      <a:pt x="2061" y="415"/>
                      <a:pt x="2171" y="829"/>
                      <a:pt x="2280" y="1245"/>
                    </a:cubicBezTo>
                    <a:cubicBezTo>
                      <a:pt x="2049" y="1112"/>
                      <a:pt x="1836" y="954"/>
                      <a:pt x="1651" y="774"/>
                    </a:cubicBezTo>
                    <a:cubicBezTo>
                      <a:pt x="1609" y="889"/>
                      <a:pt x="1580" y="1006"/>
                      <a:pt x="1565" y="1125"/>
                    </a:cubicBezTo>
                    <a:cubicBezTo>
                      <a:pt x="1449" y="1017"/>
                      <a:pt x="1340" y="900"/>
                      <a:pt x="1243" y="777"/>
                    </a:cubicBezTo>
                    <a:cubicBezTo>
                      <a:pt x="1215" y="948"/>
                      <a:pt x="1179" y="1121"/>
                      <a:pt x="1130" y="1292"/>
                    </a:cubicBezTo>
                    <a:cubicBezTo>
                      <a:pt x="1047" y="1201"/>
                      <a:pt x="961" y="1112"/>
                      <a:pt x="876" y="1021"/>
                    </a:cubicBezTo>
                    <a:cubicBezTo>
                      <a:pt x="701" y="1247"/>
                      <a:pt x="636" y="1519"/>
                      <a:pt x="575" y="1782"/>
                    </a:cubicBezTo>
                    <a:cubicBezTo>
                      <a:pt x="446" y="1423"/>
                      <a:pt x="331" y="1060"/>
                      <a:pt x="229" y="693"/>
                    </a:cubicBezTo>
                    <a:cubicBezTo>
                      <a:pt x="171" y="958"/>
                      <a:pt x="81" y="1216"/>
                      <a:pt x="0" y="1474"/>
                    </a:cubicBezTo>
                    <a:cubicBezTo>
                      <a:pt x="19" y="1457"/>
                      <a:pt x="35" y="1442"/>
                      <a:pt x="54" y="1426"/>
                    </a:cubicBezTo>
                    <a:cubicBezTo>
                      <a:pt x="229" y="1686"/>
                      <a:pt x="475" y="1907"/>
                      <a:pt x="767" y="2071"/>
                    </a:cubicBezTo>
                    <a:cubicBezTo>
                      <a:pt x="738" y="1869"/>
                      <a:pt x="762" y="1658"/>
                      <a:pt x="842" y="1464"/>
                    </a:cubicBezTo>
                    <a:cubicBezTo>
                      <a:pt x="961" y="1541"/>
                      <a:pt x="1080" y="1619"/>
                      <a:pt x="1198" y="1696"/>
                    </a:cubicBezTo>
                    <a:cubicBezTo>
                      <a:pt x="1242" y="1622"/>
                      <a:pt x="1288" y="1547"/>
                      <a:pt x="1332" y="1471"/>
                    </a:cubicBezTo>
                    <a:cubicBezTo>
                      <a:pt x="1396" y="1525"/>
                      <a:pt x="1461" y="1577"/>
                      <a:pt x="1526" y="1631"/>
                    </a:cubicBezTo>
                    <a:lnTo>
                      <a:pt x="1526" y="1631"/>
                    </a:lnTo>
                    <a:cubicBezTo>
                      <a:pt x="1465" y="1578"/>
                      <a:pt x="1597" y="1567"/>
                      <a:pt x="1705" y="1567"/>
                    </a:cubicBezTo>
                    <a:cubicBezTo>
                      <a:pt x="1767" y="1567"/>
                      <a:pt x="1821" y="1571"/>
                      <a:pt x="1825" y="1571"/>
                    </a:cubicBezTo>
                    <a:cubicBezTo>
                      <a:pt x="1956" y="1593"/>
                      <a:pt x="2084" y="1616"/>
                      <a:pt x="2210" y="1651"/>
                    </a:cubicBezTo>
                    <a:cubicBezTo>
                      <a:pt x="2459" y="1721"/>
                      <a:pt x="2698" y="1830"/>
                      <a:pt x="2858" y="2013"/>
                    </a:cubicBezTo>
                    <a:cubicBezTo>
                      <a:pt x="2781" y="1428"/>
                      <a:pt x="2402" y="918"/>
                      <a:pt x="2127" y="382"/>
                    </a:cubicBezTo>
                    <a:cubicBezTo>
                      <a:pt x="2065" y="257"/>
                      <a:pt x="2005" y="128"/>
                      <a:pt x="1952" y="0"/>
                    </a:cubicBezTo>
                    <a:close/>
                  </a:path>
                </a:pathLst>
              </a:custGeom>
              <a:solidFill>
                <a:srgbClr val="291F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9" name="Google Shape;5479;p28"/>
              <p:cNvSpPr/>
              <p:nvPr/>
            </p:nvSpPr>
            <p:spPr>
              <a:xfrm>
                <a:off x="7313084" y="4070687"/>
                <a:ext cx="494056" cy="368272"/>
              </a:xfrm>
              <a:custGeom>
                <a:avLst/>
                <a:gdLst/>
                <a:ahLst/>
                <a:cxnLst/>
                <a:rect l="l" t="t" r="r" b="b"/>
                <a:pathLst>
                  <a:path w="4136" h="3083" extrusionOk="0">
                    <a:moveTo>
                      <a:pt x="2873" y="0"/>
                    </a:moveTo>
                    <a:lnTo>
                      <a:pt x="702" y="812"/>
                    </a:lnTo>
                    <a:cubicBezTo>
                      <a:pt x="560" y="1547"/>
                      <a:pt x="271" y="2312"/>
                      <a:pt x="1" y="2859"/>
                    </a:cubicBezTo>
                    <a:cubicBezTo>
                      <a:pt x="208" y="2785"/>
                      <a:pt x="452" y="2569"/>
                      <a:pt x="576" y="2328"/>
                    </a:cubicBezTo>
                    <a:lnTo>
                      <a:pt x="576" y="2328"/>
                    </a:lnTo>
                    <a:cubicBezTo>
                      <a:pt x="570" y="2438"/>
                      <a:pt x="618" y="2549"/>
                      <a:pt x="702" y="2628"/>
                    </a:cubicBezTo>
                    <a:cubicBezTo>
                      <a:pt x="802" y="2540"/>
                      <a:pt x="903" y="2450"/>
                      <a:pt x="1000" y="2361"/>
                    </a:cubicBezTo>
                    <a:cubicBezTo>
                      <a:pt x="1196" y="2650"/>
                      <a:pt x="1470" y="2899"/>
                      <a:pt x="1797" y="3083"/>
                    </a:cubicBezTo>
                    <a:cubicBezTo>
                      <a:pt x="1765" y="2855"/>
                      <a:pt x="1794" y="2621"/>
                      <a:pt x="1883" y="2403"/>
                    </a:cubicBezTo>
                    <a:cubicBezTo>
                      <a:pt x="2015" y="2491"/>
                      <a:pt x="2147" y="2578"/>
                      <a:pt x="2281" y="2663"/>
                    </a:cubicBezTo>
                    <a:cubicBezTo>
                      <a:pt x="2329" y="2579"/>
                      <a:pt x="2379" y="2496"/>
                      <a:pt x="2429" y="2411"/>
                    </a:cubicBezTo>
                    <a:cubicBezTo>
                      <a:pt x="2503" y="2470"/>
                      <a:pt x="2575" y="2530"/>
                      <a:pt x="2649" y="2591"/>
                    </a:cubicBezTo>
                    <a:cubicBezTo>
                      <a:pt x="2574" y="2529"/>
                      <a:pt x="2725" y="2517"/>
                      <a:pt x="2847" y="2517"/>
                    </a:cubicBezTo>
                    <a:cubicBezTo>
                      <a:pt x="2916" y="2517"/>
                      <a:pt x="2975" y="2520"/>
                      <a:pt x="2981" y="2521"/>
                    </a:cubicBezTo>
                    <a:cubicBezTo>
                      <a:pt x="3126" y="2546"/>
                      <a:pt x="3270" y="2572"/>
                      <a:pt x="3410" y="2611"/>
                    </a:cubicBezTo>
                    <a:cubicBezTo>
                      <a:pt x="3691" y="2687"/>
                      <a:pt x="3956" y="2809"/>
                      <a:pt x="4135" y="3013"/>
                    </a:cubicBezTo>
                    <a:cubicBezTo>
                      <a:pt x="4049" y="2360"/>
                      <a:pt x="3625" y="1789"/>
                      <a:pt x="3317" y="1192"/>
                    </a:cubicBezTo>
                    <a:cubicBezTo>
                      <a:pt x="3121" y="812"/>
                      <a:pt x="2973" y="410"/>
                      <a:pt x="287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0" name="Google Shape;5480;p28"/>
              <p:cNvSpPr/>
              <p:nvPr/>
            </p:nvSpPr>
            <p:spPr>
              <a:xfrm>
                <a:off x="7468015" y="4168520"/>
                <a:ext cx="1553" cy="2150"/>
              </a:xfrm>
              <a:custGeom>
                <a:avLst/>
                <a:gdLst/>
                <a:ahLst/>
                <a:cxnLst/>
                <a:rect l="l" t="t" r="r" b="b"/>
                <a:pathLst>
                  <a:path w="13" h="18" extrusionOk="0">
                    <a:moveTo>
                      <a:pt x="8" y="0"/>
                    </a:moveTo>
                    <a:cubicBezTo>
                      <a:pt x="2" y="4"/>
                      <a:pt x="1" y="17"/>
                      <a:pt x="8" y="17"/>
                    </a:cubicBezTo>
                    <a:cubicBezTo>
                      <a:pt x="9" y="17"/>
                      <a:pt x="10" y="17"/>
                      <a:pt x="12" y="16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1C1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1" name="Google Shape;5481;p28"/>
              <p:cNvSpPr/>
              <p:nvPr/>
            </p:nvSpPr>
            <p:spPr>
              <a:xfrm>
                <a:off x="7332316" y="4070687"/>
                <a:ext cx="475421" cy="368272"/>
              </a:xfrm>
              <a:custGeom>
                <a:avLst/>
                <a:gdLst/>
                <a:ahLst/>
                <a:cxnLst/>
                <a:rect l="l" t="t" r="r" b="b"/>
                <a:pathLst>
                  <a:path w="3980" h="3083" extrusionOk="0">
                    <a:moveTo>
                      <a:pt x="2718" y="0"/>
                    </a:moveTo>
                    <a:lnTo>
                      <a:pt x="1089" y="607"/>
                    </a:lnTo>
                    <a:lnTo>
                      <a:pt x="1144" y="815"/>
                    </a:lnTo>
                    <a:cubicBezTo>
                      <a:pt x="1147" y="814"/>
                      <a:pt x="1148" y="813"/>
                      <a:pt x="1151" y="813"/>
                    </a:cubicBezTo>
                    <a:cubicBezTo>
                      <a:pt x="1152" y="813"/>
                      <a:pt x="1154" y="813"/>
                      <a:pt x="1155" y="813"/>
                    </a:cubicBezTo>
                    <a:cubicBezTo>
                      <a:pt x="1171" y="821"/>
                      <a:pt x="1170" y="841"/>
                      <a:pt x="1164" y="855"/>
                    </a:cubicBezTo>
                    <a:cubicBezTo>
                      <a:pt x="1090" y="1083"/>
                      <a:pt x="1017" y="1311"/>
                      <a:pt x="943" y="1538"/>
                    </a:cubicBezTo>
                    <a:cubicBezTo>
                      <a:pt x="895" y="1683"/>
                      <a:pt x="846" y="1830"/>
                      <a:pt x="742" y="1950"/>
                    </a:cubicBezTo>
                    <a:cubicBezTo>
                      <a:pt x="726" y="1748"/>
                      <a:pt x="711" y="1547"/>
                      <a:pt x="694" y="1345"/>
                    </a:cubicBezTo>
                    <a:lnTo>
                      <a:pt x="476" y="2146"/>
                    </a:lnTo>
                    <a:cubicBezTo>
                      <a:pt x="461" y="2055"/>
                      <a:pt x="450" y="1966"/>
                      <a:pt x="435" y="1875"/>
                    </a:cubicBezTo>
                    <a:cubicBezTo>
                      <a:pt x="262" y="2165"/>
                      <a:pt x="117" y="2469"/>
                      <a:pt x="1" y="2778"/>
                    </a:cubicBezTo>
                    <a:cubicBezTo>
                      <a:pt x="162" y="2673"/>
                      <a:pt x="323" y="2506"/>
                      <a:pt x="421" y="2328"/>
                    </a:cubicBezTo>
                    <a:lnTo>
                      <a:pt x="421" y="2328"/>
                    </a:lnTo>
                    <a:cubicBezTo>
                      <a:pt x="415" y="2438"/>
                      <a:pt x="461" y="2549"/>
                      <a:pt x="547" y="2628"/>
                    </a:cubicBezTo>
                    <a:cubicBezTo>
                      <a:pt x="646" y="2540"/>
                      <a:pt x="744" y="2451"/>
                      <a:pt x="845" y="2361"/>
                    </a:cubicBezTo>
                    <a:cubicBezTo>
                      <a:pt x="1041" y="2652"/>
                      <a:pt x="1315" y="2901"/>
                      <a:pt x="1642" y="3083"/>
                    </a:cubicBezTo>
                    <a:cubicBezTo>
                      <a:pt x="1608" y="2855"/>
                      <a:pt x="1638" y="2621"/>
                      <a:pt x="1728" y="2403"/>
                    </a:cubicBezTo>
                    <a:cubicBezTo>
                      <a:pt x="1860" y="2489"/>
                      <a:pt x="1992" y="2576"/>
                      <a:pt x="2124" y="2663"/>
                    </a:cubicBezTo>
                    <a:cubicBezTo>
                      <a:pt x="2173" y="2578"/>
                      <a:pt x="2224" y="2495"/>
                      <a:pt x="2274" y="2411"/>
                    </a:cubicBezTo>
                    <a:cubicBezTo>
                      <a:pt x="2348" y="2470"/>
                      <a:pt x="2420" y="2531"/>
                      <a:pt x="2494" y="2591"/>
                    </a:cubicBezTo>
                    <a:cubicBezTo>
                      <a:pt x="2417" y="2529"/>
                      <a:pt x="2573" y="2517"/>
                      <a:pt x="2696" y="2517"/>
                    </a:cubicBezTo>
                    <a:cubicBezTo>
                      <a:pt x="2763" y="2517"/>
                      <a:pt x="2820" y="2521"/>
                      <a:pt x="2825" y="2521"/>
                    </a:cubicBezTo>
                    <a:cubicBezTo>
                      <a:pt x="2971" y="2546"/>
                      <a:pt x="3116" y="2572"/>
                      <a:pt x="3255" y="2611"/>
                    </a:cubicBezTo>
                    <a:cubicBezTo>
                      <a:pt x="3533" y="2687"/>
                      <a:pt x="3801" y="2809"/>
                      <a:pt x="3980" y="3013"/>
                    </a:cubicBezTo>
                    <a:cubicBezTo>
                      <a:pt x="3894" y="2361"/>
                      <a:pt x="3470" y="1791"/>
                      <a:pt x="3162" y="1192"/>
                    </a:cubicBezTo>
                    <a:cubicBezTo>
                      <a:pt x="2969" y="810"/>
                      <a:pt x="2818" y="411"/>
                      <a:pt x="2718" y="0"/>
                    </a:cubicBezTo>
                    <a:close/>
                  </a:path>
                </a:pathLst>
              </a:custGeom>
              <a:solidFill>
                <a:srgbClr val="291F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2" name="Google Shape;5482;p28"/>
              <p:cNvSpPr/>
              <p:nvPr/>
            </p:nvSpPr>
            <p:spPr>
              <a:xfrm>
                <a:off x="7345576" y="3875500"/>
                <a:ext cx="397299" cy="379262"/>
              </a:xfrm>
              <a:custGeom>
                <a:avLst/>
                <a:gdLst/>
                <a:ahLst/>
                <a:cxnLst/>
                <a:rect l="l" t="t" r="r" b="b"/>
                <a:pathLst>
                  <a:path w="3326" h="3175" extrusionOk="0">
                    <a:moveTo>
                      <a:pt x="2171" y="0"/>
                    </a:moveTo>
                    <a:lnTo>
                      <a:pt x="873" y="782"/>
                    </a:lnTo>
                    <a:cubicBezTo>
                      <a:pt x="750" y="1348"/>
                      <a:pt x="561" y="1901"/>
                      <a:pt x="314" y="2424"/>
                    </a:cubicBezTo>
                    <a:cubicBezTo>
                      <a:pt x="198" y="2669"/>
                      <a:pt x="67" y="2911"/>
                      <a:pt x="0" y="3173"/>
                    </a:cubicBezTo>
                    <a:cubicBezTo>
                      <a:pt x="292" y="2979"/>
                      <a:pt x="552" y="2735"/>
                      <a:pt x="761" y="2452"/>
                    </a:cubicBezTo>
                    <a:cubicBezTo>
                      <a:pt x="777" y="2497"/>
                      <a:pt x="799" y="2540"/>
                      <a:pt x="822" y="2582"/>
                    </a:cubicBezTo>
                    <a:cubicBezTo>
                      <a:pt x="888" y="2557"/>
                      <a:pt x="911" y="2436"/>
                      <a:pt x="969" y="2436"/>
                    </a:cubicBezTo>
                    <a:cubicBezTo>
                      <a:pt x="975" y="2436"/>
                      <a:pt x="981" y="2437"/>
                      <a:pt x="988" y="2440"/>
                    </a:cubicBezTo>
                    <a:cubicBezTo>
                      <a:pt x="1005" y="2449"/>
                      <a:pt x="1017" y="2468"/>
                      <a:pt x="1027" y="2485"/>
                    </a:cubicBezTo>
                    <a:cubicBezTo>
                      <a:pt x="1146" y="2697"/>
                      <a:pt x="1222" y="2934"/>
                      <a:pt x="1249" y="3175"/>
                    </a:cubicBezTo>
                    <a:cubicBezTo>
                      <a:pt x="1418" y="2956"/>
                      <a:pt x="1589" y="2738"/>
                      <a:pt x="1757" y="2518"/>
                    </a:cubicBezTo>
                    <a:cubicBezTo>
                      <a:pt x="1780" y="2486"/>
                      <a:pt x="1813" y="2453"/>
                      <a:pt x="1851" y="2453"/>
                    </a:cubicBezTo>
                    <a:cubicBezTo>
                      <a:pt x="1852" y="2453"/>
                      <a:pt x="1852" y="2453"/>
                      <a:pt x="1853" y="2453"/>
                    </a:cubicBezTo>
                    <a:cubicBezTo>
                      <a:pt x="1927" y="2456"/>
                      <a:pt x="1952" y="2578"/>
                      <a:pt x="2026" y="2585"/>
                    </a:cubicBezTo>
                    <a:cubicBezTo>
                      <a:pt x="2065" y="2540"/>
                      <a:pt x="2106" y="2497"/>
                      <a:pt x="2145" y="2452"/>
                    </a:cubicBezTo>
                    <a:cubicBezTo>
                      <a:pt x="2312" y="2611"/>
                      <a:pt x="2492" y="2761"/>
                      <a:pt x="2680" y="2897"/>
                    </a:cubicBezTo>
                    <a:cubicBezTo>
                      <a:pt x="2708" y="2918"/>
                      <a:pt x="2747" y="2938"/>
                      <a:pt x="2780" y="2938"/>
                    </a:cubicBezTo>
                    <a:cubicBezTo>
                      <a:pt x="2800" y="2938"/>
                      <a:pt x="2818" y="2931"/>
                      <a:pt x="2831" y="2913"/>
                    </a:cubicBezTo>
                    <a:cubicBezTo>
                      <a:pt x="2844" y="2897"/>
                      <a:pt x="2845" y="2876"/>
                      <a:pt x="2847" y="2854"/>
                    </a:cubicBezTo>
                    <a:lnTo>
                      <a:pt x="2868" y="2565"/>
                    </a:lnTo>
                    <a:cubicBezTo>
                      <a:pt x="3009" y="2678"/>
                      <a:pt x="3162" y="2775"/>
                      <a:pt x="3326" y="2854"/>
                    </a:cubicBezTo>
                    <a:cubicBezTo>
                      <a:pt x="3111" y="2418"/>
                      <a:pt x="2979" y="1940"/>
                      <a:pt x="2733" y="1519"/>
                    </a:cubicBezTo>
                    <a:lnTo>
                      <a:pt x="2733" y="1519"/>
                    </a:lnTo>
                    <a:cubicBezTo>
                      <a:pt x="2817" y="1582"/>
                      <a:pt x="2902" y="1646"/>
                      <a:pt x="2984" y="1707"/>
                    </a:cubicBezTo>
                    <a:cubicBezTo>
                      <a:pt x="2992" y="1606"/>
                      <a:pt x="2935" y="1512"/>
                      <a:pt x="2881" y="1424"/>
                    </a:cubicBezTo>
                    <a:cubicBezTo>
                      <a:pt x="2605" y="965"/>
                      <a:pt x="2367" y="488"/>
                      <a:pt x="217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3" name="Google Shape;5483;p28"/>
              <p:cNvSpPr/>
              <p:nvPr/>
            </p:nvSpPr>
            <p:spPr>
              <a:xfrm>
                <a:off x="7492145" y="3977633"/>
                <a:ext cx="66654" cy="106671"/>
              </a:xfrm>
              <a:custGeom>
                <a:avLst/>
                <a:gdLst/>
                <a:ahLst/>
                <a:cxnLst/>
                <a:rect l="l" t="t" r="r" b="b"/>
                <a:pathLst>
                  <a:path w="558" h="89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18" y="285"/>
                      <a:pt x="70" y="611"/>
                      <a:pt x="196" y="892"/>
                    </a:cubicBezTo>
                    <a:cubicBezTo>
                      <a:pt x="225" y="701"/>
                      <a:pt x="253" y="512"/>
                      <a:pt x="281" y="322"/>
                    </a:cubicBezTo>
                    <a:cubicBezTo>
                      <a:pt x="281" y="316"/>
                      <a:pt x="282" y="309"/>
                      <a:pt x="285" y="306"/>
                    </a:cubicBezTo>
                    <a:cubicBezTo>
                      <a:pt x="289" y="302"/>
                      <a:pt x="294" y="300"/>
                      <a:pt x="300" y="300"/>
                    </a:cubicBezTo>
                    <a:cubicBezTo>
                      <a:pt x="313" y="300"/>
                      <a:pt x="329" y="308"/>
                      <a:pt x="339" y="316"/>
                    </a:cubicBezTo>
                    <a:cubicBezTo>
                      <a:pt x="397" y="365"/>
                      <a:pt x="452" y="416"/>
                      <a:pt x="510" y="465"/>
                    </a:cubicBezTo>
                    <a:cubicBezTo>
                      <a:pt x="518" y="471"/>
                      <a:pt x="530" y="477"/>
                      <a:pt x="539" y="477"/>
                    </a:cubicBezTo>
                    <a:cubicBezTo>
                      <a:pt x="544" y="477"/>
                      <a:pt x="548" y="476"/>
                      <a:pt x="551" y="473"/>
                    </a:cubicBezTo>
                    <a:cubicBezTo>
                      <a:pt x="558" y="465"/>
                      <a:pt x="554" y="457"/>
                      <a:pt x="551" y="449"/>
                    </a:cubicBezTo>
                    <a:cubicBezTo>
                      <a:pt x="514" y="372"/>
                      <a:pt x="480" y="294"/>
                      <a:pt x="443" y="219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4" name="Google Shape;5484;p28"/>
              <p:cNvSpPr/>
              <p:nvPr/>
            </p:nvSpPr>
            <p:spPr>
              <a:xfrm>
                <a:off x="7363971" y="3958759"/>
                <a:ext cx="122200" cy="244997"/>
              </a:xfrm>
              <a:custGeom>
                <a:avLst/>
                <a:gdLst/>
                <a:ahLst/>
                <a:cxnLst/>
                <a:rect l="l" t="t" r="r" b="b"/>
                <a:pathLst>
                  <a:path w="1023" h="2051" extrusionOk="0">
                    <a:moveTo>
                      <a:pt x="847" y="0"/>
                    </a:moveTo>
                    <a:cubicBezTo>
                      <a:pt x="845" y="0"/>
                      <a:pt x="718" y="77"/>
                      <a:pt x="718" y="77"/>
                    </a:cubicBezTo>
                    <a:cubicBezTo>
                      <a:pt x="700" y="79"/>
                      <a:pt x="596" y="567"/>
                      <a:pt x="580" y="616"/>
                    </a:cubicBezTo>
                    <a:cubicBezTo>
                      <a:pt x="535" y="748"/>
                      <a:pt x="449" y="859"/>
                      <a:pt x="411" y="997"/>
                    </a:cubicBezTo>
                    <a:cubicBezTo>
                      <a:pt x="376" y="1123"/>
                      <a:pt x="337" y="1243"/>
                      <a:pt x="291" y="1365"/>
                    </a:cubicBezTo>
                    <a:cubicBezTo>
                      <a:pt x="208" y="1583"/>
                      <a:pt x="90" y="1808"/>
                      <a:pt x="0" y="2051"/>
                    </a:cubicBezTo>
                    <a:cubicBezTo>
                      <a:pt x="259" y="1766"/>
                      <a:pt x="434" y="1390"/>
                      <a:pt x="628" y="1069"/>
                    </a:cubicBezTo>
                    <a:cubicBezTo>
                      <a:pt x="707" y="934"/>
                      <a:pt x="789" y="799"/>
                      <a:pt x="870" y="663"/>
                    </a:cubicBezTo>
                    <a:cubicBezTo>
                      <a:pt x="886" y="750"/>
                      <a:pt x="901" y="835"/>
                      <a:pt x="918" y="923"/>
                    </a:cubicBezTo>
                    <a:cubicBezTo>
                      <a:pt x="995" y="645"/>
                      <a:pt x="1023" y="358"/>
                      <a:pt x="998" y="74"/>
                    </a:cubicBezTo>
                    <a:cubicBezTo>
                      <a:pt x="998" y="74"/>
                      <a:pt x="777" y="43"/>
                      <a:pt x="84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5" name="Google Shape;5485;p28"/>
              <p:cNvSpPr/>
              <p:nvPr/>
            </p:nvSpPr>
            <p:spPr>
              <a:xfrm>
                <a:off x="7401719" y="3800841"/>
                <a:ext cx="307590" cy="246550"/>
              </a:xfrm>
              <a:custGeom>
                <a:avLst/>
                <a:gdLst/>
                <a:ahLst/>
                <a:cxnLst/>
                <a:rect l="l" t="t" r="r" b="b"/>
                <a:pathLst>
                  <a:path w="2575" h="2064" extrusionOk="0">
                    <a:moveTo>
                      <a:pt x="1624" y="1"/>
                    </a:moveTo>
                    <a:lnTo>
                      <a:pt x="519" y="585"/>
                    </a:lnTo>
                    <a:lnTo>
                      <a:pt x="519" y="585"/>
                    </a:lnTo>
                    <a:cubicBezTo>
                      <a:pt x="522" y="573"/>
                      <a:pt x="526" y="562"/>
                      <a:pt x="529" y="550"/>
                    </a:cubicBezTo>
                    <a:lnTo>
                      <a:pt x="529" y="550"/>
                    </a:lnTo>
                    <a:cubicBezTo>
                      <a:pt x="518" y="566"/>
                      <a:pt x="505" y="582"/>
                      <a:pt x="495" y="598"/>
                    </a:cubicBezTo>
                    <a:lnTo>
                      <a:pt x="519" y="585"/>
                    </a:lnTo>
                    <a:lnTo>
                      <a:pt x="519" y="585"/>
                    </a:lnTo>
                    <a:cubicBezTo>
                      <a:pt x="380" y="1049"/>
                      <a:pt x="206" y="1508"/>
                      <a:pt x="1" y="1960"/>
                    </a:cubicBezTo>
                    <a:cubicBezTo>
                      <a:pt x="211" y="1871"/>
                      <a:pt x="396" y="1745"/>
                      <a:pt x="537" y="1595"/>
                    </a:cubicBezTo>
                    <a:cubicBezTo>
                      <a:pt x="587" y="1691"/>
                      <a:pt x="682" y="1771"/>
                      <a:pt x="799" y="1821"/>
                    </a:cubicBezTo>
                    <a:cubicBezTo>
                      <a:pt x="786" y="1757"/>
                      <a:pt x="872" y="1697"/>
                      <a:pt x="955" y="1691"/>
                    </a:cubicBezTo>
                    <a:cubicBezTo>
                      <a:pt x="963" y="1691"/>
                      <a:pt x="970" y="1690"/>
                      <a:pt x="978" y="1690"/>
                    </a:cubicBezTo>
                    <a:cubicBezTo>
                      <a:pt x="1054" y="1690"/>
                      <a:pt x="1126" y="1716"/>
                      <a:pt x="1193" y="1742"/>
                    </a:cubicBezTo>
                    <a:cubicBezTo>
                      <a:pt x="1478" y="1850"/>
                      <a:pt x="1761" y="1956"/>
                      <a:pt x="2047" y="2063"/>
                    </a:cubicBezTo>
                    <a:cubicBezTo>
                      <a:pt x="1881" y="1908"/>
                      <a:pt x="1746" y="1729"/>
                      <a:pt x="1650" y="1539"/>
                    </a:cubicBezTo>
                    <a:lnTo>
                      <a:pt x="1650" y="1539"/>
                    </a:lnTo>
                    <a:cubicBezTo>
                      <a:pt x="1960" y="1651"/>
                      <a:pt x="2266" y="1765"/>
                      <a:pt x="2574" y="1879"/>
                    </a:cubicBezTo>
                    <a:cubicBezTo>
                      <a:pt x="2304" y="1276"/>
                      <a:pt x="1865" y="588"/>
                      <a:pt x="162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6" name="Google Shape;5486;p28"/>
              <p:cNvSpPr/>
              <p:nvPr/>
            </p:nvSpPr>
            <p:spPr>
              <a:xfrm>
                <a:off x="7492264" y="3853759"/>
                <a:ext cx="40972" cy="97473"/>
              </a:xfrm>
              <a:custGeom>
                <a:avLst/>
                <a:gdLst/>
                <a:ahLst/>
                <a:cxnLst/>
                <a:rect l="l" t="t" r="r" b="b"/>
                <a:pathLst>
                  <a:path w="343" h="816" extrusionOk="0">
                    <a:moveTo>
                      <a:pt x="63" y="1"/>
                    </a:moveTo>
                    <a:cubicBezTo>
                      <a:pt x="41" y="262"/>
                      <a:pt x="21" y="522"/>
                      <a:pt x="1" y="784"/>
                    </a:cubicBezTo>
                    <a:cubicBezTo>
                      <a:pt x="94" y="743"/>
                      <a:pt x="105" y="634"/>
                      <a:pt x="158" y="556"/>
                    </a:cubicBezTo>
                    <a:cubicBezTo>
                      <a:pt x="187" y="631"/>
                      <a:pt x="219" y="705"/>
                      <a:pt x="252" y="779"/>
                    </a:cubicBezTo>
                    <a:cubicBezTo>
                      <a:pt x="259" y="794"/>
                      <a:pt x="267" y="808"/>
                      <a:pt x="283" y="814"/>
                    </a:cubicBezTo>
                    <a:cubicBezTo>
                      <a:pt x="286" y="815"/>
                      <a:pt x="289" y="815"/>
                      <a:pt x="292" y="815"/>
                    </a:cubicBezTo>
                    <a:cubicBezTo>
                      <a:pt x="310" y="815"/>
                      <a:pt x="327" y="803"/>
                      <a:pt x="333" y="788"/>
                    </a:cubicBezTo>
                    <a:cubicBezTo>
                      <a:pt x="342" y="772"/>
                      <a:pt x="339" y="752"/>
                      <a:pt x="338" y="734"/>
                    </a:cubicBezTo>
                    <a:cubicBezTo>
                      <a:pt x="312" y="545"/>
                      <a:pt x="309" y="352"/>
                      <a:pt x="328" y="162"/>
                    </a:cubicBezTo>
                    <a:lnTo>
                      <a:pt x="6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7" name="Google Shape;5487;p28"/>
              <p:cNvSpPr/>
              <p:nvPr/>
            </p:nvSpPr>
            <p:spPr>
              <a:xfrm>
                <a:off x="7423459" y="3861046"/>
                <a:ext cx="58054" cy="122917"/>
              </a:xfrm>
              <a:custGeom>
                <a:avLst/>
                <a:gdLst/>
                <a:ahLst/>
                <a:cxnLst/>
                <a:rect l="l" t="t" r="r" b="b"/>
                <a:pathLst>
                  <a:path w="486" h="1029" extrusionOk="0">
                    <a:moveTo>
                      <a:pt x="481" y="1"/>
                    </a:moveTo>
                    <a:lnTo>
                      <a:pt x="363" y="65"/>
                    </a:lnTo>
                    <a:cubicBezTo>
                      <a:pt x="334" y="134"/>
                      <a:pt x="304" y="201"/>
                      <a:pt x="275" y="271"/>
                    </a:cubicBezTo>
                    <a:cubicBezTo>
                      <a:pt x="192" y="527"/>
                      <a:pt x="102" y="779"/>
                      <a:pt x="0" y="1029"/>
                    </a:cubicBezTo>
                    <a:cubicBezTo>
                      <a:pt x="154" y="795"/>
                      <a:pt x="270" y="540"/>
                      <a:pt x="384" y="287"/>
                    </a:cubicBezTo>
                    <a:cubicBezTo>
                      <a:pt x="417" y="213"/>
                      <a:pt x="450" y="136"/>
                      <a:pt x="485" y="62"/>
                    </a:cubicBezTo>
                    <a:lnTo>
                      <a:pt x="48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8" name="Google Shape;5488;p28"/>
              <p:cNvSpPr/>
              <p:nvPr/>
            </p:nvSpPr>
            <p:spPr>
              <a:xfrm>
                <a:off x="7422743" y="3639460"/>
                <a:ext cx="251328" cy="291822"/>
              </a:xfrm>
              <a:custGeom>
                <a:avLst/>
                <a:gdLst/>
                <a:ahLst/>
                <a:cxnLst/>
                <a:rect l="l" t="t" r="r" b="b"/>
                <a:pathLst>
                  <a:path w="2104" h="2443" extrusionOk="0">
                    <a:moveTo>
                      <a:pt x="1387" y="0"/>
                    </a:moveTo>
                    <a:lnTo>
                      <a:pt x="642" y="328"/>
                    </a:lnTo>
                    <a:cubicBezTo>
                      <a:pt x="625" y="604"/>
                      <a:pt x="504" y="1078"/>
                      <a:pt x="416" y="1346"/>
                    </a:cubicBezTo>
                    <a:cubicBezTo>
                      <a:pt x="350" y="1542"/>
                      <a:pt x="262" y="1734"/>
                      <a:pt x="173" y="1923"/>
                    </a:cubicBezTo>
                    <a:cubicBezTo>
                      <a:pt x="115" y="2043"/>
                      <a:pt x="59" y="2167"/>
                      <a:pt x="0" y="2289"/>
                    </a:cubicBezTo>
                    <a:cubicBezTo>
                      <a:pt x="234" y="2178"/>
                      <a:pt x="422" y="1992"/>
                      <a:pt x="515" y="1777"/>
                    </a:cubicBezTo>
                    <a:lnTo>
                      <a:pt x="515" y="1777"/>
                    </a:lnTo>
                    <a:cubicBezTo>
                      <a:pt x="504" y="2001"/>
                      <a:pt x="461" y="2228"/>
                      <a:pt x="385" y="2443"/>
                    </a:cubicBezTo>
                    <a:cubicBezTo>
                      <a:pt x="560" y="2305"/>
                      <a:pt x="735" y="2165"/>
                      <a:pt x="910" y="2027"/>
                    </a:cubicBezTo>
                    <a:cubicBezTo>
                      <a:pt x="976" y="2094"/>
                      <a:pt x="1024" y="2175"/>
                      <a:pt x="1046" y="2264"/>
                    </a:cubicBezTo>
                    <a:cubicBezTo>
                      <a:pt x="1094" y="2199"/>
                      <a:pt x="1140" y="2130"/>
                      <a:pt x="1188" y="2064"/>
                    </a:cubicBezTo>
                    <a:cubicBezTo>
                      <a:pt x="1363" y="2209"/>
                      <a:pt x="1596" y="2300"/>
                      <a:pt x="1839" y="2318"/>
                    </a:cubicBezTo>
                    <a:cubicBezTo>
                      <a:pt x="1806" y="2258"/>
                      <a:pt x="1772" y="2199"/>
                      <a:pt x="1737" y="2136"/>
                    </a:cubicBezTo>
                    <a:lnTo>
                      <a:pt x="1737" y="2136"/>
                    </a:lnTo>
                    <a:cubicBezTo>
                      <a:pt x="1824" y="2196"/>
                      <a:pt x="1934" y="2228"/>
                      <a:pt x="2046" y="2228"/>
                    </a:cubicBezTo>
                    <a:cubicBezTo>
                      <a:pt x="2065" y="2228"/>
                      <a:pt x="2084" y="2227"/>
                      <a:pt x="2103" y="2225"/>
                    </a:cubicBezTo>
                    <a:cubicBezTo>
                      <a:pt x="1771" y="1741"/>
                      <a:pt x="1650" y="1336"/>
                      <a:pt x="1530" y="778"/>
                    </a:cubicBezTo>
                    <a:cubicBezTo>
                      <a:pt x="1480" y="552"/>
                      <a:pt x="1371" y="227"/>
                      <a:pt x="138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9" name="Google Shape;5489;p28"/>
              <p:cNvSpPr/>
              <p:nvPr/>
            </p:nvSpPr>
            <p:spPr>
              <a:xfrm>
                <a:off x="7433852" y="3639579"/>
                <a:ext cx="239861" cy="292061"/>
              </a:xfrm>
              <a:custGeom>
                <a:avLst/>
                <a:gdLst/>
                <a:ahLst/>
                <a:cxnLst/>
                <a:rect l="l" t="t" r="r" b="b"/>
                <a:pathLst>
                  <a:path w="2008" h="2445" extrusionOk="0">
                    <a:moveTo>
                      <a:pt x="1293" y="0"/>
                    </a:moveTo>
                    <a:lnTo>
                      <a:pt x="968" y="144"/>
                    </a:lnTo>
                    <a:cubicBezTo>
                      <a:pt x="968" y="282"/>
                      <a:pt x="1013" y="430"/>
                      <a:pt x="1026" y="571"/>
                    </a:cubicBezTo>
                    <a:cubicBezTo>
                      <a:pt x="1040" y="732"/>
                      <a:pt x="1049" y="895"/>
                      <a:pt x="1055" y="1058"/>
                    </a:cubicBezTo>
                    <a:cubicBezTo>
                      <a:pt x="1013" y="952"/>
                      <a:pt x="962" y="847"/>
                      <a:pt x="907" y="747"/>
                    </a:cubicBezTo>
                    <a:cubicBezTo>
                      <a:pt x="819" y="934"/>
                      <a:pt x="742" y="1124"/>
                      <a:pt x="683" y="1319"/>
                    </a:cubicBezTo>
                    <a:cubicBezTo>
                      <a:pt x="690" y="1177"/>
                      <a:pt x="715" y="994"/>
                      <a:pt x="638" y="866"/>
                    </a:cubicBezTo>
                    <a:cubicBezTo>
                      <a:pt x="635" y="1072"/>
                      <a:pt x="594" y="1277"/>
                      <a:pt x="517" y="1471"/>
                    </a:cubicBezTo>
                    <a:lnTo>
                      <a:pt x="474" y="1198"/>
                    </a:lnTo>
                    <a:cubicBezTo>
                      <a:pt x="369" y="1553"/>
                      <a:pt x="246" y="1939"/>
                      <a:pt x="0" y="2241"/>
                    </a:cubicBezTo>
                    <a:cubicBezTo>
                      <a:pt x="138" y="2138"/>
                      <a:pt x="226" y="2092"/>
                      <a:pt x="384" y="1881"/>
                    </a:cubicBezTo>
                    <a:cubicBezTo>
                      <a:pt x="391" y="1871"/>
                      <a:pt x="401" y="1861"/>
                      <a:pt x="413" y="1851"/>
                    </a:cubicBezTo>
                    <a:lnTo>
                      <a:pt x="413" y="1851"/>
                    </a:lnTo>
                    <a:cubicBezTo>
                      <a:pt x="459" y="1925"/>
                      <a:pt x="365" y="2383"/>
                      <a:pt x="291" y="2444"/>
                    </a:cubicBezTo>
                    <a:cubicBezTo>
                      <a:pt x="465" y="2306"/>
                      <a:pt x="641" y="2166"/>
                      <a:pt x="815" y="2028"/>
                    </a:cubicBezTo>
                    <a:cubicBezTo>
                      <a:pt x="882" y="2094"/>
                      <a:pt x="930" y="2177"/>
                      <a:pt x="952" y="2264"/>
                    </a:cubicBezTo>
                    <a:cubicBezTo>
                      <a:pt x="998" y="2199"/>
                      <a:pt x="1046" y="2131"/>
                      <a:pt x="1092" y="2064"/>
                    </a:cubicBezTo>
                    <a:cubicBezTo>
                      <a:pt x="1267" y="2209"/>
                      <a:pt x="1502" y="2301"/>
                      <a:pt x="1744" y="2318"/>
                    </a:cubicBezTo>
                    <a:cubicBezTo>
                      <a:pt x="1710" y="2259"/>
                      <a:pt x="1678" y="2199"/>
                      <a:pt x="1643" y="2137"/>
                    </a:cubicBezTo>
                    <a:lnTo>
                      <a:pt x="1643" y="2137"/>
                    </a:lnTo>
                    <a:cubicBezTo>
                      <a:pt x="1731" y="2197"/>
                      <a:pt x="1842" y="2229"/>
                      <a:pt x="1955" y="2229"/>
                    </a:cubicBezTo>
                    <a:cubicBezTo>
                      <a:pt x="1972" y="2229"/>
                      <a:pt x="1990" y="2228"/>
                      <a:pt x="2007" y="2227"/>
                    </a:cubicBezTo>
                    <a:cubicBezTo>
                      <a:pt x="1676" y="1742"/>
                      <a:pt x="1556" y="1336"/>
                      <a:pt x="1434" y="779"/>
                    </a:cubicBezTo>
                    <a:cubicBezTo>
                      <a:pt x="1386" y="552"/>
                      <a:pt x="1277" y="227"/>
                      <a:pt x="12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0" name="Google Shape;5490;p28"/>
              <p:cNvSpPr/>
              <p:nvPr/>
            </p:nvSpPr>
            <p:spPr>
              <a:xfrm>
                <a:off x="7469676" y="3710654"/>
                <a:ext cx="205219" cy="220987"/>
              </a:xfrm>
              <a:custGeom>
                <a:avLst/>
                <a:gdLst/>
                <a:ahLst/>
                <a:cxnLst/>
                <a:rect l="l" t="t" r="r" b="b"/>
                <a:pathLst>
                  <a:path w="1718" h="1850" extrusionOk="0">
                    <a:moveTo>
                      <a:pt x="1099" y="1"/>
                    </a:moveTo>
                    <a:lnTo>
                      <a:pt x="1070" y="60"/>
                    </a:lnTo>
                    <a:cubicBezTo>
                      <a:pt x="1136" y="486"/>
                      <a:pt x="1245" y="903"/>
                      <a:pt x="1396" y="1308"/>
                    </a:cubicBezTo>
                    <a:cubicBezTo>
                      <a:pt x="1235" y="1226"/>
                      <a:pt x="1091" y="1120"/>
                      <a:pt x="972" y="996"/>
                    </a:cubicBezTo>
                    <a:lnTo>
                      <a:pt x="972" y="996"/>
                    </a:lnTo>
                    <a:cubicBezTo>
                      <a:pt x="978" y="1118"/>
                      <a:pt x="985" y="1241"/>
                      <a:pt x="993" y="1363"/>
                    </a:cubicBezTo>
                    <a:cubicBezTo>
                      <a:pt x="952" y="1332"/>
                      <a:pt x="904" y="1305"/>
                      <a:pt x="850" y="1302"/>
                    </a:cubicBezTo>
                    <a:cubicBezTo>
                      <a:pt x="849" y="1302"/>
                      <a:pt x="849" y="1302"/>
                      <a:pt x="848" y="1302"/>
                    </a:cubicBezTo>
                    <a:cubicBezTo>
                      <a:pt x="793" y="1302"/>
                      <a:pt x="736" y="1343"/>
                      <a:pt x="747" y="1388"/>
                    </a:cubicBezTo>
                    <a:cubicBezTo>
                      <a:pt x="700" y="1338"/>
                      <a:pt x="635" y="1284"/>
                      <a:pt x="565" y="1284"/>
                    </a:cubicBezTo>
                    <a:cubicBezTo>
                      <a:pt x="553" y="1284"/>
                      <a:pt x="541" y="1286"/>
                      <a:pt x="529" y="1289"/>
                    </a:cubicBezTo>
                    <a:cubicBezTo>
                      <a:pt x="498" y="1296"/>
                      <a:pt x="473" y="1316"/>
                      <a:pt x="448" y="1335"/>
                    </a:cubicBezTo>
                    <a:cubicBezTo>
                      <a:pt x="367" y="1396"/>
                      <a:pt x="284" y="1460"/>
                      <a:pt x="203" y="1524"/>
                    </a:cubicBezTo>
                    <a:cubicBezTo>
                      <a:pt x="198" y="1377"/>
                      <a:pt x="193" y="1232"/>
                      <a:pt x="190" y="1084"/>
                    </a:cubicBezTo>
                    <a:cubicBezTo>
                      <a:pt x="190" y="1096"/>
                      <a:pt x="139" y="1139"/>
                      <a:pt x="132" y="1148"/>
                    </a:cubicBezTo>
                    <a:cubicBezTo>
                      <a:pt x="113" y="1171"/>
                      <a:pt x="95" y="1197"/>
                      <a:pt x="81" y="1224"/>
                    </a:cubicBezTo>
                    <a:cubicBezTo>
                      <a:pt x="52" y="1277"/>
                      <a:pt x="30" y="1332"/>
                      <a:pt x="4" y="1388"/>
                    </a:cubicBezTo>
                    <a:cubicBezTo>
                      <a:pt x="44" y="1359"/>
                      <a:pt x="82" y="1330"/>
                      <a:pt x="120" y="1299"/>
                    </a:cubicBezTo>
                    <a:lnTo>
                      <a:pt x="120" y="1299"/>
                    </a:lnTo>
                    <a:cubicBezTo>
                      <a:pt x="126" y="1386"/>
                      <a:pt x="98" y="1483"/>
                      <a:pt x="81" y="1569"/>
                    </a:cubicBezTo>
                    <a:cubicBezTo>
                      <a:pt x="59" y="1664"/>
                      <a:pt x="33" y="1757"/>
                      <a:pt x="1" y="1849"/>
                    </a:cubicBezTo>
                    <a:cubicBezTo>
                      <a:pt x="175" y="1711"/>
                      <a:pt x="351" y="1571"/>
                      <a:pt x="525" y="1433"/>
                    </a:cubicBezTo>
                    <a:cubicBezTo>
                      <a:pt x="592" y="1499"/>
                      <a:pt x="640" y="1582"/>
                      <a:pt x="662" y="1669"/>
                    </a:cubicBezTo>
                    <a:cubicBezTo>
                      <a:pt x="708" y="1604"/>
                      <a:pt x="756" y="1536"/>
                      <a:pt x="802" y="1469"/>
                    </a:cubicBezTo>
                    <a:cubicBezTo>
                      <a:pt x="977" y="1614"/>
                      <a:pt x="1211" y="1706"/>
                      <a:pt x="1454" y="1723"/>
                    </a:cubicBezTo>
                    <a:cubicBezTo>
                      <a:pt x="1420" y="1664"/>
                      <a:pt x="1388" y="1604"/>
                      <a:pt x="1353" y="1542"/>
                    </a:cubicBezTo>
                    <a:lnTo>
                      <a:pt x="1353" y="1542"/>
                    </a:lnTo>
                    <a:cubicBezTo>
                      <a:pt x="1441" y="1602"/>
                      <a:pt x="1552" y="1634"/>
                      <a:pt x="1665" y="1634"/>
                    </a:cubicBezTo>
                    <a:cubicBezTo>
                      <a:pt x="1682" y="1634"/>
                      <a:pt x="1700" y="1633"/>
                      <a:pt x="1717" y="1632"/>
                    </a:cubicBezTo>
                    <a:cubicBezTo>
                      <a:pt x="1386" y="1147"/>
                      <a:pt x="1266" y="741"/>
                      <a:pt x="1144" y="184"/>
                    </a:cubicBezTo>
                    <a:cubicBezTo>
                      <a:pt x="1132" y="129"/>
                      <a:pt x="1115" y="66"/>
                      <a:pt x="109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1" name="Google Shape;5491;p28"/>
              <p:cNvSpPr/>
              <p:nvPr/>
            </p:nvSpPr>
            <p:spPr>
              <a:xfrm>
                <a:off x="7480319" y="3474614"/>
                <a:ext cx="143701" cy="256703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2149" extrusionOk="0">
                    <a:moveTo>
                      <a:pt x="356" y="0"/>
                    </a:moveTo>
                    <a:cubicBezTo>
                      <a:pt x="330" y="153"/>
                      <a:pt x="210" y="1242"/>
                      <a:pt x="144" y="1535"/>
                    </a:cubicBezTo>
                    <a:cubicBezTo>
                      <a:pt x="115" y="1663"/>
                      <a:pt x="69" y="1788"/>
                      <a:pt x="1" y="1906"/>
                    </a:cubicBezTo>
                    <a:cubicBezTo>
                      <a:pt x="166" y="1903"/>
                      <a:pt x="322" y="1794"/>
                      <a:pt x="361" y="1656"/>
                    </a:cubicBezTo>
                    <a:lnTo>
                      <a:pt x="361" y="1656"/>
                    </a:lnTo>
                    <a:cubicBezTo>
                      <a:pt x="385" y="1814"/>
                      <a:pt x="375" y="1975"/>
                      <a:pt x="330" y="2129"/>
                    </a:cubicBezTo>
                    <a:cubicBezTo>
                      <a:pt x="449" y="2013"/>
                      <a:pt x="555" y="1887"/>
                      <a:pt x="640" y="1750"/>
                    </a:cubicBezTo>
                    <a:cubicBezTo>
                      <a:pt x="669" y="1768"/>
                      <a:pt x="689" y="1795"/>
                      <a:pt x="712" y="1817"/>
                    </a:cubicBezTo>
                    <a:cubicBezTo>
                      <a:pt x="735" y="1836"/>
                      <a:pt x="764" y="1853"/>
                      <a:pt x="792" y="1853"/>
                    </a:cubicBezTo>
                    <a:cubicBezTo>
                      <a:pt x="797" y="1853"/>
                      <a:pt x="802" y="1853"/>
                      <a:pt x="807" y="1852"/>
                    </a:cubicBezTo>
                    <a:cubicBezTo>
                      <a:pt x="834" y="1846"/>
                      <a:pt x="855" y="1818"/>
                      <a:pt x="850" y="1796"/>
                    </a:cubicBezTo>
                    <a:lnTo>
                      <a:pt x="850" y="1796"/>
                    </a:lnTo>
                    <a:cubicBezTo>
                      <a:pt x="942" y="1932"/>
                      <a:pt x="1062" y="2052"/>
                      <a:pt x="1203" y="2148"/>
                    </a:cubicBezTo>
                    <a:cubicBezTo>
                      <a:pt x="1088" y="1790"/>
                      <a:pt x="972" y="1431"/>
                      <a:pt x="856" y="1074"/>
                    </a:cubicBezTo>
                    <a:cubicBezTo>
                      <a:pt x="811" y="937"/>
                      <a:pt x="653" y="259"/>
                      <a:pt x="644" y="59"/>
                    </a:cubicBezTo>
                    <a:lnTo>
                      <a:pt x="35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2" name="Google Shape;5492;p28"/>
              <p:cNvSpPr/>
              <p:nvPr/>
            </p:nvSpPr>
            <p:spPr>
              <a:xfrm>
                <a:off x="7532042" y="3330075"/>
                <a:ext cx="597" cy="21024"/>
              </a:xfrm>
              <a:custGeom>
                <a:avLst/>
                <a:gdLst/>
                <a:ahLst/>
                <a:cxnLst/>
                <a:rect l="l" t="t" r="r" b="b"/>
                <a:pathLst>
                  <a:path w="5" h="176" extrusionOk="0">
                    <a:moveTo>
                      <a:pt x="0" y="1"/>
                    </a:moveTo>
                    <a:lnTo>
                      <a:pt x="0" y="49"/>
                    </a:lnTo>
                    <a:cubicBezTo>
                      <a:pt x="0" y="92"/>
                      <a:pt x="0" y="134"/>
                      <a:pt x="5" y="175"/>
                    </a:cubicBezTo>
                    <a:cubicBezTo>
                      <a:pt x="5" y="108"/>
                      <a:pt x="2" y="49"/>
                      <a:pt x="0" y="1"/>
                    </a:cubicBezTo>
                    <a:close/>
                  </a:path>
                </a:pathLst>
              </a:custGeom>
              <a:solidFill>
                <a:srgbClr val="1C1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3" name="Google Shape;5493;p28"/>
              <p:cNvSpPr/>
              <p:nvPr/>
            </p:nvSpPr>
            <p:spPr>
              <a:xfrm>
                <a:off x="7431582" y="3927582"/>
                <a:ext cx="277010" cy="119572"/>
              </a:xfrm>
              <a:custGeom>
                <a:avLst/>
                <a:gdLst/>
                <a:ahLst/>
                <a:cxnLst/>
                <a:rect l="l" t="t" r="r" b="b"/>
                <a:pathLst>
                  <a:path w="2319" h="1001" extrusionOk="0">
                    <a:moveTo>
                      <a:pt x="1547" y="0"/>
                    </a:moveTo>
                    <a:cubicBezTo>
                      <a:pt x="1569" y="97"/>
                      <a:pt x="1589" y="198"/>
                      <a:pt x="1611" y="296"/>
                    </a:cubicBezTo>
                    <a:cubicBezTo>
                      <a:pt x="1479" y="248"/>
                      <a:pt x="1348" y="196"/>
                      <a:pt x="1219" y="139"/>
                    </a:cubicBezTo>
                    <a:lnTo>
                      <a:pt x="1219" y="139"/>
                    </a:lnTo>
                    <a:cubicBezTo>
                      <a:pt x="1207" y="298"/>
                      <a:pt x="1217" y="457"/>
                      <a:pt x="1249" y="611"/>
                    </a:cubicBezTo>
                    <a:cubicBezTo>
                      <a:pt x="1039" y="542"/>
                      <a:pt x="830" y="471"/>
                      <a:pt x="621" y="399"/>
                    </a:cubicBezTo>
                    <a:cubicBezTo>
                      <a:pt x="599" y="433"/>
                      <a:pt x="574" y="465"/>
                      <a:pt x="552" y="498"/>
                    </a:cubicBezTo>
                    <a:cubicBezTo>
                      <a:pt x="522" y="367"/>
                      <a:pt x="457" y="241"/>
                      <a:pt x="364" y="135"/>
                    </a:cubicBezTo>
                    <a:cubicBezTo>
                      <a:pt x="262" y="302"/>
                      <a:pt x="163" y="469"/>
                      <a:pt x="62" y="636"/>
                    </a:cubicBezTo>
                    <a:cubicBezTo>
                      <a:pt x="37" y="675"/>
                      <a:pt x="14" y="719"/>
                      <a:pt x="1" y="761"/>
                    </a:cubicBezTo>
                    <a:cubicBezTo>
                      <a:pt x="107" y="693"/>
                      <a:pt x="201" y="617"/>
                      <a:pt x="281" y="532"/>
                    </a:cubicBezTo>
                    <a:cubicBezTo>
                      <a:pt x="332" y="627"/>
                      <a:pt x="426" y="707"/>
                      <a:pt x="544" y="757"/>
                    </a:cubicBezTo>
                    <a:cubicBezTo>
                      <a:pt x="531" y="693"/>
                      <a:pt x="616" y="635"/>
                      <a:pt x="700" y="627"/>
                    </a:cubicBezTo>
                    <a:cubicBezTo>
                      <a:pt x="706" y="627"/>
                      <a:pt x="712" y="627"/>
                      <a:pt x="718" y="627"/>
                    </a:cubicBezTo>
                    <a:cubicBezTo>
                      <a:pt x="795" y="627"/>
                      <a:pt x="868" y="653"/>
                      <a:pt x="937" y="678"/>
                    </a:cubicBezTo>
                    <a:cubicBezTo>
                      <a:pt x="1222" y="786"/>
                      <a:pt x="1506" y="893"/>
                      <a:pt x="1791" y="1001"/>
                    </a:cubicBezTo>
                    <a:cubicBezTo>
                      <a:pt x="1626" y="842"/>
                      <a:pt x="1492" y="667"/>
                      <a:pt x="1395" y="475"/>
                    </a:cubicBezTo>
                    <a:lnTo>
                      <a:pt x="1395" y="475"/>
                    </a:lnTo>
                    <a:cubicBezTo>
                      <a:pt x="1704" y="588"/>
                      <a:pt x="2010" y="703"/>
                      <a:pt x="2318" y="815"/>
                    </a:cubicBezTo>
                    <a:cubicBezTo>
                      <a:pt x="2254" y="669"/>
                      <a:pt x="2179" y="518"/>
                      <a:pt x="2099" y="366"/>
                    </a:cubicBezTo>
                    <a:cubicBezTo>
                      <a:pt x="1928" y="232"/>
                      <a:pt x="1743" y="109"/>
                      <a:pt x="1547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4" name="Google Shape;5494;p28"/>
              <p:cNvSpPr/>
              <p:nvPr/>
            </p:nvSpPr>
            <p:spPr>
              <a:xfrm>
                <a:off x="7403511" y="3957565"/>
                <a:ext cx="338648" cy="297078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487" extrusionOk="0">
                    <a:moveTo>
                      <a:pt x="1990" y="0"/>
                    </a:moveTo>
                    <a:lnTo>
                      <a:pt x="2014" y="308"/>
                    </a:lnTo>
                    <a:cubicBezTo>
                      <a:pt x="2064" y="678"/>
                      <a:pt x="2139" y="1047"/>
                      <a:pt x="2240" y="1409"/>
                    </a:cubicBezTo>
                    <a:cubicBezTo>
                      <a:pt x="2139" y="1319"/>
                      <a:pt x="2038" y="1229"/>
                      <a:pt x="1936" y="1140"/>
                    </a:cubicBezTo>
                    <a:lnTo>
                      <a:pt x="1936" y="1140"/>
                    </a:lnTo>
                    <a:cubicBezTo>
                      <a:pt x="1965" y="1296"/>
                      <a:pt x="1993" y="1452"/>
                      <a:pt x="2020" y="1608"/>
                    </a:cubicBezTo>
                    <a:cubicBezTo>
                      <a:pt x="1635" y="1406"/>
                      <a:pt x="1503" y="969"/>
                      <a:pt x="1149" y="731"/>
                    </a:cubicBezTo>
                    <a:cubicBezTo>
                      <a:pt x="1120" y="1145"/>
                      <a:pt x="1071" y="1557"/>
                      <a:pt x="1001" y="1968"/>
                    </a:cubicBezTo>
                    <a:cubicBezTo>
                      <a:pt x="975" y="1760"/>
                      <a:pt x="917" y="1557"/>
                      <a:pt x="827" y="1367"/>
                    </a:cubicBezTo>
                    <a:cubicBezTo>
                      <a:pt x="786" y="1455"/>
                      <a:pt x="744" y="1547"/>
                      <a:pt x="705" y="1635"/>
                    </a:cubicBezTo>
                    <a:cubicBezTo>
                      <a:pt x="655" y="1445"/>
                      <a:pt x="606" y="1256"/>
                      <a:pt x="558" y="1065"/>
                    </a:cubicBezTo>
                    <a:cubicBezTo>
                      <a:pt x="304" y="1368"/>
                      <a:pt x="138" y="1715"/>
                      <a:pt x="0" y="2078"/>
                    </a:cubicBezTo>
                    <a:cubicBezTo>
                      <a:pt x="98" y="1980"/>
                      <a:pt x="186" y="1874"/>
                      <a:pt x="270" y="1762"/>
                    </a:cubicBezTo>
                    <a:cubicBezTo>
                      <a:pt x="286" y="1808"/>
                      <a:pt x="308" y="1852"/>
                      <a:pt x="331" y="1892"/>
                    </a:cubicBezTo>
                    <a:cubicBezTo>
                      <a:pt x="397" y="1869"/>
                      <a:pt x="420" y="1748"/>
                      <a:pt x="478" y="1748"/>
                    </a:cubicBezTo>
                    <a:cubicBezTo>
                      <a:pt x="484" y="1748"/>
                      <a:pt x="490" y="1749"/>
                      <a:pt x="497" y="1752"/>
                    </a:cubicBezTo>
                    <a:cubicBezTo>
                      <a:pt x="516" y="1760"/>
                      <a:pt x="526" y="1779"/>
                      <a:pt x="538" y="1797"/>
                    </a:cubicBezTo>
                    <a:cubicBezTo>
                      <a:pt x="655" y="2009"/>
                      <a:pt x="731" y="2245"/>
                      <a:pt x="758" y="2486"/>
                    </a:cubicBezTo>
                    <a:cubicBezTo>
                      <a:pt x="927" y="2267"/>
                      <a:pt x="1098" y="2049"/>
                      <a:pt x="1267" y="1830"/>
                    </a:cubicBezTo>
                    <a:cubicBezTo>
                      <a:pt x="1289" y="1798"/>
                      <a:pt x="1321" y="1764"/>
                      <a:pt x="1358" y="1764"/>
                    </a:cubicBezTo>
                    <a:cubicBezTo>
                      <a:pt x="1359" y="1764"/>
                      <a:pt x="1361" y="1765"/>
                      <a:pt x="1362" y="1765"/>
                    </a:cubicBezTo>
                    <a:cubicBezTo>
                      <a:pt x="1438" y="1768"/>
                      <a:pt x="1461" y="1890"/>
                      <a:pt x="1535" y="1897"/>
                    </a:cubicBezTo>
                    <a:cubicBezTo>
                      <a:pt x="1576" y="1852"/>
                      <a:pt x="1615" y="1808"/>
                      <a:pt x="1656" y="1762"/>
                    </a:cubicBezTo>
                    <a:cubicBezTo>
                      <a:pt x="1823" y="1921"/>
                      <a:pt x="2001" y="2072"/>
                      <a:pt x="2189" y="2209"/>
                    </a:cubicBezTo>
                    <a:cubicBezTo>
                      <a:pt x="2217" y="2229"/>
                      <a:pt x="2256" y="2248"/>
                      <a:pt x="2290" y="2248"/>
                    </a:cubicBezTo>
                    <a:cubicBezTo>
                      <a:pt x="2310" y="2248"/>
                      <a:pt x="2327" y="2242"/>
                      <a:pt x="2340" y="2225"/>
                    </a:cubicBezTo>
                    <a:cubicBezTo>
                      <a:pt x="2353" y="2209"/>
                      <a:pt x="2354" y="2187"/>
                      <a:pt x="2356" y="2165"/>
                    </a:cubicBezTo>
                    <a:lnTo>
                      <a:pt x="2377" y="1876"/>
                    </a:lnTo>
                    <a:cubicBezTo>
                      <a:pt x="2520" y="1990"/>
                      <a:pt x="2672" y="2087"/>
                      <a:pt x="2835" y="2165"/>
                    </a:cubicBezTo>
                    <a:cubicBezTo>
                      <a:pt x="2621" y="1730"/>
                      <a:pt x="2488" y="1252"/>
                      <a:pt x="2244" y="831"/>
                    </a:cubicBezTo>
                    <a:lnTo>
                      <a:pt x="2244" y="831"/>
                    </a:lnTo>
                    <a:cubicBezTo>
                      <a:pt x="2327" y="893"/>
                      <a:pt x="2411" y="956"/>
                      <a:pt x="2494" y="1018"/>
                    </a:cubicBezTo>
                    <a:cubicBezTo>
                      <a:pt x="2501" y="918"/>
                      <a:pt x="2444" y="824"/>
                      <a:pt x="2391" y="735"/>
                    </a:cubicBezTo>
                    <a:cubicBezTo>
                      <a:pt x="2245" y="495"/>
                      <a:pt x="2113" y="249"/>
                      <a:pt x="1990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5" name="Google Shape;5495;p28"/>
              <p:cNvSpPr/>
              <p:nvPr/>
            </p:nvSpPr>
            <p:spPr>
              <a:xfrm>
                <a:off x="7425848" y="4162428"/>
                <a:ext cx="381770" cy="276891"/>
              </a:xfrm>
              <a:custGeom>
                <a:avLst/>
                <a:gdLst/>
                <a:ahLst/>
                <a:cxnLst/>
                <a:rect l="l" t="t" r="r" b="b"/>
                <a:pathLst>
                  <a:path w="3196" h="2318" extrusionOk="0">
                    <a:moveTo>
                      <a:pt x="2182" y="0"/>
                    </a:moveTo>
                    <a:lnTo>
                      <a:pt x="2182" y="0"/>
                    </a:lnTo>
                    <a:cubicBezTo>
                      <a:pt x="2305" y="464"/>
                      <a:pt x="2427" y="927"/>
                      <a:pt x="2551" y="1390"/>
                    </a:cubicBezTo>
                    <a:cubicBezTo>
                      <a:pt x="2291" y="1242"/>
                      <a:pt x="2053" y="1065"/>
                      <a:pt x="1846" y="864"/>
                    </a:cubicBezTo>
                    <a:cubicBezTo>
                      <a:pt x="1798" y="992"/>
                      <a:pt x="1766" y="1123"/>
                      <a:pt x="1749" y="1256"/>
                    </a:cubicBezTo>
                    <a:cubicBezTo>
                      <a:pt x="1618" y="1134"/>
                      <a:pt x="1498" y="1004"/>
                      <a:pt x="1389" y="866"/>
                    </a:cubicBezTo>
                    <a:cubicBezTo>
                      <a:pt x="1360" y="1057"/>
                      <a:pt x="1318" y="1251"/>
                      <a:pt x="1263" y="1441"/>
                    </a:cubicBezTo>
                    <a:cubicBezTo>
                      <a:pt x="1168" y="1339"/>
                      <a:pt x="1072" y="1239"/>
                      <a:pt x="978" y="1137"/>
                    </a:cubicBezTo>
                    <a:cubicBezTo>
                      <a:pt x="782" y="1389"/>
                      <a:pt x="709" y="1693"/>
                      <a:pt x="641" y="1988"/>
                    </a:cubicBezTo>
                    <a:cubicBezTo>
                      <a:pt x="497" y="1585"/>
                      <a:pt x="368" y="1179"/>
                      <a:pt x="256" y="770"/>
                    </a:cubicBezTo>
                    <a:cubicBezTo>
                      <a:pt x="192" y="1068"/>
                      <a:pt x="91" y="1357"/>
                      <a:pt x="1" y="1650"/>
                    </a:cubicBezTo>
                    <a:cubicBezTo>
                      <a:pt x="20" y="1632"/>
                      <a:pt x="40" y="1615"/>
                      <a:pt x="60" y="1598"/>
                    </a:cubicBezTo>
                    <a:cubicBezTo>
                      <a:pt x="256" y="1888"/>
                      <a:pt x="531" y="2136"/>
                      <a:pt x="857" y="2318"/>
                    </a:cubicBezTo>
                    <a:cubicBezTo>
                      <a:pt x="824" y="2091"/>
                      <a:pt x="853" y="1858"/>
                      <a:pt x="942" y="1640"/>
                    </a:cubicBezTo>
                    <a:cubicBezTo>
                      <a:pt x="1075" y="1724"/>
                      <a:pt x="1207" y="1811"/>
                      <a:pt x="1340" y="1898"/>
                    </a:cubicBezTo>
                    <a:cubicBezTo>
                      <a:pt x="1389" y="1814"/>
                      <a:pt x="1440" y="1730"/>
                      <a:pt x="1489" y="1647"/>
                    </a:cubicBezTo>
                    <a:cubicBezTo>
                      <a:pt x="1563" y="1707"/>
                      <a:pt x="1636" y="1766"/>
                      <a:pt x="1710" y="1826"/>
                    </a:cubicBezTo>
                    <a:cubicBezTo>
                      <a:pt x="1634" y="1765"/>
                      <a:pt x="1783" y="1753"/>
                      <a:pt x="1905" y="1753"/>
                    </a:cubicBezTo>
                    <a:cubicBezTo>
                      <a:pt x="1975" y="1753"/>
                      <a:pt x="2036" y="1757"/>
                      <a:pt x="2041" y="1757"/>
                    </a:cubicBezTo>
                    <a:cubicBezTo>
                      <a:pt x="2186" y="1781"/>
                      <a:pt x="2331" y="1808"/>
                      <a:pt x="2471" y="1846"/>
                    </a:cubicBezTo>
                    <a:cubicBezTo>
                      <a:pt x="2748" y="1923"/>
                      <a:pt x="3017" y="2043"/>
                      <a:pt x="3195" y="2250"/>
                    </a:cubicBezTo>
                    <a:cubicBezTo>
                      <a:pt x="3110" y="1598"/>
                      <a:pt x="2684" y="1025"/>
                      <a:pt x="2378" y="429"/>
                    </a:cubicBezTo>
                    <a:cubicBezTo>
                      <a:pt x="2307" y="286"/>
                      <a:pt x="2241" y="145"/>
                      <a:pt x="2182" y="0"/>
                    </a:cubicBezTo>
                    <a:close/>
                  </a:path>
                </a:pathLst>
              </a:custGeom>
              <a:solidFill>
                <a:srgbClr val="291F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6" name="Google Shape;5496;p28"/>
              <p:cNvSpPr/>
              <p:nvPr/>
            </p:nvSpPr>
            <p:spPr>
              <a:xfrm>
                <a:off x="7656035" y="3953862"/>
                <a:ext cx="580898" cy="432538"/>
              </a:xfrm>
              <a:custGeom>
                <a:avLst/>
                <a:gdLst/>
                <a:ahLst/>
                <a:cxnLst/>
                <a:rect l="l" t="t" r="r" b="b"/>
                <a:pathLst>
                  <a:path w="4863" h="3621" extrusionOk="0">
                    <a:moveTo>
                      <a:pt x="3381" y="1"/>
                    </a:moveTo>
                    <a:lnTo>
                      <a:pt x="825" y="953"/>
                    </a:lnTo>
                    <a:cubicBezTo>
                      <a:pt x="656" y="1817"/>
                      <a:pt x="317" y="2718"/>
                      <a:pt x="1" y="3358"/>
                    </a:cubicBezTo>
                    <a:cubicBezTo>
                      <a:pt x="246" y="3271"/>
                      <a:pt x="531" y="3017"/>
                      <a:pt x="677" y="2734"/>
                    </a:cubicBezTo>
                    <a:lnTo>
                      <a:pt x="677" y="2734"/>
                    </a:lnTo>
                    <a:cubicBezTo>
                      <a:pt x="673" y="2864"/>
                      <a:pt x="727" y="2994"/>
                      <a:pt x="828" y="3088"/>
                    </a:cubicBezTo>
                    <a:cubicBezTo>
                      <a:pt x="945" y="2984"/>
                      <a:pt x="1062" y="2879"/>
                      <a:pt x="1178" y="2776"/>
                    </a:cubicBezTo>
                    <a:cubicBezTo>
                      <a:pt x="1409" y="3114"/>
                      <a:pt x="1733" y="3408"/>
                      <a:pt x="2115" y="3621"/>
                    </a:cubicBezTo>
                    <a:cubicBezTo>
                      <a:pt x="2077" y="3354"/>
                      <a:pt x="2112" y="3081"/>
                      <a:pt x="2215" y="2824"/>
                    </a:cubicBezTo>
                    <a:cubicBezTo>
                      <a:pt x="2372" y="2925"/>
                      <a:pt x="2527" y="3027"/>
                      <a:pt x="2684" y="3132"/>
                    </a:cubicBezTo>
                    <a:cubicBezTo>
                      <a:pt x="2742" y="3033"/>
                      <a:pt x="2800" y="2936"/>
                      <a:pt x="2858" y="2835"/>
                    </a:cubicBezTo>
                    <a:cubicBezTo>
                      <a:pt x="2946" y="2907"/>
                      <a:pt x="3030" y="2976"/>
                      <a:pt x="3117" y="3046"/>
                    </a:cubicBezTo>
                    <a:cubicBezTo>
                      <a:pt x="3029" y="2974"/>
                      <a:pt x="3201" y="2960"/>
                      <a:pt x="3344" y="2960"/>
                    </a:cubicBezTo>
                    <a:cubicBezTo>
                      <a:pt x="3426" y="2960"/>
                      <a:pt x="3499" y="2964"/>
                      <a:pt x="3506" y="2966"/>
                    </a:cubicBezTo>
                    <a:cubicBezTo>
                      <a:pt x="3676" y="2992"/>
                      <a:pt x="3846" y="3024"/>
                      <a:pt x="4010" y="3069"/>
                    </a:cubicBezTo>
                    <a:cubicBezTo>
                      <a:pt x="4340" y="3159"/>
                      <a:pt x="4653" y="3302"/>
                      <a:pt x="4862" y="3543"/>
                    </a:cubicBezTo>
                    <a:cubicBezTo>
                      <a:pt x="4762" y="2774"/>
                      <a:pt x="4263" y="2105"/>
                      <a:pt x="3904" y="1402"/>
                    </a:cubicBezTo>
                    <a:cubicBezTo>
                      <a:pt x="3673" y="955"/>
                      <a:pt x="3499" y="484"/>
                      <a:pt x="338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7" name="Google Shape;5497;p28"/>
              <p:cNvSpPr/>
              <p:nvPr/>
            </p:nvSpPr>
            <p:spPr>
              <a:xfrm>
                <a:off x="7838082" y="4068537"/>
                <a:ext cx="1672" cy="2389"/>
              </a:xfrm>
              <a:custGeom>
                <a:avLst/>
                <a:gdLst/>
                <a:ahLst/>
                <a:cxnLst/>
                <a:rect l="l" t="t" r="r" b="b"/>
                <a:pathLst>
                  <a:path w="14" h="20" extrusionOk="0">
                    <a:moveTo>
                      <a:pt x="7" y="1"/>
                    </a:moveTo>
                    <a:lnTo>
                      <a:pt x="7" y="1"/>
                    </a:lnTo>
                    <a:cubicBezTo>
                      <a:pt x="1" y="6"/>
                      <a:pt x="0" y="20"/>
                      <a:pt x="8" y="20"/>
                    </a:cubicBezTo>
                    <a:cubicBezTo>
                      <a:pt x="9" y="20"/>
                      <a:pt x="11" y="19"/>
                      <a:pt x="13" y="18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1C13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8" name="Google Shape;5498;p28"/>
              <p:cNvSpPr/>
              <p:nvPr/>
            </p:nvSpPr>
            <p:spPr>
              <a:xfrm>
                <a:off x="7678373" y="3953862"/>
                <a:ext cx="558202" cy="432538"/>
              </a:xfrm>
              <a:custGeom>
                <a:avLst/>
                <a:gdLst/>
                <a:ahLst/>
                <a:cxnLst/>
                <a:rect l="l" t="t" r="r" b="b"/>
                <a:pathLst>
                  <a:path w="4673" h="3621" extrusionOk="0">
                    <a:moveTo>
                      <a:pt x="1351" y="956"/>
                    </a:moveTo>
                    <a:lnTo>
                      <a:pt x="1351" y="956"/>
                    </a:lnTo>
                    <a:cubicBezTo>
                      <a:pt x="1348" y="956"/>
                      <a:pt x="1346" y="958"/>
                      <a:pt x="1344" y="959"/>
                    </a:cubicBezTo>
                    <a:lnTo>
                      <a:pt x="1351" y="956"/>
                    </a:lnTo>
                    <a:close/>
                    <a:moveTo>
                      <a:pt x="2928" y="3045"/>
                    </a:moveTo>
                    <a:lnTo>
                      <a:pt x="2928" y="3045"/>
                    </a:lnTo>
                    <a:cubicBezTo>
                      <a:pt x="2928" y="3046"/>
                      <a:pt x="2928" y="3046"/>
                      <a:pt x="2929" y="3046"/>
                    </a:cubicBezTo>
                    <a:cubicBezTo>
                      <a:pt x="2928" y="3046"/>
                      <a:pt x="2928" y="3046"/>
                      <a:pt x="2928" y="3045"/>
                    </a:cubicBezTo>
                    <a:close/>
                    <a:moveTo>
                      <a:pt x="3191" y="1"/>
                    </a:moveTo>
                    <a:lnTo>
                      <a:pt x="1351" y="956"/>
                    </a:lnTo>
                    <a:lnTo>
                      <a:pt x="1351" y="956"/>
                    </a:lnTo>
                    <a:cubicBezTo>
                      <a:pt x="1351" y="956"/>
                      <a:pt x="1352" y="956"/>
                      <a:pt x="1353" y="956"/>
                    </a:cubicBezTo>
                    <a:cubicBezTo>
                      <a:pt x="1354" y="956"/>
                      <a:pt x="1356" y="956"/>
                      <a:pt x="1357" y="956"/>
                    </a:cubicBezTo>
                    <a:lnTo>
                      <a:pt x="2626" y="675"/>
                    </a:lnTo>
                    <a:cubicBezTo>
                      <a:pt x="2637" y="1022"/>
                      <a:pt x="2638" y="1369"/>
                      <a:pt x="2632" y="1714"/>
                    </a:cubicBezTo>
                    <a:cubicBezTo>
                      <a:pt x="2486" y="1568"/>
                      <a:pt x="2351" y="1408"/>
                      <a:pt x="2230" y="1239"/>
                    </a:cubicBezTo>
                    <a:cubicBezTo>
                      <a:pt x="1956" y="1604"/>
                      <a:pt x="1680" y="1971"/>
                      <a:pt x="1359" y="2295"/>
                    </a:cubicBezTo>
                    <a:cubicBezTo>
                      <a:pt x="1295" y="2080"/>
                      <a:pt x="1150" y="2082"/>
                      <a:pt x="1087" y="1865"/>
                    </a:cubicBezTo>
                    <a:cubicBezTo>
                      <a:pt x="1084" y="1868"/>
                      <a:pt x="1082" y="1869"/>
                      <a:pt x="1080" y="1870"/>
                    </a:cubicBezTo>
                    <a:lnTo>
                      <a:pt x="1080" y="1870"/>
                    </a:lnTo>
                    <a:cubicBezTo>
                      <a:pt x="1115" y="1748"/>
                      <a:pt x="1123" y="1708"/>
                      <a:pt x="1118" y="1708"/>
                    </a:cubicBezTo>
                    <a:cubicBezTo>
                      <a:pt x="1109" y="1708"/>
                      <a:pt x="1053" y="1870"/>
                      <a:pt x="1078" y="1870"/>
                    </a:cubicBezTo>
                    <a:cubicBezTo>
                      <a:pt x="1079" y="1870"/>
                      <a:pt x="1079" y="1870"/>
                      <a:pt x="1080" y="1870"/>
                    </a:cubicBezTo>
                    <a:lnTo>
                      <a:pt x="1080" y="1870"/>
                    </a:lnTo>
                    <a:cubicBezTo>
                      <a:pt x="1073" y="1892"/>
                      <a:pt x="1065" y="1918"/>
                      <a:pt x="1057" y="1947"/>
                    </a:cubicBezTo>
                    <a:cubicBezTo>
                      <a:pt x="1019" y="2073"/>
                      <a:pt x="955" y="2191"/>
                      <a:pt x="868" y="2291"/>
                    </a:cubicBezTo>
                    <a:cubicBezTo>
                      <a:pt x="850" y="2054"/>
                      <a:pt x="832" y="1816"/>
                      <a:pt x="814" y="1581"/>
                    </a:cubicBezTo>
                    <a:cubicBezTo>
                      <a:pt x="729" y="1893"/>
                      <a:pt x="643" y="2207"/>
                      <a:pt x="557" y="2520"/>
                    </a:cubicBezTo>
                    <a:cubicBezTo>
                      <a:pt x="541" y="2416"/>
                      <a:pt x="525" y="2308"/>
                      <a:pt x="509" y="2204"/>
                    </a:cubicBezTo>
                    <a:cubicBezTo>
                      <a:pt x="307" y="2545"/>
                      <a:pt x="139" y="2901"/>
                      <a:pt x="1" y="3264"/>
                    </a:cubicBezTo>
                    <a:cubicBezTo>
                      <a:pt x="191" y="3142"/>
                      <a:pt x="380" y="2946"/>
                      <a:pt x="489" y="2734"/>
                    </a:cubicBezTo>
                    <a:lnTo>
                      <a:pt x="489" y="2734"/>
                    </a:lnTo>
                    <a:cubicBezTo>
                      <a:pt x="483" y="2863"/>
                      <a:pt x="538" y="2994"/>
                      <a:pt x="640" y="3088"/>
                    </a:cubicBezTo>
                    <a:cubicBezTo>
                      <a:pt x="756" y="2984"/>
                      <a:pt x="874" y="2879"/>
                      <a:pt x="990" y="2776"/>
                    </a:cubicBezTo>
                    <a:cubicBezTo>
                      <a:pt x="1221" y="3114"/>
                      <a:pt x="1543" y="3408"/>
                      <a:pt x="1927" y="3621"/>
                    </a:cubicBezTo>
                    <a:cubicBezTo>
                      <a:pt x="1889" y="3354"/>
                      <a:pt x="1924" y="3081"/>
                      <a:pt x="2027" y="2824"/>
                    </a:cubicBezTo>
                    <a:cubicBezTo>
                      <a:pt x="2182" y="2928"/>
                      <a:pt x="2339" y="3030"/>
                      <a:pt x="2494" y="3132"/>
                    </a:cubicBezTo>
                    <a:cubicBezTo>
                      <a:pt x="2552" y="3031"/>
                      <a:pt x="2611" y="2933"/>
                      <a:pt x="2669" y="2835"/>
                    </a:cubicBezTo>
                    <a:cubicBezTo>
                      <a:pt x="2756" y="2903"/>
                      <a:pt x="2841" y="2974"/>
                      <a:pt x="2928" y="3045"/>
                    </a:cubicBezTo>
                    <a:lnTo>
                      <a:pt x="2928" y="3045"/>
                    </a:lnTo>
                    <a:cubicBezTo>
                      <a:pt x="2841" y="2974"/>
                      <a:pt x="3013" y="2960"/>
                      <a:pt x="3155" y="2960"/>
                    </a:cubicBezTo>
                    <a:cubicBezTo>
                      <a:pt x="3238" y="2960"/>
                      <a:pt x="3311" y="2964"/>
                      <a:pt x="3318" y="2966"/>
                    </a:cubicBezTo>
                    <a:cubicBezTo>
                      <a:pt x="3488" y="2992"/>
                      <a:pt x="3656" y="3024"/>
                      <a:pt x="3822" y="3069"/>
                    </a:cubicBezTo>
                    <a:cubicBezTo>
                      <a:pt x="4148" y="3159"/>
                      <a:pt x="4465" y="3302"/>
                      <a:pt x="4673" y="3543"/>
                    </a:cubicBezTo>
                    <a:cubicBezTo>
                      <a:pt x="4574" y="2774"/>
                      <a:pt x="4074" y="2105"/>
                      <a:pt x="3714" y="1402"/>
                    </a:cubicBezTo>
                    <a:cubicBezTo>
                      <a:pt x="3486" y="955"/>
                      <a:pt x="3310" y="483"/>
                      <a:pt x="31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9" name="Google Shape;5499;p28"/>
              <p:cNvSpPr/>
              <p:nvPr/>
            </p:nvSpPr>
            <p:spPr>
              <a:xfrm>
                <a:off x="7694260" y="3724391"/>
                <a:ext cx="466701" cy="445438"/>
              </a:xfrm>
              <a:custGeom>
                <a:avLst/>
                <a:gdLst/>
                <a:ahLst/>
                <a:cxnLst/>
                <a:rect l="l" t="t" r="r" b="b"/>
                <a:pathLst>
                  <a:path w="3907" h="3729" extrusionOk="0">
                    <a:moveTo>
                      <a:pt x="2549" y="1"/>
                    </a:moveTo>
                    <a:lnTo>
                      <a:pt x="1024" y="914"/>
                    </a:lnTo>
                    <a:cubicBezTo>
                      <a:pt x="880" y="1579"/>
                      <a:pt x="659" y="2228"/>
                      <a:pt x="369" y="2842"/>
                    </a:cubicBezTo>
                    <a:cubicBezTo>
                      <a:pt x="232" y="3130"/>
                      <a:pt x="80" y="3415"/>
                      <a:pt x="0" y="3724"/>
                    </a:cubicBezTo>
                    <a:cubicBezTo>
                      <a:pt x="343" y="3496"/>
                      <a:pt x="646" y="3208"/>
                      <a:pt x="893" y="2876"/>
                    </a:cubicBezTo>
                    <a:cubicBezTo>
                      <a:pt x="914" y="2928"/>
                      <a:pt x="937" y="2980"/>
                      <a:pt x="966" y="3030"/>
                    </a:cubicBezTo>
                    <a:cubicBezTo>
                      <a:pt x="1044" y="3002"/>
                      <a:pt x="1070" y="2860"/>
                      <a:pt x="1139" y="2860"/>
                    </a:cubicBezTo>
                    <a:cubicBezTo>
                      <a:pt x="1146" y="2860"/>
                      <a:pt x="1153" y="2861"/>
                      <a:pt x="1160" y="2864"/>
                    </a:cubicBezTo>
                    <a:cubicBezTo>
                      <a:pt x="1182" y="2874"/>
                      <a:pt x="1195" y="2896"/>
                      <a:pt x="1207" y="2918"/>
                    </a:cubicBezTo>
                    <a:cubicBezTo>
                      <a:pt x="1345" y="3166"/>
                      <a:pt x="1435" y="3444"/>
                      <a:pt x="1467" y="3728"/>
                    </a:cubicBezTo>
                    <a:cubicBezTo>
                      <a:pt x="1667" y="3471"/>
                      <a:pt x="1865" y="3216"/>
                      <a:pt x="2064" y="2957"/>
                    </a:cubicBezTo>
                    <a:cubicBezTo>
                      <a:pt x="2092" y="2920"/>
                      <a:pt x="2131" y="2879"/>
                      <a:pt x="2176" y="2879"/>
                    </a:cubicBezTo>
                    <a:cubicBezTo>
                      <a:pt x="2177" y="2879"/>
                      <a:pt x="2178" y="2879"/>
                      <a:pt x="2178" y="2879"/>
                    </a:cubicBezTo>
                    <a:cubicBezTo>
                      <a:pt x="2265" y="2883"/>
                      <a:pt x="2295" y="3028"/>
                      <a:pt x="2382" y="3036"/>
                    </a:cubicBezTo>
                    <a:cubicBezTo>
                      <a:pt x="2430" y="2983"/>
                      <a:pt x="2475" y="2930"/>
                      <a:pt x="2521" y="2877"/>
                    </a:cubicBezTo>
                    <a:cubicBezTo>
                      <a:pt x="2720" y="3066"/>
                      <a:pt x="2931" y="3242"/>
                      <a:pt x="3150" y="3402"/>
                    </a:cubicBezTo>
                    <a:cubicBezTo>
                      <a:pt x="3183" y="3426"/>
                      <a:pt x="3229" y="3449"/>
                      <a:pt x="3268" y="3449"/>
                    </a:cubicBezTo>
                    <a:cubicBezTo>
                      <a:pt x="3291" y="3449"/>
                      <a:pt x="3311" y="3441"/>
                      <a:pt x="3326" y="3422"/>
                    </a:cubicBezTo>
                    <a:cubicBezTo>
                      <a:pt x="3340" y="3402"/>
                      <a:pt x="3342" y="3377"/>
                      <a:pt x="3344" y="3351"/>
                    </a:cubicBezTo>
                    <a:cubicBezTo>
                      <a:pt x="3353" y="3237"/>
                      <a:pt x="3360" y="3124"/>
                      <a:pt x="3369" y="3012"/>
                    </a:cubicBezTo>
                    <a:cubicBezTo>
                      <a:pt x="3535" y="3146"/>
                      <a:pt x="3716" y="3259"/>
                      <a:pt x="3906" y="3351"/>
                    </a:cubicBezTo>
                    <a:cubicBezTo>
                      <a:pt x="3652" y="2841"/>
                      <a:pt x="3497" y="2279"/>
                      <a:pt x="3209" y="1785"/>
                    </a:cubicBezTo>
                    <a:lnTo>
                      <a:pt x="3209" y="1785"/>
                    </a:lnTo>
                    <a:cubicBezTo>
                      <a:pt x="3307" y="1859"/>
                      <a:pt x="3405" y="1932"/>
                      <a:pt x="3504" y="2006"/>
                    </a:cubicBezTo>
                    <a:cubicBezTo>
                      <a:pt x="3511" y="1887"/>
                      <a:pt x="3446" y="1778"/>
                      <a:pt x="3382" y="1672"/>
                    </a:cubicBezTo>
                    <a:cubicBezTo>
                      <a:pt x="3058" y="1133"/>
                      <a:pt x="2780" y="574"/>
                      <a:pt x="254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0" name="Google Shape;5500;p28"/>
              <p:cNvSpPr/>
              <p:nvPr/>
            </p:nvSpPr>
            <p:spPr>
              <a:xfrm>
                <a:off x="7866631" y="3830585"/>
                <a:ext cx="186585" cy="223496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871" extrusionOk="0">
                    <a:moveTo>
                      <a:pt x="1241" y="0"/>
                    </a:moveTo>
                    <a:lnTo>
                      <a:pt x="1" y="115"/>
                    </a:lnTo>
                    <a:cubicBezTo>
                      <a:pt x="95" y="343"/>
                      <a:pt x="57" y="494"/>
                      <a:pt x="37" y="723"/>
                    </a:cubicBezTo>
                    <a:cubicBezTo>
                      <a:pt x="14" y="1001"/>
                      <a:pt x="76" y="1312"/>
                      <a:pt x="124" y="1583"/>
                    </a:cubicBezTo>
                    <a:cubicBezTo>
                      <a:pt x="313" y="1451"/>
                      <a:pt x="380" y="1206"/>
                      <a:pt x="428" y="980"/>
                    </a:cubicBezTo>
                    <a:cubicBezTo>
                      <a:pt x="442" y="909"/>
                      <a:pt x="459" y="832"/>
                      <a:pt x="518" y="789"/>
                    </a:cubicBezTo>
                    <a:cubicBezTo>
                      <a:pt x="750" y="1155"/>
                      <a:pt x="994" y="1516"/>
                      <a:pt x="1245" y="1871"/>
                    </a:cubicBezTo>
                    <a:cubicBezTo>
                      <a:pt x="1193" y="1479"/>
                      <a:pt x="1139" y="1084"/>
                      <a:pt x="1085" y="692"/>
                    </a:cubicBezTo>
                    <a:lnTo>
                      <a:pt x="1085" y="692"/>
                    </a:lnTo>
                    <a:cubicBezTo>
                      <a:pt x="1244" y="906"/>
                      <a:pt x="1403" y="1118"/>
                      <a:pt x="1562" y="1333"/>
                    </a:cubicBezTo>
                    <a:cubicBezTo>
                      <a:pt x="1525" y="872"/>
                      <a:pt x="1141" y="453"/>
                      <a:pt x="124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1" name="Google Shape;5501;p28"/>
              <p:cNvSpPr/>
              <p:nvPr/>
            </p:nvSpPr>
            <p:spPr>
              <a:xfrm>
                <a:off x="7715523" y="3821865"/>
                <a:ext cx="143582" cy="288478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2415" extrusionOk="0">
                    <a:moveTo>
                      <a:pt x="995" y="1"/>
                    </a:moveTo>
                    <a:lnTo>
                      <a:pt x="995" y="1"/>
                    </a:lnTo>
                    <a:cubicBezTo>
                      <a:pt x="993" y="2"/>
                      <a:pt x="991" y="3"/>
                      <a:pt x="989" y="5"/>
                    </a:cubicBezTo>
                    <a:lnTo>
                      <a:pt x="989" y="5"/>
                    </a:lnTo>
                    <a:cubicBezTo>
                      <a:pt x="993" y="2"/>
                      <a:pt x="995" y="1"/>
                      <a:pt x="995" y="1"/>
                    </a:cubicBezTo>
                    <a:close/>
                    <a:moveTo>
                      <a:pt x="989" y="5"/>
                    </a:moveTo>
                    <a:cubicBezTo>
                      <a:pt x="961" y="23"/>
                      <a:pt x="844" y="92"/>
                      <a:pt x="844" y="92"/>
                    </a:cubicBezTo>
                    <a:cubicBezTo>
                      <a:pt x="824" y="94"/>
                      <a:pt x="702" y="669"/>
                      <a:pt x="683" y="725"/>
                    </a:cubicBezTo>
                    <a:cubicBezTo>
                      <a:pt x="630" y="884"/>
                      <a:pt x="531" y="1011"/>
                      <a:pt x="484" y="1174"/>
                    </a:cubicBezTo>
                    <a:cubicBezTo>
                      <a:pt x="445" y="1319"/>
                      <a:pt x="397" y="1464"/>
                      <a:pt x="343" y="1605"/>
                    </a:cubicBezTo>
                    <a:cubicBezTo>
                      <a:pt x="245" y="1862"/>
                      <a:pt x="105" y="2127"/>
                      <a:pt x="1" y="2414"/>
                    </a:cubicBezTo>
                    <a:cubicBezTo>
                      <a:pt x="306" y="2077"/>
                      <a:pt x="510" y="1637"/>
                      <a:pt x="737" y="1260"/>
                    </a:cubicBezTo>
                    <a:cubicBezTo>
                      <a:pt x="833" y="1101"/>
                      <a:pt x="927" y="942"/>
                      <a:pt x="1025" y="782"/>
                    </a:cubicBezTo>
                    <a:lnTo>
                      <a:pt x="1078" y="1087"/>
                    </a:lnTo>
                    <a:cubicBezTo>
                      <a:pt x="1171" y="760"/>
                      <a:pt x="1202" y="422"/>
                      <a:pt x="1173" y="91"/>
                    </a:cubicBezTo>
                    <a:cubicBezTo>
                      <a:pt x="1171" y="91"/>
                      <a:pt x="927" y="52"/>
                      <a:pt x="989" y="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2" name="Google Shape;5502;p28"/>
              <p:cNvSpPr/>
              <p:nvPr/>
            </p:nvSpPr>
            <p:spPr>
              <a:xfrm>
                <a:off x="7759960" y="3636593"/>
                <a:ext cx="361224" cy="289314"/>
              </a:xfrm>
              <a:custGeom>
                <a:avLst/>
                <a:gdLst/>
                <a:ahLst/>
                <a:cxnLst/>
                <a:rect l="l" t="t" r="r" b="b"/>
                <a:pathLst>
                  <a:path w="3024" h="2422" extrusionOk="0">
                    <a:moveTo>
                      <a:pt x="621" y="647"/>
                    </a:moveTo>
                    <a:lnTo>
                      <a:pt x="621" y="647"/>
                    </a:lnTo>
                    <a:cubicBezTo>
                      <a:pt x="609" y="666"/>
                      <a:pt x="594" y="685"/>
                      <a:pt x="581" y="705"/>
                    </a:cubicBezTo>
                    <a:lnTo>
                      <a:pt x="608" y="691"/>
                    </a:lnTo>
                    <a:lnTo>
                      <a:pt x="608" y="691"/>
                    </a:lnTo>
                    <a:cubicBezTo>
                      <a:pt x="612" y="676"/>
                      <a:pt x="616" y="662"/>
                      <a:pt x="621" y="647"/>
                    </a:cubicBezTo>
                    <a:close/>
                    <a:moveTo>
                      <a:pt x="1909" y="1"/>
                    </a:moveTo>
                    <a:lnTo>
                      <a:pt x="608" y="691"/>
                    </a:lnTo>
                    <a:lnTo>
                      <a:pt x="608" y="691"/>
                    </a:lnTo>
                    <a:cubicBezTo>
                      <a:pt x="446" y="1237"/>
                      <a:pt x="242" y="1775"/>
                      <a:pt x="0" y="2304"/>
                    </a:cubicBezTo>
                    <a:cubicBezTo>
                      <a:pt x="247" y="2201"/>
                      <a:pt x="465" y="2051"/>
                      <a:pt x="631" y="1876"/>
                    </a:cubicBezTo>
                    <a:cubicBezTo>
                      <a:pt x="690" y="1987"/>
                      <a:pt x="801" y="2082"/>
                      <a:pt x="939" y="2138"/>
                    </a:cubicBezTo>
                    <a:cubicBezTo>
                      <a:pt x="923" y="2064"/>
                      <a:pt x="1021" y="1995"/>
                      <a:pt x="1122" y="1986"/>
                    </a:cubicBezTo>
                    <a:cubicBezTo>
                      <a:pt x="1131" y="1985"/>
                      <a:pt x="1140" y="1985"/>
                      <a:pt x="1149" y="1985"/>
                    </a:cubicBezTo>
                    <a:cubicBezTo>
                      <a:pt x="1238" y="1985"/>
                      <a:pt x="1323" y="2015"/>
                      <a:pt x="1402" y="2044"/>
                    </a:cubicBezTo>
                    <a:cubicBezTo>
                      <a:pt x="1736" y="2169"/>
                      <a:pt x="2070" y="2297"/>
                      <a:pt x="2404" y="2422"/>
                    </a:cubicBezTo>
                    <a:cubicBezTo>
                      <a:pt x="2209" y="2237"/>
                      <a:pt x="2051" y="2029"/>
                      <a:pt x="1939" y="1806"/>
                    </a:cubicBezTo>
                    <a:lnTo>
                      <a:pt x="1939" y="1806"/>
                    </a:lnTo>
                    <a:cubicBezTo>
                      <a:pt x="2301" y="1939"/>
                      <a:pt x="2661" y="2072"/>
                      <a:pt x="3024" y="2205"/>
                    </a:cubicBezTo>
                    <a:cubicBezTo>
                      <a:pt x="2707" y="1498"/>
                      <a:pt x="2189" y="691"/>
                      <a:pt x="190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3" name="Google Shape;5503;p28"/>
              <p:cNvSpPr/>
              <p:nvPr/>
            </p:nvSpPr>
            <p:spPr>
              <a:xfrm>
                <a:off x="7866631" y="3699067"/>
                <a:ext cx="169025" cy="143940"/>
              </a:xfrm>
              <a:custGeom>
                <a:avLst/>
                <a:gdLst/>
                <a:ahLst/>
                <a:cxnLst/>
                <a:rect l="l" t="t" r="r" b="b"/>
                <a:pathLst>
                  <a:path w="1415" h="1205" extrusionOk="0">
                    <a:moveTo>
                      <a:pt x="73" y="1"/>
                    </a:moveTo>
                    <a:cubicBezTo>
                      <a:pt x="47" y="307"/>
                      <a:pt x="24" y="613"/>
                      <a:pt x="1" y="920"/>
                    </a:cubicBezTo>
                    <a:cubicBezTo>
                      <a:pt x="109" y="873"/>
                      <a:pt x="123" y="744"/>
                      <a:pt x="183" y="654"/>
                    </a:cubicBezTo>
                    <a:lnTo>
                      <a:pt x="183" y="654"/>
                    </a:lnTo>
                    <a:cubicBezTo>
                      <a:pt x="158" y="692"/>
                      <a:pt x="300" y="991"/>
                      <a:pt x="401" y="991"/>
                    </a:cubicBezTo>
                    <a:cubicBezTo>
                      <a:pt x="425" y="991"/>
                      <a:pt x="447" y="974"/>
                      <a:pt x="464" y="931"/>
                    </a:cubicBezTo>
                    <a:cubicBezTo>
                      <a:pt x="493" y="854"/>
                      <a:pt x="522" y="780"/>
                      <a:pt x="551" y="706"/>
                    </a:cubicBezTo>
                    <a:cubicBezTo>
                      <a:pt x="625" y="850"/>
                      <a:pt x="698" y="995"/>
                      <a:pt x="772" y="1138"/>
                    </a:cubicBezTo>
                    <a:cubicBezTo>
                      <a:pt x="788" y="1169"/>
                      <a:pt x="819" y="1205"/>
                      <a:pt x="849" y="1205"/>
                    </a:cubicBezTo>
                    <a:cubicBezTo>
                      <a:pt x="858" y="1205"/>
                      <a:pt x="866" y="1202"/>
                      <a:pt x="873" y="1196"/>
                    </a:cubicBezTo>
                    <a:cubicBezTo>
                      <a:pt x="814" y="854"/>
                      <a:pt x="780" y="510"/>
                      <a:pt x="776" y="163"/>
                    </a:cubicBezTo>
                    <a:lnTo>
                      <a:pt x="776" y="163"/>
                    </a:lnTo>
                    <a:cubicBezTo>
                      <a:pt x="892" y="314"/>
                      <a:pt x="959" y="496"/>
                      <a:pt x="1046" y="664"/>
                    </a:cubicBezTo>
                    <a:cubicBezTo>
                      <a:pt x="1133" y="833"/>
                      <a:pt x="1245" y="1000"/>
                      <a:pt x="1415" y="1087"/>
                    </a:cubicBezTo>
                    <a:cubicBezTo>
                      <a:pt x="1328" y="743"/>
                      <a:pt x="1236" y="400"/>
                      <a:pt x="1143" y="56"/>
                    </a:cubicBezTo>
                    <a:lnTo>
                      <a:pt x="7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4" name="Google Shape;5504;p28"/>
              <p:cNvSpPr/>
              <p:nvPr/>
            </p:nvSpPr>
            <p:spPr>
              <a:xfrm>
                <a:off x="7785403" y="3707787"/>
                <a:ext cx="68207" cy="144179"/>
              </a:xfrm>
              <a:custGeom>
                <a:avLst/>
                <a:gdLst/>
                <a:ahLst/>
                <a:cxnLst/>
                <a:rect l="l" t="t" r="r" b="b"/>
                <a:pathLst>
                  <a:path w="571" h="1207" extrusionOk="0">
                    <a:moveTo>
                      <a:pt x="570" y="0"/>
                    </a:moveTo>
                    <a:lnTo>
                      <a:pt x="429" y="74"/>
                    </a:lnTo>
                    <a:cubicBezTo>
                      <a:pt x="393" y="156"/>
                      <a:pt x="360" y="235"/>
                      <a:pt x="325" y="315"/>
                    </a:cubicBezTo>
                    <a:cubicBezTo>
                      <a:pt x="227" y="614"/>
                      <a:pt x="121" y="912"/>
                      <a:pt x="1" y="1207"/>
                    </a:cubicBezTo>
                    <a:cubicBezTo>
                      <a:pt x="182" y="930"/>
                      <a:pt x="319" y="632"/>
                      <a:pt x="451" y="334"/>
                    </a:cubicBezTo>
                    <a:cubicBezTo>
                      <a:pt x="490" y="244"/>
                      <a:pt x="530" y="157"/>
                      <a:pt x="570" y="68"/>
                    </a:cubicBezTo>
                    <a:lnTo>
                      <a:pt x="57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5" name="Google Shape;5505;p28"/>
              <p:cNvSpPr/>
              <p:nvPr/>
            </p:nvSpPr>
            <p:spPr>
              <a:xfrm>
                <a:off x="7784925" y="3447020"/>
                <a:ext cx="295048" cy="343426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2875" extrusionOk="0">
                    <a:moveTo>
                      <a:pt x="1628" y="1"/>
                    </a:moveTo>
                    <a:lnTo>
                      <a:pt x="757" y="387"/>
                    </a:lnTo>
                    <a:cubicBezTo>
                      <a:pt x="735" y="714"/>
                      <a:pt x="596" y="1270"/>
                      <a:pt x="490" y="1585"/>
                    </a:cubicBezTo>
                    <a:cubicBezTo>
                      <a:pt x="414" y="1816"/>
                      <a:pt x="308" y="2039"/>
                      <a:pt x="204" y="2263"/>
                    </a:cubicBezTo>
                    <a:cubicBezTo>
                      <a:pt x="134" y="2405"/>
                      <a:pt x="67" y="2549"/>
                      <a:pt x="1" y="2693"/>
                    </a:cubicBezTo>
                    <a:cubicBezTo>
                      <a:pt x="274" y="2564"/>
                      <a:pt x="494" y="2344"/>
                      <a:pt x="603" y="2092"/>
                    </a:cubicBezTo>
                    <a:lnTo>
                      <a:pt x="603" y="2092"/>
                    </a:lnTo>
                    <a:cubicBezTo>
                      <a:pt x="590" y="2355"/>
                      <a:pt x="539" y="2620"/>
                      <a:pt x="451" y="2874"/>
                    </a:cubicBezTo>
                    <a:cubicBezTo>
                      <a:pt x="656" y="2713"/>
                      <a:pt x="862" y="2549"/>
                      <a:pt x="1068" y="2386"/>
                    </a:cubicBezTo>
                    <a:cubicBezTo>
                      <a:pt x="1145" y="2466"/>
                      <a:pt x="1200" y="2562"/>
                      <a:pt x="1228" y="2664"/>
                    </a:cubicBezTo>
                    <a:cubicBezTo>
                      <a:pt x="1281" y="2584"/>
                      <a:pt x="1338" y="2506"/>
                      <a:pt x="1392" y="2427"/>
                    </a:cubicBezTo>
                    <a:cubicBezTo>
                      <a:pt x="1598" y="2598"/>
                      <a:pt x="1871" y="2706"/>
                      <a:pt x="2159" y="2728"/>
                    </a:cubicBezTo>
                    <a:cubicBezTo>
                      <a:pt x="2118" y="2657"/>
                      <a:pt x="2079" y="2584"/>
                      <a:pt x="2038" y="2513"/>
                    </a:cubicBezTo>
                    <a:lnTo>
                      <a:pt x="2038" y="2513"/>
                    </a:lnTo>
                    <a:cubicBezTo>
                      <a:pt x="2142" y="2581"/>
                      <a:pt x="2273" y="2619"/>
                      <a:pt x="2405" y="2619"/>
                    </a:cubicBezTo>
                    <a:cubicBezTo>
                      <a:pt x="2426" y="2619"/>
                      <a:pt x="2448" y="2618"/>
                      <a:pt x="2469" y="2616"/>
                    </a:cubicBezTo>
                    <a:cubicBezTo>
                      <a:pt x="2079" y="2047"/>
                      <a:pt x="1936" y="1569"/>
                      <a:pt x="1795" y="915"/>
                    </a:cubicBezTo>
                    <a:cubicBezTo>
                      <a:pt x="1737" y="648"/>
                      <a:pt x="1610" y="268"/>
                      <a:pt x="16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6" name="Google Shape;5506;p28"/>
              <p:cNvSpPr/>
              <p:nvPr/>
            </p:nvSpPr>
            <p:spPr>
              <a:xfrm>
                <a:off x="7798179" y="3447731"/>
                <a:ext cx="282027" cy="343068"/>
              </a:xfrm>
              <a:custGeom>
                <a:avLst/>
                <a:gdLst/>
                <a:ahLst/>
                <a:cxnLst/>
                <a:rect l="l" t="t" r="r" b="b"/>
                <a:pathLst>
                  <a:path w="2361" h="2872" extrusionOk="0">
                    <a:moveTo>
                      <a:pt x="1505" y="0"/>
                    </a:moveTo>
                    <a:cubicBezTo>
                      <a:pt x="1275" y="0"/>
                      <a:pt x="1446" y="605"/>
                      <a:pt x="1477" y="739"/>
                    </a:cubicBezTo>
                    <a:cubicBezTo>
                      <a:pt x="1530" y="971"/>
                      <a:pt x="1583" y="1200"/>
                      <a:pt x="1642" y="1431"/>
                    </a:cubicBezTo>
                    <a:cubicBezTo>
                      <a:pt x="1550" y="1269"/>
                      <a:pt x="1456" y="1105"/>
                      <a:pt x="1363" y="942"/>
                    </a:cubicBezTo>
                    <a:lnTo>
                      <a:pt x="1363" y="942"/>
                    </a:lnTo>
                    <a:cubicBezTo>
                      <a:pt x="1385" y="1179"/>
                      <a:pt x="1448" y="1411"/>
                      <a:pt x="1550" y="1627"/>
                    </a:cubicBezTo>
                    <a:cubicBezTo>
                      <a:pt x="1601" y="1736"/>
                      <a:pt x="1662" y="1844"/>
                      <a:pt x="1668" y="1961"/>
                    </a:cubicBezTo>
                    <a:cubicBezTo>
                      <a:pt x="1495" y="1780"/>
                      <a:pt x="1357" y="1564"/>
                      <a:pt x="1263" y="1331"/>
                    </a:cubicBezTo>
                    <a:cubicBezTo>
                      <a:pt x="1235" y="1469"/>
                      <a:pt x="1226" y="1610"/>
                      <a:pt x="1235" y="1749"/>
                    </a:cubicBezTo>
                    <a:cubicBezTo>
                      <a:pt x="1162" y="1595"/>
                      <a:pt x="1104" y="1436"/>
                      <a:pt x="1059" y="1272"/>
                    </a:cubicBezTo>
                    <a:cubicBezTo>
                      <a:pt x="1000" y="1453"/>
                      <a:pt x="940" y="1633"/>
                      <a:pt x="879" y="1815"/>
                    </a:cubicBezTo>
                    <a:cubicBezTo>
                      <a:pt x="785" y="1574"/>
                      <a:pt x="886" y="1240"/>
                      <a:pt x="753" y="1025"/>
                    </a:cubicBezTo>
                    <a:cubicBezTo>
                      <a:pt x="734" y="1269"/>
                      <a:pt x="701" y="1500"/>
                      <a:pt x="609" y="1728"/>
                    </a:cubicBezTo>
                    <a:cubicBezTo>
                      <a:pt x="592" y="1620"/>
                      <a:pt x="574" y="1516"/>
                      <a:pt x="558" y="1408"/>
                    </a:cubicBezTo>
                    <a:cubicBezTo>
                      <a:pt x="433" y="1826"/>
                      <a:pt x="288" y="2279"/>
                      <a:pt x="1" y="2634"/>
                    </a:cubicBezTo>
                    <a:cubicBezTo>
                      <a:pt x="163" y="2513"/>
                      <a:pt x="266" y="2460"/>
                      <a:pt x="451" y="2211"/>
                    </a:cubicBezTo>
                    <a:cubicBezTo>
                      <a:pt x="461" y="2198"/>
                      <a:pt x="473" y="2187"/>
                      <a:pt x="486" y="2173"/>
                    </a:cubicBezTo>
                    <a:lnTo>
                      <a:pt x="486" y="2173"/>
                    </a:lnTo>
                    <a:cubicBezTo>
                      <a:pt x="541" y="2262"/>
                      <a:pt x="432" y="2801"/>
                      <a:pt x="342" y="2872"/>
                    </a:cubicBezTo>
                    <a:cubicBezTo>
                      <a:pt x="548" y="2709"/>
                      <a:pt x="754" y="2547"/>
                      <a:pt x="959" y="2383"/>
                    </a:cubicBezTo>
                    <a:cubicBezTo>
                      <a:pt x="1037" y="2462"/>
                      <a:pt x="1093" y="2558"/>
                      <a:pt x="1119" y="2660"/>
                    </a:cubicBezTo>
                    <a:cubicBezTo>
                      <a:pt x="1174" y="2580"/>
                      <a:pt x="1231" y="2503"/>
                      <a:pt x="1284" y="2425"/>
                    </a:cubicBezTo>
                    <a:cubicBezTo>
                      <a:pt x="1489" y="2595"/>
                      <a:pt x="1764" y="2702"/>
                      <a:pt x="2051" y="2724"/>
                    </a:cubicBezTo>
                    <a:cubicBezTo>
                      <a:pt x="2010" y="2654"/>
                      <a:pt x="1971" y="2582"/>
                      <a:pt x="1931" y="2510"/>
                    </a:cubicBezTo>
                    <a:lnTo>
                      <a:pt x="1931" y="2510"/>
                    </a:lnTo>
                    <a:cubicBezTo>
                      <a:pt x="2034" y="2579"/>
                      <a:pt x="2164" y="2617"/>
                      <a:pt x="2296" y="2617"/>
                    </a:cubicBezTo>
                    <a:cubicBezTo>
                      <a:pt x="2317" y="2617"/>
                      <a:pt x="2339" y="2615"/>
                      <a:pt x="2360" y="2613"/>
                    </a:cubicBezTo>
                    <a:cubicBezTo>
                      <a:pt x="1971" y="2043"/>
                      <a:pt x="1829" y="1566"/>
                      <a:pt x="1688" y="913"/>
                    </a:cubicBezTo>
                    <a:cubicBezTo>
                      <a:pt x="1623" y="615"/>
                      <a:pt x="1502" y="312"/>
                      <a:pt x="1521" y="1"/>
                    </a:cubicBezTo>
                    <a:cubicBezTo>
                      <a:pt x="1515" y="0"/>
                      <a:pt x="1510" y="0"/>
                      <a:pt x="150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7" name="Google Shape;5507;p28"/>
              <p:cNvSpPr/>
              <p:nvPr/>
            </p:nvSpPr>
            <p:spPr>
              <a:xfrm>
                <a:off x="7838321" y="3529921"/>
                <a:ext cx="241294" cy="259809"/>
              </a:xfrm>
              <a:custGeom>
                <a:avLst/>
                <a:gdLst/>
                <a:ahLst/>
                <a:cxnLst/>
                <a:rect l="l" t="t" r="r" b="b"/>
                <a:pathLst>
                  <a:path w="2020" h="2175" extrusionOk="0">
                    <a:moveTo>
                      <a:pt x="1293" y="1"/>
                    </a:moveTo>
                    <a:lnTo>
                      <a:pt x="1260" y="70"/>
                    </a:lnTo>
                    <a:cubicBezTo>
                      <a:pt x="1337" y="568"/>
                      <a:pt x="1466" y="1061"/>
                      <a:pt x="1642" y="1536"/>
                    </a:cubicBezTo>
                    <a:cubicBezTo>
                      <a:pt x="1453" y="1440"/>
                      <a:pt x="1283" y="1316"/>
                      <a:pt x="1144" y="1170"/>
                    </a:cubicBezTo>
                    <a:lnTo>
                      <a:pt x="1144" y="1170"/>
                    </a:lnTo>
                    <a:cubicBezTo>
                      <a:pt x="1151" y="1315"/>
                      <a:pt x="1160" y="1457"/>
                      <a:pt x="1168" y="1601"/>
                    </a:cubicBezTo>
                    <a:cubicBezTo>
                      <a:pt x="1118" y="1569"/>
                      <a:pt x="1064" y="1534"/>
                      <a:pt x="1000" y="1533"/>
                    </a:cubicBezTo>
                    <a:cubicBezTo>
                      <a:pt x="998" y="1533"/>
                      <a:pt x="996" y="1533"/>
                      <a:pt x="994" y="1533"/>
                    </a:cubicBezTo>
                    <a:cubicBezTo>
                      <a:pt x="932" y="1533"/>
                      <a:pt x="865" y="1579"/>
                      <a:pt x="878" y="1631"/>
                    </a:cubicBezTo>
                    <a:cubicBezTo>
                      <a:pt x="822" y="1575"/>
                      <a:pt x="749" y="1512"/>
                      <a:pt x="666" y="1512"/>
                    </a:cubicBezTo>
                    <a:cubicBezTo>
                      <a:pt x="652" y="1512"/>
                      <a:pt x="637" y="1514"/>
                      <a:pt x="622" y="1518"/>
                    </a:cubicBezTo>
                    <a:cubicBezTo>
                      <a:pt x="588" y="1528"/>
                      <a:pt x="558" y="1550"/>
                      <a:pt x="529" y="1572"/>
                    </a:cubicBezTo>
                    <a:cubicBezTo>
                      <a:pt x="434" y="1646"/>
                      <a:pt x="335" y="1722"/>
                      <a:pt x="239" y="1796"/>
                    </a:cubicBezTo>
                    <a:cubicBezTo>
                      <a:pt x="236" y="1623"/>
                      <a:pt x="230" y="1453"/>
                      <a:pt x="225" y="1280"/>
                    </a:cubicBezTo>
                    <a:cubicBezTo>
                      <a:pt x="225" y="1295"/>
                      <a:pt x="165" y="1344"/>
                      <a:pt x="153" y="1353"/>
                    </a:cubicBezTo>
                    <a:cubicBezTo>
                      <a:pt x="132" y="1382"/>
                      <a:pt x="113" y="1412"/>
                      <a:pt x="94" y="1443"/>
                    </a:cubicBezTo>
                    <a:cubicBezTo>
                      <a:pt x="58" y="1505"/>
                      <a:pt x="33" y="1570"/>
                      <a:pt x="4" y="1634"/>
                    </a:cubicBezTo>
                    <a:cubicBezTo>
                      <a:pt x="50" y="1600"/>
                      <a:pt x="95" y="1565"/>
                      <a:pt x="139" y="1528"/>
                    </a:cubicBezTo>
                    <a:lnTo>
                      <a:pt x="139" y="1528"/>
                    </a:lnTo>
                    <a:cubicBezTo>
                      <a:pt x="149" y="1630"/>
                      <a:pt x="116" y="1745"/>
                      <a:pt x="94" y="1846"/>
                    </a:cubicBezTo>
                    <a:cubicBezTo>
                      <a:pt x="71" y="1957"/>
                      <a:pt x="40" y="2067"/>
                      <a:pt x="1" y="2175"/>
                    </a:cubicBezTo>
                    <a:cubicBezTo>
                      <a:pt x="207" y="2013"/>
                      <a:pt x="413" y="1849"/>
                      <a:pt x="618" y="1687"/>
                    </a:cubicBezTo>
                    <a:cubicBezTo>
                      <a:pt x="696" y="1767"/>
                      <a:pt x="752" y="1862"/>
                      <a:pt x="778" y="1964"/>
                    </a:cubicBezTo>
                    <a:cubicBezTo>
                      <a:pt x="833" y="1884"/>
                      <a:pt x="890" y="1806"/>
                      <a:pt x="943" y="1729"/>
                    </a:cubicBezTo>
                    <a:cubicBezTo>
                      <a:pt x="1148" y="1899"/>
                      <a:pt x="1423" y="2006"/>
                      <a:pt x="1710" y="2028"/>
                    </a:cubicBezTo>
                    <a:cubicBezTo>
                      <a:pt x="1669" y="1957"/>
                      <a:pt x="1630" y="1884"/>
                      <a:pt x="1590" y="1813"/>
                    </a:cubicBezTo>
                    <a:lnTo>
                      <a:pt x="1590" y="1813"/>
                    </a:lnTo>
                    <a:cubicBezTo>
                      <a:pt x="1693" y="1882"/>
                      <a:pt x="1824" y="1921"/>
                      <a:pt x="1956" y="1921"/>
                    </a:cubicBezTo>
                    <a:cubicBezTo>
                      <a:pt x="1977" y="1921"/>
                      <a:pt x="1998" y="1920"/>
                      <a:pt x="2019" y="1918"/>
                    </a:cubicBezTo>
                    <a:cubicBezTo>
                      <a:pt x="1630" y="1347"/>
                      <a:pt x="1488" y="869"/>
                      <a:pt x="1347" y="216"/>
                    </a:cubicBezTo>
                    <a:cubicBezTo>
                      <a:pt x="1332" y="150"/>
                      <a:pt x="1314" y="76"/>
                      <a:pt x="1293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8" name="Google Shape;5508;p28"/>
              <p:cNvSpPr/>
              <p:nvPr/>
            </p:nvSpPr>
            <p:spPr>
              <a:xfrm>
                <a:off x="7852894" y="3253386"/>
                <a:ext cx="168428" cy="301498"/>
              </a:xfrm>
              <a:custGeom>
                <a:avLst/>
                <a:gdLst/>
                <a:ahLst/>
                <a:cxnLst/>
                <a:rect l="l" t="t" r="r" b="b"/>
                <a:pathLst>
                  <a:path w="1410" h="2524" extrusionOk="0">
                    <a:moveTo>
                      <a:pt x="419" y="1"/>
                    </a:moveTo>
                    <a:cubicBezTo>
                      <a:pt x="387" y="181"/>
                      <a:pt x="246" y="1459"/>
                      <a:pt x="169" y="1805"/>
                    </a:cubicBezTo>
                    <a:cubicBezTo>
                      <a:pt x="136" y="1956"/>
                      <a:pt x="79" y="2102"/>
                      <a:pt x="1" y="2240"/>
                    </a:cubicBezTo>
                    <a:cubicBezTo>
                      <a:pt x="194" y="2237"/>
                      <a:pt x="376" y="2108"/>
                      <a:pt x="422" y="1947"/>
                    </a:cubicBezTo>
                    <a:lnTo>
                      <a:pt x="422" y="1947"/>
                    </a:lnTo>
                    <a:cubicBezTo>
                      <a:pt x="451" y="2130"/>
                      <a:pt x="438" y="2320"/>
                      <a:pt x="386" y="2502"/>
                    </a:cubicBezTo>
                    <a:cubicBezTo>
                      <a:pt x="525" y="2365"/>
                      <a:pt x="647" y="2217"/>
                      <a:pt x="749" y="2057"/>
                    </a:cubicBezTo>
                    <a:cubicBezTo>
                      <a:pt x="784" y="2078"/>
                      <a:pt x="805" y="2109"/>
                      <a:pt x="834" y="2136"/>
                    </a:cubicBezTo>
                    <a:cubicBezTo>
                      <a:pt x="860" y="2157"/>
                      <a:pt x="892" y="2176"/>
                      <a:pt x="928" y="2176"/>
                    </a:cubicBezTo>
                    <a:cubicBezTo>
                      <a:pt x="934" y="2176"/>
                      <a:pt x="939" y="2176"/>
                      <a:pt x="945" y="2175"/>
                    </a:cubicBezTo>
                    <a:cubicBezTo>
                      <a:pt x="976" y="2169"/>
                      <a:pt x="1001" y="2138"/>
                      <a:pt x="995" y="2113"/>
                    </a:cubicBezTo>
                    <a:lnTo>
                      <a:pt x="995" y="2113"/>
                    </a:lnTo>
                    <a:cubicBezTo>
                      <a:pt x="1103" y="2270"/>
                      <a:pt x="1243" y="2410"/>
                      <a:pt x="1409" y="2523"/>
                    </a:cubicBezTo>
                    <a:lnTo>
                      <a:pt x="1001" y="1260"/>
                    </a:lnTo>
                    <a:cubicBezTo>
                      <a:pt x="951" y="1099"/>
                      <a:pt x="763" y="306"/>
                      <a:pt x="753" y="68"/>
                    </a:cubicBezTo>
                    <a:lnTo>
                      <a:pt x="41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9" name="Google Shape;5509;p28"/>
              <p:cNvSpPr/>
              <p:nvPr/>
            </p:nvSpPr>
            <p:spPr>
              <a:xfrm>
                <a:off x="7878816" y="3257800"/>
                <a:ext cx="142507" cy="297676"/>
              </a:xfrm>
              <a:custGeom>
                <a:avLst/>
                <a:gdLst/>
                <a:ahLst/>
                <a:cxnLst/>
                <a:rect l="l" t="t" r="r" b="b"/>
                <a:pathLst>
                  <a:path w="1193" h="2492" extrusionOk="0">
                    <a:moveTo>
                      <a:pt x="366" y="1"/>
                    </a:moveTo>
                    <a:lnTo>
                      <a:pt x="278" y="174"/>
                    </a:lnTo>
                    <a:cubicBezTo>
                      <a:pt x="294" y="575"/>
                      <a:pt x="285" y="978"/>
                      <a:pt x="253" y="1379"/>
                    </a:cubicBezTo>
                    <a:cubicBezTo>
                      <a:pt x="198" y="1269"/>
                      <a:pt x="163" y="1151"/>
                      <a:pt x="151" y="1030"/>
                    </a:cubicBezTo>
                    <a:cubicBezTo>
                      <a:pt x="122" y="1343"/>
                      <a:pt x="29" y="1652"/>
                      <a:pt x="6" y="1966"/>
                    </a:cubicBezTo>
                    <a:cubicBezTo>
                      <a:pt x="0" y="2025"/>
                      <a:pt x="0" y="2088"/>
                      <a:pt x="3" y="2147"/>
                    </a:cubicBezTo>
                    <a:cubicBezTo>
                      <a:pt x="100" y="2092"/>
                      <a:pt x="176" y="2009"/>
                      <a:pt x="205" y="1915"/>
                    </a:cubicBezTo>
                    <a:lnTo>
                      <a:pt x="205" y="1915"/>
                    </a:lnTo>
                    <a:cubicBezTo>
                      <a:pt x="234" y="2098"/>
                      <a:pt x="221" y="2288"/>
                      <a:pt x="169" y="2470"/>
                    </a:cubicBezTo>
                    <a:cubicBezTo>
                      <a:pt x="308" y="2335"/>
                      <a:pt x="430" y="2185"/>
                      <a:pt x="532" y="2025"/>
                    </a:cubicBezTo>
                    <a:cubicBezTo>
                      <a:pt x="567" y="2046"/>
                      <a:pt x="588" y="2077"/>
                      <a:pt x="617" y="2104"/>
                    </a:cubicBezTo>
                    <a:cubicBezTo>
                      <a:pt x="643" y="2125"/>
                      <a:pt x="675" y="2144"/>
                      <a:pt x="711" y="2144"/>
                    </a:cubicBezTo>
                    <a:cubicBezTo>
                      <a:pt x="717" y="2144"/>
                      <a:pt x="722" y="2144"/>
                      <a:pt x="728" y="2143"/>
                    </a:cubicBezTo>
                    <a:cubicBezTo>
                      <a:pt x="763" y="2136"/>
                      <a:pt x="787" y="2099"/>
                      <a:pt x="777" y="2075"/>
                    </a:cubicBezTo>
                    <a:lnTo>
                      <a:pt x="777" y="2075"/>
                    </a:lnTo>
                    <a:cubicBezTo>
                      <a:pt x="885" y="2234"/>
                      <a:pt x="1025" y="2378"/>
                      <a:pt x="1192" y="2491"/>
                    </a:cubicBezTo>
                    <a:lnTo>
                      <a:pt x="784" y="1228"/>
                    </a:lnTo>
                    <a:cubicBezTo>
                      <a:pt x="734" y="1067"/>
                      <a:pt x="546" y="274"/>
                      <a:pt x="536" y="36"/>
                    </a:cubicBezTo>
                    <a:lnTo>
                      <a:pt x="3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0" name="Google Shape;5510;p28"/>
              <p:cNvSpPr/>
              <p:nvPr/>
            </p:nvSpPr>
            <p:spPr>
              <a:xfrm>
                <a:off x="7856597" y="3223761"/>
                <a:ext cx="164725" cy="331122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2772" extrusionOk="0">
                    <a:moveTo>
                      <a:pt x="456" y="1"/>
                    </a:moveTo>
                    <a:cubicBezTo>
                      <a:pt x="376" y="175"/>
                      <a:pt x="363" y="438"/>
                      <a:pt x="363" y="438"/>
                    </a:cubicBezTo>
                    <a:lnTo>
                      <a:pt x="334" y="619"/>
                    </a:lnTo>
                    <a:cubicBezTo>
                      <a:pt x="334" y="619"/>
                      <a:pt x="353" y="657"/>
                      <a:pt x="366" y="676"/>
                    </a:cubicBezTo>
                    <a:cubicBezTo>
                      <a:pt x="407" y="735"/>
                      <a:pt x="465" y="785"/>
                      <a:pt x="484" y="852"/>
                    </a:cubicBezTo>
                    <a:cubicBezTo>
                      <a:pt x="504" y="923"/>
                      <a:pt x="530" y="991"/>
                      <a:pt x="565" y="1058"/>
                    </a:cubicBezTo>
                    <a:cubicBezTo>
                      <a:pt x="577" y="1041"/>
                      <a:pt x="598" y="1033"/>
                      <a:pt x="621" y="1033"/>
                    </a:cubicBezTo>
                    <a:cubicBezTo>
                      <a:pt x="638" y="1033"/>
                      <a:pt x="655" y="1037"/>
                      <a:pt x="668" y="1046"/>
                    </a:cubicBezTo>
                    <a:cubicBezTo>
                      <a:pt x="702" y="1064"/>
                      <a:pt x="716" y="1098"/>
                      <a:pt x="731" y="1129"/>
                    </a:cubicBezTo>
                    <a:cubicBezTo>
                      <a:pt x="818" y="1326"/>
                      <a:pt x="850" y="1540"/>
                      <a:pt x="898" y="1748"/>
                    </a:cubicBezTo>
                    <a:cubicBezTo>
                      <a:pt x="824" y="1615"/>
                      <a:pt x="751" y="1482"/>
                      <a:pt x="676" y="1348"/>
                    </a:cubicBezTo>
                    <a:lnTo>
                      <a:pt x="676" y="1348"/>
                    </a:lnTo>
                    <a:cubicBezTo>
                      <a:pt x="689" y="1544"/>
                      <a:pt x="720" y="1738"/>
                      <a:pt x="767" y="1930"/>
                    </a:cubicBezTo>
                    <a:lnTo>
                      <a:pt x="767" y="1930"/>
                    </a:lnTo>
                    <a:cubicBezTo>
                      <a:pt x="749" y="1880"/>
                      <a:pt x="707" y="1838"/>
                      <a:pt x="667" y="1798"/>
                    </a:cubicBezTo>
                    <a:cubicBezTo>
                      <a:pt x="654" y="1855"/>
                      <a:pt x="644" y="1912"/>
                      <a:pt x="631" y="1968"/>
                    </a:cubicBezTo>
                    <a:cubicBezTo>
                      <a:pt x="622" y="2009"/>
                      <a:pt x="594" y="2053"/>
                      <a:pt x="584" y="2099"/>
                    </a:cubicBezTo>
                    <a:cubicBezTo>
                      <a:pt x="548" y="2050"/>
                      <a:pt x="512" y="2002"/>
                      <a:pt x="475" y="1954"/>
                    </a:cubicBezTo>
                    <a:lnTo>
                      <a:pt x="77" y="2291"/>
                    </a:lnTo>
                    <a:cubicBezTo>
                      <a:pt x="69" y="2298"/>
                      <a:pt x="61" y="2307"/>
                      <a:pt x="51" y="2314"/>
                    </a:cubicBezTo>
                    <a:cubicBezTo>
                      <a:pt x="37" y="2350"/>
                      <a:pt x="19" y="2389"/>
                      <a:pt x="0" y="2426"/>
                    </a:cubicBezTo>
                    <a:cubicBezTo>
                      <a:pt x="6" y="2449"/>
                      <a:pt x="22" y="2465"/>
                      <a:pt x="42" y="2481"/>
                    </a:cubicBezTo>
                    <a:cubicBezTo>
                      <a:pt x="207" y="2450"/>
                      <a:pt x="349" y="2336"/>
                      <a:pt x="390" y="2195"/>
                    </a:cubicBezTo>
                    <a:lnTo>
                      <a:pt x="390" y="2195"/>
                    </a:lnTo>
                    <a:cubicBezTo>
                      <a:pt x="417" y="2362"/>
                      <a:pt x="407" y="2535"/>
                      <a:pt x="366" y="2702"/>
                    </a:cubicBezTo>
                    <a:cubicBezTo>
                      <a:pt x="374" y="2706"/>
                      <a:pt x="381" y="2710"/>
                      <a:pt x="388" y="2716"/>
                    </a:cubicBezTo>
                    <a:cubicBezTo>
                      <a:pt x="514" y="2588"/>
                      <a:pt x="625" y="2452"/>
                      <a:pt x="718" y="2305"/>
                    </a:cubicBezTo>
                    <a:cubicBezTo>
                      <a:pt x="753" y="2326"/>
                      <a:pt x="774" y="2357"/>
                      <a:pt x="803" y="2384"/>
                    </a:cubicBezTo>
                    <a:cubicBezTo>
                      <a:pt x="829" y="2405"/>
                      <a:pt x="861" y="2424"/>
                      <a:pt x="897" y="2424"/>
                    </a:cubicBezTo>
                    <a:cubicBezTo>
                      <a:pt x="903" y="2424"/>
                      <a:pt x="908" y="2424"/>
                      <a:pt x="914" y="2423"/>
                    </a:cubicBezTo>
                    <a:cubicBezTo>
                      <a:pt x="949" y="2416"/>
                      <a:pt x="973" y="2379"/>
                      <a:pt x="963" y="2355"/>
                    </a:cubicBezTo>
                    <a:lnTo>
                      <a:pt x="963" y="2355"/>
                    </a:lnTo>
                    <a:cubicBezTo>
                      <a:pt x="1069" y="2514"/>
                      <a:pt x="1211" y="2658"/>
                      <a:pt x="1378" y="2771"/>
                    </a:cubicBezTo>
                    <a:lnTo>
                      <a:pt x="970" y="1508"/>
                    </a:lnTo>
                    <a:cubicBezTo>
                      <a:pt x="920" y="1347"/>
                      <a:pt x="732" y="554"/>
                      <a:pt x="721" y="316"/>
                    </a:cubicBezTo>
                    <a:lnTo>
                      <a:pt x="462" y="264"/>
                    </a:lnTo>
                    <a:lnTo>
                      <a:pt x="462" y="264"/>
                    </a:lnTo>
                    <a:lnTo>
                      <a:pt x="456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1" name="Google Shape;5511;p28"/>
              <p:cNvSpPr/>
              <p:nvPr/>
            </p:nvSpPr>
            <p:spPr>
              <a:xfrm>
                <a:off x="7883116" y="3079461"/>
                <a:ext cx="80750" cy="254553"/>
              </a:xfrm>
              <a:custGeom>
                <a:avLst/>
                <a:gdLst/>
                <a:ahLst/>
                <a:cxnLst/>
                <a:rect l="l" t="t" r="r" b="b"/>
                <a:pathLst>
                  <a:path w="676" h="2131" extrusionOk="0">
                    <a:moveTo>
                      <a:pt x="249" y="0"/>
                    </a:moveTo>
                    <a:cubicBezTo>
                      <a:pt x="248" y="85"/>
                      <a:pt x="250" y="170"/>
                      <a:pt x="255" y="254"/>
                    </a:cubicBezTo>
                    <a:lnTo>
                      <a:pt x="255" y="254"/>
                    </a:lnTo>
                    <a:cubicBezTo>
                      <a:pt x="256" y="152"/>
                      <a:pt x="254" y="65"/>
                      <a:pt x="249" y="0"/>
                    </a:cubicBezTo>
                    <a:close/>
                    <a:moveTo>
                      <a:pt x="255" y="254"/>
                    </a:moveTo>
                    <a:lnTo>
                      <a:pt x="255" y="254"/>
                    </a:lnTo>
                    <a:cubicBezTo>
                      <a:pt x="251" y="719"/>
                      <a:pt x="184" y="1488"/>
                      <a:pt x="1" y="1784"/>
                    </a:cubicBezTo>
                    <a:cubicBezTo>
                      <a:pt x="86" y="1746"/>
                      <a:pt x="154" y="1681"/>
                      <a:pt x="191" y="1602"/>
                    </a:cubicBezTo>
                    <a:cubicBezTo>
                      <a:pt x="250" y="1792"/>
                      <a:pt x="349" y="1972"/>
                      <a:pt x="481" y="2131"/>
                    </a:cubicBezTo>
                    <a:lnTo>
                      <a:pt x="410" y="1695"/>
                    </a:lnTo>
                    <a:cubicBezTo>
                      <a:pt x="406" y="1663"/>
                      <a:pt x="413" y="1618"/>
                      <a:pt x="449" y="1615"/>
                    </a:cubicBezTo>
                    <a:cubicBezTo>
                      <a:pt x="503" y="1678"/>
                      <a:pt x="587" y="1721"/>
                      <a:pt x="676" y="1736"/>
                    </a:cubicBezTo>
                    <a:cubicBezTo>
                      <a:pt x="429" y="1272"/>
                      <a:pt x="286" y="767"/>
                      <a:pt x="255" y="25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2" name="Google Shape;5512;p28"/>
              <p:cNvSpPr/>
              <p:nvPr/>
            </p:nvSpPr>
            <p:spPr>
              <a:xfrm>
                <a:off x="7912979" y="3108721"/>
                <a:ext cx="50887" cy="225885"/>
              </a:xfrm>
              <a:custGeom>
                <a:avLst/>
                <a:gdLst/>
                <a:ahLst/>
                <a:cxnLst/>
                <a:rect l="l" t="t" r="r" b="b"/>
                <a:pathLst>
                  <a:path w="426" h="1891" extrusionOk="0">
                    <a:moveTo>
                      <a:pt x="5" y="0"/>
                    </a:moveTo>
                    <a:cubicBezTo>
                      <a:pt x="5" y="55"/>
                      <a:pt x="3" y="115"/>
                      <a:pt x="0" y="179"/>
                    </a:cubicBezTo>
                    <a:lnTo>
                      <a:pt x="0" y="180"/>
                    </a:lnTo>
                    <a:cubicBezTo>
                      <a:pt x="57" y="555"/>
                      <a:pt x="112" y="928"/>
                      <a:pt x="167" y="1303"/>
                    </a:cubicBezTo>
                    <a:cubicBezTo>
                      <a:pt x="105" y="1246"/>
                      <a:pt x="57" y="1175"/>
                      <a:pt x="32" y="1099"/>
                    </a:cubicBezTo>
                    <a:lnTo>
                      <a:pt x="32" y="1099"/>
                    </a:lnTo>
                    <a:cubicBezTo>
                      <a:pt x="32" y="1253"/>
                      <a:pt x="44" y="1409"/>
                      <a:pt x="70" y="1564"/>
                    </a:cubicBezTo>
                    <a:cubicBezTo>
                      <a:pt x="79" y="1610"/>
                      <a:pt x="87" y="1658"/>
                      <a:pt x="100" y="1705"/>
                    </a:cubicBezTo>
                    <a:cubicBezTo>
                      <a:pt x="141" y="1770"/>
                      <a:pt x="182" y="1833"/>
                      <a:pt x="231" y="1891"/>
                    </a:cubicBezTo>
                    <a:lnTo>
                      <a:pt x="160" y="1455"/>
                    </a:lnTo>
                    <a:cubicBezTo>
                      <a:pt x="156" y="1423"/>
                      <a:pt x="163" y="1378"/>
                      <a:pt x="199" y="1375"/>
                    </a:cubicBezTo>
                    <a:cubicBezTo>
                      <a:pt x="253" y="1438"/>
                      <a:pt x="337" y="1481"/>
                      <a:pt x="426" y="1496"/>
                    </a:cubicBezTo>
                    <a:cubicBezTo>
                      <a:pt x="177" y="1028"/>
                      <a:pt x="34" y="518"/>
                      <a:pt x="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3" name="Google Shape;5513;p28"/>
              <p:cNvSpPr/>
              <p:nvPr/>
            </p:nvSpPr>
            <p:spPr>
              <a:xfrm>
                <a:off x="7795676" y="3785790"/>
                <a:ext cx="325389" cy="140118"/>
              </a:xfrm>
              <a:custGeom>
                <a:avLst/>
                <a:gdLst/>
                <a:ahLst/>
                <a:cxnLst/>
                <a:rect l="l" t="t" r="r" b="b"/>
                <a:pathLst>
                  <a:path w="2724" h="1173" extrusionOk="0">
                    <a:moveTo>
                      <a:pt x="1816" y="1"/>
                    </a:moveTo>
                    <a:cubicBezTo>
                      <a:pt x="1842" y="117"/>
                      <a:pt x="1865" y="232"/>
                      <a:pt x="1890" y="349"/>
                    </a:cubicBezTo>
                    <a:cubicBezTo>
                      <a:pt x="1735" y="293"/>
                      <a:pt x="1581" y="233"/>
                      <a:pt x="1430" y="165"/>
                    </a:cubicBezTo>
                    <a:lnTo>
                      <a:pt x="1430" y="165"/>
                    </a:lnTo>
                    <a:cubicBezTo>
                      <a:pt x="1416" y="351"/>
                      <a:pt x="1428" y="538"/>
                      <a:pt x="1466" y="719"/>
                    </a:cubicBezTo>
                    <a:lnTo>
                      <a:pt x="725" y="468"/>
                    </a:lnTo>
                    <a:cubicBezTo>
                      <a:pt x="698" y="506"/>
                      <a:pt x="673" y="545"/>
                      <a:pt x="645" y="583"/>
                    </a:cubicBezTo>
                    <a:cubicBezTo>
                      <a:pt x="609" y="429"/>
                      <a:pt x="532" y="281"/>
                      <a:pt x="423" y="156"/>
                    </a:cubicBezTo>
                    <a:cubicBezTo>
                      <a:pt x="306" y="352"/>
                      <a:pt x="187" y="548"/>
                      <a:pt x="67" y="744"/>
                    </a:cubicBezTo>
                    <a:cubicBezTo>
                      <a:pt x="38" y="792"/>
                      <a:pt x="9" y="843"/>
                      <a:pt x="1" y="895"/>
                    </a:cubicBezTo>
                    <a:cubicBezTo>
                      <a:pt x="124" y="815"/>
                      <a:pt x="234" y="727"/>
                      <a:pt x="329" y="627"/>
                    </a:cubicBezTo>
                    <a:cubicBezTo>
                      <a:pt x="390" y="738"/>
                      <a:pt x="500" y="833"/>
                      <a:pt x="638" y="889"/>
                    </a:cubicBezTo>
                    <a:cubicBezTo>
                      <a:pt x="622" y="812"/>
                      <a:pt x="724" y="744"/>
                      <a:pt x="821" y="737"/>
                    </a:cubicBezTo>
                    <a:cubicBezTo>
                      <a:pt x="832" y="736"/>
                      <a:pt x="843" y="735"/>
                      <a:pt x="853" y="735"/>
                    </a:cubicBezTo>
                    <a:cubicBezTo>
                      <a:pt x="940" y="735"/>
                      <a:pt x="1024" y="765"/>
                      <a:pt x="1101" y="795"/>
                    </a:cubicBezTo>
                    <a:cubicBezTo>
                      <a:pt x="1435" y="920"/>
                      <a:pt x="1769" y="1048"/>
                      <a:pt x="2103" y="1173"/>
                    </a:cubicBezTo>
                    <a:cubicBezTo>
                      <a:pt x="1909" y="990"/>
                      <a:pt x="1750" y="780"/>
                      <a:pt x="1639" y="557"/>
                    </a:cubicBezTo>
                    <a:lnTo>
                      <a:pt x="1639" y="557"/>
                    </a:lnTo>
                    <a:cubicBezTo>
                      <a:pt x="2002" y="692"/>
                      <a:pt x="2362" y="824"/>
                      <a:pt x="2723" y="956"/>
                    </a:cubicBezTo>
                    <a:cubicBezTo>
                      <a:pt x="2648" y="786"/>
                      <a:pt x="2561" y="611"/>
                      <a:pt x="2466" y="430"/>
                    </a:cubicBezTo>
                    <a:cubicBezTo>
                      <a:pt x="2263" y="272"/>
                      <a:pt x="2047" y="127"/>
                      <a:pt x="1816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4" name="Google Shape;5514;p28"/>
              <p:cNvSpPr/>
              <p:nvPr/>
            </p:nvSpPr>
            <p:spPr>
              <a:xfrm>
                <a:off x="7762946" y="3820551"/>
                <a:ext cx="398016" cy="348921"/>
              </a:xfrm>
              <a:custGeom>
                <a:avLst/>
                <a:gdLst/>
                <a:ahLst/>
                <a:cxnLst/>
                <a:rect l="l" t="t" r="r" b="b"/>
                <a:pathLst>
                  <a:path w="3332" h="2921" extrusionOk="0">
                    <a:moveTo>
                      <a:pt x="2335" y="0"/>
                    </a:moveTo>
                    <a:lnTo>
                      <a:pt x="2364" y="360"/>
                    </a:lnTo>
                    <a:cubicBezTo>
                      <a:pt x="2421" y="796"/>
                      <a:pt x="2510" y="1229"/>
                      <a:pt x="2627" y="1653"/>
                    </a:cubicBezTo>
                    <a:cubicBezTo>
                      <a:pt x="2508" y="1548"/>
                      <a:pt x="2389" y="1442"/>
                      <a:pt x="2270" y="1337"/>
                    </a:cubicBezTo>
                    <a:lnTo>
                      <a:pt x="2270" y="1337"/>
                    </a:lnTo>
                    <a:lnTo>
                      <a:pt x="2367" y="1888"/>
                    </a:lnTo>
                    <a:cubicBezTo>
                      <a:pt x="1916" y="1653"/>
                      <a:pt x="1760" y="1137"/>
                      <a:pt x="1343" y="858"/>
                    </a:cubicBezTo>
                    <a:cubicBezTo>
                      <a:pt x="1310" y="1345"/>
                      <a:pt x="1252" y="1830"/>
                      <a:pt x="1169" y="2310"/>
                    </a:cubicBezTo>
                    <a:cubicBezTo>
                      <a:pt x="1139" y="2069"/>
                      <a:pt x="1070" y="1831"/>
                      <a:pt x="964" y="1606"/>
                    </a:cubicBezTo>
                    <a:cubicBezTo>
                      <a:pt x="918" y="1711"/>
                      <a:pt x="869" y="1817"/>
                      <a:pt x="821" y="1921"/>
                    </a:cubicBezTo>
                    <a:cubicBezTo>
                      <a:pt x="765" y="1699"/>
                      <a:pt x="706" y="1475"/>
                      <a:pt x="649" y="1252"/>
                    </a:cubicBezTo>
                    <a:cubicBezTo>
                      <a:pt x="349" y="1609"/>
                      <a:pt x="156" y="2019"/>
                      <a:pt x="0" y="2440"/>
                    </a:cubicBezTo>
                    <a:cubicBezTo>
                      <a:pt x="115" y="2321"/>
                      <a:pt x="222" y="2197"/>
                      <a:pt x="318" y="2066"/>
                    </a:cubicBezTo>
                    <a:cubicBezTo>
                      <a:pt x="339" y="2120"/>
                      <a:pt x="362" y="2172"/>
                      <a:pt x="391" y="2222"/>
                    </a:cubicBezTo>
                    <a:cubicBezTo>
                      <a:pt x="469" y="2193"/>
                      <a:pt x="495" y="2052"/>
                      <a:pt x="563" y="2052"/>
                    </a:cubicBezTo>
                    <a:cubicBezTo>
                      <a:pt x="570" y="2052"/>
                      <a:pt x="577" y="2053"/>
                      <a:pt x="585" y="2056"/>
                    </a:cubicBezTo>
                    <a:cubicBezTo>
                      <a:pt x="607" y="2065"/>
                      <a:pt x="620" y="2087"/>
                      <a:pt x="632" y="2109"/>
                    </a:cubicBezTo>
                    <a:cubicBezTo>
                      <a:pt x="770" y="2357"/>
                      <a:pt x="860" y="2636"/>
                      <a:pt x="892" y="2920"/>
                    </a:cubicBezTo>
                    <a:cubicBezTo>
                      <a:pt x="1092" y="2662"/>
                      <a:pt x="1290" y="2406"/>
                      <a:pt x="1489" y="2149"/>
                    </a:cubicBezTo>
                    <a:cubicBezTo>
                      <a:pt x="1517" y="2111"/>
                      <a:pt x="1556" y="2071"/>
                      <a:pt x="1601" y="2071"/>
                    </a:cubicBezTo>
                    <a:cubicBezTo>
                      <a:pt x="1602" y="2071"/>
                      <a:pt x="1603" y="2071"/>
                      <a:pt x="1603" y="2071"/>
                    </a:cubicBezTo>
                    <a:cubicBezTo>
                      <a:pt x="1690" y="2074"/>
                      <a:pt x="1720" y="2219"/>
                      <a:pt x="1807" y="2226"/>
                    </a:cubicBezTo>
                    <a:cubicBezTo>
                      <a:pt x="1855" y="2174"/>
                      <a:pt x="1900" y="2122"/>
                      <a:pt x="1946" y="2069"/>
                    </a:cubicBezTo>
                    <a:cubicBezTo>
                      <a:pt x="2145" y="2258"/>
                      <a:pt x="2356" y="2434"/>
                      <a:pt x="2575" y="2594"/>
                    </a:cubicBezTo>
                    <a:cubicBezTo>
                      <a:pt x="2608" y="2618"/>
                      <a:pt x="2654" y="2640"/>
                      <a:pt x="2694" y="2640"/>
                    </a:cubicBezTo>
                    <a:cubicBezTo>
                      <a:pt x="2716" y="2640"/>
                      <a:pt x="2736" y="2633"/>
                      <a:pt x="2751" y="2614"/>
                    </a:cubicBezTo>
                    <a:cubicBezTo>
                      <a:pt x="2765" y="2594"/>
                      <a:pt x="2767" y="2567"/>
                      <a:pt x="2769" y="2543"/>
                    </a:cubicBezTo>
                    <a:cubicBezTo>
                      <a:pt x="2778" y="2428"/>
                      <a:pt x="2785" y="2316"/>
                      <a:pt x="2794" y="2203"/>
                    </a:cubicBezTo>
                    <a:cubicBezTo>
                      <a:pt x="2960" y="2338"/>
                      <a:pt x="3141" y="2450"/>
                      <a:pt x="3331" y="2543"/>
                    </a:cubicBezTo>
                    <a:cubicBezTo>
                      <a:pt x="3077" y="2033"/>
                      <a:pt x="2922" y="1470"/>
                      <a:pt x="2634" y="976"/>
                    </a:cubicBezTo>
                    <a:lnTo>
                      <a:pt x="2634" y="976"/>
                    </a:lnTo>
                    <a:cubicBezTo>
                      <a:pt x="2732" y="1050"/>
                      <a:pt x="2830" y="1123"/>
                      <a:pt x="2929" y="1198"/>
                    </a:cubicBezTo>
                    <a:cubicBezTo>
                      <a:pt x="2936" y="1078"/>
                      <a:pt x="2871" y="969"/>
                      <a:pt x="2807" y="864"/>
                    </a:cubicBezTo>
                    <a:cubicBezTo>
                      <a:pt x="2636" y="579"/>
                      <a:pt x="2480" y="292"/>
                      <a:pt x="2335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5" name="Google Shape;5515;p28"/>
              <p:cNvSpPr/>
              <p:nvPr/>
            </p:nvSpPr>
            <p:spPr>
              <a:xfrm>
                <a:off x="7788270" y="4061250"/>
                <a:ext cx="448305" cy="325150"/>
              </a:xfrm>
              <a:custGeom>
                <a:avLst/>
                <a:gdLst/>
                <a:ahLst/>
                <a:cxnLst/>
                <a:rect l="l" t="t" r="r" b="b"/>
                <a:pathLst>
                  <a:path w="3753" h="2722" extrusionOk="0">
                    <a:moveTo>
                      <a:pt x="2008" y="2146"/>
                    </a:moveTo>
                    <a:lnTo>
                      <a:pt x="2008" y="2146"/>
                    </a:lnTo>
                    <a:cubicBezTo>
                      <a:pt x="2008" y="2147"/>
                      <a:pt x="2008" y="2147"/>
                      <a:pt x="2009" y="2147"/>
                    </a:cubicBezTo>
                    <a:cubicBezTo>
                      <a:pt x="2008" y="2147"/>
                      <a:pt x="2008" y="2147"/>
                      <a:pt x="2008" y="2146"/>
                    </a:cubicBezTo>
                    <a:close/>
                    <a:moveTo>
                      <a:pt x="2565" y="1"/>
                    </a:moveTo>
                    <a:lnTo>
                      <a:pt x="2565" y="1"/>
                    </a:lnTo>
                    <a:cubicBezTo>
                      <a:pt x="2707" y="545"/>
                      <a:pt x="2852" y="1090"/>
                      <a:pt x="2996" y="1634"/>
                    </a:cubicBezTo>
                    <a:cubicBezTo>
                      <a:pt x="2691" y="1463"/>
                      <a:pt x="2412" y="1254"/>
                      <a:pt x="2168" y="1017"/>
                    </a:cubicBezTo>
                    <a:cubicBezTo>
                      <a:pt x="2112" y="1167"/>
                      <a:pt x="2074" y="1321"/>
                      <a:pt x="2056" y="1478"/>
                    </a:cubicBezTo>
                    <a:cubicBezTo>
                      <a:pt x="1901" y="1332"/>
                      <a:pt x="1760" y="1180"/>
                      <a:pt x="1631" y="1017"/>
                    </a:cubicBezTo>
                    <a:cubicBezTo>
                      <a:pt x="1596" y="1245"/>
                      <a:pt x="1548" y="1472"/>
                      <a:pt x="1484" y="1695"/>
                    </a:cubicBezTo>
                    <a:cubicBezTo>
                      <a:pt x="1374" y="1576"/>
                      <a:pt x="1261" y="1457"/>
                      <a:pt x="1150" y="1340"/>
                    </a:cubicBezTo>
                    <a:cubicBezTo>
                      <a:pt x="919" y="1633"/>
                      <a:pt x="834" y="1990"/>
                      <a:pt x="754" y="2337"/>
                    </a:cubicBezTo>
                    <a:cubicBezTo>
                      <a:pt x="585" y="1865"/>
                      <a:pt x="434" y="1387"/>
                      <a:pt x="302" y="907"/>
                    </a:cubicBezTo>
                    <a:cubicBezTo>
                      <a:pt x="227" y="1255"/>
                      <a:pt x="108" y="1595"/>
                      <a:pt x="0" y="1938"/>
                    </a:cubicBezTo>
                    <a:cubicBezTo>
                      <a:pt x="22" y="1918"/>
                      <a:pt x="47" y="1896"/>
                      <a:pt x="70" y="1877"/>
                    </a:cubicBezTo>
                    <a:cubicBezTo>
                      <a:pt x="301" y="2215"/>
                      <a:pt x="623" y="2509"/>
                      <a:pt x="1007" y="2722"/>
                    </a:cubicBezTo>
                    <a:cubicBezTo>
                      <a:pt x="969" y="2455"/>
                      <a:pt x="1002" y="2182"/>
                      <a:pt x="1107" y="1925"/>
                    </a:cubicBezTo>
                    <a:cubicBezTo>
                      <a:pt x="1262" y="2029"/>
                      <a:pt x="1419" y="2131"/>
                      <a:pt x="1574" y="2233"/>
                    </a:cubicBezTo>
                    <a:cubicBezTo>
                      <a:pt x="1632" y="2132"/>
                      <a:pt x="1691" y="2034"/>
                      <a:pt x="1749" y="1936"/>
                    </a:cubicBezTo>
                    <a:cubicBezTo>
                      <a:pt x="1836" y="2004"/>
                      <a:pt x="1921" y="2075"/>
                      <a:pt x="2008" y="2146"/>
                    </a:cubicBezTo>
                    <a:lnTo>
                      <a:pt x="2008" y="2146"/>
                    </a:lnTo>
                    <a:cubicBezTo>
                      <a:pt x="1921" y="2075"/>
                      <a:pt x="2093" y="2061"/>
                      <a:pt x="2235" y="2061"/>
                    </a:cubicBezTo>
                    <a:cubicBezTo>
                      <a:pt x="2318" y="2061"/>
                      <a:pt x="2391" y="2065"/>
                      <a:pt x="2398" y="2067"/>
                    </a:cubicBezTo>
                    <a:cubicBezTo>
                      <a:pt x="2568" y="2095"/>
                      <a:pt x="2736" y="2125"/>
                      <a:pt x="2902" y="2170"/>
                    </a:cubicBezTo>
                    <a:cubicBezTo>
                      <a:pt x="3228" y="2262"/>
                      <a:pt x="3545" y="2403"/>
                      <a:pt x="3753" y="2644"/>
                    </a:cubicBezTo>
                    <a:cubicBezTo>
                      <a:pt x="3654" y="1875"/>
                      <a:pt x="3154" y="1206"/>
                      <a:pt x="2794" y="503"/>
                    </a:cubicBezTo>
                    <a:cubicBezTo>
                      <a:pt x="2711" y="339"/>
                      <a:pt x="2633" y="172"/>
                      <a:pt x="2565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6" name="Google Shape;5516;p28"/>
              <p:cNvSpPr/>
              <p:nvPr/>
            </p:nvSpPr>
            <p:spPr>
              <a:xfrm>
                <a:off x="6180546" y="4704627"/>
                <a:ext cx="2180964" cy="433613"/>
              </a:xfrm>
              <a:custGeom>
                <a:avLst/>
                <a:gdLst/>
                <a:ahLst/>
                <a:cxnLst/>
                <a:rect l="l" t="t" r="r" b="b"/>
                <a:pathLst>
                  <a:path w="18258" h="3630" extrusionOk="0">
                    <a:moveTo>
                      <a:pt x="1861" y="1"/>
                    </a:moveTo>
                    <a:cubicBezTo>
                      <a:pt x="1836" y="1"/>
                      <a:pt x="1809" y="1"/>
                      <a:pt x="1782" y="2"/>
                    </a:cubicBezTo>
                    <a:cubicBezTo>
                      <a:pt x="1543" y="7"/>
                      <a:pt x="1305" y="24"/>
                      <a:pt x="1065" y="50"/>
                    </a:cubicBezTo>
                    <a:lnTo>
                      <a:pt x="1064" y="50"/>
                    </a:lnTo>
                    <a:cubicBezTo>
                      <a:pt x="1061" y="50"/>
                      <a:pt x="1058" y="52"/>
                      <a:pt x="1055" y="52"/>
                    </a:cubicBezTo>
                    <a:lnTo>
                      <a:pt x="1053" y="52"/>
                    </a:lnTo>
                    <a:cubicBezTo>
                      <a:pt x="847" y="73"/>
                      <a:pt x="642" y="102"/>
                      <a:pt x="439" y="131"/>
                    </a:cubicBezTo>
                    <a:cubicBezTo>
                      <a:pt x="320" y="150"/>
                      <a:pt x="202" y="168"/>
                      <a:pt x="82" y="187"/>
                    </a:cubicBezTo>
                    <a:cubicBezTo>
                      <a:pt x="54" y="189"/>
                      <a:pt x="28" y="195"/>
                      <a:pt x="1" y="198"/>
                    </a:cubicBezTo>
                    <a:cubicBezTo>
                      <a:pt x="31" y="304"/>
                      <a:pt x="64" y="409"/>
                      <a:pt x="96" y="515"/>
                    </a:cubicBezTo>
                    <a:cubicBezTo>
                      <a:pt x="102" y="531"/>
                      <a:pt x="105" y="547"/>
                      <a:pt x="111" y="561"/>
                    </a:cubicBezTo>
                    <a:cubicBezTo>
                      <a:pt x="156" y="705"/>
                      <a:pt x="204" y="847"/>
                      <a:pt x="250" y="985"/>
                    </a:cubicBezTo>
                    <a:cubicBezTo>
                      <a:pt x="416" y="1467"/>
                      <a:pt x="583" y="1894"/>
                      <a:pt x="698" y="2101"/>
                    </a:cubicBezTo>
                    <a:cubicBezTo>
                      <a:pt x="788" y="2266"/>
                      <a:pt x="921" y="2437"/>
                      <a:pt x="1059" y="2609"/>
                    </a:cubicBezTo>
                    <a:cubicBezTo>
                      <a:pt x="1100" y="2664"/>
                      <a:pt x="1142" y="2716"/>
                      <a:pt x="1184" y="2769"/>
                    </a:cubicBezTo>
                    <a:cubicBezTo>
                      <a:pt x="1215" y="2805"/>
                      <a:pt x="1242" y="2841"/>
                      <a:pt x="1271" y="2877"/>
                    </a:cubicBezTo>
                    <a:cubicBezTo>
                      <a:pt x="1278" y="2888"/>
                      <a:pt x="1286" y="2898"/>
                      <a:pt x="1293" y="2906"/>
                    </a:cubicBezTo>
                    <a:cubicBezTo>
                      <a:pt x="1306" y="2927"/>
                      <a:pt x="1321" y="2946"/>
                      <a:pt x="1335" y="2963"/>
                    </a:cubicBezTo>
                    <a:cubicBezTo>
                      <a:pt x="1405" y="3058"/>
                      <a:pt x="1467" y="3150"/>
                      <a:pt x="1521" y="3243"/>
                    </a:cubicBezTo>
                    <a:cubicBezTo>
                      <a:pt x="1543" y="3277"/>
                      <a:pt x="1562" y="3312"/>
                      <a:pt x="1578" y="3346"/>
                    </a:cubicBezTo>
                    <a:cubicBezTo>
                      <a:pt x="1623" y="3439"/>
                      <a:pt x="1663" y="3534"/>
                      <a:pt x="1700" y="3630"/>
                    </a:cubicBezTo>
                    <a:lnTo>
                      <a:pt x="18257" y="3630"/>
                    </a:lnTo>
                    <a:cubicBezTo>
                      <a:pt x="18122" y="3592"/>
                      <a:pt x="17984" y="3551"/>
                      <a:pt x="17848" y="3509"/>
                    </a:cubicBezTo>
                    <a:lnTo>
                      <a:pt x="17846" y="3509"/>
                    </a:lnTo>
                    <a:cubicBezTo>
                      <a:pt x="17562" y="3428"/>
                      <a:pt x="17268" y="3341"/>
                      <a:pt x="16969" y="3248"/>
                    </a:cubicBezTo>
                    <a:cubicBezTo>
                      <a:pt x="14094" y="2363"/>
                      <a:pt x="10591" y="1077"/>
                      <a:pt x="8448" y="759"/>
                    </a:cubicBezTo>
                    <a:cubicBezTo>
                      <a:pt x="8410" y="754"/>
                      <a:pt x="8374" y="749"/>
                      <a:pt x="8337" y="744"/>
                    </a:cubicBezTo>
                    <a:lnTo>
                      <a:pt x="8336" y="744"/>
                    </a:lnTo>
                    <a:cubicBezTo>
                      <a:pt x="8184" y="722"/>
                      <a:pt x="8040" y="708"/>
                      <a:pt x="7903" y="699"/>
                    </a:cubicBezTo>
                    <a:cubicBezTo>
                      <a:pt x="7900" y="698"/>
                      <a:pt x="7895" y="698"/>
                      <a:pt x="7890" y="698"/>
                    </a:cubicBezTo>
                    <a:cubicBezTo>
                      <a:pt x="7879" y="698"/>
                      <a:pt x="7867" y="698"/>
                      <a:pt x="7857" y="696"/>
                    </a:cubicBezTo>
                    <a:cubicBezTo>
                      <a:pt x="7359" y="664"/>
                      <a:pt x="6861" y="682"/>
                      <a:pt x="6364" y="661"/>
                    </a:cubicBezTo>
                    <a:cubicBezTo>
                      <a:pt x="6349" y="661"/>
                      <a:pt x="6333" y="661"/>
                      <a:pt x="6319" y="660"/>
                    </a:cubicBezTo>
                    <a:cubicBezTo>
                      <a:pt x="6204" y="654"/>
                      <a:pt x="6088" y="648"/>
                      <a:pt x="5972" y="640"/>
                    </a:cubicBezTo>
                    <a:cubicBezTo>
                      <a:pt x="5863" y="632"/>
                      <a:pt x="5754" y="621"/>
                      <a:pt x="5645" y="612"/>
                    </a:cubicBezTo>
                    <a:cubicBezTo>
                      <a:pt x="5565" y="605"/>
                      <a:pt x="5484" y="596"/>
                      <a:pt x="5404" y="587"/>
                    </a:cubicBezTo>
                    <a:cubicBezTo>
                      <a:pt x="5403" y="587"/>
                      <a:pt x="5400" y="587"/>
                      <a:pt x="5398" y="584"/>
                    </a:cubicBezTo>
                    <a:lnTo>
                      <a:pt x="5301" y="574"/>
                    </a:lnTo>
                    <a:lnTo>
                      <a:pt x="5298" y="574"/>
                    </a:lnTo>
                    <a:cubicBezTo>
                      <a:pt x="5257" y="569"/>
                      <a:pt x="5215" y="566"/>
                      <a:pt x="5173" y="558"/>
                    </a:cubicBezTo>
                    <a:cubicBezTo>
                      <a:pt x="5131" y="554"/>
                      <a:pt x="5090" y="548"/>
                      <a:pt x="5048" y="541"/>
                    </a:cubicBezTo>
                    <a:lnTo>
                      <a:pt x="5047" y="541"/>
                    </a:lnTo>
                    <a:cubicBezTo>
                      <a:pt x="5015" y="538"/>
                      <a:pt x="4984" y="535"/>
                      <a:pt x="4954" y="529"/>
                    </a:cubicBezTo>
                    <a:cubicBezTo>
                      <a:pt x="4923" y="525"/>
                      <a:pt x="4891" y="519"/>
                      <a:pt x="4861" y="516"/>
                    </a:cubicBezTo>
                    <a:cubicBezTo>
                      <a:pt x="4860" y="516"/>
                      <a:pt x="4855" y="515"/>
                      <a:pt x="4852" y="515"/>
                    </a:cubicBezTo>
                    <a:cubicBezTo>
                      <a:pt x="4813" y="509"/>
                      <a:pt x="4771" y="503"/>
                      <a:pt x="4730" y="496"/>
                    </a:cubicBezTo>
                    <a:lnTo>
                      <a:pt x="4729" y="496"/>
                    </a:lnTo>
                    <a:cubicBezTo>
                      <a:pt x="4626" y="480"/>
                      <a:pt x="4523" y="462"/>
                      <a:pt x="4417" y="444"/>
                    </a:cubicBezTo>
                    <a:cubicBezTo>
                      <a:pt x="4189" y="403"/>
                      <a:pt x="3961" y="358"/>
                      <a:pt x="3736" y="309"/>
                    </a:cubicBezTo>
                    <a:cubicBezTo>
                      <a:pt x="3675" y="297"/>
                      <a:pt x="3612" y="284"/>
                      <a:pt x="3553" y="269"/>
                    </a:cubicBezTo>
                    <a:cubicBezTo>
                      <a:pt x="3539" y="266"/>
                      <a:pt x="3529" y="264"/>
                      <a:pt x="3516" y="261"/>
                    </a:cubicBezTo>
                    <a:cubicBezTo>
                      <a:pt x="3342" y="220"/>
                      <a:pt x="3169" y="179"/>
                      <a:pt x="2998" y="133"/>
                    </a:cubicBezTo>
                    <a:cubicBezTo>
                      <a:pt x="2915" y="114"/>
                      <a:pt x="2835" y="94"/>
                      <a:pt x="2754" y="79"/>
                    </a:cubicBezTo>
                    <a:cubicBezTo>
                      <a:pt x="2734" y="73"/>
                      <a:pt x="2712" y="70"/>
                      <a:pt x="2693" y="66"/>
                    </a:cubicBezTo>
                    <a:cubicBezTo>
                      <a:pt x="2659" y="60"/>
                      <a:pt x="2628" y="54"/>
                      <a:pt x="2594" y="52"/>
                    </a:cubicBezTo>
                    <a:cubicBezTo>
                      <a:pt x="2516" y="41"/>
                      <a:pt x="2439" y="30"/>
                      <a:pt x="2359" y="22"/>
                    </a:cubicBezTo>
                    <a:lnTo>
                      <a:pt x="2356" y="22"/>
                    </a:lnTo>
                    <a:cubicBezTo>
                      <a:pt x="2222" y="9"/>
                      <a:pt x="2087" y="5"/>
                      <a:pt x="1952" y="2"/>
                    </a:cubicBezTo>
                    <a:cubicBezTo>
                      <a:pt x="1952" y="1"/>
                      <a:pt x="1952" y="1"/>
                      <a:pt x="1951" y="1"/>
                    </a:cubicBezTo>
                    <a:cubicBezTo>
                      <a:pt x="1950" y="1"/>
                      <a:pt x="1949" y="1"/>
                      <a:pt x="1948" y="2"/>
                    </a:cubicBezTo>
                    <a:cubicBezTo>
                      <a:pt x="1926" y="1"/>
                      <a:pt x="1904" y="1"/>
                      <a:pt x="188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7" name="Google Shape;5517;p28"/>
              <p:cNvSpPr/>
              <p:nvPr/>
            </p:nvSpPr>
            <p:spPr>
              <a:xfrm>
                <a:off x="6166451" y="4676914"/>
                <a:ext cx="1077939" cy="461684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3865" extrusionOk="0">
                    <a:moveTo>
                      <a:pt x="1" y="400"/>
                    </a:moveTo>
                    <a:cubicBezTo>
                      <a:pt x="1" y="400"/>
                      <a:pt x="1" y="400"/>
                      <a:pt x="1" y="400"/>
                    </a:cubicBezTo>
                    <a:lnTo>
                      <a:pt x="1" y="400"/>
                    </a:lnTo>
                    <a:cubicBezTo>
                      <a:pt x="1" y="400"/>
                      <a:pt x="1" y="400"/>
                      <a:pt x="1" y="400"/>
                    </a:cubicBezTo>
                    <a:close/>
                    <a:moveTo>
                      <a:pt x="4885" y="0"/>
                    </a:moveTo>
                    <a:cubicBezTo>
                      <a:pt x="4785" y="0"/>
                      <a:pt x="4684" y="1"/>
                      <a:pt x="4584" y="3"/>
                    </a:cubicBezTo>
                    <a:cubicBezTo>
                      <a:pt x="4546" y="6"/>
                      <a:pt x="4507" y="6"/>
                      <a:pt x="4469" y="8"/>
                    </a:cubicBezTo>
                    <a:lnTo>
                      <a:pt x="4468" y="8"/>
                    </a:lnTo>
                    <a:cubicBezTo>
                      <a:pt x="4411" y="9"/>
                      <a:pt x="4357" y="13"/>
                      <a:pt x="4301" y="16"/>
                    </a:cubicBezTo>
                    <a:lnTo>
                      <a:pt x="4299" y="16"/>
                    </a:lnTo>
                    <a:cubicBezTo>
                      <a:pt x="4282" y="18"/>
                      <a:pt x="4266" y="18"/>
                      <a:pt x="4251" y="21"/>
                    </a:cubicBezTo>
                    <a:cubicBezTo>
                      <a:pt x="4212" y="22"/>
                      <a:pt x="4170" y="24"/>
                      <a:pt x="4129" y="28"/>
                    </a:cubicBezTo>
                    <a:cubicBezTo>
                      <a:pt x="4115" y="29"/>
                      <a:pt x="4100" y="29"/>
                      <a:pt x="4089" y="31"/>
                    </a:cubicBezTo>
                    <a:cubicBezTo>
                      <a:pt x="4006" y="37"/>
                      <a:pt x="3923" y="44"/>
                      <a:pt x="3839" y="51"/>
                    </a:cubicBezTo>
                    <a:lnTo>
                      <a:pt x="3838" y="51"/>
                    </a:lnTo>
                    <a:cubicBezTo>
                      <a:pt x="3823" y="53"/>
                      <a:pt x="3813" y="53"/>
                      <a:pt x="3798" y="54"/>
                    </a:cubicBezTo>
                    <a:lnTo>
                      <a:pt x="3795" y="54"/>
                    </a:lnTo>
                    <a:cubicBezTo>
                      <a:pt x="3794" y="57"/>
                      <a:pt x="3793" y="57"/>
                      <a:pt x="3791" y="57"/>
                    </a:cubicBezTo>
                    <a:cubicBezTo>
                      <a:pt x="3781" y="57"/>
                      <a:pt x="3772" y="58"/>
                      <a:pt x="3764" y="58"/>
                    </a:cubicBezTo>
                    <a:cubicBezTo>
                      <a:pt x="3704" y="64"/>
                      <a:pt x="3647" y="69"/>
                      <a:pt x="3588" y="76"/>
                    </a:cubicBezTo>
                    <a:cubicBezTo>
                      <a:pt x="3544" y="82"/>
                      <a:pt x="3501" y="86"/>
                      <a:pt x="3454" y="90"/>
                    </a:cubicBezTo>
                    <a:cubicBezTo>
                      <a:pt x="3374" y="102"/>
                      <a:pt x="3132" y="125"/>
                      <a:pt x="2811" y="156"/>
                    </a:cubicBezTo>
                    <a:cubicBezTo>
                      <a:pt x="2792" y="156"/>
                      <a:pt x="2776" y="159"/>
                      <a:pt x="2762" y="160"/>
                    </a:cubicBezTo>
                    <a:cubicBezTo>
                      <a:pt x="2725" y="162"/>
                      <a:pt x="2689" y="166"/>
                      <a:pt x="2653" y="169"/>
                    </a:cubicBezTo>
                    <a:cubicBezTo>
                      <a:pt x="2641" y="169"/>
                      <a:pt x="2629" y="170"/>
                      <a:pt x="2616" y="173"/>
                    </a:cubicBezTo>
                    <a:lnTo>
                      <a:pt x="2615" y="173"/>
                    </a:lnTo>
                    <a:cubicBezTo>
                      <a:pt x="2442" y="188"/>
                      <a:pt x="2255" y="205"/>
                      <a:pt x="2063" y="224"/>
                    </a:cubicBezTo>
                    <a:cubicBezTo>
                      <a:pt x="2059" y="224"/>
                      <a:pt x="2057" y="224"/>
                      <a:pt x="2056" y="225"/>
                    </a:cubicBezTo>
                    <a:cubicBezTo>
                      <a:pt x="2035" y="227"/>
                      <a:pt x="2014" y="228"/>
                      <a:pt x="1993" y="231"/>
                    </a:cubicBezTo>
                    <a:lnTo>
                      <a:pt x="1986" y="231"/>
                    </a:lnTo>
                    <a:cubicBezTo>
                      <a:pt x="1980" y="233"/>
                      <a:pt x="1976" y="233"/>
                      <a:pt x="1969" y="233"/>
                    </a:cubicBezTo>
                    <a:cubicBezTo>
                      <a:pt x="1941" y="236"/>
                      <a:pt x="1913" y="239"/>
                      <a:pt x="1886" y="240"/>
                    </a:cubicBezTo>
                    <a:cubicBezTo>
                      <a:pt x="1636" y="263"/>
                      <a:pt x="1378" y="286"/>
                      <a:pt x="1141" y="308"/>
                    </a:cubicBezTo>
                    <a:cubicBezTo>
                      <a:pt x="1131" y="308"/>
                      <a:pt x="1126" y="311"/>
                      <a:pt x="1116" y="311"/>
                    </a:cubicBezTo>
                    <a:lnTo>
                      <a:pt x="1115" y="311"/>
                    </a:lnTo>
                    <a:cubicBezTo>
                      <a:pt x="910" y="330"/>
                      <a:pt x="715" y="347"/>
                      <a:pt x="550" y="362"/>
                    </a:cubicBezTo>
                    <a:cubicBezTo>
                      <a:pt x="332" y="379"/>
                      <a:pt x="162" y="394"/>
                      <a:pt x="74" y="398"/>
                    </a:cubicBezTo>
                    <a:cubicBezTo>
                      <a:pt x="45" y="400"/>
                      <a:pt x="25" y="401"/>
                      <a:pt x="14" y="401"/>
                    </a:cubicBezTo>
                    <a:cubicBezTo>
                      <a:pt x="6" y="401"/>
                      <a:pt x="1" y="400"/>
                      <a:pt x="1" y="400"/>
                    </a:cubicBezTo>
                    <a:lnTo>
                      <a:pt x="1" y="400"/>
                    </a:lnTo>
                    <a:cubicBezTo>
                      <a:pt x="37" y="526"/>
                      <a:pt x="76" y="654"/>
                      <a:pt x="117" y="780"/>
                    </a:cubicBezTo>
                    <a:cubicBezTo>
                      <a:pt x="120" y="798"/>
                      <a:pt x="126" y="814"/>
                      <a:pt x="132" y="830"/>
                    </a:cubicBezTo>
                    <a:cubicBezTo>
                      <a:pt x="168" y="943"/>
                      <a:pt x="204" y="1052"/>
                      <a:pt x="241" y="1161"/>
                    </a:cubicBezTo>
                    <a:cubicBezTo>
                      <a:pt x="278" y="1180"/>
                      <a:pt x="320" y="1197"/>
                      <a:pt x="360" y="1214"/>
                    </a:cubicBezTo>
                    <a:cubicBezTo>
                      <a:pt x="408" y="1235"/>
                      <a:pt x="455" y="1252"/>
                      <a:pt x="505" y="1270"/>
                    </a:cubicBezTo>
                    <a:cubicBezTo>
                      <a:pt x="714" y="1338"/>
                      <a:pt x="946" y="1386"/>
                      <a:pt x="1094" y="1548"/>
                    </a:cubicBezTo>
                    <a:cubicBezTo>
                      <a:pt x="1174" y="1634"/>
                      <a:pt x="1222" y="1744"/>
                      <a:pt x="1269" y="1852"/>
                    </a:cubicBezTo>
                    <a:cubicBezTo>
                      <a:pt x="1320" y="1964"/>
                      <a:pt x="1373" y="2077"/>
                      <a:pt x="1428" y="2187"/>
                    </a:cubicBezTo>
                    <a:cubicBezTo>
                      <a:pt x="1428" y="2193"/>
                      <a:pt x="1433" y="2196"/>
                      <a:pt x="1436" y="2202"/>
                    </a:cubicBezTo>
                    <a:cubicBezTo>
                      <a:pt x="1447" y="2225"/>
                      <a:pt x="1457" y="2251"/>
                      <a:pt x="1472" y="2274"/>
                    </a:cubicBezTo>
                    <a:cubicBezTo>
                      <a:pt x="1479" y="2289"/>
                      <a:pt x="1487" y="2305"/>
                      <a:pt x="1494" y="2319"/>
                    </a:cubicBezTo>
                    <a:cubicBezTo>
                      <a:pt x="1514" y="2360"/>
                      <a:pt x="1534" y="2398"/>
                      <a:pt x="1556" y="2436"/>
                    </a:cubicBezTo>
                    <a:cubicBezTo>
                      <a:pt x="1563" y="2449"/>
                      <a:pt x="1571" y="2463"/>
                      <a:pt x="1579" y="2478"/>
                    </a:cubicBezTo>
                    <a:cubicBezTo>
                      <a:pt x="1638" y="2588"/>
                      <a:pt x="1700" y="2697"/>
                      <a:pt x="1765" y="2804"/>
                    </a:cubicBezTo>
                    <a:cubicBezTo>
                      <a:pt x="1781" y="2832"/>
                      <a:pt x="1796" y="2857"/>
                      <a:pt x="1813" y="2883"/>
                    </a:cubicBezTo>
                    <a:cubicBezTo>
                      <a:pt x="1826" y="2905"/>
                      <a:pt x="1839" y="2926"/>
                      <a:pt x="1852" y="2947"/>
                    </a:cubicBezTo>
                    <a:cubicBezTo>
                      <a:pt x="1954" y="3108"/>
                      <a:pt x="2060" y="3266"/>
                      <a:pt x="2172" y="3420"/>
                    </a:cubicBezTo>
                    <a:cubicBezTo>
                      <a:pt x="2204" y="3465"/>
                      <a:pt x="2237" y="3510"/>
                      <a:pt x="2274" y="3557"/>
                    </a:cubicBezTo>
                    <a:cubicBezTo>
                      <a:pt x="2292" y="3586"/>
                      <a:pt x="2314" y="3616"/>
                      <a:pt x="2339" y="3645"/>
                    </a:cubicBezTo>
                    <a:cubicBezTo>
                      <a:pt x="2326" y="3589"/>
                      <a:pt x="2313" y="3535"/>
                      <a:pt x="2298" y="3478"/>
                    </a:cubicBezTo>
                    <a:cubicBezTo>
                      <a:pt x="2282" y="3401"/>
                      <a:pt x="2262" y="3321"/>
                      <a:pt x="2242" y="3246"/>
                    </a:cubicBezTo>
                    <a:cubicBezTo>
                      <a:pt x="2204" y="3085"/>
                      <a:pt x="2160" y="2922"/>
                      <a:pt x="2115" y="2761"/>
                    </a:cubicBezTo>
                    <a:cubicBezTo>
                      <a:pt x="2057" y="2559"/>
                      <a:pt x="1998" y="2360"/>
                      <a:pt x="1932" y="2160"/>
                    </a:cubicBezTo>
                    <a:cubicBezTo>
                      <a:pt x="1906" y="2077"/>
                      <a:pt x="1877" y="1993"/>
                      <a:pt x="1850" y="1910"/>
                    </a:cubicBezTo>
                    <a:cubicBezTo>
                      <a:pt x="1828" y="1852"/>
                      <a:pt x="1809" y="1794"/>
                      <a:pt x="1789" y="1736"/>
                    </a:cubicBezTo>
                    <a:cubicBezTo>
                      <a:pt x="1760" y="1651"/>
                      <a:pt x="1729" y="1569"/>
                      <a:pt x="1697" y="1484"/>
                    </a:cubicBezTo>
                    <a:lnTo>
                      <a:pt x="1697" y="1483"/>
                    </a:lnTo>
                    <a:cubicBezTo>
                      <a:pt x="1693" y="1470"/>
                      <a:pt x="1688" y="1460"/>
                      <a:pt x="1683" y="1447"/>
                    </a:cubicBezTo>
                    <a:lnTo>
                      <a:pt x="1683" y="1445"/>
                    </a:lnTo>
                    <a:cubicBezTo>
                      <a:pt x="1683" y="1444"/>
                      <a:pt x="1683" y="1441"/>
                      <a:pt x="1681" y="1439"/>
                    </a:cubicBezTo>
                    <a:cubicBezTo>
                      <a:pt x="1674" y="1418"/>
                      <a:pt x="1665" y="1396"/>
                      <a:pt x="1656" y="1373"/>
                    </a:cubicBezTo>
                    <a:cubicBezTo>
                      <a:pt x="1680" y="1364"/>
                      <a:pt x="1704" y="1352"/>
                      <a:pt x="1729" y="1342"/>
                    </a:cubicBezTo>
                    <a:lnTo>
                      <a:pt x="1730" y="1342"/>
                    </a:lnTo>
                    <a:cubicBezTo>
                      <a:pt x="1732" y="1339"/>
                      <a:pt x="1736" y="1339"/>
                      <a:pt x="1738" y="1338"/>
                    </a:cubicBezTo>
                    <a:cubicBezTo>
                      <a:pt x="1819" y="1303"/>
                      <a:pt x="1903" y="1267"/>
                      <a:pt x="1986" y="1230"/>
                    </a:cubicBezTo>
                    <a:cubicBezTo>
                      <a:pt x="2002" y="1223"/>
                      <a:pt x="2021" y="1216"/>
                      <a:pt x="2037" y="1209"/>
                    </a:cubicBezTo>
                    <a:lnTo>
                      <a:pt x="2038" y="1209"/>
                    </a:lnTo>
                    <a:lnTo>
                      <a:pt x="2044" y="1226"/>
                    </a:lnTo>
                    <a:lnTo>
                      <a:pt x="2044" y="1227"/>
                    </a:lnTo>
                    <a:cubicBezTo>
                      <a:pt x="2050" y="1245"/>
                      <a:pt x="2056" y="1265"/>
                      <a:pt x="2063" y="1284"/>
                    </a:cubicBezTo>
                    <a:cubicBezTo>
                      <a:pt x="2063" y="1286"/>
                      <a:pt x="2063" y="1288"/>
                      <a:pt x="2064" y="1291"/>
                    </a:cubicBezTo>
                    <a:cubicBezTo>
                      <a:pt x="2073" y="1323"/>
                      <a:pt x="2085" y="1354"/>
                      <a:pt x="2094" y="1386"/>
                    </a:cubicBezTo>
                    <a:cubicBezTo>
                      <a:pt x="2125" y="1490"/>
                      <a:pt x="2160" y="1596"/>
                      <a:pt x="2194" y="1701"/>
                    </a:cubicBezTo>
                    <a:cubicBezTo>
                      <a:pt x="2224" y="1797"/>
                      <a:pt x="2255" y="1895"/>
                      <a:pt x="2285" y="1991"/>
                    </a:cubicBezTo>
                    <a:lnTo>
                      <a:pt x="2297" y="2025"/>
                    </a:lnTo>
                    <a:cubicBezTo>
                      <a:pt x="2333" y="2142"/>
                      <a:pt x="2371" y="2261"/>
                      <a:pt x="2409" y="2380"/>
                    </a:cubicBezTo>
                    <a:lnTo>
                      <a:pt x="2409" y="2382"/>
                    </a:lnTo>
                    <a:cubicBezTo>
                      <a:pt x="2474" y="2591"/>
                      <a:pt x="2542" y="2802"/>
                      <a:pt x="2608" y="3009"/>
                    </a:cubicBezTo>
                    <a:cubicBezTo>
                      <a:pt x="2640" y="3117"/>
                      <a:pt x="2673" y="3223"/>
                      <a:pt x="2706" y="3327"/>
                    </a:cubicBezTo>
                    <a:cubicBezTo>
                      <a:pt x="2728" y="3394"/>
                      <a:pt x="2750" y="3464"/>
                      <a:pt x="2775" y="3532"/>
                    </a:cubicBezTo>
                    <a:cubicBezTo>
                      <a:pt x="2814" y="3647"/>
                      <a:pt x="2857" y="3760"/>
                      <a:pt x="2913" y="3865"/>
                    </a:cubicBezTo>
                    <a:lnTo>
                      <a:pt x="3242" y="3865"/>
                    </a:lnTo>
                    <a:cubicBezTo>
                      <a:pt x="3226" y="3763"/>
                      <a:pt x="3207" y="3663"/>
                      <a:pt x="3186" y="3564"/>
                    </a:cubicBezTo>
                    <a:cubicBezTo>
                      <a:pt x="3146" y="3377"/>
                      <a:pt x="3097" y="3191"/>
                      <a:pt x="3046" y="3006"/>
                    </a:cubicBezTo>
                    <a:cubicBezTo>
                      <a:pt x="3043" y="2995"/>
                      <a:pt x="3039" y="2983"/>
                      <a:pt x="3036" y="2970"/>
                    </a:cubicBezTo>
                    <a:lnTo>
                      <a:pt x="3036" y="2969"/>
                    </a:lnTo>
                    <a:cubicBezTo>
                      <a:pt x="3032" y="2950"/>
                      <a:pt x="3026" y="2934"/>
                      <a:pt x="3023" y="2919"/>
                    </a:cubicBezTo>
                    <a:lnTo>
                      <a:pt x="3023" y="2918"/>
                    </a:lnTo>
                    <a:cubicBezTo>
                      <a:pt x="3008" y="2871"/>
                      <a:pt x="2995" y="2826"/>
                      <a:pt x="2982" y="2780"/>
                    </a:cubicBezTo>
                    <a:cubicBezTo>
                      <a:pt x="2960" y="2697"/>
                      <a:pt x="2937" y="2617"/>
                      <a:pt x="2915" y="2536"/>
                    </a:cubicBezTo>
                    <a:lnTo>
                      <a:pt x="2915" y="2534"/>
                    </a:lnTo>
                    <a:cubicBezTo>
                      <a:pt x="2881" y="2404"/>
                      <a:pt x="2847" y="2273"/>
                      <a:pt x="2815" y="2141"/>
                    </a:cubicBezTo>
                    <a:cubicBezTo>
                      <a:pt x="2793" y="2046"/>
                      <a:pt x="2775" y="1949"/>
                      <a:pt x="2760" y="1852"/>
                    </a:cubicBezTo>
                    <a:cubicBezTo>
                      <a:pt x="2741" y="1744"/>
                      <a:pt x="2727" y="1638"/>
                      <a:pt x="2718" y="1531"/>
                    </a:cubicBezTo>
                    <a:cubicBezTo>
                      <a:pt x="2712" y="1492"/>
                      <a:pt x="2711" y="1454"/>
                      <a:pt x="2709" y="1416"/>
                    </a:cubicBezTo>
                    <a:cubicBezTo>
                      <a:pt x="2709" y="1389"/>
                      <a:pt x="2703" y="1351"/>
                      <a:pt x="2699" y="1307"/>
                    </a:cubicBezTo>
                    <a:lnTo>
                      <a:pt x="2699" y="1306"/>
                    </a:lnTo>
                    <a:cubicBezTo>
                      <a:pt x="2698" y="1288"/>
                      <a:pt x="2696" y="1272"/>
                      <a:pt x="2695" y="1255"/>
                    </a:cubicBezTo>
                    <a:cubicBezTo>
                      <a:pt x="2689" y="1197"/>
                      <a:pt x="2682" y="1132"/>
                      <a:pt x="2674" y="1063"/>
                    </a:cubicBezTo>
                    <a:cubicBezTo>
                      <a:pt x="2669" y="983"/>
                      <a:pt x="2661" y="902"/>
                      <a:pt x="2661" y="827"/>
                    </a:cubicBezTo>
                    <a:lnTo>
                      <a:pt x="2661" y="824"/>
                    </a:lnTo>
                    <a:cubicBezTo>
                      <a:pt x="2661" y="808"/>
                      <a:pt x="2661" y="793"/>
                      <a:pt x="2663" y="779"/>
                    </a:cubicBezTo>
                    <a:cubicBezTo>
                      <a:pt x="2663" y="747"/>
                      <a:pt x="2667" y="713"/>
                      <a:pt x="2670" y="684"/>
                    </a:cubicBezTo>
                    <a:cubicBezTo>
                      <a:pt x="2674" y="658"/>
                      <a:pt x="2677" y="632"/>
                      <a:pt x="2685" y="612"/>
                    </a:cubicBezTo>
                    <a:cubicBezTo>
                      <a:pt x="2695" y="586"/>
                      <a:pt x="2705" y="564"/>
                      <a:pt x="2719" y="549"/>
                    </a:cubicBezTo>
                    <a:cubicBezTo>
                      <a:pt x="2741" y="528"/>
                      <a:pt x="2770" y="513"/>
                      <a:pt x="2807" y="501"/>
                    </a:cubicBezTo>
                    <a:cubicBezTo>
                      <a:pt x="2808" y="501"/>
                      <a:pt x="2808" y="500"/>
                      <a:pt x="2811" y="500"/>
                    </a:cubicBezTo>
                    <a:cubicBezTo>
                      <a:pt x="2828" y="494"/>
                      <a:pt x="2847" y="488"/>
                      <a:pt x="2866" y="487"/>
                    </a:cubicBezTo>
                    <a:cubicBezTo>
                      <a:pt x="2888" y="481"/>
                      <a:pt x="2914" y="480"/>
                      <a:pt x="2939" y="478"/>
                    </a:cubicBezTo>
                    <a:cubicBezTo>
                      <a:pt x="2962" y="477"/>
                      <a:pt x="2986" y="476"/>
                      <a:pt x="3011" y="476"/>
                    </a:cubicBezTo>
                    <a:cubicBezTo>
                      <a:pt x="3201" y="476"/>
                      <a:pt x="3437" y="517"/>
                      <a:pt x="3605" y="549"/>
                    </a:cubicBezTo>
                    <a:cubicBezTo>
                      <a:pt x="3618" y="552"/>
                      <a:pt x="3631" y="554"/>
                      <a:pt x="3643" y="557"/>
                    </a:cubicBezTo>
                    <a:cubicBezTo>
                      <a:pt x="3694" y="565"/>
                      <a:pt x="3740" y="574"/>
                      <a:pt x="3771" y="578"/>
                    </a:cubicBezTo>
                    <a:cubicBezTo>
                      <a:pt x="3787" y="581"/>
                      <a:pt x="3803" y="583"/>
                      <a:pt x="3820" y="586"/>
                    </a:cubicBezTo>
                    <a:cubicBezTo>
                      <a:pt x="3888" y="594"/>
                      <a:pt x="3958" y="604"/>
                      <a:pt x="4026" y="615"/>
                    </a:cubicBezTo>
                    <a:lnTo>
                      <a:pt x="4028" y="615"/>
                    </a:lnTo>
                    <a:cubicBezTo>
                      <a:pt x="4031" y="615"/>
                      <a:pt x="4031" y="616"/>
                      <a:pt x="4032" y="616"/>
                    </a:cubicBezTo>
                    <a:lnTo>
                      <a:pt x="4527" y="687"/>
                    </a:lnTo>
                    <a:cubicBezTo>
                      <a:pt x="4630" y="703"/>
                      <a:pt x="4732" y="718"/>
                      <a:pt x="4837" y="732"/>
                    </a:cubicBezTo>
                    <a:cubicBezTo>
                      <a:pt x="4877" y="738"/>
                      <a:pt x="4924" y="742"/>
                      <a:pt x="4964" y="750"/>
                    </a:cubicBezTo>
                    <a:lnTo>
                      <a:pt x="4967" y="750"/>
                    </a:lnTo>
                    <a:cubicBezTo>
                      <a:pt x="4970" y="750"/>
                      <a:pt x="4972" y="750"/>
                      <a:pt x="4975" y="753"/>
                    </a:cubicBezTo>
                    <a:cubicBezTo>
                      <a:pt x="5005" y="755"/>
                      <a:pt x="5036" y="761"/>
                      <a:pt x="5066" y="764"/>
                    </a:cubicBezTo>
                    <a:cubicBezTo>
                      <a:pt x="5098" y="769"/>
                      <a:pt x="5129" y="774"/>
                      <a:pt x="5159" y="777"/>
                    </a:cubicBezTo>
                    <a:lnTo>
                      <a:pt x="5160" y="777"/>
                    </a:lnTo>
                    <a:cubicBezTo>
                      <a:pt x="5168" y="779"/>
                      <a:pt x="5178" y="779"/>
                      <a:pt x="5185" y="780"/>
                    </a:cubicBezTo>
                    <a:cubicBezTo>
                      <a:pt x="5219" y="786"/>
                      <a:pt x="5255" y="792"/>
                      <a:pt x="5290" y="799"/>
                    </a:cubicBezTo>
                    <a:cubicBezTo>
                      <a:pt x="5345" y="808"/>
                      <a:pt x="5400" y="821"/>
                      <a:pt x="5451" y="841"/>
                    </a:cubicBezTo>
                    <a:lnTo>
                      <a:pt x="5454" y="841"/>
                    </a:lnTo>
                    <a:cubicBezTo>
                      <a:pt x="5480" y="848"/>
                      <a:pt x="5506" y="859"/>
                      <a:pt x="5529" y="872"/>
                    </a:cubicBezTo>
                    <a:cubicBezTo>
                      <a:pt x="5534" y="872"/>
                      <a:pt x="5537" y="873"/>
                      <a:pt x="5538" y="875"/>
                    </a:cubicBezTo>
                    <a:cubicBezTo>
                      <a:pt x="5606" y="911"/>
                      <a:pt x="5664" y="959"/>
                      <a:pt x="5702" y="1026"/>
                    </a:cubicBezTo>
                    <a:cubicBezTo>
                      <a:pt x="5672" y="1040"/>
                      <a:pt x="5638" y="1056"/>
                      <a:pt x="5608" y="1071"/>
                    </a:cubicBezTo>
                    <a:cubicBezTo>
                      <a:pt x="5579" y="1084"/>
                      <a:pt x="5548" y="1098"/>
                      <a:pt x="5519" y="1113"/>
                    </a:cubicBezTo>
                    <a:cubicBezTo>
                      <a:pt x="5476" y="1132"/>
                      <a:pt x="5433" y="1149"/>
                      <a:pt x="5391" y="1168"/>
                    </a:cubicBezTo>
                    <a:lnTo>
                      <a:pt x="5390" y="1168"/>
                    </a:lnTo>
                    <a:cubicBezTo>
                      <a:pt x="5288" y="1211"/>
                      <a:pt x="5185" y="1251"/>
                      <a:pt x="5081" y="1287"/>
                    </a:cubicBezTo>
                    <a:cubicBezTo>
                      <a:pt x="5030" y="1306"/>
                      <a:pt x="4982" y="1323"/>
                      <a:pt x="4931" y="1338"/>
                    </a:cubicBezTo>
                    <a:cubicBezTo>
                      <a:pt x="4919" y="1342"/>
                      <a:pt x="4909" y="1345"/>
                      <a:pt x="4896" y="1349"/>
                    </a:cubicBezTo>
                    <a:cubicBezTo>
                      <a:pt x="4838" y="1367"/>
                      <a:pt x="4779" y="1386"/>
                      <a:pt x="4718" y="1402"/>
                    </a:cubicBezTo>
                    <a:cubicBezTo>
                      <a:pt x="4718" y="1403"/>
                      <a:pt x="4718" y="1403"/>
                      <a:pt x="4716" y="1403"/>
                    </a:cubicBezTo>
                    <a:cubicBezTo>
                      <a:pt x="4664" y="1418"/>
                      <a:pt x="4612" y="1431"/>
                      <a:pt x="4558" y="1444"/>
                    </a:cubicBezTo>
                    <a:cubicBezTo>
                      <a:pt x="4420" y="1480"/>
                      <a:pt x="4280" y="1506"/>
                      <a:pt x="4140" y="1531"/>
                    </a:cubicBezTo>
                    <a:cubicBezTo>
                      <a:pt x="4135" y="1531"/>
                      <a:pt x="4132" y="1531"/>
                      <a:pt x="4128" y="1532"/>
                    </a:cubicBezTo>
                    <a:cubicBezTo>
                      <a:pt x="4134" y="1538"/>
                      <a:pt x="4140" y="1541"/>
                      <a:pt x="4144" y="1547"/>
                    </a:cubicBezTo>
                    <a:lnTo>
                      <a:pt x="4147" y="1547"/>
                    </a:lnTo>
                    <a:cubicBezTo>
                      <a:pt x="4217" y="1606"/>
                      <a:pt x="4285" y="1663"/>
                      <a:pt x="4350" y="1715"/>
                    </a:cubicBezTo>
                    <a:cubicBezTo>
                      <a:pt x="4355" y="1721"/>
                      <a:pt x="4360" y="1727"/>
                      <a:pt x="4366" y="1730"/>
                    </a:cubicBezTo>
                    <a:cubicBezTo>
                      <a:pt x="4575" y="1900"/>
                      <a:pt x="4750" y="2042"/>
                      <a:pt x="4896" y="2238"/>
                    </a:cubicBezTo>
                    <a:cubicBezTo>
                      <a:pt x="4919" y="2267"/>
                      <a:pt x="4941" y="2301"/>
                      <a:pt x="4963" y="2333"/>
                    </a:cubicBezTo>
                    <a:cubicBezTo>
                      <a:pt x="5070" y="2500"/>
                      <a:pt x="5201" y="2598"/>
                      <a:pt x="5277" y="2771"/>
                    </a:cubicBezTo>
                    <a:cubicBezTo>
                      <a:pt x="5284" y="2786"/>
                      <a:pt x="5290" y="2802"/>
                      <a:pt x="5296" y="2816"/>
                    </a:cubicBezTo>
                    <a:cubicBezTo>
                      <a:pt x="5422" y="3179"/>
                      <a:pt x="5585" y="3528"/>
                      <a:pt x="5778" y="3860"/>
                    </a:cubicBezTo>
                    <a:lnTo>
                      <a:pt x="6059" y="3860"/>
                    </a:lnTo>
                    <a:cubicBezTo>
                      <a:pt x="6027" y="3515"/>
                      <a:pt x="5965" y="3172"/>
                      <a:pt x="5876" y="2838"/>
                    </a:cubicBezTo>
                    <a:cubicBezTo>
                      <a:pt x="5869" y="2804"/>
                      <a:pt x="5860" y="2773"/>
                      <a:pt x="5850" y="2739"/>
                    </a:cubicBezTo>
                    <a:cubicBezTo>
                      <a:pt x="5869" y="2734"/>
                      <a:pt x="5887" y="2732"/>
                      <a:pt x="5904" y="2732"/>
                    </a:cubicBezTo>
                    <a:cubicBezTo>
                      <a:pt x="6010" y="2732"/>
                      <a:pt x="6091" y="2819"/>
                      <a:pt x="6151" y="2928"/>
                    </a:cubicBezTo>
                    <a:lnTo>
                      <a:pt x="6151" y="2929"/>
                    </a:lnTo>
                    <a:cubicBezTo>
                      <a:pt x="6190" y="3005"/>
                      <a:pt x="6221" y="3089"/>
                      <a:pt x="6239" y="3168"/>
                    </a:cubicBezTo>
                    <a:cubicBezTo>
                      <a:pt x="6293" y="3401"/>
                      <a:pt x="6361" y="3635"/>
                      <a:pt x="6438" y="3863"/>
                    </a:cubicBezTo>
                    <a:lnTo>
                      <a:pt x="6987" y="3863"/>
                    </a:lnTo>
                    <a:cubicBezTo>
                      <a:pt x="6829" y="3400"/>
                      <a:pt x="6698" y="2932"/>
                      <a:pt x="6589" y="2456"/>
                    </a:cubicBezTo>
                    <a:lnTo>
                      <a:pt x="6589" y="2456"/>
                    </a:lnTo>
                    <a:cubicBezTo>
                      <a:pt x="6945" y="2687"/>
                      <a:pt x="7437" y="2639"/>
                      <a:pt x="7773" y="2900"/>
                    </a:cubicBezTo>
                    <a:cubicBezTo>
                      <a:pt x="7908" y="3006"/>
                      <a:pt x="8004" y="3153"/>
                      <a:pt x="8097" y="3298"/>
                    </a:cubicBezTo>
                    <a:cubicBezTo>
                      <a:pt x="8213" y="3484"/>
                      <a:pt x="8326" y="3671"/>
                      <a:pt x="8435" y="3862"/>
                    </a:cubicBezTo>
                    <a:lnTo>
                      <a:pt x="9023" y="3862"/>
                    </a:lnTo>
                    <a:cubicBezTo>
                      <a:pt x="8984" y="3432"/>
                      <a:pt x="8903" y="3003"/>
                      <a:pt x="8813" y="2576"/>
                    </a:cubicBezTo>
                    <a:cubicBezTo>
                      <a:pt x="8795" y="2494"/>
                      <a:pt x="8779" y="2411"/>
                      <a:pt x="8763" y="2327"/>
                    </a:cubicBezTo>
                    <a:cubicBezTo>
                      <a:pt x="8740" y="2215"/>
                      <a:pt x="8718" y="2102"/>
                      <a:pt x="8696" y="1988"/>
                    </a:cubicBezTo>
                    <a:cubicBezTo>
                      <a:pt x="8681" y="1901"/>
                      <a:pt x="8665" y="1814"/>
                      <a:pt x="8646" y="1727"/>
                    </a:cubicBezTo>
                    <a:cubicBezTo>
                      <a:pt x="8628" y="1633"/>
                      <a:pt x="8608" y="1535"/>
                      <a:pt x="8561" y="1453"/>
                    </a:cubicBezTo>
                    <a:cubicBezTo>
                      <a:pt x="8521" y="1383"/>
                      <a:pt x="8464" y="1325"/>
                      <a:pt x="8405" y="1270"/>
                    </a:cubicBezTo>
                    <a:cubicBezTo>
                      <a:pt x="8354" y="1222"/>
                      <a:pt x="8303" y="1175"/>
                      <a:pt x="8251" y="1129"/>
                    </a:cubicBezTo>
                    <a:cubicBezTo>
                      <a:pt x="8187" y="1075"/>
                      <a:pt x="8123" y="1023"/>
                      <a:pt x="8056" y="972"/>
                    </a:cubicBezTo>
                    <a:cubicBezTo>
                      <a:pt x="8039" y="957"/>
                      <a:pt x="8018" y="943"/>
                      <a:pt x="7999" y="928"/>
                    </a:cubicBezTo>
                    <a:cubicBezTo>
                      <a:pt x="7873" y="834"/>
                      <a:pt x="7742" y="747"/>
                      <a:pt x="7606" y="667"/>
                    </a:cubicBezTo>
                    <a:lnTo>
                      <a:pt x="7481" y="596"/>
                    </a:lnTo>
                    <a:cubicBezTo>
                      <a:pt x="7298" y="494"/>
                      <a:pt x="7105" y="406"/>
                      <a:pt x="6909" y="333"/>
                    </a:cubicBezTo>
                    <a:cubicBezTo>
                      <a:pt x="6893" y="327"/>
                      <a:pt x="6878" y="320"/>
                      <a:pt x="6862" y="315"/>
                    </a:cubicBezTo>
                    <a:cubicBezTo>
                      <a:pt x="6829" y="304"/>
                      <a:pt x="6793" y="291"/>
                      <a:pt x="6758" y="279"/>
                    </a:cubicBezTo>
                    <a:cubicBezTo>
                      <a:pt x="6678" y="253"/>
                      <a:pt x="6601" y="228"/>
                      <a:pt x="6521" y="207"/>
                    </a:cubicBezTo>
                    <a:cubicBezTo>
                      <a:pt x="6361" y="162"/>
                      <a:pt x="6202" y="125"/>
                      <a:pt x="6038" y="96"/>
                    </a:cubicBezTo>
                    <a:lnTo>
                      <a:pt x="6036" y="96"/>
                    </a:lnTo>
                    <a:cubicBezTo>
                      <a:pt x="5980" y="87"/>
                      <a:pt x="5923" y="76"/>
                      <a:pt x="5868" y="69"/>
                    </a:cubicBezTo>
                    <a:cubicBezTo>
                      <a:pt x="5833" y="64"/>
                      <a:pt x="5799" y="60"/>
                      <a:pt x="5766" y="54"/>
                    </a:cubicBezTo>
                    <a:lnTo>
                      <a:pt x="5763" y="54"/>
                    </a:lnTo>
                    <a:cubicBezTo>
                      <a:pt x="5754" y="54"/>
                      <a:pt x="5747" y="54"/>
                      <a:pt x="5740" y="53"/>
                    </a:cubicBezTo>
                    <a:cubicBezTo>
                      <a:pt x="5717" y="50"/>
                      <a:pt x="5693" y="45"/>
                      <a:pt x="5667" y="44"/>
                    </a:cubicBezTo>
                    <a:cubicBezTo>
                      <a:pt x="5661" y="44"/>
                      <a:pt x="5657" y="42"/>
                      <a:pt x="5650" y="42"/>
                    </a:cubicBezTo>
                    <a:cubicBezTo>
                      <a:pt x="5606" y="37"/>
                      <a:pt x="5563" y="31"/>
                      <a:pt x="5519" y="28"/>
                    </a:cubicBezTo>
                    <a:cubicBezTo>
                      <a:pt x="5513" y="28"/>
                      <a:pt x="5508" y="28"/>
                      <a:pt x="5505" y="25"/>
                    </a:cubicBezTo>
                    <a:cubicBezTo>
                      <a:pt x="5477" y="22"/>
                      <a:pt x="5449" y="21"/>
                      <a:pt x="5422" y="18"/>
                    </a:cubicBezTo>
                    <a:lnTo>
                      <a:pt x="5420" y="18"/>
                    </a:lnTo>
                    <a:cubicBezTo>
                      <a:pt x="5396" y="16"/>
                      <a:pt x="5370" y="16"/>
                      <a:pt x="5345" y="15"/>
                    </a:cubicBezTo>
                    <a:cubicBezTo>
                      <a:pt x="5316" y="11"/>
                      <a:pt x="5288" y="11"/>
                      <a:pt x="5259" y="9"/>
                    </a:cubicBezTo>
                    <a:cubicBezTo>
                      <a:pt x="5195" y="6"/>
                      <a:pt x="5134" y="3"/>
                      <a:pt x="5070" y="2"/>
                    </a:cubicBezTo>
                    <a:cubicBezTo>
                      <a:pt x="5009" y="1"/>
                      <a:pt x="4947" y="0"/>
                      <a:pt x="4885" y="0"/>
                    </a:cubicBezTo>
                    <a:close/>
                  </a:path>
                </a:pathLst>
              </a:custGeom>
              <a:solidFill>
                <a:srgbClr val="FFFFFF">
                  <a:alpha val="284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8" name="Google Shape;5518;p28"/>
              <p:cNvSpPr/>
              <p:nvPr/>
            </p:nvSpPr>
            <p:spPr>
              <a:xfrm>
                <a:off x="6502712" y="4744764"/>
                <a:ext cx="324314" cy="393357"/>
              </a:xfrm>
              <a:custGeom>
                <a:avLst/>
                <a:gdLst/>
                <a:ahLst/>
                <a:cxnLst/>
                <a:rect l="l" t="t" r="r" b="b"/>
                <a:pathLst>
                  <a:path w="2715" h="3293" extrusionOk="0">
                    <a:moveTo>
                      <a:pt x="294" y="1"/>
                    </a:moveTo>
                    <a:cubicBezTo>
                      <a:pt x="256" y="1"/>
                      <a:pt x="218" y="2"/>
                      <a:pt x="180" y="6"/>
                    </a:cubicBezTo>
                    <a:cubicBezTo>
                      <a:pt x="137" y="9"/>
                      <a:pt x="93" y="16"/>
                      <a:pt x="50" y="26"/>
                    </a:cubicBezTo>
                    <a:cubicBezTo>
                      <a:pt x="31" y="29"/>
                      <a:pt x="16" y="34"/>
                      <a:pt x="0" y="36"/>
                    </a:cubicBezTo>
                    <a:cubicBezTo>
                      <a:pt x="31" y="70"/>
                      <a:pt x="60" y="106"/>
                      <a:pt x="87" y="142"/>
                    </a:cubicBezTo>
                    <a:cubicBezTo>
                      <a:pt x="99" y="157"/>
                      <a:pt x="108" y="169"/>
                      <a:pt x="116" y="182"/>
                    </a:cubicBezTo>
                    <a:cubicBezTo>
                      <a:pt x="140" y="215"/>
                      <a:pt x="161" y="248"/>
                      <a:pt x="182" y="283"/>
                    </a:cubicBezTo>
                    <a:lnTo>
                      <a:pt x="182" y="285"/>
                    </a:lnTo>
                    <a:cubicBezTo>
                      <a:pt x="237" y="376"/>
                      <a:pt x="281" y="472"/>
                      <a:pt x="320" y="572"/>
                    </a:cubicBezTo>
                    <a:cubicBezTo>
                      <a:pt x="360" y="675"/>
                      <a:pt x="397" y="783"/>
                      <a:pt x="430" y="887"/>
                    </a:cubicBezTo>
                    <a:cubicBezTo>
                      <a:pt x="433" y="895"/>
                      <a:pt x="434" y="901"/>
                      <a:pt x="436" y="908"/>
                    </a:cubicBezTo>
                    <a:cubicBezTo>
                      <a:pt x="437" y="909"/>
                      <a:pt x="437" y="909"/>
                      <a:pt x="437" y="912"/>
                    </a:cubicBezTo>
                    <a:cubicBezTo>
                      <a:pt x="440" y="915"/>
                      <a:pt x="440" y="916"/>
                      <a:pt x="442" y="919"/>
                    </a:cubicBezTo>
                    <a:cubicBezTo>
                      <a:pt x="445" y="931"/>
                      <a:pt x="450" y="946"/>
                      <a:pt x="455" y="960"/>
                    </a:cubicBezTo>
                    <a:cubicBezTo>
                      <a:pt x="474" y="1022"/>
                      <a:pt x="493" y="1082"/>
                      <a:pt x="513" y="1144"/>
                    </a:cubicBezTo>
                    <a:cubicBezTo>
                      <a:pt x="522" y="1171"/>
                      <a:pt x="529" y="1197"/>
                      <a:pt x="538" y="1221"/>
                    </a:cubicBezTo>
                    <a:cubicBezTo>
                      <a:pt x="583" y="1364"/>
                      <a:pt x="626" y="1506"/>
                      <a:pt x="673" y="1645"/>
                    </a:cubicBezTo>
                    <a:cubicBezTo>
                      <a:pt x="725" y="1814"/>
                      <a:pt x="779" y="1982"/>
                      <a:pt x="834" y="2151"/>
                    </a:cubicBezTo>
                    <a:cubicBezTo>
                      <a:pt x="872" y="2273"/>
                      <a:pt x="909" y="2396"/>
                      <a:pt x="950" y="2518"/>
                    </a:cubicBezTo>
                    <a:cubicBezTo>
                      <a:pt x="996" y="2669"/>
                      <a:pt x="1059" y="2836"/>
                      <a:pt x="1204" y="2899"/>
                    </a:cubicBezTo>
                    <a:cubicBezTo>
                      <a:pt x="1163" y="2678"/>
                      <a:pt x="1123" y="2459"/>
                      <a:pt x="1082" y="2236"/>
                    </a:cubicBezTo>
                    <a:cubicBezTo>
                      <a:pt x="1057" y="2100"/>
                      <a:pt x="1031" y="1965"/>
                      <a:pt x="1007" y="1827"/>
                    </a:cubicBezTo>
                    <a:cubicBezTo>
                      <a:pt x="1002" y="1807"/>
                      <a:pt x="999" y="1785"/>
                      <a:pt x="995" y="1765"/>
                    </a:cubicBezTo>
                    <a:cubicBezTo>
                      <a:pt x="991" y="1715"/>
                      <a:pt x="988" y="1664"/>
                      <a:pt x="1002" y="1618"/>
                    </a:cubicBezTo>
                    <a:cubicBezTo>
                      <a:pt x="1014" y="1586"/>
                      <a:pt x="1036" y="1554"/>
                      <a:pt x="1065" y="1534"/>
                    </a:cubicBezTo>
                    <a:cubicBezTo>
                      <a:pt x="1087" y="1517"/>
                      <a:pt x="1110" y="1507"/>
                      <a:pt x="1136" y="1507"/>
                    </a:cubicBezTo>
                    <a:cubicBezTo>
                      <a:pt x="1144" y="1507"/>
                      <a:pt x="1152" y="1508"/>
                      <a:pt x="1161" y="1510"/>
                    </a:cubicBezTo>
                    <a:cubicBezTo>
                      <a:pt x="1239" y="1876"/>
                      <a:pt x="1348" y="2236"/>
                      <a:pt x="1480" y="2586"/>
                    </a:cubicBezTo>
                    <a:cubicBezTo>
                      <a:pt x="1571" y="2828"/>
                      <a:pt x="1672" y="3063"/>
                      <a:pt x="1789" y="3292"/>
                    </a:cubicBezTo>
                    <a:lnTo>
                      <a:pt x="2161" y="3292"/>
                    </a:lnTo>
                    <a:cubicBezTo>
                      <a:pt x="2083" y="3130"/>
                      <a:pt x="2003" y="2967"/>
                      <a:pt x="1930" y="2803"/>
                    </a:cubicBezTo>
                    <a:cubicBezTo>
                      <a:pt x="1823" y="2566"/>
                      <a:pt x="1754" y="2377"/>
                      <a:pt x="1702" y="2167"/>
                    </a:cubicBezTo>
                    <a:cubicBezTo>
                      <a:pt x="1676" y="2068"/>
                      <a:pt x="1654" y="1965"/>
                      <a:pt x="1637" y="1849"/>
                    </a:cubicBezTo>
                    <a:cubicBezTo>
                      <a:pt x="1603" y="1661"/>
                      <a:pt x="1579" y="1442"/>
                      <a:pt x="1550" y="1162"/>
                    </a:cubicBezTo>
                    <a:cubicBezTo>
                      <a:pt x="1547" y="1153"/>
                      <a:pt x="1547" y="1143"/>
                      <a:pt x="1545" y="1131"/>
                    </a:cubicBezTo>
                    <a:lnTo>
                      <a:pt x="1558" y="1131"/>
                    </a:lnTo>
                    <a:cubicBezTo>
                      <a:pt x="1558" y="1131"/>
                      <a:pt x="1560" y="1131"/>
                      <a:pt x="1560" y="1130"/>
                    </a:cubicBezTo>
                    <a:cubicBezTo>
                      <a:pt x="1865" y="1124"/>
                      <a:pt x="2192" y="1031"/>
                      <a:pt x="2466" y="903"/>
                    </a:cubicBezTo>
                    <a:cubicBezTo>
                      <a:pt x="2467" y="903"/>
                      <a:pt x="2469" y="901"/>
                      <a:pt x="2472" y="901"/>
                    </a:cubicBezTo>
                    <a:cubicBezTo>
                      <a:pt x="2566" y="857"/>
                      <a:pt x="2664" y="796"/>
                      <a:pt x="2700" y="700"/>
                    </a:cubicBezTo>
                    <a:cubicBezTo>
                      <a:pt x="2701" y="694"/>
                      <a:pt x="2704" y="690"/>
                      <a:pt x="2706" y="686"/>
                    </a:cubicBezTo>
                    <a:cubicBezTo>
                      <a:pt x="2711" y="665"/>
                      <a:pt x="2713" y="645"/>
                      <a:pt x="2714" y="625"/>
                    </a:cubicBezTo>
                    <a:cubicBezTo>
                      <a:pt x="2714" y="600"/>
                      <a:pt x="2711" y="572"/>
                      <a:pt x="2706" y="542"/>
                    </a:cubicBezTo>
                    <a:cubicBezTo>
                      <a:pt x="2674" y="449"/>
                      <a:pt x="2591" y="369"/>
                      <a:pt x="2497" y="328"/>
                    </a:cubicBezTo>
                    <a:cubicBezTo>
                      <a:pt x="2478" y="321"/>
                      <a:pt x="2460" y="314"/>
                      <a:pt x="2441" y="311"/>
                    </a:cubicBezTo>
                    <a:cubicBezTo>
                      <a:pt x="2382" y="297"/>
                      <a:pt x="2323" y="290"/>
                      <a:pt x="2265" y="290"/>
                    </a:cubicBezTo>
                    <a:cubicBezTo>
                      <a:pt x="2258" y="290"/>
                      <a:pt x="2252" y="290"/>
                      <a:pt x="2245" y="291"/>
                    </a:cubicBezTo>
                    <a:cubicBezTo>
                      <a:pt x="2244" y="291"/>
                      <a:pt x="2242" y="291"/>
                      <a:pt x="2241" y="292"/>
                    </a:cubicBezTo>
                    <a:lnTo>
                      <a:pt x="2238" y="292"/>
                    </a:lnTo>
                    <a:cubicBezTo>
                      <a:pt x="2236" y="292"/>
                      <a:pt x="2233" y="291"/>
                      <a:pt x="2230" y="291"/>
                    </a:cubicBezTo>
                    <a:cubicBezTo>
                      <a:pt x="2225" y="291"/>
                      <a:pt x="2220" y="292"/>
                      <a:pt x="2215" y="292"/>
                    </a:cubicBezTo>
                    <a:cubicBezTo>
                      <a:pt x="2177" y="295"/>
                      <a:pt x="2141" y="298"/>
                      <a:pt x="2104" y="299"/>
                    </a:cubicBezTo>
                    <a:cubicBezTo>
                      <a:pt x="2048" y="305"/>
                      <a:pt x="1991" y="311"/>
                      <a:pt x="1936" y="312"/>
                    </a:cubicBezTo>
                    <a:cubicBezTo>
                      <a:pt x="1926" y="313"/>
                      <a:pt x="1916" y="313"/>
                      <a:pt x="1906" y="313"/>
                    </a:cubicBezTo>
                    <a:cubicBezTo>
                      <a:pt x="1836" y="313"/>
                      <a:pt x="1768" y="308"/>
                      <a:pt x="1698" y="299"/>
                    </a:cubicBezTo>
                    <a:cubicBezTo>
                      <a:pt x="1686" y="299"/>
                      <a:pt x="1676" y="298"/>
                      <a:pt x="1664" y="296"/>
                    </a:cubicBezTo>
                    <a:cubicBezTo>
                      <a:pt x="1531" y="278"/>
                      <a:pt x="1396" y="244"/>
                      <a:pt x="1264" y="208"/>
                    </a:cubicBezTo>
                    <a:cubicBezTo>
                      <a:pt x="1217" y="193"/>
                      <a:pt x="1169" y="180"/>
                      <a:pt x="1124" y="167"/>
                    </a:cubicBezTo>
                    <a:cubicBezTo>
                      <a:pt x="1066" y="151"/>
                      <a:pt x="1009" y="132"/>
                      <a:pt x="951" y="116"/>
                    </a:cubicBezTo>
                    <a:cubicBezTo>
                      <a:pt x="902" y="102"/>
                      <a:pt x="851" y="89"/>
                      <a:pt x="803" y="77"/>
                    </a:cubicBezTo>
                    <a:cubicBezTo>
                      <a:pt x="792" y="73"/>
                      <a:pt x="782" y="71"/>
                      <a:pt x="770" y="70"/>
                    </a:cubicBezTo>
                    <a:cubicBezTo>
                      <a:pt x="611" y="30"/>
                      <a:pt x="452" y="1"/>
                      <a:pt x="2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9" name="Google Shape;5519;p28"/>
              <p:cNvSpPr/>
              <p:nvPr/>
            </p:nvSpPr>
            <p:spPr>
              <a:xfrm>
                <a:off x="6166212" y="4060056"/>
                <a:ext cx="2203899" cy="1078178"/>
              </a:xfrm>
              <a:custGeom>
                <a:avLst/>
                <a:gdLst/>
                <a:ahLst/>
                <a:cxnLst/>
                <a:rect l="l" t="t" r="r" b="b"/>
                <a:pathLst>
                  <a:path w="18450" h="9026" extrusionOk="0">
                    <a:moveTo>
                      <a:pt x="18449" y="250"/>
                    </a:moveTo>
                    <a:cubicBezTo>
                      <a:pt x="18448" y="250"/>
                      <a:pt x="18448" y="250"/>
                      <a:pt x="18448" y="250"/>
                    </a:cubicBezTo>
                    <a:lnTo>
                      <a:pt x="18448" y="252"/>
                    </a:lnTo>
                    <a:lnTo>
                      <a:pt x="18450" y="250"/>
                    </a:lnTo>
                    <a:cubicBezTo>
                      <a:pt x="18449" y="250"/>
                      <a:pt x="18449" y="250"/>
                      <a:pt x="18449" y="250"/>
                    </a:cubicBezTo>
                    <a:close/>
                    <a:moveTo>
                      <a:pt x="18447" y="0"/>
                    </a:moveTo>
                    <a:cubicBezTo>
                      <a:pt x="18370" y="24"/>
                      <a:pt x="18291" y="44"/>
                      <a:pt x="18214" y="66"/>
                    </a:cubicBezTo>
                    <a:cubicBezTo>
                      <a:pt x="18113" y="93"/>
                      <a:pt x="18008" y="120"/>
                      <a:pt x="17907" y="149"/>
                    </a:cubicBezTo>
                    <a:cubicBezTo>
                      <a:pt x="17853" y="166"/>
                      <a:pt x="17798" y="181"/>
                      <a:pt x="17744" y="195"/>
                    </a:cubicBezTo>
                    <a:cubicBezTo>
                      <a:pt x="17616" y="228"/>
                      <a:pt x="17493" y="262"/>
                      <a:pt x="17368" y="297"/>
                    </a:cubicBezTo>
                    <a:cubicBezTo>
                      <a:pt x="17289" y="319"/>
                      <a:pt x="17210" y="340"/>
                      <a:pt x="17133" y="362"/>
                    </a:cubicBezTo>
                    <a:cubicBezTo>
                      <a:pt x="17024" y="391"/>
                      <a:pt x="16916" y="422"/>
                      <a:pt x="16807" y="451"/>
                    </a:cubicBezTo>
                    <a:cubicBezTo>
                      <a:pt x="16758" y="465"/>
                      <a:pt x="16712" y="478"/>
                      <a:pt x="16664" y="490"/>
                    </a:cubicBezTo>
                    <a:cubicBezTo>
                      <a:pt x="16642" y="497"/>
                      <a:pt x="16620" y="503"/>
                      <a:pt x="16600" y="509"/>
                    </a:cubicBezTo>
                    <a:lnTo>
                      <a:pt x="16393" y="568"/>
                    </a:lnTo>
                    <a:cubicBezTo>
                      <a:pt x="16386" y="570"/>
                      <a:pt x="16378" y="573"/>
                      <a:pt x="16370" y="576"/>
                    </a:cubicBezTo>
                    <a:cubicBezTo>
                      <a:pt x="16344" y="581"/>
                      <a:pt x="16319" y="589"/>
                      <a:pt x="16293" y="596"/>
                    </a:cubicBezTo>
                    <a:cubicBezTo>
                      <a:pt x="16141" y="641"/>
                      <a:pt x="15990" y="686"/>
                      <a:pt x="15840" y="732"/>
                    </a:cubicBezTo>
                    <a:cubicBezTo>
                      <a:pt x="15699" y="773"/>
                      <a:pt x="15561" y="817"/>
                      <a:pt x="15423" y="863"/>
                    </a:cubicBezTo>
                    <a:cubicBezTo>
                      <a:pt x="15357" y="885"/>
                      <a:pt x="15290" y="907"/>
                      <a:pt x="15223" y="930"/>
                    </a:cubicBezTo>
                    <a:lnTo>
                      <a:pt x="15220" y="931"/>
                    </a:lnTo>
                    <a:cubicBezTo>
                      <a:pt x="15188" y="940"/>
                      <a:pt x="15155" y="952"/>
                      <a:pt x="15123" y="962"/>
                    </a:cubicBezTo>
                    <a:cubicBezTo>
                      <a:pt x="15075" y="976"/>
                      <a:pt x="15030" y="994"/>
                      <a:pt x="14983" y="1008"/>
                    </a:cubicBezTo>
                    <a:cubicBezTo>
                      <a:pt x="14933" y="1026"/>
                      <a:pt x="14883" y="1040"/>
                      <a:pt x="14832" y="1056"/>
                    </a:cubicBezTo>
                    <a:cubicBezTo>
                      <a:pt x="14824" y="1059"/>
                      <a:pt x="14816" y="1062"/>
                      <a:pt x="14809" y="1063"/>
                    </a:cubicBezTo>
                    <a:cubicBezTo>
                      <a:pt x="14602" y="1129"/>
                      <a:pt x="14392" y="1191"/>
                      <a:pt x="14182" y="1249"/>
                    </a:cubicBezTo>
                    <a:lnTo>
                      <a:pt x="14180" y="1249"/>
                    </a:lnTo>
                    <a:cubicBezTo>
                      <a:pt x="14115" y="1270"/>
                      <a:pt x="14051" y="1287"/>
                      <a:pt x="13986" y="1303"/>
                    </a:cubicBezTo>
                    <a:cubicBezTo>
                      <a:pt x="13979" y="1307"/>
                      <a:pt x="13974" y="1307"/>
                      <a:pt x="13967" y="1309"/>
                    </a:cubicBezTo>
                    <a:cubicBezTo>
                      <a:pt x="13899" y="1329"/>
                      <a:pt x="13833" y="1345"/>
                      <a:pt x="13767" y="1364"/>
                    </a:cubicBezTo>
                    <a:cubicBezTo>
                      <a:pt x="13756" y="1367"/>
                      <a:pt x="13746" y="1368"/>
                      <a:pt x="13737" y="1371"/>
                    </a:cubicBezTo>
                    <a:cubicBezTo>
                      <a:pt x="13576" y="1415"/>
                      <a:pt x="13417" y="1458"/>
                      <a:pt x="13255" y="1499"/>
                    </a:cubicBezTo>
                    <a:cubicBezTo>
                      <a:pt x="13244" y="1502"/>
                      <a:pt x="13234" y="1505"/>
                      <a:pt x="13223" y="1506"/>
                    </a:cubicBezTo>
                    <a:cubicBezTo>
                      <a:pt x="13213" y="1511"/>
                      <a:pt x="13205" y="1512"/>
                      <a:pt x="13194" y="1514"/>
                    </a:cubicBezTo>
                    <a:cubicBezTo>
                      <a:pt x="13149" y="1525"/>
                      <a:pt x="13103" y="1538"/>
                      <a:pt x="13056" y="1550"/>
                    </a:cubicBezTo>
                    <a:cubicBezTo>
                      <a:pt x="13052" y="1550"/>
                      <a:pt x="13046" y="1553"/>
                      <a:pt x="13039" y="1554"/>
                    </a:cubicBezTo>
                    <a:cubicBezTo>
                      <a:pt x="12997" y="1564"/>
                      <a:pt x="12958" y="1576"/>
                      <a:pt x="12916" y="1589"/>
                    </a:cubicBezTo>
                    <a:lnTo>
                      <a:pt x="12914" y="1589"/>
                    </a:lnTo>
                    <a:cubicBezTo>
                      <a:pt x="12892" y="1594"/>
                      <a:pt x="12868" y="1599"/>
                      <a:pt x="12846" y="1607"/>
                    </a:cubicBezTo>
                    <a:cubicBezTo>
                      <a:pt x="12714" y="1641"/>
                      <a:pt x="12582" y="1679"/>
                      <a:pt x="12449" y="1715"/>
                    </a:cubicBezTo>
                    <a:lnTo>
                      <a:pt x="12447" y="1715"/>
                    </a:lnTo>
                    <a:cubicBezTo>
                      <a:pt x="12348" y="1742"/>
                      <a:pt x="12248" y="1771"/>
                      <a:pt x="12147" y="1800"/>
                    </a:cubicBezTo>
                    <a:cubicBezTo>
                      <a:pt x="12126" y="1804"/>
                      <a:pt x="12104" y="1811"/>
                      <a:pt x="12081" y="1819"/>
                    </a:cubicBezTo>
                    <a:lnTo>
                      <a:pt x="12079" y="1819"/>
                    </a:lnTo>
                    <a:cubicBezTo>
                      <a:pt x="12057" y="1824"/>
                      <a:pt x="12036" y="1830"/>
                      <a:pt x="12015" y="1837"/>
                    </a:cubicBezTo>
                    <a:cubicBezTo>
                      <a:pt x="11995" y="1843"/>
                      <a:pt x="11975" y="1848"/>
                      <a:pt x="11956" y="1855"/>
                    </a:cubicBezTo>
                    <a:cubicBezTo>
                      <a:pt x="11938" y="1861"/>
                      <a:pt x="11922" y="1867"/>
                      <a:pt x="11908" y="1869"/>
                    </a:cubicBezTo>
                    <a:cubicBezTo>
                      <a:pt x="11901" y="1872"/>
                      <a:pt x="11892" y="1874"/>
                      <a:pt x="11885" y="1877"/>
                    </a:cubicBezTo>
                    <a:cubicBezTo>
                      <a:pt x="11755" y="1916"/>
                      <a:pt x="11625" y="1957"/>
                      <a:pt x="11498" y="1999"/>
                    </a:cubicBezTo>
                    <a:cubicBezTo>
                      <a:pt x="11317" y="2057"/>
                      <a:pt x="11138" y="2121"/>
                      <a:pt x="10961" y="2187"/>
                    </a:cubicBezTo>
                    <a:cubicBezTo>
                      <a:pt x="10839" y="2235"/>
                      <a:pt x="10718" y="2282"/>
                      <a:pt x="10601" y="2333"/>
                    </a:cubicBezTo>
                    <a:cubicBezTo>
                      <a:pt x="10460" y="2391"/>
                      <a:pt x="10319" y="2455"/>
                      <a:pt x="10184" y="2521"/>
                    </a:cubicBezTo>
                    <a:cubicBezTo>
                      <a:pt x="10151" y="2536"/>
                      <a:pt x="10120" y="2550"/>
                      <a:pt x="10090" y="2566"/>
                    </a:cubicBezTo>
                    <a:lnTo>
                      <a:pt x="10087" y="2566"/>
                    </a:lnTo>
                    <a:cubicBezTo>
                      <a:pt x="10085" y="2566"/>
                      <a:pt x="10085" y="2569"/>
                      <a:pt x="10085" y="2569"/>
                    </a:cubicBezTo>
                    <a:cubicBezTo>
                      <a:pt x="9998" y="2610"/>
                      <a:pt x="9911" y="2656"/>
                      <a:pt x="9828" y="2703"/>
                    </a:cubicBezTo>
                    <a:cubicBezTo>
                      <a:pt x="9825" y="2703"/>
                      <a:pt x="9824" y="2704"/>
                      <a:pt x="9822" y="2707"/>
                    </a:cubicBezTo>
                    <a:cubicBezTo>
                      <a:pt x="9773" y="2732"/>
                      <a:pt x="9727" y="2760"/>
                      <a:pt x="9679" y="2787"/>
                    </a:cubicBezTo>
                    <a:lnTo>
                      <a:pt x="9603" y="2831"/>
                    </a:lnTo>
                    <a:cubicBezTo>
                      <a:pt x="9600" y="2832"/>
                      <a:pt x="9599" y="2832"/>
                      <a:pt x="9597" y="2834"/>
                    </a:cubicBezTo>
                    <a:cubicBezTo>
                      <a:pt x="9494" y="2898"/>
                      <a:pt x="9393" y="2961"/>
                      <a:pt x="9288" y="3024"/>
                    </a:cubicBezTo>
                    <a:cubicBezTo>
                      <a:pt x="9266" y="3038"/>
                      <a:pt x="9247" y="3051"/>
                      <a:pt x="9227" y="3065"/>
                    </a:cubicBezTo>
                    <a:lnTo>
                      <a:pt x="9226" y="3065"/>
                    </a:lnTo>
                    <a:cubicBezTo>
                      <a:pt x="9197" y="3081"/>
                      <a:pt x="9169" y="3099"/>
                      <a:pt x="9140" y="3115"/>
                    </a:cubicBezTo>
                    <a:cubicBezTo>
                      <a:pt x="9136" y="3117"/>
                      <a:pt x="9134" y="3117"/>
                      <a:pt x="9133" y="3118"/>
                    </a:cubicBezTo>
                    <a:cubicBezTo>
                      <a:pt x="9111" y="3131"/>
                      <a:pt x="9091" y="3144"/>
                      <a:pt x="9070" y="3155"/>
                    </a:cubicBezTo>
                    <a:lnTo>
                      <a:pt x="9069" y="3155"/>
                    </a:lnTo>
                    <a:cubicBezTo>
                      <a:pt x="9019" y="3187"/>
                      <a:pt x="8971" y="3217"/>
                      <a:pt x="8921" y="3246"/>
                    </a:cubicBezTo>
                    <a:lnTo>
                      <a:pt x="8918" y="3246"/>
                    </a:lnTo>
                    <a:cubicBezTo>
                      <a:pt x="8893" y="3261"/>
                      <a:pt x="8865" y="3277"/>
                      <a:pt x="8841" y="3291"/>
                    </a:cubicBezTo>
                    <a:cubicBezTo>
                      <a:pt x="8757" y="3336"/>
                      <a:pt x="8674" y="3378"/>
                      <a:pt x="8588" y="3419"/>
                    </a:cubicBezTo>
                    <a:cubicBezTo>
                      <a:pt x="8582" y="3420"/>
                      <a:pt x="8577" y="3423"/>
                      <a:pt x="8572" y="3426"/>
                    </a:cubicBezTo>
                    <a:cubicBezTo>
                      <a:pt x="8552" y="3435"/>
                      <a:pt x="8531" y="3444"/>
                      <a:pt x="8511" y="3451"/>
                    </a:cubicBezTo>
                    <a:lnTo>
                      <a:pt x="8510" y="3451"/>
                    </a:lnTo>
                    <a:cubicBezTo>
                      <a:pt x="8248" y="3566"/>
                      <a:pt x="7974" y="3637"/>
                      <a:pt x="7695" y="3688"/>
                    </a:cubicBezTo>
                    <a:cubicBezTo>
                      <a:pt x="7688" y="3689"/>
                      <a:pt x="7681" y="3689"/>
                      <a:pt x="7673" y="3690"/>
                    </a:cubicBezTo>
                    <a:cubicBezTo>
                      <a:pt x="7669" y="3690"/>
                      <a:pt x="7665" y="3692"/>
                      <a:pt x="7660" y="3692"/>
                    </a:cubicBezTo>
                    <a:cubicBezTo>
                      <a:pt x="7624" y="3698"/>
                      <a:pt x="7586" y="3705"/>
                      <a:pt x="7550" y="3711"/>
                    </a:cubicBezTo>
                    <a:cubicBezTo>
                      <a:pt x="7528" y="3712"/>
                      <a:pt x="7506" y="3717"/>
                      <a:pt x="7486" y="3719"/>
                    </a:cubicBezTo>
                    <a:lnTo>
                      <a:pt x="7483" y="3719"/>
                    </a:lnTo>
                    <a:cubicBezTo>
                      <a:pt x="7441" y="3725"/>
                      <a:pt x="7397" y="3733"/>
                      <a:pt x="7355" y="3735"/>
                    </a:cubicBezTo>
                    <a:cubicBezTo>
                      <a:pt x="7332" y="3740"/>
                      <a:pt x="7309" y="3743"/>
                      <a:pt x="7284" y="3746"/>
                    </a:cubicBezTo>
                    <a:lnTo>
                      <a:pt x="7283" y="3746"/>
                    </a:lnTo>
                    <a:cubicBezTo>
                      <a:pt x="7268" y="3747"/>
                      <a:pt x="7256" y="3747"/>
                      <a:pt x="7243" y="3749"/>
                    </a:cubicBezTo>
                    <a:cubicBezTo>
                      <a:pt x="7148" y="3760"/>
                      <a:pt x="7049" y="3769"/>
                      <a:pt x="6952" y="3776"/>
                    </a:cubicBezTo>
                    <a:lnTo>
                      <a:pt x="6949" y="3776"/>
                    </a:lnTo>
                    <a:cubicBezTo>
                      <a:pt x="6930" y="3778"/>
                      <a:pt x="6911" y="3778"/>
                      <a:pt x="6893" y="3779"/>
                    </a:cubicBezTo>
                    <a:lnTo>
                      <a:pt x="6891" y="3779"/>
                    </a:lnTo>
                    <a:cubicBezTo>
                      <a:pt x="6773" y="3789"/>
                      <a:pt x="6655" y="3796"/>
                      <a:pt x="6538" y="3804"/>
                    </a:cubicBezTo>
                    <a:cubicBezTo>
                      <a:pt x="6387" y="3814"/>
                      <a:pt x="6236" y="3823"/>
                      <a:pt x="6088" y="3834"/>
                    </a:cubicBezTo>
                    <a:cubicBezTo>
                      <a:pt x="6058" y="3837"/>
                      <a:pt x="6027" y="3840"/>
                      <a:pt x="5997" y="3841"/>
                    </a:cubicBezTo>
                    <a:cubicBezTo>
                      <a:pt x="5971" y="3843"/>
                      <a:pt x="5942" y="3844"/>
                      <a:pt x="5916" y="3849"/>
                    </a:cubicBezTo>
                    <a:cubicBezTo>
                      <a:pt x="5845" y="3856"/>
                      <a:pt x="5772" y="3865"/>
                      <a:pt x="5706" y="3878"/>
                    </a:cubicBezTo>
                    <a:cubicBezTo>
                      <a:pt x="5653" y="3885"/>
                      <a:pt x="5604" y="3894"/>
                      <a:pt x="5555" y="3902"/>
                    </a:cubicBezTo>
                    <a:cubicBezTo>
                      <a:pt x="5544" y="3905"/>
                      <a:pt x="5536" y="3907"/>
                      <a:pt x="5526" y="3908"/>
                    </a:cubicBezTo>
                    <a:cubicBezTo>
                      <a:pt x="5441" y="3924"/>
                      <a:pt x="5359" y="3945"/>
                      <a:pt x="5284" y="3965"/>
                    </a:cubicBezTo>
                    <a:cubicBezTo>
                      <a:pt x="5257" y="3972"/>
                      <a:pt x="5232" y="3979"/>
                      <a:pt x="5206" y="3987"/>
                    </a:cubicBezTo>
                    <a:cubicBezTo>
                      <a:pt x="5177" y="3995"/>
                      <a:pt x="5151" y="4003"/>
                      <a:pt x="5125" y="4010"/>
                    </a:cubicBezTo>
                    <a:cubicBezTo>
                      <a:pt x="5104" y="4016"/>
                      <a:pt x="5083" y="4023"/>
                      <a:pt x="5065" y="4029"/>
                    </a:cubicBezTo>
                    <a:lnTo>
                      <a:pt x="5062" y="4029"/>
                    </a:lnTo>
                    <a:cubicBezTo>
                      <a:pt x="5000" y="4048"/>
                      <a:pt x="4943" y="4067"/>
                      <a:pt x="4897" y="4084"/>
                    </a:cubicBezTo>
                    <a:cubicBezTo>
                      <a:pt x="4797" y="4120"/>
                      <a:pt x="4738" y="4146"/>
                      <a:pt x="4738" y="4146"/>
                    </a:cubicBezTo>
                    <a:cubicBezTo>
                      <a:pt x="4738" y="4146"/>
                      <a:pt x="4704" y="4162"/>
                      <a:pt x="4647" y="4190"/>
                    </a:cubicBezTo>
                    <a:cubicBezTo>
                      <a:pt x="4606" y="4210"/>
                      <a:pt x="4551" y="4236"/>
                      <a:pt x="4486" y="4268"/>
                    </a:cubicBezTo>
                    <a:cubicBezTo>
                      <a:pt x="4484" y="4268"/>
                      <a:pt x="4481" y="4270"/>
                      <a:pt x="4479" y="4271"/>
                    </a:cubicBezTo>
                    <a:cubicBezTo>
                      <a:pt x="4476" y="4271"/>
                      <a:pt x="4473" y="4273"/>
                      <a:pt x="4470" y="4276"/>
                    </a:cubicBezTo>
                    <a:lnTo>
                      <a:pt x="4468" y="4276"/>
                    </a:lnTo>
                    <a:cubicBezTo>
                      <a:pt x="4396" y="4309"/>
                      <a:pt x="4310" y="4351"/>
                      <a:pt x="4221" y="4393"/>
                    </a:cubicBezTo>
                    <a:cubicBezTo>
                      <a:pt x="4179" y="4414"/>
                      <a:pt x="4136" y="4435"/>
                      <a:pt x="4091" y="4454"/>
                    </a:cubicBezTo>
                    <a:cubicBezTo>
                      <a:pt x="4084" y="4460"/>
                      <a:pt x="4073" y="4464"/>
                      <a:pt x="4065" y="4467"/>
                    </a:cubicBezTo>
                    <a:cubicBezTo>
                      <a:pt x="4065" y="4469"/>
                      <a:pt x="4063" y="4469"/>
                      <a:pt x="4063" y="4469"/>
                    </a:cubicBezTo>
                    <a:cubicBezTo>
                      <a:pt x="4025" y="4489"/>
                      <a:pt x="3986" y="4507"/>
                      <a:pt x="3947" y="4525"/>
                    </a:cubicBezTo>
                    <a:cubicBezTo>
                      <a:pt x="3917" y="4540"/>
                      <a:pt x="3883" y="4554"/>
                      <a:pt x="3853" y="4569"/>
                    </a:cubicBezTo>
                    <a:cubicBezTo>
                      <a:pt x="3853" y="4570"/>
                      <a:pt x="3853" y="4570"/>
                      <a:pt x="3851" y="4570"/>
                    </a:cubicBezTo>
                    <a:lnTo>
                      <a:pt x="3848" y="4570"/>
                    </a:lnTo>
                    <a:cubicBezTo>
                      <a:pt x="3636" y="4672"/>
                      <a:pt x="3440" y="4759"/>
                      <a:pt x="3331" y="4806"/>
                    </a:cubicBezTo>
                    <a:cubicBezTo>
                      <a:pt x="3161" y="4874"/>
                      <a:pt x="2939" y="4951"/>
                      <a:pt x="2726" y="5012"/>
                    </a:cubicBezTo>
                    <a:cubicBezTo>
                      <a:pt x="2711" y="5015"/>
                      <a:pt x="2698" y="5019"/>
                      <a:pt x="2685" y="5024"/>
                    </a:cubicBezTo>
                    <a:cubicBezTo>
                      <a:pt x="2598" y="5047"/>
                      <a:pt x="2515" y="5069"/>
                      <a:pt x="2435" y="5086"/>
                    </a:cubicBezTo>
                    <a:cubicBezTo>
                      <a:pt x="2431" y="5087"/>
                      <a:pt x="2425" y="5087"/>
                      <a:pt x="2422" y="5090"/>
                    </a:cubicBezTo>
                    <a:cubicBezTo>
                      <a:pt x="2377" y="5099"/>
                      <a:pt x="2334" y="5108"/>
                      <a:pt x="2292" y="5115"/>
                    </a:cubicBezTo>
                    <a:cubicBezTo>
                      <a:pt x="2271" y="5119"/>
                      <a:pt x="2254" y="5122"/>
                      <a:pt x="2235" y="5127"/>
                    </a:cubicBezTo>
                    <a:cubicBezTo>
                      <a:pt x="2218" y="5128"/>
                      <a:pt x="2197" y="5132"/>
                      <a:pt x="2178" y="5135"/>
                    </a:cubicBezTo>
                    <a:cubicBezTo>
                      <a:pt x="2162" y="5137"/>
                      <a:pt x="2146" y="5141"/>
                      <a:pt x="2127" y="5144"/>
                    </a:cubicBezTo>
                    <a:cubicBezTo>
                      <a:pt x="2074" y="5156"/>
                      <a:pt x="2019" y="5166"/>
                      <a:pt x="1965" y="5175"/>
                    </a:cubicBezTo>
                    <a:cubicBezTo>
                      <a:pt x="1770" y="5215"/>
                      <a:pt x="1576" y="5257"/>
                      <a:pt x="1383" y="5298"/>
                    </a:cubicBezTo>
                    <a:cubicBezTo>
                      <a:pt x="1355" y="5304"/>
                      <a:pt x="1326" y="5311"/>
                      <a:pt x="1298" y="5317"/>
                    </a:cubicBezTo>
                    <a:cubicBezTo>
                      <a:pt x="868" y="5411"/>
                      <a:pt x="439" y="5504"/>
                      <a:pt x="0" y="5571"/>
                    </a:cubicBezTo>
                    <a:lnTo>
                      <a:pt x="0" y="5571"/>
                    </a:lnTo>
                    <a:cubicBezTo>
                      <a:pt x="13" y="5569"/>
                      <a:pt x="27" y="5569"/>
                      <a:pt x="42" y="5569"/>
                    </a:cubicBezTo>
                    <a:cubicBezTo>
                      <a:pt x="52" y="5569"/>
                      <a:pt x="62" y="5569"/>
                      <a:pt x="73" y="5570"/>
                    </a:cubicBezTo>
                    <a:cubicBezTo>
                      <a:pt x="109" y="5571"/>
                      <a:pt x="150" y="5578"/>
                      <a:pt x="193" y="5587"/>
                    </a:cubicBezTo>
                    <a:cubicBezTo>
                      <a:pt x="324" y="5613"/>
                      <a:pt x="484" y="5668"/>
                      <a:pt x="642" y="5729"/>
                    </a:cubicBezTo>
                    <a:lnTo>
                      <a:pt x="703" y="5752"/>
                    </a:lnTo>
                    <a:cubicBezTo>
                      <a:pt x="890" y="5822"/>
                      <a:pt x="1070" y="5889"/>
                      <a:pt x="1191" y="5909"/>
                    </a:cubicBezTo>
                    <a:cubicBezTo>
                      <a:pt x="1224" y="5914"/>
                      <a:pt x="1259" y="5919"/>
                      <a:pt x="1291" y="5924"/>
                    </a:cubicBezTo>
                    <a:lnTo>
                      <a:pt x="1292" y="5924"/>
                    </a:lnTo>
                    <a:cubicBezTo>
                      <a:pt x="1335" y="5928"/>
                      <a:pt x="1378" y="5934"/>
                      <a:pt x="1420" y="5938"/>
                    </a:cubicBezTo>
                    <a:cubicBezTo>
                      <a:pt x="1462" y="5943"/>
                      <a:pt x="1506" y="5947"/>
                      <a:pt x="1550" y="5950"/>
                    </a:cubicBezTo>
                    <a:cubicBezTo>
                      <a:pt x="1580" y="5954"/>
                      <a:pt x="1611" y="5956"/>
                      <a:pt x="1641" y="5957"/>
                    </a:cubicBezTo>
                    <a:cubicBezTo>
                      <a:pt x="1654" y="5957"/>
                      <a:pt x="1666" y="5960"/>
                      <a:pt x="1677" y="5960"/>
                    </a:cubicBezTo>
                    <a:cubicBezTo>
                      <a:pt x="1680" y="5962"/>
                      <a:pt x="1683" y="5962"/>
                      <a:pt x="1687" y="5962"/>
                    </a:cubicBezTo>
                    <a:lnTo>
                      <a:pt x="1689" y="5962"/>
                    </a:lnTo>
                    <a:cubicBezTo>
                      <a:pt x="1724" y="5962"/>
                      <a:pt x="1760" y="5963"/>
                      <a:pt x="1793" y="5965"/>
                    </a:cubicBezTo>
                    <a:lnTo>
                      <a:pt x="1796" y="5965"/>
                    </a:lnTo>
                    <a:cubicBezTo>
                      <a:pt x="1820" y="5967"/>
                      <a:pt x="1841" y="5967"/>
                      <a:pt x="1865" y="5969"/>
                    </a:cubicBezTo>
                    <a:cubicBezTo>
                      <a:pt x="1888" y="5969"/>
                      <a:pt x="1914" y="5969"/>
                      <a:pt x="1937" y="5970"/>
                    </a:cubicBezTo>
                    <a:lnTo>
                      <a:pt x="1956" y="5970"/>
                    </a:lnTo>
                    <a:cubicBezTo>
                      <a:pt x="1985" y="5970"/>
                      <a:pt x="2011" y="5972"/>
                      <a:pt x="2040" y="5972"/>
                    </a:cubicBezTo>
                    <a:cubicBezTo>
                      <a:pt x="2044" y="5972"/>
                      <a:pt x="2048" y="5972"/>
                      <a:pt x="2052" y="5972"/>
                    </a:cubicBezTo>
                    <a:cubicBezTo>
                      <a:pt x="2054" y="5972"/>
                      <a:pt x="2056" y="5972"/>
                      <a:pt x="2058" y="5972"/>
                    </a:cubicBezTo>
                    <a:cubicBezTo>
                      <a:pt x="2059" y="5973"/>
                      <a:pt x="2059" y="5973"/>
                      <a:pt x="2061" y="5973"/>
                    </a:cubicBezTo>
                    <a:lnTo>
                      <a:pt x="2062" y="5973"/>
                    </a:lnTo>
                    <a:cubicBezTo>
                      <a:pt x="2062" y="5973"/>
                      <a:pt x="2065" y="5973"/>
                      <a:pt x="2065" y="5972"/>
                    </a:cubicBezTo>
                    <a:cubicBezTo>
                      <a:pt x="2066" y="5973"/>
                      <a:pt x="2066" y="5973"/>
                      <a:pt x="2068" y="5973"/>
                    </a:cubicBezTo>
                    <a:cubicBezTo>
                      <a:pt x="2133" y="5973"/>
                      <a:pt x="2197" y="5976"/>
                      <a:pt x="2264" y="5978"/>
                    </a:cubicBezTo>
                    <a:cubicBezTo>
                      <a:pt x="2286" y="5978"/>
                      <a:pt x="2309" y="5978"/>
                      <a:pt x="2331" y="5979"/>
                    </a:cubicBezTo>
                    <a:cubicBezTo>
                      <a:pt x="2338" y="5979"/>
                      <a:pt x="2345" y="5979"/>
                      <a:pt x="2353" y="5980"/>
                    </a:cubicBezTo>
                    <a:lnTo>
                      <a:pt x="2355" y="5980"/>
                    </a:lnTo>
                    <a:cubicBezTo>
                      <a:pt x="2400" y="5983"/>
                      <a:pt x="2447" y="5985"/>
                      <a:pt x="2492" y="5986"/>
                    </a:cubicBezTo>
                    <a:cubicBezTo>
                      <a:pt x="2550" y="5988"/>
                      <a:pt x="2610" y="5992"/>
                      <a:pt x="2665" y="5995"/>
                    </a:cubicBezTo>
                    <a:cubicBezTo>
                      <a:pt x="2703" y="5998"/>
                      <a:pt x="2743" y="5999"/>
                      <a:pt x="2781" y="6002"/>
                    </a:cubicBezTo>
                    <a:cubicBezTo>
                      <a:pt x="2788" y="6002"/>
                      <a:pt x="2798" y="6005"/>
                      <a:pt x="2807" y="6005"/>
                    </a:cubicBezTo>
                    <a:cubicBezTo>
                      <a:pt x="2864" y="6010"/>
                      <a:pt x="2922" y="6015"/>
                      <a:pt x="2980" y="6021"/>
                    </a:cubicBezTo>
                    <a:cubicBezTo>
                      <a:pt x="2983" y="6023"/>
                      <a:pt x="2989" y="6023"/>
                      <a:pt x="2992" y="6023"/>
                    </a:cubicBezTo>
                    <a:lnTo>
                      <a:pt x="2992" y="6024"/>
                    </a:lnTo>
                    <a:lnTo>
                      <a:pt x="2997" y="6024"/>
                    </a:lnTo>
                    <a:cubicBezTo>
                      <a:pt x="3161" y="6041"/>
                      <a:pt x="3323" y="6066"/>
                      <a:pt x="3482" y="6097"/>
                    </a:cubicBezTo>
                    <a:lnTo>
                      <a:pt x="3501" y="6101"/>
                    </a:lnTo>
                    <a:lnTo>
                      <a:pt x="3501" y="6102"/>
                    </a:lnTo>
                    <a:cubicBezTo>
                      <a:pt x="3538" y="6110"/>
                      <a:pt x="3574" y="6117"/>
                      <a:pt x="3610" y="6126"/>
                    </a:cubicBezTo>
                    <a:cubicBezTo>
                      <a:pt x="3642" y="6132"/>
                      <a:pt x="3671" y="6139"/>
                      <a:pt x="3702" y="6146"/>
                    </a:cubicBezTo>
                    <a:cubicBezTo>
                      <a:pt x="3725" y="6152"/>
                      <a:pt x="3748" y="6158"/>
                      <a:pt x="3773" y="6165"/>
                    </a:cubicBezTo>
                    <a:cubicBezTo>
                      <a:pt x="3783" y="6166"/>
                      <a:pt x="3793" y="6169"/>
                      <a:pt x="3805" y="6174"/>
                    </a:cubicBezTo>
                    <a:cubicBezTo>
                      <a:pt x="3824" y="6179"/>
                      <a:pt x="3840" y="6184"/>
                      <a:pt x="3858" y="6188"/>
                    </a:cubicBezTo>
                    <a:cubicBezTo>
                      <a:pt x="3896" y="6198"/>
                      <a:pt x="3934" y="6210"/>
                      <a:pt x="3972" y="6223"/>
                    </a:cubicBezTo>
                    <a:lnTo>
                      <a:pt x="3975" y="6224"/>
                    </a:lnTo>
                    <a:cubicBezTo>
                      <a:pt x="3982" y="6227"/>
                      <a:pt x="3991" y="6232"/>
                      <a:pt x="3999" y="6233"/>
                    </a:cubicBezTo>
                    <a:cubicBezTo>
                      <a:pt x="4050" y="6249"/>
                      <a:pt x="4101" y="6268"/>
                      <a:pt x="4150" y="6288"/>
                    </a:cubicBezTo>
                    <a:cubicBezTo>
                      <a:pt x="4153" y="6288"/>
                      <a:pt x="4159" y="6290"/>
                      <a:pt x="4163" y="6291"/>
                    </a:cubicBezTo>
                    <a:cubicBezTo>
                      <a:pt x="4165" y="6291"/>
                      <a:pt x="4165" y="6293"/>
                      <a:pt x="4165" y="6293"/>
                    </a:cubicBezTo>
                    <a:lnTo>
                      <a:pt x="4166" y="6293"/>
                    </a:lnTo>
                    <a:cubicBezTo>
                      <a:pt x="4210" y="6310"/>
                      <a:pt x="4255" y="6329"/>
                      <a:pt x="4298" y="6349"/>
                    </a:cubicBezTo>
                    <a:cubicBezTo>
                      <a:pt x="4323" y="6361"/>
                      <a:pt x="4346" y="6371"/>
                      <a:pt x="4371" y="6383"/>
                    </a:cubicBezTo>
                    <a:cubicBezTo>
                      <a:pt x="4378" y="6384"/>
                      <a:pt x="4384" y="6387"/>
                      <a:pt x="4391" y="6391"/>
                    </a:cubicBezTo>
                    <a:cubicBezTo>
                      <a:pt x="4393" y="6391"/>
                      <a:pt x="4393" y="6391"/>
                      <a:pt x="4393" y="6393"/>
                    </a:cubicBezTo>
                    <a:cubicBezTo>
                      <a:pt x="4413" y="6405"/>
                      <a:pt x="4435" y="6413"/>
                      <a:pt x="4455" y="6423"/>
                    </a:cubicBezTo>
                    <a:cubicBezTo>
                      <a:pt x="4476" y="6434"/>
                      <a:pt x="4494" y="6444"/>
                      <a:pt x="4515" y="6457"/>
                    </a:cubicBezTo>
                    <a:cubicBezTo>
                      <a:pt x="4541" y="6467"/>
                      <a:pt x="4563" y="6481"/>
                      <a:pt x="4586" y="6496"/>
                    </a:cubicBezTo>
                    <a:cubicBezTo>
                      <a:pt x="4602" y="6503"/>
                      <a:pt x="4616" y="6513"/>
                      <a:pt x="4631" y="6522"/>
                    </a:cubicBezTo>
                    <a:cubicBezTo>
                      <a:pt x="4640" y="6528"/>
                      <a:pt x="4647" y="6531"/>
                      <a:pt x="4657" y="6538"/>
                    </a:cubicBezTo>
                    <a:cubicBezTo>
                      <a:pt x="4679" y="6550"/>
                      <a:pt x="4698" y="6561"/>
                      <a:pt x="4718" y="6574"/>
                    </a:cubicBezTo>
                    <a:cubicBezTo>
                      <a:pt x="4744" y="6593"/>
                      <a:pt x="4767" y="6609"/>
                      <a:pt x="4792" y="6627"/>
                    </a:cubicBezTo>
                    <a:lnTo>
                      <a:pt x="4795" y="6627"/>
                    </a:lnTo>
                    <a:cubicBezTo>
                      <a:pt x="4799" y="6630"/>
                      <a:pt x="4805" y="6633"/>
                      <a:pt x="4810" y="6637"/>
                    </a:cubicBezTo>
                    <a:cubicBezTo>
                      <a:pt x="4664" y="6712"/>
                      <a:pt x="4513" y="6782"/>
                      <a:pt x="4375" y="6869"/>
                    </a:cubicBezTo>
                    <a:cubicBezTo>
                      <a:pt x="4375" y="6871"/>
                      <a:pt x="4374" y="6871"/>
                      <a:pt x="4374" y="6871"/>
                    </a:cubicBezTo>
                    <a:cubicBezTo>
                      <a:pt x="4388" y="6879"/>
                      <a:pt x="4403" y="6888"/>
                      <a:pt x="4418" y="6895"/>
                    </a:cubicBezTo>
                    <a:cubicBezTo>
                      <a:pt x="4436" y="6907"/>
                      <a:pt x="4457" y="6920"/>
                      <a:pt x="4479" y="6930"/>
                    </a:cubicBezTo>
                    <a:cubicBezTo>
                      <a:pt x="4509" y="6946"/>
                      <a:pt x="4544" y="6964"/>
                      <a:pt x="4579" y="6981"/>
                    </a:cubicBezTo>
                    <a:cubicBezTo>
                      <a:pt x="4615" y="6997"/>
                      <a:pt x="4651" y="7016"/>
                      <a:pt x="4688" y="7032"/>
                    </a:cubicBezTo>
                    <a:cubicBezTo>
                      <a:pt x="4804" y="7083"/>
                      <a:pt x="4923" y="7131"/>
                      <a:pt x="5029" y="7170"/>
                    </a:cubicBezTo>
                    <a:cubicBezTo>
                      <a:pt x="5049" y="7177"/>
                      <a:pt x="5065" y="7183"/>
                      <a:pt x="5083" y="7190"/>
                    </a:cubicBezTo>
                    <a:cubicBezTo>
                      <a:pt x="5094" y="7196"/>
                      <a:pt x="5103" y="7199"/>
                      <a:pt x="5115" y="7203"/>
                    </a:cubicBezTo>
                    <a:cubicBezTo>
                      <a:pt x="5125" y="7205"/>
                      <a:pt x="5133" y="7208"/>
                      <a:pt x="5144" y="7212"/>
                    </a:cubicBezTo>
                    <a:cubicBezTo>
                      <a:pt x="5168" y="7222"/>
                      <a:pt x="5192" y="7229"/>
                      <a:pt x="5212" y="7237"/>
                    </a:cubicBezTo>
                    <a:cubicBezTo>
                      <a:pt x="5221" y="7240"/>
                      <a:pt x="5228" y="7242"/>
                      <a:pt x="5235" y="7244"/>
                    </a:cubicBezTo>
                    <a:cubicBezTo>
                      <a:pt x="5248" y="7248"/>
                      <a:pt x="5257" y="7251"/>
                      <a:pt x="5267" y="7255"/>
                    </a:cubicBezTo>
                    <a:cubicBezTo>
                      <a:pt x="5276" y="7258"/>
                      <a:pt x="5283" y="7261"/>
                      <a:pt x="5290" y="7263"/>
                    </a:cubicBezTo>
                    <a:cubicBezTo>
                      <a:pt x="5298" y="7266"/>
                      <a:pt x="5306" y="7269"/>
                      <a:pt x="5311" y="7270"/>
                    </a:cubicBezTo>
                    <a:cubicBezTo>
                      <a:pt x="5315" y="7270"/>
                      <a:pt x="5318" y="7271"/>
                      <a:pt x="5318" y="7271"/>
                    </a:cubicBezTo>
                    <a:cubicBezTo>
                      <a:pt x="5318" y="7271"/>
                      <a:pt x="5383" y="7266"/>
                      <a:pt x="5486" y="7263"/>
                    </a:cubicBezTo>
                    <a:cubicBezTo>
                      <a:pt x="5589" y="7258"/>
                      <a:pt x="5732" y="7255"/>
                      <a:pt x="5887" y="7254"/>
                    </a:cubicBezTo>
                    <a:cubicBezTo>
                      <a:pt x="5958" y="7254"/>
                      <a:pt x="6032" y="7254"/>
                      <a:pt x="6109" y="7255"/>
                    </a:cubicBezTo>
                    <a:lnTo>
                      <a:pt x="6111" y="7255"/>
                    </a:lnTo>
                    <a:cubicBezTo>
                      <a:pt x="6411" y="7261"/>
                      <a:pt x="6721" y="7287"/>
                      <a:pt x="6886" y="7360"/>
                    </a:cubicBezTo>
                    <a:cubicBezTo>
                      <a:pt x="7220" y="7505"/>
                      <a:pt x="7646" y="7547"/>
                      <a:pt x="7646" y="7547"/>
                    </a:cubicBezTo>
                    <a:cubicBezTo>
                      <a:pt x="7646" y="7547"/>
                      <a:pt x="8144" y="7486"/>
                      <a:pt x="8260" y="7459"/>
                    </a:cubicBezTo>
                    <a:cubicBezTo>
                      <a:pt x="8296" y="7450"/>
                      <a:pt x="8338" y="7446"/>
                      <a:pt x="8383" y="7446"/>
                    </a:cubicBezTo>
                    <a:cubicBezTo>
                      <a:pt x="8494" y="7446"/>
                      <a:pt x="8629" y="7469"/>
                      <a:pt x="8770" y="7501"/>
                    </a:cubicBezTo>
                    <a:cubicBezTo>
                      <a:pt x="9096" y="7575"/>
                      <a:pt x="9464" y="7700"/>
                      <a:pt x="9670" y="7722"/>
                    </a:cubicBezTo>
                    <a:cubicBezTo>
                      <a:pt x="9683" y="7723"/>
                      <a:pt x="9697" y="7724"/>
                      <a:pt x="9711" y="7724"/>
                    </a:cubicBezTo>
                    <a:cubicBezTo>
                      <a:pt x="9874" y="7724"/>
                      <a:pt x="10061" y="7629"/>
                      <a:pt x="10061" y="7629"/>
                    </a:cubicBezTo>
                    <a:cubicBezTo>
                      <a:pt x="10061" y="7629"/>
                      <a:pt x="11818" y="7813"/>
                      <a:pt x="12118" y="7847"/>
                    </a:cubicBezTo>
                    <a:cubicBezTo>
                      <a:pt x="12240" y="7860"/>
                      <a:pt x="12362" y="7874"/>
                      <a:pt x="12478" y="7889"/>
                    </a:cubicBezTo>
                    <a:cubicBezTo>
                      <a:pt x="12595" y="7902"/>
                      <a:pt x="12709" y="7916"/>
                      <a:pt x="12821" y="7931"/>
                    </a:cubicBezTo>
                    <a:cubicBezTo>
                      <a:pt x="12987" y="7954"/>
                      <a:pt x="13148" y="7974"/>
                      <a:pt x="13305" y="7996"/>
                    </a:cubicBezTo>
                    <a:cubicBezTo>
                      <a:pt x="13377" y="8008"/>
                      <a:pt x="13451" y="8016"/>
                      <a:pt x="13523" y="8027"/>
                    </a:cubicBezTo>
                    <a:cubicBezTo>
                      <a:pt x="13665" y="8048"/>
                      <a:pt x="13806" y="8069"/>
                      <a:pt x="13941" y="8089"/>
                    </a:cubicBezTo>
                    <a:cubicBezTo>
                      <a:pt x="14009" y="8099"/>
                      <a:pt x="14076" y="8109"/>
                      <a:pt x="14141" y="8120"/>
                    </a:cubicBezTo>
                    <a:cubicBezTo>
                      <a:pt x="14208" y="8128"/>
                      <a:pt x="14275" y="8140"/>
                      <a:pt x="14340" y="8150"/>
                    </a:cubicBezTo>
                    <a:cubicBezTo>
                      <a:pt x="14405" y="8162"/>
                      <a:pt x="14469" y="8170"/>
                      <a:pt x="14535" y="8183"/>
                    </a:cubicBezTo>
                    <a:cubicBezTo>
                      <a:pt x="15368" y="8324"/>
                      <a:pt x="16122" y="8481"/>
                      <a:pt x="16987" y="8680"/>
                    </a:cubicBezTo>
                    <a:lnTo>
                      <a:pt x="16989" y="8680"/>
                    </a:lnTo>
                    <a:cubicBezTo>
                      <a:pt x="17047" y="8693"/>
                      <a:pt x="17104" y="8706"/>
                      <a:pt x="17162" y="8721"/>
                    </a:cubicBezTo>
                    <a:cubicBezTo>
                      <a:pt x="17416" y="8779"/>
                      <a:pt x="17683" y="8843"/>
                      <a:pt x="17962" y="8909"/>
                    </a:cubicBezTo>
                    <a:lnTo>
                      <a:pt x="17963" y="8909"/>
                    </a:lnTo>
                    <a:cubicBezTo>
                      <a:pt x="18120" y="8947"/>
                      <a:pt x="18281" y="8985"/>
                      <a:pt x="18448" y="9026"/>
                    </a:cubicBezTo>
                    <a:lnTo>
                      <a:pt x="18448" y="252"/>
                    </a:lnTo>
                    <a:lnTo>
                      <a:pt x="18447" y="253"/>
                    </a:lnTo>
                    <a:lnTo>
                      <a:pt x="184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0" name="Google Shape;5520;p28"/>
              <p:cNvSpPr/>
              <p:nvPr/>
            </p:nvSpPr>
            <p:spPr>
              <a:xfrm>
                <a:off x="6693838" y="4083588"/>
                <a:ext cx="1676277" cy="1054646"/>
              </a:xfrm>
              <a:custGeom>
                <a:avLst/>
                <a:gdLst/>
                <a:ahLst/>
                <a:cxnLst/>
                <a:rect l="l" t="t" r="r" b="b"/>
                <a:pathLst>
                  <a:path w="14033" h="8829" extrusionOk="0">
                    <a:moveTo>
                      <a:pt x="14025" y="1"/>
                    </a:moveTo>
                    <a:cubicBezTo>
                      <a:pt x="14015" y="1"/>
                      <a:pt x="14004" y="2"/>
                      <a:pt x="13995" y="5"/>
                    </a:cubicBezTo>
                    <a:cubicBezTo>
                      <a:pt x="13484" y="81"/>
                      <a:pt x="13037" y="393"/>
                      <a:pt x="12556" y="586"/>
                    </a:cubicBezTo>
                    <a:cubicBezTo>
                      <a:pt x="12536" y="595"/>
                      <a:pt x="12514" y="602"/>
                      <a:pt x="12493" y="609"/>
                    </a:cubicBezTo>
                    <a:cubicBezTo>
                      <a:pt x="12406" y="641"/>
                      <a:pt x="12318" y="670"/>
                      <a:pt x="12229" y="692"/>
                    </a:cubicBezTo>
                    <a:cubicBezTo>
                      <a:pt x="12209" y="698"/>
                      <a:pt x="12188" y="702"/>
                      <a:pt x="12170" y="705"/>
                    </a:cubicBezTo>
                    <a:cubicBezTo>
                      <a:pt x="12138" y="714"/>
                      <a:pt x="12106" y="720"/>
                      <a:pt x="12075" y="724"/>
                    </a:cubicBezTo>
                    <a:cubicBezTo>
                      <a:pt x="12072" y="724"/>
                      <a:pt x="12071" y="726"/>
                      <a:pt x="12069" y="726"/>
                    </a:cubicBezTo>
                    <a:cubicBezTo>
                      <a:pt x="12036" y="731"/>
                      <a:pt x="12004" y="734"/>
                      <a:pt x="11971" y="739"/>
                    </a:cubicBezTo>
                    <a:cubicBezTo>
                      <a:pt x="11897" y="747"/>
                      <a:pt x="11821" y="756"/>
                      <a:pt x="11748" y="776"/>
                    </a:cubicBezTo>
                    <a:cubicBezTo>
                      <a:pt x="11731" y="779"/>
                      <a:pt x="11715" y="785"/>
                      <a:pt x="11699" y="792"/>
                    </a:cubicBezTo>
                    <a:cubicBezTo>
                      <a:pt x="11654" y="808"/>
                      <a:pt x="11608" y="830"/>
                      <a:pt x="11564" y="855"/>
                    </a:cubicBezTo>
                    <a:cubicBezTo>
                      <a:pt x="11521" y="877"/>
                      <a:pt x="11480" y="903"/>
                      <a:pt x="11438" y="930"/>
                    </a:cubicBezTo>
                    <a:cubicBezTo>
                      <a:pt x="11380" y="968"/>
                      <a:pt x="11322" y="1009"/>
                      <a:pt x="11265" y="1047"/>
                    </a:cubicBezTo>
                    <a:cubicBezTo>
                      <a:pt x="11205" y="1087"/>
                      <a:pt x="11143" y="1125"/>
                      <a:pt x="11080" y="1157"/>
                    </a:cubicBezTo>
                    <a:cubicBezTo>
                      <a:pt x="11047" y="1174"/>
                      <a:pt x="11015" y="1189"/>
                      <a:pt x="10980" y="1200"/>
                    </a:cubicBezTo>
                    <a:cubicBezTo>
                      <a:pt x="10893" y="1234"/>
                      <a:pt x="10802" y="1250"/>
                      <a:pt x="10710" y="1264"/>
                    </a:cubicBezTo>
                    <a:cubicBezTo>
                      <a:pt x="10640" y="1276"/>
                      <a:pt x="10572" y="1286"/>
                      <a:pt x="10504" y="1301"/>
                    </a:cubicBezTo>
                    <a:cubicBezTo>
                      <a:pt x="10488" y="1305"/>
                      <a:pt x="10473" y="1308"/>
                      <a:pt x="10459" y="1314"/>
                    </a:cubicBezTo>
                    <a:cubicBezTo>
                      <a:pt x="10427" y="1321"/>
                      <a:pt x="10394" y="1330"/>
                      <a:pt x="10363" y="1341"/>
                    </a:cubicBezTo>
                    <a:cubicBezTo>
                      <a:pt x="10291" y="1365"/>
                      <a:pt x="10218" y="1392"/>
                      <a:pt x="10147" y="1423"/>
                    </a:cubicBezTo>
                    <a:lnTo>
                      <a:pt x="10145" y="1423"/>
                    </a:lnTo>
                    <a:cubicBezTo>
                      <a:pt x="10047" y="1465"/>
                      <a:pt x="9951" y="1510"/>
                      <a:pt x="9853" y="1553"/>
                    </a:cubicBezTo>
                    <a:cubicBezTo>
                      <a:pt x="9813" y="1571"/>
                      <a:pt x="9771" y="1590"/>
                      <a:pt x="9730" y="1606"/>
                    </a:cubicBezTo>
                    <a:cubicBezTo>
                      <a:pt x="9713" y="1613"/>
                      <a:pt x="9697" y="1620"/>
                      <a:pt x="9679" y="1627"/>
                    </a:cubicBezTo>
                    <a:cubicBezTo>
                      <a:pt x="9647" y="1639"/>
                      <a:pt x="9615" y="1651"/>
                      <a:pt x="9585" y="1662"/>
                    </a:cubicBezTo>
                    <a:cubicBezTo>
                      <a:pt x="9559" y="1671"/>
                      <a:pt x="9531" y="1680"/>
                      <a:pt x="9505" y="1690"/>
                    </a:cubicBezTo>
                    <a:cubicBezTo>
                      <a:pt x="9476" y="1700"/>
                      <a:pt x="9444" y="1709"/>
                      <a:pt x="9415" y="1719"/>
                    </a:cubicBezTo>
                    <a:cubicBezTo>
                      <a:pt x="9370" y="1733"/>
                      <a:pt x="9325" y="1744"/>
                      <a:pt x="9280" y="1757"/>
                    </a:cubicBezTo>
                    <a:cubicBezTo>
                      <a:pt x="9225" y="1773"/>
                      <a:pt x="9171" y="1786"/>
                      <a:pt x="9116" y="1799"/>
                    </a:cubicBezTo>
                    <a:cubicBezTo>
                      <a:pt x="9052" y="1813"/>
                      <a:pt x="8991" y="1828"/>
                      <a:pt x="8925" y="1839"/>
                    </a:cubicBezTo>
                    <a:cubicBezTo>
                      <a:pt x="8907" y="1844"/>
                      <a:pt x="8888" y="1850"/>
                      <a:pt x="8867" y="1852"/>
                    </a:cubicBezTo>
                    <a:cubicBezTo>
                      <a:pt x="8840" y="1858"/>
                      <a:pt x="8811" y="1864"/>
                      <a:pt x="8783" y="1871"/>
                    </a:cubicBezTo>
                    <a:cubicBezTo>
                      <a:pt x="8773" y="1874"/>
                      <a:pt x="8761" y="1876"/>
                      <a:pt x="8753" y="1879"/>
                    </a:cubicBezTo>
                    <a:cubicBezTo>
                      <a:pt x="8750" y="1879"/>
                      <a:pt x="8744" y="1879"/>
                      <a:pt x="8740" y="1880"/>
                    </a:cubicBezTo>
                    <a:lnTo>
                      <a:pt x="8754" y="1880"/>
                    </a:lnTo>
                    <a:cubicBezTo>
                      <a:pt x="8766" y="1882"/>
                      <a:pt x="8776" y="1882"/>
                      <a:pt x="8788" y="1882"/>
                    </a:cubicBezTo>
                    <a:cubicBezTo>
                      <a:pt x="8819" y="1883"/>
                      <a:pt x="8851" y="1883"/>
                      <a:pt x="8883" y="1886"/>
                    </a:cubicBezTo>
                    <a:lnTo>
                      <a:pt x="8885" y="1886"/>
                    </a:lnTo>
                    <a:cubicBezTo>
                      <a:pt x="8907" y="1886"/>
                      <a:pt x="8927" y="1887"/>
                      <a:pt x="8949" y="1887"/>
                    </a:cubicBezTo>
                    <a:lnTo>
                      <a:pt x="8950" y="1887"/>
                    </a:lnTo>
                    <a:cubicBezTo>
                      <a:pt x="8975" y="1887"/>
                      <a:pt x="8994" y="1889"/>
                      <a:pt x="9016" y="1889"/>
                    </a:cubicBezTo>
                    <a:cubicBezTo>
                      <a:pt x="9142" y="1893"/>
                      <a:pt x="9268" y="1898"/>
                      <a:pt x="9393" y="1902"/>
                    </a:cubicBezTo>
                    <a:lnTo>
                      <a:pt x="9396" y="1902"/>
                    </a:lnTo>
                    <a:cubicBezTo>
                      <a:pt x="9450" y="1902"/>
                      <a:pt x="9501" y="1903"/>
                      <a:pt x="9556" y="1905"/>
                    </a:cubicBezTo>
                    <a:lnTo>
                      <a:pt x="9557" y="1905"/>
                    </a:lnTo>
                    <a:cubicBezTo>
                      <a:pt x="9633" y="1909"/>
                      <a:pt x="9711" y="1911"/>
                      <a:pt x="9788" y="1912"/>
                    </a:cubicBezTo>
                    <a:cubicBezTo>
                      <a:pt x="9804" y="1912"/>
                      <a:pt x="9820" y="1912"/>
                      <a:pt x="9836" y="1915"/>
                    </a:cubicBezTo>
                    <a:cubicBezTo>
                      <a:pt x="9884" y="1915"/>
                      <a:pt x="9930" y="1916"/>
                      <a:pt x="9977" y="1918"/>
                    </a:cubicBezTo>
                    <a:cubicBezTo>
                      <a:pt x="10054" y="1919"/>
                      <a:pt x="10132" y="1924"/>
                      <a:pt x="10211" y="1925"/>
                    </a:cubicBezTo>
                    <a:lnTo>
                      <a:pt x="10219" y="1925"/>
                    </a:lnTo>
                    <a:cubicBezTo>
                      <a:pt x="10340" y="1931"/>
                      <a:pt x="10458" y="1934"/>
                      <a:pt x="10577" y="1938"/>
                    </a:cubicBezTo>
                    <a:cubicBezTo>
                      <a:pt x="10652" y="1941"/>
                      <a:pt x="10726" y="1944"/>
                      <a:pt x="10800" y="1945"/>
                    </a:cubicBezTo>
                    <a:lnTo>
                      <a:pt x="10802" y="1945"/>
                    </a:lnTo>
                    <a:cubicBezTo>
                      <a:pt x="10886" y="1948"/>
                      <a:pt x="10972" y="1951"/>
                      <a:pt x="11054" y="1954"/>
                    </a:cubicBezTo>
                    <a:cubicBezTo>
                      <a:pt x="10951" y="1980"/>
                      <a:pt x="10848" y="2009"/>
                      <a:pt x="10747" y="2038"/>
                    </a:cubicBezTo>
                    <a:cubicBezTo>
                      <a:pt x="10742" y="2040"/>
                      <a:pt x="10739" y="2040"/>
                      <a:pt x="10735" y="2041"/>
                    </a:cubicBezTo>
                    <a:cubicBezTo>
                      <a:pt x="10613" y="2076"/>
                      <a:pt x="10494" y="2112"/>
                      <a:pt x="10376" y="2152"/>
                    </a:cubicBezTo>
                    <a:cubicBezTo>
                      <a:pt x="10305" y="2173"/>
                      <a:pt x="10234" y="2197"/>
                      <a:pt x="10163" y="2223"/>
                    </a:cubicBezTo>
                    <a:cubicBezTo>
                      <a:pt x="10061" y="2258"/>
                      <a:pt x="9958" y="2295"/>
                      <a:pt x="9856" y="2332"/>
                    </a:cubicBezTo>
                    <a:cubicBezTo>
                      <a:pt x="9760" y="2367"/>
                      <a:pt x="9665" y="2403"/>
                      <a:pt x="9570" y="2439"/>
                    </a:cubicBezTo>
                    <a:cubicBezTo>
                      <a:pt x="9464" y="2481"/>
                      <a:pt x="9357" y="2522"/>
                      <a:pt x="9252" y="2564"/>
                    </a:cubicBezTo>
                    <a:cubicBezTo>
                      <a:pt x="9168" y="2597"/>
                      <a:pt x="9087" y="2629"/>
                      <a:pt x="9005" y="2663"/>
                    </a:cubicBezTo>
                    <a:lnTo>
                      <a:pt x="9004" y="2663"/>
                    </a:lnTo>
                    <a:cubicBezTo>
                      <a:pt x="8892" y="2708"/>
                      <a:pt x="8780" y="2754"/>
                      <a:pt x="8670" y="2801"/>
                    </a:cubicBezTo>
                    <a:cubicBezTo>
                      <a:pt x="8435" y="2897"/>
                      <a:pt x="8199" y="2994"/>
                      <a:pt x="7961" y="3091"/>
                    </a:cubicBezTo>
                    <a:cubicBezTo>
                      <a:pt x="7944" y="3096"/>
                      <a:pt x="7926" y="3103"/>
                      <a:pt x="7909" y="3110"/>
                    </a:cubicBezTo>
                    <a:cubicBezTo>
                      <a:pt x="7876" y="3125"/>
                      <a:pt x="7844" y="3138"/>
                      <a:pt x="7809" y="3151"/>
                    </a:cubicBezTo>
                    <a:cubicBezTo>
                      <a:pt x="7759" y="3170"/>
                      <a:pt x="7714" y="3190"/>
                      <a:pt x="7665" y="3209"/>
                    </a:cubicBezTo>
                    <a:cubicBezTo>
                      <a:pt x="7665" y="3209"/>
                      <a:pt x="7665" y="3208"/>
                      <a:pt x="7665" y="3208"/>
                    </a:cubicBezTo>
                    <a:cubicBezTo>
                      <a:pt x="7664" y="3208"/>
                      <a:pt x="7664" y="3208"/>
                      <a:pt x="7664" y="3209"/>
                    </a:cubicBezTo>
                    <a:cubicBezTo>
                      <a:pt x="7629" y="3223"/>
                      <a:pt x="7592" y="3235"/>
                      <a:pt x="7559" y="3249"/>
                    </a:cubicBezTo>
                    <a:cubicBezTo>
                      <a:pt x="7526" y="3263"/>
                      <a:pt x="7494" y="3274"/>
                      <a:pt x="7460" y="3286"/>
                    </a:cubicBezTo>
                    <a:cubicBezTo>
                      <a:pt x="7417" y="3303"/>
                      <a:pt x="7373" y="3321"/>
                      <a:pt x="7330" y="3338"/>
                    </a:cubicBezTo>
                    <a:lnTo>
                      <a:pt x="7328" y="3338"/>
                    </a:lnTo>
                    <a:cubicBezTo>
                      <a:pt x="7206" y="3385"/>
                      <a:pt x="7084" y="3430"/>
                      <a:pt x="6964" y="3475"/>
                    </a:cubicBezTo>
                    <a:lnTo>
                      <a:pt x="6961" y="3475"/>
                    </a:lnTo>
                    <a:cubicBezTo>
                      <a:pt x="6898" y="3499"/>
                      <a:pt x="6834" y="3521"/>
                      <a:pt x="6772" y="3544"/>
                    </a:cubicBezTo>
                    <a:cubicBezTo>
                      <a:pt x="6692" y="3572"/>
                      <a:pt x="6612" y="3601"/>
                      <a:pt x="6532" y="3628"/>
                    </a:cubicBezTo>
                    <a:cubicBezTo>
                      <a:pt x="6480" y="3647"/>
                      <a:pt x="6426" y="3666"/>
                      <a:pt x="6371" y="3684"/>
                    </a:cubicBezTo>
                    <a:cubicBezTo>
                      <a:pt x="6248" y="3727"/>
                      <a:pt x="6124" y="3769"/>
                      <a:pt x="5999" y="3811"/>
                    </a:cubicBezTo>
                    <a:cubicBezTo>
                      <a:pt x="5992" y="3814"/>
                      <a:pt x="5986" y="3817"/>
                      <a:pt x="5979" y="3819"/>
                    </a:cubicBezTo>
                    <a:cubicBezTo>
                      <a:pt x="5933" y="3835"/>
                      <a:pt x="5885" y="3851"/>
                      <a:pt x="5838" y="3865"/>
                    </a:cubicBezTo>
                    <a:lnTo>
                      <a:pt x="5549" y="3958"/>
                    </a:lnTo>
                    <a:cubicBezTo>
                      <a:pt x="5536" y="3961"/>
                      <a:pt x="5523" y="3967"/>
                      <a:pt x="5511" y="3971"/>
                    </a:cubicBezTo>
                    <a:cubicBezTo>
                      <a:pt x="5500" y="3973"/>
                      <a:pt x="5490" y="3976"/>
                      <a:pt x="5480" y="3980"/>
                    </a:cubicBezTo>
                    <a:lnTo>
                      <a:pt x="5478" y="3980"/>
                    </a:lnTo>
                    <a:cubicBezTo>
                      <a:pt x="5340" y="4022"/>
                      <a:pt x="5207" y="4063"/>
                      <a:pt x="5070" y="4105"/>
                    </a:cubicBezTo>
                    <a:lnTo>
                      <a:pt x="5069" y="4105"/>
                    </a:lnTo>
                    <a:cubicBezTo>
                      <a:pt x="5034" y="4116"/>
                      <a:pt x="5000" y="4127"/>
                      <a:pt x="4967" y="4135"/>
                    </a:cubicBezTo>
                    <a:lnTo>
                      <a:pt x="4964" y="4135"/>
                    </a:lnTo>
                    <a:cubicBezTo>
                      <a:pt x="4679" y="4220"/>
                      <a:pt x="4395" y="4301"/>
                      <a:pt x="4107" y="4378"/>
                    </a:cubicBezTo>
                    <a:cubicBezTo>
                      <a:pt x="4064" y="4391"/>
                      <a:pt x="4020" y="4402"/>
                      <a:pt x="3977" y="4411"/>
                    </a:cubicBezTo>
                    <a:cubicBezTo>
                      <a:pt x="3953" y="4418"/>
                      <a:pt x="3930" y="4424"/>
                      <a:pt x="3907" y="4430"/>
                    </a:cubicBezTo>
                    <a:cubicBezTo>
                      <a:pt x="3836" y="4450"/>
                      <a:pt x="3763" y="4468"/>
                      <a:pt x="3692" y="4487"/>
                    </a:cubicBezTo>
                    <a:cubicBezTo>
                      <a:pt x="3682" y="4490"/>
                      <a:pt x="3669" y="4491"/>
                      <a:pt x="3657" y="4495"/>
                    </a:cubicBezTo>
                    <a:cubicBezTo>
                      <a:pt x="3641" y="4498"/>
                      <a:pt x="3627" y="4503"/>
                      <a:pt x="3612" y="4506"/>
                    </a:cubicBezTo>
                    <a:cubicBezTo>
                      <a:pt x="3573" y="4517"/>
                      <a:pt x="3531" y="4527"/>
                      <a:pt x="3490" y="4538"/>
                    </a:cubicBezTo>
                    <a:cubicBezTo>
                      <a:pt x="3458" y="4546"/>
                      <a:pt x="3428" y="4554"/>
                      <a:pt x="3396" y="4561"/>
                    </a:cubicBezTo>
                    <a:lnTo>
                      <a:pt x="3394" y="4561"/>
                    </a:lnTo>
                    <a:cubicBezTo>
                      <a:pt x="3381" y="4564"/>
                      <a:pt x="3367" y="4568"/>
                      <a:pt x="3352" y="4571"/>
                    </a:cubicBezTo>
                    <a:cubicBezTo>
                      <a:pt x="3197" y="4610"/>
                      <a:pt x="3043" y="4646"/>
                      <a:pt x="2886" y="4680"/>
                    </a:cubicBezTo>
                    <a:lnTo>
                      <a:pt x="2885" y="4680"/>
                    </a:lnTo>
                    <a:cubicBezTo>
                      <a:pt x="2873" y="4684"/>
                      <a:pt x="2863" y="4686"/>
                      <a:pt x="2854" y="4687"/>
                    </a:cubicBezTo>
                    <a:cubicBezTo>
                      <a:pt x="2434" y="4784"/>
                      <a:pt x="2015" y="4872"/>
                      <a:pt x="1595" y="4948"/>
                    </a:cubicBezTo>
                    <a:cubicBezTo>
                      <a:pt x="1557" y="4956"/>
                      <a:pt x="1519" y="4962"/>
                      <a:pt x="1482" y="4969"/>
                    </a:cubicBezTo>
                    <a:cubicBezTo>
                      <a:pt x="1440" y="4978"/>
                      <a:pt x="1395" y="4985"/>
                      <a:pt x="1352" y="4992"/>
                    </a:cubicBezTo>
                    <a:cubicBezTo>
                      <a:pt x="1348" y="4995"/>
                      <a:pt x="1347" y="4995"/>
                      <a:pt x="1344" y="4995"/>
                    </a:cubicBezTo>
                    <a:lnTo>
                      <a:pt x="1341" y="4996"/>
                    </a:lnTo>
                    <a:cubicBezTo>
                      <a:pt x="1315" y="5002"/>
                      <a:pt x="1287" y="5008"/>
                      <a:pt x="1260" y="5011"/>
                    </a:cubicBezTo>
                    <a:cubicBezTo>
                      <a:pt x="1254" y="5012"/>
                      <a:pt x="1249" y="5012"/>
                      <a:pt x="1242" y="5014"/>
                    </a:cubicBezTo>
                    <a:cubicBezTo>
                      <a:pt x="1215" y="5020"/>
                      <a:pt x="1187" y="5025"/>
                      <a:pt x="1159" y="5028"/>
                    </a:cubicBezTo>
                    <a:lnTo>
                      <a:pt x="1127" y="5034"/>
                    </a:lnTo>
                    <a:lnTo>
                      <a:pt x="1126" y="5034"/>
                    </a:lnTo>
                    <a:cubicBezTo>
                      <a:pt x="1122" y="5034"/>
                      <a:pt x="1120" y="5034"/>
                      <a:pt x="1116" y="5036"/>
                    </a:cubicBezTo>
                    <a:cubicBezTo>
                      <a:pt x="1111" y="5036"/>
                      <a:pt x="1106" y="5039"/>
                      <a:pt x="1098" y="5039"/>
                    </a:cubicBezTo>
                    <a:cubicBezTo>
                      <a:pt x="1064" y="5044"/>
                      <a:pt x="1027" y="5049"/>
                      <a:pt x="992" y="5056"/>
                    </a:cubicBezTo>
                    <a:cubicBezTo>
                      <a:pt x="991" y="5056"/>
                      <a:pt x="989" y="5056"/>
                      <a:pt x="988" y="5057"/>
                    </a:cubicBezTo>
                    <a:cubicBezTo>
                      <a:pt x="975" y="5062"/>
                      <a:pt x="962" y="5063"/>
                      <a:pt x="947" y="5065"/>
                    </a:cubicBezTo>
                    <a:cubicBezTo>
                      <a:pt x="904" y="5075"/>
                      <a:pt x="860" y="5082"/>
                      <a:pt x="815" y="5089"/>
                    </a:cubicBezTo>
                    <a:cubicBezTo>
                      <a:pt x="809" y="5091"/>
                      <a:pt x="804" y="5091"/>
                      <a:pt x="796" y="5092"/>
                    </a:cubicBezTo>
                    <a:cubicBezTo>
                      <a:pt x="802" y="5097"/>
                      <a:pt x="806" y="5098"/>
                      <a:pt x="811" y="5100"/>
                    </a:cubicBezTo>
                    <a:cubicBezTo>
                      <a:pt x="851" y="5120"/>
                      <a:pt x="891" y="5137"/>
                      <a:pt x="933" y="5156"/>
                    </a:cubicBezTo>
                    <a:cubicBezTo>
                      <a:pt x="944" y="5159"/>
                      <a:pt x="953" y="5165"/>
                      <a:pt x="963" y="5169"/>
                    </a:cubicBezTo>
                    <a:cubicBezTo>
                      <a:pt x="981" y="5176"/>
                      <a:pt x="997" y="5181"/>
                      <a:pt x="1013" y="5188"/>
                    </a:cubicBezTo>
                    <a:cubicBezTo>
                      <a:pt x="1027" y="5195"/>
                      <a:pt x="1040" y="5201"/>
                      <a:pt x="1053" y="5206"/>
                    </a:cubicBezTo>
                    <a:cubicBezTo>
                      <a:pt x="1119" y="5232"/>
                      <a:pt x="1187" y="5258"/>
                      <a:pt x="1254" y="5281"/>
                    </a:cubicBezTo>
                    <a:lnTo>
                      <a:pt x="1257" y="5281"/>
                    </a:lnTo>
                    <a:cubicBezTo>
                      <a:pt x="1294" y="5294"/>
                      <a:pt x="1332" y="5307"/>
                      <a:pt x="1373" y="5319"/>
                    </a:cubicBezTo>
                    <a:cubicBezTo>
                      <a:pt x="1490" y="5359"/>
                      <a:pt x="1612" y="5391"/>
                      <a:pt x="1733" y="5419"/>
                    </a:cubicBezTo>
                    <a:cubicBezTo>
                      <a:pt x="1813" y="5439"/>
                      <a:pt x="1896" y="5455"/>
                      <a:pt x="1977" y="5470"/>
                    </a:cubicBezTo>
                    <a:cubicBezTo>
                      <a:pt x="2179" y="5506"/>
                      <a:pt x="2382" y="5528"/>
                      <a:pt x="2587" y="5535"/>
                    </a:cubicBezTo>
                    <a:cubicBezTo>
                      <a:pt x="2601" y="5537"/>
                      <a:pt x="2617" y="5537"/>
                      <a:pt x="2632" y="5537"/>
                    </a:cubicBezTo>
                    <a:cubicBezTo>
                      <a:pt x="2633" y="5540"/>
                      <a:pt x="2636" y="5540"/>
                      <a:pt x="2639" y="5540"/>
                    </a:cubicBezTo>
                    <a:cubicBezTo>
                      <a:pt x="2783" y="5544"/>
                      <a:pt x="2930" y="5547"/>
                      <a:pt x="3067" y="5576"/>
                    </a:cubicBezTo>
                    <a:cubicBezTo>
                      <a:pt x="3147" y="5592"/>
                      <a:pt x="3226" y="5616"/>
                      <a:pt x="3298" y="5657"/>
                    </a:cubicBezTo>
                    <a:cubicBezTo>
                      <a:pt x="3304" y="5659"/>
                      <a:pt x="3307" y="5663"/>
                      <a:pt x="3313" y="5666"/>
                    </a:cubicBezTo>
                    <a:lnTo>
                      <a:pt x="3314" y="5667"/>
                    </a:lnTo>
                    <a:lnTo>
                      <a:pt x="3316" y="5667"/>
                    </a:lnTo>
                    <a:cubicBezTo>
                      <a:pt x="3423" y="5731"/>
                      <a:pt x="3512" y="5820"/>
                      <a:pt x="3602" y="5910"/>
                    </a:cubicBezTo>
                    <a:cubicBezTo>
                      <a:pt x="3616" y="5921"/>
                      <a:pt x="3631" y="5936"/>
                      <a:pt x="3645" y="5950"/>
                    </a:cubicBezTo>
                    <a:cubicBezTo>
                      <a:pt x="3670" y="5972"/>
                      <a:pt x="3696" y="5997"/>
                      <a:pt x="3721" y="6019"/>
                    </a:cubicBezTo>
                    <a:cubicBezTo>
                      <a:pt x="3759" y="6049"/>
                      <a:pt x="3799" y="6080"/>
                      <a:pt x="3841" y="6107"/>
                    </a:cubicBezTo>
                    <a:cubicBezTo>
                      <a:pt x="4100" y="6283"/>
                      <a:pt x="4417" y="6372"/>
                      <a:pt x="4723" y="6457"/>
                    </a:cubicBezTo>
                    <a:cubicBezTo>
                      <a:pt x="5085" y="6557"/>
                      <a:pt x="5456" y="6626"/>
                      <a:pt x="5799" y="6769"/>
                    </a:cubicBezTo>
                    <a:cubicBezTo>
                      <a:pt x="6162" y="6921"/>
                      <a:pt x="6522" y="7080"/>
                      <a:pt x="6879" y="7247"/>
                    </a:cubicBezTo>
                    <a:cubicBezTo>
                      <a:pt x="6521" y="7188"/>
                      <a:pt x="6162" y="7131"/>
                      <a:pt x="5803" y="7072"/>
                    </a:cubicBezTo>
                    <a:cubicBezTo>
                      <a:pt x="5757" y="7065"/>
                      <a:pt x="5709" y="7057"/>
                      <a:pt x="5660" y="7057"/>
                    </a:cubicBezTo>
                    <a:cubicBezTo>
                      <a:pt x="5653" y="7057"/>
                      <a:pt x="5646" y="7057"/>
                      <a:pt x="5639" y="7057"/>
                    </a:cubicBezTo>
                    <a:cubicBezTo>
                      <a:pt x="5571" y="7058"/>
                      <a:pt x="5504" y="7079"/>
                      <a:pt x="5435" y="7088"/>
                    </a:cubicBezTo>
                    <a:cubicBezTo>
                      <a:pt x="5411" y="7090"/>
                      <a:pt x="5387" y="7092"/>
                      <a:pt x="5364" y="7092"/>
                    </a:cubicBezTo>
                    <a:cubicBezTo>
                      <a:pt x="5155" y="7092"/>
                      <a:pt x="4950" y="6991"/>
                      <a:pt x="4739" y="6963"/>
                    </a:cubicBezTo>
                    <a:cubicBezTo>
                      <a:pt x="4682" y="6954"/>
                      <a:pt x="4624" y="6951"/>
                      <a:pt x="4566" y="6951"/>
                    </a:cubicBezTo>
                    <a:cubicBezTo>
                      <a:pt x="4474" y="6951"/>
                      <a:pt x="4381" y="6959"/>
                      <a:pt x="4289" y="6964"/>
                    </a:cubicBezTo>
                    <a:cubicBezTo>
                      <a:pt x="4267" y="6966"/>
                      <a:pt x="4244" y="6966"/>
                      <a:pt x="4222" y="6967"/>
                    </a:cubicBezTo>
                    <a:cubicBezTo>
                      <a:pt x="4164" y="6970"/>
                      <a:pt x="4106" y="6972"/>
                      <a:pt x="4048" y="6972"/>
                    </a:cubicBezTo>
                    <a:cubicBezTo>
                      <a:pt x="3742" y="6972"/>
                      <a:pt x="3437" y="6930"/>
                      <a:pt x="3142" y="6851"/>
                    </a:cubicBezTo>
                    <a:cubicBezTo>
                      <a:pt x="3033" y="6821"/>
                      <a:pt x="2924" y="6785"/>
                      <a:pt x="2811" y="6785"/>
                    </a:cubicBezTo>
                    <a:cubicBezTo>
                      <a:pt x="2809" y="6785"/>
                      <a:pt x="2807" y="6785"/>
                      <a:pt x="2805" y="6785"/>
                    </a:cubicBezTo>
                    <a:cubicBezTo>
                      <a:pt x="2629" y="6790"/>
                      <a:pt x="2465" y="6880"/>
                      <a:pt x="2291" y="6894"/>
                    </a:cubicBezTo>
                    <a:cubicBezTo>
                      <a:pt x="2272" y="6896"/>
                      <a:pt x="2254" y="6897"/>
                      <a:pt x="2235" y="6897"/>
                    </a:cubicBezTo>
                    <a:cubicBezTo>
                      <a:pt x="2013" y="6897"/>
                      <a:pt x="1798" y="6793"/>
                      <a:pt x="1574" y="6793"/>
                    </a:cubicBezTo>
                    <a:cubicBezTo>
                      <a:pt x="1572" y="6793"/>
                      <a:pt x="1569" y="6793"/>
                      <a:pt x="1566" y="6793"/>
                    </a:cubicBezTo>
                    <a:cubicBezTo>
                      <a:pt x="1559" y="6793"/>
                      <a:pt x="1551" y="6793"/>
                      <a:pt x="1544" y="6796"/>
                    </a:cubicBezTo>
                    <a:cubicBezTo>
                      <a:pt x="1499" y="6797"/>
                      <a:pt x="1453" y="6803"/>
                      <a:pt x="1406" y="6810"/>
                    </a:cubicBezTo>
                    <a:cubicBezTo>
                      <a:pt x="1316" y="6826"/>
                      <a:pt x="1228" y="6849"/>
                      <a:pt x="1135" y="6861"/>
                    </a:cubicBezTo>
                    <a:cubicBezTo>
                      <a:pt x="1091" y="6867"/>
                      <a:pt x="1048" y="6870"/>
                      <a:pt x="1005" y="6870"/>
                    </a:cubicBezTo>
                    <a:cubicBezTo>
                      <a:pt x="940" y="6870"/>
                      <a:pt x="874" y="6863"/>
                      <a:pt x="809" y="6851"/>
                    </a:cubicBezTo>
                    <a:cubicBezTo>
                      <a:pt x="708" y="6833"/>
                      <a:pt x="618" y="6781"/>
                      <a:pt x="517" y="6762"/>
                    </a:cubicBezTo>
                    <a:cubicBezTo>
                      <a:pt x="349" y="6733"/>
                      <a:pt x="172" y="6723"/>
                      <a:pt x="1" y="6698"/>
                    </a:cubicBezTo>
                    <a:lnTo>
                      <a:pt x="1" y="6698"/>
                    </a:lnTo>
                    <a:cubicBezTo>
                      <a:pt x="19" y="6710"/>
                      <a:pt x="40" y="6723"/>
                      <a:pt x="62" y="6733"/>
                    </a:cubicBezTo>
                    <a:cubicBezTo>
                      <a:pt x="92" y="6749"/>
                      <a:pt x="127" y="6767"/>
                      <a:pt x="162" y="6784"/>
                    </a:cubicBezTo>
                    <a:cubicBezTo>
                      <a:pt x="198" y="6800"/>
                      <a:pt x="234" y="6819"/>
                      <a:pt x="271" y="6835"/>
                    </a:cubicBezTo>
                    <a:cubicBezTo>
                      <a:pt x="387" y="6886"/>
                      <a:pt x="506" y="6934"/>
                      <a:pt x="612" y="6973"/>
                    </a:cubicBezTo>
                    <a:cubicBezTo>
                      <a:pt x="632" y="6980"/>
                      <a:pt x="648" y="6986"/>
                      <a:pt x="666" y="6993"/>
                    </a:cubicBezTo>
                    <a:cubicBezTo>
                      <a:pt x="677" y="6999"/>
                      <a:pt x="686" y="7002"/>
                      <a:pt x="698" y="7006"/>
                    </a:cubicBezTo>
                    <a:cubicBezTo>
                      <a:pt x="708" y="7008"/>
                      <a:pt x="716" y="7011"/>
                      <a:pt x="727" y="7015"/>
                    </a:cubicBezTo>
                    <a:cubicBezTo>
                      <a:pt x="751" y="7025"/>
                      <a:pt x="775" y="7032"/>
                      <a:pt x="795" y="7040"/>
                    </a:cubicBezTo>
                    <a:cubicBezTo>
                      <a:pt x="804" y="7043"/>
                      <a:pt x="811" y="7045"/>
                      <a:pt x="818" y="7047"/>
                    </a:cubicBezTo>
                    <a:cubicBezTo>
                      <a:pt x="831" y="7051"/>
                      <a:pt x="840" y="7054"/>
                      <a:pt x="850" y="7058"/>
                    </a:cubicBezTo>
                    <a:cubicBezTo>
                      <a:pt x="859" y="7061"/>
                      <a:pt x="866" y="7064"/>
                      <a:pt x="873" y="7066"/>
                    </a:cubicBezTo>
                    <a:cubicBezTo>
                      <a:pt x="881" y="7069"/>
                      <a:pt x="889" y="7072"/>
                      <a:pt x="894" y="7073"/>
                    </a:cubicBezTo>
                    <a:cubicBezTo>
                      <a:pt x="898" y="7073"/>
                      <a:pt x="901" y="7074"/>
                      <a:pt x="901" y="7074"/>
                    </a:cubicBezTo>
                    <a:cubicBezTo>
                      <a:pt x="901" y="7074"/>
                      <a:pt x="966" y="7069"/>
                      <a:pt x="1069" y="7066"/>
                    </a:cubicBezTo>
                    <a:cubicBezTo>
                      <a:pt x="1172" y="7061"/>
                      <a:pt x="1315" y="7058"/>
                      <a:pt x="1470" y="7057"/>
                    </a:cubicBezTo>
                    <a:cubicBezTo>
                      <a:pt x="1541" y="7057"/>
                      <a:pt x="1615" y="7057"/>
                      <a:pt x="1692" y="7058"/>
                    </a:cubicBezTo>
                    <a:lnTo>
                      <a:pt x="1694" y="7058"/>
                    </a:lnTo>
                    <a:cubicBezTo>
                      <a:pt x="1994" y="7064"/>
                      <a:pt x="2304" y="7090"/>
                      <a:pt x="2469" y="7163"/>
                    </a:cubicBezTo>
                    <a:cubicBezTo>
                      <a:pt x="2803" y="7308"/>
                      <a:pt x="3229" y="7350"/>
                      <a:pt x="3229" y="7350"/>
                    </a:cubicBezTo>
                    <a:cubicBezTo>
                      <a:pt x="3229" y="7350"/>
                      <a:pt x="3727" y="7289"/>
                      <a:pt x="3843" y="7262"/>
                    </a:cubicBezTo>
                    <a:cubicBezTo>
                      <a:pt x="3879" y="7253"/>
                      <a:pt x="3921" y="7249"/>
                      <a:pt x="3966" y="7249"/>
                    </a:cubicBezTo>
                    <a:cubicBezTo>
                      <a:pt x="4077" y="7249"/>
                      <a:pt x="4212" y="7272"/>
                      <a:pt x="4353" y="7304"/>
                    </a:cubicBezTo>
                    <a:cubicBezTo>
                      <a:pt x="4679" y="7378"/>
                      <a:pt x="5047" y="7503"/>
                      <a:pt x="5253" y="7525"/>
                    </a:cubicBezTo>
                    <a:cubicBezTo>
                      <a:pt x="5266" y="7526"/>
                      <a:pt x="5280" y="7527"/>
                      <a:pt x="5294" y="7527"/>
                    </a:cubicBezTo>
                    <a:cubicBezTo>
                      <a:pt x="5457" y="7527"/>
                      <a:pt x="5644" y="7432"/>
                      <a:pt x="5644" y="7432"/>
                    </a:cubicBezTo>
                    <a:cubicBezTo>
                      <a:pt x="5644" y="7432"/>
                      <a:pt x="7401" y="7616"/>
                      <a:pt x="7701" y="7650"/>
                    </a:cubicBezTo>
                    <a:cubicBezTo>
                      <a:pt x="7823" y="7663"/>
                      <a:pt x="7945" y="7677"/>
                      <a:pt x="8061" y="7692"/>
                    </a:cubicBezTo>
                    <a:cubicBezTo>
                      <a:pt x="8178" y="7705"/>
                      <a:pt x="8292" y="7719"/>
                      <a:pt x="8404" y="7734"/>
                    </a:cubicBezTo>
                    <a:cubicBezTo>
                      <a:pt x="8570" y="7757"/>
                      <a:pt x="8731" y="7777"/>
                      <a:pt x="8888" y="7799"/>
                    </a:cubicBezTo>
                    <a:cubicBezTo>
                      <a:pt x="8960" y="7811"/>
                      <a:pt x="9034" y="7819"/>
                      <a:pt x="9106" y="7830"/>
                    </a:cubicBezTo>
                    <a:cubicBezTo>
                      <a:pt x="9248" y="7851"/>
                      <a:pt x="9389" y="7872"/>
                      <a:pt x="9524" y="7892"/>
                    </a:cubicBezTo>
                    <a:cubicBezTo>
                      <a:pt x="9592" y="7902"/>
                      <a:pt x="9659" y="7912"/>
                      <a:pt x="9724" y="7923"/>
                    </a:cubicBezTo>
                    <a:cubicBezTo>
                      <a:pt x="9791" y="7931"/>
                      <a:pt x="9858" y="7943"/>
                      <a:pt x="9923" y="7953"/>
                    </a:cubicBezTo>
                    <a:cubicBezTo>
                      <a:pt x="9988" y="7965"/>
                      <a:pt x="10052" y="7973"/>
                      <a:pt x="10118" y="7986"/>
                    </a:cubicBezTo>
                    <a:cubicBezTo>
                      <a:pt x="10951" y="8127"/>
                      <a:pt x="11705" y="8284"/>
                      <a:pt x="12570" y="8483"/>
                    </a:cubicBezTo>
                    <a:lnTo>
                      <a:pt x="12572" y="8483"/>
                    </a:lnTo>
                    <a:cubicBezTo>
                      <a:pt x="12630" y="8496"/>
                      <a:pt x="12687" y="8509"/>
                      <a:pt x="12745" y="8524"/>
                    </a:cubicBezTo>
                    <a:cubicBezTo>
                      <a:pt x="12999" y="8582"/>
                      <a:pt x="13266" y="8646"/>
                      <a:pt x="13545" y="8712"/>
                    </a:cubicBezTo>
                    <a:lnTo>
                      <a:pt x="13546" y="8712"/>
                    </a:lnTo>
                    <a:cubicBezTo>
                      <a:pt x="13703" y="8750"/>
                      <a:pt x="13864" y="8788"/>
                      <a:pt x="14031" y="8829"/>
                    </a:cubicBezTo>
                    <a:lnTo>
                      <a:pt x="14031" y="53"/>
                    </a:lnTo>
                    <a:cubicBezTo>
                      <a:pt x="14031" y="53"/>
                      <a:pt x="14031" y="53"/>
                      <a:pt x="14032" y="53"/>
                    </a:cubicBezTo>
                    <a:cubicBezTo>
                      <a:pt x="14032" y="53"/>
                      <a:pt x="14032" y="53"/>
                      <a:pt x="14033" y="53"/>
                    </a:cubicBezTo>
                    <a:lnTo>
                      <a:pt x="14031" y="39"/>
                    </a:lnTo>
                    <a:lnTo>
                      <a:pt x="14030" y="30"/>
                    </a:lnTo>
                    <a:lnTo>
                      <a:pt x="1402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1" name="Google Shape;5521;p28"/>
              <p:cNvSpPr/>
              <p:nvPr/>
            </p:nvSpPr>
            <p:spPr>
              <a:xfrm>
                <a:off x="6321263" y="4750617"/>
                <a:ext cx="525710" cy="100221"/>
              </a:xfrm>
              <a:custGeom>
                <a:avLst/>
                <a:gdLst/>
                <a:ahLst/>
                <a:cxnLst/>
                <a:rect l="l" t="t" r="r" b="b"/>
                <a:pathLst>
                  <a:path w="4401" h="839" extrusionOk="0">
                    <a:moveTo>
                      <a:pt x="983" y="0"/>
                    </a:moveTo>
                    <a:cubicBezTo>
                      <a:pt x="777" y="0"/>
                      <a:pt x="587" y="90"/>
                      <a:pt x="384" y="105"/>
                    </a:cubicBezTo>
                    <a:cubicBezTo>
                      <a:pt x="285" y="114"/>
                      <a:pt x="193" y="109"/>
                      <a:pt x="95" y="118"/>
                    </a:cubicBezTo>
                    <a:cubicBezTo>
                      <a:pt x="77" y="120"/>
                      <a:pt x="41" y="127"/>
                      <a:pt x="0" y="134"/>
                    </a:cubicBezTo>
                    <a:cubicBezTo>
                      <a:pt x="347" y="182"/>
                      <a:pt x="681" y="182"/>
                      <a:pt x="1037" y="192"/>
                    </a:cubicBezTo>
                    <a:cubicBezTo>
                      <a:pt x="1890" y="220"/>
                      <a:pt x="2781" y="336"/>
                      <a:pt x="3497" y="838"/>
                    </a:cubicBezTo>
                    <a:cubicBezTo>
                      <a:pt x="3799" y="773"/>
                      <a:pt x="4097" y="671"/>
                      <a:pt x="4400" y="605"/>
                    </a:cubicBezTo>
                    <a:cubicBezTo>
                      <a:pt x="3969" y="532"/>
                      <a:pt x="3536" y="458"/>
                      <a:pt x="3117" y="336"/>
                    </a:cubicBezTo>
                    <a:cubicBezTo>
                      <a:pt x="2955" y="290"/>
                      <a:pt x="2794" y="234"/>
                      <a:pt x="2626" y="220"/>
                    </a:cubicBezTo>
                    <a:cubicBezTo>
                      <a:pt x="2488" y="210"/>
                      <a:pt x="2346" y="224"/>
                      <a:pt x="2215" y="184"/>
                    </a:cubicBezTo>
                    <a:cubicBezTo>
                      <a:pt x="2136" y="160"/>
                      <a:pt x="2067" y="117"/>
                      <a:pt x="1988" y="96"/>
                    </a:cubicBezTo>
                    <a:cubicBezTo>
                      <a:pt x="1946" y="86"/>
                      <a:pt x="1903" y="82"/>
                      <a:pt x="1860" y="82"/>
                    </a:cubicBezTo>
                    <a:cubicBezTo>
                      <a:pt x="1771" y="82"/>
                      <a:pt x="1681" y="97"/>
                      <a:pt x="1592" y="97"/>
                    </a:cubicBezTo>
                    <a:cubicBezTo>
                      <a:pt x="1582" y="97"/>
                      <a:pt x="1573" y="97"/>
                      <a:pt x="1563" y="96"/>
                    </a:cubicBezTo>
                    <a:cubicBezTo>
                      <a:pt x="1373" y="91"/>
                      <a:pt x="1193" y="3"/>
                      <a:pt x="1002" y="1"/>
                    </a:cubicBezTo>
                    <a:cubicBezTo>
                      <a:pt x="996" y="0"/>
                      <a:pt x="990" y="0"/>
                      <a:pt x="98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2" name="Google Shape;5522;p28"/>
              <p:cNvSpPr/>
              <p:nvPr/>
            </p:nvSpPr>
            <p:spPr>
              <a:xfrm>
                <a:off x="6568412" y="4089919"/>
                <a:ext cx="1801583" cy="948453"/>
              </a:xfrm>
              <a:custGeom>
                <a:avLst/>
                <a:gdLst/>
                <a:ahLst/>
                <a:cxnLst/>
                <a:rect l="l" t="t" r="r" b="b"/>
                <a:pathLst>
                  <a:path w="15082" h="7940" extrusionOk="0">
                    <a:moveTo>
                      <a:pt x="15081" y="0"/>
                    </a:moveTo>
                    <a:cubicBezTo>
                      <a:pt x="14653" y="193"/>
                      <a:pt x="14240" y="427"/>
                      <a:pt x="13854" y="696"/>
                    </a:cubicBezTo>
                    <a:cubicBezTo>
                      <a:pt x="13803" y="731"/>
                      <a:pt x="13757" y="763"/>
                      <a:pt x="13724" y="797"/>
                    </a:cubicBezTo>
                    <a:cubicBezTo>
                      <a:pt x="13665" y="840"/>
                      <a:pt x="13607" y="883"/>
                      <a:pt x="13551" y="927"/>
                    </a:cubicBezTo>
                    <a:lnTo>
                      <a:pt x="13464" y="992"/>
                    </a:lnTo>
                    <a:cubicBezTo>
                      <a:pt x="13455" y="999"/>
                      <a:pt x="13446" y="1004"/>
                      <a:pt x="13436" y="1011"/>
                    </a:cubicBezTo>
                    <a:cubicBezTo>
                      <a:pt x="13366" y="1062"/>
                      <a:pt x="13291" y="1108"/>
                      <a:pt x="13208" y="1131"/>
                    </a:cubicBezTo>
                    <a:cubicBezTo>
                      <a:pt x="13204" y="1131"/>
                      <a:pt x="13202" y="1131"/>
                      <a:pt x="13201" y="1133"/>
                    </a:cubicBezTo>
                    <a:cubicBezTo>
                      <a:pt x="13186" y="1137"/>
                      <a:pt x="13170" y="1140"/>
                      <a:pt x="13156" y="1142"/>
                    </a:cubicBezTo>
                    <a:cubicBezTo>
                      <a:pt x="13071" y="1159"/>
                      <a:pt x="12986" y="1156"/>
                      <a:pt x="12899" y="1163"/>
                    </a:cubicBezTo>
                    <a:cubicBezTo>
                      <a:pt x="12890" y="1163"/>
                      <a:pt x="12880" y="1166"/>
                      <a:pt x="12870" y="1168"/>
                    </a:cubicBezTo>
                    <a:lnTo>
                      <a:pt x="12868" y="1168"/>
                    </a:lnTo>
                    <a:cubicBezTo>
                      <a:pt x="12751" y="1181"/>
                      <a:pt x="12634" y="1213"/>
                      <a:pt x="12520" y="1249"/>
                    </a:cubicBezTo>
                    <a:cubicBezTo>
                      <a:pt x="12489" y="1258"/>
                      <a:pt x="12459" y="1269"/>
                      <a:pt x="12427" y="1278"/>
                    </a:cubicBezTo>
                    <a:cubicBezTo>
                      <a:pt x="12083" y="1391"/>
                      <a:pt x="11737" y="1502"/>
                      <a:pt x="11393" y="1612"/>
                    </a:cubicBezTo>
                    <a:cubicBezTo>
                      <a:pt x="11306" y="1640"/>
                      <a:pt x="11219" y="1667"/>
                      <a:pt x="11131" y="1696"/>
                    </a:cubicBezTo>
                    <a:cubicBezTo>
                      <a:pt x="11113" y="1701"/>
                      <a:pt x="11095" y="1708"/>
                      <a:pt x="11076" y="1714"/>
                    </a:cubicBezTo>
                    <a:cubicBezTo>
                      <a:pt x="11015" y="1734"/>
                      <a:pt x="10956" y="1754"/>
                      <a:pt x="10893" y="1773"/>
                    </a:cubicBezTo>
                    <a:cubicBezTo>
                      <a:pt x="10951" y="1773"/>
                      <a:pt x="11007" y="1770"/>
                      <a:pt x="11062" y="1765"/>
                    </a:cubicBezTo>
                    <a:cubicBezTo>
                      <a:pt x="11101" y="1762"/>
                      <a:pt x="11139" y="1756"/>
                      <a:pt x="11178" y="1750"/>
                    </a:cubicBezTo>
                    <a:lnTo>
                      <a:pt x="11181" y="1750"/>
                    </a:lnTo>
                    <a:cubicBezTo>
                      <a:pt x="11226" y="1743"/>
                      <a:pt x="11269" y="1736"/>
                      <a:pt x="11314" y="1727"/>
                    </a:cubicBezTo>
                    <a:cubicBezTo>
                      <a:pt x="11338" y="1723"/>
                      <a:pt x="11358" y="1718"/>
                      <a:pt x="11380" y="1714"/>
                    </a:cubicBezTo>
                    <a:cubicBezTo>
                      <a:pt x="11576" y="1672"/>
                      <a:pt x="11772" y="1619"/>
                      <a:pt x="11968" y="1577"/>
                    </a:cubicBezTo>
                    <a:cubicBezTo>
                      <a:pt x="12094" y="1551"/>
                      <a:pt x="12219" y="1529"/>
                      <a:pt x="12345" y="1519"/>
                    </a:cubicBezTo>
                    <a:cubicBezTo>
                      <a:pt x="12397" y="1516"/>
                      <a:pt x="12449" y="1514"/>
                      <a:pt x="12501" y="1514"/>
                    </a:cubicBezTo>
                    <a:cubicBezTo>
                      <a:pt x="12577" y="1514"/>
                      <a:pt x="12654" y="1518"/>
                      <a:pt x="12729" y="1526"/>
                    </a:cubicBezTo>
                    <a:cubicBezTo>
                      <a:pt x="13013" y="1554"/>
                      <a:pt x="13294" y="1640"/>
                      <a:pt x="13542" y="1779"/>
                    </a:cubicBezTo>
                    <a:cubicBezTo>
                      <a:pt x="13350" y="1807"/>
                      <a:pt x="13162" y="1845"/>
                      <a:pt x="12973" y="1890"/>
                    </a:cubicBezTo>
                    <a:cubicBezTo>
                      <a:pt x="12491" y="2009"/>
                      <a:pt x="12017" y="2164"/>
                      <a:pt x="11532" y="2257"/>
                    </a:cubicBezTo>
                    <a:cubicBezTo>
                      <a:pt x="11458" y="2271"/>
                      <a:pt x="11386" y="2285"/>
                      <a:pt x="11311" y="2295"/>
                    </a:cubicBezTo>
                    <a:cubicBezTo>
                      <a:pt x="11278" y="2299"/>
                      <a:pt x="11248" y="2303"/>
                      <a:pt x="11217" y="2308"/>
                    </a:cubicBezTo>
                    <a:cubicBezTo>
                      <a:pt x="11143" y="2316"/>
                      <a:pt x="11070" y="2324"/>
                      <a:pt x="10995" y="2332"/>
                    </a:cubicBezTo>
                    <a:lnTo>
                      <a:pt x="10993" y="2332"/>
                    </a:lnTo>
                    <a:cubicBezTo>
                      <a:pt x="10870" y="2347"/>
                      <a:pt x="10745" y="2361"/>
                      <a:pt x="10623" y="2382"/>
                    </a:cubicBezTo>
                    <a:cubicBezTo>
                      <a:pt x="10551" y="2395"/>
                      <a:pt x="10478" y="2411"/>
                      <a:pt x="10405" y="2430"/>
                    </a:cubicBezTo>
                    <a:cubicBezTo>
                      <a:pt x="10368" y="2440"/>
                      <a:pt x="10330" y="2452"/>
                      <a:pt x="10291" y="2463"/>
                    </a:cubicBezTo>
                    <a:cubicBezTo>
                      <a:pt x="10192" y="2497"/>
                      <a:pt x="10092" y="2534"/>
                      <a:pt x="9993" y="2575"/>
                    </a:cubicBezTo>
                    <a:cubicBezTo>
                      <a:pt x="9897" y="2613"/>
                      <a:pt x="9803" y="2652"/>
                      <a:pt x="9707" y="2688"/>
                    </a:cubicBezTo>
                    <a:cubicBezTo>
                      <a:pt x="9673" y="2701"/>
                      <a:pt x="9641" y="2713"/>
                      <a:pt x="9607" y="2725"/>
                    </a:cubicBezTo>
                    <a:cubicBezTo>
                      <a:pt x="9233" y="2858"/>
                      <a:pt x="8838" y="2926"/>
                      <a:pt x="8451" y="2999"/>
                    </a:cubicBezTo>
                    <a:cubicBezTo>
                      <a:pt x="8439" y="3000"/>
                      <a:pt x="8429" y="3003"/>
                      <a:pt x="8420" y="3005"/>
                    </a:cubicBezTo>
                    <a:cubicBezTo>
                      <a:pt x="8396" y="3011"/>
                      <a:pt x="8372" y="3015"/>
                      <a:pt x="8349" y="3019"/>
                    </a:cubicBezTo>
                    <a:cubicBezTo>
                      <a:pt x="8326" y="3025"/>
                      <a:pt x="8304" y="3028"/>
                      <a:pt x="8282" y="3034"/>
                    </a:cubicBezTo>
                    <a:lnTo>
                      <a:pt x="8282" y="3035"/>
                    </a:lnTo>
                    <a:cubicBezTo>
                      <a:pt x="8279" y="3035"/>
                      <a:pt x="8279" y="3034"/>
                      <a:pt x="8279" y="3034"/>
                    </a:cubicBezTo>
                    <a:lnTo>
                      <a:pt x="8278" y="3035"/>
                    </a:lnTo>
                    <a:cubicBezTo>
                      <a:pt x="8275" y="3035"/>
                      <a:pt x="8272" y="3035"/>
                      <a:pt x="8271" y="3037"/>
                    </a:cubicBezTo>
                    <a:lnTo>
                      <a:pt x="8269" y="3037"/>
                    </a:lnTo>
                    <a:cubicBezTo>
                      <a:pt x="8205" y="3050"/>
                      <a:pt x="8146" y="3064"/>
                      <a:pt x="8083" y="3083"/>
                    </a:cubicBezTo>
                    <a:lnTo>
                      <a:pt x="8082" y="3083"/>
                    </a:lnTo>
                    <a:cubicBezTo>
                      <a:pt x="8035" y="3095"/>
                      <a:pt x="7987" y="3109"/>
                      <a:pt x="7941" y="3124"/>
                    </a:cubicBezTo>
                    <a:lnTo>
                      <a:pt x="7938" y="3124"/>
                    </a:lnTo>
                    <a:cubicBezTo>
                      <a:pt x="7912" y="3131"/>
                      <a:pt x="7887" y="3141"/>
                      <a:pt x="7863" y="3150"/>
                    </a:cubicBezTo>
                    <a:lnTo>
                      <a:pt x="7683" y="3210"/>
                    </a:lnTo>
                    <a:cubicBezTo>
                      <a:pt x="7630" y="3228"/>
                      <a:pt x="7578" y="3246"/>
                      <a:pt x="7527" y="3265"/>
                    </a:cubicBezTo>
                    <a:cubicBezTo>
                      <a:pt x="7434" y="3295"/>
                      <a:pt x="7343" y="3326"/>
                      <a:pt x="7248" y="3353"/>
                    </a:cubicBezTo>
                    <a:cubicBezTo>
                      <a:pt x="7241" y="3355"/>
                      <a:pt x="7237" y="3358"/>
                      <a:pt x="7229" y="3359"/>
                    </a:cubicBezTo>
                    <a:lnTo>
                      <a:pt x="7227" y="3359"/>
                    </a:lnTo>
                    <a:cubicBezTo>
                      <a:pt x="7222" y="3361"/>
                      <a:pt x="7215" y="3362"/>
                      <a:pt x="7209" y="3365"/>
                    </a:cubicBezTo>
                    <a:cubicBezTo>
                      <a:pt x="7138" y="3384"/>
                      <a:pt x="7065" y="3401"/>
                      <a:pt x="6991" y="3413"/>
                    </a:cubicBezTo>
                    <a:lnTo>
                      <a:pt x="6990" y="3413"/>
                    </a:lnTo>
                    <a:cubicBezTo>
                      <a:pt x="6891" y="3433"/>
                      <a:pt x="6791" y="3448"/>
                      <a:pt x="6694" y="3464"/>
                    </a:cubicBezTo>
                    <a:cubicBezTo>
                      <a:pt x="6682" y="3468"/>
                      <a:pt x="6673" y="3469"/>
                      <a:pt x="6663" y="3471"/>
                    </a:cubicBezTo>
                    <a:lnTo>
                      <a:pt x="6660" y="3471"/>
                    </a:lnTo>
                    <a:cubicBezTo>
                      <a:pt x="6602" y="3481"/>
                      <a:pt x="6548" y="3490"/>
                      <a:pt x="6492" y="3503"/>
                    </a:cubicBezTo>
                    <a:cubicBezTo>
                      <a:pt x="6485" y="3503"/>
                      <a:pt x="6476" y="3504"/>
                      <a:pt x="6469" y="3506"/>
                    </a:cubicBezTo>
                    <a:cubicBezTo>
                      <a:pt x="6416" y="3516"/>
                      <a:pt x="6363" y="3528"/>
                      <a:pt x="6312" y="3541"/>
                    </a:cubicBezTo>
                    <a:lnTo>
                      <a:pt x="6310" y="3541"/>
                    </a:lnTo>
                    <a:cubicBezTo>
                      <a:pt x="6310" y="3541"/>
                      <a:pt x="6310" y="3542"/>
                      <a:pt x="6309" y="3542"/>
                    </a:cubicBezTo>
                    <a:cubicBezTo>
                      <a:pt x="6274" y="3551"/>
                      <a:pt x="6238" y="3560"/>
                      <a:pt x="6203" y="3571"/>
                    </a:cubicBezTo>
                    <a:cubicBezTo>
                      <a:pt x="6164" y="3581"/>
                      <a:pt x="6121" y="3593"/>
                      <a:pt x="6082" y="3607"/>
                    </a:cubicBezTo>
                    <a:cubicBezTo>
                      <a:pt x="6004" y="3629"/>
                      <a:pt x="5925" y="3654"/>
                      <a:pt x="5847" y="3680"/>
                    </a:cubicBezTo>
                    <a:cubicBezTo>
                      <a:pt x="5799" y="3696"/>
                      <a:pt x="5750" y="3712"/>
                      <a:pt x="5700" y="3731"/>
                    </a:cubicBezTo>
                    <a:cubicBezTo>
                      <a:pt x="5593" y="3767"/>
                      <a:pt x="5487" y="3805"/>
                      <a:pt x="5381" y="3841"/>
                    </a:cubicBezTo>
                    <a:cubicBezTo>
                      <a:pt x="5359" y="3848"/>
                      <a:pt x="5337" y="3856"/>
                      <a:pt x="5317" y="3863"/>
                    </a:cubicBezTo>
                    <a:cubicBezTo>
                      <a:pt x="5279" y="3876"/>
                      <a:pt x="5243" y="3889"/>
                      <a:pt x="5207" y="3899"/>
                    </a:cubicBezTo>
                    <a:cubicBezTo>
                      <a:pt x="5189" y="3905"/>
                      <a:pt x="5175" y="3911"/>
                      <a:pt x="5157" y="3914"/>
                    </a:cubicBezTo>
                    <a:cubicBezTo>
                      <a:pt x="5067" y="3946"/>
                      <a:pt x="4976" y="3975"/>
                      <a:pt x="4884" y="4001"/>
                    </a:cubicBezTo>
                    <a:cubicBezTo>
                      <a:pt x="4787" y="4030"/>
                      <a:pt x="4690" y="4059"/>
                      <a:pt x="4594" y="4085"/>
                    </a:cubicBezTo>
                    <a:cubicBezTo>
                      <a:pt x="4576" y="4091"/>
                      <a:pt x="4560" y="4095"/>
                      <a:pt x="4544" y="4100"/>
                    </a:cubicBezTo>
                    <a:cubicBezTo>
                      <a:pt x="4486" y="4116"/>
                      <a:pt x="4431" y="4130"/>
                      <a:pt x="4376" y="4145"/>
                    </a:cubicBezTo>
                    <a:cubicBezTo>
                      <a:pt x="4366" y="4149"/>
                      <a:pt x="4359" y="4151"/>
                      <a:pt x="4351" y="4152"/>
                    </a:cubicBezTo>
                    <a:cubicBezTo>
                      <a:pt x="4347" y="4153"/>
                      <a:pt x="4341" y="4153"/>
                      <a:pt x="4337" y="4156"/>
                    </a:cubicBezTo>
                    <a:cubicBezTo>
                      <a:pt x="4335" y="4156"/>
                      <a:pt x="4335" y="4158"/>
                      <a:pt x="4334" y="4158"/>
                    </a:cubicBezTo>
                    <a:cubicBezTo>
                      <a:pt x="4330" y="4158"/>
                      <a:pt x="4327" y="4158"/>
                      <a:pt x="4325" y="4159"/>
                    </a:cubicBezTo>
                    <a:cubicBezTo>
                      <a:pt x="4314" y="4164"/>
                      <a:pt x="4303" y="4165"/>
                      <a:pt x="4293" y="4167"/>
                    </a:cubicBezTo>
                    <a:cubicBezTo>
                      <a:pt x="4242" y="4181"/>
                      <a:pt x="4190" y="4194"/>
                      <a:pt x="4139" y="4206"/>
                    </a:cubicBezTo>
                    <a:cubicBezTo>
                      <a:pt x="4123" y="4212"/>
                      <a:pt x="4107" y="4216"/>
                      <a:pt x="4090" y="4219"/>
                    </a:cubicBezTo>
                    <a:lnTo>
                      <a:pt x="4088" y="4219"/>
                    </a:lnTo>
                    <a:cubicBezTo>
                      <a:pt x="4083" y="4220"/>
                      <a:pt x="4078" y="4220"/>
                      <a:pt x="4071" y="4223"/>
                    </a:cubicBezTo>
                    <a:cubicBezTo>
                      <a:pt x="4022" y="4235"/>
                      <a:pt x="3971" y="4248"/>
                      <a:pt x="3921" y="4259"/>
                    </a:cubicBezTo>
                    <a:cubicBezTo>
                      <a:pt x="3856" y="4274"/>
                      <a:pt x="3791" y="4290"/>
                      <a:pt x="3725" y="4304"/>
                    </a:cubicBezTo>
                    <a:cubicBezTo>
                      <a:pt x="3676" y="4315"/>
                      <a:pt x="3628" y="4326"/>
                      <a:pt x="3577" y="4335"/>
                    </a:cubicBezTo>
                    <a:lnTo>
                      <a:pt x="3574" y="4335"/>
                    </a:lnTo>
                    <a:cubicBezTo>
                      <a:pt x="3509" y="4349"/>
                      <a:pt x="3441" y="4364"/>
                      <a:pt x="3374" y="4377"/>
                    </a:cubicBezTo>
                    <a:cubicBezTo>
                      <a:pt x="3335" y="4386"/>
                      <a:pt x="3294" y="4393"/>
                      <a:pt x="3253" y="4400"/>
                    </a:cubicBezTo>
                    <a:cubicBezTo>
                      <a:pt x="3192" y="4413"/>
                      <a:pt x="3131" y="4426"/>
                      <a:pt x="3070" y="4437"/>
                    </a:cubicBezTo>
                    <a:cubicBezTo>
                      <a:pt x="2994" y="4451"/>
                      <a:pt x="2917" y="4466"/>
                      <a:pt x="2840" y="4479"/>
                    </a:cubicBezTo>
                    <a:cubicBezTo>
                      <a:pt x="2745" y="4499"/>
                      <a:pt x="2649" y="4515"/>
                      <a:pt x="2555" y="4530"/>
                    </a:cubicBezTo>
                    <a:cubicBezTo>
                      <a:pt x="2463" y="4546"/>
                      <a:pt x="2373" y="4560"/>
                      <a:pt x="2285" y="4575"/>
                    </a:cubicBezTo>
                    <a:cubicBezTo>
                      <a:pt x="2279" y="4576"/>
                      <a:pt x="2272" y="4576"/>
                      <a:pt x="2265" y="4579"/>
                    </a:cubicBezTo>
                    <a:cubicBezTo>
                      <a:pt x="2249" y="4580"/>
                      <a:pt x="2231" y="4583"/>
                      <a:pt x="2215" y="4586"/>
                    </a:cubicBezTo>
                    <a:cubicBezTo>
                      <a:pt x="2195" y="4588"/>
                      <a:pt x="2173" y="4592"/>
                      <a:pt x="2154" y="4595"/>
                    </a:cubicBezTo>
                    <a:cubicBezTo>
                      <a:pt x="2103" y="4602"/>
                      <a:pt x="2054" y="4609"/>
                      <a:pt x="2003" y="4618"/>
                    </a:cubicBezTo>
                    <a:cubicBezTo>
                      <a:pt x="1997" y="4618"/>
                      <a:pt x="1990" y="4618"/>
                      <a:pt x="1983" y="4620"/>
                    </a:cubicBezTo>
                    <a:cubicBezTo>
                      <a:pt x="1976" y="4622"/>
                      <a:pt x="1970" y="4622"/>
                      <a:pt x="1962" y="4624"/>
                    </a:cubicBezTo>
                    <a:cubicBezTo>
                      <a:pt x="1912" y="4631"/>
                      <a:pt x="1864" y="4638"/>
                      <a:pt x="1813" y="4646"/>
                    </a:cubicBezTo>
                    <a:cubicBezTo>
                      <a:pt x="1798" y="4649"/>
                      <a:pt x="1784" y="4652"/>
                      <a:pt x="1769" y="4653"/>
                    </a:cubicBezTo>
                    <a:cubicBezTo>
                      <a:pt x="1671" y="4668"/>
                      <a:pt x="1575" y="4682"/>
                      <a:pt x="1476" y="4695"/>
                    </a:cubicBezTo>
                    <a:cubicBezTo>
                      <a:pt x="1338" y="4714"/>
                      <a:pt x="1200" y="4733"/>
                      <a:pt x="1065" y="4750"/>
                    </a:cubicBezTo>
                    <a:cubicBezTo>
                      <a:pt x="1017" y="4756"/>
                      <a:pt x="974" y="4762"/>
                      <a:pt x="929" y="4769"/>
                    </a:cubicBezTo>
                    <a:cubicBezTo>
                      <a:pt x="915" y="4769"/>
                      <a:pt x="905" y="4771"/>
                      <a:pt x="894" y="4772"/>
                    </a:cubicBezTo>
                    <a:lnTo>
                      <a:pt x="892" y="4772"/>
                    </a:lnTo>
                    <a:cubicBezTo>
                      <a:pt x="885" y="4772"/>
                      <a:pt x="879" y="4772"/>
                      <a:pt x="872" y="4775"/>
                    </a:cubicBezTo>
                    <a:cubicBezTo>
                      <a:pt x="866" y="4775"/>
                      <a:pt x="862" y="4775"/>
                      <a:pt x="857" y="4776"/>
                    </a:cubicBezTo>
                    <a:cubicBezTo>
                      <a:pt x="830" y="4778"/>
                      <a:pt x="801" y="4782"/>
                      <a:pt x="776" y="4785"/>
                    </a:cubicBezTo>
                    <a:cubicBezTo>
                      <a:pt x="683" y="4797"/>
                      <a:pt x="589" y="4808"/>
                      <a:pt x="494" y="4820"/>
                    </a:cubicBezTo>
                    <a:lnTo>
                      <a:pt x="493" y="4820"/>
                    </a:lnTo>
                    <a:cubicBezTo>
                      <a:pt x="487" y="4820"/>
                      <a:pt x="481" y="4821"/>
                      <a:pt x="477" y="4821"/>
                    </a:cubicBezTo>
                    <a:cubicBezTo>
                      <a:pt x="473" y="4823"/>
                      <a:pt x="471" y="4823"/>
                      <a:pt x="467" y="4823"/>
                    </a:cubicBezTo>
                    <a:cubicBezTo>
                      <a:pt x="407" y="4830"/>
                      <a:pt x="349" y="4837"/>
                      <a:pt x="290" y="4845"/>
                    </a:cubicBezTo>
                    <a:lnTo>
                      <a:pt x="1" y="4881"/>
                    </a:lnTo>
                    <a:cubicBezTo>
                      <a:pt x="59" y="4884"/>
                      <a:pt x="117" y="4885"/>
                      <a:pt x="175" y="4885"/>
                    </a:cubicBezTo>
                    <a:cubicBezTo>
                      <a:pt x="208" y="4885"/>
                      <a:pt x="242" y="4884"/>
                      <a:pt x="275" y="4884"/>
                    </a:cubicBezTo>
                    <a:cubicBezTo>
                      <a:pt x="335" y="4881"/>
                      <a:pt x="394" y="4881"/>
                      <a:pt x="455" y="4878"/>
                    </a:cubicBezTo>
                    <a:lnTo>
                      <a:pt x="464" y="4878"/>
                    </a:lnTo>
                    <a:cubicBezTo>
                      <a:pt x="506" y="4877"/>
                      <a:pt x="550" y="4874"/>
                      <a:pt x="590" y="4871"/>
                    </a:cubicBezTo>
                    <a:cubicBezTo>
                      <a:pt x="615" y="4869"/>
                      <a:pt x="638" y="4869"/>
                      <a:pt x="661" y="4866"/>
                    </a:cubicBezTo>
                    <a:cubicBezTo>
                      <a:pt x="699" y="4865"/>
                      <a:pt x="738" y="4862"/>
                      <a:pt x="776" y="4858"/>
                    </a:cubicBezTo>
                    <a:cubicBezTo>
                      <a:pt x="808" y="4856"/>
                      <a:pt x="843" y="4855"/>
                      <a:pt x="876" y="4850"/>
                    </a:cubicBezTo>
                    <a:lnTo>
                      <a:pt x="878" y="4850"/>
                    </a:lnTo>
                    <a:cubicBezTo>
                      <a:pt x="937" y="4845"/>
                      <a:pt x="1000" y="4840"/>
                      <a:pt x="1059" y="4833"/>
                    </a:cubicBezTo>
                    <a:lnTo>
                      <a:pt x="1061" y="4833"/>
                    </a:lnTo>
                    <a:cubicBezTo>
                      <a:pt x="1125" y="4827"/>
                      <a:pt x="1188" y="4820"/>
                      <a:pt x="1251" y="4813"/>
                    </a:cubicBezTo>
                    <a:lnTo>
                      <a:pt x="1254" y="4813"/>
                    </a:lnTo>
                    <a:cubicBezTo>
                      <a:pt x="1331" y="4805"/>
                      <a:pt x="1408" y="4797"/>
                      <a:pt x="1483" y="4787"/>
                    </a:cubicBezTo>
                    <a:cubicBezTo>
                      <a:pt x="1646" y="4765"/>
                      <a:pt x="1807" y="4743"/>
                      <a:pt x="1968" y="4720"/>
                    </a:cubicBezTo>
                    <a:lnTo>
                      <a:pt x="1970" y="4718"/>
                    </a:lnTo>
                    <a:cubicBezTo>
                      <a:pt x="1990" y="4717"/>
                      <a:pt x="2009" y="4714"/>
                      <a:pt x="2026" y="4711"/>
                    </a:cubicBezTo>
                    <a:cubicBezTo>
                      <a:pt x="2093" y="4699"/>
                      <a:pt x="2164" y="4691"/>
                      <a:pt x="2234" y="4681"/>
                    </a:cubicBezTo>
                    <a:cubicBezTo>
                      <a:pt x="2243" y="4678"/>
                      <a:pt x="2251" y="4678"/>
                      <a:pt x="2260" y="4676"/>
                    </a:cubicBezTo>
                    <a:lnTo>
                      <a:pt x="2263" y="4676"/>
                    </a:lnTo>
                    <a:cubicBezTo>
                      <a:pt x="2272" y="4676"/>
                      <a:pt x="2281" y="4675"/>
                      <a:pt x="2289" y="4673"/>
                    </a:cubicBezTo>
                    <a:cubicBezTo>
                      <a:pt x="2365" y="4662"/>
                      <a:pt x="2439" y="4652"/>
                      <a:pt x="2514" y="4641"/>
                    </a:cubicBezTo>
                    <a:cubicBezTo>
                      <a:pt x="2616" y="4627"/>
                      <a:pt x="2716" y="4612"/>
                      <a:pt x="2816" y="4601"/>
                    </a:cubicBezTo>
                    <a:cubicBezTo>
                      <a:pt x="2831" y="4598"/>
                      <a:pt x="2845" y="4596"/>
                      <a:pt x="2861" y="4595"/>
                    </a:cubicBezTo>
                    <a:cubicBezTo>
                      <a:pt x="2889" y="4591"/>
                      <a:pt x="2921" y="4588"/>
                      <a:pt x="2954" y="4583"/>
                    </a:cubicBezTo>
                    <a:cubicBezTo>
                      <a:pt x="3021" y="4576"/>
                      <a:pt x="3095" y="4567"/>
                      <a:pt x="3178" y="4560"/>
                    </a:cubicBezTo>
                    <a:cubicBezTo>
                      <a:pt x="3217" y="4557"/>
                      <a:pt x="3259" y="4551"/>
                      <a:pt x="3301" y="4547"/>
                    </a:cubicBezTo>
                    <a:lnTo>
                      <a:pt x="3303" y="4547"/>
                    </a:lnTo>
                    <a:lnTo>
                      <a:pt x="3362" y="4543"/>
                    </a:lnTo>
                    <a:lnTo>
                      <a:pt x="3364" y="4543"/>
                    </a:lnTo>
                    <a:cubicBezTo>
                      <a:pt x="3573" y="4522"/>
                      <a:pt x="3804" y="4502"/>
                      <a:pt x="4027" y="4486"/>
                    </a:cubicBezTo>
                    <a:cubicBezTo>
                      <a:pt x="4036" y="4486"/>
                      <a:pt x="4046" y="4485"/>
                      <a:pt x="4056" y="4485"/>
                    </a:cubicBezTo>
                    <a:cubicBezTo>
                      <a:pt x="4109" y="4479"/>
                      <a:pt x="4163" y="4474"/>
                      <a:pt x="4213" y="4471"/>
                    </a:cubicBezTo>
                    <a:cubicBezTo>
                      <a:pt x="4238" y="4470"/>
                      <a:pt x="4260" y="4470"/>
                      <a:pt x="4282" y="4467"/>
                    </a:cubicBezTo>
                    <a:lnTo>
                      <a:pt x="4283" y="4467"/>
                    </a:lnTo>
                    <a:cubicBezTo>
                      <a:pt x="4306" y="4466"/>
                      <a:pt x="4328" y="4464"/>
                      <a:pt x="4348" y="4463"/>
                    </a:cubicBezTo>
                    <a:cubicBezTo>
                      <a:pt x="4376" y="4463"/>
                      <a:pt x="4405" y="4460"/>
                      <a:pt x="4431" y="4458"/>
                    </a:cubicBezTo>
                    <a:lnTo>
                      <a:pt x="4434" y="4458"/>
                    </a:lnTo>
                    <a:cubicBezTo>
                      <a:pt x="4463" y="4455"/>
                      <a:pt x="4494" y="4453"/>
                      <a:pt x="4523" y="4451"/>
                    </a:cubicBezTo>
                    <a:lnTo>
                      <a:pt x="4524" y="4451"/>
                    </a:lnTo>
                    <a:cubicBezTo>
                      <a:pt x="4572" y="4448"/>
                      <a:pt x="4617" y="4445"/>
                      <a:pt x="4659" y="4444"/>
                    </a:cubicBezTo>
                    <a:lnTo>
                      <a:pt x="4661" y="4444"/>
                    </a:lnTo>
                    <a:cubicBezTo>
                      <a:pt x="4677" y="4444"/>
                      <a:pt x="4693" y="4444"/>
                      <a:pt x="4707" y="4442"/>
                    </a:cubicBezTo>
                    <a:cubicBezTo>
                      <a:pt x="4719" y="4442"/>
                      <a:pt x="4729" y="4441"/>
                      <a:pt x="4739" y="4441"/>
                    </a:cubicBezTo>
                    <a:cubicBezTo>
                      <a:pt x="4777" y="4438"/>
                      <a:pt x="4815" y="4438"/>
                      <a:pt x="4848" y="4437"/>
                    </a:cubicBezTo>
                    <a:cubicBezTo>
                      <a:pt x="4874" y="4437"/>
                      <a:pt x="4902" y="4450"/>
                      <a:pt x="4931" y="4471"/>
                    </a:cubicBezTo>
                    <a:cubicBezTo>
                      <a:pt x="4950" y="4483"/>
                      <a:pt x="4967" y="4499"/>
                      <a:pt x="4986" y="4515"/>
                    </a:cubicBezTo>
                    <a:lnTo>
                      <a:pt x="4990" y="4521"/>
                    </a:lnTo>
                    <a:cubicBezTo>
                      <a:pt x="5067" y="4596"/>
                      <a:pt x="5141" y="4702"/>
                      <a:pt x="5198" y="4739"/>
                    </a:cubicBezTo>
                    <a:cubicBezTo>
                      <a:pt x="5345" y="4832"/>
                      <a:pt x="5523" y="4951"/>
                      <a:pt x="5700" y="4971"/>
                    </a:cubicBezTo>
                    <a:cubicBezTo>
                      <a:pt x="5774" y="4980"/>
                      <a:pt x="5853" y="4972"/>
                      <a:pt x="5927" y="4984"/>
                    </a:cubicBezTo>
                    <a:cubicBezTo>
                      <a:pt x="6156" y="5017"/>
                      <a:pt x="6341" y="5154"/>
                      <a:pt x="6577" y="5184"/>
                    </a:cubicBezTo>
                    <a:cubicBezTo>
                      <a:pt x="6891" y="5231"/>
                      <a:pt x="7200" y="5354"/>
                      <a:pt x="7507" y="5437"/>
                    </a:cubicBezTo>
                    <a:cubicBezTo>
                      <a:pt x="8188" y="5624"/>
                      <a:pt x="8873" y="5778"/>
                      <a:pt x="9569" y="5895"/>
                    </a:cubicBezTo>
                    <a:cubicBezTo>
                      <a:pt x="9665" y="5913"/>
                      <a:pt x="9779" y="5942"/>
                      <a:pt x="9811" y="6034"/>
                    </a:cubicBezTo>
                    <a:cubicBezTo>
                      <a:pt x="9771" y="6042"/>
                      <a:pt x="9730" y="6045"/>
                      <a:pt x="9690" y="6045"/>
                    </a:cubicBezTo>
                    <a:cubicBezTo>
                      <a:pt x="9551" y="6045"/>
                      <a:pt x="9411" y="6008"/>
                      <a:pt x="9271" y="5982"/>
                    </a:cubicBezTo>
                    <a:cubicBezTo>
                      <a:pt x="9128" y="5956"/>
                      <a:pt x="8983" y="5944"/>
                      <a:pt x="8837" y="5944"/>
                    </a:cubicBezTo>
                    <a:cubicBezTo>
                      <a:pt x="8452" y="5944"/>
                      <a:pt x="8067" y="6032"/>
                      <a:pt x="7723" y="6202"/>
                    </a:cubicBezTo>
                    <a:cubicBezTo>
                      <a:pt x="8178" y="6367"/>
                      <a:pt x="8677" y="6358"/>
                      <a:pt x="9141" y="6499"/>
                    </a:cubicBezTo>
                    <a:cubicBezTo>
                      <a:pt x="9473" y="6603"/>
                      <a:pt x="9775" y="6779"/>
                      <a:pt x="10087" y="6931"/>
                    </a:cubicBezTo>
                    <a:cubicBezTo>
                      <a:pt x="11531" y="7631"/>
                      <a:pt x="13217" y="7906"/>
                      <a:pt x="14869" y="7936"/>
                    </a:cubicBezTo>
                    <a:cubicBezTo>
                      <a:pt x="14940" y="7939"/>
                      <a:pt x="15010" y="7939"/>
                      <a:pt x="15081" y="7939"/>
                    </a:cubicBezTo>
                    <a:lnTo>
                      <a:pt x="15081" y="0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3" name="Google Shape;5523;p28"/>
              <p:cNvSpPr/>
              <p:nvPr/>
            </p:nvSpPr>
            <p:spPr>
              <a:xfrm>
                <a:off x="6999997" y="4416028"/>
                <a:ext cx="241414" cy="271038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269" extrusionOk="0">
                    <a:moveTo>
                      <a:pt x="1986" y="13"/>
                    </a:moveTo>
                    <a:cubicBezTo>
                      <a:pt x="1264" y="700"/>
                      <a:pt x="637" y="1479"/>
                      <a:pt x="8" y="2247"/>
                    </a:cubicBezTo>
                    <a:cubicBezTo>
                      <a:pt x="1" y="2256"/>
                      <a:pt x="12" y="2269"/>
                      <a:pt x="19" y="2258"/>
                    </a:cubicBezTo>
                    <a:cubicBezTo>
                      <a:pt x="647" y="1495"/>
                      <a:pt x="1297" y="723"/>
                      <a:pt x="2006" y="34"/>
                    </a:cubicBezTo>
                    <a:cubicBezTo>
                      <a:pt x="2021" y="21"/>
                      <a:pt x="1999" y="0"/>
                      <a:pt x="1986" y="13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4" name="Google Shape;5524;p28"/>
              <p:cNvSpPr/>
              <p:nvPr/>
            </p:nvSpPr>
            <p:spPr>
              <a:xfrm>
                <a:off x="7196856" y="4163622"/>
                <a:ext cx="860655" cy="558440"/>
              </a:xfrm>
              <a:custGeom>
                <a:avLst/>
                <a:gdLst/>
                <a:ahLst/>
                <a:cxnLst/>
                <a:rect l="l" t="t" r="r" b="b"/>
                <a:pathLst>
                  <a:path w="7205" h="4675" extrusionOk="0">
                    <a:moveTo>
                      <a:pt x="3271" y="1"/>
                    </a:moveTo>
                    <a:cubicBezTo>
                      <a:pt x="2591" y="1"/>
                      <a:pt x="1888" y="185"/>
                      <a:pt x="1274" y="756"/>
                    </a:cubicBezTo>
                    <a:cubicBezTo>
                      <a:pt x="833" y="1145"/>
                      <a:pt x="567" y="1695"/>
                      <a:pt x="320" y="2315"/>
                    </a:cubicBezTo>
                    <a:cubicBezTo>
                      <a:pt x="1" y="2874"/>
                      <a:pt x="3309" y="2953"/>
                      <a:pt x="3132" y="3506"/>
                    </a:cubicBezTo>
                    <a:lnTo>
                      <a:pt x="3961" y="3994"/>
                    </a:lnTo>
                    <a:cubicBezTo>
                      <a:pt x="4280" y="4183"/>
                      <a:pt x="4614" y="4427"/>
                      <a:pt x="4892" y="4673"/>
                    </a:cubicBezTo>
                    <a:cubicBezTo>
                      <a:pt x="4893" y="4674"/>
                      <a:pt x="4894" y="4675"/>
                      <a:pt x="4896" y="4675"/>
                    </a:cubicBezTo>
                    <a:cubicBezTo>
                      <a:pt x="4919" y="4675"/>
                      <a:pt x="5003" y="4632"/>
                      <a:pt x="5018" y="4628"/>
                    </a:cubicBezTo>
                    <a:cubicBezTo>
                      <a:pt x="5057" y="4611"/>
                      <a:pt x="5098" y="4594"/>
                      <a:pt x="5137" y="4575"/>
                    </a:cubicBezTo>
                    <a:cubicBezTo>
                      <a:pt x="5233" y="4531"/>
                      <a:pt x="5332" y="4493"/>
                      <a:pt x="5428" y="4454"/>
                    </a:cubicBezTo>
                    <a:cubicBezTo>
                      <a:pt x="5455" y="4443"/>
                      <a:pt x="5480" y="4432"/>
                      <a:pt x="5507" y="4428"/>
                    </a:cubicBezTo>
                    <a:cubicBezTo>
                      <a:pt x="5517" y="4426"/>
                      <a:pt x="5527" y="4425"/>
                      <a:pt x="5536" y="4425"/>
                    </a:cubicBezTo>
                    <a:cubicBezTo>
                      <a:pt x="5556" y="4425"/>
                      <a:pt x="5575" y="4428"/>
                      <a:pt x="5595" y="4428"/>
                    </a:cubicBezTo>
                    <a:cubicBezTo>
                      <a:pt x="5596" y="4428"/>
                      <a:pt x="5597" y="4428"/>
                      <a:pt x="5599" y="4428"/>
                    </a:cubicBezTo>
                    <a:cubicBezTo>
                      <a:pt x="5720" y="4428"/>
                      <a:pt x="5832" y="4364"/>
                      <a:pt x="5944" y="4318"/>
                    </a:cubicBezTo>
                    <a:cubicBezTo>
                      <a:pt x="5971" y="4309"/>
                      <a:pt x="5998" y="4297"/>
                      <a:pt x="6024" y="4297"/>
                    </a:cubicBezTo>
                    <a:cubicBezTo>
                      <a:pt x="6037" y="4297"/>
                      <a:pt x="6050" y="4300"/>
                      <a:pt x="6062" y="4300"/>
                    </a:cubicBezTo>
                    <a:cubicBezTo>
                      <a:pt x="6066" y="4300"/>
                      <a:pt x="6070" y="4300"/>
                      <a:pt x="6074" y="4299"/>
                    </a:cubicBezTo>
                    <a:cubicBezTo>
                      <a:pt x="6131" y="4295"/>
                      <a:pt x="6176" y="4236"/>
                      <a:pt x="6232" y="4236"/>
                    </a:cubicBezTo>
                    <a:cubicBezTo>
                      <a:pt x="6234" y="4236"/>
                      <a:pt x="6237" y="4236"/>
                      <a:pt x="6239" y="4236"/>
                    </a:cubicBezTo>
                    <a:cubicBezTo>
                      <a:pt x="6250" y="4238"/>
                      <a:pt x="6259" y="4240"/>
                      <a:pt x="6268" y="4240"/>
                    </a:cubicBezTo>
                    <a:cubicBezTo>
                      <a:pt x="6271" y="4240"/>
                      <a:pt x="6273" y="4240"/>
                      <a:pt x="6276" y="4239"/>
                    </a:cubicBezTo>
                    <a:cubicBezTo>
                      <a:pt x="6286" y="4239"/>
                      <a:pt x="6296" y="4232"/>
                      <a:pt x="6306" y="4226"/>
                    </a:cubicBezTo>
                    <a:cubicBezTo>
                      <a:pt x="6342" y="4209"/>
                      <a:pt x="6384" y="4204"/>
                      <a:pt x="6424" y="4200"/>
                    </a:cubicBezTo>
                    <a:cubicBezTo>
                      <a:pt x="6691" y="4165"/>
                      <a:pt x="7074" y="4005"/>
                      <a:pt x="7205" y="4001"/>
                    </a:cubicBezTo>
                    <a:cubicBezTo>
                      <a:pt x="7205" y="4001"/>
                      <a:pt x="7047" y="3425"/>
                      <a:pt x="6990" y="3231"/>
                    </a:cubicBezTo>
                    <a:cubicBezTo>
                      <a:pt x="6878" y="2850"/>
                      <a:pt x="6736" y="2472"/>
                      <a:pt x="6517" y="2138"/>
                    </a:cubicBezTo>
                    <a:cubicBezTo>
                      <a:pt x="6216" y="1530"/>
                      <a:pt x="5974" y="1049"/>
                      <a:pt x="5333" y="658"/>
                    </a:cubicBezTo>
                    <a:cubicBezTo>
                      <a:pt x="4948" y="311"/>
                      <a:pt x="4391" y="121"/>
                      <a:pt x="3895" y="48"/>
                    </a:cubicBezTo>
                    <a:cubicBezTo>
                      <a:pt x="3692" y="19"/>
                      <a:pt x="3482" y="1"/>
                      <a:pt x="32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5" name="Google Shape;5525;p28"/>
              <p:cNvSpPr/>
              <p:nvPr/>
            </p:nvSpPr>
            <p:spPr>
              <a:xfrm>
                <a:off x="7163051" y="4185482"/>
                <a:ext cx="623184" cy="536820"/>
              </a:xfrm>
              <a:custGeom>
                <a:avLst/>
                <a:gdLst/>
                <a:ahLst/>
                <a:cxnLst/>
                <a:rect l="l" t="t" r="r" b="b"/>
                <a:pathLst>
                  <a:path w="5217" h="4494" extrusionOk="0">
                    <a:moveTo>
                      <a:pt x="2868" y="1"/>
                    </a:moveTo>
                    <a:cubicBezTo>
                      <a:pt x="2471" y="1"/>
                      <a:pt x="2052" y="147"/>
                      <a:pt x="1708" y="403"/>
                    </a:cubicBezTo>
                    <a:cubicBezTo>
                      <a:pt x="1014" y="914"/>
                      <a:pt x="491" y="2163"/>
                      <a:pt x="184" y="3085"/>
                    </a:cubicBezTo>
                    <a:cubicBezTo>
                      <a:pt x="112" y="3294"/>
                      <a:pt x="56" y="3506"/>
                      <a:pt x="1" y="3722"/>
                    </a:cubicBezTo>
                    <a:cubicBezTo>
                      <a:pt x="143" y="3750"/>
                      <a:pt x="300" y="3753"/>
                      <a:pt x="446" y="3780"/>
                    </a:cubicBezTo>
                    <a:cubicBezTo>
                      <a:pt x="722" y="3830"/>
                      <a:pt x="1000" y="3862"/>
                      <a:pt x="1279" y="3892"/>
                    </a:cubicBezTo>
                    <a:cubicBezTo>
                      <a:pt x="1406" y="3907"/>
                      <a:pt x="1534" y="3921"/>
                      <a:pt x="1663" y="3936"/>
                    </a:cubicBezTo>
                    <a:cubicBezTo>
                      <a:pt x="1772" y="3949"/>
                      <a:pt x="1883" y="3962"/>
                      <a:pt x="1990" y="3991"/>
                    </a:cubicBezTo>
                    <a:cubicBezTo>
                      <a:pt x="2074" y="4014"/>
                      <a:pt x="2159" y="4049"/>
                      <a:pt x="2247" y="4064"/>
                    </a:cubicBezTo>
                    <a:cubicBezTo>
                      <a:pt x="2283" y="4069"/>
                      <a:pt x="2320" y="4071"/>
                      <a:pt x="2356" y="4071"/>
                    </a:cubicBezTo>
                    <a:cubicBezTo>
                      <a:pt x="2450" y="4071"/>
                      <a:pt x="2544" y="4058"/>
                      <a:pt x="2637" y="4058"/>
                    </a:cubicBezTo>
                    <a:cubicBezTo>
                      <a:pt x="2664" y="4058"/>
                      <a:pt x="2692" y="4059"/>
                      <a:pt x="2719" y="4062"/>
                    </a:cubicBezTo>
                    <a:cubicBezTo>
                      <a:pt x="2915" y="4084"/>
                      <a:pt x="3091" y="4197"/>
                      <a:pt x="3287" y="4225"/>
                    </a:cubicBezTo>
                    <a:cubicBezTo>
                      <a:pt x="3339" y="4232"/>
                      <a:pt x="3391" y="4234"/>
                      <a:pt x="3444" y="4234"/>
                    </a:cubicBezTo>
                    <a:cubicBezTo>
                      <a:pt x="3479" y="4234"/>
                      <a:pt x="3515" y="4233"/>
                      <a:pt x="3550" y="4233"/>
                    </a:cubicBezTo>
                    <a:cubicBezTo>
                      <a:pt x="3622" y="4233"/>
                      <a:pt x="3693" y="4236"/>
                      <a:pt x="3762" y="4254"/>
                    </a:cubicBezTo>
                    <a:cubicBezTo>
                      <a:pt x="3829" y="4273"/>
                      <a:pt x="3892" y="4303"/>
                      <a:pt x="3961" y="4318"/>
                    </a:cubicBezTo>
                    <a:cubicBezTo>
                      <a:pt x="3998" y="4325"/>
                      <a:pt x="4035" y="4328"/>
                      <a:pt x="4073" y="4328"/>
                    </a:cubicBezTo>
                    <a:cubicBezTo>
                      <a:pt x="4158" y="4328"/>
                      <a:pt x="4244" y="4315"/>
                      <a:pt x="4328" y="4315"/>
                    </a:cubicBezTo>
                    <a:cubicBezTo>
                      <a:pt x="4363" y="4315"/>
                      <a:pt x="4398" y="4317"/>
                      <a:pt x="4433" y="4323"/>
                    </a:cubicBezTo>
                    <a:cubicBezTo>
                      <a:pt x="4539" y="4342"/>
                      <a:pt x="4636" y="4400"/>
                      <a:pt x="4743" y="4400"/>
                    </a:cubicBezTo>
                    <a:cubicBezTo>
                      <a:pt x="4797" y="4400"/>
                      <a:pt x="4851" y="4386"/>
                      <a:pt x="4905" y="4386"/>
                    </a:cubicBezTo>
                    <a:cubicBezTo>
                      <a:pt x="4906" y="4386"/>
                      <a:pt x="4907" y="4386"/>
                      <a:pt x="4908" y="4386"/>
                    </a:cubicBezTo>
                    <a:cubicBezTo>
                      <a:pt x="5020" y="4386"/>
                      <a:pt x="5080" y="4465"/>
                      <a:pt x="5175" y="4493"/>
                    </a:cubicBezTo>
                    <a:cubicBezTo>
                      <a:pt x="5217" y="4367"/>
                      <a:pt x="5172" y="4158"/>
                      <a:pt x="5160" y="4021"/>
                    </a:cubicBezTo>
                    <a:cubicBezTo>
                      <a:pt x="5149" y="3856"/>
                      <a:pt x="5128" y="3692"/>
                      <a:pt x="5102" y="3528"/>
                    </a:cubicBezTo>
                    <a:cubicBezTo>
                      <a:pt x="5044" y="3141"/>
                      <a:pt x="4960" y="2758"/>
                      <a:pt x="4860" y="2380"/>
                    </a:cubicBezTo>
                    <a:cubicBezTo>
                      <a:pt x="4723" y="1865"/>
                      <a:pt x="4502" y="1123"/>
                      <a:pt x="4183" y="770"/>
                    </a:cubicBezTo>
                    <a:cubicBezTo>
                      <a:pt x="4006" y="465"/>
                      <a:pt x="3786" y="305"/>
                      <a:pt x="3545" y="170"/>
                    </a:cubicBezTo>
                    <a:cubicBezTo>
                      <a:pt x="3341" y="54"/>
                      <a:pt x="3108" y="1"/>
                      <a:pt x="286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6" name="Google Shape;5526;p28"/>
              <p:cNvSpPr/>
              <p:nvPr/>
            </p:nvSpPr>
            <p:spPr>
              <a:xfrm>
                <a:off x="7973184" y="4417461"/>
                <a:ext cx="272352" cy="293136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454" extrusionOk="0">
                    <a:moveTo>
                      <a:pt x="17" y="1"/>
                    </a:moveTo>
                    <a:cubicBezTo>
                      <a:pt x="8" y="1"/>
                      <a:pt x="0" y="12"/>
                      <a:pt x="9" y="22"/>
                    </a:cubicBezTo>
                    <a:cubicBezTo>
                      <a:pt x="704" y="858"/>
                      <a:pt x="1428" y="1719"/>
                      <a:pt x="2238" y="2448"/>
                    </a:cubicBezTo>
                    <a:cubicBezTo>
                      <a:pt x="2242" y="2452"/>
                      <a:pt x="2246" y="2453"/>
                      <a:pt x="2251" y="2453"/>
                    </a:cubicBezTo>
                    <a:cubicBezTo>
                      <a:pt x="2266" y="2453"/>
                      <a:pt x="2279" y="2435"/>
                      <a:pt x="2266" y="2421"/>
                    </a:cubicBezTo>
                    <a:cubicBezTo>
                      <a:pt x="1481" y="1648"/>
                      <a:pt x="745" y="841"/>
                      <a:pt x="25" y="6"/>
                    </a:cubicBezTo>
                    <a:cubicBezTo>
                      <a:pt x="23" y="2"/>
                      <a:pt x="20" y="1"/>
                      <a:pt x="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7" name="Google Shape;5527;p28"/>
              <p:cNvSpPr/>
              <p:nvPr/>
            </p:nvSpPr>
            <p:spPr>
              <a:xfrm>
                <a:off x="7660933" y="4241267"/>
                <a:ext cx="173923" cy="37628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315" extrusionOk="0">
                    <a:moveTo>
                      <a:pt x="1447" y="1"/>
                    </a:moveTo>
                    <a:cubicBezTo>
                      <a:pt x="967" y="40"/>
                      <a:pt x="468" y="152"/>
                      <a:pt x="10" y="293"/>
                    </a:cubicBezTo>
                    <a:cubicBezTo>
                      <a:pt x="0" y="296"/>
                      <a:pt x="3" y="315"/>
                      <a:pt x="16" y="312"/>
                    </a:cubicBezTo>
                    <a:cubicBezTo>
                      <a:pt x="491" y="190"/>
                      <a:pt x="969" y="111"/>
                      <a:pt x="1450" y="13"/>
                    </a:cubicBezTo>
                    <a:cubicBezTo>
                      <a:pt x="1455" y="13"/>
                      <a:pt x="1454" y="1"/>
                      <a:pt x="144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8" name="Google Shape;5528;p28"/>
              <p:cNvSpPr/>
              <p:nvPr/>
            </p:nvSpPr>
            <p:spPr>
              <a:xfrm>
                <a:off x="7668697" y="4249868"/>
                <a:ext cx="173923" cy="37508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314" extrusionOk="0">
                    <a:moveTo>
                      <a:pt x="1447" y="0"/>
                    </a:moveTo>
                    <a:cubicBezTo>
                      <a:pt x="968" y="39"/>
                      <a:pt x="468" y="150"/>
                      <a:pt x="11" y="292"/>
                    </a:cubicBezTo>
                    <a:cubicBezTo>
                      <a:pt x="1" y="295"/>
                      <a:pt x="4" y="314"/>
                      <a:pt x="17" y="309"/>
                    </a:cubicBezTo>
                    <a:cubicBezTo>
                      <a:pt x="491" y="189"/>
                      <a:pt x="969" y="111"/>
                      <a:pt x="1450" y="12"/>
                    </a:cubicBezTo>
                    <a:cubicBezTo>
                      <a:pt x="1456" y="10"/>
                      <a:pt x="1454" y="0"/>
                      <a:pt x="144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9" name="Google Shape;5529;p28"/>
              <p:cNvSpPr/>
              <p:nvPr/>
            </p:nvSpPr>
            <p:spPr>
              <a:xfrm>
                <a:off x="7335661" y="4256915"/>
                <a:ext cx="328853" cy="21979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184" extrusionOk="0">
                    <a:moveTo>
                      <a:pt x="2735" y="160"/>
                    </a:moveTo>
                    <a:cubicBezTo>
                      <a:pt x="1830" y="105"/>
                      <a:pt x="926" y="53"/>
                      <a:pt x="19" y="2"/>
                    </a:cubicBezTo>
                    <a:cubicBezTo>
                      <a:pt x="1" y="1"/>
                      <a:pt x="1" y="31"/>
                      <a:pt x="19" y="33"/>
                    </a:cubicBezTo>
                    <a:cubicBezTo>
                      <a:pt x="926" y="83"/>
                      <a:pt x="1832" y="133"/>
                      <a:pt x="2735" y="182"/>
                    </a:cubicBezTo>
                    <a:cubicBezTo>
                      <a:pt x="2752" y="184"/>
                      <a:pt x="2749" y="160"/>
                      <a:pt x="2735" y="16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0" name="Google Shape;5530;p28"/>
              <p:cNvSpPr/>
              <p:nvPr/>
            </p:nvSpPr>
            <p:spPr>
              <a:xfrm>
                <a:off x="7331480" y="4264919"/>
                <a:ext cx="337692" cy="22457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188" extrusionOk="0">
                    <a:moveTo>
                      <a:pt x="2812" y="165"/>
                    </a:moveTo>
                    <a:cubicBezTo>
                      <a:pt x="1881" y="109"/>
                      <a:pt x="950" y="56"/>
                      <a:pt x="21" y="2"/>
                    </a:cubicBezTo>
                    <a:cubicBezTo>
                      <a:pt x="1" y="0"/>
                      <a:pt x="1" y="31"/>
                      <a:pt x="21" y="32"/>
                    </a:cubicBezTo>
                    <a:cubicBezTo>
                      <a:pt x="952" y="86"/>
                      <a:pt x="1883" y="134"/>
                      <a:pt x="2812" y="188"/>
                    </a:cubicBezTo>
                    <a:cubicBezTo>
                      <a:pt x="2827" y="188"/>
                      <a:pt x="2827" y="165"/>
                      <a:pt x="2812" y="16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" name="Google Shape;5531;p28"/>
              <p:cNvSpPr/>
              <p:nvPr/>
            </p:nvSpPr>
            <p:spPr>
              <a:xfrm>
                <a:off x="7741922" y="4418058"/>
                <a:ext cx="234485" cy="52559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440" extrusionOk="0">
                    <a:moveTo>
                      <a:pt x="1952" y="2"/>
                    </a:moveTo>
                    <a:cubicBezTo>
                      <a:pt x="1306" y="147"/>
                      <a:pt x="655" y="275"/>
                      <a:pt x="9" y="425"/>
                    </a:cubicBezTo>
                    <a:cubicBezTo>
                      <a:pt x="0" y="426"/>
                      <a:pt x="5" y="439"/>
                      <a:pt x="14" y="438"/>
                    </a:cubicBezTo>
                    <a:cubicBezTo>
                      <a:pt x="666" y="323"/>
                      <a:pt x="1312" y="169"/>
                      <a:pt x="1954" y="12"/>
                    </a:cubicBezTo>
                    <a:cubicBezTo>
                      <a:pt x="1962" y="11"/>
                      <a:pt x="1959" y="1"/>
                      <a:pt x="1952" y="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" name="Google Shape;5532;p28"/>
              <p:cNvSpPr/>
              <p:nvPr/>
            </p:nvSpPr>
            <p:spPr>
              <a:xfrm>
                <a:off x="7746820" y="4434782"/>
                <a:ext cx="234366" cy="52440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439" extrusionOk="0">
                    <a:moveTo>
                      <a:pt x="1950" y="2"/>
                    </a:moveTo>
                    <a:cubicBezTo>
                      <a:pt x="1304" y="147"/>
                      <a:pt x="655" y="276"/>
                      <a:pt x="9" y="424"/>
                    </a:cubicBezTo>
                    <a:cubicBezTo>
                      <a:pt x="0" y="427"/>
                      <a:pt x="3" y="439"/>
                      <a:pt x="12" y="437"/>
                    </a:cubicBezTo>
                    <a:cubicBezTo>
                      <a:pt x="664" y="323"/>
                      <a:pt x="1310" y="169"/>
                      <a:pt x="1953" y="13"/>
                    </a:cubicBezTo>
                    <a:cubicBezTo>
                      <a:pt x="1962" y="13"/>
                      <a:pt x="1958" y="0"/>
                      <a:pt x="1950" y="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" name="Google Shape;5533;p28"/>
              <p:cNvSpPr/>
              <p:nvPr/>
            </p:nvSpPr>
            <p:spPr>
              <a:xfrm>
                <a:off x="7741683" y="4468229"/>
                <a:ext cx="154930" cy="394791"/>
              </a:xfrm>
              <a:custGeom>
                <a:avLst/>
                <a:gdLst/>
                <a:ahLst/>
                <a:cxnLst/>
                <a:rect l="l" t="t" r="r" b="b"/>
                <a:pathLst>
                  <a:path w="1297" h="3305" extrusionOk="0">
                    <a:moveTo>
                      <a:pt x="16" y="0"/>
                    </a:moveTo>
                    <a:cubicBezTo>
                      <a:pt x="9" y="0"/>
                      <a:pt x="0" y="7"/>
                      <a:pt x="2" y="13"/>
                    </a:cubicBezTo>
                    <a:cubicBezTo>
                      <a:pt x="370" y="1123"/>
                      <a:pt x="839" y="2205"/>
                      <a:pt x="1263" y="3294"/>
                    </a:cubicBezTo>
                    <a:cubicBezTo>
                      <a:pt x="1266" y="3301"/>
                      <a:pt x="1272" y="3305"/>
                      <a:pt x="1278" y="3305"/>
                    </a:cubicBezTo>
                    <a:cubicBezTo>
                      <a:pt x="1288" y="3305"/>
                      <a:pt x="1296" y="3297"/>
                      <a:pt x="1292" y="3287"/>
                    </a:cubicBezTo>
                    <a:cubicBezTo>
                      <a:pt x="868" y="2195"/>
                      <a:pt x="480" y="1085"/>
                      <a:pt x="24" y="5"/>
                    </a:cubicBezTo>
                    <a:cubicBezTo>
                      <a:pt x="22" y="2"/>
                      <a:pt x="19" y="0"/>
                      <a:pt x="1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" name="Google Shape;5534;p28"/>
              <p:cNvSpPr/>
              <p:nvPr/>
            </p:nvSpPr>
            <p:spPr>
              <a:xfrm>
                <a:off x="7235440" y="4416386"/>
                <a:ext cx="511615" cy="56620"/>
              </a:xfrm>
              <a:custGeom>
                <a:avLst/>
                <a:gdLst/>
                <a:ahLst/>
                <a:cxnLst/>
                <a:rect l="l" t="t" r="r" b="b"/>
                <a:pathLst>
                  <a:path w="4283" h="474" extrusionOk="0">
                    <a:moveTo>
                      <a:pt x="4252" y="423"/>
                    </a:moveTo>
                    <a:cubicBezTo>
                      <a:pt x="2846" y="259"/>
                      <a:pt x="1435" y="121"/>
                      <a:pt x="26" y="2"/>
                    </a:cubicBezTo>
                    <a:cubicBezTo>
                      <a:pt x="0" y="0"/>
                      <a:pt x="0" y="38"/>
                      <a:pt x="26" y="41"/>
                    </a:cubicBezTo>
                    <a:cubicBezTo>
                      <a:pt x="1432" y="201"/>
                      <a:pt x="2845" y="308"/>
                      <a:pt x="4252" y="469"/>
                    </a:cubicBezTo>
                    <a:cubicBezTo>
                      <a:pt x="4283" y="474"/>
                      <a:pt x="4283" y="426"/>
                      <a:pt x="4252" y="423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" name="Google Shape;5535;p28"/>
              <p:cNvSpPr/>
              <p:nvPr/>
            </p:nvSpPr>
            <p:spPr>
              <a:xfrm>
                <a:off x="7228989" y="4428690"/>
                <a:ext cx="518304" cy="5996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502" extrusionOk="0">
                    <a:moveTo>
                      <a:pt x="4309" y="450"/>
                    </a:moveTo>
                    <a:cubicBezTo>
                      <a:pt x="2884" y="276"/>
                      <a:pt x="1454" y="131"/>
                      <a:pt x="25" y="2"/>
                    </a:cubicBezTo>
                    <a:cubicBezTo>
                      <a:pt x="0" y="0"/>
                      <a:pt x="0" y="38"/>
                      <a:pt x="25" y="41"/>
                    </a:cubicBezTo>
                    <a:cubicBezTo>
                      <a:pt x="1453" y="211"/>
                      <a:pt x="2884" y="324"/>
                      <a:pt x="4309" y="497"/>
                    </a:cubicBezTo>
                    <a:cubicBezTo>
                      <a:pt x="4338" y="501"/>
                      <a:pt x="4338" y="453"/>
                      <a:pt x="4309" y="45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" name="Google Shape;5536;p28"/>
              <p:cNvSpPr/>
              <p:nvPr/>
            </p:nvSpPr>
            <p:spPr>
              <a:xfrm>
                <a:off x="7274023" y="4363229"/>
                <a:ext cx="351071" cy="311890"/>
              </a:xfrm>
              <a:custGeom>
                <a:avLst/>
                <a:gdLst/>
                <a:ahLst/>
                <a:cxnLst/>
                <a:rect l="l" t="t" r="r" b="b"/>
                <a:pathLst>
                  <a:path w="2939" h="2611" extrusionOk="0">
                    <a:moveTo>
                      <a:pt x="1567" y="0"/>
                    </a:moveTo>
                    <a:cubicBezTo>
                      <a:pt x="489" y="0"/>
                      <a:pt x="1" y="2169"/>
                      <a:pt x="1" y="2169"/>
                    </a:cubicBezTo>
                    <a:lnTo>
                      <a:pt x="2939" y="2610"/>
                    </a:lnTo>
                    <a:cubicBezTo>
                      <a:pt x="2703" y="527"/>
                      <a:pt x="2202" y="56"/>
                      <a:pt x="1643" y="4"/>
                    </a:cubicBezTo>
                    <a:cubicBezTo>
                      <a:pt x="1618" y="1"/>
                      <a:pt x="1592" y="0"/>
                      <a:pt x="156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" name="Google Shape;5537;p28"/>
              <p:cNvSpPr/>
              <p:nvPr/>
            </p:nvSpPr>
            <p:spPr>
              <a:xfrm>
                <a:off x="7287043" y="4376488"/>
                <a:ext cx="316907" cy="280355"/>
              </a:xfrm>
              <a:custGeom>
                <a:avLst/>
                <a:gdLst/>
                <a:ahLst/>
                <a:cxnLst/>
                <a:rect l="l" t="t" r="r" b="b"/>
                <a:pathLst>
                  <a:path w="2653" h="2347" extrusionOk="0">
                    <a:moveTo>
                      <a:pt x="1432" y="0"/>
                    </a:moveTo>
                    <a:cubicBezTo>
                      <a:pt x="476" y="0"/>
                      <a:pt x="1" y="1987"/>
                      <a:pt x="1" y="1987"/>
                    </a:cubicBezTo>
                    <a:lnTo>
                      <a:pt x="2653" y="2347"/>
                    </a:lnTo>
                    <a:cubicBezTo>
                      <a:pt x="2443" y="504"/>
                      <a:pt x="1992" y="51"/>
                      <a:pt x="1497" y="3"/>
                    </a:cubicBezTo>
                    <a:cubicBezTo>
                      <a:pt x="1475" y="1"/>
                      <a:pt x="1453" y="0"/>
                      <a:pt x="14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" name="Google Shape;5538;p28"/>
              <p:cNvSpPr/>
              <p:nvPr/>
            </p:nvSpPr>
            <p:spPr>
              <a:xfrm>
                <a:off x="7287043" y="4376608"/>
                <a:ext cx="299945" cy="237591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1989" extrusionOk="0">
                    <a:moveTo>
                      <a:pt x="1433" y="1"/>
                    </a:moveTo>
                    <a:cubicBezTo>
                      <a:pt x="476" y="1"/>
                      <a:pt x="1" y="1989"/>
                      <a:pt x="1" y="1989"/>
                    </a:cubicBezTo>
                    <a:lnTo>
                      <a:pt x="2510" y="1447"/>
                    </a:lnTo>
                    <a:cubicBezTo>
                      <a:pt x="2271" y="348"/>
                      <a:pt x="1897" y="40"/>
                      <a:pt x="1497" y="4"/>
                    </a:cubicBezTo>
                    <a:cubicBezTo>
                      <a:pt x="1475" y="2"/>
                      <a:pt x="1454" y="1"/>
                      <a:pt x="1433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9" name="Google Shape;5539;p28"/>
              <p:cNvSpPr/>
              <p:nvPr/>
            </p:nvSpPr>
            <p:spPr>
              <a:xfrm>
                <a:off x="7730096" y="4275550"/>
                <a:ext cx="134026" cy="62115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520" extrusionOk="0">
                    <a:moveTo>
                      <a:pt x="852" y="0"/>
                    </a:moveTo>
                    <a:cubicBezTo>
                      <a:pt x="631" y="12"/>
                      <a:pt x="237" y="92"/>
                      <a:pt x="1" y="164"/>
                    </a:cubicBezTo>
                    <a:cubicBezTo>
                      <a:pt x="72" y="250"/>
                      <a:pt x="187" y="443"/>
                      <a:pt x="227" y="520"/>
                    </a:cubicBezTo>
                    <a:cubicBezTo>
                      <a:pt x="227" y="520"/>
                      <a:pt x="824" y="391"/>
                      <a:pt x="1122" y="325"/>
                    </a:cubicBezTo>
                    <a:cubicBezTo>
                      <a:pt x="1067" y="214"/>
                      <a:pt x="945" y="78"/>
                      <a:pt x="8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0" name="Google Shape;5540;p28"/>
              <p:cNvSpPr/>
              <p:nvPr/>
            </p:nvSpPr>
            <p:spPr>
              <a:xfrm>
                <a:off x="7749089" y="4284151"/>
                <a:ext cx="98907" cy="41569"/>
              </a:xfrm>
              <a:custGeom>
                <a:avLst/>
                <a:gdLst/>
                <a:ahLst/>
                <a:cxnLst/>
                <a:rect l="l" t="t" r="r" b="b"/>
                <a:pathLst>
                  <a:path w="828" h="348" extrusionOk="0">
                    <a:moveTo>
                      <a:pt x="664" y="1"/>
                    </a:moveTo>
                    <a:cubicBezTo>
                      <a:pt x="482" y="12"/>
                      <a:pt x="186" y="72"/>
                      <a:pt x="0" y="124"/>
                    </a:cubicBezTo>
                    <a:cubicBezTo>
                      <a:pt x="42" y="181"/>
                      <a:pt x="80" y="259"/>
                      <a:pt x="112" y="317"/>
                    </a:cubicBezTo>
                    <a:cubicBezTo>
                      <a:pt x="116" y="327"/>
                      <a:pt x="122" y="339"/>
                      <a:pt x="128" y="348"/>
                    </a:cubicBezTo>
                    <a:lnTo>
                      <a:pt x="828" y="201"/>
                    </a:lnTo>
                    <a:cubicBezTo>
                      <a:pt x="786" y="124"/>
                      <a:pt x="730" y="56"/>
                      <a:pt x="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1" name="Google Shape;5541;p28"/>
              <p:cNvSpPr/>
              <p:nvPr/>
            </p:nvSpPr>
            <p:spPr>
              <a:xfrm>
                <a:off x="7456787" y="4376608"/>
                <a:ext cx="114435" cy="236396"/>
              </a:xfrm>
              <a:custGeom>
                <a:avLst/>
                <a:gdLst/>
                <a:ahLst/>
                <a:cxnLst/>
                <a:rect l="l" t="t" r="r" b="b"/>
                <a:pathLst>
                  <a:path w="958" h="1979" extrusionOk="0">
                    <a:moveTo>
                      <a:pt x="0" y="1"/>
                    </a:moveTo>
                    <a:cubicBezTo>
                      <a:pt x="0" y="1"/>
                      <a:pt x="15" y="1286"/>
                      <a:pt x="434" y="1979"/>
                    </a:cubicBezTo>
                    <a:lnTo>
                      <a:pt x="957" y="172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2" name="Google Shape;5542;p28"/>
              <p:cNvSpPr/>
              <p:nvPr/>
            </p:nvSpPr>
            <p:spPr>
              <a:xfrm>
                <a:off x="7456548" y="4376369"/>
                <a:ext cx="147404" cy="280355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2347" extrusionOk="0">
                    <a:moveTo>
                      <a:pt x="24" y="1"/>
                    </a:moveTo>
                    <a:cubicBezTo>
                      <a:pt x="16" y="1"/>
                      <a:pt x="8" y="1"/>
                      <a:pt x="1" y="1"/>
                    </a:cubicBezTo>
                    <a:cubicBezTo>
                      <a:pt x="1" y="1"/>
                      <a:pt x="89" y="925"/>
                      <a:pt x="807" y="1654"/>
                    </a:cubicBezTo>
                    <a:cubicBezTo>
                      <a:pt x="794" y="1652"/>
                      <a:pt x="781" y="1651"/>
                      <a:pt x="769" y="1651"/>
                    </a:cubicBezTo>
                    <a:cubicBezTo>
                      <a:pt x="564" y="1651"/>
                      <a:pt x="375" y="1883"/>
                      <a:pt x="436" y="1981"/>
                    </a:cubicBezTo>
                    <a:cubicBezTo>
                      <a:pt x="583" y="2216"/>
                      <a:pt x="950" y="2304"/>
                      <a:pt x="1130" y="2330"/>
                    </a:cubicBezTo>
                    <a:lnTo>
                      <a:pt x="1234" y="2346"/>
                    </a:lnTo>
                    <a:cubicBezTo>
                      <a:pt x="1027" y="530"/>
                      <a:pt x="584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3" name="Google Shape;5543;p28"/>
              <p:cNvSpPr/>
              <p:nvPr/>
            </p:nvSpPr>
            <p:spPr>
              <a:xfrm>
                <a:off x="7287043" y="4376488"/>
                <a:ext cx="169861" cy="238427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1996" extrusionOk="0">
                    <a:moveTo>
                      <a:pt x="1417" y="0"/>
                    </a:moveTo>
                    <a:cubicBezTo>
                      <a:pt x="476" y="0"/>
                      <a:pt x="1" y="1987"/>
                      <a:pt x="1" y="1987"/>
                    </a:cubicBezTo>
                    <a:cubicBezTo>
                      <a:pt x="1" y="1987"/>
                      <a:pt x="40" y="1995"/>
                      <a:pt x="105" y="1995"/>
                    </a:cubicBezTo>
                    <a:cubicBezTo>
                      <a:pt x="240" y="1995"/>
                      <a:pt x="486" y="1959"/>
                      <a:pt x="728" y="1737"/>
                    </a:cubicBezTo>
                    <a:cubicBezTo>
                      <a:pt x="1264" y="1243"/>
                      <a:pt x="1420" y="2"/>
                      <a:pt x="1421" y="0"/>
                    </a:cubicBezTo>
                    <a:cubicBezTo>
                      <a:pt x="1420" y="0"/>
                      <a:pt x="1418" y="0"/>
                      <a:pt x="14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4" name="Google Shape;5544;p28"/>
              <p:cNvSpPr/>
              <p:nvPr/>
            </p:nvSpPr>
            <p:spPr>
              <a:xfrm>
                <a:off x="7344859" y="4376608"/>
                <a:ext cx="112046" cy="225526"/>
              </a:xfrm>
              <a:custGeom>
                <a:avLst/>
                <a:gdLst/>
                <a:ahLst/>
                <a:cxnLst/>
                <a:rect l="l" t="t" r="r" b="b"/>
                <a:pathLst>
                  <a:path w="938" h="1888" extrusionOk="0">
                    <a:moveTo>
                      <a:pt x="937" y="1"/>
                    </a:moveTo>
                    <a:cubicBezTo>
                      <a:pt x="937" y="1"/>
                      <a:pt x="612" y="1248"/>
                      <a:pt x="0" y="1390"/>
                    </a:cubicBezTo>
                    <a:cubicBezTo>
                      <a:pt x="88" y="1562"/>
                      <a:pt x="124" y="1781"/>
                      <a:pt x="35" y="1887"/>
                    </a:cubicBezTo>
                    <a:cubicBezTo>
                      <a:pt x="105" y="1848"/>
                      <a:pt x="167" y="1800"/>
                      <a:pt x="244" y="1736"/>
                    </a:cubicBezTo>
                    <a:cubicBezTo>
                      <a:pt x="811" y="1264"/>
                      <a:pt x="937" y="1"/>
                      <a:pt x="93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5" name="Google Shape;5545;p28"/>
              <p:cNvSpPr/>
              <p:nvPr/>
            </p:nvSpPr>
            <p:spPr>
              <a:xfrm>
                <a:off x="7502537" y="3478550"/>
                <a:ext cx="121483" cy="253000"/>
              </a:xfrm>
              <a:custGeom>
                <a:avLst/>
                <a:gdLst/>
                <a:ahLst/>
                <a:cxnLst/>
                <a:rect l="l" t="t" r="r" b="b"/>
                <a:pathLst>
                  <a:path w="1017" h="2118" extrusionOk="0">
                    <a:moveTo>
                      <a:pt x="314" y="0"/>
                    </a:moveTo>
                    <a:lnTo>
                      <a:pt x="239" y="147"/>
                    </a:lnTo>
                    <a:cubicBezTo>
                      <a:pt x="252" y="488"/>
                      <a:pt x="244" y="831"/>
                      <a:pt x="217" y="1172"/>
                    </a:cubicBezTo>
                    <a:cubicBezTo>
                      <a:pt x="169" y="1078"/>
                      <a:pt x="140" y="976"/>
                      <a:pt x="130" y="874"/>
                    </a:cubicBezTo>
                    <a:cubicBezTo>
                      <a:pt x="104" y="1141"/>
                      <a:pt x="27" y="1404"/>
                      <a:pt x="6" y="1671"/>
                    </a:cubicBezTo>
                    <a:cubicBezTo>
                      <a:pt x="2" y="1722"/>
                      <a:pt x="0" y="1775"/>
                      <a:pt x="5" y="1825"/>
                    </a:cubicBezTo>
                    <a:cubicBezTo>
                      <a:pt x="88" y="1780"/>
                      <a:pt x="153" y="1709"/>
                      <a:pt x="175" y="1626"/>
                    </a:cubicBezTo>
                    <a:lnTo>
                      <a:pt x="175" y="1626"/>
                    </a:lnTo>
                    <a:cubicBezTo>
                      <a:pt x="199" y="1783"/>
                      <a:pt x="189" y="1946"/>
                      <a:pt x="144" y="2100"/>
                    </a:cubicBezTo>
                    <a:cubicBezTo>
                      <a:pt x="263" y="1984"/>
                      <a:pt x="369" y="1856"/>
                      <a:pt x="454" y="1721"/>
                    </a:cubicBezTo>
                    <a:cubicBezTo>
                      <a:pt x="483" y="1738"/>
                      <a:pt x="503" y="1766"/>
                      <a:pt x="526" y="1788"/>
                    </a:cubicBezTo>
                    <a:cubicBezTo>
                      <a:pt x="549" y="1806"/>
                      <a:pt x="578" y="1824"/>
                      <a:pt x="606" y="1824"/>
                    </a:cubicBezTo>
                    <a:cubicBezTo>
                      <a:pt x="611" y="1824"/>
                      <a:pt x="616" y="1824"/>
                      <a:pt x="621" y="1823"/>
                    </a:cubicBezTo>
                    <a:cubicBezTo>
                      <a:pt x="651" y="1817"/>
                      <a:pt x="671" y="1786"/>
                      <a:pt x="663" y="1764"/>
                    </a:cubicBezTo>
                    <a:lnTo>
                      <a:pt x="663" y="1764"/>
                    </a:lnTo>
                    <a:cubicBezTo>
                      <a:pt x="754" y="1898"/>
                      <a:pt x="875" y="2020"/>
                      <a:pt x="1017" y="2117"/>
                    </a:cubicBezTo>
                    <a:cubicBezTo>
                      <a:pt x="902" y="1760"/>
                      <a:pt x="786" y="1401"/>
                      <a:pt x="670" y="1043"/>
                    </a:cubicBezTo>
                    <a:cubicBezTo>
                      <a:pt x="625" y="908"/>
                      <a:pt x="467" y="229"/>
                      <a:pt x="458" y="29"/>
                    </a:cubicBezTo>
                    <a:lnTo>
                      <a:pt x="31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6" name="Google Shape;5546;p28"/>
              <p:cNvSpPr/>
              <p:nvPr/>
            </p:nvSpPr>
            <p:spPr>
              <a:xfrm>
                <a:off x="7483664" y="3450000"/>
                <a:ext cx="140237" cy="281908"/>
              </a:xfrm>
              <a:custGeom>
                <a:avLst/>
                <a:gdLst/>
                <a:ahLst/>
                <a:cxnLst/>
                <a:rect l="l" t="t" r="r" b="b"/>
                <a:pathLst>
                  <a:path w="1174" h="2360" extrusionOk="0">
                    <a:moveTo>
                      <a:pt x="385" y="1"/>
                    </a:moveTo>
                    <a:cubicBezTo>
                      <a:pt x="318" y="149"/>
                      <a:pt x="307" y="373"/>
                      <a:pt x="307" y="373"/>
                    </a:cubicBezTo>
                    <a:lnTo>
                      <a:pt x="282" y="527"/>
                    </a:lnTo>
                    <a:cubicBezTo>
                      <a:pt x="282" y="527"/>
                      <a:pt x="298" y="560"/>
                      <a:pt x="310" y="574"/>
                    </a:cubicBezTo>
                    <a:cubicBezTo>
                      <a:pt x="346" y="622"/>
                      <a:pt x="394" y="665"/>
                      <a:pt x="411" y="723"/>
                    </a:cubicBezTo>
                    <a:cubicBezTo>
                      <a:pt x="429" y="782"/>
                      <a:pt x="452" y="843"/>
                      <a:pt x="481" y="898"/>
                    </a:cubicBezTo>
                    <a:cubicBezTo>
                      <a:pt x="489" y="884"/>
                      <a:pt x="508" y="878"/>
                      <a:pt x="527" y="878"/>
                    </a:cubicBezTo>
                    <a:cubicBezTo>
                      <a:pt x="542" y="878"/>
                      <a:pt x="557" y="881"/>
                      <a:pt x="568" y="888"/>
                    </a:cubicBezTo>
                    <a:cubicBezTo>
                      <a:pt x="596" y="904"/>
                      <a:pt x="610" y="932"/>
                      <a:pt x="622" y="959"/>
                    </a:cubicBezTo>
                    <a:cubicBezTo>
                      <a:pt x="694" y="1128"/>
                      <a:pt x="723" y="1308"/>
                      <a:pt x="763" y="1485"/>
                    </a:cubicBezTo>
                    <a:cubicBezTo>
                      <a:pt x="699" y="1370"/>
                      <a:pt x="638" y="1257"/>
                      <a:pt x="574" y="1144"/>
                    </a:cubicBezTo>
                    <a:lnTo>
                      <a:pt x="574" y="1144"/>
                    </a:lnTo>
                    <a:cubicBezTo>
                      <a:pt x="586" y="1310"/>
                      <a:pt x="613" y="1475"/>
                      <a:pt x="652" y="1638"/>
                    </a:cubicBezTo>
                    <a:lnTo>
                      <a:pt x="652" y="1638"/>
                    </a:lnTo>
                    <a:cubicBezTo>
                      <a:pt x="637" y="1596"/>
                      <a:pt x="602" y="1561"/>
                      <a:pt x="567" y="1527"/>
                    </a:cubicBezTo>
                    <a:cubicBezTo>
                      <a:pt x="556" y="1575"/>
                      <a:pt x="546" y="1623"/>
                      <a:pt x="536" y="1671"/>
                    </a:cubicBezTo>
                    <a:cubicBezTo>
                      <a:pt x="529" y="1707"/>
                      <a:pt x="506" y="1745"/>
                      <a:pt x="495" y="1783"/>
                    </a:cubicBezTo>
                    <a:cubicBezTo>
                      <a:pt x="465" y="1742"/>
                      <a:pt x="434" y="1701"/>
                      <a:pt x="404" y="1659"/>
                    </a:cubicBezTo>
                    <a:lnTo>
                      <a:pt x="66" y="1948"/>
                    </a:lnTo>
                    <a:cubicBezTo>
                      <a:pt x="58" y="1954"/>
                      <a:pt x="51" y="1961"/>
                      <a:pt x="44" y="1969"/>
                    </a:cubicBezTo>
                    <a:cubicBezTo>
                      <a:pt x="31" y="2001"/>
                      <a:pt x="16" y="2032"/>
                      <a:pt x="0" y="2063"/>
                    </a:cubicBezTo>
                    <a:cubicBezTo>
                      <a:pt x="5" y="2080"/>
                      <a:pt x="19" y="2098"/>
                      <a:pt x="35" y="2109"/>
                    </a:cubicBezTo>
                    <a:cubicBezTo>
                      <a:pt x="174" y="2085"/>
                      <a:pt x="296" y="1986"/>
                      <a:pt x="331" y="1867"/>
                    </a:cubicBezTo>
                    <a:lnTo>
                      <a:pt x="331" y="1867"/>
                    </a:lnTo>
                    <a:cubicBezTo>
                      <a:pt x="355" y="2009"/>
                      <a:pt x="347" y="2157"/>
                      <a:pt x="311" y="2298"/>
                    </a:cubicBezTo>
                    <a:cubicBezTo>
                      <a:pt x="317" y="2303"/>
                      <a:pt x="324" y="2308"/>
                      <a:pt x="330" y="2311"/>
                    </a:cubicBezTo>
                    <a:cubicBezTo>
                      <a:pt x="436" y="2202"/>
                      <a:pt x="532" y="2086"/>
                      <a:pt x="610" y="1961"/>
                    </a:cubicBezTo>
                    <a:cubicBezTo>
                      <a:pt x="639" y="1979"/>
                      <a:pt x="659" y="2006"/>
                      <a:pt x="683" y="2028"/>
                    </a:cubicBezTo>
                    <a:cubicBezTo>
                      <a:pt x="705" y="2047"/>
                      <a:pt x="733" y="2064"/>
                      <a:pt x="762" y="2064"/>
                    </a:cubicBezTo>
                    <a:cubicBezTo>
                      <a:pt x="767" y="2064"/>
                      <a:pt x="772" y="2064"/>
                      <a:pt x="777" y="2063"/>
                    </a:cubicBezTo>
                    <a:cubicBezTo>
                      <a:pt x="806" y="2057"/>
                      <a:pt x="828" y="2027"/>
                      <a:pt x="819" y="2005"/>
                    </a:cubicBezTo>
                    <a:lnTo>
                      <a:pt x="819" y="2005"/>
                    </a:lnTo>
                    <a:cubicBezTo>
                      <a:pt x="911" y="2138"/>
                      <a:pt x="1031" y="2260"/>
                      <a:pt x="1174" y="2359"/>
                    </a:cubicBezTo>
                    <a:cubicBezTo>
                      <a:pt x="1059" y="2001"/>
                      <a:pt x="943" y="1642"/>
                      <a:pt x="826" y="1285"/>
                    </a:cubicBezTo>
                    <a:cubicBezTo>
                      <a:pt x="781" y="1148"/>
                      <a:pt x="623" y="470"/>
                      <a:pt x="614" y="270"/>
                    </a:cubicBezTo>
                    <a:lnTo>
                      <a:pt x="392" y="225"/>
                    </a:lnTo>
                    <a:lnTo>
                      <a:pt x="391" y="233"/>
                    </a:lnTo>
                    <a:lnTo>
                      <a:pt x="391" y="233"/>
                    </a:lnTo>
                    <a:lnTo>
                      <a:pt x="385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547" name="Google Shape;5547;p28"/>
            <p:cNvSpPr/>
            <p:nvPr/>
          </p:nvSpPr>
          <p:spPr>
            <a:xfrm>
              <a:off x="8301127" y="3329164"/>
              <a:ext cx="69245" cy="218075"/>
            </a:xfrm>
            <a:custGeom>
              <a:avLst/>
              <a:gdLst/>
              <a:ahLst/>
              <a:cxnLst/>
              <a:rect l="l" t="t" r="r" b="b"/>
              <a:pathLst>
                <a:path w="576" h="1814" extrusionOk="0">
                  <a:moveTo>
                    <a:pt x="213" y="1"/>
                  </a:moveTo>
                  <a:lnTo>
                    <a:pt x="213" y="1"/>
                  </a:lnTo>
                  <a:cubicBezTo>
                    <a:pt x="212" y="71"/>
                    <a:pt x="214" y="141"/>
                    <a:pt x="218" y="211"/>
                  </a:cubicBezTo>
                  <a:lnTo>
                    <a:pt x="218" y="211"/>
                  </a:lnTo>
                  <a:cubicBezTo>
                    <a:pt x="219" y="127"/>
                    <a:pt x="217" y="54"/>
                    <a:pt x="213" y="1"/>
                  </a:cubicBezTo>
                  <a:close/>
                  <a:moveTo>
                    <a:pt x="218" y="211"/>
                  </a:moveTo>
                  <a:cubicBezTo>
                    <a:pt x="215" y="606"/>
                    <a:pt x="158" y="1266"/>
                    <a:pt x="1" y="1517"/>
                  </a:cubicBezTo>
                  <a:cubicBezTo>
                    <a:pt x="75" y="1485"/>
                    <a:pt x="133" y="1428"/>
                    <a:pt x="164" y="1363"/>
                  </a:cubicBezTo>
                  <a:cubicBezTo>
                    <a:pt x="214" y="1524"/>
                    <a:pt x="299" y="1678"/>
                    <a:pt x="410" y="1813"/>
                  </a:cubicBezTo>
                  <a:lnTo>
                    <a:pt x="351" y="1443"/>
                  </a:lnTo>
                  <a:cubicBezTo>
                    <a:pt x="347" y="1417"/>
                    <a:pt x="352" y="1379"/>
                    <a:pt x="383" y="1376"/>
                  </a:cubicBezTo>
                  <a:cubicBezTo>
                    <a:pt x="429" y="1428"/>
                    <a:pt x="499" y="1466"/>
                    <a:pt x="576" y="1479"/>
                  </a:cubicBezTo>
                  <a:cubicBezTo>
                    <a:pt x="366" y="1081"/>
                    <a:pt x="244" y="650"/>
                    <a:pt x="218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28"/>
            <p:cNvSpPr/>
            <p:nvPr/>
          </p:nvSpPr>
          <p:spPr>
            <a:xfrm>
              <a:off x="8327449" y="3354524"/>
              <a:ext cx="43399" cy="193310"/>
            </a:xfrm>
            <a:custGeom>
              <a:avLst/>
              <a:gdLst/>
              <a:ahLst/>
              <a:cxnLst/>
              <a:rect l="l" t="t" r="r" b="b"/>
              <a:pathLst>
                <a:path w="361" h="1608" extrusionOk="0">
                  <a:moveTo>
                    <a:pt x="5" y="1"/>
                  </a:moveTo>
                  <a:cubicBezTo>
                    <a:pt x="5" y="46"/>
                    <a:pt x="2" y="97"/>
                    <a:pt x="0" y="151"/>
                  </a:cubicBezTo>
                  <a:lnTo>
                    <a:pt x="0" y="153"/>
                  </a:lnTo>
                  <a:cubicBezTo>
                    <a:pt x="48" y="470"/>
                    <a:pt x="95" y="789"/>
                    <a:pt x="143" y="1108"/>
                  </a:cubicBezTo>
                  <a:cubicBezTo>
                    <a:pt x="87" y="1061"/>
                    <a:pt x="48" y="1000"/>
                    <a:pt x="26" y="935"/>
                  </a:cubicBezTo>
                  <a:lnTo>
                    <a:pt x="26" y="935"/>
                  </a:lnTo>
                  <a:cubicBezTo>
                    <a:pt x="26" y="1068"/>
                    <a:pt x="37" y="1200"/>
                    <a:pt x="58" y="1331"/>
                  </a:cubicBezTo>
                  <a:cubicBezTo>
                    <a:pt x="66" y="1370"/>
                    <a:pt x="73" y="1411"/>
                    <a:pt x="85" y="1450"/>
                  </a:cubicBezTo>
                  <a:cubicBezTo>
                    <a:pt x="117" y="1504"/>
                    <a:pt x="153" y="1558"/>
                    <a:pt x="195" y="1607"/>
                  </a:cubicBezTo>
                  <a:lnTo>
                    <a:pt x="135" y="1237"/>
                  </a:lnTo>
                  <a:cubicBezTo>
                    <a:pt x="131" y="1211"/>
                    <a:pt x="137" y="1173"/>
                    <a:pt x="167" y="1170"/>
                  </a:cubicBezTo>
                  <a:cubicBezTo>
                    <a:pt x="212" y="1222"/>
                    <a:pt x="284" y="1260"/>
                    <a:pt x="360" y="1273"/>
                  </a:cubicBezTo>
                  <a:cubicBezTo>
                    <a:pt x="150" y="874"/>
                    <a:pt x="28" y="440"/>
                    <a:pt x="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bg>
      <p:bgPr>
        <a:gradFill>
          <a:gsLst>
            <a:gs pos="0">
              <a:schemeClr val="accent1"/>
            </a:gs>
            <a:gs pos="50000">
              <a:schemeClr val="accent1"/>
            </a:gs>
            <a:gs pos="100000">
              <a:schemeClr val="accent2"/>
            </a:gs>
          </a:gsLst>
          <a:lin ang="13500032" scaled="0"/>
        </a:gradFill>
        <a:effectLst/>
      </p:bgPr>
    </p:bg>
    <p:spTree>
      <p:nvGrpSpPr>
        <p:cNvPr id="1" name="Shape 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5" name="Google Shape;305;p5"/>
          <p:cNvGrpSpPr/>
          <p:nvPr/>
        </p:nvGrpSpPr>
        <p:grpSpPr>
          <a:xfrm>
            <a:off x="-1107875" y="-36475"/>
            <a:ext cx="11708111" cy="6727733"/>
            <a:chOff x="-1107875" y="-36475"/>
            <a:chExt cx="11708111" cy="6727733"/>
          </a:xfrm>
        </p:grpSpPr>
        <p:sp>
          <p:nvSpPr>
            <p:cNvPr id="306" name="Google Shape;306;p5"/>
            <p:cNvSpPr/>
            <p:nvPr/>
          </p:nvSpPr>
          <p:spPr>
            <a:xfrm>
              <a:off x="5856705" y="3482369"/>
              <a:ext cx="3384552" cy="1509206"/>
            </a:xfrm>
            <a:custGeom>
              <a:avLst/>
              <a:gdLst/>
              <a:ahLst/>
              <a:cxnLst/>
              <a:rect l="l" t="t" r="r" b="b"/>
              <a:pathLst>
                <a:path w="34267" h="15280" extrusionOk="0">
                  <a:moveTo>
                    <a:pt x="34262" y="330"/>
                  </a:moveTo>
                  <a:cubicBezTo>
                    <a:pt x="34264" y="331"/>
                    <a:pt x="34265" y="332"/>
                    <a:pt x="34266" y="333"/>
                  </a:cubicBezTo>
                  <a:cubicBezTo>
                    <a:pt x="34265" y="332"/>
                    <a:pt x="34264" y="331"/>
                    <a:pt x="34262" y="330"/>
                  </a:cubicBezTo>
                  <a:close/>
                  <a:moveTo>
                    <a:pt x="32728" y="1006"/>
                  </a:moveTo>
                  <a:lnTo>
                    <a:pt x="32728" y="1006"/>
                  </a:lnTo>
                  <a:cubicBezTo>
                    <a:pt x="32728" y="1007"/>
                    <a:pt x="32729" y="1007"/>
                    <a:pt x="32730" y="1008"/>
                  </a:cubicBezTo>
                  <a:cubicBezTo>
                    <a:pt x="32729" y="1007"/>
                    <a:pt x="32728" y="1007"/>
                    <a:pt x="32728" y="1006"/>
                  </a:cubicBezTo>
                  <a:close/>
                  <a:moveTo>
                    <a:pt x="33658" y="1453"/>
                  </a:moveTo>
                  <a:cubicBezTo>
                    <a:pt x="33660" y="1455"/>
                    <a:pt x="33662" y="1457"/>
                    <a:pt x="33664" y="1459"/>
                  </a:cubicBezTo>
                  <a:cubicBezTo>
                    <a:pt x="33662" y="1457"/>
                    <a:pt x="33660" y="1455"/>
                    <a:pt x="33658" y="1453"/>
                  </a:cubicBezTo>
                  <a:close/>
                  <a:moveTo>
                    <a:pt x="32894" y="1542"/>
                  </a:moveTo>
                  <a:cubicBezTo>
                    <a:pt x="32895" y="1543"/>
                    <a:pt x="32896" y="1544"/>
                    <a:pt x="32898" y="1545"/>
                  </a:cubicBezTo>
                  <a:cubicBezTo>
                    <a:pt x="32896" y="1544"/>
                    <a:pt x="32895" y="1543"/>
                    <a:pt x="32894" y="1542"/>
                  </a:cubicBezTo>
                  <a:close/>
                  <a:moveTo>
                    <a:pt x="31324" y="1674"/>
                  </a:moveTo>
                  <a:cubicBezTo>
                    <a:pt x="31325" y="1675"/>
                    <a:pt x="31326" y="1675"/>
                    <a:pt x="31327" y="1676"/>
                  </a:cubicBezTo>
                  <a:cubicBezTo>
                    <a:pt x="31326" y="1675"/>
                    <a:pt x="31325" y="1675"/>
                    <a:pt x="31324" y="1674"/>
                  </a:cubicBezTo>
                  <a:close/>
                  <a:moveTo>
                    <a:pt x="32139" y="2043"/>
                  </a:moveTo>
                  <a:cubicBezTo>
                    <a:pt x="32154" y="2053"/>
                    <a:pt x="32168" y="2067"/>
                    <a:pt x="32182" y="2078"/>
                  </a:cubicBezTo>
                  <a:cubicBezTo>
                    <a:pt x="32181" y="2086"/>
                    <a:pt x="32177" y="2091"/>
                    <a:pt x="32175" y="2100"/>
                  </a:cubicBezTo>
                  <a:cubicBezTo>
                    <a:pt x="32162" y="2080"/>
                    <a:pt x="32151" y="2063"/>
                    <a:pt x="32139" y="2043"/>
                  </a:cubicBezTo>
                  <a:close/>
                  <a:moveTo>
                    <a:pt x="29724" y="2570"/>
                  </a:moveTo>
                  <a:cubicBezTo>
                    <a:pt x="29726" y="2571"/>
                    <a:pt x="29727" y="2572"/>
                    <a:pt x="29729" y="2573"/>
                  </a:cubicBezTo>
                  <a:cubicBezTo>
                    <a:pt x="29727" y="2572"/>
                    <a:pt x="29726" y="2571"/>
                    <a:pt x="29724" y="2570"/>
                  </a:cubicBezTo>
                  <a:close/>
                  <a:moveTo>
                    <a:pt x="31603" y="2341"/>
                  </a:moveTo>
                  <a:lnTo>
                    <a:pt x="31603" y="2341"/>
                  </a:lnTo>
                  <a:cubicBezTo>
                    <a:pt x="31589" y="2421"/>
                    <a:pt x="31568" y="2501"/>
                    <a:pt x="31542" y="2579"/>
                  </a:cubicBezTo>
                  <a:cubicBezTo>
                    <a:pt x="31509" y="2501"/>
                    <a:pt x="31477" y="2427"/>
                    <a:pt x="31463" y="2342"/>
                  </a:cubicBezTo>
                  <a:lnTo>
                    <a:pt x="31463" y="2342"/>
                  </a:lnTo>
                  <a:cubicBezTo>
                    <a:pt x="31479" y="2356"/>
                    <a:pt x="31502" y="2364"/>
                    <a:pt x="31523" y="2365"/>
                  </a:cubicBezTo>
                  <a:cubicBezTo>
                    <a:pt x="31516" y="2375"/>
                    <a:pt x="31513" y="2384"/>
                    <a:pt x="31506" y="2392"/>
                  </a:cubicBezTo>
                  <a:cubicBezTo>
                    <a:pt x="31539" y="2375"/>
                    <a:pt x="31570" y="2356"/>
                    <a:pt x="31603" y="2341"/>
                  </a:cubicBezTo>
                  <a:close/>
                  <a:moveTo>
                    <a:pt x="30647" y="2624"/>
                  </a:moveTo>
                  <a:lnTo>
                    <a:pt x="30647" y="2624"/>
                  </a:lnTo>
                  <a:cubicBezTo>
                    <a:pt x="30648" y="2625"/>
                    <a:pt x="30649" y="2626"/>
                    <a:pt x="30650" y="2627"/>
                  </a:cubicBezTo>
                  <a:cubicBezTo>
                    <a:pt x="30649" y="2626"/>
                    <a:pt x="30648" y="2625"/>
                    <a:pt x="30647" y="2624"/>
                  </a:cubicBezTo>
                  <a:close/>
                  <a:moveTo>
                    <a:pt x="28904" y="2776"/>
                  </a:moveTo>
                  <a:cubicBezTo>
                    <a:pt x="28905" y="2777"/>
                    <a:pt x="28907" y="2778"/>
                    <a:pt x="28909" y="2779"/>
                  </a:cubicBezTo>
                  <a:cubicBezTo>
                    <a:pt x="28907" y="2778"/>
                    <a:pt x="28905" y="2777"/>
                    <a:pt x="28904" y="2776"/>
                  </a:cubicBezTo>
                  <a:close/>
                  <a:moveTo>
                    <a:pt x="29869" y="3236"/>
                  </a:moveTo>
                  <a:cubicBezTo>
                    <a:pt x="29876" y="3242"/>
                    <a:pt x="29888" y="3246"/>
                    <a:pt x="29901" y="3252"/>
                  </a:cubicBezTo>
                  <a:cubicBezTo>
                    <a:pt x="29895" y="3262"/>
                    <a:pt x="29891" y="3275"/>
                    <a:pt x="29883" y="3288"/>
                  </a:cubicBezTo>
                  <a:cubicBezTo>
                    <a:pt x="29879" y="3271"/>
                    <a:pt x="29873" y="3254"/>
                    <a:pt x="29869" y="3236"/>
                  </a:cubicBezTo>
                  <a:close/>
                  <a:moveTo>
                    <a:pt x="29074" y="3314"/>
                  </a:moveTo>
                  <a:cubicBezTo>
                    <a:pt x="29075" y="3315"/>
                    <a:pt x="29076" y="3316"/>
                    <a:pt x="29077" y="3317"/>
                  </a:cubicBezTo>
                  <a:cubicBezTo>
                    <a:pt x="29076" y="3316"/>
                    <a:pt x="29075" y="3315"/>
                    <a:pt x="29074" y="3314"/>
                  </a:cubicBezTo>
                  <a:close/>
                  <a:moveTo>
                    <a:pt x="28221" y="4032"/>
                  </a:moveTo>
                  <a:cubicBezTo>
                    <a:pt x="28235" y="4042"/>
                    <a:pt x="28248" y="4055"/>
                    <a:pt x="28261" y="4068"/>
                  </a:cubicBezTo>
                  <a:cubicBezTo>
                    <a:pt x="28257" y="4073"/>
                    <a:pt x="28255" y="4076"/>
                    <a:pt x="28254" y="4082"/>
                  </a:cubicBezTo>
                  <a:cubicBezTo>
                    <a:pt x="28242" y="4066"/>
                    <a:pt x="28232" y="4049"/>
                    <a:pt x="28221" y="4032"/>
                  </a:cubicBezTo>
                  <a:close/>
                  <a:moveTo>
                    <a:pt x="27701" y="4105"/>
                  </a:moveTo>
                  <a:lnTo>
                    <a:pt x="27701" y="4105"/>
                  </a:lnTo>
                  <a:cubicBezTo>
                    <a:pt x="27704" y="4108"/>
                    <a:pt x="27708" y="4111"/>
                    <a:pt x="27709" y="4112"/>
                  </a:cubicBezTo>
                  <a:cubicBezTo>
                    <a:pt x="27708" y="4111"/>
                    <a:pt x="27705" y="4106"/>
                    <a:pt x="27701" y="4105"/>
                  </a:cubicBezTo>
                  <a:close/>
                  <a:moveTo>
                    <a:pt x="28326" y="4123"/>
                  </a:moveTo>
                  <a:cubicBezTo>
                    <a:pt x="28342" y="4123"/>
                    <a:pt x="28358" y="4124"/>
                    <a:pt x="28374" y="4125"/>
                  </a:cubicBezTo>
                  <a:cubicBezTo>
                    <a:pt x="28350" y="4135"/>
                    <a:pt x="28326" y="4148"/>
                    <a:pt x="28300" y="4161"/>
                  </a:cubicBezTo>
                  <a:cubicBezTo>
                    <a:pt x="28293" y="4148"/>
                    <a:pt x="28285" y="4135"/>
                    <a:pt x="28278" y="4125"/>
                  </a:cubicBezTo>
                  <a:cubicBezTo>
                    <a:pt x="28295" y="4124"/>
                    <a:pt x="28311" y="4123"/>
                    <a:pt x="28326" y="4123"/>
                  </a:cubicBezTo>
                  <a:close/>
                  <a:moveTo>
                    <a:pt x="27820" y="4005"/>
                  </a:moveTo>
                  <a:lnTo>
                    <a:pt x="27820" y="4005"/>
                  </a:lnTo>
                  <a:cubicBezTo>
                    <a:pt x="27788" y="4071"/>
                    <a:pt x="27751" y="4131"/>
                    <a:pt x="27711" y="4190"/>
                  </a:cubicBezTo>
                  <a:cubicBezTo>
                    <a:pt x="27699" y="4168"/>
                    <a:pt x="27688" y="4148"/>
                    <a:pt x="27675" y="4126"/>
                  </a:cubicBezTo>
                  <a:cubicBezTo>
                    <a:pt x="27682" y="4119"/>
                    <a:pt x="27691" y="4112"/>
                    <a:pt x="27701" y="4105"/>
                  </a:cubicBezTo>
                  <a:cubicBezTo>
                    <a:pt x="27741" y="4069"/>
                    <a:pt x="27779" y="4039"/>
                    <a:pt x="27820" y="4005"/>
                  </a:cubicBezTo>
                  <a:close/>
                  <a:moveTo>
                    <a:pt x="25535" y="5124"/>
                  </a:moveTo>
                  <a:cubicBezTo>
                    <a:pt x="25535" y="5124"/>
                    <a:pt x="25536" y="5125"/>
                    <a:pt x="25536" y="5125"/>
                  </a:cubicBezTo>
                  <a:cubicBezTo>
                    <a:pt x="25536" y="5125"/>
                    <a:pt x="25535" y="5124"/>
                    <a:pt x="25535" y="5124"/>
                  </a:cubicBezTo>
                  <a:close/>
                  <a:moveTo>
                    <a:pt x="23927" y="6150"/>
                  </a:moveTo>
                  <a:cubicBezTo>
                    <a:pt x="23940" y="6165"/>
                    <a:pt x="23953" y="6183"/>
                    <a:pt x="23967" y="6199"/>
                  </a:cubicBezTo>
                  <a:cubicBezTo>
                    <a:pt x="23961" y="6206"/>
                    <a:pt x="23960" y="6212"/>
                    <a:pt x="23954" y="6219"/>
                  </a:cubicBezTo>
                  <a:cubicBezTo>
                    <a:pt x="23947" y="6197"/>
                    <a:pt x="23938" y="6173"/>
                    <a:pt x="23927" y="6150"/>
                  </a:cubicBezTo>
                  <a:close/>
                  <a:moveTo>
                    <a:pt x="22735" y="6218"/>
                  </a:moveTo>
                  <a:cubicBezTo>
                    <a:pt x="22739" y="6224"/>
                    <a:pt x="22743" y="6230"/>
                    <a:pt x="22747" y="6237"/>
                  </a:cubicBezTo>
                  <a:lnTo>
                    <a:pt x="22747" y="6237"/>
                  </a:lnTo>
                  <a:cubicBezTo>
                    <a:pt x="22749" y="6232"/>
                    <a:pt x="22751" y="6227"/>
                    <a:pt x="22753" y="6223"/>
                  </a:cubicBezTo>
                  <a:lnTo>
                    <a:pt x="22753" y="6223"/>
                  </a:lnTo>
                  <a:cubicBezTo>
                    <a:pt x="22760" y="6228"/>
                    <a:pt x="22766" y="6234"/>
                    <a:pt x="22772" y="6239"/>
                  </a:cubicBezTo>
                  <a:cubicBezTo>
                    <a:pt x="22767" y="6246"/>
                    <a:pt x="22765" y="6253"/>
                    <a:pt x="22763" y="6261"/>
                  </a:cubicBezTo>
                  <a:cubicBezTo>
                    <a:pt x="22758" y="6252"/>
                    <a:pt x="22752" y="6244"/>
                    <a:pt x="22747" y="6237"/>
                  </a:cubicBezTo>
                  <a:lnTo>
                    <a:pt x="22747" y="6237"/>
                  </a:lnTo>
                  <a:cubicBezTo>
                    <a:pt x="22747" y="6237"/>
                    <a:pt x="22746" y="6238"/>
                    <a:pt x="22746" y="6239"/>
                  </a:cubicBezTo>
                  <a:cubicBezTo>
                    <a:pt x="22742" y="6232"/>
                    <a:pt x="22739" y="6225"/>
                    <a:pt x="22735" y="6218"/>
                  </a:cubicBezTo>
                  <a:close/>
                  <a:moveTo>
                    <a:pt x="22882" y="6176"/>
                  </a:moveTo>
                  <a:lnTo>
                    <a:pt x="22882" y="6176"/>
                  </a:lnTo>
                  <a:cubicBezTo>
                    <a:pt x="22878" y="6195"/>
                    <a:pt x="22858" y="6269"/>
                    <a:pt x="22826" y="6369"/>
                  </a:cubicBezTo>
                  <a:lnTo>
                    <a:pt x="22773" y="6278"/>
                  </a:lnTo>
                  <a:cubicBezTo>
                    <a:pt x="22782" y="6275"/>
                    <a:pt x="22792" y="6268"/>
                    <a:pt x="22800" y="6261"/>
                  </a:cubicBezTo>
                  <a:cubicBezTo>
                    <a:pt x="22808" y="6268"/>
                    <a:pt x="22815" y="6272"/>
                    <a:pt x="22822" y="6281"/>
                  </a:cubicBezTo>
                  <a:cubicBezTo>
                    <a:pt x="22815" y="6272"/>
                    <a:pt x="22809" y="6265"/>
                    <a:pt x="22802" y="6259"/>
                  </a:cubicBezTo>
                  <a:cubicBezTo>
                    <a:pt x="22843" y="6223"/>
                    <a:pt x="22874" y="6185"/>
                    <a:pt x="22882" y="6176"/>
                  </a:cubicBezTo>
                  <a:close/>
                  <a:moveTo>
                    <a:pt x="22785" y="6412"/>
                  </a:moveTo>
                  <a:cubicBezTo>
                    <a:pt x="22790" y="6420"/>
                    <a:pt x="22802" y="6424"/>
                    <a:pt x="22810" y="6427"/>
                  </a:cubicBezTo>
                  <a:cubicBezTo>
                    <a:pt x="22808" y="6440"/>
                    <a:pt x="22803" y="6453"/>
                    <a:pt x="22799" y="6464"/>
                  </a:cubicBezTo>
                  <a:cubicBezTo>
                    <a:pt x="22793" y="6447"/>
                    <a:pt x="22786" y="6431"/>
                    <a:pt x="22785" y="6412"/>
                  </a:cubicBezTo>
                  <a:close/>
                  <a:moveTo>
                    <a:pt x="23487" y="6450"/>
                  </a:moveTo>
                  <a:cubicBezTo>
                    <a:pt x="23481" y="6461"/>
                    <a:pt x="23474" y="6483"/>
                    <a:pt x="23463" y="6506"/>
                  </a:cubicBezTo>
                  <a:cubicBezTo>
                    <a:pt x="23431" y="6520"/>
                    <a:pt x="23398" y="6536"/>
                    <a:pt x="23367" y="6550"/>
                  </a:cubicBezTo>
                  <a:cubicBezTo>
                    <a:pt x="23365" y="6541"/>
                    <a:pt x="23362" y="6533"/>
                    <a:pt x="23359" y="6523"/>
                  </a:cubicBezTo>
                  <a:cubicBezTo>
                    <a:pt x="23401" y="6496"/>
                    <a:pt x="23441" y="6470"/>
                    <a:pt x="23487" y="6450"/>
                  </a:cubicBezTo>
                  <a:close/>
                  <a:moveTo>
                    <a:pt x="21236" y="6675"/>
                  </a:moveTo>
                  <a:lnTo>
                    <a:pt x="21236" y="6675"/>
                  </a:lnTo>
                  <a:cubicBezTo>
                    <a:pt x="21238" y="6677"/>
                    <a:pt x="21239" y="6678"/>
                    <a:pt x="21241" y="6679"/>
                  </a:cubicBezTo>
                  <a:cubicBezTo>
                    <a:pt x="21239" y="6678"/>
                    <a:pt x="21238" y="6677"/>
                    <a:pt x="21236" y="6675"/>
                  </a:cubicBezTo>
                  <a:close/>
                  <a:moveTo>
                    <a:pt x="20692" y="7077"/>
                  </a:moveTo>
                  <a:cubicBezTo>
                    <a:pt x="20693" y="7077"/>
                    <a:pt x="20693" y="7077"/>
                    <a:pt x="20694" y="7077"/>
                  </a:cubicBezTo>
                  <a:cubicBezTo>
                    <a:pt x="20693" y="7077"/>
                    <a:pt x="20693" y="7077"/>
                    <a:pt x="20692" y="7077"/>
                  </a:cubicBezTo>
                  <a:close/>
                  <a:moveTo>
                    <a:pt x="21406" y="7214"/>
                  </a:moveTo>
                  <a:lnTo>
                    <a:pt x="21406" y="7214"/>
                  </a:lnTo>
                  <a:cubicBezTo>
                    <a:pt x="21407" y="7215"/>
                    <a:pt x="21408" y="7216"/>
                    <a:pt x="21409" y="7217"/>
                  </a:cubicBezTo>
                  <a:cubicBezTo>
                    <a:pt x="21408" y="7216"/>
                    <a:pt x="21407" y="7215"/>
                    <a:pt x="21406" y="7214"/>
                  </a:cubicBezTo>
                  <a:close/>
                  <a:moveTo>
                    <a:pt x="21410" y="7324"/>
                  </a:moveTo>
                  <a:cubicBezTo>
                    <a:pt x="21416" y="7331"/>
                    <a:pt x="21423" y="7334"/>
                    <a:pt x="21427" y="7335"/>
                  </a:cubicBezTo>
                  <a:cubicBezTo>
                    <a:pt x="21425" y="7343"/>
                    <a:pt x="21420" y="7350"/>
                    <a:pt x="21419" y="7357"/>
                  </a:cubicBezTo>
                  <a:cubicBezTo>
                    <a:pt x="21417" y="7345"/>
                    <a:pt x="21412" y="7335"/>
                    <a:pt x="21410" y="7324"/>
                  </a:cubicBezTo>
                  <a:close/>
                  <a:moveTo>
                    <a:pt x="20949" y="7086"/>
                  </a:moveTo>
                  <a:cubicBezTo>
                    <a:pt x="20899" y="7188"/>
                    <a:pt x="20835" y="7278"/>
                    <a:pt x="20775" y="7370"/>
                  </a:cubicBezTo>
                  <a:cubicBezTo>
                    <a:pt x="20749" y="7324"/>
                    <a:pt x="20727" y="7284"/>
                    <a:pt x="20709" y="7225"/>
                  </a:cubicBezTo>
                  <a:lnTo>
                    <a:pt x="20709" y="7225"/>
                  </a:lnTo>
                  <a:cubicBezTo>
                    <a:pt x="20711" y="7229"/>
                    <a:pt x="20714" y="7233"/>
                    <a:pt x="20717" y="7237"/>
                  </a:cubicBezTo>
                  <a:lnTo>
                    <a:pt x="20722" y="7227"/>
                  </a:lnTo>
                  <a:lnTo>
                    <a:pt x="20722" y="7227"/>
                  </a:lnTo>
                  <a:cubicBezTo>
                    <a:pt x="20728" y="7233"/>
                    <a:pt x="20735" y="7239"/>
                    <a:pt x="20742" y="7245"/>
                  </a:cubicBezTo>
                  <a:cubicBezTo>
                    <a:pt x="20738" y="7252"/>
                    <a:pt x="20735" y="7262"/>
                    <a:pt x="20731" y="7270"/>
                  </a:cubicBezTo>
                  <a:cubicBezTo>
                    <a:pt x="20738" y="7262"/>
                    <a:pt x="20744" y="7258"/>
                    <a:pt x="20752" y="7251"/>
                  </a:cubicBezTo>
                  <a:cubicBezTo>
                    <a:pt x="20777" y="7271"/>
                    <a:pt x="20803" y="7285"/>
                    <a:pt x="20803" y="7285"/>
                  </a:cubicBezTo>
                  <a:cubicBezTo>
                    <a:pt x="20803" y="7285"/>
                    <a:pt x="20790" y="7264"/>
                    <a:pt x="20770" y="7235"/>
                  </a:cubicBezTo>
                  <a:cubicBezTo>
                    <a:pt x="20831" y="7185"/>
                    <a:pt x="20890" y="7136"/>
                    <a:pt x="20949" y="7086"/>
                  </a:cubicBezTo>
                  <a:close/>
                  <a:moveTo>
                    <a:pt x="20815" y="7410"/>
                  </a:moveTo>
                  <a:lnTo>
                    <a:pt x="20815" y="7410"/>
                  </a:lnTo>
                  <a:cubicBezTo>
                    <a:pt x="20814" y="7419"/>
                    <a:pt x="20811" y="7429"/>
                    <a:pt x="20811" y="7436"/>
                  </a:cubicBezTo>
                  <a:cubicBezTo>
                    <a:pt x="20810" y="7434"/>
                    <a:pt x="20810" y="7431"/>
                    <a:pt x="20808" y="7430"/>
                  </a:cubicBezTo>
                  <a:cubicBezTo>
                    <a:pt x="20807" y="7424"/>
                    <a:pt x="20803" y="7423"/>
                    <a:pt x="20801" y="7417"/>
                  </a:cubicBezTo>
                  <a:cubicBezTo>
                    <a:pt x="20807" y="7414"/>
                    <a:pt x="20810" y="7411"/>
                    <a:pt x="20815" y="7410"/>
                  </a:cubicBezTo>
                  <a:close/>
                  <a:moveTo>
                    <a:pt x="20401" y="7486"/>
                  </a:moveTo>
                  <a:lnTo>
                    <a:pt x="20401" y="7486"/>
                  </a:lnTo>
                  <a:cubicBezTo>
                    <a:pt x="20354" y="7579"/>
                    <a:pt x="20295" y="7664"/>
                    <a:pt x="20241" y="7747"/>
                  </a:cubicBezTo>
                  <a:cubicBezTo>
                    <a:pt x="20222" y="7718"/>
                    <a:pt x="20208" y="7687"/>
                    <a:pt x="20193" y="7658"/>
                  </a:cubicBezTo>
                  <a:cubicBezTo>
                    <a:pt x="20264" y="7601"/>
                    <a:pt x="20331" y="7543"/>
                    <a:pt x="20401" y="7486"/>
                  </a:cubicBezTo>
                  <a:close/>
                  <a:moveTo>
                    <a:pt x="20178" y="7714"/>
                  </a:moveTo>
                  <a:lnTo>
                    <a:pt x="20178" y="7714"/>
                  </a:lnTo>
                  <a:cubicBezTo>
                    <a:pt x="20195" y="7725"/>
                    <a:pt x="20213" y="7741"/>
                    <a:pt x="20234" y="7758"/>
                  </a:cubicBezTo>
                  <a:cubicBezTo>
                    <a:pt x="20228" y="7765"/>
                    <a:pt x="20223" y="7773"/>
                    <a:pt x="20221" y="7780"/>
                  </a:cubicBezTo>
                  <a:cubicBezTo>
                    <a:pt x="20206" y="7758"/>
                    <a:pt x="20191" y="7734"/>
                    <a:pt x="20178" y="7714"/>
                  </a:cubicBezTo>
                  <a:close/>
                  <a:moveTo>
                    <a:pt x="18752" y="7801"/>
                  </a:moveTo>
                  <a:cubicBezTo>
                    <a:pt x="18754" y="7802"/>
                    <a:pt x="18756" y="7803"/>
                    <a:pt x="18757" y="7804"/>
                  </a:cubicBezTo>
                  <a:cubicBezTo>
                    <a:pt x="18756" y="7803"/>
                    <a:pt x="18754" y="7802"/>
                    <a:pt x="18752" y="7801"/>
                  </a:cubicBezTo>
                  <a:close/>
                  <a:moveTo>
                    <a:pt x="20266" y="7810"/>
                  </a:moveTo>
                  <a:cubicBezTo>
                    <a:pt x="20265" y="7821"/>
                    <a:pt x="20262" y="7831"/>
                    <a:pt x="20259" y="7844"/>
                  </a:cubicBezTo>
                  <a:cubicBezTo>
                    <a:pt x="20255" y="7836"/>
                    <a:pt x="20252" y="7828"/>
                    <a:pt x="20248" y="7821"/>
                  </a:cubicBezTo>
                  <a:cubicBezTo>
                    <a:pt x="20255" y="7816"/>
                    <a:pt x="20259" y="7813"/>
                    <a:pt x="20266" y="7810"/>
                  </a:cubicBezTo>
                  <a:close/>
                  <a:moveTo>
                    <a:pt x="19776" y="7685"/>
                  </a:moveTo>
                  <a:cubicBezTo>
                    <a:pt x="19732" y="7777"/>
                    <a:pt x="19672" y="7860"/>
                    <a:pt x="19619" y="7943"/>
                  </a:cubicBezTo>
                  <a:cubicBezTo>
                    <a:pt x="19600" y="7917"/>
                    <a:pt x="19584" y="7886"/>
                    <a:pt x="19571" y="7854"/>
                  </a:cubicBezTo>
                  <a:cubicBezTo>
                    <a:pt x="19639" y="7800"/>
                    <a:pt x="19708" y="7741"/>
                    <a:pt x="19776" y="7685"/>
                  </a:cubicBezTo>
                  <a:close/>
                  <a:moveTo>
                    <a:pt x="19546" y="7893"/>
                  </a:moveTo>
                  <a:lnTo>
                    <a:pt x="19546" y="7893"/>
                  </a:lnTo>
                  <a:cubicBezTo>
                    <a:pt x="19568" y="7909"/>
                    <a:pt x="19591" y="7930"/>
                    <a:pt x="19613" y="7950"/>
                  </a:cubicBezTo>
                  <a:cubicBezTo>
                    <a:pt x="19607" y="7957"/>
                    <a:pt x="19601" y="7968"/>
                    <a:pt x="19597" y="7975"/>
                  </a:cubicBezTo>
                  <a:cubicBezTo>
                    <a:pt x="19579" y="7947"/>
                    <a:pt x="19561" y="7922"/>
                    <a:pt x="19546" y="7893"/>
                  </a:cubicBezTo>
                  <a:close/>
                  <a:moveTo>
                    <a:pt x="19642" y="8011"/>
                  </a:moveTo>
                  <a:cubicBezTo>
                    <a:pt x="19640" y="8019"/>
                    <a:pt x="19636" y="8031"/>
                    <a:pt x="19634" y="8039"/>
                  </a:cubicBezTo>
                  <a:cubicBezTo>
                    <a:pt x="19633" y="8032"/>
                    <a:pt x="19629" y="8025"/>
                    <a:pt x="19624" y="8019"/>
                  </a:cubicBezTo>
                  <a:cubicBezTo>
                    <a:pt x="19632" y="8016"/>
                    <a:pt x="19634" y="8012"/>
                    <a:pt x="19642" y="8011"/>
                  </a:cubicBezTo>
                  <a:close/>
                  <a:moveTo>
                    <a:pt x="17566" y="8122"/>
                  </a:moveTo>
                  <a:cubicBezTo>
                    <a:pt x="17567" y="8123"/>
                    <a:pt x="17569" y="8124"/>
                    <a:pt x="17571" y="8125"/>
                  </a:cubicBezTo>
                  <a:cubicBezTo>
                    <a:pt x="17569" y="8124"/>
                    <a:pt x="17567" y="8123"/>
                    <a:pt x="17566" y="8122"/>
                  </a:cubicBezTo>
                  <a:close/>
                  <a:moveTo>
                    <a:pt x="19604" y="8105"/>
                  </a:moveTo>
                  <a:lnTo>
                    <a:pt x="19604" y="8105"/>
                  </a:lnTo>
                  <a:cubicBezTo>
                    <a:pt x="19610" y="8109"/>
                    <a:pt x="19614" y="8111"/>
                    <a:pt x="19620" y="8112"/>
                  </a:cubicBezTo>
                  <a:cubicBezTo>
                    <a:pt x="19619" y="8119"/>
                    <a:pt x="19617" y="8131"/>
                    <a:pt x="19613" y="8138"/>
                  </a:cubicBezTo>
                  <a:cubicBezTo>
                    <a:pt x="19611" y="8127"/>
                    <a:pt x="19607" y="8117"/>
                    <a:pt x="19604" y="8105"/>
                  </a:cubicBezTo>
                  <a:close/>
                  <a:moveTo>
                    <a:pt x="18468" y="8211"/>
                  </a:moveTo>
                  <a:lnTo>
                    <a:pt x="18468" y="8211"/>
                  </a:lnTo>
                  <a:cubicBezTo>
                    <a:pt x="18443" y="8267"/>
                    <a:pt x="18409" y="8319"/>
                    <a:pt x="18376" y="8367"/>
                  </a:cubicBezTo>
                  <a:cubicBezTo>
                    <a:pt x="18370" y="8346"/>
                    <a:pt x="18360" y="8326"/>
                    <a:pt x="18356" y="8304"/>
                  </a:cubicBezTo>
                  <a:cubicBezTo>
                    <a:pt x="18393" y="8274"/>
                    <a:pt x="18432" y="8243"/>
                    <a:pt x="18468" y="8211"/>
                  </a:cubicBezTo>
                  <a:close/>
                  <a:moveTo>
                    <a:pt x="18317" y="8337"/>
                  </a:moveTo>
                  <a:cubicBezTo>
                    <a:pt x="18330" y="8359"/>
                    <a:pt x="18346" y="8376"/>
                    <a:pt x="18359" y="8396"/>
                  </a:cubicBezTo>
                  <a:cubicBezTo>
                    <a:pt x="18356" y="8403"/>
                    <a:pt x="18352" y="8406"/>
                    <a:pt x="18349" y="8413"/>
                  </a:cubicBezTo>
                  <a:cubicBezTo>
                    <a:pt x="18336" y="8389"/>
                    <a:pt x="18327" y="8363"/>
                    <a:pt x="18317" y="8337"/>
                  </a:cubicBezTo>
                  <a:close/>
                  <a:moveTo>
                    <a:pt x="18929" y="8449"/>
                  </a:moveTo>
                  <a:cubicBezTo>
                    <a:pt x="18932" y="8451"/>
                    <a:pt x="18935" y="8451"/>
                    <a:pt x="18935" y="8453"/>
                  </a:cubicBezTo>
                  <a:cubicBezTo>
                    <a:pt x="18934" y="8455"/>
                    <a:pt x="18932" y="8455"/>
                    <a:pt x="18931" y="8456"/>
                  </a:cubicBezTo>
                  <a:cubicBezTo>
                    <a:pt x="18931" y="8455"/>
                    <a:pt x="18931" y="8452"/>
                    <a:pt x="18929" y="8449"/>
                  </a:cubicBezTo>
                  <a:close/>
                  <a:moveTo>
                    <a:pt x="16879" y="8652"/>
                  </a:moveTo>
                  <a:cubicBezTo>
                    <a:pt x="16880" y="8653"/>
                    <a:pt x="16882" y="8654"/>
                    <a:pt x="16884" y="8655"/>
                  </a:cubicBezTo>
                  <a:cubicBezTo>
                    <a:pt x="16882" y="8654"/>
                    <a:pt x="16880" y="8653"/>
                    <a:pt x="16879" y="8652"/>
                  </a:cubicBezTo>
                  <a:close/>
                  <a:moveTo>
                    <a:pt x="17904" y="8860"/>
                  </a:moveTo>
                  <a:lnTo>
                    <a:pt x="17904" y="8860"/>
                  </a:lnTo>
                  <a:cubicBezTo>
                    <a:pt x="17900" y="8865"/>
                    <a:pt x="17899" y="8870"/>
                    <a:pt x="17897" y="8879"/>
                  </a:cubicBezTo>
                  <a:cubicBezTo>
                    <a:pt x="17870" y="8888"/>
                    <a:pt x="17843" y="8901"/>
                    <a:pt x="17816" y="8912"/>
                  </a:cubicBezTo>
                  <a:cubicBezTo>
                    <a:pt x="17844" y="8893"/>
                    <a:pt x="17872" y="8872"/>
                    <a:pt x="17904" y="8860"/>
                  </a:cubicBezTo>
                  <a:close/>
                  <a:moveTo>
                    <a:pt x="16603" y="9057"/>
                  </a:moveTo>
                  <a:lnTo>
                    <a:pt x="16603" y="9057"/>
                  </a:lnTo>
                  <a:cubicBezTo>
                    <a:pt x="16556" y="9150"/>
                    <a:pt x="16498" y="9230"/>
                    <a:pt x="16444" y="9315"/>
                  </a:cubicBezTo>
                  <a:cubicBezTo>
                    <a:pt x="16433" y="9280"/>
                    <a:pt x="16421" y="9250"/>
                    <a:pt x="16408" y="9219"/>
                  </a:cubicBezTo>
                  <a:cubicBezTo>
                    <a:pt x="16474" y="9164"/>
                    <a:pt x="16539" y="9111"/>
                    <a:pt x="16603" y="9057"/>
                  </a:cubicBezTo>
                  <a:close/>
                  <a:moveTo>
                    <a:pt x="16365" y="9242"/>
                  </a:moveTo>
                  <a:cubicBezTo>
                    <a:pt x="16387" y="9276"/>
                    <a:pt x="16410" y="9305"/>
                    <a:pt x="16431" y="9336"/>
                  </a:cubicBezTo>
                  <a:cubicBezTo>
                    <a:pt x="16425" y="9343"/>
                    <a:pt x="16423" y="9352"/>
                    <a:pt x="16417" y="9359"/>
                  </a:cubicBezTo>
                  <a:cubicBezTo>
                    <a:pt x="16400" y="9320"/>
                    <a:pt x="16382" y="9280"/>
                    <a:pt x="16365" y="9242"/>
                  </a:cubicBezTo>
                  <a:close/>
                  <a:moveTo>
                    <a:pt x="16466" y="9384"/>
                  </a:moveTo>
                  <a:cubicBezTo>
                    <a:pt x="16467" y="9385"/>
                    <a:pt x="16467" y="9386"/>
                    <a:pt x="16468" y="9386"/>
                  </a:cubicBezTo>
                  <a:cubicBezTo>
                    <a:pt x="16463" y="9408"/>
                    <a:pt x="16460" y="9428"/>
                    <a:pt x="16454" y="9449"/>
                  </a:cubicBezTo>
                  <a:cubicBezTo>
                    <a:pt x="16447" y="9434"/>
                    <a:pt x="16441" y="9417"/>
                    <a:pt x="16435" y="9401"/>
                  </a:cubicBezTo>
                  <a:cubicBezTo>
                    <a:pt x="16444" y="9394"/>
                    <a:pt x="16457" y="9391"/>
                    <a:pt x="16466" y="9384"/>
                  </a:cubicBezTo>
                  <a:close/>
                  <a:moveTo>
                    <a:pt x="16401" y="9477"/>
                  </a:moveTo>
                  <a:cubicBezTo>
                    <a:pt x="16401" y="9478"/>
                    <a:pt x="16402" y="9480"/>
                    <a:pt x="16404" y="9481"/>
                  </a:cubicBezTo>
                  <a:lnTo>
                    <a:pt x="16402" y="9481"/>
                  </a:lnTo>
                  <a:cubicBezTo>
                    <a:pt x="16401" y="9480"/>
                    <a:pt x="16401" y="9478"/>
                    <a:pt x="16401" y="9477"/>
                  </a:cubicBezTo>
                  <a:close/>
                  <a:moveTo>
                    <a:pt x="15293" y="9768"/>
                  </a:moveTo>
                  <a:cubicBezTo>
                    <a:pt x="15303" y="9778"/>
                    <a:pt x="15310" y="9786"/>
                    <a:pt x="15318" y="9795"/>
                  </a:cubicBezTo>
                  <a:cubicBezTo>
                    <a:pt x="15315" y="9801"/>
                    <a:pt x="15313" y="9803"/>
                    <a:pt x="15312" y="9808"/>
                  </a:cubicBezTo>
                  <a:cubicBezTo>
                    <a:pt x="15305" y="9795"/>
                    <a:pt x="15300" y="9781"/>
                    <a:pt x="15293" y="9768"/>
                  </a:cubicBezTo>
                  <a:close/>
                  <a:moveTo>
                    <a:pt x="15444" y="9700"/>
                  </a:moveTo>
                  <a:cubicBezTo>
                    <a:pt x="15441" y="9716"/>
                    <a:pt x="15422" y="9781"/>
                    <a:pt x="15396" y="9868"/>
                  </a:cubicBezTo>
                  <a:cubicBezTo>
                    <a:pt x="15386" y="9838"/>
                    <a:pt x="15375" y="9809"/>
                    <a:pt x="15363" y="9781"/>
                  </a:cubicBezTo>
                  <a:cubicBezTo>
                    <a:pt x="15405" y="9746"/>
                    <a:pt x="15435" y="9709"/>
                    <a:pt x="15444" y="9700"/>
                  </a:cubicBezTo>
                  <a:close/>
                  <a:moveTo>
                    <a:pt x="15328" y="9809"/>
                  </a:moveTo>
                  <a:cubicBezTo>
                    <a:pt x="15349" y="9836"/>
                    <a:pt x="15371" y="9861"/>
                    <a:pt x="15391" y="9887"/>
                  </a:cubicBezTo>
                  <a:lnTo>
                    <a:pt x="15391" y="9889"/>
                  </a:lnTo>
                  <a:cubicBezTo>
                    <a:pt x="15376" y="9895"/>
                    <a:pt x="15362" y="9901"/>
                    <a:pt x="15348" y="9908"/>
                  </a:cubicBezTo>
                  <a:cubicBezTo>
                    <a:pt x="15339" y="9878"/>
                    <a:pt x="15328" y="9846"/>
                    <a:pt x="15315" y="9818"/>
                  </a:cubicBezTo>
                  <a:cubicBezTo>
                    <a:pt x="15320" y="9815"/>
                    <a:pt x="15322" y="9811"/>
                    <a:pt x="15328" y="9809"/>
                  </a:cubicBezTo>
                  <a:close/>
                  <a:moveTo>
                    <a:pt x="14704" y="9967"/>
                  </a:moveTo>
                  <a:cubicBezTo>
                    <a:pt x="14704" y="9967"/>
                    <a:pt x="14704" y="9967"/>
                    <a:pt x="14704" y="9967"/>
                  </a:cubicBezTo>
                  <a:lnTo>
                    <a:pt x="14704" y="9967"/>
                  </a:lnTo>
                  <a:cubicBezTo>
                    <a:pt x="14704" y="9967"/>
                    <a:pt x="14704" y="9967"/>
                    <a:pt x="14704" y="9967"/>
                  </a:cubicBezTo>
                  <a:close/>
                  <a:moveTo>
                    <a:pt x="14856" y="10069"/>
                  </a:moveTo>
                  <a:lnTo>
                    <a:pt x="14856" y="10069"/>
                  </a:lnTo>
                  <a:cubicBezTo>
                    <a:pt x="14852" y="10079"/>
                    <a:pt x="14846" y="10096"/>
                    <a:pt x="14835" y="10116"/>
                  </a:cubicBezTo>
                  <a:cubicBezTo>
                    <a:pt x="14816" y="10123"/>
                    <a:pt x="14797" y="10132"/>
                    <a:pt x="14777" y="10139"/>
                  </a:cubicBezTo>
                  <a:cubicBezTo>
                    <a:pt x="14774" y="10132"/>
                    <a:pt x="14770" y="10126"/>
                    <a:pt x="14769" y="10119"/>
                  </a:cubicBezTo>
                  <a:cubicBezTo>
                    <a:pt x="14777" y="10112"/>
                    <a:pt x="14787" y="10109"/>
                    <a:pt x="14797" y="10102"/>
                  </a:cubicBezTo>
                  <a:cubicBezTo>
                    <a:pt x="14803" y="10109"/>
                    <a:pt x="14806" y="10116"/>
                    <a:pt x="14812" y="10123"/>
                  </a:cubicBezTo>
                  <a:cubicBezTo>
                    <a:pt x="14809" y="10116"/>
                    <a:pt x="14804" y="10107"/>
                    <a:pt x="14803" y="10100"/>
                  </a:cubicBezTo>
                  <a:cubicBezTo>
                    <a:pt x="14823" y="10090"/>
                    <a:pt x="14839" y="10079"/>
                    <a:pt x="14856" y="10069"/>
                  </a:cubicBezTo>
                  <a:close/>
                  <a:moveTo>
                    <a:pt x="13222" y="10238"/>
                  </a:moveTo>
                  <a:cubicBezTo>
                    <a:pt x="13219" y="10254"/>
                    <a:pt x="13201" y="10319"/>
                    <a:pt x="13172" y="10411"/>
                  </a:cubicBezTo>
                  <a:lnTo>
                    <a:pt x="13139" y="10319"/>
                  </a:lnTo>
                  <a:cubicBezTo>
                    <a:pt x="13181" y="10282"/>
                    <a:pt x="13212" y="10246"/>
                    <a:pt x="13222" y="10238"/>
                  </a:cubicBezTo>
                  <a:close/>
                  <a:moveTo>
                    <a:pt x="13099" y="10352"/>
                  </a:moveTo>
                  <a:lnTo>
                    <a:pt x="13099" y="10352"/>
                  </a:lnTo>
                  <a:cubicBezTo>
                    <a:pt x="13119" y="10383"/>
                    <a:pt x="13140" y="10411"/>
                    <a:pt x="13163" y="10441"/>
                  </a:cubicBezTo>
                  <a:cubicBezTo>
                    <a:pt x="13158" y="10453"/>
                    <a:pt x="13156" y="10463"/>
                    <a:pt x="13152" y="10476"/>
                  </a:cubicBezTo>
                  <a:cubicBezTo>
                    <a:pt x="13135" y="10433"/>
                    <a:pt x="13116" y="10391"/>
                    <a:pt x="13099" y="10352"/>
                  </a:cubicBezTo>
                  <a:close/>
                  <a:moveTo>
                    <a:pt x="13781" y="10367"/>
                  </a:moveTo>
                  <a:cubicBezTo>
                    <a:pt x="13778" y="10378"/>
                    <a:pt x="13764" y="10437"/>
                    <a:pt x="13740" y="10513"/>
                  </a:cubicBezTo>
                  <a:cubicBezTo>
                    <a:pt x="13734" y="10489"/>
                    <a:pt x="13722" y="10463"/>
                    <a:pt x="13714" y="10438"/>
                  </a:cubicBezTo>
                  <a:cubicBezTo>
                    <a:pt x="13748" y="10405"/>
                    <a:pt x="13772" y="10375"/>
                    <a:pt x="13781" y="10367"/>
                  </a:cubicBezTo>
                  <a:close/>
                  <a:moveTo>
                    <a:pt x="13686" y="10460"/>
                  </a:moveTo>
                  <a:cubicBezTo>
                    <a:pt x="13702" y="10481"/>
                    <a:pt x="13721" y="10501"/>
                    <a:pt x="13737" y="10524"/>
                  </a:cubicBezTo>
                  <a:cubicBezTo>
                    <a:pt x="13731" y="10540"/>
                    <a:pt x="13728" y="10559"/>
                    <a:pt x="13721" y="10575"/>
                  </a:cubicBezTo>
                  <a:cubicBezTo>
                    <a:pt x="13714" y="10577"/>
                    <a:pt x="13705" y="10582"/>
                    <a:pt x="13698" y="10585"/>
                  </a:cubicBezTo>
                  <a:cubicBezTo>
                    <a:pt x="13691" y="10547"/>
                    <a:pt x="13679" y="10510"/>
                    <a:pt x="13666" y="10474"/>
                  </a:cubicBezTo>
                  <a:cubicBezTo>
                    <a:pt x="13674" y="10468"/>
                    <a:pt x="13679" y="10466"/>
                    <a:pt x="13686" y="10460"/>
                  </a:cubicBezTo>
                  <a:close/>
                  <a:moveTo>
                    <a:pt x="12723" y="10426"/>
                  </a:moveTo>
                  <a:cubicBezTo>
                    <a:pt x="12723" y="10426"/>
                    <a:pt x="12690" y="10546"/>
                    <a:pt x="12645" y="10695"/>
                  </a:cubicBezTo>
                  <a:cubicBezTo>
                    <a:pt x="12630" y="10648"/>
                    <a:pt x="12613" y="10602"/>
                    <a:pt x="12596" y="10556"/>
                  </a:cubicBezTo>
                  <a:cubicBezTo>
                    <a:pt x="12594" y="10554"/>
                    <a:pt x="12591" y="10552"/>
                    <a:pt x="12591" y="10549"/>
                  </a:cubicBezTo>
                  <a:cubicBezTo>
                    <a:pt x="12667" y="10497"/>
                    <a:pt x="12723" y="10426"/>
                    <a:pt x="12723" y="10426"/>
                  </a:cubicBezTo>
                  <a:close/>
                  <a:moveTo>
                    <a:pt x="13192" y="10692"/>
                  </a:moveTo>
                  <a:cubicBezTo>
                    <a:pt x="13189" y="10699"/>
                    <a:pt x="13185" y="10706"/>
                    <a:pt x="13183" y="10716"/>
                  </a:cubicBezTo>
                  <a:lnTo>
                    <a:pt x="13178" y="10699"/>
                  </a:lnTo>
                  <a:cubicBezTo>
                    <a:pt x="13183" y="10698"/>
                    <a:pt x="13186" y="10692"/>
                    <a:pt x="13192" y="10692"/>
                  </a:cubicBezTo>
                  <a:close/>
                  <a:moveTo>
                    <a:pt x="12209" y="10747"/>
                  </a:moveTo>
                  <a:lnTo>
                    <a:pt x="12209" y="10747"/>
                  </a:lnTo>
                  <a:cubicBezTo>
                    <a:pt x="12209" y="10747"/>
                    <a:pt x="12207" y="10752"/>
                    <a:pt x="12207" y="10754"/>
                  </a:cubicBezTo>
                  <a:cubicBezTo>
                    <a:pt x="12205" y="10752"/>
                    <a:pt x="12205" y="10752"/>
                    <a:pt x="12205" y="10749"/>
                  </a:cubicBezTo>
                  <a:lnTo>
                    <a:pt x="12209" y="10747"/>
                  </a:lnTo>
                  <a:close/>
                  <a:moveTo>
                    <a:pt x="12581" y="10671"/>
                  </a:moveTo>
                  <a:cubicBezTo>
                    <a:pt x="12596" y="10696"/>
                    <a:pt x="12613" y="10716"/>
                    <a:pt x="12627" y="10739"/>
                  </a:cubicBezTo>
                  <a:cubicBezTo>
                    <a:pt x="12626" y="10747"/>
                    <a:pt x="12623" y="10754"/>
                    <a:pt x="12620" y="10761"/>
                  </a:cubicBezTo>
                  <a:cubicBezTo>
                    <a:pt x="12606" y="10732"/>
                    <a:pt x="12596" y="10701"/>
                    <a:pt x="12581" y="10671"/>
                  </a:cubicBezTo>
                  <a:close/>
                  <a:moveTo>
                    <a:pt x="12193" y="10764"/>
                  </a:moveTo>
                  <a:cubicBezTo>
                    <a:pt x="12196" y="10768"/>
                    <a:pt x="12199" y="10769"/>
                    <a:pt x="12202" y="10769"/>
                  </a:cubicBezTo>
                  <a:cubicBezTo>
                    <a:pt x="12194" y="10795"/>
                    <a:pt x="12180" y="10840"/>
                    <a:pt x="12166" y="10897"/>
                  </a:cubicBezTo>
                  <a:cubicBezTo>
                    <a:pt x="12159" y="10871"/>
                    <a:pt x="12150" y="10845"/>
                    <a:pt x="12141" y="10818"/>
                  </a:cubicBezTo>
                  <a:cubicBezTo>
                    <a:pt x="12164" y="10797"/>
                    <a:pt x="12180" y="10778"/>
                    <a:pt x="12193" y="10764"/>
                  </a:cubicBezTo>
                  <a:close/>
                  <a:moveTo>
                    <a:pt x="12690" y="10884"/>
                  </a:moveTo>
                  <a:lnTo>
                    <a:pt x="12690" y="10884"/>
                  </a:lnTo>
                  <a:cubicBezTo>
                    <a:pt x="12689" y="10891"/>
                    <a:pt x="12685" y="10898"/>
                    <a:pt x="12682" y="10907"/>
                  </a:cubicBezTo>
                  <a:cubicBezTo>
                    <a:pt x="12679" y="10903"/>
                    <a:pt x="12677" y="10897"/>
                    <a:pt x="12676" y="10893"/>
                  </a:cubicBezTo>
                  <a:cubicBezTo>
                    <a:pt x="12682" y="10890"/>
                    <a:pt x="12685" y="10886"/>
                    <a:pt x="12690" y="10884"/>
                  </a:cubicBezTo>
                  <a:close/>
                  <a:moveTo>
                    <a:pt x="12630" y="10919"/>
                  </a:moveTo>
                  <a:cubicBezTo>
                    <a:pt x="12639" y="10931"/>
                    <a:pt x="12652" y="10946"/>
                    <a:pt x="12660" y="10957"/>
                  </a:cubicBezTo>
                  <a:cubicBezTo>
                    <a:pt x="12655" y="10969"/>
                    <a:pt x="12653" y="10976"/>
                    <a:pt x="12649" y="10983"/>
                  </a:cubicBezTo>
                  <a:cubicBezTo>
                    <a:pt x="12642" y="10962"/>
                    <a:pt x="12633" y="10941"/>
                    <a:pt x="12624" y="10921"/>
                  </a:cubicBezTo>
                  <a:cubicBezTo>
                    <a:pt x="12626" y="10920"/>
                    <a:pt x="12627" y="10920"/>
                    <a:pt x="12630" y="10919"/>
                  </a:cubicBezTo>
                  <a:close/>
                  <a:moveTo>
                    <a:pt x="11796" y="11155"/>
                  </a:moveTo>
                  <a:cubicBezTo>
                    <a:pt x="11789" y="11177"/>
                    <a:pt x="11765" y="11274"/>
                    <a:pt x="11727" y="11393"/>
                  </a:cubicBezTo>
                  <a:cubicBezTo>
                    <a:pt x="11710" y="11350"/>
                    <a:pt x="11694" y="11307"/>
                    <a:pt x="11680" y="11263"/>
                  </a:cubicBezTo>
                  <a:cubicBezTo>
                    <a:pt x="11742" y="11221"/>
                    <a:pt x="11786" y="11165"/>
                    <a:pt x="11796" y="11155"/>
                  </a:cubicBezTo>
                  <a:close/>
                  <a:moveTo>
                    <a:pt x="11630" y="11268"/>
                  </a:moveTo>
                  <a:lnTo>
                    <a:pt x="11630" y="11268"/>
                  </a:lnTo>
                  <a:cubicBezTo>
                    <a:pt x="11658" y="11313"/>
                    <a:pt x="11691" y="11359"/>
                    <a:pt x="11724" y="11402"/>
                  </a:cubicBezTo>
                  <a:cubicBezTo>
                    <a:pt x="11720" y="11413"/>
                    <a:pt x="11717" y="11423"/>
                    <a:pt x="11714" y="11434"/>
                  </a:cubicBezTo>
                  <a:cubicBezTo>
                    <a:pt x="11710" y="11436"/>
                    <a:pt x="11707" y="11437"/>
                    <a:pt x="11706" y="11440"/>
                  </a:cubicBezTo>
                  <a:cubicBezTo>
                    <a:pt x="11681" y="11380"/>
                    <a:pt x="11656" y="11323"/>
                    <a:pt x="11630" y="11268"/>
                  </a:cubicBezTo>
                  <a:close/>
                  <a:moveTo>
                    <a:pt x="10543" y="11528"/>
                  </a:moveTo>
                  <a:cubicBezTo>
                    <a:pt x="10545" y="11529"/>
                    <a:pt x="10546" y="11530"/>
                    <a:pt x="10548" y="11531"/>
                  </a:cubicBezTo>
                  <a:cubicBezTo>
                    <a:pt x="10546" y="11530"/>
                    <a:pt x="10545" y="11529"/>
                    <a:pt x="10543" y="11528"/>
                  </a:cubicBezTo>
                  <a:close/>
                  <a:moveTo>
                    <a:pt x="10733" y="11738"/>
                  </a:moveTo>
                  <a:lnTo>
                    <a:pt x="10733" y="11738"/>
                  </a:lnTo>
                  <a:cubicBezTo>
                    <a:pt x="10725" y="11756"/>
                    <a:pt x="10718" y="11771"/>
                    <a:pt x="10707" y="11786"/>
                  </a:cubicBezTo>
                  <a:cubicBezTo>
                    <a:pt x="10707" y="11787"/>
                    <a:pt x="10707" y="11789"/>
                    <a:pt x="10705" y="11791"/>
                  </a:cubicBezTo>
                  <a:cubicBezTo>
                    <a:pt x="10705" y="11794"/>
                    <a:pt x="10704" y="11800"/>
                    <a:pt x="10698" y="11806"/>
                  </a:cubicBezTo>
                  <a:cubicBezTo>
                    <a:pt x="10698" y="11807"/>
                    <a:pt x="10697" y="11809"/>
                    <a:pt x="10695" y="11810"/>
                  </a:cubicBezTo>
                  <a:cubicBezTo>
                    <a:pt x="10688" y="11821"/>
                    <a:pt x="10682" y="11834"/>
                    <a:pt x="10674" y="11846"/>
                  </a:cubicBezTo>
                  <a:cubicBezTo>
                    <a:pt x="10668" y="11836"/>
                    <a:pt x="10664" y="11824"/>
                    <a:pt x="10657" y="11816"/>
                  </a:cubicBezTo>
                  <a:cubicBezTo>
                    <a:pt x="10655" y="11810"/>
                    <a:pt x="10654" y="11809"/>
                    <a:pt x="10652" y="11806"/>
                  </a:cubicBezTo>
                  <a:cubicBezTo>
                    <a:pt x="10678" y="11784"/>
                    <a:pt x="10705" y="11760"/>
                    <a:pt x="10733" y="11738"/>
                  </a:cubicBezTo>
                  <a:close/>
                  <a:moveTo>
                    <a:pt x="10283" y="11929"/>
                  </a:moveTo>
                  <a:cubicBezTo>
                    <a:pt x="10260" y="11978"/>
                    <a:pt x="10232" y="12022"/>
                    <a:pt x="10204" y="12067"/>
                  </a:cubicBezTo>
                  <a:cubicBezTo>
                    <a:pt x="10197" y="12046"/>
                    <a:pt x="10189" y="12031"/>
                    <a:pt x="10182" y="12011"/>
                  </a:cubicBezTo>
                  <a:cubicBezTo>
                    <a:pt x="10217" y="11985"/>
                    <a:pt x="10248" y="11956"/>
                    <a:pt x="10283" y="11929"/>
                  </a:cubicBezTo>
                  <a:close/>
                  <a:moveTo>
                    <a:pt x="10154" y="12035"/>
                  </a:moveTo>
                  <a:cubicBezTo>
                    <a:pt x="10165" y="12052"/>
                    <a:pt x="10176" y="12071"/>
                    <a:pt x="10189" y="12087"/>
                  </a:cubicBezTo>
                  <a:cubicBezTo>
                    <a:pt x="10182" y="12094"/>
                    <a:pt x="10178" y="12101"/>
                    <a:pt x="10174" y="12108"/>
                  </a:cubicBezTo>
                  <a:lnTo>
                    <a:pt x="10145" y="12042"/>
                  </a:lnTo>
                  <a:cubicBezTo>
                    <a:pt x="10148" y="12039"/>
                    <a:pt x="10151" y="12038"/>
                    <a:pt x="10154" y="12035"/>
                  </a:cubicBezTo>
                  <a:close/>
                  <a:moveTo>
                    <a:pt x="9747" y="12071"/>
                  </a:moveTo>
                  <a:cubicBezTo>
                    <a:pt x="9744" y="12087"/>
                    <a:pt x="9725" y="12157"/>
                    <a:pt x="9696" y="12250"/>
                  </a:cubicBezTo>
                  <a:cubicBezTo>
                    <a:pt x="9695" y="12257"/>
                    <a:pt x="9693" y="12260"/>
                    <a:pt x="9691" y="12264"/>
                  </a:cubicBezTo>
                  <a:cubicBezTo>
                    <a:pt x="9685" y="12287"/>
                    <a:pt x="9676" y="12312"/>
                    <a:pt x="9669" y="12337"/>
                  </a:cubicBezTo>
                  <a:cubicBezTo>
                    <a:pt x="9653" y="12290"/>
                    <a:pt x="9639" y="12244"/>
                    <a:pt x="9622" y="12201"/>
                  </a:cubicBezTo>
                  <a:cubicBezTo>
                    <a:pt x="9619" y="12196"/>
                    <a:pt x="9618" y="12194"/>
                    <a:pt x="9616" y="12190"/>
                  </a:cubicBezTo>
                  <a:cubicBezTo>
                    <a:pt x="9685" y="12144"/>
                    <a:pt x="9735" y="12082"/>
                    <a:pt x="9747" y="12071"/>
                  </a:cubicBezTo>
                  <a:close/>
                  <a:moveTo>
                    <a:pt x="9607" y="12316"/>
                  </a:moveTo>
                  <a:cubicBezTo>
                    <a:pt x="9618" y="12330"/>
                    <a:pt x="9629" y="12343"/>
                    <a:pt x="9638" y="12357"/>
                  </a:cubicBezTo>
                  <a:cubicBezTo>
                    <a:pt x="9635" y="12359"/>
                    <a:pt x="9630" y="12360"/>
                    <a:pt x="9629" y="12362"/>
                  </a:cubicBezTo>
                  <a:cubicBezTo>
                    <a:pt x="9622" y="12346"/>
                    <a:pt x="9616" y="12330"/>
                    <a:pt x="9607" y="12316"/>
                  </a:cubicBezTo>
                  <a:close/>
                  <a:moveTo>
                    <a:pt x="9122" y="12403"/>
                  </a:moveTo>
                  <a:lnTo>
                    <a:pt x="9122" y="12403"/>
                  </a:lnTo>
                  <a:cubicBezTo>
                    <a:pt x="9126" y="12411"/>
                    <a:pt x="9130" y="12416"/>
                    <a:pt x="9135" y="12423"/>
                  </a:cubicBezTo>
                  <a:cubicBezTo>
                    <a:pt x="9135" y="12425"/>
                    <a:pt x="9132" y="12426"/>
                    <a:pt x="9132" y="12429"/>
                  </a:cubicBezTo>
                  <a:cubicBezTo>
                    <a:pt x="9129" y="12419"/>
                    <a:pt x="9126" y="12412"/>
                    <a:pt x="9122" y="12403"/>
                  </a:cubicBezTo>
                  <a:close/>
                  <a:moveTo>
                    <a:pt x="9231" y="12389"/>
                  </a:moveTo>
                  <a:cubicBezTo>
                    <a:pt x="9231" y="12389"/>
                    <a:pt x="9222" y="12429"/>
                    <a:pt x="9203" y="12488"/>
                  </a:cubicBezTo>
                  <a:lnTo>
                    <a:pt x="9188" y="12439"/>
                  </a:lnTo>
                  <a:cubicBezTo>
                    <a:pt x="9216" y="12412"/>
                    <a:pt x="9231" y="12389"/>
                    <a:pt x="9231" y="12389"/>
                  </a:cubicBezTo>
                  <a:close/>
                  <a:moveTo>
                    <a:pt x="9163" y="12462"/>
                  </a:moveTo>
                  <a:cubicBezTo>
                    <a:pt x="9173" y="12481"/>
                    <a:pt x="9185" y="12497"/>
                    <a:pt x="9199" y="12512"/>
                  </a:cubicBezTo>
                  <a:cubicBezTo>
                    <a:pt x="9195" y="12525"/>
                    <a:pt x="9192" y="12538"/>
                    <a:pt x="9188" y="12552"/>
                  </a:cubicBezTo>
                  <a:cubicBezTo>
                    <a:pt x="9178" y="12525"/>
                    <a:pt x="9165" y="12501"/>
                    <a:pt x="9152" y="12474"/>
                  </a:cubicBezTo>
                  <a:cubicBezTo>
                    <a:pt x="9157" y="12472"/>
                    <a:pt x="9159" y="12468"/>
                    <a:pt x="9163" y="12462"/>
                  </a:cubicBezTo>
                  <a:close/>
                  <a:moveTo>
                    <a:pt x="8184" y="12651"/>
                  </a:moveTo>
                  <a:lnTo>
                    <a:pt x="8184" y="12651"/>
                  </a:lnTo>
                  <a:cubicBezTo>
                    <a:pt x="8137" y="12752"/>
                    <a:pt x="8074" y="12838"/>
                    <a:pt x="8015" y="12928"/>
                  </a:cubicBezTo>
                  <a:cubicBezTo>
                    <a:pt x="7995" y="12895"/>
                    <a:pt x="7979" y="12866"/>
                    <a:pt x="7965" y="12833"/>
                  </a:cubicBezTo>
                  <a:cubicBezTo>
                    <a:pt x="7955" y="12812"/>
                    <a:pt x="7946" y="12789"/>
                    <a:pt x="7939" y="12760"/>
                  </a:cubicBezTo>
                  <a:lnTo>
                    <a:pt x="7939" y="12760"/>
                  </a:lnTo>
                  <a:cubicBezTo>
                    <a:pt x="7949" y="12773"/>
                    <a:pt x="7966" y="12787"/>
                    <a:pt x="7982" y="12799"/>
                  </a:cubicBezTo>
                  <a:cubicBezTo>
                    <a:pt x="7975" y="12810"/>
                    <a:pt x="7971" y="12820"/>
                    <a:pt x="7965" y="12832"/>
                  </a:cubicBezTo>
                  <a:cubicBezTo>
                    <a:pt x="7974" y="12825"/>
                    <a:pt x="7984" y="12816"/>
                    <a:pt x="7994" y="12809"/>
                  </a:cubicBezTo>
                  <a:cubicBezTo>
                    <a:pt x="8017" y="12826"/>
                    <a:pt x="8038" y="12838"/>
                    <a:pt x="8038" y="12838"/>
                  </a:cubicBezTo>
                  <a:cubicBezTo>
                    <a:pt x="8038" y="12838"/>
                    <a:pt x="8027" y="12819"/>
                    <a:pt x="8011" y="12795"/>
                  </a:cubicBezTo>
                  <a:cubicBezTo>
                    <a:pt x="8070" y="12746"/>
                    <a:pt x="8127" y="12699"/>
                    <a:pt x="8184" y="12651"/>
                  </a:cubicBezTo>
                  <a:close/>
                  <a:moveTo>
                    <a:pt x="8051" y="12974"/>
                  </a:moveTo>
                  <a:lnTo>
                    <a:pt x="8045" y="12990"/>
                  </a:lnTo>
                  <a:cubicBezTo>
                    <a:pt x="8045" y="12988"/>
                    <a:pt x="8042" y="12984"/>
                    <a:pt x="8041" y="12982"/>
                  </a:cubicBezTo>
                  <a:cubicBezTo>
                    <a:pt x="8044" y="12981"/>
                    <a:pt x="8041" y="12981"/>
                    <a:pt x="8041" y="12978"/>
                  </a:cubicBezTo>
                  <a:cubicBezTo>
                    <a:pt x="8045" y="12977"/>
                    <a:pt x="8048" y="12975"/>
                    <a:pt x="8051" y="12974"/>
                  </a:cubicBezTo>
                  <a:close/>
                  <a:moveTo>
                    <a:pt x="7475" y="13031"/>
                  </a:moveTo>
                  <a:lnTo>
                    <a:pt x="7475" y="13031"/>
                  </a:lnTo>
                  <a:cubicBezTo>
                    <a:pt x="7482" y="13040"/>
                    <a:pt x="7489" y="13048"/>
                    <a:pt x="7496" y="13060"/>
                  </a:cubicBezTo>
                  <a:cubicBezTo>
                    <a:pt x="7495" y="13063"/>
                    <a:pt x="7493" y="13067"/>
                    <a:pt x="7492" y="13068"/>
                  </a:cubicBezTo>
                  <a:cubicBezTo>
                    <a:pt x="7486" y="13055"/>
                    <a:pt x="7482" y="13043"/>
                    <a:pt x="7475" y="13031"/>
                  </a:cubicBezTo>
                  <a:close/>
                  <a:moveTo>
                    <a:pt x="7635" y="13035"/>
                  </a:moveTo>
                  <a:lnTo>
                    <a:pt x="7635" y="13035"/>
                  </a:lnTo>
                  <a:cubicBezTo>
                    <a:pt x="7615" y="13074"/>
                    <a:pt x="7594" y="13113"/>
                    <a:pt x="7571" y="13149"/>
                  </a:cubicBezTo>
                  <a:cubicBezTo>
                    <a:pt x="7565" y="13133"/>
                    <a:pt x="7559" y="13117"/>
                    <a:pt x="7554" y="13103"/>
                  </a:cubicBezTo>
                  <a:cubicBezTo>
                    <a:pt x="7582" y="13081"/>
                    <a:pt x="7608" y="13060"/>
                    <a:pt x="7635" y="13035"/>
                  </a:cubicBezTo>
                  <a:close/>
                  <a:moveTo>
                    <a:pt x="7538" y="13117"/>
                  </a:moveTo>
                  <a:cubicBezTo>
                    <a:pt x="7547" y="13129"/>
                    <a:pt x="7555" y="13143"/>
                    <a:pt x="7565" y="13156"/>
                  </a:cubicBezTo>
                  <a:cubicBezTo>
                    <a:pt x="7558" y="13166"/>
                    <a:pt x="7552" y="13177"/>
                    <a:pt x="7545" y="13189"/>
                  </a:cubicBezTo>
                  <a:cubicBezTo>
                    <a:pt x="7538" y="13169"/>
                    <a:pt x="7526" y="13150"/>
                    <a:pt x="7519" y="13131"/>
                  </a:cubicBezTo>
                  <a:cubicBezTo>
                    <a:pt x="7525" y="13127"/>
                    <a:pt x="7531" y="13121"/>
                    <a:pt x="7538" y="13117"/>
                  </a:cubicBezTo>
                  <a:close/>
                  <a:moveTo>
                    <a:pt x="7099" y="13104"/>
                  </a:moveTo>
                  <a:lnTo>
                    <a:pt x="7099" y="13104"/>
                  </a:lnTo>
                  <a:cubicBezTo>
                    <a:pt x="7099" y="13104"/>
                    <a:pt x="7066" y="13226"/>
                    <a:pt x="7018" y="13378"/>
                  </a:cubicBezTo>
                  <a:cubicBezTo>
                    <a:pt x="7002" y="13328"/>
                    <a:pt x="6985" y="13278"/>
                    <a:pt x="6966" y="13227"/>
                  </a:cubicBezTo>
                  <a:cubicBezTo>
                    <a:pt x="7042" y="13179"/>
                    <a:pt x="7099" y="13104"/>
                    <a:pt x="7099" y="13104"/>
                  </a:cubicBezTo>
                  <a:close/>
                  <a:moveTo>
                    <a:pt x="6946" y="13321"/>
                  </a:moveTo>
                  <a:lnTo>
                    <a:pt x="6946" y="13321"/>
                  </a:lnTo>
                  <a:cubicBezTo>
                    <a:pt x="6965" y="13351"/>
                    <a:pt x="6986" y="13379"/>
                    <a:pt x="7009" y="13411"/>
                  </a:cubicBezTo>
                  <a:lnTo>
                    <a:pt x="6999" y="13442"/>
                  </a:lnTo>
                  <a:cubicBezTo>
                    <a:pt x="6980" y="13401"/>
                    <a:pt x="6965" y="13362"/>
                    <a:pt x="6946" y="13321"/>
                  </a:cubicBezTo>
                  <a:close/>
                  <a:moveTo>
                    <a:pt x="6569" y="13398"/>
                  </a:moveTo>
                  <a:cubicBezTo>
                    <a:pt x="6565" y="13414"/>
                    <a:pt x="6548" y="13484"/>
                    <a:pt x="6519" y="13577"/>
                  </a:cubicBezTo>
                  <a:cubicBezTo>
                    <a:pt x="6507" y="13544"/>
                    <a:pt x="6497" y="13514"/>
                    <a:pt x="6484" y="13484"/>
                  </a:cubicBezTo>
                  <a:cubicBezTo>
                    <a:pt x="6527" y="13447"/>
                    <a:pt x="6558" y="13408"/>
                    <a:pt x="6569" y="13398"/>
                  </a:cubicBezTo>
                  <a:close/>
                  <a:moveTo>
                    <a:pt x="6465" y="13566"/>
                  </a:moveTo>
                  <a:cubicBezTo>
                    <a:pt x="6476" y="13587"/>
                    <a:pt x="6492" y="13604"/>
                    <a:pt x="6505" y="13622"/>
                  </a:cubicBezTo>
                  <a:cubicBezTo>
                    <a:pt x="6500" y="13629"/>
                    <a:pt x="6499" y="13637"/>
                    <a:pt x="6497" y="13643"/>
                  </a:cubicBezTo>
                  <a:cubicBezTo>
                    <a:pt x="6486" y="13618"/>
                    <a:pt x="6476" y="13591"/>
                    <a:pt x="6465" y="13566"/>
                  </a:cubicBezTo>
                  <a:close/>
                  <a:moveTo>
                    <a:pt x="5944" y="13685"/>
                  </a:moveTo>
                  <a:lnTo>
                    <a:pt x="5944" y="13685"/>
                  </a:lnTo>
                  <a:cubicBezTo>
                    <a:pt x="5951" y="13695"/>
                    <a:pt x="5958" y="13702"/>
                    <a:pt x="5966" y="13715"/>
                  </a:cubicBezTo>
                  <a:cubicBezTo>
                    <a:pt x="5963" y="13716"/>
                    <a:pt x="5961" y="13720"/>
                    <a:pt x="5961" y="13722"/>
                  </a:cubicBezTo>
                  <a:cubicBezTo>
                    <a:pt x="5954" y="13709"/>
                    <a:pt x="5951" y="13698"/>
                    <a:pt x="5944" y="13685"/>
                  </a:cubicBezTo>
                  <a:close/>
                  <a:moveTo>
                    <a:pt x="6083" y="13636"/>
                  </a:moveTo>
                  <a:lnTo>
                    <a:pt x="6083" y="13636"/>
                  </a:lnTo>
                  <a:cubicBezTo>
                    <a:pt x="6080" y="13650"/>
                    <a:pt x="6063" y="13715"/>
                    <a:pt x="6039" y="13798"/>
                  </a:cubicBezTo>
                  <a:cubicBezTo>
                    <a:pt x="6030" y="13771"/>
                    <a:pt x="6017" y="13742"/>
                    <a:pt x="6009" y="13715"/>
                  </a:cubicBezTo>
                  <a:cubicBezTo>
                    <a:pt x="6046" y="13680"/>
                    <a:pt x="6073" y="13647"/>
                    <a:pt x="6083" y="13636"/>
                  </a:cubicBezTo>
                  <a:close/>
                  <a:moveTo>
                    <a:pt x="5981" y="13736"/>
                  </a:moveTo>
                  <a:cubicBezTo>
                    <a:pt x="5999" y="13762"/>
                    <a:pt x="6017" y="13786"/>
                    <a:pt x="6033" y="13812"/>
                  </a:cubicBezTo>
                  <a:cubicBezTo>
                    <a:pt x="6033" y="13815"/>
                    <a:pt x="6032" y="13819"/>
                    <a:pt x="6030" y="13822"/>
                  </a:cubicBezTo>
                  <a:cubicBezTo>
                    <a:pt x="6023" y="13824"/>
                    <a:pt x="6014" y="13828"/>
                    <a:pt x="6009" y="13829"/>
                  </a:cubicBezTo>
                  <a:cubicBezTo>
                    <a:pt x="5997" y="13801"/>
                    <a:pt x="5984" y="13771"/>
                    <a:pt x="5973" y="13742"/>
                  </a:cubicBezTo>
                  <a:cubicBezTo>
                    <a:pt x="5974" y="13742"/>
                    <a:pt x="5977" y="13738"/>
                    <a:pt x="5981" y="13736"/>
                  </a:cubicBezTo>
                  <a:close/>
                  <a:moveTo>
                    <a:pt x="5569" y="13762"/>
                  </a:moveTo>
                  <a:lnTo>
                    <a:pt x="5569" y="13762"/>
                  </a:lnTo>
                  <a:cubicBezTo>
                    <a:pt x="5566" y="13778"/>
                    <a:pt x="5546" y="13845"/>
                    <a:pt x="5517" y="13938"/>
                  </a:cubicBezTo>
                  <a:cubicBezTo>
                    <a:pt x="5507" y="13908"/>
                    <a:pt x="5494" y="13880"/>
                    <a:pt x="5481" y="13849"/>
                  </a:cubicBezTo>
                  <a:cubicBezTo>
                    <a:pt x="5526" y="13814"/>
                    <a:pt x="5560" y="13772"/>
                    <a:pt x="5569" y="13762"/>
                  </a:cubicBezTo>
                  <a:close/>
                  <a:moveTo>
                    <a:pt x="5067" y="13956"/>
                  </a:moveTo>
                  <a:cubicBezTo>
                    <a:pt x="5066" y="13960"/>
                    <a:pt x="5063" y="13974"/>
                    <a:pt x="5056" y="13994"/>
                  </a:cubicBezTo>
                  <a:cubicBezTo>
                    <a:pt x="5051" y="13987"/>
                    <a:pt x="5048" y="13981"/>
                    <a:pt x="5046" y="13974"/>
                  </a:cubicBezTo>
                  <a:cubicBezTo>
                    <a:pt x="5056" y="13966"/>
                    <a:pt x="5064" y="13957"/>
                    <a:pt x="5067" y="13956"/>
                  </a:cubicBezTo>
                  <a:close/>
                  <a:moveTo>
                    <a:pt x="5444" y="13891"/>
                  </a:moveTo>
                  <a:lnTo>
                    <a:pt x="5444" y="13891"/>
                  </a:lnTo>
                  <a:cubicBezTo>
                    <a:pt x="5464" y="13917"/>
                    <a:pt x="5487" y="13943"/>
                    <a:pt x="5508" y="13970"/>
                  </a:cubicBezTo>
                  <a:cubicBezTo>
                    <a:pt x="5507" y="13977"/>
                    <a:pt x="5503" y="13989"/>
                    <a:pt x="5500" y="13999"/>
                  </a:cubicBezTo>
                  <a:cubicBezTo>
                    <a:pt x="5480" y="13963"/>
                    <a:pt x="5464" y="13924"/>
                    <a:pt x="5444" y="13891"/>
                  </a:cubicBezTo>
                  <a:close/>
                  <a:moveTo>
                    <a:pt x="5020" y="14014"/>
                  </a:moveTo>
                  <a:lnTo>
                    <a:pt x="5020" y="14014"/>
                  </a:lnTo>
                  <a:cubicBezTo>
                    <a:pt x="5027" y="14021"/>
                    <a:pt x="5034" y="14030"/>
                    <a:pt x="5041" y="14039"/>
                  </a:cubicBezTo>
                  <a:cubicBezTo>
                    <a:pt x="5037" y="14044"/>
                    <a:pt x="5037" y="14046"/>
                    <a:pt x="5037" y="14049"/>
                  </a:cubicBezTo>
                  <a:cubicBezTo>
                    <a:pt x="5030" y="14037"/>
                    <a:pt x="5027" y="14027"/>
                    <a:pt x="5020" y="14014"/>
                  </a:cubicBezTo>
                  <a:close/>
                  <a:moveTo>
                    <a:pt x="4226" y="14261"/>
                  </a:moveTo>
                  <a:cubicBezTo>
                    <a:pt x="4221" y="14274"/>
                    <a:pt x="4204" y="14330"/>
                    <a:pt x="4178" y="14401"/>
                  </a:cubicBezTo>
                  <a:lnTo>
                    <a:pt x="4147" y="14325"/>
                  </a:lnTo>
                  <a:cubicBezTo>
                    <a:pt x="4186" y="14297"/>
                    <a:pt x="4219" y="14267"/>
                    <a:pt x="4226" y="14261"/>
                  </a:cubicBezTo>
                  <a:close/>
                  <a:moveTo>
                    <a:pt x="4124" y="14360"/>
                  </a:moveTo>
                  <a:lnTo>
                    <a:pt x="4124" y="14360"/>
                  </a:lnTo>
                  <a:cubicBezTo>
                    <a:pt x="4138" y="14380"/>
                    <a:pt x="4154" y="14397"/>
                    <a:pt x="4170" y="14416"/>
                  </a:cubicBezTo>
                  <a:cubicBezTo>
                    <a:pt x="4168" y="14423"/>
                    <a:pt x="4167" y="14429"/>
                    <a:pt x="4164" y="14433"/>
                  </a:cubicBezTo>
                  <a:cubicBezTo>
                    <a:pt x="4163" y="14436"/>
                    <a:pt x="4161" y="14436"/>
                    <a:pt x="4160" y="14436"/>
                  </a:cubicBezTo>
                  <a:cubicBezTo>
                    <a:pt x="4147" y="14411"/>
                    <a:pt x="4138" y="14384"/>
                    <a:pt x="4124" y="14360"/>
                  </a:cubicBezTo>
                  <a:close/>
                  <a:moveTo>
                    <a:pt x="3082" y="14705"/>
                  </a:moveTo>
                  <a:lnTo>
                    <a:pt x="3082" y="14705"/>
                  </a:lnTo>
                  <a:cubicBezTo>
                    <a:pt x="3076" y="14717"/>
                    <a:pt x="3069" y="14729"/>
                    <a:pt x="3063" y="14740"/>
                  </a:cubicBezTo>
                  <a:cubicBezTo>
                    <a:pt x="3073" y="14735"/>
                    <a:pt x="3083" y="14729"/>
                    <a:pt x="3091" y="14723"/>
                  </a:cubicBezTo>
                  <a:lnTo>
                    <a:pt x="3091" y="14723"/>
                  </a:lnTo>
                  <a:cubicBezTo>
                    <a:pt x="3091" y="14724"/>
                    <a:pt x="3092" y="14724"/>
                    <a:pt x="3092" y="14725"/>
                  </a:cubicBezTo>
                  <a:cubicBezTo>
                    <a:pt x="3094" y="14724"/>
                    <a:pt x="3097" y="14723"/>
                    <a:pt x="3099" y="14723"/>
                  </a:cubicBezTo>
                  <a:cubicBezTo>
                    <a:pt x="3100" y="14723"/>
                    <a:pt x="3101" y="14723"/>
                    <a:pt x="3102" y="14724"/>
                  </a:cubicBezTo>
                  <a:cubicBezTo>
                    <a:pt x="3101" y="14722"/>
                    <a:pt x="3099" y="14720"/>
                    <a:pt x="3098" y="14718"/>
                  </a:cubicBezTo>
                  <a:lnTo>
                    <a:pt x="3098" y="14718"/>
                  </a:lnTo>
                  <a:cubicBezTo>
                    <a:pt x="3096" y="14720"/>
                    <a:pt x="3093" y="14721"/>
                    <a:pt x="3091" y="14723"/>
                  </a:cubicBezTo>
                  <a:lnTo>
                    <a:pt x="3091" y="14723"/>
                  </a:lnTo>
                  <a:cubicBezTo>
                    <a:pt x="3088" y="14717"/>
                    <a:pt x="3085" y="14711"/>
                    <a:pt x="3082" y="14705"/>
                  </a:cubicBezTo>
                  <a:close/>
                  <a:moveTo>
                    <a:pt x="34080" y="0"/>
                  </a:moveTo>
                  <a:cubicBezTo>
                    <a:pt x="34059" y="63"/>
                    <a:pt x="34037" y="126"/>
                    <a:pt x="34011" y="187"/>
                  </a:cubicBezTo>
                  <a:cubicBezTo>
                    <a:pt x="34000" y="215"/>
                    <a:pt x="33985" y="242"/>
                    <a:pt x="33973" y="271"/>
                  </a:cubicBezTo>
                  <a:cubicBezTo>
                    <a:pt x="33964" y="291"/>
                    <a:pt x="33932" y="333"/>
                    <a:pt x="33932" y="353"/>
                  </a:cubicBezTo>
                  <a:cubicBezTo>
                    <a:pt x="33952" y="341"/>
                    <a:pt x="33971" y="328"/>
                    <a:pt x="33990" y="316"/>
                  </a:cubicBezTo>
                  <a:lnTo>
                    <a:pt x="33990" y="316"/>
                  </a:lnTo>
                  <a:cubicBezTo>
                    <a:pt x="33967" y="364"/>
                    <a:pt x="33942" y="413"/>
                    <a:pt x="33917" y="460"/>
                  </a:cubicBezTo>
                  <a:cubicBezTo>
                    <a:pt x="33894" y="506"/>
                    <a:pt x="33859" y="552"/>
                    <a:pt x="33842" y="599"/>
                  </a:cubicBezTo>
                  <a:cubicBezTo>
                    <a:pt x="33865" y="589"/>
                    <a:pt x="33888" y="571"/>
                    <a:pt x="33908" y="556"/>
                  </a:cubicBezTo>
                  <a:lnTo>
                    <a:pt x="33908" y="556"/>
                  </a:lnTo>
                  <a:cubicBezTo>
                    <a:pt x="33844" y="685"/>
                    <a:pt x="33778" y="814"/>
                    <a:pt x="33713" y="945"/>
                  </a:cubicBezTo>
                  <a:cubicBezTo>
                    <a:pt x="33786" y="882"/>
                    <a:pt x="33859" y="823"/>
                    <a:pt x="33932" y="761"/>
                  </a:cubicBezTo>
                  <a:lnTo>
                    <a:pt x="33932" y="761"/>
                  </a:lnTo>
                  <a:cubicBezTo>
                    <a:pt x="33868" y="897"/>
                    <a:pt x="33772" y="1009"/>
                    <a:pt x="33702" y="1140"/>
                  </a:cubicBezTo>
                  <a:cubicBezTo>
                    <a:pt x="33735" y="1122"/>
                    <a:pt x="33766" y="1104"/>
                    <a:pt x="33799" y="1088"/>
                  </a:cubicBezTo>
                  <a:lnTo>
                    <a:pt x="33799" y="1088"/>
                  </a:lnTo>
                  <a:cubicBezTo>
                    <a:pt x="33773" y="1239"/>
                    <a:pt x="33725" y="1385"/>
                    <a:pt x="33659" y="1521"/>
                  </a:cubicBezTo>
                  <a:cubicBezTo>
                    <a:pt x="33629" y="1474"/>
                    <a:pt x="33598" y="1426"/>
                    <a:pt x="33567" y="1378"/>
                  </a:cubicBezTo>
                  <a:lnTo>
                    <a:pt x="33567" y="1378"/>
                  </a:lnTo>
                  <a:cubicBezTo>
                    <a:pt x="33600" y="1400"/>
                    <a:pt x="33630" y="1424"/>
                    <a:pt x="33658" y="1453"/>
                  </a:cubicBezTo>
                  <a:lnTo>
                    <a:pt x="33658" y="1453"/>
                  </a:lnTo>
                  <a:cubicBezTo>
                    <a:pt x="33624" y="1415"/>
                    <a:pt x="33597" y="1345"/>
                    <a:pt x="33573" y="1297"/>
                  </a:cubicBezTo>
                  <a:cubicBezTo>
                    <a:pt x="33531" y="1211"/>
                    <a:pt x="33494" y="1167"/>
                    <a:pt x="33468" y="1074"/>
                  </a:cubicBezTo>
                  <a:lnTo>
                    <a:pt x="33468" y="1074"/>
                  </a:lnTo>
                  <a:cubicBezTo>
                    <a:pt x="33500" y="1112"/>
                    <a:pt x="33555" y="1144"/>
                    <a:pt x="33565" y="1148"/>
                  </a:cubicBezTo>
                  <a:cubicBezTo>
                    <a:pt x="33551" y="1125"/>
                    <a:pt x="33436" y="940"/>
                    <a:pt x="33379" y="859"/>
                  </a:cubicBezTo>
                  <a:lnTo>
                    <a:pt x="33379" y="859"/>
                  </a:lnTo>
                  <a:cubicBezTo>
                    <a:pt x="33422" y="867"/>
                    <a:pt x="33459" y="895"/>
                    <a:pt x="33500" y="922"/>
                  </a:cubicBezTo>
                  <a:cubicBezTo>
                    <a:pt x="33454" y="890"/>
                    <a:pt x="33416" y="809"/>
                    <a:pt x="33392" y="758"/>
                  </a:cubicBezTo>
                  <a:cubicBezTo>
                    <a:pt x="33365" y="701"/>
                    <a:pt x="33338" y="647"/>
                    <a:pt x="33313" y="589"/>
                  </a:cubicBezTo>
                  <a:cubicBezTo>
                    <a:pt x="33292" y="654"/>
                    <a:pt x="33270" y="717"/>
                    <a:pt x="33243" y="778"/>
                  </a:cubicBezTo>
                  <a:cubicBezTo>
                    <a:pt x="33233" y="807"/>
                    <a:pt x="33219" y="833"/>
                    <a:pt x="33206" y="860"/>
                  </a:cubicBezTo>
                  <a:cubicBezTo>
                    <a:pt x="33197" y="880"/>
                    <a:pt x="33166" y="923"/>
                    <a:pt x="33166" y="943"/>
                  </a:cubicBezTo>
                  <a:cubicBezTo>
                    <a:pt x="33186" y="930"/>
                    <a:pt x="33204" y="917"/>
                    <a:pt x="33221" y="905"/>
                  </a:cubicBezTo>
                  <a:lnTo>
                    <a:pt x="33221" y="905"/>
                  </a:lnTo>
                  <a:cubicBezTo>
                    <a:pt x="33200" y="955"/>
                    <a:pt x="33173" y="1002"/>
                    <a:pt x="33150" y="1051"/>
                  </a:cubicBezTo>
                  <a:cubicBezTo>
                    <a:pt x="33127" y="1095"/>
                    <a:pt x="33093" y="1141"/>
                    <a:pt x="33075" y="1188"/>
                  </a:cubicBezTo>
                  <a:cubicBezTo>
                    <a:pt x="33097" y="1181"/>
                    <a:pt x="33121" y="1160"/>
                    <a:pt x="33141" y="1145"/>
                  </a:cubicBezTo>
                  <a:lnTo>
                    <a:pt x="33141" y="1145"/>
                  </a:lnTo>
                  <a:cubicBezTo>
                    <a:pt x="33077" y="1274"/>
                    <a:pt x="33011" y="1405"/>
                    <a:pt x="32946" y="1534"/>
                  </a:cubicBezTo>
                  <a:lnTo>
                    <a:pt x="33166" y="1352"/>
                  </a:lnTo>
                  <a:lnTo>
                    <a:pt x="33166" y="1352"/>
                  </a:lnTo>
                  <a:cubicBezTo>
                    <a:pt x="33100" y="1488"/>
                    <a:pt x="33005" y="1598"/>
                    <a:pt x="32933" y="1729"/>
                  </a:cubicBezTo>
                  <a:cubicBezTo>
                    <a:pt x="32968" y="1711"/>
                    <a:pt x="32998" y="1693"/>
                    <a:pt x="33032" y="1677"/>
                  </a:cubicBezTo>
                  <a:lnTo>
                    <a:pt x="33032" y="1677"/>
                  </a:lnTo>
                  <a:cubicBezTo>
                    <a:pt x="33015" y="1770"/>
                    <a:pt x="32991" y="1863"/>
                    <a:pt x="32958" y="1954"/>
                  </a:cubicBezTo>
                  <a:cubicBezTo>
                    <a:pt x="32955" y="1947"/>
                    <a:pt x="32951" y="1939"/>
                    <a:pt x="32949" y="1932"/>
                  </a:cubicBezTo>
                  <a:cubicBezTo>
                    <a:pt x="32913" y="1849"/>
                    <a:pt x="32878" y="1767"/>
                    <a:pt x="32860" y="1677"/>
                  </a:cubicBezTo>
                  <a:lnTo>
                    <a:pt x="32860" y="1677"/>
                  </a:lnTo>
                  <a:cubicBezTo>
                    <a:pt x="32876" y="1692"/>
                    <a:pt x="32900" y="1703"/>
                    <a:pt x="32922" y="1703"/>
                  </a:cubicBezTo>
                  <a:cubicBezTo>
                    <a:pt x="32929" y="1703"/>
                    <a:pt x="32937" y="1702"/>
                    <a:pt x="32943" y="1699"/>
                  </a:cubicBezTo>
                  <a:cubicBezTo>
                    <a:pt x="32903" y="1618"/>
                    <a:pt x="32849" y="1541"/>
                    <a:pt x="32800" y="1464"/>
                  </a:cubicBezTo>
                  <a:lnTo>
                    <a:pt x="32800" y="1464"/>
                  </a:lnTo>
                  <a:cubicBezTo>
                    <a:pt x="32833" y="1487"/>
                    <a:pt x="32865" y="1512"/>
                    <a:pt x="32894" y="1542"/>
                  </a:cubicBezTo>
                  <a:lnTo>
                    <a:pt x="32894" y="1542"/>
                  </a:lnTo>
                  <a:cubicBezTo>
                    <a:pt x="32857" y="1502"/>
                    <a:pt x="32831" y="1432"/>
                    <a:pt x="32806" y="1383"/>
                  </a:cubicBezTo>
                  <a:cubicBezTo>
                    <a:pt x="32764" y="1297"/>
                    <a:pt x="32727" y="1253"/>
                    <a:pt x="32701" y="1158"/>
                  </a:cubicBezTo>
                  <a:lnTo>
                    <a:pt x="32701" y="1158"/>
                  </a:lnTo>
                  <a:cubicBezTo>
                    <a:pt x="32731" y="1197"/>
                    <a:pt x="32787" y="1230"/>
                    <a:pt x="32799" y="1234"/>
                  </a:cubicBezTo>
                  <a:cubicBezTo>
                    <a:pt x="32784" y="1211"/>
                    <a:pt x="32668" y="1026"/>
                    <a:pt x="32611" y="945"/>
                  </a:cubicBezTo>
                  <a:lnTo>
                    <a:pt x="32611" y="945"/>
                  </a:lnTo>
                  <a:cubicBezTo>
                    <a:pt x="32653" y="953"/>
                    <a:pt x="32691" y="979"/>
                    <a:pt x="32728" y="1006"/>
                  </a:cubicBezTo>
                  <a:lnTo>
                    <a:pt x="32728" y="1006"/>
                  </a:lnTo>
                  <a:cubicBezTo>
                    <a:pt x="32684" y="974"/>
                    <a:pt x="32648" y="894"/>
                    <a:pt x="32625" y="844"/>
                  </a:cubicBezTo>
                  <a:cubicBezTo>
                    <a:pt x="32598" y="787"/>
                    <a:pt x="32571" y="733"/>
                    <a:pt x="32546" y="675"/>
                  </a:cubicBezTo>
                  <a:cubicBezTo>
                    <a:pt x="32525" y="738"/>
                    <a:pt x="32503" y="803"/>
                    <a:pt x="32476" y="864"/>
                  </a:cubicBezTo>
                  <a:cubicBezTo>
                    <a:pt x="32463" y="890"/>
                    <a:pt x="32452" y="919"/>
                    <a:pt x="32438" y="946"/>
                  </a:cubicBezTo>
                  <a:cubicBezTo>
                    <a:pt x="32430" y="966"/>
                    <a:pt x="32399" y="1009"/>
                    <a:pt x="32399" y="1029"/>
                  </a:cubicBezTo>
                  <a:cubicBezTo>
                    <a:pt x="32419" y="1016"/>
                    <a:pt x="32435" y="1003"/>
                    <a:pt x="32455" y="991"/>
                  </a:cubicBezTo>
                  <a:lnTo>
                    <a:pt x="32455" y="991"/>
                  </a:lnTo>
                  <a:cubicBezTo>
                    <a:pt x="32432" y="1041"/>
                    <a:pt x="32406" y="1088"/>
                    <a:pt x="32382" y="1137"/>
                  </a:cubicBezTo>
                  <a:cubicBezTo>
                    <a:pt x="32357" y="1181"/>
                    <a:pt x="32326" y="1227"/>
                    <a:pt x="32307" y="1274"/>
                  </a:cubicBezTo>
                  <a:cubicBezTo>
                    <a:pt x="32329" y="1266"/>
                    <a:pt x="32353" y="1246"/>
                    <a:pt x="32374" y="1231"/>
                  </a:cubicBezTo>
                  <a:lnTo>
                    <a:pt x="32374" y="1231"/>
                  </a:lnTo>
                  <a:cubicBezTo>
                    <a:pt x="32310" y="1360"/>
                    <a:pt x="32243" y="1489"/>
                    <a:pt x="32178" y="1620"/>
                  </a:cubicBezTo>
                  <a:cubicBezTo>
                    <a:pt x="32253" y="1560"/>
                    <a:pt x="32326" y="1498"/>
                    <a:pt x="32397" y="1438"/>
                  </a:cubicBezTo>
                  <a:lnTo>
                    <a:pt x="32397" y="1438"/>
                  </a:lnTo>
                  <a:cubicBezTo>
                    <a:pt x="32333" y="1574"/>
                    <a:pt x="32238" y="1684"/>
                    <a:pt x="32167" y="1815"/>
                  </a:cubicBezTo>
                  <a:cubicBezTo>
                    <a:pt x="32198" y="1797"/>
                    <a:pt x="32231" y="1779"/>
                    <a:pt x="32263" y="1763"/>
                  </a:cubicBezTo>
                  <a:lnTo>
                    <a:pt x="32263" y="1763"/>
                  </a:lnTo>
                  <a:cubicBezTo>
                    <a:pt x="32247" y="1865"/>
                    <a:pt x="32220" y="1964"/>
                    <a:pt x="32184" y="2058"/>
                  </a:cubicBezTo>
                  <a:cubicBezTo>
                    <a:pt x="32167" y="2025"/>
                    <a:pt x="32152" y="1991"/>
                    <a:pt x="32138" y="1964"/>
                  </a:cubicBezTo>
                  <a:cubicBezTo>
                    <a:pt x="32096" y="1878"/>
                    <a:pt x="32059" y="1833"/>
                    <a:pt x="32033" y="1740"/>
                  </a:cubicBezTo>
                  <a:lnTo>
                    <a:pt x="32033" y="1740"/>
                  </a:lnTo>
                  <a:cubicBezTo>
                    <a:pt x="32062" y="1779"/>
                    <a:pt x="32119" y="1810"/>
                    <a:pt x="32131" y="1815"/>
                  </a:cubicBezTo>
                  <a:cubicBezTo>
                    <a:pt x="32116" y="1792"/>
                    <a:pt x="32002" y="1607"/>
                    <a:pt x="31944" y="1525"/>
                  </a:cubicBezTo>
                  <a:lnTo>
                    <a:pt x="31944" y="1525"/>
                  </a:lnTo>
                  <a:cubicBezTo>
                    <a:pt x="31987" y="1535"/>
                    <a:pt x="32025" y="1561"/>
                    <a:pt x="32063" y="1588"/>
                  </a:cubicBezTo>
                  <a:cubicBezTo>
                    <a:pt x="32019" y="1557"/>
                    <a:pt x="31982" y="1476"/>
                    <a:pt x="31956" y="1425"/>
                  </a:cubicBezTo>
                  <a:cubicBezTo>
                    <a:pt x="31930" y="1369"/>
                    <a:pt x="31903" y="1316"/>
                    <a:pt x="31877" y="1256"/>
                  </a:cubicBezTo>
                  <a:cubicBezTo>
                    <a:pt x="31856" y="1320"/>
                    <a:pt x="31836" y="1383"/>
                    <a:pt x="31808" y="1445"/>
                  </a:cubicBezTo>
                  <a:cubicBezTo>
                    <a:pt x="31797" y="1474"/>
                    <a:pt x="31783" y="1499"/>
                    <a:pt x="31770" y="1527"/>
                  </a:cubicBezTo>
                  <a:cubicBezTo>
                    <a:pt x="31761" y="1548"/>
                    <a:pt x="31731" y="1590"/>
                    <a:pt x="31731" y="1610"/>
                  </a:cubicBezTo>
                  <a:cubicBezTo>
                    <a:pt x="31751" y="1597"/>
                    <a:pt x="31768" y="1584"/>
                    <a:pt x="31787" y="1571"/>
                  </a:cubicBezTo>
                  <a:lnTo>
                    <a:pt x="31787" y="1571"/>
                  </a:lnTo>
                  <a:cubicBezTo>
                    <a:pt x="31765" y="1621"/>
                    <a:pt x="31738" y="1668"/>
                    <a:pt x="31715" y="1717"/>
                  </a:cubicBezTo>
                  <a:cubicBezTo>
                    <a:pt x="31692" y="1762"/>
                    <a:pt x="31658" y="1807"/>
                    <a:pt x="31639" y="1855"/>
                  </a:cubicBezTo>
                  <a:cubicBezTo>
                    <a:pt x="31661" y="1848"/>
                    <a:pt x="31685" y="1826"/>
                    <a:pt x="31707" y="1812"/>
                  </a:cubicBezTo>
                  <a:lnTo>
                    <a:pt x="31707" y="1812"/>
                  </a:lnTo>
                  <a:cubicBezTo>
                    <a:pt x="31641" y="1942"/>
                    <a:pt x="31575" y="2071"/>
                    <a:pt x="31510" y="2200"/>
                  </a:cubicBezTo>
                  <a:lnTo>
                    <a:pt x="31731" y="2018"/>
                  </a:lnTo>
                  <a:lnTo>
                    <a:pt x="31731" y="2018"/>
                  </a:lnTo>
                  <a:cubicBezTo>
                    <a:pt x="31674" y="2137"/>
                    <a:pt x="31595" y="2237"/>
                    <a:pt x="31527" y="2349"/>
                  </a:cubicBezTo>
                  <a:cubicBezTo>
                    <a:pt x="31489" y="2273"/>
                    <a:pt x="31439" y="2204"/>
                    <a:pt x="31394" y="2134"/>
                  </a:cubicBezTo>
                  <a:lnTo>
                    <a:pt x="31394" y="2134"/>
                  </a:lnTo>
                  <a:cubicBezTo>
                    <a:pt x="31430" y="2157"/>
                    <a:pt x="31460" y="2184"/>
                    <a:pt x="31493" y="2213"/>
                  </a:cubicBezTo>
                  <a:cubicBezTo>
                    <a:pt x="31456" y="2177"/>
                    <a:pt x="31427" y="2101"/>
                    <a:pt x="31401" y="2051"/>
                  </a:cubicBezTo>
                  <a:cubicBezTo>
                    <a:pt x="31360" y="1965"/>
                    <a:pt x="31322" y="1921"/>
                    <a:pt x="31298" y="1828"/>
                  </a:cubicBezTo>
                  <a:lnTo>
                    <a:pt x="31298" y="1828"/>
                  </a:lnTo>
                  <a:cubicBezTo>
                    <a:pt x="31327" y="1868"/>
                    <a:pt x="31381" y="1899"/>
                    <a:pt x="31393" y="1905"/>
                  </a:cubicBezTo>
                  <a:cubicBezTo>
                    <a:pt x="31378" y="1882"/>
                    <a:pt x="31264" y="1697"/>
                    <a:pt x="31206" y="1613"/>
                  </a:cubicBezTo>
                  <a:lnTo>
                    <a:pt x="31206" y="1613"/>
                  </a:lnTo>
                  <a:cubicBezTo>
                    <a:pt x="31248" y="1624"/>
                    <a:pt x="31285" y="1647"/>
                    <a:pt x="31324" y="1674"/>
                  </a:cubicBezTo>
                  <a:lnTo>
                    <a:pt x="31324" y="1674"/>
                  </a:lnTo>
                  <a:cubicBezTo>
                    <a:pt x="31280" y="1643"/>
                    <a:pt x="31243" y="1563"/>
                    <a:pt x="31219" y="1512"/>
                  </a:cubicBezTo>
                  <a:cubicBezTo>
                    <a:pt x="31193" y="1456"/>
                    <a:pt x="31165" y="1403"/>
                    <a:pt x="31140" y="1345"/>
                  </a:cubicBezTo>
                  <a:cubicBezTo>
                    <a:pt x="31119" y="1409"/>
                    <a:pt x="31097" y="1471"/>
                    <a:pt x="31072" y="1532"/>
                  </a:cubicBezTo>
                  <a:cubicBezTo>
                    <a:pt x="31059" y="1561"/>
                    <a:pt x="31044" y="1588"/>
                    <a:pt x="31033" y="1617"/>
                  </a:cubicBezTo>
                  <a:cubicBezTo>
                    <a:pt x="31023" y="1636"/>
                    <a:pt x="30993" y="1677"/>
                    <a:pt x="30993" y="1699"/>
                  </a:cubicBezTo>
                  <a:cubicBezTo>
                    <a:pt x="31013" y="1686"/>
                    <a:pt x="31030" y="1674"/>
                    <a:pt x="31049" y="1661"/>
                  </a:cubicBezTo>
                  <a:lnTo>
                    <a:pt x="31049" y="1661"/>
                  </a:lnTo>
                  <a:cubicBezTo>
                    <a:pt x="31027" y="1710"/>
                    <a:pt x="31000" y="1757"/>
                    <a:pt x="30977" y="1806"/>
                  </a:cubicBezTo>
                  <a:cubicBezTo>
                    <a:pt x="30954" y="1850"/>
                    <a:pt x="30920" y="1898"/>
                    <a:pt x="30901" y="1944"/>
                  </a:cubicBezTo>
                  <a:cubicBezTo>
                    <a:pt x="30925" y="1935"/>
                    <a:pt x="30948" y="1915"/>
                    <a:pt x="30968" y="1901"/>
                  </a:cubicBezTo>
                  <a:lnTo>
                    <a:pt x="30968" y="1901"/>
                  </a:lnTo>
                  <a:cubicBezTo>
                    <a:pt x="30904" y="2030"/>
                    <a:pt x="30837" y="2159"/>
                    <a:pt x="30772" y="2288"/>
                  </a:cubicBezTo>
                  <a:cubicBezTo>
                    <a:pt x="30847" y="2227"/>
                    <a:pt x="30920" y="2166"/>
                    <a:pt x="30993" y="2107"/>
                  </a:cubicBezTo>
                  <a:lnTo>
                    <a:pt x="30993" y="2107"/>
                  </a:lnTo>
                  <a:cubicBezTo>
                    <a:pt x="30928" y="2243"/>
                    <a:pt x="30832" y="2355"/>
                    <a:pt x="30761" y="2485"/>
                  </a:cubicBezTo>
                  <a:cubicBezTo>
                    <a:pt x="30794" y="2467"/>
                    <a:pt x="30825" y="2450"/>
                    <a:pt x="30858" y="2434"/>
                  </a:cubicBezTo>
                  <a:lnTo>
                    <a:pt x="30858" y="2434"/>
                  </a:lnTo>
                  <a:cubicBezTo>
                    <a:pt x="30828" y="2616"/>
                    <a:pt x="30765" y="2789"/>
                    <a:pt x="30675" y="2947"/>
                  </a:cubicBezTo>
                  <a:cubicBezTo>
                    <a:pt x="30649" y="2887"/>
                    <a:pt x="30626" y="2825"/>
                    <a:pt x="30613" y="2759"/>
                  </a:cubicBezTo>
                  <a:lnTo>
                    <a:pt x="30613" y="2759"/>
                  </a:lnTo>
                  <a:cubicBezTo>
                    <a:pt x="30629" y="2774"/>
                    <a:pt x="30653" y="2784"/>
                    <a:pt x="30675" y="2784"/>
                  </a:cubicBezTo>
                  <a:cubicBezTo>
                    <a:pt x="30682" y="2784"/>
                    <a:pt x="30689" y="2783"/>
                    <a:pt x="30696" y="2781"/>
                  </a:cubicBezTo>
                  <a:cubicBezTo>
                    <a:pt x="30656" y="2700"/>
                    <a:pt x="30600" y="2623"/>
                    <a:pt x="30553" y="2546"/>
                  </a:cubicBezTo>
                  <a:lnTo>
                    <a:pt x="30553" y="2546"/>
                  </a:lnTo>
                  <a:cubicBezTo>
                    <a:pt x="30587" y="2569"/>
                    <a:pt x="30617" y="2594"/>
                    <a:pt x="30647" y="2624"/>
                  </a:cubicBezTo>
                  <a:lnTo>
                    <a:pt x="30647" y="2624"/>
                  </a:lnTo>
                  <a:cubicBezTo>
                    <a:pt x="30611" y="2587"/>
                    <a:pt x="30582" y="2514"/>
                    <a:pt x="30560" y="2465"/>
                  </a:cubicBezTo>
                  <a:cubicBezTo>
                    <a:pt x="30518" y="2379"/>
                    <a:pt x="30481" y="2335"/>
                    <a:pt x="30455" y="2242"/>
                  </a:cubicBezTo>
                  <a:lnTo>
                    <a:pt x="30455" y="2242"/>
                  </a:lnTo>
                  <a:cubicBezTo>
                    <a:pt x="30484" y="2280"/>
                    <a:pt x="30540" y="2312"/>
                    <a:pt x="30550" y="2316"/>
                  </a:cubicBezTo>
                  <a:cubicBezTo>
                    <a:pt x="30536" y="2293"/>
                    <a:pt x="30421" y="2108"/>
                    <a:pt x="30364" y="2027"/>
                  </a:cubicBezTo>
                  <a:lnTo>
                    <a:pt x="30364" y="2027"/>
                  </a:lnTo>
                  <a:cubicBezTo>
                    <a:pt x="30407" y="2037"/>
                    <a:pt x="30445" y="2063"/>
                    <a:pt x="30484" y="2090"/>
                  </a:cubicBezTo>
                  <a:cubicBezTo>
                    <a:pt x="30440" y="2058"/>
                    <a:pt x="30402" y="1978"/>
                    <a:pt x="30377" y="1926"/>
                  </a:cubicBezTo>
                  <a:cubicBezTo>
                    <a:pt x="30352" y="1871"/>
                    <a:pt x="30323" y="1818"/>
                    <a:pt x="30298" y="1757"/>
                  </a:cubicBezTo>
                  <a:cubicBezTo>
                    <a:pt x="30276" y="1822"/>
                    <a:pt x="30255" y="1885"/>
                    <a:pt x="30227" y="1947"/>
                  </a:cubicBezTo>
                  <a:cubicBezTo>
                    <a:pt x="30217" y="1975"/>
                    <a:pt x="30203" y="2001"/>
                    <a:pt x="30190" y="2028"/>
                  </a:cubicBezTo>
                  <a:cubicBezTo>
                    <a:pt x="30182" y="2050"/>
                    <a:pt x="30152" y="2091"/>
                    <a:pt x="30152" y="2111"/>
                  </a:cubicBezTo>
                  <a:cubicBezTo>
                    <a:pt x="30170" y="2098"/>
                    <a:pt x="30189" y="2086"/>
                    <a:pt x="30206" y="2073"/>
                  </a:cubicBezTo>
                  <a:lnTo>
                    <a:pt x="30206" y="2073"/>
                  </a:lnTo>
                  <a:cubicBezTo>
                    <a:pt x="30184" y="2123"/>
                    <a:pt x="30159" y="2170"/>
                    <a:pt x="30134" y="2219"/>
                  </a:cubicBezTo>
                  <a:cubicBezTo>
                    <a:pt x="30111" y="2263"/>
                    <a:pt x="30077" y="2309"/>
                    <a:pt x="30060" y="2356"/>
                  </a:cubicBezTo>
                  <a:cubicBezTo>
                    <a:pt x="30081" y="2349"/>
                    <a:pt x="30106" y="2328"/>
                    <a:pt x="30126" y="2313"/>
                  </a:cubicBezTo>
                  <a:lnTo>
                    <a:pt x="30126" y="2313"/>
                  </a:lnTo>
                  <a:cubicBezTo>
                    <a:pt x="30061" y="2444"/>
                    <a:pt x="29995" y="2573"/>
                    <a:pt x="29931" y="2702"/>
                  </a:cubicBezTo>
                  <a:lnTo>
                    <a:pt x="30152" y="2520"/>
                  </a:lnTo>
                  <a:lnTo>
                    <a:pt x="30152" y="2520"/>
                  </a:lnTo>
                  <a:cubicBezTo>
                    <a:pt x="30087" y="2656"/>
                    <a:pt x="29990" y="2766"/>
                    <a:pt x="29918" y="2897"/>
                  </a:cubicBezTo>
                  <a:cubicBezTo>
                    <a:pt x="29952" y="2880"/>
                    <a:pt x="29982" y="2861"/>
                    <a:pt x="30017" y="2845"/>
                  </a:cubicBezTo>
                  <a:lnTo>
                    <a:pt x="30017" y="2845"/>
                  </a:lnTo>
                  <a:cubicBezTo>
                    <a:pt x="29995" y="2973"/>
                    <a:pt x="29958" y="3095"/>
                    <a:pt x="29909" y="3211"/>
                  </a:cubicBezTo>
                  <a:cubicBezTo>
                    <a:pt x="29873" y="3148"/>
                    <a:pt x="29832" y="3089"/>
                    <a:pt x="29796" y="3030"/>
                  </a:cubicBezTo>
                  <a:lnTo>
                    <a:pt x="29796" y="3030"/>
                  </a:lnTo>
                  <a:cubicBezTo>
                    <a:pt x="29832" y="3053"/>
                    <a:pt x="29862" y="3080"/>
                    <a:pt x="29894" y="3110"/>
                  </a:cubicBezTo>
                  <a:cubicBezTo>
                    <a:pt x="29855" y="3073"/>
                    <a:pt x="29826" y="3000"/>
                    <a:pt x="29802" y="2950"/>
                  </a:cubicBezTo>
                  <a:cubicBezTo>
                    <a:pt x="29760" y="2864"/>
                    <a:pt x="29723" y="2818"/>
                    <a:pt x="29697" y="2725"/>
                  </a:cubicBezTo>
                  <a:lnTo>
                    <a:pt x="29697" y="2725"/>
                  </a:lnTo>
                  <a:cubicBezTo>
                    <a:pt x="29726" y="2763"/>
                    <a:pt x="29783" y="2795"/>
                    <a:pt x="29795" y="2801"/>
                  </a:cubicBezTo>
                  <a:cubicBezTo>
                    <a:pt x="29780" y="2778"/>
                    <a:pt x="29666" y="2593"/>
                    <a:pt x="29607" y="2510"/>
                  </a:cubicBezTo>
                  <a:lnTo>
                    <a:pt x="29607" y="2510"/>
                  </a:lnTo>
                  <a:cubicBezTo>
                    <a:pt x="29650" y="2519"/>
                    <a:pt x="29686" y="2544"/>
                    <a:pt x="29724" y="2570"/>
                  </a:cubicBezTo>
                  <a:lnTo>
                    <a:pt x="29724" y="2570"/>
                  </a:lnTo>
                  <a:cubicBezTo>
                    <a:pt x="29679" y="2537"/>
                    <a:pt x="29645" y="2458"/>
                    <a:pt x="29621" y="2409"/>
                  </a:cubicBezTo>
                  <a:cubicBezTo>
                    <a:pt x="29594" y="2352"/>
                    <a:pt x="29567" y="2299"/>
                    <a:pt x="29542" y="2242"/>
                  </a:cubicBezTo>
                  <a:cubicBezTo>
                    <a:pt x="29521" y="2305"/>
                    <a:pt x="29499" y="2369"/>
                    <a:pt x="29472" y="2430"/>
                  </a:cubicBezTo>
                  <a:cubicBezTo>
                    <a:pt x="29459" y="2457"/>
                    <a:pt x="29446" y="2485"/>
                    <a:pt x="29435" y="2513"/>
                  </a:cubicBezTo>
                  <a:cubicBezTo>
                    <a:pt x="29425" y="2531"/>
                    <a:pt x="29395" y="2574"/>
                    <a:pt x="29395" y="2594"/>
                  </a:cubicBezTo>
                  <a:cubicBezTo>
                    <a:pt x="29415" y="2581"/>
                    <a:pt x="29431" y="2570"/>
                    <a:pt x="29451" y="2557"/>
                  </a:cubicBezTo>
                  <a:lnTo>
                    <a:pt x="29451" y="2557"/>
                  </a:lnTo>
                  <a:cubicBezTo>
                    <a:pt x="29428" y="2607"/>
                    <a:pt x="29402" y="2653"/>
                    <a:pt x="29378" y="2702"/>
                  </a:cubicBezTo>
                  <a:cubicBezTo>
                    <a:pt x="29356" y="2746"/>
                    <a:pt x="29322" y="2794"/>
                    <a:pt x="29303" y="2839"/>
                  </a:cubicBezTo>
                  <a:cubicBezTo>
                    <a:pt x="29325" y="2831"/>
                    <a:pt x="29349" y="2811"/>
                    <a:pt x="29370" y="2796"/>
                  </a:cubicBezTo>
                  <a:lnTo>
                    <a:pt x="29370" y="2796"/>
                  </a:lnTo>
                  <a:cubicBezTo>
                    <a:pt x="29306" y="2925"/>
                    <a:pt x="29239" y="3057"/>
                    <a:pt x="29174" y="3186"/>
                  </a:cubicBezTo>
                  <a:lnTo>
                    <a:pt x="29395" y="3003"/>
                  </a:lnTo>
                  <a:lnTo>
                    <a:pt x="29395" y="3003"/>
                  </a:lnTo>
                  <a:cubicBezTo>
                    <a:pt x="29329" y="3139"/>
                    <a:pt x="29234" y="3251"/>
                    <a:pt x="29163" y="3381"/>
                  </a:cubicBezTo>
                  <a:cubicBezTo>
                    <a:pt x="29196" y="3363"/>
                    <a:pt x="29227" y="3345"/>
                    <a:pt x="29259" y="3330"/>
                  </a:cubicBezTo>
                  <a:lnTo>
                    <a:pt x="29259" y="3330"/>
                  </a:lnTo>
                  <a:cubicBezTo>
                    <a:pt x="29237" y="3466"/>
                    <a:pt x="29194" y="3599"/>
                    <a:pt x="29137" y="3724"/>
                  </a:cubicBezTo>
                  <a:cubicBezTo>
                    <a:pt x="29134" y="3717"/>
                    <a:pt x="29130" y="3709"/>
                    <a:pt x="29128" y="3702"/>
                  </a:cubicBezTo>
                  <a:cubicBezTo>
                    <a:pt x="29092" y="3621"/>
                    <a:pt x="29057" y="3537"/>
                    <a:pt x="29041" y="3449"/>
                  </a:cubicBezTo>
                  <a:lnTo>
                    <a:pt x="29041" y="3449"/>
                  </a:lnTo>
                  <a:cubicBezTo>
                    <a:pt x="29057" y="3464"/>
                    <a:pt x="29079" y="3474"/>
                    <a:pt x="29101" y="3474"/>
                  </a:cubicBezTo>
                  <a:cubicBezTo>
                    <a:pt x="29108" y="3474"/>
                    <a:pt x="29116" y="3473"/>
                    <a:pt x="29122" y="3470"/>
                  </a:cubicBezTo>
                  <a:cubicBezTo>
                    <a:pt x="29081" y="3390"/>
                    <a:pt x="29028" y="3312"/>
                    <a:pt x="28979" y="3236"/>
                  </a:cubicBezTo>
                  <a:lnTo>
                    <a:pt x="28979" y="3236"/>
                  </a:lnTo>
                  <a:cubicBezTo>
                    <a:pt x="29014" y="3259"/>
                    <a:pt x="29043" y="3285"/>
                    <a:pt x="29074" y="3314"/>
                  </a:cubicBezTo>
                  <a:lnTo>
                    <a:pt x="29074" y="3314"/>
                  </a:lnTo>
                  <a:cubicBezTo>
                    <a:pt x="29037" y="3278"/>
                    <a:pt x="29009" y="3204"/>
                    <a:pt x="28985" y="3155"/>
                  </a:cubicBezTo>
                  <a:cubicBezTo>
                    <a:pt x="28943" y="3069"/>
                    <a:pt x="28906" y="3024"/>
                    <a:pt x="28880" y="2931"/>
                  </a:cubicBezTo>
                  <a:lnTo>
                    <a:pt x="28880" y="2931"/>
                  </a:lnTo>
                  <a:cubicBezTo>
                    <a:pt x="28909" y="2971"/>
                    <a:pt x="28966" y="3001"/>
                    <a:pt x="28978" y="3007"/>
                  </a:cubicBezTo>
                  <a:cubicBezTo>
                    <a:pt x="28963" y="2983"/>
                    <a:pt x="28847" y="2799"/>
                    <a:pt x="28790" y="2716"/>
                  </a:cubicBezTo>
                  <a:lnTo>
                    <a:pt x="28790" y="2716"/>
                  </a:lnTo>
                  <a:cubicBezTo>
                    <a:pt x="28831" y="2727"/>
                    <a:pt x="28868" y="2750"/>
                    <a:pt x="28904" y="2776"/>
                  </a:cubicBezTo>
                  <a:lnTo>
                    <a:pt x="28904" y="2776"/>
                  </a:lnTo>
                  <a:cubicBezTo>
                    <a:pt x="28862" y="2743"/>
                    <a:pt x="28826" y="2665"/>
                    <a:pt x="28804" y="2616"/>
                  </a:cubicBezTo>
                  <a:cubicBezTo>
                    <a:pt x="28777" y="2560"/>
                    <a:pt x="28750" y="2507"/>
                    <a:pt x="28725" y="2448"/>
                  </a:cubicBezTo>
                  <a:cubicBezTo>
                    <a:pt x="28704" y="2513"/>
                    <a:pt x="28682" y="2574"/>
                    <a:pt x="28655" y="2636"/>
                  </a:cubicBezTo>
                  <a:cubicBezTo>
                    <a:pt x="28642" y="2665"/>
                    <a:pt x="28629" y="2692"/>
                    <a:pt x="28615" y="2718"/>
                  </a:cubicBezTo>
                  <a:cubicBezTo>
                    <a:pt x="28608" y="2739"/>
                    <a:pt x="28578" y="2781"/>
                    <a:pt x="28578" y="2801"/>
                  </a:cubicBezTo>
                  <a:cubicBezTo>
                    <a:pt x="28598" y="2788"/>
                    <a:pt x="28614" y="2775"/>
                    <a:pt x="28634" y="2763"/>
                  </a:cubicBezTo>
                  <a:lnTo>
                    <a:pt x="28634" y="2763"/>
                  </a:lnTo>
                  <a:cubicBezTo>
                    <a:pt x="28611" y="2814"/>
                    <a:pt x="28585" y="2859"/>
                    <a:pt x="28561" y="2908"/>
                  </a:cubicBezTo>
                  <a:cubicBezTo>
                    <a:pt x="28539" y="2954"/>
                    <a:pt x="28505" y="3000"/>
                    <a:pt x="28486" y="3046"/>
                  </a:cubicBezTo>
                  <a:cubicBezTo>
                    <a:pt x="28508" y="3039"/>
                    <a:pt x="28532" y="3017"/>
                    <a:pt x="28553" y="3003"/>
                  </a:cubicBezTo>
                  <a:lnTo>
                    <a:pt x="28553" y="3003"/>
                  </a:lnTo>
                  <a:cubicBezTo>
                    <a:pt x="28489" y="3133"/>
                    <a:pt x="28422" y="3262"/>
                    <a:pt x="28357" y="3391"/>
                  </a:cubicBezTo>
                  <a:cubicBezTo>
                    <a:pt x="28432" y="3331"/>
                    <a:pt x="28505" y="3269"/>
                    <a:pt x="28578" y="3211"/>
                  </a:cubicBezTo>
                  <a:lnTo>
                    <a:pt x="28578" y="3211"/>
                  </a:lnTo>
                  <a:cubicBezTo>
                    <a:pt x="28512" y="3347"/>
                    <a:pt x="28417" y="3456"/>
                    <a:pt x="28346" y="3588"/>
                  </a:cubicBezTo>
                  <a:cubicBezTo>
                    <a:pt x="28379" y="3569"/>
                    <a:pt x="28410" y="3552"/>
                    <a:pt x="28442" y="3535"/>
                  </a:cubicBezTo>
                  <a:lnTo>
                    <a:pt x="28442" y="3535"/>
                  </a:lnTo>
                  <a:cubicBezTo>
                    <a:pt x="28412" y="3721"/>
                    <a:pt x="28347" y="3899"/>
                    <a:pt x="28254" y="4058"/>
                  </a:cubicBezTo>
                  <a:cubicBezTo>
                    <a:pt x="28238" y="4025"/>
                    <a:pt x="28221" y="3990"/>
                    <a:pt x="28209" y="3963"/>
                  </a:cubicBezTo>
                  <a:cubicBezTo>
                    <a:pt x="28168" y="3877"/>
                    <a:pt x="28131" y="3833"/>
                    <a:pt x="28105" y="3739"/>
                  </a:cubicBezTo>
                  <a:lnTo>
                    <a:pt x="28105" y="3739"/>
                  </a:lnTo>
                  <a:cubicBezTo>
                    <a:pt x="28134" y="3778"/>
                    <a:pt x="28191" y="3810"/>
                    <a:pt x="28202" y="3814"/>
                  </a:cubicBezTo>
                  <a:cubicBezTo>
                    <a:pt x="28188" y="3791"/>
                    <a:pt x="28070" y="3606"/>
                    <a:pt x="28013" y="3525"/>
                  </a:cubicBezTo>
                  <a:lnTo>
                    <a:pt x="28013" y="3525"/>
                  </a:lnTo>
                  <a:cubicBezTo>
                    <a:pt x="28056" y="3535"/>
                    <a:pt x="28095" y="3560"/>
                    <a:pt x="28134" y="3588"/>
                  </a:cubicBezTo>
                  <a:cubicBezTo>
                    <a:pt x="28089" y="3556"/>
                    <a:pt x="28052" y="3476"/>
                    <a:pt x="28026" y="3424"/>
                  </a:cubicBezTo>
                  <a:cubicBezTo>
                    <a:pt x="28002" y="3368"/>
                    <a:pt x="27973" y="3315"/>
                    <a:pt x="27947" y="3255"/>
                  </a:cubicBezTo>
                  <a:cubicBezTo>
                    <a:pt x="27926" y="3320"/>
                    <a:pt x="27904" y="3383"/>
                    <a:pt x="27880" y="3444"/>
                  </a:cubicBezTo>
                  <a:cubicBezTo>
                    <a:pt x="27867" y="3473"/>
                    <a:pt x="27853" y="3499"/>
                    <a:pt x="27840" y="3526"/>
                  </a:cubicBezTo>
                  <a:cubicBezTo>
                    <a:pt x="27831" y="3547"/>
                    <a:pt x="27801" y="3589"/>
                    <a:pt x="27801" y="3609"/>
                  </a:cubicBezTo>
                  <a:cubicBezTo>
                    <a:pt x="27820" y="3596"/>
                    <a:pt x="27838" y="3583"/>
                    <a:pt x="27858" y="3570"/>
                  </a:cubicBezTo>
                  <a:lnTo>
                    <a:pt x="27858" y="3570"/>
                  </a:lnTo>
                  <a:cubicBezTo>
                    <a:pt x="27834" y="3621"/>
                    <a:pt x="27810" y="3668"/>
                    <a:pt x="27784" y="3717"/>
                  </a:cubicBezTo>
                  <a:cubicBezTo>
                    <a:pt x="27761" y="3761"/>
                    <a:pt x="27726" y="3807"/>
                    <a:pt x="27709" y="3854"/>
                  </a:cubicBezTo>
                  <a:cubicBezTo>
                    <a:pt x="27732" y="3847"/>
                    <a:pt x="27755" y="3825"/>
                    <a:pt x="27775" y="3811"/>
                  </a:cubicBezTo>
                  <a:lnTo>
                    <a:pt x="27775" y="3811"/>
                  </a:lnTo>
                  <a:cubicBezTo>
                    <a:pt x="27733" y="3895"/>
                    <a:pt x="27691" y="3977"/>
                    <a:pt x="27649" y="4062"/>
                  </a:cubicBezTo>
                  <a:lnTo>
                    <a:pt x="27649" y="4062"/>
                  </a:lnTo>
                  <a:cubicBezTo>
                    <a:pt x="27647" y="4061"/>
                    <a:pt x="27646" y="4059"/>
                    <a:pt x="27644" y="4058"/>
                  </a:cubicBezTo>
                  <a:lnTo>
                    <a:pt x="27644" y="4058"/>
                  </a:lnTo>
                  <a:cubicBezTo>
                    <a:pt x="27645" y="4060"/>
                    <a:pt x="27646" y="4063"/>
                    <a:pt x="27648" y="4065"/>
                  </a:cubicBezTo>
                  <a:cubicBezTo>
                    <a:pt x="27648" y="4064"/>
                    <a:pt x="27648" y="4063"/>
                    <a:pt x="27649" y="4062"/>
                  </a:cubicBezTo>
                  <a:lnTo>
                    <a:pt x="27649" y="4062"/>
                  </a:lnTo>
                  <a:cubicBezTo>
                    <a:pt x="27652" y="4065"/>
                    <a:pt x="27656" y="4068"/>
                    <a:pt x="27659" y="4071"/>
                  </a:cubicBezTo>
                  <a:cubicBezTo>
                    <a:pt x="27655" y="4078"/>
                    <a:pt x="27652" y="4083"/>
                    <a:pt x="27651" y="4091"/>
                  </a:cubicBezTo>
                  <a:cubicBezTo>
                    <a:pt x="27638" y="4071"/>
                    <a:pt x="27625" y="4052"/>
                    <a:pt x="27615" y="4032"/>
                  </a:cubicBezTo>
                  <a:lnTo>
                    <a:pt x="27615" y="4032"/>
                  </a:lnTo>
                  <a:cubicBezTo>
                    <a:pt x="27624" y="4039"/>
                    <a:pt x="27634" y="4049"/>
                    <a:pt x="27644" y="4058"/>
                  </a:cubicBezTo>
                  <a:lnTo>
                    <a:pt x="27644" y="4058"/>
                  </a:lnTo>
                  <a:cubicBezTo>
                    <a:pt x="27627" y="4024"/>
                    <a:pt x="27611" y="3990"/>
                    <a:pt x="27597" y="3963"/>
                  </a:cubicBezTo>
                  <a:cubicBezTo>
                    <a:pt x="27557" y="3877"/>
                    <a:pt x="27519" y="3833"/>
                    <a:pt x="27494" y="3739"/>
                  </a:cubicBezTo>
                  <a:lnTo>
                    <a:pt x="27494" y="3739"/>
                  </a:lnTo>
                  <a:cubicBezTo>
                    <a:pt x="27523" y="3778"/>
                    <a:pt x="27580" y="3810"/>
                    <a:pt x="27590" y="3814"/>
                  </a:cubicBezTo>
                  <a:cubicBezTo>
                    <a:pt x="27576" y="3791"/>
                    <a:pt x="27460" y="3606"/>
                    <a:pt x="27403" y="3525"/>
                  </a:cubicBezTo>
                  <a:lnTo>
                    <a:pt x="27403" y="3525"/>
                  </a:lnTo>
                  <a:cubicBezTo>
                    <a:pt x="27446" y="3535"/>
                    <a:pt x="27483" y="3560"/>
                    <a:pt x="27523" y="3588"/>
                  </a:cubicBezTo>
                  <a:cubicBezTo>
                    <a:pt x="27479" y="3556"/>
                    <a:pt x="27440" y="3476"/>
                    <a:pt x="27417" y="3424"/>
                  </a:cubicBezTo>
                  <a:cubicBezTo>
                    <a:pt x="27390" y="3368"/>
                    <a:pt x="27364" y="3315"/>
                    <a:pt x="27338" y="3255"/>
                  </a:cubicBezTo>
                  <a:cubicBezTo>
                    <a:pt x="27317" y="3320"/>
                    <a:pt x="27295" y="3383"/>
                    <a:pt x="27268" y="3444"/>
                  </a:cubicBezTo>
                  <a:cubicBezTo>
                    <a:pt x="27256" y="3473"/>
                    <a:pt x="27242" y="3499"/>
                    <a:pt x="27229" y="3526"/>
                  </a:cubicBezTo>
                  <a:cubicBezTo>
                    <a:pt x="27221" y="3547"/>
                    <a:pt x="27192" y="3589"/>
                    <a:pt x="27192" y="3609"/>
                  </a:cubicBezTo>
                  <a:cubicBezTo>
                    <a:pt x="27209" y="3596"/>
                    <a:pt x="27228" y="3583"/>
                    <a:pt x="27246" y="3570"/>
                  </a:cubicBezTo>
                  <a:lnTo>
                    <a:pt x="27246" y="3570"/>
                  </a:lnTo>
                  <a:cubicBezTo>
                    <a:pt x="27223" y="3621"/>
                    <a:pt x="27199" y="3668"/>
                    <a:pt x="27173" y="3717"/>
                  </a:cubicBezTo>
                  <a:cubicBezTo>
                    <a:pt x="27150" y="3761"/>
                    <a:pt x="27116" y="3807"/>
                    <a:pt x="27099" y="3854"/>
                  </a:cubicBezTo>
                  <a:cubicBezTo>
                    <a:pt x="27122" y="3847"/>
                    <a:pt x="27145" y="3825"/>
                    <a:pt x="27165" y="3811"/>
                  </a:cubicBezTo>
                  <a:lnTo>
                    <a:pt x="27165" y="3811"/>
                  </a:lnTo>
                  <a:cubicBezTo>
                    <a:pt x="27100" y="3942"/>
                    <a:pt x="27036" y="4071"/>
                    <a:pt x="26971" y="4200"/>
                  </a:cubicBezTo>
                  <a:cubicBezTo>
                    <a:pt x="27044" y="4139"/>
                    <a:pt x="27116" y="4078"/>
                    <a:pt x="27189" y="4018"/>
                  </a:cubicBezTo>
                  <a:lnTo>
                    <a:pt x="27189" y="4018"/>
                  </a:lnTo>
                  <a:cubicBezTo>
                    <a:pt x="27125" y="4154"/>
                    <a:pt x="27030" y="4264"/>
                    <a:pt x="26958" y="4394"/>
                  </a:cubicBezTo>
                  <a:cubicBezTo>
                    <a:pt x="26991" y="4377"/>
                    <a:pt x="27023" y="4359"/>
                    <a:pt x="27056" y="4343"/>
                  </a:cubicBezTo>
                  <a:lnTo>
                    <a:pt x="27056" y="4343"/>
                  </a:lnTo>
                  <a:cubicBezTo>
                    <a:pt x="27035" y="4461"/>
                    <a:pt x="27001" y="4578"/>
                    <a:pt x="26955" y="4688"/>
                  </a:cubicBezTo>
                  <a:lnTo>
                    <a:pt x="26955" y="4688"/>
                  </a:lnTo>
                  <a:cubicBezTo>
                    <a:pt x="26949" y="4680"/>
                    <a:pt x="26943" y="4672"/>
                    <a:pt x="26937" y="4664"/>
                  </a:cubicBezTo>
                  <a:lnTo>
                    <a:pt x="26937" y="4664"/>
                  </a:lnTo>
                  <a:cubicBezTo>
                    <a:pt x="26941" y="4676"/>
                    <a:pt x="26945" y="4689"/>
                    <a:pt x="26950" y="4701"/>
                  </a:cubicBezTo>
                  <a:cubicBezTo>
                    <a:pt x="26952" y="4697"/>
                    <a:pt x="26953" y="4692"/>
                    <a:pt x="26955" y="4688"/>
                  </a:cubicBezTo>
                  <a:lnTo>
                    <a:pt x="26955" y="4688"/>
                  </a:lnTo>
                  <a:cubicBezTo>
                    <a:pt x="26959" y="4692"/>
                    <a:pt x="26962" y="4697"/>
                    <a:pt x="26965" y="4701"/>
                  </a:cubicBezTo>
                  <a:cubicBezTo>
                    <a:pt x="26955" y="4726"/>
                    <a:pt x="26944" y="4751"/>
                    <a:pt x="26931" y="4776"/>
                  </a:cubicBezTo>
                  <a:cubicBezTo>
                    <a:pt x="26920" y="4707"/>
                    <a:pt x="26898" y="4640"/>
                    <a:pt x="26867" y="4578"/>
                  </a:cubicBezTo>
                  <a:lnTo>
                    <a:pt x="26867" y="4578"/>
                  </a:lnTo>
                  <a:cubicBezTo>
                    <a:pt x="26891" y="4607"/>
                    <a:pt x="26914" y="4635"/>
                    <a:pt x="26937" y="4664"/>
                  </a:cubicBezTo>
                  <a:lnTo>
                    <a:pt x="26937" y="4664"/>
                  </a:lnTo>
                  <a:cubicBezTo>
                    <a:pt x="26900" y="4560"/>
                    <a:pt x="26858" y="4457"/>
                    <a:pt x="26812" y="4359"/>
                  </a:cubicBezTo>
                  <a:lnTo>
                    <a:pt x="26812" y="4359"/>
                  </a:lnTo>
                  <a:cubicBezTo>
                    <a:pt x="26845" y="4413"/>
                    <a:pt x="26881" y="4465"/>
                    <a:pt x="26920" y="4513"/>
                  </a:cubicBezTo>
                  <a:cubicBezTo>
                    <a:pt x="26884" y="4423"/>
                    <a:pt x="26856" y="4330"/>
                    <a:pt x="26822" y="4243"/>
                  </a:cubicBezTo>
                  <a:cubicBezTo>
                    <a:pt x="26802" y="4192"/>
                    <a:pt x="26788" y="4136"/>
                    <a:pt x="26772" y="4085"/>
                  </a:cubicBezTo>
                  <a:cubicBezTo>
                    <a:pt x="26763" y="4061"/>
                    <a:pt x="26748" y="3963"/>
                    <a:pt x="26728" y="3949"/>
                  </a:cubicBezTo>
                  <a:lnTo>
                    <a:pt x="26728" y="3949"/>
                  </a:lnTo>
                  <a:cubicBezTo>
                    <a:pt x="26757" y="3969"/>
                    <a:pt x="26815" y="4057"/>
                    <a:pt x="26851" y="4057"/>
                  </a:cubicBezTo>
                  <a:cubicBezTo>
                    <a:pt x="26852" y="4057"/>
                    <a:pt x="26854" y="4056"/>
                    <a:pt x="26855" y="4056"/>
                  </a:cubicBezTo>
                  <a:cubicBezTo>
                    <a:pt x="26740" y="3911"/>
                    <a:pt x="26687" y="3718"/>
                    <a:pt x="26633" y="3533"/>
                  </a:cubicBezTo>
                  <a:cubicBezTo>
                    <a:pt x="26606" y="3602"/>
                    <a:pt x="26439" y="4013"/>
                    <a:pt x="26412" y="4083"/>
                  </a:cubicBezTo>
                  <a:cubicBezTo>
                    <a:pt x="26455" y="4056"/>
                    <a:pt x="26541" y="3990"/>
                    <a:pt x="26541" y="3990"/>
                  </a:cubicBezTo>
                  <a:lnTo>
                    <a:pt x="26541" y="3990"/>
                  </a:lnTo>
                  <a:cubicBezTo>
                    <a:pt x="26541" y="3990"/>
                    <a:pt x="26385" y="4369"/>
                    <a:pt x="26290" y="4565"/>
                  </a:cubicBezTo>
                  <a:cubicBezTo>
                    <a:pt x="26363" y="4522"/>
                    <a:pt x="26421" y="4450"/>
                    <a:pt x="26432" y="4437"/>
                  </a:cubicBezTo>
                  <a:lnTo>
                    <a:pt x="26432" y="4437"/>
                  </a:lnTo>
                  <a:cubicBezTo>
                    <a:pt x="26425" y="4469"/>
                    <a:pt x="26356" y="4717"/>
                    <a:pt x="26275" y="4935"/>
                  </a:cubicBezTo>
                  <a:lnTo>
                    <a:pt x="26275" y="4936"/>
                  </a:lnTo>
                  <a:cubicBezTo>
                    <a:pt x="26267" y="4951"/>
                    <a:pt x="26263" y="4965"/>
                    <a:pt x="26257" y="4978"/>
                  </a:cubicBezTo>
                  <a:cubicBezTo>
                    <a:pt x="26303" y="4943"/>
                    <a:pt x="26351" y="4915"/>
                    <a:pt x="26401" y="4893"/>
                  </a:cubicBezTo>
                  <a:lnTo>
                    <a:pt x="26401" y="4893"/>
                  </a:lnTo>
                  <a:cubicBezTo>
                    <a:pt x="26386" y="4932"/>
                    <a:pt x="26335" y="5051"/>
                    <a:pt x="26286" y="5158"/>
                  </a:cubicBezTo>
                  <a:cubicBezTo>
                    <a:pt x="26285" y="5158"/>
                    <a:pt x="26283" y="5160"/>
                    <a:pt x="26282" y="5160"/>
                  </a:cubicBezTo>
                  <a:cubicBezTo>
                    <a:pt x="26276" y="5145"/>
                    <a:pt x="26275" y="5130"/>
                    <a:pt x="26269" y="5115"/>
                  </a:cubicBezTo>
                  <a:cubicBezTo>
                    <a:pt x="26253" y="5080"/>
                    <a:pt x="26233" y="5054"/>
                    <a:pt x="26227" y="5011"/>
                  </a:cubicBezTo>
                  <a:cubicBezTo>
                    <a:pt x="26214" y="4932"/>
                    <a:pt x="26191" y="4857"/>
                    <a:pt x="26156" y="4789"/>
                  </a:cubicBezTo>
                  <a:lnTo>
                    <a:pt x="26156" y="4789"/>
                  </a:lnTo>
                  <a:cubicBezTo>
                    <a:pt x="26196" y="4837"/>
                    <a:pt x="26233" y="4885"/>
                    <a:pt x="26275" y="4935"/>
                  </a:cubicBezTo>
                  <a:cubicBezTo>
                    <a:pt x="26232" y="4803"/>
                    <a:pt x="26181" y="4678"/>
                    <a:pt x="26124" y="4555"/>
                  </a:cubicBezTo>
                  <a:lnTo>
                    <a:pt x="26124" y="4555"/>
                  </a:lnTo>
                  <a:cubicBezTo>
                    <a:pt x="26157" y="4608"/>
                    <a:pt x="26193" y="4660"/>
                    <a:pt x="26232" y="4708"/>
                  </a:cubicBezTo>
                  <a:cubicBezTo>
                    <a:pt x="26196" y="4619"/>
                    <a:pt x="26169" y="4526"/>
                    <a:pt x="26134" y="4437"/>
                  </a:cubicBezTo>
                  <a:cubicBezTo>
                    <a:pt x="26113" y="4387"/>
                    <a:pt x="26100" y="4333"/>
                    <a:pt x="26084" y="4280"/>
                  </a:cubicBezTo>
                  <a:cubicBezTo>
                    <a:pt x="26075" y="4255"/>
                    <a:pt x="26060" y="4158"/>
                    <a:pt x="26040" y="4144"/>
                  </a:cubicBezTo>
                  <a:lnTo>
                    <a:pt x="26040" y="4144"/>
                  </a:lnTo>
                  <a:cubicBezTo>
                    <a:pt x="26069" y="4164"/>
                    <a:pt x="26127" y="4252"/>
                    <a:pt x="26163" y="4252"/>
                  </a:cubicBezTo>
                  <a:cubicBezTo>
                    <a:pt x="26164" y="4252"/>
                    <a:pt x="26166" y="4251"/>
                    <a:pt x="26167" y="4251"/>
                  </a:cubicBezTo>
                  <a:cubicBezTo>
                    <a:pt x="26052" y="4106"/>
                    <a:pt x="25999" y="3913"/>
                    <a:pt x="25945" y="3728"/>
                  </a:cubicBezTo>
                  <a:cubicBezTo>
                    <a:pt x="25918" y="3797"/>
                    <a:pt x="25751" y="4208"/>
                    <a:pt x="25724" y="4278"/>
                  </a:cubicBezTo>
                  <a:cubicBezTo>
                    <a:pt x="25767" y="4251"/>
                    <a:pt x="25853" y="4185"/>
                    <a:pt x="25853" y="4185"/>
                  </a:cubicBezTo>
                  <a:lnTo>
                    <a:pt x="25853" y="4185"/>
                  </a:lnTo>
                  <a:cubicBezTo>
                    <a:pt x="25853" y="4185"/>
                    <a:pt x="25697" y="4565"/>
                    <a:pt x="25602" y="4760"/>
                  </a:cubicBezTo>
                  <a:cubicBezTo>
                    <a:pt x="25676" y="4717"/>
                    <a:pt x="25733" y="4645"/>
                    <a:pt x="25744" y="4634"/>
                  </a:cubicBezTo>
                  <a:lnTo>
                    <a:pt x="25744" y="4634"/>
                  </a:lnTo>
                  <a:cubicBezTo>
                    <a:pt x="25737" y="4670"/>
                    <a:pt x="25660" y="4946"/>
                    <a:pt x="25569" y="5173"/>
                  </a:cubicBezTo>
                  <a:cubicBezTo>
                    <a:pt x="25615" y="5138"/>
                    <a:pt x="25663" y="5110"/>
                    <a:pt x="25713" y="5088"/>
                  </a:cubicBezTo>
                  <a:lnTo>
                    <a:pt x="25713" y="5088"/>
                  </a:lnTo>
                  <a:cubicBezTo>
                    <a:pt x="25694" y="5138"/>
                    <a:pt x="25612" y="5323"/>
                    <a:pt x="25558" y="5444"/>
                  </a:cubicBezTo>
                  <a:cubicBezTo>
                    <a:pt x="25534" y="5382"/>
                    <a:pt x="25509" y="5322"/>
                    <a:pt x="25498" y="5259"/>
                  </a:cubicBezTo>
                  <a:lnTo>
                    <a:pt x="25498" y="5259"/>
                  </a:lnTo>
                  <a:cubicBezTo>
                    <a:pt x="25514" y="5274"/>
                    <a:pt x="25538" y="5283"/>
                    <a:pt x="25560" y="5283"/>
                  </a:cubicBezTo>
                  <a:cubicBezTo>
                    <a:pt x="25567" y="5283"/>
                    <a:pt x="25574" y="5282"/>
                    <a:pt x="25581" y="5280"/>
                  </a:cubicBezTo>
                  <a:cubicBezTo>
                    <a:pt x="25541" y="5200"/>
                    <a:pt x="25486" y="5123"/>
                    <a:pt x="25438" y="5045"/>
                  </a:cubicBezTo>
                  <a:lnTo>
                    <a:pt x="25438" y="5045"/>
                  </a:lnTo>
                  <a:cubicBezTo>
                    <a:pt x="25473" y="5068"/>
                    <a:pt x="25502" y="5094"/>
                    <a:pt x="25535" y="5124"/>
                  </a:cubicBezTo>
                  <a:lnTo>
                    <a:pt x="25535" y="5124"/>
                  </a:lnTo>
                  <a:cubicBezTo>
                    <a:pt x="25495" y="5087"/>
                    <a:pt x="25467" y="5014"/>
                    <a:pt x="25443" y="4965"/>
                  </a:cubicBezTo>
                  <a:cubicBezTo>
                    <a:pt x="25402" y="4879"/>
                    <a:pt x="25364" y="4834"/>
                    <a:pt x="25339" y="4741"/>
                  </a:cubicBezTo>
                  <a:lnTo>
                    <a:pt x="25339" y="4741"/>
                  </a:lnTo>
                  <a:cubicBezTo>
                    <a:pt x="25369" y="4780"/>
                    <a:pt x="25425" y="4813"/>
                    <a:pt x="25436" y="4817"/>
                  </a:cubicBezTo>
                  <a:cubicBezTo>
                    <a:pt x="25422" y="4794"/>
                    <a:pt x="25307" y="4608"/>
                    <a:pt x="25250" y="4526"/>
                  </a:cubicBezTo>
                  <a:lnTo>
                    <a:pt x="25250" y="4526"/>
                  </a:lnTo>
                  <a:cubicBezTo>
                    <a:pt x="25293" y="4536"/>
                    <a:pt x="25330" y="4562"/>
                    <a:pt x="25369" y="4588"/>
                  </a:cubicBezTo>
                  <a:cubicBezTo>
                    <a:pt x="25324" y="4558"/>
                    <a:pt x="25287" y="4478"/>
                    <a:pt x="25261" y="4426"/>
                  </a:cubicBezTo>
                  <a:cubicBezTo>
                    <a:pt x="25236" y="4370"/>
                    <a:pt x="25208" y="4316"/>
                    <a:pt x="25182" y="4257"/>
                  </a:cubicBezTo>
                  <a:cubicBezTo>
                    <a:pt x="25161" y="4321"/>
                    <a:pt x="25139" y="4384"/>
                    <a:pt x="25114" y="4445"/>
                  </a:cubicBezTo>
                  <a:cubicBezTo>
                    <a:pt x="25102" y="4473"/>
                    <a:pt x="25088" y="4501"/>
                    <a:pt x="25075" y="4528"/>
                  </a:cubicBezTo>
                  <a:cubicBezTo>
                    <a:pt x="25066" y="4549"/>
                    <a:pt x="25036" y="4591"/>
                    <a:pt x="25036" y="4609"/>
                  </a:cubicBezTo>
                  <a:cubicBezTo>
                    <a:pt x="25056" y="4598"/>
                    <a:pt x="25074" y="4585"/>
                    <a:pt x="25092" y="4572"/>
                  </a:cubicBezTo>
                  <a:lnTo>
                    <a:pt x="25092" y="4572"/>
                  </a:lnTo>
                  <a:cubicBezTo>
                    <a:pt x="25071" y="4622"/>
                    <a:pt x="25043" y="4670"/>
                    <a:pt x="25021" y="4717"/>
                  </a:cubicBezTo>
                  <a:cubicBezTo>
                    <a:pt x="24996" y="4764"/>
                    <a:pt x="24963" y="4809"/>
                    <a:pt x="24945" y="4856"/>
                  </a:cubicBezTo>
                  <a:cubicBezTo>
                    <a:pt x="24966" y="4849"/>
                    <a:pt x="24992" y="4827"/>
                    <a:pt x="25010" y="4813"/>
                  </a:cubicBezTo>
                  <a:lnTo>
                    <a:pt x="25010" y="4813"/>
                  </a:lnTo>
                  <a:cubicBezTo>
                    <a:pt x="24946" y="4943"/>
                    <a:pt x="24880" y="5072"/>
                    <a:pt x="24816" y="5201"/>
                  </a:cubicBezTo>
                  <a:cubicBezTo>
                    <a:pt x="24889" y="5140"/>
                    <a:pt x="24963" y="5080"/>
                    <a:pt x="25036" y="5021"/>
                  </a:cubicBezTo>
                  <a:lnTo>
                    <a:pt x="25036" y="5021"/>
                  </a:lnTo>
                  <a:cubicBezTo>
                    <a:pt x="24970" y="5157"/>
                    <a:pt x="24874" y="5266"/>
                    <a:pt x="24803" y="5396"/>
                  </a:cubicBezTo>
                  <a:cubicBezTo>
                    <a:pt x="24837" y="5379"/>
                    <a:pt x="24867" y="5360"/>
                    <a:pt x="24902" y="5345"/>
                  </a:cubicBezTo>
                  <a:lnTo>
                    <a:pt x="24902" y="5345"/>
                  </a:lnTo>
                  <a:cubicBezTo>
                    <a:pt x="24874" y="5510"/>
                    <a:pt x="24821" y="5667"/>
                    <a:pt x="24745" y="5811"/>
                  </a:cubicBezTo>
                  <a:cubicBezTo>
                    <a:pt x="24724" y="5759"/>
                    <a:pt x="24705" y="5703"/>
                    <a:pt x="24695" y="5647"/>
                  </a:cubicBezTo>
                  <a:lnTo>
                    <a:pt x="24695" y="5647"/>
                  </a:lnTo>
                  <a:cubicBezTo>
                    <a:pt x="24711" y="5662"/>
                    <a:pt x="24735" y="5672"/>
                    <a:pt x="24757" y="5672"/>
                  </a:cubicBezTo>
                  <a:cubicBezTo>
                    <a:pt x="24765" y="5672"/>
                    <a:pt x="24772" y="5671"/>
                    <a:pt x="24778" y="5669"/>
                  </a:cubicBezTo>
                  <a:cubicBezTo>
                    <a:pt x="24738" y="5588"/>
                    <a:pt x="24684" y="5511"/>
                    <a:pt x="24635" y="5434"/>
                  </a:cubicBezTo>
                  <a:lnTo>
                    <a:pt x="24635" y="5434"/>
                  </a:lnTo>
                  <a:cubicBezTo>
                    <a:pt x="24671" y="5458"/>
                    <a:pt x="24701" y="5484"/>
                    <a:pt x="24734" y="5515"/>
                  </a:cubicBezTo>
                  <a:cubicBezTo>
                    <a:pt x="24694" y="5477"/>
                    <a:pt x="24665" y="5403"/>
                    <a:pt x="24641" y="5353"/>
                  </a:cubicBezTo>
                  <a:cubicBezTo>
                    <a:pt x="24599" y="5267"/>
                    <a:pt x="24562" y="5223"/>
                    <a:pt x="24538" y="5130"/>
                  </a:cubicBezTo>
                  <a:lnTo>
                    <a:pt x="24538" y="5130"/>
                  </a:lnTo>
                  <a:cubicBezTo>
                    <a:pt x="24566" y="5167"/>
                    <a:pt x="24622" y="5200"/>
                    <a:pt x="24634" y="5204"/>
                  </a:cubicBezTo>
                  <a:cubicBezTo>
                    <a:pt x="24619" y="5181"/>
                    <a:pt x="24505" y="4996"/>
                    <a:pt x="24447" y="4915"/>
                  </a:cubicBezTo>
                  <a:lnTo>
                    <a:pt x="24447" y="4915"/>
                  </a:lnTo>
                  <a:cubicBezTo>
                    <a:pt x="24490" y="4923"/>
                    <a:pt x="24527" y="4951"/>
                    <a:pt x="24566" y="4978"/>
                  </a:cubicBezTo>
                  <a:cubicBezTo>
                    <a:pt x="24522" y="4946"/>
                    <a:pt x="24484" y="4865"/>
                    <a:pt x="24459" y="4814"/>
                  </a:cubicBezTo>
                  <a:cubicBezTo>
                    <a:pt x="24433" y="4757"/>
                    <a:pt x="24406" y="4703"/>
                    <a:pt x="24380" y="4645"/>
                  </a:cubicBezTo>
                  <a:cubicBezTo>
                    <a:pt x="24358" y="4710"/>
                    <a:pt x="24337" y="4773"/>
                    <a:pt x="24311" y="4834"/>
                  </a:cubicBezTo>
                  <a:cubicBezTo>
                    <a:pt x="24300" y="4860"/>
                    <a:pt x="24285" y="4889"/>
                    <a:pt x="24272" y="4916"/>
                  </a:cubicBezTo>
                  <a:cubicBezTo>
                    <a:pt x="24264" y="4936"/>
                    <a:pt x="24234" y="4979"/>
                    <a:pt x="24234" y="4999"/>
                  </a:cubicBezTo>
                  <a:cubicBezTo>
                    <a:pt x="24254" y="4986"/>
                    <a:pt x="24271" y="4973"/>
                    <a:pt x="24290" y="4961"/>
                  </a:cubicBezTo>
                  <a:lnTo>
                    <a:pt x="24290" y="4961"/>
                  </a:lnTo>
                  <a:cubicBezTo>
                    <a:pt x="24268" y="5011"/>
                    <a:pt x="24241" y="5058"/>
                    <a:pt x="24218" y="5107"/>
                  </a:cubicBezTo>
                  <a:cubicBezTo>
                    <a:pt x="24194" y="5151"/>
                    <a:pt x="24161" y="5197"/>
                    <a:pt x="24142" y="5244"/>
                  </a:cubicBezTo>
                  <a:cubicBezTo>
                    <a:pt x="24163" y="5236"/>
                    <a:pt x="24189" y="5216"/>
                    <a:pt x="24208" y="5201"/>
                  </a:cubicBezTo>
                  <a:lnTo>
                    <a:pt x="24208" y="5201"/>
                  </a:lnTo>
                  <a:cubicBezTo>
                    <a:pt x="24143" y="5330"/>
                    <a:pt x="24077" y="5461"/>
                    <a:pt x="24013" y="5590"/>
                  </a:cubicBezTo>
                  <a:lnTo>
                    <a:pt x="24234" y="5408"/>
                  </a:lnTo>
                  <a:lnTo>
                    <a:pt x="24234" y="5408"/>
                  </a:lnTo>
                  <a:cubicBezTo>
                    <a:pt x="24169" y="5544"/>
                    <a:pt x="24072" y="5654"/>
                    <a:pt x="24000" y="5785"/>
                  </a:cubicBezTo>
                  <a:cubicBezTo>
                    <a:pt x="24034" y="5768"/>
                    <a:pt x="24065" y="5749"/>
                    <a:pt x="24099" y="5733"/>
                  </a:cubicBezTo>
                  <a:lnTo>
                    <a:pt x="24099" y="5733"/>
                  </a:lnTo>
                  <a:cubicBezTo>
                    <a:pt x="24075" y="5884"/>
                    <a:pt x="24026" y="6031"/>
                    <a:pt x="23960" y="6165"/>
                  </a:cubicBezTo>
                  <a:cubicBezTo>
                    <a:pt x="23928" y="6086"/>
                    <a:pt x="23897" y="6007"/>
                    <a:pt x="23861" y="5931"/>
                  </a:cubicBezTo>
                  <a:lnTo>
                    <a:pt x="23861" y="5931"/>
                  </a:lnTo>
                  <a:cubicBezTo>
                    <a:pt x="23897" y="5984"/>
                    <a:pt x="23931" y="6038"/>
                    <a:pt x="23970" y="6084"/>
                  </a:cubicBezTo>
                  <a:cubicBezTo>
                    <a:pt x="23934" y="5997"/>
                    <a:pt x="23907" y="5904"/>
                    <a:pt x="23874" y="5813"/>
                  </a:cubicBezTo>
                  <a:cubicBezTo>
                    <a:pt x="23852" y="5763"/>
                    <a:pt x="23840" y="5709"/>
                    <a:pt x="23824" y="5659"/>
                  </a:cubicBezTo>
                  <a:cubicBezTo>
                    <a:pt x="23817" y="5633"/>
                    <a:pt x="23799" y="5537"/>
                    <a:pt x="23781" y="5522"/>
                  </a:cubicBezTo>
                  <a:lnTo>
                    <a:pt x="23781" y="5522"/>
                  </a:lnTo>
                  <a:cubicBezTo>
                    <a:pt x="23810" y="5543"/>
                    <a:pt x="23868" y="5630"/>
                    <a:pt x="23904" y="5630"/>
                  </a:cubicBezTo>
                  <a:cubicBezTo>
                    <a:pt x="23905" y="5630"/>
                    <a:pt x="23906" y="5630"/>
                    <a:pt x="23907" y="5630"/>
                  </a:cubicBezTo>
                  <a:cubicBezTo>
                    <a:pt x="23791" y="5484"/>
                    <a:pt x="23741" y="5289"/>
                    <a:pt x="23685" y="5107"/>
                  </a:cubicBezTo>
                  <a:cubicBezTo>
                    <a:pt x="23656" y="5174"/>
                    <a:pt x="23491" y="5587"/>
                    <a:pt x="23463" y="5654"/>
                  </a:cubicBezTo>
                  <a:cubicBezTo>
                    <a:pt x="23506" y="5630"/>
                    <a:pt x="23594" y="5563"/>
                    <a:pt x="23594" y="5563"/>
                  </a:cubicBezTo>
                  <a:lnTo>
                    <a:pt x="23594" y="5563"/>
                  </a:lnTo>
                  <a:cubicBezTo>
                    <a:pt x="23594" y="5563"/>
                    <a:pt x="23438" y="5941"/>
                    <a:pt x="23344" y="6139"/>
                  </a:cubicBezTo>
                  <a:cubicBezTo>
                    <a:pt x="23417" y="6096"/>
                    <a:pt x="23474" y="6021"/>
                    <a:pt x="23484" y="6010"/>
                  </a:cubicBezTo>
                  <a:lnTo>
                    <a:pt x="23484" y="6010"/>
                  </a:lnTo>
                  <a:cubicBezTo>
                    <a:pt x="23480" y="6031"/>
                    <a:pt x="23428" y="6221"/>
                    <a:pt x="23362" y="6413"/>
                  </a:cubicBezTo>
                  <a:lnTo>
                    <a:pt x="23362" y="6413"/>
                  </a:lnTo>
                  <a:cubicBezTo>
                    <a:pt x="23357" y="6406"/>
                    <a:pt x="23352" y="6400"/>
                    <a:pt x="23346" y="6393"/>
                  </a:cubicBezTo>
                  <a:lnTo>
                    <a:pt x="23346" y="6393"/>
                  </a:lnTo>
                  <a:cubicBezTo>
                    <a:pt x="23350" y="6404"/>
                    <a:pt x="23354" y="6414"/>
                    <a:pt x="23358" y="6425"/>
                  </a:cubicBezTo>
                  <a:cubicBezTo>
                    <a:pt x="23359" y="6421"/>
                    <a:pt x="23361" y="6417"/>
                    <a:pt x="23362" y="6413"/>
                  </a:cubicBezTo>
                  <a:lnTo>
                    <a:pt x="23362" y="6413"/>
                  </a:lnTo>
                  <a:cubicBezTo>
                    <a:pt x="23368" y="6420"/>
                    <a:pt x="23374" y="6427"/>
                    <a:pt x="23379" y="6434"/>
                  </a:cubicBezTo>
                  <a:cubicBezTo>
                    <a:pt x="23372" y="6455"/>
                    <a:pt x="23361" y="6478"/>
                    <a:pt x="23354" y="6500"/>
                  </a:cubicBezTo>
                  <a:cubicBezTo>
                    <a:pt x="23341" y="6440"/>
                    <a:pt x="23322" y="6382"/>
                    <a:pt x="23295" y="6328"/>
                  </a:cubicBezTo>
                  <a:lnTo>
                    <a:pt x="23295" y="6328"/>
                  </a:lnTo>
                  <a:cubicBezTo>
                    <a:pt x="23312" y="6350"/>
                    <a:pt x="23329" y="6371"/>
                    <a:pt x="23346" y="6393"/>
                  </a:cubicBezTo>
                  <a:lnTo>
                    <a:pt x="23346" y="6393"/>
                  </a:lnTo>
                  <a:cubicBezTo>
                    <a:pt x="23311" y="6297"/>
                    <a:pt x="23274" y="6203"/>
                    <a:pt x="23230" y="6113"/>
                  </a:cubicBezTo>
                  <a:lnTo>
                    <a:pt x="23230" y="6113"/>
                  </a:lnTo>
                  <a:cubicBezTo>
                    <a:pt x="23265" y="6167"/>
                    <a:pt x="23301" y="6219"/>
                    <a:pt x="23338" y="6268"/>
                  </a:cubicBezTo>
                  <a:cubicBezTo>
                    <a:pt x="23302" y="6177"/>
                    <a:pt x="23276" y="6084"/>
                    <a:pt x="23240" y="5997"/>
                  </a:cubicBezTo>
                  <a:cubicBezTo>
                    <a:pt x="23222" y="5947"/>
                    <a:pt x="23207" y="5891"/>
                    <a:pt x="23190" y="5839"/>
                  </a:cubicBezTo>
                  <a:cubicBezTo>
                    <a:pt x="23183" y="5813"/>
                    <a:pt x="23167" y="5717"/>
                    <a:pt x="23146" y="5703"/>
                  </a:cubicBezTo>
                  <a:lnTo>
                    <a:pt x="23146" y="5703"/>
                  </a:lnTo>
                  <a:cubicBezTo>
                    <a:pt x="23178" y="5724"/>
                    <a:pt x="23234" y="5811"/>
                    <a:pt x="23270" y="5811"/>
                  </a:cubicBezTo>
                  <a:cubicBezTo>
                    <a:pt x="23271" y="5811"/>
                    <a:pt x="23272" y="5811"/>
                    <a:pt x="23273" y="5811"/>
                  </a:cubicBezTo>
                  <a:cubicBezTo>
                    <a:pt x="23159" y="5666"/>
                    <a:pt x="23109" y="5472"/>
                    <a:pt x="23051" y="5287"/>
                  </a:cubicBezTo>
                  <a:cubicBezTo>
                    <a:pt x="23024" y="5355"/>
                    <a:pt x="22858" y="5768"/>
                    <a:pt x="22831" y="5838"/>
                  </a:cubicBezTo>
                  <a:cubicBezTo>
                    <a:pt x="22871" y="5812"/>
                    <a:pt x="22949" y="5753"/>
                    <a:pt x="22958" y="5747"/>
                  </a:cubicBezTo>
                  <a:lnTo>
                    <a:pt x="22958" y="5747"/>
                  </a:lnTo>
                  <a:cubicBezTo>
                    <a:pt x="22946" y="5781"/>
                    <a:pt x="22841" y="6032"/>
                    <a:pt x="22753" y="6223"/>
                  </a:cubicBezTo>
                  <a:lnTo>
                    <a:pt x="22753" y="6223"/>
                  </a:lnTo>
                  <a:cubicBezTo>
                    <a:pt x="22745" y="6216"/>
                    <a:pt x="22736" y="6208"/>
                    <a:pt x="22727" y="6201"/>
                  </a:cubicBezTo>
                  <a:lnTo>
                    <a:pt x="22727" y="6201"/>
                  </a:lnTo>
                  <a:cubicBezTo>
                    <a:pt x="22729" y="6207"/>
                    <a:pt x="22732" y="6212"/>
                    <a:pt x="22735" y="6218"/>
                  </a:cubicBezTo>
                  <a:lnTo>
                    <a:pt x="22735" y="6218"/>
                  </a:lnTo>
                  <a:cubicBezTo>
                    <a:pt x="22731" y="6212"/>
                    <a:pt x="22727" y="6205"/>
                    <a:pt x="22723" y="6199"/>
                  </a:cubicBezTo>
                  <a:lnTo>
                    <a:pt x="22723" y="6199"/>
                  </a:lnTo>
                  <a:cubicBezTo>
                    <a:pt x="22724" y="6200"/>
                    <a:pt x="22725" y="6201"/>
                    <a:pt x="22727" y="6201"/>
                  </a:cubicBezTo>
                  <a:lnTo>
                    <a:pt x="22727" y="6201"/>
                  </a:lnTo>
                  <a:cubicBezTo>
                    <a:pt x="22715" y="6179"/>
                    <a:pt x="22705" y="6156"/>
                    <a:pt x="22696" y="6136"/>
                  </a:cubicBezTo>
                  <a:cubicBezTo>
                    <a:pt x="22656" y="6050"/>
                    <a:pt x="22617" y="6005"/>
                    <a:pt x="22593" y="5912"/>
                  </a:cubicBezTo>
                  <a:lnTo>
                    <a:pt x="22593" y="5912"/>
                  </a:lnTo>
                  <a:cubicBezTo>
                    <a:pt x="22621" y="5952"/>
                    <a:pt x="22679" y="5984"/>
                    <a:pt x="22689" y="5990"/>
                  </a:cubicBezTo>
                  <a:cubicBezTo>
                    <a:pt x="22674" y="5967"/>
                    <a:pt x="22558" y="5780"/>
                    <a:pt x="22501" y="5697"/>
                  </a:cubicBezTo>
                  <a:lnTo>
                    <a:pt x="22501" y="5697"/>
                  </a:lnTo>
                  <a:cubicBezTo>
                    <a:pt x="22544" y="5709"/>
                    <a:pt x="22581" y="5733"/>
                    <a:pt x="22621" y="5760"/>
                  </a:cubicBezTo>
                  <a:cubicBezTo>
                    <a:pt x="22577" y="5730"/>
                    <a:pt x="22538" y="5649"/>
                    <a:pt x="22514" y="5597"/>
                  </a:cubicBezTo>
                  <a:cubicBezTo>
                    <a:pt x="22488" y="5541"/>
                    <a:pt x="22459" y="5488"/>
                    <a:pt x="22435" y="5429"/>
                  </a:cubicBezTo>
                  <a:cubicBezTo>
                    <a:pt x="22413" y="5494"/>
                    <a:pt x="22392" y="5555"/>
                    <a:pt x="22366" y="5617"/>
                  </a:cubicBezTo>
                  <a:cubicBezTo>
                    <a:pt x="22355" y="5646"/>
                    <a:pt x="22340" y="5673"/>
                    <a:pt x="22327" y="5699"/>
                  </a:cubicBezTo>
                  <a:cubicBezTo>
                    <a:pt x="22319" y="5720"/>
                    <a:pt x="22287" y="5762"/>
                    <a:pt x="22287" y="5783"/>
                  </a:cubicBezTo>
                  <a:cubicBezTo>
                    <a:pt x="22307" y="5769"/>
                    <a:pt x="22326" y="5756"/>
                    <a:pt x="22345" y="5745"/>
                  </a:cubicBezTo>
                  <a:lnTo>
                    <a:pt x="22345" y="5745"/>
                  </a:lnTo>
                  <a:cubicBezTo>
                    <a:pt x="22322" y="5795"/>
                    <a:pt x="22295" y="5841"/>
                    <a:pt x="22272" y="5889"/>
                  </a:cubicBezTo>
                  <a:cubicBezTo>
                    <a:pt x="22249" y="5935"/>
                    <a:pt x="22214" y="5981"/>
                    <a:pt x="22197" y="6027"/>
                  </a:cubicBezTo>
                  <a:cubicBezTo>
                    <a:pt x="22220" y="6020"/>
                    <a:pt x="22243" y="5998"/>
                    <a:pt x="22263" y="5984"/>
                  </a:cubicBezTo>
                  <a:lnTo>
                    <a:pt x="22263" y="5984"/>
                  </a:lnTo>
                  <a:cubicBezTo>
                    <a:pt x="22198" y="6114"/>
                    <a:pt x="22133" y="6243"/>
                    <a:pt x="22068" y="6372"/>
                  </a:cubicBezTo>
                  <a:cubicBezTo>
                    <a:pt x="22141" y="6312"/>
                    <a:pt x="22214" y="6251"/>
                    <a:pt x="22287" y="6192"/>
                  </a:cubicBezTo>
                  <a:lnTo>
                    <a:pt x="22287" y="6192"/>
                  </a:lnTo>
                  <a:cubicBezTo>
                    <a:pt x="22223" y="6328"/>
                    <a:pt x="22127" y="6437"/>
                    <a:pt x="22055" y="6569"/>
                  </a:cubicBezTo>
                  <a:cubicBezTo>
                    <a:pt x="22090" y="6550"/>
                    <a:pt x="22120" y="6533"/>
                    <a:pt x="22154" y="6516"/>
                  </a:cubicBezTo>
                  <a:lnTo>
                    <a:pt x="22154" y="6516"/>
                  </a:lnTo>
                  <a:cubicBezTo>
                    <a:pt x="22144" y="6577"/>
                    <a:pt x="22130" y="6635"/>
                    <a:pt x="22112" y="6694"/>
                  </a:cubicBezTo>
                  <a:lnTo>
                    <a:pt x="22112" y="6694"/>
                  </a:lnTo>
                  <a:cubicBezTo>
                    <a:pt x="22101" y="6683"/>
                    <a:pt x="22089" y="6673"/>
                    <a:pt x="22077" y="6665"/>
                  </a:cubicBezTo>
                  <a:lnTo>
                    <a:pt x="22077" y="6665"/>
                  </a:lnTo>
                  <a:cubicBezTo>
                    <a:pt x="22086" y="6681"/>
                    <a:pt x="22096" y="6698"/>
                    <a:pt x="22106" y="6714"/>
                  </a:cubicBezTo>
                  <a:lnTo>
                    <a:pt x="22106" y="6714"/>
                  </a:lnTo>
                  <a:cubicBezTo>
                    <a:pt x="22108" y="6707"/>
                    <a:pt x="22110" y="6700"/>
                    <a:pt x="22112" y="6694"/>
                  </a:cubicBezTo>
                  <a:lnTo>
                    <a:pt x="22112" y="6694"/>
                  </a:lnTo>
                  <a:cubicBezTo>
                    <a:pt x="22120" y="6701"/>
                    <a:pt x="22127" y="6708"/>
                    <a:pt x="22135" y="6715"/>
                  </a:cubicBezTo>
                  <a:cubicBezTo>
                    <a:pt x="22133" y="6725"/>
                    <a:pt x="22128" y="6735"/>
                    <a:pt x="22127" y="6744"/>
                  </a:cubicBezTo>
                  <a:cubicBezTo>
                    <a:pt x="22120" y="6734"/>
                    <a:pt x="22113" y="6724"/>
                    <a:pt x="22106" y="6714"/>
                  </a:cubicBezTo>
                  <a:lnTo>
                    <a:pt x="22106" y="6714"/>
                  </a:lnTo>
                  <a:cubicBezTo>
                    <a:pt x="22105" y="6716"/>
                    <a:pt x="22105" y="6718"/>
                    <a:pt x="22104" y="6721"/>
                  </a:cubicBezTo>
                  <a:cubicBezTo>
                    <a:pt x="22082" y="6685"/>
                    <a:pt x="22062" y="6640"/>
                    <a:pt x="22047" y="6606"/>
                  </a:cubicBezTo>
                  <a:cubicBezTo>
                    <a:pt x="22005" y="6520"/>
                    <a:pt x="21968" y="6476"/>
                    <a:pt x="21942" y="6382"/>
                  </a:cubicBezTo>
                  <a:lnTo>
                    <a:pt x="21942" y="6382"/>
                  </a:lnTo>
                  <a:cubicBezTo>
                    <a:pt x="21971" y="6421"/>
                    <a:pt x="22028" y="6451"/>
                    <a:pt x="22039" y="6457"/>
                  </a:cubicBezTo>
                  <a:cubicBezTo>
                    <a:pt x="22025" y="6434"/>
                    <a:pt x="21908" y="6249"/>
                    <a:pt x="21850" y="6167"/>
                  </a:cubicBezTo>
                  <a:lnTo>
                    <a:pt x="21850" y="6167"/>
                  </a:lnTo>
                  <a:cubicBezTo>
                    <a:pt x="21893" y="6176"/>
                    <a:pt x="21932" y="6203"/>
                    <a:pt x="21971" y="6229"/>
                  </a:cubicBezTo>
                  <a:cubicBezTo>
                    <a:pt x="21926" y="6199"/>
                    <a:pt x="21889" y="6117"/>
                    <a:pt x="21863" y="6067"/>
                  </a:cubicBezTo>
                  <a:cubicBezTo>
                    <a:pt x="21839" y="6010"/>
                    <a:pt x="21810" y="5955"/>
                    <a:pt x="21784" y="5898"/>
                  </a:cubicBezTo>
                  <a:cubicBezTo>
                    <a:pt x="21763" y="5962"/>
                    <a:pt x="21741" y="6025"/>
                    <a:pt x="21717" y="6086"/>
                  </a:cubicBezTo>
                  <a:cubicBezTo>
                    <a:pt x="21704" y="6113"/>
                    <a:pt x="21690" y="6142"/>
                    <a:pt x="21677" y="6169"/>
                  </a:cubicBezTo>
                  <a:cubicBezTo>
                    <a:pt x="21668" y="6189"/>
                    <a:pt x="21638" y="6232"/>
                    <a:pt x="21638" y="6251"/>
                  </a:cubicBezTo>
                  <a:cubicBezTo>
                    <a:pt x="21657" y="6239"/>
                    <a:pt x="21675" y="6226"/>
                    <a:pt x="21695" y="6213"/>
                  </a:cubicBezTo>
                  <a:lnTo>
                    <a:pt x="21695" y="6213"/>
                  </a:lnTo>
                  <a:cubicBezTo>
                    <a:pt x="21671" y="6263"/>
                    <a:pt x="21647" y="6311"/>
                    <a:pt x="21621" y="6358"/>
                  </a:cubicBezTo>
                  <a:cubicBezTo>
                    <a:pt x="21598" y="6404"/>
                    <a:pt x="21564" y="6450"/>
                    <a:pt x="21546" y="6497"/>
                  </a:cubicBezTo>
                  <a:cubicBezTo>
                    <a:pt x="21569" y="6487"/>
                    <a:pt x="21592" y="6468"/>
                    <a:pt x="21612" y="6454"/>
                  </a:cubicBezTo>
                  <a:lnTo>
                    <a:pt x="21612" y="6454"/>
                  </a:lnTo>
                  <a:cubicBezTo>
                    <a:pt x="21548" y="6583"/>
                    <a:pt x="21482" y="6713"/>
                    <a:pt x="21419" y="6842"/>
                  </a:cubicBezTo>
                  <a:cubicBezTo>
                    <a:pt x="21490" y="6781"/>
                    <a:pt x="21564" y="6721"/>
                    <a:pt x="21638" y="6659"/>
                  </a:cubicBezTo>
                  <a:lnTo>
                    <a:pt x="21638" y="6659"/>
                  </a:lnTo>
                  <a:cubicBezTo>
                    <a:pt x="21574" y="6795"/>
                    <a:pt x="21478" y="6907"/>
                    <a:pt x="21406" y="7037"/>
                  </a:cubicBezTo>
                  <a:cubicBezTo>
                    <a:pt x="21439" y="7020"/>
                    <a:pt x="21470" y="7002"/>
                    <a:pt x="21503" y="6986"/>
                  </a:cubicBezTo>
                  <a:lnTo>
                    <a:pt x="21503" y="6986"/>
                  </a:lnTo>
                  <a:cubicBezTo>
                    <a:pt x="21485" y="7095"/>
                    <a:pt x="21455" y="7201"/>
                    <a:pt x="21416" y="7302"/>
                  </a:cubicBezTo>
                  <a:cubicBezTo>
                    <a:pt x="21382" y="7247"/>
                    <a:pt x="21346" y="7192"/>
                    <a:pt x="21311" y="7136"/>
                  </a:cubicBezTo>
                  <a:lnTo>
                    <a:pt x="21311" y="7136"/>
                  </a:lnTo>
                  <a:cubicBezTo>
                    <a:pt x="21345" y="7159"/>
                    <a:pt x="21376" y="7185"/>
                    <a:pt x="21406" y="7214"/>
                  </a:cubicBezTo>
                  <a:lnTo>
                    <a:pt x="21406" y="7214"/>
                  </a:lnTo>
                  <a:cubicBezTo>
                    <a:pt x="21369" y="7178"/>
                    <a:pt x="21341" y="7105"/>
                    <a:pt x="21317" y="7056"/>
                  </a:cubicBezTo>
                  <a:cubicBezTo>
                    <a:pt x="21275" y="6970"/>
                    <a:pt x="21238" y="6924"/>
                    <a:pt x="21212" y="6831"/>
                  </a:cubicBezTo>
                  <a:lnTo>
                    <a:pt x="21212" y="6831"/>
                  </a:lnTo>
                  <a:cubicBezTo>
                    <a:pt x="21241" y="6871"/>
                    <a:pt x="21298" y="6901"/>
                    <a:pt x="21310" y="6907"/>
                  </a:cubicBezTo>
                  <a:cubicBezTo>
                    <a:pt x="21296" y="6884"/>
                    <a:pt x="21179" y="6699"/>
                    <a:pt x="21122" y="6616"/>
                  </a:cubicBezTo>
                  <a:lnTo>
                    <a:pt x="21122" y="6616"/>
                  </a:lnTo>
                  <a:cubicBezTo>
                    <a:pt x="21163" y="6626"/>
                    <a:pt x="21200" y="6649"/>
                    <a:pt x="21236" y="6675"/>
                  </a:cubicBezTo>
                  <a:lnTo>
                    <a:pt x="21236" y="6675"/>
                  </a:lnTo>
                  <a:cubicBezTo>
                    <a:pt x="21194" y="6643"/>
                    <a:pt x="21158" y="6564"/>
                    <a:pt x="21136" y="6516"/>
                  </a:cubicBezTo>
                  <a:cubicBezTo>
                    <a:pt x="21109" y="6458"/>
                    <a:pt x="21082" y="6405"/>
                    <a:pt x="21058" y="6348"/>
                  </a:cubicBezTo>
                  <a:cubicBezTo>
                    <a:pt x="21036" y="6412"/>
                    <a:pt x="21015" y="6476"/>
                    <a:pt x="20987" y="6536"/>
                  </a:cubicBezTo>
                  <a:cubicBezTo>
                    <a:pt x="20974" y="6563"/>
                    <a:pt x="20960" y="6592"/>
                    <a:pt x="20947" y="6619"/>
                  </a:cubicBezTo>
                  <a:cubicBezTo>
                    <a:pt x="20939" y="6637"/>
                    <a:pt x="20910" y="6680"/>
                    <a:pt x="20910" y="6701"/>
                  </a:cubicBezTo>
                  <a:cubicBezTo>
                    <a:pt x="20929" y="6688"/>
                    <a:pt x="20946" y="6676"/>
                    <a:pt x="20966" y="6663"/>
                  </a:cubicBezTo>
                  <a:lnTo>
                    <a:pt x="20966" y="6663"/>
                  </a:lnTo>
                  <a:cubicBezTo>
                    <a:pt x="20943" y="6713"/>
                    <a:pt x="20917" y="6759"/>
                    <a:pt x="20893" y="6808"/>
                  </a:cubicBezTo>
                  <a:cubicBezTo>
                    <a:pt x="20868" y="6852"/>
                    <a:pt x="20835" y="6900"/>
                    <a:pt x="20817" y="6946"/>
                  </a:cubicBezTo>
                  <a:cubicBezTo>
                    <a:pt x="20840" y="6938"/>
                    <a:pt x="20864" y="6917"/>
                    <a:pt x="20883" y="6903"/>
                  </a:cubicBezTo>
                  <a:lnTo>
                    <a:pt x="20883" y="6903"/>
                  </a:lnTo>
                  <a:lnTo>
                    <a:pt x="20722" y="7227"/>
                  </a:lnTo>
                  <a:lnTo>
                    <a:pt x="20722" y="7227"/>
                  </a:lnTo>
                  <a:cubicBezTo>
                    <a:pt x="20715" y="7220"/>
                    <a:pt x="20709" y="7213"/>
                    <a:pt x="20704" y="7206"/>
                  </a:cubicBezTo>
                  <a:lnTo>
                    <a:pt x="20704" y="7206"/>
                  </a:lnTo>
                  <a:cubicBezTo>
                    <a:pt x="20705" y="7213"/>
                    <a:pt x="20707" y="7219"/>
                    <a:pt x="20709" y="7225"/>
                  </a:cubicBezTo>
                  <a:lnTo>
                    <a:pt x="20709" y="7225"/>
                  </a:lnTo>
                  <a:cubicBezTo>
                    <a:pt x="20666" y="7159"/>
                    <a:pt x="20607" y="7067"/>
                    <a:pt x="20572" y="7014"/>
                  </a:cubicBezTo>
                  <a:lnTo>
                    <a:pt x="20572" y="7014"/>
                  </a:lnTo>
                  <a:cubicBezTo>
                    <a:pt x="20616" y="7024"/>
                    <a:pt x="20653" y="7050"/>
                    <a:pt x="20692" y="7077"/>
                  </a:cubicBezTo>
                  <a:lnTo>
                    <a:pt x="20692" y="7077"/>
                  </a:lnTo>
                  <a:cubicBezTo>
                    <a:pt x="20646" y="7044"/>
                    <a:pt x="20610" y="6965"/>
                    <a:pt x="20586" y="6914"/>
                  </a:cubicBezTo>
                  <a:cubicBezTo>
                    <a:pt x="20559" y="6858"/>
                    <a:pt x="20532" y="6805"/>
                    <a:pt x="20507" y="6745"/>
                  </a:cubicBezTo>
                  <a:cubicBezTo>
                    <a:pt x="20486" y="6809"/>
                    <a:pt x="20464" y="6873"/>
                    <a:pt x="20437" y="6934"/>
                  </a:cubicBezTo>
                  <a:cubicBezTo>
                    <a:pt x="20427" y="6963"/>
                    <a:pt x="20413" y="6989"/>
                    <a:pt x="20400" y="7017"/>
                  </a:cubicBezTo>
                  <a:cubicBezTo>
                    <a:pt x="20391" y="7037"/>
                    <a:pt x="20360" y="7079"/>
                    <a:pt x="20360" y="7100"/>
                  </a:cubicBezTo>
                  <a:cubicBezTo>
                    <a:pt x="20380" y="7088"/>
                    <a:pt x="20395" y="7075"/>
                    <a:pt x="20416" y="7063"/>
                  </a:cubicBezTo>
                  <a:lnTo>
                    <a:pt x="20416" y="7063"/>
                  </a:lnTo>
                  <a:cubicBezTo>
                    <a:pt x="20393" y="7110"/>
                    <a:pt x="20367" y="7159"/>
                    <a:pt x="20342" y="7208"/>
                  </a:cubicBezTo>
                  <a:cubicBezTo>
                    <a:pt x="20321" y="7252"/>
                    <a:pt x="20287" y="7300"/>
                    <a:pt x="20269" y="7345"/>
                  </a:cubicBezTo>
                  <a:cubicBezTo>
                    <a:pt x="20291" y="7337"/>
                    <a:pt x="20314" y="7317"/>
                    <a:pt x="20335" y="7302"/>
                  </a:cubicBezTo>
                  <a:lnTo>
                    <a:pt x="20335" y="7302"/>
                  </a:lnTo>
                  <a:cubicBezTo>
                    <a:pt x="20272" y="7424"/>
                    <a:pt x="20212" y="7548"/>
                    <a:pt x="20149" y="7672"/>
                  </a:cubicBezTo>
                  <a:cubicBezTo>
                    <a:pt x="20145" y="7665"/>
                    <a:pt x="20142" y="7659"/>
                    <a:pt x="20142" y="7654"/>
                  </a:cubicBezTo>
                  <a:cubicBezTo>
                    <a:pt x="20100" y="7568"/>
                    <a:pt x="20063" y="7523"/>
                    <a:pt x="20037" y="7430"/>
                  </a:cubicBezTo>
                  <a:lnTo>
                    <a:pt x="20037" y="7430"/>
                  </a:lnTo>
                  <a:cubicBezTo>
                    <a:pt x="20066" y="7467"/>
                    <a:pt x="20123" y="7500"/>
                    <a:pt x="20135" y="7505"/>
                  </a:cubicBezTo>
                  <a:cubicBezTo>
                    <a:pt x="20120" y="7482"/>
                    <a:pt x="20004" y="7297"/>
                    <a:pt x="19947" y="7215"/>
                  </a:cubicBezTo>
                  <a:lnTo>
                    <a:pt x="19947" y="7215"/>
                  </a:lnTo>
                  <a:cubicBezTo>
                    <a:pt x="19990" y="7224"/>
                    <a:pt x="20027" y="7251"/>
                    <a:pt x="20066" y="7278"/>
                  </a:cubicBezTo>
                  <a:cubicBezTo>
                    <a:pt x="20021" y="7247"/>
                    <a:pt x="19984" y="7165"/>
                    <a:pt x="19958" y="7115"/>
                  </a:cubicBezTo>
                  <a:cubicBezTo>
                    <a:pt x="19934" y="7057"/>
                    <a:pt x="19905" y="7003"/>
                    <a:pt x="19879" y="6946"/>
                  </a:cubicBezTo>
                  <a:cubicBezTo>
                    <a:pt x="19858" y="7009"/>
                    <a:pt x="19837" y="7073"/>
                    <a:pt x="19812" y="7135"/>
                  </a:cubicBezTo>
                  <a:cubicBezTo>
                    <a:pt x="19799" y="7161"/>
                    <a:pt x="19785" y="7189"/>
                    <a:pt x="19772" y="7217"/>
                  </a:cubicBezTo>
                  <a:cubicBezTo>
                    <a:pt x="19763" y="7237"/>
                    <a:pt x="19733" y="7280"/>
                    <a:pt x="19733" y="7300"/>
                  </a:cubicBezTo>
                  <a:cubicBezTo>
                    <a:pt x="19753" y="7287"/>
                    <a:pt x="19771" y="7274"/>
                    <a:pt x="19791" y="7261"/>
                  </a:cubicBezTo>
                  <a:lnTo>
                    <a:pt x="19791" y="7261"/>
                  </a:lnTo>
                  <a:cubicBezTo>
                    <a:pt x="19768" y="7311"/>
                    <a:pt x="19742" y="7358"/>
                    <a:pt x="19718" y="7407"/>
                  </a:cubicBezTo>
                  <a:cubicBezTo>
                    <a:pt x="19693" y="7452"/>
                    <a:pt x="19660" y="7497"/>
                    <a:pt x="19642" y="7545"/>
                  </a:cubicBezTo>
                  <a:cubicBezTo>
                    <a:pt x="19665" y="7536"/>
                    <a:pt x="19689" y="7516"/>
                    <a:pt x="19708" y="7502"/>
                  </a:cubicBezTo>
                  <a:lnTo>
                    <a:pt x="19708" y="7502"/>
                  </a:lnTo>
                  <a:cubicBezTo>
                    <a:pt x="19646" y="7624"/>
                    <a:pt x="19586" y="7747"/>
                    <a:pt x="19524" y="7869"/>
                  </a:cubicBezTo>
                  <a:cubicBezTo>
                    <a:pt x="19517" y="7856"/>
                    <a:pt x="19513" y="7846"/>
                    <a:pt x="19507" y="7833"/>
                  </a:cubicBezTo>
                  <a:cubicBezTo>
                    <a:pt x="19467" y="7747"/>
                    <a:pt x="19428" y="7702"/>
                    <a:pt x="19404" y="7609"/>
                  </a:cubicBezTo>
                  <a:lnTo>
                    <a:pt x="19404" y="7609"/>
                  </a:lnTo>
                  <a:cubicBezTo>
                    <a:pt x="19432" y="7648"/>
                    <a:pt x="19490" y="7681"/>
                    <a:pt x="19500" y="7687"/>
                  </a:cubicBezTo>
                  <a:cubicBezTo>
                    <a:pt x="19485" y="7662"/>
                    <a:pt x="19369" y="7476"/>
                    <a:pt x="19312" y="7394"/>
                  </a:cubicBezTo>
                  <a:lnTo>
                    <a:pt x="19312" y="7394"/>
                  </a:lnTo>
                  <a:cubicBezTo>
                    <a:pt x="19355" y="7404"/>
                    <a:pt x="19392" y="7430"/>
                    <a:pt x="19432" y="7457"/>
                  </a:cubicBezTo>
                  <a:cubicBezTo>
                    <a:pt x="19388" y="7426"/>
                    <a:pt x="19349" y="7345"/>
                    <a:pt x="19325" y="7294"/>
                  </a:cubicBezTo>
                  <a:cubicBezTo>
                    <a:pt x="19299" y="7238"/>
                    <a:pt x="19270" y="7185"/>
                    <a:pt x="19247" y="7125"/>
                  </a:cubicBezTo>
                  <a:cubicBezTo>
                    <a:pt x="19226" y="7189"/>
                    <a:pt x="19203" y="7252"/>
                    <a:pt x="19177" y="7314"/>
                  </a:cubicBezTo>
                  <a:cubicBezTo>
                    <a:pt x="19166" y="7343"/>
                    <a:pt x="19151" y="7368"/>
                    <a:pt x="19139" y="7396"/>
                  </a:cubicBezTo>
                  <a:cubicBezTo>
                    <a:pt x="19130" y="7417"/>
                    <a:pt x="19101" y="7459"/>
                    <a:pt x="19101" y="7480"/>
                  </a:cubicBezTo>
                  <a:cubicBezTo>
                    <a:pt x="19118" y="7467"/>
                    <a:pt x="19137" y="7454"/>
                    <a:pt x="19156" y="7440"/>
                  </a:cubicBezTo>
                  <a:lnTo>
                    <a:pt x="19156" y="7440"/>
                  </a:lnTo>
                  <a:cubicBezTo>
                    <a:pt x="19133" y="7490"/>
                    <a:pt x="19108" y="7538"/>
                    <a:pt x="19083" y="7586"/>
                  </a:cubicBezTo>
                  <a:cubicBezTo>
                    <a:pt x="19060" y="7632"/>
                    <a:pt x="19025" y="7677"/>
                    <a:pt x="19008" y="7724"/>
                  </a:cubicBezTo>
                  <a:cubicBezTo>
                    <a:pt x="19031" y="7717"/>
                    <a:pt x="19054" y="7695"/>
                    <a:pt x="19074" y="7681"/>
                  </a:cubicBezTo>
                  <a:lnTo>
                    <a:pt x="19074" y="7681"/>
                  </a:lnTo>
                  <a:cubicBezTo>
                    <a:pt x="19010" y="7811"/>
                    <a:pt x="18944" y="7940"/>
                    <a:pt x="18881" y="8069"/>
                  </a:cubicBezTo>
                  <a:cubicBezTo>
                    <a:pt x="18952" y="8009"/>
                    <a:pt x="19025" y="7947"/>
                    <a:pt x="19098" y="7889"/>
                  </a:cubicBezTo>
                  <a:lnTo>
                    <a:pt x="19098" y="7889"/>
                  </a:lnTo>
                  <a:cubicBezTo>
                    <a:pt x="19037" y="8017"/>
                    <a:pt x="18949" y="8122"/>
                    <a:pt x="18879" y="8244"/>
                  </a:cubicBezTo>
                  <a:lnTo>
                    <a:pt x="18879" y="8244"/>
                  </a:lnTo>
                  <a:cubicBezTo>
                    <a:pt x="18876" y="8241"/>
                    <a:pt x="18872" y="8238"/>
                    <a:pt x="18869" y="8236"/>
                  </a:cubicBezTo>
                  <a:lnTo>
                    <a:pt x="18869" y="8236"/>
                  </a:lnTo>
                  <a:cubicBezTo>
                    <a:pt x="18871" y="8240"/>
                    <a:pt x="18874" y="8244"/>
                    <a:pt x="18876" y="8248"/>
                  </a:cubicBezTo>
                  <a:lnTo>
                    <a:pt x="18876" y="8248"/>
                  </a:lnTo>
                  <a:cubicBezTo>
                    <a:pt x="18877" y="8247"/>
                    <a:pt x="18878" y="8245"/>
                    <a:pt x="18879" y="8244"/>
                  </a:cubicBezTo>
                  <a:lnTo>
                    <a:pt x="18879" y="8244"/>
                  </a:lnTo>
                  <a:cubicBezTo>
                    <a:pt x="18910" y="8268"/>
                    <a:pt x="18939" y="8292"/>
                    <a:pt x="18967" y="8319"/>
                  </a:cubicBezTo>
                  <a:cubicBezTo>
                    <a:pt x="18946" y="8299"/>
                    <a:pt x="18931" y="8270"/>
                    <a:pt x="18916" y="8240"/>
                  </a:cubicBezTo>
                  <a:cubicBezTo>
                    <a:pt x="18946" y="8224"/>
                    <a:pt x="18979" y="8205"/>
                    <a:pt x="19010" y="8190"/>
                  </a:cubicBezTo>
                  <a:lnTo>
                    <a:pt x="19010" y="8190"/>
                  </a:lnTo>
                  <a:cubicBezTo>
                    <a:pt x="18998" y="8256"/>
                    <a:pt x="18982" y="8323"/>
                    <a:pt x="18962" y="8386"/>
                  </a:cubicBezTo>
                  <a:cubicBezTo>
                    <a:pt x="18933" y="8340"/>
                    <a:pt x="18903" y="8295"/>
                    <a:pt x="18876" y="8248"/>
                  </a:cubicBezTo>
                  <a:lnTo>
                    <a:pt x="18876" y="8248"/>
                  </a:lnTo>
                  <a:cubicBezTo>
                    <a:pt x="18874" y="8253"/>
                    <a:pt x="18871" y="8257"/>
                    <a:pt x="18869" y="8261"/>
                  </a:cubicBezTo>
                  <a:cubicBezTo>
                    <a:pt x="18855" y="8233"/>
                    <a:pt x="18843" y="8204"/>
                    <a:pt x="18832" y="8181"/>
                  </a:cubicBezTo>
                  <a:cubicBezTo>
                    <a:pt x="18790" y="8095"/>
                    <a:pt x="18753" y="8049"/>
                    <a:pt x="18729" y="7956"/>
                  </a:cubicBezTo>
                  <a:lnTo>
                    <a:pt x="18729" y="7956"/>
                  </a:lnTo>
                  <a:cubicBezTo>
                    <a:pt x="18757" y="7996"/>
                    <a:pt x="18815" y="8028"/>
                    <a:pt x="18825" y="8033"/>
                  </a:cubicBezTo>
                  <a:cubicBezTo>
                    <a:pt x="18810" y="8011"/>
                    <a:pt x="18694" y="7826"/>
                    <a:pt x="18637" y="7741"/>
                  </a:cubicBezTo>
                  <a:lnTo>
                    <a:pt x="18637" y="7741"/>
                  </a:lnTo>
                  <a:cubicBezTo>
                    <a:pt x="18678" y="7752"/>
                    <a:pt x="18715" y="7775"/>
                    <a:pt x="18752" y="7801"/>
                  </a:cubicBezTo>
                  <a:lnTo>
                    <a:pt x="18752" y="7801"/>
                  </a:lnTo>
                  <a:cubicBezTo>
                    <a:pt x="18709" y="7768"/>
                    <a:pt x="18673" y="7692"/>
                    <a:pt x="18651" y="7641"/>
                  </a:cubicBezTo>
                  <a:cubicBezTo>
                    <a:pt x="18624" y="7586"/>
                    <a:pt x="18597" y="7532"/>
                    <a:pt x="18572" y="7473"/>
                  </a:cubicBezTo>
                  <a:cubicBezTo>
                    <a:pt x="18551" y="7538"/>
                    <a:pt x="18529" y="7601"/>
                    <a:pt x="18502" y="7661"/>
                  </a:cubicBezTo>
                  <a:cubicBezTo>
                    <a:pt x="18489" y="7689"/>
                    <a:pt x="18478" y="7717"/>
                    <a:pt x="18463" y="7744"/>
                  </a:cubicBezTo>
                  <a:cubicBezTo>
                    <a:pt x="18456" y="7765"/>
                    <a:pt x="18425" y="7806"/>
                    <a:pt x="18425" y="7827"/>
                  </a:cubicBezTo>
                  <a:cubicBezTo>
                    <a:pt x="18445" y="7816"/>
                    <a:pt x="18461" y="7803"/>
                    <a:pt x="18481" y="7790"/>
                  </a:cubicBezTo>
                  <a:lnTo>
                    <a:pt x="18481" y="7790"/>
                  </a:lnTo>
                  <a:cubicBezTo>
                    <a:pt x="18458" y="7839"/>
                    <a:pt x="18432" y="7884"/>
                    <a:pt x="18408" y="7933"/>
                  </a:cubicBezTo>
                  <a:cubicBezTo>
                    <a:pt x="18385" y="7980"/>
                    <a:pt x="18352" y="8026"/>
                    <a:pt x="18334" y="8074"/>
                  </a:cubicBezTo>
                  <a:cubicBezTo>
                    <a:pt x="18356" y="8064"/>
                    <a:pt x="18379" y="8042"/>
                    <a:pt x="18400" y="8028"/>
                  </a:cubicBezTo>
                  <a:lnTo>
                    <a:pt x="18400" y="8028"/>
                  </a:lnTo>
                  <a:cubicBezTo>
                    <a:pt x="18360" y="8105"/>
                    <a:pt x="18322" y="8181"/>
                    <a:pt x="18284" y="8257"/>
                  </a:cubicBezTo>
                  <a:cubicBezTo>
                    <a:pt x="18280" y="8250"/>
                    <a:pt x="18277" y="8241"/>
                    <a:pt x="18274" y="8234"/>
                  </a:cubicBezTo>
                  <a:cubicBezTo>
                    <a:pt x="18256" y="8184"/>
                    <a:pt x="18241" y="8127"/>
                    <a:pt x="18224" y="8076"/>
                  </a:cubicBezTo>
                  <a:cubicBezTo>
                    <a:pt x="18217" y="8052"/>
                    <a:pt x="18201" y="7955"/>
                    <a:pt x="18180" y="7940"/>
                  </a:cubicBezTo>
                  <a:lnTo>
                    <a:pt x="18180" y="7940"/>
                  </a:lnTo>
                  <a:cubicBezTo>
                    <a:pt x="18212" y="7961"/>
                    <a:pt x="18269" y="8048"/>
                    <a:pt x="18304" y="8048"/>
                  </a:cubicBezTo>
                  <a:cubicBezTo>
                    <a:pt x="18305" y="8048"/>
                    <a:pt x="18306" y="8048"/>
                    <a:pt x="18307" y="8048"/>
                  </a:cubicBezTo>
                  <a:cubicBezTo>
                    <a:pt x="18193" y="7903"/>
                    <a:pt x="18142" y="7710"/>
                    <a:pt x="18087" y="7525"/>
                  </a:cubicBezTo>
                  <a:cubicBezTo>
                    <a:pt x="18058" y="7593"/>
                    <a:pt x="17893" y="8005"/>
                    <a:pt x="17864" y="8074"/>
                  </a:cubicBezTo>
                  <a:cubicBezTo>
                    <a:pt x="17907" y="8048"/>
                    <a:pt x="17993" y="7982"/>
                    <a:pt x="17993" y="7982"/>
                  </a:cubicBezTo>
                  <a:lnTo>
                    <a:pt x="17993" y="7982"/>
                  </a:lnTo>
                  <a:cubicBezTo>
                    <a:pt x="17993" y="7982"/>
                    <a:pt x="17837" y="8360"/>
                    <a:pt x="17743" y="8557"/>
                  </a:cubicBezTo>
                  <a:cubicBezTo>
                    <a:pt x="17823" y="8508"/>
                    <a:pt x="17886" y="8425"/>
                    <a:pt x="17886" y="8425"/>
                  </a:cubicBezTo>
                  <a:lnTo>
                    <a:pt x="17886" y="8425"/>
                  </a:lnTo>
                  <a:cubicBezTo>
                    <a:pt x="17886" y="8425"/>
                    <a:pt x="17839" y="8597"/>
                    <a:pt x="17777" y="8787"/>
                  </a:cubicBezTo>
                  <a:lnTo>
                    <a:pt x="17777" y="8787"/>
                  </a:lnTo>
                  <a:cubicBezTo>
                    <a:pt x="17772" y="8785"/>
                    <a:pt x="17767" y="8783"/>
                    <a:pt x="17762" y="8781"/>
                  </a:cubicBezTo>
                  <a:lnTo>
                    <a:pt x="17762" y="8781"/>
                  </a:lnTo>
                  <a:cubicBezTo>
                    <a:pt x="17766" y="8787"/>
                    <a:pt x="17769" y="8794"/>
                    <a:pt x="17773" y="8800"/>
                  </a:cubicBezTo>
                  <a:cubicBezTo>
                    <a:pt x="17774" y="8796"/>
                    <a:pt x="17776" y="8791"/>
                    <a:pt x="17777" y="8787"/>
                  </a:cubicBezTo>
                  <a:lnTo>
                    <a:pt x="17777" y="8787"/>
                  </a:lnTo>
                  <a:cubicBezTo>
                    <a:pt x="17787" y="8790"/>
                    <a:pt x="17798" y="8792"/>
                    <a:pt x="17808" y="8792"/>
                  </a:cubicBezTo>
                  <a:cubicBezTo>
                    <a:pt x="17810" y="8792"/>
                    <a:pt x="17812" y="8792"/>
                    <a:pt x="17814" y="8792"/>
                  </a:cubicBezTo>
                  <a:lnTo>
                    <a:pt x="17814" y="8792"/>
                  </a:lnTo>
                  <a:cubicBezTo>
                    <a:pt x="17803" y="8825"/>
                    <a:pt x="17793" y="8856"/>
                    <a:pt x="17780" y="8886"/>
                  </a:cubicBezTo>
                  <a:cubicBezTo>
                    <a:pt x="17765" y="8849"/>
                    <a:pt x="17754" y="8810"/>
                    <a:pt x="17747" y="8770"/>
                  </a:cubicBezTo>
                  <a:lnTo>
                    <a:pt x="17747" y="8770"/>
                  </a:lnTo>
                  <a:cubicBezTo>
                    <a:pt x="17751" y="8774"/>
                    <a:pt x="17757" y="8778"/>
                    <a:pt x="17762" y="8781"/>
                  </a:cubicBezTo>
                  <a:lnTo>
                    <a:pt x="17762" y="8781"/>
                  </a:lnTo>
                  <a:cubicBezTo>
                    <a:pt x="17725" y="8713"/>
                    <a:pt x="17680" y="8648"/>
                    <a:pt x="17639" y="8582"/>
                  </a:cubicBezTo>
                  <a:lnTo>
                    <a:pt x="17639" y="8582"/>
                  </a:lnTo>
                  <a:cubicBezTo>
                    <a:pt x="17675" y="8607"/>
                    <a:pt x="17705" y="8634"/>
                    <a:pt x="17735" y="8663"/>
                  </a:cubicBezTo>
                  <a:cubicBezTo>
                    <a:pt x="17698" y="8627"/>
                    <a:pt x="17669" y="8551"/>
                    <a:pt x="17644" y="8501"/>
                  </a:cubicBezTo>
                  <a:cubicBezTo>
                    <a:pt x="17604" y="8415"/>
                    <a:pt x="17565" y="8370"/>
                    <a:pt x="17540" y="8277"/>
                  </a:cubicBezTo>
                  <a:lnTo>
                    <a:pt x="17540" y="8277"/>
                  </a:lnTo>
                  <a:cubicBezTo>
                    <a:pt x="17569" y="8317"/>
                    <a:pt x="17626" y="8349"/>
                    <a:pt x="17636" y="8354"/>
                  </a:cubicBezTo>
                  <a:cubicBezTo>
                    <a:pt x="17622" y="8332"/>
                    <a:pt x="17507" y="8147"/>
                    <a:pt x="17449" y="8062"/>
                  </a:cubicBezTo>
                  <a:lnTo>
                    <a:pt x="17449" y="8062"/>
                  </a:lnTo>
                  <a:cubicBezTo>
                    <a:pt x="17491" y="8073"/>
                    <a:pt x="17529" y="8096"/>
                    <a:pt x="17566" y="8122"/>
                  </a:cubicBezTo>
                  <a:lnTo>
                    <a:pt x="17566" y="8122"/>
                  </a:lnTo>
                  <a:cubicBezTo>
                    <a:pt x="17522" y="8089"/>
                    <a:pt x="17488" y="8012"/>
                    <a:pt x="17463" y="7962"/>
                  </a:cubicBezTo>
                  <a:cubicBezTo>
                    <a:pt x="17436" y="7906"/>
                    <a:pt x="17410" y="7853"/>
                    <a:pt x="17384" y="7794"/>
                  </a:cubicBezTo>
                  <a:cubicBezTo>
                    <a:pt x="17363" y="7859"/>
                    <a:pt x="17341" y="7920"/>
                    <a:pt x="17314" y="7982"/>
                  </a:cubicBezTo>
                  <a:cubicBezTo>
                    <a:pt x="17304" y="8011"/>
                    <a:pt x="17290" y="8038"/>
                    <a:pt x="17277" y="8066"/>
                  </a:cubicBezTo>
                  <a:cubicBezTo>
                    <a:pt x="17268" y="8085"/>
                    <a:pt x="17238" y="8127"/>
                    <a:pt x="17238" y="8148"/>
                  </a:cubicBezTo>
                  <a:cubicBezTo>
                    <a:pt x="17257" y="8135"/>
                    <a:pt x="17274" y="8124"/>
                    <a:pt x="17293" y="8111"/>
                  </a:cubicBezTo>
                  <a:lnTo>
                    <a:pt x="17293" y="8111"/>
                  </a:lnTo>
                  <a:cubicBezTo>
                    <a:pt x="17270" y="8160"/>
                    <a:pt x="17245" y="8207"/>
                    <a:pt x="17221" y="8256"/>
                  </a:cubicBezTo>
                  <a:cubicBezTo>
                    <a:pt x="17198" y="8300"/>
                    <a:pt x="17164" y="8347"/>
                    <a:pt x="17146" y="8393"/>
                  </a:cubicBezTo>
                  <a:cubicBezTo>
                    <a:pt x="17168" y="8385"/>
                    <a:pt x="17191" y="8365"/>
                    <a:pt x="17212" y="8350"/>
                  </a:cubicBezTo>
                  <a:lnTo>
                    <a:pt x="17212" y="8350"/>
                  </a:lnTo>
                  <a:cubicBezTo>
                    <a:pt x="17148" y="8479"/>
                    <a:pt x="17082" y="8608"/>
                    <a:pt x="17017" y="8737"/>
                  </a:cubicBezTo>
                  <a:cubicBezTo>
                    <a:pt x="17090" y="8677"/>
                    <a:pt x="17164" y="8615"/>
                    <a:pt x="17238" y="8557"/>
                  </a:cubicBezTo>
                  <a:lnTo>
                    <a:pt x="17238" y="8557"/>
                  </a:lnTo>
                  <a:cubicBezTo>
                    <a:pt x="17171" y="8693"/>
                    <a:pt x="17076" y="8805"/>
                    <a:pt x="17004" y="8935"/>
                  </a:cubicBezTo>
                  <a:cubicBezTo>
                    <a:pt x="17039" y="8916"/>
                    <a:pt x="17069" y="8899"/>
                    <a:pt x="17103" y="8883"/>
                  </a:cubicBezTo>
                  <a:lnTo>
                    <a:pt x="17103" y="8883"/>
                  </a:lnTo>
                  <a:cubicBezTo>
                    <a:pt x="17090" y="8962"/>
                    <a:pt x="17069" y="9040"/>
                    <a:pt x="17044" y="9116"/>
                  </a:cubicBezTo>
                  <a:lnTo>
                    <a:pt x="17044" y="9116"/>
                  </a:lnTo>
                  <a:cubicBezTo>
                    <a:pt x="17031" y="9104"/>
                    <a:pt x="17019" y="9094"/>
                    <a:pt x="17004" y="9084"/>
                  </a:cubicBezTo>
                  <a:lnTo>
                    <a:pt x="17004" y="9084"/>
                  </a:lnTo>
                  <a:cubicBezTo>
                    <a:pt x="17015" y="9101"/>
                    <a:pt x="17026" y="9118"/>
                    <a:pt x="17037" y="9135"/>
                  </a:cubicBezTo>
                  <a:lnTo>
                    <a:pt x="17037" y="9135"/>
                  </a:lnTo>
                  <a:cubicBezTo>
                    <a:pt x="17039" y="9129"/>
                    <a:pt x="17042" y="9122"/>
                    <a:pt x="17044" y="9116"/>
                  </a:cubicBezTo>
                  <a:lnTo>
                    <a:pt x="17044" y="9116"/>
                  </a:lnTo>
                  <a:cubicBezTo>
                    <a:pt x="17054" y="9125"/>
                    <a:pt x="17065" y="9134"/>
                    <a:pt x="17076" y="9143"/>
                  </a:cubicBezTo>
                  <a:cubicBezTo>
                    <a:pt x="17073" y="9154"/>
                    <a:pt x="17069" y="9164"/>
                    <a:pt x="17063" y="9177"/>
                  </a:cubicBezTo>
                  <a:cubicBezTo>
                    <a:pt x="17055" y="9164"/>
                    <a:pt x="17046" y="9149"/>
                    <a:pt x="17037" y="9135"/>
                  </a:cubicBezTo>
                  <a:lnTo>
                    <a:pt x="17037" y="9135"/>
                  </a:lnTo>
                  <a:cubicBezTo>
                    <a:pt x="17034" y="9144"/>
                    <a:pt x="17031" y="9154"/>
                    <a:pt x="17027" y="9163"/>
                  </a:cubicBezTo>
                  <a:cubicBezTo>
                    <a:pt x="17002" y="9124"/>
                    <a:pt x="16977" y="9070"/>
                    <a:pt x="16960" y="9031"/>
                  </a:cubicBezTo>
                  <a:cubicBezTo>
                    <a:pt x="16918" y="8945"/>
                    <a:pt x="16881" y="8901"/>
                    <a:pt x="16855" y="8806"/>
                  </a:cubicBezTo>
                  <a:lnTo>
                    <a:pt x="16855" y="8806"/>
                  </a:lnTo>
                  <a:cubicBezTo>
                    <a:pt x="16884" y="8845"/>
                    <a:pt x="16941" y="8878"/>
                    <a:pt x="16953" y="8883"/>
                  </a:cubicBezTo>
                  <a:cubicBezTo>
                    <a:pt x="16938" y="8859"/>
                    <a:pt x="16822" y="8676"/>
                    <a:pt x="16765" y="8592"/>
                  </a:cubicBezTo>
                  <a:lnTo>
                    <a:pt x="16765" y="8592"/>
                  </a:lnTo>
                  <a:cubicBezTo>
                    <a:pt x="16806" y="8601"/>
                    <a:pt x="16843" y="8626"/>
                    <a:pt x="16879" y="8652"/>
                  </a:cubicBezTo>
                  <a:lnTo>
                    <a:pt x="16879" y="8652"/>
                  </a:lnTo>
                  <a:cubicBezTo>
                    <a:pt x="16837" y="8619"/>
                    <a:pt x="16801" y="8540"/>
                    <a:pt x="16779" y="8492"/>
                  </a:cubicBezTo>
                  <a:cubicBezTo>
                    <a:pt x="16752" y="8435"/>
                    <a:pt x="16725" y="8382"/>
                    <a:pt x="16701" y="8324"/>
                  </a:cubicBezTo>
                  <a:cubicBezTo>
                    <a:pt x="16679" y="8386"/>
                    <a:pt x="16658" y="8451"/>
                    <a:pt x="16630" y="8512"/>
                  </a:cubicBezTo>
                  <a:cubicBezTo>
                    <a:pt x="16617" y="8539"/>
                    <a:pt x="16605" y="8568"/>
                    <a:pt x="16590" y="8594"/>
                  </a:cubicBezTo>
                  <a:cubicBezTo>
                    <a:pt x="16583" y="8614"/>
                    <a:pt x="16553" y="8657"/>
                    <a:pt x="16553" y="8677"/>
                  </a:cubicBezTo>
                  <a:cubicBezTo>
                    <a:pt x="16573" y="8664"/>
                    <a:pt x="16589" y="8651"/>
                    <a:pt x="16609" y="8640"/>
                  </a:cubicBezTo>
                  <a:lnTo>
                    <a:pt x="16609" y="8640"/>
                  </a:lnTo>
                  <a:cubicBezTo>
                    <a:pt x="16586" y="8690"/>
                    <a:pt x="16560" y="8736"/>
                    <a:pt x="16536" y="8784"/>
                  </a:cubicBezTo>
                  <a:cubicBezTo>
                    <a:pt x="16514" y="8829"/>
                    <a:pt x="16480" y="8876"/>
                    <a:pt x="16461" y="8922"/>
                  </a:cubicBezTo>
                  <a:cubicBezTo>
                    <a:pt x="16483" y="8913"/>
                    <a:pt x="16507" y="8893"/>
                    <a:pt x="16529" y="8879"/>
                  </a:cubicBezTo>
                  <a:lnTo>
                    <a:pt x="16529" y="8879"/>
                  </a:lnTo>
                  <a:lnTo>
                    <a:pt x="16351" y="9229"/>
                  </a:lnTo>
                  <a:cubicBezTo>
                    <a:pt x="16344" y="9203"/>
                    <a:pt x="16335" y="9179"/>
                    <a:pt x="16325" y="9153"/>
                  </a:cubicBezTo>
                  <a:cubicBezTo>
                    <a:pt x="16304" y="9103"/>
                    <a:pt x="16292" y="9048"/>
                    <a:pt x="16275" y="8995"/>
                  </a:cubicBezTo>
                  <a:cubicBezTo>
                    <a:pt x="16268" y="8972"/>
                    <a:pt x="16253" y="8880"/>
                    <a:pt x="16234" y="8863"/>
                  </a:cubicBezTo>
                  <a:lnTo>
                    <a:pt x="16234" y="8863"/>
                  </a:lnTo>
                  <a:cubicBezTo>
                    <a:pt x="16265" y="8886"/>
                    <a:pt x="16320" y="8967"/>
                    <a:pt x="16355" y="8967"/>
                  </a:cubicBezTo>
                  <a:cubicBezTo>
                    <a:pt x="16357" y="8967"/>
                    <a:pt x="16358" y="8967"/>
                    <a:pt x="16359" y="8966"/>
                  </a:cubicBezTo>
                  <a:cubicBezTo>
                    <a:pt x="16243" y="8822"/>
                    <a:pt x="16193" y="8628"/>
                    <a:pt x="16137" y="8443"/>
                  </a:cubicBezTo>
                  <a:cubicBezTo>
                    <a:pt x="16109" y="8512"/>
                    <a:pt x="15944" y="8923"/>
                    <a:pt x="15915" y="8994"/>
                  </a:cubicBezTo>
                  <a:cubicBezTo>
                    <a:pt x="15958" y="8966"/>
                    <a:pt x="16046" y="8902"/>
                    <a:pt x="16046" y="8902"/>
                  </a:cubicBezTo>
                  <a:lnTo>
                    <a:pt x="16046" y="8902"/>
                  </a:lnTo>
                  <a:cubicBezTo>
                    <a:pt x="16046" y="8902"/>
                    <a:pt x="15891" y="9280"/>
                    <a:pt x="15795" y="9475"/>
                  </a:cubicBezTo>
                  <a:cubicBezTo>
                    <a:pt x="15876" y="9428"/>
                    <a:pt x="15938" y="9345"/>
                    <a:pt x="15938" y="9345"/>
                  </a:cubicBezTo>
                  <a:lnTo>
                    <a:pt x="15938" y="9345"/>
                  </a:lnTo>
                  <a:cubicBezTo>
                    <a:pt x="15938" y="9345"/>
                    <a:pt x="15900" y="9490"/>
                    <a:pt x="15845" y="9657"/>
                  </a:cubicBezTo>
                  <a:lnTo>
                    <a:pt x="15845" y="9657"/>
                  </a:lnTo>
                  <a:cubicBezTo>
                    <a:pt x="15836" y="9646"/>
                    <a:pt x="15828" y="9635"/>
                    <a:pt x="15821" y="9623"/>
                  </a:cubicBezTo>
                  <a:lnTo>
                    <a:pt x="15821" y="9623"/>
                  </a:lnTo>
                  <a:cubicBezTo>
                    <a:pt x="15829" y="9638"/>
                    <a:pt x="15835" y="9653"/>
                    <a:pt x="15841" y="9668"/>
                  </a:cubicBezTo>
                  <a:lnTo>
                    <a:pt x="15841" y="9668"/>
                  </a:lnTo>
                  <a:cubicBezTo>
                    <a:pt x="15843" y="9664"/>
                    <a:pt x="15844" y="9661"/>
                    <a:pt x="15845" y="9657"/>
                  </a:cubicBezTo>
                  <a:lnTo>
                    <a:pt x="15845" y="9657"/>
                  </a:lnTo>
                  <a:cubicBezTo>
                    <a:pt x="15854" y="9670"/>
                    <a:pt x="15864" y="9682"/>
                    <a:pt x="15872" y="9695"/>
                  </a:cubicBezTo>
                  <a:cubicBezTo>
                    <a:pt x="15866" y="9697"/>
                    <a:pt x="15862" y="9700"/>
                    <a:pt x="15856" y="9702"/>
                  </a:cubicBezTo>
                  <a:cubicBezTo>
                    <a:pt x="15851" y="9691"/>
                    <a:pt x="15846" y="9679"/>
                    <a:pt x="15841" y="9668"/>
                  </a:cubicBezTo>
                  <a:lnTo>
                    <a:pt x="15841" y="9668"/>
                  </a:lnTo>
                  <a:cubicBezTo>
                    <a:pt x="15839" y="9674"/>
                    <a:pt x="15837" y="9681"/>
                    <a:pt x="15835" y="9687"/>
                  </a:cubicBezTo>
                  <a:cubicBezTo>
                    <a:pt x="15816" y="9637"/>
                    <a:pt x="15799" y="9583"/>
                    <a:pt x="15780" y="9535"/>
                  </a:cubicBezTo>
                  <a:cubicBezTo>
                    <a:pt x="15759" y="9485"/>
                    <a:pt x="15747" y="9429"/>
                    <a:pt x="15730" y="9378"/>
                  </a:cubicBezTo>
                  <a:cubicBezTo>
                    <a:pt x="15723" y="9352"/>
                    <a:pt x="15707" y="9256"/>
                    <a:pt x="15687" y="9242"/>
                  </a:cubicBezTo>
                  <a:lnTo>
                    <a:pt x="15687" y="9242"/>
                  </a:lnTo>
                  <a:cubicBezTo>
                    <a:pt x="15718" y="9262"/>
                    <a:pt x="15775" y="9350"/>
                    <a:pt x="15811" y="9350"/>
                  </a:cubicBezTo>
                  <a:cubicBezTo>
                    <a:pt x="15812" y="9350"/>
                    <a:pt x="15814" y="9349"/>
                    <a:pt x="15815" y="9349"/>
                  </a:cubicBezTo>
                  <a:cubicBezTo>
                    <a:pt x="15699" y="9203"/>
                    <a:pt x="15649" y="9009"/>
                    <a:pt x="15593" y="8826"/>
                  </a:cubicBezTo>
                  <a:cubicBezTo>
                    <a:pt x="15564" y="8893"/>
                    <a:pt x="15399" y="9306"/>
                    <a:pt x="15371" y="9375"/>
                  </a:cubicBezTo>
                  <a:cubicBezTo>
                    <a:pt x="15411" y="9351"/>
                    <a:pt x="15491" y="9292"/>
                    <a:pt x="15500" y="9286"/>
                  </a:cubicBezTo>
                  <a:lnTo>
                    <a:pt x="15500" y="9286"/>
                  </a:lnTo>
                  <a:cubicBezTo>
                    <a:pt x="15489" y="9310"/>
                    <a:pt x="15399" y="9531"/>
                    <a:pt x="15315" y="9715"/>
                  </a:cubicBezTo>
                  <a:lnTo>
                    <a:pt x="15315" y="9716"/>
                  </a:lnTo>
                  <a:cubicBezTo>
                    <a:pt x="15307" y="9730"/>
                    <a:pt x="15300" y="9746"/>
                    <a:pt x="15293" y="9762"/>
                  </a:cubicBezTo>
                  <a:cubicBezTo>
                    <a:pt x="15267" y="9696"/>
                    <a:pt x="15239" y="9629"/>
                    <a:pt x="15207" y="9566"/>
                  </a:cubicBezTo>
                  <a:lnTo>
                    <a:pt x="15207" y="9566"/>
                  </a:lnTo>
                  <a:cubicBezTo>
                    <a:pt x="15242" y="9617"/>
                    <a:pt x="15276" y="9666"/>
                    <a:pt x="15315" y="9716"/>
                  </a:cubicBezTo>
                  <a:cubicBezTo>
                    <a:pt x="15279" y="9629"/>
                    <a:pt x="15254" y="9537"/>
                    <a:pt x="15220" y="9451"/>
                  </a:cubicBezTo>
                  <a:cubicBezTo>
                    <a:pt x="15200" y="9401"/>
                    <a:pt x="15186" y="9343"/>
                    <a:pt x="15170" y="9293"/>
                  </a:cubicBezTo>
                  <a:cubicBezTo>
                    <a:pt x="15163" y="9268"/>
                    <a:pt x="15147" y="9172"/>
                    <a:pt x="15126" y="9157"/>
                  </a:cubicBezTo>
                  <a:lnTo>
                    <a:pt x="15126" y="9157"/>
                  </a:lnTo>
                  <a:cubicBezTo>
                    <a:pt x="15156" y="9179"/>
                    <a:pt x="15215" y="9265"/>
                    <a:pt x="15250" y="9265"/>
                  </a:cubicBezTo>
                  <a:cubicBezTo>
                    <a:pt x="15251" y="9265"/>
                    <a:pt x="15252" y="9265"/>
                    <a:pt x="15253" y="9265"/>
                  </a:cubicBezTo>
                  <a:cubicBezTo>
                    <a:pt x="15138" y="9120"/>
                    <a:pt x="15088" y="8923"/>
                    <a:pt x="15032" y="8741"/>
                  </a:cubicBezTo>
                  <a:cubicBezTo>
                    <a:pt x="15004" y="8809"/>
                    <a:pt x="14839" y="9222"/>
                    <a:pt x="14810" y="9289"/>
                  </a:cubicBezTo>
                  <a:cubicBezTo>
                    <a:pt x="14853" y="9265"/>
                    <a:pt x="14939" y="9199"/>
                    <a:pt x="14939" y="9199"/>
                  </a:cubicBezTo>
                  <a:lnTo>
                    <a:pt x="14939" y="9199"/>
                  </a:lnTo>
                  <a:cubicBezTo>
                    <a:pt x="14939" y="9199"/>
                    <a:pt x="14783" y="9576"/>
                    <a:pt x="14688" y="9773"/>
                  </a:cubicBezTo>
                  <a:cubicBezTo>
                    <a:pt x="14769" y="9725"/>
                    <a:pt x="14832" y="9640"/>
                    <a:pt x="14832" y="9640"/>
                  </a:cubicBezTo>
                  <a:lnTo>
                    <a:pt x="14832" y="9640"/>
                  </a:lnTo>
                  <a:cubicBezTo>
                    <a:pt x="14832" y="9640"/>
                    <a:pt x="14787" y="9812"/>
                    <a:pt x="14723" y="9999"/>
                  </a:cubicBezTo>
                  <a:lnTo>
                    <a:pt x="14723" y="9999"/>
                  </a:lnTo>
                  <a:cubicBezTo>
                    <a:pt x="14716" y="9989"/>
                    <a:pt x="14710" y="9979"/>
                    <a:pt x="14704" y="9967"/>
                  </a:cubicBezTo>
                  <a:lnTo>
                    <a:pt x="14704" y="9967"/>
                  </a:lnTo>
                  <a:cubicBezTo>
                    <a:pt x="14710" y="9979"/>
                    <a:pt x="14716" y="9992"/>
                    <a:pt x="14721" y="10005"/>
                  </a:cubicBezTo>
                  <a:lnTo>
                    <a:pt x="14721" y="10005"/>
                  </a:lnTo>
                  <a:cubicBezTo>
                    <a:pt x="14722" y="10003"/>
                    <a:pt x="14722" y="10001"/>
                    <a:pt x="14723" y="9999"/>
                  </a:cubicBezTo>
                  <a:lnTo>
                    <a:pt x="14723" y="9999"/>
                  </a:lnTo>
                  <a:cubicBezTo>
                    <a:pt x="14733" y="10012"/>
                    <a:pt x="14744" y="10025"/>
                    <a:pt x="14753" y="10039"/>
                  </a:cubicBezTo>
                  <a:cubicBezTo>
                    <a:pt x="14749" y="10046"/>
                    <a:pt x="14747" y="10054"/>
                    <a:pt x="14746" y="10061"/>
                  </a:cubicBezTo>
                  <a:cubicBezTo>
                    <a:pt x="14737" y="10043"/>
                    <a:pt x="14729" y="10024"/>
                    <a:pt x="14721" y="10005"/>
                  </a:cubicBezTo>
                  <a:lnTo>
                    <a:pt x="14721" y="10005"/>
                  </a:lnTo>
                  <a:cubicBezTo>
                    <a:pt x="14718" y="10014"/>
                    <a:pt x="14715" y="10023"/>
                    <a:pt x="14711" y="10033"/>
                  </a:cubicBezTo>
                  <a:cubicBezTo>
                    <a:pt x="14695" y="9983"/>
                    <a:pt x="14677" y="9932"/>
                    <a:pt x="14660" y="9884"/>
                  </a:cubicBezTo>
                  <a:cubicBezTo>
                    <a:pt x="14638" y="9834"/>
                    <a:pt x="14625" y="9779"/>
                    <a:pt x="14609" y="9726"/>
                  </a:cubicBezTo>
                  <a:cubicBezTo>
                    <a:pt x="14602" y="9702"/>
                    <a:pt x="14587" y="9604"/>
                    <a:pt x="14567" y="9590"/>
                  </a:cubicBezTo>
                  <a:lnTo>
                    <a:pt x="14567" y="9590"/>
                  </a:lnTo>
                  <a:cubicBezTo>
                    <a:pt x="14595" y="9611"/>
                    <a:pt x="14654" y="9698"/>
                    <a:pt x="14690" y="9698"/>
                  </a:cubicBezTo>
                  <a:cubicBezTo>
                    <a:pt x="14691" y="9698"/>
                    <a:pt x="14693" y="9698"/>
                    <a:pt x="14694" y="9697"/>
                  </a:cubicBezTo>
                  <a:cubicBezTo>
                    <a:pt x="14594" y="9574"/>
                    <a:pt x="14544" y="9415"/>
                    <a:pt x="14495" y="9256"/>
                  </a:cubicBezTo>
                  <a:lnTo>
                    <a:pt x="14495" y="9252"/>
                  </a:lnTo>
                  <a:cubicBezTo>
                    <a:pt x="14488" y="9224"/>
                    <a:pt x="14480" y="9200"/>
                    <a:pt x="14473" y="9173"/>
                  </a:cubicBezTo>
                  <a:cubicBezTo>
                    <a:pt x="14446" y="9242"/>
                    <a:pt x="14280" y="9653"/>
                    <a:pt x="14253" y="9723"/>
                  </a:cubicBezTo>
                  <a:cubicBezTo>
                    <a:pt x="14294" y="9696"/>
                    <a:pt x="14382" y="9630"/>
                    <a:pt x="14382" y="9630"/>
                  </a:cubicBezTo>
                  <a:lnTo>
                    <a:pt x="14382" y="9630"/>
                  </a:lnTo>
                  <a:cubicBezTo>
                    <a:pt x="14382" y="9630"/>
                    <a:pt x="14225" y="10010"/>
                    <a:pt x="14131" y="10205"/>
                  </a:cubicBezTo>
                  <a:cubicBezTo>
                    <a:pt x="14211" y="10156"/>
                    <a:pt x="14274" y="10074"/>
                    <a:pt x="14274" y="10074"/>
                  </a:cubicBezTo>
                  <a:lnTo>
                    <a:pt x="14274" y="10074"/>
                  </a:lnTo>
                  <a:cubicBezTo>
                    <a:pt x="14274" y="10074"/>
                    <a:pt x="14243" y="10194"/>
                    <a:pt x="14195" y="10342"/>
                  </a:cubicBezTo>
                  <a:lnTo>
                    <a:pt x="14195" y="10342"/>
                  </a:lnTo>
                  <a:cubicBezTo>
                    <a:pt x="14182" y="10324"/>
                    <a:pt x="14169" y="10306"/>
                    <a:pt x="14158" y="10288"/>
                  </a:cubicBezTo>
                  <a:lnTo>
                    <a:pt x="14158" y="10288"/>
                  </a:lnTo>
                  <a:cubicBezTo>
                    <a:pt x="14169" y="10313"/>
                    <a:pt x="14178" y="10337"/>
                    <a:pt x="14188" y="10361"/>
                  </a:cubicBezTo>
                  <a:lnTo>
                    <a:pt x="14188" y="10361"/>
                  </a:lnTo>
                  <a:cubicBezTo>
                    <a:pt x="14191" y="10355"/>
                    <a:pt x="14193" y="10348"/>
                    <a:pt x="14195" y="10342"/>
                  </a:cubicBezTo>
                  <a:lnTo>
                    <a:pt x="14195" y="10342"/>
                  </a:lnTo>
                  <a:cubicBezTo>
                    <a:pt x="14202" y="10351"/>
                    <a:pt x="14209" y="10361"/>
                    <a:pt x="14215" y="10370"/>
                  </a:cubicBezTo>
                  <a:cubicBezTo>
                    <a:pt x="14208" y="10372"/>
                    <a:pt x="14202" y="10375"/>
                    <a:pt x="14195" y="10377"/>
                  </a:cubicBezTo>
                  <a:cubicBezTo>
                    <a:pt x="14193" y="10372"/>
                    <a:pt x="14191" y="10366"/>
                    <a:pt x="14188" y="10361"/>
                  </a:cubicBezTo>
                  <a:lnTo>
                    <a:pt x="14188" y="10361"/>
                  </a:lnTo>
                  <a:cubicBezTo>
                    <a:pt x="14186" y="10369"/>
                    <a:pt x="14184" y="10376"/>
                    <a:pt x="14181" y="10384"/>
                  </a:cubicBezTo>
                  <a:cubicBezTo>
                    <a:pt x="14159" y="10324"/>
                    <a:pt x="14139" y="10262"/>
                    <a:pt x="14116" y="10203"/>
                  </a:cubicBezTo>
                  <a:cubicBezTo>
                    <a:pt x="14095" y="10153"/>
                    <a:pt x="14082" y="10097"/>
                    <a:pt x="14066" y="10046"/>
                  </a:cubicBezTo>
                  <a:cubicBezTo>
                    <a:pt x="14059" y="10020"/>
                    <a:pt x="14044" y="9928"/>
                    <a:pt x="14025" y="9912"/>
                  </a:cubicBezTo>
                  <a:lnTo>
                    <a:pt x="14025" y="9912"/>
                  </a:lnTo>
                  <a:cubicBezTo>
                    <a:pt x="14054" y="9934"/>
                    <a:pt x="14111" y="10017"/>
                    <a:pt x="14147" y="10017"/>
                  </a:cubicBezTo>
                  <a:cubicBezTo>
                    <a:pt x="14148" y="10017"/>
                    <a:pt x="14150" y="10017"/>
                    <a:pt x="14151" y="10017"/>
                  </a:cubicBezTo>
                  <a:cubicBezTo>
                    <a:pt x="14035" y="9872"/>
                    <a:pt x="13985" y="9679"/>
                    <a:pt x="13929" y="9494"/>
                  </a:cubicBezTo>
                  <a:cubicBezTo>
                    <a:pt x="13900" y="9561"/>
                    <a:pt x="13735" y="9974"/>
                    <a:pt x="13707" y="10044"/>
                  </a:cubicBezTo>
                  <a:cubicBezTo>
                    <a:pt x="13745" y="10018"/>
                    <a:pt x="13827" y="9961"/>
                    <a:pt x="13836" y="9955"/>
                  </a:cubicBezTo>
                  <a:lnTo>
                    <a:pt x="13836" y="9955"/>
                  </a:lnTo>
                  <a:cubicBezTo>
                    <a:pt x="13824" y="9984"/>
                    <a:pt x="13725" y="10216"/>
                    <a:pt x="13642" y="10402"/>
                  </a:cubicBezTo>
                  <a:lnTo>
                    <a:pt x="13642" y="10402"/>
                  </a:lnTo>
                  <a:cubicBezTo>
                    <a:pt x="13639" y="10399"/>
                    <a:pt x="13636" y="10395"/>
                    <a:pt x="13633" y="10391"/>
                  </a:cubicBezTo>
                  <a:lnTo>
                    <a:pt x="13633" y="10391"/>
                  </a:lnTo>
                  <a:cubicBezTo>
                    <a:pt x="13636" y="10396"/>
                    <a:pt x="13638" y="10401"/>
                    <a:pt x="13640" y="10406"/>
                  </a:cubicBezTo>
                  <a:lnTo>
                    <a:pt x="13640" y="10406"/>
                  </a:lnTo>
                  <a:cubicBezTo>
                    <a:pt x="13641" y="10405"/>
                    <a:pt x="13641" y="10404"/>
                    <a:pt x="13642" y="10402"/>
                  </a:cubicBezTo>
                  <a:lnTo>
                    <a:pt x="13642" y="10402"/>
                  </a:lnTo>
                  <a:cubicBezTo>
                    <a:pt x="13650" y="10413"/>
                    <a:pt x="13658" y="10424"/>
                    <a:pt x="13666" y="10434"/>
                  </a:cubicBezTo>
                  <a:cubicBezTo>
                    <a:pt x="13664" y="10441"/>
                    <a:pt x="13659" y="10447"/>
                    <a:pt x="13658" y="10454"/>
                  </a:cubicBezTo>
                  <a:cubicBezTo>
                    <a:pt x="13652" y="10438"/>
                    <a:pt x="13647" y="10422"/>
                    <a:pt x="13640" y="10406"/>
                  </a:cubicBezTo>
                  <a:lnTo>
                    <a:pt x="13640" y="10406"/>
                  </a:lnTo>
                  <a:cubicBezTo>
                    <a:pt x="13639" y="10408"/>
                    <a:pt x="13639" y="10409"/>
                    <a:pt x="13638" y="10411"/>
                  </a:cubicBezTo>
                  <a:cubicBezTo>
                    <a:pt x="13609" y="10335"/>
                    <a:pt x="13579" y="10262"/>
                    <a:pt x="13545" y="10190"/>
                  </a:cubicBezTo>
                  <a:lnTo>
                    <a:pt x="13545" y="10190"/>
                  </a:lnTo>
                  <a:cubicBezTo>
                    <a:pt x="13579" y="10245"/>
                    <a:pt x="13615" y="10297"/>
                    <a:pt x="13652" y="10345"/>
                  </a:cubicBezTo>
                  <a:cubicBezTo>
                    <a:pt x="13616" y="10255"/>
                    <a:pt x="13592" y="10162"/>
                    <a:pt x="13557" y="10074"/>
                  </a:cubicBezTo>
                  <a:cubicBezTo>
                    <a:pt x="13536" y="10024"/>
                    <a:pt x="13522" y="9968"/>
                    <a:pt x="13507" y="9917"/>
                  </a:cubicBezTo>
                  <a:cubicBezTo>
                    <a:pt x="13500" y="9891"/>
                    <a:pt x="13485" y="9796"/>
                    <a:pt x="13463" y="9781"/>
                  </a:cubicBezTo>
                  <a:lnTo>
                    <a:pt x="13463" y="9781"/>
                  </a:lnTo>
                  <a:cubicBezTo>
                    <a:pt x="13494" y="9802"/>
                    <a:pt x="13552" y="9888"/>
                    <a:pt x="13587" y="9888"/>
                  </a:cubicBezTo>
                  <a:cubicBezTo>
                    <a:pt x="13588" y="9888"/>
                    <a:pt x="13589" y="9888"/>
                    <a:pt x="13590" y="9888"/>
                  </a:cubicBezTo>
                  <a:cubicBezTo>
                    <a:pt x="13476" y="9743"/>
                    <a:pt x="13426" y="9550"/>
                    <a:pt x="13370" y="9365"/>
                  </a:cubicBezTo>
                  <a:cubicBezTo>
                    <a:pt x="13341" y="9432"/>
                    <a:pt x="13176" y="9845"/>
                    <a:pt x="13148" y="9915"/>
                  </a:cubicBezTo>
                  <a:cubicBezTo>
                    <a:pt x="13186" y="9889"/>
                    <a:pt x="13265" y="9831"/>
                    <a:pt x="13275" y="9825"/>
                  </a:cubicBezTo>
                  <a:lnTo>
                    <a:pt x="13275" y="9825"/>
                  </a:lnTo>
                  <a:cubicBezTo>
                    <a:pt x="13262" y="9858"/>
                    <a:pt x="13155" y="10113"/>
                    <a:pt x="13069" y="10305"/>
                  </a:cubicBezTo>
                  <a:cubicBezTo>
                    <a:pt x="13063" y="10292"/>
                    <a:pt x="13060" y="10281"/>
                    <a:pt x="13054" y="10268"/>
                  </a:cubicBezTo>
                  <a:cubicBezTo>
                    <a:pt x="13034" y="10218"/>
                    <a:pt x="13020" y="10162"/>
                    <a:pt x="13004" y="10110"/>
                  </a:cubicBezTo>
                  <a:cubicBezTo>
                    <a:pt x="12996" y="10084"/>
                    <a:pt x="12978" y="9988"/>
                    <a:pt x="12960" y="9974"/>
                  </a:cubicBezTo>
                  <a:lnTo>
                    <a:pt x="12960" y="9974"/>
                  </a:lnTo>
                  <a:cubicBezTo>
                    <a:pt x="12989" y="9995"/>
                    <a:pt x="13046" y="10082"/>
                    <a:pt x="13082" y="10082"/>
                  </a:cubicBezTo>
                  <a:cubicBezTo>
                    <a:pt x="13083" y="10082"/>
                    <a:pt x="13085" y="10082"/>
                    <a:pt x="13086" y="10082"/>
                  </a:cubicBezTo>
                  <a:cubicBezTo>
                    <a:pt x="12971" y="9937"/>
                    <a:pt x="12920" y="9743"/>
                    <a:pt x="12864" y="9558"/>
                  </a:cubicBezTo>
                  <a:cubicBezTo>
                    <a:pt x="12838" y="9626"/>
                    <a:pt x="12670" y="10039"/>
                    <a:pt x="12645" y="10109"/>
                  </a:cubicBezTo>
                  <a:cubicBezTo>
                    <a:pt x="12688" y="10082"/>
                    <a:pt x="12773" y="10016"/>
                    <a:pt x="12774" y="10016"/>
                  </a:cubicBezTo>
                  <a:lnTo>
                    <a:pt x="12774" y="10016"/>
                  </a:lnTo>
                  <a:cubicBezTo>
                    <a:pt x="12773" y="10016"/>
                    <a:pt x="12626" y="10370"/>
                    <a:pt x="12530" y="10570"/>
                  </a:cubicBezTo>
                  <a:cubicBezTo>
                    <a:pt x="12513" y="10526"/>
                    <a:pt x="12501" y="10477"/>
                    <a:pt x="12487" y="10434"/>
                  </a:cubicBezTo>
                  <a:cubicBezTo>
                    <a:pt x="12480" y="10410"/>
                    <a:pt x="12463" y="10312"/>
                    <a:pt x="12441" y="10298"/>
                  </a:cubicBezTo>
                  <a:lnTo>
                    <a:pt x="12441" y="10298"/>
                  </a:lnTo>
                  <a:cubicBezTo>
                    <a:pt x="12473" y="10319"/>
                    <a:pt x="12530" y="10404"/>
                    <a:pt x="12565" y="10404"/>
                  </a:cubicBezTo>
                  <a:cubicBezTo>
                    <a:pt x="12566" y="10404"/>
                    <a:pt x="12567" y="10404"/>
                    <a:pt x="12569" y="10404"/>
                  </a:cubicBezTo>
                  <a:cubicBezTo>
                    <a:pt x="12454" y="10259"/>
                    <a:pt x="12404" y="10066"/>
                    <a:pt x="12348" y="9881"/>
                  </a:cubicBezTo>
                  <a:cubicBezTo>
                    <a:pt x="12319" y="9948"/>
                    <a:pt x="12154" y="10361"/>
                    <a:pt x="12126" y="10428"/>
                  </a:cubicBezTo>
                  <a:cubicBezTo>
                    <a:pt x="12166" y="10405"/>
                    <a:pt x="12245" y="10347"/>
                    <a:pt x="12253" y="10340"/>
                  </a:cubicBezTo>
                  <a:lnTo>
                    <a:pt x="12253" y="10340"/>
                  </a:lnTo>
                  <a:cubicBezTo>
                    <a:pt x="12246" y="10360"/>
                    <a:pt x="12180" y="10522"/>
                    <a:pt x="12108" y="10681"/>
                  </a:cubicBezTo>
                  <a:lnTo>
                    <a:pt x="12108" y="10681"/>
                  </a:lnTo>
                  <a:cubicBezTo>
                    <a:pt x="12101" y="10675"/>
                    <a:pt x="12095" y="10671"/>
                    <a:pt x="12090" y="10668"/>
                  </a:cubicBezTo>
                  <a:lnTo>
                    <a:pt x="12090" y="10668"/>
                  </a:lnTo>
                  <a:cubicBezTo>
                    <a:pt x="12095" y="10671"/>
                    <a:pt x="12100" y="10678"/>
                    <a:pt x="12104" y="10689"/>
                  </a:cubicBezTo>
                  <a:lnTo>
                    <a:pt x="12104" y="10689"/>
                  </a:lnTo>
                  <a:cubicBezTo>
                    <a:pt x="12105" y="10686"/>
                    <a:pt x="12107" y="10684"/>
                    <a:pt x="12108" y="10681"/>
                  </a:cubicBezTo>
                  <a:lnTo>
                    <a:pt x="12108" y="10681"/>
                  </a:lnTo>
                  <a:cubicBezTo>
                    <a:pt x="12118" y="10691"/>
                    <a:pt x="12128" y="10703"/>
                    <a:pt x="12139" y="10714"/>
                  </a:cubicBezTo>
                  <a:cubicBezTo>
                    <a:pt x="12131" y="10726"/>
                    <a:pt x="12127" y="10738"/>
                    <a:pt x="12123" y="10749"/>
                  </a:cubicBezTo>
                  <a:cubicBezTo>
                    <a:pt x="12118" y="10728"/>
                    <a:pt x="12111" y="10705"/>
                    <a:pt x="12104" y="10689"/>
                  </a:cubicBezTo>
                  <a:lnTo>
                    <a:pt x="12104" y="10689"/>
                  </a:lnTo>
                  <a:cubicBezTo>
                    <a:pt x="12101" y="10695"/>
                    <a:pt x="12099" y="10702"/>
                    <a:pt x="12096" y="10708"/>
                  </a:cubicBezTo>
                  <a:cubicBezTo>
                    <a:pt x="12024" y="10579"/>
                    <a:pt x="11981" y="10428"/>
                    <a:pt x="11938" y="10284"/>
                  </a:cubicBezTo>
                  <a:cubicBezTo>
                    <a:pt x="11911" y="10352"/>
                    <a:pt x="11744" y="10764"/>
                    <a:pt x="11717" y="10833"/>
                  </a:cubicBezTo>
                  <a:cubicBezTo>
                    <a:pt x="11757" y="10808"/>
                    <a:pt x="11836" y="10749"/>
                    <a:pt x="11845" y="10744"/>
                  </a:cubicBezTo>
                  <a:lnTo>
                    <a:pt x="11845" y="10744"/>
                  </a:lnTo>
                  <a:cubicBezTo>
                    <a:pt x="11829" y="10782"/>
                    <a:pt x="11703" y="11085"/>
                    <a:pt x="11613" y="11277"/>
                  </a:cubicBezTo>
                  <a:cubicBezTo>
                    <a:pt x="11603" y="11245"/>
                    <a:pt x="11593" y="11214"/>
                    <a:pt x="11580" y="11185"/>
                  </a:cubicBezTo>
                  <a:cubicBezTo>
                    <a:pt x="11558" y="11135"/>
                    <a:pt x="11545" y="11078"/>
                    <a:pt x="11529" y="11027"/>
                  </a:cubicBezTo>
                  <a:cubicBezTo>
                    <a:pt x="11522" y="11002"/>
                    <a:pt x="11507" y="10906"/>
                    <a:pt x="11486" y="10891"/>
                  </a:cubicBezTo>
                  <a:lnTo>
                    <a:pt x="11486" y="10891"/>
                  </a:lnTo>
                  <a:cubicBezTo>
                    <a:pt x="11516" y="10912"/>
                    <a:pt x="11575" y="10999"/>
                    <a:pt x="11611" y="10999"/>
                  </a:cubicBezTo>
                  <a:cubicBezTo>
                    <a:pt x="11612" y="10999"/>
                    <a:pt x="11613" y="10999"/>
                    <a:pt x="11614" y="10999"/>
                  </a:cubicBezTo>
                  <a:cubicBezTo>
                    <a:pt x="11498" y="10854"/>
                    <a:pt x="11448" y="10661"/>
                    <a:pt x="11392" y="10476"/>
                  </a:cubicBezTo>
                  <a:cubicBezTo>
                    <a:pt x="11363" y="10543"/>
                    <a:pt x="11198" y="10956"/>
                    <a:pt x="11171" y="11023"/>
                  </a:cubicBezTo>
                  <a:cubicBezTo>
                    <a:pt x="11208" y="11000"/>
                    <a:pt x="11290" y="10941"/>
                    <a:pt x="11299" y="10936"/>
                  </a:cubicBezTo>
                  <a:lnTo>
                    <a:pt x="11299" y="10936"/>
                  </a:lnTo>
                  <a:cubicBezTo>
                    <a:pt x="11286" y="10966"/>
                    <a:pt x="11180" y="11217"/>
                    <a:pt x="11094" y="11409"/>
                  </a:cubicBezTo>
                  <a:cubicBezTo>
                    <a:pt x="11078" y="11445"/>
                    <a:pt x="11062" y="11477"/>
                    <a:pt x="11048" y="11508"/>
                  </a:cubicBezTo>
                  <a:cubicBezTo>
                    <a:pt x="11069" y="11495"/>
                    <a:pt x="11092" y="11477"/>
                    <a:pt x="11112" y="11459"/>
                  </a:cubicBezTo>
                  <a:cubicBezTo>
                    <a:pt x="11151" y="11423"/>
                    <a:pt x="11183" y="11387"/>
                    <a:pt x="11191" y="11379"/>
                  </a:cubicBezTo>
                  <a:lnTo>
                    <a:pt x="11191" y="11379"/>
                  </a:lnTo>
                  <a:cubicBezTo>
                    <a:pt x="11187" y="11394"/>
                    <a:pt x="11170" y="11459"/>
                    <a:pt x="11142" y="11546"/>
                  </a:cubicBezTo>
                  <a:cubicBezTo>
                    <a:pt x="11135" y="11572"/>
                    <a:pt x="11127" y="11601"/>
                    <a:pt x="11118" y="11631"/>
                  </a:cubicBezTo>
                  <a:cubicBezTo>
                    <a:pt x="11111" y="11652"/>
                    <a:pt x="11104" y="11672"/>
                    <a:pt x="11097" y="11695"/>
                  </a:cubicBezTo>
                  <a:cubicBezTo>
                    <a:pt x="11092" y="11703"/>
                    <a:pt x="11091" y="11711"/>
                    <a:pt x="11089" y="11718"/>
                  </a:cubicBezTo>
                  <a:cubicBezTo>
                    <a:pt x="11087" y="11721"/>
                    <a:pt x="11084" y="11721"/>
                    <a:pt x="11082" y="11723"/>
                  </a:cubicBezTo>
                  <a:cubicBezTo>
                    <a:pt x="11079" y="11721"/>
                    <a:pt x="11079" y="11718"/>
                    <a:pt x="11079" y="11717"/>
                  </a:cubicBezTo>
                  <a:cubicBezTo>
                    <a:pt x="11039" y="11632"/>
                    <a:pt x="11001" y="11588"/>
                    <a:pt x="10976" y="11493"/>
                  </a:cubicBezTo>
                  <a:lnTo>
                    <a:pt x="10976" y="11493"/>
                  </a:lnTo>
                  <a:cubicBezTo>
                    <a:pt x="10992" y="11515"/>
                    <a:pt x="11018" y="11536"/>
                    <a:pt x="11039" y="11551"/>
                  </a:cubicBezTo>
                  <a:cubicBezTo>
                    <a:pt x="11048" y="11556"/>
                    <a:pt x="11055" y="11559"/>
                    <a:pt x="11061" y="11563"/>
                  </a:cubicBezTo>
                  <a:cubicBezTo>
                    <a:pt x="11068" y="11566"/>
                    <a:pt x="11069" y="11571"/>
                    <a:pt x="11072" y="11571"/>
                  </a:cubicBezTo>
                  <a:cubicBezTo>
                    <a:pt x="11058" y="11546"/>
                    <a:pt x="10942" y="11363"/>
                    <a:pt x="10885" y="11278"/>
                  </a:cubicBezTo>
                  <a:lnTo>
                    <a:pt x="10885" y="11278"/>
                  </a:lnTo>
                  <a:cubicBezTo>
                    <a:pt x="10928" y="11288"/>
                    <a:pt x="10965" y="11314"/>
                    <a:pt x="11005" y="11341"/>
                  </a:cubicBezTo>
                  <a:cubicBezTo>
                    <a:pt x="10960" y="11310"/>
                    <a:pt x="10922" y="11230"/>
                    <a:pt x="10897" y="11179"/>
                  </a:cubicBezTo>
                  <a:cubicBezTo>
                    <a:pt x="10872" y="11122"/>
                    <a:pt x="10843" y="11069"/>
                    <a:pt x="10819" y="11012"/>
                  </a:cubicBezTo>
                  <a:cubicBezTo>
                    <a:pt x="10797" y="11073"/>
                    <a:pt x="10776" y="11136"/>
                    <a:pt x="10750" y="11198"/>
                  </a:cubicBezTo>
                  <a:cubicBezTo>
                    <a:pt x="10743" y="11217"/>
                    <a:pt x="10733" y="11234"/>
                    <a:pt x="10725" y="11251"/>
                  </a:cubicBezTo>
                  <a:cubicBezTo>
                    <a:pt x="10720" y="11260"/>
                    <a:pt x="10717" y="11273"/>
                    <a:pt x="10711" y="11281"/>
                  </a:cubicBezTo>
                  <a:cubicBezTo>
                    <a:pt x="10702" y="11301"/>
                    <a:pt x="10671" y="11343"/>
                    <a:pt x="10671" y="11364"/>
                  </a:cubicBezTo>
                  <a:cubicBezTo>
                    <a:pt x="10691" y="11351"/>
                    <a:pt x="10710" y="11338"/>
                    <a:pt x="10728" y="11327"/>
                  </a:cubicBezTo>
                  <a:lnTo>
                    <a:pt x="10728" y="11327"/>
                  </a:lnTo>
                  <a:cubicBezTo>
                    <a:pt x="10705" y="11374"/>
                    <a:pt x="10681" y="11423"/>
                    <a:pt x="10655" y="11472"/>
                  </a:cubicBezTo>
                  <a:cubicBezTo>
                    <a:pt x="10641" y="11499"/>
                    <a:pt x="10624" y="11523"/>
                    <a:pt x="10606" y="11552"/>
                  </a:cubicBezTo>
                  <a:lnTo>
                    <a:pt x="10596" y="11574"/>
                  </a:lnTo>
                  <a:cubicBezTo>
                    <a:pt x="10589" y="11585"/>
                    <a:pt x="10585" y="11595"/>
                    <a:pt x="10581" y="11609"/>
                  </a:cubicBezTo>
                  <a:cubicBezTo>
                    <a:pt x="10591" y="11604"/>
                    <a:pt x="10602" y="11599"/>
                    <a:pt x="10612" y="11592"/>
                  </a:cubicBezTo>
                  <a:cubicBezTo>
                    <a:pt x="10616" y="11589"/>
                    <a:pt x="10618" y="11588"/>
                    <a:pt x="10619" y="11586"/>
                  </a:cubicBezTo>
                  <a:lnTo>
                    <a:pt x="10647" y="11565"/>
                  </a:lnTo>
                  <a:lnTo>
                    <a:pt x="10647" y="11565"/>
                  </a:lnTo>
                  <a:cubicBezTo>
                    <a:pt x="10639" y="11578"/>
                    <a:pt x="10632" y="11592"/>
                    <a:pt x="10625" y="11606"/>
                  </a:cubicBezTo>
                  <a:lnTo>
                    <a:pt x="10624" y="11608"/>
                  </a:lnTo>
                  <a:cubicBezTo>
                    <a:pt x="10615" y="11625"/>
                    <a:pt x="10605" y="11643"/>
                    <a:pt x="10596" y="11661"/>
                  </a:cubicBezTo>
                  <a:lnTo>
                    <a:pt x="10596" y="11661"/>
                  </a:lnTo>
                  <a:cubicBezTo>
                    <a:pt x="10593" y="11657"/>
                    <a:pt x="10590" y="11653"/>
                    <a:pt x="10588" y="11649"/>
                  </a:cubicBezTo>
                  <a:lnTo>
                    <a:pt x="10588" y="11649"/>
                  </a:lnTo>
                  <a:cubicBezTo>
                    <a:pt x="10589" y="11656"/>
                    <a:pt x="10591" y="11662"/>
                    <a:pt x="10592" y="11668"/>
                  </a:cubicBezTo>
                  <a:lnTo>
                    <a:pt x="10592" y="11668"/>
                  </a:lnTo>
                  <a:cubicBezTo>
                    <a:pt x="10594" y="11665"/>
                    <a:pt x="10595" y="11663"/>
                    <a:pt x="10596" y="11661"/>
                  </a:cubicBezTo>
                  <a:lnTo>
                    <a:pt x="10596" y="11661"/>
                  </a:lnTo>
                  <a:cubicBezTo>
                    <a:pt x="10606" y="11672"/>
                    <a:pt x="10618" y="11683"/>
                    <a:pt x="10631" y="11692"/>
                  </a:cubicBezTo>
                  <a:cubicBezTo>
                    <a:pt x="10625" y="11703"/>
                    <a:pt x="10619" y="11714"/>
                    <a:pt x="10614" y="11727"/>
                  </a:cubicBezTo>
                  <a:cubicBezTo>
                    <a:pt x="10606" y="11710"/>
                    <a:pt x="10599" y="11690"/>
                    <a:pt x="10592" y="11668"/>
                  </a:cubicBezTo>
                  <a:lnTo>
                    <a:pt x="10592" y="11668"/>
                  </a:lnTo>
                  <a:cubicBezTo>
                    <a:pt x="10587" y="11677"/>
                    <a:pt x="10582" y="11687"/>
                    <a:pt x="10578" y="11697"/>
                  </a:cubicBezTo>
                  <a:cubicBezTo>
                    <a:pt x="10571" y="11687"/>
                    <a:pt x="10563" y="11675"/>
                    <a:pt x="10556" y="11661"/>
                  </a:cubicBezTo>
                  <a:cubicBezTo>
                    <a:pt x="10516" y="11596"/>
                    <a:pt x="10463" y="11513"/>
                    <a:pt x="10430" y="11467"/>
                  </a:cubicBezTo>
                  <a:lnTo>
                    <a:pt x="10430" y="11467"/>
                  </a:lnTo>
                  <a:cubicBezTo>
                    <a:pt x="10447" y="11473"/>
                    <a:pt x="10466" y="11479"/>
                    <a:pt x="10480" y="11488"/>
                  </a:cubicBezTo>
                  <a:lnTo>
                    <a:pt x="10480" y="11489"/>
                  </a:lnTo>
                  <a:cubicBezTo>
                    <a:pt x="10502" y="11500"/>
                    <a:pt x="10523" y="11514"/>
                    <a:pt x="10543" y="11528"/>
                  </a:cubicBezTo>
                  <a:lnTo>
                    <a:pt x="10543" y="11528"/>
                  </a:lnTo>
                  <a:cubicBezTo>
                    <a:pt x="10511" y="11504"/>
                    <a:pt x="10482" y="11454"/>
                    <a:pt x="10462" y="11410"/>
                  </a:cubicBezTo>
                  <a:cubicBezTo>
                    <a:pt x="10455" y="11394"/>
                    <a:pt x="10447" y="11380"/>
                    <a:pt x="10440" y="11367"/>
                  </a:cubicBezTo>
                  <a:cubicBezTo>
                    <a:pt x="10416" y="11313"/>
                    <a:pt x="10387" y="11258"/>
                    <a:pt x="10361" y="11199"/>
                  </a:cubicBezTo>
                  <a:cubicBezTo>
                    <a:pt x="10340" y="11264"/>
                    <a:pt x="10318" y="11327"/>
                    <a:pt x="10294" y="11387"/>
                  </a:cubicBezTo>
                  <a:cubicBezTo>
                    <a:pt x="10281" y="11416"/>
                    <a:pt x="10267" y="11443"/>
                    <a:pt x="10254" y="11472"/>
                  </a:cubicBezTo>
                  <a:cubicBezTo>
                    <a:pt x="10245" y="11492"/>
                    <a:pt x="10215" y="11532"/>
                    <a:pt x="10215" y="11553"/>
                  </a:cubicBezTo>
                  <a:cubicBezTo>
                    <a:pt x="10234" y="11542"/>
                    <a:pt x="10252" y="11529"/>
                    <a:pt x="10273" y="11516"/>
                  </a:cubicBezTo>
                  <a:lnTo>
                    <a:pt x="10273" y="11516"/>
                  </a:lnTo>
                  <a:cubicBezTo>
                    <a:pt x="10248" y="11565"/>
                    <a:pt x="10224" y="11611"/>
                    <a:pt x="10198" y="11660"/>
                  </a:cubicBezTo>
                  <a:cubicBezTo>
                    <a:pt x="10175" y="11707"/>
                    <a:pt x="10141" y="11753"/>
                    <a:pt x="10123" y="11800"/>
                  </a:cubicBezTo>
                  <a:cubicBezTo>
                    <a:pt x="10146" y="11790"/>
                    <a:pt x="10169" y="11768"/>
                    <a:pt x="10189" y="11754"/>
                  </a:cubicBezTo>
                  <a:lnTo>
                    <a:pt x="10189" y="11754"/>
                  </a:lnTo>
                  <a:cubicBezTo>
                    <a:pt x="10154" y="11824"/>
                    <a:pt x="10119" y="11895"/>
                    <a:pt x="10083" y="11962"/>
                  </a:cubicBezTo>
                  <a:cubicBezTo>
                    <a:pt x="10076" y="11945"/>
                    <a:pt x="10073" y="11926"/>
                    <a:pt x="10065" y="11909"/>
                  </a:cubicBezTo>
                  <a:cubicBezTo>
                    <a:pt x="10043" y="11859"/>
                    <a:pt x="10030" y="11803"/>
                    <a:pt x="10015" y="11751"/>
                  </a:cubicBezTo>
                  <a:cubicBezTo>
                    <a:pt x="10005" y="11725"/>
                    <a:pt x="9989" y="11629"/>
                    <a:pt x="9969" y="11615"/>
                  </a:cubicBezTo>
                  <a:lnTo>
                    <a:pt x="9969" y="11615"/>
                  </a:lnTo>
                  <a:cubicBezTo>
                    <a:pt x="9987" y="11628"/>
                    <a:pt x="10017" y="11667"/>
                    <a:pt x="10046" y="11694"/>
                  </a:cubicBezTo>
                  <a:cubicBezTo>
                    <a:pt x="10064" y="11712"/>
                    <a:pt x="10079" y="11723"/>
                    <a:pt x="10092" y="11723"/>
                  </a:cubicBezTo>
                  <a:cubicBezTo>
                    <a:pt x="10093" y="11723"/>
                    <a:pt x="10095" y="11723"/>
                    <a:pt x="10096" y="11723"/>
                  </a:cubicBezTo>
                  <a:cubicBezTo>
                    <a:pt x="10069" y="11688"/>
                    <a:pt x="10046" y="11652"/>
                    <a:pt x="10026" y="11615"/>
                  </a:cubicBezTo>
                  <a:cubicBezTo>
                    <a:pt x="10017" y="11596"/>
                    <a:pt x="10007" y="11579"/>
                    <a:pt x="10000" y="11563"/>
                  </a:cubicBezTo>
                  <a:cubicBezTo>
                    <a:pt x="9947" y="11450"/>
                    <a:pt x="9911" y="11323"/>
                    <a:pt x="9876" y="11199"/>
                  </a:cubicBezTo>
                  <a:cubicBezTo>
                    <a:pt x="9850" y="11267"/>
                    <a:pt x="9682" y="11680"/>
                    <a:pt x="9656" y="11750"/>
                  </a:cubicBezTo>
                  <a:cubicBezTo>
                    <a:pt x="9699" y="11723"/>
                    <a:pt x="9785" y="11657"/>
                    <a:pt x="9785" y="11657"/>
                  </a:cubicBezTo>
                  <a:lnTo>
                    <a:pt x="9785" y="11657"/>
                  </a:lnTo>
                  <a:cubicBezTo>
                    <a:pt x="9785" y="11657"/>
                    <a:pt x="9638" y="12012"/>
                    <a:pt x="9542" y="12213"/>
                  </a:cubicBezTo>
                  <a:cubicBezTo>
                    <a:pt x="9524" y="12168"/>
                    <a:pt x="9513" y="12120"/>
                    <a:pt x="9499" y="12077"/>
                  </a:cubicBezTo>
                  <a:cubicBezTo>
                    <a:pt x="9491" y="12052"/>
                    <a:pt x="9474" y="11955"/>
                    <a:pt x="9453" y="11940"/>
                  </a:cubicBezTo>
                  <a:lnTo>
                    <a:pt x="9453" y="11940"/>
                  </a:lnTo>
                  <a:cubicBezTo>
                    <a:pt x="9485" y="11961"/>
                    <a:pt x="9542" y="12048"/>
                    <a:pt x="9577" y="12048"/>
                  </a:cubicBezTo>
                  <a:cubicBezTo>
                    <a:pt x="9578" y="12048"/>
                    <a:pt x="9579" y="12048"/>
                    <a:pt x="9580" y="12048"/>
                  </a:cubicBezTo>
                  <a:cubicBezTo>
                    <a:pt x="9466" y="11903"/>
                    <a:pt x="9415" y="11708"/>
                    <a:pt x="9360" y="11525"/>
                  </a:cubicBezTo>
                  <a:cubicBezTo>
                    <a:pt x="9345" y="11558"/>
                    <a:pt x="9301" y="11671"/>
                    <a:pt x="9256" y="11786"/>
                  </a:cubicBezTo>
                  <a:cubicBezTo>
                    <a:pt x="9206" y="11909"/>
                    <a:pt x="9152" y="12038"/>
                    <a:pt x="9137" y="12074"/>
                  </a:cubicBezTo>
                  <a:cubicBezTo>
                    <a:pt x="9178" y="12051"/>
                    <a:pt x="9256" y="11991"/>
                    <a:pt x="9265" y="11986"/>
                  </a:cubicBezTo>
                  <a:lnTo>
                    <a:pt x="9265" y="11986"/>
                  </a:lnTo>
                  <a:cubicBezTo>
                    <a:pt x="9256" y="12011"/>
                    <a:pt x="9170" y="12220"/>
                    <a:pt x="9087" y="12399"/>
                  </a:cubicBezTo>
                  <a:cubicBezTo>
                    <a:pt x="9083" y="12385"/>
                    <a:pt x="9079" y="12373"/>
                    <a:pt x="9071" y="12359"/>
                  </a:cubicBezTo>
                  <a:cubicBezTo>
                    <a:pt x="9071" y="12355"/>
                    <a:pt x="9070" y="12352"/>
                    <a:pt x="9069" y="12347"/>
                  </a:cubicBezTo>
                  <a:lnTo>
                    <a:pt x="9059" y="12325"/>
                  </a:lnTo>
                  <a:cubicBezTo>
                    <a:pt x="9049" y="12296"/>
                    <a:pt x="9037" y="12263"/>
                    <a:pt x="9028" y="12231"/>
                  </a:cubicBezTo>
                  <a:cubicBezTo>
                    <a:pt x="9026" y="12218"/>
                    <a:pt x="9021" y="12204"/>
                    <a:pt x="9018" y="12191"/>
                  </a:cubicBezTo>
                  <a:cubicBezTo>
                    <a:pt x="9016" y="12188"/>
                    <a:pt x="9016" y="12187"/>
                    <a:pt x="9014" y="12184"/>
                  </a:cubicBezTo>
                  <a:cubicBezTo>
                    <a:pt x="9013" y="12177"/>
                    <a:pt x="9011" y="12174"/>
                    <a:pt x="9008" y="12167"/>
                  </a:cubicBezTo>
                  <a:cubicBezTo>
                    <a:pt x="9001" y="12141"/>
                    <a:pt x="8985" y="12045"/>
                    <a:pt x="8964" y="12031"/>
                  </a:cubicBezTo>
                  <a:lnTo>
                    <a:pt x="8964" y="12031"/>
                  </a:lnTo>
                  <a:cubicBezTo>
                    <a:pt x="8985" y="12045"/>
                    <a:pt x="9018" y="12089"/>
                    <a:pt x="9049" y="12117"/>
                  </a:cubicBezTo>
                  <a:cubicBezTo>
                    <a:pt x="9063" y="12130"/>
                    <a:pt x="9078" y="12138"/>
                    <a:pt x="9089" y="12138"/>
                  </a:cubicBezTo>
                  <a:cubicBezTo>
                    <a:pt x="9090" y="12138"/>
                    <a:pt x="9091" y="12138"/>
                    <a:pt x="9092" y="12138"/>
                  </a:cubicBezTo>
                  <a:cubicBezTo>
                    <a:pt x="9080" y="12124"/>
                    <a:pt x="9070" y="12110"/>
                    <a:pt x="9061" y="12095"/>
                  </a:cubicBezTo>
                  <a:cubicBezTo>
                    <a:pt x="8968" y="11958"/>
                    <a:pt x="8921" y="11781"/>
                    <a:pt x="8869" y="11615"/>
                  </a:cubicBezTo>
                  <a:cubicBezTo>
                    <a:pt x="8861" y="11638"/>
                    <a:pt x="8834" y="11704"/>
                    <a:pt x="8803" y="11780"/>
                  </a:cubicBezTo>
                  <a:cubicBezTo>
                    <a:pt x="8798" y="11794"/>
                    <a:pt x="8792" y="11809"/>
                    <a:pt x="8785" y="11824"/>
                  </a:cubicBezTo>
                  <a:cubicBezTo>
                    <a:pt x="8785" y="11826"/>
                    <a:pt x="8783" y="11829"/>
                    <a:pt x="8782" y="11831"/>
                  </a:cubicBezTo>
                  <a:cubicBezTo>
                    <a:pt x="8729" y="11968"/>
                    <a:pt x="8664" y="12125"/>
                    <a:pt x="8649" y="12165"/>
                  </a:cubicBezTo>
                  <a:cubicBezTo>
                    <a:pt x="8692" y="12138"/>
                    <a:pt x="8778" y="12072"/>
                    <a:pt x="8778" y="12072"/>
                  </a:cubicBezTo>
                  <a:lnTo>
                    <a:pt x="8778" y="12072"/>
                  </a:lnTo>
                  <a:cubicBezTo>
                    <a:pt x="8778" y="12072"/>
                    <a:pt x="8621" y="12452"/>
                    <a:pt x="8527" y="12647"/>
                  </a:cubicBezTo>
                  <a:cubicBezTo>
                    <a:pt x="8607" y="12598"/>
                    <a:pt x="8670" y="12517"/>
                    <a:pt x="8670" y="12517"/>
                  </a:cubicBezTo>
                  <a:lnTo>
                    <a:pt x="8670" y="12517"/>
                  </a:lnTo>
                  <a:cubicBezTo>
                    <a:pt x="8670" y="12517"/>
                    <a:pt x="8650" y="12593"/>
                    <a:pt x="8617" y="12700"/>
                  </a:cubicBezTo>
                  <a:lnTo>
                    <a:pt x="8617" y="12700"/>
                  </a:lnTo>
                  <a:cubicBezTo>
                    <a:pt x="8607" y="12692"/>
                    <a:pt x="8596" y="12683"/>
                    <a:pt x="8584" y="12674"/>
                  </a:cubicBezTo>
                  <a:lnTo>
                    <a:pt x="8584" y="12674"/>
                  </a:lnTo>
                  <a:cubicBezTo>
                    <a:pt x="8593" y="12689"/>
                    <a:pt x="8602" y="12704"/>
                    <a:pt x="8612" y="12719"/>
                  </a:cubicBezTo>
                  <a:lnTo>
                    <a:pt x="8612" y="12719"/>
                  </a:lnTo>
                  <a:cubicBezTo>
                    <a:pt x="8614" y="12713"/>
                    <a:pt x="8616" y="12706"/>
                    <a:pt x="8617" y="12700"/>
                  </a:cubicBezTo>
                  <a:lnTo>
                    <a:pt x="8617" y="12700"/>
                  </a:lnTo>
                  <a:cubicBezTo>
                    <a:pt x="8635" y="12715"/>
                    <a:pt x="8652" y="12729"/>
                    <a:pt x="8669" y="12744"/>
                  </a:cubicBezTo>
                  <a:cubicBezTo>
                    <a:pt x="8664" y="12756"/>
                    <a:pt x="8662" y="12769"/>
                    <a:pt x="8656" y="12782"/>
                  </a:cubicBezTo>
                  <a:cubicBezTo>
                    <a:pt x="8656" y="12782"/>
                    <a:pt x="8654" y="12782"/>
                    <a:pt x="8654" y="12783"/>
                  </a:cubicBezTo>
                  <a:cubicBezTo>
                    <a:pt x="8640" y="12762"/>
                    <a:pt x="8626" y="12740"/>
                    <a:pt x="8612" y="12719"/>
                  </a:cubicBezTo>
                  <a:lnTo>
                    <a:pt x="8612" y="12719"/>
                  </a:lnTo>
                  <a:cubicBezTo>
                    <a:pt x="8606" y="12738"/>
                    <a:pt x="8599" y="12758"/>
                    <a:pt x="8593" y="12779"/>
                  </a:cubicBezTo>
                  <a:cubicBezTo>
                    <a:pt x="8561" y="12740"/>
                    <a:pt x="8535" y="12677"/>
                    <a:pt x="8514" y="12633"/>
                  </a:cubicBezTo>
                  <a:cubicBezTo>
                    <a:pt x="8488" y="12577"/>
                    <a:pt x="8464" y="12540"/>
                    <a:pt x="8441" y="12495"/>
                  </a:cubicBezTo>
                  <a:cubicBezTo>
                    <a:pt x="8431" y="12469"/>
                    <a:pt x="8419" y="12442"/>
                    <a:pt x="8411" y="12409"/>
                  </a:cubicBezTo>
                  <a:lnTo>
                    <a:pt x="8411" y="12409"/>
                  </a:lnTo>
                  <a:cubicBezTo>
                    <a:pt x="8421" y="12425"/>
                    <a:pt x="8438" y="12439"/>
                    <a:pt x="8454" y="12454"/>
                  </a:cubicBezTo>
                  <a:cubicBezTo>
                    <a:pt x="8477" y="12469"/>
                    <a:pt x="8502" y="12482"/>
                    <a:pt x="8507" y="12485"/>
                  </a:cubicBezTo>
                  <a:cubicBezTo>
                    <a:pt x="8502" y="12478"/>
                    <a:pt x="8485" y="12449"/>
                    <a:pt x="8464" y="12418"/>
                  </a:cubicBezTo>
                  <a:cubicBezTo>
                    <a:pt x="8447" y="12390"/>
                    <a:pt x="8428" y="12360"/>
                    <a:pt x="8409" y="12327"/>
                  </a:cubicBezTo>
                  <a:cubicBezTo>
                    <a:pt x="8406" y="12326"/>
                    <a:pt x="8406" y="12325"/>
                    <a:pt x="8405" y="12323"/>
                  </a:cubicBezTo>
                  <a:lnTo>
                    <a:pt x="8319" y="12194"/>
                  </a:lnTo>
                  <a:lnTo>
                    <a:pt x="8319" y="12194"/>
                  </a:lnTo>
                  <a:cubicBezTo>
                    <a:pt x="8362" y="12204"/>
                    <a:pt x="8398" y="12230"/>
                    <a:pt x="8438" y="12254"/>
                  </a:cubicBezTo>
                  <a:cubicBezTo>
                    <a:pt x="8392" y="12224"/>
                    <a:pt x="8356" y="12145"/>
                    <a:pt x="8332" y="12094"/>
                  </a:cubicBezTo>
                  <a:cubicBezTo>
                    <a:pt x="8306" y="12038"/>
                    <a:pt x="8277" y="11983"/>
                    <a:pt x="8253" y="11925"/>
                  </a:cubicBezTo>
                  <a:cubicBezTo>
                    <a:pt x="8246" y="11945"/>
                    <a:pt x="8240" y="11965"/>
                    <a:pt x="8233" y="11983"/>
                  </a:cubicBezTo>
                  <a:cubicBezTo>
                    <a:pt x="8227" y="11996"/>
                    <a:pt x="8224" y="12009"/>
                    <a:pt x="8220" y="12022"/>
                  </a:cubicBezTo>
                  <a:cubicBezTo>
                    <a:pt x="8217" y="12026"/>
                    <a:pt x="8216" y="12031"/>
                    <a:pt x="8213" y="12036"/>
                  </a:cubicBezTo>
                  <a:cubicBezTo>
                    <a:pt x="8204" y="12061"/>
                    <a:pt x="8194" y="12087"/>
                    <a:pt x="8183" y="12112"/>
                  </a:cubicBezTo>
                  <a:cubicBezTo>
                    <a:pt x="8170" y="12141"/>
                    <a:pt x="8156" y="12168"/>
                    <a:pt x="8144" y="12197"/>
                  </a:cubicBezTo>
                  <a:cubicBezTo>
                    <a:pt x="8134" y="12217"/>
                    <a:pt x="8104" y="12259"/>
                    <a:pt x="8104" y="12280"/>
                  </a:cubicBezTo>
                  <a:cubicBezTo>
                    <a:pt x="8124" y="12267"/>
                    <a:pt x="8141" y="12254"/>
                    <a:pt x="8161" y="12241"/>
                  </a:cubicBezTo>
                  <a:lnTo>
                    <a:pt x="8161" y="12241"/>
                  </a:lnTo>
                  <a:cubicBezTo>
                    <a:pt x="8138" y="12290"/>
                    <a:pt x="8113" y="12339"/>
                    <a:pt x="8088" y="12388"/>
                  </a:cubicBezTo>
                  <a:cubicBezTo>
                    <a:pt x="8065" y="12432"/>
                    <a:pt x="8031" y="12478"/>
                    <a:pt x="8012" y="12525"/>
                  </a:cubicBezTo>
                  <a:cubicBezTo>
                    <a:pt x="8037" y="12517"/>
                    <a:pt x="8060" y="12497"/>
                    <a:pt x="8080" y="12482"/>
                  </a:cubicBezTo>
                  <a:lnTo>
                    <a:pt x="8080" y="12482"/>
                  </a:lnTo>
                  <a:cubicBezTo>
                    <a:pt x="8025" y="12590"/>
                    <a:pt x="7969" y="12699"/>
                    <a:pt x="7915" y="12806"/>
                  </a:cubicBezTo>
                  <a:cubicBezTo>
                    <a:pt x="7883" y="12757"/>
                    <a:pt x="7840" y="12693"/>
                    <a:pt x="7807" y="12640"/>
                  </a:cubicBezTo>
                  <a:cubicBezTo>
                    <a:pt x="7794" y="12620"/>
                    <a:pt x="7782" y="12603"/>
                    <a:pt x="7772" y="12588"/>
                  </a:cubicBezTo>
                  <a:cubicBezTo>
                    <a:pt x="7769" y="12585"/>
                    <a:pt x="7767" y="12583"/>
                    <a:pt x="7766" y="12581"/>
                  </a:cubicBezTo>
                  <a:lnTo>
                    <a:pt x="7767" y="12581"/>
                  </a:lnTo>
                  <a:cubicBezTo>
                    <a:pt x="7783" y="12585"/>
                    <a:pt x="7800" y="12591"/>
                    <a:pt x="7816" y="12600"/>
                  </a:cubicBezTo>
                  <a:cubicBezTo>
                    <a:pt x="7839" y="12613"/>
                    <a:pt x="7862" y="12627"/>
                    <a:pt x="7886" y="12643"/>
                  </a:cubicBezTo>
                  <a:cubicBezTo>
                    <a:pt x="7865" y="12627"/>
                    <a:pt x="7840" y="12598"/>
                    <a:pt x="7823" y="12567"/>
                  </a:cubicBezTo>
                  <a:cubicBezTo>
                    <a:pt x="7816" y="12554"/>
                    <a:pt x="7807" y="12541"/>
                    <a:pt x="7802" y="12528"/>
                  </a:cubicBezTo>
                  <a:cubicBezTo>
                    <a:pt x="7796" y="12518"/>
                    <a:pt x="7793" y="12507"/>
                    <a:pt x="7787" y="12498"/>
                  </a:cubicBezTo>
                  <a:cubicBezTo>
                    <a:pt x="7783" y="12491"/>
                    <a:pt x="7782" y="12485"/>
                    <a:pt x="7780" y="12481"/>
                  </a:cubicBezTo>
                  <a:cubicBezTo>
                    <a:pt x="7754" y="12425"/>
                    <a:pt x="7729" y="12370"/>
                    <a:pt x="7703" y="12312"/>
                  </a:cubicBezTo>
                  <a:cubicBezTo>
                    <a:pt x="7700" y="12319"/>
                    <a:pt x="7697" y="12326"/>
                    <a:pt x="7696" y="12333"/>
                  </a:cubicBezTo>
                  <a:cubicBezTo>
                    <a:pt x="7693" y="12342"/>
                    <a:pt x="7688" y="12355"/>
                    <a:pt x="7687" y="12363"/>
                  </a:cubicBezTo>
                  <a:cubicBezTo>
                    <a:pt x="7681" y="12375"/>
                    <a:pt x="7680" y="12385"/>
                    <a:pt x="7675" y="12396"/>
                  </a:cubicBezTo>
                  <a:cubicBezTo>
                    <a:pt x="7661" y="12432"/>
                    <a:pt x="7650" y="12466"/>
                    <a:pt x="7635" y="12502"/>
                  </a:cubicBezTo>
                  <a:cubicBezTo>
                    <a:pt x="7622" y="12531"/>
                    <a:pt x="7608" y="12557"/>
                    <a:pt x="7595" y="12584"/>
                  </a:cubicBezTo>
                  <a:cubicBezTo>
                    <a:pt x="7587" y="12605"/>
                    <a:pt x="7558" y="12647"/>
                    <a:pt x="7558" y="12667"/>
                  </a:cubicBezTo>
                  <a:cubicBezTo>
                    <a:pt x="7575" y="12654"/>
                    <a:pt x="7594" y="12641"/>
                    <a:pt x="7614" y="12628"/>
                  </a:cubicBezTo>
                  <a:lnTo>
                    <a:pt x="7614" y="12628"/>
                  </a:lnTo>
                  <a:cubicBezTo>
                    <a:pt x="7590" y="12679"/>
                    <a:pt x="7565" y="12726"/>
                    <a:pt x="7539" y="12775"/>
                  </a:cubicBezTo>
                  <a:cubicBezTo>
                    <a:pt x="7516" y="12820"/>
                    <a:pt x="7482" y="12865"/>
                    <a:pt x="7465" y="12912"/>
                  </a:cubicBezTo>
                  <a:cubicBezTo>
                    <a:pt x="7488" y="12905"/>
                    <a:pt x="7511" y="12883"/>
                    <a:pt x="7531" y="12869"/>
                  </a:cubicBezTo>
                  <a:lnTo>
                    <a:pt x="7531" y="12869"/>
                  </a:lnTo>
                  <a:cubicBezTo>
                    <a:pt x="7501" y="12929"/>
                    <a:pt x="7472" y="12990"/>
                    <a:pt x="7442" y="13048"/>
                  </a:cubicBezTo>
                  <a:cubicBezTo>
                    <a:pt x="7430" y="13015"/>
                    <a:pt x="7420" y="12984"/>
                    <a:pt x="7406" y="12954"/>
                  </a:cubicBezTo>
                  <a:cubicBezTo>
                    <a:pt x="7386" y="12904"/>
                    <a:pt x="7372" y="12848"/>
                    <a:pt x="7356" y="12796"/>
                  </a:cubicBezTo>
                  <a:cubicBezTo>
                    <a:pt x="7349" y="12770"/>
                    <a:pt x="7330" y="12674"/>
                    <a:pt x="7310" y="12660"/>
                  </a:cubicBezTo>
                  <a:lnTo>
                    <a:pt x="7310" y="12660"/>
                  </a:lnTo>
                  <a:cubicBezTo>
                    <a:pt x="7342" y="12681"/>
                    <a:pt x="7399" y="12768"/>
                    <a:pt x="7435" y="12768"/>
                  </a:cubicBezTo>
                  <a:cubicBezTo>
                    <a:pt x="7436" y="12768"/>
                    <a:pt x="7437" y="12767"/>
                    <a:pt x="7438" y="12767"/>
                  </a:cubicBezTo>
                  <a:cubicBezTo>
                    <a:pt x="7406" y="12726"/>
                    <a:pt x="7379" y="12683"/>
                    <a:pt x="7356" y="12634"/>
                  </a:cubicBezTo>
                  <a:cubicBezTo>
                    <a:pt x="7350" y="12626"/>
                    <a:pt x="7346" y="12617"/>
                    <a:pt x="7343" y="12607"/>
                  </a:cubicBezTo>
                  <a:cubicBezTo>
                    <a:pt x="7330" y="12581"/>
                    <a:pt x="7317" y="12554"/>
                    <a:pt x="7307" y="12525"/>
                  </a:cubicBezTo>
                  <a:cubicBezTo>
                    <a:pt x="7291" y="12484"/>
                    <a:pt x="7278" y="12442"/>
                    <a:pt x="7264" y="12399"/>
                  </a:cubicBezTo>
                  <a:cubicBezTo>
                    <a:pt x="7248" y="12347"/>
                    <a:pt x="7231" y="12294"/>
                    <a:pt x="7217" y="12244"/>
                  </a:cubicBezTo>
                  <a:cubicBezTo>
                    <a:pt x="7191" y="12312"/>
                    <a:pt x="7023" y="12724"/>
                    <a:pt x="6998" y="12793"/>
                  </a:cubicBezTo>
                  <a:cubicBezTo>
                    <a:pt x="7041" y="12767"/>
                    <a:pt x="7127" y="12700"/>
                    <a:pt x="7127" y="12700"/>
                  </a:cubicBezTo>
                  <a:lnTo>
                    <a:pt x="7127" y="12700"/>
                  </a:lnTo>
                  <a:cubicBezTo>
                    <a:pt x="7127" y="12700"/>
                    <a:pt x="6976" y="13061"/>
                    <a:pt x="6880" y="13262"/>
                  </a:cubicBezTo>
                  <a:cubicBezTo>
                    <a:pt x="6879" y="13256"/>
                    <a:pt x="6877" y="13250"/>
                    <a:pt x="6873" y="13245"/>
                  </a:cubicBezTo>
                  <a:cubicBezTo>
                    <a:pt x="6854" y="13195"/>
                    <a:pt x="6840" y="13137"/>
                    <a:pt x="6823" y="13087"/>
                  </a:cubicBezTo>
                  <a:cubicBezTo>
                    <a:pt x="6816" y="13063"/>
                    <a:pt x="6800" y="12965"/>
                    <a:pt x="6778" y="12951"/>
                  </a:cubicBezTo>
                  <a:lnTo>
                    <a:pt x="6778" y="12951"/>
                  </a:lnTo>
                  <a:cubicBezTo>
                    <a:pt x="6810" y="12972"/>
                    <a:pt x="6868" y="13059"/>
                    <a:pt x="6903" y="13059"/>
                  </a:cubicBezTo>
                  <a:cubicBezTo>
                    <a:pt x="6904" y="13059"/>
                    <a:pt x="6905" y="13059"/>
                    <a:pt x="6906" y="13058"/>
                  </a:cubicBezTo>
                  <a:cubicBezTo>
                    <a:pt x="6791" y="12914"/>
                    <a:pt x="6741" y="12720"/>
                    <a:pt x="6684" y="12535"/>
                  </a:cubicBezTo>
                  <a:cubicBezTo>
                    <a:pt x="6671" y="12571"/>
                    <a:pt x="6622" y="12690"/>
                    <a:pt x="6575" y="12810"/>
                  </a:cubicBezTo>
                  <a:lnTo>
                    <a:pt x="6575" y="12812"/>
                  </a:lnTo>
                  <a:cubicBezTo>
                    <a:pt x="6572" y="12818"/>
                    <a:pt x="6570" y="12819"/>
                    <a:pt x="6568" y="12825"/>
                  </a:cubicBezTo>
                  <a:cubicBezTo>
                    <a:pt x="6522" y="12939"/>
                    <a:pt x="6477" y="13050"/>
                    <a:pt x="6463" y="13084"/>
                  </a:cubicBezTo>
                  <a:cubicBezTo>
                    <a:pt x="6477" y="13076"/>
                    <a:pt x="6499" y="13063"/>
                    <a:pt x="6517" y="13048"/>
                  </a:cubicBezTo>
                  <a:cubicBezTo>
                    <a:pt x="6519" y="13047"/>
                    <a:pt x="6520" y="13044"/>
                    <a:pt x="6522" y="13044"/>
                  </a:cubicBezTo>
                  <a:cubicBezTo>
                    <a:pt x="6550" y="13025"/>
                    <a:pt x="6576" y="13005"/>
                    <a:pt x="6586" y="12998"/>
                  </a:cubicBezTo>
                  <a:cubicBezTo>
                    <a:pt x="6586" y="12998"/>
                    <a:pt x="6589" y="12998"/>
                    <a:pt x="6589" y="12997"/>
                  </a:cubicBezTo>
                  <a:lnTo>
                    <a:pt x="6591" y="12997"/>
                  </a:lnTo>
                  <a:cubicBezTo>
                    <a:pt x="6578" y="13028"/>
                    <a:pt x="6469" y="13286"/>
                    <a:pt x="6383" y="13477"/>
                  </a:cubicBezTo>
                  <a:cubicBezTo>
                    <a:pt x="6363" y="13428"/>
                    <a:pt x="6350" y="13377"/>
                    <a:pt x="6334" y="13326"/>
                  </a:cubicBezTo>
                  <a:cubicBezTo>
                    <a:pt x="6327" y="13301"/>
                    <a:pt x="6310" y="13205"/>
                    <a:pt x="6290" y="13190"/>
                  </a:cubicBezTo>
                  <a:lnTo>
                    <a:pt x="6290" y="13190"/>
                  </a:lnTo>
                  <a:cubicBezTo>
                    <a:pt x="6320" y="13211"/>
                    <a:pt x="6379" y="13298"/>
                    <a:pt x="6415" y="13298"/>
                  </a:cubicBezTo>
                  <a:cubicBezTo>
                    <a:pt x="6415" y="13298"/>
                    <a:pt x="6416" y="13298"/>
                    <a:pt x="6417" y="13298"/>
                  </a:cubicBezTo>
                  <a:cubicBezTo>
                    <a:pt x="6302" y="13152"/>
                    <a:pt x="6249" y="12958"/>
                    <a:pt x="6195" y="12775"/>
                  </a:cubicBezTo>
                  <a:cubicBezTo>
                    <a:pt x="6168" y="12842"/>
                    <a:pt x="6001" y="13255"/>
                    <a:pt x="5974" y="13322"/>
                  </a:cubicBezTo>
                  <a:cubicBezTo>
                    <a:pt x="6013" y="13299"/>
                    <a:pt x="6092" y="13240"/>
                    <a:pt x="6102" y="13235"/>
                  </a:cubicBezTo>
                  <a:lnTo>
                    <a:pt x="6102" y="13235"/>
                  </a:lnTo>
                  <a:cubicBezTo>
                    <a:pt x="6089" y="13265"/>
                    <a:pt x="5984" y="13513"/>
                    <a:pt x="5898" y="13700"/>
                  </a:cubicBezTo>
                  <a:cubicBezTo>
                    <a:pt x="5890" y="13670"/>
                    <a:pt x="5877" y="13637"/>
                    <a:pt x="5867" y="13607"/>
                  </a:cubicBezTo>
                  <a:cubicBezTo>
                    <a:pt x="5845" y="13557"/>
                    <a:pt x="5832" y="13501"/>
                    <a:pt x="5817" y="13450"/>
                  </a:cubicBezTo>
                  <a:cubicBezTo>
                    <a:pt x="5810" y="13424"/>
                    <a:pt x="5794" y="13332"/>
                    <a:pt x="5775" y="13316"/>
                  </a:cubicBezTo>
                  <a:lnTo>
                    <a:pt x="5775" y="13316"/>
                  </a:lnTo>
                  <a:cubicBezTo>
                    <a:pt x="5804" y="13338"/>
                    <a:pt x="5861" y="13421"/>
                    <a:pt x="5894" y="13421"/>
                  </a:cubicBezTo>
                  <a:cubicBezTo>
                    <a:pt x="5896" y="13421"/>
                    <a:pt x="5897" y="13421"/>
                    <a:pt x="5898" y="13421"/>
                  </a:cubicBezTo>
                  <a:cubicBezTo>
                    <a:pt x="5784" y="13276"/>
                    <a:pt x="5733" y="13083"/>
                    <a:pt x="5679" y="12898"/>
                  </a:cubicBezTo>
                  <a:cubicBezTo>
                    <a:pt x="5650" y="12965"/>
                    <a:pt x="5486" y="13378"/>
                    <a:pt x="5457" y="13448"/>
                  </a:cubicBezTo>
                  <a:cubicBezTo>
                    <a:pt x="5496" y="13422"/>
                    <a:pt x="5574" y="13364"/>
                    <a:pt x="5583" y="13358"/>
                  </a:cubicBezTo>
                  <a:lnTo>
                    <a:pt x="5583" y="13358"/>
                  </a:lnTo>
                  <a:cubicBezTo>
                    <a:pt x="5573" y="13385"/>
                    <a:pt x="5494" y="13574"/>
                    <a:pt x="5418" y="13749"/>
                  </a:cubicBezTo>
                  <a:cubicBezTo>
                    <a:pt x="5402" y="13785"/>
                    <a:pt x="5387" y="13818"/>
                    <a:pt x="5372" y="13851"/>
                  </a:cubicBezTo>
                  <a:cubicBezTo>
                    <a:pt x="5368" y="13844"/>
                    <a:pt x="5367" y="13838"/>
                    <a:pt x="5365" y="13831"/>
                  </a:cubicBezTo>
                  <a:cubicBezTo>
                    <a:pt x="5345" y="13788"/>
                    <a:pt x="5331" y="13739"/>
                    <a:pt x="5315" y="13696"/>
                  </a:cubicBezTo>
                  <a:cubicBezTo>
                    <a:pt x="5315" y="13695"/>
                    <a:pt x="5314" y="13692"/>
                    <a:pt x="5314" y="13689"/>
                  </a:cubicBezTo>
                  <a:cubicBezTo>
                    <a:pt x="5303" y="13660"/>
                    <a:pt x="5288" y="13593"/>
                    <a:pt x="5271" y="13581"/>
                  </a:cubicBezTo>
                  <a:lnTo>
                    <a:pt x="5271" y="13581"/>
                  </a:lnTo>
                  <a:cubicBezTo>
                    <a:pt x="5301" y="13601"/>
                    <a:pt x="5357" y="13674"/>
                    <a:pt x="5393" y="13674"/>
                  </a:cubicBezTo>
                  <a:cubicBezTo>
                    <a:pt x="5394" y="13674"/>
                    <a:pt x="5395" y="13673"/>
                    <a:pt x="5397" y="13673"/>
                  </a:cubicBezTo>
                  <a:cubicBezTo>
                    <a:pt x="5282" y="13551"/>
                    <a:pt x="5230" y="13385"/>
                    <a:pt x="5174" y="13227"/>
                  </a:cubicBezTo>
                  <a:cubicBezTo>
                    <a:pt x="5159" y="13263"/>
                    <a:pt x="5093" y="13402"/>
                    <a:pt x="5037" y="13521"/>
                  </a:cubicBezTo>
                  <a:cubicBezTo>
                    <a:pt x="5001" y="13600"/>
                    <a:pt x="4967" y="13672"/>
                    <a:pt x="4957" y="13695"/>
                  </a:cubicBezTo>
                  <a:cubicBezTo>
                    <a:pt x="4995" y="13673"/>
                    <a:pt x="5074" y="13623"/>
                    <a:pt x="5084" y="13617"/>
                  </a:cubicBezTo>
                  <a:lnTo>
                    <a:pt x="5084" y="13617"/>
                  </a:lnTo>
                  <a:cubicBezTo>
                    <a:pt x="5077" y="13637"/>
                    <a:pt x="5000" y="13792"/>
                    <a:pt x="4924" y="13937"/>
                  </a:cubicBezTo>
                  <a:cubicBezTo>
                    <a:pt x="4915" y="13911"/>
                    <a:pt x="4905" y="13887"/>
                    <a:pt x="4895" y="13860"/>
                  </a:cubicBezTo>
                  <a:cubicBezTo>
                    <a:pt x="4888" y="13844"/>
                    <a:pt x="4878" y="13789"/>
                    <a:pt x="4865" y="13771"/>
                  </a:cubicBezTo>
                  <a:lnTo>
                    <a:pt x="4865" y="13771"/>
                  </a:lnTo>
                  <a:cubicBezTo>
                    <a:pt x="4891" y="13787"/>
                    <a:pt x="4934" y="13838"/>
                    <a:pt x="4961" y="13838"/>
                  </a:cubicBezTo>
                  <a:cubicBezTo>
                    <a:pt x="4963" y="13838"/>
                    <a:pt x="4964" y="13838"/>
                    <a:pt x="4965" y="13838"/>
                  </a:cubicBezTo>
                  <a:cubicBezTo>
                    <a:pt x="4869" y="13735"/>
                    <a:pt x="4826" y="13596"/>
                    <a:pt x="4779" y="13465"/>
                  </a:cubicBezTo>
                  <a:cubicBezTo>
                    <a:pt x="4757" y="13514"/>
                    <a:pt x="4618" y="13808"/>
                    <a:pt x="4594" y="13857"/>
                  </a:cubicBezTo>
                  <a:cubicBezTo>
                    <a:pt x="4630" y="13837"/>
                    <a:pt x="4701" y="13792"/>
                    <a:pt x="4702" y="13792"/>
                  </a:cubicBezTo>
                  <a:lnTo>
                    <a:pt x="4702" y="13792"/>
                  </a:lnTo>
                  <a:cubicBezTo>
                    <a:pt x="4702" y="13792"/>
                    <a:pt x="4571" y="14060"/>
                    <a:pt x="4492" y="14202"/>
                  </a:cubicBezTo>
                  <a:cubicBezTo>
                    <a:pt x="4554" y="14172"/>
                    <a:pt x="4600" y="14123"/>
                    <a:pt x="4611" y="14110"/>
                  </a:cubicBezTo>
                  <a:lnTo>
                    <a:pt x="4611" y="14110"/>
                  </a:lnTo>
                  <a:cubicBezTo>
                    <a:pt x="4607" y="14125"/>
                    <a:pt x="4589" y="14182"/>
                    <a:pt x="4562" y="14255"/>
                  </a:cubicBezTo>
                  <a:lnTo>
                    <a:pt x="4562" y="14255"/>
                  </a:lnTo>
                  <a:cubicBezTo>
                    <a:pt x="4549" y="14240"/>
                    <a:pt x="4537" y="14223"/>
                    <a:pt x="4525" y="14208"/>
                  </a:cubicBezTo>
                  <a:lnTo>
                    <a:pt x="4525" y="14208"/>
                  </a:lnTo>
                  <a:cubicBezTo>
                    <a:pt x="4536" y="14229"/>
                    <a:pt x="4547" y="14249"/>
                    <a:pt x="4557" y="14269"/>
                  </a:cubicBezTo>
                  <a:lnTo>
                    <a:pt x="4557" y="14269"/>
                  </a:lnTo>
                  <a:cubicBezTo>
                    <a:pt x="4559" y="14264"/>
                    <a:pt x="4561" y="14260"/>
                    <a:pt x="4562" y="14255"/>
                  </a:cubicBezTo>
                  <a:lnTo>
                    <a:pt x="4562" y="14255"/>
                  </a:lnTo>
                  <a:cubicBezTo>
                    <a:pt x="4576" y="14271"/>
                    <a:pt x="4590" y="14287"/>
                    <a:pt x="4604" y="14301"/>
                  </a:cubicBezTo>
                  <a:cubicBezTo>
                    <a:pt x="4594" y="14304"/>
                    <a:pt x="4585" y="14308"/>
                    <a:pt x="4577" y="14310"/>
                  </a:cubicBezTo>
                  <a:cubicBezTo>
                    <a:pt x="4571" y="14296"/>
                    <a:pt x="4564" y="14282"/>
                    <a:pt x="4557" y="14269"/>
                  </a:cubicBezTo>
                  <a:lnTo>
                    <a:pt x="4557" y="14269"/>
                  </a:lnTo>
                  <a:cubicBezTo>
                    <a:pt x="4550" y="14290"/>
                    <a:pt x="4541" y="14311"/>
                    <a:pt x="4532" y="14334"/>
                  </a:cubicBezTo>
                  <a:cubicBezTo>
                    <a:pt x="4525" y="14337"/>
                    <a:pt x="4520" y="14338"/>
                    <a:pt x="4512" y="14341"/>
                  </a:cubicBezTo>
                  <a:cubicBezTo>
                    <a:pt x="4487" y="14284"/>
                    <a:pt x="4468" y="14225"/>
                    <a:pt x="4441" y="14168"/>
                  </a:cubicBezTo>
                  <a:cubicBezTo>
                    <a:pt x="4425" y="14133"/>
                    <a:pt x="4413" y="14097"/>
                    <a:pt x="4401" y="14062"/>
                  </a:cubicBezTo>
                  <a:cubicBezTo>
                    <a:pt x="4396" y="14046"/>
                    <a:pt x="4385" y="13996"/>
                    <a:pt x="4372" y="13976"/>
                  </a:cubicBezTo>
                  <a:lnTo>
                    <a:pt x="4372" y="13976"/>
                  </a:lnTo>
                  <a:cubicBezTo>
                    <a:pt x="4396" y="13994"/>
                    <a:pt x="4434" y="14041"/>
                    <a:pt x="4460" y="14041"/>
                  </a:cubicBezTo>
                  <a:cubicBezTo>
                    <a:pt x="4462" y="14041"/>
                    <a:pt x="4463" y="14041"/>
                    <a:pt x="4465" y="14040"/>
                  </a:cubicBezTo>
                  <a:cubicBezTo>
                    <a:pt x="4375" y="13944"/>
                    <a:pt x="4333" y="13814"/>
                    <a:pt x="4290" y="13689"/>
                  </a:cubicBezTo>
                  <a:cubicBezTo>
                    <a:pt x="4269" y="13735"/>
                    <a:pt x="4138" y="14011"/>
                    <a:pt x="4114" y="14059"/>
                  </a:cubicBezTo>
                  <a:cubicBezTo>
                    <a:pt x="4150" y="14040"/>
                    <a:pt x="4218" y="13996"/>
                    <a:pt x="4219" y="13996"/>
                  </a:cubicBezTo>
                  <a:lnTo>
                    <a:pt x="4219" y="13996"/>
                  </a:lnTo>
                  <a:cubicBezTo>
                    <a:pt x="4219" y="13996"/>
                    <a:pt x="4118" y="14204"/>
                    <a:pt x="4042" y="14340"/>
                  </a:cubicBezTo>
                  <a:cubicBezTo>
                    <a:pt x="4041" y="14338"/>
                    <a:pt x="4039" y="14334"/>
                    <a:pt x="4039" y="14332"/>
                  </a:cubicBezTo>
                  <a:cubicBezTo>
                    <a:pt x="4025" y="14304"/>
                    <a:pt x="4016" y="14272"/>
                    <a:pt x="4004" y="14241"/>
                  </a:cubicBezTo>
                  <a:cubicBezTo>
                    <a:pt x="3998" y="14229"/>
                    <a:pt x="3991" y="14186"/>
                    <a:pt x="3981" y="14169"/>
                  </a:cubicBezTo>
                  <a:lnTo>
                    <a:pt x="3981" y="14169"/>
                  </a:lnTo>
                  <a:cubicBezTo>
                    <a:pt x="4001" y="14183"/>
                    <a:pt x="4035" y="14225"/>
                    <a:pt x="4058" y="14225"/>
                  </a:cubicBezTo>
                  <a:cubicBezTo>
                    <a:pt x="4059" y="14225"/>
                    <a:pt x="4060" y="14225"/>
                    <a:pt x="4061" y="14225"/>
                  </a:cubicBezTo>
                  <a:cubicBezTo>
                    <a:pt x="3982" y="14143"/>
                    <a:pt x="3948" y="14032"/>
                    <a:pt x="3912" y="13925"/>
                  </a:cubicBezTo>
                  <a:cubicBezTo>
                    <a:pt x="3892" y="13966"/>
                    <a:pt x="3783" y="14201"/>
                    <a:pt x="3763" y="14239"/>
                  </a:cubicBezTo>
                  <a:cubicBezTo>
                    <a:pt x="3791" y="14224"/>
                    <a:pt x="3849" y="14188"/>
                    <a:pt x="3849" y="14188"/>
                  </a:cubicBezTo>
                  <a:lnTo>
                    <a:pt x="3849" y="14188"/>
                  </a:lnTo>
                  <a:cubicBezTo>
                    <a:pt x="3849" y="14188"/>
                    <a:pt x="3744" y="14403"/>
                    <a:pt x="3681" y="14516"/>
                  </a:cubicBezTo>
                  <a:cubicBezTo>
                    <a:pt x="3731" y="14492"/>
                    <a:pt x="3767" y="14451"/>
                    <a:pt x="3776" y="14444"/>
                  </a:cubicBezTo>
                  <a:lnTo>
                    <a:pt x="3776" y="14444"/>
                  </a:lnTo>
                  <a:cubicBezTo>
                    <a:pt x="3774" y="14451"/>
                    <a:pt x="3766" y="14473"/>
                    <a:pt x="3756" y="14504"/>
                  </a:cubicBezTo>
                  <a:lnTo>
                    <a:pt x="3756" y="14504"/>
                  </a:lnTo>
                  <a:cubicBezTo>
                    <a:pt x="3755" y="14503"/>
                    <a:pt x="3754" y="14502"/>
                    <a:pt x="3753" y="14500"/>
                  </a:cubicBezTo>
                  <a:lnTo>
                    <a:pt x="3753" y="14500"/>
                  </a:lnTo>
                  <a:cubicBezTo>
                    <a:pt x="3754" y="14502"/>
                    <a:pt x="3754" y="14503"/>
                    <a:pt x="3755" y="14505"/>
                  </a:cubicBezTo>
                  <a:lnTo>
                    <a:pt x="3755" y="14505"/>
                  </a:lnTo>
                  <a:cubicBezTo>
                    <a:pt x="3755" y="14505"/>
                    <a:pt x="3755" y="14504"/>
                    <a:pt x="3756" y="14504"/>
                  </a:cubicBezTo>
                  <a:lnTo>
                    <a:pt x="3756" y="14504"/>
                  </a:lnTo>
                  <a:cubicBezTo>
                    <a:pt x="3765" y="14517"/>
                    <a:pt x="3777" y="14530"/>
                    <a:pt x="3789" y="14543"/>
                  </a:cubicBezTo>
                  <a:cubicBezTo>
                    <a:pt x="3783" y="14545"/>
                    <a:pt x="3777" y="14546"/>
                    <a:pt x="3774" y="14546"/>
                  </a:cubicBezTo>
                  <a:cubicBezTo>
                    <a:pt x="3768" y="14533"/>
                    <a:pt x="3763" y="14519"/>
                    <a:pt x="3755" y="14505"/>
                  </a:cubicBezTo>
                  <a:lnTo>
                    <a:pt x="3755" y="14505"/>
                  </a:lnTo>
                  <a:cubicBezTo>
                    <a:pt x="3749" y="14523"/>
                    <a:pt x="3742" y="14544"/>
                    <a:pt x="3734" y="14566"/>
                  </a:cubicBezTo>
                  <a:cubicBezTo>
                    <a:pt x="3724" y="14569"/>
                    <a:pt x="3713" y="14573"/>
                    <a:pt x="3704" y="14575"/>
                  </a:cubicBezTo>
                  <a:cubicBezTo>
                    <a:pt x="3690" y="14540"/>
                    <a:pt x="3677" y="14509"/>
                    <a:pt x="3662" y="14476"/>
                  </a:cubicBezTo>
                  <a:cubicBezTo>
                    <a:pt x="3651" y="14451"/>
                    <a:pt x="3641" y="14423"/>
                    <a:pt x="3632" y="14397"/>
                  </a:cubicBezTo>
                  <a:cubicBezTo>
                    <a:pt x="3627" y="14384"/>
                    <a:pt x="3619" y="14347"/>
                    <a:pt x="3611" y="14332"/>
                  </a:cubicBezTo>
                  <a:lnTo>
                    <a:pt x="3611" y="14332"/>
                  </a:lnTo>
                  <a:cubicBezTo>
                    <a:pt x="3630" y="14346"/>
                    <a:pt x="3659" y="14383"/>
                    <a:pt x="3679" y="14383"/>
                  </a:cubicBezTo>
                  <a:cubicBezTo>
                    <a:pt x="3680" y="14383"/>
                    <a:pt x="3681" y="14383"/>
                    <a:pt x="3682" y="14383"/>
                  </a:cubicBezTo>
                  <a:cubicBezTo>
                    <a:pt x="3615" y="14310"/>
                    <a:pt x="3584" y="14211"/>
                    <a:pt x="3551" y="14118"/>
                  </a:cubicBezTo>
                  <a:cubicBezTo>
                    <a:pt x="3533" y="14153"/>
                    <a:pt x="3436" y="14363"/>
                    <a:pt x="3417" y="14397"/>
                  </a:cubicBezTo>
                  <a:cubicBezTo>
                    <a:pt x="3440" y="14387"/>
                    <a:pt x="3482" y="14360"/>
                    <a:pt x="3495" y="14353"/>
                  </a:cubicBezTo>
                  <a:lnTo>
                    <a:pt x="3495" y="14353"/>
                  </a:lnTo>
                  <a:cubicBezTo>
                    <a:pt x="3486" y="14374"/>
                    <a:pt x="3400" y="14549"/>
                    <a:pt x="3344" y="14645"/>
                  </a:cubicBezTo>
                  <a:cubicBezTo>
                    <a:pt x="3394" y="14619"/>
                    <a:pt x="3430" y="14578"/>
                    <a:pt x="3430" y="14578"/>
                  </a:cubicBezTo>
                  <a:lnTo>
                    <a:pt x="3430" y="14578"/>
                  </a:lnTo>
                  <a:cubicBezTo>
                    <a:pt x="3430" y="14578"/>
                    <a:pt x="3426" y="14595"/>
                    <a:pt x="3417" y="14623"/>
                  </a:cubicBezTo>
                  <a:lnTo>
                    <a:pt x="3417" y="14623"/>
                  </a:lnTo>
                  <a:cubicBezTo>
                    <a:pt x="3414" y="14619"/>
                    <a:pt x="3411" y="14616"/>
                    <a:pt x="3409" y="14612"/>
                  </a:cubicBezTo>
                  <a:lnTo>
                    <a:pt x="3409" y="14612"/>
                  </a:lnTo>
                  <a:cubicBezTo>
                    <a:pt x="3412" y="14617"/>
                    <a:pt x="3413" y="14622"/>
                    <a:pt x="3415" y="14627"/>
                  </a:cubicBezTo>
                  <a:lnTo>
                    <a:pt x="3415" y="14627"/>
                  </a:lnTo>
                  <a:cubicBezTo>
                    <a:pt x="3416" y="14625"/>
                    <a:pt x="3416" y="14624"/>
                    <a:pt x="3417" y="14623"/>
                  </a:cubicBezTo>
                  <a:lnTo>
                    <a:pt x="3417" y="14623"/>
                  </a:lnTo>
                  <a:cubicBezTo>
                    <a:pt x="3421" y="14628"/>
                    <a:pt x="3426" y="14633"/>
                    <a:pt x="3430" y="14638"/>
                  </a:cubicBezTo>
                  <a:cubicBezTo>
                    <a:pt x="3429" y="14639"/>
                    <a:pt x="3425" y="14639"/>
                    <a:pt x="3422" y="14639"/>
                  </a:cubicBezTo>
                  <a:cubicBezTo>
                    <a:pt x="3419" y="14636"/>
                    <a:pt x="3417" y="14631"/>
                    <a:pt x="3415" y="14627"/>
                  </a:cubicBezTo>
                  <a:lnTo>
                    <a:pt x="3415" y="14627"/>
                  </a:lnTo>
                  <a:cubicBezTo>
                    <a:pt x="3412" y="14637"/>
                    <a:pt x="3408" y="14648"/>
                    <a:pt x="3403" y="14661"/>
                  </a:cubicBezTo>
                  <a:cubicBezTo>
                    <a:pt x="3386" y="14666"/>
                    <a:pt x="3367" y="14669"/>
                    <a:pt x="3347" y="14675"/>
                  </a:cubicBezTo>
                  <a:cubicBezTo>
                    <a:pt x="3340" y="14652"/>
                    <a:pt x="3330" y="14626"/>
                    <a:pt x="3318" y="14605"/>
                  </a:cubicBezTo>
                  <a:cubicBezTo>
                    <a:pt x="3310" y="14583"/>
                    <a:pt x="3303" y="14560"/>
                    <a:pt x="3296" y="14540"/>
                  </a:cubicBezTo>
                  <a:cubicBezTo>
                    <a:pt x="3290" y="14530"/>
                    <a:pt x="3283" y="14490"/>
                    <a:pt x="3274" y="14483"/>
                  </a:cubicBezTo>
                  <a:lnTo>
                    <a:pt x="3274" y="14483"/>
                  </a:lnTo>
                  <a:cubicBezTo>
                    <a:pt x="3289" y="14491"/>
                    <a:pt x="3316" y="14528"/>
                    <a:pt x="3334" y="14528"/>
                  </a:cubicBezTo>
                  <a:cubicBezTo>
                    <a:pt x="3335" y="14528"/>
                    <a:pt x="3336" y="14528"/>
                    <a:pt x="3337" y="14527"/>
                  </a:cubicBezTo>
                  <a:cubicBezTo>
                    <a:pt x="3281" y="14467"/>
                    <a:pt x="3257" y="14387"/>
                    <a:pt x="3230" y="14310"/>
                  </a:cubicBezTo>
                  <a:cubicBezTo>
                    <a:pt x="3217" y="14338"/>
                    <a:pt x="3136" y="14510"/>
                    <a:pt x="3122" y="14539"/>
                  </a:cubicBezTo>
                  <a:cubicBezTo>
                    <a:pt x="3142" y="14530"/>
                    <a:pt x="3175" y="14506"/>
                    <a:pt x="3185" y="14503"/>
                  </a:cubicBezTo>
                  <a:lnTo>
                    <a:pt x="3185" y="14503"/>
                  </a:lnTo>
                  <a:cubicBezTo>
                    <a:pt x="3179" y="14518"/>
                    <a:pt x="3126" y="14623"/>
                    <a:pt x="3084" y="14701"/>
                  </a:cubicBezTo>
                  <a:lnTo>
                    <a:pt x="3084" y="14701"/>
                  </a:lnTo>
                  <a:cubicBezTo>
                    <a:pt x="3080" y="14697"/>
                    <a:pt x="3076" y="14692"/>
                    <a:pt x="3073" y="14688"/>
                  </a:cubicBezTo>
                  <a:lnTo>
                    <a:pt x="3073" y="14688"/>
                  </a:lnTo>
                  <a:cubicBezTo>
                    <a:pt x="3077" y="14693"/>
                    <a:pt x="3080" y="14699"/>
                    <a:pt x="3082" y="14705"/>
                  </a:cubicBezTo>
                  <a:lnTo>
                    <a:pt x="3082" y="14705"/>
                  </a:lnTo>
                  <a:cubicBezTo>
                    <a:pt x="3083" y="14704"/>
                    <a:pt x="3084" y="14703"/>
                    <a:pt x="3084" y="14701"/>
                  </a:cubicBezTo>
                  <a:lnTo>
                    <a:pt x="3084" y="14701"/>
                  </a:lnTo>
                  <a:cubicBezTo>
                    <a:pt x="3089" y="14707"/>
                    <a:pt x="3094" y="14712"/>
                    <a:pt x="3098" y="14718"/>
                  </a:cubicBezTo>
                  <a:lnTo>
                    <a:pt x="3098" y="14718"/>
                  </a:lnTo>
                  <a:cubicBezTo>
                    <a:pt x="3114" y="14706"/>
                    <a:pt x="3125" y="14694"/>
                    <a:pt x="3131" y="14689"/>
                  </a:cubicBezTo>
                  <a:lnTo>
                    <a:pt x="3131" y="14689"/>
                  </a:lnTo>
                  <a:cubicBezTo>
                    <a:pt x="3129" y="14697"/>
                    <a:pt x="3124" y="14714"/>
                    <a:pt x="3115" y="14738"/>
                  </a:cubicBezTo>
                  <a:cubicBezTo>
                    <a:pt x="3082" y="14745"/>
                    <a:pt x="3050" y="14754"/>
                    <a:pt x="3017" y="14761"/>
                  </a:cubicBezTo>
                  <a:cubicBezTo>
                    <a:pt x="3009" y="14735"/>
                    <a:pt x="2996" y="14711"/>
                    <a:pt x="2986" y="14684"/>
                  </a:cubicBezTo>
                  <a:cubicBezTo>
                    <a:pt x="2977" y="14664"/>
                    <a:pt x="2970" y="14642"/>
                    <a:pt x="2964" y="14623"/>
                  </a:cubicBezTo>
                  <a:cubicBezTo>
                    <a:pt x="2959" y="14614"/>
                    <a:pt x="2954" y="14580"/>
                    <a:pt x="2944" y="14571"/>
                  </a:cubicBezTo>
                  <a:lnTo>
                    <a:pt x="2944" y="14571"/>
                  </a:lnTo>
                  <a:cubicBezTo>
                    <a:pt x="2958" y="14582"/>
                    <a:pt x="2982" y="14612"/>
                    <a:pt x="2998" y="14612"/>
                  </a:cubicBezTo>
                  <a:cubicBezTo>
                    <a:pt x="2998" y="14612"/>
                    <a:pt x="2999" y="14612"/>
                    <a:pt x="3000" y="14612"/>
                  </a:cubicBezTo>
                  <a:cubicBezTo>
                    <a:pt x="2950" y="14556"/>
                    <a:pt x="2924" y="14482"/>
                    <a:pt x="2901" y="14411"/>
                  </a:cubicBezTo>
                  <a:cubicBezTo>
                    <a:pt x="2888" y="14437"/>
                    <a:pt x="2814" y="14595"/>
                    <a:pt x="2801" y="14621"/>
                  </a:cubicBezTo>
                  <a:cubicBezTo>
                    <a:pt x="2820" y="14613"/>
                    <a:pt x="2851" y="14592"/>
                    <a:pt x="2858" y="14588"/>
                  </a:cubicBezTo>
                  <a:lnTo>
                    <a:pt x="2858" y="14588"/>
                  </a:lnTo>
                  <a:cubicBezTo>
                    <a:pt x="2851" y="14603"/>
                    <a:pt x="2787" y="14735"/>
                    <a:pt x="2748" y="14805"/>
                  </a:cubicBezTo>
                  <a:cubicBezTo>
                    <a:pt x="2784" y="14788"/>
                    <a:pt x="2813" y="14755"/>
                    <a:pt x="2813" y="14755"/>
                  </a:cubicBezTo>
                  <a:lnTo>
                    <a:pt x="2813" y="14755"/>
                  </a:lnTo>
                  <a:cubicBezTo>
                    <a:pt x="2813" y="14755"/>
                    <a:pt x="2805" y="14778"/>
                    <a:pt x="2792" y="14817"/>
                  </a:cubicBezTo>
                  <a:cubicBezTo>
                    <a:pt x="2714" y="14834"/>
                    <a:pt x="2636" y="14850"/>
                    <a:pt x="2557" y="14869"/>
                  </a:cubicBezTo>
                  <a:cubicBezTo>
                    <a:pt x="2545" y="14841"/>
                    <a:pt x="2536" y="14817"/>
                    <a:pt x="2522" y="14791"/>
                  </a:cubicBezTo>
                  <a:lnTo>
                    <a:pt x="2522" y="14791"/>
                  </a:lnTo>
                  <a:cubicBezTo>
                    <a:pt x="2536" y="14810"/>
                    <a:pt x="2550" y="14827"/>
                    <a:pt x="2566" y="14843"/>
                  </a:cubicBezTo>
                  <a:cubicBezTo>
                    <a:pt x="2552" y="14813"/>
                    <a:pt x="2542" y="14781"/>
                    <a:pt x="2527" y="14750"/>
                  </a:cubicBezTo>
                  <a:cubicBezTo>
                    <a:pt x="2520" y="14732"/>
                    <a:pt x="2514" y="14714"/>
                    <a:pt x="2506" y="14697"/>
                  </a:cubicBezTo>
                  <a:cubicBezTo>
                    <a:pt x="2502" y="14688"/>
                    <a:pt x="2497" y="14654"/>
                    <a:pt x="2487" y="14648"/>
                  </a:cubicBezTo>
                  <a:lnTo>
                    <a:pt x="2487" y="14648"/>
                  </a:lnTo>
                  <a:cubicBezTo>
                    <a:pt x="2499" y="14655"/>
                    <a:pt x="2520" y="14684"/>
                    <a:pt x="2537" y="14684"/>
                  </a:cubicBezTo>
                  <a:cubicBezTo>
                    <a:pt x="2538" y="14684"/>
                    <a:pt x="2539" y="14684"/>
                    <a:pt x="2540" y="14684"/>
                  </a:cubicBezTo>
                  <a:cubicBezTo>
                    <a:pt x="2491" y="14633"/>
                    <a:pt x="2471" y="14568"/>
                    <a:pt x="2450" y="14504"/>
                  </a:cubicBezTo>
                  <a:cubicBezTo>
                    <a:pt x="2437" y="14527"/>
                    <a:pt x="2371" y="14669"/>
                    <a:pt x="2361" y="14695"/>
                  </a:cubicBezTo>
                  <a:cubicBezTo>
                    <a:pt x="2375" y="14688"/>
                    <a:pt x="2404" y="14668"/>
                    <a:pt x="2411" y="14664"/>
                  </a:cubicBezTo>
                  <a:lnTo>
                    <a:pt x="2411" y="14664"/>
                  </a:lnTo>
                  <a:cubicBezTo>
                    <a:pt x="2404" y="14681"/>
                    <a:pt x="2347" y="14798"/>
                    <a:pt x="2311" y="14860"/>
                  </a:cubicBezTo>
                  <a:cubicBezTo>
                    <a:pt x="2337" y="14847"/>
                    <a:pt x="2361" y="14824"/>
                    <a:pt x="2368" y="14817"/>
                  </a:cubicBezTo>
                  <a:lnTo>
                    <a:pt x="2368" y="14817"/>
                  </a:lnTo>
                  <a:cubicBezTo>
                    <a:pt x="2365" y="14826"/>
                    <a:pt x="2351" y="14867"/>
                    <a:pt x="2334" y="14914"/>
                  </a:cubicBezTo>
                  <a:cubicBezTo>
                    <a:pt x="2206" y="14942"/>
                    <a:pt x="2079" y="14967"/>
                    <a:pt x="1953" y="14993"/>
                  </a:cubicBezTo>
                  <a:lnTo>
                    <a:pt x="1947" y="14983"/>
                  </a:lnTo>
                  <a:cubicBezTo>
                    <a:pt x="1940" y="14970"/>
                    <a:pt x="1933" y="14962"/>
                    <a:pt x="1931" y="14947"/>
                  </a:cubicBezTo>
                  <a:cubicBezTo>
                    <a:pt x="1925" y="14920"/>
                    <a:pt x="1914" y="14896"/>
                    <a:pt x="1900" y="14870"/>
                  </a:cubicBezTo>
                  <a:lnTo>
                    <a:pt x="1900" y="14870"/>
                  </a:lnTo>
                  <a:cubicBezTo>
                    <a:pt x="1917" y="14889"/>
                    <a:pt x="1933" y="14904"/>
                    <a:pt x="1948" y="14920"/>
                  </a:cubicBezTo>
                  <a:cubicBezTo>
                    <a:pt x="1933" y="14876"/>
                    <a:pt x="1912" y="14831"/>
                    <a:pt x="1888" y="14790"/>
                  </a:cubicBezTo>
                  <a:lnTo>
                    <a:pt x="1888" y="14790"/>
                  </a:lnTo>
                  <a:cubicBezTo>
                    <a:pt x="1900" y="14807"/>
                    <a:pt x="1917" y="14826"/>
                    <a:pt x="1931" y="14841"/>
                  </a:cubicBezTo>
                  <a:cubicBezTo>
                    <a:pt x="1917" y="14811"/>
                    <a:pt x="1907" y="14778"/>
                    <a:pt x="1892" y="14748"/>
                  </a:cubicBezTo>
                  <a:lnTo>
                    <a:pt x="1871" y="14695"/>
                  </a:lnTo>
                  <a:cubicBezTo>
                    <a:pt x="1868" y="14685"/>
                    <a:pt x="1862" y="14652"/>
                    <a:pt x="1854" y="14646"/>
                  </a:cubicBezTo>
                  <a:lnTo>
                    <a:pt x="1854" y="14646"/>
                  </a:lnTo>
                  <a:cubicBezTo>
                    <a:pt x="1866" y="14653"/>
                    <a:pt x="1888" y="14682"/>
                    <a:pt x="1902" y="14682"/>
                  </a:cubicBezTo>
                  <a:cubicBezTo>
                    <a:pt x="1903" y="14682"/>
                    <a:pt x="1903" y="14682"/>
                    <a:pt x="1904" y="14682"/>
                  </a:cubicBezTo>
                  <a:cubicBezTo>
                    <a:pt x="1857" y="14632"/>
                    <a:pt x="1838" y="14566"/>
                    <a:pt x="1814" y="14503"/>
                  </a:cubicBezTo>
                  <a:cubicBezTo>
                    <a:pt x="1804" y="14526"/>
                    <a:pt x="1735" y="14668"/>
                    <a:pt x="1725" y="14692"/>
                  </a:cubicBezTo>
                  <a:cubicBezTo>
                    <a:pt x="1740" y="14685"/>
                    <a:pt x="1769" y="14666"/>
                    <a:pt x="1775" y="14662"/>
                  </a:cubicBezTo>
                  <a:lnTo>
                    <a:pt x="1775" y="14662"/>
                  </a:lnTo>
                  <a:cubicBezTo>
                    <a:pt x="1768" y="14678"/>
                    <a:pt x="1710" y="14797"/>
                    <a:pt x="1675" y="14857"/>
                  </a:cubicBezTo>
                  <a:cubicBezTo>
                    <a:pt x="1709" y="14841"/>
                    <a:pt x="1733" y="14813"/>
                    <a:pt x="1733" y="14813"/>
                  </a:cubicBezTo>
                  <a:lnTo>
                    <a:pt x="1733" y="14813"/>
                  </a:lnTo>
                  <a:cubicBezTo>
                    <a:pt x="1733" y="14813"/>
                    <a:pt x="1699" y="14917"/>
                    <a:pt x="1662" y="14999"/>
                  </a:cubicBezTo>
                  <a:cubicBezTo>
                    <a:pt x="1682" y="14989"/>
                    <a:pt x="1699" y="14977"/>
                    <a:pt x="1720" y="14970"/>
                  </a:cubicBezTo>
                  <a:lnTo>
                    <a:pt x="1720" y="14970"/>
                  </a:lnTo>
                  <a:cubicBezTo>
                    <a:pt x="1716" y="14982"/>
                    <a:pt x="1699" y="15010"/>
                    <a:pt x="1685" y="15042"/>
                  </a:cubicBezTo>
                  <a:cubicBezTo>
                    <a:pt x="1128" y="15144"/>
                    <a:pt x="567" y="15227"/>
                    <a:pt x="1" y="15280"/>
                  </a:cubicBezTo>
                  <a:cubicBezTo>
                    <a:pt x="4929" y="15068"/>
                    <a:pt x="9858" y="14897"/>
                    <a:pt x="14790" y="14771"/>
                  </a:cubicBezTo>
                  <a:cubicBezTo>
                    <a:pt x="15328" y="14757"/>
                    <a:pt x="15865" y="14742"/>
                    <a:pt x="16402" y="14732"/>
                  </a:cubicBezTo>
                  <a:cubicBezTo>
                    <a:pt x="16425" y="14731"/>
                    <a:pt x="16451" y="14731"/>
                    <a:pt x="16473" y="14731"/>
                  </a:cubicBezTo>
                  <a:cubicBezTo>
                    <a:pt x="16530" y="14727"/>
                    <a:pt x="16587" y="14727"/>
                    <a:pt x="16645" y="14725"/>
                  </a:cubicBezTo>
                  <a:cubicBezTo>
                    <a:pt x="17082" y="14714"/>
                    <a:pt x="17519" y="14704"/>
                    <a:pt x="17956" y="14695"/>
                  </a:cubicBezTo>
                  <a:cubicBezTo>
                    <a:pt x="23324" y="14575"/>
                    <a:pt x="28691" y="14509"/>
                    <a:pt x="34060" y="14490"/>
                  </a:cubicBezTo>
                  <a:lnTo>
                    <a:pt x="34060" y="317"/>
                  </a:lnTo>
                  <a:cubicBezTo>
                    <a:pt x="34057" y="313"/>
                    <a:pt x="34053" y="308"/>
                    <a:pt x="34051" y="303"/>
                  </a:cubicBezTo>
                  <a:lnTo>
                    <a:pt x="34051" y="303"/>
                  </a:lnTo>
                  <a:cubicBezTo>
                    <a:pt x="34054" y="305"/>
                    <a:pt x="34059" y="305"/>
                    <a:pt x="34060" y="307"/>
                  </a:cubicBezTo>
                  <a:cubicBezTo>
                    <a:pt x="34099" y="300"/>
                    <a:pt x="34130" y="297"/>
                    <a:pt x="34155" y="297"/>
                  </a:cubicBezTo>
                  <a:cubicBezTo>
                    <a:pt x="34213" y="297"/>
                    <a:pt x="34239" y="313"/>
                    <a:pt x="34262" y="330"/>
                  </a:cubicBezTo>
                  <a:lnTo>
                    <a:pt x="34262" y="330"/>
                  </a:lnTo>
                  <a:cubicBezTo>
                    <a:pt x="34220" y="296"/>
                    <a:pt x="34182" y="219"/>
                    <a:pt x="34159" y="169"/>
                  </a:cubicBezTo>
                  <a:cubicBezTo>
                    <a:pt x="34157" y="168"/>
                    <a:pt x="34157" y="164"/>
                    <a:pt x="34155" y="162"/>
                  </a:cubicBezTo>
                  <a:cubicBezTo>
                    <a:pt x="34132" y="108"/>
                    <a:pt x="34103" y="56"/>
                    <a:pt x="340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3988368" y="4616745"/>
              <a:ext cx="6140333" cy="1677806"/>
            </a:xfrm>
            <a:custGeom>
              <a:avLst/>
              <a:gdLst/>
              <a:ahLst/>
              <a:cxnLst/>
              <a:rect l="l" t="t" r="r" b="b"/>
              <a:pathLst>
                <a:path w="62168" h="16987" extrusionOk="0">
                  <a:moveTo>
                    <a:pt x="1" y="0"/>
                  </a:moveTo>
                  <a:lnTo>
                    <a:pt x="1" y="16987"/>
                  </a:lnTo>
                  <a:lnTo>
                    <a:pt x="62167" y="16987"/>
                  </a:lnTo>
                  <a:lnTo>
                    <a:pt x="6216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5980761" y="4644649"/>
              <a:ext cx="4109721" cy="1716326"/>
            </a:xfrm>
            <a:custGeom>
              <a:avLst/>
              <a:gdLst/>
              <a:ahLst/>
              <a:cxnLst/>
              <a:rect l="l" t="t" r="r" b="b"/>
              <a:pathLst>
                <a:path w="41609" h="17377" extrusionOk="0">
                  <a:moveTo>
                    <a:pt x="15480" y="908"/>
                  </a:moveTo>
                  <a:cubicBezTo>
                    <a:pt x="15383" y="908"/>
                    <a:pt x="15286" y="919"/>
                    <a:pt x="15197" y="923"/>
                  </a:cubicBezTo>
                  <a:cubicBezTo>
                    <a:pt x="15109" y="928"/>
                    <a:pt x="15017" y="934"/>
                    <a:pt x="14943" y="981"/>
                  </a:cubicBezTo>
                  <a:cubicBezTo>
                    <a:pt x="14925" y="992"/>
                    <a:pt x="14909" y="1008"/>
                    <a:pt x="14910" y="1028"/>
                  </a:cubicBezTo>
                  <a:lnTo>
                    <a:pt x="14910" y="1028"/>
                  </a:lnTo>
                  <a:cubicBezTo>
                    <a:pt x="14910" y="1030"/>
                    <a:pt x="14910" y="1032"/>
                    <a:pt x="14910" y="1034"/>
                  </a:cubicBezTo>
                  <a:cubicBezTo>
                    <a:pt x="14911" y="1044"/>
                    <a:pt x="14919" y="1056"/>
                    <a:pt x="14929" y="1060"/>
                  </a:cubicBezTo>
                  <a:cubicBezTo>
                    <a:pt x="14972" y="1103"/>
                    <a:pt x="15036" y="1109"/>
                    <a:pt x="15098" y="1109"/>
                  </a:cubicBezTo>
                  <a:cubicBezTo>
                    <a:pt x="15107" y="1109"/>
                    <a:pt x="15116" y="1109"/>
                    <a:pt x="15125" y="1109"/>
                  </a:cubicBezTo>
                  <a:cubicBezTo>
                    <a:pt x="15328" y="1106"/>
                    <a:pt x="15533" y="1102"/>
                    <a:pt x="15736" y="1100"/>
                  </a:cubicBezTo>
                  <a:cubicBezTo>
                    <a:pt x="15771" y="1099"/>
                    <a:pt x="15810" y="1096"/>
                    <a:pt x="15833" y="1073"/>
                  </a:cubicBezTo>
                  <a:cubicBezTo>
                    <a:pt x="15838" y="1068"/>
                    <a:pt x="15841" y="1063"/>
                    <a:pt x="15844" y="1058"/>
                  </a:cubicBezTo>
                  <a:lnTo>
                    <a:pt x="15844" y="1058"/>
                  </a:lnTo>
                  <a:cubicBezTo>
                    <a:pt x="15846" y="1055"/>
                    <a:pt x="15847" y="1052"/>
                    <a:pt x="15848" y="1049"/>
                  </a:cubicBezTo>
                  <a:lnTo>
                    <a:pt x="15848" y="1049"/>
                  </a:lnTo>
                  <a:cubicBezTo>
                    <a:pt x="15855" y="1026"/>
                    <a:pt x="15841" y="1007"/>
                    <a:pt x="15817" y="991"/>
                  </a:cubicBezTo>
                  <a:cubicBezTo>
                    <a:pt x="15727" y="930"/>
                    <a:pt x="15620" y="911"/>
                    <a:pt x="15512" y="908"/>
                  </a:cubicBezTo>
                  <a:lnTo>
                    <a:pt x="15512" y="908"/>
                  </a:lnTo>
                  <a:cubicBezTo>
                    <a:pt x="15501" y="908"/>
                    <a:pt x="15490" y="908"/>
                    <a:pt x="15480" y="908"/>
                  </a:cubicBezTo>
                  <a:close/>
                  <a:moveTo>
                    <a:pt x="11990" y="1745"/>
                  </a:moveTo>
                  <a:cubicBezTo>
                    <a:pt x="11892" y="1745"/>
                    <a:pt x="11792" y="1757"/>
                    <a:pt x="11701" y="1762"/>
                  </a:cubicBezTo>
                  <a:cubicBezTo>
                    <a:pt x="11614" y="1768"/>
                    <a:pt x="11522" y="1774"/>
                    <a:pt x="11449" y="1823"/>
                  </a:cubicBezTo>
                  <a:cubicBezTo>
                    <a:pt x="11430" y="1833"/>
                    <a:pt x="11413" y="1851"/>
                    <a:pt x="11416" y="1870"/>
                  </a:cubicBezTo>
                  <a:cubicBezTo>
                    <a:pt x="11419" y="1881"/>
                    <a:pt x="11423" y="1891"/>
                    <a:pt x="11434" y="1899"/>
                  </a:cubicBezTo>
                  <a:cubicBezTo>
                    <a:pt x="11478" y="1941"/>
                    <a:pt x="11543" y="1948"/>
                    <a:pt x="11603" y="1948"/>
                  </a:cubicBezTo>
                  <a:cubicBezTo>
                    <a:pt x="11612" y="1948"/>
                    <a:pt x="11621" y="1948"/>
                    <a:pt x="11629" y="1947"/>
                  </a:cubicBezTo>
                  <a:cubicBezTo>
                    <a:pt x="11836" y="1944"/>
                    <a:pt x="12038" y="1940"/>
                    <a:pt x="12243" y="1937"/>
                  </a:cubicBezTo>
                  <a:cubicBezTo>
                    <a:pt x="12279" y="1937"/>
                    <a:pt x="12314" y="1934"/>
                    <a:pt x="12339" y="1911"/>
                  </a:cubicBezTo>
                  <a:cubicBezTo>
                    <a:pt x="12370" y="1880"/>
                    <a:pt x="12355" y="1851"/>
                    <a:pt x="12322" y="1830"/>
                  </a:cubicBezTo>
                  <a:cubicBezTo>
                    <a:pt x="12224" y="1763"/>
                    <a:pt x="12108" y="1745"/>
                    <a:pt x="11990" y="1745"/>
                  </a:cubicBezTo>
                  <a:close/>
                  <a:moveTo>
                    <a:pt x="10006" y="2270"/>
                  </a:moveTo>
                  <a:cubicBezTo>
                    <a:pt x="9853" y="2270"/>
                    <a:pt x="9698" y="2288"/>
                    <a:pt x="9557" y="2296"/>
                  </a:cubicBezTo>
                  <a:cubicBezTo>
                    <a:pt x="9421" y="2303"/>
                    <a:pt x="9276" y="2311"/>
                    <a:pt x="9161" y="2386"/>
                  </a:cubicBezTo>
                  <a:cubicBezTo>
                    <a:pt x="9134" y="2405"/>
                    <a:pt x="9105" y="2432"/>
                    <a:pt x="9111" y="2463"/>
                  </a:cubicBezTo>
                  <a:cubicBezTo>
                    <a:pt x="9114" y="2482"/>
                    <a:pt x="9125" y="2496"/>
                    <a:pt x="9137" y="2508"/>
                  </a:cubicBezTo>
                  <a:cubicBezTo>
                    <a:pt x="9208" y="2575"/>
                    <a:pt x="9315" y="2584"/>
                    <a:pt x="9414" y="2584"/>
                  </a:cubicBezTo>
                  <a:cubicBezTo>
                    <a:pt x="9424" y="2584"/>
                    <a:pt x="9435" y="2584"/>
                    <a:pt x="9445" y="2584"/>
                  </a:cubicBezTo>
                  <a:cubicBezTo>
                    <a:pt x="9765" y="2577"/>
                    <a:pt x="10083" y="2572"/>
                    <a:pt x="10404" y="2565"/>
                  </a:cubicBezTo>
                  <a:cubicBezTo>
                    <a:pt x="10455" y="2565"/>
                    <a:pt x="10517" y="2562"/>
                    <a:pt x="10554" y="2523"/>
                  </a:cubicBezTo>
                  <a:cubicBezTo>
                    <a:pt x="10602" y="2476"/>
                    <a:pt x="10579" y="2435"/>
                    <a:pt x="10526" y="2399"/>
                  </a:cubicBezTo>
                  <a:cubicBezTo>
                    <a:pt x="10373" y="2296"/>
                    <a:pt x="10191" y="2270"/>
                    <a:pt x="10006" y="2270"/>
                  </a:cubicBezTo>
                  <a:close/>
                  <a:moveTo>
                    <a:pt x="14014" y="5674"/>
                  </a:moveTo>
                  <a:cubicBezTo>
                    <a:pt x="13939" y="5674"/>
                    <a:pt x="13862" y="5683"/>
                    <a:pt x="13792" y="5687"/>
                  </a:cubicBezTo>
                  <a:cubicBezTo>
                    <a:pt x="13725" y="5689"/>
                    <a:pt x="13653" y="5694"/>
                    <a:pt x="13593" y="5732"/>
                  </a:cubicBezTo>
                  <a:cubicBezTo>
                    <a:pt x="13581" y="5740"/>
                    <a:pt x="13567" y="5754"/>
                    <a:pt x="13570" y="5771"/>
                  </a:cubicBezTo>
                  <a:cubicBezTo>
                    <a:pt x="13571" y="5778"/>
                    <a:pt x="13577" y="5787"/>
                    <a:pt x="13583" y="5791"/>
                  </a:cubicBezTo>
                  <a:cubicBezTo>
                    <a:pt x="13622" y="5827"/>
                    <a:pt x="13683" y="5830"/>
                    <a:pt x="13736" y="5830"/>
                  </a:cubicBezTo>
                  <a:cubicBezTo>
                    <a:pt x="13895" y="5826"/>
                    <a:pt x="14054" y="5823"/>
                    <a:pt x="14213" y="5823"/>
                  </a:cubicBezTo>
                  <a:cubicBezTo>
                    <a:pt x="14241" y="5820"/>
                    <a:pt x="14271" y="5818"/>
                    <a:pt x="14291" y="5801"/>
                  </a:cubicBezTo>
                  <a:cubicBezTo>
                    <a:pt x="14312" y="5775"/>
                    <a:pt x="14301" y="5757"/>
                    <a:pt x="14274" y="5738"/>
                  </a:cubicBezTo>
                  <a:cubicBezTo>
                    <a:pt x="14198" y="5687"/>
                    <a:pt x="14107" y="5674"/>
                    <a:pt x="14014" y="5674"/>
                  </a:cubicBezTo>
                  <a:close/>
                  <a:moveTo>
                    <a:pt x="15065" y="5924"/>
                  </a:moveTo>
                  <a:cubicBezTo>
                    <a:pt x="14913" y="5924"/>
                    <a:pt x="14759" y="5942"/>
                    <a:pt x="14618" y="5950"/>
                  </a:cubicBezTo>
                  <a:cubicBezTo>
                    <a:pt x="14480" y="5957"/>
                    <a:pt x="14337" y="5966"/>
                    <a:pt x="14221" y="6041"/>
                  </a:cubicBezTo>
                  <a:cubicBezTo>
                    <a:pt x="14193" y="6059"/>
                    <a:pt x="14166" y="6086"/>
                    <a:pt x="14170" y="6118"/>
                  </a:cubicBezTo>
                  <a:cubicBezTo>
                    <a:pt x="14172" y="6137"/>
                    <a:pt x="14185" y="6151"/>
                    <a:pt x="14198" y="6162"/>
                  </a:cubicBezTo>
                  <a:cubicBezTo>
                    <a:pt x="14268" y="6230"/>
                    <a:pt x="14373" y="6239"/>
                    <a:pt x="14473" y="6239"/>
                  </a:cubicBezTo>
                  <a:cubicBezTo>
                    <a:pt x="14483" y="6239"/>
                    <a:pt x="14494" y="6239"/>
                    <a:pt x="14504" y="6238"/>
                  </a:cubicBezTo>
                  <a:cubicBezTo>
                    <a:pt x="14825" y="6231"/>
                    <a:pt x="15144" y="6227"/>
                    <a:pt x="15463" y="6220"/>
                  </a:cubicBezTo>
                  <a:cubicBezTo>
                    <a:pt x="15518" y="6220"/>
                    <a:pt x="15576" y="6217"/>
                    <a:pt x="15614" y="6178"/>
                  </a:cubicBezTo>
                  <a:cubicBezTo>
                    <a:pt x="15662" y="6131"/>
                    <a:pt x="15635" y="6088"/>
                    <a:pt x="15585" y="6054"/>
                  </a:cubicBezTo>
                  <a:cubicBezTo>
                    <a:pt x="15432" y="5951"/>
                    <a:pt x="15250" y="5924"/>
                    <a:pt x="15065" y="5924"/>
                  </a:cubicBezTo>
                  <a:close/>
                  <a:moveTo>
                    <a:pt x="16306" y="7630"/>
                  </a:moveTo>
                  <a:cubicBezTo>
                    <a:pt x="16170" y="7630"/>
                    <a:pt x="16033" y="7643"/>
                    <a:pt x="15908" y="7649"/>
                  </a:cubicBezTo>
                  <a:cubicBezTo>
                    <a:pt x="15783" y="7653"/>
                    <a:pt x="15651" y="7659"/>
                    <a:pt x="15546" y="7718"/>
                  </a:cubicBezTo>
                  <a:cubicBezTo>
                    <a:pt x="15523" y="7730"/>
                    <a:pt x="15496" y="7753"/>
                    <a:pt x="15502" y="7778"/>
                  </a:cubicBezTo>
                  <a:cubicBezTo>
                    <a:pt x="15505" y="7792"/>
                    <a:pt x="15513" y="7802"/>
                    <a:pt x="15526" y="7814"/>
                  </a:cubicBezTo>
                  <a:cubicBezTo>
                    <a:pt x="15598" y="7872"/>
                    <a:pt x="15707" y="7874"/>
                    <a:pt x="15806" y="7874"/>
                  </a:cubicBezTo>
                  <a:cubicBezTo>
                    <a:pt x="15806" y="7874"/>
                    <a:pt x="15806" y="7874"/>
                    <a:pt x="15806" y="7874"/>
                  </a:cubicBezTo>
                  <a:lnTo>
                    <a:pt x="15806" y="7874"/>
                  </a:lnTo>
                  <a:cubicBezTo>
                    <a:pt x="15806" y="7874"/>
                    <a:pt x="15807" y="7874"/>
                    <a:pt x="15807" y="7874"/>
                  </a:cubicBezTo>
                  <a:cubicBezTo>
                    <a:pt x="16100" y="7871"/>
                    <a:pt x="16388" y="7867"/>
                    <a:pt x="16679" y="7865"/>
                  </a:cubicBezTo>
                  <a:cubicBezTo>
                    <a:pt x="16727" y="7865"/>
                    <a:pt x="16780" y="7861"/>
                    <a:pt x="16815" y="7832"/>
                  </a:cubicBezTo>
                  <a:cubicBezTo>
                    <a:pt x="16849" y="7802"/>
                    <a:pt x="16840" y="7774"/>
                    <a:pt x="16809" y="7750"/>
                  </a:cubicBezTo>
                  <a:lnTo>
                    <a:pt x="16809" y="7750"/>
                  </a:lnTo>
                  <a:cubicBezTo>
                    <a:pt x="16803" y="7745"/>
                    <a:pt x="16796" y="7740"/>
                    <a:pt x="16788" y="7735"/>
                  </a:cubicBezTo>
                  <a:cubicBezTo>
                    <a:pt x="16647" y="7651"/>
                    <a:pt x="16478" y="7630"/>
                    <a:pt x="16306" y="7630"/>
                  </a:cubicBezTo>
                  <a:close/>
                  <a:moveTo>
                    <a:pt x="17469" y="7893"/>
                  </a:moveTo>
                  <a:cubicBezTo>
                    <a:pt x="17391" y="7893"/>
                    <a:pt x="17312" y="7906"/>
                    <a:pt x="17239" y="7911"/>
                  </a:cubicBezTo>
                  <a:cubicBezTo>
                    <a:pt x="17172" y="7917"/>
                    <a:pt x="17100" y="7924"/>
                    <a:pt x="17043" y="7974"/>
                  </a:cubicBezTo>
                  <a:cubicBezTo>
                    <a:pt x="17028" y="7986"/>
                    <a:pt x="17015" y="8003"/>
                    <a:pt x="17017" y="8024"/>
                  </a:cubicBezTo>
                  <a:cubicBezTo>
                    <a:pt x="17018" y="8036"/>
                    <a:pt x="17024" y="8046"/>
                    <a:pt x="17030" y="8053"/>
                  </a:cubicBezTo>
                  <a:cubicBezTo>
                    <a:pt x="17063" y="8094"/>
                    <a:pt x="17111" y="8101"/>
                    <a:pt x="17158" y="8101"/>
                  </a:cubicBezTo>
                  <a:cubicBezTo>
                    <a:pt x="17166" y="8101"/>
                    <a:pt x="17174" y="8100"/>
                    <a:pt x="17182" y="8100"/>
                  </a:cubicBezTo>
                  <a:cubicBezTo>
                    <a:pt x="17341" y="8094"/>
                    <a:pt x="17498" y="8090"/>
                    <a:pt x="17659" y="8084"/>
                  </a:cubicBezTo>
                  <a:cubicBezTo>
                    <a:pt x="17683" y="8083"/>
                    <a:pt x="17713" y="8080"/>
                    <a:pt x="17733" y="8057"/>
                  </a:cubicBezTo>
                  <a:cubicBezTo>
                    <a:pt x="17742" y="8045"/>
                    <a:pt x="17746" y="8033"/>
                    <a:pt x="17746" y="8022"/>
                  </a:cubicBezTo>
                  <a:lnTo>
                    <a:pt x="17746" y="8022"/>
                  </a:lnTo>
                  <a:cubicBezTo>
                    <a:pt x="17746" y="8005"/>
                    <a:pt x="17736" y="7989"/>
                    <a:pt x="17720" y="7975"/>
                  </a:cubicBezTo>
                  <a:lnTo>
                    <a:pt x="17720" y="7975"/>
                  </a:lnTo>
                  <a:cubicBezTo>
                    <a:pt x="17720" y="7975"/>
                    <a:pt x="17720" y="7974"/>
                    <a:pt x="17719" y="7974"/>
                  </a:cubicBezTo>
                  <a:cubicBezTo>
                    <a:pt x="17646" y="7910"/>
                    <a:pt x="17559" y="7893"/>
                    <a:pt x="17469" y="7893"/>
                  </a:cubicBezTo>
                  <a:close/>
                  <a:moveTo>
                    <a:pt x="16657" y="0"/>
                  </a:moveTo>
                  <a:cubicBezTo>
                    <a:pt x="16633" y="0"/>
                    <a:pt x="16609" y="7"/>
                    <a:pt x="16587" y="14"/>
                  </a:cubicBezTo>
                  <a:cubicBezTo>
                    <a:pt x="16585" y="14"/>
                    <a:pt x="16581" y="15"/>
                    <a:pt x="16580" y="15"/>
                  </a:cubicBezTo>
                  <a:cubicBezTo>
                    <a:pt x="16574" y="18"/>
                    <a:pt x="16571" y="20"/>
                    <a:pt x="16565" y="20"/>
                  </a:cubicBezTo>
                  <a:lnTo>
                    <a:pt x="16564" y="21"/>
                  </a:lnTo>
                  <a:cubicBezTo>
                    <a:pt x="16530" y="30"/>
                    <a:pt x="16495" y="41"/>
                    <a:pt x="16459" y="47"/>
                  </a:cubicBezTo>
                  <a:cubicBezTo>
                    <a:pt x="16217" y="108"/>
                    <a:pt x="15965" y="147"/>
                    <a:pt x="15708" y="169"/>
                  </a:cubicBezTo>
                  <a:cubicBezTo>
                    <a:pt x="15453" y="191"/>
                    <a:pt x="15194" y="199"/>
                    <a:pt x="14933" y="199"/>
                  </a:cubicBezTo>
                  <a:cubicBezTo>
                    <a:pt x="14765" y="199"/>
                    <a:pt x="14596" y="196"/>
                    <a:pt x="14428" y="192"/>
                  </a:cubicBezTo>
                  <a:cubicBezTo>
                    <a:pt x="14400" y="192"/>
                    <a:pt x="14368" y="190"/>
                    <a:pt x="14340" y="190"/>
                  </a:cubicBezTo>
                  <a:lnTo>
                    <a:pt x="14332" y="190"/>
                  </a:lnTo>
                  <a:cubicBezTo>
                    <a:pt x="14211" y="186"/>
                    <a:pt x="14089" y="183"/>
                    <a:pt x="13970" y="183"/>
                  </a:cubicBezTo>
                  <a:cubicBezTo>
                    <a:pt x="13831" y="180"/>
                    <a:pt x="13695" y="178"/>
                    <a:pt x="13561" y="178"/>
                  </a:cubicBezTo>
                  <a:cubicBezTo>
                    <a:pt x="13509" y="178"/>
                    <a:pt x="13458" y="178"/>
                    <a:pt x="13407" y="179"/>
                  </a:cubicBezTo>
                  <a:cubicBezTo>
                    <a:pt x="12565" y="192"/>
                    <a:pt x="11722" y="202"/>
                    <a:pt x="10881" y="215"/>
                  </a:cubicBezTo>
                  <a:lnTo>
                    <a:pt x="10875" y="215"/>
                  </a:lnTo>
                  <a:cubicBezTo>
                    <a:pt x="10633" y="219"/>
                    <a:pt x="10390" y="222"/>
                    <a:pt x="10147" y="223"/>
                  </a:cubicBezTo>
                  <a:lnTo>
                    <a:pt x="8026" y="51"/>
                  </a:lnTo>
                  <a:cubicBezTo>
                    <a:pt x="6692" y="318"/>
                    <a:pt x="5395" y="761"/>
                    <a:pt x="4175" y="1365"/>
                  </a:cubicBezTo>
                  <a:cubicBezTo>
                    <a:pt x="3977" y="1464"/>
                    <a:pt x="3782" y="1563"/>
                    <a:pt x="3590" y="1671"/>
                  </a:cubicBezTo>
                  <a:cubicBezTo>
                    <a:pt x="2609" y="2208"/>
                    <a:pt x="1684" y="2853"/>
                    <a:pt x="843" y="3596"/>
                  </a:cubicBezTo>
                  <a:cubicBezTo>
                    <a:pt x="535" y="3866"/>
                    <a:pt x="225" y="4163"/>
                    <a:pt x="86" y="4550"/>
                  </a:cubicBezTo>
                  <a:cubicBezTo>
                    <a:pt x="32" y="4706"/>
                    <a:pt x="6" y="4873"/>
                    <a:pt x="3" y="5040"/>
                  </a:cubicBezTo>
                  <a:cubicBezTo>
                    <a:pt x="0" y="5063"/>
                    <a:pt x="0" y="5088"/>
                    <a:pt x="0" y="5112"/>
                  </a:cubicBezTo>
                  <a:cubicBezTo>
                    <a:pt x="3" y="5262"/>
                    <a:pt x="17" y="5413"/>
                    <a:pt x="42" y="5559"/>
                  </a:cubicBezTo>
                  <a:cubicBezTo>
                    <a:pt x="156" y="6237"/>
                    <a:pt x="433" y="6870"/>
                    <a:pt x="707" y="7500"/>
                  </a:cubicBezTo>
                  <a:cubicBezTo>
                    <a:pt x="936" y="8026"/>
                    <a:pt x="1172" y="8566"/>
                    <a:pt x="1561" y="8989"/>
                  </a:cubicBezTo>
                  <a:cubicBezTo>
                    <a:pt x="1941" y="9406"/>
                    <a:pt x="2442" y="9687"/>
                    <a:pt x="2938" y="9953"/>
                  </a:cubicBezTo>
                  <a:cubicBezTo>
                    <a:pt x="6303" y="11772"/>
                    <a:pt x="9838" y="13278"/>
                    <a:pt x="13480" y="14447"/>
                  </a:cubicBezTo>
                  <a:cubicBezTo>
                    <a:pt x="15268" y="15023"/>
                    <a:pt x="17081" y="15513"/>
                    <a:pt x="18914" y="15923"/>
                  </a:cubicBezTo>
                  <a:cubicBezTo>
                    <a:pt x="23206" y="16881"/>
                    <a:pt x="27596" y="17376"/>
                    <a:pt x="31994" y="17376"/>
                  </a:cubicBezTo>
                  <a:cubicBezTo>
                    <a:pt x="32063" y="17376"/>
                    <a:pt x="32132" y="17376"/>
                    <a:pt x="32201" y="17376"/>
                  </a:cubicBezTo>
                  <a:cubicBezTo>
                    <a:pt x="33548" y="17370"/>
                    <a:pt x="34912" y="17319"/>
                    <a:pt x="36201" y="16936"/>
                  </a:cubicBezTo>
                  <a:cubicBezTo>
                    <a:pt x="36982" y="16702"/>
                    <a:pt x="37723" y="16353"/>
                    <a:pt x="38415" y="15923"/>
                  </a:cubicBezTo>
                  <a:cubicBezTo>
                    <a:pt x="39030" y="15546"/>
                    <a:pt x="39606" y="15101"/>
                    <a:pt x="40144" y="14623"/>
                  </a:cubicBezTo>
                  <a:cubicBezTo>
                    <a:pt x="40681" y="14144"/>
                    <a:pt x="41203" y="13598"/>
                    <a:pt x="41411" y="12909"/>
                  </a:cubicBezTo>
                  <a:cubicBezTo>
                    <a:pt x="41608" y="12301"/>
                    <a:pt x="41522" y="11640"/>
                    <a:pt x="41432" y="11002"/>
                  </a:cubicBezTo>
                  <a:cubicBezTo>
                    <a:pt x="41418" y="10899"/>
                    <a:pt x="41403" y="10796"/>
                    <a:pt x="41388" y="10694"/>
                  </a:cubicBezTo>
                  <a:cubicBezTo>
                    <a:pt x="41329" y="10302"/>
                    <a:pt x="41250" y="9913"/>
                    <a:pt x="41088" y="9556"/>
                  </a:cubicBezTo>
                  <a:cubicBezTo>
                    <a:pt x="41039" y="9449"/>
                    <a:pt x="40982" y="9343"/>
                    <a:pt x="40917" y="9242"/>
                  </a:cubicBezTo>
                  <a:cubicBezTo>
                    <a:pt x="40606" y="8767"/>
                    <a:pt x="40129" y="8454"/>
                    <a:pt x="39609" y="8211"/>
                  </a:cubicBezTo>
                  <a:cubicBezTo>
                    <a:pt x="39542" y="8179"/>
                    <a:pt x="39474" y="8150"/>
                    <a:pt x="39408" y="8119"/>
                  </a:cubicBezTo>
                  <a:cubicBezTo>
                    <a:pt x="39317" y="8082"/>
                    <a:pt x="39223" y="8043"/>
                    <a:pt x="39130" y="8008"/>
                  </a:cubicBezTo>
                  <a:cubicBezTo>
                    <a:pt x="39127" y="8007"/>
                    <a:pt x="39126" y="8007"/>
                    <a:pt x="39126" y="8007"/>
                  </a:cubicBezTo>
                  <a:cubicBezTo>
                    <a:pt x="38947" y="7937"/>
                    <a:pt x="38770" y="7871"/>
                    <a:pt x="38593" y="7808"/>
                  </a:cubicBezTo>
                  <a:cubicBezTo>
                    <a:pt x="38150" y="7646"/>
                    <a:pt x="37710" y="7481"/>
                    <a:pt x="37268" y="7309"/>
                  </a:cubicBezTo>
                  <a:cubicBezTo>
                    <a:pt x="35905" y="6776"/>
                    <a:pt x="34564" y="6188"/>
                    <a:pt x="33247" y="5549"/>
                  </a:cubicBezTo>
                  <a:cubicBezTo>
                    <a:pt x="33131" y="5493"/>
                    <a:pt x="33013" y="5436"/>
                    <a:pt x="32899" y="5378"/>
                  </a:cubicBezTo>
                  <a:cubicBezTo>
                    <a:pt x="32797" y="5328"/>
                    <a:pt x="32696" y="5278"/>
                    <a:pt x="32595" y="5228"/>
                  </a:cubicBezTo>
                  <a:cubicBezTo>
                    <a:pt x="32555" y="5208"/>
                    <a:pt x="32516" y="5191"/>
                    <a:pt x="32476" y="5169"/>
                  </a:cubicBezTo>
                  <a:lnTo>
                    <a:pt x="32474" y="5166"/>
                  </a:lnTo>
                  <a:cubicBezTo>
                    <a:pt x="32265" y="5063"/>
                    <a:pt x="32057" y="4957"/>
                    <a:pt x="31851" y="4847"/>
                  </a:cubicBezTo>
                  <a:lnTo>
                    <a:pt x="31849" y="4847"/>
                  </a:lnTo>
                  <a:cubicBezTo>
                    <a:pt x="31498" y="4665"/>
                    <a:pt x="31149" y="4478"/>
                    <a:pt x="30800" y="4288"/>
                  </a:cubicBezTo>
                  <a:cubicBezTo>
                    <a:pt x="30216" y="3967"/>
                    <a:pt x="29635" y="3637"/>
                    <a:pt x="29062" y="3293"/>
                  </a:cubicBezTo>
                  <a:cubicBezTo>
                    <a:pt x="28768" y="3120"/>
                    <a:pt x="28477" y="2942"/>
                    <a:pt x="28187" y="2763"/>
                  </a:cubicBezTo>
                  <a:cubicBezTo>
                    <a:pt x="27401" y="2276"/>
                    <a:pt x="26599" y="1755"/>
                    <a:pt x="25715" y="1522"/>
                  </a:cubicBezTo>
                  <a:cubicBezTo>
                    <a:pt x="25572" y="1482"/>
                    <a:pt x="25424" y="1450"/>
                    <a:pt x="25278" y="1428"/>
                  </a:cubicBezTo>
                  <a:cubicBezTo>
                    <a:pt x="25057" y="1395"/>
                    <a:pt x="24836" y="1382"/>
                    <a:pt x="24613" y="1382"/>
                  </a:cubicBezTo>
                  <a:cubicBezTo>
                    <a:pt x="24579" y="1382"/>
                    <a:pt x="24546" y="1382"/>
                    <a:pt x="24513" y="1383"/>
                  </a:cubicBezTo>
                  <a:lnTo>
                    <a:pt x="24511" y="1383"/>
                  </a:lnTo>
                  <a:cubicBezTo>
                    <a:pt x="24411" y="1385"/>
                    <a:pt x="24308" y="1388"/>
                    <a:pt x="24206" y="1394"/>
                  </a:cubicBezTo>
                  <a:lnTo>
                    <a:pt x="24205" y="1394"/>
                  </a:lnTo>
                  <a:cubicBezTo>
                    <a:pt x="23938" y="1410"/>
                    <a:pt x="23668" y="1439"/>
                    <a:pt x="23403" y="1466"/>
                  </a:cubicBezTo>
                  <a:cubicBezTo>
                    <a:pt x="22906" y="1517"/>
                    <a:pt x="22409" y="1572"/>
                    <a:pt x="21910" y="1626"/>
                  </a:cubicBezTo>
                  <a:lnTo>
                    <a:pt x="21907" y="1626"/>
                  </a:lnTo>
                  <a:lnTo>
                    <a:pt x="21458" y="1679"/>
                  </a:lnTo>
                  <a:cubicBezTo>
                    <a:pt x="21438" y="1681"/>
                    <a:pt x="21420" y="1684"/>
                    <a:pt x="21401" y="1686"/>
                  </a:cubicBezTo>
                  <a:cubicBezTo>
                    <a:pt x="21400" y="1687"/>
                    <a:pt x="21400" y="1687"/>
                    <a:pt x="21399" y="1687"/>
                  </a:cubicBezTo>
                  <a:cubicBezTo>
                    <a:pt x="21398" y="1687"/>
                    <a:pt x="21398" y="1686"/>
                    <a:pt x="21398" y="1686"/>
                  </a:cubicBezTo>
                  <a:cubicBezTo>
                    <a:pt x="21334" y="1694"/>
                    <a:pt x="21269" y="1702"/>
                    <a:pt x="21205" y="1709"/>
                  </a:cubicBezTo>
                  <a:cubicBezTo>
                    <a:pt x="21162" y="1715"/>
                    <a:pt x="21119" y="1718"/>
                    <a:pt x="21076" y="1725"/>
                  </a:cubicBezTo>
                  <a:cubicBezTo>
                    <a:pt x="20940" y="1741"/>
                    <a:pt x="20802" y="1760"/>
                    <a:pt x="20666" y="1775"/>
                  </a:cubicBezTo>
                  <a:cubicBezTo>
                    <a:pt x="20629" y="1780"/>
                    <a:pt x="20591" y="1782"/>
                    <a:pt x="20556" y="1790"/>
                  </a:cubicBezTo>
                  <a:lnTo>
                    <a:pt x="20553" y="1790"/>
                  </a:lnTo>
                  <a:cubicBezTo>
                    <a:pt x="20545" y="1790"/>
                    <a:pt x="20537" y="1790"/>
                    <a:pt x="20531" y="1791"/>
                  </a:cubicBezTo>
                  <a:cubicBezTo>
                    <a:pt x="20143" y="1841"/>
                    <a:pt x="19756" y="1894"/>
                    <a:pt x="19369" y="1952"/>
                  </a:cubicBezTo>
                  <a:cubicBezTo>
                    <a:pt x="19332" y="1954"/>
                    <a:pt x="19291" y="1960"/>
                    <a:pt x="19254" y="1967"/>
                  </a:cubicBezTo>
                  <a:cubicBezTo>
                    <a:pt x="19225" y="1970"/>
                    <a:pt x="19197" y="1975"/>
                    <a:pt x="19168" y="1980"/>
                  </a:cubicBezTo>
                  <a:cubicBezTo>
                    <a:pt x="18945" y="2012"/>
                    <a:pt x="18718" y="2046"/>
                    <a:pt x="18495" y="2083"/>
                  </a:cubicBezTo>
                  <a:cubicBezTo>
                    <a:pt x="18434" y="2092"/>
                    <a:pt x="18373" y="2104"/>
                    <a:pt x="18312" y="2112"/>
                  </a:cubicBezTo>
                  <a:cubicBezTo>
                    <a:pt x="18281" y="2118"/>
                    <a:pt x="18251" y="2121"/>
                    <a:pt x="18221" y="2128"/>
                  </a:cubicBezTo>
                  <a:cubicBezTo>
                    <a:pt x="18206" y="2131"/>
                    <a:pt x="18192" y="2132"/>
                    <a:pt x="18179" y="2135"/>
                  </a:cubicBezTo>
                  <a:cubicBezTo>
                    <a:pt x="18042" y="2157"/>
                    <a:pt x="17901" y="2182"/>
                    <a:pt x="17764" y="2207"/>
                  </a:cubicBezTo>
                  <a:lnTo>
                    <a:pt x="17404" y="2271"/>
                  </a:lnTo>
                  <a:lnTo>
                    <a:pt x="17033" y="2341"/>
                  </a:lnTo>
                  <a:cubicBezTo>
                    <a:pt x="16955" y="2357"/>
                    <a:pt x="16882" y="2372"/>
                    <a:pt x="16805" y="2386"/>
                  </a:cubicBezTo>
                  <a:cubicBezTo>
                    <a:pt x="16690" y="2410"/>
                    <a:pt x="16578" y="2435"/>
                    <a:pt x="16464" y="2458"/>
                  </a:cubicBezTo>
                  <a:cubicBezTo>
                    <a:pt x="16134" y="2526"/>
                    <a:pt x="15806" y="2599"/>
                    <a:pt x="15478" y="2678"/>
                  </a:cubicBezTo>
                  <a:lnTo>
                    <a:pt x="15476" y="2678"/>
                  </a:lnTo>
                  <a:cubicBezTo>
                    <a:pt x="15238" y="2736"/>
                    <a:pt x="14999" y="2797"/>
                    <a:pt x="14761" y="2857"/>
                  </a:cubicBezTo>
                  <a:lnTo>
                    <a:pt x="14759" y="2857"/>
                  </a:lnTo>
                  <a:cubicBezTo>
                    <a:pt x="14324" y="2971"/>
                    <a:pt x="13894" y="3094"/>
                    <a:pt x="13462" y="3229"/>
                  </a:cubicBezTo>
                  <a:cubicBezTo>
                    <a:pt x="12978" y="3379"/>
                    <a:pt x="12498" y="3544"/>
                    <a:pt x="12022" y="3723"/>
                  </a:cubicBezTo>
                  <a:cubicBezTo>
                    <a:pt x="11810" y="3802"/>
                    <a:pt x="11377" y="4030"/>
                    <a:pt x="11566" y="4318"/>
                  </a:cubicBezTo>
                  <a:cubicBezTo>
                    <a:pt x="11679" y="4490"/>
                    <a:pt x="11936" y="4468"/>
                    <a:pt x="12115" y="4570"/>
                  </a:cubicBezTo>
                  <a:cubicBezTo>
                    <a:pt x="12246" y="4643"/>
                    <a:pt x="12324" y="4778"/>
                    <a:pt x="12423" y="4893"/>
                  </a:cubicBezTo>
                  <a:cubicBezTo>
                    <a:pt x="13179" y="5773"/>
                    <a:pt x="14725" y="5231"/>
                    <a:pt x="15684" y="5887"/>
                  </a:cubicBezTo>
                  <a:cubicBezTo>
                    <a:pt x="15819" y="5980"/>
                    <a:pt x="15935" y="6094"/>
                    <a:pt x="16078" y="6167"/>
                  </a:cubicBezTo>
                  <a:cubicBezTo>
                    <a:pt x="16279" y="6274"/>
                    <a:pt x="16511" y="6299"/>
                    <a:pt x="16739" y="6323"/>
                  </a:cubicBezTo>
                  <a:cubicBezTo>
                    <a:pt x="17260" y="6375"/>
                    <a:pt x="17778" y="6428"/>
                    <a:pt x="18300" y="6482"/>
                  </a:cubicBezTo>
                  <a:cubicBezTo>
                    <a:pt x="19354" y="6590"/>
                    <a:pt x="20409" y="6697"/>
                    <a:pt x="21463" y="6820"/>
                  </a:cubicBezTo>
                  <a:cubicBezTo>
                    <a:pt x="22700" y="6965"/>
                    <a:pt x="23935" y="7134"/>
                    <a:pt x="25143" y="7442"/>
                  </a:cubicBezTo>
                  <a:cubicBezTo>
                    <a:pt x="25450" y="7521"/>
                    <a:pt x="25760" y="7609"/>
                    <a:pt x="26018" y="7793"/>
                  </a:cubicBezTo>
                  <a:cubicBezTo>
                    <a:pt x="26225" y="7940"/>
                    <a:pt x="26390" y="8145"/>
                    <a:pt x="26614" y="8261"/>
                  </a:cubicBezTo>
                  <a:cubicBezTo>
                    <a:pt x="27051" y="8491"/>
                    <a:pt x="27608" y="8351"/>
                    <a:pt x="28063" y="8547"/>
                  </a:cubicBezTo>
                  <a:cubicBezTo>
                    <a:pt x="28312" y="8656"/>
                    <a:pt x="28507" y="8857"/>
                    <a:pt x="28732" y="9012"/>
                  </a:cubicBezTo>
                  <a:cubicBezTo>
                    <a:pt x="29298" y="9395"/>
                    <a:pt x="29982" y="9439"/>
                    <a:pt x="30680" y="9439"/>
                  </a:cubicBezTo>
                  <a:cubicBezTo>
                    <a:pt x="30894" y="9439"/>
                    <a:pt x="31109" y="9435"/>
                    <a:pt x="31322" y="9435"/>
                  </a:cubicBezTo>
                  <a:cubicBezTo>
                    <a:pt x="31508" y="9435"/>
                    <a:pt x="31692" y="9438"/>
                    <a:pt x="31874" y="9450"/>
                  </a:cubicBezTo>
                  <a:cubicBezTo>
                    <a:pt x="32030" y="9462"/>
                    <a:pt x="32196" y="9485"/>
                    <a:pt x="32309" y="9594"/>
                  </a:cubicBezTo>
                  <a:cubicBezTo>
                    <a:pt x="32384" y="9667"/>
                    <a:pt x="32420" y="9770"/>
                    <a:pt x="32477" y="9857"/>
                  </a:cubicBezTo>
                  <a:cubicBezTo>
                    <a:pt x="32577" y="10011"/>
                    <a:pt x="32727" y="10108"/>
                    <a:pt x="32897" y="10165"/>
                  </a:cubicBezTo>
                  <a:cubicBezTo>
                    <a:pt x="33148" y="10254"/>
                    <a:pt x="33449" y="10264"/>
                    <a:pt x="33720" y="10266"/>
                  </a:cubicBezTo>
                  <a:cubicBezTo>
                    <a:pt x="34287" y="10273"/>
                    <a:pt x="34855" y="10310"/>
                    <a:pt x="35420" y="10380"/>
                  </a:cubicBezTo>
                  <a:cubicBezTo>
                    <a:pt x="35891" y="10439"/>
                    <a:pt x="36360" y="10519"/>
                    <a:pt x="36824" y="10626"/>
                  </a:cubicBezTo>
                  <a:cubicBezTo>
                    <a:pt x="36913" y="10644"/>
                    <a:pt x="37003" y="10663"/>
                    <a:pt x="37091" y="10687"/>
                  </a:cubicBezTo>
                  <a:cubicBezTo>
                    <a:pt x="37363" y="10752"/>
                    <a:pt x="37634" y="10856"/>
                    <a:pt x="37908" y="10906"/>
                  </a:cubicBezTo>
                  <a:cubicBezTo>
                    <a:pt x="37953" y="10915"/>
                    <a:pt x="37998" y="10918"/>
                    <a:pt x="38043" y="10918"/>
                  </a:cubicBezTo>
                  <a:cubicBezTo>
                    <a:pt x="38143" y="10918"/>
                    <a:pt x="38241" y="10903"/>
                    <a:pt x="38340" y="10903"/>
                  </a:cubicBezTo>
                  <a:cubicBezTo>
                    <a:pt x="38376" y="10903"/>
                    <a:pt x="38413" y="10905"/>
                    <a:pt x="38449" y="10911"/>
                  </a:cubicBezTo>
                  <a:cubicBezTo>
                    <a:pt x="38905" y="10981"/>
                    <a:pt x="39061" y="11455"/>
                    <a:pt x="39046" y="11862"/>
                  </a:cubicBezTo>
                  <a:cubicBezTo>
                    <a:pt x="38995" y="13125"/>
                    <a:pt x="37931" y="14284"/>
                    <a:pt x="36674" y="14284"/>
                  </a:cubicBezTo>
                  <a:cubicBezTo>
                    <a:pt x="36547" y="14284"/>
                    <a:pt x="36418" y="14272"/>
                    <a:pt x="36288" y="14247"/>
                  </a:cubicBezTo>
                  <a:cubicBezTo>
                    <a:pt x="35693" y="14137"/>
                    <a:pt x="35140" y="13863"/>
                    <a:pt x="34547" y="13749"/>
                  </a:cubicBezTo>
                  <a:cubicBezTo>
                    <a:pt x="34004" y="13644"/>
                    <a:pt x="33442" y="13678"/>
                    <a:pt x="32897" y="13591"/>
                  </a:cubicBezTo>
                  <a:cubicBezTo>
                    <a:pt x="32888" y="13588"/>
                    <a:pt x="32876" y="13587"/>
                    <a:pt x="32867" y="13585"/>
                  </a:cubicBezTo>
                  <a:cubicBezTo>
                    <a:pt x="32408" y="13506"/>
                    <a:pt x="31968" y="13343"/>
                    <a:pt x="31534" y="13177"/>
                  </a:cubicBezTo>
                  <a:cubicBezTo>
                    <a:pt x="31166" y="13036"/>
                    <a:pt x="30793" y="12896"/>
                    <a:pt x="30482" y="12654"/>
                  </a:cubicBezTo>
                  <a:cubicBezTo>
                    <a:pt x="30253" y="12474"/>
                    <a:pt x="30061" y="12248"/>
                    <a:pt x="29817" y="12090"/>
                  </a:cubicBezTo>
                  <a:cubicBezTo>
                    <a:pt x="29337" y="11781"/>
                    <a:pt x="28726" y="11785"/>
                    <a:pt x="28160" y="11696"/>
                  </a:cubicBezTo>
                  <a:cubicBezTo>
                    <a:pt x="27611" y="11613"/>
                    <a:pt x="27085" y="11431"/>
                    <a:pt x="26561" y="11255"/>
                  </a:cubicBezTo>
                  <a:cubicBezTo>
                    <a:pt x="25400" y="10861"/>
                    <a:pt x="24249" y="10385"/>
                    <a:pt x="23107" y="9988"/>
                  </a:cubicBezTo>
                  <a:cubicBezTo>
                    <a:pt x="22498" y="9776"/>
                    <a:pt x="21827" y="9809"/>
                    <a:pt x="21205" y="9639"/>
                  </a:cubicBezTo>
                  <a:cubicBezTo>
                    <a:pt x="20538" y="9463"/>
                    <a:pt x="19956" y="9066"/>
                    <a:pt x="19323" y="8798"/>
                  </a:cubicBezTo>
                  <a:cubicBezTo>
                    <a:pt x="18300" y="8364"/>
                    <a:pt x="17166" y="8275"/>
                    <a:pt x="16052" y="8269"/>
                  </a:cubicBezTo>
                  <a:cubicBezTo>
                    <a:pt x="15806" y="8268"/>
                    <a:pt x="15549" y="8268"/>
                    <a:pt x="15326" y="8162"/>
                  </a:cubicBezTo>
                  <a:cubicBezTo>
                    <a:pt x="15139" y="8074"/>
                    <a:pt x="14995" y="7920"/>
                    <a:pt x="14831" y="7796"/>
                  </a:cubicBezTo>
                  <a:cubicBezTo>
                    <a:pt x="14328" y="7415"/>
                    <a:pt x="13670" y="7318"/>
                    <a:pt x="13042" y="7237"/>
                  </a:cubicBezTo>
                  <a:cubicBezTo>
                    <a:pt x="12534" y="7171"/>
                    <a:pt x="12025" y="7103"/>
                    <a:pt x="11519" y="7038"/>
                  </a:cubicBezTo>
                  <a:cubicBezTo>
                    <a:pt x="11057" y="6978"/>
                    <a:pt x="10668" y="6792"/>
                    <a:pt x="10230" y="6634"/>
                  </a:cubicBezTo>
                  <a:cubicBezTo>
                    <a:pt x="9793" y="6476"/>
                    <a:pt x="9335" y="6301"/>
                    <a:pt x="9055" y="5930"/>
                  </a:cubicBezTo>
                  <a:cubicBezTo>
                    <a:pt x="8971" y="5817"/>
                    <a:pt x="8905" y="5689"/>
                    <a:pt x="8804" y="5595"/>
                  </a:cubicBezTo>
                  <a:cubicBezTo>
                    <a:pt x="8690" y="5490"/>
                    <a:pt x="8541" y="5437"/>
                    <a:pt x="8396" y="5389"/>
                  </a:cubicBezTo>
                  <a:cubicBezTo>
                    <a:pt x="7944" y="5242"/>
                    <a:pt x="7477" y="5135"/>
                    <a:pt x="7006" y="5066"/>
                  </a:cubicBezTo>
                  <a:cubicBezTo>
                    <a:pt x="6905" y="5052"/>
                    <a:pt x="6798" y="5037"/>
                    <a:pt x="6718" y="4973"/>
                  </a:cubicBezTo>
                  <a:cubicBezTo>
                    <a:pt x="6636" y="4908"/>
                    <a:pt x="6599" y="4779"/>
                    <a:pt x="6669" y="4705"/>
                  </a:cubicBezTo>
                  <a:cubicBezTo>
                    <a:pt x="6735" y="4632"/>
                    <a:pt x="6890" y="4612"/>
                    <a:pt x="6875" y="4511"/>
                  </a:cubicBezTo>
                  <a:cubicBezTo>
                    <a:pt x="6870" y="4478"/>
                    <a:pt x="6847" y="4454"/>
                    <a:pt x="6822" y="4434"/>
                  </a:cubicBezTo>
                  <a:cubicBezTo>
                    <a:pt x="6690" y="4326"/>
                    <a:pt x="6511" y="4312"/>
                    <a:pt x="6352" y="4253"/>
                  </a:cubicBezTo>
                  <a:cubicBezTo>
                    <a:pt x="6192" y="4196"/>
                    <a:pt x="6033" y="4053"/>
                    <a:pt x="6068" y="3888"/>
                  </a:cubicBezTo>
                  <a:cubicBezTo>
                    <a:pt x="6087" y="3806"/>
                    <a:pt x="6147" y="3742"/>
                    <a:pt x="6206" y="3684"/>
                  </a:cubicBezTo>
                  <a:cubicBezTo>
                    <a:pt x="6700" y="3231"/>
                    <a:pt x="7387" y="3067"/>
                    <a:pt x="7993" y="2814"/>
                  </a:cubicBezTo>
                  <a:cubicBezTo>
                    <a:pt x="8301" y="2684"/>
                    <a:pt x="8523" y="2463"/>
                    <a:pt x="8814" y="2306"/>
                  </a:cubicBezTo>
                  <a:cubicBezTo>
                    <a:pt x="9028" y="2191"/>
                    <a:pt x="9266" y="2139"/>
                    <a:pt x="9505" y="2105"/>
                  </a:cubicBezTo>
                  <a:cubicBezTo>
                    <a:pt x="9725" y="2073"/>
                    <a:pt x="9946" y="2057"/>
                    <a:pt x="10167" y="2057"/>
                  </a:cubicBezTo>
                  <a:cubicBezTo>
                    <a:pt x="10235" y="2057"/>
                    <a:pt x="10304" y="2059"/>
                    <a:pt x="10372" y="2062"/>
                  </a:cubicBezTo>
                  <a:cubicBezTo>
                    <a:pt x="10440" y="2065"/>
                    <a:pt x="10508" y="2069"/>
                    <a:pt x="10576" y="2069"/>
                  </a:cubicBezTo>
                  <a:cubicBezTo>
                    <a:pt x="10686" y="2069"/>
                    <a:pt x="10794" y="2058"/>
                    <a:pt x="10893" y="2012"/>
                  </a:cubicBezTo>
                  <a:cubicBezTo>
                    <a:pt x="11069" y="1933"/>
                    <a:pt x="11184" y="1757"/>
                    <a:pt x="11348" y="1656"/>
                  </a:cubicBezTo>
                  <a:cubicBezTo>
                    <a:pt x="11622" y="1492"/>
                    <a:pt x="11972" y="1562"/>
                    <a:pt x="12286" y="1504"/>
                  </a:cubicBezTo>
                  <a:cubicBezTo>
                    <a:pt x="12531" y="1461"/>
                    <a:pt x="12760" y="1338"/>
                    <a:pt x="13007" y="1325"/>
                  </a:cubicBezTo>
                  <a:cubicBezTo>
                    <a:pt x="13019" y="1325"/>
                    <a:pt x="13032" y="1325"/>
                    <a:pt x="13045" y="1325"/>
                  </a:cubicBezTo>
                  <a:cubicBezTo>
                    <a:pt x="13220" y="1325"/>
                    <a:pt x="13394" y="1371"/>
                    <a:pt x="13568" y="1371"/>
                  </a:cubicBezTo>
                  <a:cubicBezTo>
                    <a:pt x="13586" y="1371"/>
                    <a:pt x="13605" y="1371"/>
                    <a:pt x="13623" y="1370"/>
                  </a:cubicBezTo>
                  <a:cubicBezTo>
                    <a:pt x="13629" y="1370"/>
                    <a:pt x="13630" y="1370"/>
                    <a:pt x="13636" y="1368"/>
                  </a:cubicBezTo>
                  <a:cubicBezTo>
                    <a:pt x="13649" y="1368"/>
                    <a:pt x="13662" y="1367"/>
                    <a:pt x="13673" y="1365"/>
                  </a:cubicBezTo>
                  <a:cubicBezTo>
                    <a:pt x="13700" y="1361"/>
                    <a:pt x="13729" y="1358"/>
                    <a:pt x="13755" y="1348"/>
                  </a:cubicBezTo>
                  <a:cubicBezTo>
                    <a:pt x="14030" y="1281"/>
                    <a:pt x="14254" y="1062"/>
                    <a:pt x="14504" y="921"/>
                  </a:cubicBezTo>
                  <a:cubicBezTo>
                    <a:pt x="14524" y="910"/>
                    <a:pt x="14543" y="900"/>
                    <a:pt x="14562" y="890"/>
                  </a:cubicBezTo>
                  <a:cubicBezTo>
                    <a:pt x="14586" y="875"/>
                    <a:pt x="14610" y="865"/>
                    <a:pt x="14636" y="854"/>
                  </a:cubicBezTo>
                  <a:cubicBezTo>
                    <a:pt x="14651" y="847"/>
                    <a:pt x="14662" y="842"/>
                    <a:pt x="14679" y="837"/>
                  </a:cubicBezTo>
                  <a:lnTo>
                    <a:pt x="14681" y="837"/>
                  </a:lnTo>
                  <a:cubicBezTo>
                    <a:pt x="14694" y="829"/>
                    <a:pt x="14704" y="828"/>
                    <a:pt x="14718" y="824"/>
                  </a:cubicBezTo>
                  <a:lnTo>
                    <a:pt x="14719" y="824"/>
                  </a:lnTo>
                  <a:cubicBezTo>
                    <a:pt x="14751" y="814"/>
                    <a:pt x="14782" y="804"/>
                    <a:pt x="14815" y="799"/>
                  </a:cubicBezTo>
                  <a:cubicBezTo>
                    <a:pt x="14970" y="772"/>
                    <a:pt x="15138" y="795"/>
                    <a:pt x="15284" y="738"/>
                  </a:cubicBezTo>
                  <a:cubicBezTo>
                    <a:pt x="15339" y="716"/>
                    <a:pt x="15389" y="685"/>
                    <a:pt x="15440" y="660"/>
                  </a:cubicBezTo>
                  <a:cubicBezTo>
                    <a:pt x="15511" y="630"/>
                    <a:pt x="15585" y="616"/>
                    <a:pt x="15658" y="599"/>
                  </a:cubicBezTo>
                  <a:cubicBezTo>
                    <a:pt x="15951" y="531"/>
                    <a:pt x="16231" y="424"/>
                    <a:pt x="16495" y="283"/>
                  </a:cubicBezTo>
                  <a:cubicBezTo>
                    <a:pt x="16508" y="276"/>
                    <a:pt x="16521" y="270"/>
                    <a:pt x="16532" y="262"/>
                  </a:cubicBezTo>
                  <a:cubicBezTo>
                    <a:pt x="16561" y="245"/>
                    <a:pt x="16590" y="229"/>
                    <a:pt x="16618" y="212"/>
                  </a:cubicBezTo>
                  <a:cubicBezTo>
                    <a:pt x="16624" y="209"/>
                    <a:pt x="16628" y="206"/>
                    <a:pt x="16633" y="205"/>
                  </a:cubicBezTo>
                  <a:cubicBezTo>
                    <a:pt x="16633" y="205"/>
                    <a:pt x="16636" y="205"/>
                    <a:pt x="16636" y="202"/>
                  </a:cubicBezTo>
                  <a:cubicBezTo>
                    <a:pt x="16702" y="163"/>
                    <a:pt x="16772" y="76"/>
                    <a:pt x="16716" y="21"/>
                  </a:cubicBezTo>
                  <a:cubicBezTo>
                    <a:pt x="16699" y="6"/>
                    <a:pt x="16678" y="0"/>
                    <a:pt x="166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6511947" y="4348979"/>
              <a:ext cx="3210618" cy="628572"/>
            </a:xfrm>
            <a:custGeom>
              <a:avLst/>
              <a:gdLst/>
              <a:ahLst/>
              <a:cxnLst/>
              <a:rect l="l" t="t" r="r" b="b"/>
              <a:pathLst>
                <a:path w="32506" h="6364" extrusionOk="0">
                  <a:moveTo>
                    <a:pt x="21874" y="1"/>
                  </a:moveTo>
                  <a:cubicBezTo>
                    <a:pt x="20379" y="1"/>
                    <a:pt x="18884" y="115"/>
                    <a:pt x="17406" y="346"/>
                  </a:cubicBezTo>
                  <a:cubicBezTo>
                    <a:pt x="14057" y="869"/>
                    <a:pt x="10808" y="1977"/>
                    <a:pt x="7432" y="2301"/>
                  </a:cubicBezTo>
                  <a:cubicBezTo>
                    <a:pt x="4941" y="2539"/>
                    <a:pt x="2346" y="2253"/>
                    <a:pt x="1" y="3313"/>
                  </a:cubicBezTo>
                  <a:cubicBezTo>
                    <a:pt x="658" y="3323"/>
                    <a:pt x="1372" y="3426"/>
                    <a:pt x="2059" y="3426"/>
                  </a:cubicBezTo>
                  <a:cubicBezTo>
                    <a:pt x="2391" y="3426"/>
                    <a:pt x="2716" y="3402"/>
                    <a:pt x="3027" y="3332"/>
                  </a:cubicBezTo>
                  <a:cubicBezTo>
                    <a:pt x="3491" y="3228"/>
                    <a:pt x="3982" y="3200"/>
                    <a:pt x="4478" y="3200"/>
                  </a:cubicBezTo>
                  <a:cubicBezTo>
                    <a:pt x="5033" y="3200"/>
                    <a:pt x="5593" y="3235"/>
                    <a:pt x="6127" y="3235"/>
                  </a:cubicBezTo>
                  <a:cubicBezTo>
                    <a:pt x="6154" y="3235"/>
                    <a:pt x="6181" y="3234"/>
                    <a:pt x="6208" y="3234"/>
                  </a:cubicBezTo>
                  <a:cubicBezTo>
                    <a:pt x="7200" y="3227"/>
                    <a:pt x="8192" y="3218"/>
                    <a:pt x="9183" y="3218"/>
                  </a:cubicBezTo>
                  <a:cubicBezTo>
                    <a:pt x="10567" y="3218"/>
                    <a:pt x="11950" y="3236"/>
                    <a:pt x="13331" y="3304"/>
                  </a:cubicBezTo>
                  <a:cubicBezTo>
                    <a:pt x="13680" y="3323"/>
                    <a:pt x="14077" y="3369"/>
                    <a:pt x="14275" y="3656"/>
                  </a:cubicBezTo>
                  <a:cubicBezTo>
                    <a:pt x="14484" y="3961"/>
                    <a:pt x="14348" y="4399"/>
                    <a:pt x="14091" y="4666"/>
                  </a:cubicBezTo>
                  <a:cubicBezTo>
                    <a:pt x="13833" y="4933"/>
                    <a:pt x="13485" y="5086"/>
                    <a:pt x="13171" y="5284"/>
                  </a:cubicBezTo>
                  <a:cubicBezTo>
                    <a:pt x="12742" y="5559"/>
                    <a:pt x="12376" y="5929"/>
                    <a:pt x="12106" y="6363"/>
                  </a:cubicBezTo>
                  <a:cubicBezTo>
                    <a:pt x="12146" y="6363"/>
                    <a:pt x="12186" y="6363"/>
                    <a:pt x="12226" y="6363"/>
                  </a:cubicBezTo>
                  <a:cubicBezTo>
                    <a:pt x="14808" y="6363"/>
                    <a:pt x="17362" y="5867"/>
                    <a:pt x="19896" y="5373"/>
                  </a:cubicBezTo>
                  <a:cubicBezTo>
                    <a:pt x="20948" y="5168"/>
                    <a:pt x="22001" y="4961"/>
                    <a:pt x="23037" y="4685"/>
                  </a:cubicBezTo>
                  <a:cubicBezTo>
                    <a:pt x="23483" y="4564"/>
                    <a:pt x="23933" y="4428"/>
                    <a:pt x="24322" y="4177"/>
                  </a:cubicBezTo>
                  <a:cubicBezTo>
                    <a:pt x="24564" y="4020"/>
                    <a:pt x="24779" y="3819"/>
                    <a:pt x="24952" y="3585"/>
                  </a:cubicBezTo>
                  <a:lnTo>
                    <a:pt x="32505" y="1995"/>
                  </a:lnTo>
                  <a:cubicBezTo>
                    <a:pt x="29127" y="674"/>
                    <a:pt x="25500" y="1"/>
                    <a:pt x="218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6685980" y="4446762"/>
              <a:ext cx="3036289" cy="498196"/>
            </a:xfrm>
            <a:custGeom>
              <a:avLst/>
              <a:gdLst/>
              <a:ahLst/>
              <a:cxnLst/>
              <a:rect l="l" t="t" r="r" b="b"/>
              <a:pathLst>
                <a:path w="30741" h="5044" extrusionOk="0">
                  <a:moveTo>
                    <a:pt x="20108" y="1"/>
                  </a:moveTo>
                  <a:cubicBezTo>
                    <a:pt x="18614" y="1"/>
                    <a:pt x="17119" y="81"/>
                    <a:pt x="15641" y="242"/>
                  </a:cubicBezTo>
                  <a:cubicBezTo>
                    <a:pt x="12293" y="608"/>
                    <a:pt x="9044" y="1381"/>
                    <a:pt x="5669" y="1606"/>
                  </a:cubicBezTo>
                  <a:cubicBezTo>
                    <a:pt x="3753" y="1734"/>
                    <a:pt x="1756" y="1695"/>
                    <a:pt x="0" y="2243"/>
                  </a:cubicBezTo>
                  <a:cubicBezTo>
                    <a:pt x="1747" y="2275"/>
                    <a:pt x="3493" y="2290"/>
                    <a:pt x="5239" y="2290"/>
                  </a:cubicBezTo>
                  <a:cubicBezTo>
                    <a:pt x="5385" y="2290"/>
                    <a:pt x="5530" y="2290"/>
                    <a:pt x="5676" y="2290"/>
                  </a:cubicBezTo>
                  <a:cubicBezTo>
                    <a:pt x="6373" y="2290"/>
                    <a:pt x="7078" y="2256"/>
                    <a:pt x="7779" y="2256"/>
                  </a:cubicBezTo>
                  <a:cubicBezTo>
                    <a:pt x="8023" y="2256"/>
                    <a:pt x="8267" y="2260"/>
                    <a:pt x="8510" y="2271"/>
                  </a:cubicBezTo>
                  <a:cubicBezTo>
                    <a:pt x="9418" y="2313"/>
                    <a:pt x="10338" y="2498"/>
                    <a:pt x="11241" y="2617"/>
                  </a:cubicBezTo>
                  <a:cubicBezTo>
                    <a:pt x="11496" y="2651"/>
                    <a:pt x="11776" y="2696"/>
                    <a:pt x="11946" y="2888"/>
                  </a:cubicBezTo>
                  <a:cubicBezTo>
                    <a:pt x="12203" y="3176"/>
                    <a:pt x="12083" y="3640"/>
                    <a:pt x="11859" y="3954"/>
                  </a:cubicBezTo>
                  <a:cubicBezTo>
                    <a:pt x="11634" y="4268"/>
                    <a:pt x="11319" y="4523"/>
                    <a:pt x="11171" y="4879"/>
                  </a:cubicBezTo>
                  <a:cubicBezTo>
                    <a:pt x="11207" y="4934"/>
                    <a:pt x="11243" y="4987"/>
                    <a:pt x="11279" y="5043"/>
                  </a:cubicBezTo>
                  <a:cubicBezTo>
                    <a:pt x="16693" y="4813"/>
                    <a:pt x="21873" y="2699"/>
                    <a:pt x="27275" y="2237"/>
                  </a:cubicBezTo>
                  <a:lnTo>
                    <a:pt x="30740" y="1394"/>
                  </a:lnTo>
                  <a:cubicBezTo>
                    <a:pt x="27363" y="472"/>
                    <a:pt x="23736" y="1"/>
                    <a:pt x="20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2425629" y="4454220"/>
              <a:ext cx="4969711" cy="691094"/>
            </a:xfrm>
            <a:custGeom>
              <a:avLst/>
              <a:gdLst/>
              <a:ahLst/>
              <a:cxnLst/>
              <a:rect l="l" t="t" r="r" b="b"/>
              <a:pathLst>
                <a:path w="50316" h="6997" extrusionOk="0">
                  <a:moveTo>
                    <a:pt x="20187" y="0"/>
                  </a:moveTo>
                  <a:cubicBezTo>
                    <a:pt x="18677" y="0"/>
                    <a:pt x="17166" y="70"/>
                    <a:pt x="15657" y="140"/>
                  </a:cubicBezTo>
                  <a:cubicBezTo>
                    <a:pt x="10691" y="370"/>
                    <a:pt x="5725" y="600"/>
                    <a:pt x="759" y="830"/>
                  </a:cubicBezTo>
                  <a:cubicBezTo>
                    <a:pt x="552" y="838"/>
                    <a:pt x="330" y="856"/>
                    <a:pt x="174" y="992"/>
                  </a:cubicBezTo>
                  <a:cubicBezTo>
                    <a:pt x="19" y="1125"/>
                    <a:pt x="0" y="1424"/>
                    <a:pt x="188" y="1509"/>
                  </a:cubicBezTo>
                  <a:lnTo>
                    <a:pt x="30386" y="6670"/>
                  </a:lnTo>
                  <a:cubicBezTo>
                    <a:pt x="31522" y="6834"/>
                    <a:pt x="32680" y="6997"/>
                    <a:pt x="33824" y="6997"/>
                  </a:cubicBezTo>
                  <a:cubicBezTo>
                    <a:pt x="34593" y="6997"/>
                    <a:pt x="35355" y="6923"/>
                    <a:pt x="36101" y="6727"/>
                  </a:cubicBezTo>
                  <a:cubicBezTo>
                    <a:pt x="36946" y="6505"/>
                    <a:pt x="37743" y="6131"/>
                    <a:pt x="38544" y="5774"/>
                  </a:cubicBezTo>
                  <a:cubicBezTo>
                    <a:pt x="39566" y="5320"/>
                    <a:pt x="40602" y="4891"/>
                    <a:pt x="41649" y="4493"/>
                  </a:cubicBezTo>
                  <a:cubicBezTo>
                    <a:pt x="42658" y="4109"/>
                    <a:pt x="43736" y="3838"/>
                    <a:pt x="44722" y="3407"/>
                  </a:cubicBezTo>
                  <a:cubicBezTo>
                    <a:pt x="45567" y="3037"/>
                    <a:pt x="46572" y="3094"/>
                    <a:pt x="47489" y="2965"/>
                  </a:cubicBezTo>
                  <a:cubicBezTo>
                    <a:pt x="48530" y="2819"/>
                    <a:pt x="50297" y="2521"/>
                    <a:pt x="50305" y="2224"/>
                  </a:cubicBezTo>
                  <a:cubicBezTo>
                    <a:pt x="50316" y="1925"/>
                    <a:pt x="48621" y="2049"/>
                    <a:pt x="47664" y="1925"/>
                  </a:cubicBezTo>
                  <a:cubicBezTo>
                    <a:pt x="46715" y="1799"/>
                    <a:pt x="45769" y="1644"/>
                    <a:pt x="44825" y="1489"/>
                  </a:cubicBezTo>
                  <a:cubicBezTo>
                    <a:pt x="43707" y="1304"/>
                    <a:pt x="42582" y="1121"/>
                    <a:pt x="41505" y="765"/>
                  </a:cubicBezTo>
                  <a:cubicBezTo>
                    <a:pt x="40457" y="422"/>
                    <a:pt x="39500" y="17"/>
                    <a:pt x="38392" y="17"/>
                  </a:cubicBezTo>
                  <a:cubicBezTo>
                    <a:pt x="38334" y="17"/>
                    <a:pt x="38276" y="18"/>
                    <a:pt x="38218" y="20"/>
                  </a:cubicBezTo>
                  <a:cubicBezTo>
                    <a:pt x="36986" y="69"/>
                    <a:pt x="35778" y="294"/>
                    <a:pt x="34556" y="430"/>
                  </a:cubicBezTo>
                  <a:cubicBezTo>
                    <a:pt x="33540" y="543"/>
                    <a:pt x="32522" y="587"/>
                    <a:pt x="31503" y="587"/>
                  </a:cubicBezTo>
                  <a:cubicBezTo>
                    <a:pt x="28053" y="587"/>
                    <a:pt x="24589" y="80"/>
                    <a:pt x="21126" y="10"/>
                  </a:cubicBezTo>
                  <a:cubicBezTo>
                    <a:pt x="20813" y="3"/>
                    <a:pt x="20500" y="0"/>
                    <a:pt x="20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3417677" y="4499356"/>
              <a:ext cx="3832572" cy="707490"/>
            </a:xfrm>
            <a:custGeom>
              <a:avLst/>
              <a:gdLst/>
              <a:ahLst/>
              <a:cxnLst/>
              <a:rect l="l" t="t" r="r" b="b"/>
              <a:pathLst>
                <a:path w="38803" h="7163" extrusionOk="0">
                  <a:moveTo>
                    <a:pt x="10150" y="0"/>
                  </a:moveTo>
                  <a:cubicBezTo>
                    <a:pt x="8634" y="0"/>
                    <a:pt x="7118" y="69"/>
                    <a:pt x="5604" y="140"/>
                  </a:cubicBezTo>
                  <a:cubicBezTo>
                    <a:pt x="3735" y="226"/>
                    <a:pt x="1868" y="312"/>
                    <a:pt x="0" y="399"/>
                  </a:cubicBezTo>
                  <a:cubicBezTo>
                    <a:pt x="1159" y="1037"/>
                    <a:pt x="2410" y="1530"/>
                    <a:pt x="3652" y="1990"/>
                  </a:cubicBezTo>
                  <a:cubicBezTo>
                    <a:pt x="7217" y="3313"/>
                    <a:pt x="10844" y="4454"/>
                    <a:pt x="14521" y="5415"/>
                  </a:cubicBezTo>
                  <a:cubicBezTo>
                    <a:pt x="15286" y="5616"/>
                    <a:pt x="16119" y="5672"/>
                    <a:pt x="16900" y="5798"/>
                  </a:cubicBezTo>
                  <a:cubicBezTo>
                    <a:pt x="18772" y="6096"/>
                    <a:pt x="20639" y="6423"/>
                    <a:pt x="22507" y="6740"/>
                  </a:cubicBezTo>
                  <a:cubicBezTo>
                    <a:pt x="23611" y="6924"/>
                    <a:pt x="24817" y="7163"/>
                    <a:pt x="25988" y="7163"/>
                  </a:cubicBezTo>
                  <a:cubicBezTo>
                    <a:pt x="26503" y="7163"/>
                    <a:pt x="27011" y="7117"/>
                    <a:pt x="27501" y="6999"/>
                  </a:cubicBezTo>
                  <a:cubicBezTo>
                    <a:pt x="27527" y="6995"/>
                    <a:pt x="27552" y="6988"/>
                    <a:pt x="27576" y="6982"/>
                  </a:cubicBezTo>
                  <a:cubicBezTo>
                    <a:pt x="27936" y="6890"/>
                    <a:pt x="28272" y="6731"/>
                    <a:pt x="28616" y="6594"/>
                  </a:cubicBezTo>
                  <a:cubicBezTo>
                    <a:pt x="28839" y="6503"/>
                    <a:pt x="29085" y="6479"/>
                    <a:pt x="29312" y="6397"/>
                  </a:cubicBezTo>
                  <a:cubicBezTo>
                    <a:pt x="29508" y="6328"/>
                    <a:pt x="29453" y="6351"/>
                    <a:pt x="29501" y="6201"/>
                  </a:cubicBezTo>
                  <a:cubicBezTo>
                    <a:pt x="29555" y="6030"/>
                    <a:pt x="29521" y="5898"/>
                    <a:pt x="29701" y="5778"/>
                  </a:cubicBezTo>
                  <a:cubicBezTo>
                    <a:pt x="29883" y="5658"/>
                    <a:pt x="30113" y="5619"/>
                    <a:pt x="30280" y="5480"/>
                  </a:cubicBezTo>
                  <a:cubicBezTo>
                    <a:pt x="30422" y="5364"/>
                    <a:pt x="30504" y="5189"/>
                    <a:pt x="30650" y="5077"/>
                  </a:cubicBezTo>
                  <a:cubicBezTo>
                    <a:pt x="30832" y="4935"/>
                    <a:pt x="31080" y="4921"/>
                    <a:pt x="31309" y="4885"/>
                  </a:cubicBezTo>
                  <a:cubicBezTo>
                    <a:pt x="32000" y="4778"/>
                    <a:pt x="32387" y="4391"/>
                    <a:pt x="32965" y="4075"/>
                  </a:cubicBezTo>
                  <a:cubicBezTo>
                    <a:pt x="33446" y="3810"/>
                    <a:pt x="34107" y="3630"/>
                    <a:pt x="34643" y="3506"/>
                  </a:cubicBezTo>
                  <a:cubicBezTo>
                    <a:pt x="35641" y="3276"/>
                    <a:pt x="36671" y="3226"/>
                    <a:pt x="37654" y="2942"/>
                  </a:cubicBezTo>
                  <a:cubicBezTo>
                    <a:pt x="38003" y="2841"/>
                    <a:pt x="38540" y="2979"/>
                    <a:pt x="38802" y="2678"/>
                  </a:cubicBezTo>
                  <a:cubicBezTo>
                    <a:pt x="38268" y="2483"/>
                    <a:pt x="37719" y="2287"/>
                    <a:pt x="37147" y="2281"/>
                  </a:cubicBezTo>
                  <a:cubicBezTo>
                    <a:pt x="36534" y="2274"/>
                    <a:pt x="35655" y="2244"/>
                    <a:pt x="35055" y="2103"/>
                  </a:cubicBezTo>
                  <a:cubicBezTo>
                    <a:pt x="34706" y="2022"/>
                    <a:pt x="34650" y="2069"/>
                    <a:pt x="34309" y="1953"/>
                  </a:cubicBezTo>
                  <a:cubicBezTo>
                    <a:pt x="33381" y="1635"/>
                    <a:pt x="31964" y="1577"/>
                    <a:pt x="31027" y="1283"/>
                  </a:cubicBezTo>
                  <a:cubicBezTo>
                    <a:pt x="30365" y="1076"/>
                    <a:pt x="30194" y="1100"/>
                    <a:pt x="29492" y="1008"/>
                  </a:cubicBezTo>
                  <a:cubicBezTo>
                    <a:pt x="29267" y="979"/>
                    <a:pt x="29041" y="971"/>
                    <a:pt x="28815" y="971"/>
                  </a:cubicBezTo>
                  <a:cubicBezTo>
                    <a:pt x="28494" y="971"/>
                    <a:pt x="28174" y="988"/>
                    <a:pt x="27854" y="988"/>
                  </a:cubicBezTo>
                  <a:cubicBezTo>
                    <a:pt x="27613" y="988"/>
                    <a:pt x="27373" y="978"/>
                    <a:pt x="27133" y="944"/>
                  </a:cubicBezTo>
                  <a:cubicBezTo>
                    <a:pt x="26249" y="819"/>
                    <a:pt x="25367" y="724"/>
                    <a:pt x="24469" y="724"/>
                  </a:cubicBezTo>
                  <a:cubicBezTo>
                    <a:pt x="24302" y="724"/>
                    <a:pt x="24135" y="728"/>
                    <a:pt x="23967" y="735"/>
                  </a:cubicBezTo>
                  <a:cubicBezTo>
                    <a:pt x="22925" y="779"/>
                    <a:pt x="21893" y="951"/>
                    <a:pt x="20851" y="1025"/>
                  </a:cubicBezTo>
                  <a:cubicBezTo>
                    <a:pt x="20717" y="1035"/>
                    <a:pt x="20566" y="1039"/>
                    <a:pt x="20400" y="1039"/>
                  </a:cubicBezTo>
                  <a:cubicBezTo>
                    <a:pt x="17904" y="1039"/>
                    <a:pt x="12134" y="31"/>
                    <a:pt x="11074" y="9"/>
                  </a:cubicBezTo>
                  <a:cubicBezTo>
                    <a:pt x="10766" y="3"/>
                    <a:pt x="10458" y="0"/>
                    <a:pt x="101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-317728" y="3245748"/>
              <a:ext cx="3334586" cy="1432533"/>
            </a:xfrm>
            <a:custGeom>
              <a:avLst/>
              <a:gdLst/>
              <a:ahLst/>
              <a:cxnLst/>
              <a:rect l="l" t="t" r="r" b="b"/>
              <a:pathLst>
                <a:path w="77761" h="33406" extrusionOk="0">
                  <a:moveTo>
                    <a:pt x="11341" y="789"/>
                  </a:moveTo>
                  <a:lnTo>
                    <a:pt x="11341" y="789"/>
                  </a:lnTo>
                  <a:cubicBezTo>
                    <a:pt x="11341" y="789"/>
                    <a:pt x="11341" y="789"/>
                    <a:pt x="11340" y="789"/>
                  </a:cubicBezTo>
                  <a:cubicBezTo>
                    <a:pt x="11341" y="789"/>
                    <a:pt x="11341" y="789"/>
                    <a:pt x="11341" y="789"/>
                  </a:cubicBezTo>
                  <a:close/>
                  <a:moveTo>
                    <a:pt x="12276" y="1372"/>
                  </a:moveTo>
                  <a:lnTo>
                    <a:pt x="12276" y="1372"/>
                  </a:lnTo>
                  <a:cubicBezTo>
                    <a:pt x="12240" y="1451"/>
                    <a:pt x="12215" y="1534"/>
                    <a:pt x="12200" y="1622"/>
                  </a:cubicBezTo>
                  <a:cubicBezTo>
                    <a:pt x="12186" y="1590"/>
                    <a:pt x="12172" y="1562"/>
                    <a:pt x="12157" y="1532"/>
                  </a:cubicBezTo>
                  <a:cubicBezTo>
                    <a:pt x="12197" y="1480"/>
                    <a:pt x="12238" y="1425"/>
                    <a:pt x="12276" y="1372"/>
                  </a:cubicBezTo>
                  <a:close/>
                  <a:moveTo>
                    <a:pt x="11961" y="1493"/>
                  </a:moveTo>
                  <a:cubicBezTo>
                    <a:pt x="12036" y="1559"/>
                    <a:pt x="12109" y="1623"/>
                    <a:pt x="12183" y="1688"/>
                  </a:cubicBezTo>
                  <a:cubicBezTo>
                    <a:pt x="12173" y="1718"/>
                    <a:pt x="12160" y="1745"/>
                    <a:pt x="12147" y="1775"/>
                  </a:cubicBezTo>
                  <a:cubicBezTo>
                    <a:pt x="12144" y="1784"/>
                    <a:pt x="12143" y="1795"/>
                    <a:pt x="12140" y="1804"/>
                  </a:cubicBezTo>
                  <a:cubicBezTo>
                    <a:pt x="12076" y="1704"/>
                    <a:pt x="12014" y="1603"/>
                    <a:pt x="11961" y="1493"/>
                  </a:cubicBezTo>
                  <a:close/>
                  <a:moveTo>
                    <a:pt x="12209" y="1877"/>
                  </a:moveTo>
                  <a:lnTo>
                    <a:pt x="12209" y="1877"/>
                  </a:lnTo>
                  <a:cubicBezTo>
                    <a:pt x="12205" y="1883"/>
                    <a:pt x="12203" y="1891"/>
                    <a:pt x="12200" y="1900"/>
                  </a:cubicBezTo>
                  <a:cubicBezTo>
                    <a:pt x="12197" y="1897"/>
                    <a:pt x="12195" y="1893"/>
                    <a:pt x="12193" y="1890"/>
                  </a:cubicBezTo>
                  <a:cubicBezTo>
                    <a:pt x="12197" y="1884"/>
                    <a:pt x="12203" y="1881"/>
                    <a:pt x="12209" y="1877"/>
                  </a:cubicBezTo>
                  <a:close/>
                  <a:moveTo>
                    <a:pt x="12990" y="1695"/>
                  </a:moveTo>
                  <a:lnTo>
                    <a:pt x="12990" y="1695"/>
                  </a:lnTo>
                  <a:cubicBezTo>
                    <a:pt x="12983" y="1744"/>
                    <a:pt x="12976" y="1788"/>
                    <a:pt x="12967" y="1834"/>
                  </a:cubicBezTo>
                  <a:cubicBezTo>
                    <a:pt x="12964" y="1840"/>
                    <a:pt x="12963" y="1844"/>
                    <a:pt x="12963" y="1845"/>
                  </a:cubicBezTo>
                  <a:cubicBezTo>
                    <a:pt x="12957" y="1874"/>
                    <a:pt x="12950" y="1903"/>
                    <a:pt x="12943" y="1931"/>
                  </a:cubicBezTo>
                  <a:cubicBezTo>
                    <a:pt x="12918" y="1926"/>
                    <a:pt x="12891" y="1923"/>
                    <a:pt x="12864" y="1919"/>
                  </a:cubicBezTo>
                  <a:cubicBezTo>
                    <a:pt x="12852" y="1888"/>
                    <a:pt x="12840" y="1860"/>
                    <a:pt x="12828" y="1834"/>
                  </a:cubicBezTo>
                  <a:cubicBezTo>
                    <a:pt x="12811" y="1795"/>
                    <a:pt x="12797" y="1761"/>
                    <a:pt x="12791" y="1741"/>
                  </a:cubicBezTo>
                  <a:lnTo>
                    <a:pt x="12791" y="1741"/>
                  </a:lnTo>
                  <a:cubicBezTo>
                    <a:pt x="12845" y="1767"/>
                    <a:pt x="12897" y="1797"/>
                    <a:pt x="12946" y="1834"/>
                  </a:cubicBezTo>
                  <a:cubicBezTo>
                    <a:pt x="12950" y="1838"/>
                    <a:pt x="12957" y="1841"/>
                    <a:pt x="12963" y="1845"/>
                  </a:cubicBezTo>
                  <a:lnTo>
                    <a:pt x="12957" y="1834"/>
                  </a:lnTo>
                  <a:cubicBezTo>
                    <a:pt x="12943" y="1798"/>
                    <a:pt x="12931" y="1765"/>
                    <a:pt x="12918" y="1726"/>
                  </a:cubicBezTo>
                  <a:lnTo>
                    <a:pt x="12918" y="1726"/>
                  </a:lnTo>
                  <a:cubicBezTo>
                    <a:pt x="12923" y="1728"/>
                    <a:pt x="12928" y="1729"/>
                    <a:pt x="12933" y="1729"/>
                  </a:cubicBezTo>
                  <a:cubicBezTo>
                    <a:pt x="12953" y="1729"/>
                    <a:pt x="12974" y="1714"/>
                    <a:pt x="12990" y="1695"/>
                  </a:cubicBezTo>
                  <a:close/>
                  <a:moveTo>
                    <a:pt x="13536" y="1820"/>
                  </a:moveTo>
                  <a:lnTo>
                    <a:pt x="13536" y="1820"/>
                  </a:lnTo>
                  <a:cubicBezTo>
                    <a:pt x="13542" y="1824"/>
                    <a:pt x="13545" y="1827"/>
                    <a:pt x="13550" y="1831"/>
                  </a:cubicBezTo>
                  <a:cubicBezTo>
                    <a:pt x="13572" y="1851"/>
                    <a:pt x="13595" y="1870"/>
                    <a:pt x="13616" y="1890"/>
                  </a:cubicBezTo>
                  <a:cubicBezTo>
                    <a:pt x="13601" y="1933"/>
                    <a:pt x="13581" y="1980"/>
                    <a:pt x="13563" y="2019"/>
                  </a:cubicBezTo>
                  <a:cubicBezTo>
                    <a:pt x="13552" y="1956"/>
                    <a:pt x="13545" y="1896"/>
                    <a:pt x="13538" y="1831"/>
                  </a:cubicBezTo>
                  <a:cubicBezTo>
                    <a:pt x="13536" y="1827"/>
                    <a:pt x="13536" y="1824"/>
                    <a:pt x="13536" y="1820"/>
                  </a:cubicBezTo>
                  <a:close/>
                  <a:moveTo>
                    <a:pt x="14386" y="1960"/>
                  </a:moveTo>
                  <a:lnTo>
                    <a:pt x="14386" y="1960"/>
                  </a:lnTo>
                  <a:cubicBezTo>
                    <a:pt x="14369" y="1990"/>
                    <a:pt x="14357" y="2025"/>
                    <a:pt x="14344" y="2056"/>
                  </a:cubicBezTo>
                  <a:cubicBezTo>
                    <a:pt x="14340" y="2049"/>
                    <a:pt x="14337" y="2042"/>
                    <a:pt x="14336" y="2035"/>
                  </a:cubicBezTo>
                  <a:cubicBezTo>
                    <a:pt x="14352" y="2010"/>
                    <a:pt x="14369" y="1984"/>
                    <a:pt x="14386" y="1960"/>
                  </a:cubicBezTo>
                  <a:close/>
                  <a:moveTo>
                    <a:pt x="13645" y="1954"/>
                  </a:moveTo>
                  <a:lnTo>
                    <a:pt x="13645" y="1954"/>
                  </a:lnTo>
                  <a:cubicBezTo>
                    <a:pt x="13624" y="1997"/>
                    <a:pt x="13602" y="2040"/>
                    <a:pt x="13579" y="2082"/>
                  </a:cubicBezTo>
                  <a:cubicBezTo>
                    <a:pt x="13576" y="2082"/>
                    <a:pt x="13573" y="2082"/>
                    <a:pt x="13572" y="2080"/>
                  </a:cubicBezTo>
                  <a:cubicBezTo>
                    <a:pt x="13569" y="2066"/>
                    <a:pt x="13566" y="2052"/>
                    <a:pt x="13565" y="2035"/>
                  </a:cubicBezTo>
                  <a:cubicBezTo>
                    <a:pt x="13592" y="2009"/>
                    <a:pt x="13616" y="1980"/>
                    <a:pt x="13645" y="1954"/>
                  </a:cubicBezTo>
                  <a:close/>
                  <a:moveTo>
                    <a:pt x="14131" y="1916"/>
                  </a:moveTo>
                  <a:cubicBezTo>
                    <a:pt x="14181" y="1966"/>
                    <a:pt x="14233" y="2017"/>
                    <a:pt x="14283" y="2069"/>
                  </a:cubicBezTo>
                  <a:cubicBezTo>
                    <a:pt x="14276" y="2095"/>
                    <a:pt x="14267" y="2121"/>
                    <a:pt x="14257" y="2148"/>
                  </a:cubicBezTo>
                  <a:cubicBezTo>
                    <a:pt x="14273" y="2126"/>
                    <a:pt x="14286" y="2105"/>
                    <a:pt x="14300" y="2083"/>
                  </a:cubicBezTo>
                  <a:lnTo>
                    <a:pt x="14322" y="2105"/>
                  </a:lnTo>
                  <a:cubicBezTo>
                    <a:pt x="14307" y="2141"/>
                    <a:pt x="14293" y="2175"/>
                    <a:pt x="14279" y="2212"/>
                  </a:cubicBezTo>
                  <a:cubicBezTo>
                    <a:pt x="14226" y="2119"/>
                    <a:pt x="14174" y="2023"/>
                    <a:pt x="14131" y="1916"/>
                  </a:cubicBezTo>
                  <a:close/>
                  <a:moveTo>
                    <a:pt x="14344" y="2247"/>
                  </a:moveTo>
                  <a:lnTo>
                    <a:pt x="14344" y="2247"/>
                  </a:lnTo>
                  <a:cubicBezTo>
                    <a:pt x="14337" y="2262"/>
                    <a:pt x="14332" y="2281"/>
                    <a:pt x="14324" y="2298"/>
                  </a:cubicBezTo>
                  <a:cubicBezTo>
                    <a:pt x="14322" y="2293"/>
                    <a:pt x="14317" y="2290"/>
                    <a:pt x="14317" y="2284"/>
                  </a:cubicBezTo>
                  <a:cubicBezTo>
                    <a:pt x="14324" y="2271"/>
                    <a:pt x="14336" y="2258"/>
                    <a:pt x="14344" y="2247"/>
                  </a:cubicBezTo>
                  <a:close/>
                  <a:moveTo>
                    <a:pt x="10231" y="2437"/>
                  </a:moveTo>
                  <a:cubicBezTo>
                    <a:pt x="10233" y="2437"/>
                    <a:pt x="10233" y="2440"/>
                    <a:pt x="10233" y="2442"/>
                  </a:cubicBezTo>
                  <a:lnTo>
                    <a:pt x="10233" y="2442"/>
                  </a:lnTo>
                  <a:cubicBezTo>
                    <a:pt x="10233" y="2440"/>
                    <a:pt x="10233" y="2440"/>
                    <a:pt x="10231" y="2437"/>
                  </a:cubicBezTo>
                  <a:close/>
                  <a:moveTo>
                    <a:pt x="9282" y="2453"/>
                  </a:moveTo>
                  <a:cubicBezTo>
                    <a:pt x="9284" y="2455"/>
                    <a:pt x="9286" y="2456"/>
                    <a:pt x="9288" y="2457"/>
                  </a:cubicBezTo>
                  <a:cubicBezTo>
                    <a:pt x="9286" y="2456"/>
                    <a:pt x="9284" y="2455"/>
                    <a:pt x="9282" y="2453"/>
                  </a:cubicBezTo>
                  <a:close/>
                  <a:moveTo>
                    <a:pt x="10323" y="2420"/>
                  </a:moveTo>
                  <a:lnTo>
                    <a:pt x="10323" y="2420"/>
                  </a:lnTo>
                  <a:cubicBezTo>
                    <a:pt x="10320" y="2446"/>
                    <a:pt x="10313" y="2472"/>
                    <a:pt x="10308" y="2498"/>
                  </a:cubicBezTo>
                  <a:cubicBezTo>
                    <a:pt x="10301" y="2479"/>
                    <a:pt x="10296" y="2463"/>
                    <a:pt x="10287" y="2447"/>
                  </a:cubicBezTo>
                  <a:cubicBezTo>
                    <a:pt x="10301" y="2440"/>
                    <a:pt x="10313" y="2432"/>
                    <a:pt x="10323" y="2420"/>
                  </a:cubicBezTo>
                  <a:close/>
                  <a:moveTo>
                    <a:pt x="10238" y="2455"/>
                  </a:moveTo>
                  <a:lnTo>
                    <a:pt x="10238" y="2455"/>
                  </a:lnTo>
                  <a:cubicBezTo>
                    <a:pt x="10244" y="2456"/>
                    <a:pt x="10247" y="2457"/>
                    <a:pt x="10253" y="2457"/>
                  </a:cubicBezTo>
                  <a:cubicBezTo>
                    <a:pt x="10270" y="2475"/>
                    <a:pt x="10288" y="2490"/>
                    <a:pt x="10306" y="2500"/>
                  </a:cubicBezTo>
                  <a:cubicBezTo>
                    <a:pt x="10301" y="2528"/>
                    <a:pt x="10296" y="2555"/>
                    <a:pt x="10288" y="2581"/>
                  </a:cubicBezTo>
                  <a:cubicBezTo>
                    <a:pt x="10270" y="2538"/>
                    <a:pt x="10254" y="2496"/>
                    <a:pt x="10238" y="2455"/>
                  </a:cubicBezTo>
                  <a:close/>
                  <a:moveTo>
                    <a:pt x="14962" y="2738"/>
                  </a:moveTo>
                  <a:cubicBezTo>
                    <a:pt x="14959" y="2741"/>
                    <a:pt x="14956" y="2744"/>
                    <a:pt x="14954" y="2747"/>
                  </a:cubicBezTo>
                  <a:cubicBezTo>
                    <a:pt x="14956" y="2744"/>
                    <a:pt x="14959" y="2741"/>
                    <a:pt x="14962" y="2738"/>
                  </a:cubicBezTo>
                  <a:close/>
                  <a:moveTo>
                    <a:pt x="14859" y="2614"/>
                  </a:moveTo>
                  <a:cubicBezTo>
                    <a:pt x="14905" y="2635"/>
                    <a:pt x="14949" y="2664"/>
                    <a:pt x="14992" y="2692"/>
                  </a:cubicBezTo>
                  <a:cubicBezTo>
                    <a:pt x="14983" y="2710"/>
                    <a:pt x="14973" y="2725"/>
                    <a:pt x="14962" y="2738"/>
                  </a:cubicBezTo>
                  <a:lnTo>
                    <a:pt x="14962" y="2738"/>
                  </a:lnTo>
                  <a:cubicBezTo>
                    <a:pt x="14976" y="2724"/>
                    <a:pt x="14992" y="2713"/>
                    <a:pt x="15005" y="2700"/>
                  </a:cubicBezTo>
                  <a:cubicBezTo>
                    <a:pt x="15012" y="2707"/>
                    <a:pt x="15021" y="2711"/>
                    <a:pt x="15027" y="2718"/>
                  </a:cubicBezTo>
                  <a:cubicBezTo>
                    <a:pt x="15024" y="2708"/>
                    <a:pt x="15020" y="2698"/>
                    <a:pt x="15018" y="2690"/>
                  </a:cubicBezTo>
                  <a:cubicBezTo>
                    <a:pt x="15041" y="2668"/>
                    <a:pt x="15064" y="2644"/>
                    <a:pt x="15090" y="2627"/>
                  </a:cubicBezTo>
                  <a:lnTo>
                    <a:pt x="15090" y="2627"/>
                  </a:lnTo>
                  <a:cubicBezTo>
                    <a:pt x="15061" y="2678"/>
                    <a:pt x="15028" y="2730"/>
                    <a:pt x="14997" y="2780"/>
                  </a:cubicBezTo>
                  <a:lnTo>
                    <a:pt x="14899" y="2715"/>
                  </a:lnTo>
                  <a:cubicBezTo>
                    <a:pt x="14881" y="2671"/>
                    <a:pt x="14865" y="2635"/>
                    <a:pt x="14859" y="2614"/>
                  </a:cubicBezTo>
                  <a:close/>
                  <a:moveTo>
                    <a:pt x="10204" y="2743"/>
                  </a:moveTo>
                  <a:lnTo>
                    <a:pt x="10204" y="2743"/>
                  </a:lnTo>
                  <a:cubicBezTo>
                    <a:pt x="10212" y="2750"/>
                    <a:pt x="10222" y="2761"/>
                    <a:pt x="10230" y="2770"/>
                  </a:cubicBezTo>
                  <a:cubicBezTo>
                    <a:pt x="10230" y="2776"/>
                    <a:pt x="10227" y="2783"/>
                    <a:pt x="10225" y="2790"/>
                  </a:cubicBezTo>
                  <a:cubicBezTo>
                    <a:pt x="10218" y="2773"/>
                    <a:pt x="10211" y="2758"/>
                    <a:pt x="10204" y="2743"/>
                  </a:cubicBezTo>
                  <a:close/>
                  <a:moveTo>
                    <a:pt x="8345" y="3028"/>
                  </a:moveTo>
                  <a:lnTo>
                    <a:pt x="8345" y="3028"/>
                  </a:lnTo>
                  <a:cubicBezTo>
                    <a:pt x="8348" y="3031"/>
                    <a:pt x="8351" y="3033"/>
                    <a:pt x="8354" y="3035"/>
                  </a:cubicBezTo>
                  <a:cubicBezTo>
                    <a:pt x="8351" y="3033"/>
                    <a:pt x="8348" y="3030"/>
                    <a:pt x="8345" y="3028"/>
                  </a:cubicBezTo>
                  <a:close/>
                  <a:moveTo>
                    <a:pt x="9543" y="3203"/>
                  </a:moveTo>
                  <a:cubicBezTo>
                    <a:pt x="9575" y="3227"/>
                    <a:pt x="9603" y="3253"/>
                    <a:pt x="9632" y="3282"/>
                  </a:cubicBezTo>
                  <a:cubicBezTo>
                    <a:pt x="9628" y="3296"/>
                    <a:pt x="9623" y="3310"/>
                    <a:pt x="9618" y="3325"/>
                  </a:cubicBezTo>
                  <a:cubicBezTo>
                    <a:pt x="9593" y="3286"/>
                    <a:pt x="9568" y="3244"/>
                    <a:pt x="9543" y="3203"/>
                  </a:cubicBezTo>
                  <a:close/>
                  <a:moveTo>
                    <a:pt x="7506" y="3363"/>
                  </a:moveTo>
                  <a:cubicBezTo>
                    <a:pt x="7507" y="3364"/>
                    <a:pt x="7508" y="3366"/>
                    <a:pt x="7509" y="3368"/>
                  </a:cubicBezTo>
                  <a:cubicBezTo>
                    <a:pt x="7508" y="3366"/>
                    <a:pt x="7507" y="3364"/>
                    <a:pt x="7506" y="3363"/>
                  </a:cubicBezTo>
                  <a:close/>
                  <a:moveTo>
                    <a:pt x="15994" y="3429"/>
                  </a:moveTo>
                  <a:lnTo>
                    <a:pt x="15994" y="3429"/>
                  </a:lnTo>
                  <a:cubicBezTo>
                    <a:pt x="15988" y="3451"/>
                    <a:pt x="15981" y="3471"/>
                    <a:pt x="15974" y="3489"/>
                  </a:cubicBezTo>
                  <a:cubicBezTo>
                    <a:pt x="15967" y="3485"/>
                    <a:pt x="15963" y="3481"/>
                    <a:pt x="15953" y="3474"/>
                  </a:cubicBezTo>
                  <a:cubicBezTo>
                    <a:pt x="15970" y="3459"/>
                    <a:pt x="15984" y="3445"/>
                    <a:pt x="15994" y="3429"/>
                  </a:cubicBezTo>
                  <a:close/>
                  <a:moveTo>
                    <a:pt x="6884" y="3696"/>
                  </a:moveTo>
                  <a:cubicBezTo>
                    <a:pt x="6886" y="3698"/>
                    <a:pt x="6888" y="3701"/>
                    <a:pt x="6890" y="3703"/>
                  </a:cubicBezTo>
                  <a:cubicBezTo>
                    <a:pt x="6888" y="3701"/>
                    <a:pt x="6886" y="3698"/>
                    <a:pt x="6884" y="3696"/>
                  </a:cubicBezTo>
                  <a:close/>
                  <a:moveTo>
                    <a:pt x="8613" y="3780"/>
                  </a:moveTo>
                  <a:lnTo>
                    <a:pt x="8613" y="3780"/>
                  </a:lnTo>
                  <a:cubicBezTo>
                    <a:pt x="8660" y="3816"/>
                    <a:pt x="8703" y="3852"/>
                    <a:pt x="8742" y="3894"/>
                  </a:cubicBezTo>
                  <a:cubicBezTo>
                    <a:pt x="8735" y="3916"/>
                    <a:pt x="8726" y="3937"/>
                    <a:pt x="8720" y="3959"/>
                  </a:cubicBezTo>
                  <a:cubicBezTo>
                    <a:pt x="8685" y="3901"/>
                    <a:pt x="8647" y="3840"/>
                    <a:pt x="8613" y="3780"/>
                  </a:cubicBezTo>
                  <a:close/>
                  <a:moveTo>
                    <a:pt x="6384" y="3990"/>
                  </a:moveTo>
                  <a:cubicBezTo>
                    <a:pt x="6385" y="3991"/>
                    <a:pt x="6385" y="3992"/>
                    <a:pt x="6386" y="3992"/>
                  </a:cubicBezTo>
                  <a:cubicBezTo>
                    <a:pt x="6385" y="3992"/>
                    <a:pt x="6385" y="3991"/>
                    <a:pt x="6384" y="3990"/>
                  </a:cubicBezTo>
                  <a:close/>
                  <a:moveTo>
                    <a:pt x="8053" y="3743"/>
                  </a:moveTo>
                  <a:lnTo>
                    <a:pt x="8053" y="3743"/>
                  </a:lnTo>
                  <a:cubicBezTo>
                    <a:pt x="7981" y="3898"/>
                    <a:pt x="7883" y="4031"/>
                    <a:pt x="7797" y="4173"/>
                  </a:cubicBezTo>
                  <a:cubicBezTo>
                    <a:pt x="7779" y="4120"/>
                    <a:pt x="7762" y="4058"/>
                    <a:pt x="7747" y="4008"/>
                  </a:cubicBezTo>
                  <a:cubicBezTo>
                    <a:pt x="7850" y="3918"/>
                    <a:pt x="7951" y="3830"/>
                    <a:pt x="8053" y="3743"/>
                  </a:cubicBezTo>
                  <a:close/>
                  <a:moveTo>
                    <a:pt x="7740" y="4119"/>
                  </a:moveTo>
                  <a:lnTo>
                    <a:pt x="7740" y="4119"/>
                  </a:lnTo>
                  <a:cubicBezTo>
                    <a:pt x="7759" y="4140"/>
                    <a:pt x="7775" y="4163"/>
                    <a:pt x="7790" y="4186"/>
                  </a:cubicBezTo>
                  <a:cubicBezTo>
                    <a:pt x="7786" y="4194"/>
                    <a:pt x="7780" y="4205"/>
                    <a:pt x="7776" y="4212"/>
                  </a:cubicBezTo>
                  <a:cubicBezTo>
                    <a:pt x="7764" y="4180"/>
                    <a:pt x="7752" y="4147"/>
                    <a:pt x="7740" y="4119"/>
                  </a:cubicBezTo>
                  <a:close/>
                  <a:moveTo>
                    <a:pt x="7865" y="4223"/>
                  </a:moveTo>
                  <a:lnTo>
                    <a:pt x="7865" y="4223"/>
                  </a:lnTo>
                  <a:cubicBezTo>
                    <a:pt x="7855" y="4269"/>
                    <a:pt x="7845" y="4316"/>
                    <a:pt x="7833" y="4364"/>
                  </a:cubicBezTo>
                  <a:cubicBezTo>
                    <a:pt x="7822" y="4328"/>
                    <a:pt x="7810" y="4293"/>
                    <a:pt x="7796" y="4260"/>
                  </a:cubicBezTo>
                  <a:cubicBezTo>
                    <a:pt x="7818" y="4248"/>
                    <a:pt x="7843" y="4235"/>
                    <a:pt x="7865" y="4223"/>
                  </a:cubicBezTo>
                  <a:close/>
                  <a:moveTo>
                    <a:pt x="7795" y="4432"/>
                  </a:moveTo>
                  <a:cubicBezTo>
                    <a:pt x="7802" y="4440"/>
                    <a:pt x="7809" y="4448"/>
                    <a:pt x="7816" y="4454"/>
                  </a:cubicBezTo>
                  <a:cubicBezTo>
                    <a:pt x="7812" y="4464"/>
                    <a:pt x="7809" y="4478"/>
                    <a:pt x="7805" y="4491"/>
                  </a:cubicBezTo>
                  <a:cubicBezTo>
                    <a:pt x="7802" y="4470"/>
                    <a:pt x="7797" y="4454"/>
                    <a:pt x="7795" y="4432"/>
                  </a:cubicBezTo>
                  <a:close/>
                  <a:moveTo>
                    <a:pt x="7120" y="4454"/>
                  </a:moveTo>
                  <a:lnTo>
                    <a:pt x="7120" y="4454"/>
                  </a:lnTo>
                  <a:cubicBezTo>
                    <a:pt x="7144" y="4481"/>
                    <a:pt x="7165" y="4514"/>
                    <a:pt x="7191" y="4548"/>
                  </a:cubicBezTo>
                  <a:cubicBezTo>
                    <a:pt x="7185" y="4563"/>
                    <a:pt x="7180" y="4577"/>
                    <a:pt x="7174" y="4593"/>
                  </a:cubicBezTo>
                  <a:cubicBezTo>
                    <a:pt x="7155" y="4546"/>
                    <a:pt x="7137" y="4500"/>
                    <a:pt x="7120" y="4454"/>
                  </a:cubicBezTo>
                  <a:close/>
                  <a:moveTo>
                    <a:pt x="5685" y="4613"/>
                  </a:moveTo>
                  <a:cubicBezTo>
                    <a:pt x="5686" y="4613"/>
                    <a:pt x="5687" y="4614"/>
                    <a:pt x="5688" y="4614"/>
                  </a:cubicBezTo>
                  <a:cubicBezTo>
                    <a:pt x="5687" y="4614"/>
                    <a:pt x="5686" y="4613"/>
                    <a:pt x="5685" y="4613"/>
                  </a:cubicBezTo>
                  <a:close/>
                  <a:moveTo>
                    <a:pt x="6750" y="4412"/>
                  </a:moveTo>
                  <a:lnTo>
                    <a:pt x="6750" y="4412"/>
                  </a:lnTo>
                  <a:cubicBezTo>
                    <a:pt x="6720" y="4517"/>
                    <a:pt x="6680" y="4610"/>
                    <a:pt x="6641" y="4703"/>
                  </a:cubicBezTo>
                  <a:cubicBezTo>
                    <a:pt x="6634" y="4676"/>
                    <a:pt x="6627" y="4649"/>
                    <a:pt x="6619" y="4626"/>
                  </a:cubicBezTo>
                  <a:cubicBezTo>
                    <a:pt x="6615" y="4617"/>
                    <a:pt x="6614" y="4607"/>
                    <a:pt x="6612" y="4599"/>
                  </a:cubicBezTo>
                  <a:cubicBezTo>
                    <a:pt x="6658" y="4536"/>
                    <a:pt x="6705" y="4475"/>
                    <a:pt x="6750" y="4412"/>
                  </a:cubicBezTo>
                  <a:close/>
                  <a:moveTo>
                    <a:pt x="7246" y="4557"/>
                  </a:moveTo>
                  <a:cubicBezTo>
                    <a:pt x="7240" y="4614"/>
                    <a:pt x="7234" y="4672"/>
                    <a:pt x="7223" y="4728"/>
                  </a:cubicBezTo>
                  <a:cubicBezTo>
                    <a:pt x="7210" y="4690"/>
                    <a:pt x="7197" y="4650"/>
                    <a:pt x="7181" y="4613"/>
                  </a:cubicBezTo>
                  <a:cubicBezTo>
                    <a:pt x="7203" y="4593"/>
                    <a:pt x="7224" y="4577"/>
                    <a:pt x="7246" y="4557"/>
                  </a:cubicBezTo>
                  <a:close/>
                  <a:moveTo>
                    <a:pt x="6614" y="4743"/>
                  </a:moveTo>
                  <a:cubicBezTo>
                    <a:pt x="6615" y="4748"/>
                    <a:pt x="6618" y="4751"/>
                    <a:pt x="6621" y="4753"/>
                  </a:cubicBezTo>
                  <a:cubicBezTo>
                    <a:pt x="6621" y="4755"/>
                    <a:pt x="6619" y="4756"/>
                    <a:pt x="6619" y="4758"/>
                  </a:cubicBezTo>
                  <a:cubicBezTo>
                    <a:pt x="6618" y="4753"/>
                    <a:pt x="6615" y="4749"/>
                    <a:pt x="6614" y="4743"/>
                  </a:cubicBezTo>
                  <a:close/>
                  <a:moveTo>
                    <a:pt x="7173" y="4768"/>
                  </a:moveTo>
                  <a:lnTo>
                    <a:pt x="7173" y="4768"/>
                  </a:lnTo>
                  <a:cubicBezTo>
                    <a:pt x="7183" y="4784"/>
                    <a:pt x="7200" y="4794"/>
                    <a:pt x="7214" y="4799"/>
                  </a:cubicBezTo>
                  <a:cubicBezTo>
                    <a:pt x="7208" y="4829"/>
                    <a:pt x="7201" y="4861"/>
                    <a:pt x="7194" y="4891"/>
                  </a:cubicBezTo>
                  <a:cubicBezTo>
                    <a:pt x="7187" y="4849"/>
                    <a:pt x="7177" y="4811"/>
                    <a:pt x="7173" y="4768"/>
                  </a:cubicBezTo>
                  <a:close/>
                  <a:moveTo>
                    <a:pt x="17781" y="4842"/>
                  </a:moveTo>
                  <a:lnTo>
                    <a:pt x="17781" y="4842"/>
                  </a:lnTo>
                  <a:cubicBezTo>
                    <a:pt x="17770" y="4865"/>
                    <a:pt x="17758" y="4892"/>
                    <a:pt x="17748" y="4921"/>
                  </a:cubicBezTo>
                  <a:cubicBezTo>
                    <a:pt x="17743" y="4918"/>
                    <a:pt x="17740" y="4914"/>
                    <a:pt x="17736" y="4911"/>
                  </a:cubicBezTo>
                  <a:cubicBezTo>
                    <a:pt x="17750" y="4890"/>
                    <a:pt x="17767" y="4865"/>
                    <a:pt x="17781" y="4842"/>
                  </a:cubicBezTo>
                  <a:close/>
                  <a:moveTo>
                    <a:pt x="4681" y="5147"/>
                  </a:moveTo>
                  <a:cubicBezTo>
                    <a:pt x="4682" y="5148"/>
                    <a:pt x="4683" y="5149"/>
                    <a:pt x="4684" y="5150"/>
                  </a:cubicBezTo>
                  <a:cubicBezTo>
                    <a:pt x="4683" y="5149"/>
                    <a:pt x="4682" y="5148"/>
                    <a:pt x="4681" y="5147"/>
                  </a:cubicBezTo>
                  <a:close/>
                  <a:moveTo>
                    <a:pt x="18406" y="5363"/>
                  </a:moveTo>
                  <a:cubicBezTo>
                    <a:pt x="18399" y="5374"/>
                    <a:pt x="18392" y="5388"/>
                    <a:pt x="18385" y="5401"/>
                  </a:cubicBezTo>
                  <a:cubicBezTo>
                    <a:pt x="18380" y="5398"/>
                    <a:pt x="18376" y="5396"/>
                    <a:pt x="18375" y="5394"/>
                  </a:cubicBezTo>
                  <a:cubicBezTo>
                    <a:pt x="18385" y="5385"/>
                    <a:pt x="18395" y="5373"/>
                    <a:pt x="18406" y="5363"/>
                  </a:cubicBezTo>
                  <a:close/>
                  <a:moveTo>
                    <a:pt x="5949" y="5365"/>
                  </a:moveTo>
                  <a:lnTo>
                    <a:pt x="5949" y="5365"/>
                  </a:lnTo>
                  <a:cubicBezTo>
                    <a:pt x="5994" y="5400"/>
                    <a:pt x="6037" y="5437"/>
                    <a:pt x="6078" y="5479"/>
                  </a:cubicBezTo>
                  <a:cubicBezTo>
                    <a:pt x="6073" y="5506"/>
                    <a:pt x="6068" y="5529"/>
                    <a:pt x="6062" y="5553"/>
                  </a:cubicBezTo>
                  <a:cubicBezTo>
                    <a:pt x="6025" y="5492"/>
                    <a:pt x="5984" y="5428"/>
                    <a:pt x="5949" y="5365"/>
                  </a:cubicBezTo>
                  <a:close/>
                  <a:moveTo>
                    <a:pt x="19192" y="5608"/>
                  </a:moveTo>
                  <a:cubicBezTo>
                    <a:pt x="19160" y="5678"/>
                    <a:pt x="19131" y="5747"/>
                    <a:pt x="19104" y="5818"/>
                  </a:cubicBezTo>
                  <a:cubicBezTo>
                    <a:pt x="19097" y="5803"/>
                    <a:pt x="19090" y="5787"/>
                    <a:pt x="19083" y="5772"/>
                  </a:cubicBezTo>
                  <a:cubicBezTo>
                    <a:pt x="19120" y="5718"/>
                    <a:pt x="19159" y="5665"/>
                    <a:pt x="19192" y="5608"/>
                  </a:cubicBezTo>
                  <a:close/>
                  <a:moveTo>
                    <a:pt x="19872" y="5587"/>
                  </a:moveTo>
                  <a:lnTo>
                    <a:pt x="19872" y="5587"/>
                  </a:lnTo>
                  <a:cubicBezTo>
                    <a:pt x="19851" y="5604"/>
                    <a:pt x="19834" y="5718"/>
                    <a:pt x="19822" y="5751"/>
                  </a:cubicBezTo>
                  <a:cubicBezTo>
                    <a:pt x="19814" y="5785"/>
                    <a:pt x="19804" y="5818"/>
                    <a:pt x="19794" y="5853"/>
                  </a:cubicBezTo>
                  <a:cubicBezTo>
                    <a:pt x="19775" y="5811"/>
                    <a:pt x="19755" y="5765"/>
                    <a:pt x="19733" y="5715"/>
                  </a:cubicBezTo>
                  <a:cubicBezTo>
                    <a:pt x="19775" y="5711"/>
                    <a:pt x="19840" y="5612"/>
                    <a:pt x="19872" y="5587"/>
                  </a:cubicBezTo>
                  <a:close/>
                  <a:moveTo>
                    <a:pt x="3896" y="5860"/>
                  </a:moveTo>
                  <a:cubicBezTo>
                    <a:pt x="3897" y="5860"/>
                    <a:pt x="3897" y="5861"/>
                    <a:pt x="3898" y="5861"/>
                  </a:cubicBezTo>
                  <a:cubicBezTo>
                    <a:pt x="3897" y="5861"/>
                    <a:pt x="3897" y="5860"/>
                    <a:pt x="3896" y="5860"/>
                  </a:cubicBezTo>
                  <a:close/>
                  <a:moveTo>
                    <a:pt x="19020" y="5801"/>
                  </a:moveTo>
                  <a:cubicBezTo>
                    <a:pt x="19044" y="5817"/>
                    <a:pt x="19068" y="5836"/>
                    <a:pt x="19091" y="5851"/>
                  </a:cubicBezTo>
                  <a:cubicBezTo>
                    <a:pt x="19087" y="5867"/>
                    <a:pt x="19081" y="5881"/>
                    <a:pt x="19076" y="5897"/>
                  </a:cubicBezTo>
                  <a:cubicBezTo>
                    <a:pt x="19060" y="5887"/>
                    <a:pt x="19045" y="5876"/>
                    <a:pt x="19031" y="5866"/>
                  </a:cubicBezTo>
                  <a:lnTo>
                    <a:pt x="19020" y="5801"/>
                  </a:lnTo>
                  <a:close/>
                  <a:moveTo>
                    <a:pt x="19153" y="5896"/>
                  </a:moveTo>
                  <a:lnTo>
                    <a:pt x="19153" y="5896"/>
                  </a:lnTo>
                  <a:cubicBezTo>
                    <a:pt x="19146" y="5910"/>
                    <a:pt x="19142" y="5923"/>
                    <a:pt x="19134" y="5939"/>
                  </a:cubicBezTo>
                  <a:cubicBezTo>
                    <a:pt x="19131" y="5936"/>
                    <a:pt x="19127" y="5932"/>
                    <a:pt x="19124" y="5932"/>
                  </a:cubicBezTo>
                  <a:cubicBezTo>
                    <a:pt x="19133" y="5919"/>
                    <a:pt x="19144" y="5906"/>
                    <a:pt x="19153" y="5896"/>
                  </a:cubicBezTo>
                  <a:close/>
                  <a:moveTo>
                    <a:pt x="19629" y="5699"/>
                  </a:moveTo>
                  <a:cubicBezTo>
                    <a:pt x="19629" y="5699"/>
                    <a:pt x="19699" y="5797"/>
                    <a:pt x="19792" y="5857"/>
                  </a:cubicBezTo>
                  <a:cubicBezTo>
                    <a:pt x="19785" y="5887"/>
                    <a:pt x="19776" y="5916"/>
                    <a:pt x="19764" y="5944"/>
                  </a:cubicBezTo>
                  <a:cubicBezTo>
                    <a:pt x="19751" y="5979"/>
                    <a:pt x="19741" y="6015"/>
                    <a:pt x="19728" y="6051"/>
                  </a:cubicBezTo>
                  <a:cubicBezTo>
                    <a:pt x="19669" y="5858"/>
                    <a:pt x="19629" y="5699"/>
                    <a:pt x="19629" y="5699"/>
                  </a:cubicBezTo>
                  <a:close/>
                  <a:moveTo>
                    <a:pt x="19778" y="6085"/>
                  </a:moveTo>
                  <a:lnTo>
                    <a:pt x="19778" y="6085"/>
                  </a:lnTo>
                  <a:cubicBezTo>
                    <a:pt x="19771" y="6104"/>
                    <a:pt x="19764" y="6122"/>
                    <a:pt x="19756" y="6138"/>
                  </a:cubicBezTo>
                  <a:cubicBezTo>
                    <a:pt x="19755" y="6134"/>
                    <a:pt x="19755" y="6131"/>
                    <a:pt x="19754" y="6125"/>
                  </a:cubicBezTo>
                  <a:cubicBezTo>
                    <a:pt x="19761" y="6111"/>
                    <a:pt x="19771" y="6099"/>
                    <a:pt x="19778" y="6085"/>
                  </a:cubicBezTo>
                  <a:close/>
                  <a:moveTo>
                    <a:pt x="20363" y="6096"/>
                  </a:moveTo>
                  <a:lnTo>
                    <a:pt x="20363" y="6096"/>
                  </a:lnTo>
                  <a:cubicBezTo>
                    <a:pt x="20348" y="6131"/>
                    <a:pt x="20334" y="6167"/>
                    <a:pt x="20323" y="6201"/>
                  </a:cubicBezTo>
                  <a:cubicBezTo>
                    <a:pt x="20317" y="6190"/>
                    <a:pt x="20314" y="6180"/>
                    <a:pt x="20308" y="6168"/>
                  </a:cubicBezTo>
                  <a:cubicBezTo>
                    <a:pt x="20328" y="6145"/>
                    <a:pt x="20344" y="6119"/>
                    <a:pt x="20363" y="6096"/>
                  </a:cubicBezTo>
                  <a:close/>
                  <a:moveTo>
                    <a:pt x="20219" y="6182"/>
                  </a:moveTo>
                  <a:cubicBezTo>
                    <a:pt x="20226" y="6188"/>
                    <a:pt x="20235" y="6201"/>
                    <a:pt x="20248" y="6215"/>
                  </a:cubicBezTo>
                  <a:cubicBezTo>
                    <a:pt x="20244" y="6225"/>
                    <a:pt x="20239" y="6237"/>
                    <a:pt x="20237" y="6248"/>
                  </a:cubicBezTo>
                  <a:cubicBezTo>
                    <a:pt x="20228" y="6217"/>
                    <a:pt x="20221" y="6194"/>
                    <a:pt x="20219" y="6182"/>
                  </a:cubicBezTo>
                  <a:close/>
                  <a:moveTo>
                    <a:pt x="19668" y="6263"/>
                  </a:moveTo>
                  <a:cubicBezTo>
                    <a:pt x="19678" y="6268"/>
                    <a:pt x="19689" y="6274"/>
                    <a:pt x="19698" y="6280"/>
                  </a:cubicBezTo>
                  <a:cubicBezTo>
                    <a:pt x="19693" y="6291"/>
                    <a:pt x="19690" y="6301"/>
                    <a:pt x="19685" y="6310"/>
                  </a:cubicBezTo>
                  <a:cubicBezTo>
                    <a:pt x="19678" y="6290"/>
                    <a:pt x="19670" y="6274"/>
                    <a:pt x="19668" y="6263"/>
                  </a:cubicBezTo>
                  <a:close/>
                  <a:moveTo>
                    <a:pt x="4998" y="6218"/>
                  </a:moveTo>
                  <a:lnTo>
                    <a:pt x="4998" y="6218"/>
                  </a:lnTo>
                  <a:cubicBezTo>
                    <a:pt x="5018" y="6240"/>
                    <a:pt x="5045" y="6254"/>
                    <a:pt x="5070" y="6254"/>
                  </a:cubicBezTo>
                  <a:cubicBezTo>
                    <a:pt x="5075" y="6254"/>
                    <a:pt x="5080" y="6254"/>
                    <a:pt x="5084" y="6253"/>
                  </a:cubicBezTo>
                  <a:lnTo>
                    <a:pt x="5084" y="6253"/>
                  </a:lnTo>
                  <a:cubicBezTo>
                    <a:pt x="5079" y="6266"/>
                    <a:pt x="5074" y="6277"/>
                    <a:pt x="5070" y="6290"/>
                  </a:cubicBezTo>
                  <a:cubicBezTo>
                    <a:pt x="5053" y="6297"/>
                    <a:pt x="5036" y="6308"/>
                    <a:pt x="5020" y="6316"/>
                  </a:cubicBezTo>
                  <a:cubicBezTo>
                    <a:pt x="5013" y="6283"/>
                    <a:pt x="5001" y="6251"/>
                    <a:pt x="4998" y="6218"/>
                  </a:cubicBezTo>
                  <a:close/>
                  <a:moveTo>
                    <a:pt x="20259" y="6233"/>
                  </a:moveTo>
                  <a:cubicBezTo>
                    <a:pt x="20271" y="6245"/>
                    <a:pt x="20285" y="6260"/>
                    <a:pt x="20301" y="6274"/>
                  </a:cubicBezTo>
                  <a:cubicBezTo>
                    <a:pt x="20292" y="6306"/>
                    <a:pt x="20285" y="6339"/>
                    <a:pt x="20280" y="6373"/>
                  </a:cubicBezTo>
                  <a:cubicBezTo>
                    <a:pt x="20278" y="6380"/>
                    <a:pt x="20274" y="6383"/>
                    <a:pt x="20274" y="6390"/>
                  </a:cubicBezTo>
                  <a:cubicBezTo>
                    <a:pt x="20258" y="6340"/>
                    <a:pt x="20248" y="6297"/>
                    <a:pt x="20238" y="6261"/>
                  </a:cubicBezTo>
                  <a:cubicBezTo>
                    <a:pt x="20245" y="6253"/>
                    <a:pt x="20252" y="6241"/>
                    <a:pt x="20259" y="6233"/>
                  </a:cubicBezTo>
                  <a:close/>
                  <a:moveTo>
                    <a:pt x="22167" y="6619"/>
                  </a:moveTo>
                  <a:lnTo>
                    <a:pt x="22167" y="6619"/>
                  </a:lnTo>
                  <a:cubicBezTo>
                    <a:pt x="22166" y="6620"/>
                    <a:pt x="22165" y="6620"/>
                    <a:pt x="22164" y="6621"/>
                  </a:cubicBezTo>
                  <a:cubicBezTo>
                    <a:pt x="22165" y="6620"/>
                    <a:pt x="22166" y="6620"/>
                    <a:pt x="22167" y="6619"/>
                  </a:cubicBezTo>
                  <a:close/>
                  <a:moveTo>
                    <a:pt x="4140" y="6614"/>
                  </a:moveTo>
                  <a:cubicBezTo>
                    <a:pt x="4171" y="6645"/>
                    <a:pt x="4200" y="6678"/>
                    <a:pt x="4229" y="6713"/>
                  </a:cubicBezTo>
                  <a:cubicBezTo>
                    <a:pt x="4217" y="6720"/>
                    <a:pt x="4206" y="6726"/>
                    <a:pt x="4196" y="6731"/>
                  </a:cubicBezTo>
                  <a:cubicBezTo>
                    <a:pt x="4176" y="6691"/>
                    <a:pt x="4157" y="6652"/>
                    <a:pt x="4140" y="6614"/>
                  </a:cubicBezTo>
                  <a:close/>
                  <a:moveTo>
                    <a:pt x="1898" y="6820"/>
                  </a:moveTo>
                  <a:cubicBezTo>
                    <a:pt x="1899" y="6821"/>
                    <a:pt x="1899" y="6821"/>
                    <a:pt x="1900" y="6822"/>
                  </a:cubicBezTo>
                  <a:cubicBezTo>
                    <a:pt x="1899" y="6821"/>
                    <a:pt x="1899" y="6821"/>
                    <a:pt x="1898" y="6820"/>
                  </a:cubicBezTo>
                  <a:close/>
                  <a:moveTo>
                    <a:pt x="21029" y="6697"/>
                  </a:moveTo>
                  <a:lnTo>
                    <a:pt x="21029" y="6697"/>
                  </a:lnTo>
                  <a:cubicBezTo>
                    <a:pt x="20993" y="6759"/>
                    <a:pt x="20955" y="6819"/>
                    <a:pt x="20919" y="6879"/>
                  </a:cubicBezTo>
                  <a:cubicBezTo>
                    <a:pt x="20912" y="6859"/>
                    <a:pt x="20902" y="6841"/>
                    <a:pt x="20893" y="6816"/>
                  </a:cubicBezTo>
                  <a:lnTo>
                    <a:pt x="20893" y="6816"/>
                  </a:lnTo>
                  <a:cubicBezTo>
                    <a:pt x="20936" y="6773"/>
                    <a:pt x="20982" y="6734"/>
                    <a:pt x="21029" y="6697"/>
                  </a:cubicBezTo>
                  <a:close/>
                  <a:moveTo>
                    <a:pt x="3698" y="6577"/>
                  </a:moveTo>
                  <a:cubicBezTo>
                    <a:pt x="3651" y="6710"/>
                    <a:pt x="3588" y="6826"/>
                    <a:pt x="3531" y="6943"/>
                  </a:cubicBezTo>
                  <a:cubicBezTo>
                    <a:pt x="3512" y="6900"/>
                    <a:pt x="3496" y="6856"/>
                    <a:pt x="3482" y="6817"/>
                  </a:cubicBezTo>
                  <a:cubicBezTo>
                    <a:pt x="3554" y="6738"/>
                    <a:pt x="3627" y="6655"/>
                    <a:pt x="3698" y="6577"/>
                  </a:cubicBezTo>
                  <a:close/>
                  <a:moveTo>
                    <a:pt x="3469" y="6920"/>
                  </a:moveTo>
                  <a:cubicBezTo>
                    <a:pt x="3486" y="6936"/>
                    <a:pt x="3502" y="6955"/>
                    <a:pt x="3518" y="6971"/>
                  </a:cubicBezTo>
                  <a:cubicBezTo>
                    <a:pt x="3515" y="6979"/>
                    <a:pt x="3509" y="6985"/>
                    <a:pt x="3505" y="6994"/>
                  </a:cubicBezTo>
                  <a:cubicBezTo>
                    <a:pt x="3493" y="6971"/>
                    <a:pt x="3481" y="6943"/>
                    <a:pt x="3469" y="6920"/>
                  </a:cubicBezTo>
                  <a:close/>
                  <a:moveTo>
                    <a:pt x="21025" y="7042"/>
                  </a:moveTo>
                  <a:lnTo>
                    <a:pt x="21025" y="7042"/>
                  </a:lnTo>
                  <a:cubicBezTo>
                    <a:pt x="21015" y="7064"/>
                    <a:pt x="21000" y="7084"/>
                    <a:pt x="20989" y="7107"/>
                  </a:cubicBezTo>
                  <a:cubicBezTo>
                    <a:pt x="20998" y="7110"/>
                    <a:pt x="21008" y="7112"/>
                    <a:pt x="21018" y="7112"/>
                  </a:cubicBezTo>
                  <a:cubicBezTo>
                    <a:pt x="21049" y="7112"/>
                    <a:pt x="21081" y="7097"/>
                    <a:pt x="21105" y="7075"/>
                  </a:cubicBezTo>
                  <a:lnTo>
                    <a:pt x="21105" y="7075"/>
                  </a:lnTo>
                  <a:cubicBezTo>
                    <a:pt x="21096" y="7115"/>
                    <a:pt x="21086" y="7156"/>
                    <a:pt x="21075" y="7197"/>
                  </a:cubicBezTo>
                  <a:cubicBezTo>
                    <a:pt x="20990" y="7147"/>
                    <a:pt x="20907" y="7094"/>
                    <a:pt x="20823" y="7044"/>
                  </a:cubicBezTo>
                  <a:lnTo>
                    <a:pt x="21025" y="7042"/>
                  </a:lnTo>
                  <a:close/>
                  <a:moveTo>
                    <a:pt x="1233" y="7219"/>
                  </a:moveTo>
                  <a:cubicBezTo>
                    <a:pt x="1234" y="7220"/>
                    <a:pt x="1235" y="7222"/>
                    <a:pt x="1236" y="7223"/>
                  </a:cubicBezTo>
                  <a:cubicBezTo>
                    <a:pt x="1235" y="7222"/>
                    <a:pt x="1234" y="7220"/>
                    <a:pt x="1233" y="7219"/>
                  </a:cubicBezTo>
                  <a:close/>
                  <a:moveTo>
                    <a:pt x="3009" y="6880"/>
                  </a:moveTo>
                  <a:lnTo>
                    <a:pt x="3009" y="6880"/>
                  </a:lnTo>
                  <a:cubicBezTo>
                    <a:pt x="2952" y="7028"/>
                    <a:pt x="2879" y="7156"/>
                    <a:pt x="2813" y="7287"/>
                  </a:cubicBezTo>
                  <a:cubicBezTo>
                    <a:pt x="2805" y="7259"/>
                    <a:pt x="2795" y="7233"/>
                    <a:pt x="2788" y="7209"/>
                  </a:cubicBezTo>
                  <a:cubicBezTo>
                    <a:pt x="2781" y="7184"/>
                    <a:pt x="2774" y="7160"/>
                    <a:pt x="2767" y="7138"/>
                  </a:cubicBezTo>
                  <a:lnTo>
                    <a:pt x="3009" y="6880"/>
                  </a:lnTo>
                  <a:close/>
                  <a:moveTo>
                    <a:pt x="2853" y="7359"/>
                  </a:moveTo>
                  <a:lnTo>
                    <a:pt x="2853" y="7359"/>
                  </a:lnTo>
                  <a:cubicBezTo>
                    <a:pt x="2851" y="7373"/>
                    <a:pt x="2848" y="7386"/>
                    <a:pt x="2846" y="7401"/>
                  </a:cubicBezTo>
                  <a:cubicBezTo>
                    <a:pt x="2843" y="7391"/>
                    <a:pt x="2838" y="7381"/>
                    <a:pt x="2836" y="7371"/>
                  </a:cubicBezTo>
                  <a:cubicBezTo>
                    <a:pt x="2843" y="7366"/>
                    <a:pt x="2846" y="7363"/>
                    <a:pt x="2853" y="7359"/>
                  </a:cubicBezTo>
                  <a:close/>
                  <a:moveTo>
                    <a:pt x="2807" y="7392"/>
                  </a:moveTo>
                  <a:cubicBezTo>
                    <a:pt x="2814" y="7402"/>
                    <a:pt x="2824" y="7415"/>
                    <a:pt x="2831" y="7428"/>
                  </a:cubicBezTo>
                  <a:cubicBezTo>
                    <a:pt x="2827" y="7431"/>
                    <a:pt x="2820" y="7435"/>
                    <a:pt x="2814" y="7441"/>
                  </a:cubicBezTo>
                  <a:cubicBezTo>
                    <a:pt x="2807" y="7426"/>
                    <a:pt x="2803" y="7414"/>
                    <a:pt x="2798" y="7399"/>
                  </a:cubicBezTo>
                  <a:cubicBezTo>
                    <a:pt x="2801" y="7398"/>
                    <a:pt x="2805" y="7395"/>
                    <a:pt x="2807" y="7392"/>
                  </a:cubicBezTo>
                  <a:close/>
                  <a:moveTo>
                    <a:pt x="584" y="7488"/>
                  </a:moveTo>
                  <a:lnTo>
                    <a:pt x="584" y="7488"/>
                  </a:lnTo>
                  <a:cubicBezTo>
                    <a:pt x="586" y="7490"/>
                    <a:pt x="589" y="7492"/>
                    <a:pt x="591" y="7494"/>
                  </a:cubicBezTo>
                  <a:cubicBezTo>
                    <a:pt x="589" y="7492"/>
                    <a:pt x="586" y="7490"/>
                    <a:pt x="584" y="7488"/>
                  </a:cubicBezTo>
                  <a:close/>
                  <a:moveTo>
                    <a:pt x="2321" y="7309"/>
                  </a:moveTo>
                  <a:lnTo>
                    <a:pt x="2321" y="7309"/>
                  </a:lnTo>
                  <a:cubicBezTo>
                    <a:pt x="2287" y="7414"/>
                    <a:pt x="2249" y="7512"/>
                    <a:pt x="2212" y="7606"/>
                  </a:cubicBezTo>
                  <a:cubicBezTo>
                    <a:pt x="2198" y="7573"/>
                    <a:pt x="2185" y="7538"/>
                    <a:pt x="2175" y="7507"/>
                  </a:cubicBezTo>
                  <a:cubicBezTo>
                    <a:pt x="2224" y="7441"/>
                    <a:pt x="2271" y="7373"/>
                    <a:pt x="2321" y="7309"/>
                  </a:cubicBezTo>
                  <a:close/>
                  <a:moveTo>
                    <a:pt x="2148" y="7577"/>
                  </a:moveTo>
                  <a:lnTo>
                    <a:pt x="2148" y="7577"/>
                  </a:lnTo>
                  <a:cubicBezTo>
                    <a:pt x="2168" y="7593"/>
                    <a:pt x="2183" y="7613"/>
                    <a:pt x="2201" y="7631"/>
                  </a:cubicBezTo>
                  <a:cubicBezTo>
                    <a:pt x="2198" y="7641"/>
                    <a:pt x="2194" y="7651"/>
                    <a:pt x="2191" y="7659"/>
                  </a:cubicBezTo>
                  <a:cubicBezTo>
                    <a:pt x="2176" y="7631"/>
                    <a:pt x="2162" y="7603"/>
                    <a:pt x="2148" y="7577"/>
                  </a:cubicBezTo>
                  <a:close/>
                  <a:moveTo>
                    <a:pt x="23961" y="7746"/>
                  </a:moveTo>
                  <a:cubicBezTo>
                    <a:pt x="23959" y="7748"/>
                    <a:pt x="23958" y="7749"/>
                    <a:pt x="23956" y="7750"/>
                  </a:cubicBezTo>
                  <a:cubicBezTo>
                    <a:pt x="23958" y="7749"/>
                    <a:pt x="23959" y="7748"/>
                    <a:pt x="23961" y="7746"/>
                  </a:cubicBezTo>
                  <a:close/>
                  <a:moveTo>
                    <a:pt x="22141" y="7674"/>
                  </a:moveTo>
                  <a:lnTo>
                    <a:pt x="22141" y="7674"/>
                  </a:lnTo>
                  <a:cubicBezTo>
                    <a:pt x="22134" y="7713"/>
                    <a:pt x="22123" y="7752"/>
                    <a:pt x="22113" y="7789"/>
                  </a:cubicBezTo>
                  <a:cubicBezTo>
                    <a:pt x="22100" y="7763"/>
                    <a:pt x="22087" y="7736"/>
                    <a:pt x="22077" y="7707"/>
                  </a:cubicBezTo>
                  <a:cubicBezTo>
                    <a:pt x="22100" y="7702"/>
                    <a:pt x="22123" y="7692"/>
                    <a:pt x="22141" y="7674"/>
                  </a:cubicBezTo>
                  <a:close/>
                  <a:moveTo>
                    <a:pt x="1686" y="7537"/>
                  </a:moveTo>
                  <a:cubicBezTo>
                    <a:pt x="1632" y="7682"/>
                    <a:pt x="1560" y="7806"/>
                    <a:pt x="1494" y="7937"/>
                  </a:cubicBezTo>
                  <a:cubicBezTo>
                    <a:pt x="1487" y="7909"/>
                    <a:pt x="1477" y="7882"/>
                    <a:pt x="1471" y="7859"/>
                  </a:cubicBezTo>
                  <a:cubicBezTo>
                    <a:pt x="1465" y="7835"/>
                    <a:pt x="1458" y="7811"/>
                    <a:pt x="1450" y="7789"/>
                  </a:cubicBezTo>
                  <a:cubicBezTo>
                    <a:pt x="1528" y="7706"/>
                    <a:pt x="1610" y="7621"/>
                    <a:pt x="1686" y="7537"/>
                  </a:cubicBezTo>
                  <a:close/>
                  <a:moveTo>
                    <a:pt x="1463" y="7978"/>
                  </a:moveTo>
                  <a:lnTo>
                    <a:pt x="1463" y="7978"/>
                  </a:lnTo>
                  <a:cubicBezTo>
                    <a:pt x="1465" y="7980"/>
                    <a:pt x="1467" y="7983"/>
                    <a:pt x="1470" y="7985"/>
                  </a:cubicBezTo>
                  <a:cubicBezTo>
                    <a:pt x="1468" y="7985"/>
                    <a:pt x="1468" y="7987"/>
                    <a:pt x="1468" y="7987"/>
                  </a:cubicBezTo>
                  <a:cubicBezTo>
                    <a:pt x="1467" y="7983"/>
                    <a:pt x="1465" y="7980"/>
                    <a:pt x="1463" y="7978"/>
                  </a:cubicBezTo>
                  <a:close/>
                  <a:moveTo>
                    <a:pt x="1530" y="8015"/>
                  </a:moveTo>
                  <a:lnTo>
                    <a:pt x="1530" y="8015"/>
                  </a:lnTo>
                  <a:cubicBezTo>
                    <a:pt x="1531" y="8024"/>
                    <a:pt x="1527" y="8031"/>
                    <a:pt x="1527" y="8043"/>
                  </a:cubicBezTo>
                  <a:cubicBezTo>
                    <a:pt x="1524" y="8036"/>
                    <a:pt x="1523" y="8030"/>
                    <a:pt x="1520" y="8023"/>
                  </a:cubicBezTo>
                  <a:cubicBezTo>
                    <a:pt x="1524" y="8021"/>
                    <a:pt x="1527" y="8017"/>
                    <a:pt x="1530" y="8015"/>
                  </a:cubicBezTo>
                  <a:close/>
                  <a:moveTo>
                    <a:pt x="23193" y="7712"/>
                  </a:moveTo>
                  <a:lnTo>
                    <a:pt x="23193" y="7712"/>
                  </a:lnTo>
                  <a:cubicBezTo>
                    <a:pt x="23136" y="7836"/>
                    <a:pt x="23086" y="7967"/>
                    <a:pt x="23043" y="8100"/>
                  </a:cubicBezTo>
                  <a:cubicBezTo>
                    <a:pt x="23014" y="8003"/>
                    <a:pt x="22988" y="7902"/>
                    <a:pt x="22973" y="7802"/>
                  </a:cubicBezTo>
                  <a:lnTo>
                    <a:pt x="22973" y="7802"/>
                  </a:lnTo>
                  <a:lnTo>
                    <a:pt x="23080" y="7861"/>
                  </a:lnTo>
                  <a:cubicBezTo>
                    <a:pt x="23074" y="7875"/>
                    <a:pt x="23070" y="7889"/>
                    <a:pt x="23066" y="7902"/>
                  </a:cubicBezTo>
                  <a:cubicBezTo>
                    <a:pt x="23073" y="7892"/>
                    <a:pt x="23081" y="7879"/>
                    <a:pt x="23089" y="7866"/>
                  </a:cubicBezTo>
                  <a:lnTo>
                    <a:pt x="23110" y="7876"/>
                  </a:lnTo>
                  <a:cubicBezTo>
                    <a:pt x="23106" y="7869"/>
                    <a:pt x="23103" y="7861"/>
                    <a:pt x="23097" y="7854"/>
                  </a:cubicBezTo>
                  <a:cubicBezTo>
                    <a:pt x="23130" y="7808"/>
                    <a:pt x="23162" y="7760"/>
                    <a:pt x="23193" y="7712"/>
                  </a:cubicBezTo>
                  <a:close/>
                  <a:moveTo>
                    <a:pt x="1506" y="8033"/>
                  </a:moveTo>
                  <a:cubicBezTo>
                    <a:pt x="1513" y="8040"/>
                    <a:pt x="1518" y="8050"/>
                    <a:pt x="1526" y="8057"/>
                  </a:cubicBezTo>
                  <a:cubicBezTo>
                    <a:pt x="1523" y="8073"/>
                    <a:pt x="1518" y="8090"/>
                    <a:pt x="1517" y="8107"/>
                  </a:cubicBezTo>
                  <a:cubicBezTo>
                    <a:pt x="1508" y="8086"/>
                    <a:pt x="1498" y="8064"/>
                    <a:pt x="1491" y="8043"/>
                  </a:cubicBezTo>
                  <a:cubicBezTo>
                    <a:pt x="1497" y="8038"/>
                    <a:pt x="1501" y="8036"/>
                    <a:pt x="1506" y="8033"/>
                  </a:cubicBezTo>
                  <a:close/>
                  <a:moveTo>
                    <a:pt x="23153" y="7997"/>
                  </a:moveTo>
                  <a:cubicBezTo>
                    <a:pt x="23119" y="8069"/>
                    <a:pt x="23096" y="8143"/>
                    <a:pt x="23081" y="8222"/>
                  </a:cubicBezTo>
                  <a:cubicBezTo>
                    <a:pt x="23071" y="8193"/>
                    <a:pt x="23061" y="8160"/>
                    <a:pt x="23053" y="8130"/>
                  </a:cubicBezTo>
                  <a:cubicBezTo>
                    <a:pt x="23087" y="8086"/>
                    <a:pt x="23119" y="8043"/>
                    <a:pt x="23153" y="7997"/>
                  </a:cubicBezTo>
                  <a:close/>
                  <a:moveTo>
                    <a:pt x="852" y="8246"/>
                  </a:moveTo>
                  <a:lnTo>
                    <a:pt x="852" y="8246"/>
                  </a:lnTo>
                  <a:cubicBezTo>
                    <a:pt x="886" y="8272"/>
                    <a:pt x="916" y="8301"/>
                    <a:pt x="945" y="8329"/>
                  </a:cubicBezTo>
                  <a:cubicBezTo>
                    <a:pt x="939" y="8344"/>
                    <a:pt x="937" y="8358"/>
                    <a:pt x="929" y="8372"/>
                  </a:cubicBezTo>
                  <a:cubicBezTo>
                    <a:pt x="904" y="8331"/>
                    <a:pt x="878" y="8289"/>
                    <a:pt x="852" y="8246"/>
                  </a:cubicBezTo>
                  <a:close/>
                  <a:moveTo>
                    <a:pt x="972" y="8418"/>
                  </a:moveTo>
                  <a:cubicBezTo>
                    <a:pt x="972" y="8425"/>
                    <a:pt x="971" y="8433"/>
                    <a:pt x="968" y="8441"/>
                  </a:cubicBezTo>
                  <a:cubicBezTo>
                    <a:pt x="967" y="8437"/>
                    <a:pt x="964" y="8433"/>
                    <a:pt x="961" y="8427"/>
                  </a:cubicBezTo>
                  <a:cubicBezTo>
                    <a:pt x="967" y="8424"/>
                    <a:pt x="968" y="8420"/>
                    <a:pt x="972" y="8418"/>
                  </a:cubicBezTo>
                  <a:close/>
                  <a:moveTo>
                    <a:pt x="23927" y="8799"/>
                  </a:moveTo>
                  <a:lnTo>
                    <a:pt x="23927" y="8799"/>
                  </a:lnTo>
                  <a:cubicBezTo>
                    <a:pt x="23921" y="8832"/>
                    <a:pt x="23914" y="8863"/>
                    <a:pt x="23907" y="8893"/>
                  </a:cubicBezTo>
                  <a:lnTo>
                    <a:pt x="23881" y="8877"/>
                  </a:lnTo>
                  <a:cubicBezTo>
                    <a:pt x="23875" y="8864"/>
                    <a:pt x="23870" y="8850"/>
                    <a:pt x="23863" y="8834"/>
                  </a:cubicBezTo>
                  <a:cubicBezTo>
                    <a:pt x="23886" y="8828"/>
                    <a:pt x="23911" y="8818"/>
                    <a:pt x="23927" y="8799"/>
                  </a:cubicBezTo>
                  <a:close/>
                  <a:moveTo>
                    <a:pt x="25812" y="9615"/>
                  </a:moveTo>
                  <a:cubicBezTo>
                    <a:pt x="25797" y="9638"/>
                    <a:pt x="25783" y="9662"/>
                    <a:pt x="25769" y="9687"/>
                  </a:cubicBezTo>
                  <a:cubicBezTo>
                    <a:pt x="25766" y="9678"/>
                    <a:pt x="25762" y="9669"/>
                    <a:pt x="25760" y="9659"/>
                  </a:cubicBezTo>
                  <a:cubicBezTo>
                    <a:pt x="25777" y="9645"/>
                    <a:pt x="25796" y="9629"/>
                    <a:pt x="25812" y="9615"/>
                  </a:cubicBezTo>
                  <a:close/>
                  <a:moveTo>
                    <a:pt x="27296" y="9768"/>
                  </a:moveTo>
                  <a:lnTo>
                    <a:pt x="27296" y="9768"/>
                  </a:lnTo>
                  <a:cubicBezTo>
                    <a:pt x="27296" y="9768"/>
                    <a:pt x="27295" y="9768"/>
                    <a:pt x="27295" y="9768"/>
                  </a:cubicBezTo>
                  <a:cubicBezTo>
                    <a:pt x="27295" y="9768"/>
                    <a:pt x="27296" y="9768"/>
                    <a:pt x="27296" y="9768"/>
                  </a:cubicBezTo>
                  <a:close/>
                  <a:moveTo>
                    <a:pt x="26561" y="10054"/>
                  </a:moveTo>
                  <a:lnTo>
                    <a:pt x="26561" y="10054"/>
                  </a:lnTo>
                  <a:cubicBezTo>
                    <a:pt x="26580" y="10065"/>
                    <a:pt x="26600" y="10075"/>
                    <a:pt x="26620" y="10088"/>
                  </a:cubicBezTo>
                  <a:lnTo>
                    <a:pt x="26587" y="10185"/>
                  </a:lnTo>
                  <a:cubicBezTo>
                    <a:pt x="26579" y="10142"/>
                    <a:pt x="26569" y="10099"/>
                    <a:pt x="26561" y="10054"/>
                  </a:cubicBezTo>
                  <a:close/>
                  <a:moveTo>
                    <a:pt x="26645" y="10200"/>
                  </a:moveTo>
                  <a:lnTo>
                    <a:pt x="26645" y="10200"/>
                  </a:lnTo>
                  <a:cubicBezTo>
                    <a:pt x="26633" y="10228"/>
                    <a:pt x="26620" y="10258"/>
                    <a:pt x="26609" y="10287"/>
                  </a:cubicBezTo>
                  <a:cubicBezTo>
                    <a:pt x="26606" y="10280"/>
                    <a:pt x="26606" y="10269"/>
                    <a:pt x="26602" y="10261"/>
                  </a:cubicBezTo>
                  <a:cubicBezTo>
                    <a:pt x="26616" y="10240"/>
                    <a:pt x="26630" y="10223"/>
                    <a:pt x="26645" y="10200"/>
                  </a:cubicBezTo>
                  <a:close/>
                  <a:moveTo>
                    <a:pt x="27065" y="10562"/>
                  </a:moveTo>
                  <a:lnTo>
                    <a:pt x="27065" y="10562"/>
                  </a:lnTo>
                  <a:cubicBezTo>
                    <a:pt x="27065" y="10562"/>
                    <a:pt x="27065" y="10562"/>
                    <a:pt x="27064" y="10562"/>
                  </a:cubicBezTo>
                  <a:cubicBezTo>
                    <a:pt x="27065" y="10562"/>
                    <a:pt x="27065" y="10562"/>
                    <a:pt x="27065" y="10562"/>
                  </a:cubicBezTo>
                  <a:close/>
                  <a:moveTo>
                    <a:pt x="27267" y="10819"/>
                  </a:moveTo>
                  <a:lnTo>
                    <a:pt x="27257" y="10868"/>
                  </a:lnTo>
                  <a:lnTo>
                    <a:pt x="27245" y="10835"/>
                  </a:lnTo>
                  <a:cubicBezTo>
                    <a:pt x="27252" y="10830"/>
                    <a:pt x="27261" y="10826"/>
                    <a:pt x="27267" y="10819"/>
                  </a:cubicBezTo>
                  <a:close/>
                  <a:moveTo>
                    <a:pt x="27122" y="10855"/>
                  </a:moveTo>
                  <a:lnTo>
                    <a:pt x="27122" y="10855"/>
                  </a:lnTo>
                  <a:cubicBezTo>
                    <a:pt x="27163" y="10875"/>
                    <a:pt x="27203" y="10899"/>
                    <a:pt x="27244" y="10926"/>
                  </a:cubicBezTo>
                  <a:cubicBezTo>
                    <a:pt x="27231" y="10968"/>
                    <a:pt x="27216" y="11009"/>
                    <a:pt x="27201" y="11050"/>
                  </a:cubicBezTo>
                  <a:cubicBezTo>
                    <a:pt x="27165" y="10962"/>
                    <a:pt x="27132" y="10888"/>
                    <a:pt x="27122" y="10855"/>
                  </a:cubicBezTo>
                  <a:close/>
                  <a:moveTo>
                    <a:pt x="28099" y="10946"/>
                  </a:moveTo>
                  <a:lnTo>
                    <a:pt x="28099" y="10946"/>
                  </a:lnTo>
                  <a:cubicBezTo>
                    <a:pt x="28135" y="10966"/>
                    <a:pt x="28169" y="10985"/>
                    <a:pt x="28205" y="11005"/>
                  </a:cubicBezTo>
                  <a:cubicBezTo>
                    <a:pt x="28185" y="11063"/>
                    <a:pt x="28168" y="11118"/>
                    <a:pt x="28148" y="11176"/>
                  </a:cubicBezTo>
                  <a:cubicBezTo>
                    <a:pt x="28128" y="11100"/>
                    <a:pt x="28112" y="11024"/>
                    <a:pt x="28099" y="10946"/>
                  </a:cubicBezTo>
                  <a:close/>
                  <a:moveTo>
                    <a:pt x="28253" y="11050"/>
                  </a:moveTo>
                  <a:lnTo>
                    <a:pt x="28253" y="11050"/>
                  </a:lnTo>
                  <a:cubicBezTo>
                    <a:pt x="28221" y="11114"/>
                    <a:pt x="28194" y="11181"/>
                    <a:pt x="28169" y="11249"/>
                  </a:cubicBezTo>
                  <a:cubicBezTo>
                    <a:pt x="28164" y="11232"/>
                    <a:pt x="28159" y="11214"/>
                    <a:pt x="28154" y="11199"/>
                  </a:cubicBezTo>
                  <a:cubicBezTo>
                    <a:pt x="28188" y="11150"/>
                    <a:pt x="28221" y="11104"/>
                    <a:pt x="28253" y="11050"/>
                  </a:cubicBezTo>
                  <a:close/>
                  <a:moveTo>
                    <a:pt x="28212" y="11336"/>
                  </a:moveTo>
                  <a:cubicBezTo>
                    <a:pt x="28210" y="11343"/>
                    <a:pt x="28207" y="11351"/>
                    <a:pt x="28205" y="11358"/>
                  </a:cubicBezTo>
                  <a:cubicBezTo>
                    <a:pt x="28204" y="11356"/>
                    <a:pt x="28204" y="11353"/>
                    <a:pt x="28202" y="11351"/>
                  </a:cubicBezTo>
                  <a:cubicBezTo>
                    <a:pt x="28205" y="11346"/>
                    <a:pt x="28210" y="11342"/>
                    <a:pt x="28212" y="11336"/>
                  </a:cubicBezTo>
                  <a:close/>
                  <a:moveTo>
                    <a:pt x="30377" y="11466"/>
                  </a:moveTo>
                  <a:lnTo>
                    <a:pt x="30377" y="11466"/>
                  </a:lnTo>
                  <a:cubicBezTo>
                    <a:pt x="30377" y="11466"/>
                    <a:pt x="30377" y="11466"/>
                    <a:pt x="30377" y="11467"/>
                  </a:cubicBezTo>
                  <a:cubicBezTo>
                    <a:pt x="30377" y="11466"/>
                    <a:pt x="30377" y="11466"/>
                    <a:pt x="30377" y="11466"/>
                  </a:cubicBezTo>
                  <a:close/>
                  <a:moveTo>
                    <a:pt x="28902" y="11464"/>
                  </a:moveTo>
                  <a:lnTo>
                    <a:pt x="28902" y="11464"/>
                  </a:lnTo>
                  <a:cubicBezTo>
                    <a:pt x="28877" y="11518"/>
                    <a:pt x="28855" y="11573"/>
                    <a:pt x="28833" y="11630"/>
                  </a:cubicBezTo>
                  <a:cubicBezTo>
                    <a:pt x="28829" y="11616"/>
                    <a:pt x="28823" y="11601"/>
                    <a:pt x="28820" y="11587"/>
                  </a:cubicBezTo>
                  <a:cubicBezTo>
                    <a:pt x="28847" y="11547"/>
                    <a:pt x="28877" y="11507"/>
                    <a:pt x="28902" y="11464"/>
                  </a:cubicBezTo>
                  <a:close/>
                  <a:moveTo>
                    <a:pt x="28727" y="11706"/>
                  </a:moveTo>
                  <a:lnTo>
                    <a:pt x="28727" y="11706"/>
                  </a:lnTo>
                  <a:cubicBezTo>
                    <a:pt x="28749" y="11716"/>
                    <a:pt x="28770" y="11728"/>
                    <a:pt x="28791" y="11742"/>
                  </a:cubicBezTo>
                  <a:cubicBezTo>
                    <a:pt x="28784" y="11763"/>
                    <a:pt x="28776" y="11786"/>
                    <a:pt x="28767" y="11808"/>
                  </a:cubicBezTo>
                  <a:cubicBezTo>
                    <a:pt x="28750" y="11763"/>
                    <a:pt x="28736" y="11726"/>
                    <a:pt x="28727" y="11706"/>
                  </a:cubicBezTo>
                  <a:close/>
                  <a:moveTo>
                    <a:pt x="29323" y="11841"/>
                  </a:moveTo>
                  <a:cubicBezTo>
                    <a:pt x="29323" y="11841"/>
                    <a:pt x="29322" y="11842"/>
                    <a:pt x="29322" y="11842"/>
                  </a:cubicBezTo>
                  <a:cubicBezTo>
                    <a:pt x="29322" y="11842"/>
                    <a:pt x="29323" y="11841"/>
                    <a:pt x="29323" y="11841"/>
                  </a:cubicBezTo>
                  <a:close/>
                  <a:moveTo>
                    <a:pt x="32108" y="11879"/>
                  </a:moveTo>
                  <a:cubicBezTo>
                    <a:pt x="32108" y="11879"/>
                    <a:pt x="32108" y="11879"/>
                    <a:pt x="32108" y="11879"/>
                  </a:cubicBezTo>
                  <a:cubicBezTo>
                    <a:pt x="32108" y="11879"/>
                    <a:pt x="32108" y="11879"/>
                    <a:pt x="32108" y="11879"/>
                  </a:cubicBezTo>
                  <a:close/>
                  <a:moveTo>
                    <a:pt x="28845" y="11773"/>
                  </a:moveTo>
                  <a:cubicBezTo>
                    <a:pt x="28847" y="11776"/>
                    <a:pt x="28850" y="11778"/>
                    <a:pt x="28852" y="11779"/>
                  </a:cubicBezTo>
                  <a:cubicBezTo>
                    <a:pt x="28834" y="11819"/>
                    <a:pt x="28820" y="11858"/>
                    <a:pt x="28807" y="11901"/>
                  </a:cubicBezTo>
                  <a:cubicBezTo>
                    <a:pt x="28800" y="11884"/>
                    <a:pt x="28793" y="11865"/>
                    <a:pt x="28786" y="11851"/>
                  </a:cubicBezTo>
                  <a:cubicBezTo>
                    <a:pt x="28806" y="11826"/>
                    <a:pt x="28823" y="11801"/>
                    <a:pt x="28845" y="11773"/>
                  </a:cubicBezTo>
                  <a:close/>
                  <a:moveTo>
                    <a:pt x="29524" y="12096"/>
                  </a:moveTo>
                  <a:lnTo>
                    <a:pt x="29524" y="12096"/>
                  </a:lnTo>
                  <a:cubicBezTo>
                    <a:pt x="29522" y="12109"/>
                    <a:pt x="29518" y="12122"/>
                    <a:pt x="29515" y="12136"/>
                  </a:cubicBezTo>
                  <a:cubicBezTo>
                    <a:pt x="29511" y="12127"/>
                    <a:pt x="29508" y="12117"/>
                    <a:pt x="29507" y="12109"/>
                  </a:cubicBezTo>
                  <a:cubicBezTo>
                    <a:pt x="29514" y="12106"/>
                    <a:pt x="29518" y="12102"/>
                    <a:pt x="29524" y="12096"/>
                  </a:cubicBezTo>
                  <a:close/>
                  <a:moveTo>
                    <a:pt x="29378" y="12120"/>
                  </a:moveTo>
                  <a:lnTo>
                    <a:pt x="29378" y="12120"/>
                  </a:lnTo>
                  <a:cubicBezTo>
                    <a:pt x="29421" y="12139"/>
                    <a:pt x="29461" y="12165"/>
                    <a:pt x="29502" y="12193"/>
                  </a:cubicBezTo>
                  <a:cubicBezTo>
                    <a:pt x="29497" y="12206"/>
                    <a:pt x="29494" y="12218"/>
                    <a:pt x="29489" y="12231"/>
                  </a:cubicBezTo>
                  <a:cubicBezTo>
                    <a:pt x="29464" y="12221"/>
                    <a:pt x="29435" y="12208"/>
                    <a:pt x="29408" y="12195"/>
                  </a:cubicBezTo>
                  <a:cubicBezTo>
                    <a:pt x="29395" y="12163"/>
                    <a:pt x="29385" y="12136"/>
                    <a:pt x="29378" y="12120"/>
                  </a:cubicBezTo>
                  <a:close/>
                  <a:moveTo>
                    <a:pt x="30385" y="12238"/>
                  </a:moveTo>
                  <a:cubicBezTo>
                    <a:pt x="30391" y="12242"/>
                    <a:pt x="30395" y="12245"/>
                    <a:pt x="30400" y="12246"/>
                  </a:cubicBezTo>
                  <a:cubicBezTo>
                    <a:pt x="30391" y="12261"/>
                    <a:pt x="30381" y="12279"/>
                    <a:pt x="30371" y="12294"/>
                  </a:cubicBezTo>
                  <a:cubicBezTo>
                    <a:pt x="30369" y="12282"/>
                    <a:pt x="30368" y="12271"/>
                    <a:pt x="30364" y="12258"/>
                  </a:cubicBezTo>
                  <a:cubicBezTo>
                    <a:pt x="30371" y="12251"/>
                    <a:pt x="30378" y="12245"/>
                    <a:pt x="30385" y="12238"/>
                  </a:cubicBezTo>
                  <a:close/>
                  <a:moveTo>
                    <a:pt x="31331" y="12458"/>
                  </a:moveTo>
                  <a:lnTo>
                    <a:pt x="31245" y="12598"/>
                  </a:lnTo>
                  <a:lnTo>
                    <a:pt x="31219" y="12555"/>
                  </a:lnTo>
                  <a:cubicBezTo>
                    <a:pt x="31255" y="12522"/>
                    <a:pt x="31292" y="12487"/>
                    <a:pt x="31331" y="12458"/>
                  </a:cubicBezTo>
                  <a:close/>
                  <a:moveTo>
                    <a:pt x="31894" y="12417"/>
                  </a:moveTo>
                  <a:lnTo>
                    <a:pt x="31894" y="12417"/>
                  </a:lnTo>
                  <a:cubicBezTo>
                    <a:pt x="31960" y="12480"/>
                    <a:pt x="32028" y="12537"/>
                    <a:pt x="32098" y="12598"/>
                  </a:cubicBezTo>
                  <a:cubicBezTo>
                    <a:pt x="32082" y="12632"/>
                    <a:pt x="32066" y="12662"/>
                    <a:pt x="32048" y="12691"/>
                  </a:cubicBezTo>
                  <a:cubicBezTo>
                    <a:pt x="31992" y="12603"/>
                    <a:pt x="31939" y="12514"/>
                    <a:pt x="31894" y="12417"/>
                  </a:cubicBezTo>
                  <a:close/>
                  <a:moveTo>
                    <a:pt x="31178" y="12641"/>
                  </a:moveTo>
                  <a:cubicBezTo>
                    <a:pt x="31188" y="12648"/>
                    <a:pt x="31199" y="12653"/>
                    <a:pt x="31209" y="12661"/>
                  </a:cubicBezTo>
                  <a:cubicBezTo>
                    <a:pt x="31202" y="12672"/>
                    <a:pt x="31198" y="12684"/>
                    <a:pt x="31188" y="12696"/>
                  </a:cubicBezTo>
                  <a:cubicBezTo>
                    <a:pt x="31185" y="12679"/>
                    <a:pt x="31181" y="12661"/>
                    <a:pt x="31178" y="12641"/>
                  </a:cubicBezTo>
                  <a:close/>
                  <a:moveTo>
                    <a:pt x="32134" y="12630"/>
                  </a:moveTo>
                  <a:cubicBezTo>
                    <a:pt x="32135" y="12632"/>
                    <a:pt x="32138" y="12633"/>
                    <a:pt x="32141" y="12636"/>
                  </a:cubicBezTo>
                  <a:cubicBezTo>
                    <a:pt x="32119" y="12672"/>
                    <a:pt x="32098" y="12704"/>
                    <a:pt x="32076" y="12739"/>
                  </a:cubicBezTo>
                  <a:cubicBezTo>
                    <a:pt x="32069" y="12726"/>
                    <a:pt x="32061" y="12716"/>
                    <a:pt x="32054" y="12704"/>
                  </a:cubicBezTo>
                  <a:cubicBezTo>
                    <a:pt x="32081" y="12676"/>
                    <a:pt x="32105" y="12652"/>
                    <a:pt x="32134" y="12630"/>
                  </a:cubicBezTo>
                  <a:close/>
                  <a:moveTo>
                    <a:pt x="31248" y="12772"/>
                  </a:moveTo>
                  <a:lnTo>
                    <a:pt x="31248" y="12772"/>
                  </a:lnTo>
                  <a:cubicBezTo>
                    <a:pt x="31239" y="12805"/>
                    <a:pt x="31232" y="12837"/>
                    <a:pt x="31227" y="12868"/>
                  </a:cubicBezTo>
                  <a:cubicBezTo>
                    <a:pt x="31219" y="12845"/>
                    <a:pt x="31217" y="12818"/>
                    <a:pt x="31209" y="12795"/>
                  </a:cubicBezTo>
                  <a:cubicBezTo>
                    <a:pt x="31224" y="12790"/>
                    <a:pt x="31237" y="12781"/>
                    <a:pt x="31248" y="12772"/>
                  </a:cubicBezTo>
                  <a:close/>
                  <a:moveTo>
                    <a:pt x="33134" y="13293"/>
                  </a:moveTo>
                  <a:cubicBezTo>
                    <a:pt x="33093" y="13377"/>
                    <a:pt x="33064" y="13472"/>
                    <a:pt x="33051" y="13569"/>
                  </a:cubicBezTo>
                  <a:cubicBezTo>
                    <a:pt x="33051" y="13575"/>
                    <a:pt x="33048" y="13576"/>
                    <a:pt x="33048" y="13579"/>
                  </a:cubicBezTo>
                  <a:cubicBezTo>
                    <a:pt x="33032" y="13542"/>
                    <a:pt x="33018" y="13503"/>
                    <a:pt x="33004" y="13463"/>
                  </a:cubicBezTo>
                  <a:cubicBezTo>
                    <a:pt x="33048" y="13407"/>
                    <a:pt x="33091" y="13350"/>
                    <a:pt x="33134" y="13293"/>
                  </a:cubicBezTo>
                  <a:close/>
                  <a:moveTo>
                    <a:pt x="33799" y="13619"/>
                  </a:moveTo>
                  <a:lnTo>
                    <a:pt x="33799" y="13619"/>
                  </a:lnTo>
                  <a:cubicBezTo>
                    <a:pt x="33795" y="13639"/>
                    <a:pt x="33789" y="13657"/>
                    <a:pt x="33786" y="13675"/>
                  </a:cubicBezTo>
                  <a:cubicBezTo>
                    <a:pt x="33781" y="13664"/>
                    <a:pt x="33779" y="13654"/>
                    <a:pt x="33773" y="13639"/>
                  </a:cubicBezTo>
                  <a:cubicBezTo>
                    <a:pt x="33782" y="13635"/>
                    <a:pt x="33789" y="13627"/>
                    <a:pt x="33799" y="13619"/>
                  </a:cubicBezTo>
                  <a:close/>
                  <a:moveTo>
                    <a:pt x="35214" y="13591"/>
                  </a:moveTo>
                  <a:lnTo>
                    <a:pt x="35214" y="13591"/>
                  </a:lnTo>
                  <a:cubicBezTo>
                    <a:pt x="35207" y="13622"/>
                    <a:pt x="35198" y="13651"/>
                    <a:pt x="35187" y="13677"/>
                  </a:cubicBezTo>
                  <a:cubicBezTo>
                    <a:pt x="35182" y="13664"/>
                    <a:pt x="35178" y="13651"/>
                    <a:pt x="35172" y="13637"/>
                  </a:cubicBezTo>
                  <a:cubicBezTo>
                    <a:pt x="35189" y="13622"/>
                    <a:pt x="35204" y="13607"/>
                    <a:pt x="35214" y="13591"/>
                  </a:cubicBezTo>
                  <a:close/>
                  <a:moveTo>
                    <a:pt x="34576" y="13707"/>
                  </a:moveTo>
                  <a:lnTo>
                    <a:pt x="34576" y="13707"/>
                  </a:lnTo>
                  <a:cubicBezTo>
                    <a:pt x="34569" y="13717"/>
                    <a:pt x="34563" y="13730"/>
                    <a:pt x="34559" y="13743"/>
                  </a:cubicBezTo>
                  <a:cubicBezTo>
                    <a:pt x="34556" y="13740"/>
                    <a:pt x="34553" y="13735"/>
                    <a:pt x="34552" y="13733"/>
                  </a:cubicBezTo>
                  <a:cubicBezTo>
                    <a:pt x="34560" y="13723"/>
                    <a:pt x="34567" y="13713"/>
                    <a:pt x="34576" y="13707"/>
                  </a:cubicBezTo>
                  <a:close/>
                  <a:moveTo>
                    <a:pt x="34483" y="13744"/>
                  </a:moveTo>
                  <a:lnTo>
                    <a:pt x="34483" y="13744"/>
                  </a:lnTo>
                  <a:cubicBezTo>
                    <a:pt x="34490" y="13750"/>
                    <a:pt x="34496" y="13754"/>
                    <a:pt x="34503" y="13758"/>
                  </a:cubicBezTo>
                  <a:cubicBezTo>
                    <a:pt x="34497" y="13766"/>
                    <a:pt x="34496" y="13776"/>
                    <a:pt x="34490" y="13783"/>
                  </a:cubicBezTo>
                  <a:cubicBezTo>
                    <a:pt x="34489" y="13770"/>
                    <a:pt x="34484" y="13757"/>
                    <a:pt x="34483" y="13744"/>
                  </a:cubicBezTo>
                  <a:close/>
                  <a:moveTo>
                    <a:pt x="35036" y="13668"/>
                  </a:moveTo>
                  <a:lnTo>
                    <a:pt x="35036" y="13668"/>
                  </a:lnTo>
                  <a:cubicBezTo>
                    <a:pt x="35072" y="13704"/>
                    <a:pt x="35106" y="13741"/>
                    <a:pt x="35142" y="13778"/>
                  </a:cubicBezTo>
                  <a:cubicBezTo>
                    <a:pt x="35134" y="13799"/>
                    <a:pt x="35121" y="13816"/>
                    <a:pt x="35112" y="13837"/>
                  </a:cubicBezTo>
                  <a:cubicBezTo>
                    <a:pt x="35085" y="13783"/>
                    <a:pt x="35060" y="13727"/>
                    <a:pt x="35036" y="13668"/>
                  </a:cubicBezTo>
                  <a:close/>
                  <a:moveTo>
                    <a:pt x="34517" y="13768"/>
                  </a:moveTo>
                  <a:cubicBezTo>
                    <a:pt x="34523" y="13773"/>
                    <a:pt x="34532" y="13778"/>
                    <a:pt x="34537" y="13783"/>
                  </a:cubicBezTo>
                  <a:cubicBezTo>
                    <a:pt x="34524" y="13806"/>
                    <a:pt x="34513" y="13830"/>
                    <a:pt x="34502" y="13854"/>
                  </a:cubicBezTo>
                  <a:cubicBezTo>
                    <a:pt x="34497" y="13833"/>
                    <a:pt x="34494" y="13814"/>
                    <a:pt x="34491" y="13794"/>
                  </a:cubicBezTo>
                  <a:cubicBezTo>
                    <a:pt x="34499" y="13786"/>
                    <a:pt x="34510" y="13777"/>
                    <a:pt x="34517" y="13768"/>
                  </a:cubicBezTo>
                  <a:close/>
                  <a:moveTo>
                    <a:pt x="33650" y="13662"/>
                  </a:moveTo>
                  <a:lnTo>
                    <a:pt x="33650" y="13662"/>
                  </a:lnTo>
                  <a:cubicBezTo>
                    <a:pt x="33692" y="13682"/>
                    <a:pt x="33732" y="13707"/>
                    <a:pt x="33773" y="13734"/>
                  </a:cubicBezTo>
                  <a:cubicBezTo>
                    <a:pt x="33763" y="13780"/>
                    <a:pt x="33750" y="13827"/>
                    <a:pt x="33736" y="13872"/>
                  </a:cubicBezTo>
                  <a:cubicBezTo>
                    <a:pt x="33699" y="13778"/>
                    <a:pt x="33663" y="13697"/>
                    <a:pt x="33650" y="13662"/>
                  </a:cubicBezTo>
                  <a:close/>
                  <a:moveTo>
                    <a:pt x="35641" y="13996"/>
                  </a:moveTo>
                  <a:lnTo>
                    <a:pt x="35641" y="13996"/>
                  </a:lnTo>
                  <a:cubicBezTo>
                    <a:pt x="35720" y="14067"/>
                    <a:pt x="35794" y="14137"/>
                    <a:pt x="35873" y="14203"/>
                  </a:cubicBezTo>
                  <a:cubicBezTo>
                    <a:pt x="35867" y="14210"/>
                    <a:pt x="35866" y="14220"/>
                    <a:pt x="35860" y="14224"/>
                  </a:cubicBezTo>
                  <a:cubicBezTo>
                    <a:pt x="35862" y="14225"/>
                    <a:pt x="35864" y="14225"/>
                    <a:pt x="35865" y="14225"/>
                  </a:cubicBezTo>
                  <a:cubicBezTo>
                    <a:pt x="35872" y="14225"/>
                    <a:pt x="35881" y="14222"/>
                    <a:pt x="35889" y="14217"/>
                  </a:cubicBezTo>
                  <a:cubicBezTo>
                    <a:pt x="35909" y="14236"/>
                    <a:pt x="35928" y="14253"/>
                    <a:pt x="35949" y="14267"/>
                  </a:cubicBezTo>
                  <a:cubicBezTo>
                    <a:pt x="35938" y="14244"/>
                    <a:pt x="35928" y="14221"/>
                    <a:pt x="35913" y="14197"/>
                  </a:cubicBezTo>
                  <a:cubicBezTo>
                    <a:pt x="35949" y="14164"/>
                    <a:pt x="35986" y="14111"/>
                    <a:pt x="36008" y="14094"/>
                  </a:cubicBezTo>
                  <a:lnTo>
                    <a:pt x="36008" y="14094"/>
                  </a:lnTo>
                  <a:cubicBezTo>
                    <a:pt x="35986" y="14111"/>
                    <a:pt x="35966" y="14230"/>
                    <a:pt x="35958" y="14259"/>
                  </a:cubicBezTo>
                  <a:cubicBezTo>
                    <a:pt x="35938" y="14322"/>
                    <a:pt x="35923" y="14385"/>
                    <a:pt x="35902" y="14444"/>
                  </a:cubicBezTo>
                  <a:cubicBezTo>
                    <a:pt x="35814" y="14296"/>
                    <a:pt x="35714" y="14158"/>
                    <a:pt x="35641" y="13996"/>
                  </a:cubicBezTo>
                  <a:close/>
                  <a:moveTo>
                    <a:pt x="35829" y="14479"/>
                  </a:moveTo>
                  <a:cubicBezTo>
                    <a:pt x="35846" y="14488"/>
                    <a:pt x="35865" y="14498"/>
                    <a:pt x="35880" y="14509"/>
                  </a:cubicBezTo>
                  <a:cubicBezTo>
                    <a:pt x="35872" y="14537"/>
                    <a:pt x="35860" y="14565"/>
                    <a:pt x="35852" y="14594"/>
                  </a:cubicBezTo>
                  <a:cubicBezTo>
                    <a:pt x="35844" y="14557"/>
                    <a:pt x="35834" y="14517"/>
                    <a:pt x="35829" y="14479"/>
                  </a:cubicBezTo>
                  <a:close/>
                  <a:moveTo>
                    <a:pt x="35913" y="14597"/>
                  </a:moveTo>
                  <a:cubicBezTo>
                    <a:pt x="35903" y="14617"/>
                    <a:pt x="35895" y="14638"/>
                    <a:pt x="35887" y="14658"/>
                  </a:cubicBezTo>
                  <a:cubicBezTo>
                    <a:pt x="35882" y="14658"/>
                    <a:pt x="35879" y="14657"/>
                    <a:pt x="35875" y="14654"/>
                  </a:cubicBezTo>
                  <a:cubicBezTo>
                    <a:pt x="35887" y="14636"/>
                    <a:pt x="35900" y="14617"/>
                    <a:pt x="35913" y="14597"/>
                  </a:cubicBezTo>
                  <a:close/>
                  <a:moveTo>
                    <a:pt x="38621" y="14667"/>
                  </a:moveTo>
                  <a:lnTo>
                    <a:pt x="38621" y="14667"/>
                  </a:lnTo>
                  <a:cubicBezTo>
                    <a:pt x="38621" y="14668"/>
                    <a:pt x="38620" y="14668"/>
                    <a:pt x="38619" y="14669"/>
                  </a:cubicBezTo>
                  <a:cubicBezTo>
                    <a:pt x="38620" y="14668"/>
                    <a:pt x="38621" y="14668"/>
                    <a:pt x="38621" y="14667"/>
                  </a:cubicBezTo>
                  <a:close/>
                  <a:moveTo>
                    <a:pt x="36458" y="14654"/>
                  </a:moveTo>
                  <a:cubicBezTo>
                    <a:pt x="36454" y="14664"/>
                    <a:pt x="36451" y="14676"/>
                    <a:pt x="36446" y="14686"/>
                  </a:cubicBezTo>
                  <a:cubicBezTo>
                    <a:pt x="36445" y="14681"/>
                    <a:pt x="36444" y="14679"/>
                    <a:pt x="36441" y="14676"/>
                  </a:cubicBezTo>
                  <a:cubicBezTo>
                    <a:pt x="36448" y="14669"/>
                    <a:pt x="36452" y="14661"/>
                    <a:pt x="36458" y="14654"/>
                  </a:cubicBezTo>
                  <a:close/>
                  <a:moveTo>
                    <a:pt x="36349" y="14689"/>
                  </a:moveTo>
                  <a:cubicBezTo>
                    <a:pt x="36349" y="14689"/>
                    <a:pt x="36365" y="14709"/>
                    <a:pt x="36388" y="14736"/>
                  </a:cubicBezTo>
                  <a:cubicBezTo>
                    <a:pt x="36382" y="14747"/>
                    <a:pt x="36379" y="14759"/>
                    <a:pt x="36372" y="14769"/>
                  </a:cubicBezTo>
                  <a:cubicBezTo>
                    <a:pt x="36379" y="14759"/>
                    <a:pt x="36386" y="14752"/>
                    <a:pt x="36393" y="14743"/>
                  </a:cubicBezTo>
                  <a:cubicBezTo>
                    <a:pt x="36401" y="14750"/>
                    <a:pt x="36405" y="14757"/>
                    <a:pt x="36413" y="14765"/>
                  </a:cubicBezTo>
                  <a:cubicBezTo>
                    <a:pt x="36406" y="14786"/>
                    <a:pt x="36396" y="14809"/>
                    <a:pt x="36389" y="14830"/>
                  </a:cubicBezTo>
                  <a:cubicBezTo>
                    <a:pt x="36382" y="14808"/>
                    <a:pt x="36376" y="14787"/>
                    <a:pt x="36370" y="14769"/>
                  </a:cubicBezTo>
                  <a:lnTo>
                    <a:pt x="36370" y="14767"/>
                  </a:lnTo>
                  <a:cubicBezTo>
                    <a:pt x="36359" y="14717"/>
                    <a:pt x="36349" y="14689"/>
                    <a:pt x="36349" y="14689"/>
                  </a:cubicBezTo>
                  <a:close/>
                  <a:moveTo>
                    <a:pt x="37124" y="15055"/>
                  </a:moveTo>
                  <a:cubicBezTo>
                    <a:pt x="37117" y="15067"/>
                    <a:pt x="37111" y="15077"/>
                    <a:pt x="37104" y="15088"/>
                  </a:cubicBezTo>
                  <a:cubicBezTo>
                    <a:pt x="37099" y="15087"/>
                    <a:pt x="37097" y="15084"/>
                    <a:pt x="37091" y="15083"/>
                  </a:cubicBezTo>
                  <a:cubicBezTo>
                    <a:pt x="37103" y="15074"/>
                    <a:pt x="37111" y="15063"/>
                    <a:pt x="37124" y="15055"/>
                  </a:cubicBezTo>
                  <a:close/>
                  <a:moveTo>
                    <a:pt x="38052" y="15382"/>
                  </a:moveTo>
                  <a:lnTo>
                    <a:pt x="38052" y="15382"/>
                  </a:lnTo>
                  <a:cubicBezTo>
                    <a:pt x="38044" y="15395"/>
                    <a:pt x="38039" y="15410"/>
                    <a:pt x="38034" y="15424"/>
                  </a:cubicBezTo>
                  <a:cubicBezTo>
                    <a:pt x="38030" y="15421"/>
                    <a:pt x="38027" y="15421"/>
                    <a:pt x="38024" y="15420"/>
                  </a:cubicBezTo>
                  <a:lnTo>
                    <a:pt x="38052" y="15382"/>
                  </a:lnTo>
                  <a:close/>
                  <a:moveTo>
                    <a:pt x="38662" y="15407"/>
                  </a:moveTo>
                  <a:cubicBezTo>
                    <a:pt x="38641" y="15441"/>
                    <a:pt x="38622" y="15474"/>
                    <a:pt x="38601" y="15507"/>
                  </a:cubicBezTo>
                  <a:cubicBezTo>
                    <a:pt x="38595" y="15497"/>
                    <a:pt x="38591" y="15485"/>
                    <a:pt x="38586" y="15471"/>
                  </a:cubicBezTo>
                  <a:cubicBezTo>
                    <a:pt x="38612" y="15450"/>
                    <a:pt x="38636" y="15427"/>
                    <a:pt x="38662" y="15407"/>
                  </a:cubicBezTo>
                  <a:close/>
                  <a:moveTo>
                    <a:pt x="38487" y="15471"/>
                  </a:moveTo>
                  <a:cubicBezTo>
                    <a:pt x="38487" y="15471"/>
                    <a:pt x="38503" y="15493"/>
                    <a:pt x="38529" y="15521"/>
                  </a:cubicBezTo>
                  <a:cubicBezTo>
                    <a:pt x="38539" y="15534"/>
                    <a:pt x="38552" y="15549"/>
                    <a:pt x="38566" y="15561"/>
                  </a:cubicBezTo>
                  <a:cubicBezTo>
                    <a:pt x="38558" y="15579"/>
                    <a:pt x="38548" y="15596"/>
                    <a:pt x="38538" y="15612"/>
                  </a:cubicBezTo>
                  <a:cubicBezTo>
                    <a:pt x="38532" y="15610"/>
                    <a:pt x="38529" y="15607"/>
                    <a:pt x="38523" y="15606"/>
                  </a:cubicBezTo>
                  <a:lnTo>
                    <a:pt x="38487" y="15471"/>
                  </a:lnTo>
                  <a:close/>
                  <a:moveTo>
                    <a:pt x="39575" y="15527"/>
                  </a:moveTo>
                  <a:lnTo>
                    <a:pt x="39575" y="15527"/>
                  </a:lnTo>
                  <a:cubicBezTo>
                    <a:pt x="39557" y="15557"/>
                    <a:pt x="39539" y="15589"/>
                    <a:pt x="39521" y="15617"/>
                  </a:cubicBezTo>
                  <a:cubicBezTo>
                    <a:pt x="39515" y="15607"/>
                    <a:pt x="39512" y="15597"/>
                    <a:pt x="39506" y="15589"/>
                  </a:cubicBezTo>
                  <a:cubicBezTo>
                    <a:pt x="39529" y="15569"/>
                    <a:pt x="39551" y="15546"/>
                    <a:pt x="39575" y="15527"/>
                  </a:cubicBezTo>
                  <a:close/>
                  <a:moveTo>
                    <a:pt x="39445" y="15642"/>
                  </a:moveTo>
                  <a:lnTo>
                    <a:pt x="39445" y="15642"/>
                  </a:lnTo>
                  <a:cubicBezTo>
                    <a:pt x="39443" y="15644"/>
                    <a:pt x="39441" y="15646"/>
                    <a:pt x="39439" y="15647"/>
                  </a:cubicBezTo>
                  <a:cubicBezTo>
                    <a:pt x="39441" y="15646"/>
                    <a:pt x="39443" y="15644"/>
                    <a:pt x="39445" y="15642"/>
                  </a:cubicBezTo>
                  <a:close/>
                  <a:moveTo>
                    <a:pt x="39449" y="15870"/>
                  </a:moveTo>
                  <a:cubicBezTo>
                    <a:pt x="39461" y="15875"/>
                    <a:pt x="39471" y="15880"/>
                    <a:pt x="39482" y="15887"/>
                  </a:cubicBezTo>
                  <a:cubicBezTo>
                    <a:pt x="39475" y="15914"/>
                    <a:pt x="39469" y="15943"/>
                    <a:pt x="39461" y="15970"/>
                  </a:cubicBezTo>
                  <a:cubicBezTo>
                    <a:pt x="39450" y="15966"/>
                    <a:pt x="39442" y="15963"/>
                    <a:pt x="39435" y="15958"/>
                  </a:cubicBezTo>
                  <a:cubicBezTo>
                    <a:pt x="39428" y="15930"/>
                    <a:pt x="39422" y="15903"/>
                    <a:pt x="39418" y="15877"/>
                  </a:cubicBezTo>
                  <a:cubicBezTo>
                    <a:pt x="39428" y="15875"/>
                    <a:pt x="39439" y="15871"/>
                    <a:pt x="39449" y="15870"/>
                  </a:cubicBezTo>
                  <a:close/>
                  <a:moveTo>
                    <a:pt x="41460" y="16565"/>
                  </a:moveTo>
                  <a:cubicBezTo>
                    <a:pt x="41434" y="16616"/>
                    <a:pt x="41414" y="16674"/>
                    <a:pt x="41400" y="16731"/>
                  </a:cubicBezTo>
                  <a:cubicBezTo>
                    <a:pt x="41391" y="16711"/>
                    <a:pt x="41382" y="16694"/>
                    <a:pt x="41375" y="16675"/>
                  </a:cubicBezTo>
                  <a:cubicBezTo>
                    <a:pt x="41404" y="16638"/>
                    <a:pt x="41431" y="16602"/>
                    <a:pt x="41460" y="16565"/>
                  </a:cubicBezTo>
                  <a:close/>
                  <a:moveTo>
                    <a:pt x="42121" y="16890"/>
                  </a:moveTo>
                  <a:lnTo>
                    <a:pt x="42121" y="16890"/>
                  </a:lnTo>
                  <a:cubicBezTo>
                    <a:pt x="42113" y="16901"/>
                    <a:pt x="42108" y="16914"/>
                    <a:pt x="42101" y="16926"/>
                  </a:cubicBezTo>
                  <a:cubicBezTo>
                    <a:pt x="42099" y="16922"/>
                    <a:pt x="42098" y="16919"/>
                    <a:pt x="42095" y="16914"/>
                  </a:cubicBezTo>
                  <a:cubicBezTo>
                    <a:pt x="42105" y="16906"/>
                    <a:pt x="42113" y="16897"/>
                    <a:pt x="42121" y="16890"/>
                  </a:cubicBezTo>
                  <a:close/>
                  <a:moveTo>
                    <a:pt x="41973" y="16936"/>
                  </a:moveTo>
                  <a:lnTo>
                    <a:pt x="41973" y="16936"/>
                  </a:lnTo>
                  <a:cubicBezTo>
                    <a:pt x="41993" y="16944"/>
                    <a:pt x="42015" y="16957"/>
                    <a:pt x="42035" y="16967"/>
                  </a:cubicBezTo>
                  <a:cubicBezTo>
                    <a:pt x="42027" y="16983"/>
                    <a:pt x="42016" y="16998"/>
                    <a:pt x="42007" y="17010"/>
                  </a:cubicBezTo>
                  <a:lnTo>
                    <a:pt x="42007" y="17010"/>
                  </a:lnTo>
                  <a:cubicBezTo>
                    <a:pt x="42019" y="16996"/>
                    <a:pt x="42030" y="16986"/>
                    <a:pt x="42043" y="16973"/>
                  </a:cubicBezTo>
                  <a:cubicBezTo>
                    <a:pt x="42052" y="16979"/>
                    <a:pt x="42063" y="16983"/>
                    <a:pt x="42072" y="16989"/>
                  </a:cubicBezTo>
                  <a:cubicBezTo>
                    <a:pt x="42058" y="17018"/>
                    <a:pt x="42043" y="17046"/>
                    <a:pt x="42030" y="17075"/>
                  </a:cubicBezTo>
                  <a:cubicBezTo>
                    <a:pt x="42003" y="17012"/>
                    <a:pt x="41983" y="16960"/>
                    <a:pt x="41973" y="16936"/>
                  </a:cubicBezTo>
                  <a:close/>
                  <a:moveTo>
                    <a:pt x="44694" y="17320"/>
                  </a:moveTo>
                  <a:cubicBezTo>
                    <a:pt x="44693" y="17321"/>
                    <a:pt x="44692" y="17321"/>
                    <a:pt x="44692" y="17321"/>
                  </a:cubicBezTo>
                  <a:cubicBezTo>
                    <a:pt x="44692" y="17321"/>
                    <a:pt x="44693" y="17321"/>
                    <a:pt x="44694" y="17320"/>
                  </a:cubicBezTo>
                  <a:close/>
                  <a:moveTo>
                    <a:pt x="42870" y="17352"/>
                  </a:moveTo>
                  <a:cubicBezTo>
                    <a:pt x="42860" y="17369"/>
                    <a:pt x="42854" y="17387"/>
                    <a:pt x="42850" y="17405"/>
                  </a:cubicBezTo>
                  <a:cubicBezTo>
                    <a:pt x="42846" y="17397"/>
                    <a:pt x="42843" y="17395"/>
                    <a:pt x="42843" y="17389"/>
                  </a:cubicBezTo>
                  <a:cubicBezTo>
                    <a:pt x="42852" y="17376"/>
                    <a:pt x="42862" y="17363"/>
                    <a:pt x="42870" y="17352"/>
                  </a:cubicBezTo>
                  <a:close/>
                  <a:moveTo>
                    <a:pt x="42737" y="17331"/>
                  </a:moveTo>
                  <a:cubicBezTo>
                    <a:pt x="42753" y="17341"/>
                    <a:pt x="42771" y="17354"/>
                    <a:pt x="42787" y="17367"/>
                  </a:cubicBezTo>
                  <a:cubicBezTo>
                    <a:pt x="42778" y="17395"/>
                    <a:pt x="42767" y="17425"/>
                    <a:pt x="42758" y="17455"/>
                  </a:cubicBezTo>
                  <a:cubicBezTo>
                    <a:pt x="42751" y="17413"/>
                    <a:pt x="42743" y="17373"/>
                    <a:pt x="42737" y="17331"/>
                  </a:cubicBezTo>
                  <a:close/>
                  <a:moveTo>
                    <a:pt x="42836" y="17397"/>
                  </a:moveTo>
                  <a:cubicBezTo>
                    <a:pt x="42839" y="17402"/>
                    <a:pt x="42843" y="17403"/>
                    <a:pt x="42847" y="17406"/>
                  </a:cubicBezTo>
                  <a:cubicBezTo>
                    <a:pt x="42833" y="17440"/>
                    <a:pt x="42821" y="17475"/>
                    <a:pt x="42811" y="17512"/>
                  </a:cubicBezTo>
                  <a:cubicBezTo>
                    <a:pt x="42797" y="17505"/>
                    <a:pt x="42781" y="17496"/>
                    <a:pt x="42766" y="17489"/>
                  </a:cubicBezTo>
                  <a:lnTo>
                    <a:pt x="42836" y="17397"/>
                  </a:lnTo>
                  <a:close/>
                  <a:moveTo>
                    <a:pt x="43383" y="17720"/>
                  </a:moveTo>
                  <a:lnTo>
                    <a:pt x="43383" y="17720"/>
                  </a:lnTo>
                  <a:cubicBezTo>
                    <a:pt x="43396" y="17727"/>
                    <a:pt x="43411" y="17734"/>
                    <a:pt x="43423" y="17741"/>
                  </a:cubicBezTo>
                  <a:cubicBezTo>
                    <a:pt x="43419" y="17756"/>
                    <a:pt x="43413" y="17770"/>
                    <a:pt x="43409" y="17784"/>
                  </a:cubicBezTo>
                  <a:cubicBezTo>
                    <a:pt x="43398" y="17757"/>
                    <a:pt x="43388" y="17734"/>
                    <a:pt x="43383" y="17720"/>
                  </a:cubicBezTo>
                  <a:close/>
                  <a:moveTo>
                    <a:pt x="44080" y="17691"/>
                  </a:moveTo>
                  <a:lnTo>
                    <a:pt x="44080" y="17691"/>
                  </a:lnTo>
                  <a:cubicBezTo>
                    <a:pt x="44061" y="17728"/>
                    <a:pt x="44047" y="17770"/>
                    <a:pt x="44033" y="17813"/>
                  </a:cubicBezTo>
                  <a:cubicBezTo>
                    <a:pt x="44027" y="17800"/>
                    <a:pt x="44022" y="17789"/>
                    <a:pt x="44015" y="17776"/>
                  </a:cubicBezTo>
                  <a:cubicBezTo>
                    <a:pt x="44037" y="17747"/>
                    <a:pt x="44058" y="17718"/>
                    <a:pt x="44080" y="17691"/>
                  </a:cubicBezTo>
                  <a:close/>
                  <a:moveTo>
                    <a:pt x="43462" y="17763"/>
                  </a:moveTo>
                  <a:cubicBezTo>
                    <a:pt x="43465" y="17764"/>
                    <a:pt x="43469" y="17766"/>
                    <a:pt x="43471" y="17769"/>
                  </a:cubicBezTo>
                  <a:cubicBezTo>
                    <a:pt x="43461" y="17797"/>
                    <a:pt x="43449" y="17826"/>
                    <a:pt x="43438" y="17855"/>
                  </a:cubicBezTo>
                  <a:cubicBezTo>
                    <a:pt x="43432" y="17842"/>
                    <a:pt x="43428" y="17833"/>
                    <a:pt x="43423" y="17820"/>
                  </a:cubicBezTo>
                  <a:cubicBezTo>
                    <a:pt x="43438" y="17800"/>
                    <a:pt x="43449" y="17783"/>
                    <a:pt x="43462" y="17763"/>
                  </a:cubicBezTo>
                  <a:close/>
                  <a:moveTo>
                    <a:pt x="43935" y="17807"/>
                  </a:moveTo>
                  <a:cubicBezTo>
                    <a:pt x="43939" y="17814"/>
                    <a:pt x="43947" y="17822"/>
                    <a:pt x="43955" y="17833"/>
                  </a:cubicBezTo>
                  <a:cubicBezTo>
                    <a:pt x="43951" y="17840"/>
                    <a:pt x="43948" y="17849"/>
                    <a:pt x="43948" y="17856"/>
                  </a:cubicBezTo>
                  <a:cubicBezTo>
                    <a:pt x="43941" y="17835"/>
                    <a:pt x="43937" y="17817"/>
                    <a:pt x="43935" y="17807"/>
                  </a:cubicBezTo>
                  <a:close/>
                  <a:moveTo>
                    <a:pt x="43964" y="17846"/>
                  </a:moveTo>
                  <a:cubicBezTo>
                    <a:pt x="43977" y="17860"/>
                    <a:pt x="43994" y="17878"/>
                    <a:pt x="44012" y="17896"/>
                  </a:cubicBezTo>
                  <a:cubicBezTo>
                    <a:pt x="44005" y="17919"/>
                    <a:pt x="44000" y="17943"/>
                    <a:pt x="43997" y="17968"/>
                  </a:cubicBezTo>
                  <a:cubicBezTo>
                    <a:pt x="43994" y="17979"/>
                    <a:pt x="43990" y="17989"/>
                    <a:pt x="43985" y="18001"/>
                  </a:cubicBezTo>
                  <a:cubicBezTo>
                    <a:pt x="43969" y="17946"/>
                    <a:pt x="43957" y="17898"/>
                    <a:pt x="43949" y="17865"/>
                  </a:cubicBezTo>
                  <a:cubicBezTo>
                    <a:pt x="43955" y="17857"/>
                    <a:pt x="43958" y="17853"/>
                    <a:pt x="43964" y="17846"/>
                  </a:cubicBezTo>
                  <a:close/>
                  <a:moveTo>
                    <a:pt x="44746" y="17945"/>
                  </a:moveTo>
                  <a:lnTo>
                    <a:pt x="44709" y="18009"/>
                  </a:lnTo>
                  <a:cubicBezTo>
                    <a:pt x="44706" y="18002"/>
                    <a:pt x="44702" y="17995"/>
                    <a:pt x="44702" y="17989"/>
                  </a:cubicBezTo>
                  <a:cubicBezTo>
                    <a:pt x="44716" y="17972"/>
                    <a:pt x="44731" y="17958"/>
                    <a:pt x="44746" y="17945"/>
                  </a:cubicBezTo>
                  <a:close/>
                  <a:moveTo>
                    <a:pt x="44593" y="18061"/>
                  </a:moveTo>
                  <a:lnTo>
                    <a:pt x="44593" y="18061"/>
                  </a:lnTo>
                  <a:cubicBezTo>
                    <a:pt x="44616" y="18071"/>
                    <a:pt x="44636" y="18082"/>
                    <a:pt x="44656" y="18094"/>
                  </a:cubicBezTo>
                  <a:cubicBezTo>
                    <a:pt x="44646" y="18111"/>
                    <a:pt x="44637" y="18130"/>
                    <a:pt x="44629" y="18144"/>
                  </a:cubicBezTo>
                  <a:cubicBezTo>
                    <a:pt x="44613" y="18108"/>
                    <a:pt x="44600" y="18078"/>
                    <a:pt x="44593" y="18061"/>
                  </a:cubicBezTo>
                  <a:close/>
                  <a:moveTo>
                    <a:pt x="44677" y="18206"/>
                  </a:moveTo>
                  <a:lnTo>
                    <a:pt x="44677" y="18206"/>
                  </a:lnTo>
                  <a:cubicBezTo>
                    <a:pt x="44675" y="18217"/>
                    <a:pt x="44670" y="18229"/>
                    <a:pt x="44667" y="18242"/>
                  </a:cubicBezTo>
                  <a:cubicBezTo>
                    <a:pt x="44665" y="18234"/>
                    <a:pt x="44662" y="18227"/>
                    <a:pt x="44660" y="18220"/>
                  </a:cubicBezTo>
                  <a:cubicBezTo>
                    <a:pt x="44666" y="18216"/>
                    <a:pt x="44672" y="18211"/>
                    <a:pt x="44677" y="18206"/>
                  </a:cubicBezTo>
                  <a:close/>
                  <a:moveTo>
                    <a:pt x="45513" y="18313"/>
                  </a:moveTo>
                  <a:lnTo>
                    <a:pt x="45513" y="18313"/>
                  </a:lnTo>
                  <a:cubicBezTo>
                    <a:pt x="45503" y="18330"/>
                    <a:pt x="45492" y="18349"/>
                    <a:pt x="45480" y="18366"/>
                  </a:cubicBezTo>
                  <a:cubicBezTo>
                    <a:pt x="45476" y="18359"/>
                    <a:pt x="45473" y="18356"/>
                    <a:pt x="45469" y="18349"/>
                  </a:cubicBezTo>
                  <a:cubicBezTo>
                    <a:pt x="45484" y="18338"/>
                    <a:pt x="45497" y="18323"/>
                    <a:pt x="45513" y="18313"/>
                  </a:cubicBezTo>
                  <a:close/>
                  <a:moveTo>
                    <a:pt x="45373" y="18312"/>
                  </a:moveTo>
                  <a:cubicBezTo>
                    <a:pt x="45396" y="18323"/>
                    <a:pt x="45418" y="18338"/>
                    <a:pt x="45440" y="18350"/>
                  </a:cubicBezTo>
                  <a:cubicBezTo>
                    <a:pt x="45427" y="18373"/>
                    <a:pt x="45416" y="18395"/>
                    <a:pt x="45398" y="18412"/>
                  </a:cubicBezTo>
                  <a:cubicBezTo>
                    <a:pt x="45418" y="18392"/>
                    <a:pt x="45437" y="18378"/>
                    <a:pt x="45459" y="18362"/>
                  </a:cubicBezTo>
                  <a:cubicBezTo>
                    <a:pt x="45466" y="18365"/>
                    <a:pt x="45470" y="18369"/>
                    <a:pt x="45477" y="18372"/>
                  </a:cubicBezTo>
                  <a:cubicBezTo>
                    <a:pt x="45454" y="18409"/>
                    <a:pt x="45431" y="18451"/>
                    <a:pt x="45408" y="18491"/>
                  </a:cubicBezTo>
                  <a:cubicBezTo>
                    <a:pt x="45394" y="18431"/>
                    <a:pt x="45381" y="18372"/>
                    <a:pt x="45373" y="18312"/>
                  </a:cubicBezTo>
                  <a:close/>
                  <a:moveTo>
                    <a:pt x="45444" y="18573"/>
                  </a:moveTo>
                  <a:cubicBezTo>
                    <a:pt x="45442" y="18579"/>
                    <a:pt x="45439" y="18584"/>
                    <a:pt x="45438" y="18590"/>
                  </a:cubicBezTo>
                  <a:lnTo>
                    <a:pt x="45438" y="18590"/>
                  </a:lnTo>
                  <a:cubicBezTo>
                    <a:pt x="45438" y="18587"/>
                    <a:pt x="45437" y="18584"/>
                    <a:pt x="45434" y="18580"/>
                  </a:cubicBezTo>
                  <a:cubicBezTo>
                    <a:pt x="45439" y="18578"/>
                    <a:pt x="45441" y="18577"/>
                    <a:pt x="45444" y="18573"/>
                  </a:cubicBezTo>
                  <a:close/>
                  <a:moveTo>
                    <a:pt x="46268" y="18610"/>
                  </a:moveTo>
                  <a:lnTo>
                    <a:pt x="46268" y="18610"/>
                  </a:lnTo>
                  <a:cubicBezTo>
                    <a:pt x="46258" y="18650"/>
                    <a:pt x="46247" y="18682"/>
                    <a:pt x="46234" y="18710"/>
                  </a:cubicBezTo>
                  <a:cubicBezTo>
                    <a:pt x="46227" y="18696"/>
                    <a:pt x="46218" y="18682"/>
                    <a:pt x="46208" y="18670"/>
                  </a:cubicBezTo>
                  <a:cubicBezTo>
                    <a:pt x="46230" y="18653"/>
                    <a:pt x="46254" y="18634"/>
                    <a:pt x="46268" y="18610"/>
                  </a:cubicBezTo>
                  <a:close/>
                  <a:moveTo>
                    <a:pt x="46139" y="18679"/>
                  </a:moveTo>
                  <a:cubicBezTo>
                    <a:pt x="46144" y="18684"/>
                    <a:pt x="46154" y="18687"/>
                    <a:pt x="46161" y="18692"/>
                  </a:cubicBezTo>
                  <a:cubicBezTo>
                    <a:pt x="46155" y="18700"/>
                    <a:pt x="46154" y="18706"/>
                    <a:pt x="46154" y="18706"/>
                  </a:cubicBezTo>
                  <a:cubicBezTo>
                    <a:pt x="46154" y="18706"/>
                    <a:pt x="46161" y="18702"/>
                    <a:pt x="46169" y="18696"/>
                  </a:cubicBezTo>
                  <a:cubicBezTo>
                    <a:pt x="46190" y="18707"/>
                    <a:pt x="46207" y="18717"/>
                    <a:pt x="46227" y="18729"/>
                  </a:cubicBezTo>
                  <a:cubicBezTo>
                    <a:pt x="46208" y="18765"/>
                    <a:pt x="46191" y="18801"/>
                    <a:pt x="46171" y="18838"/>
                  </a:cubicBezTo>
                  <a:cubicBezTo>
                    <a:pt x="46158" y="18786"/>
                    <a:pt x="46148" y="18732"/>
                    <a:pt x="46139" y="18679"/>
                  </a:cubicBezTo>
                  <a:close/>
                  <a:moveTo>
                    <a:pt x="46779" y="19352"/>
                  </a:moveTo>
                  <a:lnTo>
                    <a:pt x="46779" y="19352"/>
                  </a:lnTo>
                  <a:cubicBezTo>
                    <a:pt x="46806" y="19367"/>
                    <a:pt x="46830" y="19381"/>
                    <a:pt x="46857" y="19397"/>
                  </a:cubicBezTo>
                  <a:cubicBezTo>
                    <a:pt x="46843" y="19438"/>
                    <a:pt x="46829" y="19481"/>
                    <a:pt x="46814" y="19521"/>
                  </a:cubicBezTo>
                  <a:cubicBezTo>
                    <a:pt x="46800" y="19467"/>
                    <a:pt x="46787" y="19410"/>
                    <a:pt x="46779" y="19352"/>
                  </a:cubicBezTo>
                  <a:close/>
                  <a:moveTo>
                    <a:pt x="46918" y="19398"/>
                  </a:moveTo>
                  <a:cubicBezTo>
                    <a:pt x="46888" y="19466"/>
                    <a:pt x="46860" y="19533"/>
                    <a:pt x="46836" y="19599"/>
                  </a:cubicBezTo>
                  <a:cubicBezTo>
                    <a:pt x="46830" y="19582"/>
                    <a:pt x="46824" y="19566"/>
                    <a:pt x="46820" y="19549"/>
                  </a:cubicBezTo>
                  <a:cubicBezTo>
                    <a:pt x="46853" y="19499"/>
                    <a:pt x="46888" y="19450"/>
                    <a:pt x="46918" y="19398"/>
                  </a:cubicBezTo>
                  <a:close/>
                  <a:moveTo>
                    <a:pt x="47544" y="19797"/>
                  </a:moveTo>
                  <a:lnTo>
                    <a:pt x="47544" y="19797"/>
                  </a:lnTo>
                  <a:cubicBezTo>
                    <a:pt x="47522" y="19841"/>
                    <a:pt x="47505" y="19890"/>
                    <a:pt x="47487" y="19934"/>
                  </a:cubicBezTo>
                  <a:cubicBezTo>
                    <a:pt x="47481" y="19921"/>
                    <a:pt x="47479" y="19911"/>
                    <a:pt x="47475" y="19898"/>
                  </a:cubicBezTo>
                  <a:cubicBezTo>
                    <a:pt x="47497" y="19864"/>
                    <a:pt x="47522" y="19832"/>
                    <a:pt x="47544" y="19797"/>
                  </a:cubicBezTo>
                  <a:close/>
                  <a:moveTo>
                    <a:pt x="48189" y="20186"/>
                  </a:moveTo>
                  <a:lnTo>
                    <a:pt x="48189" y="20186"/>
                  </a:lnTo>
                  <a:cubicBezTo>
                    <a:pt x="48177" y="20208"/>
                    <a:pt x="48170" y="20229"/>
                    <a:pt x="48163" y="20251"/>
                  </a:cubicBezTo>
                  <a:lnTo>
                    <a:pt x="48160" y="20251"/>
                  </a:lnTo>
                  <a:cubicBezTo>
                    <a:pt x="48155" y="20248"/>
                    <a:pt x="48149" y="20247"/>
                    <a:pt x="48146" y="20244"/>
                  </a:cubicBezTo>
                  <a:cubicBezTo>
                    <a:pt x="48160" y="20225"/>
                    <a:pt x="48175" y="20207"/>
                    <a:pt x="48189" y="20186"/>
                  </a:cubicBezTo>
                  <a:close/>
                  <a:moveTo>
                    <a:pt x="48714" y="20053"/>
                  </a:moveTo>
                  <a:cubicBezTo>
                    <a:pt x="48744" y="20085"/>
                    <a:pt x="48785" y="20124"/>
                    <a:pt x="48831" y="20153"/>
                  </a:cubicBezTo>
                  <a:cubicBezTo>
                    <a:pt x="48817" y="20196"/>
                    <a:pt x="48802" y="20239"/>
                    <a:pt x="48787" y="20280"/>
                  </a:cubicBezTo>
                  <a:cubicBezTo>
                    <a:pt x="48834" y="20219"/>
                    <a:pt x="48874" y="20156"/>
                    <a:pt x="48914" y="20090"/>
                  </a:cubicBezTo>
                  <a:lnTo>
                    <a:pt x="48914" y="20090"/>
                  </a:lnTo>
                  <a:cubicBezTo>
                    <a:pt x="48865" y="20196"/>
                    <a:pt x="48824" y="20305"/>
                    <a:pt x="48785" y="20416"/>
                  </a:cubicBezTo>
                  <a:cubicBezTo>
                    <a:pt x="48743" y="20284"/>
                    <a:pt x="48708" y="20160"/>
                    <a:pt x="48687" y="20081"/>
                  </a:cubicBezTo>
                  <a:lnTo>
                    <a:pt x="48687" y="20081"/>
                  </a:lnTo>
                  <a:cubicBezTo>
                    <a:pt x="48690" y="20089"/>
                    <a:pt x="48694" y="20097"/>
                    <a:pt x="48698" y="20105"/>
                  </a:cubicBezTo>
                  <a:cubicBezTo>
                    <a:pt x="48703" y="20087"/>
                    <a:pt x="48709" y="20070"/>
                    <a:pt x="48714" y="20053"/>
                  </a:cubicBezTo>
                  <a:close/>
                  <a:moveTo>
                    <a:pt x="48874" y="20379"/>
                  </a:moveTo>
                  <a:lnTo>
                    <a:pt x="48874" y="20379"/>
                  </a:lnTo>
                  <a:cubicBezTo>
                    <a:pt x="48853" y="20426"/>
                    <a:pt x="48835" y="20472"/>
                    <a:pt x="48821" y="20522"/>
                  </a:cubicBezTo>
                  <a:cubicBezTo>
                    <a:pt x="48815" y="20506"/>
                    <a:pt x="48810" y="20487"/>
                    <a:pt x="48802" y="20472"/>
                  </a:cubicBezTo>
                  <a:cubicBezTo>
                    <a:pt x="48827" y="20439"/>
                    <a:pt x="48851" y="20409"/>
                    <a:pt x="48874" y="20379"/>
                  </a:cubicBezTo>
                  <a:close/>
                  <a:moveTo>
                    <a:pt x="49576" y="20440"/>
                  </a:moveTo>
                  <a:cubicBezTo>
                    <a:pt x="49545" y="20508"/>
                    <a:pt x="49516" y="20579"/>
                    <a:pt x="49489" y="20651"/>
                  </a:cubicBezTo>
                  <a:cubicBezTo>
                    <a:pt x="49482" y="20631"/>
                    <a:pt x="49476" y="20615"/>
                    <a:pt x="49472" y="20598"/>
                  </a:cubicBezTo>
                  <a:cubicBezTo>
                    <a:pt x="49509" y="20548"/>
                    <a:pt x="49545" y="20495"/>
                    <a:pt x="49576" y="20440"/>
                  </a:cubicBezTo>
                  <a:close/>
                  <a:moveTo>
                    <a:pt x="51646" y="20756"/>
                  </a:moveTo>
                  <a:lnTo>
                    <a:pt x="51646" y="20756"/>
                  </a:lnTo>
                  <a:cubicBezTo>
                    <a:pt x="51646" y="20756"/>
                    <a:pt x="51645" y="20756"/>
                    <a:pt x="51644" y="20757"/>
                  </a:cubicBezTo>
                  <a:cubicBezTo>
                    <a:pt x="51645" y="20756"/>
                    <a:pt x="51646" y="20756"/>
                    <a:pt x="51646" y="20756"/>
                  </a:cubicBezTo>
                  <a:close/>
                  <a:moveTo>
                    <a:pt x="49538" y="20727"/>
                  </a:moveTo>
                  <a:cubicBezTo>
                    <a:pt x="49532" y="20735"/>
                    <a:pt x="49530" y="20748"/>
                    <a:pt x="49525" y="20758"/>
                  </a:cubicBezTo>
                  <a:cubicBezTo>
                    <a:pt x="49525" y="20755"/>
                    <a:pt x="49523" y="20751"/>
                    <a:pt x="49522" y="20748"/>
                  </a:cubicBezTo>
                  <a:lnTo>
                    <a:pt x="49538" y="20727"/>
                  </a:lnTo>
                  <a:close/>
                  <a:moveTo>
                    <a:pt x="50942" y="20788"/>
                  </a:moveTo>
                  <a:lnTo>
                    <a:pt x="50942" y="20788"/>
                  </a:lnTo>
                  <a:cubicBezTo>
                    <a:pt x="50928" y="20813"/>
                    <a:pt x="50913" y="20839"/>
                    <a:pt x="50898" y="20863"/>
                  </a:cubicBezTo>
                  <a:cubicBezTo>
                    <a:pt x="50893" y="20856"/>
                    <a:pt x="50891" y="20846"/>
                    <a:pt x="50886" y="20837"/>
                  </a:cubicBezTo>
                  <a:cubicBezTo>
                    <a:pt x="50906" y="20821"/>
                    <a:pt x="50922" y="20803"/>
                    <a:pt x="50942" y="20788"/>
                  </a:cubicBezTo>
                  <a:close/>
                  <a:moveTo>
                    <a:pt x="50754" y="20758"/>
                  </a:moveTo>
                  <a:cubicBezTo>
                    <a:pt x="50766" y="20773"/>
                    <a:pt x="50802" y="20817"/>
                    <a:pt x="50850" y="20860"/>
                  </a:cubicBezTo>
                  <a:cubicBezTo>
                    <a:pt x="50843" y="20870"/>
                    <a:pt x="50836" y="20880"/>
                    <a:pt x="50829" y="20887"/>
                  </a:cubicBezTo>
                  <a:cubicBezTo>
                    <a:pt x="50836" y="20880"/>
                    <a:pt x="50848" y="20873"/>
                    <a:pt x="50855" y="20866"/>
                  </a:cubicBezTo>
                  <a:cubicBezTo>
                    <a:pt x="50863" y="20873"/>
                    <a:pt x="50873" y="20880"/>
                    <a:pt x="50881" y="20887"/>
                  </a:cubicBezTo>
                  <a:cubicBezTo>
                    <a:pt x="50859" y="20923"/>
                    <a:pt x="50840" y="20959"/>
                    <a:pt x="50819" y="20995"/>
                  </a:cubicBezTo>
                  <a:cubicBezTo>
                    <a:pt x="50783" y="20873"/>
                    <a:pt x="50757" y="20780"/>
                    <a:pt x="50754" y="20758"/>
                  </a:cubicBezTo>
                  <a:close/>
                  <a:moveTo>
                    <a:pt x="50276" y="20949"/>
                  </a:moveTo>
                  <a:lnTo>
                    <a:pt x="50276" y="20949"/>
                  </a:lnTo>
                  <a:cubicBezTo>
                    <a:pt x="50261" y="20979"/>
                    <a:pt x="50250" y="21011"/>
                    <a:pt x="50240" y="21044"/>
                  </a:cubicBezTo>
                  <a:cubicBezTo>
                    <a:pt x="50231" y="21039"/>
                    <a:pt x="50220" y="21036"/>
                    <a:pt x="50211" y="21036"/>
                  </a:cubicBezTo>
                  <a:cubicBezTo>
                    <a:pt x="50233" y="21008"/>
                    <a:pt x="50254" y="20979"/>
                    <a:pt x="50276" y="20949"/>
                  </a:cubicBezTo>
                  <a:close/>
                  <a:moveTo>
                    <a:pt x="50873" y="21049"/>
                  </a:moveTo>
                  <a:lnTo>
                    <a:pt x="50873" y="21049"/>
                  </a:lnTo>
                  <a:cubicBezTo>
                    <a:pt x="50869" y="21072"/>
                    <a:pt x="50862" y="21094"/>
                    <a:pt x="50855" y="21115"/>
                  </a:cubicBezTo>
                  <a:cubicBezTo>
                    <a:pt x="50849" y="21098"/>
                    <a:pt x="50845" y="21085"/>
                    <a:pt x="50842" y="21068"/>
                  </a:cubicBezTo>
                  <a:cubicBezTo>
                    <a:pt x="50852" y="21062"/>
                    <a:pt x="50863" y="21058"/>
                    <a:pt x="50873" y="21049"/>
                  </a:cubicBezTo>
                  <a:close/>
                  <a:moveTo>
                    <a:pt x="53963" y="21220"/>
                  </a:moveTo>
                  <a:cubicBezTo>
                    <a:pt x="53961" y="21221"/>
                    <a:pt x="53959" y="21223"/>
                    <a:pt x="53958" y="21224"/>
                  </a:cubicBezTo>
                  <a:cubicBezTo>
                    <a:pt x="53959" y="21223"/>
                    <a:pt x="53961" y="21222"/>
                    <a:pt x="53963" y="21220"/>
                  </a:cubicBezTo>
                  <a:close/>
                  <a:moveTo>
                    <a:pt x="53225" y="21306"/>
                  </a:moveTo>
                  <a:lnTo>
                    <a:pt x="53225" y="21306"/>
                  </a:lnTo>
                  <a:cubicBezTo>
                    <a:pt x="53223" y="21308"/>
                    <a:pt x="53221" y="21309"/>
                    <a:pt x="53220" y="21310"/>
                  </a:cubicBezTo>
                  <a:cubicBezTo>
                    <a:pt x="53221" y="21309"/>
                    <a:pt x="53223" y="21308"/>
                    <a:pt x="53225" y="21306"/>
                  </a:cubicBezTo>
                  <a:close/>
                  <a:moveTo>
                    <a:pt x="51700" y="21360"/>
                  </a:moveTo>
                  <a:lnTo>
                    <a:pt x="51700" y="21360"/>
                  </a:lnTo>
                  <a:cubicBezTo>
                    <a:pt x="51680" y="21395"/>
                    <a:pt x="51660" y="21425"/>
                    <a:pt x="51640" y="21458"/>
                  </a:cubicBezTo>
                  <a:cubicBezTo>
                    <a:pt x="51637" y="21445"/>
                    <a:pt x="51633" y="21433"/>
                    <a:pt x="51630" y="21422"/>
                  </a:cubicBezTo>
                  <a:cubicBezTo>
                    <a:pt x="51652" y="21402"/>
                    <a:pt x="51675" y="21380"/>
                    <a:pt x="51700" y="21360"/>
                  </a:cubicBezTo>
                  <a:close/>
                  <a:moveTo>
                    <a:pt x="52426" y="21519"/>
                  </a:moveTo>
                  <a:lnTo>
                    <a:pt x="52426" y="21519"/>
                  </a:lnTo>
                  <a:cubicBezTo>
                    <a:pt x="52424" y="21527"/>
                    <a:pt x="52420" y="21534"/>
                    <a:pt x="52418" y="21541"/>
                  </a:cubicBezTo>
                  <a:cubicBezTo>
                    <a:pt x="52417" y="21535"/>
                    <a:pt x="52413" y="21532"/>
                    <a:pt x="52411" y="21528"/>
                  </a:cubicBezTo>
                  <a:cubicBezTo>
                    <a:pt x="52417" y="21525"/>
                    <a:pt x="52420" y="21524"/>
                    <a:pt x="52426" y="21519"/>
                  </a:cubicBezTo>
                  <a:close/>
                  <a:moveTo>
                    <a:pt x="54797" y="21693"/>
                  </a:moveTo>
                  <a:lnTo>
                    <a:pt x="54797" y="21693"/>
                  </a:lnTo>
                  <a:cubicBezTo>
                    <a:pt x="54795" y="21695"/>
                    <a:pt x="54794" y="21696"/>
                    <a:pt x="54792" y="21697"/>
                  </a:cubicBezTo>
                  <a:cubicBezTo>
                    <a:pt x="54794" y="21696"/>
                    <a:pt x="54795" y="21695"/>
                    <a:pt x="54797" y="21693"/>
                  </a:cubicBezTo>
                  <a:close/>
                  <a:moveTo>
                    <a:pt x="52325" y="21727"/>
                  </a:moveTo>
                  <a:lnTo>
                    <a:pt x="52325" y="21727"/>
                  </a:lnTo>
                  <a:cubicBezTo>
                    <a:pt x="52334" y="21733"/>
                    <a:pt x="52347" y="21739"/>
                    <a:pt x="52355" y="21746"/>
                  </a:cubicBezTo>
                  <a:cubicBezTo>
                    <a:pt x="52348" y="21760"/>
                    <a:pt x="52345" y="21776"/>
                    <a:pt x="52338" y="21790"/>
                  </a:cubicBezTo>
                  <a:cubicBezTo>
                    <a:pt x="52332" y="21769"/>
                    <a:pt x="52327" y="21749"/>
                    <a:pt x="52325" y="21727"/>
                  </a:cubicBezTo>
                  <a:close/>
                  <a:moveTo>
                    <a:pt x="54005" y="21828"/>
                  </a:moveTo>
                  <a:lnTo>
                    <a:pt x="54005" y="21828"/>
                  </a:lnTo>
                  <a:cubicBezTo>
                    <a:pt x="53981" y="21873"/>
                    <a:pt x="53952" y="21918"/>
                    <a:pt x="53925" y="21962"/>
                  </a:cubicBezTo>
                  <a:cubicBezTo>
                    <a:pt x="53918" y="21948"/>
                    <a:pt x="53910" y="21932"/>
                    <a:pt x="53903" y="21918"/>
                  </a:cubicBezTo>
                  <a:cubicBezTo>
                    <a:pt x="53936" y="21885"/>
                    <a:pt x="53969" y="21855"/>
                    <a:pt x="54005" y="21828"/>
                  </a:cubicBezTo>
                  <a:close/>
                  <a:moveTo>
                    <a:pt x="53270" y="21913"/>
                  </a:moveTo>
                  <a:cubicBezTo>
                    <a:pt x="53251" y="21944"/>
                    <a:pt x="53234" y="21974"/>
                    <a:pt x="53215" y="22002"/>
                  </a:cubicBezTo>
                  <a:cubicBezTo>
                    <a:pt x="53212" y="21992"/>
                    <a:pt x="53208" y="21981"/>
                    <a:pt x="53207" y="21969"/>
                  </a:cubicBezTo>
                  <a:cubicBezTo>
                    <a:pt x="53227" y="21952"/>
                    <a:pt x="53248" y="21932"/>
                    <a:pt x="53270" y="21913"/>
                  </a:cubicBezTo>
                  <a:close/>
                  <a:moveTo>
                    <a:pt x="53738" y="21882"/>
                  </a:moveTo>
                  <a:cubicBezTo>
                    <a:pt x="53789" y="21926"/>
                    <a:pt x="53840" y="21974"/>
                    <a:pt x="53893" y="22018"/>
                  </a:cubicBezTo>
                  <a:cubicBezTo>
                    <a:pt x="53880" y="22041"/>
                    <a:pt x="53866" y="22065"/>
                    <a:pt x="53853" y="22090"/>
                  </a:cubicBezTo>
                  <a:cubicBezTo>
                    <a:pt x="53812" y="22024"/>
                    <a:pt x="53773" y="21955"/>
                    <a:pt x="53738" y="21882"/>
                  </a:cubicBezTo>
                  <a:close/>
                  <a:moveTo>
                    <a:pt x="53936" y="22090"/>
                  </a:moveTo>
                  <a:lnTo>
                    <a:pt x="53936" y="22090"/>
                  </a:lnTo>
                  <a:cubicBezTo>
                    <a:pt x="53930" y="22121"/>
                    <a:pt x="53919" y="22150"/>
                    <a:pt x="53910" y="22182"/>
                  </a:cubicBezTo>
                  <a:cubicBezTo>
                    <a:pt x="53897" y="22161"/>
                    <a:pt x="53886" y="22141"/>
                    <a:pt x="53873" y="22120"/>
                  </a:cubicBezTo>
                  <a:cubicBezTo>
                    <a:pt x="53895" y="22117"/>
                    <a:pt x="53918" y="22106"/>
                    <a:pt x="53936" y="22090"/>
                  </a:cubicBezTo>
                  <a:close/>
                  <a:moveTo>
                    <a:pt x="55515" y="22268"/>
                  </a:moveTo>
                  <a:lnTo>
                    <a:pt x="55515" y="22268"/>
                  </a:lnTo>
                  <a:cubicBezTo>
                    <a:pt x="55514" y="22268"/>
                    <a:pt x="55513" y="22269"/>
                    <a:pt x="55513" y="22269"/>
                  </a:cubicBezTo>
                  <a:cubicBezTo>
                    <a:pt x="55513" y="22269"/>
                    <a:pt x="55514" y="22268"/>
                    <a:pt x="55515" y="22268"/>
                  </a:cubicBezTo>
                  <a:close/>
                  <a:moveTo>
                    <a:pt x="56160" y="22267"/>
                  </a:moveTo>
                  <a:lnTo>
                    <a:pt x="56160" y="22267"/>
                  </a:lnTo>
                  <a:cubicBezTo>
                    <a:pt x="56159" y="22268"/>
                    <a:pt x="56158" y="22268"/>
                    <a:pt x="56158" y="22269"/>
                  </a:cubicBezTo>
                  <a:cubicBezTo>
                    <a:pt x="56158" y="22268"/>
                    <a:pt x="56159" y="22268"/>
                    <a:pt x="56160" y="22267"/>
                  </a:cubicBezTo>
                  <a:close/>
                  <a:moveTo>
                    <a:pt x="54770" y="22558"/>
                  </a:moveTo>
                  <a:lnTo>
                    <a:pt x="54770" y="22558"/>
                  </a:lnTo>
                  <a:cubicBezTo>
                    <a:pt x="54765" y="22583"/>
                    <a:pt x="54757" y="22606"/>
                    <a:pt x="54750" y="22629"/>
                  </a:cubicBezTo>
                  <a:cubicBezTo>
                    <a:pt x="54743" y="22613"/>
                    <a:pt x="54736" y="22599"/>
                    <a:pt x="54732" y="22583"/>
                  </a:cubicBezTo>
                  <a:cubicBezTo>
                    <a:pt x="54743" y="22577"/>
                    <a:pt x="54757" y="22570"/>
                    <a:pt x="54770" y="22558"/>
                  </a:cubicBezTo>
                  <a:close/>
                  <a:moveTo>
                    <a:pt x="55465" y="22665"/>
                  </a:moveTo>
                  <a:cubicBezTo>
                    <a:pt x="55501" y="22685"/>
                    <a:pt x="55536" y="22706"/>
                    <a:pt x="55573" y="22728"/>
                  </a:cubicBezTo>
                  <a:cubicBezTo>
                    <a:pt x="55566" y="22742"/>
                    <a:pt x="55559" y="22755"/>
                    <a:pt x="55551" y="22772"/>
                  </a:cubicBezTo>
                  <a:cubicBezTo>
                    <a:pt x="55539" y="22801"/>
                    <a:pt x="55524" y="22836"/>
                    <a:pt x="55508" y="22869"/>
                  </a:cubicBezTo>
                  <a:cubicBezTo>
                    <a:pt x="55491" y="22802"/>
                    <a:pt x="55477" y="22733"/>
                    <a:pt x="55465" y="22665"/>
                  </a:cubicBezTo>
                  <a:close/>
                  <a:moveTo>
                    <a:pt x="56201" y="22871"/>
                  </a:moveTo>
                  <a:cubicBezTo>
                    <a:pt x="56198" y="22872"/>
                    <a:pt x="56196" y="22877"/>
                    <a:pt x="56195" y="22878"/>
                  </a:cubicBezTo>
                  <a:cubicBezTo>
                    <a:pt x="56194" y="22877"/>
                    <a:pt x="56194" y="22877"/>
                    <a:pt x="56194" y="22874"/>
                  </a:cubicBezTo>
                  <a:cubicBezTo>
                    <a:pt x="56195" y="22872"/>
                    <a:pt x="56198" y="22871"/>
                    <a:pt x="56201" y="22871"/>
                  </a:cubicBezTo>
                  <a:close/>
                  <a:moveTo>
                    <a:pt x="55557" y="22869"/>
                  </a:moveTo>
                  <a:lnTo>
                    <a:pt x="55557" y="22869"/>
                  </a:lnTo>
                  <a:cubicBezTo>
                    <a:pt x="55546" y="22887"/>
                    <a:pt x="55536" y="22905"/>
                    <a:pt x="55523" y="22922"/>
                  </a:cubicBezTo>
                  <a:cubicBezTo>
                    <a:pt x="55523" y="22917"/>
                    <a:pt x="55520" y="22912"/>
                    <a:pt x="55517" y="22905"/>
                  </a:cubicBezTo>
                  <a:cubicBezTo>
                    <a:pt x="55531" y="22892"/>
                    <a:pt x="55543" y="22879"/>
                    <a:pt x="55557" y="22869"/>
                  </a:cubicBezTo>
                  <a:close/>
                  <a:moveTo>
                    <a:pt x="56026" y="22836"/>
                  </a:moveTo>
                  <a:lnTo>
                    <a:pt x="56026" y="22836"/>
                  </a:lnTo>
                  <a:cubicBezTo>
                    <a:pt x="56059" y="22864"/>
                    <a:pt x="56089" y="22892"/>
                    <a:pt x="56122" y="22920"/>
                  </a:cubicBezTo>
                  <a:cubicBezTo>
                    <a:pt x="56112" y="22935"/>
                    <a:pt x="56102" y="22950"/>
                    <a:pt x="56090" y="22960"/>
                  </a:cubicBezTo>
                  <a:cubicBezTo>
                    <a:pt x="56067" y="22921"/>
                    <a:pt x="56044" y="22879"/>
                    <a:pt x="56026" y="22836"/>
                  </a:cubicBezTo>
                  <a:close/>
                  <a:moveTo>
                    <a:pt x="56130" y="22928"/>
                  </a:moveTo>
                  <a:cubicBezTo>
                    <a:pt x="56138" y="22935"/>
                    <a:pt x="56146" y="22943"/>
                    <a:pt x="56152" y="22945"/>
                  </a:cubicBezTo>
                  <a:cubicBezTo>
                    <a:pt x="56141" y="22965"/>
                    <a:pt x="56130" y="22984"/>
                    <a:pt x="56118" y="23003"/>
                  </a:cubicBezTo>
                  <a:cubicBezTo>
                    <a:pt x="56109" y="22988"/>
                    <a:pt x="56100" y="22977"/>
                    <a:pt x="56092" y="22961"/>
                  </a:cubicBezTo>
                  <a:cubicBezTo>
                    <a:pt x="56103" y="22950"/>
                    <a:pt x="56118" y="22941"/>
                    <a:pt x="56130" y="22928"/>
                  </a:cubicBezTo>
                  <a:close/>
                  <a:moveTo>
                    <a:pt x="56942" y="23002"/>
                  </a:moveTo>
                  <a:cubicBezTo>
                    <a:pt x="56939" y="23003"/>
                    <a:pt x="56937" y="23005"/>
                    <a:pt x="56935" y="23007"/>
                  </a:cubicBezTo>
                  <a:cubicBezTo>
                    <a:pt x="56937" y="23005"/>
                    <a:pt x="56939" y="23004"/>
                    <a:pt x="56942" y="23002"/>
                  </a:cubicBezTo>
                  <a:close/>
                  <a:moveTo>
                    <a:pt x="57757" y="23005"/>
                  </a:moveTo>
                  <a:cubicBezTo>
                    <a:pt x="57755" y="23006"/>
                    <a:pt x="57753" y="23007"/>
                    <a:pt x="57751" y="23008"/>
                  </a:cubicBezTo>
                  <a:cubicBezTo>
                    <a:pt x="57753" y="23007"/>
                    <a:pt x="57755" y="23006"/>
                    <a:pt x="57757" y="23005"/>
                  </a:cubicBezTo>
                  <a:close/>
                  <a:moveTo>
                    <a:pt x="56976" y="23605"/>
                  </a:moveTo>
                  <a:lnTo>
                    <a:pt x="56976" y="23605"/>
                  </a:lnTo>
                  <a:cubicBezTo>
                    <a:pt x="56965" y="23625"/>
                    <a:pt x="56955" y="23641"/>
                    <a:pt x="56942" y="23661"/>
                  </a:cubicBezTo>
                  <a:cubicBezTo>
                    <a:pt x="56939" y="23653"/>
                    <a:pt x="56935" y="23648"/>
                    <a:pt x="56935" y="23641"/>
                  </a:cubicBezTo>
                  <a:cubicBezTo>
                    <a:pt x="56947" y="23631"/>
                    <a:pt x="56962" y="23616"/>
                    <a:pt x="56976" y="23605"/>
                  </a:cubicBezTo>
                  <a:close/>
                  <a:moveTo>
                    <a:pt x="59192" y="23702"/>
                  </a:moveTo>
                  <a:cubicBezTo>
                    <a:pt x="59189" y="23705"/>
                    <a:pt x="59187" y="23707"/>
                    <a:pt x="59185" y="23709"/>
                  </a:cubicBezTo>
                  <a:cubicBezTo>
                    <a:pt x="59187" y="23707"/>
                    <a:pt x="59189" y="23705"/>
                    <a:pt x="59192" y="23702"/>
                  </a:cubicBezTo>
                  <a:close/>
                  <a:moveTo>
                    <a:pt x="58496" y="23784"/>
                  </a:moveTo>
                  <a:cubicBezTo>
                    <a:pt x="58494" y="23786"/>
                    <a:pt x="58493" y="23787"/>
                    <a:pt x="58491" y="23788"/>
                  </a:cubicBezTo>
                  <a:cubicBezTo>
                    <a:pt x="58493" y="23787"/>
                    <a:pt x="58494" y="23786"/>
                    <a:pt x="58496" y="23784"/>
                  </a:cubicBezTo>
                  <a:close/>
                  <a:moveTo>
                    <a:pt x="60257" y="23787"/>
                  </a:moveTo>
                  <a:lnTo>
                    <a:pt x="60257" y="23787"/>
                  </a:lnTo>
                  <a:cubicBezTo>
                    <a:pt x="60255" y="23788"/>
                    <a:pt x="60254" y="23790"/>
                    <a:pt x="60252" y="23791"/>
                  </a:cubicBezTo>
                  <a:cubicBezTo>
                    <a:pt x="60254" y="23790"/>
                    <a:pt x="60255" y="23788"/>
                    <a:pt x="60257" y="23787"/>
                  </a:cubicBezTo>
                  <a:close/>
                  <a:moveTo>
                    <a:pt x="57720" y="23867"/>
                  </a:moveTo>
                  <a:lnTo>
                    <a:pt x="57720" y="23867"/>
                  </a:lnTo>
                  <a:cubicBezTo>
                    <a:pt x="57713" y="23909"/>
                    <a:pt x="57698" y="23947"/>
                    <a:pt x="57686" y="23989"/>
                  </a:cubicBezTo>
                  <a:cubicBezTo>
                    <a:pt x="57667" y="23959"/>
                    <a:pt x="57650" y="23926"/>
                    <a:pt x="57631" y="23896"/>
                  </a:cubicBezTo>
                  <a:lnTo>
                    <a:pt x="57631" y="23896"/>
                  </a:lnTo>
                  <a:cubicBezTo>
                    <a:pt x="57636" y="23897"/>
                    <a:pt x="57641" y="23897"/>
                    <a:pt x="57646" y="23897"/>
                  </a:cubicBezTo>
                  <a:cubicBezTo>
                    <a:pt x="57673" y="23897"/>
                    <a:pt x="57698" y="23885"/>
                    <a:pt x="57720" y="23867"/>
                  </a:cubicBezTo>
                  <a:close/>
                  <a:moveTo>
                    <a:pt x="57600" y="23973"/>
                  </a:moveTo>
                  <a:cubicBezTo>
                    <a:pt x="57627" y="23987"/>
                    <a:pt x="57651" y="24003"/>
                    <a:pt x="57678" y="24017"/>
                  </a:cubicBezTo>
                  <a:cubicBezTo>
                    <a:pt x="57674" y="24025"/>
                    <a:pt x="57673" y="24029"/>
                    <a:pt x="57671" y="24036"/>
                  </a:cubicBezTo>
                  <a:cubicBezTo>
                    <a:pt x="57650" y="24029"/>
                    <a:pt x="57628" y="24019"/>
                    <a:pt x="57607" y="24012"/>
                  </a:cubicBezTo>
                  <a:cubicBezTo>
                    <a:pt x="57607" y="23997"/>
                    <a:pt x="57601" y="23985"/>
                    <a:pt x="57600" y="23973"/>
                  </a:cubicBezTo>
                  <a:close/>
                  <a:moveTo>
                    <a:pt x="60811" y="24270"/>
                  </a:moveTo>
                  <a:cubicBezTo>
                    <a:pt x="60810" y="24271"/>
                    <a:pt x="60809" y="24272"/>
                    <a:pt x="60809" y="24273"/>
                  </a:cubicBezTo>
                  <a:cubicBezTo>
                    <a:pt x="60809" y="24272"/>
                    <a:pt x="60810" y="24271"/>
                    <a:pt x="60811" y="24270"/>
                  </a:cubicBezTo>
                  <a:close/>
                  <a:moveTo>
                    <a:pt x="60117" y="24448"/>
                  </a:moveTo>
                  <a:cubicBezTo>
                    <a:pt x="60117" y="24449"/>
                    <a:pt x="60116" y="24450"/>
                    <a:pt x="60115" y="24452"/>
                  </a:cubicBezTo>
                  <a:cubicBezTo>
                    <a:pt x="60116" y="24451"/>
                    <a:pt x="60117" y="24449"/>
                    <a:pt x="60117" y="24448"/>
                  </a:cubicBezTo>
                  <a:close/>
                  <a:moveTo>
                    <a:pt x="59777" y="24383"/>
                  </a:moveTo>
                  <a:cubicBezTo>
                    <a:pt x="59769" y="24422"/>
                    <a:pt x="59762" y="24455"/>
                    <a:pt x="59752" y="24483"/>
                  </a:cubicBezTo>
                  <a:cubicBezTo>
                    <a:pt x="59747" y="24469"/>
                    <a:pt x="59744" y="24455"/>
                    <a:pt x="59736" y="24439"/>
                  </a:cubicBezTo>
                  <a:cubicBezTo>
                    <a:pt x="59751" y="24422"/>
                    <a:pt x="59767" y="24404"/>
                    <a:pt x="59777" y="24383"/>
                  </a:cubicBezTo>
                  <a:close/>
                  <a:moveTo>
                    <a:pt x="62050" y="24533"/>
                  </a:moveTo>
                  <a:lnTo>
                    <a:pt x="62050" y="24533"/>
                  </a:lnTo>
                  <a:cubicBezTo>
                    <a:pt x="62050" y="24534"/>
                    <a:pt x="62049" y="24534"/>
                    <a:pt x="62048" y="24535"/>
                  </a:cubicBezTo>
                  <a:cubicBezTo>
                    <a:pt x="62049" y="24534"/>
                    <a:pt x="62050" y="24534"/>
                    <a:pt x="62050" y="24533"/>
                  </a:cubicBezTo>
                  <a:close/>
                  <a:moveTo>
                    <a:pt x="58993" y="24347"/>
                  </a:moveTo>
                  <a:lnTo>
                    <a:pt x="58993" y="24347"/>
                  </a:lnTo>
                  <a:cubicBezTo>
                    <a:pt x="59050" y="24394"/>
                    <a:pt x="59106" y="24443"/>
                    <a:pt x="59160" y="24492"/>
                  </a:cubicBezTo>
                  <a:cubicBezTo>
                    <a:pt x="59149" y="24521"/>
                    <a:pt x="59136" y="24549"/>
                    <a:pt x="59126" y="24579"/>
                  </a:cubicBezTo>
                  <a:cubicBezTo>
                    <a:pt x="59077" y="24505"/>
                    <a:pt x="59033" y="24429"/>
                    <a:pt x="58993" y="24347"/>
                  </a:cubicBezTo>
                  <a:close/>
                  <a:moveTo>
                    <a:pt x="59192" y="24561"/>
                  </a:moveTo>
                  <a:lnTo>
                    <a:pt x="59192" y="24561"/>
                  </a:lnTo>
                  <a:cubicBezTo>
                    <a:pt x="59189" y="24584"/>
                    <a:pt x="59183" y="24607"/>
                    <a:pt x="59179" y="24628"/>
                  </a:cubicBezTo>
                  <a:cubicBezTo>
                    <a:pt x="59170" y="24625"/>
                    <a:pt x="59160" y="24621"/>
                    <a:pt x="59150" y="24619"/>
                  </a:cubicBezTo>
                  <a:cubicBezTo>
                    <a:pt x="59146" y="24608"/>
                    <a:pt x="59140" y="24598"/>
                    <a:pt x="59133" y="24589"/>
                  </a:cubicBezTo>
                  <a:lnTo>
                    <a:pt x="59133" y="24589"/>
                  </a:lnTo>
                  <a:cubicBezTo>
                    <a:pt x="59136" y="24590"/>
                    <a:pt x="59139" y="24590"/>
                    <a:pt x="59142" y="24590"/>
                  </a:cubicBezTo>
                  <a:cubicBezTo>
                    <a:pt x="59159" y="24590"/>
                    <a:pt x="59178" y="24579"/>
                    <a:pt x="59192" y="24561"/>
                  </a:cubicBezTo>
                  <a:close/>
                  <a:moveTo>
                    <a:pt x="59683" y="24665"/>
                  </a:moveTo>
                  <a:cubicBezTo>
                    <a:pt x="59685" y="24668"/>
                    <a:pt x="59686" y="24668"/>
                    <a:pt x="59688" y="24670"/>
                  </a:cubicBezTo>
                  <a:cubicBezTo>
                    <a:pt x="59686" y="24671"/>
                    <a:pt x="59686" y="24675"/>
                    <a:pt x="59685" y="24677"/>
                  </a:cubicBezTo>
                  <a:cubicBezTo>
                    <a:pt x="59685" y="24672"/>
                    <a:pt x="59685" y="24670"/>
                    <a:pt x="59683" y="24665"/>
                  </a:cubicBezTo>
                  <a:close/>
                  <a:moveTo>
                    <a:pt x="62654" y="24970"/>
                  </a:moveTo>
                  <a:lnTo>
                    <a:pt x="62654" y="24970"/>
                  </a:lnTo>
                  <a:cubicBezTo>
                    <a:pt x="62653" y="24971"/>
                    <a:pt x="62652" y="24971"/>
                    <a:pt x="62652" y="24972"/>
                  </a:cubicBezTo>
                  <a:cubicBezTo>
                    <a:pt x="62652" y="24971"/>
                    <a:pt x="62653" y="24971"/>
                    <a:pt x="62654" y="24970"/>
                  </a:cubicBezTo>
                  <a:close/>
                  <a:moveTo>
                    <a:pt x="60852" y="24857"/>
                  </a:moveTo>
                  <a:cubicBezTo>
                    <a:pt x="60830" y="24908"/>
                    <a:pt x="60809" y="24955"/>
                    <a:pt x="60786" y="25004"/>
                  </a:cubicBezTo>
                  <a:cubicBezTo>
                    <a:pt x="60783" y="24986"/>
                    <a:pt x="60780" y="24968"/>
                    <a:pt x="60774" y="24951"/>
                  </a:cubicBezTo>
                  <a:cubicBezTo>
                    <a:pt x="60797" y="24916"/>
                    <a:pt x="60824" y="24885"/>
                    <a:pt x="60852" y="24857"/>
                  </a:cubicBezTo>
                  <a:close/>
                  <a:moveTo>
                    <a:pt x="63755" y="25107"/>
                  </a:moveTo>
                  <a:cubicBezTo>
                    <a:pt x="63754" y="25108"/>
                    <a:pt x="63752" y="25110"/>
                    <a:pt x="63751" y="25111"/>
                  </a:cubicBezTo>
                  <a:cubicBezTo>
                    <a:pt x="63752" y="25110"/>
                    <a:pt x="63754" y="25108"/>
                    <a:pt x="63755" y="25107"/>
                  </a:cubicBezTo>
                  <a:close/>
                  <a:moveTo>
                    <a:pt x="63206" y="25214"/>
                  </a:moveTo>
                  <a:cubicBezTo>
                    <a:pt x="63204" y="25217"/>
                    <a:pt x="63202" y="25219"/>
                    <a:pt x="63199" y="25221"/>
                  </a:cubicBezTo>
                  <a:cubicBezTo>
                    <a:pt x="63202" y="25219"/>
                    <a:pt x="63204" y="25217"/>
                    <a:pt x="63206" y="25214"/>
                  </a:cubicBezTo>
                  <a:close/>
                  <a:moveTo>
                    <a:pt x="61855" y="25368"/>
                  </a:moveTo>
                  <a:cubicBezTo>
                    <a:pt x="61859" y="25372"/>
                    <a:pt x="61862" y="25376"/>
                    <a:pt x="61866" y="25381"/>
                  </a:cubicBezTo>
                  <a:lnTo>
                    <a:pt x="61866" y="25381"/>
                  </a:lnTo>
                  <a:cubicBezTo>
                    <a:pt x="61861" y="25380"/>
                    <a:pt x="61856" y="25379"/>
                    <a:pt x="61852" y="25376"/>
                  </a:cubicBezTo>
                  <a:cubicBezTo>
                    <a:pt x="61853" y="25373"/>
                    <a:pt x="61854" y="25370"/>
                    <a:pt x="61855" y="25368"/>
                  </a:cubicBezTo>
                  <a:close/>
                  <a:moveTo>
                    <a:pt x="61475" y="25342"/>
                  </a:moveTo>
                  <a:lnTo>
                    <a:pt x="61475" y="25342"/>
                  </a:lnTo>
                  <a:cubicBezTo>
                    <a:pt x="61464" y="25366"/>
                    <a:pt x="61454" y="25392"/>
                    <a:pt x="61441" y="25418"/>
                  </a:cubicBezTo>
                  <a:cubicBezTo>
                    <a:pt x="61433" y="25415"/>
                    <a:pt x="61425" y="25413"/>
                    <a:pt x="61418" y="25411"/>
                  </a:cubicBezTo>
                  <a:cubicBezTo>
                    <a:pt x="61436" y="25386"/>
                    <a:pt x="61455" y="25360"/>
                    <a:pt x="61475" y="25342"/>
                  </a:cubicBezTo>
                  <a:close/>
                  <a:moveTo>
                    <a:pt x="61921" y="25353"/>
                  </a:moveTo>
                  <a:cubicBezTo>
                    <a:pt x="61917" y="25379"/>
                    <a:pt x="61912" y="25405"/>
                    <a:pt x="61906" y="25431"/>
                  </a:cubicBezTo>
                  <a:lnTo>
                    <a:pt x="61906" y="25431"/>
                  </a:lnTo>
                  <a:cubicBezTo>
                    <a:pt x="61892" y="25414"/>
                    <a:pt x="61879" y="25397"/>
                    <a:pt x="61866" y="25381"/>
                  </a:cubicBezTo>
                  <a:lnTo>
                    <a:pt x="61866" y="25381"/>
                  </a:lnTo>
                  <a:cubicBezTo>
                    <a:pt x="61867" y="25381"/>
                    <a:pt x="61869" y="25381"/>
                    <a:pt x="61870" y="25381"/>
                  </a:cubicBezTo>
                  <a:cubicBezTo>
                    <a:pt x="61888" y="25381"/>
                    <a:pt x="61907" y="25369"/>
                    <a:pt x="61921" y="25353"/>
                  </a:cubicBezTo>
                  <a:close/>
                  <a:moveTo>
                    <a:pt x="64769" y="25581"/>
                  </a:moveTo>
                  <a:lnTo>
                    <a:pt x="64769" y="25581"/>
                  </a:lnTo>
                  <a:cubicBezTo>
                    <a:pt x="64766" y="25583"/>
                    <a:pt x="64764" y="25586"/>
                    <a:pt x="64761" y="25588"/>
                  </a:cubicBezTo>
                  <a:cubicBezTo>
                    <a:pt x="64764" y="25586"/>
                    <a:pt x="64766" y="25584"/>
                    <a:pt x="64769" y="25581"/>
                  </a:cubicBezTo>
                  <a:close/>
                  <a:moveTo>
                    <a:pt x="64194" y="25672"/>
                  </a:moveTo>
                  <a:cubicBezTo>
                    <a:pt x="64193" y="25673"/>
                    <a:pt x="64192" y="25673"/>
                    <a:pt x="64191" y="25674"/>
                  </a:cubicBezTo>
                  <a:cubicBezTo>
                    <a:pt x="64192" y="25673"/>
                    <a:pt x="64193" y="25673"/>
                    <a:pt x="64194" y="25672"/>
                  </a:cubicBezTo>
                  <a:close/>
                  <a:moveTo>
                    <a:pt x="65357" y="25808"/>
                  </a:moveTo>
                  <a:lnTo>
                    <a:pt x="65357" y="25808"/>
                  </a:lnTo>
                  <a:cubicBezTo>
                    <a:pt x="65356" y="25809"/>
                    <a:pt x="65356" y="25810"/>
                    <a:pt x="65355" y="25810"/>
                  </a:cubicBezTo>
                  <a:cubicBezTo>
                    <a:pt x="65356" y="25810"/>
                    <a:pt x="65356" y="25809"/>
                    <a:pt x="65357" y="25808"/>
                  </a:cubicBezTo>
                  <a:close/>
                  <a:moveTo>
                    <a:pt x="64297" y="25869"/>
                  </a:moveTo>
                  <a:cubicBezTo>
                    <a:pt x="64297" y="25874"/>
                    <a:pt x="64296" y="25876"/>
                    <a:pt x="64294" y="25876"/>
                  </a:cubicBezTo>
                  <a:cubicBezTo>
                    <a:pt x="64296" y="25875"/>
                    <a:pt x="64297" y="25874"/>
                    <a:pt x="64297" y="25869"/>
                  </a:cubicBezTo>
                  <a:close/>
                  <a:moveTo>
                    <a:pt x="63110" y="25928"/>
                  </a:moveTo>
                  <a:lnTo>
                    <a:pt x="63110" y="25928"/>
                  </a:lnTo>
                  <a:cubicBezTo>
                    <a:pt x="63126" y="25941"/>
                    <a:pt x="63142" y="25955"/>
                    <a:pt x="63159" y="25968"/>
                  </a:cubicBezTo>
                  <a:cubicBezTo>
                    <a:pt x="63145" y="25962"/>
                    <a:pt x="63128" y="25960"/>
                    <a:pt x="63113" y="25954"/>
                  </a:cubicBezTo>
                  <a:cubicBezTo>
                    <a:pt x="63112" y="25947"/>
                    <a:pt x="63110" y="25935"/>
                    <a:pt x="63110" y="25928"/>
                  </a:cubicBezTo>
                  <a:close/>
                  <a:moveTo>
                    <a:pt x="64294" y="25876"/>
                  </a:moveTo>
                  <a:lnTo>
                    <a:pt x="64294" y="25876"/>
                  </a:lnTo>
                  <a:cubicBezTo>
                    <a:pt x="64287" y="25932"/>
                    <a:pt x="64274" y="25970"/>
                    <a:pt x="64260" y="26010"/>
                  </a:cubicBezTo>
                  <a:cubicBezTo>
                    <a:pt x="64253" y="25990"/>
                    <a:pt x="64243" y="25972"/>
                    <a:pt x="64235" y="25951"/>
                  </a:cubicBezTo>
                  <a:cubicBezTo>
                    <a:pt x="64253" y="25934"/>
                    <a:pt x="64277" y="25908"/>
                    <a:pt x="64294" y="25876"/>
                  </a:cubicBezTo>
                  <a:close/>
                  <a:moveTo>
                    <a:pt x="66404" y="26026"/>
                  </a:moveTo>
                  <a:cubicBezTo>
                    <a:pt x="66403" y="26028"/>
                    <a:pt x="66401" y="26030"/>
                    <a:pt x="66400" y="26031"/>
                  </a:cubicBezTo>
                  <a:cubicBezTo>
                    <a:pt x="66401" y="26030"/>
                    <a:pt x="66403" y="26028"/>
                    <a:pt x="66404" y="26026"/>
                  </a:cubicBezTo>
                  <a:close/>
                  <a:moveTo>
                    <a:pt x="64224" y="26053"/>
                  </a:moveTo>
                  <a:lnTo>
                    <a:pt x="64224" y="26053"/>
                  </a:lnTo>
                  <a:cubicBezTo>
                    <a:pt x="64231" y="26058"/>
                    <a:pt x="64235" y="26061"/>
                    <a:pt x="64241" y="26064"/>
                  </a:cubicBezTo>
                  <a:cubicBezTo>
                    <a:pt x="64237" y="26074"/>
                    <a:pt x="64234" y="26084"/>
                    <a:pt x="64231" y="26093"/>
                  </a:cubicBezTo>
                  <a:cubicBezTo>
                    <a:pt x="64230" y="26078"/>
                    <a:pt x="64225" y="26067"/>
                    <a:pt x="64224" y="26053"/>
                  </a:cubicBezTo>
                  <a:close/>
                  <a:moveTo>
                    <a:pt x="66998" y="26367"/>
                  </a:moveTo>
                  <a:cubicBezTo>
                    <a:pt x="66996" y="26369"/>
                    <a:pt x="66995" y="26371"/>
                    <a:pt x="66993" y="26372"/>
                  </a:cubicBezTo>
                  <a:cubicBezTo>
                    <a:pt x="66995" y="26371"/>
                    <a:pt x="66996" y="26369"/>
                    <a:pt x="66998" y="26367"/>
                  </a:cubicBezTo>
                  <a:close/>
                  <a:moveTo>
                    <a:pt x="67913" y="26368"/>
                  </a:moveTo>
                  <a:cubicBezTo>
                    <a:pt x="67910" y="26371"/>
                    <a:pt x="67908" y="26373"/>
                    <a:pt x="67906" y="26375"/>
                  </a:cubicBezTo>
                  <a:cubicBezTo>
                    <a:pt x="67908" y="26373"/>
                    <a:pt x="67911" y="26371"/>
                    <a:pt x="67913" y="26368"/>
                  </a:cubicBezTo>
                  <a:close/>
                  <a:moveTo>
                    <a:pt x="64737" y="26424"/>
                  </a:moveTo>
                  <a:lnTo>
                    <a:pt x="64737" y="26424"/>
                  </a:lnTo>
                  <a:cubicBezTo>
                    <a:pt x="64734" y="26435"/>
                    <a:pt x="64731" y="26447"/>
                    <a:pt x="64730" y="26460"/>
                  </a:cubicBezTo>
                  <a:cubicBezTo>
                    <a:pt x="64723" y="26455"/>
                    <a:pt x="64711" y="26454"/>
                    <a:pt x="64703" y="26453"/>
                  </a:cubicBezTo>
                  <a:cubicBezTo>
                    <a:pt x="64711" y="26445"/>
                    <a:pt x="64718" y="26438"/>
                    <a:pt x="64726" y="26431"/>
                  </a:cubicBezTo>
                  <a:cubicBezTo>
                    <a:pt x="64728" y="26434"/>
                    <a:pt x="64730" y="26435"/>
                    <a:pt x="64731" y="26438"/>
                  </a:cubicBezTo>
                  <a:cubicBezTo>
                    <a:pt x="64731" y="26434"/>
                    <a:pt x="64730" y="26432"/>
                    <a:pt x="64730" y="26431"/>
                  </a:cubicBezTo>
                  <a:cubicBezTo>
                    <a:pt x="64731" y="26427"/>
                    <a:pt x="64736" y="26425"/>
                    <a:pt x="64737" y="26424"/>
                  </a:cubicBezTo>
                  <a:close/>
                  <a:moveTo>
                    <a:pt x="65220" y="26467"/>
                  </a:moveTo>
                  <a:cubicBezTo>
                    <a:pt x="65219" y="26469"/>
                    <a:pt x="65218" y="26470"/>
                    <a:pt x="65217" y="26471"/>
                  </a:cubicBezTo>
                  <a:cubicBezTo>
                    <a:pt x="65218" y="26470"/>
                    <a:pt x="65219" y="26469"/>
                    <a:pt x="65220" y="26467"/>
                  </a:cubicBezTo>
                  <a:close/>
                  <a:moveTo>
                    <a:pt x="67449" y="26636"/>
                  </a:moveTo>
                  <a:cubicBezTo>
                    <a:pt x="67449" y="26636"/>
                    <a:pt x="67448" y="26637"/>
                    <a:pt x="67447" y="26637"/>
                  </a:cubicBezTo>
                  <a:cubicBezTo>
                    <a:pt x="67448" y="26637"/>
                    <a:pt x="67449" y="26636"/>
                    <a:pt x="67449" y="26636"/>
                  </a:cubicBezTo>
                  <a:close/>
                  <a:moveTo>
                    <a:pt x="66414" y="26597"/>
                  </a:moveTo>
                  <a:lnTo>
                    <a:pt x="66414" y="26597"/>
                  </a:lnTo>
                  <a:cubicBezTo>
                    <a:pt x="66405" y="26619"/>
                    <a:pt x="66394" y="26642"/>
                    <a:pt x="66385" y="26662"/>
                  </a:cubicBezTo>
                  <a:cubicBezTo>
                    <a:pt x="66381" y="26655"/>
                    <a:pt x="66380" y="26647"/>
                    <a:pt x="66378" y="26640"/>
                  </a:cubicBezTo>
                  <a:cubicBezTo>
                    <a:pt x="66391" y="26627"/>
                    <a:pt x="66401" y="26610"/>
                    <a:pt x="66414" y="26597"/>
                  </a:cubicBezTo>
                  <a:close/>
                  <a:moveTo>
                    <a:pt x="69375" y="26719"/>
                  </a:moveTo>
                  <a:lnTo>
                    <a:pt x="69375" y="26719"/>
                  </a:lnTo>
                  <a:cubicBezTo>
                    <a:pt x="69374" y="26721"/>
                    <a:pt x="69372" y="26722"/>
                    <a:pt x="69371" y="26723"/>
                  </a:cubicBezTo>
                  <a:cubicBezTo>
                    <a:pt x="69372" y="26722"/>
                    <a:pt x="69374" y="26721"/>
                    <a:pt x="69375" y="26719"/>
                  </a:cubicBezTo>
                  <a:close/>
                  <a:moveTo>
                    <a:pt x="65958" y="26728"/>
                  </a:moveTo>
                  <a:lnTo>
                    <a:pt x="65958" y="26728"/>
                  </a:lnTo>
                  <a:cubicBezTo>
                    <a:pt x="65950" y="26749"/>
                    <a:pt x="65940" y="26772"/>
                    <a:pt x="65928" y="26797"/>
                  </a:cubicBezTo>
                  <a:cubicBezTo>
                    <a:pt x="65921" y="26792"/>
                    <a:pt x="65914" y="26791"/>
                    <a:pt x="65907" y="26789"/>
                  </a:cubicBezTo>
                  <a:cubicBezTo>
                    <a:pt x="65922" y="26768"/>
                    <a:pt x="65941" y="26746"/>
                    <a:pt x="65958" y="26728"/>
                  </a:cubicBezTo>
                  <a:close/>
                  <a:moveTo>
                    <a:pt x="66291" y="26693"/>
                  </a:moveTo>
                  <a:lnTo>
                    <a:pt x="66291" y="26693"/>
                  </a:lnTo>
                  <a:cubicBezTo>
                    <a:pt x="66308" y="26718"/>
                    <a:pt x="66327" y="26739"/>
                    <a:pt x="66344" y="26762"/>
                  </a:cubicBezTo>
                  <a:cubicBezTo>
                    <a:pt x="66338" y="26772"/>
                    <a:pt x="66335" y="26786"/>
                    <a:pt x="66329" y="26799"/>
                  </a:cubicBezTo>
                  <a:cubicBezTo>
                    <a:pt x="66315" y="26764"/>
                    <a:pt x="66302" y="26732"/>
                    <a:pt x="66291" y="26693"/>
                  </a:cubicBezTo>
                  <a:close/>
                  <a:moveTo>
                    <a:pt x="68918" y="26859"/>
                  </a:moveTo>
                  <a:lnTo>
                    <a:pt x="68918" y="26859"/>
                  </a:lnTo>
                  <a:cubicBezTo>
                    <a:pt x="68917" y="26860"/>
                    <a:pt x="68916" y="26861"/>
                    <a:pt x="68915" y="26862"/>
                  </a:cubicBezTo>
                  <a:cubicBezTo>
                    <a:pt x="68916" y="26861"/>
                    <a:pt x="68917" y="26860"/>
                    <a:pt x="68918" y="26859"/>
                  </a:cubicBezTo>
                  <a:close/>
                  <a:moveTo>
                    <a:pt x="66365" y="26858"/>
                  </a:moveTo>
                  <a:lnTo>
                    <a:pt x="66365" y="26858"/>
                  </a:lnTo>
                  <a:cubicBezTo>
                    <a:pt x="66364" y="26865"/>
                    <a:pt x="66362" y="26870"/>
                    <a:pt x="66362" y="26875"/>
                  </a:cubicBezTo>
                  <a:cubicBezTo>
                    <a:pt x="66359" y="26871"/>
                    <a:pt x="66358" y="26870"/>
                    <a:pt x="66357" y="26868"/>
                  </a:cubicBezTo>
                  <a:lnTo>
                    <a:pt x="66365" y="26858"/>
                  </a:lnTo>
                  <a:close/>
                  <a:moveTo>
                    <a:pt x="66935" y="27027"/>
                  </a:moveTo>
                  <a:cubicBezTo>
                    <a:pt x="66936" y="27027"/>
                    <a:pt x="66936" y="27028"/>
                    <a:pt x="66937" y="27029"/>
                  </a:cubicBezTo>
                  <a:cubicBezTo>
                    <a:pt x="66937" y="27028"/>
                    <a:pt x="66936" y="27028"/>
                    <a:pt x="66935" y="27027"/>
                  </a:cubicBezTo>
                  <a:close/>
                  <a:moveTo>
                    <a:pt x="66930" y="27022"/>
                  </a:moveTo>
                  <a:cubicBezTo>
                    <a:pt x="66926" y="27027"/>
                    <a:pt x="66923" y="27033"/>
                    <a:pt x="66923" y="27036"/>
                  </a:cubicBezTo>
                  <a:cubicBezTo>
                    <a:pt x="66924" y="27033"/>
                    <a:pt x="66928" y="27029"/>
                    <a:pt x="66930" y="27022"/>
                  </a:cubicBezTo>
                  <a:close/>
                  <a:moveTo>
                    <a:pt x="67912" y="26937"/>
                  </a:moveTo>
                  <a:lnTo>
                    <a:pt x="67857" y="27062"/>
                  </a:lnTo>
                  <a:cubicBezTo>
                    <a:pt x="67854" y="27047"/>
                    <a:pt x="67850" y="27034"/>
                    <a:pt x="67846" y="27020"/>
                  </a:cubicBezTo>
                  <a:cubicBezTo>
                    <a:pt x="67867" y="26993"/>
                    <a:pt x="67889" y="26964"/>
                    <a:pt x="67912" y="26937"/>
                  </a:cubicBezTo>
                  <a:close/>
                  <a:moveTo>
                    <a:pt x="67000" y="26940"/>
                  </a:moveTo>
                  <a:lnTo>
                    <a:pt x="66946" y="27069"/>
                  </a:lnTo>
                  <a:cubicBezTo>
                    <a:pt x="66918" y="27062"/>
                    <a:pt x="66894" y="27054"/>
                    <a:pt x="66867" y="27047"/>
                  </a:cubicBezTo>
                  <a:cubicBezTo>
                    <a:pt x="66865" y="27033"/>
                    <a:pt x="66864" y="27019"/>
                    <a:pt x="66862" y="27005"/>
                  </a:cubicBezTo>
                  <a:lnTo>
                    <a:pt x="66862" y="27005"/>
                  </a:lnTo>
                  <a:cubicBezTo>
                    <a:pt x="66863" y="27008"/>
                    <a:pt x="66864" y="27011"/>
                    <a:pt x="66865" y="27014"/>
                  </a:cubicBezTo>
                  <a:cubicBezTo>
                    <a:pt x="66871" y="27005"/>
                    <a:pt x="66876" y="26994"/>
                    <a:pt x="66880" y="26983"/>
                  </a:cubicBezTo>
                  <a:lnTo>
                    <a:pt x="66880" y="26983"/>
                  </a:lnTo>
                  <a:cubicBezTo>
                    <a:pt x="66897" y="26996"/>
                    <a:pt x="66913" y="27010"/>
                    <a:pt x="66930" y="27022"/>
                  </a:cubicBezTo>
                  <a:cubicBezTo>
                    <a:pt x="66932" y="27024"/>
                    <a:pt x="66934" y="27026"/>
                    <a:pt x="66935" y="27027"/>
                  </a:cubicBezTo>
                  <a:lnTo>
                    <a:pt x="66935" y="27027"/>
                  </a:lnTo>
                  <a:cubicBezTo>
                    <a:pt x="66934" y="27025"/>
                    <a:pt x="66933" y="27023"/>
                    <a:pt x="66933" y="27022"/>
                  </a:cubicBezTo>
                  <a:cubicBezTo>
                    <a:pt x="66954" y="26993"/>
                    <a:pt x="66979" y="26964"/>
                    <a:pt x="67000" y="26940"/>
                  </a:cubicBezTo>
                  <a:close/>
                  <a:moveTo>
                    <a:pt x="68449" y="27044"/>
                  </a:moveTo>
                  <a:lnTo>
                    <a:pt x="68449" y="27044"/>
                  </a:lnTo>
                  <a:cubicBezTo>
                    <a:pt x="68443" y="27077"/>
                    <a:pt x="68438" y="27106"/>
                    <a:pt x="68428" y="27129"/>
                  </a:cubicBezTo>
                  <a:cubicBezTo>
                    <a:pt x="68428" y="27129"/>
                    <a:pt x="68427" y="27130"/>
                    <a:pt x="68427" y="27130"/>
                  </a:cubicBezTo>
                  <a:lnTo>
                    <a:pt x="68427" y="27130"/>
                  </a:lnTo>
                  <a:cubicBezTo>
                    <a:pt x="68422" y="27119"/>
                    <a:pt x="68420" y="27107"/>
                    <a:pt x="68415" y="27095"/>
                  </a:cubicBezTo>
                  <a:cubicBezTo>
                    <a:pt x="68428" y="27080"/>
                    <a:pt x="68438" y="27065"/>
                    <a:pt x="68449" y="27044"/>
                  </a:cubicBezTo>
                  <a:close/>
                  <a:moveTo>
                    <a:pt x="67790" y="27169"/>
                  </a:moveTo>
                  <a:lnTo>
                    <a:pt x="67790" y="27169"/>
                  </a:lnTo>
                  <a:cubicBezTo>
                    <a:pt x="67797" y="27176"/>
                    <a:pt x="67800" y="27183"/>
                    <a:pt x="67807" y="27192"/>
                  </a:cubicBezTo>
                  <a:cubicBezTo>
                    <a:pt x="67806" y="27195"/>
                    <a:pt x="67804" y="27199"/>
                    <a:pt x="67803" y="27205"/>
                  </a:cubicBezTo>
                  <a:cubicBezTo>
                    <a:pt x="67797" y="27192"/>
                    <a:pt x="67793" y="27181"/>
                    <a:pt x="67790" y="27169"/>
                  </a:cubicBezTo>
                  <a:close/>
                  <a:moveTo>
                    <a:pt x="70006" y="27205"/>
                  </a:moveTo>
                  <a:cubicBezTo>
                    <a:pt x="70004" y="27207"/>
                    <a:pt x="70003" y="27208"/>
                    <a:pt x="70001" y="27209"/>
                  </a:cubicBezTo>
                  <a:cubicBezTo>
                    <a:pt x="70003" y="27208"/>
                    <a:pt x="70004" y="27207"/>
                    <a:pt x="70006" y="27205"/>
                  </a:cubicBezTo>
                  <a:close/>
                  <a:moveTo>
                    <a:pt x="67833" y="27222"/>
                  </a:moveTo>
                  <a:cubicBezTo>
                    <a:pt x="67840" y="27229"/>
                    <a:pt x="67844" y="27238"/>
                    <a:pt x="67853" y="27245"/>
                  </a:cubicBezTo>
                  <a:cubicBezTo>
                    <a:pt x="67850" y="27267"/>
                    <a:pt x="67847" y="27287"/>
                    <a:pt x="67841" y="27308"/>
                  </a:cubicBezTo>
                  <a:cubicBezTo>
                    <a:pt x="67830" y="27284"/>
                    <a:pt x="67820" y="27258"/>
                    <a:pt x="67811" y="27229"/>
                  </a:cubicBezTo>
                  <a:cubicBezTo>
                    <a:pt x="67819" y="27229"/>
                    <a:pt x="67827" y="27228"/>
                    <a:pt x="67833" y="27222"/>
                  </a:cubicBezTo>
                  <a:close/>
                  <a:moveTo>
                    <a:pt x="68356" y="27305"/>
                  </a:moveTo>
                  <a:lnTo>
                    <a:pt x="68356" y="27305"/>
                  </a:lnTo>
                  <a:cubicBezTo>
                    <a:pt x="68359" y="27308"/>
                    <a:pt x="68363" y="27312"/>
                    <a:pt x="68366" y="27312"/>
                  </a:cubicBezTo>
                  <a:cubicBezTo>
                    <a:pt x="68365" y="27317"/>
                    <a:pt x="68363" y="27320"/>
                    <a:pt x="68362" y="27323"/>
                  </a:cubicBezTo>
                  <a:cubicBezTo>
                    <a:pt x="68362" y="27324"/>
                    <a:pt x="68359" y="27328"/>
                    <a:pt x="68359" y="27330"/>
                  </a:cubicBezTo>
                  <a:cubicBezTo>
                    <a:pt x="68357" y="27323"/>
                    <a:pt x="68356" y="27314"/>
                    <a:pt x="68356" y="27305"/>
                  </a:cubicBezTo>
                  <a:close/>
                  <a:moveTo>
                    <a:pt x="69372" y="27285"/>
                  </a:moveTo>
                  <a:lnTo>
                    <a:pt x="69372" y="27285"/>
                  </a:lnTo>
                  <a:cubicBezTo>
                    <a:pt x="69362" y="27307"/>
                    <a:pt x="69352" y="27331"/>
                    <a:pt x="69343" y="27353"/>
                  </a:cubicBezTo>
                  <a:cubicBezTo>
                    <a:pt x="69339" y="27345"/>
                    <a:pt x="69336" y="27338"/>
                    <a:pt x="69336" y="27331"/>
                  </a:cubicBezTo>
                  <a:cubicBezTo>
                    <a:pt x="69346" y="27315"/>
                    <a:pt x="69358" y="27300"/>
                    <a:pt x="69372" y="27285"/>
                  </a:cubicBezTo>
                  <a:close/>
                  <a:moveTo>
                    <a:pt x="70599" y="27422"/>
                  </a:moveTo>
                  <a:lnTo>
                    <a:pt x="70599" y="27422"/>
                  </a:lnTo>
                  <a:cubicBezTo>
                    <a:pt x="70598" y="27423"/>
                    <a:pt x="70597" y="27423"/>
                    <a:pt x="70596" y="27424"/>
                  </a:cubicBezTo>
                  <a:cubicBezTo>
                    <a:pt x="70597" y="27423"/>
                    <a:pt x="70598" y="27423"/>
                    <a:pt x="70599" y="27422"/>
                  </a:cubicBezTo>
                  <a:close/>
                  <a:moveTo>
                    <a:pt x="69250" y="27387"/>
                  </a:moveTo>
                  <a:lnTo>
                    <a:pt x="69250" y="27387"/>
                  </a:lnTo>
                  <a:cubicBezTo>
                    <a:pt x="69266" y="27408"/>
                    <a:pt x="69282" y="27431"/>
                    <a:pt x="69300" y="27451"/>
                  </a:cubicBezTo>
                  <a:cubicBezTo>
                    <a:pt x="69295" y="27464"/>
                    <a:pt x="69290" y="27477"/>
                    <a:pt x="69286" y="27487"/>
                  </a:cubicBezTo>
                  <a:cubicBezTo>
                    <a:pt x="69273" y="27456"/>
                    <a:pt x="69260" y="27423"/>
                    <a:pt x="69250" y="27387"/>
                  </a:cubicBezTo>
                  <a:close/>
                  <a:moveTo>
                    <a:pt x="68915" y="27423"/>
                  </a:moveTo>
                  <a:cubicBezTo>
                    <a:pt x="68896" y="27466"/>
                    <a:pt x="68879" y="27509"/>
                    <a:pt x="68859" y="27552"/>
                  </a:cubicBezTo>
                  <a:cubicBezTo>
                    <a:pt x="68853" y="27537"/>
                    <a:pt x="68850" y="27523"/>
                    <a:pt x="68845" y="27509"/>
                  </a:cubicBezTo>
                  <a:cubicBezTo>
                    <a:pt x="68868" y="27477"/>
                    <a:pt x="68892" y="27449"/>
                    <a:pt x="68915" y="27423"/>
                  </a:cubicBezTo>
                  <a:close/>
                  <a:moveTo>
                    <a:pt x="69322" y="27546"/>
                  </a:moveTo>
                  <a:lnTo>
                    <a:pt x="69322" y="27546"/>
                  </a:lnTo>
                  <a:cubicBezTo>
                    <a:pt x="69319" y="27553"/>
                    <a:pt x="69318" y="27560"/>
                    <a:pt x="69318" y="27568"/>
                  </a:cubicBezTo>
                  <a:lnTo>
                    <a:pt x="69312" y="27558"/>
                  </a:lnTo>
                  <a:cubicBezTo>
                    <a:pt x="69313" y="27552"/>
                    <a:pt x="69318" y="27552"/>
                    <a:pt x="69322" y="27546"/>
                  </a:cubicBezTo>
                  <a:close/>
                  <a:moveTo>
                    <a:pt x="69866" y="27867"/>
                  </a:moveTo>
                  <a:lnTo>
                    <a:pt x="69866" y="27867"/>
                  </a:lnTo>
                  <a:cubicBezTo>
                    <a:pt x="69865" y="27868"/>
                    <a:pt x="69864" y="27869"/>
                    <a:pt x="69864" y="27870"/>
                  </a:cubicBezTo>
                  <a:cubicBezTo>
                    <a:pt x="69864" y="27869"/>
                    <a:pt x="69865" y="27868"/>
                    <a:pt x="69866" y="27867"/>
                  </a:cubicBezTo>
                  <a:close/>
                  <a:moveTo>
                    <a:pt x="71757" y="27904"/>
                  </a:moveTo>
                  <a:cubicBezTo>
                    <a:pt x="71756" y="27906"/>
                    <a:pt x="71754" y="27907"/>
                    <a:pt x="71753" y="27909"/>
                  </a:cubicBezTo>
                  <a:cubicBezTo>
                    <a:pt x="71754" y="27907"/>
                    <a:pt x="71756" y="27906"/>
                    <a:pt x="71757" y="27904"/>
                  </a:cubicBezTo>
                  <a:close/>
                  <a:moveTo>
                    <a:pt x="69945" y="28029"/>
                  </a:moveTo>
                  <a:cubicBezTo>
                    <a:pt x="69945" y="28032"/>
                    <a:pt x="69943" y="28033"/>
                    <a:pt x="69943" y="28036"/>
                  </a:cubicBezTo>
                  <a:cubicBezTo>
                    <a:pt x="69941" y="28036"/>
                    <a:pt x="69941" y="28036"/>
                    <a:pt x="69940" y="28033"/>
                  </a:cubicBezTo>
                  <a:cubicBezTo>
                    <a:pt x="69943" y="28032"/>
                    <a:pt x="69945" y="28031"/>
                    <a:pt x="69945" y="28029"/>
                  </a:cubicBezTo>
                  <a:close/>
                  <a:moveTo>
                    <a:pt x="71069" y="28424"/>
                  </a:moveTo>
                  <a:lnTo>
                    <a:pt x="71068" y="28426"/>
                  </a:lnTo>
                  <a:cubicBezTo>
                    <a:pt x="71068" y="28426"/>
                    <a:pt x="71069" y="28425"/>
                    <a:pt x="71069" y="28424"/>
                  </a:cubicBezTo>
                  <a:close/>
                  <a:moveTo>
                    <a:pt x="71616" y="28567"/>
                  </a:moveTo>
                  <a:cubicBezTo>
                    <a:pt x="71615" y="28568"/>
                    <a:pt x="71614" y="28569"/>
                    <a:pt x="71614" y="28569"/>
                  </a:cubicBezTo>
                  <a:cubicBezTo>
                    <a:pt x="71614" y="28569"/>
                    <a:pt x="71615" y="28568"/>
                    <a:pt x="71616" y="28567"/>
                  </a:cubicBezTo>
                  <a:close/>
                  <a:moveTo>
                    <a:pt x="71101" y="28588"/>
                  </a:moveTo>
                  <a:lnTo>
                    <a:pt x="71101" y="28588"/>
                  </a:lnTo>
                  <a:cubicBezTo>
                    <a:pt x="71099" y="28595"/>
                    <a:pt x="71096" y="28598"/>
                    <a:pt x="71095" y="28605"/>
                  </a:cubicBezTo>
                  <a:cubicBezTo>
                    <a:pt x="71093" y="28604"/>
                    <a:pt x="71089" y="28602"/>
                    <a:pt x="71088" y="28600"/>
                  </a:cubicBezTo>
                  <a:cubicBezTo>
                    <a:pt x="71089" y="28597"/>
                    <a:pt x="71095" y="28592"/>
                    <a:pt x="71101" y="28588"/>
                  </a:cubicBezTo>
                  <a:close/>
                  <a:moveTo>
                    <a:pt x="72343" y="28626"/>
                  </a:moveTo>
                  <a:cubicBezTo>
                    <a:pt x="72342" y="28627"/>
                    <a:pt x="72341" y="28627"/>
                    <a:pt x="72340" y="28628"/>
                  </a:cubicBezTo>
                  <a:cubicBezTo>
                    <a:pt x="72341" y="28627"/>
                    <a:pt x="72342" y="28627"/>
                    <a:pt x="72343" y="28626"/>
                  </a:cubicBezTo>
                  <a:close/>
                  <a:moveTo>
                    <a:pt x="71677" y="28726"/>
                  </a:moveTo>
                  <a:cubicBezTo>
                    <a:pt x="71677" y="28727"/>
                    <a:pt x="71677" y="28729"/>
                    <a:pt x="71675" y="28731"/>
                  </a:cubicBezTo>
                  <a:cubicBezTo>
                    <a:pt x="71675" y="28739"/>
                    <a:pt x="71674" y="28748"/>
                    <a:pt x="71671" y="28757"/>
                  </a:cubicBezTo>
                  <a:lnTo>
                    <a:pt x="71671" y="28757"/>
                  </a:lnTo>
                  <a:cubicBezTo>
                    <a:pt x="71669" y="28754"/>
                    <a:pt x="71668" y="28752"/>
                    <a:pt x="71667" y="28749"/>
                  </a:cubicBezTo>
                  <a:cubicBezTo>
                    <a:pt x="71664" y="28747"/>
                    <a:pt x="71664" y="28743"/>
                    <a:pt x="71662" y="28741"/>
                  </a:cubicBezTo>
                  <a:cubicBezTo>
                    <a:pt x="71668" y="28736"/>
                    <a:pt x="71674" y="28733"/>
                    <a:pt x="71677" y="28726"/>
                  </a:cubicBezTo>
                  <a:close/>
                  <a:moveTo>
                    <a:pt x="72860" y="28921"/>
                  </a:moveTo>
                  <a:cubicBezTo>
                    <a:pt x="72859" y="28922"/>
                    <a:pt x="72859" y="28923"/>
                    <a:pt x="72858" y="28923"/>
                  </a:cubicBezTo>
                  <a:cubicBezTo>
                    <a:pt x="72859" y="28923"/>
                    <a:pt x="72859" y="28922"/>
                    <a:pt x="72860" y="28921"/>
                  </a:cubicBezTo>
                  <a:close/>
                  <a:moveTo>
                    <a:pt x="73432" y="28921"/>
                  </a:moveTo>
                  <a:cubicBezTo>
                    <a:pt x="73430" y="28923"/>
                    <a:pt x="73428" y="28925"/>
                    <a:pt x="73427" y="28926"/>
                  </a:cubicBezTo>
                  <a:cubicBezTo>
                    <a:pt x="73429" y="28925"/>
                    <a:pt x="73430" y="28923"/>
                    <a:pt x="73432" y="28921"/>
                  </a:cubicBezTo>
                  <a:close/>
                  <a:moveTo>
                    <a:pt x="71589" y="28696"/>
                  </a:moveTo>
                  <a:cubicBezTo>
                    <a:pt x="71601" y="28703"/>
                    <a:pt x="71611" y="28711"/>
                    <a:pt x="71622" y="28720"/>
                  </a:cubicBezTo>
                  <a:cubicBezTo>
                    <a:pt x="71619" y="28729"/>
                    <a:pt x="71617" y="28740"/>
                    <a:pt x="71611" y="28750"/>
                  </a:cubicBezTo>
                  <a:cubicBezTo>
                    <a:pt x="71617" y="28754"/>
                    <a:pt x="71622" y="28756"/>
                    <a:pt x="71629" y="28756"/>
                  </a:cubicBezTo>
                  <a:cubicBezTo>
                    <a:pt x="71638" y="28756"/>
                    <a:pt x="71648" y="28750"/>
                    <a:pt x="71658" y="28746"/>
                  </a:cubicBezTo>
                  <a:cubicBezTo>
                    <a:pt x="71660" y="28749"/>
                    <a:pt x="71662" y="28750"/>
                    <a:pt x="71665" y="28753"/>
                  </a:cubicBezTo>
                  <a:cubicBezTo>
                    <a:pt x="71666" y="28755"/>
                    <a:pt x="71668" y="28756"/>
                    <a:pt x="71670" y="28758"/>
                  </a:cubicBezTo>
                  <a:lnTo>
                    <a:pt x="71670" y="28758"/>
                  </a:lnTo>
                  <a:cubicBezTo>
                    <a:pt x="71670" y="28759"/>
                    <a:pt x="71670" y="28759"/>
                    <a:pt x="71670" y="28760"/>
                  </a:cubicBezTo>
                  <a:cubicBezTo>
                    <a:pt x="71662" y="28825"/>
                    <a:pt x="71647" y="28885"/>
                    <a:pt x="71631" y="28943"/>
                  </a:cubicBezTo>
                  <a:cubicBezTo>
                    <a:pt x="71612" y="28863"/>
                    <a:pt x="71598" y="28779"/>
                    <a:pt x="71589" y="28696"/>
                  </a:cubicBezTo>
                  <a:close/>
                  <a:moveTo>
                    <a:pt x="72317" y="29179"/>
                  </a:moveTo>
                  <a:cubicBezTo>
                    <a:pt x="72300" y="29216"/>
                    <a:pt x="72284" y="29253"/>
                    <a:pt x="72267" y="29292"/>
                  </a:cubicBezTo>
                  <a:lnTo>
                    <a:pt x="72256" y="29254"/>
                  </a:lnTo>
                  <a:cubicBezTo>
                    <a:pt x="72276" y="29226"/>
                    <a:pt x="72296" y="29200"/>
                    <a:pt x="72317" y="29179"/>
                  </a:cubicBezTo>
                  <a:close/>
                  <a:moveTo>
                    <a:pt x="72616" y="29160"/>
                  </a:moveTo>
                  <a:lnTo>
                    <a:pt x="72616" y="29160"/>
                  </a:lnTo>
                  <a:cubicBezTo>
                    <a:pt x="72617" y="29164"/>
                    <a:pt x="72621" y="29166"/>
                    <a:pt x="72623" y="29167"/>
                  </a:cubicBezTo>
                  <a:cubicBezTo>
                    <a:pt x="72681" y="29238"/>
                    <a:pt x="72737" y="29312"/>
                    <a:pt x="72797" y="29382"/>
                  </a:cubicBezTo>
                  <a:lnTo>
                    <a:pt x="72797" y="29382"/>
                  </a:lnTo>
                  <a:cubicBezTo>
                    <a:pt x="72797" y="29383"/>
                    <a:pt x="72796" y="29384"/>
                    <a:pt x="72796" y="29385"/>
                  </a:cubicBezTo>
                  <a:cubicBezTo>
                    <a:pt x="72786" y="29421"/>
                    <a:pt x="72773" y="29464"/>
                    <a:pt x="72759" y="29504"/>
                  </a:cubicBezTo>
                  <a:cubicBezTo>
                    <a:pt x="72716" y="29406"/>
                    <a:pt x="72670" y="29310"/>
                    <a:pt x="72631" y="29201"/>
                  </a:cubicBezTo>
                  <a:cubicBezTo>
                    <a:pt x="72631" y="29201"/>
                    <a:pt x="72630" y="29201"/>
                    <a:pt x="72630" y="29200"/>
                  </a:cubicBezTo>
                  <a:cubicBezTo>
                    <a:pt x="72627" y="29191"/>
                    <a:pt x="72623" y="29180"/>
                    <a:pt x="72620" y="29171"/>
                  </a:cubicBezTo>
                  <a:cubicBezTo>
                    <a:pt x="72620" y="29167"/>
                    <a:pt x="72617" y="29164"/>
                    <a:pt x="72616" y="29160"/>
                  </a:cubicBezTo>
                  <a:close/>
                  <a:moveTo>
                    <a:pt x="72835" y="29469"/>
                  </a:moveTo>
                  <a:lnTo>
                    <a:pt x="72835" y="29469"/>
                  </a:lnTo>
                  <a:cubicBezTo>
                    <a:pt x="72828" y="29491"/>
                    <a:pt x="72816" y="29510"/>
                    <a:pt x="72808" y="29531"/>
                  </a:cubicBezTo>
                  <a:cubicBezTo>
                    <a:pt x="72805" y="29524"/>
                    <a:pt x="72802" y="29520"/>
                    <a:pt x="72800" y="29512"/>
                  </a:cubicBezTo>
                  <a:cubicBezTo>
                    <a:pt x="72812" y="29498"/>
                    <a:pt x="72822" y="29481"/>
                    <a:pt x="72835" y="29469"/>
                  </a:cubicBezTo>
                  <a:close/>
                  <a:moveTo>
                    <a:pt x="72757" y="29545"/>
                  </a:moveTo>
                  <a:cubicBezTo>
                    <a:pt x="72762" y="29545"/>
                    <a:pt x="72763" y="29548"/>
                    <a:pt x="72763" y="29550"/>
                  </a:cubicBezTo>
                  <a:cubicBezTo>
                    <a:pt x="72763" y="29551"/>
                    <a:pt x="72760" y="29555"/>
                    <a:pt x="72759" y="29557"/>
                  </a:cubicBezTo>
                  <a:cubicBezTo>
                    <a:pt x="72759" y="29553"/>
                    <a:pt x="72757" y="29550"/>
                    <a:pt x="72757" y="29545"/>
                  </a:cubicBezTo>
                  <a:close/>
                  <a:moveTo>
                    <a:pt x="73368" y="29488"/>
                  </a:moveTo>
                  <a:cubicBezTo>
                    <a:pt x="73350" y="29530"/>
                    <a:pt x="73332" y="29574"/>
                    <a:pt x="73315" y="29617"/>
                  </a:cubicBezTo>
                  <a:lnTo>
                    <a:pt x="73315" y="29617"/>
                  </a:lnTo>
                  <a:cubicBezTo>
                    <a:pt x="73306" y="29606"/>
                    <a:pt x="73298" y="29596"/>
                    <a:pt x="73290" y="29586"/>
                  </a:cubicBezTo>
                  <a:lnTo>
                    <a:pt x="73290" y="29586"/>
                  </a:lnTo>
                  <a:cubicBezTo>
                    <a:pt x="73290" y="29586"/>
                    <a:pt x="73289" y="29587"/>
                    <a:pt x="73289" y="29587"/>
                  </a:cubicBezTo>
                  <a:cubicBezTo>
                    <a:pt x="73289" y="29587"/>
                    <a:pt x="73290" y="29586"/>
                    <a:pt x="73290" y="29586"/>
                  </a:cubicBezTo>
                  <a:lnTo>
                    <a:pt x="73290" y="29586"/>
                  </a:lnTo>
                  <a:cubicBezTo>
                    <a:pt x="73290" y="29586"/>
                    <a:pt x="73290" y="29586"/>
                    <a:pt x="73290" y="29586"/>
                  </a:cubicBezTo>
                  <a:lnTo>
                    <a:pt x="73290" y="29586"/>
                  </a:lnTo>
                  <a:cubicBezTo>
                    <a:pt x="73315" y="29551"/>
                    <a:pt x="73340" y="29518"/>
                    <a:pt x="73368" y="29488"/>
                  </a:cubicBezTo>
                  <a:close/>
                  <a:moveTo>
                    <a:pt x="72769" y="29551"/>
                  </a:moveTo>
                  <a:cubicBezTo>
                    <a:pt x="72776" y="29557"/>
                    <a:pt x="72783" y="29564"/>
                    <a:pt x="72792" y="29570"/>
                  </a:cubicBezTo>
                  <a:cubicBezTo>
                    <a:pt x="72785" y="29587"/>
                    <a:pt x="72779" y="29603"/>
                    <a:pt x="72770" y="29620"/>
                  </a:cubicBezTo>
                  <a:cubicBezTo>
                    <a:pt x="72766" y="29600"/>
                    <a:pt x="72763" y="29580"/>
                    <a:pt x="72762" y="29558"/>
                  </a:cubicBezTo>
                  <a:lnTo>
                    <a:pt x="72769" y="29551"/>
                  </a:lnTo>
                  <a:close/>
                  <a:moveTo>
                    <a:pt x="74441" y="29763"/>
                  </a:moveTo>
                  <a:cubicBezTo>
                    <a:pt x="74440" y="29763"/>
                    <a:pt x="74440" y="29763"/>
                    <a:pt x="74440" y="29763"/>
                  </a:cubicBezTo>
                  <a:cubicBezTo>
                    <a:pt x="74440" y="29763"/>
                    <a:pt x="74440" y="29763"/>
                    <a:pt x="74441" y="29763"/>
                  </a:cubicBezTo>
                  <a:close/>
                  <a:moveTo>
                    <a:pt x="73352" y="29729"/>
                  </a:moveTo>
                  <a:lnTo>
                    <a:pt x="73352" y="29729"/>
                  </a:lnTo>
                  <a:cubicBezTo>
                    <a:pt x="73347" y="29765"/>
                    <a:pt x="73339" y="29801"/>
                    <a:pt x="73331" y="29835"/>
                  </a:cubicBezTo>
                  <a:cubicBezTo>
                    <a:pt x="73322" y="29811"/>
                    <a:pt x="73311" y="29785"/>
                    <a:pt x="73301" y="29759"/>
                  </a:cubicBezTo>
                  <a:cubicBezTo>
                    <a:pt x="73321" y="29759"/>
                    <a:pt x="73338" y="29746"/>
                    <a:pt x="73352" y="29729"/>
                  </a:cubicBezTo>
                  <a:close/>
                  <a:moveTo>
                    <a:pt x="73279" y="29835"/>
                  </a:moveTo>
                  <a:lnTo>
                    <a:pt x="73326" y="29872"/>
                  </a:lnTo>
                  <a:cubicBezTo>
                    <a:pt x="73321" y="29894"/>
                    <a:pt x="73316" y="29918"/>
                    <a:pt x="73309" y="29940"/>
                  </a:cubicBezTo>
                  <a:cubicBezTo>
                    <a:pt x="73304" y="29937"/>
                    <a:pt x="73298" y="29932"/>
                    <a:pt x="73293" y="29932"/>
                  </a:cubicBezTo>
                  <a:cubicBezTo>
                    <a:pt x="73288" y="29899"/>
                    <a:pt x="73281" y="29868"/>
                    <a:pt x="73279" y="29835"/>
                  </a:cubicBezTo>
                  <a:close/>
                  <a:moveTo>
                    <a:pt x="73910" y="30147"/>
                  </a:moveTo>
                  <a:lnTo>
                    <a:pt x="73910" y="30147"/>
                  </a:lnTo>
                  <a:cubicBezTo>
                    <a:pt x="73907" y="30153"/>
                    <a:pt x="73907" y="30155"/>
                    <a:pt x="73905" y="30160"/>
                  </a:cubicBezTo>
                  <a:lnTo>
                    <a:pt x="73904" y="30162"/>
                  </a:lnTo>
                  <a:cubicBezTo>
                    <a:pt x="73904" y="30159"/>
                    <a:pt x="73903" y="30155"/>
                    <a:pt x="73903" y="30153"/>
                  </a:cubicBezTo>
                  <a:cubicBezTo>
                    <a:pt x="73904" y="30152"/>
                    <a:pt x="73905" y="30150"/>
                    <a:pt x="73910" y="30147"/>
                  </a:cubicBezTo>
                  <a:close/>
                  <a:moveTo>
                    <a:pt x="74419" y="30229"/>
                  </a:moveTo>
                  <a:lnTo>
                    <a:pt x="74419" y="30229"/>
                  </a:lnTo>
                  <a:cubicBezTo>
                    <a:pt x="74411" y="30246"/>
                    <a:pt x="74404" y="30265"/>
                    <a:pt x="74397" y="30281"/>
                  </a:cubicBezTo>
                  <a:cubicBezTo>
                    <a:pt x="74396" y="30274"/>
                    <a:pt x="74391" y="30269"/>
                    <a:pt x="74390" y="30262"/>
                  </a:cubicBezTo>
                  <a:cubicBezTo>
                    <a:pt x="74399" y="30253"/>
                    <a:pt x="74410" y="30241"/>
                    <a:pt x="74419" y="30229"/>
                  </a:cubicBezTo>
                  <a:close/>
                  <a:moveTo>
                    <a:pt x="74814" y="30325"/>
                  </a:moveTo>
                  <a:cubicBezTo>
                    <a:pt x="74813" y="30327"/>
                    <a:pt x="74811" y="30329"/>
                    <a:pt x="74810" y="30331"/>
                  </a:cubicBezTo>
                  <a:cubicBezTo>
                    <a:pt x="74811" y="30329"/>
                    <a:pt x="74813" y="30327"/>
                    <a:pt x="74814" y="30325"/>
                  </a:cubicBezTo>
                  <a:close/>
                  <a:moveTo>
                    <a:pt x="74863" y="30454"/>
                  </a:moveTo>
                  <a:cubicBezTo>
                    <a:pt x="74859" y="30484"/>
                    <a:pt x="74854" y="30516"/>
                    <a:pt x="74847" y="30544"/>
                  </a:cubicBezTo>
                  <a:cubicBezTo>
                    <a:pt x="74837" y="30520"/>
                    <a:pt x="74827" y="30499"/>
                    <a:pt x="74818" y="30476"/>
                  </a:cubicBezTo>
                  <a:lnTo>
                    <a:pt x="74818" y="30476"/>
                  </a:lnTo>
                  <a:cubicBezTo>
                    <a:pt x="74820" y="30476"/>
                    <a:pt x="74821" y="30476"/>
                    <a:pt x="74822" y="30476"/>
                  </a:cubicBezTo>
                  <a:cubicBezTo>
                    <a:pt x="74837" y="30476"/>
                    <a:pt x="74852" y="30467"/>
                    <a:pt x="74863" y="30454"/>
                  </a:cubicBezTo>
                  <a:close/>
                  <a:moveTo>
                    <a:pt x="75287" y="30542"/>
                  </a:moveTo>
                  <a:cubicBezTo>
                    <a:pt x="75297" y="30554"/>
                    <a:pt x="75313" y="30566"/>
                    <a:pt x="75327" y="30575"/>
                  </a:cubicBezTo>
                  <a:cubicBezTo>
                    <a:pt x="75320" y="30596"/>
                    <a:pt x="75313" y="30625"/>
                    <a:pt x="75303" y="30649"/>
                  </a:cubicBezTo>
                  <a:cubicBezTo>
                    <a:pt x="75297" y="30613"/>
                    <a:pt x="75293" y="30579"/>
                    <a:pt x="75287" y="30542"/>
                  </a:cubicBezTo>
                  <a:close/>
                  <a:moveTo>
                    <a:pt x="74797" y="30542"/>
                  </a:moveTo>
                  <a:cubicBezTo>
                    <a:pt x="74813" y="30554"/>
                    <a:pt x="74826" y="30566"/>
                    <a:pt x="74840" y="30576"/>
                  </a:cubicBezTo>
                  <a:cubicBezTo>
                    <a:pt x="74833" y="30602"/>
                    <a:pt x="74827" y="30626"/>
                    <a:pt x="74818" y="30650"/>
                  </a:cubicBezTo>
                  <a:cubicBezTo>
                    <a:pt x="74816" y="30650"/>
                    <a:pt x="74814" y="30649"/>
                    <a:pt x="74813" y="30649"/>
                  </a:cubicBezTo>
                  <a:cubicBezTo>
                    <a:pt x="74806" y="30613"/>
                    <a:pt x="74801" y="30579"/>
                    <a:pt x="74797" y="30542"/>
                  </a:cubicBezTo>
                  <a:close/>
                  <a:moveTo>
                    <a:pt x="75329" y="30640"/>
                  </a:moveTo>
                  <a:cubicBezTo>
                    <a:pt x="75323" y="30656"/>
                    <a:pt x="75314" y="30675"/>
                    <a:pt x="75309" y="30691"/>
                  </a:cubicBezTo>
                  <a:cubicBezTo>
                    <a:pt x="75307" y="30683"/>
                    <a:pt x="75307" y="30678"/>
                    <a:pt x="75306" y="30671"/>
                  </a:cubicBezTo>
                  <a:cubicBezTo>
                    <a:pt x="75313" y="30662"/>
                    <a:pt x="75322" y="30649"/>
                    <a:pt x="75329" y="30640"/>
                  </a:cubicBezTo>
                  <a:close/>
                  <a:moveTo>
                    <a:pt x="76421" y="30801"/>
                  </a:moveTo>
                  <a:cubicBezTo>
                    <a:pt x="76420" y="30802"/>
                    <a:pt x="76419" y="30803"/>
                    <a:pt x="76418" y="30804"/>
                  </a:cubicBezTo>
                  <a:cubicBezTo>
                    <a:pt x="76419" y="30803"/>
                    <a:pt x="76420" y="30802"/>
                    <a:pt x="76421" y="30801"/>
                  </a:cubicBezTo>
                  <a:close/>
                  <a:moveTo>
                    <a:pt x="76072" y="30807"/>
                  </a:moveTo>
                  <a:cubicBezTo>
                    <a:pt x="76071" y="30808"/>
                    <a:pt x="76070" y="30809"/>
                    <a:pt x="76070" y="30810"/>
                  </a:cubicBezTo>
                  <a:cubicBezTo>
                    <a:pt x="76070" y="30809"/>
                    <a:pt x="76071" y="30808"/>
                    <a:pt x="76072" y="30807"/>
                  </a:cubicBezTo>
                  <a:close/>
                  <a:moveTo>
                    <a:pt x="75633" y="30817"/>
                  </a:moveTo>
                  <a:lnTo>
                    <a:pt x="75633" y="30817"/>
                  </a:lnTo>
                  <a:cubicBezTo>
                    <a:pt x="75653" y="30838"/>
                    <a:pt x="75671" y="30861"/>
                    <a:pt x="75688" y="30884"/>
                  </a:cubicBezTo>
                  <a:cubicBezTo>
                    <a:pt x="75686" y="30896"/>
                    <a:pt x="75681" y="30906"/>
                    <a:pt x="75677" y="30920"/>
                  </a:cubicBezTo>
                  <a:cubicBezTo>
                    <a:pt x="75665" y="30884"/>
                    <a:pt x="75648" y="30850"/>
                    <a:pt x="75633" y="30817"/>
                  </a:cubicBezTo>
                  <a:close/>
                  <a:moveTo>
                    <a:pt x="75664" y="30917"/>
                  </a:moveTo>
                  <a:lnTo>
                    <a:pt x="75664" y="30917"/>
                  </a:lnTo>
                  <a:cubicBezTo>
                    <a:pt x="75667" y="30920"/>
                    <a:pt x="75671" y="30924"/>
                    <a:pt x="75676" y="30926"/>
                  </a:cubicBezTo>
                  <a:cubicBezTo>
                    <a:pt x="75674" y="30931"/>
                    <a:pt x="75673" y="30933"/>
                    <a:pt x="75671" y="30937"/>
                  </a:cubicBezTo>
                  <a:cubicBezTo>
                    <a:pt x="75668" y="30931"/>
                    <a:pt x="75667" y="30924"/>
                    <a:pt x="75664" y="30917"/>
                  </a:cubicBezTo>
                  <a:close/>
                  <a:moveTo>
                    <a:pt x="75694" y="30947"/>
                  </a:moveTo>
                  <a:cubicBezTo>
                    <a:pt x="75690" y="30954"/>
                    <a:pt x="75687" y="30961"/>
                    <a:pt x="75686" y="30969"/>
                  </a:cubicBezTo>
                  <a:cubicBezTo>
                    <a:pt x="75683" y="30967"/>
                    <a:pt x="75683" y="30964"/>
                    <a:pt x="75683" y="30963"/>
                  </a:cubicBezTo>
                  <a:lnTo>
                    <a:pt x="75694" y="30947"/>
                  </a:lnTo>
                  <a:close/>
                  <a:moveTo>
                    <a:pt x="76712" y="31043"/>
                  </a:moveTo>
                  <a:lnTo>
                    <a:pt x="76712" y="31043"/>
                  </a:lnTo>
                  <a:cubicBezTo>
                    <a:pt x="76710" y="31045"/>
                    <a:pt x="76709" y="31046"/>
                    <a:pt x="76707" y="31047"/>
                  </a:cubicBezTo>
                  <a:cubicBezTo>
                    <a:pt x="76709" y="31046"/>
                    <a:pt x="76710" y="31045"/>
                    <a:pt x="76712" y="31043"/>
                  </a:cubicBezTo>
                  <a:close/>
                  <a:moveTo>
                    <a:pt x="76062" y="31100"/>
                  </a:moveTo>
                  <a:lnTo>
                    <a:pt x="76062" y="31100"/>
                  </a:lnTo>
                  <a:cubicBezTo>
                    <a:pt x="76055" y="31118"/>
                    <a:pt x="76051" y="31133"/>
                    <a:pt x="76044" y="31148"/>
                  </a:cubicBezTo>
                  <a:cubicBezTo>
                    <a:pt x="76038" y="31146"/>
                    <a:pt x="76034" y="31143"/>
                    <a:pt x="76030" y="31142"/>
                  </a:cubicBezTo>
                  <a:cubicBezTo>
                    <a:pt x="76041" y="31129"/>
                    <a:pt x="76052" y="31115"/>
                    <a:pt x="76062" y="31100"/>
                  </a:cubicBezTo>
                  <a:close/>
                  <a:moveTo>
                    <a:pt x="76345" y="31160"/>
                  </a:moveTo>
                  <a:cubicBezTo>
                    <a:pt x="76344" y="31161"/>
                    <a:pt x="76344" y="31161"/>
                    <a:pt x="76343" y="31162"/>
                  </a:cubicBezTo>
                  <a:cubicBezTo>
                    <a:pt x="76344" y="31161"/>
                    <a:pt x="76344" y="31161"/>
                    <a:pt x="76345" y="31160"/>
                  </a:cubicBezTo>
                  <a:close/>
                  <a:moveTo>
                    <a:pt x="76956" y="31189"/>
                  </a:moveTo>
                  <a:cubicBezTo>
                    <a:pt x="76956" y="31189"/>
                    <a:pt x="76956" y="31189"/>
                    <a:pt x="76955" y="31189"/>
                  </a:cubicBezTo>
                  <a:cubicBezTo>
                    <a:pt x="76956" y="31189"/>
                    <a:pt x="76956" y="31189"/>
                    <a:pt x="76956" y="31189"/>
                  </a:cubicBezTo>
                  <a:close/>
                  <a:moveTo>
                    <a:pt x="76693" y="31301"/>
                  </a:moveTo>
                  <a:lnTo>
                    <a:pt x="76693" y="31301"/>
                  </a:lnTo>
                  <a:cubicBezTo>
                    <a:pt x="76690" y="31311"/>
                    <a:pt x="76686" y="31321"/>
                    <a:pt x="76683" y="31328"/>
                  </a:cubicBezTo>
                  <a:cubicBezTo>
                    <a:pt x="76683" y="31326"/>
                    <a:pt x="76680" y="31321"/>
                    <a:pt x="76679" y="31321"/>
                  </a:cubicBezTo>
                  <a:cubicBezTo>
                    <a:pt x="76685" y="31314"/>
                    <a:pt x="76689" y="31307"/>
                    <a:pt x="76693" y="31301"/>
                  </a:cubicBezTo>
                  <a:close/>
                  <a:moveTo>
                    <a:pt x="76643" y="31300"/>
                  </a:moveTo>
                  <a:lnTo>
                    <a:pt x="76643" y="31300"/>
                  </a:lnTo>
                  <a:cubicBezTo>
                    <a:pt x="76650" y="31307"/>
                    <a:pt x="76659" y="31314"/>
                    <a:pt x="76669" y="31320"/>
                  </a:cubicBezTo>
                  <a:cubicBezTo>
                    <a:pt x="76664" y="31328"/>
                    <a:pt x="76662" y="31341"/>
                    <a:pt x="76657" y="31347"/>
                  </a:cubicBezTo>
                  <a:cubicBezTo>
                    <a:pt x="76663" y="31340"/>
                    <a:pt x="76669" y="31331"/>
                    <a:pt x="76676" y="31326"/>
                  </a:cubicBezTo>
                  <a:cubicBezTo>
                    <a:pt x="76677" y="31328"/>
                    <a:pt x="76680" y="31330"/>
                    <a:pt x="76683" y="31333"/>
                  </a:cubicBezTo>
                  <a:cubicBezTo>
                    <a:pt x="76676" y="31350"/>
                    <a:pt x="76669" y="31369"/>
                    <a:pt x="76662" y="31384"/>
                  </a:cubicBezTo>
                  <a:lnTo>
                    <a:pt x="76657" y="31384"/>
                  </a:lnTo>
                  <a:cubicBezTo>
                    <a:pt x="76652" y="31356"/>
                    <a:pt x="76647" y="31328"/>
                    <a:pt x="76643" y="31300"/>
                  </a:cubicBezTo>
                  <a:close/>
                  <a:moveTo>
                    <a:pt x="77129" y="31373"/>
                  </a:moveTo>
                  <a:cubicBezTo>
                    <a:pt x="77122" y="31387"/>
                    <a:pt x="77119" y="31401"/>
                    <a:pt x="77112" y="31414"/>
                  </a:cubicBezTo>
                  <a:cubicBezTo>
                    <a:pt x="77109" y="31409"/>
                    <a:pt x="77107" y="31406"/>
                    <a:pt x="77106" y="31400"/>
                  </a:cubicBezTo>
                  <a:cubicBezTo>
                    <a:pt x="77114" y="31391"/>
                    <a:pt x="77122" y="31383"/>
                    <a:pt x="77129" y="31373"/>
                  </a:cubicBezTo>
                  <a:close/>
                  <a:moveTo>
                    <a:pt x="76898" y="31469"/>
                  </a:moveTo>
                  <a:cubicBezTo>
                    <a:pt x="76901" y="31470"/>
                    <a:pt x="76905" y="31473"/>
                    <a:pt x="76905" y="31476"/>
                  </a:cubicBezTo>
                  <a:cubicBezTo>
                    <a:pt x="76904" y="31476"/>
                    <a:pt x="76900" y="31473"/>
                    <a:pt x="76898" y="31473"/>
                  </a:cubicBezTo>
                  <a:lnTo>
                    <a:pt x="76898" y="31469"/>
                  </a:lnTo>
                  <a:close/>
                  <a:moveTo>
                    <a:pt x="76928" y="31459"/>
                  </a:moveTo>
                  <a:cubicBezTo>
                    <a:pt x="76928" y="31466"/>
                    <a:pt x="76925" y="31472"/>
                    <a:pt x="76925" y="31479"/>
                  </a:cubicBezTo>
                  <a:cubicBezTo>
                    <a:pt x="76922" y="31473"/>
                    <a:pt x="76920" y="31472"/>
                    <a:pt x="76918" y="31466"/>
                  </a:cubicBezTo>
                  <a:cubicBezTo>
                    <a:pt x="76925" y="31465"/>
                    <a:pt x="76928" y="31463"/>
                    <a:pt x="76928" y="31459"/>
                  </a:cubicBezTo>
                  <a:close/>
                  <a:moveTo>
                    <a:pt x="77114" y="31455"/>
                  </a:moveTo>
                  <a:cubicBezTo>
                    <a:pt x="77114" y="31457"/>
                    <a:pt x="77113" y="31462"/>
                    <a:pt x="77110" y="31465"/>
                  </a:cubicBezTo>
                  <a:cubicBezTo>
                    <a:pt x="77112" y="31472"/>
                    <a:pt x="77109" y="31476"/>
                    <a:pt x="77107" y="31483"/>
                  </a:cubicBezTo>
                  <a:cubicBezTo>
                    <a:pt x="77104" y="31476"/>
                    <a:pt x="77102" y="31470"/>
                    <a:pt x="77100" y="31465"/>
                  </a:cubicBezTo>
                  <a:cubicBezTo>
                    <a:pt x="77100" y="31463"/>
                    <a:pt x="77099" y="31463"/>
                    <a:pt x="77099" y="31462"/>
                  </a:cubicBezTo>
                  <a:cubicBezTo>
                    <a:pt x="77106" y="31462"/>
                    <a:pt x="77110" y="31457"/>
                    <a:pt x="77114" y="31455"/>
                  </a:cubicBezTo>
                  <a:close/>
                  <a:moveTo>
                    <a:pt x="77094" y="31495"/>
                  </a:moveTo>
                  <a:cubicBezTo>
                    <a:pt x="77099" y="31498"/>
                    <a:pt x="77102" y="31500"/>
                    <a:pt x="77102" y="31502"/>
                  </a:cubicBezTo>
                  <a:cubicBezTo>
                    <a:pt x="77100" y="31508"/>
                    <a:pt x="77100" y="31513"/>
                    <a:pt x="77099" y="31519"/>
                  </a:cubicBezTo>
                  <a:cubicBezTo>
                    <a:pt x="77099" y="31509"/>
                    <a:pt x="77097" y="31502"/>
                    <a:pt x="77094" y="31495"/>
                  </a:cubicBezTo>
                  <a:close/>
                  <a:moveTo>
                    <a:pt x="12368" y="1"/>
                  </a:moveTo>
                  <a:cubicBezTo>
                    <a:pt x="12304" y="229"/>
                    <a:pt x="12246" y="467"/>
                    <a:pt x="12110" y="646"/>
                  </a:cubicBezTo>
                  <a:cubicBezTo>
                    <a:pt x="12111" y="646"/>
                    <a:pt x="12113" y="646"/>
                    <a:pt x="12114" y="646"/>
                  </a:cubicBezTo>
                  <a:cubicBezTo>
                    <a:pt x="12157" y="646"/>
                    <a:pt x="12224" y="542"/>
                    <a:pt x="12261" y="515"/>
                  </a:cubicBezTo>
                  <a:lnTo>
                    <a:pt x="12261" y="515"/>
                  </a:lnTo>
                  <a:cubicBezTo>
                    <a:pt x="12238" y="534"/>
                    <a:pt x="12218" y="650"/>
                    <a:pt x="12209" y="680"/>
                  </a:cubicBezTo>
                  <a:cubicBezTo>
                    <a:pt x="12189" y="745"/>
                    <a:pt x="12173" y="813"/>
                    <a:pt x="12150" y="874"/>
                  </a:cubicBezTo>
                  <a:cubicBezTo>
                    <a:pt x="12109" y="983"/>
                    <a:pt x="12080" y="1097"/>
                    <a:pt x="12037" y="1209"/>
                  </a:cubicBezTo>
                  <a:cubicBezTo>
                    <a:pt x="12083" y="1147"/>
                    <a:pt x="12126" y="1086"/>
                    <a:pt x="12165" y="1017"/>
                  </a:cubicBezTo>
                  <a:lnTo>
                    <a:pt x="12165" y="1017"/>
                  </a:lnTo>
                  <a:cubicBezTo>
                    <a:pt x="12100" y="1157"/>
                    <a:pt x="12046" y="1302"/>
                    <a:pt x="12000" y="1451"/>
                  </a:cubicBezTo>
                  <a:cubicBezTo>
                    <a:pt x="11947" y="1341"/>
                    <a:pt x="11894" y="1231"/>
                    <a:pt x="11842" y="1122"/>
                  </a:cubicBezTo>
                  <a:lnTo>
                    <a:pt x="11842" y="1122"/>
                  </a:lnTo>
                  <a:cubicBezTo>
                    <a:pt x="11872" y="1143"/>
                    <a:pt x="11904" y="1172"/>
                    <a:pt x="11935" y="1186"/>
                  </a:cubicBezTo>
                  <a:cubicBezTo>
                    <a:pt x="11909" y="1116"/>
                    <a:pt x="11864" y="1047"/>
                    <a:pt x="11829" y="980"/>
                  </a:cubicBezTo>
                  <a:cubicBezTo>
                    <a:pt x="11793" y="910"/>
                    <a:pt x="11760" y="838"/>
                    <a:pt x="11727" y="766"/>
                  </a:cubicBezTo>
                  <a:lnTo>
                    <a:pt x="11727" y="766"/>
                  </a:lnTo>
                  <a:cubicBezTo>
                    <a:pt x="11753" y="786"/>
                    <a:pt x="11779" y="803"/>
                    <a:pt x="11806" y="824"/>
                  </a:cubicBezTo>
                  <a:cubicBezTo>
                    <a:pt x="11806" y="792"/>
                    <a:pt x="11763" y="730"/>
                    <a:pt x="11750" y="702"/>
                  </a:cubicBezTo>
                  <a:cubicBezTo>
                    <a:pt x="11732" y="660"/>
                    <a:pt x="11713" y="621"/>
                    <a:pt x="11696" y="580"/>
                  </a:cubicBezTo>
                  <a:cubicBezTo>
                    <a:pt x="11659" y="491"/>
                    <a:pt x="11628" y="395"/>
                    <a:pt x="11598" y="302"/>
                  </a:cubicBezTo>
                  <a:cubicBezTo>
                    <a:pt x="11564" y="388"/>
                    <a:pt x="11527" y="467"/>
                    <a:pt x="11491" y="551"/>
                  </a:cubicBezTo>
                  <a:cubicBezTo>
                    <a:pt x="11457" y="627"/>
                    <a:pt x="11405" y="744"/>
                    <a:pt x="11341" y="789"/>
                  </a:cubicBezTo>
                  <a:lnTo>
                    <a:pt x="11341" y="789"/>
                  </a:lnTo>
                  <a:cubicBezTo>
                    <a:pt x="11393" y="753"/>
                    <a:pt x="11448" y="715"/>
                    <a:pt x="11507" y="699"/>
                  </a:cubicBezTo>
                  <a:lnTo>
                    <a:pt x="11507" y="699"/>
                  </a:lnTo>
                  <a:cubicBezTo>
                    <a:pt x="11422" y="825"/>
                    <a:pt x="11242" y="1130"/>
                    <a:pt x="11242" y="1130"/>
                  </a:cubicBezTo>
                  <a:cubicBezTo>
                    <a:pt x="11242" y="1130"/>
                    <a:pt x="11335" y="1080"/>
                    <a:pt x="11379" y="1016"/>
                  </a:cubicBezTo>
                  <a:lnTo>
                    <a:pt x="11379" y="1016"/>
                  </a:lnTo>
                  <a:cubicBezTo>
                    <a:pt x="11343" y="1153"/>
                    <a:pt x="11292" y="1222"/>
                    <a:pt x="11234" y="1347"/>
                  </a:cubicBezTo>
                  <a:cubicBezTo>
                    <a:pt x="11200" y="1420"/>
                    <a:pt x="11158" y="1530"/>
                    <a:pt x="11107" y="1583"/>
                  </a:cubicBezTo>
                  <a:cubicBezTo>
                    <a:pt x="11150" y="1540"/>
                    <a:pt x="11194" y="1499"/>
                    <a:pt x="11243" y="1463"/>
                  </a:cubicBezTo>
                  <a:lnTo>
                    <a:pt x="11243" y="1463"/>
                  </a:lnTo>
                  <a:cubicBezTo>
                    <a:pt x="11183" y="1566"/>
                    <a:pt x="11114" y="1668"/>
                    <a:pt x="11062" y="1774"/>
                  </a:cubicBezTo>
                  <a:cubicBezTo>
                    <a:pt x="11055" y="1784"/>
                    <a:pt x="11048" y="1797"/>
                    <a:pt x="11042" y="1810"/>
                  </a:cubicBezTo>
                  <a:cubicBezTo>
                    <a:pt x="11051" y="1813"/>
                    <a:pt x="11061" y="1815"/>
                    <a:pt x="11070" y="1815"/>
                  </a:cubicBezTo>
                  <a:cubicBezTo>
                    <a:pt x="11101" y="1815"/>
                    <a:pt x="11134" y="1799"/>
                    <a:pt x="11158" y="1777"/>
                  </a:cubicBezTo>
                  <a:lnTo>
                    <a:pt x="11158" y="1777"/>
                  </a:lnTo>
                  <a:cubicBezTo>
                    <a:pt x="11135" y="1907"/>
                    <a:pt x="11085" y="2029"/>
                    <a:pt x="11037" y="2149"/>
                  </a:cubicBezTo>
                  <a:cubicBezTo>
                    <a:pt x="11013" y="2162"/>
                    <a:pt x="10990" y="2173"/>
                    <a:pt x="10966" y="2186"/>
                  </a:cubicBezTo>
                  <a:lnTo>
                    <a:pt x="10966" y="2186"/>
                  </a:lnTo>
                  <a:cubicBezTo>
                    <a:pt x="10939" y="2157"/>
                    <a:pt x="10913" y="2128"/>
                    <a:pt x="10886" y="2100"/>
                  </a:cubicBezTo>
                  <a:lnTo>
                    <a:pt x="10886" y="2100"/>
                  </a:lnTo>
                  <a:cubicBezTo>
                    <a:pt x="10900" y="2135"/>
                    <a:pt x="10914" y="2171"/>
                    <a:pt x="10928" y="2207"/>
                  </a:cubicBezTo>
                  <a:cubicBezTo>
                    <a:pt x="10940" y="2199"/>
                    <a:pt x="10953" y="2192"/>
                    <a:pt x="10966" y="2186"/>
                  </a:cubicBezTo>
                  <a:lnTo>
                    <a:pt x="10966" y="2186"/>
                  </a:lnTo>
                  <a:cubicBezTo>
                    <a:pt x="10998" y="2220"/>
                    <a:pt x="11030" y="2254"/>
                    <a:pt x="11062" y="2288"/>
                  </a:cubicBezTo>
                  <a:cubicBezTo>
                    <a:pt x="11034" y="2303"/>
                    <a:pt x="11005" y="2317"/>
                    <a:pt x="10978" y="2333"/>
                  </a:cubicBezTo>
                  <a:cubicBezTo>
                    <a:pt x="10933" y="2248"/>
                    <a:pt x="10890" y="2162"/>
                    <a:pt x="10855" y="2068"/>
                  </a:cubicBezTo>
                  <a:lnTo>
                    <a:pt x="10855" y="2068"/>
                  </a:lnTo>
                  <a:cubicBezTo>
                    <a:pt x="10865" y="2078"/>
                    <a:pt x="10875" y="2089"/>
                    <a:pt x="10886" y="2100"/>
                  </a:cubicBezTo>
                  <a:lnTo>
                    <a:pt x="10886" y="2100"/>
                  </a:lnTo>
                  <a:cubicBezTo>
                    <a:pt x="10843" y="1991"/>
                    <a:pt x="10800" y="1883"/>
                    <a:pt x="10756" y="1774"/>
                  </a:cubicBezTo>
                  <a:cubicBezTo>
                    <a:pt x="10747" y="1748"/>
                    <a:pt x="10736" y="1721"/>
                    <a:pt x="10726" y="1695"/>
                  </a:cubicBezTo>
                  <a:lnTo>
                    <a:pt x="10726" y="1695"/>
                  </a:lnTo>
                  <a:cubicBezTo>
                    <a:pt x="10750" y="1716"/>
                    <a:pt x="10776" y="1745"/>
                    <a:pt x="10804" y="1759"/>
                  </a:cubicBezTo>
                  <a:cubicBezTo>
                    <a:pt x="10783" y="1688"/>
                    <a:pt x="10746" y="1620"/>
                    <a:pt x="10718" y="1553"/>
                  </a:cubicBezTo>
                  <a:cubicBezTo>
                    <a:pt x="10690" y="1483"/>
                    <a:pt x="10661" y="1411"/>
                    <a:pt x="10634" y="1339"/>
                  </a:cubicBezTo>
                  <a:lnTo>
                    <a:pt x="10634" y="1339"/>
                  </a:lnTo>
                  <a:cubicBezTo>
                    <a:pt x="10655" y="1360"/>
                    <a:pt x="10677" y="1377"/>
                    <a:pt x="10698" y="1395"/>
                  </a:cubicBezTo>
                  <a:cubicBezTo>
                    <a:pt x="10698" y="1362"/>
                    <a:pt x="10662" y="1302"/>
                    <a:pt x="10654" y="1274"/>
                  </a:cubicBezTo>
                  <a:cubicBezTo>
                    <a:pt x="10638" y="1233"/>
                    <a:pt x="10621" y="1193"/>
                    <a:pt x="10607" y="1152"/>
                  </a:cubicBezTo>
                  <a:cubicBezTo>
                    <a:pt x="10577" y="1061"/>
                    <a:pt x="10552" y="968"/>
                    <a:pt x="10528" y="874"/>
                  </a:cubicBezTo>
                  <a:cubicBezTo>
                    <a:pt x="10499" y="960"/>
                    <a:pt x="10468" y="1039"/>
                    <a:pt x="10437" y="1125"/>
                  </a:cubicBezTo>
                  <a:cubicBezTo>
                    <a:pt x="10410" y="1198"/>
                    <a:pt x="10367" y="1318"/>
                    <a:pt x="10316" y="1362"/>
                  </a:cubicBezTo>
                  <a:cubicBezTo>
                    <a:pt x="10360" y="1325"/>
                    <a:pt x="10405" y="1286"/>
                    <a:pt x="10453" y="1272"/>
                  </a:cubicBezTo>
                  <a:lnTo>
                    <a:pt x="10453" y="1272"/>
                  </a:lnTo>
                  <a:cubicBezTo>
                    <a:pt x="10383" y="1398"/>
                    <a:pt x="10234" y="1702"/>
                    <a:pt x="10234" y="1702"/>
                  </a:cubicBezTo>
                  <a:cubicBezTo>
                    <a:pt x="10234" y="1702"/>
                    <a:pt x="10311" y="1653"/>
                    <a:pt x="10347" y="1587"/>
                  </a:cubicBezTo>
                  <a:lnTo>
                    <a:pt x="10347" y="1587"/>
                  </a:lnTo>
                  <a:cubicBezTo>
                    <a:pt x="10333" y="1666"/>
                    <a:pt x="10311" y="1719"/>
                    <a:pt x="10290" y="1775"/>
                  </a:cubicBezTo>
                  <a:cubicBezTo>
                    <a:pt x="10270" y="1818"/>
                    <a:pt x="10251" y="1863"/>
                    <a:pt x="10230" y="1920"/>
                  </a:cubicBezTo>
                  <a:cubicBezTo>
                    <a:pt x="10201" y="1992"/>
                    <a:pt x="10168" y="2101"/>
                    <a:pt x="10124" y="2156"/>
                  </a:cubicBezTo>
                  <a:cubicBezTo>
                    <a:pt x="10159" y="2112"/>
                    <a:pt x="10197" y="2072"/>
                    <a:pt x="10234" y="2036"/>
                  </a:cubicBezTo>
                  <a:lnTo>
                    <a:pt x="10234" y="2036"/>
                  </a:lnTo>
                  <a:cubicBezTo>
                    <a:pt x="10191" y="2126"/>
                    <a:pt x="10145" y="2215"/>
                    <a:pt x="10104" y="2311"/>
                  </a:cubicBezTo>
                  <a:cubicBezTo>
                    <a:pt x="10089" y="2283"/>
                    <a:pt x="10076" y="2255"/>
                    <a:pt x="10066" y="2227"/>
                  </a:cubicBezTo>
                  <a:cubicBezTo>
                    <a:pt x="10038" y="2156"/>
                    <a:pt x="10009" y="2086"/>
                    <a:pt x="9982" y="2013"/>
                  </a:cubicBezTo>
                  <a:lnTo>
                    <a:pt x="9982" y="2013"/>
                  </a:lnTo>
                  <a:cubicBezTo>
                    <a:pt x="10003" y="2033"/>
                    <a:pt x="10025" y="2050"/>
                    <a:pt x="10046" y="2070"/>
                  </a:cubicBezTo>
                  <a:cubicBezTo>
                    <a:pt x="10046" y="2039"/>
                    <a:pt x="10010" y="1977"/>
                    <a:pt x="10002" y="1949"/>
                  </a:cubicBezTo>
                  <a:cubicBezTo>
                    <a:pt x="9986" y="1907"/>
                    <a:pt x="9969" y="1868"/>
                    <a:pt x="9954" y="1827"/>
                  </a:cubicBezTo>
                  <a:cubicBezTo>
                    <a:pt x="9950" y="1811"/>
                    <a:pt x="9944" y="1795"/>
                    <a:pt x="9939" y="1777"/>
                  </a:cubicBezTo>
                  <a:cubicBezTo>
                    <a:pt x="9916" y="1702"/>
                    <a:pt x="9894" y="1626"/>
                    <a:pt x="9874" y="1549"/>
                  </a:cubicBezTo>
                  <a:cubicBezTo>
                    <a:pt x="9850" y="1628"/>
                    <a:pt x="9818" y="1702"/>
                    <a:pt x="9793" y="1777"/>
                  </a:cubicBezTo>
                  <a:cubicBezTo>
                    <a:pt x="9788" y="1784"/>
                    <a:pt x="9787" y="1791"/>
                    <a:pt x="9785" y="1798"/>
                  </a:cubicBezTo>
                  <a:cubicBezTo>
                    <a:pt x="9758" y="1874"/>
                    <a:pt x="9715" y="1993"/>
                    <a:pt x="9664" y="2039"/>
                  </a:cubicBezTo>
                  <a:cubicBezTo>
                    <a:pt x="9708" y="2000"/>
                    <a:pt x="9752" y="1962"/>
                    <a:pt x="9801" y="1946"/>
                  </a:cubicBezTo>
                  <a:lnTo>
                    <a:pt x="9801" y="1946"/>
                  </a:lnTo>
                  <a:cubicBezTo>
                    <a:pt x="9731" y="2072"/>
                    <a:pt x="9582" y="2377"/>
                    <a:pt x="9582" y="2377"/>
                  </a:cubicBezTo>
                  <a:cubicBezTo>
                    <a:pt x="9582" y="2377"/>
                    <a:pt x="9659" y="2327"/>
                    <a:pt x="9695" y="2262"/>
                  </a:cubicBezTo>
                  <a:lnTo>
                    <a:pt x="9695" y="2262"/>
                  </a:lnTo>
                  <a:cubicBezTo>
                    <a:pt x="9668" y="2400"/>
                    <a:pt x="9625" y="2469"/>
                    <a:pt x="9578" y="2594"/>
                  </a:cubicBezTo>
                  <a:cubicBezTo>
                    <a:pt x="9549" y="2667"/>
                    <a:pt x="9514" y="2777"/>
                    <a:pt x="9471" y="2830"/>
                  </a:cubicBezTo>
                  <a:cubicBezTo>
                    <a:pt x="9507" y="2787"/>
                    <a:pt x="9545" y="2748"/>
                    <a:pt x="9582" y="2710"/>
                  </a:cubicBezTo>
                  <a:lnTo>
                    <a:pt x="9582" y="2710"/>
                  </a:lnTo>
                  <a:cubicBezTo>
                    <a:pt x="9529" y="2823"/>
                    <a:pt x="9464" y="2936"/>
                    <a:pt x="9417" y="3057"/>
                  </a:cubicBezTo>
                  <a:cubicBezTo>
                    <a:pt x="9425" y="3060"/>
                    <a:pt x="9433" y="3061"/>
                    <a:pt x="9441" y="3061"/>
                  </a:cubicBezTo>
                  <a:cubicBezTo>
                    <a:pt x="9467" y="3061"/>
                    <a:pt x="9493" y="3045"/>
                    <a:pt x="9513" y="3024"/>
                  </a:cubicBezTo>
                  <a:lnTo>
                    <a:pt x="9513" y="3024"/>
                  </a:lnTo>
                  <a:cubicBezTo>
                    <a:pt x="9506" y="3081"/>
                    <a:pt x="9492" y="3137"/>
                    <a:pt x="9477" y="3190"/>
                  </a:cubicBezTo>
                  <a:cubicBezTo>
                    <a:pt x="9443" y="3135"/>
                    <a:pt x="9416" y="3067"/>
                    <a:pt x="9393" y="3014"/>
                  </a:cubicBezTo>
                  <a:cubicBezTo>
                    <a:pt x="9335" y="2887"/>
                    <a:pt x="9284" y="2821"/>
                    <a:pt x="9248" y="2681"/>
                  </a:cubicBezTo>
                  <a:lnTo>
                    <a:pt x="9248" y="2681"/>
                  </a:lnTo>
                  <a:cubicBezTo>
                    <a:pt x="9292" y="2745"/>
                    <a:pt x="9385" y="2796"/>
                    <a:pt x="9385" y="2796"/>
                  </a:cubicBezTo>
                  <a:cubicBezTo>
                    <a:pt x="9385" y="2796"/>
                    <a:pt x="9206" y="2492"/>
                    <a:pt x="9120" y="2364"/>
                  </a:cubicBezTo>
                  <a:lnTo>
                    <a:pt x="9120" y="2364"/>
                  </a:lnTo>
                  <a:cubicBezTo>
                    <a:pt x="9178" y="2379"/>
                    <a:pt x="9231" y="2416"/>
                    <a:pt x="9282" y="2453"/>
                  </a:cubicBezTo>
                  <a:lnTo>
                    <a:pt x="9282" y="2453"/>
                  </a:lnTo>
                  <a:cubicBezTo>
                    <a:pt x="9220" y="2406"/>
                    <a:pt x="9171" y="2290"/>
                    <a:pt x="9138" y="2218"/>
                  </a:cubicBezTo>
                  <a:cubicBezTo>
                    <a:pt x="9102" y="2135"/>
                    <a:pt x="9063" y="2055"/>
                    <a:pt x="9030" y="1969"/>
                  </a:cubicBezTo>
                  <a:cubicBezTo>
                    <a:pt x="9000" y="2062"/>
                    <a:pt x="8970" y="2156"/>
                    <a:pt x="8933" y="2247"/>
                  </a:cubicBezTo>
                  <a:cubicBezTo>
                    <a:pt x="8915" y="2287"/>
                    <a:pt x="8897" y="2327"/>
                    <a:pt x="8878" y="2369"/>
                  </a:cubicBezTo>
                  <a:cubicBezTo>
                    <a:pt x="8865" y="2397"/>
                    <a:pt x="8822" y="2459"/>
                    <a:pt x="8822" y="2490"/>
                  </a:cubicBezTo>
                  <a:cubicBezTo>
                    <a:pt x="8849" y="2470"/>
                    <a:pt x="8875" y="2452"/>
                    <a:pt x="8901" y="2433"/>
                  </a:cubicBezTo>
                  <a:lnTo>
                    <a:pt x="8901" y="2433"/>
                  </a:lnTo>
                  <a:cubicBezTo>
                    <a:pt x="8868" y="2506"/>
                    <a:pt x="8835" y="2576"/>
                    <a:pt x="8799" y="2648"/>
                  </a:cubicBezTo>
                  <a:cubicBezTo>
                    <a:pt x="8765" y="2713"/>
                    <a:pt x="8719" y="2781"/>
                    <a:pt x="8693" y="2852"/>
                  </a:cubicBezTo>
                  <a:cubicBezTo>
                    <a:pt x="8726" y="2839"/>
                    <a:pt x="8758" y="2809"/>
                    <a:pt x="8786" y="2787"/>
                  </a:cubicBezTo>
                  <a:lnTo>
                    <a:pt x="8786" y="2787"/>
                  </a:lnTo>
                  <a:cubicBezTo>
                    <a:pt x="8696" y="2979"/>
                    <a:pt x="8604" y="3168"/>
                    <a:pt x="8513" y="3360"/>
                  </a:cubicBezTo>
                  <a:cubicBezTo>
                    <a:pt x="8614" y="3271"/>
                    <a:pt x="8719" y="3181"/>
                    <a:pt x="8821" y="3092"/>
                  </a:cubicBezTo>
                  <a:lnTo>
                    <a:pt x="8821" y="3092"/>
                  </a:lnTo>
                  <a:cubicBezTo>
                    <a:pt x="8728" y="3293"/>
                    <a:pt x="8597" y="3455"/>
                    <a:pt x="8497" y="3647"/>
                  </a:cubicBezTo>
                  <a:cubicBezTo>
                    <a:pt x="8543" y="3623"/>
                    <a:pt x="8589" y="3597"/>
                    <a:pt x="8633" y="3570"/>
                  </a:cubicBezTo>
                  <a:lnTo>
                    <a:pt x="8633" y="3570"/>
                  </a:lnTo>
                  <a:cubicBezTo>
                    <a:pt x="8620" y="3653"/>
                    <a:pt x="8600" y="3734"/>
                    <a:pt x="8581" y="3818"/>
                  </a:cubicBezTo>
                  <a:cubicBezTo>
                    <a:pt x="8531" y="3762"/>
                    <a:pt x="8491" y="3660"/>
                    <a:pt x="8460" y="3590"/>
                  </a:cubicBezTo>
                  <a:cubicBezTo>
                    <a:pt x="8402" y="3465"/>
                    <a:pt x="8349" y="3398"/>
                    <a:pt x="8313" y="3259"/>
                  </a:cubicBezTo>
                  <a:lnTo>
                    <a:pt x="8313" y="3259"/>
                  </a:lnTo>
                  <a:cubicBezTo>
                    <a:pt x="8359" y="3323"/>
                    <a:pt x="8452" y="3373"/>
                    <a:pt x="8452" y="3373"/>
                  </a:cubicBezTo>
                  <a:cubicBezTo>
                    <a:pt x="8452" y="3373"/>
                    <a:pt x="8273" y="3068"/>
                    <a:pt x="8187" y="2942"/>
                  </a:cubicBezTo>
                  <a:lnTo>
                    <a:pt x="8187" y="2942"/>
                  </a:lnTo>
                  <a:cubicBezTo>
                    <a:pt x="8243" y="2957"/>
                    <a:pt x="8295" y="2991"/>
                    <a:pt x="8345" y="3028"/>
                  </a:cubicBezTo>
                  <a:lnTo>
                    <a:pt x="8345" y="3028"/>
                  </a:lnTo>
                  <a:cubicBezTo>
                    <a:pt x="8284" y="2978"/>
                    <a:pt x="8236" y="2867"/>
                    <a:pt x="8203" y="2794"/>
                  </a:cubicBezTo>
                  <a:cubicBezTo>
                    <a:pt x="8167" y="2713"/>
                    <a:pt x="8127" y="2631"/>
                    <a:pt x="8096" y="2545"/>
                  </a:cubicBezTo>
                  <a:cubicBezTo>
                    <a:pt x="8065" y="2638"/>
                    <a:pt x="8034" y="2734"/>
                    <a:pt x="7997" y="2823"/>
                  </a:cubicBezTo>
                  <a:cubicBezTo>
                    <a:pt x="7981" y="2864"/>
                    <a:pt x="7961" y="2903"/>
                    <a:pt x="7944" y="2945"/>
                  </a:cubicBezTo>
                  <a:cubicBezTo>
                    <a:pt x="7931" y="2973"/>
                    <a:pt x="7888" y="3036"/>
                    <a:pt x="7888" y="3067"/>
                  </a:cubicBezTo>
                  <a:cubicBezTo>
                    <a:pt x="7915" y="3046"/>
                    <a:pt x="7939" y="3029"/>
                    <a:pt x="7967" y="3011"/>
                  </a:cubicBezTo>
                  <a:lnTo>
                    <a:pt x="7967" y="3011"/>
                  </a:lnTo>
                  <a:cubicBezTo>
                    <a:pt x="7932" y="3082"/>
                    <a:pt x="7901" y="3153"/>
                    <a:pt x="7865" y="3224"/>
                  </a:cubicBezTo>
                  <a:cubicBezTo>
                    <a:pt x="7830" y="3289"/>
                    <a:pt x="7786" y="3359"/>
                    <a:pt x="7759" y="3429"/>
                  </a:cubicBezTo>
                  <a:cubicBezTo>
                    <a:pt x="7790" y="3416"/>
                    <a:pt x="7823" y="3386"/>
                    <a:pt x="7852" y="3365"/>
                  </a:cubicBezTo>
                  <a:lnTo>
                    <a:pt x="7852" y="3365"/>
                  </a:lnTo>
                  <a:cubicBezTo>
                    <a:pt x="7760" y="3554"/>
                    <a:pt x="7671" y="3744"/>
                    <a:pt x="7581" y="3932"/>
                  </a:cubicBezTo>
                  <a:cubicBezTo>
                    <a:pt x="7580" y="3928"/>
                    <a:pt x="7580" y="3926"/>
                    <a:pt x="7578" y="3925"/>
                  </a:cubicBezTo>
                  <a:cubicBezTo>
                    <a:pt x="7539" y="3797"/>
                    <a:pt x="7507" y="3732"/>
                    <a:pt x="7485" y="3591"/>
                  </a:cubicBezTo>
                  <a:lnTo>
                    <a:pt x="7485" y="3591"/>
                  </a:lnTo>
                  <a:cubicBezTo>
                    <a:pt x="7514" y="3658"/>
                    <a:pt x="7575" y="3706"/>
                    <a:pt x="7575" y="3706"/>
                  </a:cubicBezTo>
                  <a:cubicBezTo>
                    <a:pt x="7575" y="3706"/>
                    <a:pt x="7456" y="3403"/>
                    <a:pt x="7400" y="3276"/>
                  </a:cubicBezTo>
                  <a:lnTo>
                    <a:pt x="7400" y="3276"/>
                  </a:lnTo>
                  <a:cubicBezTo>
                    <a:pt x="7438" y="3290"/>
                    <a:pt x="7475" y="3326"/>
                    <a:pt x="7506" y="3363"/>
                  </a:cubicBezTo>
                  <a:lnTo>
                    <a:pt x="7506" y="3363"/>
                  </a:lnTo>
                  <a:cubicBezTo>
                    <a:pt x="7468" y="3315"/>
                    <a:pt x="7434" y="3200"/>
                    <a:pt x="7413" y="3130"/>
                  </a:cubicBezTo>
                  <a:cubicBezTo>
                    <a:pt x="7389" y="3045"/>
                    <a:pt x="7363" y="2965"/>
                    <a:pt x="7342" y="2879"/>
                  </a:cubicBezTo>
                  <a:cubicBezTo>
                    <a:pt x="7322" y="2972"/>
                    <a:pt x="7302" y="3067"/>
                    <a:pt x="7277" y="3157"/>
                  </a:cubicBezTo>
                  <a:cubicBezTo>
                    <a:pt x="7266" y="3197"/>
                    <a:pt x="7253" y="3239"/>
                    <a:pt x="7241" y="3280"/>
                  </a:cubicBezTo>
                  <a:cubicBezTo>
                    <a:pt x="7234" y="3309"/>
                    <a:pt x="7206" y="3369"/>
                    <a:pt x="7206" y="3402"/>
                  </a:cubicBezTo>
                  <a:cubicBezTo>
                    <a:pt x="7221" y="3383"/>
                    <a:pt x="7238" y="3366"/>
                    <a:pt x="7256" y="3346"/>
                  </a:cubicBezTo>
                  <a:lnTo>
                    <a:pt x="7256" y="3346"/>
                  </a:lnTo>
                  <a:cubicBezTo>
                    <a:pt x="7234" y="3418"/>
                    <a:pt x="7210" y="3489"/>
                    <a:pt x="7188" y="3560"/>
                  </a:cubicBezTo>
                  <a:cubicBezTo>
                    <a:pt x="7167" y="3625"/>
                    <a:pt x="7137" y="3694"/>
                    <a:pt x="7121" y="3766"/>
                  </a:cubicBezTo>
                  <a:cubicBezTo>
                    <a:pt x="7142" y="3752"/>
                    <a:pt x="7163" y="3723"/>
                    <a:pt x="7184" y="3701"/>
                  </a:cubicBezTo>
                  <a:lnTo>
                    <a:pt x="7184" y="3701"/>
                  </a:lnTo>
                  <a:cubicBezTo>
                    <a:pt x="7122" y="3891"/>
                    <a:pt x="7062" y="4081"/>
                    <a:pt x="7005" y="4272"/>
                  </a:cubicBezTo>
                  <a:cubicBezTo>
                    <a:pt x="7071" y="4183"/>
                    <a:pt x="7138" y="4093"/>
                    <a:pt x="7206" y="4004"/>
                  </a:cubicBezTo>
                  <a:lnTo>
                    <a:pt x="7206" y="4004"/>
                  </a:lnTo>
                  <a:cubicBezTo>
                    <a:pt x="7155" y="4170"/>
                    <a:pt x="7087" y="4312"/>
                    <a:pt x="7028" y="4468"/>
                  </a:cubicBezTo>
                  <a:cubicBezTo>
                    <a:pt x="6999" y="4408"/>
                    <a:pt x="6978" y="4321"/>
                    <a:pt x="6958" y="4260"/>
                  </a:cubicBezTo>
                  <a:cubicBezTo>
                    <a:pt x="6922" y="4133"/>
                    <a:pt x="6886" y="4067"/>
                    <a:pt x="6864" y="3926"/>
                  </a:cubicBezTo>
                  <a:lnTo>
                    <a:pt x="6864" y="3926"/>
                  </a:lnTo>
                  <a:cubicBezTo>
                    <a:pt x="6893" y="3991"/>
                    <a:pt x="6956" y="4041"/>
                    <a:pt x="6956" y="4041"/>
                  </a:cubicBezTo>
                  <a:cubicBezTo>
                    <a:pt x="6956" y="4041"/>
                    <a:pt x="6836" y="3739"/>
                    <a:pt x="6780" y="3610"/>
                  </a:cubicBezTo>
                  <a:lnTo>
                    <a:pt x="6780" y="3610"/>
                  </a:lnTo>
                  <a:cubicBezTo>
                    <a:pt x="6818" y="3625"/>
                    <a:pt x="6853" y="3659"/>
                    <a:pt x="6884" y="3696"/>
                  </a:cubicBezTo>
                  <a:lnTo>
                    <a:pt x="6884" y="3696"/>
                  </a:lnTo>
                  <a:cubicBezTo>
                    <a:pt x="6847" y="3647"/>
                    <a:pt x="6813" y="3535"/>
                    <a:pt x="6793" y="3465"/>
                  </a:cubicBezTo>
                  <a:cubicBezTo>
                    <a:pt x="6770" y="3380"/>
                    <a:pt x="6743" y="3300"/>
                    <a:pt x="6721" y="3214"/>
                  </a:cubicBezTo>
                  <a:cubicBezTo>
                    <a:pt x="6701" y="3307"/>
                    <a:pt x="6682" y="3402"/>
                    <a:pt x="6657" y="3491"/>
                  </a:cubicBezTo>
                  <a:cubicBezTo>
                    <a:pt x="6647" y="3532"/>
                    <a:pt x="6634" y="3574"/>
                    <a:pt x="6621" y="3613"/>
                  </a:cubicBezTo>
                  <a:cubicBezTo>
                    <a:pt x="6614" y="3641"/>
                    <a:pt x="6585" y="3704"/>
                    <a:pt x="6585" y="3734"/>
                  </a:cubicBezTo>
                  <a:cubicBezTo>
                    <a:pt x="6601" y="3716"/>
                    <a:pt x="6619" y="3699"/>
                    <a:pt x="6635" y="3680"/>
                  </a:cubicBezTo>
                  <a:lnTo>
                    <a:pt x="6635" y="3680"/>
                  </a:lnTo>
                  <a:cubicBezTo>
                    <a:pt x="6614" y="3752"/>
                    <a:pt x="6591" y="3823"/>
                    <a:pt x="6569" y="3892"/>
                  </a:cubicBezTo>
                  <a:cubicBezTo>
                    <a:pt x="6548" y="3957"/>
                    <a:pt x="6518" y="4027"/>
                    <a:pt x="6500" y="4097"/>
                  </a:cubicBezTo>
                  <a:cubicBezTo>
                    <a:pt x="6522" y="4084"/>
                    <a:pt x="6542" y="4055"/>
                    <a:pt x="6563" y="4033"/>
                  </a:cubicBezTo>
                  <a:lnTo>
                    <a:pt x="6563" y="4033"/>
                  </a:lnTo>
                  <a:cubicBezTo>
                    <a:pt x="6518" y="4177"/>
                    <a:pt x="6472" y="4322"/>
                    <a:pt x="6427" y="4465"/>
                  </a:cubicBezTo>
                  <a:cubicBezTo>
                    <a:pt x="6400" y="4387"/>
                    <a:pt x="6377" y="4325"/>
                    <a:pt x="6361" y="4219"/>
                  </a:cubicBezTo>
                  <a:lnTo>
                    <a:pt x="6361" y="4219"/>
                  </a:lnTo>
                  <a:cubicBezTo>
                    <a:pt x="6390" y="4283"/>
                    <a:pt x="6453" y="4334"/>
                    <a:pt x="6453" y="4334"/>
                  </a:cubicBezTo>
                  <a:cubicBezTo>
                    <a:pt x="6453" y="4334"/>
                    <a:pt x="6333" y="4028"/>
                    <a:pt x="6277" y="3902"/>
                  </a:cubicBezTo>
                  <a:lnTo>
                    <a:pt x="6277" y="3902"/>
                  </a:lnTo>
                  <a:cubicBezTo>
                    <a:pt x="6316" y="3918"/>
                    <a:pt x="6353" y="3954"/>
                    <a:pt x="6384" y="3990"/>
                  </a:cubicBezTo>
                  <a:lnTo>
                    <a:pt x="6384" y="3990"/>
                  </a:lnTo>
                  <a:cubicBezTo>
                    <a:pt x="6346" y="3944"/>
                    <a:pt x="6311" y="3827"/>
                    <a:pt x="6290" y="3754"/>
                  </a:cubicBezTo>
                  <a:cubicBezTo>
                    <a:pt x="6267" y="3673"/>
                    <a:pt x="6240" y="3590"/>
                    <a:pt x="6218" y="3505"/>
                  </a:cubicBezTo>
                  <a:cubicBezTo>
                    <a:pt x="6198" y="3598"/>
                    <a:pt x="6178" y="3691"/>
                    <a:pt x="6154" y="3783"/>
                  </a:cubicBezTo>
                  <a:cubicBezTo>
                    <a:pt x="6142" y="3825"/>
                    <a:pt x="6131" y="3863"/>
                    <a:pt x="6118" y="3905"/>
                  </a:cubicBezTo>
                  <a:cubicBezTo>
                    <a:pt x="6111" y="3934"/>
                    <a:pt x="6082" y="3997"/>
                    <a:pt x="6082" y="4027"/>
                  </a:cubicBezTo>
                  <a:cubicBezTo>
                    <a:pt x="6098" y="4007"/>
                    <a:pt x="6116" y="3990"/>
                    <a:pt x="6132" y="3969"/>
                  </a:cubicBezTo>
                  <a:lnTo>
                    <a:pt x="6132" y="3969"/>
                  </a:lnTo>
                  <a:cubicBezTo>
                    <a:pt x="6111" y="4041"/>
                    <a:pt x="6088" y="4113"/>
                    <a:pt x="6066" y="4183"/>
                  </a:cubicBezTo>
                  <a:cubicBezTo>
                    <a:pt x="6045" y="4249"/>
                    <a:pt x="6013" y="4319"/>
                    <a:pt x="5997" y="4389"/>
                  </a:cubicBezTo>
                  <a:cubicBezTo>
                    <a:pt x="6019" y="4375"/>
                    <a:pt x="6039" y="4346"/>
                    <a:pt x="6060" y="4325"/>
                  </a:cubicBezTo>
                  <a:lnTo>
                    <a:pt x="6060" y="4325"/>
                  </a:lnTo>
                  <a:cubicBezTo>
                    <a:pt x="5999" y="4516"/>
                    <a:pt x="5939" y="4706"/>
                    <a:pt x="5881" y="4898"/>
                  </a:cubicBezTo>
                  <a:cubicBezTo>
                    <a:pt x="5947" y="4806"/>
                    <a:pt x="6016" y="4719"/>
                    <a:pt x="6082" y="4627"/>
                  </a:cubicBezTo>
                  <a:lnTo>
                    <a:pt x="6082" y="4627"/>
                  </a:lnTo>
                  <a:cubicBezTo>
                    <a:pt x="6020" y="4829"/>
                    <a:pt x="5934" y="4993"/>
                    <a:pt x="5868" y="5185"/>
                  </a:cubicBezTo>
                  <a:cubicBezTo>
                    <a:pt x="5898" y="5159"/>
                    <a:pt x="5930" y="5132"/>
                    <a:pt x="5960" y="5106"/>
                  </a:cubicBezTo>
                  <a:lnTo>
                    <a:pt x="5960" y="5106"/>
                  </a:lnTo>
                  <a:cubicBezTo>
                    <a:pt x="5949" y="5206"/>
                    <a:pt x="5934" y="5302"/>
                    <a:pt x="5916" y="5400"/>
                  </a:cubicBezTo>
                  <a:cubicBezTo>
                    <a:pt x="5865" y="5343"/>
                    <a:pt x="5827" y="5239"/>
                    <a:pt x="5795" y="5172"/>
                  </a:cubicBezTo>
                  <a:cubicBezTo>
                    <a:pt x="5736" y="5044"/>
                    <a:pt x="5683" y="4978"/>
                    <a:pt x="5650" y="4841"/>
                  </a:cubicBezTo>
                  <a:lnTo>
                    <a:pt x="5650" y="4841"/>
                  </a:lnTo>
                  <a:cubicBezTo>
                    <a:pt x="5695" y="4905"/>
                    <a:pt x="5787" y="4953"/>
                    <a:pt x="5787" y="4953"/>
                  </a:cubicBezTo>
                  <a:cubicBezTo>
                    <a:pt x="5787" y="4953"/>
                    <a:pt x="5607" y="4650"/>
                    <a:pt x="5521" y="4523"/>
                  </a:cubicBezTo>
                  <a:lnTo>
                    <a:pt x="5521" y="4523"/>
                  </a:lnTo>
                  <a:cubicBezTo>
                    <a:pt x="5581" y="4540"/>
                    <a:pt x="5634" y="4576"/>
                    <a:pt x="5685" y="4613"/>
                  </a:cubicBezTo>
                  <a:lnTo>
                    <a:pt x="5685" y="4613"/>
                  </a:lnTo>
                  <a:cubicBezTo>
                    <a:pt x="5623" y="4567"/>
                    <a:pt x="5571" y="4449"/>
                    <a:pt x="5539" y="4377"/>
                  </a:cubicBezTo>
                  <a:cubicBezTo>
                    <a:pt x="5503" y="4293"/>
                    <a:pt x="5461" y="4212"/>
                    <a:pt x="5430" y="4127"/>
                  </a:cubicBezTo>
                  <a:cubicBezTo>
                    <a:pt x="5400" y="4220"/>
                    <a:pt x="5368" y="4313"/>
                    <a:pt x="5332" y="4405"/>
                  </a:cubicBezTo>
                  <a:cubicBezTo>
                    <a:pt x="5315" y="4447"/>
                    <a:pt x="5296" y="4485"/>
                    <a:pt x="5278" y="4527"/>
                  </a:cubicBezTo>
                  <a:cubicBezTo>
                    <a:pt x="5265" y="4556"/>
                    <a:pt x="5223" y="4619"/>
                    <a:pt x="5223" y="4649"/>
                  </a:cubicBezTo>
                  <a:cubicBezTo>
                    <a:pt x="5249" y="4629"/>
                    <a:pt x="5275" y="4612"/>
                    <a:pt x="5302" y="4591"/>
                  </a:cubicBezTo>
                  <a:lnTo>
                    <a:pt x="5302" y="4591"/>
                  </a:lnTo>
                  <a:cubicBezTo>
                    <a:pt x="5268" y="4663"/>
                    <a:pt x="5236" y="4735"/>
                    <a:pt x="5200" y="4805"/>
                  </a:cubicBezTo>
                  <a:cubicBezTo>
                    <a:pt x="5166" y="4871"/>
                    <a:pt x="5122" y="4938"/>
                    <a:pt x="5094" y="5010"/>
                  </a:cubicBezTo>
                  <a:cubicBezTo>
                    <a:pt x="5129" y="4996"/>
                    <a:pt x="5159" y="4967"/>
                    <a:pt x="5188" y="4945"/>
                  </a:cubicBezTo>
                  <a:lnTo>
                    <a:pt x="5188" y="4945"/>
                  </a:lnTo>
                  <a:cubicBezTo>
                    <a:pt x="5096" y="5138"/>
                    <a:pt x="5007" y="5328"/>
                    <a:pt x="4914" y="5519"/>
                  </a:cubicBezTo>
                  <a:cubicBezTo>
                    <a:pt x="5017" y="5428"/>
                    <a:pt x="5120" y="5340"/>
                    <a:pt x="5222" y="5249"/>
                  </a:cubicBezTo>
                  <a:lnTo>
                    <a:pt x="5222" y="5249"/>
                  </a:lnTo>
                  <a:cubicBezTo>
                    <a:pt x="5129" y="5450"/>
                    <a:pt x="4998" y="5615"/>
                    <a:pt x="4898" y="5805"/>
                  </a:cubicBezTo>
                  <a:cubicBezTo>
                    <a:pt x="4944" y="5781"/>
                    <a:pt x="4991" y="5754"/>
                    <a:pt x="5034" y="5727"/>
                  </a:cubicBezTo>
                  <a:lnTo>
                    <a:pt x="5034" y="5727"/>
                  </a:lnTo>
                  <a:cubicBezTo>
                    <a:pt x="5013" y="5876"/>
                    <a:pt x="4973" y="6020"/>
                    <a:pt x="4924" y="6161"/>
                  </a:cubicBezTo>
                  <a:cubicBezTo>
                    <a:pt x="4878" y="6045"/>
                    <a:pt x="4816" y="5937"/>
                    <a:pt x="4765" y="5826"/>
                  </a:cubicBezTo>
                  <a:lnTo>
                    <a:pt x="4765" y="5826"/>
                  </a:lnTo>
                  <a:cubicBezTo>
                    <a:pt x="4805" y="5861"/>
                    <a:pt x="4842" y="5901"/>
                    <a:pt x="4877" y="5944"/>
                  </a:cubicBezTo>
                  <a:cubicBezTo>
                    <a:pt x="4834" y="5890"/>
                    <a:pt x="4799" y="5780"/>
                    <a:pt x="4772" y="5708"/>
                  </a:cubicBezTo>
                  <a:cubicBezTo>
                    <a:pt x="4723" y="5580"/>
                    <a:pt x="4679" y="5514"/>
                    <a:pt x="4652" y="5374"/>
                  </a:cubicBezTo>
                  <a:lnTo>
                    <a:pt x="4652" y="5374"/>
                  </a:lnTo>
                  <a:cubicBezTo>
                    <a:pt x="4687" y="5439"/>
                    <a:pt x="4765" y="5489"/>
                    <a:pt x="4765" y="5489"/>
                  </a:cubicBezTo>
                  <a:cubicBezTo>
                    <a:pt x="4765" y="5489"/>
                    <a:pt x="4616" y="5186"/>
                    <a:pt x="4547" y="5057"/>
                  </a:cubicBezTo>
                  <a:lnTo>
                    <a:pt x="4547" y="5057"/>
                  </a:lnTo>
                  <a:cubicBezTo>
                    <a:pt x="4596" y="5073"/>
                    <a:pt x="4637" y="5108"/>
                    <a:pt x="4681" y="5147"/>
                  </a:cubicBezTo>
                  <a:lnTo>
                    <a:pt x="4681" y="5147"/>
                  </a:lnTo>
                  <a:cubicBezTo>
                    <a:pt x="4631" y="5100"/>
                    <a:pt x="4589" y="4984"/>
                    <a:pt x="4563" y="4913"/>
                  </a:cubicBezTo>
                  <a:cubicBezTo>
                    <a:pt x="4533" y="4828"/>
                    <a:pt x="4500" y="4748"/>
                    <a:pt x="4471" y="4662"/>
                  </a:cubicBezTo>
                  <a:cubicBezTo>
                    <a:pt x="4448" y="4755"/>
                    <a:pt x="4421" y="4849"/>
                    <a:pt x="4392" y="4938"/>
                  </a:cubicBezTo>
                  <a:cubicBezTo>
                    <a:pt x="4378" y="4980"/>
                    <a:pt x="4362" y="5021"/>
                    <a:pt x="4348" y="5060"/>
                  </a:cubicBezTo>
                  <a:cubicBezTo>
                    <a:pt x="4336" y="5089"/>
                    <a:pt x="4300" y="5152"/>
                    <a:pt x="4300" y="5182"/>
                  </a:cubicBezTo>
                  <a:cubicBezTo>
                    <a:pt x="4322" y="5163"/>
                    <a:pt x="4343" y="5146"/>
                    <a:pt x="4365" y="5128"/>
                  </a:cubicBezTo>
                  <a:lnTo>
                    <a:pt x="4365" y="5128"/>
                  </a:lnTo>
                  <a:cubicBezTo>
                    <a:pt x="4339" y="5199"/>
                    <a:pt x="4310" y="5268"/>
                    <a:pt x="4282" y="5340"/>
                  </a:cubicBezTo>
                  <a:cubicBezTo>
                    <a:pt x="4254" y="5404"/>
                    <a:pt x="4217" y="5474"/>
                    <a:pt x="4196" y="5545"/>
                  </a:cubicBezTo>
                  <a:cubicBezTo>
                    <a:pt x="4222" y="5532"/>
                    <a:pt x="4247" y="5503"/>
                    <a:pt x="4275" y="5480"/>
                  </a:cubicBezTo>
                  <a:lnTo>
                    <a:pt x="4275" y="5480"/>
                  </a:lnTo>
                  <a:cubicBezTo>
                    <a:pt x="4199" y="5672"/>
                    <a:pt x="4124" y="5861"/>
                    <a:pt x="4048" y="6053"/>
                  </a:cubicBezTo>
                  <a:lnTo>
                    <a:pt x="4300" y="5784"/>
                  </a:lnTo>
                  <a:lnTo>
                    <a:pt x="4300" y="5784"/>
                  </a:lnTo>
                  <a:cubicBezTo>
                    <a:pt x="4224" y="5985"/>
                    <a:pt x="4117" y="6148"/>
                    <a:pt x="4034" y="6340"/>
                  </a:cubicBezTo>
                  <a:cubicBezTo>
                    <a:pt x="4071" y="6314"/>
                    <a:pt x="4110" y="6290"/>
                    <a:pt x="4147" y="6263"/>
                  </a:cubicBezTo>
                  <a:lnTo>
                    <a:pt x="4147" y="6263"/>
                  </a:lnTo>
                  <a:cubicBezTo>
                    <a:pt x="4131" y="6386"/>
                    <a:pt x="4104" y="6508"/>
                    <a:pt x="4074" y="6628"/>
                  </a:cubicBezTo>
                  <a:cubicBezTo>
                    <a:pt x="4071" y="6628"/>
                    <a:pt x="4068" y="6630"/>
                    <a:pt x="4067" y="6630"/>
                  </a:cubicBezTo>
                  <a:cubicBezTo>
                    <a:pt x="4031" y="6572"/>
                    <a:pt x="4002" y="6479"/>
                    <a:pt x="3981" y="6417"/>
                  </a:cubicBezTo>
                  <a:cubicBezTo>
                    <a:pt x="3933" y="6291"/>
                    <a:pt x="3892" y="6224"/>
                    <a:pt x="3866" y="6085"/>
                  </a:cubicBezTo>
                  <a:lnTo>
                    <a:pt x="3866" y="6085"/>
                  </a:lnTo>
                  <a:cubicBezTo>
                    <a:pt x="3902" y="6149"/>
                    <a:pt x="3975" y="6200"/>
                    <a:pt x="3975" y="6200"/>
                  </a:cubicBezTo>
                  <a:cubicBezTo>
                    <a:pt x="3975" y="6200"/>
                    <a:pt x="3833" y="5896"/>
                    <a:pt x="3767" y="5768"/>
                  </a:cubicBezTo>
                  <a:lnTo>
                    <a:pt x="3767" y="5768"/>
                  </a:lnTo>
                  <a:cubicBezTo>
                    <a:pt x="3812" y="5784"/>
                    <a:pt x="3855" y="5822"/>
                    <a:pt x="3896" y="5860"/>
                  </a:cubicBezTo>
                  <a:lnTo>
                    <a:pt x="3896" y="5860"/>
                  </a:lnTo>
                  <a:cubicBezTo>
                    <a:pt x="3847" y="5813"/>
                    <a:pt x="3806" y="5696"/>
                    <a:pt x="3782" y="5622"/>
                  </a:cubicBezTo>
                  <a:cubicBezTo>
                    <a:pt x="3753" y="5539"/>
                    <a:pt x="3720" y="5459"/>
                    <a:pt x="3696" y="5373"/>
                  </a:cubicBezTo>
                  <a:cubicBezTo>
                    <a:pt x="3673" y="5466"/>
                    <a:pt x="3647" y="5560"/>
                    <a:pt x="3618" y="5651"/>
                  </a:cubicBezTo>
                  <a:cubicBezTo>
                    <a:pt x="3604" y="5691"/>
                    <a:pt x="3589" y="5731"/>
                    <a:pt x="3575" y="5772"/>
                  </a:cubicBezTo>
                  <a:cubicBezTo>
                    <a:pt x="3565" y="5801"/>
                    <a:pt x="3531" y="5863"/>
                    <a:pt x="3531" y="5894"/>
                  </a:cubicBezTo>
                  <a:cubicBezTo>
                    <a:pt x="3552" y="5874"/>
                    <a:pt x="3572" y="5856"/>
                    <a:pt x="3594" y="5837"/>
                  </a:cubicBezTo>
                  <a:lnTo>
                    <a:pt x="3594" y="5837"/>
                  </a:lnTo>
                  <a:cubicBezTo>
                    <a:pt x="3568" y="5909"/>
                    <a:pt x="3541" y="5980"/>
                    <a:pt x="3515" y="6049"/>
                  </a:cubicBezTo>
                  <a:cubicBezTo>
                    <a:pt x="3489" y="6116"/>
                    <a:pt x="3452" y="6185"/>
                    <a:pt x="3432" y="6255"/>
                  </a:cubicBezTo>
                  <a:cubicBezTo>
                    <a:pt x="3458" y="6243"/>
                    <a:pt x="3482" y="6212"/>
                    <a:pt x="3508" y="6191"/>
                  </a:cubicBezTo>
                  <a:lnTo>
                    <a:pt x="3508" y="6191"/>
                  </a:lnTo>
                  <a:cubicBezTo>
                    <a:pt x="3440" y="6367"/>
                    <a:pt x="3374" y="6542"/>
                    <a:pt x="3310" y="6716"/>
                  </a:cubicBezTo>
                  <a:cubicBezTo>
                    <a:pt x="3261" y="6594"/>
                    <a:pt x="3218" y="6526"/>
                    <a:pt x="3192" y="6390"/>
                  </a:cubicBezTo>
                  <a:lnTo>
                    <a:pt x="3192" y="6390"/>
                  </a:lnTo>
                  <a:cubicBezTo>
                    <a:pt x="3228" y="6455"/>
                    <a:pt x="3304" y="6505"/>
                    <a:pt x="3304" y="6505"/>
                  </a:cubicBezTo>
                  <a:cubicBezTo>
                    <a:pt x="3304" y="6505"/>
                    <a:pt x="3157" y="6200"/>
                    <a:pt x="3086" y="6073"/>
                  </a:cubicBezTo>
                  <a:lnTo>
                    <a:pt x="3086" y="6073"/>
                  </a:lnTo>
                  <a:cubicBezTo>
                    <a:pt x="3137" y="6089"/>
                    <a:pt x="3180" y="6126"/>
                    <a:pt x="3224" y="6164"/>
                  </a:cubicBezTo>
                  <a:cubicBezTo>
                    <a:pt x="3172" y="6119"/>
                    <a:pt x="3129" y="5999"/>
                    <a:pt x="3102" y="5926"/>
                  </a:cubicBezTo>
                  <a:cubicBezTo>
                    <a:pt x="3072" y="5844"/>
                    <a:pt x="3039" y="5761"/>
                    <a:pt x="3013" y="5676"/>
                  </a:cubicBezTo>
                  <a:cubicBezTo>
                    <a:pt x="2988" y="5770"/>
                    <a:pt x="2963" y="5863"/>
                    <a:pt x="2932" y="5954"/>
                  </a:cubicBezTo>
                  <a:cubicBezTo>
                    <a:pt x="2917" y="5996"/>
                    <a:pt x="2902" y="6035"/>
                    <a:pt x="2887" y="6076"/>
                  </a:cubicBezTo>
                  <a:cubicBezTo>
                    <a:pt x="2877" y="6105"/>
                    <a:pt x="2841" y="6168"/>
                    <a:pt x="2841" y="6198"/>
                  </a:cubicBezTo>
                  <a:cubicBezTo>
                    <a:pt x="2863" y="6178"/>
                    <a:pt x="2884" y="6161"/>
                    <a:pt x="2906" y="6141"/>
                  </a:cubicBezTo>
                  <a:lnTo>
                    <a:pt x="2906" y="6141"/>
                  </a:lnTo>
                  <a:cubicBezTo>
                    <a:pt x="2879" y="6212"/>
                    <a:pt x="2850" y="6284"/>
                    <a:pt x="2821" y="6354"/>
                  </a:cubicBezTo>
                  <a:cubicBezTo>
                    <a:pt x="2794" y="6420"/>
                    <a:pt x="2757" y="6491"/>
                    <a:pt x="2735" y="6561"/>
                  </a:cubicBezTo>
                  <a:cubicBezTo>
                    <a:pt x="2762" y="6546"/>
                    <a:pt x="2787" y="6518"/>
                    <a:pt x="2814" y="6496"/>
                  </a:cubicBezTo>
                  <a:lnTo>
                    <a:pt x="2814" y="6496"/>
                  </a:lnTo>
                  <a:cubicBezTo>
                    <a:pt x="2741" y="6678"/>
                    <a:pt x="2669" y="6863"/>
                    <a:pt x="2598" y="7048"/>
                  </a:cubicBezTo>
                  <a:cubicBezTo>
                    <a:pt x="2559" y="6935"/>
                    <a:pt x="2526" y="6852"/>
                    <a:pt x="2505" y="6707"/>
                  </a:cubicBezTo>
                  <a:lnTo>
                    <a:pt x="2505" y="6707"/>
                  </a:lnTo>
                  <a:cubicBezTo>
                    <a:pt x="2540" y="6790"/>
                    <a:pt x="2616" y="6852"/>
                    <a:pt x="2616" y="6852"/>
                  </a:cubicBezTo>
                  <a:cubicBezTo>
                    <a:pt x="2616" y="6852"/>
                    <a:pt x="2469" y="6468"/>
                    <a:pt x="2398" y="6306"/>
                  </a:cubicBezTo>
                  <a:lnTo>
                    <a:pt x="2398" y="6306"/>
                  </a:lnTo>
                  <a:cubicBezTo>
                    <a:pt x="2449" y="6326"/>
                    <a:pt x="2492" y="6374"/>
                    <a:pt x="2535" y="6422"/>
                  </a:cubicBezTo>
                  <a:cubicBezTo>
                    <a:pt x="2484" y="6364"/>
                    <a:pt x="2441" y="6212"/>
                    <a:pt x="2413" y="6118"/>
                  </a:cubicBezTo>
                  <a:cubicBezTo>
                    <a:pt x="2383" y="6012"/>
                    <a:pt x="2350" y="5910"/>
                    <a:pt x="2321" y="5803"/>
                  </a:cubicBezTo>
                  <a:cubicBezTo>
                    <a:pt x="2298" y="5920"/>
                    <a:pt x="2271" y="6039"/>
                    <a:pt x="2242" y="6154"/>
                  </a:cubicBezTo>
                  <a:cubicBezTo>
                    <a:pt x="2228" y="6205"/>
                    <a:pt x="2212" y="6257"/>
                    <a:pt x="2196" y="6310"/>
                  </a:cubicBezTo>
                  <a:cubicBezTo>
                    <a:pt x="2186" y="6346"/>
                    <a:pt x="2151" y="6425"/>
                    <a:pt x="2151" y="6465"/>
                  </a:cubicBezTo>
                  <a:cubicBezTo>
                    <a:pt x="2172" y="6442"/>
                    <a:pt x="2194" y="6415"/>
                    <a:pt x="2215" y="6392"/>
                  </a:cubicBezTo>
                  <a:lnTo>
                    <a:pt x="2215" y="6392"/>
                  </a:lnTo>
                  <a:cubicBezTo>
                    <a:pt x="2189" y="6485"/>
                    <a:pt x="2161" y="6572"/>
                    <a:pt x="2132" y="6664"/>
                  </a:cubicBezTo>
                  <a:cubicBezTo>
                    <a:pt x="2105" y="6747"/>
                    <a:pt x="2067" y="6833"/>
                    <a:pt x="2046" y="6923"/>
                  </a:cubicBezTo>
                  <a:cubicBezTo>
                    <a:pt x="2072" y="6906"/>
                    <a:pt x="2097" y="6870"/>
                    <a:pt x="2125" y="6843"/>
                  </a:cubicBezTo>
                  <a:lnTo>
                    <a:pt x="2125" y="6843"/>
                  </a:lnTo>
                  <a:cubicBezTo>
                    <a:pt x="2075" y="7008"/>
                    <a:pt x="2022" y="7171"/>
                    <a:pt x="1970" y="7338"/>
                  </a:cubicBezTo>
                  <a:cubicBezTo>
                    <a:pt x="1931" y="7237"/>
                    <a:pt x="1893" y="7170"/>
                    <a:pt x="1868" y="7045"/>
                  </a:cubicBezTo>
                  <a:lnTo>
                    <a:pt x="1868" y="7045"/>
                  </a:lnTo>
                  <a:cubicBezTo>
                    <a:pt x="1904" y="7110"/>
                    <a:pt x="1983" y="7160"/>
                    <a:pt x="1983" y="7160"/>
                  </a:cubicBezTo>
                  <a:cubicBezTo>
                    <a:pt x="1983" y="7160"/>
                    <a:pt x="1834" y="6857"/>
                    <a:pt x="1764" y="6728"/>
                  </a:cubicBezTo>
                  <a:lnTo>
                    <a:pt x="1764" y="6728"/>
                  </a:lnTo>
                  <a:cubicBezTo>
                    <a:pt x="1813" y="6744"/>
                    <a:pt x="1856" y="6782"/>
                    <a:pt x="1898" y="6820"/>
                  </a:cubicBezTo>
                  <a:lnTo>
                    <a:pt x="1898" y="6820"/>
                  </a:lnTo>
                  <a:cubicBezTo>
                    <a:pt x="1849" y="6775"/>
                    <a:pt x="1805" y="6656"/>
                    <a:pt x="1778" y="6584"/>
                  </a:cubicBezTo>
                  <a:cubicBezTo>
                    <a:pt x="1748" y="6499"/>
                    <a:pt x="1716" y="6419"/>
                    <a:pt x="1689" y="6333"/>
                  </a:cubicBezTo>
                  <a:cubicBezTo>
                    <a:pt x="1666" y="6426"/>
                    <a:pt x="1639" y="6521"/>
                    <a:pt x="1610" y="6611"/>
                  </a:cubicBezTo>
                  <a:cubicBezTo>
                    <a:pt x="1596" y="6651"/>
                    <a:pt x="1580" y="6693"/>
                    <a:pt x="1563" y="6733"/>
                  </a:cubicBezTo>
                  <a:cubicBezTo>
                    <a:pt x="1553" y="6761"/>
                    <a:pt x="1518" y="6823"/>
                    <a:pt x="1518" y="6855"/>
                  </a:cubicBezTo>
                  <a:cubicBezTo>
                    <a:pt x="1540" y="6834"/>
                    <a:pt x="1561" y="6819"/>
                    <a:pt x="1583" y="6799"/>
                  </a:cubicBezTo>
                  <a:lnTo>
                    <a:pt x="1583" y="6799"/>
                  </a:lnTo>
                  <a:cubicBezTo>
                    <a:pt x="1556" y="6870"/>
                    <a:pt x="1530" y="6941"/>
                    <a:pt x="1501" y="7012"/>
                  </a:cubicBezTo>
                  <a:cubicBezTo>
                    <a:pt x="1474" y="7077"/>
                    <a:pt x="1434" y="7146"/>
                    <a:pt x="1415" y="7216"/>
                  </a:cubicBezTo>
                  <a:cubicBezTo>
                    <a:pt x="1441" y="7203"/>
                    <a:pt x="1467" y="7174"/>
                    <a:pt x="1491" y="7151"/>
                  </a:cubicBezTo>
                  <a:lnTo>
                    <a:pt x="1491" y="7151"/>
                  </a:lnTo>
                  <a:cubicBezTo>
                    <a:pt x="1420" y="7332"/>
                    <a:pt x="1348" y="7517"/>
                    <a:pt x="1279" y="7697"/>
                  </a:cubicBezTo>
                  <a:cubicBezTo>
                    <a:pt x="1250" y="7617"/>
                    <a:pt x="1226" y="7553"/>
                    <a:pt x="1209" y="7446"/>
                  </a:cubicBezTo>
                  <a:lnTo>
                    <a:pt x="1209" y="7446"/>
                  </a:lnTo>
                  <a:cubicBezTo>
                    <a:pt x="1239" y="7514"/>
                    <a:pt x="1301" y="7561"/>
                    <a:pt x="1301" y="7561"/>
                  </a:cubicBezTo>
                  <a:cubicBezTo>
                    <a:pt x="1301" y="7561"/>
                    <a:pt x="1182" y="7259"/>
                    <a:pt x="1126" y="7131"/>
                  </a:cubicBezTo>
                  <a:lnTo>
                    <a:pt x="1126" y="7131"/>
                  </a:lnTo>
                  <a:cubicBezTo>
                    <a:pt x="1165" y="7145"/>
                    <a:pt x="1199" y="7182"/>
                    <a:pt x="1233" y="7219"/>
                  </a:cubicBezTo>
                  <a:lnTo>
                    <a:pt x="1233" y="7219"/>
                  </a:lnTo>
                  <a:cubicBezTo>
                    <a:pt x="1193" y="7172"/>
                    <a:pt x="1158" y="7056"/>
                    <a:pt x="1139" y="6985"/>
                  </a:cubicBezTo>
                  <a:cubicBezTo>
                    <a:pt x="1116" y="6900"/>
                    <a:pt x="1088" y="6820"/>
                    <a:pt x="1067" y="6734"/>
                  </a:cubicBezTo>
                  <a:cubicBezTo>
                    <a:pt x="1047" y="6827"/>
                    <a:pt x="1028" y="6922"/>
                    <a:pt x="1002" y="7012"/>
                  </a:cubicBezTo>
                  <a:cubicBezTo>
                    <a:pt x="990" y="7052"/>
                    <a:pt x="978" y="7094"/>
                    <a:pt x="967" y="7134"/>
                  </a:cubicBezTo>
                  <a:cubicBezTo>
                    <a:pt x="958" y="7164"/>
                    <a:pt x="931" y="7224"/>
                    <a:pt x="931" y="7256"/>
                  </a:cubicBezTo>
                  <a:cubicBezTo>
                    <a:pt x="949" y="7237"/>
                    <a:pt x="967" y="7220"/>
                    <a:pt x="982" y="7200"/>
                  </a:cubicBezTo>
                  <a:lnTo>
                    <a:pt x="982" y="7200"/>
                  </a:lnTo>
                  <a:cubicBezTo>
                    <a:pt x="961" y="7272"/>
                    <a:pt x="938" y="7343"/>
                    <a:pt x="916" y="7414"/>
                  </a:cubicBezTo>
                  <a:cubicBezTo>
                    <a:pt x="895" y="7479"/>
                    <a:pt x="865" y="7547"/>
                    <a:pt x="849" y="7617"/>
                  </a:cubicBezTo>
                  <a:cubicBezTo>
                    <a:pt x="871" y="7604"/>
                    <a:pt x="889" y="7575"/>
                    <a:pt x="909" y="7553"/>
                  </a:cubicBezTo>
                  <a:lnTo>
                    <a:pt x="909" y="7553"/>
                  </a:lnTo>
                  <a:cubicBezTo>
                    <a:pt x="851" y="7745"/>
                    <a:pt x="789" y="7932"/>
                    <a:pt x="730" y="8124"/>
                  </a:cubicBezTo>
                  <a:cubicBezTo>
                    <a:pt x="796" y="8034"/>
                    <a:pt x="865" y="7945"/>
                    <a:pt x="931" y="7858"/>
                  </a:cubicBezTo>
                  <a:lnTo>
                    <a:pt x="931" y="7858"/>
                  </a:lnTo>
                  <a:cubicBezTo>
                    <a:pt x="889" y="7994"/>
                    <a:pt x="838" y="8113"/>
                    <a:pt x="786" y="8238"/>
                  </a:cubicBezTo>
                  <a:cubicBezTo>
                    <a:pt x="765" y="8203"/>
                    <a:pt x="749" y="8163"/>
                    <a:pt x="730" y="8126"/>
                  </a:cubicBezTo>
                  <a:cubicBezTo>
                    <a:pt x="717" y="8099"/>
                    <a:pt x="707" y="8073"/>
                    <a:pt x="696" y="8048"/>
                  </a:cubicBezTo>
                  <a:cubicBezTo>
                    <a:pt x="637" y="7924"/>
                    <a:pt x="585" y="7858"/>
                    <a:pt x="551" y="7717"/>
                  </a:cubicBezTo>
                  <a:lnTo>
                    <a:pt x="551" y="7717"/>
                  </a:lnTo>
                  <a:cubicBezTo>
                    <a:pt x="595" y="7782"/>
                    <a:pt x="689" y="7832"/>
                    <a:pt x="689" y="7832"/>
                  </a:cubicBezTo>
                  <a:cubicBezTo>
                    <a:pt x="689" y="7832"/>
                    <a:pt x="509" y="7528"/>
                    <a:pt x="423" y="7401"/>
                  </a:cubicBezTo>
                  <a:lnTo>
                    <a:pt x="423" y="7401"/>
                  </a:lnTo>
                  <a:cubicBezTo>
                    <a:pt x="482" y="7416"/>
                    <a:pt x="533" y="7450"/>
                    <a:pt x="584" y="7488"/>
                  </a:cubicBezTo>
                  <a:lnTo>
                    <a:pt x="584" y="7488"/>
                  </a:lnTo>
                  <a:cubicBezTo>
                    <a:pt x="524" y="7440"/>
                    <a:pt x="472" y="7326"/>
                    <a:pt x="442" y="7253"/>
                  </a:cubicBezTo>
                  <a:cubicBezTo>
                    <a:pt x="406" y="7171"/>
                    <a:pt x="365" y="7091"/>
                    <a:pt x="333" y="7005"/>
                  </a:cubicBezTo>
                  <a:cubicBezTo>
                    <a:pt x="304" y="7098"/>
                    <a:pt x="272" y="7193"/>
                    <a:pt x="236" y="7282"/>
                  </a:cubicBezTo>
                  <a:cubicBezTo>
                    <a:pt x="219" y="7323"/>
                    <a:pt x="200" y="7363"/>
                    <a:pt x="180" y="7403"/>
                  </a:cubicBezTo>
                  <a:cubicBezTo>
                    <a:pt x="168" y="7432"/>
                    <a:pt x="127" y="7495"/>
                    <a:pt x="127" y="7525"/>
                  </a:cubicBezTo>
                  <a:cubicBezTo>
                    <a:pt x="151" y="7507"/>
                    <a:pt x="178" y="7488"/>
                    <a:pt x="206" y="7468"/>
                  </a:cubicBezTo>
                  <a:lnTo>
                    <a:pt x="206" y="7468"/>
                  </a:lnTo>
                  <a:cubicBezTo>
                    <a:pt x="173" y="7543"/>
                    <a:pt x="140" y="7611"/>
                    <a:pt x="104" y="7683"/>
                  </a:cubicBezTo>
                  <a:cubicBezTo>
                    <a:pt x="79" y="7733"/>
                    <a:pt x="47" y="7783"/>
                    <a:pt x="22" y="7833"/>
                  </a:cubicBezTo>
                  <a:cubicBezTo>
                    <a:pt x="14" y="7852"/>
                    <a:pt x="6" y="7869"/>
                    <a:pt x="1" y="7886"/>
                  </a:cubicBezTo>
                  <a:lnTo>
                    <a:pt x="22" y="7875"/>
                  </a:lnTo>
                  <a:cubicBezTo>
                    <a:pt x="47" y="7859"/>
                    <a:pt x="71" y="7839"/>
                    <a:pt x="94" y="7823"/>
                  </a:cubicBezTo>
                  <a:lnTo>
                    <a:pt x="94" y="7823"/>
                  </a:lnTo>
                  <a:cubicBezTo>
                    <a:pt x="71" y="7874"/>
                    <a:pt x="47" y="7924"/>
                    <a:pt x="22" y="7974"/>
                  </a:cubicBezTo>
                  <a:lnTo>
                    <a:pt x="22" y="8219"/>
                  </a:lnTo>
                  <a:cubicBezTo>
                    <a:pt x="58" y="8189"/>
                    <a:pt x="91" y="8159"/>
                    <a:pt x="127" y="8127"/>
                  </a:cubicBezTo>
                  <a:lnTo>
                    <a:pt x="127" y="8127"/>
                  </a:lnTo>
                  <a:cubicBezTo>
                    <a:pt x="94" y="8195"/>
                    <a:pt x="61" y="8259"/>
                    <a:pt x="22" y="8321"/>
                  </a:cubicBezTo>
                  <a:lnTo>
                    <a:pt x="22" y="33405"/>
                  </a:lnTo>
                  <a:cubicBezTo>
                    <a:pt x="18540" y="33206"/>
                    <a:pt x="37060" y="32861"/>
                    <a:pt x="55572" y="32367"/>
                  </a:cubicBezTo>
                  <a:cubicBezTo>
                    <a:pt x="61727" y="32204"/>
                    <a:pt x="67882" y="32026"/>
                    <a:pt x="74034" y="31830"/>
                  </a:cubicBezTo>
                  <a:cubicBezTo>
                    <a:pt x="75131" y="31796"/>
                    <a:pt x="76227" y="31760"/>
                    <a:pt x="77322" y="31724"/>
                  </a:cubicBezTo>
                  <a:cubicBezTo>
                    <a:pt x="77371" y="31730"/>
                    <a:pt x="77417" y="31731"/>
                    <a:pt x="77467" y="31731"/>
                  </a:cubicBezTo>
                  <a:cubicBezTo>
                    <a:pt x="77510" y="31731"/>
                    <a:pt x="77553" y="31730"/>
                    <a:pt x="77596" y="31725"/>
                  </a:cubicBezTo>
                  <a:cubicBezTo>
                    <a:pt x="77596" y="31723"/>
                    <a:pt x="77595" y="31718"/>
                    <a:pt x="77593" y="31717"/>
                  </a:cubicBezTo>
                  <a:lnTo>
                    <a:pt x="77593" y="31717"/>
                  </a:lnTo>
                  <a:cubicBezTo>
                    <a:pt x="77759" y="31798"/>
                    <a:pt x="77761" y="31798"/>
                    <a:pt x="77761" y="31798"/>
                  </a:cubicBezTo>
                  <a:cubicBezTo>
                    <a:pt x="77761" y="31796"/>
                    <a:pt x="77759" y="31796"/>
                    <a:pt x="77758" y="31796"/>
                  </a:cubicBezTo>
                  <a:cubicBezTo>
                    <a:pt x="77737" y="31745"/>
                    <a:pt x="77719" y="31691"/>
                    <a:pt x="77709" y="31631"/>
                  </a:cubicBezTo>
                  <a:cubicBezTo>
                    <a:pt x="77706" y="31616"/>
                    <a:pt x="77704" y="31602"/>
                    <a:pt x="77702" y="31586"/>
                  </a:cubicBezTo>
                  <a:lnTo>
                    <a:pt x="77702" y="31586"/>
                  </a:lnTo>
                  <a:cubicBezTo>
                    <a:pt x="77709" y="31594"/>
                    <a:pt x="77718" y="31601"/>
                    <a:pt x="77725" y="31608"/>
                  </a:cubicBezTo>
                  <a:cubicBezTo>
                    <a:pt x="77714" y="31572"/>
                    <a:pt x="77696" y="31542"/>
                    <a:pt x="77682" y="31508"/>
                  </a:cubicBezTo>
                  <a:cubicBezTo>
                    <a:pt x="77678" y="31495"/>
                    <a:pt x="77673" y="31483"/>
                    <a:pt x="77668" y="31469"/>
                  </a:cubicBezTo>
                  <a:lnTo>
                    <a:pt x="77668" y="31469"/>
                  </a:lnTo>
                  <a:cubicBezTo>
                    <a:pt x="77679" y="31483"/>
                    <a:pt x="77689" y="31495"/>
                    <a:pt x="77702" y="31509"/>
                  </a:cubicBezTo>
                  <a:cubicBezTo>
                    <a:pt x="77709" y="31516"/>
                    <a:pt x="77716" y="31528"/>
                    <a:pt x="77724" y="31535"/>
                  </a:cubicBezTo>
                  <a:cubicBezTo>
                    <a:pt x="77721" y="31528"/>
                    <a:pt x="77716" y="31516"/>
                    <a:pt x="77716" y="31509"/>
                  </a:cubicBezTo>
                  <a:cubicBezTo>
                    <a:pt x="77701" y="31470"/>
                    <a:pt x="77688" y="31430"/>
                    <a:pt x="77675" y="31391"/>
                  </a:cubicBezTo>
                  <a:lnTo>
                    <a:pt x="77675" y="31391"/>
                  </a:lnTo>
                  <a:cubicBezTo>
                    <a:pt x="77681" y="31397"/>
                    <a:pt x="77686" y="31404"/>
                    <a:pt x="77692" y="31407"/>
                  </a:cubicBezTo>
                  <a:cubicBezTo>
                    <a:pt x="77688" y="31390"/>
                    <a:pt x="77679" y="31371"/>
                    <a:pt x="77673" y="31357"/>
                  </a:cubicBezTo>
                  <a:cubicBezTo>
                    <a:pt x="77666" y="31337"/>
                    <a:pt x="77661" y="31321"/>
                    <a:pt x="77653" y="31304"/>
                  </a:cubicBezTo>
                  <a:lnTo>
                    <a:pt x="77653" y="31304"/>
                  </a:lnTo>
                  <a:lnTo>
                    <a:pt x="77668" y="31318"/>
                  </a:lnTo>
                  <a:cubicBezTo>
                    <a:pt x="77668" y="31311"/>
                    <a:pt x="77661" y="31294"/>
                    <a:pt x="77659" y="31287"/>
                  </a:cubicBezTo>
                  <a:cubicBezTo>
                    <a:pt x="77656" y="31277"/>
                    <a:pt x="77652" y="31265"/>
                    <a:pt x="77651" y="31255"/>
                  </a:cubicBezTo>
                  <a:cubicBezTo>
                    <a:pt x="77643" y="31234"/>
                    <a:pt x="77638" y="31208"/>
                    <a:pt x="77632" y="31185"/>
                  </a:cubicBezTo>
                  <a:cubicBezTo>
                    <a:pt x="77625" y="31207"/>
                    <a:pt x="77620" y="31228"/>
                    <a:pt x="77612" y="31250"/>
                  </a:cubicBezTo>
                  <a:cubicBezTo>
                    <a:pt x="77606" y="31268"/>
                    <a:pt x="77596" y="31298"/>
                    <a:pt x="77586" y="31311"/>
                  </a:cubicBezTo>
                  <a:cubicBezTo>
                    <a:pt x="77595" y="31301"/>
                    <a:pt x="77606" y="31290"/>
                    <a:pt x="77616" y="31287"/>
                  </a:cubicBezTo>
                  <a:lnTo>
                    <a:pt x="77616" y="31287"/>
                  </a:lnTo>
                  <a:cubicBezTo>
                    <a:pt x="77600" y="31320"/>
                    <a:pt x="77567" y="31394"/>
                    <a:pt x="77567" y="31394"/>
                  </a:cubicBezTo>
                  <a:cubicBezTo>
                    <a:pt x="77567" y="31394"/>
                    <a:pt x="77583" y="31383"/>
                    <a:pt x="77590" y="31366"/>
                  </a:cubicBezTo>
                  <a:lnTo>
                    <a:pt x="77590" y="31366"/>
                  </a:lnTo>
                  <a:cubicBezTo>
                    <a:pt x="77586" y="31401"/>
                    <a:pt x="77576" y="31416"/>
                    <a:pt x="77566" y="31449"/>
                  </a:cubicBezTo>
                  <a:cubicBezTo>
                    <a:pt x="77560" y="31465"/>
                    <a:pt x="77557" y="31485"/>
                    <a:pt x="77550" y="31499"/>
                  </a:cubicBezTo>
                  <a:lnTo>
                    <a:pt x="77549" y="31500"/>
                  </a:lnTo>
                  <a:cubicBezTo>
                    <a:pt x="77546" y="31505"/>
                    <a:pt x="77544" y="31508"/>
                    <a:pt x="77543" y="31509"/>
                  </a:cubicBezTo>
                  <a:cubicBezTo>
                    <a:pt x="77546" y="31506"/>
                    <a:pt x="77549" y="31502"/>
                    <a:pt x="77550" y="31500"/>
                  </a:cubicBezTo>
                  <a:lnTo>
                    <a:pt x="77566" y="31479"/>
                  </a:lnTo>
                  <a:lnTo>
                    <a:pt x="77566" y="31479"/>
                  </a:lnTo>
                  <a:cubicBezTo>
                    <a:pt x="77562" y="31486"/>
                    <a:pt x="77560" y="31493"/>
                    <a:pt x="77559" y="31500"/>
                  </a:cubicBezTo>
                  <a:cubicBezTo>
                    <a:pt x="77550" y="31522"/>
                    <a:pt x="77539" y="31545"/>
                    <a:pt x="77532" y="31566"/>
                  </a:cubicBezTo>
                  <a:cubicBezTo>
                    <a:pt x="77533" y="31567"/>
                    <a:pt x="77535" y="31568"/>
                    <a:pt x="77537" y="31568"/>
                  </a:cubicBezTo>
                  <a:cubicBezTo>
                    <a:pt x="77542" y="31568"/>
                    <a:pt x="77548" y="31563"/>
                    <a:pt x="77553" y="31559"/>
                  </a:cubicBezTo>
                  <a:lnTo>
                    <a:pt x="77553" y="31559"/>
                  </a:lnTo>
                  <a:cubicBezTo>
                    <a:pt x="77547" y="31586"/>
                    <a:pt x="77544" y="31614"/>
                    <a:pt x="77536" y="31638"/>
                  </a:cubicBezTo>
                  <a:cubicBezTo>
                    <a:pt x="77533" y="31644"/>
                    <a:pt x="77532" y="31648"/>
                    <a:pt x="77530" y="31652"/>
                  </a:cubicBezTo>
                  <a:cubicBezTo>
                    <a:pt x="77523" y="31672"/>
                    <a:pt x="77519" y="31688"/>
                    <a:pt x="77514" y="31708"/>
                  </a:cubicBezTo>
                  <a:cubicBezTo>
                    <a:pt x="77501" y="31705"/>
                    <a:pt x="77490" y="31701"/>
                    <a:pt x="77479" y="31695"/>
                  </a:cubicBezTo>
                  <a:cubicBezTo>
                    <a:pt x="77471" y="31678"/>
                    <a:pt x="77467" y="31659"/>
                    <a:pt x="77464" y="31641"/>
                  </a:cubicBezTo>
                  <a:cubicBezTo>
                    <a:pt x="77457" y="31609"/>
                    <a:pt x="77450" y="31579"/>
                    <a:pt x="77446" y="31548"/>
                  </a:cubicBezTo>
                  <a:lnTo>
                    <a:pt x="77446" y="31548"/>
                  </a:lnTo>
                  <a:cubicBezTo>
                    <a:pt x="77453" y="31555"/>
                    <a:pt x="77461" y="31559"/>
                    <a:pt x="77468" y="31566"/>
                  </a:cubicBezTo>
                  <a:cubicBezTo>
                    <a:pt x="77460" y="31541"/>
                    <a:pt x="77447" y="31516"/>
                    <a:pt x="77438" y="31492"/>
                  </a:cubicBezTo>
                  <a:cubicBezTo>
                    <a:pt x="77428" y="31470"/>
                    <a:pt x="77418" y="31450"/>
                    <a:pt x="77411" y="31427"/>
                  </a:cubicBezTo>
                  <a:lnTo>
                    <a:pt x="77411" y="31427"/>
                  </a:lnTo>
                  <a:cubicBezTo>
                    <a:pt x="77430" y="31449"/>
                    <a:pt x="77447" y="31472"/>
                    <a:pt x="77466" y="31493"/>
                  </a:cubicBezTo>
                  <a:cubicBezTo>
                    <a:pt x="77450" y="31444"/>
                    <a:pt x="77431" y="31399"/>
                    <a:pt x="77415" y="31350"/>
                  </a:cubicBezTo>
                  <a:lnTo>
                    <a:pt x="77415" y="31350"/>
                  </a:lnTo>
                  <a:cubicBezTo>
                    <a:pt x="77423" y="31356"/>
                    <a:pt x="77427" y="31363"/>
                    <a:pt x="77433" y="31366"/>
                  </a:cubicBezTo>
                  <a:cubicBezTo>
                    <a:pt x="77428" y="31348"/>
                    <a:pt x="77421" y="31330"/>
                    <a:pt x="77414" y="31315"/>
                  </a:cubicBezTo>
                  <a:cubicBezTo>
                    <a:pt x="77407" y="31298"/>
                    <a:pt x="77401" y="31280"/>
                    <a:pt x="77395" y="31262"/>
                  </a:cubicBezTo>
                  <a:lnTo>
                    <a:pt x="77395" y="31262"/>
                  </a:lnTo>
                  <a:cubicBezTo>
                    <a:pt x="77401" y="31268"/>
                    <a:pt x="77404" y="31271"/>
                    <a:pt x="77408" y="31277"/>
                  </a:cubicBezTo>
                  <a:cubicBezTo>
                    <a:pt x="77408" y="31270"/>
                    <a:pt x="77401" y="31254"/>
                    <a:pt x="77400" y="31247"/>
                  </a:cubicBezTo>
                  <a:cubicBezTo>
                    <a:pt x="77395" y="31235"/>
                    <a:pt x="77393" y="31225"/>
                    <a:pt x="77390" y="31214"/>
                  </a:cubicBezTo>
                  <a:cubicBezTo>
                    <a:pt x="77383" y="31192"/>
                    <a:pt x="77380" y="31168"/>
                    <a:pt x="77372" y="31143"/>
                  </a:cubicBezTo>
                  <a:cubicBezTo>
                    <a:pt x="77365" y="31165"/>
                    <a:pt x="77360" y="31186"/>
                    <a:pt x="77352" y="31208"/>
                  </a:cubicBezTo>
                  <a:cubicBezTo>
                    <a:pt x="77345" y="31227"/>
                    <a:pt x="77337" y="31258"/>
                    <a:pt x="77325" y="31270"/>
                  </a:cubicBezTo>
                  <a:cubicBezTo>
                    <a:pt x="77335" y="31261"/>
                    <a:pt x="77345" y="31250"/>
                    <a:pt x="77357" y="31247"/>
                  </a:cubicBezTo>
                  <a:lnTo>
                    <a:pt x="77357" y="31247"/>
                  </a:lnTo>
                  <a:cubicBezTo>
                    <a:pt x="77342" y="31278"/>
                    <a:pt x="77308" y="31354"/>
                    <a:pt x="77308" y="31354"/>
                  </a:cubicBezTo>
                  <a:cubicBezTo>
                    <a:pt x="77308" y="31354"/>
                    <a:pt x="77325" y="31341"/>
                    <a:pt x="77332" y="31326"/>
                  </a:cubicBezTo>
                  <a:lnTo>
                    <a:pt x="77332" y="31326"/>
                  </a:lnTo>
                  <a:cubicBezTo>
                    <a:pt x="77325" y="31361"/>
                    <a:pt x="77317" y="31377"/>
                    <a:pt x="77308" y="31409"/>
                  </a:cubicBezTo>
                  <a:cubicBezTo>
                    <a:pt x="77301" y="31427"/>
                    <a:pt x="77294" y="31455"/>
                    <a:pt x="77285" y="31469"/>
                  </a:cubicBezTo>
                  <a:cubicBezTo>
                    <a:pt x="77292" y="31457"/>
                    <a:pt x="77301" y="31447"/>
                    <a:pt x="77309" y="31437"/>
                  </a:cubicBezTo>
                  <a:lnTo>
                    <a:pt x="77309" y="31437"/>
                  </a:lnTo>
                  <a:cubicBezTo>
                    <a:pt x="77302" y="31452"/>
                    <a:pt x="77297" y="31466"/>
                    <a:pt x="77289" y="31483"/>
                  </a:cubicBezTo>
                  <a:cubicBezTo>
                    <a:pt x="77286" y="31490"/>
                    <a:pt x="77282" y="31500"/>
                    <a:pt x="77279" y="31509"/>
                  </a:cubicBezTo>
                  <a:cubicBezTo>
                    <a:pt x="77278" y="31515"/>
                    <a:pt x="77274" y="31520"/>
                    <a:pt x="77272" y="31526"/>
                  </a:cubicBezTo>
                  <a:cubicBezTo>
                    <a:pt x="77273" y="31527"/>
                    <a:pt x="77275" y="31527"/>
                    <a:pt x="77276" y="31527"/>
                  </a:cubicBezTo>
                  <a:cubicBezTo>
                    <a:pt x="77282" y="31527"/>
                    <a:pt x="77289" y="31522"/>
                    <a:pt x="77294" y="31519"/>
                  </a:cubicBezTo>
                  <a:lnTo>
                    <a:pt x="77294" y="31519"/>
                  </a:lnTo>
                  <a:cubicBezTo>
                    <a:pt x="77289" y="31548"/>
                    <a:pt x="77282" y="31572"/>
                    <a:pt x="77274" y="31599"/>
                  </a:cubicBezTo>
                  <a:cubicBezTo>
                    <a:pt x="77266" y="31563"/>
                    <a:pt x="77258" y="31528"/>
                    <a:pt x="77254" y="31492"/>
                  </a:cubicBezTo>
                  <a:lnTo>
                    <a:pt x="77254" y="31492"/>
                  </a:lnTo>
                  <a:cubicBezTo>
                    <a:pt x="77261" y="31499"/>
                    <a:pt x="77271" y="31505"/>
                    <a:pt x="77278" y="31512"/>
                  </a:cubicBezTo>
                  <a:cubicBezTo>
                    <a:pt x="77274" y="31502"/>
                    <a:pt x="77271" y="31492"/>
                    <a:pt x="77266" y="31483"/>
                  </a:cubicBezTo>
                  <a:cubicBezTo>
                    <a:pt x="77251" y="31444"/>
                    <a:pt x="77232" y="31412"/>
                    <a:pt x="77221" y="31371"/>
                  </a:cubicBezTo>
                  <a:lnTo>
                    <a:pt x="77221" y="31371"/>
                  </a:lnTo>
                  <a:cubicBezTo>
                    <a:pt x="77238" y="31393"/>
                    <a:pt x="77256" y="31416"/>
                    <a:pt x="77274" y="31437"/>
                  </a:cubicBezTo>
                  <a:cubicBezTo>
                    <a:pt x="77258" y="31390"/>
                    <a:pt x="77239" y="31343"/>
                    <a:pt x="77223" y="31294"/>
                  </a:cubicBezTo>
                  <a:lnTo>
                    <a:pt x="77223" y="31294"/>
                  </a:lnTo>
                  <a:cubicBezTo>
                    <a:pt x="77231" y="31300"/>
                    <a:pt x="77235" y="31307"/>
                    <a:pt x="77242" y="31311"/>
                  </a:cubicBezTo>
                  <a:cubicBezTo>
                    <a:pt x="77236" y="31293"/>
                    <a:pt x="77229" y="31275"/>
                    <a:pt x="77222" y="31261"/>
                  </a:cubicBezTo>
                  <a:cubicBezTo>
                    <a:pt x="77215" y="31242"/>
                    <a:pt x="77209" y="31225"/>
                    <a:pt x="77203" y="31207"/>
                  </a:cubicBezTo>
                  <a:lnTo>
                    <a:pt x="77203" y="31207"/>
                  </a:lnTo>
                  <a:cubicBezTo>
                    <a:pt x="77209" y="31212"/>
                    <a:pt x="77213" y="31215"/>
                    <a:pt x="77216" y="31221"/>
                  </a:cubicBezTo>
                  <a:cubicBezTo>
                    <a:pt x="77216" y="31214"/>
                    <a:pt x="77209" y="31198"/>
                    <a:pt x="77208" y="31191"/>
                  </a:cubicBezTo>
                  <a:cubicBezTo>
                    <a:pt x="77203" y="31179"/>
                    <a:pt x="77200" y="31169"/>
                    <a:pt x="77199" y="31158"/>
                  </a:cubicBezTo>
                  <a:cubicBezTo>
                    <a:pt x="77192" y="31136"/>
                    <a:pt x="77188" y="31112"/>
                    <a:pt x="77180" y="31090"/>
                  </a:cubicBezTo>
                  <a:cubicBezTo>
                    <a:pt x="77173" y="31112"/>
                    <a:pt x="77168" y="31132"/>
                    <a:pt x="77160" y="31154"/>
                  </a:cubicBezTo>
                  <a:cubicBezTo>
                    <a:pt x="77153" y="31172"/>
                    <a:pt x="77145" y="31204"/>
                    <a:pt x="77135" y="31214"/>
                  </a:cubicBezTo>
                  <a:cubicBezTo>
                    <a:pt x="77143" y="31205"/>
                    <a:pt x="77153" y="31194"/>
                    <a:pt x="77165" y="31191"/>
                  </a:cubicBezTo>
                  <a:lnTo>
                    <a:pt x="77165" y="31191"/>
                  </a:lnTo>
                  <a:cubicBezTo>
                    <a:pt x="77150" y="31222"/>
                    <a:pt x="77116" y="31298"/>
                    <a:pt x="77116" y="31298"/>
                  </a:cubicBezTo>
                  <a:cubicBezTo>
                    <a:pt x="77116" y="31298"/>
                    <a:pt x="77135" y="31287"/>
                    <a:pt x="77142" y="31270"/>
                  </a:cubicBezTo>
                  <a:lnTo>
                    <a:pt x="77142" y="31270"/>
                  </a:lnTo>
                  <a:cubicBezTo>
                    <a:pt x="77135" y="31305"/>
                    <a:pt x="77125" y="31321"/>
                    <a:pt x="77116" y="31354"/>
                  </a:cubicBezTo>
                  <a:cubicBezTo>
                    <a:pt x="77109" y="31370"/>
                    <a:pt x="77103" y="31392"/>
                    <a:pt x="77095" y="31406"/>
                  </a:cubicBezTo>
                  <a:lnTo>
                    <a:pt x="77095" y="31406"/>
                  </a:lnTo>
                  <a:cubicBezTo>
                    <a:pt x="77095" y="31405"/>
                    <a:pt x="77094" y="31405"/>
                    <a:pt x="77093" y="31404"/>
                  </a:cubicBezTo>
                  <a:lnTo>
                    <a:pt x="77093" y="31404"/>
                  </a:lnTo>
                  <a:cubicBezTo>
                    <a:pt x="77094" y="31405"/>
                    <a:pt x="77094" y="31406"/>
                    <a:pt x="77094" y="31407"/>
                  </a:cubicBezTo>
                  <a:cubicBezTo>
                    <a:pt x="77095" y="31407"/>
                    <a:pt x="77095" y="31406"/>
                    <a:pt x="77095" y="31406"/>
                  </a:cubicBezTo>
                  <a:lnTo>
                    <a:pt x="77095" y="31406"/>
                  </a:lnTo>
                  <a:cubicBezTo>
                    <a:pt x="77100" y="31412"/>
                    <a:pt x="77104" y="31417"/>
                    <a:pt x="77109" y="31423"/>
                  </a:cubicBezTo>
                  <a:cubicBezTo>
                    <a:pt x="77104" y="31434"/>
                    <a:pt x="77100" y="31444"/>
                    <a:pt x="77097" y="31456"/>
                  </a:cubicBezTo>
                  <a:cubicBezTo>
                    <a:pt x="77083" y="31426"/>
                    <a:pt x="77070" y="31394"/>
                    <a:pt x="77059" y="31363"/>
                  </a:cubicBezTo>
                  <a:lnTo>
                    <a:pt x="77059" y="31363"/>
                  </a:lnTo>
                  <a:cubicBezTo>
                    <a:pt x="77071" y="31377"/>
                    <a:pt x="77082" y="31390"/>
                    <a:pt x="77093" y="31404"/>
                  </a:cubicBezTo>
                  <a:lnTo>
                    <a:pt x="77093" y="31404"/>
                  </a:lnTo>
                  <a:cubicBezTo>
                    <a:pt x="77081" y="31364"/>
                    <a:pt x="77067" y="31324"/>
                    <a:pt x="77053" y="31284"/>
                  </a:cubicBezTo>
                  <a:lnTo>
                    <a:pt x="77053" y="31284"/>
                  </a:lnTo>
                  <a:cubicBezTo>
                    <a:pt x="77060" y="31291"/>
                    <a:pt x="77066" y="31298"/>
                    <a:pt x="77073" y="31304"/>
                  </a:cubicBezTo>
                  <a:cubicBezTo>
                    <a:pt x="77067" y="31283"/>
                    <a:pt x="77059" y="31264"/>
                    <a:pt x="77051" y="31247"/>
                  </a:cubicBezTo>
                  <a:cubicBezTo>
                    <a:pt x="77044" y="31225"/>
                    <a:pt x="77037" y="31207"/>
                    <a:pt x="77030" y="31185"/>
                  </a:cubicBezTo>
                  <a:lnTo>
                    <a:pt x="77030" y="31185"/>
                  </a:lnTo>
                  <a:cubicBezTo>
                    <a:pt x="77036" y="31191"/>
                    <a:pt x="77039" y="31197"/>
                    <a:pt x="77046" y="31201"/>
                  </a:cubicBezTo>
                  <a:cubicBezTo>
                    <a:pt x="77046" y="31192"/>
                    <a:pt x="77039" y="31175"/>
                    <a:pt x="77036" y="31165"/>
                  </a:cubicBezTo>
                  <a:cubicBezTo>
                    <a:pt x="77031" y="31155"/>
                    <a:pt x="77028" y="31143"/>
                    <a:pt x="77024" y="31132"/>
                  </a:cubicBezTo>
                  <a:cubicBezTo>
                    <a:pt x="77017" y="31106"/>
                    <a:pt x="77013" y="31079"/>
                    <a:pt x="77006" y="31053"/>
                  </a:cubicBezTo>
                  <a:lnTo>
                    <a:pt x="76984" y="31122"/>
                  </a:lnTo>
                  <a:cubicBezTo>
                    <a:pt x="76977" y="31143"/>
                    <a:pt x="76966" y="31175"/>
                    <a:pt x="76956" y="31189"/>
                  </a:cubicBezTo>
                  <a:lnTo>
                    <a:pt x="76956" y="31189"/>
                  </a:lnTo>
                  <a:cubicBezTo>
                    <a:pt x="76965" y="31177"/>
                    <a:pt x="76977" y="31168"/>
                    <a:pt x="76988" y="31164"/>
                  </a:cubicBezTo>
                  <a:lnTo>
                    <a:pt x="76988" y="31164"/>
                  </a:lnTo>
                  <a:cubicBezTo>
                    <a:pt x="76971" y="31199"/>
                    <a:pt x="76935" y="31285"/>
                    <a:pt x="76935" y="31285"/>
                  </a:cubicBezTo>
                  <a:cubicBezTo>
                    <a:pt x="76935" y="31285"/>
                    <a:pt x="76955" y="31271"/>
                    <a:pt x="76964" y="31254"/>
                  </a:cubicBezTo>
                  <a:lnTo>
                    <a:pt x="76964" y="31254"/>
                  </a:lnTo>
                  <a:cubicBezTo>
                    <a:pt x="76957" y="31291"/>
                    <a:pt x="76945" y="31311"/>
                    <a:pt x="76935" y="31347"/>
                  </a:cubicBezTo>
                  <a:cubicBezTo>
                    <a:pt x="76930" y="31361"/>
                    <a:pt x="76924" y="31379"/>
                    <a:pt x="76917" y="31393"/>
                  </a:cubicBezTo>
                  <a:lnTo>
                    <a:pt x="76917" y="31394"/>
                  </a:lnTo>
                  <a:cubicBezTo>
                    <a:pt x="76914" y="31401"/>
                    <a:pt x="76912" y="31409"/>
                    <a:pt x="76910" y="31414"/>
                  </a:cubicBezTo>
                  <a:cubicBezTo>
                    <a:pt x="76917" y="31401"/>
                    <a:pt x="76928" y="31391"/>
                    <a:pt x="76937" y="31380"/>
                  </a:cubicBezTo>
                  <a:lnTo>
                    <a:pt x="76937" y="31380"/>
                  </a:lnTo>
                  <a:cubicBezTo>
                    <a:pt x="76927" y="31406"/>
                    <a:pt x="76915" y="31430"/>
                    <a:pt x="76902" y="31459"/>
                  </a:cubicBezTo>
                  <a:cubicBezTo>
                    <a:pt x="76881" y="31406"/>
                    <a:pt x="76855" y="31354"/>
                    <a:pt x="76836" y="31294"/>
                  </a:cubicBezTo>
                  <a:lnTo>
                    <a:pt x="76836" y="31294"/>
                  </a:lnTo>
                  <a:cubicBezTo>
                    <a:pt x="76864" y="31328"/>
                    <a:pt x="76888" y="31358"/>
                    <a:pt x="76917" y="31393"/>
                  </a:cubicBezTo>
                  <a:cubicBezTo>
                    <a:pt x="76894" y="31321"/>
                    <a:pt x="76869" y="31250"/>
                    <a:pt x="76844" y="31178"/>
                  </a:cubicBezTo>
                  <a:lnTo>
                    <a:pt x="76844" y="31178"/>
                  </a:lnTo>
                  <a:cubicBezTo>
                    <a:pt x="76851" y="31185"/>
                    <a:pt x="76862" y="31198"/>
                    <a:pt x="76869" y="31201"/>
                  </a:cubicBezTo>
                  <a:cubicBezTo>
                    <a:pt x="76862" y="31176"/>
                    <a:pt x="76849" y="31149"/>
                    <a:pt x="76842" y="31122"/>
                  </a:cubicBezTo>
                  <a:cubicBezTo>
                    <a:pt x="76834" y="31096"/>
                    <a:pt x="76822" y="31069"/>
                    <a:pt x="76814" y="31042"/>
                  </a:cubicBezTo>
                  <a:lnTo>
                    <a:pt x="76814" y="31042"/>
                  </a:lnTo>
                  <a:lnTo>
                    <a:pt x="76835" y="31063"/>
                  </a:lnTo>
                  <a:cubicBezTo>
                    <a:pt x="76835" y="31050"/>
                    <a:pt x="76822" y="31027"/>
                    <a:pt x="76819" y="31015"/>
                  </a:cubicBezTo>
                  <a:cubicBezTo>
                    <a:pt x="76814" y="30999"/>
                    <a:pt x="76809" y="30984"/>
                    <a:pt x="76805" y="30969"/>
                  </a:cubicBezTo>
                  <a:cubicBezTo>
                    <a:pt x="76795" y="30933"/>
                    <a:pt x="76785" y="30898"/>
                    <a:pt x="76778" y="30861"/>
                  </a:cubicBezTo>
                  <a:cubicBezTo>
                    <a:pt x="76771" y="30896"/>
                    <a:pt x="76758" y="30926"/>
                    <a:pt x="76749" y="30956"/>
                  </a:cubicBezTo>
                  <a:cubicBezTo>
                    <a:pt x="76741" y="30982"/>
                    <a:pt x="76728" y="31025"/>
                    <a:pt x="76712" y="31043"/>
                  </a:cubicBezTo>
                  <a:lnTo>
                    <a:pt x="76712" y="31043"/>
                  </a:lnTo>
                  <a:cubicBezTo>
                    <a:pt x="76725" y="31030"/>
                    <a:pt x="76739" y="31018"/>
                    <a:pt x="76755" y="31012"/>
                  </a:cubicBezTo>
                  <a:lnTo>
                    <a:pt x="76755" y="31012"/>
                  </a:lnTo>
                  <a:cubicBezTo>
                    <a:pt x="76730" y="31062"/>
                    <a:pt x="76683" y="31176"/>
                    <a:pt x="76683" y="31176"/>
                  </a:cubicBezTo>
                  <a:cubicBezTo>
                    <a:pt x="76683" y="31176"/>
                    <a:pt x="76707" y="31156"/>
                    <a:pt x="76719" y="31132"/>
                  </a:cubicBezTo>
                  <a:lnTo>
                    <a:pt x="76719" y="31132"/>
                  </a:lnTo>
                  <a:cubicBezTo>
                    <a:pt x="76709" y="31185"/>
                    <a:pt x="76695" y="31211"/>
                    <a:pt x="76680" y="31258"/>
                  </a:cubicBezTo>
                  <a:cubicBezTo>
                    <a:pt x="76673" y="31275"/>
                    <a:pt x="76670" y="31293"/>
                    <a:pt x="76663" y="31308"/>
                  </a:cubicBezTo>
                  <a:cubicBezTo>
                    <a:pt x="76633" y="31234"/>
                    <a:pt x="76599" y="31168"/>
                    <a:pt x="76570" y="31086"/>
                  </a:cubicBezTo>
                  <a:lnTo>
                    <a:pt x="76570" y="31086"/>
                  </a:lnTo>
                  <a:cubicBezTo>
                    <a:pt x="76604" y="31128"/>
                    <a:pt x="76634" y="31168"/>
                    <a:pt x="76669" y="31208"/>
                  </a:cubicBezTo>
                  <a:cubicBezTo>
                    <a:pt x="76637" y="31122"/>
                    <a:pt x="76609" y="31039"/>
                    <a:pt x="76580" y="30953"/>
                  </a:cubicBezTo>
                  <a:lnTo>
                    <a:pt x="76580" y="30953"/>
                  </a:lnTo>
                  <a:cubicBezTo>
                    <a:pt x="76590" y="30961"/>
                    <a:pt x="76600" y="30974"/>
                    <a:pt x="76611" y="30982"/>
                  </a:cubicBezTo>
                  <a:cubicBezTo>
                    <a:pt x="76604" y="30949"/>
                    <a:pt x="76587" y="30918"/>
                    <a:pt x="76577" y="30888"/>
                  </a:cubicBezTo>
                  <a:cubicBezTo>
                    <a:pt x="76566" y="30855"/>
                    <a:pt x="76556" y="30824"/>
                    <a:pt x="76543" y="30792"/>
                  </a:cubicBezTo>
                  <a:lnTo>
                    <a:pt x="76543" y="30792"/>
                  </a:lnTo>
                  <a:cubicBezTo>
                    <a:pt x="76551" y="30800"/>
                    <a:pt x="76561" y="30810"/>
                    <a:pt x="76568" y="30818"/>
                  </a:cubicBezTo>
                  <a:cubicBezTo>
                    <a:pt x="76568" y="30804"/>
                    <a:pt x="76556" y="30775"/>
                    <a:pt x="76550" y="30762"/>
                  </a:cubicBezTo>
                  <a:cubicBezTo>
                    <a:pt x="76543" y="30745"/>
                    <a:pt x="76537" y="30726"/>
                    <a:pt x="76533" y="30706"/>
                  </a:cubicBezTo>
                  <a:cubicBezTo>
                    <a:pt x="76521" y="30668"/>
                    <a:pt x="76511" y="30626"/>
                    <a:pt x="76501" y="30583"/>
                  </a:cubicBezTo>
                  <a:cubicBezTo>
                    <a:pt x="76491" y="30623"/>
                    <a:pt x="76478" y="30659"/>
                    <a:pt x="76465" y="30696"/>
                  </a:cubicBezTo>
                  <a:cubicBezTo>
                    <a:pt x="76456" y="30726"/>
                    <a:pt x="76438" y="30779"/>
                    <a:pt x="76421" y="30801"/>
                  </a:cubicBezTo>
                  <a:lnTo>
                    <a:pt x="76421" y="30801"/>
                  </a:lnTo>
                  <a:cubicBezTo>
                    <a:pt x="76436" y="30783"/>
                    <a:pt x="76452" y="30769"/>
                    <a:pt x="76470" y="30762"/>
                  </a:cubicBezTo>
                  <a:lnTo>
                    <a:pt x="76470" y="30762"/>
                  </a:lnTo>
                  <a:cubicBezTo>
                    <a:pt x="76442" y="30820"/>
                    <a:pt x="76385" y="30956"/>
                    <a:pt x="76385" y="30956"/>
                  </a:cubicBezTo>
                  <a:cubicBezTo>
                    <a:pt x="76385" y="30956"/>
                    <a:pt x="76415" y="30934"/>
                    <a:pt x="76429" y="30906"/>
                  </a:cubicBezTo>
                  <a:lnTo>
                    <a:pt x="76429" y="30906"/>
                  </a:lnTo>
                  <a:cubicBezTo>
                    <a:pt x="76419" y="30969"/>
                    <a:pt x="76404" y="30997"/>
                    <a:pt x="76384" y="31055"/>
                  </a:cubicBezTo>
                  <a:cubicBezTo>
                    <a:pt x="76372" y="31088"/>
                    <a:pt x="76361" y="31134"/>
                    <a:pt x="76345" y="31160"/>
                  </a:cubicBezTo>
                  <a:lnTo>
                    <a:pt x="76345" y="31160"/>
                  </a:lnTo>
                  <a:cubicBezTo>
                    <a:pt x="76357" y="31141"/>
                    <a:pt x="76371" y="31124"/>
                    <a:pt x="76386" y="31108"/>
                  </a:cubicBezTo>
                  <a:lnTo>
                    <a:pt x="76386" y="31108"/>
                  </a:lnTo>
                  <a:cubicBezTo>
                    <a:pt x="76365" y="31158"/>
                    <a:pt x="76341" y="31211"/>
                    <a:pt x="76322" y="31264"/>
                  </a:cubicBezTo>
                  <a:cubicBezTo>
                    <a:pt x="76325" y="31266"/>
                    <a:pt x="76328" y="31266"/>
                    <a:pt x="76331" y="31266"/>
                  </a:cubicBezTo>
                  <a:cubicBezTo>
                    <a:pt x="76341" y="31266"/>
                    <a:pt x="76351" y="31259"/>
                    <a:pt x="76358" y="31250"/>
                  </a:cubicBezTo>
                  <a:lnTo>
                    <a:pt x="76358" y="31250"/>
                  </a:lnTo>
                  <a:cubicBezTo>
                    <a:pt x="76356" y="31261"/>
                    <a:pt x="76355" y="31271"/>
                    <a:pt x="76351" y="31280"/>
                  </a:cubicBezTo>
                  <a:cubicBezTo>
                    <a:pt x="76332" y="31272"/>
                    <a:pt x="76312" y="31265"/>
                    <a:pt x="76290" y="31258"/>
                  </a:cubicBezTo>
                  <a:cubicBezTo>
                    <a:pt x="76267" y="31205"/>
                    <a:pt x="76242" y="31151"/>
                    <a:pt x="76222" y="31092"/>
                  </a:cubicBezTo>
                  <a:lnTo>
                    <a:pt x="76222" y="31092"/>
                  </a:lnTo>
                  <a:cubicBezTo>
                    <a:pt x="76256" y="31133"/>
                    <a:pt x="76286" y="31172"/>
                    <a:pt x="76320" y="31214"/>
                  </a:cubicBezTo>
                  <a:cubicBezTo>
                    <a:pt x="76292" y="31128"/>
                    <a:pt x="76262" y="31043"/>
                    <a:pt x="76233" y="30957"/>
                  </a:cubicBezTo>
                  <a:lnTo>
                    <a:pt x="76233" y="30957"/>
                  </a:lnTo>
                  <a:cubicBezTo>
                    <a:pt x="76242" y="30967"/>
                    <a:pt x="76253" y="30979"/>
                    <a:pt x="76263" y="30986"/>
                  </a:cubicBezTo>
                  <a:cubicBezTo>
                    <a:pt x="76256" y="30954"/>
                    <a:pt x="76242" y="30924"/>
                    <a:pt x="76229" y="30893"/>
                  </a:cubicBezTo>
                  <a:cubicBezTo>
                    <a:pt x="76219" y="30861"/>
                    <a:pt x="76207" y="30828"/>
                    <a:pt x="76196" y="30798"/>
                  </a:cubicBezTo>
                  <a:lnTo>
                    <a:pt x="76196" y="30798"/>
                  </a:lnTo>
                  <a:cubicBezTo>
                    <a:pt x="76204" y="30805"/>
                    <a:pt x="76213" y="30814"/>
                    <a:pt x="76220" y="30824"/>
                  </a:cubicBezTo>
                  <a:cubicBezTo>
                    <a:pt x="76220" y="30810"/>
                    <a:pt x="76207" y="30781"/>
                    <a:pt x="76203" y="30768"/>
                  </a:cubicBezTo>
                  <a:cubicBezTo>
                    <a:pt x="76197" y="30749"/>
                    <a:pt x="76191" y="30732"/>
                    <a:pt x="76184" y="30712"/>
                  </a:cubicBezTo>
                  <a:cubicBezTo>
                    <a:pt x="76174" y="30673"/>
                    <a:pt x="76163" y="30632"/>
                    <a:pt x="76154" y="30589"/>
                  </a:cubicBezTo>
                  <a:cubicBezTo>
                    <a:pt x="76143" y="30628"/>
                    <a:pt x="76131" y="30663"/>
                    <a:pt x="76118" y="30702"/>
                  </a:cubicBezTo>
                  <a:cubicBezTo>
                    <a:pt x="76107" y="30732"/>
                    <a:pt x="76092" y="30786"/>
                    <a:pt x="76072" y="30807"/>
                  </a:cubicBezTo>
                  <a:lnTo>
                    <a:pt x="76072" y="30807"/>
                  </a:lnTo>
                  <a:cubicBezTo>
                    <a:pt x="76090" y="30790"/>
                    <a:pt x="76105" y="30775"/>
                    <a:pt x="76124" y="30768"/>
                  </a:cubicBezTo>
                  <a:lnTo>
                    <a:pt x="76124" y="30768"/>
                  </a:lnTo>
                  <a:cubicBezTo>
                    <a:pt x="76097" y="30825"/>
                    <a:pt x="76040" y="30961"/>
                    <a:pt x="76040" y="30961"/>
                  </a:cubicBezTo>
                  <a:cubicBezTo>
                    <a:pt x="76040" y="30961"/>
                    <a:pt x="76068" y="30940"/>
                    <a:pt x="76083" y="30911"/>
                  </a:cubicBezTo>
                  <a:lnTo>
                    <a:pt x="76083" y="30911"/>
                  </a:lnTo>
                  <a:cubicBezTo>
                    <a:pt x="76071" y="30974"/>
                    <a:pt x="76055" y="31003"/>
                    <a:pt x="76035" y="31060"/>
                  </a:cubicBezTo>
                  <a:cubicBezTo>
                    <a:pt x="76028" y="31086"/>
                    <a:pt x="76017" y="31126"/>
                    <a:pt x="76002" y="31154"/>
                  </a:cubicBezTo>
                  <a:cubicBezTo>
                    <a:pt x="75995" y="31149"/>
                    <a:pt x="75988" y="31146"/>
                    <a:pt x="75981" y="31143"/>
                  </a:cubicBezTo>
                  <a:cubicBezTo>
                    <a:pt x="75949" y="31079"/>
                    <a:pt x="75919" y="31012"/>
                    <a:pt x="75896" y="30936"/>
                  </a:cubicBezTo>
                  <a:lnTo>
                    <a:pt x="75896" y="30936"/>
                  </a:lnTo>
                  <a:cubicBezTo>
                    <a:pt x="75935" y="30986"/>
                    <a:pt x="75976" y="31039"/>
                    <a:pt x="76018" y="31089"/>
                  </a:cubicBezTo>
                  <a:cubicBezTo>
                    <a:pt x="75982" y="30982"/>
                    <a:pt x="75945" y="30871"/>
                    <a:pt x="75909" y="30764"/>
                  </a:cubicBezTo>
                  <a:lnTo>
                    <a:pt x="75909" y="30764"/>
                  </a:lnTo>
                  <a:cubicBezTo>
                    <a:pt x="75919" y="30777"/>
                    <a:pt x="75932" y="30792"/>
                    <a:pt x="75946" y="30800"/>
                  </a:cubicBezTo>
                  <a:cubicBezTo>
                    <a:pt x="75935" y="30761"/>
                    <a:pt x="75918" y="30721"/>
                    <a:pt x="75903" y="30683"/>
                  </a:cubicBezTo>
                  <a:cubicBezTo>
                    <a:pt x="75889" y="30645"/>
                    <a:pt x="75876" y="30605"/>
                    <a:pt x="75863" y="30563"/>
                  </a:cubicBezTo>
                  <a:lnTo>
                    <a:pt x="75863" y="30563"/>
                  </a:lnTo>
                  <a:cubicBezTo>
                    <a:pt x="75873" y="30573"/>
                    <a:pt x="75885" y="30585"/>
                    <a:pt x="75895" y="30596"/>
                  </a:cubicBezTo>
                  <a:cubicBezTo>
                    <a:pt x="75895" y="30576"/>
                    <a:pt x="75878" y="30542"/>
                    <a:pt x="75873" y="30526"/>
                  </a:cubicBezTo>
                  <a:cubicBezTo>
                    <a:pt x="75866" y="30504"/>
                    <a:pt x="75856" y="30480"/>
                    <a:pt x="75852" y="30458"/>
                  </a:cubicBezTo>
                  <a:cubicBezTo>
                    <a:pt x="75835" y="30408"/>
                    <a:pt x="75825" y="30352"/>
                    <a:pt x="75812" y="30301"/>
                  </a:cubicBezTo>
                  <a:cubicBezTo>
                    <a:pt x="75799" y="30351"/>
                    <a:pt x="75783" y="30394"/>
                    <a:pt x="75769" y="30441"/>
                  </a:cubicBezTo>
                  <a:cubicBezTo>
                    <a:pt x="75754" y="30483"/>
                    <a:pt x="75733" y="30552"/>
                    <a:pt x="75708" y="30577"/>
                  </a:cubicBezTo>
                  <a:cubicBezTo>
                    <a:pt x="75730" y="30556"/>
                    <a:pt x="75751" y="30534"/>
                    <a:pt x="75774" y="30526"/>
                  </a:cubicBezTo>
                  <a:lnTo>
                    <a:pt x="75774" y="30526"/>
                  </a:lnTo>
                  <a:cubicBezTo>
                    <a:pt x="75747" y="30585"/>
                    <a:pt x="75694" y="30712"/>
                    <a:pt x="75674" y="30755"/>
                  </a:cubicBezTo>
                  <a:cubicBezTo>
                    <a:pt x="75673" y="30762"/>
                    <a:pt x="75670" y="30764"/>
                    <a:pt x="75670" y="30768"/>
                  </a:cubicBezTo>
                  <a:cubicBezTo>
                    <a:pt x="75673" y="30767"/>
                    <a:pt x="75676" y="30764"/>
                    <a:pt x="75677" y="30761"/>
                  </a:cubicBezTo>
                  <a:cubicBezTo>
                    <a:pt x="75688" y="30752"/>
                    <a:pt x="75710" y="30728"/>
                    <a:pt x="75723" y="30703"/>
                  </a:cubicBezTo>
                  <a:lnTo>
                    <a:pt x="75723" y="30703"/>
                  </a:lnTo>
                  <a:cubicBezTo>
                    <a:pt x="75716" y="30739"/>
                    <a:pt x="75708" y="30768"/>
                    <a:pt x="75701" y="30797"/>
                  </a:cubicBezTo>
                  <a:cubicBezTo>
                    <a:pt x="75698" y="30800"/>
                    <a:pt x="75697" y="30804"/>
                    <a:pt x="75696" y="30810"/>
                  </a:cubicBezTo>
                  <a:cubicBezTo>
                    <a:pt x="75688" y="30825"/>
                    <a:pt x="75684" y="30840"/>
                    <a:pt x="75677" y="30857"/>
                  </a:cubicBezTo>
                  <a:cubicBezTo>
                    <a:pt x="75668" y="30834"/>
                    <a:pt x="75660" y="30807"/>
                    <a:pt x="75653" y="30782"/>
                  </a:cubicBezTo>
                  <a:cubicBezTo>
                    <a:pt x="75648" y="30774"/>
                    <a:pt x="75645" y="30764"/>
                    <a:pt x="75644" y="30755"/>
                  </a:cubicBezTo>
                  <a:cubicBezTo>
                    <a:pt x="75630" y="30712"/>
                    <a:pt x="75615" y="30669"/>
                    <a:pt x="75601" y="30628"/>
                  </a:cubicBezTo>
                  <a:lnTo>
                    <a:pt x="75601" y="30628"/>
                  </a:lnTo>
                  <a:cubicBezTo>
                    <a:pt x="75610" y="30638"/>
                    <a:pt x="75620" y="30649"/>
                    <a:pt x="75630" y="30656"/>
                  </a:cubicBezTo>
                  <a:lnTo>
                    <a:pt x="75637" y="30663"/>
                  </a:lnTo>
                  <a:cubicBezTo>
                    <a:pt x="75627" y="30625"/>
                    <a:pt x="75608" y="30585"/>
                    <a:pt x="75595" y="30547"/>
                  </a:cubicBezTo>
                  <a:cubicBezTo>
                    <a:pt x="75588" y="30533"/>
                    <a:pt x="75587" y="30519"/>
                    <a:pt x="75581" y="30504"/>
                  </a:cubicBezTo>
                  <a:lnTo>
                    <a:pt x="75575" y="30494"/>
                  </a:lnTo>
                  <a:lnTo>
                    <a:pt x="75575" y="30494"/>
                  </a:lnTo>
                  <a:cubicBezTo>
                    <a:pt x="75577" y="30496"/>
                    <a:pt x="75579" y="30497"/>
                    <a:pt x="75581" y="30497"/>
                  </a:cubicBezTo>
                  <a:lnTo>
                    <a:pt x="75559" y="30433"/>
                  </a:lnTo>
                  <a:lnTo>
                    <a:pt x="75559" y="30433"/>
                  </a:lnTo>
                  <a:cubicBezTo>
                    <a:pt x="75567" y="30441"/>
                    <a:pt x="75577" y="30453"/>
                    <a:pt x="75587" y="30460"/>
                  </a:cubicBezTo>
                  <a:cubicBezTo>
                    <a:pt x="75587" y="30441"/>
                    <a:pt x="75568" y="30408"/>
                    <a:pt x="75565" y="30391"/>
                  </a:cubicBezTo>
                  <a:cubicBezTo>
                    <a:pt x="75558" y="30368"/>
                    <a:pt x="75548" y="30345"/>
                    <a:pt x="75544" y="30321"/>
                  </a:cubicBezTo>
                  <a:cubicBezTo>
                    <a:pt x="75529" y="30271"/>
                    <a:pt x="75516" y="30218"/>
                    <a:pt x="75504" y="30166"/>
                  </a:cubicBezTo>
                  <a:cubicBezTo>
                    <a:pt x="75502" y="30173"/>
                    <a:pt x="75498" y="30180"/>
                    <a:pt x="75496" y="30188"/>
                  </a:cubicBezTo>
                  <a:cubicBezTo>
                    <a:pt x="75493" y="30176"/>
                    <a:pt x="75489" y="30166"/>
                    <a:pt x="75488" y="30155"/>
                  </a:cubicBezTo>
                  <a:cubicBezTo>
                    <a:pt x="75472" y="30104"/>
                    <a:pt x="75461" y="30049"/>
                    <a:pt x="75448" y="29997"/>
                  </a:cubicBezTo>
                  <a:cubicBezTo>
                    <a:pt x="75436" y="30047"/>
                    <a:pt x="75419" y="30090"/>
                    <a:pt x="75405" y="30139"/>
                  </a:cubicBezTo>
                  <a:cubicBezTo>
                    <a:pt x="75390" y="30180"/>
                    <a:pt x="75369" y="30248"/>
                    <a:pt x="75344" y="30275"/>
                  </a:cubicBezTo>
                  <a:cubicBezTo>
                    <a:pt x="75366" y="30253"/>
                    <a:pt x="75387" y="30232"/>
                    <a:pt x="75410" y="30223"/>
                  </a:cubicBezTo>
                  <a:lnTo>
                    <a:pt x="75410" y="30223"/>
                  </a:lnTo>
                  <a:cubicBezTo>
                    <a:pt x="75379" y="30291"/>
                    <a:pt x="75316" y="30446"/>
                    <a:pt x="75307" y="30464"/>
                  </a:cubicBezTo>
                  <a:cubicBezTo>
                    <a:pt x="75314" y="30460"/>
                    <a:pt x="75343" y="30434"/>
                    <a:pt x="75359" y="30403"/>
                  </a:cubicBezTo>
                  <a:lnTo>
                    <a:pt x="75359" y="30403"/>
                  </a:lnTo>
                  <a:cubicBezTo>
                    <a:pt x="75347" y="30468"/>
                    <a:pt x="75330" y="30507"/>
                    <a:pt x="75310" y="30562"/>
                  </a:cubicBezTo>
                  <a:cubicBezTo>
                    <a:pt x="75261" y="30446"/>
                    <a:pt x="75207" y="30339"/>
                    <a:pt x="75165" y="30213"/>
                  </a:cubicBezTo>
                  <a:lnTo>
                    <a:pt x="75165" y="30213"/>
                  </a:lnTo>
                  <a:cubicBezTo>
                    <a:pt x="75217" y="30278"/>
                    <a:pt x="75271" y="30342"/>
                    <a:pt x="75322" y="30407"/>
                  </a:cubicBezTo>
                  <a:cubicBezTo>
                    <a:pt x="75274" y="30271"/>
                    <a:pt x="75228" y="30135"/>
                    <a:pt x="75182" y="29998"/>
                  </a:cubicBezTo>
                  <a:lnTo>
                    <a:pt x="75182" y="29998"/>
                  </a:lnTo>
                  <a:cubicBezTo>
                    <a:pt x="75197" y="30013"/>
                    <a:pt x="75214" y="30034"/>
                    <a:pt x="75231" y="30044"/>
                  </a:cubicBezTo>
                  <a:cubicBezTo>
                    <a:pt x="75218" y="29994"/>
                    <a:pt x="75195" y="29945"/>
                    <a:pt x="75180" y="29897"/>
                  </a:cubicBezTo>
                  <a:cubicBezTo>
                    <a:pt x="75160" y="29846"/>
                    <a:pt x="75144" y="29796"/>
                    <a:pt x="75128" y="29745"/>
                  </a:cubicBezTo>
                  <a:lnTo>
                    <a:pt x="75128" y="29745"/>
                  </a:lnTo>
                  <a:cubicBezTo>
                    <a:pt x="75139" y="29759"/>
                    <a:pt x="75154" y="29772"/>
                    <a:pt x="75167" y="29786"/>
                  </a:cubicBezTo>
                  <a:cubicBezTo>
                    <a:pt x="75167" y="29762"/>
                    <a:pt x="75145" y="29719"/>
                    <a:pt x="75139" y="29697"/>
                  </a:cubicBezTo>
                  <a:cubicBezTo>
                    <a:pt x="75131" y="29667"/>
                    <a:pt x="75118" y="29639"/>
                    <a:pt x="75111" y="29609"/>
                  </a:cubicBezTo>
                  <a:cubicBezTo>
                    <a:pt x="75092" y="29544"/>
                    <a:pt x="75075" y="29478"/>
                    <a:pt x="75061" y="29411"/>
                  </a:cubicBezTo>
                  <a:cubicBezTo>
                    <a:pt x="75043" y="29472"/>
                    <a:pt x="75025" y="29530"/>
                    <a:pt x="75006" y="29590"/>
                  </a:cubicBezTo>
                  <a:cubicBezTo>
                    <a:pt x="74989" y="29643"/>
                    <a:pt x="74960" y="29729"/>
                    <a:pt x="74929" y="29760"/>
                  </a:cubicBezTo>
                  <a:cubicBezTo>
                    <a:pt x="74956" y="29733"/>
                    <a:pt x="74985" y="29707"/>
                    <a:pt x="75015" y="29696"/>
                  </a:cubicBezTo>
                  <a:lnTo>
                    <a:pt x="75015" y="29696"/>
                  </a:lnTo>
                  <a:cubicBezTo>
                    <a:pt x="74975" y="29783"/>
                    <a:pt x="74889" y="29981"/>
                    <a:pt x="74880" y="30004"/>
                  </a:cubicBezTo>
                  <a:cubicBezTo>
                    <a:pt x="74889" y="29997"/>
                    <a:pt x="74930" y="29965"/>
                    <a:pt x="74949" y="29925"/>
                  </a:cubicBezTo>
                  <a:lnTo>
                    <a:pt x="74949" y="29925"/>
                  </a:lnTo>
                  <a:cubicBezTo>
                    <a:pt x="74932" y="30024"/>
                    <a:pt x="74906" y="30073"/>
                    <a:pt x="74874" y="30162"/>
                  </a:cubicBezTo>
                  <a:cubicBezTo>
                    <a:pt x="74859" y="30209"/>
                    <a:pt x="74841" y="30284"/>
                    <a:pt x="74814" y="30325"/>
                  </a:cubicBezTo>
                  <a:lnTo>
                    <a:pt x="74814" y="30325"/>
                  </a:lnTo>
                  <a:cubicBezTo>
                    <a:pt x="74835" y="30295"/>
                    <a:pt x="74857" y="30269"/>
                    <a:pt x="74879" y="30246"/>
                  </a:cubicBezTo>
                  <a:lnTo>
                    <a:pt x="74879" y="30246"/>
                  </a:lnTo>
                  <a:cubicBezTo>
                    <a:pt x="74863" y="30284"/>
                    <a:pt x="74847" y="30321"/>
                    <a:pt x="74830" y="30358"/>
                  </a:cubicBezTo>
                  <a:lnTo>
                    <a:pt x="74830" y="30358"/>
                  </a:lnTo>
                  <a:cubicBezTo>
                    <a:pt x="74829" y="30356"/>
                    <a:pt x="74827" y="30354"/>
                    <a:pt x="74826" y="30351"/>
                  </a:cubicBezTo>
                  <a:cubicBezTo>
                    <a:pt x="74818" y="30342"/>
                    <a:pt x="74811" y="30333"/>
                    <a:pt x="74803" y="30324"/>
                  </a:cubicBezTo>
                  <a:lnTo>
                    <a:pt x="74803" y="30324"/>
                  </a:lnTo>
                  <a:cubicBezTo>
                    <a:pt x="74809" y="30342"/>
                    <a:pt x="74815" y="30360"/>
                    <a:pt x="74821" y="30378"/>
                  </a:cubicBezTo>
                  <a:cubicBezTo>
                    <a:pt x="74824" y="30371"/>
                    <a:pt x="74827" y="30365"/>
                    <a:pt x="74830" y="30358"/>
                  </a:cubicBezTo>
                  <a:lnTo>
                    <a:pt x="74830" y="30358"/>
                  </a:lnTo>
                  <a:cubicBezTo>
                    <a:pt x="74833" y="30362"/>
                    <a:pt x="74836" y="30365"/>
                    <a:pt x="74840" y="30370"/>
                  </a:cubicBezTo>
                  <a:lnTo>
                    <a:pt x="74844" y="30375"/>
                  </a:lnTo>
                  <a:cubicBezTo>
                    <a:pt x="74844" y="30377"/>
                    <a:pt x="74843" y="30377"/>
                    <a:pt x="74843" y="30380"/>
                  </a:cubicBezTo>
                  <a:cubicBezTo>
                    <a:pt x="74831" y="30405"/>
                    <a:pt x="74821" y="30434"/>
                    <a:pt x="74811" y="30461"/>
                  </a:cubicBezTo>
                  <a:cubicBezTo>
                    <a:pt x="74806" y="30448"/>
                    <a:pt x="74800" y="30438"/>
                    <a:pt x="74794" y="30425"/>
                  </a:cubicBezTo>
                  <a:cubicBezTo>
                    <a:pt x="74763" y="30354"/>
                    <a:pt x="74730" y="30284"/>
                    <a:pt x="74704" y="30203"/>
                  </a:cubicBezTo>
                  <a:lnTo>
                    <a:pt x="74704" y="30203"/>
                  </a:lnTo>
                  <a:cubicBezTo>
                    <a:pt x="74737" y="30242"/>
                    <a:pt x="74769" y="30283"/>
                    <a:pt x="74803" y="30324"/>
                  </a:cubicBezTo>
                  <a:lnTo>
                    <a:pt x="74803" y="30324"/>
                  </a:lnTo>
                  <a:cubicBezTo>
                    <a:pt x="74767" y="30217"/>
                    <a:pt x="74730" y="30109"/>
                    <a:pt x="74694" y="30001"/>
                  </a:cubicBezTo>
                  <a:lnTo>
                    <a:pt x="74694" y="30001"/>
                  </a:lnTo>
                  <a:cubicBezTo>
                    <a:pt x="74708" y="30016"/>
                    <a:pt x="74724" y="30037"/>
                    <a:pt x="74742" y="30046"/>
                  </a:cubicBezTo>
                  <a:cubicBezTo>
                    <a:pt x="74730" y="29995"/>
                    <a:pt x="74707" y="29947"/>
                    <a:pt x="74688" y="29898"/>
                  </a:cubicBezTo>
                  <a:cubicBezTo>
                    <a:pt x="74671" y="29848"/>
                    <a:pt x="74652" y="29799"/>
                    <a:pt x="74638" y="29746"/>
                  </a:cubicBezTo>
                  <a:lnTo>
                    <a:pt x="74638" y="29746"/>
                  </a:lnTo>
                  <a:cubicBezTo>
                    <a:pt x="74651" y="29760"/>
                    <a:pt x="74665" y="29773"/>
                    <a:pt x="74678" y="29788"/>
                  </a:cubicBezTo>
                  <a:cubicBezTo>
                    <a:pt x="74678" y="29765"/>
                    <a:pt x="74656" y="29722"/>
                    <a:pt x="74649" y="29700"/>
                  </a:cubicBezTo>
                  <a:cubicBezTo>
                    <a:pt x="74642" y="29670"/>
                    <a:pt x="74629" y="29640"/>
                    <a:pt x="74622" y="29610"/>
                  </a:cubicBezTo>
                  <a:cubicBezTo>
                    <a:pt x="74602" y="29545"/>
                    <a:pt x="74586" y="29480"/>
                    <a:pt x="74572" y="29414"/>
                  </a:cubicBezTo>
                  <a:cubicBezTo>
                    <a:pt x="74555" y="29474"/>
                    <a:pt x="74536" y="29531"/>
                    <a:pt x="74516" y="29593"/>
                  </a:cubicBezTo>
                  <a:cubicBezTo>
                    <a:pt x="74499" y="29644"/>
                    <a:pt x="74472" y="29729"/>
                    <a:pt x="74441" y="29763"/>
                  </a:cubicBezTo>
                  <a:lnTo>
                    <a:pt x="74441" y="29763"/>
                  </a:lnTo>
                  <a:cubicBezTo>
                    <a:pt x="74466" y="29736"/>
                    <a:pt x="74493" y="29709"/>
                    <a:pt x="74526" y="29699"/>
                  </a:cubicBezTo>
                  <a:lnTo>
                    <a:pt x="74526" y="29699"/>
                  </a:lnTo>
                  <a:cubicBezTo>
                    <a:pt x="74486" y="29786"/>
                    <a:pt x="74400" y="29983"/>
                    <a:pt x="74391" y="30006"/>
                  </a:cubicBezTo>
                  <a:cubicBezTo>
                    <a:pt x="74400" y="29998"/>
                    <a:pt x="74442" y="29967"/>
                    <a:pt x="74459" y="29927"/>
                  </a:cubicBezTo>
                  <a:lnTo>
                    <a:pt x="74459" y="29927"/>
                  </a:lnTo>
                  <a:cubicBezTo>
                    <a:pt x="74442" y="30026"/>
                    <a:pt x="74416" y="30074"/>
                    <a:pt x="74386" y="30163"/>
                  </a:cubicBezTo>
                  <a:cubicBezTo>
                    <a:pt x="74378" y="30190"/>
                    <a:pt x="74366" y="30223"/>
                    <a:pt x="74356" y="30257"/>
                  </a:cubicBezTo>
                  <a:lnTo>
                    <a:pt x="74356" y="30257"/>
                  </a:lnTo>
                  <a:cubicBezTo>
                    <a:pt x="74353" y="30254"/>
                    <a:pt x="74350" y="30252"/>
                    <a:pt x="74348" y="30250"/>
                  </a:cubicBezTo>
                  <a:lnTo>
                    <a:pt x="74348" y="30250"/>
                  </a:lnTo>
                  <a:cubicBezTo>
                    <a:pt x="74348" y="30252"/>
                    <a:pt x="74349" y="30253"/>
                    <a:pt x="74350" y="30255"/>
                  </a:cubicBezTo>
                  <a:cubicBezTo>
                    <a:pt x="74350" y="30256"/>
                    <a:pt x="74351" y="30261"/>
                    <a:pt x="74354" y="30263"/>
                  </a:cubicBezTo>
                  <a:cubicBezTo>
                    <a:pt x="74355" y="30261"/>
                    <a:pt x="74355" y="30259"/>
                    <a:pt x="74356" y="30257"/>
                  </a:cubicBezTo>
                  <a:lnTo>
                    <a:pt x="74356" y="30257"/>
                  </a:lnTo>
                  <a:cubicBezTo>
                    <a:pt x="74361" y="30261"/>
                    <a:pt x="74366" y="30265"/>
                    <a:pt x="74371" y="30269"/>
                  </a:cubicBezTo>
                  <a:cubicBezTo>
                    <a:pt x="74364" y="30286"/>
                    <a:pt x="74357" y="30302"/>
                    <a:pt x="74350" y="30312"/>
                  </a:cubicBezTo>
                  <a:cubicBezTo>
                    <a:pt x="74360" y="30301"/>
                    <a:pt x="74371" y="30289"/>
                    <a:pt x="74383" y="30276"/>
                  </a:cubicBezTo>
                  <a:cubicBezTo>
                    <a:pt x="74386" y="30281"/>
                    <a:pt x="74390" y="30284"/>
                    <a:pt x="74396" y="30288"/>
                  </a:cubicBezTo>
                  <a:cubicBezTo>
                    <a:pt x="74381" y="30319"/>
                    <a:pt x="74368" y="30352"/>
                    <a:pt x="74356" y="30382"/>
                  </a:cubicBezTo>
                  <a:cubicBezTo>
                    <a:pt x="74348" y="30339"/>
                    <a:pt x="74341" y="30298"/>
                    <a:pt x="74335" y="30253"/>
                  </a:cubicBezTo>
                  <a:cubicBezTo>
                    <a:pt x="74334" y="30248"/>
                    <a:pt x="74333" y="30243"/>
                    <a:pt x="74333" y="30238"/>
                  </a:cubicBezTo>
                  <a:lnTo>
                    <a:pt x="74333" y="30238"/>
                  </a:lnTo>
                  <a:cubicBezTo>
                    <a:pt x="74333" y="30241"/>
                    <a:pt x="74335" y="30243"/>
                    <a:pt x="74338" y="30243"/>
                  </a:cubicBezTo>
                  <a:cubicBezTo>
                    <a:pt x="74341" y="30245"/>
                    <a:pt x="74345" y="30248"/>
                    <a:pt x="74348" y="30250"/>
                  </a:cubicBezTo>
                  <a:lnTo>
                    <a:pt x="74348" y="30250"/>
                  </a:lnTo>
                  <a:cubicBezTo>
                    <a:pt x="74341" y="30236"/>
                    <a:pt x="74336" y="30223"/>
                    <a:pt x="74330" y="30210"/>
                  </a:cubicBezTo>
                  <a:cubicBezTo>
                    <a:pt x="74287" y="30113"/>
                    <a:pt x="74241" y="30020"/>
                    <a:pt x="74206" y="29915"/>
                  </a:cubicBezTo>
                  <a:lnTo>
                    <a:pt x="74206" y="29915"/>
                  </a:lnTo>
                  <a:cubicBezTo>
                    <a:pt x="74258" y="29980"/>
                    <a:pt x="74313" y="30044"/>
                    <a:pt x="74363" y="30109"/>
                  </a:cubicBezTo>
                  <a:cubicBezTo>
                    <a:pt x="74315" y="29973"/>
                    <a:pt x="74270" y="29836"/>
                    <a:pt x="74225" y="29700"/>
                  </a:cubicBezTo>
                  <a:lnTo>
                    <a:pt x="74225" y="29700"/>
                  </a:lnTo>
                  <a:cubicBezTo>
                    <a:pt x="74241" y="29715"/>
                    <a:pt x="74257" y="29736"/>
                    <a:pt x="74272" y="29745"/>
                  </a:cubicBezTo>
                  <a:cubicBezTo>
                    <a:pt x="74261" y="29695"/>
                    <a:pt x="74237" y="29646"/>
                    <a:pt x="74221" y="29597"/>
                  </a:cubicBezTo>
                  <a:cubicBezTo>
                    <a:pt x="74201" y="29547"/>
                    <a:pt x="74185" y="29497"/>
                    <a:pt x="74169" y="29445"/>
                  </a:cubicBezTo>
                  <a:lnTo>
                    <a:pt x="74169" y="29445"/>
                  </a:lnTo>
                  <a:cubicBezTo>
                    <a:pt x="74182" y="29459"/>
                    <a:pt x="74196" y="29472"/>
                    <a:pt x="74208" y="29487"/>
                  </a:cubicBezTo>
                  <a:cubicBezTo>
                    <a:pt x="74208" y="29464"/>
                    <a:pt x="74186" y="29421"/>
                    <a:pt x="74182" y="29399"/>
                  </a:cubicBezTo>
                  <a:cubicBezTo>
                    <a:pt x="74172" y="29369"/>
                    <a:pt x="74162" y="29339"/>
                    <a:pt x="74153" y="29309"/>
                  </a:cubicBezTo>
                  <a:cubicBezTo>
                    <a:pt x="74143" y="29279"/>
                    <a:pt x="74135" y="29249"/>
                    <a:pt x="74128" y="29216"/>
                  </a:cubicBezTo>
                  <a:cubicBezTo>
                    <a:pt x="74125" y="29201"/>
                    <a:pt x="74120" y="29187"/>
                    <a:pt x="74119" y="29173"/>
                  </a:cubicBezTo>
                  <a:cubicBezTo>
                    <a:pt x="74118" y="29167"/>
                    <a:pt x="74115" y="29166"/>
                    <a:pt x="74115" y="29161"/>
                  </a:cubicBezTo>
                  <a:cubicBezTo>
                    <a:pt x="74110" y="29144"/>
                    <a:pt x="74108" y="29127"/>
                    <a:pt x="74105" y="29110"/>
                  </a:cubicBezTo>
                  <a:cubicBezTo>
                    <a:pt x="74098" y="29134"/>
                    <a:pt x="74090" y="29158"/>
                    <a:pt x="74083" y="29180"/>
                  </a:cubicBezTo>
                  <a:cubicBezTo>
                    <a:pt x="74076" y="29197"/>
                    <a:pt x="74072" y="29214"/>
                    <a:pt x="74067" y="29230"/>
                  </a:cubicBezTo>
                  <a:cubicBezTo>
                    <a:pt x="74060" y="29250"/>
                    <a:pt x="74055" y="29269"/>
                    <a:pt x="74047" y="29290"/>
                  </a:cubicBezTo>
                  <a:cubicBezTo>
                    <a:pt x="74043" y="29299"/>
                    <a:pt x="74040" y="29309"/>
                    <a:pt x="74039" y="29320"/>
                  </a:cubicBezTo>
                  <a:cubicBezTo>
                    <a:pt x="74024" y="29365"/>
                    <a:pt x="74004" y="29419"/>
                    <a:pt x="73983" y="29451"/>
                  </a:cubicBezTo>
                  <a:cubicBezTo>
                    <a:pt x="74006" y="29428"/>
                    <a:pt x="74033" y="29405"/>
                    <a:pt x="74057" y="29395"/>
                  </a:cubicBezTo>
                  <a:lnTo>
                    <a:pt x="74057" y="29395"/>
                  </a:lnTo>
                  <a:cubicBezTo>
                    <a:pt x="74019" y="29484"/>
                    <a:pt x="73933" y="29680"/>
                    <a:pt x="73924" y="29703"/>
                  </a:cubicBezTo>
                  <a:cubicBezTo>
                    <a:pt x="73933" y="29696"/>
                    <a:pt x="73974" y="29664"/>
                    <a:pt x="73993" y="29624"/>
                  </a:cubicBezTo>
                  <a:lnTo>
                    <a:pt x="73993" y="29624"/>
                  </a:lnTo>
                  <a:cubicBezTo>
                    <a:pt x="73976" y="29723"/>
                    <a:pt x="73948" y="29772"/>
                    <a:pt x="73918" y="29861"/>
                  </a:cubicBezTo>
                  <a:cubicBezTo>
                    <a:pt x="73913" y="29879"/>
                    <a:pt x="73907" y="29898"/>
                    <a:pt x="73898" y="29922"/>
                  </a:cubicBezTo>
                  <a:cubicBezTo>
                    <a:pt x="73885" y="29964"/>
                    <a:pt x="73871" y="30004"/>
                    <a:pt x="73854" y="30031"/>
                  </a:cubicBezTo>
                  <a:cubicBezTo>
                    <a:pt x="73875" y="29998"/>
                    <a:pt x="73898" y="29970"/>
                    <a:pt x="73921" y="29945"/>
                  </a:cubicBezTo>
                  <a:lnTo>
                    <a:pt x="73921" y="29945"/>
                  </a:lnTo>
                  <a:cubicBezTo>
                    <a:pt x="73900" y="29995"/>
                    <a:pt x="73878" y="30047"/>
                    <a:pt x="73857" y="30099"/>
                  </a:cubicBezTo>
                  <a:cubicBezTo>
                    <a:pt x="73841" y="30020"/>
                    <a:pt x="73827" y="29938"/>
                    <a:pt x="73819" y="29855"/>
                  </a:cubicBezTo>
                  <a:lnTo>
                    <a:pt x="73819" y="29855"/>
                  </a:lnTo>
                  <a:cubicBezTo>
                    <a:pt x="73845" y="29877"/>
                    <a:pt x="73871" y="29898"/>
                    <a:pt x="73898" y="29920"/>
                  </a:cubicBezTo>
                  <a:cubicBezTo>
                    <a:pt x="73860" y="29812"/>
                    <a:pt x="73809" y="29715"/>
                    <a:pt x="73766" y="29611"/>
                  </a:cubicBezTo>
                  <a:cubicBezTo>
                    <a:pt x="73745" y="29561"/>
                    <a:pt x="73725" y="29512"/>
                    <a:pt x="73706" y="29458"/>
                  </a:cubicBezTo>
                  <a:lnTo>
                    <a:pt x="73706" y="29458"/>
                  </a:lnTo>
                  <a:cubicBezTo>
                    <a:pt x="73739" y="29497"/>
                    <a:pt x="73771" y="29537"/>
                    <a:pt x="73802" y="29576"/>
                  </a:cubicBezTo>
                  <a:lnTo>
                    <a:pt x="73888" y="29683"/>
                  </a:lnTo>
                  <a:cubicBezTo>
                    <a:pt x="73871" y="29636"/>
                    <a:pt x="73854" y="29587"/>
                    <a:pt x="73838" y="29538"/>
                  </a:cubicBezTo>
                  <a:cubicBezTo>
                    <a:pt x="73802" y="29432"/>
                    <a:pt x="73766" y="29329"/>
                    <a:pt x="73731" y="29223"/>
                  </a:cubicBezTo>
                  <a:cubicBezTo>
                    <a:pt x="73728" y="29222"/>
                    <a:pt x="73728" y="29217"/>
                    <a:pt x="73728" y="29216"/>
                  </a:cubicBezTo>
                  <a:lnTo>
                    <a:pt x="73723" y="29206"/>
                  </a:lnTo>
                  <a:lnTo>
                    <a:pt x="73731" y="29213"/>
                  </a:lnTo>
                  <a:cubicBezTo>
                    <a:pt x="73731" y="29213"/>
                    <a:pt x="73732" y="29214"/>
                    <a:pt x="73732" y="29216"/>
                  </a:cubicBezTo>
                  <a:cubicBezTo>
                    <a:pt x="73748" y="29233"/>
                    <a:pt x="73762" y="29249"/>
                    <a:pt x="73778" y="29257"/>
                  </a:cubicBezTo>
                  <a:cubicBezTo>
                    <a:pt x="73766" y="29207"/>
                    <a:pt x="73742" y="29161"/>
                    <a:pt x="73726" y="29113"/>
                  </a:cubicBezTo>
                  <a:cubicBezTo>
                    <a:pt x="73723" y="29105"/>
                    <a:pt x="73719" y="29094"/>
                    <a:pt x="73718" y="29087"/>
                  </a:cubicBezTo>
                  <a:cubicBezTo>
                    <a:pt x="73696" y="29028"/>
                    <a:pt x="73678" y="28969"/>
                    <a:pt x="73656" y="28908"/>
                  </a:cubicBezTo>
                  <a:lnTo>
                    <a:pt x="73656" y="28908"/>
                  </a:lnTo>
                  <a:lnTo>
                    <a:pt x="73705" y="28956"/>
                  </a:lnTo>
                  <a:cubicBezTo>
                    <a:pt x="73705" y="28929"/>
                    <a:pt x="73680" y="28878"/>
                    <a:pt x="73670" y="28855"/>
                  </a:cubicBezTo>
                  <a:cubicBezTo>
                    <a:pt x="73660" y="28819"/>
                    <a:pt x="73649" y="28786"/>
                    <a:pt x="73639" y="28750"/>
                  </a:cubicBezTo>
                  <a:cubicBezTo>
                    <a:pt x="73617" y="28677"/>
                    <a:pt x="73597" y="28598"/>
                    <a:pt x="73580" y="28519"/>
                  </a:cubicBezTo>
                  <a:cubicBezTo>
                    <a:pt x="73560" y="28591"/>
                    <a:pt x="73539" y="28657"/>
                    <a:pt x="73516" y="28727"/>
                  </a:cubicBezTo>
                  <a:cubicBezTo>
                    <a:pt x="73496" y="28787"/>
                    <a:pt x="73468" y="28882"/>
                    <a:pt x="73432" y="28921"/>
                  </a:cubicBezTo>
                  <a:lnTo>
                    <a:pt x="73432" y="28921"/>
                  </a:lnTo>
                  <a:cubicBezTo>
                    <a:pt x="73452" y="28901"/>
                    <a:pt x="73472" y="28879"/>
                    <a:pt x="73494" y="28866"/>
                  </a:cubicBezTo>
                  <a:lnTo>
                    <a:pt x="73496" y="28865"/>
                  </a:lnTo>
                  <a:cubicBezTo>
                    <a:pt x="73504" y="28857"/>
                    <a:pt x="73517" y="28852"/>
                    <a:pt x="73526" y="28849"/>
                  </a:cubicBezTo>
                  <a:lnTo>
                    <a:pt x="73526" y="28849"/>
                  </a:lnTo>
                  <a:cubicBezTo>
                    <a:pt x="73496" y="28913"/>
                    <a:pt x="73445" y="29029"/>
                    <a:pt x="73410" y="29114"/>
                  </a:cubicBezTo>
                  <a:lnTo>
                    <a:pt x="73408" y="29114"/>
                  </a:lnTo>
                  <a:cubicBezTo>
                    <a:pt x="73388" y="29164"/>
                    <a:pt x="73372" y="29200"/>
                    <a:pt x="73369" y="29207"/>
                  </a:cubicBezTo>
                  <a:cubicBezTo>
                    <a:pt x="73375" y="29203"/>
                    <a:pt x="73387" y="29196"/>
                    <a:pt x="73398" y="29184"/>
                  </a:cubicBezTo>
                  <a:cubicBezTo>
                    <a:pt x="73398" y="29181"/>
                    <a:pt x="73398" y="29181"/>
                    <a:pt x="73401" y="29181"/>
                  </a:cubicBezTo>
                  <a:cubicBezTo>
                    <a:pt x="73417" y="29164"/>
                    <a:pt x="73438" y="29141"/>
                    <a:pt x="73451" y="29114"/>
                  </a:cubicBezTo>
                  <a:lnTo>
                    <a:pt x="73451" y="29114"/>
                  </a:lnTo>
                  <a:cubicBezTo>
                    <a:pt x="73430" y="29230"/>
                    <a:pt x="73398" y="29285"/>
                    <a:pt x="73365" y="29389"/>
                  </a:cubicBezTo>
                  <a:cubicBezTo>
                    <a:pt x="73344" y="29450"/>
                    <a:pt x="73320" y="29541"/>
                    <a:pt x="73290" y="29586"/>
                  </a:cubicBezTo>
                  <a:lnTo>
                    <a:pt x="73290" y="29586"/>
                  </a:lnTo>
                  <a:cubicBezTo>
                    <a:pt x="73287" y="29582"/>
                    <a:pt x="73283" y="29578"/>
                    <a:pt x="73280" y="29574"/>
                  </a:cubicBezTo>
                  <a:lnTo>
                    <a:pt x="73280" y="29574"/>
                  </a:lnTo>
                  <a:cubicBezTo>
                    <a:pt x="73288" y="29597"/>
                    <a:pt x="73296" y="29620"/>
                    <a:pt x="73304" y="29643"/>
                  </a:cubicBezTo>
                  <a:cubicBezTo>
                    <a:pt x="73307" y="29634"/>
                    <a:pt x="73311" y="29626"/>
                    <a:pt x="73315" y="29617"/>
                  </a:cubicBezTo>
                  <a:lnTo>
                    <a:pt x="73315" y="29617"/>
                  </a:lnTo>
                  <a:cubicBezTo>
                    <a:pt x="73320" y="29624"/>
                    <a:pt x="73325" y="29630"/>
                    <a:pt x="73331" y="29637"/>
                  </a:cubicBezTo>
                  <a:cubicBezTo>
                    <a:pt x="73316" y="29672"/>
                    <a:pt x="73304" y="29703"/>
                    <a:pt x="73293" y="29737"/>
                  </a:cubicBezTo>
                  <a:cubicBezTo>
                    <a:pt x="73249" y="29641"/>
                    <a:pt x="73203" y="29544"/>
                    <a:pt x="73167" y="29437"/>
                  </a:cubicBezTo>
                  <a:lnTo>
                    <a:pt x="73167" y="29437"/>
                  </a:lnTo>
                  <a:cubicBezTo>
                    <a:pt x="73205" y="29482"/>
                    <a:pt x="73243" y="29528"/>
                    <a:pt x="73280" y="29574"/>
                  </a:cubicBezTo>
                  <a:lnTo>
                    <a:pt x="73280" y="29574"/>
                  </a:lnTo>
                  <a:cubicBezTo>
                    <a:pt x="73238" y="29449"/>
                    <a:pt x="73195" y="29326"/>
                    <a:pt x="73153" y="29203"/>
                  </a:cubicBezTo>
                  <a:lnTo>
                    <a:pt x="73153" y="29203"/>
                  </a:lnTo>
                  <a:cubicBezTo>
                    <a:pt x="73172" y="29222"/>
                    <a:pt x="73189" y="29244"/>
                    <a:pt x="73209" y="29256"/>
                  </a:cubicBezTo>
                  <a:cubicBezTo>
                    <a:pt x="73193" y="29196"/>
                    <a:pt x="73166" y="29141"/>
                    <a:pt x="73146" y="29085"/>
                  </a:cubicBezTo>
                  <a:cubicBezTo>
                    <a:pt x="73132" y="29042"/>
                    <a:pt x="73116" y="28999"/>
                    <a:pt x="73101" y="28956"/>
                  </a:cubicBezTo>
                  <a:lnTo>
                    <a:pt x="73101" y="28955"/>
                  </a:lnTo>
                  <a:lnTo>
                    <a:pt x="73086" y="28906"/>
                  </a:lnTo>
                  <a:lnTo>
                    <a:pt x="73086" y="28906"/>
                  </a:lnTo>
                  <a:cubicBezTo>
                    <a:pt x="73094" y="28915"/>
                    <a:pt x="73104" y="28926"/>
                    <a:pt x="73111" y="28935"/>
                  </a:cubicBezTo>
                  <a:lnTo>
                    <a:pt x="73132" y="28955"/>
                  </a:lnTo>
                  <a:cubicBezTo>
                    <a:pt x="73132" y="28945"/>
                    <a:pt x="73129" y="28931"/>
                    <a:pt x="73124" y="28916"/>
                  </a:cubicBezTo>
                  <a:cubicBezTo>
                    <a:pt x="73117" y="28893"/>
                    <a:pt x="73104" y="28866"/>
                    <a:pt x="73101" y="28852"/>
                  </a:cubicBezTo>
                  <a:cubicBezTo>
                    <a:pt x="73090" y="28816"/>
                    <a:pt x="73080" y="28784"/>
                    <a:pt x="73067" y="28749"/>
                  </a:cubicBezTo>
                  <a:cubicBezTo>
                    <a:pt x="73046" y="28675"/>
                    <a:pt x="73028" y="28597"/>
                    <a:pt x="73010" y="28518"/>
                  </a:cubicBezTo>
                  <a:cubicBezTo>
                    <a:pt x="72990" y="28589"/>
                    <a:pt x="72967" y="28655"/>
                    <a:pt x="72945" y="28726"/>
                  </a:cubicBezTo>
                  <a:cubicBezTo>
                    <a:pt x="72926" y="28786"/>
                    <a:pt x="72896" y="28884"/>
                    <a:pt x="72860" y="28921"/>
                  </a:cubicBezTo>
                  <a:lnTo>
                    <a:pt x="72860" y="28921"/>
                  </a:lnTo>
                  <a:cubicBezTo>
                    <a:pt x="72891" y="28890"/>
                    <a:pt x="72923" y="28859"/>
                    <a:pt x="72957" y="28847"/>
                  </a:cubicBezTo>
                  <a:lnTo>
                    <a:pt x="72957" y="28847"/>
                  </a:lnTo>
                  <a:cubicBezTo>
                    <a:pt x="72914" y="28941"/>
                    <a:pt x="72828" y="29141"/>
                    <a:pt x="72806" y="29194"/>
                  </a:cubicBezTo>
                  <a:cubicBezTo>
                    <a:pt x="72803" y="29200"/>
                    <a:pt x="72802" y="29201"/>
                    <a:pt x="72802" y="29203"/>
                  </a:cubicBezTo>
                  <a:cubicBezTo>
                    <a:pt x="72800" y="29206"/>
                    <a:pt x="72800" y="29207"/>
                    <a:pt x="72800" y="29207"/>
                  </a:cubicBezTo>
                  <a:cubicBezTo>
                    <a:pt x="72800" y="29207"/>
                    <a:pt x="72802" y="29207"/>
                    <a:pt x="72803" y="29206"/>
                  </a:cubicBezTo>
                  <a:cubicBezTo>
                    <a:pt x="72806" y="29203"/>
                    <a:pt x="72808" y="29201"/>
                    <a:pt x="72810" y="29200"/>
                  </a:cubicBezTo>
                  <a:cubicBezTo>
                    <a:pt x="72828" y="29184"/>
                    <a:pt x="72864" y="29151"/>
                    <a:pt x="72882" y="29110"/>
                  </a:cubicBezTo>
                  <a:lnTo>
                    <a:pt x="72882" y="29110"/>
                  </a:lnTo>
                  <a:cubicBezTo>
                    <a:pt x="72868" y="29196"/>
                    <a:pt x="72846" y="29246"/>
                    <a:pt x="72823" y="29310"/>
                  </a:cubicBezTo>
                  <a:cubicBezTo>
                    <a:pt x="72818" y="29323"/>
                    <a:pt x="72815" y="29335"/>
                    <a:pt x="72809" y="29349"/>
                  </a:cubicBezTo>
                  <a:cubicBezTo>
                    <a:pt x="72808" y="29352"/>
                    <a:pt x="72806" y="29356"/>
                    <a:pt x="72806" y="29359"/>
                  </a:cubicBezTo>
                  <a:cubicBezTo>
                    <a:pt x="72803" y="29365"/>
                    <a:pt x="72800" y="29372"/>
                    <a:pt x="72798" y="29380"/>
                  </a:cubicBezTo>
                  <a:lnTo>
                    <a:pt x="72798" y="29380"/>
                  </a:lnTo>
                  <a:cubicBezTo>
                    <a:pt x="72762" y="29270"/>
                    <a:pt x="72724" y="29161"/>
                    <a:pt x="72687" y="29052"/>
                  </a:cubicBezTo>
                  <a:cubicBezTo>
                    <a:pt x="72671" y="29005"/>
                    <a:pt x="72653" y="28956"/>
                    <a:pt x="72637" y="28908"/>
                  </a:cubicBezTo>
                  <a:lnTo>
                    <a:pt x="72637" y="28908"/>
                  </a:lnTo>
                  <a:cubicBezTo>
                    <a:pt x="72656" y="28926"/>
                    <a:pt x="72673" y="28949"/>
                    <a:pt x="72693" y="28959"/>
                  </a:cubicBezTo>
                  <a:cubicBezTo>
                    <a:pt x="72677" y="28900"/>
                    <a:pt x="72650" y="28845"/>
                    <a:pt x="72630" y="28790"/>
                  </a:cubicBezTo>
                  <a:cubicBezTo>
                    <a:pt x="72608" y="28730"/>
                    <a:pt x="72588" y="28671"/>
                    <a:pt x="72570" y="28611"/>
                  </a:cubicBezTo>
                  <a:lnTo>
                    <a:pt x="72570" y="28611"/>
                  </a:lnTo>
                  <a:cubicBezTo>
                    <a:pt x="72585" y="28627"/>
                    <a:pt x="72600" y="28643"/>
                    <a:pt x="72616" y="28658"/>
                  </a:cubicBezTo>
                  <a:cubicBezTo>
                    <a:pt x="72616" y="28632"/>
                    <a:pt x="72593" y="28579"/>
                    <a:pt x="72584" y="28557"/>
                  </a:cubicBezTo>
                  <a:cubicBezTo>
                    <a:pt x="72573" y="28521"/>
                    <a:pt x="72563" y="28489"/>
                    <a:pt x="72550" y="28453"/>
                  </a:cubicBezTo>
                  <a:cubicBezTo>
                    <a:pt x="72528" y="28379"/>
                    <a:pt x="72509" y="28300"/>
                    <a:pt x="72492" y="28221"/>
                  </a:cubicBezTo>
                  <a:cubicBezTo>
                    <a:pt x="72472" y="28293"/>
                    <a:pt x="72449" y="28360"/>
                    <a:pt x="72428" y="28429"/>
                  </a:cubicBezTo>
                  <a:cubicBezTo>
                    <a:pt x="72408" y="28489"/>
                    <a:pt x="72379" y="28588"/>
                    <a:pt x="72343" y="28626"/>
                  </a:cubicBezTo>
                  <a:lnTo>
                    <a:pt x="72343" y="28626"/>
                  </a:lnTo>
                  <a:cubicBezTo>
                    <a:pt x="72373" y="28595"/>
                    <a:pt x="72406" y="28563"/>
                    <a:pt x="72438" y="28551"/>
                  </a:cubicBezTo>
                  <a:lnTo>
                    <a:pt x="72438" y="28551"/>
                  </a:lnTo>
                  <a:cubicBezTo>
                    <a:pt x="72388" y="28658"/>
                    <a:pt x="72283" y="28912"/>
                    <a:pt x="72283" y="28912"/>
                  </a:cubicBezTo>
                  <a:cubicBezTo>
                    <a:pt x="72283" y="28912"/>
                    <a:pt x="72338" y="28870"/>
                    <a:pt x="72363" y="28816"/>
                  </a:cubicBezTo>
                  <a:lnTo>
                    <a:pt x="72363" y="28816"/>
                  </a:lnTo>
                  <a:cubicBezTo>
                    <a:pt x="72343" y="28933"/>
                    <a:pt x="72313" y="28986"/>
                    <a:pt x="72277" y="29093"/>
                  </a:cubicBezTo>
                  <a:cubicBezTo>
                    <a:pt x="72262" y="29143"/>
                    <a:pt x="72243" y="29209"/>
                    <a:pt x="72220" y="29257"/>
                  </a:cubicBezTo>
                  <a:cubicBezTo>
                    <a:pt x="72184" y="29123"/>
                    <a:pt x="72155" y="28984"/>
                    <a:pt x="72141" y="28840"/>
                  </a:cubicBezTo>
                  <a:lnTo>
                    <a:pt x="72141" y="28840"/>
                  </a:lnTo>
                  <a:lnTo>
                    <a:pt x="72221" y="28905"/>
                  </a:lnTo>
                  <a:cubicBezTo>
                    <a:pt x="72184" y="28800"/>
                    <a:pt x="72137" y="28708"/>
                    <a:pt x="72097" y="28611"/>
                  </a:cubicBezTo>
                  <a:cubicBezTo>
                    <a:pt x="72075" y="28564"/>
                    <a:pt x="72057" y="28518"/>
                    <a:pt x="72039" y="28465"/>
                  </a:cubicBezTo>
                  <a:cubicBezTo>
                    <a:pt x="72035" y="28456"/>
                    <a:pt x="72032" y="28448"/>
                    <a:pt x="72029" y="28439"/>
                  </a:cubicBezTo>
                  <a:lnTo>
                    <a:pt x="72029" y="28439"/>
                  </a:lnTo>
                  <a:cubicBezTo>
                    <a:pt x="72041" y="28450"/>
                    <a:pt x="72051" y="28465"/>
                    <a:pt x="72062" y="28478"/>
                  </a:cubicBezTo>
                  <a:cubicBezTo>
                    <a:pt x="72082" y="28499"/>
                    <a:pt x="72098" y="28525"/>
                    <a:pt x="72118" y="28546"/>
                  </a:cubicBezTo>
                  <a:cubicBezTo>
                    <a:pt x="72150" y="28584"/>
                    <a:pt x="72180" y="28625"/>
                    <a:pt x="72211" y="28663"/>
                  </a:cubicBezTo>
                  <a:cubicBezTo>
                    <a:pt x="72190" y="28597"/>
                    <a:pt x="72164" y="28528"/>
                    <a:pt x="72143" y="28462"/>
                  </a:cubicBezTo>
                  <a:cubicBezTo>
                    <a:pt x="72134" y="28433"/>
                    <a:pt x="72123" y="28405"/>
                    <a:pt x="72112" y="28374"/>
                  </a:cubicBezTo>
                  <a:cubicBezTo>
                    <a:pt x="72107" y="28357"/>
                    <a:pt x="72101" y="28340"/>
                    <a:pt x="72094" y="28324"/>
                  </a:cubicBezTo>
                  <a:cubicBezTo>
                    <a:pt x="72080" y="28278"/>
                    <a:pt x="72064" y="28233"/>
                    <a:pt x="72048" y="28188"/>
                  </a:cubicBezTo>
                  <a:lnTo>
                    <a:pt x="72048" y="28188"/>
                  </a:lnTo>
                  <a:cubicBezTo>
                    <a:pt x="72065" y="28205"/>
                    <a:pt x="72084" y="28228"/>
                    <a:pt x="72104" y="28240"/>
                  </a:cubicBezTo>
                  <a:cubicBezTo>
                    <a:pt x="72090" y="28181"/>
                    <a:pt x="72062" y="28125"/>
                    <a:pt x="72041" y="28069"/>
                  </a:cubicBezTo>
                  <a:cubicBezTo>
                    <a:pt x="72019" y="28010"/>
                    <a:pt x="72001" y="27952"/>
                    <a:pt x="71982" y="27890"/>
                  </a:cubicBezTo>
                  <a:lnTo>
                    <a:pt x="71982" y="27890"/>
                  </a:lnTo>
                  <a:cubicBezTo>
                    <a:pt x="71996" y="27906"/>
                    <a:pt x="72012" y="27923"/>
                    <a:pt x="72028" y="27939"/>
                  </a:cubicBezTo>
                  <a:cubicBezTo>
                    <a:pt x="72028" y="27912"/>
                    <a:pt x="72004" y="27860"/>
                    <a:pt x="71994" y="27837"/>
                  </a:cubicBezTo>
                  <a:cubicBezTo>
                    <a:pt x="71985" y="27801"/>
                    <a:pt x="71972" y="27768"/>
                    <a:pt x="71962" y="27732"/>
                  </a:cubicBezTo>
                  <a:cubicBezTo>
                    <a:pt x="71941" y="27659"/>
                    <a:pt x="71922" y="27580"/>
                    <a:pt x="71905" y="27502"/>
                  </a:cubicBezTo>
                  <a:cubicBezTo>
                    <a:pt x="71883" y="27573"/>
                    <a:pt x="71862" y="27639"/>
                    <a:pt x="71840" y="27709"/>
                  </a:cubicBezTo>
                  <a:cubicBezTo>
                    <a:pt x="71821" y="27767"/>
                    <a:pt x="71792" y="27865"/>
                    <a:pt x="71757" y="27904"/>
                  </a:cubicBezTo>
                  <a:lnTo>
                    <a:pt x="71757" y="27904"/>
                  </a:lnTo>
                  <a:cubicBezTo>
                    <a:pt x="71787" y="27873"/>
                    <a:pt x="71819" y="27844"/>
                    <a:pt x="71850" y="27831"/>
                  </a:cubicBezTo>
                  <a:lnTo>
                    <a:pt x="71850" y="27831"/>
                  </a:lnTo>
                  <a:cubicBezTo>
                    <a:pt x="71804" y="27933"/>
                    <a:pt x="71705" y="28167"/>
                    <a:pt x="71697" y="28190"/>
                  </a:cubicBezTo>
                  <a:cubicBezTo>
                    <a:pt x="71703" y="28184"/>
                    <a:pt x="71713" y="28177"/>
                    <a:pt x="71726" y="28164"/>
                  </a:cubicBezTo>
                  <a:cubicBezTo>
                    <a:pt x="71743" y="28147"/>
                    <a:pt x="71761" y="28124"/>
                    <a:pt x="71776" y="28096"/>
                  </a:cubicBezTo>
                  <a:lnTo>
                    <a:pt x="71776" y="28096"/>
                  </a:lnTo>
                  <a:cubicBezTo>
                    <a:pt x="71754" y="28213"/>
                    <a:pt x="71726" y="28267"/>
                    <a:pt x="71690" y="28372"/>
                  </a:cubicBezTo>
                  <a:cubicBezTo>
                    <a:pt x="71670" y="28432"/>
                    <a:pt x="71648" y="28521"/>
                    <a:pt x="71616" y="28567"/>
                  </a:cubicBezTo>
                  <a:lnTo>
                    <a:pt x="71616" y="28567"/>
                  </a:lnTo>
                  <a:cubicBezTo>
                    <a:pt x="71641" y="28532"/>
                    <a:pt x="71667" y="28500"/>
                    <a:pt x="71695" y="28471"/>
                  </a:cubicBezTo>
                  <a:lnTo>
                    <a:pt x="71695" y="28471"/>
                  </a:lnTo>
                  <a:cubicBezTo>
                    <a:pt x="71664" y="28541"/>
                    <a:pt x="71632" y="28612"/>
                    <a:pt x="71604" y="28686"/>
                  </a:cubicBezTo>
                  <a:cubicBezTo>
                    <a:pt x="71588" y="28650"/>
                    <a:pt x="71574" y="28612"/>
                    <a:pt x="71556" y="28578"/>
                  </a:cubicBezTo>
                  <a:cubicBezTo>
                    <a:pt x="71532" y="28521"/>
                    <a:pt x="71506" y="28463"/>
                    <a:pt x="71480" y="28405"/>
                  </a:cubicBezTo>
                  <a:lnTo>
                    <a:pt x="71480" y="28403"/>
                  </a:lnTo>
                  <a:cubicBezTo>
                    <a:pt x="71468" y="28370"/>
                    <a:pt x="71455" y="28339"/>
                    <a:pt x="71445" y="28303"/>
                  </a:cubicBezTo>
                  <a:lnTo>
                    <a:pt x="71445" y="28303"/>
                  </a:lnTo>
                  <a:cubicBezTo>
                    <a:pt x="71452" y="28310"/>
                    <a:pt x="71456" y="28319"/>
                    <a:pt x="71463" y="28326"/>
                  </a:cubicBezTo>
                  <a:cubicBezTo>
                    <a:pt x="71509" y="28379"/>
                    <a:pt x="71552" y="28433"/>
                    <a:pt x="71595" y="28489"/>
                  </a:cubicBezTo>
                  <a:cubicBezTo>
                    <a:pt x="71602" y="28496"/>
                    <a:pt x="71605" y="28499"/>
                    <a:pt x="71611" y="28506"/>
                  </a:cubicBezTo>
                  <a:cubicBezTo>
                    <a:pt x="71614" y="28514"/>
                    <a:pt x="71618" y="28518"/>
                    <a:pt x="71624" y="28525"/>
                  </a:cubicBezTo>
                  <a:lnTo>
                    <a:pt x="71627" y="28528"/>
                  </a:lnTo>
                  <a:cubicBezTo>
                    <a:pt x="71627" y="28526"/>
                    <a:pt x="71625" y="28525"/>
                    <a:pt x="71625" y="28522"/>
                  </a:cubicBezTo>
                  <a:cubicBezTo>
                    <a:pt x="71624" y="28515"/>
                    <a:pt x="71619" y="28508"/>
                    <a:pt x="71618" y="28501"/>
                  </a:cubicBezTo>
                  <a:cubicBezTo>
                    <a:pt x="71612" y="28491"/>
                    <a:pt x="71611" y="28478"/>
                    <a:pt x="71605" y="28465"/>
                  </a:cubicBezTo>
                  <a:cubicBezTo>
                    <a:pt x="71556" y="28327"/>
                    <a:pt x="71512" y="28185"/>
                    <a:pt x="71466" y="28048"/>
                  </a:cubicBezTo>
                  <a:lnTo>
                    <a:pt x="71466" y="28048"/>
                  </a:lnTo>
                  <a:cubicBezTo>
                    <a:pt x="71483" y="28066"/>
                    <a:pt x="71502" y="28091"/>
                    <a:pt x="71519" y="28102"/>
                  </a:cubicBezTo>
                  <a:cubicBezTo>
                    <a:pt x="71505" y="28042"/>
                    <a:pt x="71478" y="27985"/>
                    <a:pt x="71459" y="27930"/>
                  </a:cubicBezTo>
                  <a:cubicBezTo>
                    <a:pt x="71437" y="27873"/>
                    <a:pt x="71417" y="27811"/>
                    <a:pt x="71397" y="27752"/>
                  </a:cubicBezTo>
                  <a:lnTo>
                    <a:pt x="71397" y="27752"/>
                  </a:lnTo>
                  <a:cubicBezTo>
                    <a:pt x="71412" y="27768"/>
                    <a:pt x="71427" y="27784"/>
                    <a:pt x="71445" y="27798"/>
                  </a:cubicBezTo>
                  <a:cubicBezTo>
                    <a:pt x="71445" y="27774"/>
                    <a:pt x="71419" y="27720"/>
                    <a:pt x="71412" y="27697"/>
                  </a:cubicBezTo>
                  <a:cubicBezTo>
                    <a:pt x="71402" y="27662"/>
                    <a:pt x="71390" y="27631"/>
                    <a:pt x="71377" y="27595"/>
                  </a:cubicBezTo>
                  <a:cubicBezTo>
                    <a:pt x="71356" y="27519"/>
                    <a:pt x="71339" y="27443"/>
                    <a:pt x="71320" y="27364"/>
                  </a:cubicBezTo>
                  <a:cubicBezTo>
                    <a:pt x="71298" y="27436"/>
                    <a:pt x="71277" y="27502"/>
                    <a:pt x="71255" y="27572"/>
                  </a:cubicBezTo>
                  <a:cubicBezTo>
                    <a:pt x="71237" y="27634"/>
                    <a:pt x="71205" y="27734"/>
                    <a:pt x="71168" y="27773"/>
                  </a:cubicBezTo>
                  <a:cubicBezTo>
                    <a:pt x="71201" y="27740"/>
                    <a:pt x="71232" y="27708"/>
                    <a:pt x="71267" y="27695"/>
                  </a:cubicBezTo>
                  <a:lnTo>
                    <a:pt x="71267" y="27695"/>
                  </a:lnTo>
                  <a:cubicBezTo>
                    <a:pt x="71220" y="27797"/>
                    <a:pt x="71122" y="28031"/>
                    <a:pt x="71112" y="28052"/>
                  </a:cubicBezTo>
                  <a:cubicBezTo>
                    <a:pt x="71124" y="28045"/>
                    <a:pt x="71168" y="28006"/>
                    <a:pt x="71191" y="27959"/>
                  </a:cubicBezTo>
                  <a:lnTo>
                    <a:pt x="71191" y="27959"/>
                  </a:lnTo>
                  <a:cubicBezTo>
                    <a:pt x="71169" y="28075"/>
                    <a:pt x="71141" y="28131"/>
                    <a:pt x="71105" y="28235"/>
                  </a:cubicBezTo>
                  <a:cubicBezTo>
                    <a:pt x="71092" y="28275"/>
                    <a:pt x="71078" y="28329"/>
                    <a:pt x="71060" y="28374"/>
                  </a:cubicBezTo>
                  <a:lnTo>
                    <a:pt x="71060" y="28374"/>
                  </a:lnTo>
                  <a:cubicBezTo>
                    <a:pt x="71055" y="28370"/>
                    <a:pt x="71050" y="28366"/>
                    <a:pt x="71045" y="28362"/>
                  </a:cubicBezTo>
                  <a:lnTo>
                    <a:pt x="71045" y="28362"/>
                  </a:lnTo>
                  <a:cubicBezTo>
                    <a:pt x="71048" y="28370"/>
                    <a:pt x="71052" y="28378"/>
                    <a:pt x="71055" y="28386"/>
                  </a:cubicBezTo>
                  <a:cubicBezTo>
                    <a:pt x="71057" y="28382"/>
                    <a:pt x="71058" y="28378"/>
                    <a:pt x="71060" y="28374"/>
                  </a:cubicBezTo>
                  <a:lnTo>
                    <a:pt x="71060" y="28374"/>
                  </a:lnTo>
                  <a:cubicBezTo>
                    <a:pt x="71069" y="28380"/>
                    <a:pt x="71077" y="28387"/>
                    <a:pt x="71086" y="28395"/>
                  </a:cubicBezTo>
                  <a:cubicBezTo>
                    <a:pt x="71080" y="28404"/>
                    <a:pt x="71075" y="28416"/>
                    <a:pt x="71069" y="28424"/>
                  </a:cubicBezTo>
                  <a:lnTo>
                    <a:pt x="71069" y="28424"/>
                  </a:lnTo>
                  <a:lnTo>
                    <a:pt x="71089" y="28399"/>
                  </a:lnTo>
                  <a:cubicBezTo>
                    <a:pt x="71095" y="28403"/>
                    <a:pt x="71099" y="28406"/>
                    <a:pt x="71103" y="28410"/>
                  </a:cubicBezTo>
                  <a:cubicBezTo>
                    <a:pt x="71102" y="28403"/>
                    <a:pt x="71099" y="28397"/>
                    <a:pt x="71096" y="28390"/>
                  </a:cubicBezTo>
                  <a:cubicBezTo>
                    <a:pt x="71115" y="28369"/>
                    <a:pt x="71131" y="28346"/>
                    <a:pt x="71149" y="28326"/>
                  </a:cubicBezTo>
                  <a:lnTo>
                    <a:pt x="71149" y="28326"/>
                  </a:lnTo>
                  <a:cubicBezTo>
                    <a:pt x="71124" y="28390"/>
                    <a:pt x="71095" y="28453"/>
                    <a:pt x="71068" y="28519"/>
                  </a:cubicBezTo>
                  <a:cubicBezTo>
                    <a:pt x="71063" y="28528"/>
                    <a:pt x="71060" y="28541"/>
                    <a:pt x="71056" y="28549"/>
                  </a:cubicBezTo>
                  <a:cubicBezTo>
                    <a:pt x="71050" y="28524"/>
                    <a:pt x="71046" y="28496"/>
                    <a:pt x="71042" y="28468"/>
                  </a:cubicBezTo>
                  <a:cubicBezTo>
                    <a:pt x="71035" y="28428"/>
                    <a:pt x="71029" y="28387"/>
                    <a:pt x="71025" y="28346"/>
                  </a:cubicBezTo>
                  <a:lnTo>
                    <a:pt x="71025" y="28346"/>
                  </a:lnTo>
                  <a:cubicBezTo>
                    <a:pt x="71031" y="28351"/>
                    <a:pt x="71038" y="28357"/>
                    <a:pt x="71045" y="28362"/>
                  </a:cubicBezTo>
                  <a:lnTo>
                    <a:pt x="71045" y="28362"/>
                  </a:lnTo>
                  <a:cubicBezTo>
                    <a:pt x="70990" y="28225"/>
                    <a:pt x="70926" y="28102"/>
                    <a:pt x="70876" y="27955"/>
                  </a:cubicBezTo>
                  <a:lnTo>
                    <a:pt x="70876" y="27955"/>
                  </a:lnTo>
                  <a:cubicBezTo>
                    <a:pt x="70937" y="28031"/>
                    <a:pt x="70997" y="28105"/>
                    <a:pt x="71058" y="28178"/>
                  </a:cubicBezTo>
                  <a:cubicBezTo>
                    <a:pt x="71003" y="28019"/>
                    <a:pt x="70950" y="27860"/>
                    <a:pt x="70894" y="27701"/>
                  </a:cubicBezTo>
                  <a:lnTo>
                    <a:pt x="70894" y="27701"/>
                  </a:lnTo>
                  <a:cubicBezTo>
                    <a:pt x="70911" y="27718"/>
                    <a:pt x="70930" y="27744"/>
                    <a:pt x="70950" y="27754"/>
                  </a:cubicBezTo>
                  <a:cubicBezTo>
                    <a:pt x="70936" y="27695"/>
                    <a:pt x="70909" y="27638"/>
                    <a:pt x="70887" y="27582"/>
                  </a:cubicBezTo>
                  <a:cubicBezTo>
                    <a:pt x="70866" y="27525"/>
                    <a:pt x="70847" y="27464"/>
                    <a:pt x="70825" y="27404"/>
                  </a:cubicBezTo>
                  <a:lnTo>
                    <a:pt x="70825" y="27404"/>
                  </a:lnTo>
                  <a:cubicBezTo>
                    <a:pt x="70843" y="27421"/>
                    <a:pt x="70858" y="27436"/>
                    <a:pt x="70874" y="27451"/>
                  </a:cubicBezTo>
                  <a:cubicBezTo>
                    <a:pt x="70874" y="27426"/>
                    <a:pt x="70850" y="27373"/>
                    <a:pt x="70840" y="27350"/>
                  </a:cubicBezTo>
                  <a:cubicBezTo>
                    <a:pt x="70830" y="27315"/>
                    <a:pt x="70818" y="27282"/>
                    <a:pt x="70808" y="27247"/>
                  </a:cubicBezTo>
                  <a:cubicBezTo>
                    <a:pt x="70787" y="27172"/>
                    <a:pt x="70767" y="27095"/>
                    <a:pt x="70749" y="27016"/>
                  </a:cubicBezTo>
                  <a:cubicBezTo>
                    <a:pt x="70729" y="27087"/>
                    <a:pt x="70708" y="27153"/>
                    <a:pt x="70685" y="27224"/>
                  </a:cubicBezTo>
                  <a:cubicBezTo>
                    <a:pt x="70665" y="27285"/>
                    <a:pt x="70636" y="27383"/>
                    <a:pt x="70599" y="27422"/>
                  </a:cubicBezTo>
                  <a:lnTo>
                    <a:pt x="70599" y="27422"/>
                  </a:lnTo>
                  <a:cubicBezTo>
                    <a:pt x="70629" y="27391"/>
                    <a:pt x="70660" y="27359"/>
                    <a:pt x="70695" y="27347"/>
                  </a:cubicBezTo>
                  <a:lnTo>
                    <a:pt x="70695" y="27347"/>
                  </a:lnTo>
                  <a:cubicBezTo>
                    <a:pt x="70645" y="27453"/>
                    <a:pt x="70537" y="27705"/>
                    <a:pt x="70537" y="27705"/>
                  </a:cubicBezTo>
                  <a:cubicBezTo>
                    <a:pt x="70537" y="27705"/>
                    <a:pt x="70593" y="27666"/>
                    <a:pt x="70620" y="27611"/>
                  </a:cubicBezTo>
                  <a:lnTo>
                    <a:pt x="70620" y="27611"/>
                  </a:lnTo>
                  <a:cubicBezTo>
                    <a:pt x="70599" y="27727"/>
                    <a:pt x="70567" y="27783"/>
                    <a:pt x="70534" y="27889"/>
                  </a:cubicBezTo>
                  <a:cubicBezTo>
                    <a:pt x="70513" y="27949"/>
                    <a:pt x="70492" y="28039"/>
                    <a:pt x="70459" y="28085"/>
                  </a:cubicBezTo>
                  <a:cubicBezTo>
                    <a:pt x="70484" y="28049"/>
                    <a:pt x="70510" y="28016"/>
                    <a:pt x="70537" y="27988"/>
                  </a:cubicBezTo>
                  <a:lnTo>
                    <a:pt x="70537" y="27988"/>
                  </a:lnTo>
                  <a:cubicBezTo>
                    <a:pt x="70516" y="28044"/>
                    <a:pt x="70491" y="28101"/>
                    <a:pt x="70466" y="28157"/>
                  </a:cubicBezTo>
                  <a:lnTo>
                    <a:pt x="70466" y="28157"/>
                  </a:lnTo>
                  <a:cubicBezTo>
                    <a:pt x="70461" y="28153"/>
                    <a:pt x="70455" y="28149"/>
                    <a:pt x="70450" y="28145"/>
                  </a:cubicBezTo>
                  <a:lnTo>
                    <a:pt x="70450" y="28145"/>
                  </a:lnTo>
                  <a:cubicBezTo>
                    <a:pt x="70453" y="28153"/>
                    <a:pt x="70457" y="28161"/>
                    <a:pt x="70460" y="28170"/>
                  </a:cubicBezTo>
                  <a:cubicBezTo>
                    <a:pt x="70462" y="28165"/>
                    <a:pt x="70464" y="28161"/>
                    <a:pt x="70466" y="28157"/>
                  </a:cubicBezTo>
                  <a:lnTo>
                    <a:pt x="70466" y="28157"/>
                  </a:lnTo>
                  <a:cubicBezTo>
                    <a:pt x="70476" y="28165"/>
                    <a:pt x="70486" y="28173"/>
                    <a:pt x="70496" y="28181"/>
                  </a:cubicBezTo>
                  <a:cubicBezTo>
                    <a:pt x="70486" y="28210"/>
                    <a:pt x="70473" y="28238"/>
                    <a:pt x="70463" y="28267"/>
                  </a:cubicBezTo>
                  <a:cubicBezTo>
                    <a:pt x="70468" y="28270"/>
                    <a:pt x="70474" y="28272"/>
                    <a:pt x="70481" y="28272"/>
                  </a:cubicBezTo>
                  <a:cubicBezTo>
                    <a:pt x="70498" y="28272"/>
                    <a:pt x="70517" y="28259"/>
                    <a:pt x="70530" y="28241"/>
                  </a:cubicBezTo>
                  <a:lnTo>
                    <a:pt x="70530" y="28241"/>
                  </a:lnTo>
                  <a:cubicBezTo>
                    <a:pt x="70529" y="28261"/>
                    <a:pt x="70523" y="28280"/>
                    <a:pt x="70520" y="28299"/>
                  </a:cubicBezTo>
                  <a:cubicBezTo>
                    <a:pt x="70499" y="28290"/>
                    <a:pt x="70479" y="28277"/>
                    <a:pt x="70457" y="28267"/>
                  </a:cubicBezTo>
                  <a:cubicBezTo>
                    <a:pt x="70450" y="28224"/>
                    <a:pt x="70441" y="28178"/>
                    <a:pt x="70436" y="28134"/>
                  </a:cubicBezTo>
                  <a:lnTo>
                    <a:pt x="70436" y="28134"/>
                  </a:lnTo>
                  <a:cubicBezTo>
                    <a:pt x="70441" y="28137"/>
                    <a:pt x="70445" y="28141"/>
                    <a:pt x="70450" y="28145"/>
                  </a:cubicBezTo>
                  <a:lnTo>
                    <a:pt x="70450" y="28145"/>
                  </a:lnTo>
                  <a:cubicBezTo>
                    <a:pt x="70395" y="28010"/>
                    <a:pt x="70331" y="27887"/>
                    <a:pt x="70284" y="27741"/>
                  </a:cubicBezTo>
                  <a:lnTo>
                    <a:pt x="70284" y="27741"/>
                  </a:lnTo>
                  <a:cubicBezTo>
                    <a:pt x="70344" y="27817"/>
                    <a:pt x="70406" y="27891"/>
                    <a:pt x="70464" y="27966"/>
                  </a:cubicBezTo>
                  <a:cubicBezTo>
                    <a:pt x="70410" y="27806"/>
                    <a:pt x="70357" y="27648"/>
                    <a:pt x="70301" y="27489"/>
                  </a:cubicBezTo>
                  <a:lnTo>
                    <a:pt x="70301" y="27489"/>
                  </a:lnTo>
                  <a:cubicBezTo>
                    <a:pt x="70320" y="27507"/>
                    <a:pt x="70337" y="27530"/>
                    <a:pt x="70357" y="27540"/>
                  </a:cubicBezTo>
                  <a:cubicBezTo>
                    <a:pt x="70342" y="27482"/>
                    <a:pt x="70314" y="27426"/>
                    <a:pt x="70294" y="27371"/>
                  </a:cubicBezTo>
                  <a:cubicBezTo>
                    <a:pt x="70272" y="27311"/>
                    <a:pt x="70252" y="27252"/>
                    <a:pt x="70234" y="27192"/>
                  </a:cubicBezTo>
                  <a:lnTo>
                    <a:pt x="70234" y="27192"/>
                  </a:lnTo>
                  <a:cubicBezTo>
                    <a:pt x="70249" y="27208"/>
                    <a:pt x="70265" y="27224"/>
                    <a:pt x="70279" y="27239"/>
                  </a:cubicBezTo>
                  <a:cubicBezTo>
                    <a:pt x="70279" y="27214"/>
                    <a:pt x="70256" y="27161"/>
                    <a:pt x="70248" y="27138"/>
                  </a:cubicBezTo>
                  <a:cubicBezTo>
                    <a:pt x="70236" y="27102"/>
                    <a:pt x="70226" y="27070"/>
                    <a:pt x="70213" y="27034"/>
                  </a:cubicBezTo>
                  <a:cubicBezTo>
                    <a:pt x="70192" y="26960"/>
                    <a:pt x="70173" y="26881"/>
                    <a:pt x="70156" y="26802"/>
                  </a:cubicBezTo>
                  <a:cubicBezTo>
                    <a:pt x="70136" y="26874"/>
                    <a:pt x="70113" y="26941"/>
                    <a:pt x="70092" y="27010"/>
                  </a:cubicBezTo>
                  <a:cubicBezTo>
                    <a:pt x="70071" y="27070"/>
                    <a:pt x="70043" y="27166"/>
                    <a:pt x="70006" y="27205"/>
                  </a:cubicBezTo>
                  <a:lnTo>
                    <a:pt x="70006" y="27205"/>
                  </a:lnTo>
                  <a:cubicBezTo>
                    <a:pt x="70037" y="27175"/>
                    <a:pt x="70067" y="27144"/>
                    <a:pt x="70102" y="27132"/>
                  </a:cubicBezTo>
                  <a:lnTo>
                    <a:pt x="70102" y="27132"/>
                  </a:lnTo>
                  <a:cubicBezTo>
                    <a:pt x="70051" y="27239"/>
                    <a:pt x="69944" y="27493"/>
                    <a:pt x="69944" y="27493"/>
                  </a:cubicBezTo>
                  <a:cubicBezTo>
                    <a:pt x="69944" y="27493"/>
                    <a:pt x="70000" y="27451"/>
                    <a:pt x="70026" y="27397"/>
                  </a:cubicBezTo>
                  <a:lnTo>
                    <a:pt x="70026" y="27397"/>
                  </a:lnTo>
                  <a:cubicBezTo>
                    <a:pt x="70006" y="27515"/>
                    <a:pt x="69976" y="27568"/>
                    <a:pt x="69941" y="27674"/>
                  </a:cubicBezTo>
                  <a:cubicBezTo>
                    <a:pt x="69920" y="27733"/>
                    <a:pt x="69898" y="27822"/>
                    <a:pt x="69866" y="27867"/>
                  </a:cubicBezTo>
                  <a:lnTo>
                    <a:pt x="69866" y="27867"/>
                  </a:lnTo>
                  <a:cubicBezTo>
                    <a:pt x="69891" y="27833"/>
                    <a:pt x="69916" y="27802"/>
                    <a:pt x="69944" y="27773"/>
                  </a:cubicBezTo>
                  <a:lnTo>
                    <a:pt x="69944" y="27773"/>
                  </a:lnTo>
                  <a:cubicBezTo>
                    <a:pt x="69911" y="27853"/>
                    <a:pt x="69875" y="27934"/>
                    <a:pt x="69842" y="28019"/>
                  </a:cubicBezTo>
                  <a:cubicBezTo>
                    <a:pt x="69837" y="28018"/>
                    <a:pt x="69834" y="28016"/>
                    <a:pt x="69828" y="28012"/>
                  </a:cubicBezTo>
                  <a:cubicBezTo>
                    <a:pt x="69799" y="27897"/>
                    <a:pt x="69778" y="27777"/>
                    <a:pt x="69763" y="27655"/>
                  </a:cubicBezTo>
                  <a:lnTo>
                    <a:pt x="69763" y="27655"/>
                  </a:lnTo>
                  <a:lnTo>
                    <a:pt x="69844" y="27720"/>
                  </a:lnTo>
                  <a:cubicBezTo>
                    <a:pt x="69785" y="27559"/>
                    <a:pt x="69708" y="27424"/>
                    <a:pt x="69650" y="27257"/>
                  </a:cubicBezTo>
                  <a:lnTo>
                    <a:pt x="69650" y="27257"/>
                  </a:lnTo>
                  <a:cubicBezTo>
                    <a:pt x="69713" y="27331"/>
                    <a:pt x="69772" y="27407"/>
                    <a:pt x="69834" y="27480"/>
                  </a:cubicBezTo>
                  <a:cubicBezTo>
                    <a:pt x="69779" y="27321"/>
                    <a:pt x="69726" y="27161"/>
                    <a:pt x="69670" y="27001"/>
                  </a:cubicBezTo>
                  <a:lnTo>
                    <a:pt x="69670" y="27001"/>
                  </a:lnTo>
                  <a:cubicBezTo>
                    <a:pt x="69689" y="27020"/>
                    <a:pt x="69706" y="27043"/>
                    <a:pt x="69726" y="27053"/>
                  </a:cubicBezTo>
                  <a:cubicBezTo>
                    <a:pt x="69712" y="26994"/>
                    <a:pt x="69683" y="26938"/>
                    <a:pt x="69663" y="26884"/>
                  </a:cubicBezTo>
                  <a:cubicBezTo>
                    <a:pt x="69642" y="26824"/>
                    <a:pt x="69622" y="26765"/>
                    <a:pt x="69603" y="26705"/>
                  </a:cubicBezTo>
                  <a:lnTo>
                    <a:pt x="69603" y="26705"/>
                  </a:lnTo>
                  <a:cubicBezTo>
                    <a:pt x="69619" y="26721"/>
                    <a:pt x="69633" y="26736"/>
                    <a:pt x="69649" y="26752"/>
                  </a:cubicBezTo>
                  <a:cubicBezTo>
                    <a:pt x="69649" y="26726"/>
                    <a:pt x="69626" y="26673"/>
                    <a:pt x="69617" y="26650"/>
                  </a:cubicBezTo>
                  <a:cubicBezTo>
                    <a:pt x="69606" y="26614"/>
                    <a:pt x="69596" y="26583"/>
                    <a:pt x="69583" y="26547"/>
                  </a:cubicBezTo>
                  <a:cubicBezTo>
                    <a:pt x="69561" y="26473"/>
                    <a:pt x="69543" y="26394"/>
                    <a:pt x="69526" y="26318"/>
                  </a:cubicBezTo>
                  <a:cubicBezTo>
                    <a:pt x="69505" y="26387"/>
                    <a:pt x="69483" y="26454"/>
                    <a:pt x="69461" y="26526"/>
                  </a:cubicBezTo>
                  <a:cubicBezTo>
                    <a:pt x="69440" y="26585"/>
                    <a:pt x="69413" y="26680"/>
                    <a:pt x="69375" y="26719"/>
                  </a:cubicBezTo>
                  <a:lnTo>
                    <a:pt x="69375" y="26719"/>
                  </a:lnTo>
                  <a:cubicBezTo>
                    <a:pt x="69406" y="26689"/>
                    <a:pt x="69437" y="26658"/>
                    <a:pt x="69471" y="26647"/>
                  </a:cubicBezTo>
                  <a:lnTo>
                    <a:pt x="69471" y="26647"/>
                  </a:lnTo>
                  <a:cubicBezTo>
                    <a:pt x="69421" y="26755"/>
                    <a:pt x="69313" y="27007"/>
                    <a:pt x="69313" y="27007"/>
                  </a:cubicBezTo>
                  <a:cubicBezTo>
                    <a:pt x="69313" y="27007"/>
                    <a:pt x="69369" y="26966"/>
                    <a:pt x="69395" y="26913"/>
                  </a:cubicBezTo>
                  <a:lnTo>
                    <a:pt x="69395" y="26913"/>
                  </a:lnTo>
                  <a:cubicBezTo>
                    <a:pt x="69375" y="27029"/>
                    <a:pt x="69345" y="27082"/>
                    <a:pt x="69311" y="27188"/>
                  </a:cubicBezTo>
                  <a:cubicBezTo>
                    <a:pt x="69298" y="27224"/>
                    <a:pt x="69285" y="27268"/>
                    <a:pt x="69270" y="27310"/>
                  </a:cubicBezTo>
                  <a:lnTo>
                    <a:pt x="69212" y="27138"/>
                  </a:lnTo>
                  <a:lnTo>
                    <a:pt x="69212" y="27138"/>
                  </a:lnTo>
                  <a:cubicBezTo>
                    <a:pt x="69230" y="27156"/>
                    <a:pt x="69247" y="27179"/>
                    <a:pt x="69268" y="27189"/>
                  </a:cubicBezTo>
                  <a:cubicBezTo>
                    <a:pt x="69253" y="27132"/>
                    <a:pt x="69225" y="27075"/>
                    <a:pt x="69204" y="27020"/>
                  </a:cubicBezTo>
                  <a:cubicBezTo>
                    <a:pt x="69183" y="26960"/>
                    <a:pt x="69163" y="26901"/>
                    <a:pt x="69144" y="26842"/>
                  </a:cubicBezTo>
                  <a:lnTo>
                    <a:pt x="69144" y="26842"/>
                  </a:lnTo>
                  <a:cubicBezTo>
                    <a:pt x="69160" y="26857"/>
                    <a:pt x="69176" y="26872"/>
                    <a:pt x="69190" y="26888"/>
                  </a:cubicBezTo>
                  <a:cubicBezTo>
                    <a:pt x="69190" y="26864"/>
                    <a:pt x="69167" y="26809"/>
                    <a:pt x="69159" y="26786"/>
                  </a:cubicBezTo>
                  <a:cubicBezTo>
                    <a:pt x="69147" y="26752"/>
                    <a:pt x="69137" y="26721"/>
                    <a:pt x="69126" y="26685"/>
                  </a:cubicBezTo>
                  <a:cubicBezTo>
                    <a:pt x="69104" y="26609"/>
                    <a:pt x="69084" y="26533"/>
                    <a:pt x="69067" y="26454"/>
                  </a:cubicBezTo>
                  <a:cubicBezTo>
                    <a:pt x="69047" y="26526"/>
                    <a:pt x="69025" y="26592"/>
                    <a:pt x="69002" y="26662"/>
                  </a:cubicBezTo>
                  <a:cubicBezTo>
                    <a:pt x="68983" y="26722"/>
                    <a:pt x="68954" y="26818"/>
                    <a:pt x="68918" y="26859"/>
                  </a:cubicBezTo>
                  <a:lnTo>
                    <a:pt x="68918" y="26859"/>
                  </a:lnTo>
                  <a:cubicBezTo>
                    <a:pt x="68947" y="26827"/>
                    <a:pt x="68978" y="26797"/>
                    <a:pt x="69012" y="26785"/>
                  </a:cubicBezTo>
                  <a:lnTo>
                    <a:pt x="69012" y="26785"/>
                  </a:lnTo>
                  <a:cubicBezTo>
                    <a:pt x="68962" y="26891"/>
                    <a:pt x="68855" y="27143"/>
                    <a:pt x="68855" y="27143"/>
                  </a:cubicBezTo>
                  <a:cubicBezTo>
                    <a:pt x="68855" y="27143"/>
                    <a:pt x="68911" y="27103"/>
                    <a:pt x="68938" y="27049"/>
                  </a:cubicBezTo>
                  <a:lnTo>
                    <a:pt x="68938" y="27049"/>
                  </a:lnTo>
                  <a:cubicBezTo>
                    <a:pt x="68916" y="27165"/>
                    <a:pt x="68886" y="27221"/>
                    <a:pt x="68852" y="27325"/>
                  </a:cubicBezTo>
                  <a:cubicBezTo>
                    <a:pt x="68834" y="27377"/>
                    <a:pt x="68814" y="27452"/>
                    <a:pt x="68789" y="27501"/>
                  </a:cubicBezTo>
                  <a:lnTo>
                    <a:pt x="68789" y="27501"/>
                  </a:lnTo>
                  <a:cubicBezTo>
                    <a:pt x="68786" y="27497"/>
                    <a:pt x="68783" y="27493"/>
                    <a:pt x="68780" y="27489"/>
                  </a:cubicBezTo>
                  <a:lnTo>
                    <a:pt x="68780" y="27489"/>
                  </a:lnTo>
                  <a:cubicBezTo>
                    <a:pt x="68782" y="27495"/>
                    <a:pt x="68784" y="27501"/>
                    <a:pt x="68786" y="27507"/>
                  </a:cubicBezTo>
                  <a:cubicBezTo>
                    <a:pt x="68787" y="27505"/>
                    <a:pt x="68788" y="27503"/>
                    <a:pt x="68789" y="27501"/>
                  </a:cubicBezTo>
                  <a:lnTo>
                    <a:pt x="68789" y="27501"/>
                  </a:lnTo>
                  <a:cubicBezTo>
                    <a:pt x="68810" y="27525"/>
                    <a:pt x="68830" y="27550"/>
                    <a:pt x="68850" y="27575"/>
                  </a:cubicBezTo>
                  <a:cubicBezTo>
                    <a:pt x="68843" y="27589"/>
                    <a:pt x="68839" y="27605"/>
                    <a:pt x="68832" y="27621"/>
                  </a:cubicBezTo>
                  <a:cubicBezTo>
                    <a:pt x="68816" y="27615"/>
                    <a:pt x="68800" y="27611"/>
                    <a:pt x="68785" y="27603"/>
                  </a:cubicBezTo>
                  <a:cubicBezTo>
                    <a:pt x="68753" y="27536"/>
                    <a:pt x="68723" y="27466"/>
                    <a:pt x="68699" y="27388"/>
                  </a:cubicBezTo>
                  <a:lnTo>
                    <a:pt x="68699" y="27388"/>
                  </a:lnTo>
                  <a:cubicBezTo>
                    <a:pt x="68726" y="27422"/>
                    <a:pt x="68753" y="27455"/>
                    <a:pt x="68780" y="27489"/>
                  </a:cubicBezTo>
                  <a:lnTo>
                    <a:pt x="68780" y="27489"/>
                  </a:lnTo>
                  <a:cubicBezTo>
                    <a:pt x="68740" y="27370"/>
                    <a:pt x="68701" y="27253"/>
                    <a:pt x="68661" y="27138"/>
                  </a:cubicBezTo>
                  <a:lnTo>
                    <a:pt x="68661" y="27138"/>
                  </a:lnTo>
                  <a:cubicBezTo>
                    <a:pt x="68680" y="27156"/>
                    <a:pt x="68697" y="27179"/>
                    <a:pt x="68716" y="27189"/>
                  </a:cubicBezTo>
                  <a:cubicBezTo>
                    <a:pt x="68701" y="27132"/>
                    <a:pt x="68674" y="27075"/>
                    <a:pt x="68654" y="27020"/>
                  </a:cubicBezTo>
                  <a:cubicBezTo>
                    <a:pt x="68633" y="26960"/>
                    <a:pt x="68614" y="26901"/>
                    <a:pt x="68594" y="26842"/>
                  </a:cubicBezTo>
                  <a:lnTo>
                    <a:pt x="68594" y="26842"/>
                  </a:lnTo>
                  <a:lnTo>
                    <a:pt x="68641" y="26888"/>
                  </a:lnTo>
                  <a:cubicBezTo>
                    <a:pt x="68641" y="26864"/>
                    <a:pt x="68615" y="26809"/>
                    <a:pt x="68608" y="26786"/>
                  </a:cubicBezTo>
                  <a:cubicBezTo>
                    <a:pt x="68597" y="26752"/>
                    <a:pt x="68585" y="26721"/>
                    <a:pt x="68574" y="26685"/>
                  </a:cubicBezTo>
                  <a:cubicBezTo>
                    <a:pt x="68552" y="26609"/>
                    <a:pt x="68535" y="26533"/>
                    <a:pt x="68517" y="26454"/>
                  </a:cubicBezTo>
                  <a:cubicBezTo>
                    <a:pt x="68495" y="26526"/>
                    <a:pt x="68474" y="26592"/>
                    <a:pt x="68452" y="26662"/>
                  </a:cubicBezTo>
                  <a:cubicBezTo>
                    <a:pt x="68433" y="26723"/>
                    <a:pt x="68402" y="26824"/>
                    <a:pt x="68365" y="26862"/>
                  </a:cubicBezTo>
                  <a:cubicBezTo>
                    <a:pt x="68398" y="26829"/>
                    <a:pt x="68429" y="26798"/>
                    <a:pt x="68463" y="26785"/>
                  </a:cubicBezTo>
                  <a:lnTo>
                    <a:pt x="68463" y="26785"/>
                  </a:lnTo>
                  <a:cubicBezTo>
                    <a:pt x="68433" y="26845"/>
                    <a:pt x="68387" y="26956"/>
                    <a:pt x="68351" y="27037"/>
                  </a:cubicBezTo>
                  <a:lnTo>
                    <a:pt x="68351" y="27037"/>
                  </a:lnTo>
                  <a:cubicBezTo>
                    <a:pt x="68341" y="27025"/>
                    <a:pt x="68331" y="27013"/>
                    <a:pt x="68321" y="27000"/>
                  </a:cubicBezTo>
                  <a:lnTo>
                    <a:pt x="68321" y="27000"/>
                  </a:lnTo>
                  <a:cubicBezTo>
                    <a:pt x="68328" y="27020"/>
                    <a:pt x="68335" y="27039"/>
                    <a:pt x="68342" y="27059"/>
                  </a:cubicBezTo>
                  <a:cubicBezTo>
                    <a:pt x="68345" y="27052"/>
                    <a:pt x="68348" y="27045"/>
                    <a:pt x="68351" y="27037"/>
                  </a:cubicBezTo>
                  <a:lnTo>
                    <a:pt x="68351" y="27037"/>
                  </a:lnTo>
                  <a:cubicBezTo>
                    <a:pt x="68364" y="27054"/>
                    <a:pt x="68377" y="27070"/>
                    <a:pt x="68390" y="27086"/>
                  </a:cubicBezTo>
                  <a:cubicBezTo>
                    <a:pt x="68376" y="27120"/>
                    <a:pt x="68366" y="27142"/>
                    <a:pt x="68366" y="27142"/>
                  </a:cubicBezTo>
                  <a:cubicBezTo>
                    <a:pt x="68366" y="27142"/>
                    <a:pt x="68386" y="27128"/>
                    <a:pt x="68406" y="27106"/>
                  </a:cubicBezTo>
                  <a:cubicBezTo>
                    <a:pt x="68413" y="27113"/>
                    <a:pt x="68418" y="27122"/>
                    <a:pt x="68427" y="27130"/>
                  </a:cubicBezTo>
                  <a:lnTo>
                    <a:pt x="68427" y="27130"/>
                  </a:lnTo>
                  <a:cubicBezTo>
                    <a:pt x="68416" y="27173"/>
                    <a:pt x="68402" y="27208"/>
                    <a:pt x="68388" y="27249"/>
                  </a:cubicBezTo>
                  <a:cubicBezTo>
                    <a:pt x="68340" y="27136"/>
                    <a:pt x="68286" y="27029"/>
                    <a:pt x="68244" y="26905"/>
                  </a:cubicBezTo>
                  <a:lnTo>
                    <a:pt x="68244" y="26905"/>
                  </a:lnTo>
                  <a:cubicBezTo>
                    <a:pt x="68270" y="26936"/>
                    <a:pt x="68296" y="26968"/>
                    <a:pt x="68321" y="27000"/>
                  </a:cubicBezTo>
                  <a:lnTo>
                    <a:pt x="68321" y="27000"/>
                  </a:lnTo>
                  <a:cubicBezTo>
                    <a:pt x="68282" y="26885"/>
                    <a:pt x="68244" y="26771"/>
                    <a:pt x="68205" y="26655"/>
                  </a:cubicBezTo>
                  <a:lnTo>
                    <a:pt x="68205" y="26655"/>
                  </a:lnTo>
                  <a:cubicBezTo>
                    <a:pt x="68223" y="26672"/>
                    <a:pt x="68241" y="26695"/>
                    <a:pt x="68261" y="26706"/>
                  </a:cubicBezTo>
                  <a:cubicBezTo>
                    <a:pt x="68244" y="26647"/>
                    <a:pt x="68218" y="26592"/>
                    <a:pt x="68198" y="26536"/>
                  </a:cubicBezTo>
                  <a:cubicBezTo>
                    <a:pt x="68177" y="26477"/>
                    <a:pt x="68157" y="26418"/>
                    <a:pt x="68137" y="26357"/>
                  </a:cubicBezTo>
                  <a:lnTo>
                    <a:pt x="68137" y="26357"/>
                  </a:lnTo>
                  <a:cubicBezTo>
                    <a:pt x="68154" y="26372"/>
                    <a:pt x="68168" y="26389"/>
                    <a:pt x="68184" y="26405"/>
                  </a:cubicBezTo>
                  <a:cubicBezTo>
                    <a:pt x="68184" y="26378"/>
                    <a:pt x="68161" y="26326"/>
                    <a:pt x="68151" y="26303"/>
                  </a:cubicBezTo>
                  <a:cubicBezTo>
                    <a:pt x="68141" y="26268"/>
                    <a:pt x="68130" y="26235"/>
                    <a:pt x="68118" y="26199"/>
                  </a:cubicBezTo>
                  <a:cubicBezTo>
                    <a:pt x="68097" y="26126"/>
                    <a:pt x="68078" y="26047"/>
                    <a:pt x="68061" y="25968"/>
                  </a:cubicBezTo>
                  <a:cubicBezTo>
                    <a:pt x="68041" y="26040"/>
                    <a:pt x="68018" y="26106"/>
                    <a:pt x="67996" y="26176"/>
                  </a:cubicBezTo>
                  <a:cubicBezTo>
                    <a:pt x="67976" y="26235"/>
                    <a:pt x="67949" y="26328"/>
                    <a:pt x="67913" y="26368"/>
                  </a:cubicBezTo>
                  <a:lnTo>
                    <a:pt x="67913" y="26368"/>
                  </a:lnTo>
                  <a:cubicBezTo>
                    <a:pt x="67943" y="26338"/>
                    <a:pt x="67973" y="26310"/>
                    <a:pt x="68005" y="26298"/>
                  </a:cubicBezTo>
                  <a:lnTo>
                    <a:pt x="68005" y="26298"/>
                  </a:lnTo>
                  <a:cubicBezTo>
                    <a:pt x="67955" y="26405"/>
                    <a:pt x="67849" y="26657"/>
                    <a:pt x="67849" y="26657"/>
                  </a:cubicBezTo>
                  <a:cubicBezTo>
                    <a:pt x="67849" y="26657"/>
                    <a:pt x="67905" y="26616"/>
                    <a:pt x="67929" y="26563"/>
                  </a:cubicBezTo>
                  <a:lnTo>
                    <a:pt x="67929" y="26563"/>
                  </a:lnTo>
                  <a:cubicBezTo>
                    <a:pt x="67910" y="26679"/>
                    <a:pt x="67879" y="26733"/>
                    <a:pt x="67843" y="26838"/>
                  </a:cubicBezTo>
                  <a:cubicBezTo>
                    <a:pt x="67836" y="26863"/>
                    <a:pt x="67827" y="26894"/>
                    <a:pt x="67817" y="26925"/>
                  </a:cubicBezTo>
                  <a:lnTo>
                    <a:pt x="67817" y="26925"/>
                  </a:lnTo>
                  <a:cubicBezTo>
                    <a:pt x="67814" y="26921"/>
                    <a:pt x="67810" y="26917"/>
                    <a:pt x="67807" y="26914"/>
                  </a:cubicBezTo>
                  <a:lnTo>
                    <a:pt x="67807" y="26914"/>
                  </a:lnTo>
                  <a:cubicBezTo>
                    <a:pt x="67809" y="26921"/>
                    <a:pt x="67812" y="26927"/>
                    <a:pt x="67814" y="26933"/>
                  </a:cubicBezTo>
                  <a:lnTo>
                    <a:pt x="67814" y="26933"/>
                  </a:lnTo>
                  <a:cubicBezTo>
                    <a:pt x="67815" y="26930"/>
                    <a:pt x="67816" y="26928"/>
                    <a:pt x="67817" y="26925"/>
                  </a:cubicBezTo>
                  <a:lnTo>
                    <a:pt x="67817" y="26925"/>
                  </a:lnTo>
                  <a:cubicBezTo>
                    <a:pt x="67832" y="26941"/>
                    <a:pt x="67848" y="26959"/>
                    <a:pt x="67864" y="26968"/>
                  </a:cubicBezTo>
                  <a:cubicBezTo>
                    <a:pt x="67857" y="26986"/>
                    <a:pt x="67853" y="27001"/>
                    <a:pt x="67843" y="27016"/>
                  </a:cubicBezTo>
                  <a:cubicBezTo>
                    <a:pt x="67834" y="26989"/>
                    <a:pt x="67824" y="26961"/>
                    <a:pt x="67814" y="26933"/>
                  </a:cubicBezTo>
                  <a:lnTo>
                    <a:pt x="67814" y="26933"/>
                  </a:lnTo>
                  <a:cubicBezTo>
                    <a:pt x="67810" y="26944"/>
                    <a:pt x="67807" y="26955"/>
                    <a:pt x="67803" y="26966"/>
                  </a:cubicBezTo>
                  <a:cubicBezTo>
                    <a:pt x="67788" y="26907"/>
                    <a:pt x="67760" y="26851"/>
                    <a:pt x="67740" y="26795"/>
                  </a:cubicBezTo>
                  <a:cubicBezTo>
                    <a:pt x="67718" y="26738"/>
                    <a:pt x="67698" y="26678"/>
                    <a:pt x="67678" y="26619"/>
                  </a:cubicBezTo>
                  <a:lnTo>
                    <a:pt x="67678" y="26619"/>
                  </a:lnTo>
                  <a:cubicBezTo>
                    <a:pt x="67695" y="26635"/>
                    <a:pt x="67711" y="26649"/>
                    <a:pt x="67725" y="26665"/>
                  </a:cubicBezTo>
                  <a:cubicBezTo>
                    <a:pt x="67725" y="26640"/>
                    <a:pt x="67702" y="26586"/>
                    <a:pt x="67692" y="26563"/>
                  </a:cubicBezTo>
                  <a:cubicBezTo>
                    <a:pt x="67682" y="26528"/>
                    <a:pt x="67671" y="26497"/>
                    <a:pt x="67661" y="26461"/>
                  </a:cubicBezTo>
                  <a:cubicBezTo>
                    <a:pt x="67639" y="26385"/>
                    <a:pt x="67619" y="26308"/>
                    <a:pt x="67602" y="26229"/>
                  </a:cubicBezTo>
                  <a:cubicBezTo>
                    <a:pt x="67582" y="26301"/>
                    <a:pt x="67559" y="26368"/>
                    <a:pt x="67538" y="26437"/>
                  </a:cubicBezTo>
                  <a:cubicBezTo>
                    <a:pt x="67518" y="26499"/>
                    <a:pt x="67488" y="26597"/>
                    <a:pt x="67449" y="26636"/>
                  </a:cubicBezTo>
                  <a:lnTo>
                    <a:pt x="67449" y="26636"/>
                  </a:lnTo>
                  <a:cubicBezTo>
                    <a:pt x="67482" y="26605"/>
                    <a:pt x="67513" y="26573"/>
                    <a:pt x="67548" y="26561"/>
                  </a:cubicBezTo>
                  <a:lnTo>
                    <a:pt x="67548" y="26561"/>
                  </a:lnTo>
                  <a:cubicBezTo>
                    <a:pt x="67497" y="26666"/>
                    <a:pt x="67390" y="26920"/>
                    <a:pt x="67390" y="26920"/>
                  </a:cubicBezTo>
                  <a:cubicBezTo>
                    <a:pt x="67390" y="26920"/>
                    <a:pt x="67446" y="26880"/>
                    <a:pt x="67473" y="26824"/>
                  </a:cubicBezTo>
                  <a:lnTo>
                    <a:pt x="67473" y="26824"/>
                  </a:lnTo>
                  <a:cubicBezTo>
                    <a:pt x="67457" y="26902"/>
                    <a:pt x="67440" y="26952"/>
                    <a:pt x="67418" y="27009"/>
                  </a:cubicBezTo>
                  <a:lnTo>
                    <a:pt x="67418" y="27009"/>
                  </a:lnTo>
                  <a:cubicBezTo>
                    <a:pt x="67413" y="27002"/>
                    <a:pt x="67408" y="26996"/>
                    <a:pt x="67402" y="26990"/>
                  </a:cubicBezTo>
                  <a:lnTo>
                    <a:pt x="67402" y="26990"/>
                  </a:lnTo>
                  <a:cubicBezTo>
                    <a:pt x="67406" y="27000"/>
                    <a:pt x="67409" y="27011"/>
                    <a:pt x="67413" y="27022"/>
                  </a:cubicBezTo>
                  <a:cubicBezTo>
                    <a:pt x="67415" y="27017"/>
                    <a:pt x="67416" y="27013"/>
                    <a:pt x="67418" y="27009"/>
                  </a:cubicBezTo>
                  <a:lnTo>
                    <a:pt x="67418" y="27009"/>
                  </a:lnTo>
                  <a:cubicBezTo>
                    <a:pt x="67434" y="27027"/>
                    <a:pt x="67450" y="27046"/>
                    <a:pt x="67466" y="27065"/>
                  </a:cubicBezTo>
                  <a:cubicBezTo>
                    <a:pt x="67460" y="27077"/>
                    <a:pt x="67456" y="27087"/>
                    <a:pt x="67453" y="27100"/>
                  </a:cubicBezTo>
                  <a:cubicBezTo>
                    <a:pt x="67446" y="27116"/>
                    <a:pt x="67442" y="27135"/>
                    <a:pt x="67434" y="27152"/>
                  </a:cubicBezTo>
                  <a:cubicBezTo>
                    <a:pt x="67399" y="27073"/>
                    <a:pt x="67363" y="26993"/>
                    <a:pt x="67334" y="26904"/>
                  </a:cubicBezTo>
                  <a:lnTo>
                    <a:pt x="67334" y="26904"/>
                  </a:lnTo>
                  <a:cubicBezTo>
                    <a:pt x="67357" y="26933"/>
                    <a:pt x="67379" y="26961"/>
                    <a:pt x="67402" y="26990"/>
                  </a:cubicBezTo>
                  <a:lnTo>
                    <a:pt x="67402" y="26990"/>
                  </a:lnTo>
                  <a:cubicBezTo>
                    <a:pt x="67366" y="26878"/>
                    <a:pt x="67327" y="26763"/>
                    <a:pt x="67288" y="26652"/>
                  </a:cubicBezTo>
                  <a:lnTo>
                    <a:pt x="67288" y="26652"/>
                  </a:lnTo>
                  <a:cubicBezTo>
                    <a:pt x="67305" y="26670"/>
                    <a:pt x="67324" y="26693"/>
                    <a:pt x="67344" y="26705"/>
                  </a:cubicBezTo>
                  <a:cubicBezTo>
                    <a:pt x="67330" y="26645"/>
                    <a:pt x="67303" y="26590"/>
                    <a:pt x="67281" y="26534"/>
                  </a:cubicBezTo>
                  <a:cubicBezTo>
                    <a:pt x="67260" y="26475"/>
                    <a:pt x="67241" y="26415"/>
                    <a:pt x="67219" y="26355"/>
                  </a:cubicBezTo>
                  <a:lnTo>
                    <a:pt x="67219" y="26355"/>
                  </a:lnTo>
                  <a:lnTo>
                    <a:pt x="67268" y="26404"/>
                  </a:lnTo>
                  <a:cubicBezTo>
                    <a:pt x="67268" y="26377"/>
                    <a:pt x="67244" y="26325"/>
                    <a:pt x="67234" y="26301"/>
                  </a:cubicBezTo>
                  <a:cubicBezTo>
                    <a:pt x="67224" y="26265"/>
                    <a:pt x="67212" y="26233"/>
                    <a:pt x="67202" y="26197"/>
                  </a:cubicBezTo>
                  <a:cubicBezTo>
                    <a:pt x="67181" y="26124"/>
                    <a:pt x="67162" y="26045"/>
                    <a:pt x="67145" y="25967"/>
                  </a:cubicBezTo>
                  <a:cubicBezTo>
                    <a:pt x="67123" y="26038"/>
                    <a:pt x="67102" y="26104"/>
                    <a:pt x="67080" y="26174"/>
                  </a:cubicBezTo>
                  <a:cubicBezTo>
                    <a:pt x="67061" y="26234"/>
                    <a:pt x="67033" y="26328"/>
                    <a:pt x="66998" y="26367"/>
                  </a:cubicBezTo>
                  <a:lnTo>
                    <a:pt x="66998" y="26367"/>
                  </a:lnTo>
                  <a:cubicBezTo>
                    <a:pt x="67027" y="26337"/>
                    <a:pt x="67059" y="26307"/>
                    <a:pt x="67090" y="26296"/>
                  </a:cubicBezTo>
                  <a:lnTo>
                    <a:pt x="67090" y="26296"/>
                  </a:lnTo>
                  <a:cubicBezTo>
                    <a:pt x="67043" y="26398"/>
                    <a:pt x="66944" y="26630"/>
                    <a:pt x="66937" y="26655"/>
                  </a:cubicBezTo>
                  <a:cubicBezTo>
                    <a:pt x="66947" y="26645"/>
                    <a:pt x="66993" y="26607"/>
                    <a:pt x="67016" y="26561"/>
                  </a:cubicBezTo>
                  <a:lnTo>
                    <a:pt x="67016" y="26561"/>
                  </a:lnTo>
                  <a:cubicBezTo>
                    <a:pt x="66994" y="26678"/>
                    <a:pt x="66966" y="26731"/>
                    <a:pt x="66930" y="26837"/>
                  </a:cubicBezTo>
                  <a:cubicBezTo>
                    <a:pt x="66915" y="26880"/>
                    <a:pt x="66900" y="26937"/>
                    <a:pt x="66880" y="26983"/>
                  </a:cubicBezTo>
                  <a:lnTo>
                    <a:pt x="66880" y="26983"/>
                  </a:lnTo>
                  <a:cubicBezTo>
                    <a:pt x="66873" y="26977"/>
                    <a:pt x="66865" y="26970"/>
                    <a:pt x="66857" y="26964"/>
                  </a:cubicBezTo>
                  <a:lnTo>
                    <a:pt x="66857" y="26964"/>
                  </a:lnTo>
                  <a:cubicBezTo>
                    <a:pt x="66858" y="26978"/>
                    <a:pt x="66860" y="26991"/>
                    <a:pt x="66862" y="27005"/>
                  </a:cubicBezTo>
                  <a:lnTo>
                    <a:pt x="66862" y="27005"/>
                  </a:lnTo>
                  <a:cubicBezTo>
                    <a:pt x="66803" y="26854"/>
                    <a:pt x="66728" y="26723"/>
                    <a:pt x="66678" y="26563"/>
                  </a:cubicBezTo>
                  <a:lnTo>
                    <a:pt x="66678" y="26563"/>
                  </a:lnTo>
                  <a:cubicBezTo>
                    <a:pt x="66738" y="26637"/>
                    <a:pt x="66799" y="26713"/>
                    <a:pt x="66858" y="26786"/>
                  </a:cubicBezTo>
                  <a:cubicBezTo>
                    <a:pt x="66804" y="26627"/>
                    <a:pt x="66751" y="26468"/>
                    <a:pt x="66695" y="26308"/>
                  </a:cubicBezTo>
                  <a:lnTo>
                    <a:pt x="66695" y="26308"/>
                  </a:lnTo>
                  <a:cubicBezTo>
                    <a:pt x="66715" y="26326"/>
                    <a:pt x="66731" y="26349"/>
                    <a:pt x="66751" y="26361"/>
                  </a:cubicBezTo>
                  <a:cubicBezTo>
                    <a:pt x="66736" y="26301"/>
                    <a:pt x="66709" y="26246"/>
                    <a:pt x="66689" y="26190"/>
                  </a:cubicBezTo>
                  <a:cubicBezTo>
                    <a:pt x="66668" y="26131"/>
                    <a:pt x="66649" y="26071"/>
                    <a:pt x="66629" y="26011"/>
                  </a:cubicBezTo>
                  <a:lnTo>
                    <a:pt x="66629" y="26011"/>
                  </a:lnTo>
                  <a:cubicBezTo>
                    <a:pt x="66643" y="26027"/>
                    <a:pt x="66659" y="26043"/>
                    <a:pt x="66675" y="26060"/>
                  </a:cubicBezTo>
                  <a:cubicBezTo>
                    <a:pt x="66675" y="26033"/>
                    <a:pt x="66650" y="25981"/>
                    <a:pt x="66642" y="25957"/>
                  </a:cubicBezTo>
                  <a:cubicBezTo>
                    <a:pt x="66632" y="25921"/>
                    <a:pt x="66620" y="25889"/>
                    <a:pt x="66609" y="25853"/>
                  </a:cubicBezTo>
                  <a:cubicBezTo>
                    <a:pt x="66587" y="25780"/>
                    <a:pt x="66570" y="25702"/>
                    <a:pt x="66552" y="25624"/>
                  </a:cubicBezTo>
                  <a:cubicBezTo>
                    <a:pt x="66530" y="25694"/>
                    <a:pt x="66509" y="25760"/>
                    <a:pt x="66487" y="25832"/>
                  </a:cubicBezTo>
                  <a:cubicBezTo>
                    <a:pt x="66468" y="25892"/>
                    <a:pt x="66439" y="25987"/>
                    <a:pt x="66404" y="26026"/>
                  </a:cubicBezTo>
                  <a:lnTo>
                    <a:pt x="66404" y="26026"/>
                  </a:lnTo>
                  <a:cubicBezTo>
                    <a:pt x="66434" y="25995"/>
                    <a:pt x="66466" y="25966"/>
                    <a:pt x="66499" y="25954"/>
                  </a:cubicBezTo>
                  <a:lnTo>
                    <a:pt x="66499" y="25954"/>
                  </a:lnTo>
                  <a:cubicBezTo>
                    <a:pt x="66451" y="26056"/>
                    <a:pt x="66352" y="26289"/>
                    <a:pt x="66344" y="26312"/>
                  </a:cubicBezTo>
                  <a:cubicBezTo>
                    <a:pt x="66355" y="26303"/>
                    <a:pt x="66400" y="26265"/>
                    <a:pt x="66423" y="26219"/>
                  </a:cubicBezTo>
                  <a:lnTo>
                    <a:pt x="66423" y="26219"/>
                  </a:lnTo>
                  <a:cubicBezTo>
                    <a:pt x="66401" y="26335"/>
                    <a:pt x="66372" y="26389"/>
                    <a:pt x="66337" y="26497"/>
                  </a:cubicBezTo>
                  <a:cubicBezTo>
                    <a:pt x="66327" y="26530"/>
                    <a:pt x="66314" y="26573"/>
                    <a:pt x="66299" y="26613"/>
                  </a:cubicBezTo>
                  <a:cubicBezTo>
                    <a:pt x="66279" y="26556"/>
                    <a:pt x="66259" y="26497"/>
                    <a:pt x="66241" y="26437"/>
                  </a:cubicBezTo>
                  <a:lnTo>
                    <a:pt x="66241" y="26437"/>
                  </a:lnTo>
                  <a:cubicBezTo>
                    <a:pt x="66258" y="26455"/>
                    <a:pt x="66276" y="26478"/>
                    <a:pt x="66295" y="26490"/>
                  </a:cubicBezTo>
                  <a:cubicBezTo>
                    <a:pt x="66279" y="26432"/>
                    <a:pt x="66252" y="26375"/>
                    <a:pt x="66233" y="26319"/>
                  </a:cubicBezTo>
                  <a:cubicBezTo>
                    <a:pt x="66212" y="26260"/>
                    <a:pt x="66192" y="26200"/>
                    <a:pt x="66172" y="26142"/>
                  </a:cubicBezTo>
                  <a:lnTo>
                    <a:pt x="66172" y="26142"/>
                  </a:lnTo>
                  <a:cubicBezTo>
                    <a:pt x="66187" y="26156"/>
                    <a:pt x="66202" y="26172"/>
                    <a:pt x="66219" y="26189"/>
                  </a:cubicBezTo>
                  <a:cubicBezTo>
                    <a:pt x="66219" y="26163"/>
                    <a:pt x="66195" y="26110"/>
                    <a:pt x="66186" y="26086"/>
                  </a:cubicBezTo>
                  <a:cubicBezTo>
                    <a:pt x="66176" y="26053"/>
                    <a:pt x="66165" y="26020"/>
                    <a:pt x="66152" y="25984"/>
                  </a:cubicBezTo>
                  <a:cubicBezTo>
                    <a:pt x="66130" y="25909"/>
                    <a:pt x="66113" y="25832"/>
                    <a:pt x="66094" y="25753"/>
                  </a:cubicBezTo>
                  <a:cubicBezTo>
                    <a:pt x="66076" y="25825"/>
                    <a:pt x="66051" y="25891"/>
                    <a:pt x="66030" y="25961"/>
                  </a:cubicBezTo>
                  <a:cubicBezTo>
                    <a:pt x="66011" y="26024"/>
                    <a:pt x="65980" y="26124"/>
                    <a:pt x="65942" y="26162"/>
                  </a:cubicBezTo>
                  <a:cubicBezTo>
                    <a:pt x="65975" y="26129"/>
                    <a:pt x="66007" y="26097"/>
                    <a:pt x="66041" y="26084"/>
                  </a:cubicBezTo>
                  <a:lnTo>
                    <a:pt x="66041" y="26084"/>
                  </a:lnTo>
                  <a:cubicBezTo>
                    <a:pt x="65991" y="26190"/>
                    <a:pt x="65885" y="26443"/>
                    <a:pt x="65885" y="26443"/>
                  </a:cubicBezTo>
                  <a:cubicBezTo>
                    <a:pt x="65885" y="26443"/>
                    <a:pt x="65941" y="26404"/>
                    <a:pt x="65965" y="26348"/>
                  </a:cubicBezTo>
                  <a:lnTo>
                    <a:pt x="65965" y="26348"/>
                  </a:lnTo>
                  <a:cubicBezTo>
                    <a:pt x="65947" y="26464"/>
                    <a:pt x="65915" y="26520"/>
                    <a:pt x="65879" y="26626"/>
                  </a:cubicBezTo>
                  <a:cubicBezTo>
                    <a:pt x="65867" y="26666"/>
                    <a:pt x="65852" y="26718"/>
                    <a:pt x="65835" y="26763"/>
                  </a:cubicBezTo>
                  <a:lnTo>
                    <a:pt x="65835" y="26763"/>
                  </a:lnTo>
                  <a:cubicBezTo>
                    <a:pt x="65828" y="26758"/>
                    <a:pt x="65822" y="26753"/>
                    <a:pt x="65815" y="26748"/>
                  </a:cubicBezTo>
                  <a:lnTo>
                    <a:pt x="65815" y="26748"/>
                  </a:lnTo>
                  <a:cubicBezTo>
                    <a:pt x="65815" y="26755"/>
                    <a:pt x="65818" y="26761"/>
                    <a:pt x="65819" y="26768"/>
                  </a:cubicBezTo>
                  <a:cubicBezTo>
                    <a:pt x="65823" y="26768"/>
                    <a:pt x="65828" y="26768"/>
                    <a:pt x="65832" y="26770"/>
                  </a:cubicBezTo>
                  <a:lnTo>
                    <a:pt x="65832" y="26770"/>
                  </a:lnTo>
                  <a:cubicBezTo>
                    <a:pt x="65833" y="26767"/>
                    <a:pt x="65834" y="26765"/>
                    <a:pt x="65835" y="26763"/>
                  </a:cubicBezTo>
                  <a:lnTo>
                    <a:pt x="65835" y="26763"/>
                  </a:lnTo>
                  <a:cubicBezTo>
                    <a:pt x="65839" y="26767"/>
                    <a:pt x="65844" y="26770"/>
                    <a:pt x="65849" y="26775"/>
                  </a:cubicBezTo>
                  <a:cubicBezTo>
                    <a:pt x="65843" y="26773"/>
                    <a:pt x="65838" y="26771"/>
                    <a:pt x="65832" y="26770"/>
                  </a:cubicBezTo>
                  <a:lnTo>
                    <a:pt x="65832" y="26770"/>
                  </a:lnTo>
                  <a:cubicBezTo>
                    <a:pt x="65830" y="26774"/>
                    <a:pt x="65828" y="26779"/>
                    <a:pt x="65826" y="26784"/>
                  </a:cubicBezTo>
                  <a:cubicBezTo>
                    <a:pt x="65821" y="26784"/>
                    <a:pt x="65818" y="26781"/>
                    <a:pt x="65812" y="26779"/>
                  </a:cubicBezTo>
                  <a:cubicBezTo>
                    <a:pt x="65755" y="26630"/>
                    <a:pt x="65683" y="26500"/>
                    <a:pt x="65633" y="26344"/>
                  </a:cubicBezTo>
                  <a:lnTo>
                    <a:pt x="65633" y="26344"/>
                  </a:lnTo>
                  <a:cubicBezTo>
                    <a:pt x="65693" y="26420"/>
                    <a:pt x="65755" y="26493"/>
                    <a:pt x="65813" y="26566"/>
                  </a:cubicBezTo>
                  <a:cubicBezTo>
                    <a:pt x="65760" y="26408"/>
                    <a:pt x="65706" y="26249"/>
                    <a:pt x="65650" y="26090"/>
                  </a:cubicBezTo>
                  <a:lnTo>
                    <a:pt x="65650" y="26090"/>
                  </a:lnTo>
                  <a:cubicBezTo>
                    <a:pt x="65669" y="26107"/>
                    <a:pt x="65686" y="26131"/>
                    <a:pt x="65706" y="26142"/>
                  </a:cubicBezTo>
                  <a:cubicBezTo>
                    <a:pt x="65692" y="26083"/>
                    <a:pt x="65664" y="26027"/>
                    <a:pt x="65646" y="25971"/>
                  </a:cubicBezTo>
                  <a:cubicBezTo>
                    <a:pt x="65624" y="25912"/>
                    <a:pt x="65604" y="25853"/>
                    <a:pt x="65584" y="25792"/>
                  </a:cubicBezTo>
                  <a:lnTo>
                    <a:pt x="65584" y="25792"/>
                  </a:lnTo>
                  <a:cubicBezTo>
                    <a:pt x="65598" y="25809"/>
                    <a:pt x="65614" y="25825"/>
                    <a:pt x="65631" y="25841"/>
                  </a:cubicBezTo>
                  <a:cubicBezTo>
                    <a:pt x="65631" y="25813"/>
                    <a:pt x="65606" y="25762"/>
                    <a:pt x="65597" y="25739"/>
                  </a:cubicBezTo>
                  <a:cubicBezTo>
                    <a:pt x="65588" y="25703"/>
                    <a:pt x="65576" y="25670"/>
                    <a:pt x="65564" y="25634"/>
                  </a:cubicBezTo>
                  <a:cubicBezTo>
                    <a:pt x="65543" y="25561"/>
                    <a:pt x="65525" y="25482"/>
                    <a:pt x="65507" y="25403"/>
                  </a:cubicBezTo>
                  <a:cubicBezTo>
                    <a:pt x="65485" y="25475"/>
                    <a:pt x="65464" y="25541"/>
                    <a:pt x="65442" y="25611"/>
                  </a:cubicBezTo>
                  <a:cubicBezTo>
                    <a:pt x="65424" y="25672"/>
                    <a:pt x="65393" y="25771"/>
                    <a:pt x="65357" y="25808"/>
                  </a:cubicBezTo>
                  <a:lnTo>
                    <a:pt x="65357" y="25808"/>
                  </a:lnTo>
                  <a:cubicBezTo>
                    <a:pt x="65389" y="25776"/>
                    <a:pt x="65420" y="25746"/>
                    <a:pt x="65454" y="25733"/>
                  </a:cubicBezTo>
                  <a:lnTo>
                    <a:pt x="65454" y="25733"/>
                  </a:lnTo>
                  <a:cubicBezTo>
                    <a:pt x="65406" y="25835"/>
                    <a:pt x="65309" y="26068"/>
                    <a:pt x="65299" y="26091"/>
                  </a:cubicBezTo>
                  <a:cubicBezTo>
                    <a:pt x="65310" y="26083"/>
                    <a:pt x="65355" y="26045"/>
                    <a:pt x="65378" y="25998"/>
                  </a:cubicBezTo>
                  <a:lnTo>
                    <a:pt x="65378" y="25998"/>
                  </a:lnTo>
                  <a:cubicBezTo>
                    <a:pt x="65356" y="26114"/>
                    <a:pt x="65328" y="26169"/>
                    <a:pt x="65292" y="26275"/>
                  </a:cubicBezTo>
                  <a:cubicBezTo>
                    <a:pt x="65274" y="26333"/>
                    <a:pt x="65250" y="26422"/>
                    <a:pt x="65220" y="26467"/>
                  </a:cubicBezTo>
                  <a:lnTo>
                    <a:pt x="65220" y="26467"/>
                  </a:lnTo>
                  <a:cubicBezTo>
                    <a:pt x="65243" y="26433"/>
                    <a:pt x="65270" y="26403"/>
                    <a:pt x="65297" y="26372"/>
                  </a:cubicBezTo>
                  <a:lnTo>
                    <a:pt x="65297" y="26372"/>
                  </a:lnTo>
                  <a:cubicBezTo>
                    <a:pt x="65276" y="26425"/>
                    <a:pt x="65254" y="26476"/>
                    <a:pt x="65231" y="26528"/>
                  </a:cubicBezTo>
                  <a:lnTo>
                    <a:pt x="65231" y="26528"/>
                  </a:lnTo>
                  <a:cubicBezTo>
                    <a:pt x="65231" y="26527"/>
                    <a:pt x="65230" y="26527"/>
                    <a:pt x="65230" y="26527"/>
                  </a:cubicBezTo>
                  <a:lnTo>
                    <a:pt x="65230" y="26527"/>
                  </a:lnTo>
                  <a:cubicBezTo>
                    <a:pt x="65230" y="26528"/>
                    <a:pt x="65230" y="26528"/>
                    <a:pt x="65230" y="26529"/>
                  </a:cubicBezTo>
                  <a:lnTo>
                    <a:pt x="65230" y="26529"/>
                  </a:lnTo>
                  <a:cubicBezTo>
                    <a:pt x="65230" y="26529"/>
                    <a:pt x="65231" y="26528"/>
                    <a:pt x="65231" y="26528"/>
                  </a:cubicBezTo>
                  <a:lnTo>
                    <a:pt x="65231" y="26528"/>
                  </a:lnTo>
                  <a:cubicBezTo>
                    <a:pt x="65249" y="26543"/>
                    <a:pt x="65269" y="26560"/>
                    <a:pt x="65290" y="26576"/>
                  </a:cubicBezTo>
                  <a:cubicBezTo>
                    <a:pt x="65285" y="26589"/>
                    <a:pt x="65282" y="26603"/>
                    <a:pt x="65275" y="26614"/>
                  </a:cubicBezTo>
                  <a:cubicBezTo>
                    <a:pt x="65263" y="26612"/>
                    <a:pt x="65253" y="26607"/>
                    <a:pt x="65240" y="26606"/>
                  </a:cubicBezTo>
                  <a:cubicBezTo>
                    <a:pt x="65237" y="26579"/>
                    <a:pt x="65232" y="26555"/>
                    <a:pt x="65230" y="26529"/>
                  </a:cubicBezTo>
                  <a:lnTo>
                    <a:pt x="65230" y="26529"/>
                  </a:lnTo>
                  <a:cubicBezTo>
                    <a:pt x="65227" y="26536"/>
                    <a:pt x="65223" y="26544"/>
                    <a:pt x="65220" y="26551"/>
                  </a:cubicBezTo>
                  <a:cubicBezTo>
                    <a:pt x="65163" y="26405"/>
                    <a:pt x="65094" y="26276"/>
                    <a:pt x="65041" y="26120"/>
                  </a:cubicBezTo>
                  <a:lnTo>
                    <a:pt x="65041" y="26120"/>
                  </a:lnTo>
                  <a:cubicBezTo>
                    <a:pt x="65103" y="26196"/>
                    <a:pt x="65163" y="26271"/>
                    <a:pt x="65223" y="26344"/>
                  </a:cubicBezTo>
                  <a:cubicBezTo>
                    <a:pt x="65168" y="26185"/>
                    <a:pt x="65115" y="26025"/>
                    <a:pt x="65060" y="25866"/>
                  </a:cubicBezTo>
                  <a:lnTo>
                    <a:pt x="65060" y="25866"/>
                  </a:lnTo>
                  <a:cubicBezTo>
                    <a:pt x="65077" y="25884"/>
                    <a:pt x="65095" y="25906"/>
                    <a:pt x="65115" y="25918"/>
                  </a:cubicBezTo>
                  <a:cubicBezTo>
                    <a:pt x="65101" y="25859"/>
                    <a:pt x="65072" y="25803"/>
                    <a:pt x="65052" y="25747"/>
                  </a:cubicBezTo>
                  <a:cubicBezTo>
                    <a:pt x="65031" y="25689"/>
                    <a:pt x="65012" y="25630"/>
                    <a:pt x="64991" y="25568"/>
                  </a:cubicBezTo>
                  <a:lnTo>
                    <a:pt x="64991" y="25568"/>
                  </a:lnTo>
                  <a:lnTo>
                    <a:pt x="65039" y="25617"/>
                  </a:lnTo>
                  <a:cubicBezTo>
                    <a:pt x="65039" y="25590"/>
                    <a:pt x="65015" y="25538"/>
                    <a:pt x="65005" y="25515"/>
                  </a:cubicBezTo>
                  <a:cubicBezTo>
                    <a:pt x="64995" y="25479"/>
                    <a:pt x="64984" y="25446"/>
                    <a:pt x="64974" y="25411"/>
                  </a:cubicBezTo>
                  <a:cubicBezTo>
                    <a:pt x="64952" y="25337"/>
                    <a:pt x="64932" y="25259"/>
                    <a:pt x="64915" y="25181"/>
                  </a:cubicBezTo>
                  <a:cubicBezTo>
                    <a:pt x="64895" y="25251"/>
                    <a:pt x="64873" y="25317"/>
                    <a:pt x="64850" y="25389"/>
                  </a:cubicBezTo>
                  <a:cubicBezTo>
                    <a:pt x="64831" y="25448"/>
                    <a:pt x="64804" y="25540"/>
                    <a:pt x="64769" y="25581"/>
                  </a:cubicBezTo>
                  <a:lnTo>
                    <a:pt x="64769" y="25581"/>
                  </a:lnTo>
                  <a:cubicBezTo>
                    <a:pt x="64798" y="25551"/>
                    <a:pt x="64827" y="25523"/>
                    <a:pt x="64860" y="25511"/>
                  </a:cubicBezTo>
                  <a:lnTo>
                    <a:pt x="64860" y="25511"/>
                  </a:lnTo>
                  <a:cubicBezTo>
                    <a:pt x="64810" y="25618"/>
                    <a:pt x="64703" y="25871"/>
                    <a:pt x="64703" y="25871"/>
                  </a:cubicBezTo>
                  <a:cubicBezTo>
                    <a:pt x="64703" y="25871"/>
                    <a:pt x="64759" y="25831"/>
                    <a:pt x="64786" y="25776"/>
                  </a:cubicBezTo>
                  <a:lnTo>
                    <a:pt x="64786" y="25776"/>
                  </a:lnTo>
                  <a:cubicBezTo>
                    <a:pt x="64764" y="25892"/>
                    <a:pt x="64733" y="25947"/>
                    <a:pt x="64700" y="26053"/>
                  </a:cubicBezTo>
                  <a:cubicBezTo>
                    <a:pt x="64678" y="26113"/>
                    <a:pt x="64654" y="26205"/>
                    <a:pt x="64624" y="26250"/>
                  </a:cubicBezTo>
                  <a:cubicBezTo>
                    <a:pt x="64650" y="26215"/>
                    <a:pt x="64674" y="26182"/>
                    <a:pt x="64703" y="26150"/>
                  </a:cubicBezTo>
                  <a:lnTo>
                    <a:pt x="64703" y="26150"/>
                  </a:lnTo>
                  <a:cubicBezTo>
                    <a:pt x="64682" y="26206"/>
                    <a:pt x="64658" y="26261"/>
                    <a:pt x="64634" y="26317"/>
                  </a:cubicBezTo>
                  <a:lnTo>
                    <a:pt x="64634" y="26317"/>
                  </a:lnTo>
                  <a:cubicBezTo>
                    <a:pt x="64622" y="26302"/>
                    <a:pt x="64610" y="26287"/>
                    <a:pt x="64598" y="26272"/>
                  </a:cubicBezTo>
                  <a:lnTo>
                    <a:pt x="64598" y="26272"/>
                  </a:lnTo>
                  <a:cubicBezTo>
                    <a:pt x="64606" y="26296"/>
                    <a:pt x="64614" y="26320"/>
                    <a:pt x="64622" y="26344"/>
                  </a:cubicBezTo>
                  <a:cubicBezTo>
                    <a:pt x="64626" y="26335"/>
                    <a:pt x="64630" y="26326"/>
                    <a:pt x="64634" y="26317"/>
                  </a:cubicBezTo>
                  <a:lnTo>
                    <a:pt x="64634" y="26317"/>
                  </a:lnTo>
                  <a:cubicBezTo>
                    <a:pt x="64653" y="26340"/>
                    <a:pt x="64671" y="26364"/>
                    <a:pt x="64690" y="26388"/>
                  </a:cubicBezTo>
                  <a:cubicBezTo>
                    <a:pt x="64683" y="26404"/>
                    <a:pt x="64675" y="26421"/>
                    <a:pt x="64668" y="26438"/>
                  </a:cubicBezTo>
                  <a:cubicBezTo>
                    <a:pt x="64667" y="26438"/>
                    <a:pt x="64664" y="26435"/>
                    <a:pt x="64661" y="26435"/>
                  </a:cubicBezTo>
                  <a:cubicBezTo>
                    <a:pt x="64654" y="26432"/>
                    <a:pt x="64644" y="26428"/>
                    <a:pt x="64635" y="26427"/>
                  </a:cubicBezTo>
                  <a:cubicBezTo>
                    <a:pt x="64604" y="26359"/>
                    <a:pt x="64574" y="26289"/>
                    <a:pt x="64549" y="26212"/>
                  </a:cubicBezTo>
                  <a:lnTo>
                    <a:pt x="64549" y="26212"/>
                  </a:lnTo>
                  <a:cubicBezTo>
                    <a:pt x="64566" y="26232"/>
                    <a:pt x="64582" y="26252"/>
                    <a:pt x="64598" y="26272"/>
                  </a:cubicBezTo>
                  <a:lnTo>
                    <a:pt x="64598" y="26272"/>
                  </a:lnTo>
                  <a:cubicBezTo>
                    <a:pt x="64561" y="26165"/>
                    <a:pt x="64524" y="26057"/>
                    <a:pt x="64488" y="25949"/>
                  </a:cubicBezTo>
                  <a:lnTo>
                    <a:pt x="64488" y="25949"/>
                  </a:lnTo>
                  <a:cubicBezTo>
                    <a:pt x="64506" y="25968"/>
                    <a:pt x="64524" y="25992"/>
                    <a:pt x="64544" y="26004"/>
                  </a:cubicBezTo>
                  <a:cubicBezTo>
                    <a:pt x="64528" y="25945"/>
                    <a:pt x="64501" y="25888"/>
                    <a:pt x="64481" y="25833"/>
                  </a:cubicBezTo>
                  <a:cubicBezTo>
                    <a:pt x="64459" y="25775"/>
                    <a:pt x="64439" y="25713"/>
                    <a:pt x="64420" y="25654"/>
                  </a:cubicBezTo>
                  <a:lnTo>
                    <a:pt x="64420" y="25654"/>
                  </a:lnTo>
                  <a:cubicBezTo>
                    <a:pt x="64436" y="25670"/>
                    <a:pt x="64450" y="25687"/>
                    <a:pt x="64466" y="25702"/>
                  </a:cubicBezTo>
                  <a:cubicBezTo>
                    <a:pt x="64466" y="25676"/>
                    <a:pt x="64443" y="25623"/>
                    <a:pt x="64435" y="25598"/>
                  </a:cubicBezTo>
                  <a:cubicBezTo>
                    <a:pt x="64423" y="25565"/>
                    <a:pt x="64413" y="25532"/>
                    <a:pt x="64400" y="25497"/>
                  </a:cubicBezTo>
                  <a:cubicBezTo>
                    <a:pt x="64379" y="25422"/>
                    <a:pt x="64360" y="25345"/>
                    <a:pt x="64343" y="25266"/>
                  </a:cubicBezTo>
                  <a:cubicBezTo>
                    <a:pt x="64323" y="25337"/>
                    <a:pt x="64300" y="25403"/>
                    <a:pt x="64278" y="25474"/>
                  </a:cubicBezTo>
                  <a:cubicBezTo>
                    <a:pt x="64259" y="25535"/>
                    <a:pt x="64230" y="25632"/>
                    <a:pt x="64194" y="25672"/>
                  </a:cubicBezTo>
                  <a:lnTo>
                    <a:pt x="64194" y="25672"/>
                  </a:lnTo>
                  <a:cubicBezTo>
                    <a:pt x="64224" y="25640"/>
                    <a:pt x="64256" y="25609"/>
                    <a:pt x="64288" y="25597"/>
                  </a:cubicBezTo>
                  <a:lnTo>
                    <a:pt x="64288" y="25597"/>
                  </a:lnTo>
                  <a:cubicBezTo>
                    <a:pt x="64269" y="25640"/>
                    <a:pt x="64239" y="25708"/>
                    <a:pt x="64211" y="25774"/>
                  </a:cubicBezTo>
                  <a:lnTo>
                    <a:pt x="64211" y="25774"/>
                  </a:lnTo>
                  <a:cubicBezTo>
                    <a:pt x="64193" y="25752"/>
                    <a:pt x="64176" y="25731"/>
                    <a:pt x="64158" y="25710"/>
                  </a:cubicBezTo>
                  <a:lnTo>
                    <a:pt x="64158" y="25710"/>
                  </a:lnTo>
                  <a:cubicBezTo>
                    <a:pt x="64170" y="25744"/>
                    <a:pt x="64182" y="25779"/>
                    <a:pt x="64194" y="25813"/>
                  </a:cubicBezTo>
                  <a:cubicBezTo>
                    <a:pt x="64199" y="25801"/>
                    <a:pt x="64205" y="25787"/>
                    <a:pt x="64211" y="25774"/>
                  </a:cubicBezTo>
                  <a:lnTo>
                    <a:pt x="64211" y="25774"/>
                  </a:lnTo>
                  <a:cubicBezTo>
                    <a:pt x="64230" y="25797"/>
                    <a:pt x="64248" y="25821"/>
                    <a:pt x="64267" y="25845"/>
                  </a:cubicBezTo>
                  <a:cubicBezTo>
                    <a:pt x="64251" y="25882"/>
                    <a:pt x="64238" y="25915"/>
                    <a:pt x="64230" y="25935"/>
                  </a:cubicBezTo>
                  <a:cubicBezTo>
                    <a:pt x="64188" y="25846"/>
                    <a:pt x="64147" y="25756"/>
                    <a:pt x="64114" y="25657"/>
                  </a:cubicBezTo>
                  <a:lnTo>
                    <a:pt x="64114" y="25657"/>
                  </a:lnTo>
                  <a:cubicBezTo>
                    <a:pt x="64128" y="25674"/>
                    <a:pt x="64143" y="25692"/>
                    <a:pt x="64158" y="25710"/>
                  </a:cubicBezTo>
                  <a:lnTo>
                    <a:pt x="64158" y="25710"/>
                  </a:lnTo>
                  <a:cubicBezTo>
                    <a:pt x="64122" y="25604"/>
                    <a:pt x="64087" y="25497"/>
                    <a:pt x="64051" y="25391"/>
                  </a:cubicBezTo>
                  <a:lnTo>
                    <a:pt x="64051" y="25391"/>
                  </a:lnTo>
                  <a:cubicBezTo>
                    <a:pt x="64069" y="25409"/>
                    <a:pt x="64086" y="25432"/>
                    <a:pt x="64106" y="25444"/>
                  </a:cubicBezTo>
                  <a:cubicBezTo>
                    <a:pt x="64092" y="25383"/>
                    <a:pt x="64063" y="25329"/>
                    <a:pt x="64043" y="25273"/>
                  </a:cubicBezTo>
                  <a:cubicBezTo>
                    <a:pt x="64022" y="25214"/>
                    <a:pt x="64002" y="25154"/>
                    <a:pt x="63983" y="25094"/>
                  </a:cubicBezTo>
                  <a:lnTo>
                    <a:pt x="63983" y="25094"/>
                  </a:lnTo>
                  <a:cubicBezTo>
                    <a:pt x="63999" y="25110"/>
                    <a:pt x="64013" y="25125"/>
                    <a:pt x="64029" y="25143"/>
                  </a:cubicBezTo>
                  <a:cubicBezTo>
                    <a:pt x="64029" y="25115"/>
                    <a:pt x="64006" y="25064"/>
                    <a:pt x="63998" y="25039"/>
                  </a:cubicBezTo>
                  <a:cubicBezTo>
                    <a:pt x="63986" y="25004"/>
                    <a:pt x="63976" y="24972"/>
                    <a:pt x="63963" y="24936"/>
                  </a:cubicBezTo>
                  <a:cubicBezTo>
                    <a:pt x="63942" y="24863"/>
                    <a:pt x="63923" y="24784"/>
                    <a:pt x="63906" y="24705"/>
                  </a:cubicBezTo>
                  <a:cubicBezTo>
                    <a:pt x="63886" y="24777"/>
                    <a:pt x="63863" y="24843"/>
                    <a:pt x="63841" y="24913"/>
                  </a:cubicBezTo>
                  <a:cubicBezTo>
                    <a:pt x="63821" y="24971"/>
                    <a:pt x="63793" y="25068"/>
                    <a:pt x="63755" y="25107"/>
                  </a:cubicBezTo>
                  <a:lnTo>
                    <a:pt x="63755" y="25107"/>
                  </a:lnTo>
                  <a:cubicBezTo>
                    <a:pt x="63787" y="25077"/>
                    <a:pt x="63817" y="25046"/>
                    <a:pt x="63851" y="25035"/>
                  </a:cubicBezTo>
                  <a:lnTo>
                    <a:pt x="63851" y="25035"/>
                  </a:lnTo>
                  <a:cubicBezTo>
                    <a:pt x="63801" y="25143"/>
                    <a:pt x="63694" y="25395"/>
                    <a:pt x="63694" y="25395"/>
                  </a:cubicBezTo>
                  <a:cubicBezTo>
                    <a:pt x="63694" y="25395"/>
                    <a:pt x="63750" y="25353"/>
                    <a:pt x="63775" y="25300"/>
                  </a:cubicBezTo>
                  <a:lnTo>
                    <a:pt x="63775" y="25300"/>
                  </a:lnTo>
                  <a:cubicBezTo>
                    <a:pt x="63755" y="25416"/>
                    <a:pt x="63725" y="25469"/>
                    <a:pt x="63691" y="25575"/>
                  </a:cubicBezTo>
                  <a:cubicBezTo>
                    <a:pt x="63669" y="25637"/>
                    <a:pt x="63646" y="25727"/>
                    <a:pt x="63613" y="25773"/>
                  </a:cubicBezTo>
                  <a:cubicBezTo>
                    <a:pt x="63639" y="25737"/>
                    <a:pt x="63665" y="25704"/>
                    <a:pt x="63694" y="25674"/>
                  </a:cubicBezTo>
                  <a:lnTo>
                    <a:pt x="63694" y="25674"/>
                  </a:lnTo>
                  <a:cubicBezTo>
                    <a:pt x="63671" y="25729"/>
                    <a:pt x="63648" y="25784"/>
                    <a:pt x="63625" y="25839"/>
                  </a:cubicBezTo>
                  <a:lnTo>
                    <a:pt x="63625" y="25839"/>
                  </a:lnTo>
                  <a:cubicBezTo>
                    <a:pt x="63618" y="25830"/>
                    <a:pt x="63611" y="25821"/>
                    <a:pt x="63604" y="25812"/>
                  </a:cubicBezTo>
                  <a:lnTo>
                    <a:pt x="63604" y="25812"/>
                  </a:lnTo>
                  <a:cubicBezTo>
                    <a:pt x="63608" y="25827"/>
                    <a:pt x="63613" y="25841"/>
                    <a:pt x="63618" y="25855"/>
                  </a:cubicBezTo>
                  <a:cubicBezTo>
                    <a:pt x="63620" y="25849"/>
                    <a:pt x="63622" y="25844"/>
                    <a:pt x="63625" y="25839"/>
                  </a:cubicBezTo>
                  <a:lnTo>
                    <a:pt x="63625" y="25839"/>
                  </a:lnTo>
                  <a:cubicBezTo>
                    <a:pt x="63645" y="25864"/>
                    <a:pt x="63666" y="25889"/>
                    <a:pt x="63686" y="25917"/>
                  </a:cubicBezTo>
                  <a:cubicBezTo>
                    <a:pt x="63679" y="25935"/>
                    <a:pt x="63671" y="25954"/>
                    <a:pt x="63665" y="25975"/>
                  </a:cubicBezTo>
                  <a:cubicBezTo>
                    <a:pt x="63670" y="25978"/>
                    <a:pt x="63675" y="25979"/>
                    <a:pt x="63681" y="25979"/>
                  </a:cubicBezTo>
                  <a:cubicBezTo>
                    <a:pt x="63695" y="25979"/>
                    <a:pt x="63710" y="25971"/>
                    <a:pt x="63722" y="25960"/>
                  </a:cubicBezTo>
                  <a:cubicBezTo>
                    <a:pt x="63727" y="25962"/>
                    <a:pt x="63728" y="25967"/>
                    <a:pt x="63729" y="25967"/>
                  </a:cubicBezTo>
                  <a:cubicBezTo>
                    <a:pt x="63722" y="26011"/>
                    <a:pt x="63714" y="26056"/>
                    <a:pt x="63705" y="26097"/>
                  </a:cubicBezTo>
                  <a:cubicBezTo>
                    <a:pt x="63656" y="25990"/>
                    <a:pt x="63606" y="25886"/>
                    <a:pt x="63568" y="25766"/>
                  </a:cubicBezTo>
                  <a:lnTo>
                    <a:pt x="63568" y="25766"/>
                  </a:lnTo>
                  <a:cubicBezTo>
                    <a:pt x="63579" y="25782"/>
                    <a:pt x="63591" y="25797"/>
                    <a:pt x="63604" y="25812"/>
                  </a:cubicBezTo>
                  <a:lnTo>
                    <a:pt x="63604" y="25812"/>
                  </a:lnTo>
                  <a:cubicBezTo>
                    <a:pt x="63568" y="25707"/>
                    <a:pt x="63534" y="25605"/>
                    <a:pt x="63496" y="25501"/>
                  </a:cubicBezTo>
                  <a:lnTo>
                    <a:pt x="63496" y="25501"/>
                  </a:lnTo>
                  <a:cubicBezTo>
                    <a:pt x="63513" y="25518"/>
                    <a:pt x="63532" y="25541"/>
                    <a:pt x="63550" y="25552"/>
                  </a:cubicBezTo>
                  <a:cubicBezTo>
                    <a:pt x="63536" y="25494"/>
                    <a:pt x="63510" y="25438"/>
                    <a:pt x="63489" y="25382"/>
                  </a:cubicBezTo>
                  <a:cubicBezTo>
                    <a:pt x="63467" y="25323"/>
                    <a:pt x="63449" y="25264"/>
                    <a:pt x="63427" y="25203"/>
                  </a:cubicBezTo>
                  <a:lnTo>
                    <a:pt x="63427" y="25203"/>
                  </a:lnTo>
                  <a:lnTo>
                    <a:pt x="63476" y="25251"/>
                  </a:lnTo>
                  <a:cubicBezTo>
                    <a:pt x="63476" y="25224"/>
                    <a:pt x="63450" y="25173"/>
                    <a:pt x="63441" y="25150"/>
                  </a:cubicBezTo>
                  <a:cubicBezTo>
                    <a:pt x="63433" y="25114"/>
                    <a:pt x="63420" y="25081"/>
                    <a:pt x="63410" y="25045"/>
                  </a:cubicBezTo>
                  <a:cubicBezTo>
                    <a:pt x="63388" y="24972"/>
                    <a:pt x="63370" y="24893"/>
                    <a:pt x="63353" y="24814"/>
                  </a:cubicBezTo>
                  <a:cubicBezTo>
                    <a:pt x="63331" y="24886"/>
                    <a:pt x="63310" y="24952"/>
                    <a:pt x="63288" y="25022"/>
                  </a:cubicBezTo>
                  <a:cubicBezTo>
                    <a:pt x="63269" y="25081"/>
                    <a:pt x="63242" y="25174"/>
                    <a:pt x="63206" y="25214"/>
                  </a:cubicBezTo>
                  <a:lnTo>
                    <a:pt x="63206" y="25214"/>
                  </a:lnTo>
                  <a:cubicBezTo>
                    <a:pt x="63236" y="25184"/>
                    <a:pt x="63266" y="25156"/>
                    <a:pt x="63298" y="25144"/>
                  </a:cubicBezTo>
                  <a:lnTo>
                    <a:pt x="63298" y="25144"/>
                  </a:lnTo>
                  <a:cubicBezTo>
                    <a:pt x="63269" y="25203"/>
                    <a:pt x="63226" y="25305"/>
                    <a:pt x="63191" y="25386"/>
                  </a:cubicBezTo>
                  <a:cubicBezTo>
                    <a:pt x="63166" y="25445"/>
                    <a:pt x="63146" y="25494"/>
                    <a:pt x="63142" y="25502"/>
                  </a:cubicBezTo>
                  <a:cubicBezTo>
                    <a:pt x="63149" y="25495"/>
                    <a:pt x="63171" y="25479"/>
                    <a:pt x="63192" y="25452"/>
                  </a:cubicBezTo>
                  <a:cubicBezTo>
                    <a:pt x="63202" y="25439"/>
                    <a:pt x="63214" y="25423"/>
                    <a:pt x="63221" y="25408"/>
                  </a:cubicBezTo>
                  <a:lnTo>
                    <a:pt x="63221" y="25408"/>
                  </a:lnTo>
                  <a:cubicBezTo>
                    <a:pt x="63214" y="25451"/>
                    <a:pt x="63205" y="25487"/>
                    <a:pt x="63195" y="25515"/>
                  </a:cubicBezTo>
                  <a:lnTo>
                    <a:pt x="63195" y="25517"/>
                  </a:lnTo>
                  <a:cubicBezTo>
                    <a:pt x="63176" y="25570"/>
                    <a:pt x="63159" y="25617"/>
                    <a:pt x="63135" y="25681"/>
                  </a:cubicBezTo>
                  <a:cubicBezTo>
                    <a:pt x="63116" y="25742"/>
                    <a:pt x="63092" y="25833"/>
                    <a:pt x="63060" y="25881"/>
                  </a:cubicBezTo>
                  <a:cubicBezTo>
                    <a:pt x="63085" y="25845"/>
                    <a:pt x="63112" y="25810"/>
                    <a:pt x="63140" y="25780"/>
                  </a:cubicBezTo>
                  <a:lnTo>
                    <a:pt x="63140" y="25780"/>
                  </a:lnTo>
                  <a:cubicBezTo>
                    <a:pt x="63119" y="25831"/>
                    <a:pt x="63097" y="25876"/>
                    <a:pt x="63076" y="25927"/>
                  </a:cubicBezTo>
                  <a:cubicBezTo>
                    <a:pt x="63069" y="25911"/>
                    <a:pt x="63066" y="25895"/>
                    <a:pt x="63059" y="25881"/>
                  </a:cubicBezTo>
                  <a:cubicBezTo>
                    <a:pt x="63009" y="25759"/>
                    <a:pt x="62954" y="25641"/>
                    <a:pt x="62915" y="25508"/>
                  </a:cubicBezTo>
                  <a:lnTo>
                    <a:pt x="62915" y="25508"/>
                  </a:lnTo>
                  <a:cubicBezTo>
                    <a:pt x="62973" y="25584"/>
                    <a:pt x="63032" y="25660"/>
                    <a:pt x="63090" y="25737"/>
                  </a:cubicBezTo>
                  <a:cubicBezTo>
                    <a:pt x="63040" y="25575"/>
                    <a:pt x="62990" y="25415"/>
                    <a:pt x="62940" y="25257"/>
                  </a:cubicBezTo>
                  <a:lnTo>
                    <a:pt x="62940" y="25257"/>
                  </a:lnTo>
                  <a:cubicBezTo>
                    <a:pt x="62958" y="25274"/>
                    <a:pt x="62976" y="25300"/>
                    <a:pt x="62994" y="25310"/>
                  </a:cubicBezTo>
                  <a:cubicBezTo>
                    <a:pt x="62981" y="25251"/>
                    <a:pt x="62954" y="25194"/>
                    <a:pt x="62937" y="25138"/>
                  </a:cubicBezTo>
                  <a:cubicBezTo>
                    <a:pt x="62917" y="25078"/>
                    <a:pt x="62898" y="25018"/>
                    <a:pt x="62881" y="24959"/>
                  </a:cubicBezTo>
                  <a:lnTo>
                    <a:pt x="62881" y="24959"/>
                  </a:lnTo>
                  <a:cubicBezTo>
                    <a:pt x="62895" y="24975"/>
                    <a:pt x="62911" y="24992"/>
                    <a:pt x="62925" y="25008"/>
                  </a:cubicBezTo>
                  <a:cubicBezTo>
                    <a:pt x="62927" y="24982"/>
                    <a:pt x="62904" y="24929"/>
                    <a:pt x="62897" y="24906"/>
                  </a:cubicBezTo>
                  <a:cubicBezTo>
                    <a:pt x="62887" y="24870"/>
                    <a:pt x="62875" y="24837"/>
                    <a:pt x="62867" y="24801"/>
                  </a:cubicBezTo>
                  <a:cubicBezTo>
                    <a:pt x="62845" y="24727"/>
                    <a:pt x="62831" y="24648"/>
                    <a:pt x="62815" y="24569"/>
                  </a:cubicBezTo>
                  <a:cubicBezTo>
                    <a:pt x="62794" y="24638"/>
                    <a:pt x="62768" y="24705"/>
                    <a:pt x="62745" y="24774"/>
                  </a:cubicBezTo>
                  <a:cubicBezTo>
                    <a:pt x="62724" y="24835"/>
                    <a:pt x="62691" y="24933"/>
                    <a:pt x="62654" y="24970"/>
                  </a:cubicBezTo>
                  <a:lnTo>
                    <a:pt x="62654" y="24970"/>
                  </a:lnTo>
                  <a:cubicBezTo>
                    <a:pt x="62685" y="24941"/>
                    <a:pt x="62717" y="24909"/>
                    <a:pt x="62752" y="24899"/>
                  </a:cubicBezTo>
                  <a:lnTo>
                    <a:pt x="62752" y="24899"/>
                  </a:lnTo>
                  <a:cubicBezTo>
                    <a:pt x="62700" y="25002"/>
                    <a:pt x="62587" y="25251"/>
                    <a:pt x="62587" y="25251"/>
                  </a:cubicBezTo>
                  <a:cubicBezTo>
                    <a:pt x="62587" y="25251"/>
                    <a:pt x="62643" y="25214"/>
                    <a:pt x="62672" y="25158"/>
                  </a:cubicBezTo>
                  <a:lnTo>
                    <a:pt x="62672" y="25158"/>
                  </a:lnTo>
                  <a:cubicBezTo>
                    <a:pt x="62647" y="25273"/>
                    <a:pt x="62616" y="25326"/>
                    <a:pt x="62579" y="25432"/>
                  </a:cubicBezTo>
                  <a:cubicBezTo>
                    <a:pt x="62557" y="25494"/>
                    <a:pt x="62530" y="25583"/>
                    <a:pt x="62497" y="25627"/>
                  </a:cubicBezTo>
                  <a:cubicBezTo>
                    <a:pt x="62524" y="25591"/>
                    <a:pt x="62551" y="25560"/>
                    <a:pt x="62581" y="25531"/>
                  </a:cubicBezTo>
                  <a:lnTo>
                    <a:pt x="62581" y="25531"/>
                  </a:lnTo>
                  <a:cubicBezTo>
                    <a:pt x="62546" y="25608"/>
                    <a:pt x="62508" y="25684"/>
                    <a:pt x="62475" y="25766"/>
                  </a:cubicBezTo>
                  <a:cubicBezTo>
                    <a:pt x="62467" y="25762"/>
                    <a:pt x="62458" y="25760"/>
                    <a:pt x="62451" y="25759"/>
                  </a:cubicBezTo>
                  <a:cubicBezTo>
                    <a:pt x="62431" y="25666"/>
                    <a:pt x="62417" y="25570"/>
                    <a:pt x="62409" y="25472"/>
                  </a:cubicBezTo>
                  <a:lnTo>
                    <a:pt x="62409" y="25472"/>
                  </a:lnTo>
                  <a:cubicBezTo>
                    <a:pt x="62435" y="25494"/>
                    <a:pt x="62461" y="25517"/>
                    <a:pt x="62488" y="25538"/>
                  </a:cubicBezTo>
                  <a:cubicBezTo>
                    <a:pt x="62435" y="25376"/>
                    <a:pt x="62359" y="25239"/>
                    <a:pt x="62309" y="25071"/>
                  </a:cubicBezTo>
                  <a:lnTo>
                    <a:pt x="62309" y="25071"/>
                  </a:lnTo>
                  <a:cubicBezTo>
                    <a:pt x="62368" y="25147"/>
                    <a:pt x="62428" y="25223"/>
                    <a:pt x="62487" y="25300"/>
                  </a:cubicBezTo>
                  <a:cubicBezTo>
                    <a:pt x="62437" y="25138"/>
                    <a:pt x="62387" y="24978"/>
                    <a:pt x="62336" y="24820"/>
                  </a:cubicBezTo>
                  <a:lnTo>
                    <a:pt x="62336" y="24820"/>
                  </a:lnTo>
                  <a:cubicBezTo>
                    <a:pt x="62354" y="24837"/>
                    <a:pt x="62372" y="24860"/>
                    <a:pt x="62389" y="24873"/>
                  </a:cubicBezTo>
                  <a:cubicBezTo>
                    <a:pt x="62378" y="24814"/>
                    <a:pt x="62351" y="24757"/>
                    <a:pt x="62332" y="24701"/>
                  </a:cubicBezTo>
                  <a:cubicBezTo>
                    <a:pt x="62313" y="24641"/>
                    <a:pt x="62295" y="24581"/>
                    <a:pt x="62278" y="24522"/>
                  </a:cubicBezTo>
                  <a:lnTo>
                    <a:pt x="62278" y="24522"/>
                  </a:lnTo>
                  <a:cubicBezTo>
                    <a:pt x="62292" y="24538"/>
                    <a:pt x="62308" y="24555"/>
                    <a:pt x="62322" y="24571"/>
                  </a:cubicBezTo>
                  <a:cubicBezTo>
                    <a:pt x="62323" y="24545"/>
                    <a:pt x="62301" y="24492"/>
                    <a:pt x="62292" y="24469"/>
                  </a:cubicBezTo>
                  <a:cubicBezTo>
                    <a:pt x="62282" y="24433"/>
                    <a:pt x="62270" y="24400"/>
                    <a:pt x="62263" y="24364"/>
                  </a:cubicBezTo>
                  <a:cubicBezTo>
                    <a:pt x="62242" y="24290"/>
                    <a:pt x="62227" y="24211"/>
                    <a:pt x="62210" y="24132"/>
                  </a:cubicBezTo>
                  <a:cubicBezTo>
                    <a:pt x="62189" y="24201"/>
                    <a:pt x="62164" y="24268"/>
                    <a:pt x="62141" y="24337"/>
                  </a:cubicBezTo>
                  <a:cubicBezTo>
                    <a:pt x="62120" y="24398"/>
                    <a:pt x="62088" y="24496"/>
                    <a:pt x="62050" y="24533"/>
                  </a:cubicBezTo>
                  <a:lnTo>
                    <a:pt x="62050" y="24533"/>
                  </a:lnTo>
                  <a:cubicBezTo>
                    <a:pt x="62081" y="24503"/>
                    <a:pt x="62114" y="24472"/>
                    <a:pt x="62149" y="24462"/>
                  </a:cubicBezTo>
                  <a:lnTo>
                    <a:pt x="62149" y="24462"/>
                  </a:lnTo>
                  <a:cubicBezTo>
                    <a:pt x="62096" y="24565"/>
                    <a:pt x="61984" y="24814"/>
                    <a:pt x="61984" y="24814"/>
                  </a:cubicBezTo>
                  <a:cubicBezTo>
                    <a:pt x="61984" y="24814"/>
                    <a:pt x="62038" y="24777"/>
                    <a:pt x="62067" y="24721"/>
                  </a:cubicBezTo>
                  <a:lnTo>
                    <a:pt x="62067" y="24721"/>
                  </a:lnTo>
                  <a:cubicBezTo>
                    <a:pt x="62044" y="24836"/>
                    <a:pt x="62012" y="24889"/>
                    <a:pt x="61974" y="24995"/>
                  </a:cubicBezTo>
                  <a:cubicBezTo>
                    <a:pt x="61952" y="25054"/>
                    <a:pt x="61926" y="25145"/>
                    <a:pt x="61894" y="25190"/>
                  </a:cubicBezTo>
                  <a:cubicBezTo>
                    <a:pt x="61921" y="25154"/>
                    <a:pt x="61948" y="25122"/>
                    <a:pt x="61977" y="25094"/>
                  </a:cubicBezTo>
                  <a:lnTo>
                    <a:pt x="61977" y="25094"/>
                  </a:lnTo>
                  <a:cubicBezTo>
                    <a:pt x="61936" y="25184"/>
                    <a:pt x="61889" y="25273"/>
                    <a:pt x="61855" y="25368"/>
                  </a:cubicBezTo>
                  <a:lnTo>
                    <a:pt x="61855" y="25368"/>
                  </a:lnTo>
                  <a:cubicBezTo>
                    <a:pt x="61848" y="25359"/>
                    <a:pt x="61841" y="25350"/>
                    <a:pt x="61834" y="25342"/>
                  </a:cubicBezTo>
                  <a:lnTo>
                    <a:pt x="61834" y="25342"/>
                  </a:lnTo>
                  <a:cubicBezTo>
                    <a:pt x="61852" y="25395"/>
                    <a:pt x="61870" y="25448"/>
                    <a:pt x="61888" y="25501"/>
                  </a:cubicBezTo>
                  <a:cubicBezTo>
                    <a:pt x="61894" y="25478"/>
                    <a:pt x="61900" y="25454"/>
                    <a:pt x="61906" y="25431"/>
                  </a:cubicBezTo>
                  <a:lnTo>
                    <a:pt x="61906" y="25431"/>
                  </a:lnTo>
                  <a:cubicBezTo>
                    <a:pt x="61931" y="25462"/>
                    <a:pt x="61956" y="25493"/>
                    <a:pt x="61981" y="25524"/>
                  </a:cubicBezTo>
                  <a:cubicBezTo>
                    <a:pt x="61974" y="25545"/>
                    <a:pt x="61969" y="25567"/>
                    <a:pt x="61962" y="25588"/>
                  </a:cubicBezTo>
                  <a:cubicBezTo>
                    <a:pt x="61945" y="25581"/>
                    <a:pt x="61929" y="25577"/>
                    <a:pt x="61914" y="25573"/>
                  </a:cubicBezTo>
                  <a:cubicBezTo>
                    <a:pt x="61876" y="25487"/>
                    <a:pt x="61836" y="25402"/>
                    <a:pt x="61806" y="25307"/>
                  </a:cubicBezTo>
                  <a:lnTo>
                    <a:pt x="61806" y="25307"/>
                  </a:lnTo>
                  <a:cubicBezTo>
                    <a:pt x="61816" y="25319"/>
                    <a:pt x="61825" y="25330"/>
                    <a:pt x="61834" y="25342"/>
                  </a:cubicBezTo>
                  <a:lnTo>
                    <a:pt x="61834" y="25342"/>
                  </a:lnTo>
                  <a:cubicBezTo>
                    <a:pt x="61800" y="25241"/>
                    <a:pt x="61765" y="25139"/>
                    <a:pt x="61730" y="25037"/>
                  </a:cubicBezTo>
                  <a:lnTo>
                    <a:pt x="61730" y="25037"/>
                  </a:lnTo>
                  <a:cubicBezTo>
                    <a:pt x="61749" y="25054"/>
                    <a:pt x="61766" y="25080"/>
                    <a:pt x="61786" y="25090"/>
                  </a:cubicBezTo>
                  <a:cubicBezTo>
                    <a:pt x="61772" y="25031"/>
                    <a:pt x="61744" y="24973"/>
                    <a:pt x="61726" y="24918"/>
                  </a:cubicBezTo>
                  <a:cubicBezTo>
                    <a:pt x="61704" y="24860"/>
                    <a:pt x="61684" y="24800"/>
                    <a:pt x="61664" y="24741"/>
                  </a:cubicBezTo>
                  <a:lnTo>
                    <a:pt x="61664" y="24741"/>
                  </a:lnTo>
                  <a:cubicBezTo>
                    <a:pt x="61679" y="24757"/>
                    <a:pt x="61694" y="24771"/>
                    <a:pt x="61711" y="24787"/>
                  </a:cubicBezTo>
                  <a:cubicBezTo>
                    <a:pt x="61711" y="24763"/>
                    <a:pt x="61686" y="24708"/>
                    <a:pt x="61677" y="24685"/>
                  </a:cubicBezTo>
                  <a:cubicBezTo>
                    <a:pt x="61669" y="24651"/>
                    <a:pt x="61656" y="24619"/>
                    <a:pt x="61644" y="24584"/>
                  </a:cubicBezTo>
                  <a:cubicBezTo>
                    <a:pt x="61623" y="24508"/>
                    <a:pt x="61605" y="24430"/>
                    <a:pt x="61587" y="24351"/>
                  </a:cubicBezTo>
                  <a:cubicBezTo>
                    <a:pt x="61565" y="24423"/>
                    <a:pt x="61544" y="24490"/>
                    <a:pt x="61522" y="24559"/>
                  </a:cubicBezTo>
                  <a:cubicBezTo>
                    <a:pt x="61504" y="24622"/>
                    <a:pt x="61472" y="24723"/>
                    <a:pt x="61435" y="24760"/>
                  </a:cubicBezTo>
                  <a:cubicBezTo>
                    <a:pt x="61468" y="24728"/>
                    <a:pt x="61499" y="24695"/>
                    <a:pt x="61534" y="24684"/>
                  </a:cubicBezTo>
                  <a:lnTo>
                    <a:pt x="61534" y="24684"/>
                  </a:lnTo>
                  <a:cubicBezTo>
                    <a:pt x="61486" y="24784"/>
                    <a:pt x="61389" y="25016"/>
                    <a:pt x="61379" y="25039"/>
                  </a:cubicBezTo>
                  <a:cubicBezTo>
                    <a:pt x="61390" y="25032"/>
                    <a:pt x="61435" y="24995"/>
                    <a:pt x="61458" y="24946"/>
                  </a:cubicBezTo>
                  <a:lnTo>
                    <a:pt x="61458" y="24946"/>
                  </a:lnTo>
                  <a:cubicBezTo>
                    <a:pt x="61436" y="25064"/>
                    <a:pt x="61408" y="25118"/>
                    <a:pt x="61372" y="25224"/>
                  </a:cubicBezTo>
                  <a:cubicBezTo>
                    <a:pt x="61356" y="25274"/>
                    <a:pt x="61336" y="25340"/>
                    <a:pt x="61314" y="25389"/>
                  </a:cubicBezTo>
                  <a:cubicBezTo>
                    <a:pt x="61283" y="25379"/>
                    <a:pt x="61250" y="25368"/>
                    <a:pt x="61220" y="25358"/>
                  </a:cubicBezTo>
                  <a:cubicBezTo>
                    <a:pt x="61213" y="25307"/>
                    <a:pt x="61203" y="25257"/>
                    <a:pt x="61198" y="25204"/>
                  </a:cubicBezTo>
                  <a:lnTo>
                    <a:pt x="61198" y="25204"/>
                  </a:lnTo>
                  <a:lnTo>
                    <a:pt x="61279" y="25269"/>
                  </a:lnTo>
                  <a:cubicBezTo>
                    <a:pt x="61218" y="25108"/>
                    <a:pt x="61141" y="24973"/>
                    <a:pt x="61085" y="24806"/>
                  </a:cubicBezTo>
                  <a:lnTo>
                    <a:pt x="61085" y="24806"/>
                  </a:lnTo>
                  <a:cubicBezTo>
                    <a:pt x="61147" y="24880"/>
                    <a:pt x="61207" y="24956"/>
                    <a:pt x="61267" y="25029"/>
                  </a:cubicBezTo>
                  <a:cubicBezTo>
                    <a:pt x="61213" y="24870"/>
                    <a:pt x="61160" y="24710"/>
                    <a:pt x="61104" y="24551"/>
                  </a:cubicBezTo>
                  <a:lnTo>
                    <a:pt x="61104" y="24551"/>
                  </a:lnTo>
                  <a:cubicBezTo>
                    <a:pt x="61121" y="24569"/>
                    <a:pt x="61140" y="24592"/>
                    <a:pt x="61160" y="24602"/>
                  </a:cubicBezTo>
                  <a:cubicBezTo>
                    <a:pt x="61145" y="24543"/>
                    <a:pt x="61118" y="24488"/>
                    <a:pt x="61097" y="24433"/>
                  </a:cubicBezTo>
                  <a:cubicBezTo>
                    <a:pt x="61075" y="24373"/>
                    <a:pt x="61057" y="24314"/>
                    <a:pt x="61038" y="24254"/>
                  </a:cubicBezTo>
                  <a:lnTo>
                    <a:pt x="61038" y="24254"/>
                  </a:lnTo>
                  <a:cubicBezTo>
                    <a:pt x="61052" y="24270"/>
                    <a:pt x="61068" y="24285"/>
                    <a:pt x="61084" y="24301"/>
                  </a:cubicBezTo>
                  <a:cubicBezTo>
                    <a:pt x="61084" y="24275"/>
                    <a:pt x="61059" y="24222"/>
                    <a:pt x="61049" y="24199"/>
                  </a:cubicBezTo>
                  <a:cubicBezTo>
                    <a:pt x="61041" y="24164"/>
                    <a:pt x="61028" y="24132"/>
                    <a:pt x="61018" y="24096"/>
                  </a:cubicBezTo>
                  <a:cubicBezTo>
                    <a:pt x="60996" y="24022"/>
                    <a:pt x="60978" y="23943"/>
                    <a:pt x="60960" y="23867"/>
                  </a:cubicBezTo>
                  <a:cubicBezTo>
                    <a:pt x="60939" y="23936"/>
                    <a:pt x="60917" y="24003"/>
                    <a:pt x="60896" y="24075"/>
                  </a:cubicBezTo>
                  <a:cubicBezTo>
                    <a:pt x="60876" y="24135"/>
                    <a:pt x="60847" y="24233"/>
                    <a:pt x="60811" y="24270"/>
                  </a:cubicBezTo>
                  <a:lnTo>
                    <a:pt x="60811" y="24270"/>
                  </a:lnTo>
                  <a:cubicBezTo>
                    <a:pt x="60842" y="24240"/>
                    <a:pt x="60874" y="24208"/>
                    <a:pt x="60906" y="24197"/>
                  </a:cubicBezTo>
                  <a:lnTo>
                    <a:pt x="60906" y="24197"/>
                  </a:lnTo>
                  <a:cubicBezTo>
                    <a:pt x="60860" y="24298"/>
                    <a:pt x="60761" y="24531"/>
                    <a:pt x="60753" y="24555"/>
                  </a:cubicBezTo>
                  <a:cubicBezTo>
                    <a:pt x="60763" y="24545"/>
                    <a:pt x="60809" y="24508"/>
                    <a:pt x="60831" y="24462"/>
                  </a:cubicBezTo>
                  <a:lnTo>
                    <a:pt x="60831" y="24462"/>
                  </a:lnTo>
                  <a:cubicBezTo>
                    <a:pt x="60810" y="24578"/>
                    <a:pt x="60781" y="24631"/>
                    <a:pt x="60745" y="24737"/>
                  </a:cubicBezTo>
                  <a:cubicBezTo>
                    <a:pt x="60725" y="24794"/>
                    <a:pt x="60704" y="24879"/>
                    <a:pt x="60675" y="24925"/>
                  </a:cubicBezTo>
                  <a:cubicBezTo>
                    <a:pt x="60662" y="24860"/>
                    <a:pt x="60654" y="24793"/>
                    <a:pt x="60645" y="24724"/>
                  </a:cubicBezTo>
                  <a:lnTo>
                    <a:pt x="60645" y="24724"/>
                  </a:lnTo>
                  <a:lnTo>
                    <a:pt x="60725" y="24789"/>
                  </a:lnTo>
                  <a:cubicBezTo>
                    <a:pt x="60667" y="24628"/>
                    <a:pt x="60589" y="24493"/>
                    <a:pt x="60533" y="24326"/>
                  </a:cubicBezTo>
                  <a:lnTo>
                    <a:pt x="60533" y="24326"/>
                  </a:lnTo>
                  <a:cubicBezTo>
                    <a:pt x="60595" y="24400"/>
                    <a:pt x="60655" y="24476"/>
                    <a:pt x="60715" y="24549"/>
                  </a:cubicBezTo>
                  <a:cubicBezTo>
                    <a:pt x="60661" y="24390"/>
                    <a:pt x="60608" y="24230"/>
                    <a:pt x="60552" y="24071"/>
                  </a:cubicBezTo>
                  <a:lnTo>
                    <a:pt x="60552" y="24071"/>
                  </a:lnTo>
                  <a:cubicBezTo>
                    <a:pt x="60569" y="24089"/>
                    <a:pt x="60588" y="24112"/>
                    <a:pt x="60608" y="24122"/>
                  </a:cubicBezTo>
                  <a:cubicBezTo>
                    <a:pt x="60594" y="24063"/>
                    <a:pt x="60565" y="24007"/>
                    <a:pt x="60545" y="23953"/>
                  </a:cubicBezTo>
                  <a:cubicBezTo>
                    <a:pt x="60523" y="23893"/>
                    <a:pt x="60503" y="23834"/>
                    <a:pt x="60483" y="23774"/>
                  </a:cubicBezTo>
                  <a:lnTo>
                    <a:pt x="60483" y="23774"/>
                  </a:lnTo>
                  <a:cubicBezTo>
                    <a:pt x="60500" y="23790"/>
                    <a:pt x="60516" y="23805"/>
                    <a:pt x="60531" y="23821"/>
                  </a:cubicBezTo>
                  <a:cubicBezTo>
                    <a:pt x="60531" y="23795"/>
                    <a:pt x="60508" y="23742"/>
                    <a:pt x="60498" y="23719"/>
                  </a:cubicBezTo>
                  <a:cubicBezTo>
                    <a:pt x="60488" y="23684"/>
                    <a:pt x="60476" y="23652"/>
                    <a:pt x="60465" y="23616"/>
                  </a:cubicBezTo>
                  <a:cubicBezTo>
                    <a:pt x="60443" y="23542"/>
                    <a:pt x="60424" y="23463"/>
                    <a:pt x="60407" y="23384"/>
                  </a:cubicBezTo>
                  <a:cubicBezTo>
                    <a:pt x="60387" y="23456"/>
                    <a:pt x="60364" y="23523"/>
                    <a:pt x="60343" y="23592"/>
                  </a:cubicBezTo>
                  <a:cubicBezTo>
                    <a:pt x="60322" y="23653"/>
                    <a:pt x="60295" y="23748"/>
                    <a:pt x="60257" y="23787"/>
                  </a:cubicBezTo>
                  <a:lnTo>
                    <a:pt x="60257" y="23787"/>
                  </a:lnTo>
                  <a:cubicBezTo>
                    <a:pt x="60288" y="23757"/>
                    <a:pt x="60319" y="23726"/>
                    <a:pt x="60353" y="23714"/>
                  </a:cubicBezTo>
                  <a:lnTo>
                    <a:pt x="60353" y="23714"/>
                  </a:lnTo>
                  <a:cubicBezTo>
                    <a:pt x="60303" y="23821"/>
                    <a:pt x="60195" y="24075"/>
                    <a:pt x="60195" y="24075"/>
                  </a:cubicBezTo>
                  <a:cubicBezTo>
                    <a:pt x="60195" y="24075"/>
                    <a:pt x="60251" y="24033"/>
                    <a:pt x="60275" y="23979"/>
                  </a:cubicBezTo>
                  <a:lnTo>
                    <a:pt x="60275" y="23979"/>
                  </a:lnTo>
                  <a:cubicBezTo>
                    <a:pt x="60257" y="24096"/>
                    <a:pt x="60225" y="24149"/>
                    <a:pt x="60192" y="24255"/>
                  </a:cubicBezTo>
                  <a:cubicBezTo>
                    <a:pt x="60171" y="24314"/>
                    <a:pt x="60148" y="24402"/>
                    <a:pt x="60117" y="24448"/>
                  </a:cubicBezTo>
                  <a:lnTo>
                    <a:pt x="60117" y="24448"/>
                  </a:lnTo>
                  <a:cubicBezTo>
                    <a:pt x="60141" y="24414"/>
                    <a:pt x="60167" y="24383"/>
                    <a:pt x="60195" y="24354"/>
                  </a:cubicBezTo>
                  <a:lnTo>
                    <a:pt x="60195" y="24354"/>
                  </a:lnTo>
                  <a:cubicBezTo>
                    <a:pt x="60158" y="24447"/>
                    <a:pt x="60111" y="24542"/>
                    <a:pt x="60078" y="24642"/>
                  </a:cubicBezTo>
                  <a:cubicBezTo>
                    <a:pt x="60082" y="24645"/>
                    <a:pt x="60087" y="24646"/>
                    <a:pt x="60093" y="24646"/>
                  </a:cubicBezTo>
                  <a:cubicBezTo>
                    <a:pt x="60111" y="24646"/>
                    <a:pt x="60132" y="24633"/>
                    <a:pt x="60145" y="24615"/>
                  </a:cubicBezTo>
                  <a:lnTo>
                    <a:pt x="60145" y="24615"/>
                  </a:lnTo>
                  <a:cubicBezTo>
                    <a:pt x="60137" y="24685"/>
                    <a:pt x="60120" y="24752"/>
                    <a:pt x="60103" y="24816"/>
                  </a:cubicBezTo>
                  <a:lnTo>
                    <a:pt x="60103" y="24816"/>
                  </a:lnTo>
                  <a:cubicBezTo>
                    <a:pt x="60081" y="24789"/>
                    <a:pt x="60060" y="24762"/>
                    <a:pt x="60038" y="24736"/>
                  </a:cubicBezTo>
                  <a:lnTo>
                    <a:pt x="60038" y="24736"/>
                  </a:lnTo>
                  <a:cubicBezTo>
                    <a:pt x="60054" y="24782"/>
                    <a:pt x="60070" y="24829"/>
                    <a:pt x="60086" y="24875"/>
                  </a:cubicBezTo>
                  <a:cubicBezTo>
                    <a:pt x="60092" y="24855"/>
                    <a:pt x="60097" y="24836"/>
                    <a:pt x="60103" y="24816"/>
                  </a:cubicBezTo>
                  <a:lnTo>
                    <a:pt x="60103" y="24816"/>
                  </a:lnTo>
                  <a:cubicBezTo>
                    <a:pt x="60131" y="24852"/>
                    <a:pt x="60159" y="24887"/>
                    <a:pt x="60187" y="24922"/>
                  </a:cubicBezTo>
                  <a:cubicBezTo>
                    <a:pt x="60182" y="24930"/>
                    <a:pt x="60181" y="24943"/>
                    <a:pt x="60179" y="24952"/>
                  </a:cubicBezTo>
                  <a:cubicBezTo>
                    <a:pt x="60175" y="24963"/>
                    <a:pt x="60172" y="24973"/>
                    <a:pt x="60171" y="24986"/>
                  </a:cubicBezTo>
                  <a:cubicBezTo>
                    <a:pt x="60156" y="24981"/>
                    <a:pt x="60144" y="24978"/>
                    <a:pt x="60129" y="24972"/>
                  </a:cubicBezTo>
                  <a:cubicBezTo>
                    <a:pt x="60093" y="24893"/>
                    <a:pt x="60058" y="24814"/>
                    <a:pt x="60029" y="24724"/>
                  </a:cubicBezTo>
                  <a:lnTo>
                    <a:pt x="60029" y="24724"/>
                  </a:lnTo>
                  <a:cubicBezTo>
                    <a:pt x="60032" y="24728"/>
                    <a:pt x="60035" y="24732"/>
                    <a:pt x="60038" y="24736"/>
                  </a:cubicBezTo>
                  <a:lnTo>
                    <a:pt x="60038" y="24736"/>
                  </a:lnTo>
                  <a:cubicBezTo>
                    <a:pt x="60006" y="24640"/>
                    <a:pt x="59973" y="24544"/>
                    <a:pt x="59941" y="24447"/>
                  </a:cubicBezTo>
                  <a:lnTo>
                    <a:pt x="59941" y="24447"/>
                  </a:lnTo>
                  <a:cubicBezTo>
                    <a:pt x="59959" y="24465"/>
                    <a:pt x="59977" y="24490"/>
                    <a:pt x="59996" y="24500"/>
                  </a:cubicBezTo>
                  <a:cubicBezTo>
                    <a:pt x="59980" y="24442"/>
                    <a:pt x="59953" y="24384"/>
                    <a:pt x="59934" y="24328"/>
                  </a:cubicBezTo>
                  <a:cubicBezTo>
                    <a:pt x="59913" y="24271"/>
                    <a:pt x="59893" y="24211"/>
                    <a:pt x="59873" y="24151"/>
                  </a:cubicBezTo>
                  <a:lnTo>
                    <a:pt x="59873" y="24151"/>
                  </a:lnTo>
                  <a:lnTo>
                    <a:pt x="59920" y="24198"/>
                  </a:lnTo>
                  <a:cubicBezTo>
                    <a:pt x="59920" y="24172"/>
                    <a:pt x="59896" y="24119"/>
                    <a:pt x="59887" y="24096"/>
                  </a:cubicBezTo>
                  <a:cubicBezTo>
                    <a:pt x="59877" y="24062"/>
                    <a:pt x="59865" y="24029"/>
                    <a:pt x="59853" y="23993"/>
                  </a:cubicBezTo>
                  <a:cubicBezTo>
                    <a:pt x="59831" y="23919"/>
                    <a:pt x="59814" y="23841"/>
                    <a:pt x="59795" y="23762"/>
                  </a:cubicBezTo>
                  <a:cubicBezTo>
                    <a:pt x="59777" y="23834"/>
                    <a:pt x="59752" y="23900"/>
                    <a:pt x="59731" y="23970"/>
                  </a:cubicBezTo>
                  <a:cubicBezTo>
                    <a:pt x="59712" y="24033"/>
                    <a:pt x="59681" y="24134"/>
                    <a:pt x="59643" y="24171"/>
                  </a:cubicBezTo>
                  <a:cubicBezTo>
                    <a:pt x="59676" y="24139"/>
                    <a:pt x="59708" y="24106"/>
                    <a:pt x="59742" y="24093"/>
                  </a:cubicBezTo>
                  <a:lnTo>
                    <a:pt x="59742" y="24093"/>
                  </a:lnTo>
                  <a:cubicBezTo>
                    <a:pt x="59714" y="24153"/>
                    <a:pt x="59668" y="24259"/>
                    <a:pt x="59633" y="24340"/>
                  </a:cubicBezTo>
                  <a:lnTo>
                    <a:pt x="59633" y="24340"/>
                  </a:lnTo>
                  <a:cubicBezTo>
                    <a:pt x="59616" y="24320"/>
                    <a:pt x="59600" y="24299"/>
                    <a:pt x="59583" y="24280"/>
                  </a:cubicBezTo>
                  <a:lnTo>
                    <a:pt x="59583" y="24280"/>
                  </a:lnTo>
                  <a:cubicBezTo>
                    <a:pt x="59594" y="24313"/>
                    <a:pt x="59605" y="24346"/>
                    <a:pt x="59616" y="24379"/>
                  </a:cubicBezTo>
                  <a:cubicBezTo>
                    <a:pt x="59621" y="24367"/>
                    <a:pt x="59627" y="24354"/>
                    <a:pt x="59633" y="24340"/>
                  </a:cubicBezTo>
                  <a:lnTo>
                    <a:pt x="59633" y="24340"/>
                  </a:lnTo>
                  <a:cubicBezTo>
                    <a:pt x="59659" y="24373"/>
                    <a:pt x="59685" y="24406"/>
                    <a:pt x="59711" y="24439"/>
                  </a:cubicBezTo>
                  <a:cubicBezTo>
                    <a:pt x="59702" y="24457"/>
                    <a:pt x="59696" y="24472"/>
                    <a:pt x="59695" y="24476"/>
                  </a:cubicBezTo>
                  <a:cubicBezTo>
                    <a:pt x="59701" y="24472"/>
                    <a:pt x="59709" y="24463"/>
                    <a:pt x="59722" y="24452"/>
                  </a:cubicBezTo>
                  <a:cubicBezTo>
                    <a:pt x="59731" y="24463"/>
                    <a:pt x="59742" y="24473"/>
                    <a:pt x="59749" y="24488"/>
                  </a:cubicBezTo>
                  <a:cubicBezTo>
                    <a:pt x="59738" y="24526"/>
                    <a:pt x="59726" y="24562"/>
                    <a:pt x="59709" y="24601"/>
                  </a:cubicBezTo>
                  <a:cubicBezTo>
                    <a:pt x="59662" y="24492"/>
                    <a:pt x="59612" y="24387"/>
                    <a:pt x="59573" y="24268"/>
                  </a:cubicBezTo>
                  <a:lnTo>
                    <a:pt x="59573" y="24268"/>
                  </a:lnTo>
                  <a:cubicBezTo>
                    <a:pt x="59576" y="24272"/>
                    <a:pt x="59580" y="24276"/>
                    <a:pt x="59583" y="24280"/>
                  </a:cubicBezTo>
                  <a:lnTo>
                    <a:pt x="59583" y="24280"/>
                  </a:lnTo>
                  <a:cubicBezTo>
                    <a:pt x="59550" y="24183"/>
                    <a:pt x="59517" y="24086"/>
                    <a:pt x="59484" y="23989"/>
                  </a:cubicBezTo>
                  <a:lnTo>
                    <a:pt x="59484" y="23989"/>
                  </a:lnTo>
                  <a:cubicBezTo>
                    <a:pt x="59501" y="24006"/>
                    <a:pt x="59520" y="24029"/>
                    <a:pt x="59540" y="24040"/>
                  </a:cubicBezTo>
                  <a:cubicBezTo>
                    <a:pt x="59526" y="23982"/>
                    <a:pt x="59497" y="23926"/>
                    <a:pt x="59477" y="23870"/>
                  </a:cubicBezTo>
                  <a:cubicBezTo>
                    <a:pt x="59456" y="23811"/>
                    <a:pt x="59436" y="23752"/>
                    <a:pt x="59415" y="23691"/>
                  </a:cubicBezTo>
                  <a:lnTo>
                    <a:pt x="59415" y="23691"/>
                  </a:lnTo>
                  <a:cubicBezTo>
                    <a:pt x="59433" y="23706"/>
                    <a:pt x="59448" y="23724"/>
                    <a:pt x="59463" y="23739"/>
                  </a:cubicBezTo>
                  <a:cubicBezTo>
                    <a:pt x="59463" y="23712"/>
                    <a:pt x="59440" y="23661"/>
                    <a:pt x="59430" y="23638"/>
                  </a:cubicBezTo>
                  <a:cubicBezTo>
                    <a:pt x="59420" y="23602"/>
                    <a:pt x="59408" y="23569"/>
                    <a:pt x="59397" y="23533"/>
                  </a:cubicBezTo>
                  <a:cubicBezTo>
                    <a:pt x="59375" y="23460"/>
                    <a:pt x="59357" y="23381"/>
                    <a:pt x="59339" y="23302"/>
                  </a:cubicBezTo>
                  <a:cubicBezTo>
                    <a:pt x="59319" y="23374"/>
                    <a:pt x="59296" y="23440"/>
                    <a:pt x="59275" y="23510"/>
                  </a:cubicBezTo>
                  <a:cubicBezTo>
                    <a:pt x="59256" y="23569"/>
                    <a:pt x="59228" y="23662"/>
                    <a:pt x="59192" y="23702"/>
                  </a:cubicBezTo>
                  <a:lnTo>
                    <a:pt x="59192" y="23702"/>
                  </a:lnTo>
                  <a:cubicBezTo>
                    <a:pt x="59222" y="23672"/>
                    <a:pt x="59252" y="23644"/>
                    <a:pt x="59285" y="23632"/>
                  </a:cubicBezTo>
                  <a:lnTo>
                    <a:pt x="59285" y="23632"/>
                  </a:lnTo>
                  <a:cubicBezTo>
                    <a:pt x="59235" y="23739"/>
                    <a:pt x="59127" y="23992"/>
                    <a:pt x="59127" y="23992"/>
                  </a:cubicBezTo>
                  <a:cubicBezTo>
                    <a:pt x="59127" y="23992"/>
                    <a:pt x="59183" y="23950"/>
                    <a:pt x="59208" y="23897"/>
                  </a:cubicBezTo>
                  <a:lnTo>
                    <a:pt x="59208" y="23897"/>
                  </a:lnTo>
                  <a:cubicBezTo>
                    <a:pt x="59189" y="24013"/>
                    <a:pt x="59157" y="24068"/>
                    <a:pt x="59125" y="24172"/>
                  </a:cubicBezTo>
                  <a:cubicBezTo>
                    <a:pt x="59104" y="24232"/>
                    <a:pt x="59082" y="24316"/>
                    <a:pt x="59053" y="24364"/>
                  </a:cubicBezTo>
                  <a:cubicBezTo>
                    <a:pt x="59077" y="24328"/>
                    <a:pt x="59103" y="24300"/>
                    <a:pt x="59129" y="24271"/>
                  </a:cubicBezTo>
                  <a:lnTo>
                    <a:pt x="59129" y="24271"/>
                  </a:lnTo>
                  <a:cubicBezTo>
                    <a:pt x="59112" y="24316"/>
                    <a:pt x="59092" y="24359"/>
                    <a:pt x="59071" y="24404"/>
                  </a:cubicBezTo>
                  <a:cubicBezTo>
                    <a:pt x="59064" y="24392"/>
                    <a:pt x="59060" y="24379"/>
                    <a:pt x="59053" y="24366"/>
                  </a:cubicBezTo>
                  <a:lnTo>
                    <a:pt x="59053" y="24364"/>
                  </a:lnTo>
                  <a:cubicBezTo>
                    <a:pt x="59004" y="24264"/>
                    <a:pt x="58957" y="24165"/>
                    <a:pt x="58910" y="24068"/>
                  </a:cubicBezTo>
                  <a:lnTo>
                    <a:pt x="58910" y="24068"/>
                  </a:lnTo>
                  <a:cubicBezTo>
                    <a:pt x="58934" y="24085"/>
                    <a:pt x="58961" y="24108"/>
                    <a:pt x="58988" y="24119"/>
                  </a:cubicBezTo>
                  <a:cubicBezTo>
                    <a:pt x="58967" y="24060"/>
                    <a:pt x="58927" y="24005"/>
                    <a:pt x="58899" y="23949"/>
                  </a:cubicBezTo>
                  <a:cubicBezTo>
                    <a:pt x="58871" y="23890"/>
                    <a:pt x="58842" y="23831"/>
                    <a:pt x="58813" y="23770"/>
                  </a:cubicBezTo>
                  <a:lnTo>
                    <a:pt x="58813" y="23770"/>
                  </a:lnTo>
                  <a:cubicBezTo>
                    <a:pt x="58835" y="23785"/>
                    <a:pt x="58859" y="23802"/>
                    <a:pt x="58881" y="23818"/>
                  </a:cubicBezTo>
                  <a:cubicBezTo>
                    <a:pt x="58881" y="23791"/>
                    <a:pt x="58845" y="23739"/>
                    <a:pt x="58834" y="23717"/>
                  </a:cubicBezTo>
                  <a:cubicBezTo>
                    <a:pt x="58818" y="23681"/>
                    <a:pt x="58802" y="23648"/>
                    <a:pt x="58788" y="23612"/>
                  </a:cubicBezTo>
                  <a:cubicBezTo>
                    <a:pt x="58756" y="23539"/>
                    <a:pt x="58732" y="23460"/>
                    <a:pt x="58706" y="23381"/>
                  </a:cubicBezTo>
                  <a:cubicBezTo>
                    <a:pt x="58680" y="23453"/>
                    <a:pt x="58646" y="23519"/>
                    <a:pt x="58616" y="23589"/>
                  </a:cubicBezTo>
                  <a:cubicBezTo>
                    <a:pt x="58589" y="23650"/>
                    <a:pt x="58547" y="23746"/>
                    <a:pt x="58496" y="23784"/>
                  </a:cubicBezTo>
                  <a:lnTo>
                    <a:pt x="58496" y="23784"/>
                  </a:lnTo>
                  <a:cubicBezTo>
                    <a:pt x="58540" y="23753"/>
                    <a:pt x="58583" y="23723"/>
                    <a:pt x="58631" y="23711"/>
                  </a:cubicBezTo>
                  <a:lnTo>
                    <a:pt x="58631" y="23711"/>
                  </a:lnTo>
                  <a:cubicBezTo>
                    <a:pt x="58560" y="23818"/>
                    <a:pt x="58409" y="24071"/>
                    <a:pt x="58409" y="24071"/>
                  </a:cubicBezTo>
                  <a:cubicBezTo>
                    <a:pt x="58409" y="24071"/>
                    <a:pt x="58488" y="24029"/>
                    <a:pt x="58524" y="23976"/>
                  </a:cubicBezTo>
                  <a:lnTo>
                    <a:pt x="58524" y="23976"/>
                  </a:lnTo>
                  <a:cubicBezTo>
                    <a:pt x="58495" y="24092"/>
                    <a:pt x="58452" y="24146"/>
                    <a:pt x="58402" y="24251"/>
                  </a:cubicBezTo>
                  <a:cubicBezTo>
                    <a:pt x="58396" y="24264"/>
                    <a:pt x="58391" y="24277"/>
                    <a:pt x="58384" y="24291"/>
                  </a:cubicBezTo>
                  <a:cubicBezTo>
                    <a:pt x="58346" y="24178"/>
                    <a:pt x="58316" y="24062"/>
                    <a:pt x="58296" y="23942"/>
                  </a:cubicBezTo>
                  <a:lnTo>
                    <a:pt x="58296" y="23942"/>
                  </a:lnTo>
                  <a:cubicBezTo>
                    <a:pt x="58333" y="23963"/>
                    <a:pt x="58373" y="23985"/>
                    <a:pt x="58411" y="24006"/>
                  </a:cubicBezTo>
                  <a:cubicBezTo>
                    <a:pt x="58326" y="23845"/>
                    <a:pt x="58217" y="23711"/>
                    <a:pt x="58140" y="23542"/>
                  </a:cubicBezTo>
                  <a:lnTo>
                    <a:pt x="58140" y="23542"/>
                  </a:lnTo>
                  <a:cubicBezTo>
                    <a:pt x="58224" y="23618"/>
                    <a:pt x="58310" y="23692"/>
                    <a:pt x="58395" y="23767"/>
                  </a:cubicBezTo>
                  <a:cubicBezTo>
                    <a:pt x="58319" y="23606"/>
                    <a:pt x="58245" y="23447"/>
                    <a:pt x="58167" y="23288"/>
                  </a:cubicBezTo>
                  <a:lnTo>
                    <a:pt x="58167" y="23288"/>
                  </a:lnTo>
                  <a:cubicBezTo>
                    <a:pt x="58193" y="23305"/>
                    <a:pt x="58217" y="23330"/>
                    <a:pt x="58246" y="23340"/>
                  </a:cubicBezTo>
                  <a:cubicBezTo>
                    <a:pt x="58224" y="23281"/>
                    <a:pt x="58187" y="23225"/>
                    <a:pt x="58160" y="23169"/>
                  </a:cubicBezTo>
                  <a:cubicBezTo>
                    <a:pt x="58130" y="23110"/>
                    <a:pt x="58101" y="23051"/>
                    <a:pt x="58074" y="22990"/>
                  </a:cubicBezTo>
                  <a:lnTo>
                    <a:pt x="58074" y="22990"/>
                  </a:lnTo>
                  <a:cubicBezTo>
                    <a:pt x="58095" y="23007"/>
                    <a:pt x="58118" y="23023"/>
                    <a:pt x="58138" y="23039"/>
                  </a:cubicBezTo>
                  <a:cubicBezTo>
                    <a:pt x="58138" y="23011"/>
                    <a:pt x="58103" y="22960"/>
                    <a:pt x="58094" y="22937"/>
                  </a:cubicBezTo>
                  <a:cubicBezTo>
                    <a:pt x="58078" y="22901"/>
                    <a:pt x="58061" y="22868"/>
                    <a:pt x="58047" y="22832"/>
                  </a:cubicBezTo>
                  <a:cubicBezTo>
                    <a:pt x="58015" y="22759"/>
                    <a:pt x="57989" y="22680"/>
                    <a:pt x="57966" y="22601"/>
                  </a:cubicBezTo>
                  <a:cubicBezTo>
                    <a:pt x="57938" y="22673"/>
                    <a:pt x="57906" y="22739"/>
                    <a:pt x="57875" y="22809"/>
                  </a:cubicBezTo>
                  <a:cubicBezTo>
                    <a:pt x="57847" y="22869"/>
                    <a:pt x="57805" y="22966"/>
                    <a:pt x="57757" y="23005"/>
                  </a:cubicBezTo>
                  <a:lnTo>
                    <a:pt x="57757" y="23005"/>
                  </a:lnTo>
                  <a:cubicBezTo>
                    <a:pt x="57798" y="22973"/>
                    <a:pt x="57844" y="22943"/>
                    <a:pt x="57889" y="22931"/>
                  </a:cubicBezTo>
                  <a:lnTo>
                    <a:pt x="57889" y="22931"/>
                  </a:lnTo>
                  <a:cubicBezTo>
                    <a:pt x="57820" y="23039"/>
                    <a:pt x="57670" y="23291"/>
                    <a:pt x="57670" y="23291"/>
                  </a:cubicBezTo>
                  <a:cubicBezTo>
                    <a:pt x="57670" y="23291"/>
                    <a:pt x="57746" y="23251"/>
                    <a:pt x="57784" y="23196"/>
                  </a:cubicBezTo>
                  <a:lnTo>
                    <a:pt x="57784" y="23196"/>
                  </a:lnTo>
                  <a:cubicBezTo>
                    <a:pt x="57756" y="23312"/>
                    <a:pt x="57710" y="23367"/>
                    <a:pt x="57663" y="23473"/>
                  </a:cubicBezTo>
                  <a:cubicBezTo>
                    <a:pt x="57635" y="23533"/>
                    <a:pt x="57600" y="23625"/>
                    <a:pt x="57555" y="23669"/>
                  </a:cubicBezTo>
                  <a:cubicBezTo>
                    <a:pt x="57591" y="23633"/>
                    <a:pt x="57630" y="23602"/>
                    <a:pt x="57670" y="23570"/>
                  </a:cubicBezTo>
                  <a:lnTo>
                    <a:pt x="57670" y="23570"/>
                  </a:lnTo>
                  <a:cubicBezTo>
                    <a:pt x="57643" y="23615"/>
                    <a:pt x="57616" y="23659"/>
                    <a:pt x="57590" y="23704"/>
                  </a:cubicBezTo>
                  <a:lnTo>
                    <a:pt x="57590" y="23704"/>
                  </a:lnTo>
                  <a:lnTo>
                    <a:pt x="57523" y="23645"/>
                  </a:lnTo>
                  <a:lnTo>
                    <a:pt x="57523" y="23645"/>
                  </a:lnTo>
                  <a:cubicBezTo>
                    <a:pt x="57538" y="23676"/>
                    <a:pt x="57554" y="23708"/>
                    <a:pt x="57569" y="23739"/>
                  </a:cubicBezTo>
                  <a:cubicBezTo>
                    <a:pt x="57576" y="23727"/>
                    <a:pt x="57583" y="23716"/>
                    <a:pt x="57590" y="23704"/>
                  </a:cubicBezTo>
                  <a:lnTo>
                    <a:pt x="57590" y="23704"/>
                  </a:lnTo>
                  <a:lnTo>
                    <a:pt x="57681" y="23784"/>
                  </a:lnTo>
                  <a:cubicBezTo>
                    <a:pt x="57663" y="23818"/>
                    <a:pt x="57643" y="23850"/>
                    <a:pt x="57627" y="23886"/>
                  </a:cubicBezTo>
                  <a:cubicBezTo>
                    <a:pt x="57562" y="23785"/>
                    <a:pt x="57493" y="23688"/>
                    <a:pt x="57443" y="23575"/>
                  </a:cubicBezTo>
                  <a:lnTo>
                    <a:pt x="57443" y="23575"/>
                  </a:lnTo>
                  <a:lnTo>
                    <a:pt x="57523" y="23645"/>
                  </a:lnTo>
                  <a:lnTo>
                    <a:pt x="57523" y="23645"/>
                  </a:lnTo>
                  <a:cubicBezTo>
                    <a:pt x="57465" y="23525"/>
                    <a:pt x="57408" y="23405"/>
                    <a:pt x="57350" y="23287"/>
                  </a:cubicBezTo>
                  <a:lnTo>
                    <a:pt x="57350" y="23287"/>
                  </a:lnTo>
                  <a:cubicBezTo>
                    <a:pt x="57376" y="23304"/>
                    <a:pt x="57400" y="23327"/>
                    <a:pt x="57429" y="23338"/>
                  </a:cubicBezTo>
                  <a:cubicBezTo>
                    <a:pt x="57407" y="23279"/>
                    <a:pt x="57370" y="23223"/>
                    <a:pt x="57343" y="23168"/>
                  </a:cubicBezTo>
                  <a:cubicBezTo>
                    <a:pt x="57313" y="23109"/>
                    <a:pt x="57286" y="23050"/>
                    <a:pt x="57257" y="22988"/>
                  </a:cubicBezTo>
                  <a:lnTo>
                    <a:pt x="57257" y="22988"/>
                  </a:lnTo>
                  <a:cubicBezTo>
                    <a:pt x="57278" y="23004"/>
                    <a:pt x="57301" y="23021"/>
                    <a:pt x="57321" y="23037"/>
                  </a:cubicBezTo>
                  <a:cubicBezTo>
                    <a:pt x="57321" y="23010"/>
                    <a:pt x="57287" y="22958"/>
                    <a:pt x="57277" y="22935"/>
                  </a:cubicBezTo>
                  <a:cubicBezTo>
                    <a:pt x="57261" y="22900"/>
                    <a:pt x="57244" y="22867"/>
                    <a:pt x="57230" y="22831"/>
                  </a:cubicBezTo>
                  <a:cubicBezTo>
                    <a:pt x="57198" y="22758"/>
                    <a:pt x="57172" y="22679"/>
                    <a:pt x="57150" y="22600"/>
                  </a:cubicBezTo>
                  <a:cubicBezTo>
                    <a:pt x="57121" y="22672"/>
                    <a:pt x="57089" y="22738"/>
                    <a:pt x="57058" y="22808"/>
                  </a:cubicBezTo>
                  <a:cubicBezTo>
                    <a:pt x="57030" y="22865"/>
                    <a:pt x="56990" y="22962"/>
                    <a:pt x="56942" y="23002"/>
                  </a:cubicBezTo>
                  <a:lnTo>
                    <a:pt x="56942" y="23002"/>
                  </a:lnTo>
                  <a:cubicBezTo>
                    <a:pt x="56983" y="22971"/>
                    <a:pt x="57027" y="22942"/>
                    <a:pt x="57072" y="22930"/>
                  </a:cubicBezTo>
                  <a:lnTo>
                    <a:pt x="57072" y="22930"/>
                  </a:lnTo>
                  <a:cubicBezTo>
                    <a:pt x="57003" y="23037"/>
                    <a:pt x="56853" y="23289"/>
                    <a:pt x="56853" y="23289"/>
                  </a:cubicBezTo>
                  <a:cubicBezTo>
                    <a:pt x="56853" y="23289"/>
                    <a:pt x="56932" y="23248"/>
                    <a:pt x="56967" y="23195"/>
                  </a:cubicBezTo>
                  <a:lnTo>
                    <a:pt x="56967" y="23195"/>
                  </a:lnTo>
                  <a:cubicBezTo>
                    <a:pt x="56939" y="23311"/>
                    <a:pt x="56896" y="23365"/>
                    <a:pt x="56846" y="23470"/>
                  </a:cubicBezTo>
                  <a:cubicBezTo>
                    <a:pt x="56831" y="23502"/>
                    <a:pt x="56817" y="23539"/>
                    <a:pt x="56798" y="23576"/>
                  </a:cubicBezTo>
                  <a:cubicBezTo>
                    <a:pt x="56754" y="23454"/>
                    <a:pt x="56721" y="23330"/>
                    <a:pt x="56702" y="23201"/>
                  </a:cubicBezTo>
                  <a:lnTo>
                    <a:pt x="56702" y="23201"/>
                  </a:lnTo>
                  <a:cubicBezTo>
                    <a:pt x="56740" y="23222"/>
                    <a:pt x="56778" y="23244"/>
                    <a:pt x="56817" y="23265"/>
                  </a:cubicBezTo>
                  <a:cubicBezTo>
                    <a:pt x="56732" y="23103"/>
                    <a:pt x="56624" y="22968"/>
                    <a:pt x="56546" y="22801"/>
                  </a:cubicBezTo>
                  <a:lnTo>
                    <a:pt x="56546" y="22801"/>
                  </a:lnTo>
                  <a:cubicBezTo>
                    <a:pt x="56631" y="22875"/>
                    <a:pt x="56717" y="22951"/>
                    <a:pt x="56803" y="23024"/>
                  </a:cubicBezTo>
                  <a:cubicBezTo>
                    <a:pt x="56725" y="22865"/>
                    <a:pt x="56649" y="22706"/>
                    <a:pt x="56573" y="22546"/>
                  </a:cubicBezTo>
                  <a:lnTo>
                    <a:pt x="56573" y="22546"/>
                  </a:lnTo>
                  <a:cubicBezTo>
                    <a:pt x="56598" y="22564"/>
                    <a:pt x="56624" y="22587"/>
                    <a:pt x="56652" y="22599"/>
                  </a:cubicBezTo>
                  <a:cubicBezTo>
                    <a:pt x="56631" y="22541"/>
                    <a:pt x="56592" y="22484"/>
                    <a:pt x="56566" y="22428"/>
                  </a:cubicBezTo>
                  <a:cubicBezTo>
                    <a:pt x="56535" y="22369"/>
                    <a:pt x="56506" y="22309"/>
                    <a:pt x="56480" y="22250"/>
                  </a:cubicBezTo>
                  <a:lnTo>
                    <a:pt x="56480" y="22250"/>
                  </a:lnTo>
                  <a:cubicBezTo>
                    <a:pt x="56502" y="22265"/>
                    <a:pt x="56525" y="22280"/>
                    <a:pt x="56545" y="22298"/>
                  </a:cubicBezTo>
                  <a:cubicBezTo>
                    <a:pt x="56545" y="22272"/>
                    <a:pt x="56509" y="22219"/>
                    <a:pt x="56499" y="22194"/>
                  </a:cubicBezTo>
                  <a:cubicBezTo>
                    <a:pt x="56483" y="22161"/>
                    <a:pt x="56467" y="22127"/>
                    <a:pt x="56453" y="22093"/>
                  </a:cubicBezTo>
                  <a:cubicBezTo>
                    <a:pt x="56420" y="22018"/>
                    <a:pt x="56396" y="21941"/>
                    <a:pt x="56373" y="21862"/>
                  </a:cubicBezTo>
                  <a:cubicBezTo>
                    <a:pt x="56344" y="21934"/>
                    <a:pt x="56311" y="21999"/>
                    <a:pt x="56281" y="22070"/>
                  </a:cubicBezTo>
                  <a:cubicBezTo>
                    <a:pt x="56253" y="22132"/>
                    <a:pt x="56209" y="22230"/>
                    <a:pt x="56160" y="22267"/>
                  </a:cubicBezTo>
                  <a:lnTo>
                    <a:pt x="56160" y="22267"/>
                  </a:lnTo>
                  <a:cubicBezTo>
                    <a:pt x="56202" y="22236"/>
                    <a:pt x="56247" y="22206"/>
                    <a:pt x="56295" y="22193"/>
                  </a:cubicBezTo>
                  <a:lnTo>
                    <a:pt x="56295" y="22193"/>
                  </a:lnTo>
                  <a:cubicBezTo>
                    <a:pt x="56225" y="22299"/>
                    <a:pt x="56075" y="22551"/>
                    <a:pt x="56075" y="22551"/>
                  </a:cubicBezTo>
                  <a:cubicBezTo>
                    <a:pt x="56075" y="22551"/>
                    <a:pt x="56152" y="22513"/>
                    <a:pt x="56189" y="22457"/>
                  </a:cubicBezTo>
                  <a:lnTo>
                    <a:pt x="56189" y="22457"/>
                  </a:lnTo>
                  <a:cubicBezTo>
                    <a:pt x="56161" y="22573"/>
                    <a:pt x="56116" y="22629"/>
                    <a:pt x="56067" y="22735"/>
                  </a:cubicBezTo>
                  <a:cubicBezTo>
                    <a:pt x="56060" y="22751"/>
                    <a:pt x="56053" y="22768"/>
                    <a:pt x="56044" y="22786"/>
                  </a:cubicBezTo>
                  <a:cubicBezTo>
                    <a:pt x="56007" y="22708"/>
                    <a:pt x="55967" y="22624"/>
                    <a:pt x="55930" y="22546"/>
                  </a:cubicBezTo>
                  <a:lnTo>
                    <a:pt x="55930" y="22546"/>
                  </a:lnTo>
                  <a:cubicBezTo>
                    <a:pt x="55954" y="22564"/>
                    <a:pt x="55981" y="22587"/>
                    <a:pt x="56009" y="22599"/>
                  </a:cubicBezTo>
                  <a:cubicBezTo>
                    <a:pt x="55987" y="22541"/>
                    <a:pt x="55947" y="22484"/>
                    <a:pt x="55921" y="22428"/>
                  </a:cubicBezTo>
                  <a:lnTo>
                    <a:pt x="55835" y="22250"/>
                  </a:lnTo>
                  <a:lnTo>
                    <a:pt x="55835" y="22250"/>
                  </a:lnTo>
                  <a:cubicBezTo>
                    <a:pt x="55857" y="22265"/>
                    <a:pt x="55880" y="22280"/>
                    <a:pt x="55901" y="22298"/>
                  </a:cubicBezTo>
                  <a:cubicBezTo>
                    <a:pt x="55901" y="22272"/>
                    <a:pt x="55865" y="22219"/>
                    <a:pt x="55854" y="22194"/>
                  </a:cubicBezTo>
                  <a:cubicBezTo>
                    <a:pt x="55838" y="22161"/>
                    <a:pt x="55822" y="22127"/>
                    <a:pt x="55808" y="22093"/>
                  </a:cubicBezTo>
                  <a:cubicBezTo>
                    <a:pt x="55778" y="22018"/>
                    <a:pt x="55752" y="21941"/>
                    <a:pt x="55728" y="21862"/>
                  </a:cubicBezTo>
                  <a:cubicBezTo>
                    <a:pt x="55701" y="21934"/>
                    <a:pt x="55666" y="21999"/>
                    <a:pt x="55636" y="22070"/>
                  </a:cubicBezTo>
                  <a:cubicBezTo>
                    <a:pt x="55609" y="22132"/>
                    <a:pt x="55565" y="22231"/>
                    <a:pt x="55515" y="22268"/>
                  </a:cubicBezTo>
                  <a:lnTo>
                    <a:pt x="55515" y="22268"/>
                  </a:lnTo>
                  <a:cubicBezTo>
                    <a:pt x="55558" y="22237"/>
                    <a:pt x="55602" y="22206"/>
                    <a:pt x="55652" y="22193"/>
                  </a:cubicBezTo>
                  <a:lnTo>
                    <a:pt x="55652" y="22193"/>
                  </a:lnTo>
                  <a:cubicBezTo>
                    <a:pt x="55580" y="22299"/>
                    <a:pt x="55430" y="22551"/>
                    <a:pt x="55430" y="22551"/>
                  </a:cubicBezTo>
                  <a:cubicBezTo>
                    <a:pt x="55430" y="22551"/>
                    <a:pt x="55508" y="22513"/>
                    <a:pt x="55544" y="22457"/>
                  </a:cubicBezTo>
                  <a:lnTo>
                    <a:pt x="55544" y="22457"/>
                  </a:lnTo>
                  <a:cubicBezTo>
                    <a:pt x="55521" y="22553"/>
                    <a:pt x="55487" y="22609"/>
                    <a:pt x="55448" y="22686"/>
                  </a:cubicBezTo>
                  <a:cubicBezTo>
                    <a:pt x="55365" y="22528"/>
                    <a:pt x="55256" y="22392"/>
                    <a:pt x="55183" y="22229"/>
                  </a:cubicBezTo>
                  <a:lnTo>
                    <a:pt x="55183" y="22229"/>
                  </a:lnTo>
                  <a:cubicBezTo>
                    <a:pt x="55266" y="22305"/>
                    <a:pt x="55352" y="22379"/>
                    <a:pt x="55437" y="22452"/>
                  </a:cubicBezTo>
                  <a:cubicBezTo>
                    <a:pt x="55362" y="22293"/>
                    <a:pt x="55286" y="22134"/>
                    <a:pt x="55209" y="21975"/>
                  </a:cubicBezTo>
                  <a:lnTo>
                    <a:pt x="55209" y="21975"/>
                  </a:lnTo>
                  <a:cubicBezTo>
                    <a:pt x="55235" y="21992"/>
                    <a:pt x="55259" y="22015"/>
                    <a:pt x="55288" y="22027"/>
                  </a:cubicBezTo>
                  <a:cubicBezTo>
                    <a:pt x="55266" y="21968"/>
                    <a:pt x="55229" y="21912"/>
                    <a:pt x="55200" y="21856"/>
                  </a:cubicBezTo>
                  <a:cubicBezTo>
                    <a:pt x="55172" y="21797"/>
                    <a:pt x="55143" y="21739"/>
                    <a:pt x="55116" y="21677"/>
                  </a:cubicBezTo>
                  <a:lnTo>
                    <a:pt x="55116" y="21677"/>
                  </a:lnTo>
                  <a:lnTo>
                    <a:pt x="55180" y="21726"/>
                  </a:lnTo>
                  <a:cubicBezTo>
                    <a:pt x="55180" y="21699"/>
                    <a:pt x="55144" y="21647"/>
                    <a:pt x="55134" y="21624"/>
                  </a:cubicBezTo>
                  <a:cubicBezTo>
                    <a:pt x="55120" y="21588"/>
                    <a:pt x="55104" y="21555"/>
                    <a:pt x="55090" y="21519"/>
                  </a:cubicBezTo>
                  <a:cubicBezTo>
                    <a:pt x="55057" y="21446"/>
                    <a:pt x="55033" y="21367"/>
                    <a:pt x="55008" y="21290"/>
                  </a:cubicBezTo>
                  <a:cubicBezTo>
                    <a:pt x="54980" y="21360"/>
                    <a:pt x="54948" y="21426"/>
                    <a:pt x="54915" y="21498"/>
                  </a:cubicBezTo>
                  <a:cubicBezTo>
                    <a:pt x="54890" y="21559"/>
                    <a:pt x="54846" y="21655"/>
                    <a:pt x="54797" y="21693"/>
                  </a:cubicBezTo>
                  <a:lnTo>
                    <a:pt x="54797" y="21693"/>
                  </a:lnTo>
                  <a:cubicBezTo>
                    <a:pt x="54840" y="21662"/>
                    <a:pt x="54885" y="21632"/>
                    <a:pt x="54932" y="21620"/>
                  </a:cubicBezTo>
                  <a:lnTo>
                    <a:pt x="54932" y="21620"/>
                  </a:lnTo>
                  <a:cubicBezTo>
                    <a:pt x="54862" y="21727"/>
                    <a:pt x="54710" y="21979"/>
                    <a:pt x="54710" y="21979"/>
                  </a:cubicBezTo>
                  <a:cubicBezTo>
                    <a:pt x="54710" y="21979"/>
                    <a:pt x="54789" y="21939"/>
                    <a:pt x="54826" y="21885"/>
                  </a:cubicBezTo>
                  <a:lnTo>
                    <a:pt x="54826" y="21885"/>
                  </a:lnTo>
                  <a:cubicBezTo>
                    <a:pt x="54798" y="22001"/>
                    <a:pt x="54753" y="22055"/>
                    <a:pt x="54704" y="22161"/>
                  </a:cubicBezTo>
                  <a:cubicBezTo>
                    <a:pt x="54676" y="22222"/>
                    <a:pt x="54641" y="22313"/>
                    <a:pt x="54597" y="22359"/>
                  </a:cubicBezTo>
                  <a:cubicBezTo>
                    <a:pt x="54633" y="22323"/>
                    <a:pt x="54671" y="22290"/>
                    <a:pt x="54712" y="22259"/>
                  </a:cubicBezTo>
                  <a:lnTo>
                    <a:pt x="54712" y="22259"/>
                  </a:lnTo>
                  <a:cubicBezTo>
                    <a:pt x="54669" y="22333"/>
                    <a:pt x="54621" y="22405"/>
                    <a:pt x="54583" y="22480"/>
                  </a:cubicBezTo>
                  <a:cubicBezTo>
                    <a:pt x="54547" y="22374"/>
                    <a:pt x="54518" y="22269"/>
                    <a:pt x="54502" y="22157"/>
                  </a:cubicBezTo>
                  <a:lnTo>
                    <a:pt x="54502" y="22157"/>
                  </a:lnTo>
                  <a:cubicBezTo>
                    <a:pt x="54540" y="22179"/>
                    <a:pt x="54578" y="22200"/>
                    <a:pt x="54617" y="22222"/>
                  </a:cubicBezTo>
                  <a:cubicBezTo>
                    <a:pt x="54532" y="22061"/>
                    <a:pt x="54423" y="21926"/>
                    <a:pt x="54346" y="21757"/>
                  </a:cubicBezTo>
                  <a:lnTo>
                    <a:pt x="54346" y="21757"/>
                  </a:lnTo>
                  <a:cubicBezTo>
                    <a:pt x="54431" y="21832"/>
                    <a:pt x="54517" y="21906"/>
                    <a:pt x="54600" y="21979"/>
                  </a:cubicBezTo>
                  <a:cubicBezTo>
                    <a:pt x="54525" y="21822"/>
                    <a:pt x="54449" y="21663"/>
                    <a:pt x="54373" y="21504"/>
                  </a:cubicBezTo>
                  <a:lnTo>
                    <a:pt x="54373" y="21504"/>
                  </a:lnTo>
                  <a:cubicBezTo>
                    <a:pt x="54398" y="21521"/>
                    <a:pt x="54423" y="21545"/>
                    <a:pt x="54452" y="21555"/>
                  </a:cubicBezTo>
                  <a:cubicBezTo>
                    <a:pt x="54431" y="21496"/>
                    <a:pt x="54392" y="21441"/>
                    <a:pt x="54366" y="21385"/>
                  </a:cubicBezTo>
                  <a:cubicBezTo>
                    <a:pt x="54335" y="21326"/>
                    <a:pt x="54306" y="21267"/>
                    <a:pt x="54280" y="21205"/>
                  </a:cubicBezTo>
                  <a:lnTo>
                    <a:pt x="54280" y="21205"/>
                  </a:lnTo>
                  <a:cubicBezTo>
                    <a:pt x="54302" y="21223"/>
                    <a:pt x="54325" y="21238"/>
                    <a:pt x="54345" y="21254"/>
                  </a:cubicBezTo>
                  <a:cubicBezTo>
                    <a:pt x="54345" y="21227"/>
                    <a:pt x="54309" y="21175"/>
                    <a:pt x="54299" y="21152"/>
                  </a:cubicBezTo>
                  <a:cubicBezTo>
                    <a:pt x="54283" y="21117"/>
                    <a:pt x="54267" y="21084"/>
                    <a:pt x="54253" y="21048"/>
                  </a:cubicBezTo>
                  <a:cubicBezTo>
                    <a:pt x="54220" y="20975"/>
                    <a:pt x="54196" y="20896"/>
                    <a:pt x="54173" y="20817"/>
                  </a:cubicBezTo>
                  <a:cubicBezTo>
                    <a:pt x="54144" y="20889"/>
                    <a:pt x="54111" y="20955"/>
                    <a:pt x="54080" y="21025"/>
                  </a:cubicBezTo>
                  <a:cubicBezTo>
                    <a:pt x="54053" y="21084"/>
                    <a:pt x="54011" y="21181"/>
                    <a:pt x="53963" y="21220"/>
                  </a:cubicBezTo>
                  <a:lnTo>
                    <a:pt x="53963" y="21220"/>
                  </a:lnTo>
                  <a:cubicBezTo>
                    <a:pt x="54004" y="21189"/>
                    <a:pt x="54049" y="21159"/>
                    <a:pt x="54095" y="21147"/>
                  </a:cubicBezTo>
                  <a:lnTo>
                    <a:pt x="54095" y="21147"/>
                  </a:lnTo>
                  <a:cubicBezTo>
                    <a:pt x="54025" y="21254"/>
                    <a:pt x="53875" y="21506"/>
                    <a:pt x="53875" y="21506"/>
                  </a:cubicBezTo>
                  <a:cubicBezTo>
                    <a:pt x="53875" y="21506"/>
                    <a:pt x="53952" y="21466"/>
                    <a:pt x="53989" y="21412"/>
                  </a:cubicBezTo>
                  <a:lnTo>
                    <a:pt x="53989" y="21412"/>
                  </a:lnTo>
                  <a:cubicBezTo>
                    <a:pt x="53961" y="21528"/>
                    <a:pt x="53916" y="21582"/>
                    <a:pt x="53867" y="21688"/>
                  </a:cubicBezTo>
                  <a:cubicBezTo>
                    <a:pt x="53843" y="21743"/>
                    <a:pt x="53810" y="21825"/>
                    <a:pt x="53773" y="21872"/>
                  </a:cubicBezTo>
                  <a:cubicBezTo>
                    <a:pt x="53726" y="21777"/>
                    <a:pt x="53680" y="21683"/>
                    <a:pt x="53637" y="21588"/>
                  </a:cubicBezTo>
                  <a:lnTo>
                    <a:pt x="53637" y="21588"/>
                  </a:lnTo>
                  <a:cubicBezTo>
                    <a:pt x="53661" y="21605"/>
                    <a:pt x="53687" y="21628"/>
                    <a:pt x="53715" y="21640"/>
                  </a:cubicBezTo>
                  <a:cubicBezTo>
                    <a:pt x="53694" y="21581"/>
                    <a:pt x="53657" y="21525"/>
                    <a:pt x="53628" y="21469"/>
                  </a:cubicBezTo>
                  <a:cubicBezTo>
                    <a:pt x="53599" y="21410"/>
                    <a:pt x="53571" y="21352"/>
                    <a:pt x="53543" y="21290"/>
                  </a:cubicBezTo>
                  <a:lnTo>
                    <a:pt x="53543" y="21290"/>
                  </a:lnTo>
                  <a:lnTo>
                    <a:pt x="53608" y="21339"/>
                  </a:lnTo>
                  <a:cubicBezTo>
                    <a:pt x="53608" y="21312"/>
                    <a:pt x="53572" y="21260"/>
                    <a:pt x="53561" y="21237"/>
                  </a:cubicBezTo>
                  <a:cubicBezTo>
                    <a:pt x="53546" y="21201"/>
                    <a:pt x="53531" y="21168"/>
                    <a:pt x="53516" y="21132"/>
                  </a:cubicBezTo>
                  <a:cubicBezTo>
                    <a:pt x="53485" y="21059"/>
                    <a:pt x="53459" y="20980"/>
                    <a:pt x="53436" y="20903"/>
                  </a:cubicBezTo>
                  <a:cubicBezTo>
                    <a:pt x="53407" y="20973"/>
                    <a:pt x="53374" y="21039"/>
                    <a:pt x="53343" y="21111"/>
                  </a:cubicBezTo>
                  <a:cubicBezTo>
                    <a:pt x="53317" y="21172"/>
                    <a:pt x="53274" y="21268"/>
                    <a:pt x="53225" y="21306"/>
                  </a:cubicBezTo>
                  <a:lnTo>
                    <a:pt x="53225" y="21306"/>
                  </a:lnTo>
                  <a:cubicBezTo>
                    <a:pt x="53268" y="21275"/>
                    <a:pt x="53312" y="21245"/>
                    <a:pt x="53359" y="21233"/>
                  </a:cubicBezTo>
                  <a:lnTo>
                    <a:pt x="53359" y="21233"/>
                  </a:lnTo>
                  <a:cubicBezTo>
                    <a:pt x="53288" y="21340"/>
                    <a:pt x="53136" y="21592"/>
                    <a:pt x="53136" y="21592"/>
                  </a:cubicBezTo>
                  <a:cubicBezTo>
                    <a:pt x="53136" y="21592"/>
                    <a:pt x="53215" y="21552"/>
                    <a:pt x="53253" y="21498"/>
                  </a:cubicBezTo>
                  <a:lnTo>
                    <a:pt x="53253" y="21498"/>
                  </a:lnTo>
                  <a:cubicBezTo>
                    <a:pt x="53224" y="21614"/>
                    <a:pt x="53179" y="21668"/>
                    <a:pt x="53131" y="21776"/>
                  </a:cubicBezTo>
                  <a:cubicBezTo>
                    <a:pt x="53114" y="21813"/>
                    <a:pt x="53093" y="21865"/>
                    <a:pt x="53069" y="21908"/>
                  </a:cubicBezTo>
                  <a:cubicBezTo>
                    <a:pt x="53033" y="21803"/>
                    <a:pt x="53005" y="21696"/>
                    <a:pt x="52987" y="21584"/>
                  </a:cubicBezTo>
                  <a:lnTo>
                    <a:pt x="52987" y="21584"/>
                  </a:lnTo>
                  <a:lnTo>
                    <a:pt x="53101" y="21648"/>
                  </a:lnTo>
                  <a:cubicBezTo>
                    <a:pt x="53019" y="21489"/>
                    <a:pt x="52907" y="21353"/>
                    <a:pt x="52830" y="21184"/>
                  </a:cubicBezTo>
                  <a:lnTo>
                    <a:pt x="52830" y="21184"/>
                  </a:lnTo>
                  <a:cubicBezTo>
                    <a:pt x="52916" y="21260"/>
                    <a:pt x="53002" y="21334"/>
                    <a:pt x="53086" y="21409"/>
                  </a:cubicBezTo>
                  <a:cubicBezTo>
                    <a:pt x="53009" y="21248"/>
                    <a:pt x="52936" y="21089"/>
                    <a:pt x="52858" y="20930"/>
                  </a:cubicBezTo>
                  <a:lnTo>
                    <a:pt x="52858" y="20930"/>
                  </a:lnTo>
                  <a:cubicBezTo>
                    <a:pt x="52883" y="20948"/>
                    <a:pt x="52909" y="20973"/>
                    <a:pt x="52937" y="20983"/>
                  </a:cubicBezTo>
                  <a:cubicBezTo>
                    <a:pt x="52916" y="20925"/>
                    <a:pt x="52878" y="20867"/>
                    <a:pt x="52850" y="20811"/>
                  </a:cubicBezTo>
                  <a:cubicBezTo>
                    <a:pt x="52821" y="20754"/>
                    <a:pt x="52792" y="20694"/>
                    <a:pt x="52765" y="20635"/>
                  </a:cubicBezTo>
                  <a:lnTo>
                    <a:pt x="52765" y="20635"/>
                  </a:lnTo>
                  <a:cubicBezTo>
                    <a:pt x="52787" y="20651"/>
                    <a:pt x="52808" y="20665"/>
                    <a:pt x="52830" y="20681"/>
                  </a:cubicBezTo>
                  <a:cubicBezTo>
                    <a:pt x="52830" y="20657"/>
                    <a:pt x="52794" y="20602"/>
                    <a:pt x="52784" y="20579"/>
                  </a:cubicBezTo>
                  <a:cubicBezTo>
                    <a:pt x="52770" y="20545"/>
                    <a:pt x="52751" y="20513"/>
                    <a:pt x="52737" y="20477"/>
                  </a:cubicBezTo>
                  <a:cubicBezTo>
                    <a:pt x="52706" y="20401"/>
                    <a:pt x="52682" y="20324"/>
                    <a:pt x="52656" y="20245"/>
                  </a:cubicBezTo>
                  <a:cubicBezTo>
                    <a:pt x="52629" y="20317"/>
                    <a:pt x="52598" y="20384"/>
                    <a:pt x="52565" y="20453"/>
                  </a:cubicBezTo>
                  <a:cubicBezTo>
                    <a:pt x="52539" y="20516"/>
                    <a:pt x="52493" y="20616"/>
                    <a:pt x="52441" y="20654"/>
                  </a:cubicBezTo>
                  <a:cubicBezTo>
                    <a:pt x="52486" y="20622"/>
                    <a:pt x="52532" y="20589"/>
                    <a:pt x="52582" y="20578"/>
                  </a:cubicBezTo>
                  <a:lnTo>
                    <a:pt x="52582" y="20578"/>
                  </a:lnTo>
                  <a:cubicBezTo>
                    <a:pt x="52512" y="20682"/>
                    <a:pt x="52360" y="20936"/>
                    <a:pt x="52360" y="20936"/>
                  </a:cubicBezTo>
                  <a:cubicBezTo>
                    <a:pt x="52360" y="20936"/>
                    <a:pt x="52438" y="20896"/>
                    <a:pt x="52476" y="20840"/>
                  </a:cubicBezTo>
                  <a:lnTo>
                    <a:pt x="52476" y="20840"/>
                  </a:lnTo>
                  <a:cubicBezTo>
                    <a:pt x="52447" y="20958"/>
                    <a:pt x="52403" y="21012"/>
                    <a:pt x="52354" y="21118"/>
                  </a:cubicBezTo>
                  <a:cubicBezTo>
                    <a:pt x="52325" y="21180"/>
                    <a:pt x="52291" y="21270"/>
                    <a:pt x="52246" y="21316"/>
                  </a:cubicBezTo>
                  <a:cubicBezTo>
                    <a:pt x="52282" y="21280"/>
                    <a:pt x="52320" y="21246"/>
                    <a:pt x="52361" y="21217"/>
                  </a:cubicBezTo>
                  <a:lnTo>
                    <a:pt x="52361" y="21217"/>
                  </a:lnTo>
                  <a:cubicBezTo>
                    <a:pt x="52326" y="21278"/>
                    <a:pt x="52287" y="21339"/>
                    <a:pt x="52249" y="21401"/>
                  </a:cubicBezTo>
                  <a:lnTo>
                    <a:pt x="52249" y="21401"/>
                  </a:lnTo>
                  <a:lnTo>
                    <a:pt x="52227" y="21381"/>
                  </a:lnTo>
                  <a:lnTo>
                    <a:pt x="52227" y="21381"/>
                  </a:lnTo>
                  <a:cubicBezTo>
                    <a:pt x="52232" y="21392"/>
                    <a:pt x="52237" y="21403"/>
                    <a:pt x="52242" y="21413"/>
                  </a:cubicBezTo>
                  <a:cubicBezTo>
                    <a:pt x="52245" y="21409"/>
                    <a:pt x="52247" y="21405"/>
                    <a:pt x="52249" y="21401"/>
                  </a:cubicBezTo>
                  <a:lnTo>
                    <a:pt x="52249" y="21401"/>
                  </a:lnTo>
                  <a:lnTo>
                    <a:pt x="52355" y="21495"/>
                  </a:lnTo>
                  <a:cubicBezTo>
                    <a:pt x="52347" y="21512"/>
                    <a:pt x="52334" y="21529"/>
                    <a:pt x="52327" y="21545"/>
                  </a:cubicBezTo>
                  <a:cubicBezTo>
                    <a:pt x="52334" y="21548"/>
                    <a:pt x="52343" y="21549"/>
                    <a:pt x="52351" y="21549"/>
                  </a:cubicBezTo>
                  <a:cubicBezTo>
                    <a:pt x="52368" y="21549"/>
                    <a:pt x="52386" y="21544"/>
                    <a:pt x="52403" y="21537"/>
                  </a:cubicBezTo>
                  <a:cubicBezTo>
                    <a:pt x="52407" y="21539"/>
                    <a:pt x="52411" y="21544"/>
                    <a:pt x="52417" y="21547"/>
                  </a:cubicBezTo>
                  <a:cubicBezTo>
                    <a:pt x="52407" y="21595"/>
                    <a:pt x="52395" y="21641"/>
                    <a:pt x="52378" y="21687"/>
                  </a:cubicBezTo>
                  <a:cubicBezTo>
                    <a:pt x="52307" y="21568"/>
                    <a:pt x="52228" y="21458"/>
                    <a:pt x="52168" y="21329"/>
                  </a:cubicBezTo>
                  <a:lnTo>
                    <a:pt x="52168" y="21329"/>
                  </a:lnTo>
                  <a:lnTo>
                    <a:pt x="52227" y="21381"/>
                  </a:lnTo>
                  <a:lnTo>
                    <a:pt x="52227" y="21381"/>
                  </a:lnTo>
                  <a:cubicBezTo>
                    <a:pt x="52171" y="21266"/>
                    <a:pt x="52115" y="21150"/>
                    <a:pt x="52062" y="21033"/>
                  </a:cubicBezTo>
                  <a:lnTo>
                    <a:pt x="52062" y="21033"/>
                  </a:lnTo>
                  <a:cubicBezTo>
                    <a:pt x="52084" y="21052"/>
                    <a:pt x="52112" y="21075"/>
                    <a:pt x="52140" y="21087"/>
                  </a:cubicBezTo>
                  <a:cubicBezTo>
                    <a:pt x="52119" y="21029"/>
                    <a:pt x="52082" y="20972"/>
                    <a:pt x="52053" y="20916"/>
                  </a:cubicBezTo>
                  <a:cubicBezTo>
                    <a:pt x="52024" y="20857"/>
                    <a:pt x="51996" y="20797"/>
                    <a:pt x="51968" y="20738"/>
                  </a:cubicBezTo>
                  <a:lnTo>
                    <a:pt x="51968" y="20738"/>
                  </a:lnTo>
                  <a:cubicBezTo>
                    <a:pt x="51990" y="20753"/>
                    <a:pt x="52011" y="20768"/>
                    <a:pt x="52033" y="20786"/>
                  </a:cubicBezTo>
                  <a:cubicBezTo>
                    <a:pt x="52033" y="20758"/>
                    <a:pt x="51997" y="20707"/>
                    <a:pt x="51987" y="20682"/>
                  </a:cubicBezTo>
                  <a:cubicBezTo>
                    <a:pt x="51973" y="20649"/>
                    <a:pt x="51955" y="20615"/>
                    <a:pt x="51940" y="20581"/>
                  </a:cubicBezTo>
                  <a:cubicBezTo>
                    <a:pt x="51910" y="20506"/>
                    <a:pt x="51884" y="20429"/>
                    <a:pt x="51859" y="20350"/>
                  </a:cubicBezTo>
                  <a:cubicBezTo>
                    <a:pt x="51832" y="20422"/>
                    <a:pt x="51801" y="20487"/>
                    <a:pt x="51768" y="20558"/>
                  </a:cubicBezTo>
                  <a:cubicBezTo>
                    <a:pt x="51741" y="20620"/>
                    <a:pt x="51697" y="20719"/>
                    <a:pt x="51646" y="20756"/>
                  </a:cubicBezTo>
                  <a:lnTo>
                    <a:pt x="51646" y="20756"/>
                  </a:lnTo>
                  <a:cubicBezTo>
                    <a:pt x="51690" y="20725"/>
                    <a:pt x="51734" y="20694"/>
                    <a:pt x="51783" y="20679"/>
                  </a:cubicBezTo>
                  <a:lnTo>
                    <a:pt x="51783" y="20679"/>
                  </a:lnTo>
                  <a:cubicBezTo>
                    <a:pt x="51715" y="20787"/>
                    <a:pt x="51561" y="21039"/>
                    <a:pt x="51561" y="21039"/>
                  </a:cubicBezTo>
                  <a:cubicBezTo>
                    <a:pt x="51561" y="21039"/>
                    <a:pt x="51640" y="20998"/>
                    <a:pt x="51679" y="20945"/>
                  </a:cubicBezTo>
                  <a:lnTo>
                    <a:pt x="51679" y="20945"/>
                  </a:lnTo>
                  <a:cubicBezTo>
                    <a:pt x="51650" y="21061"/>
                    <a:pt x="51604" y="21117"/>
                    <a:pt x="51557" y="21223"/>
                  </a:cubicBezTo>
                  <a:cubicBezTo>
                    <a:pt x="51537" y="21263"/>
                    <a:pt x="51515" y="21317"/>
                    <a:pt x="51490" y="21363"/>
                  </a:cubicBezTo>
                  <a:cubicBezTo>
                    <a:pt x="51467" y="21281"/>
                    <a:pt x="51445" y="21198"/>
                    <a:pt x="51432" y="21112"/>
                  </a:cubicBezTo>
                  <a:lnTo>
                    <a:pt x="51432" y="21112"/>
                  </a:lnTo>
                  <a:cubicBezTo>
                    <a:pt x="51468" y="21134"/>
                    <a:pt x="51508" y="21155"/>
                    <a:pt x="51546" y="21177"/>
                  </a:cubicBezTo>
                  <a:cubicBezTo>
                    <a:pt x="51464" y="21016"/>
                    <a:pt x="51352" y="20882"/>
                    <a:pt x="51275" y="20714"/>
                  </a:cubicBezTo>
                  <a:lnTo>
                    <a:pt x="51275" y="20714"/>
                  </a:lnTo>
                  <a:cubicBezTo>
                    <a:pt x="51361" y="20788"/>
                    <a:pt x="51445" y="20864"/>
                    <a:pt x="51531" y="20937"/>
                  </a:cubicBezTo>
                  <a:cubicBezTo>
                    <a:pt x="51454" y="20778"/>
                    <a:pt x="51379" y="20618"/>
                    <a:pt x="51303" y="20459"/>
                  </a:cubicBezTo>
                  <a:lnTo>
                    <a:pt x="51303" y="20459"/>
                  </a:lnTo>
                  <a:cubicBezTo>
                    <a:pt x="51328" y="20477"/>
                    <a:pt x="51354" y="20500"/>
                    <a:pt x="51382" y="20513"/>
                  </a:cubicBezTo>
                  <a:cubicBezTo>
                    <a:pt x="51361" y="20453"/>
                    <a:pt x="51322" y="20396"/>
                    <a:pt x="51295" y="20341"/>
                  </a:cubicBezTo>
                  <a:cubicBezTo>
                    <a:pt x="51266" y="20281"/>
                    <a:pt x="51237" y="20222"/>
                    <a:pt x="51210" y="20164"/>
                  </a:cubicBezTo>
                  <a:lnTo>
                    <a:pt x="51210" y="20164"/>
                  </a:lnTo>
                  <a:cubicBezTo>
                    <a:pt x="51232" y="20178"/>
                    <a:pt x="51253" y="20194"/>
                    <a:pt x="51275" y="20209"/>
                  </a:cubicBezTo>
                  <a:cubicBezTo>
                    <a:pt x="51275" y="20185"/>
                    <a:pt x="51239" y="20131"/>
                    <a:pt x="51229" y="20108"/>
                  </a:cubicBezTo>
                  <a:cubicBezTo>
                    <a:pt x="51214" y="20073"/>
                    <a:pt x="51196" y="20042"/>
                    <a:pt x="51182" y="20006"/>
                  </a:cubicBezTo>
                  <a:cubicBezTo>
                    <a:pt x="51151" y="19930"/>
                    <a:pt x="51127" y="19854"/>
                    <a:pt x="51101" y="19775"/>
                  </a:cubicBezTo>
                  <a:cubicBezTo>
                    <a:pt x="51074" y="19847"/>
                    <a:pt x="51041" y="19913"/>
                    <a:pt x="51010" y="19983"/>
                  </a:cubicBezTo>
                  <a:cubicBezTo>
                    <a:pt x="50984" y="20045"/>
                    <a:pt x="50938" y="20145"/>
                    <a:pt x="50886" y="20184"/>
                  </a:cubicBezTo>
                  <a:cubicBezTo>
                    <a:pt x="50931" y="20151"/>
                    <a:pt x="50977" y="20119"/>
                    <a:pt x="51027" y="20106"/>
                  </a:cubicBezTo>
                  <a:lnTo>
                    <a:pt x="51027" y="20106"/>
                  </a:lnTo>
                  <a:cubicBezTo>
                    <a:pt x="50955" y="20212"/>
                    <a:pt x="50805" y="20465"/>
                    <a:pt x="50805" y="20465"/>
                  </a:cubicBezTo>
                  <a:cubicBezTo>
                    <a:pt x="50805" y="20465"/>
                    <a:pt x="50883" y="20424"/>
                    <a:pt x="50919" y="20370"/>
                  </a:cubicBezTo>
                  <a:lnTo>
                    <a:pt x="50919" y="20370"/>
                  </a:lnTo>
                  <a:cubicBezTo>
                    <a:pt x="50891" y="20486"/>
                    <a:pt x="50848" y="20542"/>
                    <a:pt x="50799" y="20647"/>
                  </a:cubicBezTo>
                  <a:cubicBezTo>
                    <a:pt x="50780" y="20682"/>
                    <a:pt x="50763" y="20730"/>
                    <a:pt x="50740" y="20773"/>
                  </a:cubicBezTo>
                  <a:cubicBezTo>
                    <a:pt x="50630" y="20522"/>
                    <a:pt x="50489" y="20164"/>
                    <a:pt x="50489" y="20164"/>
                  </a:cubicBezTo>
                  <a:lnTo>
                    <a:pt x="50489" y="20164"/>
                  </a:lnTo>
                  <a:cubicBezTo>
                    <a:pt x="50489" y="20164"/>
                    <a:pt x="50591" y="20244"/>
                    <a:pt x="50640" y="20277"/>
                  </a:cubicBezTo>
                  <a:cubicBezTo>
                    <a:pt x="50605" y="20192"/>
                    <a:pt x="50415" y="19685"/>
                    <a:pt x="50382" y="19600"/>
                  </a:cubicBezTo>
                  <a:cubicBezTo>
                    <a:pt x="50317" y="19828"/>
                    <a:pt x="50260" y="20066"/>
                    <a:pt x="50124" y="20245"/>
                  </a:cubicBezTo>
                  <a:cubicBezTo>
                    <a:pt x="50125" y="20245"/>
                    <a:pt x="50127" y="20246"/>
                    <a:pt x="50128" y="20246"/>
                  </a:cubicBezTo>
                  <a:cubicBezTo>
                    <a:pt x="50171" y="20246"/>
                    <a:pt x="50237" y="20141"/>
                    <a:pt x="50271" y="20115"/>
                  </a:cubicBezTo>
                  <a:lnTo>
                    <a:pt x="50271" y="20115"/>
                  </a:lnTo>
                  <a:cubicBezTo>
                    <a:pt x="50250" y="20133"/>
                    <a:pt x="50231" y="20250"/>
                    <a:pt x="50221" y="20280"/>
                  </a:cubicBezTo>
                  <a:cubicBezTo>
                    <a:pt x="50203" y="20344"/>
                    <a:pt x="50185" y="20413"/>
                    <a:pt x="50162" y="20473"/>
                  </a:cubicBezTo>
                  <a:cubicBezTo>
                    <a:pt x="50121" y="20581"/>
                    <a:pt x="50092" y="20695"/>
                    <a:pt x="50049" y="20807"/>
                  </a:cubicBezTo>
                  <a:cubicBezTo>
                    <a:pt x="50097" y="20745"/>
                    <a:pt x="50140" y="20682"/>
                    <a:pt x="50177" y="20615"/>
                  </a:cubicBezTo>
                  <a:lnTo>
                    <a:pt x="50177" y="20615"/>
                  </a:lnTo>
                  <a:cubicBezTo>
                    <a:pt x="50124" y="20735"/>
                    <a:pt x="50076" y="20859"/>
                    <a:pt x="50033" y="20982"/>
                  </a:cubicBezTo>
                  <a:lnTo>
                    <a:pt x="50023" y="20982"/>
                  </a:lnTo>
                  <a:cubicBezTo>
                    <a:pt x="49945" y="20745"/>
                    <a:pt x="49887" y="20515"/>
                    <a:pt x="49880" y="20487"/>
                  </a:cubicBezTo>
                  <a:lnTo>
                    <a:pt x="49880" y="20487"/>
                  </a:lnTo>
                  <a:cubicBezTo>
                    <a:pt x="49894" y="20506"/>
                    <a:pt x="49960" y="20595"/>
                    <a:pt x="50046" y="20647"/>
                  </a:cubicBezTo>
                  <a:cubicBezTo>
                    <a:pt x="49933" y="20406"/>
                    <a:pt x="49753" y="19940"/>
                    <a:pt x="49753" y="19940"/>
                  </a:cubicBezTo>
                  <a:lnTo>
                    <a:pt x="49753" y="19940"/>
                  </a:lnTo>
                  <a:cubicBezTo>
                    <a:pt x="49753" y="19940"/>
                    <a:pt x="49853" y="20019"/>
                    <a:pt x="49903" y="20052"/>
                  </a:cubicBezTo>
                  <a:cubicBezTo>
                    <a:pt x="49869" y="19969"/>
                    <a:pt x="49677" y="19461"/>
                    <a:pt x="49645" y="19377"/>
                  </a:cubicBezTo>
                  <a:cubicBezTo>
                    <a:pt x="49581" y="19603"/>
                    <a:pt x="49522" y="19842"/>
                    <a:pt x="49387" y="20020"/>
                  </a:cubicBezTo>
                  <a:cubicBezTo>
                    <a:pt x="49389" y="20021"/>
                    <a:pt x="49390" y="20021"/>
                    <a:pt x="49392" y="20021"/>
                  </a:cubicBezTo>
                  <a:cubicBezTo>
                    <a:pt x="49434" y="20021"/>
                    <a:pt x="49502" y="19917"/>
                    <a:pt x="49536" y="19890"/>
                  </a:cubicBezTo>
                  <a:lnTo>
                    <a:pt x="49536" y="19890"/>
                  </a:lnTo>
                  <a:cubicBezTo>
                    <a:pt x="49515" y="19907"/>
                    <a:pt x="49495" y="20026"/>
                    <a:pt x="49486" y="20056"/>
                  </a:cubicBezTo>
                  <a:cubicBezTo>
                    <a:pt x="49466" y="20121"/>
                    <a:pt x="49450" y="20186"/>
                    <a:pt x="49426" y="20250"/>
                  </a:cubicBezTo>
                  <a:cubicBezTo>
                    <a:pt x="49390" y="20343"/>
                    <a:pt x="49361" y="20439"/>
                    <a:pt x="49331" y="20535"/>
                  </a:cubicBezTo>
                  <a:cubicBezTo>
                    <a:pt x="49265" y="20321"/>
                    <a:pt x="49217" y="20135"/>
                    <a:pt x="49217" y="20135"/>
                  </a:cubicBezTo>
                  <a:lnTo>
                    <a:pt x="49217" y="20135"/>
                  </a:lnTo>
                  <a:cubicBezTo>
                    <a:pt x="49217" y="20135"/>
                    <a:pt x="49290" y="20238"/>
                    <a:pt x="49386" y="20298"/>
                  </a:cubicBezTo>
                  <a:cubicBezTo>
                    <a:pt x="49274" y="20056"/>
                    <a:pt x="49092" y="19590"/>
                    <a:pt x="49092" y="19590"/>
                  </a:cubicBezTo>
                  <a:lnTo>
                    <a:pt x="49092" y="19590"/>
                  </a:lnTo>
                  <a:cubicBezTo>
                    <a:pt x="49092" y="19590"/>
                    <a:pt x="49194" y="19669"/>
                    <a:pt x="49242" y="19703"/>
                  </a:cubicBezTo>
                  <a:cubicBezTo>
                    <a:pt x="49208" y="19619"/>
                    <a:pt x="49017" y="19112"/>
                    <a:pt x="48984" y="19027"/>
                  </a:cubicBezTo>
                  <a:cubicBezTo>
                    <a:pt x="48920" y="19253"/>
                    <a:pt x="48863" y="19493"/>
                    <a:pt x="48726" y="19670"/>
                  </a:cubicBezTo>
                  <a:cubicBezTo>
                    <a:pt x="48728" y="19671"/>
                    <a:pt x="48729" y="19671"/>
                    <a:pt x="48731" y="19671"/>
                  </a:cubicBezTo>
                  <a:cubicBezTo>
                    <a:pt x="48772" y="19671"/>
                    <a:pt x="48839" y="19568"/>
                    <a:pt x="48874" y="19540"/>
                  </a:cubicBezTo>
                  <a:lnTo>
                    <a:pt x="48874" y="19540"/>
                  </a:lnTo>
                  <a:cubicBezTo>
                    <a:pt x="48852" y="19557"/>
                    <a:pt x="48834" y="19676"/>
                    <a:pt x="48824" y="19706"/>
                  </a:cubicBezTo>
                  <a:cubicBezTo>
                    <a:pt x="48805" y="19771"/>
                    <a:pt x="48788" y="19837"/>
                    <a:pt x="48765" y="19900"/>
                  </a:cubicBezTo>
                  <a:cubicBezTo>
                    <a:pt x="48747" y="19949"/>
                    <a:pt x="48730" y="20001"/>
                    <a:pt x="48714" y="20053"/>
                  </a:cubicBezTo>
                  <a:lnTo>
                    <a:pt x="48714" y="20053"/>
                  </a:lnTo>
                  <a:cubicBezTo>
                    <a:pt x="48683" y="20018"/>
                    <a:pt x="48663" y="19992"/>
                    <a:pt x="48663" y="19992"/>
                  </a:cubicBezTo>
                  <a:lnTo>
                    <a:pt x="48663" y="19992"/>
                  </a:lnTo>
                  <a:cubicBezTo>
                    <a:pt x="48663" y="19992"/>
                    <a:pt x="48672" y="20025"/>
                    <a:pt x="48687" y="20081"/>
                  </a:cubicBezTo>
                  <a:lnTo>
                    <a:pt x="48687" y="20081"/>
                  </a:lnTo>
                  <a:cubicBezTo>
                    <a:pt x="48574" y="19833"/>
                    <a:pt x="48404" y="19398"/>
                    <a:pt x="48404" y="19398"/>
                  </a:cubicBezTo>
                  <a:lnTo>
                    <a:pt x="48404" y="19398"/>
                  </a:lnTo>
                  <a:cubicBezTo>
                    <a:pt x="48404" y="19398"/>
                    <a:pt x="48506" y="19478"/>
                    <a:pt x="48554" y="19511"/>
                  </a:cubicBezTo>
                  <a:cubicBezTo>
                    <a:pt x="48521" y="19427"/>
                    <a:pt x="48329" y="18919"/>
                    <a:pt x="48296" y="18836"/>
                  </a:cubicBezTo>
                  <a:cubicBezTo>
                    <a:pt x="48233" y="19063"/>
                    <a:pt x="48175" y="19302"/>
                    <a:pt x="48038" y="19481"/>
                  </a:cubicBezTo>
                  <a:cubicBezTo>
                    <a:pt x="48040" y="19482"/>
                    <a:pt x="48041" y="19482"/>
                    <a:pt x="48042" y="19482"/>
                  </a:cubicBezTo>
                  <a:cubicBezTo>
                    <a:pt x="48086" y="19482"/>
                    <a:pt x="48151" y="19376"/>
                    <a:pt x="48189" y="19349"/>
                  </a:cubicBezTo>
                  <a:lnTo>
                    <a:pt x="48189" y="19349"/>
                  </a:lnTo>
                  <a:cubicBezTo>
                    <a:pt x="48165" y="19367"/>
                    <a:pt x="48147" y="19484"/>
                    <a:pt x="48139" y="19514"/>
                  </a:cubicBezTo>
                  <a:cubicBezTo>
                    <a:pt x="48117" y="19579"/>
                    <a:pt x="48103" y="19648"/>
                    <a:pt x="48079" y="19708"/>
                  </a:cubicBezTo>
                  <a:cubicBezTo>
                    <a:pt x="48051" y="19778"/>
                    <a:pt x="48031" y="19849"/>
                    <a:pt x="48007" y="19921"/>
                  </a:cubicBezTo>
                  <a:lnTo>
                    <a:pt x="48007" y="19921"/>
                  </a:lnTo>
                  <a:cubicBezTo>
                    <a:pt x="47991" y="19901"/>
                    <a:pt x="47981" y="19888"/>
                    <a:pt x="47981" y="19888"/>
                  </a:cubicBezTo>
                  <a:lnTo>
                    <a:pt x="47981" y="19888"/>
                  </a:lnTo>
                  <a:cubicBezTo>
                    <a:pt x="47981" y="19888"/>
                    <a:pt x="47987" y="19911"/>
                    <a:pt x="47997" y="19950"/>
                  </a:cubicBezTo>
                  <a:lnTo>
                    <a:pt x="47997" y="19950"/>
                  </a:lnTo>
                  <a:cubicBezTo>
                    <a:pt x="48001" y="19940"/>
                    <a:pt x="48004" y="19930"/>
                    <a:pt x="48007" y="19921"/>
                  </a:cubicBezTo>
                  <a:lnTo>
                    <a:pt x="48007" y="19921"/>
                  </a:lnTo>
                  <a:cubicBezTo>
                    <a:pt x="48032" y="19950"/>
                    <a:pt x="48072" y="19993"/>
                    <a:pt x="48120" y="20029"/>
                  </a:cubicBezTo>
                  <a:cubicBezTo>
                    <a:pt x="48113" y="20050"/>
                    <a:pt x="48107" y="20070"/>
                    <a:pt x="48099" y="20090"/>
                  </a:cubicBezTo>
                  <a:cubicBezTo>
                    <a:pt x="48110" y="20075"/>
                    <a:pt x="48120" y="20055"/>
                    <a:pt x="48134" y="20040"/>
                  </a:cubicBezTo>
                  <a:cubicBezTo>
                    <a:pt x="48140" y="20043"/>
                    <a:pt x="48143" y="20047"/>
                    <a:pt x="48149" y="20049"/>
                  </a:cubicBezTo>
                  <a:cubicBezTo>
                    <a:pt x="48146" y="20042"/>
                    <a:pt x="48142" y="20036"/>
                    <a:pt x="48140" y="20029"/>
                  </a:cubicBezTo>
                  <a:cubicBezTo>
                    <a:pt x="48170" y="19986"/>
                    <a:pt x="48200" y="19946"/>
                    <a:pt x="48226" y="19900"/>
                  </a:cubicBezTo>
                  <a:lnTo>
                    <a:pt x="48226" y="19900"/>
                  </a:lnTo>
                  <a:cubicBezTo>
                    <a:pt x="48177" y="20006"/>
                    <a:pt x="48136" y="20113"/>
                    <a:pt x="48099" y="20225"/>
                  </a:cubicBezTo>
                  <a:cubicBezTo>
                    <a:pt x="48091" y="20219"/>
                    <a:pt x="48081" y="20218"/>
                    <a:pt x="48074" y="20214"/>
                  </a:cubicBezTo>
                  <a:cubicBezTo>
                    <a:pt x="48041" y="20105"/>
                    <a:pt x="48014" y="20009"/>
                    <a:pt x="47997" y="19950"/>
                  </a:cubicBezTo>
                  <a:lnTo>
                    <a:pt x="47997" y="19950"/>
                  </a:lnTo>
                  <a:cubicBezTo>
                    <a:pt x="47997" y="19952"/>
                    <a:pt x="47996" y="19954"/>
                    <a:pt x="47995" y="19956"/>
                  </a:cubicBezTo>
                  <a:cubicBezTo>
                    <a:pt x="47884" y="19705"/>
                    <a:pt x="47720" y="19295"/>
                    <a:pt x="47720" y="19295"/>
                  </a:cubicBezTo>
                  <a:lnTo>
                    <a:pt x="47720" y="19295"/>
                  </a:lnTo>
                  <a:cubicBezTo>
                    <a:pt x="47720" y="19295"/>
                    <a:pt x="47823" y="19374"/>
                    <a:pt x="47871" y="19405"/>
                  </a:cubicBezTo>
                  <a:cubicBezTo>
                    <a:pt x="47839" y="19324"/>
                    <a:pt x="47647" y="18815"/>
                    <a:pt x="47613" y="18732"/>
                  </a:cubicBezTo>
                  <a:cubicBezTo>
                    <a:pt x="47548" y="18958"/>
                    <a:pt x="47491" y="19198"/>
                    <a:pt x="47355" y="19375"/>
                  </a:cubicBezTo>
                  <a:cubicBezTo>
                    <a:pt x="47356" y="19376"/>
                    <a:pt x="47358" y="19376"/>
                    <a:pt x="47360" y="19376"/>
                  </a:cubicBezTo>
                  <a:cubicBezTo>
                    <a:pt x="47403" y="19376"/>
                    <a:pt x="47469" y="19270"/>
                    <a:pt x="47505" y="19245"/>
                  </a:cubicBezTo>
                  <a:lnTo>
                    <a:pt x="47505" y="19245"/>
                  </a:lnTo>
                  <a:cubicBezTo>
                    <a:pt x="47482" y="19262"/>
                    <a:pt x="47462" y="19381"/>
                    <a:pt x="47454" y="19410"/>
                  </a:cubicBezTo>
                  <a:cubicBezTo>
                    <a:pt x="47434" y="19474"/>
                    <a:pt x="47418" y="19542"/>
                    <a:pt x="47396" y="19603"/>
                  </a:cubicBezTo>
                  <a:cubicBezTo>
                    <a:pt x="47372" y="19668"/>
                    <a:pt x="47348" y="19736"/>
                    <a:pt x="47326" y="19805"/>
                  </a:cubicBezTo>
                  <a:cubicBezTo>
                    <a:pt x="47266" y="19607"/>
                    <a:pt x="47223" y="19440"/>
                    <a:pt x="47223" y="19440"/>
                  </a:cubicBezTo>
                  <a:lnTo>
                    <a:pt x="47223" y="19440"/>
                  </a:lnTo>
                  <a:cubicBezTo>
                    <a:pt x="47223" y="19440"/>
                    <a:pt x="47296" y="19542"/>
                    <a:pt x="47391" y="19600"/>
                  </a:cubicBezTo>
                  <a:cubicBezTo>
                    <a:pt x="47280" y="19360"/>
                    <a:pt x="47097" y="18895"/>
                    <a:pt x="47097" y="18895"/>
                  </a:cubicBezTo>
                  <a:lnTo>
                    <a:pt x="47097" y="18895"/>
                  </a:lnTo>
                  <a:cubicBezTo>
                    <a:pt x="47097" y="18895"/>
                    <a:pt x="47200" y="18974"/>
                    <a:pt x="47247" y="19005"/>
                  </a:cubicBezTo>
                  <a:cubicBezTo>
                    <a:pt x="47214" y="18922"/>
                    <a:pt x="47024" y="18415"/>
                    <a:pt x="46989" y="18332"/>
                  </a:cubicBezTo>
                  <a:cubicBezTo>
                    <a:pt x="46925" y="18558"/>
                    <a:pt x="46867" y="18798"/>
                    <a:pt x="46731" y="18975"/>
                  </a:cubicBezTo>
                  <a:cubicBezTo>
                    <a:pt x="46733" y="18976"/>
                    <a:pt x="46735" y="18976"/>
                    <a:pt x="46736" y="18976"/>
                  </a:cubicBezTo>
                  <a:cubicBezTo>
                    <a:pt x="46779" y="18976"/>
                    <a:pt x="46846" y="18871"/>
                    <a:pt x="46880" y="18845"/>
                  </a:cubicBezTo>
                  <a:lnTo>
                    <a:pt x="46880" y="18845"/>
                  </a:lnTo>
                  <a:cubicBezTo>
                    <a:pt x="46859" y="18862"/>
                    <a:pt x="46839" y="18981"/>
                    <a:pt x="46830" y="19010"/>
                  </a:cubicBezTo>
                  <a:cubicBezTo>
                    <a:pt x="46810" y="19074"/>
                    <a:pt x="46794" y="19142"/>
                    <a:pt x="46771" y="19203"/>
                  </a:cubicBezTo>
                  <a:cubicBezTo>
                    <a:pt x="46759" y="19239"/>
                    <a:pt x="46746" y="19278"/>
                    <a:pt x="46734" y="19316"/>
                  </a:cubicBezTo>
                  <a:cubicBezTo>
                    <a:pt x="46655" y="19176"/>
                    <a:pt x="46558" y="19051"/>
                    <a:pt x="46491" y="18898"/>
                  </a:cubicBezTo>
                  <a:lnTo>
                    <a:pt x="46491" y="18898"/>
                  </a:lnTo>
                  <a:cubicBezTo>
                    <a:pt x="46577" y="18974"/>
                    <a:pt x="46660" y="19048"/>
                    <a:pt x="46746" y="19123"/>
                  </a:cubicBezTo>
                  <a:cubicBezTo>
                    <a:pt x="46670" y="18962"/>
                    <a:pt x="46594" y="18803"/>
                    <a:pt x="46516" y="18644"/>
                  </a:cubicBezTo>
                  <a:lnTo>
                    <a:pt x="46516" y="18644"/>
                  </a:lnTo>
                  <a:cubicBezTo>
                    <a:pt x="46542" y="18662"/>
                    <a:pt x="46569" y="18687"/>
                    <a:pt x="46595" y="18697"/>
                  </a:cubicBezTo>
                  <a:cubicBezTo>
                    <a:pt x="46574" y="18639"/>
                    <a:pt x="46535" y="18581"/>
                    <a:pt x="46508" y="18525"/>
                  </a:cubicBezTo>
                  <a:cubicBezTo>
                    <a:pt x="46479" y="18468"/>
                    <a:pt x="46450" y="18408"/>
                    <a:pt x="46422" y="18349"/>
                  </a:cubicBezTo>
                  <a:lnTo>
                    <a:pt x="46422" y="18349"/>
                  </a:lnTo>
                  <a:cubicBezTo>
                    <a:pt x="46443" y="18365"/>
                    <a:pt x="46466" y="18379"/>
                    <a:pt x="46488" y="18395"/>
                  </a:cubicBezTo>
                  <a:cubicBezTo>
                    <a:pt x="46488" y="18371"/>
                    <a:pt x="46452" y="18316"/>
                    <a:pt x="46442" y="18293"/>
                  </a:cubicBezTo>
                  <a:cubicBezTo>
                    <a:pt x="46426" y="18259"/>
                    <a:pt x="46409" y="18227"/>
                    <a:pt x="46395" y="18191"/>
                  </a:cubicBezTo>
                  <a:cubicBezTo>
                    <a:pt x="46364" y="18115"/>
                    <a:pt x="46340" y="18038"/>
                    <a:pt x="46314" y="17959"/>
                  </a:cubicBezTo>
                  <a:cubicBezTo>
                    <a:pt x="46287" y="18031"/>
                    <a:pt x="46254" y="18098"/>
                    <a:pt x="46223" y="18167"/>
                  </a:cubicBezTo>
                  <a:cubicBezTo>
                    <a:pt x="46197" y="18230"/>
                    <a:pt x="46151" y="18330"/>
                    <a:pt x="46099" y="18368"/>
                  </a:cubicBezTo>
                  <a:cubicBezTo>
                    <a:pt x="46144" y="18336"/>
                    <a:pt x="46190" y="18303"/>
                    <a:pt x="46240" y="18292"/>
                  </a:cubicBezTo>
                  <a:lnTo>
                    <a:pt x="46240" y="18292"/>
                  </a:lnTo>
                  <a:cubicBezTo>
                    <a:pt x="46190" y="18363"/>
                    <a:pt x="46106" y="18501"/>
                    <a:pt x="46058" y="18583"/>
                  </a:cubicBezTo>
                  <a:cubicBezTo>
                    <a:pt x="45986" y="18465"/>
                    <a:pt x="45907" y="18353"/>
                    <a:pt x="45847" y="18223"/>
                  </a:cubicBezTo>
                  <a:lnTo>
                    <a:pt x="45847" y="18223"/>
                  </a:lnTo>
                  <a:cubicBezTo>
                    <a:pt x="45933" y="18299"/>
                    <a:pt x="46018" y="18373"/>
                    <a:pt x="46104" y="18447"/>
                  </a:cubicBezTo>
                  <a:cubicBezTo>
                    <a:pt x="46026" y="18287"/>
                    <a:pt x="45950" y="18128"/>
                    <a:pt x="45876" y="17969"/>
                  </a:cubicBezTo>
                  <a:lnTo>
                    <a:pt x="45876" y="17969"/>
                  </a:lnTo>
                  <a:cubicBezTo>
                    <a:pt x="45899" y="17986"/>
                    <a:pt x="45926" y="18012"/>
                    <a:pt x="45955" y="18022"/>
                  </a:cubicBezTo>
                  <a:cubicBezTo>
                    <a:pt x="45933" y="17964"/>
                    <a:pt x="45893" y="17906"/>
                    <a:pt x="45867" y="17852"/>
                  </a:cubicBezTo>
                  <a:cubicBezTo>
                    <a:pt x="45838" y="17793"/>
                    <a:pt x="45810" y="17733"/>
                    <a:pt x="45783" y="17673"/>
                  </a:cubicBezTo>
                  <a:lnTo>
                    <a:pt x="45783" y="17673"/>
                  </a:lnTo>
                  <a:lnTo>
                    <a:pt x="45847" y="17721"/>
                  </a:lnTo>
                  <a:cubicBezTo>
                    <a:pt x="45847" y="17694"/>
                    <a:pt x="45811" y="17642"/>
                    <a:pt x="45800" y="17618"/>
                  </a:cubicBezTo>
                  <a:cubicBezTo>
                    <a:pt x="45785" y="17584"/>
                    <a:pt x="45768" y="17551"/>
                    <a:pt x="45754" y="17515"/>
                  </a:cubicBezTo>
                  <a:cubicBezTo>
                    <a:pt x="45724" y="17440"/>
                    <a:pt x="45698" y="17363"/>
                    <a:pt x="45674" y="17284"/>
                  </a:cubicBezTo>
                  <a:cubicBezTo>
                    <a:pt x="45646" y="17356"/>
                    <a:pt x="45612" y="17422"/>
                    <a:pt x="45582" y="17492"/>
                  </a:cubicBezTo>
                  <a:cubicBezTo>
                    <a:pt x="45555" y="17555"/>
                    <a:pt x="45510" y="17655"/>
                    <a:pt x="45459" y="17693"/>
                  </a:cubicBezTo>
                  <a:cubicBezTo>
                    <a:pt x="45503" y="17661"/>
                    <a:pt x="45547" y="17628"/>
                    <a:pt x="45598" y="17615"/>
                  </a:cubicBezTo>
                  <a:lnTo>
                    <a:pt x="45598" y="17615"/>
                  </a:lnTo>
                  <a:cubicBezTo>
                    <a:pt x="45526" y="17723"/>
                    <a:pt x="45375" y="17974"/>
                    <a:pt x="45375" y="17974"/>
                  </a:cubicBezTo>
                  <a:cubicBezTo>
                    <a:pt x="45375" y="17974"/>
                    <a:pt x="45454" y="17935"/>
                    <a:pt x="45490" y="17880"/>
                  </a:cubicBezTo>
                  <a:lnTo>
                    <a:pt x="45490" y="17880"/>
                  </a:lnTo>
                  <a:cubicBezTo>
                    <a:pt x="45463" y="17995"/>
                    <a:pt x="45418" y="18051"/>
                    <a:pt x="45370" y="18157"/>
                  </a:cubicBezTo>
                  <a:cubicBezTo>
                    <a:pt x="45354" y="18189"/>
                    <a:pt x="45338" y="18230"/>
                    <a:pt x="45320" y="18266"/>
                  </a:cubicBezTo>
                  <a:cubicBezTo>
                    <a:pt x="45241" y="18128"/>
                    <a:pt x="45148" y="18002"/>
                    <a:pt x="45080" y="17856"/>
                  </a:cubicBezTo>
                  <a:lnTo>
                    <a:pt x="45080" y="17856"/>
                  </a:lnTo>
                  <a:cubicBezTo>
                    <a:pt x="45166" y="17931"/>
                    <a:pt x="45251" y="18007"/>
                    <a:pt x="45337" y="18080"/>
                  </a:cubicBezTo>
                  <a:cubicBezTo>
                    <a:pt x="45259" y="17921"/>
                    <a:pt x="45183" y="17761"/>
                    <a:pt x="45107" y="17601"/>
                  </a:cubicBezTo>
                  <a:lnTo>
                    <a:pt x="45107" y="17601"/>
                  </a:lnTo>
                  <a:cubicBezTo>
                    <a:pt x="45132" y="17620"/>
                    <a:pt x="45158" y="17642"/>
                    <a:pt x="45186" y="17654"/>
                  </a:cubicBezTo>
                  <a:cubicBezTo>
                    <a:pt x="45166" y="17594"/>
                    <a:pt x="45126" y="17539"/>
                    <a:pt x="45100" y="17483"/>
                  </a:cubicBezTo>
                  <a:cubicBezTo>
                    <a:pt x="45069" y="17425"/>
                    <a:pt x="45043" y="17364"/>
                    <a:pt x="45014" y="17304"/>
                  </a:cubicBezTo>
                  <a:lnTo>
                    <a:pt x="45014" y="17304"/>
                  </a:lnTo>
                  <a:cubicBezTo>
                    <a:pt x="45036" y="17320"/>
                    <a:pt x="45059" y="17336"/>
                    <a:pt x="45080" y="17353"/>
                  </a:cubicBezTo>
                  <a:cubicBezTo>
                    <a:pt x="45080" y="17326"/>
                    <a:pt x="45044" y="17274"/>
                    <a:pt x="45033" y="17250"/>
                  </a:cubicBezTo>
                  <a:cubicBezTo>
                    <a:pt x="45017" y="17214"/>
                    <a:pt x="45001" y="17182"/>
                    <a:pt x="44987" y="17147"/>
                  </a:cubicBezTo>
                  <a:cubicBezTo>
                    <a:pt x="44957" y="17073"/>
                    <a:pt x="44930" y="16995"/>
                    <a:pt x="44907" y="16916"/>
                  </a:cubicBezTo>
                  <a:cubicBezTo>
                    <a:pt x="44878" y="16987"/>
                    <a:pt x="44845" y="17053"/>
                    <a:pt x="44815" y="17124"/>
                  </a:cubicBezTo>
                  <a:cubicBezTo>
                    <a:pt x="44788" y="17185"/>
                    <a:pt x="44744" y="17283"/>
                    <a:pt x="44694" y="17320"/>
                  </a:cubicBezTo>
                  <a:lnTo>
                    <a:pt x="44694" y="17320"/>
                  </a:lnTo>
                  <a:cubicBezTo>
                    <a:pt x="44737" y="17289"/>
                    <a:pt x="44781" y="17257"/>
                    <a:pt x="44831" y="17245"/>
                  </a:cubicBezTo>
                  <a:lnTo>
                    <a:pt x="44831" y="17245"/>
                  </a:lnTo>
                  <a:cubicBezTo>
                    <a:pt x="44759" y="17353"/>
                    <a:pt x="44609" y="17605"/>
                    <a:pt x="44609" y="17605"/>
                  </a:cubicBezTo>
                  <a:cubicBezTo>
                    <a:pt x="44609" y="17605"/>
                    <a:pt x="44688" y="17564"/>
                    <a:pt x="44723" y="17511"/>
                  </a:cubicBezTo>
                  <a:lnTo>
                    <a:pt x="44723" y="17511"/>
                  </a:lnTo>
                  <a:cubicBezTo>
                    <a:pt x="44695" y="17627"/>
                    <a:pt x="44652" y="17680"/>
                    <a:pt x="44602" y="17786"/>
                  </a:cubicBezTo>
                  <a:cubicBezTo>
                    <a:pt x="44587" y="17819"/>
                    <a:pt x="44571" y="17857"/>
                    <a:pt x="44553" y="17895"/>
                  </a:cubicBezTo>
                  <a:cubicBezTo>
                    <a:pt x="44480" y="17673"/>
                    <a:pt x="44427" y="17463"/>
                    <a:pt x="44421" y="17439"/>
                  </a:cubicBezTo>
                  <a:lnTo>
                    <a:pt x="44421" y="17439"/>
                  </a:lnTo>
                  <a:cubicBezTo>
                    <a:pt x="44435" y="17456"/>
                    <a:pt x="44501" y="17546"/>
                    <a:pt x="44587" y="17597"/>
                  </a:cubicBezTo>
                  <a:cubicBezTo>
                    <a:pt x="44474" y="17356"/>
                    <a:pt x="44293" y="16890"/>
                    <a:pt x="44293" y="16890"/>
                  </a:cubicBezTo>
                  <a:lnTo>
                    <a:pt x="44293" y="16890"/>
                  </a:lnTo>
                  <a:cubicBezTo>
                    <a:pt x="44293" y="16890"/>
                    <a:pt x="44394" y="16969"/>
                    <a:pt x="44444" y="17002"/>
                  </a:cubicBezTo>
                  <a:cubicBezTo>
                    <a:pt x="44409" y="16919"/>
                    <a:pt x="44220" y="16411"/>
                    <a:pt x="44186" y="16328"/>
                  </a:cubicBezTo>
                  <a:cubicBezTo>
                    <a:pt x="44121" y="16553"/>
                    <a:pt x="44063" y="16794"/>
                    <a:pt x="43928" y="16970"/>
                  </a:cubicBezTo>
                  <a:cubicBezTo>
                    <a:pt x="43930" y="16971"/>
                    <a:pt x="43931" y="16971"/>
                    <a:pt x="43933" y="16971"/>
                  </a:cubicBezTo>
                  <a:cubicBezTo>
                    <a:pt x="43975" y="16971"/>
                    <a:pt x="44043" y="16866"/>
                    <a:pt x="44077" y="16840"/>
                  </a:cubicBezTo>
                  <a:lnTo>
                    <a:pt x="44077" y="16840"/>
                  </a:lnTo>
                  <a:cubicBezTo>
                    <a:pt x="44055" y="16858"/>
                    <a:pt x="44035" y="16976"/>
                    <a:pt x="44027" y="17005"/>
                  </a:cubicBezTo>
                  <a:cubicBezTo>
                    <a:pt x="44007" y="17069"/>
                    <a:pt x="43991" y="17138"/>
                    <a:pt x="43968" y="17198"/>
                  </a:cubicBezTo>
                  <a:cubicBezTo>
                    <a:pt x="43926" y="17306"/>
                    <a:pt x="43898" y="17420"/>
                    <a:pt x="43855" y="17532"/>
                  </a:cubicBezTo>
                  <a:cubicBezTo>
                    <a:pt x="43901" y="17470"/>
                    <a:pt x="43942" y="17407"/>
                    <a:pt x="43982" y="17341"/>
                  </a:cubicBezTo>
                  <a:lnTo>
                    <a:pt x="43982" y="17341"/>
                  </a:lnTo>
                  <a:cubicBezTo>
                    <a:pt x="43935" y="17443"/>
                    <a:pt x="43894" y="17549"/>
                    <a:pt x="43856" y="17657"/>
                  </a:cubicBezTo>
                  <a:cubicBezTo>
                    <a:pt x="43763" y="17435"/>
                    <a:pt x="43670" y="17198"/>
                    <a:pt x="43670" y="17198"/>
                  </a:cubicBezTo>
                  <a:lnTo>
                    <a:pt x="43670" y="17198"/>
                  </a:lnTo>
                  <a:cubicBezTo>
                    <a:pt x="43670" y="17198"/>
                    <a:pt x="43770" y="17277"/>
                    <a:pt x="43820" y="17310"/>
                  </a:cubicBezTo>
                  <a:cubicBezTo>
                    <a:pt x="43786" y="17227"/>
                    <a:pt x="43597" y="16718"/>
                    <a:pt x="43562" y="16636"/>
                  </a:cubicBezTo>
                  <a:cubicBezTo>
                    <a:pt x="43512" y="16821"/>
                    <a:pt x="43458" y="17015"/>
                    <a:pt x="43366" y="17177"/>
                  </a:cubicBezTo>
                  <a:lnTo>
                    <a:pt x="43366" y="17177"/>
                  </a:lnTo>
                  <a:cubicBezTo>
                    <a:pt x="43354" y="17161"/>
                    <a:pt x="43347" y="17151"/>
                    <a:pt x="43347" y="17151"/>
                  </a:cubicBezTo>
                  <a:lnTo>
                    <a:pt x="43347" y="17151"/>
                  </a:lnTo>
                  <a:cubicBezTo>
                    <a:pt x="43347" y="17151"/>
                    <a:pt x="43351" y="17166"/>
                    <a:pt x="43358" y="17192"/>
                  </a:cubicBezTo>
                  <a:lnTo>
                    <a:pt x="43358" y="17192"/>
                  </a:lnTo>
                  <a:cubicBezTo>
                    <a:pt x="43361" y="17187"/>
                    <a:pt x="43364" y="17182"/>
                    <a:pt x="43366" y="17177"/>
                  </a:cubicBezTo>
                  <a:lnTo>
                    <a:pt x="43366" y="17177"/>
                  </a:lnTo>
                  <a:cubicBezTo>
                    <a:pt x="43388" y="17206"/>
                    <a:pt x="43427" y="17252"/>
                    <a:pt x="43476" y="17288"/>
                  </a:cubicBezTo>
                  <a:cubicBezTo>
                    <a:pt x="43466" y="17306"/>
                    <a:pt x="43455" y="17326"/>
                    <a:pt x="43442" y="17341"/>
                  </a:cubicBezTo>
                  <a:cubicBezTo>
                    <a:pt x="43444" y="17342"/>
                    <a:pt x="43446" y="17342"/>
                    <a:pt x="43448" y="17342"/>
                  </a:cubicBezTo>
                  <a:cubicBezTo>
                    <a:pt x="43465" y="17342"/>
                    <a:pt x="43482" y="17327"/>
                    <a:pt x="43504" y="17306"/>
                  </a:cubicBezTo>
                  <a:cubicBezTo>
                    <a:pt x="43507" y="17310"/>
                    <a:pt x="43511" y="17313"/>
                    <a:pt x="43514" y="17313"/>
                  </a:cubicBezTo>
                  <a:cubicBezTo>
                    <a:pt x="43512" y="17310"/>
                    <a:pt x="43511" y="17304"/>
                    <a:pt x="43507" y="17301"/>
                  </a:cubicBezTo>
                  <a:cubicBezTo>
                    <a:pt x="43539" y="17267"/>
                    <a:pt x="43570" y="17227"/>
                    <a:pt x="43589" y="17210"/>
                  </a:cubicBezTo>
                  <a:lnTo>
                    <a:pt x="43589" y="17210"/>
                  </a:lnTo>
                  <a:cubicBezTo>
                    <a:pt x="43568" y="17230"/>
                    <a:pt x="43548" y="17346"/>
                    <a:pt x="43539" y="17374"/>
                  </a:cubicBezTo>
                  <a:cubicBezTo>
                    <a:pt x="43519" y="17439"/>
                    <a:pt x="43504" y="17506"/>
                    <a:pt x="43479" y="17568"/>
                  </a:cubicBezTo>
                  <a:cubicBezTo>
                    <a:pt x="43476" y="17575"/>
                    <a:pt x="43475" y="17584"/>
                    <a:pt x="43472" y="17591"/>
                  </a:cubicBezTo>
                  <a:cubicBezTo>
                    <a:pt x="43418" y="17422"/>
                    <a:pt x="43376" y="17264"/>
                    <a:pt x="43358" y="17192"/>
                  </a:cubicBezTo>
                  <a:lnTo>
                    <a:pt x="43358" y="17192"/>
                  </a:lnTo>
                  <a:cubicBezTo>
                    <a:pt x="43356" y="17194"/>
                    <a:pt x="43355" y="17197"/>
                    <a:pt x="43353" y="17200"/>
                  </a:cubicBezTo>
                  <a:cubicBezTo>
                    <a:pt x="43241" y="16949"/>
                    <a:pt x="43082" y="16548"/>
                    <a:pt x="43082" y="16547"/>
                  </a:cubicBezTo>
                  <a:lnTo>
                    <a:pt x="43082" y="16547"/>
                  </a:lnTo>
                  <a:cubicBezTo>
                    <a:pt x="43082" y="16548"/>
                    <a:pt x="43184" y="16626"/>
                    <a:pt x="43233" y="16659"/>
                  </a:cubicBezTo>
                  <a:cubicBezTo>
                    <a:pt x="43201" y="16576"/>
                    <a:pt x="43009" y="16070"/>
                    <a:pt x="42976" y="15986"/>
                  </a:cubicBezTo>
                  <a:cubicBezTo>
                    <a:pt x="42912" y="16211"/>
                    <a:pt x="42853" y="16451"/>
                    <a:pt x="42718" y="16629"/>
                  </a:cubicBezTo>
                  <a:cubicBezTo>
                    <a:pt x="42720" y="16629"/>
                    <a:pt x="42721" y="16630"/>
                    <a:pt x="42723" y="16630"/>
                  </a:cubicBezTo>
                  <a:cubicBezTo>
                    <a:pt x="42765" y="16630"/>
                    <a:pt x="42831" y="16524"/>
                    <a:pt x="42867" y="16497"/>
                  </a:cubicBezTo>
                  <a:lnTo>
                    <a:pt x="42867" y="16497"/>
                  </a:lnTo>
                  <a:cubicBezTo>
                    <a:pt x="42846" y="16516"/>
                    <a:pt x="42826" y="16633"/>
                    <a:pt x="42817" y="16665"/>
                  </a:cubicBezTo>
                  <a:cubicBezTo>
                    <a:pt x="42797" y="16730"/>
                    <a:pt x="42781" y="16795"/>
                    <a:pt x="42758" y="16858"/>
                  </a:cubicBezTo>
                  <a:cubicBezTo>
                    <a:pt x="42742" y="16902"/>
                    <a:pt x="42727" y="16946"/>
                    <a:pt x="42712" y="16990"/>
                  </a:cubicBezTo>
                  <a:lnTo>
                    <a:pt x="42712" y="16990"/>
                  </a:lnTo>
                  <a:cubicBezTo>
                    <a:pt x="42688" y="16964"/>
                    <a:pt x="42664" y="16939"/>
                    <a:pt x="42640" y="16913"/>
                  </a:cubicBezTo>
                  <a:lnTo>
                    <a:pt x="42640" y="16913"/>
                  </a:lnTo>
                  <a:cubicBezTo>
                    <a:pt x="42658" y="16958"/>
                    <a:pt x="42676" y="17002"/>
                    <a:pt x="42694" y="17046"/>
                  </a:cubicBezTo>
                  <a:cubicBezTo>
                    <a:pt x="42700" y="17027"/>
                    <a:pt x="42706" y="17009"/>
                    <a:pt x="42712" y="16990"/>
                  </a:cubicBezTo>
                  <a:lnTo>
                    <a:pt x="42712" y="16990"/>
                  </a:lnTo>
                  <a:cubicBezTo>
                    <a:pt x="42751" y="17031"/>
                    <a:pt x="42791" y="17073"/>
                    <a:pt x="42830" y="17115"/>
                  </a:cubicBezTo>
                  <a:cubicBezTo>
                    <a:pt x="42814" y="17162"/>
                    <a:pt x="42800" y="17208"/>
                    <a:pt x="42781" y="17254"/>
                  </a:cubicBezTo>
                  <a:cubicBezTo>
                    <a:pt x="42826" y="17194"/>
                    <a:pt x="42869" y="17131"/>
                    <a:pt x="42909" y="17065"/>
                  </a:cubicBezTo>
                  <a:lnTo>
                    <a:pt x="42909" y="17065"/>
                  </a:lnTo>
                  <a:cubicBezTo>
                    <a:pt x="42872" y="17145"/>
                    <a:pt x="42837" y="17230"/>
                    <a:pt x="42804" y="17316"/>
                  </a:cubicBezTo>
                  <a:cubicBezTo>
                    <a:pt x="42730" y="17162"/>
                    <a:pt x="42644" y="17019"/>
                    <a:pt x="42582" y="16851"/>
                  </a:cubicBezTo>
                  <a:lnTo>
                    <a:pt x="42582" y="16851"/>
                  </a:lnTo>
                  <a:cubicBezTo>
                    <a:pt x="42601" y="16872"/>
                    <a:pt x="42621" y="16893"/>
                    <a:pt x="42640" y="16913"/>
                  </a:cubicBezTo>
                  <a:lnTo>
                    <a:pt x="42640" y="16913"/>
                  </a:lnTo>
                  <a:cubicBezTo>
                    <a:pt x="42583" y="16771"/>
                    <a:pt x="42527" y="16627"/>
                    <a:pt x="42472" y="16483"/>
                  </a:cubicBezTo>
                  <a:lnTo>
                    <a:pt x="42472" y="16483"/>
                  </a:lnTo>
                  <a:cubicBezTo>
                    <a:pt x="42495" y="16504"/>
                    <a:pt x="42522" y="16533"/>
                    <a:pt x="42549" y="16547"/>
                  </a:cubicBezTo>
                  <a:cubicBezTo>
                    <a:pt x="42529" y="16479"/>
                    <a:pt x="42489" y="16411"/>
                    <a:pt x="42463" y="16344"/>
                  </a:cubicBezTo>
                  <a:cubicBezTo>
                    <a:pt x="42434" y="16274"/>
                    <a:pt x="42407" y="16202"/>
                    <a:pt x="42380" y="16130"/>
                  </a:cubicBezTo>
                  <a:lnTo>
                    <a:pt x="42380" y="16130"/>
                  </a:lnTo>
                  <a:cubicBezTo>
                    <a:pt x="42402" y="16150"/>
                    <a:pt x="42423" y="16166"/>
                    <a:pt x="42445" y="16186"/>
                  </a:cubicBezTo>
                  <a:cubicBezTo>
                    <a:pt x="42445" y="16153"/>
                    <a:pt x="42410" y="16093"/>
                    <a:pt x="42400" y="16064"/>
                  </a:cubicBezTo>
                  <a:cubicBezTo>
                    <a:pt x="42386" y="16024"/>
                    <a:pt x="42367" y="15984"/>
                    <a:pt x="42356" y="15943"/>
                  </a:cubicBezTo>
                  <a:cubicBezTo>
                    <a:pt x="42323" y="15852"/>
                    <a:pt x="42298" y="15759"/>
                    <a:pt x="42274" y="15665"/>
                  </a:cubicBezTo>
                  <a:cubicBezTo>
                    <a:pt x="42248" y="15751"/>
                    <a:pt x="42215" y="15829"/>
                    <a:pt x="42185" y="15915"/>
                  </a:cubicBezTo>
                  <a:cubicBezTo>
                    <a:pt x="42158" y="15989"/>
                    <a:pt x="42113" y="16109"/>
                    <a:pt x="42063" y="16153"/>
                  </a:cubicBezTo>
                  <a:cubicBezTo>
                    <a:pt x="42106" y="16116"/>
                    <a:pt x="42151" y="16077"/>
                    <a:pt x="42199" y="16060"/>
                  </a:cubicBezTo>
                  <a:lnTo>
                    <a:pt x="42199" y="16060"/>
                  </a:lnTo>
                  <a:cubicBezTo>
                    <a:pt x="42131" y="16189"/>
                    <a:pt x="41983" y="16493"/>
                    <a:pt x="41983" y="16493"/>
                  </a:cubicBezTo>
                  <a:cubicBezTo>
                    <a:pt x="41983" y="16493"/>
                    <a:pt x="42059" y="16443"/>
                    <a:pt x="42095" y="16378"/>
                  </a:cubicBezTo>
                  <a:lnTo>
                    <a:pt x="42095" y="16378"/>
                  </a:lnTo>
                  <a:cubicBezTo>
                    <a:pt x="42066" y="16517"/>
                    <a:pt x="42023" y="16583"/>
                    <a:pt x="41976" y="16711"/>
                  </a:cubicBezTo>
                  <a:cubicBezTo>
                    <a:pt x="41966" y="16737"/>
                    <a:pt x="41954" y="16768"/>
                    <a:pt x="41941" y="16801"/>
                  </a:cubicBezTo>
                  <a:cubicBezTo>
                    <a:pt x="41864" y="16566"/>
                    <a:pt x="41805" y="16337"/>
                    <a:pt x="41800" y="16310"/>
                  </a:cubicBezTo>
                  <a:lnTo>
                    <a:pt x="41800" y="16310"/>
                  </a:lnTo>
                  <a:cubicBezTo>
                    <a:pt x="41814" y="16328"/>
                    <a:pt x="41880" y="16417"/>
                    <a:pt x="41966" y="16469"/>
                  </a:cubicBezTo>
                  <a:cubicBezTo>
                    <a:pt x="41854" y="16228"/>
                    <a:pt x="41672" y="15762"/>
                    <a:pt x="41672" y="15762"/>
                  </a:cubicBezTo>
                  <a:lnTo>
                    <a:pt x="41672" y="15762"/>
                  </a:lnTo>
                  <a:cubicBezTo>
                    <a:pt x="41672" y="15762"/>
                    <a:pt x="41772" y="15841"/>
                    <a:pt x="41822" y="15874"/>
                  </a:cubicBezTo>
                  <a:cubicBezTo>
                    <a:pt x="41790" y="15791"/>
                    <a:pt x="41597" y="15283"/>
                    <a:pt x="41564" y="15199"/>
                  </a:cubicBezTo>
                  <a:cubicBezTo>
                    <a:pt x="41500" y="15425"/>
                    <a:pt x="41441" y="15665"/>
                    <a:pt x="41307" y="15844"/>
                  </a:cubicBezTo>
                  <a:cubicBezTo>
                    <a:pt x="41308" y="15844"/>
                    <a:pt x="41309" y="15844"/>
                    <a:pt x="41311" y="15844"/>
                  </a:cubicBezTo>
                  <a:cubicBezTo>
                    <a:pt x="41352" y="15844"/>
                    <a:pt x="41420" y="15741"/>
                    <a:pt x="41455" y="15714"/>
                  </a:cubicBezTo>
                  <a:lnTo>
                    <a:pt x="41455" y="15714"/>
                  </a:lnTo>
                  <a:cubicBezTo>
                    <a:pt x="41434" y="15731"/>
                    <a:pt x="41414" y="15848"/>
                    <a:pt x="41405" y="15878"/>
                  </a:cubicBezTo>
                  <a:cubicBezTo>
                    <a:pt x="41385" y="15943"/>
                    <a:pt x="41370" y="16010"/>
                    <a:pt x="41347" y="16072"/>
                  </a:cubicBezTo>
                  <a:cubicBezTo>
                    <a:pt x="41305" y="16179"/>
                    <a:pt x="41276" y="16295"/>
                    <a:pt x="41233" y="16404"/>
                  </a:cubicBezTo>
                  <a:cubicBezTo>
                    <a:pt x="41281" y="16344"/>
                    <a:pt x="41321" y="16282"/>
                    <a:pt x="41361" y="16215"/>
                  </a:cubicBezTo>
                  <a:lnTo>
                    <a:pt x="41361" y="16215"/>
                  </a:lnTo>
                  <a:cubicBezTo>
                    <a:pt x="41309" y="16331"/>
                    <a:pt x="41262" y="16451"/>
                    <a:pt x="41221" y="16575"/>
                  </a:cubicBezTo>
                  <a:cubicBezTo>
                    <a:pt x="41142" y="16394"/>
                    <a:pt x="41070" y="16209"/>
                    <a:pt x="41013" y="16020"/>
                  </a:cubicBezTo>
                  <a:lnTo>
                    <a:pt x="41013" y="16020"/>
                  </a:lnTo>
                  <a:cubicBezTo>
                    <a:pt x="41059" y="16042"/>
                    <a:pt x="41103" y="16066"/>
                    <a:pt x="41146" y="16089"/>
                  </a:cubicBezTo>
                  <a:lnTo>
                    <a:pt x="40816" y="15311"/>
                  </a:lnTo>
                  <a:lnTo>
                    <a:pt x="40816" y="15311"/>
                  </a:lnTo>
                  <a:cubicBezTo>
                    <a:pt x="40852" y="15329"/>
                    <a:pt x="40891" y="15349"/>
                    <a:pt x="40930" y="15369"/>
                  </a:cubicBezTo>
                  <a:cubicBezTo>
                    <a:pt x="40848" y="15186"/>
                    <a:pt x="40766" y="15004"/>
                    <a:pt x="40686" y="14818"/>
                  </a:cubicBezTo>
                  <a:cubicBezTo>
                    <a:pt x="40604" y="15031"/>
                    <a:pt x="40482" y="15355"/>
                    <a:pt x="40402" y="15569"/>
                  </a:cubicBezTo>
                  <a:cubicBezTo>
                    <a:pt x="40495" y="15497"/>
                    <a:pt x="40573" y="15404"/>
                    <a:pt x="40636" y="15299"/>
                  </a:cubicBezTo>
                  <a:lnTo>
                    <a:pt x="40636" y="15299"/>
                  </a:lnTo>
                  <a:cubicBezTo>
                    <a:pt x="40501" y="15540"/>
                    <a:pt x="40399" y="15808"/>
                    <a:pt x="40336" y="16086"/>
                  </a:cubicBezTo>
                  <a:cubicBezTo>
                    <a:pt x="40389" y="16046"/>
                    <a:pt x="40437" y="15989"/>
                    <a:pt x="40465" y="15921"/>
                  </a:cubicBezTo>
                  <a:lnTo>
                    <a:pt x="40465" y="15921"/>
                  </a:lnTo>
                  <a:cubicBezTo>
                    <a:pt x="40424" y="16056"/>
                    <a:pt x="40378" y="16186"/>
                    <a:pt x="40329" y="16317"/>
                  </a:cubicBezTo>
                  <a:lnTo>
                    <a:pt x="40292" y="16301"/>
                  </a:lnTo>
                  <a:cubicBezTo>
                    <a:pt x="40246" y="16172"/>
                    <a:pt x="40213" y="16037"/>
                    <a:pt x="40191" y="15901"/>
                  </a:cubicBezTo>
                  <a:lnTo>
                    <a:pt x="40191" y="15901"/>
                  </a:lnTo>
                  <a:cubicBezTo>
                    <a:pt x="40236" y="15928"/>
                    <a:pt x="40282" y="15953"/>
                    <a:pt x="40328" y="15980"/>
                  </a:cubicBezTo>
                  <a:cubicBezTo>
                    <a:pt x="40227" y="15786"/>
                    <a:pt x="40094" y="15626"/>
                    <a:pt x="40002" y="15425"/>
                  </a:cubicBezTo>
                  <a:lnTo>
                    <a:pt x="40002" y="15425"/>
                  </a:lnTo>
                  <a:cubicBezTo>
                    <a:pt x="40105" y="15514"/>
                    <a:pt x="40207" y="15604"/>
                    <a:pt x="40310" y="15693"/>
                  </a:cubicBezTo>
                  <a:cubicBezTo>
                    <a:pt x="40217" y="15501"/>
                    <a:pt x="40128" y="15312"/>
                    <a:pt x="40037" y="15120"/>
                  </a:cubicBezTo>
                  <a:lnTo>
                    <a:pt x="40037" y="15120"/>
                  </a:lnTo>
                  <a:cubicBezTo>
                    <a:pt x="40065" y="15141"/>
                    <a:pt x="40098" y="15170"/>
                    <a:pt x="40130" y="15184"/>
                  </a:cubicBezTo>
                  <a:cubicBezTo>
                    <a:pt x="40105" y="15114"/>
                    <a:pt x="40058" y="15047"/>
                    <a:pt x="40024" y="14978"/>
                  </a:cubicBezTo>
                  <a:cubicBezTo>
                    <a:pt x="39988" y="14909"/>
                    <a:pt x="39956" y="14838"/>
                    <a:pt x="39922" y="14766"/>
                  </a:cubicBezTo>
                  <a:lnTo>
                    <a:pt x="39922" y="14766"/>
                  </a:lnTo>
                  <a:cubicBezTo>
                    <a:pt x="39948" y="14785"/>
                    <a:pt x="39974" y="14803"/>
                    <a:pt x="40001" y="14823"/>
                  </a:cubicBezTo>
                  <a:cubicBezTo>
                    <a:pt x="40001" y="14790"/>
                    <a:pt x="39959" y="14730"/>
                    <a:pt x="39948" y="14701"/>
                  </a:cubicBezTo>
                  <a:cubicBezTo>
                    <a:pt x="39928" y="14660"/>
                    <a:pt x="39909" y="14620"/>
                    <a:pt x="39892" y="14580"/>
                  </a:cubicBezTo>
                  <a:cubicBezTo>
                    <a:pt x="39856" y="14489"/>
                    <a:pt x="39826" y="14395"/>
                    <a:pt x="39794" y="14302"/>
                  </a:cubicBezTo>
                  <a:cubicBezTo>
                    <a:pt x="39761" y="14388"/>
                    <a:pt x="39723" y="14466"/>
                    <a:pt x="39686" y="14551"/>
                  </a:cubicBezTo>
                  <a:cubicBezTo>
                    <a:pt x="39654" y="14626"/>
                    <a:pt x="39600" y="14746"/>
                    <a:pt x="39536" y="14790"/>
                  </a:cubicBezTo>
                  <a:cubicBezTo>
                    <a:pt x="39589" y="14753"/>
                    <a:pt x="39644" y="14713"/>
                    <a:pt x="39704" y="14697"/>
                  </a:cubicBezTo>
                  <a:lnTo>
                    <a:pt x="39704" y="14697"/>
                  </a:lnTo>
                  <a:cubicBezTo>
                    <a:pt x="39620" y="14825"/>
                    <a:pt x="39439" y="15129"/>
                    <a:pt x="39439" y="15129"/>
                  </a:cubicBezTo>
                  <a:cubicBezTo>
                    <a:pt x="39439" y="15129"/>
                    <a:pt x="39532" y="15078"/>
                    <a:pt x="39575" y="15014"/>
                  </a:cubicBezTo>
                  <a:lnTo>
                    <a:pt x="39575" y="15014"/>
                  </a:lnTo>
                  <a:cubicBezTo>
                    <a:pt x="39541" y="15153"/>
                    <a:pt x="39489" y="15220"/>
                    <a:pt x="39429" y="15346"/>
                  </a:cubicBezTo>
                  <a:cubicBezTo>
                    <a:pt x="39411" y="15389"/>
                    <a:pt x="39389" y="15442"/>
                    <a:pt x="39364" y="15490"/>
                  </a:cubicBezTo>
                  <a:lnTo>
                    <a:pt x="39364" y="15490"/>
                  </a:lnTo>
                  <a:cubicBezTo>
                    <a:pt x="39360" y="15486"/>
                    <a:pt x="39355" y="15482"/>
                    <a:pt x="39351" y="15478"/>
                  </a:cubicBezTo>
                  <a:lnTo>
                    <a:pt x="39351" y="15478"/>
                  </a:lnTo>
                  <a:cubicBezTo>
                    <a:pt x="39354" y="15485"/>
                    <a:pt x="39357" y="15492"/>
                    <a:pt x="39360" y="15498"/>
                  </a:cubicBezTo>
                  <a:cubicBezTo>
                    <a:pt x="39362" y="15496"/>
                    <a:pt x="39363" y="15493"/>
                    <a:pt x="39364" y="15490"/>
                  </a:cubicBezTo>
                  <a:lnTo>
                    <a:pt x="39364" y="15490"/>
                  </a:lnTo>
                  <a:cubicBezTo>
                    <a:pt x="39402" y="15524"/>
                    <a:pt x="39441" y="15558"/>
                    <a:pt x="39479" y="15592"/>
                  </a:cubicBezTo>
                  <a:cubicBezTo>
                    <a:pt x="39469" y="15610"/>
                    <a:pt x="39458" y="15628"/>
                    <a:pt x="39445" y="15642"/>
                  </a:cubicBezTo>
                  <a:lnTo>
                    <a:pt x="39445" y="15642"/>
                  </a:lnTo>
                  <a:cubicBezTo>
                    <a:pt x="39460" y="15627"/>
                    <a:pt x="39477" y="15614"/>
                    <a:pt x="39491" y="15603"/>
                  </a:cubicBezTo>
                  <a:cubicBezTo>
                    <a:pt x="39499" y="15610"/>
                    <a:pt x="39508" y="15616"/>
                    <a:pt x="39515" y="15624"/>
                  </a:cubicBezTo>
                  <a:cubicBezTo>
                    <a:pt x="39492" y="15663"/>
                    <a:pt x="39468" y="15705"/>
                    <a:pt x="39443" y="15746"/>
                  </a:cubicBezTo>
                  <a:cubicBezTo>
                    <a:pt x="39367" y="15622"/>
                    <a:pt x="39286" y="15503"/>
                    <a:pt x="39221" y="15365"/>
                  </a:cubicBezTo>
                  <a:lnTo>
                    <a:pt x="39221" y="15365"/>
                  </a:lnTo>
                  <a:cubicBezTo>
                    <a:pt x="39265" y="15403"/>
                    <a:pt x="39308" y="15441"/>
                    <a:pt x="39351" y="15478"/>
                  </a:cubicBezTo>
                  <a:lnTo>
                    <a:pt x="39351" y="15478"/>
                  </a:lnTo>
                  <a:cubicBezTo>
                    <a:pt x="39275" y="15320"/>
                    <a:pt x="39196" y="15158"/>
                    <a:pt x="39121" y="15000"/>
                  </a:cubicBezTo>
                  <a:lnTo>
                    <a:pt x="39121" y="15000"/>
                  </a:lnTo>
                  <a:cubicBezTo>
                    <a:pt x="39152" y="15021"/>
                    <a:pt x="39182" y="15050"/>
                    <a:pt x="39214" y="15063"/>
                  </a:cubicBezTo>
                  <a:cubicBezTo>
                    <a:pt x="39190" y="14992"/>
                    <a:pt x="39142" y="14927"/>
                    <a:pt x="39109" y="14859"/>
                  </a:cubicBezTo>
                  <a:cubicBezTo>
                    <a:pt x="39074" y="14789"/>
                    <a:pt x="39041" y="14717"/>
                    <a:pt x="39006" y="14646"/>
                  </a:cubicBezTo>
                  <a:lnTo>
                    <a:pt x="39006" y="14646"/>
                  </a:lnTo>
                  <a:cubicBezTo>
                    <a:pt x="39033" y="14666"/>
                    <a:pt x="39059" y="14683"/>
                    <a:pt x="39085" y="14701"/>
                  </a:cubicBezTo>
                  <a:cubicBezTo>
                    <a:pt x="39085" y="14669"/>
                    <a:pt x="39042" y="14608"/>
                    <a:pt x="39031" y="14580"/>
                  </a:cubicBezTo>
                  <a:cubicBezTo>
                    <a:pt x="39012" y="14540"/>
                    <a:pt x="38992" y="14498"/>
                    <a:pt x="38975" y="14458"/>
                  </a:cubicBezTo>
                  <a:cubicBezTo>
                    <a:pt x="38939" y="14368"/>
                    <a:pt x="38909" y="14274"/>
                    <a:pt x="38877" y="14180"/>
                  </a:cubicBezTo>
                  <a:cubicBezTo>
                    <a:pt x="38844" y="14266"/>
                    <a:pt x="38806" y="14345"/>
                    <a:pt x="38770" y="14431"/>
                  </a:cubicBezTo>
                  <a:cubicBezTo>
                    <a:pt x="38737" y="14503"/>
                    <a:pt x="38685" y="14621"/>
                    <a:pt x="38621" y="14667"/>
                  </a:cubicBezTo>
                  <a:lnTo>
                    <a:pt x="38621" y="14667"/>
                  </a:lnTo>
                  <a:cubicBezTo>
                    <a:pt x="38674" y="14630"/>
                    <a:pt x="38727" y="14591"/>
                    <a:pt x="38787" y="14577"/>
                  </a:cubicBezTo>
                  <a:lnTo>
                    <a:pt x="38787" y="14577"/>
                  </a:lnTo>
                  <a:cubicBezTo>
                    <a:pt x="38702" y="14704"/>
                    <a:pt x="38522" y="15007"/>
                    <a:pt x="38522" y="15007"/>
                  </a:cubicBezTo>
                  <a:cubicBezTo>
                    <a:pt x="38522" y="15007"/>
                    <a:pt x="38615" y="14959"/>
                    <a:pt x="38659" y="14892"/>
                  </a:cubicBezTo>
                  <a:lnTo>
                    <a:pt x="38659" y="14892"/>
                  </a:lnTo>
                  <a:cubicBezTo>
                    <a:pt x="38623" y="15033"/>
                    <a:pt x="38572" y="15098"/>
                    <a:pt x="38515" y="15226"/>
                  </a:cubicBezTo>
                  <a:cubicBezTo>
                    <a:pt x="38493" y="15272"/>
                    <a:pt x="38466" y="15334"/>
                    <a:pt x="38437" y="15389"/>
                  </a:cubicBezTo>
                  <a:cubicBezTo>
                    <a:pt x="38335" y="15149"/>
                    <a:pt x="38224" y="14866"/>
                    <a:pt x="38224" y="14866"/>
                  </a:cubicBezTo>
                  <a:lnTo>
                    <a:pt x="38224" y="14866"/>
                  </a:lnTo>
                  <a:cubicBezTo>
                    <a:pt x="38224" y="14866"/>
                    <a:pt x="38324" y="14945"/>
                    <a:pt x="38374" y="14977"/>
                  </a:cubicBezTo>
                  <a:cubicBezTo>
                    <a:pt x="38340" y="14895"/>
                    <a:pt x="38149" y="14388"/>
                    <a:pt x="38116" y="14303"/>
                  </a:cubicBezTo>
                  <a:cubicBezTo>
                    <a:pt x="38052" y="14530"/>
                    <a:pt x="37993" y="14769"/>
                    <a:pt x="37858" y="14947"/>
                  </a:cubicBezTo>
                  <a:cubicBezTo>
                    <a:pt x="37860" y="14947"/>
                    <a:pt x="37861" y="14947"/>
                    <a:pt x="37863" y="14947"/>
                  </a:cubicBezTo>
                  <a:cubicBezTo>
                    <a:pt x="37905" y="14947"/>
                    <a:pt x="37971" y="14841"/>
                    <a:pt x="38007" y="14816"/>
                  </a:cubicBezTo>
                  <a:lnTo>
                    <a:pt x="38007" y="14816"/>
                  </a:lnTo>
                  <a:cubicBezTo>
                    <a:pt x="37986" y="14833"/>
                    <a:pt x="37966" y="14952"/>
                    <a:pt x="37957" y="14981"/>
                  </a:cubicBezTo>
                  <a:cubicBezTo>
                    <a:pt x="37937" y="15045"/>
                    <a:pt x="37921" y="15113"/>
                    <a:pt x="37898" y="15174"/>
                  </a:cubicBezTo>
                  <a:cubicBezTo>
                    <a:pt x="37877" y="15227"/>
                    <a:pt x="37860" y="15283"/>
                    <a:pt x="37842" y="15339"/>
                  </a:cubicBezTo>
                  <a:lnTo>
                    <a:pt x="37751" y="15305"/>
                  </a:lnTo>
                  <a:cubicBezTo>
                    <a:pt x="37678" y="15190"/>
                    <a:pt x="37602" y="15077"/>
                    <a:pt x="37543" y="14949"/>
                  </a:cubicBezTo>
                  <a:lnTo>
                    <a:pt x="37543" y="14949"/>
                  </a:lnTo>
                  <a:cubicBezTo>
                    <a:pt x="37647" y="15041"/>
                    <a:pt x="37749" y="15129"/>
                    <a:pt x="37851" y="15219"/>
                  </a:cubicBezTo>
                  <a:cubicBezTo>
                    <a:pt x="37759" y="15027"/>
                    <a:pt x="37670" y="14839"/>
                    <a:pt x="37577" y="14647"/>
                  </a:cubicBezTo>
                  <a:lnTo>
                    <a:pt x="37577" y="14647"/>
                  </a:lnTo>
                  <a:cubicBezTo>
                    <a:pt x="37607" y="14669"/>
                    <a:pt x="37640" y="14697"/>
                    <a:pt x="37670" y="14712"/>
                  </a:cubicBezTo>
                  <a:cubicBezTo>
                    <a:pt x="37647" y="14640"/>
                    <a:pt x="37599" y="14574"/>
                    <a:pt x="37566" y="14505"/>
                  </a:cubicBezTo>
                  <a:cubicBezTo>
                    <a:pt x="37530" y="14436"/>
                    <a:pt x="37497" y="14365"/>
                    <a:pt x="37464" y="14293"/>
                  </a:cubicBezTo>
                  <a:lnTo>
                    <a:pt x="37464" y="14293"/>
                  </a:lnTo>
                  <a:cubicBezTo>
                    <a:pt x="37490" y="14312"/>
                    <a:pt x="37516" y="14330"/>
                    <a:pt x="37543" y="14350"/>
                  </a:cubicBezTo>
                  <a:cubicBezTo>
                    <a:pt x="37543" y="14317"/>
                    <a:pt x="37501" y="14257"/>
                    <a:pt x="37490" y="14229"/>
                  </a:cubicBezTo>
                  <a:cubicBezTo>
                    <a:pt x="37470" y="14187"/>
                    <a:pt x="37451" y="14145"/>
                    <a:pt x="37434" y="14104"/>
                  </a:cubicBezTo>
                  <a:cubicBezTo>
                    <a:pt x="37398" y="14015"/>
                    <a:pt x="37365" y="13922"/>
                    <a:pt x="37336" y="13827"/>
                  </a:cubicBezTo>
                  <a:cubicBezTo>
                    <a:pt x="37303" y="13913"/>
                    <a:pt x="37263" y="13993"/>
                    <a:pt x="37228" y="14078"/>
                  </a:cubicBezTo>
                  <a:cubicBezTo>
                    <a:pt x="37193" y="14151"/>
                    <a:pt x="37142" y="14272"/>
                    <a:pt x="37078" y="14316"/>
                  </a:cubicBezTo>
                  <a:cubicBezTo>
                    <a:pt x="37131" y="14280"/>
                    <a:pt x="37186" y="14239"/>
                    <a:pt x="37246" y="14224"/>
                  </a:cubicBezTo>
                  <a:lnTo>
                    <a:pt x="37246" y="14224"/>
                  </a:lnTo>
                  <a:cubicBezTo>
                    <a:pt x="37160" y="14352"/>
                    <a:pt x="36981" y="14654"/>
                    <a:pt x="36981" y="14654"/>
                  </a:cubicBezTo>
                  <a:cubicBezTo>
                    <a:pt x="36981" y="14654"/>
                    <a:pt x="37074" y="14605"/>
                    <a:pt x="37119" y="14541"/>
                  </a:cubicBezTo>
                  <a:lnTo>
                    <a:pt x="37119" y="14541"/>
                  </a:lnTo>
                  <a:cubicBezTo>
                    <a:pt x="37084" y="14680"/>
                    <a:pt x="37031" y="14746"/>
                    <a:pt x="36974" y="14873"/>
                  </a:cubicBezTo>
                  <a:cubicBezTo>
                    <a:pt x="36955" y="14911"/>
                    <a:pt x="36938" y="14959"/>
                    <a:pt x="36914" y="15005"/>
                  </a:cubicBezTo>
                  <a:cubicBezTo>
                    <a:pt x="36892" y="14998"/>
                    <a:pt x="36874" y="14990"/>
                    <a:pt x="36852" y="14984"/>
                  </a:cubicBezTo>
                  <a:cubicBezTo>
                    <a:pt x="36795" y="14842"/>
                    <a:pt x="36732" y="14709"/>
                    <a:pt x="36687" y="14554"/>
                  </a:cubicBezTo>
                  <a:lnTo>
                    <a:pt x="36687" y="14554"/>
                  </a:lnTo>
                  <a:cubicBezTo>
                    <a:pt x="36753" y="14644"/>
                    <a:pt x="36820" y="14733"/>
                    <a:pt x="36888" y="14823"/>
                  </a:cubicBezTo>
                  <a:cubicBezTo>
                    <a:pt x="36826" y="14631"/>
                    <a:pt x="36767" y="14441"/>
                    <a:pt x="36709" y="14250"/>
                  </a:cubicBezTo>
                  <a:lnTo>
                    <a:pt x="36709" y="14250"/>
                  </a:lnTo>
                  <a:cubicBezTo>
                    <a:pt x="36730" y="14272"/>
                    <a:pt x="36749" y="14300"/>
                    <a:pt x="36770" y="14315"/>
                  </a:cubicBezTo>
                  <a:cubicBezTo>
                    <a:pt x="36755" y="14244"/>
                    <a:pt x="36723" y="14175"/>
                    <a:pt x="36703" y="14108"/>
                  </a:cubicBezTo>
                  <a:cubicBezTo>
                    <a:pt x="36680" y="14038"/>
                    <a:pt x="36656" y="13966"/>
                    <a:pt x="36637" y="13895"/>
                  </a:cubicBezTo>
                  <a:lnTo>
                    <a:pt x="36637" y="13895"/>
                  </a:lnTo>
                  <a:cubicBezTo>
                    <a:pt x="36654" y="13915"/>
                    <a:pt x="36670" y="13932"/>
                    <a:pt x="36687" y="13952"/>
                  </a:cubicBezTo>
                  <a:cubicBezTo>
                    <a:pt x="36687" y="13920"/>
                    <a:pt x="36660" y="13859"/>
                    <a:pt x="36651" y="13830"/>
                  </a:cubicBezTo>
                  <a:cubicBezTo>
                    <a:pt x="36638" y="13789"/>
                    <a:pt x="36626" y="13750"/>
                    <a:pt x="36616" y="13708"/>
                  </a:cubicBezTo>
                  <a:cubicBezTo>
                    <a:pt x="36591" y="13619"/>
                    <a:pt x="36570" y="13523"/>
                    <a:pt x="36551" y="13430"/>
                  </a:cubicBezTo>
                  <a:cubicBezTo>
                    <a:pt x="36530" y="13516"/>
                    <a:pt x="36502" y="13595"/>
                    <a:pt x="36479" y="13680"/>
                  </a:cubicBezTo>
                  <a:cubicBezTo>
                    <a:pt x="36458" y="13756"/>
                    <a:pt x="36422" y="13873"/>
                    <a:pt x="36380" y="13920"/>
                  </a:cubicBezTo>
                  <a:cubicBezTo>
                    <a:pt x="36416" y="13882"/>
                    <a:pt x="36452" y="13843"/>
                    <a:pt x="36489" y="13827"/>
                  </a:cubicBezTo>
                  <a:lnTo>
                    <a:pt x="36489" y="13827"/>
                  </a:lnTo>
                  <a:cubicBezTo>
                    <a:pt x="36434" y="13953"/>
                    <a:pt x="36316" y="14259"/>
                    <a:pt x="36316" y="14259"/>
                  </a:cubicBezTo>
                  <a:cubicBezTo>
                    <a:pt x="36316" y="14259"/>
                    <a:pt x="36379" y="14208"/>
                    <a:pt x="36408" y="14144"/>
                  </a:cubicBezTo>
                  <a:lnTo>
                    <a:pt x="36408" y="14144"/>
                  </a:lnTo>
                  <a:cubicBezTo>
                    <a:pt x="36386" y="14282"/>
                    <a:pt x="36350" y="14350"/>
                    <a:pt x="36312" y="14475"/>
                  </a:cubicBezTo>
                  <a:cubicBezTo>
                    <a:pt x="36305" y="14504"/>
                    <a:pt x="36294" y="14538"/>
                    <a:pt x="36286" y="14570"/>
                  </a:cubicBezTo>
                  <a:cubicBezTo>
                    <a:pt x="36187" y="14339"/>
                    <a:pt x="36087" y="14081"/>
                    <a:pt x="36087" y="14081"/>
                  </a:cubicBezTo>
                  <a:lnTo>
                    <a:pt x="36087" y="14081"/>
                  </a:lnTo>
                  <a:cubicBezTo>
                    <a:pt x="36087" y="14081"/>
                    <a:pt x="36187" y="14160"/>
                    <a:pt x="36237" y="14193"/>
                  </a:cubicBezTo>
                  <a:cubicBezTo>
                    <a:pt x="36203" y="14110"/>
                    <a:pt x="36011" y="13602"/>
                    <a:pt x="35979" y="13519"/>
                  </a:cubicBezTo>
                  <a:cubicBezTo>
                    <a:pt x="35922" y="13721"/>
                    <a:pt x="35866" y="13930"/>
                    <a:pt x="35757" y="14101"/>
                  </a:cubicBezTo>
                  <a:cubicBezTo>
                    <a:pt x="35684" y="13945"/>
                    <a:pt x="35608" y="13789"/>
                    <a:pt x="35535" y="13634"/>
                  </a:cubicBezTo>
                  <a:lnTo>
                    <a:pt x="35535" y="13634"/>
                  </a:lnTo>
                  <a:cubicBezTo>
                    <a:pt x="35564" y="13655"/>
                    <a:pt x="35595" y="13684"/>
                    <a:pt x="35628" y="13698"/>
                  </a:cubicBezTo>
                  <a:cubicBezTo>
                    <a:pt x="35602" y="13627"/>
                    <a:pt x="35556" y="13559"/>
                    <a:pt x="35522" y="13492"/>
                  </a:cubicBezTo>
                  <a:cubicBezTo>
                    <a:pt x="35486" y="13422"/>
                    <a:pt x="35455" y="13350"/>
                    <a:pt x="35420" y="13278"/>
                  </a:cubicBezTo>
                  <a:lnTo>
                    <a:pt x="35420" y="13278"/>
                  </a:lnTo>
                  <a:cubicBezTo>
                    <a:pt x="35445" y="13298"/>
                    <a:pt x="35472" y="13316"/>
                    <a:pt x="35499" y="13336"/>
                  </a:cubicBezTo>
                  <a:cubicBezTo>
                    <a:pt x="35499" y="13301"/>
                    <a:pt x="35457" y="13242"/>
                    <a:pt x="35445" y="13214"/>
                  </a:cubicBezTo>
                  <a:cubicBezTo>
                    <a:pt x="35426" y="13172"/>
                    <a:pt x="35407" y="13132"/>
                    <a:pt x="35390" y="13091"/>
                  </a:cubicBezTo>
                  <a:cubicBezTo>
                    <a:pt x="35354" y="13000"/>
                    <a:pt x="35323" y="12907"/>
                    <a:pt x="35293" y="12812"/>
                  </a:cubicBezTo>
                  <a:cubicBezTo>
                    <a:pt x="35258" y="12898"/>
                    <a:pt x="35221" y="12979"/>
                    <a:pt x="35184" y="13063"/>
                  </a:cubicBezTo>
                  <a:cubicBezTo>
                    <a:pt x="35151" y="13136"/>
                    <a:pt x="35098" y="13257"/>
                    <a:pt x="35035" y="13301"/>
                  </a:cubicBezTo>
                  <a:cubicBezTo>
                    <a:pt x="35086" y="13265"/>
                    <a:pt x="35142" y="13225"/>
                    <a:pt x="35201" y="13211"/>
                  </a:cubicBezTo>
                  <a:lnTo>
                    <a:pt x="35201" y="13211"/>
                  </a:lnTo>
                  <a:cubicBezTo>
                    <a:pt x="35151" y="13285"/>
                    <a:pt x="35069" y="13419"/>
                    <a:pt x="35010" y="13519"/>
                  </a:cubicBezTo>
                  <a:cubicBezTo>
                    <a:pt x="34982" y="13447"/>
                    <a:pt x="34953" y="13373"/>
                    <a:pt x="34924" y="13300"/>
                  </a:cubicBezTo>
                  <a:lnTo>
                    <a:pt x="34924" y="13300"/>
                  </a:lnTo>
                  <a:cubicBezTo>
                    <a:pt x="34947" y="13321"/>
                    <a:pt x="34974" y="13350"/>
                    <a:pt x="35003" y="13364"/>
                  </a:cubicBezTo>
                  <a:cubicBezTo>
                    <a:pt x="34982" y="13294"/>
                    <a:pt x="34943" y="13228"/>
                    <a:pt x="34917" y="13161"/>
                  </a:cubicBezTo>
                  <a:cubicBezTo>
                    <a:pt x="34886" y="13091"/>
                    <a:pt x="34860" y="13019"/>
                    <a:pt x="34833" y="12947"/>
                  </a:cubicBezTo>
                  <a:lnTo>
                    <a:pt x="34833" y="12947"/>
                  </a:lnTo>
                  <a:cubicBezTo>
                    <a:pt x="34854" y="12967"/>
                    <a:pt x="34876" y="12983"/>
                    <a:pt x="34897" y="13003"/>
                  </a:cubicBezTo>
                  <a:cubicBezTo>
                    <a:pt x="34897" y="12970"/>
                    <a:pt x="34861" y="12910"/>
                    <a:pt x="34850" y="12881"/>
                  </a:cubicBezTo>
                  <a:cubicBezTo>
                    <a:pt x="34835" y="12841"/>
                    <a:pt x="34820" y="12800"/>
                    <a:pt x="34805" y="12759"/>
                  </a:cubicBezTo>
                  <a:cubicBezTo>
                    <a:pt x="34775" y="12669"/>
                    <a:pt x="34749" y="12576"/>
                    <a:pt x="34725" y="12481"/>
                  </a:cubicBezTo>
                  <a:cubicBezTo>
                    <a:pt x="34698" y="12567"/>
                    <a:pt x="34666" y="12646"/>
                    <a:pt x="34635" y="12732"/>
                  </a:cubicBezTo>
                  <a:cubicBezTo>
                    <a:pt x="34609" y="12805"/>
                    <a:pt x="34563" y="12926"/>
                    <a:pt x="34513" y="12970"/>
                  </a:cubicBezTo>
                  <a:cubicBezTo>
                    <a:pt x="34556" y="12933"/>
                    <a:pt x="34602" y="12893"/>
                    <a:pt x="34652" y="12877"/>
                  </a:cubicBezTo>
                  <a:lnTo>
                    <a:pt x="34652" y="12877"/>
                  </a:lnTo>
                  <a:cubicBezTo>
                    <a:pt x="34582" y="13006"/>
                    <a:pt x="34433" y="13308"/>
                    <a:pt x="34433" y="13308"/>
                  </a:cubicBezTo>
                  <a:cubicBezTo>
                    <a:pt x="34433" y="13308"/>
                    <a:pt x="34510" y="13258"/>
                    <a:pt x="34546" y="13194"/>
                  </a:cubicBezTo>
                  <a:lnTo>
                    <a:pt x="34546" y="13194"/>
                  </a:lnTo>
                  <a:cubicBezTo>
                    <a:pt x="34517" y="13334"/>
                    <a:pt x="34474" y="13400"/>
                    <a:pt x="34426" y="13528"/>
                  </a:cubicBezTo>
                  <a:cubicBezTo>
                    <a:pt x="34416" y="13556"/>
                    <a:pt x="34404" y="13592"/>
                    <a:pt x="34390" y="13627"/>
                  </a:cubicBezTo>
                  <a:cubicBezTo>
                    <a:pt x="34322" y="13488"/>
                    <a:pt x="34245" y="13357"/>
                    <a:pt x="34188" y="13205"/>
                  </a:cubicBezTo>
                  <a:lnTo>
                    <a:pt x="34188" y="13205"/>
                  </a:lnTo>
                  <a:cubicBezTo>
                    <a:pt x="34272" y="13294"/>
                    <a:pt x="34355" y="13384"/>
                    <a:pt x="34438" y="13473"/>
                  </a:cubicBezTo>
                  <a:cubicBezTo>
                    <a:pt x="34362" y="13283"/>
                    <a:pt x="34288" y="13092"/>
                    <a:pt x="34215" y="12900"/>
                  </a:cubicBezTo>
                  <a:lnTo>
                    <a:pt x="34215" y="12900"/>
                  </a:lnTo>
                  <a:cubicBezTo>
                    <a:pt x="34238" y="12921"/>
                    <a:pt x="34265" y="12950"/>
                    <a:pt x="34291" y="12964"/>
                  </a:cubicBezTo>
                  <a:cubicBezTo>
                    <a:pt x="34272" y="12896"/>
                    <a:pt x="34233" y="12827"/>
                    <a:pt x="34208" y="12759"/>
                  </a:cubicBezTo>
                  <a:cubicBezTo>
                    <a:pt x="34176" y="12689"/>
                    <a:pt x="34150" y="12618"/>
                    <a:pt x="34123" y="12546"/>
                  </a:cubicBezTo>
                  <a:lnTo>
                    <a:pt x="34123" y="12546"/>
                  </a:lnTo>
                  <a:cubicBezTo>
                    <a:pt x="34145" y="12566"/>
                    <a:pt x="34166" y="12583"/>
                    <a:pt x="34188" y="12603"/>
                  </a:cubicBezTo>
                  <a:cubicBezTo>
                    <a:pt x="34188" y="12570"/>
                    <a:pt x="34153" y="12510"/>
                    <a:pt x="34143" y="12481"/>
                  </a:cubicBezTo>
                  <a:cubicBezTo>
                    <a:pt x="34129" y="12440"/>
                    <a:pt x="34112" y="12401"/>
                    <a:pt x="34097" y="12360"/>
                  </a:cubicBezTo>
                  <a:cubicBezTo>
                    <a:pt x="34066" y="12269"/>
                    <a:pt x="34043" y="12175"/>
                    <a:pt x="34017" y="12082"/>
                  </a:cubicBezTo>
                  <a:cubicBezTo>
                    <a:pt x="33990" y="12168"/>
                    <a:pt x="33958" y="12246"/>
                    <a:pt x="33928" y="12331"/>
                  </a:cubicBezTo>
                  <a:cubicBezTo>
                    <a:pt x="33901" y="12405"/>
                    <a:pt x="33857" y="12526"/>
                    <a:pt x="33806" y="12570"/>
                  </a:cubicBezTo>
                  <a:cubicBezTo>
                    <a:pt x="33849" y="12533"/>
                    <a:pt x="33894" y="12494"/>
                    <a:pt x="33944" y="12477"/>
                  </a:cubicBezTo>
                  <a:lnTo>
                    <a:pt x="33944" y="12477"/>
                  </a:lnTo>
                  <a:cubicBezTo>
                    <a:pt x="33874" y="12605"/>
                    <a:pt x="33725" y="12910"/>
                    <a:pt x="33725" y="12910"/>
                  </a:cubicBezTo>
                  <a:cubicBezTo>
                    <a:pt x="33725" y="12910"/>
                    <a:pt x="33802" y="12860"/>
                    <a:pt x="33838" y="12795"/>
                  </a:cubicBezTo>
                  <a:lnTo>
                    <a:pt x="33838" y="12795"/>
                  </a:lnTo>
                  <a:cubicBezTo>
                    <a:pt x="33809" y="12933"/>
                    <a:pt x="33766" y="13000"/>
                    <a:pt x="33718" y="13126"/>
                  </a:cubicBezTo>
                  <a:cubicBezTo>
                    <a:pt x="33692" y="13199"/>
                    <a:pt x="33657" y="13308"/>
                    <a:pt x="33613" y="13363"/>
                  </a:cubicBezTo>
                  <a:cubicBezTo>
                    <a:pt x="33649" y="13320"/>
                    <a:pt x="33686" y="13280"/>
                    <a:pt x="33725" y="13242"/>
                  </a:cubicBezTo>
                  <a:lnTo>
                    <a:pt x="33725" y="13242"/>
                  </a:lnTo>
                  <a:cubicBezTo>
                    <a:pt x="33686" y="13326"/>
                    <a:pt x="33643" y="13407"/>
                    <a:pt x="33603" y="13493"/>
                  </a:cubicBezTo>
                  <a:cubicBezTo>
                    <a:pt x="33530" y="13271"/>
                    <a:pt x="33477" y="13062"/>
                    <a:pt x="33471" y="13036"/>
                  </a:cubicBezTo>
                  <a:lnTo>
                    <a:pt x="33471" y="13036"/>
                  </a:lnTo>
                  <a:cubicBezTo>
                    <a:pt x="33485" y="13055"/>
                    <a:pt x="33551" y="13144"/>
                    <a:pt x="33637" y="13197"/>
                  </a:cubicBezTo>
                  <a:cubicBezTo>
                    <a:pt x="33527" y="12954"/>
                    <a:pt x="33343" y="12489"/>
                    <a:pt x="33343" y="12489"/>
                  </a:cubicBezTo>
                  <a:lnTo>
                    <a:pt x="33343" y="12489"/>
                  </a:lnTo>
                  <a:cubicBezTo>
                    <a:pt x="33343" y="12489"/>
                    <a:pt x="33445" y="12567"/>
                    <a:pt x="33494" y="12602"/>
                  </a:cubicBezTo>
                  <a:cubicBezTo>
                    <a:pt x="33460" y="12517"/>
                    <a:pt x="33270" y="12010"/>
                    <a:pt x="33236" y="11925"/>
                  </a:cubicBezTo>
                  <a:cubicBezTo>
                    <a:pt x="33171" y="12152"/>
                    <a:pt x="33114" y="12391"/>
                    <a:pt x="32978" y="12569"/>
                  </a:cubicBezTo>
                  <a:cubicBezTo>
                    <a:pt x="32980" y="12569"/>
                    <a:pt x="32981" y="12569"/>
                    <a:pt x="32983" y="12569"/>
                  </a:cubicBezTo>
                  <a:cubicBezTo>
                    <a:pt x="33025" y="12569"/>
                    <a:pt x="33093" y="12465"/>
                    <a:pt x="33127" y="12438"/>
                  </a:cubicBezTo>
                  <a:lnTo>
                    <a:pt x="33127" y="12438"/>
                  </a:lnTo>
                  <a:cubicBezTo>
                    <a:pt x="33106" y="12456"/>
                    <a:pt x="33085" y="12575"/>
                    <a:pt x="33077" y="12605"/>
                  </a:cubicBezTo>
                  <a:cubicBezTo>
                    <a:pt x="33057" y="12669"/>
                    <a:pt x="33041" y="12735"/>
                    <a:pt x="33018" y="12798"/>
                  </a:cubicBezTo>
                  <a:cubicBezTo>
                    <a:pt x="32977" y="12906"/>
                    <a:pt x="32948" y="13022"/>
                    <a:pt x="32905" y="13132"/>
                  </a:cubicBezTo>
                  <a:cubicBezTo>
                    <a:pt x="32951" y="13070"/>
                    <a:pt x="32992" y="13007"/>
                    <a:pt x="33032" y="12941"/>
                  </a:cubicBezTo>
                  <a:lnTo>
                    <a:pt x="33032" y="12941"/>
                  </a:lnTo>
                  <a:cubicBezTo>
                    <a:pt x="32965" y="13086"/>
                    <a:pt x="32911" y="13237"/>
                    <a:pt x="32860" y="13393"/>
                  </a:cubicBezTo>
                  <a:cubicBezTo>
                    <a:pt x="32815" y="13264"/>
                    <a:pt x="32782" y="13128"/>
                    <a:pt x="32760" y="12992"/>
                  </a:cubicBezTo>
                  <a:lnTo>
                    <a:pt x="32760" y="12992"/>
                  </a:lnTo>
                  <a:cubicBezTo>
                    <a:pt x="32805" y="13017"/>
                    <a:pt x="32850" y="13042"/>
                    <a:pt x="32896" y="13069"/>
                  </a:cubicBezTo>
                  <a:cubicBezTo>
                    <a:pt x="32796" y="12876"/>
                    <a:pt x="32663" y="12714"/>
                    <a:pt x="32571" y="12513"/>
                  </a:cubicBezTo>
                  <a:lnTo>
                    <a:pt x="32571" y="12513"/>
                  </a:lnTo>
                  <a:cubicBezTo>
                    <a:pt x="32674" y="12603"/>
                    <a:pt x="32776" y="12692"/>
                    <a:pt x="32879" y="12782"/>
                  </a:cubicBezTo>
                  <a:cubicBezTo>
                    <a:pt x="32786" y="12590"/>
                    <a:pt x="32697" y="12401"/>
                    <a:pt x="32605" y="12209"/>
                  </a:cubicBezTo>
                  <a:lnTo>
                    <a:pt x="32605" y="12209"/>
                  </a:lnTo>
                  <a:cubicBezTo>
                    <a:pt x="32634" y="12231"/>
                    <a:pt x="32667" y="12259"/>
                    <a:pt x="32698" y="12274"/>
                  </a:cubicBezTo>
                  <a:cubicBezTo>
                    <a:pt x="32676" y="12203"/>
                    <a:pt x="32628" y="12136"/>
                    <a:pt x="32595" y="12069"/>
                  </a:cubicBezTo>
                  <a:cubicBezTo>
                    <a:pt x="32559" y="11997"/>
                    <a:pt x="32525" y="11928"/>
                    <a:pt x="32492" y="11857"/>
                  </a:cubicBezTo>
                  <a:lnTo>
                    <a:pt x="32492" y="11857"/>
                  </a:lnTo>
                  <a:cubicBezTo>
                    <a:pt x="32518" y="11874"/>
                    <a:pt x="32545" y="11892"/>
                    <a:pt x="32571" y="11911"/>
                  </a:cubicBezTo>
                  <a:cubicBezTo>
                    <a:pt x="32571" y="11879"/>
                    <a:pt x="32531" y="11818"/>
                    <a:pt x="32518" y="11789"/>
                  </a:cubicBezTo>
                  <a:cubicBezTo>
                    <a:pt x="32498" y="11750"/>
                    <a:pt x="32481" y="11709"/>
                    <a:pt x="32462" y="11667"/>
                  </a:cubicBezTo>
                  <a:cubicBezTo>
                    <a:pt x="32426" y="11578"/>
                    <a:pt x="32395" y="11485"/>
                    <a:pt x="32366" y="11391"/>
                  </a:cubicBezTo>
                  <a:cubicBezTo>
                    <a:pt x="32332" y="11477"/>
                    <a:pt x="32291" y="11556"/>
                    <a:pt x="32256" y="11639"/>
                  </a:cubicBezTo>
                  <a:cubicBezTo>
                    <a:pt x="32224" y="11715"/>
                    <a:pt x="32170" y="11835"/>
                    <a:pt x="32108" y="11879"/>
                  </a:cubicBezTo>
                  <a:lnTo>
                    <a:pt x="32108" y="11879"/>
                  </a:lnTo>
                  <a:cubicBezTo>
                    <a:pt x="32160" y="11842"/>
                    <a:pt x="32216" y="11802"/>
                    <a:pt x="32274" y="11786"/>
                  </a:cubicBezTo>
                  <a:lnTo>
                    <a:pt x="32274" y="11786"/>
                  </a:lnTo>
                  <a:cubicBezTo>
                    <a:pt x="32190" y="11915"/>
                    <a:pt x="32009" y="12218"/>
                    <a:pt x="32009" y="12218"/>
                  </a:cubicBezTo>
                  <a:cubicBezTo>
                    <a:pt x="32009" y="12218"/>
                    <a:pt x="32102" y="12168"/>
                    <a:pt x="32145" y="12103"/>
                  </a:cubicBezTo>
                  <a:lnTo>
                    <a:pt x="32145" y="12103"/>
                  </a:lnTo>
                  <a:cubicBezTo>
                    <a:pt x="32111" y="12244"/>
                    <a:pt x="32059" y="12309"/>
                    <a:pt x="32001" y="12434"/>
                  </a:cubicBezTo>
                  <a:cubicBezTo>
                    <a:pt x="31995" y="12446"/>
                    <a:pt x="31989" y="12460"/>
                    <a:pt x="31983" y="12473"/>
                  </a:cubicBezTo>
                  <a:cubicBezTo>
                    <a:pt x="31917" y="12332"/>
                    <a:pt x="31850" y="12193"/>
                    <a:pt x="31783" y="12051"/>
                  </a:cubicBezTo>
                  <a:lnTo>
                    <a:pt x="31783" y="12051"/>
                  </a:lnTo>
                  <a:cubicBezTo>
                    <a:pt x="31814" y="12073"/>
                    <a:pt x="31846" y="12102"/>
                    <a:pt x="31876" y="12116"/>
                  </a:cubicBezTo>
                  <a:cubicBezTo>
                    <a:pt x="31853" y="12046"/>
                    <a:pt x="31804" y="11978"/>
                    <a:pt x="31771" y="11911"/>
                  </a:cubicBezTo>
                  <a:cubicBezTo>
                    <a:pt x="31735" y="11839"/>
                    <a:pt x="31702" y="11771"/>
                    <a:pt x="31668" y="11699"/>
                  </a:cubicBezTo>
                  <a:lnTo>
                    <a:pt x="31668" y="11699"/>
                  </a:lnTo>
                  <a:cubicBezTo>
                    <a:pt x="31695" y="11716"/>
                    <a:pt x="31721" y="11735"/>
                    <a:pt x="31747" y="11753"/>
                  </a:cubicBezTo>
                  <a:cubicBezTo>
                    <a:pt x="31747" y="11722"/>
                    <a:pt x="31704" y="11660"/>
                    <a:pt x="31692" y="11632"/>
                  </a:cubicBezTo>
                  <a:cubicBezTo>
                    <a:pt x="31674" y="11591"/>
                    <a:pt x="31654" y="11551"/>
                    <a:pt x="31638" y="11510"/>
                  </a:cubicBezTo>
                  <a:cubicBezTo>
                    <a:pt x="31601" y="11421"/>
                    <a:pt x="31571" y="11328"/>
                    <a:pt x="31539" y="11233"/>
                  </a:cubicBezTo>
                  <a:cubicBezTo>
                    <a:pt x="31506" y="11319"/>
                    <a:pt x="31467" y="11398"/>
                    <a:pt x="31432" y="11481"/>
                  </a:cubicBezTo>
                  <a:cubicBezTo>
                    <a:pt x="31399" y="11557"/>
                    <a:pt x="31346" y="11677"/>
                    <a:pt x="31281" y="11722"/>
                  </a:cubicBezTo>
                  <a:cubicBezTo>
                    <a:pt x="31335" y="11685"/>
                    <a:pt x="31389" y="11644"/>
                    <a:pt x="31450" y="11629"/>
                  </a:cubicBezTo>
                  <a:lnTo>
                    <a:pt x="31450" y="11629"/>
                  </a:lnTo>
                  <a:cubicBezTo>
                    <a:pt x="31364" y="11756"/>
                    <a:pt x="31185" y="12060"/>
                    <a:pt x="31185" y="12060"/>
                  </a:cubicBezTo>
                  <a:cubicBezTo>
                    <a:pt x="31185" y="12060"/>
                    <a:pt x="31278" y="12010"/>
                    <a:pt x="31323" y="11945"/>
                  </a:cubicBezTo>
                  <a:lnTo>
                    <a:pt x="31323" y="11945"/>
                  </a:lnTo>
                  <a:cubicBezTo>
                    <a:pt x="31287" y="12086"/>
                    <a:pt x="31235" y="12152"/>
                    <a:pt x="31178" y="12276"/>
                  </a:cubicBezTo>
                  <a:cubicBezTo>
                    <a:pt x="31172" y="12289"/>
                    <a:pt x="31167" y="12301"/>
                    <a:pt x="31161" y="12314"/>
                  </a:cubicBezTo>
                  <a:lnTo>
                    <a:pt x="31161" y="12314"/>
                  </a:lnTo>
                  <a:cubicBezTo>
                    <a:pt x="31140" y="12296"/>
                    <a:pt x="31119" y="12278"/>
                    <a:pt x="31099" y="12260"/>
                  </a:cubicBezTo>
                  <a:lnTo>
                    <a:pt x="31099" y="12260"/>
                  </a:lnTo>
                  <a:cubicBezTo>
                    <a:pt x="31114" y="12291"/>
                    <a:pt x="31128" y="12323"/>
                    <a:pt x="31143" y="12354"/>
                  </a:cubicBezTo>
                  <a:cubicBezTo>
                    <a:pt x="31150" y="12340"/>
                    <a:pt x="31156" y="12327"/>
                    <a:pt x="31161" y="12314"/>
                  </a:cubicBezTo>
                  <a:lnTo>
                    <a:pt x="31161" y="12314"/>
                  </a:lnTo>
                  <a:cubicBezTo>
                    <a:pt x="31202" y="12351"/>
                    <a:pt x="31244" y="12387"/>
                    <a:pt x="31285" y="12423"/>
                  </a:cubicBezTo>
                  <a:cubicBezTo>
                    <a:pt x="31264" y="12469"/>
                    <a:pt x="31239" y="12516"/>
                    <a:pt x="31215" y="12550"/>
                  </a:cubicBezTo>
                  <a:cubicBezTo>
                    <a:pt x="31136" y="12424"/>
                    <a:pt x="31052" y="12302"/>
                    <a:pt x="30989" y="12163"/>
                  </a:cubicBezTo>
                  <a:lnTo>
                    <a:pt x="30989" y="12163"/>
                  </a:lnTo>
                  <a:cubicBezTo>
                    <a:pt x="31025" y="12196"/>
                    <a:pt x="31062" y="12228"/>
                    <a:pt x="31099" y="12260"/>
                  </a:cubicBezTo>
                  <a:lnTo>
                    <a:pt x="31099" y="12260"/>
                  </a:lnTo>
                  <a:cubicBezTo>
                    <a:pt x="31025" y="12105"/>
                    <a:pt x="30951" y="11952"/>
                    <a:pt x="30878" y="11799"/>
                  </a:cubicBezTo>
                  <a:lnTo>
                    <a:pt x="30878" y="11799"/>
                  </a:lnTo>
                  <a:cubicBezTo>
                    <a:pt x="30908" y="11821"/>
                    <a:pt x="30940" y="11849"/>
                    <a:pt x="30971" y="11864"/>
                  </a:cubicBezTo>
                  <a:cubicBezTo>
                    <a:pt x="30947" y="11793"/>
                    <a:pt x="30900" y="11725"/>
                    <a:pt x="30865" y="11657"/>
                  </a:cubicBezTo>
                  <a:cubicBezTo>
                    <a:pt x="30830" y="11587"/>
                    <a:pt x="30798" y="11515"/>
                    <a:pt x="30764" y="11444"/>
                  </a:cubicBezTo>
                  <a:lnTo>
                    <a:pt x="30764" y="11444"/>
                  </a:lnTo>
                  <a:cubicBezTo>
                    <a:pt x="30791" y="11464"/>
                    <a:pt x="30815" y="11481"/>
                    <a:pt x="30842" y="11501"/>
                  </a:cubicBezTo>
                  <a:cubicBezTo>
                    <a:pt x="30842" y="11470"/>
                    <a:pt x="30799" y="11408"/>
                    <a:pt x="30787" y="11379"/>
                  </a:cubicBezTo>
                  <a:cubicBezTo>
                    <a:pt x="30769" y="11338"/>
                    <a:pt x="30749" y="11299"/>
                    <a:pt x="30734" y="11257"/>
                  </a:cubicBezTo>
                  <a:cubicBezTo>
                    <a:pt x="30696" y="11169"/>
                    <a:pt x="30665" y="11073"/>
                    <a:pt x="30635" y="10979"/>
                  </a:cubicBezTo>
                  <a:cubicBezTo>
                    <a:pt x="30600" y="11064"/>
                    <a:pt x="30563" y="11144"/>
                    <a:pt x="30527" y="11229"/>
                  </a:cubicBezTo>
                  <a:cubicBezTo>
                    <a:pt x="30493" y="11304"/>
                    <a:pt x="30442" y="11421"/>
                    <a:pt x="30377" y="11466"/>
                  </a:cubicBezTo>
                  <a:lnTo>
                    <a:pt x="30377" y="11466"/>
                  </a:lnTo>
                  <a:cubicBezTo>
                    <a:pt x="30429" y="11430"/>
                    <a:pt x="30484" y="11392"/>
                    <a:pt x="30543" y="11376"/>
                  </a:cubicBezTo>
                  <a:lnTo>
                    <a:pt x="30543" y="11376"/>
                  </a:lnTo>
                  <a:cubicBezTo>
                    <a:pt x="30460" y="11503"/>
                    <a:pt x="30278" y="11808"/>
                    <a:pt x="30278" y="11808"/>
                  </a:cubicBezTo>
                  <a:cubicBezTo>
                    <a:pt x="30278" y="11808"/>
                    <a:pt x="30371" y="11758"/>
                    <a:pt x="30417" y="11693"/>
                  </a:cubicBezTo>
                  <a:lnTo>
                    <a:pt x="30417" y="11693"/>
                  </a:lnTo>
                  <a:cubicBezTo>
                    <a:pt x="30396" y="11775"/>
                    <a:pt x="30368" y="11833"/>
                    <a:pt x="30338" y="11891"/>
                  </a:cubicBezTo>
                  <a:lnTo>
                    <a:pt x="30338" y="11891"/>
                  </a:lnTo>
                  <a:cubicBezTo>
                    <a:pt x="30316" y="11871"/>
                    <a:pt x="30294" y="11852"/>
                    <a:pt x="30271" y="11833"/>
                  </a:cubicBezTo>
                  <a:lnTo>
                    <a:pt x="30271" y="11833"/>
                  </a:lnTo>
                  <a:cubicBezTo>
                    <a:pt x="30287" y="11865"/>
                    <a:pt x="30302" y="11897"/>
                    <a:pt x="30318" y="11930"/>
                  </a:cubicBezTo>
                  <a:cubicBezTo>
                    <a:pt x="30325" y="11917"/>
                    <a:pt x="30331" y="11904"/>
                    <a:pt x="30338" y="11891"/>
                  </a:cubicBezTo>
                  <a:lnTo>
                    <a:pt x="30338" y="11891"/>
                  </a:lnTo>
                  <a:cubicBezTo>
                    <a:pt x="30379" y="11927"/>
                    <a:pt x="30420" y="11963"/>
                    <a:pt x="30461" y="12000"/>
                  </a:cubicBezTo>
                  <a:cubicBezTo>
                    <a:pt x="30447" y="12024"/>
                    <a:pt x="30434" y="12051"/>
                    <a:pt x="30420" y="12084"/>
                  </a:cubicBezTo>
                  <a:cubicBezTo>
                    <a:pt x="30412" y="12100"/>
                    <a:pt x="30405" y="12116"/>
                    <a:pt x="30398" y="12135"/>
                  </a:cubicBezTo>
                  <a:cubicBezTo>
                    <a:pt x="30319" y="12007"/>
                    <a:pt x="30233" y="11885"/>
                    <a:pt x="30170" y="11743"/>
                  </a:cubicBezTo>
                  <a:lnTo>
                    <a:pt x="30170" y="11743"/>
                  </a:lnTo>
                  <a:cubicBezTo>
                    <a:pt x="30204" y="11773"/>
                    <a:pt x="30238" y="11803"/>
                    <a:pt x="30271" y="11833"/>
                  </a:cubicBezTo>
                  <a:lnTo>
                    <a:pt x="30271" y="11833"/>
                  </a:lnTo>
                  <a:cubicBezTo>
                    <a:pt x="30199" y="11682"/>
                    <a:pt x="30126" y="11531"/>
                    <a:pt x="30053" y="11378"/>
                  </a:cubicBezTo>
                  <a:lnTo>
                    <a:pt x="30053" y="11378"/>
                  </a:lnTo>
                  <a:cubicBezTo>
                    <a:pt x="30083" y="11399"/>
                    <a:pt x="30116" y="11428"/>
                    <a:pt x="30146" y="11442"/>
                  </a:cubicBezTo>
                  <a:cubicBezTo>
                    <a:pt x="30123" y="11372"/>
                    <a:pt x="30076" y="11306"/>
                    <a:pt x="30041" y="11237"/>
                  </a:cubicBezTo>
                  <a:cubicBezTo>
                    <a:pt x="30005" y="11169"/>
                    <a:pt x="29972" y="11097"/>
                    <a:pt x="29940" y="11025"/>
                  </a:cubicBezTo>
                  <a:lnTo>
                    <a:pt x="29940" y="11025"/>
                  </a:lnTo>
                  <a:cubicBezTo>
                    <a:pt x="29965" y="11044"/>
                    <a:pt x="29991" y="11061"/>
                    <a:pt x="30018" y="11080"/>
                  </a:cubicBezTo>
                  <a:cubicBezTo>
                    <a:pt x="30018" y="11048"/>
                    <a:pt x="29977" y="10987"/>
                    <a:pt x="29965" y="10958"/>
                  </a:cubicBezTo>
                  <a:cubicBezTo>
                    <a:pt x="29945" y="10919"/>
                    <a:pt x="29927" y="10878"/>
                    <a:pt x="29909" y="10836"/>
                  </a:cubicBezTo>
                  <a:cubicBezTo>
                    <a:pt x="29874" y="10747"/>
                    <a:pt x="29841" y="10654"/>
                    <a:pt x="29812" y="10559"/>
                  </a:cubicBezTo>
                  <a:cubicBezTo>
                    <a:pt x="29779" y="10645"/>
                    <a:pt x="29739" y="10724"/>
                    <a:pt x="29703" y="10810"/>
                  </a:cubicBezTo>
                  <a:cubicBezTo>
                    <a:pt x="29672" y="10883"/>
                    <a:pt x="29617" y="11004"/>
                    <a:pt x="29554" y="11048"/>
                  </a:cubicBezTo>
                  <a:cubicBezTo>
                    <a:pt x="29607" y="11011"/>
                    <a:pt x="29661" y="10971"/>
                    <a:pt x="29722" y="10956"/>
                  </a:cubicBezTo>
                  <a:lnTo>
                    <a:pt x="29722" y="10956"/>
                  </a:lnTo>
                  <a:cubicBezTo>
                    <a:pt x="29637" y="11084"/>
                    <a:pt x="29457" y="11386"/>
                    <a:pt x="29457" y="11386"/>
                  </a:cubicBezTo>
                  <a:cubicBezTo>
                    <a:pt x="29457" y="11386"/>
                    <a:pt x="29550" y="11336"/>
                    <a:pt x="29594" y="11272"/>
                  </a:cubicBezTo>
                  <a:lnTo>
                    <a:pt x="29594" y="11272"/>
                  </a:lnTo>
                  <a:cubicBezTo>
                    <a:pt x="29560" y="11412"/>
                    <a:pt x="29508" y="11478"/>
                    <a:pt x="29449" y="11606"/>
                  </a:cubicBezTo>
                  <a:cubicBezTo>
                    <a:pt x="29415" y="11677"/>
                    <a:pt x="29375" y="11785"/>
                    <a:pt x="29323" y="11841"/>
                  </a:cubicBezTo>
                  <a:lnTo>
                    <a:pt x="29323" y="11841"/>
                  </a:lnTo>
                  <a:cubicBezTo>
                    <a:pt x="29366" y="11796"/>
                    <a:pt x="29411" y="11757"/>
                    <a:pt x="29458" y="11722"/>
                  </a:cubicBezTo>
                  <a:lnTo>
                    <a:pt x="29458" y="11722"/>
                  </a:lnTo>
                  <a:cubicBezTo>
                    <a:pt x="29414" y="11796"/>
                    <a:pt x="29366" y="11872"/>
                    <a:pt x="29322" y="11950"/>
                  </a:cubicBezTo>
                  <a:cubicBezTo>
                    <a:pt x="29250" y="11728"/>
                    <a:pt x="29196" y="11520"/>
                    <a:pt x="29191" y="11495"/>
                  </a:cubicBezTo>
                  <a:lnTo>
                    <a:pt x="29191" y="11495"/>
                  </a:lnTo>
                  <a:cubicBezTo>
                    <a:pt x="29206" y="11514"/>
                    <a:pt x="29272" y="11603"/>
                    <a:pt x="29358" y="11656"/>
                  </a:cubicBezTo>
                  <a:cubicBezTo>
                    <a:pt x="29246" y="11414"/>
                    <a:pt x="29064" y="10948"/>
                    <a:pt x="29064" y="10948"/>
                  </a:cubicBezTo>
                  <a:lnTo>
                    <a:pt x="29064" y="10948"/>
                  </a:lnTo>
                  <a:cubicBezTo>
                    <a:pt x="29064" y="10948"/>
                    <a:pt x="29166" y="11027"/>
                    <a:pt x="29214" y="11061"/>
                  </a:cubicBezTo>
                  <a:cubicBezTo>
                    <a:pt x="29180" y="10977"/>
                    <a:pt x="28991" y="10469"/>
                    <a:pt x="28956" y="10385"/>
                  </a:cubicBezTo>
                  <a:cubicBezTo>
                    <a:pt x="28892" y="10611"/>
                    <a:pt x="28834" y="10850"/>
                    <a:pt x="28698" y="11028"/>
                  </a:cubicBezTo>
                  <a:cubicBezTo>
                    <a:pt x="28700" y="11028"/>
                    <a:pt x="28701" y="11029"/>
                    <a:pt x="28703" y="11029"/>
                  </a:cubicBezTo>
                  <a:cubicBezTo>
                    <a:pt x="28745" y="11029"/>
                    <a:pt x="28813" y="10924"/>
                    <a:pt x="28847" y="10898"/>
                  </a:cubicBezTo>
                  <a:lnTo>
                    <a:pt x="28847" y="10898"/>
                  </a:lnTo>
                  <a:cubicBezTo>
                    <a:pt x="28826" y="10915"/>
                    <a:pt x="28806" y="11034"/>
                    <a:pt x="28797" y="11064"/>
                  </a:cubicBezTo>
                  <a:cubicBezTo>
                    <a:pt x="28777" y="11128"/>
                    <a:pt x="28761" y="11194"/>
                    <a:pt x="28737" y="11257"/>
                  </a:cubicBezTo>
                  <a:cubicBezTo>
                    <a:pt x="28708" y="11335"/>
                    <a:pt x="28685" y="11414"/>
                    <a:pt x="28658" y="11494"/>
                  </a:cubicBezTo>
                  <a:cubicBezTo>
                    <a:pt x="28591" y="11273"/>
                    <a:pt x="28541" y="11080"/>
                    <a:pt x="28541" y="11080"/>
                  </a:cubicBezTo>
                  <a:lnTo>
                    <a:pt x="28541" y="11080"/>
                  </a:lnTo>
                  <a:cubicBezTo>
                    <a:pt x="28541" y="11080"/>
                    <a:pt x="28614" y="11183"/>
                    <a:pt x="28708" y="11242"/>
                  </a:cubicBezTo>
                  <a:cubicBezTo>
                    <a:pt x="28597" y="10999"/>
                    <a:pt x="28415" y="10535"/>
                    <a:pt x="28415" y="10535"/>
                  </a:cubicBezTo>
                  <a:lnTo>
                    <a:pt x="28415" y="10535"/>
                  </a:lnTo>
                  <a:cubicBezTo>
                    <a:pt x="28415" y="10535"/>
                    <a:pt x="28515" y="10614"/>
                    <a:pt x="28565" y="10647"/>
                  </a:cubicBezTo>
                  <a:cubicBezTo>
                    <a:pt x="28532" y="10562"/>
                    <a:pt x="28340" y="10055"/>
                    <a:pt x="28307" y="9973"/>
                  </a:cubicBezTo>
                  <a:cubicBezTo>
                    <a:pt x="28243" y="10198"/>
                    <a:pt x="28184" y="10439"/>
                    <a:pt x="28049" y="10617"/>
                  </a:cubicBezTo>
                  <a:cubicBezTo>
                    <a:pt x="28050" y="10617"/>
                    <a:pt x="28052" y="10617"/>
                    <a:pt x="28053" y="10617"/>
                  </a:cubicBezTo>
                  <a:cubicBezTo>
                    <a:pt x="28095" y="10617"/>
                    <a:pt x="28162" y="10511"/>
                    <a:pt x="28198" y="10485"/>
                  </a:cubicBezTo>
                  <a:lnTo>
                    <a:pt x="28198" y="10485"/>
                  </a:lnTo>
                  <a:cubicBezTo>
                    <a:pt x="28177" y="10504"/>
                    <a:pt x="28157" y="10620"/>
                    <a:pt x="28148" y="10650"/>
                  </a:cubicBezTo>
                  <a:cubicBezTo>
                    <a:pt x="28128" y="10714"/>
                    <a:pt x="28112" y="10783"/>
                    <a:pt x="28089" y="10843"/>
                  </a:cubicBezTo>
                  <a:cubicBezTo>
                    <a:pt x="28081" y="10868"/>
                    <a:pt x="28071" y="10893"/>
                    <a:pt x="28063" y="10919"/>
                  </a:cubicBezTo>
                  <a:cubicBezTo>
                    <a:pt x="27967" y="10743"/>
                    <a:pt x="27848" y="10590"/>
                    <a:pt x="27762" y="10403"/>
                  </a:cubicBezTo>
                  <a:lnTo>
                    <a:pt x="27762" y="10403"/>
                  </a:lnTo>
                  <a:cubicBezTo>
                    <a:pt x="27866" y="10495"/>
                    <a:pt x="27969" y="10582"/>
                    <a:pt x="28071" y="10671"/>
                  </a:cubicBezTo>
                  <a:cubicBezTo>
                    <a:pt x="27980" y="10482"/>
                    <a:pt x="27889" y="10291"/>
                    <a:pt x="27797" y="10101"/>
                  </a:cubicBezTo>
                  <a:lnTo>
                    <a:pt x="27797" y="10101"/>
                  </a:lnTo>
                  <a:cubicBezTo>
                    <a:pt x="27827" y="10122"/>
                    <a:pt x="27860" y="10151"/>
                    <a:pt x="27890" y="10165"/>
                  </a:cubicBezTo>
                  <a:cubicBezTo>
                    <a:pt x="27866" y="10094"/>
                    <a:pt x="27818" y="10026"/>
                    <a:pt x="27784" y="9959"/>
                  </a:cubicBezTo>
                  <a:cubicBezTo>
                    <a:pt x="27748" y="9889"/>
                    <a:pt x="27717" y="9817"/>
                    <a:pt x="27682" y="9745"/>
                  </a:cubicBezTo>
                  <a:lnTo>
                    <a:pt x="27682" y="9745"/>
                  </a:lnTo>
                  <a:cubicBezTo>
                    <a:pt x="27709" y="9765"/>
                    <a:pt x="27734" y="9783"/>
                    <a:pt x="27761" y="9803"/>
                  </a:cubicBezTo>
                  <a:cubicBezTo>
                    <a:pt x="27761" y="9771"/>
                    <a:pt x="27718" y="9710"/>
                    <a:pt x="27705" y="9681"/>
                  </a:cubicBezTo>
                  <a:cubicBezTo>
                    <a:pt x="27688" y="9639"/>
                    <a:pt x="27668" y="9601"/>
                    <a:pt x="27652" y="9558"/>
                  </a:cubicBezTo>
                  <a:cubicBezTo>
                    <a:pt x="27615" y="9467"/>
                    <a:pt x="27583" y="9374"/>
                    <a:pt x="27553" y="9281"/>
                  </a:cubicBezTo>
                  <a:cubicBezTo>
                    <a:pt x="27519" y="9366"/>
                    <a:pt x="27482" y="9446"/>
                    <a:pt x="27446" y="9530"/>
                  </a:cubicBezTo>
                  <a:cubicBezTo>
                    <a:pt x="27411" y="9603"/>
                    <a:pt x="27360" y="9723"/>
                    <a:pt x="27296" y="9768"/>
                  </a:cubicBezTo>
                  <a:lnTo>
                    <a:pt x="27296" y="9768"/>
                  </a:lnTo>
                  <a:cubicBezTo>
                    <a:pt x="27347" y="9732"/>
                    <a:pt x="27403" y="9692"/>
                    <a:pt x="27464" y="9678"/>
                  </a:cubicBezTo>
                  <a:lnTo>
                    <a:pt x="27464" y="9678"/>
                  </a:lnTo>
                  <a:cubicBezTo>
                    <a:pt x="27378" y="9804"/>
                    <a:pt x="27199" y="10108"/>
                    <a:pt x="27199" y="10108"/>
                  </a:cubicBezTo>
                  <a:cubicBezTo>
                    <a:pt x="27199" y="10108"/>
                    <a:pt x="27292" y="10059"/>
                    <a:pt x="27337" y="9995"/>
                  </a:cubicBezTo>
                  <a:lnTo>
                    <a:pt x="27337" y="9995"/>
                  </a:lnTo>
                  <a:cubicBezTo>
                    <a:pt x="27301" y="10132"/>
                    <a:pt x="27249" y="10198"/>
                    <a:pt x="27192" y="10326"/>
                  </a:cubicBezTo>
                  <a:cubicBezTo>
                    <a:pt x="27158" y="10399"/>
                    <a:pt x="27116" y="10508"/>
                    <a:pt x="27065" y="10562"/>
                  </a:cubicBezTo>
                  <a:lnTo>
                    <a:pt x="27065" y="10562"/>
                  </a:lnTo>
                  <a:cubicBezTo>
                    <a:pt x="27108" y="10518"/>
                    <a:pt x="27152" y="10478"/>
                    <a:pt x="27201" y="10442"/>
                  </a:cubicBezTo>
                  <a:lnTo>
                    <a:pt x="27201" y="10442"/>
                  </a:lnTo>
                  <a:cubicBezTo>
                    <a:pt x="27153" y="10519"/>
                    <a:pt x="27107" y="10597"/>
                    <a:pt x="27063" y="10676"/>
                  </a:cubicBezTo>
                  <a:cubicBezTo>
                    <a:pt x="26993" y="10456"/>
                    <a:pt x="26941" y="10253"/>
                    <a:pt x="26935" y="10230"/>
                  </a:cubicBezTo>
                  <a:lnTo>
                    <a:pt x="26935" y="10230"/>
                  </a:lnTo>
                  <a:cubicBezTo>
                    <a:pt x="26950" y="10247"/>
                    <a:pt x="27014" y="10337"/>
                    <a:pt x="27100" y="10389"/>
                  </a:cubicBezTo>
                  <a:cubicBezTo>
                    <a:pt x="26988" y="10147"/>
                    <a:pt x="26806" y="9681"/>
                    <a:pt x="26806" y="9681"/>
                  </a:cubicBezTo>
                  <a:lnTo>
                    <a:pt x="26806" y="9681"/>
                  </a:lnTo>
                  <a:cubicBezTo>
                    <a:pt x="26806" y="9681"/>
                    <a:pt x="26908" y="9760"/>
                    <a:pt x="26957" y="9794"/>
                  </a:cubicBezTo>
                  <a:cubicBezTo>
                    <a:pt x="26924" y="9710"/>
                    <a:pt x="26733" y="9202"/>
                    <a:pt x="26700" y="9119"/>
                  </a:cubicBezTo>
                  <a:cubicBezTo>
                    <a:pt x="26646" y="9313"/>
                    <a:pt x="26592" y="9513"/>
                    <a:pt x="26492" y="9679"/>
                  </a:cubicBezTo>
                  <a:lnTo>
                    <a:pt x="26492" y="9679"/>
                  </a:lnTo>
                  <a:cubicBezTo>
                    <a:pt x="26485" y="9673"/>
                    <a:pt x="26478" y="9667"/>
                    <a:pt x="26472" y="9661"/>
                  </a:cubicBezTo>
                  <a:lnTo>
                    <a:pt x="26472" y="9661"/>
                  </a:lnTo>
                  <a:cubicBezTo>
                    <a:pt x="26476" y="9670"/>
                    <a:pt x="26481" y="9680"/>
                    <a:pt x="26485" y="9689"/>
                  </a:cubicBezTo>
                  <a:cubicBezTo>
                    <a:pt x="26488" y="9686"/>
                    <a:pt x="26490" y="9682"/>
                    <a:pt x="26492" y="9679"/>
                  </a:cubicBezTo>
                  <a:lnTo>
                    <a:pt x="26492" y="9679"/>
                  </a:lnTo>
                  <a:cubicBezTo>
                    <a:pt x="26533" y="9715"/>
                    <a:pt x="26575" y="9751"/>
                    <a:pt x="26616" y="9787"/>
                  </a:cubicBezTo>
                  <a:cubicBezTo>
                    <a:pt x="26609" y="9800"/>
                    <a:pt x="26602" y="9814"/>
                    <a:pt x="26594" y="9827"/>
                  </a:cubicBezTo>
                  <a:cubicBezTo>
                    <a:pt x="26595" y="9827"/>
                    <a:pt x="26596" y="9827"/>
                    <a:pt x="26597" y="9827"/>
                  </a:cubicBezTo>
                  <a:cubicBezTo>
                    <a:pt x="26609" y="9827"/>
                    <a:pt x="26623" y="9819"/>
                    <a:pt x="26637" y="9806"/>
                  </a:cubicBezTo>
                  <a:cubicBezTo>
                    <a:pt x="26653" y="9817"/>
                    <a:pt x="26667" y="9830"/>
                    <a:pt x="26682" y="9841"/>
                  </a:cubicBezTo>
                  <a:cubicBezTo>
                    <a:pt x="26673" y="9823"/>
                    <a:pt x="26665" y="9806"/>
                    <a:pt x="26656" y="9788"/>
                  </a:cubicBezTo>
                  <a:cubicBezTo>
                    <a:pt x="26689" y="9754"/>
                    <a:pt x="26722" y="9710"/>
                    <a:pt x="26743" y="9695"/>
                  </a:cubicBezTo>
                  <a:lnTo>
                    <a:pt x="26743" y="9695"/>
                  </a:lnTo>
                  <a:cubicBezTo>
                    <a:pt x="26719" y="9714"/>
                    <a:pt x="26700" y="9831"/>
                    <a:pt x="26689" y="9863"/>
                  </a:cubicBezTo>
                  <a:cubicBezTo>
                    <a:pt x="26672" y="9916"/>
                    <a:pt x="26657" y="9975"/>
                    <a:pt x="26639" y="10029"/>
                  </a:cubicBezTo>
                  <a:cubicBezTo>
                    <a:pt x="26550" y="9879"/>
                    <a:pt x="26448" y="9738"/>
                    <a:pt x="26374" y="9573"/>
                  </a:cubicBezTo>
                  <a:lnTo>
                    <a:pt x="26374" y="9573"/>
                  </a:lnTo>
                  <a:cubicBezTo>
                    <a:pt x="26406" y="9603"/>
                    <a:pt x="26439" y="9632"/>
                    <a:pt x="26472" y="9661"/>
                  </a:cubicBezTo>
                  <a:lnTo>
                    <a:pt x="26472" y="9661"/>
                  </a:lnTo>
                  <a:cubicBezTo>
                    <a:pt x="26399" y="9510"/>
                    <a:pt x="26329" y="9358"/>
                    <a:pt x="26255" y="9208"/>
                  </a:cubicBezTo>
                  <a:lnTo>
                    <a:pt x="26255" y="9208"/>
                  </a:lnTo>
                  <a:cubicBezTo>
                    <a:pt x="26285" y="9229"/>
                    <a:pt x="26318" y="9258"/>
                    <a:pt x="26348" y="9272"/>
                  </a:cubicBezTo>
                  <a:cubicBezTo>
                    <a:pt x="26325" y="9201"/>
                    <a:pt x="26278" y="9135"/>
                    <a:pt x="26243" y="9066"/>
                  </a:cubicBezTo>
                  <a:cubicBezTo>
                    <a:pt x="26207" y="8997"/>
                    <a:pt x="26174" y="8926"/>
                    <a:pt x="26141" y="8854"/>
                  </a:cubicBezTo>
                  <a:lnTo>
                    <a:pt x="26141" y="8854"/>
                  </a:lnTo>
                  <a:cubicBezTo>
                    <a:pt x="26167" y="8873"/>
                    <a:pt x="26193" y="8891"/>
                    <a:pt x="26220" y="8911"/>
                  </a:cubicBezTo>
                  <a:cubicBezTo>
                    <a:pt x="26220" y="8878"/>
                    <a:pt x="26179" y="8818"/>
                    <a:pt x="26167" y="8789"/>
                  </a:cubicBezTo>
                  <a:cubicBezTo>
                    <a:pt x="26147" y="8748"/>
                    <a:pt x="26129" y="8708"/>
                    <a:pt x="26111" y="8665"/>
                  </a:cubicBezTo>
                  <a:cubicBezTo>
                    <a:pt x="26076" y="8576"/>
                    <a:pt x="26043" y="8483"/>
                    <a:pt x="26014" y="8390"/>
                  </a:cubicBezTo>
                  <a:cubicBezTo>
                    <a:pt x="25981" y="8474"/>
                    <a:pt x="25941" y="8554"/>
                    <a:pt x="25905" y="8639"/>
                  </a:cubicBezTo>
                  <a:cubicBezTo>
                    <a:pt x="25873" y="8712"/>
                    <a:pt x="25819" y="8832"/>
                    <a:pt x="25756" y="8877"/>
                  </a:cubicBezTo>
                  <a:cubicBezTo>
                    <a:pt x="25809" y="8841"/>
                    <a:pt x="25863" y="8801"/>
                    <a:pt x="25924" y="8785"/>
                  </a:cubicBezTo>
                  <a:lnTo>
                    <a:pt x="25924" y="8785"/>
                  </a:lnTo>
                  <a:cubicBezTo>
                    <a:pt x="25839" y="8913"/>
                    <a:pt x="25658" y="9215"/>
                    <a:pt x="25658" y="9215"/>
                  </a:cubicBezTo>
                  <a:cubicBezTo>
                    <a:pt x="25658" y="9215"/>
                    <a:pt x="25752" y="9166"/>
                    <a:pt x="25796" y="9102"/>
                  </a:cubicBezTo>
                  <a:lnTo>
                    <a:pt x="25796" y="9102"/>
                  </a:lnTo>
                  <a:cubicBezTo>
                    <a:pt x="25762" y="9241"/>
                    <a:pt x="25710" y="9307"/>
                    <a:pt x="25651" y="9434"/>
                  </a:cubicBezTo>
                  <a:cubicBezTo>
                    <a:pt x="25634" y="9470"/>
                    <a:pt x="25615" y="9515"/>
                    <a:pt x="25595" y="9559"/>
                  </a:cubicBezTo>
                  <a:cubicBezTo>
                    <a:pt x="25554" y="9452"/>
                    <a:pt x="25515" y="9341"/>
                    <a:pt x="25481" y="9231"/>
                  </a:cubicBezTo>
                  <a:lnTo>
                    <a:pt x="25481" y="9231"/>
                  </a:lnTo>
                  <a:cubicBezTo>
                    <a:pt x="25525" y="9252"/>
                    <a:pt x="25570" y="9278"/>
                    <a:pt x="25613" y="9301"/>
                  </a:cubicBezTo>
                  <a:lnTo>
                    <a:pt x="25283" y="8521"/>
                  </a:lnTo>
                  <a:lnTo>
                    <a:pt x="25283" y="8521"/>
                  </a:lnTo>
                  <a:cubicBezTo>
                    <a:pt x="25319" y="8541"/>
                    <a:pt x="25359" y="8562"/>
                    <a:pt x="25396" y="8582"/>
                  </a:cubicBezTo>
                  <a:cubicBezTo>
                    <a:pt x="25316" y="8398"/>
                    <a:pt x="25233" y="8216"/>
                    <a:pt x="25153" y="8030"/>
                  </a:cubicBezTo>
                  <a:cubicBezTo>
                    <a:pt x="25072" y="8242"/>
                    <a:pt x="24950" y="8567"/>
                    <a:pt x="24870" y="8779"/>
                  </a:cubicBezTo>
                  <a:cubicBezTo>
                    <a:pt x="24963" y="8708"/>
                    <a:pt x="25039" y="8615"/>
                    <a:pt x="25102" y="8511"/>
                  </a:cubicBezTo>
                  <a:lnTo>
                    <a:pt x="25102" y="8511"/>
                  </a:lnTo>
                  <a:cubicBezTo>
                    <a:pt x="24968" y="8751"/>
                    <a:pt x="24866" y="9020"/>
                    <a:pt x="24803" y="9298"/>
                  </a:cubicBezTo>
                  <a:cubicBezTo>
                    <a:pt x="24857" y="9258"/>
                    <a:pt x="24903" y="9201"/>
                    <a:pt x="24932" y="9133"/>
                  </a:cubicBezTo>
                  <a:lnTo>
                    <a:pt x="24932" y="9133"/>
                  </a:lnTo>
                  <a:cubicBezTo>
                    <a:pt x="24895" y="9257"/>
                    <a:pt x="24852" y="9378"/>
                    <a:pt x="24807" y="9499"/>
                  </a:cubicBezTo>
                  <a:cubicBezTo>
                    <a:pt x="24714" y="9300"/>
                    <a:pt x="24645" y="9085"/>
                    <a:pt x="24612" y="8861"/>
                  </a:cubicBezTo>
                  <a:lnTo>
                    <a:pt x="24612" y="8861"/>
                  </a:lnTo>
                  <a:cubicBezTo>
                    <a:pt x="24658" y="8887"/>
                    <a:pt x="24702" y="8913"/>
                    <a:pt x="24748" y="8940"/>
                  </a:cubicBezTo>
                  <a:cubicBezTo>
                    <a:pt x="24648" y="8746"/>
                    <a:pt x="24515" y="8584"/>
                    <a:pt x="24423" y="8384"/>
                  </a:cubicBezTo>
                  <a:lnTo>
                    <a:pt x="24423" y="8384"/>
                  </a:lnTo>
                  <a:cubicBezTo>
                    <a:pt x="24526" y="8474"/>
                    <a:pt x="24629" y="8563"/>
                    <a:pt x="24731" y="8653"/>
                  </a:cubicBezTo>
                  <a:cubicBezTo>
                    <a:pt x="24641" y="8461"/>
                    <a:pt x="24549" y="8271"/>
                    <a:pt x="24457" y="8080"/>
                  </a:cubicBezTo>
                  <a:lnTo>
                    <a:pt x="24457" y="8080"/>
                  </a:lnTo>
                  <a:cubicBezTo>
                    <a:pt x="24487" y="8101"/>
                    <a:pt x="24519" y="8130"/>
                    <a:pt x="24551" y="8144"/>
                  </a:cubicBezTo>
                  <a:cubicBezTo>
                    <a:pt x="24526" y="8074"/>
                    <a:pt x="24479" y="8005"/>
                    <a:pt x="24444" y="7938"/>
                  </a:cubicBezTo>
                  <a:cubicBezTo>
                    <a:pt x="24409" y="7868"/>
                    <a:pt x="24377" y="7796"/>
                    <a:pt x="24343" y="7725"/>
                  </a:cubicBezTo>
                  <a:lnTo>
                    <a:pt x="24343" y="7725"/>
                  </a:lnTo>
                  <a:cubicBezTo>
                    <a:pt x="24370" y="7745"/>
                    <a:pt x="24394" y="7762"/>
                    <a:pt x="24422" y="7782"/>
                  </a:cubicBezTo>
                  <a:cubicBezTo>
                    <a:pt x="24422" y="7750"/>
                    <a:pt x="24379" y="7689"/>
                    <a:pt x="24366" y="7660"/>
                  </a:cubicBezTo>
                  <a:cubicBezTo>
                    <a:pt x="24348" y="7618"/>
                    <a:pt x="24328" y="7580"/>
                    <a:pt x="24311" y="7538"/>
                  </a:cubicBezTo>
                  <a:cubicBezTo>
                    <a:pt x="24275" y="7449"/>
                    <a:pt x="24244" y="7353"/>
                    <a:pt x="24214" y="7260"/>
                  </a:cubicBezTo>
                  <a:cubicBezTo>
                    <a:pt x="24179" y="7346"/>
                    <a:pt x="24142" y="7425"/>
                    <a:pt x="24106" y="7510"/>
                  </a:cubicBezTo>
                  <a:cubicBezTo>
                    <a:pt x="24073" y="7583"/>
                    <a:pt x="24023" y="7698"/>
                    <a:pt x="23961" y="7746"/>
                  </a:cubicBezTo>
                  <a:lnTo>
                    <a:pt x="23961" y="7746"/>
                  </a:lnTo>
                  <a:cubicBezTo>
                    <a:pt x="24011" y="7709"/>
                    <a:pt x="24065" y="7672"/>
                    <a:pt x="24122" y="7657"/>
                  </a:cubicBezTo>
                  <a:lnTo>
                    <a:pt x="24122" y="7657"/>
                  </a:lnTo>
                  <a:cubicBezTo>
                    <a:pt x="24039" y="7783"/>
                    <a:pt x="23857" y="8089"/>
                    <a:pt x="23857" y="8089"/>
                  </a:cubicBezTo>
                  <a:cubicBezTo>
                    <a:pt x="23857" y="8089"/>
                    <a:pt x="23950" y="8038"/>
                    <a:pt x="23996" y="7974"/>
                  </a:cubicBezTo>
                  <a:lnTo>
                    <a:pt x="23996" y="7974"/>
                  </a:lnTo>
                  <a:cubicBezTo>
                    <a:pt x="23960" y="8112"/>
                    <a:pt x="23907" y="8180"/>
                    <a:pt x="23850" y="8305"/>
                  </a:cubicBezTo>
                  <a:cubicBezTo>
                    <a:pt x="23817" y="8378"/>
                    <a:pt x="23775" y="8488"/>
                    <a:pt x="23724" y="8541"/>
                  </a:cubicBezTo>
                  <a:cubicBezTo>
                    <a:pt x="23767" y="8498"/>
                    <a:pt x="23811" y="8460"/>
                    <a:pt x="23860" y="8421"/>
                  </a:cubicBezTo>
                  <a:lnTo>
                    <a:pt x="23860" y="8421"/>
                  </a:lnTo>
                  <a:cubicBezTo>
                    <a:pt x="23802" y="8519"/>
                    <a:pt x="23739" y="8615"/>
                    <a:pt x="23688" y="8715"/>
                  </a:cubicBezTo>
                  <a:cubicBezTo>
                    <a:pt x="23623" y="8567"/>
                    <a:pt x="23537" y="8362"/>
                    <a:pt x="23513" y="8302"/>
                  </a:cubicBezTo>
                  <a:lnTo>
                    <a:pt x="23513" y="8302"/>
                  </a:lnTo>
                  <a:cubicBezTo>
                    <a:pt x="23573" y="8328"/>
                    <a:pt x="23630" y="8364"/>
                    <a:pt x="23682" y="8405"/>
                  </a:cubicBezTo>
                  <a:cubicBezTo>
                    <a:pt x="23569" y="8110"/>
                    <a:pt x="23476" y="7737"/>
                    <a:pt x="23476" y="7737"/>
                  </a:cubicBezTo>
                  <a:lnTo>
                    <a:pt x="23476" y="7737"/>
                  </a:lnTo>
                  <a:cubicBezTo>
                    <a:pt x="23476" y="7737"/>
                    <a:pt x="23549" y="7841"/>
                    <a:pt x="23642" y="7901"/>
                  </a:cubicBezTo>
                  <a:cubicBezTo>
                    <a:pt x="23532" y="7659"/>
                    <a:pt x="23348" y="7193"/>
                    <a:pt x="23348" y="7193"/>
                  </a:cubicBezTo>
                  <a:lnTo>
                    <a:pt x="23348" y="7193"/>
                  </a:lnTo>
                  <a:cubicBezTo>
                    <a:pt x="23348" y="7193"/>
                    <a:pt x="23448" y="7272"/>
                    <a:pt x="23499" y="7306"/>
                  </a:cubicBezTo>
                  <a:cubicBezTo>
                    <a:pt x="23466" y="7221"/>
                    <a:pt x="23274" y="6714"/>
                    <a:pt x="23241" y="6630"/>
                  </a:cubicBezTo>
                  <a:cubicBezTo>
                    <a:pt x="23176" y="6856"/>
                    <a:pt x="23117" y="7095"/>
                    <a:pt x="22983" y="7273"/>
                  </a:cubicBezTo>
                  <a:cubicBezTo>
                    <a:pt x="22984" y="7273"/>
                    <a:pt x="22986" y="7274"/>
                    <a:pt x="22987" y="7274"/>
                  </a:cubicBezTo>
                  <a:cubicBezTo>
                    <a:pt x="23029" y="7274"/>
                    <a:pt x="23096" y="7169"/>
                    <a:pt x="23132" y="7143"/>
                  </a:cubicBezTo>
                  <a:lnTo>
                    <a:pt x="23132" y="7143"/>
                  </a:lnTo>
                  <a:cubicBezTo>
                    <a:pt x="23110" y="7160"/>
                    <a:pt x="23090" y="7279"/>
                    <a:pt x="23081" y="7309"/>
                  </a:cubicBezTo>
                  <a:cubicBezTo>
                    <a:pt x="23061" y="7373"/>
                    <a:pt x="23046" y="7439"/>
                    <a:pt x="23023" y="7502"/>
                  </a:cubicBezTo>
                  <a:cubicBezTo>
                    <a:pt x="22988" y="7590"/>
                    <a:pt x="22961" y="7682"/>
                    <a:pt x="22931" y="7772"/>
                  </a:cubicBezTo>
                  <a:cubicBezTo>
                    <a:pt x="22835" y="7596"/>
                    <a:pt x="22715" y="7442"/>
                    <a:pt x="22629" y="7256"/>
                  </a:cubicBezTo>
                  <a:lnTo>
                    <a:pt x="22629" y="7256"/>
                  </a:lnTo>
                  <a:cubicBezTo>
                    <a:pt x="22732" y="7345"/>
                    <a:pt x="22835" y="7435"/>
                    <a:pt x="22937" y="7524"/>
                  </a:cubicBezTo>
                  <a:cubicBezTo>
                    <a:pt x="22845" y="7332"/>
                    <a:pt x="22756" y="7143"/>
                    <a:pt x="22663" y="6951"/>
                  </a:cubicBezTo>
                  <a:lnTo>
                    <a:pt x="22663" y="6951"/>
                  </a:lnTo>
                  <a:cubicBezTo>
                    <a:pt x="22693" y="6972"/>
                    <a:pt x="22725" y="7001"/>
                    <a:pt x="22756" y="7015"/>
                  </a:cubicBezTo>
                  <a:cubicBezTo>
                    <a:pt x="22732" y="6945"/>
                    <a:pt x="22684" y="6877"/>
                    <a:pt x="22652" y="6812"/>
                  </a:cubicBezTo>
                  <a:cubicBezTo>
                    <a:pt x="22616" y="6740"/>
                    <a:pt x="22581" y="6670"/>
                    <a:pt x="22550" y="6598"/>
                  </a:cubicBezTo>
                  <a:lnTo>
                    <a:pt x="22550" y="6598"/>
                  </a:lnTo>
                  <a:cubicBezTo>
                    <a:pt x="22574" y="6618"/>
                    <a:pt x="22601" y="6634"/>
                    <a:pt x="22629" y="6654"/>
                  </a:cubicBezTo>
                  <a:cubicBezTo>
                    <a:pt x="22629" y="6621"/>
                    <a:pt x="22587" y="6561"/>
                    <a:pt x="22574" y="6532"/>
                  </a:cubicBezTo>
                  <a:cubicBezTo>
                    <a:pt x="22555" y="6492"/>
                    <a:pt x="22537" y="6450"/>
                    <a:pt x="22520" y="6410"/>
                  </a:cubicBezTo>
                  <a:cubicBezTo>
                    <a:pt x="22484" y="6320"/>
                    <a:pt x="22451" y="6227"/>
                    <a:pt x="22422" y="6132"/>
                  </a:cubicBezTo>
                  <a:cubicBezTo>
                    <a:pt x="22388" y="6218"/>
                    <a:pt x="22349" y="6297"/>
                    <a:pt x="22313" y="6383"/>
                  </a:cubicBezTo>
                  <a:cubicBezTo>
                    <a:pt x="22279" y="6455"/>
                    <a:pt x="22229" y="6573"/>
                    <a:pt x="22167" y="6619"/>
                  </a:cubicBezTo>
                  <a:lnTo>
                    <a:pt x="22167" y="6619"/>
                  </a:lnTo>
                  <a:cubicBezTo>
                    <a:pt x="22218" y="6582"/>
                    <a:pt x="22273" y="6543"/>
                    <a:pt x="22330" y="6528"/>
                  </a:cubicBezTo>
                  <a:lnTo>
                    <a:pt x="22330" y="6528"/>
                  </a:lnTo>
                  <a:cubicBezTo>
                    <a:pt x="22244" y="6657"/>
                    <a:pt x="22065" y="6959"/>
                    <a:pt x="22065" y="6959"/>
                  </a:cubicBezTo>
                  <a:cubicBezTo>
                    <a:pt x="22065" y="6959"/>
                    <a:pt x="22158" y="6909"/>
                    <a:pt x="22204" y="6845"/>
                  </a:cubicBezTo>
                  <a:lnTo>
                    <a:pt x="22204" y="6845"/>
                  </a:lnTo>
                  <a:cubicBezTo>
                    <a:pt x="22170" y="6985"/>
                    <a:pt x="22115" y="7051"/>
                    <a:pt x="22058" y="7178"/>
                  </a:cubicBezTo>
                  <a:cubicBezTo>
                    <a:pt x="22025" y="7250"/>
                    <a:pt x="21985" y="7359"/>
                    <a:pt x="21932" y="7415"/>
                  </a:cubicBezTo>
                  <a:cubicBezTo>
                    <a:pt x="21975" y="7372"/>
                    <a:pt x="22021" y="7332"/>
                    <a:pt x="22068" y="7296"/>
                  </a:cubicBezTo>
                  <a:lnTo>
                    <a:pt x="22068" y="7296"/>
                  </a:lnTo>
                  <a:cubicBezTo>
                    <a:pt x="22012" y="7392"/>
                    <a:pt x="21949" y="7488"/>
                    <a:pt x="21898" y="7587"/>
                  </a:cubicBezTo>
                  <a:cubicBezTo>
                    <a:pt x="21846" y="7442"/>
                    <a:pt x="21804" y="7292"/>
                    <a:pt x="21782" y="7135"/>
                  </a:cubicBezTo>
                  <a:lnTo>
                    <a:pt x="21782" y="7135"/>
                  </a:lnTo>
                  <a:cubicBezTo>
                    <a:pt x="21827" y="7163"/>
                    <a:pt x="21872" y="7187"/>
                    <a:pt x="21918" y="7214"/>
                  </a:cubicBezTo>
                  <a:cubicBezTo>
                    <a:pt x="21817" y="7021"/>
                    <a:pt x="21684" y="6859"/>
                    <a:pt x="21592" y="6658"/>
                  </a:cubicBezTo>
                  <a:lnTo>
                    <a:pt x="21592" y="6658"/>
                  </a:lnTo>
                  <a:cubicBezTo>
                    <a:pt x="21696" y="6749"/>
                    <a:pt x="21799" y="6837"/>
                    <a:pt x="21900" y="6928"/>
                  </a:cubicBezTo>
                  <a:cubicBezTo>
                    <a:pt x="21807" y="6736"/>
                    <a:pt x="21718" y="6546"/>
                    <a:pt x="21627" y="6354"/>
                  </a:cubicBezTo>
                  <a:lnTo>
                    <a:pt x="21627" y="6354"/>
                  </a:lnTo>
                  <a:cubicBezTo>
                    <a:pt x="21655" y="6376"/>
                    <a:pt x="21688" y="6405"/>
                    <a:pt x="21720" y="6419"/>
                  </a:cubicBezTo>
                  <a:cubicBezTo>
                    <a:pt x="21696" y="6349"/>
                    <a:pt x="21648" y="6281"/>
                    <a:pt x="21614" y="6214"/>
                  </a:cubicBezTo>
                  <a:cubicBezTo>
                    <a:pt x="21578" y="6142"/>
                    <a:pt x="21546" y="6073"/>
                    <a:pt x="21512" y="5999"/>
                  </a:cubicBezTo>
                  <a:lnTo>
                    <a:pt x="21512" y="5999"/>
                  </a:lnTo>
                  <a:cubicBezTo>
                    <a:pt x="21538" y="6019"/>
                    <a:pt x="21564" y="6038"/>
                    <a:pt x="21591" y="6056"/>
                  </a:cubicBezTo>
                  <a:cubicBezTo>
                    <a:pt x="21591" y="6025"/>
                    <a:pt x="21549" y="5963"/>
                    <a:pt x="21538" y="5934"/>
                  </a:cubicBezTo>
                  <a:cubicBezTo>
                    <a:pt x="21518" y="5894"/>
                    <a:pt x="21499" y="5854"/>
                    <a:pt x="21482" y="5813"/>
                  </a:cubicBezTo>
                  <a:cubicBezTo>
                    <a:pt x="21446" y="5724"/>
                    <a:pt x="21416" y="5629"/>
                    <a:pt x="21385" y="5536"/>
                  </a:cubicBezTo>
                  <a:cubicBezTo>
                    <a:pt x="21352" y="5622"/>
                    <a:pt x="21313" y="5701"/>
                    <a:pt x="21276" y="5784"/>
                  </a:cubicBezTo>
                  <a:cubicBezTo>
                    <a:pt x="21244" y="5860"/>
                    <a:pt x="21190" y="5980"/>
                    <a:pt x="21127" y="6025"/>
                  </a:cubicBezTo>
                  <a:cubicBezTo>
                    <a:pt x="21180" y="5987"/>
                    <a:pt x="21234" y="5947"/>
                    <a:pt x="21294" y="5932"/>
                  </a:cubicBezTo>
                  <a:lnTo>
                    <a:pt x="21294" y="5932"/>
                  </a:lnTo>
                  <a:cubicBezTo>
                    <a:pt x="21210" y="6059"/>
                    <a:pt x="21029" y="6363"/>
                    <a:pt x="21029" y="6363"/>
                  </a:cubicBezTo>
                  <a:cubicBezTo>
                    <a:pt x="21029" y="6363"/>
                    <a:pt x="21122" y="6313"/>
                    <a:pt x="21167" y="6248"/>
                  </a:cubicBezTo>
                  <a:lnTo>
                    <a:pt x="21167" y="6248"/>
                  </a:lnTo>
                  <a:cubicBezTo>
                    <a:pt x="21131" y="6389"/>
                    <a:pt x="21079" y="6455"/>
                    <a:pt x="21019" y="6579"/>
                  </a:cubicBezTo>
                  <a:cubicBezTo>
                    <a:pt x="20986" y="6654"/>
                    <a:pt x="20946" y="6762"/>
                    <a:pt x="20893" y="6816"/>
                  </a:cubicBezTo>
                  <a:lnTo>
                    <a:pt x="20893" y="6816"/>
                  </a:lnTo>
                  <a:cubicBezTo>
                    <a:pt x="20893" y="6815"/>
                    <a:pt x="20893" y="6815"/>
                    <a:pt x="20893" y="6814"/>
                  </a:cubicBezTo>
                  <a:cubicBezTo>
                    <a:pt x="20828" y="6668"/>
                    <a:pt x="20742" y="6463"/>
                    <a:pt x="20718" y="6403"/>
                  </a:cubicBezTo>
                  <a:lnTo>
                    <a:pt x="20718" y="6403"/>
                  </a:lnTo>
                  <a:cubicBezTo>
                    <a:pt x="20778" y="6429"/>
                    <a:pt x="20836" y="6465"/>
                    <a:pt x="20887" y="6506"/>
                  </a:cubicBezTo>
                  <a:cubicBezTo>
                    <a:pt x="20775" y="6212"/>
                    <a:pt x="20681" y="5840"/>
                    <a:pt x="20681" y="5840"/>
                  </a:cubicBezTo>
                  <a:lnTo>
                    <a:pt x="20681" y="5840"/>
                  </a:lnTo>
                  <a:cubicBezTo>
                    <a:pt x="20681" y="5840"/>
                    <a:pt x="20754" y="5942"/>
                    <a:pt x="20850" y="6002"/>
                  </a:cubicBezTo>
                  <a:cubicBezTo>
                    <a:pt x="20738" y="5760"/>
                    <a:pt x="20556" y="5294"/>
                    <a:pt x="20556" y="5294"/>
                  </a:cubicBezTo>
                  <a:lnTo>
                    <a:pt x="20556" y="5294"/>
                  </a:lnTo>
                  <a:cubicBezTo>
                    <a:pt x="20556" y="5294"/>
                    <a:pt x="20656" y="5374"/>
                    <a:pt x="20707" y="5407"/>
                  </a:cubicBezTo>
                  <a:cubicBezTo>
                    <a:pt x="20672" y="5322"/>
                    <a:pt x="20482" y="4815"/>
                    <a:pt x="20449" y="4731"/>
                  </a:cubicBezTo>
                  <a:cubicBezTo>
                    <a:pt x="20384" y="4958"/>
                    <a:pt x="20324" y="5196"/>
                    <a:pt x="20191" y="5375"/>
                  </a:cubicBezTo>
                  <a:cubicBezTo>
                    <a:pt x="20192" y="5376"/>
                    <a:pt x="20193" y="5376"/>
                    <a:pt x="20195" y="5376"/>
                  </a:cubicBezTo>
                  <a:cubicBezTo>
                    <a:pt x="20235" y="5376"/>
                    <a:pt x="20303" y="5272"/>
                    <a:pt x="20338" y="5245"/>
                  </a:cubicBezTo>
                  <a:lnTo>
                    <a:pt x="20338" y="5245"/>
                  </a:lnTo>
                  <a:cubicBezTo>
                    <a:pt x="20317" y="5262"/>
                    <a:pt x="20298" y="5380"/>
                    <a:pt x="20288" y="5410"/>
                  </a:cubicBezTo>
                  <a:cubicBezTo>
                    <a:pt x="20269" y="5474"/>
                    <a:pt x="20252" y="5543"/>
                    <a:pt x="20229" y="5603"/>
                  </a:cubicBezTo>
                  <a:cubicBezTo>
                    <a:pt x="20188" y="5711"/>
                    <a:pt x="20159" y="5827"/>
                    <a:pt x="20116" y="5937"/>
                  </a:cubicBezTo>
                  <a:cubicBezTo>
                    <a:pt x="20163" y="5876"/>
                    <a:pt x="20205" y="5815"/>
                    <a:pt x="20244" y="5747"/>
                  </a:cubicBezTo>
                  <a:lnTo>
                    <a:pt x="20244" y="5747"/>
                  </a:lnTo>
                  <a:cubicBezTo>
                    <a:pt x="20199" y="5844"/>
                    <a:pt x="20162" y="5942"/>
                    <a:pt x="20123" y="6045"/>
                  </a:cubicBezTo>
                  <a:cubicBezTo>
                    <a:pt x="20029" y="5817"/>
                    <a:pt x="19930" y="5568"/>
                    <a:pt x="19930" y="5568"/>
                  </a:cubicBezTo>
                  <a:lnTo>
                    <a:pt x="19930" y="5568"/>
                  </a:lnTo>
                  <a:cubicBezTo>
                    <a:pt x="19930" y="5568"/>
                    <a:pt x="20033" y="5648"/>
                    <a:pt x="20080" y="5681"/>
                  </a:cubicBezTo>
                  <a:cubicBezTo>
                    <a:pt x="20047" y="5596"/>
                    <a:pt x="19857" y="5089"/>
                    <a:pt x="19822" y="5006"/>
                  </a:cubicBezTo>
                  <a:cubicBezTo>
                    <a:pt x="19761" y="5229"/>
                    <a:pt x="19700" y="5466"/>
                    <a:pt x="19570" y="5643"/>
                  </a:cubicBezTo>
                  <a:cubicBezTo>
                    <a:pt x="19464" y="5397"/>
                    <a:pt x="19345" y="5092"/>
                    <a:pt x="19345" y="5092"/>
                  </a:cubicBezTo>
                  <a:lnTo>
                    <a:pt x="19345" y="5092"/>
                  </a:lnTo>
                  <a:cubicBezTo>
                    <a:pt x="19345" y="5092"/>
                    <a:pt x="19445" y="5171"/>
                    <a:pt x="19496" y="5202"/>
                  </a:cubicBezTo>
                  <a:cubicBezTo>
                    <a:pt x="19461" y="5120"/>
                    <a:pt x="19269" y="4613"/>
                    <a:pt x="19238" y="4528"/>
                  </a:cubicBezTo>
                  <a:cubicBezTo>
                    <a:pt x="19173" y="4755"/>
                    <a:pt x="19113" y="4994"/>
                    <a:pt x="18980" y="5172"/>
                  </a:cubicBezTo>
                  <a:cubicBezTo>
                    <a:pt x="18981" y="5172"/>
                    <a:pt x="18983" y="5172"/>
                    <a:pt x="18984" y="5172"/>
                  </a:cubicBezTo>
                  <a:cubicBezTo>
                    <a:pt x="19025" y="5172"/>
                    <a:pt x="19091" y="5066"/>
                    <a:pt x="19127" y="5042"/>
                  </a:cubicBezTo>
                  <a:lnTo>
                    <a:pt x="19127" y="5042"/>
                  </a:lnTo>
                  <a:cubicBezTo>
                    <a:pt x="19106" y="5059"/>
                    <a:pt x="19087" y="5178"/>
                    <a:pt x="19077" y="5206"/>
                  </a:cubicBezTo>
                  <a:cubicBezTo>
                    <a:pt x="19058" y="5271"/>
                    <a:pt x="19041" y="5338"/>
                    <a:pt x="19018" y="5400"/>
                  </a:cubicBezTo>
                  <a:cubicBezTo>
                    <a:pt x="18982" y="5494"/>
                    <a:pt x="18954" y="5596"/>
                    <a:pt x="18918" y="5695"/>
                  </a:cubicBezTo>
                  <a:cubicBezTo>
                    <a:pt x="18846" y="5550"/>
                    <a:pt x="18766" y="5416"/>
                    <a:pt x="18707" y="5257"/>
                  </a:cubicBezTo>
                  <a:lnTo>
                    <a:pt x="18707" y="5257"/>
                  </a:lnTo>
                  <a:cubicBezTo>
                    <a:pt x="18790" y="5347"/>
                    <a:pt x="18875" y="5436"/>
                    <a:pt x="18958" y="5526"/>
                  </a:cubicBezTo>
                  <a:cubicBezTo>
                    <a:pt x="18882" y="5335"/>
                    <a:pt x="18808" y="5145"/>
                    <a:pt x="18733" y="4953"/>
                  </a:cubicBezTo>
                  <a:lnTo>
                    <a:pt x="18733" y="4953"/>
                  </a:lnTo>
                  <a:cubicBezTo>
                    <a:pt x="18757" y="4974"/>
                    <a:pt x="18783" y="5003"/>
                    <a:pt x="18810" y="5017"/>
                  </a:cubicBezTo>
                  <a:cubicBezTo>
                    <a:pt x="18790" y="4945"/>
                    <a:pt x="18753" y="4880"/>
                    <a:pt x="18724" y="4812"/>
                  </a:cubicBezTo>
                  <a:cubicBezTo>
                    <a:pt x="18696" y="4742"/>
                    <a:pt x="18669" y="4670"/>
                    <a:pt x="18643" y="4599"/>
                  </a:cubicBezTo>
                  <a:lnTo>
                    <a:pt x="18643" y="4599"/>
                  </a:lnTo>
                  <a:cubicBezTo>
                    <a:pt x="18664" y="4619"/>
                    <a:pt x="18686" y="4636"/>
                    <a:pt x="18707" y="4656"/>
                  </a:cubicBezTo>
                  <a:cubicBezTo>
                    <a:pt x="18707" y="4623"/>
                    <a:pt x="18673" y="4563"/>
                    <a:pt x="18661" y="4534"/>
                  </a:cubicBezTo>
                  <a:cubicBezTo>
                    <a:pt x="18647" y="4493"/>
                    <a:pt x="18630" y="4454"/>
                    <a:pt x="18617" y="4411"/>
                  </a:cubicBezTo>
                  <a:cubicBezTo>
                    <a:pt x="18585" y="4321"/>
                    <a:pt x="18561" y="4227"/>
                    <a:pt x="18537" y="4134"/>
                  </a:cubicBezTo>
                  <a:cubicBezTo>
                    <a:pt x="18509" y="4219"/>
                    <a:pt x="18478" y="4299"/>
                    <a:pt x="18446" y="4384"/>
                  </a:cubicBezTo>
                  <a:cubicBezTo>
                    <a:pt x="18421" y="4457"/>
                    <a:pt x="18375" y="4577"/>
                    <a:pt x="18325" y="4622"/>
                  </a:cubicBezTo>
                  <a:cubicBezTo>
                    <a:pt x="18368" y="4586"/>
                    <a:pt x="18413" y="4547"/>
                    <a:pt x="18461" y="4530"/>
                  </a:cubicBezTo>
                  <a:lnTo>
                    <a:pt x="18461" y="4530"/>
                  </a:lnTo>
                  <a:cubicBezTo>
                    <a:pt x="18393" y="4657"/>
                    <a:pt x="18244" y="4960"/>
                    <a:pt x="18244" y="4960"/>
                  </a:cubicBezTo>
                  <a:cubicBezTo>
                    <a:pt x="18244" y="4960"/>
                    <a:pt x="18322" y="4913"/>
                    <a:pt x="18358" y="4848"/>
                  </a:cubicBezTo>
                  <a:lnTo>
                    <a:pt x="18358" y="4848"/>
                  </a:lnTo>
                  <a:cubicBezTo>
                    <a:pt x="18329" y="4986"/>
                    <a:pt x="18286" y="5052"/>
                    <a:pt x="18237" y="5179"/>
                  </a:cubicBezTo>
                  <a:cubicBezTo>
                    <a:pt x="18223" y="5216"/>
                    <a:pt x="18207" y="5265"/>
                    <a:pt x="18188" y="5310"/>
                  </a:cubicBezTo>
                  <a:lnTo>
                    <a:pt x="18187" y="5310"/>
                  </a:lnTo>
                  <a:cubicBezTo>
                    <a:pt x="18112" y="5079"/>
                    <a:pt x="18059" y="4867"/>
                    <a:pt x="18059" y="4867"/>
                  </a:cubicBezTo>
                  <a:lnTo>
                    <a:pt x="18059" y="4867"/>
                  </a:lnTo>
                  <a:cubicBezTo>
                    <a:pt x="18059" y="4867"/>
                    <a:pt x="18134" y="4970"/>
                    <a:pt x="18229" y="5029"/>
                  </a:cubicBezTo>
                  <a:cubicBezTo>
                    <a:pt x="18115" y="4786"/>
                    <a:pt x="17935" y="4322"/>
                    <a:pt x="17935" y="4322"/>
                  </a:cubicBezTo>
                  <a:lnTo>
                    <a:pt x="17935" y="4322"/>
                  </a:lnTo>
                  <a:cubicBezTo>
                    <a:pt x="17935" y="4322"/>
                    <a:pt x="18035" y="4401"/>
                    <a:pt x="18085" y="4434"/>
                  </a:cubicBezTo>
                  <a:cubicBezTo>
                    <a:pt x="18051" y="4349"/>
                    <a:pt x="17862" y="3842"/>
                    <a:pt x="17827" y="3760"/>
                  </a:cubicBezTo>
                  <a:cubicBezTo>
                    <a:pt x="17763" y="3985"/>
                    <a:pt x="17704" y="4226"/>
                    <a:pt x="17569" y="4404"/>
                  </a:cubicBezTo>
                  <a:cubicBezTo>
                    <a:pt x="17571" y="4404"/>
                    <a:pt x="17572" y="4404"/>
                    <a:pt x="17574" y="4404"/>
                  </a:cubicBezTo>
                  <a:cubicBezTo>
                    <a:pt x="17616" y="4404"/>
                    <a:pt x="17684" y="4298"/>
                    <a:pt x="17718" y="4272"/>
                  </a:cubicBezTo>
                  <a:lnTo>
                    <a:pt x="17718" y="4272"/>
                  </a:lnTo>
                  <a:cubicBezTo>
                    <a:pt x="17697" y="4291"/>
                    <a:pt x="17677" y="4408"/>
                    <a:pt x="17668" y="4437"/>
                  </a:cubicBezTo>
                  <a:cubicBezTo>
                    <a:pt x="17648" y="4501"/>
                    <a:pt x="17632" y="4570"/>
                    <a:pt x="17608" y="4630"/>
                  </a:cubicBezTo>
                  <a:cubicBezTo>
                    <a:pt x="17585" y="4692"/>
                    <a:pt x="17565" y="4755"/>
                    <a:pt x="17543" y="4819"/>
                  </a:cubicBezTo>
                  <a:cubicBezTo>
                    <a:pt x="17475" y="4765"/>
                    <a:pt x="17404" y="4712"/>
                    <a:pt x="17336" y="4655"/>
                  </a:cubicBezTo>
                  <a:cubicBezTo>
                    <a:pt x="17314" y="4594"/>
                    <a:pt x="17293" y="4537"/>
                    <a:pt x="17274" y="4478"/>
                  </a:cubicBezTo>
                  <a:lnTo>
                    <a:pt x="17274" y="4478"/>
                  </a:lnTo>
                  <a:cubicBezTo>
                    <a:pt x="17318" y="4500"/>
                    <a:pt x="17363" y="4526"/>
                    <a:pt x="17406" y="4548"/>
                  </a:cubicBezTo>
                  <a:lnTo>
                    <a:pt x="17076" y="3769"/>
                  </a:lnTo>
                  <a:lnTo>
                    <a:pt x="17076" y="3769"/>
                  </a:lnTo>
                  <a:cubicBezTo>
                    <a:pt x="17112" y="3789"/>
                    <a:pt x="17152" y="3809"/>
                    <a:pt x="17189" y="3828"/>
                  </a:cubicBezTo>
                  <a:cubicBezTo>
                    <a:pt x="17109" y="3646"/>
                    <a:pt x="17026" y="3462"/>
                    <a:pt x="16946" y="3276"/>
                  </a:cubicBezTo>
                  <a:cubicBezTo>
                    <a:pt x="16866" y="3489"/>
                    <a:pt x="16744" y="3813"/>
                    <a:pt x="16665" y="4027"/>
                  </a:cubicBezTo>
                  <a:cubicBezTo>
                    <a:pt x="16755" y="3955"/>
                    <a:pt x="16833" y="3862"/>
                    <a:pt x="16896" y="3759"/>
                  </a:cubicBezTo>
                  <a:lnTo>
                    <a:pt x="16896" y="3759"/>
                  </a:lnTo>
                  <a:cubicBezTo>
                    <a:pt x="16825" y="3882"/>
                    <a:pt x="16767" y="4014"/>
                    <a:pt x="16715" y="4153"/>
                  </a:cubicBezTo>
                  <a:lnTo>
                    <a:pt x="16565" y="4028"/>
                  </a:lnTo>
                  <a:cubicBezTo>
                    <a:pt x="16548" y="3994"/>
                    <a:pt x="16532" y="3960"/>
                    <a:pt x="16516" y="3926"/>
                  </a:cubicBezTo>
                  <a:lnTo>
                    <a:pt x="16516" y="3926"/>
                  </a:lnTo>
                  <a:cubicBezTo>
                    <a:pt x="16548" y="3952"/>
                    <a:pt x="16579" y="3978"/>
                    <a:pt x="16610" y="4004"/>
                  </a:cubicBezTo>
                  <a:cubicBezTo>
                    <a:pt x="16577" y="3974"/>
                    <a:pt x="16544" y="3945"/>
                    <a:pt x="16511" y="3916"/>
                  </a:cubicBezTo>
                  <a:lnTo>
                    <a:pt x="16511" y="3916"/>
                  </a:lnTo>
                  <a:cubicBezTo>
                    <a:pt x="16512" y="3919"/>
                    <a:pt x="16514" y="3923"/>
                    <a:pt x="16516" y="3926"/>
                  </a:cubicBezTo>
                  <a:lnTo>
                    <a:pt x="16516" y="3926"/>
                  </a:lnTo>
                  <a:cubicBezTo>
                    <a:pt x="16487" y="3903"/>
                    <a:pt x="16458" y="3880"/>
                    <a:pt x="16430" y="3858"/>
                  </a:cubicBezTo>
                  <a:cubicBezTo>
                    <a:pt x="16426" y="3851"/>
                    <a:pt x="16423" y="3845"/>
                    <a:pt x="16421" y="3838"/>
                  </a:cubicBezTo>
                  <a:lnTo>
                    <a:pt x="16421" y="3838"/>
                  </a:lnTo>
                  <a:cubicBezTo>
                    <a:pt x="16451" y="3864"/>
                    <a:pt x="16481" y="3890"/>
                    <a:pt x="16511" y="3916"/>
                  </a:cubicBezTo>
                  <a:lnTo>
                    <a:pt x="16511" y="3916"/>
                  </a:lnTo>
                  <a:cubicBezTo>
                    <a:pt x="16439" y="3765"/>
                    <a:pt x="16367" y="3615"/>
                    <a:pt x="16295" y="3466"/>
                  </a:cubicBezTo>
                  <a:lnTo>
                    <a:pt x="16295" y="3466"/>
                  </a:lnTo>
                  <a:cubicBezTo>
                    <a:pt x="16325" y="3488"/>
                    <a:pt x="16357" y="3517"/>
                    <a:pt x="16388" y="3531"/>
                  </a:cubicBezTo>
                  <a:cubicBezTo>
                    <a:pt x="16364" y="3459"/>
                    <a:pt x="16317" y="3393"/>
                    <a:pt x="16282" y="3325"/>
                  </a:cubicBezTo>
                  <a:cubicBezTo>
                    <a:pt x="16246" y="3254"/>
                    <a:pt x="16215" y="3183"/>
                    <a:pt x="16180" y="3111"/>
                  </a:cubicBezTo>
                  <a:lnTo>
                    <a:pt x="16180" y="3111"/>
                  </a:lnTo>
                  <a:cubicBezTo>
                    <a:pt x="16206" y="3131"/>
                    <a:pt x="16232" y="3150"/>
                    <a:pt x="16259" y="3168"/>
                  </a:cubicBezTo>
                  <a:cubicBezTo>
                    <a:pt x="16259" y="3137"/>
                    <a:pt x="16218" y="3075"/>
                    <a:pt x="16206" y="3046"/>
                  </a:cubicBezTo>
                  <a:cubicBezTo>
                    <a:pt x="16188" y="3006"/>
                    <a:pt x="16168" y="2966"/>
                    <a:pt x="16150" y="2923"/>
                  </a:cubicBezTo>
                  <a:cubicBezTo>
                    <a:pt x="16115" y="2834"/>
                    <a:pt x="16084" y="2741"/>
                    <a:pt x="16053" y="2648"/>
                  </a:cubicBezTo>
                  <a:cubicBezTo>
                    <a:pt x="16020" y="2731"/>
                    <a:pt x="15981" y="2813"/>
                    <a:pt x="15945" y="2896"/>
                  </a:cubicBezTo>
                  <a:cubicBezTo>
                    <a:pt x="15912" y="2971"/>
                    <a:pt x="15858" y="3089"/>
                    <a:pt x="15795" y="3135"/>
                  </a:cubicBezTo>
                  <a:cubicBezTo>
                    <a:pt x="15848" y="3099"/>
                    <a:pt x="15902" y="3059"/>
                    <a:pt x="15963" y="3044"/>
                  </a:cubicBezTo>
                  <a:lnTo>
                    <a:pt x="15963" y="3044"/>
                  </a:lnTo>
                  <a:cubicBezTo>
                    <a:pt x="15912" y="3121"/>
                    <a:pt x="15826" y="3259"/>
                    <a:pt x="15766" y="3359"/>
                  </a:cubicBezTo>
                  <a:cubicBezTo>
                    <a:pt x="15730" y="3240"/>
                    <a:pt x="15700" y="3122"/>
                    <a:pt x="15680" y="3001"/>
                  </a:cubicBezTo>
                  <a:lnTo>
                    <a:pt x="15680" y="3001"/>
                  </a:lnTo>
                  <a:cubicBezTo>
                    <a:pt x="15726" y="3025"/>
                    <a:pt x="15772" y="3051"/>
                    <a:pt x="15816" y="3079"/>
                  </a:cubicBezTo>
                  <a:cubicBezTo>
                    <a:pt x="15716" y="2886"/>
                    <a:pt x="15583" y="2723"/>
                    <a:pt x="15493" y="2522"/>
                  </a:cubicBezTo>
                  <a:lnTo>
                    <a:pt x="15493" y="2522"/>
                  </a:lnTo>
                  <a:cubicBezTo>
                    <a:pt x="15594" y="2612"/>
                    <a:pt x="15697" y="2701"/>
                    <a:pt x="15801" y="2791"/>
                  </a:cubicBezTo>
                  <a:cubicBezTo>
                    <a:pt x="15707" y="2599"/>
                    <a:pt x="15619" y="2409"/>
                    <a:pt x="15527" y="2219"/>
                  </a:cubicBezTo>
                  <a:lnTo>
                    <a:pt x="15527" y="2219"/>
                  </a:lnTo>
                  <a:cubicBezTo>
                    <a:pt x="15556" y="2241"/>
                    <a:pt x="15587" y="2270"/>
                    <a:pt x="15620" y="2283"/>
                  </a:cubicBezTo>
                  <a:cubicBezTo>
                    <a:pt x="15597" y="2212"/>
                    <a:pt x="15550" y="2146"/>
                    <a:pt x="15515" y="2078"/>
                  </a:cubicBezTo>
                  <a:cubicBezTo>
                    <a:pt x="15480" y="2007"/>
                    <a:pt x="15447" y="1936"/>
                    <a:pt x="15414" y="1864"/>
                  </a:cubicBezTo>
                  <a:lnTo>
                    <a:pt x="15414" y="1864"/>
                  </a:lnTo>
                  <a:cubicBezTo>
                    <a:pt x="15439" y="1884"/>
                    <a:pt x="15465" y="1903"/>
                    <a:pt x="15493" y="1920"/>
                  </a:cubicBezTo>
                  <a:cubicBezTo>
                    <a:pt x="15493" y="1888"/>
                    <a:pt x="15451" y="1827"/>
                    <a:pt x="15439" y="1798"/>
                  </a:cubicBezTo>
                  <a:cubicBezTo>
                    <a:pt x="15432" y="1785"/>
                    <a:pt x="15427" y="1771"/>
                    <a:pt x="15419" y="1757"/>
                  </a:cubicBezTo>
                  <a:cubicBezTo>
                    <a:pt x="15407" y="1731"/>
                    <a:pt x="15394" y="1704"/>
                    <a:pt x="15384" y="1676"/>
                  </a:cubicBezTo>
                  <a:cubicBezTo>
                    <a:pt x="15348" y="1587"/>
                    <a:pt x="15315" y="1494"/>
                    <a:pt x="15286" y="1398"/>
                  </a:cubicBezTo>
                  <a:cubicBezTo>
                    <a:pt x="15253" y="1484"/>
                    <a:pt x="15213" y="1563"/>
                    <a:pt x="15177" y="1649"/>
                  </a:cubicBezTo>
                  <a:cubicBezTo>
                    <a:pt x="15163" y="1682"/>
                    <a:pt x="15146" y="1721"/>
                    <a:pt x="15127" y="1759"/>
                  </a:cubicBezTo>
                  <a:cubicBezTo>
                    <a:pt x="15098" y="1811"/>
                    <a:pt x="15064" y="1863"/>
                    <a:pt x="15031" y="1888"/>
                  </a:cubicBezTo>
                  <a:cubicBezTo>
                    <a:pt x="15083" y="1850"/>
                    <a:pt x="15138" y="1811"/>
                    <a:pt x="15197" y="1797"/>
                  </a:cubicBezTo>
                  <a:lnTo>
                    <a:pt x="15197" y="1797"/>
                  </a:lnTo>
                  <a:cubicBezTo>
                    <a:pt x="15113" y="1924"/>
                    <a:pt x="14932" y="2227"/>
                    <a:pt x="14932" y="2227"/>
                  </a:cubicBezTo>
                  <a:cubicBezTo>
                    <a:pt x="14932" y="2227"/>
                    <a:pt x="15025" y="2178"/>
                    <a:pt x="15070" y="2112"/>
                  </a:cubicBezTo>
                  <a:lnTo>
                    <a:pt x="15070" y="2112"/>
                  </a:lnTo>
                  <a:cubicBezTo>
                    <a:pt x="15035" y="2251"/>
                    <a:pt x="14984" y="2318"/>
                    <a:pt x="14925" y="2445"/>
                  </a:cubicBezTo>
                  <a:cubicBezTo>
                    <a:pt x="14903" y="2490"/>
                    <a:pt x="14881" y="2548"/>
                    <a:pt x="14853" y="2599"/>
                  </a:cubicBezTo>
                  <a:cubicBezTo>
                    <a:pt x="14756" y="2330"/>
                    <a:pt x="14677" y="2026"/>
                    <a:pt x="14668" y="1989"/>
                  </a:cubicBezTo>
                  <a:lnTo>
                    <a:pt x="14668" y="1989"/>
                  </a:lnTo>
                  <a:cubicBezTo>
                    <a:pt x="14683" y="2006"/>
                    <a:pt x="14749" y="2093"/>
                    <a:pt x="14835" y="2146"/>
                  </a:cubicBezTo>
                  <a:cubicBezTo>
                    <a:pt x="14787" y="2040"/>
                    <a:pt x="14726" y="1896"/>
                    <a:pt x="14670" y="1761"/>
                  </a:cubicBezTo>
                  <a:cubicBezTo>
                    <a:pt x="14604" y="1599"/>
                    <a:pt x="14548" y="1458"/>
                    <a:pt x="14541" y="1440"/>
                  </a:cubicBezTo>
                  <a:lnTo>
                    <a:pt x="14541" y="1440"/>
                  </a:lnTo>
                  <a:cubicBezTo>
                    <a:pt x="14558" y="1451"/>
                    <a:pt x="14647" y="1523"/>
                    <a:pt x="14691" y="1552"/>
                  </a:cubicBezTo>
                  <a:cubicBezTo>
                    <a:pt x="14658" y="1467"/>
                    <a:pt x="14468" y="960"/>
                    <a:pt x="14433" y="875"/>
                  </a:cubicBezTo>
                  <a:cubicBezTo>
                    <a:pt x="14369" y="1103"/>
                    <a:pt x="14312" y="1341"/>
                    <a:pt x="14175" y="1520"/>
                  </a:cubicBezTo>
                  <a:cubicBezTo>
                    <a:pt x="14177" y="1520"/>
                    <a:pt x="14178" y="1520"/>
                    <a:pt x="14179" y="1520"/>
                  </a:cubicBezTo>
                  <a:cubicBezTo>
                    <a:pt x="14221" y="1520"/>
                    <a:pt x="14290" y="1416"/>
                    <a:pt x="14324" y="1390"/>
                  </a:cubicBezTo>
                  <a:lnTo>
                    <a:pt x="14324" y="1390"/>
                  </a:lnTo>
                  <a:cubicBezTo>
                    <a:pt x="14303" y="1408"/>
                    <a:pt x="14283" y="1524"/>
                    <a:pt x="14274" y="1554"/>
                  </a:cubicBezTo>
                  <a:cubicBezTo>
                    <a:pt x="14254" y="1619"/>
                    <a:pt x="14238" y="1688"/>
                    <a:pt x="14215" y="1748"/>
                  </a:cubicBezTo>
                  <a:cubicBezTo>
                    <a:pt x="14214" y="1752"/>
                    <a:pt x="14211" y="1755"/>
                    <a:pt x="14211" y="1759"/>
                  </a:cubicBezTo>
                  <a:cubicBezTo>
                    <a:pt x="14193" y="1810"/>
                    <a:pt x="14175" y="1861"/>
                    <a:pt x="14160" y="1913"/>
                  </a:cubicBezTo>
                  <a:cubicBezTo>
                    <a:pt x="14138" y="1863"/>
                    <a:pt x="14117" y="1811"/>
                    <a:pt x="14095" y="1759"/>
                  </a:cubicBezTo>
                  <a:cubicBezTo>
                    <a:pt x="14065" y="1688"/>
                    <a:pt x="14035" y="1616"/>
                    <a:pt x="14003" y="1542"/>
                  </a:cubicBezTo>
                  <a:lnTo>
                    <a:pt x="14003" y="1542"/>
                  </a:lnTo>
                  <a:cubicBezTo>
                    <a:pt x="14031" y="1563"/>
                    <a:pt x="14058" y="1592"/>
                    <a:pt x="14085" y="1606"/>
                  </a:cubicBezTo>
                  <a:cubicBezTo>
                    <a:pt x="14064" y="1537"/>
                    <a:pt x="14023" y="1468"/>
                    <a:pt x="13995" y="1401"/>
                  </a:cubicBezTo>
                  <a:cubicBezTo>
                    <a:pt x="13965" y="1331"/>
                    <a:pt x="13935" y="1259"/>
                    <a:pt x="13906" y="1188"/>
                  </a:cubicBezTo>
                  <a:lnTo>
                    <a:pt x="13906" y="1188"/>
                  </a:lnTo>
                  <a:cubicBezTo>
                    <a:pt x="13929" y="1208"/>
                    <a:pt x="13952" y="1225"/>
                    <a:pt x="13973" y="1245"/>
                  </a:cubicBezTo>
                  <a:cubicBezTo>
                    <a:pt x="13973" y="1212"/>
                    <a:pt x="13937" y="1152"/>
                    <a:pt x="13925" y="1123"/>
                  </a:cubicBezTo>
                  <a:cubicBezTo>
                    <a:pt x="13909" y="1082"/>
                    <a:pt x="13893" y="1043"/>
                    <a:pt x="13877" y="1001"/>
                  </a:cubicBezTo>
                  <a:cubicBezTo>
                    <a:pt x="13844" y="911"/>
                    <a:pt x="13817" y="816"/>
                    <a:pt x="13793" y="723"/>
                  </a:cubicBezTo>
                  <a:cubicBezTo>
                    <a:pt x="13764" y="809"/>
                    <a:pt x="13730" y="888"/>
                    <a:pt x="13700" y="973"/>
                  </a:cubicBezTo>
                  <a:cubicBezTo>
                    <a:pt x="13671" y="1047"/>
                    <a:pt x="13624" y="1168"/>
                    <a:pt x="13571" y="1212"/>
                  </a:cubicBezTo>
                  <a:cubicBezTo>
                    <a:pt x="13616" y="1175"/>
                    <a:pt x="13664" y="1136"/>
                    <a:pt x="13715" y="1119"/>
                  </a:cubicBezTo>
                  <a:lnTo>
                    <a:pt x="13715" y="1119"/>
                  </a:lnTo>
                  <a:cubicBezTo>
                    <a:pt x="13642" y="1246"/>
                    <a:pt x="13486" y="1552"/>
                    <a:pt x="13486" y="1552"/>
                  </a:cubicBezTo>
                  <a:cubicBezTo>
                    <a:pt x="13486" y="1552"/>
                    <a:pt x="13566" y="1501"/>
                    <a:pt x="13606" y="1437"/>
                  </a:cubicBezTo>
                  <a:lnTo>
                    <a:pt x="13606" y="1437"/>
                  </a:lnTo>
                  <a:cubicBezTo>
                    <a:pt x="13578" y="1573"/>
                    <a:pt x="13533" y="1640"/>
                    <a:pt x="13485" y="1762"/>
                  </a:cubicBezTo>
                  <a:cubicBezTo>
                    <a:pt x="13485" y="1764"/>
                    <a:pt x="13483" y="1767"/>
                    <a:pt x="13483" y="1768"/>
                  </a:cubicBezTo>
                  <a:cubicBezTo>
                    <a:pt x="13476" y="1782"/>
                    <a:pt x="13470" y="1798"/>
                    <a:pt x="13464" y="1814"/>
                  </a:cubicBezTo>
                  <a:cubicBezTo>
                    <a:pt x="13457" y="1797"/>
                    <a:pt x="13452" y="1778"/>
                    <a:pt x="13444" y="1764"/>
                  </a:cubicBezTo>
                  <a:cubicBezTo>
                    <a:pt x="13383" y="1599"/>
                    <a:pt x="13308" y="1453"/>
                    <a:pt x="13255" y="1274"/>
                  </a:cubicBezTo>
                  <a:lnTo>
                    <a:pt x="13255" y="1274"/>
                  </a:lnTo>
                  <a:cubicBezTo>
                    <a:pt x="13321" y="1362"/>
                    <a:pt x="13391" y="1453"/>
                    <a:pt x="13457" y="1542"/>
                  </a:cubicBezTo>
                  <a:cubicBezTo>
                    <a:pt x="13397" y="1351"/>
                    <a:pt x="13335" y="1160"/>
                    <a:pt x="13278" y="968"/>
                  </a:cubicBezTo>
                  <a:lnTo>
                    <a:pt x="13278" y="968"/>
                  </a:lnTo>
                  <a:cubicBezTo>
                    <a:pt x="13298" y="990"/>
                    <a:pt x="13318" y="1018"/>
                    <a:pt x="13341" y="1033"/>
                  </a:cubicBezTo>
                  <a:cubicBezTo>
                    <a:pt x="13323" y="964"/>
                    <a:pt x="13292" y="895"/>
                    <a:pt x="13272" y="829"/>
                  </a:cubicBezTo>
                  <a:cubicBezTo>
                    <a:pt x="13249" y="758"/>
                    <a:pt x="13227" y="687"/>
                    <a:pt x="13205" y="616"/>
                  </a:cubicBezTo>
                  <a:lnTo>
                    <a:pt x="13205" y="616"/>
                  </a:lnTo>
                  <a:cubicBezTo>
                    <a:pt x="13222" y="634"/>
                    <a:pt x="13241" y="652"/>
                    <a:pt x="13257" y="672"/>
                  </a:cubicBezTo>
                  <a:cubicBezTo>
                    <a:pt x="13257" y="639"/>
                    <a:pt x="13229" y="578"/>
                    <a:pt x="13221" y="550"/>
                  </a:cubicBezTo>
                  <a:cubicBezTo>
                    <a:pt x="13211" y="510"/>
                    <a:pt x="13198" y="470"/>
                    <a:pt x="13185" y="428"/>
                  </a:cubicBezTo>
                  <a:cubicBezTo>
                    <a:pt x="13161" y="338"/>
                    <a:pt x="13141" y="245"/>
                    <a:pt x="13120" y="150"/>
                  </a:cubicBezTo>
                  <a:cubicBezTo>
                    <a:pt x="13099" y="236"/>
                    <a:pt x="13075" y="315"/>
                    <a:pt x="13049" y="401"/>
                  </a:cubicBezTo>
                  <a:cubicBezTo>
                    <a:pt x="13027" y="474"/>
                    <a:pt x="12993" y="594"/>
                    <a:pt x="12953" y="639"/>
                  </a:cubicBezTo>
                  <a:cubicBezTo>
                    <a:pt x="12989" y="601"/>
                    <a:pt x="13022" y="563"/>
                    <a:pt x="13062" y="545"/>
                  </a:cubicBezTo>
                  <a:lnTo>
                    <a:pt x="13062" y="545"/>
                  </a:lnTo>
                  <a:cubicBezTo>
                    <a:pt x="13006" y="674"/>
                    <a:pt x="12888" y="978"/>
                    <a:pt x="12888" y="978"/>
                  </a:cubicBezTo>
                  <a:cubicBezTo>
                    <a:pt x="12888" y="978"/>
                    <a:pt x="12949" y="928"/>
                    <a:pt x="12979" y="864"/>
                  </a:cubicBezTo>
                  <a:lnTo>
                    <a:pt x="12979" y="864"/>
                  </a:lnTo>
                  <a:cubicBezTo>
                    <a:pt x="12957" y="1003"/>
                    <a:pt x="12921" y="1069"/>
                    <a:pt x="12884" y="1196"/>
                  </a:cubicBezTo>
                  <a:cubicBezTo>
                    <a:pt x="12863" y="1268"/>
                    <a:pt x="12835" y="1377"/>
                    <a:pt x="12802" y="1433"/>
                  </a:cubicBezTo>
                  <a:cubicBezTo>
                    <a:pt x="12828" y="1390"/>
                    <a:pt x="12860" y="1351"/>
                    <a:pt x="12891" y="1315"/>
                  </a:cubicBezTo>
                  <a:lnTo>
                    <a:pt x="12891" y="1315"/>
                  </a:lnTo>
                  <a:cubicBezTo>
                    <a:pt x="12848" y="1424"/>
                    <a:pt x="12798" y="1537"/>
                    <a:pt x="12762" y="1652"/>
                  </a:cubicBezTo>
                  <a:cubicBezTo>
                    <a:pt x="12678" y="1403"/>
                    <a:pt x="12612" y="1146"/>
                    <a:pt x="12603" y="1114"/>
                  </a:cubicBezTo>
                  <a:lnTo>
                    <a:pt x="12603" y="1114"/>
                  </a:lnTo>
                  <a:cubicBezTo>
                    <a:pt x="12617" y="1132"/>
                    <a:pt x="12683" y="1219"/>
                    <a:pt x="12769" y="1272"/>
                  </a:cubicBezTo>
                  <a:cubicBezTo>
                    <a:pt x="12659" y="1030"/>
                    <a:pt x="12476" y="564"/>
                    <a:pt x="12476" y="564"/>
                  </a:cubicBezTo>
                  <a:lnTo>
                    <a:pt x="12476" y="564"/>
                  </a:lnTo>
                  <a:cubicBezTo>
                    <a:pt x="12476" y="564"/>
                    <a:pt x="12577" y="644"/>
                    <a:pt x="12626" y="677"/>
                  </a:cubicBezTo>
                  <a:cubicBezTo>
                    <a:pt x="12592" y="593"/>
                    <a:pt x="12402" y="85"/>
                    <a:pt x="123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-859764" y="3817248"/>
              <a:ext cx="10427643" cy="2755485"/>
            </a:xfrm>
            <a:custGeom>
              <a:avLst/>
              <a:gdLst/>
              <a:ahLst/>
              <a:cxnLst/>
              <a:rect l="l" t="t" r="r" b="b"/>
              <a:pathLst>
                <a:path w="105575" h="27898" extrusionOk="0">
                  <a:moveTo>
                    <a:pt x="66" y="0"/>
                  </a:moveTo>
                  <a:cubicBezTo>
                    <a:pt x="24" y="0"/>
                    <a:pt x="2" y="5"/>
                    <a:pt x="1" y="15"/>
                  </a:cubicBezTo>
                  <a:lnTo>
                    <a:pt x="758" y="27898"/>
                  </a:lnTo>
                  <a:lnTo>
                    <a:pt x="105574" y="27898"/>
                  </a:lnTo>
                  <a:cubicBezTo>
                    <a:pt x="104858" y="27508"/>
                    <a:pt x="104006" y="27174"/>
                    <a:pt x="103360" y="26674"/>
                  </a:cubicBezTo>
                  <a:cubicBezTo>
                    <a:pt x="102837" y="26270"/>
                    <a:pt x="102398" y="25871"/>
                    <a:pt x="101816" y="25525"/>
                  </a:cubicBezTo>
                  <a:cubicBezTo>
                    <a:pt x="100367" y="24660"/>
                    <a:pt x="98897" y="23835"/>
                    <a:pt x="97406" y="23045"/>
                  </a:cubicBezTo>
                  <a:cubicBezTo>
                    <a:pt x="95602" y="22089"/>
                    <a:pt x="93726" y="21170"/>
                    <a:pt x="91701" y="20805"/>
                  </a:cubicBezTo>
                  <a:cubicBezTo>
                    <a:pt x="89733" y="20451"/>
                    <a:pt x="87861" y="19594"/>
                    <a:pt x="85919" y="19049"/>
                  </a:cubicBezTo>
                  <a:cubicBezTo>
                    <a:pt x="83614" y="18404"/>
                    <a:pt x="81262" y="17930"/>
                    <a:pt x="78994" y="17167"/>
                  </a:cubicBezTo>
                  <a:cubicBezTo>
                    <a:pt x="72834" y="15092"/>
                    <a:pt x="66853" y="12597"/>
                    <a:pt x="60587" y="10771"/>
                  </a:cubicBezTo>
                  <a:cubicBezTo>
                    <a:pt x="54366" y="8959"/>
                    <a:pt x="48029" y="7519"/>
                    <a:pt x="41603" y="6659"/>
                  </a:cubicBezTo>
                  <a:cubicBezTo>
                    <a:pt x="37785" y="6149"/>
                    <a:pt x="33928" y="5952"/>
                    <a:pt x="30106" y="5355"/>
                  </a:cubicBezTo>
                  <a:cubicBezTo>
                    <a:pt x="22341" y="4142"/>
                    <a:pt x="14673" y="2381"/>
                    <a:pt x="6905" y="1170"/>
                  </a:cubicBezTo>
                  <a:cubicBezTo>
                    <a:pt x="4808" y="843"/>
                    <a:pt x="637" y="0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15" name="Google Shape;315;p5"/>
            <p:cNvGrpSpPr/>
            <p:nvPr/>
          </p:nvGrpSpPr>
          <p:grpSpPr>
            <a:xfrm>
              <a:off x="-377852" y="-28968"/>
              <a:ext cx="9662389" cy="3321508"/>
              <a:chOff x="-377852" y="-28968"/>
              <a:chExt cx="9662389" cy="3321508"/>
            </a:xfrm>
          </p:grpSpPr>
          <p:sp>
            <p:nvSpPr>
              <p:cNvPr id="316" name="Google Shape;316;p5"/>
              <p:cNvSpPr/>
              <p:nvPr/>
            </p:nvSpPr>
            <p:spPr>
              <a:xfrm>
                <a:off x="6253235" y="337370"/>
                <a:ext cx="2856132" cy="634005"/>
              </a:xfrm>
              <a:custGeom>
                <a:avLst/>
                <a:gdLst/>
                <a:ahLst/>
                <a:cxnLst/>
                <a:rect l="l" t="t" r="r" b="b"/>
                <a:pathLst>
                  <a:path w="28917" h="6419" extrusionOk="0">
                    <a:moveTo>
                      <a:pt x="28871" y="1"/>
                    </a:moveTo>
                    <a:cubicBezTo>
                      <a:pt x="26473" y="1"/>
                      <a:pt x="24130" y="456"/>
                      <a:pt x="22606" y="2204"/>
                    </a:cubicBezTo>
                    <a:cubicBezTo>
                      <a:pt x="22235" y="2628"/>
                      <a:pt x="21927" y="3124"/>
                      <a:pt x="21465" y="3446"/>
                    </a:cubicBezTo>
                    <a:cubicBezTo>
                      <a:pt x="21003" y="3769"/>
                      <a:pt x="20558" y="3885"/>
                      <a:pt x="20124" y="3885"/>
                    </a:cubicBezTo>
                    <a:cubicBezTo>
                      <a:pt x="18982" y="3885"/>
                      <a:pt x="17909" y="3078"/>
                      <a:pt x="16754" y="3078"/>
                    </a:cubicBezTo>
                    <a:cubicBezTo>
                      <a:pt x="16540" y="3078"/>
                      <a:pt x="16324" y="3106"/>
                      <a:pt x="16103" y="3171"/>
                    </a:cubicBezTo>
                    <a:cubicBezTo>
                      <a:pt x="15517" y="3346"/>
                      <a:pt x="15011" y="3720"/>
                      <a:pt x="14444" y="3945"/>
                    </a:cubicBezTo>
                    <a:cubicBezTo>
                      <a:pt x="14038" y="4105"/>
                      <a:pt x="13602" y="4187"/>
                      <a:pt x="13166" y="4187"/>
                    </a:cubicBezTo>
                    <a:cubicBezTo>
                      <a:pt x="12955" y="4187"/>
                      <a:pt x="12745" y="4168"/>
                      <a:pt x="12537" y="4129"/>
                    </a:cubicBezTo>
                    <a:cubicBezTo>
                      <a:pt x="12167" y="4059"/>
                      <a:pt x="11796" y="3928"/>
                      <a:pt x="11425" y="3928"/>
                    </a:cubicBezTo>
                    <a:cubicBezTo>
                      <a:pt x="11340" y="3928"/>
                      <a:pt x="11255" y="3935"/>
                      <a:pt x="11170" y="3951"/>
                    </a:cubicBezTo>
                    <a:cubicBezTo>
                      <a:pt x="10560" y="4067"/>
                      <a:pt x="10144" y="4616"/>
                      <a:pt x="9635" y="4970"/>
                    </a:cubicBezTo>
                    <a:cubicBezTo>
                      <a:pt x="8474" y="5777"/>
                      <a:pt x="6685" y="5634"/>
                      <a:pt x="5334" y="5827"/>
                    </a:cubicBezTo>
                    <a:cubicBezTo>
                      <a:pt x="3608" y="6074"/>
                      <a:pt x="1752" y="6407"/>
                      <a:pt x="1" y="6407"/>
                    </a:cubicBezTo>
                    <a:cubicBezTo>
                      <a:pt x="938" y="6415"/>
                      <a:pt x="1875" y="6419"/>
                      <a:pt x="2812" y="6419"/>
                    </a:cubicBezTo>
                    <a:cubicBezTo>
                      <a:pt x="11521" y="6419"/>
                      <a:pt x="20231" y="6094"/>
                      <a:pt x="28916" y="5446"/>
                    </a:cubicBezTo>
                    <a:lnTo>
                      <a:pt x="28916" y="1"/>
                    </a:lnTo>
                    <a:cubicBezTo>
                      <a:pt x="28901" y="1"/>
                      <a:pt x="28886" y="1"/>
                      <a:pt x="28871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17" name="Google Shape;317;p5"/>
              <p:cNvGrpSpPr/>
              <p:nvPr/>
            </p:nvGrpSpPr>
            <p:grpSpPr>
              <a:xfrm>
                <a:off x="-377852" y="-28968"/>
                <a:ext cx="9662389" cy="3321508"/>
                <a:chOff x="-377852" y="-28968"/>
                <a:chExt cx="9662389" cy="3321508"/>
              </a:xfrm>
            </p:grpSpPr>
            <p:sp>
              <p:nvSpPr>
                <p:cNvPr id="318" name="Google Shape;318;p5"/>
                <p:cNvSpPr/>
                <p:nvPr/>
              </p:nvSpPr>
              <p:spPr>
                <a:xfrm>
                  <a:off x="-377852" y="2874776"/>
                  <a:ext cx="1913768" cy="3768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6" h="3815" extrusionOk="0">
                      <a:moveTo>
                        <a:pt x="1" y="3399"/>
                      </a:moveTo>
                      <a:cubicBezTo>
                        <a:pt x="1" y="3399"/>
                        <a:pt x="2" y="3399"/>
                        <a:pt x="2" y="3399"/>
                      </a:cubicBezTo>
                      <a:lnTo>
                        <a:pt x="2" y="3399"/>
                      </a:lnTo>
                      <a:cubicBezTo>
                        <a:pt x="2" y="3399"/>
                        <a:pt x="1" y="3399"/>
                        <a:pt x="1" y="3399"/>
                      </a:cubicBezTo>
                      <a:close/>
                      <a:moveTo>
                        <a:pt x="8695" y="0"/>
                      </a:moveTo>
                      <a:cubicBezTo>
                        <a:pt x="8693" y="0"/>
                        <a:pt x="8691" y="0"/>
                        <a:pt x="8689" y="0"/>
                      </a:cubicBezTo>
                      <a:cubicBezTo>
                        <a:pt x="8183" y="2"/>
                        <a:pt x="7693" y="331"/>
                        <a:pt x="7501" y="800"/>
                      </a:cubicBezTo>
                      <a:cubicBezTo>
                        <a:pt x="7375" y="1102"/>
                        <a:pt x="7366" y="1452"/>
                        <a:pt x="7193" y="1729"/>
                      </a:cubicBezTo>
                      <a:cubicBezTo>
                        <a:pt x="7030" y="1990"/>
                        <a:pt x="6721" y="2129"/>
                        <a:pt x="6414" y="2129"/>
                      </a:cubicBezTo>
                      <a:cubicBezTo>
                        <a:pt x="6177" y="2129"/>
                        <a:pt x="5941" y="2046"/>
                        <a:pt x="5777" y="1872"/>
                      </a:cubicBezTo>
                      <a:cubicBezTo>
                        <a:pt x="5659" y="1749"/>
                        <a:pt x="5579" y="1591"/>
                        <a:pt x="5444" y="1485"/>
                      </a:cubicBezTo>
                      <a:cubicBezTo>
                        <a:pt x="5339" y="1402"/>
                        <a:pt x="5205" y="1361"/>
                        <a:pt x="5071" y="1361"/>
                      </a:cubicBezTo>
                      <a:cubicBezTo>
                        <a:pt x="4916" y="1361"/>
                        <a:pt x="4760" y="1416"/>
                        <a:pt x="4647" y="1524"/>
                      </a:cubicBezTo>
                      <a:cubicBezTo>
                        <a:pt x="4382" y="1779"/>
                        <a:pt x="4399" y="2215"/>
                        <a:pt x="4200" y="2524"/>
                      </a:cubicBezTo>
                      <a:cubicBezTo>
                        <a:pt x="4051" y="2756"/>
                        <a:pt x="3775" y="2887"/>
                        <a:pt x="3502" y="2887"/>
                      </a:cubicBezTo>
                      <a:cubicBezTo>
                        <a:pt x="3362" y="2887"/>
                        <a:pt x="3222" y="2853"/>
                        <a:pt x="3101" y="2779"/>
                      </a:cubicBezTo>
                      <a:cubicBezTo>
                        <a:pt x="2682" y="2526"/>
                        <a:pt x="2499" y="2351"/>
                        <a:pt x="2194" y="2351"/>
                      </a:cubicBezTo>
                      <a:cubicBezTo>
                        <a:pt x="2046" y="2351"/>
                        <a:pt x="1869" y="2392"/>
                        <a:pt x="1623" y="2486"/>
                      </a:cubicBezTo>
                      <a:cubicBezTo>
                        <a:pt x="1260" y="2622"/>
                        <a:pt x="358" y="3399"/>
                        <a:pt x="16" y="3399"/>
                      </a:cubicBezTo>
                      <a:cubicBezTo>
                        <a:pt x="11" y="3399"/>
                        <a:pt x="7" y="3399"/>
                        <a:pt x="2" y="3399"/>
                      </a:cubicBezTo>
                      <a:lnTo>
                        <a:pt x="2" y="3399"/>
                      </a:lnTo>
                      <a:cubicBezTo>
                        <a:pt x="1370" y="3495"/>
                        <a:pt x="16046" y="3649"/>
                        <a:pt x="19375" y="3814"/>
                      </a:cubicBezTo>
                      <a:cubicBezTo>
                        <a:pt x="18839" y="3268"/>
                        <a:pt x="17850" y="3652"/>
                        <a:pt x="17195" y="3258"/>
                      </a:cubicBezTo>
                      <a:cubicBezTo>
                        <a:pt x="16856" y="3053"/>
                        <a:pt x="16665" y="2672"/>
                        <a:pt x="16360" y="2417"/>
                      </a:cubicBezTo>
                      <a:cubicBezTo>
                        <a:pt x="16052" y="2160"/>
                        <a:pt x="15676" y="1990"/>
                        <a:pt x="15304" y="1990"/>
                      </a:cubicBezTo>
                      <a:cubicBezTo>
                        <a:pt x="15062" y="1990"/>
                        <a:pt x="14822" y="2062"/>
                        <a:pt x="14604" y="2229"/>
                      </a:cubicBezTo>
                      <a:cubicBezTo>
                        <a:pt x="14324" y="2446"/>
                        <a:pt x="14019" y="2717"/>
                        <a:pt x="13680" y="2717"/>
                      </a:cubicBezTo>
                      <a:cubicBezTo>
                        <a:pt x="13638" y="2717"/>
                        <a:pt x="13595" y="2712"/>
                        <a:pt x="13552" y="2703"/>
                      </a:cubicBezTo>
                      <a:cubicBezTo>
                        <a:pt x="13204" y="2630"/>
                        <a:pt x="12963" y="2255"/>
                        <a:pt x="12606" y="2233"/>
                      </a:cubicBezTo>
                      <a:cubicBezTo>
                        <a:pt x="12595" y="2233"/>
                        <a:pt x="12584" y="2232"/>
                        <a:pt x="12573" y="2232"/>
                      </a:cubicBezTo>
                      <a:cubicBezTo>
                        <a:pt x="12265" y="2232"/>
                        <a:pt x="11997" y="2494"/>
                        <a:pt x="11686" y="2494"/>
                      </a:cubicBezTo>
                      <a:cubicBezTo>
                        <a:pt x="11458" y="2494"/>
                        <a:pt x="11256" y="2352"/>
                        <a:pt x="11090" y="2199"/>
                      </a:cubicBezTo>
                      <a:cubicBezTo>
                        <a:pt x="10372" y="1532"/>
                        <a:pt x="9842" y="0"/>
                        <a:pt x="86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2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" name="Google Shape;319;p5"/>
                <p:cNvSpPr/>
                <p:nvPr/>
              </p:nvSpPr>
              <p:spPr>
                <a:xfrm>
                  <a:off x="-267573" y="-28968"/>
                  <a:ext cx="9376927" cy="1546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937" h="15656" extrusionOk="0">
                      <a:moveTo>
                        <a:pt x="0" y="1"/>
                      </a:moveTo>
                      <a:lnTo>
                        <a:pt x="0" y="15656"/>
                      </a:lnTo>
                      <a:cubicBezTo>
                        <a:pt x="3255" y="15656"/>
                        <a:pt x="6509" y="15650"/>
                        <a:pt x="9763" y="15637"/>
                      </a:cubicBezTo>
                      <a:cubicBezTo>
                        <a:pt x="9789" y="15638"/>
                        <a:pt x="9813" y="15638"/>
                        <a:pt x="9838" y="15638"/>
                      </a:cubicBezTo>
                      <a:cubicBezTo>
                        <a:pt x="9862" y="15638"/>
                        <a:pt x="9887" y="15638"/>
                        <a:pt x="9911" y="15637"/>
                      </a:cubicBezTo>
                      <a:cubicBezTo>
                        <a:pt x="10027" y="15637"/>
                        <a:pt x="10143" y="15637"/>
                        <a:pt x="10259" y="15636"/>
                      </a:cubicBezTo>
                      <a:cubicBezTo>
                        <a:pt x="10416" y="15636"/>
                        <a:pt x="10572" y="15636"/>
                        <a:pt x="10725" y="15634"/>
                      </a:cubicBezTo>
                      <a:lnTo>
                        <a:pt x="11033" y="15634"/>
                      </a:lnTo>
                      <a:cubicBezTo>
                        <a:pt x="11154" y="15634"/>
                        <a:pt x="11270" y="15633"/>
                        <a:pt x="11390" y="15633"/>
                      </a:cubicBezTo>
                      <a:cubicBezTo>
                        <a:pt x="11807" y="15630"/>
                        <a:pt x="12226" y="15629"/>
                        <a:pt x="12644" y="15626"/>
                      </a:cubicBezTo>
                      <a:cubicBezTo>
                        <a:pt x="12663" y="15627"/>
                        <a:pt x="12683" y="15627"/>
                        <a:pt x="12702" y="15627"/>
                      </a:cubicBezTo>
                      <a:cubicBezTo>
                        <a:pt x="12722" y="15627"/>
                        <a:pt x="12742" y="15627"/>
                        <a:pt x="12760" y="15626"/>
                      </a:cubicBezTo>
                      <a:lnTo>
                        <a:pt x="12780" y="15626"/>
                      </a:lnTo>
                      <a:cubicBezTo>
                        <a:pt x="12972" y="15626"/>
                        <a:pt x="13162" y="15623"/>
                        <a:pt x="13354" y="15622"/>
                      </a:cubicBezTo>
                      <a:cubicBezTo>
                        <a:pt x="13357" y="15622"/>
                        <a:pt x="13358" y="15623"/>
                        <a:pt x="13360" y="15623"/>
                      </a:cubicBezTo>
                      <a:cubicBezTo>
                        <a:pt x="13362" y="15623"/>
                        <a:pt x="13364" y="15622"/>
                        <a:pt x="13367" y="15622"/>
                      </a:cubicBezTo>
                      <a:cubicBezTo>
                        <a:pt x="13375" y="15622"/>
                        <a:pt x="13382" y="15623"/>
                        <a:pt x="13391" y="15623"/>
                      </a:cubicBezTo>
                      <a:cubicBezTo>
                        <a:pt x="13399" y="15623"/>
                        <a:pt x="13407" y="15622"/>
                        <a:pt x="13417" y="15622"/>
                      </a:cubicBezTo>
                      <a:cubicBezTo>
                        <a:pt x="13423" y="15622"/>
                        <a:pt x="13429" y="15623"/>
                        <a:pt x="13435" y="15623"/>
                      </a:cubicBezTo>
                      <a:cubicBezTo>
                        <a:pt x="13442" y="15623"/>
                        <a:pt x="13448" y="15622"/>
                        <a:pt x="13454" y="15622"/>
                      </a:cubicBezTo>
                      <a:cubicBezTo>
                        <a:pt x="13656" y="15622"/>
                        <a:pt x="13860" y="15620"/>
                        <a:pt x="14063" y="15617"/>
                      </a:cubicBezTo>
                      <a:cubicBezTo>
                        <a:pt x="14082" y="15619"/>
                        <a:pt x="14102" y="15619"/>
                        <a:pt x="14121" y="15619"/>
                      </a:cubicBezTo>
                      <a:cubicBezTo>
                        <a:pt x="14141" y="15619"/>
                        <a:pt x="14161" y="15619"/>
                        <a:pt x="14179" y="15617"/>
                      </a:cubicBezTo>
                      <a:cubicBezTo>
                        <a:pt x="14333" y="15617"/>
                        <a:pt x="14487" y="15617"/>
                        <a:pt x="14641" y="15616"/>
                      </a:cubicBezTo>
                      <a:cubicBezTo>
                        <a:pt x="14791" y="15616"/>
                        <a:pt x="14945" y="15614"/>
                        <a:pt x="15095" y="15614"/>
                      </a:cubicBezTo>
                      <a:cubicBezTo>
                        <a:pt x="15194" y="15613"/>
                        <a:pt x="15290" y="15613"/>
                        <a:pt x="15389" y="15613"/>
                      </a:cubicBezTo>
                      <a:cubicBezTo>
                        <a:pt x="19730" y="15591"/>
                        <a:pt x="24071" y="15558"/>
                        <a:pt x="28411" y="15514"/>
                      </a:cubicBezTo>
                      <a:cubicBezTo>
                        <a:pt x="34401" y="15451"/>
                        <a:pt x="40410" y="15465"/>
                        <a:pt x="46387" y="15163"/>
                      </a:cubicBezTo>
                      <a:cubicBezTo>
                        <a:pt x="45136" y="15005"/>
                        <a:pt x="43886" y="14848"/>
                        <a:pt x="42635" y="14691"/>
                      </a:cubicBezTo>
                      <a:cubicBezTo>
                        <a:pt x="42319" y="14653"/>
                        <a:pt x="41994" y="14608"/>
                        <a:pt x="41729" y="14431"/>
                      </a:cubicBezTo>
                      <a:cubicBezTo>
                        <a:pt x="41594" y="14339"/>
                        <a:pt x="41480" y="14217"/>
                        <a:pt x="41335" y="14144"/>
                      </a:cubicBezTo>
                      <a:cubicBezTo>
                        <a:pt x="41206" y="14079"/>
                        <a:pt x="41068" y="14058"/>
                        <a:pt x="40926" y="14058"/>
                      </a:cubicBezTo>
                      <a:cubicBezTo>
                        <a:pt x="40704" y="14058"/>
                        <a:pt x="40472" y="14108"/>
                        <a:pt x="40250" y="14122"/>
                      </a:cubicBezTo>
                      <a:cubicBezTo>
                        <a:pt x="40211" y="14125"/>
                        <a:pt x="40173" y="14126"/>
                        <a:pt x="40135" y="14126"/>
                      </a:cubicBezTo>
                      <a:cubicBezTo>
                        <a:pt x="38907" y="14126"/>
                        <a:pt x="38426" y="12799"/>
                        <a:pt x="37266" y="12682"/>
                      </a:cubicBezTo>
                      <a:cubicBezTo>
                        <a:pt x="37182" y="12674"/>
                        <a:pt x="37099" y="12670"/>
                        <a:pt x="37017" y="12670"/>
                      </a:cubicBezTo>
                      <a:cubicBezTo>
                        <a:pt x="36180" y="12670"/>
                        <a:pt x="35465" y="13070"/>
                        <a:pt x="34698" y="13070"/>
                      </a:cubicBezTo>
                      <a:cubicBezTo>
                        <a:pt x="34311" y="13070"/>
                        <a:pt x="33911" y="12968"/>
                        <a:pt x="33476" y="12660"/>
                      </a:cubicBezTo>
                      <a:cubicBezTo>
                        <a:pt x="32824" y="12198"/>
                        <a:pt x="32379" y="11510"/>
                        <a:pt x="31923" y="10855"/>
                      </a:cubicBezTo>
                      <a:cubicBezTo>
                        <a:pt x="31202" y="9818"/>
                        <a:pt x="30393" y="8801"/>
                        <a:pt x="29314" y="8140"/>
                      </a:cubicBezTo>
                      <a:cubicBezTo>
                        <a:pt x="28648" y="7732"/>
                        <a:pt x="27857" y="7481"/>
                        <a:pt x="27082" y="7481"/>
                      </a:cubicBezTo>
                      <a:cubicBezTo>
                        <a:pt x="26604" y="7481"/>
                        <a:pt x="26132" y="7576"/>
                        <a:pt x="25700" y="7789"/>
                      </a:cubicBezTo>
                      <a:cubicBezTo>
                        <a:pt x="24997" y="8133"/>
                        <a:pt x="24453" y="8751"/>
                        <a:pt x="23735" y="9059"/>
                      </a:cubicBezTo>
                      <a:cubicBezTo>
                        <a:pt x="23570" y="9130"/>
                        <a:pt x="23405" y="9163"/>
                        <a:pt x="23240" y="9163"/>
                      </a:cubicBezTo>
                      <a:cubicBezTo>
                        <a:pt x="21774" y="9163"/>
                        <a:pt x="20367" y="6567"/>
                        <a:pt x="20101" y="5375"/>
                      </a:cubicBezTo>
                      <a:cubicBezTo>
                        <a:pt x="21615" y="5108"/>
                        <a:pt x="23165" y="5018"/>
                        <a:pt x="24729" y="5018"/>
                      </a:cubicBezTo>
                      <a:cubicBezTo>
                        <a:pt x="27267" y="5018"/>
                        <a:pt x="29838" y="5254"/>
                        <a:pt x="32334" y="5342"/>
                      </a:cubicBezTo>
                      <a:cubicBezTo>
                        <a:pt x="36707" y="5500"/>
                        <a:pt x="41077" y="5676"/>
                        <a:pt x="45448" y="5874"/>
                      </a:cubicBezTo>
                      <a:cubicBezTo>
                        <a:pt x="43998" y="5003"/>
                        <a:pt x="41974" y="5784"/>
                        <a:pt x="40536" y="4891"/>
                      </a:cubicBezTo>
                      <a:cubicBezTo>
                        <a:pt x="40164" y="4659"/>
                        <a:pt x="39860" y="4328"/>
                        <a:pt x="39480" y="4107"/>
                      </a:cubicBezTo>
                      <a:cubicBezTo>
                        <a:pt x="39089" y="3881"/>
                        <a:pt x="38656" y="3789"/>
                        <a:pt x="38210" y="3789"/>
                      </a:cubicBezTo>
                      <a:cubicBezTo>
                        <a:pt x="37552" y="3789"/>
                        <a:pt x="36867" y="3988"/>
                        <a:pt x="36254" y="4246"/>
                      </a:cubicBezTo>
                      <a:cubicBezTo>
                        <a:pt x="36012" y="4347"/>
                        <a:pt x="35812" y="4390"/>
                        <a:pt x="35640" y="4390"/>
                      </a:cubicBezTo>
                      <a:cubicBezTo>
                        <a:pt x="34980" y="4390"/>
                        <a:pt x="34722" y="3756"/>
                        <a:pt x="33968" y="3330"/>
                      </a:cubicBezTo>
                      <a:cubicBezTo>
                        <a:pt x="33179" y="2883"/>
                        <a:pt x="32271" y="2640"/>
                        <a:pt x="31363" y="2640"/>
                      </a:cubicBezTo>
                      <a:cubicBezTo>
                        <a:pt x="31142" y="2640"/>
                        <a:pt x="30921" y="2654"/>
                        <a:pt x="30702" y="2684"/>
                      </a:cubicBezTo>
                      <a:cubicBezTo>
                        <a:pt x="32133" y="2029"/>
                        <a:pt x="33742" y="1904"/>
                        <a:pt x="35311" y="1788"/>
                      </a:cubicBezTo>
                      <a:cubicBezTo>
                        <a:pt x="36132" y="1728"/>
                        <a:pt x="36958" y="1668"/>
                        <a:pt x="37780" y="1668"/>
                      </a:cubicBezTo>
                      <a:cubicBezTo>
                        <a:pt x="38390" y="1668"/>
                        <a:pt x="38999" y="1701"/>
                        <a:pt x="39603" y="1791"/>
                      </a:cubicBezTo>
                      <a:cubicBezTo>
                        <a:pt x="41028" y="2006"/>
                        <a:pt x="42393" y="2535"/>
                        <a:pt x="43821" y="2734"/>
                      </a:cubicBezTo>
                      <a:cubicBezTo>
                        <a:pt x="44300" y="2800"/>
                        <a:pt x="44778" y="2828"/>
                        <a:pt x="45256" y="2828"/>
                      </a:cubicBezTo>
                      <a:cubicBezTo>
                        <a:pt x="47998" y="2828"/>
                        <a:pt x="50738" y="1898"/>
                        <a:pt x="53509" y="1845"/>
                      </a:cubicBezTo>
                      <a:cubicBezTo>
                        <a:pt x="53599" y="1844"/>
                        <a:pt x="53689" y="1843"/>
                        <a:pt x="53779" y="1843"/>
                      </a:cubicBezTo>
                      <a:cubicBezTo>
                        <a:pt x="54949" y="1843"/>
                        <a:pt x="56111" y="1980"/>
                        <a:pt x="57281" y="1993"/>
                      </a:cubicBezTo>
                      <a:cubicBezTo>
                        <a:pt x="57307" y="1993"/>
                        <a:pt x="57334" y="1993"/>
                        <a:pt x="57360" y="1993"/>
                      </a:cubicBezTo>
                      <a:cubicBezTo>
                        <a:pt x="58558" y="1993"/>
                        <a:pt x="59641" y="1681"/>
                        <a:pt x="60807" y="1556"/>
                      </a:cubicBezTo>
                      <a:cubicBezTo>
                        <a:pt x="62056" y="1423"/>
                        <a:pt x="63335" y="1390"/>
                        <a:pt x="64619" y="1390"/>
                      </a:cubicBezTo>
                      <a:cubicBezTo>
                        <a:pt x="65945" y="1390"/>
                        <a:pt x="67276" y="1425"/>
                        <a:pt x="68585" y="1425"/>
                      </a:cubicBezTo>
                      <a:cubicBezTo>
                        <a:pt x="68900" y="1425"/>
                        <a:pt x="69213" y="1423"/>
                        <a:pt x="69525" y="1418"/>
                      </a:cubicBezTo>
                      <a:cubicBezTo>
                        <a:pt x="73661" y="1352"/>
                        <a:pt x="77796" y="1286"/>
                        <a:pt x="81933" y="1219"/>
                      </a:cubicBezTo>
                      <a:cubicBezTo>
                        <a:pt x="83829" y="1189"/>
                        <a:pt x="86036" y="921"/>
                        <a:pt x="88170" y="921"/>
                      </a:cubicBezTo>
                      <a:cubicBezTo>
                        <a:pt x="89909" y="921"/>
                        <a:pt x="91600" y="1099"/>
                        <a:pt x="93039" y="1728"/>
                      </a:cubicBezTo>
                      <a:cubicBezTo>
                        <a:pt x="93682" y="2010"/>
                        <a:pt x="94307" y="2337"/>
                        <a:pt x="94936" y="2658"/>
                      </a:cubicBezTo>
                      <a:lnTo>
                        <a:pt x="94936" y="1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FFFFFF">
                        <a:alpha val="28627"/>
                        <a:alpha val="52510"/>
                      </a:srgbClr>
                    </a:gs>
                    <a:gs pos="50000">
                      <a:srgbClr val="FFFFFF">
                        <a:alpha val="28627"/>
                        <a:alpha val="52510"/>
                      </a:srgbClr>
                    </a:gs>
                    <a:gs pos="100000">
                      <a:srgbClr val="FFFFFF">
                        <a:alpha val="52549"/>
                        <a:alpha val="52510"/>
                      </a:srgbClr>
                    </a:gs>
                  </a:gsLst>
                  <a:lin ang="5400700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" name="Google Shape;320;p5"/>
                <p:cNvSpPr/>
                <p:nvPr/>
              </p:nvSpPr>
              <p:spPr>
                <a:xfrm>
                  <a:off x="8244983" y="3115840"/>
                  <a:ext cx="1039554" cy="17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25" h="1789" extrusionOk="0">
                      <a:moveTo>
                        <a:pt x="7124" y="1"/>
                      </a:moveTo>
                      <a:cubicBezTo>
                        <a:pt x="7028" y="1"/>
                        <a:pt x="6906" y="30"/>
                        <a:pt x="6748" y="98"/>
                      </a:cubicBezTo>
                      <a:cubicBezTo>
                        <a:pt x="6244" y="315"/>
                        <a:pt x="6130" y="1001"/>
                        <a:pt x="5645" y="1160"/>
                      </a:cubicBezTo>
                      <a:cubicBezTo>
                        <a:pt x="5601" y="1175"/>
                        <a:pt x="5558" y="1181"/>
                        <a:pt x="5517" y="1181"/>
                      </a:cubicBezTo>
                      <a:cubicBezTo>
                        <a:pt x="5199" y="1181"/>
                        <a:pt x="4941" y="791"/>
                        <a:pt x="4630" y="621"/>
                      </a:cubicBezTo>
                      <a:cubicBezTo>
                        <a:pt x="4500" y="551"/>
                        <a:pt x="4359" y="521"/>
                        <a:pt x="4214" y="521"/>
                      </a:cubicBezTo>
                      <a:cubicBezTo>
                        <a:pt x="3957" y="521"/>
                        <a:pt x="3690" y="615"/>
                        <a:pt x="3462" y="745"/>
                      </a:cubicBezTo>
                      <a:cubicBezTo>
                        <a:pt x="3105" y="945"/>
                        <a:pt x="2794" y="1228"/>
                        <a:pt x="2415" y="1380"/>
                      </a:cubicBezTo>
                      <a:cubicBezTo>
                        <a:pt x="1654" y="1689"/>
                        <a:pt x="746" y="1444"/>
                        <a:pt x="0" y="1788"/>
                      </a:cubicBezTo>
                      <a:cubicBezTo>
                        <a:pt x="2890" y="1758"/>
                        <a:pt x="5781" y="1725"/>
                        <a:pt x="8669" y="1695"/>
                      </a:cubicBezTo>
                      <a:lnTo>
                        <a:pt x="9715" y="1586"/>
                      </a:lnTo>
                      <a:cubicBezTo>
                        <a:pt x="9986" y="1595"/>
                        <a:pt x="10254" y="1603"/>
                        <a:pt x="10525" y="1610"/>
                      </a:cubicBezTo>
                      <a:cubicBezTo>
                        <a:pt x="9771" y="1340"/>
                        <a:pt x="8983" y="1166"/>
                        <a:pt x="8184" y="1094"/>
                      </a:cubicBezTo>
                      <a:cubicBezTo>
                        <a:pt x="8080" y="1086"/>
                        <a:pt x="7969" y="1077"/>
                        <a:pt x="7875" y="1028"/>
                      </a:cubicBezTo>
                      <a:cubicBezTo>
                        <a:pt x="7412" y="791"/>
                        <a:pt x="7620" y="1"/>
                        <a:pt x="712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2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321" name="Google Shape;321;p5"/>
            <p:cNvSpPr/>
            <p:nvPr/>
          </p:nvSpPr>
          <p:spPr>
            <a:xfrm>
              <a:off x="7148126" y="3796360"/>
              <a:ext cx="3452110" cy="2094912"/>
            </a:xfrm>
            <a:custGeom>
              <a:avLst/>
              <a:gdLst/>
              <a:ahLst/>
              <a:cxnLst/>
              <a:rect l="l" t="t" r="r" b="b"/>
              <a:pathLst>
                <a:path w="34951" h="21210" extrusionOk="0">
                  <a:moveTo>
                    <a:pt x="22996" y="1"/>
                  </a:moveTo>
                  <a:cubicBezTo>
                    <a:pt x="22140" y="213"/>
                    <a:pt x="21459" y="850"/>
                    <a:pt x="20896" y="1524"/>
                  </a:cubicBezTo>
                  <a:cubicBezTo>
                    <a:pt x="20330" y="2198"/>
                    <a:pt x="19830" y="2940"/>
                    <a:pt x="19143" y="3490"/>
                  </a:cubicBezTo>
                  <a:cubicBezTo>
                    <a:pt x="18268" y="4193"/>
                    <a:pt x="17148" y="4532"/>
                    <a:pt x="16252" y="5210"/>
                  </a:cubicBezTo>
                  <a:cubicBezTo>
                    <a:pt x="15251" y="5969"/>
                    <a:pt x="14558" y="6935"/>
                    <a:pt x="13366" y="7415"/>
                  </a:cubicBezTo>
                  <a:cubicBezTo>
                    <a:pt x="12053" y="7944"/>
                    <a:pt x="10810" y="8792"/>
                    <a:pt x="9541" y="9443"/>
                  </a:cubicBezTo>
                  <a:cubicBezTo>
                    <a:pt x="6836" y="10829"/>
                    <a:pt x="4028" y="12038"/>
                    <a:pt x="1097" y="12861"/>
                  </a:cubicBezTo>
                  <a:cubicBezTo>
                    <a:pt x="613" y="12997"/>
                    <a:pt x="1" y="13490"/>
                    <a:pt x="348" y="13853"/>
                  </a:cubicBezTo>
                  <a:cubicBezTo>
                    <a:pt x="408" y="13914"/>
                    <a:pt x="484" y="13953"/>
                    <a:pt x="561" y="13989"/>
                  </a:cubicBezTo>
                  <a:cubicBezTo>
                    <a:pt x="3663" y="15469"/>
                    <a:pt x="7292" y="15103"/>
                    <a:pt x="10669" y="15743"/>
                  </a:cubicBezTo>
                  <a:cubicBezTo>
                    <a:pt x="12694" y="16127"/>
                    <a:pt x="14629" y="16877"/>
                    <a:pt x="16602" y="17469"/>
                  </a:cubicBezTo>
                  <a:cubicBezTo>
                    <a:pt x="22584" y="19262"/>
                    <a:pt x="28914" y="19604"/>
                    <a:pt x="34950" y="21210"/>
                  </a:cubicBezTo>
                  <a:lnTo>
                    <a:pt x="229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7502513" y="3418267"/>
              <a:ext cx="1779934" cy="1671880"/>
            </a:xfrm>
            <a:custGeom>
              <a:avLst/>
              <a:gdLst/>
              <a:ahLst/>
              <a:cxnLst/>
              <a:rect l="l" t="t" r="r" b="b"/>
              <a:pathLst>
                <a:path w="18021" h="16927" extrusionOk="0">
                  <a:moveTo>
                    <a:pt x="16781" y="1312"/>
                  </a:moveTo>
                  <a:cubicBezTo>
                    <a:pt x="16799" y="1426"/>
                    <a:pt x="16804" y="1541"/>
                    <a:pt x="16808" y="1657"/>
                  </a:cubicBezTo>
                  <a:cubicBezTo>
                    <a:pt x="16794" y="1596"/>
                    <a:pt x="16785" y="1531"/>
                    <a:pt x="16775" y="1467"/>
                  </a:cubicBezTo>
                  <a:lnTo>
                    <a:pt x="16781" y="1312"/>
                  </a:lnTo>
                  <a:close/>
                  <a:moveTo>
                    <a:pt x="12124" y="2785"/>
                  </a:moveTo>
                  <a:cubicBezTo>
                    <a:pt x="12153" y="2880"/>
                    <a:pt x="12171" y="2980"/>
                    <a:pt x="12189" y="3079"/>
                  </a:cubicBezTo>
                  <a:cubicBezTo>
                    <a:pt x="12170" y="3025"/>
                    <a:pt x="12153" y="2972"/>
                    <a:pt x="12138" y="2917"/>
                  </a:cubicBezTo>
                  <a:lnTo>
                    <a:pt x="12124" y="2785"/>
                  </a:lnTo>
                  <a:close/>
                  <a:moveTo>
                    <a:pt x="15382" y="4373"/>
                  </a:moveTo>
                  <a:lnTo>
                    <a:pt x="15382" y="4373"/>
                  </a:lnTo>
                  <a:cubicBezTo>
                    <a:pt x="15323" y="4608"/>
                    <a:pt x="15230" y="4833"/>
                    <a:pt x="15105" y="5043"/>
                  </a:cubicBezTo>
                  <a:cubicBezTo>
                    <a:pt x="15038" y="4952"/>
                    <a:pt x="14968" y="4863"/>
                    <a:pt x="14900" y="4773"/>
                  </a:cubicBezTo>
                  <a:cubicBezTo>
                    <a:pt x="15084" y="4674"/>
                    <a:pt x="15249" y="4538"/>
                    <a:pt x="15382" y="4373"/>
                  </a:cubicBezTo>
                  <a:close/>
                  <a:moveTo>
                    <a:pt x="16689" y="5048"/>
                  </a:moveTo>
                  <a:cubicBezTo>
                    <a:pt x="16713" y="5103"/>
                    <a:pt x="16735" y="5156"/>
                    <a:pt x="16758" y="5209"/>
                  </a:cubicBezTo>
                  <a:cubicBezTo>
                    <a:pt x="16732" y="5160"/>
                    <a:pt x="16710" y="5111"/>
                    <a:pt x="16689" y="5064"/>
                  </a:cubicBezTo>
                  <a:lnTo>
                    <a:pt x="16689" y="5048"/>
                  </a:lnTo>
                  <a:close/>
                  <a:moveTo>
                    <a:pt x="14381" y="4442"/>
                  </a:moveTo>
                  <a:lnTo>
                    <a:pt x="14381" y="4442"/>
                  </a:lnTo>
                  <a:cubicBezTo>
                    <a:pt x="14427" y="4607"/>
                    <a:pt x="14485" y="4772"/>
                    <a:pt x="14525" y="4908"/>
                  </a:cubicBezTo>
                  <a:cubicBezTo>
                    <a:pt x="14572" y="5057"/>
                    <a:pt x="14642" y="5210"/>
                    <a:pt x="14801" y="5311"/>
                  </a:cubicBezTo>
                  <a:cubicBezTo>
                    <a:pt x="14826" y="5103"/>
                    <a:pt x="14761" y="4888"/>
                    <a:pt x="14619" y="4703"/>
                  </a:cubicBezTo>
                  <a:lnTo>
                    <a:pt x="14619" y="4703"/>
                  </a:lnTo>
                  <a:cubicBezTo>
                    <a:pt x="14668" y="4743"/>
                    <a:pt x="14708" y="4789"/>
                    <a:pt x="14744" y="4836"/>
                  </a:cubicBezTo>
                  <a:cubicBezTo>
                    <a:pt x="14740" y="4843"/>
                    <a:pt x="14734" y="4849"/>
                    <a:pt x="14731" y="4856"/>
                  </a:cubicBezTo>
                  <a:cubicBezTo>
                    <a:pt x="14738" y="4852"/>
                    <a:pt x="14745" y="4849"/>
                    <a:pt x="14753" y="4846"/>
                  </a:cubicBezTo>
                  <a:cubicBezTo>
                    <a:pt x="14776" y="4875"/>
                    <a:pt x="14801" y="4906"/>
                    <a:pt x="14827" y="4932"/>
                  </a:cubicBezTo>
                  <a:cubicBezTo>
                    <a:pt x="14890" y="5000"/>
                    <a:pt x="14982" y="5057"/>
                    <a:pt x="15088" y="5073"/>
                  </a:cubicBezTo>
                  <a:cubicBezTo>
                    <a:pt x="15061" y="5117"/>
                    <a:pt x="15032" y="5164"/>
                    <a:pt x="15002" y="5207"/>
                  </a:cubicBezTo>
                  <a:cubicBezTo>
                    <a:pt x="14903" y="5348"/>
                    <a:pt x="14788" y="5480"/>
                    <a:pt x="14675" y="5610"/>
                  </a:cubicBezTo>
                  <a:cubicBezTo>
                    <a:pt x="14546" y="5429"/>
                    <a:pt x="14444" y="5237"/>
                    <a:pt x="14401" y="5038"/>
                  </a:cubicBezTo>
                  <a:lnTo>
                    <a:pt x="14381" y="4442"/>
                  </a:lnTo>
                  <a:close/>
                  <a:moveTo>
                    <a:pt x="12481" y="5987"/>
                  </a:moveTo>
                  <a:cubicBezTo>
                    <a:pt x="12505" y="6029"/>
                    <a:pt x="12530" y="6070"/>
                    <a:pt x="12554" y="6112"/>
                  </a:cubicBezTo>
                  <a:cubicBezTo>
                    <a:pt x="12528" y="6074"/>
                    <a:pt x="12504" y="6033"/>
                    <a:pt x="12481" y="5993"/>
                  </a:cubicBezTo>
                  <a:lnTo>
                    <a:pt x="12481" y="5987"/>
                  </a:lnTo>
                  <a:close/>
                  <a:moveTo>
                    <a:pt x="12626" y="5805"/>
                  </a:moveTo>
                  <a:cubicBezTo>
                    <a:pt x="12832" y="6023"/>
                    <a:pt x="13067" y="6211"/>
                    <a:pt x="13306" y="6390"/>
                  </a:cubicBezTo>
                  <a:cubicBezTo>
                    <a:pt x="13226" y="6453"/>
                    <a:pt x="13162" y="6527"/>
                    <a:pt x="13159" y="6612"/>
                  </a:cubicBezTo>
                  <a:cubicBezTo>
                    <a:pt x="13248" y="6569"/>
                    <a:pt x="13335" y="6522"/>
                    <a:pt x="13418" y="6471"/>
                  </a:cubicBezTo>
                  <a:lnTo>
                    <a:pt x="13461" y="6504"/>
                  </a:lnTo>
                  <a:cubicBezTo>
                    <a:pt x="13471" y="6483"/>
                    <a:pt x="13473" y="6461"/>
                    <a:pt x="13473" y="6437"/>
                  </a:cubicBezTo>
                  <a:cubicBezTo>
                    <a:pt x="13741" y="6272"/>
                    <a:pt x="13970" y="6074"/>
                    <a:pt x="14148" y="5855"/>
                  </a:cubicBezTo>
                  <a:lnTo>
                    <a:pt x="14148" y="5855"/>
                  </a:lnTo>
                  <a:cubicBezTo>
                    <a:pt x="14116" y="6179"/>
                    <a:pt x="13765" y="6441"/>
                    <a:pt x="13639" y="6751"/>
                  </a:cubicBezTo>
                  <a:cubicBezTo>
                    <a:pt x="13531" y="6894"/>
                    <a:pt x="13438" y="7049"/>
                    <a:pt x="13364" y="7211"/>
                  </a:cubicBezTo>
                  <a:cubicBezTo>
                    <a:pt x="13612" y="7093"/>
                    <a:pt x="13841" y="6937"/>
                    <a:pt x="14042" y="6749"/>
                  </a:cubicBezTo>
                  <a:lnTo>
                    <a:pt x="14042" y="6749"/>
                  </a:lnTo>
                  <a:cubicBezTo>
                    <a:pt x="13993" y="6857"/>
                    <a:pt x="13944" y="6966"/>
                    <a:pt x="13898" y="7073"/>
                  </a:cubicBezTo>
                  <a:cubicBezTo>
                    <a:pt x="13887" y="7096"/>
                    <a:pt x="13880" y="7131"/>
                    <a:pt x="13904" y="7144"/>
                  </a:cubicBezTo>
                  <a:cubicBezTo>
                    <a:pt x="13908" y="7146"/>
                    <a:pt x="13913" y="7147"/>
                    <a:pt x="13918" y="7147"/>
                  </a:cubicBezTo>
                  <a:cubicBezTo>
                    <a:pt x="13929" y="7147"/>
                    <a:pt x="13941" y="7141"/>
                    <a:pt x="13951" y="7135"/>
                  </a:cubicBezTo>
                  <a:cubicBezTo>
                    <a:pt x="13966" y="7128"/>
                    <a:pt x="13979" y="7119"/>
                    <a:pt x="13993" y="7114"/>
                  </a:cubicBezTo>
                  <a:lnTo>
                    <a:pt x="13993" y="7114"/>
                  </a:lnTo>
                  <a:cubicBezTo>
                    <a:pt x="13906" y="7307"/>
                    <a:pt x="13807" y="7488"/>
                    <a:pt x="13671" y="7597"/>
                  </a:cubicBezTo>
                  <a:cubicBezTo>
                    <a:pt x="13632" y="7629"/>
                    <a:pt x="13589" y="7658"/>
                    <a:pt x="13543" y="7687"/>
                  </a:cubicBezTo>
                  <a:cubicBezTo>
                    <a:pt x="13464" y="7359"/>
                    <a:pt x="13276" y="7063"/>
                    <a:pt x="13070" y="6792"/>
                  </a:cubicBezTo>
                  <a:cubicBezTo>
                    <a:pt x="12940" y="6621"/>
                    <a:pt x="12802" y="6453"/>
                    <a:pt x="12674" y="6279"/>
                  </a:cubicBezTo>
                  <a:lnTo>
                    <a:pt x="12674" y="6279"/>
                  </a:lnTo>
                  <a:cubicBezTo>
                    <a:pt x="12755" y="6368"/>
                    <a:pt x="12858" y="6434"/>
                    <a:pt x="12974" y="6437"/>
                  </a:cubicBezTo>
                  <a:cubicBezTo>
                    <a:pt x="12858" y="6226"/>
                    <a:pt x="12743" y="6017"/>
                    <a:pt x="12626" y="5805"/>
                  </a:cubicBezTo>
                  <a:close/>
                  <a:moveTo>
                    <a:pt x="12636" y="7367"/>
                  </a:moveTo>
                  <a:lnTo>
                    <a:pt x="12636" y="7367"/>
                  </a:lnTo>
                  <a:cubicBezTo>
                    <a:pt x="12737" y="7523"/>
                    <a:pt x="12855" y="7674"/>
                    <a:pt x="13027" y="7737"/>
                  </a:cubicBezTo>
                  <a:cubicBezTo>
                    <a:pt x="13046" y="7744"/>
                    <a:pt x="13067" y="7749"/>
                    <a:pt x="13087" y="7749"/>
                  </a:cubicBezTo>
                  <a:cubicBezTo>
                    <a:pt x="13097" y="7749"/>
                    <a:pt x="13108" y="7748"/>
                    <a:pt x="13117" y="7744"/>
                  </a:cubicBezTo>
                  <a:cubicBezTo>
                    <a:pt x="13170" y="7724"/>
                    <a:pt x="13180" y="7651"/>
                    <a:pt x="13167" y="7594"/>
                  </a:cubicBezTo>
                  <a:cubicBezTo>
                    <a:pt x="13153" y="7536"/>
                    <a:pt x="13126" y="7479"/>
                    <a:pt x="13140" y="7422"/>
                  </a:cubicBezTo>
                  <a:lnTo>
                    <a:pt x="13140" y="7422"/>
                  </a:lnTo>
                  <a:cubicBezTo>
                    <a:pt x="13252" y="7526"/>
                    <a:pt x="13362" y="7631"/>
                    <a:pt x="13474" y="7737"/>
                  </a:cubicBezTo>
                  <a:cubicBezTo>
                    <a:pt x="13435" y="7761"/>
                    <a:pt x="13398" y="7784"/>
                    <a:pt x="13361" y="7810"/>
                  </a:cubicBezTo>
                  <a:cubicBezTo>
                    <a:pt x="13253" y="7882"/>
                    <a:pt x="13156" y="7961"/>
                    <a:pt x="13061" y="8041"/>
                  </a:cubicBezTo>
                  <a:cubicBezTo>
                    <a:pt x="12912" y="7846"/>
                    <a:pt x="12775" y="7645"/>
                    <a:pt x="12643" y="7439"/>
                  </a:cubicBezTo>
                  <a:lnTo>
                    <a:pt x="12636" y="7367"/>
                  </a:lnTo>
                  <a:close/>
                  <a:moveTo>
                    <a:pt x="13306" y="8200"/>
                  </a:moveTo>
                  <a:cubicBezTo>
                    <a:pt x="13285" y="8221"/>
                    <a:pt x="13262" y="8243"/>
                    <a:pt x="13241" y="8267"/>
                  </a:cubicBezTo>
                  <a:cubicBezTo>
                    <a:pt x="13233" y="8257"/>
                    <a:pt x="13226" y="8249"/>
                    <a:pt x="13219" y="8241"/>
                  </a:cubicBezTo>
                  <a:cubicBezTo>
                    <a:pt x="13249" y="8229"/>
                    <a:pt x="13278" y="8213"/>
                    <a:pt x="13306" y="8200"/>
                  </a:cubicBezTo>
                  <a:close/>
                  <a:moveTo>
                    <a:pt x="13610" y="8342"/>
                  </a:moveTo>
                  <a:lnTo>
                    <a:pt x="13610" y="8342"/>
                  </a:lnTo>
                  <a:cubicBezTo>
                    <a:pt x="13606" y="8413"/>
                    <a:pt x="13549" y="8469"/>
                    <a:pt x="13497" y="8520"/>
                  </a:cubicBezTo>
                  <a:cubicBezTo>
                    <a:pt x="13490" y="8527"/>
                    <a:pt x="13483" y="8535"/>
                    <a:pt x="13476" y="8542"/>
                  </a:cubicBezTo>
                  <a:lnTo>
                    <a:pt x="13427" y="8489"/>
                  </a:lnTo>
                  <a:cubicBezTo>
                    <a:pt x="13490" y="8441"/>
                    <a:pt x="13550" y="8392"/>
                    <a:pt x="13610" y="8342"/>
                  </a:cubicBezTo>
                  <a:close/>
                  <a:moveTo>
                    <a:pt x="3833" y="8568"/>
                  </a:moveTo>
                  <a:cubicBezTo>
                    <a:pt x="3867" y="8644"/>
                    <a:pt x="3890" y="8727"/>
                    <a:pt x="3914" y="8809"/>
                  </a:cubicBezTo>
                  <a:cubicBezTo>
                    <a:pt x="3893" y="8766"/>
                    <a:pt x="3874" y="8723"/>
                    <a:pt x="3857" y="8677"/>
                  </a:cubicBezTo>
                  <a:lnTo>
                    <a:pt x="3833" y="8568"/>
                  </a:lnTo>
                  <a:close/>
                  <a:moveTo>
                    <a:pt x="13777" y="9136"/>
                  </a:moveTo>
                  <a:lnTo>
                    <a:pt x="13777" y="9136"/>
                  </a:lnTo>
                  <a:cubicBezTo>
                    <a:pt x="13742" y="9180"/>
                    <a:pt x="13706" y="9222"/>
                    <a:pt x="13669" y="9265"/>
                  </a:cubicBezTo>
                  <a:cubicBezTo>
                    <a:pt x="13660" y="9252"/>
                    <a:pt x="13650" y="9238"/>
                    <a:pt x="13640" y="9225"/>
                  </a:cubicBezTo>
                  <a:cubicBezTo>
                    <a:pt x="13682" y="9202"/>
                    <a:pt x="13722" y="9177"/>
                    <a:pt x="13762" y="9149"/>
                  </a:cubicBezTo>
                  <a:cubicBezTo>
                    <a:pt x="13768" y="9144"/>
                    <a:pt x="13771" y="9139"/>
                    <a:pt x="13777" y="9136"/>
                  </a:cubicBezTo>
                  <a:close/>
                  <a:moveTo>
                    <a:pt x="13318" y="9388"/>
                  </a:moveTo>
                  <a:cubicBezTo>
                    <a:pt x="13360" y="9430"/>
                    <a:pt x="13401" y="9471"/>
                    <a:pt x="13443" y="9510"/>
                  </a:cubicBezTo>
                  <a:cubicBezTo>
                    <a:pt x="13414" y="9543"/>
                    <a:pt x="13385" y="9573"/>
                    <a:pt x="13360" y="9604"/>
                  </a:cubicBezTo>
                  <a:cubicBezTo>
                    <a:pt x="13318" y="9546"/>
                    <a:pt x="13276" y="9487"/>
                    <a:pt x="13238" y="9425"/>
                  </a:cubicBezTo>
                  <a:cubicBezTo>
                    <a:pt x="13253" y="9418"/>
                    <a:pt x="13268" y="9411"/>
                    <a:pt x="13284" y="9404"/>
                  </a:cubicBezTo>
                  <a:cubicBezTo>
                    <a:pt x="13295" y="9400"/>
                    <a:pt x="13306" y="9394"/>
                    <a:pt x="13318" y="9388"/>
                  </a:cubicBezTo>
                  <a:close/>
                  <a:moveTo>
                    <a:pt x="7301" y="9819"/>
                  </a:moveTo>
                  <a:lnTo>
                    <a:pt x="7301" y="9819"/>
                  </a:lnTo>
                  <a:cubicBezTo>
                    <a:pt x="7447" y="9987"/>
                    <a:pt x="7631" y="10118"/>
                    <a:pt x="7836" y="10205"/>
                  </a:cubicBezTo>
                  <a:cubicBezTo>
                    <a:pt x="7786" y="10311"/>
                    <a:pt x="7730" y="10413"/>
                    <a:pt x="7670" y="10513"/>
                  </a:cubicBezTo>
                  <a:cubicBezTo>
                    <a:pt x="7843" y="10376"/>
                    <a:pt x="8018" y="10238"/>
                    <a:pt x="8193" y="10099"/>
                  </a:cubicBezTo>
                  <a:lnTo>
                    <a:pt x="8193" y="10099"/>
                  </a:lnTo>
                  <a:cubicBezTo>
                    <a:pt x="8078" y="10368"/>
                    <a:pt x="7963" y="10639"/>
                    <a:pt x="7846" y="10907"/>
                  </a:cubicBezTo>
                  <a:cubicBezTo>
                    <a:pt x="7657" y="10565"/>
                    <a:pt x="7436" y="10241"/>
                    <a:pt x="7189" y="9938"/>
                  </a:cubicBezTo>
                  <a:lnTo>
                    <a:pt x="7189" y="9938"/>
                  </a:lnTo>
                  <a:cubicBezTo>
                    <a:pt x="7232" y="9977"/>
                    <a:pt x="7284" y="10010"/>
                    <a:pt x="7337" y="10030"/>
                  </a:cubicBezTo>
                  <a:cubicBezTo>
                    <a:pt x="7326" y="9960"/>
                    <a:pt x="7314" y="9890"/>
                    <a:pt x="7301" y="9819"/>
                  </a:cubicBezTo>
                  <a:close/>
                  <a:moveTo>
                    <a:pt x="10232" y="9159"/>
                  </a:moveTo>
                  <a:lnTo>
                    <a:pt x="10232" y="9159"/>
                  </a:lnTo>
                  <a:cubicBezTo>
                    <a:pt x="10238" y="9222"/>
                    <a:pt x="10195" y="9275"/>
                    <a:pt x="10158" y="9325"/>
                  </a:cubicBezTo>
                  <a:cubicBezTo>
                    <a:pt x="9910" y="9639"/>
                    <a:pt x="9729" y="10006"/>
                    <a:pt x="9630" y="10393"/>
                  </a:cubicBezTo>
                  <a:cubicBezTo>
                    <a:pt x="9779" y="10297"/>
                    <a:pt x="9930" y="10202"/>
                    <a:pt x="10079" y="10105"/>
                  </a:cubicBezTo>
                  <a:cubicBezTo>
                    <a:pt x="10209" y="10020"/>
                    <a:pt x="10343" y="9937"/>
                    <a:pt x="10459" y="9831"/>
                  </a:cubicBezTo>
                  <a:cubicBezTo>
                    <a:pt x="10462" y="9827"/>
                    <a:pt x="10466" y="9822"/>
                    <a:pt x="10469" y="9818"/>
                  </a:cubicBezTo>
                  <a:lnTo>
                    <a:pt x="10469" y="9818"/>
                  </a:lnTo>
                  <a:cubicBezTo>
                    <a:pt x="10318" y="10085"/>
                    <a:pt x="10070" y="10325"/>
                    <a:pt x="10001" y="10626"/>
                  </a:cubicBezTo>
                  <a:cubicBezTo>
                    <a:pt x="10007" y="10628"/>
                    <a:pt x="10014" y="10628"/>
                    <a:pt x="10020" y="10629"/>
                  </a:cubicBezTo>
                  <a:cubicBezTo>
                    <a:pt x="9885" y="10784"/>
                    <a:pt x="9755" y="10940"/>
                    <a:pt x="9630" y="11102"/>
                  </a:cubicBezTo>
                  <a:cubicBezTo>
                    <a:pt x="9619" y="11124"/>
                    <a:pt x="9604" y="11145"/>
                    <a:pt x="9587" y="11165"/>
                  </a:cubicBezTo>
                  <a:lnTo>
                    <a:pt x="9583" y="11150"/>
                  </a:lnTo>
                  <a:cubicBezTo>
                    <a:pt x="9481" y="10871"/>
                    <a:pt x="9382" y="10592"/>
                    <a:pt x="9281" y="10314"/>
                  </a:cubicBezTo>
                  <a:lnTo>
                    <a:pt x="9281" y="10314"/>
                  </a:lnTo>
                  <a:cubicBezTo>
                    <a:pt x="9368" y="10368"/>
                    <a:pt x="9464" y="10406"/>
                    <a:pt x="9564" y="10424"/>
                  </a:cubicBezTo>
                  <a:cubicBezTo>
                    <a:pt x="9454" y="10196"/>
                    <a:pt x="9342" y="9970"/>
                    <a:pt x="9230" y="9744"/>
                  </a:cubicBezTo>
                  <a:lnTo>
                    <a:pt x="9230" y="9744"/>
                  </a:lnTo>
                  <a:cubicBezTo>
                    <a:pt x="9301" y="9794"/>
                    <a:pt x="9369" y="9842"/>
                    <a:pt x="9440" y="9891"/>
                  </a:cubicBezTo>
                  <a:cubicBezTo>
                    <a:pt x="9451" y="9848"/>
                    <a:pt x="9448" y="9802"/>
                    <a:pt x="9430" y="9762"/>
                  </a:cubicBezTo>
                  <a:lnTo>
                    <a:pt x="9430" y="9762"/>
                  </a:lnTo>
                  <a:cubicBezTo>
                    <a:pt x="9464" y="9837"/>
                    <a:pt x="9636" y="9916"/>
                    <a:pt x="9709" y="9926"/>
                  </a:cubicBezTo>
                  <a:cubicBezTo>
                    <a:pt x="9695" y="9854"/>
                    <a:pt x="9666" y="9779"/>
                    <a:pt x="9630" y="9705"/>
                  </a:cubicBezTo>
                  <a:cubicBezTo>
                    <a:pt x="9850" y="9544"/>
                    <a:pt x="10052" y="9361"/>
                    <a:pt x="10232" y="9159"/>
                  </a:cubicBezTo>
                  <a:close/>
                  <a:moveTo>
                    <a:pt x="7376" y="10615"/>
                  </a:moveTo>
                  <a:lnTo>
                    <a:pt x="7376" y="10615"/>
                  </a:lnTo>
                  <a:cubicBezTo>
                    <a:pt x="7500" y="10755"/>
                    <a:pt x="7665" y="10859"/>
                    <a:pt x="7844" y="10914"/>
                  </a:cubicBezTo>
                  <a:cubicBezTo>
                    <a:pt x="7799" y="11023"/>
                    <a:pt x="7751" y="11134"/>
                    <a:pt x="7705" y="11241"/>
                  </a:cubicBezTo>
                  <a:cubicBezTo>
                    <a:pt x="7592" y="11033"/>
                    <a:pt x="7480" y="10827"/>
                    <a:pt x="7376" y="10615"/>
                  </a:cubicBezTo>
                  <a:close/>
                  <a:moveTo>
                    <a:pt x="4428" y="11231"/>
                  </a:moveTo>
                  <a:lnTo>
                    <a:pt x="4428" y="11231"/>
                  </a:lnTo>
                  <a:cubicBezTo>
                    <a:pt x="4453" y="11264"/>
                    <a:pt x="4476" y="11296"/>
                    <a:pt x="4502" y="11329"/>
                  </a:cubicBezTo>
                  <a:cubicBezTo>
                    <a:pt x="4476" y="11299"/>
                    <a:pt x="4455" y="11266"/>
                    <a:pt x="4430" y="11236"/>
                  </a:cubicBezTo>
                  <a:lnTo>
                    <a:pt x="4428" y="11231"/>
                  </a:lnTo>
                  <a:close/>
                  <a:moveTo>
                    <a:pt x="13023" y="10849"/>
                  </a:moveTo>
                  <a:lnTo>
                    <a:pt x="13066" y="10876"/>
                  </a:lnTo>
                  <a:cubicBezTo>
                    <a:pt x="13089" y="10904"/>
                    <a:pt x="13110" y="10935"/>
                    <a:pt x="13133" y="10963"/>
                  </a:cubicBezTo>
                  <a:cubicBezTo>
                    <a:pt x="13123" y="11012"/>
                    <a:pt x="13130" y="11058"/>
                    <a:pt x="13169" y="11086"/>
                  </a:cubicBezTo>
                  <a:cubicBezTo>
                    <a:pt x="13187" y="11100"/>
                    <a:pt x="13208" y="11105"/>
                    <a:pt x="13230" y="11105"/>
                  </a:cubicBezTo>
                  <a:cubicBezTo>
                    <a:pt x="13240" y="11105"/>
                    <a:pt x="13250" y="11104"/>
                    <a:pt x="13261" y="11102"/>
                  </a:cubicBezTo>
                  <a:cubicBezTo>
                    <a:pt x="13276" y="11119"/>
                    <a:pt x="13291" y="11137"/>
                    <a:pt x="13309" y="11155"/>
                  </a:cubicBezTo>
                  <a:cubicBezTo>
                    <a:pt x="13239" y="11217"/>
                    <a:pt x="13170" y="11286"/>
                    <a:pt x="13103" y="11353"/>
                  </a:cubicBezTo>
                  <a:cubicBezTo>
                    <a:pt x="13094" y="11337"/>
                    <a:pt x="13081" y="11321"/>
                    <a:pt x="13073" y="11306"/>
                  </a:cubicBezTo>
                  <a:lnTo>
                    <a:pt x="13023" y="10849"/>
                  </a:lnTo>
                  <a:close/>
                  <a:moveTo>
                    <a:pt x="9326" y="11253"/>
                  </a:moveTo>
                  <a:lnTo>
                    <a:pt x="9326" y="11253"/>
                  </a:lnTo>
                  <a:cubicBezTo>
                    <a:pt x="9382" y="11273"/>
                    <a:pt x="9435" y="11293"/>
                    <a:pt x="9491" y="11313"/>
                  </a:cubicBezTo>
                  <a:cubicBezTo>
                    <a:pt x="9463" y="11359"/>
                    <a:pt x="9440" y="11407"/>
                    <a:pt x="9418" y="11458"/>
                  </a:cubicBezTo>
                  <a:lnTo>
                    <a:pt x="9326" y="11253"/>
                  </a:lnTo>
                  <a:close/>
                  <a:moveTo>
                    <a:pt x="5988" y="13127"/>
                  </a:moveTo>
                  <a:cubicBezTo>
                    <a:pt x="5983" y="13443"/>
                    <a:pt x="6011" y="13784"/>
                    <a:pt x="5931" y="14089"/>
                  </a:cubicBezTo>
                  <a:cubicBezTo>
                    <a:pt x="5930" y="14092"/>
                    <a:pt x="5930" y="14096"/>
                    <a:pt x="5928" y="14102"/>
                  </a:cubicBezTo>
                  <a:lnTo>
                    <a:pt x="5444" y="13559"/>
                  </a:lnTo>
                  <a:lnTo>
                    <a:pt x="5444" y="13559"/>
                  </a:lnTo>
                  <a:cubicBezTo>
                    <a:pt x="5551" y="13600"/>
                    <a:pt x="5660" y="13639"/>
                    <a:pt x="5772" y="13668"/>
                  </a:cubicBezTo>
                  <a:cubicBezTo>
                    <a:pt x="5780" y="13670"/>
                    <a:pt x="5788" y="13672"/>
                    <a:pt x="5796" y="13672"/>
                  </a:cubicBezTo>
                  <a:cubicBezTo>
                    <a:pt x="5803" y="13672"/>
                    <a:pt x="5810" y="13670"/>
                    <a:pt x="5816" y="13666"/>
                  </a:cubicBezTo>
                  <a:cubicBezTo>
                    <a:pt x="5836" y="13652"/>
                    <a:pt x="5828" y="13622"/>
                    <a:pt x="5815" y="13600"/>
                  </a:cubicBezTo>
                  <a:cubicBezTo>
                    <a:pt x="5773" y="13533"/>
                    <a:pt x="5713" y="13481"/>
                    <a:pt x="5653" y="13430"/>
                  </a:cubicBezTo>
                  <a:cubicBezTo>
                    <a:pt x="5629" y="13408"/>
                    <a:pt x="5603" y="13382"/>
                    <a:pt x="5578" y="13361"/>
                  </a:cubicBezTo>
                  <a:cubicBezTo>
                    <a:pt x="5725" y="13301"/>
                    <a:pt x="5864" y="13222"/>
                    <a:pt x="5988" y="13127"/>
                  </a:cubicBezTo>
                  <a:close/>
                  <a:moveTo>
                    <a:pt x="5199" y="13811"/>
                  </a:moveTo>
                  <a:cubicBezTo>
                    <a:pt x="5415" y="13990"/>
                    <a:pt x="5636" y="14168"/>
                    <a:pt x="5864" y="14333"/>
                  </a:cubicBezTo>
                  <a:cubicBezTo>
                    <a:pt x="5845" y="14396"/>
                    <a:pt x="5828" y="14459"/>
                    <a:pt x="5808" y="14520"/>
                  </a:cubicBezTo>
                  <a:cubicBezTo>
                    <a:pt x="5749" y="14459"/>
                    <a:pt x="5687" y="14397"/>
                    <a:pt x="5629" y="14334"/>
                  </a:cubicBezTo>
                  <a:cubicBezTo>
                    <a:pt x="5472" y="14172"/>
                    <a:pt x="5329" y="13996"/>
                    <a:pt x="5199" y="13811"/>
                  </a:cubicBezTo>
                  <a:close/>
                  <a:moveTo>
                    <a:pt x="5607" y="14641"/>
                  </a:moveTo>
                  <a:lnTo>
                    <a:pt x="5607" y="14641"/>
                  </a:lnTo>
                  <a:cubicBezTo>
                    <a:pt x="5650" y="14671"/>
                    <a:pt x="5696" y="14698"/>
                    <a:pt x="5739" y="14727"/>
                  </a:cubicBezTo>
                  <a:cubicBezTo>
                    <a:pt x="5732" y="14745"/>
                    <a:pt x="5728" y="14764"/>
                    <a:pt x="5722" y="14783"/>
                  </a:cubicBezTo>
                  <a:cubicBezTo>
                    <a:pt x="5686" y="14734"/>
                    <a:pt x="5649" y="14685"/>
                    <a:pt x="5607" y="14641"/>
                  </a:cubicBezTo>
                  <a:close/>
                  <a:moveTo>
                    <a:pt x="2212" y="15746"/>
                  </a:moveTo>
                  <a:lnTo>
                    <a:pt x="2212" y="15746"/>
                  </a:lnTo>
                  <a:cubicBezTo>
                    <a:pt x="2299" y="15780"/>
                    <a:pt x="2391" y="15808"/>
                    <a:pt x="2484" y="15832"/>
                  </a:cubicBezTo>
                  <a:cubicBezTo>
                    <a:pt x="2455" y="15882"/>
                    <a:pt x="2427" y="15935"/>
                    <a:pt x="2404" y="15987"/>
                  </a:cubicBezTo>
                  <a:cubicBezTo>
                    <a:pt x="2332" y="15911"/>
                    <a:pt x="2266" y="15830"/>
                    <a:pt x="2212" y="15746"/>
                  </a:cubicBezTo>
                  <a:close/>
                  <a:moveTo>
                    <a:pt x="16809" y="0"/>
                  </a:moveTo>
                  <a:lnTo>
                    <a:pt x="16792" y="79"/>
                  </a:lnTo>
                  <a:lnTo>
                    <a:pt x="16715" y="243"/>
                  </a:lnTo>
                  <a:cubicBezTo>
                    <a:pt x="16606" y="581"/>
                    <a:pt x="16424" y="895"/>
                    <a:pt x="16186" y="1157"/>
                  </a:cubicBezTo>
                  <a:cubicBezTo>
                    <a:pt x="16141" y="1207"/>
                    <a:pt x="16093" y="1257"/>
                    <a:pt x="16070" y="1320"/>
                  </a:cubicBezTo>
                  <a:cubicBezTo>
                    <a:pt x="16316" y="1224"/>
                    <a:pt x="16488" y="999"/>
                    <a:pt x="16624" y="773"/>
                  </a:cubicBezTo>
                  <a:lnTo>
                    <a:pt x="16624" y="773"/>
                  </a:lnTo>
                  <a:cubicBezTo>
                    <a:pt x="16593" y="896"/>
                    <a:pt x="16560" y="1018"/>
                    <a:pt x="16528" y="1141"/>
                  </a:cubicBezTo>
                  <a:cubicBezTo>
                    <a:pt x="16215" y="1742"/>
                    <a:pt x="15820" y="2301"/>
                    <a:pt x="15359" y="2795"/>
                  </a:cubicBezTo>
                  <a:cubicBezTo>
                    <a:pt x="15337" y="2818"/>
                    <a:pt x="15313" y="2855"/>
                    <a:pt x="15335" y="2880"/>
                  </a:cubicBezTo>
                  <a:cubicBezTo>
                    <a:pt x="15343" y="2889"/>
                    <a:pt x="15355" y="2892"/>
                    <a:pt x="15367" y="2892"/>
                  </a:cubicBezTo>
                  <a:cubicBezTo>
                    <a:pt x="15374" y="2892"/>
                    <a:pt x="15381" y="2891"/>
                    <a:pt x="15388" y="2890"/>
                  </a:cubicBezTo>
                  <a:cubicBezTo>
                    <a:pt x="15568" y="2873"/>
                    <a:pt x="15732" y="2762"/>
                    <a:pt x="15850" y="2626"/>
                  </a:cubicBezTo>
                  <a:cubicBezTo>
                    <a:pt x="15972" y="2490"/>
                    <a:pt x="16057" y="2328"/>
                    <a:pt x="16141" y="2166"/>
                  </a:cubicBezTo>
                  <a:lnTo>
                    <a:pt x="16141" y="2166"/>
                  </a:lnTo>
                  <a:cubicBezTo>
                    <a:pt x="16093" y="2321"/>
                    <a:pt x="16048" y="2476"/>
                    <a:pt x="16007" y="2632"/>
                  </a:cubicBezTo>
                  <a:cubicBezTo>
                    <a:pt x="15871" y="2825"/>
                    <a:pt x="15733" y="3017"/>
                    <a:pt x="15585" y="3204"/>
                  </a:cubicBezTo>
                  <a:cubicBezTo>
                    <a:pt x="15382" y="3462"/>
                    <a:pt x="15111" y="3648"/>
                    <a:pt x="14945" y="3930"/>
                  </a:cubicBezTo>
                  <a:cubicBezTo>
                    <a:pt x="15259" y="3864"/>
                    <a:pt x="15534" y="3641"/>
                    <a:pt x="15664" y="3348"/>
                  </a:cubicBezTo>
                  <a:lnTo>
                    <a:pt x="15664" y="3348"/>
                  </a:lnTo>
                  <a:cubicBezTo>
                    <a:pt x="15707" y="3601"/>
                    <a:pt x="15514" y="3826"/>
                    <a:pt x="15346" y="4019"/>
                  </a:cubicBezTo>
                  <a:cubicBezTo>
                    <a:pt x="15160" y="4231"/>
                    <a:pt x="14991" y="4459"/>
                    <a:pt x="14833" y="4693"/>
                  </a:cubicBezTo>
                  <a:cubicBezTo>
                    <a:pt x="14725" y="4552"/>
                    <a:pt x="14618" y="4410"/>
                    <a:pt x="14509" y="4271"/>
                  </a:cubicBezTo>
                  <a:cubicBezTo>
                    <a:pt x="14447" y="4193"/>
                    <a:pt x="14389" y="4112"/>
                    <a:pt x="14361" y="4026"/>
                  </a:cubicBezTo>
                  <a:lnTo>
                    <a:pt x="14315" y="2668"/>
                  </a:lnTo>
                  <a:cubicBezTo>
                    <a:pt x="14317" y="2662"/>
                    <a:pt x="14318" y="2658"/>
                    <a:pt x="14323" y="2652"/>
                  </a:cubicBezTo>
                  <a:cubicBezTo>
                    <a:pt x="14344" y="2741"/>
                    <a:pt x="14373" y="2830"/>
                    <a:pt x="14410" y="2916"/>
                  </a:cubicBezTo>
                  <a:cubicBezTo>
                    <a:pt x="14444" y="2994"/>
                    <a:pt x="14459" y="3075"/>
                    <a:pt x="14482" y="3155"/>
                  </a:cubicBezTo>
                  <a:cubicBezTo>
                    <a:pt x="14496" y="3207"/>
                    <a:pt x="14512" y="3260"/>
                    <a:pt x="14539" y="3307"/>
                  </a:cubicBezTo>
                  <a:cubicBezTo>
                    <a:pt x="14555" y="3340"/>
                    <a:pt x="14581" y="3371"/>
                    <a:pt x="14624" y="3384"/>
                  </a:cubicBezTo>
                  <a:cubicBezTo>
                    <a:pt x="14633" y="3387"/>
                    <a:pt x="14643" y="3388"/>
                    <a:pt x="14653" y="3388"/>
                  </a:cubicBezTo>
                  <a:cubicBezTo>
                    <a:pt x="14690" y="3388"/>
                    <a:pt x="14729" y="3370"/>
                    <a:pt x="14727" y="3346"/>
                  </a:cubicBezTo>
                  <a:cubicBezTo>
                    <a:pt x="14727" y="3334"/>
                    <a:pt x="14720" y="3326"/>
                    <a:pt x="14715" y="3317"/>
                  </a:cubicBezTo>
                  <a:cubicBezTo>
                    <a:pt x="14509" y="2987"/>
                    <a:pt x="14369" y="2636"/>
                    <a:pt x="14303" y="2278"/>
                  </a:cubicBezTo>
                  <a:lnTo>
                    <a:pt x="14303" y="2279"/>
                  </a:lnTo>
                  <a:lnTo>
                    <a:pt x="14301" y="2251"/>
                  </a:lnTo>
                  <a:lnTo>
                    <a:pt x="14301" y="2281"/>
                  </a:lnTo>
                  <a:lnTo>
                    <a:pt x="14260" y="2380"/>
                  </a:lnTo>
                  <a:cubicBezTo>
                    <a:pt x="14217" y="2557"/>
                    <a:pt x="14122" y="2729"/>
                    <a:pt x="13982" y="2878"/>
                  </a:cubicBezTo>
                  <a:cubicBezTo>
                    <a:pt x="13956" y="2906"/>
                    <a:pt x="13927" y="2934"/>
                    <a:pt x="13917" y="2967"/>
                  </a:cubicBezTo>
                  <a:cubicBezTo>
                    <a:pt x="14080" y="2903"/>
                    <a:pt x="14178" y="2778"/>
                    <a:pt x="14250" y="2653"/>
                  </a:cubicBezTo>
                  <a:lnTo>
                    <a:pt x="14250" y="2653"/>
                  </a:lnTo>
                  <a:cubicBezTo>
                    <a:pt x="14235" y="2746"/>
                    <a:pt x="14221" y="2840"/>
                    <a:pt x="14207" y="2931"/>
                  </a:cubicBezTo>
                  <a:cubicBezTo>
                    <a:pt x="14201" y="2961"/>
                    <a:pt x="14197" y="2994"/>
                    <a:pt x="14208" y="3025"/>
                  </a:cubicBezTo>
                  <a:cubicBezTo>
                    <a:pt x="14280" y="2937"/>
                    <a:pt x="14271" y="2827"/>
                    <a:pt x="14295" y="2725"/>
                  </a:cubicBezTo>
                  <a:lnTo>
                    <a:pt x="14295" y="2725"/>
                  </a:lnTo>
                  <a:lnTo>
                    <a:pt x="14290" y="3202"/>
                  </a:lnTo>
                  <a:cubicBezTo>
                    <a:pt x="14131" y="3549"/>
                    <a:pt x="13903" y="3882"/>
                    <a:pt x="13612" y="4180"/>
                  </a:cubicBezTo>
                  <a:cubicBezTo>
                    <a:pt x="13599" y="4193"/>
                    <a:pt x="13586" y="4214"/>
                    <a:pt x="13605" y="4223"/>
                  </a:cubicBezTo>
                  <a:cubicBezTo>
                    <a:pt x="13610" y="4226"/>
                    <a:pt x="13617" y="4227"/>
                    <a:pt x="13624" y="4227"/>
                  </a:cubicBezTo>
                  <a:cubicBezTo>
                    <a:pt x="13630" y="4227"/>
                    <a:pt x="13636" y="4226"/>
                    <a:pt x="13642" y="4224"/>
                  </a:cubicBezTo>
                  <a:cubicBezTo>
                    <a:pt x="13765" y="4204"/>
                    <a:pt x="13870" y="4137"/>
                    <a:pt x="13939" y="4062"/>
                  </a:cubicBezTo>
                  <a:cubicBezTo>
                    <a:pt x="14010" y="3985"/>
                    <a:pt x="14053" y="3897"/>
                    <a:pt x="14096" y="3810"/>
                  </a:cubicBezTo>
                  <a:lnTo>
                    <a:pt x="14096" y="3810"/>
                  </a:lnTo>
                  <a:cubicBezTo>
                    <a:pt x="14068" y="3932"/>
                    <a:pt x="14046" y="4052"/>
                    <a:pt x="14030" y="4177"/>
                  </a:cubicBezTo>
                  <a:cubicBezTo>
                    <a:pt x="14158" y="4034"/>
                    <a:pt x="14251" y="3798"/>
                    <a:pt x="14287" y="3585"/>
                  </a:cubicBezTo>
                  <a:lnTo>
                    <a:pt x="14287" y="3585"/>
                  </a:lnTo>
                  <a:lnTo>
                    <a:pt x="14267" y="5290"/>
                  </a:lnTo>
                  <a:lnTo>
                    <a:pt x="14237" y="5392"/>
                  </a:lnTo>
                  <a:cubicBezTo>
                    <a:pt x="14131" y="5746"/>
                    <a:pt x="13795" y="6037"/>
                    <a:pt x="13434" y="6285"/>
                  </a:cubicBezTo>
                  <a:cubicBezTo>
                    <a:pt x="13433" y="6287"/>
                    <a:pt x="13430" y="6288"/>
                    <a:pt x="13427" y="6291"/>
                  </a:cubicBezTo>
                  <a:cubicBezTo>
                    <a:pt x="13425" y="6287"/>
                    <a:pt x="13423" y="6282"/>
                    <a:pt x="13421" y="6278"/>
                  </a:cubicBezTo>
                  <a:cubicBezTo>
                    <a:pt x="13325" y="6084"/>
                    <a:pt x="13226" y="5891"/>
                    <a:pt x="13129" y="5699"/>
                  </a:cubicBezTo>
                  <a:lnTo>
                    <a:pt x="13129" y="5699"/>
                  </a:lnTo>
                  <a:cubicBezTo>
                    <a:pt x="13169" y="5705"/>
                    <a:pt x="13208" y="5709"/>
                    <a:pt x="13246" y="5713"/>
                  </a:cubicBezTo>
                  <a:cubicBezTo>
                    <a:pt x="13285" y="5666"/>
                    <a:pt x="13261" y="5594"/>
                    <a:pt x="13226" y="5540"/>
                  </a:cubicBezTo>
                  <a:cubicBezTo>
                    <a:pt x="13093" y="5326"/>
                    <a:pt x="12889" y="5169"/>
                    <a:pt x="12730" y="4974"/>
                  </a:cubicBezTo>
                  <a:cubicBezTo>
                    <a:pt x="12597" y="4810"/>
                    <a:pt x="12501" y="4627"/>
                    <a:pt x="12419" y="4431"/>
                  </a:cubicBezTo>
                  <a:lnTo>
                    <a:pt x="12419" y="4431"/>
                  </a:lnTo>
                  <a:lnTo>
                    <a:pt x="12424" y="4435"/>
                  </a:lnTo>
                  <a:cubicBezTo>
                    <a:pt x="12445" y="4457"/>
                    <a:pt x="12479" y="4478"/>
                    <a:pt x="12507" y="4478"/>
                  </a:cubicBezTo>
                  <a:cubicBezTo>
                    <a:pt x="12520" y="4478"/>
                    <a:pt x="12532" y="4474"/>
                    <a:pt x="12541" y="4463"/>
                  </a:cubicBezTo>
                  <a:cubicBezTo>
                    <a:pt x="12525" y="4358"/>
                    <a:pt x="12482" y="4259"/>
                    <a:pt x="12417" y="4177"/>
                  </a:cubicBezTo>
                  <a:lnTo>
                    <a:pt x="12417" y="4177"/>
                  </a:lnTo>
                  <a:cubicBezTo>
                    <a:pt x="12585" y="4368"/>
                    <a:pt x="12767" y="4560"/>
                    <a:pt x="13010" y="4635"/>
                  </a:cubicBezTo>
                  <a:cubicBezTo>
                    <a:pt x="13053" y="4574"/>
                    <a:pt x="13006" y="4494"/>
                    <a:pt x="12960" y="4435"/>
                  </a:cubicBezTo>
                  <a:cubicBezTo>
                    <a:pt x="12851" y="4301"/>
                    <a:pt x="12744" y="4165"/>
                    <a:pt x="12638" y="4031"/>
                  </a:cubicBezTo>
                  <a:lnTo>
                    <a:pt x="12638" y="4031"/>
                  </a:lnTo>
                  <a:cubicBezTo>
                    <a:pt x="12705" y="4106"/>
                    <a:pt x="12803" y="4153"/>
                    <a:pt x="12904" y="4160"/>
                  </a:cubicBezTo>
                  <a:cubicBezTo>
                    <a:pt x="12745" y="3972"/>
                    <a:pt x="12583" y="3778"/>
                    <a:pt x="12445" y="3572"/>
                  </a:cubicBezTo>
                  <a:cubicBezTo>
                    <a:pt x="12477" y="3562"/>
                    <a:pt x="12502" y="3539"/>
                    <a:pt x="12502" y="3505"/>
                  </a:cubicBezTo>
                  <a:cubicBezTo>
                    <a:pt x="12502" y="3486"/>
                    <a:pt x="12495" y="3470"/>
                    <a:pt x="12488" y="3455"/>
                  </a:cubicBezTo>
                  <a:cubicBezTo>
                    <a:pt x="12247" y="2916"/>
                    <a:pt x="12087" y="2339"/>
                    <a:pt x="12007" y="1755"/>
                  </a:cubicBezTo>
                  <a:lnTo>
                    <a:pt x="11994" y="1650"/>
                  </a:lnTo>
                  <a:lnTo>
                    <a:pt x="11986" y="1720"/>
                  </a:lnTo>
                  <a:lnTo>
                    <a:pt x="11939" y="1869"/>
                  </a:lnTo>
                  <a:cubicBezTo>
                    <a:pt x="11886" y="2170"/>
                    <a:pt x="11767" y="2460"/>
                    <a:pt x="11595" y="2712"/>
                  </a:cubicBezTo>
                  <a:cubicBezTo>
                    <a:pt x="11564" y="2761"/>
                    <a:pt x="11528" y="2810"/>
                    <a:pt x="11515" y="2865"/>
                  </a:cubicBezTo>
                  <a:cubicBezTo>
                    <a:pt x="11714" y="2754"/>
                    <a:pt x="11836" y="2543"/>
                    <a:pt x="11925" y="2332"/>
                  </a:cubicBezTo>
                  <a:lnTo>
                    <a:pt x="11925" y="2332"/>
                  </a:lnTo>
                  <a:cubicBezTo>
                    <a:pt x="11913" y="2443"/>
                    <a:pt x="11899" y="2552"/>
                    <a:pt x="11886" y="2659"/>
                  </a:cubicBezTo>
                  <a:cubicBezTo>
                    <a:pt x="11688" y="3209"/>
                    <a:pt x="11416" y="3733"/>
                    <a:pt x="11078" y="4208"/>
                  </a:cubicBezTo>
                  <a:cubicBezTo>
                    <a:pt x="11062" y="4231"/>
                    <a:pt x="11048" y="4266"/>
                    <a:pt x="11069" y="4281"/>
                  </a:cubicBezTo>
                  <a:cubicBezTo>
                    <a:pt x="11076" y="4287"/>
                    <a:pt x="11083" y="4289"/>
                    <a:pt x="11091" y="4289"/>
                  </a:cubicBezTo>
                  <a:cubicBezTo>
                    <a:pt x="11099" y="4289"/>
                    <a:pt x="11107" y="4287"/>
                    <a:pt x="11115" y="4286"/>
                  </a:cubicBezTo>
                  <a:cubicBezTo>
                    <a:pt x="11268" y="4249"/>
                    <a:pt x="11395" y="4137"/>
                    <a:pt x="11481" y="4008"/>
                  </a:cubicBezTo>
                  <a:cubicBezTo>
                    <a:pt x="11569" y="3877"/>
                    <a:pt x="11622" y="3728"/>
                    <a:pt x="11677" y="3582"/>
                  </a:cubicBezTo>
                  <a:lnTo>
                    <a:pt x="11677" y="3582"/>
                  </a:lnTo>
                  <a:cubicBezTo>
                    <a:pt x="11653" y="3720"/>
                    <a:pt x="11634" y="3857"/>
                    <a:pt x="11617" y="3995"/>
                  </a:cubicBezTo>
                  <a:cubicBezTo>
                    <a:pt x="11524" y="4177"/>
                    <a:pt x="11428" y="4357"/>
                    <a:pt x="11323" y="4532"/>
                  </a:cubicBezTo>
                  <a:cubicBezTo>
                    <a:pt x="11180" y="4776"/>
                    <a:pt x="10970" y="4967"/>
                    <a:pt x="10860" y="5230"/>
                  </a:cubicBezTo>
                  <a:cubicBezTo>
                    <a:pt x="11119" y="5137"/>
                    <a:pt x="11329" y="4915"/>
                    <a:pt x="11407" y="4650"/>
                  </a:cubicBezTo>
                  <a:lnTo>
                    <a:pt x="11407" y="4650"/>
                  </a:lnTo>
                  <a:cubicBezTo>
                    <a:pt x="11473" y="4860"/>
                    <a:pt x="11336" y="5074"/>
                    <a:pt x="11214" y="5259"/>
                  </a:cubicBezTo>
                  <a:cubicBezTo>
                    <a:pt x="11049" y="5507"/>
                    <a:pt x="10906" y="5769"/>
                    <a:pt x="10781" y="6040"/>
                  </a:cubicBezTo>
                  <a:cubicBezTo>
                    <a:pt x="10985" y="5925"/>
                    <a:pt x="11158" y="5755"/>
                    <a:pt x="11278" y="5554"/>
                  </a:cubicBezTo>
                  <a:lnTo>
                    <a:pt x="11278" y="5554"/>
                  </a:lnTo>
                  <a:cubicBezTo>
                    <a:pt x="11250" y="5815"/>
                    <a:pt x="11172" y="6073"/>
                    <a:pt x="11053" y="6307"/>
                  </a:cubicBezTo>
                  <a:cubicBezTo>
                    <a:pt x="10967" y="6474"/>
                    <a:pt x="10857" y="6631"/>
                    <a:pt x="10755" y="6790"/>
                  </a:cubicBezTo>
                  <a:cubicBezTo>
                    <a:pt x="10661" y="6939"/>
                    <a:pt x="10589" y="7105"/>
                    <a:pt x="10473" y="7234"/>
                  </a:cubicBezTo>
                  <a:cubicBezTo>
                    <a:pt x="10218" y="7513"/>
                    <a:pt x="9996" y="7847"/>
                    <a:pt x="9890" y="8214"/>
                  </a:cubicBezTo>
                  <a:cubicBezTo>
                    <a:pt x="10087" y="8085"/>
                    <a:pt x="10267" y="7925"/>
                    <a:pt x="10413" y="7740"/>
                  </a:cubicBezTo>
                  <a:lnTo>
                    <a:pt x="10413" y="7740"/>
                  </a:lnTo>
                  <a:cubicBezTo>
                    <a:pt x="10384" y="7839"/>
                    <a:pt x="10355" y="7935"/>
                    <a:pt x="10327" y="8034"/>
                  </a:cubicBezTo>
                  <a:cubicBezTo>
                    <a:pt x="10322" y="8055"/>
                    <a:pt x="10318" y="8084"/>
                    <a:pt x="10340" y="8092"/>
                  </a:cubicBezTo>
                  <a:cubicBezTo>
                    <a:pt x="10343" y="8094"/>
                    <a:pt x="10346" y="8094"/>
                    <a:pt x="10349" y="8094"/>
                  </a:cubicBezTo>
                  <a:cubicBezTo>
                    <a:pt x="10360" y="8094"/>
                    <a:pt x="10371" y="8087"/>
                    <a:pt x="10381" y="8080"/>
                  </a:cubicBezTo>
                  <a:cubicBezTo>
                    <a:pt x="10433" y="8041"/>
                    <a:pt x="10487" y="8004"/>
                    <a:pt x="10539" y="7963"/>
                  </a:cubicBezTo>
                  <a:lnTo>
                    <a:pt x="10539" y="7963"/>
                  </a:lnTo>
                  <a:cubicBezTo>
                    <a:pt x="10530" y="8022"/>
                    <a:pt x="10520" y="8085"/>
                    <a:pt x="10540" y="8143"/>
                  </a:cubicBezTo>
                  <a:cubicBezTo>
                    <a:pt x="10555" y="8186"/>
                    <a:pt x="10590" y="8226"/>
                    <a:pt x="10633" y="8237"/>
                  </a:cubicBezTo>
                  <a:cubicBezTo>
                    <a:pt x="10537" y="8383"/>
                    <a:pt x="10433" y="8524"/>
                    <a:pt x="10317" y="8653"/>
                  </a:cubicBezTo>
                  <a:cubicBezTo>
                    <a:pt x="10225" y="8756"/>
                    <a:pt x="10125" y="8849"/>
                    <a:pt x="10037" y="8954"/>
                  </a:cubicBezTo>
                  <a:cubicBezTo>
                    <a:pt x="9860" y="9166"/>
                    <a:pt x="9731" y="9412"/>
                    <a:pt x="9609" y="9662"/>
                  </a:cubicBezTo>
                  <a:cubicBezTo>
                    <a:pt x="9537" y="9520"/>
                    <a:pt x="9442" y="9379"/>
                    <a:pt x="9372" y="9258"/>
                  </a:cubicBezTo>
                  <a:cubicBezTo>
                    <a:pt x="9252" y="9047"/>
                    <a:pt x="9121" y="8843"/>
                    <a:pt x="8984" y="8644"/>
                  </a:cubicBezTo>
                  <a:lnTo>
                    <a:pt x="8984" y="8644"/>
                  </a:lnTo>
                  <a:cubicBezTo>
                    <a:pt x="9094" y="8780"/>
                    <a:pt x="9235" y="8894"/>
                    <a:pt x="9392" y="8974"/>
                  </a:cubicBezTo>
                  <a:cubicBezTo>
                    <a:pt x="9395" y="8886"/>
                    <a:pt x="9364" y="8800"/>
                    <a:pt x="9309" y="8732"/>
                  </a:cubicBezTo>
                  <a:lnTo>
                    <a:pt x="9309" y="8732"/>
                  </a:lnTo>
                  <a:cubicBezTo>
                    <a:pt x="9346" y="8773"/>
                    <a:pt x="9407" y="8824"/>
                    <a:pt x="9454" y="8824"/>
                  </a:cubicBezTo>
                  <a:cubicBezTo>
                    <a:pt x="9479" y="8824"/>
                    <a:pt x="9500" y="8810"/>
                    <a:pt x="9513" y="8773"/>
                  </a:cubicBezTo>
                  <a:cubicBezTo>
                    <a:pt x="9539" y="8694"/>
                    <a:pt x="9356" y="8558"/>
                    <a:pt x="9309" y="8504"/>
                  </a:cubicBezTo>
                  <a:cubicBezTo>
                    <a:pt x="9226" y="8401"/>
                    <a:pt x="9149" y="8293"/>
                    <a:pt x="9080" y="8181"/>
                  </a:cubicBezTo>
                  <a:cubicBezTo>
                    <a:pt x="9030" y="8098"/>
                    <a:pt x="8982" y="7916"/>
                    <a:pt x="8914" y="7856"/>
                  </a:cubicBezTo>
                  <a:lnTo>
                    <a:pt x="8914" y="7856"/>
                  </a:lnTo>
                  <a:cubicBezTo>
                    <a:pt x="8968" y="7902"/>
                    <a:pt x="9030" y="7935"/>
                    <a:pt x="9098" y="7953"/>
                  </a:cubicBezTo>
                  <a:cubicBezTo>
                    <a:pt x="9054" y="7827"/>
                    <a:pt x="9011" y="7703"/>
                    <a:pt x="8965" y="7579"/>
                  </a:cubicBezTo>
                  <a:lnTo>
                    <a:pt x="8965" y="7579"/>
                  </a:lnTo>
                  <a:cubicBezTo>
                    <a:pt x="9005" y="7618"/>
                    <a:pt x="9058" y="7644"/>
                    <a:pt x="9116" y="7645"/>
                  </a:cubicBezTo>
                  <a:cubicBezTo>
                    <a:pt x="8929" y="7318"/>
                    <a:pt x="8793" y="6964"/>
                    <a:pt x="8719" y="6595"/>
                  </a:cubicBezTo>
                  <a:cubicBezTo>
                    <a:pt x="8663" y="7174"/>
                    <a:pt x="8495" y="7744"/>
                    <a:pt x="8223" y="8257"/>
                  </a:cubicBezTo>
                  <a:cubicBezTo>
                    <a:pt x="8330" y="8226"/>
                    <a:pt x="8423" y="8141"/>
                    <a:pt x="8466" y="8038"/>
                  </a:cubicBezTo>
                  <a:lnTo>
                    <a:pt x="8466" y="8038"/>
                  </a:lnTo>
                  <a:cubicBezTo>
                    <a:pt x="8375" y="8327"/>
                    <a:pt x="8223" y="8600"/>
                    <a:pt x="8019" y="8828"/>
                  </a:cubicBezTo>
                  <a:cubicBezTo>
                    <a:pt x="7938" y="8921"/>
                    <a:pt x="7840" y="9050"/>
                    <a:pt x="7907" y="9156"/>
                  </a:cubicBezTo>
                  <a:cubicBezTo>
                    <a:pt x="8016" y="9099"/>
                    <a:pt x="8118" y="9027"/>
                    <a:pt x="8210" y="8942"/>
                  </a:cubicBezTo>
                  <a:lnTo>
                    <a:pt x="8210" y="8942"/>
                  </a:lnTo>
                  <a:cubicBezTo>
                    <a:pt x="8068" y="9149"/>
                    <a:pt x="7959" y="9375"/>
                    <a:pt x="7890" y="9616"/>
                  </a:cubicBezTo>
                  <a:cubicBezTo>
                    <a:pt x="8025" y="9518"/>
                    <a:pt x="8134" y="9387"/>
                    <a:pt x="8206" y="9238"/>
                  </a:cubicBezTo>
                  <a:lnTo>
                    <a:pt x="8206" y="9238"/>
                  </a:lnTo>
                  <a:cubicBezTo>
                    <a:pt x="8101" y="9544"/>
                    <a:pt x="7993" y="9852"/>
                    <a:pt x="7854" y="10145"/>
                  </a:cubicBezTo>
                  <a:cubicBezTo>
                    <a:pt x="7638" y="9825"/>
                    <a:pt x="7281" y="9587"/>
                    <a:pt x="7194" y="9210"/>
                  </a:cubicBezTo>
                  <a:lnTo>
                    <a:pt x="7194" y="9210"/>
                  </a:lnTo>
                  <a:cubicBezTo>
                    <a:pt x="7396" y="9385"/>
                    <a:pt x="7651" y="9497"/>
                    <a:pt x="7916" y="9530"/>
                  </a:cubicBezTo>
                  <a:cubicBezTo>
                    <a:pt x="7681" y="9279"/>
                    <a:pt x="7470" y="9007"/>
                    <a:pt x="7285" y="8719"/>
                  </a:cubicBezTo>
                  <a:lnTo>
                    <a:pt x="7285" y="8719"/>
                  </a:lnTo>
                  <a:cubicBezTo>
                    <a:pt x="7389" y="8755"/>
                    <a:pt x="7492" y="8790"/>
                    <a:pt x="7595" y="8826"/>
                  </a:cubicBezTo>
                  <a:cubicBezTo>
                    <a:pt x="7363" y="8557"/>
                    <a:pt x="7145" y="8274"/>
                    <a:pt x="6950" y="7978"/>
                  </a:cubicBezTo>
                  <a:lnTo>
                    <a:pt x="6950" y="7978"/>
                  </a:lnTo>
                  <a:cubicBezTo>
                    <a:pt x="7029" y="8059"/>
                    <a:pt x="7138" y="8111"/>
                    <a:pt x="7251" y="8120"/>
                  </a:cubicBezTo>
                  <a:cubicBezTo>
                    <a:pt x="7169" y="7963"/>
                    <a:pt x="7078" y="7812"/>
                    <a:pt x="6977" y="7667"/>
                  </a:cubicBezTo>
                  <a:lnTo>
                    <a:pt x="6977" y="7667"/>
                  </a:lnTo>
                  <a:cubicBezTo>
                    <a:pt x="7069" y="7721"/>
                    <a:pt x="7159" y="7780"/>
                    <a:pt x="7251" y="7834"/>
                  </a:cubicBezTo>
                  <a:cubicBezTo>
                    <a:pt x="7085" y="7629"/>
                    <a:pt x="6891" y="7403"/>
                    <a:pt x="6792" y="7158"/>
                  </a:cubicBezTo>
                  <a:cubicBezTo>
                    <a:pt x="6672" y="6858"/>
                    <a:pt x="6570" y="6550"/>
                    <a:pt x="6484" y="6241"/>
                  </a:cubicBezTo>
                  <a:cubicBezTo>
                    <a:pt x="6354" y="6656"/>
                    <a:pt x="6199" y="7065"/>
                    <a:pt x="6020" y="7460"/>
                  </a:cubicBezTo>
                  <a:cubicBezTo>
                    <a:pt x="6119" y="7392"/>
                    <a:pt x="6219" y="7323"/>
                    <a:pt x="6318" y="7254"/>
                  </a:cubicBezTo>
                  <a:lnTo>
                    <a:pt x="6318" y="7254"/>
                  </a:lnTo>
                  <a:cubicBezTo>
                    <a:pt x="6238" y="7446"/>
                    <a:pt x="6147" y="7632"/>
                    <a:pt x="6051" y="7817"/>
                  </a:cubicBezTo>
                  <a:cubicBezTo>
                    <a:pt x="6200" y="7737"/>
                    <a:pt x="6340" y="7640"/>
                    <a:pt x="6469" y="7529"/>
                  </a:cubicBezTo>
                  <a:lnTo>
                    <a:pt x="6469" y="7529"/>
                  </a:lnTo>
                  <a:cubicBezTo>
                    <a:pt x="6433" y="8071"/>
                    <a:pt x="5957" y="8479"/>
                    <a:pt x="5792" y="8998"/>
                  </a:cubicBezTo>
                  <a:cubicBezTo>
                    <a:pt x="5935" y="8878"/>
                    <a:pt x="6080" y="8757"/>
                    <a:pt x="6223" y="8637"/>
                  </a:cubicBezTo>
                  <a:lnTo>
                    <a:pt x="6223" y="8637"/>
                  </a:lnTo>
                  <a:cubicBezTo>
                    <a:pt x="6153" y="8747"/>
                    <a:pt x="6116" y="8876"/>
                    <a:pt x="6117" y="9005"/>
                  </a:cubicBezTo>
                  <a:cubicBezTo>
                    <a:pt x="6231" y="8922"/>
                    <a:pt x="6331" y="8822"/>
                    <a:pt x="6417" y="8712"/>
                  </a:cubicBezTo>
                  <a:lnTo>
                    <a:pt x="6417" y="8712"/>
                  </a:lnTo>
                  <a:cubicBezTo>
                    <a:pt x="6319" y="9150"/>
                    <a:pt x="5846" y="9458"/>
                    <a:pt x="5835" y="9908"/>
                  </a:cubicBezTo>
                  <a:cubicBezTo>
                    <a:pt x="5975" y="9822"/>
                    <a:pt x="6104" y="9716"/>
                    <a:pt x="6216" y="9593"/>
                  </a:cubicBezTo>
                  <a:lnTo>
                    <a:pt x="6216" y="9593"/>
                  </a:lnTo>
                  <a:cubicBezTo>
                    <a:pt x="6059" y="9891"/>
                    <a:pt x="5902" y="10191"/>
                    <a:pt x="5745" y="10492"/>
                  </a:cubicBezTo>
                  <a:cubicBezTo>
                    <a:pt x="5925" y="10436"/>
                    <a:pt x="6096" y="10347"/>
                    <a:pt x="6243" y="10228"/>
                  </a:cubicBezTo>
                  <a:lnTo>
                    <a:pt x="6243" y="10228"/>
                  </a:lnTo>
                  <a:cubicBezTo>
                    <a:pt x="6233" y="10381"/>
                    <a:pt x="6129" y="10506"/>
                    <a:pt x="6037" y="10629"/>
                  </a:cubicBezTo>
                  <a:cubicBezTo>
                    <a:pt x="5822" y="10919"/>
                    <a:pt x="5667" y="11253"/>
                    <a:pt x="5589" y="11604"/>
                  </a:cubicBezTo>
                  <a:cubicBezTo>
                    <a:pt x="5716" y="11544"/>
                    <a:pt x="5835" y="11463"/>
                    <a:pt x="5943" y="11370"/>
                  </a:cubicBezTo>
                  <a:lnTo>
                    <a:pt x="5943" y="11370"/>
                  </a:lnTo>
                  <a:cubicBezTo>
                    <a:pt x="5875" y="11511"/>
                    <a:pt x="5836" y="11665"/>
                    <a:pt x="5831" y="11823"/>
                  </a:cubicBezTo>
                  <a:cubicBezTo>
                    <a:pt x="5986" y="11780"/>
                    <a:pt x="6125" y="11683"/>
                    <a:pt x="6222" y="11554"/>
                  </a:cubicBezTo>
                  <a:lnTo>
                    <a:pt x="6222" y="11554"/>
                  </a:lnTo>
                  <a:cubicBezTo>
                    <a:pt x="6102" y="12163"/>
                    <a:pt x="5660" y="12664"/>
                    <a:pt x="5472" y="13252"/>
                  </a:cubicBezTo>
                  <a:cubicBezTo>
                    <a:pt x="5194" y="12997"/>
                    <a:pt x="4935" y="12720"/>
                    <a:pt x="4697" y="12425"/>
                  </a:cubicBezTo>
                  <a:lnTo>
                    <a:pt x="4684" y="12366"/>
                  </a:lnTo>
                  <a:lnTo>
                    <a:pt x="4684" y="12366"/>
                  </a:lnTo>
                  <a:cubicBezTo>
                    <a:pt x="4784" y="12488"/>
                    <a:pt x="4898" y="12603"/>
                    <a:pt x="5050" y="12640"/>
                  </a:cubicBezTo>
                  <a:cubicBezTo>
                    <a:pt x="5064" y="12643"/>
                    <a:pt x="5077" y="12646"/>
                    <a:pt x="5091" y="12646"/>
                  </a:cubicBezTo>
                  <a:cubicBezTo>
                    <a:pt x="5103" y="12646"/>
                    <a:pt x="5114" y="12644"/>
                    <a:pt x="5126" y="12639"/>
                  </a:cubicBezTo>
                  <a:cubicBezTo>
                    <a:pt x="5170" y="12617"/>
                    <a:pt x="5171" y="12553"/>
                    <a:pt x="5154" y="12505"/>
                  </a:cubicBezTo>
                  <a:cubicBezTo>
                    <a:pt x="5137" y="12459"/>
                    <a:pt x="5108" y="12412"/>
                    <a:pt x="5114" y="12363"/>
                  </a:cubicBezTo>
                  <a:lnTo>
                    <a:pt x="5114" y="12363"/>
                  </a:lnTo>
                  <a:cubicBezTo>
                    <a:pt x="5249" y="12467"/>
                    <a:pt x="5381" y="12567"/>
                    <a:pt x="5515" y="12669"/>
                  </a:cubicBezTo>
                  <a:cubicBezTo>
                    <a:pt x="5437" y="12349"/>
                    <a:pt x="5226" y="12081"/>
                    <a:pt x="4999" y="11840"/>
                  </a:cubicBezTo>
                  <a:cubicBezTo>
                    <a:pt x="4875" y="11708"/>
                    <a:pt x="4741" y="11579"/>
                    <a:pt x="4617" y="11445"/>
                  </a:cubicBezTo>
                  <a:lnTo>
                    <a:pt x="4617" y="11445"/>
                  </a:lnTo>
                  <a:cubicBezTo>
                    <a:pt x="4688" y="11506"/>
                    <a:pt x="4772" y="11553"/>
                    <a:pt x="4865" y="11553"/>
                  </a:cubicBezTo>
                  <a:cubicBezTo>
                    <a:pt x="4872" y="11553"/>
                    <a:pt x="4878" y="11553"/>
                    <a:pt x="4885" y="11552"/>
                  </a:cubicBezTo>
                  <a:cubicBezTo>
                    <a:pt x="4769" y="11386"/>
                    <a:pt x="4653" y="11220"/>
                    <a:pt x="4534" y="11052"/>
                  </a:cubicBezTo>
                  <a:lnTo>
                    <a:pt x="4534" y="11052"/>
                  </a:lnTo>
                  <a:cubicBezTo>
                    <a:pt x="4769" y="11251"/>
                    <a:pt x="5035" y="11409"/>
                    <a:pt x="5300" y="11564"/>
                  </a:cubicBezTo>
                  <a:cubicBezTo>
                    <a:pt x="5323" y="11502"/>
                    <a:pt x="5286" y="11436"/>
                    <a:pt x="5250" y="11380"/>
                  </a:cubicBezTo>
                  <a:cubicBezTo>
                    <a:pt x="5150" y="11227"/>
                    <a:pt x="5050" y="11074"/>
                    <a:pt x="4951" y="10920"/>
                  </a:cubicBezTo>
                  <a:cubicBezTo>
                    <a:pt x="4985" y="10920"/>
                    <a:pt x="5018" y="10922"/>
                    <a:pt x="5051" y="10922"/>
                  </a:cubicBezTo>
                  <a:cubicBezTo>
                    <a:pt x="5080" y="10879"/>
                    <a:pt x="5051" y="10820"/>
                    <a:pt x="5020" y="10778"/>
                  </a:cubicBezTo>
                  <a:cubicBezTo>
                    <a:pt x="4889" y="10612"/>
                    <a:pt x="4700" y="10497"/>
                    <a:pt x="4549" y="10347"/>
                  </a:cubicBezTo>
                  <a:cubicBezTo>
                    <a:pt x="4425" y="10224"/>
                    <a:pt x="4326" y="10076"/>
                    <a:pt x="4240" y="9920"/>
                  </a:cubicBezTo>
                  <a:lnTo>
                    <a:pt x="4241" y="9920"/>
                  </a:lnTo>
                  <a:cubicBezTo>
                    <a:pt x="4261" y="9936"/>
                    <a:pt x="4288" y="9950"/>
                    <a:pt x="4311" y="9950"/>
                  </a:cubicBezTo>
                  <a:cubicBezTo>
                    <a:pt x="4324" y="9950"/>
                    <a:pt x="4336" y="9946"/>
                    <a:pt x="4344" y="9934"/>
                  </a:cubicBezTo>
                  <a:cubicBezTo>
                    <a:pt x="4319" y="9844"/>
                    <a:pt x="4269" y="9761"/>
                    <a:pt x="4202" y="9696"/>
                  </a:cubicBezTo>
                  <a:lnTo>
                    <a:pt x="4202" y="9696"/>
                  </a:lnTo>
                  <a:cubicBezTo>
                    <a:pt x="4364" y="9845"/>
                    <a:pt x="4539" y="9994"/>
                    <a:pt x="4754" y="10034"/>
                  </a:cubicBezTo>
                  <a:cubicBezTo>
                    <a:pt x="4784" y="9980"/>
                    <a:pt x="4739" y="9915"/>
                    <a:pt x="4693" y="9873"/>
                  </a:cubicBezTo>
                  <a:cubicBezTo>
                    <a:pt x="4591" y="9770"/>
                    <a:pt x="4489" y="9666"/>
                    <a:pt x="4387" y="9564"/>
                  </a:cubicBezTo>
                  <a:lnTo>
                    <a:pt x="4387" y="9564"/>
                  </a:lnTo>
                  <a:cubicBezTo>
                    <a:pt x="4447" y="9617"/>
                    <a:pt x="4527" y="9648"/>
                    <a:pt x="4607" y="9648"/>
                  </a:cubicBezTo>
                  <a:cubicBezTo>
                    <a:pt x="4612" y="9648"/>
                    <a:pt x="4616" y="9648"/>
                    <a:pt x="4621" y="9647"/>
                  </a:cubicBezTo>
                  <a:cubicBezTo>
                    <a:pt x="4469" y="9504"/>
                    <a:pt x="4316" y="9357"/>
                    <a:pt x="4181" y="9195"/>
                  </a:cubicBezTo>
                  <a:cubicBezTo>
                    <a:pt x="4205" y="9182"/>
                    <a:pt x="4225" y="9160"/>
                    <a:pt x="4223" y="9132"/>
                  </a:cubicBezTo>
                  <a:cubicBezTo>
                    <a:pt x="4220" y="9117"/>
                    <a:pt x="4213" y="9106"/>
                    <a:pt x="4204" y="9091"/>
                  </a:cubicBezTo>
                  <a:cubicBezTo>
                    <a:pt x="3952" y="8659"/>
                    <a:pt x="3764" y="8190"/>
                    <a:pt x="3642" y="7704"/>
                  </a:cubicBezTo>
                  <a:lnTo>
                    <a:pt x="3622" y="7617"/>
                  </a:lnTo>
                  <a:lnTo>
                    <a:pt x="3624" y="7675"/>
                  </a:lnTo>
                  <a:lnTo>
                    <a:pt x="3599" y="7804"/>
                  </a:lnTo>
                  <a:cubicBezTo>
                    <a:pt x="3581" y="8062"/>
                    <a:pt x="3509" y="8319"/>
                    <a:pt x="3387" y="8547"/>
                  </a:cubicBezTo>
                  <a:cubicBezTo>
                    <a:pt x="3364" y="8590"/>
                    <a:pt x="3338" y="8634"/>
                    <a:pt x="3334" y="8683"/>
                  </a:cubicBezTo>
                  <a:cubicBezTo>
                    <a:pt x="3492" y="8571"/>
                    <a:pt x="3573" y="8382"/>
                    <a:pt x="3629" y="8197"/>
                  </a:cubicBezTo>
                  <a:lnTo>
                    <a:pt x="3629" y="8197"/>
                  </a:lnTo>
                  <a:cubicBezTo>
                    <a:pt x="3628" y="8283"/>
                    <a:pt x="3628" y="8370"/>
                    <a:pt x="3628" y="8456"/>
                  </a:cubicBezTo>
                  <a:cubicBezTo>
                    <a:pt x="3513" y="8944"/>
                    <a:pt x="3334" y="9415"/>
                    <a:pt x="3090" y="9854"/>
                  </a:cubicBezTo>
                  <a:cubicBezTo>
                    <a:pt x="3079" y="9874"/>
                    <a:pt x="3069" y="9904"/>
                    <a:pt x="3088" y="9917"/>
                  </a:cubicBezTo>
                  <a:cubicBezTo>
                    <a:pt x="3092" y="9920"/>
                    <a:pt x="3097" y="9921"/>
                    <a:pt x="3102" y="9921"/>
                  </a:cubicBezTo>
                  <a:cubicBezTo>
                    <a:pt x="3111" y="9921"/>
                    <a:pt x="3120" y="9918"/>
                    <a:pt x="3128" y="9915"/>
                  </a:cubicBezTo>
                  <a:cubicBezTo>
                    <a:pt x="3252" y="9870"/>
                    <a:pt x="3348" y="9765"/>
                    <a:pt x="3410" y="9646"/>
                  </a:cubicBezTo>
                  <a:cubicBezTo>
                    <a:pt x="3472" y="9529"/>
                    <a:pt x="3503" y="9397"/>
                    <a:pt x="3536" y="9268"/>
                  </a:cubicBezTo>
                  <a:lnTo>
                    <a:pt x="3536" y="9268"/>
                  </a:lnTo>
                  <a:cubicBezTo>
                    <a:pt x="3529" y="9387"/>
                    <a:pt x="3525" y="9504"/>
                    <a:pt x="3523" y="9623"/>
                  </a:cubicBezTo>
                  <a:cubicBezTo>
                    <a:pt x="3463" y="9784"/>
                    <a:pt x="3399" y="9946"/>
                    <a:pt x="3327" y="10103"/>
                  </a:cubicBezTo>
                  <a:cubicBezTo>
                    <a:pt x="3228" y="10321"/>
                    <a:pt x="3069" y="10500"/>
                    <a:pt x="3000" y="10732"/>
                  </a:cubicBezTo>
                  <a:cubicBezTo>
                    <a:pt x="3209" y="10629"/>
                    <a:pt x="3366" y="10421"/>
                    <a:pt x="3407" y="10192"/>
                  </a:cubicBezTo>
                  <a:lnTo>
                    <a:pt x="3407" y="10192"/>
                  </a:lnTo>
                  <a:cubicBezTo>
                    <a:pt x="3482" y="10364"/>
                    <a:pt x="3386" y="10556"/>
                    <a:pt x="3300" y="10722"/>
                  </a:cubicBezTo>
                  <a:cubicBezTo>
                    <a:pt x="3185" y="10947"/>
                    <a:pt x="3086" y="11181"/>
                    <a:pt x="3007" y="11420"/>
                  </a:cubicBezTo>
                  <a:cubicBezTo>
                    <a:pt x="3169" y="11306"/>
                    <a:pt x="3300" y="11145"/>
                    <a:pt x="3381" y="10965"/>
                  </a:cubicBezTo>
                  <a:lnTo>
                    <a:pt x="3381" y="10965"/>
                  </a:lnTo>
                  <a:cubicBezTo>
                    <a:pt x="3381" y="11188"/>
                    <a:pt x="3341" y="11410"/>
                    <a:pt x="3259" y="11621"/>
                  </a:cubicBezTo>
                  <a:cubicBezTo>
                    <a:pt x="3202" y="11772"/>
                    <a:pt x="3126" y="11911"/>
                    <a:pt x="3055" y="12055"/>
                  </a:cubicBezTo>
                  <a:cubicBezTo>
                    <a:pt x="2987" y="12190"/>
                    <a:pt x="2943" y="12335"/>
                    <a:pt x="2855" y="12455"/>
                  </a:cubicBezTo>
                  <a:cubicBezTo>
                    <a:pt x="2668" y="12715"/>
                    <a:pt x="2511" y="13016"/>
                    <a:pt x="2455" y="13334"/>
                  </a:cubicBezTo>
                  <a:cubicBezTo>
                    <a:pt x="2610" y="13206"/>
                    <a:pt x="2744" y="13054"/>
                    <a:pt x="2852" y="12885"/>
                  </a:cubicBezTo>
                  <a:lnTo>
                    <a:pt x="2852" y="12885"/>
                  </a:lnTo>
                  <a:cubicBezTo>
                    <a:pt x="2838" y="12970"/>
                    <a:pt x="2822" y="13056"/>
                    <a:pt x="2808" y="13140"/>
                  </a:cubicBezTo>
                  <a:cubicBezTo>
                    <a:pt x="2805" y="13157"/>
                    <a:pt x="2807" y="13183"/>
                    <a:pt x="2824" y="13188"/>
                  </a:cubicBezTo>
                  <a:cubicBezTo>
                    <a:pt x="2826" y="13188"/>
                    <a:pt x="2828" y="13189"/>
                    <a:pt x="2831" y="13189"/>
                  </a:cubicBezTo>
                  <a:cubicBezTo>
                    <a:pt x="2841" y="13189"/>
                    <a:pt x="2850" y="13181"/>
                    <a:pt x="2857" y="13173"/>
                  </a:cubicBezTo>
                  <a:cubicBezTo>
                    <a:pt x="2898" y="13136"/>
                    <a:pt x="2937" y="13099"/>
                    <a:pt x="2979" y="13061"/>
                  </a:cubicBezTo>
                  <a:lnTo>
                    <a:pt x="2979" y="13061"/>
                  </a:lnTo>
                  <a:cubicBezTo>
                    <a:pt x="2977" y="13112"/>
                    <a:pt x="2974" y="13165"/>
                    <a:pt x="2996" y="13212"/>
                  </a:cubicBezTo>
                  <a:cubicBezTo>
                    <a:pt x="3013" y="13248"/>
                    <a:pt x="3046" y="13276"/>
                    <a:pt x="3085" y="13284"/>
                  </a:cubicBezTo>
                  <a:cubicBezTo>
                    <a:pt x="3016" y="13414"/>
                    <a:pt x="2943" y="13543"/>
                    <a:pt x="2857" y="13663"/>
                  </a:cubicBezTo>
                  <a:cubicBezTo>
                    <a:pt x="2788" y="13757"/>
                    <a:pt x="2713" y="13845"/>
                    <a:pt x="2649" y="13943"/>
                  </a:cubicBezTo>
                  <a:cubicBezTo>
                    <a:pt x="2506" y="14155"/>
                    <a:pt x="2415" y="14403"/>
                    <a:pt x="2329" y="14645"/>
                  </a:cubicBezTo>
                  <a:cubicBezTo>
                    <a:pt x="2516" y="14480"/>
                    <a:pt x="2685" y="14291"/>
                    <a:pt x="2828" y="14089"/>
                  </a:cubicBezTo>
                  <a:lnTo>
                    <a:pt x="2828" y="14089"/>
                  </a:lnTo>
                  <a:cubicBezTo>
                    <a:pt x="2838" y="14141"/>
                    <a:pt x="2808" y="14191"/>
                    <a:pt x="2779" y="14237"/>
                  </a:cubicBezTo>
                  <a:cubicBezTo>
                    <a:pt x="2600" y="14523"/>
                    <a:pt x="2483" y="14849"/>
                    <a:pt x="2434" y="15184"/>
                  </a:cubicBezTo>
                  <a:cubicBezTo>
                    <a:pt x="2550" y="15089"/>
                    <a:pt x="2669" y="14996"/>
                    <a:pt x="2785" y="14900"/>
                  </a:cubicBezTo>
                  <a:cubicBezTo>
                    <a:pt x="2887" y="14819"/>
                    <a:pt x="2991" y="14734"/>
                    <a:pt x="3079" y="14635"/>
                  </a:cubicBezTo>
                  <a:cubicBezTo>
                    <a:pt x="3082" y="14632"/>
                    <a:pt x="3085" y="14628"/>
                    <a:pt x="3088" y="14625"/>
                  </a:cubicBezTo>
                  <a:lnTo>
                    <a:pt x="3088" y="14625"/>
                  </a:lnTo>
                  <a:cubicBezTo>
                    <a:pt x="2986" y="14863"/>
                    <a:pt x="2799" y="15087"/>
                    <a:pt x="2769" y="15349"/>
                  </a:cubicBezTo>
                  <a:cubicBezTo>
                    <a:pt x="2771" y="15350"/>
                    <a:pt x="2774" y="15350"/>
                    <a:pt x="2777" y="15350"/>
                  </a:cubicBezTo>
                  <a:cubicBezTo>
                    <a:pt x="2779" y="15350"/>
                    <a:pt x="2782" y="15350"/>
                    <a:pt x="2785" y="15350"/>
                  </a:cubicBezTo>
                  <a:cubicBezTo>
                    <a:pt x="2686" y="15492"/>
                    <a:pt x="2590" y="15636"/>
                    <a:pt x="2501" y="15785"/>
                  </a:cubicBezTo>
                  <a:cubicBezTo>
                    <a:pt x="2500" y="15787"/>
                    <a:pt x="2498" y="15792"/>
                    <a:pt x="2494" y="15795"/>
                  </a:cubicBezTo>
                  <a:cubicBezTo>
                    <a:pt x="2392" y="15710"/>
                    <a:pt x="2271" y="15638"/>
                    <a:pt x="2157" y="15562"/>
                  </a:cubicBezTo>
                  <a:cubicBezTo>
                    <a:pt x="1884" y="15373"/>
                    <a:pt x="1663" y="15144"/>
                    <a:pt x="1508" y="14892"/>
                  </a:cubicBezTo>
                  <a:lnTo>
                    <a:pt x="1494" y="14814"/>
                  </a:lnTo>
                  <a:cubicBezTo>
                    <a:pt x="1520" y="14685"/>
                    <a:pt x="1537" y="14555"/>
                    <a:pt x="1538" y="14426"/>
                  </a:cubicBezTo>
                  <a:cubicBezTo>
                    <a:pt x="1677" y="14596"/>
                    <a:pt x="1839" y="14778"/>
                    <a:pt x="2107" y="14826"/>
                  </a:cubicBezTo>
                  <a:cubicBezTo>
                    <a:pt x="1998" y="14642"/>
                    <a:pt x="1866" y="14483"/>
                    <a:pt x="1740" y="14311"/>
                  </a:cubicBezTo>
                  <a:lnTo>
                    <a:pt x="1740" y="14311"/>
                  </a:lnTo>
                  <a:cubicBezTo>
                    <a:pt x="1824" y="14400"/>
                    <a:pt x="1972" y="14456"/>
                    <a:pt x="2125" y="14456"/>
                  </a:cubicBezTo>
                  <a:cubicBezTo>
                    <a:pt x="2169" y="14456"/>
                    <a:pt x="2214" y="14451"/>
                    <a:pt x="2258" y="14442"/>
                  </a:cubicBezTo>
                  <a:cubicBezTo>
                    <a:pt x="2043" y="14251"/>
                    <a:pt x="1806" y="14072"/>
                    <a:pt x="1603" y="13873"/>
                  </a:cubicBezTo>
                  <a:cubicBezTo>
                    <a:pt x="1431" y="13702"/>
                    <a:pt x="1282" y="13516"/>
                    <a:pt x="1201" y="13309"/>
                  </a:cubicBezTo>
                  <a:lnTo>
                    <a:pt x="1088" y="12725"/>
                  </a:lnTo>
                  <a:lnTo>
                    <a:pt x="1088" y="12725"/>
                  </a:lnTo>
                  <a:cubicBezTo>
                    <a:pt x="1158" y="12882"/>
                    <a:pt x="1240" y="13036"/>
                    <a:pt x="1303" y="13163"/>
                  </a:cubicBezTo>
                  <a:cubicBezTo>
                    <a:pt x="1372" y="13302"/>
                    <a:pt x="1467" y="13444"/>
                    <a:pt x="1640" y="13517"/>
                  </a:cubicBezTo>
                  <a:cubicBezTo>
                    <a:pt x="1633" y="13308"/>
                    <a:pt x="1537" y="13106"/>
                    <a:pt x="1366" y="12947"/>
                  </a:cubicBezTo>
                  <a:lnTo>
                    <a:pt x="1366" y="12947"/>
                  </a:lnTo>
                  <a:cubicBezTo>
                    <a:pt x="1459" y="13000"/>
                    <a:pt x="1524" y="13077"/>
                    <a:pt x="1606" y="13137"/>
                  </a:cubicBezTo>
                  <a:cubicBezTo>
                    <a:pt x="1678" y="13193"/>
                    <a:pt x="1775" y="13238"/>
                    <a:pt x="1881" y="13238"/>
                  </a:cubicBezTo>
                  <a:cubicBezTo>
                    <a:pt x="1897" y="13238"/>
                    <a:pt x="1912" y="13237"/>
                    <a:pt x="1928" y="13235"/>
                  </a:cubicBezTo>
                  <a:cubicBezTo>
                    <a:pt x="1684" y="13004"/>
                    <a:pt x="1441" y="12772"/>
                    <a:pt x="1197" y="12543"/>
                  </a:cubicBezTo>
                  <a:cubicBezTo>
                    <a:pt x="1125" y="12475"/>
                    <a:pt x="1052" y="12404"/>
                    <a:pt x="1014" y="12323"/>
                  </a:cubicBezTo>
                  <a:lnTo>
                    <a:pt x="756" y="10988"/>
                  </a:lnTo>
                  <a:cubicBezTo>
                    <a:pt x="757" y="10983"/>
                    <a:pt x="757" y="10978"/>
                    <a:pt x="758" y="10970"/>
                  </a:cubicBezTo>
                  <a:cubicBezTo>
                    <a:pt x="793" y="11055"/>
                    <a:pt x="836" y="11137"/>
                    <a:pt x="886" y="11215"/>
                  </a:cubicBezTo>
                  <a:cubicBezTo>
                    <a:pt x="930" y="11287"/>
                    <a:pt x="959" y="11366"/>
                    <a:pt x="995" y="11442"/>
                  </a:cubicBezTo>
                  <a:cubicBezTo>
                    <a:pt x="1018" y="11489"/>
                    <a:pt x="1042" y="11538"/>
                    <a:pt x="1074" y="11582"/>
                  </a:cubicBezTo>
                  <a:cubicBezTo>
                    <a:pt x="1095" y="11611"/>
                    <a:pt x="1125" y="11640"/>
                    <a:pt x="1168" y="11645"/>
                  </a:cubicBezTo>
                  <a:cubicBezTo>
                    <a:pt x="1173" y="11646"/>
                    <a:pt x="1178" y="11646"/>
                    <a:pt x="1183" y="11646"/>
                  </a:cubicBezTo>
                  <a:cubicBezTo>
                    <a:pt x="1225" y="11646"/>
                    <a:pt x="1271" y="11619"/>
                    <a:pt x="1264" y="11590"/>
                  </a:cubicBezTo>
                  <a:cubicBezTo>
                    <a:pt x="1262" y="11579"/>
                    <a:pt x="1254" y="11572"/>
                    <a:pt x="1247" y="11564"/>
                  </a:cubicBezTo>
                  <a:cubicBezTo>
                    <a:pt x="994" y="11270"/>
                    <a:pt x="800" y="10945"/>
                    <a:pt x="680" y="10601"/>
                  </a:cubicBezTo>
                  <a:lnTo>
                    <a:pt x="680" y="10603"/>
                  </a:lnTo>
                  <a:lnTo>
                    <a:pt x="674" y="10576"/>
                  </a:lnTo>
                  <a:lnTo>
                    <a:pt x="678" y="10606"/>
                  </a:lnTo>
                  <a:lnTo>
                    <a:pt x="651" y="10711"/>
                  </a:lnTo>
                  <a:cubicBezTo>
                    <a:pt x="637" y="10893"/>
                    <a:pt x="571" y="11076"/>
                    <a:pt x="456" y="11244"/>
                  </a:cubicBezTo>
                  <a:cubicBezTo>
                    <a:pt x="435" y="11277"/>
                    <a:pt x="412" y="11309"/>
                    <a:pt x="406" y="11343"/>
                  </a:cubicBezTo>
                  <a:cubicBezTo>
                    <a:pt x="556" y="11253"/>
                    <a:pt x="634" y="11115"/>
                    <a:pt x="685" y="10980"/>
                  </a:cubicBezTo>
                  <a:lnTo>
                    <a:pt x="685" y="11263"/>
                  </a:lnTo>
                  <a:cubicBezTo>
                    <a:pt x="685" y="11294"/>
                    <a:pt x="685" y="11324"/>
                    <a:pt x="701" y="11353"/>
                  </a:cubicBezTo>
                  <a:cubicBezTo>
                    <a:pt x="758" y="11256"/>
                    <a:pt x="731" y="11150"/>
                    <a:pt x="741" y="11043"/>
                  </a:cubicBezTo>
                  <a:lnTo>
                    <a:pt x="741" y="11043"/>
                  </a:lnTo>
                  <a:lnTo>
                    <a:pt x="809" y="11515"/>
                  </a:lnTo>
                  <a:cubicBezTo>
                    <a:pt x="705" y="11883"/>
                    <a:pt x="533" y="12246"/>
                    <a:pt x="291" y="12588"/>
                  </a:cubicBezTo>
                  <a:cubicBezTo>
                    <a:pt x="280" y="12603"/>
                    <a:pt x="271" y="12626"/>
                    <a:pt x="291" y="12633"/>
                  </a:cubicBezTo>
                  <a:cubicBezTo>
                    <a:pt x="294" y="12634"/>
                    <a:pt x="297" y="12634"/>
                    <a:pt x="301" y="12634"/>
                  </a:cubicBezTo>
                  <a:cubicBezTo>
                    <a:pt x="309" y="12634"/>
                    <a:pt x="319" y="12632"/>
                    <a:pt x="329" y="12629"/>
                  </a:cubicBezTo>
                  <a:cubicBezTo>
                    <a:pt x="449" y="12588"/>
                    <a:pt x="538" y="12507"/>
                    <a:pt x="598" y="12421"/>
                  </a:cubicBezTo>
                  <a:cubicBezTo>
                    <a:pt x="655" y="12335"/>
                    <a:pt x="685" y="12240"/>
                    <a:pt x="713" y="12148"/>
                  </a:cubicBezTo>
                  <a:lnTo>
                    <a:pt x="713" y="12148"/>
                  </a:lnTo>
                  <a:cubicBezTo>
                    <a:pt x="703" y="12275"/>
                    <a:pt x="701" y="12398"/>
                    <a:pt x="705" y="12521"/>
                  </a:cubicBezTo>
                  <a:cubicBezTo>
                    <a:pt x="807" y="12361"/>
                    <a:pt x="865" y="12113"/>
                    <a:pt x="865" y="11898"/>
                  </a:cubicBezTo>
                  <a:lnTo>
                    <a:pt x="1110" y="13586"/>
                  </a:lnTo>
                  <a:lnTo>
                    <a:pt x="1095" y="13692"/>
                  </a:lnTo>
                  <a:cubicBezTo>
                    <a:pt x="1047" y="14058"/>
                    <a:pt x="763" y="14397"/>
                    <a:pt x="443" y="14698"/>
                  </a:cubicBezTo>
                  <a:cubicBezTo>
                    <a:pt x="329" y="14806"/>
                    <a:pt x="200" y="14928"/>
                    <a:pt x="215" y="15058"/>
                  </a:cubicBezTo>
                  <a:cubicBezTo>
                    <a:pt x="585" y="14804"/>
                    <a:pt x="882" y="14495"/>
                    <a:pt x="1075" y="14158"/>
                  </a:cubicBezTo>
                  <a:lnTo>
                    <a:pt x="1075" y="14158"/>
                  </a:lnTo>
                  <a:cubicBezTo>
                    <a:pt x="1100" y="14512"/>
                    <a:pt x="730" y="14853"/>
                    <a:pt x="695" y="15211"/>
                  </a:cubicBezTo>
                  <a:cubicBezTo>
                    <a:pt x="956" y="15039"/>
                    <a:pt x="1150" y="14817"/>
                    <a:pt x="1254" y="14578"/>
                  </a:cubicBezTo>
                  <a:lnTo>
                    <a:pt x="1289" y="14807"/>
                  </a:lnTo>
                  <a:cubicBezTo>
                    <a:pt x="1164" y="15147"/>
                    <a:pt x="1117" y="15687"/>
                    <a:pt x="877" y="15952"/>
                  </a:cubicBezTo>
                  <a:cubicBezTo>
                    <a:pt x="794" y="16044"/>
                    <a:pt x="694" y="16124"/>
                    <a:pt x="602" y="16210"/>
                  </a:cubicBezTo>
                  <a:cubicBezTo>
                    <a:pt x="366" y="16432"/>
                    <a:pt x="182" y="16680"/>
                    <a:pt x="0" y="16927"/>
                  </a:cubicBezTo>
                  <a:cubicBezTo>
                    <a:pt x="502" y="16733"/>
                    <a:pt x="928" y="16418"/>
                    <a:pt x="1181" y="16050"/>
                  </a:cubicBezTo>
                  <a:lnTo>
                    <a:pt x="1181" y="16050"/>
                  </a:lnTo>
                  <a:cubicBezTo>
                    <a:pt x="1147" y="16240"/>
                    <a:pt x="1114" y="16434"/>
                    <a:pt x="1080" y="16626"/>
                  </a:cubicBezTo>
                  <a:cubicBezTo>
                    <a:pt x="1074" y="16653"/>
                    <a:pt x="1075" y="16689"/>
                    <a:pt x="1110" y="16696"/>
                  </a:cubicBezTo>
                  <a:cubicBezTo>
                    <a:pt x="1282" y="16520"/>
                    <a:pt x="1409" y="16322"/>
                    <a:pt x="1481" y="16116"/>
                  </a:cubicBezTo>
                  <a:lnTo>
                    <a:pt x="1508" y="16295"/>
                  </a:lnTo>
                  <a:lnTo>
                    <a:pt x="1663" y="16272"/>
                  </a:lnTo>
                  <a:cubicBezTo>
                    <a:pt x="1739" y="16375"/>
                    <a:pt x="1849" y="16458"/>
                    <a:pt x="1998" y="16503"/>
                  </a:cubicBezTo>
                  <a:cubicBezTo>
                    <a:pt x="1950" y="16298"/>
                    <a:pt x="1869" y="16101"/>
                    <a:pt x="1760" y="15914"/>
                  </a:cubicBezTo>
                  <a:lnTo>
                    <a:pt x="1760" y="15914"/>
                  </a:lnTo>
                  <a:cubicBezTo>
                    <a:pt x="1928" y="16028"/>
                    <a:pt x="2122" y="16121"/>
                    <a:pt x="2329" y="16196"/>
                  </a:cubicBezTo>
                  <a:cubicBezTo>
                    <a:pt x="2326" y="16222"/>
                    <a:pt x="2321" y="16246"/>
                    <a:pt x="2321" y="16272"/>
                  </a:cubicBezTo>
                  <a:cubicBezTo>
                    <a:pt x="2341" y="16253"/>
                    <a:pt x="2362" y="16233"/>
                    <a:pt x="2382" y="16216"/>
                  </a:cubicBezTo>
                  <a:cubicBezTo>
                    <a:pt x="2478" y="16250"/>
                    <a:pt x="2577" y="16279"/>
                    <a:pt x="2680" y="16303"/>
                  </a:cubicBezTo>
                  <a:cubicBezTo>
                    <a:pt x="2705" y="16310"/>
                    <a:pt x="2732" y="16315"/>
                    <a:pt x="2759" y="16315"/>
                  </a:cubicBezTo>
                  <a:cubicBezTo>
                    <a:pt x="2779" y="16315"/>
                    <a:pt x="2799" y="16312"/>
                    <a:pt x="2817" y="16303"/>
                  </a:cubicBezTo>
                  <a:cubicBezTo>
                    <a:pt x="2708" y="16239"/>
                    <a:pt x="2612" y="16166"/>
                    <a:pt x="2521" y="16087"/>
                  </a:cubicBezTo>
                  <a:cubicBezTo>
                    <a:pt x="2719" y="15906"/>
                    <a:pt x="2914" y="15722"/>
                    <a:pt x="3102" y="15529"/>
                  </a:cubicBezTo>
                  <a:lnTo>
                    <a:pt x="3102" y="15529"/>
                  </a:lnTo>
                  <a:lnTo>
                    <a:pt x="2967" y="15932"/>
                  </a:lnTo>
                  <a:cubicBezTo>
                    <a:pt x="2946" y="15995"/>
                    <a:pt x="2937" y="16086"/>
                    <a:pt x="2999" y="16110"/>
                  </a:cubicBezTo>
                  <a:cubicBezTo>
                    <a:pt x="3007" y="16114"/>
                    <a:pt x="3016" y="16115"/>
                    <a:pt x="3025" y="16115"/>
                  </a:cubicBezTo>
                  <a:cubicBezTo>
                    <a:pt x="3060" y="16115"/>
                    <a:pt x="3095" y="16090"/>
                    <a:pt x="3123" y="16065"/>
                  </a:cubicBezTo>
                  <a:cubicBezTo>
                    <a:pt x="3151" y="16043"/>
                    <a:pt x="3175" y="16017"/>
                    <a:pt x="3201" y="15995"/>
                  </a:cubicBezTo>
                  <a:lnTo>
                    <a:pt x="3201" y="15995"/>
                  </a:lnTo>
                  <a:cubicBezTo>
                    <a:pt x="3065" y="16194"/>
                    <a:pt x="2941" y="16402"/>
                    <a:pt x="2819" y="16610"/>
                  </a:cubicBezTo>
                  <a:cubicBezTo>
                    <a:pt x="3186" y="16455"/>
                    <a:pt x="3515" y="16210"/>
                    <a:pt x="3773" y="15904"/>
                  </a:cubicBezTo>
                  <a:lnTo>
                    <a:pt x="3773" y="15929"/>
                  </a:lnTo>
                  <a:lnTo>
                    <a:pt x="4003" y="15888"/>
                  </a:lnTo>
                  <a:lnTo>
                    <a:pt x="4003" y="15888"/>
                  </a:lnTo>
                  <a:cubicBezTo>
                    <a:pt x="3983" y="16024"/>
                    <a:pt x="3963" y="16162"/>
                    <a:pt x="3945" y="16298"/>
                  </a:cubicBezTo>
                  <a:cubicBezTo>
                    <a:pt x="3939" y="16336"/>
                    <a:pt x="3939" y="16387"/>
                    <a:pt x="3975" y="16402"/>
                  </a:cubicBezTo>
                  <a:cubicBezTo>
                    <a:pt x="4109" y="16230"/>
                    <a:pt x="4217" y="16038"/>
                    <a:pt x="4296" y="15835"/>
                  </a:cubicBezTo>
                  <a:lnTo>
                    <a:pt x="4528" y="15792"/>
                  </a:lnTo>
                  <a:cubicBezTo>
                    <a:pt x="4605" y="15974"/>
                    <a:pt x="4726" y="16131"/>
                    <a:pt x="4901" y="16222"/>
                  </a:cubicBezTo>
                  <a:cubicBezTo>
                    <a:pt x="4873" y="16060"/>
                    <a:pt x="4837" y="15901"/>
                    <a:pt x="4793" y="15743"/>
                  </a:cubicBezTo>
                  <a:lnTo>
                    <a:pt x="5058" y="15694"/>
                  </a:lnTo>
                  <a:cubicBezTo>
                    <a:pt x="5232" y="15820"/>
                    <a:pt x="5417" y="15928"/>
                    <a:pt x="5614" y="16011"/>
                  </a:cubicBezTo>
                  <a:cubicBezTo>
                    <a:pt x="5645" y="16025"/>
                    <a:pt x="5679" y="16038"/>
                    <a:pt x="5712" y="16038"/>
                  </a:cubicBezTo>
                  <a:cubicBezTo>
                    <a:pt x="5728" y="16038"/>
                    <a:pt x="5743" y="16035"/>
                    <a:pt x="5758" y="16028"/>
                  </a:cubicBezTo>
                  <a:cubicBezTo>
                    <a:pt x="5629" y="15908"/>
                    <a:pt x="5510" y="15773"/>
                    <a:pt x="5408" y="15630"/>
                  </a:cubicBezTo>
                  <a:lnTo>
                    <a:pt x="5323" y="15250"/>
                  </a:lnTo>
                  <a:lnTo>
                    <a:pt x="5323" y="15250"/>
                  </a:lnTo>
                  <a:cubicBezTo>
                    <a:pt x="5336" y="15257"/>
                    <a:pt x="5351" y="15263"/>
                    <a:pt x="5363" y="15269"/>
                  </a:cubicBezTo>
                  <a:cubicBezTo>
                    <a:pt x="5543" y="15455"/>
                    <a:pt x="5758" y="15607"/>
                    <a:pt x="5970" y="15753"/>
                  </a:cubicBezTo>
                  <a:cubicBezTo>
                    <a:pt x="5999" y="15773"/>
                    <a:pt x="6035" y="15793"/>
                    <a:pt x="6069" y="15793"/>
                  </a:cubicBezTo>
                  <a:cubicBezTo>
                    <a:pt x="6083" y="15793"/>
                    <a:pt x="6097" y="15789"/>
                    <a:pt x="6109" y="15780"/>
                  </a:cubicBezTo>
                  <a:cubicBezTo>
                    <a:pt x="6142" y="15753"/>
                    <a:pt x="6139" y="15701"/>
                    <a:pt x="6127" y="15658"/>
                  </a:cubicBezTo>
                  <a:cubicBezTo>
                    <a:pt x="6073" y="15413"/>
                    <a:pt x="5977" y="15177"/>
                    <a:pt x="5848" y="14962"/>
                  </a:cubicBezTo>
                  <a:cubicBezTo>
                    <a:pt x="6056" y="14919"/>
                    <a:pt x="6338" y="14862"/>
                    <a:pt x="6383" y="14843"/>
                  </a:cubicBezTo>
                  <a:cubicBezTo>
                    <a:pt x="6648" y="14738"/>
                    <a:pt x="6909" y="14602"/>
                    <a:pt x="7155" y="14456"/>
                  </a:cubicBezTo>
                  <a:cubicBezTo>
                    <a:pt x="7622" y="14179"/>
                    <a:pt x="8118" y="13969"/>
                    <a:pt x="8634" y="13787"/>
                  </a:cubicBezTo>
                  <a:lnTo>
                    <a:pt x="8634" y="13787"/>
                  </a:lnTo>
                  <a:cubicBezTo>
                    <a:pt x="8634" y="13787"/>
                    <a:pt x="8633" y="13787"/>
                    <a:pt x="8632" y="13787"/>
                  </a:cubicBezTo>
                  <a:cubicBezTo>
                    <a:pt x="8598" y="13787"/>
                    <a:pt x="8452" y="13503"/>
                    <a:pt x="8290" y="13159"/>
                  </a:cubicBezTo>
                  <a:cubicBezTo>
                    <a:pt x="8836" y="12965"/>
                    <a:pt x="9374" y="12706"/>
                    <a:pt x="9950" y="12647"/>
                  </a:cubicBezTo>
                  <a:cubicBezTo>
                    <a:pt x="9788" y="12282"/>
                    <a:pt x="9624" y="11918"/>
                    <a:pt x="9464" y="11552"/>
                  </a:cubicBezTo>
                  <a:cubicBezTo>
                    <a:pt x="9772" y="11332"/>
                    <a:pt x="10073" y="11102"/>
                    <a:pt x="10367" y="10864"/>
                  </a:cubicBezTo>
                  <a:lnTo>
                    <a:pt x="10367" y="10864"/>
                  </a:lnTo>
                  <a:lnTo>
                    <a:pt x="10158" y="11321"/>
                  </a:lnTo>
                  <a:cubicBezTo>
                    <a:pt x="10125" y="11393"/>
                    <a:pt x="10102" y="11496"/>
                    <a:pt x="10169" y="11535"/>
                  </a:cubicBezTo>
                  <a:cubicBezTo>
                    <a:pt x="10182" y="11542"/>
                    <a:pt x="10195" y="11545"/>
                    <a:pt x="10209" y="11545"/>
                  </a:cubicBezTo>
                  <a:cubicBezTo>
                    <a:pt x="10248" y="11545"/>
                    <a:pt x="10289" y="11522"/>
                    <a:pt x="10324" y="11499"/>
                  </a:cubicBezTo>
                  <a:cubicBezTo>
                    <a:pt x="10358" y="11475"/>
                    <a:pt x="10390" y="11450"/>
                    <a:pt x="10424" y="11425"/>
                  </a:cubicBezTo>
                  <a:lnTo>
                    <a:pt x="10424" y="11425"/>
                  </a:lnTo>
                  <a:cubicBezTo>
                    <a:pt x="10239" y="11643"/>
                    <a:pt x="10067" y="11869"/>
                    <a:pt x="9897" y="12098"/>
                  </a:cubicBezTo>
                  <a:cubicBezTo>
                    <a:pt x="10348" y="11965"/>
                    <a:pt x="10767" y="11719"/>
                    <a:pt x="11106" y="11393"/>
                  </a:cubicBezTo>
                  <a:lnTo>
                    <a:pt x="11106" y="11393"/>
                  </a:lnTo>
                  <a:lnTo>
                    <a:pt x="11104" y="11423"/>
                  </a:lnTo>
                  <a:lnTo>
                    <a:pt x="11380" y="11403"/>
                  </a:lnTo>
                  <a:lnTo>
                    <a:pt x="11380" y="11403"/>
                  </a:lnTo>
                  <a:cubicBezTo>
                    <a:pt x="11340" y="11561"/>
                    <a:pt x="11300" y="11721"/>
                    <a:pt x="11258" y="11879"/>
                  </a:cubicBezTo>
                  <a:cubicBezTo>
                    <a:pt x="11248" y="11923"/>
                    <a:pt x="11241" y="11982"/>
                    <a:pt x="11283" y="12004"/>
                  </a:cubicBezTo>
                  <a:cubicBezTo>
                    <a:pt x="11463" y="11819"/>
                    <a:pt x="11614" y="11608"/>
                    <a:pt x="11731" y="11379"/>
                  </a:cubicBezTo>
                  <a:lnTo>
                    <a:pt x="12011" y="11359"/>
                  </a:lnTo>
                  <a:cubicBezTo>
                    <a:pt x="12080" y="11582"/>
                    <a:pt x="12200" y="11783"/>
                    <a:pt x="12394" y="11912"/>
                  </a:cubicBezTo>
                  <a:cubicBezTo>
                    <a:pt x="12383" y="11719"/>
                    <a:pt x="12361" y="11528"/>
                    <a:pt x="12329" y="11337"/>
                  </a:cubicBezTo>
                  <a:lnTo>
                    <a:pt x="12647" y="11316"/>
                  </a:lnTo>
                  <a:cubicBezTo>
                    <a:pt x="12730" y="11389"/>
                    <a:pt x="12816" y="11459"/>
                    <a:pt x="12904" y="11525"/>
                  </a:cubicBezTo>
                  <a:cubicBezTo>
                    <a:pt x="12855" y="11574"/>
                    <a:pt x="12809" y="11622"/>
                    <a:pt x="12760" y="11671"/>
                  </a:cubicBezTo>
                  <a:cubicBezTo>
                    <a:pt x="12852" y="11657"/>
                    <a:pt x="12942" y="11638"/>
                    <a:pt x="13033" y="11617"/>
                  </a:cubicBezTo>
                  <a:cubicBezTo>
                    <a:pt x="13106" y="11667"/>
                    <a:pt x="13182" y="11716"/>
                    <a:pt x="13258" y="11760"/>
                  </a:cubicBezTo>
                  <a:cubicBezTo>
                    <a:pt x="13296" y="11782"/>
                    <a:pt x="13341" y="11804"/>
                    <a:pt x="13384" y="11804"/>
                  </a:cubicBezTo>
                  <a:cubicBezTo>
                    <a:pt x="13397" y="11804"/>
                    <a:pt x="13410" y="11802"/>
                    <a:pt x="13423" y="11797"/>
                  </a:cubicBezTo>
                  <a:cubicBezTo>
                    <a:pt x="13357" y="11723"/>
                    <a:pt x="13296" y="11643"/>
                    <a:pt x="13239" y="11559"/>
                  </a:cubicBezTo>
                  <a:cubicBezTo>
                    <a:pt x="13365" y="11521"/>
                    <a:pt x="13493" y="11475"/>
                    <a:pt x="13615" y="11422"/>
                  </a:cubicBezTo>
                  <a:cubicBezTo>
                    <a:pt x="13645" y="11449"/>
                    <a:pt x="13678" y="11478"/>
                    <a:pt x="13708" y="11504"/>
                  </a:cubicBezTo>
                  <a:cubicBezTo>
                    <a:pt x="13741" y="11534"/>
                    <a:pt x="13785" y="11563"/>
                    <a:pt x="13826" y="11563"/>
                  </a:cubicBezTo>
                  <a:cubicBezTo>
                    <a:pt x="13840" y="11563"/>
                    <a:pt x="13853" y="11560"/>
                    <a:pt x="13865" y="11552"/>
                  </a:cubicBezTo>
                  <a:cubicBezTo>
                    <a:pt x="13910" y="11525"/>
                    <a:pt x="13910" y="11463"/>
                    <a:pt x="13906" y="11410"/>
                  </a:cubicBezTo>
                  <a:cubicBezTo>
                    <a:pt x="13900" y="11370"/>
                    <a:pt x="13894" y="11329"/>
                    <a:pt x="13887" y="11287"/>
                  </a:cubicBezTo>
                  <a:cubicBezTo>
                    <a:pt x="14016" y="11217"/>
                    <a:pt x="14139" y="11137"/>
                    <a:pt x="14260" y="11051"/>
                  </a:cubicBezTo>
                  <a:lnTo>
                    <a:pt x="14260" y="11051"/>
                  </a:lnTo>
                  <a:lnTo>
                    <a:pt x="14252" y="11085"/>
                  </a:lnTo>
                  <a:lnTo>
                    <a:pt x="14575" y="11107"/>
                  </a:lnTo>
                  <a:cubicBezTo>
                    <a:pt x="14503" y="11281"/>
                    <a:pt x="14432" y="11458"/>
                    <a:pt x="14361" y="11633"/>
                  </a:cubicBezTo>
                  <a:cubicBezTo>
                    <a:pt x="14343" y="11683"/>
                    <a:pt x="14326" y="11750"/>
                    <a:pt x="14369" y="11780"/>
                  </a:cubicBezTo>
                  <a:cubicBezTo>
                    <a:pt x="14605" y="11597"/>
                    <a:pt x="14811" y="11377"/>
                    <a:pt x="14983" y="11134"/>
                  </a:cubicBezTo>
                  <a:lnTo>
                    <a:pt x="15307" y="11155"/>
                  </a:lnTo>
                  <a:cubicBezTo>
                    <a:pt x="15350" y="11423"/>
                    <a:pt x="15456" y="11673"/>
                    <a:pt x="15658" y="11850"/>
                  </a:cubicBezTo>
                  <a:cubicBezTo>
                    <a:pt x="15678" y="11625"/>
                    <a:pt x="15683" y="11402"/>
                    <a:pt x="15676" y="11178"/>
                  </a:cubicBezTo>
                  <a:lnTo>
                    <a:pt x="15676" y="11178"/>
                  </a:lnTo>
                  <a:lnTo>
                    <a:pt x="16044" y="11203"/>
                  </a:lnTo>
                  <a:cubicBezTo>
                    <a:pt x="16232" y="11428"/>
                    <a:pt x="16444" y="11631"/>
                    <a:pt x="16676" y="11809"/>
                  </a:cubicBezTo>
                  <a:cubicBezTo>
                    <a:pt x="16723" y="11844"/>
                    <a:pt x="16777" y="11879"/>
                    <a:pt x="16833" y="11879"/>
                  </a:cubicBezTo>
                  <a:cubicBezTo>
                    <a:pt x="16842" y="11879"/>
                    <a:pt x="16852" y="11878"/>
                    <a:pt x="16861" y="11876"/>
                  </a:cubicBezTo>
                  <a:cubicBezTo>
                    <a:pt x="16729" y="11674"/>
                    <a:pt x="16617" y="11458"/>
                    <a:pt x="16530" y="11234"/>
                  </a:cubicBezTo>
                  <a:lnTo>
                    <a:pt x="16543" y="10699"/>
                  </a:lnTo>
                  <a:cubicBezTo>
                    <a:pt x="16554" y="10711"/>
                    <a:pt x="16569" y="10721"/>
                    <a:pt x="16581" y="10732"/>
                  </a:cubicBezTo>
                  <a:cubicBezTo>
                    <a:pt x="16759" y="11042"/>
                    <a:pt x="16997" y="11316"/>
                    <a:pt x="17234" y="11585"/>
                  </a:cubicBezTo>
                  <a:cubicBezTo>
                    <a:pt x="17270" y="11627"/>
                    <a:pt x="17322" y="11673"/>
                    <a:pt x="17373" y="11673"/>
                  </a:cubicBezTo>
                  <a:cubicBezTo>
                    <a:pt x="17384" y="11673"/>
                    <a:pt x="17396" y="11670"/>
                    <a:pt x="17407" y="11665"/>
                  </a:cubicBezTo>
                  <a:cubicBezTo>
                    <a:pt x="17463" y="11643"/>
                    <a:pt x="17474" y="11568"/>
                    <a:pt x="17476" y="11509"/>
                  </a:cubicBezTo>
                  <a:cubicBezTo>
                    <a:pt x="17490" y="10970"/>
                    <a:pt x="17364" y="10429"/>
                    <a:pt x="17117" y="9951"/>
                  </a:cubicBezTo>
                  <a:lnTo>
                    <a:pt x="17117" y="9951"/>
                  </a:lnTo>
                  <a:cubicBezTo>
                    <a:pt x="17277" y="10141"/>
                    <a:pt x="17457" y="10314"/>
                    <a:pt x="17653" y="10469"/>
                  </a:cubicBezTo>
                  <a:cubicBezTo>
                    <a:pt x="17608" y="10135"/>
                    <a:pt x="17413" y="9845"/>
                    <a:pt x="17246" y="9553"/>
                  </a:cubicBezTo>
                  <a:cubicBezTo>
                    <a:pt x="17095" y="9286"/>
                    <a:pt x="16961" y="9007"/>
                    <a:pt x="16851" y="8720"/>
                  </a:cubicBezTo>
                  <a:lnTo>
                    <a:pt x="16851" y="8720"/>
                  </a:lnTo>
                  <a:cubicBezTo>
                    <a:pt x="17092" y="9048"/>
                    <a:pt x="17340" y="9374"/>
                    <a:pt x="17605" y="9686"/>
                  </a:cubicBezTo>
                  <a:cubicBezTo>
                    <a:pt x="17699" y="9795"/>
                    <a:pt x="17822" y="9913"/>
                    <a:pt x="17960" y="9913"/>
                  </a:cubicBezTo>
                  <a:cubicBezTo>
                    <a:pt x="17980" y="9913"/>
                    <a:pt x="18000" y="9911"/>
                    <a:pt x="18020" y="9905"/>
                  </a:cubicBezTo>
                  <a:cubicBezTo>
                    <a:pt x="17774" y="9443"/>
                    <a:pt x="17520" y="8960"/>
                    <a:pt x="17267" y="8478"/>
                  </a:cubicBezTo>
                  <a:lnTo>
                    <a:pt x="17267" y="8478"/>
                  </a:lnTo>
                  <a:cubicBezTo>
                    <a:pt x="17397" y="8568"/>
                    <a:pt x="17526" y="8657"/>
                    <a:pt x="17666" y="8732"/>
                  </a:cubicBezTo>
                  <a:cubicBezTo>
                    <a:pt x="17680" y="8740"/>
                    <a:pt x="17695" y="8747"/>
                    <a:pt x="17709" y="8747"/>
                  </a:cubicBezTo>
                  <a:cubicBezTo>
                    <a:pt x="17715" y="8747"/>
                    <a:pt x="17721" y="8746"/>
                    <a:pt x="17727" y="8743"/>
                  </a:cubicBezTo>
                  <a:cubicBezTo>
                    <a:pt x="17757" y="8730"/>
                    <a:pt x="17755" y="8687"/>
                    <a:pt x="17747" y="8656"/>
                  </a:cubicBezTo>
                  <a:cubicBezTo>
                    <a:pt x="17714" y="8552"/>
                    <a:pt x="17652" y="8464"/>
                    <a:pt x="17589" y="8378"/>
                  </a:cubicBezTo>
                  <a:cubicBezTo>
                    <a:pt x="17226" y="7862"/>
                    <a:pt x="16914" y="7313"/>
                    <a:pt x="16646" y="6742"/>
                  </a:cubicBezTo>
                  <a:lnTo>
                    <a:pt x="16649" y="6659"/>
                  </a:lnTo>
                  <a:cubicBezTo>
                    <a:pt x="16742" y="6854"/>
                    <a:pt x="16854" y="7045"/>
                    <a:pt x="17043" y="7145"/>
                  </a:cubicBezTo>
                  <a:cubicBezTo>
                    <a:pt x="17068" y="7158"/>
                    <a:pt x="17096" y="7170"/>
                    <a:pt x="17124" y="7170"/>
                  </a:cubicBezTo>
                  <a:cubicBezTo>
                    <a:pt x="17131" y="7170"/>
                    <a:pt x="17137" y="7169"/>
                    <a:pt x="17143" y="7168"/>
                  </a:cubicBezTo>
                  <a:cubicBezTo>
                    <a:pt x="17209" y="7154"/>
                    <a:pt x="17232" y="7069"/>
                    <a:pt x="17225" y="7002"/>
                  </a:cubicBezTo>
                  <a:cubicBezTo>
                    <a:pt x="17218" y="6933"/>
                    <a:pt x="17196" y="6864"/>
                    <a:pt x="17219" y="6801"/>
                  </a:cubicBezTo>
                  <a:lnTo>
                    <a:pt x="17219" y="6801"/>
                  </a:lnTo>
                  <a:cubicBezTo>
                    <a:pt x="17363" y="6980"/>
                    <a:pt x="17509" y="7159"/>
                    <a:pt x="17652" y="7339"/>
                  </a:cubicBezTo>
                  <a:cubicBezTo>
                    <a:pt x="17652" y="6889"/>
                    <a:pt x="17461" y="6460"/>
                    <a:pt x="17239" y="6069"/>
                  </a:cubicBezTo>
                  <a:cubicBezTo>
                    <a:pt x="17115" y="5847"/>
                    <a:pt x="16978" y="5627"/>
                    <a:pt x="16854" y="5405"/>
                  </a:cubicBezTo>
                  <a:lnTo>
                    <a:pt x="16854" y="5405"/>
                  </a:lnTo>
                  <a:cubicBezTo>
                    <a:pt x="16933" y="5524"/>
                    <a:pt x="17044" y="5624"/>
                    <a:pt x="17182" y="5647"/>
                  </a:cubicBezTo>
                  <a:cubicBezTo>
                    <a:pt x="17082" y="5388"/>
                    <a:pt x="16981" y="5126"/>
                    <a:pt x="16881" y="4866"/>
                  </a:cubicBezTo>
                  <a:lnTo>
                    <a:pt x="16881" y="4866"/>
                  </a:lnTo>
                  <a:cubicBezTo>
                    <a:pt x="17129" y="5206"/>
                    <a:pt x="17430" y="5505"/>
                    <a:pt x="17732" y="5799"/>
                  </a:cubicBezTo>
                  <a:cubicBezTo>
                    <a:pt x="17782" y="5726"/>
                    <a:pt x="17755" y="5626"/>
                    <a:pt x="17727" y="5540"/>
                  </a:cubicBezTo>
                  <a:cubicBezTo>
                    <a:pt x="17645" y="5303"/>
                    <a:pt x="17563" y="5065"/>
                    <a:pt x="17481" y="4829"/>
                  </a:cubicBezTo>
                  <a:lnTo>
                    <a:pt x="17481" y="4829"/>
                  </a:lnTo>
                  <a:cubicBezTo>
                    <a:pt x="17526" y="4840"/>
                    <a:pt x="17569" y="4852"/>
                    <a:pt x="17613" y="4865"/>
                  </a:cubicBezTo>
                  <a:cubicBezTo>
                    <a:pt x="17668" y="4816"/>
                    <a:pt x="17648" y="4729"/>
                    <a:pt x="17619" y="4661"/>
                  </a:cubicBezTo>
                  <a:cubicBezTo>
                    <a:pt x="17499" y="4395"/>
                    <a:pt x="17289" y="4181"/>
                    <a:pt x="17138" y="3933"/>
                  </a:cubicBezTo>
                  <a:cubicBezTo>
                    <a:pt x="17010" y="3725"/>
                    <a:pt x="16928" y="3497"/>
                    <a:pt x="16865" y="3261"/>
                  </a:cubicBezTo>
                  <a:lnTo>
                    <a:pt x="16865" y="3261"/>
                  </a:lnTo>
                  <a:cubicBezTo>
                    <a:pt x="16867" y="3262"/>
                    <a:pt x="16867" y="3264"/>
                    <a:pt x="16868" y="3267"/>
                  </a:cubicBezTo>
                  <a:cubicBezTo>
                    <a:pt x="16893" y="3299"/>
                    <a:pt x="16932" y="3331"/>
                    <a:pt x="16966" y="3331"/>
                  </a:cubicBezTo>
                  <a:cubicBezTo>
                    <a:pt x="16978" y="3331"/>
                    <a:pt x="16990" y="3327"/>
                    <a:pt x="17000" y="3318"/>
                  </a:cubicBezTo>
                  <a:cubicBezTo>
                    <a:pt x="16996" y="3189"/>
                    <a:pt x="16957" y="3062"/>
                    <a:pt x="16890" y="2953"/>
                  </a:cubicBezTo>
                  <a:lnTo>
                    <a:pt x="16890" y="2953"/>
                  </a:lnTo>
                  <a:cubicBezTo>
                    <a:pt x="17056" y="3206"/>
                    <a:pt x="17239" y="3462"/>
                    <a:pt x="17512" y="3589"/>
                  </a:cubicBezTo>
                  <a:cubicBezTo>
                    <a:pt x="17570" y="3526"/>
                    <a:pt x="17530" y="3424"/>
                    <a:pt x="17484" y="3350"/>
                  </a:cubicBezTo>
                  <a:cubicBezTo>
                    <a:pt x="17381" y="3175"/>
                    <a:pt x="17276" y="3003"/>
                    <a:pt x="17174" y="2829"/>
                  </a:cubicBezTo>
                  <a:lnTo>
                    <a:pt x="17174" y="2829"/>
                  </a:lnTo>
                  <a:cubicBezTo>
                    <a:pt x="17239" y="2929"/>
                    <a:pt x="17346" y="3004"/>
                    <a:pt x="17463" y="3026"/>
                  </a:cubicBezTo>
                  <a:cubicBezTo>
                    <a:pt x="17310" y="2784"/>
                    <a:pt x="17153" y="2537"/>
                    <a:pt x="17029" y="2279"/>
                  </a:cubicBezTo>
                  <a:cubicBezTo>
                    <a:pt x="17066" y="2272"/>
                    <a:pt x="17100" y="2249"/>
                    <a:pt x="17103" y="2210"/>
                  </a:cubicBezTo>
                  <a:cubicBezTo>
                    <a:pt x="17105" y="2192"/>
                    <a:pt x="17100" y="2172"/>
                    <a:pt x="17095" y="2152"/>
                  </a:cubicBezTo>
                  <a:cubicBezTo>
                    <a:pt x="16907" y="1505"/>
                    <a:pt x="16809" y="833"/>
                    <a:pt x="16806" y="161"/>
                  </a:cubicBezTo>
                  <a:lnTo>
                    <a:pt x="1680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7280774" y="4654179"/>
              <a:ext cx="185688" cy="460071"/>
            </a:xfrm>
            <a:custGeom>
              <a:avLst/>
              <a:gdLst/>
              <a:ahLst/>
              <a:cxnLst/>
              <a:rect l="l" t="t" r="r" b="b"/>
              <a:pathLst>
                <a:path w="1880" h="4658" extrusionOk="0">
                  <a:moveTo>
                    <a:pt x="1033" y="1"/>
                  </a:moveTo>
                  <a:cubicBezTo>
                    <a:pt x="996" y="399"/>
                    <a:pt x="879" y="788"/>
                    <a:pt x="695" y="1140"/>
                  </a:cubicBezTo>
                  <a:cubicBezTo>
                    <a:pt x="768" y="1117"/>
                    <a:pt x="832" y="1062"/>
                    <a:pt x="861" y="990"/>
                  </a:cubicBezTo>
                  <a:lnTo>
                    <a:pt x="861" y="990"/>
                  </a:lnTo>
                  <a:cubicBezTo>
                    <a:pt x="799" y="1189"/>
                    <a:pt x="695" y="1375"/>
                    <a:pt x="554" y="1532"/>
                  </a:cubicBezTo>
                  <a:cubicBezTo>
                    <a:pt x="498" y="1596"/>
                    <a:pt x="431" y="1684"/>
                    <a:pt x="478" y="1755"/>
                  </a:cubicBezTo>
                  <a:cubicBezTo>
                    <a:pt x="553" y="1715"/>
                    <a:pt x="623" y="1668"/>
                    <a:pt x="686" y="1608"/>
                  </a:cubicBezTo>
                  <a:lnTo>
                    <a:pt x="686" y="1608"/>
                  </a:lnTo>
                  <a:cubicBezTo>
                    <a:pt x="588" y="1749"/>
                    <a:pt x="514" y="1906"/>
                    <a:pt x="467" y="2071"/>
                  </a:cubicBezTo>
                  <a:cubicBezTo>
                    <a:pt x="558" y="2005"/>
                    <a:pt x="634" y="1914"/>
                    <a:pt x="685" y="1811"/>
                  </a:cubicBezTo>
                  <a:lnTo>
                    <a:pt x="685" y="1811"/>
                  </a:lnTo>
                  <a:cubicBezTo>
                    <a:pt x="581" y="2108"/>
                    <a:pt x="478" y="2409"/>
                    <a:pt x="315" y="2678"/>
                  </a:cubicBezTo>
                  <a:cubicBezTo>
                    <a:pt x="435" y="2582"/>
                    <a:pt x="553" y="2489"/>
                    <a:pt x="673" y="2394"/>
                  </a:cubicBezTo>
                  <a:lnTo>
                    <a:pt x="673" y="2394"/>
                  </a:lnTo>
                  <a:cubicBezTo>
                    <a:pt x="491" y="2823"/>
                    <a:pt x="308" y="3253"/>
                    <a:pt x="123" y="3681"/>
                  </a:cubicBezTo>
                  <a:cubicBezTo>
                    <a:pt x="257" y="3626"/>
                    <a:pt x="369" y="3518"/>
                    <a:pt x="428" y="3385"/>
                  </a:cubicBezTo>
                  <a:lnTo>
                    <a:pt x="428" y="3385"/>
                  </a:lnTo>
                  <a:cubicBezTo>
                    <a:pt x="358" y="3829"/>
                    <a:pt x="213" y="4262"/>
                    <a:pt x="1" y="4658"/>
                  </a:cubicBezTo>
                  <a:cubicBezTo>
                    <a:pt x="5" y="4658"/>
                    <a:pt x="9" y="4658"/>
                    <a:pt x="13" y="4658"/>
                  </a:cubicBezTo>
                  <a:cubicBezTo>
                    <a:pt x="660" y="4658"/>
                    <a:pt x="1236" y="4221"/>
                    <a:pt x="1880" y="4156"/>
                  </a:cubicBezTo>
                  <a:cubicBezTo>
                    <a:pt x="1737" y="3833"/>
                    <a:pt x="1593" y="3509"/>
                    <a:pt x="1450" y="3187"/>
                  </a:cubicBezTo>
                  <a:lnTo>
                    <a:pt x="1450" y="3187"/>
                  </a:lnTo>
                  <a:cubicBezTo>
                    <a:pt x="1504" y="3200"/>
                    <a:pt x="1563" y="3221"/>
                    <a:pt x="1623" y="3243"/>
                  </a:cubicBezTo>
                  <a:cubicBezTo>
                    <a:pt x="1652" y="3204"/>
                    <a:pt x="1638" y="3151"/>
                    <a:pt x="1620" y="3108"/>
                  </a:cubicBezTo>
                  <a:cubicBezTo>
                    <a:pt x="1553" y="2918"/>
                    <a:pt x="1483" y="2727"/>
                    <a:pt x="1414" y="2536"/>
                  </a:cubicBezTo>
                  <a:lnTo>
                    <a:pt x="1414" y="2536"/>
                  </a:lnTo>
                  <a:cubicBezTo>
                    <a:pt x="1474" y="2574"/>
                    <a:pt x="1540" y="2599"/>
                    <a:pt x="1609" y="2612"/>
                  </a:cubicBezTo>
                  <a:cubicBezTo>
                    <a:pt x="1533" y="2456"/>
                    <a:pt x="1456" y="2301"/>
                    <a:pt x="1381" y="2146"/>
                  </a:cubicBezTo>
                  <a:lnTo>
                    <a:pt x="1381" y="2146"/>
                  </a:lnTo>
                  <a:cubicBezTo>
                    <a:pt x="1427" y="2179"/>
                    <a:pt x="1476" y="2214"/>
                    <a:pt x="1522" y="2248"/>
                  </a:cubicBezTo>
                  <a:cubicBezTo>
                    <a:pt x="1532" y="2220"/>
                    <a:pt x="1529" y="2187"/>
                    <a:pt x="1517" y="2159"/>
                  </a:cubicBezTo>
                  <a:lnTo>
                    <a:pt x="1517" y="2159"/>
                  </a:lnTo>
                  <a:cubicBezTo>
                    <a:pt x="1540" y="2211"/>
                    <a:pt x="1658" y="2264"/>
                    <a:pt x="1708" y="2273"/>
                  </a:cubicBezTo>
                  <a:cubicBezTo>
                    <a:pt x="1679" y="2122"/>
                    <a:pt x="1557" y="1954"/>
                    <a:pt x="1483" y="1820"/>
                  </a:cubicBezTo>
                  <a:cubicBezTo>
                    <a:pt x="1400" y="1676"/>
                    <a:pt x="1311" y="1536"/>
                    <a:pt x="1218" y="1400"/>
                  </a:cubicBezTo>
                  <a:lnTo>
                    <a:pt x="1218" y="1400"/>
                  </a:lnTo>
                  <a:cubicBezTo>
                    <a:pt x="1295" y="1493"/>
                    <a:pt x="1390" y="1570"/>
                    <a:pt x="1497" y="1626"/>
                  </a:cubicBezTo>
                  <a:cubicBezTo>
                    <a:pt x="1499" y="1567"/>
                    <a:pt x="1477" y="1507"/>
                    <a:pt x="1440" y="1461"/>
                  </a:cubicBezTo>
                  <a:lnTo>
                    <a:pt x="1440" y="1461"/>
                  </a:lnTo>
                  <a:cubicBezTo>
                    <a:pt x="1464" y="1490"/>
                    <a:pt x="1506" y="1525"/>
                    <a:pt x="1538" y="1525"/>
                  </a:cubicBezTo>
                  <a:cubicBezTo>
                    <a:pt x="1555" y="1525"/>
                    <a:pt x="1570" y="1515"/>
                    <a:pt x="1579" y="1490"/>
                  </a:cubicBezTo>
                  <a:cubicBezTo>
                    <a:pt x="1597" y="1436"/>
                    <a:pt x="1471" y="1342"/>
                    <a:pt x="1441" y="1305"/>
                  </a:cubicBezTo>
                  <a:cubicBezTo>
                    <a:pt x="1384" y="1235"/>
                    <a:pt x="1331" y="1162"/>
                    <a:pt x="1284" y="1084"/>
                  </a:cubicBezTo>
                  <a:cubicBezTo>
                    <a:pt x="1251" y="1030"/>
                    <a:pt x="1216" y="904"/>
                    <a:pt x="1169" y="862"/>
                  </a:cubicBezTo>
                  <a:lnTo>
                    <a:pt x="1169" y="862"/>
                  </a:lnTo>
                  <a:cubicBezTo>
                    <a:pt x="1205" y="894"/>
                    <a:pt x="1251" y="917"/>
                    <a:pt x="1295" y="930"/>
                  </a:cubicBezTo>
                  <a:cubicBezTo>
                    <a:pt x="1265" y="844"/>
                    <a:pt x="1233" y="758"/>
                    <a:pt x="1203" y="673"/>
                  </a:cubicBezTo>
                  <a:lnTo>
                    <a:pt x="1203" y="673"/>
                  </a:lnTo>
                  <a:cubicBezTo>
                    <a:pt x="1231" y="700"/>
                    <a:pt x="1268" y="718"/>
                    <a:pt x="1305" y="719"/>
                  </a:cubicBezTo>
                  <a:cubicBezTo>
                    <a:pt x="1176" y="495"/>
                    <a:pt x="1084" y="252"/>
                    <a:pt x="10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7791515" y="4762234"/>
              <a:ext cx="77337" cy="132549"/>
            </a:xfrm>
            <a:custGeom>
              <a:avLst/>
              <a:gdLst/>
              <a:ahLst/>
              <a:cxnLst/>
              <a:rect l="l" t="t" r="r" b="b"/>
              <a:pathLst>
                <a:path w="783" h="1342" extrusionOk="0">
                  <a:moveTo>
                    <a:pt x="782" y="0"/>
                  </a:moveTo>
                  <a:lnTo>
                    <a:pt x="782" y="0"/>
                  </a:lnTo>
                  <a:cubicBezTo>
                    <a:pt x="688" y="390"/>
                    <a:pt x="344" y="835"/>
                    <a:pt x="153" y="1045"/>
                  </a:cubicBezTo>
                  <a:lnTo>
                    <a:pt x="1" y="1342"/>
                  </a:lnTo>
                  <a:cubicBezTo>
                    <a:pt x="398" y="1005"/>
                    <a:pt x="716" y="516"/>
                    <a:pt x="782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7785885" y="4655463"/>
              <a:ext cx="66472" cy="122969"/>
            </a:xfrm>
            <a:custGeom>
              <a:avLst/>
              <a:gdLst/>
              <a:ahLst/>
              <a:cxnLst/>
              <a:rect l="l" t="t" r="r" b="b"/>
              <a:pathLst>
                <a:path w="673" h="1245" extrusionOk="0">
                  <a:moveTo>
                    <a:pt x="673" y="1"/>
                  </a:moveTo>
                  <a:cubicBezTo>
                    <a:pt x="519" y="371"/>
                    <a:pt x="325" y="720"/>
                    <a:pt x="92" y="1047"/>
                  </a:cubicBezTo>
                  <a:cubicBezTo>
                    <a:pt x="49" y="1106"/>
                    <a:pt x="4" y="1170"/>
                    <a:pt x="1" y="1245"/>
                  </a:cubicBezTo>
                  <a:cubicBezTo>
                    <a:pt x="115" y="1180"/>
                    <a:pt x="211" y="1087"/>
                    <a:pt x="280" y="974"/>
                  </a:cubicBezTo>
                  <a:lnTo>
                    <a:pt x="280" y="974"/>
                  </a:lnTo>
                  <a:cubicBezTo>
                    <a:pt x="247" y="1056"/>
                    <a:pt x="219" y="1142"/>
                    <a:pt x="197" y="1228"/>
                  </a:cubicBezTo>
                  <a:cubicBezTo>
                    <a:pt x="269" y="1167"/>
                    <a:pt x="315" y="1083"/>
                    <a:pt x="355" y="1001"/>
                  </a:cubicBezTo>
                  <a:cubicBezTo>
                    <a:pt x="488" y="732"/>
                    <a:pt x="637" y="382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7870531" y="4747616"/>
              <a:ext cx="26767" cy="84646"/>
            </a:xfrm>
            <a:custGeom>
              <a:avLst/>
              <a:gdLst/>
              <a:ahLst/>
              <a:cxnLst/>
              <a:rect l="l" t="t" r="r" b="b"/>
              <a:pathLst>
                <a:path w="271" h="857" extrusionOk="0">
                  <a:moveTo>
                    <a:pt x="137" y="1"/>
                  </a:moveTo>
                  <a:cubicBezTo>
                    <a:pt x="164" y="236"/>
                    <a:pt x="133" y="478"/>
                    <a:pt x="48" y="700"/>
                  </a:cubicBezTo>
                  <a:cubicBezTo>
                    <a:pt x="28" y="750"/>
                    <a:pt x="6" y="802"/>
                    <a:pt x="1" y="857"/>
                  </a:cubicBezTo>
                  <a:cubicBezTo>
                    <a:pt x="90" y="821"/>
                    <a:pt x="180" y="775"/>
                    <a:pt x="223" y="692"/>
                  </a:cubicBezTo>
                  <a:cubicBezTo>
                    <a:pt x="243" y="653"/>
                    <a:pt x="250" y="610"/>
                    <a:pt x="256" y="567"/>
                  </a:cubicBezTo>
                  <a:cubicBezTo>
                    <a:pt x="270" y="457"/>
                    <a:pt x="209" y="150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7775613" y="4489035"/>
              <a:ext cx="126031" cy="149538"/>
            </a:xfrm>
            <a:custGeom>
              <a:avLst/>
              <a:gdLst/>
              <a:ahLst/>
              <a:cxnLst/>
              <a:rect l="l" t="t" r="r" b="b"/>
              <a:pathLst>
                <a:path w="1276" h="1514" extrusionOk="0">
                  <a:moveTo>
                    <a:pt x="752" y="0"/>
                  </a:moveTo>
                  <a:cubicBezTo>
                    <a:pt x="753" y="1"/>
                    <a:pt x="753" y="2"/>
                    <a:pt x="753" y="3"/>
                  </a:cubicBezTo>
                  <a:lnTo>
                    <a:pt x="753" y="3"/>
                  </a:lnTo>
                  <a:cubicBezTo>
                    <a:pt x="753" y="2"/>
                    <a:pt x="753" y="1"/>
                    <a:pt x="752" y="0"/>
                  </a:cubicBezTo>
                  <a:close/>
                  <a:moveTo>
                    <a:pt x="753" y="3"/>
                  </a:moveTo>
                  <a:lnTo>
                    <a:pt x="753" y="3"/>
                  </a:lnTo>
                  <a:cubicBezTo>
                    <a:pt x="761" y="33"/>
                    <a:pt x="726" y="104"/>
                    <a:pt x="717" y="132"/>
                  </a:cubicBezTo>
                  <a:cubicBezTo>
                    <a:pt x="702" y="180"/>
                    <a:pt x="687" y="228"/>
                    <a:pt x="669" y="274"/>
                  </a:cubicBezTo>
                  <a:cubicBezTo>
                    <a:pt x="634" y="372"/>
                    <a:pt x="592" y="465"/>
                    <a:pt x="543" y="555"/>
                  </a:cubicBezTo>
                  <a:cubicBezTo>
                    <a:pt x="497" y="644"/>
                    <a:pt x="447" y="727"/>
                    <a:pt x="390" y="810"/>
                  </a:cubicBezTo>
                  <a:cubicBezTo>
                    <a:pt x="337" y="888"/>
                    <a:pt x="305" y="963"/>
                    <a:pt x="258" y="1042"/>
                  </a:cubicBezTo>
                  <a:cubicBezTo>
                    <a:pt x="168" y="1197"/>
                    <a:pt x="56" y="1343"/>
                    <a:pt x="0" y="1514"/>
                  </a:cubicBezTo>
                  <a:cubicBezTo>
                    <a:pt x="348" y="1398"/>
                    <a:pt x="619" y="1081"/>
                    <a:pt x="679" y="718"/>
                  </a:cubicBezTo>
                  <a:lnTo>
                    <a:pt x="679" y="718"/>
                  </a:lnTo>
                  <a:cubicBezTo>
                    <a:pt x="666" y="837"/>
                    <a:pt x="656" y="955"/>
                    <a:pt x="644" y="1071"/>
                  </a:cubicBezTo>
                  <a:cubicBezTo>
                    <a:pt x="742" y="910"/>
                    <a:pt x="808" y="730"/>
                    <a:pt x="838" y="542"/>
                  </a:cubicBezTo>
                  <a:cubicBezTo>
                    <a:pt x="860" y="622"/>
                    <a:pt x="877" y="701"/>
                    <a:pt x="887" y="781"/>
                  </a:cubicBezTo>
                  <a:cubicBezTo>
                    <a:pt x="952" y="673"/>
                    <a:pt x="1002" y="575"/>
                    <a:pt x="1013" y="445"/>
                  </a:cubicBezTo>
                  <a:cubicBezTo>
                    <a:pt x="1065" y="552"/>
                    <a:pt x="1161" y="634"/>
                    <a:pt x="1276" y="668"/>
                  </a:cubicBezTo>
                  <a:cubicBezTo>
                    <a:pt x="1158" y="541"/>
                    <a:pt x="1074" y="384"/>
                    <a:pt x="1031" y="217"/>
                  </a:cubicBezTo>
                  <a:cubicBezTo>
                    <a:pt x="986" y="309"/>
                    <a:pt x="952" y="405"/>
                    <a:pt x="929" y="502"/>
                  </a:cubicBezTo>
                  <a:cubicBezTo>
                    <a:pt x="909" y="440"/>
                    <a:pt x="899" y="376"/>
                    <a:pt x="893" y="311"/>
                  </a:cubicBezTo>
                  <a:cubicBezTo>
                    <a:pt x="846" y="419"/>
                    <a:pt x="798" y="525"/>
                    <a:pt x="751" y="632"/>
                  </a:cubicBezTo>
                  <a:cubicBezTo>
                    <a:pt x="734" y="632"/>
                    <a:pt x="728" y="608"/>
                    <a:pt x="730" y="589"/>
                  </a:cubicBezTo>
                  <a:cubicBezTo>
                    <a:pt x="742" y="394"/>
                    <a:pt x="809" y="191"/>
                    <a:pt x="753" y="3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7914977" y="4467207"/>
              <a:ext cx="30026" cy="37335"/>
            </a:xfrm>
            <a:custGeom>
              <a:avLst/>
              <a:gdLst/>
              <a:ahLst/>
              <a:cxnLst/>
              <a:rect l="l" t="t" r="r" b="b"/>
              <a:pathLst>
                <a:path w="304" h="378" extrusionOk="0">
                  <a:moveTo>
                    <a:pt x="25" y="1"/>
                  </a:moveTo>
                  <a:lnTo>
                    <a:pt x="25" y="1"/>
                  </a:lnTo>
                  <a:cubicBezTo>
                    <a:pt x="1" y="115"/>
                    <a:pt x="34" y="187"/>
                    <a:pt x="121" y="266"/>
                  </a:cubicBezTo>
                  <a:cubicBezTo>
                    <a:pt x="151" y="293"/>
                    <a:pt x="214" y="346"/>
                    <a:pt x="303" y="378"/>
                  </a:cubicBezTo>
                  <a:cubicBezTo>
                    <a:pt x="232" y="316"/>
                    <a:pt x="171" y="241"/>
                    <a:pt x="128" y="157"/>
                  </a:cubicBezTo>
                  <a:cubicBezTo>
                    <a:pt x="98" y="101"/>
                    <a:pt x="75" y="38"/>
                    <a:pt x="25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7831517" y="4401426"/>
              <a:ext cx="31211" cy="70818"/>
            </a:xfrm>
            <a:custGeom>
              <a:avLst/>
              <a:gdLst/>
              <a:ahLst/>
              <a:cxnLst/>
              <a:rect l="l" t="t" r="r" b="b"/>
              <a:pathLst>
                <a:path w="316" h="717" extrusionOk="0">
                  <a:moveTo>
                    <a:pt x="215" y="0"/>
                  </a:moveTo>
                  <a:cubicBezTo>
                    <a:pt x="185" y="88"/>
                    <a:pt x="151" y="181"/>
                    <a:pt x="93" y="257"/>
                  </a:cubicBezTo>
                  <a:lnTo>
                    <a:pt x="86" y="356"/>
                  </a:lnTo>
                  <a:cubicBezTo>
                    <a:pt x="89" y="480"/>
                    <a:pt x="60" y="606"/>
                    <a:pt x="0" y="717"/>
                  </a:cubicBezTo>
                  <a:cubicBezTo>
                    <a:pt x="186" y="532"/>
                    <a:pt x="315" y="280"/>
                    <a:pt x="304" y="19"/>
                  </a:cubicBezTo>
                  <a:lnTo>
                    <a:pt x="304" y="19"/>
                  </a:lnTo>
                  <a:cubicBezTo>
                    <a:pt x="272" y="92"/>
                    <a:pt x="237" y="165"/>
                    <a:pt x="197" y="237"/>
                  </a:cubicBezTo>
                  <a:cubicBezTo>
                    <a:pt x="205" y="171"/>
                    <a:pt x="214" y="105"/>
                    <a:pt x="222" y="36"/>
                  </a:cubicBezTo>
                  <a:cubicBezTo>
                    <a:pt x="225" y="23"/>
                    <a:pt x="225" y="9"/>
                    <a:pt x="215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8513624" y="4275988"/>
              <a:ext cx="107857" cy="145883"/>
            </a:xfrm>
            <a:custGeom>
              <a:avLst/>
              <a:gdLst/>
              <a:ahLst/>
              <a:cxnLst/>
              <a:rect l="l" t="t" r="r" b="b"/>
              <a:pathLst>
                <a:path w="1092" h="1477" extrusionOk="0">
                  <a:moveTo>
                    <a:pt x="1092" y="0"/>
                  </a:moveTo>
                  <a:lnTo>
                    <a:pt x="1092" y="0"/>
                  </a:lnTo>
                  <a:cubicBezTo>
                    <a:pt x="931" y="448"/>
                    <a:pt x="471" y="925"/>
                    <a:pt x="220" y="1147"/>
                  </a:cubicBezTo>
                  <a:lnTo>
                    <a:pt x="1" y="1477"/>
                  </a:lnTo>
                  <a:cubicBezTo>
                    <a:pt x="511" y="1133"/>
                    <a:pt x="945" y="598"/>
                    <a:pt x="1092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8522118" y="4148673"/>
              <a:ext cx="93535" cy="136500"/>
            </a:xfrm>
            <a:custGeom>
              <a:avLst/>
              <a:gdLst/>
              <a:ahLst/>
              <a:cxnLst/>
              <a:rect l="l" t="t" r="r" b="b"/>
              <a:pathLst>
                <a:path w="947" h="1382" extrusionOk="0">
                  <a:moveTo>
                    <a:pt x="947" y="1"/>
                  </a:moveTo>
                  <a:lnTo>
                    <a:pt x="947" y="1"/>
                  </a:lnTo>
                  <a:cubicBezTo>
                    <a:pt x="720" y="415"/>
                    <a:pt x="447" y="803"/>
                    <a:pt x="131" y="1155"/>
                  </a:cubicBezTo>
                  <a:cubicBezTo>
                    <a:pt x="74" y="1219"/>
                    <a:pt x="12" y="1289"/>
                    <a:pt x="1" y="1374"/>
                  </a:cubicBezTo>
                  <a:cubicBezTo>
                    <a:pt x="144" y="1312"/>
                    <a:pt x="269" y="1216"/>
                    <a:pt x="365" y="1092"/>
                  </a:cubicBezTo>
                  <a:lnTo>
                    <a:pt x="365" y="1092"/>
                  </a:lnTo>
                  <a:cubicBezTo>
                    <a:pt x="316" y="1185"/>
                    <a:pt x="272" y="1282"/>
                    <a:pt x="236" y="1381"/>
                  </a:cubicBezTo>
                  <a:cubicBezTo>
                    <a:pt x="325" y="1318"/>
                    <a:pt x="388" y="1226"/>
                    <a:pt x="447" y="1133"/>
                  </a:cubicBezTo>
                  <a:cubicBezTo>
                    <a:pt x="639" y="834"/>
                    <a:pt x="857" y="444"/>
                    <a:pt x="947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8614863" y="4261074"/>
              <a:ext cx="36347" cy="97288"/>
            </a:xfrm>
            <a:custGeom>
              <a:avLst/>
              <a:gdLst/>
              <a:ahLst/>
              <a:cxnLst/>
              <a:rect l="l" t="t" r="r" b="b"/>
              <a:pathLst>
                <a:path w="368" h="985" extrusionOk="0">
                  <a:moveTo>
                    <a:pt x="270" y="1"/>
                  </a:moveTo>
                  <a:cubicBezTo>
                    <a:pt x="270" y="279"/>
                    <a:pt x="201" y="558"/>
                    <a:pt x="74" y="809"/>
                  </a:cubicBezTo>
                  <a:cubicBezTo>
                    <a:pt x="45" y="867"/>
                    <a:pt x="14" y="921"/>
                    <a:pt x="1" y="984"/>
                  </a:cubicBezTo>
                  <a:cubicBezTo>
                    <a:pt x="108" y="954"/>
                    <a:pt x="221" y="911"/>
                    <a:pt x="282" y="819"/>
                  </a:cubicBezTo>
                  <a:cubicBezTo>
                    <a:pt x="309" y="776"/>
                    <a:pt x="323" y="728"/>
                    <a:pt x="336" y="680"/>
                  </a:cubicBezTo>
                  <a:cubicBezTo>
                    <a:pt x="368" y="553"/>
                    <a:pt x="333" y="183"/>
                    <a:pt x="270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8527846" y="3952812"/>
              <a:ext cx="158526" cy="166032"/>
            </a:xfrm>
            <a:custGeom>
              <a:avLst/>
              <a:gdLst/>
              <a:ahLst/>
              <a:cxnLst/>
              <a:rect l="l" t="t" r="r" b="b"/>
              <a:pathLst>
                <a:path w="1605" h="1681" extrusionOk="0">
                  <a:moveTo>
                    <a:pt x="1079" y="0"/>
                  </a:moveTo>
                  <a:cubicBezTo>
                    <a:pt x="1085" y="35"/>
                    <a:pt x="1034" y="119"/>
                    <a:pt x="1019" y="151"/>
                  </a:cubicBezTo>
                  <a:cubicBezTo>
                    <a:pt x="996" y="205"/>
                    <a:pt x="972" y="258"/>
                    <a:pt x="946" y="311"/>
                  </a:cubicBezTo>
                  <a:cubicBezTo>
                    <a:pt x="892" y="420"/>
                    <a:pt x="830" y="523"/>
                    <a:pt x="761" y="624"/>
                  </a:cubicBezTo>
                  <a:cubicBezTo>
                    <a:pt x="697" y="721"/>
                    <a:pt x="625" y="814"/>
                    <a:pt x="548" y="903"/>
                  </a:cubicBezTo>
                  <a:cubicBezTo>
                    <a:pt x="476" y="986"/>
                    <a:pt x="430" y="1074"/>
                    <a:pt x="364" y="1160"/>
                  </a:cubicBezTo>
                  <a:cubicBezTo>
                    <a:pt x="237" y="1330"/>
                    <a:pt x="86" y="1487"/>
                    <a:pt x="0" y="1680"/>
                  </a:cubicBezTo>
                  <a:cubicBezTo>
                    <a:pt x="423" y="1588"/>
                    <a:pt x="783" y="1250"/>
                    <a:pt x="899" y="834"/>
                  </a:cubicBezTo>
                  <a:lnTo>
                    <a:pt x="899" y="834"/>
                  </a:lnTo>
                  <a:cubicBezTo>
                    <a:pt x="870" y="971"/>
                    <a:pt x="842" y="1108"/>
                    <a:pt x="811" y="1244"/>
                  </a:cubicBezTo>
                  <a:cubicBezTo>
                    <a:pt x="948" y="1067"/>
                    <a:pt x="1049" y="865"/>
                    <a:pt x="1110" y="650"/>
                  </a:cubicBezTo>
                  <a:cubicBezTo>
                    <a:pt x="1124" y="744"/>
                    <a:pt x="1133" y="839"/>
                    <a:pt x="1134" y="936"/>
                  </a:cubicBezTo>
                  <a:cubicBezTo>
                    <a:pt x="1226" y="817"/>
                    <a:pt x="1296" y="710"/>
                    <a:pt x="1325" y="558"/>
                  </a:cubicBezTo>
                  <a:cubicBezTo>
                    <a:pt x="1370" y="691"/>
                    <a:pt x="1475" y="800"/>
                    <a:pt x="1604" y="853"/>
                  </a:cubicBezTo>
                  <a:cubicBezTo>
                    <a:pt x="1482" y="691"/>
                    <a:pt x="1402" y="495"/>
                    <a:pt x="1375" y="291"/>
                  </a:cubicBezTo>
                  <a:cubicBezTo>
                    <a:pt x="1312" y="393"/>
                    <a:pt x="1260" y="500"/>
                    <a:pt x="1220" y="614"/>
                  </a:cubicBezTo>
                  <a:cubicBezTo>
                    <a:pt x="1206" y="538"/>
                    <a:pt x="1198" y="463"/>
                    <a:pt x="1203" y="386"/>
                  </a:cubicBezTo>
                  <a:lnTo>
                    <a:pt x="1203" y="386"/>
                  </a:lnTo>
                  <a:cubicBezTo>
                    <a:pt x="1133" y="506"/>
                    <a:pt x="1065" y="624"/>
                    <a:pt x="995" y="744"/>
                  </a:cubicBezTo>
                  <a:cubicBezTo>
                    <a:pt x="973" y="741"/>
                    <a:pt x="972" y="713"/>
                    <a:pt x="975" y="691"/>
                  </a:cubicBezTo>
                  <a:cubicBezTo>
                    <a:pt x="1016" y="459"/>
                    <a:pt x="1120" y="232"/>
                    <a:pt x="1079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8711954" y="3936119"/>
              <a:ext cx="31804" cy="47212"/>
            </a:xfrm>
            <a:custGeom>
              <a:avLst/>
              <a:gdLst/>
              <a:ahLst/>
              <a:cxnLst/>
              <a:rect l="l" t="t" r="r" b="b"/>
              <a:pathLst>
                <a:path w="322" h="478" extrusionOk="0">
                  <a:moveTo>
                    <a:pt x="44" y="0"/>
                  </a:moveTo>
                  <a:cubicBezTo>
                    <a:pt x="1" y="132"/>
                    <a:pt x="30" y="219"/>
                    <a:pt x="123" y="324"/>
                  </a:cubicBezTo>
                  <a:cubicBezTo>
                    <a:pt x="156" y="360"/>
                    <a:pt x="222" y="432"/>
                    <a:pt x="322" y="477"/>
                  </a:cubicBezTo>
                  <a:cubicBezTo>
                    <a:pt x="245" y="397"/>
                    <a:pt x="184" y="300"/>
                    <a:pt x="144" y="197"/>
                  </a:cubicBezTo>
                  <a:cubicBezTo>
                    <a:pt x="120" y="126"/>
                    <a:pt x="100" y="50"/>
                    <a:pt x="44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5"/>
            <p:cNvSpPr/>
            <p:nvPr/>
          </p:nvSpPr>
          <p:spPr>
            <a:xfrm>
              <a:off x="8615061" y="3850584"/>
              <a:ext cx="44249" cy="80399"/>
            </a:xfrm>
            <a:custGeom>
              <a:avLst/>
              <a:gdLst/>
              <a:ahLst/>
              <a:cxnLst/>
              <a:rect l="l" t="t" r="r" b="b"/>
              <a:pathLst>
                <a:path w="448" h="814" extrusionOk="0">
                  <a:moveTo>
                    <a:pt x="344" y="1"/>
                  </a:moveTo>
                  <a:cubicBezTo>
                    <a:pt x="297" y="98"/>
                    <a:pt x="244" y="204"/>
                    <a:pt x="169" y="284"/>
                  </a:cubicBezTo>
                  <a:lnTo>
                    <a:pt x="148" y="400"/>
                  </a:lnTo>
                  <a:cubicBezTo>
                    <a:pt x="135" y="547"/>
                    <a:pt x="83" y="690"/>
                    <a:pt x="0" y="813"/>
                  </a:cubicBezTo>
                  <a:cubicBezTo>
                    <a:pt x="242" y="618"/>
                    <a:pt x="427" y="339"/>
                    <a:pt x="447" y="31"/>
                  </a:cubicBezTo>
                  <a:lnTo>
                    <a:pt x="447" y="31"/>
                  </a:lnTo>
                  <a:cubicBezTo>
                    <a:pt x="400" y="115"/>
                    <a:pt x="348" y="195"/>
                    <a:pt x="291" y="274"/>
                  </a:cubicBezTo>
                  <a:cubicBezTo>
                    <a:pt x="311" y="197"/>
                    <a:pt x="330" y="121"/>
                    <a:pt x="348" y="43"/>
                  </a:cubicBezTo>
                  <a:cubicBezTo>
                    <a:pt x="351" y="29"/>
                    <a:pt x="354" y="13"/>
                    <a:pt x="344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5"/>
            <p:cNvSpPr/>
            <p:nvPr/>
          </p:nvSpPr>
          <p:spPr>
            <a:xfrm>
              <a:off x="8831861" y="4205170"/>
              <a:ext cx="146772" cy="150723"/>
            </a:xfrm>
            <a:custGeom>
              <a:avLst/>
              <a:gdLst/>
              <a:ahLst/>
              <a:cxnLst/>
              <a:rect l="l" t="t" r="r" b="b"/>
              <a:pathLst>
                <a:path w="1486" h="1526" extrusionOk="0">
                  <a:moveTo>
                    <a:pt x="1486" y="1"/>
                  </a:moveTo>
                  <a:cubicBezTo>
                    <a:pt x="1229" y="488"/>
                    <a:pt x="626" y="964"/>
                    <a:pt x="303" y="1182"/>
                  </a:cubicBezTo>
                  <a:lnTo>
                    <a:pt x="1" y="1526"/>
                  </a:lnTo>
                  <a:cubicBezTo>
                    <a:pt x="640" y="1208"/>
                    <a:pt x="1222" y="666"/>
                    <a:pt x="1486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5"/>
            <p:cNvSpPr/>
            <p:nvPr/>
          </p:nvSpPr>
          <p:spPr>
            <a:xfrm>
              <a:off x="8862776" y="4058101"/>
              <a:ext cx="128895" cy="145587"/>
            </a:xfrm>
            <a:custGeom>
              <a:avLst/>
              <a:gdLst/>
              <a:ahLst/>
              <a:cxnLst/>
              <a:rect l="l" t="t" r="r" b="b"/>
              <a:pathLst>
                <a:path w="1305" h="1474" extrusionOk="0">
                  <a:moveTo>
                    <a:pt x="1305" y="1"/>
                  </a:moveTo>
                  <a:lnTo>
                    <a:pt x="1305" y="1"/>
                  </a:lnTo>
                  <a:cubicBezTo>
                    <a:pt x="981" y="442"/>
                    <a:pt x="605" y="845"/>
                    <a:pt x="187" y="1197"/>
                  </a:cubicBezTo>
                  <a:cubicBezTo>
                    <a:pt x="111" y="1262"/>
                    <a:pt x="28" y="1332"/>
                    <a:pt x="0" y="1428"/>
                  </a:cubicBezTo>
                  <a:cubicBezTo>
                    <a:pt x="175" y="1382"/>
                    <a:pt x="336" y="1289"/>
                    <a:pt x="463" y="1163"/>
                  </a:cubicBezTo>
                  <a:lnTo>
                    <a:pt x="463" y="1163"/>
                  </a:lnTo>
                  <a:cubicBezTo>
                    <a:pt x="394" y="1262"/>
                    <a:pt x="330" y="1366"/>
                    <a:pt x="271" y="1474"/>
                  </a:cubicBezTo>
                  <a:cubicBezTo>
                    <a:pt x="384" y="1417"/>
                    <a:pt x="472" y="1319"/>
                    <a:pt x="552" y="1223"/>
                  </a:cubicBezTo>
                  <a:cubicBezTo>
                    <a:pt x="820" y="909"/>
                    <a:pt x="1131" y="495"/>
                    <a:pt x="1305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5"/>
            <p:cNvSpPr/>
            <p:nvPr/>
          </p:nvSpPr>
          <p:spPr>
            <a:xfrm>
              <a:off x="8957892" y="4191045"/>
              <a:ext cx="50471" cy="107659"/>
            </a:xfrm>
            <a:custGeom>
              <a:avLst/>
              <a:gdLst/>
              <a:ahLst/>
              <a:cxnLst/>
              <a:rect l="l" t="t" r="r" b="b"/>
              <a:pathLst>
                <a:path w="511" h="1090" extrusionOk="0">
                  <a:moveTo>
                    <a:pt x="463" y="0"/>
                  </a:moveTo>
                  <a:lnTo>
                    <a:pt x="463" y="0"/>
                  </a:lnTo>
                  <a:cubicBezTo>
                    <a:pt x="420" y="321"/>
                    <a:pt x="299" y="632"/>
                    <a:pt x="112" y="898"/>
                  </a:cubicBezTo>
                  <a:cubicBezTo>
                    <a:pt x="69" y="959"/>
                    <a:pt x="23" y="1018"/>
                    <a:pt x="0" y="1090"/>
                  </a:cubicBezTo>
                  <a:cubicBezTo>
                    <a:pt x="127" y="1070"/>
                    <a:pt x="266" y="1041"/>
                    <a:pt x="349" y="942"/>
                  </a:cubicBezTo>
                  <a:cubicBezTo>
                    <a:pt x="387" y="898"/>
                    <a:pt x="412" y="845"/>
                    <a:pt x="433" y="790"/>
                  </a:cubicBezTo>
                  <a:cubicBezTo>
                    <a:pt x="491" y="648"/>
                    <a:pt x="511" y="221"/>
                    <a:pt x="463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5"/>
            <p:cNvSpPr/>
            <p:nvPr/>
          </p:nvSpPr>
          <p:spPr>
            <a:xfrm>
              <a:off x="8895864" y="3835868"/>
              <a:ext cx="195170" cy="174230"/>
            </a:xfrm>
            <a:custGeom>
              <a:avLst/>
              <a:gdLst/>
              <a:ahLst/>
              <a:cxnLst/>
              <a:rect l="l" t="t" r="r" b="b"/>
              <a:pathLst>
                <a:path w="1976" h="1764" extrusionOk="0">
                  <a:moveTo>
                    <a:pt x="1500" y="0"/>
                  </a:moveTo>
                  <a:cubicBezTo>
                    <a:pt x="1500" y="1"/>
                    <a:pt x="1500" y="2"/>
                    <a:pt x="1500" y="2"/>
                  </a:cubicBezTo>
                  <a:lnTo>
                    <a:pt x="1500" y="2"/>
                  </a:lnTo>
                  <a:cubicBezTo>
                    <a:pt x="1500" y="2"/>
                    <a:pt x="1500" y="1"/>
                    <a:pt x="1500" y="0"/>
                  </a:cubicBezTo>
                  <a:close/>
                  <a:moveTo>
                    <a:pt x="1500" y="2"/>
                  </a:moveTo>
                  <a:cubicBezTo>
                    <a:pt x="1500" y="45"/>
                    <a:pt x="1428" y="130"/>
                    <a:pt x="1410" y="164"/>
                  </a:cubicBezTo>
                  <a:cubicBezTo>
                    <a:pt x="1375" y="221"/>
                    <a:pt x="1338" y="278"/>
                    <a:pt x="1299" y="336"/>
                  </a:cubicBezTo>
                  <a:cubicBezTo>
                    <a:pt x="1220" y="452"/>
                    <a:pt x="1133" y="562"/>
                    <a:pt x="1040" y="668"/>
                  </a:cubicBezTo>
                  <a:cubicBezTo>
                    <a:pt x="951" y="770"/>
                    <a:pt x="853" y="866"/>
                    <a:pt x="752" y="955"/>
                  </a:cubicBezTo>
                  <a:cubicBezTo>
                    <a:pt x="656" y="1040"/>
                    <a:pt x="588" y="1131"/>
                    <a:pt x="501" y="1222"/>
                  </a:cubicBezTo>
                  <a:cubicBezTo>
                    <a:pt x="329" y="1398"/>
                    <a:pt x="131" y="1555"/>
                    <a:pt x="1" y="1763"/>
                  </a:cubicBezTo>
                  <a:cubicBezTo>
                    <a:pt x="501" y="1726"/>
                    <a:pt x="967" y="1392"/>
                    <a:pt x="1167" y="932"/>
                  </a:cubicBezTo>
                  <a:lnTo>
                    <a:pt x="1167" y="932"/>
                  </a:lnTo>
                  <a:cubicBezTo>
                    <a:pt x="1111" y="1084"/>
                    <a:pt x="1058" y="1236"/>
                    <a:pt x="1002" y="1391"/>
                  </a:cubicBezTo>
                  <a:cubicBezTo>
                    <a:pt x="1187" y="1207"/>
                    <a:pt x="1335" y="991"/>
                    <a:pt x="1438" y="753"/>
                  </a:cubicBezTo>
                  <a:lnTo>
                    <a:pt x="1438" y="753"/>
                  </a:lnTo>
                  <a:cubicBezTo>
                    <a:pt x="1440" y="863"/>
                    <a:pt x="1434" y="975"/>
                    <a:pt x="1421" y="1085"/>
                  </a:cubicBezTo>
                  <a:cubicBezTo>
                    <a:pt x="1543" y="964"/>
                    <a:pt x="1643" y="852"/>
                    <a:pt x="1699" y="681"/>
                  </a:cubicBezTo>
                  <a:cubicBezTo>
                    <a:pt x="1732" y="840"/>
                    <a:pt x="1835" y="982"/>
                    <a:pt x="1976" y="1064"/>
                  </a:cubicBezTo>
                  <a:cubicBezTo>
                    <a:pt x="1861" y="856"/>
                    <a:pt x="1799" y="620"/>
                    <a:pt x="1799" y="383"/>
                  </a:cubicBezTo>
                  <a:cubicBezTo>
                    <a:pt x="1706" y="488"/>
                    <a:pt x="1629" y="602"/>
                    <a:pt x="1567" y="726"/>
                  </a:cubicBezTo>
                  <a:cubicBezTo>
                    <a:pt x="1561" y="638"/>
                    <a:pt x="1567" y="549"/>
                    <a:pt x="1582" y="463"/>
                  </a:cubicBezTo>
                  <a:lnTo>
                    <a:pt x="1582" y="463"/>
                  </a:lnTo>
                  <a:cubicBezTo>
                    <a:pt x="1483" y="588"/>
                    <a:pt x="1384" y="716"/>
                    <a:pt x="1288" y="840"/>
                  </a:cubicBezTo>
                  <a:cubicBezTo>
                    <a:pt x="1263" y="833"/>
                    <a:pt x="1266" y="800"/>
                    <a:pt x="1273" y="776"/>
                  </a:cubicBezTo>
                  <a:cubicBezTo>
                    <a:pt x="1355" y="518"/>
                    <a:pt x="1511" y="272"/>
                    <a:pt x="1500" y="2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5"/>
            <p:cNvSpPr/>
            <p:nvPr/>
          </p:nvSpPr>
          <p:spPr>
            <a:xfrm>
              <a:off x="8981303" y="4362749"/>
              <a:ext cx="31113" cy="58867"/>
            </a:xfrm>
            <a:custGeom>
              <a:avLst/>
              <a:gdLst/>
              <a:ahLst/>
              <a:cxnLst/>
              <a:rect l="l" t="t" r="r" b="b"/>
              <a:pathLst>
                <a:path w="315" h="596" extrusionOk="0">
                  <a:moveTo>
                    <a:pt x="71" y="1"/>
                  </a:moveTo>
                  <a:cubicBezTo>
                    <a:pt x="0" y="145"/>
                    <a:pt x="21" y="251"/>
                    <a:pt x="109" y="386"/>
                  </a:cubicBezTo>
                  <a:cubicBezTo>
                    <a:pt x="141" y="430"/>
                    <a:pt x="207" y="524"/>
                    <a:pt x="314" y="595"/>
                  </a:cubicBezTo>
                  <a:cubicBezTo>
                    <a:pt x="241" y="488"/>
                    <a:pt x="187" y="367"/>
                    <a:pt x="157" y="243"/>
                  </a:cubicBezTo>
                  <a:cubicBezTo>
                    <a:pt x="137" y="158"/>
                    <a:pt x="127" y="66"/>
                    <a:pt x="71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5"/>
            <p:cNvSpPr/>
            <p:nvPr/>
          </p:nvSpPr>
          <p:spPr>
            <a:xfrm>
              <a:off x="8872557" y="4253707"/>
              <a:ext cx="63015" cy="86918"/>
            </a:xfrm>
            <a:custGeom>
              <a:avLst/>
              <a:gdLst/>
              <a:ahLst/>
              <a:cxnLst/>
              <a:rect l="l" t="t" r="r" b="b"/>
              <a:pathLst>
                <a:path w="638" h="880" extrusionOk="0">
                  <a:moveTo>
                    <a:pt x="527" y="1"/>
                  </a:moveTo>
                  <a:lnTo>
                    <a:pt x="527" y="1"/>
                  </a:lnTo>
                  <a:cubicBezTo>
                    <a:pt x="457" y="107"/>
                    <a:pt x="379" y="222"/>
                    <a:pt x="279" y="299"/>
                  </a:cubicBezTo>
                  <a:lnTo>
                    <a:pt x="236" y="428"/>
                  </a:lnTo>
                  <a:cubicBezTo>
                    <a:pt x="199" y="596"/>
                    <a:pt x="117" y="753"/>
                    <a:pt x="1" y="879"/>
                  </a:cubicBezTo>
                  <a:cubicBezTo>
                    <a:pt x="312" y="697"/>
                    <a:pt x="568" y="404"/>
                    <a:pt x="637" y="53"/>
                  </a:cubicBezTo>
                  <a:lnTo>
                    <a:pt x="637" y="53"/>
                  </a:lnTo>
                  <a:cubicBezTo>
                    <a:pt x="571" y="143"/>
                    <a:pt x="498" y="226"/>
                    <a:pt x="421" y="306"/>
                  </a:cubicBezTo>
                  <a:lnTo>
                    <a:pt x="522" y="48"/>
                  </a:lnTo>
                  <a:cubicBezTo>
                    <a:pt x="528" y="32"/>
                    <a:pt x="535" y="15"/>
                    <a:pt x="527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7547651" y="4190378"/>
              <a:ext cx="2457200" cy="1508415"/>
            </a:xfrm>
            <a:custGeom>
              <a:avLst/>
              <a:gdLst/>
              <a:ahLst/>
              <a:cxnLst/>
              <a:rect l="l" t="t" r="r" b="b"/>
              <a:pathLst>
                <a:path w="24878" h="15272" extrusionOk="0">
                  <a:moveTo>
                    <a:pt x="18074" y="0"/>
                  </a:moveTo>
                  <a:cubicBezTo>
                    <a:pt x="15836" y="960"/>
                    <a:pt x="14264" y="2937"/>
                    <a:pt x="12096" y="4009"/>
                  </a:cubicBezTo>
                  <a:cubicBezTo>
                    <a:pt x="11584" y="4263"/>
                    <a:pt x="10616" y="4602"/>
                    <a:pt x="10533" y="5276"/>
                  </a:cubicBezTo>
                  <a:cubicBezTo>
                    <a:pt x="10583" y="5283"/>
                    <a:pt x="10632" y="5287"/>
                    <a:pt x="10682" y="5287"/>
                  </a:cubicBezTo>
                  <a:cubicBezTo>
                    <a:pt x="11220" y="5287"/>
                    <a:pt x="11767" y="4868"/>
                    <a:pt x="12266" y="4700"/>
                  </a:cubicBezTo>
                  <a:cubicBezTo>
                    <a:pt x="12913" y="4480"/>
                    <a:pt x="13573" y="4330"/>
                    <a:pt x="14254" y="4271"/>
                  </a:cubicBezTo>
                  <a:lnTo>
                    <a:pt x="14254" y="4271"/>
                  </a:lnTo>
                  <a:cubicBezTo>
                    <a:pt x="12838" y="4394"/>
                    <a:pt x="12232" y="6272"/>
                    <a:pt x="10897" y="6766"/>
                  </a:cubicBezTo>
                  <a:cubicBezTo>
                    <a:pt x="10455" y="6930"/>
                    <a:pt x="9969" y="6926"/>
                    <a:pt x="9514" y="7047"/>
                  </a:cubicBezTo>
                  <a:cubicBezTo>
                    <a:pt x="8538" y="7310"/>
                    <a:pt x="7760" y="8132"/>
                    <a:pt x="6761" y="8280"/>
                  </a:cubicBezTo>
                  <a:cubicBezTo>
                    <a:pt x="6384" y="8336"/>
                    <a:pt x="5999" y="8291"/>
                    <a:pt x="5622" y="8337"/>
                  </a:cubicBezTo>
                  <a:cubicBezTo>
                    <a:pt x="3842" y="8557"/>
                    <a:pt x="2622" y="10147"/>
                    <a:pt x="830" y="10484"/>
                  </a:cubicBezTo>
                  <a:cubicBezTo>
                    <a:pt x="641" y="10520"/>
                    <a:pt x="442" y="10549"/>
                    <a:pt x="280" y="10652"/>
                  </a:cubicBezTo>
                  <a:cubicBezTo>
                    <a:pt x="118" y="10757"/>
                    <a:pt x="1" y="10963"/>
                    <a:pt x="64" y="11145"/>
                  </a:cubicBezTo>
                  <a:cubicBezTo>
                    <a:pt x="119" y="11307"/>
                    <a:pt x="290" y="11394"/>
                    <a:pt x="448" y="11457"/>
                  </a:cubicBezTo>
                  <a:cubicBezTo>
                    <a:pt x="1451" y="11863"/>
                    <a:pt x="2532" y="11901"/>
                    <a:pt x="3626" y="11901"/>
                  </a:cubicBezTo>
                  <a:cubicBezTo>
                    <a:pt x="3881" y="11901"/>
                    <a:pt x="4136" y="11899"/>
                    <a:pt x="4391" y="11899"/>
                  </a:cubicBezTo>
                  <a:cubicBezTo>
                    <a:pt x="5276" y="11899"/>
                    <a:pt x="6159" y="11924"/>
                    <a:pt x="7005" y="12147"/>
                  </a:cubicBezTo>
                  <a:cubicBezTo>
                    <a:pt x="7804" y="12356"/>
                    <a:pt x="8557" y="12742"/>
                    <a:pt x="9372" y="12885"/>
                  </a:cubicBezTo>
                  <a:cubicBezTo>
                    <a:pt x="9962" y="12987"/>
                    <a:pt x="10569" y="12959"/>
                    <a:pt x="11161" y="13064"/>
                  </a:cubicBezTo>
                  <a:cubicBezTo>
                    <a:pt x="11757" y="13167"/>
                    <a:pt x="12319" y="13404"/>
                    <a:pt x="12885" y="13617"/>
                  </a:cubicBezTo>
                  <a:cubicBezTo>
                    <a:pt x="14716" y="14310"/>
                    <a:pt x="16623" y="14797"/>
                    <a:pt x="18559" y="15069"/>
                  </a:cubicBezTo>
                  <a:cubicBezTo>
                    <a:pt x="19150" y="15152"/>
                    <a:pt x="20014" y="15271"/>
                    <a:pt x="20870" y="15271"/>
                  </a:cubicBezTo>
                  <a:cubicBezTo>
                    <a:pt x="21841" y="15271"/>
                    <a:pt x="22802" y="15117"/>
                    <a:pt x="23341" y="14582"/>
                  </a:cubicBezTo>
                  <a:cubicBezTo>
                    <a:pt x="24003" y="13924"/>
                    <a:pt x="24151" y="12084"/>
                    <a:pt x="24320" y="11209"/>
                  </a:cubicBezTo>
                  <a:cubicBezTo>
                    <a:pt x="24873" y="8343"/>
                    <a:pt x="24877" y="5373"/>
                    <a:pt x="24320" y="2507"/>
                  </a:cubicBezTo>
                  <a:lnTo>
                    <a:pt x="180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8407843" y="5042250"/>
              <a:ext cx="607633" cy="217492"/>
            </a:xfrm>
            <a:custGeom>
              <a:avLst/>
              <a:gdLst/>
              <a:ahLst/>
              <a:cxnLst/>
              <a:rect l="l" t="t" r="r" b="b"/>
              <a:pathLst>
                <a:path w="6152" h="2202" extrusionOk="0">
                  <a:moveTo>
                    <a:pt x="3778" y="1"/>
                  </a:moveTo>
                  <a:cubicBezTo>
                    <a:pt x="3333" y="1"/>
                    <a:pt x="2880" y="62"/>
                    <a:pt x="2440" y="124"/>
                  </a:cubicBezTo>
                  <a:lnTo>
                    <a:pt x="529" y="232"/>
                  </a:lnTo>
                  <a:cubicBezTo>
                    <a:pt x="426" y="323"/>
                    <a:pt x="294" y="368"/>
                    <a:pt x="188" y="454"/>
                  </a:cubicBezTo>
                  <a:cubicBezTo>
                    <a:pt x="81" y="540"/>
                    <a:pt x="0" y="699"/>
                    <a:pt x="59" y="828"/>
                  </a:cubicBezTo>
                  <a:cubicBezTo>
                    <a:pt x="95" y="905"/>
                    <a:pt x="172" y="950"/>
                    <a:pt x="246" y="983"/>
                  </a:cubicBezTo>
                  <a:cubicBezTo>
                    <a:pt x="648" y="1155"/>
                    <a:pt x="1107" y="1103"/>
                    <a:pt x="1520" y="1246"/>
                  </a:cubicBezTo>
                  <a:cubicBezTo>
                    <a:pt x="1756" y="1328"/>
                    <a:pt x="1971" y="1472"/>
                    <a:pt x="2206" y="1562"/>
                  </a:cubicBezTo>
                  <a:cubicBezTo>
                    <a:pt x="2397" y="1633"/>
                    <a:pt x="2597" y="1669"/>
                    <a:pt x="2794" y="1724"/>
                  </a:cubicBezTo>
                  <a:cubicBezTo>
                    <a:pt x="3030" y="1794"/>
                    <a:pt x="3260" y="1894"/>
                    <a:pt x="3492" y="1975"/>
                  </a:cubicBezTo>
                  <a:cubicBezTo>
                    <a:pt x="3929" y="2125"/>
                    <a:pt x="4386" y="2202"/>
                    <a:pt x="4844" y="2202"/>
                  </a:cubicBezTo>
                  <a:cubicBezTo>
                    <a:pt x="4887" y="2202"/>
                    <a:pt x="4931" y="2201"/>
                    <a:pt x="4974" y="2200"/>
                  </a:cubicBezTo>
                  <a:cubicBezTo>
                    <a:pt x="5203" y="2192"/>
                    <a:pt x="5442" y="2159"/>
                    <a:pt x="5635" y="2018"/>
                  </a:cubicBezTo>
                  <a:cubicBezTo>
                    <a:pt x="5849" y="1858"/>
                    <a:pt x="5966" y="1586"/>
                    <a:pt x="6072" y="1327"/>
                  </a:cubicBezTo>
                  <a:cubicBezTo>
                    <a:pt x="6112" y="1229"/>
                    <a:pt x="6152" y="1115"/>
                    <a:pt x="6109" y="1020"/>
                  </a:cubicBezTo>
                  <a:cubicBezTo>
                    <a:pt x="6087" y="971"/>
                    <a:pt x="6050" y="938"/>
                    <a:pt x="6013" y="904"/>
                  </a:cubicBezTo>
                  <a:cubicBezTo>
                    <a:pt x="5758" y="676"/>
                    <a:pt x="5493" y="460"/>
                    <a:pt x="5196" y="305"/>
                  </a:cubicBezTo>
                  <a:cubicBezTo>
                    <a:pt x="4753" y="75"/>
                    <a:pt x="4271" y="1"/>
                    <a:pt x="3778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44" name="Google Shape;344;p5"/>
            <p:cNvGrpSpPr/>
            <p:nvPr/>
          </p:nvGrpSpPr>
          <p:grpSpPr>
            <a:xfrm>
              <a:off x="8244973" y="4891033"/>
              <a:ext cx="540865" cy="244653"/>
              <a:chOff x="8244973" y="4891033"/>
              <a:chExt cx="540865" cy="244653"/>
            </a:xfrm>
          </p:grpSpPr>
          <p:sp>
            <p:nvSpPr>
              <p:cNvPr id="345" name="Google Shape;345;p5"/>
              <p:cNvSpPr/>
              <p:nvPr/>
            </p:nvSpPr>
            <p:spPr>
              <a:xfrm>
                <a:off x="8244973" y="4891033"/>
                <a:ext cx="540865" cy="244653"/>
              </a:xfrm>
              <a:custGeom>
                <a:avLst/>
                <a:gdLst/>
                <a:ahLst/>
                <a:cxnLst/>
                <a:rect l="l" t="t" r="r" b="b"/>
                <a:pathLst>
                  <a:path w="5476" h="2477" extrusionOk="0">
                    <a:moveTo>
                      <a:pt x="3205" y="1"/>
                    </a:moveTo>
                    <a:cubicBezTo>
                      <a:pt x="2824" y="1"/>
                      <a:pt x="2563" y="495"/>
                      <a:pt x="2192" y="659"/>
                    </a:cubicBezTo>
                    <a:cubicBezTo>
                      <a:pt x="2059" y="718"/>
                      <a:pt x="1914" y="731"/>
                      <a:pt x="1772" y="764"/>
                    </a:cubicBezTo>
                    <a:cubicBezTo>
                      <a:pt x="1163" y="900"/>
                      <a:pt x="664" y="1360"/>
                      <a:pt x="192" y="1804"/>
                    </a:cubicBezTo>
                    <a:cubicBezTo>
                      <a:pt x="101" y="1890"/>
                      <a:pt x="0" y="1999"/>
                      <a:pt x="12" y="2133"/>
                    </a:cubicBezTo>
                    <a:cubicBezTo>
                      <a:pt x="28" y="2322"/>
                      <a:pt x="248" y="2392"/>
                      <a:pt x="422" y="2399"/>
                    </a:cubicBezTo>
                    <a:cubicBezTo>
                      <a:pt x="465" y="2401"/>
                      <a:pt x="508" y="2402"/>
                      <a:pt x="551" y="2402"/>
                    </a:cubicBezTo>
                    <a:cubicBezTo>
                      <a:pt x="1141" y="2402"/>
                      <a:pt x="1728" y="2257"/>
                      <a:pt x="2318" y="2249"/>
                    </a:cubicBezTo>
                    <a:cubicBezTo>
                      <a:pt x="2337" y="2248"/>
                      <a:pt x="2356" y="2248"/>
                      <a:pt x="2374" y="2248"/>
                    </a:cubicBezTo>
                    <a:cubicBezTo>
                      <a:pt x="2955" y="2248"/>
                      <a:pt x="3526" y="2374"/>
                      <a:pt x="4101" y="2451"/>
                    </a:cubicBezTo>
                    <a:cubicBezTo>
                      <a:pt x="4222" y="2466"/>
                      <a:pt x="4333" y="2477"/>
                      <a:pt x="4443" y="2477"/>
                    </a:cubicBezTo>
                    <a:cubicBezTo>
                      <a:pt x="4549" y="2477"/>
                      <a:pt x="4655" y="2467"/>
                      <a:pt x="4769" y="2441"/>
                    </a:cubicBezTo>
                    <a:cubicBezTo>
                      <a:pt x="4836" y="2425"/>
                      <a:pt x="5296" y="2359"/>
                      <a:pt x="5435" y="2359"/>
                    </a:cubicBezTo>
                    <a:cubicBezTo>
                      <a:pt x="5460" y="2359"/>
                      <a:pt x="5475" y="2361"/>
                      <a:pt x="5475" y="2366"/>
                    </a:cubicBezTo>
                    <a:cubicBezTo>
                      <a:pt x="5447" y="2155"/>
                      <a:pt x="5397" y="1946"/>
                      <a:pt x="5325" y="1747"/>
                    </a:cubicBezTo>
                    <a:cubicBezTo>
                      <a:pt x="5289" y="1648"/>
                      <a:pt x="5246" y="1549"/>
                      <a:pt x="5200" y="1456"/>
                    </a:cubicBezTo>
                    <a:cubicBezTo>
                      <a:pt x="5087" y="1237"/>
                      <a:pt x="4888" y="1103"/>
                      <a:pt x="4701" y="946"/>
                    </a:cubicBezTo>
                    <a:cubicBezTo>
                      <a:pt x="4355" y="651"/>
                      <a:pt x="3972" y="401"/>
                      <a:pt x="3591" y="152"/>
                    </a:cubicBezTo>
                    <a:cubicBezTo>
                      <a:pt x="3490" y="87"/>
                      <a:pt x="3387" y="23"/>
                      <a:pt x="3272" y="6"/>
                    </a:cubicBezTo>
                    <a:cubicBezTo>
                      <a:pt x="3250" y="2"/>
                      <a:pt x="3227" y="1"/>
                      <a:pt x="320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346;p5"/>
              <p:cNvSpPr/>
              <p:nvPr/>
            </p:nvSpPr>
            <p:spPr>
              <a:xfrm>
                <a:off x="8294260" y="4970444"/>
                <a:ext cx="386685" cy="134821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1365" extrusionOk="0">
                    <a:moveTo>
                      <a:pt x="2704" y="0"/>
                    </a:moveTo>
                    <a:cubicBezTo>
                      <a:pt x="2652" y="0"/>
                      <a:pt x="2588" y="22"/>
                      <a:pt x="2497" y="74"/>
                    </a:cubicBezTo>
                    <a:cubicBezTo>
                      <a:pt x="2432" y="111"/>
                      <a:pt x="2362" y="124"/>
                      <a:pt x="2291" y="124"/>
                    </a:cubicBezTo>
                    <a:cubicBezTo>
                      <a:pt x="2151" y="124"/>
                      <a:pt x="2003" y="75"/>
                      <a:pt x="1861" y="60"/>
                    </a:cubicBezTo>
                    <a:cubicBezTo>
                      <a:pt x="1828" y="57"/>
                      <a:pt x="1796" y="55"/>
                      <a:pt x="1765" y="55"/>
                    </a:cubicBezTo>
                    <a:cubicBezTo>
                      <a:pt x="1351" y="55"/>
                      <a:pt x="972" y="339"/>
                      <a:pt x="631" y="609"/>
                    </a:cubicBezTo>
                    <a:cubicBezTo>
                      <a:pt x="487" y="724"/>
                      <a:pt x="0" y="1068"/>
                      <a:pt x="232" y="1265"/>
                    </a:cubicBezTo>
                    <a:cubicBezTo>
                      <a:pt x="300" y="1322"/>
                      <a:pt x="407" y="1341"/>
                      <a:pt x="525" y="1341"/>
                    </a:cubicBezTo>
                    <a:cubicBezTo>
                      <a:pt x="708" y="1341"/>
                      <a:pt x="915" y="1294"/>
                      <a:pt x="1034" y="1273"/>
                    </a:cubicBezTo>
                    <a:cubicBezTo>
                      <a:pt x="1307" y="1222"/>
                      <a:pt x="1580" y="1139"/>
                      <a:pt x="1859" y="1125"/>
                    </a:cubicBezTo>
                    <a:cubicBezTo>
                      <a:pt x="1896" y="1123"/>
                      <a:pt x="1934" y="1122"/>
                      <a:pt x="1971" y="1122"/>
                    </a:cubicBezTo>
                    <a:cubicBezTo>
                      <a:pt x="2582" y="1122"/>
                      <a:pt x="3181" y="1362"/>
                      <a:pt x="3794" y="1364"/>
                    </a:cubicBezTo>
                    <a:cubicBezTo>
                      <a:pt x="3827" y="1364"/>
                      <a:pt x="3864" y="1362"/>
                      <a:pt x="3886" y="1333"/>
                    </a:cubicBezTo>
                    <a:cubicBezTo>
                      <a:pt x="3914" y="1296"/>
                      <a:pt x="3891" y="1237"/>
                      <a:pt x="3867" y="1194"/>
                    </a:cubicBezTo>
                    <a:cubicBezTo>
                      <a:pt x="3658" y="817"/>
                      <a:pt x="3375" y="490"/>
                      <a:pt x="3043" y="239"/>
                    </a:cubicBezTo>
                    <a:cubicBezTo>
                      <a:pt x="2874" y="112"/>
                      <a:pt x="2820" y="0"/>
                      <a:pt x="2704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47" name="Google Shape;347;p5"/>
            <p:cNvSpPr/>
            <p:nvPr/>
          </p:nvSpPr>
          <p:spPr>
            <a:xfrm>
              <a:off x="8989103" y="4708503"/>
              <a:ext cx="60250" cy="223121"/>
            </a:xfrm>
            <a:custGeom>
              <a:avLst/>
              <a:gdLst/>
              <a:ahLst/>
              <a:cxnLst/>
              <a:rect l="l" t="t" r="r" b="b"/>
              <a:pathLst>
                <a:path w="610" h="2259" extrusionOk="0">
                  <a:moveTo>
                    <a:pt x="5" y="0"/>
                  </a:moveTo>
                  <a:cubicBezTo>
                    <a:pt x="3" y="0"/>
                    <a:pt x="0" y="2"/>
                    <a:pt x="1" y="6"/>
                  </a:cubicBezTo>
                  <a:cubicBezTo>
                    <a:pt x="81" y="344"/>
                    <a:pt x="46" y="695"/>
                    <a:pt x="175" y="1020"/>
                  </a:cubicBezTo>
                  <a:cubicBezTo>
                    <a:pt x="327" y="1404"/>
                    <a:pt x="381" y="1804"/>
                    <a:pt x="467" y="2208"/>
                  </a:cubicBezTo>
                  <a:cubicBezTo>
                    <a:pt x="474" y="2243"/>
                    <a:pt x="499" y="2258"/>
                    <a:pt x="526" y="2258"/>
                  </a:cubicBezTo>
                  <a:cubicBezTo>
                    <a:pt x="566" y="2258"/>
                    <a:pt x="609" y="2224"/>
                    <a:pt x="599" y="2173"/>
                  </a:cubicBezTo>
                  <a:cubicBezTo>
                    <a:pt x="534" y="1807"/>
                    <a:pt x="503" y="1386"/>
                    <a:pt x="332" y="1053"/>
                  </a:cubicBezTo>
                  <a:cubicBezTo>
                    <a:pt x="222" y="834"/>
                    <a:pt x="165" y="645"/>
                    <a:pt x="133" y="397"/>
                  </a:cubicBezTo>
                  <a:cubicBezTo>
                    <a:pt x="113" y="249"/>
                    <a:pt x="89" y="132"/>
                    <a:pt x="10" y="3"/>
                  </a:cubicBezTo>
                  <a:cubicBezTo>
                    <a:pt x="9" y="1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9092022" y="4324188"/>
              <a:ext cx="175514" cy="1007256"/>
            </a:xfrm>
            <a:custGeom>
              <a:avLst/>
              <a:gdLst/>
              <a:ahLst/>
              <a:cxnLst/>
              <a:rect l="l" t="t" r="r" b="b"/>
              <a:pathLst>
                <a:path w="1777" h="10198" extrusionOk="0">
                  <a:moveTo>
                    <a:pt x="76" y="1"/>
                  </a:moveTo>
                  <a:cubicBezTo>
                    <a:pt x="40" y="1"/>
                    <a:pt x="0" y="29"/>
                    <a:pt x="5" y="77"/>
                  </a:cubicBezTo>
                  <a:cubicBezTo>
                    <a:pt x="114" y="961"/>
                    <a:pt x="165" y="1849"/>
                    <a:pt x="238" y="2736"/>
                  </a:cubicBezTo>
                  <a:cubicBezTo>
                    <a:pt x="309" y="3603"/>
                    <a:pt x="235" y="4437"/>
                    <a:pt x="157" y="5301"/>
                  </a:cubicBezTo>
                  <a:cubicBezTo>
                    <a:pt x="143" y="5453"/>
                    <a:pt x="130" y="5606"/>
                    <a:pt x="140" y="5761"/>
                  </a:cubicBezTo>
                  <a:cubicBezTo>
                    <a:pt x="149" y="5910"/>
                    <a:pt x="180" y="6056"/>
                    <a:pt x="216" y="6203"/>
                  </a:cubicBezTo>
                  <a:cubicBezTo>
                    <a:pt x="385" y="6898"/>
                    <a:pt x="572" y="7600"/>
                    <a:pt x="774" y="8281"/>
                  </a:cubicBezTo>
                  <a:cubicBezTo>
                    <a:pt x="979" y="8975"/>
                    <a:pt x="1181" y="9604"/>
                    <a:pt x="1616" y="10197"/>
                  </a:cubicBezTo>
                  <a:cubicBezTo>
                    <a:pt x="1704" y="9898"/>
                    <a:pt x="1757" y="9588"/>
                    <a:pt x="1774" y="9276"/>
                  </a:cubicBezTo>
                  <a:cubicBezTo>
                    <a:pt x="1775" y="9244"/>
                    <a:pt x="1777" y="9211"/>
                    <a:pt x="1763" y="9182"/>
                  </a:cubicBezTo>
                  <a:cubicBezTo>
                    <a:pt x="1747" y="9145"/>
                    <a:pt x="1711" y="9122"/>
                    <a:pt x="1678" y="9099"/>
                  </a:cubicBezTo>
                  <a:cubicBezTo>
                    <a:pt x="1476" y="8953"/>
                    <a:pt x="1311" y="8755"/>
                    <a:pt x="1209" y="8527"/>
                  </a:cubicBezTo>
                  <a:cubicBezTo>
                    <a:pt x="1118" y="8322"/>
                    <a:pt x="1017" y="8169"/>
                    <a:pt x="986" y="7943"/>
                  </a:cubicBezTo>
                  <a:cubicBezTo>
                    <a:pt x="887" y="7250"/>
                    <a:pt x="787" y="7067"/>
                    <a:pt x="622" y="6393"/>
                  </a:cubicBezTo>
                  <a:cubicBezTo>
                    <a:pt x="551" y="6112"/>
                    <a:pt x="507" y="5776"/>
                    <a:pt x="474" y="5490"/>
                  </a:cubicBezTo>
                  <a:cubicBezTo>
                    <a:pt x="437" y="5159"/>
                    <a:pt x="564" y="4931"/>
                    <a:pt x="537" y="4600"/>
                  </a:cubicBezTo>
                  <a:cubicBezTo>
                    <a:pt x="484" y="3964"/>
                    <a:pt x="486" y="3333"/>
                    <a:pt x="421" y="2700"/>
                  </a:cubicBezTo>
                  <a:cubicBezTo>
                    <a:pt x="331" y="1814"/>
                    <a:pt x="251" y="931"/>
                    <a:pt x="134" y="51"/>
                  </a:cubicBezTo>
                  <a:cubicBezTo>
                    <a:pt x="129" y="16"/>
                    <a:pt x="103" y="1"/>
                    <a:pt x="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9121653" y="4264432"/>
              <a:ext cx="146970" cy="480615"/>
            </a:xfrm>
            <a:custGeom>
              <a:avLst/>
              <a:gdLst/>
              <a:ahLst/>
              <a:cxnLst/>
              <a:rect l="l" t="t" r="r" b="b"/>
              <a:pathLst>
                <a:path w="1488" h="4866" extrusionOk="0">
                  <a:moveTo>
                    <a:pt x="1417" y="1"/>
                  </a:moveTo>
                  <a:cubicBezTo>
                    <a:pt x="1393" y="1"/>
                    <a:pt x="1370" y="13"/>
                    <a:pt x="1364" y="40"/>
                  </a:cubicBezTo>
                  <a:cubicBezTo>
                    <a:pt x="1187" y="871"/>
                    <a:pt x="690" y="1572"/>
                    <a:pt x="456" y="2383"/>
                  </a:cubicBezTo>
                  <a:cubicBezTo>
                    <a:pt x="358" y="2724"/>
                    <a:pt x="322" y="3080"/>
                    <a:pt x="266" y="3430"/>
                  </a:cubicBezTo>
                  <a:cubicBezTo>
                    <a:pt x="193" y="3882"/>
                    <a:pt x="45" y="4340"/>
                    <a:pt x="4" y="4795"/>
                  </a:cubicBezTo>
                  <a:cubicBezTo>
                    <a:pt x="1" y="4839"/>
                    <a:pt x="37" y="4866"/>
                    <a:pt x="73" y="4866"/>
                  </a:cubicBezTo>
                  <a:cubicBezTo>
                    <a:pt x="94" y="4866"/>
                    <a:pt x="114" y="4857"/>
                    <a:pt x="128" y="4838"/>
                  </a:cubicBezTo>
                  <a:cubicBezTo>
                    <a:pt x="346" y="4523"/>
                    <a:pt x="382" y="4093"/>
                    <a:pt x="438" y="3720"/>
                  </a:cubicBezTo>
                  <a:cubicBezTo>
                    <a:pt x="504" y="3276"/>
                    <a:pt x="527" y="2815"/>
                    <a:pt x="651" y="2382"/>
                  </a:cubicBezTo>
                  <a:cubicBezTo>
                    <a:pt x="875" y="1589"/>
                    <a:pt x="1318" y="877"/>
                    <a:pt x="1480" y="66"/>
                  </a:cubicBezTo>
                  <a:cubicBezTo>
                    <a:pt x="1487" y="25"/>
                    <a:pt x="1451" y="1"/>
                    <a:pt x="14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9118295" y="4613585"/>
              <a:ext cx="114771" cy="227171"/>
            </a:xfrm>
            <a:custGeom>
              <a:avLst/>
              <a:gdLst/>
              <a:ahLst/>
              <a:cxnLst/>
              <a:rect l="l" t="t" r="r" b="b"/>
              <a:pathLst>
                <a:path w="1162" h="2300" extrusionOk="0">
                  <a:moveTo>
                    <a:pt x="1129" y="0"/>
                  </a:moveTo>
                  <a:cubicBezTo>
                    <a:pt x="1119" y="0"/>
                    <a:pt x="1109" y="6"/>
                    <a:pt x="1104" y="18"/>
                  </a:cubicBezTo>
                  <a:cubicBezTo>
                    <a:pt x="920" y="497"/>
                    <a:pt x="744" y="1010"/>
                    <a:pt x="457" y="1437"/>
                  </a:cubicBezTo>
                  <a:cubicBezTo>
                    <a:pt x="283" y="1700"/>
                    <a:pt x="0" y="1897"/>
                    <a:pt x="65" y="2246"/>
                  </a:cubicBezTo>
                  <a:cubicBezTo>
                    <a:pt x="71" y="2282"/>
                    <a:pt x="103" y="2299"/>
                    <a:pt x="135" y="2299"/>
                  </a:cubicBezTo>
                  <a:cubicBezTo>
                    <a:pt x="173" y="2299"/>
                    <a:pt x="211" y="2275"/>
                    <a:pt x="207" y="2231"/>
                  </a:cubicBezTo>
                  <a:cubicBezTo>
                    <a:pt x="182" y="1980"/>
                    <a:pt x="357" y="1834"/>
                    <a:pt x="495" y="1650"/>
                  </a:cubicBezTo>
                  <a:cubicBezTo>
                    <a:pt x="605" y="1505"/>
                    <a:pt x="693" y="1349"/>
                    <a:pt x="771" y="1184"/>
                  </a:cubicBezTo>
                  <a:cubicBezTo>
                    <a:pt x="946" y="818"/>
                    <a:pt x="1074" y="433"/>
                    <a:pt x="1157" y="34"/>
                  </a:cubicBezTo>
                  <a:cubicBezTo>
                    <a:pt x="1161" y="13"/>
                    <a:pt x="1145" y="0"/>
                    <a:pt x="112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9176668" y="4655759"/>
              <a:ext cx="89584" cy="83461"/>
            </a:xfrm>
            <a:custGeom>
              <a:avLst/>
              <a:gdLst/>
              <a:ahLst/>
              <a:cxnLst/>
              <a:rect l="l" t="t" r="r" b="b"/>
              <a:pathLst>
                <a:path w="907" h="845" extrusionOk="0">
                  <a:moveTo>
                    <a:pt x="872" y="1"/>
                  </a:moveTo>
                  <a:cubicBezTo>
                    <a:pt x="866" y="1"/>
                    <a:pt x="860" y="3"/>
                    <a:pt x="854" y="9"/>
                  </a:cubicBezTo>
                  <a:cubicBezTo>
                    <a:pt x="597" y="276"/>
                    <a:pt x="202" y="444"/>
                    <a:pt x="17" y="773"/>
                  </a:cubicBezTo>
                  <a:cubicBezTo>
                    <a:pt x="1" y="802"/>
                    <a:pt x="25" y="844"/>
                    <a:pt x="56" y="844"/>
                  </a:cubicBezTo>
                  <a:cubicBezTo>
                    <a:pt x="63" y="844"/>
                    <a:pt x="71" y="842"/>
                    <a:pt x="79" y="836"/>
                  </a:cubicBezTo>
                  <a:cubicBezTo>
                    <a:pt x="245" y="716"/>
                    <a:pt x="377" y="551"/>
                    <a:pt x="537" y="422"/>
                  </a:cubicBezTo>
                  <a:cubicBezTo>
                    <a:pt x="673" y="312"/>
                    <a:pt x="812" y="198"/>
                    <a:pt x="896" y="41"/>
                  </a:cubicBezTo>
                  <a:cubicBezTo>
                    <a:pt x="906" y="23"/>
                    <a:pt x="891" y="1"/>
                    <a:pt x="87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8644988" y="4721540"/>
              <a:ext cx="520913" cy="320212"/>
            </a:xfrm>
            <a:custGeom>
              <a:avLst/>
              <a:gdLst/>
              <a:ahLst/>
              <a:cxnLst/>
              <a:rect l="l" t="t" r="r" b="b"/>
              <a:pathLst>
                <a:path w="5274" h="3242" extrusionOk="0">
                  <a:moveTo>
                    <a:pt x="79" y="0"/>
                  </a:moveTo>
                  <a:cubicBezTo>
                    <a:pt x="3" y="0"/>
                    <a:pt x="0" y="119"/>
                    <a:pt x="81" y="133"/>
                  </a:cubicBezTo>
                  <a:cubicBezTo>
                    <a:pt x="632" y="228"/>
                    <a:pt x="1159" y="325"/>
                    <a:pt x="1625" y="645"/>
                  </a:cubicBezTo>
                  <a:cubicBezTo>
                    <a:pt x="1963" y="878"/>
                    <a:pt x="2105" y="1229"/>
                    <a:pt x="2488" y="1407"/>
                  </a:cubicBezTo>
                  <a:cubicBezTo>
                    <a:pt x="2932" y="1611"/>
                    <a:pt x="3229" y="1945"/>
                    <a:pt x="3610" y="2234"/>
                  </a:cubicBezTo>
                  <a:cubicBezTo>
                    <a:pt x="3978" y="2512"/>
                    <a:pt x="4718" y="3015"/>
                    <a:pt x="5122" y="3232"/>
                  </a:cubicBezTo>
                  <a:cubicBezTo>
                    <a:pt x="5134" y="3238"/>
                    <a:pt x="5145" y="3241"/>
                    <a:pt x="5155" y="3241"/>
                  </a:cubicBezTo>
                  <a:cubicBezTo>
                    <a:pt x="5234" y="3241"/>
                    <a:pt x="5274" y="3079"/>
                    <a:pt x="5188" y="2999"/>
                  </a:cubicBezTo>
                  <a:cubicBezTo>
                    <a:pt x="4848" y="2671"/>
                    <a:pt x="4127" y="2306"/>
                    <a:pt x="3749" y="2026"/>
                  </a:cubicBezTo>
                  <a:cubicBezTo>
                    <a:pt x="3355" y="1735"/>
                    <a:pt x="3057" y="1427"/>
                    <a:pt x="2614" y="1211"/>
                  </a:cubicBezTo>
                  <a:cubicBezTo>
                    <a:pt x="2415" y="1115"/>
                    <a:pt x="2298" y="1033"/>
                    <a:pt x="2164" y="857"/>
                  </a:cubicBezTo>
                  <a:cubicBezTo>
                    <a:pt x="2114" y="789"/>
                    <a:pt x="2075" y="732"/>
                    <a:pt x="2013" y="675"/>
                  </a:cubicBezTo>
                  <a:cubicBezTo>
                    <a:pt x="1877" y="546"/>
                    <a:pt x="1701" y="443"/>
                    <a:pt x="1539" y="351"/>
                  </a:cubicBezTo>
                  <a:cubicBezTo>
                    <a:pt x="1103" y="104"/>
                    <a:pt x="580" y="56"/>
                    <a:pt x="90" y="1"/>
                  </a:cubicBezTo>
                  <a:cubicBezTo>
                    <a:pt x="86" y="1"/>
                    <a:pt x="83" y="0"/>
                    <a:pt x="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8741289" y="4614276"/>
              <a:ext cx="219862" cy="276754"/>
            </a:xfrm>
            <a:custGeom>
              <a:avLst/>
              <a:gdLst/>
              <a:ahLst/>
              <a:cxnLst/>
              <a:rect l="l" t="t" r="r" b="b"/>
              <a:pathLst>
                <a:path w="2226" h="2802" extrusionOk="0">
                  <a:moveTo>
                    <a:pt x="93" y="1"/>
                  </a:moveTo>
                  <a:cubicBezTo>
                    <a:pt x="44" y="1"/>
                    <a:pt x="1" y="62"/>
                    <a:pt x="41" y="111"/>
                  </a:cubicBezTo>
                  <a:cubicBezTo>
                    <a:pt x="535" y="727"/>
                    <a:pt x="1012" y="1357"/>
                    <a:pt x="1470" y="2002"/>
                  </a:cubicBezTo>
                  <a:cubicBezTo>
                    <a:pt x="1657" y="2267"/>
                    <a:pt x="1831" y="2622"/>
                    <a:pt x="2109" y="2791"/>
                  </a:cubicBezTo>
                  <a:cubicBezTo>
                    <a:pt x="2120" y="2798"/>
                    <a:pt x="2133" y="2801"/>
                    <a:pt x="2146" y="2801"/>
                  </a:cubicBezTo>
                  <a:cubicBezTo>
                    <a:pt x="2187" y="2801"/>
                    <a:pt x="2226" y="2768"/>
                    <a:pt x="2215" y="2722"/>
                  </a:cubicBezTo>
                  <a:cubicBezTo>
                    <a:pt x="2143" y="2414"/>
                    <a:pt x="1881" y="2151"/>
                    <a:pt x="1693" y="1894"/>
                  </a:cubicBezTo>
                  <a:cubicBezTo>
                    <a:pt x="1215" y="1239"/>
                    <a:pt x="693" y="617"/>
                    <a:pt x="140" y="24"/>
                  </a:cubicBezTo>
                  <a:cubicBezTo>
                    <a:pt x="125" y="8"/>
                    <a:pt x="109" y="1"/>
                    <a:pt x="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8798477" y="4603806"/>
              <a:ext cx="36940" cy="115462"/>
            </a:xfrm>
            <a:custGeom>
              <a:avLst/>
              <a:gdLst/>
              <a:ahLst/>
              <a:cxnLst/>
              <a:rect l="l" t="t" r="r" b="b"/>
              <a:pathLst>
                <a:path w="374" h="1169" extrusionOk="0">
                  <a:moveTo>
                    <a:pt x="67" y="0"/>
                  </a:moveTo>
                  <a:cubicBezTo>
                    <a:pt x="33" y="0"/>
                    <a:pt x="1" y="26"/>
                    <a:pt x="5" y="72"/>
                  </a:cubicBezTo>
                  <a:cubicBezTo>
                    <a:pt x="24" y="260"/>
                    <a:pt x="49" y="446"/>
                    <a:pt x="84" y="633"/>
                  </a:cubicBezTo>
                  <a:cubicBezTo>
                    <a:pt x="114" y="798"/>
                    <a:pt x="122" y="977"/>
                    <a:pt x="206" y="1126"/>
                  </a:cubicBezTo>
                  <a:cubicBezTo>
                    <a:pt x="221" y="1155"/>
                    <a:pt x="249" y="1169"/>
                    <a:pt x="277" y="1169"/>
                  </a:cubicBezTo>
                  <a:cubicBezTo>
                    <a:pt x="314" y="1169"/>
                    <a:pt x="351" y="1143"/>
                    <a:pt x="356" y="1097"/>
                  </a:cubicBezTo>
                  <a:cubicBezTo>
                    <a:pt x="373" y="931"/>
                    <a:pt x="313" y="760"/>
                    <a:pt x="277" y="600"/>
                  </a:cubicBezTo>
                  <a:cubicBezTo>
                    <a:pt x="236" y="415"/>
                    <a:pt x="190" y="231"/>
                    <a:pt x="132" y="51"/>
                  </a:cubicBezTo>
                  <a:cubicBezTo>
                    <a:pt x="121" y="16"/>
                    <a:pt x="93" y="0"/>
                    <a:pt x="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9027920" y="4401130"/>
              <a:ext cx="104104" cy="166921"/>
            </a:xfrm>
            <a:custGeom>
              <a:avLst/>
              <a:gdLst/>
              <a:ahLst/>
              <a:cxnLst/>
              <a:rect l="l" t="t" r="r" b="b"/>
              <a:pathLst>
                <a:path w="1054" h="1690" extrusionOk="0">
                  <a:moveTo>
                    <a:pt x="13" y="0"/>
                  </a:moveTo>
                  <a:cubicBezTo>
                    <a:pt x="6" y="0"/>
                    <a:pt x="0" y="6"/>
                    <a:pt x="4" y="15"/>
                  </a:cubicBezTo>
                  <a:cubicBezTo>
                    <a:pt x="140" y="306"/>
                    <a:pt x="253" y="595"/>
                    <a:pt x="454" y="850"/>
                  </a:cubicBezTo>
                  <a:cubicBezTo>
                    <a:pt x="656" y="1107"/>
                    <a:pt x="748" y="1402"/>
                    <a:pt x="930" y="1667"/>
                  </a:cubicBezTo>
                  <a:cubicBezTo>
                    <a:pt x="941" y="1683"/>
                    <a:pt x="957" y="1690"/>
                    <a:pt x="974" y="1690"/>
                  </a:cubicBezTo>
                  <a:cubicBezTo>
                    <a:pt x="1012" y="1690"/>
                    <a:pt x="1053" y="1655"/>
                    <a:pt x="1041" y="1614"/>
                  </a:cubicBezTo>
                  <a:cubicBezTo>
                    <a:pt x="855" y="992"/>
                    <a:pt x="320" y="571"/>
                    <a:pt x="24" y="7"/>
                  </a:cubicBezTo>
                  <a:cubicBezTo>
                    <a:pt x="21" y="2"/>
                    <a:pt x="17" y="0"/>
                    <a:pt x="1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8961645" y="4413970"/>
              <a:ext cx="124055" cy="83164"/>
            </a:xfrm>
            <a:custGeom>
              <a:avLst/>
              <a:gdLst/>
              <a:ahLst/>
              <a:cxnLst/>
              <a:rect l="l" t="t" r="r" b="b"/>
              <a:pathLst>
                <a:path w="1256" h="842" extrusionOk="0">
                  <a:moveTo>
                    <a:pt x="30" y="1"/>
                  </a:moveTo>
                  <a:cubicBezTo>
                    <a:pt x="15" y="1"/>
                    <a:pt x="1" y="21"/>
                    <a:pt x="14" y="35"/>
                  </a:cubicBezTo>
                  <a:cubicBezTo>
                    <a:pt x="225" y="230"/>
                    <a:pt x="465" y="388"/>
                    <a:pt x="716" y="525"/>
                  </a:cubicBezTo>
                  <a:cubicBezTo>
                    <a:pt x="891" y="624"/>
                    <a:pt x="1026" y="756"/>
                    <a:pt x="1209" y="839"/>
                  </a:cubicBezTo>
                  <a:cubicBezTo>
                    <a:pt x="1214" y="841"/>
                    <a:pt x="1218" y="842"/>
                    <a:pt x="1222" y="842"/>
                  </a:cubicBezTo>
                  <a:cubicBezTo>
                    <a:pt x="1243" y="842"/>
                    <a:pt x="1255" y="814"/>
                    <a:pt x="1248" y="795"/>
                  </a:cubicBezTo>
                  <a:cubicBezTo>
                    <a:pt x="1202" y="670"/>
                    <a:pt x="1026" y="596"/>
                    <a:pt x="913" y="534"/>
                  </a:cubicBezTo>
                  <a:cubicBezTo>
                    <a:pt x="609" y="369"/>
                    <a:pt x="325" y="200"/>
                    <a:pt x="38" y="4"/>
                  </a:cubicBezTo>
                  <a:cubicBezTo>
                    <a:pt x="36" y="2"/>
                    <a:pt x="33" y="1"/>
                    <a:pt x="3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9195829" y="4279741"/>
              <a:ext cx="164057" cy="150822"/>
            </a:xfrm>
            <a:custGeom>
              <a:avLst/>
              <a:gdLst/>
              <a:ahLst/>
              <a:cxnLst/>
              <a:rect l="l" t="t" r="r" b="b"/>
              <a:pathLst>
                <a:path w="1661" h="1527" extrusionOk="0">
                  <a:moveTo>
                    <a:pt x="1647" y="1"/>
                  </a:moveTo>
                  <a:cubicBezTo>
                    <a:pt x="1645" y="1"/>
                    <a:pt x="1642" y="2"/>
                    <a:pt x="1640" y="4"/>
                  </a:cubicBezTo>
                  <a:cubicBezTo>
                    <a:pt x="1081" y="491"/>
                    <a:pt x="419" y="818"/>
                    <a:pt x="18" y="1462"/>
                  </a:cubicBezTo>
                  <a:cubicBezTo>
                    <a:pt x="0" y="1490"/>
                    <a:pt x="25" y="1527"/>
                    <a:pt x="53" y="1527"/>
                  </a:cubicBezTo>
                  <a:cubicBezTo>
                    <a:pt x="62" y="1527"/>
                    <a:pt x="70" y="1524"/>
                    <a:pt x="78" y="1516"/>
                  </a:cubicBezTo>
                  <a:cubicBezTo>
                    <a:pt x="348" y="1252"/>
                    <a:pt x="534" y="943"/>
                    <a:pt x="845" y="715"/>
                  </a:cubicBezTo>
                  <a:cubicBezTo>
                    <a:pt x="1132" y="503"/>
                    <a:pt x="1387" y="256"/>
                    <a:pt x="1652" y="20"/>
                  </a:cubicBezTo>
                  <a:cubicBezTo>
                    <a:pt x="1661" y="13"/>
                    <a:pt x="1655" y="1"/>
                    <a:pt x="16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8511648" y="4803223"/>
              <a:ext cx="418884" cy="59657"/>
            </a:xfrm>
            <a:custGeom>
              <a:avLst/>
              <a:gdLst/>
              <a:ahLst/>
              <a:cxnLst/>
              <a:rect l="l" t="t" r="r" b="b"/>
              <a:pathLst>
                <a:path w="4241" h="604" extrusionOk="0">
                  <a:moveTo>
                    <a:pt x="33" y="1"/>
                  </a:moveTo>
                  <a:cubicBezTo>
                    <a:pt x="5" y="1"/>
                    <a:pt x="1" y="46"/>
                    <a:pt x="32" y="51"/>
                  </a:cubicBezTo>
                  <a:cubicBezTo>
                    <a:pt x="405" y="117"/>
                    <a:pt x="778" y="186"/>
                    <a:pt x="1150" y="246"/>
                  </a:cubicBezTo>
                  <a:cubicBezTo>
                    <a:pt x="1432" y="293"/>
                    <a:pt x="1712" y="351"/>
                    <a:pt x="1997" y="351"/>
                  </a:cubicBezTo>
                  <a:cubicBezTo>
                    <a:pt x="2070" y="351"/>
                    <a:pt x="2144" y="347"/>
                    <a:pt x="2218" y="338"/>
                  </a:cubicBezTo>
                  <a:cubicBezTo>
                    <a:pt x="2255" y="333"/>
                    <a:pt x="2296" y="331"/>
                    <a:pt x="2341" y="331"/>
                  </a:cubicBezTo>
                  <a:cubicBezTo>
                    <a:pt x="2763" y="331"/>
                    <a:pt x="3494" y="518"/>
                    <a:pt x="3839" y="577"/>
                  </a:cubicBezTo>
                  <a:cubicBezTo>
                    <a:pt x="3947" y="597"/>
                    <a:pt x="3987" y="604"/>
                    <a:pt x="4002" y="604"/>
                  </a:cubicBezTo>
                  <a:cubicBezTo>
                    <a:pt x="4035" y="604"/>
                    <a:pt x="3956" y="571"/>
                    <a:pt x="4190" y="551"/>
                  </a:cubicBezTo>
                  <a:cubicBezTo>
                    <a:pt x="4240" y="547"/>
                    <a:pt x="4239" y="480"/>
                    <a:pt x="4199" y="461"/>
                  </a:cubicBezTo>
                  <a:cubicBezTo>
                    <a:pt x="3899" y="325"/>
                    <a:pt x="3720" y="294"/>
                    <a:pt x="3396" y="238"/>
                  </a:cubicBezTo>
                  <a:cubicBezTo>
                    <a:pt x="3130" y="191"/>
                    <a:pt x="2865" y="134"/>
                    <a:pt x="2595" y="134"/>
                  </a:cubicBezTo>
                  <a:cubicBezTo>
                    <a:pt x="2524" y="134"/>
                    <a:pt x="2452" y="138"/>
                    <a:pt x="2380" y="147"/>
                  </a:cubicBezTo>
                  <a:cubicBezTo>
                    <a:pt x="2197" y="171"/>
                    <a:pt x="2015" y="181"/>
                    <a:pt x="1834" y="181"/>
                  </a:cubicBezTo>
                  <a:cubicBezTo>
                    <a:pt x="1234" y="181"/>
                    <a:pt x="638" y="73"/>
                    <a:pt x="37" y="1"/>
                  </a:cubicBezTo>
                  <a:cubicBezTo>
                    <a:pt x="35" y="1"/>
                    <a:pt x="34" y="1"/>
                    <a:pt x="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8943274" y="4838583"/>
              <a:ext cx="195466" cy="168995"/>
            </a:xfrm>
            <a:custGeom>
              <a:avLst/>
              <a:gdLst/>
              <a:ahLst/>
              <a:cxnLst/>
              <a:rect l="l" t="t" r="r" b="b"/>
              <a:pathLst>
                <a:path w="1979" h="1711" extrusionOk="0">
                  <a:moveTo>
                    <a:pt x="39" y="0"/>
                  </a:moveTo>
                  <a:cubicBezTo>
                    <a:pt x="19" y="0"/>
                    <a:pt x="1" y="20"/>
                    <a:pt x="14" y="44"/>
                  </a:cubicBezTo>
                  <a:cubicBezTo>
                    <a:pt x="187" y="391"/>
                    <a:pt x="309" y="688"/>
                    <a:pt x="669" y="861"/>
                  </a:cubicBezTo>
                  <a:cubicBezTo>
                    <a:pt x="1097" y="1069"/>
                    <a:pt x="1450" y="1336"/>
                    <a:pt x="1771" y="1685"/>
                  </a:cubicBezTo>
                  <a:cubicBezTo>
                    <a:pt x="1787" y="1702"/>
                    <a:pt x="1808" y="1710"/>
                    <a:pt x="1830" y="1710"/>
                  </a:cubicBezTo>
                  <a:cubicBezTo>
                    <a:pt x="1868" y="1710"/>
                    <a:pt x="1906" y="1687"/>
                    <a:pt x="1914" y="1648"/>
                  </a:cubicBezTo>
                  <a:cubicBezTo>
                    <a:pt x="1979" y="1362"/>
                    <a:pt x="1769" y="1243"/>
                    <a:pt x="1547" y="1115"/>
                  </a:cubicBezTo>
                  <a:cubicBezTo>
                    <a:pt x="1180" y="907"/>
                    <a:pt x="873" y="617"/>
                    <a:pt x="451" y="515"/>
                  </a:cubicBezTo>
                  <a:lnTo>
                    <a:pt x="451" y="515"/>
                  </a:lnTo>
                  <a:cubicBezTo>
                    <a:pt x="303" y="368"/>
                    <a:pt x="184" y="170"/>
                    <a:pt x="64" y="14"/>
                  </a:cubicBezTo>
                  <a:cubicBezTo>
                    <a:pt x="57" y="4"/>
                    <a:pt x="48" y="0"/>
                    <a:pt x="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8882431" y="4773296"/>
              <a:ext cx="48200" cy="43558"/>
            </a:xfrm>
            <a:custGeom>
              <a:avLst/>
              <a:gdLst/>
              <a:ahLst/>
              <a:cxnLst/>
              <a:rect l="l" t="t" r="r" b="b"/>
              <a:pathLst>
                <a:path w="488" h="441" extrusionOk="0">
                  <a:moveTo>
                    <a:pt x="40" y="1"/>
                  </a:moveTo>
                  <a:cubicBezTo>
                    <a:pt x="18" y="1"/>
                    <a:pt x="1" y="26"/>
                    <a:pt x="13" y="46"/>
                  </a:cubicBezTo>
                  <a:cubicBezTo>
                    <a:pt x="64" y="128"/>
                    <a:pt x="150" y="191"/>
                    <a:pt x="220" y="255"/>
                  </a:cubicBezTo>
                  <a:cubicBezTo>
                    <a:pt x="253" y="286"/>
                    <a:pt x="286" y="317"/>
                    <a:pt x="313" y="353"/>
                  </a:cubicBezTo>
                  <a:cubicBezTo>
                    <a:pt x="337" y="384"/>
                    <a:pt x="357" y="420"/>
                    <a:pt x="395" y="436"/>
                  </a:cubicBezTo>
                  <a:cubicBezTo>
                    <a:pt x="400" y="439"/>
                    <a:pt x="407" y="440"/>
                    <a:pt x="413" y="440"/>
                  </a:cubicBezTo>
                  <a:cubicBezTo>
                    <a:pt x="424" y="440"/>
                    <a:pt x="436" y="435"/>
                    <a:pt x="442" y="425"/>
                  </a:cubicBezTo>
                  <a:cubicBezTo>
                    <a:pt x="488" y="334"/>
                    <a:pt x="395" y="247"/>
                    <a:pt x="334" y="192"/>
                  </a:cubicBezTo>
                  <a:cubicBezTo>
                    <a:pt x="251" y="121"/>
                    <a:pt x="152" y="32"/>
                    <a:pt x="48" y="2"/>
                  </a:cubicBezTo>
                  <a:cubicBezTo>
                    <a:pt x="45" y="1"/>
                    <a:pt x="42" y="1"/>
                    <a:pt x="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9131727" y="4722232"/>
              <a:ext cx="48990" cy="65485"/>
            </a:xfrm>
            <a:custGeom>
              <a:avLst/>
              <a:gdLst/>
              <a:ahLst/>
              <a:cxnLst/>
              <a:rect l="l" t="t" r="r" b="b"/>
              <a:pathLst>
                <a:path w="496" h="663" extrusionOk="0">
                  <a:moveTo>
                    <a:pt x="425" y="0"/>
                  </a:moveTo>
                  <a:cubicBezTo>
                    <a:pt x="417" y="0"/>
                    <a:pt x="409" y="2"/>
                    <a:pt x="402" y="6"/>
                  </a:cubicBezTo>
                  <a:cubicBezTo>
                    <a:pt x="291" y="57"/>
                    <a:pt x="234" y="170"/>
                    <a:pt x="175" y="271"/>
                  </a:cubicBezTo>
                  <a:cubicBezTo>
                    <a:pt x="121" y="363"/>
                    <a:pt x="0" y="506"/>
                    <a:pt x="43" y="616"/>
                  </a:cubicBezTo>
                  <a:cubicBezTo>
                    <a:pt x="55" y="645"/>
                    <a:pt x="80" y="663"/>
                    <a:pt x="106" y="663"/>
                  </a:cubicBezTo>
                  <a:cubicBezTo>
                    <a:pt x="121" y="663"/>
                    <a:pt x="136" y="657"/>
                    <a:pt x="149" y="645"/>
                  </a:cubicBezTo>
                  <a:cubicBezTo>
                    <a:pt x="187" y="612"/>
                    <a:pt x="197" y="573"/>
                    <a:pt x="218" y="529"/>
                  </a:cubicBezTo>
                  <a:cubicBezTo>
                    <a:pt x="247" y="470"/>
                    <a:pt x="280" y="411"/>
                    <a:pt x="310" y="354"/>
                  </a:cubicBezTo>
                  <a:cubicBezTo>
                    <a:pt x="362" y="258"/>
                    <a:pt x="412" y="165"/>
                    <a:pt x="471" y="76"/>
                  </a:cubicBezTo>
                  <a:cubicBezTo>
                    <a:pt x="495" y="37"/>
                    <a:pt x="461" y="0"/>
                    <a:pt x="4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9126591" y="4468886"/>
              <a:ext cx="56003" cy="193194"/>
            </a:xfrm>
            <a:custGeom>
              <a:avLst/>
              <a:gdLst/>
              <a:ahLst/>
              <a:cxnLst/>
              <a:rect l="l" t="t" r="r" b="b"/>
              <a:pathLst>
                <a:path w="567" h="1956" extrusionOk="0">
                  <a:moveTo>
                    <a:pt x="525" y="0"/>
                  </a:moveTo>
                  <a:cubicBezTo>
                    <a:pt x="511" y="0"/>
                    <a:pt x="497" y="8"/>
                    <a:pt x="490" y="25"/>
                  </a:cubicBezTo>
                  <a:cubicBezTo>
                    <a:pt x="277" y="633"/>
                    <a:pt x="153" y="1242"/>
                    <a:pt x="12" y="1867"/>
                  </a:cubicBezTo>
                  <a:cubicBezTo>
                    <a:pt x="1" y="1915"/>
                    <a:pt x="45" y="1955"/>
                    <a:pt x="85" y="1955"/>
                  </a:cubicBezTo>
                  <a:cubicBezTo>
                    <a:pt x="106" y="1955"/>
                    <a:pt x="125" y="1945"/>
                    <a:pt x="137" y="1920"/>
                  </a:cubicBezTo>
                  <a:cubicBezTo>
                    <a:pt x="265" y="1652"/>
                    <a:pt x="289" y="1351"/>
                    <a:pt x="345" y="1060"/>
                  </a:cubicBezTo>
                  <a:cubicBezTo>
                    <a:pt x="409" y="720"/>
                    <a:pt x="475" y="379"/>
                    <a:pt x="558" y="45"/>
                  </a:cubicBezTo>
                  <a:cubicBezTo>
                    <a:pt x="566" y="17"/>
                    <a:pt x="546" y="0"/>
                    <a:pt x="5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8862842" y="-36475"/>
              <a:ext cx="31804" cy="24989"/>
            </a:xfrm>
            <a:custGeom>
              <a:avLst/>
              <a:gdLst/>
              <a:ahLst/>
              <a:cxnLst/>
              <a:rect l="l" t="t" r="r" b="b"/>
              <a:pathLst>
                <a:path w="322" h="253" extrusionOk="0">
                  <a:moveTo>
                    <a:pt x="202" y="1"/>
                  </a:moveTo>
                  <a:cubicBezTo>
                    <a:pt x="185" y="1"/>
                    <a:pt x="166" y="7"/>
                    <a:pt x="149" y="22"/>
                  </a:cubicBezTo>
                  <a:cubicBezTo>
                    <a:pt x="118" y="52"/>
                    <a:pt x="85" y="82"/>
                    <a:pt x="55" y="115"/>
                  </a:cubicBezTo>
                  <a:cubicBezTo>
                    <a:pt x="1" y="173"/>
                    <a:pt x="55" y="252"/>
                    <a:pt x="114" y="252"/>
                  </a:cubicBezTo>
                  <a:cubicBezTo>
                    <a:pt x="133" y="252"/>
                    <a:pt x="151" y="245"/>
                    <a:pt x="168" y="227"/>
                  </a:cubicBezTo>
                  <a:cubicBezTo>
                    <a:pt x="198" y="196"/>
                    <a:pt x="231" y="163"/>
                    <a:pt x="262" y="134"/>
                  </a:cubicBezTo>
                  <a:cubicBezTo>
                    <a:pt x="322" y="80"/>
                    <a:pt x="266" y="1"/>
                    <a:pt x="2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64" name="Google Shape;364;p5"/>
            <p:cNvGrpSpPr/>
            <p:nvPr/>
          </p:nvGrpSpPr>
          <p:grpSpPr>
            <a:xfrm>
              <a:off x="7210465" y="-28968"/>
              <a:ext cx="3161828" cy="5696066"/>
              <a:chOff x="7134265" y="-28968"/>
              <a:chExt cx="3161828" cy="5696066"/>
            </a:xfrm>
          </p:grpSpPr>
          <p:sp>
            <p:nvSpPr>
              <p:cNvPr id="365" name="Google Shape;365;p5"/>
              <p:cNvSpPr/>
              <p:nvPr/>
            </p:nvSpPr>
            <p:spPr>
              <a:xfrm>
                <a:off x="8764467" y="-18203"/>
                <a:ext cx="50274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09" h="1249" extrusionOk="0">
                    <a:moveTo>
                      <a:pt x="469" y="1"/>
                    </a:moveTo>
                    <a:cubicBezTo>
                      <a:pt x="458" y="1"/>
                      <a:pt x="447" y="5"/>
                      <a:pt x="441" y="16"/>
                    </a:cubicBezTo>
                    <a:cubicBezTo>
                      <a:pt x="343" y="186"/>
                      <a:pt x="321" y="375"/>
                      <a:pt x="264" y="558"/>
                    </a:cubicBezTo>
                    <a:cubicBezTo>
                      <a:pt x="198" y="770"/>
                      <a:pt x="73" y="958"/>
                      <a:pt x="11" y="1170"/>
                    </a:cubicBezTo>
                    <a:cubicBezTo>
                      <a:pt x="0" y="1210"/>
                      <a:pt x="36" y="1248"/>
                      <a:pt x="71" y="1248"/>
                    </a:cubicBezTo>
                    <a:cubicBezTo>
                      <a:pt x="85" y="1248"/>
                      <a:pt x="98" y="1242"/>
                      <a:pt x="109" y="1229"/>
                    </a:cubicBezTo>
                    <a:cubicBezTo>
                      <a:pt x="226" y="1078"/>
                      <a:pt x="304" y="895"/>
                      <a:pt x="366" y="714"/>
                    </a:cubicBezTo>
                    <a:cubicBezTo>
                      <a:pt x="441" y="494"/>
                      <a:pt x="421" y="256"/>
                      <a:pt x="500" y="41"/>
                    </a:cubicBezTo>
                    <a:cubicBezTo>
                      <a:pt x="509" y="17"/>
                      <a:pt x="488" y="1"/>
                      <a:pt x="46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366;p5"/>
              <p:cNvSpPr/>
              <p:nvPr/>
            </p:nvSpPr>
            <p:spPr>
              <a:xfrm>
                <a:off x="8727231" y="137459"/>
                <a:ext cx="46817" cy="89782"/>
              </a:xfrm>
              <a:custGeom>
                <a:avLst/>
                <a:gdLst/>
                <a:ahLst/>
                <a:cxnLst/>
                <a:rect l="l" t="t" r="r" b="b"/>
                <a:pathLst>
                  <a:path w="474" h="909" extrusionOk="0">
                    <a:moveTo>
                      <a:pt x="346" y="1"/>
                    </a:moveTo>
                    <a:cubicBezTo>
                      <a:pt x="328" y="1"/>
                      <a:pt x="309" y="13"/>
                      <a:pt x="310" y="34"/>
                    </a:cubicBezTo>
                    <a:cubicBezTo>
                      <a:pt x="325" y="192"/>
                      <a:pt x="288" y="319"/>
                      <a:pt x="225" y="461"/>
                    </a:cubicBezTo>
                    <a:cubicBezTo>
                      <a:pt x="174" y="577"/>
                      <a:pt x="169" y="728"/>
                      <a:pt x="52" y="800"/>
                    </a:cubicBezTo>
                    <a:cubicBezTo>
                      <a:pt x="0" y="828"/>
                      <a:pt x="24" y="906"/>
                      <a:pt x="82" y="908"/>
                    </a:cubicBezTo>
                    <a:cubicBezTo>
                      <a:pt x="87" y="909"/>
                      <a:pt x="93" y="909"/>
                      <a:pt x="98" y="909"/>
                    </a:cubicBezTo>
                    <a:cubicBezTo>
                      <a:pt x="297" y="909"/>
                      <a:pt x="297" y="675"/>
                      <a:pt x="354" y="534"/>
                    </a:cubicBezTo>
                    <a:cubicBezTo>
                      <a:pt x="430" y="351"/>
                      <a:pt x="473" y="203"/>
                      <a:pt x="374" y="17"/>
                    </a:cubicBezTo>
                    <a:cubicBezTo>
                      <a:pt x="369" y="6"/>
                      <a:pt x="357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367;p5"/>
              <p:cNvSpPr/>
              <p:nvPr/>
            </p:nvSpPr>
            <p:spPr>
              <a:xfrm>
                <a:off x="8609595" y="142102"/>
                <a:ext cx="14717" cy="26668"/>
              </a:xfrm>
              <a:custGeom>
                <a:avLst/>
                <a:gdLst/>
                <a:ahLst/>
                <a:cxnLst/>
                <a:rect l="l" t="t" r="r" b="b"/>
                <a:pathLst>
                  <a:path w="149" h="270" extrusionOk="0">
                    <a:moveTo>
                      <a:pt x="117" y="0"/>
                    </a:moveTo>
                    <a:cubicBezTo>
                      <a:pt x="106" y="0"/>
                      <a:pt x="94" y="5"/>
                      <a:pt x="88" y="14"/>
                    </a:cubicBezTo>
                    <a:cubicBezTo>
                      <a:pt x="47" y="75"/>
                      <a:pt x="0" y="151"/>
                      <a:pt x="7" y="225"/>
                    </a:cubicBezTo>
                    <a:cubicBezTo>
                      <a:pt x="9" y="250"/>
                      <a:pt x="29" y="269"/>
                      <a:pt x="50" y="269"/>
                    </a:cubicBezTo>
                    <a:cubicBezTo>
                      <a:pt x="59" y="269"/>
                      <a:pt x="68" y="265"/>
                      <a:pt x="76" y="257"/>
                    </a:cubicBezTo>
                    <a:cubicBezTo>
                      <a:pt x="132" y="196"/>
                      <a:pt x="141" y="109"/>
                      <a:pt x="146" y="30"/>
                    </a:cubicBezTo>
                    <a:cubicBezTo>
                      <a:pt x="149" y="10"/>
                      <a:pt x="133" y="0"/>
                      <a:pt x="1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368;p5"/>
              <p:cNvSpPr/>
              <p:nvPr/>
            </p:nvSpPr>
            <p:spPr>
              <a:xfrm>
                <a:off x="8853360" y="389225"/>
                <a:ext cx="34570" cy="124549"/>
              </a:xfrm>
              <a:custGeom>
                <a:avLst/>
                <a:gdLst/>
                <a:ahLst/>
                <a:cxnLst/>
                <a:rect l="l" t="t" r="r" b="b"/>
                <a:pathLst>
                  <a:path w="350" h="1261" extrusionOk="0">
                    <a:moveTo>
                      <a:pt x="301" y="0"/>
                    </a:moveTo>
                    <a:cubicBezTo>
                      <a:pt x="289" y="0"/>
                      <a:pt x="277" y="7"/>
                      <a:pt x="274" y="21"/>
                    </a:cubicBezTo>
                    <a:cubicBezTo>
                      <a:pt x="229" y="236"/>
                      <a:pt x="156" y="461"/>
                      <a:pt x="90" y="668"/>
                    </a:cubicBezTo>
                    <a:cubicBezTo>
                      <a:pt x="65" y="746"/>
                      <a:pt x="19" y="807"/>
                      <a:pt x="9" y="888"/>
                    </a:cubicBezTo>
                    <a:cubicBezTo>
                      <a:pt x="0" y="998"/>
                      <a:pt x="55" y="1096"/>
                      <a:pt x="16" y="1209"/>
                    </a:cubicBezTo>
                    <a:cubicBezTo>
                      <a:pt x="8" y="1234"/>
                      <a:pt x="32" y="1261"/>
                      <a:pt x="57" y="1261"/>
                    </a:cubicBezTo>
                    <a:cubicBezTo>
                      <a:pt x="64" y="1261"/>
                      <a:pt x="70" y="1259"/>
                      <a:pt x="76" y="1255"/>
                    </a:cubicBezTo>
                    <a:cubicBezTo>
                      <a:pt x="133" y="1216"/>
                      <a:pt x="158" y="1192"/>
                      <a:pt x="171" y="1120"/>
                    </a:cubicBezTo>
                    <a:cubicBezTo>
                      <a:pt x="179" y="1073"/>
                      <a:pt x="159" y="1032"/>
                      <a:pt x="162" y="988"/>
                    </a:cubicBezTo>
                    <a:cubicBezTo>
                      <a:pt x="171" y="812"/>
                      <a:pt x="212" y="846"/>
                      <a:pt x="231" y="736"/>
                    </a:cubicBezTo>
                    <a:cubicBezTo>
                      <a:pt x="257" y="600"/>
                      <a:pt x="267" y="465"/>
                      <a:pt x="301" y="329"/>
                    </a:cubicBezTo>
                    <a:cubicBezTo>
                      <a:pt x="328" y="220"/>
                      <a:pt x="350" y="131"/>
                      <a:pt x="328" y="21"/>
                    </a:cubicBezTo>
                    <a:cubicBezTo>
                      <a:pt x="325" y="7"/>
                      <a:pt x="313" y="0"/>
                      <a:pt x="3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369;p5"/>
              <p:cNvSpPr/>
              <p:nvPr/>
            </p:nvSpPr>
            <p:spPr>
              <a:xfrm>
                <a:off x="8839631" y="539849"/>
                <a:ext cx="16396" cy="41286"/>
              </a:xfrm>
              <a:custGeom>
                <a:avLst/>
                <a:gdLst/>
                <a:ahLst/>
                <a:cxnLst/>
                <a:rect l="l" t="t" r="r" b="b"/>
                <a:pathLst>
                  <a:path w="166" h="418" extrusionOk="0">
                    <a:moveTo>
                      <a:pt x="139" y="0"/>
                    </a:moveTo>
                    <a:cubicBezTo>
                      <a:pt x="128" y="0"/>
                      <a:pt x="116" y="6"/>
                      <a:pt x="112" y="18"/>
                    </a:cubicBezTo>
                    <a:cubicBezTo>
                      <a:pt x="90" y="81"/>
                      <a:pt x="72" y="147"/>
                      <a:pt x="52" y="210"/>
                    </a:cubicBezTo>
                    <a:cubicBezTo>
                      <a:pt x="32" y="268"/>
                      <a:pt x="7" y="324"/>
                      <a:pt x="2" y="387"/>
                    </a:cubicBezTo>
                    <a:cubicBezTo>
                      <a:pt x="1" y="404"/>
                      <a:pt x="18" y="417"/>
                      <a:pt x="34" y="417"/>
                    </a:cubicBezTo>
                    <a:cubicBezTo>
                      <a:pt x="40" y="417"/>
                      <a:pt x="47" y="415"/>
                      <a:pt x="52" y="409"/>
                    </a:cubicBezTo>
                    <a:cubicBezTo>
                      <a:pt x="131" y="309"/>
                      <a:pt x="158" y="150"/>
                      <a:pt x="165" y="25"/>
                    </a:cubicBezTo>
                    <a:cubicBezTo>
                      <a:pt x="166" y="8"/>
                      <a:pt x="153" y="0"/>
                      <a:pt x="1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370;p5"/>
              <p:cNvSpPr/>
              <p:nvPr/>
            </p:nvSpPr>
            <p:spPr>
              <a:xfrm>
                <a:off x="7134265" y="-28968"/>
                <a:ext cx="1975104" cy="1258330"/>
              </a:xfrm>
              <a:custGeom>
                <a:avLst/>
                <a:gdLst/>
                <a:ahLst/>
                <a:cxnLst/>
                <a:rect l="l" t="t" r="r" b="b"/>
                <a:pathLst>
                  <a:path w="19997" h="12740" extrusionOk="0">
                    <a:moveTo>
                      <a:pt x="7381" y="2049"/>
                    </a:moveTo>
                    <a:cubicBezTo>
                      <a:pt x="7486" y="2062"/>
                      <a:pt x="7589" y="2079"/>
                      <a:pt x="7692" y="2099"/>
                    </a:cubicBezTo>
                    <a:cubicBezTo>
                      <a:pt x="7742" y="2242"/>
                      <a:pt x="7775" y="2386"/>
                      <a:pt x="7810" y="2530"/>
                    </a:cubicBezTo>
                    <a:cubicBezTo>
                      <a:pt x="7728" y="2433"/>
                      <a:pt x="7638" y="2340"/>
                      <a:pt x="7553" y="2244"/>
                    </a:cubicBezTo>
                    <a:cubicBezTo>
                      <a:pt x="7496" y="2179"/>
                      <a:pt x="7438" y="2113"/>
                      <a:pt x="7381" y="2049"/>
                    </a:cubicBezTo>
                    <a:close/>
                    <a:moveTo>
                      <a:pt x="7018" y="2025"/>
                    </a:moveTo>
                    <a:cubicBezTo>
                      <a:pt x="7086" y="2025"/>
                      <a:pt x="7154" y="2028"/>
                      <a:pt x="7222" y="2033"/>
                    </a:cubicBezTo>
                    <a:cubicBezTo>
                      <a:pt x="7288" y="2112"/>
                      <a:pt x="7357" y="2189"/>
                      <a:pt x="7421" y="2268"/>
                    </a:cubicBezTo>
                    <a:cubicBezTo>
                      <a:pt x="7500" y="2361"/>
                      <a:pt x="7575" y="2459"/>
                      <a:pt x="7656" y="2552"/>
                    </a:cubicBezTo>
                    <a:cubicBezTo>
                      <a:pt x="7351" y="2407"/>
                      <a:pt x="7057" y="2235"/>
                      <a:pt x="6789" y="2036"/>
                    </a:cubicBezTo>
                    <a:cubicBezTo>
                      <a:pt x="6866" y="2028"/>
                      <a:pt x="6942" y="2025"/>
                      <a:pt x="7018" y="2025"/>
                    </a:cubicBezTo>
                    <a:close/>
                    <a:moveTo>
                      <a:pt x="6693" y="2619"/>
                    </a:moveTo>
                    <a:lnTo>
                      <a:pt x="6693" y="2619"/>
                    </a:lnTo>
                    <a:cubicBezTo>
                      <a:pt x="6715" y="2622"/>
                      <a:pt x="6733" y="2624"/>
                      <a:pt x="6755" y="2626"/>
                    </a:cubicBezTo>
                    <a:cubicBezTo>
                      <a:pt x="6736" y="2628"/>
                      <a:pt x="6719" y="2631"/>
                      <a:pt x="6703" y="2635"/>
                    </a:cubicBezTo>
                    <a:cubicBezTo>
                      <a:pt x="6700" y="2628"/>
                      <a:pt x="6697" y="2624"/>
                      <a:pt x="6693" y="2619"/>
                    </a:cubicBezTo>
                    <a:close/>
                    <a:moveTo>
                      <a:pt x="10174" y="2538"/>
                    </a:moveTo>
                    <a:cubicBezTo>
                      <a:pt x="10183" y="2540"/>
                      <a:pt x="10196" y="2540"/>
                      <a:pt x="10207" y="2542"/>
                    </a:cubicBezTo>
                    <a:cubicBezTo>
                      <a:pt x="10124" y="2591"/>
                      <a:pt x="10043" y="2642"/>
                      <a:pt x="9967" y="2698"/>
                    </a:cubicBezTo>
                    <a:cubicBezTo>
                      <a:pt x="9978" y="2688"/>
                      <a:pt x="9988" y="2677"/>
                      <a:pt x="10000" y="2665"/>
                    </a:cubicBezTo>
                    <a:cubicBezTo>
                      <a:pt x="10054" y="2619"/>
                      <a:pt x="10114" y="2579"/>
                      <a:pt x="10174" y="2538"/>
                    </a:cubicBezTo>
                    <a:close/>
                    <a:moveTo>
                      <a:pt x="10838" y="2585"/>
                    </a:moveTo>
                    <a:cubicBezTo>
                      <a:pt x="10844" y="2585"/>
                      <a:pt x="10850" y="2586"/>
                      <a:pt x="10855" y="2586"/>
                    </a:cubicBezTo>
                    <a:cubicBezTo>
                      <a:pt x="11076" y="2714"/>
                      <a:pt x="11300" y="2846"/>
                      <a:pt x="11529" y="2946"/>
                    </a:cubicBezTo>
                    <a:cubicBezTo>
                      <a:pt x="11536" y="2953"/>
                      <a:pt x="11540" y="2959"/>
                      <a:pt x="11545" y="2968"/>
                    </a:cubicBezTo>
                    <a:cubicBezTo>
                      <a:pt x="11300" y="2846"/>
                      <a:pt x="11060" y="2717"/>
                      <a:pt x="10821" y="2586"/>
                    </a:cubicBezTo>
                    <a:cubicBezTo>
                      <a:pt x="10826" y="2586"/>
                      <a:pt x="10832" y="2585"/>
                      <a:pt x="10838" y="2585"/>
                    </a:cubicBezTo>
                    <a:close/>
                    <a:moveTo>
                      <a:pt x="7802" y="2121"/>
                    </a:moveTo>
                    <a:lnTo>
                      <a:pt x="7802" y="2121"/>
                    </a:lnTo>
                    <a:cubicBezTo>
                      <a:pt x="8000" y="2162"/>
                      <a:pt x="8197" y="2212"/>
                      <a:pt x="8394" y="2257"/>
                    </a:cubicBezTo>
                    <a:cubicBezTo>
                      <a:pt x="8588" y="2301"/>
                      <a:pt x="8781" y="2337"/>
                      <a:pt x="8973" y="2371"/>
                    </a:cubicBezTo>
                    <a:cubicBezTo>
                      <a:pt x="8842" y="2414"/>
                      <a:pt x="8714" y="2476"/>
                      <a:pt x="8599" y="2530"/>
                    </a:cubicBezTo>
                    <a:cubicBezTo>
                      <a:pt x="8553" y="2554"/>
                      <a:pt x="8582" y="2614"/>
                      <a:pt x="8625" y="2614"/>
                    </a:cubicBezTo>
                    <a:cubicBezTo>
                      <a:pt x="8632" y="2614"/>
                      <a:pt x="8639" y="2613"/>
                      <a:pt x="8647" y="2609"/>
                    </a:cubicBezTo>
                    <a:cubicBezTo>
                      <a:pt x="8768" y="2556"/>
                      <a:pt x="8892" y="2512"/>
                      <a:pt x="9021" y="2480"/>
                    </a:cubicBezTo>
                    <a:cubicBezTo>
                      <a:pt x="9117" y="2457"/>
                      <a:pt x="9216" y="2449"/>
                      <a:pt x="9313" y="2427"/>
                    </a:cubicBezTo>
                    <a:cubicBezTo>
                      <a:pt x="9435" y="2447"/>
                      <a:pt x="9557" y="2466"/>
                      <a:pt x="9679" y="2483"/>
                    </a:cubicBezTo>
                    <a:cubicBezTo>
                      <a:pt x="9332" y="2538"/>
                      <a:pt x="8986" y="2642"/>
                      <a:pt x="8641" y="2688"/>
                    </a:cubicBezTo>
                    <a:cubicBezTo>
                      <a:pt x="8590" y="2695"/>
                      <a:pt x="8597" y="2783"/>
                      <a:pt x="8647" y="2783"/>
                    </a:cubicBezTo>
                    <a:cubicBezTo>
                      <a:pt x="8649" y="2783"/>
                      <a:pt x="8651" y="2783"/>
                      <a:pt x="8654" y="2783"/>
                    </a:cubicBezTo>
                    <a:cubicBezTo>
                      <a:pt x="8876" y="2760"/>
                      <a:pt x="9120" y="2740"/>
                      <a:pt x="9355" y="2700"/>
                    </a:cubicBezTo>
                    <a:lnTo>
                      <a:pt x="9355" y="2700"/>
                    </a:lnTo>
                    <a:cubicBezTo>
                      <a:pt x="9241" y="2778"/>
                      <a:pt x="9128" y="2861"/>
                      <a:pt x="9019" y="2937"/>
                    </a:cubicBezTo>
                    <a:cubicBezTo>
                      <a:pt x="8983" y="2963"/>
                      <a:pt x="9004" y="3017"/>
                      <a:pt x="9040" y="3017"/>
                    </a:cubicBezTo>
                    <a:cubicBezTo>
                      <a:pt x="9047" y="3017"/>
                      <a:pt x="9054" y="3015"/>
                      <a:pt x="9062" y="3011"/>
                    </a:cubicBezTo>
                    <a:cubicBezTo>
                      <a:pt x="9300" y="2864"/>
                      <a:pt x="9558" y="2732"/>
                      <a:pt x="9802" y="2586"/>
                    </a:cubicBezTo>
                    <a:cubicBezTo>
                      <a:pt x="9852" y="2566"/>
                      <a:pt x="9901" y="2549"/>
                      <a:pt x="9949" y="2525"/>
                    </a:cubicBezTo>
                    <a:cubicBezTo>
                      <a:pt x="9954" y="2522"/>
                      <a:pt x="9955" y="2518"/>
                      <a:pt x="9955" y="2516"/>
                    </a:cubicBezTo>
                    <a:cubicBezTo>
                      <a:pt x="9961" y="2516"/>
                      <a:pt x="9962" y="2516"/>
                      <a:pt x="9967" y="2518"/>
                    </a:cubicBezTo>
                    <a:cubicBezTo>
                      <a:pt x="9802" y="2661"/>
                      <a:pt x="9663" y="2840"/>
                      <a:pt x="9557" y="3009"/>
                    </a:cubicBezTo>
                    <a:cubicBezTo>
                      <a:pt x="9532" y="3050"/>
                      <a:pt x="9567" y="3086"/>
                      <a:pt x="9604" y="3086"/>
                    </a:cubicBezTo>
                    <a:cubicBezTo>
                      <a:pt x="9620" y="3086"/>
                      <a:pt x="9637" y="3079"/>
                      <a:pt x="9648" y="3062"/>
                    </a:cubicBezTo>
                    <a:cubicBezTo>
                      <a:pt x="9656" y="3051"/>
                      <a:pt x="9667" y="3039"/>
                      <a:pt x="9674" y="3026"/>
                    </a:cubicBezTo>
                    <a:cubicBezTo>
                      <a:pt x="9683" y="3039"/>
                      <a:pt x="9697" y="3047"/>
                      <a:pt x="9716" y="3047"/>
                    </a:cubicBezTo>
                    <a:cubicBezTo>
                      <a:pt x="9718" y="3047"/>
                      <a:pt x="9720" y="3046"/>
                      <a:pt x="9722" y="3046"/>
                    </a:cubicBezTo>
                    <a:cubicBezTo>
                      <a:pt x="9818" y="3025"/>
                      <a:pt x="9895" y="2917"/>
                      <a:pt x="9972" y="2854"/>
                    </a:cubicBezTo>
                    <a:cubicBezTo>
                      <a:pt x="10074" y="2773"/>
                      <a:pt x="10182" y="2701"/>
                      <a:pt x="10295" y="2635"/>
                    </a:cubicBezTo>
                    <a:cubicBezTo>
                      <a:pt x="10331" y="2615"/>
                      <a:pt x="10332" y="2578"/>
                      <a:pt x="10316" y="2550"/>
                    </a:cubicBezTo>
                    <a:lnTo>
                      <a:pt x="10316" y="2550"/>
                    </a:lnTo>
                    <a:cubicBezTo>
                      <a:pt x="10404" y="2558"/>
                      <a:pt x="10491" y="2563"/>
                      <a:pt x="10580" y="2571"/>
                    </a:cubicBezTo>
                    <a:cubicBezTo>
                      <a:pt x="10752" y="2674"/>
                      <a:pt x="10924" y="2778"/>
                      <a:pt x="11096" y="2883"/>
                    </a:cubicBezTo>
                    <a:cubicBezTo>
                      <a:pt x="11143" y="2915"/>
                      <a:pt x="11192" y="2945"/>
                      <a:pt x="11242" y="2976"/>
                    </a:cubicBezTo>
                    <a:cubicBezTo>
                      <a:pt x="11212" y="2972"/>
                      <a:pt x="11182" y="2966"/>
                      <a:pt x="11153" y="2959"/>
                    </a:cubicBezTo>
                    <a:cubicBezTo>
                      <a:pt x="10892" y="2907"/>
                      <a:pt x="10634" y="2851"/>
                      <a:pt x="10375" y="2797"/>
                    </a:cubicBezTo>
                    <a:cubicBezTo>
                      <a:pt x="10372" y="2796"/>
                      <a:pt x="10369" y="2796"/>
                      <a:pt x="10366" y="2796"/>
                    </a:cubicBezTo>
                    <a:cubicBezTo>
                      <a:pt x="10319" y="2796"/>
                      <a:pt x="10299" y="2869"/>
                      <a:pt x="10352" y="2883"/>
                    </a:cubicBezTo>
                    <a:cubicBezTo>
                      <a:pt x="10609" y="2947"/>
                      <a:pt x="10864" y="3012"/>
                      <a:pt x="11119" y="3076"/>
                    </a:cubicBezTo>
                    <a:cubicBezTo>
                      <a:pt x="11160" y="3087"/>
                      <a:pt x="11201" y="3098"/>
                      <a:pt x="11244" y="3112"/>
                    </a:cubicBezTo>
                    <a:cubicBezTo>
                      <a:pt x="11236" y="3112"/>
                      <a:pt x="11229" y="3112"/>
                      <a:pt x="11222" y="3112"/>
                    </a:cubicBezTo>
                    <a:cubicBezTo>
                      <a:pt x="10941" y="3112"/>
                      <a:pt x="10656" y="3138"/>
                      <a:pt x="10384" y="3152"/>
                    </a:cubicBezTo>
                    <a:cubicBezTo>
                      <a:pt x="10318" y="3158"/>
                      <a:pt x="10316" y="3259"/>
                      <a:pt x="10382" y="3259"/>
                    </a:cubicBezTo>
                    <a:cubicBezTo>
                      <a:pt x="10383" y="3259"/>
                      <a:pt x="10383" y="3258"/>
                      <a:pt x="10384" y="3258"/>
                    </a:cubicBezTo>
                    <a:cubicBezTo>
                      <a:pt x="10466" y="3255"/>
                      <a:pt x="10549" y="3254"/>
                      <a:pt x="10632" y="3254"/>
                    </a:cubicBezTo>
                    <a:cubicBezTo>
                      <a:pt x="10826" y="3254"/>
                      <a:pt x="11022" y="3260"/>
                      <a:pt x="11216" y="3260"/>
                    </a:cubicBezTo>
                    <a:cubicBezTo>
                      <a:pt x="11354" y="3260"/>
                      <a:pt x="11493" y="3257"/>
                      <a:pt x="11629" y="3246"/>
                    </a:cubicBezTo>
                    <a:cubicBezTo>
                      <a:pt x="11656" y="3241"/>
                      <a:pt x="11669" y="3226"/>
                      <a:pt x="11676" y="3210"/>
                    </a:cubicBezTo>
                    <a:cubicBezTo>
                      <a:pt x="11698" y="3210"/>
                      <a:pt x="11715" y="3208"/>
                      <a:pt x="11735" y="3205"/>
                    </a:cubicBezTo>
                    <a:cubicBezTo>
                      <a:pt x="11914" y="3413"/>
                      <a:pt x="12102" y="3592"/>
                      <a:pt x="12303" y="3756"/>
                    </a:cubicBezTo>
                    <a:cubicBezTo>
                      <a:pt x="12025" y="3681"/>
                      <a:pt x="11744" y="3615"/>
                      <a:pt x="11459" y="3554"/>
                    </a:cubicBezTo>
                    <a:cubicBezTo>
                      <a:pt x="10596" y="3372"/>
                      <a:pt x="9720" y="3240"/>
                      <a:pt x="8872" y="3001"/>
                    </a:cubicBezTo>
                    <a:cubicBezTo>
                      <a:pt x="8563" y="2915"/>
                      <a:pt x="8261" y="2810"/>
                      <a:pt x="7966" y="2691"/>
                    </a:cubicBezTo>
                    <a:cubicBezTo>
                      <a:pt x="7944" y="2495"/>
                      <a:pt x="7881" y="2301"/>
                      <a:pt x="7802" y="2121"/>
                    </a:cubicBezTo>
                    <a:close/>
                    <a:moveTo>
                      <a:pt x="18828" y="6909"/>
                    </a:moveTo>
                    <a:cubicBezTo>
                      <a:pt x="18853" y="6916"/>
                      <a:pt x="18878" y="6922"/>
                      <a:pt x="18903" y="6928"/>
                    </a:cubicBezTo>
                    <a:cubicBezTo>
                      <a:pt x="18896" y="6935"/>
                      <a:pt x="18886" y="6942"/>
                      <a:pt x="18878" y="6949"/>
                    </a:cubicBezTo>
                    <a:cubicBezTo>
                      <a:pt x="18843" y="6973"/>
                      <a:pt x="18810" y="7001"/>
                      <a:pt x="18774" y="7028"/>
                    </a:cubicBezTo>
                    <a:cubicBezTo>
                      <a:pt x="18787" y="7006"/>
                      <a:pt x="18797" y="6986"/>
                      <a:pt x="18807" y="6965"/>
                    </a:cubicBezTo>
                    <a:cubicBezTo>
                      <a:pt x="18814" y="6948"/>
                      <a:pt x="18821" y="6929"/>
                      <a:pt x="18828" y="6909"/>
                    </a:cubicBezTo>
                    <a:close/>
                    <a:moveTo>
                      <a:pt x="17907" y="6675"/>
                    </a:moveTo>
                    <a:lnTo>
                      <a:pt x="17907" y="6675"/>
                    </a:lnTo>
                    <a:cubicBezTo>
                      <a:pt x="17943" y="6684"/>
                      <a:pt x="17980" y="6694"/>
                      <a:pt x="18014" y="6704"/>
                    </a:cubicBezTo>
                    <a:cubicBezTo>
                      <a:pt x="18043" y="6829"/>
                      <a:pt x="18083" y="6955"/>
                      <a:pt x="18130" y="7072"/>
                    </a:cubicBezTo>
                    <a:cubicBezTo>
                      <a:pt x="18062" y="6988"/>
                      <a:pt x="18000" y="6897"/>
                      <a:pt x="17950" y="6797"/>
                    </a:cubicBezTo>
                    <a:cubicBezTo>
                      <a:pt x="17933" y="6758"/>
                      <a:pt x="17920" y="6718"/>
                      <a:pt x="17907" y="6675"/>
                    </a:cubicBezTo>
                    <a:close/>
                    <a:moveTo>
                      <a:pt x="18549" y="6842"/>
                    </a:moveTo>
                    <a:cubicBezTo>
                      <a:pt x="18596" y="6852"/>
                      <a:pt x="18642" y="6863"/>
                      <a:pt x="18689" y="6877"/>
                    </a:cubicBezTo>
                    <a:cubicBezTo>
                      <a:pt x="18668" y="6948"/>
                      <a:pt x="18638" y="7019"/>
                      <a:pt x="18593" y="7088"/>
                    </a:cubicBezTo>
                    <a:cubicBezTo>
                      <a:pt x="18572" y="7124"/>
                      <a:pt x="18545" y="7157"/>
                      <a:pt x="18519" y="7191"/>
                    </a:cubicBezTo>
                    <a:cubicBezTo>
                      <a:pt x="18530" y="7074"/>
                      <a:pt x="18539" y="6958"/>
                      <a:pt x="18549" y="6842"/>
                    </a:cubicBezTo>
                    <a:close/>
                    <a:moveTo>
                      <a:pt x="19017" y="6983"/>
                    </a:moveTo>
                    <a:cubicBezTo>
                      <a:pt x="18943" y="7048"/>
                      <a:pt x="18866" y="7108"/>
                      <a:pt x="18781" y="7163"/>
                    </a:cubicBezTo>
                    <a:cubicBezTo>
                      <a:pt x="18758" y="7178"/>
                      <a:pt x="18731" y="7194"/>
                      <a:pt x="18702" y="7208"/>
                    </a:cubicBezTo>
                    <a:cubicBezTo>
                      <a:pt x="18794" y="7121"/>
                      <a:pt x="18907" y="7052"/>
                      <a:pt x="19017" y="6983"/>
                    </a:cubicBezTo>
                    <a:close/>
                    <a:moveTo>
                      <a:pt x="18158" y="6741"/>
                    </a:moveTo>
                    <a:cubicBezTo>
                      <a:pt x="18226" y="6758"/>
                      <a:pt x="18294" y="6777"/>
                      <a:pt x="18364" y="6793"/>
                    </a:cubicBezTo>
                    <a:cubicBezTo>
                      <a:pt x="18351" y="6945"/>
                      <a:pt x="18338" y="7095"/>
                      <a:pt x="18327" y="7249"/>
                    </a:cubicBezTo>
                    <a:cubicBezTo>
                      <a:pt x="18259" y="7091"/>
                      <a:pt x="18202" y="6929"/>
                      <a:pt x="18163" y="6763"/>
                    </a:cubicBezTo>
                    <a:lnTo>
                      <a:pt x="18158" y="6741"/>
                    </a:lnTo>
                    <a:close/>
                    <a:moveTo>
                      <a:pt x="18825" y="9052"/>
                    </a:moveTo>
                    <a:lnTo>
                      <a:pt x="18825" y="9052"/>
                    </a:lnTo>
                    <a:cubicBezTo>
                      <a:pt x="18815" y="9059"/>
                      <a:pt x="18804" y="9066"/>
                      <a:pt x="18794" y="9072"/>
                    </a:cubicBezTo>
                    <a:cubicBezTo>
                      <a:pt x="18731" y="9109"/>
                      <a:pt x="18666" y="9142"/>
                      <a:pt x="18600" y="9178"/>
                    </a:cubicBezTo>
                    <a:cubicBezTo>
                      <a:pt x="18615" y="9163"/>
                      <a:pt x="18622" y="9149"/>
                      <a:pt x="18631" y="9136"/>
                    </a:cubicBezTo>
                    <a:cubicBezTo>
                      <a:pt x="18695" y="9112"/>
                      <a:pt x="18761" y="9085"/>
                      <a:pt x="18825" y="9052"/>
                    </a:cubicBezTo>
                    <a:close/>
                    <a:moveTo>
                      <a:pt x="397" y="1"/>
                    </a:moveTo>
                    <a:cubicBezTo>
                      <a:pt x="530" y="124"/>
                      <a:pt x="674" y="237"/>
                      <a:pt x="821" y="343"/>
                    </a:cubicBezTo>
                    <a:cubicBezTo>
                      <a:pt x="552" y="435"/>
                      <a:pt x="279" y="537"/>
                      <a:pt x="41" y="670"/>
                    </a:cubicBezTo>
                    <a:cubicBezTo>
                      <a:pt x="1" y="692"/>
                      <a:pt x="26" y="746"/>
                      <a:pt x="64" y="746"/>
                    </a:cubicBezTo>
                    <a:cubicBezTo>
                      <a:pt x="70" y="746"/>
                      <a:pt x="76" y="745"/>
                      <a:pt x="83" y="742"/>
                    </a:cubicBezTo>
                    <a:cubicBezTo>
                      <a:pt x="301" y="634"/>
                      <a:pt x="542" y="564"/>
                      <a:pt x="780" y="492"/>
                    </a:cubicBezTo>
                    <a:lnTo>
                      <a:pt x="780" y="492"/>
                    </a:lnTo>
                    <a:cubicBezTo>
                      <a:pt x="622" y="587"/>
                      <a:pt x="470" y="689"/>
                      <a:pt x="322" y="795"/>
                    </a:cubicBezTo>
                    <a:cubicBezTo>
                      <a:pt x="288" y="820"/>
                      <a:pt x="307" y="871"/>
                      <a:pt x="342" y="871"/>
                    </a:cubicBezTo>
                    <a:cubicBezTo>
                      <a:pt x="349" y="871"/>
                      <a:pt x="356" y="869"/>
                      <a:pt x="364" y="865"/>
                    </a:cubicBezTo>
                    <a:cubicBezTo>
                      <a:pt x="586" y="733"/>
                      <a:pt x="814" y="617"/>
                      <a:pt x="1042" y="498"/>
                    </a:cubicBezTo>
                    <a:cubicBezTo>
                      <a:pt x="1083" y="527"/>
                      <a:pt x="1128" y="553"/>
                      <a:pt x="1172" y="580"/>
                    </a:cubicBezTo>
                    <a:cubicBezTo>
                      <a:pt x="917" y="715"/>
                      <a:pt x="662" y="849"/>
                      <a:pt x="407" y="981"/>
                    </a:cubicBezTo>
                    <a:cubicBezTo>
                      <a:pt x="367" y="1001"/>
                      <a:pt x="392" y="1054"/>
                      <a:pt x="428" y="1054"/>
                    </a:cubicBezTo>
                    <a:cubicBezTo>
                      <a:pt x="434" y="1054"/>
                      <a:pt x="441" y="1053"/>
                      <a:pt x="447" y="1050"/>
                    </a:cubicBezTo>
                    <a:cubicBezTo>
                      <a:pt x="728" y="915"/>
                      <a:pt x="1009" y="782"/>
                      <a:pt x="1288" y="650"/>
                    </a:cubicBezTo>
                    <a:cubicBezTo>
                      <a:pt x="1318" y="667"/>
                      <a:pt x="1351" y="686"/>
                      <a:pt x="1382" y="703"/>
                    </a:cubicBezTo>
                    <a:cubicBezTo>
                      <a:pt x="1134" y="808"/>
                      <a:pt x="881" y="901"/>
                      <a:pt x="628" y="984"/>
                    </a:cubicBezTo>
                    <a:cubicBezTo>
                      <a:pt x="550" y="1011"/>
                      <a:pt x="572" y="1122"/>
                      <a:pt x="644" y="1122"/>
                    </a:cubicBezTo>
                    <a:cubicBezTo>
                      <a:pt x="650" y="1122"/>
                      <a:pt x="657" y="1121"/>
                      <a:pt x="665" y="1119"/>
                    </a:cubicBezTo>
                    <a:cubicBezTo>
                      <a:pt x="704" y="1109"/>
                      <a:pt x="735" y="1097"/>
                      <a:pt x="761" y="1081"/>
                    </a:cubicBezTo>
                    <a:cubicBezTo>
                      <a:pt x="1012" y="987"/>
                      <a:pt x="1257" y="881"/>
                      <a:pt x="1496" y="762"/>
                    </a:cubicBezTo>
                    <a:cubicBezTo>
                      <a:pt x="1528" y="779"/>
                      <a:pt x="1559" y="795"/>
                      <a:pt x="1591" y="811"/>
                    </a:cubicBezTo>
                    <a:cubicBezTo>
                      <a:pt x="1288" y="915"/>
                      <a:pt x="1002" y="1051"/>
                      <a:pt x="734" y="1233"/>
                    </a:cubicBezTo>
                    <a:cubicBezTo>
                      <a:pt x="677" y="1272"/>
                      <a:pt x="700" y="1366"/>
                      <a:pt x="764" y="1366"/>
                    </a:cubicBezTo>
                    <a:cubicBezTo>
                      <a:pt x="771" y="1366"/>
                      <a:pt x="779" y="1365"/>
                      <a:pt x="787" y="1362"/>
                    </a:cubicBezTo>
                    <a:cubicBezTo>
                      <a:pt x="903" y="1326"/>
                      <a:pt x="996" y="1278"/>
                      <a:pt x="1082" y="1190"/>
                    </a:cubicBezTo>
                    <a:cubicBezTo>
                      <a:pt x="1088" y="1185"/>
                      <a:pt x="1089" y="1177"/>
                      <a:pt x="1089" y="1173"/>
                    </a:cubicBezTo>
                    <a:cubicBezTo>
                      <a:pt x="1287" y="1054"/>
                      <a:pt x="1490" y="952"/>
                      <a:pt x="1704" y="868"/>
                    </a:cubicBezTo>
                    <a:cubicBezTo>
                      <a:pt x="1710" y="869"/>
                      <a:pt x="1715" y="874"/>
                      <a:pt x="1718" y="875"/>
                    </a:cubicBezTo>
                    <a:cubicBezTo>
                      <a:pt x="1511" y="977"/>
                      <a:pt x="1308" y="1091"/>
                      <a:pt x="1136" y="1238"/>
                    </a:cubicBezTo>
                    <a:lnTo>
                      <a:pt x="1134" y="1238"/>
                    </a:lnTo>
                    <a:lnTo>
                      <a:pt x="1132" y="1239"/>
                    </a:lnTo>
                    <a:cubicBezTo>
                      <a:pt x="1129" y="1242"/>
                      <a:pt x="1125" y="1245"/>
                      <a:pt x="1122" y="1248"/>
                    </a:cubicBezTo>
                    <a:cubicBezTo>
                      <a:pt x="1081" y="1287"/>
                      <a:pt x="1115" y="1358"/>
                      <a:pt x="1169" y="1358"/>
                    </a:cubicBezTo>
                    <a:cubicBezTo>
                      <a:pt x="1179" y="1358"/>
                      <a:pt x="1190" y="1355"/>
                      <a:pt x="1201" y="1349"/>
                    </a:cubicBezTo>
                    <a:cubicBezTo>
                      <a:pt x="1410" y="1239"/>
                      <a:pt x="1607" y="1101"/>
                      <a:pt x="1806" y="968"/>
                    </a:cubicBezTo>
                    <a:lnTo>
                      <a:pt x="1806" y="968"/>
                    </a:lnTo>
                    <a:cubicBezTo>
                      <a:pt x="1683" y="1077"/>
                      <a:pt x="1561" y="1190"/>
                      <a:pt x="1456" y="1316"/>
                    </a:cubicBezTo>
                    <a:cubicBezTo>
                      <a:pt x="1421" y="1358"/>
                      <a:pt x="1459" y="1415"/>
                      <a:pt x="1499" y="1415"/>
                    </a:cubicBezTo>
                    <a:cubicBezTo>
                      <a:pt x="1511" y="1415"/>
                      <a:pt x="1524" y="1409"/>
                      <a:pt x="1535" y="1395"/>
                    </a:cubicBezTo>
                    <a:cubicBezTo>
                      <a:pt x="1677" y="1262"/>
                      <a:pt x="1806" y="1113"/>
                      <a:pt x="1939" y="970"/>
                    </a:cubicBezTo>
                    <a:cubicBezTo>
                      <a:pt x="1982" y="988"/>
                      <a:pt x="2025" y="1005"/>
                      <a:pt x="2069" y="1023"/>
                    </a:cubicBezTo>
                    <a:cubicBezTo>
                      <a:pt x="1998" y="1091"/>
                      <a:pt x="1926" y="1163"/>
                      <a:pt x="1860" y="1239"/>
                    </a:cubicBezTo>
                    <a:cubicBezTo>
                      <a:pt x="1790" y="1261"/>
                      <a:pt x="1748" y="1321"/>
                      <a:pt x="1731" y="1390"/>
                    </a:cubicBezTo>
                    <a:cubicBezTo>
                      <a:pt x="1719" y="1432"/>
                      <a:pt x="1752" y="1460"/>
                      <a:pt x="1786" y="1460"/>
                    </a:cubicBezTo>
                    <a:cubicBezTo>
                      <a:pt x="1804" y="1460"/>
                      <a:pt x="1822" y="1452"/>
                      <a:pt x="1834" y="1434"/>
                    </a:cubicBezTo>
                    <a:cubicBezTo>
                      <a:pt x="1928" y="1299"/>
                      <a:pt x="2032" y="1173"/>
                      <a:pt x="2141" y="1048"/>
                    </a:cubicBezTo>
                    <a:cubicBezTo>
                      <a:pt x="2173" y="1061"/>
                      <a:pt x="2206" y="1073"/>
                      <a:pt x="2236" y="1083"/>
                    </a:cubicBezTo>
                    <a:cubicBezTo>
                      <a:pt x="2211" y="1130"/>
                      <a:pt x="2190" y="1177"/>
                      <a:pt x="2184" y="1225"/>
                    </a:cubicBezTo>
                    <a:cubicBezTo>
                      <a:pt x="2182" y="1250"/>
                      <a:pt x="2204" y="1264"/>
                      <a:pt x="2226" y="1264"/>
                    </a:cubicBezTo>
                    <a:cubicBezTo>
                      <a:pt x="2236" y="1264"/>
                      <a:pt x="2247" y="1260"/>
                      <a:pt x="2254" y="1253"/>
                    </a:cubicBezTo>
                    <a:cubicBezTo>
                      <a:pt x="2296" y="1216"/>
                      <a:pt x="2312" y="1163"/>
                      <a:pt x="2333" y="1113"/>
                    </a:cubicBezTo>
                    <a:cubicBezTo>
                      <a:pt x="2584" y="1195"/>
                      <a:pt x="2842" y="1256"/>
                      <a:pt x="3103" y="1299"/>
                    </a:cubicBezTo>
                    <a:cubicBezTo>
                      <a:pt x="3253" y="1324"/>
                      <a:pt x="3405" y="1341"/>
                      <a:pt x="3559" y="1357"/>
                    </a:cubicBezTo>
                    <a:cubicBezTo>
                      <a:pt x="3541" y="1362"/>
                      <a:pt x="3524" y="1368"/>
                      <a:pt x="3508" y="1374"/>
                    </a:cubicBezTo>
                    <a:cubicBezTo>
                      <a:pt x="3424" y="1375"/>
                      <a:pt x="3339" y="1377"/>
                      <a:pt x="3254" y="1377"/>
                    </a:cubicBezTo>
                    <a:cubicBezTo>
                      <a:pt x="3076" y="1377"/>
                      <a:pt x="2897" y="1370"/>
                      <a:pt x="2717" y="1345"/>
                    </a:cubicBezTo>
                    <a:cubicBezTo>
                      <a:pt x="2715" y="1345"/>
                      <a:pt x="2713" y="1345"/>
                      <a:pt x="2711" y="1345"/>
                    </a:cubicBezTo>
                    <a:cubicBezTo>
                      <a:pt x="2665" y="1345"/>
                      <a:pt x="2645" y="1414"/>
                      <a:pt x="2696" y="1424"/>
                    </a:cubicBezTo>
                    <a:cubicBezTo>
                      <a:pt x="2853" y="1453"/>
                      <a:pt x="3015" y="1476"/>
                      <a:pt x="3176" y="1484"/>
                    </a:cubicBezTo>
                    <a:cubicBezTo>
                      <a:pt x="3044" y="1531"/>
                      <a:pt x="2911" y="1577"/>
                      <a:pt x="2780" y="1629"/>
                    </a:cubicBezTo>
                    <a:cubicBezTo>
                      <a:pt x="2714" y="1655"/>
                      <a:pt x="2730" y="1754"/>
                      <a:pt x="2794" y="1754"/>
                    </a:cubicBezTo>
                    <a:cubicBezTo>
                      <a:pt x="2800" y="1754"/>
                      <a:pt x="2807" y="1753"/>
                      <a:pt x="2815" y="1751"/>
                    </a:cubicBezTo>
                    <a:cubicBezTo>
                      <a:pt x="2878" y="1734"/>
                      <a:pt x="2938" y="1713"/>
                      <a:pt x="3000" y="1692"/>
                    </a:cubicBezTo>
                    <a:cubicBezTo>
                      <a:pt x="3004" y="1691"/>
                      <a:pt x="3010" y="1685"/>
                      <a:pt x="3011" y="1682"/>
                    </a:cubicBezTo>
                    <a:cubicBezTo>
                      <a:pt x="3189" y="1617"/>
                      <a:pt x="3367" y="1549"/>
                      <a:pt x="3541" y="1477"/>
                    </a:cubicBezTo>
                    <a:cubicBezTo>
                      <a:pt x="3640" y="1467"/>
                      <a:pt x="3738" y="1450"/>
                      <a:pt x="3834" y="1421"/>
                    </a:cubicBezTo>
                    <a:cubicBezTo>
                      <a:pt x="3850" y="1417"/>
                      <a:pt x="3855" y="1402"/>
                      <a:pt x="3854" y="1390"/>
                    </a:cubicBezTo>
                    <a:lnTo>
                      <a:pt x="3854" y="1390"/>
                    </a:lnTo>
                    <a:cubicBezTo>
                      <a:pt x="3891" y="1395"/>
                      <a:pt x="3928" y="1400"/>
                      <a:pt x="3967" y="1407"/>
                    </a:cubicBezTo>
                    <a:cubicBezTo>
                      <a:pt x="3692" y="1497"/>
                      <a:pt x="3420" y="1642"/>
                      <a:pt x="3196" y="1822"/>
                    </a:cubicBezTo>
                    <a:lnTo>
                      <a:pt x="3195" y="1822"/>
                    </a:lnTo>
                    <a:cubicBezTo>
                      <a:pt x="3190" y="1827"/>
                      <a:pt x="3186" y="1830"/>
                      <a:pt x="3180" y="1834"/>
                    </a:cubicBezTo>
                    <a:cubicBezTo>
                      <a:pt x="3128" y="1876"/>
                      <a:pt x="3175" y="1945"/>
                      <a:pt x="3230" y="1945"/>
                    </a:cubicBezTo>
                    <a:cubicBezTo>
                      <a:pt x="3240" y="1945"/>
                      <a:pt x="3250" y="1942"/>
                      <a:pt x="3260" y="1937"/>
                    </a:cubicBezTo>
                    <a:cubicBezTo>
                      <a:pt x="3260" y="1937"/>
                      <a:pt x="3260" y="1940"/>
                      <a:pt x="3262" y="1940"/>
                    </a:cubicBezTo>
                    <a:cubicBezTo>
                      <a:pt x="3438" y="1821"/>
                      <a:pt x="3613" y="1711"/>
                      <a:pt x="3792" y="1603"/>
                    </a:cubicBezTo>
                    <a:lnTo>
                      <a:pt x="3792" y="1603"/>
                    </a:lnTo>
                    <a:cubicBezTo>
                      <a:pt x="3676" y="1701"/>
                      <a:pt x="3563" y="1804"/>
                      <a:pt x="3454" y="1906"/>
                    </a:cubicBezTo>
                    <a:cubicBezTo>
                      <a:pt x="3412" y="1946"/>
                      <a:pt x="3447" y="2025"/>
                      <a:pt x="3502" y="2025"/>
                    </a:cubicBezTo>
                    <a:cubicBezTo>
                      <a:pt x="3509" y="2025"/>
                      <a:pt x="3516" y="2024"/>
                      <a:pt x="3523" y="2022"/>
                    </a:cubicBezTo>
                    <a:cubicBezTo>
                      <a:pt x="3580" y="2000"/>
                      <a:pt x="3596" y="1993"/>
                      <a:pt x="3619" y="1943"/>
                    </a:cubicBezTo>
                    <a:cubicBezTo>
                      <a:pt x="3801" y="1771"/>
                      <a:pt x="3989" y="1610"/>
                      <a:pt x="4175" y="1445"/>
                    </a:cubicBezTo>
                    <a:cubicBezTo>
                      <a:pt x="4215" y="1453"/>
                      <a:pt x="4257" y="1461"/>
                      <a:pt x="4298" y="1470"/>
                    </a:cubicBezTo>
                    <a:cubicBezTo>
                      <a:pt x="4093" y="1615"/>
                      <a:pt x="3897" y="1779"/>
                      <a:pt x="3739" y="1973"/>
                    </a:cubicBezTo>
                    <a:cubicBezTo>
                      <a:pt x="3701" y="2020"/>
                      <a:pt x="3739" y="2081"/>
                      <a:pt x="3784" y="2081"/>
                    </a:cubicBezTo>
                    <a:cubicBezTo>
                      <a:pt x="3798" y="2081"/>
                      <a:pt x="3813" y="2076"/>
                      <a:pt x="3827" y="2062"/>
                    </a:cubicBezTo>
                    <a:cubicBezTo>
                      <a:pt x="4007" y="1858"/>
                      <a:pt x="4186" y="1668"/>
                      <a:pt x="4398" y="1498"/>
                    </a:cubicBezTo>
                    <a:cubicBezTo>
                      <a:pt x="4409" y="1503"/>
                      <a:pt x="4421" y="1506"/>
                      <a:pt x="4433" y="1510"/>
                    </a:cubicBezTo>
                    <a:cubicBezTo>
                      <a:pt x="4229" y="1728"/>
                      <a:pt x="4050" y="1964"/>
                      <a:pt x="3897" y="2224"/>
                    </a:cubicBezTo>
                    <a:cubicBezTo>
                      <a:pt x="3867" y="2275"/>
                      <a:pt x="3914" y="2323"/>
                      <a:pt x="3958" y="2323"/>
                    </a:cubicBezTo>
                    <a:cubicBezTo>
                      <a:pt x="3978" y="2323"/>
                      <a:pt x="3998" y="2314"/>
                      <a:pt x="4010" y="2291"/>
                    </a:cubicBezTo>
                    <a:cubicBezTo>
                      <a:pt x="4158" y="2027"/>
                      <a:pt x="4330" y="1778"/>
                      <a:pt x="4519" y="1543"/>
                    </a:cubicBezTo>
                    <a:cubicBezTo>
                      <a:pt x="4535" y="1550"/>
                      <a:pt x="4549" y="1556"/>
                      <a:pt x="4565" y="1563"/>
                    </a:cubicBezTo>
                    <a:cubicBezTo>
                      <a:pt x="4437" y="1811"/>
                      <a:pt x="4291" y="2043"/>
                      <a:pt x="4153" y="2287"/>
                    </a:cubicBezTo>
                    <a:cubicBezTo>
                      <a:pt x="4123" y="2335"/>
                      <a:pt x="4164" y="2378"/>
                      <a:pt x="4208" y="2378"/>
                    </a:cubicBezTo>
                    <a:cubicBezTo>
                      <a:pt x="4227" y="2378"/>
                      <a:pt x="4247" y="2369"/>
                      <a:pt x="4261" y="2350"/>
                    </a:cubicBezTo>
                    <a:cubicBezTo>
                      <a:pt x="4421" y="2123"/>
                      <a:pt x="4545" y="1864"/>
                      <a:pt x="4656" y="1607"/>
                    </a:cubicBezTo>
                    <a:cubicBezTo>
                      <a:pt x="4665" y="1613"/>
                      <a:pt x="4674" y="1619"/>
                      <a:pt x="4684" y="1622"/>
                    </a:cubicBezTo>
                    <a:cubicBezTo>
                      <a:pt x="4628" y="1834"/>
                      <a:pt x="4542" y="2029"/>
                      <a:pt x="4429" y="2221"/>
                    </a:cubicBezTo>
                    <a:cubicBezTo>
                      <a:pt x="4402" y="2271"/>
                      <a:pt x="4445" y="2317"/>
                      <a:pt x="4488" y="2317"/>
                    </a:cubicBezTo>
                    <a:cubicBezTo>
                      <a:pt x="4507" y="2317"/>
                      <a:pt x="4527" y="2308"/>
                      <a:pt x="4540" y="2285"/>
                    </a:cubicBezTo>
                    <a:cubicBezTo>
                      <a:pt x="4656" y="2100"/>
                      <a:pt x="4737" y="1894"/>
                      <a:pt x="4785" y="1683"/>
                    </a:cubicBezTo>
                    <a:cubicBezTo>
                      <a:pt x="4814" y="1701"/>
                      <a:pt x="4841" y="1719"/>
                      <a:pt x="4867" y="1736"/>
                    </a:cubicBezTo>
                    <a:cubicBezTo>
                      <a:pt x="4820" y="1844"/>
                      <a:pt x="4771" y="1951"/>
                      <a:pt x="4728" y="2062"/>
                    </a:cubicBezTo>
                    <a:cubicBezTo>
                      <a:pt x="4711" y="2106"/>
                      <a:pt x="4749" y="2137"/>
                      <a:pt x="4788" y="2137"/>
                    </a:cubicBezTo>
                    <a:cubicBezTo>
                      <a:pt x="4813" y="2137"/>
                      <a:pt x="4837" y="2124"/>
                      <a:pt x="4847" y="2093"/>
                    </a:cubicBezTo>
                    <a:cubicBezTo>
                      <a:pt x="4886" y="1997"/>
                      <a:pt x="4922" y="1897"/>
                      <a:pt x="4956" y="1797"/>
                    </a:cubicBezTo>
                    <a:cubicBezTo>
                      <a:pt x="4995" y="1822"/>
                      <a:pt x="5033" y="1850"/>
                      <a:pt x="5072" y="1878"/>
                    </a:cubicBezTo>
                    <a:cubicBezTo>
                      <a:pt x="5070" y="1878"/>
                      <a:pt x="5068" y="1878"/>
                      <a:pt x="5066" y="1878"/>
                    </a:cubicBezTo>
                    <a:cubicBezTo>
                      <a:pt x="5056" y="1878"/>
                      <a:pt x="5047" y="1881"/>
                      <a:pt x="5041" y="1891"/>
                    </a:cubicBezTo>
                    <a:cubicBezTo>
                      <a:pt x="4995" y="1966"/>
                      <a:pt x="4978" y="2072"/>
                      <a:pt x="5028" y="2148"/>
                    </a:cubicBezTo>
                    <a:cubicBezTo>
                      <a:pt x="5032" y="2155"/>
                      <a:pt x="5040" y="2158"/>
                      <a:pt x="5048" y="2158"/>
                    </a:cubicBezTo>
                    <a:cubicBezTo>
                      <a:pt x="5058" y="2158"/>
                      <a:pt x="5068" y="2153"/>
                      <a:pt x="5071" y="2142"/>
                    </a:cubicBezTo>
                    <a:cubicBezTo>
                      <a:pt x="5092" y="2069"/>
                      <a:pt x="5091" y="1983"/>
                      <a:pt x="5095" y="1906"/>
                    </a:cubicBezTo>
                    <a:cubicBezTo>
                      <a:pt x="5095" y="1900"/>
                      <a:pt x="5094" y="1894"/>
                      <a:pt x="5090" y="1891"/>
                    </a:cubicBezTo>
                    <a:lnTo>
                      <a:pt x="5090" y="1891"/>
                    </a:lnTo>
                    <a:cubicBezTo>
                      <a:pt x="5193" y="1963"/>
                      <a:pt x="5300" y="2033"/>
                      <a:pt x="5419" y="2090"/>
                    </a:cubicBezTo>
                    <a:cubicBezTo>
                      <a:pt x="5559" y="2157"/>
                      <a:pt x="5699" y="2181"/>
                      <a:pt x="5840" y="2181"/>
                    </a:cubicBezTo>
                    <a:cubicBezTo>
                      <a:pt x="5934" y="2181"/>
                      <a:pt x="6027" y="2170"/>
                      <a:pt x="6121" y="2155"/>
                    </a:cubicBezTo>
                    <a:cubicBezTo>
                      <a:pt x="6333" y="2228"/>
                      <a:pt x="6544" y="2307"/>
                      <a:pt x="6756" y="2374"/>
                    </a:cubicBezTo>
                    <a:cubicBezTo>
                      <a:pt x="6921" y="2457"/>
                      <a:pt x="7089" y="2538"/>
                      <a:pt x="7258" y="2611"/>
                    </a:cubicBezTo>
                    <a:cubicBezTo>
                      <a:pt x="7200" y="2604"/>
                      <a:pt x="7143" y="2599"/>
                      <a:pt x="7084" y="2599"/>
                    </a:cubicBezTo>
                    <a:cubicBezTo>
                      <a:pt x="7082" y="2589"/>
                      <a:pt x="7077" y="2581"/>
                      <a:pt x="7064" y="2578"/>
                    </a:cubicBezTo>
                    <a:cubicBezTo>
                      <a:pt x="6449" y="2442"/>
                      <a:pt x="5852" y="2341"/>
                      <a:pt x="5260" y="2112"/>
                    </a:cubicBezTo>
                    <a:cubicBezTo>
                      <a:pt x="5254" y="2110"/>
                      <a:pt x="5248" y="2109"/>
                      <a:pt x="5243" y="2109"/>
                    </a:cubicBezTo>
                    <a:cubicBezTo>
                      <a:pt x="5200" y="2109"/>
                      <a:pt x="5187" y="2180"/>
                      <a:pt x="5235" y="2201"/>
                    </a:cubicBezTo>
                    <a:cubicBezTo>
                      <a:pt x="5611" y="2351"/>
                      <a:pt x="6005" y="2492"/>
                      <a:pt x="6411" y="2571"/>
                    </a:cubicBezTo>
                    <a:cubicBezTo>
                      <a:pt x="6369" y="2568"/>
                      <a:pt x="6326" y="2567"/>
                      <a:pt x="6284" y="2567"/>
                    </a:cubicBezTo>
                    <a:cubicBezTo>
                      <a:pt x="5965" y="2567"/>
                      <a:pt x="5647" y="2635"/>
                      <a:pt x="5344" y="2724"/>
                    </a:cubicBezTo>
                    <a:cubicBezTo>
                      <a:pt x="5298" y="2738"/>
                      <a:pt x="5312" y="2806"/>
                      <a:pt x="5355" y="2806"/>
                    </a:cubicBezTo>
                    <a:cubicBezTo>
                      <a:pt x="5358" y="2806"/>
                      <a:pt x="5362" y="2805"/>
                      <a:pt x="5366" y="2804"/>
                    </a:cubicBezTo>
                    <a:cubicBezTo>
                      <a:pt x="5731" y="2715"/>
                      <a:pt x="6090" y="2708"/>
                      <a:pt x="6458" y="2689"/>
                    </a:cubicBezTo>
                    <a:lnTo>
                      <a:pt x="6458" y="2689"/>
                    </a:lnTo>
                    <a:cubicBezTo>
                      <a:pt x="6312" y="2735"/>
                      <a:pt x="6170" y="2793"/>
                      <a:pt x="6038" y="2860"/>
                    </a:cubicBezTo>
                    <a:cubicBezTo>
                      <a:pt x="6013" y="2874"/>
                      <a:pt x="6025" y="2918"/>
                      <a:pt x="6051" y="2918"/>
                    </a:cubicBezTo>
                    <a:cubicBezTo>
                      <a:pt x="6054" y="2918"/>
                      <a:pt x="6058" y="2917"/>
                      <a:pt x="6061" y="2916"/>
                    </a:cubicBezTo>
                    <a:cubicBezTo>
                      <a:pt x="6484" y="2745"/>
                      <a:pt x="6884" y="2722"/>
                      <a:pt x="7332" y="2721"/>
                    </a:cubicBezTo>
                    <a:cubicBezTo>
                      <a:pt x="7365" y="2721"/>
                      <a:pt x="7381" y="2692"/>
                      <a:pt x="7381" y="2664"/>
                    </a:cubicBezTo>
                    <a:cubicBezTo>
                      <a:pt x="7403" y="2672"/>
                      <a:pt x="7423" y="2685"/>
                      <a:pt x="7446" y="2692"/>
                    </a:cubicBezTo>
                    <a:cubicBezTo>
                      <a:pt x="8005" y="2923"/>
                      <a:pt x="8589" y="3087"/>
                      <a:pt x="9173" y="3248"/>
                    </a:cubicBezTo>
                    <a:cubicBezTo>
                      <a:pt x="9709" y="3399"/>
                      <a:pt x="10242" y="3548"/>
                      <a:pt x="10778" y="3698"/>
                    </a:cubicBezTo>
                    <a:cubicBezTo>
                      <a:pt x="10828" y="3749"/>
                      <a:pt x="10885" y="3792"/>
                      <a:pt x="10943" y="3835"/>
                    </a:cubicBezTo>
                    <a:cubicBezTo>
                      <a:pt x="11840" y="4530"/>
                      <a:pt x="12713" y="5259"/>
                      <a:pt x="13555" y="6020"/>
                    </a:cubicBezTo>
                    <a:cubicBezTo>
                      <a:pt x="13742" y="6188"/>
                      <a:pt x="13925" y="6357"/>
                      <a:pt x="14116" y="6526"/>
                    </a:cubicBezTo>
                    <a:cubicBezTo>
                      <a:pt x="14490" y="6859"/>
                      <a:pt x="14874" y="7180"/>
                      <a:pt x="15285" y="7451"/>
                    </a:cubicBezTo>
                    <a:cubicBezTo>
                      <a:pt x="15565" y="7636"/>
                      <a:pt x="15862" y="7795"/>
                      <a:pt x="16173" y="7916"/>
                    </a:cubicBezTo>
                    <a:cubicBezTo>
                      <a:pt x="16200" y="7929"/>
                      <a:pt x="16226" y="7939"/>
                      <a:pt x="16256" y="7948"/>
                    </a:cubicBezTo>
                    <a:cubicBezTo>
                      <a:pt x="16273" y="7958"/>
                      <a:pt x="16291" y="7965"/>
                      <a:pt x="16310" y="7970"/>
                    </a:cubicBezTo>
                    <a:lnTo>
                      <a:pt x="16188" y="7241"/>
                    </a:lnTo>
                    <a:cubicBezTo>
                      <a:pt x="15804" y="7067"/>
                      <a:pt x="15427" y="6876"/>
                      <a:pt x="15062" y="6668"/>
                    </a:cubicBezTo>
                    <a:cubicBezTo>
                      <a:pt x="14693" y="6457"/>
                      <a:pt x="14335" y="6231"/>
                      <a:pt x="13987" y="5984"/>
                    </a:cubicBezTo>
                    <a:cubicBezTo>
                      <a:pt x="13736" y="5805"/>
                      <a:pt x="13490" y="5619"/>
                      <a:pt x="13250" y="5426"/>
                    </a:cubicBezTo>
                    <a:cubicBezTo>
                      <a:pt x="12839" y="5089"/>
                      <a:pt x="12502" y="4695"/>
                      <a:pt x="12059" y="4378"/>
                    </a:cubicBezTo>
                    <a:cubicBezTo>
                      <a:pt x="11910" y="4270"/>
                      <a:pt x="11676" y="4061"/>
                      <a:pt x="11463" y="3886"/>
                    </a:cubicBezTo>
                    <a:lnTo>
                      <a:pt x="11463" y="3886"/>
                    </a:lnTo>
                    <a:cubicBezTo>
                      <a:pt x="12032" y="4047"/>
                      <a:pt x="12601" y="4206"/>
                      <a:pt x="13171" y="4365"/>
                    </a:cubicBezTo>
                    <a:cubicBezTo>
                      <a:pt x="13315" y="4460"/>
                      <a:pt x="13458" y="4558"/>
                      <a:pt x="13606" y="4666"/>
                    </a:cubicBezTo>
                    <a:cubicBezTo>
                      <a:pt x="13629" y="4685"/>
                      <a:pt x="13651" y="4702"/>
                      <a:pt x="13674" y="4718"/>
                    </a:cubicBezTo>
                    <a:cubicBezTo>
                      <a:pt x="14033" y="4987"/>
                      <a:pt x="14381" y="5338"/>
                      <a:pt x="14756" y="5566"/>
                    </a:cubicBezTo>
                    <a:cubicBezTo>
                      <a:pt x="14778" y="5579"/>
                      <a:pt x="14797" y="5590"/>
                      <a:pt x="14818" y="5602"/>
                    </a:cubicBezTo>
                    <a:cubicBezTo>
                      <a:pt x="15089" y="5752"/>
                      <a:pt x="15370" y="5881"/>
                      <a:pt x="15658" y="5993"/>
                    </a:cubicBezTo>
                    <a:cubicBezTo>
                      <a:pt x="15664" y="5996"/>
                      <a:pt x="15667" y="5999"/>
                      <a:pt x="15672" y="5999"/>
                    </a:cubicBezTo>
                    <a:cubicBezTo>
                      <a:pt x="15889" y="6085"/>
                      <a:pt x="16111" y="6162"/>
                      <a:pt x="16336" y="6230"/>
                    </a:cubicBezTo>
                    <a:cubicBezTo>
                      <a:pt x="16697" y="6344"/>
                      <a:pt x="17067" y="6443"/>
                      <a:pt x="17432" y="6542"/>
                    </a:cubicBezTo>
                    <a:cubicBezTo>
                      <a:pt x="17498" y="6559"/>
                      <a:pt x="17566" y="6578"/>
                      <a:pt x="17633" y="6595"/>
                    </a:cubicBezTo>
                    <a:cubicBezTo>
                      <a:pt x="17672" y="6607"/>
                      <a:pt x="17713" y="6617"/>
                      <a:pt x="17755" y="6629"/>
                    </a:cubicBezTo>
                    <a:cubicBezTo>
                      <a:pt x="17776" y="6700"/>
                      <a:pt x="17809" y="6767"/>
                      <a:pt x="17837" y="6824"/>
                    </a:cubicBezTo>
                    <a:cubicBezTo>
                      <a:pt x="17915" y="6985"/>
                      <a:pt x="18023" y="7121"/>
                      <a:pt x="18159" y="7231"/>
                    </a:cubicBezTo>
                    <a:cubicBezTo>
                      <a:pt x="18169" y="7238"/>
                      <a:pt x="18179" y="7239"/>
                      <a:pt x="18188" y="7239"/>
                    </a:cubicBezTo>
                    <a:cubicBezTo>
                      <a:pt x="18192" y="7239"/>
                      <a:pt x="18195" y="7239"/>
                      <a:pt x="18199" y="7239"/>
                    </a:cubicBezTo>
                    <a:cubicBezTo>
                      <a:pt x="18218" y="7279"/>
                      <a:pt x="18235" y="7317"/>
                      <a:pt x="18254" y="7359"/>
                    </a:cubicBezTo>
                    <a:cubicBezTo>
                      <a:pt x="18263" y="7377"/>
                      <a:pt x="18278" y="7385"/>
                      <a:pt x="18293" y="7385"/>
                    </a:cubicBezTo>
                    <a:cubicBezTo>
                      <a:pt x="18299" y="7385"/>
                      <a:pt x="18304" y="7384"/>
                      <a:pt x="18309" y="7382"/>
                    </a:cubicBezTo>
                    <a:lnTo>
                      <a:pt x="18309" y="7382"/>
                    </a:lnTo>
                    <a:cubicBezTo>
                      <a:pt x="18256" y="7990"/>
                      <a:pt x="18196" y="8593"/>
                      <a:pt x="18129" y="9199"/>
                    </a:cubicBezTo>
                    <a:cubicBezTo>
                      <a:pt x="18116" y="9317"/>
                      <a:pt x="18102" y="9436"/>
                      <a:pt x="18087" y="9553"/>
                    </a:cubicBezTo>
                    <a:cubicBezTo>
                      <a:pt x="18031" y="9976"/>
                      <a:pt x="17958" y="10400"/>
                      <a:pt x="17816" y="10800"/>
                    </a:cubicBezTo>
                    <a:cubicBezTo>
                      <a:pt x="17798" y="10856"/>
                      <a:pt x="17776" y="10912"/>
                      <a:pt x="17752" y="10965"/>
                    </a:cubicBezTo>
                    <a:cubicBezTo>
                      <a:pt x="17723" y="11035"/>
                      <a:pt x="17692" y="11108"/>
                      <a:pt x="17695" y="11184"/>
                    </a:cubicBezTo>
                    <a:cubicBezTo>
                      <a:pt x="17697" y="11237"/>
                      <a:pt x="17716" y="11289"/>
                      <a:pt x="17733" y="11339"/>
                    </a:cubicBezTo>
                    <a:cubicBezTo>
                      <a:pt x="17908" y="11805"/>
                      <a:pt x="18082" y="12274"/>
                      <a:pt x="18256" y="12739"/>
                    </a:cubicBezTo>
                    <a:cubicBezTo>
                      <a:pt x="18266" y="12666"/>
                      <a:pt x="18279" y="12590"/>
                      <a:pt x="18289" y="12517"/>
                    </a:cubicBezTo>
                    <a:cubicBezTo>
                      <a:pt x="18367" y="12023"/>
                      <a:pt x="18431" y="11524"/>
                      <a:pt x="18469" y="11027"/>
                    </a:cubicBezTo>
                    <a:cubicBezTo>
                      <a:pt x="18489" y="10792"/>
                      <a:pt x="18502" y="10558"/>
                      <a:pt x="18507" y="10324"/>
                    </a:cubicBezTo>
                    <a:cubicBezTo>
                      <a:pt x="18514" y="10045"/>
                      <a:pt x="18510" y="9762"/>
                      <a:pt x="18502" y="9483"/>
                    </a:cubicBezTo>
                    <a:lnTo>
                      <a:pt x="18502" y="9483"/>
                    </a:lnTo>
                    <a:cubicBezTo>
                      <a:pt x="18623" y="9503"/>
                      <a:pt x="18760" y="9521"/>
                      <a:pt x="18895" y="9521"/>
                    </a:cubicBezTo>
                    <a:cubicBezTo>
                      <a:pt x="19023" y="9521"/>
                      <a:pt x="19149" y="9505"/>
                      <a:pt x="19260" y="9457"/>
                    </a:cubicBezTo>
                    <a:cubicBezTo>
                      <a:pt x="19313" y="9436"/>
                      <a:pt x="19283" y="9351"/>
                      <a:pt x="19231" y="9350"/>
                    </a:cubicBezTo>
                    <a:cubicBezTo>
                      <a:pt x="19111" y="9350"/>
                      <a:pt x="18992" y="9383"/>
                      <a:pt x="18873" y="9388"/>
                    </a:cubicBezTo>
                    <a:cubicBezTo>
                      <a:pt x="18828" y="9391"/>
                      <a:pt x="18784" y="9392"/>
                      <a:pt x="18740" y="9392"/>
                    </a:cubicBezTo>
                    <a:cubicBezTo>
                      <a:pt x="18663" y="9392"/>
                      <a:pt x="18587" y="9389"/>
                      <a:pt x="18510" y="9381"/>
                    </a:cubicBezTo>
                    <a:cubicBezTo>
                      <a:pt x="18504" y="9381"/>
                      <a:pt x="18503" y="9381"/>
                      <a:pt x="18497" y="9383"/>
                    </a:cubicBezTo>
                    <a:cubicBezTo>
                      <a:pt x="18497" y="9367"/>
                      <a:pt x="18496" y="9351"/>
                      <a:pt x="18496" y="9335"/>
                    </a:cubicBezTo>
                    <a:cubicBezTo>
                      <a:pt x="18502" y="9335"/>
                      <a:pt x="18503" y="9335"/>
                      <a:pt x="18507" y="9333"/>
                    </a:cubicBezTo>
                    <a:cubicBezTo>
                      <a:pt x="18622" y="9292"/>
                      <a:pt x="18729" y="9247"/>
                      <a:pt x="18838" y="9189"/>
                    </a:cubicBezTo>
                    <a:cubicBezTo>
                      <a:pt x="18939" y="9138"/>
                      <a:pt x="19068" y="9082"/>
                      <a:pt x="19138" y="8993"/>
                    </a:cubicBezTo>
                    <a:cubicBezTo>
                      <a:pt x="19167" y="8956"/>
                      <a:pt x="19147" y="8893"/>
                      <a:pt x="19099" y="8893"/>
                    </a:cubicBezTo>
                    <a:cubicBezTo>
                      <a:pt x="19094" y="8893"/>
                      <a:pt x="19088" y="8894"/>
                      <a:pt x="19082" y="8895"/>
                    </a:cubicBezTo>
                    <a:cubicBezTo>
                      <a:pt x="19075" y="8900"/>
                      <a:pt x="19069" y="8903"/>
                      <a:pt x="19062" y="8903"/>
                    </a:cubicBezTo>
                    <a:cubicBezTo>
                      <a:pt x="19141" y="8848"/>
                      <a:pt x="19217" y="8784"/>
                      <a:pt x="19275" y="8712"/>
                    </a:cubicBezTo>
                    <a:cubicBezTo>
                      <a:pt x="19307" y="8672"/>
                      <a:pt x="19279" y="8608"/>
                      <a:pt x="19236" y="8608"/>
                    </a:cubicBezTo>
                    <a:cubicBezTo>
                      <a:pt x="19226" y="8608"/>
                      <a:pt x="19216" y="8611"/>
                      <a:pt x="19205" y="8619"/>
                    </a:cubicBezTo>
                    <a:cubicBezTo>
                      <a:pt x="19075" y="8702"/>
                      <a:pt x="18963" y="8808"/>
                      <a:pt x="18830" y="8888"/>
                    </a:cubicBezTo>
                    <a:cubicBezTo>
                      <a:pt x="18823" y="8893"/>
                      <a:pt x="18817" y="8894"/>
                      <a:pt x="18811" y="8895"/>
                    </a:cubicBezTo>
                    <a:cubicBezTo>
                      <a:pt x="18954" y="8723"/>
                      <a:pt x="19092" y="8549"/>
                      <a:pt x="19157" y="8335"/>
                    </a:cubicBezTo>
                    <a:cubicBezTo>
                      <a:pt x="19170" y="8293"/>
                      <a:pt x="19133" y="8262"/>
                      <a:pt x="19097" y="8262"/>
                    </a:cubicBezTo>
                    <a:cubicBezTo>
                      <a:pt x="19079" y="8262"/>
                      <a:pt x="19060" y="8270"/>
                      <a:pt x="19049" y="8291"/>
                    </a:cubicBezTo>
                    <a:cubicBezTo>
                      <a:pt x="18911" y="8549"/>
                      <a:pt x="18717" y="8776"/>
                      <a:pt x="18557" y="9022"/>
                    </a:cubicBezTo>
                    <a:cubicBezTo>
                      <a:pt x="18533" y="9032"/>
                      <a:pt x="18507" y="9043"/>
                      <a:pt x="18481" y="9052"/>
                    </a:cubicBezTo>
                    <a:cubicBezTo>
                      <a:pt x="18481" y="9034"/>
                      <a:pt x="18480" y="9016"/>
                      <a:pt x="18480" y="8999"/>
                    </a:cubicBezTo>
                    <a:cubicBezTo>
                      <a:pt x="18530" y="8880"/>
                      <a:pt x="18579" y="8762"/>
                      <a:pt x="18625" y="8642"/>
                    </a:cubicBezTo>
                    <a:cubicBezTo>
                      <a:pt x="18674" y="8520"/>
                      <a:pt x="18739" y="8394"/>
                      <a:pt x="18745" y="8262"/>
                    </a:cubicBezTo>
                    <a:cubicBezTo>
                      <a:pt x="18746" y="8238"/>
                      <a:pt x="18723" y="8219"/>
                      <a:pt x="18701" y="8219"/>
                    </a:cubicBezTo>
                    <a:cubicBezTo>
                      <a:pt x="18691" y="8219"/>
                      <a:pt x="18682" y="8223"/>
                      <a:pt x="18675" y="8232"/>
                    </a:cubicBezTo>
                    <a:cubicBezTo>
                      <a:pt x="18595" y="8332"/>
                      <a:pt x="18565" y="8461"/>
                      <a:pt x="18522" y="8580"/>
                    </a:cubicBezTo>
                    <a:cubicBezTo>
                      <a:pt x="18503" y="8630"/>
                      <a:pt x="18486" y="8685"/>
                      <a:pt x="18469" y="8735"/>
                    </a:cubicBezTo>
                    <a:cubicBezTo>
                      <a:pt x="18466" y="8665"/>
                      <a:pt x="18461" y="8597"/>
                      <a:pt x="18460" y="8527"/>
                    </a:cubicBezTo>
                    <a:cubicBezTo>
                      <a:pt x="18443" y="8184"/>
                      <a:pt x="18461" y="7812"/>
                      <a:pt x="18493" y="7431"/>
                    </a:cubicBezTo>
                    <a:cubicBezTo>
                      <a:pt x="18573" y="7401"/>
                      <a:pt x="18666" y="7373"/>
                      <a:pt x="18731" y="7342"/>
                    </a:cubicBezTo>
                    <a:cubicBezTo>
                      <a:pt x="18838" y="7284"/>
                      <a:pt x="18943" y="7217"/>
                      <a:pt x="19039" y="7145"/>
                    </a:cubicBezTo>
                    <a:cubicBezTo>
                      <a:pt x="19098" y="7101"/>
                      <a:pt x="19161" y="7055"/>
                      <a:pt x="19222" y="7002"/>
                    </a:cubicBezTo>
                    <a:cubicBezTo>
                      <a:pt x="19480" y="7062"/>
                      <a:pt x="19738" y="7115"/>
                      <a:pt x="19996" y="7164"/>
                    </a:cubicBezTo>
                    <a:lnTo>
                      <a:pt x="1999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" name="Google Shape;371;p5"/>
              <p:cNvSpPr/>
              <p:nvPr/>
            </p:nvSpPr>
            <p:spPr>
              <a:xfrm>
                <a:off x="8401289" y="-28672"/>
                <a:ext cx="1894804" cy="5695770"/>
              </a:xfrm>
              <a:custGeom>
                <a:avLst/>
                <a:gdLst/>
                <a:ahLst/>
                <a:cxnLst/>
                <a:rect l="l" t="t" r="r" b="b"/>
                <a:pathLst>
                  <a:path w="19184" h="57667" extrusionOk="0">
                    <a:moveTo>
                      <a:pt x="1" y="1"/>
                    </a:moveTo>
                    <a:cubicBezTo>
                      <a:pt x="42" y="957"/>
                      <a:pt x="197" y="1895"/>
                      <a:pt x="398" y="2827"/>
                    </a:cubicBezTo>
                    <a:cubicBezTo>
                      <a:pt x="416" y="2919"/>
                      <a:pt x="435" y="3006"/>
                      <a:pt x="457" y="3098"/>
                    </a:cubicBezTo>
                    <a:lnTo>
                      <a:pt x="458" y="3099"/>
                    </a:lnTo>
                    <a:cubicBezTo>
                      <a:pt x="458" y="3099"/>
                      <a:pt x="457" y="3101"/>
                      <a:pt x="458" y="3101"/>
                    </a:cubicBezTo>
                    <a:cubicBezTo>
                      <a:pt x="477" y="3182"/>
                      <a:pt x="494" y="3264"/>
                      <a:pt x="514" y="3344"/>
                    </a:cubicBezTo>
                    <a:cubicBezTo>
                      <a:pt x="620" y="3807"/>
                      <a:pt x="735" y="4266"/>
                      <a:pt x="851" y="4725"/>
                    </a:cubicBezTo>
                    <a:cubicBezTo>
                      <a:pt x="957" y="5147"/>
                      <a:pt x="1064" y="5569"/>
                      <a:pt x="1165" y="5992"/>
                    </a:cubicBezTo>
                    <a:cubicBezTo>
                      <a:pt x="1172" y="6024"/>
                      <a:pt x="1180" y="6056"/>
                      <a:pt x="1188" y="6089"/>
                    </a:cubicBezTo>
                    <a:cubicBezTo>
                      <a:pt x="1223" y="6237"/>
                      <a:pt x="1258" y="6383"/>
                      <a:pt x="1294" y="6530"/>
                    </a:cubicBezTo>
                    <a:cubicBezTo>
                      <a:pt x="1569" y="7690"/>
                      <a:pt x="1850" y="8847"/>
                      <a:pt x="2129" y="10006"/>
                    </a:cubicBezTo>
                    <a:lnTo>
                      <a:pt x="2989" y="13575"/>
                    </a:lnTo>
                    <a:cubicBezTo>
                      <a:pt x="3286" y="14807"/>
                      <a:pt x="3496" y="16150"/>
                      <a:pt x="3898" y="17360"/>
                    </a:cubicBezTo>
                    <a:cubicBezTo>
                      <a:pt x="4021" y="17734"/>
                      <a:pt x="4053" y="17903"/>
                      <a:pt x="4139" y="18286"/>
                    </a:cubicBezTo>
                    <a:cubicBezTo>
                      <a:pt x="4256" y="18807"/>
                      <a:pt x="4356" y="19531"/>
                      <a:pt x="4526" y="20040"/>
                    </a:cubicBezTo>
                    <a:cubicBezTo>
                      <a:pt x="4601" y="20278"/>
                      <a:pt x="4738" y="20490"/>
                      <a:pt x="4838" y="20719"/>
                    </a:cubicBezTo>
                    <a:cubicBezTo>
                      <a:pt x="4957" y="20995"/>
                      <a:pt x="5024" y="21288"/>
                      <a:pt x="5089" y="21582"/>
                    </a:cubicBezTo>
                    <a:cubicBezTo>
                      <a:pt x="5737" y="24460"/>
                      <a:pt x="6268" y="27315"/>
                      <a:pt x="6943" y="30189"/>
                    </a:cubicBezTo>
                    <a:cubicBezTo>
                      <a:pt x="7016" y="30510"/>
                      <a:pt x="7092" y="30827"/>
                      <a:pt x="7167" y="31148"/>
                    </a:cubicBezTo>
                    <a:cubicBezTo>
                      <a:pt x="7636" y="33147"/>
                      <a:pt x="8101" y="35146"/>
                      <a:pt x="8553" y="37150"/>
                    </a:cubicBezTo>
                    <a:cubicBezTo>
                      <a:pt x="8612" y="37412"/>
                      <a:pt x="8672" y="37676"/>
                      <a:pt x="8732" y="37941"/>
                    </a:cubicBezTo>
                    <a:cubicBezTo>
                      <a:pt x="8928" y="38815"/>
                      <a:pt x="9128" y="39690"/>
                      <a:pt x="9310" y="40568"/>
                    </a:cubicBezTo>
                    <a:cubicBezTo>
                      <a:pt x="9387" y="40945"/>
                      <a:pt x="9464" y="41322"/>
                      <a:pt x="9536" y="41700"/>
                    </a:cubicBezTo>
                    <a:cubicBezTo>
                      <a:pt x="9668" y="42393"/>
                      <a:pt x="9801" y="43088"/>
                      <a:pt x="9930" y="43781"/>
                    </a:cubicBezTo>
                    <a:cubicBezTo>
                      <a:pt x="9972" y="43995"/>
                      <a:pt x="10011" y="44210"/>
                      <a:pt x="10052" y="44425"/>
                    </a:cubicBezTo>
                    <a:cubicBezTo>
                      <a:pt x="10086" y="44604"/>
                      <a:pt x="10118" y="44785"/>
                      <a:pt x="10152" y="44965"/>
                    </a:cubicBezTo>
                    <a:cubicBezTo>
                      <a:pt x="10171" y="45064"/>
                      <a:pt x="10188" y="45165"/>
                      <a:pt x="10207" y="45263"/>
                    </a:cubicBezTo>
                    <a:cubicBezTo>
                      <a:pt x="10215" y="45308"/>
                      <a:pt x="10224" y="45352"/>
                      <a:pt x="10231" y="45400"/>
                    </a:cubicBezTo>
                    <a:cubicBezTo>
                      <a:pt x="10730" y="48111"/>
                      <a:pt x="11190" y="50837"/>
                      <a:pt x="11530" y="53579"/>
                    </a:cubicBezTo>
                    <a:cubicBezTo>
                      <a:pt x="11533" y="53596"/>
                      <a:pt x="11534" y="53609"/>
                      <a:pt x="11535" y="53626"/>
                    </a:cubicBezTo>
                    <a:cubicBezTo>
                      <a:pt x="11594" y="54215"/>
                      <a:pt x="11361" y="54820"/>
                      <a:pt x="10955" y="55392"/>
                    </a:cubicBezTo>
                    <a:cubicBezTo>
                      <a:pt x="10780" y="55640"/>
                      <a:pt x="10572" y="55882"/>
                      <a:pt x="10340" y="56114"/>
                    </a:cubicBezTo>
                    <a:cubicBezTo>
                      <a:pt x="10138" y="56315"/>
                      <a:pt x="9917" y="56513"/>
                      <a:pt x="9688" y="56695"/>
                    </a:cubicBezTo>
                    <a:cubicBezTo>
                      <a:pt x="9215" y="57075"/>
                      <a:pt x="8698" y="57406"/>
                      <a:pt x="8200" y="57667"/>
                    </a:cubicBezTo>
                    <a:lnTo>
                      <a:pt x="11093" y="56940"/>
                    </a:lnTo>
                    <a:lnTo>
                      <a:pt x="12772" y="56520"/>
                    </a:lnTo>
                    <a:lnTo>
                      <a:pt x="15355" y="55871"/>
                    </a:lnTo>
                    <a:lnTo>
                      <a:pt x="16259" y="55646"/>
                    </a:lnTo>
                    <a:lnTo>
                      <a:pt x="19183" y="54911"/>
                    </a:lnTo>
                    <a:lnTo>
                      <a:pt x="19183" y="54911"/>
                    </a:lnTo>
                    <a:cubicBezTo>
                      <a:pt x="19075" y="54932"/>
                      <a:pt x="18971" y="54942"/>
                      <a:pt x="18870" y="54942"/>
                    </a:cubicBezTo>
                    <a:cubicBezTo>
                      <a:pt x="18179" y="54942"/>
                      <a:pt x="17675" y="54469"/>
                      <a:pt x="17327" y="53894"/>
                    </a:cubicBezTo>
                    <a:cubicBezTo>
                      <a:pt x="17288" y="53834"/>
                      <a:pt x="17254" y="53773"/>
                      <a:pt x="17220" y="53711"/>
                    </a:cubicBezTo>
                    <a:cubicBezTo>
                      <a:pt x="17178" y="53633"/>
                      <a:pt x="17138" y="53553"/>
                      <a:pt x="17102" y="53474"/>
                    </a:cubicBezTo>
                    <a:cubicBezTo>
                      <a:pt x="17089" y="53450"/>
                      <a:pt x="17078" y="53427"/>
                      <a:pt x="17068" y="53404"/>
                    </a:cubicBezTo>
                    <a:cubicBezTo>
                      <a:pt x="17018" y="53290"/>
                      <a:pt x="16970" y="53175"/>
                      <a:pt x="16932" y="53063"/>
                    </a:cubicBezTo>
                    <a:lnTo>
                      <a:pt x="16930" y="53063"/>
                    </a:lnTo>
                    <a:cubicBezTo>
                      <a:pt x="16927" y="53059"/>
                      <a:pt x="16926" y="53054"/>
                      <a:pt x="16924" y="53049"/>
                    </a:cubicBezTo>
                    <a:cubicBezTo>
                      <a:pt x="16774" y="52632"/>
                      <a:pt x="16547" y="51901"/>
                      <a:pt x="16259" y="50913"/>
                    </a:cubicBezTo>
                    <a:cubicBezTo>
                      <a:pt x="16056" y="50215"/>
                      <a:pt x="15819" y="49384"/>
                      <a:pt x="15557" y="48447"/>
                    </a:cubicBezTo>
                    <a:cubicBezTo>
                      <a:pt x="15334" y="47655"/>
                      <a:pt x="15093" y="46783"/>
                      <a:pt x="14838" y="45845"/>
                    </a:cubicBezTo>
                    <a:cubicBezTo>
                      <a:pt x="14783" y="45656"/>
                      <a:pt x="14730" y="45460"/>
                      <a:pt x="14676" y="45263"/>
                    </a:cubicBezTo>
                    <a:cubicBezTo>
                      <a:pt x="14431" y="44363"/>
                      <a:pt x="14171" y="43409"/>
                      <a:pt x="13902" y="42410"/>
                    </a:cubicBezTo>
                    <a:cubicBezTo>
                      <a:pt x="11914" y="35045"/>
                      <a:pt x="9338" y="25218"/>
                      <a:pt x="7167" y="16881"/>
                    </a:cubicBezTo>
                    <a:cubicBezTo>
                      <a:pt x="6629" y="14822"/>
                      <a:pt x="6118" y="12852"/>
                      <a:pt x="5645" y="11034"/>
                    </a:cubicBezTo>
                    <a:cubicBezTo>
                      <a:pt x="5514" y="10531"/>
                      <a:pt x="5387" y="10040"/>
                      <a:pt x="5264" y="9560"/>
                    </a:cubicBezTo>
                    <a:cubicBezTo>
                      <a:pt x="5073" y="8832"/>
                      <a:pt x="4892" y="8136"/>
                      <a:pt x="4720" y="7471"/>
                    </a:cubicBezTo>
                    <a:cubicBezTo>
                      <a:pt x="4735" y="7184"/>
                      <a:pt x="4758" y="6897"/>
                      <a:pt x="4806" y="6604"/>
                    </a:cubicBezTo>
                    <a:cubicBezTo>
                      <a:pt x="4835" y="6430"/>
                      <a:pt x="4871" y="6254"/>
                      <a:pt x="4920" y="6075"/>
                    </a:cubicBezTo>
                    <a:cubicBezTo>
                      <a:pt x="5106" y="5398"/>
                      <a:pt x="4902" y="4712"/>
                      <a:pt x="5199" y="4049"/>
                    </a:cubicBezTo>
                    <a:cubicBezTo>
                      <a:pt x="5230" y="3979"/>
                      <a:pt x="5173" y="3939"/>
                      <a:pt x="5108" y="3939"/>
                    </a:cubicBezTo>
                    <a:cubicBezTo>
                      <a:pt x="5056" y="3939"/>
                      <a:pt x="4999" y="3964"/>
                      <a:pt x="4974" y="4017"/>
                    </a:cubicBezTo>
                    <a:cubicBezTo>
                      <a:pt x="4938" y="4090"/>
                      <a:pt x="4910" y="4164"/>
                      <a:pt x="4887" y="4237"/>
                    </a:cubicBezTo>
                    <a:cubicBezTo>
                      <a:pt x="4792" y="4510"/>
                      <a:pt x="4752" y="4780"/>
                      <a:pt x="4716" y="5061"/>
                    </a:cubicBezTo>
                    <a:cubicBezTo>
                      <a:pt x="4697" y="5212"/>
                      <a:pt x="4669" y="5355"/>
                      <a:pt x="4633" y="5497"/>
                    </a:cubicBezTo>
                    <a:cubicBezTo>
                      <a:pt x="4609" y="5590"/>
                      <a:pt x="4583" y="5681"/>
                      <a:pt x="4556" y="5774"/>
                    </a:cubicBezTo>
                    <a:cubicBezTo>
                      <a:pt x="4520" y="5894"/>
                      <a:pt x="4480" y="6013"/>
                      <a:pt x="4442" y="6135"/>
                    </a:cubicBezTo>
                    <a:cubicBezTo>
                      <a:pt x="4429" y="6175"/>
                      <a:pt x="4418" y="6215"/>
                      <a:pt x="4405" y="6257"/>
                    </a:cubicBezTo>
                    <a:cubicBezTo>
                      <a:pt x="4127" y="5189"/>
                      <a:pt x="3882" y="4254"/>
                      <a:pt x="3676" y="3478"/>
                    </a:cubicBezTo>
                    <a:cubicBezTo>
                      <a:pt x="3777" y="2950"/>
                      <a:pt x="3919" y="2433"/>
                      <a:pt x="4012" y="1895"/>
                    </a:cubicBezTo>
                    <a:cubicBezTo>
                      <a:pt x="4014" y="1882"/>
                      <a:pt x="4017" y="1874"/>
                      <a:pt x="4020" y="1861"/>
                    </a:cubicBezTo>
                    <a:cubicBezTo>
                      <a:pt x="4021" y="1847"/>
                      <a:pt x="4025" y="1831"/>
                      <a:pt x="4027" y="1815"/>
                    </a:cubicBezTo>
                    <a:cubicBezTo>
                      <a:pt x="4088" y="1478"/>
                      <a:pt x="4199" y="911"/>
                      <a:pt x="4300" y="614"/>
                    </a:cubicBezTo>
                    <a:cubicBezTo>
                      <a:pt x="4306" y="598"/>
                      <a:pt x="4312" y="584"/>
                      <a:pt x="4318" y="570"/>
                    </a:cubicBezTo>
                    <a:cubicBezTo>
                      <a:pt x="4518" y="459"/>
                      <a:pt x="4677" y="395"/>
                      <a:pt x="4841" y="269"/>
                    </a:cubicBezTo>
                    <a:cubicBezTo>
                      <a:pt x="4865" y="247"/>
                      <a:pt x="4891" y="227"/>
                      <a:pt x="4914" y="206"/>
                    </a:cubicBezTo>
                    <a:cubicBezTo>
                      <a:pt x="4966" y="158"/>
                      <a:pt x="5070" y="87"/>
                      <a:pt x="5201" y="1"/>
                    </a:cubicBezTo>
                    <a:lnTo>
                      <a:pt x="4981" y="1"/>
                    </a:lnTo>
                    <a:cubicBezTo>
                      <a:pt x="4829" y="118"/>
                      <a:pt x="4709" y="213"/>
                      <a:pt x="4650" y="263"/>
                    </a:cubicBezTo>
                    <a:cubicBezTo>
                      <a:pt x="4613" y="292"/>
                      <a:pt x="4571" y="325"/>
                      <a:pt x="4533" y="356"/>
                    </a:cubicBezTo>
                    <a:cubicBezTo>
                      <a:pt x="4557" y="304"/>
                      <a:pt x="4601" y="173"/>
                      <a:pt x="4657" y="1"/>
                    </a:cubicBezTo>
                    <a:lnTo>
                      <a:pt x="4292" y="1"/>
                    </a:lnTo>
                    <a:cubicBezTo>
                      <a:pt x="4031" y="643"/>
                      <a:pt x="3790" y="1306"/>
                      <a:pt x="3660" y="1763"/>
                    </a:cubicBezTo>
                    <a:cubicBezTo>
                      <a:pt x="3640" y="1829"/>
                      <a:pt x="3624" y="1890"/>
                      <a:pt x="3610" y="1947"/>
                    </a:cubicBezTo>
                    <a:cubicBezTo>
                      <a:pt x="3562" y="2133"/>
                      <a:pt x="3505" y="2322"/>
                      <a:pt x="3441" y="2516"/>
                    </a:cubicBezTo>
                    <a:cubicBezTo>
                      <a:pt x="3438" y="2527"/>
                      <a:pt x="3433" y="2540"/>
                      <a:pt x="3431" y="2552"/>
                    </a:cubicBezTo>
                    <a:cubicBezTo>
                      <a:pt x="3429" y="2542"/>
                      <a:pt x="3426" y="2532"/>
                      <a:pt x="3423" y="2525"/>
                    </a:cubicBezTo>
                    <a:cubicBezTo>
                      <a:pt x="3312" y="2110"/>
                      <a:pt x="3218" y="1771"/>
                      <a:pt x="3147" y="1513"/>
                    </a:cubicBezTo>
                    <a:cubicBezTo>
                      <a:pt x="3074" y="1249"/>
                      <a:pt x="2988" y="969"/>
                      <a:pt x="2909" y="683"/>
                    </a:cubicBezTo>
                    <a:cubicBezTo>
                      <a:pt x="2857" y="492"/>
                      <a:pt x="2807" y="297"/>
                      <a:pt x="2767" y="102"/>
                    </a:cubicBezTo>
                    <a:cubicBezTo>
                      <a:pt x="2760" y="67"/>
                      <a:pt x="2753" y="34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" name="Google Shape;372;p5"/>
              <p:cNvSpPr/>
              <p:nvPr/>
            </p:nvSpPr>
            <p:spPr>
              <a:xfrm>
                <a:off x="8896523" y="1825937"/>
                <a:ext cx="63114" cy="11566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1171" extrusionOk="0">
                    <a:moveTo>
                      <a:pt x="130" y="0"/>
                    </a:moveTo>
                    <a:cubicBezTo>
                      <a:pt x="128" y="0"/>
                      <a:pt x="127" y="0"/>
                      <a:pt x="126" y="0"/>
                    </a:cubicBezTo>
                    <a:cubicBezTo>
                      <a:pt x="93" y="0"/>
                      <a:pt x="85" y="42"/>
                      <a:pt x="109" y="59"/>
                    </a:cubicBezTo>
                    <a:cubicBezTo>
                      <a:pt x="172" y="102"/>
                      <a:pt x="202" y="231"/>
                      <a:pt x="234" y="300"/>
                    </a:cubicBezTo>
                    <a:cubicBezTo>
                      <a:pt x="285" y="417"/>
                      <a:pt x="336" y="534"/>
                      <a:pt x="377" y="658"/>
                    </a:cubicBezTo>
                    <a:cubicBezTo>
                      <a:pt x="410" y="761"/>
                      <a:pt x="470" y="875"/>
                      <a:pt x="384" y="962"/>
                    </a:cubicBezTo>
                    <a:cubicBezTo>
                      <a:pt x="367" y="1002"/>
                      <a:pt x="349" y="1021"/>
                      <a:pt x="328" y="1021"/>
                    </a:cubicBezTo>
                    <a:cubicBezTo>
                      <a:pt x="308" y="1021"/>
                      <a:pt x="287" y="1004"/>
                      <a:pt x="264" y="971"/>
                    </a:cubicBezTo>
                    <a:cubicBezTo>
                      <a:pt x="215" y="955"/>
                      <a:pt x="187" y="925"/>
                      <a:pt x="177" y="877"/>
                    </a:cubicBezTo>
                    <a:cubicBezTo>
                      <a:pt x="164" y="859"/>
                      <a:pt x="136" y="792"/>
                      <a:pt x="126" y="770"/>
                    </a:cubicBezTo>
                    <a:cubicBezTo>
                      <a:pt x="118" y="754"/>
                      <a:pt x="101" y="747"/>
                      <a:pt x="85" y="747"/>
                    </a:cubicBezTo>
                    <a:cubicBezTo>
                      <a:pt x="63" y="747"/>
                      <a:pt x="42" y="759"/>
                      <a:pt x="38" y="781"/>
                    </a:cubicBezTo>
                    <a:cubicBezTo>
                      <a:pt x="1" y="980"/>
                      <a:pt x="188" y="1170"/>
                      <a:pt x="356" y="1170"/>
                    </a:cubicBezTo>
                    <a:cubicBezTo>
                      <a:pt x="437" y="1170"/>
                      <a:pt x="513" y="1127"/>
                      <a:pt x="559" y="1021"/>
                    </a:cubicBezTo>
                    <a:cubicBezTo>
                      <a:pt x="638" y="839"/>
                      <a:pt x="509" y="597"/>
                      <a:pt x="437" y="433"/>
                    </a:cubicBezTo>
                    <a:cubicBezTo>
                      <a:pt x="388" y="319"/>
                      <a:pt x="288" y="0"/>
                      <a:pt x="130" y="0"/>
                    </a:cubicBezTo>
                    <a:close/>
                  </a:path>
                </a:pathLst>
              </a:custGeom>
              <a:solidFill>
                <a:srgbClr val="E5441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373;p5"/>
              <p:cNvSpPr/>
              <p:nvPr/>
            </p:nvSpPr>
            <p:spPr>
              <a:xfrm>
                <a:off x="8846545" y="1741093"/>
                <a:ext cx="106672" cy="161983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1640" extrusionOk="0">
                    <a:moveTo>
                      <a:pt x="405" y="1"/>
                    </a:moveTo>
                    <a:cubicBezTo>
                      <a:pt x="404" y="1"/>
                      <a:pt x="404" y="1"/>
                      <a:pt x="403" y="1"/>
                    </a:cubicBezTo>
                    <a:cubicBezTo>
                      <a:pt x="240" y="5"/>
                      <a:pt x="238" y="250"/>
                      <a:pt x="141" y="346"/>
                    </a:cubicBezTo>
                    <a:cubicBezTo>
                      <a:pt x="118" y="369"/>
                      <a:pt x="88" y="386"/>
                      <a:pt x="71" y="412"/>
                    </a:cubicBezTo>
                    <a:cubicBezTo>
                      <a:pt x="55" y="438"/>
                      <a:pt x="53" y="468"/>
                      <a:pt x="52" y="497"/>
                    </a:cubicBezTo>
                    <a:cubicBezTo>
                      <a:pt x="25" y="887"/>
                      <a:pt x="0" y="1299"/>
                      <a:pt x="192" y="1639"/>
                    </a:cubicBezTo>
                    <a:cubicBezTo>
                      <a:pt x="179" y="1497"/>
                      <a:pt x="172" y="1352"/>
                      <a:pt x="179" y="1211"/>
                    </a:cubicBezTo>
                    <a:cubicBezTo>
                      <a:pt x="189" y="1061"/>
                      <a:pt x="157" y="905"/>
                      <a:pt x="187" y="760"/>
                    </a:cubicBezTo>
                    <a:cubicBezTo>
                      <a:pt x="189" y="743"/>
                      <a:pt x="195" y="722"/>
                      <a:pt x="212" y="710"/>
                    </a:cubicBezTo>
                    <a:cubicBezTo>
                      <a:pt x="227" y="702"/>
                      <a:pt x="247" y="703"/>
                      <a:pt x="264" y="697"/>
                    </a:cubicBezTo>
                    <a:cubicBezTo>
                      <a:pt x="317" y="686"/>
                      <a:pt x="341" y="627"/>
                      <a:pt x="361" y="578"/>
                    </a:cubicBezTo>
                    <a:cubicBezTo>
                      <a:pt x="383" y="529"/>
                      <a:pt x="418" y="475"/>
                      <a:pt x="470" y="475"/>
                    </a:cubicBezTo>
                    <a:cubicBezTo>
                      <a:pt x="470" y="475"/>
                      <a:pt x="471" y="475"/>
                      <a:pt x="472" y="475"/>
                    </a:cubicBezTo>
                    <a:cubicBezTo>
                      <a:pt x="478" y="475"/>
                      <a:pt x="482" y="477"/>
                      <a:pt x="486" y="477"/>
                    </a:cubicBezTo>
                    <a:cubicBezTo>
                      <a:pt x="501" y="481"/>
                      <a:pt x="513" y="487"/>
                      <a:pt x="526" y="494"/>
                    </a:cubicBezTo>
                    <a:cubicBezTo>
                      <a:pt x="648" y="556"/>
                      <a:pt x="771" y="619"/>
                      <a:pt x="877" y="707"/>
                    </a:cubicBezTo>
                    <a:cubicBezTo>
                      <a:pt x="951" y="768"/>
                      <a:pt x="1014" y="838"/>
                      <a:pt x="1074" y="910"/>
                    </a:cubicBezTo>
                    <a:cubicBezTo>
                      <a:pt x="1080" y="762"/>
                      <a:pt x="1072" y="591"/>
                      <a:pt x="958" y="501"/>
                    </a:cubicBezTo>
                    <a:cubicBezTo>
                      <a:pt x="822" y="394"/>
                      <a:pt x="584" y="1"/>
                      <a:pt x="405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374;p5"/>
              <p:cNvSpPr/>
              <p:nvPr/>
            </p:nvSpPr>
            <p:spPr>
              <a:xfrm>
                <a:off x="8464601" y="-28968"/>
                <a:ext cx="1647879" cy="5388496"/>
              </a:xfrm>
              <a:custGeom>
                <a:avLst/>
                <a:gdLst/>
                <a:ahLst/>
                <a:cxnLst/>
                <a:rect l="l" t="t" r="r" b="b"/>
                <a:pathLst>
                  <a:path w="16684" h="54556" extrusionOk="0">
                    <a:moveTo>
                      <a:pt x="0" y="1"/>
                    </a:moveTo>
                    <a:cubicBezTo>
                      <a:pt x="164" y="927"/>
                      <a:pt x="448" y="1898"/>
                      <a:pt x="584" y="2649"/>
                    </a:cubicBezTo>
                    <a:cubicBezTo>
                      <a:pt x="730" y="3448"/>
                      <a:pt x="984" y="4464"/>
                      <a:pt x="1290" y="5573"/>
                    </a:cubicBezTo>
                    <a:cubicBezTo>
                      <a:pt x="1389" y="5931"/>
                      <a:pt x="1491" y="6298"/>
                      <a:pt x="1597" y="6674"/>
                    </a:cubicBezTo>
                    <a:cubicBezTo>
                      <a:pt x="1670" y="6932"/>
                      <a:pt x="1745" y="7193"/>
                      <a:pt x="1821" y="7455"/>
                    </a:cubicBezTo>
                    <a:cubicBezTo>
                      <a:pt x="2526" y="9910"/>
                      <a:pt x="3304" y="12503"/>
                      <a:pt x="3606" y="14165"/>
                    </a:cubicBezTo>
                    <a:cubicBezTo>
                      <a:pt x="3635" y="12904"/>
                      <a:pt x="2811" y="9512"/>
                      <a:pt x="2708" y="7921"/>
                    </a:cubicBezTo>
                    <a:cubicBezTo>
                      <a:pt x="2701" y="7787"/>
                      <a:pt x="2695" y="7667"/>
                      <a:pt x="2698" y="7560"/>
                    </a:cubicBezTo>
                    <a:lnTo>
                      <a:pt x="2698" y="7560"/>
                    </a:lnTo>
                    <a:cubicBezTo>
                      <a:pt x="2729" y="7690"/>
                      <a:pt x="2759" y="7823"/>
                      <a:pt x="2791" y="7954"/>
                    </a:cubicBezTo>
                    <a:cubicBezTo>
                      <a:pt x="3654" y="11647"/>
                      <a:pt x="4600" y="15341"/>
                      <a:pt x="5295" y="19068"/>
                    </a:cubicBezTo>
                    <a:cubicBezTo>
                      <a:pt x="5364" y="19447"/>
                      <a:pt x="5375" y="19864"/>
                      <a:pt x="5289" y="20242"/>
                    </a:cubicBezTo>
                    <a:cubicBezTo>
                      <a:pt x="5278" y="20288"/>
                      <a:pt x="5263" y="20338"/>
                      <a:pt x="5227" y="20371"/>
                    </a:cubicBezTo>
                    <a:cubicBezTo>
                      <a:pt x="5196" y="20400"/>
                      <a:pt x="5149" y="20410"/>
                      <a:pt x="5104" y="20414"/>
                    </a:cubicBezTo>
                    <a:cubicBezTo>
                      <a:pt x="5086" y="20416"/>
                      <a:pt x="5068" y="20417"/>
                      <a:pt x="5051" y="20417"/>
                    </a:cubicBezTo>
                    <a:cubicBezTo>
                      <a:pt x="4854" y="20417"/>
                      <a:pt x="4662" y="20325"/>
                      <a:pt x="4511" y="20195"/>
                    </a:cubicBezTo>
                    <a:cubicBezTo>
                      <a:pt x="4350" y="20052"/>
                      <a:pt x="4228" y="19870"/>
                      <a:pt x="4114" y="19686"/>
                    </a:cubicBezTo>
                    <a:lnTo>
                      <a:pt x="4114" y="19686"/>
                    </a:lnTo>
                    <a:cubicBezTo>
                      <a:pt x="4244" y="20013"/>
                      <a:pt x="4416" y="20539"/>
                      <a:pt x="4754" y="20715"/>
                    </a:cubicBezTo>
                    <a:cubicBezTo>
                      <a:pt x="5130" y="20906"/>
                      <a:pt x="5457" y="20810"/>
                      <a:pt x="5753" y="21211"/>
                    </a:cubicBezTo>
                    <a:cubicBezTo>
                      <a:pt x="5990" y="21532"/>
                      <a:pt x="6086" y="21935"/>
                      <a:pt x="6179" y="22325"/>
                    </a:cubicBezTo>
                    <a:cubicBezTo>
                      <a:pt x="6295" y="22818"/>
                      <a:pt x="6410" y="23309"/>
                      <a:pt x="6527" y="23801"/>
                    </a:cubicBezTo>
                    <a:cubicBezTo>
                      <a:pt x="6761" y="24809"/>
                      <a:pt x="7000" y="25813"/>
                      <a:pt x="7237" y="26821"/>
                    </a:cubicBezTo>
                    <a:cubicBezTo>
                      <a:pt x="6903" y="26634"/>
                      <a:pt x="6715" y="26273"/>
                      <a:pt x="6559" y="25928"/>
                    </a:cubicBezTo>
                    <a:cubicBezTo>
                      <a:pt x="6546" y="25901"/>
                      <a:pt x="6536" y="25876"/>
                      <a:pt x="6525" y="25850"/>
                    </a:cubicBezTo>
                    <a:cubicBezTo>
                      <a:pt x="5977" y="24618"/>
                      <a:pt x="5596" y="23317"/>
                      <a:pt x="5216" y="22021"/>
                    </a:cubicBezTo>
                    <a:lnTo>
                      <a:pt x="5216" y="22021"/>
                    </a:lnTo>
                    <a:cubicBezTo>
                      <a:pt x="5331" y="23685"/>
                      <a:pt x="5885" y="25266"/>
                      <a:pt x="6525" y="26796"/>
                    </a:cubicBezTo>
                    <a:cubicBezTo>
                      <a:pt x="6589" y="26954"/>
                      <a:pt x="6658" y="27110"/>
                      <a:pt x="6724" y="27267"/>
                    </a:cubicBezTo>
                    <a:cubicBezTo>
                      <a:pt x="6787" y="27411"/>
                      <a:pt x="6847" y="27556"/>
                      <a:pt x="6912" y="27702"/>
                    </a:cubicBezTo>
                    <a:cubicBezTo>
                      <a:pt x="7287" y="28564"/>
                      <a:pt x="7789" y="29458"/>
                      <a:pt x="8001" y="30368"/>
                    </a:cubicBezTo>
                    <a:cubicBezTo>
                      <a:pt x="8234" y="31371"/>
                      <a:pt x="8448" y="32389"/>
                      <a:pt x="8680" y="33395"/>
                    </a:cubicBezTo>
                    <a:cubicBezTo>
                      <a:pt x="9193" y="35602"/>
                      <a:pt x="9653" y="37829"/>
                      <a:pt x="10176" y="40038"/>
                    </a:cubicBezTo>
                    <a:cubicBezTo>
                      <a:pt x="10272" y="40458"/>
                      <a:pt x="10376" y="40876"/>
                      <a:pt x="10479" y="41294"/>
                    </a:cubicBezTo>
                    <a:cubicBezTo>
                      <a:pt x="10593" y="41749"/>
                      <a:pt x="10708" y="42202"/>
                      <a:pt x="10830" y="42654"/>
                    </a:cubicBezTo>
                    <a:cubicBezTo>
                      <a:pt x="10923" y="43052"/>
                      <a:pt x="11115" y="43809"/>
                      <a:pt x="11023" y="44361"/>
                    </a:cubicBezTo>
                    <a:cubicBezTo>
                      <a:pt x="11006" y="44475"/>
                      <a:pt x="10975" y="44580"/>
                      <a:pt x="10929" y="44669"/>
                    </a:cubicBezTo>
                    <a:cubicBezTo>
                      <a:pt x="10913" y="44703"/>
                      <a:pt x="10893" y="44736"/>
                      <a:pt x="10872" y="44766"/>
                    </a:cubicBezTo>
                    <a:cubicBezTo>
                      <a:pt x="10837" y="44812"/>
                      <a:pt x="10798" y="44854"/>
                      <a:pt x="10751" y="44889"/>
                    </a:cubicBezTo>
                    <a:cubicBezTo>
                      <a:pt x="10738" y="44834"/>
                      <a:pt x="10727" y="44779"/>
                      <a:pt x="10714" y="44725"/>
                    </a:cubicBezTo>
                    <a:cubicBezTo>
                      <a:pt x="10712" y="44722"/>
                      <a:pt x="10712" y="44718"/>
                      <a:pt x="10710" y="44715"/>
                    </a:cubicBezTo>
                    <a:cubicBezTo>
                      <a:pt x="10669" y="44544"/>
                      <a:pt x="10629" y="44376"/>
                      <a:pt x="10591" y="44206"/>
                    </a:cubicBezTo>
                    <a:cubicBezTo>
                      <a:pt x="10341" y="43148"/>
                      <a:pt x="10092" y="42093"/>
                      <a:pt x="9842" y="41038"/>
                    </a:cubicBezTo>
                    <a:lnTo>
                      <a:pt x="9198" y="38302"/>
                    </a:lnTo>
                    <a:cubicBezTo>
                      <a:pt x="8606" y="35786"/>
                      <a:pt x="8012" y="33267"/>
                      <a:pt x="7419" y="30752"/>
                    </a:cubicBezTo>
                    <a:lnTo>
                      <a:pt x="7419" y="30752"/>
                    </a:lnTo>
                    <a:cubicBezTo>
                      <a:pt x="7862" y="32999"/>
                      <a:pt x="8302" y="35245"/>
                      <a:pt x="8743" y="37493"/>
                    </a:cubicBezTo>
                    <a:cubicBezTo>
                      <a:pt x="8964" y="38616"/>
                      <a:pt x="9183" y="39737"/>
                      <a:pt x="9404" y="40861"/>
                    </a:cubicBezTo>
                    <a:cubicBezTo>
                      <a:pt x="9612" y="41913"/>
                      <a:pt x="9817" y="42960"/>
                      <a:pt x="10022" y="44012"/>
                    </a:cubicBezTo>
                    <a:cubicBezTo>
                      <a:pt x="10060" y="44203"/>
                      <a:pt x="10099" y="44394"/>
                      <a:pt x="10135" y="44586"/>
                    </a:cubicBezTo>
                    <a:cubicBezTo>
                      <a:pt x="10151" y="44664"/>
                      <a:pt x="10168" y="44746"/>
                      <a:pt x="10184" y="44825"/>
                    </a:cubicBezTo>
                    <a:cubicBezTo>
                      <a:pt x="10211" y="44961"/>
                      <a:pt x="10237" y="45100"/>
                      <a:pt x="10264" y="45236"/>
                    </a:cubicBezTo>
                    <a:lnTo>
                      <a:pt x="10270" y="45262"/>
                    </a:lnTo>
                    <a:lnTo>
                      <a:pt x="10721" y="47557"/>
                    </a:lnTo>
                    <a:cubicBezTo>
                      <a:pt x="10820" y="48058"/>
                      <a:pt x="10916" y="48559"/>
                      <a:pt x="11015" y="49060"/>
                    </a:cubicBezTo>
                    <a:cubicBezTo>
                      <a:pt x="11230" y="50161"/>
                      <a:pt x="11448" y="51267"/>
                      <a:pt x="11782" y="52334"/>
                    </a:cubicBezTo>
                    <a:cubicBezTo>
                      <a:pt x="11909" y="52742"/>
                      <a:pt x="12053" y="53142"/>
                      <a:pt x="12219" y="53536"/>
                    </a:cubicBezTo>
                    <a:cubicBezTo>
                      <a:pt x="12342" y="53826"/>
                      <a:pt x="12491" y="54127"/>
                      <a:pt x="12752" y="54324"/>
                    </a:cubicBezTo>
                    <a:cubicBezTo>
                      <a:pt x="12752" y="54324"/>
                      <a:pt x="12755" y="54324"/>
                      <a:pt x="12756" y="54326"/>
                    </a:cubicBezTo>
                    <a:cubicBezTo>
                      <a:pt x="12816" y="54370"/>
                      <a:pt x="12881" y="54410"/>
                      <a:pt x="12955" y="54443"/>
                    </a:cubicBezTo>
                    <a:cubicBezTo>
                      <a:pt x="12974" y="54451"/>
                      <a:pt x="12993" y="54461"/>
                      <a:pt x="13014" y="54468"/>
                    </a:cubicBezTo>
                    <a:cubicBezTo>
                      <a:pt x="13084" y="54494"/>
                      <a:pt x="13158" y="54514"/>
                      <a:pt x="13235" y="54528"/>
                    </a:cubicBezTo>
                    <a:cubicBezTo>
                      <a:pt x="13342" y="54547"/>
                      <a:pt x="13455" y="54555"/>
                      <a:pt x="13570" y="54555"/>
                    </a:cubicBezTo>
                    <a:cubicBezTo>
                      <a:pt x="13820" y="54555"/>
                      <a:pt x="14083" y="54518"/>
                      <a:pt x="14334" y="54481"/>
                    </a:cubicBezTo>
                    <a:cubicBezTo>
                      <a:pt x="14754" y="54416"/>
                      <a:pt x="15191" y="54340"/>
                      <a:pt x="15618" y="54237"/>
                    </a:cubicBezTo>
                    <a:cubicBezTo>
                      <a:pt x="15988" y="54147"/>
                      <a:pt x="16348" y="54039"/>
                      <a:pt x="16683" y="53896"/>
                    </a:cubicBezTo>
                    <a:cubicBezTo>
                      <a:pt x="16643" y="53836"/>
                      <a:pt x="16610" y="53774"/>
                      <a:pt x="16577" y="53711"/>
                    </a:cubicBezTo>
                    <a:cubicBezTo>
                      <a:pt x="16536" y="53634"/>
                      <a:pt x="16496" y="53553"/>
                      <a:pt x="16460" y="53475"/>
                    </a:cubicBezTo>
                    <a:cubicBezTo>
                      <a:pt x="16447" y="53453"/>
                      <a:pt x="16435" y="53429"/>
                      <a:pt x="16425" y="53404"/>
                    </a:cubicBezTo>
                    <a:cubicBezTo>
                      <a:pt x="16375" y="53290"/>
                      <a:pt x="16328" y="53175"/>
                      <a:pt x="16289" y="53065"/>
                    </a:cubicBezTo>
                    <a:lnTo>
                      <a:pt x="16286" y="53065"/>
                    </a:lnTo>
                    <a:cubicBezTo>
                      <a:pt x="16285" y="53059"/>
                      <a:pt x="16283" y="53056"/>
                      <a:pt x="16282" y="53050"/>
                    </a:cubicBezTo>
                    <a:cubicBezTo>
                      <a:pt x="16132" y="52633"/>
                      <a:pt x="15905" y="51902"/>
                      <a:pt x="15617" y="50915"/>
                    </a:cubicBezTo>
                    <a:cubicBezTo>
                      <a:pt x="15412" y="50215"/>
                      <a:pt x="15176" y="49384"/>
                      <a:pt x="14915" y="48448"/>
                    </a:cubicBezTo>
                    <a:cubicBezTo>
                      <a:pt x="14691" y="47656"/>
                      <a:pt x="14450" y="46783"/>
                      <a:pt x="14194" y="45847"/>
                    </a:cubicBezTo>
                    <a:cubicBezTo>
                      <a:pt x="14141" y="45656"/>
                      <a:pt x="14086" y="45461"/>
                      <a:pt x="14033" y="45264"/>
                    </a:cubicBezTo>
                    <a:cubicBezTo>
                      <a:pt x="13788" y="44365"/>
                      <a:pt x="13527" y="43410"/>
                      <a:pt x="13259" y="42410"/>
                    </a:cubicBezTo>
                    <a:cubicBezTo>
                      <a:pt x="11270" y="35045"/>
                      <a:pt x="8696" y="25218"/>
                      <a:pt x="6525" y="16883"/>
                    </a:cubicBezTo>
                    <a:cubicBezTo>
                      <a:pt x="5987" y="14822"/>
                      <a:pt x="5475" y="12854"/>
                      <a:pt x="5002" y="11035"/>
                    </a:cubicBezTo>
                    <a:cubicBezTo>
                      <a:pt x="4871" y="10532"/>
                      <a:pt x="4744" y="10041"/>
                      <a:pt x="4620" y="9560"/>
                    </a:cubicBezTo>
                    <a:cubicBezTo>
                      <a:pt x="4431" y="8834"/>
                      <a:pt x="4250" y="8136"/>
                      <a:pt x="4078" y="7472"/>
                    </a:cubicBezTo>
                    <a:cubicBezTo>
                      <a:pt x="4092" y="7186"/>
                      <a:pt x="4115" y="6899"/>
                      <a:pt x="4164" y="6605"/>
                    </a:cubicBezTo>
                    <a:cubicBezTo>
                      <a:pt x="4193" y="6430"/>
                      <a:pt x="4228" y="6255"/>
                      <a:pt x="4277" y="6076"/>
                    </a:cubicBezTo>
                    <a:cubicBezTo>
                      <a:pt x="4464" y="5398"/>
                      <a:pt x="4260" y="4713"/>
                      <a:pt x="4557" y="4050"/>
                    </a:cubicBezTo>
                    <a:cubicBezTo>
                      <a:pt x="4587" y="3980"/>
                      <a:pt x="4531" y="3941"/>
                      <a:pt x="4466" y="3941"/>
                    </a:cubicBezTo>
                    <a:cubicBezTo>
                      <a:pt x="4414" y="3941"/>
                      <a:pt x="4357" y="3965"/>
                      <a:pt x="4332" y="4018"/>
                    </a:cubicBezTo>
                    <a:cubicBezTo>
                      <a:pt x="4296" y="4091"/>
                      <a:pt x="4267" y="4164"/>
                      <a:pt x="4244" y="4237"/>
                    </a:cubicBezTo>
                    <a:cubicBezTo>
                      <a:pt x="4150" y="4510"/>
                      <a:pt x="4110" y="4781"/>
                      <a:pt x="4074" y="5061"/>
                    </a:cubicBezTo>
                    <a:cubicBezTo>
                      <a:pt x="4055" y="5212"/>
                      <a:pt x="4026" y="5355"/>
                      <a:pt x="3991" y="5497"/>
                    </a:cubicBezTo>
                    <a:cubicBezTo>
                      <a:pt x="3966" y="5590"/>
                      <a:pt x="3940" y="5682"/>
                      <a:pt x="3913" y="5775"/>
                    </a:cubicBezTo>
                    <a:cubicBezTo>
                      <a:pt x="3877" y="5896"/>
                      <a:pt x="3837" y="6013"/>
                      <a:pt x="3800" y="6135"/>
                    </a:cubicBezTo>
                    <a:cubicBezTo>
                      <a:pt x="3787" y="6177"/>
                      <a:pt x="3776" y="6215"/>
                      <a:pt x="3763" y="6257"/>
                    </a:cubicBezTo>
                    <a:cubicBezTo>
                      <a:pt x="3485" y="5189"/>
                      <a:pt x="3240" y="4256"/>
                      <a:pt x="3033" y="3478"/>
                    </a:cubicBezTo>
                    <a:cubicBezTo>
                      <a:pt x="3135" y="2952"/>
                      <a:pt x="3277" y="2434"/>
                      <a:pt x="3370" y="1897"/>
                    </a:cubicBezTo>
                    <a:cubicBezTo>
                      <a:pt x="3371" y="1884"/>
                      <a:pt x="3374" y="1875"/>
                      <a:pt x="3377" y="1863"/>
                    </a:cubicBezTo>
                    <a:cubicBezTo>
                      <a:pt x="3379" y="1848"/>
                      <a:pt x="3383" y="1832"/>
                      <a:pt x="3384" y="1815"/>
                    </a:cubicBezTo>
                    <a:cubicBezTo>
                      <a:pt x="3437" y="1470"/>
                      <a:pt x="3496" y="927"/>
                      <a:pt x="3601" y="647"/>
                    </a:cubicBezTo>
                    <a:cubicBezTo>
                      <a:pt x="3621" y="637"/>
                      <a:pt x="3638" y="626"/>
                      <a:pt x="3658" y="616"/>
                    </a:cubicBezTo>
                    <a:cubicBezTo>
                      <a:pt x="3843" y="511"/>
                      <a:pt x="4035" y="401"/>
                      <a:pt x="4196" y="270"/>
                    </a:cubicBezTo>
                    <a:cubicBezTo>
                      <a:pt x="4221" y="249"/>
                      <a:pt x="4246" y="229"/>
                      <a:pt x="4270" y="207"/>
                    </a:cubicBezTo>
                    <a:cubicBezTo>
                      <a:pt x="4322" y="158"/>
                      <a:pt x="4425" y="87"/>
                      <a:pt x="4557" y="1"/>
                    </a:cubicBezTo>
                    <a:lnTo>
                      <a:pt x="4337" y="1"/>
                    </a:lnTo>
                    <a:cubicBezTo>
                      <a:pt x="4185" y="120"/>
                      <a:pt x="4065" y="214"/>
                      <a:pt x="4006" y="264"/>
                    </a:cubicBezTo>
                    <a:cubicBezTo>
                      <a:pt x="3969" y="293"/>
                      <a:pt x="3928" y="325"/>
                      <a:pt x="3887" y="358"/>
                    </a:cubicBezTo>
                    <a:cubicBezTo>
                      <a:pt x="3913" y="306"/>
                      <a:pt x="3958" y="173"/>
                      <a:pt x="4014" y="1"/>
                    </a:cubicBezTo>
                    <a:lnTo>
                      <a:pt x="3648" y="1"/>
                    </a:lnTo>
                    <a:cubicBezTo>
                      <a:pt x="3386" y="644"/>
                      <a:pt x="3146" y="1306"/>
                      <a:pt x="3016" y="1764"/>
                    </a:cubicBezTo>
                    <a:cubicBezTo>
                      <a:pt x="2996" y="1830"/>
                      <a:pt x="2980" y="1891"/>
                      <a:pt x="2966" y="1949"/>
                    </a:cubicBezTo>
                    <a:cubicBezTo>
                      <a:pt x="2919" y="2135"/>
                      <a:pt x="2861" y="2323"/>
                      <a:pt x="2797" y="2516"/>
                    </a:cubicBezTo>
                    <a:cubicBezTo>
                      <a:pt x="2792" y="2529"/>
                      <a:pt x="2790" y="2542"/>
                      <a:pt x="2787" y="2552"/>
                    </a:cubicBezTo>
                    <a:cubicBezTo>
                      <a:pt x="2784" y="2543"/>
                      <a:pt x="2782" y="2532"/>
                      <a:pt x="2779" y="2525"/>
                    </a:cubicBezTo>
                    <a:cubicBezTo>
                      <a:pt x="2668" y="2112"/>
                      <a:pt x="2575" y="1771"/>
                      <a:pt x="2503" y="1513"/>
                    </a:cubicBezTo>
                    <a:cubicBezTo>
                      <a:pt x="2430" y="1249"/>
                      <a:pt x="2344" y="970"/>
                      <a:pt x="2265" y="683"/>
                    </a:cubicBezTo>
                    <a:cubicBezTo>
                      <a:pt x="2210" y="492"/>
                      <a:pt x="2163" y="296"/>
                      <a:pt x="2123" y="103"/>
                    </a:cubicBezTo>
                    <a:cubicBezTo>
                      <a:pt x="2116" y="67"/>
                      <a:pt x="2109" y="35"/>
                      <a:pt x="2103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375;p5"/>
              <p:cNvSpPr/>
              <p:nvPr/>
            </p:nvSpPr>
            <p:spPr>
              <a:xfrm>
                <a:off x="8972082" y="1544738"/>
                <a:ext cx="313891" cy="1305937"/>
              </a:xfrm>
              <a:custGeom>
                <a:avLst/>
                <a:gdLst/>
                <a:ahLst/>
                <a:cxnLst/>
                <a:rect l="l" t="t" r="r" b="b"/>
                <a:pathLst>
                  <a:path w="3178" h="13222" extrusionOk="0">
                    <a:moveTo>
                      <a:pt x="33" y="1"/>
                    </a:moveTo>
                    <a:cubicBezTo>
                      <a:pt x="17" y="1"/>
                      <a:pt x="0" y="14"/>
                      <a:pt x="6" y="32"/>
                    </a:cubicBezTo>
                    <a:cubicBezTo>
                      <a:pt x="802" y="3144"/>
                      <a:pt x="1556" y="6267"/>
                      <a:pt x="2268" y="9399"/>
                    </a:cubicBezTo>
                    <a:cubicBezTo>
                      <a:pt x="2417" y="10051"/>
                      <a:pt x="2562" y="10701"/>
                      <a:pt x="2704" y="11355"/>
                    </a:cubicBezTo>
                    <a:cubicBezTo>
                      <a:pt x="2837" y="11968"/>
                      <a:pt x="2927" y="12606"/>
                      <a:pt x="3124" y="13202"/>
                    </a:cubicBezTo>
                    <a:cubicBezTo>
                      <a:pt x="3128" y="13215"/>
                      <a:pt x="3139" y="13221"/>
                      <a:pt x="3151" y="13221"/>
                    </a:cubicBezTo>
                    <a:cubicBezTo>
                      <a:pt x="3164" y="13221"/>
                      <a:pt x="3177" y="13212"/>
                      <a:pt x="3177" y="13195"/>
                    </a:cubicBezTo>
                    <a:cubicBezTo>
                      <a:pt x="3091" y="12110"/>
                      <a:pt x="2754" y="11010"/>
                      <a:pt x="2516" y="9949"/>
                    </a:cubicBezTo>
                    <a:cubicBezTo>
                      <a:pt x="2257" y="8792"/>
                      <a:pt x="1987" y="7639"/>
                      <a:pt x="1706" y="6489"/>
                    </a:cubicBezTo>
                    <a:cubicBezTo>
                      <a:pt x="1265" y="4678"/>
                      <a:pt x="810" y="2869"/>
                      <a:pt x="336" y="1066"/>
                    </a:cubicBezTo>
                    <a:cubicBezTo>
                      <a:pt x="244" y="716"/>
                      <a:pt x="151" y="369"/>
                      <a:pt x="58" y="20"/>
                    </a:cubicBezTo>
                    <a:cubicBezTo>
                      <a:pt x="54" y="6"/>
                      <a:pt x="44" y="1"/>
                      <a:pt x="33" y="1"/>
                    </a:cubicBezTo>
                    <a:close/>
                  </a:path>
                </a:pathLst>
              </a:custGeom>
              <a:solidFill>
                <a:srgbClr val="B232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376;p5"/>
              <p:cNvSpPr/>
              <p:nvPr/>
            </p:nvSpPr>
            <p:spPr>
              <a:xfrm>
                <a:off x="8318223" y="114347"/>
                <a:ext cx="139957" cy="172057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742" extrusionOk="0">
                    <a:moveTo>
                      <a:pt x="630" y="0"/>
                    </a:moveTo>
                    <a:cubicBezTo>
                      <a:pt x="601" y="0"/>
                      <a:pt x="572" y="31"/>
                      <a:pt x="590" y="66"/>
                    </a:cubicBezTo>
                    <a:cubicBezTo>
                      <a:pt x="772" y="406"/>
                      <a:pt x="911" y="761"/>
                      <a:pt x="1058" y="1112"/>
                    </a:cubicBezTo>
                    <a:cubicBezTo>
                      <a:pt x="1047" y="1099"/>
                      <a:pt x="1034" y="1085"/>
                      <a:pt x="1024" y="1072"/>
                    </a:cubicBezTo>
                    <a:cubicBezTo>
                      <a:pt x="839" y="862"/>
                      <a:pt x="611" y="639"/>
                      <a:pt x="367" y="499"/>
                    </a:cubicBezTo>
                    <a:cubicBezTo>
                      <a:pt x="361" y="495"/>
                      <a:pt x="354" y="493"/>
                      <a:pt x="348" y="493"/>
                    </a:cubicBezTo>
                    <a:cubicBezTo>
                      <a:pt x="318" y="493"/>
                      <a:pt x="298" y="533"/>
                      <a:pt x="322" y="561"/>
                    </a:cubicBezTo>
                    <a:cubicBezTo>
                      <a:pt x="485" y="748"/>
                      <a:pt x="694" y="896"/>
                      <a:pt x="862" y="1079"/>
                    </a:cubicBezTo>
                    <a:cubicBezTo>
                      <a:pt x="939" y="1164"/>
                      <a:pt x="998" y="1254"/>
                      <a:pt x="1052" y="1345"/>
                    </a:cubicBezTo>
                    <a:cubicBezTo>
                      <a:pt x="958" y="1284"/>
                      <a:pt x="855" y="1233"/>
                      <a:pt x="764" y="1178"/>
                    </a:cubicBezTo>
                    <a:cubicBezTo>
                      <a:pt x="547" y="1054"/>
                      <a:pt x="329" y="935"/>
                      <a:pt x="105" y="821"/>
                    </a:cubicBezTo>
                    <a:cubicBezTo>
                      <a:pt x="98" y="818"/>
                      <a:pt x="92" y="817"/>
                      <a:pt x="86" y="817"/>
                    </a:cubicBezTo>
                    <a:cubicBezTo>
                      <a:pt x="47" y="817"/>
                      <a:pt x="21" y="872"/>
                      <a:pt x="64" y="893"/>
                    </a:cubicBezTo>
                    <a:cubicBezTo>
                      <a:pt x="270" y="1008"/>
                      <a:pt x="473" y="1127"/>
                      <a:pt x="673" y="1251"/>
                    </a:cubicBezTo>
                    <a:cubicBezTo>
                      <a:pt x="812" y="1340"/>
                      <a:pt x="959" y="1466"/>
                      <a:pt x="1117" y="1534"/>
                    </a:cubicBezTo>
                    <a:cubicBezTo>
                      <a:pt x="767" y="1436"/>
                      <a:pt x="425" y="1355"/>
                      <a:pt x="91" y="1184"/>
                    </a:cubicBezTo>
                    <a:cubicBezTo>
                      <a:pt x="83" y="1180"/>
                      <a:pt x="75" y="1178"/>
                      <a:pt x="68" y="1178"/>
                    </a:cubicBezTo>
                    <a:cubicBezTo>
                      <a:pt x="27" y="1178"/>
                      <a:pt x="1" y="1238"/>
                      <a:pt x="43" y="1263"/>
                    </a:cubicBezTo>
                    <a:cubicBezTo>
                      <a:pt x="410" y="1471"/>
                      <a:pt x="839" y="1671"/>
                      <a:pt x="1267" y="1710"/>
                    </a:cubicBezTo>
                    <a:cubicBezTo>
                      <a:pt x="1270" y="1714"/>
                      <a:pt x="1275" y="1719"/>
                      <a:pt x="1277" y="1723"/>
                    </a:cubicBezTo>
                    <a:cubicBezTo>
                      <a:pt x="1286" y="1736"/>
                      <a:pt x="1300" y="1742"/>
                      <a:pt x="1313" y="1742"/>
                    </a:cubicBezTo>
                    <a:cubicBezTo>
                      <a:pt x="1330" y="1742"/>
                      <a:pt x="1346" y="1732"/>
                      <a:pt x="1352" y="1716"/>
                    </a:cubicBezTo>
                    <a:cubicBezTo>
                      <a:pt x="1411" y="1710"/>
                      <a:pt x="1417" y="1621"/>
                      <a:pt x="1359" y="1603"/>
                    </a:cubicBezTo>
                    <a:lnTo>
                      <a:pt x="1342" y="1598"/>
                    </a:lnTo>
                    <a:cubicBezTo>
                      <a:pt x="1341" y="1587"/>
                      <a:pt x="1338" y="1578"/>
                      <a:pt x="1333" y="1567"/>
                    </a:cubicBezTo>
                    <a:cubicBezTo>
                      <a:pt x="1335" y="1560"/>
                      <a:pt x="1339" y="1555"/>
                      <a:pt x="1338" y="1548"/>
                    </a:cubicBezTo>
                    <a:cubicBezTo>
                      <a:pt x="1232" y="1008"/>
                      <a:pt x="946" y="487"/>
                      <a:pt x="665" y="22"/>
                    </a:cubicBezTo>
                    <a:cubicBezTo>
                      <a:pt x="657" y="7"/>
                      <a:pt x="643" y="0"/>
                      <a:pt x="63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377;p5"/>
              <p:cNvSpPr/>
              <p:nvPr/>
            </p:nvSpPr>
            <p:spPr>
              <a:xfrm>
                <a:off x="8326323" y="278800"/>
                <a:ext cx="139858" cy="30717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311" extrusionOk="0">
                    <a:moveTo>
                      <a:pt x="437" y="1"/>
                    </a:moveTo>
                    <a:cubicBezTo>
                      <a:pt x="303" y="1"/>
                      <a:pt x="176" y="8"/>
                      <a:pt x="66" y="16"/>
                    </a:cubicBezTo>
                    <a:cubicBezTo>
                      <a:pt x="4" y="22"/>
                      <a:pt x="0" y="117"/>
                      <a:pt x="63" y="117"/>
                    </a:cubicBezTo>
                    <a:cubicBezTo>
                      <a:pt x="64" y="117"/>
                      <a:pt x="65" y="117"/>
                      <a:pt x="66" y="117"/>
                    </a:cubicBezTo>
                    <a:cubicBezTo>
                      <a:pt x="124" y="114"/>
                      <a:pt x="182" y="113"/>
                      <a:pt x="240" y="113"/>
                    </a:cubicBezTo>
                    <a:cubicBezTo>
                      <a:pt x="430" y="113"/>
                      <a:pt x="619" y="128"/>
                      <a:pt x="809" y="167"/>
                    </a:cubicBezTo>
                    <a:cubicBezTo>
                      <a:pt x="995" y="206"/>
                      <a:pt x="1173" y="293"/>
                      <a:pt x="1360" y="310"/>
                    </a:cubicBezTo>
                    <a:cubicBezTo>
                      <a:pt x="1362" y="310"/>
                      <a:pt x="1363" y="310"/>
                      <a:pt x="1364" y="310"/>
                    </a:cubicBezTo>
                    <a:cubicBezTo>
                      <a:pt x="1396" y="310"/>
                      <a:pt x="1415" y="262"/>
                      <a:pt x="1389" y="241"/>
                    </a:cubicBezTo>
                    <a:cubicBezTo>
                      <a:pt x="1156" y="48"/>
                      <a:pt x="777" y="1"/>
                      <a:pt x="4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378;p5"/>
              <p:cNvSpPr/>
              <p:nvPr/>
            </p:nvSpPr>
            <p:spPr>
              <a:xfrm>
                <a:off x="8560013" y="-28672"/>
                <a:ext cx="1513354" cy="5264342"/>
              </a:xfrm>
              <a:custGeom>
                <a:avLst/>
                <a:gdLst/>
                <a:ahLst/>
                <a:cxnLst/>
                <a:rect l="l" t="t" r="r" b="b"/>
                <a:pathLst>
                  <a:path w="15322" h="53299" extrusionOk="0">
                    <a:moveTo>
                      <a:pt x="7114" y="28122"/>
                    </a:moveTo>
                    <a:cubicBezTo>
                      <a:pt x="7114" y="28122"/>
                      <a:pt x="7114" y="28122"/>
                      <a:pt x="7114" y="28122"/>
                    </a:cubicBezTo>
                    <a:lnTo>
                      <a:pt x="7114" y="28122"/>
                    </a:lnTo>
                    <a:cubicBezTo>
                      <a:pt x="7114" y="28122"/>
                      <a:pt x="7114" y="28122"/>
                      <a:pt x="7114" y="28122"/>
                    </a:cubicBezTo>
                    <a:close/>
                    <a:moveTo>
                      <a:pt x="33" y="1"/>
                    </a:moveTo>
                    <a:cubicBezTo>
                      <a:pt x="10" y="260"/>
                      <a:pt x="0" y="519"/>
                      <a:pt x="3" y="776"/>
                    </a:cubicBezTo>
                    <a:cubicBezTo>
                      <a:pt x="31" y="2592"/>
                      <a:pt x="627" y="4309"/>
                      <a:pt x="1226" y="6000"/>
                    </a:cubicBezTo>
                    <a:cubicBezTo>
                      <a:pt x="1233" y="6020"/>
                      <a:pt x="1237" y="6036"/>
                      <a:pt x="1244" y="6056"/>
                    </a:cubicBezTo>
                    <a:cubicBezTo>
                      <a:pt x="1243" y="6037"/>
                      <a:pt x="1242" y="6022"/>
                      <a:pt x="1240" y="6006"/>
                    </a:cubicBezTo>
                    <a:cubicBezTo>
                      <a:pt x="1166" y="5341"/>
                      <a:pt x="1094" y="4677"/>
                      <a:pt x="1021" y="4015"/>
                    </a:cubicBezTo>
                    <a:lnTo>
                      <a:pt x="1021" y="4015"/>
                    </a:lnTo>
                    <a:cubicBezTo>
                      <a:pt x="1333" y="4749"/>
                      <a:pt x="1627" y="5490"/>
                      <a:pt x="1901" y="6237"/>
                    </a:cubicBezTo>
                    <a:cubicBezTo>
                      <a:pt x="2456" y="7737"/>
                      <a:pt x="2941" y="9264"/>
                      <a:pt x="3384" y="10807"/>
                    </a:cubicBezTo>
                    <a:cubicBezTo>
                      <a:pt x="3549" y="11376"/>
                      <a:pt x="3707" y="11949"/>
                      <a:pt x="3857" y="12524"/>
                    </a:cubicBezTo>
                    <a:cubicBezTo>
                      <a:pt x="4431" y="14667"/>
                      <a:pt x="4938" y="16831"/>
                      <a:pt x="5440" y="18991"/>
                    </a:cubicBezTo>
                    <a:cubicBezTo>
                      <a:pt x="5477" y="19156"/>
                      <a:pt x="5518" y="19325"/>
                      <a:pt x="5559" y="19497"/>
                    </a:cubicBezTo>
                    <a:cubicBezTo>
                      <a:pt x="7260" y="26660"/>
                      <a:pt x="10518" y="37723"/>
                      <a:pt x="9940" y="37828"/>
                    </a:cubicBezTo>
                    <a:cubicBezTo>
                      <a:pt x="9936" y="37829"/>
                      <a:pt x="9932" y="37829"/>
                      <a:pt x="9928" y="37829"/>
                    </a:cubicBezTo>
                    <a:cubicBezTo>
                      <a:pt x="9325" y="37829"/>
                      <a:pt x="7730" y="29682"/>
                      <a:pt x="7114" y="28122"/>
                    </a:cubicBezTo>
                    <a:lnTo>
                      <a:pt x="7114" y="28122"/>
                    </a:lnTo>
                    <a:cubicBezTo>
                      <a:pt x="7117" y="28129"/>
                      <a:pt x="7118" y="28139"/>
                      <a:pt x="7121" y="28152"/>
                    </a:cubicBezTo>
                    <a:cubicBezTo>
                      <a:pt x="7286" y="28862"/>
                      <a:pt x="9216" y="37190"/>
                      <a:pt x="10030" y="41495"/>
                    </a:cubicBezTo>
                    <a:cubicBezTo>
                      <a:pt x="10030" y="41497"/>
                      <a:pt x="10030" y="41501"/>
                      <a:pt x="10033" y="41503"/>
                    </a:cubicBezTo>
                    <a:cubicBezTo>
                      <a:pt x="10119" y="41963"/>
                      <a:pt x="10194" y="42378"/>
                      <a:pt x="10251" y="42732"/>
                    </a:cubicBezTo>
                    <a:cubicBezTo>
                      <a:pt x="10389" y="43574"/>
                      <a:pt x="10714" y="44412"/>
                      <a:pt x="10499" y="45265"/>
                    </a:cubicBezTo>
                    <a:cubicBezTo>
                      <a:pt x="10489" y="45309"/>
                      <a:pt x="10477" y="45357"/>
                      <a:pt x="10463" y="45401"/>
                    </a:cubicBezTo>
                    <a:cubicBezTo>
                      <a:pt x="10313" y="45875"/>
                      <a:pt x="10019" y="46324"/>
                      <a:pt x="9875" y="46797"/>
                    </a:cubicBezTo>
                    <a:cubicBezTo>
                      <a:pt x="9798" y="47049"/>
                      <a:pt x="9765" y="47306"/>
                      <a:pt x="9754" y="47562"/>
                    </a:cubicBezTo>
                    <a:cubicBezTo>
                      <a:pt x="9744" y="47806"/>
                      <a:pt x="9751" y="48050"/>
                      <a:pt x="9761" y="48290"/>
                    </a:cubicBezTo>
                    <a:cubicBezTo>
                      <a:pt x="9797" y="49258"/>
                      <a:pt x="9827" y="50230"/>
                      <a:pt x="9868" y="51198"/>
                    </a:cubicBezTo>
                    <a:cubicBezTo>
                      <a:pt x="9898" y="51899"/>
                      <a:pt x="10260" y="52121"/>
                      <a:pt x="10814" y="52338"/>
                    </a:cubicBezTo>
                    <a:cubicBezTo>
                      <a:pt x="11038" y="52425"/>
                      <a:pt x="11294" y="52514"/>
                      <a:pt x="11571" y="52630"/>
                    </a:cubicBezTo>
                    <a:cubicBezTo>
                      <a:pt x="11893" y="52766"/>
                      <a:pt x="12216" y="52898"/>
                      <a:pt x="12551" y="53011"/>
                    </a:cubicBezTo>
                    <a:cubicBezTo>
                      <a:pt x="12902" y="53133"/>
                      <a:pt x="13268" y="53228"/>
                      <a:pt x="13651" y="53274"/>
                    </a:cubicBezTo>
                    <a:cubicBezTo>
                      <a:pt x="13789" y="53290"/>
                      <a:pt x="13931" y="53298"/>
                      <a:pt x="14075" y="53298"/>
                    </a:cubicBezTo>
                    <a:cubicBezTo>
                      <a:pt x="14266" y="53298"/>
                      <a:pt x="14459" y="53283"/>
                      <a:pt x="14650" y="53252"/>
                    </a:cubicBezTo>
                    <a:cubicBezTo>
                      <a:pt x="14879" y="53216"/>
                      <a:pt x="15104" y="53155"/>
                      <a:pt x="15317" y="53067"/>
                    </a:cubicBezTo>
                    <a:lnTo>
                      <a:pt x="15319" y="53067"/>
                    </a:lnTo>
                    <a:cubicBezTo>
                      <a:pt x="15322" y="53056"/>
                      <a:pt x="15317" y="53052"/>
                      <a:pt x="15317" y="53046"/>
                    </a:cubicBezTo>
                    <a:cubicBezTo>
                      <a:pt x="15167" y="52629"/>
                      <a:pt x="14942" y="51898"/>
                      <a:pt x="14652" y="50910"/>
                    </a:cubicBezTo>
                    <a:cubicBezTo>
                      <a:pt x="14449" y="50214"/>
                      <a:pt x="14212" y="49384"/>
                      <a:pt x="13950" y="48447"/>
                    </a:cubicBezTo>
                    <a:lnTo>
                      <a:pt x="13950" y="48444"/>
                    </a:lnTo>
                    <a:cubicBezTo>
                      <a:pt x="13728" y="47650"/>
                      <a:pt x="13487" y="46778"/>
                      <a:pt x="13231" y="45842"/>
                    </a:cubicBezTo>
                    <a:lnTo>
                      <a:pt x="13231" y="45840"/>
                    </a:lnTo>
                    <a:lnTo>
                      <a:pt x="13231" y="45837"/>
                    </a:lnTo>
                    <a:cubicBezTo>
                      <a:pt x="13203" y="45744"/>
                      <a:pt x="13176" y="45649"/>
                      <a:pt x="13152" y="45553"/>
                    </a:cubicBezTo>
                    <a:cubicBezTo>
                      <a:pt x="13125" y="45457"/>
                      <a:pt x="13097" y="45358"/>
                      <a:pt x="13072" y="45259"/>
                    </a:cubicBezTo>
                    <a:cubicBezTo>
                      <a:pt x="12825" y="44361"/>
                      <a:pt x="12566" y="43406"/>
                      <a:pt x="12298" y="42406"/>
                    </a:cubicBezTo>
                    <a:cubicBezTo>
                      <a:pt x="10308" y="35040"/>
                      <a:pt x="7734" y="25213"/>
                      <a:pt x="5563" y="16878"/>
                    </a:cubicBezTo>
                    <a:cubicBezTo>
                      <a:pt x="5025" y="14817"/>
                      <a:pt x="4512" y="12850"/>
                      <a:pt x="4039" y="11031"/>
                    </a:cubicBezTo>
                    <a:cubicBezTo>
                      <a:pt x="3909" y="10528"/>
                      <a:pt x="3781" y="10036"/>
                      <a:pt x="3658" y="9556"/>
                    </a:cubicBezTo>
                    <a:cubicBezTo>
                      <a:pt x="3469" y="8829"/>
                      <a:pt x="3287" y="8131"/>
                      <a:pt x="3115" y="7468"/>
                    </a:cubicBezTo>
                    <a:cubicBezTo>
                      <a:pt x="3129" y="7181"/>
                      <a:pt x="3154" y="6894"/>
                      <a:pt x="3201" y="6601"/>
                    </a:cubicBezTo>
                    <a:cubicBezTo>
                      <a:pt x="3230" y="6426"/>
                      <a:pt x="3265" y="6251"/>
                      <a:pt x="3314" y="6072"/>
                    </a:cubicBezTo>
                    <a:cubicBezTo>
                      <a:pt x="3499" y="5392"/>
                      <a:pt x="3297" y="4706"/>
                      <a:pt x="3594" y="4045"/>
                    </a:cubicBezTo>
                    <a:cubicBezTo>
                      <a:pt x="3624" y="3976"/>
                      <a:pt x="3568" y="3937"/>
                      <a:pt x="3503" y="3937"/>
                    </a:cubicBezTo>
                    <a:cubicBezTo>
                      <a:pt x="3452" y="3937"/>
                      <a:pt x="3395" y="3961"/>
                      <a:pt x="3370" y="4014"/>
                    </a:cubicBezTo>
                    <a:cubicBezTo>
                      <a:pt x="3334" y="4087"/>
                      <a:pt x="3305" y="4160"/>
                      <a:pt x="3283" y="4233"/>
                    </a:cubicBezTo>
                    <a:cubicBezTo>
                      <a:pt x="3187" y="4505"/>
                      <a:pt x="3146" y="4776"/>
                      <a:pt x="3112" y="5057"/>
                    </a:cubicBezTo>
                    <a:cubicBezTo>
                      <a:pt x="3092" y="5208"/>
                      <a:pt x="3063" y="5351"/>
                      <a:pt x="3027" y="5493"/>
                    </a:cubicBezTo>
                    <a:cubicBezTo>
                      <a:pt x="3006" y="5586"/>
                      <a:pt x="2977" y="5676"/>
                      <a:pt x="2950" y="5769"/>
                    </a:cubicBezTo>
                    <a:cubicBezTo>
                      <a:pt x="2950" y="5769"/>
                      <a:pt x="2949" y="5771"/>
                      <a:pt x="2950" y="5771"/>
                    </a:cubicBezTo>
                    <a:cubicBezTo>
                      <a:pt x="2914" y="5891"/>
                      <a:pt x="2876" y="6009"/>
                      <a:pt x="2838" y="6131"/>
                    </a:cubicBezTo>
                    <a:cubicBezTo>
                      <a:pt x="2838" y="6131"/>
                      <a:pt x="2835" y="6132"/>
                      <a:pt x="2835" y="6135"/>
                    </a:cubicBezTo>
                    <a:cubicBezTo>
                      <a:pt x="2825" y="6174"/>
                      <a:pt x="2812" y="6214"/>
                      <a:pt x="2800" y="6254"/>
                    </a:cubicBezTo>
                    <a:cubicBezTo>
                      <a:pt x="2520" y="5189"/>
                      <a:pt x="2276" y="4253"/>
                      <a:pt x="2071" y="3476"/>
                    </a:cubicBezTo>
                    <a:cubicBezTo>
                      <a:pt x="2175" y="2950"/>
                      <a:pt x="2317" y="2431"/>
                      <a:pt x="2408" y="1894"/>
                    </a:cubicBezTo>
                    <a:cubicBezTo>
                      <a:pt x="2410" y="1882"/>
                      <a:pt x="2411" y="1872"/>
                      <a:pt x="2415" y="1860"/>
                    </a:cubicBezTo>
                    <a:cubicBezTo>
                      <a:pt x="2489" y="1501"/>
                      <a:pt x="2831" y="647"/>
                      <a:pt x="2831" y="647"/>
                    </a:cubicBezTo>
                    <a:cubicBezTo>
                      <a:pt x="2831" y="647"/>
                      <a:pt x="3264" y="346"/>
                      <a:pt x="3741" y="1"/>
                    </a:cubicBezTo>
                    <a:lnTo>
                      <a:pt x="3371" y="1"/>
                    </a:lnTo>
                    <a:cubicBezTo>
                      <a:pt x="3221" y="118"/>
                      <a:pt x="3099" y="211"/>
                      <a:pt x="3040" y="263"/>
                    </a:cubicBezTo>
                    <a:cubicBezTo>
                      <a:pt x="3005" y="294"/>
                      <a:pt x="2962" y="326"/>
                      <a:pt x="2921" y="356"/>
                    </a:cubicBezTo>
                    <a:cubicBezTo>
                      <a:pt x="2947" y="304"/>
                      <a:pt x="2992" y="173"/>
                      <a:pt x="3048" y="1"/>
                    </a:cubicBezTo>
                    <a:lnTo>
                      <a:pt x="2682" y="1"/>
                    </a:lnTo>
                    <a:cubicBezTo>
                      <a:pt x="2420" y="641"/>
                      <a:pt x="2182" y="1302"/>
                      <a:pt x="2050" y="1759"/>
                    </a:cubicBezTo>
                    <a:lnTo>
                      <a:pt x="2050" y="1763"/>
                    </a:lnTo>
                    <a:cubicBezTo>
                      <a:pt x="2030" y="1829"/>
                      <a:pt x="2014" y="1890"/>
                      <a:pt x="2000" y="1947"/>
                    </a:cubicBezTo>
                    <a:cubicBezTo>
                      <a:pt x="1953" y="2133"/>
                      <a:pt x="1894" y="2324"/>
                      <a:pt x="1831" y="2516"/>
                    </a:cubicBezTo>
                    <a:cubicBezTo>
                      <a:pt x="1828" y="2526"/>
                      <a:pt x="1824" y="2539"/>
                      <a:pt x="1821" y="2552"/>
                    </a:cubicBezTo>
                    <a:cubicBezTo>
                      <a:pt x="1816" y="2542"/>
                      <a:pt x="1815" y="2532"/>
                      <a:pt x="1813" y="2525"/>
                    </a:cubicBezTo>
                    <a:cubicBezTo>
                      <a:pt x="1702" y="2110"/>
                      <a:pt x="1609" y="1771"/>
                      <a:pt x="1537" y="1513"/>
                    </a:cubicBezTo>
                    <a:cubicBezTo>
                      <a:pt x="1462" y="1248"/>
                      <a:pt x="1376" y="969"/>
                      <a:pt x="1299" y="683"/>
                    </a:cubicBezTo>
                    <a:cubicBezTo>
                      <a:pt x="1244" y="491"/>
                      <a:pt x="1197" y="297"/>
                      <a:pt x="1157" y="102"/>
                    </a:cubicBezTo>
                    <a:cubicBezTo>
                      <a:pt x="1150" y="67"/>
                      <a:pt x="1143" y="34"/>
                      <a:pt x="1137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379;p5"/>
              <p:cNvSpPr/>
              <p:nvPr/>
            </p:nvSpPr>
            <p:spPr>
              <a:xfrm>
                <a:off x="9044481" y="2311195"/>
                <a:ext cx="35952" cy="124055"/>
              </a:xfrm>
              <a:custGeom>
                <a:avLst/>
                <a:gdLst/>
                <a:ahLst/>
                <a:cxnLst/>
                <a:rect l="l" t="t" r="r" b="b"/>
                <a:pathLst>
                  <a:path w="364" h="1256" extrusionOk="0">
                    <a:moveTo>
                      <a:pt x="13" y="1"/>
                    </a:moveTo>
                    <a:cubicBezTo>
                      <a:pt x="7" y="1"/>
                      <a:pt x="1" y="6"/>
                      <a:pt x="1" y="16"/>
                    </a:cubicBezTo>
                    <a:cubicBezTo>
                      <a:pt x="69" y="418"/>
                      <a:pt x="172" y="849"/>
                      <a:pt x="305" y="1234"/>
                    </a:cubicBezTo>
                    <a:cubicBezTo>
                      <a:pt x="310" y="1249"/>
                      <a:pt x="321" y="1255"/>
                      <a:pt x="331" y="1255"/>
                    </a:cubicBezTo>
                    <a:cubicBezTo>
                      <a:pt x="347" y="1255"/>
                      <a:pt x="363" y="1242"/>
                      <a:pt x="360" y="1220"/>
                    </a:cubicBezTo>
                    <a:cubicBezTo>
                      <a:pt x="287" y="820"/>
                      <a:pt x="165" y="393"/>
                      <a:pt x="26" y="11"/>
                    </a:cubicBezTo>
                    <a:cubicBezTo>
                      <a:pt x="23" y="4"/>
                      <a:pt x="18" y="1"/>
                      <a:pt x="13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380;p5"/>
              <p:cNvSpPr/>
              <p:nvPr/>
            </p:nvSpPr>
            <p:spPr>
              <a:xfrm>
                <a:off x="8829162" y="1425127"/>
                <a:ext cx="41780" cy="181934"/>
              </a:xfrm>
              <a:custGeom>
                <a:avLst/>
                <a:gdLst/>
                <a:ahLst/>
                <a:cxnLst/>
                <a:rect l="l" t="t" r="r" b="b"/>
                <a:pathLst>
                  <a:path w="423" h="1842" extrusionOk="0">
                    <a:moveTo>
                      <a:pt x="10" y="0"/>
                    </a:moveTo>
                    <a:cubicBezTo>
                      <a:pt x="5" y="0"/>
                      <a:pt x="1" y="4"/>
                      <a:pt x="1" y="11"/>
                    </a:cubicBezTo>
                    <a:cubicBezTo>
                      <a:pt x="109" y="607"/>
                      <a:pt x="175" y="1228"/>
                      <a:pt x="338" y="1811"/>
                    </a:cubicBezTo>
                    <a:cubicBezTo>
                      <a:pt x="344" y="1832"/>
                      <a:pt x="359" y="1841"/>
                      <a:pt x="374" y="1841"/>
                    </a:cubicBezTo>
                    <a:cubicBezTo>
                      <a:pt x="398" y="1841"/>
                      <a:pt x="423" y="1820"/>
                      <a:pt x="419" y="1790"/>
                    </a:cubicBezTo>
                    <a:cubicBezTo>
                      <a:pt x="338" y="1190"/>
                      <a:pt x="156" y="596"/>
                      <a:pt x="20" y="8"/>
                    </a:cubicBezTo>
                    <a:cubicBezTo>
                      <a:pt x="18" y="3"/>
                      <a:pt x="14" y="0"/>
                      <a:pt x="10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1" name="Google Shape;381;p5"/>
            <p:cNvSpPr/>
            <p:nvPr/>
          </p:nvSpPr>
          <p:spPr>
            <a:xfrm>
              <a:off x="-1107875" y="3898832"/>
              <a:ext cx="10198299" cy="2792425"/>
            </a:xfrm>
            <a:custGeom>
              <a:avLst/>
              <a:gdLst/>
              <a:ahLst/>
              <a:cxnLst/>
              <a:rect l="l" t="t" r="r" b="b"/>
              <a:pathLst>
                <a:path w="103253" h="28272" extrusionOk="0">
                  <a:moveTo>
                    <a:pt x="24825" y="10719"/>
                  </a:moveTo>
                  <a:cubicBezTo>
                    <a:pt x="24825" y="10719"/>
                    <a:pt x="24825" y="10719"/>
                    <a:pt x="24825" y="10719"/>
                  </a:cubicBezTo>
                  <a:lnTo>
                    <a:pt x="24825" y="10719"/>
                  </a:lnTo>
                  <a:cubicBezTo>
                    <a:pt x="24825" y="10719"/>
                    <a:pt x="24825" y="10719"/>
                    <a:pt x="24825" y="10719"/>
                  </a:cubicBezTo>
                  <a:close/>
                  <a:moveTo>
                    <a:pt x="56208" y="21253"/>
                  </a:moveTo>
                  <a:cubicBezTo>
                    <a:pt x="56043" y="21435"/>
                    <a:pt x="55879" y="21614"/>
                    <a:pt x="55723" y="21789"/>
                  </a:cubicBezTo>
                  <a:cubicBezTo>
                    <a:pt x="55336" y="21795"/>
                    <a:pt x="54986" y="21805"/>
                    <a:pt x="54737" y="21825"/>
                  </a:cubicBezTo>
                  <a:cubicBezTo>
                    <a:pt x="55060" y="21702"/>
                    <a:pt x="55376" y="21577"/>
                    <a:pt x="55689" y="21455"/>
                  </a:cubicBezTo>
                  <a:cubicBezTo>
                    <a:pt x="55866" y="21386"/>
                    <a:pt x="56040" y="21318"/>
                    <a:pt x="56208" y="21253"/>
                  </a:cubicBezTo>
                  <a:close/>
                  <a:moveTo>
                    <a:pt x="60534" y="21131"/>
                  </a:moveTo>
                  <a:cubicBezTo>
                    <a:pt x="60262" y="21432"/>
                    <a:pt x="60001" y="21719"/>
                    <a:pt x="59745" y="21998"/>
                  </a:cubicBezTo>
                  <a:cubicBezTo>
                    <a:pt x="59451" y="21998"/>
                    <a:pt x="59159" y="22000"/>
                    <a:pt x="58866" y="22003"/>
                  </a:cubicBezTo>
                  <a:cubicBezTo>
                    <a:pt x="58838" y="21983"/>
                    <a:pt x="58809" y="21963"/>
                    <a:pt x="58785" y="21947"/>
                  </a:cubicBezTo>
                  <a:cubicBezTo>
                    <a:pt x="58749" y="21921"/>
                    <a:pt x="58711" y="21898"/>
                    <a:pt x="58670" y="21877"/>
                  </a:cubicBezTo>
                  <a:cubicBezTo>
                    <a:pt x="59010" y="21742"/>
                    <a:pt x="59351" y="21606"/>
                    <a:pt x="59687" y="21469"/>
                  </a:cubicBezTo>
                  <a:cubicBezTo>
                    <a:pt x="59973" y="21355"/>
                    <a:pt x="60259" y="21240"/>
                    <a:pt x="60534" y="21131"/>
                  </a:cubicBezTo>
                  <a:close/>
                  <a:moveTo>
                    <a:pt x="7251" y="0"/>
                  </a:moveTo>
                  <a:cubicBezTo>
                    <a:pt x="7150" y="0"/>
                    <a:pt x="7055" y="7"/>
                    <a:pt x="6969" y="21"/>
                  </a:cubicBezTo>
                  <a:cubicBezTo>
                    <a:pt x="6504" y="100"/>
                    <a:pt x="6741" y="815"/>
                    <a:pt x="6342" y="1062"/>
                  </a:cubicBezTo>
                  <a:cubicBezTo>
                    <a:pt x="4647" y="2105"/>
                    <a:pt x="3377" y="3808"/>
                    <a:pt x="2852" y="5724"/>
                  </a:cubicBezTo>
                  <a:cubicBezTo>
                    <a:pt x="2672" y="6388"/>
                    <a:pt x="2576" y="7068"/>
                    <a:pt x="2488" y="7749"/>
                  </a:cubicBezTo>
                  <a:cubicBezTo>
                    <a:pt x="2331" y="8950"/>
                    <a:pt x="2193" y="10193"/>
                    <a:pt x="2524" y="11357"/>
                  </a:cubicBezTo>
                  <a:cubicBezTo>
                    <a:pt x="2689" y="11931"/>
                    <a:pt x="3034" y="11986"/>
                    <a:pt x="3388" y="12353"/>
                  </a:cubicBezTo>
                  <a:cubicBezTo>
                    <a:pt x="3760" y="12744"/>
                    <a:pt x="3556" y="13256"/>
                    <a:pt x="3837" y="13699"/>
                  </a:cubicBezTo>
                  <a:cubicBezTo>
                    <a:pt x="3994" y="13944"/>
                    <a:pt x="4240" y="14038"/>
                    <a:pt x="4531" y="14038"/>
                  </a:cubicBezTo>
                  <a:cubicBezTo>
                    <a:pt x="5325" y="14038"/>
                    <a:pt x="6444" y="13337"/>
                    <a:pt x="6929" y="13131"/>
                  </a:cubicBezTo>
                  <a:cubicBezTo>
                    <a:pt x="7498" y="12887"/>
                    <a:pt x="8068" y="12641"/>
                    <a:pt x="8636" y="12390"/>
                  </a:cubicBezTo>
                  <a:lnTo>
                    <a:pt x="8636" y="12390"/>
                  </a:lnTo>
                  <a:cubicBezTo>
                    <a:pt x="5957" y="13848"/>
                    <a:pt x="3053" y="15053"/>
                    <a:pt x="984" y="17283"/>
                  </a:cubicBezTo>
                  <a:cubicBezTo>
                    <a:pt x="869" y="17405"/>
                    <a:pt x="753" y="17545"/>
                    <a:pt x="741" y="17712"/>
                  </a:cubicBezTo>
                  <a:cubicBezTo>
                    <a:pt x="726" y="17951"/>
                    <a:pt x="928" y="18143"/>
                    <a:pt x="1120" y="18288"/>
                  </a:cubicBezTo>
                  <a:cubicBezTo>
                    <a:pt x="2150" y="19059"/>
                    <a:pt x="3388" y="19519"/>
                    <a:pt x="4650" y="19767"/>
                  </a:cubicBezTo>
                  <a:cubicBezTo>
                    <a:pt x="5911" y="20015"/>
                    <a:pt x="7204" y="20061"/>
                    <a:pt x="8491" y="20068"/>
                  </a:cubicBezTo>
                  <a:lnTo>
                    <a:pt x="0" y="26622"/>
                  </a:lnTo>
                  <a:cubicBezTo>
                    <a:pt x="1263" y="27660"/>
                    <a:pt x="3012" y="27822"/>
                    <a:pt x="4645" y="27896"/>
                  </a:cubicBezTo>
                  <a:cubicBezTo>
                    <a:pt x="6766" y="27995"/>
                    <a:pt x="8890" y="28026"/>
                    <a:pt x="11013" y="28026"/>
                  </a:cubicBezTo>
                  <a:cubicBezTo>
                    <a:pt x="12752" y="28026"/>
                    <a:pt x="14490" y="28005"/>
                    <a:pt x="16227" y="27984"/>
                  </a:cubicBezTo>
                  <a:cubicBezTo>
                    <a:pt x="21767" y="27919"/>
                    <a:pt x="27354" y="27982"/>
                    <a:pt x="32874" y="27574"/>
                  </a:cubicBezTo>
                  <a:cubicBezTo>
                    <a:pt x="33722" y="27511"/>
                    <a:pt x="34571" y="27448"/>
                    <a:pt x="35420" y="27448"/>
                  </a:cubicBezTo>
                  <a:cubicBezTo>
                    <a:pt x="35736" y="27448"/>
                    <a:pt x="36052" y="27457"/>
                    <a:pt x="36367" y="27478"/>
                  </a:cubicBezTo>
                  <a:cubicBezTo>
                    <a:pt x="37683" y="27564"/>
                    <a:pt x="38977" y="27853"/>
                    <a:pt x="40284" y="28032"/>
                  </a:cubicBezTo>
                  <a:cubicBezTo>
                    <a:pt x="41511" y="28201"/>
                    <a:pt x="42739" y="28271"/>
                    <a:pt x="43968" y="28271"/>
                  </a:cubicBezTo>
                  <a:cubicBezTo>
                    <a:pt x="48615" y="28271"/>
                    <a:pt x="53279" y="27266"/>
                    <a:pt x="57932" y="26777"/>
                  </a:cubicBezTo>
                  <a:cubicBezTo>
                    <a:pt x="63047" y="26238"/>
                    <a:pt x="68165" y="26489"/>
                    <a:pt x="73267" y="25687"/>
                  </a:cubicBezTo>
                  <a:cubicBezTo>
                    <a:pt x="74036" y="25566"/>
                    <a:pt x="74890" y="25372"/>
                    <a:pt x="75374" y="24795"/>
                  </a:cubicBezTo>
                  <a:cubicBezTo>
                    <a:pt x="77253" y="24990"/>
                    <a:pt x="79135" y="25167"/>
                    <a:pt x="81017" y="25332"/>
                  </a:cubicBezTo>
                  <a:lnTo>
                    <a:pt x="79684" y="26952"/>
                  </a:lnTo>
                  <a:cubicBezTo>
                    <a:pt x="87535" y="26540"/>
                    <a:pt x="95392" y="26203"/>
                    <a:pt x="103252" y="25938"/>
                  </a:cubicBezTo>
                  <a:cubicBezTo>
                    <a:pt x="100758" y="23796"/>
                    <a:pt x="97506" y="22722"/>
                    <a:pt x="94260" y="22205"/>
                  </a:cubicBezTo>
                  <a:cubicBezTo>
                    <a:pt x="91716" y="21798"/>
                    <a:pt x="89149" y="21752"/>
                    <a:pt x="86588" y="21545"/>
                  </a:cubicBezTo>
                  <a:cubicBezTo>
                    <a:pt x="85916" y="21402"/>
                    <a:pt x="85258" y="21216"/>
                    <a:pt x="84623" y="20952"/>
                  </a:cubicBezTo>
                  <a:lnTo>
                    <a:pt x="84564" y="21024"/>
                  </a:lnTo>
                  <a:cubicBezTo>
                    <a:pt x="83524" y="20542"/>
                    <a:pt x="82613" y="19820"/>
                    <a:pt x="81490" y="19231"/>
                  </a:cubicBezTo>
                  <a:cubicBezTo>
                    <a:pt x="78933" y="17886"/>
                    <a:pt x="75998" y="17509"/>
                    <a:pt x="73133" y="17153"/>
                  </a:cubicBezTo>
                  <a:cubicBezTo>
                    <a:pt x="72343" y="17055"/>
                    <a:pt x="71542" y="16956"/>
                    <a:pt x="70748" y="16956"/>
                  </a:cubicBezTo>
                  <a:cubicBezTo>
                    <a:pt x="70250" y="16956"/>
                    <a:pt x="69754" y="16995"/>
                    <a:pt x="69266" y="17097"/>
                  </a:cubicBezTo>
                  <a:cubicBezTo>
                    <a:pt x="69157" y="17120"/>
                    <a:pt x="69041" y="17148"/>
                    <a:pt x="68965" y="17233"/>
                  </a:cubicBezTo>
                  <a:cubicBezTo>
                    <a:pt x="68740" y="17482"/>
                    <a:pt x="69079" y="17839"/>
                    <a:pt x="69376" y="17998"/>
                  </a:cubicBezTo>
                  <a:lnTo>
                    <a:pt x="70913" y="18825"/>
                  </a:lnTo>
                  <a:cubicBezTo>
                    <a:pt x="73007" y="19989"/>
                    <a:pt x="71082" y="21051"/>
                    <a:pt x="69820" y="21669"/>
                  </a:cubicBezTo>
                  <a:cubicBezTo>
                    <a:pt x="68712" y="22210"/>
                    <a:pt x="67812" y="22392"/>
                    <a:pt x="66872" y="22392"/>
                  </a:cubicBezTo>
                  <a:cubicBezTo>
                    <a:pt x="66106" y="22392"/>
                    <a:pt x="65313" y="22271"/>
                    <a:pt x="64360" y="22127"/>
                  </a:cubicBezTo>
                  <a:cubicBezTo>
                    <a:pt x="63584" y="22010"/>
                    <a:pt x="62768" y="21984"/>
                    <a:pt x="61951" y="21984"/>
                  </a:cubicBezTo>
                  <a:cubicBezTo>
                    <a:pt x="61291" y="21984"/>
                    <a:pt x="60630" y="22001"/>
                    <a:pt x="59989" y="22001"/>
                  </a:cubicBezTo>
                  <a:cubicBezTo>
                    <a:pt x="59967" y="22001"/>
                    <a:pt x="59944" y="22001"/>
                    <a:pt x="59921" y="22001"/>
                  </a:cubicBezTo>
                  <a:cubicBezTo>
                    <a:pt x="60208" y="21689"/>
                    <a:pt x="60504" y="21366"/>
                    <a:pt x="60813" y="21025"/>
                  </a:cubicBezTo>
                  <a:cubicBezTo>
                    <a:pt x="61660" y="20694"/>
                    <a:pt x="62317" y="20420"/>
                    <a:pt x="62521" y="20420"/>
                  </a:cubicBezTo>
                  <a:cubicBezTo>
                    <a:pt x="62525" y="20420"/>
                    <a:pt x="62529" y="20420"/>
                    <a:pt x="62532" y="20420"/>
                  </a:cubicBezTo>
                  <a:cubicBezTo>
                    <a:pt x="62533" y="20420"/>
                    <a:pt x="62534" y="20420"/>
                    <a:pt x="62535" y="20420"/>
                  </a:cubicBezTo>
                  <a:cubicBezTo>
                    <a:pt x="62579" y="20420"/>
                    <a:pt x="62655" y="20391"/>
                    <a:pt x="62709" y="20350"/>
                  </a:cubicBezTo>
                  <a:cubicBezTo>
                    <a:pt x="62763" y="20309"/>
                    <a:pt x="62772" y="20273"/>
                    <a:pt x="62729" y="20271"/>
                  </a:cubicBezTo>
                  <a:cubicBezTo>
                    <a:pt x="62717" y="20271"/>
                    <a:pt x="62706" y="20270"/>
                    <a:pt x="62695" y="20270"/>
                  </a:cubicBezTo>
                  <a:cubicBezTo>
                    <a:pt x="62502" y="20270"/>
                    <a:pt x="62322" y="20371"/>
                    <a:pt x="62127" y="20436"/>
                  </a:cubicBezTo>
                  <a:cubicBezTo>
                    <a:pt x="61734" y="20565"/>
                    <a:pt x="61351" y="20736"/>
                    <a:pt x="60960" y="20866"/>
                  </a:cubicBezTo>
                  <a:cubicBezTo>
                    <a:pt x="61036" y="20773"/>
                    <a:pt x="61192" y="20643"/>
                    <a:pt x="61182" y="20524"/>
                  </a:cubicBezTo>
                  <a:cubicBezTo>
                    <a:pt x="61182" y="20516"/>
                    <a:pt x="61181" y="20509"/>
                    <a:pt x="61175" y="20506"/>
                  </a:cubicBezTo>
                  <a:cubicBezTo>
                    <a:pt x="61171" y="20502"/>
                    <a:pt x="61165" y="20502"/>
                    <a:pt x="61158" y="20501"/>
                  </a:cubicBezTo>
                  <a:cubicBezTo>
                    <a:pt x="61138" y="20500"/>
                    <a:pt x="61117" y="20499"/>
                    <a:pt x="61097" y="20499"/>
                  </a:cubicBezTo>
                  <a:cubicBezTo>
                    <a:pt x="60947" y="20499"/>
                    <a:pt x="60794" y="20523"/>
                    <a:pt x="60643" y="20568"/>
                  </a:cubicBezTo>
                  <a:cubicBezTo>
                    <a:pt x="60623" y="20574"/>
                    <a:pt x="60599" y="20588"/>
                    <a:pt x="60600" y="20608"/>
                  </a:cubicBezTo>
                  <a:cubicBezTo>
                    <a:pt x="60602" y="20621"/>
                    <a:pt x="60616" y="20625"/>
                    <a:pt x="60629" y="20628"/>
                  </a:cubicBezTo>
                  <a:cubicBezTo>
                    <a:pt x="60724" y="20643"/>
                    <a:pt x="60828" y="20631"/>
                    <a:pt x="60917" y="20658"/>
                  </a:cubicBezTo>
                  <a:cubicBezTo>
                    <a:pt x="60934" y="20664"/>
                    <a:pt x="60950" y="20671"/>
                    <a:pt x="60952" y="20687"/>
                  </a:cubicBezTo>
                  <a:cubicBezTo>
                    <a:pt x="60953" y="20703"/>
                    <a:pt x="60939" y="20721"/>
                    <a:pt x="60924" y="20733"/>
                  </a:cubicBezTo>
                  <a:cubicBezTo>
                    <a:pt x="60877" y="20782"/>
                    <a:pt x="60737" y="20954"/>
                    <a:pt x="60681" y="20975"/>
                  </a:cubicBezTo>
                  <a:cubicBezTo>
                    <a:pt x="60378" y="21095"/>
                    <a:pt x="60056" y="21224"/>
                    <a:pt x="59718" y="21361"/>
                  </a:cubicBezTo>
                  <a:cubicBezTo>
                    <a:pt x="59329" y="21517"/>
                    <a:pt x="58932" y="21676"/>
                    <a:pt x="58542" y="21829"/>
                  </a:cubicBezTo>
                  <a:cubicBezTo>
                    <a:pt x="58524" y="21825"/>
                    <a:pt x="58508" y="21819"/>
                    <a:pt x="58488" y="21815"/>
                  </a:cubicBezTo>
                  <a:cubicBezTo>
                    <a:pt x="58421" y="21803"/>
                    <a:pt x="57517" y="21782"/>
                    <a:pt x="56572" y="21782"/>
                  </a:cubicBezTo>
                  <a:cubicBezTo>
                    <a:pt x="56349" y="21782"/>
                    <a:pt x="56124" y="21784"/>
                    <a:pt x="55907" y="21786"/>
                  </a:cubicBezTo>
                  <a:cubicBezTo>
                    <a:pt x="56094" y="21581"/>
                    <a:pt x="56286" y="21368"/>
                    <a:pt x="56486" y="21148"/>
                  </a:cubicBezTo>
                  <a:cubicBezTo>
                    <a:pt x="56635" y="21091"/>
                    <a:pt x="56764" y="21040"/>
                    <a:pt x="56878" y="20991"/>
                  </a:cubicBezTo>
                  <a:lnTo>
                    <a:pt x="56878" y="20991"/>
                  </a:lnTo>
                  <a:lnTo>
                    <a:pt x="56871" y="20995"/>
                  </a:lnTo>
                  <a:cubicBezTo>
                    <a:pt x="56875" y="20994"/>
                    <a:pt x="56883" y="20989"/>
                    <a:pt x="56888" y="20988"/>
                  </a:cubicBezTo>
                  <a:cubicBezTo>
                    <a:pt x="56971" y="20954"/>
                    <a:pt x="57045" y="20922"/>
                    <a:pt x="57108" y="20893"/>
                  </a:cubicBezTo>
                  <a:cubicBezTo>
                    <a:pt x="57625" y="20668"/>
                    <a:pt x="58466" y="20303"/>
                    <a:pt x="58849" y="20138"/>
                  </a:cubicBezTo>
                  <a:cubicBezTo>
                    <a:pt x="58889" y="20121"/>
                    <a:pt x="58931" y="20102"/>
                    <a:pt x="58968" y="20076"/>
                  </a:cubicBezTo>
                  <a:cubicBezTo>
                    <a:pt x="58992" y="20058"/>
                    <a:pt x="59017" y="20031"/>
                    <a:pt x="59010" y="20008"/>
                  </a:cubicBezTo>
                  <a:cubicBezTo>
                    <a:pt x="59007" y="19992"/>
                    <a:pt x="58989" y="19985"/>
                    <a:pt x="58975" y="19979"/>
                  </a:cubicBezTo>
                  <a:cubicBezTo>
                    <a:pt x="58953" y="19972"/>
                    <a:pt x="58930" y="19969"/>
                    <a:pt x="58906" y="19969"/>
                  </a:cubicBezTo>
                  <a:cubicBezTo>
                    <a:pt x="58817" y="19969"/>
                    <a:pt x="58717" y="20014"/>
                    <a:pt x="58624" y="20058"/>
                  </a:cubicBezTo>
                  <a:cubicBezTo>
                    <a:pt x="57963" y="20380"/>
                    <a:pt x="57303" y="20733"/>
                    <a:pt x="56627" y="20995"/>
                  </a:cubicBezTo>
                  <a:cubicBezTo>
                    <a:pt x="56986" y="20597"/>
                    <a:pt x="57462" y="20041"/>
                    <a:pt x="56946" y="20023"/>
                  </a:cubicBezTo>
                  <a:cubicBezTo>
                    <a:pt x="56945" y="20023"/>
                    <a:pt x="56944" y="20023"/>
                    <a:pt x="56943" y="20023"/>
                  </a:cubicBezTo>
                  <a:cubicBezTo>
                    <a:pt x="56898" y="20023"/>
                    <a:pt x="56820" y="20057"/>
                    <a:pt x="56768" y="20098"/>
                  </a:cubicBezTo>
                  <a:cubicBezTo>
                    <a:pt x="56717" y="20137"/>
                    <a:pt x="56710" y="20174"/>
                    <a:pt x="56749" y="20174"/>
                  </a:cubicBezTo>
                  <a:cubicBezTo>
                    <a:pt x="56751" y="20174"/>
                    <a:pt x="56752" y="20174"/>
                    <a:pt x="56754" y="20174"/>
                  </a:cubicBezTo>
                  <a:lnTo>
                    <a:pt x="56754" y="20174"/>
                  </a:lnTo>
                  <a:cubicBezTo>
                    <a:pt x="57184" y="20184"/>
                    <a:pt x="56693" y="20729"/>
                    <a:pt x="56364" y="21094"/>
                  </a:cubicBezTo>
                  <a:cubicBezTo>
                    <a:pt x="56362" y="21095"/>
                    <a:pt x="56359" y="21098"/>
                    <a:pt x="56358" y="21101"/>
                  </a:cubicBezTo>
                  <a:cubicBezTo>
                    <a:pt x="55946" y="21260"/>
                    <a:pt x="55648" y="21393"/>
                    <a:pt x="55299" y="21393"/>
                  </a:cubicBezTo>
                  <a:cubicBezTo>
                    <a:pt x="55127" y="21393"/>
                    <a:pt x="54942" y="21360"/>
                    <a:pt x="54724" y="21283"/>
                  </a:cubicBezTo>
                  <a:cubicBezTo>
                    <a:pt x="54564" y="21226"/>
                    <a:pt x="54374" y="21158"/>
                    <a:pt x="54255" y="21031"/>
                  </a:cubicBezTo>
                  <a:cubicBezTo>
                    <a:pt x="54102" y="20869"/>
                    <a:pt x="54220" y="20793"/>
                    <a:pt x="54145" y="20638"/>
                  </a:cubicBezTo>
                  <a:cubicBezTo>
                    <a:pt x="54121" y="20587"/>
                    <a:pt x="54056" y="20572"/>
                    <a:pt x="54000" y="20564"/>
                  </a:cubicBezTo>
                  <a:cubicBezTo>
                    <a:pt x="53470" y="20479"/>
                    <a:pt x="52940" y="20396"/>
                    <a:pt x="52409" y="20313"/>
                  </a:cubicBezTo>
                  <a:cubicBezTo>
                    <a:pt x="52659" y="19899"/>
                    <a:pt x="53023" y="19628"/>
                    <a:pt x="53436" y="19393"/>
                  </a:cubicBezTo>
                  <a:cubicBezTo>
                    <a:pt x="53563" y="19320"/>
                    <a:pt x="53719" y="19324"/>
                    <a:pt x="53863" y="19288"/>
                  </a:cubicBezTo>
                  <a:cubicBezTo>
                    <a:pt x="54243" y="19189"/>
                    <a:pt x="54485" y="18825"/>
                    <a:pt x="54688" y="18490"/>
                  </a:cubicBezTo>
                  <a:cubicBezTo>
                    <a:pt x="54800" y="18309"/>
                    <a:pt x="54912" y="18087"/>
                    <a:pt x="54819" y="17898"/>
                  </a:cubicBezTo>
                  <a:cubicBezTo>
                    <a:pt x="54769" y="17795"/>
                    <a:pt x="54671" y="17727"/>
                    <a:pt x="54601" y="17637"/>
                  </a:cubicBezTo>
                  <a:cubicBezTo>
                    <a:pt x="54314" y="17269"/>
                    <a:pt x="54817" y="17339"/>
                    <a:pt x="54981" y="17253"/>
                  </a:cubicBezTo>
                  <a:cubicBezTo>
                    <a:pt x="55031" y="17226"/>
                    <a:pt x="55065" y="17177"/>
                    <a:pt x="55095" y="17128"/>
                  </a:cubicBezTo>
                  <a:lnTo>
                    <a:pt x="55535" y="16468"/>
                  </a:lnTo>
                  <a:cubicBezTo>
                    <a:pt x="55633" y="16323"/>
                    <a:pt x="55726" y="16121"/>
                    <a:pt x="55610" y="15992"/>
                  </a:cubicBezTo>
                  <a:cubicBezTo>
                    <a:pt x="55577" y="15956"/>
                    <a:pt x="55531" y="15931"/>
                    <a:pt x="55500" y="15894"/>
                  </a:cubicBezTo>
                  <a:cubicBezTo>
                    <a:pt x="55355" y="15721"/>
                    <a:pt x="55535" y="15549"/>
                    <a:pt x="55316" y="15414"/>
                  </a:cubicBezTo>
                  <a:cubicBezTo>
                    <a:pt x="55262" y="15381"/>
                    <a:pt x="55184" y="15370"/>
                    <a:pt x="55097" y="15370"/>
                  </a:cubicBezTo>
                  <a:cubicBezTo>
                    <a:pt x="54928" y="15370"/>
                    <a:pt x="54726" y="15412"/>
                    <a:pt x="54609" y="15420"/>
                  </a:cubicBezTo>
                  <a:cubicBezTo>
                    <a:pt x="54335" y="15438"/>
                    <a:pt x="54058" y="15460"/>
                    <a:pt x="53781" y="15460"/>
                  </a:cubicBezTo>
                  <a:cubicBezTo>
                    <a:pt x="53523" y="15460"/>
                    <a:pt x="53265" y="15441"/>
                    <a:pt x="53013" y="15378"/>
                  </a:cubicBezTo>
                  <a:cubicBezTo>
                    <a:pt x="52430" y="15235"/>
                    <a:pt x="51937" y="14847"/>
                    <a:pt x="51347" y="14712"/>
                  </a:cubicBezTo>
                  <a:cubicBezTo>
                    <a:pt x="51182" y="14674"/>
                    <a:pt x="51017" y="14658"/>
                    <a:pt x="50853" y="14658"/>
                  </a:cubicBezTo>
                  <a:cubicBezTo>
                    <a:pt x="50136" y="14658"/>
                    <a:pt x="49437" y="14970"/>
                    <a:pt x="48769" y="15205"/>
                  </a:cubicBezTo>
                  <a:cubicBezTo>
                    <a:pt x="48239" y="15392"/>
                    <a:pt x="47817" y="15459"/>
                    <a:pt x="47368" y="15459"/>
                  </a:cubicBezTo>
                  <a:cubicBezTo>
                    <a:pt x="47091" y="15459"/>
                    <a:pt x="46803" y="15433"/>
                    <a:pt x="46473" y="15394"/>
                  </a:cubicBezTo>
                  <a:cubicBezTo>
                    <a:pt x="46237" y="15366"/>
                    <a:pt x="45993" y="15356"/>
                    <a:pt x="45746" y="15356"/>
                  </a:cubicBezTo>
                  <a:cubicBezTo>
                    <a:pt x="44889" y="15356"/>
                    <a:pt x="43985" y="15487"/>
                    <a:pt x="43158" y="15512"/>
                  </a:cubicBezTo>
                  <a:cubicBezTo>
                    <a:pt x="43100" y="15513"/>
                    <a:pt x="43043" y="15514"/>
                    <a:pt x="42985" y="15514"/>
                  </a:cubicBezTo>
                  <a:cubicBezTo>
                    <a:pt x="41971" y="15514"/>
                    <a:pt x="41011" y="15282"/>
                    <a:pt x="39998" y="15282"/>
                  </a:cubicBezTo>
                  <a:cubicBezTo>
                    <a:pt x="39708" y="15282"/>
                    <a:pt x="39414" y="15301"/>
                    <a:pt x="39113" y="15350"/>
                  </a:cubicBezTo>
                  <a:cubicBezTo>
                    <a:pt x="39068" y="15357"/>
                    <a:pt x="39018" y="15362"/>
                    <a:pt x="38968" y="15362"/>
                  </a:cubicBezTo>
                  <a:cubicBezTo>
                    <a:pt x="38815" y="15362"/>
                    <a:pt x="38663" y="15318"/>
                    <a:pt x="38645" y="15178"/>
                  </a:cubicBezTo>
                  <a:cubicBezTo>
                    <a:pt x="38626" y="15031"/>
                    <a:pt x="38788" y="14933"/>
                    <a:pt x="38927" y="14874"/>
                  </a:cubicBezTo>
                  <a:cubicBezTo>
                    <a:pt x="41554" y="13764"/>
                    <a:pt x="44082" y="12416"/>
                    <a:pt x="46467" y="10851"/>
                  </a:cubicBezTo>
                  <a:lnTo>
                    <a:pt x="46467" y="10851"/>
                  </a:lnTo>
                  <a:cubicBezTo>
                    <a:pt x="44762" y="11653"/>
                    <a:pt x="42804" y="11666"/>
                    <a:pt x="40974" y="12115"/>
                  </a:cubicBezTo>
                  <a:cubicBezTo>
                    <a:pt x="39042" y="12588"/>
                    <a:pt x="37266" y="13544"/>
                    <a:pt x="35467" y="14397"/>
                  </a:cubicBezTo>
                  <a:cubicBezTo>
                    <a:pt x="35039" y="14601"/>
                    <a:pt x="34600" y="14799"/>
                    <a:pt x="34130" y="14875"/>
                  </a:cubicBezTo>
                  <a:cubicBezTo>
                    <a:pt x="33963" y="14902"/>
                    <a:pt x="33796" y="14912"/>
                    <a:pt x="33628" y="14912"/>
                  </a:cubicBezTo>
                  <a:cubicBezTo>
                    <a:pt x="33073" y="14912"/>
                    <a:pt x="32512" y="14801"/>
                    <a:pt x="31954" y="14801"/>
                  </a:cubicBezTo>
                  <a:cubicBezTo>
                    <a:pt x="31928" y="14801"/>
                    <a:pt x="31903" y="14802"/>
                    <a:pt x="31877" y="14802"/>
                  </a:cubicBezTo>
                  <a:cubicBezTo>
                    <a:pt x="34172" y="14025"/>
                    <a:pt x="36333" y="12850"/>
                    <a:pt x="38229" y="11344"/>
                  </a:cubicBezTo>
                  <a:cubicBezTo>
                    <a:pt x="38088" y="11301"/>
                    <a:pt x="37946" y="11282"/>
                    <a:pt x="37803" y="11282"/>
                  </a:cubicBezTo>
                  <a:cubicBezTo>
                    <a:pt x="37273" y="11282"/>
                    <a:pt x="36737" y="11541"/>
                    <a:pt x="36251" y="11792"/>
                  </a:cubicBezTo>
                  <a:cubicBezTo>
                    <a:pt x="33756" y="13087"/>
                    <a:pt x="31390" y="14474"/>
                    <a:pt x="28669" y="15261"/>
                  </a:cubicBezTo>
                  <a:cubicBezTo>
                    <a:pt x="28122" y="15420"/>
                    <a:pt x="27553" y="15476"/>
                    <a:pt x="26981" y="15476"/>
                  </a:cubicBezTo>
                  <a:cubicBezTo>
                    <a:pt x="26516" y="15476"/>
                    <a:pt x="26048" y="15439"/>
                    <a:pt x="25586" y="15390"/>
                  </a:cubicBezTo>
                  <a:cubicBezTo>
                    <a:pt x="25502" y="15107"/>
                    <a:pt x="25789" y="14867"/>
                    <a:pt x="26039" y="14713"/>
                  </a:cubicBezTo>
                  <a:cubicBezTo>
                    <a:pt x="26957" y="14154"/>
                    <a:pt x="27865" y="13519"/>
                    <a:pt x="28847" y="13105"/>
                  </a:cubicBezTo>
                  <a:cubicBezTo>
                    <a:pt x="29880" y="12669"/>
                    <a:pt x="30895" y="12194"/>
                    <a:pt x="31936" y="11772"/>
                  </a:cubicBezTo>
                  <a:lnTo>
                    <a:pt x="31936" y="11772"/>
                  </a:lnTo>
                  <a:cubicBezTo>
                    <a:pt x="31915" y="11781"/>
                    <a:pt x="31887" y="11784"/>
                    <a:pt x="31852" y="11784"/>
                  </a:cubicBezTo>
                  <a:cubicBezTo>
                    <a:pt x="31474" y="11784"/>
                    <a:pt x="30342" y="11324"/>
                    <a:pt x="29959" y="11324"/>
                  </a:cubicBezTo>
                  <a:cubicBezTo>
                    <a:pt x="29959" y="11324"/>
                    <a:pt x="29958" y="11324"/>
                    <a:pt x="29958" y="11324"/>
                  </a:cubicBezTo>
                  <a:cubicBezTo>
                    <a:pt x="29304" y="11328"/>
                    <a:pt x="28654" y="11506"/>
                    <a:pt x="28010" y="11610"/>
                  </a:cubicBezTo>
                  <a:cubicBezTo>
                    <a:pt x="27228" y="11738"/>
                    <a:pt x="26431" y="12019"/>
                    <a:pt x="25723" y="12380"/>
                  </a:cubicBezTo>
                  <a:cubicBezTo>
                    <a:pt x="24533" y="12985"/>
                    <a:pt x="23050" y="13419"/>
                    <a:pt x="21753" y="13742"/>
                  </a:cubicBezTo>
                  <a:cubicBezTo>
                    <a:pt x="21044" y="13917"/>
                    <a:pt x="20310" y="14029"/>
                    <a:pt x="19582" y="14029"/>
                  </a:cubicBezTo>
                  <a:cubicBezTo>
                    <a:pt x="19046" y="14029"/>
                    <a:pt x="18514" y="13968"/>
                    <a:pt x="17997" y="13828"/>
                  </a:cubicBezTo>
                  <a:cubicBezTo>
                    <a:pt x="17808" y="13774"/>
                    <a:pt x="17618" y="13713"/>
                    <a:pt x="17447" y="13613"/>
                  </a:cubicBezTo>
                  <a:cubicBezTo>
                    <a:pt x="18154" y="13069"/>
                    <a:pt x="18936" y="12625"/>
                    <a:pt x="19765" y="12297"/>
                  </a:cubicBezTo>
                  <a:cubicBezTo>
                    <a:pt x="19970" y="12215"/>
                    <a:pt x="20183" y="12141"/>
                    <a:pt x="20405" y="12125"/>
                  </a:cubicBezTo>
                  <a:cubicBezTo>
                    <a:pt x="20437" y="12123"/>
                    <a:pt x="20468" y="12122"/>
                    <a:pt x="20499" y="12122"/>
                  </a:cubicBezTo>
                  <a:cubicBezTo>
                    <a:pt x="20715" y="12122"/>
                    <a:pt x="20928" y="12168"/>
                    <a:pt x="21142" y="12191"/>
                  </a:cubicBezTo>
                  <a:cubicBezTo>
                    <a:pt x="21246" y="12202"/>
                    <a:pt x="21348" y="12208"/>
                    <a:pt x="21446" y="12208"/>
                  </a:cubicBezTo>
                  <a:cubicBezTo>
                    <a:pt x="22469" y="12208"/>
                    <a:pt x="23200" y="11613"/>
                    <a:pt x="24103" y="11170"/>
                  </a:cubicBezTo>
                  <a:cubicBezTo>
                    <a:pt x="24225" y="11112"/>
                    <a:pt x="24344" y="11057"/>
                    <a:pt x="24466" y="11001"/>
                  </a:cubicBezTo>
                  <a:cubicBezTo>
                    <a:pt x="24537" y="10970"/>
                    <a:pt x="24790" y="10719"/>
                    <a:pt x="24825" y="10719"/>
                  </a:cubicBezTo>
                  <a:lnTo>
                    <a:pt x="24825" y="10719"/>
                  </a:lnTo>
                  <a:cubicBezTo>
                    <a:pt x="24824" y="10719"/>
                    <a:pt x="24823" y="10719"/>
                    <a:pt x="24821" y="10719"/>
                  </a:cubicBezTo>
                  <a:cubicBezTo>
                    <a:pt x="24515" y="10719"/>
                    <a:pt x="24260" y="10406"/>
                    <a:pt x="24023" y="10244"/>
                  </a:cubicBezTo>
                  <a:cubicBezTo>
                    <a:pt x="23739" y="10051"/>
                    <a:pt x="23427" y="9886"/>
                    <a:pt x="23080" y="9855"/>
                  </a:cubicBezTo>
                  <a:cubicBezTo>
                    <a:pt x="23038" y="9851"/>
                    <a:pt x="22996" y="9849"/>
                    <a:pt x="22954" y="9849"/>
                  </a:cubicBezTo>
                  <a:cubicBezTo>
                    <a:pt x="22491" y="9849"/>
                    <a:pt x="22047" y="10075"/>
                    <a:pt x="21661" y="10339"/>
                  </a:cubicBezTo>
                  <a:cubicBezTo>
                    <a:pt x="21128" y="10703"/>
                    <a:pt x="20636" y="11076"/>
                    <a:pt x="20038" y="11324"/>
                  </a:cubicBezTo>
                  <a:cubicBezTo>
                    <a:pt x="19359" y="11606"/>
                    <a:pt x="18708" y="11950"/>
                    <a:pt x="18049" y="12272"/>
                  </a:cubicBezTo>
                  <a:cubicBezTo>
                    <a:pt x="17424" y="12576"/>
                    <a:pt x="16815" y="12677"/>
                    <a:pt x="16164" y="12907"/>
                  </a:cubicBezTo>
                  <a:cubicBezTo>
                    <a:pt x="14867" y="13369"/>
                    <a:pt x="13709" y="14154"/>
                    <a:pt x="12388" y="14556"/>
                  </a:cubicBezTo>
                  <a:cubicBezTo>
                    <a:pt x="12295" y="14584"/>
                    <a:pt x="12195" y="14609"/>
                    <a:pt x="12099" y="14609"/>
                  </a:cubicBezTo>
                  <a:cubicBezTo>
                    <a:pt x="12030" y="14609"/>
                    <a:pt x="11963" y="14596"/>
                    <a:pt x="11903" y="14561"/>
                  </a:cubicBezTo>
                  <a:cubicBezTo>
                    <a:pt x="11814" y="14511"/>
                    <a:pt x="11757" y="14422"/>
                    <a:pt x="11704" y="14333"/>
                  </a:cubicBezTo>
                  <a:cubicBezTo>
                    <a:pt x="11359" y="13774"/>
                    <a:pt x="11062" y="13187"/>
                    <a:pt x="10821" y="12578"/>
                  </a:cubicBezTo>
                  <a:cubicBezTo>
                    <a:pt x="10754" y="12410"/>
                    <a:pt x="10688" y="12237"/>
                    <a:pt x="10565" y="12105"/>
                  </a:cubicBezTo>
                  <a:cubicBezTo>
                    <a:pt x="10409" y="11943"/>
                    <a:pt x="10182" y="11874"/>
                    <a:pt x="9955" y="11874"/>
                  </a:cubicBezTo>
                  <a:cubicBezTo>
                    <a:pt x="9893" y="11874"/>
                    <a:pt x="9832" y="11879"/>
                    <a:pt x="9772" y="11888"/>
                  </a:cubicBezTo>
                  <a:cubicBezTo>
                    <a:pt x="10073" y="11751"/>
                    <a:pt x="10373" y="11610"/>
                    <a:pt x="10672" y="11470"/>
                  </a:cubicBezTo>
                  <a:cubicBezTo>
                    <a:pt x="13094" y="10319"/>
                    <a:pt x="15458" y="9019"/>
                    <a:pt x="17603" y="7402"/>
                  </a:cubicBezTo>
                  <a:cubicBezTo>
                    <a:pt x="19051" y="6313"/>
                    <a:pt x="20519" y="5207"/>
                    <a:pt x="22237" y="4563"/>
                  </a:cubicBezTo>
                  <a:cubicBezTo>
                    <a:pt x="22512" y="4458"/>
                    <a:pt x="22843" y="4269"/>
                    <a:pt x="22800" y="3978"/>
                  </a:cubicBezTo>
                  <a:lnTo>
                    <a:pt x="22800" y="3978"/>
                  </a:lnTo>
                  <a:cubicBezTo>
                    <a:pt x="20701" y="4844"/>
                    <a:pt x="18554" y="5351"/>
                    <a:pt x="16428" y="6068"/>
                  </a:cubicBezTo>
                  <a:cubicBezTo>
                    <a:pt x="16143" y="6164"/>
                    <a:pt x="15828" y="6229"/>
                    <a:pt x="15524" y="6229"/>
                  </a:cubicBezTo>
                  <a:cubicBezTo>
                    <a:pt x="15153" y="6229"/>
                    <a:pt x="14797" y="6132"/>
                    <a:pt x="14530" y="5877"/>
                  </a:cubicBezTo>
                  <a:cubicBezTo>
                    <a:pt x="15038" y="5572"/>
                    <a:pt x="15547" y="5265"/>
                    <a:pt x="16054" y="4959"/>
                  </a:cubicBezTo>
                  <a:cubicBezTo>
                    <a:pt x="16726" y="4555"/>
                    <a:pt x="17421" y="4140"/>
                    <a:pt x="18198" y="4036"/>
                  </a:cubicBezTo>
                  <a:cubicBezTo>
                    <a:pt x="18668" y="3974"/>
                    <a:pt x="19148" y="4027"/>
                    <a:pt x="19617" y="3960"/>
                  </a:cubicBezTo>
                  <a:cubicBezTo>
                    <a:pt x="20278" y="3862"/>
                    <a:pt x="20751" y="3488"/>
                    <a:pt x="21348" y="3245"/>
                  </a:cubicBezTo>
                  <a:cubicBezTo>
                    <a:pt x="21788" y="3065"/>
                    <a:pt x="22241" y="3030"/>
                    <a:pt x="22663" y="2777"/>
                  </a:cubicBezTo>
                  <a:lnTo>
                    <a:pt x="22663" y="2777"/>
                  </a:lnTo>
                  <a:cubicBezTo>
                    <a:pt x="22635" y="2792"/>
                    <a:pt x="22593" y="2799"/>
                    <a:pt x="22541" y="2799"/>
                  </a:cubicBezTo>
                  <a:cubicBezTo>
                    <a:pt x="22165" y="2799"/>
                    <a:pt x="21246" y="2449"/>
                    <a:pt x="20992" y="2399"/>
                  </a:cubicBezTo>
                  <a:cubicBezTo>
                    <a:pt x="20405" y="2280"/>
                    <a:pt x="19811" y="2164"/>
                    <a:pt x="19216" y="2101"/>
                  </a:cubicBezTo>
                  <a:cubicBezTo>
                    <a:pt x="18095" y="1985"/>
                    <a:pt x="16971" y="1748"/>
                    <a:pt x="15853" y="1545"/>
                  </a:cubicBezTo>
                  <a:cubicBezTo>
                    <a:pt x="15686" y="1514"/>
                    <a:pt x="15514" y="1483"/>
                    <a:pt x="15344" y="1483"/>
                  </a:cubicBezTo>
                  <a:cubicBezTo>
                    <a:pt x="15294" y="1483"/>
                    <a:pt x="15245" y="1486"/>
                    <a:pt x="15195" y="1492"/>
                  </a:cubicBezTo>
                  <a:cubicBezTo>
                    <a:pt x="15003" y="1516"/>
                    <a:pt x="14823" y="1591"/>
                    <a:pt x="14645" y="1662"/>
                  </a:cubicBezTo>
                  <a:cubicBezTo>
                    <a:pt x="12842" y="2402"/>
                    <a:pt x="10983" y="3379"/>
                    <a:pt x="9083" y="3977"/>
                  </a:cubicBezTo>
                  <a:cubicBezTo>
                    <a:pt x="8567" y="4140"/>
                    <a:pt x="8048" y="4275"/>
                    <a:pt x="7526" y="4370"/>
                  </a:cubicBezTo>
                  <a:cubicBezTo>
                    <a:pt x="7314" y="4408"/>
                    <a:pt x="7093" y="4439"/>
                    <a:pt x="6877" y="4439"/>
                  </a:cubicBezTo>
                  <a:cubicBezTo>
                    <a:pt x="6635" y="4439"/>
                    <a:pt x="6399" y="4400"/>
                    <a:pt x="6185" y="4291"/>
                  </a:cubicBezTo>
                  <a:cubicBezTo>
                    <a:pt x="8065" y="2921"/>
                    <a:pt x="10298" y="1489"/>
                    <a:pt x="12531" y="832"/>
                  </a:cubicBezTo>
                  <a:cubicBezTo>
                    <a:pt x="11502" y="638"/>
                    <a:pt x="10027" y="477"/>
                    <a:pt x="8997" y="281"/>
                  </a:cubicBezTo>
                  <a:cubicBezTo>
                    <a:pt x="8524" y="192"/>
                    <a:pt x="7801" y="0"/>
                    <a:pt x="72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5"/>
            <p:cNvSpPr/>
            <p:nvPr/>
          </p:nvSpPr>
          <p:spPr>
            <a:xfrm>
              <a:off x="4776359" y="4601378"/>
              <a:ext cx="13433" cy="21137"/>
            </a:xfrm>
            <a:custGeom>
              <a:avLst/>
              <a:gdLst/>
              <a:ahLst/>
              <a:cxnLst/>
              <a:rect l="l" t="t" r="r" b="b"/>
              <a:pathLst>
                <a:path w="136" h="214" extrusionOk="0">
                  <a:moveTo>
                    <a:pt x="135" y="1"/>
                  </a:moveTo>
                  <a:lnTo>
                    <a:pt x="135" y="1"/>
                  </a:lnTo>
                  <a:cubicBezTo>
                    <a:pt x="100" y="50"/>
                    <a:pt x="51" y="131"/>
                    <a:pt x="1" y="213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A6E2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-153064" y="3398751"/>
              <a:ext cx="20050" cy="47607"/>
            </a:xfrm>
            <a:custGeom>
              <a:avLst/>
              <a:gdLst/>
              <a:ahLst/>
              <a:cxnLst/>
              <a:rect l="l" t="t" r="r" b="b"/>
              <a:pathLst>
                <a:path w="203" h="482" extrusionOk="0">
                  <a:moveTo>
                    <a:pt x="203" y="0"/>
                  </a:moveTo>
                  <a:lnTo>
                    <a:pt x="203" y="0"/>
                  </a:lnTo>
                  <a:cubicBezTo>
                    <a:pt x="147" y="111"/>
                    <a:pt x="74" y="297"/>
                    <a:pt x="1" y="482"/>
                  </a:cubicBezTo>
                  <a:lnTo>
                    <a:pt x="203" y="0"/>
                  </a:lnTo>
                  <a:close/>
                </a:path>
              </a:pathLst>
            </a:custGeom>
            <a:solidFill>
              <a:srgbClr val="A6E2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505240" y="3563796"/>
              <a:ext cx="9581" cy="690995"/>
            </a:xfrm>
            <a:custGeom>
              <a:avLst/>
              <a:gdLst/>
              <a:ahLst/>
              <a:cxnLst/>
              <a:rect l="l" t="t" r="r" b="b"/>
              <a:pathLst>
                <a:path w="97" h="6996" extrusionOk="0">
                  <a:moveTo>
                    <a:pt x="36" y="0"/>
                  </a:moveTo>
                  <a:lnTo>
                    <a:pt x="0" y="6996"/>
                  </a:lnTo>
                  <a:cubicBezTo>
                    <a:pt x="96" y="5100"/>
                    <a:pt x="80" y="1899"/>
                    <a:pt x="36" y="0"/>
                  </a:cubicBezTo>
                  <a:close/>
                </a:path>
              </a:pathLst>
            </a:custGeom>
            <a:solidFill>
              <a:srgbClr val="A6E2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477584" y="3599156"/>
              <a:ext cx="30125" cy="121586"/>
            </a:xfrm>
            <a:custGeom>
              <a:avLst/>
              <a:gdLst/>
              <a:ahLst/>
              <a:cxnLst/>
              <a:rect l="l" t="t" r="r" b="b"/>
              <a:pathLst>
                <a:path w="305" h="1231" extrusionOk="0">
                  <a:moveTo>
                    <a:pt x="1" y="1"/>
                  </a:moveTo>
                  <a:lnTo>
                    <a:pt x="304" y="1230"/>
                  </a:lnTo>
                  <a:cubicBezTo>
                    <a:pt x="261" y="809"/>
                    <a:pt x="158" y="393"/>
                    <a:pt x="1" y="1"/>
                  </a:cubicBezTo>
                  <a:close/>
                </a:path>
              </a:pathLst>
            </a:custGeom>
            <a:solidFill>
              <a:srgbClr val="A6E2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6" name="Google Shape;386;p5"/>
            <p:cNvGrpSpPr/>
            <p:nvPr/>
          </p:nvGrpSpPr>
          <p:grpSpPr>
            <a:xfrm>
              <a:off x="-420467" y="-29956"/>
              <a:ext cx="2856527" cy="6186261"/>
              <a:chOff x="-268067" y="-29956"/>
              <a:chExt cx="2856527" cy="6186261"/>
            </a:xfrm>
          </p:grpSpPr>
          <p:sp>
            <p:nvSpPr>
              <p:cNvPr id="387" name="Google Shape;387;p5"/>
              <p:cNvSpPr/>
              <p:nvPr/>
            </p:nvSpPr>
            <p:spPr>
              <a:xfrm>
                <a:off x="500562" y="4757734"/>
                <a:ext cx="48002" cy="152896"/>
              </a:xfrm>
              <a:custGeom>
                <a:avLst/>
                <a:gdLst/>
                <a:ahLst/>
                <a:cxnLst/>
                <a:rect l="l" t="t" r="r" b="b"/>
                <a:pathLst>
                  <a:path w="486" h="1548" extrusionOk="0">
                    <a:moveTo>
                      <a:pt x="181" y="1"/>
                    </a:moveTo>
                    <a:cubicBezTo>
                      <a:pt x="168" y="1"/>
                      <a:pt x="138" y="44"/>
                      <a:pt x="132" y="55"/>
                    </a:cubicBezTo>
                    <a:cubicBezTo>
                      <a:pt x="122" y="78"/>
                      <a:pt x="109" y="103"/>
                      <a:pt x="105" y="129"/>
                    </a:cubicBezTo>
                    <a:cubicBezTo>
                      <a:pt x="90" y="187"/>
                      <a:pt x="86" y="250"/>
                      <a:pt x="69" y="309"/>
                    </a:cubicBezTo>
                    <a:cubicBezTo>
                      <a:pt x="43" y="389"/>
                      <a:pt x="0" y="460"/>
                      <a:pt x="16" y="546"/>
                    </a:cubicBezTo>
                    <a:cubicBezTo>
                      <a:pt x="33" y="633"/>
                      <a:pt x="3" y="726"/>
                      <a:pt x="20" y="816"/>
                    </a:cubicBezTo>
                    <a:cubicBezTo>
                      <a:pt x="37" y="930"/>
                      <a:pt x="102" y="1034"/>
                      <a:pt x="92" y="1148"/>
                    </a:cubicBezTo>
                    <a:cubicBezTo>
                      <a:pt x="86" y="1196"/>
                      <a:pt x="69" y="1242"/>
                      <a:pt x="57" y="1291"/>
                    </a:cubicBezTo>
                    <a:cubicBezTo>
                      <a:pt x="39" y="1377"/>
                      <a:pt x="86" y="1486"/>
                      <a:pt x="163" y="1535"/>
                    </a:cubicBezTo>
                    <a:cubicBezTo>
                      <a:pt x="176" y="1542"/>
                      <a:pt x="190" y="1548"/>
                      <a:pt x="203" y="1548"/>
                    </a:cubicBezTo>
                    <a:cubicBezTo>
                      <a:pt x="205" y="1548"/>
                      <a:pt x="206" y="1548"/>
                      <a:pt x="208" y="1547"/>
                    </a:cubicBezTo>
                    <a:cubicBezTo>
                      <a:pt x="234" y="1543"/>
                      <a:pt x="249" y="1522"/>
                      <a:pt x="264" y="1502"/>
                    </a:cubicBezTo>
                    <a:cubicBezTo>
                      <a:pt x="288" y="1469"/>
                      <a:pt x="311" y="1434"/>
                      <a:pt x="337" y="1400"/>
                    </a:cubicBezTo>
                    <a:cubicBezTo>
                      <a:pt x="423" y="1279"/>
                      <a:pt x="486" y="1182"/>
                      <a:pt x="444" y="1027"/>
                    </a:cubicBezTo>
                    <a:cubicBezTo>
                      <a:pt x="417" y="928"/>
                      <a:pt x="364" y="839"/>
                      <a:pt x="330" y="742"/>
                    </a:cubicBezTo>
                    <a:cubicBezTo>
                      <a:pt x="275" y="591"/>
                      <a:pt x="275" y="451"/>
                      <a:pt x="268" y="296"/>
                    </a:cubicBezTo>
                    <a:cubicBezTo>
                      <a:pt x="267" y="236"/>
                      <a:pt x="274" y="10"/>
                      <a:pt x="1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388;p5"/>
              <p:cNvSpPr/>
              <p:nvPr/>
            </p:nvSpPr>
            <p:spPr>
              <a:xfrm>
                <a:off x="-88108" y="957944"/>
                <a:ext cx="77534" cy="76053"/>
              </a:xfrm>
              <a:custGeom>
                <a:avLst/>
                <a:gdLst/>
                <a:ahLst/>
                <a:cxnLst/>
                <a:rect l="l" t="t" r="r" b="b"/>
                <a:pathLst>
                  <a:path w="785" h="770" extrusionOk="0">
                    <a:moveTo>
                      <a:pt x="26" y="1"/>
                    </a:moveTo>
                    <a:cubicBezTo>
                      <a:pt x="13" y="1"/>
                      <a:pt x="1" y="8"/>
                      <a:pt x="3" y="24"/>
                    </a:cubicBezTo>
                    <a:cubicBezTo>
                      <a:pt x="24" y="178"/>
                      <a:pt x="125" y="274"/>
                      <a:pt x="247" y="362"/>
                    </a:cubicBezTo>
                    <a:cubicBezTo>
                      <a:pt x="326" y="420"/>
                      <a:pt x="412" y="468"/>
                      <a:pt x="484" y="536"/>
                    </a:cubicBezTo>
                    <a:cubicBezTo>
                      <a:pt x="551" y="600"/>
                      <a:pt x="577" y="693"/>
                      <a:pt x="643" y="755"/>
                    </a:cubicBezTo>
                    <a:cubicBezTo>
                      <a:pt x="654" y="765"/>
                      <a:pt x="666" y="769"/>
                      <a:pt x="678" y="769"/>
                    </a:cubicBezTo>
                    <a:cubicBezTo>
                      <a:pt x="698" y="769"/>
                      <a:pt x="718" y="756"/>
                      <a:pt x="727" y="734"/>
                    </a:cubicBezTo>
                    <a:cubicBezTo>
                      <a:pt x="785" y="596"/>
                      <a:pt x="621" y="456"/>
                      <a:pt x="522" y="382"/>
                    </a:cubicBezTo>
                    <a:cubicBezTo>
                      <a:pt x="357" y="261"/>
                      <a:pt x="167" y="190"/>
                      <a:pt x="49" y="11"/>
                    </a:cubicBezTo>
                    <a:cubicBezTo>
                      <a:pt x="45" y="4"/>
                      <a:pt x="35" y="1"/>
                      <a:pt x="2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389;p5"/>
              <p:cNvSpPr/>
              <p:nvPr/>
            </p:nvSpPr>
            <p:spPr>
              <a:xfrm>
                <a:off x="103407" y="1139582"/>
                <a:ext cx="28248" cy="54027"/>
              </a:xfrm>
              <a:custGeom>
                <a:avLst/>
                <a:gdLst/>
                <a:ahLst/>
                <a:cxnLst/>
                <a:rect l="l" t="t" r="r" b="b"/>
                <a:pathLst>
                  <a:path w="286" h="547" extrusionOk="0">
                    <a:moveTo>
                      <a:pt x="43" y="1"/>
                    </a:moveTo>
                    <a:cubicBezTo>
                      <a:pt x="22" y="1"/>
                      <a:pt x="1" y="18"/>
                      <a:pt x="1" y="41"/>
                    </a:cubicBezTo>
                    <a:cubicBezTo>
                      <a:pt x="1" y="134"/>
                      <a:pt x="42" y="222"/>
                      <a:pt x="77" y="308"/>
                    </a:cubicBezTo>
                    <a:cubicBezTo>
                      <a:pt x="108" y="391"/>
                      <a:pt x="137" y="474"/>
                      <a:pt x="209" y="536"/>
                    </a:cubicBezTo>
                    <a:cubicBezTo>
                      <a:pt x="218" y="543"/>
                      <a:pt x="228" y="546"/>
                      <a:pt x="238" y="546"/>
                    </a:cubicBezTo>
                    <a:cubicBezTo>
                      <a:pt x="260" y="546"/>
                      <a:pt x="279" y="531"/>
                      <a:pt x="280" y="507"/>
                    </a:cubicBezTo>
                    <a:cubicBezTo>
                      <a:pt x="286" y="414"/>
                      <a:pt x="244" y="335"/>
                      <a:pt x="207" y="252"/>
                    </a:cubicBezTo>
                    <a:cubicBezTo>
                      <a:pt x="170" y="170"/>
                      <a:pt x="134" y="78"/>
                      <a:pt x="71" y="13"/>
                    </a:cubicBezTo>
                    <a:cubicBezTo>
                      <a:pt x="63" y="4"/>
                      <a:pt x="53" y="1"/>
                      <a:pt x="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390;p5"/>
              <p:cNvSpPr/>
              <p:nvPr/>
            </p:nvSpPr>
            <p:spPr>
              <a:xfrm>
                <a:off x="103605" y="1737241"/>
                <a:ext cx="68744" cy="11457"/>
              </a:xfrm>
              <a:custGeom>
                <a:avLst/>
                <a:gdLst/>
                <a:ahLst/>
                <a:cxnLst/>
                <a:rect l="l" t="t" r="r" b="b"/>
                <a:pathLst>
                  <a:path w="696" h="116" extrusionOk="0">
                    <a:moveTo>
                      <a:pt x="479" y="1"/>
                    </a:moveTo>
                    <a:cubicBezTo>
                      <a:pt x="332" y="1"/>
                      <a:pt x="180" y="24"/>
                      <a:pt x="40" y="46"/>
                    </a:cubicBezTo>
                    <a:cubicBezTo>
                      <a:pt x="0" y="51"/>
                      <a:pt x="9" y="116"/>
                      <a:pt x="49" y="116"/>
                    </a:cubicBezTo>
                    <a:cubicBezTo>
                      <a:pt x="82" y="115"/>
                      <a:pt x="116" y="115"/>
                      <a:pt x="150" y="115"/>
                    </a:cubicBezTo>
                    <a:cubicBezTo>
                      <a:pt x="167" y="115"/>
                      <a:pt x="184" y="115"/>
                      <a:pt x="201" y="115"/>
                    </a:cubicBezTo>
                    <a:cubicBezTo>
                      <a:pt x="356" y="115"/>
                      <a:pt x="515" y="114"/>
                      <a:pt x="662" y="81"/>
                    </a:cubicBezTo>
                    <a:cubicBezTo>
                      <a:pt x="694" y="74"/>
                      <a:pt x="695" y="23"/>
                      <a:pt x="662" y="15"/>
                    </a:cubicBezTo>
                    <a:cubicBezTo>
                      <a:pt x="603" y="5"/>
                      <a:pt x="542" y="1"/>
                      <a:pt x="4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" name="Google Shape;391;p5"/>
              <p:cNvSpPr/>
              <p:nvPr/>
            </p:nvSpPr>
            <p:spPr>
              <a:xfrm>
                <a:off x="107062" y="1765786"/>
                <a:ext cx="80596" cy="19161"/>
              </a:xfrm>
              <a:custGeom>
                <a:avLst/>
                <a:gdLst/>
                <a:ahLst/>
                <a:cxnLst/>
                <a:rect l="l" t="t" r="r" b="b"/>
                <a:pathLst>
                  <a:path w="816" h="194" extrusionOk="0">
                    <a:moveTo>
                      <a:pt x="771" y="0"/>
                    </a:moveTo>
                    <a:cubicBezTo>
                      <a:pt x="523" y="3"/>
                      <a:pt x="263" y="80"/>
                      <a:pt x="25" y="145"/>
                    </a:cubicBezTo>
                    <a:cubicBezTo>
                      <a:pt x="0" y="153"/>
                      <a:pt x="9" y="193"/>
                      <a:pt x="34" y="193"/>
                    </a:cubicBezTo>
                    <a:cubicBezTo>
                      <a:pt x="36" y="193"/>
                      <a:pt x="38" y="193"/>
                      <a:pt x="40" y="192"/>
                    </a:cubicBezTo>
                    <a:cubicBezTo>
                      <a:pt x="285" y="135"/>
                      <a:pt x="536" y="116"/>
                      <a:pt x="779" y="63"/>
                    </a:cubicBezTo>
                    <a:cubicBezTo>
                      <a:pt x="815" y="55"/>
                      <a:pt x="807" y="0"/>
                      <a:pt x="7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392;p5"/>
              <p:cNvSpPr/>
              <p:nvPr/>
            </p:nvSpPr>
            <p:spPr>
              <a:xfrm>
                <a:off x="119902" y="1770823"/>
                <a:ext cx="85930" cy="6904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699" extrusionOk="0">
                    <a:moveTo>
                      <a:pt x="843" y="1"/>
                    </a:moveTo>
                    <a:cubicBezTo>
                      <a:pt x="840" y="1"/>
                      <a:pt x="837" y="1"/>
                      <a:pt x="834" y="2"/>
                    </a:cubicBezTo>
                    <a:cubicBezTo>
                      <a:pt x="505" y="117"/>
                      <a:pt x="182" y="361"/>
                      <a:pt x="10" y="669"/>
                    </a:cubicBezTo>
                    <a:cubicBezTo>
                      <a:pt x="0" y="684"/>
                      <a:pt x="14" y="699"/>
                      <a:pt x="29" y="699"/>
                    </a:cubicBezTo>
                    <a:cubicBezTo>
                      <a:pt x="36" y="699"/>
                      <a:pt x="43" y="696"/>
                      <a:pt x="47" y="689"/>
                    </a:cubicBezTo>
                    <a:cubicBezTo>
                      <a:pt x="248" y="379"/>
                      <a:pt x="570" y="257"/>
                      <a:pt x="851" y="44"/>
                    </a:cubicBezTo>
                    <a:cubicBezTo>
                      <a:pt x="869" y="31"/>
                      <a:pt x="862" y="1"/>
                      <a:pt x="8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" name="Google Shape;393;p5"/>
              <p:cNvSpPr/>
              <p:nvPr/>
            </p:nvSpPr>
            <p:spPr>
              <a:xfrm>
                <a:off x="232500" y="1365766"/>
                <a:ext cx="46027" cy="50768"/>
              </a:xfrm>
              <a:custGeom>
                <a:avLst/>
                <a:gdLst/>
                <a:ahLst/>
                <a:cxnLst/>
                <a:rect l="l" t="t" r="r" b="b"/>
                <a:pathLst>
                  <a:path w="466" h="514" extrusionOk="0">
                    <a:moveTo>
                      <a:pt x="413" y="0"/>
                    </a:moveTo>
                    <a:cubicBezTo>
                      <a:pt x="405" y="0"/>
                      <a:pt x="396" y="3"/>
                      <a:pt x="388" y="10"/>
                    </a:cubicBezTo>
                    <a:cubicBezTo>
                      <a:pt x="308" y="77"/>
                      <a:pt x="235" y="149"/>
                      <a:pt x="164" y="231"/>
                    </a:cubicBezTo>
                    <a:cubicBezTo>
                      <a:pt x="107" y="298"/>
                      <a:pt x="35" y="371"/>
                      <a:pt x="11" y="457"/>
                    </a:cubicBezTo>
                    <a:cubicBezTo>
                      <a:pt x="1" y="492"/>
                      <a:pt x="27" y="514"/>
                      <a:pt x="55" y="514"/>
                    </a:cubicBezTo>
                    <a:cubicBezTo>
                      <a:pt x="65" y="514"/>
                      <a:pt x="77" y="510"/>
                      <a:pt x="85" y="503"/>
                    </a:cubicBezTo>
                    <a:cubicBezTo>
                      <a:pt x="156" y="446"/>
                      <a:pt x="203" y="353"/>
                      <a:pt x="260" y="281"/>
                    </a:cubicBezTo>
                    <a:cubicBezTo>
                      <a:pt x="319" y="206"/>
                      <a:pt x="378" y="133"/>
                      <a:pt x="441" y="62"/>
                    </a:cubicBezTo>
                    <a:cubicBezTo>
                      <a:pt x="465" y="34"/>
                      <a:pt x="442" y="0"/>
                      <a:pt x="4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" name="Google Shape;394;p5"/>
              <p:cNvSpPr/>
              <p:nvPr/>
            </p:nvSpPr>
            <p:spPr>
              <a:xfrm>
                <a:off x="223018" y="1334752"/>
                <a:ext cx="26470" cy="38224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87" extrusionOk="0">
                    <a:moveTo>
                      <a:pt x="215" y="1"/>
                    </a:moveTo>
                    <a:cubicBezTo>
                      <a:pt x="204" y="1"/>
                      <a:pt x="193" y="6"/>
                      <a:pt x="186" y="19"/>
                    </a:cubicBezTo>
                    <a:cubicBezTo>
                      <a:pt x="126" y="119"/>
                      <a:pt x="38" y="227"/>
                      <a:pt x="8" y="340"/>
                    </a:cubicBezTo>
                    <a:cubicBezTo>
                      <a:pt x="1" y="365"/>
                      <a:pt x="22" y="387"/>
                      <a:pt x="43" y="387"/>
                    </a:cubicBezTo>
                    <a:cubicBezTo>
                      <a:pt x="51" y="387"/>
                      <a:pt x="60" y="383"/>
                      <a:pt x="67" y="376"/>
                    </a:cubicBezTo>
                    <a:cubicBezTo>
                      <a:pt x="147" y="292"/>
                      <a:pt x="196" y="161"/>
                      <a:pt x="252" y="59"/>
                    </a:cubicBezTo>
                    <a:cubicBezTo>
                      <a:pt x="268" y="29"/>
                      <a:pt x="241" y="1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" name="Google Shape;395;p5"/>
              <p:cNvSpPr/>
              <p:nvPr/>
            </p:nvSpPr>
            <p:spPr>
              <a:xfrm>
                <a:off x="737512" y="679708"/>
                <a:ext cx="64201" cy="37533"/>
              </a:xfrm>
              <a:custGeom>
                <a:avLst/>
                <a:gdLst/>
                <a:ahLst/>
                <a:cxnLst/>
                <a:rect l="l" t="t" r="r" b="b"/>
                <a:pathLst>
                  <a:path w="650" h="380" extrusionOk="0">
                    <a:moveTo>
                      <a:pt x="586" y="0"/>
                    </a:moveTo>
                    <a:cubicBezTo>
                      <a:pt x="582" y="0"/>
                      <a:pt x="579" y="1"/>
                      <a:pt x="575" y="2"/>
                    </a:cubicBezTo>
                    <a:cubicBezTo>
                      <a:pt x="469" y="28"/>
                      <a:pt x="369" y="89"/>
                      <a:pt x="273" y="140"/>
                    </a:cubicBezTo>
                    <a:cubicBezTo>
                      <a:pt x="187" y="184"/>
                      <a:pt x="69" y="220"/>
                      <a:pt x="19" y="306"/>
                    </a:cubicBezTo>
                    <a:cubicBezTo>
                      <a:pt x="0" y="340"/>
                      <a:pt x="23" y="377"/>
                      <a:pt x="59" y="379"/>
                    </a:cubicBezTo>
                    <a:cubicBezTo>
                      <a:pt x="62" y="379"/>
                      <a:pt x="64" y="379"/>
                      <a:pt x="67" y="379"/>
                    </a:cubicBezTo>
                    <a:cubicBezTo>
                      <a:pt x="164" y="379"/>
                      <a:pt x="256" y="303"/>
                      <a:pt x="338" y="256"/>
                    </a:cubicBezTo>
                    <a:cubicBezTo>
                      <a:pt x="433" y="203"/>
                      <a:pt x="538" y="152"/>
                      <a:pt x="618" y="76"/>
                    </a:cubicBezTo>
                    <a:cubicBezTo>
                      <a:pt x="649" y="49"/>
                      <a:pt x="622" y="0"/>
                      <a:pt x="5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" name="Google Shape;396;p5"/>
              <p:cNvSpPr/>
              <p:nvPr/>
            </p:nvSpPr>
            <p:spPr>
              <a:xfrm>
                <a:off x="721413" y="719414"/>
                <a:ext cx="81979" cy="48101"/>
              </a:xfrm>
              <a:custGeom>
                <a:avLst/>
                <a:gdLst/>
                <a:ahLst/>
                <a:cxnLst/>
                <a:rect l="l" t="t" r="r" b="b"/>
                <a:pathLst>
                  <a:path w="830" h="487" extrusionOk="0">
                    <a:moveTo>
                      <a:pt x="771" y="1"/>
                    </a:moveTo>
                    <a:cubicBezTo>
                      <a:pt x="639" y="1"/>
                      <a:pt x="534" y="58"/>
                      <a:pt x="424" y="133"/>
                    </a:cubicBezTo>
                    <a:cubicBezTo>
                      <a:pt x="292" y="223"/>
                      <a:pt x="123" y="311"/>
                      <a:pt x="18" y="433"/>
                    </a:cubicBezTo>
                    <a:cubicBezTo>
                      <a:pt x="1" y="450"/>
                      <a:pt x="12" y="487"/>
                      <a:pt x="37" y="487"/>
                    </a:cubicBezTo>
                    <a:cubicBezTo>
                      <a:pt x="41" y="487"/>
                      <a:pt x="45" y="486"/>
                      <a:pt x="49" y="484"/>
                    </a:cubicBezTo>
                    <a:cubicBezTo>
                      <a:pt x="308" y="388"/>
                      <a:pt x="500" y="82"/>
                      <a:pt x="790" y="61"/>
                    </a:cubicBezTo>
                    <a:cubicBezTo>
                      <a:pt x="830" y="57"/>
                      <a:pt x="830" y="3"/>
                      <a:pt x="790" y="1"/>
                    </a:cubicBezTo>
                    <a:cubicBezTo>
                      <a:pt x="783" y="1"/>
                      <a:pt x="777" y="1"/>
                      <a:pt x="7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" name="Google Shape;397;p5"/>
              <p:cNvSpPr/>
              <p:nvPr/>
            </p:nvSpPr>
            <p:spPr>
              <a:xfrm>
                <a:off x="252254" y="546171"/>
                <a:ext cx="97782" cy="279519"/>
              </a:xfrm>
              <a:custGeom>
                <a:avLst/>
                <a:gdLst/>
                <a:ahLst/>
                <a:cxnLst/>
                <a:rect l="l" t="t" r="r" b="b"/>
                <a:pathLst>
                  <a:path w="990" h="2830" extrusionOk="0">
                    <a:moveTo>
                      <a:pt x="115" y="1"/>
                    </a:moveTo>
                    <a:cubicBezTo>
                      <a:pt x="58" y="1"/>
                      <a:pt x="1" y="63"/>
                      <a:pt x="43" y="117"/>
                    </a:cubicBezTo>
                    <a:cubicBezTo>
                      <a:pt x="50" y="126"/>
                      <a:pt x="55" y="136"/>
                      <a:pt x="62" y="146"/>
                    </a:cubicBezTo>
                    <a:cubicBezTo>
                      <a:pt x="33" y="309"/>
                      <a:pt x="4" y="468"/>
                      <a:pt x="20" y="634"/>
                    </a:cubicBezTo>
                    <a:cubicBezTo>
                      <a:pt x="46" y="902"/>
                      <a:pt x="196" y="1119"/>
                      <a:pt x="237" y="1383"/>
                    </a:cubicBezTo>
                    <a:cubicBezTo>
                      <a:pt x="315" y="1878"/>
                      <a:pt x="414" y="2333"/>
                      <a:pt x="629" y="2790"/>
                    </a:cubicBezTo>
                    <a:cubicBezTo>
                      <a:pt x="643" y="2818"/>
                      <a:pt x="669" y="2830"/>
                      <a:pt x="696" y="2830"/>
                    </a:cubicBezTo>
                    <a:cubicBezTo>
                      <a:pt x="719" y="2830"/>
                      <a:pt x="743" y="2821"/>
                      <a:pt x="760" y="2806"/>
                    </a:cubicBezTo>
                    <a:cubicBezTo>
                      <a:pt x="896" y="2691"/>
                      <a:pt x="949" y="2443"/>
                      <a:pt x="965" y="2276"/>
                    </a:cubicBezTo>
                    <a:cubicBezTo>
                      <a:pt x="989" y="2018"/>
                      <a:pt x="770" y="1850"/>
                      <a:pt x="707" y="1605"/>
                    </a:cubicBezTo>
                    <a:cubicBezTo>
                      <a:pt x="671" y="1459"/>
                      <a:pt x="667" y="1308"/>
                      <a:pt x="616" y="1168"/>
                    </a:cubicBezTo>
                    <a:cubicBezTo>
                      <a:pt x="556" y="1003"/>
                      <a:pt x="450" y="881"/>
                      <a:pt x="399" y="712"/>
                    </a:cubicBezTo>
                    <a:cubicBezTo>
                      <a:pt x="323" y="475"/>
                      <a:pt x="350" y="209"/>
                      <a:pt x="166" y="22"/>
                    </a:cubicBezTo>
                    <a:cubicBezTo>
                      <a:pt x="152" y="7"/>
                      <a:pt x="133" y="1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" name="Google Shape;398;p5"/>
              <p:cNvSpPr/>
              <p:nvPr/>
            </p:nvSpPr>
            <p:spPr>
              <a:xfrm>
                <a:off x="-268067" y="-28968"/>
                <a:ext cx="2856527" cy="787888"/>
              </a:xfrm>
              <a:custGeom>
                <a:avLst/>
                <a:gdLst/>
                <a:ahLst/>
                <a:cxnLst/>
                <a:rect l="l" t="t" r="r" b="b"/>
                <a:pathLst>
                  <a:path w="28921" h="7977" extrusionOk="0">
                    <a:moveTo>
                      <a:pt x="23768" y="2485"/>
                    </a:moveTo>
                    <a:cubicBezTo>
                      <a:pt x="23761" y="2592"/>
                      <a:pt x="23763" y="2702"/>
                      <a:pt x="23770" y="2810"/>
                    </a:cubicBezTo>
                    <a:cubicBezTo>
                      <a:pt x="23760" y="2780"/>
                      <a:pt x="23747" y="2745"/>
                      <a:pt x="23738" y="2714"/>
                    </a:cubicBezTo>
                    <a:cubicBezTo>
                      <a:pt x="23718" y="2651"/>
                      <a:pt x="23702" y="2591"/>
                      <a:pt x="23689" y="2528"/>
                    </a:cubicBezTo>
                    <a:cubicBezTo>
                      <a:pt x="23714" y="2512"/>
                      <a:pt x="23740" y="2496"/>
                      <a:pt x="23768" y="2485"/>
                    </a:cubicBezTo>
                    <a:close/>
                    <a:moveTo>
                      <a:pt x="12510" y="2993"/>
                    </a:moveTo>
                    <a:cubicBezTo>
                      <a:pt x="12447" y="3054"/>
                      <a:pt x="12384" y="3117"/>
                      <a:pt x="12320" y="3178"/>
                    </a:cubicBezTo>
                    <a:cubicBezTo>
                      <a:pt x="12361" y="3129"/>
                      <a:pt x="12401" y="3079"/>
                      <a:pt x="12427" y="3025"/>
                    </a:cubicBezTo>
                    <a:cubicBezTo>
                      <a:pt x="12433" y="3016"/>
                      <a:pt x="12433" y="3008"/>
                      <a:pt x="12433" y="2999"/>
                    </a:cubicBezTo>
                    <a:cubicBezTo>
                      <a:pt x="12459" y="2996"/>
                      <a:pt x="12483" y="2996"/>
                      <a:pt x="12510" y="2993"/>
                    </a:cubicBezTo>
                    <a:close/>
                    <a:moveTo>
                      <a:pt x="13127" y="3482"/>
                    </a:moveTo>
                    <a:lnTo>
                      <a:pt x="13127" y="3482"/>
                    </a:lnTo>
                    <a:cubicBezTo>
                      <a:pt x="13115" y="3618"/>
                      <a:pt x="13149" y="3762"/>
                      <a:pt x="13223" y="3876"/>
                    </a:cubicBezTo>
                    <a:cubicBezTo>
                      <a:pt x="13271" y="3767"/>
                      <a:pt x="13316" y="3655"/>
                      <a:pt x="13364" y="3547"/>
                    </a:cubicBezTo>
                    <a:cubicBezTo>
                      <a:pt x="13366" y="3611"/>
                      <a:pt x="13380" y="3674"/>
                      <a:pt x="13402" y="3734"/>
                    </a:cubicBezTo>
                    <a:cubicBezTo>
                      <a:pt x="13334" y="3839"/>
                      <a:pt x="13277" y="3955"/>
                      <a:pt x="13220" y="4063"/>
                    </a:cubicBezTo>
                    <a:cubicBezTo>
                      <a:pt x="13208" y="4084"/>
                      <a:pt x="13197" y="4103"/>
                      <a:pt x="13184" y="4121"/>
                    </a:cubicBezTo>
                    <a:cubicBezTo>
                      <a:pt x="13171" y="4071"/>
                      <a:pt x="13154" y="4025"/>
                      <a:pt x="13141" y="3975"/>
                    </a:cubicBezTo>
                    <a:cubicBezTo>
                      <a:pt x="13105" y="3855"/>
                      <a:pt x="13072" y="3734"/>
                      <a:pt x="13036" y="3612"/>
                    </a:cubicBezTo>
                    <a:cubicBezTo>
                      <a:pt x="13035" y="3604"/>
                      <a:pt x="13029" y="3595"/>
                      <a:pt x="13025" y="3590"/>
                    </a:cubicBezTo>
                    <a:cubicBezTo>
                      <a:pt x="13061" y="3554"/>
                      <a:pt x="13092" y="3518"/>
                      <a:pt x="13127" y="3482"/>
                    </a:cubicBezTo>
                    <a:close/>
                    <a:moveTo>
                      <a:pt x="17957" y="3809"/>
                    </a:moveTo>
                    <a:lnTo>
                      <a:pt x="17957" y="3809"/>
                    </a:lnTo>
                    <a:cubicBezTo>
                      <a:pt x="17974" y="3853"/>
                      <a:pt x="17992" y="3896"/>
                      <a:pt x="18008" y="3941"/>
                    </a:cubicBezTo>
                    <a:cubicBezTo>
                      <a:pt x="17992" y="4011"/>
                      <a:pt x="17979" y="4083"/>
                      <a:pt x="17969" y="4154"/>
                    </a:cubicBezTo>
                    <a:cubicBezTo>
                      <a:pt x="17972" y="4035"/>
                      <a:pt x="17967" y="3918"/>
                      <a:pt x="17957" y="3809"/>
                    </a:cubicBezTo>
                    <a:close/>
                    <a:moveTo>
                      <a:pt x="17362" y="4070"/>
                    </a:moveTo>
                    <a:cubicBezTo>
                      <a:pt x="17382" y="4084"/>
                      <a:pt x="17405" y="4091"/>
                      <a:pt x="17428" y="4091"/>
                    </a:cubicBezTo>
                    <a:cubicBezTo>
                      <a:pt x="17448" y="4091"/>
                      <a:pt x="17469" y="4086"/>
                      <a:pt x="17488" y="4077"/>
                    </a:cubicBezTo>
                    <a:lnTo>
                      <a:pt x="17488" y="4077"/>
                    </a:lnTo>
                    <a:cubicBezTo>
                      <a:pt x="17475" y="4128"/>
                      <a:pt x="17464" y="4183"/>
                      <a:pt x="17455" y="4239"/>
                    </a:cubicBezTo>
                    <a:cubicBezTo>
                      <a:pt x="17448" y="4232"/>
                      <a:pt x="17442" y="4227"/>
                      <a:pt x="17435" y="4220"/>
                    </a:cubicBezTo>
                    <a:cubicBezTo>
                      <a:pt x="17405" y="4192"/>
                      <a:pt x="17372" y="4164"/>
                      <a:pt x="17342" y="4137"/>
                    </a:cubicBezTo>
                    <a:cubicBezTo>
                      <a:pt x="17350" y="4116"/>
                      <a:pt x="17357" y="4093"/>
                      <a:pt x="17362" y="4070"/>
                    </a:cubicBezTo>
                    <a:close/>
                    <a:moveTo>
                      <a:pt x="15321" y="4184"/>
                    </a:moveTo>
                    <a:cubicBezTo>
                      <a:pt x="15311" y="4207"/>
                      <a:pt x="15298" y="4229"/>
                      <a:pt x="15286" y="4255"/>
                    </a:cubicBezTo>
                    <a:cubicBezTo>
                      <a:pt x="15284" y="4235"/>
                      <a:pt x="15279" y="4214"/>
                      <a:pt x="15279" y="4196"/>
                    </a:cubicBezTo>
                    <a:cubicBezTo>
                      <a:pt x="15294" y="4192"/>
                      <a:pt x="15307" y="4189"/>
                      <a:pt x="15321" y="4184"/>
                    </a:cubicBezTo>
                    <a:close/>
                    <a:moveTo>
                      <a:pt x="14505" y="4293"/>
                    </a:moveTo>
                    <a:cubicBezTo>
                      <a:pt x="14512" y="4312"/>
                      <a:pt x="14523" y="4328"/>
                      <a:pt x="14527" y="4343"/>
                    </a:cubicBezTo>
                    <a:cubicBezTo>
                      <a:pt x="14534" y="4362"/>
                      <a:pt x="14537" y="4379"/>
                      <a:pt x="14541" y="4395"/>
                    </a:cubicBezTo>
                    <a:cubicBezTo>
                      <a:pt x="14537" y="4388"/>
                      <a:pt x="14530" y="4379"/>
                      <a:pt x="14524" y="4371"/>
                    </a:cubicBezTo>
                    <a:cubicBezTo>
                      <a:pt x="14511" y="4351"/>
                      <a:pt x="14498" y="4331"/>
                      <a:pt x="14484" y="4308"/>
                    </a:cubicBezTo>
                    <a:cubicBezTo>
                      <a:pt x="14491" y="4303"/>
                      <a:pt x="14498" y="4299"/>
                      <a:pt x="14505" y="4293"/>
                    </a:cubicBezTo>
                    <a:close/>
                    <a:moveTo>
                      <a:pt x="17661" y="3946"/>
                    </a:moveTo>
                    <a:cubicBezTo>
                      <a:pt x="17679" y="3958"/>
                      <a:pt x="17694" y="3972"/>
                      <a:pt x="17709" y="3989"/>
                    </a:cubicBezTo>
                    <a:cubicBezTo>
                      <a:pt x="17687" y="4131"/>
                      <a:pt x="17661" y="4269"/>
                      <a:pt x="17633" y="4408"/>
                    </a:cubicBezTo>
                    <a:cubicBezTo>
                      <a:pt x="17623" y="4395"/>
                      <a:pt x="17611" y="4385"/>
                      <a:pt x="17600" y="4372"/>
                    </a:cubicBezTo>
                    <a:cubicBezTo>
                      <a:pt x="17601" y="4356"/>
                      <a:pt x="17601" y="4341"/>
                      <a:pt x="17604" y="4323"/>
                    </a:cubicBezTo>
                    <a:cubicBezTo>
                      <a:pt x="17618" y="4197"/>
                      <a:pt x="17637" y="4073"/>
                      <a:pt x="17661" y="3946"/>
                    </a:cubicBezTo>
                    <a:close/>
                    <a:moveTo>
                      <a:pt x="15172" y="4278"/>
                    </a:moveTo>
                    <a:cubicBezTo>
                      <a:pt x="15173" y="4349"/>
                      <a:pt x="15179" y="4425"/>
                      <a:pt x="15189" y="4500"/>
                    </a:cubicBezTo>
                    <a:cubicBezTo>
                      <a:pt x="15179" y="4447"/>
                      <a:pt x="15169" y="4392"/>
                      <a:pt x="15162" y="4339"/>
                    </a:cubicBezTo>
                    <a:cubicBezTo>
                      <a:pt x="15165" y="4316"/>
                      <a:pt x="15169" y="4299"/>
                      <a:pt x="15172" y="4278"/>
                    </a:cubicBezTo>
                    <a:close/>
                    <a:moveTo>
                      <a:pt x="15855" y="4272"/>
                    </a:moveTo>
                    <a:cubicBezTo>
                      <a:pt x="15913" y="4362"/>
                      <a:pt x="15972" y="4451"/>
                      <a:pt x="16029" y="4541"/>
                    </a:cubicBezTo>
                    <a:cubicBezTo>
                      <a:pt x="15966" y="4454"/>
                      <a:pt x="15901" y="4364"/>
                      <a:pt x="15838" y="4275"/>
                    </a:cubicBezTo>
                    <a:cubicBezTo>
                      <a:pt x="15845" y="4275"/>
                      <a:pt x="15850" y="4272"/>
                      <a:pt x="15855" y="4272"/>
                    </a:cubicBezTo>
                    <a:close/>
                    <a:moveTo>
                      <a:pt x="14806" y="4113"/>
                    </a:moveTo>
                    <a:cubicBezTo>
                      <a:pt x="14813" y="4202"/>
                      <a:pt x="14819" y="4292"/>
                      <a:pt x="14825" y="4379"/>
                    </a:cubicBezTo>
                    <a:cubicBezTo>
                      <a:pt x="14776" y="4465"/>
                      <a:pt x="14735" y="4554"/>
                      <a:pt x="14703" y="4642"/>
                    </a:cubicBezTo>
                    <a:cubicBezTo>
                      <a:pt x="14697" y="4634"/>
                      <a:pt x="14695" y="4627"/>
                      <a:pt x="14689" y="4620"/>
                    </a:cubicBezTo>
                    <a:lnTo>
                      <a:pt x="14690" y="4620"/>
                    </a:lnTo>
                    <a:cubicBezTo>
                      <a:pt x="14740" y="4520"/>
                      <a:pt x="14670" y="4399"/>
                      <a:pt x="14630" y="4302"/>
                    </a:cubicBezTo>
                    <a:cubicBezTo>
                      <a:pt x="14621" y="4280"/>
                      <a:pt x="14607" y="4262"/>
                      <a:pt x="14598" y="4237"/>
                    </a:cubicBezTo>
                    <a:cubicBezTo>
                      <a:pt x="14667" y="4197"/>
                      <a:pt x="14738" y="4156"/>
                      <a:pt x="14806" y="4113"/>
                    </a:cubicBezTo>
                    <a:close/>
                    <a:moveTo>
                      <a:pt x="17011" y="4106"/>
                    </a:moveTo>
                    <a:cubicBezTo>
                      <a:pt x="17089" y="4133"/>
                      <a:pt x="17155" y="4193"/>
                      <a:pt x="17188" y="4270"/>
                    </a:cubicBezTo>
                    <a:cubicBezTo>
                      <a:pt x="17211" y="4263"/>
                      <a:pt x="17233" y="4255"/>
                      <a:pt x="17253" y="4242"/>
                    </a:cubicBezTo>
                    <a:cubicBezTo>
                      <a:pt x="17277" y="4269"/>
                      <a:pt x="17304" y="4298"/>
                      <a:pt x="17332" y="4325"/>
                    </a:cubicBezTo>
                    <a:cubicBezTo>
                      <a:pt x="17365" y="4356"/>
                      <a:pt x="17396" y="4394"/>
                      <a:pt x="17432" y="4432"/>
                    </a:cubicBezTo>
                    <a:cubicBezTo>
                      <a:pt x="17425" y="4520"/>
                      <a:pt x="17425" y="4604"/>
                      <a:pt x="17435" y="4685"/>
                    </a:cubicBezTo>
                    <a:cubicBezTo>
                      <a:pt x="17378" y="4548"/>
                      <a:pt x="17269" y="4429"/>
                      <a:pt x="17177" y="4313"/>
                    </a:cubicBezTo>
                    <a:cubicBezTo>
                      <a:pt x="17124" y="4243"/>
                      <a:pt x="17067" y="4176"/>
                      <a:pt x="17011" y="4106"/>
                    </a:cubicBezTo>
                    <a:close/>
                    <a:moveTo>
                      <a:pt x="2723" y="5729"/>
                    </a:moveTo>
                    <a:cubicBezTo>
                      <a:pt x="2724" y="5731"/>
                      <a:pt x="2724" y="5734"/>
                      <a:pt x="2723" y="5738"/>
                    </a:cubicBezTo>
                    <a:cubicBezTo>
                      <a:pt x="2721" y="5737"/>
                      <a:pt x="2718" y="5737"/>
                      <a:pt x="2716" y="5737"/>
                    </a:cubicBezTo>
                    <a:lnTo>
                      <a:pt x="2723" y="5729"/>
                    </a:lnTo>
                    <a:close/>
                    <a:moveTo>
                      <a:pt x="1979" y="5150"/>
                    </a:moveTo>
                    <a:cubicBezTo>
                      <a:pt x="2108" y="5221"/>
                      <a:pt x="2230" y="5298"/>
                      <a:pt x="2349" y="5383"/>
                    </a:cubicBezTo>
                    <a:cubicBezTo>
                      <a:pt x="2265" y="5447"/>
                      <a:pt x="2187" y="5519"/>
                      <a:pt x="2118" y="5600"/>
                    </a:cubicBezTo>
                    <a:cubicBezTo>
                      <a:pt x="2078" y="5651"/>
                      <a:pt x="2010" y="5722"/>
                      <a:pt x="1967" y="5798"/>
                    </a:cubicBezTo>
                    <a:cubicBezTo>
                      <a:pt x="1963" y="5701"/>
                      <a:pt x="1953" y="5602"/>
                      <a:pt x="1954" y="5501"/>
                    </a:cubicBezTo>
                    <a:cubicBezTo>
                      <a:pt x="1956" y="5385"/>
                      <a:pt x="1965" y="5266"/>
                      <a:pt x="1979" y="5150"/>
                    </a:cubicBezTo>
                    <a:close/>
                    <a:moveTo>
                      <a:pt x="4113" y="6764"/>
                    </a:moveTo>
                    <a:cubicBezTo>
                      <a:pt x="4139" y="6777"/>
                      <a:pt x="4165" y="6791"/>
                      <a:pt x="4192" y="6804"/>
                    </a:cubicBezTo>
                    <a:cubicBezTo>
                      <a:pt x="4140" y="6847"/>
                      <a:pt x="4089" y="6897"/>
                      <a:pt x="4038" y="6949"/>
                    </a:cubicBezTo>
                    <a:cubicBezTo>
                      <a:pt x="4068" y="6886"/>
                      <a:pt x="4093" y="6823"/>
                      <a:pt x="4113" y="6764"/>
                    </a:cubicBezTo>
                    <a:close/>
                    <a:moveTo>
                      <a:pt x="3934" y="6664"/>
                    </a:moveTo>
                    <a:cubicBezTo>
                      <a:pt x="3961" y="6680"/>
                      <a:pt x="3990" y="6697"/>
                      <a:pt x="4017" y="6713"/>
                    </a:cubicBezTo>
                    <a:cubicBezTo>
                      <a:pt x="3978" y="6757"/>
                      <a:pt x="3938" y="6806"/>
                      <a:pt x="3899" y="6859"/>
                    </a:cubicBezTo>
                    <a:cubicBezTo>
                      <a:pt x="3846" y="6913"/>
                      <a:pt x="3788" y="6963"/>
                      <a:pt x="3725" y="7006"/>
                    </a:cubicBezTo>
                    <a:cubicBezTo>
                      <a:pt x="3790" y="6890"/>
                      <a:pt x="3861" y="6776"/>
                      <a:pt x="3934" y="6664"/>
                    </a:cubicBezTo>
                    <a:close/>
                    <a:moveTo>
                      <a:pt x="5055" y="7055"/>
                    </a:moveTo>
                    <a:lnTo>
                      <a:pt x="5055" y="7055"/>
                    </a:lnTo>
                    <a:cubicBezTo>
                      <a:pt x="5098" y="7059"/>
                      <a:pt x="5141" y="7062"/>
                      <a:pt x="5184" y="7062"/>
                    </a:cubicBezTo>
                    <a:cubicBezTo>
                      <a:pt x="5178" y="7072"/>
                      <a:pt x="5174" y="7078"/>
                      <a:pt x="5168" y="7088"/>
                    </a:cubicBezTo>
                    <a:cubicBezTo>
                      <a:pt x="5143" y="7157"/>
                      <a:pt x="5118" y="7236"/>
                      <a:pt x="5096" y="7316"/>
                    </a:cubicBezTo>
                    <a:cubicBezTo>
                      <a:pt x="5089" y="7227"/>
                      <a:pt x="5079" y="7141"/>
                      <a:pt x="5062" y="7067"/>
                    </a:cubicBezTo>
                    <a:cubicBezTo>
                      <a:pt x="5060" y="7059"/>
                      <a:pt x="5055" y="7059"/>
                      <a:pt x="5055" y="7055"/>
                    </a:cubicBezTo>
                    <a:close/>
                    <a:moveTo>
                      <a:pt x="4874" y="7034"/>
                    </a:moveTo>
                    <a:cubicBezTo>
                      <a:pt x="4914" y="7041"/>
                      <a:pt x="4951" y="7045"/>
                      <a:pt x="4990" y="7049"/>
                    </a:cubicBezTo>
                    <a:cubicBezTo>
                      <a:pt x="4984" y="7057"/>
                      <a:pt x="4981" y="7062"/>
                      <a:pt x="4979" y="7071"/>
                    </a:cubicBezTo>
                    <a:cubicBezTo>
                      <a:pt x="4979" y="7071"/>
                      <a:pt x="4977" y="7069"/>
                      <a:pt x="4974" y="7069"/>
                    </a:cubicBezTo>
                    <a:cubicBezTo>
                      <a:pt x="4959" y="7124"/>
                      <a:pt x="4946" y="7188"/>
                      <a:pt x="4938" y="7257"/>
                    </a:cubicBezTo>
                    <a:cubicBezTo>
                      <a:pt x="4936" y="7273"/>
                      <a:pt x="4931" y="7289"/>
                      <a:pt x="4931" y="7306"/>
                    </a:cubicBezTo>
                    <a:cubicBezTo>
                      <a:pt x="4913" y="7375"/>
                      <a:pt x="4887" y="7442"/>
                      <a:pt x="4855" y="7507"/>
                    </a:cubicBezTo>
                    <a:cubicBezTo>
                      <a:pt x="4867" y="7415"/>
                      <a:pt x="4863" y="7322"/>
                      <a:pt x="4864" y="7230"/>
                    </a:cubicBezTo>
                    <a:cubicBezTo>
                      <a:pt x="4865" y="7186"/>
                      <a:pt x="4867" y="7141"/>
                      <a:pt x="4867" y="7094"/>
                    </a:cubicBezTo>
                    <a:cubicBezTo>
                      <a:pt x="4871" y="7074"/>
                      <a:pt x="4871" y="7055"/>
                      <a:pt x="4873" y="7034"/>
                    </a:cubicBezTo>
                    <a:close/>
                    <a:moveTo>
                      <a:pt x="1" y="1"/>
                    </a:moveTo>
                    <a:lnTo>
                      <a:pt x="1" y="5254"/>
                    </a:lnTo>
                    <a:cubicBezTo>
                      <a:pt x="19" y="5254"/>
                      <a:pt x="37" y="5254"/>
                      <a:pt x="55" y="5254"/>
                    </a:cubicBezTo>
                    <a:cubicBezTo>
                      <a:pt x="288" y="5254"/>
                      <a:pt x="523" y="5228"/>
                      <a:pt x="751" y="5180"/>
                    </a:cubicBezTo>
                    <a:lnTo>
                      <a:pt x="751" y="5180"/>
                    </a:lnTo>
                    <a:cubicBezTo>
                      <a:pt x="614" y="5238"/>
                      <a:pt x="481" y="5281"/>
                      <a:pt x="395" y="5308"/>
                    </a:cubicBezTo>
                    <a:cubicBezTo>
                      <a:pt x="315" y="5331"/>
                      <a:pt x="164" y="5374"/>
                      <a:pt x="1" y="5404"/>
                    </a:cubicBezTo>
                    <a:lnTo>
                      <a:pt x="1" y="5512"/>
                    </a:lnTo>
                    <a:cubicBezTo>
                      <a:pt x="166" y="5483"/>
                      <a:pt x="323" y="5438"/>
                      <a:pt x="424" y="5410"/>
                    </a:cubicBezTo>
                    <a:cubicBezTo>
                      <a:pt x="559" y="5370"/>
                      <a:pt x="751" y="5312"/>
                      <a:pt x="933" y="5231"/>
                    </a:cubicBezTo>
                    <a:lnTo>
                      <a:pt x="933" y="5231"/>
                    </a:lnTo>
                    <a:cubicBezTo>
                      <a:pt x="765" y="5361"/>
                      <a:pt x="581" y="5467"/>
                      <a:pt x="385" y="5552"/>
                    </a:cubicBezTo>
                    <a:cubicBezTo>
                      <a:pt x="340" y="5571"/>
                      <a:pt x="365" y="5647"/>
                      <a:pt x="410" y="5647"/>
                    </a:cubicBezTo>
                    <a:cubicBezTo>
                      <a:pt x="414" y="5647"/>
                      <a:pt x="419" y="5647"/>
                      <a:pt x="424" y="5645"/>
                    </a:cubicBezTo>
                    <a:cubicBezTo>
                      <a:pt x="775" y="5512"/>
                      <a:pt x="1162" y="5294"/>
                      <a:pt x="1404" y="4988"/>
                    </a:cubicBezTo>
                    <a:cubicBezTo>
                      <a:pt x="1426" y="4986"/>
                      <a:pt x="1446" y="4981"/>
                      <a:pt x="1467" y="4981"/>
                    </a:cubicBezTo>
                    <a:cubicBezTo>
                      <a:pt x="1476" y="4981"/>
                      <a:pt x="1484" y="4983"/>
                      <a:pt x="1494" y="4983"/>
                    </a:cubicBezTo>
                    <a:cubicBezTo>
                      <a:pt x="1463" y="5021"/>
                      <a:pt x="1433" y="5059"/>
                      <a:pt x="1401" y="5090"/>
                    </a:cubicBezTo>
                    <a:cubicBezTo>
                      <a:pt x="1245" y="5251"/>
                      <a:pt x="1074" y="5394"/>
                      <a:pt x="890" y="5520"/>
                    </a:cubicBezTo>
                    <a:cubicBezTo>
                      <a:pt x="847" y="5550"/>
                      <a:pt x="872" y="5615"/>
                      <a:pt x="914" y="5615"/>
                    </a:cubicBezTo>
                    <a:cubicBezTo>
                      <a:pt x="922" y="5615"/>
                      <a:pt x="931" y="5612"/>
                      <a:pt x="940" y="5606"/>
                    </a:cubicBezTo>
                    <a:cubicBezTo>
                      <a:pt x="957" y="5598"/>
                      <a:pt x="973" y="5585"/>
                      <a:pt x="990" y="5575"/>
                    </a:cubicBezTo>
                    <a:lnTo>
                      <a:pt x="990" y="5575"/>
                    </a:lnTo>
                    <a:cubicBezTo>
                      <a:pt x="951" y="5612"/>
                      <a:pt x="911" y="5652"/>
                      <a:pt x="872" y="5691"/>
                    </a:cubicBezTo>
                    <a:cubicBezTo>
                      <a:pt x="822" y="5741"/>
                      <a:pt x="861" y="5827"/>
                      <a:pt x="931" y="5830"/>
                    </a:cubicBezTo>
                    <a:cubicBezTo>
                      <a:pt x="936" y="5830"/>
                      <a:pt x="941" y="5830"/>
                      <a:pt x="945" y="5830"/>
                    </a:cubicBezTo>
                    <a:cubicBezTo>
                      <a:pt x="1023" y="5830"/>
                      <a:pt x="1070" y="5807"/>
                      <a:pt x="1109" y="5735"/>
                    </a:cubicBezTo>
                    <a:cubicBezTo>
                      <a:pt x="1119" y="5714"/>
                      <a:pt x="1117" y="5695"/>
                      <a:pt x="1110" y="5678"/>
                    </a:cubicBezTo>
                    <a:cubicBezTo>
                      <a:pt x="1252" y="5534"/>
                      <a:pt x="1391" y="5390"/>
                      <a:pt x="1532" y="5245"/>
                    </a:cubicBezTo>
                    <a:lnTo>
                      <a:pt x="1532" y="5245"/>
                    </a:lnTo>
                    <a:cubicBezTo>
                      <a:pt x="1400" y="5454"/>
                      <a:pt x="1278" y="5669"/>
                      <a:pt x="1170" y="5893"/>
                    </a:cubicBezTo>
                    <a:cubicBezTo>
                      <a:pt x="1144" y="5946"/>
                      <a:pt x="1192" y="6012"/>
                      <a:pt x="1242" y="6012"/>
                    </a:cubicBezTo>
                    <a:cubicBezTo>
                      <a:pt x="1259" y="6012"/>
                      <a:pt x="1276" y="6004"/>
                      <a:pt x="1291" y="5986"/>
                    </a:cubicBezTo>
                    <a:cubicBezTo>
                      <a:pt x="1297" y="5979"/>
                      <a:pt x="1298" y="5976"/>
                      <a:pt x="1302" y="5970"/>
                    </a:cubicBezTo>
                    <a:lnTo>
                      <a:pt x="1304" y="5970"/>
                    </a:lnTo>
                    <a:lnTo>
                      <a:pt x="1304" y="5969"/>
                    </a:lnTo>
                    <a:cubicBezTo>
                      <a:pt x="1341" y="5920"/>
                      <a:pt x="1374" y="5876"/>
                      <a:pt x="1397" y="5818"/>
                    </a:cubicBezTo>
                    <a:cubicBezTo>
                      <a:pt x="1404" y="5805"/>
                      <a:pt x="1398" y="5797"/>
                      <a:pt x="1391" y="5788"/>
                    </a:cubicBezTo>
                    <a:cubicBezTo>
                      <a:pt x="1513" y="5543"/>
                      <a:pt x="1639" y="5297"/>
                      <a:pt x="1777" y="5060"/>
                    </a:cubicBezTo>
                    <a:cubicBezTo>
                      <a:pt x="1778" y="5057"/>
                      <a:pt x="1778" y="5056"/>
                      <a:pt x="1781" y="5053"/>
                    </a:cubicBezTo>
                    <a:cubicBezTo>
                      <a:pt x="1791" y="5059"/>
                      <a:pt x="1803" y="5063"/>
                      <a:pt x="1814" y="5067"/>
                    </a:cubicBezTo>
                    <a:cubicBezTo>
                      <a:pt x="1834" y="5077"/>
                      <a:pt x="1853" y="5089"/>
                      <a:pt x="1871" y="5099"/>
                    </a:cubicBezTo>
                    <a:cubicBezTo>
                      <a:pt x="1813" y="5374"/>
                      <a:pt x="1770" y="5698"/>
                      <a:pt x="1850" y="5960"/>
                    </a:cubicBezTo>
                    <a:cubicBezTo>
                      <a:pt x="1859" y="5990"/>
                      <a:pt x="1880" y="6002"/>
                      <a:pt x="1903" y="6002"/>
                    </a:cubicBezTo>
                    <a:cubicBezTo>
                      <a:pt x="1917" y="6002"/>
                      <a:pt x="1931" y="5997"/>
                      <a:pt x="1943" y="5989"/>
                    </a:cubicBezTo>
                    <a:cubicBezTo>
                      <a:pt x="1951" y="6002"/>
                      <a:pt x="1964" y="6012"/>
                      <a:pt x="1981" y="6012"/>
                    </a:cubicBezTo>
                    <a:cubicBezTo>
                      <a:pt x="1984" y="6012"/>
                      <a:pt x="1988" y="6011"/>
                      <a:pt x="1992" y="6010"/>
                    </a:cubicBezTo>
                    <a:cubicBezTo>
                      <a:pt x="2050" y="5989"/>
                      <a:pt x="2065" y="5954"/>
                      <a:pt x="2096" y="5903"/>
                    </a:cubicBezTo>
                    <a:cubicBezTo>
                      <a:pt x="2134" y="5834"/>
                      <a:pt x="2175" y="5767"/>
                      <a:pt x="2227" y="5708"/>
                    </a:cubicBezTo>
                    <a:cubicBezTo>
                      <a:pt x="2298" y="5618"/>
                      <a:pt x="2386" y="5544"/>
                      <a:pt x="2479" y="5479"/>
                    </a:cubicBezTo>
                    <a:cubicBezTo>
                      <a:pt x="2498" y="5493"/>
                      <a:pt x="2515" y="5507"/>
                      <a:pt x="2531" y="5522"/>
                    </a:cubicBezTo>
                    <a:cubicBezTo>
                      <a:pt x="2486" y="5557"/>
                      <a:pt x="2442" y="5595"/>
                      <a:pt x="2394" y="5632"/>
                    </a:cubicBezTo>
                    <a:cubicBezTo>
                      <a:pt x="2316" y="5696"/>
                      <a:pt x="2227" y="5758"/>
                      <a:pt x="2164" y="5840"/>
                    </a:cubicBezTo>
                    <a:cubicBezTo>
                      <a:pt x="2134" y="5879"/>
                      <a:pt x="2158" y="5934"/>
                      <a:pt x="2200" y="5934"/>
                    </a:cubicBezTo>
                    <a:cubicBezTo>
                      <a:pt x="2209" y="5934"/>
                      <a:pt x="2219" y="5932"/>
                      <a:pt x="2230" y="5926"/>
                    </a:cubicBezTo>
                    <a:cubicBezTo>
                      <a:pt x="2320" y="5877"/>
                      <a:pt x="2393" y="5798"/>
                      <a:pt x="2469" y="5732"/>
                    </a:cubicBezTo>
                    <a:cubicBezTo>
                      <a:pt x="2521" y="5686"/>
                      <a:pt x="2574" y="5641"/>
                      <a:pt x="2624" y="5596"/>
                    </a:cubicBezTo>
                    <a:cubicBezTo>
                      <a:pt x="2630" y="5600"/>
                      <a:pt x="2634" y="5603"/>
                      <a:pt x="2638" y="5608"/>
                    </a:cubicBezTo>
                    <a:lnTo>
                      <a:pt x="2405" y="5841"/>
                    </a:lnTo>
                    <a:cubicBezTo>
                      <a:pt x="2319" y="5927"/>
                      <a:pt x="2207" y="6012"/>
                      <a:pt x="2154" y="6121"/>
                    </a:cubicBezTo>
                    <a:cubicBezTo>
                      <a:pt x="2133" y="6162"/>
                      <a:pt x="2162" y="6205"/>
                      <a:pt x="2202" y="6205"/>
                    </a:cubicBezTo>
                    <a:cubicBezTo>
                      <a:pt x="2211" y="6205"/>
                      <a:pt x="2220" y="6203"/>
                      <a:pt x="2230" y="6198"/>
                    </a:cubicBezTo>
                    <a:cubicBezTo>
                      <a:pt x="2340" y="6145"/>
                      <a:pt x="2423" y="6033"/>
                      <a:pt x="2509" y="5947"/>
                    </a:cubicBezTo>
                    <a:lnTo>
                      <a:pt x="2601" y="5855"/>
                    </a:lnTo>
                    <a:lnTo>
                      <a:pt x="2601" y="5855"/>
                    </a:lnTo>
                    <a:cubicBezTo>
                      <a:pt x="2541" y="5963"/>
                      <a:pt x="2483" y="6073"/>
                      <a:pt x="2433" y="6185"/>
                    </a:cubicBezTo>
                    <a:cubicBezTo>
                      <a:pt x="2380" y="6297"/>
                      <a:pt x="2306" y="6424"/>
                      <a:pt x="2311" y="6551"/>
                    </a:cubicBezTo>
                    <a:cubicBezTo>
                      <a:pt x="2312" y="6579"/>
                      <a:pt x="2337" y="6601"/>
                      <a:pt x="2363" y="6601"/>
                    </a:cubicBezTo>
                    <a:cubicBezTo>
                      <a:pt x="2375" y="6601"/>
                      <a:pt x="2387" y="6597"/>
                      <a:pt x="2397" y="6586"/>
                    </a:cubicBezTo>
                    <a:cubicBezTo>
                      <a:pt x="2486" y="6493"/>
                      <a:pt x="2519" y="6353"/>
                      <a:pt x="2572" y="6238"/>
                    </a:cubicBezTo>
                    <a:cubicBezTo>
                      <a:pt x="2607" y="6168"/>
                      <a:pt x="2641" y="6098"/>
                      <a:pt x="2678" y="6030"/>
                    </a:cubicBezTo>
                    <a:lnTo>
                      <a:pt x="2678" y="6030"/>
                    </a:lnTo>
                    <a:cubicBezTo>
                      <a:pt x="2674" y="6046"/>
                      <a:pt x="2671" y="6062"/>
                      <a:pt x="2671" y="6078"/>
                    </a:cubicBezTo>
                    <a:cubicBezTo>
                      <a:pt x="2650" y="6205"/>
                      <a:pt x="2621" y="6334"/>
                      <a:pt x="2642" y="6462"/>
                    </a:cubicBezTo>
                    <a:cubicBezTo>
                      <a:pt x="2646" y="6479"/>
                      <a:pt x="2662" y="6488"/>
                      <a:pt x="2678" y="6488"/>
                    </a:cubicBezTo>
                    <a:cubicBezTo>
                      <a:pt x="2690" y="6488"/>
                      <a:pt x="2701" y="6482"/>
                      <a:pt x="2707" y="6470"/>
                    </a:cubicBezTo>
                    <a:cubicBezTo>
                      <a:pt x="2770" y="6350"/>
                      <a:pt x="2780" y="6211"/>
                      <a:pt x="2800" y="6081"/>
                    </a:cubicBezTo>
                    <a:cubicBezTo>
                      <a:pt x="2814" y="5980"/>
                      <a:pt x="2830" y="5881"/>
                      <a:pt x="2845" y="5782"/>
                    </a:cubicBezTo>
                    <a:cubicBezTo>
                      <a:pt x="2859" y="5795"/>
                      <a:pt x="2873" y="5808"/>
                      <a:pt x="2889" y="5820"/>
                    </a:cubicBezTo>
                    <a:cubicBezTo>
                      <a:pt x="2832" y="6049"/>
                      <a:pt x="2760" y="6290"/>
                      <a:pt x="2759" y="6518"/>
                    </a:cubicBezTo>
                    <a:cubicBezTo>
                      <a:pt x="2758" y="6550"/>
                      <a:pt x="2779" y="6565"/>
                      <a:pt x="2803" y="6565"/>
                    </a:cubicBezTo>
                    <a:cubicBezTo>
                      <a:pt x="2823" y="6565"/>
                      <a:pt x="2845" y="6553"/>
                      <a:pt x="2853" y="6529"/>
                    </a:cubicBezTo>
                    <a:cubicBezTo>
                      <a:pt x="2932" y="6343"/>
                      <a:pt x="2963" y="6125"/>
                      <a:pt x="2996" y="5917"/>
                    </a:cubicBezTo>
                    <a:cubicBezTo>
                      <a:pt x="3022" y="5939"/>
                      <a:pt x="3047" y="5963"/>
                      <a:pt x="3074" y="5984"/>
                    </a:cubicBezTo>
                    <a:cubicBezTo>
                      <a:pt x="3071" y="6039"/>
                      <a:pt x="3064" y="6092"/>
                      <a:pt x="3047" y="6148"/>
                    </a:cubicBezTo>
                    <a:cubicBezTo>
                      <a:pt x="3021" y="6241"/>
                      <a:pt x="2968" y="6314"/>
                      <a:pt x="2932" y="6404"/>
                    </a:cubicBezTo>
                    <a:cubicBezTo>
                      <a:pt x="2919" y="6437"/>
                      <a:pt x="2949" y="6460"/>
                      <a:pt x="2978" y="6460"/>
                    </a:cubicBezTo>
                    <a:cubicBezTo>
                      <a:pt x="2990" y="6460"/>
                      <a:pt x="3001" y="6457"/>
                      <a:pt x="3009" y="6449"/>
                    </a:cubicBezTo>
                    <a:cubicBezTo>
                      <a:pt x="3113" y="6360"/>
                      <a:pt x="3160" y="6217"/>
                      <a:pt x="3173" y="6073"/>
                    </a:cubicBezTo>
                    <a:lnTo>
                      <a:pt x="3388" y="6267"/>
                    </a:lnTo>
                    <a:cubicBezTo>
                      <a:pt x="3491" y="6357"/>
                      <a:pt x="3603" y="6443"/>
                      <a:pt x="3720" y="6526"/>
                    </a:cubicBezTo>
                    <a:cubicBezTo>
                      <a:pt x="3538" y="6713"/>
                      <a:pt x="3403" y="6940"/>
                      <a:pt x="3346" y="7198"/>
                    </a:cubicBezTo>
                    <a:cubicBezTo>
                      <a:pt x="3336" y="7241"/>
                      <a:pt x="3373" y="7285"/>
                      <a:pt x="3416" y="7285"/>
                    </a:cubicBezTo>
                    <a:cubicBezTo>
                      <a:pt x="3427" y="7285"/>
                      <a:pt x="3439" y="7282"/>
                      <a:pt x="3451" y="7274"/>
                    </a:cubicBezTo>
                    <a:cubicBezTo>
                      <a:pt x="3468" y="7264"/>
                      <a:pt x="3484" y="7250"/>
                      <a:pt x="3501" y="7237"/>
                    </a:cubicBezTo>
                    <a:cubicBezTo>
                      <a:pt x="3514" y="7249"/>
                      <a:pt x="3533" y="7257"/>
                      <a:pt x="3553" y="7257"/>
                    </a:cubicBezTo>
                    <a:cubicBezTo>
                      <a:pt x="3569" y="7257"/>
                      <a:pt x="3586" y="7251"/>
                      <a:pt x="3597" y="7237"/>
                    </a:cubicBezTo>
                    <a:cubicBezTo>
                      <a:pt x="3661" y="7161"/>
                      <a:pt x="3729" y="7088"/>
                      <a:pt x="3800" y="7018"/>
                    </a:cubicBezTo>
                    <a:lnTo>
                      <a:pt x="3800" y="7018"/>
                    </a:lnTo>
                    <a:cubicBezTo>
                      <a:pt x="3740" y="7125"/>
                      <a:pt x="3693" y="7237"/>
                      <a:pt x="3683" y="7337"/>
                    </a:cubicBezTo>
                    <a:cubicBezTo>
                      <a:pt x="3680" y="7356"/>
                      <a:pt x="3695" y="7378"/>
                      <a:pt x="3716" y="7378"/>
                    </a:cubicBezTo>
                    <a:cubicBezTo>
                      <a:pt x="3721" y="7378"/>
                      <a:pt x="3726" y="7376"/>
                      <a:pt x="3732" y="7373"/>
                    </a:cubicBezTo>
                    <a:cubicBezTo>
                      <a:pt x="3762" y="7352"/>
                      <a:pt x="3792" y="7323"/>
                      <a:pt x="3819" y="7294"/>
                    </a:cubicBezTo>
                    <a:lnTo>
                      <a:pt x="3819" y="7294"/>
                    </a:lnTo>
                    <a:cubicBezTo>
                      <a:pt x="3812" y="7319"/>
                      <a:pt x="3803" y="7345"/>
                      <a:pt x="3798" y="7370"/>
                    </a:cubicBezTo>
                    <a:cubicBezTo>
                      <a:pt x="3791" y="7405"/>
                      <a:pt x="3824" y="7440"/>
                      <a:pt x="3857" y="7440"/>
                    </a:cubicBezTo>
                    <a:cubicBezTo>
                      <a:pt x="3869" y="7440"/>
                      <a:pt x="3882" y="7435"/>
                      <a:pt x="3892" y="7422"/>
                    </a:cubicBezTo>
                    <a:cubicBezTo>
                      <a:pt x="3962" y="7335"/>
                      <a:pt x="4011" y="7229"/>
                      <a:pt x="4080" y="7138"/>
                    </a:cubicBezTo>
                    <a:cubicBezTo>
                      <a:pt x="4147" y="7052"/>
                      <a:pt x="4222" y="6976"/>
                      <a:pt x="4305" y="6906"/>
                    </a:cubicBezTo>
                    <a:lnTo>
                      <a:pt x="4305" y="6906"/>
                    </a:lnTo>
                    <a:cubicBezTo>
                      <a:pt x="4205" y="7145"/>
                      <a:pt x="4068" y="7431"/>
                      <a:pt x="4068" y="7686"/>
                    </a:cubicBezTo>
                    <a:cubicBezTo>
                      <a:pt x="4068" y="7719"/>
                      <a:pt x="4094" y="7737"/>
                      <a:pt x="4121" y="7737"/>
                    </a:cubicBezTo>
                    <a:cubicBezTo>
                      <a:pt x="4140" y="7737"/>
                      <a:pt x="4160" y="7728"/>
                      <a:pt x="4172" y="7710"/>
                    </a:cubicBezTo>
                    <a:cubicBezTo>
                      <a:pt x="4236" y="7603"/>
                      <a:pt x="4263" y="7475"/>
                      <a:pt x="4301" y="7356"/>
                    </a:cubicBezTo>
                    <a:cubicBezTo>
                      <a:pt x="4306" y="7342"/>
                      <a:pt x="4312" y="7329"/>
                      <a:pt x="4318" y="7315"/>
                    </a:cubicBezTo>
                    <a:lnTo>
                      <a:pt x="4318" y="7315"/>
                    </a:lnTo>
                    <a:cubicBezTo>
                      <a:pt x="4304" y="7432"/>
                      <a:pt x="4315" y="7547"/>
                      <a:pt x="4367" y="7647"/>
                    </a:cubicBezTo>
                    <a:cubicBezTo>
                      <a:pt x="4377" y="7665"/>
                      <a:pt x="4397" y="7673"/>
                      <a:pt x="4417" y="7673"/>
                    </a:cubicBezTo>
                    <a:cubicBezTo>
                      <a:pt x="4443" y="7673"/>
                      <a:pt x="4468" y="7659"/>
                      <a:pt x="4471" y="7631"/>
                    </a:cubicBezTo>
                    <a:cubicBezTo>
                      <a:pt x="4487" y="7502"/>
                      <a:pt x="4464" y="7375"/>
                      <a:pt x="4486" y="7246"/>
                    </a:cubicBezTo>
                    <a:cubicBezTo>
                      <a:pt x="4503" y="7145"/>
                      <a:pt x="4537" y="7052"/>
                      <a:pt x="4584" y="6966"/>
                    </a:cubicBezTo>
                    <a:cubicBezTo>
                      <a:pt x="4606" y="6973"/>
                      <a:pt x="4627" y="6979"/>
                      <a:pt x="4649" y="6986"/>
                    </a:cubicBezTo>
                    <a:cubicBezTo>
                      <a:pt x="4546" y="7273"/>
                      <a:pt x="4523" y="7581"/>
                      <a:pt x="4609" y="7875"/>
                    </a:cubicBezTo>
                    <a:cubicBezTo>
                      <a:pt x="4618" y="7906"/>
                      <a:pt x="4649" y="7925"/>
                      <a:pt x="4680" y="7925"/>
                    </a:cubicBezTo>
                    <a:cubicBezTo>
                      <a:pt x="4703" y="7925"/>
                      <a:pt x="4725" y="7915"/>
                      <a:pt x="4736" y="7891"/>
                    </a:cubicBezTo>
                    <a:cubicBezTo>
                      <a:pt x="4746" y="7872"/>
                      <a:pt x="4754" y="7853"/>
                      <a:pt x="4761" y="7833"/>
                    </a:cubicBezTo>
                    <a:cubicBezTo>
                      <a:pt x="4767" y="7835"/>
                      <a:pt x="4773" y="7835"/>
                      <a:pt x="4779" y="7835"/>
                    </a:cubicBezTo>
                    <a:cubicBezTo>
                      <a:pt x="4809" y="7835"/>
                      <a:pt x="4839" y="7820"/>
                      <a:pt x="4845" y="7787"/>
                    </a:cubicBezTo>
                    <a:cubicBezTo>
                      <a:pt x="4865" y="7689"/>
                      <a:pt x="4890" y="7593"/>
                      <a:pt x="4921" y="7495"/>
                    </a:cubicBezTo>
                    <a:lnTo>
                      <a:pt x="4921" y="7495"/>
                    </a:lnTo>
                    <a:cubicBezTo>
                      <a:pt x="4917" y="7617"/>
                      <a:pt x="4930" y="7737"/>
                      <a:pt x="4971" y="7832"/>
                    </a:cubicBezTo>
                    <a:cubicBezTo>
                      <a:pt x="4977" y="7845"/>
                      <a:pt x="4992" y="7855"/>
                      <a:pt x="5006" y="7855"/>
                    </a:cubicBezTo>
                    <a:cubicBezTo>
                      <a:pt x="5016" y="7855"/>
                      <a:pt x="5025" y="7851"/>
                      <a:pt x="5030" y="7839"/>
                    </a:cubicBezTo>
                    <a:cubicBezTo>
                      <a:pt x="5047" y="7805"/>
                      <a:pt x="5059" y="7767"/>
                      <a:pt x="5069" y="7729"/>
                    </a:cubicBezTo>
                    <a:cubicBezTo>
                      <a:pt x="5075" y="7753"/>
                      <a:pt x="5079" y="7777"/>
                      <a:pt x="5088" y="7805"/>
                    </a:cubicBezTo>
                    <a:cubicBezTo>
                      <a:pt x="5090" y="7813"/>
                      <a:pt x="5096" y="7823"/>
                      <a:pt x="5105" y="7830"/>
                    </a:cubicBezTo>
                    <a:cubicBezTo>
                      <a:pt x="5116" y="7840"/>
                      <a:pt x="5132" y="7845"/>
                      <a:pt x="5147" y="7845"/>
                    </a:cubicBezTo>
                    <a:cubicBezTo>
                      <a:pt x="5170" y="7845"/>
                      <a:pt x="5191" y="7833"/>
                      <a:pt x="5196" y="7805"/>
                    </a:cubicBezTo>
                    <a:cubicBezTo>
                      <a:pt x="5217" y="7694"/>
                      <a:pt x="5208" y="7580"/>
                      <a:pt x="5225" y="7466"/>
                    </a:cubicBezTo>
                    <a:cubicBezTo>
                      <a:pt x="5241" y="7359"/>
                      <a:pt x="5270" y="7256"/>
                      <a:pt x="5308" y="7153"/>
                    </a:cubicBezTo>
                    <a:cubicBezTo>
                      <a:pt x="5337" y="7415"/>
                      <a:pt x="5356" y="7729"/>
                      <a:pt x="5477" y="7949"/>
                    </a:cubicBezTo>
                    <a:cubicBezTo>
                      <a:pt x="5488" y="7968"/>
                      <a:pt x="5505" y="7976"/>
                      <a:pt x="5522" y="7976"/>
                    </a:cubicBezTo>
                    <a:cubicBezTo>
                      <a:pt x="5550" y="7976"/>
                      <a:pt x="5579" y="7954"/>
                      <a:pt x="5582" y="7921"/>
                    </a:cubicBezTo>
                    <a:cubicBezTo>
                      <a:pt x="5588" y="7795"/>
                      <a:pt x="5546" y="7673"/>
                      <a:pt x="5523" y="7550"/>
                    </a:cubicBezTo>
                    <a:cubicBezTo>
                      <a:pt x="5520" y="7535"/>
                      <a:pt x="5519" y="7518"/>
                      <a:pt x="5516" y="7504"/>
                    </a:cubicBezTo>
                    <a:lnTo>
                      <a:pt x="5516" y="7504"/>
                    </a:lnTo>
                    <a:cubicBezTo>
                      <a:pt x="5552" y="7595"/>
                      <a:pt x="5605" y="7676"/>
                      <a:pt x="5675" y="7737"/>
                    </a:cubicBezTo>
                    <a:cubicBezTo>
                      <a:pt x="5689" y="7750"/>
                      <a:pt x="5704" y="7760"/>
                      <a:pt x="5720" y="7770"/>
                    </a:cubicBezTo>
                    <a:cubicBezTo>
                      <a:pt x="5728" y="7776"/>
                      <a:pt x="5738" y="7779"/>
                      <a:pt x="5747" y="7779"/>
                    </a:cubicBezTo>
                    <a:cubicBezTo>
                      <a:pt x="5767" y="7779"/>
                      <a:pt x="5788" y="7766"/>
                      <a:pt x="5798" y="7749"/>
                    </a:cubicBezTo>
                    <a:cubicBezTo>
                      <a:pt x="5807" y="7737"/>
                      <a:pt x="5811" y="7723"/>
                      <a:pt x="5806" y="7706"/>
                    </a:cubicBezTo>
                    <a:cubicBezTo>
                      <a:pt x="5786" y="7659"/>
                      <a:pt x="5761" y="7616"/>
                      <a:pt x="5738" y="7570"/>
                    </a:cubicBezTo>
                    <a:cubicBezTo>
                      <a:pt x="5698" y="7504"/>
                      <a:pt x="5657" y="7436"/>
                      <a:pt x="5631" y="7362"/>
                    </a:cubicBezTo>
                    <a:cubicBezTo>
                      <a:pt x="5603" y="7283"/>
                      <a:pt x="5589" y="7203"/>
                      <a:pt x="5583" y="7122"/>
                    </a:cubicBezTo>
                    <a:cubicBezTo>
                      <a:pt x="5581" y="7092"/>
                      <a:pt x="5581" y="7061"/>
                      <a:pt x="5581" y="7031"/>
                    </a:cubicBezTo>
                    <a:cubicBezTo>
                      <a:pt x="5628" y="7022"/>
                      <a:pt x="5674" y="7009"/>
                      <a:pt x="5718" y="6995"/>
                    </a:cubicBezTo>
                    <a:cubicBezTo>
                      <a:pt x="5754" y="7071"/>
                      <a:pt x="5791" y="7144"/>
                      <a:pt x="5827" y="7217"/>
                    </a:cubicBezTo>
                    <a:cubicBezTo>
                      <a:pt x="5841" y="7246"/>
                      <a:pt x="5856" y="7276"/>
                      <a:pt x="5870" y="7304"/>
                    </a:cubicBezTo>
                    <a:cubicBezTo>
                      <a:pt x="5912" y="7395"/>
                      <a:pt x="5958" y="7481"/>
                      <a:pt x="6022" y="7554"/>
                    </a:cubicBezTo>
                    <a:cubicBezTo>
                      <a:pt x="6032" y="7566"/>
                      <a:pt x="6044" y="7571"/>
                      <a:pt x="6056" y="7571"/>
                    </a:cubicBezTo>
                    <a:cubicBezTo>
                      <a:pt x="6087" y="7571"/>
                      <a:pt x="6117" y="7539"/>
                      <a:pt x="6111" y="7504"/>
                    </a:cubicBezTo>
                    <a:cubicBezTo>
                      <a:pt x="6084" y="7383"/>
                      <a:pt x="6015" y="7279"/>
                      <a:pt x="5958" y="7171"/>
                    </a:cubicBezTo>
                    <a:cubicBezTo>
                      <a:pt x="5920" y="7100"/>
                      <a:pt x="5883" y="7025"/>
                      <a:pt x="5843" y="6953"/>
                    </a:cubicBezTo>
                    <a:cubicBezTo>
                      <a:pt x="5972" y="6903"/>
                      <a:pt x="6085" y="6843"/>
                      <a:pt x="6185" y="6774"/>
                    </a:cubicBezTo>
                    <a:lnTo>
                      <a:pt x="6187" y="6773"/>
                    </a:lnTo>
                    <a:cubicBezTo>
                      <a:pt x="6997" y="6232"/>
                      <a:pt x="6974" y="5225"/>
                      <a:pt x="6921" y="4295"/>
                    </a:cubicBezTo>
                    <a:cubicBezTo>
                      <a:pt x="6863" y="3338"/>
                      <a:pt x="6944" y="2451"/>
                      <a:pt x="7853" y="2451"/>
                    </a:cubicBezTo>
                    <a:cubicBezTo>
                      <a:pt x="7891" y="2451"/>
                      <a:pt x="7929" y="2453"/>
                      <a:pt x="7970" y="2456"/>
                    </a:cubicBezTo>
                    <a:lnTo>
                      <a:pt x="7971" y="2456"/>
                    </a:lnTo>
                    <a:cubicBezTo>
                      <a:pt x="8093" y="2464"/>
                      <a:pt x="8226" y="2487"/>
                      <a:pt x="8375" y="2525"/>
                    </a:cubicBezTo>
                    <a:cubicBezTo>
                      <a:pt x="8426" y="2538"/>
                      <a:pt x="8473" y="2552"/>
                      <a:pt x="8522" y="2571"/>
                    </a:cubicBezTo>
                    <a:cubicBezTo>
                      <a:pt x="8777" y="2654"/>
                      <a:pt x="9022" y="2775"/>
                      <a:pt x="9287" y="2814"/>
                    </a:cubicBezTo>
                    <a:cubicBezTo>
                      <a:pt x="9323" y="2818"/>
                      <a:pt x="9357" y="2821"/>
                      <a:pt x="9393" y="2821"/>
                    </a:cubicBezTo>
                    <a:cubicBezTo>
                      <a:pt x="9416" y="2822"/>
                      <a:pt x="9439" y="2823"/>
                      <a:pt x="9462" y="2823"/>
                    </a:cubicBezTo>
                    <a:cubicBezTo>
                      <a:pt x="9528" y="2823"/>
                      <a:pt x="9592" y="2819"/>
                      <a:pt x="9658" y="2811"/>
                    </a:cubicBezTo>
                    <a:lnTo>
                      <a:pt x="9658" y="2811"/>
                    </a:lnTo>
                    <a:cubicBezTo>
                      <a:pt x="9594" y="3012"/>
                      <a:pt x="9510" y="3208"/>
                      <a:pt x="9400" y="3383"/>
                    </a:cubicBezTo>
                    <a:cubicBezTo>
                      <a:pt x="9326" y="3504"/>
                      <a:pt x="9240" y="3614"/>
                      <a:pt x="9138" y="3713"/>
                    </a:cubicBezTo>
                    <a:lnTo>
                      <a:pt x="9407" y="4343"/>
                    </a:lnTo>
                    <a:lnTo>
                      <a:pt x="9746" y="5139"/>
                    </a:lnTo>
                    <a:cubicBezTo>
                      <a:pt x="9813" y="5023"/>
                      <a:pt x="9877" y="4902"/>
                      <a:pt x="9938" y="4782"/>
                    </a:cubicBezTo>
                    <a:cubicBezTo>
                      <a:pt x="10121" y="4405"/>
                      <a:pt x="10262" y="4007"/>
                      <a:pt x="10360" y="3597"/>
                    </a:cubicBezTo>
                    <a:cubicBezTo>
                      <a:pt x="10385" y="3792"/>
                      <a:pt x="10411" y="3998"/>
                      <a:pt x="10482" y="4179"/>
                    </a:cubicBezTo>
                    <a:cubicBezTo>
                      <a:pt x="10491" y="4203"/>
                      <a:pt x="10510" y="4214"/>
                      <a:pt x="10528" y="4214"/>
                    </a:cubicBezTo>
                    <a:cubicBezTo>
                      <a:pt x="10556" y="4214"/>
                      <a:pt x="10585" y="4190"/>
                      <a:pt x="10585" y="4156"/>
                    </a:cubicBezTo>
                    <a:cubicBezTo>
                      <a:pt x="10585" y="3972"/>
                      <a:pt x="10535" y="3784"/>
                      <a:pt x="10498" y="3607"/>
                    </a:cubicBezTo>
                    <a:cubicBezTo>
                      <a:pt x="10479" y="3521"/>
                      <a:pt x="10446" y="3412"/>
                      <a:pt x="10422" y="3303"/>
                    </a:cubicBezTo>
                    <a:cubicBezTo>
                      <a:pt x="10425" y="3297"/>
                      <a:pt x="10425" y="3294"/>
                      <a:pt x="10426" y="3289"/>
                    </a:cubicBezTo>
                    <a:cubicBezTo>
                      <a:pt x="10504" y="3290"/>
                      <a:pt x="10534" y="3387"/>
                      <a:pt x="10544" y="3463"/>
                    </a:cubicBezTo>
                    <a:cubicBezTo>
                      <a:pt x="10577" y="3700"/>
                      <a:pt x="10607" y="3939"/>
                      <a:pt x="10637" y="4177"/>
                    </a:cubicBezTo>
                    <a:cubicBezTo>
                      <a:pt x="10659" y="4080"/>
                      <a:pt x="10673" y="3984"/>
                      <a:pt x="10684" y="3883"/>
                    </a:cubicBezTo>
                    <a:cubicBezTo>
                      <a:pt x="10723" y="3977"/>
                      <a:pt x="10776" y="4058"/>
                      <a:pt x="10845" y="4120"/>
                    </a:cubicBezTo>
                    <a:cubicBezTo>
                      <a:pt x="10852" y="4126"/>
                      <a:pt x="10861" y="4128"/>
                      <a:pt x="10869" y="4128"/>
                    </a:cubicBezTo>
                    <a:cubicBezTo>
                      <a:pt x="10892" y="4128"/>
                      <a:pt x="10915" y="4110"/>
                      <a:pt x="10909" y="4084"/>
                    </a:cubicBezTo>
                    <a:cubicBezTo>
                      <a:pt x="10884" y="3936"/>
                      <a:pt x="10799" y="3805"/>
                      <a:pt x="10757" y="3661"/>
                    </a:cubicBezTo>
                    <a:cubicBezTo>
                      <a:pt x="10730" y="3569"/>
                      <a:pt x="10713" y="3478"/>
                      <a:pt x="10700" y="3385"/>
                    </a:cubicBezTo>
                    <a:cubicBezTo>
                      <a:pt x="10699" y="3324"/>
                      <a:pt x="10693" y="3266"/>
                      <a:pt x="10687" y="3205"/>
                    </a:cubicBezTo>
                    <a:cubicBezTo>
                      <a:pt x="10686" y="3180"/>
                      <a:pt x="10684" y="3154"/>
                      <a:pt x="10684" y="3127"/>
                    </a:cubicBezTo>
                    <a:cubicBezTo>
                      <a:pt x="10684" y="3119"/>
                      <a:pt x="10679" y="3117"/>
                      <a:pt x="10677" y="3111"/>
                    </a:cubicBezTo>
                    <a:cubicBezTo>
                      <a:pt x="10673" y="3089"/>
                      <a:pt x="10673" y="3066"/>
                      <a:pt x="10670" y="3045"/>
                    </a:cubicBezTo>
                    <a:lnTo>
                      <a:pt x="10670" y="3045"/>
                    </a:lnTo>
                    <a:cubicBezTo>
                      <a:pt x="10780" y="3289"/>
                      <a:pt x="10892" y="3532"/>
                      <a:pt x="11007" y="3776"/>
                    </a:cubicBezTo>
                    <a:cubicBezTo>
                      <a:pt x="10987" y="3590"/>
                      <a:pt x="10970" y="3405"/>
                      <a:pt x="10951" y="3220"/>
                    </a:cubicBezTo>
                    <a:lnTo>
                      <a:pt x="10951" y="3220"/>
                    </a:lnTo>
                    <a:cubicBezTo>
                      <a:pt x="10952" y="3223"/>
                      <a:pt x="10952" y="3224"/>
                      <a:pt x="10955" y="3227"/>
                    </a:cubicBezTo>
                    <a:cubicBezTo>
                      <a:pt x="11017" y="3324"/>
                      <a:pt x="11086" y="3463"/>
                      <a:pt x="11182" y="3528"/>
                    </a:cubicBezTo>
                    <a:cubicBezTo>
                      <a:pt x="11193" y="3536"/>
                      <a:pt x="11205" y="3539"/>
                      <a:pt x="11217" y="3539"/>
                    </a:cubicBezTo>
                    <a:cubicBezTo>
                      <a:pt x="11253" y="3539"/>
                      <a:pt x="11285" y="3507"/>
                      <a:pt x="11271" y="3463"/>
                    </a:cubicBezTo>
                    <a:cubicBezTo>
                      <a:pt x="11230" y="3356"/>
                      <a:pt x="11130" y="3266"/>
                      <a:pt x="11064" y="3170"/>
                    </a:cubicBezTo>
                    <a:cubicBezTo>
                      <a:pt x="11015" y="3104"/>
                      <a:pt x="10971" y="3033"/>
                      <a:pt x="10927" y="2965"/>
                    </a:cubicBezTo>
                    <a:cubicBezTo>
                      <a:pt x="10921" y="2922"/>
                      <a:pt x="10916" y="2876"/>
                      <a:pt x="10914" y="2833"/>
                    </a:cubicBezTo>
                    <a:lnTo>
                      <a:pt x="10914" y="2833"/>
                    </a:lnTo>
                    <a:cubicBezTo>
                      <a:pt x="11017" y="2945"/>
                      <a:pt x="11121" y="3055"/>
                      <a:pt x="11223" y="3168"/>
                    </a:cubicBezTo>
                    <a:cubicBezTo>
                      <a:pt x="11225" y="3075"/>
                      <a:pt x="11217" y="2983"/>
                      <a:pt x="11210" y="2890"/>
                    </a:cubicBezTo>
                    <a:lnTo>
                      <a:pt x="11210" y="2890"/>
                    </a:lnTo>
                    <a:cubicBezTo>
                      <a:pt x="11222" y="2912"/>
                      <a:pt x="11235" y="2932"/>
                      <a:pt x="11245" y="2953"/>
                    </a:cubicBezTo>
                    <a:cubicBezTo>
                      <a:pt x="11303" y="3079"/>
                      <a:pt x="11324" y="3238"/>
                      <a:pt x="11407" y="3349"/>
                    </a:cubicBezTo>
                    <a:cubicBezTo>
                      <a:pt x="11415" y="3361"/>
                      <a:pt x="11427" y="3367"/>
                      <a:pt x="11439" y="3367"/>
                    </a:cubicBezTo>
                    <a:cubicBezTo>
                      <a:pt x="11458" y="3367"/>
                      <a:pt x="11477" y="3353"/>
                      <a:pt x="11483" y="3332"/>
                    </a:cubicBezTo>
                    <a:cubicBezTo>
                      <a:pt x="11510" y="3184"/>
                      <a:pt x="11418" y="3019"/>
                      <a:pt x="11351" y="2894"/>
                    </a:cubicBezTo>
                    <a:cubicBezTo>
                      <a:pt x="11301" y="2803"/>
                      <a:pt x="11239" y="2718"/>
                      <a:pt x="11173" y="2638"/>
                    </a:cubicBezTo>
                    <a:cubicBezTo>
                      <a:pt x="11170" y="2622"/>
                      <a:pt x="11167" y="2606"/>
                      <a:pt x="11166" y="2589"/>
                    </a:cubicBezTo>
                    <a:lnTo>
                      <a:pt x="11166" y="2589"/>
                    </a:lnTo>
                    <a:cubicBezTo>
                      <a:pt x="11273" y="2657"/>
                      <a:pt x="11382" y="2724"/>
                      <a:pt x="11490" y="2793"/>
                    </a:cubicBezTo>
                    <a:cubicBezTo>
                      <a:pt x="11510" y="2859"/>
                      <a:pt x="11530" y="2925"/>
                      <a:pt x="11580" y="2973"/>
                    </a:cubicBezTo>
                    <a:cubicBezTo>
                      <a:pt x="11588" y="2981"/>
                      <a:pt x="11597" y="2984"/>
                      <a:pt x="11607" y="2984"/>
                    </a:cubicBezTo>
                    <a:cubicBezTo>
                      <a:pt x="11628" y="2984"/>
                      <a:pt x="11649" y="2969"/>
                      <a:pt x="11653" y="2946"/>
                    </a:cubicBezTo>
                    <a:cubicBezTo>
                      <a:pt x="11666" y="2859"/>
                      <a:pt x="11619" y="2768"/>
                      <a:pt x="11593" y="2688"/>
                    </a:cubicBezTo>
                    <a:cubicBezTo>
                      <a:pt x="11586" y="2668"/>
                      <a:pt x="11580" y="2652"/>
                      <a:pt x="11573" y="2632"/>
                    </a:cubicBezTo>
                    <a:lnTo>
                      <a:pt x="11573" y="2632"/>
                    </a:lnTo>
                    <a:cubicBezTo>
                      <a:pt x="11716" y="2692"/>
                      <a:pt x="11865" y="2753"/>
                      <a:pt x="12020" y="2797"/>
                    </a:cubicBezTo>
                    <a:cubicBezTo>
                      <a:pt x="12027" y="2883"/>
                      <a:pt x="11976" y="2969"/>
                      <a:pt x="11897" y="3002"/>
                    </a:cubicBezTo>
                    <a:cubicBezTo>
                      <a:pt x="11981" y="3008"/>
                      <a:pt x="12066" y="3011"/>
                      <a:pt x="12151" y="3011"/>
                    </a:cubicBezTo>
                    <a:cubicBezTo>
                      <a:pt x="12196" y="3011"/>
                      <a:pt x="12242" y="3010"/>
                      <a:pt x="12288" y="3009"/>
                    </a:cubicBezTo>
                    <a:lnTo>
                      <a:pt x="12288" y="3009"/>
                    </a:lnTo>
                    <a:cubicBezTo>
                      <a:pt x="12226" y="3066"/>
                      <a:pt x="12175" y="3132"/>
                      <a:pt x="12120" y="3194"/>
                    </a:cubicBezTo>
                    <a:cubicBezTo>
                      <a:pt x="12042" y="3280"/>
                      <a:pt x="11961" y="3366"/>
                      <a:pt x="11895" y="3459"/>
                    </a:cubicBezTo>
                    <a:cubicBezTo>
                      <a:pt x="11856" y="3514"/>
                      <a:pt x="11910" y="3572"/>
                      <a:pt x="11966" y="3572"/>
                    </a:cubicBezTo>
                    <a:cubicBezTo>
                      <a:pt x="11983" y="3572"/>
                      <a:pt x="12001" y="3566"/>
                      <a:pt x="12016" y="3552"/>
                    </a:cubicBezTo>
                    <a:cubicBezTo>
                      <a:pt x="12096" y="3471"/>
                      <a:pt x="12169" y="3376"/>
                      <a:pt x="12242" y="3287"/>
                    </a:cubicBezTo>
                    <a:cubicBezTo>
                      <a:pt x="12254" y="3270"/>
                      <a:pt x="12268" y="3256"/>
                      <a:pt x="12281" y="3240"/>
                    </a:cubicBezTo>
                    <a:cubicBezTo>
                      <a:pt x="12310" y="3246"/>
                      <a:pt x="12338" y="3247"/>
                      <a:pt x="12367" y="3247"/>
                    </a:cubicBezTo>
                    <a:cubicBezTo>
                      <a:pt x="12295" y="3385"/>
                      <a:pt x="12209" y="3512"/>
                      <a:pt x="12128" y="3650"/>
                    </a:cubicBezTo>
                    <a:cubicBezTo>
                      <a:pt x="12094" y="3706"/>
                      <a:pt x="12142" y="3754"/>
                      <a:pt x="12191" y="3754"/>
                    </a:cubicBezTo>
                    <a:cubicBezTo>
                      <a:pt x="12208" y="3754"/>
                      <a:pt x="12225" y="3749"/>
                      <a:pt x="12239" y="3736"/>
                    </a:cubicBezTo>
                    <a:cubicBezTo>
                      <a:pt x="12241" y="3736"/>
                      <a:pt x="12241" y="3736"/>
                      <a:pt x="12241" y="3739"/>
                    </a:cubicBezTo>
                    <a:cubicBezTo>
                      <a:pt x="12247" y="3733"/>
                      <a:pt x="12248" y="3729"/>
                      <a:pt x="12252" y="3724"/>
                    </a:cubicBezTo>
                    <a:lnTo>
                      <a:pt x="12254" y="3721"/>
                    </a:lnTo>
                    <a:cubicBezTo>
                      <a:pt x="12320" y="3643"/>
                      <a:pt x="12378" y="3554"/>
                      <a:pt x="12429" y="3456"/>
                    </a:cubicBezTo>
                    <a:lnTo>
                      <a:pt x="12429" y="3456"/>
                    </a:lnTo>
                    <a:cubicBezTo>
                      <a:pt x="12400" y="3597"/>
                      <a:pt x="12370" y="3736"/>
                      <a:pt x="12347" y="3878"/>
                    </a:cubicBezTo>
                    <a:cubicBezTo>
                      <a:pt x="12338" y="3932"/>
                      <a:pt x="12378" y="3967"/>
                      <a:pt x="12419" y="3967"/>
                    </a:cubicBezTo>
                    <a:cubicBezTo>
                      <a:pt x="12446" y="3967"/>
                      <a:pt x="12473" y="3951"/>
                      <a:pt x="12486" y="3915"/>
                    </a:cubicBezTo>
                    <a:cubicBezTo>
                      <a:pt x="12562" y="3704"/>
                      <a:pt x="12585" y="3459"/>
                      <a:pt x="12593" y="3230"/>
                    </a:cubicBezTo>
                    <a:cubicBezTo>
                      <a:pt x="12599" y="3227"/>
                      <a:pt x="12603" y="3227"/>
                      <a:pt x="12608" y="3226"/>
                    </a:cubicBezTo>
                    <a:lnTo>
                      <a:pt x="12608" y="3226"/>
                    </a:lnTo>
                    <a:cubicBezTo>
                      <a:pt x="12599" y="3382"/>
                      <a:pt x="12589" y="3539"/>
                      <a:pt x="12578" y="3696"/>
                    </a:cubicBezTo>
                    <a:cubicBezTo>
                      <a:pt x="12568" y="3882"/>
                      <a:pt x="12526" y="4078"/>
                      <a:pt x="12578" y="4259"/>
                    </a:cubicBezTo>
                    <a:cubicBezTo>
                      <a:pt x="12585" y="4283"/>
                      <a:pt x="12603" y="4294"/>
                      <a:pt x="12621" y="4294"/>
                    </a:cubicBezTo>
                    <a:cubicBezTo>
                      <a:pt x="12642" y="4294"/>
                      <a:pt x="12663" y="4281"/>
                      <a:pt x="12671" y="4259"/>
                    </a:cubicBezTo>
                    <a:cubicBezTo>
                      <a:pt x="12740" y="4087"/>
                      <a:pt x="12715" y="3879"/>
                      <a:pt x="12721" y="3696"/>
                    </a:cubicBezTo>
                    <a:lnTo>
                      <a:pt x="12727" y="3514"/>
                    </a:lnTo>
                    <a:cubicBezTo>
                      <a:pt x="12732" y="3756"/>
                      <a:pt x="12744" y="3999"/>
                      <a:pt x="12775" y="4240"/>
                    </a:cubicBezTo>
                    <a:cubicBezTo>
                      <a:pt x="12781" y="4283"/>
                      <a:pt x="12814" y="4309"/>
                      <a:pt x="12849" y="4309"/>
                    </a:cubicBezTo>
                    <a:cubicBezTo>
                      <a:pt x="12870" y="4309"/>
                      <a:pt x="12892" y="4299"/>
                      <a:pt x="12909" y="4276"/>
                    </a:cubicBezTo>
                    <a:cubicBezTo>
                      <a:pt x="12919" y="4265"/>
                      <a:pt x="12927" y="4252"/>
                      <a:pt x="12936" y="4240"/>
                    </a:cubicBezTo>
                    <a:cubicBezTo>
                      <a:pt x="12947" y="4222"/>
                      <a:pt x="12947" y="4192"/>
                      <a:pt x="12936" y="4176"/>
                    </a:cubicBezTo>
                    <a:cubicBezTo>
                      <a:pt x="12929" y="4164"/>
                      <a:pt x="12920" y="4154"/>
                      <a:pt x="12913" y="4143"/>
                    </a:cubicBezTo>
                    <a:cubicBezTo>
                      <a:pt x="12913" y="4143"/>
                      <a:pt x="12912" y="4143"/>
                      <a:pt x="12912" y="4141"/>
                    </a:cubicBezTo>
                    <a:cubicBezTo>
                      <a:pt x="12887" y="3893"/>
                      <a:pt x="12863" y="3647"/>
                      <a:pt x="12847" y="3402"/>
                    </a:cubicBezTo>
                    <a:cubicBezTo>
                      <a:pt x="12854" y="3392"/>
                      <a:pt x="12863" y="3383"/>
                      <a:pt x="12869" y="3375"/>
                    </a:cubicBezTo>
                    <a:cubicBezTo>
                      <a:pt x="12873" y="3456"/>
                      <a:pt x="12890" y="3539"/>
                      <a:pt x="12914" y="3618"/>
                    </a:cubicBezTo>
                    <a:cubicBezTo>
                      <a:pt x="12913" y="3627"/>
                      <a:pt x="12913" y="3640"/>
                      <a:pt x="12916" y="3650"/>
                    </a:cubicBezTo>
                    <a:cubicBezTo>
                      <a:pt x="12952" y="3772"/>
                      <a:pt x="12985" y="3892"/>
                      <a:pt x="13020" y="4014"/>
                    </a:cubicBezTo>
                    <a:cubicBezTo>
                      <a:pt x="13045" y="4104"/>
                      <a:pt x="13065" y="4199"/>
                      <a:pt x="13102" y="4285"/>
                    </a:cubicBezTo>
                    <a:cubicBezTo>
                      <a:pt x="13056" y="4366"/>
                      <a:pt x="13013" y="4452"/>
                      <a:pt x="12988" y="4541"/>
                    </a:cubicBezTo>
                    <a:cubicBezTo>
                      <a:pt x="12976" y="4581"/>
                      <a:pt x="13015" y="4620"/>
                      <a:pt x="13052" y="4620"/>
                    </a:cubicBezTo>
                    <a:cubicBezTo>
                      <a:pt x="13066" y="4620"/>
                      <a:pt x="13080" y="4614"/>
                      <a:pt x="13091" y="4601"/>
                    </a:cubicBezTo>
                    <a:cubicBezTo>
                      <a:pt x="13203" y="4465"/>
                      <a:pt x="13270" y="4290"/>
                      <a:pt x="13350" y="4134"/>
                    </a:cubicBezTo>
                    <a:cubicBezTo>
                      <a:pt x="13395" y="4050"/>
                      <a:pt x="13443" y="3962"/>
                      <a:pt x="13486" y="3870"/>
                    </a:cubicBezTo>
                    <a:cubicBezTo>
                      <a:pt x="13511" y="3908"/>
                      <a:pt x="13542" y="3944"/>
                      <a:pt x="13578" y="3977"/>
                    </a:cubicBezTo>
                    <a:cubicBezTo>
                      <a:pt x="13531" y="4170"/>
                      <a:pt x="13499" y="4376"/>
                      <a:pt x="13525" y="4566"/>
                    </a:cubicBezTo>
                    <a:cubicBezTo>
                      <a:pt x="13529" y="4601"/>
                      <a:pt x="13563" y="4626"/>
                      <a:pt x="13594" y="4626"/>
                    </a:cubicBezTo>
                    <a:cubicBezTo>
                      <a:pt x="13617" y="4626"/>
                      <a:pt x="13637" y="4613"/>
                      <a:pt x="13643" y="4581"/>
                    </a:cubicBezTo>
                    <a:cubicBezTo>
                      <a:pt x="13673" y="4412"/>
                      <a:pt x="13687" y="4243"/>
                      <a:pt x="13711" y="4073"/>
                    </a:cubicBezTo>
                    <a:cubicBezTo>
                      <a:pt x="13731" y="4083"/>
                      <a:pt x="13750" y="4093"/>
                      <a:pt x="13772" y="4100"/>
                    </a:cubicBezTo>
                    <a:cubicBezTo>
                      <a:pt x="13779" y="4064"/>
                      <a:pt x="13787" y="4028"/>
                      <a:pt x="13794" y="3992"/>
                    </a:cubicBezTo>
                    <a:lnTo>
                      <a:pt x="13794" y="3992"/>
                    </a:lnTo>
                    <a:cubicBezTo>
                      <a:pt x="13754" y="4259"/>
                      <a:pt x="13739" y="4544"/>
                      <a:pt x="13822" y="4778"/>
                    </a:cubicBezTo>
                    <a:cubicBezTo>
                      <a:pt x="13826" y="4791"/>
                      <a:pt x="13841" y="4800"/>
                      <a:pt x="13855" y="4800"/>
                    </a:cubicBezTo>
                    <a:cubicBezTo>
                      <a:pt x="13867" y="4800"/>
                      <a:pt x="13878" y="4793"/>
                      <a:pt x="13882" y="4778"/>
                    </a:cubicBezTo>
                    <a:cubicBezTo>
                      <a:pt x="13918" y="4601"/>
                      <a:pt x="13895" y="4422"/>
                      <a:pt x="13898" y="4243"/>
                    </a:cubicBezTo>
                    <a:cubicBezTo>
                      <a:pt x="13900" y="4170"/>
                      <a:pt x="13905" y="4094"/>
                      <a:pt x="13909" y="4021"/>
                    </a:cubicBezTo>
                    <a:cubicBezTo>
                      <a:pt x="13932" y="4078"/>
                      <a:pt x="13962" y="4133"/>
                      <a:pt x="14002" y="4180"/>
                    </a:cubicBezTo>
                    <a:cubicBezTo>
                      <a:pt x="13998" y="4358"/>
                      <a:pt x="13984" y="4538"/>
                      <a:pt x="14005" y="4713"/>
                    </a:cubicBezTo>
                    <a:cubicBezTo>
                      <a:pt x="14011" y="4756"/>
                      <a:pt x="14042" y="4778"/>
                      <a:pt x="14073" y="4778"/>
                    </a:cubicBezTo>
                    <a:cubicBezTo>
                      <a:pt x="14104" y="4778"/>
                      <a:pt x="14135" y="4756"/>
                      <a:pt x="14140" y="4713"/>
                    </a:cubicBezTo>
                    <a:cubicBezTo>
                      <a:pt x="14161" y="4537"/>
                      <a:pt x="14147" y="4352"/>
                      <a:pt x="14144" y="4176"/>
                    </a:cubicBezTo>
                    <a:lnTo>
                      <a:pt x="14144" y="4170"/>
                    </a:lnTo>
                    <a:cubicBezTo>
                      <a:pt x="14153" y="4199"/>
                      <a:pt x="14160" y="4227"/>
                      <a:pt x="14169" y="4256"/>
                    </a:cubicBezTo>
                    <a:cubicBezTo>
                      <a:pt x="14206" y="4376"/>
                      <a:pt x="14233" y="4507"/>
                      <a:pt x="14303" y="4610"/>
                    </a:cubicBezTo>
                    <a:cubicBezTo>
                      <a:pt x="14315" y="4630"/>
                      <a:pt x="14338" y="4639"/>
                      <a:pt x="14359" y="4639"/>
                    </a:cubicBezTo>
                    <a:cubicBezTo>
                      <a:pt x="14391" y="4639"/>
                      <a:pt x="14422" y="4618"/>
                      <a:pt x="14418" y="4580"/>
                    </a:cubicBezTo>
                    <a:cubicBezTo>
                      <a:pt x="14405" y="4444"/>
                      <a:pt x="14342" y="4319"/>
                      <a:pt x="14296" y="4193"/>
                    </a:cubicBezTo>
                    <a:lnTo>
                      <a:pt x="14296" y="4193"/>
                    </a:lnTo>
                    <a:cubicBezTo>
                      <a:pt x="14298" y="4197"/>
                      <a:pt x="14302" y="4199"/>
                      <a:pt x="14303" y="4200"/>
                    </a:cubicBezTo>
                    <a:cubicBezTo>
                      <a:pt x="14312" y="4219"/>
                      <a:pt x="14323" y="4235"/>
                      <a:pt x="14330" y="4250"/>
                    </a:cubicBezTo>
                    <a:cubicBezTo>
                      <a:pt x="14424" y="4427"/>
                      <a:pt x="14525" y="4659"/>
                      <a:pt x="14679" y="4793"/>
                    </a:cubicBezTo>
                    <a:cubicBezTo>
                      <a:pt x="14672" y="4825"/>
                      <a:pt x="14667" y="4858"/>
                      <a:pt x="14663" y="4888"/>
                    </a:cubicBezTo>
                    <a:cubicBezTo>
                      <a:pt x="14659" y="4917"/>
                      <a:pt x="14686" y="4935"/>
                      <a:pt x="14713" y="4935"/>
                    </a:cubicBezTo>
                    <a:cubicBezTo>
                      <a:pt x="14729" y="4935"/>
                      <a:pt x="14745" y="4928"/>
                      <a:pt x="14753" y="4911"/>
                    </a:cubicBezTo>
                    <a:cubicBezTo>
                      <a:pt x="14818" y="4766"/>
                      <a:pt x="14854" y="4614"/>
                      <a:pt x="14922" y="4470"/>
                    </a:cubicBezTo>
                    <a:cubicBezTo>
                      <a:pt x="14950" y="4412"/>
                      <a:pt x="14984" y="4358"/>
                      <a:pt x="15016" y="4302"/>
                    </a:cubicBezTo>
                    <a:cubicBezTo>
                      <a:pt x="15030" y="4295"/>
                      <a:pt x="15047" y="4286"/>
                      <a:pt x="15061" y="4279"/>
                    </a:cubicBezTo>
                    <a:cubicBezTo>
                      <a:pt x="15063" y="4300"/>
                      <a:pt x="15064" y="4319"/>
                      <a:pt x="15064" y="4341"/>
                    </a:cubicBezTo>
                    <a:cubicBezTo>
                      <a:pt x="15040" y="4464"/>
                      <a:pt x="15014" y="4591"/>
                      <a:pt x="15000" y="4716"/>
                    </a:cubicBezTo>
                    <a:cubicBezTo>
                      <a:pt x="14984" y="4844"/>
                      <a:pt x="14951" y="4968"/>
                      <a:pt x="15007" y="5087"/>
                    </a:cubicBezTo>
                    <a:cubicBezTo>
                      <a:pt x="15011" y="5098"/>
                      <a:pt x="15022" y="5103"/>
                      <a:pt x="15033" y="5103"/>
                    </a:cubicBezTo>
                    <a:cubicBezTo>
                      <a:pt x="15044" y="5103"/>
                      <a:pt x="15056" y="5097"/>
                      <a:pt x="15061" y="5087"/>
                    </a:cubicBezTo>
                    <a:cubicBezTo>
                      <a:pt x="15112" y="5001"/>
                      <a:pt x="15113" y="4897"/>
                      <a:pt x="15120" y="4799"/>
                    </a:cubicBezTo>
                    <a:cubicBezTo>
                      <a:pt x="15143" y="4914"/>
                      <a:pt x="15179" y="5024"/>
                      <a:pt x="15229" y="5122"/>
                    </a:cubicBezTo>
                    <a:cubicBezTo>
                      <a:pt x="15239" y="5140"/>
                      <a:pt x="15257" y="5148"/>
                      <a:pt x="15276" y="5148"/>
                    </a:cubicBezTo>
                    <a:cubicBezTo>
                      <a:pt x="15305" y="5148"/>
                      <a:pt x="15335" y="5127"/>
                      <a:pt x="15334" y="5094"/>
                    </a:cubicBezTo>
                    <a:cubicBezTo>
                      <a:pt x="15328" y="5033"/>
                      <a:pt x="15315" y="4973"/>
                      <a:pt x="15301" y="4915"/>
                    </a:cubicBezTo>
                    <a:lnTo>
                      <a:pt x="15301" y="4915"/>
                    </a:lnTo>
                    <a:cubicBezTo>
                      <a:pt x="15334" y="5000"/>
                      <a:pt x="15377" y="5080"/>
                      <a:pt x="15428" y="5145"/>
                    </a:cubicBezTo>
                    <a:cubicBezTo>
                      <a:pt x="15435" y="5152"/>
                      <a:pt x="15444" y="5156"/>
                      <a:pt x="15454" y="5156"/>
                    </a:cubicBezTo>
                    <a:cubicBezTo>
                      <a:pt x="15474" y="5156"/>
                      <a:pt x="15495" y="5140"/>
                      <a:pt x="15493" y="5117"/>
                    </a:cubicBezTo>
                    <a:cubicBezTo>
                      <a:pt x="15484" y="4968"/>
                      <a:pt x="15423" y="4831"/>
                      <a:pt x="15385" y="4687"/>
                    </a:cubicBezTo>
                    <a:cubicBezTo>
                      <a:pt x="15360" y="4593"/>
                      <a:pt x="15341" y="4494"/>
                      <a:pt x="15324" y="4398"/>
                    </a:cubicBezTo>
                    <a:cubicBezTo>
                      <a:pt x="15349" y="4386"/>
                      <a:pt x="15374" y="4374"/>
                      <a:pt x="15398" y="4362"/>
                    </a:cubicBezTo>
                    <a:cubicBezTo>
                      <a:pt x="15434" y="4603"/>
                      <a:pt x="15491" y="4852"/>
                      <a:pt x="15615" y="5044"/>
                    </a:cubicBezTo>
                    <a:cubicBezTo>
                      <a:pt x="15623" y="5057"/>
                      <a:pt x="15638" y="5063"/>
                      <a:pt x="15653" y="5063"/>
                    </a:cubicBezTo>
                    <a:cubicBezTo>
                      <a:pt x="15676" y="5063"/>
                      <a:pt x="15698" y="5049"/>
                      <a:pt x="15693" y="5023"/>
                    </a:cubicBezTo>
                    <a:cubicBezTo>
                      <a:pt x="15673" y="4859"/>
                      <a:pt x="15610" y="4707"/>
                      <a:pt x="15570" y="4550"/>
                    </a:cubicBezTo>
                    <a:cubicBezTo>
                      <a:pt x="15549" y="4467"/>
                      <a:pt x="15529" y="4385"/>
                      <a:pt x="15510" y="4302"/>
                    </a:cubicBezTo>
                    <a:cubicBezTo>
                      <a:pt x="15572" y="4272"/>
                      <a:pt x="15630" y="4242"/>
                      <a:pt x="15689" y="4212"/>
                    </a:cubicBezTo>
                    <a:cubicBezTo>
                      <a:pt x="15695" y="4220"/>
                      <a:pt x="15701" y="4229"/>
                      <a:pt x="15708" y="4237"/>
                    </a:cubicBezTo>
                    <a:lnTo>
                      <a:pt x="15643" y="4394"/>
                    </a:lnTo>
                    <a:cubicBezTo>
                      <a:pt x="15666" y="4352"/>
                      <a:pt x="15704" y="4321"/>
                      <a:pt x="15747" y="4300"/>
                    </a:cubicBezTo>
                    <a:cubicBezTo>
                      <a:pt x="15838" y="4448"/>
                      <a:pt x="15929" y="4594"/>
                      <a:pt x="16022" y="4742"/>
                    </a:cubicBezTo>
                    <a:cubicBezTo>
                      <a:pt x="16075" y="4827"/>
                      <a:pt x="16135" y="4991"/>
                      <a:pt x="16254" y="4991"/>
                    </a:cubicBezTo>
                    <a:cubicBezTo>
                      <a:pt x="16265" y="4991"/>
                      <a:pt x="16276" y="4990"/>
                      <a:pt x="16288" y="4987"/>
                    </a:cubicBezTo>
                    <a:cubicBezTo>
                      <a:pt x="16337" y="4974"/>
                      <a:pt x="16341" y="4918"/>
                      <a:pt x="16315" y="4885"/>
                    </a:cubicBezTo>
                    <a:cubicBezTo>
                      <a:pt x="16232" y="4782"/>
                      <a:pt x="16144" y="4679"/>
                      <a:pt x="16065" y="4567"/>
                    </a:cubicBezTo>
                    <a:cubicBezTo>
                      <a:pt x="16059" y="4560"/>
                      <a:pt x="16055" y="4553"/>
                      <a:pt x="16050" y="4546"/>
                    </a:cubicBezTo>
                    <a:cubicBezTo>
                      <a:pt x="16086" y="4381"/>
                      <a:pt x="16125" y="4214"/>
                      <a:pt x="16161" y="4051"/>
                    </a:cubicBezTo>
                    <a:cubicBezTo>
                      <a:pt x="16230" y="4183"/>
                      <a:pt x="16298" y="4312"/>
                      <a:pt x="16369" y="4442"/>
                    </a:cubicBezTo>
                    <a:cubicBezTo>
                      <a:pt x="16376" y="4415"/>
                      <a:pt x="16383" y="4386"/>
                      <a:pt x="16390" y="4358"/>
                    </a:cubicBezTo>
                    <a:cubicBezTo>
                      <a:pt x="16417" y="4484"/>
                      <a:pt x="16444" y="4609"/>
                      <a:pt x="16477" y="4736"/>
                    </a:cubicBezTo>
                    <a:cubicBezTo>
                      <a:pt x="16502" y="4829"/>
                      <a:pt x="16510" y="5047"/>
                      <a:pt x="16631" y="5072"/>
                    </a:cubicBezTo>
                    <a:cubicBezTo>
                      <a:pt x="16634" y="5072"/>
                      <a:pt x="16638" y="5072"/>
                      <a:pt x="16641" y="5072"/>
                    </a:cubicBezTo>
                    <a:cubicBezTo>
                      <a:pt x="16689" y="5072"/>
                      <a:pt x="16729" y="5027"/>
                      <a:pt x="16702" y="4978"/>
                    </a:cubicBezTo>
                    <a:cubicBezTo>
                      <a:pt x="16697" y="4971"/>
                      <a:pt x="16684" y="4964"/>
                      <a:pt x="16675" y="4957"/>
                    </a:cubicBezTo>
                    <a:cubicBezTo>
                      <a:pt x="16674" y="4935"/>
                      <a:pt x="16668" y="4894"/>
                      <a:pt x="16668" y="4885"/>
                    </a:cubicBezTo>
                    <a:cubicBezTo>
                      <a:pt x="16662" y="4824"/>
                      <a:pt x="16631" y="4756"/>
                      <a:pt x="16612" y="4699"/>
                    </a:cubicBezTo>
                    <a:cubicBezTo>
                      <a:pt x="16584" y="4601"/>
                      <a:pt x="16556" y="4503"/>
                      <a:pt x="16530" y="4405"/>
                    </a:cubicBezTo>
                    <a:lnTo>
                      <a:pt x="16530" y="4405"/>
                    </a:lnTo>
                    <a:cubicBezTo>
                      <a:pt x="16549" y="4441"/>
                      <a:pt x="16571" y="4478"/>
                      <a:pt x="16595" y="4513"/>
                    </a:cubicBezTo>
                    <a:cubicBezTo>
                      <a:pt x="16614" y="4667"/>
                      <a:pt x="16652" y="4815"/>
                      <a:pt x="16733" y="4918"/>
                    </a:cubicBezTo>
                    <a:cubicBezTo>
                      <a:pt x="16744" y="4933"/>
                      <a:pt x="16761" y="4940"/>
                      <a:pt x="16777" y="4940"/>
                    </a:cubicBezTo>
                    <a:cubicBezTo>
                      <a:pt x="16800" y="4940"/>
                      <a:pt x="16821" y="4925"/>
                      <a:pt x="16821" y="4895"/>
                    </a:cubicBezTo>
                    <a:cubicBezTo>
                      <a:pt x="16826" y="4756"/>
                      <a:pt x="16761" y="4620"/>
                      <a:pt x="16738" y="4481"/>
                    </a:cubicBezTo>
                    <a:cubicBezTo>
                      <a:pt x="16728" y="4424"/>
                      <a:pt x="16724" y="4369"/>
                      <a:pt x="16718" y="4312"/>
                    </a:cubicBezTo>
                    <a:cubicBezTo>
                      <a:pt x="16728" y="4288"/>
                      <a:pt x="16740" y="4262"/>
                      <a:pt x="16753" y="4237"/>
                    </a:cubicBezTo>
                    <a:cubicBezTo>
                      <a:pt x="16774" y="4329"/>
                      <a:pt x="16798" y="4419"/>
                      <a:pt x="16826" y="4510"/>
                    </a:cubicBezTo>
                    <a:cubicBezTo>
                      <a:pt x="16872" y="4663"/>
                      <a:pt x="16910" y="4825"/>
                      <a:pt x="17011" y="4953"/>
                    </a:cubicBezTo>
                    <a:cubicBezTo>
                      <a:pt x="17019" y="4963"/>
                      <a:pt x="17031" y="4968"/>
                      <a:pt x="17043" y="4968"/>
                    </a:cubicBezTo>
                    <a:cubicBezTo>
                      <a:pt x="17070" y="4968"/>
                      <a:pt x="17099" y="4946"/>
                      <a:pt x="17097" y="4917"/>
                    </a:cubicBezTo>
                    <a:cubicBezTo>
                      <a:pt x="17084" y="4752"/>
                      <a:pt x="16999" y="4594"/>
                      <a:pt x="16946" y="4438"/>
                    </a:cubicBezTo>
                    <a:cubicBezTo>
                      <a:pt x="16927" y="4385"/>
                      <a:pt x="16910" y="4329"/>
                      <a:pt x="16896" y="4273"/>
                    </a:cubicBezTo>
                    <a:lnTo>
                      <a:pt x="16896" y="4273"/>
                    </a:lnTo>
                    <a:cubicBezTo>
                      <a:pt x="16915" y="4285"/>
                      <a:pt x="16933" y="4295"/>
                      <a:pt x="16956" y="4299"/>
                    </a:cubicBezTo>
                    <a:cubicBezTo>
                      <a:pt x="16960" y="4285"/>
                      <a:pt x="16963" y="4269"/>
                      <a:pt x="16968" y="4255"/>
                    </a:cubicBezTo>
                    <a:cubicBezTo>
                      <a:pt x="17003" y="4306"/>
                      <a:pt x="17041" y="4359"/>
                      <a:pt x="17078" y="4409"/>
                    </a:cubicBezTo>
                    <a:cubicBezTo>
                      <a:pt x="17168" y="4534"/>
                      <a:pt x="17250" y="4675"/>
                      <a:pt x="17372" y="4768"/>
                    </a:cubicBezTo>
                    <a:cubicBezTo>
                      <a:pt x="17381" y="4774"/>
                      <a:pt x="17390" y="4777"/>
                      <a:pt x="17400" y="4777"/>
                    </a:cubicBezTo>
                    <a:cubicBezTo>
                      <a:pt x="17429" y="4777"/>
                      <a:pt x="17457" y="4751"/>
                      <a:pt x="17459" y="4720"/>
                    </a:cubicBezTo>
                    <a:cubicBezTo>
                      <a:pt x="17464" y="4743"/>
                      <a:pt x="17466" y="4771"/>
                      <a:pt x="17472" y="4793"/>
                    </a:cubicBezTo>
                    <a:cubicBezTo>
                      <a:pt x="17478" y="4818"/>
                      <a:pt x="17498" y="4830"/>
                      <a:pt x="17518" y="4830"/>
                    </a:cubicBezTo>
                    <a:cubicBezTo>
                      <a:pt x="17538" y="4830"/>
                      <a:pt x="17559" y="4817"/>
                      <a:pt x="17567" y="4793"/>
                    </a:cubicBezTo>
                    <a:cubicBezTo>
                      <a:pt x="17593" y="4716"/>
                      <a:pt x="17603" y="4636"/>
                      <a:pt x="17608" y="4553"/>
                    </a:cubicBezTo>
                    <a:cubicBezTo>
                      <a:pt x="17614" y="4556"/>
                      <a:pt x="17615" y="4558"/>
                      <a:pt x="17621" y="4560"/>
                    </a:cubicBezTo>
                    <a:cubicBezTo>
                      <a:pt x="17607" y="4637"/>
                      <a:pt x="17593" y="4710"/>
                      <a:pt x="17580" y="4789"/>
                    </a:cubicBezTo>
                    <a:cubicBezTo>
                      <a:pt x="17573" y="4834"/>
                      <a:pt x="17602" y="4866"/>
                      <a:pt x="17641" y="4866"/>
                    </a:cubicBezTo>
                    <a:cubicBezTo>
                      <a:pt x="17651" y="4866"/>
                      <a:pt x="17662" y="4864"/>
                      <a:pt x="17673" y="4859"/>
                    </a:cubicBezTo>
                    <a:cubicBezTo>
                      <a:pt x="17709" y="4842"/>
                      <a:pt x="17716" y="4831"/>
                      <a:pt x="17730" y="4793"/>
                    </a:cubicBezTo>
                    <a:cubicBezTo>
                      <a:pt x="17736" y="4782"/>
                      <a:pt x="17732" y="4772"/>
                      <a:pt x="17724" y="4763"/>
                    </a:cubicBezTo>
                    <a:cubicBezTo>
                      <a:pt x="17746" y="4710"/>
                      <a:pt x="17765" y="4656"/>
                      <a:pt x="17779" y="4600"/>
                    </a:cubicBezTo>
                    <a:cubicBezTo>
                      <a:pt x="17780" y="4634"/>
                      <a:pt x="17815" y="4659"/>
                      <a:pt x="17843" y="4659"/>
                    </a:cubicBezTo>
                    <a:cubicBezTo>
                      <a:pt x="17861" y="4659"/>
                      <a:pt x="17879" y="4652"/>
                      <a:pt x="17888" y="4630"/>
                    </a:cubicBezTo>
                    <a:cubicBezTo>
                      <a:pt x="17922" y="4557"/>
                      <a:pt x="17945" y="4478"/>
                      <a:pt x="17961" y="4392"/>
                    </a:cubicBezTo>
                    <a:lnTo>
                      <a:pt x="17961" y="4392"/>
                    </a:lnTo>
                    <a:cubicBezTo>
                      <a:pt x="17957" y="4470"/>
                      <a:pt x="17958" y="4543"/>
                      <a:pt x="17968" y="4614"/>
                    </a:cubicBezTo>
                    <a:cubicBezTo>
                      <a:pt x="17971" y="4635"/>
                      <a:pt x="17987" y="4643"/>
                      <a:pt x="18003" y="4643"/>
                    </a:cubicBezTo>
                    <a:cubicBezTo>
                      <a:pt x="18021" y="4643"/>
                      <a:pt x="18041" y="4632"/>
                      <a:pt x="18047" y="4614"/>
                    </a:cubicBezTo>
                    <a:cubicBezTo>
                      <a:pt x="18090" y="4487"/>
                      <a:pt x="18093" y="4349"/>
                      <a:pt x="18108" y="4216"/>
                    </a:cubicBezTo>
                    <a:cubicBezTo>
                      <a:pt x="18116" y="4161"/>
                      <a:pt x="18123" y="4107"/>
                      <a:pt x="18130" y="4051"/>
                    </a:cubicBezTo>
                    <a:cubicBezTo>
                      <a:pt x="18151" y="4015"/>
                      <a:pt x="18173" y="3979"/>
                      <a:pt x="18189" y="3942"/>
                    </a:cubicBezTo>
                    <a:lnTo>
                      <a:pt x="18189" y="3942"/>
                    </a:lnTo>
                    <a:cubicBezTo>
                      <a:pt x="18187" y="4007"/>
                      <a:pt x="18186" y="4073"/>
                      <a:pt x="18183" y="4140"/>
                    </a:cubicBezTo>
                    <a:cubicBezTo>
                      <a:pt x="18183" y="4257"/>
                      <a:pt x="18174" y="4349"/>
                      <a:pt x="18273" y="4422"/>
                    </a:cubicBezTo>
                    <a:cubicBezTo>
                      <a:pt x="18280" y="4427"/>
                      <a:pt x="18286" y="4429"/>
                      <a:pt x="18293" y="4429"/>
                    </a:cubicBezTo>
                    <a:cubicBezTo>
                      <a:pt x="18318" y="4429"/>
                      <a:pt x="18341" y="4403"/>
                      <a:pt x="18332" y="4378"/>
                    </a:cubicBezTo>
                    <a:cubicBezTo>
                      <a:pt x="18293" y="4269"/>
                      <a:pt x="18315" y="4114"/>
                      <a:pt x="18316" y="3997"/>
                    </a:cubicBezTo>
                    <a:lnTo>
                      <a:pt x="18316" y="3997"/>
                    </a:lnTo>
                    <a:cubicBezTo>
                      <a:pt x="18323" y="4005"/>
                      <a:pt x="18329" y="4015"/>
                      <a:pt x="18338" y="4025"/>
                    </a:cubicBezTo>
                    <a:cubicBezTo>
                      <a:pt x="18345" y="3978"/>
                      <a:pt x="18354" y="3932"/>
                      <a:pt x="18366" y="3889"/>
                    </a:cubicBezTo>
                    <a:cubicBezTo>
                      <a:pt x="18391" y="4077"/>
                      <a:pt x="18452" y="4269"/>
                      <a:pt x="18577" y="4394"/>
                    </a:cubicBezTo>
                    <a:cubicBezTo>
                      <a:pt x="18587" y="4403"/>
                      <a:pt x="18598" y="4408"/>
                      <a:pt x="18610" y="4408"/>
                    </a:cubicBezTo>
                    <a:cubicBezTo>
                      <a:pt x="18638" y="4408"/>
                      <a:pt x="18665" y="4381"/>
                      <a:pt x="18656" y="4348"/>
                    </a:cubicBezTo>
                    <a:cubicBezTo>
                      <a:pt x="18626" y="4236"/>
                      <a:pt x="18570" y="4134"/>
                      <a:pt x="18534" y="4022"/>
                    </a:cubicBezTo>
                    <a:cubicBezTo>
                      <a:pt x="18497" y="3901"/>
                      <a:pt x="18475" y="3776"/>
                      <a:pt x="18470" y="3647"/>
                    </a:cubicBezTo>
                    <a:cubicBezTo>
                      <a:pt x="18470" y="3645"/>
                      <a:pt x="18468" y="3643"/>
                      <a:pt x="18468" y="3641"/>
                    </a:cubicBezTo>
                    <a:cubicBezTo>
                      <a:pt x="18474" y="3634"/>
                      <a:pt x="18477" y="3624"/>
                      <a:pt x="18484" y="3617"/>
                    </a:cubicBezTo>
                    <a:cubicBezTo>
                      <a:pt x="18505" y="3635"/>
                      <a:pt x="18533" y="3647"/>
                      <a:pt x="18561" y="3653"/>
                    </a:cubicBezTo>
                    <a:cubicBezTo>
                      <a:pt x="18559" y="3721"/>
                      <a:pt x="18556" y="3796"/>
                      <a:pt x="18581" y="3860"/>
                    </a:cubicBezTo>
                    <a:cubicBezTo>
                      <a:pt x="18591" y="3886"/>
                      <a:pt x="18612" y="3898"/>
                      <a:pt x="18632" y="3898"/>
                    </a:cubicBezTo>
                    <a:cubicBezTo>
                      <a:pt x="18652" y="3898"/>
                      <a:pt x="18672" y="3886"/>
                      <a:pt x="18682" y="3860"/>
                    </a:cubicBezTo>
                    <a:cubicBezTo>
                      <a:pt x="18706" y="3793"/>
                      <a:pt x="18703" y="3714"/>
                      <a:pt x="18702" y="3640"/>
                    </a:cubicBezTo>
                    <a:cubicBezTo>
                      <a:pt x="18773" y="3611"/>
                      <a:pt x="18831" y="3549"/>
                      <a:pt x="18838" y="3475"/>
                    </a:cubicBezTo>
                    <a:cubicBezTo>
                      <a:pt x="18887" y="3551"/>
                      <a:pt x="18974" y="3597"/>
                      <a:pt x="19065" y="3597"/>
                    </a:cubicBezTo>
                    <a:cubicBezTo>
                      <a:pt x="19066" y="3597"/>
                      <a:pt x="19067" y="3597"/>
                      <a:pt x="19069" y="3597"/>
                    </a:cubicBezTo>
                    <a:cubicBezTo>
                      <a:pt x="19090" y="3492"/>
                      <a:pt x="19136" y="3395"/>
                      <a:pt x="19206" y="3313"/>
                    </a:cubicBezTo>
                    <a:cubicBezTo>
                      <a:pt x="19212" y="3496"/>
                      <a:pt x="19218" y="3678"/>
                      <a:pt x="19226" y="3865"/>
                    </a:cubicBezTo>
                    <a:cubicBezTo>
                      <a:pt x="19234" y="4004"/>
                      <a:pt x="19199" y="4176"/>
                      <a:pt x="19325" y="4263"/>
                    </a:cubicBezTo>
                    <a:cubicBezTo>
                      <a:pt x="19330" y="4267"/>
                      <a:pt x="19336" y="4268"/>
                      <a:pt x="19341" y="4268"/>
                    </a:cubicBezTo>
                    <a:cubicBezTo>
                      <a:pt x="19359" y="4268"/>
                      <a:pt x="19375" y="4252"/>
                      <a:pt x="19375" y="4235"/>
                    </a:cubicBezTo>
                    <a:cubicBezTo>
                      <a:pt x="19365" y="3912"/>
                      <a:pt x="19337" y="3585"/>
                      <a:pt x="19311" y="3266"/>
                    </a:cubicBezTo>
                    <a:lnTo>
                      <a:pt x="19311" y="3266"/>
                    </a:lnTo>
                    <a:cubicBezTo>
                      <a:pt x="19333" y="3271"/>
                      <a:pt x="19357" y="3273"/>
                      <a:pt x="19381" y="3273"/>
                    </a:cubicBezTo>
                    <a:cubicBezTo>
                      <a:pt x="19397" y="3273"/>
                      <a:pt x="19413" y="3272"/>
                      <a:pt x="19428" y="3270"/>
                    </a:cubicBezTo>
                    <a:lnTo>
                      <a:pt x="19428" y="3270"/>
                    </a:lnTo>
                    <a:cubicBezTo>
                      <a:pt x="19394" y="3721"/>
                      <a:pt x="19370" y="4186"/>
                      <a:pt x="19433" y="4623"/>
                    </a:cubicBezTo>
                    <a:cubicBezTo>
                      <a:pt x="19437" y="4652"/>
                      <a:pt x="19459" y="4665"/>
                      <a:pt x="19483" y="4665"/>
                    </a:cubicBezTo>
                    <a:cubicBezTo>
                      <a:pt x="19505" y="4665"/>
                      <a:pt x="19528" y="4654"/>
                      <a:pt x="19540" y="4637"/>
                    </a:cubicBezTo>
                    <a:cubicBezTo>
                      <a:pt x="19570" y="4596"/>
                      <a:pt x="19570" y="4586"/>
                      <a:pt x="19556" y="4535"/>
                    </a:cubicBezTo>
                    <a:cubicBezTo>
                      <a:pt x="19556" y="4531"/>
                      <a:pt x="19552" y="4530"/>
                      <a:pt x="19550" y="4528"/>
                    </a:cubicBezTo>
                    <a:cubicBezTo>
                      <a:pt x="19566" y="4273"/>
                      <a:pt x="19566" y="4015"/>
                      <a:pt x="19562" y="3756"/>
                    </a:cubicBezTo>
                    <a:lnTo>
                      <a:pt x="19562" y="3756"/>
                    </a:lnTo>
                    <a:cubicBezTo>
                      <a:pt x="19569" y="3797"/>
                      <a:pt x="19570" y="3840"/>
                      <a:pt x="19578" y="3882"/>
                    </a:cubicBezTo>
                    <a:cubicBezTo>
                      <a:pt x="19606" y="4091"/>
                      <a:pt x="19608" y="4316"/>
                      <a:pt x="19788" y="4448"/>
                    </a:cubicBezTo>
                    <a:cubicBezTo>
                      <a:pt x="19797" y="4454"/>
                      <a:pt x="19806" y="4457"/>
                      <a:pt x="19815" y="4457"/>
                    </a:cubicBezTo>
                    <a:cubicBezTo>
                      <a:pt x="19849" y="4457"/>
                      <a:pt x="19873" y="4413"/>
                      <a:pt x="19857" y="4379"/>
                    </a:cubicBezTo>
                    <a:cubicBezTo>
                      <a:pt x="19685" y="4022"/>
                      <a:pt x="19657" y="3591"/>
                      <a:pt x="19627" y="3184"/>
                    </a:cubicBezTo>
                    <a:lnTo>
                      <a:pt x="19627" y="3184"/>
                    </a:lnTo>
                    <a:cubicBezTo>
                      <a:pt x="19646" y="3440"/>
                      <a:pt x="19701" y="3695"/>
                      <a:pt x="19757" y="3946"/>
                    </a:cubicBezTo>
                    <a:cubicBezTo>
                      <a:pt x="19793" y="4114"/>
                      <a:pt x="19801" y="4355"/>
                      <a:pt x="19965" y="4451"/>
                    </a:cubicBezTo>
                    <a:cubicBezTo>
                      <a:pt x="19973" y="4456"/>
                      <a:pt x="19983" y="4458"/>
                      <a:pt x="19993" y="4458"/>
                    </a:cubicBezTo>
                    <a:cubicBezTo>
                      <a:pt x="20013" y="4458"/>
                      <a:pt x="20034" y="4449"/>
                      <a:pt x="20043" y="4429"/>
                    </a:cubicBezTo>
                    <a:cubicBezTo>
                      <a:pt x="20052" y="4412"/>
                      <a:pt x="20061" y="4395"/>
                      <a:pt x="20071" y="4379"/>
                    </a:cubicBezTo>
                    <a:cubicBezTo>
                      <a:pt x="20080" y="4356"/>
                      <a:pt x="20066" y="4324"/>
                      <a:pt x="20041" y="4324"/>
                    </a:cubicBezTo>
                    <a:cubicBezTo>
                      <a:pt x="20037" y="4324"/>
                      <a:pt x="20033" y="4324"/>
                      <a:pt x="20029" y="4326"/>
                    </a:cubicBezTo>
                    <a:cubicBezTo>
                      <a:pt x="20006" y="4326"/>
                      <a:pt x="19910" y="3926"/>
                      <a:pt x="19831" y="3584"/>
                    </a:cubicBezTo>
                    <a:lnTo>
                      <a:pt x="19831" y="3584"/>
                    </a:lnTo>
                    <a:cubicBezTo>
                      <a:pt x="19946" y="3806"/>
                      <a:pt x="20102" y="4004"/>
                      <a:pt x="20287" y="4107"/>
                    </a:cubicBezTo>
                    <a:cubicBezTo>
                      <a:pt x="20295" y="4112"/>
                      <a:pt x="20304" y="4114"/>
                      <a:pt x="20312" y="4114"/>
                    </a:cubicBezTo>
                    <a:cubicBezTo>
                      <a:pt x="20347" y="4114"/>
                      <a:pt x="20375" y="4075"/>
                      <a:pt x="20354" y="4040"/>
                    </a:cubicBezTo>
                    <a:cubicBezTo>
                      <a:pt x="20247" y="3853"/>
                      <a:pt x="20089" y="3703"/>
                      <a:pt x="19985" y="3512"/>
                    </a:cubicBezTo>
                    <a:cubicBezTo>
                      <a:pt x="19932" y="3420"/>
                      <a:pt x="19891" y="3330"/>
                      <a:pt x="19853" y="3233"/>
                    </a:cubicBezTo>
                    <a:lnTo>
                      <a:pt x="19853" y="3233"/>
                    </a:lnTo>
                    <a:cubicBezTo>
                      <a:pt x="19868" y="3235"/>
                      <a:pt x="19882" y="3236"/>
                      <a:pt x="19897" y="3236"/>
                    </a:cubicBezTo>
                    <a:cubicBezTo>
                      <a:pt x="19917" y="3236"/>
                      <a:pt x="19938" y="3234"/>
                      <a:pt x="19959" y="3227"/>
                    </a:cubicBezTo>
                    <a:cubicBezTo>
                      <a:pt x="19953" y="3210"/>
                      <a:pt x="19952" y="3191"/>
                      <a:pt x="19949" y="3172"/>
                    </a:cubicBezTo>
                    <a:lnTo>
                      <a:pt x="19949" y="3172"/>
                    </a:lnTo>
                    <a:cubicBezTo>
                      <a:pt x="19982" y="3217"/>
                      <a:pt x="20015" y="3260"/>
                      <a:pt x="20049" y="3303"/>
                    </a:cubicBezTo>
                    <a:cubicBezTo>
                      <a:pt x="20175" y="3463"/>
                      <a:pt x="20316" y="3664"/>
                      <a:pt x="20502" y="3760"/>
                    </a:cubicBezTo>
                    <a:cubicBezTo>
                      <a:pt x="20511" y="3764"/>
                      <a:pt x="20520" y="3766"/>
                      <a:pt x="20529" y="3766"/>
                    </a:cubicBezTo>
                    <a:cubicBezTo>
                      <a:pt x="20569" y="3766"/>
                      <a:pt x="20603" y="3725"/>
                      <a:pt x="20579" y="3683"/>
                    </a:cubicBezTo>
                    <a:cubicBezTo>
                      <a:pt x="20486" y="3518"/>
                      <a:pt x="20324" y="3389"/>
                      <a:pt x="20201" y="3244"/>
                    </a:cubicBezTo>
                    <a:cubicBezTo>
                      <a:pt x="20142" y="3174"/>
                      <a:pt x="20088" y="3101"/>
                      <a:pt x="20035" y="3026"/>
                    </a:cubicBezTo>
                    <a:lnTo>
                      <a:pt x="20035" y="3026"/>
                    </a:lnTo>
                    <a:cubicBezTo>
                      <a:pt x="20099" y="3094"/>
                      <a:pt x="20164" y="3160"/>
                      <a:pt x="20230" y="3220"/>
                    </a:cubicBezTo>
                    <a:cubicBezTo>
                      <a:pt x="20364" y="3346"/>
                      <a:pt x="20544" y="3552"/>
                      <a:pt x="20734" y="3571"/>
                    </a:cubicBezTo>
                    <a:cubicBezTo>
                      <a:pt x="20736" y="3571"/>
                      <a:pt x="20739" y="3571"/>
                      <a:pt x="20741" y="3571"/>
                    </a:cubicBezTo>
                    <a:cubicBezTo>
                      <a:pt x="20774" y="3571"/>
                      <a:pt x="20786" y="3529"/>
                      <a:pt x="20774" y="3504"/>
                    </a:cubicBezTo>
                    <a:cubicBezTo>
                      <a:pt x="20695" y="3332"/>
                      <a:pt x="20458" y="3213"/>
                      <a:pt x="20317" y="3087"/>
                    </a:cubicBezTo>
                    <a:cubicBezTo>
                      <a:pt x="20250" y="3025"/>
                      <a:pt x="20185" y="2960"/>
                      <a:pt x="20124" y="2893"/>
                    </a:cubicBezTo>
                    <a:cubicBezTo>
                      <a:pt x="20159" y="2886"/>
                      <a:pt x="20195" y="2882"/>
                      <a:pt x="20231" y="2874"/>
                    </a:cubicBezTo>
                    <a:cubicBezTo>
                      <a:pt x="20297" y="2939"/>
                      <a:pt x="20366" y="3003"/>
                      <a:pt x="20432" y="3068"/>
                    </a:cubicBezTo>
                    <a:cubicBezTo>
                      <a:pt x="20548" y="3180"/>
                      <a:pt x="20667" y="3333"/>
                      <a:pt x="20812" y="3405"/>
                    </a:cubicBezTo>
                    <a:cubicBezTo>
                      <a:pt x="20822" y="3410"/>
                      <a:pt x="20832" y="3412"/>
                      <a:pt x="20842" y="3412"/>
                    </a:cubicBezTo>
                    <a:cubicBezTo>
                      <a:pt x="20885" y="3412"/>
                      <a:pt x="20921" y="3367"/>
                      <a:pt x="20896" y="3323"/>
                    </a:cubicBezTo>
                    <a:cubicBezTo>
                      <a:pt x="20812" y="3172"/>
                      <a:pt x="20645" y="3058"/>
                      <a:pt x="20518" y="2940"/>
                    </a:cubicBezTo>
                    <a:cubicBezTo>
                      <a:pt x="20482" y="2909"/>
                      <a:pt x="20450" y="2876"/>
                      <a:pt x="20415" y="2846"/>
                    </a:cubicBezTo>
                    <a:cubicBezTo>
                      <a:pt x="20422" y="2844"/>
                      <a:pt x="20426" y="2843"/>
                      <a:pt x="20432" y="2843"/>
                    </a:cubicBezTo>
                    <a:cubicBezTo>
                      <a:pt x="20519" y="2678"/>
                      <a:pt x="20605" y="2510"/>
                      <a:pt x="20691" y="2346"/>
                    </a:cubicBezTo>
                    <a:cubicBezTo>
                      <a:pt x="20721" y="2426"/>
                      <a:pt x="20809" y="2468"/>
                      <a:pt x="20897" y="2468"/>
                    </a:cubicBezTo>
                    <a:cubicBezTo>
                      <a:pt x="20927" y="2468"/>
                      <a:pt x="20957" y="2463"/>
                      <a:pt x="20985" y="2453"/>
                    </a:cubicBezTo>
                    <a:cubicBezTo>
                      <a:pt x="21092" y="2416"/>
                      <a:pt x="21176" y="2324"/>
                      <a:pt x="21250" y="2237"/>
                    </a:cubicBezTo>
                    <a:cubicBezTo>
                      <a:pt x="21326" y="2285"/>
                      <a:pt x="21382" y="2358"/>
                      <a:pt x="21405" y="2444"/>
                    </a:cubicBezTo>
                    <a:cubicBezTo>
                      <a:pt x="21439" y="2396"/>
                      <a:pt x="21484" y="2363"/>
                      <a:pt x="21535" y="2337"/>
                    </a:cubicBezTo>
                    <a:lnTo>
                      <a:pt x="21535" y="2337"/>
                    </a:lnTo>
                    <a:cubicBezTo>
                      <a:pt x="21454" y="2578"/>
                      <a:pt x="21371" y="2817"/>
                      <a:pt x="21285" y="3058"/>
                    </a:cubicBezTo>
                    <a:cubicBezTo>
                      <a:pt x="21247" y="3167"/>
                      <a:pt x="21113" y="3380"/>
                      <a:pt x="21184" y="3492"/>
                    </a:cubicBezTo>
                    <a:cubicBezTo>
                      <a:pt x="21197" y="3513"/>
                      <a:pt x="21220" y="3526"/>
                      <a:pt x="21244" y="3526"/>
                    </a:cubicBezTo>
                    <a:cubicBezTo>
                      <a:pt x="21249" y="3526"/>
                      <a:pt x="21255" y="3525"/>
                      <a:pt x="21260" y="3524"/>
                    </a:cubicBezTo>
                    <a:lnTo>
                      <a:pt x="21282" y="3518"/>
                    </a:lnTo>
                    <a:cubicBezTo>
                      <a:pt x="21305" y="3511"/>
                      <a:pt x="21328" y="3484"/>
                      <a:pt x="21326" y="3456"/>
                    </a:cubicBezTo>
                    <a:cubicBezTo>
                      <a:pt x="21326" y="3452"/>
                      <a:pt x="21325" y="3446"/>
                      <a:pt x="21325" y="3439"/>
                    </a:cubicBezTo>
                    <a:cubicBezTo>
                      <a:pt x="21322" y="3425"/>
                      <a:pt x="21317" y="3412"/>
                      <a:pt x="21307" y="3403"/>
                    </a:cubicBezTo>
                    <a:cubicBezTo>
                      <a:pt x="21325" y="3256"/>
                      <a:pt x="21432" y="3052"/>
                      <a:pt x="21472" y="2929"/>
                    </a:cubicBezTo>
                    <a:cubicBezTo>
                      <a:pt x="21532" y="2750"/>
                      <a:pt x="21593" y="2571"/>
                      <a:pt x="21651" y="2391"/>
                    </a:cubicBezTo>
                    <a:cubicBezTo>
                      <a:pt x="21656" y="2437"/>
                      <a:pt x="21659" y="2482"/>
                      <a:pt x="21661" y="2528"/>
                    </a:cubicBezTo>
                    <a:cubicBezTo>
                      <a:pt x="21666" y="2493"/>
                      <a:pt x="21700" y="2475"/>
                      <a:pt x="21734" y="2475"/>
                    </a:cubicBezTo>
                    <a:cubicBezTo>
                      <a:pt x="21753" y="2475"/>
                      <a:pt x="21772" y="2480"/>
                      <a:pt x="21788" y="2492"/>
                    </a:cubicBezTo>
                    <a:cubicBezTo>
                      <a:pt x="21813" y="2510"/>
                      <a:pt x="21829" y="2539"/>
                      <a:pt x="21841" y="2571"/>
                    </a:cubicBezTo>
                    <a:cubicBezTo>
                      <a:pt x="21736" y="2817"/>
                      <a:pt x="21654" y="3088"/>
                      <a:pt x="21661" y="3346"/>
                    </a:cubicBezTo>
                    <a:cubicBezTo>
                      <a:pt x="21662" y="3381"/>
                      <a:pt x="21696" y="3406"/>
                      <a:pt x="21727" y="3406"/>
                    </a:cubicBezTo>
                    <a:cubicBezTo>
                      <a:pt x="21746" y="3406"/>
                      <a:pt x="21764" y="3397"/>
                      <a:pt x="21773" y="3376"/>
                    </a:cubicBezTo>
                    <a:cubicBezTo>
                      <a:pt x="21783" y="3359"/>
                      <a:pt x="21792" y="3340"/>
                      <a:pt x="21799" y="3323"/>
                    </a:cubicBezTo>
                    <a:cubicBezTo>
                      <a:pt x="21806" y="3313"/>
                      <a:pt x="21802" y="3301"/>
                      <a:pt x="21795" y="3291"/>
                    </a:cubicBezTo>
                    <a:cubicBezTo>
                      <a:pt x="21858" y="3019"/>
                      <a:pt x="21898" y="2760"/>
                      <a:pt x="22001" y="2499"/>
                    </a:cubicBezTo>
                    <a:cubicBezTo>
                      <a:pt x="22021" y="2513"/>
                      <a:pt x="22038" y="2525"/>
                      <a:pt x="22057" y="2543"/>
                    </a:cubicBezTo>
                    <a:cubicBezTo>
                      <a:pt x="21945" y="2787"/>
                      <a:pt x="21841" y="3055"/>
                      <a:pt x="21838" y="3309"/>
                    </a:cubicBezTo>
                    <a:cubicBezTo>
                      <a:pt x="21838" y="3334"/>
                      <a:pt x="21863" y="3353"/>
                      <a:pt x="21887" y="3353"/>
                    </a:cubicBezTo>
                    <a:cubicBezTo>
                      <a:pt x="21901" y="3353"/>
                      <a:pt x="21914" y="3346"/>
                      <a:pt x="21921" y="3330"/>
                    </a:cubicBezTo>
                    <a:cubicBezTo>
                      <a:pt x="21991" y="3184"/>
                      <a:pt x="22020" y="3023"/>
                      <a:pt x="22067" y="2872"/>
                    </a:cubicBezTo>
                    <a:cubicBezTo>
                      <a:pt x="22070" y="2869"/>
                      <a:pt x="22070" y="2867"/>
                      <a:pt x="22070" y="2866"/>
                    </a:cubicBezTo>
                    <a:cubicBezTo>
                      <a:pt x="22079" y="2988"/>
                      <a:pt x="22100" y="3105"/>
                      <a:pt x="22143" y="3211"/>
                    </a:cubicBezTo>
                    <a:cubicBezTo>
                      <a:pt x="22154" y="3238"/>
                      <a:pt x="22177" y="3251"/>
                      <a:pt x="22199" y="3251"/>
                    </a:cubicBezTo>
                    <a:cubicBezTo>
                      <a:pt x="22225" y="3251"/>
                      <a:pt x="22251" y="3233"/>
                      <a:pt x="22253" y="3197"/>
                    </a:cubicBezTo>
                    <a:cubicBezTo>
                      <a:pt x="22256" y="3165"/>
                      <a:pt x="22256" y="3132"/>
                      <a:pt x="22253" y="3101"/>
                    </a:cubicBezTo>
                    <a:lnTo>
                      <a:pt x="22253" y="3101"/>
                    </a:lnTo>
                    <a:cubicBezTo>
                      <a:pt x="22289" y="3161"/>
                      <a:pt x="22331" y="3217"/>
                      <a:pt x="22381" y="3261"/>
                    </a:cubicBezTo>
                    <a:cubicBezTo>
                      <a:pt x="22393" y="3272"/>
                      <a:pt x="22407" y="3276"/>
                      <a:pt x="22422" y="3276"/>
                    </a:cubicBezTo>
                    <a:cubicBezTo>
                      <a:pt x="22458" y="3276"/>
                      <a:pt x="22494" y="3248"/>
                      <a:pt x="22478" y="3204"/>
                    </a:cubicBezTo>
                    <a:cubicBezTo>
                      <a:pt x="22425" y="3045"/>
                      <a:pt x="22331" y="2907"/>
                      <a:pt x="22288" y="2740"/>
                    </a:cubicBezTo>
                    <a:cubicBezTo>
                      <a:pt x="22275" y="2692"/>
                      <a:pt x="22266" y="2645"/>
                      <a:pt x="22259" y="2599"/>
                    </a:cubicBezTo>
                    <a:cubicBezTo>
                      <a:pt x="22274" y="2598"/>
                      <a:pt x="22289" y="2597"/>
                      <a:pt x="22304" y="2597"/>
                    </a:cubicBezTo>
                    <a:cubicBezTo>
                      <a:pt x="22381" y="2597"/>
                      <a:pt x="22457" y="2619"/>
                      <a:pt x="22517" y="2667"/>
                    </a:cubicBezTo>
                    <a:cubicBezTo>
                      <a:pt x="22580" y="2599"/>
                      <a:pt x="22640" y="2530"/>
                      <a:pt x="22703" y="2460"/>
                    </a:cubicBezTo>
                    <a:cubicBezTo>
                      <a:pt x="22883" y="2510"/>
                      <a:pt x="23062" y="2559"/>
                      <a:pt x="23241" y="2609"/>
                    </a:cubicBezTo>
                    <a:cubicBezTo>
                      <a:pt x="23267" y="2657"/>
                      <a:pt x="23291" y="2701"/>
                      <a:pt x="23320" y="2745"/>
                    </a:cubicBezTo>
                    <a:cubicBezTo>
                      <a:pt x="23325" y="2753"/>
                      <a:pt x="23328" y="2761"/>
                      <a:pt x="23335" y="2768"/>
                    </a:cubicBezTo>
                    <a:cubicBezTo>
                      <a:pt x="23247" y="2708"/>
                      <a:pt x="23156" y="2646"/>
                      <a:pt x="23069" y="2588"/>
                    </a:cubicBezTo>
                    <a:cubicBezTo>
                      <a:pt x="23055" y="2578"/>
                      <a:pt x="23041" y="2574"/>
                      <a:pt x="23028" y="2574"/>
                    </a:cubicBezTo>
                    <a:cubicBezTo>
                      <a:pt x="22961" y="2574"/>
                      <a:pt x="22917" y="2680"/>
                      <a:pt x="22989" y="2728"/>
                    </a:cubicBezTo>
                    <a:cubicBezTo>
                      <a:pt x="23085" y="2794"/>
                      <a:pt x="23182" y="2861"/>
                      <a:pt x="23281" y="2926"/>
                    </a:cubicBezTo>
                    <a:cubicBezTo>
                      <a:pt x="23347" y="2971"/>
                      <a:pt x="23420" y="3032"/>
                      <a:pt x="23501" y="3032"/>
                    </a:cubicBezTo>
                    <a:cubicBezTo>
                      <a:pt x="23511" y="3032"/>
                      <a:pt x="23522" y="3031"/>
                      <a:pt x="23532" y="3029"/>
                    </a:cubicBezTo>
                    <a:cubicBezTo>
                      <a:pt x="23538" y="3029"/>
                      <a:pt x="23539" y="3023"/>
                      <a:pt x="23542" y="3022"/>
                    </a:cubicBezTo>
                    <a:cubicBezTo>
                      <a:pt x="23553" y="3029"/>
                      <a:pt x="23563" y="3041"/>
                      <a:pt x="23578" y="3046"/>
                    </a:cubicBezTo>
                    <a:cubicBezTo>
                      <a:pt x="23586" y="3051"/>
                      <a:pt x="23595" y="3053"/>
                      <a:pt x="23604" y="3053"/>
                    </a:cubicBezTo>
                    <a:cubicBezTo>
                      <a:pt x="23639" y="3053"/>
                      <a:pt x="23675" y="3021"/>
                      <a:pt x="23661" y="2982"/>
                    </a:cubicBezTo>
                    <a:cubicBezTo>
                      <a:pt x="23618" y="2864"/>
                      <a:pt x="23528" y="2771"/>
                      <a:pt x="23454" y="2668"/>
                    </a:cubicBezTo>
                    <a:lnTo>
                      <a:pt x="23454" y="2668"/>
                    </a:lnTo>
                    <a:cubicBezTo>
                      <a:pt x="23479" y="2675"/>
                      <a:pt x="23505" y="2682"/>
                      <a:pt x="23532" y="2689"/>
                    </a:cubicBezTo>
                    <a:cubicBezTo>
                      <a:pt x="23542" y="2675"/>
                      <a:pt x="23553" y="2664"/>
                      <a:pt x="23568" y="2651"/>
                    </a:cubicBezTo>
                    <a:cubicBezTo>
                      <a:pt x="23593" y="2816"/>
                      <a:pt x="23647" y="2982"/>
                      <a:pt x="23758" y="3074"/>
                    </a:cubicBezTo>
                    <a:cubicBezTo>
                      <a:pt x="23769" y="3082"/>
                      <a:pt x="23779" y="3086"/>
                      <a:pt x="23790" y="3086"/>
                    </a:cubicBezTo>
                    <a:cubicBezTo>
                      <a:pt x="23798" y="3086"/>
                      <a:pt x="23805" y="3084"/>
                      <a:pt x="23813" y="3081"/>
                    </a:cubicBezTo>
                    <a:cubicBezTo>
                      <a:pt x="23816" y="3102"/>
                      <a:pt x="23818" y="3127"/>
                      <a:pt x="23820" y="3148"/>
                    </a:cubicBezTo>
                    <a:cubicBezTo>
                      <a:pt x="23826" y="3182"/>
                      <a:pt x="23862" y="3204"/>
                      <a:pt x="23894" y="3204"/>
                    </a:cubicBezTo>
                    <a:cubicBezTo>
                      <a:pt x="23901" y="3204"/>
                      <a:pt x="23907" y="3203"/>
                      <a:pt x="23913" y="3201"/>
                    </a:cubicBezTo>
                    <a:cubicBezTo>
                      <a:pt x="23935" y="3194"/>
                      <a:pt x="23947" y="3191"/>
                      <a:pt x="23958" y="3187"/>
                    </a:cubicBezTo>
                    <a:cubicBezTo>
                      <a:pt x="23963" y="3201"/>
                      <a:pt x="23976" y="3208"/>
                      <a:pt x="23989" y="3208"/>
                    </a:cubicBezTo>
                    <a:cubicBezTo>
                      <a:pt x="24003" y="3208"/>
                      <a:pt x="24018" y="3200"/>
                      <a:pt x="24022" y="3183"/>
                    </a:cubicBezTo>
                    <a:cubicBezTo>
                      <a:pt x="24084" y="2983"/>
                      <a:pt x="24078" y="2744"/>
                      <a:pt x="24059" y="2516"/>
                    </a:cubicBezTo>
                    <a:cubicBezTo>
                      <a:pt x="24124" y="2503"/>
                      <a:pt x="24185" y="2479"/>
                      <a:pt x="24241" y="2439"/>
                    </a:cubicBezTo>
                    <a:lnTo>
                      <a:pt x="24241" y="2439"/>
                    </a:lnTo>
                    <a:cubicBezTo>
                      <a:pt x="24236" y="2657"/>
                      <a:pt x="24234" y="2876"/>
                      <a:pt x="24277" y="3075"/>
                    </a:cubicBezTo>
                    <a:cubicBezTo>
                      <a:pt x="24281" y="3099"/>
                      <a:pt x="24300" y="3110"/>
                      <a:pt x="24320" y="3110"/>
                    </a:cubicBezTo>
                    <a:cubicBezTo>
                      <a:pt x="24340" y="3110"/>
                      <a:pt x="24362" y="3098"/>
                      <a:pt x="24367" y="3075"/>
                    </a:cubicBezTo>
                    <a:cubicBezTo>
                      <a:pt x="24432" y="2837"/>
                      <a:pt x="24406" y="2552"/>
                      <a:pt x="24373" y="2294"/>
                    </a:cubicBezTo>
                    <a:cubicBezTo>
                      <a:pt x="24385" y="2272"/>
                      <a:pt x="24393" y="2251"/>
                      <a:pt x="24399" y="2229"/>
                    </a:cubicBezTo>
                    <a:cubicBezTo>
                      <a:pt x="24415" y="2334"/>
                      <a:pt x="24432" y="2437"/>
                      <a:pt x="24445" y="2539"/>
                    </a:cubicBezTo>
                    <a:cubicBezTo>
                      <a:pt x="24466" y="2710"/>
                      <a:pt x="24475" y="2890"/>
                      <a:pt x="24539" y="3051"/>
                    </a:cubicBezTo>
                    <a:cubicBezTo>
                      <a:pt x="24546" y="3066"/>
                      <a:pt x="24563" y="3075"/>
                      <a:pt x="24578" y="3075"/>
                    </a:cubicBezTo>
                    <a:cubicBezTo>
                      <a:pt x="24592" y="3075"/>
                      <a:pt x="24605" y="3068"/>
                      <a:pt x="24608" y="3051"/>
                    </a:cubicBezTo>
                    <a:cubicBezTo>
                      <a:pt x="24658" y="2796"/>
                      <a:pt x="24614" y="2495"/>
                      <a:pt x="24557" y="2214"/>
                    </a:cubicBezTo>
                    <a:lnTo>
                      <a:pt x="24557" y="2214"/>
                    </a:lnTo>
                    <a:cubicBezTo>
                      <a:pt x="24581" y="2221"/>
                      <a:pt x="24607" y="2227"/>
                      <a:pt x="24633" y="2234"/>
                    </a:cubicBezTo>
                    <a:cubicBezTo>
                      <a:pt x="24783" y="2530"/>
                      <a:pt x="25007" y="2826"/>
                      <a:pt x="25293" y="2940"/>
                    </a:cubicBezTo>
                    <a:cubicBezTo>
                      <a:pt x="25301" y="2944"/>
                      <a:pt x="25309" y="2945"/>
                      <a:pt x="25316" y="2945"/>
                    </a:cubicBezTo>
                    <a:cubicBezTo>
                      <a:pt x="25363" y="2945"/>
                      <a:pt x="25381" y="2875"/>
                      <a:pt x="25352" y="2839"/>
                    </a:cubicBezTo>
                    <a:cubicBezTo>
                      <a:pt x="25236" y="2695"/>
                      <a:pt x="25080" y="2586"/>
                      <a:pt x="24961" y="2442"/>
                    </a:cubicBezTo>
                    <a:cubicBezTo>
                      <a:pt x="24922" y="2393"/>
                      <a:pt x="24886" y="2344"/>
                      <a:pt x="24853" y="2292"/>
                    </a:cubicBezTo>
                    <a:lnTo>
                      <a:pt x="24853" y="2292"/>
                    </a:lnTo>
                    <a:cubicBezTo>
                      <a:pt x="24991" y="2328"/>
                      <a:pt x="25131" y="2364"/>
                      <a:pt x="25267" y="2400"/>
                    </a:cubicBezTo>
                    <a:cubicBezTo>
                      <a:pt x="25321" y="2510"/>
                      <a:pt x="25408" y="2596"/>
                      <a:pt x="25533" y="2608"/>
                    </a:cubicBezTo>
                    <a:cubicBezTo>
                      <a:pt x="25534" y="2608"/>
                      <a:pt x="25535" y="2608"/>
                      <a:pt x="25536" y="2608"/>
                    </a:cubicBezTo>
                    <a:cubicBezTo>
                      <a:pt x="25579" y="2608"/>
                      <a:pt x="25611" y="2552"/>
                      <a:pt x="25584" y="2516"/>
                    </a:cubicBezTo>
                    <a:cubicBezTo>
                      <a:pt x="25573" y="2496"/>
                      <a:pt x="25558" y="2480"/>
                      <a:pt x="25544" y="2466"/>
                    </a:cubicBezTo>
                    <a:lnTo>
                      <a:pt x="25544" y="2466"/>
                    </a:lnTo>
                    <a:cubicBezTo>
                      <a:pt x="25587" y="2473"/>
                      <a:pt x="25630" y="2479"/>
                      <a:pt x="25672" y="2485"/>
                    </a:cubicBezTo>
                    <a:cubicBezTo>
                      <a:pt x="25570" y="2829"/>
                      <a:pt x="25495" y="3238"/>
                      <a:pt x="25706" y="3241"/>
                    </a:cubicBezTo>
                    <a:cubicBezTo>
                      <a:pt x="25723" y="3241"/>
                      <a:pt x="25742" y="3233"/>
                      <a:pt x="25749" y="3217"/>
                    </a:cubicBezTo>
                    <a:cubicBezTo>
                      <a:pt x="25753" y="3210"/>
                      <a:pt x="25756" y="3204"/>
                      <a:pt x="25759" y="3195"/>
                    </a:cubicBezTo>
                    <a:cubicBezTo>
                      <a:pt x="25774" y="3165"/>
                      <a:pt x="25753" y="3136"/>
                      <a:pt x="25722" y="3136"/>
                    </a:cubicBezTo>
                    <a:cubicBezTo>
                      <a:pt x="25719" y="3136"/>
                      <a:pt x="25716" y="3136"/>
                      <a:pt x="25713" y="3137"/>
                    </a:cubicBezTo>
                    <a:cubicBezTo>
                      <a:pt x="25766" y="3127"/>
                      <a:pt x="25776" y="2697"/>
                      <a:pt x="25785" y="2646"/>
                    </a:cubicBezTo>
                    <a:cubicBezTo>
                      <a:pt x="25795" y="2593"/>
                      <a:pt x="25806" y="2539"/>
                      <a:pt x="25821" y="2487"/>
                    </a:cubicBezTo>
                    <a:lnTo>
                      <a:pt x="25828" y="2487"/>
                    </a:lnTo>
                    <a:cubicBezTo>
                      <a:pt x="25804" y="2702"/>
                      <a:pt x="25799" y="2925"/>
                      <a:pt x="25864" y="3101"/>
                    </a:cubicBezTo>
                    <a:cubicBezTo>
                      <a:pt x="25873" y="3127"/>
                      <a:pt x="25899" y="3142"/>
                      <a:pt x="25923" y="3142"/>
                    </a:cubicBezTo>
                    <a:cubicBezTo>
                      <a:pt x="25945" y="3142"/>
                      <a:pt x="25966" y="3129"/>
                      <a:pt x="25971" y="3101"/>
                    </a:cubicBezTo>
                    <a:cubicBezTo>
                      <a:pt x="26006" y="2950"/>
                      <a:pt x="25981" y="2787"/>
                      <a:pt x="25984" y="2631"/>
                    </a:cubicBezTo>
                    <a:cubicBezTo>
                      <a:pt x="25986" y="2578"/>
                      <a:pt x="25990" y="2522"/>
                      <a:pt x="25991" y="2466"/>
                    </a:cubicBezTo>
                    <a:cubicBezTo>
                      <a:pt x="26041" y="2453"/>
                      <a:pt x="26089" y="2432"/>
                      <a:pt x="26135" y="2409"/>
                    </a:cubicBezTo>
                    <a:lnTo>
                      <a:pt x="26135" y="2409"/>
                    </a:lnTo>
                    <a:cubicBezTo>
                      <a:pt x="26122" y="2615"/>
                      <a:pt x="26132" y="2831"/>
                      <a:pt x="26208" y="3001"/>
                    </a:cubicBezTo>
                    <a:cubicBezTo>
                      <a:pt x="26215" y="3016"/>
                      <a:pt x="26230" y="3023"/>
                      <a:pt x="26246" y="3023"/>
                    </a:cubicBezTo>
                    <a:cubicBezTo>
                      <a:pt x="26266" y="3023"/>
                      <a:pt x="26288" y="3010"/>
                      <a:pt x="26291" y="2989"/>
                    </a:cubicBezTo>
                    <a:cubicBezTo>
                      <a:pt x="26317" y="2850"/>
                      <a:pt x="26292" y="2708"/>
                      <a:pt x="26285" y="2566"/>
                    </a:cubicBezTo>
                    <a:cubicBezTo>
                      <a:pt x="26279" y="2475"/>
                      <a:pt x="26279" y="2384"/>
                      <a:pt x="26279" y="2292"/>
                    </a:cubicBezTo>
                    <a:cubicBezTo>
                      <a:pt x="26317" y="2249"/>
                      <a:pt x="26348" y="2201"/>
                      <a:pt x="26365" y="2145"/>
                    </a:cubicBezTo>
                    <a:lnTo>
                      <a:pt x="26398" y="2145"/>
                    </a:lnTo>
                    <a:cubicBezTo>
                      <a:pt x="26374" y="2393"/>
                      <a:pt x="26373" y="2682"/>
                      <a:pt x="26491" y="2894"/>
                    </a:cubicBezTo>
                    <a:cubicBezTo>
                      <a:pt x="26501" y="2911"/>
                      <a:pt x="26516" y="2918"/>
                      <a:pt x="26531" y="2918"/>
                    </a:cubicBezTo>
                    <a:cubicBezTo>
                      <a:pt x="26556" y="2918"/>
                      <a:pt x="26582" y="2899"/>
                      <a:pt x="26582" y="2872"/>
                    </a:cubicBezTo>
                    <a:cubicBezTo>
                      <a:pt x="26586" y="2732"/>
                      <a:pt x="26545" y="2595"/>
                      <a:pt x="26532" y="2459"/>
                    </a:cubicBezTo>
                    <a:cubicBezTo>
                      <a:pt x="26524" y="2356"/>
                      <a:pt x="26523" y="2251"/>
                      <a:pt x="26527" y="2148"/>
                    </a:cubicBezTo>
                    <a:lnTo>
                      <a:pt x="26527" y="2148"/>
                    </a:lnTo>
                    <a:cubicBezTo>
                      <a:pt x="26588" y="2152"/>
                      <a:pt x="26649" y="2159"/>
                      <a:pt x="26708" y="2174"/>
                    </a:cubicBezTo>
                    <a:cubicBezTo>
                      <a:pt x="26701" y="2323"/>
                      <a:pt x="26699" y="2473"/>
                      <a:pt x="26724" y="2611"/>
                    </a:cubicBezTo>
                    <a:cubicBezTo>
                      <a:pt x="26728" y="2636"/>
                      <a:pt x="26751" y="2648"/>
                      <a:pt x="26775" y="2648"/>
                    </a:cubicBezTo>
                    <a:cubicBezTo>
                      <a:pt x="26799" y="2648"/>
                      <a:pt x="26823" y="2636"/>
                      <a:pt x="26828" y="2611"/>
                    </a:cubicBezTo>
                    <a:cubicBezTo>
                      <a:pt x="26857" y="2460"/>
                      <a:pt x="26850" y="2294"/>
                      <a:pt x="26843" y="2131"/>
                    </a:cubicBezTo>
                    <a:cubicBezTo>
                      <a:pt x="26880" y="2088"/>
                      <a:pt x="26921" y="2045"/>
                      <a:pt x="26959" y="2002"/>
                    </a:cubicBezTo>
                    <a:cubicBezTo>
                      <a:pt x="26960" y="2000"/>
                      <a:pt x="26965" y="2000"/>
                      <a:pt x="26974" y="2000"/>
                    </a:cubicBezTo>
                    <a:cubicBezTo>
                      <a:pt x="27052" y="2000"/>
                      <a:pt x="27404" y="2039"/>
                      <a:pt x="27514" y="2039"/>
                    </a:cubicBezTo>
                    <a:cubicBezTo>
                      <a:pt x="27525" y="2039"/>
                      <a:pt x="27533" y="2038"/>
                      <a:pt x="27539" y="2037"/>
                    </a:cubicBezTo>
                    <a:cubicBezTo>
                      <a:pt x="27734" y="2016"/>
                      <a:pt x="27885" y="1954"/>
                      <a:pt x="28064" y="1864"/>
                    </a:cubicBezTo>
                    <a:cubicBezTo>
                      <a:pt x="28408" y="1696"/>
                      <a:pt x="28770" y="1453"/>
                      <a:pt x="28843" y="1076"/>
                    </a:cubicBezTo>
                    <a:cubicBezTo>
                      <a:pt x="28921" y="641"/>
                      <a:pt x="28601" y="270"/>
                      <a:pt x="2822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" name="Google Shape;399;p5"/>
              <p:cNvSpPr/>
              <p:nvPr/>
            </p:nvSpPr>
            <p:spPr>
              <a:xfrm>
                <a:off x="-96207" y="-29956"/>
                <a:ext cx="1197981" cy="6186261"/>
              </a:xfrm>
              <a:custGeom>
                <a:avLst/>
                <a:gdLst/>
                <a:ahLst/>
                <a:cxnLst/>
                <a:rect l="l" t="t" r="r" b="b"/>
                <a:pathLst>
                  <a:path w="12129" h="62633" extrusionOk="0">
                    <a:moveTo>
                      <a:pt x="4815" y="1"/>
                    </a:moveTo>
                    <a:cubicBezTo>
                      <a:pt x="4765" y="981"/>
                      <a:pt x="4702" y="2161"/>
                      <a:pt x="4630" y="3501"/>
                    </a:cubicBezTo>
                    <a:cubicBezTo>
                      <a:pt x="4622" y="3677"/>
                      <a:pt x="4610" y="3858"/>
                      <a:pt x="4602" y="4038"/>
                    </a:cubicBezTo>
                    <a:cubicBezTo>
                      <a:pt x="4600" y="4058"/>
                      <a:pt x="4600" y="4075"/>
                      <a:pt x="4597" y="4098"/>
                    </a:cubicBezTo>
                    <a:cubicBezTo>
                      <a:pt x="4589" y="4260"/>
                      <a:pt x="4580" y="4425"/>
                      <a:pt x="4572" y="4593"/>
                    </a:cubicBezTo>
                    <a:lnTo>
                      <a:pt x="4566" y="4679"/>
                    </a:lnTo>
                    <a:cubicBezTo>
                      <a:pt x="4559" y="4826"/>
                      <a:pt x="4550" y="4975"/>
                      <a:pt x="4543" y="5126"/>
                    </a:cubicBezTo>
                    <a:cubicBezTo>
                      <a:pt x="4517" y="5585"/>
                      <a:pt x="4493" y="6058"/>
                      <a:pt x="4465" y="6545"/>
                    </a:cubicBezTo>
                    <a:cubicBezTo>
                      <a:pt x="4461" y="6618"/>
                      <a:pt x="4458" y="6692"/>
                      <a:pt x="4453" y="6767"/>
                    </a:cubicBezTo>
                    <a:cubicBezTo>
                      <a:pt x="4451" y="6831"/>
                      <a:pt x="4447" y="6896"/>
                      <a:pt x="4444" y="6960"/>
                    </a:cubicBezTo>
                    <a:cubicBezTo>
                      <a:pt x="4444" y="6968"/>
                      <a:pt x="4444" y="6973"/>
                      <a:pt x="4443" y="6981"/>
                    </a:cubicBezTo>
                    <a:cubicBezTo>
                      <a:pt x="4428" y="7273"/>
                      <a:pt x="4410" y="7567"/>
                      <a:pt x="4394" y="7868"/>
                    </a:cubicBezTo>
                    <a:cubicBezTo>
                      <a:pt x="4394" y="7879"/>
                      <a:pt x="4394" y="7892"/>
                      <a:pt x="4392" y="7906"/>
                    </a:cubicBezTo>
                    <a:lnTo>
                      <a:pt x="4392" y="7908"/>
                    </a:lnTo>
                    <a:cubicBezTo>
                      <a:pt x="4387" y="7992"/>
                      <a:pt x="4382" y="8076"/>
                      <a:pt x="4378" y="8159"/>
                    </a:cubicBezTo>
                    <a:cubicBezTo>
                      <a:pt x="4371" y="8288"/>
                      <a:pt x="4364" y="8421"/>
                      <a:pt x="4357" y="8553"/>
                    </a:cubicBezTo>
                    <a:cubicBezTo>
                      <a:pt x="4308" y="9439"/>
                      <a:pt x="4258" y="10357"/>
                      <a:pt x="4206" y="11309"/>
                    </a:cubicBezTo>
                    <a:lnTo>
                      <a:pt x="4206" y="11312"/>
                    </a:lnTo>
                    <a:cubicBezTo>
                      <a:pt x="4195" y="11497"/>
                      <a:pt x="4185" y="11683"/>
                      <a:pt x="4173" y="11869"/>
                    </a:cubicBezTo>
                    <a:cubicBezTo>
                      <a:pt x="4167" y="11964"/>
                      <a:pt x="4164" y="12061"/>
                      <a:pt x="4157" y="12157"/>
                    </a:cubicBezTo>
                    <a:cubicBezTo>
                      <a:pt x="4143" y="12440"/>
                      <a:pt x="4127" y="12721"/>
                      <a:pt x="4110" y="13006"/>
                    </a:cubicBezTo>
                    <a:cubicBezTo>
                      <a:pt x="4109" y="13060"/>
                      <a:pt x="4106" y="13115"/>
                      <a:pt x="4101" y="13171"/>
                    </a:cubicBezTo>
                    <a:cubicBezTo>
                      <a:pt x="4093" y="13343"/>
                      <a:pt x="4081" y="13512"/>
                      <a:pt x="4073" y="13684"/>
                    </a:cubicBezTo>
                    <a:cubicBezTo>
                      <a:pt x="4066" y="13804"/>
                      <a:pt x="4058" y="13923"/>
                      <a:pt x="4051" y="14045"/>
                    </a:cubicBezTo>
                    <a:lnTo>
                      <a:pt x="4051" y="14046"/>
                    </a:lnTo>
                    <a:cubicBezTo>
                      <a:pt x="4051" y="14051"/>
                      <a:pt x="4051" y="14054"/>
                      <a:pt x="4050" y="14059"/>
                    </a:cubicBezTo>
                    <a:cubicBezTo>
                      <a:pt x="4043" y="14178"/>
                      <a:pt x="4035" y="14303"/>
                      <a:pt x="4028" y="14425"/>
                    </a:cubicBezTo>
                    <a:cubicBezTo>
                      <a:pt x="4023" y="14515"/>
                      <a:pt x="4020" y="14605"/>
                      <a:pt x="4014" y="14698"/>
                    </a:cubicBezTo>
                    <a:cubicBezTo>
                      <a:pt x="4003" y="14913"/>
                      <a:pt x="3991" y="15128"/>
                      <a:pt x="3978" y="15345"/>
                    </a:cubicBezTo>
                    <a:cubicBezTo>
                      <a:pt x="3965" y="15544"/>
                      <a:pt x="3955" y="15743"/>
                      <a:pt x="3942" y="15944"/>
                    </a:cubicBezTo>
                    <a:cubicBezTo>
                      <a:pt x="3901" y="16678"/>
                      <a:pt x="3859" y="17423"/>
                      <a:pt x="3815" y="18177"/>
                    </a:cubicBezTo>
                    <a:cubicBezTo>
                      <a:pt x="3747" y="19338"/>
                      <a:pt x="3679" y="20523"/>
                      <a:pt x="3608" y="21720"/>
                    </a:cubicBezTo>
                    <a:lnTo>
                      <a:pt x="3608" y="21736"/>
                    </a:lnTo>
                    <a:cubicBezTo>
                      <a:pt x="3471" y="24086"/>
                      <a:pt x="3327" y="26487"/>
                      <a:pt x="3178" y="28883"/>
                    </a:cubicBezTo>
                    <a:cubicBezTo>
                      <a:pt x="3011" y="31623"/>
                      <a:pt x="2837" y="34358"/>
                      <a:pt x="2661" y="37005"/>
                    </a:cubicBezTo>
                    <a:cubicBezTo>
                      <a:pt x="2658" y="37074"/>
                      <a:pt x="2654" y="37143"/>
                      <a:pt x="2647" y="37210"/>
                    </a:cubicBezTo>
                    <a:cubicBezTo>
                      <a:pt x="2574" y="38299"/>
                      <a:pt x="2502" y="39373"/>
                      <a:pt x="2430" y="40425"/>
                    </a:cubicBezTo>
                    <a:cubicBezTo>
                      <a:pt x="2429" y="40446"/>
                      <a:pt x="2426" y="40467"/>
                      <a:pt x="2425" y="40488"/>
                    </a:cubicBezTo>
                    <a:cubicBezTo>
                      <a:pt x="2382" y="41106"/>
                      <a:pt x="2339" y="41715"/>
                      <a:pt x="2297" y="42317"/>
                    </a:cubicBezTo>
                    <a:cubicBezTo>
                      <a:pt x="2285" y="42474"/>
                      <a:pt x="2274" y="42628"/>
                      <a:pt x="2264" y="42783"/>
                    </a:cubicBezTo>
                    <a:cubicBezTo>
                      <a:pt x="2218" y="43400"/>
                      <a:pt x="2174" y="44009"/>
                      <a:pt x="2131" y="44606"/>
                    </a:cubicBezTo>
                    <a:cubicBezTo>
                      <a:pt x="2131" y="44620"/>
                      <a:pt x="2129" y="44633"/>
                      <a:pt x="2128" y="44646"/>
                    </a:cubicBezTo>
                    <a:cubicBezTo>
                      <a:pt x="2106" y="44931"/>
                      <a:pt x="2086" y="45215"/>
                      <a:pt x="2065" y="45494"/>
                    </a:cubicBezTo>
                    <a:cubicBezTo>
                      <a:pt x="2052" y="45642"/>
                      <a:pt x="2042" y="45787"/>
                      <a:pt x="2030" y="45931"/>
                    </a:cubicBezTo>
                    <a:cubicBezTo>
                      <a:pt x="1977" y="46647"/>
                      <a:pt x="1921" y="47346"/>
                      <a:pt x="1870" y="48024"/>
                    </a:cubicBezTo>
                    <a:cubicBezTo>
                      <a:pt x="1870" y="48034"/>
                      <a:pt x="1867" y="48045"/>
                      <a:pt x="1867" y="48055"/>
                    </a:cubicBezTo>
                    <a:cubicBezTo>
                      <a:pt x="1864" y="48070"/>
                      <a:pt x="1864" y="48084"/>
                      <a:pt x="1863" y="48098"/>
                    </a:cubicBezTo>
                    <a:lnTo>
                      <a:pt x="1841" y="48361"/>
                    </a:lnTo>
                    <a:cubicBezTo>
                      <a:pt x="1838" y="48402"/>
                      <a:pt x="1835" y="48444"/>
                      <a:pt x="1831" y="48483"/>
                    </a:cubicBezTo>
                    <a:cubicBezTo>
                      <a:pt x="1830" y="48508"/>
                      <a:pt x="1827" y="48533"/>
                      <a:pt x="1824" y="48557"/>
                    </a:cubicBezTo>
                    <a:cubicBezTo>
                      <a:pt x="1814" y="48690"/>
                      <a:pt x="1802" y="48824"/>
                      <a:pt x="1792" y="48956"/>
                    </a:cubicBezTo>
                    <a:cubicBezTo>
                      <a:pt x="1772" y="49196"/>
                      <a:pt x="1755" y="49431"/>
                      <a:pt x="1735" y="49665"/>
                    </a:cubicBezTo>
                    <a:cubicBezTo>
                      <a:pt x="1725" y="49797"/>
                      <a:pt x="1714" y="49926"/>
                      <a:pt x="1702" y="50055"/>
                    </a:cubicBezTo>
                    <a:cubicBezTo>
                      <a:pt x="1692" y="50184"/>
                      <a:pt x="1682" y="50310"/>
                      <a:pt x="1671" y="50437"/>
                    </a:cubicBezTo>
                    <a:cubicBezTo>
                      <a:pt x="1661" y="50566"/>
                      <a:pt x="1648" y="50693"/>
                      <a:pt x="1639" y="50817"/>
                    </a:cubicBezTo>
                    <a:cubicBezTo>
                      <a:pt x="1618" y="51054"/>
                      <a:pt x="1599" y="51285"/>
                      <a:pt x="1577" y="51512"/>
                    </a:cubicBezTo>
                    <a:cubicBezTo>
                      <a:pt x="1577" y="51520"/>
                      <a:pt x="1577" y="51524"/>
                      <a:pt x="1576" y="51528"/>
                    </a:cubicBezTo>
                    <a:lnTo>
                      <a:pt x="1576" y="51532"/>
                    </a:lnTo>
                    <a:lnTo>
                      <a:pt x="1576" y="51540"/>
                    </a:lnTo>
                    <a:cubicBezTo>
                      <a:pt x="1563" y="51667"/>
                      <a:pt x="1553" y="51793"/>
                      <a:pt x="1542" y="51918"/>
                    </a:cubicBezTo>
                    <a:cubicBezTo>
                      <a:pt x="1469" y="52758"/>
                      <a:pt x="1397" y="53578"/>
                      <a:pt x="1324" y="54369"/>
                    </a:cubicBezTo>
                    <a:cubicBezTo>
                      <a:pt x="1314" y="54442"/>
                      <a:pt x="1308" y="54515"/>
                      <a:pt x="1301" y="54587"/>
                    </a:cubicBezTo>
                    <a:cubicBezTo>
                      <a:pt x="1295" y="54673"/>
                      <a:pt x="1285" y="54756"/>
                      <a:pt x="1278" y="54838"/>
                    </a:cubicBezTo>
                    <a:cubicBezTo>
                      <a:pt x="1266" y="54946"/>
                      <a:pt x="1255" y="55057"/>
                      <a:pt x="1245" y="55164"/>
                    </a:cubicBezTo>
                    <a:cubicBezTo>
                      <a:pt x="1010" y="57553"/>
                      <a:pt x="739" y="59576"/>
                      <a:pt x="302" y="60783"/>
                    </a:cubicBezTo>
                    <a:cubicBezTo>
                      <a:pt x="209" y="61038"/>
                      <a:pt x="108" y="61256"/>
                      <a:pt x="1" y="61435"/>
                    </a:cubicBezTo>
                    <a:lnTo>
                      <a:pt x="7723" y="62469"/>
                    </a:lnTo>
                    <a:lnTo>
                      <a:pt x="8931" y="62633"/>
                    </a:lnTo>
                    <a:cubicBezTo>
                      <a:pt x="8920" y="62619"/>
                      <a:pt x="8906" y="62604"/>
                      <a:pt x="8893" y="62590"/>
                    </a:cubicBezTo>
                    <a:cubicBezTo>
                      <a:pt x="8586" y="62262"/>
                      <a:pt x="8198" y="61797"/>
                      <a:pt x="8017" y="60771"/>
                    </a:cubicBezTo>
                    <a:cubicBezTo>
                      <a:pt x="7970" y="60535"/>
                      <a:pt x="7935" y="60267"/>
                      <a:pt x="7914" y="59961"/>
                    </a:cubicBezTo>
                    <a:cubicBezTo>
                      <a:pt x="7912" y="59946"/>
                      <a:pt x="7912" y="59930"/>
                      <a:pt x="7911" y="59913"/>
                    </a:cubicBezTo>
                    <a:cubicBezTo>
                      <a:pt x="7911" y="59913"/>
                      <a:pt x="7912" y="59913"/>
                      <a:pt x="7911" y="59911"/>
                    </a:cubicBezTo>
                    <a:cubicBezTo>
                      <a:pt x="7899" y="59758"/>
                      <a:pt x="7894" y="59594"/>
                      <a:pt x="7892" y="59421"/>
                    </a:cubicBezTo>
                    <a:lnTo>
                      <a:pt x="7892" y="59378"/>
                    </a:lnTo>
                    <a:cubicBezTo>
                      <a:pt x="7891" y="59220"/>
                      <a:pt x="7891" y="59037"/>
                      <a:pt x="7887" y="58829"/>
                    </a:cubicBezTo>
                    <a:cubicBezTo>
                      <a:pt x="7887" y="58643"/>
                      <a:pt x="7885" y="58442"/>
                      <a:pt x="7884" y="58220"/>
                    </a:cubicBezTo>
                    <a:cubicBezTo>
                      <a:pt x="7882" y="58048"/>
                      <a:pt x="7879" y="57866"/>
                      <a:pt x="7878" y="57674"/>
                    </a:cubicBezTo>
                    <a:cubicBezTo>
                      <a:pt x="7874" y="56841"/>
                      <a:pt x="7864" y="55821"/>
                      <a:pt x="7856" y="54673"/>
                    </a:cubicBezTo>
                    <a:cubicBezTo>
                      <a:pt x="7848" y="53530"/>
                      <a:pt x="7836" y="52259"/>
                      <a:pt x="7826" y="50916"/>
                    </a:cubicBezTo>
                    <a:lnTo>
                      <a:pt x="7826" y="50902"/>
                    </a:lnTo>
                    <a:cubicBezTo>
                      <a:pt x="7756" y="42331"/>
                      <a:pt x="7662" y="30831"/>
                      <a:pt x="7662" y="30831"/>
                    </a:cubicBezTo>
                    <a:lnTo>
                      <a:pt x="7753" y="29765"/>
                    </a:lnTo>
                    <a:cubicBezTo>
                      <a:pt x="9790" y="26505"/>
                      <a:pt x="10201" y="25666"/>
                      <a:pt x="12129" y="22356"/>
                    </a:cubicBezTo>
                    <a:lnTo>
                      <a:pt x="12092" y="22161"/>
                    </a:lnTo>
                    <a:lnTo>
                      <a:pt x="11667" y="22796"/>
                    </a:lnTo>
                    <a:lnTo>
                      <a:pt x="10965" y="23842"/>
                    </a:lnTo>
                    <a:cubicBezTo>
                      <a:pt x="10967" y="23821"/>
                      <a:pt x="10968" y="23799"/>
                      <a:pt x="10972" y="23778"/>
                    </a:cubicBezTo>
                    <a:cubicBezTo>
                      <a:pt x="11136" y="22468"/>
                      <a:pt x="11394" y="20846"/>
                      <a:pt x="11716" y="19579"/>
                    </a:cubicBezTo>
                    <a:lnTo>
                      <a:pt x="11695" y="19096"/>
                    </a:lnTo>
                    <a:lnTo>
                      <a:pt x="11688" y="18904"/>
                    </a:lnTo>
                    <a:cubicBezTo>
                      <a:pt x="11427" y="20066"/>
                      <a:pt x="11169" y="21230"/>
                      <a:pt x="10909" y="22395"/>
                    </a:cubicBezTo>
                    <a:cubicBezTo>
                      <a:pt x="10843" y="22697"/>
                      <a:pt x="10775" y="22998"/>
                      <a:pt x="10709" y="23301"/>
                    </a:cubicBezTo>
                    <a:cubicBezTo>
                      <a:pt x="10638" y="23610"/>
                      <a:pt x="10567" y="23927"/>
                      <a:pt x="10441" y="24215"/>
                    </a:cubicBezTo>
                    <a:cubicBezTo>
                      <a:pt x="10433" y="24231"/>
                      <a:pt x="10426" y="24248"/>
                      <a:pt x="10419" y="24265"/>
                    </a:cubicBezTo>
                    <a:cubicBezTo>
                      <a:pt x="10335" y="24380"/>
                      <a:pt x="10250" y="24490"/>
                      <a:pt x="10165" y="24602"/>
                    </a:cubicBezTo>
                    <a:cubicBezTo>
                      <a:pt x="10164" y="24604"/>
                      <a:pt x="10163" y="24605"/>
                      <a:pt x="10163" y="24606"/>
                    </a:cubicBezTo>
                    <a:cubicBezTo>
                      <a:pt x="9922" y="24925"/>
                      <a:pt x="9682" y="25237"/>
                      <a:pt x="9446" y="25544"/>
                    </a:cubicBezTo>
                    <a:cubicBezTo>
                      <a:pt x="9151" y="25926"/>
                      <a:pt x="8858" y="26296"/>
                      <a:pt x="8577" y="26653"/>
                    </a:cubicBezTo>
                    <a:cubicBezTo>
                      <a:pt x="8575" y="26654"/>
                      <a:pt x="8575" y="26656"/>
                      <a:pt x="8573" y="26659"/>
                    </a:cubicBezTo>
                    <a:cubicBezTo>
                      <a:pt x="8527" y="26713"/>
                      <a:pt x="8484" y="26769"/>
                      <a:pt x="8438" y="26825"/>
                    </a:cubicBezTo>
                    <a:cubicBezTo>
                      <a:pt x="8355" y="26933"/>
                      <a:pt x="8272" y="27020"/>
                      <a:pt x="8192" y="27089"/>
                    </a:cubicBezTo>
                    <a:cubicBezTo>
                      <a:pt x="8173" y="27106"/>
                      <a:pt x="8156" y="27120"/>
                      <a:pt x="8137" y="27133"/>
                    </a:cubicBezTo>
                    <a:cubicBezTo>
                      <a:pt x="7997" y="27241"/>
                      <a:pt x="7849" y="27291"/>
                      <a:pt x="7670" y="27292"/>
                    </a:cubicBezTo>
                    <a:cubicBezTo>
                      <a:pt x="7676" y="27122"/>
                      <a:pt x="7677" y="26954"/>
                      <a:pt x="7683" y="26783"/>
                    </a:cubicBezTo>
                    <a:lnTo>
                      <a:pt x="7693" y="26343"/>
                    </a:lnTo>
                    <a:cubicBezTo>
                      <a:pt x="7768" y="23034"/>
                      <a:pt x="7753" y="19761"/>
                      <a:pt x="7846" y="16648"/>
                    </a:cubicBezTo>
                    <a:cubicBezTo>
                      <a:pt x="8629" y="14251"/>
                      <a:pt x="9449" y="11273"/>
                      <a:pt x="9449" y="11273"/>
                    </a:cubicBezTo>
                    <a:lnTo>
                      <a:pt x="9377" y="10873"/>
                    </a:lnTo>
                    <a:lnTo>
                      <a:pt x="9075" y="11725"/>
                    </a:lnTo>
                    <a:lnTo>
                      <a:pt x="7904" y="15024"/>
                    </a:lnTo>
                    <a:lnTo>
                      <a:pt x="7892" y="15054"/>
                    </a:lnTo>
                    <a:cubicBezTo>
                      <a:pt x="7892" y="15044"/>
                      <a:pt x="7892" y="15032"/>
                      <a:pt x="7894" y="15022"/>
                    </a:cubicBezTo>
                    <a:cubicBezTo>
                      <a:pt x="7901" y="14720"/>
                      <a:pt x="7912" y="14419"/>
                      <a:pt x="7920" y="14121"/>
                    </a:cubicBezTo>
                    <a:cubicBezTo>
                      <a:pt x="7977" y="12175"/>
                      <a:pt x="8034" y="10313"/>
                      <a:pt x="8084" y="8574"/>
                    </a:cubicBezTo>
                    <a:cubicBezTo>
                      <a:pt x="8093" y="8365"/>
                      <a:pt x="8099" y="8162"/>
                      <a:pt x="8106" y="7955"/>
                    </a:cubicBezTo>
                    <a:cubicBezTo>
                      <a:pt x="8137" y="6837"/>
                      <a:pt x="8170" y="5772"/>
                      <a:pt x="8202" y="4775"/>
                    </a:cubicBezTo>
                    <a:cubicBezTo>
                      <a:pt x="8258" y="2939"/>
                      <a:pt x="8309" y="1325"/>
                      <a:pt x="83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" name="Google Shape;400;p5"/>
              <p:cNvSpPr/>
              <p:nvPr/>
            </p:nvSpPr>
            <p:spPr>
              <a:xfrm>
                <a:off x="615333" y="1838085"/>
                <a:ext cx="446243" cy="964687"/>
              </a:xfrm>
              <a:custGeom>
                <a:avLst/>
                <a:gdLst/>
                <a:ahLst/>
                <a:cxnLst/>
                <a:rect l="l" t="t" r="r" b="b"/>
                <a:pathLst>
                  <a:path w="4518" h="9767" extrusionOk="0">
                    <a:moveTo>
                      <a:pt x="4472" y="1"/>
                    </a:moveTo>
                    <a:cubicBezTo>
                      <a:pt x="4147" y="1467"/>
                      <a:pt x="3820" y="2932"/>
                      <a:pt x="3495" y="4399"/>
                    </a:cubicBezTo>
                    <a:cubicBezTo>
                      <a:pt x="3422" y="4727"/>
                      <a:pt x="3346" y="5060"/>
                      <a:pt x="3202" y="5362"/>
                    </a:cubicBezTo>
                    <a:cubicBezTo>
                      <a:pt x="2530" y="6264"/>
                      <a:pt x="1849" y="7135"/>
                      <a:pt x="1224" y="7924"/>
                    </a:cubicBezTo>
                    <a:cubicBezTo>
                      <a:pt x="974" y="8239"/>
                      <a:pt x="763" y="8386"/>
                      <a:pt x="456" y="8391"/>
                    </a:cubicBezTo>
                    <a:cubicBezTo>
                      <a:pt x="462" y="8220"/>
                      <a:pt x="463" y="8050"/>
                      <a:pt x="469" y="7881"/>
                    </a:cubicBezTo>
                    <a:lnTo>
                      <a:pt x="469" y="7881"/>
                    </a:lnTo>
                    <a:cubicBezTo>
                      <a:pt x="377" y="7988"/>
                      <a:pt x="283" y="8091"/>
                      <a:pt x="223" y="8219"/>
                    </a:cubicBezTo>
                    <a:cubicBezTo>
                      <a:pt x="0" y="8692"/>
                      <a:pt x="336" y="9246"/>
                      <a:pt x="271" y="9767"/>
                    </a:cubicBezTo>
                    <a:cubicBezTo>
                      <a:pt x="607" y="9612"/>
                      <a:pt x="867" y="9309"/>
                      <a:pt x="974" y="8957"/>
                    </a:cubicBezTo>
                    <a:cubicBezTo>
                      <a:pt x="997" y="9027"/>
                      <a:pt x="1069" y="9061"/>
                      <a:pt x="1145" y="9061"/>
                    </a:cubicBezTo>
                    <a:cubicBezTo>
                      <a:pt x="1202" y="9061"/>
                      <a:pt x="1261" y="9042"/>
                      <a:pt x="1303" y="9006"/>
                    </a:cubicBezTo>
                    <a:cubicBezTo>
                      <a:pt x="1402" y="8920"/>
                      <a:pt x="1436" y="8783"/>
                      <a:pt x="1474" y="8656"/>
                    </a:cubicBezTo>
                    <a:cubicBezTo>
                      <a:pt x="1727" y="7776"/>
                      <a:pt x="2329" y="7049"/>
                      <a:pt x="2894" y="6350"/>
                    </a:cubicBezTo>
                    <a:cubicBezTo>
                      <a:pt x="3523" y="5573"/>
                      <a:pt x="4055" y="4692"/>
                      <a:pt x="4518" y="3806"/>
                    </a:cubicBezTo>
                    <a:lnTo>
                      <a:pt x="4518" y="3806"/>
                    </a:lnTo>
                    <a:cubicBezTo>
                      <a:pt x="4155" y="4283"/>
                      <a:pt x="3817" y="4772"/>
                      <a:pt x="3502" y="5276"/>
                    </a:cubicBezTo>
                    <a:cubicBezTo>
                      <a:pt x="3446" y="5232"/>
                      <a:pt x="3608" y="4607"/>
                      <a:pt x="3625" y="4502"/>
                    </a:cubicBezTo>
                    <a:cubicBezTo>
                      <a:pt x="3675" y="4194"/>
                      <a:pt x="3730" y="3889"/>
                      <a:pt x="3787" y="3581"/>
                    </a:cubicBezTo>
                    <a:cubicBezTo>
                      <a:pt x="3902" y="2967"/>
                      <a:pt x="4033" y="2357"/>
                      <a:pt x="4181" y="1751"/>
                    </a:cubicBezTo>
                    <a:cubicBezTo>
                      <a:pt x="4304" y="1242"/>
                      <a:pt x="4439" y="717"/>
                      <a:pt x="4479" y="196"/>
                    </a:cubicBezTo>
                    <a:lnTo>
                      <a:pt x="4472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" name="Google Shape;401;p5"/>
              <p:cNvSpPr/>
              <p:nvPr/>
            </p:nvSpPr>
            <p:spPr>
              <a:xfrm>
                <a:off x="678058" y="632595"/>
                <a:ext cx="154970" cy="224405"/>
              </a:xfrm>
              <a:custGeom>
                <a:avLst/>
                <a:gdLst/>
                <a:ahLst/>
                <a:cxnLst/>
                <a:rect l="l" t="t" r="r" b="b"/>
                <a:pathLst>
                  <a:path w="1569" h="2272" extrusionOk="0">
                    <a:moveTo>
                      <a:pt x="522" y="346"/>
                    </a:moveTo>
                    <a:lnTo>
                      <a:pt x="522" y="346"/>
                    </a:lnTo>
                    <a:cubicBezTo>
                      <a:pt x="456" y="489"/>
                      <a:pt x="409" y="644"/>
                      <a:pt x="377" y="789"/>
                    </a:cubicBezTo>
                    <a:cubicBezTo>
                      <a:pt x="371" y="811"/>
                      <a:pt x="380" y="830"/>
                      <a:pt x="394" y="840"/>
                    </a:cubicBezTo>
                    <a:cubicBezTo>
                      <a:pt x="377" y="870"/>
                      <a:pt x="359" y="899"/>
                      <a:pt x="343" y="928"/>
                    </a:cubicBezTo>
                    <a:cubicBezTo>
                      <a:pt x="359" y="747"/>
                      <a:pt x="406" y="568"/>
                      <a:pt x="488" y="402"/>
                    </a:cubicBezTo>
                    <a:cubicBezTo>
                      <a:pt x="496" y="381"/>
                      <a:pt x="509" y="364"/>
                      <a:pt x="522" y="346"/>
                    </a:cubicBezTo>
                    <a:close/>
                    <a:moveTo>
                      <a:pt x="782" y="0"/>
                    </a:moveTo>
                    <a:cubicBezTo>
                      <a:pt x="767" y="0"/>
                      <a:pt x="752" y="6"/>
                      <a:pt x="740" y="17"/>
                    </a:cubicBezTo>
                    <a:cubicBezTo>
                      <a:pt x="690" y="68"/>
                      <a:pt x="644" y="126"/>
                      <a:pt x="604" y="194"/>
                    </a:cubicBezTo>
                    <a:cubicBezTo>
                      <a:pt x="611" y="158"/>
                      <a:pt x="609" y="122"/>
                      <a:pt x="585" y="82"/>
                    </a:cubicBezTo>
                    <a:cubicBezTo>
                      <a:pt x="572" y="66"/>
                      <a:pt x="554" y="59"/>
                      <a:pt x="536" y="59"/>
                    </a:cubicBezTo>
                    <a:cubicBezTo>
                      <a:pt x="529" y="59"/>
                      <a:pt x="522" y="60"/>
                      <a:pt x="516" y="62"/>
                    </a:cubicBezTo>
                    <a:cubicBezTo>
                      <a:pt x="509" y="65"/>
                      <a:pt x="500" y="66"/>
                      <a:pt x="495" y="69"/>
                    </a:cubicBezTo>
                    <a:cubicBezTo>
                      <a:pt x="475" y="75"/>
                      <a:pt x="463" y="93"/>
                      <a:pt x="459" y="112"/>
                    </a:cubicBezTo>
                    <a:lnTo>
                      <a:pt x="453" y="134"/>
                    </a:lnTo>
                    <a:cubicBezTo>
                      <a:pt x="450" y="155"/>
                      <a:pt x="460" y="174"/>
                      <a:pt x="475" y="184"/>
                    </a:cubicBezTo>
                    <a:cubicBezTo>
                      <a:pt x="453" y="240"/>
                      <a:pt x="393" y="320"/>
                      <a:pt x="377" y="353"/>
                    </a:cubicBezTo>
                    <a:cubicBezTo>
                      <a:pt x="341" y="432"/>
                      <a:pt x="310" y="512"/>
                      <a:pt x="285" y="596"/>
                    </a:cubicBezTo>
                    <a:cubicBezTo>
                      <a:pt x="235" y="767"/>
                      <a:pt x="217" y="940"/>
                      <a:pt x="221" y="1120"/>
                    </a:cubicBezTo>
                    <a:cubicBezTo>
                      <a:pt x="222" y="1134"/>
                      <a:pt x="228" y="1143"/>
                      <a:pt x="234" y="1151"/>
                    </a:cubicBezTo>
                    <a:cubicBezTo>
                      <a:pt x="217" y="1187"/>
                      <a:pt x="202" y="1223"/>
                      <a:pt x="188" y="1259"/>
                    </a:cubicBezTo>
                    <a:cubicBezTo>
                      <a:pt x="66" y="1571"/>
                      <a:pt x="0" y="1909"/>
                      <a:pt x="7" y="2233"/>
                    </a:cubicBezTo>
                    <a:cubicBezTo>
                      <a:pt x="8" y="2259"/>
                      <a:pt x="28" y="2271"/>
                      <a:pt x="49" y="2271"/>
                    </a:cubicBezTo>
                    <a:cubicBezTo>
                      <a:pt x="69" y="2271"/>
                      <a:pt x="90" y="2259"/>
                      <a:pt x="93" y="2236"/>
                    </a:cubicBezTo>
                    <a:cubicBezTo>
                      <a:pt x="109" y="2110"/>
                      <a:pt x="134" y="1992"/>
                      <a:pt x="159" y="1875"/>
                    </a:cubicBezTo>
                    <a:cubicBezTo>
                      <a:pt x="162" y="1878"/>
                      <a:pt x="165" y="1879"/>
                      <a:pt x="166" y="1879"/>
                    </a:cubicBezTo>
                    <a:cubicBezTo>
                      <a:pt x="173" y="1883"/>
                      <a:pt x="181" y="1884"/>
                      <a:pt x="189" y="1884"/>
                    </a:cubicBezTo>
                    <a:cubicBezTo>
                      <a:pt x="198" y="1884"/>
                      <a:pt x="206" y="1882"/>
                      <a:pt x="214" y="1878"/>
                    </a:cubicBezTo>
                    <a:cubicBezTo>
                      <a:pt x="219" y="1879"/>
                      <a:pt x="226" y="1880"/>
                      <a:pt x="232" y="1880"/>
                    </a:cubicBezTo>
                    <a:cubicBezTo>
                      <a:pt x="238" y="1880"/>
                      <a:pt x="244" y="1880"/>
                      <a:pt x="250" y="1878"/>
                    </a:cubicBezTo>
                    <a:cubicBezTo>
                      <a:pt x="257" y="1881"/>
                      <a:pt x="265" y="1883"/>
                      <a:pt x="273" y="1883"/>
                    </a:cubicBezTo>
                    <a:cubicBezTo>
                      <a:pt x="283" y="1883"/>
                      <a:pt x="293" y="1880"/>
                      <a:pt x="301" y="1872"/>
                    </a:cubicBezTo>
                    <a:cubicBezTo>
                      <a:pt x="453" y="1763"/>
                      <a:pt x="614" y="1664"/>
                      <a:pt x="781" y="1585"/>
                    </a:cubicBezTo>
                    <a:cubicBezTo>
                      <a:pt x="930" y="1515"/>
                      <a:pt x="1102" y="1476"/>
                      <a:pt x="1234" y="1378"/>
                    </a:cubicBezTo>
                    <a:cubicBezTo>
                      <a:pt x="1247" y="1369"/>
                      <a:pt x="1251" y="1355"/>
                      <a:pt x="1247" y="1342"/>
                    </a:cubicBezTo>
                    <a:cubicBezTo>
                      <a:pt x="1290" y="1329"/>
                      <a:pt x="1335" y="1316"/>
                      <a:pt x="1378" y="1306"/>
                    </a:cubicBezTo>
                    <a:cubicBezTo>
                      <a:pt x="1444" y="1287"/>
                      <a:pt x="1422" y="1182"/>
                      <a:pt x="1358" y="1182"/>
                    </a:cubicBezTo>
                    <a:cubicBezTo>
                      <a:pt x="1355" y="1182"/>
                      <a:pt x="1351" y="1182"/>
                      <a:pt x="1347" y="1183"/>
                    </a:cubicBezTo>
                    <a:cubicBezTo>
                      <a:pt x="962" y="1250"/>
                      <a:pt x="595" y="1438"/>
                      <a:pt x="300" y="1700"/>
                    </a:cubicBezTo>
                    <a:cubicBezTo>
                      <a:pt x="316" y="1664"/>
                      <a:pt x="330" y="1631"/>
                      <a:pt x="346" y="1595"/>
                    </a:cubicBezTo>
                    <a:cubicBezTo>
                      <a:pt x="644" y="1312"/>
                      <a:pt x="991" y="1127"/>
                      <a:pt x="1369" y="968"/>
                    </a:cubicBezTo>
                    <a:cubicBezTo>
                      <a:pt x="1373" y="968"/>
                      <a:pt x="1375" y="969"/>
                      <a:pt x="1379" y="969"/>
                    </a:cubicBezTo>
                    <a:cubicBezTo>
                      <a:pt x="1380" y="969"/>
                      <a:pt x="1382" y="969"/>
                      <a:pt x="1385" y="968"/>
                    </a:cubicBezTo>
                    <a:cubicBezTo>
                      <a:pt x="1428" y="949"/>
                      <a:pt x="1452" y="936"/>
                      <a:pt x="1489" y="918"/>
                    </a:cubicBezTo>
                    <a:cubicBezTo>
                      <a:pt x="1495" y="913"/>
                      <a:pt x="1498" y="912"/>
                      <a:pt x="1504" y="910"/>
                    </a:cubicBezTo>
                    <a:cubicBezTo>
                      <a:pt x="1569" y="872"/>
                      <a:pt x="1522" y="792"/>
                      <a:pt x="1464" y="792"/>
                    </a:cubicBezTo>
                    <a:cubicBezTo>
                      <a:pt x="1458" y="792"/>
                      <a:pt x="1452" y="793"/>
                      <a:pt x="1446" y="794"/>
                    </a:cubicBezTo>
                    <a:cubicBezTo>
                      <a:pt x="1340" y="824"/>
                      <a:pt x="1239" y="863"/>
                      <a:pt x="1138" y="909"/>
                    </a:cubicBezTo>
                    <a:lnTo>
                      <a:pt x="1137" y="909"/>
                    </a:lnTo>
                    <a:cubicBezTo>
                      <a:pt x="909" y="1011"/>
                      <a:pt x="697" y="1145"/>
                      <a:pt x="502" y="1303"/>
                    </a:cubicBezTo>
                    <a:cubicBezTo>
                      <a:pt x="506" y="1299"/>
                      <a:pt x="508" y="1296"/>
                      <a:pt x="509" y="1293"/>
                    </a:cubicBezTo>
                    <a:cubicBezTo>
                      <a:pt x="518" y="1277"/>
                      <a:pt x="529" y="1263"/>
                      <a:pt x="536" y="1247"/>
                    </a:cubicBezTo>
                    <a:lnTo>
                      <a:pt x="538" y="1246"/>
                    </a:lnTo>
                    <a:cubicBezTo>
                      <a:pt x="642" y="1084"/>
                      <a:pt x="780" y="926"/>
                      <a:pt x="843" y="750"/>
                    </a:cubicBezTo>
                    <a:cubicBezTo>
                      <a:pt x="851" y="725"/>
                      <a:pt x="832" y="697"/>
                      <a:pt x="806" y="697"/>
                    </a:cubicBezTo>
                    <a:cubicBezTo>
                      <a:pt x="806" y="697"/>
                      <a:pt x="805" y="697"/>
                      <a:pt x="804" y="697"/>
                    </a:cubicBezTo>
                    <a:lnTo>
                      <a:pt x="803" y="697"/>
                    </a:lnTo>
                    <a:cubicBezTo>
                      <a:pt x="796" y="698"/>
                      <a:pt x="793" y="703"/>
                      <a:pt x="786" y="704"/>
                    </a:cubicBezTo>
                    <a:cubicBezTo>
                      <a:pt x="781" y="705"/>
                      <a:pt x="778" y="710"/>
                      <a:pt x="778" y="711"/>
                    </a:cubicBezTo>
                    <a:cubicBezTo>
                      <a:pt x="629" y="821"/>
                      <a:pt x="536" y="1014"/>
                      <a:pt x="445" y="1171"/>
                    </a:cubicBezTo>
                    <a:cubicBezTo>
                      <a:pt x="380" y="1284"/>
                      <a:pt x="323" y="1401"/>
                      <a:pt x="267" y="1519"/>
                    </a:cubicBezTo>
                    <a:cubicBezTo>
                      <a:pt x="265" y="1519"/>
                      <a:pt x="264" y="1521"/>
                      <a:pt x="263" y="1522"/>
                    </a:cubicBezTo>
                    <a:cubicBezTo>
                      <a:pt x="371" y="1206"/>
                      <a:pt x="523" y="910"/>
                      <a:pt x="715" y="596"/>
                    </a:cubicBezTo>
                    <a:cubicBezTo>
                      <a:pt x="742" y="554"/>
                      <a:pt x="699" y="513"/>
                      <a:pt x="658" y="513"/>
                    </a:cubicBezTo>
                    <a:cubicBezTo>
                      <a:pt x="642" y="513"/>
                      <a:pt x="627" y="519"/>
                      <a:pt x="615" y="532"/>
                    </a:cubicBezTo>
                    <a:cubicBezTo>
                      <a:pt x="596" y="553"/>
                      <a:pt x="582" y="575"/>
                      <a:pt x="566" y="595"/>
                    </a:cubicBezTo>
                    <a:cubicBezTo>
                      <a:pt x="639" y="416"/>
                      <a:pt x="740" y="258"/>
                      <a:pt x="831" y="73"/>
                    </a:cubicBezTo>
                    <a:cubicBezTo>
                      <a:pt x="853" y="32"/>
                      <a:pt x="818" y="0"/>
                      <a:pt x="7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" name="Google Shape;402;p5"/>
              <p:cNvSpPr/>
              <p:nvPr/>
            </p:nvSpPr>
            <p:spPr>
              <a:xfrm>
                <a:off x="-197249" y="-29462"/>
                <a:ext cx="864336" cy="6173026"/>
              </a:xfrm>
              <a:custGeom>
                <a:avLst/>
                <a:gdLst/>
                <a:ahLst/>
                <a:cxnLst/>
                <a:rect l="l" t="t" r="r" b="b"/>
                <a:pathLst>
                  <a:path w="8751" h="62499" extrusionOk="0">
                    <a:moveTo>
                      <a:pt x="1957" y="3202"/>
                    </a:moveTo>
                    <a:lnTo>
                      <a:pt x="1957" y="3202"/>
                    </a:lnTo>
                    <a:cubicBezTo>
                      <a:pt x="1968" y="3216"/>
                      <a:pt x="1981" y="3229"/>
                      <a:pt x="1991" y="3243"/>
                    </a:cubicBezTo>
                    <a:cubicBezTo>
                      <a:pt x="2006" y="3311"/>
                      <a:pt x="2019" y="3378"/>
                      <a:pt x="2020" y="3447"/>
                    </a:cubicBezTo>
                    <a:cubicBezTo>
                      <a:pt x="2021" y="3478"/>
                      <a:pt x="2019" y="3510"/>
                      <a:pt x="2019" y="3543"/>
                    </a:cubicBezTo>
                    <a:cubicBezTo>
                      <a:pt x="2013" y="3428"/>
                      <a:pt x="1990" y="3312"/>
                      <a:pt x="1957" y="3202"/>
                    </a:cubicBezTo>
                    <a:close/>
                    <a:moveTo>
                      <a:pt x="4107" y="14112"/>
                    </a:moveTo>
                    <a:cubicBezTo>
                      <a:pt x="4111" y="14123"/>
                      <a:pt x="4115" y="14135"/>
                      <a:pt x="4127" y="14142"/>
                    </a:cubicBezTo>
                    <a:cubicBezTo>
                      <a:pt x="4120" y="14157"/>
                      <a:pt x="4113" y="14173"/>
                      <a:pt x="4105" y="14192"/>
                    </a:cubicBezTo>
                    <a:cubicBezTo>
                      <a:pt x="4105" y="14165"/>
                      <a:pt x="4107" y="14137"/>
                      <a:pt x="4107" y="14112"/>
                    </a:cubicBezTo>
                    <a:close/>
                    <a:moveTo>
                      <a:pt x="5063" y="14137"/>
                    </a:moveTo>
                    <a:lnTo>
                      <a:pt x="5063" y="14137"/>
                    </a:lnTo>
                    <a:cubicBezTo>
                      <a:pt x="5057" y="14213"/>
                      <a:pt x="5053" y="14286"/>
                      <a:pt x="5050" y="14362"/>
                    </a:cubicBezTo>
                    <a:cubicBezTo>
                      <a:pt x="5044" y="14362"/>
                      <a:pt x="5037" y="14362"/>
                      <a:pt x="5031" y="14364"/>
                    </a:cubicBezTo>
                    <a:cubicBezTo>
                      <a:pt x="4735" y="14463"/>
                      <a:pt x="4465" y="14650"/>
                      <a:pt x="4253" y="14883"/>
                    </a:cubicBezTo>
                    <a:cubicBezTo>
                      <a:pt x="4247" y="14868"/>
                      <a:pt x="4240" y="14853"/>
                      <a:pt x="4234" y="14837"/>
                    </a:cubicBezTo>
                    <a:cubicBezTo>
                      <a:pt x="4455" y="14553"/>
                      <a:pt x="4727" y="14344"/>
                      <a:pt x="5034" y="14150"/>
                    </a:cubicBezTo>
                    <a:cubicBezTo>
                      <a:pt x="5036" y="14150"/>
                      <a:pt x="5038" y="14150"/>
                      <a:pt x="5040" y="14150"/>
                    </a:cubicBezTo>
                    <a:cubicBezTo>
                      <a:pt x="5042" y="14150"/>
                      <a:pt x="5044" y="14150"/>
                      <a:pt x="5046" y="14149"/>
                    </a:cubicBezTo>
                    <a:cubicBezTo>
                      <a:pt x="5053" y="14145"/>
                      <a:pt x="5057" y="14142"/>
                      <a:pt x="5063" y="14137"/>
                    </a:cubicBezTo>
                    <a:close/>
                    <a:moveTo>
                      <a:pt x="5038" y="14503"/>
                    </a:moveTo>
                    <a:cubicBezTo>
                      <a:pt x="5036" y="14569"/>
                      <a:pt x="5030" y="14636"/>
                      <a:pt x="5028" y="14702"/>
                    </a:cubicBezTo>
                    <a:cubicBezTo>
                      <a:pt x="5017" y="14917"/>
                      <a:pt x="5005" y="15132"/>
                      <a:pt x="4993" y="15348"/>
                    </a:cubicBezTo>
                    <a:cubicBezTo>
                      <a:pt x="4981" y="15548"/>
                      <a:pt x="4971" y="15747"/>
                      <a:pt x="4958" y="15948"/>
                    </a:cubicBezTo>
                    <a:lnTo>
                      <a:pt x="4957" y="15948"/>
                    </a:lnTo>
                    <a:cubicBezTo>
                      <a:pt x="4942" y="15942"/>
                      <a:pt x="4928" y="15939"/>
                      <a:pt x="4914" y="15932"/>
                    </a:cubicBezTo>
                    <a:cubicBezTo>
                      <a:pt x="4775" y="15867"/>
                      <a:pt x="4620" y="15702"/>
                      <a:pt x="4462" y="15374"/>
                    </a:cubicBezTo>
                    <a:cubicBezTo>
                      <a:pt x="4415" y="15277"/>
                      <a:pt x="4366" y="15166"/>
                      <a:pt x="4317" y="15045"/>
                    </a:cubicBezTo>
                    <a:cubicBezTo>
                      <a:pt x="4399" y="14969"/>
                      <a:pt x="4485" y="14896"/>
                      <a:pt x="4578" y="14831"/>
                    </a:cubicBezTo>
                    <a:cubicBezTo>
                      <a:pt x="4702" y="14745"/>
                      <a:pt x="4855" y="14682"/>
                      <a:pt x="4958" y="14573"/>
                    </a:cubicBezTo>
                    <a:cubicBezTo>
                      <a:pt x="4967" y="14565"/>
                      <a:pt x="4968" y="14550"/>
                      <a:pt x="4965" y="14537"/>
                    </a:cubicBezTo>
                    <a:cubicBezTo>
                      <a:pt x="4991" y="14526"/>
                      <a:pt x="5014" y="14514"/>
                      <a:pt x="5038" y="14503"/>
                    </a:cubicBezTo>
                    <a:close/>
                    <a:moveTo>
                      <a:pt x="3029" y="0"/>
                    </a:moveTo>
                    <a:cubicBezTo>
                      <a:pt x="3079" y="896"/>
                      <a:pt x="3086" y="1796"/>
                      <a:pt x="3181" y="2686"/>
                    </a:cubicBezTo>
                    <a:cubicBezTo>
                      <a:pt x="3254" y="3361"/>
                      <a:pt x="3374" y="4026"/>
                      <a:pt x="3526" y="4687"/>
                    </a:cubicBezTo>
                    <a:cubicBezTo>
                      <a:pt x="3415" y="4561"/>
                      <a:pt x="3297" y="4436"/>
                      <a:pt x="3182" y="4313"/>
                    </a:cubicBezTo>
                    <a:cubicBezTo>
                      <a:pt x="2380" y="3447"/>
                      <a:pt x="588" y="1174"/>
                      <a:pt x="588" y="1174"/>
                    </a:cubicBezTo>
                    <a:lnTo>
                      <a:pt x="1" y="949"/>
                    </a:lnTo>
                    <a:lnTo>
                      <a:pt x="1" y="949"/>
                    </a:lnTo>
                    <a:cubicBezTo>
                      <a:pt x="521" y="1525"/>
                      <a:pt x="1030" y="2110"/>
                      <a:pt x="1531" y="2702"/>
                    </a:cubicBezTo>
                    <a:lnTo>
                      <a:pt x="1369" y="2637"/>
                    </a:lnTo>
                    <a:cubicBezTo>
                      <a:pt x="1229" y="2583"/>
                      <a:pt x="1086" y="2525"/>
                      <a:pt x="939" y="2478"/>
                    </a:cubicBezTo>
                    <a:cubicBezTo>
                      <a:pt x="934" y="2476"/>
                      <a:pt x="930" y="2476"/>
                      <a:pt x="925" y="2476"/>
                    </a:cubicBezTo>
                    <a:cubicBezTo>
                      <a:pt x="880" y="2476"/>
                      <a:pt x="854" y="2547"/>
                      <a:pt x="901" y="2571"/>
                    </a:cubicBezTo>
                    <a:cubicBezTo>
                      <a:pt x="1014" y="2630"/>
                      <a:pt x="1129" y="2684"/>
                      <a:pt x="1243" y="2736"/>
                    </a:cubicBezTo>
                    <a:cubicBezTo>
                      <a:pt x="1209" y="2729"/>
                      <a:pt x="1173" y="2722"/>
                      <a:pt x="1139" y="2716"/>
                    </a:cubicBezTo>
                    <a:cubicBezTo>
                      <a:pt x="1135" y="2715"/>
                      <a:pt x="1132" y="2715"/>
                      <a:pt x="1129" y="2715"/>
                    </a:cubicBezTo>
                    <a:cubicBezTo>
                      <a:pt x="1077" y="2715"/>
                      <a:pt x="1057" y="2793"/>
                      <a:pt x="1114" y="2808"/>
                    </a:cubicBezTo>
                    <a:cubicBezTo>
                      <a:pt x="1245" y="2842"/>
                      <a:pt x="1376" y="2878"/>
                      <a:pt x="1508" y="2909"/>
                    </a:cubicBezTo>
                    <a:cubicBezTo>
                      <a:pt x="1495" y="2920"/>
                      <a:pt x="1484" y="2930"/>
                      <a:pt x="1473" y="2938"/>
                    </a:cubicBezTo>
                    <a:cubicBezTo>
                      <a:pt x="1361" y="2938"/>
                      <a:pt x="1252" y="2924"/>
                      <a:pt x="1143" y="2898"/>
                    </a:cubicBezTo>
                    <a:cubicBezTo>
                      <a:pt x="1138" y="2897"/>
                      <a:pt x="1133" y="2896"/>
                      <a:pt x="1128" y="2896"/>
                    </a:cubicBezTo>
                    <a:cubicBezTo>
                      <a:pt x="1075" y="2896"/>
                      <a:pt x="1056" y="2979"/>
                      <a:pt x="1116" y="2998"/>
                    </a:cubicBezTo>
                    <a:cubicBezTo>
                      <a:pt x="1183" y="3020"/>
                      <a:pt x="1265" y="3041"/>
                      <a:pt x="1346" y="3057"/>
                    </a:cubicBezTo>
                    <a:cubicBezTo>
                      <a:pt x="1296" y="3106"/>
                      <a:pt x="1250" y="3157"/>
                      <a:pt x="1205" y="3210"/>
                    </a:cubicBezTo>
                    <a:cubicBezTo>
                      <a:pt x="1165" y="3258"/>
                      <a:pt x="1208" y="3324"/>
                      <a:pt x="1254" y="3324"/>
                    </a:cubicBezTo>
                    <a:cubicBezTo>
                      <a:pt x="1269" y="3324"/>
                      <a:pt x="1284" y="3318"/>
                      <a:pt x="1296" y="3302"/>
                    </a:cubicBezTo>
                    <a:cubicBezTo>
                      <a:pt x="1359" y="3229"/>
                      <a:pt x="1427" y="3159"/>
                      <a:pt x="1501" y="3094"/>
                    </a:cubicBezTo>
                    <a:lnTo>
                      <a:pt x="1523" y="3079"/>
                    </a:lnTo>
                    <a:cubicBezTo>
                      <a:pt x="1544" y="3080"/>
                      <a:pt x="1566" y="3080"/>
                      <a:pt x="1587" y="3080"/>
                    </a:cubicBezTo>
                    <a:cubicBezTo>
                      <a:pt x="1569" y="3096"/>
                      <a:pt x="1551" y="3110"/>
                      <a:pt x="1534" y="3124"/>
                    </a:cubicBezTo>
                    <a:cubicBezTo>
                      <a:pt x="1447" y="3200"/>
                      <a:pt x="1368" y="3285"/>
                      <a:pt x="1291" y="3372"/>
                    </a:cubicBezTo>
                    <a:cubicBezTo>
                      <a:pt x="1256" y="3412"/>
                      <a:pt x="1291" y="3467"/>
                      <a:pt x="1331" y="3467"/>
                    </a:cubicBezTo>
                    <a:cubicBezTo>
                      <a:pt x="1343" y="3467"/>
                      <a:pt x="1356" y="3462"/>
                      <a:pt x="1368" y="3450"/>
                    </a:cubicBezTo>
                    <a:cubicBezTo>
                      <a:pt x="1440" y="3375"/>
                      <a:pt x="1517" y="3306"/>
                      <a:pt x="1596" y="3242"/>
                    </a:cubicBezTo>
                    <a:lnTo>
                      <a:pt x="1596" y="3242"/>
                    </a:lnTo>
                    <a:cubicBezTo>
                      <a:pt x="1577" y="3272"/>
                      <a:pt x="1561" y="3302"/>
                      <a:pt x="1544" y="3331"/>
                    </a:cubicBezTo>
                    <a:cubicBezTo>
                      <a:pt x="1495" y="3408"/>
                      <a:pt x="1409" y="3487"/>
                      <a:pt x="1402" y="3580"/>
                    </a:cubicBezTo>
                    <a:cubicBezTo>
                      <a:pt x="1401" y="3604"/>
                      <a:pt x="1423" y="3626"/>
                      <a:pt x="1447" y="3626"/>
                    </a:cubicBezTo>
                    <a:cubicBezTo>
                      <a:pt x="1451" y="3626"/>
                      <a:pt x="1455" y="3625"/>
                      <a:pt x="1460" y="3623"/>
                    </a:cubicBezTo>
                    <a:cubicBezTo>
                      <a:pt x="1553" y="3589"/>
                      <a:pt x="1599" y="3473"/>
                      <a:pt x="1647" y="3390"/>
                    </a:cubicBezTo>
                    <a:cubicBezTo>
                      <a:pt x="1698" y="3301"/>
                      <a:pt x="1739" y="3206"/>
                      <a:pt x="1771" y="3109"/>
                    </a:cubicBezTo>
                    <a:cubicBezTo>
                      <a:pt x="1784" y="3099"/>
                      <a:pt x="1795" y="3089"/>
                      <a:pt x="1806" y="3079"/>
                    </a:cubicBezTo>
                    <a:cubicBezTo>
                      <a:pt x="1809" y="3084"/>
                      <a:pt x="1811" y="3089"/>
                      <a:pt x="1811" y="3094"/>
                    </a:cubicBezTo>
                    <a:cubicBezTo>
                      <a:pt x="1778" y="3199"/>
                      <a:pt x="1753" y="3306"/>
                      <a:pt x="1728" y="3411"/>
                    </a:cubicBezTo>
                    <a:cubicBezTo>
                      <a:pt x="1703" y="3514"/>
                      <a:pt x="1666" y="3615"/>
                      <a:pt x="1682" y="3719"/>
                    </a:cubicBezTo>
                    <a:cubicBezTo>
                      <a:pt x="1683" y="3734"/>
                      <a:pt x="1695" y="3740"/>
                      <a:pt x="1707" y="3740"/>
                    </a:cubicBezTo>
                    <a:cubicBezTo>
                      <a:pt x="1718" y="3740"/>
                      <a:pt x="1729" y="3735"/>
                      <a:pt x="1735" y="3726"/>
                    </a:cubicBezTo>
                    <a:cubicBezTo>
                      <a:pt x="1802" y="3629"/>
                      <a:pt x="1809" y="3500"/>
                      <a:pt x="1834" y="3385"/>
                    </a:cubicBezTo>
                    <a:cubicBezTo>
                      <a:pt x="1841" y="3349"/>
                      <a:pt x="1848" y="3314"/>
                      <a:pt x="1855" y="3279"/>
                    </a:cubicBezTo>
                    <a:cubicBezTo>
                      <a:pt x="1864" y="3325"/>
                      <a:pt x="1874" y="3372"/>
                      <a:pt x="1877" y="3418"/>
                    </a:cubicBezTo>
                    <a:cubicBezTo>
                      <a:pt x="1885" y="3543"/>
                      <a:pt x="1868" y="3665"/>
                      <a:pt x="1875" y="3788"/>
                    </a:cubicBezTo>
                    <a:cubicBezTo>
                      <a:pt x="1877" y="3822"/>
                      <a:pt x="1906" y="3842"/>
                      <a:pt x="1934" y="3842"/>
                    </a:cubicBezTo>
                    <a:cubicBezTo>
                      <a:pt x="1955" y="3842"/>
                      <a:pt x="1977" y="3830"/>
                      <a:pt x="1984" y="3802"/>
                    </a:cubicBezTo>
                    <a:cubicBezTo>
                      <a:pt x="2003" y="3738"/>
                      <a:pt x="2011" y="3669"/>
                      <a:pt x="2011" y="3602"/>
                    </a:cubicBezTo>
                    <a:cubicBezTo>
                      <a:pt x="2013" y="3617"/>
                      <a:pt x="2017" y="3633"/>
                      <a:pt x="2021" y="3648"/>
                    </a:cubicBezTo>
                    <a:cubicBezTo>
                      <a:pt x="2028" y="3668"/>
                      <a:pt x="2044" y="3678"/>
                      <a:pt x="2060" y="3678"/>
                    </a:cubicBezTo>
                    <a:cubicBezTo>
                      <a:pt x="2077" y="3678"/>
                      <a:pt x="2094" y="3667"/>
                      <a:pt x="2103" y="3648"/>
                    </a:cubicBezTo>
                    <a:cubicBezTo>
                      <a:pt x="2132" y="3580"/>
                      <a:pt x="2110" y="3500"/>
                      <a:pt x="2099" y="3430"/>
                    </a:cubicBezTo>
                    <a:cubicBezTo>
                      <a:pt x="2096" y="3408"/>
                      <a:pt x="2090" y="3385"/>
                      <a:pt x="2086" y="3364"/>
                    </a:cubicBezTo>
                    <a:lnTo>
                      <a:pt x="2086" y="3364"/>
                    </a:lnTo>
                    <a:cubicBezTo>
                      <a:pt x="2633" y="4020"/>
                      <a:pt x="3168" y="4690"/>
                      <a:pt x="3691" y="5365"/>
                    </a:cubicBezTo>
                    <a:cubicBezTo>
                      <a:pt x="3833" y="5922"/>
                      <a:pt x="3989" y="6477"/>
                      <a:pt x="4148" y="7033"/>
                    </a:cubicBezTo>
                    <a:cubicBezTo>
                      <a:pt x="4170" y="7107"/>
                      <a:pt x="4193" y="7181"/>
                      <a:pt x="4213" y="7255"/>
                    </a:cubicBezTo>
                    <a:cubicBezTo>
                      <a:pt x="4267" y="7443"/>
                      <a:pt x="4322" y="7632"/>
                      <a:pt x="4376" y="7821"/>
                    </a:cubicBezTo>
                    <a:cubicBezTo>
                      <a:pt x="4709" y="8975"/>
                      <a:pt x="5024" y="10132"/>
                      <a:pt x="5210" y="11305"/>
                    </a:cubicBezTo>
                    <a:lnTo>
                      <a:pt x="5210" y="11308"/>
                    </a:lnTo>
                    <a:cubicBezTo>
                      <a:pt x="5202" y="11493"/>
                      <a:pt x="5189" y="11679"/>
                      <a:pt x="5179" y="11866"/>
                    </a:cubicBezTo>
                    <a:cubicBezTo>
                      <a:pt x="5173" y="11960"/>
                      <a:pt x="5170" y="12058"/>
                      <a:pt x="5163" y="12154"/>
                    </a:cubicBezTo>
                    <a:cubicBezTo>
                      <a:pt x="5149" y="12433"/>
                      <a:pt x="5132" y="12717"/>
                      <a:pt x="5116" y="13002"/>
                    </a:cubicBezTo>
                    <a:cubicBezTo>
                      <a:pt x="5113" y="13057"/>
                      <a:pt x="5109" y="13111"/>
                      <a:pt x="5107" y="13167"/>
                    </a:cubicBezTo>
                    <a:cubicBezTo>
                      <a:pt x="5099" y="13339"/>
                      <a:pt x="5087" y="13508"/>
                      <a:pt x="5079" y="13680"/>
                    </a:cubicBezTo>
                    <a:cubicBezTo>
                      <a:pt x="5073" y="13773"/>
                      <a:pt x="5067" y="13869"/>
                      <a:pt x="5063" y="13964"/>
                    </a:cubicBezTo>
                    <a:lnTo>
                      <a:pt x="5058" y="13964"/>
                    </a:lnTo>
                    <a:cubicBezTo>
                      <a:pt x="4770" y="14100"/>
                      <a:pt x="4511" y="14309"/>
                      <a:pt x="4296" y="14553"/>
                    </a:cubicBezTo>
                    <a:cubicBezTo>
                      <a:pt x="4368" y="14368"/>
                      <a:pt x="4491" y="14185"/>
                      <a:pt x="4520" y="13991"/>
                    </a:cubicBezTo>
                    <a:cubicBezTo>
                      <a:pt x="4524" y="13965"/>
                      <a:pt x="4503" y="13941"/>
                      <a:pt x="4480" y="13941"/>
                    </a:cubicBezTo>
                    <a:cubicBezTo>
                      <a:pt x="4471" y="13941"/>
                      <a:pt x="4462" y="13944"/>
                      <a:pt x="4454" y="13953"/>
                    </a:cubicBezTo>
                    <a:cubicBezTo>
                      <a:pt x="4322" y="14082"/>
                      <a:pt x="4263" y="14289"/>
                      <a:pt x="4200" y="14458"/>
                    </a:cubicBezTo>
                    <a:cubicBezTo>
                      <a:pt x="4178" y="14516"/>
                      <a:pt x="4163" y="14573"/>
                      <a:pt x="4143" y="14630"/>
                    </a:cubicBezTo>
                    <a:cubicBezTo>
                      <a:pt x="4141" y="14626"/>
                      <a:pt x="4141" y="14623"/>
                      <a:pt x="4140" y="14622"/>
                    </a:cubicBezTo>
                    <a:cubicBezTo>
                      <a:pt x="4200" y="14367"/>
                      <a:pt x="4283" y="14116"/>
                      <a:pt x="4389" y="13849"/>
                    </a:cubicBezTo>
                    <a:cubicBezTo>
                      <a:pt x="4406" y="13806"/>
                      <a:pt x="4367" y="13774"/>
                      <a:pt x="4328" y="13774"/>
                    </a:cubicBezTo>
                    <a:cubicBezTo>
                      <a:pt x="4308" y="13774"/>
                      <a:pt x="4288" y="13782"/>
                      <a:pt x="4276" y="13802"/>
                    </a:cubicBezTo>
                    <a:cubicBezTo>
                      <a:pt x="4275" y="13805"/>
                      <a:pt x="4275" y="13808"/>
                      <a:pt x="4272" y="13809"/>
                    </a:cubicBezTo>
                    <a:cubicBezTo>
                      <a:pt x="4317" y="13644"/>
                      <a:pt x="4378" y="13491"/>
                      <a:pt x="4429" y="13319"/>
                    </a:cubicBezTo>
                    <a:cubicBezTo>
                      <a:pt x="4442" y="13277"/>
                      <a:pt x="4411" y="13251"/>
                      <a:pt x="4378" y="13251"/>
                    </a:cubicBezTo>
                    <a:cubicBezTo>
                      <a:pt x="4360" y="13251"/>
                      <a:pt x="4341" y="13259"/>
                      <a:pt x="4329" y="13276"/>
                    </a:cubicBezTo>
                    <a:cubicBezTo>
                      <a:pt x="4293" y="13325"/>
                      <a:pt x="4264" y="13376"/>
                      <a:pt x="4240" y="13432"/>
                    </a:cubicBezTo>
                    <a:cubicBezTo>
                      <a:pt x="4236" y="13406"/>
                      <a:pt x="4227" y="13379"/>
                      <a:pt x="4206" y="13355"/>
                    </a:cubicBezTo>
                    <a:cubicBezTo>
                      <a:pt x="4196" y="13343"/>
                      <a:pt x="4182" y="13338"/>
                      <a:pt x="4167" y="13338"/>
                    </a:cubicBezTo>
                    <a:cubicBezTo>
                      <a:pt x="4155" y="13338"/>
                      <a:pt x="4144" y="13341"/>
                      <a:pt x="4134" y="13346"/>
                    </a:cubicBezTo>
                    <a:cubicBezTo>
                      <a:pt x="4127" y="13349"/>
                      <a:pt x="4121" y="13351"/>
                      <a:pt x="4114" y="13355"/>
                    </a:cubicBezTo>
                    <a:cubicBezTo>
                      <a:pt x="4097" y="13363"/>
                      <a:pt x="4088" y="13385"/>
                      <a:pt x="4085" y="13405"/>
                    </a:cubicBezTo>
                    <a:lnTo>
                      <a:pt x="4085" y="13427"/>
                    </a:lnTo>
                    <a:cubicBezTo>
                      <a:pt x="4085" y="13447"/>
                      <a:pt x="4097" y="13462"/>
                      <a:pt x="4111" y="13471"/>
                    </a:cubicBezTo>
                    <a:cubicBezTo>
                      <a:pt x="4097" y="13534"/>
                      <a:pt x="4047" y="13634"/>
                      <a:pt x="4035" y="13669"/>
                    </a:cubicBezTo>
                    <a:cubicBezTo>
                      <a:pt x="4014" y="13745"/>
                      <a:pt x="3998" y="13824"/>
                      <a:pt x="3988" y="13902"/>
                    </a:cubicBezTo>
                    <a:cubicBezTo>
                      <a:pt x="3975" y="13991"/>
                      <a:pt x="3971" y="14079"/>
                      <a:pt x="3974" y="14166"/>
                    </a:cubicBezTo>
                    <a:cubicBezTo>
                      <a:pt x="3962" y="14137"/>
                      <a:pt x="3953" y="14109"/>
                      <a:pt x="3942" y="14080"/>
                    </a:cubicBezTo>
                    <a:cubicBezTo>
                      <a:pt x="3935" y="13977"/>
                      <a:pt x="3920" y="13874"/>
                      <a:pt x="3896" y="13779"/>
                    </a:cubicBezTo>
                    <a:cubicBezTo>
                      <a:pt x="3891" y="13760"/>
                      <a:pt x="3873" y="13749"/>
                      <a:pt x="3855" y="13749"/>
                    </a:cubicBezTo>
                    <a:cubicBezTo>
                      <a:pt x="3847" y="13749"/>
                      <a:pt x="3838" y="13752"/>
                      <a:pt x="3832" y="13756"/>
                    </a:cubicBezTo>
                    <a:cubicBezTo>
                      <a:pt x="3770" y="13578"/>
                      <a:pt x="3711" y="13398"/>
                      <a:pt x="3651" y="13207"/>
                    </a:cubicBezTo>
                    <a:cubicBezTo>
                      <a:pt x="3546" y="12888"/>
                      <a:pt x="3443" y="12554"/>
                      <a:pt x="3337" y="12214"/>
                    </a:cubicBezTo>
                    <a:lnTo>
                      <a:pt x="3283" y="12031"/>
                    </a:lnTo>
                    <a:cubicBezTo>
                      <a:pt x="3260" y="11957"/>
                      <a:pt x="3238" y="11886"/>
                      <a:pt x="3217" y="11813"/>
                    </a:cubicBezTo>
                    <a:cubicBezTo>
                      <a:pt x="3202" y="11765"/>
                      <a:pt x="3188" y="11720"/>
                      <a:pt x="3175" y="11674"/>
                    </a:cubicBezTo>
                    <a:cubicBezTo>
                      <a:pt x="3171" y="11662"/>
                      <a:pt x="3168" y="11649"/>
                      <a:pt x="3164" y="11636"/>
                    </a:cubicBezTo>
                    <a:cubicBezTo>
                      <a:pt x="3149" y="11586"/>
                      <a:pt x="3132" y="11533"/>
                      <a:pt x="3116" y="11480"/>
                    </a:cubicBezTo>
                    <a:cubicBezTo>
                      <a:pt x="2527" y="9502"/>
                      <a:pt x="2000" y="7546"/>
                      <a:pt x="1892" y="7279"/>
                    </a:cubicBezTo>
                    <a:cubicBezTo>
                      <a:pt x="1892" y="7279"/>
                      <a:pt x="1633" y="7737"/>
                      <a:pt x="1762" y="8161"/>
                    </a:cubicBezTo>
                    <a:cubicBezTo>
                      <a:pt x="1819" y="8354"/>
                      <a:pt x="2257" y="9775"/>
                      <a:pt x="2780" y="11710"/>
                    </a:cubicBezTo>
                    <a:cubicBezTo>
                      <a:pt x="2709" y="11634"/>
                      <a:pt x="2641" y="11559"/>
                      <a:pt x="2566" y="11486"/>
                    </a:cubicBezTo>
                    <a:lnTo>
                      <a:pt x="2542" y="11462"/>
                    </a:lnTo>
                    <a:cubicBezTo>
                      <a:pt x="2434" y="11354"/>
                      <a:pt x="2322" y="11244"/>
                      <a:pt x="2215" y="11136"/>
                    </a:cubicBezTo>
                    <a:lnTo>
                      <a:pt x="2122" y="11043"/>
                    </a:lnTo>
                    <a:cubicBezTo>
                      <a:pt x="2003" y="10926"/>
                      <a:pt x="1885" y="10807"/>
                      <a:pt x="1768" y="10689"/>
                    </a:cubicBezTo>
                    <a:cubicBezTo>
                      <a:pt x="1640" y="10563"/>
                      <a:pt x="1513" y="10437"/>
                      <a:pt x="1387" y="10308"/>
                    </a:cubicBezTo>
                    <a:cubicBezTo>
                      <a:pt x="1305" y="10229"/>
                      <a:pt x="1225" y="10150"/>
                      <a:pt x="1146" y="10068"/>
                    </a:cubicBezTo>
                    <a:cubicBezTo>
                      <a:pt x="1103" y="10028"/>
                      <a:pt x="1060" y="9985"/>
                      <a:pt x="1018" y="9942"/>
                    </a:cubicBezTo>
                    <a:cubicBezTo>
                      <a:pt x="881" y="9806"/>
                      <a:pt x="743" y="9667"/>
                      <a:pt x="607" y="9530"/>
                    </a:cubicBezTo>
                    <a:cubicBezTo>
                      <a:pt x="531" y="9456"/>
                      <a:pt x="458" y="9383"/>
                      <a:pt x="385" y="9307"/>
                    </a:cubicBezTo>
                    <a:lnTo>
                      <a:pt x="385" y="9307"/>
                    </a:lnTo>
                    <a:lnTo>
                      <a:pt x="501" y="9621"/>
                    </a:lnTo>
                    <a:cubicBezTo>
                      <a:pt x="501" y="9621"/>
                      <a:pt x="909" y="10144"/>
                      <a:pt x="1298" y="10577"/>
                    </a:cubicBezTo>
                    <a:cubicBezTo>
                      <a:pt x="1402" y="10695"/>
                      <a:pt x="1505" y="10804"/>
                      <a:pt x="1597" y="10897"/>
                    </a:cubicBezTo>
                    <a:cubicBezTo>
                      <a:pt x="1623" y="10921"/>
                      <a:pt x="1647" y="10947"/>
                      <a:pt x="1673" y="10970"/>
                    </a:cubicBezTo>
                    <a:cubicBezTo>
                      <a:pt x="2077" y="11350"/>
                      <a:pt x="2588" y="12000"/>
                      <a:pt x="3009" y="12565"/>
                    </a:cubicBezTo>
                    <a:cubicBezTo>
                      <a:pt x="3402" y="14056"/>
                      <a:pt x="3816" y="15763"/>
                      <a:pt x="4147" y="17418"/>
                    </a:cubicBezTo>
                    <a:lnTo>
                      <a:pt x="4098" y="17332"/>
                    </a:lnTo>
                    <a:cubicBezTo>
                      <a:pt x="4009" y="17176"/>
                      <a:pt x="3932" y="16990"/>
                      <a:pt x="3799" y="16865"/>
                    </a:cubicBezTo>
                    <a:cubicBezTo>
                      <a:pt x="3790" y="16857"/>
                      <a:pt x="3780" y="16853"/>
                      <a:pt x="3770" y="16853"/>
                    </a:cubicBezTo>
                    <a:cubicBezTo>
                      <a:pt x="3744" y="16853"/>
                      <a:pt x="3719" y="16876"/>
                      <a:pt x="3727" y="16905"/>
                    </a:cubicBezTo>
                    <a:cubicBezTo>
                      <a:pt x="3776" y="17081"/>
                      <a:pt x="3905" y="17236"/>
                      <a:pt x="3999" y="17388"/>
                    </a:cubicBezTo>
                    <a:cubicBezTo>
                      <a:pt x="4067" y="17491"/>
                      <a:pt x="4134" y="17594"/>
                      <a:pt x="4200" y="17698"/>
                    </a:cubicBezTo>
                    <a:cubicBezTo>
                      <a:pt x="4143" y="17630"/>
                      <a:pt x="4082" y="17564"/>
                      <a:pt x="4019" y="17503"/>
                    </a:cubicBezTo>
                    <a:cubicBezTo>
                      <a:pt x="4018" y="17497"/>
                      <a:pt x="4018" y="17491"/>
                      <a:pt x="4017" y="17485"/>
                    </a:cubicBezTo>
                    <a:cubicBezTo>
                      <a:pt x="3946" y="17335"/>
                      <a:pt x="3862" y="17196"/>
                      <a:pt x="3759" y="17067"/>
                    </a:cubicBezTo>
                    <a:cubicBezTo>
                      <a:pt x="3708" y="17004"/>
                      <a:pt x="3655" y="16945"/>
                      <a:pt x="3598" y="16889"/>
                    </a:cubicBezTo>
                    <a:cubicBezTo>
                      <a:pt x="3565" y="16855"/>
                      <a:pt x="3469" y="16793"/>
                      <a:pt x="3425" y="16739"/>
                    </a:cubicBezTo>
                    <a:cubicBezTo>
                      <a:pt x="3426" y="16730"/>
                      <a:pt x="3429" y="16723"/>
                      <a:pt x="3425" y="16711"/>
                    </a:cubicBezTo>
                    <a:cubicBezTo>
                      <a:pt x="3417" y="16690"/>
                      <a:pt x="3410" y="16679"/>
                      <a:pt x="3394" y="16664"/>
                    </a:cubicBezTo>
                    <a:cubicBezTo>
                      <a:pt x="3384" y="16654"/>
                      <a:pt x="3370" y="16647"/>
                      <a:pt x="3355" y="16647"/>
                    </a:cubicBezTo>
                    <a:cubicBezTo>
                      <a:pt x="3349" y="16647"/>
                      <a:pt x="3344" y="16648"/>
                      <a:pt x="3339" y="16650"/>
                    </a:cubicBezTo>
                    <a:cubicBezTo>
                      <a:pt x="3333" y="16651"/>
                      <a:pt x="3330" y="16653"/>
                      <a:pt x="3324" y="16653"/>
                    </a:cubicBezTo>
                    <a:cubicBezTo>
                      <a:pt x="3300" y="16661"/>
                      <a:pt x="3281" y="16683"/>
                      <a:pt x="3281" y="16710"/>
                    </a:cubicBezTo>
                    <a:cubicBezTo>
                      <a:pt x="3281" y="16726"/>
                      <a:pt x="3283" y="16740"/>
                      <a:pt x="3288" y="16754"/>
                    </a:cubicBezTo>
                    <a:cubicBezTo>
                      <a:pt x="3245" y="16724"/>
                      <a:pt x="3202" y="16697"/>
                      <a:pt x="3157" y="16680"/>
                    </a:cubicBezTo>
                    <a:cubicBezTo>
                      <a:pt x="3150" y="16677"/>
                      <a:pt x="3144" y="16676"/>
                      <a:pt x="3138" y="16676"/>
                    </a:cubicBezTo>
                    <a:cubicBezTo>
                      <a:pt x="3094" y="16676"/>
                      <a:pt x="3072" y="16740"/>
                      <a:pt x="3102" y="16773"/>
                    </a:cubicBezTo>
                    <a:cubicBezTo>
                      <a:pt x="3187" y="16866"/>
                      <a:pt x="3301" y="16932"/>
                      <a:pt x="3394" y="17018"/>
                    </a:cubicBezTo>
                    <a:cubicBezTo>
                      <a:pt x="3422" y="17044"/>
                      <a:pt x="3446" y="17073"/>
                      <a:pt x="3473" y="17098"/>
                    </a:cubicBezTo>
                    <a:cubicBezTo>
                      <a:pt x="3470" y="17098"/>
                      <a:pt x="3466" y="17097"/>
                      <a:pt x="3463" y="17097"/>
                    </a:cubicBezTo>
                    <a:cubicBezTo>
                      <a:pt x="3412" y="17097"/>
                      <a:pt x="3368" y="17161"/>
                      <a:pt x="3416" y="17202"/>
                    </a:cubicBezTo>
                    <a:cubicBezTo>
                      <a:pt x="3627" y="17382"/>
                      <a:pt x="3852" y="17541"/>
                      <a:pt x="4045" y="17743"/>
                    </a:cubicBezTo>
                    <a:cubicBezTo>
                      <a:pt x="4060" y="17758"/>
                      <a:pt x="4071" y="17775"/>
                      <a:pt x="4084" y="17789"/>
                    </a:cubicBezTo>
                    <a:cubicBezTo>
                      <a:pt x="4027" y="17735"/>
                      <a:pt x="3969" y="17682"/>
                      <a:pt x="3910" y="17632"/>
                    </a:cubicBezTo>
                    <a:cubicBezTo>
                      <a:pt x="3781" y="17521"/>
                      <a:pt x="3612" y="17342"/>
                      <a:pt x="3445" y="17313"/>
                    </a:cubicBezTo>
                    <a:cubicBezTo>
                      <a:pt x="3443" y="17313"/>
                      <a:pt x="3441" y="17313"/>
                      <a:pt x="3439" y="17313"/>
                    </a:cubicBezTo>
                    <a:cubicBezTo>
                      <a:pt x="3408" y="17313"/>
                      <a:pt x="3383" y="17343"/>
                      <a:pt x="3400" y="17371"/>
                    </a:cubicBezTo>
                    <a:cubicBezTo>
                      <a:pt x="3493" y="17524"/>
                      <a:pt x="3704" y="17620"/>
                      <a:pt x="3845" y="17732"/>
                    </a:cubicBezTo>
                    <a:cubicBezTo>
                      <a:pt x="3616" y="17654"/>
                      <a:pt x="3378" y="17607"/>
                      <a:pt x="3139" y="17607"/>
                    </a:cubicBezTo>
                    <a:cubicBezTo>
                      <a:pt x="3102" y="17607"/>
                      <a:pt x="3065" y="17608"/>
                      <a:pt x="3028" y="17610"/>
                    </a:cubicBezTo>
                    <a:cubicBezTo>
                      <a:pt x="2957" y="17613"/>
                      <a:pt x="2932" y="17728"/>
                      <a:pt x="3009" y="17741"/>
                    </a:cubicBezTo>
                    <a:cubicBezTo>
                      <a:pt x="3053" y="17748"/>
                      <a:pt x="3079" y="17751"/>
                      <a:pt x="3124" y="17751"/>
                    </a:cubicBezTo>
                    <a:cubicBezTo>
                      <a:pt x="3129" y="17751"/>
                      <a:pt x="3131" y="17748"/>
                      <a:pt x="3137" y="17748"/>
                    </a:cubicBezTo>
                    <a:cubicBezTo>
                      <a:pt x="3486" y="17765"/>
                      <a:pt x="3806" y="17828"/>
                      <a:pt x="4121" y="17976"/>
                    </a:cubicBezTo>
                    <a:cubicBezTo>
                      <a:pt x="4127" y="17980"/>
                      <a:pt x="4133" y="17986"/>
                      <a:pt x="4140" y="17991"/>
                    </a:cubicBezTo>
                    <a:cubicBezTo>
                      <a:pt x="4110" y="17986"/>
                      <a:pt x="4078" y="17983"/>
                      <a:pt x="4047" y="17977"/>
                    </a:cubicBezTo>
                    <a:cubicBezTo>
                      <a:pt x="3886" y="17925"/>
                      <a:pt x="3718" y="17896"/>
                      <a:pt x="3548" y="17896"/>
                    </a:cubicBezTo>
                    <a:cubicBezTo>
                      <a:pt x="3536" y="17896"/>
                      <a:pt x="3524" y="17896"/>
                      <a:pt x="3512" y="17897"/>
                    </a:cubicBezTo>
                    <a:cubicBezTo>
                      <a:pt x="3404" y="17878"/>
                      <a:pt x="3294" y="17860"/>
                      <a:pt x="3185" y="17860"/>
                    </a:cubicBezTo>
                    <a:cubicBezTo>
                      <a:pt x="3153" y="17860"/>
                      <a:pt x="3121" y="17862"/>
                      <a:pt x="3089" y="17865"/>
                    </a:cubicBezTo>
                    <a:cubicBezTo>
                      <a:pt x="3042" y="17871"/>
                      <a:pt x="3030" y="17933"/>
                      <a:pt x="3079" y="17950"/>
                    </a:cubicBezTo>
                    <a:cubicBezTo>
                      <a:pt x="3122" y="17966"/>
                      <a:pt x="3167" y="17978"/>
                      <a:pt x="3214" y="17991"/>
                    </a:cubicBezTo>
                    <a:cubicBezTo>
                      <a:pt x="3214" y="18001"/>
                      <a:pt x="3217" y="18013"/>
                      <a:pt x="3223" y="18023"/>
                    </a:cubicBezTo>
                    <a:lnTo>
                      <a:pt x="3192" y="18023"/>
                    </a:lnTo>
                    <a:cubicBezTo>
                      <a:pt x="3114" y="18026"/>
                      <a:pt x="3035" y="18033"/>
                      <a:pt x="2956" y="18044"/>
                    </a:cubicBezTo>
                    <a:cubicBezTo>
                      <a:pt x="2913" y="18050"/>
                      <a:pt x="2815" y="18086"/>
                      <a:pt x="2752" y="18087"/>
                    </a:cubicBezTo>
                    <a:cubicBezTo>
                      <a:pt x="2744" y="18076"/>
                      <a:pt x="2729" y="18064"/>
                      <a:pt x="2712" y="18063"/>
                    </a:cubicBezTo>
                    <a:cubicBezTo>
                      <a:pt x="2705" y="18063"/>
                      <a:pt x="2698" y="18062"/>
                      <a:pt x="2691" y="18062"/>
                    </a:cubicBezTo>
                    <a:cubicBezTo>
                      <a:pt x="2689" y="18061"/>
                      <a:pt x="2687" y="18061"/>
                      <a:pt x="2686" y="18061"/>
                    </a:cubicBezTo>
                    <a:cubicBezTo>
                      <a:pt x="2667" y="18061"/>
                      <a:pt x="2650" y="18075"/>
                      <a:pt x="2642" y="18090"/>
                    </a:cubicBezTo>
                    <a:cubicBezTo>
                      <a:pt x="2638" y="18095"/>
                      <a:pt x="2635" y="18100"/>
                      <a:pt x="2633" y="18106"/>
                    </a:cubicBezTo>
                    <a:cubicBezTo>
                      <a:pt x="2621" y="18126"/>
                      <a:pt x="2622" y="18162"/>
                      <a:pt x="2642" y="18178"/>
                    </a:cubicBezTo>
                    <a:cubicBezTo>
                      <a:pt x="2658" y="18191"/>
                      <a:pt x="2672" y="18198"/>
                      <a:pt x="2688" y="18205"/>
                    </a:cubicBezTo>
                    <a:cubicBezTo>
                      <a:pt x="2641" y="18221"/>
                      <a:pt x="2593" y="18238"/>
                      <a:pt x="2550" y="18259"/>
                    </a:cubicBezTo>
                    <a:cubicBezTo>
                      <a:pt x="2494" y="18290"/>
                      <a:pt x="2531" y="18361"/>
                      <a:pt x="2583" y="18361"/>
                    </a:cubicBezTo>
                    <a:cubicBezTo>
                      <a:pt x="2586" y="18361"/>
                      <a:pt x="2590" y="18360"/>
                      <a:pt x="2593" y="18360"/>
                    </a:cubicBezTo>
                    <a:cubicBezTo>
                      <a:pt x="2755" y="18337"/>
                      <a:pt x="2907" y="18302"/>
                      <a:pt x="3063" y="18279"/>
                    </a:cubicBezTo>
                    <a:lnTo>
                      <a:pt x="3063" y="18279"/>
                    </a:lnTo>
                    <a:cubicBezTo>
                      <a:pt x="3035" y="18317"/>
                      <a:pt x="3054" y="18377"/>
                      <a:pt x="3104" y="18377"/>
                    </a:cubicBezTo>
                    <a:cubicBezTo>
                      <a:pt x="3110" y="18377"/>
                      <a:pt x="3117" y="18376"/>
                      <a:pt x="3124" y="18374"/>
                    </a:cubicBezTo>
                    <a:cubicBezTo>
                      <a:pt x="3287" y="18337"/>
                      <a:pt x="3446" y="18305"/>
                      <a:pt x="3604" y="18279"/>
                    </a:cubicBezTo>
                    <a:lnTo>
                      <a:pt x="3604" y="18279"/>
                    </a:lnTo>
                    <a:cubicBezTo>
                      <a:pt x="3468" y="18308"/>
                      <a:pt x="3331" y="18344"/>
                      <a:pt x="3225" y="18421"/>
                    </a:cubicBezTo>
                    <a:cubicBezTo>
                      <a:pt x="3195" y="18443"/>
                      <a:pt x="3204" y="18494"/>
                      <a:pt x="3245" y="18494"/>
                    </a:cubicBezTo>
                    <a:cubicBezTo>
                      <a:pt x="3419" y="18494"/>
                      <a:pt x="3591" y="18414"/>
                      <a:pt x="3760" y="18373"/>
                    </a:cubicBezTo>
                    <a:cubicBezTo>
                      <a:pt x="3769" y="18371"/>
                      <a:pt x="3780" y="18370"/>
                      <a:pt x="3790" y="18367"/>
                    </a:cubicBezTo>
                    <a:lnTo>
                      <a:pt x="3790" y="18367"/>
                    </a:lnTo>
                    <a:cubicBezTo>
                      <a:pt x="3558" y="18522"/>
                      <a:pt x="3347" y="18714"/>
                      <a:pt x="3195" y="18944"/>
                    </a:cubicBezTo>
                    <a:cubicBezTo>
                      <a:pt x="3163" y="18993"/>
                      <a:pt x="3208" y="19042"/>
                      <a:pt x="3255" y="19042"/>
                    </a:cubicBezTo>
                    <a:cubicBezTo>
                      <a:pt x="3271" y="19042"/>
                      <a:pt x="3286" y="19037"/>
                      <a:pt x="3300" y="19025"/>
                    </a:cubicBezTo>
                    <a:cubicBezTo>
                      <a:pt x="3324" y="19003"/>
                      <a:pt x="3347" y="18979"/>
                      <a:pt x="3367" y="18952"/>
                    </a:cubicBezTo>
                    <a:cubicBezTo>
                      <a:pt x="3372" y="18947"/>
                      <a:pt x="3369" y="18944"/>
                      <a:pt x="3372" y="18940"/>
                    </a:cubicBezTo>
                    <a:cubicBezTo>
                      <a:pt x="3601" y="18678"/>
                      <a:pt x="3846" y="18457"/>
                      <a:pt x="4156" y="18295"/>
                    </a:cubicBezTo>
                    <a:cubicBezTo>
                      <a:pt x="4177" y="18292"/>
                      <a:pt x="4199" y="18291"/>
                      <a:pt x="4220" y="18287"/>
                    </a:cubicBezTo>
                    <a:lnTo>
                      <a:pt x="4220" y="18287"/>
                    </a:lnTo>
                    <a:cubicBezTo>
                      <a:pt x="3959" y="18441"/>
                      <a:pt x="3723" y="18665"/>
                      <a:pt x="3595" y="18937"/>
                    </a:cubicBezTo>
                    <a:cubicBezTo>
                      <a:pt x="3570" y="18989"/>
                      <a:pt x="3612" y="19035"/>
                      <a:pt x="3655" y="19035"/>
                    </a:cubicBezTo>
                    <a:cubicBezTo>
                      <a:pt x="3675" y="19035"/>
                      <a:pt x="3695" y="19026"/>
                      <a:pt x="3710" y="19003"/>
                    </a:cubicBezTo>
                    <a:cubicBezTo>
                      <a:pt x="3727" y="18975"/>
                      <a:pt x="3747" y="18946"/>
                      <a:pt x="3766" y="18917"/>
                    </a:cubicBezTo>
                    <a:cubicBezTo>
                      <a:pt x="3770" y="18919"/>
                      <a:pt x="3775" y="18921"/>
                      <a:pt x="3780" y="18921"/>
                    </a:cubicBezTo>
                    <a:cubicBezTo>
                      <a:pt x="3785" y="18921"/>
                      <a:pt x="3791" y="18919"/>
                      <a:pt x="3797" y="18916"/>
                    </a:cubicBezTo>
                    <a:cubicBezTo>
                      <a:pt x="3910" y="18846"/>
                      <a:pt x="3985" y="18715"/>
                      <a:pt x="4077" y="18621"/>
                    </a:cubicBezTo>
                    <a:cubicBezTo>
                      <a:pt x="4157" y="18536"/>
                      <a:pt x="4246" y="18463"/>
                      <a:pt x="4336" y="18391"/>
                    </a:cubicBezTo>
                    <a:cubicBezTo>
                      <a:pt x="4414" y="18821"/>
                      <a:pt x="4485" y="19244"/>
                      <a:pt x="4547" y="19655"/>
                    </a:cubicBezTo>
                    <a:cubicBezTo>
                      <a:pt x="4650" y="20362"/>
                      <a:pt x="4633" y="21051"/>
                      <a:pt x="4620" y="21723"/>
                    </a:cubicBezTo>
                    <a:lnTo>
                      <a:pt x="4620" y="21739"/>
                    </a:lnTo>
                    <a:cubicBezTo>
                      <a:pt x="4482" y="24090"/>
                      <a:pt x="4339" y="26490"/>
                      <a:pt x="4190" y="28888"/>
                    </a:cubicBezTo>
                    <a:cubicBezTo>
                      <a:pt x="4024" y="31627"/>
                      <a:pt x="3849" y="34363"/>
                      <a:pt x="3673" y="37009"/>
                    </a:cubicBezTo>
                    <a:cubicBezTo>
                      <a:pt x="3668" y="37076"/>
                      <a:pt x="3665" y="37145"/>
                      <a:pt x="3658" y="37215"/>
                    </a:cubicBezTo>
                    <a:cubicBezTo>
                      <a:pt x="3587" y="38302"/>
                      <a:pt x="3515" y="39375"/>
                      <a:pt x="3440" y="40429"/>
                    </a:cubicBezTo>
                    <a:cubicBezTo>
                      <a:pt x="3439" y="40450"/>
                      <a:pt x="3437" y="40470"/>
                      <a:pt x="3436" y="40492"/>
                    </a:cubicBezTo>
                    <a:cubicBezTo>
                      <a:pt x="3394" y="41109"/>
                      <a:pt x="3351" y="41718"/>
                      <a:pt x="3308" y="42320"/>
                    </a:cubicBezTo>
                    <a:cubicBezTo>
                      <a:pt x="3297" y="42477"/>
                      <a:pt x="3287" y="42630"/>
                      <a:pt x="3274" y="42786"/>
                    </a:cubicBezTo>
                    <a:cubicBezTo>
                      <a:pt x="3231" y="43404"/>
                      <a:pt x="3187" y="44012"/>
                      <a:pt x="3142" y="44611"/>
                    </a:cubicBezTo>
                    <a:cubicBezTo>
                      <a:pt x="3142" y="44625"/>
                      <a:pt x="3139" y="44637"/>
                      <a:pt x="3138" y="44649"/>
                    </a:cubicBezTo>
                    <a:cubicBezTo>
                      <a:pt x="3116" y="44935"/>
                      <a:pt x="3096" y="45217"/>
                      <a:pt x="3075" y="45499"/>
                    </a:cubicBezTo>
                    <a:cubicBezTo>
                      <a:pt x="3065" y="45647"/>
                      <a:pt x="3053" y="45793"/>
                      <a:pt x="3042" y="45936"/>
                    </a:cubicBezTo>
                    <a:cubicBezTo>
                      <a:pt x="2989" y="46653"/>
                      <a:pt x="2934" y="47350"/>
                      <a:pt x="2880" y="48029"/>
                    </a:cubicBezTo>
                    <a:cubicBezTo>
                      <a:pt x="2880" y="48038"/>
                      <a:pt x="2879" y="48050"/>
                      <a:pt x="2879" y="48059"/>
                    </a:cubicBezTo>
                    <a:cubicBezTo>
                      <a:pt x="2877" y="48075"/>
                      <a:pt x="2874" y="48089"/>
                      <a:pt x="2874" y="48103"/>
                    </a:cubicBezTo>
                    <a:cubicBezTo>
                      <a:pt x="2867" y="48191"/>
                      <a:pt x="2860" y="48280"/>
                      <a:pt x="2853" y="48366"/>
                    </a:cubicBezTo>
                    <a:cubicBezTo>
                      <a:pt x="2850" y="48406"/>
                      <a:pt x="2846" y="48447"/>
                      <a:pt x="2844" y="48488"/>
                    </a:cubicBezTo>
                    <a:cubicBezTo>
                      <a:pt x="2843" y="48512"/>
                      <a:pt x="2841" y="48538"/>
                      <a:pt x="2838" y="48561"/>
                    </a:cubicBezTo>
                    <a:lnTo>
                      <a:pt x="2837" y="48561"/>
                    </a:lnTo>
                    <a:cubicBezTo>
                      <a:pt x="2828" y="48697"/>
                      <a:pt x="2815" y="48829"/>
                      <a:pt x="2807" y="48962"/>
                    </a:cubicBezTo>
                    <a:cubicBezTo>
                      <a:pt x="2787" y="49200"/>
                      <a:pt x="2767" y="49436"/>
                      <a:pt x="2748" y="49670"/>
                    </a:cubicBezTo>
                    <a:cubicBezTo>
                      <a:pt x="2737" y="49800"/>
                      <a:pt x="2727" y="49929"/>
                      <a:pt x="2715" y="50058"/>
                    </a:cubicBezTo>
                    <a:cubicBezTo>
                      <a:pt x="2705" y="50187"/>
                      <a:pt x="2694" y="50315"/>
                      <a:pt x="2684" y="50441"/>
                    </a:cubicBezTo>
                    <a:cubicBezTo>
                      <a:pt x="2672" y="50569"/>
                      <a:pt x="2662" y="50695"/>
                      <a:pt x="2651" y="50821"/>
                    </a:cubicBezTo>
                    <a:cubicBezTo>
                      <a:pt x="2629" y="51056"/>
                      <a:pt x="2612" y="51287"/>
                      <a:pt x="2590" y="51516"/>
                    </a:cubicBezTo>
                    <a:cubicBezTo>
                      <a:pt x="2590" y="51523"/>
                      <a:pt x="2590" y="51529"/>
                      <a:pt x="2588" y="51536"/>
                    </a:cubicBezTo>
                    <a:lnTo>
                      <a:pt x="2588" y="51543"/>
                    </a:lnTo>
                    <a:cubicBezTo>
                      <a:pt x="2578" y="51671"/>
                      <a:pt x="2566" y="51795"/>
                      <a:pt x="2555" y="51922"/>
                    </a:cubicBezTo>
                    <a:cubicBezTo>
                      <a:pt x="2480" y="52760"/>
                      <a:pt x="2408" y="53583"/>
                      <a:pt x="2335" y="54372"/>
                    </a:cubicBezTo>
                    <a:cubicBezTo>
                      <a:pt x="2328" y="54446"/>
                      <a:pt x="2321" y="54519"/>
                      <a:pt x="2314" y="54590"/>
                    </a:cubicBezTo>
                    <a:cubicBezTo>
                      <a:pt x="2307" y="54675"/>
                      <a:pt x="2298" y="54758"/>
                      <a:pt x="2291" y="54841"/>
                    </a:cubicBezTo>
                    <a:cubicBezTo>
                      <a:pt x="2279" y="54951"/>
                      <a:pt x="2269" y="55060"/>
                      <a:pt x="2257" y="55168"/>
                    </a:cubicBezTo>
                    <a:cubicBezTo>
                      <a:pt x="2020" y="57557"/>
                      <a:pt x="1749" y="59581"/>
                      <a:pt x="1315" y="60786"/>
                    </a:cubicBezTo>
                    <a:cubicBezTo>
                      <a:pt x="1222" y="61040"/>
                      <a:pt x="1121" y="61259"/>
                      <a:pt x="1014" y="61438"/>
                    </a:cubicBezTo>
                    <a:lnTo>
                      <a:pt x="8750" y="62499"/>
                    </a:lnTo>
                    <a:cubicBezTo>
                      <a:pt x="8743" y="62492"/>
                      <a:pt x="8740" y="62480"/>
                      <a:pt x="8733" y="62473"/>
                    </a:cubicBezTo>
                    <a:cubicBezTo>
                      <a:pt x="8500" y="62110"/>
                      <a:pt x="7931" y="61488"/>
                      <a:pt x="7360" y="60779"/>
                    </a:cubicBezTo>
                    <a:cubicBezTo>
                      <a:pt x="6668" y="59913"/>
                      <a:pt x="5974" y="58916"/>
                      <a:pt x="5870" y="58119"/>
                    </a:cubicBezTo>
                    <a:cubicBezTo>
                      <a:pt x="5854" y="58000"/>
                      <a:pt x="5845" y="57794"/>
                      <a:pt x="5838" y="57518"/>
                    </a:cubicBezTo>
                    <a:cubicBezTo>
                      <a:pt x="5976" y="56891"/>
                      <a:pt x="6004" y="56231"/>
                      <a:pt x="5989" y="55671"/>
                    </a:cubicBezTo>
                    <a:cubicBezTo>
                      <a:pt x="5973" y="55142"/>
                      <a:pt x="5920" y="54612"/>
                      <a:pt x="5873" y="54086"/>
                    </a:cubicBezTo>
                    <a:cubicBezTo>
                      <a:pt x="5883" y="53580"/>
                      <a:pt x="5897" y="53054"/>
                      <a:pt x="5911" y="52518"/>
                    </a:cubicBezTo>
                    <a:cubicBezTo>
                      <a:pt x="5927" y="51922"/>
                      <a:pt x="5947" y="51312"/>
                      <a:pt x="5966" y="50716"/>
                    </a:cubicBezTo>
                    <a:cubicBezTo>
                      <a:pt x="5987" y="50030"/>
                      <a:pt x="6009" y="49356"/>
                      <a:pt x="6030" y="48724"/>
                    </a:cubicBezTo>
                    <a:cubicBezTo>
                      <a:pt x="6033" y="48599"/>
                      <a:pt x="6037" y="48476"/>
                      <a:pt x="6040" y="48359"/>
                    </a:cubicBezTo>
                    <a:lnTo>
                      <a:pt x="6040" y="48356"/>
                    </a:lnTo>
                    <a:cubicBezTo>
                      <a:pt x="6103" y="46546"/>
                      <a:pt x="6156" y="45144"/>
                      <a:pt x="6166" y="44912"/>
                    </a:cubicBezTo>
                    <a:lnTo>
                      <a:pt x="6166" y="44912"/>
                    </a:lnTo>
                    <a:cubicBezTo>
                      <a:pt x="6146" y="45187"/>
                      <a:pt x="6013" y="47155"/>
                      <a:pt x="5808" y="49434"/>
                    </a:cubicBezTo>
                    <a:cubicBezTo>
                      <a:pt x="5772" y="49832"/>
                      <a:pt x="5732" y="50240"/>
                      <a:pt x="5692" y="50655"/>
                    </a:cubicBezTo>
                    <a:cubicBezTo>
                      <a:pt x="5662" y="50956"/>
                      <a:pt x="5632" y="51261"/>
                      <a:pt x="5599" y="51562"/>
                    </a:cubicBezTo>
                    <a:cubicBezTo>
                      <a:pt x="5590" y="51658"/>
                      <a:pt x="5577" y="51755"/>
                      <a:pt x="5567" y="51851"/>
                    </a:cubicBezTo>
                    <a:cubicBezTo>
                      <a:pt x="5552" y="52005"/>
                      <a:pt x="5536" y="52160"/>
                      <a:pt x="5517" y="52311"/>
                    </a:cubicBezTo>
                    <a:cubicBezTo>
                      <a:pt x="5510" y="52340"/>
                      <a:pt x="5500" y="52369"/>
                      <a:pt x="5488" y="52396"/>
                    </a:cubicBezTo>
                    <a:cubicBezTo>
                      <a:pt x="5468" y="52445"/>
                      <a:pt x="5444" y="52489"/>
                      <a:pt x="5410" y="52532"/>
                    </a:cubicBezTo>
                    <a:cubicBezTo>
                      <a:pt x="5317" y="52653"/>
                      <a:pt x="5179" y="52745"/>
                      <a:pt x="5053" y="52745"/>
                    </a:cubicBezTo>
                    <a:cubicBezTo>
                      <a:pt x="4992" y="52745"/>
                      <a:pt x="4935" y="52724"/>
                      <a:pt x="4886" y="52676"/>
                    </a:cubicBezTo>
                    <a:cubicBezTo>
                      <a:pt x="4823" y="52612"/>
                      <a:pt x="4800" y="52525"/>
                      <a:pt x="4783" y="52439"/>
                    </a:cubicBezTo>
                    <a:cubicBezTo>
                      <a:pt x="4607" y="51622"/>
                      <a:pt x="4811" y="50842"/>
                      <a:pt x="4852" y="50020"/>
                    </a:cubicBezTo>
                    <a:cubicBezTo>
                      <a:pt x="4899" y="49098"/>
                      <a:pt x="4951" y="48174"/>
                      <a:pt x="5013" y="47251"/>
                    </a:cubicBezTo>
                    <a:cubicBezTo>
                      <a:pt x="5124" y="45524"/>
                      <a:pt x="5258" y="43798"/>
                      <a:pt x="5425" y="42077"/>
                    </a:cubicBezTo>
                    <a:cubicBezTo>
                      <a:pt x="5602" y="40278"/>
                      <a:pt x="5295" y="31578"/>
                      <a:pt x="5471" y="29775"/>
                    </a:cubicBezTo>
                    <a:lnTo>
                      <a:pt x="5471" y="29775"/>
                    </a:lnTo>
                    <a:cubicBezTo>
                      <a:pt x="5199" y="31004"/>
                      <a:pt x="5225" y="40027"/>
                      <a:pt x="4951" y="41254"/>
                    </a:cubicBezTo>
                    <a:cubicBezTo>
                      <a:pt x="4657" y="42580"/>
                      <a:pt x="4568" y="44963"/>
                      <a:pt x="4449" y="46313"/>
                    </a:cubicBezTo>
                    <a:cubicBezTo>
                      <a:pt x="4385" y="47050"/>
                      <a:pt x="4375" y="47784"/>
                      <a:pt x="4340" y="48522"/>
                    </a:cubicBezTo>
                    <a:cubicBezTo>
                      <a:pt x="4275" y="49955"/>
                      <a:pt x="4117" y="51391"/>
                      <a:pt x="3919" y="52817"/>
                    </a:cubicBezTo>
                    <a:cubicBezTo>
                      <a:pt x="3928" y="50706"/>
                      <a:pt x="4049" y="48436"/>
                      <a:pt x="4025" y="47545"/>
                    </a:cubicBezTo>
                    <a:cubicBezTo>
                      <a:pt x="3989" y="46292"/>
                      <a:pt x="5640" y="23719"/>
                      <a:pt x="6593" y="10827"/>
                    </a:cubicBezTo>
                    <a:lnTo>
                      <a:pt x="6593" y="10827"/>
                    </a:lnTo>
                    <a:lnTo>
                      <a:pt x="6334" y="14947"/>
                    </a:lnTo>
                    <a:cubicBezTo>
                      <a:pt x="6125" y="19430"/>
                      <a:pt x="5954" y="23913"/>
                      <a:pt x="5822" y="28399"/>
                    </a:cubicBezTo>
                    <a:cubicBezTo>
                      <a:pt x="5809" y="28851"/>
                      <a:pt x="5784" y="37169"/>
                      <a:pt x="5844" y="37619"/>
                    </a:cubicBezTo>
                    <a:cubicBezTo>
                      <a:pt x="5852" y="29851"/>
                      <a:pt x="6829" y="11516"/>
                      <a:pt x="7241" y="2451"/>
                    </a:cubicBezTo>
                    <a:cubicBezTo>
                      <a:pt x="7241" y="2439"/>
                      <a:pt x="7243" y="2426"/>
                      <a:pt x="7243" y="2414"/>
                    </a:cubicBezTo>
                    <a:lnTo>
                      <a:pt x="7243" y="2451"/>
                    </a:lnTo>
                    <a:lnTo>
                      <a:pt x="6887" y="23109"/>
                    </a:lnTo>
                    <a:lnTo>
                      <a:pt x="7673" y="3317"/>
                    </a:lnTo>
                    <a:cubicBezTo>
                      <a:pt x="7709" y="3096"/>
                      <a:pt x="7750" y="2844"/>
                      <a:pt x="7793" y="2566"/>
                    </a:cubicBezTo>
                    <a:cubicBezTo>
                      <a:pt x="7905" y="1827"/>
                      <a:pt x="8038" y="916"/>
                      <a:pt x="8166" y="6"/>
                    </a:cubicBezTo>
                    <a:lnTo>
                      <a:pt x="5820" y="6"/>
                    </a:lnTo>
                    <a:cubicBezTo>
                      <a:pt x="5769" y="986"/>
                      <a:pt x="5708" y="2167"/>
                      <a:pt x="5636" y="3507"/>
                    </a:cubicBezTo>
                    <a:cubicBezTo>
                      <a:pt x="5626" y="3683"/>
                      <a:pt x="5616" y="3863"/>
                      <a:pt x="5607" y="4045"/>
                    </a:cubicBezTo>
                    <a:cubicBezTo>
                      <a:pt x="5605" y="4063"/>
                      <a:pt x="5605" y="4082"/>
                      <a:pt x="5603" y="4103"/>
                    </a:cubicBezTo>
                    <a:cubicBezTo>
                      <a:pt x="5595" y="4267"/>
                      <a:pt x="5586" y="4429"/>
                      <a:pt x="5576" y="4598"/>
                    </a:cubicBezTo>
                    <a:lnTo>
                      <a:pt x="5572" y="4684"/>
                    </a:lnTo>
                    <a:cubicBezTo>
                      <a:pt x="5564" y="4833"/>
                      <a:pt x="5554" y="4979"/>
                      <a:pt x="5547" y="5131"/>
                    </a:cubicBezTo>
                    <a:cubicBezTo>
                      <a:pt x="5524" y="5590"/>
                      <a:pt x="5497" y="6063"/>
                      <a:pt x="5471" y="6550"/>
                    </a:cubicBezTo>
                    <a:lnTo>
                      <a:pt x="5460" y="6771"/>
                    </a:lnTo>
                    <a:lnTo>
                      <a:pt x="5450" y="6964"/>
                    </a:lnTo>
                    <a:cubicBezTo>
                      <a:pt x="5450" y="6971"/>
                      <a:pt x="5450" y="6977"/>
                      <a:pt x="5447" y="6984"/>
                    </a:cubicBezTo>
                    <a:cubicBezTo>
                      <a:pt x="5433" y="7274"/>
                      <a:pt x="5417" y="7570"/>
                      <a:pt x="5400" y="7871"/>
                    </a:cubicBezTo>
                    <a:cubicBezTo>
                      <a:pt x="5400" y="7883"/>
                      <a:pt x="5400" y="7896"/>
                      <a:pt x="5397" y="7910"/>
                    </a:cubicBezTo>
                    <a:lnTo>
                      <a:pt x="5397" y="7911"/>
                    </a:lnTo>
                    <a:cubicBezTo>
                      <a:pt x="5392" y="7995"/>
                      <a:pt x="5388" y="8076"/>
                      <a:pt x="5382" y="8162"/>
                    </a:cubicBezTo>
                    <a:cubicBezTo>
                      <a:pt x="5375" y="8294"/>
                      <a:pt x="5371" y="8426"/>
                      <a:pt x="5361" y="8556"/>
                    </a:cubicBezTo>
                    <a:cubicBezTo>
                      <a:pt x="5352" y="8531"/>
                      <a:pt x="5339" y="8503"/>
                      <a:pt x="5331" y="8476"/>
                    </a:cubicBezTo>
                    <a:cubicBezTo>
                      <a:pt x="5242" y="8234"/>
                      <a:pt x="5153" y="7993"/>
                      <a:pt x="5067" y="7749"/>
                    </a:cubicBezTo>
                    <a:cubicBezTo>
                      <a:pt x="5046" y="7689"/>
                      <a:pt x="5027" y="7629"/>
                      <a:pt x="5005" y="7570"/>
                    </a:cubicBezTo>
                    <a:cubicBezTo>
                      <a:pt x="4952" y="7420"/>
                      <a:pt x="4901" y="7271"/>
                      <a:pt x="4852" y="7120"/>
                    </a:cubicBezTo>
                    <a:cubicBezTo>
                      <a:pt x="4848" y="7106"/>
                      <a:pt x="4843" y="7092"/>
                      <a:pt x="4838" y="7077"/>
                    </a:cubicBezTo>
                    <a:cubicBezTo>
                      <a:pt x="4816" y="7019"/>
                      <a:pt x="4799" y="6958"/>
                      <a:pt x="4780" y="6900"/>
                    </a:cubicBezTo>
                    <a:cubicBezTo>
                      <a:pt x="4745" y="6798"/>
                      <a:pt x="4713" y="6696"/>
                      <a:pt x="4680" y="6593"/>
                    </a:cubicBezTo>
                    <a:cubicBezTo>
                      <a:pt x="4669" y="6402"/>
                      <a:pt x="4656" y="6202"/>
                      <a:pt x="4644" y="5995"/>
                    </a:cubicBezTo>
                    <a:cubicBezTo>
                      <a:pt x="4604" y="5336"/>
                      <a:pt x="4564" y="4619"/>
                      <a:pt x="4530" y="3983"/>
                    </a:cubicBezTo>
                    <a:lnTo>
                      <a:pt x="4530" y="3983"/>
                    </a:lnTo>
                    <a:cubicBezTo>
                      <a:pt x="4611" y="4040"/>
                      <a:pt x="4694" y="4089"/>
                      <a:pt x="4788" y="4128"/>
                    </a:cubicBezTo>
                    <a:cubicBezTo>
                      <a:pt x="4793" y="4130"/>
                      <a:pt x="4798" y="4131"/>
                      <a:pt x="4803" y="4131"/>
                    </a:cubicBezTo>
                    <a:cubicBezTo>
                      <a:pt x="4838" y="4131"/>
                      <a:pt x="4852" y="4075"/>
                      <a:pt x="4821" y="4053"/>
                    </a:cubicBezTo>
                    <a:cubicBezTo>
                      <a:pt x="4719" y="3983"/>
                      <a:pt x="4616" y="3906"/>
                      <a:pt x="4525" y="3824"/>
                    </a:cubicBezTo>
                    <a:cubicBezTo>
                      <a:pt x="4525" y="3824"/>
                      <a:pt x="4525" y="3822"/>
                      <a:pt x="4522" y="3822"/>
                    </a:cubicBezTo>
                    <a:cubicBezTo>
                      <a:pt x="4522" y="3810"/>
                      <a:pt x="4521" y="3798"/>
                      <a:pt x="4521" y="3787"/>
                    </a:cubicBezTo>
                    <a:lnTo>
                      <a:pt x="4521" y="3787"/>
                    </a:lnTo>
                    <a:cubicBezTo>
                      <a:pt x="4530" y="3788"/>
                      <a:pt x="4540" y="3788"/>
                      <a:pt x="4548" y="3789"/>
                    </a:cubicBezTo>
                    <a:cubicBezTo>
                      <a:pt x="4608" y="3798"/>
                      <a:pt x="4665" y="3803"/>
                      <a:pt x="4723" y="3803"/>
                    </a:cubicBezTo>
                    <a:cubicBezTo>
                      <a:pt x="4789" y="3803"/>
                      <a:pt x="4854" y="3797"/>
                      <a:pt x="4922" y="3784"/>
                    </a:cubicBezTo>
                    <a:cubicBezTo>
                      <a:pt x="4965" y="3777"/>
                      <a:pt x="4967" y="3703"/>
                      <a:pt x="4922" y="3696"/>
                    </a:cubicBezTo>
                    <a:cubicBezTo>
                      <a:pt x="4816" y="3681"/>
                      <a:pt x="4712" y="3669"/>
                      <a:pt x="4606" y="3653"/>
                    </a:cubicBezTo>
                    <a:cubicBezTo>
                      <a:pt x="4735" y="3622"/>
                      <a:pt x="4859" y="3569"/>
                      <a:pt x="4980" y="3519"/>
                    </a:cubicBezTo>
                    <a:cubicBezTo>
                      <a:pt x="5018" y="3503"/>
                      <a:pt x="4995" y="3446"/>
                      <a:pt x="4958" y="3446"/>
                    </a:cubicBezTo>
                    <a:cubicBezTo>
                      <a:pt x="4955" y="3446"/>
                      <a:pt x="4953" y="3446"/>
                      <a:pt x="4950" y="3447"/>
                    </a:cubicBezTo>
                    <a:cubicBezTo>
                      <a:pt x="4859" y="3473"/>
                      <a:pt x="4770" y="3487"/>
                      <a:pt x="4679" y="3501"/>
                    </a:cubicBezTo>
                    <a:cubicBezTo>
                      <a:pt x="4756" y="3440"/>
                      <a:pt x="4829" y="3372"/>
                      <a:pt x="4901" y="3304"/>
                    </a:cubicBezTo>
                    <a:cubicBezTo>
                      <a:pt x="4943" y="3263"/>
                      <a:pt x="4904" y="3210"/>
                      <a:pt x="4859" y="3210"/>
                    </a:cubicBezTo>
                    <a:cubicBezTo>
                      <a:pt x="4846" y="3210"/>
                      <a:pt x="4833" y="3214"/>
                      <a:pt x="4821" y="3223"/>
                    </a:cubicBezTo>
                    <a:cubicBezTo>
                      <a:pt x="4792" y="3246"/>
                      <a:pt x="4762" y="3268"/>
                      <a:pt x="4733" y="3289"/>
                    </a:cubicBezTo>
                    <a:cubicBezTo>
                      <a:pt x="4752" y="3247"/>
                      <a:pt x="4717" y="3198"/>
                      <a:pt x="4679" y="3198"/>
                    </a:cubicBezTo>
                    <a:cubicBezTo>
                      <a:pt x="4665" y="3198"/>
                      <a:pt x="4652" y="3204"/>
                      <a:pt x="4640" y="3218"/>
                    </a:cubicBezTo>
                    <a:cubicBezTo>
                      <a:pt x="4613" y="3251"/>
                      <a:pt x="4586" y="3285"/>
                      <a:pt x="4558" y="3317"/>
                    </a:cubicBezTo>
                    <a:cubicBezTo>
                      <a:pt x="4594" y="3203"/>
                      <a:pt x="4633" y="3089"/>
                      <a:pt x="4649" y="2971"/>
                    </a:cubicBezTo>
                    <a:cubicBezTo>
                      <a:pt x="4650" y="2952"/>
                      <a:pt x="4635" y="2935"/>
                      <a:pt x="4619" y="2935"/>
                    </a:cubicBezTo>
                    <a:cubicBezTo>
                      <a:pt x="4611" y="2935"/>
                      <a:pt x="4603" y="2940"/>
                      <a:pt x="4597" y="2950"/>
                    </a:cubicBezTo>
                    <a:cubicBezTo>
                      <a:pt x="4554" y="3021"/>
                      <a:pt x="4522" y="3099"/>
                      <a:pt x="4491" y="3175"/>
                    </a:cubicBezTo>
                    <a:cubicBezTo>
                      <a:pt x="4461" y="2587"/>
                      <a:pt x="4442" y="2190"/>
                      <a:pt x="4442" y="2190"/>
                    </a:cubicBezTo>
                    <a:cubicBezTo>
                      <a:pt x="4442" y="2190"/>
                      <a:pt x="4279" y="1933"/>
                      <a:pt x="4234" y="1409"/>
                    </a:cubicBezTo>
                    <a:cubicBezTo>
                      <a:pt x="4232" y="2217"/>
                      <a:pt x="4224" y="2920"/>
                      <a:pt x="4232" y="3602"/>
                    </a:cubicBezTo>
                    <a:cubicBezTo>
                      <a:pt x="4217" y="3612"/>
                      <a:pt x="4210" y="3629"/>
                      <a:pt x="4214" y="3648"/>
                    </a:cubicBezTo>
                    <a:cubicBezTo>
                      <a:pt x="4219" y="3665"/>
                      <a:pt x="4226" y="3682"/>
                      <a:pt x="4233" y="3696"/>
                    </a:cubicBezTo>
                    <a:cubicBezTo>
                      <a:pt x="4240" y="4240"/>
                      <a:pt x="4257" y="4771"/>
                      <a:pt x="4297" y="5335"/>
                    </a:cubicBezTo>
                    <a:cubicBezTo>
                      <a:pt x="3830" y="3701"/>
                      <a:pt x="3458" y="2038"/>
                      <a:pt x="3185" y="361"/>
                    </a:cubicBezTo>
                    <a:cubicBezTo>
                      <a:pt x="3165" y="241"/>
                      <a:pt x="3147" y="120"/>
                      <a:pt x="312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" name="Google Shape;403;p5"/>
              <p:cNvSpPr/>
              <p:nvPr/>
            </p:nvSpPr>
            <p:spPr>
              <a:xfrm>
                <a:off x="-98812" y="-29956"/>
                <a:ext cx="882214" cy="6186261"/>
              </a:xfrm>
              <a:custGeom>
                <a:avLst/>
                <a:gdLst/>
                <a:ahLst/>
                <a:cxnLst/>
                <a:rect l="l" t="t" r="r" b="b"/>
                <a:pathLst>
                  <a:path w="8932" h="62633" extrusionOk="0">
                    <a:moveTo>
                      <a:pt x="4815" y="1"/>
                    </a:moveTo>
                    <a:cubicBezTo>
                      <a:pt x="4765" y="981"/>
                      <a:pt x="4702" y="2161"/>
                      <a:pt x="4630" y="3501"/>
                    </a:cubicBezTo>
                    <a:cubicBezTo>
                      <a:pt x="4622" y="3677"/>
                      <a:pt x="4610" y="3858"/>
                      <a:pt x="4602" y="4038"/>
                    </a:cubicBezTo>
                    <a:cubicBezTo>
                      <a:pt x="4600" y="4058"/>
                      <a:pt x="4600" y="4075"/>
                      <a:pt x="4597" y="4098"/>
                    </a:cubicBezTo>
                    <a:cubicBezTo>
                      <a:pt x="4589" y="4260"/>
                      <a:pt x="4580" y="4425"/>
                      <a:pt x="4572" y="4593"/>
                    </a:cubicBezTo>
                    <a:lnTo>
                      <a:pt x="4566" y="4679"/>
                    </a:lnTo>
                    <a:cubicBezTo>
                      <a:pt x="4559" y="4826"/>
                      <a:pt x="4550" y="4975"/>
                      <a:pt x="4543" y="5126"/>
                    </a:cubicBezTo>
                    <a:cubicBezTo>
                      <a:pt x="4517" y="5585"/>
                      <a:pt x="4493" y="6058"/>
                      <a:pt x="4465" y="6545"/>
                    </a:cubicBezTo>
                    <a:cubicBezTo>
                      <a:pt x="4461" y="6618"/>
                      <a:pt x="4458" y="6692"/>
                      <a:pt x="4453" y="6767"/>
                    </a:cubicBezTo>
                    <a:cubicBezTo>
                      <a:pt x="4451" y="6831"/>
                      <a:pt x="4447" y="6896"/>
                      <a:pt x="4444" y="6960"/>
                    </a:cubicBezTo>
                    <a:cubicBezTo>
                      <a:pt x="4444" y="6968"/>
                      <a:pt x="4444" y="6973"/>
                      <a:pt x="4443" y="6981"/>
                    </a:cubicBezTo>
                    <a:cubicBezTo>
                      <a:pt x="4428" y="7273"/>
                      <a:pt x="4410" y="7567"/>
                      <a:pt x="4394" y="7868"/>
                    </a:cubicBezTo>
                    <a:cubicBezTo>
                      <a:pt x="4394" y="7879"/>
                      <a:pt x="4394" y="7892"/>
                      <a:pt x="4392" y="7906"/>
                    </a:cubicBezTo>
                    <a:lnTo>
                      <a:pt x="4392" y="7908"/>
                    </a:lnTo>
                    <a:cubicBezTo>
                      <a:pt x="4387" y="7992"/>
                      <a:pt x="4382" y="8076"/>
                      <a:pt x="4378" y="8159"/>
                    </a:cubicBezTo>
                    <a:cubicBezTo>
                      <a:pt x="4371" y="8288"/>
                      <a:pt x="4364" y="8421"/>
                      <a:pt x="4357" y="8553"/>
                    </a:cubicBezTo>
                    <a:cubicBezTo>
                      <a:pt x="4308" y="9439"/>
                      <a:pt x="4258" y="10357"/>
                      <a:pt x="4206" y="11309"/>
                    </a:cubicBezTo>
                    <a:lnTo>
                      <a:pt x="4206" y="11312"/>
                    </a:lnTo>
                    <a:cubicBezTo>
                      <a:pt x="4195" y="11497"/>
                      <a:pt x="4185" y="11683"/>
                      <a:pt x="4173" y="11869"/>
                    </a:cubicBezTo>
                    <a:cubicBezTo>
                      <a:pt x="4167" y="11964"/>
                      <a:pt x="4164" y="12061"/>
                      <a:pt x="4157" y="12157"/>
                    </a:cubicBezTo>
                    <a:cubicBezTo>
                      <a:pt x="4143" y="12440"/>
                      <a:pt x="4127" y="12721"/>
                      <a:pt x="4110" y="13006"/>
                    </a:cubicBezTo>
                    <a:cubicBezTo>
                      <a:pt x="4109" y="13060"/>
                      <a:pt x="4106" y="13115"/>
                      <a:pt x="4101" y="13171"/>
                    </a:cubicBezTo>
                    <a:cubicBezTo>
                      <a:pt x="4093" y="13343"/>
                      <a:pt x="4081" y="13512"/>
                      <a:pt x="4073" y="13684"/>
                    </a:cubicBezTo>
                    <a:cubicBezTo>
                      <a:pt x="4066" y="13804"/>
                      <a:pt x="4058" y="13923"/>
                      <a:pt x="4051" y="14045"/>
                    </a:cubicBezTo>
                    <a:lnTo>
                      <a:pt x="4051" y="14046"/>
                    </a:lnTo>
                    <a:cubicBezTo>
                      <a:pt x="4051" y="14051"/>
                      <a:pt x="4051" y="14054"/>
                      <a:pt x="4050" y="14059"/>
                    </a:cubicBezTo>
                    <a:cubicBezTo>
                      <a:pt x="4043" y="14178"/>
                      <a:pt x="4035" y="14303"/>
                      <a:pt x="4028" y="14425"/>
                    </a:cubicBezTo>
                    <a:cubicBezTo>
                      <a:pt x="4023" y="14515"/>
                      <a:pt x="4020" y="14605"/>
                      <a:pt x="4014" y="14698"/>
                    </a:cubicBezTo>
                    <a:cubicBezTo>
                      <a:pt x="4003" y="14913"/>
                      <a:pt x="3991" y="15128"/>
                      <a:pt x="3978" y="15345"/>
                    </a:cubicBezTo>
                    <a:cubicBezTo>
                      <a:pt x="3965" y="15544"/>
                      <a:pt x="3955" y="15743"/>
                      <a:pt x="3942" y="15944"/>
                    </a:cubicBezTo>
                    <a:cubicBezTo>
                      <a:pt x="3901" y="16678"/>
                      <a:pt x="3859" y="17423"/>
                      <a:pt x="3815" y="18177"/>
                    </a:cubicBezTo>
                    <a:cubicBezTo>
                      <a:pt x="3747" y="19338"/>
                      <a:pt x="3679" y="20523"/>
                      <a:pt x="3608" y="21720"/>
                    </a:cubicBezTo>
                    <a:lnTo>
                      <a:pt x="3608" y="21736"/>
                    </a:lnTo>
                    <a:cubicBezTo>
                      <a:pt x="3471" y="24086"/>
                      <a:pt x="3327" y="26487"/>
                      <a:pt x="3178" y="28883"/>
                    </a:cubicBezTo>
                    <a:cubicBezTo>
                      <a:pt x="3011" y="31623"/>
                      <a:pt x="2837" y="34358"/>
                      <a:pt x="2661" y="37005"/>
                    </a:cubicBezTo>
                    <a:cubicBezTo>
                      <a:pt x="2658" y="37074"/>
                      <a:pt x="2654" y="37143"/>
                      <a:pt x="2647" y="37210"/>
                    </a:cubicBezTo>
                    <a:cubicBezTo>
                      <a:pt x="2574" y="38299"/>
                      <a:pt x="2502" y="39373"/>
                      <a:pt x="2430" y="40425"/>
                    </a:cubicBezTo>
                    <a:cubicBezTo>
                      <a:pt x="2429" y="40446"/>
                      <a:pt x="2426" y="40467"/>
                      <a:pt x="2425" y="40488"/>
                    </a:cubicBezTo>
                    <a:cubicBezTo>
                      <a:pt x="2382" y="41106"/>
                      <a:pt x="2339" y="41715"/>
                      <a:pt x="2297" y="42317"/>
                    </a:cubicBezTo>
                    <a:cubicBezTo>
                      <a:pt x="2285" y="42474"/>
                      <a:pt x="2274" y="42628"/>
                      <a:pt x="2264" y="42783"/>
                    </a:cubicBezTo>
                    <a:cubicBezTo>
                      <a:pt x="2218" y="43400"/>
                      <a:pt x="2174" y="44009"/>
                      <a:pt x="2131" y="44606"/>
                    </a:cubicBezTo>
                    <a:cubicBezTo>
                      <a:pt x="2131" y="44620"/>
                      <a:pt x="2129" y="44633"/>
                      <a:pt x="2128" y="44646"/>
                    </a:cubicBezTo>
                    <a:cubicBezTo>
                      <a:pt x="2106" y="44931"/>
                      <a:pt x="2086" y="45215"/>
                      <a:pt x="2065" y="45494"/>
                    </a:cubicBezTo>
                    <a:cubicBezTo>
                      <a:pt x="2052" y="45642"/>
                      <a:pt x="2042" y="45787"/>
                      <a:pt x="2030" y="45931"/>
                    </a:cubicBezTo>
                    <a:cubicBezTo>
                      <a:pt x="1977" y="46647"/>
                      <a:pt x="1921" y="47346"/>
                      <a:pt x="1870" y="48024"/>
                    </a:cubicBezTo>
                    <a:cubicBezTo>
                      <a:pt x="1870" y="48034"/>
                      <a:pt x="1867" y="48045"/>
                      <a:pt x="1867" y="48055"/>
                    </a:cubicBezTo>
                    <a:cubicBezTo>
                      <a:pt x="1864" y="48070"/>
                      <a:pt x="1864" y="48084"/>
                      <a:pt x="1863" y="48098"/>
                    </a:cubicBezTo>
                    <a:lnTo>
                      <a:pt x="1841" y="48361"/>
                    </a:lnTo>
                    <a:cubicBezTo>
                      <a:pt x="1838" y="48402"/>
                      <a:pt x="1835" y="48444"/>
                      <a:pt x="1831" y="48483"/>
                    </a:cubicBezTo>
                    <a:cubicBezTo>
                      <a:pt x="1830" y="48508"/>
                      <a:pt x="1827" y="48533"/>
                      <a:pt x="1824" y="48557"/>
                    </a:cubicBezTo>
                    <a:cubicBezTo>
                      <a:pt x="1814" y="48690"/>
                      <a:pt x="1802" y="48824"/>
                      <a:pt x="1792" y="48956"/>
                    </a:cubicBezTo>
                    <a:cubicBezTo>
                      <a:pt x="1772" y="49196"/>
                      <a:pt x="1755" y="49431"/>
                      <a:pt x="1735" y="49665"/>
                    </a:cubicBezTo>
                    <a:cubicBezTo>
                      <a:pt x="1725" y="49797"/>
                      <a:pt x="1714" y="49926"/>
                      <a:pt x="1702" y="50055"/>
                    </a:cubicBezTo>
                    <a:cubicBezTo>
                      <a:pt x="1692" y="50184"/>
                      <a:pt x="1682" y="50310"/>
                      <a:pt x="1671" y="50437"/>
                    </a:cubicBezTo>
                    <a:cubicBezTo>
                      <a:pt x="1661" y="50566"/>
                      <a:pt x="1648" y="50693"/>
                      <a:pt x="1639" y="50817"/>
                    </a:cubicBezTo>
                    <a:cubicBezTo>
                      <a:pt x="1618" y="51054"/>
                      <a:pt x="1599" y="51285"/>
                      <a:pt x="1577" y="51512"/>
                    </a:cubicBezTo>
                    <a:cubicBezTo>
                      <a:pt x="1577" y="51520"/>
                      <a:pt x="1577" y="51524"/>
                      <a:pt x="1576" y="51528"/>
                    </a:cubicBezTo>
                    <a:lnTo>
                      <a:pt x="1576" y="51532"/>
                    </a:lnTo>
                    <a:lnTo>
                      <a:pt x="1576" y="51540"/>
                    </a:lnTo>
                    <a:cubicBezTo>
                      <a:pt x="1563" y="51667"/>
                      <a:pt x="1553" y="51793"/>
                      <a:pt x="1542" y="51918"/>
                    </a:cubicBezTo>
                    <a:cubicBezTo>
                      <a:pt x="1469" y="52758"/>
                      <a:pt x="1397" y="53578"/>
                      <a:pt x="1324" y="54369"/>
                    </a:cubicBezTo>
                    <a:cubicBezTo>
                      <a:pt x="1314" y="54442"/>
                      <a:pt x="1308" y="54515"/>
                      <a:pt x="1301" y="54587"/>
                    </a:cubicBezTo>
                    <a:cubicBezTo>
                      <a:pt x="1295" y="54673"/>
                      <a:pt x="1285" y="54756"/>
                      <a:pt x="1278" y="54838"/>
                    </a:cubicBezTo>
                    <a:cubicBezTo>
                      <a:pt x="1266" y="54946"/>
                      <a:pt x="1255" y="55057"/>
                      <a:pt x="1245" y="55164"/>
                    </a:cubicBezTo>
                    <a:cubicBezTo>
                      <a:pt x="1010" y="57553"/>
                      <a:pt x="739" y="59576"/>
                      <a:pt x="302" y="60783"/>
                    </a:cubicBezTo>
                    <a:cubicBezTo>
                      <a:pt x="209" y="61038"/>
                      <a:pt x="108" y="61256"/>
                      <a:pt x="1" y="61435"/>
                    </a:cubicBezTo>
                    <a:lnTo>
                      <a:pt x="7723" y="62469"/>
                    </a:lnTo>
                    <a:lnTo>
                      <a:pt x="8931" y="62633"/>
                    </a:lnTo>
                    <a:cubicBezTo>
                      <a:pt x="8920" y="62619"/>
                      <a:pt x="8906" y="62604"/>
                      <a:pt x="8911" y="62584"/>
                    </a:cubicBezTo>
                    <a:cubicBezTo>
                      <a:pt x="8618" y="62256"/>
                      <a:pt x="8372" y="61797"/>
                      <a:pt x="8256" y="60778"/>
                    </a:cubicBezTo>
                    <a:cubicBezTo>
                      <a:pt x="8248" y="60687"/>
                      <a:pt x="8236" y="60593"/>
                      <a:pt x="8229" y="60493"/>
                    </a:cubicBezTo>
                    <a:cubicBezTo>
                      <a:pt x="8209" y="60255"/>
                      <a:pt x="8198" y="59987"/>
                      <a:pt x="8190" y="59689"/>
                    </a:cubicBezTo>
                    <a:cubicBezTo>
                      <a:pt x="8186" y="59600"/>
                      <a:pt x="8185" y="59504"/>
                      <a:pt x="8185" y="59408"/>
                    </a:cubicBezTo>
                    <a:lnTo>
                      <a:pt x="8185" y="59404"/>
                    </a:lnTo>
                    <a:cubicBezTo>
                      <a:pt x="8185" y="59359"/>
                      <a:pt x="8185" y="59311"/>
                      <a:pt x="8183" y="59259"/>
                    </a:cubicBezTo>
                    <a:cubicBezTo>
                      <a:pt x="8180" y="59192"/>
                      <a:pt x="8180" y="59114"/>
                      <a:pt x="8178" y="59035"/>
                    </a:cubicBezTo>
                    <a:cubicBezTo>
                      <a:pt x="8170" y="58712"/>
                      <a:pt x="8157" y="58297"/>
                      <a:pt x="8142" y="57832"/>
                    </a:cubicBezTo>
                    <a:cubicBezTo>
                      <a:pt x="8120" y="57218"/>
                      <a:pt x="8092" y="56512"/>
                      <a:pt x="8059" y="55789"/>
                    </a:cubicBezTo>
                    <a:cubicBezTo>
                      <a:pt x="8016" y="54764"/>
                      <a:pt x="7965" y="53705"/>
                      <a:pt x="7925" y="52840"/>
                    </a:cubicBezTo>
                    <a:cubicBezTo>
                      <a:pt x="7877" y="51805"/>
                      <a:pt x="7839" y="51038"/>
                      <a:pt x="7832" y="50925"/>
                    </a:cubicBezTo>
                    <a:lnTo>
                      <a:pt x="7832" y="50910"/>
                    </a:lnTo>
                    <a:cubicBezTo>
                      <a:pt x="7792" y="51303"/>
                      <a:pt x="7760" y="51693"/>
                      <a:pt x="7727" y="52086"/>
                    </a:cubicBezTo>
                    <a:cubicBezTo>
                      <a:pt x="7696" y="52498"/>
                      <a:pt x="7663" y="52910"/>
                      <a:pt x="7634" y="53323"/>
                    </a:cubicBezTo>
                    <a:cubicBezTo>
                      <a:pt x="7619" y="53553"/>
                      <a:pt x="7603" y="53783"/>
                      <a:pt x="7586" y="54013"/>
                    </a:cubicBezTo>
                    <a:cubicBezTo>
                      <a:pt x="7582" y="54080"/>
                      <a:pt x="7630" y="54409"/>
                      <a:pt x="7502" y="54409"/>
                    </a:cubicBezTo>
                    <a:cubicBezTo>
                      <a:pt x="7491" y="54409"/>
                      <a:pt x="7480" y="54407"/>
                      <a:pt x="7467" y="54402"/>
                    </a:cubicBezTo>
                    <a:cubicBezTo>
                      <a:pt x="7389" y="54373"/>
                      <a:pt x="7361" y="54279"/>
                      <a:pt x="7342" y="54198"/>
                    </a:cubicBezTo>
                    <a:cubicBezTo>
                      <a:pt x="7197" y="53548"/>
                      <a:pt x="7111" y="52881"/>
                      <a:pt x="7090" y="52213"/>
                    </a:cubicBezTo>
                    <a:cubicBezTo>
                      <a:pt x="7070" y="51672"/>
                      <a:pt x="7091" y="51130"/>
                      <a:pt x="7083" y="50588"/>
                    </a:cubicBezTo>
                    <a:cubicBezTo>
                      <a:pt x="7073" y="50083"/>
                      <a:pt x="7037" y="49582"/>
                      <a:pt x="7005" y="49077"/>
                    </a:cubicBezTo>
                    <a:cubicBezTo>
                      <a:pt x="6936" y="47934"/>
                      <a:pt x="6908" y="46787"/>
                      <a:pt x="6915" y="45640"/>
                    </a:cubicBezTo>
                    <a:lnTo>
                      <a:pt x="6915" y="45640"/>
                    </a:lnTo>
                    <a:cubicBezTo>
                      <a:pt x="6680" y="47618"/>
                      <a:pt x="6633" y="49618"/>
                      <a:pt x="6769" y="51603"/>
                    </a:cubicBezTo>
                    <a:cubicBezTo>
                      <a:pt x="6793" y="51940"/>
                      <a:pt x="6819" y="52276"/>
                      <a:pt x="6769" y="52609"/>
                    </a:cubicBezTo>
                    <a:cubicBezTo>
                      <a:pt x="6761" y="52658"/>
                      <a:pt x="6746" y="52715"/>
                      <a:pt x="6697" y="52731"/>
                    </a:cubicBezTo>
                    <a:cubicBezTo>
                      <a:pt x="6689" y="52733"/>
                      <a:pt x="6680" y="52735"/>
                      <a:pt x="6672" y="52735"/>
                    </a:cubicBezTo>
                    <a:cubicBezTo>
                      <a:pt x="6619" y="52735"/>
                      <a:pt x="6574" y="52677"/>
                      <a:pt x="6549" y="52623"/>
                    </a:cubicBezTo>
                    <a:cubicBezTo>
                      <a:pt x="6294" y="52109"/>
                      <a:pt x="6250" y="51531"/>
                      <a:pt x="6195" y="50969"/>
                    </a:cubicBezTo>
                    <a:cubicBezTo>
                      <a:pt x="6144" y="50449"/>
                      <a:pt x="5952" y="49913"/>
                      <a:pt x="5965" y="49398"/>
                    </a:cubicBezTo>
                    <a:cubicBezTo>
                      <a:pt x="5973" y="49019"/>
                      <a:pt x="5986" y="48640"/>
                      <a:pt x="5995" y="48260"/>
                    </a:cubicBezTo>
                    <a:cubicBezTo>
                      <a:pt x="5999" y="48139"/>
                      <a:pt x="6000" y="48014"/>
                      <a:pt x="6006" y="47891"/>
                    </a:cubicBezTo>
                    <a:cubicBezTo>
                      <a:pt x="6019" y="47375"/>
                      <a:pt x="6033" y="46859"/>
                      <a:pt x="6048" y="46343"/>
                    </a:cubicBezTo>
                    <a:cubicBezTo>
                      <a:pt x="6059" y="45920"/>
                      <a:pt x="6071" y="45494"/>
                      <a:pt x="6084" y="45070"/>
                    </a:cubicBezTo>
                    <a:lnTo>
                      <a:pt x="6084" y="45064"/>
                    </a:lnTo>
                    <a:cubicBezTo>
                      <a:pt x="6105" y="44315"/>
                      <a:pt x="6127" y="43562"/>
                      <a:pt x="6148" y="42811"/>
                    </a:cubicBezTo>
                    <a:cubicBezTo>
                      <a:pt x="6208" y="40700"/>
                      <a:pt x="6244" y="31757"/>
                      <a:pt x="6253" y="30344"/>
                    </a:cubicBezTo>
                    <a:lnTo>
                      <a:pt x="6253" y="30344"/>
                    </a:lnTo>
                    <a:cubicBezTo>
                      <a:pt x="6124" y="31580"/>
                      <a:pt x="5773" y="39200"/>
                      <a:pt x="5398" y="45511"/>
                    </a:cubicBezTo>
                    <a:cubicBezTo>
                      <a:pt x="5386" y="45701"/>
                      <a:pt x="5376" y="45891"/>
                      <a:pt x="5364" y="46079"/>
                    </a:cubicBezTo>
                    <a:cubicBezTo>
                      <a:pt x="5271" y="47620"/>
                      <a:pt x="5178" y="49066"/>
                      <a:pt x="5087" y="50301"/>
                    </a:cubicBezTo>
                    <a:cubicBezTo>
                      <a:pt x="5024" y="51151"/>
                      <a:pt x="4963" y="51901"/>
                      <a:pt x="4903" y="52514"/>
                    </a:cubicBezTo>
                    <a:cubicBezTo>
                      <a:pt x="4797" y="53608"/>
                      <a:pt x="4695" y="54263"/>
                      <a:pt x="4607" y="54263"/>
                    </a:cubicBezTo>
                    <a:cubicBezTo>
                      <a:pt x="4605" y="54263"/>
                      <a:pt x="4603" y="54262"/>
                      <a:pt x="4600" y="54261"/>
                    </a:cubicBezTo>
                    <a:cubicBezTo>
                      <a:pt x="4486" y="54213"/>
                      <a:pt x="4428" y="53884"/>
                      <a:pt x="4408" y="53396"/>
                    </a:cubicBezTo>
                    <a:cubicBezTo>
                      <a:pt x="4397" y="53145"/>
                      <a:pt x="4397" y="52850"/>
                      <a:pt x="4404" y="52527"/>
                    </a:cubicBezTo>
                    <a:cubicBezTo>
                      <a:pt x="4408" y="52312"/>
                      <a:pt x="4417" y="52084"/>
                      <a:pt x="4430" y="51849"/>
                    </a:cubicBezTo>
                    <a:cubicBezTo>
                      <a:pt x="4432" y="51750"/>
                      <a:pt x="4437" y="51654"/>
                      <a:pt x="4443" y="51555"/>
                    </a:cubicBezTo>
                    <a:cubicBezTo>
                      <a:pt x="4451" y="51388"/>
                      <a:pt x="4461" y="51219"/>
                      <a:pt x="4471" y="51048"/>
                    </a:cubicBezTo>
                    <a:lnTo>
                      <a:pt x="4471" y="51047"/>
                    </a:lnTo>
                    <a:cubicBezTo>
                      <a:pt x="4504" y="50511"/>
                      <a:pt x="4546" y="49962"/>
                      <a:pt x="4586" y="49449"/>
                    </a:cubicBezTo>
                    <a:cubicBezTo>
                      <a:pt x="4660" y="48480"/>
                      <a:pt x="4736" y="47641"/>
                      <a:pt x="4754" y="47261"/>
                    </a:cubicBezTo>
                    <a:cubicBezTo>
                      <a:pt x="5234" y="36664"/>
                      <a:pt x="6501" y="14512"/>
                      <a:pt x="6665" y="13966"/>
                    </a:cubicBezTo>
                    <a:cubicBezTo>
                      <a:pt x="6668" y="13959"/>
                      <a:pt x="6670" y="13955"/>
                      <a:pt x="6672" y="13955"/>
                    </a:cubicBezTo>
                    <a:cubicBezTo>
                      <a:pt x="6825" y="13955"/>
                      <a:pt x="6667" y="33934"/>
                      <a:pt x="6667" y="33934"/>
                    </a:cubicBezTo>
                    <a:cubicBezTo>
                      <a:pt x="6667" y="33934"/>
                      <a:pt x="7419" y="7742"/>
                      <a:pt x="7672" y="4336"/>
                    </a:cubicBezTo>
                    <a:cubicBezTo>
                      <a:pt x="7674" y="4313"/>
                      <a:pt x="7676" y="4293"/>
                      <a:pt x="7677" y="4272"/>
                    </a:cubicBezTo>
                    <a:lnTo>
                      <a:pt x="7664" y="3376"/>
                    </a:lnTo>
                    <a:lnTo>
                      <a:pt x="7657" y="2813"/>
                    </a:lnTo>
                    <a:lnTo>
                      <a:pt x="7620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" name="Google Shape;404;p5"/>
              <p:cNvSpPr/>
              <p:nvPr/>
            </p:nvSpPr>
            <p:spPr>
              <a:xfrm>
                <a:off x="-198252" y="-29462"/>
                <a:ext cx="864336" cy="6173026"/>
              </a:xfrm>
              <a:custGeom>
                <a:avLst/>
                <a:gdLst/>
                <a:ahLst/>
                <a:cxnLst/>
                <a:rect l="l" t="t" r="r" b="b"/>
                <a:pathLst>
                  <a:path w="8751" h="62499" extrusionOk="0">
                    <a:moveTo>
                      <a:pt x="1957" y="3202"/>
                    </a:moveTo>
                    <a:lnTo>
                      <a:pt x="1957" y="3202"/>
                    </a:lnTo>
                    <a:cubicBezTo>
                      <a:pt x="1968" y="3216"/>
                      <a:pt x="1981" y="3229"/>
                      <a:pt x="1991" y="3243"/>
                    </a:cubicBezTo>
                    <a:cubicBezTo>
                      <a:pt x="2006" y="3311"/>
                      <a:pt x="2019" y="3378"/>
                      <a:pt x="2020" y="3447"/>
                    </a:cubicBezTo>
                    <a:cubicBezTo>
                      <a:pt x="2021" y="3478"/>
                      <a:pt x="2019" y="3510"/>
                      <a:pt x="2019" y="3543"/>
                    </a:cubicBezTo>
                    <a:cubicBezTo>
                      <a:pt x="2013" y="3428"/>
                      <a:pt x="1990" y="3312"/>
                      <a:pt x="1957" y="3202"/>
                    </a:cubicBezTo>
                    <a:close/>
                    <a:moveTo>
                      <a:pt x="4107" y="14112"/>
                    </a:moveTo>
                    <a:cubicBezTo>
                      <a:pt x="4111" y="14123"/>
                      <a:pt x="4115" y="14135"/>
                      <a:pt x="4127" y="14142"/>
                    </a:cubicBezTo>
                    <a:cubicBezTo>
                      <a:pt x="4120" y="14157"/>
                      <a:pt x="4113" y="14173"/>
                      <a:pt x="4105" y="14192"/>
                    </a:cubicBezTo>
                    <a:cubicBezTo>
                      <a:pt x="4105" y="14165"/>
                      <a:pt x="4107" y="14137"/>
                      <a:pt x="4107" y="14112"/>
                    </a:cubicBezTo>
                    <a:close/>
                    <a:moveTo>
                      <a:pt x="5063" y="14137"/>
                    </a:moveTo>
                    <a:lnTo>
                      <a:pt x="5063" y="14137"/>
                    </a:lnTo>
                    <a:cubicBezTo>
                      <a:pt x="5057" y="14213"/>
                      <a:pt x="5053" y="14286"/>
                      <a:pt x="5050" y="14362"/>
                    </a:cubicBezTo>
                    <a:cubicBezTo>
                      <a:pt x="5044" y="14362"/>
                      <a:pt x="5037" y="14362"/>
                      <a:pt x="5031" y="14364"/>
                    </a:cubicBezTo>
                    <a:cubicBezTo>
                      <a:pt x="4735" y="14463"/>
                      <a:pt x="4465" y="14650"/>
                      <a:pt x="4253" y="14883"/>
                    </a:cubicBezTo>
                    <a:cubicBezTo>
                      <a:pt x="4247" y="14868"/>
                      <a:pt x="4240" y="14853"/>
                      <a:pt x="4234" y="14837"/>
                    </a:cubicBezTo>
                    <a:cubicBezTo>
                      <a:pt x="4455" y="14553"/>
                      <a:pt x="4727" y="14344"/>
                      <a:pt x="5034" y="14150"/>
                    </a:cubicBezTo>
                    <a:cubicBezTo>
                      <a:pt x="5036" y="14150"/>
                      <a:pt x="5038" y="14150"/>
                      <a:pt x="5040" y="14150"/>
                    </a:cubicBezTo>
                    <a:cubicBezTo>
                      <a:pt x="5042" y="14150"/>
                      <a:pt x="5044" y="14150"/>
                      <a:pt x="5046" y="14149"/>
                    </a:cubicBezTo>
                    <a:cubicBezTo>
                      <a:pt x="5053" y="14145"/>
                      <a:pt x="5057" y="14142"/>
                      <a:pt x="5063" y="14137"/>
                    </a:cubicBezTo>
                    <a:close/>
                    <a:moveTo>
                      <a:pt x="5038" y="14503"/>
                    </a:moveTo>
                    <a:cubicBezTo>
                      <a:pt x="5036" y="14569"/>
                      <a:pt x="5030" y="14636"/>
                      <a:pt x="5028" y="14702"/>
                    </a:cubicBezTo>
                    <a:cubicBezTo>
                      <a:pt x="5017" y="14917"/>
                      <a:pt x="5005" y="15132"/>
                      <a:pt x="4993" y="15348"/>
                    </a:cubicBezTo>
                    <a:cubicBezTo>
                      <a:pt x="4981" y="15548"/>
                      <a:pt x="4971" y="15747"/>
                      <a:pt x="4958" y="15948"/>
                    </a:cubicBezTo>
                    <a:lnTo>
                      <a:pt x="4957" y="15948"/>
                    </a:lnTo>
                    <a:cubicBezTo>
                      <a:pt x="4942" y="15942"/>
                      <a:pt x="4928" y="15939"/>
                      <a:pt x="4914" y="15932"/>
                    </a:cubicBezTo>
                    <a:cubicBezTo>
                      <a:pt x="4775" y="15867"/>
                      <a:pt x="4620" y="15702"/>
                      <a:pt x="4462" y="15374"/>
                    </a:cubicBezTo>
                    <a:cubicBezTo>
                      <a:pt x="4415" y="15277"/>
                      <a:pt x="4366" y="15166"/>
                      <a:pt x="4317" y="15045"/>
                    </a:cubicBezTo>
                    <a:cubicBezTo>
                      <a:pt x="4399" y="14969"/>
                      <a:pt x="4485" y="14896"/>
                      <a:pt x="4578" y="14831"/>
                    </a:cubicBezTo>
                    <a:cubicBezTo>
                      <a:pt x="4702" y="14745"/>
                      <a:pt x="4855" y="14682"/>
                      <a:pt x="4958" y="14573"/>
                    </a:cubicBezTo>
                    <a:cubicBezTo>
                      <a:pt x="4967" y="14565"/>
                      <a:pt x="4968" y="14550"/>
                      <a:pt x="4965" y="14537"/>
                    </a:cubicBezTo>
                    <a:cubicBezTo>
                      <a:pt x="4991" y="14526"/>
                      <a:pt x="5014" y="14514"/>
                      <a:pt x="5038" y="14503"/>
                    </a:cubicBezTo>
                    <a:close/>
                    <a:moveTo>
                      <a:pt x="3029" y="0"/>
                    </a:moveTo>
                    <a:cubicBezTo>
                      <a:pt x="3079" y="896"/>
                      <a:pt x="3086" y="1796"/>
                      <a:pt x="3181" y="2686"/>
                    </a:cubicBezTo>
                    <a:cubicBezTo>
                      <a:pt x="3254" y="3361"/>
                      <a:pt x="3374" y="4026"/>
                      <a:pt x="3526" y="4687"/>
                    </a:cubicBezTo>
                    <a:cubicBezTo>
                      <a:pt x="3415" y="4561"/>
                      <a:pt x="3297" y="4436"/>
                      <a:pt x="3182" y="4313"/>
                    </a:cubicBezTo>
                    <a:cubicBezTo>
                      <a:pt x="2380" y="3447"/>
                      <a:pt x="588" y="1174"/>
                      <a:pt x="588" y="1174"/>
                    </a:cubicBezTo>
                    <a:lnTo>
                      <a:pt x="1" y="949"/>
                    </a:lnTo>
                    <a:lnTo>
                      <a:pt x="1" y="949"/>
                    </a:lnTo>
                    <a:cubicBezTo>
                      <a:pt x="521" y="1525"/>
                      <a:pt x="1030" y="2110"/>
                      <a:pt x="1531" y="2702"/>
                    </a:cubicBezTo>
                    <a:lnTo>
                      <a:pt x="1369" y="2637"/>
                    </a:lnTo>
                    <a:cubicBezTo>
                      <a:pt x="1229" y="2583"/>
                      <a:pt x="1086" y="2525"/>
                      <a:pt x="939" y="2478"/>
                    </a:cubicBezTo>
                    <a:cubicBezTo>
                      <a:pt x="934" y="2476"/>
                      <a:pt x="930" y="2476"/>
                      <a:pt x="925" y="2476"/>
                    </a:cubicBezTo>
                    <a:cubicBezTo>
                      <a:pt x="880" y="2476"/>
                      <a:pt x="854" y="2547"/>
                      <a:pt x="901" y="2571"/>
                    </a:cubicBezTo>
                    <a:cubicBezTo>
                      <a:pt x="1014" y="2630"/>
                      <a:pt x="1129" y="2684"/>
                      <a:pt x="1243" y="2736"/>
                    </a:cubicBezTo>
                    <a:cubicBezTo>
                      <a:pt x="1209" y="2729"/>
                      <a:pt x="1173" y="2722"/>
                      <a:pt x="1139" y="2716"/>
                    </a:cubicBezTo>
                    <a:cubicBezTo>
                      <a:pt x="1135" y="2715"/>
                      <a:pt x="1132" y="2715"/>
                      <a:pt x="1129" y="2715"/>
                    </a:cubicBezTo>
                    <a:cubicBezTo>
                      <a:pt x="1077" y="2715"/>
                      <a:pt x="1057" y="2793"/>
                      <a:pt x="1114" y="2808"/>
                    </a:cubicBezTo>
                    <a:cubicBezTo>
                      <a:pt x="1245" y="2842"/>
                      <a:pt x="1376" y="2878"/>
                      <a:pt x="1508" y="2909"/>
                    </a:cubicBezTo>
                    <a:cubicBezTo>
                      <a:pt x="1495" y="2920"/>
                      <a:pt x="1484" y="2930"/>
                      <a:pt x="1473" y="2938"/>
                    </a:cubicBezTo>
                    <a:cubicBezTo>
                      <a:pt x="1361" y="2938"/>
                      <a:pt x="1252" y="2924"/>
                      <a:pt x="1143" y="2898"/>
                    </a:cubicBezTo>
                    <a:cubicBezTo>
                      <a:pt x="1138" y="2897"/>
                      <a:pt x="1133" y="2896"/>
                      <a:pt x="1128" y="2896"/>
                    </a:cubicBezTo>
                    <a:cubicBezTo>
                      <a:pt x="1075" y="2896"/>
                      <a:pt x="1056" y="2979"/>
                      <a:pt x="1116" y="2998"/>
                    </a:cubicBezTo>
                    <a:cubicBezTo>
                      <a:pt x="1183" y="3020"/>
                      <a:pt x="1265" y="3041"/>
                      <a:pt x="1346" y="3057"/>
                    </a:cubicBezTo>
                    <a:cubicBezTo>
                      <a:pt x="1296" y="3106"/>
                      <a:pt x="1250" y="3157"/>
                      <a:pt x="1205" y="3210"/>
                    </a:cubicBezTo>
                    <a:cubicBezTo>
                      <a:pt x="1165" y="3258"/>
                      <a:pt x="1208" y="3324"/>
                      <a:pt x="1254" y="3324"/>
                    </a:cubicBezTo>
                    <a:cubicBezTo>
                      <a:pt x="1269" y="3324"/>
                      <a:pt x="1284" y="3318"/>
                      <a:pt x="1296" y="3302"/>
                    </a:cubicBezTo>
                    <a:cubicBezTo>
                      <a:pt x="1359" y="3229"/>
                      <a:pt x="1427" y="3159"/>
                      <a:pt x="1501" y="3094"/>
                    </a:cubicBezTo>
                    <a:lnTo>
                      <a:pt x="1523" y="3079"/>
                    </a:lnTo>
                    <a:cubicBezTo>
                      <a:pt x="1544" y="3080"/>
                      <a:pt x="1566" y="3080"/>
                      <a:pt x="1587" y="3080"/>
                    </a:cubicBezTo>
                    <a:cubicBezTo>
                      <a:pt x="1569" y="3096"/>
                      <a:pt x="1551" y="3110"/>
                      <a:pt x="1534" y="3124"/>
                    </a:cubicBezTo>
                    <a:cubicBezTo>
                      <a:pt x="1447" y="3200"/>
                      <a:pt x="1368" y="3285"/>
                      <a:pt x="1291" y="3372"/>
                    </a:cubicBezTo>
                    <a:cubicBezTo>
                      <a:pt x="1256" y="3412"/>
                      <a:pt x="1291" y="3467"/>
                      <a:pt x="1331" y="3467"/>
                    </a:cubicBezTo>
                    <a:cubicBezTo>
                      <a:pt x="1343" y="3467"/>
                      <a:pt x="1356" y="3462"/>
                      <a:pt x="1368" y="3450"/>
                    </a:cubicBezTo>
                    <a:cubicBezTo>
                      <a:pt x="1440" y="3375"/>
                      <a:pt x="1517" y="3306"/>
                      <a:pt x="1596" y="3242"/>
                    </a:cubicBezTo>
                    <a:lnTo>
                      <a:pt x="1596" y="3242"/>
                    </a:lnTo>
                    <a:cubicBezTo>
                      <a:pt x="1577" y="3272"/>
                      <a:pt x="1561" y="3302"/>
                      <a:pt x="1544" y="3331"/>
                    </a:cubicBezTo>
                    <a:cubicBezTo>
                      <a:pt x="1495" y="3408"/>
                      <a:pt x="1409" y="3487"/>
                      <a:pt x="1402" y="3580"/>
                    </a:cubicBezTo>
                    <a:cubicBezTo>
                      <a:pt x="1401" y="3604"/>
                      <a:pt x="1423" y="3626"/>
                      <a:pt x="1447" y="3626"/>
                    </a:cubicBezTo>
                    <a:cubicBezTo>
                      <a:pt x="1451" y="3626"/>
                      <a:pt x="1455" y="3625"/>
                      <a:pt x="1460" y="3623"/>
                    </a:cubicBezTo>
                    <a:cubicBezTo>
                      <a:pt x="1553" y="3589"/>
                      <a:pt x="1599" y="3473"/>
                      <a:pt x="1647" y="3390"/>
                    </a:cubicBezTo>
                    <a:cubicBezTo>
                      <a:pt x="1698" y="3301"/>
                      <a:pt x="1739" y="3206"/>
                      <a:pt x="1771" y="3109"/>
                    </a:cubicBezTo>
                    <a:cubicBezTo>
                      <a:pt x="1784" y="3099"/>
                      <a:pt x="1795" y="3089"/>
                      <a:pt x="1806" y="3079"/>
                    </a:cubicBezTo>
                    <a:cubicBezTo>
                      <a:pt x="1809" y="3084"/>
                      <a:pt x="1811" y="3089"/>
                      <a:pt x="1811" y="3094"/>
                    </a:cubicBezTo>
                    <a:cubicBezTo>
                      <a:pt x="1778" y="3199"/>
                      <a:pt x="1753" y="3306"/>
                      <a:pt x="1728" y="3411"/>
                    </a:cubicBezTo>
                    <a:cubicBezTo>
                      <a:pt x="1703" y="3514"/>
                      <a:pt x="1666" y="3615"/>
                      <a:pt x="1682" y="3719"/>
                    </a:cubicBezTo>
                    <a:cubicBezTo>
                      <a:pt x="1683" y="3734"/>
                      <a:pt x="1695" y="3740"/>
                      <a:pt x="1707" y="3740"/>
                    </a:cubicBezTo>
                    <a:cubicBezTo>
                      <a:pt x="1718" y="3740"/>
                      <a:pt x="1729" y="3735"/>
                      <a:pt x="1735" y="3726"/>
                    </a:cubicBezTo>
                    <a:cubicBezTo>
                      <a:pt x="1802" y="3629"/>
                      <a:pt x="1809" y="3500"/>
                      <a:pt x="1834" y="3385"/>
                    </a:cubicBezTo>
                    <a:cubicBezTo>
                      <a:pt x="1841" y="3349"/>
                      <a:pt x="1848" y="3314"/>
                      <a:pt x="1855" y="3279"/>
                    </a:cubicBezTo>
                    <a:cubicBezTo>
                      <a:pt x="1864" y="3325"/>
                      <a:pt x="1874" y="3372"/>
                      <a:pt x="1877" y="3418"/>
                    </a:cubicBezTo>
                    <a:cubicBezTo>
                      <a:pt x="1885" y="3543"/>
                      <a:pt x="1868" y="3665"/>
                      <a:pt x="1875" y="3788"/>
                    </a:cubicBezTo>
                    <a:cubicBezTo>
                      <a:pt x="1877" y="3822"/>
                      <a:pt x="1906" y="3842"/>
                      <a:pt x="1934" y="3842"/>
                    </a:cubicBezTo>
                    <a:cubicBezTo>
                      <a:pt x="1955" y="3842"/>
                      <a:pt x="1977" y="3830"/>
                      <a:pt x="1984" y="3802"/>
                    </a:cubicBezTo>
                    <a:cubicBezTo>
                      <a:pt x="2003" y="3738"/>
                      <a:pt x="2011" y="3669"/>
                      <a:pt x="2011" y="3602"/>
                    </a:cubicBezTo>
                    <a:cubicBezTo>
                      <a:pt x="2013" y="3617"/>
                      <a:pt x="2017" y="3633"/>
                      <a:pt x="2021" y="3648"/>
                    </a:cubicBezTo>
                    <a:cubicBezTo>
                      <a:pt x="2028" y="3668"/>
                      <a:pt x="2044" y="3678"/>
                      <a:pt x="2060" y="3678"/>
                    </a:cubicBezTo>
                    <a:cubicBezTo>
                      <a:pt x="2077" y="3678"/>
                      <a:pt x="2094" y="3667"/>
                      <a:pt x="2103" y="3648"/>
                    </a:cubicBezTo>
                    <a:cubicBezTo>
                      <a:pt x="2132" y="3580"/>
                      <a:pt x="2110" y="3500"/>
                      <a:pt x="2099" y="3430"/>
                    </a:cubicBezTo>
                    <a:cubicBezTo>
                      <a:pt x="2096" y="3408"/>
                      <a:pt x="2090" y="3385"/>
                      <a:pt x="2086" y="3364"/>
                    </a:cubicBezTo>
                    <a:lnTo>
                      <a:pt x="2086" y="3364"/>
                    </a:lnTo>
                    <a:cubicBezTo>
                      <a:pt x="2633" y="4020"/>
                      <a:pt x="3168" y="4690"/>
                      <a:pt x="3691" y="5365"/>
                    </a:cubicBezTo>
                    <a:cubicBezTo>
                      <a:pt x="3833" y="5922"/>
                      <a:pt x="3989" y="6477"/>
                      <a:pt x="4148" y="7033"/>
                    </a:cubicBezTo>
                    <a:cubicBezTo>
                      <a:pt x="4170" y="7107"/>
                      <a:pt x="4193" y="7181"/>
                      <a:pt x="4213" y="7255"/>
                    </a:cubicBezTo>
                    <a:cubicBezTo>
                      <a:pt x="4267" y="7443"/>
                      <a:pt x="4322" y="7632"/>
                      <a:pt x="4376" y="7821"/>
                    </a:cubicBezTo>
                    <a:cubicBezTo>
                      <a:pt x="4709" y="8975"/>
                      <a:pt x="5024" y="10132"/>
                      <a:pt x="5210" y="11305"/>
                    </a:cubicBezTo>
                    <a:lnTo>
                      <a:pt x="5210" y="11308"/>
                    </a:lnTo>
                    <a:cubicBezTo>
                      <a:pt x="5202" y="11493"/>
                      <a:pt x="5189" y="11679"/>
                      <a:pt x="5179" y="11866"/>
                    </a:cubicBezTo>
                    <a:cubicBezTo>
                      <a:pt x="5173" y="11960"/>
                      <a:pt x="5170" y="12058"/>
                      <a:pt x="5163" y="12154"/>
                    </a:cubicBezTo>
                    <a:cubicBezTo>
                      <a:pt x="5149" y="12433"/>
                      <a:pt x="5132" y="12717"/>
                      <a:pt x="5116" y="13002"/>
                    </a:cubicBezTo>
                    <a:cubicBezTo>
                      <a:pt x="5113" y="13057"/>
                      <a:pt x="5109" y="13111"/>
                      <a:pt x="5107" y="13167"/>
                    </a:cubicBezTo>
                    <a:cubicBezTo>
                      <a:pt x="5099" y="13339"/>
                      <a:pt x="5087" y="13508"/>
                      <a:pt x="5079" y="13680"/>
                    </a:cubicBezTo>
                    <a:cubicBezTo>
                      <a:pt x="5073" y="13773"/>
                      <a:pt x="5067" y="13869"/>
                      <a:pt x="5063" y="13964"/>
                    </a:cubicBezTo>
                    <a:lnTo>
                      <a:pt x="5058" y="13964"/>
                    </a:lnTo>
                    <a:cubicBezTo>
                      <a:pt x="4770" y="14100"/>
                      <a:pt x="4511" y="14309"/>
                      <a:pt x="4296" y="14553"/>
                    </a:cubicBezTo>
                    <a:cubicBezTo>
                      <a:pt x="4368" y="14368"/>
                      <a:pt x="4491" y="14185"/>
                      <a:pt x="4520" y="13991"/>
                    </a:cubicBezTo>
                    <a:cubicBezTo>
                      <a:pt x="4524" y="13965"/>
                      <a:pt x="4503" y="13941"/>
                      <a:pt x="4480" y="13941"/>
                    </a:cubicBezTo>
                    <a:cubicBezTo>
                      <a:pt x="4471" y="13941"/>
                      <a:pt x="4462" y="13944"/>
                      <a:pt x="4454" y="13953"/>
                    </a:cubicBezTo>
                    <a:cubicBezTo>
                      <a:pt x="4322" y="14082"/>
                      <a:pt x="4263" y="14289"/>
                      <a:pt x="4200" y="14458"/>
                    </a:cubicBezTo>
                    <a:cubicBezTo>
                      <a:pt x="4178" y="14516"/>
                      <a:pt x="4163" y="14573"/>
                      <a:pt x="4143" y="14630"/>
                    </a:cubicBezTo>
                    <a:cubicBezTo>
                      <a:pt x="4141" y="14626"/>
                      <a:pt x="4141" y="14623"/>
                      <a:pt x="4140" y="14622"/>
                    </a:cubicBezTo>
                    <a:cubicBezTo>
                      <a:pt x="4200" y="14367"/>
                      <a:pt x="4283" y="14116"/>
                      <a:pt x="4389" y="13849"/>
                    </a:cubicBezTo>
                    <a:cubicBezTo>
                      <a:pt x="4406" y="13806"/>
                      <a:pt x="4367" y="13774"/>
                      <a:pt x="4328" y="13774"/>
                    </a:cubicBezTo>
                    <a:cubicBezTo>
                      <a:pt x="4308" y="13774"/>
                      <a:pt x="4288" y="13782"/>
                      <a:pt x="4276" y="13802"/>
                    </a:cubicBezTo>
                    <a:cubicBezTo>
                      <a:pt x="4275" y="13805"/>
                      <a:pt x="4275" y="13808"/>
                      <a:pt x="4272" y="13809"/>
                    </a:cubicBezTo>
                    <a:cubicBezTo>
                      <a:pt x="4317" y="13644"/>
                      <a:pt x="4378" y="13491"/>
                      <a:pt x="4429" y="13319"/>
                    </a:cubicBezTo>
                    <a:cubicBezTo>
                      <a:pt x="4442" y="13277"/>
                      <a:pt x="4411" y="13251"/>
                      <a:pt x="4378" y="13251"/>
                    </a:cubicBezTo>
                    <a:cubicBezTo>
                      <a:pt x="4360" y="13251"/>
                      <a:pt x="4341" y="13259"/>
                      <a:pt x="4329" y="13276"/>
                    </a:cubicBezTo>
                    <a:cubicBezTo>
                      <a:pt x="4293" y="13325"/>
                      <a:pt x="4264" y="13376"/>
                      <a:pt x="4240" y="13432"/>
                    </a:cubicBezTo>
                    <a:cubicBezTo>
                      <a:pt x="4236" y="13406"/>
                      <a:pt x="4227" y="13379"/>
                      <a:pt x="4206" y="13355"/>
                    </a:cubicBezTo>
                    <a:cubicBezTo>
                      <a:pt x="4196" y="13343"/>
                      <a:pt x="4182" y="13338"/>
                      <a:pt x="4167" y="13338"/>
                    </a:cubicBezTo>
                    <a:cubicBezTo>
                      <a:pt x="4155" y="13338"/>
                      <a:pt x="4144" y="13341"/>
                      <a:pt x="4134" y="13346"/>
                    </a:cubicBezTo>
                    <a:cubicBezTo>
                      <a:pt x="4127" y="13349"/>
                      <a:pt x="4121" y="13351"/>
                      <a:pt x="4114" y="13355"/>
                    </a:cubicBezTo>
                    <a:cubicBezTo>
                      <a:pt x="4097" y="13363"/>
                      <a:pt x="4088" y="13385"/>
                      <a:pt x="4085" y="13405"/>
                    </a:cubicBezTo>
                    <a:lnTo>
                      <a:pt x="4085" y="13427"/>
                    </a:lnTo>
                    <a:cubicBezTo>
                      <a:pt x="4085" y="13447"/>
                      <a:pt x="4097" y="13462"/>
                      <a:pt x="4111" y="13471"/>
                    </a:cubicBezTo>
                    <a:cubicBezTo>
                      <a:pt x="4097" y="13534"/>
                      <a:pt x="4047" y="13634"/>
                      <a:pt x="4035" y="13669"/>
                    </a:cubicBezTo>
                    <a:cubicBezTo>
                      <a:pt x="4014" y="13745"/>
                      <a:pt x="3998" y="13824"/>
                      <a:pt x="3988" y="13902"/>
                    </a:cubicBezTo>
                    <a:cubicBezTo>
                      <a:pt x="3975" y="13991"/>
                      <a:pt x="3971" y="14079"/>
                      <a:pt x="3974" y="14166"/>
                    </a:cubicBezTo>
                    <a:cubicBezTo>
                      <a:pt x="3962" y="14137"/>
                      <a:pt x="3953" y="14109"/>
                      <a:pt x="3942" y="14080"/>
                    </a:cubicBezTo>
                    <a:cubicBezTo>
                      <a:pt x="3935" y="13977"/>
                      <a:pt x="3920" y="13874"/>
                      <a:pt x="3896" y="13779"/>
                    </a:cubicBezTo>
                    <a:cubicBezTo>
                      <a:pt x="3891" y="13760"/>
                      <a:pt x="3873" y="13749"/>
                      <a:pt x="3855" y="13749"/>
                    </a:cubicBezTo>
                    <a:cubicBezTo>
                      <a:pt x="3847" y="13749"/>
                      <a:pt x="3838" y="13752"/>
                      <a:pt x="3832" y="13756"/>
                    </a:cubicBezTo>
                    <a:cubicBezTo>
                      <a:pt x="3770" y="13578"/>
                      <a:pt x="3711" y="13398"/>
                      <a:pt x="3651" y="13207"/>
                    </a:cubicBezTo>
                    <a:cubicBezTo>
                      <a:pt x="3546" y="12888"/>
                      <a:pt x="3443" y="12554"/>
                      <a:pt x="3337" y="12214"/>
                    </a:cubicBezTo>
                    <a:lnTo>
                      <a:pt x="3283" y="12031"/>
                    </a:lnTo>
                    <a:cubicBezTo>
                      <a:pt x="3260" y="11957"/>
                      <a:pt x="3238" y="11886"/>
                      <a:pt x="3217" y="11813"/>
                    </a:cubicBezTo>
                    <a:cubicBezTo>
                      <a:pt x="3202" y="11765"/>
                      <a:pt x="3188" y="11720"/>
                      <a:pt x="3175" y="11674"/>
                    </a:cubicBezTo>
                    <a:cubicBezTo>
                      <a:pt x="3171" y="11662"/>
                      <a:pt x="3168" y="11649"/>
                      <a:pt x="3164" y="11636"/>
                    </a:cubicBezTo>
                    <a:cubicBezTo>
                      <a:pt x="3149" y="11586"/>
                      <a:pt x="3132" y="11533"/>
                      <a:pt x="3116" y="11480"/>
                    </a:cubicBezTo>
                    <a:cubicBezTo>
                      <a:pt x="2527" y="9502"/>
                      <a:pt x="2000" y="7546"/>
                      <a:pt x="1892" y="7279"/>
                    </a:cubicBezTo>
                    <a:cubicBezTo>
                      <a:pt x="1892" y="7279"/>
                      <a:pt x="1633" y="7737"/>
                      <a:pt x="1762" y="8161"/>
                    </a:cubicBezTo>
                    <a:cubicBezTo>
                      <a:pt x="1819" y="8354"/>
                      <a:pt x="2257" y="9775"/>
                      <a:pt x="2780" y="11710"/>
                    </a:cubicBezTo>
                    <a:cubicBezTo>
                      <a:pt x="2709" y="11634"/>
                      <a:pt x="2641" y="11559"/>
                      <a:pt x="2566" y="11486"/>
                    </a:cubicBezTo>
                    <a:lnTo>
                      <a:pt x="2542" y="11462"/>
                    </a:lnTo>
                    <a:cubicBezTo>
                      <a:pt x="2434" y="11354"/>
                      <a:pt x="2322" y="11244"/>
                      <a:pt x="2215" y="11136"/>
                    </a:cubicBezTo>
                    <a:lnTo>
                      <a:pt x="2122" y="11043"/>
                    </a:lnTo>
                    <a:cubicBezTo>
                      <a:pt x="2003" y="10926"/>
                      <a:pt x="1885" y="10807"/>
                      <a:pt x="1768" y="10689"/>
                    </a:cubicBezTo>
                    <a:cubicBezTo>
                      <a:pt x="1640" y="10563"/>
                      <a:pt x="1513" y="10437"/>
                      <a:pt x="1387" y="10308"/>
                    </a:cubicBezTo>
                    <a:cubicBezTo>
                      <a:pt x="1305" y="10229"/>
                      <a:pt x="1225" y="10150"/>
                      <a:pt x="1146" y="10068"/>
                    </a:cubicBezTo>
                    <a:cubicBezTo>
                      <a:pt x="1103" y="10028"/>
                      <a:pt x="1060" y="9985"/>
                      <a:pt x="1018" y="9942"/>
                    </a:cubicBezTo>
                    <a:cubicBezTo>
                      <a:pt x="881" y="9806"/>
                      <a:pt x="743" y="9667"/>
                      <a:pt x="607" y="9530"/>
                    </a:cubicBezTo>
                    <a:cubicBezTo>
                      <a:pt x="531" y="9456"/>
                      <a:pt x="458" y="9383"/>
                      <a:pt x="385" y="9307"/>
                    </a:cubicBezTo>
                    <a:lnTo>
                      <a:pt x="385" y="9307"/>
                    </a:lnTo>
                    <a:lnTo>
                      <a:pt x="501" y="9621"/>
                    </a:lnTo>
                    <a:cubicBezTo>
                      <a:pt x="501" y="9621"/>
                      <a:pt x="909" y="10144"/>
                      <a:pt x="1298" y="10577"/>
                    </a:cubicBezTo>
                    <a:cubicBezTo>
                      <a:pt x="1402" y="10695"/>
                      <a:pt x="1505" y="10804"/>
                      <a:pt x="1597" y="10897"/>
                    </a:cubicBezTo>
                    <a:cubicBezTo>
                      <a:pt x="1623" y="10921"/>
                      <a:pt x="1647" y="10947"/>
                      <a:pt x="1673" y="10970"/>
                    </a:cubicBezTo>
                    <a:cubicBezTo>
                      <a:pt x="2077" y="11350"/>
                      <a:pt x="2588" y="12000"/>
                      <a:pt x="3009" y="12565"/>
                    </a:cubicBezTo>
                    <a:cubicBezTo>
                      <a:pt x="3402" y="14056"/>
                      <a:pt x="3816" y="15763"/>
                      <a:pt x="4147" y="17418"/>
                    </a:cubicBezTo>
                    <a:lnTo>
                      <a:pt x="4098" y="17332"/>
                    </a:lnTo>
                    <a:cubicBezTo>
                      <a:pt x="4009" y="17176"/>
                      <a:pt x="3932" y="16990"/>
                      <a:pt x="3799" y="16865"/>
                    </a:cubicBezTo>
                    <a:cubicBezTo>
                      <a:pt x="3790" y="16857"/>
                      <a:pt x="3780" y="16853"/>
                      <a:pt x="3770" y="16853"/>
                    </a:cubicBezTo>
                    <a:cubicBezTo>
                      <a:pt x="3744" y="16853"/>
                      <a:pt x="3719" y="16876"/>
                      <a:pt x="3727" y="16905"/>
                    </a:cubicBezTo>
                    <a:cubicBezTo>
                      <a:pt x="3776" y="17081"/>
                      <a:pt x="3905" y="17236"/>
                      <a:pt x="3999" y="17388"/>
                    </a:cubicBezTo>
                    <a:cubicBezTo>
                      <a:pt x="4067" y="17491"/>
                      <a:pt x="4134" y="17594"/>
                      <a:pt x="4200" y="17698"/>
                    </a:cubicBezTo>
                    <a:cubicBezTo>
                      <a:pt x="4143" y="17630"/>
                      <a:pt x="4082" y="17564"/>
                      <a:pt x="4019" y="17503"/>
                    </a:cubicBezTo>
                    <a:cubicBezTo>
                      <a:pt x="4018" y="17497"/>
                      <a:pt x="4018" y="17491"/>
                      <a:pt x="4017" y="17485"/>
                    </a:cubicBezTo>
                    <a:cubicBezTo>
                      <a:pt x="3946" y="17335"/>
                      <a:pt x="3862" y="17196"/>
                      <a:pt x="3759" y="17067"/>
                    </a:cubicBezTo>
                    <a:cubicBezTo>
                      <a:pt x="3708" y="17004"/>
                      <a:pt x="3655" y="16945"/>
                      <a:pt x="3598" y="16889"/>
                    </a:cubicBezTo>
                    <a:cubicBezTo>
                      <a:pt x="3565" y="16855"/>
                      <a:pt x="3469" y="16793"/>
                      <a:pt x="3425" y="16739"/>
                    </a:cubicBezTo>
                    <a:cubicBezTo>
                      <a:pt x="3426" y="16730"/>
                      <a:pt x="3429" y="16723"/>
                      <a:pt x="3425" y="16711"/>
                    </a:cubicBezTo>
                    <a:cubicBezTo>
                      <a:pt x="3417" y="16690"/>
                      <a:pt x="3410" y="16679"/>
                      <a:pt x="3394" y="16664"/>
                    </a:cubicBezTo>
                    <a:cubicBezTo>
                      <a:pt x="3384" y="16654"/>
                      <a:pt x="3370" y="16647"/>
                      <a:pt x="3355" y="16647"/>
                    </a:cubicBezTo>
                    <a:cubicBezTo>
                      <a:pt x="3349" y="16647"/>
                      <a:pt x="3344" y="16648"/>
                      <a:pt x="3339" y="16650"/>
                    </a:cubicBezTo>
                    <a:cubicBezTo>
                      <a:pt x="3333" y="16651"/>
                      <a:pt x="3330" y="16653"/>
                      <a:pt x="3324" y="16653"/>
                    </a:cubicBezTo>
                    <a:cubicBezTo>
                      <a:pt x="3300" y="16661"/>
                      <a:pt x="3281" y="16683"/>
                      <a:pt x="3281" y="16710"/>
                    </a:cubicBezTo>
                    <a:cubicBezTo>
                      <a:pt x="3281" y="16726"/>
                      <a:pt x="3283" y="16740"/>
                      <a:pt x="3288" y="16754"/>
                    </a:cubicBezTo>
                    <a:cubicBezTo>
                      <a:pt x="3245" y="16724"/>
                      <a:pt x="3202" y="16697"/>
                      <a:pt x="3157" y="16680"/>
                    </a:cubicBezTo>
                    <a:cubicBezTo>
                      <a:pt x="3150" y="16677"/>
                      <a:pt x="3144" y="16676"/>
                      <a:pt x="3138" y="16676"/>
                    </a:cubicBezTo>
                    <a:cubicBezTo>
                      <a:pt x="3094" y="16676"/>
                      <a:pt x="3072" y="16740"/>
                      <a:pt x="3102" y="16773"/>
                    </a:cubicBezTo>
                    <a:cubicBezTo>
                      <a:pt x="3187" y="16866"/>
                      <a:pt x="3301" y="16932"/>
                      <a:pt x="3394" y="17018"/>
                    </a:cubicBezTo>
                    <a:cubicBezTo>
                      <a:pt x="3422" y="17044"/>
                      <a:pt x="3446" y="17073"/>
                      <a:pt x="3473" y="17098"/>
                    </a:cubicBezTo>
                    <a:cubicBezTo>
                      <a:pt x="3470" y="17098"/>
                      <a:pt x="3466" y="17097"/>
                      <a:pt x="3463" y="17097"/>
                    </a:cubicBezTo>
                    <a:cubicBezTo>
                      <a:pt x="3412" y="17097"/>
                      <a:pt x="3368" y="17161"/>
                      <a:pt x="3416" y="17202"/>
                    </a:cubicBezTo>
                    <a:cubicBezTo>
                      <a:pt x="3627" y="17382"/>
                      <a:pt x="3852" y="17541"/>
                      <a:pt x="4045" y="17743"/>
                    </a:cubicBezTo>
                    <a:cubicBezTo>
                      <a:pt x="4060" y="17758"/>
                      <a:pt x="4071" y="17775"/>
                      <a:pt x="4084" y="17789"/>
                    </a:cubicBezTo>
                    <a:cubicBezTo>
                      <a:pt x="4027" y="17735"/>
                      <a:pt x="3969" y="17682"/>
                      <a:pt x="3910" y="17632"/>
                    </a:cubicBezTo>
                    <a:cubicBezTo>
                      <a:pt x="3781" y="17521"/>
                      <a:pt x="3612" y="17342"/>
                      <a:pt x="3445" y="17313"/>
                    </a:cubicBezTo>
                    <a:cubicBezTo>
                      <a:pt x="3443" y="17313"/>
                      <a:pt x="3441" y="17313"/>
                      <a:pt x="3439" y="17313"/>
                    </a:cubicBezTo>
                    <a:cubicBezTo>
                      <a:pt x="3408" y="17313"/>
                      <a:pt x="3383" y="17343"/>
                      <a:pt x="3400" y="17371"/>
                    </a:cubicBezTo>
                    <a:cubicBezTo>
                      <a:pt x="3493" y="17524"/>
                      <a:pt x="3704" y="17620"/>
                      <a:pt x="3845" y="17732"/>
                    </a:cubicBezTo>
                    <a:cubicBezTo>
                      <a:pt x="3616" y="17654"/>
                      <a:pt x="3378" y="17607"/>
                      <a:pt x="3139" y="17607"/>
                    </a:cubicBezTo>
                    <a:cubicBezTo>
                      <a:pt x="3102" y="17607"/>
                      <a:pt x="3065" y="17608"/>
                      <a:pt x="3028" y="17610"/>
                    </a:cubicBezTo>
                    <a:cubicBezTo>
                      <a:pt x="2957" y="17613"/>
                      <a:pt x="2932" y="17728"/>
                      <a:pt x="3009" y="17741"/>
                    </a:cubicBezTo>
                    <a:cubicBezTo>
                      <a:pt x="3053" y="17748"/>
                      <a:pt x="3079" y="17751"/>
                      <a:pt x="3124" y="17751"/>
                    </a:cubicBezTo>
                    <a:cubicBezTo>
                      <a:pt x="3129" y="17751"/>
                      <a:pt x="3131" y="17748"/>
                      <a:pt x="3137" y="17748"/>
                    </a:cubicBezTo>
                    <a:cubicBezTo>
                      <a:pt x="3486" y="17765"/>
                      <a:pt x="3806" y="17828"/>
                      <a:pt x="4121" y="17976"/>
                    </a:cubicBezTo>
                    <a:cubicBezTo>
                      <a:pt x="4127" y="17980"/>
                      <a:pt x="4133" y="17986"/>
                      <a:pt x="4140" y="17991"/>
                    </a:cubicBezTo>
                    <a:cubicBezTo>
                      <a:pt x="4110" y="17986"/>
                      <a:pt x="4078" y="17983"/>
                      <a:pt x="4047" y="17977"/>
                    </a:cubicBezTo>
                    <a:cubicBezTo>
                      <a:pt x="3886" y="17925"/>
                      <a:pt x="3718" y="17896"/>
                      <a:pt x="3548" y="17896"/>
                    </a:cubicBezTo>
                    <a:cubicBezTo>
                      <a:pt x="3536" y="17896"/>
                      <a:pt x="3524" y="17896"/>
                      <a:pt x="3512" y="17897"/>
                    </a:cubicBezTo>
                    <a:cubicBezTo>
                      <a:pt x="3404" y="17878"/>
                      <a:pt x="3294" y="17860"/>
                      <a:pt x="3185" y="17860"/>
                    </a:cubicBezTo>
                    <a:cubicBezTo>
                      <a:pt x="3153" y="17860"/>
                      <a:pt x="3121" y="17862"/>
                      <a:pt x="3089" y="17865"/>
                    </a:cubicBezTo>
                    <a:cubicBezTo>
                      <a:pt x="3042" y="17871"/>
                      <a:pt x="3030" y="17933"/>
                      <a:pt x="3079" y="17950"/>
                    </a:cubicBezTo>
                    <a:cubicBezTo>
                      <a:pt x="3122" y="17966"/>
                      <a:pt x="3167" y="17978"/>
                      <a:pt x="3214" y="17991"/>
                    </a:cubicBezTo>
                    <a:cubicBezTo>
                      <a:pt x="3214" y="18001"/>
                      <a:pt x="3217" y="18013"/>
                      <a:pt x="3223" y="18023"/>
                    </a:cubicBezTo>
                    <a:lnTo>
                      <a:pt x="3192" y="18023"/>
                    </a:lnTo>
                    <a:cubicBezTo>
                      <a:pt x="3114" y="18026"/>
                      <a:pt x="3035" y="18033"/>
                      <a:pt x="2956" y="18044"/>
                    </a:cubicBezTo>
                    <a:cubicBezTo>
                      <a:pt x="2913" y="18050"/>
                      <a:pt x="2815" y="18086"/>
                      <a:pt x="2752" y="18087"/>
                    </a:cubicBezTo>
                    <a:cubicBezTo>
                      <a:pt x="2744" y="18076"/>
                      <a:pt x="2729" y="18064"/>
                      <a:pt x="2712" y="18063"/>
                    </a:cubicBezTo>
                    <a:cubicBezTo>
                      <a:pt x="2705" y="18063"/>
                      <a:pt x="2698" y="18062"/>
                      <a:pt x="2691" y="18062"/>
                    </a:cubicBezTo>
                    <a:cubicBezTo>
                      <a:pt x="2689" y="18061"/>
                      <a:pt x="2687" y="18061"/>
                      <a:pt x="2686" y="18061"/>
                    </a:cubicBezTo>
                    <a:cubicBezTo>
                      <a:pt x="2667" y="18061"/>
                      <a:pt x="2650" y="18075"/>
                      <a:pt x="2642" y="18090"/>
                    </a:cubicBezTo>
                    <a:cubicBezTo>
                      <a:pt x="2638" y="18095"/>
                      <a:pt x="2635" y="18100"/>
                      <a:pt x="2633" y="18106"/>
                    </a:cubicBezTo>
                    <a:cubicBezTo>
                      <a:pt x="2621" y="18126"/>
                      <a:pt x="2622" y="18162"/>
                      <a:pt x="2642" y="18178"/>
                    </a:cubicBezTo>
                    <a:cubicBezTo>
                      <a:pt x="2658" y="18191"/>
                      <a:pt x="2672" y="18198"/>
                      <a:pt x="2688" y="18205"/>
                    </a:cubicBezTo>
                    <a:cubicBezTo>
                      <a:pt x="2641" y="18221"/>
                      <a:pt x="2593" y="18238"/>
                      <a:pt x="2550" y="18259"/>
                    </a:cubicBezTo>
                    <a:cubicBezTo>
                      <a:pt x="2494" y="18290"/>
                      <a:pt x="2531" y="18361"/>
                      <a:pt x="2583" y="18361"/>
                    </a:cubicBezTo>
                    <a:cubicBezTo>
                      <a:pt x="2586" y="18361"/>
                      <a:pt x="2590" y="18360"/>
                      <a:pt x="2593" y="18360"/>
                    </a:cubicBezTo>
                    <a:cubicBezTo>
                      <a:pt x="2755" y="18337"/>
                      <a:pt x="2907" y="18302"/>
                      <a:pt x="3063" y="18279"/>
                    </a:cubicBezTo>
                    <a:lnTo>
                      <a:pt x="3063" y="18279"/>
                    </a:lnTo>
                    <a:cubicBezTo>
                      <a:pt x="3035" y="18317"/>
                      <a:pt x="3054" y="18377"/>
                      <a:pt x="3104" y="18377"/>
                    </a:cubicBezTo>
                    <a:cubicBezTo>
                      <a:pt x="3110" y="18377"/>
                      <a:pt x="3117" y="18376"/>
                      <a:pt x="3124" y="18374"/>
                    </a:cubicBezTo>
                    <a:cubicBezTo>
                      <a:pt x="3287" y="18337"/>
                      <a:pt x="3446" y="18305"/>
                      <a:pt x="3604" y="18279"/>
                    </a:cubicBezTo>
                    <a:lnTo>
                      <a:pt x="3604" y="18279"/>
                    </a:lnTo>
                    <a:cubicBezTo>
                      <a:pt x="3468" y="18308"/>
                      <a:pt x="3331" y="18344"/>
                      <a:pt x="3225" y="18421"/>
                    </a:cubicBezTo>
                    <a:cubicBezTo>
                      <a:pt x="3195" y="18443"/>
                      <a:pt x="3204" y="18494"/>
                      <a:pt x="3245" y="18494"/>
                    </a:cubicBezTo>
                    <a:cubicBezTo>
                      <a:pt x="3419" y="18494"/>
                      <a:pt x="3591" y="18414"/>
                      <a:pt x="3760" y="18373"/>
                    </a:cubicBezTo>
                    <a:cubicBezTo>
                      <a:pt x="3769" y="18371"/>
                      <a:pt x="3780" y="18370"/>
                      <a:pt x="3790" y="18367"/>
                    </a:cubicBezTo>
                    <a:lnTo>
                      <a:pt x="3790" y="18367"/>
                    </a:lnTo>
                    <a:cubicBezTo>
                      <a:pt x="3558" y="18522"/>
                      <a:pt x="3347" y="18714"/>
                      <a:pt x="3195" y="18944"/>
                    </a:cubicBezTo>
                    <a:cubicBezTo>
                      <a:pt x="3163" y="18993"/>
                      <a:pt x="3208" y="19042"/>
                      <a:pt x="3255" y="19042"/>
                    </a:cubicBezTo>
                    <a:cubicBezTo>
                      <a:pt x="3271" y="19042"/>
                      <a:pt x="3286" y="19037"/>
                      <a:pt x="3300" y="19025"/>
                    </a:cubicBezTo>
                    <a:cubicBezTo>
                      <a:pt x="3324" y="19003"/>
                      <a:pt x="3347" y="18979"/>
                      <a:pt x="3367" y="18952"/>
                    </a:cubicBezTo>
                    <a:cubicBezTo>
                      <a:pt x="3372" y="18947"/>
                      <a:pt x="3369" y="18944"/>
                      <a:pt x="3372" y="18940"/>
                    </a:cubicBezTo>
                    <a:cubicBezTo>
                      <a:pt x="3601" y="18678"/>
                      <a:pt x="3846" y="18457"/>
                      <a:pt x="4156" y="18295"/>
                    </a:cubicBezTo>
                    <a:cubicBezTo>
                      <a:pt x="4177" y="18292"/>
                      <a:pt x="4199" y="18291"/>
                      <a:pt x="4220" y="18287"/>
                    </a:cubicBezTo>
                    <a:lnTo>
                      <a:pt x="4220" y="18287"/>
                    </a:lnTo>
                    <a:cubicBezTo>
                      <a:pt x="3959" y="18441"/>
                      <a:pt x="3723" y="18665"/>
                      <a:pt x="3595" y="18937"/>
                    </a:cubicBezTo>
                    <a:cubicBezTo>
                      <a:pt x="3570" y="18989"/>
                      <a:pt x="3612" y="19035"/>
                      <a:pt x="3655" y="19035"/>
                    </a:cubicBezTo>
                    <a:cubicBezTo>
                      <a:pt x="3675" y="19035"/>
                      <a:pt x="3695" y="19026"/>
                      <a:pt x="3710" y="19003"/>
                    </a:cubicBezTo>
                    <a:cubicBezTo>
                      <a:pt x="3727" y="18975"/>
                      <a:pt x="3747" y="18946"/>
                      <a:pt x="3766" y="18917"/>
                    </a:cubicBezTo>
                    <a:cubicBezTo>
                      <a:pt x="3770" y="18919"/>
                      <a:pt x="3775" y="18921"/>
                      <a:pt x="3780" y="18921"/>
                    </a:cubicBezTo>
                    <a:cubicBezTo>
                      <a:pt x="3785" y="18921"/>
                      <a:pt x="3791" y="18919"/>
                      <a:pt x="3797" y="18916"/>
                    </a:cubicBezTo>
                    <a:cubicBezTo>
                      <a:pt x="3910" y="18846"/>
                      <a:pt x="3985" y="18715"/>
                      <a:pt x="4077" y="18621"/>
                    </a:cubicBezTo>
                    <a:cubicBezTo>
                      <a:pt x="4157" y="18536"/>
                      <a:pt x="4246" y="18463"/>
                      <a:pt x="4336" y="18391"/>
                    </a:cubicBezTo>
                    <a:cubicBezTo>
                      <a:pt x="4414" y="18821"/>
                      <a:pt x="4485" y="19244"/>
                      <a:pt x="4547" y="19655"/>
                    </a:cubicBezTo>
                    <a:cubicBezTo>
                      <a:pt x="4650" y="20362"/>
                      <a:pt x="4633" y="21051"/>
                      <a:pt x="4620" y="21723"/>
                    </a:cubicBezTo>
                    <a:lnTo>
                      <a:pt x="4620" y="21739"/>
                    </a:lnTo>
                    <a:cubicBezTo>
                      <a:pt x="4482" y="24090"/>
                      <a:pt x="4339" y="26490"/>
                      <a:pt x="4190" y="28888"/>
                    </a:cubicBezTo>
                    <a:cubicBezTo>
                      <a:pt x="4024" y="31627"/>
                      <a:pt x="3849" y="34363"/>
                      <a:pt x="3673" y="37009"/>
                    </a:cubicBezTo>
                    <a:cubicBezTo>
                      <a:pt x="3668" y="37076"/>
                      <a:pt x="3665" y="37145"/>
                      <a:pt x="3658" y="37215"/>
                    </a:cubicBezTo>
                    <a:cubicBezTo>
                      <a:pt x="3587" y="38302"/>
                      <a:pt x="3515" y="39375"/>
                      <a:pt x="3440" y="40429"/>
                    </a:cubicBezTo>
                    <a:cubicBezTo>
                      <a:pt x="3439" y="40450"/>
                      <a:pt x="3437" y="40470"/>
                      <a:pt x="3436" y="40492"/>
                    </a:cubicBezTo>
                    <a:cubicBezTo>
                      <a:pt x="3394" y="41109"/>
                      <a:pt x="3351" y="41718"/>
                      <a:pt x="3308" y="42320"/>
                    </a:cubicBezTo>
                    <a:cubicBezTo>
                      <a:pt x="3297" y="42477"/>
                      <a:pt x="3287" y="42630"/>
                      <a:pt x="3274" y="42786"/>
                    </a:cubicBezTo>
                    <a:cubicBezTo>
                      <a:pt x="3231" y="43404"/>
                      <a:pt x="3187" y="44012"/>
                      <a:pt x="3142" y="44611"/>
                    </a:cubicBezTo>
                    <a:cubicBezTo>
                      <a:pt x="3142" y="44625"/>
                      <a:pt x="3139" y="44637"/>
                      <a:pt x="3138" y="44649"/>
                    </a:cubicBezTo>
                    <a:cubicBezTo>
                      <a:pt x="3116" y="44935"/>
                      <a:pt x="3096" y="45217"/>
                      <a:pt x="3075" y="45499"/>
                    </a:cubicBezTo>
                    <a:cubicBezTo>
                      <a:pt x="3065" y="45647"/>
                      <a:pt x="3053" y="45793"/>
                      <a:pt x="3042" y="45936"/>
                    </a:cubicBezTo>
                    <a:cubicBezTo>
                      <a:pt x="2989" y="46653"/>
                      <a:pt x="2934" y="47350"/>
                      <a:pt x="2880" y="48029"/>
                    </a:cubicBezTo>
                    <a:cubicBezTo>
                      <a:pt x="2880" y="48038"/>
                      <a:pt x="2879" y="48050"/>
                      <a:pt x="2879" y="48059"/>
                    </a:cubicBezTo>
                    <a:cubicBezTo>
                      <a:pt x="2877" y="48075"/>
                      <a:pt x="2874" y="48089"/>
                      <a:pt x="2874" y="48103"/>
                    </a:cubicBezTo>
                    <a:cubicBezTo>
                      <a:pt x="2867" y="48191"/>
                      <a:pt x="2860" y="48280"/>
                      <a:pt x="2853" y="48366"/>
                    </a:cubicBezTo>
                    <a:cubicBezTo>
                      <a:pt x="2850" y="48406"/>
                      <a:pt x="2846" y="48447"/>
                      <a:pt x="2844" y="48488"/>
                    </a:cubicBezTo>
                    <a:cubicBezTo>
                      <a:pt x="2843" y="48512"/>
                      <a:pt x="2841" y="48538"/>
                      <a:pt x="2838" y="48561"/>
                    </a:cubicBezTo>
                    <a:lnTo>
                      <a:pt x="2837" y="48561"/>
                    </a:lnTo>
                    <a:cubicBezTo>
                      <a:pt x="2828" y="48697"/>
                      <a:pt x="2815" y="48829"/>
                      <a:pt x="2807" y="48962"/>
                    </a:cubicBezTo>
                    <a:cubicBezTo>
                      <a:pt x="2787" y="49200"/>
                      <a:pt x="2767" y="49436"/>
                      <a:pt x="2748" y="49670"/>
                    </a:cubicBezTo>
                    <a:cubicBezTo>
                      <a:pt x="2737" y="49800"/>
                      <a:pt x="2727" y="49929"/>
                      <a:pt x="2715" y="50058"/>
                    </a:cubicBezTo>
                    <a:cubicBezTo>
                      <a:pt x="2705" y="50187"/>
                      <a:pt x="2694" y="50315"/>
                      <a:pt x="2684" y="50441"/>
                    </a:cubicBezTo>
                    <a:cubicBezTo>
                      <a:pt x="2672" y="50569"/>
                      <a:pt x="2662" y="50695"/>
                      <a:pt x="2651" y="50821"/>
                    </a:cubicBezTo>
                    <a:cubicBezTo>
                      <a:pt x="2629" y="51056"/>
                      <a:pt x="2612" y="51287"/>
                      <a:pt x="2590" y="51516"/>
                    </a:cubicBezTo>
                    <a:cubicBezTo>
                      <a:pt x="2590" y="51523"/>
                      <a:pt x="2590" y="51529"/>
                      <a:pt x="2588" y="51536"/>
                    </a:cubicBezTo>
                    <a:lnTo>
                      <a:pt x="2588" y="51543"/>
                    </a:lnTo>
                    <a:cubicBezTo>
                      <a:pt x="2578" y="51671"/>
                      <a:pt x="2566" y="51795"/>
                      <a:pt x="2555" y="51922"/>
                    </a:cubicBezTo>
                    <a:cubicBezTo>
                      <a:pt x="2480" y="52760"/>
                      <a:pt x="2408" y="53583"/>
                      <a:pt x="2335" y="54372"/>
                    </a:cubicBezTo>
                    <a:cubicBezTo>
                      <a:pt x="2328" y="54446"/>
                      <a:pt x="2321" y="54519"/>
                      <a:pt x="2314" y="54590"/>
                    </a:cubicBezTo>
                    <a:cubicBezTo>
                      <a:pt x="2307" y="54675"/>
                      <a:pt x="2298" y="54758"/>
                      <a:pt x="2291" y="54841"/>
                    </a:cubicBezTo>
                    <a:cubicBezTo>
                      <a:pt x="2279" y="54951"/>
                      <a:pt x="2269" y="55060"/>
                      <a:pt x="2257" y="55168"/>
                    </a:cubicBezTo>
                    <a:cubicBezTo>
                      <a:pt x="2020" y="57557"/>
                      <a:pt x="1749" y="59581"/>
                      <a:pt x="1315" y="60786"/>
                    </a:cubicBezTo>
                    <a:cubicBezTo>
                      <a:pt x="1222" y="61040"/>
                      <a:pt x="1121" y="61259"/>
                      <a:pt x="1014" y="61438"/>
                    </a:cubicBezTo>
                    <a:lnTo>
                      <a:pt x="8750" y="62499"/>
                    </a:lnTo>
                    <a:cubicBezTo>
                      <a:pt x="8743" y="62492"/>
                      <a:pt x="8740" y="62480"/>
                      <a:pt x="8733" y="62473"/>
                    </a:cubicBezTo>
                    <a:cubicBezTo>
                      <a:pt x="8500" y="62110"/>
                      <a:pt x="7931" y="61488"/>
                      <a:pt x="7360" y="60779"/>
                    </a:cubicBezTo>
                    <a:cubicBezTo>
                      <a:pt x="6668" y="59913"/>
                      <a:pt x="5974" y="58916"/>
                      <a:pt x="5870" y="58119"/>
                    </a:cubicBezTo>
                    <a:cubicBezTo>
                      <a:pt x="5854" y="58000"/>
                      <a:pt x="5845" y="57794"/>
                      <a:pt x="5838" y="57518"/>
                    </a:cubicBezTo>
                    <a:cubicBezTo>
                      <a:pt x="5976" y="56891"/>
                      <a:pt x="6004" y="56231"/>
                      <a:pt x="5989" y="55671"/>
                    </a:cubicBezTo>
                    <a:cubicBezTo>
                      <a:pt x="5973" y="55142"/>
                      <a:pt x="5920" y="54612"/>
                      <a:pt x="5873" y="54086"/>
                    </a:cubicBezTo>
                    <a:cubicBezTo>
                      <a:pt x="5883" y="53580"/>
                      <a:pt x="5897" y="53054"/>
                      <a:pt x="5911" y="52518"/>
                    </a:cubicBezTo>
                    <a:cubicBezTo>
                      <a:pt x="5927" y="51922"/>
                      <a:pt x="5947" y="51312"/>
                      <a:pt x="5966" y="50716"/>
                    </a:cubicBezTo>
                    <a:cubicBezTo>
                      <a:pt x="5987" y="50030"/>
                      <a:pt x="6009" y="49356"/>
                      <a:pt x="6030" y="48724"/>
                    </a:cubicBezTo>
                    <a:cubicBezTo>
                      <a:pt x="6033" y="48599"/>
                      <a:pt x="6037" y="48476"/>
                      <a:pt x="6040" y="48359"/>
                    </a:cubicBezTo>
                    <a:lnTo>
                      <a:pt x="6040" y="48356"/>
                    </a:lnTo>
                    <a:cubicBezTo>
                      <a:pt x="6103" y="46546"/>
                      <a:pt x="6156" y="45144"/>
                      <a:pt x="6166" y="44912"/>
                    </a:cubicBezTo>
                    <a:lnTo>
                      <a:pt x="6166" y="44912"/>
                    </a:lnTo>
                    <a:cubicBezTo>
                      <a:pt x="6146" y="45187"/>
                      <a:pt x="6013" y="47155"/>
                      <a:pt x="5808" y="49434"/>
                    </a:cubicBezTo>
                    <a:cubicBezTo>
                      <a:pt x="5772" y="49832"/>
                      <a:pt x="5732" y="50240"/>
                      <a:pt x="5692" y="50655"/>
                    </a:cubicBezTo>
                    <a:cubicBezTo>
                      <a:pt x="5662" y="50956"/>
                      <a:pt x="5632" y="51261"/>
                      <a:pt x="5599" y="51562"/>
                    </a:cubicBezTo>
                    <a:cubicBezTo>
                      <a:pt x="5590" y="51658"/>
                      <a:pt x="5577" y="51755"/>
                      <a:pt x="5567" y="51851"/>
                    </a:cubicBezTo>
                    <a:cubicBezTo>
                      <a:pt x="5552" y="52005"/>
                      <a:pt x="5536" y="52160"/>
                      <a:pt x="5517" y="52311"/>
                    </a:cubicBezTo>
                    <a:cubicBezTo>
                      <a:pt x="5510" y="52340"/>
                      <a:pt x="5500" y="52369"/>
                      <a:pt x="5488" y="52396"/>
                    </a:cubicBezTo>
                    <a:cubicBezTo>
                      <a:pt x="5468" y="52445"/>
                      <a:pt x="5444" y="52489"/>
                      <a:pt x="5410" y="52532"/>
                    </a:cubicBezTo>
                    <a:cubicBezTo>
                      <a:pt x="5317" y="52653"/>
                      <a:pt x="5179" y="52745"/>
                      <a:pt x="5053" y="52745"/>
                    </a:cubicBezTo>
                    <a:cubicBezTo>
                      <a:pt x="4992" y="52745"/>
                      <a:pt x="4935" y="52724"/>
                      <a:pt x="4886" y="52676"/>
                    </a:cubicBezTo>
                    <a:cubicBezTo>
                      <a:pt x="4823" y="52612"/>
                      <a:pt x="4800" y="52525"/>
                      <a:pt x="4783" y="52439"/>
                    </a:cubicBezTo>
                    <a:cubicBezTo>
                      <a:pt x="4607" y="51622"/>
                      <a:pt x="4811" y="50842"/>
                      <a:pt x="4852" y="50020"/>
                    </a:cubicBezTo>
                    <a:cubicBezTo>
                      <a:pt x="4899" y="49098"/>
                      <a:pt x="4951" y="48174"/>
                      <a:pt x="5013" y="47251"/>
                    </a:cubicBezTo>
                    <a:cubicBezTo>
                      <a:pt x="5124" y="45524"/>
                      <a:pt x="5258" y="43798"/>
                      <a:pt x="5425" y="42077"/>
                    </a:cubicBezTo>
                    <a:cubicBezTo>
                      <a:pt x="5602" y="40278"/>
                      <a:pt x="5295" y="31578"/>
                      <a:pt x="5471" y="29775"/>
                    </a:cubicBezTo>
                    <a:lnTo>
                      <a:pt x="5471" y="29775"/>
                    </a:lnTo>
                    <a:cubicBezTo>
                      <a:pt x="5199" y="31004"/>
                      <a:pt x="5225" y="40027"/>
                      <a:pt x="4951" y="41254"/>
                    </a:cubicBezTo>
                    <a:cubicBezTo>
                      <a:pt x="4657" y="42580"/>
                      <a:pt x="4568" y="44963"/>
                      <a:pt x="4449" y="46313"/>
                    </a:cubicBezTo>
                    <a:cubicBezTo>
                      <a:pt x="4385" y="47050"/>
                      <a:pt x="4375" y="47784"/>
                      <a:pt x="4340" y="48522"/>
                    </a:cubicBezTo>
                    <a:cubicBezTo>
                      <a:pt x="4275" y="49955"/>
                      <a:pt x="4117" y="51391"/>
                      <a:pt x="3919" y="52817"/>
                    </a:cubicBezTo>
                    <a:cubicBezTo>
                      <a:pt x="3928" y="50706"/>
                      <a:pt x="4049" y="48436"/>
                      <a:pt x="4025" y="47545"/>
                    </a:cubicBezTo>
                    <a:cubicBezTo>
                      <a:pt x="3989" y="46292"/>
                      <a:pt x="5640" y="23719"/>
                      <a:pt x="6593" y="10827"/>
                    </a:cubicBezTo>
                    <a:lnTo>
                      <a:pt x="6593" y="10827"/>
                    </a:lnTo>
                    <a:lnTo>
                      <a:pt x="6334" y="14947"/>
                    </a:lnTo>
                    <a:cubicBezTo>
                      <a:pt x="6125" y="19430"/>
                      <a:pt x="5954" y="23913"/>
                      <a:pt x="5822" y="28399"/>
                    </a:cubicBezTo>
                    <a:cubicBezTo>
                      <a:pt x="5809" y="28851"/>
                      <a:pt x="5784" y="37169"/>
                      <a:pt x="5844" y="37619"/>
                    </a:cubicBezTo>
                    <a:cubicBezTo>
                      <a:pt x="5852" y="29851"/>
                      <a:pt x="6829" y="11516"/>
                      <a:pt x="7241" y="2451"/>
                    </a:cubicBezTo>
                    <a:cubicBezTo>
                      <a:pt x="7241" y="2439"/>
                      <a:pt x="7243" y="2426"/>
                      <a:pt x="7243" y="2414"/>
                    </a:cubicBezTo>
                    <a:lnTo>
                      <a:pt x="7243" y="2451"/>
                    </a:lnTo>
                    <a:lnTo>
                      <a:pt x="6887" y="23109"/>
                    </a:lnTo>
                    <a:lnTo>
                      <a:pt x="7673" y="3317"/>
                    </a:lnTo>
                    <a:cubicBezTo>
                      <a:pt x="7709" y="3096"/>
                      <a:pt x="7750" y="2844"/>
                      <a:pt x="7793" y="2566"/>
                    </a:cubicBezTo>
                    <a:cubicBezTo>
                      <a:pt x="7905" y="1827"/>
                      <a:pt x="8038" y="916"/>
                      <a:pt x="8166" y="6"/>
                    </a:cubicBezTo>
                    <a:lnTo>
                      <a:pt x="5820" y="6"/>
                    </a:lnTo>
                    <a:cubicBezTo>
                      <a:pt x="5769" y="986"/>
                      <a:pt x="5708" y="2167"/>
                      <a:pt x="5636" y="3507"/>
                    </a:cubicBezTo>
                    <a:cubicBezTo>
                      <a:pt x="5626" y="3683"/>
                      <a:pt x="5616" y="3863"/>
                      <a:pt x="5607" y="4045"/>
                    </a:cubicBezTo>
                    <a:cubicBezTo>
                      <a:pt x="5605" y="4063"/>
                      <a:pt x="5605" y="4082"/>
                      <a:pt x="5603" y="4103"/>
                    </a:cubicBezTo>
                    <a:cubicBezTo>
                      <a:pt x="5595" y="4267"/>
                      <a:pt x="5586" y="4429"/>
                      <a:pt x="5576" y="4598"/>
                    </a:cubicBezTo>
                    <a:lnTo>
                      <a:pt x="5572" y="4684"/>
                    </a:lnTo>
                    <a:cubicBezTo>
                      <a:pt x="5564" y="4833"/>
                      <a:pt x="5554" y="4979"/>
                      <a:pt x="5547" y="5131"/>
                    </a:cubicBezTo>
                    <a:cubicBezTo>
                      <a:pt x="5524" y="5590"/>
                      <a:pt x="5497" y="6063"/>
                      <a:pt x="5471" y="6550"/>
                    </a:cubicBezTo>
                    <a:lnTo>
                      <a:pt x="5460" y="6771"/>
                    </a:lnTo>
                    <a:lnTo>
                      <a:pt x="5450" y="6964"/>
                    </a:lnTo>
                    <a:cubicBezTo>
                      <a:pt x="5450" y="6971"/>
                      <a:pt x="5450" y="6977"/>
                      <a:pt x="5447" y="6984"/>
                    </a:cubicBezTo>
                    <a:cubicBezTo>
                      <a:pt x="5433" y="7274"/>
                      <a:pt x="5417" y="7570"/>
                      <a:pt x="5400" y="7871"/>
                    </a:cubicBezTo>
                    <a:cubicBezTo>
                      <a:pt x="5400" y="7883"/>
                      <a:pt x="5400" y="7896"/>
                      <a:pt x="5397" y="7910"/>
                    </a:cubicBezTo>
                    <a:lnTo>
                      <a:pt x="5397" y="7911"/>
                    </a:lnTo>
                    <a:cubicBezTo>
                      <a:pt x="5392" y="7995"/>
                      <a:pt x="5388" y="8076"/>
                      <a:pt x="5382" y="8162"/>
                    </a:cubicBezTo>
                    <a:cubicBezTo>
                      <a:pt x="5375" y="8294"/>
                      <a:pt x="5371" y="8426"/>
                      <a:pt x="5361" y="8556"/>
                    </a:cubicBezTo>
                    <a:cubicBezTo>
                      <a:pt x="5352" y="8531"/>
                      <a:pt x="5339" y="8503"/>
                      <a:pt x="5331" y="8476"/>
                    </a:cubicBezTo>
                    <a:cubicBezTo>
                      <a:pt x="5242" y="8234"/>
                      <a:pt x="5153" y="7993"/>
                      <a:pt x="5067" y="7749"/>
                    </a:cubicBezTo>
                    <a:cubicBezTo>
                      <a:pt x="5046" y="7689"/>
                      <a:pt x="5027" y="7629"/>
                      <a:pt x="5005" y="7570"/>
                    </a:cubicBezTo>
                    <a:cubicBezTo>
                      <a:pt x="4952" y="7420"/>
                      <a:pt x="4901" y="7271"/>
                      <a:pt x="4852" y="7120"/>
                    </a:cubicBezTo>
                    <a:cubicBezTo>
                      <a:pt x="4848" y="7106"/>
                      <a:pt x="4843" y="7092"/>
                      <a:pt x="4838" y="7077"/>
                    </a:cubicBezTo>
                    <a:cubicBezTo>
                      <a:pt x="4816" y="7019"/>
                      <a:pt x="4799" y="6958"/>
                      <a:pt x="4780" y="6900"/>
                    </a:cubicBezTo>
                    <a:cubicBezTo>
                      <a:pt x="4745" y="6798"/>
                      <a:pt x="4713" y="6696"/>
                      <a:pt x="4680" y="6593"/>
                    </a:cubicBezTo>
                    <a:cubicBezTo>
                      <a:pt x="4669" y="6402"/>
                      <a:pt x="4656" y="6202"/>
                      <a:pt x="4644" y="5995"/>
                    </a:cubicBezTo>
                    <a:cubicBezTo>
                      <a:pt x="4604" y="5336"/>
                      <a:pt x="4564" y="4619"/>
                      <a:pt x="4530" y="3983"/>
                    </a:cubicBezTo>
                    <a:lnTo>
                      <a:pt x="4530" y="3983"/>
                    </a:lnTo>
                    <a:cubicBezTo>
                      <a:pt x="4611" y="4040"/>
                      <a:pt x="4694" y="4089"/>
                      <a:pt x="4788" y="4128"/>
                    </a:cubicBezTo>
                    <a:cubicBezTo>
                      <a:pt x="4793" y="4130"/>
                      <a:pt x="4798" y="4131"/>
                      <a:pt x="4803" y="4131"/>
                    </a:cubicBezTo>
                    <a:cubicBezTo>
                      <a:pt x="4838" y="4131"/>
                      <a:pt x="4852" y="4075"/>
                      <a:pt x="4821" y="4053"/>
                    </a:cubicBezTo>
                    <a:cubicBezTo>
                      <a:pt x="4719" y="3983"/>
                      <a:pt x="4616" y="3906"/>
                      <a:pt x="4525" y="3824"/>
                    </a:cubicBezTo>
                    <a:cubicBezTo>
                      <a:pt x="4525" y="3824"/>
                      <a:pt x="4525" y="3822"/>
                      <a:pt x="4522" y="3822"/>
                    </a:cubicBezTo>
                    <a:cubicBezTo>
                      <a:pt x="4522" y="3810"/>
                      <a:pt x="4521" y="3798"/>
                      <a:pt x="4521" y="3787"/>
                    </a:cubicBezTo>
                    <a:lnTo>
                      <a:pt x="4521" y="3787"/>
                    </a:lnTo>
                    <a:cubicBezTo>
                      <a:pt x="4530" y="3788"/>
                      <a:pt x="4540" y="3788"/>
                      <a:pt x="4548" y="3789"/>
                    </a:cubicBezTo>
                    <a:cubicBezTo>
                      <a:pt x="4608" y="3798"/>
                      <a:pt x="4665" y="3803"/>
                      <a:pt x="4723" y="3803"/>
                    </a:cubicBezTo>
                    <a:cubicBezTo>
                      <a:pt x="4789" y="3803"/>
                      <a:pt x="4854" y="3797"/>
                      <a:pt x="4922" y="3784"/>
                    </a:cubicBezTo>
                    <a:cubicBezTo>
                      <a:pt x="4965" y="3777"/>
                      <a:pt x="4967" y="3703"/>
                      <a:pt x="4922" y="3696"/>
                    </a:cubicBezTo>
                    <a:cubicBezTo>
                      <a:pt x="4816" y="3681"/>
                      <a:pt x="4712" y="3669"/>
                      <a:pt x="4606" y="3653"/>
                    </a:cubicBezTo>
                    <a:cubicBezTo>
                      <a:pt x="4735" y="3622"/>
                      <a:pt x="4859" y="3569"/>
                      <a:pt x="4980" y="3519"/>
                    </a:cubicBezTo>
                    <a:cubicBezTo>
                      <a:pt x="5018" y="3503"/>
                      <a:pt x="4995" y="3446"/>
                      <a:pt x="4958" y="3446"/>
                    </a:cubicBezTo>
                    <a:cubicBezTo>
                      <a:pt x="4955" y="3446"/>
                      <a:pt x="4953" y="3446"/>
                      <a:pt x="4950" y="3447"/>
                    </a:cubicBezTo>
                    <a:cubicBezTo>
                      <a:pt x="4859" y="3473"/>
                      <a:pt x="4770" y="3487"/>
                      <a:pt x="4679" y="3501"/>
                    </a:cubicBezTo>
                    <a:cubicBezTo>
                      <a:pt x="4756" y="3440"/>
                      <a:pt x="4829" y="3372"/>
                      <a:pt x="4901" y="3304"/>
                    </a:cubicBezTo>
                    <a:cubicBezTo>
                      <a:pt x="4943" y="3263"/>
                      <a:pt x="4904" y="3210"/>
                      <a:pt x="4859" y="3210"/>
                    </a:cubicBezTo>
                    <a:cubicBezTo>
                      <a:pt x="4846" y="3210"/>
                      <a:pt x="4833" y="3214"/>
                      <a:pt x="4821" y="3223"/>
                    </a:cubicBezTo>
                    <a:cubicBezTo>
                      <a:pt x="4792" y="3246"/>
                      <a:pt x="4762" y="3268"/>
                      <a:pt x="4733" y="3289"/>
                    </a:cubicBezTo>
                    <a:cubicBezTo>
                      <a:pt x="4752" y="3247"/>
                      <a:pt x="4717" y="3198"/>
                      <a:pt x="4679" y="3198"/>
                    </a:cubicBezTo>
                    <a:cubicBezTo>
                      <a:pt x="4665" y="3198"/>
                      <a:pt x="4652" y="3204"/>
                      <a:pt x="4640" y="3218"/>
                    </a:cubicBezTo>
                    <a:cubicBezTo>
                      <a:pt x="4613" y="3251"/>
                      <a:pt x="4586" y="3285"/>
                      <a:pt x="4558" y="3317"/>
                    </a:cubicBezTo>
                    <a:cubicBezTo>
                      <a:pt x="4594" y="3203"/>
                      <a:pt x="4633" y="3089"/>
                      <a:pt x="4649" y="2971"/>
                    </a:cubicBezTo>
                    <a:cubicBezTo>
                      <a:pt x="4650" y="2952"/>
                      <a:pt x="4635" y="2935"/>
                      <a:pt x="4619" y="2935"/>
                    </a:cubicBezTo>
                    <a:cubicBezTo>
                      <a:pt x="4611" y="2935"/>
                      <a:pt x="4603" y="2940"/>
                      <a:pt x="4597" y="2950"/>
                    </a:cubicBezTo>
                    <a:cubicBezTo>
                      <a:pt x="4554" y="3021"/>
                      <a:pt x="4522" y="3099"/>
                      <a:pt x="4491" y="3175"/>
                    </a:cubicBezTo>
                    <a:cubicBezTo>
                      <a:pt x="4461" y="2587"/>
                      <a:pt x="4442" y="2190"/>
                      <a:pt x="4442" y="2190"/>
                    </a:cubicBezTo>
                    <a:cubicBezTo>
                      <a:pt x="4442" y="2190"/>
                      <a:pt x="4279" y="1933"/>
                      <a:pt x="4234" y="1409"/>
                    </a:cubicBezTo>
                    <a:cubicBezTo>
                      <a:pt x="4232" y="2217"/>
                      <a:pt x="4224" y="2920"/>
                      <a:pt x="4232" y="3602"/>
                    </a:cubicBezTo>
                    <a:cubicBezTo>
                      <a:pt x="4217" y="3612"/>
                      <a:pt x="4210" y="3629"/>
                      <a:pt x="4214" y="3648"/>
                    </a:cubicBezTo>
                    <a:cubicBezTo>
                      <a:pt x="4219" y="3665"/>
                      <a:pt x="4226" y="3682"/>
                      <a:pt x="4233" y="3696"/>
                    </a:cubicBezTo>
                    <a:cubicBezTo>
                      <a:pt x="4240" y="4240"/>
                      <a:pt x="4257" y="4771"/>
                      <a:pt x="4297" y="5335"/>
                    </a:cubicBezTo>
                    <a:cubicBezTo>
                      <a:pt x="3830" y="3701"/>
                      <a:pt x="3458" y="2038"/>
                      <a:pt x="3185" y="361"/>
                    </a:cubicBezTo>
                    <a:cubicBezTo>
                      <a:pt x="3165" y="241"/>
                      <a:pt x="3147" y="120"/>
                      <a:pt x="3124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405;p5"/>
              <p:cNvSpPr/>
              <p:nvPr/>
            </p:nvSpPr>
            <p:spPr>
              <a:xfrm>
                <a:off x="667682" y="1128322"/>
                <a:ext cx="135908" cy="326731"/>
              </a:xfrm>
              <a:custGeom>
                <a:avLst/>
                <a:gdLst/>
                <a:ahLst/>
                <a:cxnLst/>
                <a:rect l="l" t="t" r="r" b="b"/>
                <a:pathLst>
                  <a:path w="1376" h="3308" extrusionOk="0">
                    <a:moveTo>
                      <a:pt x="1342" y="1"/>
                    </a:moveTo>
                    <a:cubicBezTo>
                      <a:pt x="1335" y="1"/>
                      <a:pt x="1328" y="5"/>
                      <a:pt x="1322" y="10"/>
                    </a:cubicBezTo>
                    <a:cubicBezTo>
                      <a:pt x="1133" y="157"/>
                      <a:pt x="1087" y="395"/>
                      <a:pt x="1004" y="605"/>
                    </a:cubicBezTo>
                    <a:cubicBezTo>
                      <a:pt x="899" y="873"/>
                      <a:pt x="785" y="1133"/>
                      <a:pt x="621" y="1373"/>
                    </a:cubicBezTo>
                    <a:cubicBezTo>
                      <a:pt x="564" y="1458"/>
                      <a:pt x="502" y="1538"/>
                      <a:pt x="459" y="1631"/>
                    </a:cubicBezTo>
                    <a:cubicBezTo>
                      <a:pt x="366" y="1834"/>
                      <a:pt x="376" y="2069"/>
                      <a:pt x="306" y="2279"/>
                    </a:cubicBezTo>
                    <a:cubicBezTo>
                      <a:pt x="287" y="2329"/>
                      <a:pt x="262" y="2385"/>
                      <a:pt x="208" y="2398"/>
                    </a:cubicBezTo>
                    <a:cubicBezTo>
                      <a:pt x="200" y="2400"/>
                      <a:pt x="190" y="2401"/>
                      <a:pt x="181" y="2401"/>
                    </a:cubicBezTo>
                    <a:cubicBezTo>
                      <a:pt x="163" y="2401"/>
                      <a:pt x="144" y="2398"/>
                      <a:pt x="125" y="2398"/>
                    </a:cubicBezTo>
                    <a:cubicBezTo>
                      <a:pt x="115" y="2398"/>
                      <a:pt x="106" y="2399"/>
                      <a:pt x="97" y="2401"/>
                    </a:cubicBezTo>
                    <a:cubicBezTo>
                      <a:pt x="14" y="2421"/>
                      <a:pt x="1" y="2530"/>
                      <a:pt x="6" y="2615"/>
                    </a:cubicBezTo>
                    <a:cubicBezTo>
                      <a:pt x="15" y="2764"/>
                      <a:pt x="25" y="2910"/>
                      <a:pt x="34" y="3059"/>
                    </a:cubicBezTo>
                    <a:cubicBezTo>
                      <a:pt x="34" y="3143"/>
                      <a:pt x="44" y="3237"/>
                      <a:pt x="108" y="3287"/>
                    </a:cubicBezTo>
                    <a:cubicBezTo>
                      <a:pt x="127" y="3301"/>
                      <a:pt x="145" y="3308"/>
                      <a:pt x="162" y="3308"/>
                    </a:cubicBezTo>
                    <a:cubicBezTo>
                      <a:pt x="303" y="3308"/>
                      <a:pt x="403" y="2886"/>
                      <a:pt x="426" y="2795"/>
                    </a:cubicBezTo>
                    <a:cubicBezTo>
                      <a:pt x="466" y="2625"/>
                      <a:pt x="474" y="2444"/>
                      <a:pt x="555" y="2286"/>
                    </a:cubicBezTo>
                    <a:cubicBezTo>
                      <a:pt x="595" y="2208"/>
                      <a:pt x="653" y="2137"/>
                      <a:pt x="694" y="2059"/>
                    </a:cubicBezTo>
                    <a:cubicBezTo>
                      <a:pt x="749" y="1958"/>
                      <a:pt x="773" y="1849"/>
                      <a:pt x="803" y="1740"/>
                    </a:cubicBezTo>
                    <a:cubicBezTo>
                      <a:pt x="863" y="1525"/>
                      <a:pt x="939" y="1313"/>
                      <a:pt x="1031" y="1110"/>
                    </a:cubicBezTo>
                    <a:cubicBezTo>
                      <a:pt x="1064" y="1038"/>
                      <a:pt x="1100" y="966"/>
                      <a:pt x="1121" y="889"/>
                    </a:cubicBezTo>
                    <a:cubicBezTo>
                      <a:pt x="1150" y="787"/>
                      <a:pt x="1153" y="678"/>
                      <a:pt x="1174" y="574"/>
                    </a:cubicBezTo>
                    <a:cubicBezTo>
                      <a:pt x="1207" y="430"/>
                      <a:pt x="1273" y="304"/>
                      <a:pt x="1332" y="167"/>
                    </a:cubicBezTo>
                    <a:cubicBezTo>
                      <a:pt x="1354" y="119"/>
                      <a:pt x="1375" y="63"/>
                      <a:pt x="1358" y="13"/>
                    </a:cubicBezTo>
                    <a:cubicBezTo>
                      <a:pt x="1355" y="9"/>
                      <a:pt x="1354" y="5"/>
                      <a:pt x="1351" y="3"/>
                    </a:cubicBezTo>
                    <a:cubicBezTo>
                      <a:pt x="1348" y="2"/>
                      <a:pt x="1345" y="1"/>
                      <a:pt x="13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" name="Google Shape;406;p5"/>
              <p:cNvSpPr/>
              <p:nvPr/>
            </p:nvSpPr>
            <p:spPr>
              <a:xfrm>
                <a:off x="133137" y="1228969"/>
                <a:ext cx="165143" cy="341349"/>
              </a:xfrm>
              <a:custGeom>
                <a:avLst/>
                <a:gdLst/>
                <a:ahLst/>
                <a:cxnLst/>
                <a:rect l="l" t="t" r="r" b="b"/>
                <a:pathLst>
                  <a:path w="1672" h="3456" extrusionOk="0">
                    <a:moveTo>
                      <a:pt x="52" y="0"/>
                    </a:moveTo>
                    <a:cubicBezTo>
                      <a:pt x="26" y="0"/>
                      <a:pt x="0" y="27"/>
                      <a:pt x="5" y="59"/>
                    </a:cubicBezTo>
                    <a:cubicBezTo>
                      <a:pt x="27" y="218"/>
                      <a:pt x="87" y="324"/>
                      <a:pt x="166" y="463"/>
                    </a:cubicBezTo>
                    <a:cubicBezTo>
                      <a:pt x="285" y="670"/>
                      <a:pt x="320" y="843"/>
                      <a:pt x="361" y="1077"/>
                    </a:cubicBezTo>
                    <a:cubicBezTo>
                      <a:pt x="431" y="1461"/>
                      <a:pt x="535" y="1838"/>
                      <a:pt x="672" y="2205"/>
                    </a:cubicBezTo>
                    <a:cubicBezTo>
                      <a:pt x="760" y="2445"/>
                      <a:pt x="1059" y="3456"/>
                      <a:pt x="1423" y="3456"/>
                    </a:cubicBezTo>
                    <a:cubicBezTo>
                      <a:pt x="1454" y="3456"/>
                      <a:pt x="1486" y="3448"/>
                      <a:pt x="1519" y="3432"/>
                    </a:cubicBezTo>
                    <a:cubicBezTo>
                      <a:pt x="1642" y="3370"/>
                      <a:pt x="1672" y="3208"/>
                      <a:pt x="1650" y="3083"/>
                    </a:cubicBezTo>
                    <a:cubicBezTo>
                      <a:pt x="1632" y="2973"/>
                      <a:pt x="1563" y="2881"/>
                      <a:pt x="1503" y="2794"/>
                    </a:cubicBezTo>
                    <a:cubicBezTo>
                      <a:pt x="1381" y="2620"/>
                      <a:pt x="1285" y="2463"/>
                      <a:pt x="1198" y="2266"/>
                    </a:cubicBezTo>
                    <a:cubicBezTo>
                      <a:pt x="1060" y="1955"/>
                      <a:pt x="795" y="1723"/>
                      <a:pt x="737" y="1382"/>
                    </a:cubicBezTo>
                    <a:cubicBezTo>
                      <a:pt x="680" y="1035"/>
                      <a:pt x="618" y="700"/>
                      <a:pt x="368" y="435"/>
                    </a:cubicBezTo>
                    <a:cubicBezTo>
                      <a:pt x="358" y="425"/>
                      <a:pt x="346" y="419"/>
                      <a:pt x="335" y="418"/>
                    </a:cubicBezTo>
                    <a:cubicBezTo>
                      <a:pt x="253" y="284"/>
                      <a:pt x="158" y="157"/>
                      <a:pt x="87" y="23"/>
                    </a:cubicBezTo>
                    <a:cubicBezTo>
                      <a:pt x="78" y="7"/>
                      <a:pt x="65" y="0"/>
                      <a:pt x="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407;p5"/>
              <p:cNvSpPr/>
              <p:nvPr/>
            </p:nvSpPr>
            <p:spPr>
              <a:xfrm>
                <a:off x="-10080" y="1041701"/>
                <a:ext cx="73979" cy="72892"/>
              </a:xfrm>
              <a:custGeom>
                <a:avLst/>
                <a:gdLst/>
                <a:ahLst/>
                <a:cxnLst/>
                <a:rect l="l" t="t" r="r" b="b"/>
                <a:pathLst>
                  <a:path w="749" h="738" extrusionOk="0">
                    <a:moveTo>
                      <a:pt x="49" y="0"/>
                    </a:moveTo>
                    <a:cubicBezTo>
                      <a:pt x="33" y="0"/>
                      <a:pt x="17" y="16"/>
                      <a:pt x="16" y="35"/>
                    </a:cubicBezTo>
                    <a:cubicBezTo>
                      <a:pt x="0" y="172"/>
                      <a:pt x="151" y="204"/>
                      <a:pt x="227" y="280"/>
                    </a:cubicBezTo>
                    <a:cubicBezTo>
                      <a:pt x="286" y="337"/>
                      <a:pt x="290" y="426"/>
                      <a:pt x="347" y="489"/>
                    </a:cubicBezTo>
                    <a:cubicBezTo>
                      <a:pt x="423" y="572"/>
                      <a:pt x="513" y="641"/>
                      <a:pt x="598" y="715"/>
                    </a:cubicBezTo>
                    <a:cubicBezTo>
                      <a:pt x="615" y="730"/>
                      <a:pt x="634" y="737"/>
                      <a:pt x="652" y="737"/>
                    </a:cubicBezTo>
                    <a:cubicBezTo>
                      <a:pt x="692" y="737"/>
                      <a:pt x="728" y="706"/>
                      <a:pt x="733" y="660"/>
                    </a:cubicBezTo>
                    <a:cubicBezTo>
                      <a:pt x="748" y="495"/>
                      <a:pt x="654" y="350"/>
                      <a:pt x="541" y="238"/>
                    </a:cubicBezTo>
                    <a:cubicBezTo>
                      <a:pt x="442" y="142"/>
                      <a:pt x="290" y="28"/>
                      <a:pt x="147" y="28"/>
                    </a:cubicBezTo>
                    <a:cubicBezTo>
                      <a:pt x="131" y="28"/>
                      <a:pt x="118" y="32"/>
                      <a:pt x="106" y="39"/>
                    </a:cubicBezTo>
                    <a:cubicBezTo>
                      <a:pt x="95" y="30"/>
                      <a:pt x="82" y="23"/>
                      <a:pt x="71" y="10"/>
                    </a:cubicBezTo>
                    <a:cubicBezTo>
                      <a:pt x="64" y="3"/>
                      <a:pt x="56" y="0"/>
                      <a:pt x="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408;p5"/>
              <p:cNvSpPr/>
              <p:nvPr/>
            </p:nvSpPr>
            <p:spPr>
              <a:xfrm>
                <a:off x="625605" y="2179929"/>
                <a:ext cx="360510" cy="579582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5868" extrusionOk="0">
                    <a:moveTo>
                      <a:pt x="3624" y="1"/>
                    </a:moveTo>
                    <a:cubicBezTo>
                      <a:pt x="3623" y="1"/>
                      <a:pt x="3622" y="1"/>
                      <a:pt x="3621" y="1"/>
                    </a:cubicBezTo>
                    <a:cubicBezTo>
                      <a:pt x="3613" y="2"/>
                      <a:pt x="3606" y="12"/>
                      <a:pt x="3601" y="19"/>
                    </a:cubicBezTo>
                    <a:cubicBezTo>
                      <a:pt x="3531" y="134"/>
                      <a:pt x="3535" y="279"/>
                      <a:pt x="3504" y="409"/>
                    </a:cubicBezTo>
                    <a:cubicBezTo>
                      <a:pt x="3472" y="528"/>
                      <a:pt x="3412" y="637"/>
                      <a:pt x="3392" y="758"/>
                    </a:cubicBezTo>
                    <a:cubicBezTo>
                      <a:pt x="3373" y="865"/>
                      <a:pt x="3379" y="960"/>
                      <a:pt x="3333" y="1059"/>
                    </a:cubicBezTo>
                    <a:cubicBezTo>
                      <a:pt x="3285" y="1162"/>
                      <a:pt x="3240" y="1269"/>
                      <a:pt x="3193" y="1377"/>
                    </a:cubicBezTo>
                    <a:cubicBezTo>
                      <a:pt x="3061" y="1683"/>
                      <a:pt x="2880" y="1954"/>
                      <a:pt x="2598" y="2148"/>
                    </a:cubicBezTo>
                    <a:cubicBezTo>
                      <a:pt x="2473" y="2234"/>
                      <a:pt x="2331" y="2303"/>
                      <a:pt x="2245" y="2427"/>
                    </a:cubicBezTo>
                    <a:cubicBezTo>
                      <a:pt x="2144" y="2574"/>
                      <a:pt x="2138" y="2773"/>
                      <a:pt x="2029" y="2916"/>
                    </a:cubicBezTo>
                    <a:cubicBezTo>
                      <a:pt x="1949" y="3022"/>
                      <a:pt x="1823" y="3081"/>
                      <a:pt x="1714" y="3155"/>
                    </a:cubicBezTo>
                    <a:cubicBezTo>
                      <a:pt x="1535" y="3280"/>
                      <a:pt x="1391" y="3454"/>
                      <a:pt x="1307" y="3653"/>
                    </a:cubicBezTo>
                    <a:cubicBezTo>
                      <a:pt x="1268" y="3747"/>
                      <a:pt x="1239" y="3846"/>
                      <a:pt x="1189" y="3935"/>
                    </a:cubicBezTo>
                    <a:cubicBezTo>
                      <a:pt x="1139" y="4025"/>
                      <a:pt x="1056" y="4104"/>
                      <a:pt x="956" y="4120"/>
                    </a:cubicBezTo>
                    <a:cubicBezTo>
                      <a:pt x="942" y="4122"/>
                      <a:pt x="928" y="4123"/>
                      <a:pt x="914" y="4123"/>
                    </a:cubicBezTo>
                    <a:cubicBezTo>
                      <a:pt x="752" y="4123"/>
                      <a:pt x="606" y="3978"/>
                      <a:pt x="440" y="3975"/>
                    </a:cubicBezTo>
                    <a:cubicBezTo>
                      <a:pt x="409" y="3975"/>
                      <a:pt x="377" y="3978"/>
                      <a:pt x="351" y="3994"/>
                    </a:cubicBezTo>
                    <a:cubicBezTo>
                      <a:pt x="289" y="4030"/>
                      <a:pt x="275" y="4111"/>
                      <a:pt x="265" y="4180"/>
                    </a:cubicBezTo>
                    <a:cubicBezTo>
                      <a:pt x="223" y="4424"/>
                      <a:pt x="1" y="4732"/>
                      <a:pt x="107" y="4973"/>
                    </a:cubicBezTo>
                    <a:cubicBezTo>
                      <a:pt x="167" y="5102"/>
                      <a:pt x="243" y="5183"/>
                      <a:pt x="263" y="5340"/>
                    </a:cubicBezTo>
                    <a:cubicBezTo>
                      <a:pt x="282" y="5476"/>
                      <a:pt x="272" y="5616"/>
                      <a:pt x="308" y="5750"/>
                    </a:cubicBezTo>
                    <a:cubicBezTo>
                      <a:pt x="322" y="5805"/>
                      <a:pt x="358" y="5867"/>
                      <a:pt x="415" y="5867"/>
                    </a:cubicBezTo>
                    <a:cubicBezTo>
                      <a:pt x="415" y="5867"/>
                      <a:pt x="416" y="5867"/>
                      <a:pt x="417" y="5867"/>
                    </a:cubicBezTo>
                    <a:cubicBezTo>
                      <a:pt x="465" y="5864"/>
                      <a:pt x="495" y="5814"/>
                      <a:pt x="518" y="5774"/>
                    </a:cubicBezTo>
                    <a:cubicBezTo>
                      <a:pt x="620" y="5582"/>
                      <a:pt x="735" y="5397"/>
                      <a:pt x="857" y="5218"/>
                    </a:cubicBezTo>
                    <a:cubicBezTo>
                      <a:pt x="890" y="5171"/>
                      <a:pt x="941" y="5121"/>
                      <a:pt x="991" y="5121"/>
                    </a:cubicBezTo>
                    <a:cubicBezTo>
                      <a:pt x="1003" y="5121"/>
                      <a:pt x="1016" y="5124"/>
                      <a:pt x="1029" y="5132"/>
                    </a:cubicBezTo>
                    <a:cubicBezTo>
                      <a:pt x="1049" y="5145"/>
                      <a:pt x="1063" y="5166"/>
                      <a:pt x="1085" y="5173"/>
                    </a:cubicBezTo>
                    <a:cubicBezTo>
                      <a:pt x="1089" y="5175"/>
                      <a:pt x="1094" y="5175"/>
                      <a:pt x="1098" y="5175"/>
                    </a:cubicBezTo>
                    <a:cubicBezTo>
                      <a:pt x="1127" y="5175"/>
                      <a:pt x="1153" y="5149"/>
                      <a:pt x="1171" y="5125"/>
                    </a:cubicBezTo>
                    <a:cubicBezTo>
                      <a:pt x="1308" y="4930"/>
                      <a:pt x="1298" y="4677"/>
                      <a:pt x="1358" y="4452"/>
                    </a:cubicBezTo>
                    <a:cubicBezTo>
                      <a:pt x="1408" y="4265"/>
                      <a:pt x="1570" y="4129"/>
                      <a:pt x="1676" y="3968"/>
                    </a:cubicBezTo>
                    <a:cubicBezTo>
                      <a:pt x="1950" y="3548"/>
                      <a:pt x="2304" y="3191"/>
                      <a:pt x="2602" y="2790"/>
                    </a:cubicBezTo>
                    <a:cubicBezTo>
                      <a:pt x="2899" y="2389"/>
                      <a:pt x="3148" y="1950"/>
                      <a:pt x="3333" y="1486"/>
                    </a:cubicBezTo>
                    <a:cubicBezTo>
                      <a:pt x="3428" y="1248"/>
                      <a:pt x="3505" y="1003"/>
                      <a:pt x="3557" y="753"/>
                    </a:cubicBezTo>
                    <a:cubicBezTo>
                      <a:pt x="3583" y="633"/>
                      <a:pt x="3601" y="514"/>
                      <a:pt x="3616" y="392"/>
                    </a:cubicBezTo>
                    <a:cubicBezTo>
                      <a:pt x="3629" y="285"/>
                      <a:pt x="3607" y="146"/>
                      <a:pt x="3643" y="48"/>
                    </a:cubicBezTo>
                    <a:cubicBezTo>
                      <a:pt x="3650" y="29"/>
                      <a:pt x="3642" y="1"/>
                      <a:pt x="362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" name="Google Shape;409;p5"/>
              <p:cNvSpPr/>
              <p:nvPr/>
            </p:nvSpPr>
            <p:spPr>
              <a:xfrm>
                <a:off x="614444" y="2697288"/>
                <a:ext cx="28841" cy="59163"/>
              </a:xfrm>
              <a:custGeom>
                <a:avLst/>
                <a:gdLst/>
                <a:ahLst/>
                <a:cxnLst/>
                <a:rect l="l" t="t" r="r" b="b"/>
                <a:pathLst>
                  <a:path w="292" h="599" extrusionOk="0">
                    <a:moveTo>
                      <a:pt x="103" y="1"/>
                    </a:moveTo>
                    <a:cubicBezTo>
                      <a:pt x="89" y="1"/>
                      <a:pt x="74" y="10"/>
                      <a:pt x="64" y="20"/>
                    </a:cubicBezTo>
                    <a:cubicBezTo>
                      <a:pt x="51" y="36"/>
                      <a:pt x="45" y="56"/>
                      <a:pt x="42" y="77"/>
                    </a:cubicBezTo>
                    <a:cubicBezTo>
                      <a:pt x="14" y="215"/>
                      <a:pt x="1" y="357"/>
                      <a:pt x="5" y="497"/>
                    </a:cubicBezTo>
                    <a:cubicBezTo>
                      <a:pt x="6" y="537"/>
                      <a:pt x="14" y="583"/>
                      <a:pt x="51" y="596"/>
                    </a:cubicBezTo>
                    <a:cubicBezTo>
                      <a:pt x="56" y="598"/>
                      <a:pt x="62" y="599"/>
                      <a:pt x="67" y="599"/>
                    </a:cubicBezTo>
                    <a:cubicBezTo>
                      <a:pt x="84" y="599"/>
                      <a:pt x="102" y="591"/>
                      <a:pt x="115" y="579"/>
                    </a:cubicBezTo>
                    <a:cubicBezTo>
                      <a:pt x="134" y="562"/>
                      <a:pt x="144" y="543"/>
                      <a:pt x="156" y="522"/>
                    </a:cubicBezTo>
                    <a:cubicBezTo>
                      <a:pt x="194" y="444"/>
                      <a:pt x="234" y="368"/>
                      <a:pt x="273" y="292"/>
                    </a:cubicBezTo>
                    <a:cubicBezTo>
                      <a:pt x="280" y="278"/>
                      <a:pt x="289" y="261"/>
                      <a:pt x="289" y="245"/>
                    </a:cubicBezTo>
                    <a:cubicBezTo>
                      <a:pt x="292" y="228"/>
                      <a:pt x="285" y="209"/>
                      <a:pt x="279" y="192"/>
                    </a:cubicBezTo>
                    <a:cubicBezTo>
                      <a:pt x="266" y="158"/>
                      <a:pt x="253" y="123"/>
                      <a:pt x="230" y="99"/>
                    </a:cubicBezTo>
                    <a:cubicBezTo>
                      <a:pt x="205" y="76"/>
                      <a:pt x="159" y="4"/>
                      <a:pt x="127" y="4"/>
                    </a:cubicBezTo>
                    <a:cubicBezTo>
                      <a:pt x="125" y="4"/>
                      <a:pt x="122" y="4"/>
                      <a:pt x="120" y="6"/>
                    </a:cubicBezTo>
                    <a:cubicBezTo>
                      <a:pt x="114" y="2"/>
                      <a:pt x="109" y="1"/>
                      <a:pt x="1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" name="Google Shape;410;p5"/>
              <p:cNvSpPr/>
              <p:nvPr/>
            </p:nvSpPr>
            <p:spPr>
              <a:xfrm>
                <a:off x="612370" y="2662126"/>
                <a:ext cx="14914" cy="19655"/>
              </a:xfrm>
              <a:custGeom>
                <a:avLst/>
                <a:gdLst/>
                <a:ahLst/>
                <a:cxnLst/>
                <a:rect l="l" t="t" r="r" b="b"/>
                <a:pathLst>
                  <a:path w="151" h="199" extrusionOk="0">
                    <a:moveTo>
                      <a:pt x="59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38" y="0"/>
                      <a:pt x="20" y="21"/>
                      <a:pt x="9" y="71"/>
                    </a:cubicBezTo>
                    <a:cubicBezTo>
                      <a:pt x="0" y="114"/>
                      <a:pt x="15" y="164"/>
                      <a:pt x="50" y="187"/>
                    </a:cubicBezTo>
                    <a:cubicBezTo>
                      <a:pt x="60" y="194"/>
                      <a:pt x="72" y="198"/>
                      <a:pt x="84" y="198"/>
                    </a:cubicBezTo>
                    <a:cubicBezTo>
                      <a:pt x="95" y="198"/>
                      <a:pt x="105" y="195"/>
                      <a:pt x="113" y="187"/>
                    </a:cubicBezTo>
                    <a:cubicBezTo>
                      <a:pt x="118" y="182"/>
                      <a:pt x="122" y="175"/>
                      <a:pt x="125" y="165"/>
                    </a:cubicBezTo>
                    <a:cubicBezTo>
                      <a:pt x="151" y="100"/>
                      <a:pt x="101" y="0"/>
                      <a:pt x="5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" name="Google Shape;411;p5"/>
              <p:cNvSpPr/>
              <p:nvPr/>
            </p:nvSpPr>
            <p:spPr>
              <a:xfrm>
                <a:off x="631927" y="2350308"/>
                <a:ext cx="312607" cy="409303"/>
              </a:xfrm>
              <a:custGeom>
                <a:avLst/>
                <a:gdLst/>
                <a:ahLst/>
                <a:cxnLst/>
                <a:rect l="l" t="t" r="r" b="b"/>
                <a:pathLst>
                  <a:path w="3165" h="4144" extrusionOk="0">
                    <a:moveTo>
                      <a:pt x="3165" y="0"/>
                    </a:moveTo>
                    <a:lnTo>
                      <a:pt x="3165" y="0"/>
                    </a:lnTo>
                    <a:cubicBezTo>
                      <a:pt x="3107" y="73"/>
                      <a:pt x="3043" y="140"/>
                      <a:pt x="2984" y="215"/>
                    </a:cubicBezTo>
                    <a:cubicBezTo>
                      <a:pt x="2769" y="477"/>
                      <a:pt x="2640" y="800"/>
                      <a:pt x="2454" y="1085"/>
                    </a:cubicBezTo>
                    <a:cubicBezTo>
                      <a:pt x="2386" y="1190"/>
                      <a:pt x="2310" y="1287"/>
                      <a:pt x="2212" y="1363"/>
                    </a:cubicBezTo>
                    <a:cubicBezTo>
                      <a:pt x="2123" y="1430"/>
                      <a:pt x="2017" y="1476"/>
                      <a:pt x="1928" y="1544"/>
                    </a:cubicBezTo>
                    <a:cubicBezTo>
                      <a:pt x="1815" y="1628"/>
                      <a:pt x="1730" y="1746"/>
                      <a:pt x="1648" y="1860"/>
                    </a:cubicBezTo>
                    <a:cubicBezTo>
                      <a:pt x="1459" y="2123"/>
                      <a:pt x="1271" y="2388"/>
                      <a:pt x="1141" y="2682"/>
                    </a:cubicBezTo>
                    <a:cubicBezTo>
                      <a:pt x="1078" y="2824"/>
                      <a:pt x="1021" y="2978"/>
                      <a:pt x="892" y="3063"/>
                    </a:cubicBezTo>
                    <a:cubicBezTo>
                      <a:pt x="853" y="3046"/>
                      <a:pt x="817" y="3017"/>
                      <a:pt x="793" y="2978"/>
                    </a:cubicBezTo>
                    <a:cubicBezTo>
                      <a:pt x="702" y="3143"/>
                      <a:pt x="612" y="3308"/>
                      <a:pt x="520" y="3473"/>
                    </a:cubicBezTo>
                    <a:cubicBezTo>
                      <a:pt x="506" y="3499"/>
                      <a:pt x="490" y="3524"/>
                      <a:pt x="463" y="3534"/>
                    </a:cubicBezTo>
                    <a:cubicBezTo>
                      <a:pt x="458" y="3536"/>
                      <a:pt x="453" y="3537"/>
                      <a:pt x="448" y="3537"/>
                    </a:cubicBezTo>
                    <a:cubicBezTo>
                      <a:pt x="401" y="3537"/>
                      <a:pt x="367" y="3473"/>
                      <a:pt x="366" y="3421"/>
                    </a:cubicBezTo>
                    <a:cubicBezTo>
                      <a:pt x="361" y="3364"/>
                      <a:pt x="366" y="3294"/>
                      <a:pt x="317" y="3261"/>
                    </a:cubicBezTo>
                    <a:cubicBezTo>
                      <a:pt x="288" y="3241"/>
                      <a:pt x="252" y="3242"/>
                      <a:pt x="219" y="3233"/>
                    </a:cubicBezTo>
                    <a:cubicBezTo>
                      <a:pt x="141" y="3208"/>
                      <a:pt x="99" y="3122"/>
                      <a:pt x="83" y="3041"/>
                    </a:cubicBezTo>
                    <a:cubicBezTo>
                      <a:pt x="73" y="2993"/>
                      <a:pt x="67" y="2942"/>
                      <a:pt x="55" y="2897"/>
                    </a:cubicBezTo>
                    <a:cubicBezTo>
                      <a:pt x="17" y="3018"/>
                      <a:pt x="0" y="3139"/>
                      <a:pt x="46" y="3243"/>
                    </a:cubicBezTo>
                    <a:cubicBezTo>
                      <a:pt x="105" y="3378"/>
                      <a:pt x="181" y="3461"/>
                      <a:pt x="202" y="3616"/>
                    </a:cubicBezTo>
                    <a:cubicBezTo>
                      <a:pt x="219" y="3752"/>
                      <a:pt x="209" y="3893"/>
                      <a:pt x="245" y="4027"/>
                    </a:cubicBezTo>
                    <a:cubicBezTo>
                      <a:pt x="259" y="4081"/>
                      <a:pt x="296" y="4144"/>
                      <a:pt x="352" y="4144"/>
                    </a:cubicBezTo>
                    <a:cubicBezTo>
                      <a:pt x="353" y="4144"/>
                      <a:pt x="353" y="4144"/>
                      <a:pt x="354" y="4144"/>
                    </a:cubicBezTo>
                    <a:cubicBezTo>
                      <a:pt x="403" y="4142"/>
                      <a:pt x="433" y="4093"/>
                      <a:pt x="456" y="4050"/>
                    </a:cubicBezTo>
                    <a:cubicBezTo>
                      <a:pt x="559" y="3858"/>
                      <a:pt x="674" y="3673"/>
                      <a:pt x="796" y="3494"/>
                    </a:cubicBezTo>
                    <a:cubicBezTo>
                      <a:pt x="827" y="3448"/>
                      <a:pt x="878" y="3397"/>
                      <a:pt x="929" y="3397"/>
                    </a:cubicBezTo>
                    <a:cubicBezTo>
                      <a:pt x="942" y="3397"/>
                      <a:pt x="955" y="3401"/>
                      <a:pt x="967" y="3408"/>
                    </a:cubicBezTo>
                    <a:cubicBezTo>
                      <a:pt x="986" y="3421"/>
                      <a:pt x="1000" y="3443"/>
                      <a:pt x="1022" y="3450"/>
                    </a:cubicBezTo>
                    <a:cubicBezTo>
                      <a:pt x="1027" y="3451"/>
                      <a:pt x="1032" y="3452"/>
                      <a:pt x="1037" y="3452"/>
                    </a:cubicBezTo>
                    <a:cubicBezTo>
                      <a:pt x="1066" y="3452"/>
                      <a:pt x="1092" y="3426"/>
                      <a:pt x="1108" y="3401"/>
                    </a:cubicBezTo>
                    <a:cubicBezTo>
                      <a:pt x="1247" y="3206"/>
                      <a:pt x="1236" y="2954"/>
                      <a:pt x="1297" y="2730"/>
                    </a:cubicBezTo>
                    <a:cubicBezTo>
                      <a:pt x="1347" y="2541"/>
                      <a:pt x="1508" y="2405"/>
                      <a:pt x="1614" y="2244"/>
                    </a:cubicBezTo>
                    <a:cubicBezTo>
                      <a:pt x="1888" y="1825"/>
                      <a:pt x="2243" y="1469"/>
                      <a:pt x="2540" y="1068"/>
                    </a:cubicBezTo>
                    <a:cubicBezTo>
                      <a:pt x="2783" y="732"/>
                      <a:pt x="2993" y="376"/>
                      <a:pt x="316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412" name="Google Shape;412;p5"/>
          <p:cNvSpPr txBox="1">
            <a:spLocks noGrp="1"/>
          </p:cNvSpPr>
          <p:nvPr>
            <p:ph type="subTitle" idx="1"/>
          </p:nvPr>
        </p:nvSpPr>
        <p:spPr>
          <a:xfrm>
            <a:off x="4946800" y="2075471"/>
            <a:ext cx="2907600" cy="59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" name="Google Shape;413;p5"/>
          <p:cNvSpPr txBox="1">
            <a:spLocks noGrp="1"/>
          </p:cNvSpPr>
          <p:nvPr>
            <p:ph type="subTitle" idx="2"/>
          </p:nvPr>
        </p:nvSpPr>
        <p:spPr>
          <a:xfrm>
            <a:off x="4945650" y="3690425"/>
            <a:ext cx="2907600" cy="59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4" name="Google Shape;414;p5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9pPr>
          </a:lstStyle>
          <a:p>
            <a:endParaRPr/>
          </a:p>
        </p:txBody>
      </p:sp>
      <p:sp>
        <p:nvSpPr>
          <p:cNvPr id="415" name="Google Shape;415;p5"/>
          <p:cNvSpPr txBox="1">
            <a:spLocks noGrp="1"/>
          </p:cNvSpPr>
          <p:nvPr>
            <p:ph type="title" idx="3"/>
          </p:nvPr>
        </p:nvSpPr>
        <p:spPr>
          <a:xfrm>
            <a:off x="4946800" y="1613438"/>
            <a:ext cx="2907600" cy="48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16" name="Google Shape;416;p5"/>
          <p:cNvSpPr txBox="1">
            <a:spLocks noGrp="1"/>
          </p:cNvSpPr>
          <p:nvPr>
            <p:ph type="title" idx="4"/>
          </p:nvPr>
        </p:nvSpPr>
        <p:spPr>
          <a:xfrm>
            <a:off x="4945650" y="3228391"/>
            <a:ext cx="2907600" cy="48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bg>
      <p:bgPr>
        <a:gradFill>
          <a:gsLst>
            <a:gs pos="0">
              <a:schemeClr val="accent1"/>
            </a:gs>
            <a:gs pos="50000">
              <a:schemeClr val="accent1"/>
            </a:gs>
            <a:gs pos="100000">
              <a:schemeClr val="accent2"/>
            </a:gs>
          </a:gsLst>
          <a:lin ang="13500032" scaled="0"/>
        </a:gradFill>
        <a:effectLst/>
      </p:bgPr>
    </p:bg>
    <p:spTree>
      <p:nvGrpSpPr>
        <p:cNvPr id="1" name="Shape 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8" name="Google Shape;418;p6"/>
          <p:cNvGrpSpPr/>
          <p:nvPr/>
        </p:nvGrpSpPr>
        <p:grpSpPr>
          <a:xfrm>
            <a:off x="-1458136" y="-856311"/>
            <a:ext cx="11737428" cy="7292719"/>
            <a:chOff x="-1458136" y="-856311"/>
            <a:chExt cx="11737428" cy="7292719"/>
          </a:xfrm>
        </p:grpSpPr>
        <p:grpSp>
          <p:nvGrpSpPr>
            <p:cNvPr id="419" name="Google Shape;419;p6"/>
            <p:cNvGrpSpPr/>
            <p:nvPr/>
          </p:nvGrpSpPr>
          <p:grpSpPr>
            <a:xfrm>
              <a:off x="-1458136" y="-856311"/>
              <a:ext cx="11737428" cy="7292719"/>
              <a:chOff x="-1458136" y="-856311"/>
              <a:chExt cx="11737428" cy="7292719"/>
            </a:xfrm>
          </p:grpSpPr>
          <p:sp>
            <p:nvSpPr>
              <p:cNvPr id="420" name="Google Shape;420;p6"/>
              <p:cNvSpPr/>
              <p:nvPr/>
            </p:nvSpPr>
            <p:spPr>
              <a:xfrm>
                <a:off x="0" y="3568198"/>
                <a:ext cx="9144064" cy="2868210"/>
              </a:xfrm>
              <a:custGeom>
                <a:avLst/>
                <a:gdLst/>
                <a:ahLst/>
                <a:cxnLst/>
                <a:rect l="l" t="t" r="r" b="b"/>
                <a:pathLst>
                  <a:path w="61482" h="19285" extrusionOk="0">
                    <a:moveTo>
                      <a:pt x="20523" y="0"/>
                    </a:moveTo>
                    <a:cubicBezTo>
                      <a:pt x="20517" y="0"/>
                      <a:pt x="20512" y="0"/>
                      <a:pt x="20507" y="0"/>
                    </a:cubicBezTo>
                    <a:cubicBezTo>
                      <a:pt x="20481" y="0"/>
                      <a:pt x="20455" y="3"/>
                      <a:pt x="20429" y="3"/>
                    </a:cubicBezTo>
                    <a:cubicBezTo>
                      <a:pt x="20404" y="3"/>
                      <a:pt x="20377" y="0"/>
                      <a:pt x="20350" y="0"/>
                    </a:cubicBezTo>
                    <a:cubicBezTo>
                      <a:pt x="17133" y="9"/>
                      <a:pt x="14472" y="2357"/>
                      <a:pt x="13971" y="5426"/>
                    </a:cubicBezTo>
                    <a:cubicBezTo>
                      <a:pt x="13531" y="5333"/>
                      <a:pt x="13076" y="5282"/>
                      <a:pt x="12608" y="5282"/>
                    </a:cubicBezTo>
                    <a:cubicBezTo>
                      <a:pt x="12603" y="5282"/>
                      <a:pt x="12597" y="5282"/>
                      <a:pt x="12592" y="5282"/>
                    </a:cubicBezTo>
                    <a:cubicBezTo>
                      <a:pt x="10220" y="5288"/>
                      <a:pt x="8150" y="6566"/>
                      <a:pt x="7025" y="8469"/>
                    </a:cubicBezTo>
                    <a:cubicBezTo>
                      <a:pt x="6985" y="8417"/>
                      <a:pt x="6945" y="8366"/>
                      <a:pt x="6897" y="8320"/>
                    </a:cubicBezTo>
                    <a:cubicBezTo>
                      <a:pt x="6635" y="8059"/>
                      <a:pt x="6293" y="7929"/>
                      <a:pt x="5950" y="7929"/>
                    </a:cubicBezTo>
                    <a:cubicBezTo>
                      <a:pt x="5604" y="7929"/>
                      <a:pt x="5259" y="8061"/>
                      <a:pt x="4996" y="8325"/>
                    </a:cubicBezTo>
                    <a:cubicBezTo>
                      <a:pt x="4864" y="8457"/>
                      <a:pt x="4765" y="8609"/>
                      <a:pt x="4700" y="8773"/>
                    </a:cubicBezTo>
                    <a:cubicBezTo>
                      <a:pt x="3903" y="8202"/>
                      <a:pt x="2928" y="7866"/>
                      <a:pt x="1875" y="7866"/>
                    </a:cubicBezTo>
                    <a:cubicBezTo>
                      <a:pt x="1871" y="7866"/>
                      <a:pt x="1867" y="7866"/>
                      <a:pt x="1863" y="7866"/>
                    </a:cubicBezTo>
                    <a:cubicBezTo>
                      <a:pt x="1399" y="7868"/>
                      <a:pt x="952" y="7936"/>
                      <a:pt x="529" y="8057"/>
                    </a:cubicBezTo>
                    <a:cubicBezTo>
                      <a:pt x="500" y="7754"/>
                      <a:pt x="370" y="7460"/>
                      <a:pt x="139" y="7231"/>
                    </a:cubicBezTo>
                    <a:cubicBezTo>
                      <a:pt x="95" y="7187"/>
                      <a:pt x="49" y="7148"/>
                      <a:pt x="0" y="7111"/>
                    </a:cubicBezTo>
                    <a:lnTo>
                      <a:pt x="0" y="7111"/>
                    </a:lnTo>
                    <a:lnTo>
                      <a:pt x="32" y="19284"/>
                    </a:lnTo>
                    <a:lnTo>
                      <a:pt x="61482" y="19136"/>
                    </a:lnTo>
                    <a:lnTo>
                      <a:pt x="61449" y="5172"/>
                    </a:lnTo>
                    <a:cubicBezTo>
                      <a:pt x="59169" y="5250"/>
                      <a:pt x="57188" y="6509"/>
                      <a:pt x="56098" y="8354"/>
                    </a:cubicBezTo>
                    <a:cubicBezTo>
                      <a:pt x="56059" y="8302"/>
                      <a:pt x="56018" y="8252"/>
                      <a:pt x="55971" y="8205"/>
                    </a:cubicBezTo>
                    <a:cubicBezTo>
                      <a:pt x="55708" y="7944"/>
                      <a:pt x="55365" y="7814"/>
                      <a:pt x="55022" y="7814"/>
                    </a:cubicBezTo>
                    <a:cubicBezTo>
                      <a:pt x="54677" y="7814"/>
                      <a:pt x="54332" y="7946"/>
                      <a:pt x="54070" y="8209"/>
                    </a:cubicBezTo>
                    <a:cubicBezTo>
                      <a:pt x="53938" y="8341"/>
                      <a:pt x="53838" y="8495"/>
                      <a:pt x="53774" y="8658"/>
                    </a:cubicBezTo>
                    <a:cubicBezTo>
                      <a:pt x="52979" y="8089"/>
                      <a:pt x="52005" y="7752"/>
                      <a:pt x="50954" y="7752"/>
                    </a:cubicBezTo>
                    <a:cubicBezTo>
                      <a:pt x="50948" y="7752"/>
                      <a:pt x="50942" y="7752"/>
                      <a:pt x="50936" y="7752"/>
                    </a:cubicBezTo>
                    <a:cubicBezTo>
                      <a:pt x="50472" y="7753"/>
                      <a:pt x="50025" y="7821"/>
                      <a:pt x="49602" y="7942"/>
                    </a:cubicBezTo>
                    <a:cubicBezTo>
                      <a:pt x="49574" y="7640"/>
                      <a:pt x="49443" y="7345"/>
                      <a:pt x="49211" y="7116"/>
                    </a:cubicBezTo>
                    <a:cubicBezTo>
                      <a:pt x="48949" y="6857"/>
                      <a:pt x="48608" y="6726"/>
                      <a:pt x="48268" y="6726"/>
                    </a:cubicBezTo>
                    <a:cubicBezTo>
                      <a:pt x="48265" y="6726"/>
                      <a:pt x="48261" y="6726"/>
                      <a:pt x="48258" y="6726"/>
                    </a:cubicBezTo>
                    <a:cubicBezTo>
                      <a:pt x="48258" y="6703"/>
                      <a:pt x="48256" y="6683"/>
                      <a:pt x="48256" y="6660"/>
                    </a:cubicBezTo>
                    <a:cubicBezTo>
                      <a:pt x="48197" y="4543"/>
                      <a:pt x="46589" y="3486"/>
                      <a:pt x="44981" y="3486"/>
                    </a:cubicBezTo>
                    <a:cubicBezTo>
                      <a:pt x="43366" y="3486"/>
                      <a:pt x="41751" y="4551"/>
                      <a:pt x="41703" y="6677"/>
                    </a:cubicBezTo>
                    <a:cubicBezTo>
                      <a:pt x="41701" y="6698"/>
                      <a:pt x="41701" y="6719"/>
                      <a:pt x="41701" y="6741"/>
                    </a:cubicBezTo>
                    <a:cubicBezTo>
                      <a:pt x="41356" y="6741"/>
                      <a:pt x="41014" y="6873"/>
                      <a:pt x="40751" y="7136"/>
                    </a:cubicBezTo>
                    <a:cubicBezTo>
                      <a:pt x="40522" y="7368"/>
                      <a:pt x="40392" y="7661"/>
                      <a:pt x="40365" y="7963"/>
                    </a:cubicBezTo>
                    <a:cubicBezTo>
                      <a:pt x="39944" y="7845"/>
                      <a:pt x="39501" y="7780"/>
                      <a:pt x="39044" y="7780"/>
                    </a:cubicBezTo>
                    <a:cubicBezTo>
                      <a:pt x="39040" y="7780"/>
                      <a:pt x="39035" y="7780"/>
                      <a:pt x="39031" y="7780"/>
                    </a:cubicBezTo>
                    <a:cubicBezTo>
                      <a:pt x="37972" y="7781"/>
                      <a:pt x="36994" y="8123"/>
                      <a:pt x="36198" y="8699"/>
                    </a:cubicBezTo>
                    <a:cubicBezTo>
                      <a:pt x="36131" y="8536"/>
                      <a:pt x="36033" y="8384"/>
                      <a:pt x="35901" y="8252"/>
                    </a:cubicBezTo>
                    <a:cubicBezTo>
                      <a:pt x="35639" y="7991"/>
                      <a:pt x="35296" y="7861"/>
                      <a:pt x="34953" y="7861"/>
                    </a:cubicBezTo>
                    <a:cubicBezTo>
                      <a:pt x="34608" y="7861"/>
                      <a:pt x="34263" y="7993"/>
                      <a:pt x="34000" y="8257"/>
                    </a:cubicBezTo>
                    <a:cubicBezTo>
                      <a:pt x="33952" y="8303"/>
                      <a:pt x="33912" y="8354"/>
                      <a:pt x="33871" y="8407"/>
                    </a:cubicBezTo>
                    <a:cubicBezTo>
                      <a:pt x="32740" y="6514"/>
                      <a:pt x="30671" y="5246"/>
                      <a:pt x="28308" y="5246"/>
                    </a:cubicBezTo>
                    <a:cubicBezTo>
                      <a:pt x="28302" y="5246"/>
                      <a:pt x="28296" y="5246"/>
                      <a:pt x="28290" y="5246"/>
                    </a:cubicBezTo>
                    <a:cubicBezTo>
                      <a:pt x="27816" y="5246"/>
                      <a:pt x="27355" y="5299"/>
                      <a:pt x="26912" y="5397"/>
                    </a:cubicBezTo>
                    <a:cubicBezTo>
                      <a:pt x="26397" y="2333"/>
                      <a:pt x="23732" y="0"/>
                      <a:pt x="20523" y="0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421;p6"/>
              <p:cNvSpPr/>
              <p:nvPr/>
            </p:nvSpPr>
            <p:spPr>
              <a:xfrm>
                <a:off x="-1458136" y="-856311"/>
                <a:ext cx="2640567" cy="2202738"/>
              </a:xfrm>
              <a:custGeom>
                <a:avLst/>
                <a:gdLst/>
                <a:ahLst/>
                <a:cxnLst/>
                <a:rect l="l" t="t" r="r" b="b"/>
                <a:pathLst>
                  <a:path w="17324" h="1445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56" y="2179"/>
                      <a:pt x="1240" y="4361"/>
                      <a:pt x="2771" y="5978"/>
                    </a:cubicBezTo>
                    <a:cubicBezTo>
                      <a:pt x="2916" y="6130"/>
                      <a:pt x="3070" y="6281"/>
                      <a:pt x="3166" y="6470"/>
                    </a:cubicBezTo>
                    <a:cubicBezTo>
                      <a:pt x="3345" y="6811"/>
                      <a:pt x="3307" y="7219"/>
                      <a:pt x="3308" y="7604"/>
                    </a:cubicBezTo>
                    <a:cubicBezTo>
                      <a:pt x="3311" y="7989"/>
                      <a:pt x="3387" y="8420"/>
                      <a:pt x="3699" y="8645"/>
                    </a:cubicBezTo>
                    <a:cubicBezTo>
                      <a:pt x="3851" y="8754"/>
                      <a:pt x="4069" y="8830"/>
                      <a:pt x="4104" y="9014"/>
                    </a:cubicBezTo>
                    <a:cubicBezTo>
                      <a:pt x="4127" y="9139"/>
                      <a:pt x="4050" y="9265"/>
                      <a:pt x="4058" y="9393"/>
                    </a:cubicBezTo>
                    <a:cubicBezTo>
                      <a:pt x="4082" y="9785"/>
                      <a:pt x="4752" y="9769"/>
                      <a:pt x="4917" y="10125"/>
                    </a:cubicBezTo>
                    <a:cubicBezTo>
                      <a:pt x="3230" y="9594"/>
                      <a:pt x="1621" y="8083"/>
                      <a:pt x="580" y="7199"/>
                    </a:cubicBezTo>
                    <a:lnTo>
                      <a:pt x="580" y="7199"/>
                    </a:lnTo>
                    <a:cubicBezTo>
                      <a:pt x="1593" y="8654"/>
                      <a:pt x="3422" y="10225"/>
                      <a:pt x="5302" y="10982"/>
                    </a:cubicBezTo>
                    <a:cubicBezTo>
                      <a:pt x="5572" y="11091"/>
                      <a:pt x="5855" y="11176"/>
                      <a:pt x="6095" y="11341"/>
                    </a:cubicBezTo>
                    <a:cubicBezTo>
                      <a:pt x="6275" y="11461"/>
                      <a:pt x="6422" y="11621"/>
                      <a:pt x="6584" y="11765"/>
                    </a:cubicBezTo>
                    <a:cubicBezTo>
                      <a:pt x="7313" y="12404"/>
                      <a:pt x="8254" y="12502"/>
                      <a:pt x="9179" y="12592"/>
                    </a:cubicBezTo>
                    <a:cubicBezTo>
                      <a:pt x="9380" y="12613"/>
                      <a:pt x="9601" y="12621"/>
                      <a:pt x="9814" y="12648"/>
                    </a:cubicBezTo>
                    <a:cubicBezTo>
                      <a:pt x="9993" y="12669"/>
                      <a:pt x="10168" y="12700"/>
                      <a:pt x="10337" y="12758"/>
                    </a:cubicBezTo>
                    <a:cubicBezTo>
                      <a:pt x="10688" y="12890"/>
                      <a:pt x="10952" y="13195"/>
                      <a:pt x="11326" y="13289"/>
                    </a:cubicBezTo>
                    <a:cubicBezTo>
                      <a:pt x="11441" y="13318"/>
                      <a:pt x="11561" y="13325"/>
                      <a:pt x="11681" y="13325"/>
                    </a:cubicBezTo>
                    <a:cubicBezTo>
                      <a:pt x="11773" y="13325"/>
                      <a:pt x="11865" y="13321"/>
                      <a:pt x="11956" y="13321"/>
                    </a:cubicBezTo>
                    <a:cubicBezTo>
                      <a:pt x="12063" y="13321"/>
                      <a:pt x="12170" y="13326"/>
                      <a:pt x="12274" y="13347"/>
                    </a:cubicBezTo>
                    <a:cubicBezTo>
                      <a:pt x="12537" y="13403"/>
                      <a:pt x="12765" y="13557"/>
                      <a:pt x="13007" y="13674"/>
                    </a:cubicBezTo>
                    <a:cubicBezTo>
                      <a:pt x="13537" y="13934"/>
                      <a:pt x="14133" y="14024"/>
                      <a:pt x="14716" y="14108"/>
                    </a:cubicBezTo>
                    <a:cubicBezTo>
                      <a:pt x="15585" y="14232"/>
                      <a:pt x="16453" y="14347"/>
                      <a:pt x="17323" y="14451"/>
                    </a:cubicBezTo>
                    <a:cubicBezTo>
                      <a:pt x="16474" y="14290"/>
                      <a:pt x="15636" y="14071"/>
                      <a:pt x="14815" y="13792"/>
                    </a:cubicBezTo>
                    <a:cubicBezTo>
                      <a:pt x="14246" y="13600"/>
                      <a:pt x="13789" y="13406"/>
                      <a:pt x="13606" y="12848"/>
                    </a:cubicBezTo>
                    <a:cubicBezTo>
                      <a:pt x="13360" y="12107"/>
                      <a:pt x="13081" y="12521"/>
                      <a:pt x="12499" y="12235"/>
                    </a:cubicBezTo>
                    <a:cubicBezTo>
                      <a:pt x="12203" y="12088"/>
                      <a:pt x="12155" y="11699"/>
                      <a:pt x="12027" y="11396"/>
                    </a:cubicBezTo>
                    <a:cubicBezTo>
                      <a:pt x="11820" y="10905"/>
                      <a:pt x="11299" y="10570"/>
                      <a:pt x="10768" y="10570"/>
                    </a:cubicBezTo>
                    <a:cubicBezTo>
                      <a:pt x="10731" y="10570"/>
                      <a:pt x="10693" y="10572"/>
                      <a:pt x="10655" y="10575"/>
                    </a:cubicBezTo>
                    <a:cubicBezTo>
                      <a:pt x="10515" y="10589"/>
                      <a:pt x="10357" y="10616"/>
                      <a:pt x="10212" y="10616"/>
                    </a:cubicBezTo>
                    <a:cubicBezTo>
                      <a:pt x="10040" y="10616"/>
                      <a:pt x="9887" y="10578"/>
                      <a:pt x="9802" y="10436"/>
                    </a:cubicBezTo>
                    <a:cubicBezTo>
                      <a:pt x="9759" y="10362"/>
                      <a:pt x="9749" y="10273"/>
                      <a:pt x="9743" y="10186"/>
                    </a:cubicBezTo>
                    <a:cubicBezTo>
                      <a:pt x="9711" y="9649"/>
                      <a:pt x="9859" y="9097"/>
                      <a:pt x="9723" y="8574"/>
                    </a:cubicBezTo>
                    <a:cubicBezTo>
                      <a:pt x="9580" y="8033"/>
                      <a:pt x="9113" y="7588"/>
                      <a:pt x="8565" y="7475"/>
                    </a:cubicBezTo>
                    <a:cubicBezTo>
                      <a:pt x="8450" y="7451"/>
                      <a:pt x="8333" y="7441"/>
                      <a:pt x="8216" y="7441"/>
                    </a:cubicBezTo>
                    <a:cubicBezTo>
                      <a:pt x="7896" y="7441"/>
                      <a:pt x="7572" y="7517"/>
                      <a:pt x="7258" y="7591"/>
                    </a:cubicBezTo>
                    <a:cubicBezTo>
                      <a:pt x="7341" y="7449"/>
                      <a:pt x="7202" y="7270"/>
                      <a:pt x="7049" y="7203"/>
                    </a:cubicBezTo>
                    <a:cubicBezTo>
                      <a:pt x="6898" y="7137"/>
                      <a:pt x="6719" y="7112"/>
                      <a:pt x="6605" y="6991"/>
                    </a:cubicBezTo>
                    <a:cubicBezTo>
                      <a:pt x="6374" y="6743"/>
                      <a:pt x="6568" y="6262"/>
                      <a:pt x="6307" y="6049"/>
                    </a:cubicBezTo>
                    <a:cubicBezTo>
                      <a:pt x="6197" y="5959"/>
                      <a:pt x="6044" y="5953"/>
                      <a:pt x="5909" y="5908"/>
                    </a:cubicBezTo>
                    <a:cubicBezTo>
                      <a:pt x="5497" y="5774"/>
                      <a:pt x="5292" y="5305"/>
                      <a:pt x="5253" y="4876"/>
                    </a:cubicBezTo>
                    <a:cubicBezTo>
                      <a:pt x="5212" y="4431"/>
                      <a:pt x="5386" y="3792"/>
                      <a:pt x="5154" y="3400"/>
                    </a:cubicBezTo>
                    <a:cubicBezTo>
                      <a:pt x="5006" y="3151"/>
                      <a:pt x="4681" y="2994"/>
                      <a:pt x="4379" y="2994"/>
                    </a:cubicBezTo>
                    <a:cubicBezTo>
                      <a:pt x="4270" y="2994"/>
                      <a:pt x="4164" y="3015"/>
                      <a:pt x="4071" y="3059"/>
                    </a:cubicBezTo>
                    <a:cubicBezTo>
                      <a:pt x="3985" y="3100"/>
                      <a:pt x="3904" y="3158"/>
                      <a:pt x="3809" y="3162"/>
                    </a:cubicBezTo>
                    <a:cubicBezTo>
                      <a:pt x="3805" y="3162"/>
                      <a:pt x="3800" y="3162"/>
                      <a:pt x="3795" y="3162"/>
                    </a:cubicBezTo>
                    <a:cubicBezTo>
                      <a:pt x="3699" y="3162"/>
                      <a:pt x="3609" y="3107"/>
                      <a:pt x="3529" y="3050"/>
                    </a:cubicBezTo>
                    <a:cubicBezTo>
                      <a:pt x="2905" y="2609"/>
                      <a:pt x="2409" y="1984"/>
                      <a:pt x="2125" y="1274"/>
                    </a:cubicBezTo>
                    <a:lnTo>
                      <a:pt x="2125" y="1274"/>
                    </a:lnTo>
                    <a:cubicBezTo>
                      <a:pt x="2341" y="2029"/>
                      <a:pt x="2887" y="2641"/>
                      <a:pt x="3442" y="3197"/>
                    </a:cubicBezTo>
                    <a:cubicBezTo>
                      <a:pt x="3747" y="3502"/>
                      <a:pt x="4071" y="3817"/>
                      <a:pt x="4196" y="4229"/>
                    </a:cubicBezTo>
                    <a:cubicBezTo>
                      <a:pt x="4168" y="4235"/>
                      <a:pt x="4141" y="4238"/>
                      <a:pt x="4114" y="4238"/>
                    </a:cubicBezTo>
                    <a:cubicBezTo>
                      <a:pt x="3948" y="4238"/>
                      <a:pt x="3788" y="4136"/>
                      <a:pt x="3651" y="4033"/>
                    </a:cubicBezTo>
                    <a:cubicBezTo>
                      <a:pt x="2179" y="2954"/>
                      <a:pt x="928" y="1572"/>
                      <a:pt x="0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422;p6"/>
              <p:cNvSpPr/>
              <p:nvPr/>
            </p:nvSpPr>
            <p:spPr>
              <a:xfrm>
                <a:off x="7115002" y="-215349"/>
                <a:ext cx="3164291" cy="1452234"/>
              </a:xfrm>
              <a:custGeom>
                <a:avLst/>
                <a:gdLst/>
                <a:ahLst/>
                <a:cxnLst/>
                <a:rect l="l" t="t" r="r" b="b"/>
                <a:pathLst>
                  <a:path w="20760" h="9528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88" y="1639"/>
                      <a:pt x="2273" y="2809"/>
                      <a:pt x="3723" y="3904"/>
                    </a:cubicBezTo>
                    <a:cubicBezTo>
                      <a:pt x="2825" y="3734"/>
                      <a:pt x="1982" y="3288"/>
                      <a:pt x="1335" y="2644"/>
                    </a:cubicBezTo>
                    <a:lnTo>
                      <a:pt x="1335" y="2644"/>
                    </a:lnTo>
                    <a:cubicBezTo>
                      <a:pt x="1857" y="3310"/>
                      <a:pt x="2446" y="3922"/>
                      <a:pt x="3094" y="4466"/>
                    </a:cubicBezTo>
                    <a:cubicBezTo>
                      <a:pt x="3200" y="4553"/>
                      <a:pt x="3307" y="4642"/>
                      <a:pt x="3368" y="4764"/>
                    </a:cubicBezTo>
                    <a:cubicBezTo>
                      <a:pt x="3464" y="4953"/>
                      <a:pt x="3425" y="5178"/>
                      <a:pt x="3429" y="5390"/>
                    </a:cubicBezTo>
                    <a:cubicBezTo>
                      <a:pt x="3451" y="6403"/>
                      <a:pt x="4259" y="6544"/>
                      <a:pt x="4960" y="6942"/>
                    </a:cubicBezTo>
                    <a:cubicBezTo>
                      <a:pt x="5706" y="7365"/>
                      <a:pt x="5991" y="8316"/>
                      <a:pt x="6809" y="8718"/>
                    </a:cubicBezTo>
                    <a:cubicBezTo>
                      <a:pt x="6967" y="8796"/>
                      <a:pt x="7154" y="8847"/>
                      <a:pt x="7331" y="8847"/>
                    </a:cubicBezTo>
                    <a:cubicBezTo>
                      <a:pt x="7516" y="8847"/>
                      <a:pt x="7689" y="8791"/>
                      <a:pt x="7808" y="8650"/>
                    </a:cubicBezTo>
                    <a:cubicBezTo>
                      <a:pt x="7885" y="8560"/>
                      <a:pt x="7941" y="8433"/>
                      <a:pt x="8054" y="8407"/>
                    </a:cubicBezTo>
                    <a:cubicBezTo>
                      <a:pt x="8070" y="8404"/>
                      <a:pt x="8086" y="8402"/>
                      <a:pt x="8102" y="8402"/>
                    </a:cubicBezTo>
                    <a:cubicBezTo>
                      <a:pt x="8148" y="8402"/>
                      <a:pt x="8196" y="8416"/>
                      <a:pt x="8239" y="8433"/>
                    </a:cubicBezTo>
                    <a:cubicBezTo>
                      <a:pt x="8560" y="8561"/>
                      <a:pt x="8808" y="8821"/>
                      <a:pt x="9088" y="9024"/>
                    </a:cubicBezTo>
                    <a:cubicBezTo>
                      <a:pt x="9554" y="9363"/>
                      <a:pt x="10127" y="9528"/>
                      <a:pt x="10701" y="9528"/>
                    </a:cubicBezTo>
                    <a:cubicBezTo>
                      <a:pt x="11487" y="9528"/>
                      <a:pt x="12278" y="9220"/>
                      <a:pt x="12804" y="8634"/>
                    </a:cubicBezTo>
                    <a:cubicBezTo>
                      <a:pt x="12931" y="8491"/>
                      <a:pt x="13047" y="8335"/>
                      <a:pt x="13211" y="8237"/>
                    </a:cubicBezTo>
                    <a:cubicBezTo>
                      <a:pt x="13354" y="8152"/>
                      <a:pt x="13523" y="8123"/>
                      <a:pt x="13692" y="8123"/>
                    </a:cubicBezTo>
                    <a:cubicBezTo>
                      <a:pt x="13751" y="8123"/>
                      <a:pt x="13811" y="8127"/>
                      <a:pt x="13869" y="8133"/>
                    </a:cubicBezTo>
                    <a:cubicBezTo>
                      <a:pt x="14689" y="8221"/>
                      <a:pt x="15424" y="8760"/>
                      <a:pt x="16248" y="8760"/>
                    </a:cubicBezTo>
                    <a:cubicBezTo>
                      <a:pt x="16251" y="8760"/>
                      <a:pt x="16254" y="8760"/>
                      <a:pt x="16258" y="8760"/>
                    </a:cubicBezTo>
                    <a:cubicBezTo>
                      <a:pt x="16589" y="8759"/>
                      <a:pt x="16910" y="8670"/>
                      <a:pt x="17236" y="8619"/>
                    </a:cubicBezTo>
                    <a:cubicBezTo>
                      <a:pt x="17548" y="8570"/>
                      <a:pt x="17863" y="8555"/>
                      <a:pt x="18179" y="8555"/>
                    </a:cubicBezTo>
                    <a:cubicBezTo>
                      <a:pt x="18432" y="8555"/>
                      <a:pt x="18685" y="8565"/>
                      <a:pt x="18937" y="8574"/>
                    </a:cubicBezTo>
                    <a:cubicBezTo>
                      <a:pt x="19544" y="8596"/>
                      <a:pt x="20151" y="8619"/>
                      <a:pt x="20759" y="8642"/>
                    </a:cubicBezTo>
                    <a:cubicBezTo>
                      <a:pt x="19699" y="8213"/>
                      <a:pt x="18514" y="8281"/>
                      <a:pt x="17374" y="8189"/>
                    </a:cubicBezTo>
                    <a:cubicBezTo>
                      <a:pt x="16654" y="8128"/>
                      <a:pt x="15940" y="8002"/>
                      <a:pt x="15244" y="7809"/>
                    </a:cubicBezTo>
                    <a:lnTo>
                      <a:pt x="15244" y="7809"/>
                    </a:lnTo>
                    <a:cubicBezTo>
                      <a:pt x="15333" y="7810"/>
                      <a:pt x="15421" y="7811"/>
                      <a:pt x="15509" y="7811"/>
                    </a:cubicBezTo>
                    <a:cubicBezTo>
                      <a:pt x="16686" y="7811"/>
                      <a:pt x="17861" y="7703"/>
                      <a:pt x="19020" y="7492"/>
                    </a:cubicBezTo>
                    <a:lnTo>
                      <a:pt x="19020" y="7492"/>
                    </a:lnTo>
                    <a:cubicBezTo>
                      <a:pt x="18679" y="7507"/>
                      <a:pt x="18338" y="7515"/>
                      <a:pt x="17997" y="7515"/>
                    </a:cubicBezTo>
                    <a:cubicBezTo>
                      <a:pt x="16608" y="7515"/>
                      <a:pt x="15218" y="7391"/>
                      <a:pt x="13852" y="7145"/>
                    </a:cubicBezTo>
                    <a:cubicBezTo>
                      <a:pt x="14605" y="7138"/>
                      <a:pt x="15357" y="7132"/>
                      <a:pt x="16111" y="7125"/>
                    </a:cubicBezTo>
                    <a:cubicBezTo>
                      <a:pt x="15048" y="7058"/>
                      <a:pt x="13989" y="6926"/>
                      <a:pt x="12942" y="6730"/>
                    </a:cubicBezTo>
                    <a:cubicBezTo>
                      <a:pt x="12681" y="6681"/>
                      <a:pt x="12407" y="6621"/>
                      <a:pt x="12203" y="6450"/>
                    </a:cubicBezTo>
                    <a:cubicBezTo>
                      <a:pt x="11930" y="6223"/>
                      <a:pt x="11778" y="5801"/>
                      <a:pt x="11426" y="5764"/>
                    </a:cubicBezTo>
                    <a:cubicBezTo>
                      <a:pt x="11408" y="5762"/>
                      <a:pt x="11389" y="5761"/>
                      <a:pt x="11370" y="5761"/>
                    </a:cubicBezTo>
                    <a:cubicBezTo>
                      <a:pt x="11233" y="5761"/>
                      <a:pt x="11087" y="5808"/>
                      <a:pt x="10958" y="5808"/>
                    </a:cubicBezTo>
                    <a:cubicBezTo>
                      <a:pt x="10881" y="5808"/>
                      <a:pt x="10810" y="5791"/>
                      <a:pt x="10751" y="5737"/>
                    </a:cubicBezTo>
                    <a:cubicBezTo>
                      <a:pt x="10689" y="5677"/>
                      <a:pt x="10661" y="5590"/>
                      <a:pt x="10631" y="5510"/>
                    </a:cubicBezTo>
                    <a:cubicBezTo>
                      <a:pt x="10424" y="4979"/>
                      <a:pt x="9858" y="4626"/>
                      <a:pt x="9294" y="4626"/>
                    </a:cubicBezTo>
                    <a:cubicBezTo>
                      <a:pt x="9166" y="4626"/>
                      <a:pt x="9038" y="4644"/>
                      <a:pt x="8914" y="4682"/>
                    </a:cubicBezTo>
                    <a:cubicBezTo>
                      <a:pt x="8722" y="4743"/>
                      <a:pt x="8536" y="4846"/>
                      <a:pt x="8337" y="4846"/>
                    </a:cubicBezTo>
                    <a:cubicBezTo>
                      <a:pt x="8326" y="4846"/>
                      <a:pt x="8316" y="4846"/>
                      <a:pt x="8306" y="4845"/>
                    </a:cubicBezTo>
                    <a:cubicBezTo>
                      <a:pt x="8053" y="4835"/>
                      <a:pt x="7847" y="4656"/>
                      <a:pt x="7645" y="4505"/>
                    </a:cubicBezTo>
                    <a:cubicBezTo>
                      <a:pt x="7095" y="4094"/>
                      <a:pt x="6551" y="3631"/>
                      <a:pt x="5836" y="3585"/>
                    </a:cubicBezTo>
                    <a:cubicBezTo>
                      <a:pt x="5763" y="3580"/>
                      <a:pt x="5690" y="3579"/>
                      <a:pt x="5616" y="3579"/>
                    </a:cubicBezTo>
                    <a:cubicBezTo>
                      <a:pt x="5555" y="3579"/>
                      <a:pt x="5494" y="3580"/>
                      <a:pt x="5433" y="3580"/>
                    </a:cubicBezTo>
                    <a:cubicBezTo>
                      <a:pt x="5256" y="3580"/>
                      <a:pt x="5080" y="3573"/>
                      <a:pt x="4912" y="3524"/>
                    </a:cubicBezTo>
                    <a:cubicBezTo>
                      <a:pt x="4460" y="3391"/>
                      <a:pt x="4160" y="2986"/>
                      <a:pt x="3832" y="2651"/>
                    </a:cubicBezTo>
                    <a:cubicBezTo>
                      <a:pt x="3567" y="2380"/>
                      <a:pt x="3208" y="2133"/>
                      <a:pt x="2847" y="2133"/>
                    </a:cubicBezTo>
                    <a:cubicBezTo>
                      <a:pt x="2762" y="2133"/>
                      <a:pt x="2676" y="2147"/>
                      <a:pt x="2591" y="2177"/>
                    </a:cubicBezTo>
                    <a:cubicBezTo>
                      <a:pt x="2488" y="2215"/>
                      <a:pt x="2391" y="2278"/>
                      <a:pt x="2282" y="2292"/>
                    </a:cubicBezTo>
                    <a:cubicBezTo>
                      <a:pt x="2267" y="2294"/>
                      <a:pt x="2252" y="2295"/>
                      <a:pt x="2237" y="2295"/>
                    </a:cubicBezTo>
                    <a:cubicBezTo>
                      <a:pt x="2037" y="2295"/>
                      <a:pt x="1861" y="2137"/>
                      <a:pt x="1717" y="1989"/>
                    </a:cubicBezTo>
                    <a:cubicBezTo>
                      <a:pt x="1109" y="1358"/>
                      <a:pt x="537" y="695"/>
                      <a:pt x="1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3" name="Google Shape;423;p6"/>
            <p:cNvGrpSpPr/>
            <p:nvPr/>
          </p:nvGrpSpPr>
          <p:grpSpPr>
            <a:xfrm>
              <a:off x="-200" y="4672775"/>
              <a:ext cx="9146941" cy="470725"/>
              <a:chOff x="-200" y="4672775"/>
              <a:chExt cx="9146941" cy="470725"/>
            </a:xfrm>
          </p:grpSpPr>
          <p:sp>
            <p:nvSpPr>
              <p:cNvPr id="424" name="Google Shape;424;p6"/>
              <p:cNvSpPr/>
              <p:nvPr/>
            </p:nvSpPr>
            <p:spPr>
              <a:xfrm>
                <a:off x="54725" y="4904475"/>
                <a:ext cx="72700" cy="239025"/>
              </a:xfrm>
              <a:custGeom>
                <a:avLst/>
                <a:gdLst/>
                <a:ahLst/>
                <a:cxnLst/>
                <a:rect l="l" t="t" r="r" b="b"/>
                <a:pathLst>
                  <a:path w="2908" h="9561" extrusionOk="0">
                    <a:moveTo>
                      <a:pt x="2414" y="901"/>
                    </a:moveTo>
                    <a:lnTo>
                      <a:pt x="2414" y="1210"/>
                    </a:lnTo>
                    <a:lnTo>
                      <a:pt x="494" y="1210"/>
                    </a:lnTo>
                    <a:lnTo>
                      <a:pt x="494" y="901"/>
                    </a:lnTo>
                    <a:close/>
                    <a:moveTo>
                      <a:pt x="2414" y="1773"/>
                    </a:moveTo>
                    <a:lnTo>
                      <a:pt x="2414" y="2083"/>
                    </a:lnTo>
                    <a:lnTo>
                      <a:pt x="494" y="2083"/>
                    </a:lnTo>
                    <a:lnTo>
                      <a:pt x="494" y="1773"/>
                    </a:lnTo>
                    <a:close/>
                    <a:moveTo>
                      <a:pt x="2414" y="2643"/>
                    </a:moveTo>
                    <a:lnTo>
                      <a:pt x="2414" y="2953"/>
                    </a:lnTo>
                    <a:lnTo>
                      <a:pt x="494" y="2953"/>
                    </a:lnTo>
                    <a:lnTo>
                      <a:pt x="494" y="2643"/>
                    </a:lnTo>
                    <a:close/>
                    <a:moveTo>
                      <a:pt x="2414" y="3514"/>
                    </a:moveTo>
                    <a:lnTo>
                      <a:pt x="2414" y="3825"/>
                    </a:lnTo>
                    <a:lnTo>
                      <a:pt x="494" y="3825"/>
                    </a:lnTo>
                    <a:lnTo>
                      <a:pt x="494" y="3514"/>
                    </a:lnTo>
                    <a:close/>
                    <a:moveTo>
                      <a:pt x="2414" y="4387"/>
                    </a:moveTo>
                    <a:lnTo>
                      <a:pt x="2414" y="4696"/>
                    </a:lnTo>
                    <a:lnTo>
                      <a:pt x="494" y="4696"/>
                    </a:lnTo>
                    <a:lnTo>
                      <a:pt x="494" y="4387"/>
                    </a:lnTo>
                    <a:close/>
                    <a:moveTo>
                      <a:pt x="2414" y="5257"/>
                    </a:moveTo>
                    <a:lnTo>
                      <a:pt x="2414" y="5566"/>
                    </a:lnTo>
                    <a:lnTo>
                      <a:pt x="494" y="5566"/>
                    </a:lnTo>
                    <a:lnTo>
                      <a:pt x="494" y="5257"/>
                    </a:lnTo>
                    <a:close/>
                    <a:moveTo>
                      <a:pt x="2414" y="6129"/>
                    </a:moveTo>
                    <a:lnTo>
                      <a:pt x="2414" y="6439"/>
                    </a:lnTo>
                    <a:lnTo>
                      <a:pt x="494" y="6439"/>
                    </a:lnTo>
                    <a:lnTo>
                      <a:pt x="494" y="6129"/>
                    </a:lnTo>
                    <a:close/>
                    <a:moveTo>
                      <a:pt x="2414" y="7000"/>
                    </a:moveTo>
                    <a:lnTo>
                      <a:pt x="2414" y="7310"/>
                    </a:lnTo>
                    <a:lnTo>
                      <a:pt x="494" y="7310"/>
                    </a:lnTo>
                    <a:lnTo>
                      <a:pt x="494" y="7000"/>
                    </a:lnTo>
                    <a:close/>
                    <a:moveTo>
                      <a:pt x="2414" y="7873"/>
                    </a:moveTo>
                    <a:lnTo>
                      <a:pt x="2414" y="8181"/>
                    </a:lnTo>
                    <a:lnTo>
                      <a:pt x="494" y="8181"/>
                    </a:lnTo>
                    <a:lnTo>
                      <a:pt x="494" y="7873"/>
                    </a:lnTo>
                    <a:close/>
                    <a:moveTo>
                      <a:pt x="2414" y="8743"/>
                    </a:moveTo>
                    <a:lnTo>
                      <a:pt x="2414" y="9053"/>
                    </a:lnTo>
                    <a:lnTo>
                      <a:pt x="494" y="9053"/>
                    </a:lnTo>
                    <a:lnTo>
                      <a:pt x="494" y="8743"/>
                    </a:lnTo>
                    <a:close/>
                    <a:moveTo>
                      <a:pt x="1" y="0"/>
                    </a:moveTo>
                    <a:lnTo>
                      <a:pt x="1" y="510"/>
                    </a:lnTo>
                    <a:lnTo>
                      <a:pt x="127" y="510"/>
                    </a:lnTo>
                    <a:lnTo>
                      <a:pt x="127" y="9560"/>
                    </a:lnTo>
                    <a:lnTo>
                      <a:pt x="2782" y="9560"/>
                    </a:lnTo>
                    <a:lnTo>
                      <a:pt x="2782" y="510"/>
                    </a:lnTo>
                    <a:lnTo>
                      <a:pt x="2908" y="510"/>
                    </a:lnTo>
                    <a:lnTo>
                      <a:pt x="29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425;p6"/>
              <p:cNvSpPr/>
              <p:nvPr/>
            </p:nvSpPr>
            <p:spPr>
              <a:xfrm>
                <a:off x="132850" y="4877275"/>
                <a:ext cx="85675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7" h="10646" extrusionOk="0">
                    <a:moveTo>
                      <a:pt x="1007" y="615"/>
                    </a:moveTo>
                    <a:lnTo>
                      <a:pt x="1007" y="1312"/>
                    </a:lnTo>
                    <a:lnTo>
                      <a:pt x="311" y="1312"/>
                    </a:lnTo>
                    <a:lnTo>
                      <a:pt x="311" y="615"/>
                    </a:lnTo>
                    <a:close/>
                    <a:moveTo>
                      <a:pt x="2063" y="615"/>
                    </a:moveTo>
                    <a:lnTo>
                      <a:pt x="2063" y="1312"/>
                    </a:lnTo>
                    <a:lnTo>
                      <a:pt x="1366" y="1312"/>
                    </a:lnTo>
                    <a:lnTo>
                      <a:pt x="1366" y="615"/>
                    </a:lnTo>
                    <a:close/>
                    <a:moveTo>
                      <a:pt x="3117" y="615"/>
                    </a:moveTo>
                    <a:lnTo>
                      <a:pt x="3117" y="1312"/>
                    </a:lnTo>
                    <a:lnTo>
                      <a:pt x="2421" y="1312"/>
                    </a:lnTo>
                    <a:lnTo>
                      <a:pt x="2421" y="615"/>
                    </a:lnTo>
                    <a:close/>
                    <a:moveTo>
                      <a:pt x="1007" y="1578"/>
                    </a:moveTo>
                    <a:lnTo>
                      <a:pt x="1007" y="2276"/>
                    </a:lnTo>
                    <a:lnTo>
                      <a:pt x="311" y="2276"/>
                    </a:lnTo>
                    <a:lnTo>
                      <a:pt x="311" y="1578"/>
                    </a:lnTo>
                    <a:close/>
                    <a:moveTo>
                      <a:pt x="3117" y="1578"/>
                    </a:moveTo>
                    <a:lnTo>
                      <a:pt x="3117" y="2276"/>
                    </a:lnTo>
                    <a:lnTo>
                      <a:pt x="2421" y="2276"/>
                    </a:lnTo>
                    <a:lnTo>
                      <a:pt x="2421" y="1578"/>
                    </a:lnTo>
                    <a:close/>
                    <a:moveTo>
                      <a:pt x="2063" y="2540"/>
                    </a:moveTo>
                    <a:lnTo>
                      <a:pt x="2063" y="3236"/>
                    </a:lnTo>
                    <a:lnTo>
                      <a:pt x="1366" y="3236"/>
                    </a:lnTo>
                    <a:lnTo>
                      <a:pt x="1366" y="2540"/>
                    </a:lnTo>
                    <a:close/>
                    <a:moveTo>
                      <a:pt x="3117" y="2540"/>
                    </a:moveTo>
                    <a:lnTo>
                      <a:pt x="3117" y="3236"/>
                    </a:lnTo>
                    <a:lnTo>
                      <a:pt x="2421" y="3236"/>
                    </a:lnTo>
                    <a:lnTo>
                      <a:pt x="2421" y="2540"/>
                    </a:lnTo>
                    <a:close/>
                    <a:moveTo>
                      <a:pt x="1007" y="3501"/>
                    </a:moveTo>
                    <a:lnTo>
                      <a:pt x="1007" y="4198"/>
                    </a:lnTo>
                    <a:lnTo>
                      <a:pt x="311" y="4198"/>
                    </a:lnTo>
                    <a:lnTo>
                      <a:pt x="311" y="3501"/>
                    </a:lnTo>
                    <a:close/>
                    <a:moveTo>
                      <a:pt x="3117" y="3501"/>
                    </a:moveTo>
                    <a:lnTo>
                      <a:pt x="3117" y="4198"/>
                    </a:lnTo>
                    <a:lnTo>
                      <a:pt x="2421" y="4198"/>
                    </a:lnTo>
                    <a:lnTo>
                      <a:pt x="2421" y="3501"/>
                    </a:lnTo>
                    <a:close/>
                    <a:moveTo>
                      <a:pt x="1007" y="4463"/>
                    </a:moveTo>
                    <a:lnTo>
                      <a:pt x="1007" y="5160"/>
                    </a:lnTo>
                    <a:lnTo>
                      <a:pt x="311" y="5160"/>
                    </a:lnTo>
                    <a:lnTo>
                      <a:pt x="311" y="4463"/>
                    </a:lnTo>
                    <a:close/>
                    <a:moveTo>
                      <a:pt x="2063" y="4463"/>
                    </a:moveTo>
                    <a:lnTo>
                      <a:pt x="2063" y="5160"/>
                    </a:lnTo>
                    <a:lnTo>
                      <a:pt x="1366" y="5160"/>
                    </a:lnTo>
                    <a:lnTo>
                      <a:pt x="1366" y="4463"/>
                    </a:lnTo>
                    <a:close/>
                    <a:moveTo>
                      <a:pt x="2063" y="5424"/>
                    </a:moveTo>
                    <a:lnTo>
                      <a:pt x="2063" y="6122"/>
                    </a:lnTo>
                    <a:lnTo>
                      <a:pt x="1366" y="6122"/>
                    </a:lnTo>
                    <a:lnTo>
                      <a:pt x="1366" y="5424"/>
                    </a:lnTo>
                    <a:close/>
                    <a:moveTo>
                      <a:pt x="3117" y="5424"/>
                    </a:moveTo>
                    <a:lnTo>
                      <a:pt x="3117" y="6122"/>
                    </a:lnTo>
                    <a:lnTo>
                      <a:pt x="2421" y="6122"/>
                    </a:lnTo>
                    <a:lnTo>
                      <a:pt x="2421" y="5424"/>
                    </a:lnTo>
                    <a:close/>
                    <a:moveTo>
                      <a:pt x="1007" y="6388"/>
                    </a:moveTo>
                    <a:lnTo>
                      <a:pt x="1007" y="7085"/>
                    </a:lnTo>
                    <a:lnTo>
                      <a:pt x="311" y="7085"/>
                    </a:lnTo>
                    <a:lnTo>
                      <a:pt x="311" y="6388"/>
                    </a:lnTo>
                    <a:close/>
                    <a:moveTo>
                      <a:pt x="2063" y="6388"/>
                    </a:moveTo>
                    <a:lnTo>
                      <a:pt x="2063" y="7085"/>
                    </a:lnTo>
                    <a:lnTo>
                      <a:pt x="1366" y="7085"/>
                    </a:lnTo>
                    <a:lnTo>
                      <a:pt x="1366" y="6388"/>
                    </a:lnTo>
                    <a:close/>
                    <a:moveTo>
                      <a:pt x="2063" y="7348"/>
                    </a:moveTo>
                    <a:lnTo>
                      <a:pt x="2063" y="8046"/>
                    </a:lnTo>
                    <a:lnTo>
                      <a:pt x="1366" y="8046"/>
                    </a:lnTo>
                    <a:lnTo>
                      <a:pt x="1366" y="7348"/>
                    </a:lnTo>
                    <a:close/>
                    <a:moveTo>
                      <a:pt x="3117" y="7348"/>
                    </a:moveTo>
                    <a:lnTo>
                      <a:pt x="3117" y="8046"/>
                    </a:lnTo>
                    <a:lnTo>
                      <a:pt x="2421" y="8046"/>
                    </a:lnTo>
                    <a:lnTo>
                      <a:pt x="2421" y="7348"/>
                    </a:lnTo>
                    <a:close/>
                    <a:moveTo>
                      <a:pt x="1007" y="8310"/>
                    </a:moveTo>
                    <a:lnTo>
                      <a:pt x="1007" y="9008"/>
                    </a:lnTo>
                    <a:lnTo>
                      <a:pt x="311" y="9008"/>
                    </a:lnTo>
                    <a:lnTo>
                      <a:pt x="311" y="8310"/>
                    </a:lnTo>
                    <a:close/>
                    <a:moveTo>
                      <a:pt x="2063" y="8310"/>
                    </a:moveTo>
                    <a:lnTo>
                      <a:pt x="2063" y="9008"/>
                    </a:lnTo>
                    <a:lnTo>
                      <a:pt x="1366" y="9008"/>
                    </a:lnTo>
                    <a:lnTo>
                      <a:pt x="1366" y="8310"/>
                    </a:lnTo>
                    <a:close/>
                    <a:moveTo>
                      <a:pt x="3117" y="8310"/>
                    </a:moveTo>
                    <a:lnTo>
                      <a:pt x="3117" y="9008"/>
                    </a:lnTo>
                    <a:lnTo>
                      <a:pt x="2421" y="9008"/>
                    </a:lnTo>
                    <a:lnTo>
                      <a:pt x="2421" y="8310"/>
                    </a:lnTo>
                    <a:close/>
                    <a:moveTo>
                      <a:pt x="1007" y="9272"/>
                    </a:moveTo>
                    <a:lnTo>
                      <a:pt x="1007" y="9969"/>
                    </a:lnTo>
                    <a:lnTo>
                      <a:pt x="311" y="9969"/>
                    </a:lnTo>
                    <a:lnTo>
                      <a:pt x="311" y="9272"/>
                    </a:lnTo>
                    <a:close/>
                    <a:moveTo>
                      <a:pt x="3117" y="9272"/>
                    </a:moveTo>
                    <a:lnTo>
                      <a:pt x="3117" y="9969"/>
                    </a:lnTo>
                    <a:lnTo>
                      <a:pt x="2421" y="9969"/>
                    </a:lnTo>
                    <a:lnTo>
                      <a:pt x="2421" y="9272"/>
                    </a:lnTo>
                    <a:close/>
                    <a:moveTo>
                      <a:pt x="1" y="1"/>
                    </a:moveTo>
                    <a:lnTo>
                      <a:pt x="1" y="10646"/>
                    </a:lnTo>
                    <a:lnTo>
                      <a:pt x="3427" y="10646"/>
                    </a:lnTo>
                    <a:lnTo>
                      <a:pt x="34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" name="Google Shape;426;p6"/>
              <p:cNvSpPr/>
              <p:nvPr/>
            </p:nvSpPr>
            <p:spPr>
              <a:xfrm>
                <a:off x="316300" y="4877275"/>
                <a:ext cx="85650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0646" extrusionOk="0">
                    <a:moveTo>
                      <a:pt x="1006" y="615"/>
                    </a:moveTo>
                    <a:lnTo>
                      <a:pt x="1006" y="1312"/>
                    </a:lnTo>
                    <a:lnTo>
                      <a:pt x="309" y="1312"/>
                    </a:lnTo>
                    <a:lnTo>
                      <a:pt x="309" y="615"/>
                    </a:lnTo>
                    <a:close/>
                    <a:moveTo>
                      <a:pt x="2063" y="615"/>
                    </a:moveTo>
                    <a:lnTo>
                      <a:pt x="2063" y="1312"/>
                    </a:lnTo>
                    <a:lnTo>
                      <a:pt x="1365" y="1312"/>
                    </a:lnTo>
                    <a:lnTo>
                      <a:pt x="1365" y="615"/>
                    </a:lnTo>
                    <a:close/>
                    <a:moveTo>
                      <a:pt x="3117" y="615"/>
                    </a:moveTo>
                    <a:lnTo>
                      <a:pt x="3117" y="1312"/>
                    </a:lnTo>
                    <a:lnTo>
                      <a:pt x="2419" y="1312"/>
                    </a:lnTo>
                    <a:lnTo>
                      <a:pt x="2419" y="615"/>
                    </a:lnTo>
                    <a:close/>
                    <a:moveTo>
                      <a:pt x="1006" y="1578"/>
                    </a:moveTo>
                    <a:lnTo>
                      <a:pt x="1006" y="2276"/>
                    </a:lnTo>
                    <a:lnTo>
                      <a:pt x="309" y="2276"/>
                    </a:lnTo>
                    <a:lnTo>
                      <a:pt x="309" y="1578"/>
                    </a:lnTo>
                    <a:close/>
                    <a:moveTo>
                      <a:pt x="3117" y="1578"/>
                    </a:moveTo>
                    <a:lnTo>
                      <a:pt x="3117" y="2276"/>
                    </a:lnTo>
                    <a:lnTo>
                      <a:pt x="2419" y="2276"/>
                    </a:lnTo>
                    <a:lnTo>
                      <a:pt x="2419" y="1578"/>
                    </a:lnTo>
                    <a:close/>
                    <a:moveTo>
                      <a:pt x="2063" y="2540"/>
                    </a:moveTo>
                    <a:lnTo>
                      <a:pt x="2063" y="3236"/>
                    </a:lnTo>
                    <a:lnTo>
                      <a:pt x="1365" y="3236"/>
                    </a:lnTo>
                    <a:lnTo>
                      <a:pt x="1365" y="2540"/>
                    </a:lnTo>
                    <a:close/>
                    <a:moveTo>
                      <a:pt x="3117" y="2540"/>
                    </a:moveTo>
                    <a:lnTo>
                      <a:pt x="3117" y="3236"/>
                    </a:lnTo>
                    <a:lnTo>
                      <a:pt x="2419" y="3236"/>
                    </a:lnTo>
                    <a:lnTo>
                      <a:pt x="2419" y="2540"/>
                    </a:lnTo>
                    <a:close/>
                    <a:moveTo>
                      <a:pt x="1006" y="3501"/>
                    </a:moveTo>
                    <a:lnTo>
                      <a:pt x="1006" y="4198"/>
                    </a:lnTo>
                    <a:lnTo>
                      <a:pt x="309" y="4198"/>
                    </a:lnTo>
                    <a:lnTo>
                      <a:pt x="309" y="3501"/>
                    </a:lnTo>
                    <a:close/>
                    <a:moveTo>
                      <a:pt x="3117" y="3501"/>
                    </a:moveTo>
                    <a:lnTo>
                      <a:pt x="3117" y="4198"/>
                    </a:lnTo>
                    <a:lnTo>
                      <a:pt x="2419" y="4198"/>
                    </a:lnTo>
                    <a:lnTo>
                      <a:pt x="2419" y="3501"/>
                    </a:lnTo>
                    <a:close/>
                    <a:moveTo>
                      <a:pt x="1006" y="4463"/>
                    </a:moveTo>
                    <a:lnTo>
                      <a:pt x="1006" y="5160"/>
                    </a:lnTo>
                    <a:lnTo>
                      <a:pt x="309" y="5160"/>
                    </a:lnTo>
                    <a:lnTo>
                      <a:pt x="309" y="4463"/>
                    </a:lnTo>
                    <a:close/>
                    <a:moveTo>
                      <a:pt x="2063" y="4463"/>
                    </a:moveTo>
                    <a:lnTo>
                      <a:pt x="2063" y="5160"/>
                    </a:lnTo>
                    <a:lnTo>
                      <a:pt x="1365" y="5160"/>
                    </a:lnTo>
                    <a:lnTo>
                      <a:pt x="1365" y="4463"/>
                    </a:lnTo>
                    <a:close/>
                    <a:moveTo>
                      <a:pt x="2063" y="5424"/>
                    </a:moveTo>
                    <a:lnTo>
                      <a:pt x="2063" y="6122"/>
                    </a:lnTo>
                    <a:lnTo>
                      <a:pt x="1365" y="6122"/>
                    </a:lnTo>
                    <a:lnTo>
                      <a:pt x="1365" y="5424"/>
                    </a:lnTo>
                    <a:close/>
                    <a:moveTo>
                      <a:pt x="3117" y="5424"/>
                    </a:moveTo>
                    <a:lnTo>
                      <a:pt x="3117" y="6122"/>
                    </a:lnTo>
                    <a:lnTo>
                      <a:pt x="2419" y="6122"/>
                    </a:lnTo>
                    <a:lnTo>
                      <a:pt x="2419" y="5424"/>
                    </a:lnTo>
                    <a:close/>
                    <a:moveTo>
                      <a:pt x="1006" y="6388"/>
                    </a:moveTo>
                    <a:lnTo>
                      <a:pt x="1006" y="7085"/>
                    </a:lnTo>
                    <a:lnTo>
                      <a:pt x="309" y="7085"/>
                    </a:lnTo>
                    <a:lnTo>
                      <a:pt x="309" y="6388"/>
                    </a:lnTo>
                    <a:close/>
                    <a:moveTo>
                      <a:pt x="2063" y="6388"/>
                    </a:moveTo>
                    <a:lnTo>
                      <a:pt x="2063" y="7085"/>
                    </a:lnTo>
                    <a:lnTo>
                      <a:pt x="1365" y="7085"/>
                    </a:lnTo>
                    <a:lnTo>
                      <a:pt x="1365" y="6388"/>
                    </a:lnTo>
                    <a:close/>
                    <a:moveTo>
                      <a:pt x="2063" y="7348"/>
                    </a:moveTo>
                    <a:lnTo>
                      <a:pt x="2063" y="8046"/>
                    </a:lnTo>
                    <a:lnTo>
                      <a:pt x="1365" y="8046"/>
                    </a:lnTo>
                    <a:lnTo>
                      <a:pt x="1365" y="7348"/>
                    </a:lnTo>
                    <a:close/>
                    <a:moveTo>
                      <a:pt x="3117" y="7348"/>
                    </a:moveTo>
                    <a:lnTo>
                      <a:pt x="3117" y="8046"/>
                    </a:lnTo>
                    <a:lnTo>
                      <a:pt x="2419" y="8046"/>
                    </a:lnTo>
                    <a:lnTo>
                      <a:pt x="2419" y="7348"/>
                    </a:lnTo>
                    <a:close/>
                    <a:moveTo>
                      <a:pt x="1006" y="8310"/>
                    </a:moveTo>
                    <a:lnTo>
                      <a:pt x="1006" y="9008"/>
                    </a:lnTo>
                    <a:lnTo>
                      <a:pt x="309" y="9008"/>
                    </a:lnTo>
                    <a:lnTo>
                      <a:pt x="309" y="8310"/>
                    </a:lnTo>
                    <a:close/>
                    <a:moveTo>
                      <a:pt x="2063" y="8310"/>
                    </a:moveTo>
                    <a:lnTo>
                      <a:pt x="2063" y="9008"/>
                    </a:lnTo>
                    <a:lnTo>
                      <a:pt x="1365" y="9008"/>
                    </a:lnTo>
                    <a:lnTo>
                      <a:pt x="1365" y="8310"/>
                    </a:lnTo>
                    <a:close/>
                    <a:moveTo>
                      <a:pt x="3117" y="8310"/>
                    </a:moveTo>
                    <a:lnTo>
                      <a:pt x="3117" y="9008"/>
                    </a:lnTo>
                    <a:lnTo>
                      <a:pt x="2419" y="9008"/>
                    </a:lnTo>
                    <a:lnTo>
                      <a:pt x="2419" y="8310"/>
                    </a:lnTo>
                    <a:close/>
                    <a:moveTo>
                      <a:pt x="1006" y="9272"/>
                    </a:moveTo>
                    <a:lnTo>
                      <a:pt x="1006" y="9969"/>
                    </a:lnTo>
                    <a:lnTo>
                      <a:pt x="309" y="9969"/>
                    </a:lnTo>
                    <a:lnTo>
                      <a:pt x="309" y="9272"/>
                    </a:lnTo>
                    <a:close/>
                    <a:moveTo>
                      <a:pt x="3117" y="9272"/>
                    </a:moveTo>
                    <a:lnTo>
                      <a:pt x="3117" y="9969"/>
                    </a:lnTo>
                    <a:lnTo>
                      <a:pt x="2419" y="9969"/>
                    </a:lnTo>
                    <a:lnTo>
                      <a:pt x="2419" y="9272"/>
                    </a:lnTo>
                    <a:close/>
                    <a:moveTo>
                      <a:pt x="0" y="1"/>
                    </a:moveTo>
                    <a:lnTo>
                      <a:pt x="0" y="10646"/>
                    </a:lnTo>
                    <a:lnTo>
                      <a:pt x="3425" y="10646"/>
                    </a:lnTo>
                    <a:lnTo>
                      <a:pt x="342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" name="Google Shape;427;p6"/>
              <p:cNvSpPr/>
              <p:nvPr/>
            </p:nvSpPr>
            <p:spPr>
              <a:xfrm>
                <a:off x="-200" y="4988825"/>
                <a:ext cx="49750" cy="154600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6184" extrusionOk="0">
                    <a:moveTo>
                      <a:pt x="585" y="358"/>
                    </a:moveTo>
                    <a:lnTo>
                      <a:pt x="585" y="762"/>
                    </a:lnTo>
                    <a:lnTo>
                      <a:pt x="181" y="762"/>
                    </a:lnTo>
                    <a:lnTo>
                      <a:pt x="181" y="358"/>
                    </a:lnTo>
                    <a:close/>
                    <a:moveTo>
                      <a:pt x="1199" y="358"/>
                    </a:moveTo>
                    <a:lnTo>
                      <a:pt x="1199" y="762"/>
                    </a:lnTo>
                    <a:lnTo>
                      <a:pt x="794" y="762"/>
                    </a:lnTo>
                    <a:lnTo>
                      <a:pt x="794" y="358"/>
                    </a:lnTo>
                    <a:close/>
                    <a:moveTo>
                      <a:pt x="1811" y="358"/>
                    </a:moveTo>
                    <a:lnTo>
                      <a:pt x="1811" y="762"/>
                    </a:lnTo>
                    <a:lnTo>
                      <a:pt x="1407" y="762"/>
                    </a:lnTo>
                    <a:lnTo>
                      <a:pt x="1407" y="358"/>
                    </a:lnTo>
                    <a:close/>
                    <a:moveTo>
                      <a:pt x="585" y="917"/>
                    </a:moveTo>
                    <a:lnTo>
                      <a:pt x="585" y="1321"/>
                    </a:lnTo>
                    <a:lnTo>
                      <a:pt x="181" y="1321"/>
                    </a:lnTo>
                    <a:lnTo>
                      <a:pt x="181" y="917"/>
                    </a:lnTo>
                    <a:close/>
                    <a:moveTo>
                      <a:pt x="1811" y="917"/>
                    </a:moveTo>
                    <a:lnTo>
                      <a:pt x="1811" y="1321"/>
                    </a:lnTo>
                    <a:lnTo>
                      <a:pt x="1407" y="1321"/>
                    </a:lnTo>
                    <a:lnTo>
                      <a:pt x="1407" y="917"/>
                    </a:lnTo>
                    <a:close/>
                    <a:moveTo>
                      <a:pt x="1199" y="1475"/>
                    </a:moveTo>
                    <a:lnTo>
                      <a:pt x="1199" y="1880"/>
                    </a:lnTo>
                    <a:lnTo>
                      <a:pt x="794" y="1880"/>
                    </a:lnTo>
                    <a:lnTo>
                      <a:pt x="794" y="1475"/>
                    </a:lnTo>
                    <a:close/>
                    <a:moveTo>
                      <a:pt x="1811" y="1475"/>
                    </a:moveTo>
                    <a:lnTo>
                      <a:pt x="1811" y="1880"/>
                    </a:lnTo>
                    <a:lnTo>
                      <a:pt x="1407" y="1880"/>
                    </a:lnTo>
                    <a:lnTo>
                      <a:pt x="1407" y="1475"/>
                    </a:lnTo>
                    <a:close/>
                    <a:moveTo>
                      <a:pt x="585" y="2034"/>
                    </a:moveTo>
                    <a:lnTo>
                      <a:pt x="585" y="2438"/>
                    </a:lnTo>
                    <a:lnTo>
                      <a:pt x="181" y="2438"/>
                    </a:lnTo>
                    <a:lnTo>
                      <a:pt x="181" y="2034"/>
                    </a:lnTo>
                    <a:close/>
                    <a:moveTo>
                      <a:pt x="1811" y="2034"/>
                    </a:moveTo>
                    <a:lnTo>
                      <a:pt x="1811" y="2438"/>
                    </a:lnTo>
                    <a:lnTo>
                      <a:pt x="1407" y="2438"/>
                    </a:lnTo>
                    <a:lnTo>
                      <a:pt x="1407" y="2034"/>
                    </a:lnTo>
                    <a:close/>
                    <a:moveTo>
                      <a:pt x="585" y="2593"/>
                    </a:moveTo>
                    <a:lnTo>
                      <a:pt x="585" y="2997"/>
                    </a:lnTo>
                    <a:lnTo>
                      <a:pt x="181" y="2997"/>
                    </a:lnTo>
                    <a:lnTo>
                      <a:pt x="181" y="2593"/>
                    </a:lnTo>
                    <a:close/>
                    <a:moveTo>
                      <a:pt x="1199" y="2593"/>
                    </a:moveTo>
                    <a:lnTo>
                      <a:pt x="1199" y="2997"/>
                    </a:lnTo>
                    <a:lnTo>
                      <a:pt x="794" y="2997"/>
                    </a:lnTo>
                    <a:lnTo>
                      <a:pt x="794" y="2593"/>
                    </a:lnTo>
                    <a:close/>
                    <a:moveTo>
                      <a:pt x="1199" y="3152"/>
                    </a:moveTo>
                    <a:lnTo>
                      <a:pt x="1199" y="3556"/>
                    </a:lnTo>
                    <a:lnTo>
                      <a:pt x="794" y="3556"/>
                    </a:lnTo>
                    <a:lnTo>
                      <a:pt x="794" y="3152"/>
                    </a:lnTo>
                    <a:close/>
                    <a:moveTo>
                      <a:pt x="1811" y="3152"/>
                    </a:moveTo>
                    <a:lnTo>
                      <a:pt x="1811" y="3556"/>
                    </a:lnTo>
                    <a:lnTo>
                      <a:pt x="1407" y="3556"/>
                    </a:lnTo>
                    <a:lnTo>
                      <a:pt x="1407" y="3152"/>
                    </a:lnTo>
                    <a:close/>
                    <a:moveTo>
                      <a:pt x="1" y="1"/>
                    </a:moveTo>
                    <a:lnTo>
                      <a:pt x="1" y="6184"/>
                    </a:lnTo>
                    <a:lnTo>
                      <a:pt x="1990" y="6184"/>
                    </a:lnTo>
                    <a:lnTo>
                      <a:pt x="199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" name="Google Shape;428;p6"/>
              <p:cNvSpPr/>
              <p:nvPr/>
            </p:nvSpPr>
            <p:spPr>
              <a:xfrm>
                <a:off x="223950" y="4852575"/>
                <a:ext cx="85650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1637" extrusionOk="0">
                    <a:moveTo>
                      <a:pt x="1492" y="1647"/>
                    </a:moveTo>
                    <a:lnTo>
                      <a:pt x="1492" y="3887"/>
                    </a:lnTo>
                    <a:lnTo>
                      <a:pt x="918" y="3887"/>
                    </a:lnTo>
                    <a:lnTo>
                      <a:pt x="918" y="1647"/>
                    </a:lnTo>
                    <a:close/>
                    <a:moveTo>
                      <a:pt x="2509" y="1647"/>
                    </a:moveTo>
                    <a:lnTo>
                      <a:pt x="2509" y="3887"/>
                    </a:lnTo>
                    <a:lnTo>
                      <a:pt x="1933" y="3887"/>
                    </a:lnTo>
                    <a:lnTo>
                      <a:pt x="1933" y="1647"/>
                    </a:lnTo>
                    <a:close/>
                    <a:moveTo>
                      <a:pt x="986" y="4720"/>
                    </a:moveTo>
                    <a:lnTo>
                      <a:pt x="986" y="6960"/>
                    </a:lnTo>
                    <a:lnTo>
                      <a:pt x="412" y="6960"/>
                    </a:lnTo>
                    <a:lnTo>
                      <a:pt x="412" y="4720"/>
                    </a:lnTo>
                    <a:close/>
                    <a:moveTo>
                      <a:pt x="2001" y="4720"/>
                    </a:moveTo>
                    <a:lnTo>
                      <a:pt x="2001" y="6960"/>
                    </a:lnTo>
                    <a:lnTo>
                      <a:pt x="1427" y="6960"/>
                    </a:lnTo>
                    <a:lnTo>
                      <a:pt x="1427" y="4720"/>
                    </a:lnTo>
                    <a:close/>
                    <a:moveTo>
                      <a:pt x="3015" y="4720"/>
                    </a:moveTo>
                    <a:lnTo>
                      <a:pt x="3015" y="6960"/>
                    </a:lnTo>
                    <a:lnTo>
                      <a:pt x="2441" y="6960"/>
                    </a:lnTo>
                    <a:lnTo>
                      <a:pt x="2441" y="4720"/>
                    </a:lnTo>
                    <a:close/>
                    <a:moveTo>
                      <a:pt x="986" y="7699"/>
                    </a:moveTo>
                    <a:lnTo>
                      <a:pt x="986" y="9939"/>
                    </a:lnTo>
                    <a:lnTo>
                      <a:pt x="412" y="9939"/>
                    </a:lnTo>
                    <a:lnTo>
                      <a:pt x="412" y="7699"/>
                    </a:lnTo>
                    <a:close/>
                    <a:moveTo>
                      <a:pt x="2001" y="7699"/>
                    </a:moveTo>
                    <a:lnTo>
                      <a:pt x="2001" y="9939"/>
                    </a:lnTo>
                    <a:lnTo>
                      <a:pt x="1427" y="9939"/>
                    </a:lnTo>
                    <a:lnTo>
                      <a:pt x="1427" y="7699"/>
                    </a:lnTo>
                    <a:close/>
                    <a:moveTo>
                      <a:pt x="3015" y="7699"/>
                    </a:moveTo>
                    <a:lnTo>
                      <a:pt x="3015" y="9939"/>
                    </a:lnTo>
                    <a:lnTo>
                      <a:pt x="2441" y="9939"/>
                    </a:lnTo>
                    <a:lnTo>
                      <a:pt x="2441" y="7699"/>
                    </a:lnTo>
                    <a:close/>
                    <a:moveTo>
                      <a:pt x="761" y="0"/>
                    </a:moveTo>
                    <a:lnTo>
                      <a:pt x="761" y="1376"/>
                    </a:lnTo>
                    <a:lnTo>
                      <a:pt x="312" y="1376"/>
                    </a:lnTo>
                    <a:lnTo>
                      <a:pt x="312" y="4159"/>
                    </a:lnTo>
                    <a:lnTo>
                      <a:pt x="1" y="4159"/>
                    </a:lnTo>
                    <a:lnTo>
                      <a:pt x="1" y="11636"/>
                    </a:lnTo>
                    <a:lnTo>
                      <a:pt x="3425" y="11636"/>
                    </a:lnTo>
                    <a:lnTo>
                      <a:pt x="3425" y="4159"/>
                    </a:lnTo>
                    <a:lnTo>
                      <a:pt x="3115" y="4159"/>
                    </a:lnTo>
                    <a:lnTo>
                      <a:pt x="3115" y="1376"/>
                    </a:lnTo>
                    <a:lnTo>
                      <a:pt x="2663" y="1376"/>
                    </a:lnTo>
                    <a:lnTo>
                      <a:pt x="266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" name="Google Shape;429;p6"/>
              <p:cNvSpPr/>
              <p:nvPr/>
            </p:nvSpPr>
            <p:spPr>
              <a:xfrm>
                <a:off x="401625" y="4839725"/>
                <a:ext cx="92400" cy="303775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12151" extrusionOk="0">
                    <a:moveTo>
                      <a:pt x="1625" y="1146"/>
                    </a:moveTo>
                    <a:lnTo>
                      <a:pt x="1625" y="1539"/>
                    </a:lnTo>
                    <a:lnTo>
                      <a:pt x="629" y="1539"/>
                    </a:lnTo>
                    <a:lnTo>
                      <a:pt x="629" y="1146"/>
                    </a:lnTo>
                    <a:close/>
                    <a:moveTo>
                      <a:pt x="3070" y="1146"/>
                    </a:moveTo>
                    <a:lnTo>
                      <a:pt x="3070" y="1539"/>
                    </a:lnTo>
                    <a:lnTo>
                      <a:pt x="2065" y="1539"/>
                    </a:lnTo>
                    <a:lnTo>
                      <a:pt x="2065" y="1146"/>
                    </a:lnTo>
                    <a:close/>
                    <a:moveTo>
                      <a:pt x="1625" y="2252"/>
                    </a:moveTo>
                    <a:lnTo>
                      <a:pt x="1625" y="2646"/>
                    </a:lnTo>
                    <a:lnTo>
                      <a:pt x="629" y="2646"/>
                    </a:lnTo>
                    <a:lnTo>
                      <a:pt x="629" y="2252"/>
                    </a:lnTo>
                    <a:close/>
                    <a:moveTo>
                      <a:pt x="3070" y="2252"/>
                    </a:moveTo>
                    <a:lnTo>
                      <a:pt x="3070" y="2646"/>
                    </a:lnTo>
                    <a:lnTo>
                      <a:pt x="2065" y="2646"/>
                    </a:lnTo>
                    <a:lnTo>
                      <a:pt x="2065" y="2252"/>
                    </a:lnTo>
                    <a:close/>
                    <a:moveTo>
                      <a:pt x="1625" y="3360"/>
                    </a:moveTo>
                    <a:lnTo>
                      <a:pt x="1625" y="3754"/>
                    </a:lnTo>
                    <a:lnTo>
                      <a:pt x="629" y="3754"/>
                    </a:lnTo>
                    <a:lnTo>
                      <a:pt x="629" y="3360"/>
                    </a:lnTo>
                    <a:close/>
                    <a:moveTo>
                      <a:pt x="3070" y="3360"/>
                    </a:moveTo>
                    <a:lnTo>
                      <a:pt x="3070" y="3754"/>
                    </a:lnTo>
                    <a:lnTo>
                      <a:pt x="2065" y="3754"/>
                    </a:lnTo>
                    <a:lnTo>
                      <a:pt x="2065" y="3360"/>
                    </a:lnTo>
                    <a:close/>
                    <a:moveTo>
                      <a:pt x="1625" y="4468"/>
                    </a:moveTo>
                    <a:lnTo>
                      <a:pt x="1625" y="4862"/>
                    </a:lnTo>
                    <a:lnTo>
                      <a:pt x="629" y="4862"/>
                    </a:lnTo>
                    <a:lnTo>
                      <a:pt x="629" y="4468"/>
                    </a:lnTo>
                    <a:close/>
                    <a:moveTo>
                      <a:pt x="3070" y="4468"/>
                    </a:moveTo>
                    <a:lnTo>
                      <a:pt x="3070" y="4862"/>
                    </a:lnTo>
                    <a:lnTo>
                      <a:pt x="2065" y="4862"/>
                    </a:lnTo>
                    <a:lnTo>
                      <a:pt x="2065" y="4468"/>
                    </a:lnTo>
                    <a:close/>
                    <a:moveTo>
                      <a:pt x="1625" y="5575"/>
                    </a:moveTo>
                    <a:lnTo>
                      <a:pt x="1625" y="5970"/>
                    </a:lnTo>
                    <a:lnTo>
                      <a:pt x="629" y="5970"/>
                    </a:lnTo>
                    <a:lnTo>
                      <a:pt x="629" y="5575"/>
                    </a:lnTo>
                    <a:close/>
                    <a:moveTo>
                      <a:pt x="3070" y="5575"/>
                    </a:moveTo>
                    <a:lnTo>
                      <a:pt x="3070" y="5970"/>
                    </a:lnTo>
                    <a:lnTo>
                      <a:pt x="2065" y="5970"/>
                    </a:lnTo>
                    <a:lnTo>
                      <a:pt x="2065" y="5575"/>
                    </a:lnTo>
                    <a:close/>
                    <a:moveTo>
                      <a:pt x="1625" y="6682"/>
                    </a:moveTo>
                    <a:lnTo>
                      <a:pt x="1625" y="7076"/>
                    </a:lnTo>
                    <a:lnTo>
                      <a:pt x="629" y="7076"/>
                    </a:lnTo>
                    <a:lnTo>
                      <a:pt x="629" y="6682"/>
                    </a:lnTo>
                    <a:close/>
                    <a:moveTo>
                      <a:pt x="3070" y="6682"/>
                    </a:moveTo>
                    <a:lnTo>
                      <a:pt x="3070" y="7076"/>
                    </a:lnTo>
                    <a:lnTo>
                      <a:pt x="2065" y="7076"/>
                    </a:lnTo>
                    <a:lnTo>
                      <a:pt x="2065" y="6682"/>
                    </a:lnTo>
                    <a:close/>
                    <a:moveTo>
                      <a:pt x="1625" y="7790"/>
                    </a:moveTo>
                    <a:lnTo>
                      <a:pt x="1625" y="8184"/>
                    </a:lnTo>
                    <a:lnTo>
                      <a:pt x="629" y="8184"/>
                    </a:lnTo>
                    <a:lnTo>
                      <a:pt x="629" y="7790"/>
                    </a:lnTo>
                    <a:close/>
                    <a:moveTo>
                      <a:pt x="3070" y="7790"/>
                    </a:moveTo>
                    <a:lnTo>
                      <a:pt x="3070" y="8184"/>
                    </a:lnTo>
                    <a:lnTo>
                      <a:pt x="2065" y="8184"/>
                    </a:lnTo>
                    <a:lnTo>
                      <a:pt x="2065" y="7790"/>
                    </a:lnTo>
                    <a:close/>
                    <a:moveTo>
                      <a:pt x="1625" y="8898"/>
                    </a:moveTo>
                    <a:lnTo>
                      <a:pt x="1625" y="9292"/>
                    </a:lnTo>
                    <a:lnTo>
                      <a:pt x="629" y="9292"/>
                    </a:lnTo>
                    <a:lnTo>
                      <a:pt x="629" y="8898"/>
                    </a:lnTo>
                    <a:close/>
                    <a:moveTo>
                      <a:pt x="3070" y="8898"/>
                    </a:moveTo>
                    <a:lnTo>
                      <a:pt x="3070" y="9292"/>
                    </a:lnTo>
                    <a:lnTo>
                      <a:pt x="2065" y="9292"/>
                    </a:lnTo>
                    <a:lnTo>
                      <a:pt x="2065" y="8898"/>
                    </a:lnTo>
                    <a:close/>
                    <a:moveTo>
                      <a:pt x="1625" y="10005"/>
                    </a:moveTo>
                    <a:lnTo>
                      <a:pt x="1625" y="10398"/>
                    </a:lnTo>
                    <a:lnTo>
                      <a:pt x="629" y="10398"/>
                    </a:lnTo>
                    <a:lnTo>
                      <a:pt x="629" y="10005"/>
                    </a:lnTo>
                    <a:close/>
                    <a:moveTo>
                      <a:pt x="3070" y="10005"/>
                    </a:moveTo>
                    <a:lnTo>
                      <a:pt x="3070" y="10398"/>
                    </a:lnTo>
                    <a:lnTo>
                      <a:pt x="2065" y="10398"/>
                    </a:lnTo>
                    <a:lnTo>
                      <a:pt x="2065" y="10005"/>
                    </a:lnTo>
                    <a:close/>
                    <a:moveTo>
                      <a:pt x="1625" y="11113"/>
                    </a:moveTo>
                    <a:lnTo>
                      <a:pt x="1625" y="11505"/>
                    </a:lnTo>
                    <a:lnTo>
                      <a:pt x="629" y="11505"/>
                    </a:lnTo>
                    <a:lnTo>
                      <a:pt x="629" y="11113"/>
                    </a:lnTo>
                    <a:close/>
                    <a:moveTo>
                      <a:pt x="3070" y="11113"/>
                    </a:moveTo>
                    <a:lnTo>
                      <a:pt x="3070" y="11505"/>
                    </a:lnTo>
                    <a:lnTo>
                      <a:pt x="2065" y="11505"/>
                    </a:lnTo>
                    <a:lnTo>
                      <a:pt x="2065" y="11113"/>
                    </a:lnTo>
                    <a:close/>
                    <a:moveTo>
                      <a:pt x="1" y="1"/>
                    </a:moveTo>
                    <a:lnTo>
                      <a:pt x="1" y="648"/>
                    </a:lnTo>
                    <a:lnTo>
                      <a:pt x="162" y="648"/>
                    </a:lnTo>
                    <a:lnTo>
                      <a:pt x="162" y="12150"/>
                    </a:lnTo>
                    <a:lnTo>
                      <a:pt x="3536" y="12150"/>
                    </a:lnTo>
                    <a:lnTo>
                      <a:pt x="3536" y="648"/>
                    </a:lnTo>
                    <a:lnTo>
                      <a:pt x="3696" y="648"/>
                    </a:lnTo>
                    <a:lnTo>
                      <a:pt x="369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430;p6"/>
              <p:cNvSpPr/>
              <p:nvPr/>
            </p:nvSpPr>
            <p:spPr>
              <a:xfrm>
                <a:off x="859575" y="4791575"/>
                <a:ext cx="107025" cy="351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14074" extrusionOk="0">
                    <a:moveTo>
                      <a:pt x="1881" y="1326"/>
                    </a:moveTo>
                    <a:lnTo>
                      <a:pt x="1881" y="1783"/>
                    </a:lnTo>
                    <a:lnTo>
                      <a:pt x="728" y="1783"/>
                    </a:lnTo>
                    <a:lnTo>
                      <a:pt x="728" y="1326"/>
                    </a:lnTo>
                    <a:close/>
                    <a:moveTo>
                      <a:pt x="3554" y="1326"/>
                    </a:moveTo>
                    <a:lnTo>
                      <a:pt x="3554" y="1783"/>
                    </a:lnTo>
                    <a:lnTo>
                      <a:pt x="2391" y="1783"/>
                    </a:lnTo>
                    <a:lnTo>
                      <a:pt x="2391" y="1326"/>
                    </a:lnTo>
                    <a:close/>
                    <a:moveTo>
                      <a:pt x="1881" y="2609"/>
                    </a:moveTo>
                    <a:lnTo>
                      <a:pt x="1881" y="3066"/>
                    </a:lnTo>
                    <a:lnTo>
                      <a:pt x="728" y="3066"/>
                    </a:lnTo>
                    <a:lnTo>
                      <a:pt x="728" y="2609"/>
                    </a:lnTo>
                    <a:close/>
                    <a:moveTo>
                      <a:pt x="3554" y="2609"/>
                    </a:moveTo>
                    <a:lnTo>
                      <a:pt x="3554" y="3066"/>
                    </a:lnTo>
                    <a:lnTo>
                      <a:pt x="2391" y="3066"/>
                    </a:lnTo>
                    <a:lnTo>
                      <a:pt x="2391" y="2609"/>
                    </a:lnTo>
                    <a:close/>
                    <a:moveTo>
                      <a:pt x="3554" y="3892"/>
                    </a:moveTo>
                    <a:lnTo>
                      <a:pt x="3554" y="4348"/>
                    </a:lnTo>
                    <a:lnTo>
                      <a:pt x="2391" y="4348"/>
                    </a:lnTo>
                    <a:lnTo>
                      <a:pt x="2391" y="3892"/>
                    </a:lnTo>
                    <a:close/>
                    <a:moveTo>
                      <a:pt x="1881" y="3893"/>
                    </a:moveTo>
                    <a:lnTo>
                      <a:pt x="1881" y="4350"/>
                    </a:lnTo>
                    <a:lnTo>
                      <a:pt x="728" y="4350"/>
                    </a:lnTo>
                    <a:lnTo>
                      <a:pt x="728" y="3893"/>
                    </a:lnTo>
                    <a:close/>
                    <a:moveTo>
                      <a:pt x="1881" y="5176"/>
                    </a:moveTo>
                    <a:lnTo>
                      <a:pt x="1881" y="5632"/>
                    </a:lnTo>
                    <a:lnTo>
                      <a:pt x="728" y="5632"/>
                    </a:lnTo>
                    <a:lnTo>
                      <a:pt x="728" y="5176"/>
                    </a:lnTo>
                    <a:close/>
                    <a:moveTo>
                      <a:pt x="3554" y="5176"/>
                    </a:moveTo>
                    <a:lnTo>
                      <a:pt x="3554" y="5632"/>
                    </a:lnTo>
                    <a:lnTo>
                      <a:pt x="2391" y="5632"/>
                    </a:lnTo>
                    <a:lnTo>
                      <a:pt x="2391" y="5176"/>
                    </a:lnTo>
                    <a:close/>
                    <a:moveTo>
                      <a:pt x="1881" y="6459"/>
                    </a:moveTo>
                    <a:lnTo>
                      <a:pt x="1881" y="6915"/>
                    </a:lnTo>
                    <a:lnTo>
                      <a:pt x="728" y="6915"/>
                    </a:lnTo>
                    <a:lnTo>
                      <a:pt x="728" y="6459"/>
                    </a:lnTo>
                    <a:close/>
                    <a:moveTo>
                      <a:pt x="3554" y="6459"/>
                    </a:moveTo>
                    <a:lnTo>
                      <a:pt x="3554" y="6915"/>
                    </a:lnTo>
                    <a:lnTo>
                      <a:pt x="2391" y="6915"/>
                    </a:lnTo>
                    <a:lnTo>
                      <a:pt x="2391" y="6459"/>
                    </a:lnTo>
                    <a:close/>
                    <a:moveTo>
                      <a:pt x="3554" y="7741"/>
                    </a:moveTo>
                    <a:lnTo>
                      <a:pt x="3554" y="8198"/>
                    </a:lnTo>
                    <a:lnTo>
                      <a:pt x="2391" y="8198"/>
                    </a:lnTo>
                    <a:lnTo>
                      <a:pt x="2391" y="7741"/>
                    </a:lnTo>
                    <a:close/>
                    <a:moveTo>
                      <a:pt x="1881" y="7743"/>
                    </a:moveTo>
                    <a:lnTo>
                      <a:pt x="1881" y="8199"/>
                    </a:lnTo>
                    <a:lnTo>
                      <a:pt x="728" y="8199"/>
                    </a:lnTo>
                    <a:lnTo>
                      <a:pt x="728" y="7743"/>
                    </a:lnTo>
                    <a:close/>
                    <a:moveTo>
                      <a:pt x="3554" y="9024"/>
                    </a:moveTo>
                    <a:lnTo>
                      <a:pt x="3554" y="9481"/>
                    </a:lnTo>
                    <a:lnTo>
                      <a:pt x="2391" y="9481"/>
                    </a:lnTo>
                    <a:lnTo>
                      <a:pt x="2391" y="9024"/>
                    </a:lnTo>
                    <a:close/>
                    <a:moveTo>
                      <a:pt x="1881" y="9025"/>
                    </a:moveTo>
                    <a:lnTo>
                      <a:pt x="1881" y="9482"/>
                    </a:lnTo>
                    <a:lnTo>
                      <a:pt x="728" y="9482"/>
                    </a:lnTo>
                    <a:lnTo>
                      <a:pt x="728" y="9025"/>
                    </a:lnTo>
                    <a:close/>
                    <a:moveTo>
                      <a:pt x="1881" y="10308"/>
                    </a:moveTo>
                    <a:lnTo>
                      <a:pt x="1881" y="10765"/>
                    </a:lnTo>
                    <a:lnTo>
                      <a:pt x="728" y="10765"/>
                    </a:lnTo>
                    <a:lnTo>
                      <a:pt x="728" y="10308"/>
                    </a:lnTo>
                    <a:close/>
                    <a:moveTo>
                      <a:pt x="3554" y="10308"/>
                    </a:moveTo>
                    <a:lnTo>
                      <a:pt x="3554" y="10765"/>
                    </a:lnTo>
                    <a:lnTo>
                      <a:pt x="2391" y="10765"/>
                    </a:lnTo>
                    <a:lnTo>
                      <a:pt x="2391" y="10308"/>
                    </a:lnTo>
                    <a:close/>
                    <a:moveTo>
                      <a:pt x="3554" y="11591"/>
                    </a:moveTo>
                    <a:lnTo>
                      <a:pt x="3554" y="12047"/>
                    </a:lnTo>
                    <a:lnTo>
                      <a:pt x="2391" y="12047"/>
                    </a:lnTo>
                    <a:lnTo>
                      <a:pt x="2391" y="11591"/>
                    </a:lnTo>
                    <a:close/>
                    <a:moveTo>
                      <a:pt x="1881" y="11592"/>
                    </a:moveTo>
                    <a:lnTo>
                      <a:pt x="1881" y="12048"/>
                    </a:lnTo>
                    <a:lnTo>
                      <a:pt x="728" y="12048"/>
                    </a:lnTo>
                    <a:lnTo>
                      <a:pt x="728" y="11592"/>
                    </a:lnTo>
                    <a:close/>
                    <a:moveTo>
                      <a:pt x="1881" y="12874"/>
                    </a:moveTo>
                    <a:lnTo>
                      <a:pt x="1881" y="13329"/>
                    </a:lnTo>
                    <a:lnTo>
                      <a:pt x="728" y="13329"/>
                    </a:lnTo>
                    <a:lnTo>
                      <a:pt x="728" y="12874"/>
                    </a:lnTo>
                    <a:close/>
                    <a:moveTo>
                      <a:pt x="3554" y="12874"/>
                    </a:moveTo>
                    <a:lnTo>
                      <a:pt x="3554" y="13329"/>
                    </a:lnTo>
                    <a:lnTo>
                      <a:pt x="2391" y="13329"/>
                    </a:lnTo>
                    <a:lnTo>
                      <a:pt x="2391" y="12874"/>
                    </a:lnTo>
                    <a:close/>
                    <a:moveTo>
                      <a:pt x="0" y="0"/>
                    </a:moveTo>
                    <a:lnTo>
                      <a:pt x="0" y="751"/>
                    </a:lnTo>
                    <a:lnTo>
                      <a:pt x="185" y="751"/>
                    </a:lnTo>
                    <a:lnTo>
                      <a:pt x="185" y="14074"/>
                    </a:lnTo>
                    <a:lnTo>
                      <a:pt x="4094" y="14074"/>
                    </a:lnTo>
                    <a:lnTo>
                      <a:pt x="4094" y="751"/>
                    </a:lnTo>
                    <a:lnTo>
                      <a:pt x="4281" y="751"/>
                    </a:lnTo>
                    <a:lnTo>
                      <a:pt x="428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" name="Google Shape;431;p6"/>
              <p:cNvSpPr/>
              <p:nvPr/>
            </p:nvSpPr>
            <p:spPr>
              <a:xfrm>
                <a:off x="1428166" y="4776700"/>
                <a:ext cx="111575" cy="366725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14669" extrusionOk="0">
                    <a:moveTo>
                      <a:pt x="3704" y="1385"/>
                    </a:moveTo>
                    <a:lnTo>
                      <a:pt x="3704" y="1858"/>
                    </a:lnTo>
                    <a:lnTo>
                      <a:pt x="2492" y="1858"/>
                    </a:lnTo>
                    <a:lnTo>
                      <a:pt x="2492" y="1385"/>
                    </a:lnTo>
                    <a:close/>
                    <a:moveTo>
                      <a:pt x="1962" y="1385"/>
                    </a:moveTo>
                    <a:lnTo>
                      <a:pt x="1962" y="1861"/>
                    </a:lnTo>
                    <a:lnTo>
                      <a:pt x="760" y="1861"/>
                    </a:lnTo>
                    <a:lnTo>
                      <a:pt x="760" y="1385"/>
                    </a:lnTo>
                    <a:close/>
                    <a:moveTo>
                      <a:pt x="1962" y="2720"/>
                    </a:moveTo>
                    <a:lnTo>
                      <a:pt x="1962" y="3196"/>
                    </a:lnTo>
                    <a:lnTo>
                      <a:pt x="760" y="3196"/>
                    </a:lnTo>
                    <a:lnTo>
                      <a:pt x="760" y="2720"/>
                    </a:lnTo>
                    <a:close/>
                    <a:moveTo>
                      <a:pt x="3704" y="2720"/>
                    </a:moveTo>
                    <a:lnTo>
                      <a:pt x="3704" y="3196"/>
                    </a:lnTo>
                    <a:lnTo>
                      <a:pt x="2492" y="3196"/>
                    </a:lnTo>
                    <a:lnTo>
                      <a:pt x="2492" y="2720"/>
                    </a:lnTo>
                    <a:close/>
                    <a:moveTo>
                      <a:pt x="1962" y="4059"/>
                    </a:moveTo>
                    <a:lnTo>
                      <a:pt x="1962" y="4533"/>
                    </a:lnTo>
                    <a:lnTo>
                      <a:pt x="760" y="4533"/>
                    </a:lnTo>
                    <a:lnTo>
                      <a:pt x="760" y="4059"/>
                    </a:lnTo>
                    <a:close/>
                    <a:moveTo>
                      <a:pt x="3704" y="4059"/>
                    </a:moveTo>
                    <a:lnTo>
                      <a:pt x="3704" y="4533"/>
                    </a:lnTo>
                    <a:lnTo>
                      <a:pt x="2492" y="4533"/>
                    </a:lnTo>
                    <a:lnTo>
                      <a:pt x="2492" y="4059"/>
                    </a:lnTo>
                    <a:close/>
                    <a:moveTo>
                      <a:pt x="3704" y="5395"/>
                    </a:moveTo>
                    <a:lnTo>
                      <a:pt x="3704" y="5871"/>
                    </a:lnTo>
                    <a:lnTo>
                      <a:pt x="2492" y="5871"/>
                    </a:lnTo>
                    <a:lnTo>
                      <a:pt x="2492" y="5395"/>
                    </a:lnTo>
                    <a:close/>
                    <a:moveTo>
                      <a:pt x="1962" y="5396"/>
                    </a:moveTo>
                    <a:lnTo>
                      <a:pt x="1962" y="5872"/>
                    </a:lnTo>
                    <a:lnTo>
                      <a:pt x="760" y="5872"/>
                    </a:lnTo>
                    <a:lnTo>
                      <a:pt x="760" y="5396"/>
                    </a:lnTo>
                    <a:close/>
                    <a:moveTo>
                      <a:pt x="1962" y="6733"/>
                    </a:moveTo>
                    <a:lnTo>
                      <a:pt x="1962" y="7208"/>
                    </a:lnTo>
                    <a:lnTo>
                      <a:pt x="760" y="7208"/>
                    </a:lnTo>
                    <a:lnTo>
                      <a:pt x="760" y="6733"/>
                    </a:lnTo>
                    <a:close/>
                    <a:moveTo>
                      <a:pt x="3704" y="6733"/>
                    </a:moveTo>
                    <a:lnTo>
                      <a:pt x="3704" y="7208"/>
                    </a:lnTo>
                    <a:lnTo>
                      <a:pt x="2492" y="7208"/>
                    </a:lnTo>
                    <a:lnTo>
                      <a:pt x="2492" y="6733"/>
                    </a:lnTo>
                    <a:close/>
                    <a:moveTo>
                      <a:pt x="1962" y="8070"/>
                    </a:moveTo>
                    <a:lnTo>
                      <a:pt x="1962" y="8546"/>
                    </a:lnTo>
                    <a:lnTo>
                      <a:pt x="760" y="8546"/>
                    </a:lnTo>
                    <a:lnTo>
                      <a:pt x="760" y="8070"/>
                    </a:lnTo>
                    <a:close/>
                    <a:moveTo>
                      <a:pt x="3704" y="8070"/>
                    </a:moveTo>
                    <a:lnTo>
                      <a:pt x="3704" y="8546"/>
                    </a:lnTo>
                    <a:lnTo>
                      <a:pt x="2492" y="8546"/>
                    </a:lnTo>
                    <a:lnTo>
                      <a:pt x="2492" y="8070"/>
                    </a:lnTo>
                    <a:close/>
                    <a:moveTo>
                      <a:pt x="3704" y="9406"/>
                    </a:moveTo>
                    <a:lnTo>
                      <a:pt x="3704" y="9882"/>
                    </a:lnTo>
                    <a:lnTo>
                      <a:pt x="2492" y="9882"/>
                    </a:lnTo>
                    <a:lnTo>
                      <a:pt x="2492" y="9406"/>
                    </a:lnTo>
                    <a:close/>
                    <a:moveTo>
                      <a:pt x="1962" y="9408"/>
                    </a:moveTo>
                    <a:lnTo>
                      <a:pt x="1962" y="9883"/>
                    </a:lnTo>
                    <a:lnTo>
                      <a:pt x="760" y="9883"/>
                    </a:lnTo>
                    <a:lnTo>
                      <a:pt x="760" y="9408"/>
                    </a:lnTo>
                    <a:close/>
                    <a:moveTo>
                      <a:pt x="1962" y="10744"/>
                    </a:moveTo>
                    <a:lnTo>
                      <a:pt x="1962" y="11219"/>
                    </a:lnTo>
                    <a:lnTo>
                      <a:pt x="760" y="11219"/>
                    </a:lnTo>
                    <a:lnTo>
                      <a:pt x="760" y="10744"/>
                    </a:lnTo>
                    <a:close/>
                    <a:moveTo>
                      <a:pt x="3704" y="10744"/>
                    </a:moveTo>
                    <a:lnTo>
                      <a:pt x="3704" y="11219"/>
                    </a:lnTo>
                    <a:lnTo>
                      <a:pt x="2492" y="11219"/>
                    </a:lnTo>
                    <a:lnTo>
                      <a:pt x="2492" y="10744"/>
                    </a:lnTo>
                    <a:close/>
                    <a:moveTo>
                      <a:pt x="1962" y="12081"/>
                    </a:moveTo>
                    <a:lnTo>
                      <a:pt x="1962" y="12557"/>
                    </a:lnTo>
                    <a:lnTo>
                      <a:pt x="760" y="12557"/>
                    </a:lnTo>
                    <a:lnTo>
                      <a:pt x="760" y="12081"/>
                    </a:lnTo>
                    <a:close/>
                    <a:moveTo>
                      <a:pt x="3704" y="12081"/>
                    </a:moveTo>
                    <a:lnTo>
                      <a:pt x="3704" y="12557"/>
                    </a:lnTo>
                    <a:lnTo>
                      <a:pt x="2492" y="12557"/>
                    </a:lnTo>
                    <a:lnTo>
                      <a:pt x="2492" y="12081"/>
                    </a:lnTo>
                    <a:close/>
                    <a:moveTo>
                      <a:pt x="1962" y="13418"/>
                    </a:moveTo>
                    <a:lnTo>
                      <a:pt x="1962" y="13893"/>
                    </a:lnTo>
                    <a:lnTo>
                      <a:pt x="760" y="13893"/>
                    </a:lnTo>
                    <a:lnTo>
                      <a:pt x="760" y="13418"/>
                    </a:lnTo>
                    <a:close/>
                    <a:moveTo>
                      <a:pt x="3704" y="13418"/>
                    </a:moveTo>
                    <a:lnTo>
                      <a:pt x="3704" y="13893"/>
                    </a:lnTo>
                    <a:lnTo>
                      <a:pt x="2492" y="13893"/>
                    </a:lnTo>
                    <a:lnTo>
                      <a:pt x="2492" y="13418"/>
                    </a:lnTo>
                    <a:close/>
                    <a:moveTo>
                      <a:pt x="0" y="1"/>
                    </a:moveTo>
                    <a:lnTo>
                      <a:pt x="0" y="784"/>
                    </a:lnTo>
                    <a:lnTo>
                      <a:pt x="194" y="784"/>
                    </a:lnTo>
                    <a:lnTo>
                      <a:pt x="194" y="14669"/>
                    </a:lnTo>
                    <a:lnTo>
                      <a:pt x="4268" y="14669"/>
                    </a:lnTo>
                    <a:lnTo>
                      <a:pt x="4268" y="783"/>
                    </a:lnTo>
                    <a:lnTo>
                      <a:pt x="4462" y="783"/>
                    </a:lnTo>
                    <a:lnTo>
                      <a:pt x="446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" name="Google Shape;432;p6"/>
              <p:cNvSpPr/>
              <p:nvPr/>
            </p:nvSpPr>
            <p:spPr>
              <a:xfrm>
                <a:off x="591650" y="4672850"/>
                <a:ext cx="119725" cy="470650"/>
              </a:xfrm>
              <a:custGeom>
                <a:avLst/>
                <a:gdLst/>
                <a:ahLst/>
                <a:cxnLst/>
                <a:rect l="l" t="t" r="r" b="b"/>
                <a:pathLst>
                  <a:path w="4789" h="18826" extrusionOk="0">
                    <a:moveTo>
                      <a:pt x="2092" y="4859"/>
                    </a:moveTo>
                    <a:lnTo>
                      <a:pt x="2092" y="7991"/>
                    </a:lnTo>
                    <a:lnTo>
                      <a:pt x="1287" y="7991"/>
                    </a:lnTo>
                    <a:lnTo>
                      <a:pt x="1287" y="4859"/>
                    </a:lnTo>
                    <a:close/>
                    <a:moveTo>
                      <a:pt x="3509" y="4859"/>
                    </a:moveTo>
                    <a:lnTo>
                      <a:pt x="3509" y="7991"/>
                    </a:lnTo>
                    <a:lnTo>
                      <a:pt x="2705" y="7991"/>
                    </a:lnTo>
                    <a:lnTo>
                      <a:pt x="2705" y="4859"/>
                    </a:lnTo>
                    <a:close/>
                    <a:moveTo>
                      <a:pt x="1382" y="9157"/>
                    </a:moveTo>
                    <a:lnTo>
                      <a:pt x="1382" y="12288"/>
                    </a:lnTo>
                    <a:lnTo>
                      <a:pt x="577" y="12288"/>
                    </a:lnTo>
                    <a:lnTo>
                      <a:pt x="577" y="9157"/>
                    </a:lnTo>
                    <a:close/>
                    <a:moveTo>
                      <a:pt x="2799" y="9157"/>
                    </a:moveTo>
                    <a:lnTo>
                      <a:pt x="2799" y="12288"/>
                    </a:lnTo>
                    <a:lnTo>
                      <a:pt x="1996" y="12288"/>
                    </a:lnTo>
                    <a:lnTo>
                      <a:pt x="1996" y="9157"/>
                    </a:lnTo>
                    <a:close/>
                    <a:moveTo>
                      <a:pt x="4218" y="9157"/>
                    </a:moveTo>
                    <a:lnTo>
                      <a:pt x="4218" y="12288"/>
                    </a:lnTo>
                    <a:lnTo>
                      <a:pt x="3414" y="12288"/>
                    </a:lnTo>
                    <a:lnTo>
                      <a:pt x="3414" y="9157"/>
                    </a:lnTo>
                    <a:close/>
                    <a:moveTo>
                      <a:pt x="1382" y="13323"/>
                    </a:moveTo>
                    <a:lnTo>
                      <a:pt x="1382" y="16454"/>
                    </a:lnTo>
                    <a:lnTo>
                      <a:pt x="577" y="16454"/>
                    </a:lnTo>
                    <a:lnTo>
                      <a:pt x="577" y="13323"/>
                    </a:lnTo>
                    <a:close/>
                    <a:moveTo>
                      <a:pt x="2799" y="13323"/>
                    </a:moveTo>
                    <a:lnTo>
                      <a:pt x="2799" y="16454"/>
                    </a:lnTo>
                    <a:lnTo>
                      <a:pt x="1996" y="16454"/>
                    </a:lnTo>
                    <a:lnTo>
                      <a:pt x="1996" y="13323"/>
                    </a:lnTo>
                    <a:close/>
                    <a:moveTo>
                      <a:pt x="4218" y="13323"/>
                    </a:moveTo>
                    <a:lnTo>
                      <a:pt x="4218" y="16454"/>
                    </a:lnTo>
                    <a:lnTo>
                      <a:pt x="3414" y="16454"/>
                    </a:lnTo>
                    <a:lnTo>
                      <a:pt x="3414" y="13323"/>
                    </a:lnTo>
                    <a:close/>
                    <a:moveTo>
                      <a:pt x="2396" y="0"/>
                    </a:moveTo>
                    <a:lnTo>
                      <a:pt x="2304" y="1813"/>
                    </a:lnTo>
                    <a:lnTo>
                      <a:pt x="2116" y="1813"/>
                    </a:lnTo>
                    <a:lnTo>
                      <a:pt x="2116" y="2185"/>
                    </a:lnTo>
                    <a:lnTo>
                      <a:pt x="1660" y="2185"/>
                    </a:lnTo>
                    <a:lnTo>
                      <a:pt x="1660" y="2556"/>
                    </a:lnTo>
                    <a:lnTo>
                      <a:pt x="1066" y="2556"/>
                    </a:lnTo>
                    <a:lnTo>
                      <a:pt x="1066" y="4480"/>
                    </a:lnTo>
                    <a:lnTo>
                      <a:pt x="435" y="4480"/>
                    </a:lnTo>
                    <a:lnTo>
                      <a:pt x="435" y="8370"/>
                    </a:lnTo>
                    <a:lnTo>
                      <a:pt x="0" y="8370"/>
                    </a:lnTo>
                    <a:lnTo>
                      <a:pt x="0" y="18825"/>
                    </a:lnTo>
                    <a:lnTo>
                      <a:pt x="4788" y="18825"/>
                    </a:lnTo>
                    <a:lnTo>
                      <a:pt x="4788" y="8370"/>
                    </a:lnTo>
                    <a:lnTo>
                      <a:pt x="4359" y="8370"/>
                    </a:lnTo>
                    <a:lnTo>
                      <a:pt x="4359" y="4480"/>
                    </a:lnTo>
                    <a:lnTo>
                      <a:pt x="3728" y="4480"/>
                    </a:lnTo>
                    <a:lnTo>
                      <a:pt x="3728" y="2556"/>
                    </a:lnTo>
                    <a:lnTo>
                      <a:pt x="3133" y="2556"/>
                    </a:lnTo>
                    <a:lnTo>
                      <a:pt x="3133" y="2185"/>
                    </a:lnTo>
                    <a:lnTo>
                      <a:pt x="2678" y="2185"/>
                    </a:lnTo>
                    <a:lnTo>
                      <a:pt x="2678" y="1813"/>
                    </a:lnTo>
                    <a:lnTo>
                      <a:pt x="2489" y="1813"/>
                    </a:lnTo>
                    <a:lnTo>
                      <a:pt x="239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433;p6"/>
              <p:cNvSpPr/>
              <p:nvPr/>
            </p:nvSpPr>
            <p:spPr>
              <a:xfrm>
                <a:off x="1138750" y="4672850"/>
                <a:ext cx="119750" cy="470650"/>
              </a:xfrm>
              <a:custGeom>
                <a:avLst/>
                <a:gdLst/>
                <a:ahLst/>
                <a:cxnLst/>
                <a:rect l="l" t="t" r="r" b="b"/>
                <a:pathLst>
                  <a:path w="4790" h="18826" extrusionOk="0">
                    <a:moveTo>
                      <a:pt x="2092" y="4859"/>
                    </a:moveTo>
                    <a:lnTo>
                      <a:pt x="2092" y="7991"/>
                    </a:lnTo>
                    <a:lnTo>
                      <a:pt x="1289" y="7991"/>
                    </a:lnTo>
                    <a:lnTo>
                      <a:pt x="1289" y="4859"/>
                    </a:lnTo>
                    <a:close/>
                    <a:moveTo>
                      <a:pt x="3508" y="4859"/>
                    </a:moveTo>
                    <a:lnTo>
                      <a:pt x="3508" y="7991"/>
                    </a:lnTo>
                    <a:lnTo>
                      <a:pt x="2705" y="7991"/>
                    </a:lnTo>
                    <a:lnTo>
                      <a:pt x="2705" y="4859"/>
                    </a:lnTo>
                    <a:close/>
                    <a:moveTo>
                      <a:pt x="1383" y="9157"/>
                    </a:moveTo>
                    <a:lnTo>
                      <a:pt x="1383" y="12288"/>
                    </a:lnTo>
                    <a:lnTo>
                      <a:pt x="579" y="12288"/>
                    </a:lnTo>
                    <a:lnTo>
                      <a:pt x="579" y="9157"/>
                    </a:lnTo>
                    <a:close/>
                    <a:moveTo>
                      <a:pt x="2801" y="9157"/>
                    </a:moveTo>
                    <a:lnTo>
                      <a:pt x="2801" y="12288"/>
                    </a:lnTo>
                    <a:lnTo>
                      <a:pt x="1996" y="12288"/>
                    </a:lnTo>
                    <a:lnTo>
                      <a:pt x="1996" y="9157"/>
                    </a:lnTo>
                    <a:close/>
                    <a:moveTo>
                      <a:pt x="4218" y="9157"/>
                    </a:moveTo>
                    <a:lnTo>
                      <a:pt x="4218" y="12288"/>
                    </a:lnTo>
                    <a:lnTo>
                      <a:pt x="3414" y="12288"/>
                    </a:lnTo>
                    <a:lnTo>
                      <a:pt x="3414" y="9157"/>
                    </a:lnTo>
                    <a:close/>
                    <a:moveTo>
                      <a:pt x="1383" y="13323"/>
                    </a:moveTo>
                    <a:lnTo>
                      <a:pt x="1383" y="16454"/>
                    </a:lnTo>
                    <a:lnTo>
                      <a:pt x="579" y="16454"/>
                    </a:lnTo>
                    <a:lnTo>
                      <a:pt x="579" y="13323"/>
                    </a:lnTo>
                    <a:close/>
                    <a:moveTo>
                      <a:pt x="2801" y="13323"/>
                    </a:moveTo>
                    <a:lnTo>
                      <a:pt x="2801" y="16454"/>
                    </a:lnTo>
                    <a:lnTo>
                      <a:pt x="1996" y="16454"/>
                    </a:lnTo>
                    <a:lnTo>
                      <a:pt x="1996" y="13323"/>
                    </a:lnTo>
                    <a:close/>
                    <a:moveTo>
                      <a:pt x="4218" y="13323"/>
                    </a:moveTo>
                    <a:lnTo>
                      <a:pt x="4218" y="16454"/>
                    </a:lnTo>
                    <a:lnTo>
                      <a:pt x="3414" y="16454"/>
                    </a:lnTo>
                    <a:lnTo>
                      <a:pt x="3414" y="13323"/>
                    </a:lnTo>
                    <a:close/>
                    <a:moveTo>
                      <a:pt x="2398" y="0"/>
                    </a:moveTo>
                    <a:lnTo>
                      <a:pt x="2305" y="1813"/>
                    </a:lnTo>
                    <a:lnTo>
                      <a:pt x="2116" y="1813"/>
                    </a:lnTo>
                    <a:lnTo>
                      <a:pt x="2116" y="2185"/>
                    </a:lnTo>
                    <a:lnTo>
                      <a:pt x="1661" y="2185"/>
                    </a:lnTo>
                    <a:lnTo>
                      <a:pt x="1661" y="2556"/>
                    </a:lnTo>
                    <a:lnTo>
                      <a:pt x="1066" y="2556"/>
                    </a:lnTo>
                    <a:lnTo>
                      <a:pt x="1066" y="4480"/>
                    </a:lnTo>
                    <a:lnTo>
                      <a:pt x="435" y="4480"/>
                    </a:lnTo>
                    <a:lnTo>
                      <a:pt x="435" y="8370"/>
                    </a:lnTo>
                    <a:lnTo>
                      <a:pt x="1" y="8370"/>
                    </a:lnTo>
                    <a:lnTo>
                      <a:pt x="1" y="18825"/>
                    </a:lnTo>
                    <a:lnTo>
                      <a:pt x="4790" y="18825"/>
                    </a:lnTo>
                    <a:lnTo>
                      <a:pt x="4790" y="8370"/>
                    </a:lnTo>
                    <a:lnTo>
                      <a:pt x="4361" y="8370"/>
                    </a:lnTo>
                    <a:lnTo>
                      <a:pt x="4361" y="4480"/>
                    </a:lnTo>
                    <a:lnTo>
                      <a:pt x="3729" y="4480"/>
                    </a:lnTo>
                    <a:lnTo>
                      <a:pt x="3729" y="2556"/>
                    </a:lnTo>
                    <a:lnTo>
                      <a:pt x="3134" y="2556"/>
                    </a:lnTo>
                    <a:lnTo>
                      <a:pt x="3134" y="2185"/>
                    </a:lnTo>
                    <a:lnTo>
                      <a:pt x="2680" y="2185"/>
                    </a:lnTo>
                    <a:lnTo>
                      <a:pt x="2680" y="1813"/>
                    </a:lnTo>
                    <a:lnTo>
                      <a:pt x="2491" y="1813"/>
                    </a:lnTo>
                    <a:lnTo>
                      <a:pt x="239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" name="Google Shape;434;p6"/>
              <p:cNvSpPr/>
              <p:nvPr/>
            </p:nvSpPr>
            <p:spPr>
              <a:xfrm>
                <a:off x="831100" y="4903350"/>
                <a:ext cx="66450" cy="240075"/>
              </a:xfrm>
              <a:custGeom>
                <a:avLst/>
                <a:gdLst/>
                <a:ahLst/>
                <a:cxnLst/>
                <a:rect l="l" t="t" r="r" b="b"/>
                <a:pathLst>
                  <a:path w="2658" h="9603" extrusionOk="0">
                    <a:moveTo>
                      <a:pt x="1678" y="1328"/>
                    </a:moveTo>
                    <a:lnTo>
                      <a:pt x="1678" y="1638"/>
                    </a:lnTo>
                    <a:lnTo>
                      <a:pt x="370" y="1638"/>
                    </a:lnTo>
                    <a:lnTo>
                      <a:pt x="370" y="1328"/>
                    </a:lnTo>
                    <a:close/>
                    <a:moveTo>
                      <a:pt x="2028" y="2215"/>
                    </a:moveTo>
                    <a:lnTo>
                      <a:pt x="2028" y="2524"/>
                    </a:lnTo>
                    <a:lnTo>
                      <a:pt x="370" y="2524"/>
                    </a:lnTo>
                    <a:lnTo>
                      <a:pt x="370" y="2215"/>
                    </a:lnTo>
                    <a:close/>
                    <a:moveTo>
                      <a:pt x="2290" y="3102"/>
                    </a:moveTo>
                    <a:lnTo>
                      <a:pt x="2290" y="3412"/>
                    </a:lnTo>
                    <a:lnTo>
                      <a:pt x="370" y="3412"/>
                    </a:lnTo>
                    <a:lnTo>
                      <a:pt x="370" y="3102"/>
                    </a:lnTo>
                    <a:close/>
                    <a:moveTo>
                      <a:pt x="2290" y="3987"/>
                    </a:moveTo>
                    <a:lnTo>
                      <a:pt x="2290" y="4298"/>
                    </a:lnTo>
                    <a:lnTo>
                      <a:pt x="370" y="4298"/>
                    </a:lnTo>
                    <a:lnTo>
                      <a:pt x="370" y="3987"/>
                    </a:lnTo>
                    <a:close/>
                    <a:moveTo>
                      <a:pt x="2290" y="4875"/>
                    </a:moveTo>
                    <a:lnTo>
                      <a:pt x="2290" y="5185"/>
                    </a:lnTo>
                    <a:lnTo>
                      <a:pt x="370" y="5185"/>
                    </a:lnTo>
                    <a:lnTo>
                      <a:pt x="370" y="4875"/>
                    </a:lnTo>
                    <a:close/>
                    <a:moveTo>
                      <a:pt x="2290" y="5761"/>
                    </a:moveTo>
                    <a:lnTo>
                      <a:pt x="2290" y="6071"/>
                    </a:lnTo>
                    <a:lnTo>
                      <a:pt x="370" y="6071"/>
                    </a:lnTo>
                    <a:lnTo>
                      <a:pt x="370" y="5761"/>
                    </a:lnTo>
                    <a:close/>
                    <a:moveTo>
                      <a:pt x="2290" y="6649"/>
                    </a:moveTo>
                    <a:lnTo>
                      <a:pt x="2290" y="6959"/>
                    </a:lnTo>
                    <a:lnTo>
                      <a:pt x="370" y="6959"/>
                    </a:lnTo>
                    <a:lnTo>
                      <a:pt x="370" y="6649"/>
                    </a:lnTo>
                    <a:close/>
                    <a:moveTo>
                      <a:pt x="2290" y="7536"/>
                    </a:moveTo>
                    <a:lnTo>
                      <a:pt x="2290" y="7846"/>
                    </a:lnTo>
                    <a:lnTo>
                      <a:pt x="370" y="7846"/>
                    </a:lnTo>
                    <a:lnTo>
                      <a:pt x="370" y="7536"/>
                    </a:lnTo>
                    <a:close/>
                    <a:moveTo>
                      <a:pt x="2290" y="8423"/>
                    </a:moveTo>
                    <a:lnTo>
                      <a:pt x="2290" y="8733"/>
                    </a:lnTo>
                    <a:lnTo>
                      <a:pt x="370" y="8733"/>
                    </a:lnTo>
                    <a:lnTo>
                      <a:pt x="370" y="8423"/>
                    </a:lnTo>
                    <a:close/>
                    <a:moveTo>
                      <a:pt x="1" y="0"/>
                    </a:moveTo>
                    <a:lnTo>
                      <a:pt x="1" y="9603"/>
                    </a:lnTo>
                    <a:lnTo>
                      <a:pt x="2656" y="9603"/>
                    </a:lnTo>
                    <a:lnTo>
                      <a:pt x="2656" y="3780"/>
                    </a:lnTo>
                    <a:cubicBezTo>
                      <a:pt x="2658" y="19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" name="Google Shape;435;p6"/>
              <p:cNvSpPr/>
              <p:nvPr/>
            </p:nvSpPr>
            <p:spPr>
              <a:xfrm>
                <a:off x="477025" y="4904475"/>
                <a:ext cx="72700" cy="239025"/>
              </a:xfrm>
              <a:custGeom>
                <a:avLst/>
                <a:gdLst/>
                <a:ahLst/>
                <a:cxnLst/>
                <a:rect l="l" t="t" r="r" b="b"/>
                <a:pathLst>
                  <a:path w="2908" h="9561" extrusionOk="0">
                    <a:moveTo>
                      <a:pt x="2414" y="901"/>
                    </a:moveTo>
                    <a:lnTo>
                      <a:pt x="2414" y="1210"/>
                    </a:lnTo>
                    <a:lnTo>
                      <a:pt x="494" y="1210"/>
                    </a:lnTo>
                    <a:lnTo>
                      <a:pt x="494" y="901"/>
                    </a:lnTo>
                    <a:close/>
                    <a:moveTo>
                      <a:pt x="2414" y="1773"/>
                    </a:moveTo>
                    <a:lnTo>
                      <a:pt x="2414" y="2083"/>
                    </a:lnTo>
                    <a:lnTo>
                      <a:pt x="494" y="2083"/>
                    </a:lnTo>
                    <a:lnTo>
                      <a:pt x="494" y="1773"/>
                    </a:lnTo>
                    <a:close/>
                    <a:moveTo>
                      <a:pt x="2414" y="2643"/>
                    </a:moveTo>
                    <a:lnTo>
                      <a:pt x="2414" y="2953"/>
                    </a:lnTo>
                    <a:lnTo>
                      <a:pt x="494" y="2953"/>
                    </a:lnTo>
                    <a:lnTo>
                      <a:pt x="494" y="2643"/>
                    </a:lnTo>
                    <a:close/>
                    <a:moveTo>
                      <a:pt x="2414" y="3514"/>
                    </a:moveTo>
                    <a:lnTo>
                      <a:pt x="2414" y="3825"/>
                    </a:lnTo>
                    <a:lnTo>
                      <a:pt x="494" y="3825"/>
                    </a:lnTo>
                    <a:lnTo>
                      <a:pt x="494" y="3514"/>
                    </a:lnTo>
                    <a:close/>
                    <a:moveTo>
                      <a:pt x="2414" y="4387"/>
                    </a:moveTo>
                    <a:lnTo>
                      <a:pt x="2414" y="4696"/>
                    </a:lnTo>
                    <a:lnTo>
                      <a:pt x="494" y="4696"/>
                    </a:lnTo>
                    <a:lnTo>
                      <a:pt x="494" y="4387"/>
                    </a:lnTo>
                    <a:close/>
                    <a:moveTo>
                      <a:pt x="2414" y="5257"/>
                    </a:moveTo>
                    <a:lnTo>
                      <a:pt x="2414" y="5566"/>
                    </a:lnTo>
                    <a:lnTo>
                      <a:pt x="494" y="5566"/>
                    </a:lnTo>
                    <a:lnTo>
                      <a:pt x="494" y="5257"/>
                    </a:lnTo>
                    <a:close/>
                    <a:moveTo>
                      <a:pt x="2414" y="6129"/>
                    </a:moveTo>
                    <a:lnTo>
                      <a:pt x="2414" y="6439"/>
                    </a:lnTo>
                    <a:lnTo>
                      <a:pt x="494" y="6439"/>
                    </a:lnTo>
                    <a:lnTo>
                      <a:pt x="494" y="6129"/>
                    </a:lnTo>
                    <a:close/>
                    <a:moveTo>
                      <a:pt x="2414" y="7000"/>
                    </a:moveTo>
                    <a:lnTo>
                      <a:pt x="2414" y="7310"/>
                    </a:lnTo>
                    <a:lnTo>
                      <a:pt x="494" y="7310"/>
                    </a:lnTo>
                    <a:lnTo>
                      <a:pt x="494" y="7000"/>
                    </a:lnTo>
                    <a:close/>
                    <a:moveTo>
                      <a:pt x="2414" y="7873"/>
                    </a:moveTo>
                    <a:lnTo>
                      <a:pt x="2414" y="8181"/>
                    </a:lnTo>
                    <a:lnTo>
                      <a:pt x="494" y="8181"/>
                    </a:lnTo>
                    <a:lnTo>
                      <a:pt x="494" y="7873"/>
                    </a:lnTo>
                    <a:close/>
                    <a:moveTo>
                      <a:pt x="2414" y="8743"/>
                    </a:moveTo>
                    <a:lnTo>
                      <a:pt x="2414" y="9053"/>
                    </a:lnTo>
                    <a:lnTo>
                      <a:pt x="494" y="9053"/>
                    </a:lnTo>
                    <a:lnTo>
                      <a:pt x="494" y="8743"/>
                    </a:lnTo>
                    <a:close/>
                    <a:moveTo>
                      <a:pt x="0" y="0"/>
                    </a:moveTo>
                    <a:lnTo>
                      <a:pt x="0" y="510"/>
                    </a:lnTo>
                    <a:lnTo>
                      <a:pt x="126" y="510"/>
                    </a:lnTo>
                    <a:lnTo>
                      <a:pt x="126" y="9560"/>
                    </a:lnTo>
                    <a:lnTo>
                      <a:pt x="2781" y="9560"/>
                    </a:lnTo>
                    <a:lnTo>
                      <a:pt x="2781" y="510"/>
                    </a:lnTo>
                    <a:lnTo>
                      <a:pt x="2907" y="510"/>
                    </a:lnTo>
                    <a:lnTo>
                      <a:pt x="290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" name="Google Shape;436;p6"/>
              <p:cNvSpPr/>
              <p:nvPr/>
            </p:nvSpPr>
            <p:spPr>
              <a:xfrm>
                <a:off x="554975" y="4877275"/>
                <a:ext cx="85650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0646" extrusionOk="0">
                    <a:moveTo>
                      <a:pt x="1005" y="615"/>
                    </a:moveTo>
                    <a:lnTo>
                      <a:pt x="1005" y="1312"/>
                    </a:lnTo>
                    <a:lnTo>
                      <a:pt x="309" y="1312"/>
                    </a:lnTo>
                    <a:lnTo>
                      <a:pt x="309" y="615"/>
                    </a:lnTo>
                    <a:close/>
                    <a:moveTo>
                      <a:pt x="2062" y="615"/>
                    </a:moveTo>
                    <a:lnTo>
                      <a:pt x="2062" y="1312"/>
                    </a:lnTo>
                    <a:lnTo>
                      <a:pt x="1364" y="1312"/>
                    </a:lnTo>
                    <a:lnTo>
                      <a:pt x="1364" y="615"/>
                    </a:lnTo>
                    <a:close/>
                    <a:moveTo>
                      <a:pt x="3117" y="615"/>
                    </a:moveTo>
                    <a:lnTo>
                      <a:pt x="3117" y="1312"/>
                    </a:lnTo>
                    <a:lnTo>
                      <a:pt x="2419" y="1312"/>
                    </a:lnTo>
                    <a:lnTo>
                      <a:pt x="2419" y="615"/>
                    </a:lnTo>
                    <a:close/>
                    <a:moveTo>
                      <a:pt x="1005" y="1578"/>
                    </a:moveTo>
                    <a:lnTo>
                      <a:pt x="1005" y="2276"/>
                    </a:lnTo>
                    <a:lnTo>
                      <a:pt x="309" y="2276"/>
                    </a:lnTo>
                    <a:lnTo>
                      <a:pt x="309" y="1578"/>
                    </a:lnTo>
                    <a:close/>
                    <a:moveTo>
                      <a:pt x="3117" y="1578"/>
                    </a:moveTo>
                    <a:lnTo>
                      <a:pt x="3117" y="2276"/>
                    </a:lnTo>
                    <a:lnTo>
                      <a:pt x="2419" y="2276"/>
                    </a:lnTo>
                    <a:lnTo>
                      <a:pt x="2419" y="1578"/>
                    </a:lnTo>
                    <a:close/>
                    <a:moveTo>
                      <a:pt x="2062" y="2540"/>
                    </a:moveTo>
                    <a:lnTo>
                      <a:pt x="2062" y="3236"/>
                    </a:lnTo>
                    <a:lnTo>
                      <a:pt x="1364" y="3236"/>
                    </a:lnTo>
                    <a:lnTo>
                      <a:pt x="1364" y="2540"/>
                    </a:lnTo>
                    <a:close/>
                    <a:moveTo>
                      <a:pt x="3117" y="2540"/>
                    </a:moveTo>
                    <a:lnTo>
                      <a:pt x="3117" y="3236"/>
                    </a:lnTo>
                    <a:lnTo>
                      <a:pt x="2419" y="3236"/>
                    </a:lnTo>
                    <a:lnTo>
                      <a:pt x="2419" y="2540"/>
                    </a:lnTo>
                    <a:close/>
                    <a:moveTo>
                      <a:pt x="1005" y="3501"/>
                    </a:moveTo>
                    <a:lnTo>
                      <a:pt x="1005" y="4198"/>
                    </a:lnTo>
                    <a:lnTo>
                      <a:pt x="309" y="4198"/>
                    </a:lnTo>
                    <a:lnTo>
                      <a:pt x="309" y="3501"/>
                    </a:lnTo>
                    <a:close/>
                    <a:moveTo>
                      <a:pt x="3117" y="3501"/>
                    </a:moveTo>
                    <a:lnTo>
                      <a:pt x="3117" y="4198"/>
                    </a:lnTo>
                    <a:lnTo>
                      <a:pt x="2419" y="4198"/>
                    </a:lnTo>
                    <a:lnTo>
                      <a:pt x="2419" y="3501"/>
                    </a:lnTo>
                    <a:close/>
                    <a:moveTo>
                      <a:pt x="1005" y="4463"/>
                    </a:moveTo>
                    <a:lnTo>
                      <a:pt x="1005" y="5160"/>
                    </a:lnTo>
                    <a:lnTo>
                      <a:pt x="309" y="5160"/>
                    </a:lnTo>
                    <a:lnTo>
                      <a:pt x="309" y="4463"/>
                    </a:lnTo>
                    <a:close/>
                    <a:moveTo>
                      <a:pt x="2062" y="4463"/>
                    </a:moveTo>
                    <a:lnTo>
                      <a:pt x="2062" y="5160"/>
                    </a:lnTo>
                    <a:lnTo>
                      <a:pt x="1364" y="5160"/>
                    </a:lnTo>
                    <a:lnTo>
                      <a:pt x="1364" y="4463"/>
                    </a:lnTo>
                    <a:close/>
                    <a:moveTo>
                      <a:pt x="2062" y="5424"/>
                    </a:moveTo>
                    <a:lnTo>
                      <a:pt x="2062" y="6122"/>
                    </a:lnTo>
                    <a:lnTo>
                      <a:pt x="1364" y="6122"/>
                    </a:lnTo>
                    <a:lnTo>
                      <a:pt x="1364" y="5424"/>
                    </a:lnTo>
                    <a:close/>
                    <a:moveTo>
                      <a:pt x="3117" y="5424"/>
                    </a:moveTo>
                    <a:lnTo>
                      <a:pt x="3117" y="6122"/>
                    </a:lnTo>
                    <a:lnTo>
                      <a:pt x="2419" y="6122"/>
                    </a:lnTo>
                    <a:lnTo>
                      <a:pt x="2419" y="5424"/>
                    </a:lnTo>
                    <a:close/>
                    <a:moveTo>
                      <a:pt x="1005" y="6388"/>
                    </a:moveTo>
                    <a:lnTo>
                      <a:pt x="1005" y="7085"/>
                    </a:lnTo>
                    <a:lnTo>
                      <a:pt x="309" y="7085"/>
                    </a:lnTo>
                    <a:lnTo>
                      <a:pt x="309" y="6388"/>
                    </a:lnTo>
                    <a:close/>
                    <a:moveTo>
                      <a:pt x="2062" y="6388"/>
                    </a:moveTo>
                    <a:lnTo>
                      <a:pt x="2062" y="7085"/>
                    </a:lnTo>
                    <a:lnTo>
                      <a:pt x="1364" y="7085"/>
                    </a:lnTo>
                    <a:lnTo>
                      <a:pt x="1364" y="6388"/>
                    </a:lnTo>
                    <a:close/>
                    <a:moveTo>
                      <a:pt x="2062" y="7348"/>
                    </a:moveTo>
                    <a:lnTo>
                      <a:pt x="2062" y="8046"/>
                    </a:lnTo>
                    <a:lnTo>
                      <a:pt x="1364" y="8046"/>
                    </a:lnTo>
                    <a:lnTo>
                      <a:pt x="1364" y="7348"/>
                    </a:lnTo>
                    <a:close/>
                    <a:moveTo>
                      <a:pt x="3117" y="7348"/>
                    </a:moveTo>
                    <a:lnTo>
                      <a:pt x="3117" y="8046"/>
                    </a:lnTo>
                    <a:lnTo>
                      <a:pt x="2419" y="8046"/>
                    </a:lnTo>
                    <a:lnTo>
                      <a:pt x="2419" y="7348"/>
                    </a:lnTo>
                    <a:close/>
                    <a:moveTo>
                      <a:pt x="1005" y="8310"/>
                    </a:moveTo>
                    <a:lnTo>
                      <a:pt x="1005" y="9008"/>
                    </a:lnTo>
                    <a:lnTo>
                      <a:pt x="309" y="9008"/>
                    </a:lnTo>
                    <a:lnTo>
                      <a:pt x="309" y="8310"/>
                    </a:lnTo>
                    <a:close/>
                    <a:moveTo>
                      <a:pt x="2062" y="8310"/>
                    </a:moveTo>
                    <a:lnTo>
                      <a:pt x="2062" y="9008"/>
                    </a:lnTo>
                    <a:lnTo>
                      <a:pt x="1364" y="9008"/>
                    </a:lnTo>
                    <a:lnTo>
                      <a:pt x="1364" y="8310"/>
                    </a:lnTo>
                    <a:close/>
                    <a:moveTo>
                      <a:pt x="3117" y="8310"/>
                    </a:moveTo>
                    <a:lnTo>
                      <a:pt x="3117" y="9008"/>
                    </a:lnTo>
                    <a:lnTo>
                      <a:pt x="2419" y="9008"/>
                    </a:lnTo>
                    <a:lnTo>
                      <a:pt x="2419" y="8310"/>
                    </a:lnTo>
                    <a:close/>
                    <a:moveTo>
                      <a:pt x="1005" y="9272"/>
                    </a:moveTo>
                    <a:lnTo>
                      <a:pt x="1005" y="9969"/>
                    </a:lnTo>
                    <a:lnTo>
                      <a:pt x="309" y="9969"/>
                    </a:lnTo>
                    <a:lnTo>
                      <a:pt x="309" y="9272"/>
                    </a:lnTo>
                    <a:close/>
                    <a:moveTo>
                      <a:pt x="3117" y="9272"/>
                    </a:moveTo>
                    <a:lnTo>
                      <a:pt x="3117" y="9969"/>
                    </a:lnTo>
                    <a:lnTo>
                      <a:pt x="2419" y="9969"/>
                    </a:lnTo>
                    <a:lnTo>
                      <a:pt x="2419" y="9272"/>
                    </a:lnTo>
                    <a:close/>
                    <a:moveTo>
                      <a:pt x="1" y="1"/>
                    </a:moveTo>
                    <a:lnTo>
                      <a:pt x="1" y="10646"/>
                    </a:lnTo>
                    <a:lnTo>
                      <a:pt x="3425" y="10646"/>
                    </a:lnTo>
                    <a:lnTo>
                      <a:pt x="342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" name="Google Shape;437;p6"/>
              <p:cNvSpPr/>
              <p:nvPr/>
            </p:nvSpPr>
            <p:spPr>
              <a:xfrm>
                <a:off x="738375" y="4877275"/>
                <a:ext cx="85650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0646" extrusionOk="0">
                    <a:moveTo>
                      <a:pt x="1007" y="615"/>
                    </a:moveTo>
                    <a:lnTo>
                      <a:pt x="1007" y="1312"/>
                    </a:lnTo>
                    <a:lnTo>
                      <a:pt x="309" y="1312"/>
                    </a:lnTo>
                    <a:lnTo>
                      <a:pt x="309" y="615"/>
                    </a:lnTo>
                    <a:close/>
                    <a:moveTo>
                      <a:pt x="2063" y="615"/>
                    </a:moveTo>
                    <a:lnTo>
                      <a:pt x="2063" y="1312"/>
                    </a:lnTo>
                    <a:lnTo>
                      <a:pt x="1366" y="1312"/>
                    </a:lnTo>
                    <a:lnTo>
                      <a:pt x="1366" y="615"/>
                    </a:lnTo>
                    <a:close/>
                    <a:moveTo>
                      <a:pt x="3117" y="615"/>
                    </a:moveTo>
                    <a:lnTo>
                      <a:pt x="3117" y="1312"/>
                    </a:lnTo>
                    <a:lnTo>
                      <a:pt x="2420" y="1312"/>
                    </a:lnTo>
                    <a:lnTo>
                      <a:pt x="2420" y="615"/>
                    </a:lnTo>
                    <a:close/>
                    <a:moveTo>
                      <a:pt x="1007" y="1578"/>
                    </a:moveTo>
                    <a:lnTo>
                      <a:pt x="1007" y="2276"/>
                    </a:lnTo>
                    <a:lnTo>
                      <a:pt x="309" y="2276"/>
                    </a:lnTo>
                    <a:lnTo>
                      <a:pt x="309" y="1578"/>
                    </a:lnTo>
                    <a:close/>
                    <a:moveTo>
                      <a:pt x="3117" y="1578"/>
                    </a:moveTo>
                    <a:lnTo>
                      <a:pt x="3117" y="2276"/>
                    </a:lnTo>
                    <a:lnTo>
                      <a:pt x="2420" y="2276"/>
                    </a:lnTo>
                    <a:lnTo>
                      <a:pt x="2420" y="1578"/>
                    </a:lnTo>
                    <a:close/>
                    <a:moveTo>
                      <a:pt x="2063" y="2540"/>
                    </a:moveTo>
                    <a:lnTo>
                      <a:pt x="2063" y="3236"/>
                    </a:lnTo>
                    <a:lnTo>
                      <a:pt x="1366" y="3236"/>
                    </a:lnTo>
                    <a:lnTo>
                      <a:pt x="1366" y="2540"/>
                    </a:lnTo>
                    <a:close/>
                    <a:moveTo>
                      <a:pt x="3117" y="2540"/>
                    </a:moveTo>
                    <a:lnTo>
                      <a:pt x="3117" y="3236"/>
                    </a:lnTo>
                    <a:lnTo>
                      <a:pt x="2420" y="3236"/>
                    </a:lnTo>
                    <a:lnTo>
                      <a:pt x="2420" y="2540"/>
                    </a:lnTo>
                    <a:close/>
                    <a:moveTo>
                      <a:pt x="1007" y="3501"/>
                    </a:moveTo>
                    <a:lnTo>
                      <a:pt x="1007" y="4198"/>
                    </a:lnTo>
                    <a:lnTo>
                      <a:pt x="309" y="4198"/>
                    </a:lnTo>
                    <a:lnTo>
                      <a:pt x="309" y="3501"/>
                    </a:lnTo>
                    <a:close/>
                    <a:moveTo>
                      <a:pt x="3117" y="3501"/>
                    </a:moveTo>
                    <a:lnTo>
                      <a:pt x="3117" y="4198"/>
                    </a:lnTo>
                    <a:lnTo>
                      <a:pt x="2420" y="4198"/>
                    </a:lnTo>
                    <a:lnTo>
                      <a:pt x="2420" y="3501"/>
                    </a:lnTo>
                    <a:close/>
                    <a:moveTo>
                      <a:pt x="1007" y="4463"/>
                    </a:moveTo>
                    <a:lnTo>
                      <a:pt x="1007" y="5160"/>
                    </a:lnTo>
                    <a:lnTo>
                      <a:pt x="309" y="5160"/>
                    </a:lnTo>
                    <a:lnTo>
                      <a:pt x="309" y="4463"/>
                    </a:lnTo>
                    <a:close/>
                    <a:moveTo>
                      <a:pt x="2063" y="4463"/>
                    </a:moveTo>
                    <a:lnTo>
                      <a:pt x="2063" y="5160"/>
                    </a:lnTo>
                    <a:lnTo>
                      <a:pt x="1366" y="5160"/>
                    </a:lnTo>
                    <a:lnTo>
                      <a:pt x="1366" y="4463"/>
                    </a:lnTo>
                    <a:close/>
                    <a:moveTo>
                      <a:pt x="2063" y="5424"/>
                    </a:moveTo>
                    <a:lnTo>
                      <a:pt x="2063" y="6122"/>
                    </a:lnTo>
                    <a:lnTo>
                      <a:pt x="1366" y="6122"/>
                    </a:lnTo>
                    <a:lnTo>
                      <a:pt x="1366" y="5424"/>
                    </a:lnTo>
                    <a:close/>
                    <a:moveTo>
                      <a:pt x="3117" y="5424"/>
                    </a:moveTo>
                    <a:lnTo>
                      <a:pt x="3117" y="6122"/>
                    </a:lnTo>
                    <a:lnTo>
                      <a:pt x="2420" y="6122"/>
                    </a:lnTo>
                    <a:lnTo>
                      <a:pt x="2420" y="5424"/>
                    </a:lnTo>
                    <a:close/>
                    <a:moveTo>
                      <a:pt x="1007" y="6388"/>
                    </a:moveTo>
                    <a:lnTo>
                      <a:pt x="1007" y="7085"/>
                    </a:lnTo>
                    <a:lnTo>
                      <a:pt x="309" y="7085"/>
                    </a:lnTo>
                    <a:lnTo>
                      <a:pt x="309" y="6388"/>
                    </a:lnTo>
                    <a:close/>
                    <a:moveTo>
                      <a:pt x="2063" y="6388"/>
                    </a:moveTo>
                    <a:lnTo>
                      <a:pt x="2063" y="7085"/>
                    </a:lnTo>
                    <a:lnTo>
                      <a:pt x="1366" y="7085"/>
                    </a:lnTo>
                    <a:lnTo>
                      <a:pt x="1366" y="6388"/>
                    </a:lnTo>
                    <a:close/>
                    <a:moveTo>
                      <a:pt x="2063" y="7348"/>
                    </a:moveTo>
                    <a:lnTo>
                      <a:pt x="2063" y="8046"/>
                    </a:lnTo>
                    <a:lnTo>
                      <a:pt x="1366" y="8046"/>
                    </a:lnTo>
                    <a:lnTo>
                      <a:pt x="1366" y="7348"/>
                    </a:lnTo>
                    <a:close/>
                    <a:moveTo>
                      <a:pt x="3117" y="7348"/>
                    </a:moveTo>
                    <a:lnTo>
                      <a:pt x="3117" y="8046"/>
                    </a:lnTo>
                    <a:lnTo>
                      <a:pt x="2420" y="8046"/>
                    </a:lnTo>
                    <a:lnTo>
                      <a:pt x="2420" y="7348"/>
                    </a:lnTo>
                    <a:close/>
                    <a:moveTo>
                      <a:pt x="1007" y="8310"/>
                    </a:moveTo>
                    <a:lnTo>
                      <a:pt x="1007" y="9008"/>
                    </a:lnTo>
                    <a:lnTo>
                      <a:pt x="309" y="9008"/>
                    </a:lnTo>
                    <a:lnTo>
                      <a:pt x="309" y="8310"/>
                    </a:lnTo>
                    <a:close/>
                    <a:moveTo>
                      <a:pt x="2063" y="8310"/>
                    </a:moveTo>
                    <a:lnTo>
                      <a:pt x="2063" y="9008"/>
                    </a:lnTo>
                    <a:lnTo>
                      <a:pt x="1366" y="9008"/>
                    </a:lnTo>
                    <a:lnTo>
                      <a:pt x="1366" y="8310"/>
                    </a:lnTo>
                    <a:close/>
                    <a:moveTo>
                      <a:pt x="3117" y="8310"/>
                    </a:moveTo>
                    <a:lnTo>
                      <a:pt x="3117" y="9008"/>
                    </a:lnTo>
                    <a:lnTo>
                      <a:pt x="2420" y="9008"/>
                    </a:lnTo>
                    <a:lnTo>
                      <a:pt x="2420" y="8310"/>
                    </a:lnTo>
                    <a:close/>
                    <a:moveTo>
                      <a:pt x="1007" y="9272"/>
                    </a:moveTo>
                    <a:lnTo>
                      <a:pt x="1007" y="9969"/>
                    </a:lnTo>
                    <a:lnTo>
                      <a:pt x="309" y="9969"/>
                    </a:lnTo>
                    <a:lnTo>
                      <a:pt x="309" y="9272"/>
                    </a:lnTo>
                    <a:close/>
                    <a:moveTo>
                      <a:pt x="3117" y="9272"/>
                    </a:moveTo>
                    <a:lnTo>
                      <a:pt x="3117" y="9969"/>
                    </a:lnTo>
                    <a:lnTo>
                      <a:pt x="2420" y="9969"/>
                    </a:lnTo>
                    <a:lnTo>
                      <a:pt x="2420" y="9272"/>
                    </a:lnTo>
                    <a:close/>
                    <a:moveTo>
                      <a:pt x="1" y="1"/>
                    </a:moveTo>
                    <a:lnTo>
                      <a:pt x="1" y="10646"/>
                    </a:lnTo>
                    <a:lnTo>
                      <a:pt x="3425" y="10646"/>
                    </a:lnTo>
                    <a:lnTo>
                      <a:pt x="342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" name="Google Shape;438;p6"/>
              <p:cNvSpPr/>
              <p:nvPr/>
            </p:nvSpPr>
            <p:spPr>
              <a:xfrm>
                <a:off x="904675" y="4988825"/>
                <a:ext cx="49750" cy="154600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6184" extrusionOk="0">
                    <a:moveTo>
                      <a:pt x="583" y="358"/>
                    </a:moveTo>
                    <a:lnTo>
                      <a:pt x="583" y="762"/>
                    </a:lnTo>
                    <a:lnTo>
                      <a:pt x="179" y="762"/>
                    </a:lnTo>
                    <a:lnTo>
                      <a:pt x="179" y="358"/>
                    </a:lnTo>
                    <a:close/>
                    <a:moveTo>
                      <a:pt x="1196" y="358"/>
                    </a:moveTo>
                    <a:lnTo>
                      <a:pt x="1196" y="762"/>
                    </a:lnTo>
                    <a:lnTo>
                      <a:pt x="791" y="762"/>
                    </a:lnTo>
                    <a:lnTo>
                      <a:pt x="791" y="358"/>
                    </a:lnTo>
                    <a:close/>
                    <a:moveTo>
                      <a:pt x="1810" y="358"/>
                    </a:moveTo>
                    <a:lnTo>
                      <a:pt x="1810" y="762"/>
                    </a:lnTo>
                    <a:lnTo>
                      <a:pt x="1405" y="762"/>
                    </a:lnTo>
                    <a:lnTo>
                      <a:pt x="1405" y="358"/>
                    </a:lnTo>
                    <a:close/>
                    <a:moveTo>
                      <a:pt x="583" y="917"/>
                    </a:moveTo>
                    <a:lnTo>
                      <a:pt x="583" y="1321"/>
                    </a:lnTo>
                    <a:lnTo>
                      <a:pt x="179" y="1321"/>
                    </a:lnTo>
                    <a:lnTo>
                      <a:pt x="179" y="917"/>
                    </a:lnTo>
                    <a:close/>
                    <a:moveTo>
                      <a:pt x="1810" y="917"/>
                    </a:moveTo>
                    <a:lnTo>
                      <a:pt x="1810" y="1321"/>
                    </a:lnTo>
                    <a:lnTo>
                      <a:pt x="1405" y="1321"/>
                    </a:lnTo>
                    <a:lnTo>
                      <a:pt x="1405" y="917"/>
                    </a:lnTo>
                    <a:close/>
                    <a:moveTo>
                      <a:pt x="1196" y="1475"/>
                    </a:moveTo>
                    <a:lnTo>
                      <a:pt x="1196" y="1880"/>
                    </a:lnTo>
                    <a:lnTo>
                      <a:pt x="791" y="1880"/>
                    </a:lnTo>
                    <a:lnTo>
                      <a:pt x="791" y="1475"/>
                    </a:lnTo>
                    <a:close/>
                    <a:moveTo>
                      <a:pt x="1810" y="1475"/>
                    </a:moveTo>
                    <a:lnTo>
                      <a:pt x="1810" y="1880"/>
                    </a:lnTo>
                    <a:lnTo>
                      <a:pt x="1405" y="1880"/>
                    </a:lnTo>
                    <a:lnTo>
                      <a:pt x="1405" y="1475"/>
                    </a:lnTo>
                    <a:close/>
                    <a:moveTo>
                      <a:pt x="583" y="2034"/>
                    </a:moveTo>
                    <a:lnTo>
                      <a:pt x="583" y="2438"/>
                    </a:lnTo>
                    <a:lnTo>
                      <a:pt x="179" y="2438"/>
                    </a:lnTo>
                    <a:lnTo>
                      <a:pt x="179" y="2034"/>
                    </a:lnTo>
                    <a:close/>
                    <a:moveTo>
                      <a:pt x="1810" y="2034"/>
                    </a:moveTo>
                    <a:lnTo>
                      <a:pt x="1810" y="2438"/>
                    </a:lnTo>
                    <a:lnTo>
                      <a:pt x="1405" y="2438"/>
                    </a:lnTo>
                    <a:lnTo>
                      <a:pt x="1405" y="2034"/>
                    </a:lnTo>
                    <a:close/>
                    <a:moveTo>
                      <a:pt x="583" y="2593"/>
                    </a:moveTo>
                    <a:lnTo>
                      <a:pt x="583" y="2997"/>
                    </a:lnTo>
                    <a:lnTo>
                      <a:pt x="179" y="2997"/>
                    </a:lnTo>
                    <a:lnTo>
                      <a:pt x="179" y="2593"/>
                    </a:lnTo>
                    <a:close/>
                    <a:moveTo>
                      <a:pt x="1196" y="2593"/>
                    </a:moveTo>
                    <a:lnTo>
                      <a:pt x="1196" y="2997"/>
                    </a:lnTo>
                    <a:lnTo>
                      <a:pt x="791" y="2997"/>
                    </a:lnTo>
                    <a:lnTo>
                      <a:pt x="791" y="2593"/>
                    </a:lnTo>
                    <a:close/>
                    <a:moveTo>
                      <a:pt x="1196" y="3152"/>
                    </a:moveTo>
                    <a:lnTo>
                      <a:pt x="1196" y="3556"/>
                    </a:lnTo>
                    <a:lnTo>
                      <a:pt x="791" y="3556"/>
                    </a:lnTo>
                    <a:lnTo>
                      <a:pt x="791" y="3152"/>
                    </a:lnTo>
                    <a:close/>
                    <a:moveTo>
                      <a:pt x="1810" y="3152"/>
                    </a:moveTo>
                    <a:lnTo>
                      <a:pt x="1810" y="3556"/>
                    </a:lnTo>
                    <a:lnTo>
                      <a:pt x="1405" y="3556"/>
                    </a:lnTo>
                    <a:lnTo>
                      <a:pt x="1405" y="3152"/>
                    </a:lnTo>
                    <a:close/>
                    <a:moveTo>
                      <a:pt x="0" y="1"/>
                    </a:moveTo>
                    <a:lnTo>
                      <a:pt x="0" y="6184"/>
                    </a:lnTo>
                    <a:lnTo>
                      <a:pt x="1990" y="6184"/>
                    </a:lnTo>
                    <a:lnTo>
                      <a:pt x="199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" name="Google Shape;439;p6"/>
              <p:cNvSpPr/>
              <p:nvPr/>
            </p:nvSpPr>
            <p:spPr>
              <a:xfrm>
                <a:off x="646000" y="4852575"/>
                <a:ext cx="85650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1637" extrusionOk="0">
                    <a:moveTo>
                      <a:pt x="1494" y="1647"/>
                    </a:moveTo>
                    <a:lnTo>
                      <a:pt x="1494" y="3887"/>
                    </a:lnTo>
                    <a:lnTo>
                      <a:pt x="920" y="3887"/>
                    </a:lnTo>
                    <a:lnTo>
                      <a:pt x="920" y="1647"/>
                    </a:lnTo>
                    <a:close/>
                    <a:moveTo>
                      <a:pt x="2510" y="1647"/>
                    </a:moveTo>
                    <a:lnTo>
                      <a:pt x="2510" y="3887"/>
                    </a:lnTo>
                    <a:lnTo>
                      <a:pt x="1935" y="3887"/>
                    </a:lnTo>
                    <a:lnTo>
                      <a:pt x="1935" y="1647"/>
                    </a:lnTo>
                    <a:close/>
                    <a:moveTo>
                      <a:pt x="988" y="4720"/>
                    </a:moveTo>
                    <a:lnTo>
                      <a:pt x="988" y="6960"/>
                    </a:lnTo>
                    <a:lnTo>
                      <a:pt x="414" y="6960"/>
                    </a:lnTo>
                    <a:lnTo>
                      <a:pt x="414" y="4720"/>
                    </a:lnTo>
                    <a:close/>
                    <a:moveTo>
                      <a:pt x="2003" y="4720"/>
                    </a:moveTo>
                    <a:lnTo>
                      <a:pt x="2003" y="6960"/>
                    </a:lnTo>
                    <a:lnTo>
                      <a:pt x="1428" y="6960"/>
                    </a:lnTo>
                    <a:lnTo>
                      <a:pt x="1428" y="4720"/>
                    </a:lnTo>
                    <a:close/>
                    <a:moveTo>
                      <a:pt x="3016" y="4720"/>
                    </a:moveTo>
                    <a:lnTo>
                      <a:pt x="3016" y="6960"/>
                    </a:lnTo>
                    <a:lnTo>
                      <a:pt x="2442" y="6960"/>
                    </a:lnTo>
                    <a:lnTo>
                      <a:pt x="2442" y="4720"/>
                    </a:lnTo>
                    <a:close/>
                    <a:moveTo>
                      <a:pt x="988" y="7699"/>
                    </a:moveTo>
                    <a:lnTo>
                      <a:pt x="988" y="9939"/>
                    </a:lnTo>
                    <a:lnTo>
                      <a:pt x="414" y="9939"/>
                    </a:lnTo>
                    <a:lnTo>
                      <a:pt x="414" y="7699"/>
                    </a:lnTo>
                    <a:close/>
                    <a:moveTo>
                      <a:pt x="2003" y="7699"/>
                    </a:moveTo>
                    <a:lnTo>
                      <a:pt x="2003" y="9939"/>
                    </a:lnTo>
                    <a:lnTo>
                      <a:pt x="1428" y="9939"/>
                    </a:lnTo>
                    <a:lnTo>
                      <a:pt x="1428" y="7699"/>
                    </a:lnTo>
                    <a:close/>
                    <a:moveTo>
                      <a:pt x="3016" y="7699"/>
                    </a:moveTo>
                    <a:lnTo>
                      <a:pt x="3016" y="9939"/>
                    </a:lnTo>
                    <a:lnTo>
                      <a:pt x="2442" y="9939"/>
                    </a:lnTo>
                    <a:lnTo>
                      <a:pt x="2442" y="7699"/>
                    </a:lnTo>
                    <a:close/>
                    <a:moveTo>
                      <a:pt x="762" y="0"/>
                    </a:moveTo>
                    <a:lnTo>
                      <a:pt x="762" y="1376"/>
                    </a:lnTo>
                    <a:lnTo>
                      <a:pt x="310" y="1376"/>
                    </a:lnTo>
                    <a:lnTo>
                      <a:pt x="310" y="4159"/>
                    </a:lnTo>
                    <a:lnTo>
                      <a:pt x="1" y="4159"/>
                    </a:lnTo>
                    <a:lnTo>
                      <a:pt x="1" y="11636"/>
                    </a:lnTo>
                    <a:lnTo>
                      <a:pt x="3425" y="11636"/>
                    </a:lnTo>
                    <a:lnTo>
                      <a:pt x="3425" y="4159"/>
                    </a:lnTo>
                    <a:lnTo>
                      <a:pt x="3117" y="4159"/>
                    </a:lnTo>
                    <a:lnTo>
                      <a:pt x="3117" y="1376"/>
                    </a:lnTo>
                    <a:lnTo>
                      <a:pt x="2665" y="1376"/>
                    </a:lnTo>
                    <a:lnTo>
                      <a:pt x="266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" name="Google Shape;440;p6"/>
              <p:cNvSpPr/>
              <p:nvPr/>
            </p:nvSpPr>
            <p:spPr>
              <a:xfrm>
                <a:off x="1022650" y="4903350"/>
                <a:ext cx="66400" cy="240075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9603" extrusionOk="0">
                    <a:moveTo>
                      <a:pt x="2288" y="1327"/>
                    </a:moveTo>
                    <a:lnTo>
                      <a:pt x="2288" y="1637"/>
                    </a:lnTo>
                    <a:lnTo>
                      <a:pt x="980" y="1637"/>
                    </a:lnTo>
                    <a:lnTo>
                      <a:pt x="980" y="1327"/>
                    </a:lnTo>
                    <a:close/>
                    <a:moveTo>
                      <a:pt x="2288" y="2215"/>
                    </a:moveTo>
                    <a:lnTo>
                      <a:pt x="2288" y="2524"/>
                    </a:lnTo>
                    <a:lnTo>
                      <a:pt x="628" y="2524"/>
                    </a:lnTo>
                    <a:lnTo>
                      <a:pt x="628" y="2215"/>
                    </a:lnTo>
                    <a:close/>
                    <a:moveTo>
                      <a:pt x="2289" y="3102"/>
                    </a:moveTo>
                    <a:lnTo>
                      <a:pt x="2289" y="3412"/>
                    </a:lnTo>
                    <a:lnTo>
                      <a:pt x="369" y="3412"/>
                    </a:lnTo>
                    <a:lnTo>
                      <a:pt x="369" y="3102"/>
                    </a:lnTo>
                    <a:close/>
                    <a:moveTo>
                      <a:pt x="2289" y="3990"/>
                    </a:moveTo>
                    <a:lnTo>
                      <a:pt x="2289" y="4300"/>
                    </a:lnTo>
                    <a:lnTo>
                      <a:pt x="369" y="4300"/>
                    </a:lnTo>
                    <a:lnTo>
                      <a:pt x="369" y="3990"/>
                    </a:lnTo>
                    <a:close/>
                    <a:moveTo>
                      <a:pt x="2289" y="4875"/>
                    </a:moveTo>
                    <a:lnTo>
                      <a:pt x="2289" y="5185"/>
                    </a:lnTo>
                    <a:lnTo>
                      <a:pt x="369" y="5185"/>
                    </a:lnTo>
                    <a:lnTo>
                      <a:pt x="369" y="4875"/>
                    </a:lnTo>
                    <a:close/>
                    <a:moveTo>
                      <a:pt x="2289" y="5763"/>
                    </a:moveTo>
                    <a:lnTo>
                      <a:pt x="2289" y="6074"/>
                    </a:lnTo>
                    <a:lnTo>
                      <a:pt x="369" y="6074"/>
                    </a:lnTo>
                    <a:lnTo>
                      <a:pt x="369" y="5763"/>
                    </a:lnTo>
                    <a:close/>
                    <a:moveTo>
                      <a:pt x="2289" y="6649"/>
                    </a:moveTo>
                    <a:lnTo>
                      <a:pt x="2289" y="6959"/>
                    </a:lnTo>
                    <a:lnTo>
                      <a:pt x="369" y="6959"/>
                    </a:lnTo>
                    <a:lnTo>
                      <a:pt x="369" y="6649"/>
                    </a:lnTo>
                    <a:close/>
                    <a:moveTo>
                      <a:pt x="2289" y="7536"/>
                    </a:moveTo>
                    <a:lnTo>
                      <a:pt x="2289" y="7846"/>
                    </a:lnTo>
                    <a:lnTo>
                      <a:pt x="369" y="7846"/>
                    </a:lnTo>
                    <a:lnTo>
                      <a:pt x="369" y="7536"/>
                    </a:lnTo>
                    <a:close/>
                    <a:moveTo>
                      <a:pt x="2289" y="8423"/>
                    </a:moveTo>
                    <a:lnTo>
                      <a:pt x="2289" y="8733"/>
                    </a:lnTo>
                    <a:lnTo>
                      <a:pt x="369" y="8733"/>
                    </a:lnTo>
                    <a:lnTo>
                      <a:pt x="369" y="8423"/>
                    </a:lnTo>
                    <a:close/>
                    <a:moveTo>
                      <a:pt x="2655" y="0"/>
                    </a:moveTo>
                    <a:cubicBezTo>
                      <a:pt x="2655" y="0"/>
                      <a:pt x="0" y="191"/>
                      <a:pt x="0" y="3780"/>
                    </a:cubicBezTo>
                    <a:lnTo>
                      <a:pt x="0" y="9603"/>
                    </a:lnTo>
                    <a:lnTo>
                      <a:pt x="2655" y="9603"/>
                    </a:lnTo>
                    <a:lnTo>
                      <a:pt x="265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" name="Google Shape;441;p6"/>
              <p:cNvSpPr/>
              <p:nvPr/>
            </p:nvSpPr>
            <p:spPr>
              <a:xfrm>
                <a:off x="1370450" y="4904475"/>
                <a:ext cx="72700" cy="239025"/>
              </a:xfrm>
              <a:custGeom>
                <a:avLst/>
                <a:gdLst/>
                <a:ahLst/>
                <a:cxnLst/>
                <a:rect l="l" t="t" r="r" b="b"/>
                <a:pathLst>
                  <a:path w="2908" h="9561" extrusionOk="0">
                    <a:moveTo>
                      <a:pt x="2415" y="901"/>
                    </a:moveTo>
                    <a:lnTo>
                      <a:pt x="2415" y="1210"/>
                    </a:lnTo>
                    <a:lnTo>
                      <a:pt x="495" y="1210"/>
                    </a:lnTo>
                    <a:lnTo>
                      <a:pt x="495" y="901"/>
                    </a:lnTo>
                    <a:close/>
                    <a:moveTo>
                      <a:pt x="2415" y="1773"/>
                    </a:moveTo>
                    <a:lnTo>
                      <a:pt x="2415" y="2083"/>
                    </a:lnTo>
                    <a:lnTo>
                      <a:pt x="495" y="2083"/>
                    </a:lnTo>
                    <a:lnTo>
                      <a:pt x="495" y="1773"/>
                    </a:lnTo>
                    <a:close/>
                    <a:moveTo>
                      <a:pt x="2415" y="2644"/>
                    </a:moveTo>
                    <a:lnTo>
                      <a:pt x="2415" y="2954"/>
                    </a:lnTo>
                    <a:lnTo>
                      <a:pt x="495" y="2954"/>
                    </a:lnTo>
                    <a:lnTo>
                      <a:pt x="495" y="2644"/>
                    </a:lnTo>
                    <a:close/>
                    <a:moveTo>
                      <a:pt x="2415" y="3514"/>
                    </a:moveTo>
                    <a:lnTo>
                      <a:pt x="2415" y="3825"/>
                    </a:lnTo>
                    <a:lnTo>
                      <a:pt x="495" y="3825"/>
                    </a:lnTo>
                    <a:lnTo>
                      <a:pt x="495" y="3514"/>
                    </a:lnTo>
                    <a:close/>
                    <a:moveTo>
                      <a:pt x="2415" y="4387"/>
                    </a:moveTo>
                    <a:lnTo>
                      <a:pt x="2415" y="4696"/>
                    </a:lnTo>
                    <a:lnTo>
                      <a:pt x="495" y="4696"/>
                    </a:lnTo>
                    <a:lnTo>
                      <a:pt x="495" y="4387"/>
                    </a:lnTo>
                    <a:close/>
                    <a:moveTo>
                      <a:pt x="2415" y="5258"/>
                    </a:moveTo>
                    <a:lnTo>
                      <a:pt x="2415" y="5568"/>
                    </a:lnTo>
                    <a:lnTo>
                      <a:pt x="495" y="5568"/>
                    </a:lnTo>
                    <a:lnTo>
                      <a:pt x="495" y="5258"/>
                    </a:lnTo>
                    <a:close/>
                    <a:moveTo>
                      <a:pt x="2415" y="6129"/>
                    </a:moveTo>
                    <a:lnTo>
                      <a:pt x="2415" y="6439"/>
                    </a:lnTo>
                    <a:lnTo>
                      <a:pt x="495" y="6439"/>
                    </a:lnTo>
                    <a:lnTo>
                      <a:pt x="495" y="6129"/>
                    </a:lnTo>
                    <a:close/>
                    <a:moveTo>
                      <a:pt x="2415" y="7000"/>
                    </a:moveTo>
                    <a:lnTo>
                      <a:pt x="2415" y="7310"/>
                    </a:lnTo>
                    <a:lnTo>
                      <a:pt x="495" y="7310"/>
                    </a:lnTo>
                    <a:lnTo>
                      <a:pt x="495" y="7000"/>
                    </a:lnTo>
                    <a:close/>
                    <a:moveTo>
                      <a:pt x="2415" y="7873"/>
                    </a:moveTo>
                    <a:lnTo>
                      <a:pt x="2415" y="8183"/>
                    </a:lnTo>
                    <a:lnTo>
                      <a:pt x="495" y="8183"/>
                    </a:lnTo>
                    <a:lnTo>
                      <a:pt x="495" y="7873"/>
                    </a:lnTo>
                    <a:close/>
                    <a:moveTo>
                      <a:pt x="2415" y="8743"/>
                    </a:moveTo>
                    <a:lnTo>
                      <a:pt x="2415" y="9053"/>
                    </a:lnTo>
                    <a:lnTo>
                      <a:pt x="495" y="9053"/>
                    </a:lnTo>
                    <a:lnTo>
                      <a:pt x="495" y="8743"/>
                    </a:lnTo>
                    <a:close/>
                    <a:moveTo>
                      <a:pt x="0" y="0"/>
                    </a:moveTo>
                    <a:lnTo>
                      <a:pt x="0" y="510"/>
                    </a:lnTo>
                    <a:lnTo>
                      <a:pt x="126" y="510"/>
                    </a:lnTo>
                    <a:lnTo>
                      <a:pt x="126" y="9560"/>
                    </a:lnTo>
                    <a:lnTo>
                      <a:pt x="2781" y="9560"/>
                    </a:lnTo>
                    <a:lnTo>
                      <a:pt x="2781" y="510"/>
                    </a:lnTo>
                    <a:lnTo>
                      <a:pt x="2907" y="510"/>
                    </a:lnTo>
                    <a:lnTo>
                      <a:pt x="290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" name="Google Shape;442;p6"/>
              <p:cNvSpPr/>
              <p:nvPr/>
            </p:nvSpPr>
            <p:spPr>
              <a:xfrm>
                <a:off x="1279575" y="4877275"/>
                <a:ext cx="85650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0646" extrusionOk="0">
                    <a:moveTo>
                      <a:pt x="1006" y="616"/>
                    </a:moveTo>
                    <a:lnTo>
                      <a:pt x="1006" y="1314"/>
                    </a:lnTo>
                    <a:lnTo>
                      <a:pt x="309" y="1314"/>
                    </a:lnTo>
                    <a:lnTo>
                      <a:pt x="309" y="616"/>
                    </a:lnTo>
                    <a:close/>
                    <a:moveTo>
                      <a:pt x="2062" y="616"/>
                    </a:moveTo>
                    <a:lnTo>
                      <a:pt x="2062" y="1314"/>
                    </a:lnTo>
                    <a:lnTo>
                      <a:pt x="1365" y="1314"/>
                    </a:lnTo>
                    <a:lnTo>
                      <a:pt x="1365" y="616"/>
                    </a:lnTo>
                    <a:close/>
                    <a:moveTo>
                      <a:pt x="3117" y="616"/>
                    </a:moveTo>
                    <a:lnTo>
                      <a:pt x="3117" y="1314"/>
                    </a:lnTo>
                    <a:lnTo>
                      <a:pt x="2419" y="1314"/>
                    </a:lnTo>
                    <a:lnTo>
                      <a:pt x="2419" y="616"/>
                    </a:lnTo>
                    <a:close/>
                    <a:moveTo>
                      <a:pt x="1006" y="1578"/>
                    </a:moveTo>
                    <a:lnTo>
                      <a:pt x="1006" y="2276"/>
                    </a:lnTo>
                    <a:lnTo>
                      <a:pt x="309" y="2276"/>
                    </a:lnTo>
                    <a:lnTo>
                      <a:pt x="309" y="1578"/>
                    </a:lnTo>
                    <a:close/>
                    <a:moveTo>
                      <a:pt x="3117" y="1578"/>
                    </a:moveTo>
                    <a:lnTo>
                      <a:pt x="3117" y="2276"/>
                    </a:lnTo>
                    <a:lnTo>
                      <a:pt x="2419" y="2276"/>
                    </a:lnTo>
                    <a:lnTo>
                      <a:pt x="2419" y="1578"/>
                    </a:lnTo>
                    <a:close/>
                    <a:moveTo>
                      <a:pt x="1006" y="2540"/>
                    </a:moveTo>
                    <a:lnTo>
                      <a:pt x="1006" y="3236"/>
                    </a:lnTo>
                    <a:lnTo>
                      <a:pt x="309" y="3236"/>
                    </a:lnTo>
                    <a:lnTo>
                      <a:pt x="309" y="2540"/>
                    </a:lnTo>
                    <a:close/>
                    <a:moveTo>
                      <a:pt x="2062" y="2540"/>
                    </a:moveTo>
                    <a:lnTo>
                      <a:pt x="2062" y="3236"/>
                    </a:lnTo>
                    <a:lnTo>
                      <a:pt x="1365" y="3236"/>
                    </a:lnTo>
                    <a:lnTo>
                      <a:pt x="1365" y="2540"/>
                    </a:lnTo>
                    <a:close/>
                    <a:moveTo>
                      <a:pt x="1006" y="3501"/>
                    </a:moveTo>
                    <a:lnTo>
                      <a:pt x="1006" y="4198"/>
                    </a:lnTo>
                    <a:lnTo>
                      <a:pt x="309" y="4198"/>
                    </a:lnTo>
                    <a:lnTo>
                      <a:pt x="309" y="3501"/>
                    </a:lnTo>
                    <a:close/>
                    <a:moveTo>
                      <a:pt x="3117" y="3501"/>
                    </a:moveTo>
                    <a:lnTo>
                      <a:pt x="3117" y="4198"/>
                    </a:lnTo>
                    <a:lnTo>
                      <a:pt x="2419" y="4198"/>
                    </a:lnTo>
                    <a:lnTo>
                      <a:pt x="2419" y="3501"/>
                    </a:lnTo>
                    <a:close/>
                    <a:moveTo>
                      <a:pt x="2062" y="4463"/>
                    </a:moveTo>
                    <a:lnTo>
                      <a:pt x="2062" y="5160"/>
                    </a:lnTo>
                    <a:lnTo>
                      <a:pt x="1365" y="5160"/>
                    </a:lnTo>
                    <a:lnTo>
                      <a:pt x="1365" y="4463"/>
                    </a:lnTo>
                    <a:close/>
                    <a:moveTo>
                      <a:pt x="3117" y="4463"/>
                    </a:moveTo>
                    <a:lnTo>
                      <a:pt x="3117" y="5160"/>
                    </a:lnTo>
                    <a:lnTo>
                      <a:pt x="2419" y="5160"/>
                    </a:lnTo>
                    <a:lnTo>
                      <a:pt x="2419" y="4463"/>
                    </a:lnTo>
                    <a:close/>
                    <a:moveTo>
                      <a:pt x="1006" y="5426"/>
                    </a:moveTo>
                    <a:lnTo>
                      <a:pt x="1006" y="6123"/>
                    </a:lnTo>
                    <a:lnTo>
                      <a:pt x="309" y="6123"/>
                    </a:lnTo>
                    <a:lnTo>
                      <a:pt x="309" y="5426"/>
                    </a:lnTo>
                    <a:close/>
                    <a:moveTo>
                      <a:pt x="2062" y="5426"/>
                    </a:moveTo>
                    <a:lnTo>
                      <a:pt x="2062" y="6123"/>
                    </a:lnTo>
                    <a:lnTo>
                      <a:pt x="1365" y="6123"/>
                    </a:lnTo>
                    <a:lnTo>
                      <a:pt x="1365" y="5426"/>
                    </a:lnTo>
                    <a:close/>
                    <a:moveTo>
                      <a:pt x="2062" y="6388"/>
                    </a:moveTo>
                    <a:lnTo>
                      <a:pt x="2062" y="7085"/>
                    </a:lnTo>
                    <a:lnTo>
                      <a:pt x="1365" y="7085"/>
                    </a:lnTo>
                    <a:lnTo>
                      <a:pt x="1365" y="6388"/>
                    </a:lnTo>
                    <a:close/>
                    <a:moveTo>
                      <a:pt x="3117" y="6388"/>
                    </a:moveTo>
                    <a:lnTo>
                      <a:pt x="3117" y="7085"/>
                    </a:lnTo>
                    <a:lnTo>
                      <a:pt x="2419" y="7085"/>
                    </a:lnTo>
                    <a:lnTo>
                      <a:pt x="2419" y="6388"/>
                    </a:lnTo>
                    <a:close/>
                    <a:moveTo>
                      <a:pt x="1006" y="7349"/>
                    </a:moveTo>
                    <a:lnTo>
                      <a:pt x="1006" y="8046"/>
                    </a:lnTo>
                    <a:lnTo>
                      <a:pt x="309" y="8046"/>
                    </a:lnTo>
                    <a:lnTo>
                      <a:pt x="309" y="7349"/>
                    </a:lnTo>
                    <a:close/>
                    <a:moveTo>
                      <a:pt x="2062" y="7349"/>
                    </a:moveTo>
                    <a:lnTo>
                      <a:pt x="2062" y="8046"/>
                    </a:lnTo>
                    <a:lnTo>
                      <a:pt x="1365" y="8046"/>
                    </a:lnTo>
                    <a:lnTo>
                      <a:pt x="1365" y="7349"/>
                    </a:lnTo>
                    <a:close/>
                    <a:moveTo>
                      <a:pt x="1006" y="8310"/>
                    </a:moveTo>
                    <a:lnTo>
                      <a:pt x="1006" y="9008"/>
                    </a:lnTo>
                    <a:lnTo>
                      <a:pt x="309" y="9008"/>
                    </a:lnTo>
                    <a:lnTo>
                      <a:pt x="309" y="8310"/>
                    </a:lnTo>
                    <a:close/>
                    <a:moveTo>
                      <a:pt x="2062" y="8310"/>
                    </a:moveTo>
                    <a:lnTo>
                      <a:pt x="2062" y="9008"/>
                    </a:lnTo>
                    <a:lnTo>
                      <a:pt x="1365" y="9008"/>
                    </a:lnTo>
                    <a:lnTo>
                      <a:pt x="1365" y="8310"/>
                    </a:lnTo>
                    <a:close/>
                    <a:moveTo>
                      <a:pt x="3117" y="8310"/>
                    </a:moveTo>
                    <a:lnTo>
                      <a:pt x="3117" y="9008"/>
                    </a:lnTo>
                    <a:lnTo>
                      <a:pt x="2419" y="9008"/>
                    </a:lnTo>
                    <a:lnTo>
                      <a:pt x="2419" y="8310"/>
                    </a:lnTo>
                    <a:close/>
                    <a:moveTo>
                      <a:pt x="1006" y="9272"/>
                    </a:moveTo>
                    <a:lnTo>
                      <a:pt x="1006" y="9969"/>
                    </a:lnTo>
                    <a:lnTo>
                      <a:pt x="309" y="9969"/>
                    </a:lnTo>
                    <a:lnTo>
                      <a:pt x="309" y="9272"/>
                    </a:lnTo>
                    <a:close/>
                    <a:moveTo>
                      <a:pt x="3117" y="9272"/>
                    </a:moveTo>
                    <a:lnTo>
                      <a:pt x="3117" y="9969"/>
                    </a:lnTo>
                    <a:lnTo>
                      <a:pt x="2419" y="9969"/>
                    </a:lnTo>
                    <a:lnTo>
                      <a:pt x="2419" y="9272"/>
                    </a:lnTo>
                    <a:close/>
                    <a:moveTo>
                      <a:pt x="0" y="1"/>
                    </a:moveTo>
                    <a:lnTo>
                      <a:pt x="0" y="10646"/>
                    </a:lnTo>
                    <a:lnTo>
                      <a:pt x="3425" y="10646"/>
                    </a:lnTo>
                    <a:lnTo>
                      <a:pt x="342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" name="Google Shape;443;p6"/>
              <p:cNvSpPr/>
              <p:nvPr/>
            </p:nvSpPr>
            <p:spPr>
              <a:xfrm>
                <a:off x="1096125" y="4877275"/>
                <a:ext cx="85650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0646" extrusionOk="0">
                    <a:moveTo>
                      <a:pt x="1007" y="616"/>
                    </a:moveTo>
                    <a:lnTo>
                      <a:pt x="1007" y="1314"/>
                    </a:lnTo>
                    <a:lnTo>
                      <a:pt x="309" y="1314"/>
                    </a:lnTo>
                    <a:lnTo>
                      <a:pt x="309" y="616"/>
                    </a:lnTo>
                    <a:close/>
                    <a:moveTo>
                      <a:pt x="2063" y="616"/>
                    </a:moveTo>
                    <a:lnTo>
                      <a:pt x="2063" y="1314"/>
                    </a:lnTo>
                    <a:lnTo>
                      <a:pt x="1366" y="1314"/>
                    </a:lnTo>
                    <a:lnTo>
                      <a:pt x="1366" y="616"/>
                    </a:lnTo>
                    <a:close/>
                    <a:moveTo>
                      <a:pt x="3120" y="616"/>
                    </a:moveTo>
                    <a:lnTo>
                      <a:pt x="3120" y="1314"/>
                    </a:lnTo>
                    <a:lnTo>
                      <a:pt x="2422" y="1314"/>
                    </a:lnTo>
                    <a:lnTo>
                      <a:pt x="2422" y="616"/>
                    </a:lnTo>
                    <a:close/>
                    <a:moveTo>
                      <a:pt x="1007" y="1578"/>
                    </a:moveTo>
                    <a:lnTo>
                      <a:pt x="1007" y="2276"/>
                    </a:lnTo>
                    <a:lnTo>
                      <a:pt x="309" y="2276"/>
                    </a:lnTo>
                    <a:lnTo>
                      <a:pt x="309" y="1578"/>
                    </a:lnTo>
                    <a:close/>
                    <a:moveTo>
                      <a:pt x="3120" y="1578"/>
                    </a:moveTo>
                    <a:lnTo>
                      <a:pt x="3120" y="2276"/>
                    </a:lnTo>
                    <a:lnTo>
                      <a:pt x="2422" y="2276"/>
                    </a:lnTo>
                    <a:lnTo>
                      <a:pt x="2422" y="1578"/>
                    </a:lnTo>
                    <a:close/>
                    <a:moveTo>
                      <a:pt x="1007" y="2540"/>
                    </a:moveTo>
                    <a:lnTo>
                      <a:pt x="1007" y="3236"/>
                    </a:lnTo>
                    <a:lnTo>
                      <a:pt x="309" y="3236"/>
                    </a:lnTo>
                    <a:lnTo>
                      <a:pt x="309" y="2540"/>
                    </a:lnTo>
                    <a:close/>
                    <a:moveTo>
                      <a:pt x="2063" y="2540"/>
                    </a:moveTo>
                    <a:lnTo>
                      <a:pt x="2063" y="3236"/>
                    </a:lnTo>
                    <a:lnTo>
                      <a:pt x="1366" y="3236"/>
                    </a:lnTo>
                    <a:lnTo>
                      <a:pt x="1366" y="2540"/>
                    </a:lnTo>
                    <a:close/>
                    <a:moveTo>
                      <a:pt x="1007" y="3501"/>
                    </a:moveTo>
                    <a:lnTo>
                      <a:pt x="1007" y="4198"/>
                    </a:lnTo>
                    <a:lnTo>
                      <a:pt x="309" y="4198"/>
                    </a:lnTo>
                    <a:lnTo>
                      <a:pt x="309" y="3501"/>
                    </a:lnTo>
                    <a:close/>
                    <a:moveTo>
                      <a:pt x="3120" y="3501"/>
                    </a:moveTo>
                    <a:lnTo>
                      <a:pt x="3120" y="4198"/>
                    </a:lnTo>
                    <a:lnTo>
                      <a:pt x="2422" y="4198"/>
                    </a:lnTo>
                    <a:lnTo>
                      <a:pt x="2422" y="3501"/>
                    </a:lnTo>
                    <a:close/>
                    <a:moveTo>
                      <a:pt x="2063" y="4463"/>
                    </a:moveTo>
                    <a:lnTo>
                      <a:pt x="2063" y="5160"/>
                    </a:lnTo>
                    <a:lnTo>
                      <a:pt x="1366" y="5160"/>
                    </a:lnTo>
                    <a:lnTo>
                      <a:pt x="1366" y="4463"/>
                    </a:lnTo>
                    <a:close/>
                    <a:moveTo>
                      <a:pt x="3120" y="4463"/>
                    </a:moveTo>
                    <a:lnTo>
                      <a:pt x="3120" y="5160"/>
                    </a:lnTo>
                    <a:lnTo>
                      <a:pt x="2422" y="5160"/>
                    </a:lnTo>
                    <a:lnTo>
                      <a:pt x="2422" y="4463"/>
                    </a:lnTo>
                    <a:close/>
                    <a:moveTo>
                      <a:pt x="1007" y="5426"/>
                    </a:moveTo>
                    <a:lnTo>
                      <a:pt x="1007" y="6123"/>
                    </a:lnTo>
                    <a:lnTo>
                      <a:pt x="309" y="6123"/>
                    </a:lnTo>
                    <a:lnTo>
                      <a:pt x="309" y="5426"/>
                    </a:lnTo>
                    <a:close/>
                    <a:moveTo>
                      <a:pt x="2063" y="5426"/>
                    </a:moveTo>
                    <a:lnTo>
                      <a:pt x="2063" y="6123"/>
                    </a:lnTo>
                    <a:lnTo>
                      <a:pt x="1366" y="6123"/>
                    </a:lnTo>
                    <a:lnTo>
                      <a:pt x="1366" y="5426"/>
                    </a:lnTo>
                    <a:close/>
                    <a:moveTo>
                      <a:pt x="2063" y="6388"/>
                    </a:moveTo>
                    <a:lnTo>
                      <a:pt x="2063" y="7085"/>
                    </a:lnTo>
                    <a:lnTo>
                      <a:pt x="1366" y="7085"/>
                    </a:lnTo>
                    <a:lnTo>
                      <a:pt x="1366" y="6388"/>
                    </a:lnTo>
                    <a:close/>
                    <a:moveTo>
                      <a:pt x="3120" y="6388"/>
                    </a:moveTo>
                    <a:lnTo>
                      <a:pt x="3120" y="7085"/>
                    </a:lnTo>
                    <a:lnTo>
                      <a:pt x="2422" y="7085"/>
                    </a:lnTo>
                    <a:lnTo>
                      <a:pt x="2422" y="6388"/>
                    </a:lnTo>
                    <a:close/>
                    <a:moveTo>
                      <a:pt x="1007" y="7349"/>
                    </a:moveTo>
                    <a:lnTo>
                      <a:pt x="1007" y="8046"/>
                    </a:lnTo>
                    <a:lnTo>
                      <a:pt x="309" y="8046"/>
                    </a:lnTo>
                    <a:lnTo>
                      <a:pt x="309" y="7349"/>
                    </a:lnTo>
                    <a:close/>
                    <a:moveTo>
                      <a:pt x="2063" y="7349"/>
                    </a:moveTo>
                    <a:lnTo>
                      <a:pt x="2063" y="8046"/>
                    </a:lnTo>
                    <a:lnTo>
                      <a:pt x="1366" y="8046"/>
                    </a:lnTo>
                    <a:lnTo>
                      <a:pt x="1366" y="7349"/>
                    </a:lnTo>
                    <a:close/>
                    <a:moveTo>
                      <a:pt x="1007" y="8310"/>
                    </a:moveTo>
                    <a:lnTo>
                      <a:pt x="1007" y="9008"/>
                    </a:lnTo>
                    <a:lnTo>
                      <a:pt x="309" y="9008"/>
                    </a:lnTo>
                    <a:lnTo>
                      <a:pt x="309" y="8310"/>
                    </a:lnTo>
                    <a:close/>
                    <a:moveTo>
                      <a:pt x="2063" y="8310"/>
                    </a:moveTo>
                    <a:lnTo>
                      <a:pt x="2063" y="9008"/>
                    </a:lnTo>
                    <a:lnTo>
                      <a:pt x="1366" y="9008"/>
                    </a:lnTo>
                    <a:lnTo>
                      <a:pt x="1366" y="8310"/>
                    </a:lnTo>
                    <a:close/>
                    <a:moveTo>
                      <a:pt x="3120" y="8310"/>
                    </a:moveTo>
                    <a:lnTo>
                      <a:pt x="3120" y="9008"/>
                    </a:lnTo>
                    <a:lnTo>
                      <a:pt x="2422" y="9008"/>
                    </a:lnTo>
                    <a:lnTo>
                      <a:pt x="2422" y="8310"/>
                    </a:lnTo>
                    <a:close/>
                    <a:moveTo>
                      <a:pt x="1007" y="9272"/>
                    </a:moveTo>
                    <a:lnTo>
                      <a:pt x="1007" y="9969"/>
                    </a:lnTo>
                    <a:lnTo>
                      <a:pt x="309" y="9969"/>
                    </a:lnTo>
                    <a:lnTo>
                      <a:pt x="309" y="9272"/>
                    </a:lnTo>
                    <a:close/>
                    <a:moveTo>
                      <a:pt x="3120" y="9272"/>
                    </a:moveTo>
                    <a:lnTo>
                      <a:pt x="3120" y="9969"/>
                    </a:lnTo>
                    <a:lnTo>
                      <a:pt x="2422" y="9969"/>
                    </a:lnTo>
                    <a:lnTo>
                      <a:pt x="2422" y="9272"/>
                    </a:lnTo>
                    <a:close/>
                    <a:moveTo>
                      <a:pt x="1" y="1"/>
                    </a:moveTo>
                    <a:lnTo>
                      <a:pt x="1" y="10646"/>
                    </a:lnTo>
                    <a:lnTo>
                      <a:pt x="3425" y="10646"/>
                    </a:lnTo>
                    <a:lnTo>
                      <a:pt x="342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" name="Google Shape;444;p6"/>
              <p:cNvSpPr/>
              <p:nvPr/>
            </p:nvSpPr>
            <p:spPr>
              <a:xfrm>
                <a:off x="1459079" y="4988825"/>
                <a:ext cx="49750" cy="154600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6184" extrusionOk="0">
                    <a:moveTo>
                      <a:pt x="584" y="358"/>
                    </a:moveTo>
                    <a:lnTo>
                      <a:pt x="584" y="762"/>
                    </a:lnTo>
                    <a:lnTo>
                      <a:pt x="180" y="762"/>
                    </a:lnTo>
                    <a:lnTo>
                      <a:pt x="180" y="358"/>
                    </a:lnTo>
                    <a:close/>
                    <a:moveTo>
                      <a:pt x="1197" y="358"/>
                    </a:moveTo>
                    <a:lnTo>
                      <a:pt x="1197" y="762"/>
                    </a:lnTo>
                    <a:lnTo>
                      <a:pt x="793" y="762"/>
                    </a:lnTo>
                    <a:lnTo>
                      <a:pt x="793" y="358"/>
                    </a:lnTo>
                    <a:close/>
                    <a:moveTo>
                      <a:pt x="1811" y="358"/>
                    </a:moveTo>
                    <a:lnTo>
                      <a:pt x="1811" y="762"/>
                    </a:lnTo>
                    <a:lnTo>
                      <a:pt x="1405" y="762"/>
                    </a:lnTo>
                    <a:lnTo>
                      <a:pt x="1405" y="358"/>
                    </a:lnTo>
                    <a:close/>
                    <a:moveTo>
                      <a:pt x="584" y="917"/>
                    </a:moveTo>
                    <a:lnTo>
                      <a:pt x="584" y="1321"/>
                    </a:lnTo>
                    <a:lnTo>
                      <a:pt x="180" y="1321"/>
                    </a:lnTo>
                    <a:lnTo>
                      <a:pt x="180" y="917"/>
                    </a:lnTo>
                    <a:close/>
                    <a:moveTo>
                      <a:pt x="1811" y="917"/>
                    </a:moveTo>
                    <a:lnTo>
                      <a:pt x="1811" y="1321"/>
                    </a:lnTo>
                    <a:lnTo>
                      <a:pt x="1405" y="1321"/>
                    </a:lnTo>
                    <a:lnTo>
                      <a:pt x="1405" y="917"/>
                    </a:lnTo>
                    <a:close/>
                    <a:moveTo>
                      <a:pt x="584" y="1475"/>
                    </a:moveTo>
                    <a:lnTo>
                      <a:pt x="584" y="1880"/>
                    </a:lnTo>
                    <a:lnTo>
                      <a:pt x="180" y="1880"/>
                    </a:lnTo>
                    <a:lnTo>
                      <a:pt x="180" y="1475"/>
                    </a:lnTo>
                    <a:close/>
                    <a:moveTo>
                      <a:pt x="1197" y="1475"/>
                    </a:moveTo>
                    <a:lnTo>
                      <a:pt x="1197" y="1880"/>
                    </a:lnTo>
                    <a:lnTo>
                      <a:pt x="793" y="1880"/>
                    </a:lnTo>
                    <a:lnTo>
                      <a:pt x="793" y="1475"/>
                    </a:lnTo>
                    <a:close/>
                    <a:moveTo>
                      <a:pt x="584" y="2034"/>
                    </a:moveTo>
                    <a:lnTo>
                      <a:pt x="584" y="2438"/>
                    </a:lnTo>
                    <a:lnTo>
                      <a:pt x="180" y="2438"/>
                    </a:lnTo>
                    <a:lnTo>
                      <a:pt x="180" y="2034"/>
                    </a:lnTo>
                    <a:close/>
                    <a:moveTo>
                      <a:pt x="1811" y="2034"/>
                    </a:moveTo>
                    <a:lnTo>
                      <a:pt x="1811" y="2438"/>
                    </a:lnTo>
                    <a:lnTo>
                      <a:pt x="1405" y="2438"/>
                    </a:lnTo>
                    <a:lnTo>
                      <a:pt x="1405" y="2034"/>
                    </a:lnTo>
                    <a:close/>
                    <a:moveTo>
                      <a:pt x="1197" y="2593"/>
                    </a:moveTo>
                    <a:lnTo>
                      <a:pt x="1197" y="2997"/>
                    </a:lnTo>
                    <a:lnTo>
                      <a:pt x="793" y="2997"/>
                    </a:lnTo>
                    <a:lnTo>
                      <a:pt x="793" y="2593"/>
                    </a:lnTo>
                    <a:close/>
                    <a:moveTo>
                      <a:pt x="1811" y="2593"/>
                    </a:moveTo>
                    <a:lnTo>
                      <a:pt x="1811" y="2997"/>
                    </a:lnTo>
                    <a:lnTo>
                      <a:pt x="1405" y="2997"/>
                    </a:lnTo>
                    <a:lnTo>
                      <a:pt x="1405" y="2593"/>
                    </a:lnTo>
                    <a:close/>
                    <a:moveTo>
                      <a:pt x="584" y="3151"/>
                    </a:moveTo>
                    <a:lnTo>
                      <a:pt x="584" y="3556"/>
                    </a:lnTo>
                    <a:lnTo>
                      <a:pt x="180" y="3556"/>
                    </a:lnTo>
                    <a:lnTo>
                      <a:pt x="180" y="3151"/>
                    </a:lnTo>
                    <a:close/>
                    <a:moveTo>
                      <a:pt x="1197" y="3151"/>
                    </a:moveTo>
                    <a:lnTo>
                      <a:pt x="1197" y="3556"/>
                    </a:lnTo>
                    <a:lnTo>
                      <a:pt x="793" y="3556"/>
                    </a:lnTo>
                    <a:lnTo>
                      <a:pt x="793" y="3151"/>
                    </a:lnTo>
                    <a:close/>
                    <a:moveTo>
                      <a:pt x="0" y="1"/>
                    </a:moveTo>
                    <a:lnTo>
                      <a:pt x="0" y="6184"/>
                    </a:lnTo>
                    <a:lnTo>
                      <a:pt x="1989" y="6184"/>
                    </a:lnTo>
                    <a:lnTo>
                      <a:pt x="198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" name="Google Shape;445;p6"/>
              <p:cNvSpPr/>
              <p:nvPr/>
            </p:nvSpPr>
            <p:spPr>
              <a:xfrm>
                <a:off x="965800" y="4988825"/>
                <a:ext cx="49750" cy="154600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6184" extrusionOk="0">
                    <a:moveTo>
                      <a:pt x="585" y="358"/>
                    </a:moveTo>
                    <a:lnTo>
                      <a:pt x="585" y="762"/>
                    </a:lnTo>
                    <a:lnTo>
                      <a:pt x="180" y="762"/>
                    </a:lnTo>
                    <a:lnTo>
                      <a:pt x="180" y="358"/>
                    </a:lnTo>
                    <a:close/>
                    <a:moveTo>
                      <a:pt x="1196" y="358"/>
                    </a:moveTo>
                    <a:lnTo>
                      <a:pt x="1196" y="762"/>
                    </a:lnTo>
                    <a:lnTo>
                      <a:pt x="792" y="762"/>
                    </a:lnTo>
                    <a:lnTo>
                      <a:pt x="792" y="358"/>
                    </a:lnTo>
                    <a:close/>
                    <a:moveTo>
                      <a:pt x="1811" y="358"/>
                    </a:moveTo>
                    <a:lnTo>
                      <a:pt x="1811" y="762"/>
                    </a:lnTo>
                    <a:lnTo>
                      <a:pt x="1405" y="762"/>
                    </a:lnTo>
                    <a:lnTo>
                      <a:pt x="1405" y="358"/>
                    </a:lnTo>
                    <a:close/>
                    <a:moveTo>
                      <a:pt x="585" y="917"/>
                    </a:moveTo>
                    <a:lnTo>
                      <a:pt x="585" y="1321"/>
                    </a:lnTo>
                    <a:lnTo>
                      <a:pt x="180" y="1321"/>
                    </a:lnTo>
                    <a:lnTo>
                      <a:pt x="180" y="917"/>
                    </a:lnTo>
                    <a:close/>
                    <a:moveTo>
                      <a:pt x="1811" y="917"/>
                    </a:moveTo>
                    <a:lnTo>
                      <a:pt x="1811" y="1321"/>
                    </a:lnTo>
                    <a:lnTo>
                      <a:pt x="1405" y="1321"/>
                    </a:lnTo>
                    <a:lnTo>
                      <a:pt x="1405" y="917"/>
                    </a:lnTo>
                    <a:close/>
                    <a:moveTo>
                      <a:pt x="585" y="1475"/>
                    </a:moveTo>
                    <a:lnTo>
                      <a:pt x="585" y="1880"/>
                    </a:lnTo>
                    <a:lnTo>
                      <a:pt x="180" y="1880"/>
                    </a:lnTo>
                    <a:lnTo>
                      <a:pt x="180" y="1475"/>
                    </a:lnTo>
                    <a:close/>
                    <a:moveTo>
                      <a:pt x="1196" y="1475"/>
                    </a:moveTo>
                    <a:lnTo>
                      <a:pt x="1196" y="1880"/>
                    </a:lnTo>
                    <a:lnTo>
                      <a:pt x="792" y="1880"/>
                    </a:lnTo>
                    <a:lnTo>
                      <a:pt x="792" y="1475"/>
                    </a:lnTo>
                    <a:close/>
                    <a:moveTo>
                      <a:pt x="585" y="2034"/>
                    </a:moveTo>
                    <a:lnTo>
                      <a:pt x="585" y="2438"/>
                    </a:lnTo>
                    <a:lnTo>
                      <a:pt x="180" y="2438"/>
                    </a:lnTo>
                    <a:lnTo>
                      <a:pt x="180" y="2034"/>
                    </a:lnTo>
                    <a:close/>
                    <a:moveTo>
                      <a:pt x="1811" y="2034"/>
                    </a:moveTo>
                    <a:lnTo>
                      <a:pt x="1811" y="2438"/>
                    </a:lnTo>
                    <a:lnTo>
                      <a:pt x="1405" y="2438"/>
                    </a:lnTo>
                    <a:lnTo>
                      <a:pt x="1405" y="2034"/>
                    </a:lnTo>
                    <a:close/>
                    <a:moveTo>
                      <a:pt x="1196" y="2593"/>
                    </a:moveTo>
                    <a:lnTo>
                      <a:pt x="1196" y="2997"/>
                    </a:lnTo>
                    <a:lnTo>
                      <a:pt x="792" y="2997"/>
                    </a:lnTo>
                    <a:lnTo>
                      <a:pt x="792" y="2593"/>
                    </a:lnTo>
                    <a:close/>
                    <a:moveTo>
                      <a:pt x="1811" y="2593"/>
                    </a:moveTo>
                    <a:lnTo>
                      <a:pt x="1811" y="2997"/>
                    </a:lnTo>
                    <a:lnTo>
                      <a:pt x="1405" y="2997"/>
                    </a:lnTo>
                    <a:lnTo>
                      <a:pt x="1405" y="2593"/>
                    </a:lnTo>
                    <a:close/>
                    <a:moveTo>
                      <a:pt x="585" y="3151"/>
                    </a:moveTo>
                    <a:lnTo>
                      <a:pt x="585" y="3556"/>
                    </a:lnTo>
                    <a:lnTo>
                      <a:pt x="180" y="3556"/>
                    </a:lnTo>
                    <a:lnTo>
                      <a:pt x="180" y="3151"/>
                    </a:lnTo>
                    <a:close/>
                    <a:moveTo>
                      <a:pt x="1196" y="3151"/>
                    </a:moveTo>
                    <a:lnTo>
                      <a:pt x="1196" y="3556"/>
                    </a:lnTo>
                    <a:lnTo>
                      <a:pt x="792" y="3556"/>
                    </a:lnTo>
                    <a:lnTo>
                      <a:pt x="792" y="3151"/>
                    </a:lnTo>
                    <a:close/>
                    <a:moveTo>
                      <a:pt x="0" y="1"/>
                    </a:moveTo>
                    <a:lnTo>
                      <a:pt x="0" y="6184"/>
                    </a:lnTo>
                    <a:lnTo>
                      <a:pt x="1990" y="6184"/>
                    </a:lnTo>
                    <a:lnTo>
                      <a:pt x="199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" name="Google Shape;446;p6"/>
              <p:cNvSpPr/>
              <p:nvPr/>
            </p:nvSpPr>
            <p:spPr>
              <a:xfrm>
                <a:off x="1188475" y="4852575"/>
                <a:ext cx="85650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1637" extrusionOk="0">
                    <a:moveTo>
                      <a:pt x="1494" y="1647"/>
                    </a:moveTo>
                    <a:lnTo>
                      <a:pt x="1494" y="3887"/>
                    </a:lnTo>
                    <a:lnTo>
                      <a:pt x="920" y="3887"/>
                    </a:lnTo>
                    <a:lnTo>
                      <a:pt x="920" y="1647"/>
                    </a:lnTo>
                    <a:close/>
                    <a:moveTo>
                      <a:pt x="2508" y="1647"/>
                    </a:moveTo>
                    <a:lnTo>
                      <a:pt x="2508" y="3887"/>
                    </a:lnTo>
                    <a:lnTo>
                      <a:pt x="1933" y="3887"/>
                    </a:lnTo>
                    <a:lnTo>
                      <a:pt x="1933" y="1647"/>
                    </a:lnTo>
                    <a:close/>
                    <a:moveTo>
                      <a:pt x="987" y="4720"/>
                    </a:moveTo>
                    <a:lnTo>
                      <a:pt x="987" y="6960"/>
                    </a:lnTo>
                    <a:lnTo>
                      <a:pt x="411" y="6960"/>
                    </a:lnTo>
                    <a:lnTo>
                      <a:pt x="411" y="4720"/>
                    </a:lnTo>
                    <a:close/>
                    <a:moveTo>
                      <a:pt x="2001" y="4720"/>
                    </a:moveTo>
                    <a:lnTo>
                      <a:pt x="2001" y="6960"/>
                    </a:lnTo>
                    <a:lnTo>
                      <a:pt x="1427" y="6960"/>
                    </a:lnTo>
                    <a:lnTo>
                      <a:pt x="1427" y="4720"/>
                    </a:lnTo>
                    <a:close/>
                    <a:moveTo>
                      <a:pt x="3015" y="4720"/>
                    </a:moveTo>
                    <a:lnTo>
                      <a:pt x="3015" y="6960"/>
                    </a:lnTo>
                    <a:lnTo>
                      <a:pt x="2441" y="6960"/>
                    </a:lnTo>
                    <a:lnTo>
                      <a:pt x="2441" y="4720"/>
                    </a:lnTo>
                    <a:close/>
                    <a:moveTo>
                      <a:pt x="987" y="7699"/>
                    </a:moveTo>
                    <a:lnTo>
                      <a:pt x="987" y="9939"/>
                    </a:lnTo>
                    <a:lnTo>
                      <a:pt x="411" y="9939"/>
                    </a:lnTo>
                    <a:lnTo>
                      <a:pt x="411" y="7699"/>
                    </a:lnTo>
                    <a:close/>
                    <a:moveTo>
                      <a:pt x="2001" y="7699"/>
                    </a:moveTo>
                    <a:lnTo>
                      <a:pt x="2001" y="9939"/>
                    </a:lnTo>
                    <a:lnTo>
                      <a:pt x="1427" y="9939"/>
                    </a:lnTo>
                    <a:lnTo>
                      <a:pt x="1427" y="7699"/>
                    </a:lnTo>
                    <a:close/>
                    <a:moveTo>
                      <a:pt x="3015" y="7699"/>
                    </a:moveTo>
                    <a:lnTo>
                      <a:pt x="3015" y="9939"/>
                    </a:lnTo>
                    <a:lnTo>
                      <a:pt x="2441" y="9939"/>
                    </a:lnTo>
                    <a:lnTo>
                      <a:pt x="2441" y="7699"/>
                    </a:lnTo>
                    <a:close/>
                    <a:moveTo>
                      <a:pt x="761" y="0"/>
                    </a:moveTo>
                    <a:lnTo>
                      <a:pt x="761" y="1376"/>
                    </a:lnTo>
                    <a:lnTo>
                      <a:pt x="309" y="1376"/>
                    </a:lnTo>
                    <a:lnTo>
                      <a:pt x="309" y="4159"/>
                    </a:lnTo>
                    <a:lnTo>
                      <a:pt x="1" y="4159"/>
                    </a:lnTo>
                    <a:lnTo>
                      <a:pt x="1" y="11636"/>
                    </a:lnTo>
                    <a:lnTo>
                      <a:pt x="3425" y="11636"/>
                    </a:lnTo>
                    <a:lnTo>
                      <a:pt x="3425" y="4159"/>
                    </a:lnTo>
                    <a:lnTo>
                      <a:pt x="3116" y="4159"/>
                    </a:lnTo>
                    <a:lnTo>
                      <a:pt x="3116" y="1376"/>
                    </a:lnTo>
                    <a:lnTo>
                      <a:pt x="2664" y="1376"/>
                    </a:lnTo>
                    <a:lnTo>
                      <a:pt x="266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" name="Google Shape;447;p6"/>
              <p:cNvSpPr/>
              <p:nvPr/>
            </p:nvSpPr>
            <p:spPr>
              <a:xfrm>
                <a:off x="1672466" y="4877275"/>
                <a:ext cx="85650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0646" extrusionOk="0">
                    <a:moveTo>
                      <a:pt x="1006" y="615"/>
                    </a:moveTo>
                    <a:lnTo>
                      <a:pt x="1006" y="1312"/>
                    </a:lnTo>
                    <a:lnTo>
                      <a:pt x="309" y="1312"/>
                    </a:lnTo>
                    <a:lnTo>
                      <a:pt x="309" y="615"/>
                    </a:lnTo>
                    <a:close/>
                    <a:moveTo>
                      <a:pt x="2063" y="615"/>
                    </a:moveTo>
                    <a:lnTo>
                      <a:pt x="2063" y="1312"/>
                    </a:lnTo>
                    <a:lnTo>
                      <a:pt x="1365" y="1312"/>
                    </a:lnTo>
                    <a:lnTo>
                      <a:pt x="1365" y="615"/>
                    </a:lnTo>
                    <a:close/>
                    <a:moveTo>
                      <a:pt x="3117" y="615"/>
                    </a:moveTo>
                    <a:lnTo>
                      <a:pt x="3117" y="1312"/>
                    </a:lnTo>
                    <a:lnTo>
                      <a:pt x="2419" y="1312"/>
                    </a:lnTo>
                    <a:lnTo>
                      <a:pt x="2419" y="615"/>
                    </a:lnTo>
                    <a:close/>
                    <a:moveTo>
                      <a:pt x="1006" y="1578"/>
                    </a:moveTo>
                    <a:lnTo>
                      <a:pt x="1006" y="2276"/>
                    </a:lnTo>
                    <a:lnTo>
                      <a:pt x="309" y="2276"/>
                    </a:lnTo>
                    <a:lnTo>
                      <a:pt x="309" y="1578"/>
                    </a:lnTo>
                    <a:close/>
                    <a:moveTo>
                      <a:pt x="3117" y="1578"/>
                    </a:moveTo>
                    <a:lnTo>
                      <a:pt x="3117" y="2276"/>
                    </a:lnTo>
                    <a:lnTo>
                      <a:pt x="2419" y="2276"/>
                    </a:lnTo>
                    <a:lnTo>
                      <a:pt x="2419" y="1578"/>
                    </a:lnTo>
                    <a:close/>
                    <a:moveTo>
                      <a:pt x="2063" y="2540"/>
                    </a:moveTo>
                    <a:lnTo>
                      <a:pt x="2063" y="3236"/>
                    </a:lnTo>
                    <a:lnTo>
                      <a:pt x="1365" y="3236"/>
                    </a:lnTo>
                    <a:lnTo>
                      <a:pt x="1365" y="2540"/>
                    </a:lnTo>
                    <a:close/>
                    <a:moveTo>
                      <a:pt x="3117" y="2540"/>
                    </a:moveTo>
                    <a:lnTo>
                      <a:pt x="3117" y="3236"/>
                    </a:lnTo>
                    <a:lnTo>
                      <a:pt x="2419" y="3236"/>
                    </a:lnTo>
                    <a:lnTo>
                      <a:pt x="2419" y="2540"/>
                    </a:lnTo>
                    <a:close/>
                    <a:moveTo>
                      <a:pt x="1006" y="3501"/>
                    </a:moveTo>
                    <a:lnTo>
                      <a:pt x="1006" y="4198"/>
                    </a:lnTo>
                    <a:lnTo>
                      <a:pt x="309" y="4198"/>
                    </a:lnTo>
                    <a:lnTo>
                      <a:pt x="309" y="3501"/>
                    </a:lnTo>
                    <a:close/>
                    <a:moveTo>
                      <a:pt x="3117" y="3501"/>
                    </a:moveTo>
                    <a:lnTo>
                      <a:pt x="3117" y="4198"/>
                    </a:lnTo>
                    <a:lnTo>
                      <a:pt x="2419" y="4198"/>
                    </a:lnTo>
                    <a:lnTo>
                      <a:pt x="2419" y="3501"/>
                    </a:lnTo>
                    <a:close/>
                    <a:moveTo>
                      <a:pt x="1006" y="4463"/>
                    </a:moveTo>
                    <a:lnTo>
                      <a:pt x="1006" y="5160"/>
                    </a:lnTo>
                    <a:lnTo>
                      <a:pt x="309" y="5160"/>
                    </a:lnTo>
                    <a:lnTo>
                      <a:pt x="309" y="4463"/>
                    </a:lnTo>
                    <a:close/>
                    <a:moveTo>
                      <a:pt x="2063" y="4463"/>
                    </a:moveTo>
                    <a:lnTo>
                      <a:pt x="2063" y="5160"/>
                    </a:lnTo>
                    <a:lnTo>
                      <a:pt x="1365" y="5160"/>
                    </a:lnTo>
                    <a:lnTo>
                      <a:pt x="1365" y="4463"/>
                    </a:lnTo>
                    <a:close/>
                    <a:moveTo>
                      <a:pt x="2063" y="5424"/>
                    </a:moveTo>
                    <a:lnTo>
                      <a:pt x="2063" y="6122"/>
                    </a:lnTo>
                    <a:lnTo>
                      <a:pt x="1365" y="6122"/>
                    </a:lnTo>
                    <a:lnTo>
                      <a:pt x="1365" y="5424"/>
                    </a:lnTo>
                    <a:close/>
                    <a:moveTo>
                      <a:pt x="3117" y="5424"/>
                    </a:moveTo>
                    <a:lnTo>
                      <a:pt x="3117" y="6122"/>
                    </a:lnTo>
                    <a:lnTo>
                      <a:pt x="2419" y="6122"/>
                    </a:lnTo>
                    <a:lnTo>
                      <a:pt x="2419" y="5424"/>
                    </a:lnTo>
                    <a:close/>
                    <a:moveTo>
                      <a:pt x="1006" y="6388"/>
                    </a:moveTo>
                    <a:lnTo>
                      <a:pt x="1006" y="7085"/>
                    </a:lnTo>
                    <a:lnTo>
                      <a:pt x="309" y="7085"/>
                    </a:lnTo>
                    <a:lnTo>
                      <a:pt x="309" y="6388"/>
                    </a:lnTo>
                    <a:close/>
                    <a:moveTo>
                      <a:pt x="2063" y="6388"/>
                    </a:moveTo>
                    <a:lnTo>
                      <a:pt x="2063" y="7085"/>
                    </a:lnTo>
                    <a:lnTo>
                      <a:pt x="1365" y="7085"/>
                    </a:lnTo>
                    <a:lnTo>
                      <a:pt x="1365" y="6388"/>
                    </a:lnTo>
                    <a:close/>
                    <a:moveTo>
                      <a:pt x="2063" y="7348"/>
                    </a:moveTo>
                    <a:lnTo>
                      <a:pt x="2063" y="8046"/>
                    </a:lnTo>
                    <a:lnTo>
                      <a:pt x="1365" y="8046"/>
                    </a:lnTo>
                    <a:lnTo>
                      <a:pt x="1365" y="7348"/>
                    </a:lnTo>
                    <a:close/>
                    <a:moveTo>
                      <a:pt x="3117" y="7348"/>
                    </a:moveTo>
                    <a:lnTo>
                      <a:pt x="3117" y="8046"/>
                    </a:lnTo>
                    <a:lnTo>
                      <a:pt x="2419" y="8046"/>
                    </a:lnTo>
                    <a:lnTo>
                      <a:pt x="2419" y="7348"/>
                    </a:lnTo>
                    <a:close/>
                    <a:moveTo>
                      <a:pt x="1006" y="8310"/>
                    </a:moveTo>
                    <a:lnTo>
                      <a:pt x="1006" y="9008"/>
                    </a:lnTo>
                    <a:lnTo>
                      <a:pt x="309" y="9008"/>
                    </a:lnTo>
                    <a:lnTo>
                      <a:pt x="309" y="8310"/>
                    </a:lnTo>
                    <a:close/>
                    <a:moveTo>
                      <a:pt x="2063" y="8310"/>
                    </a:moveTo>
                    <a:lnTo>
                      <a:pt x="2063" y="9008"/>
                    </a:lnTo>
                    <a:lnTo>
                      <a:pt x="1365" y="9008"/>
                    </a:lnTo>
                    <a:lnTo>
                      <a:pt x="1365" y="8310"/>
                    </a:lnTo>
                    <a:close/>
                    <a:moveTo>
                      <a:pt x="3117" y="8310"/>
                    </a:moveTo>
                    <a:lnTo>
                      <a:pt x="3117" y="9008"/>
                    </a:lnTo>
                    <a:lnTo>
                      <a:pt x="2419" y="9008"/>
                    </a:lnTo>
                    <a:lnTo>
                      <a:pt x="2419" y="8310"/>
                    </a:lnTo>
                    <a:close/>
                    <a:moveTo>
                      <a:pt x="1006" y="9272"/>
                    </a:moveTo>
                    <a:lnTo>
                      <a:pt x="1006" y="9969"/>
                    </a:lnTo>
                    <a:lnTo>
                      <a:pt x="309" y="9969"/>
                    </a:lnTo>
                    <a:lnTo>
                      <a:pt x="309" y="9272"/>
                    </a:lnTo>
                    <a:close/>
                    <a:moveTo>
                      <a:pt x="3117" y="9272"/>
                    </a:moveTo>
                    <a:lnTo>
                      <a:pt x="3117" y="9969"/>
                    </a:lnTo>
                    <a:lnTo>
                      <a:pt x="2419" y="9969"/>
                    </a:lnTo>
                    <a:lnTo>
                      <a:pt x="2419" y="9272"/>
                    </a:lnTo>
                    <a:close/>
                    <a:moveTo>
                      <a:pt x="0" y="1"/>
                    </a:moveTo>
                    <a:lnTo>
                      <a:pt x="0" y="10646"/>
                    </a:lnTo>
                    <a:lnTo>
                      <a:pt x="3425" y="10646"/>
                    </a:lnTo>
                    <a:lnTo>
                      <a:pt x="342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" name="Google Shape;448;p6"/>
              <p:cNvSpPr/>
              <p:nvPr/>
            </p:nvSpPr>
            <p:spPr>
              <a:xfrm>
                <a:off x="1580116" y="4852575"/>
                <a:ext cx="85650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1637" extrusionOk="0">
                    <a:moveTo>
                      <a:pt x="1492" y="1647"/>
                    </a:moveTo>
                    <a:lnTo>
                      <a:pt x="1492" y="3887"/>
                    </a:lnTo>
                    <a:lnTo>
                      <a:pt x="918" y="3887"/>
                    </a:lnTo>
                    <a:lnTo>
                      <a:pt x="918" y="1647"/>
                    </a:lnTo>
                    <a:close/>
                    <a:moveTo>
                      <a:pt x="2509" y="1647"/>
                    </a:moveTo>
                    <a:lnTo>
                      <a:pt x="2509" y="3887"/>
                    </a:lnTo>
                    <a:lnTo>
                      <a:pt x="1933" y="3887"/>
                    </a:lnTo>
                    <a:lnTo>
                      <a:pt x="1933" y="1647"/>
                    </a:lnTo>
                    <a:close/>
                    <a:moveTo>
                      <a:pt x="986" y="4720"/>
                    </a:moveTo>
                    <a:lnTo>
                      <a:pt x="986" y="6960"/>
                    </a:lnTo>
                    <a:lnTo>
                      <a:pt x="412" y="6960"/>
                    </a:lnTo>
                    <a:lnTo>
                      <a:pt x="412" y="4720"/>
                    </a:lnTo>
                    <a:close/>
                    <a:moveTo>
                      <a:pt x="2001" y="4720"/>
                    </a:moveTo>
                    <a:lnTo>
                      <a:pt x="2001" y="6960"/>
                    </a:lnTo>
                    <a:lnTo>
                      <a:pt x="1427" y="6960"/>
                    </a:lnTo>
                    <a:lnTo>
                      <a:pt x="1427" y="4720"/>
                    </a:lnTo>
                    <a:close/>
                    <a:moveTo>
                      <a:pt x="3015" y="4720"/>
                    </a:moveTo>
                    <a:lnTo>
                      <a:pt x="3015" y="6960"/>
                    </a:lnTo>
                    <a:lnTo>
                      <a:pt x="2441" y="6960"/>
                    </a:lnTo>
                    <a:lnTo>
                      <a:pt x="2441" y="4720"/>
                    </a:lnTo>
                    <a:close/>
                    <a:moveTo>
                      <a:pt x="986" y="7699"/>
                    </a:moveTo>
                    <a:lnTo>
                      <a:pt x="986" y="9939"/>
                    </a:lnTo>
                    <a:lnTo>
                      <a:pt x="412" y="9939"/>
                    </a:lnTo>
                    <a:lnTo>
                      <a:pt x="412" y="7699"/>
                    </a:lnTo>
                    <a:close/>
                    <a:moveTo>
                      <a:pt x="2001" y="7699"/>
                    </a:moveTo>
                    <a:lnTo>
                      <a:pt x="2001" y="9939"/>
                    </a:lnTo>
                    <a:lnTo>
                      <a:pt x="1427" y="9939"/>
                    </a:lnTo>
                    <a:lnTo>
                      <a:pt x="1427" y="7699"/>
                    </a:lnTo>
                    <a:close/>
                    <a:moveTo>
                      <a:pt x="3015" y="7699"/>
                    </a:moveTo>
                    <a:lnTo>
                      <a:pt x="3015" y="9939"/>
                    </a:lnTo>
                    <a:lnTo>
                      <a:pt x="2441" y="9939"/>
                    </a:lnTo>
                    <a:lnTo>
                      <a:pt x="2441" y="7699"/>
                    </a:lnTo>
                    <a:close/>
                    <a:moveTo>
                      <a:pt x="761" y="0"/>
                    </a:moveTo>
                    <a:lnTo>
                      <a:pt x="761" y="1376"/>
                    </a:lnTo>
                    <a:lnTo>
                      <a:pt x="312" y="1376"/>
                    </a:lnTo>
                    <a:lnTo>
                      <a:pt x="312" y="4159"/>
                    </a:lnTo>
                    <a:lnTo>
                      <a:pt x="1" y="4159"/>
                    </a:lnTo>
                    <a:lnTo>
                      <a:pt x="1" y="11636"/>
                    </a:lnTo>
                    <a:lnTo>
                      <a:pt x="3425" y="11636"/>
                    </a:lnTo>
                    <a:lnTo>
                      <a:pt x="3425" y="4159"/>
                    </a:lnTo>
                    <a:lnTo>
                      <a:pt x="3115" y="4159"/>
                    </a:lnTo>
                    <a:lnTo>
                      <a:pt x="3115" y="1376"/>
                    </a:lnTo>
                    <a:lnTo>
                      <a:pt x="2663" y="1376"/>
                    </a:lnTo>
                    <a:lnTo>
                      <a:pt x="266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" name="Google Shape;449;p6"/>
              <p:cNvSpPr/>
              <p:nvPr/>
            </p:nvSpPr>
            <p:spPr>
              <a:xfrm>
                <a:off x="1757791" y="4839725"/>
                <a:ext cx="92400" cy="303775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12151" extrusionOk="0">
                    <a:moveTo>
                      <a:pt x="1625" y="1146"/>
                    </a:moveTo>
                    <a:lnTo>
                      <a:pt x="1625" y="1539"/>
                    </a:lnTo>
                    <a:lnTo>
                      <a:pt x="629" y="1539"/>
                    </a:lnTo>
                    <a:lnTo>
                      <a:pt x="629" y="1146"/>
                    </a:lnTo>
                    <a:close/>
                    <a:moveTo>
                      <a:pt x="3070" y="1146"/>
                    </a:moveTo>
                    <a:lnTo>
                      <a:pt x="3070" y="1539"/>
                    </a:lnTo>
                    <a:lnTo>
                      <a:pt x="2065" y="1539"/>
                    </a:lnTo>
                    <a:lnTo>
                      <a:pt x="2065" y="1146"/>
                    </a:lnTo>
                    <a:close/>
                    <a:moveTo>
                      <a:pt x="1625" y="2252"/>
                    </a:moveTo>
                    <a:lnTo>
                      <a:pt x="1625" y="2646"/>
                    </a:lnTo>
                    <a:lnTo>
                      <a:pt x="629" y="2646"/>
                    </a:lnTo>
                    <a:lnTo>
                      <a:pt x="629" y="2252"/>
                    </a:lnTo>
                    <a:close/>
                    <a:moveTo>
                      <a:pt x="3070" y="2252"/>
                    </a:moveTo>
                    <a:lnTo>
                      <a:pt x="3070" y="2646"/>
                    </a:lnTo>
                    <a:lnTo>
                      <a:pt x="2065" y="2646"/>
                    </a:lnTo>
                    <a:lnTo>
                      <a:pt x="2065" y="2252"/>
                    </a:lnTo>
                    <a:close/>
                    <a:moveTo>
                      <a:pt x="1625" y="3360"/>
                    </a:moveTo>
                    <a:lnTo>
                      <a:pt x="1625" y="3754"/>
                    </a:lnTo>
                    <a:lnTo>
                      <a:pt x="629" y="3754"/>
                    </a:lnTo>
                    <a:lnTo>
                      <a:pt x="629" y="3360"/>
                    </a:lnTo>
                    <a:close/>
                    <a:moveTo>
                      <a:pt x="3070" y="3360"/>
                    </a:moveTo>
                    <a:lnTo>
                      <a:pt x="3070" y="3754"/>
                    </a:lnTo>
                    <a:lnTo>
                      <a:pt x="2065" y="3754"/>
                    </a:lnTo>
                    <a:lnTo>
                      <a:pt x="2065" y="3360"/>
                    </a:lnTo>
                    <a:close/>
                    <a:moveTo>
                      <a:pt x="1625" y="4468"/>
                    </a:moveTo>
                    <a:lnTo>
                      <a:pt x="1625" y="4862"/>
                    </a:lnTo>
                    <a:lnTo>
                      <a:pt x="629" y="4862"/>
                    </a:lnTo>
                    <a:lnTo>
                      <a:pt x="629" y="4468"/>
                    </a:lnTo>
                    <a:close/>
                    <a:moveTo>
                      <a:pt x="3070" y="4468"/>
                    </a:moveTo>
                    <a:lnTo>
                      <a:pt x="3070" y="4862"/>
                    </a:lnTo>
                    <a:lnTo>
                      <a:pt x="2065" y="4862"/>
                    </a:lnTo>
                    <a:lnTo>
                      <a:pt x="2065" y="4468"/>
                    </a:lnTo>
                    <a:close/>
                    <a:moveTo>
                      <a:pt x="1625" y="5575"/>
                    </a:moveTo>
                    <a:lnTo>
                      <a:pt x="1625" y="5970"/>
                    </a:lnTo>
                    <a:lnTo>
                      <a:pt x="629" y="5970"/>
                    </a:lnTo>
                    <a:lnTo>
                      <a:pt x="629" y="5575"/>
                    </a:lnTo>
                    <a:close/>
                    <a:moveTo>
                      <a:pt x="3070" y="5575"/>
                    </a:moveTo>
                    <a:lnTo>
                      <a:pt x="3070" y="5970"/>
                    </a:lnTo>
                    <a:lnTo>
                      <a:pt x="2065" y="5970"/>
                    </a:lnTo>
                    <a:lnTo>
                      <a:pt x="2065" y="5575"/>
                    </a:lnTo>
                    <a:close/>
                    <a:moveTo>
                      <a:pt x="1625" y="6682"/>
                    </a:moveTo>
                    <a:lnTo>
                      <a:pt x="1625" y="7076"/>
                    </a:lnTo>
                    <a:lnTo>
                      <a:pt x="629" y="7076"/>
                    </a:lnTo>
                    <a:lnTo>
                      <a:pt x="629" y="6682"/>
                    </a:lnTo>
                    <a:close/>
                    <a:moveTo>
                      <a:pt x="3070" y="6682"/>
                    </a:moveTo>
                    <a:lnTo>
                      <a:pt x="3070" y="7076"/>
                    </a:lnTo>
                    <a:lnTo>
                      <a:pt x="2065" y="7076"/>
                    </a:lnTo>
                    <a:lnTo>
                      <a:pt x="2065" y="6682"/>
                    </a:lnTo>
                    <a:close/>
                    <a:moveTo>
                      <a:pt x="1625" y="7790"/>
                    </a:moveTo>
                    <a:lnTo>
                      <a:pt x="1625" y="8184"/>
                    </a:lnTo>
                    <a:lnTo>
                      <a:pt x="629" y="8184"/>
                    </a:lnTo>
                    <a:lnTo>
                      <a:pt x="629" y="7790"/>
                    </a:lnTo>
                    <a:close/>
                    <a:moveTo>
                      <a:pt x="3070" y="7790"/>
                    </a:moveTo>
                    <a:lnTo>
                      <a:pt x="3070" y="8184"/>
                    </a:lnTo>
                    <a:lnTo>
                      <a:pt x="2065" y="8184"/>
                    </a:lnTo>
                    <a:lnTo>
                      <a:pt x="2065" y="7790"/>
                    </a:lnTo>
                    <a:close/>
                    <a:moveTo>
                      <a:pt x="1625" y="8898"/>
                    </a:moveTo>
                    <a:lnTo>
                      <a:pt x="1625" y="9292"/>
                    </a:lnTo>
                    <a:lnTo>
                      <a:pt x="629" y="9292"/>
                    </a:lnTo>
                    <a:lnTo>
                      <a:pt x="629" y="8898"/>
                    </a:lnTo>
                    <a:close/>
                    <a:moveTo>
                      <a:pt x="3070" y="8898"/>
                    </a:moveTo>
                    <a:lnTo>
                      <a:pt x="3070" y="9292"/>
                    </a:lnTo>
                    <a:lnTo>
                      <a:pt x="2065" y="9292"/>
                    </a:lnTo>
                    <a:lnTo>
                      <a:pt x="2065" y="8898"/>
                    </a:lnTo>
                    <a:close/>
                    <a:moveTo>
                      <a:pt x="1625" y="10005"/>
                    </a:moveTo>
                    <a:lnTo>
                      <a:pt x="1625" y="10398"/>
                    </a:lnTo>
                    <a:lnTo>
                      <a:pt x="629" y="10398"/>
                    </a:lnTo>
                    <a:lnTo>
                      <a:pt x="629" y="10005"/>
                    </a:lnTo>
                    <a:close/>
                    <a:moveTo>
                      <a:pt x="3070" y="10005"/>
                    </a:moveTo>
                    <a:lnTo>
                      <a:pt x="3070" y="10398"/>
                    </a:lnTo>
                    <a:lnTo>
                      <a:pt x="2065" y="10398"/>
                    </a:lnTo>
                    <a:lnTo>
                      <a:pt x="2065" y="10005"/>
                    </a:lnTo>
                    <a:close/>
                    <a:moveTo>
                      <a:pt x="1625" y="11113"/>
                    </a:moveTo>
                    <a:lnTo>
                      <a:pt x="1625" y="11505"/>
                    </a:lnTo>
                    <a:lnTo>
                      <a:pt x="629" y="11505"/>
                    </a:lnTo>
                    <a:lnTo>
                      <a:pt x="629" y="11113"/>
                    </a:lnTo>
                    <a:close/>
                    <a:moveTo>
                      <a:pt x="3070" y="11113"/>
                    </a:moveTo>
                    <a:lnTo>
                      <a:pt x="3070" y="11505"/>
                    </a:lnTo>
                    <a:lnTo>
                      <a:pt x="2065" y="11505"/>
                    </a:lnTo>
                    <a:lnTo>
                      <a:pt x="2065" y="11113"/>
                    </a:lnTo>
                    <a:close/>
                    <a:moveTo>
                      <a:pt x="1" y="1"/>
                    </a:moveTo>
                    <a:lnTo>
                      <a:pt x="1" y="648"/>
                    </a:lnTo>
                    <a:lnTo>
                      <a:pt x="162" y="648"/>
                    </a:lnTo>
                    <a:lnTo>
                      <a:pt x="162" y="12150"/>
                    </a:lnTo>
                    <a:lnTo>
                      <a:pt x="3536" y="12150"/>
                    </a:lnTo>
                    <a:lnTo>
                      <a:pt x="3536" y="648"/>
                    </a:lnTo>
                    <a:lnTo>
                      <a:pt x="3696" y="648"/>
                    </a:lnTo>
                    <a:lnTo>
                      <a:pt x="369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" name="Google Shape;450;p6"/>
              <p:cNvSpPr/>
              <p:nvPr/>
            </p:nvSpPr>
            <p:spPr>
              <a:xfrm>
                <a:off x="2215741" y="4791575"/>
                <a:ext cx="107025" cy="351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14074" extrusionOk="0">
                    <a:moveTo>
                      <a:pt x="1881" y="1326"/>
                    </a:moveTo>
                    <a:lnTo>
                      <a:pt x="1881" y="1783"/>
                    </a:lnTo>
                    <a:lnTo>
                      <a:pt x="728" y="1783"/>
                    </a:lnTo>
                    <a:lnTo>
                      <a:pt x="728" y="1326"/>
                    </a:lnTo>
                    <a:close/>
                    <a:moveTo>
                      <a:pt x="3554" y="1326"/>
                    </a:moveTo>
                    <a:lnTo>
                      <a:pt x="3554" y="1783"/>
                    </a:lnTo>
                    <a:lnTo>
                      <a:pt x="2391" y="1783"/>
                    </a:lnTo>
                    <a:lnTo>
                      <a:pt x="2391" y="1326"/>
                    </a:lnTo>
                    <a:close/>
                    <a:moveTo>
                      <a:pt x="1881" y="2609"/>
                    </a:moveTo>
                    <a:lnTo>
                      <a:pt x="1881" y="3066"/>
                    </a:lnTo>
                    <a:lnTo>
                      <a:pt x="728" y="3066"/>
                    </a:lnTo>
                    <a:lnTo>
                      <a:pt x="728" y="2609"/>
                    </a:lnTo>
                    <a:close/>
                    <a:moveTo>
                      <a:pt x="3554" y="2609"/>
                    </a:moveTo>
                    <a:lnTo>
                      <a:pt x="3554" y="3066"/>
                    </a:lnTo>
                    <a:lnTo>
                      <a:pt x="2391" y="3066"/>
                    </a:lnTo>
                    <a:lnTo>
                      <a:pt x="2391" y="2609"/>
                    </a:lnTo>
                    <a:close/>
                    <a:moveTo>
                      <a:pt x="3554" y="3892"/>
                    </a:moveTo>
                    <a:lnTo>
                      <a:pt x="3554" y="4348"/>
                    </a:lnTo>
                    <a:lnTo>
                      <a:pt x="2391" y="4348"/>
                    </a:lnTo>
                    <a:lnTo>
                      <a:pt x="2391" y="3892"/>
                    </a:lnTo>
                    <a:close/>
                    <a:moveTo>
                      <a:pt x="1881" y="3893"/>
                    </a:moveTo>
                    <a:lnTo>
                      <a:pt x="1881" y="4350"/>
                    </a:lnTo>
                    <a:lnTo>
                      <a:pt x="728" y="4350"/>
                    </a:lnTo>
                    <a:lnTo>
                      <a:pt x="728" y="3893"/>
                    </a:lnTo>
                    <a:close/>
                    <a:moveTo>
                      <a:pt x="1881" y="5176"/>
                    </a:moveTo>
                    <a:lnTo>
                      <a:pt x="1881" y="5632"/>
                    </a:lnTo>
                    <a:lnTo>
                      <a:pt x="728" y="5632"/>
                    </a:lnTo>
                    <a:lnTo>
                      <a:pt x="728" y="5176"/>
                    </a:lnTo>
                    <a:close/>
                    <a:moveTo>
                      <a:pt x="3554" y="5176"/>
                    </a:moveTo>
                    <a:lnTo>
                      <a:pt x="3554" y="5632"/>
                    </a:lnTo>
                    <a:lnTo>
                      <a:pt x="2391" y="5632"/>
                    </a:lnTo>
                    <a:lnTo>
                      <a:pt x="2391" y="5176"/>
                    </a:lnTo>
                    <a:close/>
                    <a:moveTo>
                      <a:pt x="1881" y="6459"/>
                    </a:moveTo>
                    <a:lnTo>
                      <a:pt x="1881" y="6915"/>
                    </a:lnTo>
                    <a:lnTo>
                      <a:pt x="728" y="6915"/>
                    </a:lnTo>
                    <a:lnTo>
                      <a:pt x="728" y="6459"/>
                    </a:lnTo>
                    <a:close/>
                    <a:moveTo>
                      <a:pt x="3554" y="6459"/>
                    </a:moveTo>
                    <a:lnTo>
                      <a:pt x="3554" y="6915"/>
                    </a:lnTo>
                    <a:lnTo>
                      <a:pt x="2391" y="6915"/>
                    </a:lnTo>
                    <a:lnTo>
                      <a:pt x="2391" y="6459"/>
                    </a:lnTo>
                    <a:close/>
                    <a:moveTo>
                      <a:pt x="3554" y="7741"/>
                    </a:moveTo>
                    <a:lnTo>
                      <a:pt x="3554" y="8198"/>
                    </a:lnTo>
                    <a:lnTo>
                      <a:pt x="2391" y="8198"/>
                    </a:lnTo>
                    <a:lnTo>
                      <a:pt x="2391" y="7741"/>
                    </a:lnTo>
                    <a:close/>
                    <a:moveTo>
                      <a:pt x="1881" y="7743"/>
                    </a:moveTo>
                    <a:lnTo>
                      <a:pt x="1881" y="8199"/>
                    </a:lnTo>
                    <a:lnTo>
                      <a:pt x="728" y="8199"/>
                    </a:lnTo>
                    <a:lnTo>
                      <a:pt x="728" y="7743"/>
                    </a:lnTo>
                    <a:close/>
                    <a:moveTo>
                      <a:pt x="3554" y="9024"/>
                    </a:moveTo>
                    <a:lnTo>
                      <a:pt x="3554" y="9481"/>
                    </a:lnTo>
                    <a:lnTo>
                      <a:pt x="2391" y="9481"/>
                    </a:lnTo>
                    <a:lnTo>
                      <a:pt x="2391" y="9024"/>
                    </a:lnTo>
                    <a:close/>
                    <a:moveTo>
                      <a:pt x="1881" y="9025"/>
                    </a:moveTo>
                    <a:lnTo>
                      <a:pt x="1881" y="9482"/>
                    </a:lnTo>
                    <a:lnTo>
                      <a:pt x="728" y="9482"/>
                    </a:lnTo>
                    <a:lnTo>
                      <a:pt x="728" y="9025"/>
                    </a:lnTo>
                    <a:close/>
                    <a:moveTo>
                      <a:pt x="1881" y="10308"/>
                    </a:moveTo>
                    <a:lnTo>
                      <a:pt x="1881" y="10765"/>
                    </a:lnTo>
                    <a:lnTo>
                      <a:pt x="728" y="10765"/>
                    </a:lnTo>
                    <a:lnTo>
                      <a:pt x="728" y="10308"/>
                    </a:lnTo>
                    <a:close/>
                    <a:moveTo>
                      <a:pt x="3554" y="10308"/>
                    </a:moveTo>
                    <a:lnTo>
                      <a:pt x="3554" y="10765"/>
                    </a:lnTo>
                    <a:lnTo>
                      <a:pt x="2391" y="10765"/>
                    </a:lnTo>
                    <a:lnTo>
                      <a:pt x="2391" y="10308"/>
                    </a:lnTo>
                    <a:close/>
                    <a:moveTo>
                      <a:pt x="3554" y="11591"/>
                    </a:moveTo>
                    <a:lnTo>
                      <a:pt x="3554" y="12047"/>
                    </a:lnTo>
                    <a:lnTo>
                      <a:pt x="2391" y="12047"/>
                    </a:lnTo>
                    <a:lnTo>
                      <a:pt x="2391" y="11591"/>
                    </a:lnTo>
                    <a:close/>
                    <a:moveTo>
                      <a:pt x="1881" y="11592"/>
                    </a:moveTo>
                    <a:lnTo>
                      <a:pt x="1881" y="12048"/>
                    </a:lnTo>
                    <a:lnTo>
                      <a:pt x="728" y="12048"/>
                    </a:lnTo>
                    <a:lnTo>
                      <a:pt x="728" y="11592"/>
                    </a:lnTo>
                    <a:close/>
                    <a:moveTo>
                      <a:pt x="1881" y="12874"/>
                    </a:moveTo>
                    <a:lnTo>
                      <a:pt x="1881" y="13329"/>
                    </a:lnTo>
                    <a:lnTo>
                      <a:pt x="728" y="13329"/>
                    </a:lnTo>
                    <a:lnTo>
                      <a:pt x="728" y="12874"/>
                    </a:lnTo>
                    <a:close/>
                    <a:moveTo>
                      <a:pt x="3554" y="12874"/>
                    </a:moveTo>
                    <a:lnTo>
                      <a:pt x="3554" y="13329"/>
                    </a:lnTo>
                    <a:lnTo>
                      <a:pt x="2391" y="13329"/>
                    </a:lnTo>
                    <a:lnTo>
                      <a:pt x="2391" y="12874"/>
                    </a:lnTo>
                    <a:close/>
                    <a:moveTo>
                      <a:pt x="0" y="0"/>
                    </a:moveTo>
                    <a:lnTo>
                      <a:pt x="0" y="751"/>
                    </a:lnTo>
                    <a:lnTo>
                      <a:pt x="185" y="751"/>
                    </a:lnTo>
                    <a:lnTo>
                      <a:pt x="185" y="14074"/>
                    </a:lnTo>
                    <a:lnTo>
                      <a:pt x="4094" y="14074"/>
                    </a:lnTo>
                    <a:lnTo>
                      <a:pt x="4094" y="751"/>
                    </a:lnTo>
                    <a:lnTo>
                      <a:pt x="4281" y="751"/>
                    </a:lnTo>
                    <a:lnTo>
                      <a:pt x="428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" name="Google Shape;451;p6"/>
              <p:cNvSpPr/>
              <p:nvPr/>
            </p:nvSpPr>
            <p:spPr>
              <a:xfrm>
                <a:off x="2783741" y="4776700"/>
                <a:ext cx="111575" cy="366725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14669" extrusionOk="0">
                    <a:moveTo>
                      <a:pt x="3704" y="1385"/>
                    </a:moveTo>
                    <a:lnTo>
                      <a:pt x="3704" y="1858"/>
                    </a:lnTo>
                    <a:lnTo>
                      <a:pt x="2492" y="1858"/>
                    </a:lnTo>
                    <a:lnTo>
                      <a:pt x="2492" y="1385"/>
                    </a:lnTo>
                    <a:close/>
                    <a:moveTo>
                      <a:pt x="1962" y="1385"/>
                    </a:moveTo>
                    <a:lnTo>
                      <a:pt x="1962" y="1861"/>
                    </a:lnTo>
                    <a:lnTo>
                      <a:pt x="760" y="1861"/>
                    </a:lnTo>
                    <a:lnTo>
                      <a:pt x="760" y="1385"/>
                    </a:lnTo>
                    <a:close/>
                    <a:moveTo>
                      <a:pt x="1962" y="2720"/>
                    </a:moveTo>
                    <a:lnTo>
                      <a:pt x="1962" y="3196"/>
                    </a:lnTo>
                    <a:lnTo>
                      <a:pt x="760" y="3196"/>
                    </a:lnTo>
                    <a:lnTo>
                      <a:pt x="760" y="2720"/>
                    </a:lnTo>
                    <a:close/>
                    <a:moveTo>
                      <a:pt x="3704" y="2720"/>
                    </a:moveTo>
                    <a:lnTo>
                      <a:pt x="3704" y="3196"/>
                    </a:lnTo>
                    <a:lnTo>
                      <a:pt x="2492" y="3196"/>
                    </a:lnTo>
                    <a:lnTo>
                      <a:pt x="2492" y="2720"/>
                    </a:lnTo>
                    <a:close/>
                    <a:moveTo>
                      <a:pt x="1962" y="4059"/>
                    </a:moveTo>
                    <a:lnTo>
                      <a:pt x="1962" y="4533"/>
                    </a:lnTo>
                    <a:lnTo>
                      <a:pt x="760" y="4533"/>
                    </a:lnTo>
                    <a:lnTo>
                      <a:pt x="760" y="4059"/>
                    </a:lnTo>
                    <a:close/>
                    <a:moveTo>
                      <a:pt x="3704" y="4059"/>
                    </a:moveTo>
                    <a:lnTo>
                      <a:pt x="3704" y="4533"/>
                    </a:lnTo>
                    <a:lnTo>
                      <a:pt x="2492" y="4533"/>
                    </a:lnTo>
                    <a:lnTo>
                      <a:pt x="2492" y="4059"/>
                    </a:lnTo>
                    <a:close/>
                    <a:moveTo>
                      <a:pt x="3704" y="5395"/>
                    </a:moveTo>
                    <a:lnTo>
                      <a:pt x="3704" y="5871"/>
                    </a:lnTo>
                    <a:lnTo>
                      <a:pt x="2492" y="5871"/>
                    </a:lnTo>
                    <a:lnTo>
                      <a:pt x="2492" y="5395"/>
                    </a:lnTo>
                    <a:close/>
                    <a:moveTo>
                      <a:pt x="1962" y="5396"/>
                    </a:moveTo>
                    <a:lnTo>
                      <a:pt x="1962" y="5872"/>
                    </a:lnTo>
                    <a:lnTo>
                      <a:pt x="760" y="5872"/>
                    </a:lnTo>
                    <a:lnTo>
                      <a:pt x="760" y="5396"/>
                    </a:lnTo>
                    <a:close/>
                    <a:moveTo>
                      <a:pt x="1962" y="6733"/>
                    </a:moveTo>
                    <a:lnTo>
                      <a:pt x="1962" y="7208"/>
                    </a:lnTo>
                    <a:lnTo>
                      <a:pt x="760" y="7208"/>
                    </a:lnTo>
                    <a:lnTo>
                      <a:pt x="760" y="6733"/>
                    </a:lnTo>
                    <a:close/>
                    <a:moveTo>
                      <a:pt x="3704" y="6733"/>
                    </a:moveTo>
                    <a:lnTo>
                      <a:pt x="3704" y="7208"/>
                    </a:lnTo>
                    <a:lnTo>
                      <a:pt x="2492" y="7208"/>
                    </a:lnTo>
                    <a:lnTo>
                      <a:pt x="2492" y="6733"/>
                    </a:lnTo>
                    <a:close/>
                    <a:moveTo>
                      <a:pt x="1962" y="8070"/>
                    </a:moveTo>
                    <a:lnTo>
                      <a:pt x="1962" y="8546"/>
                    </a:lnTo>
                    <a:lnTo>
                      <a:pt x="760" y="8546"/>
                    </a:lnTo>
                    <a:lnTo>
                      <a:pt x="760" y="8070"/>
                    </a:lnTo>
                    <a:close/>
                    <a:moveTo>
                      <a:pt x="3704" y="8070"/>
                    </a:moveTo>
                    <a:lnTo>
                      <a:pt x="3704" y="8546"/>
                    </a:lnTo>
                    <a:lnTo>
                      <a:pt x="2492" y="8546"/>
                    </a:lnTo>
                    <a:lnTo>
                      <a:pt x="2492" y="8070"/>
                    </a:lnTo>
                    <a:close/>
                    <a:moveTo>
                      <a:pt x="3704" y="9406"/>
                    </a:moveTo>
                    <a:lnTo>
                      <a:pt x="3704" y="9882"/>
                    </a:lnTo>
                    <a:lnTo>
                      <a:pt x="2492" y="9882"/>
                    </a:lnTo>
                    <a:lnTo>
                      <a:pt x="2492" y="9406"/>
                    </a:lnTo>
                    <a:close/>
                    <a:moveTo>
                      <a:pt x="1962" y="9408"/>
                    </a:moveTo>
                    <a:lnTo>
                      <a:pt x="1962" y="9883"/>
                    </a:lnTo>
                    <a:lnTo>
                      <a:pt x="760" y="9883"/>
                    </a:lnTo>
                    <a:lnTo>
                      <a:pt x="760" y="9408"/>
                    </a:lnTo>
                    <a:close/>
                    <a:moveTo>
                      <a:pt x="1962" y="10744"/>
                    </a:moveTo>
                    <a:lnTo>
                      <a:pt x="1962" y="11219"/>
                    </a:lnTo>
                    <a:lnTo>
                      <a:pt x="760" y="11219"/>
                    </a:lnTo>
                    <a:lnTo>
                      <a:pt x="760" y="10744"/>
                    </a:lnTo>
                    <a:close/>
                    <a:moveTo>
                      <a:pt x="3704" y="10744"/>
                    </a:moveTo>
                    <a:lnTo>
                      <a:pt x="3704" y="11219"/>
                    </a:lnTo>
                    <a:lnTo>
                      <a:pt x="2492" y="11219"/>
                    </a:lnTo>
                    <a:lnTo>
                      <a:pt x="2492" y="10744"/>
                    </a:lnTo>
                    <a:close/>
                    <a:moveTo>
                      <a:pt x="1962" y="12081"/>
                    </a:moveTo>
                    <a:lnTo>
                      <a:pt x="1962" y="12557"/>
                    </a:lnTo>
                    <a:lnTo>
                      <a:pt x="760" y="12557"/>
                    </a:lnTo>
                    <a:lnTo>
                      <a:pt x="760" y="12081"/>
                    </a:lnTo>
                    <a:close/>
                    <a:moveTo>
                      <a:pt x="3704" y="12081"/>
                    </a:moveTo>
                    <a:lnTo>
                      <a:pt x="3704" y="12557"/>
                    </a:lnTo>
                    <a:lnTo>
                      <a:pt x="2492" y="12557"/>
                    </a:lnTo>
                    <a:lnTo>
                      <a:pt x="2492" y="12081"/>
                    </a:lnTo>
                    <a:close/>
                    <a:moveTo>
                      <a:pt x="1962" y="13418"/>
                    </a:moveTo>
                    <a:lnTo>
                      <a:pt x="1962" y="13893"/>
                    </a:lnTo>
                    <a:lnTo>
                      <a:pt x="760" y="13893"/>
                    </a:lnTo>
                    <a:lnTo>
                      <a:pt x="760" y="13418"/>
                    </a:lnTo>
                    <a:close/>
                    <a:moveTo>
                      <a:pt x="3704" y="13418"/>
                    </a:moveTo>
                    <a:lnTo>
                      <a:pt x="3704" y="13893"/>
                    </a:lnTo>
                    <a:lnTo>
                      <a:pt x="2492" y="13893"/>
                    </a:lnTo>
                    <a:lnTo>
                      <a:pt x="2492" y="13418"/>
                    </a:lnTo>
                    <a:close/>
                    <a:moveTo>
                      <a:pt x="0" y="1"/>
                    </a:moveTo>
                    <a:lnTo>
                      <a:pt x="0" y="784"/>
                    </a:lnTo>
                    <a:lnTo>
                      <a:pt x="194" y="784"/>
                    </a:lnTo>
                    <a:lnTo>
                      <a:pt x="194" y="14669"/>
                    </a:lnTo>
                    <a:lnTo>
                      <a:pt x="4268" y="14669"/>
                    </a:lnTo>
                    <a:lnTo>
                      <a:pt x="4268" y="783"/>
                    </a:lnTo>
                    <a:lnTo>
                      <a:pt x="4462" y="783"/>
                    </a:lnTo>
                    <a:lnTo>
                      <a:pt x="446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" name="Google Shape;452;p6"/>
              <p:cNvSpPr/>
              <p:nvPr/>
            </p:nvSpPr>
            <p:spPr>
              <a:xfrm>
                <a:off x="1947816" y="4672850"/>
                <a:ext cx="119725" cy="470650"/>
              </a:xfrm>
              <a:custGeom>
                <a:avLst/>
                <a:gdLst/>
                <a:ahLst/>
                <a:cxnLst/>
                <a:rect l="l" t="t" r="r" b="b"/>
                <a:pathLst>
                  <a:path w="4789" h="18826" extrusionOk="0">
                    <a:moveTo>
                      <a:pt x="2092" y="4859"/>
                    </a:moveTo>
                    <a:lnTo>
                      <a:pt x="2092" y="7991"/>
                    </a:lnTo>
                    <a:lnTo>
                      <a:pt x="1287" y="7991"/>
                    </a:lnTo>
                    <a:lnTo>
                      <a:pt x="1287" y="4859"/>
                    </a:lnTo>
                    <a:close/>
                    <a:moveTo>
                      <a:pt x="3509" y="4859"/>
                    </a:moveTo>
                    <a:lnTo>
                      <a:pt x="3509" y="7991"/>
                    </a:lnTo>
                    <a:lnTo>
                      <a:pt x="2705" y="7991"/>
                    </a:lnTo>
                    <a:lnTo>
                      <a:pt x="2705" y="4859"/>
                    </a:lnTo>
                    <a:close/>
                    <a:moveTo>
                      <a:pt x="1382" y="9157"/>
                    </a:moveTo>
                    <a:lnTo>
                      <a:pt x="1382" y="12288"/>
                    </a:lnTo>
                    <a:lnTo>
                      <a:pt x="577" y="12288"/>
                    </a:lnTo>
                    <a:lnTo>
                      <a:pt x="577" y="9157"/>
                    </a:lnTo>
                    <a:close/>
                    <a:moveTo>
                      <a:pt x="2799" y="9157"/>
                    </a:moveTo>
                    <a:lnTo>
                      <a:pt x="2799" y="12288"/>
                    </a:lnTo>
                    <a:lnTo>
                      <a:pt x="1996" y="12288"/>
                    </a:lnTo>
                    <a:lnTo>
                      <a:pt x="1996" y="9157"/>
                    </a:lnTo>
                    <a:close/>
                    <a:moveTo>
                      <a:pt x="4218" y="9157"/>
                    </a:moveTo>
                    <a:lnTo>
                      <a:pt x="4218" y="12288"/>
                    </a:lnTo>
                    <a:lnTo>
                      <a:pt x="3414" y="12288"/>
                    </a:lnTo>
                    <a:lnTo>
                      <a:pt x="3414" y="9157"/>
                    </a:lnTo>
                    <a:close/>
                    <a:moveTo>
                      <a:pt x="1382" y="13323"/>
                    </a:moveTo>
                    <a:lnTo>
                      <a:pt x="1382" y="16454"/>
                    </a:lnTo>
                    <a:lnTo>
                      <a:pt x="577" y="16454"/>
                    </a:lnTo>
                    <a:lnTo>
                      <a:pt x="577" y="13323"/>
                    </a:lnTo>
                    <a:close/>
                    <a:moveTo>
                      <a:pt x="2799" y="13323"/>
                    </a:moveTo>
                    <a:lnTo>
                      <a:pt x="2799" y="16454"/>
                    </a:lnTo>
                    <a:lnTo>
                      <a:pt x="1996" y="16454"/>
                    </a:lnTo>
                    <a:lnTo>
                      <a:pt x="1996" y="13323"/>
                    </a:lnTo>
                    <a:close/>
                    <a:moveTo>
                      <a:pt x="4218" y="13323"/>
                    </a:moveTo>
                    <a:lnTo>
                      <a:pt x="4218" y="16454"/>
                    </a:lnTo>
                    <a:lnTo>
                      <a:pt x="3414" y="16454"/>
                    </a:lnTo>
                    <a:lnTo>
                      <a:pt x="3414" y="13323"/>
                    </a:lnTo>
                    <a:close/>
                    <a:moveTo>
                      <a:pt x="2396" y="0"/>
                    </a:moveTo>
                    <a:lnTo>
                      <a:pt x="2304" y="1813"/>
                    </a:lnTo>
                    <a:lnTo>
                      <a:pt x="2116" y="1813"/>
                    </a:lnTo>
                    <a:lnTo>
                      <a:pt x="2116" y="2185"/>
                    </a:lnTo>
                    <a:lnTo>
                      <a:pt x="1660" y="2185"/>
                    </a:lnTo>
                    <a:lnTo>
                      <a:pt x="1660" y="2556"/>
                    </a:lnTo>
                    <a:lnTo>
                      <a:pt x="1066" y="2556"/>
                    </a:lnTo>
                    <a:lnTo>
                      <a:pt x="1066" y="4480"/>
                    </a:lnTo>
                    <a:lnTo>
                      <a:pt x="435" y="4480"/>
                    </a:lnTo>
                    <a:lnTo>
                      <a:pt x="435" y="8370"/>
                    </a:lnTo>
                    <a:lnTo>
                      <a:pt x="0" y="8370"/>
                    </a:lnTo>
                    <a:lnTo>
                      <a:pt x="0" y="18825"/>
                    </a:lnTo>
                    <a:lnTo>
                      <a:pt x="4788" y="18825"/>
                    </a:lnTo>
                    <a:lnTo>
                      <a:pt x="4788" y="8370"/>
                    </a:lnTo>
                    <a:lnTo>
                      <a:pt x="4359" y="8370"/>
                    </a:lnTo>
                    <a:lnTo>
                      <a:pt x="4359" y="4480"/>
                    </a:lnTo>
                    <a:lnTo>
                      <a:pt x="3728" y="4480"/>
                    </a:lnTo>
                    <a:lnTo>
                      <a:pt x="3728" y="2556"/>
                    </a:lnTo>
                    <a:lnTo>
                      <a:pt x="3133" y="2556"/>
                    </a:lnTo>
                    <a:lnTo>
                      <a:pt x="3133" y="2185"/>
                    </a:lnTo>
                    <a:lnTo>
                      <a:pt x="2678" y="2185"/>
                    </a:lnTo>
                    <a:lnTo>
                      <a:pt x="2678" y="1813"/>
                    </a:lnTo>
                    <a:lnTo>
                      <a:pt x="2489" y="1813"/>
                    </a:lnTo>
                    <a:lnTo>
                      <a:pt x="239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" name="Google Shape;453;p6"/>
              <p:cNvSpPr/>
              <p:nvPr/>
            </p:nvSpPr>
            <p:spPr>
              <a:xfrm>
                <a:off x="2494916" y="4672850"/>
                <a:ext cx="119750" cy="470650"/>
              </a:xfrm>
              <a:custGeom>
                <a:avLst/>
                <a:gdLst/>
                <a:ahLst/>
                <a:cxnLst/>
                <a:rect l="l" t="t" r="r" b="b"/>
                <a:pathLst>
                  <a:path w="4790" h="18826" extrusionOk="0">
                    <a:moveTo>
                      <a:pt x="2092" y="4859"/>
                    </a:moveTo>
                    <a:lnTo>
                      <a:pt x="2092" y="7991"/>
                    </a:lnTo>
                    <a:lnTo>
                      <a:pt x="1289" y="7991"/>
                    </a:lnTo>
                    <a:lnTo>
                      <a:pt x="1289" y="4859"/>
                    </a:lnTo>
                    <a:close/>
                    <a:moveTo>
                      <a:pt x="3508" y="4859"/>
                    </a:moveTo>
                    <a:lnTo>
                      <a:pt x="3508" y="7991"/>
                    </a:lnTo>
                    <a:lnTo>
                      <a:pt x="2705" y="7991"/>
                    </a:lnTo>
                    <a:lnTo>
                      <a:pt x="2705" y="4859"/>
                    </a:lnTo>
                    <a:close/>
                    <a:moveTo>
                      <a:pt x="1383" y="9157"/>
                    </a:moveTo>
                    <a:lnTo>
                      <a:pt x="1383" y="12288"/>
                    </a:lnTo>
                    <a:lnTo>
                      <a:pt x="579" y="12288"/>
                    </a:lnTo>
                    <a:lnTo>
                      <a:pt x="579" y="9157"/>
                    </a:lnTo>
                    <a:close/>
                    <a:moveTo>
                      <a:pt x="2801" y="9157"/>
                    </a:moveTo>
                    <a:lnTo>
                      <a:pt x="2801" y="12288"/>
                    </a:lnTo>
                    <a:lnTo>
                      <a:pt x="1996" y="12288"/>
                    </a:lnTo>
                    <a:lnTo>
                      <a:pt x="1996" y="9157"/>
                    </a:lnTo>
                    <a:close/>
                    <a:moveTo>
                      <a:pt x="4218" y="9157"/>
                    </a:moveTo>
                    <a:lnTo>
                      <a:pt x="4218" y="12288"/>
                    </a:lnTo>
                    <a:lnTo>
                      <a:pt x="3414" y="12288"/>
                    </a:lnTo>
                    <a:lnTo>
                      <a:pt x="3414" y="9157"/>
                    </a:lnTo>
                    <a:close/>
                    <a:moveTo>
                      <a:pt x="1383" y="13323"/>
                    </a:moveTo>
                    <a:lnTo>
                      <a:pt x="1383" y="16454"/>
                    </a:lnTo>
                    <a:lnTo>
                      <a:pt x="579" y="16454"/>
                    </a:lnTo>
                    <a:lnTo>
                      <a:pt x="579" y="13323"/>
                    </a:lnTo>
                    <a:close/>
                    <a:moveTo>
                      <a:pt x="2801" y="13323"/>
                    </a:moveTo>
                    <a:lnTo>
                      <a:pt x="2801" y="16454"/>
                    </a:lnTo>
                    <a:lnTo>
                      <a:pt x="1996" y="16454"/>
                    </a:lnTo>
                    <a:lnTo>
                      <a:pt x="1996" y="13323"/>
                    </a:lnTo>
                    <a:close/>
                    <a:moveTo>
                      <a:pt x="4218" y="13323"/>
                    </a:moveTo>
                    <a:lnTo>
                      <a:pt x="4218" y="16454"/>
                    </a:lnTo>
                    <a:lnTo>
                      <a:pt x="3414" y="16454"/>
                    </a:lnTo>
                    <a:lnTo>
                      <a:pt x="3414" y="13323"/>
                    </a:lnTo>
                    <a:close/>
                    <a:moveTo>
                      <a:pt x="2398" y="0"/>
                    </a:moveTo>
                    <a:lnTo>
                      <a:pt x="2305" y="1813"/>
                    </a:lnTo>
                    <a:lnTo>
                      <a:pt x="2116" y="1813"/>
                    </a:lnTo>
                    <a:lnTo>
                      <a:pt x="2116" y="2185"/>
                    </a:lnTo>
                    <a:lnTo>
                      <a:pt x="1661" y="2185"/>
                    </a:lnTo>
                    <a:lnTo>
                      <a:pt x="1661" y="2556"/>
                    </a:lnTo>
                    <a:lnTo>
                      <a:pt x="1066" y="2556"/>
                    </a:lnTo>
                    <a:lnTo>
                      <a:pt x="1066" y="4480"/>
                    </a:lnTo>
                    <a:lnTo>
                      <a:pt x="435" y="4480"/>
                    </a:lnTo>
                    <a:lnTo>
                      <a:pt x="435" y="8370"/>
                    </a:lnTo>
                    <a:lnTo>
                      <a:pt x="1" y="8370"/>
                    </a:lnTo>
                    <a:lnTo>
                      <a:pt x="1" y="18825"/>
                    </a:lnTo>
                    <a:lnTo>
                      <a:pt x="4790" y="18825"/>
                    </a:lnTo>
                    <a:lnTo>
                      <a:pt x="4790" y="8370"/>
                    </a:lnTo>
                    <a:lnTo>
                      <a:pt x="4361" y="8370"/>
                    </a:lnTo>
                    <a:lnTo>
                      <a:pt x="4361" y="4480"/>
                    </a:lnTo>
                    <a:lnTo>
                      <a:pt x="3729" y="4480"/>
                    </a:lnTo>
                    <a:lnTo>
                      <a:pt x="3729" y="2556"/>
                    </a:lnTo>
                    <a:lnTo>
                      <a:pt x="3134" y="2556"/>
                    </a:lnTo>
                    <a:lnTo>
                      <a:pt x="3134" y="2185"/>
                    </a:lnTo>
                    <a:lnTo>
                      <a:pt x="2680" y="2185"/>
                    </a:lnTo>
                    <a:lnTo>
                      <a:pt x="2680" y="1813"/>
                    </a:lnTo>
                    <a:lnTo>
                      <a:pt x="2491" y="1813"/>
                    </a:lnTo>
                    <a:lnTo>
                      <a:pt x="239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" name="Google Shape;454;p6"/>
              <p:cNvSpPr/>
              <p:nvPr/>
            </p:nvSpPr>
            <p:spPr>
              <a:xfrm>
                <a:off x="2187266" y="4903350"/>
                <a:ext cx="66450" cy="240075"/>
              </a:xfrm>
              <a:custGeom>
                <a:avLst/>
                <a:gdLst/>
                <a:ahLst/>
                <a:cxnLst/>
                <a:rect l="l" t="t" r="r" b="b"/>
                <a:pathLst>
                  <a:path w="2658" h="9603" extrusionOk="0">
                    <a:moveTo>
                      <a:pt x="1678" y="1328"/>
                    </a:moveTo>
                    <a:lnTo>
                      <a:pt x="1678" y="1638"/>
                    </a:lnTo>
                    <a:lnTo>
                      <a:pt x="370" y="1638"/>
                    </a:lnTo>
                    <a:lnTo>
                      <a:pt x="370" y="1328"/>
                    </a:lnTo>
                    <a:close/>
                    <a:moveTo>
                      <a:pt x="2028" y="2215"/>
                    </a:moveTo>
                    <a:lnTo>
                      <a:pt x="2028" y="2524"/>
                    </a:lnTo>
                    <a:lnTo>
                      <a:pt x="370" y="2524"/>
                    </a:lnTo>
                    <a:lnTo>
                      <a:pt x="370" y="2215"/>
                    </a:lnTo>
                    <a:close/>
                    <a:moveTo>
                      <a:pt x="2290" y="3102"/>
                    </a:moveTo>
                    <a:lnTo>
                      <a:pt x="2290" y="3412"/>
                    </a:lnTo>
                    <a:lnTo>
                      <a:pt x="370" y="3412"/>
                    </a:lnTo>
                    <a:lnTo>
                      <a:pt x="370" y="3102"/>
                    </a:lnTo>
                    <a:close/>
                    <a:moveTo>
                      <a:pt x="2290" y="3987"/>
                    </a:moveTo>
                    <a:lnTo>
                      <a:pt x="2290" y="4298"/>
                    </a:lnTo>
                    <a:lnTo>
                      <a:pt x="370" y="4298"/>
                    </a:lnTo>
                    <a:lnTo>
                      <a:pt x="370" y="3987"/>
                    </a:lnTo>
                    <a:close/>
                    <a:moveTo>
                      <a:pt x="2290" y="4875"/>
                    </a:moveTo>
                    <a:lnTo>
                      <a:pt x="2290" y="5185"/>
                    </a:lnTo>
                    <a:lnTo>
                      <a:pt x="370" y="5185"/>
                    </a:lnTo>
                    <a:lnTo>
                      <a:pt x="370" y="4875"/>
                    </a:lnTo>
                    <a:close/>
                    <a:moveTo>
                      <a:pt x="2290" y="5761"/>
                    </a:moveTo>
                    <a:lnTo>
                      <a:pt x="2290" y="6071"/>
                    </a:lnTo>
                    <a:lnTo>
                      <a:pt x="370" y="6071"/>
                    </a:lnTo>
                    <a:lnTo>
                      <a:pt x="370" y="5761"/>
                    </a:lnTo>
                    <a:close/>
                    <a:moveTo>
                      <a:pt x="2290" y="6649"/>
                    </a:moveTo>
                    <a:lnTo>
                      <a:pt x="2290" y="6959"/>
                    </a:lnTo>
                    <a:lnTo>
                      <a:pt x="370" y="6959"/>
                    </a:lnTo>
                    <a:lnTo>
                      <a:pt x="370" y="6649"/>
                    </a:lnTo>
                    <a:close/>
                    <a:moveTo>
                      <a:pt x="2290" y="7536"/>
                    </a:moveTo>
                    <a:lnTo>
                      <a:pt x="2290" y="7846"/>
                    </a:lnTo>
                    <a:lnTo>
                      <a:pt x="370" y="7846"/>
                    </a:lnTo>
                    <a:lnTo>
                      <a:pt x="370" y="7536"/>
                    </a:lnTo>
                    <a:close/>
                    <a:moveTo>
                      <a:pt x="2290" y="8423"/>
                    </a:moveTo>
                    <a:lnTo>
                      <a:pt x="2290" y="8733"/>
                    </a:lnTo>
                    <a:lnTo>
                      <a:pt x="370" y="8733"/>
                    </a:lnTo>
                    <a:lnTo>
                      <a:pt x="370" y="8423"/>
                    </a:lnTo>
                    <a:close/>
                    <a:moveTo>
                      <a:pt x="1" y="0"/>
                    </a:moveTo>
                    <a:lnTo>
                      <a:pt x="1" y="9603"/>
                    </a:lnTo>
                    <a:lnTo>
                      <a:pt x="2656" y="9603"/>
                    </a:lnTo>
                    <a:lnTo>
                      <a:pt x="2656" y="3780"/>
                    </a:lnTo>
                    <a:cubicBezTo>
                      <a:pt x="2658" y="19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" name="Google Shape;455;p6"/>
              <p:cNvSpPr/>
              <p:nvPr/>
            </p:nvSpPr>
            <p:spPr>
              <a:xfrm>
                <a:off x="1833191" y="4904475"/>
                <a:ext cx="72700" cy="239025"/>
              </a:xfrm>
              <a:custGeom>
                <a:avLst/>
                <a:gdLst/>
                <a:ahLst/>
                <a:cxnLst/>
                <a:rect l="l" t="t" r="r" b="b"/>
                <a:pathLst>
                  <a:path w="2908" h="9561" extrusionOk="0">
                    <a:moveTo>
                      <a:pt x="2414" y="901"/>
                    </a:moveTo>
                    <a:lnTo>
                      <a:pt x="2414" y="1210"/>
                    </a:lnTo>
                    <a:lnTo>
                      <a:pt x="494" y="1210"/>
                    </a:lnTo>
                    <a:lnTo>
                      <a:pt x="494" y="901"/>
                    </a:lnTo>
                    <a:close/>
                    <a:moveTo>
                      <a:pt x="2414" y="1773"/>
                    </a:moveTo>
                    <a:lnTo>
                      <a:pt x="2414" y="2083"/>
                    </a:lnTo>
                    <a:lnTo>
                      <a:pt x="494" y="2083"/>
                    </a:lnTo>
                    <a:lnTo>
                      <a:pt x="494" y="1773"/>
                    </a:lnTo>
                    <a:close/>
                    <a:moveTo>
                      <a:pt x="2414" y="2643"/>
                    </a:moveTo>
                    <a:lnTo>
                      <a:pt x="2414" y="2953"/>
                    </a:lnTo>
                    <a:lnTo>
                      <a:pt x="494" y="2953"/>
                    </a:lnTo>
                    <a:lnTo>
                      <a:pt x="494" y="2643"/>
                    </a:lnTo>
                    <a:close/>
                    <a:moveTo>
                      <a:pt x="2414" y="3514"/>
                    </a:moveTo>
                    <a:lnTo>
                      <a:pt x="2414" y="3825"/>
                    </a:lnTo>
                    <a:lnTo>
                      <a:pt x="494" y="3825"/>
                    </a:lnTo>
                    <a:lnTo>
                      <a:pt x="494" y="3514"/>
                    </a:lnTo>
                    <a:close/>
                    <a:moveTo>
                      <a:pt x="2414" y="4387"/>
                    </a:moveTo>
                    <a:lnTo>
                      <a:pt x="2414" y="4696"/>
                    </a:lnTo>
                    <a:lnTo>
                      <a:pt x="494" y="4696"/>
                    </a:lnTo>
                    <a:lnTo>
                      <a:pt x="494" y="4387"/>
                    </a:lnTo>
                    <a:close/>
                    <a:moveTo>
                      <a:pt x="2414" y="5257"/>
                    </a:moveTo>
                    <a:lnTo>
                      <a:pt x="2414" y="5566"/>
                    </a:lnTo>
                    <a:lnTo>
                      <a:pt x="494" y="5566"/>
                    </a:lnTo>
                    <a:lnTo>
                      <a:pt x="494" y="5257"/>
                    </a:lnTo>
                    <a:close/>
                    <a:moveTo>
                      <a:pt x="2414" y="6129"/>
                    </a:moveTo>
                    <a:lnTo>
                      <a:pt x="2414" y="6439"/>
                    </a:lnTo>
                    <a:lnTo>
                      <a:pt x="494" y="6439"/>
                    </a:lnTo>
                    <a:lnTo>
                      <a:pt x="494" y="6129"/>
                    </a:lnTo>
                    <a:close/>
                    <a:moveTo>
                      <a:pt x="2414" y="7000"/>
                    </a:moveTo>
                    <a:lnTo>
                      <a:pt x="2414" y="7310"/>
                    </a:lnTo>
                    <a:lnTo>
                      <a:pt x="494" y="7310"/>
                    </a:lnTo>
                    <a:lnTo>
                      <a:pt x="494" y="7000"/>
                    </a:lnTo>
                    <a:close/>
                    <a:moveTo>
                      <a:pt x="2414" y="7873"/>
                    </a:moveTo>
                    <a:lnTo>
                      <a:pt x="2414" y="8181"/>
                    </a:lnTo>
                    <a:lnTo>
                      <a:pt x="494" y="8181"/>
                    </a:lnTo>
                    <a:lnTo>
                      <a:pt x="494" y="7873"/>
                    </a:lnTo>
                    <a:close/>
                    <a:moveTo>
                      <a:pt x="2414" y="8743"/>
                    </a:moveTo>
                    <a:lnTo>
                      <a:pt x="2414" y="9053"/>
                    </a:lnTo>
                    <a:lnTo>
                      <a:pt x="494" y="9053"/>
                    </a:lnTo>
                    <a:lnTo>
                      <a:pt x="494" y="8743"/>
                    </a:lnTo>
                    <a:close/>
                    <a:moveTo>
                      <a:pt x="0" y="0"/>
                    </a:moveTo>
                    <a:lnTo>
                      <a:pt x="0" y="510"/>
                    </a:lnTo>
                    <a:lnTo>
                      <a:pt x="126" y="510"/>
                    </a:lnTo>
                    <a:lnTo>
                      <a:pt x="126" y="9560"/>
                    </a:lnTo>
                    <a:lnTo>
                      <a:pt x="2781" y="9560"/>
                    </a:lnTo>
                    <a:lnTo>
                      <a:pt x="2781" y="510"/>
                    </a:lnTo>
                    <a:lnTo>
                      <a:pt x="2907" y="510"/>
                    </a:lnTo>
                    <a:lnTo>
                      <a:pt x="290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" name="Google Shape;456;p6"/>
              <p:cNvSpPr/>
              <p:nvPr/>
            </p:nvSpPr>
            <p:spPr>
              <a:xfrm>
                <a:off x="1911141" y="4877275"/>
                <a:ext cx="85650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0646" extrusionOk="0">
                    <a:moveTo>
                      <a:pt x="1005" y="615"/>
                    </a:moveTo>
                    <a:lnTo>
                      <a:pt x="1005" y="1312"/>
                    </a:lnTo>
                    <a:lnTo>
                      <a:pt x="309" y="1312"/>
                    </a:lnTo>
                    <a:lnTo>
                      <a:pt x="309" y="615"/>
                    </a:lnTo>
                    <a:close/>
                    <a:moveTo>
                      <a:pt x="2062" y="615"/>
                    </a:moveTo>
                    <a:lnTo>
                      <a:pt x="2062" y="1312"/>
                    </a:lnTo>
                    <a:lnTo>
                      <a:pt x="1364" y="1312"/>
                    </a:lnTo>
                    <a:lnTo>
                      <a:pt x="1364" y="615"/>
                    </a:lnTo>
                    <a:close/>
                    <a:moveTo>
                      <a:pt x="3117" y="615"/>
                    </a:moveTo>
                    <a:lnTo>
                      <a:pt x="3117" y="1312"/>
                    </a:lnTo>
                    <a:lnTo>
                      <a:pt x="2419" y="1312"/>
                    </a:lnTo>
                    <a:lnTo>
                      <a:pt x="2419" y="615"/>
                    </a:lnTo>
                    <a:close/>
                    <a:moveTo>
                      <a:pt x="1005" y="1578"/>
                    </a:moveTo>
                    <a:lnTo>
                      <a:pt x="1005" y="2276"/>
                    </a:lnTo>
                    <a:lnTo>
                      <a:pt x="309" y="2276"/>
                    </a:lnTo>
                    <a:lnTo>
                      <a:pt x="309" y="1578"/>
                    </a:lnTo>
                    <a:close/>
                    <a:moveTo>
                      <a:pt x="3117" y="1578"/>
                    </a:moveTo>
                    <a:lnTo>
                      <a:pt x="3117" y="2276"/>
                    </a:lnTo>
                    <a:lnTo>
                      <a:pt x="2419" y="2276"/>
                    </a:lnTo>
                    <a:lnTo>
                      <a:pt x="2419" y="1578"/>
                    </a:lnTo>
                    <a:close/>
                    <a:moveTo>
                      <a:pt x="2062" y="2540"/>
                    </a:moveTo>
                    <a:lnTo>
                      <a:pt x="2062" y="3236"/>
                    </a:lnTo>
                    <a:lnTo>
                      <a:pt x="1364" y="3236"/>
                    </a:lnTo>
                    <a:lnTo>
                      <a:pt x="1364" y="2540"/>
                    </a:lnTo>
                    <a:close/>
                    <a:moveTo>
                      <a:pt x="3117" y="2540"/>
                    </a:moveTo>
                    <a:lnTo>
                      <a:pt x="3117" y="3236"/>
                    </a:lnTo>
                    <a:lnTo>
                      <a:pt x="2419" y="3236"/>
                    </a:lnTo>
                    <a:lnTo>
                      <a:pt x="2419" y="2540"/>
                    </a:lnTo>
                    <a:close/>
                    <a:moveTo>
                      <a:pt x="1005" y="3501"/>
                    </a:moveTo>
                    <a:lnTo>
                      <a:pt x="1005" y="4198"/>
                    </a:lnTo>
                    <a:lnTo>
                      <a:pt x="309" y="4198"/>
                    </a:lnTo>
                    <a:lnTo>
                      <a:pt x="309" y="3501"/>
                    </a:lnTo>
                    <a:close/>
                    <a:moveTo>
                      <a:pt x="3117" y="3501"/>
                    </a:moveTo>
                    <a:lnTo>
                      <a:pt x="3117" y="4198"/>
                    </a:lnTo>
                    <a:lnTo>
                      <a:pt x="2419" y="4198"/>
                    </a:lnTo>
                    <a:lnTo>
                      <a:pt x="2419" y="3501"/>
                    </a:lnTo>
                    <a:close/>
                    <a:moveTo>
                      <a:pt x="1005" y="4463"/>
                    </a:moveTo>
                    <a:lnTo>
                      <a:pt x="1005" y="5160"/>
                    </a:lnTo>
                    <a:lnTo>
                      <a:pt x="309" y="5160"/>
                    </a:lnTo>
                    <a:lnTo>
                      <a:pt x="309" y="4463"/>
                    </a:lnTo>
                    <a:close/>
                    <a:moveTo>
                      <a:pt x="2062" y="4463"/>
                    </a:moveTo>
                    <a:lnTo>
                      <a:pt x="2062" y="5160"/>
                    </a:lnTo>
                    <a:lnTo>
                      <a:pt x="1364" y="5160"/>
                    </a:lnTo>
                    <a:lnTo>
                      <a:pt x="1364" y="4463"/>
                    </a:lnTo>
                    <a:close/>
                    <a:moveTo>
                      <a:pt x="2062" y="5424"/>
                    </a:moveTo>
                    <a:lnTo>
                      <a:pt x="2062" y="6122"/>
                    </a:lnTo>
                    <a:lnTo>
                      <a:pt x="1364" y="6122"/>
                    </a:lnTo>
                    <a:lnTo>
                      <a:pt x="1364" y="5424"/>
                    </a:lnTo>
                    <a:close/>
                    <a:moveTo>
                      <a:pt x="3117" y="5424"/>
                    </a:moveTo>
                    <a:lnTo>
                      <a:pt x="3117" y="6122"/>
                    </a:lnTo>
                    <a:lnTo>
                      <a:pt x="2419" y="6122"/>
                    </a:lnTo>
                    <a:lnTo>
                      <a:pt x="2419" y="5424"/>
                    </a:lnTo>
                    <a:close/>
                    <a:moveTo>
                      <a:pt x="1005" y="6388"/>
                    </a:moveTo>
                    <a:lnTo>
                      <a:pt x="1005" y="7085"/>
                    </a:lnTo>
                    <a:lnTo>
                      <a:pt x="309" y="7085"/>
                    </a:lnTo>
                    <a:lnTo>
                      <a:pt x="309" y="6388"/>
                    </a:lnTo>
                    <a:close/>
                    <a:moveTo>
                      <a:pt x="2062" y="6388"/>
                    </a:moveTo>
                    <a:lnTo>
                      <a:pt x="2062" y="7085"/>
                    </a:lnTo>
                    <a:lnTo>
                      <a:pt x="1364" y="7085"/>
                    </a:lnTo>
                    <a:lnTo>
                      <a:pt x="1364" y="6388"/>
                    </a:lnTo>
                    <a:close/>
                    <a:moveTo>
                      <a:pt x="2062" y="7348"/>
                    </a:moveTo>
                    <a:lnTo>
                      <a:pt x="2062" y="8046"/>
                    </a:lnTo>
                    <a:lnTo>
                      <a:pt x="1364" y="8046"/>
                    </a:lnTo>
                    <a:lnTo>
                      <a:pt x="1364" y="7348"/>
                    </a:lnTo>
                    <a:close/>
                    <a:moveTo>
                      <a:pt x="3117" y="7348"/>
                    </a:moveTo>
                    <a:lnTo>
                      <a:pt x="3117" y="8046"/>
                    </a:lnTo>
                    <a:lnTo>
                      <a:pt x="2419" y="8046"/>
                    </a:lnTo>
                    <a:lnTo>
                      <a:pt x="2419" y="7348"/>
                    </a:lnTo>
                    <a:close/>
                    <a:moveTo>
                      <a:pt x="1005" y="8310"/>
                    </a:moveTo>
                    <a:lnTo>
                      <a:pt x="1005" y="9008"/>
                    </a:lnTo>
                    <a:lnTo>
                      <a:pt x="309" y="9008"/>
                    </a:lnTo>
                    <a:lnTo>
                      <a:pt x="309" y="8310"/>
                    </a:lnTo>
                    <a:close/>
                    <a:moveTo>
                      <a:pt x="2062" y="8310"/>
                    </a:moveTo>
                    <a:lnTo>
                      <a:pt x="2062" y="9008"/>
                    </a:lnTo>
                    <a:lnTo>
                      <a:pt x="1364" y="9008"/>
                    </a:lnTo>
                    <a:lnTo>
                      <a:pt x="1364" y="8310"/>
                    </a:lnTo>
                    <a:close/>
                    <a:moveTo>
                      <a:pt x="3117" y="8310"/>
                    </a:moveTo>
                    <a:lnTo>
                      <a:pt x="3117" y="9008"/>
                    </a:lnTo>
                    <a:lnTo>
                      <a:pt x="2419" y="9008"/>
                    </a:lnTo>
                    <a:lnTo>
                      <a:pt x="2419" y="8310"/>
                    </a:lnTo>
                    <a:close/>
                    <a:moveTo>
                      <a:pt x="1005" y="9272"/>
                    </a:moveTo>
                    <a:lnTo>
                      <a:pt x="1005" y="9969"/>
                    </a:lnTo>
                    <a:lnTo>
                      <a:pt x="309" y="9969"/>
                    </a:lnTo>
                    <a:lnTo>
                      <a:pt x="309" y="9272"/>
                    </a:lnTo>
                    <a:close/>
                    <a:moveTo>
                      <a:pt x="3117" y="9272"/>
                    </a:moveTo>
                    <a:lnTo>
                      <a:pt x="3117" y="9969"/>
                    </a:lnTo>
                    <a:lnTo>
                      <a:pt x="2419" y="9969"/>
                    </a:lnTo>
                    <a:lnTo>
                      <a:pt x="2419" y="9272"/>
                    </a:lnTo>
                    <a:close/>
                    <a:moveTo>
                      <a:pt x="1" y="1"/>
                    </a:moveTo>
                    <a:lnTo>
                      <a:pt x="1" y="10646"/>
                    </a:lnTo>
                    <a:lnTo>
                      <a:pt x="3425" y="10646"/>
                    </a:lnTo>
                    <a:lnTo>
                      <a:pt x="342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" name="Google Shape;457;p6"/>
              <p:cNvSpPr/>
              <p:nvPr/>
            </p:nvSpPr>
            <p:spPr>
              <a:xfrm>
                <a:off x="2094541" y="4877275"/>
                <a:ext cx="85650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0646" extrusionOk="0">
                    <a:moveTo>
                      <a:pt x="1007" y="615"/>
                    </a:moveTo>
                    <a:lnTo>
                      <a:pt x="1007" y="1312"/>
                    </a:lnTo>
                    <a:lnTo>
                      <a:pt x="309" y="1312"/>
                    </a:lnTo>
                    <a:lnTo>
                      <a:pt x="309" y="615"/>
                    </a:lnTo>
                    <a:close/>
                    <a:moveTo>
                      <a:pt x="2063" y="615"/>
                    </a:moveTo>
                    <a:lnTo>
                      <a:pt x="2063" y="1312"/>
                    </a:lnTo>
                    <a:lnTo>
                      <a:pt x="1366" y="1312"/>
                    </a:lnTo>
                    <a:lnTo>
                      <a:pt x="1366" y="615"/>
                    </a:lnTo>
                    <a:close/>
                    <a:moveTo>
                      <a:pt x="3117" y="615"/>
                    </a:moveTo>
                    <a:lnTo>
                      <a:pt x="3117" y="1312"/>
                    </a:lnTo>
                    <a:lnTo>
                      <a:pt x="2420" y="1312"/>
                    </a:lnTo>
                    <a:lnTo>
                      <a:pt x="2420" y="615"/>
                    </a:lnTo>
                    <a:close/>
                    <a:moveTo>
                      <a:pt x="1007" y="1578"/>
                    </a:moveTo>
                    <a:lnTo>
                      <a:pt x="1007" y="2276"/>
                    </a:lnTo>
                    <a:lnTo>
                      <a:pt x="309" y="2276"/>
                    </a:lnTo>
                    <a:lnTo>
                      <a:pt x="309" y="1578"/>
                    </a:lnTo>
                    <a:close/>
                    <a:moveTo>
                      <a:pt x="3117" y="1578"/>
                    </a:moveTo>
                    <a:lnTo>
                      <a:pt x="3117" y="2276"/>
                    </a:lnTo>
                    <a:lnTo>
                      <a:pt x="2420" y="2276"/>
                    </a:lnTo>
                    <a:lnTo>
                      <a:pt x="2420" y="1578"/>
                    </a:lnTo>
                    <a:close/>
                    <a:moveTo>
                      <a:pt x="2063" y="2540"/>
                    </a:moveTo>
                    <a:lnTo>
                      <a:pt x="2063" y="3236"/>
                    </a:lnTo>
                    <a:lnTo>
                      <a:pt x="1366" y="3236"/>
                    </a:lnTo>
                    <a:lnTo>
                      <a:pt x="1366" y="2540"/>
                    </a:lnTo>
                    <a:close/>
                    <a:moveTo>
                      <a:pt x="3117" y="2540"/>
                    </a:moveTo>
                    <a:lnTo>
                      <a:pt x="3117" y="3236"/>
                    </a:lnTo>
                    <a:lnTo>
                      <a:pt x="2420" y="3236"/>
                    </a:lnTo>
                    <a:lnTo>
                      <a:pt x="2420" y="2540"/>
                    </a:lnTo>
                    <a:close/>
                    <a:moveTo>
                      <a:pt x="1007" y="3501"/>
                    </a:moveTo>
                    <a:lnTo>
                      <a:pt x="1007" y="4198"/>
                    </a:lnTo>
                    <a:lnTo>
                      <a:pt x="309" y="4198"/>
                    </a:lnTo>
                    <a:lnTo>
                      <a:pt x="309" y="3501"/>
                    </a:lnTo>
                    <a:close/>
                    <a:moveTo>
                      <a:pt x="3117" y="3501"/>
                    </a:moveTo>
                    <a:lnTo>
                      <a:pt x="3117" y="4198"/>
                    </a:lnTo>
                    <a:lnTo>
                      <a:pt x="2420" y="4198"/>
                    </a:lnTo>
                    <a:lnTo>
                      <a:pt x="2420" y="3501"/>
                    </a:lnTo>
                    <a:close/>
                    <a:moveTo>
                      <a:pt x="1007" y="4463"/>
                    </a:moveTo>
                    <a:lnTo>
                      <a:pt x="1007" y="5160"/>
                    </a:lnTo>
                    <a:lnTo>
                      <a:pt x="309" y="5160"/>
                    </a:lnTo>
                    <a:lnTo>
                      <a:pt x="309" y="4463"/>
                    </a:lnTo>
                    <a:close/>
                    <a:moveTo>
                      <a:pt x="2063" y="4463"/>
                    </a:moveTo>
                    <a:lnTo>
                      <a:pt x="2063" y="5160"/>
                    </a:lnTo>
                    <a:lnTo>
                      <a:pt x="1366" y="5160"/>
                    </a:lnTo>
                    <a:lnTo>
                      <a:pt x="1366" y="4463"/>
                    </a:lnTo>
                    <a:close/>
                    <a:moveTo>
                      <a:pt x="2063" y="5424"/>
                    </a:moveTo>
                    <a:lnTo>
                      <a:pt x="2063" y="6122"/>
                    </a:lnTo>
                    <a:lnTo>
                      <a:pt x="1366" y="6122"/>
                    </a:lnTo>
                    <a:lnTo>
                      <a:pt x="1366" y="5424"/>
                    </a:lnTo>
                    <a:close/>
                    <a:moveTo>
                      <a:pt x="3117" y="5424"/>
                    </a:moveTo>
                    <a:lnTo>
                      <a:pt x="3117" y="6122"/>
                    </a:lnTo>
                    <a:lnTo>
                      <a:pt x="2420" y="6122"/>
                    </a:lnTo>
                    <a:lnTo>
                      <a:pt x="2420" y="5424"/>
                    </a:lnTo>
                    <a:close/>
                    <a:moveTo>
                      <a:pt x="1007" y="6388"/>
                    </a:moveTo>
                    <a:lnTo>
                      <a:pt x="1007" y="7085"/>
                    </a:lnTo>
                    <a:lnTo>
                      <a:pt x="309" y="7085"/>
                    </a:lnTo>
                    <a:lnTo>
                      <a:pt x="309" y="6388"/>
                    </a:lnTo>
                    <a:close/>
                    <a:moveTo>
                      <a:pt x="2063" y="6388"/>
                    </a:moveTo>
                    <a:lnTo>
                      <a:pt x="2063" y="7085"/>
                    </a:lnTo>
                    <a:lnTo>
                      <a:pt x="1366" y="7085"/>
                    </a:lnTo>
                    <a:lnTo>
                      <a:pt x="1366" y="6388"/>
                    </a:lnTo>
                    <a:close/>
                    <a:moveTo>
                      <a:pt x="2063" y="7348"/>
                    </a:moveTo>
                    <a:lnTo>
                      <a:pt x="2063" y="8046"/>
                    </a:lnTo>
                    <a:lnTo>
                      <a:pt x="1366" y="8046"/>
                    </a:lnTo>
                    <a:lnTo>
                      <a:pt x="1366" y="7348"/>
                    </a:lnTo>
                    <a:close/>
                    <a:moveTo>
                      <a:pt x="3117" y="7348"/>
                    </a:moveTo>
                    <a:lnTo>
                      <a:pt x="3117" y="8046"/>
                    </a:lnTo>
                    <a:lnTo>
                      <a:pt x="2420" y="8046"/>
                    </a:lnTo>
                    <a:lnTo>
                      <a:pt x="2420" y="7348"/>
                    </a:lnTo>
                    <a:close/>
                    <a:moveTo>
                      <a:pt x="1007" y="8310"/>
                    </a:moveTo>
                    <a:lnTo>
                      <a:pt x="1007" y="9008"/>
                    </a:lnTo>
                    <a:lnTo>
                      <a:pt x="309" y="9008"/>
                    </a:lnTo>
                    <a:lnTo>
                      <a:pt x="309" y="8310"/>
                    </a:lnTo>
                    <a:close/>
                    <a:moveTo>
                      <a:pt x="2063" y="8310"/>
                    </a:moveTo>
                    <a:lnTo>
                      <a:pt x="2063" y="9008"/>
                    </a:lnTo>
                    <a:lnTo>
                      <a:pt x="1366" y="9008"/>
                    </a:lnTo>
                    <a:lnTo>
                      <a:pt x="1366" y="8310"/>
                    </a:lnTo>
                    <a:close/>
                    <a:moveTo>
                      <a:pt x="3117" y="8310"/>
                    </a:moveTo>
                    <a:lnTo>
                      <a:pt x="3117" y="9008"/>
                    </a:lnTo>
                    <a:lnTo>
                      <a:pt x="2420" y="9008"/>
                    </a:lnTo>
                    <a:lnTo>
                      <a:pt x="2420" y="8310"/>
                    </a:lnTo>
                    <a:close/>
                    <a:moveTo>
                      <a:pt x="1007" y="9272"/>
                    </a:moveTo>
                    <a:lnTo>
                      <a:pt x="1007" y="9969"/>
                    </a:lnTo>
                    <a:lnTo>
                      <a:pt x="309" y="9969"/>
                    </a:lnTo>
                    <a:lnTo>
                      <a:pt x="309" y="9272"/>
                    </a:lnTo>
                    <a:close/>
                    <a:moveTo>
                      <a:pt x="3117" y="9272"/>
                    </a:moveTo>
                    <a:lnTo>
                      <a:pt x="3117" y="9969"/>
                    </a:lnTo>
                    <a:lnTo>
                      <a:pt x="2420" y="9969"/>
                    </a:lnTo>
                    <a:lnTo>
                      <a:pt x="2420" y="9272"/>
                    </a:lnTo>
                    <a:close/>
                    <a:moveTo>
                      <a:pt x="1" y="1"/>
                    </a:moveTo>
                    <a:lnTo>
                      <a:pt x="1" y="10646"/>
                    </a:lnTo>
                    <a:lnTo>
                      <a:pt x="3425" y="10646"/>
                    </a:lnTo>
                    <a:lnTo>
                      <a:pt x="342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" name="Google Shape;458;p6"/>
              <p:cNvSpPr/>
              <p:nvPr/>
            </p:nvSpPr>
            <p:spPr>
              <a:xfrm>
                <a:off x="2260841" y="4988825"/>
                <a:ext cx="49750" cy="154600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6184" extrusionOk="0">
                    <a:moveTo>
                      <a:pt x="583" y="358"/>
                    </a:moveTo>
                    <a:lnTo>
                      <a:pt x="583" y="762"/>
                    </a:lnTo>
                    <a:lnTo>
                      <a:pt x="179" y="762"/>
                    </a:lnTo>
                    <a:lnTo>
                      <a:pt x="179" y="358"/>
                    </a:lnTo>
                    <a:close/>
                    <a:moveTo>
                      <a:pt x="1196" y="358"/>
                    </a:moveTo>
                    <a:lnTo>
                      <a:pt x="1196" y="762"/>
                    </a:lnTo>
                    <a:lnTo>
                      <a:pt x="791" y="762"/>
                    </a:lnTo>
                    <a:lnTo>
                      <a:pt x="791" y="358"/>
                    </a:lnTo>
                    <a:close/>
                    <a:moveTo>
                      <a:pt x="1810" y="358"/>
                    </a:moveTo>
                    <a:lnTo>
                      <a:pt x="1810" y="762"/>
                    </a:lnTo>
                    <a:lnTo>
                      <a:pt x="1405" y="762"/>
                    </a:lnTo>
                    <a:lnTo>
                      <a:pt x="1405" y="358"/>
                    </a:lnTo>
                    <a:close/>
                    <a:moveTo>
                      <a:pt x="583" y="917"/>
                    </a:moveTo>
                    <a:lnTo>
                      <a:pt x="583" y="1321"/>
                    </a:lnTo>
                    <a:lnTo>
                      <a:pt x="179" y="1321"/>
                    </a:lnTo>
                    <a:lnTo>
                      <a:pt x="179" y="917"/>
                    </a:lnTo>
                    <a:close/>
                    <a:moveTo>
                      <a:pt x="1810" y="917"/>
                    </a:moveTo>
                    <a:lnTo>
                      <a:pt x="1810" y="1321"/>
                    </a:lnTo>
                    <a:lnTo>
                      <a:pt x="1405" y="1321"/>
                    </a:lnTo>
                    <a:lnTo>
                      <a:pt x="1405" y="917"/>
                    </a:lnTo>
                    <a:close/>
                    <a:moveTo>
                      <a:pt x="1196" y="1475"/>
                    </a:moveTo>
                    <a:lnTo>
                      <a:pt x="1196" y="1880"/>
                    </a:lnTo>
                    <a:lnTo>
                      <a:pt x="791" y="1880"/>
                    </a:lnTo>
                    <a:lnTo>
                      <a:pt x="791" y="1475"/>
                    </a:lnTo>
                    <a:close/>
                    <a:moveTo>
                      <a:pt x="1810" y="1475"/>
                    </a:moveTo>
                    <a:lnTo>
                      <a:pt x="1810" y="1880"/>
                    </a:lnTo>
                    <a:lnTo>
                      <a:pt x="1405" y="1880"/>
                    </a:lnTo>
                    <a:lnTo>
                      <a:pt x="1405" y="1475"/>
                    </a:lnTo>
                    <a:close/>
                    <a:moveTo>
                      <a:pt x="583" y="2034"/>
                    </a:moveTo>
                    <a:lnTo>
                      <a:pt x="583" y="2438"/>
                    </a:lnTo>
                    <a:lnTo>
                      <a:pt x="179" y="2438"/>
                    </a:lnTo>
                    <a:lnTo>
                      <a:pt x="179" y="2034"/>
                    </a:lnTo>
                    <a:close/>
                    <a:moveTo>
                      <a:pt x="1810" y="2034"/>
                    </a:moveTo>
                    <a:lnTo>
                      <a:pt x="1810" y="2438"/>
                    </a:lnTo>
                    <a:lnTo>
                      <a:pt x="1405" y="2438"/>
                    </a:lnTo>
                    <a:lnTo>
                      <a:pt x="1405" y="2034"/>
                    </a:lnTo>
                    <a:close/>
                    <a:moveTo>
                      <a:pt x="583" y="2593"/>
                    </a:moveTo>
                    <a:lnTo>
                      <a:pt x="583" y="2997"/>
                    </a:lnTo>
                    <a:lnTo>
                      <a:pt x="179" y="2997"/>
                    </a:lnTo>
                    <a:lnTo>
                      <a:pt x="179" y="2593"/>
                    </a:lnTo>
                    <a:close/>
                    <a:moveTo>
                      <a:pt x="1196" y="2593"/>
                    </a:moveTo>
                    <a:lnTo>
                      <a:pt x="1196" y="2997"/>
                    </a:lnTo>
                    <a:lnTo>
                      <a:pt x="791" y="2997"/>
                    </a:lnTo>
                    <a:lnTo>
                      <a:pt x="791" y="2593"/>
                    </a:lnTo>
                    <a:close/>
                    <a:moveTo>
                      <a:pt x="1196" y="3152"/>
                    </a:moveTo>
                    <a:lnTo>
                      <a:pt x="1196" y="3556"/>
                    </a:lnTo>
                    <a:lnTo>
                      <a:pt x="791" y="3556"/>
                    </a:lnTo>
                    <a:lnTo>
                      <a:pt x="791" y="3152"/>
                    </a:lnTo>
                    <a:close/>
                    <a:moveTo>
                      <a:pt x="1810" y="3152"/>
                    </a:moveTo>
                    <a:lnTo>
                      <a:pt x="1810" y="3556"/>
                    </a:lnTo>
                    <a:lnTo>
                      <a:pt x="1405" y="3556"/>
                    </a:lnTo>
                    <a:lnTo>
                      <a:pt x="1405" y="3152"/>
                    </a:lnTo>
                    <a:close/>
                    <a:moveTo>
                      <a:pt x="0" y="1"/>
                    </a:moveTo>
                    <a:lnTo>
                      <a:pt x="0" y="6184"/>
                    </a:lnTo>
                    <a:lnTo>
                      <a:pt x="1990" y="6184"/>
                    </a:lnTo>
                    <a:lnTo>
                      <a:pt x="199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" name="Google Shape;459;p6"/>
              <p:cNvSpPr/>
              <p:nvPr/>
            </p:nvSpPr>
            <p:spPr>
              <a:xfrm>
                <a:off x="2002166" y="4852575"/>
                <a:ext cx="85650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1637" extrusionOk="0">
                    <a:moveTo>
                      <a:pt x="1494" y="1647"/>
                    </a:moveTo>
                    <a:lnTo>
                      <a:pt x="1494" y="3887"/>
                    </a:lnTo>
                    <a:lnTo>
                      <a:pt x="920" y="3887"/>
                    </a:lnTo>
                    <a:lnTo>
                      <a:pt x="920" y="1647"/>
                    </a:lnTo>
                    <a:close/>
                    <a:moveTo>
                      <a:pt x="2510" y="1647"/>
                    </a:moveTo>
                    <a:lnTo>
                      <a:pt x="2510" y="3887"/>
                    </a:lnTo>
                    <a:lnTo>
                      <a:pt x="1935" y="3887"/>
                    </a:lnTo>
                    <a:lnTo>
                      <a:pt x="1935" y="1647"/>
                    </a:lnTo>
                    <a:close/>
                    <a:moveTo>
                      <a:pt x="988" y="4720"/>
                    </a:moveTo>
                    <a:lnTo>
                      <a:pt x="988" y="6960"/>
                    </a:lnTo>
                    <a:lnTo>
                      <a:pt x="414" y="6960"/>
                    </a:lnTo>
                    <a:lnTo>
                      <a:pt x="414" y="4720"/>
                    </a:lnTo>
                    <a:close/>
                    <a:moveTo>
                      <a:pt x="2003" y="4720"/>
                    </a:moveTo>
                    <a:lnTo>
                      <a:pt x="2003" y="6960"/>
                    </a:lnTo>
                    <a:lnTo>
                      <a:pt x="1428" y="6960"/>
                    </a:lnTo>
                    <a:lnTo>
                      <a:pt x="1428" y="4720"/>
                    </a:lnTo>
                    <a:close/>
                    <a:moveTo>
                      <a:pt x="3016" y="4720"/>
                    </a:moveTo>
                    <a:lnTo>
                      <a:pt x="3016" y="6960"/>
                    </a:lnTo>
                    <a:lnTo>
                      <a:pt x="2442" y="6960"/>
                    </a:lnTo>
                    <a:lnTo>
                      <a:pt x="2442" y="4720"/>
                    </a:lnTo>
                    <a:close/>
                    <a:moveTo>
                      <a:pt x="988" y="7699"/>
                    </a:moveTo>
                    <a:lnTo>
                      <a:pt x="988" y="9939"/>
                    </a:lnTo>
                    <a:lnTo>
                      <a:pt x="414" y="9939"/>
                    </a:lnTo>
                    <a:lnTo>
                      <a:pt x="414" y="7699"/>
                    </a:lnTo>
                    <a:close/>
                    <a:moveTo>
                      <a:pt x="2003" y="7699"/>
                    </a:moveTo>
                    <a:lnTo>
                      <a:pt x="2003" y="9939"/>
                    </a:lnTo>
                    <a:lnTo>
                      <a:pt x="1428" y="9939"/>
                    </a:lnTo>
                    <a:lnTo>
                      <a:pt x="1428" y="7699"/>
                    </a:lnTo>
                    <a:close/>
                    <a:moveTo>
                      <a:pt x="3016" y="7699"/>
                    </a:moveTo>
                    <a:lnTo>
                      <a:pt x="3016" y="9939"/>
                    </a:lnTo>
                    <a:lnTo>
                      <a:pt x="2442" y="9939"/>
                    </a:lnTo>
                    <a:lnTo>
                      <a:pt x="2442" y="7699"/>
                    </a:lnTo>
                    <a:close/>
                    <a:moveTo>
                      <a:pt x="762" y="0"/>
                    </a:moveTo>
                    <a:lnTo>
                      <a:pt x="762" y="1376"/>
                    </a:lnTo>
                    <a:lnTo>
                      <a:pt x="310" y="1376"/>
                    </a:lnTo>
                    <a:lnTo>
                      <a:pt x="310" y="4159"/>
                    </a:lnTo>
                    <a:lnTo>
                      <a:pt x="1" y="4159"/>
                    </a:lnTo>
                    <a:lnTo>
                      <a:pt x="1" y="11636"/>
                    </a:lnTo>
                    <a:lnTo>
                      <a:pt x="3425" y="11636"/>
                    </a:lnTo>
                    <a:lnTo>
                      <a:pt x="3425" y="4159"/>
                    </a:lnTo>
                    <a:lnTo>
                      <a:pt x="3117" y="4159"/>
                    </a:lnTo>
                    <a:lnTo>
                      <a:pt x="3117" y="1376"/>
                    </a:lnTo>
                    <a:lnTo>
                      <a:pt x="2665" y="1376"/>
                    </a:lnTo>
                    <a:lnTo>
                      <a:pt x="266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" name="Google Shape;460;p6"/>
              <p:cNvSpPr/>
              <p:nvPr/>
            </p:nvSpPr>
            <p:spPr>
              <a:xfrm>
                <a:off x="2378816" y="4903350"/>
                <a:ext cx="66400" cy="240075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9603" extrusionOk="0">
                    <a:moveTo>
                      <a:pt x="2288" y="1327"/>
                    </a:moveTo>
                    <a:lnTo>
                      <a:pt x="2288" y="1637"/>
                    </a:lnTo>
                    <a:lnTo>
                      <a:pt x="980" y="1637"/>
                    </a:lnTo>
                    <a:lnTo>
                      <a:pt x="980" y="1327"/>
                    </a:lnTo>
                    <a:close/>
                    <a:moveTo>
                      <a:pt x="2288" y="2215"/>
                    </a:moveTo>
                    <a:lnTo>
                      <a:pt x="2288" y="2524"/>
                    </a:lnTo>
                    <a:lnTo>
                      <a:pt x="628" y="2524"/>
                    </a:lnTo>
                    <a:lnTo>
                      <a:pt x="628" y="2215"/>
                    </a:lnTo>
                    <a:close/>
                    <a:moveTo>
                      <a:pt x="2289" y="3102"/>
                    </a:moveTo>
                    <a:lnTo>
                      <a:pt x="2289" y="3412"/>
                    </a:lnTo>
                    <a:lnTo>
                      <a:pt x="369" y="3412"/>
                    </a:lnTo>
                    <a:lnTo>
                      <a:pt x="369" y="3102"/>
                    </a:lnTo>
                    <a:close/>
                    <a:moveTo>
                      <a:pt x="2289" y="3990"/>
                    </a:moveTo>
                    <a:lnTo>
                      <a:pt x="2289" y="4300"/>
                    </a:lnTo>
                    <a:lnTo>
                      <a:pt x="369" y="4300"/>
                    </a:lnTo>
                    <a:lnTo>
                      <a:pt x="369" y="3990"/>
                    </a:lnTo>
                    <a:close/>
                    <a:moveTo>
                      <a:pt x="2289" y="4875"/>
                    </a:moveTo>
                    <a:lnTo>
                      <a:pt x="2289" y="5185"/>
                    </a:lnTo>
                    <a:lnTo>
                      <a:pt x="369" y="5185"/>
                    </a:lnTo>
                    <a:lnTo>
                      <a:pt x="369" y="4875"/>
                    </a:lnTo>
                    <a:close/>
                    <a:moveTo>
                      <a:pt x="2289" y="5763"/>
                    </a:moveTo>
                    <a:lnTo>
                      <a:pt x="2289" y="6074"/>
                    </a:lnTo>
                    <a:lnTo>
                      <a:pt x="369" y="6074"/>
                    </a:lnTo>
                    <a:lnTo>
                      <a:pt x="369" y="5763"/>
                    </a:lnTo>
                    <a:close/>
                    <a:moveTo>
                      <a:pt x="2289" y="6649"/>
                    </a:moveTo>
                    <a:lnTo>
                      <a:pt x="2289" y="6959"/>
                    </a:lnTo>
                    <a:lnTo>
                      <a:pt x="369" y="6959"/>
                    </a:lnTo>
                    <a:lnTo>
                      <a:pt x="369" y="6649"/>
                    </a:lnTo>
                    <a:close/>
                    <a:moveTo>
                      <a:pt x="2289" y="7536"/>
                    </a:moveTo>
                    <a:lnTo>
                      <a:pt x="2289" y="7846"/>
                    </a:lnTo>
                    <a:lnTo>
                      <a:pt x="369" y="7846"/>
                    </a:lnTo>
                    <a:lnTo>
                      <a:pt x="369" y="7536"/>
                    </a:lnTo>
                    <a:close/>
                    <a:moveTo>
                      <a:pt x="2289" y="8423"/>
                    </a:moveTo>
                    <a:lnTo>
                      <a:pt x="2289" y="8733"/>
                    </a:lnTo>
                    <a:lnTo>
                      <a:pt x="369" y="8733"/>
                    </a:lnTo>
                    <a:lnTo>
                      <a:pt x="369" y="8423"/>
                    </a:lnTo>
                    <a:close/>
                    <a:moveTo>
                      <a:pt x="2655" y="0"/>
                    </a:moveTo>
                    <a:cubicBezTo>
                      <a:pt x="2655" y="0"/>
                      <a:pt x="0" y="191"/>
                      <a:pt x="0" y="3780"/>
                    </a:cubicBezTo>
                    <a:lnTo>
                      <a:pt x="0" y="9603"/>
                    </a:lnTo>
                    <a:lnTo>
                      <a:pt x="2655" y="9603"/>
                    </a:lnTo>
                    <a:lnTo>
                      <a:pt x="265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" name="Google Shape;461;p6"/>
              <p:cNvSpPr/>
              <p:nvPr/>
            </p:nvSpPr>
            <p:spPr>
              <a:xfrm>
                <a:off x="2726616" y="4904475"/>
                <a:ext cx="72700" cy="239025"/>
              </a:xfrm>
              <a:custGeom>
                <a:avLst/>
                <a:gdLst/>
                <a:ahLst/>
                <a:cxnLst/>
                <a:rect l="l" t="t" r="r" b="b"/>
                <a:pathLst>
                  <a:path w="2908" h="9561" extrusionOk="0">
                    <a:moveTo>
                      <a:pt x="2415" y="901"/>
                    </a:moveTo>
                    <a:lnTo>
                      <a:pt x="2415" y="1210"/>
                    </a:lnTo>
                    <a:lnTo>
                      <a:pt x="495" y="1210"/>
                    </a:lnTo>
                    <a:lnTo>
                      <a:pt x="495" y="901"/>
                    </a:lnTo>
                    <a:close/>
                    <a:moveTo>
                      <a:pt x="2415" y="1773"/>
                    </a:moveTo>
                    <a:lnTo>
                      <a:pt x="2415" y="2083"/>
                    </a:lnTo>
                    <a:lnTo>
                      <a:pt x="495" y="2083"/>
                    </a:lnTo>
                    <a:lnTo>
                      <a:pt x="495" y="1773"/>
                    </a:lnTo>
                    <a:close/>
                    <a:moveTo>
                      <a:pt x="2415" y="2644"/>
                    </a:moveTo>
                    <a:lnTo>
                      <a:pt x="2415" y="2954"/>
                    </a:lnTo>
                    <a:lnTo>
                      <a:pt x="495" y="2954"/>
                    </a:lnTo>
                    <a:lnTo>
                      <a:pt x="495" y="2644"/>
                    </a:lnTo>
                    <a:close/>
                    <a:moveTo>
                      <a:pt x="2415" y="3514"/>
                    </a:moveTo>
                    <a:lnTo>
                      <a:pt x="2415" y="3825"/>
                    </a:lnTo>
                    <a:lnTo>
                      <a:pt x="495" y="3825"/>
                    </a:lnTo>
                    <a:lnTo>
                      <a:pt x="495" y="3514"/>
                    </a:lnTo>
                    <a:close/>
                    <a:moveTo>
                      <a:pt x="2415" y="4387"/>
                    </a:moveTo>
                    <a:lnTo>
                      <a:pt x="2415" y="4696"/>
                    </a:lnTo>
                    <a:lnTo>
                      <a:pt x="495" y="4696"/>
                    </a:lnTo>
                    <a:lnTo>
                      <a:pt x="495" y="4387"/>
                    </a:lnTo>
                    <a:close/>
                    <a:moveTo>
                      <a:pt x="2415" y="5258"/>
                    </a:moveTo>
                    <a:lnTo>
                      <a:pt x="2415" y="5568"/>
                    </a:lnTo>
                    <a:lnTo>
                      <a:pt x="495" y="5568"/>
                    </a:lnTo>
                    <a:lnTo>
                      <a:pt x="495" y="5258"/>
                    </a:lnTo>
                    <a:close/>
                    <a:moveTo>
                      <a:pt x="2415" y="6129"/>
                    </a:moveTo>
                    <a:lnTo>
                      <a:pt x="2415" y="6439"/>
                    </a:lnTo>
                    <a:lnTo>
                      <a:pt x="495" y="6439"/>
                    </a:lnTo>
                    <a:lnTo>
                      <a:pt x="495" y="6129"/>
                    </a:lnTo>
                    <a:close/>
                    <a:moveTo>
                      <a:pt x="2415" y="7000"/>
                    </a:moveTo>
                    <a:lnTo>
                      <a:pt x="2415" y="7310"/>
                    </a:lnTo>
                    <a:lnTo>
                      <a:pt x="495" y="7310"/>
                    </a:lnTo>
                    <a:lnTo>
                      <a:pt x="495" y="7000"/>
                    </a:lnTo>
                    <a:close/>
                    <a:moveTo>
                      <a:pt x="2415" y="7873"/>
                    </a:moveTo>
                    <a:lnTo>
                      <a:pt x="2415" y="8183"/>
                    </a:lnTo>
                    <a:lnTo>
                      <a:pt x="495" y="8183"/>
                    </a:lnTo>
                    <a:lnTo>
                      <a:pt x="495" y="7873"/>
                    </a:lnTo>
                    <a:close/>
                    <a:moveTo>
                      <a:pt x="2415" y="8743"/>
                    </a:moveTo>
                    <a:lnTo>
                      <a:pt x="2415" y="9053"/>
                    </a:lnTo>
                    <a:lnTo>
                      <a:pt x="495" y="9053"/>
                    </a:lnTo>
                    <a:lnTo>
                      <a:pt x="495" y="8743"/>
                    </a:lnTo>
                    <a:close/>
                    <a:moveTo>
                      <a:pt x="0" y="0"/>
                    </a:moveTo>
                    <a:lnTo>
                      <a:pt x="0" y="510"/>
                    </a:lnTo>
                    <a:lnTo>
                      <a:pt x="126" y="510"/>
                    </a:lnTo>
                    <a:lnTo>
                      <a:pt x="126" y="9560"/>
                    </a:lnTo>
                    <a:lnTo>
                      <a:pt x="2781" y="9560"/>
                    </a:lnTo>
                    <a:lnTo>
                      <a:pt x="2781" y="510"/>
                    </a:lnTo>
                    <a:lnTo>
                      <a:pt x="2907" y="510"/>
                    </a:lnTo>
                    <a:lnTo>
                      <a:pt x="290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" name="Google Shape;462;p6"/>
              <p:cNvSpPr/>
              <p:nvPr/>
            </p:nvSpPr>
            <p:spPr>
              <a:xfrm>
                <a:off x="2635741" y="4877275"/>
                <a:ext cx="85650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0646" extrusionOk="0">
                    <a:moveTo>
                      <a:pt x="1006" y="616"/>
                    </a:moveTo>
                    <a:lnTo>
                      <a:pt x="1006" y="1314"/>
                    </a:lnTo>
                    <a:lnTo>
                      <a:pt x="309" y="1314"/>
                    </a:lnTo>
                    <a:lnTo>
                      <a:pt x="309" y="616"/>
                    </a:lnTo>
                    <a:close/>
                    <a:moveTo>
                      <a:pt x="2062" y="616"/>
                    </a:moveTo>
                    <a:lnTo>
                      <a:pt x="2062" y="1314"/>
                    </a:lnTo>
                    <a:lnTo>
                      <a:pt x="1365" y="1314"/>
                    </a:lnTo>
                    <a:lnTo>
                      <a:pt x="1365" y="616"/>
                    </a:lnTo>
                    <a:close/>
                    <a:moveTo>
                      <a:pt x="3117" y="616"/>
                    </a:moveTo>
                    <a:lnTo>
                      <a:pt x="3117" y="1314"/>
                    </a:lnTo>
                    <a:lnTo>
                      <a:pt x="2419" y="1314"/>
                    </a:lnTo>
                    <a:lnTo>
                      <a:pt x="2419" y="616"/>
                    </a:lnTo>
                    <a:close/>
                    <a:moveTo>
                      <a:pt x="1006" y="1578"/>
                    </a:moveTo>
                    <a:lnTo>
                      <a:pt x="1006" y="2276"/>
                    </a:lnTo>
                    <a:lnTo>
                      <a:pt x="309" y="2276"/>
                    </a:lnTo>
                    <a:lnTo>
                      <a:pt x="309" y="1578"/>
                    </a:lnTo>
                    <a:close/>
                    <a:moveTo>
                      <a:pt x="3117" y="1578"/>
                    </a:moveTo>
                    <a:lnTo>
                      <a:pt x="3117" y="2276"/>
                    </a:lnTo>
                    <a:lnTo>
                      <a:pt x="2419" y="2276"/>
                    </a:lnTo>
                    <a:lnTo>
                      <a:pt x="2419" y="1578"/>
                    </a:lnTo>
                    <a:close/>
                    <a:moveTo>
                      <a:pt x="1006" y="2540"/>
                    </a:moveTo>
                    <a:lnTo>
                      <a:pt x="1006" y="3236"/>
                    </a:lnTo>
                    <a:lnTo>
                      <a:pt x="309" y="3236"/>
                    </a:lnTo>
                    <a:lnTo>
                      <a:pt x="309" y="2540"/>
                    </a:lnTo>
                    <a:close/>
                    <a:moveTo>
                      <a:pt x="2062" y="2540"/>
                    </a:moveTo>
                    <a:lnTo>
                      <a:pt x="2062" y="3236"/>
                    </a:lnTo>
                    <a:lnTo>
                      <a:pt x="1365" y="3236"/>
                    </a:lnTo>
                    <a:lnTo>
                      <a:pt x="1365" y="2540"/>
                    </a:lnTo>
                    <a:close/>
                    <a:moveTo>
                      <a:pt x="1006" y="3501"/>
                    </a:moveTo>
                    <a:lnTo>
                      <a:pt x="1006" y="4198"/>
                    </a:lnTo>
                    <a:lnTo>
                      <a:pt x="309" y="4198"/>
                    </a:lnTo>
                    <a:lnTo>
                      <a:pt x="309" y="3501"/>
                    </a:lnTo>
                    <a:close/>
                    <a:moveTo>
                      <a:pt x="3117" y="3501"/>
                    </a:moveTo>
                    <a:lnTo>
                      <a:pt x="3117" y="4198"/>
                    </a:lnTo>
                    <a:lnTo>
                      <a:pt x="2419" y="4198"/>
                    </a:lnTo>
                    <a:lnTo>
                      <a:pt x="2419" y="3501"/>
                    </a:lnTo>
                    <a:close/>
                    <a:moveTo>
                      <a:pt x="2062" y="4463"/>
                    </a:moveTo>
                    <a:lnTo>
                      <a:pt x="2062" y="5160"/>
                    </a:lnTo>
                    <a:lnTo>
                      <a:pt x="1365" y="5160"/>
                    </a:lnTo>
                    <a:lnTo>
                      <a:pt x="1365" y="4463"/>
                    </a:lnTo>
                    <a:close/>
                    <a:moveTo>
                      <a:pt x="3117" y="4463"/>
                    </a:moveTo>
                    <a:lnTo>
                      <a:pt x="3117" y="5160"/>
                    </a:lnTo>
                    <a:lnTo>
                      <a:pt x="2419" y="5160"/>
                    </a:lnTo>
                    <a:lnTo>
                      <a:pt x="2419" y="4463"/>
                    </a:lnTo>
                    <a:close/>
                    <a:moveTo>
                      <a:pt x="1006" y="5426"/>
                    </a:moveTo>
                    <a:lnTo>
                      <a:pt x="1006" y="6123"/>
                    </a:lnTo>
                    <a:lnTo>
                      <a:pt x="309" y="6123"/>
                    </a:lnTo>
                    <a:lnTo>
                      <a:pt x="309" y="5426"/>
                    </a:lnTo>
                    <a:close/>
                    <a:moveTo>
                      <a:pt x="2062" y="5426"/>
                    </a:moveTo>
                    <a:lnTo>
                      <a:pt x="2062" y="6123"/>
                    </a:lnTo>
                    <a:lnTo>
                      <a:pt x="1365" y="6123"/>
                    </a:lnTo>
                    <a:lnTo>
                      <a:pt x="1365" y="5426"/>
                    </a:lnTo>
                    <a:close/>
                    <a:moveTo>
                      <a:pt x="2062" y="6388"/>
                    </a:moveTo>
                    <a:lnTo>
                      <a:pt x="2062" y="7085"/>
                    </a:lnTo>
                    <a:lnTo>
                      <a:pt x="1365" y="7085"/>
                    </a:lnTo>
                    <a:lnTo>
                      <a:pt x="1365" y="6388"/>
                    </a:lnTo>
                    <a:close/>
                    <a:moveTo>
                      <a:pt x="3117" y="6388"/>
                    </a:moveTo>
                    <a:lnTo>
                      <a:pt x="3117" y="7085"/>
                    </a:lnTo>
                    <a:lnTo>
                      <a:pt x="2419" y="7085"/>
                    </a:lnTo>
                    <a:lnTo>
                      <a:pt x="2419" y="6388"/>
                    </a:lnTo>
                    <a:close/>
                    <a:moveTo>
                      <a:pt x="1006" y="7349"/>
                    </a:moveTo>
                    <a:lnTo>
                      <a:pt x="1006" y="8046"/>
                    </a:lnTo>
                    <a:lnTo>
                      <a:pt x="309" y="8046"/>
                    </a:lnTo>
                    <a:lnTo>
                      <a:pt x="309" y="7349"/>
                    </a:lnTo>
                    <a:close/>
                    <a:moveTo>
                      <a:pt x="2062" y="7349"/>
                    </a:moveTo>
                    <a:lnTo>
                      <a:pt x="2062" y="8046"/>
                    </a:lnTo>
                    <a:lnTo>
                      <a:pt x="1365" y="8046"/>
                    </a:lnTo>
                    <a:lnTo>
                      <a:pt x="1365" y="7349"/>
                    </a:lnTo>
                    <a:close/>
                    <a:moveTo>
                      <a:pt x="1006" y="8310"/>
                    </a:moveTo>
                    <a:lnTo>
                      <a:pt x="1006" y="9008"/>
                    </a:lnTo>
                    <a:lnTo>
                      <a:pt x="309" y="9008"/>
                    </a:lnTo>
                    <a:lnTo>
                      <a:pt x="309" y="8310"/>
                    </a:lnTo>
                    <a:close/>
                    <a:moveTo>
                      <a:pt x="2062" y="8310"/>
                    </a:moveTo>
                    <a:lnTo>
                      <a:pt x="2062" y="9008"/>
                    </a:lnTo>
                    <a:lnTo>
                      <a:pt x="1365" y="9008"/>
                    </a:lnTo>
                    <a:lnTo>
                      <a:pt x="1365" y="8310"/>
                    </a:lnTo>
                    <a:close/>
                    <a:moveTo>
                      <a:pt x="3117" y="8310"/>
                    </a:moveTo>
                    <a:lnTo>
                      <a:pt x="3117" y="9008"/>
                    </a:lnTo>
                    <a:lnTo>
                      <a:pt x="2419" y="9008"/>
                    </a:lnTo>
                    <a:lnTo>
                      <a:pt x="2419" y="8310"/>
                    </a:lnTo>
                    <a:close/>
                    <a:moveTo>
                      <a:pt x="1006" y="9272"/>
                    </a:moveTo>
                    <a:lnTo>
                      <a:pt x="1006" y="9969"/>
                    </a:lnTo>
                    <a:lnTo>
                      <a:pt x="309" y="9969"/>
                    </a:lnTo>
                    <a:lnTo>
                      <a:pt x="309" y="9272"/>
                    </a:lnTo>
                    <a:close/>
                    <a:moveTo>
                      <a:pt x="3117" y="9272"/>
                    </a:moveTo>
                    <a:lnTo>
                      <a:pt x="3117" y="9969"/>
                    </a:lnTo>
                    <a:lnTo>
                      <a:pt x="2419" y="9969"/>
                    </a:lnTo>
                    <a:lnTo>
                      <a:pt x="2419" y="9272"/>
                    </a:lnTo>
                    <a:close/>
                    <a:moveTo>
                      <a:pt x="0" y="1"/>
                    </a:moveTo>
                    <a:lnTo>
                      <a:pt x="0" y="10646"/>
                    </a:lnTo>
                    <a:lnTo>
                      <a:pt x="3425" y="10646"/>
                    </a:lnTo>
                    <a:lnTo>
                      <a:pt x="342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" name="Google Shape;463;p6"/>
              <p:cNvSpPr/>
              <p:nvPr/>
            </p:nvSpPr>
            <p:spPr>
              <a:xfrm>
                <a:off x="2452291" y="4877275"/>
                <a:ext cx="85650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0646" extrusionOk="0">
                    <a:moveTo>
                      <a:pt x="1007" y="616"/>
                    </a:moveTo>
                    <a:lnTo>
                      <a:pt x="1007" y="1314"/>
                    </a:lnTo>
                    <a:lnTo>
                      <a:pt x="309" y="1314"/>
                    </a:lnTo>
                    <a:lnTo>
                      <a:pt x="309" y="616"/>
                    </a:lnTo>
                    <a:close/>
                    <a:moveTo>
                      <a:pt x="2063" y="616"/>
                    </a:moveTo>
                    <a:lnTo>
                      <a:pt x="2063" y="1314"/>
                    </a:lnTo>
                    <a:lnTo>
                      <a:pt x="1366" y="1314"/>
                    </a:lnTo>
                    <a:lnTo>
                      <a:pt x="1366" y="616"/>
                    </a:lnTo>
                    <a:close/>
                    <a:moveTo>
                      <a:pt x="3120" y="616"/>
                    </a:moveTo>
                    <a:lnTo>
                      <a:pt x="3120" y="1314"/>
                    </a:lnTo>
                    <a:lnTo>
                      <a:pt x="2422" y="1314"/>
                    </a:lnTo>
                    <a:lnTo>
                      <a:pt x="2422" y="616"/>
                    </a:lnTo>
                    <a:close/>
                    <a:moveTo>
                      <a:pt x="1007" y="1578"/>
                    </a:moveTo>
                    <a:lnTo>
                      <a:pt x="1007" y="2276"/>
                    </a:lnTo>
                    <a:lnTo>
                      <a:pt x="309" y="2276"/>
                    </a:lnTo>
                    <a:lnTo>
                      <a:pt x="309" y="1578"/>
                    </a:lnTo>
                    <a:close/>
                    <a:moveTo>
                      <a:pt x="3120" y="1578"/>
                    </a:moveTo>
                    <a:lnTo>
                      <a:pt x="3120" y="2276"/>
                    </a:lnTo>
                    <a:lnTo>
                      <a:pt x="2422" y="2276"/>
                    </a:lnTo>
                    <a:lnTo>
                      <a:pt x="2422" y="1578"/>
                    </a:lnTo>
                    <a:close/>
                    <a:moveTo>
                      <a:pt x="1007" y="2540"/>
                    </a:moveTo>
                    <a:lnTo>
                      <a:pt x="1007" y="3236"/>
                    </a:lnTo>
                    <a:lnTo>
                      <a:pt x="309" y="3236"/>
                    </a:lnTo>
                    <a:lnTo>
                      <a:pt x="309" y="2540"/>
                    </a:lnTo>
                    <a:close/>
                    <a:moveTo>
                      <a:pt x="2063" y="2540"/>
                    </a:moveTo>
                    <a:lnTo>
                      <a:pt x="2063" y="3236"/>
                    </a:lnTo>
                    <a:lnTo>
                      <a:pt x="1366" y="3236"/>
                    </a:lnTo>
                    <a:lnTo>
                      <a:pt x="1366" y="2540"/>
                    </a:lnTo>
                    <a:close/>
                    <a:moveTo>
                      <a:pt x="1007" y="3501"/>
                    </a:moveTo>
                    <a:lnTo>
                      <a:pt x="1007" y="4198"/>
                    </a:lnTo>
                    <a:lnTo>
                      <a:pt x="309" y="4198"/>
                    </a:lnTo>
                    <a:lnTo>
                      <a:pt x="309" y="3501"/>
                    </a:lnTo>
                    <a:close/>
                    <a:moveTo>
                      <a:pt x="3120" y="3501"/>
                    </a:moveTo>
                    <a:lnTo>
                      <a:pt x="3120" y="4198"/>
                    </a:lnTo>
                    <a:lnTo>
                      <a:pt x="2422" y="4198"/>
                    </a:lnTo>
                    <a:lnTo>
                      <a:pt x="2422" y="3501"/>
                    </a:lnTo>
                    <a:close/>
                    <a:moveTo>
                      <a:pt x="2063" y="4463"/>
                    </a:moveTo>
                    <a:lnTo>
                      <a:pt x="2063" y="5160"/>
                    </a:lnTo>
                    <a:lnTo>
                      <a:pt x="1366" y="5160"/>
                    </a:lnTo>
                    <a:lnTo>
                      <a:pt x="1366" y="4463"/>
                    </a:lnTo>
                    <a:close/>
                    <a:moveTo>
                      <a:pt x="3120" y="4463"/>
                    </a:moveTo>
                    <a:lnTo>
                      <a:pt x="3120" y="5160"/>
                    </a:lnTo>
                    <a:lnTo>
                      <a:pt x="2422" y="5160"/>
                    </a:lnTo>
                    <a:lnTo>
                      <a:pt x="2422" y="4463"/>
                    </a:lnTo>
                    <a:close/>
                    <a:moveTo>
                      <a:pt x="1007" y="5426"/>
                    </a:moveTo>
                    <a:lnTo>
                      <a:pt x="1007" y="6123"/>
                    </a:lnTo>
                    <a:lnTo>
                      <a:pt x="309" y="6123"/>
                    </a:lnTo>
                    <a:lnTo>
                      <a:pt x="309" y="5426"/>
                    </a:lnTo>
                    <a:close/>
                    <a:moveTo>
                      <a:pt x="2063" y="5426"/>
                    </a:moveTo>
                    <a:lnTo>
                      <a:pt x="2063" y="6123"/>
                    </a:lnTo>
                    <a:lnTo>
                      <a:pt x="1366" y="6123"/>
                    </a:lnTo>
                    <a:lnTo>
                      <a:pt x="1366" y="5426"/>
                    </a:lnTo>
                    <a:close/>
                    <a:moveTo>
                      <a:pt x="2063" y="6388"/>
                    </a:moveTo>
                    <a:lnTo>
                      <a:pt x="2063" y="7085"/>
                    </a:lnTo>
                    <a:lnTo>
                      <a:pt x="1366" y="7085"/>
                    </a:lnTo>
                    <a:lnTo>
                      <a:pt x="1366" y="6388"/>
                    </a:lnTo>
                    <a:close/>
                    <a:moveTo>
                      <a:pt x="3120" y="6388"/>
                    </a:moveTo>
                    <a:lnTo>
                      <a:pt x="3120" y="7085"/>
                    </a:lnTo>
                    <a:lnTo>
                      <a:pt x="2422" y="7085"/>
                    </a:lnTo>
                    <a:lnTo>
                      <a:pt x="2422" y="6388"/>
                    </a:lnTo>
                    <a:close/>
                    <a:moveTo>
                      <a:pt x="1007" y="7349"/>
                    </a:moveTo>
                    <a:lnTo>
                      <a:pt x="1007" y="8046"/>
                    </a:lnTo>
                    <a:lnTo>
                      <a:pt x="309" y="8046"/>
                    </a:lnTo>
                    <a:lnTo>
                      <a:pt x="309" y="7349"/>
                    </a:lnTo>
                    <a:close/>
                    <a:moveTo>
                      <a:pt x="2063" y="7349"/>
                    </a:moveTo>
                    <a:lnTo>
                      <a:pt x="2063" y="8046"/>
                    </a:lnTo>
                    <a:lnTo>
                      <a:pt x="1366" y="8046"/>
                    </a:lnTo>
                    <a:lnTo>
                      <a:pt x="1366" y="7349"/>
                    </a:lnTo>
                    <a:close/>
                    <a:moveTo>
                      <a:pt x="1007" y="8310"/>
                    </a:moveTo>
                    <a:lnTo>
                      <a:pt x="1007" y="9008"/>
                    </a:lnTo>
                    <a:lnTo>
                      <a:pt x="309" y="9008"/>
                    </a:lnTo>
                    <a:lnTo>
                      <a:pt x="309" y="8310"/>
                    </a:lnTo>
                    <a:close/>
                    <a:moveTo>
                      <a:pt x="2063" y="8310"/>
                    </a:moveTo>
                    <a:lnTo>
                      <a:pt x="2063" y="9008"/>
                    </a:lnTo>
                    <a:lnTo>
                      <a:pt x="1366" y="9008"/>
                    </a:lnTo>
                    <a:lnTo>
                      <a:pt x="1366" y="8310"/>
                    </a:lnTo>
                    <a:close/>
                    <a:moveTo>
                      <a:pt x="3120" y="8310"/>
                    </a:moveTo>
                    <a:lnTo>
                      <a:pt x="3120" y="9008"/>
                    </a:lnTo>
                    <a:lnTo>
                      <a:pt x="2422" y="9008"/>
                    </a:lnTo>
                    <a:lnTo>
                      <a:pt x="2422" y="8310"/>
                    </a:lnTo>
                    <a:close/>
                    <a:moveTo>
                      <a:pt x="1007" y="9272"/>
                    </a:moveTo>
                    <a:lnTo>
                      <a:pt x="1007" y="9969"/>
                    </a:lnTo>
                    <a:lnTo>
                      <a:pt x="309" y="9969"/>
                    </a:lnTo>
                    <a:lnTo>
                      <a:pt x="309" y="9272"/>
                    </a:lnTo>
                    <a:close/>
                    <a:moveTo>
                      <a:pt x="3120" y="9272"/>
                    </a:moveTo>
                    <a:lnTo>
                      <a:pt x="3120" y="9969"/>
                    </a:lnTo>
                    <a:lnTo>
                      <a:pt x="2422" y="9969"/>
                    </a:lnTo>
                    <a:lnTo>
                      <a:pt x="2422" y="9272"/>
                    </a:lnTo>
                    <a:close/>
                    <a:moveTo>
                      <a:pt x="1" y="1"/>
                    </a:moveTo>
                    <a:lnTo>
                      <a:pt x="1" y="10646"/>
                    </a:lnTo>
                    <a:lnTo>
                      <a:pt x="3425" y="10646"/>
                    </a:lnTo>
                    <a:lnTo>
                      <a:pt x="342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" name="Google Shape;464;p6"/>
              <p:cNvSpPr/>
              <p:nvPr/>
            </p:nvSpPr>
            <p:spPr>
              <a:xfrm>
                <a:off x="2804491" y="4988825"/>
                <a:ext cx="49750" cy="154600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6184" extrusionOk="0">
                    <a:moveTo>
                      <a:pt x="584" y="358"/>
                    </a:moveTo>
                    <a:lnTo>
                      <a:pt x="584" y="762"/>
                    </a:lnTo>
                    <a:lnTo>
                      <a:pt x="180" y="762"/>
                    </a:lnTo>
                    <a:lnTo>
                      <a:pt x="180" y="358"/>
                    </a:lnTo>
                    <a:close/>
                    <a:moveTo>
                      <a:pt x="1197" y="358"/>
                    </a:moveTo>
                    <a:lnTo>
                      <a:pt x="1197" y="762"/>
                    </a:lnTo>
                    <a:lnTo>
                      <a:pt x="793" y="762"/>
                    </a:lnTo>
                    <a:lnTo>
                      <a:pt x="793" y="358"/>
                    </a:lnTo>
                    <a:close/>
                    <a:moveTo>
                      <a:pt x="1811" y="358"/>
                    </a:moveTo>
                    <a:lnTo>
                      <a:pt x="1811" y="762"/>
                    </a:lnTo>
                    <a:lnTo>
                      <a:pt x="1405" y="762"/>
                    </a:lnTo>
                    <a:lnTo>
                      <a:pt x="1405" y="358"/>
                    </a:lnTo>
                    <a:close/>
                    <a:moveTo>
                      <a:pt x="584" y="917"/>
                    </a:moveTo>
                    <a:lnTo>
                      <a:pt x="584" y="1321"/>
                    </a:lnTo>
                    <a:lnTo>
                      <a:pt x="180" y="1321"/>
                    </a:lnTo>
                    <a:lnTo>
                      <a:pt x="180" y="917"/>
                    </a:lnTo>
                    <a:close/>
                    <a:moveTo>
                      <a:pt x="1811" y="917"/>
                    </a:moveTo>
                    <a:lnTo>
                      <a:pt x="1811" y="1321"/>
                    </a:lnTo>
                    <a:lnTo>
                      <a:pt x="1405" y="1321"/>
                    </a:lnTo>
                    <a:lnTo>
                      <a:pt x="1405" y="917"/>
                    </a:lnTo>
                    <a:close/>
                    <a:moveTo>
                      <a:pt x="584" y="1475"/>
                    </a:moveTo>
                    <a:lnTo>
                      <a:pt x="584" y="1880"/>
                    </a:lnTo>
                    <a:lnTo>
                      <a:pt x="180" y="1880"/>
                    </a:lnTo>
                    <a:lnTo>
                      <a:pt x="180" y="1475"/>
                    </a:lnTo>
                    <a:close/>
                    <a:moveTo>
                      <a:pt x="1197" y="1475"/>
                    </a:moveTo>
                    <a:lnTo>
                      <a:pt x="1197" y="1880"/>
                    </a:lnTo>
                    <a:lnTo>
                      <a:pt x="793" y="1880"/>
                    </a:lnTo>
                    <a:lnTo>
                      <a:pt x="793" y="1475"/>
                    </a:lnTo>
                    <a:close/>
                    <a:moveTo>
                      <a:pt x="584" y="2034"/>
                    </a:moveTo>
                    <a:lnTo>
                      <a:pt x="584" y="2438"/>
                    </a:lnTo>
                    <a:lnTo>
                      <a:pt x="180" y="2438"/>
                    </a:lnTo>
                    <a:lnTo>
                      <a:pt x="180" y="2034"/>
                    </a:lnTo>
                    <a:close/>
                    <a:moveTo>
                      <a:pt x="1811" y="2034"/>
                    </a:moveTo>
                    <a:lnTo>
                      <a:pt x="1811" y="2438"/>
                    </a:lnTo>
                    <a:lnTo>
                      <a:pt x="1405" y="2438"/>
                    </a:lnTo>
                    <a:lnTo>
                      <a:pt x="1405" y="2034"/>
                    </a:lnTo>
                    <a:close/>
                    <a:moveTo>
                      <a:pt x="1197" y="2593"/>
                    </a:moveTo>
                    <a:lnTo>
                      <a:pt x="1197" y="2997"/>
                    </a:lnTo>
                    <a:lnTo>
                      <a:pt x="793" y="2997"/>
                    </a:lnTo>
                    <a:lnTo>
                      <a:pt x="793" y="2593"/>
                    </a:lnTo>
                    <a:close/>
                    <a:moveTo>
                      <a:pt x="1811" y="2593"/>
                    </a:moveTo>
                    <a:lnTo>
                      <a:pt x="1811" y="2997"/>
                    </a:lnTo>
                    <a:lnTo>
                      <a:pt x="1405" y="2997"/>
                    </a:lnTo>
                    <a:lnTo>
                      <a:pt x="1405" y="2593"/>
                    </a:lnTo>
                    <a:close/>
                    <a:moveTo>
                      <a:pt x="584" y="3151"/>
                    </a:moveTo>
                    <a:lnTo>
                      <a:pt x="584" y="3556"/>
                    </a:lnTo>
                    <a:lnTo>
                      <a:pt x="180" y="3556"/>
                    </a:lnTo>
                    <a:lnTo>
                      <a:pt x="180" y="3151"/>
                    </a:lnTo>
                    <a:close/>
                    <a:moveTo>
                      <a:pt x="1197" y="3151"/>
                    </a:moveTo>
                    <a:lnTo>
                      <a:pt x="1197" y="3556"/>
                    </a:lnTo>
                    <a:lnTo>
                      <a:pt x="793" y="3556"/>
                    </a:lnTo>
                    <a:lnTo>
                      <a:pt x="793" y="3151"/>
                    </a:lnTo>
                    <a:close/>
                    <a:moveTo>
                      <a:pt x="0" y="1"/>
                    </a:moveTo>
                    <a:lnTo>
                      <a:pt x="0" y="6184"/>
                    </a:lnTo>
                    <a:lnTo>
                      <a:pt x="1989" y="6184"/>
                    </a:lnTo>
                    <a:lnTo>
                      <a:pt x="198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" name="Google Shape;465;p6"/>
              <p:cNvSpPr/>
              <p:nvPr/>
            </p:nvSpPr>
            <p:spPr>
              <a:xfrm>
                <a:off x="2321966" y="4988825"/>
                <a:ext cx="49750" cy="154600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6184" extrusionOk="0">
                    <a:moveTo>
                      <a:pt x="585" y="358"/>
                    </a:moveTo>
                    <a:lnTo>
                      <a:pt x="585" y="762"/>
                    </a:lnTo>
                    <a:lnTo>
                      <a:pt x="180" y="762"/>
                    </a:lnTo>
                    <a:lnTo>
                      <a:pt x="180" y="358"/>
                    </a:lnTo>
                    <a:close/>
                    <a:moveTo>
                      <a:pt x="1196" y="358"/>
                    </a:moveTo>
                    <a:lnTo>
                      <a:pt x="1196" y="762"/>
                    </a:lnTo>
                    <a:lnTo>
                      <a:pt x="792" y="762"/>
                    </a:lnTo>
                    <a:lnTo>
                      <a:pt x="792" y="358"/>
                    </a:lnTo>
                    <a:close/>
                    <a:moveTo>
                      <a:pt x="1811" y="358"/>
                    </a:moveTo>
                    <a:lnTo>
                      <a:pt x="1811" y="762"/>
                    </a:lnTo>
                    <a:lnTo>
                      <a:pt x="1405" y="762"/>
                    </a:lnTo>
                    <a:lnTo>
                      <a:pt x="1405" y="358"/>
                    </a:lnTo>
                    <a:close/>
                    <a:moveTo>
                      <a:pt x="585" y="917"/>
                    </a:moveTo>
                    <a:lnTo>
                      <a:pt x="585" y="1321"/>
                    </a:lnTo>
                    <a:lnTo>
                      <a:pt x="180" y="1321"/>
                    </a:lnTo>
                    <a:lnTo>
                      <a:pt x="180" y="917"/>
                    </a:lnTo>
                    <a:close/>
                    <a:moveTo>
                      <a:pt x="1811" y="917"/>
                    </a:moveTo>
                    <a:lnTo>
                      <a:pt x="1811" y="1321"/>
                    </a:lnTo>
                    <a:lnTo>
                      <a:pt x="1405" y="1321"/>
                    </a:lnTo>
                    <a:lnTo>
                      <a:pt x="1405" y="917"/>
                    </a:lnTo>
                    <a:close/>
                    <a:moveTo>
                      <a:pt x="585" y="1475"/>
                    </a:moveTo>
                    <a:lnTo>
                      <a:pt x="585" y="1880"/>
                    </a:lnTo>
                    <a:lnTo>
                      <a:pt x="180" y="1880"/>
                    </a:lnTo>
                    <a:lnTo>
                      <a:pt x="180" y="1475"/>
                    </a:lnTo>
                    <a:close/>
                    <a:moveTo>
                      <a:pt x="1196" y="1475"/>
                    </a:moveTo>
                    <a:lnTo>
                      <a:pt x="1196" y="1880"/>
                    </a:lnTo>
                    <a:lnTo>
                      <a:pt x="792" y="1880"/>
                    </a:lnTo>
                    <a:lnTo>
                      <a:pt x="792" y="1475"/>
                    </a:lnTo>
                    <a:close/>
                    <a:moveTo>
                      <a:pt x="585" y="2034"/>
                    </a:moveTo>
                    <a:lnTo>
                      <a:pt x="585" y="2438"/>
                    </a:lnTo>
                    <a:lnTo>
                      <a:pt x="180" y="2438"/>
                    </a:lnTo>
                    <a:lnTo>
                      <a:pt x="180" y="2034"/>
                    </a:lnTo>
                    <a:close/>
                    <a:moveTo>
                      <a:pt x="1811" y="2034"/>
                    </a:moveTo>
                    <a:lnTo>
                      <a:pt x="1811" y="2438"/>
                    </a:lnTo>
                    <a:lnTo>
                      <a:pt x="1405" y="2438"/>
                    </a:lnTo>
                    <a:lnTo>
                      <a:pt x="1405" y="2034"/>
                    </a:lnTo>
                    <a:close/>
                    <a:moveTo>
                      <a:pt x="1196" y="2593"/>
                    </a:moveTo>
                    <a:lnTo>
                      <a:pt x="1196" y="2997"/>
                    </a:lnTo>
                    <a:lnTo>
                      <a:pt x="792" y="2997"/>
                    </a:lnTo>
                    <a:lnTo>
                      <a:pt x="792" y="2593"/>
                    </a:lnTo>
                    <a:close/>
                    <a:moveTo>
                      <a:pt x="1811" y="2593"/>
                    </a:moveTo>
                    <a:lnTo>
                      <a:pt x="1811" y="2997"/>
                    </a:lnTo>
                    <a:lnTo>
                      <a:pt x="1405" y="2997"/>
                    </a:lnTo>
                    <a:lnTo>
                      <a:pt x="1405" y="2593"/>
                    </a:lnTo>
                    <a:close/>
                    <a:moveTo>
                      <a:pt x="585" y="3151"/>
                    </a:moveTo>
                    <a:lnTo>
                      <a:pt x="585" y="3556"/>
                    </a:lnTo>
                    <a:lnTo>
                      <a:pt x="180" y="3556"/>
                    </a:lnTo>
                    <a:lnTo>
                      <a:pt x="180" y="3151"/>
                    </a:lnTo>
                    <a:close/>
                    <a:moveTo>
                      <a:pt x="1196" y="3151"/>
                    </a:moveTo>
                    <a:lnTo>
                      <a:pt x="1196" y="3556"/>
                    </a:lnTo>
                    <a:lnTo>
                      <a:pt x="792" y="3556"/>
                    </a:lnTo>
                    <a:lnTo>
                      <a:pt x="792" y="3151"/>
                    </a:lnTo>
                    <a:close/>
                    <a:moveTo>
                      <a:pt x="0" y="1"/>
                    </a:moveTo>
                    <a:lnTo>
                      <a:pt x="0" y="6184"/>
                    </a:lnTo>
                    <a:lnTo>
                      <a:pt x="1990" y="6184"/>
                    </a:lnTo>
                    <a:lnTo>
                      <a:pt x="199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" name="Google Shape;466;p6"/>
              <p:cNvSpPr/>
              <p:nvPr/>
            </p:nvSpPr>
            <p:spPr>
              <a:xfrm>
                <a:off x="2544641" y="4852575"/>
                <a:ext cx="85650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1637" extrusionOk="0">
                    <a:moveTo>
                      <a:pt x="1494" y="1647"/>
                    </a:moveTo>
                    <a:lnTo>
                      <a:pt x="1494" y="3887"/>
                    </a:lnTo>
                    <a:lnTo>
                      <a:pt x="920" y="3887"/>
                    </a:lnTo>
                    <a:lnTo>
                      <a:pt x="920" y="1647"/>
                    </a:lnTo>
                    <a:close/>
                    <a:moveTo>
                      <a:pt x="2508" y="1647"/>
                    </a:moveTo>
                    <a:lnTo>
                      <a:pt x="2508" y="3887"/>
                    </a:lnTo>
                    <a:lnTo>
                      <a:pt x="1933" y="3887"/>
                    </a:lnTo>
                    <a:lnTo>
                      <a:pt x="1933" y="1647"/>
                    </a:lnTo>
                    <a:close/>
                    <a:moveTo>
                      <a:pt x="987" y="4720"/>
                    </a:moveTo>
                    <a:lnTo>
                      <a:pt x="987" y="6960"/>
                    </a:lnTo>
                    <a:lnTo>
                      <a:pt x="411" y="6960"/>
                    </a:lnTo>
                    <a:lnTo>
                      <a:pt x="411" y="4720"/>
                    </a:lnTo>
                    <a:close/>
                    <a:moveTo>
                      <a:pt x="2001" y="4720"/>
                    </a:moveTo>
                    <a:lnTo>
                      <a:pt x="2001" y="6960"/>
                    </a:lnTo>
                    <a:lnTo>
                      <a:pt x="1427" y="6960"/>
                    </a:lnTo>
                    <a:lnTo>
                      <a:pt x="1427" y="4720"/>
                    </a:lnTo>
                    <a:close/>
                    <a:moveTo>
                      <a:pt x="3015" y="4720"/>
                    </a:moveTo>
                    <a:lnTo>
                      <a:pt x="3015" y="6960"/>
                    </a:lnTo>
                    <a:lnTo>
                      <a:pt x="2441" y="6960"/>
                    </a:lnTo>
                    <a:lnTo>
                      <a:pt x="2441" y="4720"/>
                    </a:lnTo>
                    <a:close/>
                    <a:moveTo>
                      <a:pt x="987" y="7699"/>
                    </a:moveTo>
                    <a:lnTo>
                      <a:pt x="987" y="9939"/>
                    </a:lnTo>
                    <a:lnTo>
                      <a:pt x="411" y="9939"/>
                    </a:lnTo>
                    <a:lnTo>
                      <a:pt x="411" y="7699"/>
                    </a:lnTo>
                    <a:close/>
                    <a:moveTo>
                      <a:pt x="2001" y="7699"/>
                    </a:moveTo>
                    <a:lnTo>
                      <a:pt x="2001" y="9939"/>
                    </a:lnTo>
                    <a:lnTo>
                      <a:pt x="1427" y="9939"/>
                    </a:lnTo>
                    <a:lnTo>
                      <a:pt x="1427" y="7699"/>
                    </a:lnTo>
                    <a:close/>
                    <a:moveTo>
                      <a:pt x="3015" y="7699"/>
                    </a:moveTo>
                    <a:lnTo>
                      <a:pt x="3015" y="9939"/>
                    </a:lnTo>
                    <a:lnTo>
                      <a:pt x="2441" y="9939"/>
                    </a:lnTo>
                    <a:lnTo>
                      <a:pt x="2441" y="7699"/>
                    </a:lnTo>
                    <a:close/>
                    <a:moveTo>
                      <a:pt x="761" y="0"/>
                    </a:moveTo>
                    <a:lnTo>
                      <a:pt x="761" y="1376"/>
                    </a:lnTo>
                    <a:lnTo>
                      <a:pt x="309" y="1376"/>
                    </a:lnTo>
                    <a:lnTo>
                      <a:pt x="309" y="4159"/>
                    </a:lnTo>
                    <a:lnTo>
                      <a:pt x="1" y="4159"/>
                    </a:lnTo>
                    <a:lnTo>
                      <a:pt x="1" y="11636"/>
                    </a:lnTo>
                    <a:lnTo>
                      <a:pt x="3425" y="11636"/>
                    </a:lnTo>
                    <a:lnTo>
                      <a:pt x="3425" y="4159"/>
                    </a:lnTo>
                    <a:lnTo>
                      <a:pt x="3116" y="4159"/>
                    </a:lnTo>
                    <a:lnTo>
                      <a:pt x="3116" y="1376"/>
                    </a:lnTo>
                    <a:lnTo>
                      <a:pt x="2664" y="1376"/>
                    </a:lnTo>
                    <a:lnTo>
                      <a:pt x="266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" name="Google Shape;467;p6"/>
              <p:cNvSpPr/>
              <p:nvPr/>
            </p:nvSpPr>
            <p:spPr>
              <a:xfrm>
                <a:off x="2895650" y="4904475"/>
                <a:ext cx="72700" cy="239025"/>
              </a:xfrm>
              <a:custGeom>
                <a:avLst/>
                <a:gdLst/>
                <a:ahLst/>
                <a:cxnLst/>
                <a:rect l="l" t="t" r="r" b="b"/>
                <a:pathLst>
                  <a:path w="2908" h="9561" extrusionOk="0">
                    <a:moveTo>
                      <a:pt x="2414" y="901"/>
                    </a:moveTo>
                    <a:lnTo>
                      <a:pt x="2414" y="1210"/>
                    </a:lnTo>
                    <a:lnTo>
                      <a:pt x="494" y="1210"/>
                    </a:lnTo>
                    <a:lnTo>
                      <a:pt x="494" y="901"/>
                    </a:lnTo>
                    <a:close/>
                    <a:moveTo>
                      <a:pt x="2414" y="1773"/>
                    </a:moveTo>
                    <a:lnTo>
                      <a:pt x="2414" y="2083"/>
                    </a:lnTo>
                    <a:lnTo>
                      <a:pt x="494" y="2083"/>
                    </a:lnTo>
                    <a:lnTo>
                      <a:pt x="494" y="1773"/>
                    </a:lnTo>
                    <a:close/>
                    <a:moveTo>
                      <a:pt x="2414" y="2643"/>
                    </a:moveTo>
                    <a:lnTo>
                      <a:pt x="2414" y="2953"/>
                    </a:lnTo>
                    <a:lnTo>
                      <a:pt x="494" y="2953"/>
                    </a:lnTo>
                    <a:lnTo>
                      <a:pt x="494" y="2643"/>
                    </a:lnTo>
                    <a:close/>
                    <a:moveTo>
                      <a:pt x="2414" y="3514"/>
                    </a:moveTo>
                    <a:lnTo>
                      <a:pt x="2414" y="3825"/>
                    </a:lnTo>
                    <a:lnTo>
                      <a:pt x="494" y="3825"/>
                    </a:lnTo>
                    <a:lnTo>
                      <a:pt x="494" y="3514"/>
                    </a:lnTo>
                    <a:close/>
                    <a:moveTo>
                      <a:pt x="2414" y="4387"/>
                    </a:moveTo>
                    <a:lnTo>
                      <a:pt x="2414" y="4696"/>
                    </a:lnTo>
                    <a:lnTo>
                      <a:pt x="494" y="4696"/>
                    </a:lnTo>
                    <a:lnTo>
                      <a:pt x="494" y="4387"/>
                    </a:lnTo>
                    <a:close/>
                    <a:moveTo>
                      <a:pt x="2414" y="5257"/>
                    </a:moveTo>
                    <a:lnTo>
                      <a:pt x="2414" y="5566"/>
                    </a:lnTo>
                    <a:lnTo>
                      <a:pt x="494" y="5566"/>
                    </a:lnTo>
                    <a:lnTo>
                      <a:pt x="494" y="5257"/>
                    </a:lnTo>
                    <a:close/>
                    <a:moveTo>
                      <a:pt x="2414" y="6129"/>
                    </a:moveTo>
                    <a:lnTo>
                      <a:pt x="2414" y="6439"/>
                    </a:lnTo>
                    <a:lnTo>
                      <a:pt x="494" y="6439"/>
                    </a:lnTo>
                    <a:lnTo>
                      <a:pt x="494" y="6129"/>
                    </a:lnTo>
                    <a:close/>
                    <a:moveTo>
                      <a:pt x="2414" y="7000"/>
                    </a:moveTo>
                    <a:lnTo>
                      <a:pt x="2414" y="7310"/>
                    </a:lnTo>
                    <a:lnTo>
                      <a:pt x="494" y="7310"/>
                    </a:lnTo>
                    <a:lnTo>
                      <a:pt x="494" y="7000"/>
                    </a:lnTo>
                    <a:close/>
                    <a:moveTo>
                      <a:pt x="2414" y="7873"/>
                    </a:moveTo>
                    <a:lnTo>
                      <a:pt x="2414" y="8181"/>
                    </a:lnTo>
                    <a:lnTo>
                      <a:pt x="494" y="8181"/>
                    </a:lnTo>
                    <a:lnTo>
                      <a:pt x="494" y="7873"/>
                    </a:lnTo>
                    <a:close/>
                    <a:moveTo>
                      <a:pt x="2414" y="8743"/>
                    </a:moveTo>
                    <a:lnTo>
                      <a:pt x="2414" y="9053"/>
                    </a:lnTo>
                    <a:lnTo>
                      <a:pt x="494" y="9053"/>
                    </a:lnTo>
                    <a:lnTo>
                      <a:pt x="494" y="8743"/>
                    </a:lnTo>
                    <a:close/>
                    <a:moveTo>
                      <a:pt x="1" y="0"/>
                    </a:moveTo>
                    <a:lnTo>
                      <a:pt x="1" y="510"/>
                    </a:lnTo>
                    <a:lnTo>
                      <a:pt x="127" y="510"/>
                    </a:lnTo>
                    <a:lnTo>
                      <a:pt x="127" y="9560"/>
                    </a:lnTo>
                    <a:lnTo>
                      <a:pt x="2782" y="9560"/>
                    </a:lnTo>
                    <a:lnTo>
                      <a:pt x="2782" y="510"/>
                    </a:lnTo>
                    <a:lnTo>
                      <a:pt x="2908" y="510"/>
                    </a:lnTo>
                    <a:lnTo>
                      <a:pt x="29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" name="Google Shape;468;p6"/>
              <p:cNvSpPr/>
              <p:nvPr/>
            </p:nvSpPr>
            <p:spPr>
              <a:xfrm>
                <a:off x="2973575" y="4877275"/>
                <a:ext cx="85675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7" h="10646" extrusionOk="0">
                    <a:moveTo>
                      <a:pt x="1007" y="615"/>
                    </a:moveTo>
                    <a:lnTo>
                      <a:pt x="1007" y="1312"/>
                    </a:lnTo>
                    <a:lnTo>
                      <a:pt x="311" y="1312"/>
                    </a:lnTo>
                    <a:lnTo>
                      <a:pt x="311" y="615"/>
                    </a:lnTo>
                    <a:close/>
                    <a:moveTo>
                      <a:pt x="2063" y="615"/>
                    </a:moveTo>
                    <a:lnTo>
                      <a:pt x="2063" y="1312"/>
                    </a:lnTo>
                    <a:lnTo>
                      <a:pt x="1366" y="1312"/>
                    </a:lnTo>
                    <a:lnTo>
                      <a:pt x="1366" y="615"/>
                    </a:lnTo>
                    <a:close/>
                    <a:moveTo>
                      <a:pt x="3117" y="615"/>
                    </a:moveTo>
                    <a:lnTo>
                      <a:pt x="3117" y="1312"/>
                    </a:lnTo>
                    <a:lnTo>
                      <a:pt x="2421" y="1312"/>
                    </a:lnTo>
                    <a:lnTo>
                      <a:pt x="2421" y="615"/>
                    </a:lnTo>
                    <a:close/>
                    <a:moveTo>
                      <a:pt x="1007" y="1578"/>
                    </a:moveTo>
                    <a:lnTo>
                      <a:pt x="1007" y="2276"/>
                    </a:lnTo>
                    <a:lnTo>
                      <a:pt x="311" y="2276"/>
                    </a:lnTo>
                    <a:lnTo>
                      <a:pt x="311" y="1578"/>
                    </a:lnTo>
                    <a:close/>
                    <a:moveTo>
                      <a:pt x="3117" y="1578"/>
                    </a:moveTo>
                    <a:lnTo>
                      <a:pt x="3117" y="2276"/>
                    </a:lnTo>
                    <a:lnTo>
                      <a:pt x="2421" y="2276"/>
                    </a:lnTo>
                    <a:lnTo>
                      <a:pt x="2421" y="1578"/>
                    </a:lnTo>
                    <a:close/>
                    <a:moveTo>
                      <a:pt x="2063" y="2540"/>
                    </a:moveTo>
                    <a:lnTo>
                      <a:pt x="2063" y="3236"/>
                    </a:lnTo>
                    <a:lnTo>
                      <a:pt x="1366" y="3236"/>
                    </a:lnTo>
                    <a:lnTo>
                      <a:pt x="1366" y="2540"/>
                    </a:lnTo>
                    <a:close/>
                    <a:moveTo>
                      <a:pt x="3117" y="2540"/>
                    </a:moveTo>
                    <a:lnTo>
                      <a:pt x="3117" y="3236"/>
                    </a:lnTo>
                    <a:lnTo>
                      <a:pt x="2421" y="3236"/>
                    </a:lnTo>
                    <a:lnTo>
                      <a:pt x="2421" y="2540"/>
                    </a:lnTo>
                    <a:close/>
                    <a:moveTo>
                      <a:pt x="1007" y="3501"/>
                    </a:moveTo>
                    <a:lnTo>
                      <a:pt x="1007" y="4198"/>
                    </a:lnTo>
                    <a:lnTo>
                      <a:pt x="311" y="4198"/>
                    </a:lnTo>
                    <a:lnTo>
                      <a:pt x="311" y="3501"/>
                    </a:lnTo>
                    <a:close/>
                    <a:moveTo>
                      <a:pt x="3117" y="3501"/>
                    </a:moveTo>
                    <a:lnTo>
                      <a:pt x="3117" y="4198"/>
                    </a:lnTo>
                    <a:lnTo>
                      <a:pt x="2421" y="4198"/>
                    </a:lnTo>
                    <a:lnTo>
                      <a:pt x="2421" y="3501"/>
                    </a:lnTo>
                    <a:close/>
                    <a:moveTo>
                      <a:pt x="1007" y="4463"/>
                    </a:moveTo>
                    <a:lnTo>
                      <a:pt x="1007" y="5160"/>
                    </a:lnTo>
                    <a:lnTo>
                      <a:pt x="311" y="5160"/>
                    </a:lnTo>
                    <a:lnTo>
                      <a:pt x="311" y="4463"/>
                    </a:lnTo>
                    <a:close/>
                    <a:moveTo>
                      <a:pt x="2063" y="4463"/>
                    </a:moveTo>
                    <a:lnTo>
                      <a:pt x="2063" y="5160"/>
                    </a:lnTo>
                    <a:lnTo>
                      <a:pt x="1366" y="5160"/>
                    </a:lnTo>
                    <a:lnTo>
                      <a:pt x="1366" y="4463"/>
                    </a:lnTo>
                    <a:close/>
                    <a:moveTo>
                      <a:pt x="2063" y="5424"/>
                    </a:moveTo>
                    <a:lnTo>
                      <a:pt x="2063" y="6122"/>
                    </a:lnTo>
                    <a:lnTo>
                      <a:pt x="1366" y="6122"/>
                    </a:lnTo>
                    <a:lnTo>
                      <a:pt x="1366" y="5424"/>
                    </a:lnTo>
                    <a:close/>
                    <a:moveTo>
                      <a:pt x="3117" y="5424"/>
                    </a:moveTo>
                    <a:lnTo>
                      <a:pt x="3117" y="6122"/>
                    </a:lnTo>
                    <a:lnTo>
                      <a:pt x="2421" y="6122"/>
                    </a:lnTo>
                    <a:lnTo>
                      <a:pt x="2421" y="5424"/>
                    </a:lnTo>
                    <a:close/>
                    <a:moveTo>
                      <a:pt x="1007" y="6388"/>
                    </a:moveTo>
                    <a:lnTo>
                      <a:pt x="1007" y="7085"/>
                    </a:lnTo>
                    <a:lnTo>
                      <a:pt x="311" y="7085"/>
                    </a:lnTo>
                    <a:lnTo>
                      <a:pt x="311" y="6388"/>
                    </a:lnTo>
                    <a:close/>
                    <a:moveTo>
                      <a:pt x="2063" y="6388"/>
                    </a:moveTo>
                    <a:lnTo>
                      <a:pt x="2063" y="7085"/>
                    </a:lnTo>
                    <a:lnTo>
                      <a:pt x="1366" y="7085"/>
                    </a:lnTo>
                    <a:lnTo>
                      <a:pt x="1366" y="6388"/>
                    </a:lnTo>
                    <a:close/>
                    <a:moveTo>
                      <a:pt x="2063" y="7348"/>
                    </a:moveTo>
                    <a:lnTo>
                      <a:pt x="2063" y="8046"/>
                    </a:lnTo>
                    <a:lnTo>
                      <a:pt x="1366" y="8046"/>
                    </a:lnTo>
                    <a:lnTo>
                      <a:pt x="1366" y="7348"/>
                    </a:lnTo>
                    <a:close/>
                    <a:moveTo>
                      <a:pt x="3117" y="7348"/>
                    </a:moveTo>
                    <a:lnTo>
                      <a:pt x="3117" y="8046"/>
                    </a:lnTo>
                    <a:lnTo>
                      <a:pt x="2421" y="8046"/>
                    </a:lnTo>
                    <a:lnTo>
                      <a:pt x="2421" y="7348"/>
                    </a:lnTo>
                    <a:close/>
                    <a:moveTo>
                      <a:pt x="1007" y="8310"/>
                    </a:moveTo>
                    <a:lnTo>
                      <a:pt x="1007" y="9008"/>
                    </a:lnTo>
                    <a:lnTo>
                      <a:pt x="311" y="9008"/>
                    </a:lnTo>
                    <a:lnTo>
                      <a:pt x="311" y="8310"/>
                    </a:lnTo>
                    <a:close/>
                    <a:moveTo>
                      <a:pt x="2063" y="8310"/>
                    </a:moveTo>
                    <a:lnTo>
                      <a:pt x="2063" y="9008"/>
                    </a:lnTo>
                    <a:lnTo>
                      <a:pt x="1366" y="9008"/>
                    </a:lnTo>
                    <a:lnTo>
                      <a:pt x="1366" y="8310"/>
                    </a:lnTo>
                    <a:close/>
                    <a:moveTo>
                      <a:pt x="3117" y="8310"/>
                    </a:moveTo>
                    <a:lnTo>
                      <a:pt x="3117" y="9008"/>
                    </a:lnTo>
                    <a:lnTo>
                      <a:pt x="2421" y="9008"/>
                    </a:lnTo>
                    <a:lnTo>
                      <a:pt x="2421" y="8310"/>
                    </a:lnTo>
                    <a:close/>
                    <a:moveTo>
                      <a:pt x="1007" y="9272"/>
                    </a:moveTo>
                    <a:lnTo>
                      <a:pt x="1007" y="9969"/>
                    </a:lnTo>
                    <a:lnTo>
                      <a:pt x="311" y="9969"/>
                    </a:lnTo>
                    <a:lnTo>
                      <a:pt x="311" y="9272"/>
                    </a:lnTo>
                    <a:close/>
                    <a:moveTo>
                      <a:pt x="3117" y="9272"/>
                    </a:moveTo>
                    <a:lnTo>
                      <a:pt x="3117" y="9969"/>
                    </a:lnTo>
                    <a:lnTo>
                      <a:pt x="2421" y="9969"/>
                    </a:lnTo>
                    <a:lnTo>
                      <a:pt x="2421" y="9272"/>
                    </a:lnTo>
                    <a:close/>
                    <a:moveTo>
                      <a:pt x="1" y="1"/>
                    </a:moveTo>
                    <a:lnTo>
                      <a:pt x="1" y="10646"/>
                    </a:lnTo>
                    <a:lnTo>
                      <a:pt x="3427" y="10646"/>
                    </a:lnTo>
                    <a:lnTo>
                      <a:pt x="342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" name="Google Shape;469;p6"/>
              <p:cNvSpPr/>
              <p:nvPr/>
            </p:nvSpPr>
            <p:spPr>
              <a:xfrm>
                <a:off x="3157025" y="4877275"/>
                <a:ext cx="85650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0646" extrusionOk="0">
                    <a:moveTo>
                      <a:pt x="1006" y="615"/>
                    </a:moveTo>
                    <a:lnTo>
                      <a:pt x="1006" y="1312"/>
                    </a:lnTo>
                    <a:lnTo>
                      <a:pt x="309" y="1312"/>
                    </a:lnTo>
                    <a:lnTo>
                      <a:pt x="309" y="615"/>
                    </a:lnTo>
                    <a:close/>
                    <a:moveTo>
                      <a:pt x="2063" y="615"/>
                    </a:moveTo>
                    <a:lnTo>
                      <a:pt x="2063" y="1312"/>
                    </a:lnTo>
                    <a:lnTo>
                      <a:pt x="1365" y="1312"/>
                    </a:lnTo>
                    <a:lnTo>
                      <a:pt x="1365" y="615"/>
                    </a:lnTo>
                    <a:close/>
                    <a:moveTo>
                      <a:pt x="3117" y="615"/>
                    </a:moveTo>
                    <a:lnTo>
                      <a:pt x="3117" y="1312"/>
                    </a:lnTo>
                    <a:lnTo>
                      <a:pt x="2419" y="1312"/>
                    </a:lnTo>
                    <a:lnTo>
                      <a:pt x="2419" y="615"/>
                    </a:lnTo>
                    <a:close/>
                    <a:moveTo>
                      <a:pt x="1006" y="1578"/>
                    </a:moveTo>
                    <a:lnTo>
                      <a:pt x="1006" y="2276"/>
                    </a:lnTo>
                    <a:lnTo>
                      <a:pt x="309" y="2276"/>
                    </a:lnTo>
                    <a:lnTo>
                      <a:pt x="309" y="1578"/>
                    </a:lnTo>
                    <a:close/>
                    <a:moveTo>
                      <a:pt x="3117" y="1578"/>
                    </a:moveTo>
                    <a:lnTo>
                      <a:pt x="3117" y="2276"/>
                    </a:lnTo>
                    <a:lnTo>
                      <a:pt x="2419" y="2276"/>
                    </a:lnTo>
                    <a:lnTo>
                      <a:pt x="2419" y="1578"/>
                    </a:lnTo>
                    <a:close/>
                    <a:moveTo>
                      <a:pt x="2063" y="2540"/>
                    </a:moveTo>
                    <a:lnTo>
                      <a:pt x="2063" y="3236"/>
                    </a:lnTo>
                    <a:lnTo>
                      <a:pt x="1365" y="3236"/>
                    </a:lnTo>
                    <a:lnTo>
                      <a:pt x="1365" y="2540"/>
                    </a:lnTo>
                    <a:close/>
                    <a:moveTo>
                      <a:pt x="3117" y="2540"/>
                    </a:moveTo>
                    <a:lnTo>
                      <a:pt x="3117" y="3236"/>
                    </a:lnTo>
                    <a:lnTo>
                      <a:pt x="2419" y="3236"/>
                    </a:lnTo>
                    <a:lnTo>
                      <a:pt x="2419" y="2540"/>
                    </a:lnTo>
                    <a:close/>
                    <a:moveTo>
                      <a:pt x="1006" y="3501"/>
                    </a:moveTo>
                    <a:lnTo>
                      <a:pt x="1006" y="4198"/>
                    </a:lnTo>
                    <a:lnTo>
                      <a:pt x="309" y="4198"/>
                    </a:lnTo>
                    <a:lnTo>
                      <a:pt x="309" y="3501"/>
                    </a:lnTo>
                    <a:close/>
                    <a:moveTo>
                      <a:pt x="3117" y="3501"/>
                    </a:moveTo>
                    <a:lnTo>
                      <a:pt x="3117" y="4198"/>
                    </a:lnTo>
                    <a:lnTo>
                      <a:pt x="2419" y="4198"/>
                    </a:lnTo>
                    <a:lnTo>
                      <a:pt x="2419" y="3501"/>
                    </a:lnTo>
                    <a:close/>
                    <a:moveTo>
                      <a:pt x="1006" y="4463"/>
                    </a:moveTo>
                    <a:lnTo>
                      <a:pt x="1006" y="5160"/>
                    </a:lnTo>
                    <a:lnTo>
                      <a:pt x="309" y="5160"/>
                    </a:lnTo>
                    <a:lnTo>
                      <a:pt x="309" y="4463"/>
                    </a:lnTo>
                    <a:close/>
                    <a:moveTo>
                      <a:pt x="2063" y="4463"/>
                    </a:moveTo>
                    <a:lnTo>
                      <a:pt x="2063" y="5160"/>
                    </a:lnTo>
                    <a:lnTo>
                      <a:pt x="1365" y="5160"/>
                    </a:lnTo>
                    <a:lnTo>
                      <a:pt x="1365" y="4463"/>
                    </a:lnTo>
                    <a:close/>
                    <a:moveTo>
                      <a:pt x="2063" y="5424"/>
                    </a:moveTo>
                    <a:lnTo>
                      <a:pt x="2063" y="6122"/>
                    </a:lnTo>
                    <a:lnTo>
                      <a:pt x="1365" y="6122"/>
                    </a:lnTo>
                    <a:lnTo>
                      <a:pt x="1365" y="5424"/>
                    </a:lnTo>
                    <a:close/>
                    <a:moveTo>
                      <a:pt x="3117" y="5424"/>
                    </a:moveTo>
                    <a:lnTo>
                      <a:pt x="3117" y="6122"/>
                    </a:lnTo>
                    <a:lnTo>
                      <a:pt x="2419" y="6122"/>
                    </a:lnTo>
                    <a:lnTo>
                      <a:pt x="2419" y="5424"/>
                    </a:lnTo>
                    <a:close/>
                    <a:moveTo>
                      <a:pt x="1006" y="6388"/>
                    </a:moveTo>
                    <a:lnTo>
                      <a:pt x="1006" y="7085"/>
                    </a:lnTo>
                    <a:lnTo>
                      <a:pt x="309" y="7085"/>
                    </a:lnTo>
                    <a:lnTo>
                      <a:pt x="309" y="6388"/>
                    </a:lnTo>
                    <a:close/>
                    <a:moveTo>
                      <a:pt x="2063" y="6388"/>
                    </a:moveTo>
                    <a:lnTo>
                      <a:pt x="2063" y="7085"/>
                    </a:lnTo>
                    <a:lnTo>
                      <a:pt x="1365" y="7085"/>
                    </a:lnTo>
                    <a:lnTo>
                      <a:pt x="1365" y="6388"/>
                    </a:lnTo>
                    <a:close/>
                    <a:moveTo>
                      <a:pt x="2063" y="7348"/>
                    </a:moveTo>
                    <a:lnTo>
                      <a:pt x="2063" y="8046"/>
                    </a:lnTo>
                    <a:lnTo>
                      <a:pt x="1365" y="8046"/>
                    </a:lnTo>
                    <a:lnTo>
                      <a:pt x="1365" y="7348"/>
                    </a:lnTo>
                    <a:close/>
                    <a:moveTo>
                      <a:pt x="3117" y="7348"/>
                    </a:moveTo>
                    <a:lnTo>
                      <a:pt x="3117" y="8046"/>
                    </a:lnTo>
                    <a:lnTo>
                      <a:pt x="2419" y="8046"/>
                    </a:lnTo>
                    <a:lnTo>
                      <a:pt x="2419" y="7348"/>
                    </a:lnTo>
                    <a:close/>
                    <a:moveTo>
                      <a:pt x="1006" y="8310"/>
                    </a:moveTo>
                    <a:lnTo>
                      <a:pt x="1006" y="9008"/>
                    </a:lnTo>
                    <a:lnTo>
                      <a:pt x="309" y="9008"/>
                    </a:lnTo>
                    <a:lnTo>
                      <a:pt x="309" y="8310"/>
                    </a:lnTo>
                    <a:close/>
                    <a:moveTo>
                      <a:pt x="2063" y="8310"/>
                    </a:moveTo>
                    <a:lnTo>
                      <a:pt x="2063" y="9008"/>
                    </a:lnTo>
                    <a:lnTo>
                      <a:pt x="1365" y="9008"/>
                    </a:lnTo>
                    <a:lnTo>
                      <a:pt x="1365" y="8310"/>
                    </a:lnTo>
                    <a:close/>
                    <a:moveTo>
                      <a:pt x="3117" y="8310"/>
                    </a:moveTo>
                    <a:lnTo>
                      <a:pt x="3117" y="9008"/>
                    </a:lnTo>
                    <a:lnTo>
                      <a:pt x="2419" y="9008"/>
                    </a:lnTo>
                    <a:lnTo>
                      <a:pt x="2419" y="8310"/>
                    </a:lnTo>
                    <a:close/>
                    <a:moveTo>
                      <a:pt x="1006" y="9272"/>
                    </a:moveTo>
                    <a:lnTo>
                      <a:pt x="1006" y="9969"/>
                    </a:lnTo>
                    <a:lnTo>
                      <a:pt x="309" y="9969"/>
                    </a:lnTo>
                    <a:lnTo>
                      <a:pt x="309" y="9272"/>
                    </a:lnTo>
                    <a:close/>
                    <a:moveTo>
                      <a:pt x="3117" y="9272"/>
                    </a:moveTo>
                    <a:lnTo>
                      <a:pt x="3117" y="9969"/>
                    </a:lnTo>
                    <a:lnTo>
                      <a:pt x="2419" y="9969"/>
                    </a:lnTo>
                    <a:lnTo>
                      <a:pt x="2419" y="9272"/>
                    </a:lnTo>
                    <a:close/>
                    <a:moveTo>
                      <a:pt x="0" y="1"/>
                    </a:moveTo>
                    <a:lnTo>
                      <a:pt x="0" y="10646"/>
                    </a:lnTo>
                    <a:lnTo>
                      <a:pt x="3425" y="10646"/>
                    </a:lnTo>
                    <a:lnTo>
                      <a:pt x="342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" name="Google Shape;470;p6"/>
              <p:cNvSpPr/>
              <p:nvPr/>
            </p:nvSpPr>
            <p:spPr>
              <a:xfrm>
                <a:off x="3064675" y="4852575"/>
                <a:ext cx="85650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1637" extrusionOk="0">
                    <a:moveTo>
                      <a:pt x="1492" y="1647"/>
                    </a:moveTo>
                    <a:lnTo>
                      <a:pt x="1492" y="3887"/>
                    </a:lnTo>
                    <a:lnTo>
                      <a:pt x="918" y="3887"/>
                    </a:lnTo>
                    <a:lnTo>
                      <a:pt x="918" y="1647"/>
                    </a:lnTo>
                    <a:close/>
                    <a:moveTo>
                      <a:pt x="2509" y="1647"/>
                    </a:moveTo>
                    <a:lnTo>
                      <a:pt x="2509" y="3887"/>
                    </a:lnTo>
                    <a:lnTo>
                      <a:pt x="1933" y="3887"/>
                    </a:lnTo>
                    <a:lnTo>
                      <a:pt x="1933" y="1647"/>
                    </a:lnTo>
                    <a:close/>
                    <a:moveTo>
                      <a:pt x="986" y="4720"/>
                    </a:moveTo>
                    <a:lnTo>
                      <a:pt x="986" y="6960"/>
                    </a:lnTo>
                    <a:lnTo>
                      <a:pt x="412" y="6960"/>
                    </a:lnTo>
                    <a:lnTo>
                      <a:pt x="412" y="4720"/>
                    </a:lnTo>
                    <a:close/>
                    <a:moveTo>
                      <a:pt x="2001" y="4720"/>
                    </a:moveTo>
                    <a:lnTo>
                      <a:pt x="2001" y="6960"/>
                    </a:lnTo>
                    <a:lnTo>
                      <a:pt x="1427" y="6960"/>
                    </a:lnTo>
                    <a:lnTo>
                      <a:pt x="1427" y="4720"/>
                    </a:lnTo>
                    <a:close/>
                    <a:moveTo>
                      <a:pt x="3015" y="4720"/>
                    </a:moveTo>
                    <a:lnTo>
                      <a:pt x="3015" y="6960"/>
                    </a:lnTo>
                    <a:lnTo>
                      <a:pt x="2441" y="6960"/>
                    </a:lnTo>
                    <a:lnTo>
                      <a:pt x="2441" y="4720"/>
                    </a:lnTo>
                    <a:close/>
                    <a:moveTo>
                      <a:pt x="986" y="7699"/>
                    </a:moveTo>
                    <a:lnTo>
                      <a:pt x="986" y="9939"/>
                    </a:lnTo>
                    <a:lnTo>
                      <a:pt x="412" y="9939"/>
                    </a:lnTo>
                    <a:lnTo>
                      <a:pt x="412" y="7699"/>
                    </a:lnTo>
                    <a:close/>
                    <a:moveTo>
                      <a:pt x="2001" y="7699"/>
                    </a:moveTo>
                    <a:lnTo>
                      <a:pt x="2001" y="9939"/>
                    </a:lnTo>
                    <a:lnTo>
                      <a:pt x="1427" y="9939"/>
                    </a:lnTo>
                    <a:lnTo>
                      <a:pt x="1427" y="7699"/>
                    </a:lnTo>
                    <a:close/>
                    <a:moveTo>
                      <a:pt x="3015" y="7699"/>
                    </a:moveTo>
                    <a:lnTo>
                      <a:pt x="3015" y="9939"/>
                    </a:lnTo>
                    <a:lnTo>
                      <a:pt x="2441" y="9939"/>
                    </a:lnTo>
                    <a:lnTo>
                      <a:pt x="2441" y="7699"/>
                    </a:lnTo>
                    <a:close/>
                    <a:moveTo>
                      <a:pt x="761" y="0"/>
                    </a:moveTo>
                    <a:lnTo>
                      <a:pt x="761" y="1376"/>
                    </a:lnTo>
                    <a:lnTo>
                      <a:pt x="312" y="1376"/>
                    </a:lnTo>
                    <a:lnTo>
                      <a:pt x="312" y="4159"/>
                    </a:lnTo>
                    <a:lnTo>
                      <a:pt x="1" y="4159"/>
                    </a:lnTo>
                    <a:lnTo>
                      <a:pt x="1" y="11636"/>
                    </a:lnTo>
                    <a:lnTo>
                      <a:pt x="3425" y="11636"/>
                    </a:lnTo>
                    <a:lnTo>
                      <a:pt x="3425" y="4159"/>
                    </a:lnTo>
                    <a:lnTo>
                      <a:pt x="3115" y="4159"/>
                    </a:lnTo>
                    <a:lnTo>
                      <a:pt x="3115" y="1376"/>
                    </a:lnTo>
                    <a:lnTo>
                      <a:pt x="2663" y="1376"/>
                    </a:lnTo>
                    <a:lnTo>
                      <a:pt x="266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" name="Google Shape;471;p6"/>
              <p:cNvSpPr/>
              <p:nvPr/>
            </p:nvSpPr>
            <p:spPr>
              <a:xfrm>
                <a:off x="3242350" y="4839725"/>
                <a:ext cx="92400" cy="303775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12151" extrusionOk="0">
                    <a:moveTo>
                      <a:pt x="1625" y="1146"/>
                    </a:moveTo>
                    <a:lnTo>
                      <a:pt x="1625" y="1539"/>
                    </a:lnTo>
                    <a:lnTo>
                      <a:pt x="629" y="1539"/>
                    </a:lnTo>
                    <a:lnTo>
                      <a:pt x="629" y="1146"/>
                    </a:lnTo>
                    <a:close/>
                    <a:moveTo>
                      <a:pt x="3070" y="1146"/>
                    </a:moveTo>
                    <a:lnTo>
                      <a:pt x="3070" y="1539"/>
                    </a:lnTo>
                    <a:lnTo>
                      <a:pt x="2065" y="1539"/>
                    </a:lnTo>
                    <a:lnTo>
                      <a:pt x="2065" y="1146"/>
                    </a:lnTo>
                    <a:close/>
                    <a:moveTo>
                      <a:pt x="1625" y="2252"/>
                    </a:moveTo>
                    <a:lnTo>
                      <a:pt x="1625" y="2646"/>
                    </a:lnTo>
                    <a:lnTo>
                      <a:pt x="629" y="2646"/>
                    </a:lnTo>
                    <a:lnTo>
                      <a:pt x="629" y="2252"/>
                    </a:lnTo>
                    <a:close/>
                    <a:moveTo>
                      <a:pt x="3070" y="2252"/>
                    </a:moveTo>
                    <a:lnTo>
                      <a:pt x="3070" y="2646"/>
                    </a:lnTo>
                    <a:lnTo>
                      <a:pt x="2065" y="2646"/>
                    </a:lnTo>
                    <a:lnTo>
                      <a:pt x="2065" y="2252"/>
                    </a:lnTo>
                    <a:close/>
                    <a:moveTo>
                      <a:pt x="1625" y="3360"/>
                    </a:moveTo>
                    <a:lnTo>
                      <a:pt x="1625" y="3754"/>
                    </a:lnTo>
                    <a:lnTo>
                      <a:pt x="629" y="3754"/>
                    </a:lnTo>
                    <a:lnTo>
                      <a:pt x="629" y="3360"/>
                    </a:lnTo>
                    <a:close/>
                    <a:moveTo>
                      <a:pt x="3070" y="3360"/>
                    </a:moveTo>
                    <a:lnTo>
                      <a:pt x="3070" y="3754"/>
                    </a:lnTo>
                    <a:lnTo>
                      <a:pt x="2065" y="3754"/>
                    </a:lnTo>
                    <a:lnTo>
                      <a:pt x="2065" y="3360"/>
                    </a:lnTo>
                    <a:close/>
                    <a:moveTo>
                      <a:pt x="1625" y="4468"/>
                    </a:moveTo>
                    <a:lnTo>
                      <a:pt x="1625" y="4862"/>
                    </a:lnTo>
                    <a:lnTo>
                      <a:pt x="629" y="4862"/>
                    </a:lnTo>
                    <a:lnTo>
                      <a:pt x="629" y="4468"/>
                    </a:lnTo>
                    <a:close/>
                    <a:moveTo>
                      <a:pt x="3070" y="4468"/>
                    </a:moveTo>
                    <a:lnTo>
                      <a:pt x="3070" y="4862"/>
                    </a:lnTo>
                    <a:lnTo>
                      <a:pt x="2065" y="4862"/>
                    </a:lnTo>
                    <a:lnTo>
                      <a:pt x="2065" y="4468"/>
                    </a:lnTo>
                    <a:close/>
                    <a:moveTo>
                      <a:pt x="1625" y="5575"/>
                    </a:moveTo>
                    <a:lnTo>
                      <a:pt x="1625" y="5970"/>
                    </a:lnTo>
                    <a:lnTo>
                      <a:pt x="629" y="5970"/>
                    </a:lnTo>
                    <a:lnTo>
                      <a:pt x="629" y="5575"/>
                    </a:lnTo>
                    <a:close/>
                    <a:moveTo>
                      <a:pt x="3070" y="5575"/>
                    </a:moveTo>
                    <a:lnTo>
                      <a:pt x="3070" y="5970"/>
                    </a:lnTo>
                    <a:lnTo>
                      <a:pt x="2065" y="5970"/>
                    </a:lnTo>
                    <a:lnTo>
                      <a:pt x="2065" y="5575"/>
                    </a:lnTo>
                    <a:close/>
                    <a:moveTo>
                      <a:pt x="1625" y="6682"/>
                    </a:moveTo>
                    <a:lnTo>
                      <a:pt x="1625" y="7076"/>
                    </a:lnTo>
                    <a:lnTo>
                      <a:pt x="629" y="7076"/>
                    </a:lnTo>
                    <a:lnTo>
                      <a:pt x="629" y="6682"/>
                    </a:lnTo>
                    <a:close/>
                    <a:moveTo>
                      <a:pt x="3070" y="6682"/>
                    </a:moveTo>
                    <a:lnTo>
                      <a:pt x="3070" y="7076"/>
                    </a:lnTo>
                    <a:lnTo>
                      <a:pt x="2065" y="7076"/>
                    </a:lnTo>
                    <a:lnTo>
                      <a:pt x="2065" y="6682"/>
                    </a:lnTo>
                    <a:close/>
                    <a:moveTo>
                      <a:pt x="1625" y="7790"/>
                    </a:moveTo>
                    <a:lnTo>
                      <a:pt x="1625" y="8184"/>
                    </a:lnTo>
                    <a:lnTo>
                      <a:pt x="629" y="8184"/>
                    </a:lnTo>
                    <a:lnTo>
                      <a:pt x="629" y="7790"/>
                    </a:lnTo>
                    <a:close/>
                    <a:moveTo>
                      <a:pt x="3070" y="7790"/>
                    </a:moveTo>
                    <a:lnTo>
                      <a:pt x="3070" y="8184"/>
                    </a:lnTo>
                    <a:lnTo>
                      <a:pt x="2065" y="8184"/>
                    </a:lnTo>
                    <a:lnTo>
                      <a:pt x="2065" y="7790"/>
                    </a:lnTo>
                    <a:close/>
                    <a:moveTo>
                      <a:pt x="1625" y="8898"/>
                    </a:moveTo>
                    <a:lnTo>
                      <a:pt x="1625" y="9292"/>
                    </a:lnTo>
                    <a:lnTo>
                      <a:pt x="629" y="9292"/>
                    </a:lnTo>
                    <a:lnTo>
                      <a:pt x="629" y="8898"/>
                    </a:lnTo>
                    <a:close/>
                    <a:moveTo>
                      <a:pt x="3070" y="8898"/>
                    </a:moveTo>
                    <a:lnTo>
                      <a:pt x="3070" y="9292"/>
                    </a:lnTo>
                    <a:lnTo>
                      <a:pt x="2065" y="9292"/>
                    </a:lnTo>
                    <a:lnTo>
                      <a:pt x="2065" y="8898"/>
                    </a:lnTo>
                    <a:close/>
                    <a:moveTo>
                      <a:pt x="1625" y="10005"/>
                    </a:moveTo>
                    <a:lnTo>
                      <a:pt x="1625" y="10398"/>
                    </a:lnTo>
                    <a:lnTo>
                      <a:pt x="629" y="10398"/>
                    </a:lnTo>
                    <a:lnTo>
                      <a:pt x="629" y="10005"/>
                    </a:lnTo>
                    <a:close/>
                    <a:moveTo>
                      <a:pt x="3070" y="10005"/>
                    </a:moveTo>
                    <a:lnTo>
                      <a:pt x="3070" y="10398"/>
                    </a:lnTo>
                    <a:lnTo>
                      <a:pt x="2065" y="10398"/>
                    </a:lnTo>
                    <a:lnTo>
                      <a:pt x="2065" y="10005"/>
                    </a:lnTo>
                    <a:close/>
                    <a:moveTo>
                      <a:pt x="1625" y="11113"/>
                    </a:moveTo>
                    <a:lnTo>
                      <a:pt x="1625" y="11505"/>
                    </a:lnTo>
                    <a:lnTo>
                      <a:pt x="629" y="11505"/>
                    </a:lnTo>
                    <a:lnTo>
                      <a:pt x="629" y="11113"/>
                    </a:lnTo>
                    <a:close/>
                    <a:moveTo>
                      <a:pt x="3070" y="11113"/>
                    </a:moveTo>
                    <a:lnTo>
                      <a:pt x="3070" y="11505"/>
                    </a:lnTo>
                    <a:lnTo>
                      <a:pt x="2065" y="11505"/>
                    </a:lnTo>
                    <a:lnTo>
                      <a:pt x="2065" y="11113"/>
                    </a:lnTo>
                    <a:close/>
                    <a:moveTo>
                      <a:pt x="1" y="1"/>
                    </a:moveTo>
                    <a:lnTo>
                      <a:pt x="1" y="648"/>
                    </a:lnTo>
                    <a:lnTo>
                      <a:pt x="162" y="648"/>
                    </a:lnTo>
                    <a:lnTo>
                      <a:pt x="162" y="12150"/>
                    </a:lnTo>
                    <a:lnTo>
                      <a:pt x="3536" y="12150"/>
                    </a:lnTo>
                    <a:lnTo>
                      <a:pt x="3536" y="648"/>
                    </a:lnTo>
                    <a:lnTo>
                      <a:pt x="3696" y="648"/>
                    </a:lnTo>
                    <a:lnTo>
                      <a:pt x="369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" name="Google Shape;472;p6"/>
              <p:cNvSpPr/>
              <p:nvPr/>
            </p:nvSpPr>
            <p:spPr>
              <a:xfrm>
                <a:off x="3700300" y="4791575"/>
                <a:ext cx="107025" cy="351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14074" extrusionOk="0">
                    <a:moveTo>
                      <a:pt x="1881" y="1326"/>
                    </a:moveTo>
                    <a:lnTo>
                      <a:pt x="1881" y="1783"/>
                    </a:lnTo>
                    <a:lnTo>
                      <a:pt x="728" y="1783"/>
                    </a:lnTo>
                    <a:lnTo>
                      <a:pt x="728" y="1326"/>
                    </a:lnTo>
                    <a:close/>
                    <a:moveTo>
                      <a:pt x="3554" y="1326"/>
                    </a:moveTo>
                    <a:lnTo>
                      <a:pt x="3554" y="1783"/>
                    </a:lnTo>
                    <a:lnTo>
                      <a:pt x="2391" y="1783"/>
                    </a:lnTo>
                    <a:lnTo>
                      <a:pt x="2391" y="1326"/>
                    </a:lnTo>
                    <a:close/>
                    <a:moveTo>
                      <a:pt x="1881" y="2609"/>
                    </a:moveTo>
                    <a:lnTo>
                      <a:pt x="1881" y="3066"/>
                    </a:lnTo>
                    <a:lnTo>
                      <a:pt x="728" y="3066"/>
                    </a:lnTo>
                    <a:lnTo>
                      <a:pt x="728" y="2609"/>
                    </a:lnTo>
                    <a:close/>
                    <a:moveTo>
                      <a:pt x="3554" y="2609"/>
                    </a:moveTo>
                    <a:lnTo>
                      <a:pt x="3554" y="3066"/>
                    </a:lnTo>
                    <a:lnTo>
                      <a:pt x="2391" y="3066"/>
                    </a:lnTo>
                    <a:lnTo>
                      <a:pt x="2391" y="2609"/>
                    </a:lnTo>
                    <a:close/>
                    <a:moveTo>
                      <a:pt x="3554" y="3892"/>
                    </a:moveTo>
                    <a:lnTo>
                      <a:pt x="3554" y="4348"/>
                    </a:lnTo>
                    <a:lnTo>
                      <a:pt x="2391" y="4348"/>
                    </a:lnTo>
                    <a:lnTo>
                      <a:pt x="2391" y="3892"/>
                    </a:lnTo>
                    <a:close/>
                    <a:moveTo>
                      <a:pt x="1881" y="3893"/>
                    </a:moveTo>
                    <a:lnTo>
                      <a:pt x="1881" y="4350"/>
                    </a:lnTo>
                    <a:lnTo>
                      <a:pt x="728" y="4350"/>
                    </a:lnTo>
                    <a:lnTo>
                      <a:pt x="728" y="3893"/>
                    </a:lnTo>
                    <a:close/>
                    <a:moveTo>
                      <a:pt x="1881" y="5176"/>
                    </a:moveTo>
                    <a:lnTo>
                      <a:pt x="1881" y="5632"/>
                    </a:lnTo>
                    <a:lnTo>
                      <a:pt x="728" y="5632"/>
                    </a:lnTo>
                    <a:lnTo>
                      <a:pt x="728" y="5176"/>
                    </a:lnTo>
                    <a:close/>
                    <a:moveTo>
                      <a:pt x="3554" y="5176"/>
                    </a:moveTo>
                    <a:lnTo>
                      <a:pt x="3554" y="5632"/>
                    </a:lnTo>
                    <a:lnTo>
                      <a:pt x="2391" y="5632"/>
                    </a:lnTo>
                    <a:lnTo>
                      <a:pt x="2391" y="5176"/>
                    </a:lnTo>
                    <a:close/>
                    <a:moveTo>
                      <a:pt x="1881" y="6459"/>
                    </a:moveTo>
                    <a:lnTo>
                      <a:pt x="1881" y="6915"/>
                    </a:lnTo>
                    <a:lnTo>
                      <a:pt x="728" y="6915"/>
                    </a:lnTo>
                    <a:lnTo>
                      <a:pt x="728" y="6459"/>
                    </a:lnTo>
                    <a:close/>
                    <a:moveTo>
                      <a:pt x="3554" y="6459"/>
                    </a:moveTo>
                    <a:lnTo>
                      <a:pt x="3554" y="6915"/>
                    </a:lnTo>
                    <a:lnTo>
                      <a:pt x="2391" y="6915"/>
                    </a:lnTo>
                    <a:lnTo>
                      <a:pt x="2391" y="6459"/>
                    </a:lnTo>
                    <a:close/>
                    <a:moveTo>
                      <a:pt x="3554" y="7741"/>
                    </a:moveTo>
                    <a:lnTo>
                      <a:pt x="3554" y="8198"/>
                    </a:lnTo>
                    <a:lnTo>
                      <a:pt x="2391" y="8198"/>
                    </a:lnTo>
                    <a:lnTo>
                      <a:pt x="2391" y="7741"/>
                    </a:lnTo>
                    <a:close/>
                    <a:moveTo>
                      <a:pt x="1881" y="7743"/>
                    </a:moveTo>
                    <a:lnTo>
                      <a:pt x="1881" y="8199"/>
                    </a:lnTo>
                    <a:lnTo>
                      <a:pt x="728" y="8199"/>
                    </a:lnTo>
                    <a:lnTo>
                      <a:pt x="728" y="7743"/>
                    </a:lnTo>
                    <a:close/>
                    <a:moveTo>
                      <a:pt x="3554" y="9024"/>
                    </a:moveTo>
                    <a:lnTo>
                      <a:pt x="3554" y="9481"/>
                    </a:lnTo>
                    <a:lnTo>
                      <a:pt x="2391" y="9481"/>
                    </a:lnTo>
                    <a:lnTo>
                      <a:pt x="2391" y="9024"/>
                    </a:lnTo>
                    <a:close/>
                    <a:moveTo>
                      <a:pt x="1881" y="9025"/>
                    </a:moveTo>
                    <a:lnTo>
                      <a:pt x="1881" y="9482"/>
                    </a:lnTo>
                    <a:lnTo>
                      <a:pt x="728" y="9482"/>
                    </a:lnTo>
                    <a:lnTo>
                      <a:pt x="728" y="9025"/>
                    </a:lnTo>
                    <a:close/>
                    <a:moveTo>
                      <a:pt x="1881" y="10308"/>
                    </a:moveTo>
                    <a:lnTo>
                      <a:pt x="1881" y="10765"/>
                    </a:lnTo>
                    <a:lnTo>
                      <a:pt x="728" y="10765"/>
                    </a:lnTo>
                    <a:lnTo>
                      <a:pt x="728" y="10308"/>
                    </a:lnTo>
                    <a:close/>
                    <a:moveTo>
                      <a:pt x="3554" y="10308"/>
                    </a:moveTo>
                    <a:lnTo>
                      <a:pt x="3554" y="10765"/>
                    </a:lnTo>
                    <a:lnTo>
                      <a:pt x="2391" y="10765"/>
                    </a:lnTo>
                    <a:lnTo>
                      <a:pt x="2391" y="10308"/>
                    </a:lnTo>
                    <a:close/>
                    <a:moveTo>
                      <a:pt x="3554" y="11591"/>
                    </a:moveTo>
                    <a:lnTo>
                      <a:pt x="3554" y="12047"/>
                    </a:lnTo>
                    <a:lnTo>
                      <a:pt x="2391" y="12047"/>
                    </a:lnTo>
                    <a:lnTo>
                      <a:pt x="2391" y="11591"/>
                    </a:lnTo>
                    <a:close/>
                    <a:moveTo>
                      <a:pt x="1881" y="11592"/>
                    </a:moveTo>
                    <a:lnTo>
                      <a:pt x="1881" y="12048"/>
                    </a:lnTo>
                    <a:lnTo>
                      <a:pt x="728" y="12048"/>
                    </a:lnTo>
                    <a:lnTo>
                      <a:pt x="728" y="11592"/>
                    </a:lnTo>
                    <a:close/>
                    <a:moveTo>
                      <a:pt x="1881" y="12874"/>
                    </a:moveTo>
                    <a:lnTo>
                      <a:pt x="1881" y="13329"/>
                    </a:lnTo>
                    <a:lnTo>
                      <a:pt x="728" y="13329"/>
                    </a:lnTo>
                    <a:lnTo>
                      <a:pt x="728" y="12874"/>
                    </a:lnTo>
                    <a:close/>
                    <a:moveTo>
                      <a:pt x="3554" y="12874"/>
                    </a:moveTo>
                    <a:lnTo>
                      <a:pt x="3554" y="13329"/>
                    </a:lnTo>
                    <a:lnTo>
                      <a:pt x="2391" y="13329"/>
                    </a:lnTo>
                    <a:lnTo>
                      <a:pt x="2391" y="12874"/>
                    </a:lnTo>
                    <a:close/>
                    <a:moveTo>
                      <a:pt x="0" y="0"/>
                    </a:moveTo>
                    <a:lnTo>
                      <a:pt x="0" y="751"/>
                    </a:lnTo>
                    <a:lnTo>
                      <a:pt x="185" y="751"/>
                    </a:lnTo>
                    <a:lnTo>
                      <a:pt x="185" y="14074"/>
                    </a:lnTo>
                    <a:lnTo>
                      <a:pt x="4094" y="14074"/>
                    </a:lnTo>
                    <a:lnTo>
                      <a:pt x="4094" y="751"/>
                    </a:lnTo>
                    <a:lnTo>
                      <a:pt x="4281" y="751"/>
                    </a:lnTo>
                    <a:lnTo>
                      <a:pt x="428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" name="Google Shape;473;p6"/>
              <p:cNvSpPr/>
              <p:nvPr/>
            </p:nvSpPr>
            <p:spPr>
              <a:xfrm>
                <a:off x="4268891" y="4776700"/>
                <a:ext cx="111575" cy="366725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14669" extrusionOk="0">
                    <a:moveTo>
                      <a:pt x="3704" y="1385"/>
                    </a:moveTo>
                    <a:lnTo>
                      <a:pt x="3704" y="1858"/>
                    </a:lnTo>
                    <a:lnTo>
                      <a:pt x="2492" y="1858"/>
                    </a:lnTo>
                    <a:lnTo>
                      <a:pt x="2492" y="1385"/>
                    </a:lnTo>
                    <a:close/>
                    <a:moveTo>
                      <a:pt x="1962" y="1385"/>
                    </a:moveTo>
                    <a:lnTo>
                      <a:pt x="1962" y="1861"/>
                    </a:lnTo>
                    <a:lnTo>
                      <a:pt x="760" y="1861"/>
                    </a:lnTo>
                    <a:lnTo>
                      <a:pt x="760" y="1385"/>
                    </a:lnTo>
                    <a:close/>
                    <a:moveTo>
                      <a:pt x="1962" y="2720"/>
                    </a:moveTo>
                    <a:lnTo>
                      <a:pt x="1962" y="3196"/>
                    </a:lnTo>
                    <a:lnTo>
                      <a:pt x="760" y="3196"/>
                    </a:lnTo>
                    <a:lnTo>
                      <a:pt x="760" y="2720"/>
                    </a:lnTo>
                    <a:close/>
                    <a:moveTo>
                      <a:pt x="3704" y="2720"/>
                    </a:moveTo>
                    <a:lnTo>
                      <a:pt x="3704" y="3196"/>
                    </a:lnTo>
                    <a:lnTo>
                      <a:pt x="2492" y="3196"/>
                    </a:lnTo>
                    <a:lnTo>
                      <a:pt x="2492" y="2720"/>
                    </a:lnTo>
                    <a:close/>
                    <a:moveTo>
                      <a:pt x="1962" y="4059"/>
                    </a:moveTo>
                    <a:lnTo>
                      <a:pt x="1962" y="4533"/>
                    </a:lnTo>
                    <a:lnTo>
                      <a:pt x="760" y="4533"/>
                    </a:lnTo>
                    <a:lnTo>
                      <a:pt x="760" y="4059"/>
                    </a:lnTo>
                    <a:close/>
                    <a:moveTo>
                      <a:pt x="3704" y="4059"/>
                    </a:moveTo>
                    <a:lnTo>
                      <a:pt x="3704" y="4533"/>
                    </a:lnTo>
                    <a:lnTo>
                      <a:pt x="2492" y="4533"/>
                    </a:lnTo>
                    <a:lnTo>
                      <a:pt x="2492" y="4059"/>
                    </a:lnTo>
                    <a:close/>
                    <a:moveTo>
                      <a:pt x="3704" y="5395"/>
                    </a:moveTo>
                    <a:lnTo>
                      <a:pt x="3704" y="5871"/>
                    </a:lnTo>
                    <a:lnTo>
                      <a:pt x="2492" y="5871"/>
                    </a:lnTo>
                    <a:lnTo>
                      <a:pt x="2492" y="5395"/>
                    </a:lnTo>
                    <a:close/>
                    <a:moveTo>
                      <a:pt x="1962" y="5396"/>
                    </a:moveTo>
                    <a:lnTo>
                      <a:pt x="1962" y="5872"/>
                    </a:lnTo>
                    <a:lnTo>
                      <a:pt x="760" y="5872"/>
                    </a:lnTo>
                    <a:lnTo>
                      <a:pt x="760" y="5396"/>
                    </a:lnTo>
                    <a:close/>
                    <a:moveTo>
                      <a:pt x="1962" y="6733"/>
                    </a:moveTo>
                    <a:lnTo>
                      <a:pt x="1962" y="7208"/>
                    </a:lnTo>
                    <a:lnTo>
                      <a:pt x="760" y="7208"/>
                    </a:lnTo>
                    <a:lnTo>
                      <a:pt x="760" y="6733"/>
                    </a:lnTo>
                    <a:close/>
                    <a:moveTo>
                      <a:pt x="3704" y="6733"/>
                    </a:moveTo>
                    <a:lnTo>
                      <a:pt x="3704" y="7208"/>
                    </a:lnTo>
                    <a:lnTo>
                      <a:pt x="2492" y="7208"/>
                    </a:lnTo>
                    <a:lnTo>
                      <a:pt x="2492" y="6733"/>
                    </a:lnTo>
                    <a:close/>
                    <a:moveTo>
                      <a:pt x="1962" y="8070"/>
                    </a:moveTo>
                    <a:lnTo>
                      <a:pt x="1962" y="8546"/>
                    </a:lnTo>
                    <a:lnTo>
                      <a:pt x="760" y="8546"/>
                    </a:lnTo>
                    <a:lnTo>
                      <a:pt x="760" y="8070"/>
                    </a:lnTo>
                    <a:close/>
                    <a:moveTo>
                      <a:pt x="3704" y="8070"/>
                    </a:moveTo>
                    <a:lnTo>
                      <a:pt x="3704" y="8546"/>
                    </a:lnTo>
                    <a:lnTo>
                      <a:pt x="2492" y="8546"/>
                    </a:lnTo>
                    <a:lnTo>
                      <a:pt x="2492" y="8070"/>
                    </a:lnTo>
                    <a:close/>
                    <a:moveTo>
                      <a:pt x="3704" y="9406"/>
                    </a:moveTo>
                    <a:lnTo>
                      <a:pt x="3704" y="9882"/>
                    </a:lnTo>
                    <a:lnTo>
                      <a:pt x="2492" y="9882"/>
                    </a:lnTo>
                    <a:lnTo>
                      <a:pt x="2492" y="9406"/>
                    </a:lnTo>
                    <a:close/>
                    <a:moveTo>
                      <a:pt x="1962" y="9408"/>
                    </a:moveTo>
                    <a:lnTo>
                      <a:pt x="1962" y="9883"/>
                    </a:lnTo>
                    <a:lnTo>
                      <a:pt x="760" y="9883"/>
                    </a:lnTo>
                    <a:lnTo>
                      <a:pt x="760" y="9408"/>
                    </a:lnTo>
                    <a:close/>
                    <a:moveTo>
                      <a:pt x="1962" y="10744"/>
                    </a:moveTo>
                    <a:lnTo>
                      <a:pt x="1962" y="11219"/>
                    </a:lnTo>
                    <a:lnTo>
                      <a:pt x="760" y="11219"/>
                    </a:lnTo>
                    <a:lnTo>
                      <a:pt x="760" y="10744"/>
                    </a:lnTo>
                    <a:close/>
                    <a:moveTo>
                      <a:pt x="3704" y="10744"/>
                    </a:moveTo>
                    <a:lnTo>
                      <a:pt x="3704" y="11219"/>
                    </a:lnTo>
                    <a:lnTo>
                      <a:pt x="2492" y="11219"/>
                    </a:lnTo>
                    <a:lnTo>
                      <a:pt x="2492" y="10744"/>
                    </a:lnTo>
                    <a:close/>
                    <a:moveTo>
                      <a:pt x="1962" y="12081"/>
                    </a:moveTo>
                    <a:lnTo>
                      <a:pt x="1962" y="12557"/>
                    </a:lnTo>
                    <a:lnTo>
                      <a:pt x="760" y="12557"/>
                    </a:lnTo>
                    <a:lnTo>
                      <a:pt x="760" y="12081"/>
                    </a:lnTo>
                    <a:close/>
                    <a:moveTo>
                      <a:pt x="3704" y="12081"/>
                    </a:moveTo>
                    <a:lnTo>
                      <a:pt x="3704" y="12557"/>
                    </a:lnTo>
                    <a:lnTo>
                      <a:pt x="2492" y="12557"/>
                    </a:lnTo>
                    <a:lnTo>
                      <a:pt x="2492" y="12081"/>
                    </a:lnTo>
                    <a:close/>
                    <a:moveTo>
                      <a:pt x="1962" y="13418"/>
                    </a:moveTo>
                    <a:lnTo>
                      <a:pt x="1962" y="13893"/>
                    </a:lnTo>
                    <a:lnTo>
                      <a:pt x="760" y="13893"/>
                    </a:lnTo>
                    <a:lnTo>
                      <a:pt x="760" y="13418"/>
                    </a:lnTo>
                    <a:close/>
                    <a:moveTo>
                      <a:pt x="3704" y="13418"/>
                    </a:moveTo>
                    <a:lnTo>
                      <a:pt x="3704" y="13893"/>
                    </a:lnTo>
                    <a:lnTo>
                      <a:pt x="2492" y="13893"/>
                    </a:lnTo>
                    <a:lnTo>
                      <a:pt x="2492" y="13418"/>
                    </a:lnTo>
                    <a:close/>
                    <a:moveTo>
                      <a:pt x="0" y="1"/>
                    </a:moveTo>
                    <a:lnTo>
                      <a:pt x="0" y="784"/>
                    </a:lnTo>
                    <a:lnTo>
                      <a:pt x="194" y="784"/>
                    </a:lnTo>
                    <a:lnTo>
                      <a:pt x="194" y="14669"/>
                    </a:lnTo>
                    <a:lnTo>
                      <a:pt x="4268" y="14669"/>
                    </a:lnTo>
                    <a:lnTo>
                      <a:pt x="4268" y="783"/>
                    </a:lnTo>
                    <a:lnTo>
                      <a:pt x="4462" y="783"/>
                    </a:lnTo>
                    <a:lnTo>
                      <a:pt x="446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" name="Google Shape;474;p6"/>
              <p:cNvSpPr/>
              <p:nvPr/>
            </p:nvSpPr>
            <p:spPr>
              <a:xfrm>
                <a:off x="3432375" y="4672850"/>
                <a:ext cx="119725" cy="470650"/>
              </a:xfrm>
              <a:custGeom>
                <a:avLst/>
                <a:gdLst/>
                <a:ahLst/>
                <a:cxnLst/>
                <a:rect l="l" t="t" r="r" b="b"/>
                <a:pathLst>
                  <a:path w="4789" h="18826" extrusionOk="0">
                    <a:moveTo>
                      <a:pt x="2092" y="4859"/>
                    </a:moveTo>
                    <a:lnTo>
                      <a:pt x="2092" y="7991"/>
                    </a:lnTo>
                    <a:lnTo>
                      <a:pt x="1287" y="7991"/>
                    </a:lnTo>
                    <a:lnTo>
                      <a:pt x="1287" y="4859"/>
                    </a:lnTo>
                    <a:close/>
                    <a:moveTo>
                      <a:pt x="3509" y="4859"/>
                    </a:moveTo>
                    <a:lnTo>
                      <a:pt x="3509" y="7991"/>
                    </a:lnTo>
                    <a:lnTo>
                      <a:pt x="2705" y="7991"/>
                    </a:lnTo>
                    <a:lnTo>
                      <a:pt x="2705" y="4859"/>
                    </a:lnTo>
                    <a:close/>
                    <a:moveTo>
                      <a:pt x="1382" y="9157"/>
                    </a:moveTo>
                    <a:lnTo>
                      <a:pt x="1382" y="12288"/>
                    </a:lnTo>
                    <a:lnTo>
                      <a:pt x="577" y="12288"/>
                    </a:lnTo>
                    <a:lnTo>
                      <a:pt x="577" y="9157"/>
                    </a:lnTo>
                    <a:close/>
                    <a:moveTo>
                      <a:pt x="2799" y="9157"/>
                    </a:moveTo>
                    <a:lnTo>
                      <a:pt x="2799" y="12288"/>
                    </a:lnTo>
                    <a:lnTo>
                      <a:pt x="1996" y="12288"/>
                    </a:lnTo>
                    <a:lnTo>
                      <a:pt x="1996" y="9157"/>
                    </a:lnTo>
                    <a:close/>
                    <a:moveTo>
                      <a:pt x="4218" y="9157"/>
                    </a:moveTo>
                    <a:lnTo>
                      <a:pt x="4218" y="12288"/>
                    </a:lnTo>
                    <a:lnTo>
                      <a:pt x="3414" y="12288"/>
                    </a:lnTo>
                    <a:lnTo>
                      <a:pt x="3414" y="9157"/>
                    </a:lnTo>
                    <a:close/>
                    <a:moveTo>
                      <a:pt x="1382" y="13323"/>
                    </a:moveTo>
                    <a:lnTo>
                      <a:pt x="1382" y="16454"/>
                    </a:lnTo>
                    <a:lnTo>
                      <a:pt x="577" y="16454"/>
                    </a:lnTo>
                    <a:lnTo>
                      <a:pt x="577" y="13323"/>
                    </a:lnTo>
                    <a:close/>
                    <a:moveTo>
                      <a:pt x="2799" y="13323"/>
                    </a:moveTo>
                    <a:lnTo>
                      <a:pt x="2799" y="16454"/>
                    </a:lnTo>
                    <a:lnTo>
                      <a:pt x="1996" y="16454"/>
                    </a:lnTo>
                    <a:lnTo>
                      <a:pt x="1996" y="13323"/>
                    </a:lnTo>
                    <a:close/>
                    <a:moveTo>
                      <a:pt x="4218" y="13323"/>
                    </a:moveTo>
                    <a:lnTo>
                      <a:pt x="4218" y="16454"/>
                    </a:lnTo>
                    <a:lnTo>
                      <a:pt x="3414" y="16454"/>
                    </a:lnTo>
                    <a:lnTo>
                      <a:pt x="3414" y="13323"/>
                    </a:lnTo>
                    <a:close/>
                    <a:moveTo>
                      <a:pt x="2396" y="0"/>
                    </a:moveTo>
                    <a:lnTo>
                      <a:pt x="2304" y="1813"/>
                    </a:lnTo>
                    <a:lnTo>
                      <a:pt x="2116" y="1813"/>
                    </a:lnTo>
                    <a:lnTo>
                      <a:pt x="2116" y="2185"/>
                    </a:lnTo>
                    <a:lnTo>
                      <a:pt x="1660" y="2185"/>
                    </a:lnTo>
                    <a:lnTo>
                      <a:pt x="1660" y="2556"/>
                    </a:lnTo>
                    <a:lnTo>
                      <a:pt x="1066" y="2556"/>
                    </a:lnTo>
                    <a:lnTo>
                      <a:pt x="1066" y="4480"/>
                    </a:lnTo>
                    <a:lnTo>
                      <a:pt x="435" y="4480"/>
                    </a:lnTo>
                    <a:lnTo>
                      <a:pt x="435" y="8370"/>
                    </a:lnTo>
                    <a:lnTo>
                      <a:pt x="0" y="8370"/>
                    </a:lnTo>
                    <a:lnTo>
                      <a:pt x="0" y="18825"/>
                    </a:lnTo>
                    <a:lnTo>
                      <a:pt x="4788" y="18825"/>
                    </a:lnTo>
                    <a:lnTo>
                      <a:pt x="4788" y="8370"/>
                    </a:lnTo>
                    <a:lnTo>
                      <a:pt x="4359" y="8370"/>
                    </a:lnTo>
                    <a:lnTo>
                      <a:pt x="4359" y="4480"/>
                    </a:lnTo>
                    <a:lnTo>
                      <a:pt x="3728" y="4480"/>
                    </a:lnTo>
                    <a:lnTo>
                      <a:pt x="3728" y="2556"/>
                    </a:lnTo>
                    <a:lnTo>
                      <a:pt x="3133" y="2556"/>
                    </a:lnTo>
                    <a:lnTo>
                      <a:pt x="3133" y="2185"/>
                    </a:lnTo>
                    <a:lnTo>
                      <a:pt x="2678" y="2185"/>
                    </a:lnTo>
                    <a:lnTo>
                      <a:pt x="2678" y="1813"/>
                    </a:lnTo>
                    <a:lnTo>
                      <a:pt x="2489" y="1813"/>
                    </a:lnTo>
                    <a:lnTo>
                      <a:pt x="239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" name="Google Shape;475;p6"/>
              <p:cNvSpPr/>
              <p:nvPr/>
            </p:nvSpPr>
            <p:spPr>
              <a:xfrm>
                <a:off x="3979475" y="4672850"/>
                <a:ext cx="119750" cy="470650"/>
              </a:xfrm>
              <a:custGeom>
                <a:avLst/>
                <a:gdLst/>
                <a:ahLst/>
                <a:cxnLst/>
                <a:rect l="l" t="t" r="r" b="b"/>
                <a:pathLst>
                  <a:path w="4790" h="18826" extrusionOk="0">
                    <a:moveTo>
                      <a:pt x="2092" y="4859"/>
                    </a:moveTo>
                    <a:lnTo>
                      <a:pt x="2092" y="7991"/>
                    </a:lnTo>
                    <a:lnTo>
                      <a:pt x="1289" y="7991"/>
                    </a:lnTo>
                    <a:lnTo>
                      <a:pt x="1289" y="4859"/>
                    </a:lnTo>
                    <a:close/>
                    <a:moveTo>
                      <a:pt x="3508" y="4859"/>
                    </a:moveTo>
                    <a:lnTo>
                      <a:pt x="3508" y="7991"/>
                    </a:lnTo>
                    <a:lnTo>
                      <a:pt x="2705" y="7991"/>
                    </a:lnTo>
                    <a:lnTo>
                      <a:pt x="2705" y="4859"/>
                    </a:lnTo>
                    <a:close/>
                    <a:moveTo>
                      <a:pt x="1383" y="9157"/>
                    </a:moveTo>
                    <a:lnTo>
                      <a:pt x="1383" y="12288"/>
                    </a:lnTo>
                    <a:lnTo>
                      <a:pt x="579" y="12288"/>
                    </a:lnTo>
                    <a:lnTo>
                      <a:pt x="579" y="9157"/>
                    </a:lnTo>
                    <a:close/>
                    <a:moveTo>
                      <a:pt x="2801" y="9157"/>
                    </a:moveTo>
                    <a:lnTo>
                      <a:pt x="2801" y="12288"/>
                    </a:lnTo>
                    <a:lnTo>
                      <a:pt x="1996" y="12288"/>
                    </a:lnTo>
                    <a:lnTo>
                      <a:pt x="1996" y="9157"/>
                    </a:lnTo>
                    <a:close/>
                    <a:moveTo>
                      <a:pt x="4218" y="9157"/>
                    </a:moveTo>
                    <a:lnTo>
                      <a:pt x="4218" y="12288"/>
                    </a:lnTo>
                    <a:lnTo>
                      <a:pt x="3414" y="12288"/>
                    </a:lnTo>
                    <a:lnTo>
                      <a:pt x="3414" y="9157"/>
                    </a:lnTo>
                    <a:close/>
                    <a:moveTo>
                      <a:pt x="1383" y="13323"/>
                    </a:moveTo>
                    <a:lnTo>
                      <a:pt x="1383" y="16454"/>
                    </a:lnTo>
                    <a:lnTo>
                      <a:pt x="579" y="16454"/>
                    </a:lnTo>
                    <a:lnTo>
                      <a:pt x="579" y="13323"/>
                    </a:lnTo>
                    <a:close/>
                    <a:moveTo>
                      <a:pt x="2801" y="13323"/>
                    </a:moveTo>
                    <a:lnTo>
                      <a:pt x="2801" y="16454"/>
                    </a:lnTo>
                    <a:lnTo>
                      <a:pt x="1996" y="16454"/>
                    </a:lnTo>
                    <a:lnTo>
                      <a:pt x="1996" y="13323"/>
                    </a:lnTo>
                    <a:close/>
                    <a:moveTo>
                      <a:pt x="4218" y="13323"/>
                    </a:moveTo>
                    <a:lnTo>
                      <a:pt x="4218" y="16454"/>
                    </a:lnTo>
                    <a:lnTo>
                      <a:pt x="3414" y="16454"/>
                    </a:lnTo>
                    <a:lnTo>
                      <a:pt x="3414" y="13323"/>
                    </a:lnTo>
                    <a:close/>
                    <a:moveTo>
                      <a:pt x="2398" y="0"/>
                    </a:moveTo>
                    <a:lnTo>
                      <a:pt x="2305" y="1813"/>
                    </a:lnTo>
                    <a:lnTo>
                      <a:pt x="2116" y="1813"/>
                    </a:lnTo>
                    <a:lnTo>
                      <a:pt x="2116" y="2185"/>
                    </a:lnTo>
                    <a:lnTo>
                      <a:pt x="1661" y="2185"/>
                    </a:lnTo>
                    <a:lnTo>
                      <a:pt x="1661" y="2556"/>
                    </a:lnTo>
                    <a:lnTo>
                      <a:pt x="1066" y="2556"/>
                    </a:lnTo>
                    <a:lnTo>
                      <a:pt x="1066" y="4480"/>
                    </a:lnTo>
                    <a:lnTo>
                      <a:pt x="435" y="4480"/>
                    </a:lnTo>
                    <a:lnTo>
                      <a:pt x="435" y="8370"/>
                    </a:lnTo>
                    <a:lnTo>
                      <a:pt x="1" y="8370"/>
                    </a:lnTo>
                    <a:lnTo>
                      <a:pt x="1" y="18825"/>
                    </a:lnTo>
                    <a:lnTo>
                      <a:pt x="4790" y="18825"/>
                    </a:lnTo>
                    <a:lnTo>
                      <a:pt x="4790" y="8370"/>
                    </a:lnTo>
                    <a:lnTo>
                      <a:pt x="4361" y="8370"/>
                    </a:lnTo>
                    <a:lnTo>
                      <a:pt x="4361" y="4480"/>
                    </a:lnTo>
                    <a:lnTo>
                      <a:pt x="3729" y="4480"/>
                    </a:lnTo>
                    <a:lnTo>
                      <a:pt x="3729" y="2556"/>
                    </a:lnTo>
                    <a:lnTo>
                      <a:pt x="3134" y="2556"/>
                    </a:lnTo>
                    <a:lnTo>
                      <a:pt x="3134" y="2185"/>
                    </a:lnTo>
                    <a:lnTo>
                      <a:pt x="2680" y="2185"/>
                    </a:lnTo>
                    <a:lnTo>
                      <a:pt x="2680" y="1813"/>
                    </a:lnTo>
                    <a:lnTo>
                      <a:pt x="2491" y="1813"/>
                    </a:lnTo>
                    <a:lnTo>
                      <a:pt x="239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" name="Google Shape;476;p6"/>
              <p:cNvSpPr/>
              <p:nvPr/>
            </p:nvSpPr>
            <p:spPr>
              <a:xfrm>
                <a:off x="3671825" y="4903350"/>
                <a:ext cx="66450" cy="240075"/>
              </a:xfrm>
              <a:custGeom>
                <a:avLst/>
                <a:gdLst/>
                <a:ahLst/>
                <a:cxnLst/>
                <a:rect l="l" t="t" r="r" b="b"/>
                <a:pathLst>
                  <a:path w="2658" h="9603" extrusionOk="0">
                    <a:moveTo>
                      <a:pt x="1678" y="1328"/>
                    </a:moveTo>
                    <a:lnTo>
                      <a:pt x="1678" y="1638"/>
                    </a:lnTo>
                    <a:lnTo>
                      <a:pt x="370" y="1638"/>
                    </a:lnTo>
                    <a:lnTo>
                      <a:pt x="370" y="1328"/>
                    </a:lnTo>
                    <a:close/>
                    <a:moveTo>
                      <a:pt x="2028" y="2215"/>
                    </a:moveTo>
                    <a:lnTo>
                      <a:pt x="2028" y="2524"/>
                    </a:lnTo>
                    <a:lnTo>
                      <a:pt x="370" y="2524"/>
                    </a:lnTo>
                    <a:lnTo>
                      <a:pt x="370" y="2215"/>
                    </a:lnTo>
                    <a:close/>
                    <a:moveTo>
                      <a:pt x="2290" y="3102"/>
                    </a:moveTo>
                    <a:lnTo>
                      <a:pt x="2290" y="3412"/>
                    </a:lnTo>
                    <a:lnTo>
                      <a:pt x="370" y="3412"/>
                    </a:lnTo>
                    <a:lnTo>
                      <a:pt x="370" y="3102"/>
                    </a:lnTo>
                    <a:close/>
                    <a:moveTo>
                      <a:pt x="2290" y="3987"/>
                    </a:moveTo>
                    <a:lnTo>
                      <a:pt x="2290" y="4298"/>
                    </a:lnTo>
                    <a:lnTo>
                      <a:pt x="370" y="4298"/>
                    </a:lnTo>
                    <a:lnTo>
                      <a:pt x="370" y="3987"/>
                    </a:lnTo>
                    <a:close/>
                    <a:moveTo>
                      <a:pt x="2290" y="4875"/>
                    </a:moveTo>
                    <a:lnTo>
                      <a:pt x="2290" y="5185"/>
                    </a:lnTo>
                    <a:lnTo>
                      <a:pt x="370" y="5185"/>
                    </a:lnTo>
                    <a:lnTo>
                      <a:pt x="370" y="4875"/>
                    </a:lnTo>
                    <a:close/>
                    <a:moveTo>
                      <a:pt x="2290" y="5761"/>
                    </a:moveTo>
                    <a:lnTo>
                      <a:pt x="2290" y="6071"/>
                    </a:lnTo>
                    <a:lnTo>
                      <a:pt x="370" y="6071"/>
                    </a:lnTo>
                    <a:lnTo>
                      <a:pt x="370" y="5761"/>
                    </a:lnTo>
                    <a:close/>
                    <a:moveTo>
                      <a:pt x="2290" y="6649"/>
                    </a:moveTo>
                    <a:lnTo>
                      <a:pt x="2290" y="6959"/>
                    </a:lnTo>
                    <a:lnTo>
                      <a:pt x="370" y="6959"/>
                    </a:lnTo>
                    <a:lnTo>
                      <a:pt x="370" y="6649"/>
                    </a:lnTo>
                    <a:close/>
                    <a:moveTo>
                      <a:pt x="2290" y="7536"/>
                    </a:moveTo>
                    <a:lnTo>
                      <a:pt x="2290" y="7846"/>
                    </a:lnTo>
                    <a:lnTo>
                      <a:pt x="370" y="7846"/>
                    </a:lnTo>
                    <a:lnTo>
                      <a:pt x="370" y="7536"/>
                    </a:lnTo>
                    <a:close/>
                    <a:moveTo>
                      <a:pt x="2290" y="8423"/>
                    </a:moveTo>
                    <a:lnTo>
                      <a:pt x="2290" y="8733"/>
                    </a:lnTo>
                    <a:lnTo>
                      <a:pt x="370" y="8733"/>
                    </a:lnTo>
                    <a:lnTo>
                      <a:pt x="370" y="8423"/>
                    </a:lnTo>
                    <a:close/>
                    <a:moveTo>
                      <a:pt x="1" y="0"/>
                    </a:moveTo>
                    <a:lnTo>
                      <a:pt x="1" y="9603"/>
                    </a:lnTo>
                    <a:lnTo>
                      <a:pt x="2656" y="9603"/>
                    </a:lnTo>
                    <a:lnTo>
                      <a:pt x="2656" y="3780"/>
                    </a:lnTo>
                    <a:cubicBezTo>
                      <a:pt x="2658" y="19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" name="Google Shape;477;p6"/>
              <p:cNvSpPr/>
              <p:nvPr/>
            </p:nvSpPr>
            <p:spPr>
              <a:xfrm>
                <a:off x="3317750" y="4904475"/>
                <a:ext cx="72700" cy="239025"/>
              </a:xfrm>
              <a:custGeom>
                <a:avLst/>
                <a:gdLst/>
                <a:ahLst/>
                <a:cxnLst/>
                <a:rect l="l" t="t" r="r" b="b"/>
                <a:pathLst>
                  <a:path w="2908" h="9561" extrusionOk="0">
                    <a:moveTo>
                      <a:pt x="2414" y="901"/>
                    </a:moveTo>
                    <a:lnTo>
                      <a:pt x="2414" y="1210"/>
                    </a:lnTo>
                    <a:lnTo>
                      <a:pt x="494" y="1210"/>
                    </a:lnTo>
                    <a:lnTo>
                      <a:pt x="494" y="901"/>
                    </a:lnTo>
                    <a:close/>
                    <a:moveTo>
                      <a:pt x="2414" y="1773"/>
                    </a:moveTo>
                    <a:lnTo>
                      <a:pt x="2414" y="2083"/>
                    </a:lnTo>
                    <a:lnTo>
                      <a:pt x="494" y="2083"/>
                    </a:lnTo>
                    <a:lnTo>
                      <a:pt x="494" y="1773"/>
                    </a:lnTo>
                    <a:close/>
                    <a:moveTo>
                      <a:pt x="2414" y="2643"/>
                    </a:moveTo>
                    <a:lnTo>
                      <a:pt x="2414" y="2953"/>
                    </a:lnTo>
                    <a:lnTo>
                      <a:pt x="494" y="2953"/>
                    </a:lnTo>
                    <a:lnTo>
                      <a:pt x="494" y="2643"/>
                    </a:lnTo>
                    <a:close/>
                    <a:moveTo>
                      <a:pt x="2414" y="3514"/>
                    </a:moveTo>
                    <a:lnTo>
                      <a:pt x="2414" y="3825"/>
                    </a:lnTo>
                    <a:lnTo>
                      <a:pt x="494" y="3825"/>
                    </a:lnTo>
                    <a:lnTo>
                      <a:pt x="494" y="3514"/>
                    </a:lnTo>
                    <a:close/>
                    <a:moveTo>
                      <a:pt x="2414" y="4387"/>
                    </a:moveTo>
                    <a:lnTo>
                      <a:pt x="2414" y="4696"/>
                    </a:lnTo>
                    <a:lnTo>
                      <a:pt x="494" y="4696"/>
                    </a:lnTo>
                    <a:lnTo>
                      <a:pt x="494" y="4387"/>
                    </a:lnTo>
                    <a:close/>
                    <a:moveTo>
                      <a:pt x="2414" y="5257"/>
                    </a:moveTo>
                    <a:lnTo>
                      <a:pt x="2414" y="5566"/>
                    </a:lnTo>
                    <a:lnTo>
                      <a:pt x="494" y="5566"/>
                    </a:lnTo>
                    <a:lnTo>
                      <a:pt x="494" y="5257"/>
                    </a:lnTo>
                    <a:close/>
                    <a:moveTo>
                      <a:pt x="2414" y="6129"/>
                    </a:moveTo>
                    <a:lnTo>
                      <a:pt x="2414" y="6439"/>
                    </a:lnTo>
                    <a:lnTo>
                      <a:pt x="494" y="6439"/>
                    </a:lnTo>
                    <a:lnTo>
                      <a:pt x="494" y="6129"/>
                    </a:lnTo>
                    <a:close/>
                    <a:moveTo>
                      <a:pt x="2414" y="7000"/>
                    </a:moveTo>
                    <a:lnTo>
                      <a:pt x="2414" y="7310"/>
                    </a:lnTo>
                    <a:lnTo>
                      <a:pt x="494" y="7310"/>
                    </a:lnTo>
                    <a:lnTo>
                      <a:pt x="494" y="7000"/>
                    </a:lnTo>
                    <a:close/>
                    <a:moveTo>
                      <a:pt x="2414" y="7873"/>
                    </a:moveTo>
                    <a:lnTo>
                      <a:pt x="2414" y="8181"/>
                    </a:lnTo>
                    <a:lnTo>
                      <a:pt x="494" y="8181"/>
                    </a:lnTo>
                    <a:lnTo>
                      <a:pt x="494" y="7873"/>
                    </a:lnTo>
                    <a:close/>
                    <a:moveTo>
                      <a:pt x="2414" y="8743"/>
                    </a:moveTo>
                    <a:lnTo>
                      <a:pt x="2414" y="9053"/>
                    </a:lnTo>
                    <a:lnTo>
                      <a:pt x="494" y="9053"/>
                    </a:lnTo>
                    <a:lnTo>
                      <a:pt x="494" y="8743"/>
                    </a:lnTo>
                    <a:close/>
                    <a:moveTo>
                      <a:pt x="0" y="0"/>
                    </a:moveTo>
                    <a:lnTo>
                      <a:pt x="0" y="510"/>
                    </a:lnTo>
                    <a:lnTo>
                      <a:pt x="126" y="510"/>
                    </a:lnTo>
                    <a:lnTo>
                      <a:pt x="126" y="9560"/>
                    </a:lnTo>
                    <a:lnTo>
                      <a:pt x="2781" y="9560"/>
                    </a:lnTo>
                    <a:lnTo>
                      <a:pt x="2781" y="510"/>
                    </a:lnTo>
                    <a:lnTo>
                      <a:pt x="2907" y="510"/>
                    </a:lnTo>
                    <a:lnTo>
                      <a:pt x="290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" name="Google Shape;478;p6"/>
              <p:cNvSpPr/>
              <p:nvPr/>
            </p:nvSpPr>
            <p:spPr>
              <a:xfrm>
                <a:off x="3395700" y="4877275"/>
                <a:ext cx="85650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0646" extrusionOk="0">
                    <a:moveTo>
                      <a:pt x="1005" y="615"/>
                    </a:moveTo>
                    <a:lnTo>
                      <a:pt x="1005" y="1312"/>
                    </a:lnTo>
                    <a:lnTo>
                      <a:pt x="309" y="1312"/>
                    </a:lnTo>
                    <a:lnTo>
                      <a:pt x="309" y="615"/>
                    </a:lnTo>
                    <a:close/>
                    <a:moveTo>
                      <a:pt x="2062" y="615"/>
                    </a:moveTo>
                    <a:lnTo>
                      <a:pt x="2062" y="1312"/>
                    </a:lnTo>
                    <a:lnTo>
                      <a:pt x="1364" y="1312"/>
                    </a:lnTo>
                    <a:lnTo>
                      <a:pt x="1364" y="615"/>
                    </a:lnTo>
                    <a:close/>
                    <a:moveTo>
                      <a:pt x="3117" y="615"/>
                    </a:moveTo>
                    <a:lnTo>
                      <a:pt x="3117" y="1312"/>
                    </a:lnTo>
                    <a:lnTo>
                      <a:pt x="2419" y="1312"/>
                    </a:lnTo>
                    <a:lnTo>
                      <a:pt x="2419" y="615"/>
                    </a:lnTo>
                    <a:close/>
                    <a:moveTo>
                      <a:pt x="1005" y="1578"/>
                    </a:moveTo>
                    <a:lnTo>
                      <a:pt x="1005" y="2276"/>
                    </a:lnTo>
                    <a:lnTo>
                      <a:pt x="309" y="2276"/>
                    </a:lnTo>
                    <a:lnTo>
                      <a:pt x="309" y="1578"/>
                    </a:lnTo>
                    <a:close/>
                    <a:moveTo>
                      <a:pt x="3117" y="1578"/>
                    </a:moveTo>
                    <a:lnTo>
                      <a:pt x="3117" y="2276"/>
                    </a:lnTo>
                    <a:lnTo>
                      <a:pt x="2419" y="2276"/>
                    </a:lnTo>
                    <a:lnTo>
                      <a:pt x="2419" y="1578"/>
                    </a:lnTo>
                    <a:close/>
                    <a:moveTo>
                      <a:pt x="2062" y="2540"/>
                    </a:moveTo>
                    <a:lnTo>
                      <a:pt x="2062" y="3236"/>
                    </a:lnTo>
                    <a:lnTo>
                      <a:pt x="1364" y="3236"/>
                    </a:lnTo>
                    <a:lnTo>
                      <a:pt x="1364" y="2540"/>
                    </a:lnTo>
                    <a:close/>
                    <a:moveTo>
                      <a:pt x="3117" y="2540"/>
                    </a:moveTo>
                    <a:lnTo>
                      <a:pt x="3117" y="3236"/>
                    </a:lnTo>
                    <a:lnTo>
                      <a:pt x="2419" y="3236"/>
                    </a:lnTo>
                    <a:lnTo>
                      <a:pt x="2419" y="2540"/>
                    </a:lnTo>
                    <a:close/>
                    <a:moveTo>
                      <a:pt x="1005" y="3501"/>
                    </a:moveTo>
                    <a:lnTo>
                      <a:pt x="1005" y="4198"/>
                    </a:lnTo>
                    <a:lnTo>
                      <a:pt x="309" y="4198"/>
                    </a:lnTo>
                    <a:lnTo>
                      <a:pt x="309" y="3501"/>
                    </a:lnTo>
                    <a:close/>
                    <a:moveTo>
                      <a:pt x="3117" y="3501"/>
                    </a:moveTo>
                    <a:lnTo>
                      <a:pt x="3117" y="4198"/>
                    </a:lnTo>
                    <a:lnTo>
                      <a:pt x="2419" y="4198"/>
                    </a:lnTo>
                    <a:lnTo>
                      <a:pt x="2419" y="3501"/>
                    </a:lnTo>
                    <a:close/>
                    <a:moveTo>
                      <a:pt x="1005" y="4463"/>
                    </a:moveTo>
                    <a:lnTo>
                      <a:pt x="1005" y="5160"/>
                    </a:lnTo>
                    <a:lnTo>
                      <a:pt x="309" y="5160"/>
                    </a:lnTo>
                    <a:lnTo>
                      <a:pt x="309" y="4463"/>
                    </a:lnTo>
                    <a:close/>
                    <a:moveTo>
                      <a:pt x="2062" y="4463"/>
                    </a:moveTo>
                    <a:lnTo>
                      <a:pt x="2062" y="5160"/>
                    </a:lnTo>
                    <a:lnTo>
                      <a:pt x="1364" y="5160"/>
                    </a:lnTo>
                    <a:lnTo>
                      <a:pt x="1364" y="4463"/>
                    </a:lnTo>
                    <a:close/>
                    <a:moveTo>
                      <a:pt x="2062" y="5424"/>
                    </a:moveTo>
                    <a:lnTo>
                      <a:pt x="2062" y="6122"/>
                    </a:lnTo>
                    <a:lnTo>
                      <a:pt x="1364" y="6122"/>
                    </a:lnTo>
                    <a:lnTo>
                      <a:pt x="1364" y="5424"/>
                    </a:lnTo>
                    <a:close/>
                    <a:moveTo>
                      <a:pt x="3117" y="5424"/>
                    </a:moveTo>
                    <a:lnTo>
                      <a:pt x="3117" y="6122"/>
                    </a:lnTo>
                    <a:lnTo>
                      <a:pt x="2419" y="6122"/>
                    </a:lnTo>
                    <a:lnTo>
                      <a:pt x="2419" y="5424"/>
                    </a:lnTo>
                    <a:close/>
                    <a:moveTo>
                      <a:pt x="1005" y="6388"/>
                    </a:moveTo>
                    <a:lnTo>
                      <a:pt x="1005" y="7085"/>
                    </a:lnTo>
                    <a:lnTo>
                      <a:pt x="309" y="7085"/>
                    </a:lnTo>
                    <a:lnTo>
                      <a:pt x="309" y="6388"/>
                    </a:lnTo>
                    <a:close/>
                    <a:moveTo>
                      <a:pt x="2062" y="6388"/>
                    </a:moveTo>
                    <a:lnTo>
                      <a:pt x="2062" y="7085"/>
                    </a:lnTo>
                    <a:lnTo>
                      <a:pt x="1364" y="7085"/>
                    </a:lnTo>
                    <a:lnTo>
                      <a:pt x="1364" y="6388"/>
                    </a:lnTo>
                    <a:close/>
                    <a:moveTo>
                      <a:pt x="2062" y="7348"/>
                    </a:moveTo>
                    <a:lnTo>
                      <a:pt x="2062" y="8046"/>
                    </a:lnTo>
                    <a:lnTo>
                      <a:pt x="1364" y="8046"/>
                    </a:lnTo>
                    <a:lnTo>
                      <a:pt x="1364" y="7348"/>
                    </a:lnTo>
                    <a:close/>
                    <a:moveTo>
                      <a:pt x="3117" y="7348"/>
                    </a:moveTo>
                    <a:lnTo>
                      <a:pt x="3117" y="8046"/>
                    </a:lnTo>
                    <a:lnTo>
                      <a:pt x="2419" y="8046"/>
                    </a:lnTo>
                    <a:lnTo>
                      <a:pt x="2419" y="7348"/>
                    </a:lnTo>
                    <a:close/>
                    <a:moveTo>
                      <a:pt x="1005" y="8310"/>
                    </a:moveTo>
                    <a:lnTo>
                      <a:pt x="1005" y="9008"/>
                    </a:lnTo>
                    <a:lnTo>
                      <a:pt x="309" y="9008"/>
                    </a:lnTo>
                    <a:lnTo>
                      <a:pt x="309" y="8310"/>
                    </a:lnTo>
                    <a:close/>
                    <a:moveTo>
                      <a:pt x="2062" y="8310"/>
                    </a:moveTo>
                    <a:lnTo>
                      <a:pt x="2062" y="9008"/>
                    </a:lnTo>
                    <a:lnTo>
                      <a:pt x="1364" y="9008"/>
                    </a:lnTo>
                    <a:lnTo>
                      <a:pt x="1364" y="8310"/>
                    </a:lnTo>
                    <a:close/>
                    <a:moveTo>
                      <a:pt x="3117" y="8310"/>
                    </a:moveTo>
                    <a:lnTo>
                      <a:pt x="3117" y="9008"/>
                    </a:lnTo>
                    <a:lnTo>
                      <a:pt x="2419" y="9008"/>
                    </a:lnTo>
                    <a:lnTo>
                      <a:pt x="2419" y="8310"/>
                    </a:lnTo>
                    <a:close/>
                    <a:moveTo>
                      <a:pt x="1005" y="9272"/>
                    </a:moveTo>
                    <a:lnTo>
                      <a:pt x="1005" y="9969"/>
                    </a:lnTo>
                    <a:lnTo>
                      <a:pt x="309" y="9969"/>
                    </a:lnTo>
                    <a:lnTo>
                      <a:pt x="309" y="9272"/>
                    </a:lnTo>
                    <a:close/>
                    <a:moveTo>
                      <a:pt x="3117" y="9272"/>
                    </a:moveTo>
                    <a:lnTo>
                      <a:pt x="3117" y="9969"/>
                    </a:lnTo>
                    <a:lnTo>
                      <a:pt x="2419" y="9969"/>
                    </a:lnTo>
                    <a:lnTo>
                      <a:pt x="2419" y="9272"/>
                    </a:lnTo>
                    <a:close/>
                    <a:moveTo>
                      <a:pt x="1" y="1"/>
                    </a:moveTo>
                    <a:lnTo>
                      <a:pt x="1" y="10646"/>
                    </a:lnTo>
                    <a:lnTo>
                      <a:pt x="3425" y="10646"/>
                    </a:lnTo>
                    <a:lnTo>
                      <a:pt x="342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" name="Google Shape;479;p6"/>
              <p:cNvSpPr/>
              <p:nvPr/>
            </p:nvSpPr>
            <p:spPr>
              <a:xfrm>
                <a:off x="3579100" y="4877275"/>
                <a:ext cx="85650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0646" extrusionOk="0">
                    <a:moveTo>
                      <a:pt x="1007" y="615"/>
                    </a:moveTo>
                    <a:lnTo>
                      <a:pt x="1007" y="1312"/>
                    </a:lnTo>
                    <a:lnTo>
                      <a:pt x="309" y="1312"/>
                    </a:lnTo>
                    <a:lnTo>
                      <a:pt x="309" y="615"/>
                    </a:lnTo>
                    <a:close/>
                    <a:moveTo>
                      <a:pt x="2063" y="615"/>
                    </a:moveTo>
                    <a:lnTo>
                      <a:pt x="2063" y="1312"/>
                    </a:lnTo>
                    <a:lnTo>
                      <a:pt x="1366" y="1312"/>
                    </a:lnTo>
                    <a:lnTo>
                      <a:pt x="1366" y="615"/>
                    </a:lnTo>
                    <a:close/>
                    <a:moveTo>
                      <a:pt x="3117" y="615"/>
                    </a:moveTo>
                    <a:lnTo>
                      <a:pt x="3117" y="1312"/>
                    </a:lnTo>
                    <a:lnTo>
                      <a:pt x="2420" y="1312"/>
                    </a:lnTo>
                    <a:lnTo>
                      <a:pt x="2420" y="615"/>
                    </a:lnTo>
                    <a:close/>
                    <a:moveTo>
                      <a:pt x="1007" y="1578"/>
                    </a:moveTo>
                    <a:lnTo>
                      <a:pt x="1007" y="2276"/>
                    </a:lnTo>
                    <a:lnTo>
                      <a:pt x="309" y="2276"/>
                    </a:lnTo>
                    <a:lnTo>
                      <a:pt x="309" y="1578"/>
                    </a:lnTo>
                    <a:close/>
                    <a:moveTo>
                      <a:pt x="3117" y="1578"/>
                    </a:moveTo>
                    <a:lnTo>
                      <a:pt x="3117" y="2276"/>
                    </a:lnTo>
                    <a:lnTo>
                      <a:pt x="2420" y="2276"/>
                    </a:lnTo>
                    <a:lnTo>
                      <a:pt x="2420" y="1578"/>
                    </a:lnTo>
                    <a:close/>
                    <a:moveTo>
                      <a:pt x="2063" y="2540"/>
                    </a:moveTo>
                    <a:lnTo>
                      <a:pt x="2063" y="3236"/>
                    </a:lnTo>
                    <a:lnTo>
                      <a:pt x="1366" y="3236"/>
                    </a:lnTo>
                    <a:lnTo>
                      <a:pt x="1366" y="2540"/>
                    </a:lnTo>
                    <a:close/>
                    <a:moveTo>
                      <a:pt x="3117" y="2540"/>
                    </a:moveTo>
                    <a:lnTo>
                      <a:pt x="3117" y="3236"/>
                    </a:lnTo>
                    <a:lnTo>
                      <a:pt x="2420" y="3236"/>
                    </a:lnTo>
                    <a:lnTo>
                      <a:pt x="2420" y="2540"/>
                    </a:lnTo>
                    <a:close/>
                    <a:moveTo>
                      <a:pt x="1007" y="3501"/>
                    </a:moveTo>
                    <a:lnTo>
                      <a:pt x="1007" y="4198"/>
                    </a:lnTo>
                    <a:lnTo>
                      <a:pt x="309" y="4198"/>
                    </a:lnTo>
                    <a:lnTo>
                      <a:pt x="309" y="3501"/>
                    </a:lnTo>
                    <a:close/>
                    <a:moveTo>
                      <a:pt x="3117" y="3501"/>
                    </a:moveTo>
                    <a:lnTo>
                      <a:pt x="3117" y="4198"/>
                    </a:lnTo>
                    <a:lnTo>
                      <a:pt x="2420" y="4198"/>
                    </a:lnTo>
                    <a:lnTo>
                      <a:pt x="2420" y="3501"/>
                    </a:lnTo>
                    <a:close/>
                    <a:moveTo>
                      <a:pt x="1007" y="4463"/>
                    </a:moveTo>
                    <a:lnTo>
                      <a:pt x="1007" y="5160"/>
                    </a:lnTo>
                    <a:lnTo>
                      <a:pt x="309" y="5160"/>
                    </a:lnTo>
                    <a:lnTo>
                      <a:pt x="309" y="4463"/>
                    </a:lnTo>
                    <a:close/>
                    <a:moveTo>
                      <a:pt x="2063" y="4463"/>
                    </a:moveTo>
                    <a:lnTo>
                      <a:pt x="2063" y="5160"/>
                    </a:lnTo>
                    <a:lnTo>
                      <a:pt x="1366" y="5160"/>
                    </a:lnTo>
                    <a:lnTo>
                      <a:pt x="1366" y="4463"/>
                    </a:lnTo>
                    <a:close/>
                    <a:moveTo>
                      <a:pt x="2063" y="5424"/>
                    </a:moveTo>
                    <a:lnTo>
                      <a:pt x="2063" y="6122"/>
                    </a:lnTo>
                    <a:lnTo>
                      <a:pt x="1366" y="6122"/>
                    </a:lnTo>
                    <a:lnTo>
                      <a:pt x="1366" y="5424"/>
                    </a:lnTo>
                    <a:close/>
                    <a:moveTo>
                      <a:pt x="3117" y="5424"/>
                    </a:moveTo>
                    <a:lnTo>
                      <a:pt x="3117" y="6122"/>
                    </a:lnTo>
                    <a:lnTo>
                      <a:pt x="2420" y="6122"/>
                    </a:lnTo>
                    <a:lnTo>
                      <a:pt x="2420" y="5424"/>
                    </a:lnTo>
                    <a:close/>
                    <a:moveTo>
                      <a:pt x="1007" y="6388"/>
                    </a:moveTo>
                    <a:lnTo>
                      <a:pt x="1007" y="7085"/>
                    </a:lnTo>
                    <a:lnTo>
                      <a:pt x="309" y="7085"/>
                    </a:lnTo>
                    <a:lnTo>
                      <a:pt x="309" y="6388"/>
                    </a:lnTo>
                    <a:close/>
                    <a:moveTo>
                      <a:pt x="2063" y="6388"/>
                    </a:moveTo>
                    <a:lnTo>
                      <a:pt x="2063" y="7085"/>
                    </a:lnTo>
                    <a:lnTo>
                      <a:pt x="1366" y="7085"/>
                    </a:lnTo>
                    <a:lnTo>
                      <a:pt x="1366" y="6388"/>
                    </a:lnTo>
                    <a:close/>
                    <a:moveTo>
                      <a:pt x="2063" y="7348"/>
                    </a:moveTo>
                    <a:lnTo>
                      <a:pt x="2063" y="8046"/>
                    </a:lnTo>
                    <a:lnTo>
                      <a:pt x="1366" y="8046"/>
                    </a:lnTo>
                    <a:lnTo>
                      <a:pt x="1366" y="7348"/>
                    </a:lnTo>
                    <a:close/>
                    <a:moveTo>
                      <a:pt x="3117" y="7348"/>
                    </a:moveTo>
                    <a:lnTo>
                      <a:pt x="3117" y="8046"/>
                    </a:lnTo>
                    <a:lnTo>
                      <a:pt x="2420" y="8046"/>
                    </a:lnTo>
                    <a:lnTo>
                      <a:pt x="2420" y="7348"/>
                    </a:lnTo>
                    <a:close/>
                    <a:moveTo>
                      <a:pt x="1007" y="8310"/>
                    </a:moveTo>
                    <a:lnTo>
                      <a:pt x="1007" y="9008"/>
                    </a:lnTo>
                    <a:lnTo>
                      <a:pt x="309" y="9008"/>
                    </a:lnTo>
                    <a:lnTo>
                      <a:pt x="309" y="8310"/>
                    </a:lnTo>
                    <a:close/>
                    <a:moveTo>
                      <a:pt x="2063" y="8310"/>
                    </a:moveTo>
                    <a:lnTo>
                      <a:pt x="2063" y="9008"/>
                    </a:lnTo>
                    <a:lnTo>
                      <a:pt x="1366" y="9008"/>
                    </a:lnTo>
                    <a:lnTo>
                      <a:pt x="1366" y="8310"/>
                    </a:lnTo>
                    <a:close/>
                    <a:moveTo>
                      <a:pt x="3117" y="8310"/>
                    </a:moveTo>
                    <a:lnTo>
                      <a:pt x="3117" y="9008"/>
                    </a:lnTo>
                    <a:lnTo>
                      <a:pt x="2420" y="9008"/>
                    </a:lnTo>
                    <a:lnTo>
                      <a:pt x="2420" y="8310"/>
                    </a:lnTo>
                    <a:close/>
                    <a:moveTo>
                      <a:pt x="1007" y="9272"/>
                    </a:moveTo>
                    <a:lnTo>
                      <a:pt x="1007" y="9969"/>
                    </a:lnTo>
                    <a:lnTo>
                      <a:pt x="309" y="9969"/>
                    </a:lnTo>
                    <a:lnTo>
                      <a:pt x="309" y="9272"/>
                    </a:lnTo>
                    <a:close/>
                    <a:moveTo>
                      <a:pt x="3117" y="9272"/>
                    </a:moveTo>
                    <a:lnTo>
                      <a:pt x="3117" y="9969"/>
                    </a:lnTo>
                    <a:lnTo>
                      <a:pt x="2420" y="9969"/>
                    </a:lnTo>
                    <a:lnTo>
                      <a:pt x="2420" y="9272"/>
                    </a:lnTo>
                    <a:close/>
                    <a:moveTo>
                      <a:pt x="1" y="1"/>
                    </a:moveTo>
                    <a:lnTo>
                      <a:pt x="1" y="10646"/>
                    </a:lnTo>
                    <a:lnTo>
                      <a:pt x="3425" y="10646"/>
                    </a:lnTo>
                    <a:lnTo>
                      <a:pt x="342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" name="Google Shape;480;p6"/>
              <p:cNvSpPr/>
              <p:nvPr/>
            </p:nvSpPr>
            <p:spPr>
              <a:xfrm>
                <a:off x="3745400" y="4988825"/>
                <a:ext cx="49750" cy="154600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6184" extrusionOk="0">
                    <a:moveTo>
                      <a:pt x="583" y="358"/>
                    </a:moveTo>
                    <a:lnTo>
                      <a:pt x="583" y="762"/>
                    </a:lnTo>
                    <a:lnTo>
                      <a:pt x="179" y="762"/>
                    </a:lnTo>
                    <a:lnTo>
                      <a:pt x="179" y="358"/>
                    </a:lnTo>
                    <a:close/>
                    <a:moveTo>
                      <a:pt x="1196" y="358"/>
                    </a:moveTo>
                    <a:lnTo>
                      <a:pt x="1196" y="762"/>
                    </a:lnTo>
                    <a:lnTo>
                      <a:pt x="791" y="762"/>
                    </a:lnTo>
                    <a:lnTo>
                      <a:pt x="791" y="358"/>
                    </a:lnTo>
                    <a:close/>
                    <a:moveTo>
                      <a:pt x="1810" y="358"/>
                    </a:moveTo>
                    <a:lnTo>
                      <a:pt x="1810" y="762"/>
                    </a:lnTo>
                    <a:lnTo>
                      <a:pt x="1405" y="762"/>
                    </a:lnTo>
                    <a:lnTo>
                      <a:pt x="1405" y="358"/>
                    </a:lnTo>
                    <a:close/>
                    <a:moveTo>
                      <a:pt x="583" y="917"/>
                    </a:moveTo>
                    <a:lnTo>
                      <a:pt x="583" y="1321"/>
                    </a:lnTo>
                    <a:lnTo>
                      <a:pt x="179" y="1321"/>
                    </a:lnTo>
                    <a:lnTo>
                      <a:pt x="179" y="917"/>
                    </a:lnTo>
                    <a:close/>
                    <a:moveTo>
                      <a:pt x="1810" y="917"/>
                    </a:moveTo>
                    <a:lnTo>
                      <a:pt x="1810" y="1321"/>
                    </a:lnTo>
                    <a:lnTo>
                      <a:pt x="1405" y="1321"/>
                    </a:lnTo>
                    <a:lnTo>
                      <a:pt x="1405" y="917"/>
                    </a:lnTo>
                    <a:close/>
                    <a:moveTo>
                      <a:pt x="1196" y="1475"/>
                    </a:moveTo>
                    <a:lnTo>
                      <a:pt x="1196" y="1880"/>
                    </a:lnTo>
                    <a:lnTo>
                      <a:pt x="791" y="1880"/>
                    </a:lnTo>
                    <a:lnTo>
                      <a:pt x="791" y="1475"/>
                    </a:lnTo>
                    <a:close/>
                    <a:moveTo>
                      <a:pt x="1810" y="1475"/>
                    </a:moveTo>
                    <a:lnTo>
                      <a:pt x="1810" y="1880"/>
                    </a:lnTo>
                    <a:lnTo>
                      <a:pt x="1405" y="1880"/>
                    </a:lnTo>
                    <a:lnTo>
                      <a:pt x="1405" y="1475"/>
                    </a:lnTo>
                    <a:close/>
                    <a:moveTo>
                      <a:pt x="583" y="2034"/>
                    </a:moveTo>
                    <a:lnTo>
                      <a:pt x="583" y="2438"/>
                    </a:lnTo>
                    <a:lnTo>
                      <a:pt x="179" y="2438"/>
                    </a:lnTo>
                    <a:lnTo>
                      <a:pt x="179" y="2034"/>
                    </a:lnTo>
                    <a:close/>
                    <a:moveTo>
                      <a:pt x="1810" y="2034"/>
                    </a:moveTo>
                    <a:lnTo>
                      <a:pt x="1810" y="2438"/>
                    </a:lnTo>
                    <a:lnTo>
                      <a:pt x="1405" y="2438"/>
                    </a:lnTo>
                    <a:lnTo>
                      <a:pt x="1405" y="2034"/>
                    </a:lnTo>
                    <a:close/>
                    <a:moveTo>
                      <a:pt x="583" y="2593"/>
                    </a:moveTo>
                    <a:lnTo>
                      <a:pt x="583" y="2997"/>
                    </a:lnTo>
                    <a:lnTo>
                      <a:pt x="179" y="2997"/>
                    </a:lnTo>
                    <a:lnTo>
                      <a:pt x="179" y="2593"/>
                    </a:lnTo>
                    <a:close/>
                    <a:moveTo>
                      <a:pt x="1196" y="2593"/>
                    </a:moveTo>
                    <a:lnTo>
                      <a:pt x="1196" y="2997"/>
                    </a:lnTo>
                    <a:lnTo>
                      <a:pt x="791" y="2997"/>
                    </a:lnTo>
                    <a:lnTo>
                      <a:pt x="791" y="2593"/>
                    </a:lnTo>
                    <a:close/>
                    <a:moveTo>
                      <a:pt x="1196" y="3152"/>
                    </a:moveTo>
                    <a:lnTo>
                      <a:pt x="1196" y="3556"/>
                    </a:lnTo>
                    <a:lnTo>
                      <a:pt x="791" y="3556"/>
                    </a:lnTo>
                    <a:lnTo>
                      <a:pt x="791" y="3152"/>
                    </a:lnTo>
                    <a:close/>
                    <a:moveTo>
                      <a:pt x="1810" y="3152"/>
                    </a:moveTo>
                    <a:lnTo>
                      <a:pt x="1810" y="3556"/>
                    </a:lnTo>
                    <a:lnTo>
                      <a:pt x="1405" y="3556"/>
                    </a:lnTo>
                    <a:lnTo>
                      <a:pt x="1405" y="3152"/>
                    </a:lnTo>
                    <a:close/>
                    <a:moveTo>
                      <a:pt x="0" y="1"/>
                    </a:moveTo>
                    <a:lnTo>
                      <a:pt x="0" y="6184"/>
                    </a:lnTo>
                    <a:lnTo>
                      <a:pt x="1990" y="6184"/>
                    </a:lnTo>
                    <a:lnTo>
                      <a:pt x="199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" name="Google Shape;481;p6"/>
              <p:cNvSpPr/>
              <p:nvPr/>
            </p:nvSpPr>
            <p:spPr>
              <a:xfrm>
                <a:off x="3486725" y="4852575"/>
                <a:ext cx="85650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1637" extrusionOk="0">
                    <a:moveTo>
                      <a:pt x="1494" y="1647"/>
                    </a:moveTo>
                    <a:lnTo>
                      <a:pt x="1494" y="3887"/>
                    </a:lnTo>
                    <a:lnTo>
                      <a:pt x="920" y="3887"/>
                    </a:lnTo>
                    <a:lnTo>
                      <a:pt x="920" y="1647"/>
                    </a:lnTo>
                    <a:close/>
                    <a:moveTo>
                      <a:pt x="2510" y="1647"/>
                    </a:moveTo>
                    <a:lnTo>
                      <a:pt x="2510" y="3887"/>
                    </a:lnTo>
                    <a:lnTo>
                      <a:pt x="1935" y="3887"/>
                    </a:lnTo>
                    <a:lnTo>
                      <a:pt x="1935" y="1647"/>
                    </a:lnTo>
                    <a:close/>
                    <a:moveTo>
                      <a:pt x="988" y="4720"/>
                    </a:moveTo>
                    <a:lnTo>
                      <a:pt x="988" y="6960"/>
                    </a:lnTo>
                    <a:lnTo>
                      <a:pt x="414" y="6960"/>
                    </a:lnTo>
                    <a:lnTo>
                      <a:pt x="414" y="4720"/>
                    </a:lnTo>
                    <a:close/>
                    <a:moveTo>
                      <a:pt x="2003" y="4720"/>
                    </a:moveTo>
                    <a:lnTo>
                      <a:pt x="2003" y="6960"/>
                    </a:lnTo>
                    <a:lnTo>
                      <a:pt x="1428" y="6960"/>
                    </a:lnTo>
                    <a:lnTo>
                      <a:pt x="1428" y="4720"/>
                    </a:lnTo>
                    <a:close/>
                    <a:moveTo>
                      <a:pt x="3016" y="4720"/>
                    </a:moveTo>
                    <a:lnTo>
                      <a:pt x="3016" y="6960"/>
                    </a:lnTo>
                    <a:lnTo>
                      <a:pt x="2442" y="6960"/>
                    </a:lnTo>
                    <a:lnTo>
                      <a:pt x="2442" y="4720"/>
                    </a:lnTo>
                    <a:close/>
                    <a:moveTo>
                      <a:pt x="988" y="7699"/>
                    </a:moveTo>
                    <a:lnTo>
                      <a:pt x="988" y="9939"/>
                    </a:lnTo>
                    <a:lnTo>
                      <a:pt x="414" y="9939"/>
                    </a:lnTo>
                    <a:lnTo>
                      <a:pt x="414" y="7699"/>
                    </a:lnTo>
                    <a:close/>
                    <a:moveTo>
                      <a:pt x="2003" y="7699"/>
                    </a:moveTo>
                    <a:lnTo>
                      <a:pt x="2003" y="9939"/>
                    </a:lnTo>
                    <a:lnTo>
                      <a:pt x="1428" y="9939"/>
                    </a:lnTo>
                    <a:lnTo>
                      <a:pt x="1428" y="7699"/>
                    </a:lnTo>
                    <a:close/>
                    <a:moveTo>
                      <a:pt x="3016" y="7699"/>
                    </a:moveTo>
                    <a:lnTo>
                      <a:pt x="3016" y="9939"/>
                    </a:lnTo>
                    <a:lnTo>
                      <a:pt x="2442" y="9939"/>
                    </a:lnTo>
                    <a:lnTo>
                      <a:pt x="2442" y="7699"/>
                    </a:lnTo>
                    <a:close/>
                    <a:moveTo>
                      <a:pt x="762" y="0"/>
                    </a:moveTo>
                    <a:lnTo>
                      <a:pt x="762" y="1376"/>
                    </a:lnTo>
                    <a:lnTo>
                      <a:pt x="310" y="1376"/>
                    </a:lnTo>
                    <a:lnTo>
                      <a:pt x="310" y="4159"/>
                    </a:lnTo>
                    <a:lnTo>
                      <a:pt x="1" y="4159"/>
                    </a:lnTo>
                    <a:lnTo>
                      <a:pt x="1" y="11636"/>
                    </a:lnTo>
                    <a:lnTo>
                      <a:pt x="3425" y="11636"/>
                    </a:lnTo>
                    <a:lnTo>
                      <a:pt x="3425" y="4159"/>
                    </a:lnTo>
                    <a:lnTo>
                      <a:pt x="3117" y="4159"/>
                    </a:lnTo>
                    <a:lnTo>
                      <a:pt x="3117" y="1376"/>
                    </a:lnTo>
                    <a:lnTo>
                      <a:pt x="2665" y="1376"/>
                    </a:lnTo>
                    <a:lnTo>
                      <a:pt x="266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" name="Google Shape;482;p6"/>
              <p:cNvSpPr/>
              <p:nvPr/>
            </p:nvSpPr>
            <p:spPr>
              <a:xfrm>
                <a:off x="3863375" y="4903350"/>
                <a:ext cx="66400" cy="240075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9603" extrusionOk="0">
                    <a:moveTo>
                      <a:pt x="2288" y="1327"/>
                    </a:moveTo>
                    <a:lnTo>
                      <a:pt x="2288" y="1637"/>
                    </a:lnTo>
                    <a:lnTo>
                      <a:pt x="980" y="1637"/>
                    </a:lnTo>
                    <a:lnTo>
                      <a:pt x="980" y="1327"/>
                    </a:lnTo>
                    <a:close/>
                    <a:moveTo>
                      <a:pt x="2288" y="2215"/>
                    </a:moveTo>
                    <a:lnTo>
                      <a:pt x="2288" y="2524"/>
                    </a:lnTo>
                    <a:lnTo>
                      <a:pt x="628" y="2524"/>
                    </a:lnTo>
                    <a:lnTo>
                      <a:pt x="628" y="2215"/>
                    </a:lnTo>
                    <a:close/>
                    <a:moveTo>
                      <a:pt x="2289" y="3102"/>
                    </a:moveTo>
                    <a:lnTo>
                      <a:pt x="2289" y="3412"/>
                    </a:lnTo>
                    <a:lnTo>
                      <a:pt x="369" y="3412"/>
                    </a:lnTo>
                    <a:lnTo>
                      <a:pt x="369" y="3102"/>
                    </a:lnTo>
                    <a:close/>
                    <a:moveTo>
                      <a:pt x="2289" y="3990"/>
                    </a:moveTo>
                    <a:lnTo>
                      <a:pt x="2289" y="4300"/>
                    </a:lnTo>
                    <a:lnTo>
                      <a:pt x="369" y="4300"/>
                    </a:lnTo>
                    <a:lnTo>
                      <a:pt x="369" y="3990"/>
                    </a:lnTo>
                    <a:close/>
                    <a:moveTo>
                      <a:pt x="2289" y="4875"/>
                    </a:moveTo>
                    <a:lnTo>
                      <a:pt x="2289" y="5185"/>
                    </a:lnTo>
                    <a:lnTo>
                      <a:pt x="369" y="5185"/>
                    </a:lnTo>
                    <a:lnTo>
                      <a:pt x="369" y="4875"/>
                    </a:lnTo>
                    <a:close/>
                    <a:moveTo>
                      <a:pt x="2289" y="5763"/>
                    </a:moveTo>
                    <a:lnTo>
                      <a:pt x="2289" y="6074"/>
                    </a:lnTo>
                    <a:lnTo>
                      <a:pt x="369" y="6074"/>
                    </a:lnTo>
                    <a:lnTo>
                      <a:pt x="369" y="5763"/>
                    </a:lnTo>
                    <a:close/>
                    <a:moveTo>
                      <a:pt x="2289" y="6649"/>
                    </a:moveTo>
                    <a:lnTo>
                      <a:pt x="2289" y="6959"/>
                    </a:lnTo>
                    <a:lnTo>
                      <a:pt x="369" y="6959"/>
                    </a:lnTo>
                    <a:lnTo>
                      <a:pt x="369" y="6649"/>
                    </a:lnTo>
                    <a:close/>
                    <a:moveTo>
                      <a:pt x="2289" y="7536"/>
                    </a:moveTo>
                    <a:lnTo>
                      <a:pt x="2289" y="7846"/>
                    </a:lnTo>
                    <a:lnTo>
                      <a:pt x="369" y="7846"/>
                    </a:lnTo>
                    <a:lnTo>
                      <a:pt x="369" y="7536"/>
                    </a:lnTo>
                    <a:close/>
                    <a:moveTo>
                      <a:pt x="2289" y="8423"/>
                    </a:moveTo>
                    <a:lnTo>
                      <a:pt x="2289" y="8733"/>
                    </a:lnTo>
                    <a:lnTo>
                      <a:pt x="369" y="8733"/>
                    </a:lnTo>
                    <a:lnTo>
                      <a:pt x="369" y="8423"/>
                    </a:lnTo>
                    <a:close/>
                    <a:moveTo>
                      <a:pt x="2655" y="0"/>
                    </a:moveTo>
                    <a:cubicBezTo>
                      <a:pt x="2655" y="0"/>
                      <a:pt x="0" y="191"/>
                      <a:pt x="0" y="3780"/>
                    </a:cubicBezTo>
                    <a:lnTo>
                      <a:pt x="0" y="9603"/>
                    </a:lnTo>
                    <a:lnTo>
                      <a:pt x="2655" y="9603"/>
                    </a:lnTo>
                    <a:lnTo>
                      <a:pt x="265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" name="Google Shape;483;p6"/>
              <p:cNvSpPr/>
              <p:nvPr/>
            </p:nvSpPr>
            <p:spPr>
              <a:xfrm>
                <a:off x="4211175" y="4904475"/>
                <a:ext cx="72700" cy="239025"/>
              </a:xfrm>
              <a:custGeom>
                <a:avLst/>
                <a:gdLst/>
                <a:ahLst/>
                <a:cxnLst/>
                <a:rect l="l" t="t" r="r" b="b"/>
                <a:pathLst>
                  <a:path w="2908" h="9561" extrusionOk="0">
                    <a:moveTo>
                      <a:pt x="2415" y="901"/>
                    </a:moveTo>
                    <a:lnTo>
                      <a:pt x="2415" y="1210"/>
                    </a:lnTo>
                    <a:lnTo>
                      <a:pt x="495" y="1210"/>
                    </a:lnTo>
                    <a:lnTo>
                      <a:pt x="495" y="901"/>
                    </a:lnTo>
                    <a:close/>
                    <a:moveTo>
                      <a:pt x="2415" y="1773"/>
                    </a:moveTo>
                    <a:lnTo>
                      <a:pt x="2415" y="2083"/>
                    </a:lnTo>
                    <a:lnTo>
                      <a:pt x="495" y="2083"/>
                    </a:lnTo>
                    <a:lnTo>
                      <a:pt x="495" y="1773"/>
                    </a:lnTo>
                    <a:close/>
                    <a:moveTo>
                      <a:pt x="2415" y="2644"/>
                    </a:moveTo>
                    <a:lnTo>
                      <a:pt x="2415" y="2954"/>
                    </a:lnTo>
                    <a:lnTo>
                      <a:pt x="495" y="2954"/>
                    </a:lnTo>
                    <a:lnTo>
                      <a:pt x="495" y="2644"/>
                    </a:lnTo>
                    <a:close/>
                    <a:moveTo>
                      <a:pt x="2415" y="3514"/>
                    </a:moveTo>
                    <a:lnTo>
                      <a:pt x="2415" y="3825"/>
                    </a:lnTo>
                    <a:lnTo>
                      <a:pt x="495" y="3825"/>
                    </a:lnTo>
                    <a:lnTo>
                      <a:pt x="495" y="3514"/>
                    </a:lnTo>
                    <a:close/>
                    <a:moveTo>
                      <a:pt x="2415" y="4387"/>
                    </a:moveTo>
                    <a:lnTo>
                      <a:pt x="2415" y="4696"/>
                    </a:lnTo>
                    <a:lnTo>
                      <a:pt x="495" y="4696"/>
                    </a:lnTo>
                    <a:lnTo>
                      <a:pt x="495" y="4387"/>
                    </a:lnTo>
                    <a:close/>
                    <a:moveTo>
                      <a:pt x="2415" y="5258"/>
                    </a:moveTo>
                    <a:lnTo>
                      <a:pt x="2415" y="5568"/>
                    </a:lnTo>
                    <a:lnTo>
                      <a:pt x="495" y="5568"/>
                    </a:lnTo>
                    <a:lnTo>
                      <a:pt x="495" y="5258"/>
                    </a:lnTo>
                    <a:close/>
                    <a:moveTo>
                      <a:pt x="2415" y="6129"/>
                    </a:moveTo>
                    <a:lnTo>
                      <a:pt x="2415" y="6439"/>
                    </a:lnTo>
                    <a:lnTo>
                      <a:pt x="495" y="6439"/>
                    </a:lnTo>
                    <a:lnTo>
                      <a:pt x="495" y="6129"/>
                    </a:lnTo>
                    <a:close/>
                    <a:moveTo>
                      <a:pt x="2415" y="7000"/>
                    </a:moveTo>
                    <a:lnTo>
                      <a:pt x="2415" y="7310"/>
                    </a:lnTo>
                    <a:lnTo>
                      <a:pt x="495" y="7310"/>
                    </a:lnTo>
                    <a:lnTo>
                      <a:pt x="495" y="7000"/>
                    </a:lnTo>
                    <a:close/>
                    <a:moveTo>
                      <a:pt x="2415" y="7873"/>
                    </a:moveTo>
                    <a:lnTo>
                      <a:pt x="2415" y="8183"/>
                    </a:lnTo>
                    <a:lnTo>
                      <a:pt x="495" y="8183"/>
                    </a:lnTo>
                    <a:lnTo>
                      <a:pt x="495" y="7873"/>
                    </a:lnTo>
                    <a:close/>
                    <a:moveTo>
                      <a:pt x="2415" y="8743"/>
                    </a:moveTo>
                    <a:lnTo>
                      <a:pt x="2415" y="9053"/>
                    </a:lnTo>
                    <a:lnTo>
                      <a:pt x="495" y="9053"/>
                    </a:lnTo>
                    <a:lnTo>
                      <a:pt x="495" y="8743"/>
                    </a:lnTo>
                    <a:close/>
                    <a:moveTo>
                      <a:pt x="0" y="0"/>
                    </a:moveTo>
                    <a:lnTo>
                      <a:pt x="0" y="510"/>
                    </a:lnTo>
                    <a:lnTo>
                      <a:pt x="126" y="510"/>
                    </a:lnTo>
                    <a:lnTo>
                      <a:pt x="126" y="9560"/>
                    </a:lnTo>
                    <a:lnTo>
                      <a:pt x="2781" y="9560"/>
                    </a:lnTo>
                    <a:lnTo>
                      <a:pt x="2781" y="510"/>
                    </a:lnTo>
                    <a:lnTo>
                      <a:pt x="2907" y="510"/>
                    </a:lnTo>
                    <a:lnTo>
                      <a:pt x="290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" name="Google Shape;484;p6"/>
              <p:cNvSpPr/>
              <p:nvPr/>
            </p:nvSpPr>
            <p:spPr>
              <a:xfrm>
                <a:off x="4120300" y="4877275"/>
                <a:ext cx="85650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0646" extrusionOk="0">
                    <a:moveTo>
                      <a:pt x="1006" y="616"/>
                    </a:moveTo>
                    <a:lnTo>
                      <a:pt x="1006" y="1314"/>
                    </a:lnTo>
                    <a:lnTo>
                      <a:pt x="309" y="1314"/>
                    </a:lnTo>
                    <a:lnTo>
                      <a:pt x="309" y="616"/>
                    </a:lnTo>
                    <a:close/>
                    <a:moveTo>
                      <a:pt x="2062" y="616"/>
                    </a:moveTo>
                    <a:lnTo>
                      <a:pt x="2062" y="1314"/>
                    </a:lnTo>
                    <a:lnTo>
                      <a:pt x="1365" y="1314"/>
                    </a:lnTo>
                    <a:lnTo>
                      <a:pt x="1365" y="616"/>
                    </a:lnTo>
                    <a:close/>
                    <a:moveTo>
                      <a:pt x="3117" y="616"/>
                    </a:moveTo>
                    <a:lnTo>
                      <a:pt x="3117" y="1314"/>
                    </a:lnTo>
                    <a:lnTo>
                      <a:pt x="2419" y="1314"/>
                    </a:lnTo>
                    <a:lnTo>
                      <a:pt x="2419" y="616"/>
                    </a:lnTo>
                    <a:close/>
                    <a:moveTo>
                      <a:pt x="1006" y="1578"/>
                    </a:moveTo>
                    <a:lnTo>
                      <a:pt x="1006" y="2276"/>
                    </a:lnTo>
                    <a:lnTo>
                      <a:pt x="309" y="2276"/>
                    </a:lnTo>
                    <a:lnTo>
                      <a:pt x="309" y="1578"/>
                    </a:lnTo>
                    <a:close/>
                    <a:moveTo>
                      <a:pt x="3117" y="1578"/>
                    </a:moveTo>
                    <a:lnTo>
                      <a:pt x="3117" y="2276"/>
                    </a:lnTo>
                    <a:lnTo>
                      <a:pt x="2419" y="2276"/>
                    </a:lnTo>
                    <a:lnTo>
                      <a:pt x="2419" y="1578"/>
                    </a:lnTo>
                    <a:close/>
                    <a:moveTo>
                      <a:pt x="1006" y="2540"/>
                    </a:moveTo>
                    <a:lnTo>
                      <a:pt x="1006" y="3236"/>
                    </a:lnTo>
                    <a:lnTo>
                      <a:pt x="309" y="3236"/>
                    </a:lnTo>
                    <a:lnTo>
                      <a:pt x="309" y="2540"/>
                    </a:lnTo>
                    <a:close/>
                    <a:moveTo>
                      <a:pt x="2062" y="2540"/>
                    </a:moveTo>
                    <a:lnTo>
                      <a:pt x="2062" y="3236"/>
                    </a:lnTo>
                    <a:lnTo>
                      <a:pt x="1365" y="3236"/>
                    </a:lnTo>
                    <a:lnTo>
                      <a:pt x="1365" y="2540"/>
                    </a:lnTo>
                    <a:close/>
                    <a:moveTo>
                      <a:pt x="1006" y="3501"/>
                    </a:moveTo>
                    <a:lnTo>
                      <a:pt x="1006" y="4198"/>
                    </a:lnTo>
                    <a:lnTo>
                      <a:pt x="309" y="4198"/>
                    </a:lnTo>
                    <a:lnTo>
                      <a:pt x="309" y="3501"/>
                    </a:lnTo>
                    <a:close/>
                    <a:moveTo>
                      <a:pt x="3117" y="3501"/>
                    </a:moveTo>
                    <a:lnTo>
                      <a:pt x="3117" y="4198"/>
                    </a:lnTo>
                    <a:lnTo>
                      <a:pt x="2419" y="4198"/>
                    </a:lnTo>
                    <a:lnTo>
                      <a:pt x="2419" y="3501"/>
                    </a:lnTo>
                    <a:close/>
                    <a:moveTo>
                      <a:pt x="2062" y="4463"/>
                    </a:moveTo>
                    <a:lnTo>
                      <a:pt x="2062" y="5160"/>
                    </a:lnTo>
                    <a:lnTo>
                      <a:pt x="1365" y="5160"/>
                    </a:lnTo>
                    <a:lnTo>
                      <a:pt x="1365" y="4463"/>
                    </a:lnTo>
                    <a:close/>
                    <a:moveTo>
                      <a:pt x="3117" y="4463"/>
                    </a:moveTo>
                    <a:lnTo>
                      <a:pt x="3117" y="5160"/>
                    </a:lnTo>
                    <a:lnTo>
                      <a:pt x="2419" y="5160"/>
                    </a:lnTo>
                    <a:lnTo>
                      <a:pt x="2419" y="4463"/>
                    </a:lnTo>
                    <a:close/>
                    <a:moveTo>
                      <a:pt x="1006" y="5426"/>
                    </a:moveTo>
                    <a:lnTo>
                      <a:pt x="1006" y="6123"/>
                    </a:lnTo>
                    <a:lnTo>
                      <a:pt x="309" y="6123"/>
                    </a:lnTo>
                    <a:lnTo>
                      <a:pt x="309" y="5426"/>
                    </a:lnTo>
                    <a:close/>
                    <a:moveTo>
                      <a:pt x="2062" y="5426"/>
                    </a:moveTo>
                    <a:lnTo>
                      <a:pt x="2062" y="6123"/>
                    </a:lnTo>
                    <a:lnTo>
                      <a:pt x="1365" y="6123"/>
                    </a:lnTo>
                    <a:lnTo>
                      <a:pt x="1365" y="5426"/>
                    </a:lnTo>
                    <a:close/>
                    <a:moveTo>
                      <a:pt x="2062" y="6388"/>
                    </a:moveTo>
                    <a:lnTo>
                      <a:pt x="2062" y="7085"/>
                    </a:lnTo>
                    <a:lnTo>
                      <a:pt x="1365" y="7085"/>
                    </a:lnTo>
                    <a:lnTo>
                      <a:pt x="1365" y="6388"/>
                    </a:lnTo>
                    <a:close/>
                    <a:moveTo>
                      <a:pt x="3117" y="6388"/>
                    </a:moveTo>
                    <a:lnTo>
                      <a:pt x="3117" y="7085"/>
                    </a:lnTo>
                    <a:lnTo>
                      <a:pt x="2419" y="7085"/>
                    </a:lnTo>
                    <a:lnTo>
                      <a:pt x="2419" y="6388"/>
                    </a:lnTo>
                    <a:close/>
                    <a:moveTo>
                      <a:pt x="1006" y="7349"/>
                    </a:moveTo>
                    <a:lnTo>
                      <a:pt x="1006" y="8046"/>
                    </a:lnTo>
                    <a:lnTo>
                      <a:pt x="309" y="8046"/>
                    </a:lnTo>
                    <a:lnTo>
                      <a:pt x="309" y="7349"/>
                    </a:lnTo>
                    <a:close/>
                    <a:moveTo>
                      <a:pt x="2062" y="7349"/>
                    </a:moveTo>
                    <a:lnTo>
                      <a:pt x="2062" y="8046"/>
                    </a:lnTo>
                    <a:lnTo>
                      <a:pt x="1365" y="8046"/>
                    </a:lnTo>
                    <a:lnTo>
                      <a:pt x="1365" y="7349"/>
                    </a:lnTo>
                    <a:close/>
                    <a:moveTo>
                      <a:pt x="1006" y="8310"/>
                    </a:moveTo>
                    <a:lnTo>
                      <a:pt x="1006" y="9008"/>
                    </a:lnTo>
                    <a:lnTo>
                      <a:pt x="309" y="9008"/>
                    </a:lnTo>
                    <a:lnTo>
                      <a:pt x="309" y="8310"/>
                    </a:lnTo>
                    <a:close/>
                    <a:moveTo>
                      <a:pt x="2062" y="8310"/>
                    </a:moveTo>
                    <a:lnTo>
                      <a:pt x="2062" y="9008"/>
                    </a:lnTo>
                    <a:lnTo>
                      <a:pt x="1365" y="9008"/>
                    </a:lnTo>
                    <a:lnTo>
                      <a:pt x="1365" y="8310"/>
                    </a:lnTo>
                    <a:close/>
                    <a:moveTo>
                      <a:pt x="3117" y="8310"/>
                    </a:moveTo>
                    <a:lnTo>
                      <a:pt x="3117" y="9008"/>
                    </a:lnTo>
                    <a:lnTo>
                      <a:pt x="2419" y="9008"/>
                    </a:lnTo>
                    <a:lnTo>
                      <a:pt x="2419" y="8310"/>
                    </a:lnTo>
                    <a:close/>
                    <a:moveTo>
                      <a:pt x="1006" y="9272"/>
                    </a:moveTo>
                    <a:lnTo>
                      <a:pt x="1006" y="9969"/>
                    </a:lnTo>
                    <a:lnTo>
                      <a:pt x="309" y="9969"/>
                    </a:lnTo>
                    <a:lnTo>
                      <a:pt x="309" y="9272"/>
                    </a:lnTo>
                    <a:close/>
                    <a:moveTo>
                      <a:pt x="3117" y="9272"/>
                    </a:moveTo>
                    <a:lnTo>
                      <a:pt x="3117" y="9969"/>
                    </a:lnTo>
                    <a:lnTo>
                      <a:pt x="2419" y="9969"/>
                    </a:lnTo>
                    <a:lnTo>
                      <a:pt x="2419" y="9272"/>
                    </a:lnTo>
                    <a:close/>
                    <a:moveTo>
                      <a:pt x="0" y="1"/>
                    </a:moveTo>
                    <a:lnTo>
                      <a:pt x="0" y="10646"/>
                    </a:lnTo>
                    <a:lnTo>
                      <a:pt x="3425" y="10646"/>
                    </a:lnTo>
                    <a:lnTo>
                      <a:pt x="342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" name="Google Shape;485;p6"/>
              <p:cNvSpPr/>
              <p:nvPr/>
            </p:nvSpPr>
            <p:spPr>
              <a:xfrm>
                <a:off x="3936850" y="4877275"/>
                <a:ext cx="85650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0646" extrusionOk="0">
                    <a:moveTo>
                      <a:pt x="1007" y="616"/>
                    </a:moveTo>
                    <a:lnTo>
                      <a:pt x="1007" y="1314"/>
                    </a:lnTo>
                    <a:lnTo>
                      <a:pt x="309" y="1314"/>
                    </a:lnTo>
                    <a:lnTo>
                      <a:pt x="309" y="616"/>
                    </a:lnTo>
                    <a:close/>
                    <a:moveTo>
                      <a:pt x="2063" y="616"/>
                    </a:moveTo>
                    <a:lnTo>
                      <a:pt x="2063" y="1314"/>
                    </a:lnTo>
                    <a:lnTo>
                      <a:pt x="1366" y="1314"/>
                    </a:lnTo>
                    <a:lnTo>
                      <a:pt x="1366" y="616"/>
                    </a:lnTo>
                    <a:close/>
                    <a:moveTo>
                      <a:pt x="3120" y="616"/>
                    </a:moveTo>
                    <a:lnTo>
                      <a:pt x="3120" y="1314"/>
                    </a:lnTo>
                    <a:lnTo>
                      <a:pt x="2422" y="1314"/>
                    </a:lnTo>
                    <a:lnTo>
                      <a:pt x="2422" y="616"/>
                    </a:lnTo>
                    <a:close/>
                    <a:moveTo>
                      <a:pt x="1007" y="1578"/>
                    </a:moveTo>
                    <a:lnTo>
                      <a:pt x="1007" y="2276"/>
                    </a:lnTo>
                    <a:lnTo>
                      <a:pt x="309" y="2276"/>
                    </a:lnTo>
                    <a:lnTo>
                      <a:pt x="309" y="1578"/>
                    </a:lnTo>
                    <a:close/>
                    <a:moveTo>
                      <a:pt x="3120" y="1578"/>
                    </a:moveTo>
                    <a:lnTo>
                      <a:pt x="3120" y="2276"/>
                    </a:lnTo>
                    <a:lnTo>
                      <a:pt x="2422" y="2276"/>
                    </a:lnTo>
                    <a:lnTo>
                      <a:pt x="2422" y="1578"/>
                    </a:lnTo>
                    <a:close/>
                    <a:moveTo>
                      <a:pt x="1007" y="2540"/>
                    </a:moveTo>
                    <a:lnTo>
                      <a:pt x="1007" y="3236"/>
                    </a:lnTo>
                    <a:lnTo>
                      <a:pt x="309" y="3236"/>
                    </a:lnTo>
                    <a:lnTo>
                      <a:pt x="309" y="2540"/>
                    </a:lnTo>
                    <a:close/>
                    <a:moveTo>
                      <a:pt x="2063" y="2540"/>
                    </a:moveTo>
                    <a:lnTo>
                      <a:pt x="2063" y="3236"/>
                    </a:lnTo>
                    <a:lnTo>
                      <a:pt x="1366" y="3236"/>
                    </a:lnTo>
                    <a:lnTo>
                      <a:pt x="1366" y="2540"/>
                    </a:lnTo>
                    <a:close/>
                    <a:moveTo>
                      <a:pt x="1007" y="3501"/>
                    </a:moveTo>
                    <a:lnTo>
                      <a:pt x="1007" y="4198"/>
                    </a:lnTo>
                    <a:lnTo>
                      <a:pt x="309" y="4198"/>
                    </a:lnTo>
                    <a:lnTo>
                      <a:pt x="309" y="3501"/>
                    </a:lnTo>
                    <a:close/>
                    <a:moveTo>
                      <a:pt x="3120" y="3501"/>
                    </a:moveTo>
                    <a:lnTo>
                      <a:pt x="3120" y="4198"/>
                    </a:lnTo>
                    <a:lnTo>
                      <a:pt x="2422" y="4198"/>
                    </a:lnTo>
                    <a:lnTo>
                      <a:pt x="2422" y="3501"/>
                    </a:lnTo>
                    <a:close/>
                    <a:moveTo>
                      <a:pt x="2063" y="4463"/>
                    </a:moveTo>
                    <a:lnTo>
                      <a:pt x="2063" y="5160"/>
                    </a:lnTo>
                    <a:lnTo>
                      <a:pt x="1366" y="5160"/>
                    </a:lnTo>
                    <a:lnTo>
                      <a:pt x="1366" y="4463"/>
                    </a:lnTo>
                    <a:close/>
                    <a:moveTo>
                      <a:pt x="3120" y="4463"/>
                    </a:moveTo>
                    <a:lnTo>
                      <a:pt x="3120" y="5160"/>
                    </a:lnTo>
                    <a:lnTo>
                      <a:pt x="2422" y="5160"/>
                    </a:lnTo>
                    <a:lnTo>
                      <a:pt x="2422" y="4463"/>
                    </a:lnTo>
                    <a:close/>
                    <a:moveTo>
                      <a:pt x="1007" y="5426"/>
                    </a:moveTo>
                    <a:lnTo>
                      <a:pt x="1007" y="6123"/>
                    </a:lnTo>
                    <a:lnTo>
                      <a:pt x="309" y="6123"/>
                    </a:lnTo>
                    <a:lnTo>
                      <a:pt x="309" y="5426"/>
                    </a:lnTo>
                    <a:close/>
                    <a:moveTo>
                      <a:pt x="2063" y="5426"/>
                    </a:moveTo>
                    <a:lnTo>
                      <a:pt x="2063" y="6123"/>
                    </a:lnTo>
                    <a:lnTo>
                      <a:pt x="1366" y="6123"/>
                    </a:lnTo>
                    <a:lnTo>
                      <a:pt x="1366" y="5426"/>
                    </a:lnTo>
                    <a:close/>
                    <a:moveTo>
                      <a:pt x="2063" y="6388"/>
                    </a:moveTo>
                    <a:lnTo>
                      <a:pt x="2063" y="7085"/>
                    </a:lnTo>
                    <a:lnTo>
                      <a:pt x="1366" y="7085"/>
                    </a:lnTo>
                    <a:lnTo>
                      <a:pt x="1366" y="6388"/>
                    </a:lnTo>
                    <a:close/>
                    <a:moveTo>
                      <a:pt x="3120" y="6388"/>
                    </a:moveTo>
                    <a:lnTo>
                      <a:pt x="3120" y="7085"/>
                    </a:lnTo>
                    <a:lnTo>
                      <a:pt x="2422" y="7085"/>
                    </a:lnTo>
                    <a:lnTo>
                      <a:pt x="2422" y="6388"/>
                    </a:lnTo>
                    <a:close/>
                    <a:moveTo>
                      <a:pt x="1007" y="7349"/>
                    </a:moveTo>
                    <a:lnTo>
                      <a:pt x="1007" y="8046"/>
                    </a:lnTo>
                    <a:lnTo>
                      <a:pt x="309" y="8046"/>
                    </a:lnTo>
                    <a:lnTo>
                      <a:pt x="309" y="7349"/>
                    </a:lnTo>
                    <a:close/>
                    <a:moveTo>
                      <a:pt x="2063" y="7349"/>
                    </a:moveTo>
                    <a:lnTo>
                      <a:pt x="2063" y="8046"/>
                    </a:lnTo>
                    <a:lnTo>
                      <a:pt x="1366" y="8046"/>
                    </a:lnTo>
                    <a:lnTo>
                      <a:pt x="1366" y="7349"/>
                    </a:lnTo>
                    <a:close/>
                    <a:moveTo>
                      <a:pt x="1007" y="8310"/>
                    </a:moveTo>
                    <a:lnTo>
                      <a:pt x="1007" y="9008"/>
                    </a:lnTo>
                    <a:lnTo>
                      <a:pt x="309" y="9008"/>
                    </a:lnTo>
                    <a:lnTo>
                      <a:pt x="309" y="8310"/>
                    </a:lnTo>
                    <a:close/>
                    <a:moveTo>
                      <a:pt x="2063" y="8310"/>
                    </a:moveTo>
                    <a:lnTo>
                      <a:pt x="2063" y="9008"/>
                    </a:lnTo>
                    <a:lnTo>
                      <a:pt x="1366" y="9008"/>
                    </a:lnTo>
                    <a:lnTo>
                      <a:pt x="1366" y="8310"/>
                    </a:lnTo>
                    <a:close/>
                    <a:moveTo>
                      <a:pt x="3120" y="8310"/>
                    </a:moveTo>
                    <a:lnTo>
                      <a:pt x="3120" y="9008"/>
                    </a:lnTo>
                    <a:lnTo>
                      <a:pt x="2422" y="9008"/>
                    </a:lnTo>
                    <a:lnTo>
                      <a:pt x="2422" y="8310"/>
                    </a:lnTo>
                    <a:close/>
                    <a:moveTo>
                      <a:pt x="1007" y="9272"/>
                    </a:moveTo>
                    <a:lnTo>
                      <a:pt x="1007" y="9969"/>
                    </a:lnTo>
                    <a:lnTo>
                      <a:pt x="309" y="9969"/>
                    </a:lnTo>
                    <a:lnTo>
                      <a:pt x="309" y="9272"/>
                    </a:lnTo>
                    <a:close/>
                    <a:moveTo>
                      <a:pt x="3120" y="9272"/>
                    </a:moveTo>
                    <a:lnTo>
                      <a:pt x="3120" y="9969"/>
                    </a:lnTo>
                    <a:lnTo>
                      <a:pt x="2422" y="9969"/>
                    </a:lnTo>
                    <a:lnTo>
                      <a:pt x="2422" y="9272"/>
                    </a:lnTo>
                    <a:close/>
                    <a:moveTo>
                      <a:pt x="1" y="1"/>
                    </a:moveTo>
                    <a:lnTo>
                      <a:pt x="1" y="10646"/>
                    </a:lnTo>
                    <a:lnTo>
                      <a:pt x="3425" y="10646"/>
                    </a:lnTo>
                    <a:lnTo>
                      <a:pt x="342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" name="Google Shape;486;p6"/>
              <p:cNvSpPr/>
              <p:nvPr/>
            </p:nvSpPr>
            <p:spPr>
              <a:xfrm>
                <a:off x="4299804" y="4988825"/>
                <a:ext cx="49750" cy="154600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6184" extrusionOk="0">
                    <a:moveTo>
                      <a:pt x="584" y="358"/>
                    </a:moveTo>
                    <a:lnTo>
                      <a:pt x="584" y="762"/>
                    </a:lnTo>
                    <a:lnTo>
                      <a:pt x="180" y="762"/>
                    </a:lnTo>
                    <a:lnTo>
                      <a:pt x="180" y="358"/>
                    </a:lnTo>
                    <a:close/>
                    <a:moveTo>
                      <a:pt x="1197" y="358"/>
                    </a:moveTo>
                    <a:lnTo>
                      <a:pt x="1197" y="762"/>
                    </a:lnTo>
                    <a:lnTo>
                      <a:pt x="793" y="762"/>
                    </a:lnTo>
                    <a:lnTo>
                      <a:pt x="793" y="358"/>
                    </a:lnTo>
                    <a:close/>
                    <a:moveTo>
                      <a:pt x="1811" y="358"/>
                    </a:moveTo>
                    <a:lnTo>
                      <a:pt x="1811" y="762"/>
                    </a:lnTo>
                    <a:lnTo>
                      <a:pt x="1405" y="762"/>
                    </a:lnTo>
                    <a:lnTo>
                      <a:pt x="1405" y="358"/>
                    </a:lnTo>
                    <a:close/>
                    <a:moveTo>
                      <a:pt x="584" y="917"/>
                    </a:moveTo>
                    <a:lnTo>
                      <a:pt x="584" y="1321"/>
                    </a:lnTo>
                    <a:lnTo>
                      <a:pt x="180" y="1321"/>
                    </a:lnTo>
                    <a:lnTo>
                      <a:pt x="180" y="917"/>
                    </a:lnTo>
                    <a:close/>
                    <a:moveTo>
                      <a:pt x="1811" y="917"/>
                    </a:moveTo>
                    <a:lnTo>
                      <a:pt x="1811" y="1321"/>
                    </a:lnTo>
                    <a:lnTo>
                      <a:pt x="1405" y="1321"/>
                    </a:lnTo>
                    <a:lnTo>
                      <a:pt x="1405" y="917"/>
                    </a:lnTo>
                    <a:close/>
                    <a:moveTo>
                      <a:pt x="584" y="1475"/>
                    </a:moveTo>
                    <a:lnTo>
                      <a:pt x="584" y="1880"/>
                    </a:lnTo>
                    <a:lnTo>
                      <a:pt x="180" y="1880"/>
                    </a:lnTo>
                    <a:lnTo>
                      <a:pt x="180" y="1475"/>
                    </a:lnTo>
                    <a:close/>
                    <a:moveTo>
                      <a:pt x="1197" y="1475"/>
                    </a:moveTo>
                    <a:lnTo>
                      <a:pt x="1197" y="1880"/>
                    </a:lnTo>
                    <a:lnTo>
                      <a:pt x="793" y="1880"/>
                    </a:lnTo>
                    <a:lnTo>
                      <a:pt x="793" y="1475"/>
                    </a:lnTo>
                    <a:close/>
                    <a:moveTo>
                      <a:pt x="584" y="2034"/>
                    </a:moveTo>
                    <a:lnTo>
                      <a:pt x="584" y="2438"/>
                    </a:lnTo>
                    <a:lnTo>
                      <a:pt x="180" y="2438"/>
                    </a:lnTo>
                    <a:lnTo>
                      <a:pt x="180" y="2034"/>
                    </a:lnTo>
                    <a:close/>
                    <a:moveTo>
                      <a:pt x="1811" y="2034"/>
                    </a:moveTo>
                    <a:lnTo>
                      <a:pt x="1811" y="2438"/>
                    </a:lnTo>
                    <a:lnTo>
                      <a:pt x="1405" y="2438"/>
                    </a:lnTo>
                    <a:lnTo>
                      <a:pt x="1405" y="2034"/>
                    </a:lnTo>
                    <a:close/>
                    <a:moveTo>
                      <a:pt x="1197" y="2593"/>
                    </a:moveTo>
                    <a:lnTo>
                      <a:pt x="1197" y="2997"/>
                    </a:lnTo>
                    <a:lnTo>
                      <a:pt x="793" y="2997"/>
                    </a:lnTo>
                    <a:lnTo>
                      <a:pt x="793" y="2593"/>
                    </a:lnTo>
                    <a:close/>
                    <a:moveTo>
                      <a:pt x="1811" y="2593"/>
                    </a:moveTo>
                    <a:lnTo>
                      <a:pt x="1811" y="2997"/>
                    </a:lnTo>
                    <a:lnTo>
                      <a:pt x="1405" y="2997"/>
                    </a:lnTo>
                    <a:lnTo>
                      <a:pt x="1405" y="2593"/>
                    </a:lnTo>
                    <a:close/>
                    <a:moveTo>
                      <a:pt x="584" y="3151"/>
                    </a:moveTo>
                    <a:lnTo>
                      <a:pt x="584" y="3556"/>
                    </a:lnTo>
                    <a:lnTo>
                      <a:pt x="180" y="3556"/>
                    </a:lnTo>
                    <a:lnTo>
                      <a:pt x="180" y="3151"/>
                    </a:lnTo>
                    <a:close/>
                    <a:moveTo>
                      <a:pt x="1197" y="3151"/>
                    </a:moveTo>
                    <a:lnTo>
                      <a:pt x="1197" y="3556"/>
                    </a:lnTo>
                    <a:lnTo>
                      <a:pt x="793" y="3556"/>
                    </a:lnTo>
                    <a:lnTo>
                      <a:pt x="793" y="3151"/>
                    </a:lnTo>
                    <a:close/>
                    <a:moveTo>
                      <a:pt x="0" y="1"/>
                    </a:moveTo>
                    <a:lnTo>
                      <a:pt x="0" y="6184"/>
                    </a:lnTo>
                    <a:lnTo>
                      <a:pt x="1989" y="6184"/>
                    </a:lnTo>
                    <a:lnTo>
                      <a:pt x="198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" name="Google Shape;487;p6"/>
              <p:cNvSpPr/>
              <p:nvPr/>
            </p:nvSpPr>
            <p:spPr>
              <a:xfrm>
                <a:off x="3806525" y="4988825"/>
                <a:ext cx="49750" cy="154600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6184" extrusionOk="0">
                    <a:moveTo>
                      <a:pt x="585" y="358"/>
                    </a:moveTo>
                    <a:lnTo>
                      <a:pt x="585" y="762"/>
                    </a:lnTo>
                    <a:lnTo>
                      <a:pt x="180" y="762"/>
                    </a:lnTo>
                    <a:lnTo>
                      <a:pt x="180" y="358"/>
                    </a:lnTo>
                    <a:close/>
                    <a:moveTo>
                      <a:pt x="1196" y="358"/>
                    </a:moveTo>
                    <a:lnTo>
                      <a:pt x="1196" y="762"/>
                    </a:lnTo>
                    <a:lnTo>
                      <a:pt x="792" y="762"/>
                    </a:lnTo>
                    <a:lnTo>
                      <a:pt x="792" y="358"/>
                    </a:lnTo>
                    <a:close/>
                    <a:moveTo>
                      <a:pt x="1811" y="358"/>
                    </a:moveTo>
                    <a:lnTo>
                      <a:pt x="1811" y="762"/>
                    </a:lnTo>
                    <a:lnTo>
                      <a:pt x="1405" y="762"/>
                    </a:lnTo>
                    <a:lnTo>
                      <a:pt x="1405" y="358"/>
                    </a:lnTo>
                    <a:close/>
                    <a:moveTo>
                      <a:pt x="585" y="917"/>
                    </a:moveTo>
                    <a:lnTo>
                      <a:pt x="585" y="1321"/>
                    </a:lnTo>
                    <a:lnTo>
                      <a:pt x="180" y="1321"/>
                    </a:lnTo>
                    <a:lnTo>
                      <a:pt x="180" y="917"/>
                    </a:lnTo>
                    <a:close/>
                    <a:moveTo>
                      <a:pt x="1811" y="917"/>
                    </a:moveTo>
                    <a:lnTo>
                      <a:pt x="1811" y="1321"/>
                    </a:lnTo>
                    <a:lnTo>
                      <a:pt x="1405" y="1321"/>
                    </a:lnTo>
                    <a:lnTo>
                      <a:pt x="1405" y="917"/>
                    </a:lnTo>
                    <a:close/>
                    <a:moveTo>
                      <a:pt x="585" y="1475"/>
                    </a:moveTo>
                    <a:lnTo>
                      <a:pt x="585" y="1880"/>
                    </a:lnTo>
                    <a:lnTo>
                      <a:pt x="180" y="1880"/>
                    </a:lnTo>
                    <a:lnTo>
                      <a:pt x="180" y="1475"/>
                    </a:lnTo>
                    <a:close/>
                    <a:moveTo>
                      <a:pt x="1196" y="1475"/>
                    </a:moveTo>
                    <a:lnTo>
                      <a:pt x="1196" y="1880"/>
                    </a:lnTo>
                    <a:lnTo>
                      <a:pt x="792" y="1880"/>
                    </a:lnTo>
                    <a:lnTo>
                      <a:pt x="792" y="1475"/>
                    </a:lnTo>
                    <a:close/>
                    <a:moveTo>
                      <a:pt x="585" y="2034"/>
                    </a:moveTo>
                    <a:lnTo>
                      <a:pt x="585" y="2438"/>
                    </a:lnTo>
                    <a:lnTo>
                      <a:pt x="180" y="2438"/>
                    </a:lnTo>
                    <a:lnTo>
                      <a:pt x="180" y="2034"/>
                    </a:lnTo>
                    <a:close/>
                    <a:moveTo>
                      <a:pt x="1811" y="2034"/>
                    </a:moveTo>
                    <a:lnTo>
                      <a:pt x="1811" y="2438"/>
                    </a:lnTo>
                    <a:lnTo>
                      <a:pt x="1405" y="2438"/>
                    </a:lnTo>
                    <a:lnTo>
                      <a:pt x="1405" y="2034"/>
                    </a:lnTo>
                    <a:close/>
                    <a:moveTo>
                      <a:pt x="1196" y="2593"/>
                    </a:moveTo>
                    <a:lnTo>
                      <a:pt x="1196" y="2997"/>
                    </a:lnTo>
                    <a:lnTo>
                      <a:pt x="792" y="2997"/>
                    </a:lnTo>
                    <a:lnTo>
                      <a:pt x="792" y="2593"/>
                    </a:lnTo>
                    <a:close/>
                    <a:moveTo>
                      <a:pt x="1811" y="2593"/>
                    </a:moveTo>
                    <a:lnTo>
                      <a:pt x="1811" y="2997"/>
                    </a:lnTo>
                    <a:lnTo>
                      <a:pt x="1405" y="2997"/>
                    </a:lnTo>
                    <a:lnTo>
                      <a:pt x="1405" y="2593"/>
                    </a:lnTo>
                    <a:close/>
                    <a:moveTo>
                      <a:pt x="585" y="3151"/>
                    </a:moveTo>
                    <a:lnTo>
                      <a:pt x="585" y="3556"/>
                    </a:lnTo>
                    <a:lnTo>
                      <a:pt x="180" y="3556"/>
                    </a:lnTo>
                    <a:lnTo>
                      <a:pt x="180" y="3151"/>
                    </a:lnTo>
                    <a:close/>
                    <a:moveTo>
                      <a:pt x="1196" y="3151"/>
                    </a:moveTo>
                    <a:lnTo>
                      <a:pt x="1196" y="3556"/>
                    </a:lnTo>
                    <a:lnTo>
                      <a:pt x="792" y="3556"/>
                    </a:lnTo>
                    <a:lnTo>
                      <a:pt x="792" y="3151"/>
                    </a:lnTo>
                    <a:close/>
                    <a:moveTo>
                      <a:pt x="0" y="1"/>
                    </a:moveTo>
                    <a:lnTo>
                      <a:pt x="0" y="6184"/>
                    </a:lnTo>
                    <a:lnTo>
                      <a:pt x="1990" y="6184"/>
                    </a:lnTo>
                    <a:lnTo>
                      <a:pt x="199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" name="Google Shape;488;p6"/>
              <p:cNvSpPr/>
              <p:nvPr/>
            </p:nvSpPr>
            <p:spPr>
              <a:xfrm>
                <a:off x="4029200" y="4852575"/>
                <a:ext cx="85650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1637" extrusionOk="0">
                    <a:moveTo>
                      <a:pt x="1494" y="1647"/>
                    </a:moveTo>
                    <a:lnTo>
                      <a:pt x="1494" y="3887"/>
                    </a:lnTo>
                    <a:lnTo>
                      <a:pt x="920" y="3887"/>
                    </a:lnTo>
                    <a:lnTo>
                      <a:pt x="920" y="1647"/>
                    </a:lnTo>
                    <a:close/>
                    <a:moveTo>
                      <a:pt x="2508" y="1647"/>
                    </a:moveTo>
                    <a:lnTo>
                      <a:pt x="2508" y="3887"/>
                    </a:lnTo>
                    <a:lnTo>
                      <a:pt x="1933" y="3887"/>
                    </a:lnTo>
                    <a:lnTo>
                      <a:pt x="1933" y="1647"/>
                    </a:lnTo>
                    <a:close/>
                    <a:moveTo>
                      <a:pt x="987" y="4720"/>
                    </a:moveTo>
                    <a:lnTo>
                      <a:pt x="987" y="6960"/>
                    </a:lnTo>
                    <a:lnTo>
                      <a:pt x="411" y="6960"/>
                    </a:lnTo>
                    <a:lnTo>
                      <a:pt x="411" y="4720"/>
                    </a:lnTo>
                    <a:close/>
                    <a:moveTo>
                      <a:pt x="2001" y="4720"/>
                    </a:moveTo>
                    <a:lnTo>
                      <a:pt x="2001" y="6960"/>
                    </a:lnTo>
                    <a:lnTo>
                      <a:pt x="1427" y="6960"/>
                    </a:lnTo>
                    <a:lnTo>
                      <a:pt x="1427" y="4720"/>
                    </a:lnTo>
                    <a:close/>
                    <a:moveTo>
                      <a:pt x="3015" y="4720"/>
                    </a:moveTo>
                    <a:lnTo>
                      <a:pt x="3015" y="6960"/>
                    </a:lnTo>
                    <a:lnTo>
                      <a:pt x="2441" y="6960"/>
                    </a:lnTo>
                    <a:lnTo>
                      <a:pt x="2441" y="4720"/>
                    </a:lnTo>
                    <a:close/>
                    <a:moveTo>
                      <a:pt x="987" y="7699"/>
                    </a:moveTo>
                    <a:lnTo>
                      <a:pt x="987" y="9939"/>
                    </a:lnTo>
                    <a:lnTo>
                      <a:pt x="411" y="9939"/>
                    </a:lnTo>
                    <a:lnTo>
                      <a:pt x="411" y="7699"/>
                    </a:lnTo>
                    <a:close/>
                    <a:moveTo>
                      <a:pt x="2001" y="7699"/>
                    </a:moveTo>
                    <a:lnTo>
                      <a:pt x="2001" y="9939"/>
                    </a:lnTo>
                    <a:lnTo>
                      <a:pt x="1427" y="9939"/>
                    </a:lnTo>
                    <a:lnTo>
                      <a:pt x="1427" y="7699"/>
                    </a:lnTo>
                    <a:close/>
                    <a:moveTo>
                      <a:pt x="3015" y="7699"/>
                    </a:moveTo>
                    <a:lnTo>
                      <a:pt x="3015" y="9939"/>
                    </a:lnTo>
                    <a:lnTo>
                      <a:pt x="2441" y="9939"/>
                    </a:lnTo>
                    <a:lnTo>
                      <a:pt x="2441" y="7699"/>
                    </a:lnTo>
                    <a:close/>
                    <a:moveTo>
                      <a:pt x="761" y="0"/>
                    </a:moveTo>
                    <a:lnTo>
                      <a:pt x="761" y="1376"/>
                    </a:lnTo>
                    <a:lnTo>
                      <a:pt x="309" y="1376"/>
                    </a:lnTo>
                    <a:lnTo>
                      <a:pt x="309" y="4159"/>
                    </a:lnTo>
                    <a:lnTo>
                      <a:pt x="1" y="4159"/>
                    </a:lnTo>
                    <a:lnTo>
                      <a:pt x="1" y="11636"/>
                    </a:lnTo>
                    <a:lnTo>
                      <a:pt x="3425" y="11636"/>
                    </a:lnTo>
                    <a:lnTo>
                      <a:pt x="3425" y="4159"/>
                    </a:lnTo>
                    <a:lnTo>
                      <a:pt x="3116" y="4159"/>
                    </a:lnTo>
                    <a:lnTo>
                      <a:pt x="3116" y="1376"/>
                    </a:lnTo>
                    <a:lnTo>
                      <a:pt x="2664" y="1376"/>
                    </a:lnTo>
                    <a:lnTo>
                      <a:pt x="266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" name="Google Shape;489;p6"/>
              <p:cNvSpPr/>
              <p:nvPr/>
            </p:nvSpPr>
            <p:spPr>
              <a:xfrm>
                <a:off x="4513191" y="4877275"/>
                <a:ext cx="85650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0646" extrusionOk="0">
                    <a:moveTo>
                      <a:pt x="1006" y="615"/>
                    </a:moveTo>
                    <a:lnTo>
                      <a:pt x="1006" y="1312"/>
                    </a:lnTo>
                    <a:lnTo>
                      <a:pt x="309" y="1312"/>
                    </a:lnTo>
                    <a:lnTo>
                      <a:pt x="309" y="615"/>
                    </a:lnTo>
                    <a:close/>
                    <a:moveTo>
                      <a:pt x="2063" y="615"/>
                    </a:moveTo>
                    <a:lnTo>
                      <a:pt x="2063" y="1312"/>
                    </a:lnTo>
                    <a:lnTo>
                      <a:pt x="1365" y="1312"/>
                    </a:lnTo>
                    <a:lnTo>
                      <a:pt x="1365" y="615"/>
                    </a:lnTo>
                    <a:close/>
                    <a:moveTo>
                      <a:pt x="3117" y="615"/>
                    </a:moveTo>
                    <a:lnTo>
                      <a:pt x="3117" y="1312"/>
                    </a:lnTo>
                    <a:lnTo>
                      <a:pt x="2419" y="1312"/>
                    </a:lnTo>
                    <a:lnTo>
                      <a:pt x="2419" y="615"/>
                    </a:lnTo>
                    <a:close/>
                    <a:moveTo>
                      <a:pt x="1006" y="1578"/>
                    </a:moveTo>
                    <a:lnTo>
                      <a:pt x="1006" y="2276"/>
                    </a:lnTo>
                    <a:lnTo>
                      <a:pt x="309" y="2276"/>
                    </a:lnTo>
                    <a:lnTo>
                      <a:pt x="309" y="1578"/>
                    </a:lnTo>
                    <a:close/>
                    <a:moveTo>
                      <a:pt x="3117" y="1578"/>
                    </a:moveTo>
                    <a:lnTo>
                      <a:pt x="3117" y="2276"/>
                    </a:lnTo>
                    <a:lnTo>
                      <a:pt x="2419" y="2276"/>
                    </a:lnTo>
                    <a:lnTo>
                      <a:pt x="2419" y="1578"/>
                    </a:lnTo>
                    <a:close/>
                    <a:moveTo>
                      <a:pt x="2063" y="2540"/>
                    </a:moveTo>
                    <a:lnTo>
                      <a:pt x="2063" y="3236"/>
                    </a:lnTo>
                    <a:lnTo>
                      <a:pt x="1365" y="3236"/>
                    </a:lnTo>
                    <a:lnTo>
                      <a:pt x="1365" y="2540"/>
                    </a:lnTo>
                    <a:close/>
                    <a:moveTo>
                      <a:pt x="3117" y="2540"/>
                    </a:moveTo>
                    <a:lnTo>
                      <a:pt x="3117" y="3236"/>
                    </a:lnTo>
                    <a:lnTo>
                      <a:pt x="2419" y="3236"/>
                    </a:lnTo>
                    <a:lnTo>
                      <a:pt x="2419" y="2540"/>
                    </a:lnTo>
                    <a:close/>
                    <a:moveTo>
                      <a:pt x="1006" y="3501"/>
                    </a:moveTo>
                    <a:lnTo>
                      <a:pt x="1006" y="4198"/>
                    </a:lnTo>
                    <a:lnTo>
                      <a:pt x="309" y="4198"/>
                    </a:lnTo>
                    <a:lnTo>
                      <a:pt x="309" y="3501"/>
                    </a:lnTo>
                    <a:close/>
                    <a:moveTo>
                      <a:pt x="3117" y="3501"/>
                    </a:moveTo>
                    <a:lnTo>
                      <a:pt x="3117" y="4198"/>
                    </a:lnTo>
                    <a:lnTo>
                      <a:pt x="2419" y="4198"/>
                    </a:lnTo>
                    <a:lnTo>
                      <a:pt x="2419" y="3501"/>
                    </a:lnTo>
                    <a:close/>
                    <a:moveTo>
                      <a:pt x="1006" y="4463"/>
                    </a:moveTo>
                    <a:lnTo>
                      <a:pt x="1006" y="5160"/>
                    </a:lnTo>
                    <a:lnTo>
                      <a:pt x="309" y="5160"/>
                    </a:lnTo>
                    <a:lnTo>
                      <a:pt x="309" y="4463"/>
                    </a:lnTo>
                    <a:close/>
                    <a:moveTo>
                      <a:pt x="2063" y="4463"/>
                    </a:moveTo>
                    <a:lnTo>
                      <a:pt x="2063" y="5160"/>
                    </a:lnTo>
                    <a:lnTo>
                      <a:pt x="1365" y="5160"/>
                    </a:lnTo>
                    <a:lnTo>
                      <a:pt x="1365" y="4463"/>
                    </a:lnTo>
                    <a:close/>
                    <a:moveTo>
                      <a:pt x="2063" y="5424"/>
                    </a:moveTo>
                    <a:lnTo>
                      <a:pt x="2063" y="6122"/>
                    </a:lnTo>
                    <a:lnTo>
                      <a:pt x="1365" y="6122"/>
                    </a:lnTo>
                    <a:lnTo>
                      <a:pt x="1365" y="5424"/>
                    </a:lnTo>
                    <a:close/>
                    <a:moveTo>
                      <a:pt x="3117" y="5424"/>
                    </a:moveTo>
                    <a:lnTo>
                      <a:pt x="3117" y="6122"/>
                    </a:lnTo>
                    <a:lnTo>
                      <a:pt x="2419" y="6122"/>
                    </a:lnTo>
                    <a:lnTo>
                      <a:pt x="2419" y="5424"/>
                    </a:lnTo>
                    <a:close/>
                    <a:moveTo>
                      <a:pt x="1006" y="6388"/>
                    </a:moveTo>
                    <a:lnTo>
                      <a:pt x="1006" y="7085"/>
                    </a:lnTo>
                    <a:lnTo>
                      <a:pt x="309" y="7085"/>
                    </a:lnTo>
                    <a:lnTo>
                      <a:pt x="309" y="6388"/>
                    </a:lnTo>
                    <a:close/>
                    <a:moveTo>
                      <a:pt x="2063" y="6388"/>
                    </a:moveTo>
                    <a:lnTo>
                      <a:pt x="2063" y="7085"/>
                    </a:lnTo>
                    <a:lnTo>
                      <a:pt x="1365" y="7085"/>
                    </a:lnTo>
                    <a:lnTo>
                      <a:pt x="1365" y="6388"/>
                    </a:lnTo>
                    <a:close/>
                    <a:moveTo>
                      <a:pt x="2063" y="7348"/>
                    </a:moveTo>
                    <a:lnTo>
                      <a:pt x="2063" y="8046"/>
                    </a:lnTo>
                    <a:lnTo>
                      <a:pt x="1365" y="8046"/>
                    </a:lnTo>
                    <a:lnTo>
                      <a:pt x="1365" y="7348"/>
                    </a:lnTo>
                    <a:close/>
                    <a:moveTo>
                      <a:pt x="3117" y="7348"/>
                    </a:moveTo>
                    <a:lnTo>
                      <a:pt x="3117" y="8046"/>
                    </a:lnTo>
                    <a:lnTo>
                      <a:pt x="2419" y="8046"/>
                    </a:lnTo>
                    <a:lnTo>
                      <a:pt x="2419" y="7348"/>
                    </a:lnTo>
                    <a:close/>
                    <a:moveTo>
                      <a:pt x="1006" y="8310"/>
                    </a:moveTo>
                    <a:lnTo>
                      <a:pt x="1006" y="9008"/>
                    </a:lnTo>
                    <a:lnTo>
                      <a:pt x="309" y="9008"/>
                    </a:lnTo>
                    <a:lnTo>
                      <a:pt x="309" y="8310"/>
                    </a:lnTo>
                    <a:close/>
                    <a:moveTo>
                      <a:pt x="2063" y="8310"/>
                    </a:moveTo>
                    <a:lnTo>
                      <a:pt x="2063" y="9008"/>
                    </a:lnTo>
                    <a:lnTo>
                      <a:pt x="1365" y="9008"/>
                    </a:lnTo>
                    <a:lnTo>
                      <a:pt x="1365" y="8310"/>
                    </a:lnTo>
                    <a:close/>
                    <a:moveTo>
                      <a:pt x="3117" y="8310"/>
                    </a:moveTo>
                    <a:lnTo>
                      <a:pt x="3117" y="9008"/>
                    </a:lnTo>
                    <a:lnTo>
                      <a:pt x="2419" y="9008"/>
                    </a:lnTo>
                    <a:lnTo>
                      <a:pt x="2419" y="8310"/>
                    </a:lnTo>
                    <a:close/>
                    <a:moveTo>
                      <a:pt x="1006" y="9272"/>
                    </a:moveTo>
                    <a:lnTo>
                      <a:pt x="1006" y="9969"/>
                    </a:lnTo>
                    <a:lnTo>
                      <a:pt x="309" y="9969"/>
                    </a:lnTo>
                    <a:lnTo>
                      <a:pt x="309" y="9272"/>
                    </a:lnTo>
                    <a:close/>
                    <a:moveTo>
                      <a:pt x="3117" y="9272"/>
                    </a:moveTo>
                    <a:lnTo>
                      <a:pt x="3117" y="9969"/>
                    </a:lnTo>
                    <a:lnTo>
                      <a:pt x="2419" y="9969"/>
                    </a:lnTo>
                    <a:lnTo>
                      <a:pt x="2419" y="9272"/>
                    </a:lnTo>
                    <a:close/>
                    <a:moveTo>
                      <a:pt x="0" y="1"/>
                    </a:moveTo>
                    <a:lnTo>
                      <a:pt x="0" y="10646"/>
                    </a:lnTo>
                    <a:lnTo>
                      <a:pt x="3425" y="10646"/>
                    </a:lnTo>
                    <a:lnTo>
                      <a:pt x="342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" name="Google Shape;490;p6"/>
              <p:cNvSpPr/>
              <p:nvPr/>
            </p:nvSpPr>
            <p:spPr>
              <a:xfrm>
                <a:off x="4420841" y="4852575"/>
                <a:ext cx="85650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1637" extrusionOk="0">
                    <a:moveTo>
                      <a:pt x="1492" y="1647"/>
                    </a:moveTo>
                    <a:lnTo>
                      <a:pt x="1492" y="3887"/>
                    </a:lnTo>
                    <a:lnTo>
                      <a:pt x="918" y="3887"/>
                    </a:lnTo>
                    <a:lnTo>
                      <a:pt x="918" y="1647"/>
                    </a:lnTo>
                    <a:close/>
                    <a:moveTo>
                      <a:pt x="2509" y="1647"/>
                    </a:moveTo>
                    <a:lnTo>
                      <a:pt x="2509" y="3887"/>
                    </a:lnTo>
                    <a:lnTo>
                      <a:pt x="1933" y="3887"/>
                    </a:lnTo>
                    <a:lnTo>
                      <a:pt x="1933" y="1647"/>
                    </a:lnTo>
                    <a:close/>
                    <a:moveTo>
                      <a:pt x="986" y="4720"/>
                    </a:moveTo>
                    <a:lnTo>
                      <a:pt x="986" y="6960"/>
                    </a:lnTo>
                    <a:lnTo>
                      <a:pt x="412" y="6960"/>
                    </a:lnTo>
                    <a:lnTo>
                      <a:pt x="412" y="4720"/>
                    </a:lnTo>
                    <a:close/>
                    <a:moveTo>
                      <a:pt x="2001" y="4720"/>
                    </a:moveTo>
                    <a:lnTo>
                      <a:pt x="2001" y="6960"/>
                    </a:lnTo>
                    <a:lnTo>
                      <a:pt x="1427" y="6960"/>
                    </a:lnTo>
                    <a:lnTo>
                      <a:pt x="1427" y="4720"/>
                    </a:lnTo>
                    <a:close/>
                    <a:moveTo>
                      <a:pt x="3015" y="4720"/>
                    </a:moveTo>
                    <a:lnTo>
                      <a:pt x="3015" y="6960"/>
                    </a:lnTo>
                    <a:lnTo>
                      <a:pt x="2441" y="6960"/>
                    </a:lnTo>
                    <a:lnTo>
                      <a:pt x="2441" y="4720"/>
                    </a:lnTo>
                    <a:close/>
                    <a:moveTo>
                      <a:pt x="986" y="7699"/>
                    </a:moveTo>
                    <a:lnTo>
                      <a:pt x="986" y="9939"/>
                    </a:lnTo>
                    <a:lnTo>
                      <a:pt x="412" y="9939"/>
                    </a:lnTo>
                    <a:lnTo>
                      <a:pt x="412" y="7699"/>
                    </a:lnTo>
                    <a:close/>
                    <a:moveTo>
                      <a:pt x="2001" y="7699"/>
                    </a:moveTo>
                    <a:lnTo>
                      <a:pt x="2001" y="9939"/>
                    </a:lnTo>
                    <a:lnTo>
                      <a:pt x="1427" y="9939"/>
                    </a:lnTo>
                    <a:lnTo>
                      <a:pt x="1427" y="7699"/>
                    </a:lnTo>
                    <a:close/>
                    <a:moveTo>
                      <a:pt x="3015" y="7699"/>
                    </a:moveTo>
                    <a:lnTo>
                      <a:pt x="3015" y="9939"/>
                    </a:lnTo>
                    <a:lnTo>
                      <a:pt x="2441" y="9939"/>
                    </a:lnTo>
                    <a:lnTo>
                      <a:pt x="2441" y="7699"/>
                    </a:lnTo>
                    <a:close/>
                    <a:moveTo>
                      <a:pt x="761" y="0"/>
                    </a:moveTo>
                    <a:lnTo>
                      <a:pt x="761" y="1376"/>
                    </a:lnTo>
                    <a:lnTo>
                      <a:pt x="312" y="1376"/>
                    </a:lnTo>
                    <a:lnTo>
                      <a:pt x="312" y="4159"/>
                    </a:lnTo>
                    <a:lnTo>
                      <a:pt x="1" y="4159"/>
                    </a:lnTo>
                    <a:lnTo>
                      <a:pt x="1" y="11636"/>
                    </a:lnTo>
                    <a:lnTo>
                      <a:pt x="3425" y="11636"/>
                    </a:lnTo>
                    <a:lnTo>
                      <a:pt x="3425" y="4159"/>
                    </a:lnTo>
                    <a:lnTo>
                      <a:pt x="3115" y="4159"/>
                    </a:lnTo>
                    <a:lnTo>
                      <a:pt x="3115" y="1376"/>
                    </a:lnTo>
                    <a:lnTo>
                      <a:pt x="2663" y="1376"/>
                    </a:lnTo>
                    <a:lnTo>
                      <a:pt x="266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" name="Google Shape;491;p6"/>
              <p:cNvSpPr/>
              <p:nvPr/>
            </p:nvSpPr>
            <p:spPr>
              <a:xfrm>
                <a:off x="4598516" y="4839725"/>
                <a:ext cx="92400" cy="303775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12151" extrusionOk="0">
                    <a:moveTo>
                      <a:pt x="1625" y="1146"/>
                    </a:moveTo>
                    <a:lnTo>
                      <a:pt x="1625" y="1539"/>
                    </a:lnTo>
                    <a:lnTo>
                      <a:pt x="629" y="1539"/>
                    </a:lnTo>
                    <a:lnTo>
                      <a:pt x="629" y="1146"/>
                    </a:lnTo>
                    <a:close/>
                    <a:moveTo>
                      <a:pt x="3070" y="1146"/>
                    </a:moveTo>
                    <a:lnTo>
                      <a:pt x="3070" y="1539"/>
                    </a:lnTo>
                    <a:lnTo>
                      <a:pt x="2065" y="1539"/>
                    </a:lnTo>
                    <a:lnTo>
                      <a:pt x="2065" y="1146"/>
                    </a:lnTo>
                    <a:close/>
                    <a:moveTo>
                      <a:pt x="1625" y="2252"/>
                    </a:moveTo>
                    <a:lnTo>
                      <a:pt x="1625" y="2646"/>
                    </a:lnTo>
                    <a:lnTo>
                      <a:pt x="629" y="2646"/>
                    </a:lnTo>
                    <a:lnTo>
                      <a:pt x="629" y="2252"/>
                    </a:lnTo>
                    <a:close/>
                    <a:moveTo>
                      <a:pt x="3070" y="2252"/>
                    </a:moveTo>
                    <a:lnTo>
                      <a:pt x="3070" y="2646"/>
                    </a:lnTo>
                    <a:lnTo>
                      <a:pt x="2065" y="2646"/>
                    </a:lnTo>
                    <a:lnTo>
                      <a:pt x="2065" y="2252"/>
                    </a:lnTo>
                    <a:close/>
                    <a:moveTo>
                      <a:pt x="1625" y="3360"/>
                    </a:moveTo>
                    <a:lnTo>
                      <a:pt x="1625" y="3754"/>
                    </a:lnTo>
                    <a:lnTo>
                      <a:pt x="629" y="3754"/>
                    </a:lnTo>
                    <a:lnTo>
                      <a:pt x="629" y="3360"/>
                    </a:lnTo>
                    <a:close/>
                    <a:moveTo>
                      <a:pt x="3070" y="3360"/>
                    </a:moveTo>
                    <a:lnTo>
                      <a:pt x="3070" y="3754"/>
                    </a:lnTo>
                    <a:lnTo>
                      <a:pt x="2065" y="3754"/>
                    </a:lnTo>
                    <a:lnTo>
                      <a:pt x="2065" y="3360"/>
                    </a:lnTo>
                    <a:close/>
                    <a:moveTo>
                      <a:pt x="1625" y="4468"/>
                    </a:moveTo>
                    <a:lnTo>
                      <a:pt x="1625" y="4862"/>
                    </a:lnTo>
                    <a:lnTo>
                      <a:pt x="629" y="4862"/>
                    </a:lnTo>
                    <a:lnTo>
                      <a:pt x="629" y="4468"/>
                    </a:lnTo>
                    <a:close/>
                    <a:moveTo>
                      <a:pt x="3070" y="4468"/>
                    </a:moveTo>
                    <a:lnTo>
                      <a:pt x="3070" y="4862"/>
                    </a:lnTo>
                    <a:lnTo>
                      <a:pt x="2065" y="4862"/>
                    </a:lnTo>
                    <a:lnTo>
                      <a:pt x="2065" y="4468"/>
                    </a:lnTo>
                    <a:close/>
                    <a:moveTo>
                      <a:pt x="1625" y="5575"/>
                    </a:moveTo>
                    <a:lnTo>
                      <a:pt x="1625" y="5970"/>
                    </a:lnTo>
                    <a:lnTo>
                      <a:pt x="629" y="5970"/>
                    </a:lnTo>
                    <a:lnTo>
                      <a:pt x="629" y="5575"/>
                    </a:lnTo>
                    <a:close/>
                    <a:moveTo>
                      <a:pt x="3070" y="5575"/>
                    </a:moveTo>
                    <a:lnTo>
                      <a:pt x="3070" y="5970"/>
                    </a:lnTo>
                    <a:lnTo>
                      <a:pt x="2065" y="5970"/>
                    </a:lnTo>
                    <a:lnTo>
                      <a:pt x="2065" y="5575"/>
                    </a:lnTo>
                    <a:close/>
                    <a:moveTo>
                      <a:pt x="1625" y="6682"/>
                    </a:moveTo>
                    <a:lnTo>
                      <a:pt x="1625" y="7076"/>
                    </a:lnTo>
                    <a:lnTo>
                      <a:pt x="629" y="7076"/>
                    </a:lnTo>
                    <a:lnTo>
                      <a:pt x="629" y="6682"/>
                    </a:lnTo>
                    <a:close/>
                    <a:moveTo>
                      <a:pt x="3070" y="6682"/>
                    </a:moveTo>
                    <a:lnTo>
                      <a:pt x="3070" y="7076"/>
                    </a:lnTo>
                    <a:lnTo>
                      <a:pt x="2065" y="7076"/>
                    </a:lnTo>
                    <a:lnTo>
                      <a:pt x="2065" y="6682"/>
                    </a:lnTo>
                    <a:close/>
                    <a:moveTo>
                      <a:pt x="1625" y="7790"/>
                    </a:moveTo>
                    <a:lnTo>
                      <a:pt x="1625" y="8184"/>
                    </a:lnTo>
                    <a:lnTo>
                      <a:pt x="629" y="8184"/>
                    </a:lnTo>
                    <a:lnTo>
                      <a:pt x="629" y="7790"/>
                    </a:lnTo>
                    <a:close/>
                    <a:moveTo>
                      <a:pt x="3070" y="7790"/>
                    </a:moveTo>
                    <a:lnTo>
                      <a:pt x="3070" y="8184"/>
                    </a:lnTo>
                    <a:lnTo>
                      <a:pt x="2065" y="8184"/>
                    </a:lnTo>
                    <a:lnTo>
                      <a:pt x="2065" y="7790"/>
                    </a:lnTo>
                    <a:close/>
                    <a:moveTo>
                      <a:pt x="1625" y="8898"/>
                    </a:moveTo>
                    <a:lnTo>
                      <a:pt x="1625" y="9292"/>
                    </a:lnTo>
                    <a:lnTo>
                      <a:pt x="629" y="9292"/>
                    </a:lnTo>
                    <a:lnTo>
                      <a:pt x="629" y="8898"/>
                    </a:lnTo>
                    <a:close/>
                    <a:moveTo>
                      <a:pt x="3070" y="8898"/>
                    </a:moveTo>
                    <a:lnTo>
                      <a:pt x="3070" y="9292"/>
                    </a:lnTo>
                    <a:lnTo>
                      <a:pt x="2065" y="9292"/>
                    </a:lnTo>
                    <a:lnTo>
                      <a:pt x="2065" y="8898"/>
                    </a:lnTo>
                    <a:close/>
                    <a:moveTo>
                      <a:pt x="1625" y="10005"/>
                    </a:moveTo>
                    <a:lnTo>
                      <a:pt x="1625" y="10398"/>
                    </a:lnTo>
                    <a:lnTo>
                      <a:pt x="629" y="10398"/>
                    </a:lnTo>
                    <a:lnTo>
                      <a:pt x="629" y="10005"/>
                    </a:lnTo>
                    <a:close/>
                    <a:moveTo>
                      <a:pt x="3070" y="10005"/>
                    </a:moveTo>
                    <a:lnTo>
                      <a:pt x="3070" y="10398"/>
                    </a:lnTo>
                    <a:lnTo>
                      <a:pt x="2065" y="10398"/>
                    </a:lnTo>
                    <a:lnTo>
                      <a:pt x="2065" y="10005"/>
                    </a:lnTo>
                    <a:close/>
                    <a:moveTo>
                      <a:pt x="1625" y="11113"/>
                    </a:moveTo>
                    <a:lnTo>
                      <a:pt x="1625" y="11505"/>
                    </a:lnTo>
                    <a:lnTo>
                      <a:pt x="629" y="11505"/>
                    </a:lnTo>
                    <a:lnTo>
                      <a:pt x="629" y="11113"/>
                    </a:lnTo>
                    <a:close/>
                    <a:moveTo>
                      <a:pt x="3070" y="11113"/>
                    </a:moveTo>
                    <a:lnTo>
                      <a:pt x="3070" y="11505"/>
                    </a:lnTo>
                    <a:lnTo>
                      <a:pt x="2065" y="11505"/>
                    </a:lnTo>
                    <a:lnTo>
                      <a:pt x="2065" y="11113"/>
                    </a:lnTo>
                    <a:close/>
                    <a:moveTo>
                      <a:pt x="1" y="1"/>
                    </a:moveTo>
                    <a:lnTo>
                      <a:pt x="1" y="648"/>
                    </a:lnTo>
                    <a:lnTo>
                      <a:pt x="162" y="648"/>
                    </a:lnTo>
                    <a:lnTo>
                      <a:pt x="162" y="12150"/>
                    </a:lnTo>
                    <a:lnTo>
                      <a:pt x="3536" y="12150"/>
                    </a:lnTo>
                    <a:lnTo>
                      <a:pt x="3536" y="648"/>
                    </a:lnTo>
                    <a:lnTo>
                      <a:pt x="3696" y="648"/>
                    </a:lnTo>
                    <a:lnTo>
                      <a:pt x="369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" name="Google Shape;492;p6"/>
              <p:cNvSpPr/>
              <p:nvPr/>
            </p:nvSpPr>
            <p:spPr>
              <a:xfrm>
                <a:off x="5056466" y="4791575"/>
                <a:ext cx="107025" cy="351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14074" extrusionOk="0">
                    <a:moveTo>
                      <a:pt x="1881" y="1326"/>
                    </a:moveTo>
                    <a:lnTo>
                      <a:pt x="1881" y="1783"/>
                    </a:lnTo>
                    <a:lnTo>
                      <a:pt x="728" y="1783"/>
                    </a:lnTo>
                    <a:lnTo>
                      <a:pt x="728" y="1326"/>
                    </a:lnTo>
                    <a:close/>
                    <a:moveTo>
                      <a:pt x="3554" y="1326"/>
                    </a:moveTo>
                    <a:lnTo>
                      <a:pt x="3554" y="1783"/>
                    </a:lnTo>
                    <a:lnTo>
                      <a:pt x="2391" y="1783"/>
                    </a:lnTo>
                    <a:lnTo>
                      <a:pt x="2391" y="1326"/>
                    </a:lnTo>
                    <a:close/>
                    <a:moveTo>
                      <a:pt x="1881" y="2609"/>
                    </a:moveTo>
                    <a:lnTo>
                      <a:pt x="1881" y="3066"/>
                    </a:lnTo>
                    <a:lnTo>
                      <a:pt x="728" y="3066"/>
                    </a:lnTo>
                    <a:lnTo>
                      <a:pt x="728" y="2609"/>
                    </a:lnTo>
                    <a:close/>
                    <a:moveTo>
                      <a:pt x="3554" y="2609"/>
                    </a:moveTo>
                    <a:lnTo>
                      <a:pt x="3554" y="3066"/>
                    </a:lnTo>
                    <a:lnTo>
                      <a:pt x="2391" y="3066"/>
                    </a:lnTo>
                    <a:lnTo>
                      <a:pt x="2391" y="2609"/>
                    </a:lnTo>
                    <a:close/>
                    <a:moveTo>
                      <a:pt x="3554" y="3892"/>
                    </a:moveTo>
                    <a:lnTo>
                      <a:pt x="3554" y="4348"/>
                    </a:lnTo>
                    <a:lnTo>
                      <a:pt x="2391" y="4348"/>
                    </a:lnTo>
                    <a:lnTo>
                      <a:pt x="2391" y="3892"/>
                    </a:lnTo>
                    <a:close/>
                    <a:moveTo>
                      <a:pt x="1881" y="3893"/>
                    </a:moveTo>
                    <a:lnTo>
                      <a:pt x="1881" y="4350"/>
                    </a:lnTo>
                    <a:lnTo>
                      <a:pt x="728" y="4350"/>
                    </a:lnTo>
                    <a:lnTo>
                      <a:pt x="728" y="3893"/>
                    </a:lnTo>
                    <a:close/>
                    <a:moveTo>
                      <a:pt x="1881" y="5176"/>
                    </a:moveTo>
                    <a:lnTo>
                      <a:pt x="1881" y="5632"/>
                    </a:lnTo>
                    <a:lnTo>
                      <a:pt x="728" y="5632"/>
                    </a:lnTo>
                    <a:lnTo>
                      <a:pt x="728" y="5176"/>
                    </a:lnTo>
                    <a:close/>
                    <a:moveTo>
                      <a:pt x="3554" y="5176"/>
                    </a:moveTo>
                    <a:lnTo>
                      <a:pt x="3554" y="5632"/>
                    </a:lnTo>
                    <a:lnTo>
                      <a:pt x="2391" y="5632"/>
                    </a:lnTo>
                    <a:lnTo>
                      <a:pt x="2391" y="5176"/>
                    </a:lnTo>
                    <a:close/>
                    <a:moveTo>
                      <a:pt x="1881" y="6459"/>
                    </a:moveTo>
                    <a:lnTo>
                      <a:pt x="1881" y="6915"/>
                    </a:lnTo>
                    <a:lnTo>
                      <a:pt x="728" y="6915"/>
                    </a:lnTo>
                    <a:lnTo>
                      <a:pt x="728" y="6459"/>
                    </a:lnTo>
                    <a:close/>
                    <a:moveTo>
                      <a:pt x="3554" y="6459"/>
                    </a:moveTo>
                    <a:lnTo>
                      <a:pt x="3554" y="6915"/>
                    </a:lnTo>
                    <a:lnTo>
                      <a:pt x="2391" y="6915"/>
                    </a:lnTo>
                    <a:lnTo>
                      <a:pt x="2391" y="6459"/>
                    </a:lnTo>
                    <a:close/>
                    <a:moveTo>
                      <a:pt x="3554" y="7741"/>
                    </a:moveTo>
                    <a:lnTo>
                      <a:pt x="3554" y="8198"/>
                    </a:lnTo>
                    <a:lnTo>
                      <a:pt x="2391" y="8198"/>
                    </a:lnTo>
                    <a:lnTo>
                      <a:pt x="2391" y="7741"/>
                    </a:lnTo>
                    <a:close/>
                    <a:moveTo>
                      <a:pt x="1881" y="7743"/>
                    </a:moveTo>
                    <a:lnTo>
                      <a:pt x="1881" y="8199"/>
                    </a:lnTo>
                    <a:lnTo>
                      <a:pt x="728" y="8199"/>
                    </a:lnTo>
                    <a:lnTo>
                      <a:pt x="728" y="7743"/>
                    </a:lnTo>
                    <a:close/>
                    <a:moveTo>
                      <a:pt x="3554" y="9024"/>
                    </a:moveTo>
                    <a:lnTo>
                      <a:pt x="3554" y="9481"/>
                    </a:lnTo>
                    <a:lnTo>
                      <a:pt x="2391" y="9481"/>
                    </a:lnTo>
                    <a:lnTo>
                      <a:pt x="2391" y="9024"/>
                    </a:lnTo>
                    <a:close/>
                    <a:moveTo>
                      <a:pt x="1881" y="9025"/>
                    </a:moveTo>
                    <a:lnTo>
                      <a:pt x="1881" y="9482"/>
                    </a:lnTo>
                    <a:lnTo>
                      <a:pt x="728" y="9482"/>
                    </a:lnTo>
                    <a:lnTo>
                      <a:pt x="728" y="9025"/>
                    </a:lnTo>
                    <a:close/>
                    <a:moveTo>
                      <a:pt x="1881" y="10308"/>
                    </a:moveTo>
                    <a:lnTo>
                      <a:pt x="1881" y="10765"/>
                    </a:lnTo>
                    <a:lnTo>
                      <a:pt x="728" y="10765"/>
                    </a:lnTo>
                    <a:lnTo>
                      <a:pt x="728" y="10308"/>
                    </a:lnTo>
                    <a:close/>
                    <a:moveTo>
                      <a:pt x="3554" y="10308"/>
                    </a:moveTo>
                    <a:lnTo>
                      <a:pt x="3554" y="10765"/>
                    </a:lnTo>
                    <a:lnTo>
                      <a:pt x="2391" y="10765"/>
                    </a:lnTo>
                    <a:lnTo>
                      <a:pt x="2391" y="10308"/>
                    </a:lnTo>
                    <a:close/>
                    <a:moveTo>
                      <a:pt x="3554" y="11591"/>
                    </a:moveTo>
                    <a:lnTo>
                      <a:pt x="3554" y="12047"/>
                    </a:lnTo>
                    <a:lnTo>
                      <a:pt x="2391" y="12047"/>
                    </a:lnTo>
                    <a:lnTo>
                      <a:pt x="2391" y="11591"/>
                    </a:lnTo>
                    <a:close/>
                    <a:moveTo>
                      <a:pt x="1881" y="11592"/>
                    </a:moveTo>
                    <a:lnTo>
                      <a:pt x="1881" y="12048"/>
                    </a:lnTo>
                    <a:lnTo>
                      <a:pt x="728" y="12048"/>
                    </a:lnTo>
                    <a:lnTo>
                      <a:pt x="728" y="11592"/>
                    </a:lnTo>
                    <a:close/>
                    <a:moveTo>
                      <a:pt x="1881" y="12874"/>
                    </a:moveTo>
                    <a:lnTo>
                      <a:pt x="1881" y="13329"/>
                    </a:lnTo>
                    <a:lnTo>
                      <a:pt x="728" y="13329"/>
                    </a:lnTo>
                    <a:lnTo>
                      <a:pt x="728" y="12874"/>
                    </a:lnTo>
                    <a:close/>
                    <a:moveTo>
                      <a:pt x="3554" y="12874"/>
                    </a:moveTo>
                    <a:lnTo>
                      <a:pt x="3554" y="13329"/>
                    </a:lnTo>
                    <a:lnTo>
                      <a:pt x="2391" y="13329"/>
                    </a:lnTo>
                    <a:lnTo>
                      <a:pt x="2391" y="12874"/>
                    </a:lnTo>
                    <a:close/>
                    <a:moveTo>
                      <a:pt x="0" y="0"/>
                    </a:moveTo>
                    <a:lnTo>
                      <a:pt x="0" y="751"/>
                    </a:lnTo>
                    <a:lnTo>
                      <a:pt x="185" y="751"/>
                    </a:lnTo>
                    <a:lnTo>
                      <a:pt x="185" y="14074"/>
                    </a:lnTo>
                    <a:lnTo>
                      <a:pt x="4094" y="14074"/>
                    </a:lnTo>
                    <a:lnTo>
                      <a:pt x="4094" y="751"/>
                    </a:lnTo>
                    <a:lnTo>
                      <a:pt x="4281" y="751"/>
                    </a:lnTo>
                    <a:lnTo>
                      <a:pt x="428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" name="Google Shape;493;p6"/>
              <p:cNvSpPr/>
              <p:nvPr/>
            </p:nvSpPr>
            <p:spPr>
              <a:xfrm>
                <a:off x="5624466" y="4776700"/>
                <a:ext cx="111575" cy="366725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14669" extrusionOk="0">
                    <a:moveTo>
                      <a:pt x="3704" y="1385"/>
                    </a:moveTo>
                    <a:lnTo>
                      <a:pt x="3704" y="1858"/>
                    </a:lnTo>
                    <a:lnTo>
                      <a:pt x="2492" y="1858"/>
                    </a:lnTo>
                    <a:lnTo>
                      <a:pt x="2492" y="1385"/>
                    </a:lnTo>
                    <a:close/>
                    <a:moveTo>
                      <a:pt x="1962" y="1385"/>
                    </a:moveTo>
                    <a:lnTo>
                      <a:pt x="1962" y="1861"/>
                    </a:lnTo>
                    <a:lnTo>
                      <a:pt x="760" y="1861"/>
                    </a:lnTo>
                    <a:lnTo>
                      <a:pt x="760" y="1385"/>
                    </a:lnTo>
                    <a:close/>
                    <a:moveTo>
                      <a:pt x="1962" y="2720"/>
                    </a:moveTo>
                    <a:lnTo>
                      <a:pt x="1962" y="3196"/>
                    </a:lnTo>
                    <a:lnTo>
                      <a:pt x="760" y="3196"/>
                    </a:lnTo>
                    <a:lnTo>
                      <a:pt x="760" y="2720"/>
                    </a:lnTo>
                    <a:close/>
                    <a:moveTo>
                      <a:pt x="3704" y="2720"/>
                    </a:moveTo>
                    <a:lnTo>
                      <a:pt x="3704" y="3196"/>
                    </a:lnTo>
                    <a:lnTo>
                      <a:pt x="2492" y="3196"/>
                    </a:lnTo>
                    <a:lnTo>
                      <a:pt x="2492" y="2720"/>
                    </a:lnTo>
                    <a:close/>
                    <a:moveTo>
                      <a:pt x="1962" y="4059"/>
                    </a:moveTo>
                    <a:lnTo>
                      <a:pt x="1962" y="4533"/>
                    </a:lnTo>
                    <a:lnTo>
                      <a:pt x="760" y="4533"/>
                    </a:lnTo>
                    <a:lnTo>
                      <a:pt x="760" y="4059"/>
                    </a:lnTo>
                    <a:close/>
                    <a:moveTo>
                      <a:pt x="3704" y="4059"/>
                    </a:moveTo>
                    <a:lnTo>
                      <a:pt x="3704" y="4533"/>
                    </a:lnTo>
                    <a:lnTo>
                      <a:pt x="2492" y="4533"/>
                    </a:lnTo>
                    <a:lnTo>
                      <a:pt x="2492" y="4059"/>
                    </a:lnTo>
                    <a:close/>
                    <a:moveTo>
                      <a:pt x="3704" y="5395"/>
                    </a:moveTo>
                    <a:lnTo>
                      <a:pt x="3704" y="5871"/>
                    </a:lnTo>
                    <a:lnTo>
                      <a:pt x="2492" y="5871"/>
                    </a:lnTo>
                    <a:lnTo>
                      <a:pt x="2492" y="5395"/>
                    </a:lnTo>
                    <a:close/>
                    <a:moveTo>
                      <a:pt x="1962" y="5396"/>
                    </a:moveTo>
                    <a:lnTo>
                      <a:pt x="1962" y="5872"/>
                    </a:lnTo>
                    <a:lnTo>
                      <a:pt x="760" y="5872"/>
                    </a:lnTo>
                    <a:lnTo>
                      <a:pt x="760" y="5396"/>
                    </a:lnTo>
                    <a:close/>
                    <a:moveTo>
                      <a:pt x="1962" y="6733"/>
                    </a:moveTo>
                    <a:lnTo>
                      <a:pt x="1962" y="7208"/>
                    </a:lnTo>
                    <a:lnTo>
                      <a:pt x="760" y="7208"/>
                    </a:lnTo>
                    <a:lnTo>
                      <a:pt x="760" y="6733"/>
                    </a:lnTo>
                    <a:close/>
                    <a:moveTo>
                      <a:pt x="3704" y="6733"/>
                    </a:moveTo>
                    <a:lnTo>
                      <a:pt x="3704" y="7208"/>
                    </a:lnTo>
                    <a:lnTo>
                      <a:pt x="2492" y="7208"/>
                    </a:lnTo>
                    <a:lnTo>
                      <a:pt x="2492" y="6733"/>
                    </a:lnTo>
                    <a:close/>
                    <a:moveTo>
                      <a:pt x="1962" y="8070"/>
                    </a:moveTo>
                    <a:lnTo>
                      <a:pt x="1962" y="8546"/>
                    </a:lnTo>
                    <a:lnTo>
                      <a:pt x="760" y="8546"/>
                    </a:lnTo>
                    <a:lnTo>
                      <a:pt x="760" y="8070"/>
                    </a:lnTo>
                    <a:close/>
                    <a:moveTo>
                      <a:pt x="3704" y="8070"/>
                    </a:moveTo>
                    <a:lnTo>
                      <a:pt x="3704" y="8546"/>
                    </a:lnTo>
                    <a:lnTo>
                      <a:pt x="2492" y="8546"/>
                    </a:lnTo>
                    <a:lnTo>
                      <a:pt x="2492" y="8070"/>
                    </a:lnTo>
                    <a:close/>
                    <a:moveTo>
                      <a:pt x="3704" y="9406"/>
                    </a:moveTo>
                    <a:lnTo>
                      <a:pt x="3704" y="9882"/>
                    </a:lnTo>
                    <a:lnTo>
                      <a:pt x="2492" y="9882"/>
                    </a:lnTo>
                    <a:lnTo>
                      <a:pt x="2492" y="9406"/>
                    </a:lnTo>
                    <a:close/>
                    <a:moveTo>
                      <a:pt x="1962" y="9408"/>
                    </a:moveTo>
                    <a:lnTo>
                      <a:pt x="1962" y="9883"/>
                    </a:lnTo>
                    <a:lnTo>
                      <a:pt x="760" y="9883"/>
                    </a:lnTo>
                    <a:lnTo>
                      <a:pt x="760" y="9408"/>
                    </a:lnTo>
                    <a:close/>
                    <a:moveTo>
                      <a:pt x="1962" y="10744"/>
                    </a:moveTo>
                    <a:lnTo>
                      <a:pt x="1962" y="11219"/>
                    </a:lnTo>
                    <a:lnTo>
                      <a:pt x="760" y="11219"/>
                    </a:lnTo>
                    <a:lnTo>
                      <a:pt x="760" y="10744"/>
                    </a:lnTo>
                    <a:close/>
                    <a:moveTo>
                      <a:pt x="3704" y="10744"/>
                    </a:moveTo>
                    <a:lnTo>
                      <a:pt x="3704" y="11219"/>
                    </a:lnTo>
                    <a:lnTo>
                      <a:pt x="2492" y="11219"/>
                    </a:lnTo>
                    <a:lnTo>
                      <a:pt x="2492" y="10744"/>
                    </a:lnTo>
                    <a:close/>
                    <a:moveTo>
                      <a:pt x="1962" y="12081"/>
                    </a:moveTo>
                    <a:lnTo>
                      <a:pt x="1962" y="12557"/>
                    </a:lnTo>
                    <a:lnTo>
                      <a:pt x="760" y="12557"/>
                    </a:lnTo>
                    <a:lnTo>
                      <a:pt x="760" y="12081"/>
                    </a:lnTo>
                    <a:close/>
                    <a:moveTo>
                      <a:pt x="3704" y="12081"/>
                    </a:moveTo>
                    <a:lnTo>
                      <a:pt x="3704" y="12557"/>
                    </a:lnTo>
                    <a:lnTo>
                      <a:pt x="2492" y="12557"/>
                    </a:lnTo>
                    <a:lnTo>
                      <a:pt x="2492" y="12081"/>
                    </a:lnTo>
                    <a:close/>
                    <a:moveTo>
                      <a:pt x="1962" y="13418"/>
                    </a:moveTo>
                    <a:lnTo>
                      <a:pt x="1962" y="13893"/>
                    </a:lnTo>
                    <a:lnTo>
                      <a:pt x="760" y="13893"/>
                    </a:lnTo>
                    <a:lnTo>
                      <a:pt x="760" y="13418"/>
                    </a:lnTo>
                    <a:close/>
                    <a:moveTo>
                      <a:pt x="3704" y="13418"/>
                    </a:moveTo>
                    <a:lnTo>
                      <a:pt x="3704" y="13893"/>
                    </a:lnTo>
                    <a:lnTo>
                      <a:pt x="2492" y="13893"/>
                    </a:lnTo>
                    <a:lnTo>
                      <a:pt x="2492" y="13418"/>
                    </a:lnTo>
                    <a:close/>
                    <a:moveTo>
                      <a:pt x="0" y="1"/>
                    </a:moveTo>
                    <a:lnTo>
                      <a:pt x="0" y="784"/>
                    </a:lnTo>
                    <a:lnTo>
                      <a:pt x="194" y="784"/>
                    </a:lnTo>
                    <a:lnTo>
                      <a:pt x="194" y="14669"/>
                    </a:lnTo>
                    <a:lnTo>
                      <a:pt x="4268" y="14669"/>
                    </a:lnTo>
                    <a:lnTo>
                      <a:pt x="4268" y="783"/>
                    </a:lnTo>
                    <a:lnTo>
                      <a:pt x="4462" y="783"/>
                    </a:lnTo>
                    <a:lnTo>
                      <a:pt x="446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" name="Google Shape;494;p6"/>
              <p:cNvSpPr/>
              <p:nvPr/>
            </p:nvSpPr>
            <p:spPr>
              <a:xfrm>
                <a:off x="4788541" y="4672850"/>
                <a:ext cx="119725" cy="470650"/>
              </a:xfrm>
              <a:custGeom>
                <a:avLst/>
                <a:gdLst/>
                <a:ahLst/>
                <a:cxnLst/>
                <a:rect l="l" t="t" r="r" b="b"/>
                <a:pathLst>
                  <a:path w="4789" h="18826" extrusionOk="0">
                    <a:moveTo>
                      <a:pt x="2092" y="4859"/>
                    </a:moveTo>
                    <a:lnTo>
                      <a:pt x="2092" y="7991"/>
                    </a:lnTo>
                    <a:lnTo>
                      <a:pt x="1287" y="7991"/>
                    </a:lnTo>
                    <a:lnTo>
                      <a:pt x="1287" y="4859"/>
                    </a:lnTo>
                    <a:close/>
                    <a:moveTo>
                      <a:pt x="3509" y="4859"/>
                    </a:moveTo>
                    <a:lnTo>
                      <a:pt x="3509" y="7991"/>
                    </a:lnTo>
                    <a:lnTo>
                      <a:pt x="2705" y="7991"/>
                    </a:lnTo>
                    <a:lnTo>
                      <a:pt x="2705" y="4859"/>
                    </a:lnTo>
                    <a:close/>
                    <a:moveTo>
                      <a:pt x="1382" y="9157"/>
                    </a:moveTo>
                    <a:lnTo>
                      <a:pt x="1382" y="12288"/>
                    </a:lnTo>
                    <a:lnTo>
                      <a:pt x="577" y="12288"/>
                    </a:lnTo>
                    <a:lnTo>
                      <a:pt x="577" y="9157"/>
                    </a:lnTo>
                    <a:close/>
                    <a:moveTo>
                      <a:pt x="2799" y="9157"/>
                    </a:moveTo>
                    <a:lnTo>
                      <a:pt x="2799" y="12288"/>
                    </a:lnTo>
                    <a:lnTo>
                      <a:pt x="1996" y="12288"/>
                    </a:lnTo>
                    <a:lnTo>
                      <a:pt x="1996" y="9157"/>
                    </a:lnTo>
                    <a:close/>
                    <a:moveTo>
                      <a:pt x="4218" y="9157"/>
                    </a:moveTo>
                    <a:lnTo>
                      <a:pt x="4218" y="12288"/>
                    </a:lnTo>
                    <a:lnTo>
                      <a:pt x="3414" y="12288"/>
                    </a:lnTo>
                    <a:lnTo>
                      <a:pt x="3414" y="9157"/>
                    </a:lnTo>
                    <a:close/>
                    <a:moveTo>
                      <a:pt x="1382" y="13323"/>
                    </a:moveTo>
                    <a:lnTo>
                      <a:pt x="1382" y="16454"/>
                    </a:lnTo>
                    <a:lnTo>
                      <a:pt x="577" y="16454"/>
                    </a:lnTo>
                    <a:lnTo>
                      <a:pt x="577" y="13323"/>
                    </a:lnTo>
                    <a:close/>
                    <a:moveTo>
                      <a:pt x="2799" y="13323"/>
                    </a:moveTo>
                    <a:lnTo>
                      <a:pt x="2799" y="16454"/>
                    </a:lnTo>
                    <a:lnTo>
                      <a:pt x="1996" y="16454"/>
                    </a:lnTo>
                    <a:lnTo>
                      <a:pt x="1996" y="13323"/>
                    </a:lnTo>
                    <a:close/>
                    <a:moveTo>
                      <a:pt x="4218" y="13323"/>
                    </a:moveTo>
                    <a:lnTo>
                      <a:pt x="4218" y="16454"/>
                    </a:lnTo>
                    <a:lnTo>
                      <a:pt x="3414" y="16454"/>
                    </a:lnTo>
                    <a:lnTo>
                      <a:pt x="3414" y="13323"/>
                    </a:lnTo>
                    <a:close/>
                    <a:moveTo>
                      <a:pt x="2396" y="0"/>
                    </a:moveTo>
                    <a:lnTo>
                      <a:pt x="2304" y="1813"/>
                    </a:lnTo>
                    <a:lnTo>
                      <a:pt x="2116" y="1813"/>
                    </a:lnTo>
                    <a:lnTo>
                      <a:pt x="2116" y="2185"/>
                    </a:lnTo>
                    <a:lnTo>
                      <a:pt x="1660" y="2185"/>
                    </a:lnTo>
                    <a:lnTo>
                      <a:pt x="1660" y="2556"/>
                    </a:lnTo>
                    <a:lnTo>
                      <a:pt x="1066" y="2556"/>
                    </a:lnTo>
                    <a:lnTo>
                      <a:pt x="1066" y="4480"/>
                    </a:lnTo>
                    <a:lnTo>
                      <a:pt x="435" y="4480"/>
                    </a:lnTo>
                    <a:lnTo>
                      <a:pt x="435" y="8370"/>
                    </a:lnTo>
                    <a:lnTo>
                      <a:pt x="0" y="8370"/>
                    </a:lnTo>
                    <a:lnTo>
                      <a:pt x="0" y="18825"/>
                    </a:lnTo>
                    <a:lnTo>
                      <a:pt x="4788" y="18825"/>
                    </a:lnTo>
                    <a:lnTo>
                      <a:pt x="4788" y="8370"/>
                    </a:lnTo>
                    <a:lnTo>
                      <a:pt x="4359" y="8370"/>
                    </a:lnTo>
                    <a:lnTo>
                      <a:pt x="4359" y="4480"/>
                    </a:lnTo>
                    <a:lnTo>
                      <a:pt x="3728" y="4480"/>
                    </a:lnTo>
                    <a:lnTo>
                      <a:pt x="3728" y="2556"/>
                    </a:lnTo>
                    <a:lnTo>
                      <a:pt x="3133" y="2556"/>
                    </a:lnTo>
                    <a:lnTo>
                      <a:pt x="3133" y="2185"/>
                    </a:lnTo>
                    <a:lnTo>
                      <a:pt x="2678" y="2185"/>
                    </a:lnTo>
                    <a:lnTo>
                      <a:pt x="2678" y="1813"/>
                    </a:lnTo>
                    <a:lnTo>
                      <a:pt x="2489" y="1813"/>
                    </a:lnTo>
                    <a:lnTo>
                      <a:pt x="239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" name="Google Shape;495;p6"/>
              <p:cNvSpPr/>
              <p:nvPr/>
            </p:nvSpPr>
            <p:spPr>
              <a:xfrm>
                <a:off x="5335641" y="4672850"/>
                <a:ext cx="119750" cy="470650"/>
              </a:xfrm>
              <a:custGeom>
                <a:avLst/>
                <a:gdLst/>
                <a:ahLst/>
                <a:cxnLst/>
                <a:rect l="l" t="t" r="r" b="b"/>
                <a:pathLst>
                  <a:path w="4790" h="18826" extrusionOk="0">
                    <a:moveTo>
                      <a:pt x="2092" y="4859"/>
                    </a:moveTo>
                    <a:lnTo>
                      <a:pt x="2092" y="7991"/>
                    </a:lnTo>
                    <a:lnTo>
                      <a:pt x="1289" y="7991"/>
                    </a:lnTo>
                    <a:lnTo>
                      <a:pt x="1289" y="4859"/>
                    </a:lnTo>
                    <a:close/>
                    <a:moveTo>
                      <a:pt x="3508" y="4859"/>
                    </a:moveTo>
                    <a:lnTo>
                      <a:pt x="3508" y="7991"/>
                    </a:lnTo>
                    <a:lnTo>
                      <a:pt x="2705" y="7991"/>
                    </a:lnTo>
                    <a:lnTo>
                      <a:pt x="2705" y="4859"/>
                    </a:lnTo>
                    <a:close/>
                    <a:moveTo>
                      <a:pt x="1383" y="9157"/>
                    </a:moveTo>
                    <a:lnTo>
                      <a:pt x="1383" y="12288"/>
                    </a:lnTo>
                    <a:lnTo>
                      <a:pt x="579" y="12288"/>
                    </a:lnTo>
                    <a:lnTo>
                      <a:pt x="579" y="9157"/>
                    </a:lnTo>
                    <a:close/>
                    <a:moveTo>
                      <a:pt x="2801" y="9157"/>
                    </a:moveTo>
                    <a:lnTo>
                      <a:pt x="2801" y="12288"/>
                    </a:lnTo>
                    <a:lnTo>
                      <a:pt x="1996" y="12288"/>
                    </a:lnTo>
                    <a:lnTo>
                      <a:pt x="1996" y="9157"/>
                    </a:lnTo>
                    <a:close/>
                    <a:moveTo>
                      <a:pt x="4218" y="9157"/>
                    </a:moveTo>
                    <a:lnTo>
                      <a:pt x="4218" y="12288"/>
                    </a:lnTo>
                    <a:lnTo>
                      <a:pt x="3414" y="12288"/>
                    </a:lnTo>
                    <a:lnTo>
                      <a:pt x="3414" y="9157"/>
                    </a:lnTo>
                    <a:close/>
                    <a:moveTo>
                      <a:pt x="1383" y="13323"/>
                    </a:moveTo>
                    <a:lnTo>
                      <a:pt x="1383" y="16454"/>
                    </a:lnTo>
                    <a:lnTo>
                      <a:pt x="579" y="16454"/>
                    </a:lnTo>
                    <a:lnTo>
                      <a:pt x="579" y="13323"/>
                    </a:lnTo>
                    <a:close/>
                    <a:moveTo>
                      <a:pt x="2801" y="13323"/>
                    </a:moveTo>
                    <a:lnTo>
                      <a:pt x="2801" y="16454"/>
                    </a:lnTo>
                    <a:lnTo>
                      <a:pt x="1996" y="16454"/>
                    </a:lnTo>
                    <a:lnTo>
                      <a:pt x="1996" y="13323"/>
                    </a:lnTo>
                    <a:close/>
                    <a:moveTo>
                      <a:pt x="4218" y="13323"/>
                    </a:moveTo>
                    <a:lnTo>
                      <a:pt x="4218" y="16454"/>
                    </a:lnTo>
                    <a:lnTo>
                      <a:pt x="3414" y="16454"/>
                    </a:lnTo>
                    <a:lnTo>
                      <a:pt x="3414" y="13323"/>
                    </a:lnTo>
                    <a:close/>
                    <a:moveTo>
                      <a:pt x="2398" y="0"/>
                    </a:moveTo>
                    <a:lnTo>
                      <a:pt x="2305" y="1813"/>
                    </a:lnTo>
                    <a:lnTo>
                      <a:pt x="2116" y="1813"/>
                    </a:lnTo>
                    <a:lnTo>
                      <a:pt x="2116" y="2185"/>
                    </a:lnTo>
                    <a:lnTo>
                      <a:pt x="1661" y="2185"/>
                    </a:lnTo>
                    <a:lnTo>
                      <a:pt x="1661" y="2556"/>
                    </a:lnTo>
                    <a:lnTo>
                      <a:pt x="1066" y="2556"/>
                    </a:lnTo>
                    <a:lnTo>
                      <a:pt x="1066" y="4480"/>
                    </a:lnTo>
                    <a:lnTo>
                      <a:pt x="435" y="4480"/>
                    </a:lnTo>
                    <a:lnTo>
                      <a:pt x="435" y="8370"/>
                    </a:lnTo>
                    <a:lnTo>
                      <a:pt x="1" y="8370"/>
                    </a:lnTo>
                    <a:lnTo>
                      <a:pt x="1" y="18825"/>
                    </a:lnTo>
                    <a:lnTo>
                      <a:pt x="4790" y="18825"/>
                    </a:lnTo>
                    <a:lnTo>
                      <a:pt x="4790" y="8370"/>
                    </a:lnTo>
                    <a:lnTo>
                      <a:pt x="4361" y="8370"/>
                    </a:lnTo>
                    <a:lnTo>
                      <a:pt x="4361" y="4480"/>
                    </a:lnTo>
                    <a:lnTo>
                      <a:pt x="3729" y="4480"/>
                    </a:lnTo>
                    <a:lnTo>
                      <a:pt x="3729" y="2556"/>
                    </a:lnTo>
                    <a:lnTo>
                      <a:pt x="3134" y="2556"/>
                    </a:lnTo>
                    <a:lnTo>
                      <a:pt x="3134" y="2185"/>
                    </a:lnTo>
                    <a:lnTo>
                      <a:pt x="2680" y="2185"/>
                    </a:lnTo>
                    <a:lnTo>
                      <a:pt x="2680" y="1813"/>
                    </a:lnTo>
                    <a:lnTo>
                      <a:pt x="2491" y="1813"/>
                    </a:lnTo>
                    <a:lnTo>
                      <a:pt x="239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" name="Google Shape;496;p6"/>
              <p:cNvSpPr/>
              <p:nvPr/>
            </p:nvSpPr>
            <p:spPr>
              <a:xfrm>
                <a:off x="5027991" y="4903350"/>
                <a:ext cx="66450" cy="240075"/>
              </a:xfrm>
              <a:custGeom>
                <a:avLst/>
                <a:gdLst/>
                <a:ahLst/>
                <a:cxnLst/>
                <a:rect l="l" t="t" r="r" b="b"/>
                <a:pathLst>
                  <a:path w="2658" h="9603" extrusionOk="0">
                    <a:moveTo>
                      <a:pt x="1678" y="1328"/>
                    </a:moveTo>
                    <a:lnTo>
                      <a:pt x="1678" y="1638"/>
                    </a:lnTo>
                    <a:lnTo>
                      <a:pt x="370" y="1638"/>
                    </a:lnTo>
                    <a:lnTo>
                      <a:pt x="370" y="1328"/>
                    </a:lnTo>
                    <a:close/>
                    <a:moveTo>
                      <a:pt x="2028" y="2215"/>
                    </a:moveTo>
                    <a:lnTo>
                      <a:pt x="2028" y="2524"/>
                    </a:lnTo>
                    <a:lnTo>
                      <a:pt x="370" y="2524"/>
                    </a:lnTo>
                    <a:lnTo>
                      <a:pt x="370" y="2215"/>
                    </a:lnTo>
                    <a:close/>
                    <a:moveTo>
                      <a:pt x="2290" y="3102"/>
                    </a:moveTo>
                    <a:lnTo>
                      <a:pt x="2290" y="3412"/>
                    </a:lnTo>
                    <a:lnTo>
                      <a:pt x="370" y="3412"/>
                    </a:lnTo>
                    <a:lnTo>
                      <a:pt x="370" y="3102"/>
                    </a:lnTo>
                    <a:close/>
                    <a:moveTo>
                      <a:pt x="2290" y="3987"/>
                    </a:moveTo>
                    <a:lnTo>
                      <a:pt x="2290" y="4298"/>
                    </a:lnTo>
                    <a:lnTo>
                      <a:pt x="370" y="4298"/>
                    </a:lnTo>
                    <a:lnTo>
                      <a:pt x="370" y="3987"/>
                    </a:lnTo>
                    <a:close/>
                    <a:moveTo>
                      <a:pt x="2290" y="4875"/>
                    </a:moveTo>
                    <a:lnTo>
                      <a:pt x="2290" y="5185"/>
                    </a:lnTo>
                    <a:lnTo>
                      <a:pt x="370" y="5185"/>
                    </a:lnTo>
                    <a:lnTo>
                      <a:pt x="370" y="4875"/>
                    </a:lnTo>
                    <a:close/>
                    <a:moveTo>
                      <a:pt x="2290" y="5761"/>
                    </a:moveTo>
                    <a:lnTo>
                      <a:pt x="2290" y="6071"/>
                    </a:lnTo>
                    <a:lnTo>
                      <a:pt x="370" y="6071"/>
                    </a:lnTo>
                    <a:lnTo>
                      <a:pt x="370" y="5761"/>
                    </a:lnTo>
                    <a:close/>
                    <a:moveTo>
                      <a:pt x="2290" y="6649"/>
                    </a:moveTo>
                    <a:lnTo>
                      <a:pt x="2290" y="6959"/>
                    </a:lnTo>
                    <a:lnTo>
                      <a:pt x="370" y="6959"/>
                    </a:lnTo>
                    <a:lnTo>
                      <a:pt x="370" y="6649"/>
                    </a:lnTo>
                    <a:close/>
                    <a:moveTo>
                      <a:pt x="2290" y="7536"/>
                    </a:moveTo>
                    <a:lnTo>
                      <a:pt x="2290" y="7846"/>
                    </a:lnTo>
                    <a:lnTo>
                      <a:pt x="370" y="7846"/>
                    </a:lnTo>
                    <a:lnTo>
                      <a:pt x="370" y="7536"/>
                    </a:lnTo>
                    <a:close/>
                    <a:moveTo>
                      <a:pt x="2290" y="8423"/>
                    </a:moveTo>
                    <a:lnTo>
                      <a:pt x="2290" y="8733"/>
                    </a:lnTo>
                    <a:lnTo>
                      <a:pt x="370" y="8733"/>
                    </a:lnTo>
                    <a:lnTo>
                      <a:pt x="370" y="8423"/>
                    </a:lnTo>
                    <a:close/>
                    <a:moveTo>
                      <a:pt x="1" y="0"/>
                    </a:moveTo>
                    <a:lnTo>
                      <a:pt x="1" y="9603"/>
                    </a:lnTo>
                    <a:lnTo>
                      <a:pt x="2656" y="9603"/>
                    </a:lnTo>
                    <a:lnTo>
                      <a:pt x="2656" y="3780"/>
                    </a:lnTo>
                    <a:cubicBezTo>
                      <a:pt x="2658" y="19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" name="Google Shape;497;p6"/>
              <p:cNvSpPr/>
              <p:nvPr/>
            </p:nvSpPr>
            <p:spPr>
              <a:xfrm>
                <a:off x="4673916" y="4904475"/>
                <a:ext cx="72700" cy="239025"/>
              </a:xfrm>
              <a:custGeom>
                <a:avLst/>
                <a:gdLst/>
                <a:ahLst/>
                <a:cxnLst/>
                <a:rect l="l" t="t" r="r" b="b"/>
                <a:pathLst>
                  <a:path w="2908" h="9561" extrusionOk="0">
                    <a:moveTo>
                      <a:pt x="2414" y="901"/>
                    </a:moveTo>
                    <a:lnTo>
                      <a:pt x="2414" y="1210"/>
                    </a:lnTo>
                    <a:lnTo>
                      <a:pt x="494" y="1210"/>
                    </a:lnTo>
                    <a:lnTo>
                      <a:pt x="494" y="901"/>
                    </a:lnTo>
                    <a:close/>
                    <a:moveTo>
                      <a:pt x="2414" y="1773"/>
                    </a:moveTo>
                    <a:lnTo>
                      <a:pt x="2414" y="2083"/>
                    </a:lnTo>
                    <a:lnTo>
                      <a:pt x="494" y="2083"/>
                    </a:lnTo>
                    <a:lnTo>
                      <a:pt x="494" y="1773"/>
                    </a:lnTo>
                    <a:close/>
                    <a:moveTo>
                      <a:pt x="2414" y="2643"/>
                    </a:moveTo>
                    <a:lnTo>
                      <a:pt x="2414" y="2953"/>
                    </a:lnTo>
                    <a:lnTo>
                      <a:pt x="494" y="2953"/>
                    </a:lnTo>
                    <a:lnTo>
                      <a:pt x="494" y="2643"/>
                    </a:lnTo>
                    <a:close/>
                    <a:moveTo>
                      <a:pt x="2414" y="3514"/>
                    </a:moveTo>
                    <a:lnTo>
                      <a:pt x="2414" y="3825"/>
                    </a:lnTo>
                    <a:lnTo>
                      <a:pt x="494" y="3825"/>
                    </a:lnTo>
                    <a:lnTo>
                      <a:pt x="494" y="3514"/>
                    </a:lnTo>
                    <a:close/>
                    <a:moveTo>
                      <a:pt x="2414" y="4387"/>
                    </a:moveTo>
                    <a:lnTo>
                      <a:pt x="2414" y="4696"/>
                    </a:lnTo>
                    <a:lnTo>
                      <a:pt x="494" y="4696"/>
                    </a:lnTo>
                    <a:lnTo>
                      <a:pt x="494" y="4387"/>
                    </a:lnTo>
                    <a:close/>
                    <a:moveTo>
                      <a:pt x="2414" y="5257"/>
                    </a:moveTo>
                    <a:lnTo>
                      <a:pt x="2414" y="5566"/>
                    </a:lnTo>
                    <a:lnTo>
                      <a:pt x="494" y="5566"/>
                    </a:lnTo>
                    <a:lnTo>
                      <a:pt x="494" y="5257"/>
                    </a:lnTo>
                    <a:close/>
                    <a:moveTo>
                      <a:pt x="2414" y="6129"/>
                    </a:moveTo>
                    <a:lnTo>
                      <a:pt x="2414" y="6439"/>
                    </a:lnTo>
                    <a:lnTo>
                      <a:pt x="494" y="6439"/>
                    </a:lnTo>
                    <a:lnTo>
                      <a:pt x="494" y="6129"/>
                    </a:lnTo>
                    <a:close/>
                    <a:moveTo>
                      <a:pt x="2414" y="7000"/>
                    </a:moveTo>
                    <a:lnTo>
                      <a:pt x="2414" y="7310"/>
                    </a:lnTo>
                    <a:lnTo>
                      <a:pt x="494" y="7310"/>
                    </a:lnTo>
                    <a:lnTo>
                      <a:pt x="494" y="7000"/>
                    </a:lnTo>
                    <a:close/>
                    <a:moveTo>
                      <a:pt x="2414" y="7873"/>
                    </a:moveTo>
                    <a:lnTo>
                      <a:pt x="2414" y="8181"/>
                    </a:lnTo>
                    <a:lnTo>
                      <a:pt x="494" y="8181"/>
                    </a:lnTo>
                    <a:lnTo>
                      <a:pt x="494" y="7873"/>
                    </a:lnTo>
                    <a:close/>
                    <a:moveTo>
                      <a:pt x="2414" y="8743"/>
                    </a:moveTo>
                    <a:lnTo>
                      <a:pt x="2414" y="9053"/>
                    </a:lnTo>
                    <a:lnTo>
                      <a:pt x="494" y="9053"/>
                    </a:lnTo>
                    <a:lnTo>
                      <a:pt x="494" y="8743"/>
                    </a:lnTo>
                    <a:close/>
                    <a:moveTo>
                      <a:pt x="0" y="0"/>
                    </a:moveTo>
                    <a:lnTo>
                      <a:pt x="0" y="510"/>
                    </a:lnTo>
                    <a:lnTo>
                      <a:pt x="126" y="510"/>
                    </a:lnTo>
                    <a:lnTo>
                      <a:pt x="126" y="9560"/>
                    </a:lnTo>
                    <a:lnTo>
                      <a:pt x="2781" y="9560"/>
                    </a:lnTo>
                    <a:lnTo>
                      <a:pt x="2781" y="510"/>
                    </a:lnTo>
                    <a:lnTo>
                      <a:pt x="2907" y="510"/>
                    </a:lnTo>
                    <a:lnTo>
                      <a:pt x="290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" name="Google Shape;498;p6"/>
              <p:cNvSpPr/>
              <p:nvPr/>
            </p:nvSpPr>
            <p:spPr>
              <a:xfrm>
                <a:off x="4751866" y="4877275"/>
                <a:ext cx="85650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0646" extrusionOk="0">
                    <a:moveTo>
                      <a:pt x="1005" y="615"/>
                    </a:moveTo>
                    <a:lnTo>
                      <a:pt x="1005" y="1312"/>
                    </a:lnTo>
                    <a:lnTo>
                      <a:pt x="309" y="1312"/>
                    </a:lnTo>
                    <a:lnTo>
                      <a:pt x="309" y="615"/>
                    </a:lnTo>
                    <a:close/>
                    <a:moveTo>
                      <a:pt x="2062" y="615"/>
                    </a:moveTo>
                    <a:lnTo>
                      <a:pt x="2062" y="1312"/>
                    </a:lnTo>
                    <a:lnTo>
                      <a:pt x="1364" y="1312"/>
                    </a:lnTo>
                    <a:lnTo>
                      <a:pt x="1364" y="615"/>
                    </a:lnTo>
                    <a:close/>
                    <a:moveTo>
                      <a:pt x="3117" y="615"/>
                    </a:moveTo>
                    <a:lnTo>
                      <a:pt x="3117" y="1312"/>
                    </a:lnTo>
                    <a:lnTo>
                      <a:pt x="2419" y="1312"/>
                    </a:lnTo>
                    <a:lnTo>
                      <a:pt x="2419" y="615"/>
                    </a:lnTo>
                    <a:close/>
                    <a:moveTo>
                      <a:pt x="1005" y="1578"/>
                    </a:moveTo>
                    <a:lnTo>
                      <a:pt x="1005" y="2276"/>
                    </a:lnTo>
                    <a:lnTo>
                      <a:pt x="309" y="2276"/>
                    </a:lnTo>
                    <a:lnTo>
                      <a:pt x="309" y="1578"/>
                    </a:lnTo>
                    <a:close/>
                    <a:moveTo>
                      <a:pt x="3117" y="1578"/>
                    </a:moveTo>
                    <a:lnTo>
                      <a:pt x="3117" y="2276"/>
                    </a:lnTo>
                    <a:lnTo>
                      <a:pt x="2419" y="2276"/>
                    </a:lnTo>
                    <a:lnTo>
                      <a:pt x="2419" y="1578"/>
                    </a:lnTo>
                    <a:close/>
                    <a:moveTo>
                      <a:pt x="2062" y="2540"/>
                    </a:moveTo>
                    <a:lnTo>
                      <a:pt x="2062" y="3236"/>
                    </a:lnTo>
                    <a:lnTo>
                      <a:pt x="1364" y="3236"/>
                    </a:lnTo>
                    <a:lnTo>
                      <a:pt x="1364" y="2540"/>
                    </a:lnTo>
                    <a:close/>
                    <a:moveTo>
                      <a:pt x="3117" y="2540"/>
                    </a:moveTo>
                    <a:lnTo>
                      <a:pt x="3117" y="3236"/>
                    </a:lnTo>
                    <a:lnTo>
                      <a:pt x="2419" y="3236"/>
                    </a:lnTo>
                    <a:lnTo>
                      <a:pt x="2419" y="2540"/>
                    </a:lnTo>
                    <a:close/>
                    <a:moveTo>
                      <a:pt x="1005" y="3501"/>
                    </a:moveTo>
                    <a:lnTo>
                      <a:pt x="1005" y="4198"/>
                    </a:lnTo>
                    <a:lnTo>
                      <a:pt x="309" y="4198"/>
                    </a:lnTo>
                    <a:lnTo>
                      <a:pt x="309" y="3501"/>
                    </a:lnTo>
                    <a:close/>
                    <a:moveTo>
                      <a:pt x="3117" y="3501"/>
                    </a:moveTo>
                    <a:lnTo>
                      <a:pt x="3117" y="4198"/>
                    </a:lnTo>
                    <a:lnTo>
                      <a:pt x="2419" y="4198"/>
                    </a:lnTo>
                    <a:lnTo>
                      <a:pt x="2419" y="3501"/>
                    </a:lnTo>
                    <a:close/>
                    <a:moveTo>
                      <a:pt x="1005" y="4463"/>
                    </a:moveTo>
                    <a:lnTo>
                      <a:pt x="1005" y="5160"/>
                    </a:lnTo>
                    <a:lnTo>
                      <a:pt x="309" y="5160"/>
                    </a:lnTo>
                    <a:lnTo>
                      <a:pt x="309" y="4463"/>
                    </a:lnTo>
                    <a:close/>
                    <a:moveTo>
                      <a:pt x="2062" y="4463"/>
                    </a:moveTo>
                    <a:lnTo>
                      <a:pt x="2062" y="5160"/>
                    </a:lnTo>
                    <a:lnTo>
                      <a:pt x="1364" y="5160"/>
                    </a:lnTo>
                    <a:lnTo>
                      <a:pt x="1364" y="4463"/>
                    </a:lnTo>
                    <a:close/>
                    <a:moveTo>
                      <a:pt x="2062" y="5424"/>
                    </a:moveTo>
                    <a:lnTo>
                      <a:pt x="2062" y="6122"/>
                    </a:lnTo>
                    <a:lnTo>
                      <a:pt x="1364" y="6122"/>
                    </a:lnTo>
                    <a:lnTo>
                      <a:pt x="1364" y="5424"/>
                    </a:lnTo>
                    <a:close/>
                    <a:moveTo>
                      <a:pt x="3117" y="5424"/>
                    </a:moveTo>
                    <a:lnTo>
                      <a:pt x="3117" y="6122"/>
                    </a:lnTo>
                    <a:lnTo>
                      <a:pt x="2419" y="6122"/>
                    </a:lnTo>
                    <a:lnTo>
                      <a:pt x="2419" y="5424"/>
                    </a:lnTo>
                    <a:close/>
                    <a:moveTo>
                      <a:pt x="1005" y="6388"/>
                    </a:moveTo>
                    <a:lnTo>
                      <a:pt x="1005" y="7085"/>
                    </a:lnTo>
                    <a:lnTo>
                      <a:pt x="309" y="7085"/>
                    </a:lnTo>
                    <a:lnTo>
                      <a:pt x="309" y="6388"/>
                    </a:lnTo>
                    <a:close/>
                    <a:moveTo>
                      <a:pt x="2062" y="6388"/>
                    </a:moveTo>
                    <a:lnTo>
                      <a:pt x="2062" y="7085"/>
                    </a:lnTo>
                    <a:lnTo>
                      <a:pt x="1364" y="7085"/>
                    </a:lnTo>
                    <a:lnTo>
                      <a:pt x="1364" y="6388"/>
                    </a:lnTo>
                    <a:close/>
                    <a:moveTo>
                      <a:pt x="2062" y="7348"/>
                    </a:moveTo>
                    <a:lnTo>
                      <a:pt x="2062" y="8046"/>
                    </a:lnTo>
                    <a:lnTo>
                      <a:pt x="1364" y="8046"/>
                    </a:lnTo>
                    <a:lnTo>
                      <a:pt x="1364" y="7348"/>
                    </a:lnTo>
                    <a:close/>
                    <a:moveTo>
                      <a:pt x="3117" y="7348"/>
                    </a:moveTo>
                    <a:lnTo>
                      <a:pt x="3117" y="8046"/>
                    </a:lnTo>
                    <a:lnTo>
                      <a:pt x="2419" y="8046"/>
                    </a:lnTo>
                    <a:lnTo>
                      <a:pt x="2419" y="7348"/>
                    </a:lnTo>
                    <a:close/>
                    <a:moveTo>
                      <a:pt x="1005" y="8310"/>
                    </a:moveTo>
                    <a:lnTo>
                      <a:pt x="1005" y="9008"/>
                    </a:lnTo>
                    <a:lnTo>
                      <a:pt x="309" y="9008"/>
                    </a:lnTo>
                    <a:lnTo>
                      <a:pt x="309" y="8310"/>
                    </a:lnTo>
                    <a:close/>
                    <a:moveTo>
                      <a:pt x="2062" y="8310"/>
                    </a:moveTo>
                    <a:lnTo>
                      <a:pt x="2062" y="9008"/>
                    </a:lnTo>
                    <a:lnTo>
                      <a:pt x="1364" y="9008"/>
                    </a:lnTo>
                    <a:lnTo>
                      <a:pt x="1364" y="8310"/>
                    </a:lnTo>
                    <a:close/>
                    <a:moveTo>
                      <a:pt x="3117" y="8310"/>
                    </a:moveTo>
                    <a:lnTo>
                      <a:pt x="3117" y="9008"/>
                    </a:lnTo>
                    <a:lnTo>
                      <a:pt x="2419" y="9008"/>
                    </a:lnTo>
                    <a:lnTo>
                      <a:pt x="2419" y="8310"/>
                    </a:lnTo>
                    <a:close/>
                    <a:moveTo>
                      <a:pt x="1005" y="9272"/>
                    </a:moveTo>
                    <a:lnTo>
                      <a:pt x="1005" y="9969"/>
                    </a:lnTo>
                    <a:lnTo>
                      <a:pt x="309" y="9969"/>
                    </a:lnTo>
                    <a:lnTo>
                      <a:pt x="309" y="9272"/>
                    </a:lnTo>
                    <a:close/>
                    <a:moveTo>
                      <a:pt x="3117" y="9272"/>
                    </a:moveTo>
                    <a:lnTo>
                      <a:pt x="3117" y="9969"/>
                    </a:lnTo>
                    <a:lnTo>
                      <a:pt x="2419" y="9969"/>
                    </a:lnTo>
                    <a:lnTo>
                      <a:pt x="2419" y="9272"/>
                    </a:lnTo>
                    <a:close/>
                    <a:moveTo>
                      <a:pt x="1" y="1"/>
                    </a:moveTo>
                    <a:lnTo>
                      <a:pt x="1" y="10646"/>
                    </a:lnTo>
                    <a:lnTo>
                      <a:pt x="3425" y="10646"/>
                    </a:lnTo>
                    <a:lnTo>
                      <a:pt x="342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" name="Google Shape;499;p6"/>
              <p:cNvSpPr/>
              <p:nvPr/>
            </p:nvSpPr>
            <p:spPr>
              <a:xfrm>
                <a:off x="4935266" y="4877275"/>
                <a:ext cx="85650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0646" extrusionOk="0">
                    <a:moveTo>
                      <a:pt x="1007" y="615"/>
                    </a:moveTo>
                    <a:lnTo>
                      <a:pt x="1007" y="1312"/>
                    </a:lnTo>
                    <a:lnTo>
                      <a:pt x="309" y="1312"/>
                    </a:lnTo>
                    <a:lnTo>
                      <a:pt x="309" y="615"/>
                    </a:lnTo>
                    <a:close/>
                    <a:moveTo>
                      <a:pt x="2063" y="615"/>
                    </a:moveTo>
                    <a:lnTo>
                      <a:pt x="2063" y="1312"/>
                    </a:lnTo>
                    <a:lnTo>
                      <a:pt x="1366" y="1312"/>
                    </a:lnTo>
                    <a:lnTo>
                      <a:pt x="1366" y="615"/>
                    </a:lnTo>
                    <a:close/>
                    <a:moveTo>
                      <a:pt x="3117" y="615"/>
                    </a:moveTo>
                    <a:lnTo>
                      <a:pt x="3117" y="1312"/>
                    </a:lnTo>
                    <a:lnTo>
                      <a:pt x="2420" y="1312"/>
                    </a:lnTo>
                    <a:lnTo>
                      <a:pt x="2420" y="615"/>
                    </a:lnTo>
                    <a:close/>
                    <a:moveTo>
                      <a:pt x="1007" y="1578"/>
                    </a:moveTo>
                    <a:lnTo>
                      <a:pt x="1007" y="2276"/>
                    </a:lnTo>
                    <a:lnTo>
                      <a:pt x="309" y="2276"/>
                    </a:lnTo>
                    <a:lnTo>
                      <a:pt x="309" y="1578"/>
                    </a:lnTo>
                    <a:close/>
                    <a:moveTo>
                      <a:pt x="3117" y="1578"/>
                    </a:moveTo>
                    <a:lnTo>
                      <a:pt x="3117" y="2276"/>
                    </a:lnTo>
                    <a:lnTo>
                      <a:pt x="2420" y="2276"/>
                    </a:lnTo>
                    <a:lnTo>
                      <a:pt x="2420" y="1578"/>
                    </a:lnTo>
                    <a:close/>
                    <a:moveTo>
                      <a:pt x="2063" y="2540"/>
                    </a:moveTo>
                    <a:lnTo>
                      <a:pt x="2063" y="3236"/>
                    </a:lnTo>
                    <a:lnTo>
                      <a:pt x="1366" y="3236"/>
                    </a:lnTo>
                    <a:lnTo>
                      <a:pt x="1366" y="2540"/>
                    </a:lnTo>
                    <a:close/>
                    <a:moveTo>
                      <a:pt x="3117" y="2540"/>
                    </a:moveTo>
                    <a:lnTo>
                      <a:pt x="3117" y="3236"/>
                    </a:lnTo>
                    <a:lnTo>
                      <a:pt x="2420" y="3236"/>
                    </a:lnTo>
                    <a:lnTo>
                      <a:pt x="2420" y="2540"/>
                    </a:lnTo>
                    <a:close/>
                    <a:moveTo>
                      <a:pt x="1007" y="3501"/>
                    </a:moveTo>
                    <a:lnTo>
                      <a:pt x="1007" y="4198"/>
                    </a:lnTo>
                    <a:lnTo>
                      <a:pt x="309" y="4198"/>
                    </a:lnTo>
                    <a:lnTo>
                      <a:pt x="309" y="3501"/>
                    </a:lnTo>
                    <a:close/>
                    <a:moveTo>
                      <a:pt x="3117" y="3501"/>
                    </a:moveTo>
                    <a:lnTo>
                      <a:pt x="3117" y="4198"/>
                    </a:lnTo>
                    <a:lnTo>
                      <a:pt x="2420" y="4198"/>
                    </a:lnTo>
                    <a:lnTo>
                      <a:pt x="2420" y="3501"/>
                    </a:lnTo>
                    <a:close/>
                    <a:moveTo>
                      <a:pt x="1007" y="4463"/>
                    </a:moveTo>
                    <a:lnTo>
                      <a:pt x="1007" y="5160"/>
                    </a:lnTo>
                    <a:lnTo>
                      <a:pt x="309" y="5160"/>
                    </a:lnTo>
                    <a:lnTo>
                      <a:pt x="309" y="4463"/>
                    </a:lnTo>
                    <a:close/>
                    <a:moveTo>
                      <a:pt x="2063" y="4463"/>
                    </a:moveTo>
                    <a:lnTo>
                      <a:pt x="2063" y="5160"/>
                    </a:lnTo>
                    <a:lnTo>
                      <a:pt x="1366" y="5160"/>
                    </a:lnTo>
                    <a:lnTo>
                      <a:pt x="1366" y="4463"/>
                    </a:lnTo>
                    <a:close/>
                    <a:moveTo>
                      <a:pt x="2063" y="5424"/>
                    </a:moveTo>
                    <a:lnTo>
                      <a:pt x="2063" y="6122"/>
                    </a:lnTo>
                    <a:lnTo>
                      <a:pt x="1366" y="6122"/>
                    </a:lnTo>
                    <a:lnTo>
                      <a:pt x="1366" y="5424"/>
                    </a:lnTo>
                    <a:close/>
                    <a:moveTo>
                      <a:pt x="3117" y="5424"/>
                    </a:moveTo>
                    <a:lnTo>
                      <a:pt x="3117" y="6122"/>
                    </a:lnTo>
                    <a:lnTo>
                      <a:pt x="2420" y="6122"/>
                    </a:lnTo>
                    <a:lnTo>
                      <a:pt x="2420" y="5424"/>
                    </a:lnTo>
                    <a:close/>
                    <a:moveTo>
                      <a:pt x="1007" y="6388"/>
                    </a:moveTo>
                    <a:lnTo>
                      <a:pt x="1007" y="7085"/>
                    </a:lnTo>
                    <a:lnTo>
                      <a:pt x="309" y="7085"/>
                    </a:lnTo>
                    <a:lnTo>
                      <a:pt x="309" y="6388"/>
                    </a:lnTo>
                    <a:close/>
                    <a:moveTo>
                      <a:pt x="2063" y="6388"/>
                    </a:moveTo>
                    <a:lnTo>
                      <a:pt x="2063" y="7085"/>
                    </a:lnTo>
                    <a:lnTo>
                      <a:pt x="1366" y="7085"/>
                    </a:lnTo>
                    <a:lnTo>
                      <a:pt x="1366" y="6388"/>
                    </a:lnTo>
                    <a:close/>
                    <a:moveTo>
                      <a:pt x="2063" y="7348"/>
                    </a:moveTo>
                    <a:lnTo>
                      <a:pt x="2063" y="8046"/>
                    </a:lnTo>
                    <a:lnTo>
                      <a:pt x="1366" y="8046"/>
                    </a:lnTo>
                    <a:lnTo>
                      <a:pt x="1366" y="7348"/>
                    </a:lnTo>
                    <a:close/>
                    <a:moveTo>
                      <a:pt x="3117" y="7348"/>
                    </a:moveTo>
                    <a:lnTo>
                      <a:pt x="3117" y="8046"/>
                    </a:lnTo>
                    <a:lnTo>
                      <a:pt x="2420" y="8046"/>
                    </a:lnTo>
                    <a:lnTo>
                      <a:pt x="2420" y="7348"/>
                    </a:lnTo>
                    <a:close/>
                    <a:moveTo>
                      <a:pt x="1007" y="8310"/>
                    </a:moveTo>
                    <a:lnTo>
                      <a:pt x="1007" y="9008"/>
                    </a:lnTo>
                    <a:lnTo>
                      <a:pt x="309" y="9008"/>
                    </a:lnTo>
                    <a:lnTo>
                      <a:pt x="309" y="8310"/>
                    </a:lnTo>
                    <a:close/>
                    <a:moveTo>
                      <a:pt x="2063" y="8310"/>
                    </a:moveTo>
                    <a:lnTo>
                      <a:pt x="2063" y="9008"/>
                    </a:lnTo>
                    <a:lnTo>
                      <a:pt x="1366" y="9008"/>
                    </a:lnTo>
                    <a:lnTo>
                      <a:pt x="1366" y="8310"/>
                    </a:lnTo>
                    <a:close/>
                    <a:moveTo>
                      <a:pt x="3117" y="8310"/>
                    </a:moveTo>
                    <a:lnTo>
                      <a:pt x="3117" y="9008"/>
                    </a:lnTo>
                    <a:lnTo>
                      <a:pt x="2420" y="9008"/>
                    </a:lnTo>
                    <a:lnTo>
                      <a:pt x="2420" y="8310"/>
                    </a:lnTo>
                    <a:close/>
                    <a:moveTo>
                      <a:pt x="1007" y="9272"/>
                    </a:moveTo>
                    <a:lnTo>
                      <a:pt x="1007" y="9969"/>
                    </a:lnTo>
                    <a:lnTo>
                      <a:pt x="309" y="9969"/>
                    </a:lnTo>
                    <a:lnTo>
                      <a:pt x="309" y="9272"/>
                    </a:lnTo>
                    <a:close/>
                    <a:moveTo>
                      <a:pt x="3117" y="9272"/>
                    </a:moveTo>
                    <a:lnTo>
                      <a:pt x="3117" y="9969"/>
                    </a:lnTo>
                    <a:lnTo>
                      <a:pt x="2420" y="9969"/>
                    </a:lnTo>
                    <a:lnTo>
                      <a:pt x="2420" y="9272"/>
                    </a:lnTo>
                    <a:close/>
                    <a:moveTo>
                      <a:pt x="1" y="1"/>
                    </a:moveTo>
                    <a:lnTo>
                      <a:pt x="1" y="10646"/>
                    </a:lnTo>
                    <a:lnTo>
                      <a:pt x="3425" y="10646"/>
                    </a:lnTo>
                    <a:lnTo>
                      <a:pt x="342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" name="Google Shape;500;p6"/>
              <p:cNvSpPr/>
              <p:nvPr/>
            </p:nvSpPr>
            <p:spPr>
              <a:xfrm>
                <a:off x="5101566" y="4988825"/>
                <a:ext cx="49750" cy="154600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6184" extrusionOk="0">
                    <a:moveTo>
                      <a:pt x="583" y="358"/>
                    </a:moveTo>
                    <a:lnTo>
                      <a:pt x="583" y="762"/>
                    </a:lnTo>
                    <a:lnTo>
                      <a:pt x="179" y="762"/>
                    </a:lnTo>
                    <a:lnTo>
                      <a:pt x="179" y="358"/>
                    </a:lnTo>
                    <a:close/>
                    <a:moveTo>
                      <a:pt x="1196" y="358"/>
                    </a:moveTo>
                    <a:lnTo>
                      <a:pt x="1196" y="762"/>
                    </a:lnTo>
                    <a:lnTo>
                      <a:pt x="791" y="762"/>
                    </a:lnTo>
                    <a:lnTo>
                      <a:pt x="791" y="358"/>
                    </a:lnTo>
                    <a:close/>
                    <a:moveTo>
                      <a:pt x="1810" y="358"/>
                    </a:moveTo>
                    <a:lnTo>
                      <a:pt x="1810" y="762"/>
                    </a:lnTo>
                    <a:lnTo>
                      <a:pt x="1405" y="762"/>
                    </a:lnTo>
                    <a:lnTo>
                      <a:pt x="1405" y="358"/>
                    </a:lnTo>
                    <a:close/>
                    <a:moveTo>
                      <a:pt x="583" y="917"/>
                    </a:moveTo>
                    <a:lnTo>
                      <a:pt x="583" y="1321"/>
                    </a:lnTo>
                    <a:lnTo>
                      <a:pt x="179" y="1321"/>
                    </a:lnTo>
                    <a:lnTo>
                      <a:pt x="179" y="917"/>
                    </a:lnTo>
                    <a:close/>
                    <a:moveTo>
                      <a:pt x="1810" y="917"/>
                    </a:moveTo>
                    <a:lnTo>
                      <a:pt x="1810" y="1321"/>
                    </a:lnTo>
                    <a:lnTo>
                      <a:pt x="1405" y="1321"/>
                    </a:lnTo>
                    <a:lnTo>
                      <a:pt x="1405" y="917"/>
                    </a:lnTo>
                    <a:close/>
                    <a:moveTo>
                      <a:pt x="1196" y="1475"/>
                    </a:moveTo>
                    <a:lnTo>
                      <a:pt x="1196" y="1880"/>
                    </a:lnTo>
                    <a:lnTo>
                      <a:pt x="791" y="1880"/>
                    </a:lnTo>
                    <a:lnTo>
                      <a:pt x="791" y="1475"/>
                    </a:lnTo>
                    <a:close/>
                    <a:moveTo>
                      <a:pt x="1810" y="1475"/>
                    </a:moveTo>
                    <a:lnTo>
                      <a:pt x="1810" y="1880"/>
                    </a:lnTo>
                    <a:lnTo>
                      <a:pt x="1405" y="1880"/>
                    </a:lnTo>
                    <a:lnTo>
                      <a:pt x="1405" y="1475"/>
                    </a:lnTo>
                    <a:close/>
                    <a:moveTo>
                      <a:pt x="583" y="2034"/>
                    </a:moveTo>
                    <a:lnTo>
                      <a:pt x="583" y="2438"/>
                    </a:lnTo>
                    <a:lnTo>
                      <a:pt x="179" y="2438"/>
                    </a:lnTo>
                    <a:lnTo>
                      <a:pt x="179" y="2034"/>
                    </a:lnTo>
                    <a:close/>
                    <a:moveTo>
                      <a:pt x="1810" y="2034"/>
                    </a:moveTo>
                    <a:lnTo>
                      <a:pt x="1810" y="2438"/>
                    </a:lnTo>
                    <a:lnTo>
                      <a:pt x="1405" y="2438"/>
                    </a:lnTo>
                    <a:lnTo>
                      <a:pt x="1405" y="2034"/>
                    </a:lnTo>
                    <a:close/>
                    <a:moveTo>
                      <a:pt x="583" y="2593"/>
                    </a:moveTo>
                    <a:lnTo>
                      <a:pt x="583" y="2997"/>
                    </a:lnTo>
                    <a:lnTo>
                      <a:pt x="179" y="2997"/>
                    </a:lnTo>
                    <a:lnTo>
                      <a:pt x="179" y="2593"/>
                    </a:lnTo>
                    <a:close/>
                    <a:moveTo>
                      <a:pt x="1196" y="2593"/>
                    </a:moveTo>
                    <a:lnTo>
                      <a:pt x="1196" y="2997"/>
                    </a:lnTo>
                    <a:lnTo>
                      <a:pt x="791" y="2997"/>
                    </a:lnTo>
                    <a:lnTo>
                      <a:pt x="791" y="2593"/>
                    </a:lnTo>
                    <a:close/>
                    <a:moveTo>
                      <a:pt x="1196" y="3152"/>
                    </a:moveTo>
                    <a:lnTo>
                      <a:pt x="1196" y="3556"/>
                    </a:lnTo>
                    <a:lnTo>
                      <a:pt x="791" y="3556"/>
                    </a:lnTo>
                    <a:lnTo>
                      <a:pt x="791" y="3152"/>
                    </a:lnTo>
                    <a:close/>
                    <a:moveTo>
                      <a:pt x="1810" y="3152"/>
                    </a:moveTo>
                    <a:lnTo>
                      <a:pt x="1810" y="3556"/>
                    </a:lnTo>
                    <a:lnTo>
                      <a:pt x="1405" y="3556"/>
                    </a:lnTo>
                    <a:lnTo>
                      <a:pt x="1405" y="3152"/>
                    </a:lnTo>
                    <a:close/>
                    <a:moveTo>
                      <a:pt x="0" y="1"/>
                    </a:moveTo>
                    <a:lnTo>
                      <a:pt x="0" y="6184"/>
                    </a:lnTo>
                    <a:lnTo>
                      <a:pt x="1990" y="6184"/>
                    </a:lnTo>
                    <a:lnTo>
                      <a:pt x="199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" name="Google Shape;501;p6"/>
              <p:cNvSpPr/>
              <p:nvPr/>
            </p:nvSpPr>
            <p:spPr>
              <a:xfrm>
                <a:off x="4842891" y="4852575"/>
                <a:ext cx="85650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1637" extrusionOk="0">
                    <a:moveTo>
                      <a:pt x="1494" y="1647"/>
                    </a:moveTo>
                    <a:lnTo>
                      <a:pt x="1494" y="3887"/>
                    </a:lnTo>
                    <a:lnTo>
                      <a:pt x="920" y="3887"/>
                    </a:lnTo>
                    <a:lnTo>
                      <a:pt x="920" y="1647"/>
                    </a:lnTo>
                    <a:close/>
                    <a:moveTo>
                      <a:pt x="2510" y="1647"/>
                    </a:moveTo>
                    <a:lnTo>
                      <a:pt x="2510" y="3887"/>
                    </a:lnTo>
                    <a:lnTo>
                      <a:pt x="1935" y="3887"/>
                    </a:lnTo>
                    <a:lnTo>
                      <a:pt x="1935" y="1647"/>
                    </a:lnTo>
                    <a:close/>
                    <a:moveTo>
                      <a:pt x="988" y="4720"/>
                    </a:moveTo>
                    <a:lnTo>
                      <a:pt x="988" y="6960"/>
                    </a:lnTo>
                    <a:lnTo>
                      <a:pt x="414" y="6960"/>
                    </a:lnTo>
                    <a:lnTo>
                      <a:pt x="414" y="4720"/>
                    </a:lnTo>
                    <a:close/>
                    <a:moveTo>
                      <a:pt x="2003" y="4720"/>
                    </a:moveTo>
                    <a:lnTo>
                      <a:pt x="2003" y="6960"/>
                    </a:lnTo>
                    <a:lnTo>
                      <a:pt x="1428" y="6960"/>
                    </a:lnTo>
                    <a:lnTo>
                      <a:pt x="1428" y="4720"/>
                    </a:lnTo>
                    <a:close/>
                    <a:moveTo>
                      <a:pt x="3016" y="4720"/>
                    </a:moveTo>
                    <a:lnTo>
                      <a:pt x="3016" y="6960"/>
                    </a:lnTo>
                    <a:lnTo>
                      <a:pt x="2442" y="6960"/>
                    </a:lnTo>
                    <a:lnTo>
                      <a:pt x="2442" y="4720"/>
                    </a:lnTo>
                    <a:close/>
                    <a:moveTo>
                      <a:pt x="988" y="7699"/>
                    </a:moveTo>
                    <a:lnTo>
                      <a:pt x="988" y="9939"/>
                    </a:lnTo>
                    <a:lnTo>
                      <a:pt x="414" y="9939"/>
                    </a:lnTo>
                    <a:lnTo>
                      <a:pt x="414" y="7699"/>
                    </a:lnTo>
                    <a:close/>
                    <a:moveTo>
                      <a:pt x="2003" y="7699"/>
                    </a:moveTo>
                    <a:lnTo>
                      <a:pt x="2003" y="9939"/>
                    </a:lnTo>
                    <a:lnTo>
                      <a:pt x="1428" y="9939"/>
                    </a:lnTo>
                    <a:lnTo>
                      <a:pt x="1428" y="7699"/>
                    </a:lnTo>
                    <a:close/>
                    <a:moveTo>
                      <a:pt x="3016" y="7699"/>
                    </a:moveTo>
                    <a:lnTo>
                      <a:pt x="3016" y="9939"/>
                    </a:lnTo>
                    <a:lnTo>
                      <a:pt x="2442" y="9939"/>
                    </a:lnTo>
                    <a:lnTo>
                      <a:pt x="2442" y="7699"/>
                    </a:lnTo>
                    <a:close/>
                    <a:moveTo>
                      <a:pt x="762" y="0"/>
                    </a:moveTo>
                    <a:lnTo>
                      <a:pt x="762" y="1376"/>
                    </a:lnTo>
                    <a:lnTo>
                      <a:pt x="310" y="1376"/>
                    </a:lnTo>
                    <a:lnTo>
                      <a:pt x="310" y="4159"/>
                    </a:lnTo>
                    <a:lnTo>
                      <a:pt x="1" y="4159"/>
                    </a:lnTo>
                    <a:lnTo>
                      <a:pt x="1" y="11636"/>
                    </a:lnTo>
                    <a:lnTo>
                      <a:pt x="3425" y="11636"/>
                    </a:lnTo>
                    <a:lnTo>
                      <a:pt x="3425" y="4159"/>
                    </a:lnTo>
                    <a:lnTo>
                      <a:pt x="3117" y="4159"/>
                    </a:lnTo>
                    <a:lnTo>
                      <a:pt x="3117" y="1376"/>
                    </a:lnTo>
                    <a:lnTo>
                      <a:pt x="2665" y="1376"/>
                    </a:lnTo>
                    <a:lnTo>
                      <a:pt x="266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" name="Google Shape;502;p6"/>
              <p:cNvSpPr/>
              <p:nvPr/>
            </p:nvSpPr>
            <p:spPr>
              <a:xfrm>
                <a:off x="5219541" y="4903350"/>
                <a:ext cx="66400" cy="240075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9603" extrusionOk="0">
                    <a:moveTo>
                      <a:pt x="2288" y="1327"/>
                    </a:moveTo>
                    <a:lnTo>
                      <a:pt x="2288" y="1637"/>
                    </a:lnTo>
                    <a:lnTo>
                      <a:pt x="980" y="1637"/>
                    </a:lnTo>
                    <a:lnTo>
                      <a:pt x="980" y="1327"/>
                    </a:lnTo>
                    <a:close/>
                    <a:moveTo>
                      <a:pt x="2288" y="2215"/>
                    </a:moveTo>
                    <a:lnTo>
                      <a:pt x="2288" y="2524"/>
                    </a:lnTo>
                    <a:lnTo>
                      <a:pt x="628" y="2524"/>
                    </a:lnTo>
                    <a:lnTo>
                      <a:pt x="628" y="2215"/>
                    </a:lnTo>
                    <a:close/>
                    <a:moveTo>
                      <a:pt x="2289" y="3102"/>
                    </a:moveTo>
                    <a:lnTo>
                      <a:pt x="2289" y="3412"/>
                    </a:lnTo>
                    <a:lnTo>
                      <a:pt x="369" y="3412"/>
                    </a:lnTo>
                    <a:lnTo>
                      <a:pt x="369" y="3102"/>
                    </a:lnTo>
                    <a:close/>
                    <a:moveTo>
                      <a:pt x="2289" y="3990"/>
                    </a:moveTo>
                    <a:lnTo>
                      <a:pt x="2289" y="4300"/>
                    </a:lnTo>
                    <a:lnTo>
                      <a:pt x="369" y="4300"/>
                    </a:lnTo>
                    <a:lnTo>
                      <a:pt x="369" y="3990"/>
                    </a:lnTo>
                    <a:close/>
                    <a:moveTo>
                      <a:pt x="2289" y="4875"/>
                    </a:moveTo>
                    <a:lnTo>
                      <a:pt x="2289" y="5185"/>
                    </a:lnTo>
                    <a:lnTo>
                      <a:pt x="369" y="5185"/>
                    </a:lnTo>
                    <a:lnTo>
                      <a:pt x="369" y="4875"/>
                    </a:lnTo>
                    <a:close/>
                    <a:moveTo>
                      <a:pt x="2289" y="5763"/>
                    </a:moveTo>
                    <a:lnTo>
                      <a:pt x="2289" y="6074"/>
                    </a:lnTo>
                    <a:lnTo>
                      <a:pt x="369" y="6074"/>
                    </a:lnTo>
                    <a:lnTo>
                      <a:pt x="369" y="5763"/>
                    </a:lnTo>
                    <a:close/>
                    <a:moveTo>
                      <a:pt x="2289" y="6649"/>
                    </a:moveTo>
                    <a:lnTo>
                      <a:pt x="2289" y="6959"/>
                    </a:lnTo>
                    <a:lnTo>
                      <a:pt x="369" y="6959"/>
                    </a:lnTo>
                    <a:lnTo>
                      <a:pt x="369" y="6649"/>
                    </a:lnTo>
                    <a:close/>
                    <a:moveTo>
                      <a:pt x="2289" y="7536"/>
                    </a:moveTo>
                    <a:lnTo>
                      <a:pt x="2289" y="7846"/>
                    </a:lnTo>
                    <a:lnTo>
                      <a:pt x="369" y="7846"/>
                    </a:lnTo>
                    <a:lnTo>
                      <a:pt x="369" y="7536"/>
                    </a:lnTo>
                    <a:close/>
                    <a:moveTo>
                      <a:pt x="2289" y="8423"/>
                    </a:moveTo>
                    <a:lnTo>
                      <a:pt x="2289" y="8733"/>
                    </a:lnTo>
                    <a:lnTo>
                      <a:pt x="369" y="8733"/>
                    </a:lnTo>
                    <a:lnTo>
                      <a:pt x="369" y="8423"/>
                    </a:lnTo>
                    <a:close/>
                    <a:moveTo>
                      <a:pt x="2655" y="0"/>
                    </a:moveTo>
                    <a:cubicBezTo>
                      <a:pt x="2655" y="0"/>
                      <a:pt x="0" y="191"/>
                      <a:pt x="0" y="3780"/>
                    </a:cubicBezTo>
                    <a:lnTo>
                      <a:pt x="0" y="9603"/>
                    </a:lnTo>
                    <a:lnTo>
                      <a:pt x="2655" y="9603"/>
                    </a:lnTo>
                    <a:lnTo>
                      <a:pt x="265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" name="Google Shape;503;p6"/>
              <p:cNvSpPr/>
              <p:nvPr/>
            </p:nvSpPr>
            <p:spPr>
              <a:xfrm>
                <a:off x="5567341" y="4904475"/>
                <a:ext cx="72700" cy="239025"/>
              </a:xfrm>
              <a:custGeom>
                <a:avLst/>
                <a:gdLst/>
                <a:ahLst/>
                <a:cxnLst/>
                <a:rect l="l" t="t" r="r" b="b"/>
                <a:pathLst>
                  <a:path w="2908" h="9561" extrusionOk="0">
                    <a:moveTo>
                      <a:pt x="2415" y="901"/>
                    </a:moveTo>
                    <a:lnTo>
                      <a:pt x="2415" y="1210"/>
                    </a:lnTo>
                    <a:lnTo>
                      <a:pt x="495" y="1210"/>
                    </a:lnTo>
                    <a:lnTo>
                      <a:pt x="495" y="901"/>
                    </a:lnTo>
                    <a:close/>
                    <a:moveTo>
                      <a:pt x="2415" y="1773"/>
                    </a:moveTo>
                    <a:lnTo>
                      <a:pt x="2415" y="2083"/>
                    </a:lnTo>
                    <a:lnTo>
                      <a:pt x="495" y="2083"/>
                    </a:lnTo>
                    <a:lnTo>
                      <a:pt x="495" y="1773"/>
                    </a:lnTo>
                    <a:close/>
                    <a:moveTo>
                      <a:pt x="2415" y="2644"/>
                    </a:moveTo>
                    <a:lnTo>
                      <a:pt x="2415" y="2954"/>
                    </a:lnTo>
                    <a:lnTo>
                      <a:pt x="495" y="2954"/>
                    </a:lnTo>
                    <a:lnTo>
                      <a:pt x="495" y="2644"/>
                    </a:lnTo>
                    <a:close/>
                    <a:moveTo>
                      <a:pt x="2415" y="3514"/>
                    </a:moveTo>
                    <a:lnTo>
                      <a:pt x="2415" y="3825"/>
                    </a:lnTo>
                    <a:lnTo>
                      <a:pt x="495" y="3825"/>
                    </a:lnTo>
                    <a:lnTo>
                      <a:pt x="495" y="3514"/>
                    </a:lnTo>
                    <a:close/>
                    <a:moveTo>
                      <a:pt x="2415" y="4387"/>
                    </a:moveTo>
                    <a:lnTo>
                      <a:pt x="2415" y="4696"/>
                    </a:lnTo>
                    <a:lnTo>
                      <a:pt x="495" y="4696"/>
                    </a:lnTo>
                    <a:lnTo>
                      <a:pt x="495" y="4387"/>
                    </a:lnTo>
                    <a:close/>
                    <a:moveTo>
                      <a:pt x="2415" y="5258"/>
                    </a:moveTo>
                    <a:lnTo>
                      <a:pt x="2415" y="5568"/>
                    </a:lnTo>
                    <a:lnTo>
                      <a:pt x="495" y="5568"/>
                    </a:lnTo>
                    <a:lnTo>
                      <a:pt x="495" y="5258"/>
                    </a:lnTo>
                    <a:close/>
                    <a:moveTo>
                      <a:pt x="2415" y="6129"/>
                    </a:moveTo>
                    <a:lnTo>
                      <a:pt x="2415" y="6439"/>
                    </a:lnTo>
                    <a:lnTo>
                      <a:pt x="495" y="6439"/>
                    </a:lnTo>
                    <a:lnTo>
                      <a:pt x="495" y="6129"/>
                    </a:lnTo>
                    <a:close/>
                    <a:moveTo>
                      <a:pt x="2415" y="7000"/>
                    </a:moveTo>
                    <a:lnTo>
                      <a:pt x="2415" y="7310"/>
                    </a:lnTo>
                    <a:lnTo>
                      <a:pt x="495" y="7310"/>
                    </a:lnTo>
                    <a:lnTo>
                      <a:pt x="495" y="7000"/>
                    </a:lnTo>
                    <a:close/>
                    <a:moveTo>
                      <a:pt x="2415" y="7873"/>
                    </a:moveTo>
                    <a:lnTo>
                      <a:pt x="2415" y="8183"/>
                    </a:lnTo>
                    <a:lnTo>
                      <a:pt x="495" y="8183"/>
                    </a:lnTo>
                    <a:lnTo>
                      <a:pt x="495" y="7873"/>
                    </a:lnTo>
                    <a:close/>
                    <a:moveTo>
                      <a:pt x="2415" y="8743"/>
                    </a:moveTo>
                    <a:lnTo>
                      <a:pt x="2415" y="9053"/>
                    </a:lnTo>
                    <a:lnTo>
                      <a:pt x="495" y="9053"/>
                    </a:lnTo>
                    <a:lnTo>
                      <a:pt x="495" y="8743"/>
                    </a:lnTo>
                    <a:close/>
                    <a:moveTo>
                      <a:pt x="0" y="0"/>
                    </a:moveTo>
                    <a:lnTo>
                      <a:pt x="0" y="510"/>
                    </a:lnTo>
                    <a:lnTo>
                      <a:pt x="126" y="510"/>
                    </a:lnTo>
                    <a:lnTo>
                      <a:pt x="126" y="9560"/>
                    </a:lnTo>
                    <a:lnTo>
                      <a:pt x="2781" y="9560"/>
                    </a:lnTo>
                    <a:lnTo>
                      <a:pt x="2781" y="510"/>
                    </a:lnTo>
                    <a:lnTo>
                      <a:pt x="2907" y="510"/>
                    </a:lnTo>
                    <a:lnTo>
                      <a:pt x="290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" name="Google Shape;504;p6"/>
              <p:cNvSpPr/>
              <p:nvPr/>
            </p:nvSpPr>
            <p:spPr>
              <a:xfrm>
                <a:off x="5476466" y="4877275"/>
                <a:ext cx="85650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0646" extrusionOk="0">
                    <a:moveTo>
                      <a:pt x="1006" y="616"/>
                    </a:moveTo>
                    <a:lnTo>
                      <a:pt x="1006" y="1314"/>
                    </a:lnTo>
                    <a:lnTo>
                      <a:pt x="309" y="1314"/>
                    </a:lnTo>
                    <a:lnTo>
                      <a:pt x="309" y="616"/>
                    </a:lnTo>
                    <a:close/>
                    <a:moveTo>
                      <a:pt x="2062" y="616"/>
                    </a:moveTo>
                    <a:lnTo>
                      <a:pt x="2062" y="1314"/>
                    </a:lnTo>
                    <a:lnTo>
                      <a:pt x="1365" y="1314"/>
                    </a:lnTo>
                    <a:lnTo>
                      <a:pt x="1365" y="616"/>
                    </a:lnTo>
                    <a:close/>
                    <a:moveTo>
                      <a:pt x="3117" y="616"/>
                    </a:moveTo>
                    <a:lnTo>
                      <a:pt x="3117" y="1314"/>
                    </a:lnTo>
                    <a:lnTo>
                      <a:pt x="2419" y="1314"/>
                    </a:lnTo>
                    <a:lnTo>
                      <a:pt x="2419" y="616"/>
                    </a:lnTo>
                    <a:close/>
                    <a:moveTo>
                      <a:pt x="1006" y="1578"/>
                    </a:moveTo>
                    <a:lnTo>
                      <a:pt x="1006" y="2276"/>
                    </a:lnTo>
                    <a:lnTo>
                      <a:pt x="309" y="2276"/>
                    </a:lnTo>
                    <a:lnTo>
                      <a:pt x="309" y="1578"/>
                    </a:lnTo>
                    <a:close/>
                    <a:moveTo>
                      <a:pt x="3117" y="1578"/>
                    </a:moveTo>
                    <a:lnTo>
                      <a:pt x="3117" y="2276"/>
                    </a:lnTo>
                    <a:lnTo>
                      <a:pt x="2419" y="2276"/>
                    </a:lnTo>
                    <a:lnTo>
                      <a:pt x="2419" y="1578"/>
                    </a:lnTo>
                    <a:close/>
                    <a:moveTo>
                      <a:pt x="1006" y="2540"/>
                    </a:moveTo>
                    <a:lnTo>
                      <a:pt x="1006" y="3236"/>
                    </a:lnTo>
                    <a:lnTo>
                      <a:pt x="309" y="3236"/>
                    </a:lnTo>
                    <a:lnTo>
                      <a:pt x="309" y="2540"/>
                    </a:lnTo>
                    <a:close/>
                    <a:moveTo>
                      <a:pt x="2062" y="2540"/>
                    </a:moveTo>
                    <a:lnTo>
                      <a:pt x="2062" y="3236"/>
                    </a:lnTo>
                    <a:lnTo>
                      <a:pt x="1365" y="3236"/>
                    </a:lnTo>
                    <a:lnTo>
                      <a:pt x="1365" y="2540"/>
                    </a:lnTo>
                    <a:close/>
                    <a:moveTo>
                      <a:pt x="1006" y="3501"/>
                    </a:moveTo>
                    <a:lnTo>
                      <a:pt x="1006" y="4198"/>
                    </a:lnTo>
                    <a:lnTo>
                      <a:pt x="309" y="4198"/>
                    </a:lnTo>
                    <a:lnTo>
                      <a:pt x="309" y="3501"/>
                    </a:lnTo>
                    <a:close/>
                    <a:moveTo>
                      <a:pt x="3117" y="3501"/>
                    </a:moveTo>
                    <a:lnTo>
                      <a:pt x="3117" y="4198"/>
                    </a:lnTo>
                    <a:lnTo>
                      <a:pt x="2419" y="4198"/>
                    </a:lnTo>
                    <a:lnTo>
                      <a:pt x="2419" y="3501"/>
                    </a:lnTo>
                    <a:close/>
                    <a:moveTo>
                      <a:pt x="2062" y="4463"/>
                    </a:moveTo>
                    <a:lnTo>
                      <a:pt x="2062" y="5160"/>
                    </a:lnTo>
                    <a:lnTo>
                      <a:pt x="1365" y="5160"/>
                    </a:lnTo>
                    <a:lnTo>
                      <a:pt x="1365" y="4463"/>
                    </a:lnTo>
                    <a:close/>
                    <a:moveTo>
                      <a:pt x="3117" y="4463"/>
                    </a:moveTo>
                    <a:lnTo>
                      <a:pt x="3117" y="5160"/>
                    </a:lnTo>
                    <a:lnTo>
                      <a:pt x="2419" y="5160"/>
                    </a:lnTo>
                    <a:lnTo>
                      <a:pt x="2419" y="4463"/>
                    </a:lnTo>
                    <a:close/>
                    <a:moveTo>
                      <a:pt x="1006" y="5426"/>
                    </a:moveTo>
                    <a:lnTo>
                      <a:pt x="1006" y="6123"/>
                    </a:lnTo>
                    <a:lnTo>
                      <a:pt x="309" y="6123"/>
                    </a:lnTo>
                    <a:lnTo>
                      <a:pt x="309" y="5426"/>
                    </a:lnTo>
                    <a:close/>
                    <a:moveTo>
                      <a:pt x="2062" y="5426"/>
                    </a:moveTo>
                    <a:lnTo>
                      <a:pt x="2062" y="6123"/>
                    </a:lnTo>
                    <a:lnTo>
                      <a:pt x="1365" y="6123"/>
                    </a:lnTo>
                    <a:lnTo>
                      <a:pt x="1365" y="5426"/>
                    </a:lnTo>
                    <a:close/>
                    <a:moveTo>
                      <a:pt x="2062" y="6388"/>
                    </a:moveTo>
                    <a:lnTo>
                      <a:pt x="2062" y="7085"/>
                    </a:lnTo>
                    <a:lnTo>
                      <a:pt x="1365" y="7085"/>
                    </a:lnTo>
                    <a:lnTo>
                      <a:pt x="1365" y="6388"/>
                    </a:lnTo>
                    <a:close/>
                    <a:moveTo>
                      <a:pt x="3117" y="6388"/>
                    </a:moveTo>
                    <a:lnTo>
                      <a:pt x="3117" y="7085"/>
                    </a:lnTo>
                    <a:lnTo>
                      <a:pt x="2419" y="7085"/>
                    </a:lnTo>
                    <a:lnTo>
                      <a:pt x="2419" y="6388"/>
                    </a:lnTo>
                    <a:close/>
                    <a:moveTo>
                      <a:pt x="1006" y="7349"/>
                    </a:moveTo>
                    <a:lnTo>
                      <a:pt x="1006" y="8046"/>
                    </a:lnTo>
                    <a:lnTo>
                      <a:pt x="309" y="8046"/>
                    </a:lnTo>
                    <a:lnTo>
                      <a:pt x="309" y="7349"/>
                    </a:lnTo>
                    <a:close/>
                    <a:moveTo>
                      <a:pt x="2062" y="7349"/>
                    </a:moveTo>
                    <a:lnTo>
                      <a:pt x="2062" y="8046"/>
                    </a:lnTo>
                    <a:lnTo>
                      <a:pt x="1365" y="8046"/>
                    </a:lnTo>
                    <a:lnTo>
                      <a:pt x="1365" y="7349"/>
                    </a:lnTo>
                    <a:close/>
                    <a:moveTo>
                      <a:pt x="1006" y="8310"/>
                    </a:moveTo>
                    <a:lnTo>
                      <a:pt x="1006" y="9008"/>
                    </a:lnTo>
                    <a:lnTo>
                      <a:pt x="309" y="9008"/>
                    </a:lnTo>
                    <a:lnTo>
                      <a:pt x="309" y="8310"/>
                    </a:lnTo>
                    <a:close/>
                    <a:moveTo>
                      <a:pt x="2062" y="8310"/>
                    </a:moveTo>
                    <a:lnTo>
                      <a:pt x="2062" y="9008"/>
                    </a:lnTo>
                    <a:lnTo>
                      <a:pt x="1365" y="9008"/>
                    </a:lnTo>
                    <a:lnTo>
                      <a:pt x="1365" y="8310"/>
                    </a:lnTo>
                    <a:close/>
                    <a:moveTo>
                      <a:pt x="3117" y="8310"/>
                    </a:moveTo>
                    <a:lnTo>
                      <a:pt x="3117" y="9008"/>
                    </a:lnTo>
                    <a:lnTo>
                      <a:pt x="2419" y="9008"/>
                    </a:lnTo>
                    <a:lnTo>
                      <a:pt x="2419" y="8310"/>
                    </a:lnTo>
                    <a:close/>
                    <a:moveTo>
                      <a:pt x="1006" y="9272"/>
                    </a:moveTo>
                    <a:lnTo>
                      <a:pt x="1006" y="9969"/>
                    </a:lnTo>
                    <a:lnTo>
                      <a:pt x="309" y="9969"/>
                    </a:lnTo>
                    <a:lnTo>
                      <a:pt x="309" y="9272"/>
                    </a:lnTo>
                    <a:close/>
                    <a:moveTo>
                      <a:pt x="3117" y="9272"/>
                    </a:moveTo>
                    <a:lnTo>
                      <a:pt x="3117" y="9969"/>
                    </a:lnTo>
                    <a:lnTo>
                      <a:pt x="2419" y="9969"/>
                    </a:lnTo>
                    <a:lnTo>
                      <a:pt x="2419" y="9272"/>
                    </a:lnTo>
                    <a:close/>
                    <a:moveTo>
                      <a:pt x="0" y="1"/>
                    </a:moveTo>
                    <a:lnTo>
                      <a:pt x="0" y="10646"/>
                    </a:lnTo>
                    <a:lnTo>
                      <a:pt x="3425" y="10646"/>
                    </a:lnTo>
                    <a:lnTo>
                      <a:pt x="342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" name="Google Shape;505;p6"/>
              <p:cNvSpPr/>
              <p:nvPr/>
            </p:nvSpPr>
            <p:spPr>
              <a:xfrm>
                <a:off x="5293016" y="4877275"/>
                <a:ext cx="85650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0646" extrusionOk="0">
                    <a:moveTo>
                      <a:pt x="1007" y="616"/>
                    </a:moveTo>
                    <a:lnTo>
                      <a:pt x="1007" y="1314"/>
                    </a:lnTo>
                    <a:lnTo>
                      <a:pt x="309" y="1314"/>
                    </a:lnTo>
                    <a:lnTo>
                      <a:pt x="309" y="616"/>
                    </a:lnTo>
                    <a:close/>
                    <a:moveTo>
                      <a:pt x="2063" y="616"/>
                    </a:moveTo>
                    <a:lnTo>
                      <a:pt x="2063" y="1314"/>
                    </a:lnTo>
                    <a:lnTo>
                      <a:pt x="1366" y="1314"/>
                    </a:lnTo>
                    <a:lnTo>
                      <a:pt x="1366" y="616"/>
                    </a:lnTo>
                    <a:close/>
                    <a:moveTo>
                      <a:pt x="3120" y="616"/>
                    </a:moveTo>
                    <a:lnTo>
                      <a:pt x="3120" y="1314"/>
                    </a:lnTo>
                    <a:lnTo>
                      <a:pt x="2422" y="1314"/>
                    </a:lnTo>
                    <a:lnTo>
                      <a:pt x="2422" y="616"/>
                    </a:lnTo>
                    <a:close/>
                    <a:moveTo>
                      <a:pt x="1007" y="1578"/>
                    </a:moveTo>
                    <a:lnTo>
                      <a:pt x="1007" y="2276"/>
                    </a:lnTo>
                    <a:lnTo>
                      <a:pt x="309" y="2276"/>
                    </a:lnTo>
                    <a:lnTo>
                      <a:pt x="309" y="1578"/>
                    </a:lnTo>
                    <a:close/>
                    <a:moveTo>
                      <a:pt x="3120" y="1578"/>
                    </a:moveTo>
                    <a:lnTo>
                      <a:pt x="3120" y="2276"/>
                    </a:lnTo>
                    <a:lnTo>
                      <a:pt x="2422" y="2276"/>
                    </a:lnTo>
                    <a:lnTo>
                      <a:pt x="2422" y="1578"/>
                    </a:lnTo>
                    <a:close/>
                    <a:moveTo>
                      <a:pt x="1007" y="2540"/>
                    </a:moveTo>
                    <a:lnTo>
                      <a:pt x="1007" y="3236"/>
                    </a:lnTo>
                    <a:lnTo>
                      <a:pt x="309" y="3236"/>
                    </a:lnTo>
                    <a:lnTo>
                      <a:pt x="309" y="2540"/>
                    </a:lnTo>
                    <a:close/>
                    <a:moveTo>
                      <a:pt x="2063" y="2540"/>
                    </a:moveTo>
                    <a:lnTo>
                      <a:pt x="2063" y="3236"/>
                    </a:lnTo>
                    <a:lnTo>
                      <a:pt x="1366" y="3236"/>
                    </a:lnTo>
                    <a:lnTo>
                      <a:pt x="1366" y="2540"/>
                    </a:lnTo>
                    <a:close/>
                    <a:moveTo>
                      <a:pt x="1007" y="3501"/>
                    </a:moveTo>
                    <a:lnTo>
                      <a:pt x="1007" y="4198"/>
                    </a:lnTo>
                    <a:lnTo>
                      <a:pt x="309" y="4198"/>
                    </a:lnTo>
                    <a:lnTo>
                      <a:pt x="309" y="3501"/>
                    </a:lnTo>
                    <a:close/>
                    <a:moveTo>
                      <a:pt x="3120" y="3501"/>
                    </a:moveTo>
                    <a:lnTo>
                      <a:pt x="3120" y="4198"/>
                    </a:lnTo>
                    <a:lnTo>
                      <a:pt x="2422" y="4198"/>
                    </a:lnTo>
                    <a:lnTo>
                      <a:pt x="2422" y="3501"/>
                    </a:lnTo>
                    <a:close/>
                    <a:moveTo>
                      <a:pt x="2063" y="4463"/>
                    </a:moveTo>
                    <a:lnTo>
                      <a:pt x="2063" y="5160"/>
                    </a:lnTo>
                    <a:lnTo>
                      <a:pt x="1366" y="5160"/>
                    </a:lnTo>
                    <a:lnTo>
                      <a:pt x="1366" y="4463"/>
                    </a:lnTo>
                    <a:close/>
                    <a:moveTo>
                      <a:pt x="3120" y="4463"/>
                    </a:moveTo>
                    <a:lnTo>
                      <a:pt x="3120" y="5160"/>
                    </a:lnTo>
                    <a:lnTo>
                      <a:pt x="2422" y="5160"/>
                    </a:lnTo>
                    <a:lnTo>
                      <a:pt x="2422" y="4463"/>
                    </a:lnTo>
                    <a:close/>
                    <a:moveTo>
                      <a:pt x="1007" y="5426"/>
                    </a:moveTo>
                    <a:lnTo>
                      <a:pt x="1007" y="6123"/>
                    </a:lnTo>
                    <a:lnTo>
                      <a:pt x="309" y="6123"/>
                    </a:lnTo>
                    <a:lnTo>
                      <a:pt x="309" y="5426"/>
                    </a:lnTo>
                    <a:close/>
                    <a:moveTo>
                      <a:pt x="2063" y="5426"/>
                    </a:moveTo>
                    <a:lnTo>
                      <a:pt x="2063" y="6123"/>
                    </a:lnTo>
                    <a:lnTo>
                      <a:pt x="1366" y="6123"/>
                    </a:lnTo>
                    <a:lnTo>
                      <a:pt x="1366" y="5426"/>
                    </a:lnTo>
                    <a:close/>
                    <a:moveTo>
                      <a:pt x="2063" y="6388"/>
                    </a:moveTo>
                    <a:lnTo>
                      <a:pt x="2063" y="7085"/>
                    </a:lnTo>
                    <a:lnTo>
                      <a:pt x="1366" y="7085"/>
                    </a:lnTo>
                    <a:lnTo>
                      <a:pt x="1366" y="6388"/>
                    </a:lnTo>
                    <a:close/>
                    <a:moveTo>
                      <a:pt x="3120" y="6388"/>
                    </a:moveTo>
                    <a:lnTo>
                      <a:pt x="3120" y="7085"/>
                    </a:lnTo>
                    <a:lnTo>
                      <a:pt x="2422" y="7085"/>
                    </a:lnTo>
                    <a:lnTo>
                      <a:pt x="2422" y="6388"/>
                    </a:lnTo>
                    <a:close/>
                    <a:moveTo>
                      <a:pt x="1007" y="7349"/>
                    </a:moveTo>
                    <a:lnTo>
                      <a:pt x="1007" y="8046"/>
                    </a:lnTo>
                    <a:lnTo>
                      <a:pt x="309" y="8046"/>
                    </a:lnTo>
                    <a:lnTo>
                      <a:pt x="309" y="7349"/>
                    </a:lnTo>
                    <a:close/>
                    <a:moveTo>
                      <a:pt x="2063" y="7349"/>
                    </a:moveTo>
                    <a:lnTo>
                      <a:pt x="2063" y="8046"/>
                    </a:lnTo>
                    <a:lnTo>
                      <a:pt x="1366" y="8046"/>
                    </a:lnTo>
                    <a:lnTo>
                      <a:pt x="1366" y="7349"/>
                    </a:lnTo>
                    <a:close/>
                    <a:moveTo>
                      <a:pt x="1007" y="8310"/>
                    </a:moveTo>
                    <a:lnTo>
                      <a:pt x="1007" y="9008"/>
                    </a:lnTo>
                    <a:lnTo>
                      <a:pt x="309" y="9008"/>
                    </a:lnTo>
                    <a:lnTo>
                      <a:pt x="309" y="8310"/>
                    </a:lnTo>
                    <a:close/>
                    <a:moveTo>
                      <a:pt x="2063" y="8310"/>
                    </a:moveTo>
                    <a:lnTo>
                      <a:pt x="2063" y="9008"/>
                    </a:lnTo>
                    <a:lnTo>
                      <a:pt x="1366" y="9008"/>
                    </a:lnTo>
                    <a:lnTo>
                      <a:pt x="1366" y="8310"/>
                    </a:lnTo>
                    <a:close/>
                    <a:moveTo>
                      <a:pt x="3120" y="8310"/>
                    </a:moveTo>
                    <a:lnTo>
                      <a:pt x="3120" y="9008"/>
                    </a:lnTo>
                    <a:lnTo>
                      <a:pt x="2422" y="9008"/>
                    </a:lnTo>
                    <a:lnTo>
                      <a:pt x="2422" y="8310"/>
                    </a:lnTo>
                    <a:close/>
                    <a:moveTo>
                      <a:pt x="1007" y="9272"/>
                    </a:moveTo>
                    <a:lnTo>
                      <a:pt x="1007" y="9969"/>
                    </a:lnTo>
                    <a:lnTo>
                      <a:pt x="309" y="9969"/>
                    </a:lnTo>
                    <a:lnTo>
                      <a:pt x="309" y="9272"/>
                    </a:lnTo>
                    <a:close/>
                    <a:moveTo>
                      <a:pt x="3120" y="9272"/>
                    </a:moveTo>
                    <a:lnTo>
                      <a:pt x="3120" y="9969"/>
                    </a:lnTo>
                    <a:lnTo>
                      <a:pt x="2422" y="9969"/>
                    </a:lnTo>
                    <a:lnTo>
                      <a:pt x="2422" y="9272"/>
                    </a:lnTo>
                    <a:close/>
                    <a:moveTo>
                      <a:pt x="1" y="1"/>
                    </a:moveTo>
                    <a:lnTo>
                      <a:pt x="1" y="10646"/>
                    </a:lnTo>
                    <a:lnTo>
                      <a:pt x="3425" y="10646"/>
                    </a:lnTo>
                    <a:lnTo>
                      <a:pt x="342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" name="Google Shape;506;p6"/>
              <p:cNvSpPr/>
              <p:nvPr/>
            </p:nvSpPr>
            <p:spPr>
              <a:xfrm>
                <a:off x="5645216" y="4988825"/>
                <a:ext cx="49750" cy="154600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6184" extrusionOk="0">
                    <a:moveTo>
                      <a:pt x="584" y="358"/>
                    </a:moveTo>
                    <a:lnTo>
                      <a:pt x="584" y="762"/>
                    </a:lnTo>
                    <a:lnTo>
                      <a:pt x="180" y="762"/>
                    </a:lnTo>
                    <a:lnTo>
                      <a:pt x="180" y="358"/>
                    </a:lnTo>
                    <a:close/>
                    <a:moveTo>
                      <a:pt x="1197" y="358"/>
                    </a:moveTo>
                    <a:lnTo>
                      <a:pt x="1197" y="762"/>
                    </a:lnTo>
                    <a:lnTo>
                      <a:pt x="793" y="762"/>
                    </a:lnTo>
                    <a:lnTo>
                      <a:pt x="793" y="358"/>
                    </a:lnTo>
                    <a:close/>
                    <a:moveTo>
                      <a:pt x="1811" y="358"/>
                    </a:moveTo>
                    <a:lnTo>
                      <a:pt x="1811" y="762"/>
                    </a:lnTo>
                    <a:lnTo>
                      <a:pt x="1405" y="762"/>
                    </a:lnTo>
                    <a:lnTo>
                      <a:pt x="1405" y="358"/>
                    </a:lnTo>
                    <a:close/>
                    <a:moveTo>
                      <a:pt x="584" y="917"/>
                    </a:moveTo>
                    <a:lnTo>
                      <a:pt x="584" y="1321"/>
                    </a:lnTo>
                    <a:lnTo>
                      <a:pt x="180" y="1321"/>
                    </a:lnTo>
                    <a:lnTo>
                      <a:pt x="180" y="917"/>
                    </a:lnTo>
                    <a:close/>
                    <a:moveTo>
                      <a:pt x="1811" y="917"/>
                    </a:moveTo>
                    <a:lnTo>
                      <a:pt x="1811" y="1321"/>
                    </a:lnTo>
                    <a:lnTo>
                      <a:pt x="1405" y="1321"/>
                    </a:lnTo>
                    <a:lnTo>
                      <a:pt x="1405" y="917"/>
                    </a:lnTo>
                    <a:close/>
                    <a:moveTo>
                      <a:pt x="584" y="1475"/>
                    </a:moveTo>
                    <a:lnTo>
                      <a:pt x="584" y="1880"/>
                    </a:lnTo>
                    <a:lnTo>
                      <a:pt x="180" y="1880"/>
                    </a:lnTo>
                    <a:lnTo>
                      <a:pt x="180" y="1475"/>
                    </a:lnTo>
                    <a:close/>
                    <a:moveTo>
                      <a:pt x="1197" y="1475"/>
                    </a:moveTo>
                    <a:lnTo>
                      <a:pt x="1197" y="1880"/>
                    </a:lnTo>
                    <a:lnTo>
                      <a:pt x="793" y="1880"/>
                    </a:lnTo>
                    <a:lnTo>
                      <a:pt x="793" y="1475"/>
                    </a:lnTo>
                    <a:close/>
                    <a:moveTo>
                      <a:pt x="584" y="2034"/>
                    </a:moveTo>
                    <a:lnTo>
                      <a:pt x="584" y="2438"/>
                    </a:lnTo>
                    <a:lnTo>
                      <a:pt x="180" y="2438"/>
                    </a:lnTo>
                    <a:lnTo>
                      <a:pt x="180" y="2034"/>
                    </a:lnTo>
                    <a:close/>
                    <a:moveTo>
                      <a:pt x="1811" y="2034"/>
                    </a:moveTo>
                    <a:lnTo>
                      <a:pt x="1811" y="2438"/>
                    </a:lnTo>
                    <a:lnTo>
                      <a:pt x="1405" y="2438"/>
                    </a:lnTo>
                    <a:lnTo>
                      <a:pt x="1405" y="2034"/>
                    </a:lnTo>
                    <a:close/>
                    <a:moveTo>
                      <a:pt x="1197" y="2593"/>
                    </a:moveTo>
                    <a:lnTo>
                      <a:pt x="1197" y="2997"/>
                    </a:lnTo>
                    <a:lnTo>
                      <a:pt x="793" y="2997"/>
                    </a:lnTo>
                    <a:lnTo>
                      <a:pt x="793" y="2593"/>
                    </a:lnTo>
                    <a:close/>
                    <a:moveTo>
                      <a:pt x="1811" y="2593"/>
                    </a:moveTo>
                    <a:lnTo>
                      <a:pt x="1811" y="2997"/>
                    </a:lnTo>
                    <a:lnTo>
                      <a:pt x="1405" y="2997"/>
                    </a:lnTo>
                    <a:lnTo>
                      <a:pt x="1405" y="2593"/>
                    </a:lnTo>
                    <a:close/>
                    <a:moveTo>
                      <a:pt x="584" y="3151"/>
                    </a:moveTo>
                    <a:lnTo>
                      <a:pt x="584" y="3556"/>
                    </a:lnTo>
                    <a:lnTo>
                      <a:pt x="180" y="3556"/>
                    </a:lnTo>
                    <a:lnTo>
                      <a:pt x="180" y="3151"/>
                    </a:lnTo>
                    <a:close/>
                    <a:moveTo>
                      <a:pt x="1197" y="3151"/>
                    </a:moveTo>
                    <a:lnTo>
                      <a:pt x="1197" y="3556"/>
                    </a:lnTo>
                    <a:lnTo>
                      <a:pt x="793" y="3556"/>
                    </a:lnTo>
                    <a:lnTo>
                      <a:pt x="793" y="3151"/>
                    </a:lnTo>
                    <a:close/>
                    <a:moveTo>
                      <a:pt x="0" y="1"/>
                    </a:moveTo>
                    <a:lnTo>
                      <a:pt x="0" y="6184"/>
                    </a:lnTo>
                    <a:lnTo>
                      <a:pt x="1989" y="6184"/>
                    </a:lnTo>
                    <a:lnTo>
                      <a:pt x="198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" name="Google Shape;507;p6"/>
              <p:cNvSpPr/>
              <p:nvPr/>
            </p:nvSpPr>
            <p:spPr>
              <a:xfrm>
                <a:off x="5162691" y="4988825"/>
                <a:ext cx="49750" cy="154600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6184" extrusionOk="0">
                    <a:moveTo>
                      <a:pt x="585" y="358"/>
                    </a:moveTo>
                    <a:lnTo>
                      <a:pt x="585" y="762"/>
                    </a:lnTo>
                    <a:lnTo>
                      <a:pt x="180" y="762"/>
                    </a:lnTo>
                    <a:lnTo>
                      <a:pt x="180" y="358"/>
                    </a:lnTo>
                    <a:close/>
                    <a:moveTo>
                      <a:pt x="1196" y="358"/>
                    </a:moveTo>
                    <a:lnTo>
                      <a:pt x="1196" y="762"/>
                    </a:lnTo>
                    <a:lnTo>
                      <a:pt x="792" y="762"/>
                    </a:lnTo>
                    <a:lnTo>
                      <a:pt x="792" y="358"/>
                    </a:lnTo>
                    <a:close/>
                    <a:moveTo>
                      <a:pt x="1811" y="358"/>
                    </a:moveTo>
                    <a:lnTo>
                      <a:pt x="1811" y="762"/>
                    </a:lnTo>
                    <a:lnTo>
                      <a:pt x="1405" y="762"/>
                    </a:lnTo>
                    <a:lnTo>
                      <a:pt x="1405" y="358"/>
                    </a:lnTo>
                    <a:close/>
                    <a:moveTo>
                      <a:pt x="585" y="917"/>
                    </a:moveTo>
                    <a:lnTo>
                      <a:pt x="585" y="1321"/>
                    </a:lnTo>
                    <a:lnTo>
                      <a:pt x="180" y="1321"/>
                    </a:lnTo>
                    <a:lnTo>
                      <a:pt x="180" y="917"/>
                    </a:lnTo>
                    <a:close/>
                    <a:moveTo>
                      <a:pt x="1811" y="917"/>
                    </a:moveTo>
                    <a:lnTo>
                      <a:pt x="1811" y="1321"/>
                    </a:lnTo>
                    <a:lnTo>
                      <a:pt x="1405" y="1321"/>
                    </a:lnTo>
                    <a:lnTo>
                      <a:pt x="1405" y="917"/>
                    </a:lnTo>
                    <a:close/>
                    <a:moveTo>
                      <a:pt x="585" y="1475"/>
                    </a:moveTo>
                    <a:lnTo>
                      <a:pt x="585" y="1880"/>
                    </a:lnTo>
                    <a:lnTo>
                      <a:pt x="180" y="1880"/>
                    </a:lnTo>
                    <a:lnTo>
                      <a:pt x="180" y="1475"/>
                    </a:lnTo>
                    <a:close/>
                    <a:moveTo>
                      <a:pt x="1196" y="1475"/>
                    </a:moveTo>
                    <a:lnTo>
                      <a:pt x="1196" y="1880"/>
                    </a:lnTo>
                    <a:lnTo>
                      <a:pt x="792" y="1880"/>
                    </a:lnTo>
                    <a:lnTo>
                      <a:pt x="792" y="1475"/>
                    </a:lnTo>
                    <a:close/>
                    <a:moveTo>
                      <a:pt x="585" y="2034"/>
                    </a:moveTo>
                    <a:lnTo>
                      <a:pt x="585" y="2438"/>
                    </a:lnTo>
                    <a:lnTo>
                      <a:pt x="180" y="2438"/>
                    </a:lnTo>
                    <a:lnTo>
                      <a:pt x="180" y="2034"/>
                    </a:lnTo>
                    <a:close/>
                    <a:moveTo>
                      <a:pt x="1811" y="2034"/>
                    </a:moveTo>
                    <a:lnTo>
                      <a:pt x="1811" y="2438"/>
                    </a:lnTo>
                    <a:lnTo>
                      <a:pt x="1405" y="2438"/>
                    </a:lnTo>
                    <a:lnTo>
                      <a:pt x="1405" y="2034"/>
                    </a:lnTo>
                    <a:close/>
                    <a:moveTo>
                      <a:pt x="1196" y="2593"/>
                    </a:moveTo>
                    <a:lnTo>
                      <a:pt x="1196" y="2997"/>
                    </a:lnTo>
                    <a:lnTo>
                      <a:pt x="792" y="2997"/>
                    </a:lnTo>
                    <a:lnTo>
                      <a:pt x="792" y="2593"/>
                    </a:lnTo>
                    <a:close/>
                    <a:moveTo>
                      <a:pt x="1811" y="2593"/>
                    </a:moveTo>
                    <a:lnTo>
                      <a:pt x="1811" y="2997"/>
                    </a:lnTo>
                    <a:lnTo>
                      <a:pt x="1405" y="2997"/>
                    </a:lnTo>
                    <a:lnTo>
                      <a:pt x="1405" y="2593"/>
                    </a:lnTo>
                    <a:close/>
                    <a:moveTo>
                      <a:pt x="585" y="3151"/>
                    </a:moveTo>
                    <a:lnTo>
                      <a:pt x="585" y="3556"/>
                    </a:lnTo>
                    <a:lnTo>
                      <a:pt x="180" y="3556"/>
                    </a:lnTo>
                    <a:lnTo>
                      <a:pt x="180" y="3151"/>
                    </a:lnTo>
                    <a:close/>
                    <a:moveTo>
                      <a:pt x="1196" y="3151"/>
                    </a:moveTo>
                    <a:lnTo>
                      <a:pt x="1196" y="3556"/>
                    </a:lnTo>
                    <a:lnTo>
                      <a:pt x="792" y="3556"/>
                    </a:lnTo>
                    <a:lnTo>
                      <a:pt x="792" y="3151"/>
                    </a:lnTo>
                    <a:close/>
                    <a:moveTo>
                      <a:pt x="0" y="1"/>
                    </a:moveTo>
                    <a:lnTo>
                      <a:pt x="0" y="6184"/>
                    </a:lnTo>
                    <a:lnTo>
                      <a:pt x="1990" y="6184"/>
                    </a:lnTo>
                    <a:lnTo>
                      <a:pt x="199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" name="Google Shape;508;p6"/>
              <p:cNvSpPr/>
              <p:nvPr/>
            </p:nvSpPr>
            <p:spPr>
              <a:xfrm>
                <a:off x="5385366" y="4852575"/>
                <a:ext cx="85650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1637" extrusionOk="0">
                    <a:moveTo>
                      <a:pt x="1494" y="1647"/>
                    </a:moveTo>
                    <a:lnTo>
                      <a:pt x="1494" y="3887"/>
                    </a:lnTo>
                    <a:lnTo>
                      <a:pt x="920" y="3887"/>
                    </a:lnTo>
                    <a:lnTo>
                      <a:pt x="920" y="1647"/>
                    </a:lnTo>
                    <a:close/>
                    <a:moveTo>
                      <a:pt x="2508" y="1647"/>
                    </a:moveTo>
                    <a:lnTo>
                      <a:pt x="2508" y="3887"/>
                    </a:lnTo>
                    <a:lnTo>
                      <a:pt x="1933" y="3887"/>
                    </a:lnTo>
                    <a:lnTo>
                      <a:pt x="1933" y="1647"/>
                    </a:lnTo>
                    <a:close/>
                    <a:moveTo>
                      <a:pt x="987" y="4720"/>
                    </a:moveTo>
                    <a:lnTo>
                      <a:pt x="987" y="6960"/>
                    </a:lnTo>
                    <a:lnTo>
                      <a:pt x="411" y="6960"/>
                    </a:lnTo>
                    <a:lnTo>
                      <a:pt x="411" y="4720"/>
                    </a:lnTo>
                    <a:close/>
                    <a:moveTo>
                      <a:pt x="2001" y="4720"/>
                    </a:moveTo>
                    <a:lnTo>
                      <a:pt x="2001" y="6960"/>
                    </a:lnTo>
                    <a:lnTo>
                      <a:pt x="1427" y="6960"/>
                    </a:lnTo>
                    <a:lnTo>
                      <a:pt x="1427" y="4720"/>
                    </a:lnTo>
                    <a:close/>
                    <a:moveTo>
                      <a:pt x="3015" y="4720"/>
                    </a:moveTo>
                    <a:lnTo>
                      <a:pt x="3015" y="6960"/>
                    </a:lnTo>
                    <a:lnTo>
                      <a:pt x="2441" y="6960"/>
                    </a:lnTo>
                    <a:lnTo>
                      <a:pt x="2441" y="4720"/>
                    </a:lnTo>
                    <a:close/>
                    <a:moveTo>
                      <a:pt x="987" y="7699"/>
                    </a:moveTo>
                    <a:lnTo>
                      <a:pt x="987" y="9939"/>
                    </a:lnTo>
                    <a:lnTo>
                      <a:pt x="411" y="9939"/>
                    </a:lnTo>
                    <a:lnTo>
                      <a:pt x="411" y="7699"/>
                    </a:lnTo>
                    <a:close/>
                    <a:moveTo>
                      <a:pt x="2001" y="7699"/>
                    </a:moveTo>
                    <a:lnTo>
                      <a:pt x="2001" y="9939"/>
                    </a:lnTo>
                    <a:lnTo>
                      <a:pt x="1427" y="9939"/>
                    </a:lnTo>
                    <a:lnTo>
                      <a:pt x="1427" y="7699"/>
                    </a:lnTo>
                    <a:close/>
                    <a:moveTo>
                      <a:pt x="3015" y="7699"/>
                    </a:moveTo>
                    <a:lnTo>
                      <a:pt x="3015" y="9939"/>
                    </a:lnTo>
                    <a:lnTo>
                      <a:pt x="2441" y="9939"/>
                    </a:lnTo>
                    <a:lnTo>
                      <a:pt x="2441" y="7699"/>
                    </a:lnTo>
                    <a:close/>
                    <a:moveTo>
                      <a:pt x="761" y="0"/>
                    </a:moveTo>
                    <a:lnTo>
                      <a:pt x="761" y="1376"/>
                    </a:lnTo>
                    <a:lnTo>
                      <a:pt x="309" y="1376"/>
                    </a:lnTo>
                    <a:lnTo>
                      <a:pt x="309" y="4159"/>
                    </a:lnTo>
                    <a:lnTo>
                      <a:pt x="1" y="4159"/>
                    </a:lnTo>
                    <a:lnTo>
                      <a:pt x="1" y="11636"/>
                    </a:lnTo>
                    <a:lnTo>
                      <a:pt x="3425" y="11636"/>
                    </a:lnTo>
                    <a:lnTo>
                      <a:pt x="3425" y="4159"/>
                    </a:lnTo>
                    <a:lnTo>
                      <a:pt x="3116" y="4159"/>
                    </a:lnTo>
                    <a:lnTo>
                      <a:pt x="3116" y="1376"/>
                    </a:lnTo>
                    <a:lnTo>
                      <a:pt x="2664" y="1376"/>
                    </a:lnTo>
                    <a:lnTo>
                      <a:pt x="266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" name="Google Shape;509;p6"/>
              <p:cNvSpPr/>
              <p:nvPr/>
            </p:nvSpPr>
            <p:spPr>
              <a:xfrm flipH="1">
                <a:off x="8703125" y="4776625"/>
                <a:ext cx="111575" cy="366725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14669" extrusionOk="0">
                    <a:moveTo>
                      <a:pt x="3704" y="1385"/>
                    </a:moveTo>
                    <a:lnTo>
                      <a:pt x="3704" y="1858"/>
                    </a:lnTo>
                    <a:lnTo>
                      <a:pt x="2492" y="1858"/>
                    </a:lnTo>
                    <a:lnTo>
                      <a:pt x="2492" y="1385"/>
                    </a:lnTo>
                    <a:close/>
                    <a:moveTo>
                      <a:pt x="1962" y="1385"/>
                    </a:moveTo>
                    <a:lnTo>
                      <a:pt x="1962" y="1861"/>
                    </a:lnTo>
                    <a:lnTo>
                      <a:pt x="760" y="1861"/>
                    </a:lnTo>
                    <a:lnTo>
                      <a:pt x="760" y="1385"/>
                    </a:lnTo>
                    <a:close/>
                    <a:moveTo>
                      <a:pt x="1962" y="2720"/>
                    </a:moveTo>
                    <a:lnTo>
                      <a:pt x="1962" y="3196"/>
                    </a:lnTo>
                    <a:lnTo>
                      <a:pt x="760" y="3196"/>
                    </a:lnTo>
                    <a:lnTo>
                      <a:pt x="760" y="2720"/>
                    </a:lnTo>
                    <a:close/>
                    <a:moveTo>
                      <a:pt x="3704" y="2720"/>
                    </a:moveTo>
                    <a:lnTo>
                      <a:pt x="3704" y="3196"/>
                    </a:lnTo>
                    <a:lnTo>
                      <a:pt x="2492" y="3196"/>
                    </a:lnTo>
                    <a:lnTo>
                      <a:pt x="2492" y="2720"/>
                    </a:lnTo>
                    <a:close/>
                    <a:moveTo>
                      <a:pt x="1962" y="4059"/>
                    </a:moveTo>
                    <a:lnTo>
                      <a:pt x="1962" y="4533"/>
                    </a:lnTo>
                    <a:lnTo>
                      <a:pt x="760" y="4533"/>
                    </a:lnTo>
                    <a:lnTo>
                      <a:pt x="760" y="4059"/>
                    </a:lnTo>
                    <a:close/>
                    <a:moveTo>
                      <a:pt x="3704" y="4059"/>
                    </a:moveTo>
                    <a:lnTo>
                      <a:pt x="3704" y="4533"/>
                    </a:lnTo>
                    <a:lnTo>
                      <a:pt x="2492" y="4533"/>
                    </a:lnTo>
                    <a:lnTo>
                      <a:pt x="2492" y="4059"/>
                    </a:lnTo>
                    <a:close/>
                    <a:moveTo>
                      <a:pt x="3704" y="5395"/>
                    </a:moveTo>
                    <a:lnTo>
                      <a:pt x="3704" y="5871"/>
                    </a:lnTo>
                    <a:lnTo>
                      <a:pt x="2492" y="5871"/>
                    </a:lnTo>
                    <a:lnTo>
                      <a:pt x="2492" y="5395"/>
                    </a:lnTo>
                    <a:close/>
                    <a:moveTo>
                      <a:pt x="1962" y="5396"/>
                    </a:moveTo>
                    <a:lnTo>
                      <a:pt x="1962" y="5872"/>
                    </a:lnTo>
                    <a:lnTo>
                      <a:pt x="760" y="5872"/>
                    </a:lnTo>
                    <a:lnTo>
                      <a:pt x="760" y="5396"/>
                    </a:lnTo>
                    <a:close/>
                    <a:moveTo>
                      <a:pt x="1962" y="6733"/>
                    </a:moveTo>
                    <a:lnTo>
                      <a:pt x="1962" y="7208"/>
                    </a:lnTo>
                    <a:lnTo>
                      <a:pt x="760" y="7208"/>
                    </a:lnTo>
                    <a:lnTo>
                      <a:pt x="760" y="6733"/>
                    </a:lnTo>
                    <a:close/>
                    <a:moveTo>
                      <a:pt x="3704" y="6733"/>
                    </a:moveTo>
                    <a:lnTo>
                      <a:pt x="3704" y="7208"/>
                    </a:lnTo>
                    <a:lnTo>
                      <a:pt x="2492" y="7208"/>
                    </a:lnTo>
                    <a:lnTo>
                      <a:pt x="2492" y="6733"/>
                    </a:lnTo>
                    <a:close/>
                    <a:moveTo>
                      <a:pt x="1962" y="8070"/>
                    </a:moveTo>
                    <a:lnTo>
                      <a:pt x="1962" y="8546"/>
                    </a:lnTo>
                    <a:lnTo>
                      <a:pt x="760" y="8546"/>
                    </a:lnTo>
                    <a:lnTo>
                      <a:pt x="760" y="8070"/>
                    </a:lnTo>
                    <a:close/>
                    <a:moveTo>
                      <a:pt x="3704" y="8070"/>
                    </a:moveTo>
                    <a:lnTo>
                      <a:pt x="3704" y="8546"/>
                    </a:lnTo>
                    <a:lnTo>
                      <a:pt x="2492" y="8546"/>
                    </a:lnTo>
                    <a:lnTo>
                      <a:pt x="2492" y="8070"/>
                    </a:lnTo>
                    <a:close/>
                    <a:moveTo>
                      <a:pt x="3704" y="9406"/>
                    </a:moveTo>
                    <a:lnTo>
                      <a:pt x="3704" y="9882"/>
                    </a:lnTo>
                    <a:lnTo>
                      <a:pt x="2492" y="9882"/>
                    </a:lnTo>
                    <a:lnTo>
                      <a:pt x="2492" y="9406"/>
                    </a:lnTo>
                    <a:close/>
                    <a:moveTo>
                      <a:pt x="1962" y="9408"/>
                    </a:moveTo>
                    <a:lnTo>
                      <a:pt x="1962" y="9883"/>
                    </a:lnTo>
                    <a:lnTo>
                      <a:pt x="760" y="9883"/>
                    </a:lnTo>
                    <a:lnTo>
                      <a:pt x="760" y="9408"/>
                    </a:lnTo>
                    <a:close/>
                    <a:moveTo>
                      <a:pt x="1962" y="10744"/>
                    </a:moveTo>
                    <a:lnTo>
                      <a:pt x="1962" y="11219"/>
                    </a:lnTo>
                    <a:lnTo>
                      <a:pt x="760" y="11219"/>
                    </a:lnTo>
                    <a:lnTo>
                      <a:pt x="760" y="10744"/>
                    </a:lnTo>
                    <a:close/>
                    <a:moveTo>
                      <a:pt x="3704" y="10744"/>
                    </a:moveTo>
                    <a:lnTo>
                      <a:pt x="3704" y="11219"/>
                    </a:lnTo>
                    <a:lnTo>
                      <a:pt x="2492" y="11219"/>
                    </a:lnTo>
                    <a:lnTo>
                      <a:pt x="2492" y="10744"/>
                    </a:lnTo>
                    <a:close/>
                    <a:moveTo>
                      <a:pt x="1962" y="12081"/>
                    </a:moveTo>
                    <a:lnTo>
                      <a:pt x="1962" y="12557"/>
                    </a:lnTo>
                    <a:lnTo>
                      <a:pt x="760" y="12557"/>
                    </a:lnTo>
                    <a:lnTo>
                      <a:pt x="760" y="12081"/>
                    </a:lnTo>
                    <a:close/>
                    <a:moveTo>
                      <a:pt x="3704" y="12081"/>
                    </a:moveTo>
                    <a:lnTo>
                      <a:pt x="3704" y="12557"/>
                    </a:lnTo>
                    <a:lnTo>
                      <a:pt x="2492" y="12557"/>
                    </a:lnTo>
                    <a:lnTo>
                      <a:pt x="2492" y="12081"/>
                    </a:lnTo>
                    <a:close/>
                    <a:moveTo>
                      <a:pt x="1962" y="13418"/>
                    </a:moveTo>
                    <a:lnTo>
                      <a:pt x="1962" y="13893"/>
                    </a:lnTo>
                    <a:lnTo>
                      <a:pt x="760" y="13893"/>
                    </a:lnTo>
                    <a:lnTo>
                      <a:pt x="760" y="13418"/>
                    </a:lnTo>
                    <a:close/>
                    <a:moveTo>
                      <a:pt x="3704" y="13418"/>
                    </a:moveTo>
                    <a:lnTo>
                      <a:pt x="3704" y="13893"/>
                    </a:lnTo>
                    <a:lnTo>
                      <a:pt x="2492" y="13893"/>
                    </a:lnTo>
                    <a:lnTo>
                      <a:pt x="2492" y="13418"/>
                    </a:lnTo>
                    <a:close/>
                    <a:moveTo>
                      <a:pt x="0" y="1"/>
                    </a:moveTo>
                    <a:lnTo>
                      <a:pt x="0" y="784"/>
                    </a:lnTo>
                    <a:lnTo>
                      <a:pt x="194" y="784"/>
                    </a:lnTo>
                    <a:lnTo>
                      <a:pt x="194" y="14669"/>
                    </a:lnTo>
                    <a:lnTo>
                      <a:pt x="4268" y="14669"/>
                    </a:lnTo>
                    <a:lnTo>
                      <a:pt x="4268" y="783"/>
                    </a:lnTo>
                    <a:lnTo>
                      <a:pt x="4462" y="783"/>
                    </a:lnTo>
                    <a:lnTo>
                      <a:pt x="446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" name="Google Shape;510;p6"/>
              <p:cNvSpPr/>
              <p:nvPr/>
            </p:nvSpPr>
            <p:spPr>
              <a:xfrm flipH="1">
                <a:off x="8984366" y="4672775"/>
                <a:ext cx="119750" cy="470650"/>
              </a:xfrm>
              <a:custGeom>
                <a:avLst/>
                <a:gdLst/>
                <a:ahLst/>
                <a:cxnLst/>
                <a:rect l="l" t="t" r="r" b="b"/>
                <a:pathLst>
                  <a:path w="4790" h="18826" extrusionOk="0">
                    <a:moveTo>
                      <a:pt x="2092" y="4859"/>
                    </a:moveTo>
                    <a:lnTo>
                      <a:pt x="2092" y="7991"/>
                    </a:lnTo>
                    <a:lnTo>
                      <a:pt x="1289" y="7991"/>
                    </a:lnTo>
                    <a:lnTo>
                      <a:pt x="1289" y="4859"/>
                    </a:lnTo>
                    <a:close/>
                    <a:moveTo>
                      <a:pt x="3508" y="4859"/>
                    </a:moveTo>
                    <a:lnTo>
                      <a:pt x="3508" y="7991"/>
                    </a:lnTo>
                    <a:lnTo>
                      <a:pt x="2705" y="7991"/>
                    </a:lnTo>
                    <a:lnTo>
                      <a:pt x="2705" y="4859"/>
                    </a:lnTo>
                    <a:close/>
                    <a:moveTo>
                      <a:pt x="1383" y="9157"/>
                    </a:moveTo>
                    <a:lnTo>
                      <a:pt x="1383" y="12288"/>
                    </a:lnTo>
                    <a:lnTo>
                      <a:pt x="579" y="12288"/>
                    </a:lnTo>
                    <a:lnTo>
                      <a:pt x="579" y="9157"/>
                    </a:lnTo>
                    <a:close/>
                    <a:moveTo>
                      <a:pt x="2801" y="9157"/>
                    </a:moveTo>
                    <a:lnTo>
                      <a:pt x="2801" y="12288"/>
                    </a:lnTo>
                    <a:lnTo>
                      <a:pt x="1996" y="12288"/>
                    </a:lnTo>
                    <a:lnTo>
                      <a:pt x="1996" y="9157"/>
                    </a:lnTo>
                    <a:close/>
                    <a:moveTo>
                      <a:pt x="4218" y="9157"/>
                    </a:moveTo>
                    <a:lnTo>
                      <a:pt x="4218" y="12288"/>
                    </a:lnTo>
                    <a:lnTo>
                      <a:pt x="3414" y="12288"/>
                    </a:lnTo>
                    <a:lnTo>
                      <a:pt x="3414" y="9157"/>
                    </a:lnTo>
                    <a:close/>
                    <a:moveTo>
                      <a:pt x="1383" y="13323"/>
                    </a:moveTo>
                    <a:lnTo>
                      <a:pt x="1383" y="16454"/>
                    </a:lnTo>
                    <a:lnTo>
                      <a:pt x="579" y="16454"/>
                    </a:lnTo>
                    <a:lnTo>
                      <a:pt x="579" y="13323"/>
                    </a:lnTo>
                    <a:close/>
                    <a:moveTo>
                      <a:pt x="2801" y="13323"/>
                    </a:moveTo>
                    <a:lnTo>
                      <a:pt x="2801" y="16454"/>
                    </a:lnTo>
                    <a:lnTo>
                      <a:pt x="1996" y="16454"/>
                    </a:lnTo>
                    <a:lnTo>
                      <a:pt x="1996" y="13323"/>
                    </a:lnTo>
                    <a:close/>
                    <a:moveTo>
                      <a:pt x="4218" y="13323"/>
                    </a:moveTo>
                    <a:lnTo>
                      <a:pt x="4218" y="16454"/>
                    </a:lnTo>
                    <a:lnTo>
                      <a:pt x="3414" y="16454"/>
                    </a:lnTo>
                    <a:lnTo>
                      <a:pt x="3414" y="13323"/>
                    </a:lnTo>
                    <a:close/>
                    <a:moveTo>
                      <a:pt x="2398" y="0"/>
                    </a:moveTo>
                    <a:lnTo>
                      <a:pt x="2305" y="1813"/>
                    </a:lnTo>
                    <a:lnTo>
                      <a:pt x="2116" y="1813"/>
                    </a:lnTo>
                    <a:lnTo>
                      <a:pt x="2116" y="2185"/>
                    </a:lnTo>
                    <a:lnTo>
                      <a:pt x="1661" y="2185"/>
                    </a:lnTo>
                    <a:lnTo>
                      <a:pt x="1661" y="2556"/>
                    </a:lnTo>
                    <a:lnTo>
                      <a:pt x="1066" y="2556"/>
                    </a:lnTo>
                    <a:lnTo>
                      <a:pt x="1066" y="4480"/>
                    </a:lnTo>
                    <a:lnTo>
                      <a:pt x="435" y="4480"/>
                    </a:lnTo>
                    <a:lnTo>
                      <a:pt x="435" y="8370"/>
                    </a:lnTo>
                    <a:lnTo>
                      <a:pt x="1" y="8370"/>
                    </a:lnTo>
                    <a:lnTo>
                      <a:pt x="1" y="18825"/>
                    </a:lnTo>
                    <a:lnTo>
                      <a:pt x="4790" y="18825"/>
                    </a:lnTo>
                    <a:lnTo>
                      <a:pt x="4790" y="8370"/>
                    </a:lnTo>
                    <a:lnTo>
                      <a:pt x="4361" y="8370"/>
                    </a:lnTo>
                    <a:lnTo>
                      <a:pt x="4361" y="4480"/>
                    </a:lnTo>
                    <a:lnTo>
                      <a:pt x="3729" y="4480"/>
                    </a:lnTo>
                    <a:lnTo>
                      <a:pt x="3729" y="2556"/>
                    </a:lnTo>
                    <a:lnTo>
                      <a:pt x="3134" y="2556"/>
                    </a:lnTo>
                    <a:lnTo>
                      <a:pt x="3134" y="2185"/>
                    </a:lnTo>
                    <a:lnTo>
                      <a:pt x="2680" y="2185"/>
                    </a:lnTo>
                    <a:lnTo>
                      <a:pt x="2680" y="1813"/>
                    </a:lnTo>
                    <a:lnTo>
                      <a:pt x="2491" y="1813"/>
                    </a:lnTo>
                    <a:lnTo>
                      <a:pt x="239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" name="Google Shape;511;p6"/>
              <p:cNvSpPr/>
              <p:nvPr/>
            </p:nvSpPr>
            <p:spPr>
              <a:xfrm flipH="1">
                <a:off x="8799716" y="4904400"/>
                <a:ext cx="72700" cy="239025"/>
              </a:xfrm>
              <a:custGeom>
                <a:avLst/>
                <a:gdLst/>
                <a:ahLst/>
                <a:cxnLst/>
                <a:rect l="l" t="t" r="r" b="b"/>
                <a:pathLst>
                  <a:path w="2908" h="9561" extrusionOk="0">
                    <a:moveTo>
                      <a:pt x="2415" y="901"/>
                    </a:moveTo>
                    <a:lnTo>
                      <a:pt x="2415" y="1210"/>
                    </a:lnTo>
                    <a:lnTo>
                      <a:pt x="495" y="1210"/>
                    </a:lnTo>
                    <a:lnTo>
                      <a:pt x="495" y="901"/>
                    </a:lnTo>
                    <a:close/>
                    <a:moveTo>
                      <a:pt x="2415" y="1773"/>
                    </a:moveTo>
                    <a:lnTo>
                      <a:pt x="2415" y="2083"/>
                    </a:lnTo>
                    <a:lnTo>
                      <a:pt x="495" y="2083"/>
                    </a:lnTo>
                    <a:lnTo>
                      <a:pt x="495" y="1773"/>
                    </a:lnTo>
                    <a:close/>
                    <a:moveTo>
                      <a:pt x="2415" y="2644"/>
                    </a:moveTo>
                    <a:lnTo>
                      <a:pt x="2415" y="2954"/>
                    </a:lnTo>
                    <a:lnTo>
                      <a:pt x="495" y="2954"/>
                    </a:lnTo>
                    <a:lnTo>
                      <a:pt x="495" y="2644"/>
                    </a:lnTo>
                    <a:close/>
                    <a:moveTo>
                      <a:pt x="2415" y="3514"/>
                    </a:moveTo>
                    <a:lnTo>
                      <a:pt x="2415" y="3825"/>
                    </a:lnTo>
                    <a:lnTo>
                      <a:pt x="495" y="3825"/>
                    </a:lnTo>
                    <a:lnTo>
                      <a:pt x="495" y="3514"/>
                    </a:lnTo>
                    <a:close/>
                    <a:moveTo>
                      <a:pt x="2415" y="4387"/>
                    </a:moveTo>
                    <a:lnTo>
                      <a:pt x="2415" y="4696"/>
                    </a:lnTo>
                    <a:lnTo>
                      <a:pt x="495" y="4696"/>
                    </a:lnTo>
                    <a:lnTo>
                      <a:pt x="495" y="4387"/>
                    </a:lnTo>
                    <a:close/>
                    <a:moveTo>
                      <a:pt x="2415" y="5258"/>
                    </a:moveTo>
                    <a:lnTo>
                      <a:pt x="2415" y="5568"/>
                    </a:lnTo>
                    <a:lnTo>
                      <a:pt x="495" y="5568"/>
                    </a:lnTo>
                    <a:lnTo>
                      <a:pt x="495" y="5258"/>
                    </a:lnTo>
                    <a:close/>
                    <a:moveTo>
                      <a:pt x="2415" y="6129"/>
                    </a:moveTo>
                    <a:lnTo>
                      <a:pt x="2415" y="6439"/>
                    </a:lnTo>
                    <a:lnTo>
                      <a:pt x="495" y="6439"/>
                    </a:lnTo>
                    <a:lnTo>
                      <a:pt x="495" y="6129"/>
                    </a:lnTo>
                    <a:close/>
                    <a:moveTo>
                      <a:pt x="2415" y="7000"/>
                    </a:moveTo>
                    <a:lnTo>
                      <a:pt x="2415" y="7310"/>
                    </a:lnTo>
                    <a:lnTo>
                      <a:pt x="495" y="7310"/>
                    </a:lnTo>
                    <a:lnTo>
                      <a:pt x="495" y="7000"/>
                    </a:lnTo>
                    <a:close/>
                    <a:moveTo>
                      <a:pt x="2415" y="7873"/>
                    </a:moveTo>
                    <a:lnTo>
                      <a:pt x="2415" y="8183"/>
                    </a:lnTo>
                    <a:lnTo>
                      <a:pt x="495" y="8183"/>
                    </a:lnTo>
                    <a:lnTo>
                      <a:pt x="495" y="7873"/>
                    </a:lnTo>
                    <a:close/>
                    <a:moveTo>
                      <a:pt x="2415" y="8743"/>
                    </a:moveTo>
                    <a:lnTo>
                      <a:pt x="2415" y="9053"/>
                    </a:lnTo>
                    <a:lnTo>
                      <a:pt x="495" y="9053"/>
                    </a:lnTo>
                    <a:lnTo>
                      <a:pt x="495" y="8743"/>
                    </a:lnTo>
                    <a:close/>
                    <a:moveTo>
                      <a:pt x="0" y="0"/>
                    </a:moveTo>
                    <a:lnTo>
                      <a:pt x="0" y="510"/>
                    </a:lnTo>
                    <a:lnTo>
                      <a:pt x="126" y="510"/>
                    </a:lnTo>
                    <a:lnTo>
                      <a:pt x="126" y="9560"/>
                    </a:lnTo>
                    <a:lnTo>
                      <a:pt x="2781" y="9560"/>
                    </a:lnTo>
                    <a:lnTo>
                      <a:pt x="2781" y="510"/>
                    </a:lnTo>
                    <a:lnTo>
                      <a:pt x="2907" y="510"/>
                    </a:lnTo>
                    <a:lnTo>
                      <a:pt x="290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" name="Google Shape;512;p6"/>
              <p:cNvSpPr/>
              <p:nvPr/>
            </p:nvSpPr>
            <p:spPr>
              <a:xfrm flipH="1">
                <a:off x="8877641" y="4877200"/>
                <a:ext cx="85650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0646" extrusionOk="0">
                    <a:moveTo>
                      <a:pt x="1006" y="616"/>
                    </a:moveTo>
                    <a:lnTo>
                      <a:pt x="1006" y="1314"/>
                    </a:lnTo>
                    <a:lnTo>
                      <a:pt x="309" y="1314"/>
                    </a:lnTo>
                    <a:lnTo>
                      <a:pt x="309" y="616"/>
                    </a:lnTo>
                    <a:close/>
                    <a:moveTo>
                      <a:pt x="2062" y="616"/>
                    </a:moveTo>
                    <a:lnTo>
                      <a:pt x="2062" y="1314"/>
                    </a:lnTo>
                    <a:lnTo>
                      <a:pt x="1365" y="1314"/>
                    </a:lnTo>
                    <a:lnTo>
                      <a:pt x="1365" y="616"/>
                    </a:lnTo>
                    <a:close/>
                    <a:moveTo>
                      <a:pt x="3117" y="616"/>
                    </a:moveTo>
                    <a:lnTo>
                      <a:pt x="3117" y="1314"/>
                    </a:lnTo>
                    <a:lnTo>
                      <a:pt x="2419" y="1314"/>
                    </a:lnTo>
                    <a:lnTo>
                      <a:pt x="2419" y="616"/>
                    </a:lnTo>
                    <a:close/>
                    <a:moveTo>
                      <a:pt x="1006" y="1578"/>
                    </a:moveTo>
                    <a:lnTo>
                      <a:pt x="1006" y="2276"/>
                    </a:lnTo>
                    <a:lnTo>
                      <a:pt x="309" y="2276"/>
                    </a:lnTo>
                    <a:lnTo>
                      <a:pt x="309" y="1578"/>
                    </a:lnTo>
                    <a:close/>
                    <a:moveTo>
                      <a:pt x="3117" y="1578"/>
                    </a:moveTo>
                    <a:lnTo>
                      <a:pt x="3117" y="2276"/>
                    </a:lnTo>
                    <a:lnTo>
                      <a:pt x="2419" y="2276"/>
                    </a:lnTo>
                    <a:lnTo>
                      <a:pt x="2419" y="1578"/>
                    </a:lnTo>
                    <a:close/>
                    <a:moveTo>
                      <a:pt x="1006" y="2540"/>
                    </a:moveTo>
                    <a:lnTo>
                      <a:pt x="1006" y="3236"/>
                    </a:lnTo>
                    <a:lnTo>
                      <a:pt x="309" y="3236"/>
                    </a:lnTo>
                    <a:lnTo>
                      <a:pt x="309" y="2540"/>
                    </a:lnTo>
                    <a:close/>
                    <a:moveTo>
                      <a:pt x="2062" y="2540"/>
                    </a:moveTo>
                    <a:lnTo>
                      <a:pt x="2062" y="3236"/>
                    </a:lnTo>
                    <a:lnTo>
                      <a:pt x="1365" y="3236"/>
                    </a:lnTo>
                    <a:lnTo>
                      <a:pt x="1365" y="2540"/>
                    </a:lnTo>
                    <a:close/>
                    <a:moveTo>
                      <a:pt x="1006" y="3501"/>
                    </a:moveTo>
                    <a:lnTo>
                      <a:pt x="1006" y="4198"/>
                    </a:lnTo>
                    <a:lnTo>
                      <a:pt x="309" y="4198"/>
                    </a:lnTo>
                    <a:lnTo>
                      <a:pt x="309" y="3501"/>
                    </a:lnTo>
                    <a:close/>
                    <a:moveTo>
                      <a:pt x="3117" y="3501"/>
                    </a:moveTo>
                    <a:lnTo>
                      <a:pt x="3117" y="4198"/>
                    </a:lnTo>
                    <a:lnTo>
                      <a:pt x="2419" y="4198"/>
                    </a:lnTo>
                    <a:lnTo>
                      <a:pt x="2419" y="3501"/>
                    </a:lnTo>
                    <a:close/>
                    <a:moveTo>
                      <a:pt x="2062" y="4463"/>
                    </a:moveTo>
                    <a:lnTo>
                      <a:pt x="2062" y="5160"/>
                    </a:lnTo>
                    <a:lnTo>
                      <a:pt x="1365" y="5160"/>
                    </a:lnTo>
                    <a:lnTo>
                      <a:pt x="1365" y="4463"/>
                    </a:lnTo>
                    <a:close/>
                    <a:moveTo>
                      <a:pt x="3117" y="4463"/>
                    </a:moveTo>
                    <a:lnTo>
                      <a:pt x="3117" y="5160"/>
                    </a:lnTo>
                    <a:lnTo>
                      <a:pt x="2419" y="5160"/>
                    </a:lnTo>
                    <a:lnTo>
                      <a:pt x="2419" y="4463"/>
                    </a:lnTo>
                    <a:close/>
                    <a:moveTo>
                      <a:pt x="1006" y="5426"/>
                    </a:moveTo>
                    <a:lnTo>
                      <a:pt x="1006" y="6123"/>
                    </a:lnTo>
                    <a:lnTo>
                      <a:pt x="309" y="6123"/>
                    </a:lnTo>
                    <a:lnTo>
                      <a:pt x="309" y="5426"/>
                    </a:lnTo>
                    <a:close/>
                    <a:moveTo>
                      <a:pt x="2062" y="5426"/>
                    </a:moveTo>
                    <a:lnTo>
                      <a:pt x="2062" y="6123"/>
                    </a:lnTo>
                    <a:lnTo>
                      <a:pt x="1365" y="6123"/>
                    </a:lnTo>
                    <a:lnTo>
                      <a:pt x="1365" y="5426"/>
                    </a:lnTo>
                    <a:close/>
                    <a:moveTo>
                      <a:pt x="2062" y="6388"/>
                    </a:moveTo>
                    <a:lnTo>
                      <a:pt x="2062" y="7085"/>
                    </a:lnTo>
                    <a:lnTo>
                      <a:pt x="1365" y="7085"/>
                    </a:lnTo>
                    <a:lnTo>
                      <a:pt x="1365" y="6388"/>
                    </a:lnTo>
                    <a:close/>
                    <a:moveTo>
                      <a:pt x="3117" y="6388"/>
                    </a:moveTo>
                    <a:lnTo>
                      <a:pt x="3117" y="7085"/>
                    </a:lnTo>
                    <a:lnTo>
                      <a:pt x="2419" y="7085"/>
                    </a:lnTo>
                    <a:lnTo>
                      <a:pt x="2419" y="6388"/>
                    </a:lnTo>
                    <a:close/>
                    <a:moveTo>
                      <a:pt x="1006" y="7349"/>
                    </a:moveTo>
                    <a:lnTo>
                      <a:pt x="1006" y="8046"/>
                    </a:lnTo>
                    <a:lnTo>
                      <a:pt x="309" y="8046"/>
                    </a:lnTo>
                    <a:lnTo>
                      <a:pt x="309" y="7349"/>
                    </a:lnTo>
                    <a:close/>
                    <a:moveTo>
                      <a:pt x="2062" y="7349"/>
                    </a:moveTo>
                    <a:lnTo>
                      <a:pt x="2062" y="8046"/>
                    </a:lnTo>
                    <a:lnTo>
                      <a:pt x="1365" y="8046"/>
                    </a:lnTo>
                    <a:lnTo>
                      <a:pt x="1365" y="7349"/>
                    </a:lnTo>
                    <a:close/>
                    <a:moveTo>
                      <a:pt x="1006" y="8310"/>
                    </a:moveTo>
                    <a:lnTo>
                      <a:pt x="1006" y="9008"/>
                    </a:lnTo>
                    <a:lnTo>
                      <a:pt x="309" y="9008"/>
                    </a:lnTo>
                    <a:lnTo>
                      <a:pt x="309" y="8310"/>
                    </a:lnTo>
                    <a:close/>
                    <a:moveTo>
                      <a:pt x="2062" y="8310"/>
                    </a:moveTo>
                    <a:lnTo>
                      <a:pt x="2062" y="9008"/>
                    </a:lnTo>
                    <a:lnTo>
                      <a:pt x="1365" y="9008"/>
                    </a:lnTo>
                    <a:lnTo>
                      <a:pt x="1365" y="8310"/>
                    </a:lnTo>
                    <a:close/>
                    <a:moveTo>
                      <a:pt x="3117" y="8310"/>
                    </a:moveTo>
                    <a:lnTo>
                      <a:pt x="3117" y="9008"/>
                    </a:lnTo>
                    <a:lnTo>
                      <a:pt x="2419" y="9008"/>
                    </a:lnTo>
                    <a:lnTo>
                      <a:pt x="2419" y="8310"/>
                    </a:lnTo>
                    <a:close/>
                    <a:moveTo>
                      <a:pt x="1006" y="9272"/>
                    </a:moveTo>
                    <a:lnTo>
                      <a:pt x="1006" y="9969"/>
                    </a:lnTo>
                    <a:lnTo>
                      <a:pt x="309" y="9969"/>
                    </a:lnTo>
                    <a:lnTo>
                      <a:pt x="309" y="9272"/>
                    </a:lnTo>
                    <a:close/>
                    <a:moveTo>
                      <a:pt x="3117" y="9272"/>
                    </a:moveTo>
                    <a:lnTo>
                      <a:pt x="3117" y="9969"/>
                    </a:lnTo>
                    <a:lnTo>
                      <a:pt x="2419" y="9969"/>
                    </a:lnTo>
                    <a:lnTo>
                      <a:pt x="2419" y="9272"/>
                    </a:lnTo>
                    <a:close/>
                    <a:moveTo>
                      <a:pt x="0" y="1"/>
                    </a:moveTo>
                    <a:lnTo>
                      <a:pt x="0" y="10646"/>
                    </a:lnTo>
                    <a:lnTo>
                      <a:pt x="3425" y="10646"/>
                    </a:lnTo>
                    <a:lnTo>
                      <a:pt x="342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" name="Google Shape;513;p6"/>
              <p:cNvSpPr/>
              <p:nvPr/>
            </p:nvSpPr>
            <p:spPr>
              <a:xfrm flipH="1">
                <a:off x="9061091" y="4877200"/>
                <a:ext cx="85650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0646" extrusionOk="0">
                    <a:moveTo>
                      <a:pt x="1007" y="616"/>
                    </a:moveTo>
                    <a:lnTo>
                      <a:pt x="1007" y="1314"/>
                    </a:lnTo>
                    <a:lnTo>
                      <a:pt x="309" y="1314"/>
                    </a:lnTo>
                    <a:lnTo>
                      <a:pt x="309" y="616"/>
                    </a:lnTo>
                    <a:close/>
                    <a:moveTo>
                      <a:pt x="2063" y="616"/>
                    </a:moveTo>
                    <a:lnTo>
                      <a:pt x="2063" y="1314"/>
                    </a:lnTo>
                    <a:lnTo>
                      <a:pt x="1366" y="1314"/>
                    </a:lnTo>
                    <a:lnTo>
                      <a:pt x="1366" y="616"/>
                    </a:lnTo>
                    <a:close/>
                    <a:moveTo>
                      <a:pt x="3120" y="616"/>
                    </a:moveTo>
                    <a:lnTo>
                      <a:pt x="3120" y="1314"/>
                    </a:lnTo>
                    <a:lnTo>
                      <a:pt x="2422" y="1314"/>
                    </a:lnTo>
                    <a:lnTo>
                      <a:pt x="2422" y="616"/>
                    </a:lnTo>
                    <a:close/>
                    <a:moveTo>
                      <a:pt x="1007" y="1578"/>
                    </a:moveTo>
                    <a:lnTo>
                      <a:pt x="1007" y="2276"/>
                    </a:lnTo>
                    <a:lnTo>
                      <a:pt x="309" y="2276"/>
                    </a:lnTo>
                    <a:lnTo>
                      <a:pt x="309" y="1578"/>
                    </a:lnTo>
                    <a:close/>
                    <a:moveTo>
                      <a:pt x="3120" y="1578"/>
                    </a:moveTo>
                    <a:lnTo>
                      <a:pt x="3120" y="2276"/>
                    </a:lnTo>
                    <a:lnTo>
                      <a:pt x="2422" y="2276"/>
                    </a:lnTo>
                    <a:lnTo>
                      <a:pt x="2422" y="1578"/>
                    </a:lnTo>
                    <a:close/>
                    <a:moveTo>
                      <a:pt x="1007" y="2540"/>
                    </a:moveTo>
                    <a:lnTo>
                      <a:pt x="1007" y="3236"/>
                    </a:lnTo>
                    <a:lnTo>
                      <a:pt x="309" y="3236"/>
                    </a:lnTo>
                    <a:lnTo>
                      <a:pt x="309" y="2540"/>
                    </a:lnTo>
                    <a:close/>
                    <a:moveTo>
                      <a:pt x="2063" y="2540"/>
                    </a:moveTo>
                    <a:lnTo>
                      <a:pt x="2063" y="3236"/>
                    </a:lnTo>
                    <a:lnTo>
                      <a:pt x="1366" y="3236"/>
                    </a:lnTo>
                    <a:lnTo>
                      <a:pt x="1366" y="2540"/>
                    </a:lnTo>
                    <a:close/>
                    <a:moveTo>
                      <a:pt x="1007" y="3501"/>
                    </a:moveTo>
                    <a:lnTo>
                      <a:pt x="1007" y="4198"/>
                    </a:lnTo>
                    <a:lnTo>
                      <a:pt x="309" y="4198"/>
                    </a:lnTo>
                    <a:lnTo>
                      <a:pt x="309" y="3501"/>
                    </a:lnTo>
                    <a:close/>
                    <a:moveTo>
                      <a:pt x="3120" y="3501"/>
                    </a:moveTo>
                    <a:lnTo>
                      <a:pt x="3120" y="4198"/>
                    </a:lnTo>
                    <a:lnTo>
                      <a:pt x="2422" y="4198"/>
                    </a:lnTo>
                    <a:lnTo>
                      <a:pt x="2422" y="3501"/>
                    </a:lnTo>
                    <a:close/>
                    <a:moveTo>
                      <a:pt x="2063" y="4463"/>
                    </a:moveTo>
                    <a:lnTo>
                      <a:pt x="2063" y="5160"/>
                    </a:lnTo>
                    <a:lnTo>
                      <a:pt x="1366" y="5160"/>
                    </a:lnTo>
                    <a:lnTo>
                      <a:pt x="1366" y="4463"/>
                    </a:lnTo>
                    <a:close/>
                    <a:moveTo>
                      <a:pt x="3120" y="4463"/>
                    </a:moveTo>
                    <a:lnTo>
                      <a:pt x="3120" y="5160"/>
                    </a:lnTo>
                    <a:lnTo>
                      <a:pt x="2422" y="5160"/>
                    </a:lnTo>
                    <a:lnTo>
                      <a:pt x="2422" y="4463"/>
                    </a:lnTo>
                    <a:close/>
                    <a:moveTo>
                      <a:pt x="1007" y="5426"/>
                    </a:moveTo>
                    <a:lnTo>
                      <a:pt x="1007" y="6123"/>
                    </a:lnTo>
                    <a:lnTo>
                      <a:pt x="309" y="6123"/>
                    </a:lnTo>
                    <a:lnTo>
                      <a:pt x="309" y="5426"/>
                    </a:lnTo>
                    <a:close/>
                    <a:moveTo>
                      <a:pt x="2063" y="5426"/>
                    </a:moveTo>
                    <a:lnTo>
                      <a:pt x="2063" y="6123"/>
                    </a:lnTo>
                    <a:lnTo>
                      <a:pt x="1366" y="6123"/>
                    </a:lnTo>
                    <a:lnTo>
                      <a:pt x="1366" y="5426"/>
                    </a:lnTo>
                    <a:close/>
                    <a:moveTo>
                      <a:pt x="2063" y="6388"/>
                    </a:moveTo>
                    <a:lnTo>
                      <a:pt x="2063" y="7085"/>
                    </a:lnTo>
                    <a:lnTo>
                      <a:pt x="1366" y="7085"/>
                    </a:lnTo>
                    <a:lnTo>
                      <a:pt x="1366" y="6388"/>
                    </a:lnTo>
                    <a:close/>
                    <a:moveTo>
                      <a:pt x="3120" y="6388"/>
                    </a:moveTo>
                    <a:lnTo>
                      <a:pt x="3120" y="7085"/>
                    </a:lnTo>
                    <a:lnTo>
                      <a:pt x="2422" y="7085"/>
                    </a:lnTo>
                    <a:lnTo>
                      <a:pt x="2422" y="6388"/>
                    </a:lnTo>
                    <a:close/>
                    <a:moveTo>
                      <a:pt x="1007" y="7349"/>
                    </a:moveTo>
                    <a:lnTo>
                      <a:pt x="1007" y="8046"/>
                    </a:lnTo>
                    <a:lnTo>
                      <a:pt x="309" y="8046"/>
                    </a:lnTo>
                    <a:lnTo>
                      <a:pt x="309" y="7349"/>
                    </a:lnTo>
                    <a:close/>
                    <a:moveTo>
                      <a:pt x="2063" y="7349"/>
                    </a:moveTo>
                    <a:lnTo>
                      <a:pt x="2063" y="8046"/>
                    </a:lnTo>
                    <a:lnTo>
                      <a:pt x="1366" y="8046"/>
                    </a:lnTo>
                    <a:lnTo>
                      <a:pt x="1366" y="7349"/>
                    </a:lnTo>
                    <a:close/>
                    <a:moveTo>
                      <a:pt x="1007" y="8310"/>
                    </a:moveTo>
                    <a:lnTo>
                      <a:pt x="1007" y="9008"/>
                    </a:lnTo>
                    <a:lnTo>
                      <a:pt x="309" y="9008"/>
                    </a:lnTo>
                    <a:lnTo>
                      <a:pt x="309" y="8310"/>
                    </a:lnTo>
                    <a:close/>
                    <a:moveTo>
                      <a:pt x="2063" y="8310"/>
                    </a:moveTo>
                    <a:lnTo>
                      <a:pt x="2063" y="9008"/>
                    </a:lnTo>
                    <a:lnTo>
                      <a:pt x="1366" y="9008"/>
                    </a:lnTo>
                    <a:lnTo>
                      <a:pt x="1366" y="8310"/>
                    </a:lnTo>
                    <a:close/>
                    <a:moveTo>
                      <a:pt x="3120" y="8310"/>
                    </a:moveTo>
                    <a:lnTo>
                      <a:pt x="3120" y="9008"/>
                    </a:lnTo>
                    <a:lnTo>
                      <a:pt x="2422" y="9008"/>
                    </a:lnTo>
                    <a:lnTo>
                      <a:pt x="2422" y="8310"/>
                    </a:lnTo>
                    <a:close/>
                    <a:moveTo>
                      <a:pt x="1007" y="9272"/>
                    </a:moveTo>
                    <a:lnTo>
                      <a:pt x="1007" y="9969"/>
                    </a:lnTo>
                    <a:lnTo>
                      <a:pt x="309" y="9969"/>
                    </a:lnTo>
                    <a:lnTo>
                      <a:pt x="309" y="9272"/>
                    </a:lnTo>
                    <a:close/>
                    <a:moveTo>
                      <a:pt x="3120" y="9272"/>
                    </a:moveTo>
                    <a:lnTo>
                      <a:pt x="3120" y="9969"/>
                    </a:lnTo>
                    <a:lnTo>
                      <a:pt x="2422" y="9969"/>
                    </a:lnTo>
                    <a:lnTo>
                      <a:pt x="2422" y="9272"/>
                    </a:lnTo>
                    <a:close/>
                    <a:moveTo>
                      <a:pt x="1" y="1"/>
                    </a:moveTo>
                    <a:lnTo>
                      <a:pt x="1" y="10646"/>
                    </a:lnTo>
                    <a:lnTo>
                      <a:pt x="3425" y="10646"/>
                    </a:lnTo>
                    <a:lnTo>
                      <a:pt x="342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" name="Google Shape;514;p6"/>
              <p:cNvSpPr/>
              <p:nvPr/>
            </p:nvSpPr>
            <p:spPr>
              <a:xfrm flipH="1">
                <a:off x="8734038" y="4988750"/>
                <a:ext cx="49750" cy="154600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6184" extrusionOk="0">
                    <a:moveTo>
                      <a:pt x="584" y="358"/>
                    </a:moveTo>
                    <a:lnTo>
                      <a:pt x="584" y="762"/>
                    </a:lnTo>
                    <a:lnTo>
                      <a:pt x="180" y="762"/>
                    </a:lnTo>
                    <a:lnTo>
                      <a:pt x="180" y="358"/>
                    </a:lnTo>
                    <a:close/>
                    <a:moveTo>
                      <a:pt x="1197" y="358"/>
                    </a:moveTo>
                    <a:lnTo>
                      <a:pt x="1197" y="762"/>
                    </a:lnTo>
                    <a:lnTo>
                      <a:pt x="793" y="762"/>
                    </a:lnTo>
                    <a:lnTo>
                      <a:pt x="793" y="358"/>
                    </a:lnTo>
                    <a:close/>
                    <a:moveTo>
                      <a:pt x="1811" y="358"/>
                    </a:moveTo>
                    <a:lnTo>
                      <a:pt x="1811" y="762"/>
                    </a:lnTo>
                    <a:lnTo>
                      <a:pt x="1405" y="762"/>
                    </a:lnTo>
                    <a:lnTo>
                      <a:pt x="1405" y="358"/>
                    </a:lnTo>
                    <a:close/>
                    <a:moveTo>
                      <a:pt x="584" y="917"/>
                    </a:moveTo>
                    <a:lnTo>
                      <a:pt x="584" y="1321"/>
                    </a:lnTo>
                    <a:lnTo>
                      <a:pt x="180" y="1321"/>
                    </a:lnTo>
                    <a:lnTo>
                      <a:pt x="180" y="917"/>
                    </a:lnTo>
                    <a:close/>
                    <a:moveTo>
                      <a:pt x="1811" y="917"/>
                    </a:moveTo>
                    <a:lnTo>
                      <a:pt x="1811" y="1321"/>
                    </a:lnTo>
                    <a:lnTo>
                      <a:pt x="1405" y="1321"/>
                    </a:lnTo>
                    <a:lnTo>
                      <a:pt x="1405" y="917"/>
                    </a:lnTo>
                    <a:close/>
                    <a:moveTo>
                      <a:pt x="584" y="1475"/>
                    </a:moveTo>
                    <a:lnTo>
                      <a:pt x="584" y="1880"/>
                    </a:lnTo>
                    <a:lnTo>
                      <a:pt x="180" y="1880"/>
                    </a:lnTo>
                    <a:lnTo>
                      <a:pt x="180" y="1475"/>
                    </a:lnTo>
                    <a:close/>
                    <a:moveTo>
                      <a:pt x="1197" y="1475"/>
                    </a:moveTo>
                    <a:lnTo>
                      <a:pt x="1197" y="1880"/>
                    </a:lnTo>
                    <a:lnTo>
                      <a:pt x="793" y="1880"/>
                    </a:lnTo>
                    <a:lnTo>
                      <a:pt x="793" y="1475"/>
                    </a:lnTo>
                    <a:close/>
                    <a:moveTo>
                      <a:pt x="584" y="2034"/>
                    </a:moveTo>
                    <a:lnTo>
                      <a:pt x="584" y="2438"/>
                    </a:lnTo>
                    <a:lnTo>
                      <a:pt x="180" y="2438"/>
                    </a:lnTo>
                    <a:lnTo>
                      <a:pt x="180" y="2034"/>
                    </a:lnTo>
                    <a:close/>
                    <a:moveTo>
                      <a:pt x="1811" y="2034"/>
                    </a:moveTo>
                    <a:lnTo>
                      <a:pt x="1811" y="2438"/>
                    </a:lnTo>
                    <a:lnTo>
                      <a:pt x="1405" y="2438"/>
                    </a:lnTo>
                    <a:lnTo>
                      <a:pt x="1405" y="2034"/>
                    </a:lnTo>
                    <a:close/>
                    <a:moveTo>
                      <a:pt x="1197" y="2593"/>
                    </a:moveTo>
                    <a:lnTo>
                      <a:pt x="1197" y="2997"/>
                    </a:lnTo>
                    <a:lnTo>
                      <a:pt x="793" y="2997"/>
                    </a:lnTo>
                    <a:lnTo>
                      <a:pt x="793" y="2593"/>
                    </a:lnTo>
                    <a:close/>
                    <a:moveTo>
                      <a:pt x="1811" y="2593"/>
                    </a:moveTo>
                    <a:lnTo>
                      <a:pt x="1811" y="2997"/>
                    </a:lnTo>
                    <a:lnTo>
                      <a:pt x="1405" y="2997"/>
                    </a:lnTo>
                    <a:lnTo>
                      <a:pt x="1405" y="2593"/>
                    </a:lnTo>
                    <a:close/>
                    <a:moveTo>
                      <a:pt x="584" y="3151"/>
                    </a:moveTo>
                    <a:lnTo>
                      <a:pt x="584" y="3556"/>
                    </a:lnTo>
                    <a:lnTo>
                      <a:pt x="180" y="3556"/>
                    </a:lnTo>
                    <a:lnTo>
                      <a:pt x="180" y="3151"/>
                    </a:lnTo>
                    <a:close/>
                    <a:moveTo>
                      <a:pt x="1197" y="3151"/>
                    </a:moveTo>
                    <a:lnTo>
                      <a:pt x="1197" y="3556"/>
                    </a:lnTo>
                    <a:lnTo>
                      <a:pt x="793" y="3556"/>
                    </a:lnTo>
                    <a:lnTo>
                      <a:pt x="793" y="3151"/>
                    </a:lnTo>
                    <a:close/>
                    <a:moveTo>
                      <a:pt x="0" y="1"/>
                    </a:moveTo>
                    <a:lnTo>
                      <a:pt x="0" y="6184"/>
                    </a:lnTo>
                    <a:lnTo>
                      <a:pt x="1989" y="6184"/>
                    </a:lnTo>
                    <a:lnTo>
                      <a:pt x="198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" name="Google Shape;515;p6"/>
              <p:cNvSpPr/>
              <p:nvPr/>
            </p:nvSpPr>
            <p:spPr>
              <a:xfrm flipH="1">
                <a:off x="8968741" y="4852500"/>
                <a:ext cx="85650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1637" extrusionOk="0">
                    <a:moveTo>
                      <a:pt x="1494" y="1647"/>
                    </a:moveTo>
                    <a:lnTo>
                      <a:pt x="1494" y="3887"/>
                    </a:lnTo>
                    <a:lnTo>
                      <a:pt x="920" y="3887"/>
                    </a:lnTo>
                    <a:lnTo>
                      <a:pt x="920" y="1647"/>
                    </a:lnTo>
                    <a:close/>
                    <a:moveTo>
                      <a:pt x="2508" y="1647"/>
                    </a:moveTo>
                    <a:lnTo>
                      <a:pt x="2508" y="3887"/>
                    </a:lnTo>
                    <a:lnTo>
                      <a:pt x="1933" y="3887"/>
                    </a:lnTo>
                    <a:lnTo>
                      <a:pt x="1933" y="1647"/>
                    </a:lnTo>
                    <a:close/>
                    <a:moveTo>
                      <a:pt x="987" y="4720"/>
                    </a:moveTo>
                    <a:lnTo>
                      <a:pt x="987" y="6960"/>
                    </a:lnTo>
                    <a:lnTo>
                      <a:pt x="411" y="6960"/>
                    </a:lnTo>
                    <a:lnTo>
                      <a:pt x="411" y="4720"/>
                    </a:lnTo>
                    <a:close/>
                    <a:moveTo>
                      <a:pt x="2001" y="4720"/>
                    </a:moveTo>
                    <a:lnTo>
                      <a:pt x="2001" y="6960"/>
                    </a:lnTo>
                    <a:lnTo>
                      <a:pt x="1427" y="6960"/>
                    </a:lnTo>
                    <a:lnTo>
                      <a:pt x="1427" y="4720"/>
                    </a:lnTo>
                    <a:close/>
                    <a:moveTo>
                      <a:pt x="3015" y="4720"/>
                    </a:moveTo>
                    <a:lnTo>
                      <a:pt x="3015" y="6960"/>
                    </a:lnTo>
                    <a:lnTo>
                      <a:pt x="2441" y="6960"/>
                    </a:lnTo>
                    <a:lnTo>
                      <a:pt x="2441" y="4720"/>
                    </a:lnTo>
                    <a:close/>
                    <a:moveTo>
                      <a:pt x="987" y="7699"/>
                    </a:moveTo>
                    <a:lnTo>
                      <a:pt x="987" y="9939"/>
                    </a:lnTo>
                    <a:lnTo>
                      <a:pt x="411" y="9939"/>
                    </a:lnTo>
                    <a:lnTo>
                      <a:pt x="411" y="7699"/>
                    </a:lnTo>
                    <a:close/>
                    <a:moveTo>
                      <a:pt x="2001" y="7699"/>
                    </a:moveTo>
                    <a:lnTo>
                      <a:pt x="2001" y="9939"/>
                    </a:lnTo>
                    <a:lnTo>
                      <a:pt x="1427" y="9939"/>
                    </a:lnTo>
                    <a:lnTo>
                      <a:pt x="1427" y="7699"/>
                    </a:lnTo>
                    <a:close/>
                    <a:moveTo>
                      <a:pt x="3015" y="7699"/>
                    </a:moveTo>
                    <a:lnTo>
                      <a:pt x="3015" y="9939"/>
                    </a:lnTo>
                    <a:lnTo>
                      <a:pt x="2441" y="9939"/>
                    </a:lnTo>
                    <a:lnTo>
                      <a:pt x="2441" y="7699"/>
                    </a:lnTo>
                    <a:close/>
                    <a:moveTo>
                      <a:pt x="761" y="0"/>
                    </a:moveTo>
                    <a:lnTo>
                      <a:pt x="761" y="1376"/>
                    </a:lnTo>
                    <a:lnTo>
                      <a:pt x="309" y="1376"/>
                    </a:lnTo>
                    <a:lnTo>
                      <a:pt x="309" y="4159"/>
                    </a:lnTo>
                    <a:lnTo>
                      <a:pt x="1" y="4159"/>
                    </a:lnTo>
                    <a:lnTo>
                      <a:pt x="1" y="11636"/>
                    </a:lnTo>
                    <a:lnTo>
                      <a:pt x="3425" y="11636"/>
                    </a:lnTo>
                    <a:lnTo>
                      <a:pt x="3425" y="4159"/>
                    </a:lnTo>
                    <a:lnTo>
                      <a:pt x="3116" y="4159"/>
                    </a:lnTo>
                    <a:lnTo>
                      <a:pt x="3116" y="1376"/>
                    </a:lnTo>
                    <a:lnTo>
                      <a:pt x="2664" y="1376"/>
                    </a:lnTo>
                    <a:lnTo>
                      <a:pt x="266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" name="Google Shape;516;p6"/>
              <p:cNvSpPr/>
              <p:nvPr/>
            </p:nvSpPr>
            <p:spPr>
              <a:xfrm flipH="1">
                <a:off x="8484750" y="4877275"/>
                <a:ext cx="85650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0646" extrusionOk="0">
                    <a:moveTo>
                      <a:pt x="1006" y="615"/>
                    </a:moveTo>
                    <a:lnTo>
                      <a:pt x="1006" y="1312"/>
                    </a:lnTo>
                    <a:lnTo>
                      <a:pt x="309" y="1312"/>
                    </a:lnTo>
                    <a:lnTo>
                      <a:pt x="309" y="615"/>
                    </a:lnTo>
                    <a:close/>
                    <a:moveTo>
                      <a:pt x="2063" y="615"/>
                    </a:moveTo>
                    <a:lnTo>
                      <a:pt x="2063" y="1312"/>
                    </a:lnTo>
                    <a:lnTo>
                      <a:pt x="1365" y="1312"/>
                    </a:lnTo>
                    <a:lnTo>
                      <a:pt x="1365" y="615"/>
                    </a:lnTo>
                    <a:close/>
                    <a:moveTo>
                      <a:pt x="3117" y="615"/>
                    </a:moveTo>
                    <a:lnTo>
                      <a:pt x="3117" y="1312"/>
                    </a:lnTo>
                    <a:lnTo>
                      <a:pt x="2419" y="1312"/>
                    </a:lnTo>
                    <a:lnTo>
                      <a:pt x="2419" y="615"/>
                    </a:lnTo>
                    <a:close/>
                    <a:moveTo>
                      <a:pt x="1006" y="1578"/>
                    </a:moveTo>
                    <a:lnTo>
                      <a:pt x="1006" y="2276"/>
                    </a:lnTo>
                    <a:lnTo>
                      <a:pt x="309" y="2276"/>
                    </a:lnTo>
                    <a:lnTo>
                      <a:pt x="309" y="1578"/>
                    </a:lnTo>
                    <a:close/>
                    <a:moveTo>
                      <a:pt x="3117" y="1578"/>
                    </a:moveTo>
                    <a:lnTo>
                      <a:pt x="3117" y="2276"/>
                    </a:lnTo>
                    <a:lnTo>
                      <a:pt x="2419" y="2276"/>
                    </a:lnTo>
                    <a:lnTo>
                      <a:pt x="2419" y="1578"/>
                    </a:lnTo>
                    <a:close/>
                    <a:moveTo>
                      <a:pt x="2063" y="2540"/>
                    </a:moveTo>
                    <a:lnTo>
                      <a:pt x="2063" y="3236"/>
                    </a:lnTo>
                    <a:lnTo>
                      <a:pt x="1365" y="3236"/>
                    </a:lnTo>
                    <a:lnTo>
                      <a:pt x="1365" y="2540"/>
                    </a:lnTo>
                    <a:close/>
                    <a:moveTo>
                      <a:pt x="3117" y="2540"/>
                    </a:moveTo>
                    <a:lnTo>
                      <a:pt x="3117" y="3236"/>
                    </a:lnTo>
                    <a:lnTo>
                      <a:pt x="2419" y="3236"/>
                    </a:lnTo>
                    <a:lnTo>
                      <a:pt x="2419" y="2540"/>
                    </a:lnTo>
                    <a:close/>
                    <a:moveTo>
                      <a:pt x="1006" y="3501"/>
                    </a:moveTo>
                    <a:lnTo>
                      <a:pt x="1006" y="4198"/>
                    </a:lnTo>
                    <a:lnTo>
                      <a:pt x="309" y="4198"/>
                    </a:lnTo>
                    <a:lnTo>
                      <a:pt x="309" y="3501"/>
                    </a:lnTo>
                    <a:close/>
                    <a:moveTo>
                      <a:pt x="3117" y="3501"/>
                    </a:moveTo>
                    <a:lnTo>
                      <a:pt x="3117" y="4198"/>
                    </a:lnTo>
                    <a:lnTo>
                      <a:pt x="2419" y="4198"/>
                    </a:lnTo>
                    <a:lnTo>
                      <a:pt x="2419" y="3501"/>
                    </a:lnTo>
                    <a:close/>
                    <a:moveTo>
                      <a:pt x="1006" y="4463"/>
                    </a:moveTo>
                    <a:lnTo>
                      <a:pt x="1006" y="5160"/>
                    </a:lnTo>
                    <a:lnTo>
                      <a:pt x="309" y="5160"/>
                    </a:lnTo>
                    <a:lnTo>
                      <a:pt x="309" y="4463"/>
                    </a:lnTo>
                    <a:close/>
                    <a:moveTo>
                      <a:pt x="2063" y="4463"/>
                    </a:moveTo>
                    <a:lnTo>
                      <a:pt x="2063" y="5160"/>
                    </a:lnTo>
                    <a:lnTo>
                      <a:pt x="1365" y="5160"/>
                    </a:lnTo>
                    <a:lnTo>
                      <a:pt x="1365" y="4463"/>
                    </a:lnTo>
                    <a:close/>
                    <a:moveTo>
                      <a:pt x="2063" y="5424"/>
                    </a:moveTo>
                    <a:lnTo>
                      <a:pt x="2063" y="6122"/>
                    </a:lnTo>
                    <a:lnTo>
                      <a:pt x="1365" y="6122"/>
                    </a:lnTo>
                    <a:lnTo>
                      <a:pt x="1365" y="5424"/>
                    </a:lnTo>
                    <a:close/>
                    <a:moveTo>
                      <a:pt x="3117" y="5424"/>
                    </a:moveTo>
                    <a:lnTo>
                      <a:pt x="3117" y="6122"/>
                    </a:lnTo>
                    <a:lnTo>
                      <a:pt x="2419" y="6122"/>
                    </a:lnTo>
                    <a:lnTo>
                      <a:pt x="2419" y="5424"/>
                    </a:lnTo>
                    <a:close/>
                    <a:moveTo>
                      <a:pt x="1006" y="6388"/>
                    </a:moveTo>
                    <a:lnTo>
                      <a:pt x="1006" y="7085"/>
                    </a:lnTo>
                    <a:lnTo>
                      <a:pt x="309" y="7085"/>
                    </a:lnTo>
                    <a:lnTo>
                      <a:pt x="309" y="6388"/>
                    </a:lnTo>
                    <a:close/>
                    <a:moveTo>
                      <a:pt x="2063" y="6388"/>
                    </a:moveTo>
                    <a:lnTo>
                      <a:pt x="2063" y="7085"/>
                    </a:lnTo>
                    <a:lnTo>
                      <a:pt x="1365" y="7085"/>
                    </a:lnTo>
                    <a:lnTo>
                      <a:pt x="1365" y="6388"/>
                    </a:lnTo>
                    <a:close/>
                    <a:moveTo>
                      <a:pt x="2063" y="7348"/>
                    </a:moveTo>
                    <a:lnTo>
                      <a:pt x="2063" y="8046"/>
                    </a:lnTo>
                    <a:lnTo>
                      <a:pt x="1365" y="8046"/>
                    </a:lnTo>
                    <a:lnTo>
                      <a:pt x="1365" y="7348"/>
                    </a:lnTo>
                    <a:close/>
                    <a:moveTo>
                      <a:pt x="3117" y="7348"/>
                    </a:moveTo>
                    <a:lnTo>
                      <a:pt x="3117" y="8046"/>
                    </a:lnTo>
                    <a:lnTo>
                      <a:pt x="2419" y="8046"/>
                    </a:lnTo>
                    <a:lnTo>
                      <a:pt x="2419" y="7348"/>
                    </a:lnTo>
                    <a:close/>
                    <a:moveTo>
                      <a:pt x="1006" y="8310"/>
                    </a:moveTo>
                    <a:lnTo>
                      <a:pt x="1006" y="9008"/>
                    </a:lnTo>
                    <a:lnTo>
                      <a:pt x="309" y="9008"/>
                    </a:lnTo>
                    <a:lnTo>
                      <a:pt x="309" y="8310"/>
                    </a:lnTo>
                    <a:close/>
                    <a:moveTo>
                      <a:pt x="2063" y="8310"/>
                    </a:moveTo>
                    <a:lnTo>
                      <a:pt x="2063" y="9008"/>
                    </a:lnTo>
                    <a:lnTo>
                      <a:pt x="1365" y="9008"/>
                    </a:lnTo>
                    <a:lnTo>
                      <a:pt x="1365" y="8310"/>
                    </a:lnTo>
                    <a:close/>
                    <a:moveTo>
                      <a:pt x="3117" y="8310"/>
                    </a:moveTo>
                    <a:lnTo>
                      <a:pt x="3117" y="9008"/>
                    </a:lnTo>
                    <a:lnTo>
                      <a:pt x="2419" y="9008"/>
                    </a:lnTo>
                    <a:lnTo>
                      <a:pt x="2419" y="8310"/>
                    </a:lnTo>
                    <a:close/>
                    <a:moveTo>
                      <a:pt x="1006" y="9272"/>
                    </a:moveTo>
                    <a:lnTo>
                      <a:pt x="1006" y="9969"/>
                    </a:lnTo>
                    <a:lnTo>
                      <a:pt x="309" y="9969"/>
                    </a:lnTo>
                    <a:lnTo>
                      <a:pt x="309" y="9272"/>
                    </a:lnTo>
                    <a:close/>
                    <a:moveTo>
                      <a:pt x="3117" y="9272"/>
                    </a:moveTo>
                    <a:lnTo>
                      <a:pt x="3117" y="9969"/>
                    </a:lnTo>
                    <a:lnTo>
                      <a:pt x="2419" y="9969"/>
                    </a:lnTo>
                    <a:lnTo>
                      <a:pt x="2419" y="9272"/>
                    </a:lnTo>
                    <a:close/>
                    <a:moveTo>
                      <a:pt x="0" y="1"/>
                    </a:moveTo>
                    <a:lnTo>
                      <a:pt x="0" y="10646"/>
                    </a:lnTo>
                    <a:lnTo>
                      <a:pt x="3425" y="10646"/>
                    </a:lnTo>
                    <a:lnTo>
                      <a:pt x="342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" name="Google Shape;517;p6"/>
              <p:cNvSpPr/>
              <p:nvPr/>
            </p:nvSpPr>
            <p:spPr>
              <a:xfrm flipH="1">
                <a:off x="8577100" y="4852575"/>
                <a:ext cx="85650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1637" extrusionOk="0">
                    <a:moveTo>
                      <a:pt x="1492" y="1647"/>
                    </a:moveTo>
                    <a:lnTo>
                      <a:pt x="1492" y="3887"/>
                    </a:lnTo>
                    <a:lnTo>
                      <a:pt x="918" y="3887"/>
                    </a:lnTo>
                    <a:lnTo>
                      <a:pt x="918" y="1647"/>
                    </a:lnTo>
                    <a:close/>
                    <a:moveTo>
                      <a:pt x="2509" y="1647"/>
                    </a:moveTo>
                    <a:lnTo>
                      <a:pt x="2509" y="3887"/>
                    </a:lnTo>
                    <a:lnTo>
                      <a:pt x="1933" y="3887"/>
                    </a:lnTo>
                    <a:lnTo>
                      <a:pt x="1933" y="1647"/>
                    </a:lnTo>
                    <a:close/>
                    <a:moveTo>
                      <a:pt x="986" y="4720"/>
                    </a:moveTo>
                    <a:lnTo>
                      <a:pt x="986" y="6960"/>
                    </a:lnTo>
                    <a:lnTo>
                      <a:pt x="412" y="6960"/>
                    </a:lnTo>
                    <a:lnTo>
                      <a:pt x="412" y="4720"/>
                    </a:lnTo>
                    <a:close/>
                    <a:moveTo>
                      <a:pt x="2001" y="4720"/>
                    </a:moveTo>
                    <a:lnTo>
                      <a:pt x="2001" y="6960"/>
                    </a:lnTo>
                    <a:lnTo>
                      <a:pt x="1427" y="6960"/>
                    </a:lnTo>
                    <a:lnTo>
                      <a:pt x="1427" y="4720"/>
                    </a:lnTo>
                    <a:close/>
                    <a:moveTo>
                      <a:pt x="3015" y="4720"/>
                    </a:moveTo>
                    <a:lnTo>
                      <a:pt x="3015" y="6960"/>
                    </a:lnTo>
                    <a:lnTo>
                      <a:pt x="2441" y="6960"/>
                    </a:lnTo>
                    <a:lnTo>
                      <a:pt x="2441" y="4720"/>
                    </a:lnTo>
                    <a:close/>
                    <a:moveTo>
                      <a:pt x="986" y="7699"/>
                    </a:moveTo>
                    <a:lnTo>
                      <a:pt x="986" y="9939"/>
                    </a:lnTo>
                    <a:lnTo>
                      <a:pt x="412" y="9939"/>
                    </a:lnTo>
                    <a:lnTo>
                      <a:pt x="412" y="7699"/>
                    </a:lnTo>
                    <a:close/>
                    <a:moveTo>
                      <a:pt x="2001" y="7699"/>
                    </a:moveTo>
                    <a:lnTo>
                      <a:pt x="2001" y="9939"/>
                    </a:lnTo>
                    <a:lnTo>
                      <a:pt x="1427" y="9939"/>
                    </a:lnTo>
                    <a:lnTo>
                      <a:pt x="1427" y="7699"/>
                    </a:lnTo>
                    <a:close/>
                    <a:moveTo>
                      <a:pt x="3015" y="7699"/>
                    </a:moveTo>
                    <a:lnTo>
                      <a:pt x="3015" y="9939"/>
                    </a:lnTo>
                    <a:lnTo>
                      <a:pt x="2441" y="9939"/>
                    </a:lnTo>
                    <a:lnTo>
                      <a:pt x="2441" y="7699"/>
                    </a:lnTo>
                    <a:close/>
                    <a:moveTo>
                      <a:pt x="761" y="0"/>
                    </a:moveTo>
                    <a:lnTo>
                      <a:pt x="761" y="1376"/>
                    </a:lnTo>
                    <a:lnTo>
                      <a:pt x="312" y="1376"/>
                    </a:lnTo>
                    <a:lnTo>
                      <a:pt x="312" y="4159"/>
                    </a:lnTo>
                    <a:lnTo>
                      <a:pt x="1" y="4159"/>
                    </a:lnTo>
                    <a:lnTo>
                      <a:pt x="1" y="11636"/>
                    </a:lnTo>
                    <a:lnTo>
                      <a:pt x="3425" y="11636"/>
                    </a:lnTo>
                    <a:lnTo>
                      <a:pt x="3425" y="4159"/>
                    </a:lnTo>
                    <a:lnTo>
                      <a:pt x="3115" y="4159"/>
                    </a:lnTo>
                    <a:lnTo>
                      <a:pt x="3115" y="1376"/>
                    </a:lnTo>
                    <a:lnTo>
                      <a:pt x="2663" y="1376"/>
                    </a:lnTo>
                    <a:lnTo>
                      <a:pt x="266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" name="Google Shape;518;p6"/>
              <p:cNvSpPr/>
              <p:nvPr/>
            </p:nvSpPr>
            <p:spPr>
              <a:xfrm flipH="1">
                <a:off x="8392675" y="4839725"/>
                <a:ext cx="92400" cy="303775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12151" extrusionOk="0">
                    <a:moveTo>
                      <a:pt x="1625" y="1146"/>
                    </a:moveTo>
                    <a:lnTo>
                      <a:pt x="1625" y="1539"/>
                    </a:lnTo>
                    <a:lnTo>
                      <a:pt x="629" y="1539"/>
                    </a:lnTo>
                    <a:lnTo>
                      <a:pt x="629" y="1146"/>
                    </a:lnTo>
                    <a:close/>
                    <a:moveTo>
                      <a:pt x="3070" y="1146"/>
                    </a:moveTo>
                    <a:lnTo>
                      <a:pt x="3070" y="1539"/>
                    </a:lnTo>
                    <a:lnTo>
                      <a:pt x="2065" y="1539"/>
                    </a:lnTo>
                    <a:lnTo>
                      <a:pt x="2065" y="1146"/>
                    </a:lnTo>
                    <a:close/>
                    <a:moveTo>
                      <a:pt x="1625" y="2252"/>
                    </a:moveTo>
                    <a:lnTo>
                      <a:pt x="1625" y="2646"/>
                    </a:lnTo>
                    <a:lnTo>
                      <a:pt x="629" y="2646"/>
                    </a:lnTo>
                    <a:lnTo>
                      <a:pt x="629" y="2252"/>
                    </a:lnTo>
                    <a:close/>
                    <a:moveTo>
                      <a:pt x="3070" y="2252"/>
                    </a:moveTo>
                    <a:lnTo>
                      <a:pt x="3070" y="2646"/>
                    </a:lnTo>
                    <a:lnTo>
                      <a:pt x="2065" y="2646"/>
                    </a:lnTo>
                    <a:lnTo>
                      <a:pt x="2065" y="2252"/>
                    </a:lnTo>
                    <a:close/>
                    <a:moveTo>
                      <a:pt x="1625" y="3360"/>
                    </a:moveTo>
                    <a:lnTo>
                      <a:pt x="1625" y="3754"/>
                    </a:lnTo>
                    <a:lnTo>
                      <a:pt x="629" y="3754"/>
                    </a:lnTo>
                    <a:lnTo>
                      <a:pt x="629" y="3360"/>
                    </a:lnTo>
                    <a:close/>
                    <a:moveTo>
                      <a:pt x="3070" y="3360"/>
                    </a:moveTo>
                    <a:lnTo>
                      <a:pt x="3070" y="3754"/>
                    </a:lnTo>
                    <a:lnTo>
                      <a:pt x="2065" y="3754"/>
                    </a:lnTo>
                    <a:lnTo>
                      <a:pt x="2065" y="3360"/>
                    </a:lnTo>
                    <a:close/>
                    <a:moveTo>
                      <a:pt x="1625" y="4468"/>
                    </a:moveTo>
                    <a:lnTo>
                      <a:pt x="1625" y="4862"/>
                    </a:lnTo>
                    <a:lnTo>
                      <a:pt x="629" y="4862"/>
                    </a:lnTo>
                    <a:lnTo>
                      <a:pt x="629" y="4468"/>
                    </a:lnTo>
                    <a:close/>
                    <a:moveTo>
                      <a:pt x="3070" y="4468"/>
                    </a:moveTo>
                    <a:lnTo>
                      <a:pt x="3070" y="4862"/>
                    </a:lnTo>
                    <a:lnTo>
                      <a:pt x="2065" y="4862"/>
                    </a:lnTo>
                    <a:lnTo>
                      <a:pt x="2065" y="4468"/>
                    </a:lnTo>
                    <a:close/>
                    <a:moveTo>
                      <a:pt x="1625" y="5575"/>
                    </a:moveTo>
                    <a:lnTo>
                      <a:pt x="1625" y="5970"/>
                    </a:lnTo>
                    <a:lnTo>
                      <a:pt x="629" y="5970"/>
                    </a:lnTo>
                    <a:lnTo>
                      <a:pt x="629" y="5575"/>
                    </a:lnTo>
                    <a:close/>
                    <a:moveTo>
                      <a:pt x="3070" y="5575"/>
                    </a:moveTo>
                    <a:lnTo>
                      <a:pt x="3070" y="5970"/>
                    </a:lnTo>
                    <a:lnTo>
                      <a:pt x="2065" y="5970"/>
                    </a:lnTo>
                    <a:lnTo>
                      <a:pt x="2065" y="5575"/>
                    </a:lnTo>
                    <a:close/>
                    <a:moveTo>
                      <a:pt x="1625" y="6682"/>
                    </a:moveTo>
                    <a:lnTo>
                      <a:pt x="1625" y="7076"/>
                    </a:lnTo>
                    <a:lnTo>
                      <a:pt x="629" y="7076"/>
                    </a:lnTo>
                    <a:lnTo>
                      <a:pt x="629" y="6682"/>
                    </a:lnTo>
                    <a:close/>
                    <a:moveTo>
                      <a:pt x="3070" y="6682"/>
                    </a:moveTo>
                    <a:lnTo>
                      <a:pt x="3070" y="7076"/>
                    </a:lnTo>
                    <a:lnTo>
                      <a:pt x="2065" y="7076"/>
                    </a:lnTo>
                    <a:lnTo>
                      <a:pt x="2065" y="6682"/>
                    </a:lnTo>
                    <a:close/>
                    <a:moveTo>
                      <a:pt x="1625" y="7790"/>
                    </a:moveTo>
                    <a:lnTo>
                      <a:pt x="1625" y="8184"/>
                    </a:lnTo>
                    <a:lnTo>
                      <a:pt x="629" y="8184"/>
                    </a:lnTo>
                    <a:lnTo>
                      <a:pt x="629" y="7790"/>
                    </a:lnTo>
                    <a:close/>
                    <a:moveTo>
                      <a:pt x="3070" y="7790"/>
                    </a:moveTo>
                    <a:lnTo>
                      <a:pt x="3070" y="8184"/>
                    </a:lnTo>
                    <a:lnTo>
                      <a:pt x="2065" y="8184"/>
                    </a:lnTo>
                    <a:lnTo>
                      <a:pt x="2065" y="7790"/>
                    </a:lnTo>
                    <a:close/>
                    <a:moveTo>
                      <a:pt x="1625" y="8898"/>
                    </a:moveTo>
                    <a:lnTo>
                      <a:pt x="1625" y="9292"/>
                    </a:lnTo>
                    <a:lnTo>
                      <a:pt x="629" y="9292"/>
                    </a:lnTo>
                    <a:lnTo>
                      <a:pt x="629" y="8898"/>
                    </a:lnTo>
                    <a:close/>
                    <a:moveTo>
                      <a:pt x="3070" y="8898"/>
                    </a:moveTo>
                    <a:lnTo>
                      <a:pt x="3070" y="9292"/>
                    </a:lnTo>
                    <a:lnTo>
                      <a:pt x="2065" y="9292"/>
                    </a:lnTo>
                    <a:lnTo>
                      <a:pt x="2065" y="8898"/>
                    </a:lnTo>
                    <a:close/>
                    <a:moveTo>
                      <a:pt x="1625" y="10005"/>
                    </a:moveTo>
                    <a:lnTo>
                      <a:pt x="1625" y="10398"/>
                    </a:lnTo>
                    <a:lnTo>
                      <a:pt x="629" y="10398"/>
                    </a:lnTo>
                    <a:lnTo>
                      <a:pt x="629" y="10005"/>
                    </a:lnTo>
                    <a:close/>
                    <a:moveTo>
                      <a:pt x="3070" y="10005"/>
                    </a:moveTo>
                    <a:lnTo>
                      <a:pt x="3070" y="10398"/>
                    </a:lnTo>
                    <a:lnTo>
                      <a:pt x="2065" y="10398"/>
                    </a:lnTo>
                    <a:lnTo>
                      <a:pt x="2065" y="10005"/>
                    </a:lnTo>
                    <a:close/>
                    <a:moveTo>
                      <a:pt x="1625" y="11113"/>
                    </a:moveTo>
                    <a:lnTo>
                      <a:pt x="1625" y="11505"/>
                    </a:lnTo>
                    <a:lnTo>
                      <a:pt x="629" y="11505"/>
                    </a:lnTo>
                    <a:lnTo>
                      <a:pt x="629" y="11113"/>
                    </a:lnTo>
                    <a:close/>
                    <a:moveTo>
                      <a:pt x="3070" y="11113"/>
                    </a:moveTo>
                    <a:lnTo>
                      <a:pt x="3070" y="11505"/>
                    </a:lnTo>
                    <a:lnTo>
                      <a:pt x="2065" y="11505"/>
                    </a:lnTo>
                    <a:lnTo>
                      <a:pt x="2065" y="11113"/>
                    </a:lnTo>
                    <a:close/>
                    <a:moveTo>
                      <a:pt x="1" y="1"/>
                    </a:moveTo>
                    <a:lnTo>
                      <a:pt x="1" y="648"/>
                    </a:lnTo>
                    <a:lnTo>
                      <a:pt x="162" y="648"/>
                    </a:lnTo>
                    <a:lnTo>
                      <a:pt x="162" y="12150"/>
                    </a:lnTo>
                    <a:lnTo>
                      <a:pt x="3536" y="12150"/>
                    </a:lnTo>
                    <a:lnTo>
                      <a:pt x="3536" y="648"/>
                    </a:lnTo>
                    <a:lnTo>
                      <a:pt x="3696" y="648"/>
                    </a:lnTo>
                    <a:lnTo>
                      <a:pt x="369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" name="Google Shape;519;p6"/>
              <p:cNvSpPr/>
              <p:nvPr/>
            </p:nvSpPr>
            <p:spPr>
              <a:xfrm flipH="1">
                <a:off x="7920100" y="4791575"/>
                <a:ext cx="107025" cy="351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14074" extrusionOk="0">
                    <a:moveTo>
                      <a:pt x="1881" y="1326"/>
                    </a:moveTo>
                    <a:lnTo>
                      <a:pt x="1881" y="1783"/>
                    </a:lnTo>
                    <a:lnTo>
                      <a:pt x="728" y="1783"/>
                    </a:lnTo>
                    <a:lnTo>
                      <a:pt x="728" y="1326"/>
                    </a:lnTo>
                    <a:close/>
                    <a:moveTo>
                      <a:pt x="3554" y="1326"/>
                    </a:moveTo>
                    <a:lnTo>
                      <a:pt x="3554" y="1783"/>
                    </a:lnTo>
                    <a:lnTo>
                      <a:pt x="2391" y="1783"/>
                    </a:lnTo>
                    <a:lnTo>
                      <a:pt x="2391" y="1326"/>
                    </a:lnTo>
                    <a:close/>
                    <a:moveTo>
                      <a:pt x="1881" y="2609"/>
                    </a:moveTo>
                    <a:lnTo>
                      <a:pt x="1881" y="3066"/>
                    </a:lnTo>
                    <a:lnTo>
                      <a:pt x="728" y="3066"/>
                    </a:lnTo>
                    <a:lnTo>
                      <a:pt x="728" y="2609"/>
                    </a:lnTo>
                    <a:close/>
                    <a:moveTo>
                      <a:pt x="3554" y="2609"/>
                    </a:moveTo>
                    <a:lnTo>
                      <a:pt x="3554" y="3066"/>
                    </a:lnTo>
                    <a:lnTo>
                      <a:pt x="2391" y="3066"/>
                    </a:lnTo>
                    <a:lnTo>
                      <a:pt x="2391" y="2609"/>
                    </a:lnTo>
                    <a:close/>
                    <a:moveTo>
                      <a:pt x="3554" y="3892"/>
                    </a:moveTo>
                    <a:lnTo>
                      <a:pt x="3554" y="4348"/>
                    </a:lnTo>
                    <a:lnTo>
                      <a:pt x="2391" y="4348"/>
                    </a:lnTo>
                    <a:lnTo>
                      <a:pt x="2391" y="3892"/>
                    </a:lnTo>
                    <a:close/>
                    <a:moveTo>
                      <a:pt x="1881" y="3893"/>
                    </a:moveTo>
                    <a:lnTo>
                      <a:pt x="1881" y="4350"/>
                    </a:lnTo>
                    <a:lnTo>
                      <a:pt x="728" y="4350"/>
                    </a:lnTo>
                    <a:lnTo>
                      <a:pt x="728" y="3893"/>
                    </a:lnTo>
                    <a:close/>
                    <a:moveTo>
                      <a:pt x="1881" y="5176"/>
                    </a:moveTo>
                    <a:lnTo>
                      <a:pt x="1881" y="5632"/>
                    </a:lnTo>
                    <a:lnTo>
                      <a:pt x="728" y="5632"/>
                    </a:lnTo>
                    <a:lnTo>
                      <a:pt x="728" y="5176"/>
                    </a:lnTo>
                    <a:close/>
                    <a:moveTo>
                      <a:pt x="3554" y="5176"/>
                    </a:moveTo>
                    <a:lnTo>
                      <a:pt x="3554" y="5632"/>
                    </a:lnTo>
                    <a:lnTo>
                      <a:pt x="2391" y="5632"/>
                    </a:lnTo>
                    <a:lnTo>
                      <a:pt x="2391" y="5176"/>
                    </a:lnTo>
                    <a:close/>
                    <a:moveTo>
                      <a:pt x="1881" y="6459"/>
                    </a:moveTo>
                    <a:lnTo>
                      <a:pt x="1881" y="6915"/>
                    </a:lnTo>
                    <a:lnTo>
                      <a:pt x="728" y="6915"/>
                    </a:lnTo>
                    <a:lnTo>
                      <a:pt x="728" y="6459"/>
                    </a:lnTo>
                    <a:close/>
                    <a:moveTo>
                      <a:pt x="3554" y="6459"/>
                    </a:moveTo>
                    <a:lnTo>
                      <a:pt x="3554" y="6915"/>
                    </a:lnTo>
                    <a:lnTo>
                      <a:pt x="2391" y="6915"/>
                    </a:lnTo>
                    <a:lnTo>
                      <a:pt x="2391" y="6459"/>
                    </a:lnTo>
                    <a:close/>
                    <a:moveTo>
                      <a:pt x="3554" y="7741"/>
                    </a:moveTo>
                    <a:lnTo>
                      <a:pt x="3554" y="8198"/>
                    </a:lnTo>
                    <a:lnTo>
                      <a:pt x="2391" y="8198"/>
                    </a:lnTo>
                    <a:lnTo>
                      <a:pt x="2391" y="7741"/>
                    </a:lnTo>
                    <a:close/>
                    <a:moveTo>
                      <a:pt x="1881" y="7743"/>
                    </a:moveTo>
                    <a:lnTo>
                      <a:pt x="1881" y="8199"/>
                    </a:lnTo>
                    <a:lnTo>
                      <a:pt x="728" y="8199"/>
                    </a:lnTo>
                    <a:lnTo>
                      <a:pt x="728" y="7743"/>
                    </a:lnTo>
                    <a:close/>
                    <a:moveTo>
                      <a:pt x="3554" y="9024"/>
                    </a:moveTo>
                    <a:lnTo>
                      <a:pt x="3554" y="9481"/>
                    </a:lnTo>
                    <a:lnTo>
                      <a:pt x="2391" y="9481"/>
                    </a:lnTo>
                    <a:lnTo>
                      <a:pt x="2391" y="9024"/>
                    </a:lnTo>
                    <a:close/>
                    <a:moveTo>
                      <a:pt x="1881" y="9025"/>
                    </a:moveTo>
                    <a:lnTo>
                      <a:pt x="1881" y="9482"/>
                    </a:lnTo>
                    <a:lnTo>
                      <a:pt x="728" y="9482"/>
                    </a:lnTo>
                    <a:lnTo>
                      <a:pt x="728" y="9025"/>
                    </a:lnTo>
                    <a:close/>
                    <a:moveTo>
                      <a:pt x="1881" y="10308"/>
                    </a:moveTo>
                    <a:lnTo>
                      <a:pt x="1881" y="10765"/>
                    </a:lnTo>
                    <a:lnTo>
                      <a:pt x="728" y="10765"/>
                    </a:lnTo>
                    <a:lnTo>
                      <a:pt x="728" y="10308"/>
                    </a:lnTo>
                    <a:close/>
                    <a:moveTo>
                      <a:pt x="3554" y="10308"/>
                    </a:moveTo>
                    <a:lnTo>
                      <a:pt x="3554" y="10765"/>
                    </a:lnTo>
                    <a:lnTo>
                      <a:pt x="2391" y="10765"/>
                    </a:lnTo>
                    <a:lnTo>
                      <a:pt x="2391" y="10308"/>
                    </a:lnTo>
                    <a:close/>
                    <a:moveTo>
                      <a:pt x="3554" y="11591"/>
                    </a:moveTo>
                    <a:lnTo>
                      <a:pt x="3554" y="12047"/>
                    </a:lnTo>
                    <a:lnTo>
                      <a:pt x="2391" y="12047"/>
                    </a:lnTo>
                    <a:lnTo>
                      <a:pt x="2391" y="11591"/>
                    </a:lnTo>
                    <a:close/>
                    <a:moveTo>
                      <a:pt x="1881" y="11592"/>
                    </a:moveTo>
                    <a:lnTo>
                      <a:pt x="1881" y="12048"/>
                    </a:lnTo>
                    <a:lnTo>
                      <a:pt x="728" y="12048"/>
                    </a:lnTo>
                    <a:lnTo>
                      <a:pt x="728" y="11592"/>
                    </a:lnTo>
                    <a:close/>
                    <a:moveTo>
                      <a:pt x="1881" y="12874"/>
                    </a:moveTo>
                    <a:lnTo>
                      <a:pt x="1881" y="13329"/>
                    </a:lnTo>
                    <a:lnTo>
                      <a:pt x="728" y="13329"/>
                    </a:lnTo>
                    <a:lnTo>
                      <a:pt x="728" y="12874"/>
                    </a:lnTo>
                    <a:close/>
                    <a:moveTo>
                      <a:pt x="3554" y="12874"/>
                    </a:moveTo>
                    <a:lnTo>
                      <a:pt x="3554" y="13329"/>
                    </a:lnTo>
                    <a:lnTo>
                      <a:pt x="2391" y="13329"/>
                    </a:lnTo>
                    <a:lnTo>
                      <a:pt x="2391" y="12874"/>
                    </a:lnTo>
                    <a:close/>
                    <a:moveTo>
                      <a:pt x="0" y="0"/>
                    </a:moveTo>
                    <a:lnTo>
                      <a:pt x="0" y="751"/>
                    </a:lnTo>
                    <a:lnTo>
                      <a:pt x="185" y="751"/>
                    </a:lnTo>
                    <a:lnTo>
                      <a:pt x="185" y="14074"/>
                    </a:lnTo>
                    <a:lnTo>
                      <a:pt x="4094" y="14074"/>
                    </a:lnTo>
                    <a:lnTo>
                      <a:pt x="4094" y="751"/>
                    </a:lnTo>
                    <a:lnTo>
                      <a:pt x="4281" y="751"/>
                    </a:lnTo>
                    <a:lnTo>
                      <a:pt x="428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" name="Google Shape;520;p6"/>
              <p:cNvSpPr/>
              <p:nvPr/>
            </p:nvSpPr>
            <p:spPr>
              <a:xfrm flipH="1">
                <a:off x="7347550" y="4776700"/>
                <a:ext cx="111575" cy="366725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14669" extrusionOk="0">
                    <a:moveTo>
                      <a:pt x="3704" y="1385"/>
                    </a:moveTo>
                    <a:lnTo>
                      <a:pt x="3704" y="1858"/>
                    </a:lnTo>
                    <a:lnTo>
                      <a:pt x="2492" y="1858"/>
                    </a:lnTo>
                    <a:lnTo>
                      <a:pt x="2492" y="1385"/>
                    </a:lnTo>
                    <a:close/>
                    <a:moveTo>
                      <a:pt x="1962" y="1385"/>
                    </a:moveTo>
                    <a:lnTo>
                      <a:pt x="1962" y="1861"/>
                    </a:lnTo>
                    <a:lnTo>
                      <a:pt x="760" y="1861"/>
                    </a:lnTo>
                    <a:lnTo>
                      <a:pt x="760" y="1385"/>
                    </a:lnTo>
                    <a:close/>
                    <a:moveTo>
                      <a:pt x="1962" y="2720"/>
                    </a:moveTo>
                    <a:lnTo>
                      <a:pt x="1962" y="3196"/>
                    </a:lnTo>
                    <a:lnTo>
                      <a:pt x="760" y="3196"/>
                    </a:lnTo>
                    <a:lnTo>
                      <a:pt x="760" y="2720"/>
                    </a:lnTo>
                    <a:close/>
                    <a:moveTo>
                      <a:pt x="3704" y="2720"/>
                    </a:moveTo>
                    <a:lnTo>
                      <a:pt x="3704" y="3196"/>
                    </a:lnTo>
                    <a:lnTo>
                      <a:pt x="2492" y="3196"/>
                    </a:lnTo>
                    <a:lnTo>
                      <a:pt x="2492" y="2720"/>
                    </a:lnTo>
                    <a:close/>
                    <a:moveTo>
                      <a:pt x="1962" y="4059"/>
                    </a:moveTo>
                    <a:lnTo>
                      <a:pt x="1962" y="4533"/>
                    </a:lnTo>
                    <a:lnTo>
                      <a:pt x="760" y="4533"/>
                    </a:lnTo>
                    <a:lnTo>
                      <a:pt x="760" y="4059"/>
                    </a:lnTo>
                    <a:close/>
                    <a:moveTo>
                      <a:pt x="3704" y="4059"/>
                    </a:moveTo>
                    <a:lnTo>
                      <a:pt x="3704" y="4533"/>
                    </a:lnTo>
                    <a:lnTo>
                      <a:pt x="2492" y="4533"/>
                    </a:lnTo>
                    <a:lnTo>
                      <a:pt x="2492" y="4059"/>
                    </a:lnTo>
                    <a:close/>
                    <a:moveTo>
                      <a:pt x="3704" y="5395"/>
                    </a:moveTo>
                    <a:lnTo>
                      <a:pt x="3704" y="5871"/>
                    </a:lnTo>
                    <a:lnTo>
                      <a:pt x="2492" y="5871"/>
                    </a:lnTo>
                    <a:lnTo>
                      <a:pt x="2492" y="5395"/>
                    </a:lnTo>
                    <a:close/>
                    <a:moveTo>
                      <a:pt x="1962" y="5396"/>
                    </a:moveTo>
                    <a:lnTo>
                      <a:pt x="1962" y="5872"/>
                    </a:lnTo>
                    <a:lnTo>
                      <a:pt x="760" y="5872"/>
                    </a:lnTo>
                    <a:lnTo>
                      <a:pt x="760" y="5396"/>
                    </a:lnTo>
                    <a:close/>
                    <a:moveTo>
                      <a:pt x="1962" y="6733"/>
                    </a:moveTo>
                    <a:lnTo>
                      <a:pt x="1962" y="7208"/>
                    </a:lnTo>
                    <a:lnTo>
                      <a:pt x="760" y="7208"/>
                    </a:lnTo>
                    <a:lnTo>
                      <a:pt x="760" y="6733"/>
                    </a:lnTo>
                    <a:close/>
                    <a:moveTo>
                      <a:pt x="3704" y="6733"/>
                    </a:moveTo>
                    <a:lnTo>
                      <a:pt x="3704" y="7208"/>
                    </a:lnTo>
                    <a:lnTo>
                      <a:pt x="2492" y="7208"/>
                    </a:lnTo>
                    <a:lnTo>
                      <a:pt x="2492" y="6733"/>
                    </a:lnTo>
                    <a:close/>
                    <a:moveTo>
                      <a:pt x="1962" y="8070"/>
                    </a:moveTo>
                    <a:lnTo>
                      <a:pt x="1962" y="8546"/>
                    </a:lnTo>
                    <a:lnTo>
                      <a:pt x="760" y="8546"/>
                    </a:lnTo>
                    <a:lnTo>
                      <a:pt x="760" y="8070"/>
                    </a:lnTo>
                    <a:close/>
                    <a:moveTo>
                      <a:pt x="3704" y="8070"/>
                    </a:moveTo>
                    <a:lnTo>
                      <a:pt x="3704" y="8546"/>
                    </a:lnTo>
                    <a:lnTo>
                      <a:pt x="2492" y="8546"/>
                    </a:lnTo>
                    <a:lnTo>
                      <a:pt x="2492" y="8070"/>
                    </a:lnTo>
                    <a:close/>
                    <a:moveTo>
                      <a:pt x="3704" y="9406"/>
                    </a:moveTo>
                    <a:lnTo>
                      <a:pt x="3704" y="9882"/>
                    </a:lnTo>
                    <a:lnTo>
                      <a:pt x="2492" y="9882"/>
                    </a:lnTo>
                    <a:lnTo>
                      <a:pt x="2492" y="9406"/>
                    </a:lnTo>
                    <a:close/>
                    <a:moveTo>
                      <a:pt x="1962" y="9408"/>
                    </a:moveTo>
                    <a:lnTo>
                      <a:pt x="1962" y="9883"/>
                    </a:lnTo>
                    <a:lnTo>
                      <a:pt x="760" y="9883"/>
                    </a:lnTo>
                    <a:lnTo>
                      <a:pt x="760" y="9408"/>
                    </a:lnTo>
                    <a:close/>
                    <a:moveTo>
                      <a:pt x="1962" y="10744"/>
                    </a:moveTo>
                    <a:lnTo>
                      <a:pt x="1962" y="11219"/>
                    </a:lnTo>
                    <a:lnTo>
                      <a:pt x="760" y="11219"/>
                    </a:lnTo>
                    <a:lnTo>
                      <a:pt x="760" y="10744"/>
                    </a:lnTo>
                    <a:close/>
                    <a:moveTo>
                      <a:pt x="3704" y="10744"/>
                    </a:moveTo>
                    <a:lnTo>
                      <a:pt x="3704" y="11219"/>
                    </a:lnTo>
                    <a:lnTo>
                      <a:pt x="2492" y="11219"/>
                    </a:lnTo>
                    <a:lnTo>
                      <a:pt x="2492" y="10744"/>
                    </a:lnTo>
                    <a:close/>
                    <a:moveTo>
                      <a:pt x="1962" y="12081"/>
                    </a:moveTo>
                    <a:lnTo>
                      <a:pt x="1962" y="12557"/>
                    </a:lnTo>
                    <a:lnTo>
                      <a:pt x="760" y="12557"/>
                    </a:lnTo>
                    <a:lnTo>
                      <a:pt x="760" y="12081"/>
                    </a:lnTo>
                    <a:close/>
                    <a:moveTo>
                      <a:pt x="3704" y="12081"/>
                    </a:moveTo>
                    <a:lnTo>
                      <a:pt x="3704" y="12557"/>
                    </a:lnTo>
                    <a:lnTo>
                      <a:pt x="2492" y="12557"/>
                    </a:lnTo>
                    <a:lnTo>
                      <a:pt x="2492" y="12081"/>
                    </a:lnTo>
                    <a:close/>
                    <a:moveTo>
                      <a:pt x="1962" y="13418"/>
                    </a:moveTo>
                    <a:lnTo>
                      <a:pt x="1962" y="13893"/>
                    </a:lnTo>
                    <a:lnTo>
                      <a:pt x="760" y="13893"/>
                    </a:lnTo>
                    <a:lnTo>
                      <a:pt x="760" y="13418"/>
                    </a:lnTo>
                    <a:close/>
                    <a:moveTo>
                      <a:pt x="3704" y="13418"/>
                    </a:moveTo>
                    <a:lnTo>
                      <a:pt x="3704" y="13893"/>
                    </a:lnTo>
                    <a:lnTo>
                      <a:pt x="2492" y="13893"/>
                    </a:lnTo>
                    <a:lnTo>
                      <a:pt x="2492" y="13418"/>
                    </a:lnTo>
                    <a:close/>
                    <a:moveTo>
                      <a:pt x="0" y="1"/>
                    </a:moveTo>
                    <a:lnTo>
                      <a:pt x="0" y="784"/>
                    </a:lnTo>
                    <a:lnTo>
                      <a:pt x="194" y="784"/>
                    </a:lnTo>
                    <a:lnTo>
                      <a:pt x="194" y="14669"/>
                    </a:lnTo>
                    <a:lnTo>
                      <a:pt x="4268" y="14669"/>
                    </a:lnTo>
                    <a:lnTo>
                      <a:pt x="4268" y="783"/>
                    </a:lnTo>
                    <a:lnTo>
                      <a:pt x="4462" y="783"/>
                    </a:lnTo>
                    <a:lnTo>
                      <a:pt x="446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" name="Google Shape;521;p6"/>
              <p:cNvSpPr/>
              <p:nvPr/>
            </p:nvSpPr>
            <p:spPr>
              <a:xfrm flipH="1">
                <a:off x="8175325" y="4672850"/>
                <a:ext cx="119725" cy="470650"/>
              </a:xfrm>
              <a:custGeom>
                <a:avLst/>
                <a:gdLst/>
                <a:ahLst/>
                <a:cxnLst/>
                <a:rect l="l" t="t" r="r" b="b"/>
                <a:pathLst>
                  <a:path w="4789" h="18826" extrusionOk="0">
                    <a:moveTo>
                      <a:pt x="2092" y="4859"/>
                    </a:moveTo>
                    <a:lnTo>
                      <a:pt x="2092" y="7991"/>
                    </a:lnTo>
                    <a:lnTo>
                      <a:pt x="1287" y="7991"/>
                    </a:lnTo>
                    <a:lnTo>
                      <a:pt x="1287" y="4859"/>
                    </a:lnTo>
                    <a:close/>
                    <a:moveTo>
                      <a:pt x="3509" y="4859"/>
                    </a:moveTo>
                    <a:lnTo>
                      <a:pt x="3509" y="7991"/>
                    </a:lnTo>
                    <a:lnTo>
                      <a:pt x="2705" y="7991"/>
                    </a:lnTo>
                    <a:lnTo>
                      <a:pt x="2705" y="4859"/>
                    </a:lnTo>
                    <a:close/>
                    <a:moveTo>
                      <a:pt x="1382" y="9157"/>
                    </a:moveTo>
                    <a:lnTo>
                      <a:pt x="1382" y="12288"/>
                    </a:lnTo>
                    <a:lnTo>
                      <a:pt x="577" y="12288"/>
                    </a:lnTo>
                    <a:lnTo>
                      <a:pt x="577" y="9157"/>
                    </a:lnTo>
                    <a:close/>
                    <a:moveTo>
                      <a:pt x="2799" y="9157"/>
                    </a:moveTo>
                    <a:lnTo>
                      <a:pt x="2799" y="12288"/>
                    </a:lnTo>
                    <a:lnTo>
                      <a:pt x="1996" y="12288"/>
                    </a:lnTo>
                    <a:lnTo>
                      <a:pt x="1996" y="9157"/>
                    </a:lnTo>
                    <a:close/>
                    <a:moveTo>
                      <a:pt x="4218" y="9157"/>
                    </a:moveTo>
                    <a:lnTo>
                      <a:pt x="4218" y="12288"/>
                    </a:lnTo>
                    <a:lnTo>
                      <a:pt x="3414" y="12288"/>
                    </a:lnTo>
                    <a:lnTo>
                      <a:pt x="3414" y="9157"/>
                    </a:lnTo>
                    <a:close/>
                    <a:moveTo>
                      <a:pt x="1382" y="13323"/>
                    </a:moveTo>
                    <a:lnTo>
                      <a:pt x="1382" y="16454"/>
                    </a:lnTo>
                    <a:lnTo>
                      <a:pt x="577" y="16454"/>
                    </a:lnTo>
                    <a:lnTo>
                      <a:pt x="577" y="13323"/>
                    </a:lnTo>
                    <a:close/>
                    <a:moveTo>
                      <a:pt x="2799" y="13323"/>
                    </a:moveTo>
                    <a:lnTo>
                      <a:pt x="2799" y="16454"/>
                    </a:lnTo>
                    <a:lnTo>
                      <a:pt x="1996" y="16454"/>
                    </a:lnTo>
                    <a:lnTo>
                      <a:pt x="1996" y="13323"/>
                    </a:lnTo>
                    <a:close/>
                    <a:moveTo>
                      <a:pt x="4218" y="13323"/>
                    </a:moveTo>
                    <a:lnTo>
                      <a:pt x="4218" y="16454"/>
                    </a:lnTo>
                    <a:lnTo>
                      <a:pt x="3414" y="16454"/>
                    </a:lnTo>
                    <a:lnTo>
                      <a:pt x="3414" y="13323"/>
                    </a:lnTo>
                    <a:close/>
                    <a:moveTo>
                      <a:pt x="2396" y="0"/>
                    </a:moveTo>
                    <a:lnTo>
                      <a:pt x="2304" y="1813"/>
                    </a:lnTo>
                    <a:lnTo>
                      <a:pt x="2116" y="1813"/>
                    </a:lnTo>
                    <a:lnTo>
                      <a:pt x="2116" y="2185"/>
                    </a:lnTo>
                    <a:lnTo>
                      <a:pt x="1660" y="2185"/>
                    </a:lnTo>
                    <a:lnTo>
                      <a:pt x="1660" y="2556"/>
                    </a:lnTo>
                    <a:lnTo>
                      <a:pt x="1066" y="2556"/>
                    </a:lnTo>
                    <a:lnTo>
                      <a:pt x="1066" y="4480"/>
                    </a:lnTo>
                    <a:lnTo>
                      <a:pt x="435" y="4480"/>
                    </a:lnTo>
                    <a:lnTo>
                      <a:pt x="435" y="8370"/>
                    </a:lnTo>
                    <a:lnTo>
                      <a:pt x="0" y="8370"/>
                    </a:lnTo>
                    <a:lnTo>
                      <a:pt x="0" y="18825"/>
                    </a:lnTo>
                    <a:lnTo>
                      <a:pt x="4788" y="18825"/>
                    </a:lnTo>
                    <a:lnTo>
                      <a:pt x="4788" y="8370"/>
                    </a:lnTo>
                    <a:lnTo>
                      <a:pt x="4359" y="8370"/>
                    </a:lnTo>
                    <a:lnTo>
                      <a:pt x="4359" y="4480"/>
                    </a:lnTo>
                    <a:lnTo>
                      <a:pt x="3728" y="4480"/>
                    </a:lnTo>
                    <a:lnTo>
                      <a:pt x="3728" y="2556"/>
                    </a:lnTo>
                    <a:lnTo>
                      <a:pt x="3133" y="2556"/>
                    </a:lnTo>
                    <a:lnTo>
                      <a:pt x="3133" y="2185"/>
                    </a:lnTo>
                    <a:lnTo>
                      <a:pt x="2678" y="2185"/>
                    </a:lnTo>
                    <a:lnTo>
                      <a:pt x="2678" y="1813"/>
                    </a:lnTo>
                    <a:lnTo>
                      <a:pt x="2489" y="1813"/>
                    </a:lnTo>
                    <a:lnTo>
                      <a:pt x="239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" name="Google Shape;522;p6"/>
              <p:cNvSpPr/>
              <p:nvPr/>
            </p:nvSpPr>
            <p:spPr>
              <a:xfrm flipH="1">
                <a:off x="7628200" y="4672850"/>
                <a:ext cx="119750" cy="470650"/>
              </a:xfrm>
              <a:custGeom>
                <a:avLst/>
                <a:gdLst/>
                <a:ahLst/>
                <a:cxnLst/>
                <a:rect l="l" t="t" r="r" b="b"/>
                <a:pathLst>
                  <a:path w="4790" h="18826" extrusionOk="0">
                    <a:moveTo>
                      <a:pt x="2092" y="4859"/>
                    </a:moveTo>
                    <a:lnTo>
                      <a:pt x="2092" y="7991"/>
                    </a:lnTo>
                    <a:lnTo>
                      <a:pt x="1289" y="7991"/>
                    </a:lnTo>
                    <a:lnTo>
                      <a:pt x="1289" y="4859"/>
                    </a:lnTo>
                    <a:close/>
                    <a:moveTo>
                      <a:pt x="3508" y="4859"/>
                    </a:moveTo>
                    <a:lnTo>
                      <a:pt x="3508" y="7991"/>
                    </a:lnTo>
                    <a:lnTo>
                      <a:pt x="2705" y="7991"/>
                    </a:lnTo>
                    <a:lnTo>
                      <a:pt x="2705" y="4859"/>
                    </a:lnTo>
                    <a:close/>
                    <a:moveTo>
                      <a:pt x="1383" y="9157"/>
                    </a:moveTo>
                    <a:lnTo>
                      <a:pt x="1383" y="12288"/>
                    </a:lnTo>
                    <a:lnTo>
                      <a:pt x="579" y="12288"/>
                    </a:lnTo>
                    <a:lnTo>
                      <a:pt x="579" y="9157"/>
                    </a:lnTo>
                    <a:close/>
                    <a:moveTo>
                      <a:pt x="2801" y="9157"/>
                    </a:moveTo>
                    <a:lnTo>
                      <a:pt x="2801" y="12288"/>
                    </a:lnTo>
                    <a:lnTo>
                      <a:pt x="1996" y="12288"/>
                    </a:lnTo>
                    <a:lnTo>
                      <a:pt x="1996" y="9157"/>
                    </a:lnTo>
                    <a:close/>
                    <a:moveTo>
                      <a:pt x="4218" y="9157"/>
                    </a:moveTo>
                    <a:lnTo>
                      <a:pt x="4218" y="12288"/>
                    </a:lnTo>
                    <a:lnTo>
                      <a:pt x="3414" y="12288"/>
                    </a:lnTo>
                    <a:lnTo>
                      <a:pt x="3414" y="9157"/>
                    </a:lnTo>
                    <a:close/>
                    <a:moveTo>
                      <a:pt x="1383" y="13323"/>
                    </a:moveTo>
                    <a:lnTo>
                      <a:pt x="1383" y="16454"/>
                    </a:lnTo>
                    <a:lnTo>
                      <a:pt x="579" y="16454"/>
                    </a:lnTo>
                    <a:lnTo>
                      <a:pt x="579" y="13323"/>
                    </a:lnTo>
                    <a:close/>
                    <a:moveTo>
                      <a:pt x="2801" y="13323"/>
                    </a:moveTo>
                    <a:lnTo>
                      <a:pt x="2801" y="16454"/>
                    </a:lnTo>
                    <a:lnTo>
                      <a:pt x="1996" y="16454"/>
                    </a:lnTo>
                    <a:lnTo>
                      <a:pt x="1996" y="13323"/>
                    </a:lnTo>
                    <a:close/>
                    <a:moveTo>
                      <a:pt x="4218" y="13323"/>
                    </a:moveTo>
                    <a:lnTo>
                      <a:pt x="4218" y="16454"/>
                    </a:lnTo>
                    <a:lnTo>
                      <a:pt x="3414" y="16454"/>
                    </a:lnTo>
                    <a:lnTo>
                      <a:pt x="3414" y="13323"/>
                    </a:lnTo>
                    <a:close/>
                    <a:moveTo>
                      <a:pt x="2398" y="0"/>
                    </a:moveTo>
                    <a:lnTo>
                      <a:pt x="2305" y="1813"/>
                    </a:lnTo>
                    <a:lnTo>
                      <a:pt x="2116" y="1813"/>
                    </a:lnTo>
                    <a:lnTo>
                      <a:pt x="2116" y="2185"/>
                    </a:lnTo>
                    <a:lnTo>
                      <a:pt x="1661" y="2185"/>
                    </a:lnTo>
                    <a:lnTo>
                      <a:pt x="1661" y="2556"/>
                    </a:lnTo>
                    <a:lnTo>
                      <a:pt x="1066" y="2556"/>
                    </a:lnTo>
                    <a:lnTo>
                      <a:pt x="1066" y="4480"/>
                    </a:lnTo>
                    <a:lnTo>
                      <a:pt x="435" y="4480"/>
                    </a:lnTo>
                    <a:lnTo>
                      <a:pt x="435" y="8370"/>
                    </a:lnTo>
                    <a:lnTo>
                      <a:pt x="1" y="8370"/>
                    </a:lnTo>
                    <a:lnTo>
                      <a:pt x="1" y="18825"/>
                    </a:lnTo>
                    <a:lnTo>
                      <a:pt x="4790" y="18825"/>
                    </a:lnTo>
                    <a:lnTo>
                      <a:pt x="4790" y="8370"/>
                    </a:lnTo>
                    <a:lnTo>
                      <a:pt x="4361" y="8370"/>
                    </a:lnTo>
                    <a:lnTo>
                      <a:pt x="4361" y="4480"/>
                    </a:lnTo>
                    <a:lnTo>
                      <a:pt x="3729" y="4480"/>
                    </a:lnTo>
                    <a:lnTo>
                      <a:pt x="3729" y="2556"/>
                    </a:lnTo>
                    <a:lnTo>
                      <a:pt x="3134" y="2556"/>
                    </a:lnTo>
                    <a:lnTo>
                      <a:pt x="3134" y="2185"/>
                    </a:lnTo>
                    <a:lnTo>
                      <a:pt x="2680" y="2185"/>
                    </a:lnTo>
                    <a:lnTo>
                      <a:pt x="2680" y="1813"/>
                    </a:lnTo>
                    <a:lnTo>
                      <a:pt x="2491" y="1813"/>
                    </a:lnTo>
                    <a:lnTo>
                      <a:pt x="239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" name="Google Shape;523;p6"/>
              <p:cNvSpPr/>
              <p:nvPr/>
            </p:nvSpPr>
            <p:spPr>
              <a:xfrm flipH="1">
                <a:off x="7989150" y="4903350"/>
                <a:ext cx="66450" cy="240075"/>
              </a:xfrm>
              <a:custGeom>
                <a:avLst/>
                <a:gdLst/>
                <a:ahLst/>
                <a:cxnLst/>
                <a:rect l="l" t="t" r="r" b="b"/>
                <a:pathLst>
                  <a:path w="2658" h="9603" extrusionOk="0">
                    <a:moveTo>
                      <a:pt x="1678" y="1328"/>
                    </a:moveTo>
                    <a:lnTo>
                      <a:pt x="1678" y="1638"/>
                    </a:lnTo>
                    <a:lnTo>
                      <a:pt x="370" y="1638"/>
                    </a:lnTo>
                    <a:lnTo>
                      <a:pt x="370" y="1328"/>
                    </a:lnTo>
                    <a:close/>
                    <a:moveTo>
                      <a:pt x="2028" y="2215"/>
                    </a:moveTo>
                    <a:lnTo>
                      <a:pt x="2028" y="2524"/>
                    </a:lnTo>
                    <a:lnTo>
                      <a:pt x="370" y="2524"/>
                    </a:lnTo>
                    <a:lnTo>
                      <a:pt x="370" y="2215"/>
                    </a:lnTo>
                    <a:close/>
                    <a:moveTo>
                      <a:pt x="2290" y="3102"/>
                    </a:moveTo>
                    <a:lnTo>
                      <a:pt x="2290" y="3412"/>
                    </a:lnTo>
                    <a:lnTo>
                      <a:pt x="370" y="3412"/>
                    </a:lnTo>
                    <a:lnTo>
                      <a:pt x="370" y="3102"/>
                    </a:lnTo>
                    <a:close/>
                    <a:moveTo>
                      <a:pt x="2290" y="3987"/>
                    </a:moveTo>
                    <a:lnTo>
                      <a:pt x="2290" y="4298"/>
                    </a:lnTo>
                    <a:lnTo>
                      <a:pt x="370" y="4298"/>
                    </a:lnTo>
                    <a:lnTo>
                      <a:pt x="370" y="3987"/>
                    </a:lnTo>
                    <a:close/>
                    <a:moveTo>
                      <a:pt x="2290" y="4875"/>
                    </a:moveTo>
                    <a:lnTo>
                      <a:pt x="2290" y="5185"/>
                    </a:lnTo>
                    <a:lnTo>
                      <a:pt x="370" y="5185"/>
                    </a:lnTo>
                    <a:lnTo>
                      <a:pt x="370" y="4875"/>
                    </a:lnTo>
                    <a:close/>
                    <a:moveTo>
                      <a:pt x="2290" y="5761"/>
                    </a:moveTo>
                    <a:lnTo>
                      <a:pt x="2290" y="6071"/>
                    </a:lnTo>
                    <a:lnTo>
                      <a:pt x="370" y="6071"/>
                    </a:lnTo>
                    <a:lnTo>
                      <a:pt x="370" y="5761"/>
                    </a:lnTo>
                    <a:close/>
                    <a:moveTo>
                      <a:pt x="2290" y="6649"/>
                    </a:moveTo>
                    <a:lnTo>
                      <a:pt x="2290" y="6959"/>
                    </a:lnTo>
                    <a:lnTo>
                      <a:pt x="370" y="6959"/>
                    </a:lnTo>
                    <a:lnTo>
                      <a:pt x="370" y="6649"/>
                    </a:lnTo>
                    <a:close/>
                    <a:moveTo>
                      <a:pt x="2290" y="7536"/>
                    </a:moveTo>
                    <a:lnTo>
                      <a:pt x="2290" y="7846"/>
                    </a:lnTo>
                    <a:lnTo>
                      <a:pt x="370" y="7846"/>
                    </a:lnTo>
                    <a:lnTo>
                      <a:pt x="370" y="7536"/>
                    </a:lnTo>
                    <a:close/>
                    <a:moveTo>
                      <a:pt x="2290" y="8423"/>
                    </a:moveTo>
                    <a:lnTo>
                      <a:pt x="2290" y="8733"/>
                    </a:lnTo>
                    <a:lnTo>
                      <a:pt x="370" y="8733"/>
                    </a:lnTo>
                    <a:lnTo>
                      <a:pt x="370" y="8423"/>
                    </a:lnTo>
                    <a:close/>
                    <a:moveTo>
                      <a:pt x="1" y="0"/>
                    </a:moveTo>
                    <a:lnTo>
                      <a:pt x="1" y="9603"/>
                    </a:lnTo>
                    <a:lnTo>
                      <a:pt x="2656" y="9603"/>
                    </a:lnTo>
                    <a:lnTo>
                      <a:pt x="2656" y="3780"/>
                    </a:lnTo>
                    <a:cubicBezTo>
                      <a:pt x="2658" y="19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" name="Google Shape;524;p6"/>
              <p:cNvSpPr/>
              <p:nvPr/>
            </p:nvSpPr>
            <p:spPr>
              <a:xfrm flipH="1">
                <a:off x="8336975" y="4904475"/>
                <a:ext cx="72700" cy="239025"/>
              </a:xfrm>
              <a:custGeom>
                <a:avLst/>
                <a:gdLst/>
                <a:ahLst/>
                <a:cxnLst/>
                <a:rect l="l" t="t" r="r" b="b"/>
                <a:pathLst>
                  <a:path w="2908" h="9561" extrusionOk="0">
                    <a:moveTo>
                      <a:pt x="2414" y="901"/>
                    </a:moveTo>
                    <a:lnTo>
                      <a:pt x="2414" y="1210"/>
                    </a:lnTo>
                    <a:lnTo>
                      <a:pt x="494" y="1210"/>
                    </a:lnTo>
                    <a:lnTo>
                      <a:pt x="494" y="901"/>
                    </a:lnTo>
                    <a:close/>
                    <a:moveTo>
                      <a:pt x="2414" y="1773"/>
                    </a:moveTo>
                    <a:lnTo>
                      <a:pt x="2414" y="2083"/>
                    </a:lnTo>
                    <a:lnTo>
                      <a:pt x="494" y="2083"/>
                    </a:lnTo>
                    <a:lnTo>
                      <a:pt x="494" y="1773"/>
                    </a:lnTo>
                    <a:close/>
                    <a:moveTo>
                      <a:pt x="2414" y="2643"/>
                    </a:moveTo>
                    <a:lnTo>
                      <a:pt x="2414" y="2953"/>
                    </a:lnTo>
                    <a:lnTo>
                      <a:pt x="494" y="2953"/>
                    </a:lnTo>
                    <a:lnTo>
                      <a:pt x="494" y="2643"/>
                    </a:lnTo>
                    <a:close/>
                    <a:moveTo>
                      <a:pt x="2414" y="3514"/>
                    </a:moveTo>
                    <a:lnTo>
                      <a:pt x="2414" y="3825"/>
                    </a:lnTo>
                    <a:lnTo>
                      <a:pt x="494" y="3825"/>
                    </a:lnTo>
                    <a:lnTo>
                      <a:pt x="494" y="3514"/>
                    </a:lnTo>
                    <a:close/>
                    <a:moveTo>
                      <a:pt x="2414" y="4387"/>
                    </a:moveTo>
                    <a:lnTo>
                      <a:pt x="2414" y="4696"/>
                    </a:lnTo>
                    <a:lnTo>
                      <a:pt x="494" y="4696"/>
                    </a:lnTo>
                    <a:lnTo>
                      <a:pt x="494" y="4387"/>
                    </a:lnTo>
                    <a:close/>
                    <a:moveTo>
                      <a:pt x="2414" y="5257"/>
                    </a:moveTo>
                    <a:lnTo>
                      <a:pt x="2414" y="5566"/>
                    </a:lnTo>
                    <a:lnTo>
                      <a:pt x="494" y="5566"/>
                    </a:lnTo>
                    <a:lnTo>
                      <a:pt x="494" y="5257"/>
                    </a:lnTo>
                    <a:close/>
                    <a:moveTo>
                      <a:pt x="2414" y="6129"/>
                    </a:moveTo>
                    <a:lnTo>
                      <a:pt x="2414" y="6439"/>
                    </a:lnTo>
                    <a:lnTo>
                      <a:pt x="494" y="6439"/>
                    </a:lnTo>
                    <a:lnTo>
                      <a:pt x="494" y="6129"/>
                    </a:lnTo>
                    <a:close/>
                    <a:moveTo>
                      <a:pt x="2414" y="7000"/>
                    </a:moveTo>
                    <a:lnTo>
                      <a:pt x="2414" y="7310"/>
                    </a:lnTo>
                    <a:lnTo>
                      <a:pt x="494" y="7310"/>
                    </a:lnTo>
                    <a:lnTo>
                      <a:pt x="494" y="7000"/>
                    </a:lnTo>
                    <a:close/>
                    <a:moveTo>
                      <a:pt x="2414" y="7873"/>
                    </a:moveTo>
                    <a:lnTo>
                      <a:pt x="2414" y="8181"/>
                    </a:lnTo>
                    <a:lnTo>
                      <a:pt x="494" y="8181"/>
                    </a:lnTo>
                    <a:lnTo>
                      <a:pt x="494" y="7873"/>
                    </a:lnTo>
                    <a:close/>
                    <a:moveTo>
                      <a:pt x="2414" y="8743"/>
                    </a:moveTo>
                    <a:lnTo>
                      <a:pt x="2414" y="9053"/>
                    </a:lnTo>
                    <a:lnTo>
                      <a:pt x="494" y="9053"/>
                    </a:lnTo>
                    <a:lnTo>
                      <a:pt x="494" y="8743"/>
                    </a:lnTo>
                    <a:close/>
                    <a:moveTo>
                      <a:pt x="0" y="0"/>
                    </a:moveTo>
                    <a:lnTo>
                      <a:pt x="0" y="510"/>
                    </a:lnTo>
                    <a:lnTo>
                      <a:pt x="126" y="510"/>
                    </a:lnTo>
                    <a:lnTo>
                      <a:pt x="126" y="9560"/>
                    </a:lnTo>
                    <a:lnTo>
                      <a:pt x="2781" y="9560"/>
                    </a:lnTo>
                    <a:lnTo>
                      <a:pt x="2781" y="510"/>
                    </a:lnTo>
                    <a:lnTo>
                      <a:pt x="2907" y="510"/>
                    </a:lnTo>
                    <a:lnTo>
                      <a:pt x="290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" name="Google Shape;525;p6"/>
              <p:cNvSpPr/>
              <p:nvPr/>
            </p:nvSpPr>
            <p:spPr>
              <a:xfrm flipH="1">
                <a:off x="8246075" y="4877275"/>
                <a:ext cx="85650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0646" extrusionOk="0">
                    <a:moveTo>
                      <a:pt x="1005" y="615"/>
                    </a:moveTo>
                    <a:lnTo>
                      <a:pt x="1005" y="1312"/>
                    </a:lnTo>
                    <a:lnTo>
                      <a:pt x="309" y="1312"/>
                    </a:lnTo>
                    <a:lnTo>
                      <a:pt x="309" y="615"/>
                    </a:lnTo>
                    <a:close/>
                    <a:moveTo>
                      <a:pt x="2062" y="615"/>
                    </a:moveTo>
                    <a:lnTo>
                      <a:pt x="2062" y="1312"/>
                    </a:lnTo>
                    <a:lnTo>
                      <a:pt x="1364" y="1312"/>
                    </a:lnTo>
                    <a:lnTo>
                      <a:pt x="1364" y="615"/>
                    </a:lnTo>
                    <a:close/>
                    <a:moveTo>
                      <a:pt x="3117" y="615"/>
                    </a:moveTo>
                    <a:lnTo>
                      <a:pt x="3117" y="1312"/>
                    </a:lnTo>
                    <a:lnTo>
                      <a:pt x="2419" y="1312"/>
                    </a:lnTo>
                    <a:lnTo>
                      <a:pt x="2419" y="615"/>
                    </a:lnTo>
                    <a:close/>
                    <a:moveTo>
                      <a:pt x="1005" y="1578"/>
                    </a:moveTo>
                    <a:lnTo>
                      <a:pt x="1005" y="2276"/>
                    </a:lnTo>
                    <a:lnTo>
                      <a:pt x="309" y="2276"/>
                    </a:lnTo>
                    <a:lnTo>
                      <a:pt x="309" y="1578"/>
                    </a:lnTo>
                    <a:close/>
                    <a:moveTo>
                      <a:pt x="3117" y="1578"/>
                    </a:moveTo>
                    <a:lnTo>
                      <a:pt x="3117" y="2276"/>
                    </a:lnTo>
                    <a:lnTo>
                      <a:pt x="2419" y="2276"/>
                    </a:lnTo>
                    <a:lnTo>
                      <a:pt x="2419" y="1578"/>
                    </a:lnTo>
                    <a:close/>
                    <a:moveTo>
                      <a:pt x="2062" y="2540"/>
                    </a:moveTo>
                    <a:lnTo>
                      <a:pt x="2062" y="3236"/>
                    </a:lnTo>
                    <a:lnTo>
                      <a:pt x="1364" y="3236"/>
                    </a:lnTo>
                    <a:lnTo>
                      <a:pt x="1364" y="2540"/>
                    </a:lnTo>
                    <a:close/>
                    <a:moveTo>
                      <a:pt x="3117" y="2540"/>
                    </a:moveTo>
                    <a:lnTo>
                      <a:pt x="3117" y="3236"/>
                    </a:lnTo>
                    <a:lnTo>
                      <a:pt x="2419" y="3236"/>
                    </a:lnTo>
                    <a:lnTo>
                      <a:pt x="2419" y="2540"/>
                    </a:lnTo>
                    <a:close/>
                    <a:moveTo>
                      <a:pt x="1005" y="3501"/>
                    </a:moveTo>
                    <a:lnTo>
                      <a:pt x="1005" y="4198"/>
                    </a:lnTo>
                    <a:lnTo>
                      <a:pt x="309" y="4198"/>
                    </a:lnTo>
                    <a:lnTo>
                      <a:pt x="309" y="3501"/>
                    </a:lnTo>
                    <a:close/>
                    <a:moveTo>
                      <a:pt x="3117" y="3501"/>
                    </a:moveTo>
                    <a:lnTo>
                      <a:pt x="3117" y="4198"/>
                    </a:lnTo>
                    <a:lnTo>
                      <a:pt x="2419" y="4198"/>
                    </a:lnTo>
                    <a:lnTo>
                      <a:pt x="2419" y="3501"/>
                    </a:lnTo>
                    <a:close/>
                    <a:moveTo>
                      <a:pt x="1005" y="4463"/>
                    </a:moveTo>
                    <a:lnTo>
                      <a:pt x="1005" y="5160"/>
                    </a:lnTo>
                    <a:lnTo>
                      <a:pt x="309" y="5160"/>
                    </a:lnTo>
                    <a:lnTo>
                      <a:pt x="309" y="4463"/>
                    </a:lnTo>
                    <a:close/>
                    <a:moveTo>
                      <a:pt x="2062" y="4463"/>
                    </a:moveTo>
                    <a:lnTo>
                      <a:pt x="2062" y="5160"/>
                    </a:lnTo>
                    <a:lnTo>
                      <a:pt x="1364" y="5160"/>
                    </a:lnTo>
                    <a:lnTo>
                      <a:pt x="1364" y="4463"/>
                    </a:lnTo>
                    <a:close/>
                    <a:moveTo>
                      <a:pt x="2062" y="5424"/>
                    </a:moveTo>
                    <a:lnTo>
                      <a:pt x="2062" y="6122"/>
                    </a:lnTo>
                    <a:lnTo>
                      <a:pt x="1364" y="6122"/>
                    </a:lnTo>
                    <a:lnTo>
                      <a:pt x="1364" y="5424"/>
                    </a:lnTo>
                    <a:close/>
                    <a:moveTo>
                      <a:pt x="3117" y="5424"/>
                    </a:moveTo>
                    <a:lnTo>
                      <a:pt x="3117" y="6122"/>
                    </a:lnTo>
                    <a:lnTo>
                      <a:pt x="2419" y="6122"/>
                    </a:lnTo>
                    <a:lnTo>
                      <a:pt x="2419" y="5424"/>
                    </a:lnTo>
                    <a:close/>
                    <a:moveTo>
                      <a:pt x="1005" y="6388"/>
                    </a:moveTo>
                    <a:lnTo>
                      <a:pt x="1005" y="7085"/>
                    </a:lnTo>
                    <a:lnTo>
                      <a:pt x="309" y="7085"/>
                    </a:lnTo>
                    <a:lnTo>
                      <a:pt x="309" y="6388"/>
                    </a:lnTo>
                    <a:close/>
                    <a:moveTo>
                      <a:pt x="2062" y="6388"/>
                    </a:moveTo>
                    <a:lnTo>
                      <a:pt x="2062" y="7085"/>
                    </a:lnTo>
                    <a:lnTo>
                      <a:pt x="1364" y="7085"/>
                    </a:lnTo>
                    <a:lnTo>
                      <a:pt x="1364" y="6388"/>
                    </a:lnTo>
                    <a:close/>
                    <a:moveTo>
                      <a:pt x="2062" y="7348"/>
                    </a:moveTo>
                    <a:lnTo>
                      <a:pt x="2062" y="8046"/>
                    </a:lnTo>
                    <a:lnTo>
                      <a:pt x="1364" y="8046"/>
                    </a:lnTo>
                    <a:lnTo>
                      <a:pt x="1364" y="7348"/>
                    </a:lnTo>
                    <a:close/>
                    <a:moveTo>
                      <a:pt x="3117" y="7348"/>
                    </a:moveTo>
                    <a:lnTo>
                      <a:pt x="3117" y="8046"/>
                    </a:lnTo>
                    <a:lnTo>
                      <a:pt x="2419" y="8046"/>
                    </a:lnTo>
                    <a:lnTo>
                      <a:pt x="2419" y="7348"/>
                    </a:lnTo>
                    <a:close/>
                    <a:moveTo>
                      <a:pt x="1005" y="8310"/>
                    </a:moveTo>
                    <a:lnTo>
                      <a:pt x="1005" y="9008"/>
                    </a:lnTo>
                    <a:lnTo>
                      <a:pt x="309" y="9008"/>
                    </a:lnTo>
                    <a:lnTo>
                      <a:pt x="309" y="8310"/>
                    </a:lnTo>
                    <a:close/>
                    <a:moveTo>
                      <a:pt x="2062" y="8310"/>
                    </a:moveTo>
                    <a:lnTo>
                      <a:pt x="2062" y="9008"/>
                    </a:lnTo>
                    <a:lnTo>
                      <a:pt x="1364" y="9008"/>
                    </a:lnTo>
                    <a:lnTo>
                      <a:pt x="1364" y="8310"/>
                    </a:lnTo>
                    <a:close/>
                    <a:moveTo>
                      <a:pt x="3117" y="8310"/>
                    </a:moveTo>
                    <a:lnTo>
                      <a:pt x="3117" y="9008"/>
                    </a:lnTo>
                    <a:lnTo>
                      <a:pt x="2419" y="9008"/>
                    </a:lnTo>
                    <a:lnTo>
                      <a:pt x="2419" y="8310"/>
                    </a:lnTo>
                    <a:close/>
                    <a:moveTo>
                      <a:pt x="1005" y="9272"/>
                    </a:moveTo>
                    <a:lnTo>
                      <a:pt x="1005" y="9969"/>
                    </a:lnTo>
                    <a:lnTo>
                      <a:pt x="309" y="9969"/>
                    </a:lnTo>
                    <a:lnTo>
                      <a:pt x="309" y="9272"/>
                    </a:lnTo>
                    <a:close/>
                    <a:moveTo>
                      <a:pt x="3117" y="9272"/>
                    </a:moveTo>
                    <a:lnTo>
                      <a:pt x="3117" y="9969"/>
                    </a:lnTo>
                    <a:lnTo>
                      <a:pt x="2419" y="9969"/>
                    </a:lnTo>
                    <a:lnTo>
                      <a:pt x="2419" y="9272"/>
                    </a:lnTo>
                    <a:close/>
                    <a:moveTo>
                      <a:pt x="1" y="1"/>
                    </a:moveTo>
                    <a:lnTo>
                      <a:pt x="1" y="10646"/>
                    </a:lnTo>
                    <a:lnTo>
                      <a:pt x="3425" y="10646"/>
                    </a:lnTo>
                    <a:lnTo>
                      <a:pt x="342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" name="Google Shape;526;p6"/>
              <p:cNvSpPr/>
              <p:nvPr/>
            </p:nvSpPr>
            <p:spPr>
              <a:xfrm flipH="1">
                <a:off x="8062675" y="4877275"/>
                <a:ext cx="85650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0646" extrusionOk="0">
                    <a:moveTo>
                      <a:pt x="1007" y="615"/>
                    </a:moveTo>
                    <a:lnTo>
                      <a:pt x="1007" y="1312"/>
                    </a:lnTo>
                    <a:lnTo>
                      <a:pt x="309" y="1312"/>
                    </a:lnTo>
                    <a:lnTo>
                      <a:pt x="309" y="615"/>
                    </a:lnTo>
                    <a:close/>
                    <a:moveTo>
                      <a:pt x="2063" y="615"/>
                    </a:moveTo>
                    <a:lnTo>
                      <a:pt x="2063" y="1312"/>
                    </a:lnTo>
                    <a:lnTo>
                      <a:pt x="1366" y="1312"/>
                    </a:lnTo>
                    <a:lnTo>
                      <a:pt x="1366" y="615"/>
                    </a:lnTo>
                    <a:close/>
                    <a:moveTo>
                      <a:pt x="3117" y="615"/>
                    </a:moveTo>
                    <a:lnTo>
                      <a:pt x="3117" y="1312"/>
                    </a:lnTo>
                    <a:lnTo>
                      <a:pt x="2420" y="1312"/>
                    </a:lnTo>
                    <a:lnTo>
                      <a:pt x="2420" y="615"/>
                    </a:lnTo>
                    <a:close/>
                    <a:moveTo>
                      <a:pt x="1007" y="1578"/>
                    </a:moveTo>
                    <a:lnTo>
                      <a:pt x="1007" y="2276"/>
                    </a:lnTo>
                    <a:lnTo>
                      <a:pt x="309" y="2276"/>
                    </a:lnTo>
                    <a:lnTo>
                      <a:pt x="309" y="1578"/>
                    </a:lnTo>
                    <a:close/>
                    <a:moveTo>
                      <a:pt x="3117" y="1578"/>
                    </a:moveTo>
                    <a:lnTo>
                      <a:pt x="3117" y="2276"/>
                    </a:lnTo>
                    <a:lnTo>
                      <a:pt x="2420" y="2276"/>
                    </a:lnTo>
                    <a:lnTo>
                      <a:pt x="2420" y="1578"/>
                    </a:lnTo>
                    <a:close/>
                    <a:moveTo>
                      <a:pt x="2063" y="2540"/>
                    </a:moveTo>
                    <a:lnTo>
                      <a:pt x="2063" y="3236"/>
                    </a:lnTo>
                    <a:lnTo>
                      <a:pt x="1366" y="3236"/>
                    </a:lnTo>
                    <a:lnTo>
                      <a:pt x="1366" y="2540"/>
                    </a:lnTo>
                    <a:close/>
                    <a:moveTo>
                      <a:pt x="3117" y="2540"/>
                    </a:moveTo>
                    <a:lnTo>
                      <a:pt x="3117" y="3236"/>
                    </a:lnTo>
                    <a:lnTo>
                      <a:pt x="2420" y="3236"/>
                    </a:lnTo>
                    <a:lnTo>
                      <a:pt x="2420" y="2540"/>
                    </a:lnTo>
                    <a:close/>
                    <a:moveTo>
                      <a:pt x="1007" y="3501"/>
                    </a:moveTo>
                    <a:lnTo>
                      <a:pt x="1007" y="4198"/>
                    </a:lnTo>
                    <a:lnTo>
                      <a:pt x="309" y="4198"/>
                    </a:lnTo>
                    <a:lnTo>
                      <a:pt x="309" y="3501"/>
                    </a:lnTo>
                    <a:close/>
                    <a:moveTo>
                      <a:pt x="3117" y="3501"/>
                    </a:moveTo>
                    <a:lnTo>
                      <a:pt x="3117" y="4198"/>
                    </a:lnTo>
                    <a:lnTo>
                      <a:pt x="2420" y="4198"/>
                    </a:lnTo>
                    <a:lnTo>
                      <a:pt x="2420" y="3501"/>
                    </a:lnTo>
                    <a:close/>
                    <a:moveTo>
                      <a:pt x="1007" y="4463"/>
                    </a:moveTo>
                    <a:lnTo>
                      <a:pt x="1007" y="5160"/>
                    </a:lnTo>
                    <a:lnTo>
                      <a:pt x="309" y="5160"/>
                    </a:lnTo>
                    <a:lnTo>
                      <a:pt x="309" y="4463"/>
                    </a:lnTo>
                    <a:close/>
                    <a:moveTo>
                      <a:pt x="2063" y="4463"/>
                    </a:moveTo>
                    <a:lnTo>
                      <a:pt x="2063" y="5160"/>
                    </a:lnTo>
                    <a:lnTo>
                      <a:pt x="1366" y="5160"/>
                    </a:lnTo>
                    <a:lnTo>
                      <a:pt x="1366" y="4463"/>
                    </a:lnTo>
                    <a:close/>
                    <a:moveTo>
                      <a:pt x="2063" y="5424"/>
                    </a:moveTo>
                    <a:lnTo>
                      <a:pt x="2063" y="6122"/>
                    </a:lnTo>
                    <a:lnTo>
                      <a:pt x="1366" y="6122"/>
                    </a:lnTo>
                    <a:lnTo>
                      <a:pt x="1366" y="5424"/>
                    </a:lnTo>
                    <a:close/>
                    <a:moveTo>
                      <a:pt x="3117" y="5424"/>
                    </a:moveTo>
                    <a:lnTo>
                      <a:pt x="3117" y="6122"/>
                    </a:lnTo>
                    <a:lnTo>
                      <a:pt x="2420" y="6122"/>
                    </a:lnTo>
                    <a:lnTo>
                      <a:pt x="2420" y="5424"/>
                    </a:lnTo>
                    <a:close/>
                    <a:moveTo>
                      <a:pt x="1007" y="6388"/>
                    </a:moveTo>
                    <a:lnTo>
                      <a:pt x="1007" y="7085"/>
                    </a:lnTo>
                    <a:lnTo>
                      <a:pt x="309" y="7085"/>
                    </a:lnTo>
                    <a:lnTo>
                      <a:pt x="309" y="6388"/>
                    </a:lnTo>
                    <a:close/>
                    <a:moveTo>
                      <a:pt x="2063" y="6388"/>
                    </a:moveTo>
                    <a:lnTo>
                      <a:pt x="2063" y="7085"/>
                    </a:lnTo>
                    <a:lnTo>
                      <a:pt x="1366" y="7085"/>
                    </a:lnTo>
                    <a:lnTo>
                      <a:pt x="1366" y="6388"/>
                    </a:lnTo>
                    <a:close/>
                    <a:moveTo>
                      <a:pt x="2063" y="7348"/>
                    </a:moveTo>
                    <a:lnTo>
                      <a:pt x="2063" y="8046"/>
                    </a:lnTo>
                    <a:lnTo>
                      <a:pt x="1366" y="8046"/>
                    </a:lnTo>
                    <a:lnTo>
                      <a:pt x="1366" y="7348"/>
                    </a:lnTo>
                    <a:close/>
                    <a:moveTo>
                      <a:pt x="3117" y="7348"/>
                    </a:moveTo>
                    <a:lnTo>
                      <a:pt x="3117" y="8046"/>
                    </a:lnTo>
                    <a:lnTo>
                      <a:pt x="2420" y="8046"/>
                    </a:lnTo>
                    <a:lnTo>
                      <a:pt x="2420" y="7348"/>
                    </a:lnTo>
                    <a:close/>
                    <a:moveTo>
                      <a:pt x="1007" y="8310"/>
                    </a:moveTo>
                    <a:lnTo>
                      <a:pt x="1007" y="9008"/>
                    </a:lnTo>
                    <a:lnTo>
                      <a:pt x="309" y="9008"/>
                    </a:lnTo>
                    <a:lnTo>
                      <a:pt x="309" y="8310"/>
                    </a:lnTo>
                    <a:close/>
                    <a:moveTo>
                      <a:pt x="2063" y="8310"/>
                    </a:moveTo>
                    <a:lnTo>
                      <a:pt x="2063" y="9008"/>
                    </a:lnTo>
                    <a:lnTo>
                      <a:pt x="1366" y="9008"/>
                    </a:lnTo>
                    <a:lnTo>
                      <a:pt x="1366" y="8310"/>
                    </a:lnTo>
                    <a:close/>
                    <a:moveTo>
                      <a:pt x="3117" y="8310"/>
                    </a:moveTo>
                    <a:lnTo>
                      <a:pt x="3117" y="9008"/>
                    </a:lnTo>
                    <a:lnTo>
                      <a:pt x="2420" y="9008"/>
                    </a:lnTo>
                    <a:lnTo>
                      <a:pt x="2420" y="8310"/>
                    </a:lnTo>
                    <a:close/>
                    <a:moveTo>
                      <a:pt x="1007" y="9272"/>
                    </a:moveTo>
                    <a:lnTo>
                      <a:pt x="1007" y="9969"/>
                    </a:lnTo>
                    <a:lnTo>
                      <a:pt x="309" y="9969"/>
                    </a:lnTo>
                    <a:lnTo>
                      <a:pt x="309" y="9272"/>
                    </a:lnTo>
                    <a:close/>
                    <a:moveTo>
                      <a:pt x="3117" y="9272"/>
                    </a:moveTo>
                    <a:lnTo>
                      <a:pt x="3117" y="9969"/>
                    </a:lnTo>
                    <a:lnTo>
                      <a:pt x="2420" y="9969"/>
                    </a:lnTo>
                    <a:lnTo>
                      <a:pt x="2420" y="9272"/>
                    </a:lnTo>
                    <a:close/>
                    <a:moveTo>
                      <a:pt x="1" y="1"/>
                    </a:moveTo>
                    <a:lnTo>
                      <a:pt x="1" y="10646"/>
                    </a:lnTo>
                    <a:lnTo>
                      <a:pt x="3425" y="10646"/>
                    </a:lnTo>
                    <a:lnTo>
                      <a:pt x="342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" name="Google Shape;527;p6"/>
              <p:cNvSpPr/>
              <p:nvPr/>
            </p:nvSpPr>
            <p:spPr>
              <a:xfrm flipH="1">
                <a:off x="7932275" y="4988825"/>
                <a:ext cx="49750" cy="154600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6184" extrusionOk="0">
                    <a:moveTo>
                      <a:pt x="583" y="358"/>
                    </a:moveTo>
                    <a:lnTo>
                      <a:pt x="583" y="762"/>
                    </a:lnTo>
                    <a:lnTo>
                      <a:pt x="179" y="762"/>
                    </a:lnTo>
                    <a:lnTo>
                      <a:pt x="179" y="358"/>
                    </a:lnTo>
                    <a:close/>
                    <a:moveTo>
                      <a:pt x="1196" y="358"/>
                    </a:moveTo>
                    <a:lnTo>
                      <a:pt x="1196" y="762"/>
                    </a:lnTo>
                    <a:lnTo>
                      <a:pt x="791" y="762"/>
                    </a:lnTo>
                    <a:lnTo>
                      <a:pt x="791" y="358"/>
                    </a:lnTo>
                    <a:close/>
                    <a:moveTo>
                      <a:pt x="1810" y="358"/>
                    </a:moveTo>
                    <a:lnTo>
                      <a:pt x="1810" y="762"/>
                    </a:lnTo>
                    <a:lnTo>
                      <a:pt x="1405" y="762"/>
                    </a:lnTo>
                    <a:lnTo>
                      <a:pt x="1405" y="358"/>
                    </a:lnTo>
                    <a:close/>
                    <a:moveTo>
                      <a:pt x="583" y="917"/>
                    </a:moveTo>
                    <a:lnTo>
                      <a:pt x="583" y="1321"/>
                    </a:lnTo>
                    <a:lnTo>
                      <a:pt x="179" y="1321"/>
                    </a:lnTo>
                    <a:lnTo>
                      <a:pt x="179" y="917"/>
                    </a:lnTo>
                    <a:close/>
                    <a:moveTo>
                      <a:pt x="1810" y="917"/>
                    </a:moveTo>
                    <a:lnTo>
                      <a:pt x="1810" y="1321"/>
                    </a:lnTo>
                    <a:lnTo>
                      <a:pt x="1405" y="1321"/>
                    </a:lnTo>
                    <a:lnTo>
                      <a:pt x="1405" y="917"/>
                    </a:lnTo>
                    <a:close/>
                    <a:moveTo>
                      <a:pt x="1196" y="1475"/>
                    </a:moveTo>
                    <a:lnTo>
                      <a:pt x="1196" y="1880"/>
                    </a:lnTo>
                    <a:lnTo>
                      <a:pt x="791" y="1880"/>
                    </a:lnTo>
                    <a:lnTo>
                      <a:pt x="791" y="1475"/>
                    </a:lnTo>
                    <a:close/>
                    <a:moveTo>
                      <a:pt x="1810" y="1475"/>
                    </a:moveTo>
                    <a:lnTo>
                      <a:pt x="1810" y="1880"/>
                    </a:lnTo>
                    <a:lnTo>
                      <a:pt x="1405" y="1880"/>
                    </a:lnTo>
                    <a:lnTo>
                      <a:pt x="1405" y="1475"/>
                    </a:lnTo>
                    <a:close/>
                    <a:moveTo>
                      <a:pt x="583" y="2034"/>
                    </a:moveTo>
                    <a:lnTo>
                      <a:pt x="583" y="2438"/>
                    </a:lnTo>
                    <a:lnTo>
                      <a:pt x="179" y="2438"/>
                    </a:lnTo>
                    <a:lnTo>
                      <a:pt x="179" y="2034"/>
                    </a:lnTo>
                    <a:close/>
                    <a:moveTo>
                      <a:pt x="1810" y="2034"/>
                    </a:moveTo>
                    <a:lnTo>
                      <a:pt x="1810" y="2438"/>
                    </a:lnTo>
                    <a:lnTo>
                      <a:pt x="1405" y="2438"/>
                    </a:lnTo>
                    <a:lnTo>
                      <a:pt x="1405" y="2034"/>
                    </a:lnTo>
                    <a:close/>
                    <a:moveTo>
                      <a:pt x="583" y="2593"/>
                    </a:moveTo>
                    <a:lnTo>
                      <a:pt x="583" y="2997"/>
                    </a:lnTo>
                    <a:lnTo>
                      <a:pt x="179" y="2997"/>
                    </a:lnTo>
                    <a:lnTo>
                      <a:pt x="179" y="2593"/>
                    </a:lnTo>
                    <a:close/>
                    <a:moveTo>
                      <a:pt x="1196" y="2593"/>
                    </a:moveTo>
                    <a:lnTo>
                      <a:pt x="1196" y="2997"/>
                    </a:lnTo>
                    <a:lnTo>
                      <a:pt x="791" y="2997"/>
                    </a:lnTo>
                    <a:lnTo>
                      <a:pt x="791" y="2593"/>
                    </a:lnTo>
                    <a:close/>
                    <a:moveTo>
                      <a:pt x="1196" y="3152"/>
                    </a:moveTo>
                    <a:lnTo>
                      <a:pt x="1196" y="3556"/>
                    </a:lnTo>
                    <a:lnTo>
                      <a:pt x="791" y="3556"/>
                    </a:lnTo>
                    <a:lnTo>
                      <a:pt x="791" y="3152"/>
                    </a:lnTo>
                    <a:close/>
                    <a:moveTo>
                      <a:pt x="1810" y="3152"/>
                    </a:moveTo>
                    <a:lnTo>
                      <a:pt x="1810" y="3556"/>
                    </a:lnTo>
                    <a:lnTo>
                      <a:pt x="1405" y="3556"/>
                    </a:lnTo>
                    <a:lnTo>
                      <a:pt x="1405" y="3152"/>
                    </a:lnTo>
                    <a:close/>
                    <a:moveTo>
                      <a:pt x="0" y="1"/>
                    </a:moveTo>
                    <a:lnTo>
                      <a:pt x="0" y="6184"/>
                    </a:lnTo>
                    <a:lnTo>
                      <a:pt x="1990" y="6184"/>
                    </a:lnTo>
                    <a:lnTo>
                      <a:pt x="199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" name="Google Shape;528;p6"/>
              <p:cNvSpPr/>
              <p:nvPr/>
            </p:nvSpPr>
            <p:spPr>
              <a:xfrm flipH="1">
                <a:off x="8155050" y="4852575"/>
                <a:ext cx="85650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1637" extrusionOk="0">
                    <a:moveTo>
                      <a:pt x="1494" y="1647"/>
                    </a:moveTo>
                    <a:lnTo>
                      <a:pt x="1494" y="3887"/>
                    </a:lnTo>
                    <a:lnTo>
                      <a:pt x="920" y="3887"/>
                    </a:lnTo>
                    <a:lnTo>
                      <a:pt x="920" y="1647"/>
                    </a:lnTo>
                    <a:close/>
                    <a:moveTo>
                      <a:pt x="2510" y="1647"/>
                    </a:moveTo>
                    <a:lnTo>
                      <a:pt x="2510" y="3887"/>
                    </a:lnTo>
                    <a:lnTo>
                      <a:pt x="1935" y="3887"/>
                    </a:lnTo>
                    <a:lnTo>
                      <a:pt x="1935" y="1647"/>
                    </a:lnTo>
                    <a:close/>
                    <a:moveTo>
                      <a:pt x="988" y="4720"/>
                    </a:moveTo>
                    <a:lnTo>
                      <a:pt x="988" y="6960"/>
                    </a:lnTo>
                    <a:lnTo>
                      <a:pt x="414" y="6960"/>
                    </a:lnTo>
                    <a:lnTo>
                      <a:pt x="414" y="4720"/>
                    </a:lnTo>
                    <a:close/>
                    <a:moveTo>
                      <a:pt x="2003" y="4720"/>
                    </a:moveTo>
                    <a:lnTo>
                      <a:pt x="2003" y="6960"/>
                    </a:lnTo>
                    <a:lnTo>
                      <a:pt x="1428" y="6960"/>
                    </a:lnTo>
                    <a:lnTo>
                      <a:pt x="1428" y="4720"/>
                    </a:lnTo>
                    <a:close/>
                    <a:moveTo>
                      <a:pt x="3016" y="4720"/>
                    </a:moveTo>
                    <a:lnTo>
                      <a:pt x="3016" y="6960"/>
                    </a:lnTo>
                    <a:lnTo>
                      <a:pt x="2442" y="6960"/>
                    </a:lnTo>
                    <a:lnTo>
                      <a:pt x="2442" y="4720"/>
                    </a:lnTo>
                    <a:close/>
                    <a:moveTo>
                      <a:pt x="988" y="7699"/>
                    </a:moveTo>
                    <a:lnTo>
                      <a:pt x="988" y="9939"/>
                    </a:lnTo>
                    <a:lnTo>
                      <a:pt x="414" y="9939"/>
                    </a:lnTo>
                    <a:lnTo>
                      <a:pt x="414" y="7699"/>
                    </a:lnTo>
                    <a:close/>
                    <a:moveTo>
                      <a:pt x="2003" y="7699"/>
                    </a:moveTo>
                    <a:lnTo>
                      <a:pt x="2003" y="9939"/>
                    </a:lnTo>
                    <a:lnTo>
                      <a:pt x="1428" y="9939"/>
                    </a:lnTo>
                    <a:lnTo>
                      <a:pt x="1428" y="7699"/>
                    </a:lnTo>
                    <a:close/>
                    <a:moveTo>
                      <a:pt x="3016" y="7699"/>
                    </a:moveTo>
                    <a:lnTo>
                      <a:pt x="3016" y="9939"/>
                    </a:lnTo>
                    <a:lnTo>
                      <a:pt x="2442" y="9939"/>
                    </a:lnTo>
                    <a:lnTo>
                      <a:pt x="2442" y="7699"/>
                    </a:lnTo>
                    <a:close/>
                    <a:moveTo>
                      <a:pt x="762" y="0"/>
                    </a:moveTo>
                    <a:lnTo>
                      <a:pt x="762" y="1376"/>
                    </a:lnTo>
                    <a:lnTo>
                      <a:pt x="310" y="1376"/>
                    </a:lnTo>
                    <a:lnTo>
                      <a:pt x="310" y="4159"/>
                    </a:lnTo>
                    <a:lnTo>
                      <a:pt x="1" y="4159"/>
                    </a:lnTo>
                    <a:lnTo>
                      <a:pt x="1" y="11636"/>
                    </a:lnTo>
                    <a:lnTo>
                      <a:pt x="3425" y="11636"/>
                    </a:lnTo>
                    <a:lnTo>
                      <a:pt x="3425" y="4159"/>
                    </a:lnTo>
                    <a:lnTo>
                      <a:pt x="3117" y="4159"/>
                    </a:lnTo>
                    <a:lnTo>
                      <a:pt x="3117" y="1376"/>
                    </a:lnTo>
                    <a:lnTo>
                      <a:pt x="2665" y="1376"/>
                    </a:lnTo>
                    <a:lnTo>
                      <a:pt x="266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" name="Google Shape;529;p6"/>
              <p:cNvSpPr/>
              <p:nvPr/>
            </p:nvSpPr>
            <p:spPr>
              <a:xfrm flipH="1">
                <a:off x="7797650" y="4903350"/>
                <a:ext cx="66400" cy="240075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9603" extrusionOk="0">
                    <a:moveTo>
                      <a:pt x="2288" y="1327"/>
                    </a:moveTo>
                    <a:lnTo>
                      <a:pt x="2288" y="1637"/>
                    </a:lnTo>
                    <a:lnTo>
                      <a:pt x="980" y="1637"/>
                    </a:lnTo>
                    <a:lnTo>
                      <a:pt x="980" y="1327"/>
                    </a:lnTo>
                    <a:close/>
                    <a:moveTo>
                      <a:pt x="2288" y="2215"/>
                    </a:moveTo>
                    <a:lnTo>
                      <a:pt x="2288" y="2524"/>
                    </a:lnTo>
                    <a:lnTo>
                      <a:pt x="628" y="2524"/>
                    </a:lnTo>
                    <a:lnTo>
                      <a:pt x="628" y="2215"/>
                    </a:lnTo>
                    <a:close/>
                    <a:moveTo>
                      <a:pt x="2289" y="3102"/>
                    </a:moveTo>
                    <a:lnTo>
                      <a:pt x="2289" y="3412"/>
                    </a:lnTo>
                    <a:lnTo>
                      <a:pt x="369" y="3412"/>
                    </a:lnTo>
                    <a:lnTo>
                      <a:pt x="369" y="3102"/>
                    </a:lnTo>
                    <a:close/>
                    <a:moveTo>
                      <a:pt x="2289" y="3990"/>
                    </a:moveTo>
                    <a:lnTo>
                      <a:pt x="2289" y="4300"/>
                    </a:lnTo>
                    <a:lnTo>
                      <a:pt x="369" y="4300"/>
                    </a:lnTo>
                    <a:lnTo>
                      <a:pt x="369" y="3990"/>
                    </a:lnTo>
                    <a:close/>
                    <a:moveTo>
                      <a:pt x="2289" y="4875"/>
                    </a:moveTo>
                    <a:lnTo>
                      <a:pt x="2289" y="5185"/>
                    </a:lnTo>
                    <a:lnTo>
                      <a:pt x="369" y="5185"/>
                    </a:lnTo>
                    <a:lnTo>
                      <a:pt x="369" y="4875"/>
                    </a:lnTo>
                    <a:close/>
                    <a:moveTo>
                      <a:pt x="2289" y="5763"/>
                    </a:moveTo>
                    <a:lnTo>
                      <a:pt x="2289" y="6074"/>
                    </a:lnTo>
                    <a:lnTo>
                      <a:pt x="369" y="6074"/>
                    </a:lnTo>
                    <a:lnTo>
                      <a:pt x="369" y="5763"/>
                    </a:lnTo>
                    <a:close/>
                    <a:moveTo>
                      <a:pt x="2289" y="6649"/>
                    </a:moveTo>
                    <a:lnTo>
                      <a:pt x="2289" y="6959"/>
                    </a:lnTo>
                    <a:lnTo>
                      <a:pt x="369" y="6959"/>
                    </a:lnTo>
                    <a:lnTo>
                      <a:pt x="369" y="6649"/>
                    </a:lnTo>
                    <a:close/>
                    <a:moveTo>
                      <a:pt x="2289" y="7536"/>
                    </a:moveTo>
                    <a:lnTo>
                      <a:pt x="2289" y="7846"/>
                    </a:lnTo>
                    <a:lnTo>
                      <a:pt x="369" y="7846"/>
                    </a:lnTo>
                    <a:lnTo>
                      <a:pt x="369" y="7536"/>
                    </a:lnTo>
                    <a:close/>
                    <a:moveTo>
                      <a:pt x="2289" y="8423"/>
                    </a:moveTo>
                    <a:lnTo>
                      <a:pt x="2289" y="8733"/>
                    </a:lnTo>
                    <a:lnTo>
                      <a:pt x="369" y="8733"/>
                    </a:lnTo>
                    <a:lnTo>
                      <a:pt x="369" y="8423"/>
                    </a:lnTo>
                    <a:close/>
                    <a:moveTo>
                      <a:pt x="2655" y="0"/>
                    </a:moveTo>
                    <a:cubicBezTo>
                      <a:pt x="2655" y="0"/>
                      <a:pt x="0" y="191"/>
                      <a:pt x="0" y="3780"/>
                    </a:cubicBezTo>
                    <a:lnTo>
                      <a:pt x="0" y="9603"/>
                    </a:lnTo>
                    <a:lnTo>
                      <a:pt x="2655" y="9603"/>
                    </a:lnTo>
                    <a:lnTo>
                      <a:pt x="265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" name="Google Shape;530;p6"/>
              <p:cNvSpPr/>
              <p:nvPr/>
            </p:nvSpPr>
            <p:spPr>
              <a:xfrm flipH="1">
                <a:off x="7443550" y="4904475"/>
                <a:ext cx="72700" cy="239025"/>
              </a:xfrm>
              <a:custGeom>
                <a:avLst/>
                <a:gdLst/>
                <a:ahLst/>
                <a:cxnLst/>
                <a:rect l="l" t="t" r="r" b="b"/>
                <a:pathLst>
                  <a:path w="2908" h="9561" extrusionOk="0">
                    <a:moveTo>
                      <a:pt x="2415" y="901"/>
                    </a:moveTo>
                    <a:lnTo>
                      <a:pt x="2415" y="1210"/>
                    </a:lnTo>
                    <a:lnTo>
                      <a:pt x="495" y="1210"/>
                    </a:lnTo>
                    <a:lnTo>
                      <a:pt x="495" y="901"/>
                    </a:lnTo>
                    <a:close/>
                    <a:moveTo>
                      <a:pt x="2415" y="1773"/>
                    </a:moveTo>
                    <a:lnTo>
                      <a:pt x="2415" y="2083"/>
                    </a:lnTo>
                    <a:lnTo>
                      <a:pt x="495" y="2083"/>
                    </a:lnTo>
                    <a:lnTo>
                      <a:pt x="495" y="1773"/>
                    </a:lnTo>
                    <a:close/>
                    <a:moveTo>
                      <a:pt x="2415" y="2644"/>
                    </a:moveTo>
                    <a:lnTo>
                      <a:pt x="2415" y="2954"/>
                    </a:lnTo>
                    <a:lnTo>
                      <a:pt x="495" y="2954"/>
                    </a:lnTo>
                    <a:lnTo>
                      <a:pt x="495" y="2644"/>
                    </a:lnTo>
                    <a:close/>
                    <a:moveTo>
                      <a:pt x="2415" y="3514"/>
                    </a:moveTo>
                    <a:lnTo>
                      <a:pt x="2415" y="3825"/>
                    </a:lnTo>
                    <a:lnTo>
                      <a:pt x="495" y="3825"/>
                    </a:lnTo>
                    <a:lnTo>
                      <a:pt x="495" y="3514"/>
                    </a:lnTo>
                    <a:close/>
                    <a:moveTo>
                      <a:pt x="2415" y="4387"/>
                    </a:moveTo>
                    <a:lnTo>
                      <a:pt x="2415" y="4696"/>
                    </a:lnTo>
                    <a:lnTo>
                      <a:pt x="495" y="4696"/>
                    </a:lnTo>
                    <a:lnTo>
                      <a:pt x="495" y="4387"/>
                    </a:lnTo>
                    <a:close/>
                    <a:moveTo>
                      <a:pt x="2415" y="5258"/>
                    </a:moveTo>
                    <a:lnTo>
                      <a:pt x="2415" y="5568"/>
                    </a:lnTo>
                    <a:lnTo>
                      <a:pt x="495" y="5568"/>
                    </a:lnTo>
                    <a:lnTo>
                      <a:pt x="495" y="5258"/>
                    </a:lnTo>
                    <a:close/>
                    <a:moveTo>
                      <a:pt x="2415" y="6129"/>
                    </a:moveTo>
                    <a:lnTo>
                      <a:pt x="2415" y="6439"/>
                    </a:lnTo>
                    <a:lnTo>
                      <a:pt x="495" y="6439"/>
                    </a:lnTo>
                    <a:lnTo>
                      <a:pt x="495" y="6129"/>
                    </a:lnTo>
                    <a:close/>
                    <a:moveTo>
                      <a:pt x="2415" y="7000"/>
                    </a:moveTo>
                    <a:lnTo>
                      <a:pt x="2415" y="7310"/>
                    </a:lnTo>
                    <a:lnTo>
                      <a:pt x="495" y="7310"/>
                    </a:lnTo>
                    <a:lnTo>
                      <a:pt x="495" y="7000"/>
                    </a:lnTo>
                    <a:close/>
                    <a:moveTo>
                      <a:pt x="2415" y="7873"/>
                    </a:moveTo>
                    <a:lnTo>
                      <a:pt x="2415" y="8183"/>
                    </a:lnTo>
                    <a:lnTo>
                      <a:pt x="495" y="8183"/>
                    </a:lnTo>
                    <a:lnTo>
                      <a:pt x="495" y="7873"/>
                    </a:lnTo>
                    <a:close/>
                    <a:moveTo>
                      <a:pt x="2415" y="8743"/>
                    </a:moveTo>
                    <a:lnTo>
                      <a:pt x="2415" y="9053"/>
                    </a:lnTo>
                    <a:lnTo>
                      <a:pt x="495" y="9053"/>
                    </a:lnTo>
                    <a:lnTo>
                      <a:pt x="495" y="8743"/>
                    </a:lnTo>
                    <a:close/>
                    <a:moveTo>
                      <a:pt x="0" y="0"/>
                    </a:moveTo>
                    <a:lnTo>
                      <a:pt x="0" y="510"/>
                    </a:lnTo>
                    <a:lnTo>
                      <a:pt x="126" y="510"/>
                    </a:lnTo>
                    <a:lnTo>
                      <a:pt x="126" y="9560"/>
                    </a:lnTo>
                    <a:lnTo>
                      <a:pt x="2781" y="9560"/>
                    </a:lnTo>
                    <a:lnTo>
                      <a:pt x="2781" y="510"/>
                    </a:lnTo>
                    <a:lnTo>
                      <a:pt x="2907" y="510"/>
                    </a:lnTo>
                    <a:lnTo>
                      <a:pt x="290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" name="Google Shape;531;p6"/>
              <p:cNvSpPr/>
              <p:nvPr/>
            </p:nvSpPr>
            <p:spPr>
              <a:xfrm flipH="1">
                <a:off x="7521475" y="4877275"/>
                <a:ext cx="85650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0646" extrusionOk="0">
                    <a:moveTo>
                      <a:pt x="1006" y="616"/>
                    </a:moveTo>
                    <a:lnTo>
                      <a:pt x="1006" y="1314"/>
                    </a:lnTo>
                    <a:lnTo>
                      <a:pt x="309" y="1314"/>
                    </a:lnTo>
                    <a:lnTo>
                      <a:pt x="309" y="616"/>
                    </a:lnTo>
                    <a:close/>
                    <a:moveTo>
                      <a:pt x="2062" y="616"/>
                    </a:moveTo>
                    <a:lnTo>
                      <a:pt x="2062" y="1314"/>
                    </a:lnTo>
                    <a:lnTo>
                      <a:pt x="1365" y="1314"/>
                    </a:lnTo>
                    <a:lnTo>
                      <a:pt x="1365" y="616"/>
                    </a:lnTo>
                    <a:close/>
                    <a:moveTo>
                      <a:pt x="3117" y="616"/>
                    </a:moveTo>
                    <a:lnTo>
                      <a:pt x="3117" y="1314"/>
                    </a:lnTo>
                    <a:lnTo>
                      <a:pt x="2419" y="1314"/>
                    </a:lnTo>
                    <a:lnTo>
                      <a:pt x="2419" y="616"/>
                    </a:lnTo>
                    <a:close/>
                    <a:moveTo>
                      <a:pt x="1006" y="1578"/>
                    </a:moveTo>
                    <a:lnTo>
                      <a:pt x="1006" y="2276"/>
                    </a:lnTo>
                    <a:lnTo>
                      <a:pt x="309" y="2276"/>
                    </a:lnTo>
                    <a:lnTo>
                      <a:pt x="309" y="1578"/>
                    </a:lnTo>
                    <a:close/>
                    <a:moveTo>
                      <a:pt x="3117" y="1578"/>
                    </a:moveTo>
                    <a:lnTo>
                      <a:pt x="3117" y="2276"/>
                    </a:lnTo>
                    <a:lnTo>
                      <a:pt x="2419" y="2276"/>
                    </a:lnTo>
                    <a:lnTo>
                      <a:pt x="2419" y="1578"/>
                    </a:lnTo>
                    <a:close/>
                    <a:moveTo>
                      <a:pt x="1006" y="2540"/>
                    </a:moveTo>
                    <a:lnTo>
                      <a:pt x="1006" y="3236"/>
                    </a:lnTo>
                    <a:lnTo>
                      <a:pt x="309" y="3236"/>
                    </a:lnTo>
                    <a:lnTo>
                      <a:pt x="309" y="2540"/>
                    </a:lnTo>
                    <a:close/>
                    <a:moveTo>
                      <a:pt x="2062" y="2540"/>
                    </a:moveTo>
                    <a:lnTo>
                      <a:pt x="2062" y="3236"/>
                    </a:lnTo>
                    <a:lnTo>
                      <a:pt x="1365" y="3236"/>
                    </a:lnTo>
                    <a:lnTo>
                      <a:pt x="1365" y="2540"/>
                    </a:lnTo>
                    <a:close/>
                    <a:moveTo>
                      <a:pt x="1006" y="3501"/>
                    </a:moveTo>
                    <a:lnTo>
                      <a:pt x="1006" y="4198"/>
                    </a:lnTo>
                    <a:lnTo>
                      <a:pt x="309" y="4198"/>
                    </a:lnTo>
                    <a:lnTo>
                      <a:pt x="309" y="3501"/>
                    </a:lnTo>
                    <a:close/>
                    <a:moveTo>
                      <a:pt x="3117" y="3501"/>
                    </a:moveTo>
                    <a:lnTo>
                      <a:pt x="3117" y="4198"/>
                    </a:lnTo>
                    <a:lnTo>
                      <a:pt x="2419" y="4198"/>
                    </a:lnTo>
                    <a:lnTo>
                      <a:pt x="2419" y="3501"/>
                    </a:lnTo>
                    <a:close/>
                    <a:moveTo>
                      <a:pt x="2062" y="4463"/>
                    </a:moveTo>
                    <a:lnTo>
                      <a:pt x="2062" y="5160"/>
                    </a:lnTo>
                    <a:lnTo>
                      <a:pt x="1365" y="5160"/>
                    </a:lnTo>
                    <a:lnTo>
                      <a:pt x="1365" y="4463"/>
                    </a:lnTo>
                    <a:close/>
                    <a:moveTo>
                      <a:pt x="3117" y="4463"/>
                    </a:moveTo>
                    <a:lnTo>
                      <a:pt x="3117" y="5160"/>
                    </a:lnTo>
                    <a:lnTo>
                      <a:pt x="2419" y="5160"/>
                    </a:lnTo>
                    <a:lnTo>
                      <a:pt x="2419" y="4463"/>
                    </a:lnTo>
                    <a:close/>
                    <a:moveTo>
                      <a:pt x="1006" y="5426"/>
                    </a:moveTo>
                    <a:lnTo>
                      <a:pt x="1006" y="6123"/>
                    </a:lnTo>
                    <a:lnTo>
                      <a:pt x="309" y="6123"/>
                    </a:lnTo>
                    <a:lnTo>
                      <a:pt x="309" y="5426"/>
                    </a:lnTo>
                    <a:close/>
                    <a:moveTo>
                      <a:pt x="2062" y="5426"/>
                    </a:moveTo>
                    <a:lnTo>
                      <a:pt x="2062" y="6123"/>
                    </a:lnTo>
                    <a:lnTo>
                      <a:pt x="1365" y="6123"/>
                    </a:lnTo>
                    <a:lnTo>
                      <a:pt x="1365" y="5426"/>
                    </a:lnTo>
                    <a:close/>
                    <a:moveTo>
                      <a:pt x="2062" y="6388"/>
                    </a:moveTo>
                    <a:lnTo>
                      <a:pt x="2062" y="7085"/>
                    </a:lnTo>
                    <a:lnTo>
                      <a:pt x="1365" y="7085"/>
                    </a:lnTo>
                    <a:lnTo>
                      <a:pt x="1365" y="6388"/>
                    </a:lnTo>
                    <a:close/>
                    <a:moveTo>
                      <a:pt x="3117" y="6388"/>
                    </a:moveTo>
                    <a:lnTo>
                      <a:pt x="3117" y="7085"/>
                    </a:lnTo>
                    <a:lnTo>
                      <a:pt x="2419" y="7085"/>
                    </a:lnTo>
                    <a:lnTo>
                      <a:pt x="2419" y="6388"/>
                    </a:lnTo>
                    <a:close/>
                    <a:moveTo>
                      <a:pt x="1006" y="7349"/>
                    </a:moveTo>
                    <a:lnTo>
                      <a:pt x="1006" y="8046"/>
                    </a:lnTo>
                    <a:lnTo>
                      <a:pt x="309" y="8046"/>
                    </a:lnTo>
                    <a:lnTo>
                      <a:pt x="309" y="7349"/>
                    </a:lnTo>
                    <a:close/>
                    <a:moveTo>
                      <a:pt x="2062" y="7349"/>
                    </a:moveTo>
                    <a:lnTo>
                      <a:pt x="2062" y="8046"/>
                    </a:lnTo>
                    <a:lnTo>
                      <a:pt x="1365" y="8046"/>
                    </a:lnTo>
                    <a:lnTo>
                      <a:pt x="1365" y="7349"/>
                    </a:lnTo>
                    <a:close/>
                    <a:moveTo>
                      <a:pt x="1006" y="8310"/>
                    </a:moveTo>
                    <a:lnTo>
                      <a:pt x="1006" y="9008"/>
                    </a:lnTo>
                    <a:lnTo>
                      <a:pt x="309" y="9008"/>
                    </a:lnTo>
                    <a:lnTo>
                      <a:pt x="309" y="8310"/>
                    </a:lnTo>
                    <a:close/>
                    <a:moveTo>
                      <a:pt x="2062" y="8310"/>
                    </a:moveTo>
                    <a:lnTo>
                      <a:pt x="2062" y="9008"/>
                    </a:lnTo>
                    <a:lnTo>
                      <a:pt x="1365" y="9008"/>
                    </a:lnTo>
                    <a:lnTo>
                      <a:pt x="1365" y="8310"/>
                    </a:lnTo>
                    <a:close/>
                    <a:moveTo>
                      <a:pt x="3117" y="8310"/>
                    </a:moveTo>
                    <a:lnTo>
                      <a:pt x="3117" y="9008"/>
                    </a:lnTo>
                    <a:lnTo>
                      <a:pt x="2419" y="9008"/>
                    </a:lnTo>
                    <a:lnTo>
                      <a:pt x="2419" y="8310"/>
                    </a:lnTo>
                    <a:close/>
                    <a:moveTo>
                      <a:pt x="1006" y="9272"/>
                    </a:moveTo>
                    <a:lnTo>
                      <a:pt x="1006" y="9969"/>
                    </a:lnTo>
                    <a:lnTo>
                      <a:pt x="309" y="9969"/>
                    </a:lnTo>
                    <a:lnTo>
                      <a:pt x="309" y="9272"/>
                    </a:lnTo>
                    <a:close/>
                    <a:moveTo>
                      <a:pt x="3117" y="9272"/>
                    </a:moveTo>
                    <a:lnTo>
                      <a:pt x="3117" y="9969"/>
                    </a:lnTo>
                    <a:lnTo>
                      <a:pt x="2419" y="9969"/>
                    </a:lnTo>
                    <a:lnTo>
                      <a:pt x="2419" y="9272"/>
                    </a:lnTo>
                    <a:close/>
                    <a:moveTo>
                      <a:pt x="0" y="1"/>
                    </a:moveTo>
                    <a:lnTo>
                      <a:pt x="0" y="10646"/>
                    </a:lnTo>
                    <a:lnTo>
                      <a:pt x="3425" y="10646"/>
                    </a:lnTo>
                    <a:lnTo>
                      <a:pt x="342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" name="Google Shape;532;p6"/>
              <p:cNvSpPr/>
              <p:nvPr/>
            </p:nvSpPr>
            <p:spPr>
              <a:xfrm flipH="1">
                <a:off x="7704925" y="4877275"/>
                <a:ext cx="85650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0646" extrusionOk="0">
                    <a:moveTo>
                      <a:pt x="1007" y="616"/>
                    </a:moveTo>
                    <a:lnTo>
                      <a:pt x="1007" y="1314"/>
                    </a:lnTo>
                    <a:lnTo>
                      <a:pt x="309" y="1314"/>
                    </a:lnTo>
                    <a:lnTo>
                      <a:pt x="309" y="616"/>
                    </a:lnTo>
                    <a:close/>
                    <a:moveTo>
                      <a:pt x="2063" y="616"/>
                    </a:moveTo>
                    <a:lnTo>
                      <a:pt x="2063" y="1314"/>
                    </a:lnTo>
                    <a:lnTo>
                      <a:pt x="1366" y="1314"/>
                    </a:lnTo>
                    <a:lnTo>
                      <a:pt x="1366" y="616"/>
                    </a:lnTo>
                    <a:close/>
                    <a:moveTo>
                      <a:pt x="3120" y="616"/>
                    </a:moveTo>
                    <a:lnTo>
                      <a:pt x="3120" y="1314"/>
                    </a:lnTo>
                    <a:lnTo>
                      <a:pt x="2422" y="1314"/>
                    </a:lnTo>
                    <a:lnTo>
                      <a:pt x="2422" y="616"/>
                    </a:lnTo>
                    <a:close/>
                    <a:moveTo>
                      <a:pt x="1007" y="1578"/>
                    </a:moveTo>
                    <a:lnTo>
                      <a:pt x="1007" y="2276"/>
                    </a:lnTo>
                    <a:lnTo>
                      <a:pt x="309" y="2276"/>
                    </a:lnTo>
                    <a:lnTo>
                      <a:pt x="309" y="1578"/>
                    </a:lnTo>
                    <a:close/>
                    <a:moveTo>
                      <a:pt x="3120" y="1578"/>
                    </a:moveTo>
                    <a:lnTo>
                      <a:pt x="3120" y="2276"/>
                    </a:lnTo>
                    <a:lnTo>
                      <a:pt x="2422" y="2276"/>
                    </a:lnTo>
                    <a:lnTo>
                      <a:pt x="2422" y="1578"/>
                    </a:lnTo>
                    <a:close/>
                    <a:moveTo>
                      <a:pt x="1007" y="2540"/>
                    </a:moveTo>
                    <a:lnTo>
                      <a:pt x="1007" y="3236"/>
                    </a:lnTo>
                    <a:lnTo>
                      <a:pt x="309" y="3236"/>
                    </a:lnTo>
                    <a:lnTo>
                      <a:pt x="309" y="2540"/>
                    </a:lnTo>
                    <a:close/>
                    <a:moveTo>
                      <a:pt x="2063" y="2540"/>
                    </a:moveTo>
                    <a:lnTo>
                      <a:pt x="2063" y="3236"/>
                    </a:lnTo>
                    <a:lnTo>
                      <a:pt x="1366" y="3236"/>
                    </a:lnTo>
                    <a:lnTo>
                      <a:pt x="1366" y="2540"/>
                    </a:lnTo>
                    <a:close/>
                    <a:moveTo>
                      <a:pt x="1007" y="3501"/>
                    </a:moveTo>
                    <a:lnTo>
                      <a:pt x="1007" y="4198"/>
                    </a:lnTo>
                    <a:lnTo>
                      <a:pt x="309" y="4198"/>
                    </a:lnTo>
                    <a:lnTo>
                      <a:pt x="309" y="3501"/>
                    </a:lnTo>
                    <a:close/>
                    <a:moveTo>
                      <a:pt x="3120" y="3501"/>
                    </a:moveTo>
                    <a:lnTo>
                      <a:pt x="3120" y="4198"/>
                    </a:lnTo>
                    <a:lnTo>
                      <a:pt x="2422" y="4198"/>
                    </a:lnTo>
                    <a:lnTo>
                      <a:pt x="2422" y="3501"/>
                    </a:lnTo>
                    <a:close/>
                    <a:moveTo>
                      <a:pt x="2063" y="4463"/>
                    </a:moveTo>
                    <a:lnTo>
                      <a:pt x="2063" y="5160"/>
                    </a:lnTo>
                    <a:lnTo>
                      <a:pt x="1366" y="5160"/>
                    </a:lnTo>
                    <a:lnTo>
                      <a:pt x="1366" y="4463"/>
                    </a:lnTo>
                    <a:close/>
                    <a:moveTo>
                      <a:pt x="3120" y="4463"/>
                    </a:moveTo>
                    <a:lnTo>
                      <a:pt x="3120" y="5160"/>
                    </a:lnTo>
                    <a:lnTo>
                      <a:pt x="2422" y="5160"/>
                    </a:lnTo>
                    <a:lnTo>
                      <a:pt x="2422" y="4463"/>
                    </a:lnTo>
                    <a:close/>
                    <a:moveTo>
                      <a:pt x="1007" y="5426"/>
                    </a:moveTo>
                    <a:lnTo>
                      <a:pt x="1007" y="6123"/>
                    </a:lnTo>
                    <a:lnTo>
                      <a:pt x="309" y="6123"/>
                    </a:lnTo>
                    <a:lnTo>
                      <a:pt x="309" y="5426"/>
                    </a:lnTo>
                    <a:close/>
                    <a:moveTo>
                      <a:pt x="2063" y="5426"/>
                    </a:moveTo>
                    <a:lnTo>
                      <a:pt x="2063" y="6123"/>
                    </a:lnTo>
                    <a:lnTo>
                      <a:pt x="1366" y="6123"/>
                    </a:lnTo>
                    <a:lnTo>
                      <a:pt x="1366" y="5426"/>
                    </a:lnTo>
                    <a:close/>
                    <a:moveTo>
                      <a:pt x="2063" y="6388"/>
                    </a:moveTo>
                    <a:lnTo>
                      <a:pt x="2063" y="7085"/>
                    </a:lnTo>
                    <a:lnTo>
                      <a:pt x="1366" y="7085"/>
                    </a:lnTo>
                    <a:lnTo>
                      <a:pt x="1366" y="6388"/>
                    </a:lnTo>
                    <a:close/>
                    <a:moveTo>
                      <a:pt x="3120" y="6388"/>
                    </a:moveTo>
                    <a:lnTo>
                      <a:pt x="3120" y="7085"/>
                    </a:lnTo>
                    <a:lnTo>
                      <a:pt x="2422" y="7085"/>
                    </a:lnTo>
                    <a:lnTo>
                      <a:pt x="2422" y="6388"/>
                    </a:lnTo>
                    <a:close/>
                    <a:moveTo>
                      <a:pt x="1007" y="7349"/>
                    </a:moveTo>
                    <a:lnTo>
                      <a:pt x="1007" y="8046"/>
                    </a:lnTo>
                    <a:lnTo>
                      <a:pt x="309" y="8046"/>
                    </a:lnTo>
                    <a:lnTo>
                      <a:pt x="309" y="7349"/>
                    </a:lnTo>
                    <a:close/>
                    <a:moveTo>
                      <a:pt x="2063" y="7349"/>
                    </a:moveTo>
                    <a:lnTo>
                      <a:pt x="2063" y="8046"/>
                    </a:lnTo>
                    <a:lnTo>
                      <a:pt x="1366" y="8046"/>
                    </a:lnTo>
                    <a:lnTo>
                      <a:pt x="1366" y="7349"/>
                    </a:lnTo>
                    <a:close/>
                    <a:moveTo>
                      <a:pt x="1007" y="8310"/>
                    </a:moveTo>
                    <a:lnTo>
                      <a:pt x="1007" y="9008"/>
                    </a:lnTo>
                    <a:lnTo>
                      <a:pt x="309" y="9008"/>
                    </a:lnTo>
                    <a:lnTo>
                      <a:pt x="309" y="8310"/>
                    </a:lnTo>
                    <a:close/>
                    <a:moveTo>
                      <a:pt x="2063" y="8310"/>
                    </a:moveTo>
                    <a:lnTo>
                      <a:pt x="2063" y="9008"/>
                    </a:lnTo>
                    <a:lnTo>
                      <a:pt x="1366" y="9008"/>
                    </a:lnTo>
                    <a:lnTo>
                      <a:pt x="1366" y="8310"/>
                    </a:lnTo>
                    <a:close/>
                    <a:moveTo>
                      <a:pt x="3120" y="8310"/>
                    </a:moveTo>
                    <a:lnTo>
                      <a:pt x="3120" y="9008"/>
                    </a:lnTo>
                    <a:lnTo>
                      <a:pt x="2422" y="9008"/>
                    </a:lnTo>
                    <a:lnTo>
                      <a:pt x="2422" y="8310"/>
                    </a:lnTo>
                    <a:close/>
                    <a:moveTo>
                      <a:pt x="1007" y="9272"/>
                    </a:moveTo>
                    <a:lnTo>
                      <a:pt x="1007" y="9969"/>
                    </a:lnTo>
                    <a:lnTo>
                      <a:pt x="309" y="9969"/>
                    </a:lnTo>
                    <a:lnTo>
                      <a:pt x="309" y="9272"/>
                    </a:lnTo>
                    <a:close/>
                    <a:moveTo>
                      <a:pt x="3120" y="9272"/>
                    </a:moveTo>
                    <a:lnTo>
                      <a:pt x="3120" y="9969"/>
                    </a:lnTo>
                    <a:lnTo>
                      <a:pt x="2422" y="9969"/>
                    </a:lnTo>
                    <a:lnTo>
                      <a:pt x="2422" y="9272"/>
                    </a:lnTo>
                    <a:close/>
                    <a:moveTo>
                      <a:pt x="1" y="1"/>
                    </a:moveTo>
                    <a:lnTo>
                      <a:pt x="1" y="10646"/>
                    </a:lnTo>
                    <a:lnTo>
                      <a:pt x="3425" y="10646"/>
                    </a:lnTo>
                    <a:lnTo>
                      <a:pt x="342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" name="Google Shape;533;p6"/>
              <p:cNvSpPr/>
              <p:nvPr/>
            </p:nvSpPr>
            <p:spPr>
              <a:xfrm flipH="1">
                <a:off x="7388625" y="4988825"/>
                <a:ext cx="49750" cy="154600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6184" extrusionOk="0">
                    <a:moveTo>
                      <a:pt x="584" y="358"/>
                    </a:moveTo>
                    <a:lnTo>
                      <a:pt x="584" y="762"/>
                    </a:lnTo>
                    <a:lnTo>
                      <a:pt x="180" y="762"/>
                    </a:lnTo>
                    <a:lnTo>
                      <a:pt x="180" y="358"/>
                    </a:lnTo>
                    <a:close/>
                    <a:moveTo>
                      <a:pt x="1197" y="358"/>
                    </a:moveTo>
                    <a:lnTo>
                      <a:pt x="1197" y="762"/>
                    </a:lnTo>
                    <a:lnTo>
                      <a:pt x="793" y="762"/>
                    </a:lnTo>
                    <a:lnTo>
                      <a:pt x="793" y="358"/>
                    </a:lnTo>
                    <a:close/>
                    <a:moveTo>
                      <a:pt x="1811" y="358"/>
                    </a:moveTo>
                    <a:lnTo>
                      <a:pt x="1811" y="762"/>
                    </a:lnTo>
                    <a:lnTo>
                      <a:pt x="1405" y="762"/>
                    </a:lnTo>
                    <a:lnTo>
                      <a:pt x="1405" y="358"/>
                    </a:lnTo>
                    <a:close/>
                    <a:moveTo>
                      <a:pt x="584" y="917"/>
                    </a:moveTo>
                    <a:lnTo>
                      <a:pt x="584" y="1321"/>
                    </a:lnTo>
                    <a:lnTo>
                      <a:pt x="180" y="1321"/>
                    </a:lnTo>
                    <a:lnTo>
                      <a:pt x="180" y="917"/>
                    </a:lnTo>
                    <a:close/>
                    <a:moveTo>
                      <a:pt x="1811" y="917"/>
                    </a:moveTo>
                    <a:lnTo>
                      <a:pt x="1811" y="1321"/>
                    </a:lnTo>
                    <a:lnTo>
                      <a:pt x="1405" y="1321"/>
                    </a:lnTo>
                    <a:lnTo>
                      <a:pt x="1405" y="917"/>
                    </a:lnTo>
                    <a:close/>
                    <a:moveTo>
                      <a:pt x="584" y="1475"/>
                    </a:moveTo>
                    <a:lnTo>
                      <a:pt x="584" y="1880"/>
                    </a:lnTo>
                    <a:lnTo>
                      <a:pt x="180" y="1880"/>
                    </a:lnTo>
                    <a:lnTo>
                      <a:pt x="180" y="1475"/>
                    </a:lnTo>
                    <a:close/>
                    <a:moveTo>
                      <a:pt x="1197" y="1475"/>
                    </a:moveTo>
                    <a:lnTo>
                      <a:pt x="1197" y="1880"/>
                    </a:lnTo>
                    <a:lnTo>
                      <a:pt x="793" y="1880"/>
                    </a:lnTo>
                    <a:lnTo>
                      <a:pt x="793" y="1475"/>
                    </a:lnTo>
                    <a:close/>
                    <a:moveTo>
                      <a:pt x="584" y="2034"/>
                    </a:moveTo>
                    <a:lnTo>
                      <a:pt x="584" y="2438"/>
                    </a:lnTo>
                    <a:lnTo>
                      <a:pt x="180" y="2438"/>
                    </a:lnTo>
                    <a:lnTo>
                      <a:pt x="180" y="2034"/>
                    </a:lnTo>
                    <a:close/>
                    <a:moveTo>
                      <a:pt x="1811" y="2034"/>
                    </a:moveTo>
                    <a:lnTo>
                      <a:pt x="1811" y="2438"/>
                    </a:lnTo>
                    <a:lnTo>
                      <a:pt x="1405" y="2438"/>
                    </a:lnTo>
                    <a:lnTo>
                      <a:pt x="1405" y="2034"/>
                    </a:lnTo>
                    <a:close/>
                    <a:moveTo>
                      <a:pt x="1197" y="2593"/>
                    </a:moveTo>
                    <a:lnTo>
                      <a:pt x="1197" y="2997"/>
                    </a:lnTo>
                    <a:lnTo>
                      <a:pt x="793" y="2997"/>
                    </a:lnTo>
                    <a:lnTo>
                      <a:pt x="793" y="2593"/>
                    </a:lnTo>
                    <a:close/>
                    <a:moveTo>
                      <a:pt x="1811" y="2593"/>
                    </a:moveTo>
                    <a:lnTo>
                      <a:pt x="1811" y="2997"/>
                    </a:lnTo>
                    <a:lnTo>
                      <a:pt x="1405" y="2997"/>
                    </a:lnTo>
                    <a:lnTo>
                      <a:pt x="1405" y="2593"/>
                    </a:lnTo>
                    <a:close/>
                    <a:moveTo>
                      <a:pt x="584" y="3151"/>
                    </a:moveTo>
                    <a:lnTo>
                      <a:pt x="584" y="3556"/>
                    </a:lnTo>
                    <a:lnTo>
                      <a:pt x="180" y="3556"/>
                    </a:lnTo>
                    <a:lnTo>
                      <a:pt x="180" y="3151"/>
                    </a:lnTo>
                    <a:close/>
                    <a:moveTo>
                      <a:pt x="1197" y="3151"/>
                    </a:moveTo>
                    <a:lnTo>
                      <a:pt x="1197" y="3556"/>
                    </a:lnTo>
                    <a:lnTo>
                      <a:pt x="793" y="3556"/>
                    </a:lnTo>
                    <a:lnTo>
                      <a:pt x="793" y="3151"/>
                    </a:lnTo>
                    <a:close/>
                    <a:moveTo>
                      <a:pt x="0" y="1"/>
                    </a:moveTo>
                    <a:lnTo>
                      <a:pt x="0" y="6184"/>
                    </a:lnTo>
                    <a:lnTo>
                      <a:pt x="1989" y="6184"/>
                    </a:lnTo>
                    <a:lnTo>
                      <a:pt x="198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" name="Google Shape;534;p6"/>
              <p:cNvSpPr/>
              <p:nvPr/>
            </p:nvSpPr>
            <p:spPr>
              <a:xfrm flipH="1">
                <a:off x="7871150" y="4988825"/>
                <a:ext cx="49750" cy="154600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6184" extrusionOk="0">
                    <a:moveTo>
                      <a:pt x="585" y="358"/>
                    </a:moveTo>
                    <a:lnTo>
                      <a:pt x="585" y="762"/>
                    </a:lnTo>
                    <a:lnTo>
                      <a:pt x="180" y="762"/>
                    </a:lnTo>
                    <a:lnTo>
                      <a:pt x="180" y="358"/>
                    </a:lnTo>
                    <a:close/>
                    <a:moveTo>
                      <a:pt x="1196" y="358"/>
                    </a:moveTo>
                    <a:lnTo>
                      <a:pt x="1196" y="762"/>
                    </a:lnTo>
                    <a:lnTo>
                      <a:pt x="792" y="762"/>
                    </a:lnTo>
                    <a:lnTo>
                      <a:pt x="792" y="358"/>
                    </a:lnTo>
                    <a:close/>
                    <a:moveTo>
                      <a:pt x="1811" y="358"/>
                    </a:moveTo>
                    <a:lnTo>
                      <a:pt x="1811" y="762"/>
                    </a:lnTo>
                    <a:lnTo>
                      <a:pt x="1405" y="762"/>
                    </a:lnTo>
                    <a:lnTo>
                      <a:pt x="1405" y="358"/>
                    </a:lnTo>
                    <a:close/>
                    <a:moveTo>
                      <a:pt x="585" y="917"/>
                    </a:moveTo>
                    <a:lnTo>
                      <a:pt x="585" y="1321"/>
                    </a:lnTo>
                    <a:lnTo>
                      <a:pt x="180" y="1321"/>
                    </a:lnTo>
                    <a:lnTo>
                      <a:pt x="180" y="917"/>
                    </a:lnTo>
                    <a:close/>
                    <a:moveTo>
                      <a:pt x="1811" y="917"/>
                    </a:moveTo>
                    <a:lnTo>
                      <a:pt x="1811" y="1321"/>
                    </a:lnTo>
                    <a:lnTo>
                      <a:pt x="1405" y="1321"/>
                    </a:lnTo>
                    <a:lnTo>
                      <a:pt x="1405" y="917"/>
                    </a:lnTo>
                    <a:close/>
                    <a:moveTo>
                      <a:pt x="585" y="1475"/>
                    </a:moveTo>
                    <a:lnTo>
                      <a:pt x="585" y="1880"/>
                    </a:lnTo>
                    <a:lnTo>
                      <a:pt x="180" y="1880"/>
                    </a:lnTo>
                    <a:lnTo>
                      <a:pt x="180" y="1475"/>
                    </a:lnTo>
                    <a:close/>
                    <a:moveTo>
                      <a:pt x="1196" y="1475"/>
                    </a:moveTo>
                    <a:lnTo>
                      <a:pt x="1196" y="1880"/>
                    </a:lnTo>
                    <a:lnTo>
                      <a:pt x="792" y="1880"/>
                    </a:lnTo>
                    <a:lnTo>
                      <a:pt x="792" y="1475"/>
                    </a:lnTo>
                    <a:close/>
                    <a:moveTo>
                      <a:pt x="585" y="2034"/>
                    </a:moveTo>
                    <a:lnTo>
                      <a:pt x="585" y="2438"/>
                    </a:lnTo>
                    <a:lnTo>
                      <a:pt x="180" y="2438"/>
                    </a:lnTo>
                    <a:lnTo>
                      <a:pt x="180" y="2034"/>
                    </a:lnTo>
                    <a:close/>
                    <a:moveTo>
                      <a:pt x="1811" y="2034"/>
                    </a:moveTo>
                    <a:lnTo>
                      <a:pt x="1811" y="2438"/>
                    </a:lnTo>
                    <a:lnTo>
                      <a:pt x="1405" y="2438"/>
                    </a:lnTo>
                    <a:lnTo>
                      <a:pt x="1405" y="2034"/>
                    </a:lnTo>
                    <a:close/>
                    <a:moveTo>
                      <a:pt x="1196" y="2593"/>
                    </a:moveTo>
                    <a:lnTo>
                      <a:pt x="1196" y="2997"/>
                    </a:lnTo>
                    <a:lnTo>
                      <a:pt x="792" y="2997"/>
                    </a:lnTo>
                    <a:lnTo>
                      <a:pt x="792" y="2593"/>
                    </a:lnTo>
                    <a:close/>
                    <a:moveTo>
                      <a:pt x="1811" y="2593"/>
                    </a:moveTo>
                    <a:lnTo>
                      <a:pt x="1811" y="2997"/>
                    </a:lnTo>
                    <a:lnTo>
                      <a:pt x="1405" y="2997"/>
                    </a:lnTo>
                    <a:lnTo>
                      <a:pt x="1405" y="2593"/>
                    </a:lnTo>
                    <a:close/>
                    <a:moveTo>
                      <a:pt x="585" y="3151"/>
                    </a:moveTo>
                    <a:lnTo>
                      <a:pt x="585" y="3556"/>
                    </a:lnTo>
                    <a:lnTo>
                      <a:pt x="180" y="3556"/>
                    </a:lnTo>
                    <a:lnTo>
                      <a:pt x="180" y="3151"/>
                    </a:lnTo>
                    <a:close/>
                    <a:moveTo>
                      <a:pt x="1196" y="3151"/>
                    </a:moveTo>
                    <a:lnTo>
                      <a:pt x="1196" y="3556"/>
                    </a:lnTo>
                    <a:lnTo>
                      <a:pt x="792" y="3556"/>
                    </a:lnTo>
                    <a:lnTo>
                      <a:pt x="792" y="3151"/>
                    </a:lnTo>
                    <a:close/>
                    <a:moveTo>
                      <a:pt x="0" y="1"/>
                    </a:moveTo>
                    <a:lnTo>
                      <a:pt x="0" y="6184"/>
                    </a:lnTo>
                    <a:lnTo>
                      <a:pt x="1990" y="6184"/>
                    </a:lnTo>
                    <a:lnTo>
                      <a:pt x="199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" name="Google Shape;535;p6"/>
              <p:cNvSpPr/>
              <p:nvPr/>
            </p:nvSpPr>
            <p:spPr>
              <a:xfrm flipH="1">
                <a:off x="7612575" y="4852575"/>
                <a:ext cx="85650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1637" extrusionOk="0">
                    <a:moveTo>
                      <a:pt x="1494" y="1647"/>
                    </a:moveTo>
                    <a:lnTo>
                      <a:pt x="1494" y="3887"/>
                    </a:lnTo>
                    <a:lnTo>
                      <a:pt x="920" y="3887"/>
                    </a:lnTo>
                    <a:lnTo>
                      <a:pt x="920" y="1647"/>
                    </a:lnTo>
                    <a:close/>
                    <a:moveTo>
                      <a:pt x="2508" y="1647"/>
                    </a:moveTo>
                    <a:lnTo>
                      <a:pt x="2508" y="3887"/>
                    </a:lnTo>
                    <a:lnTo>
                      <a:pt x="1933" y="3887"/>
                    </a:lnTo>
                    <a:lnTo>
                      <a:pt x="1933" y="1647"/>
                    </a:lnTo>
                    <a:close/>
                    <a:moveTo>
                      <a:pt x="987" y="4720"/>
                    </a:moveTo>
                    <a:lnTo>
                      <a:pt x="987" y="6960"/>
                    </a:lnTo>
                    <a:lnTo>
                      <a:pt x="411" y="6960"/>
                    </a:lnTo>
                    <a:lnTo>
                      <a:pt x="411" y="4720"/>
                    </a:lnTo>
                    <a:close/>
                    <a:moveTo>
                      <a:pt x="2001" y="4720"/>
                    </a:moveTo>
                    <a:lnTo>
                      <a:pt x="2001" y="6960"/>
                    </a:lnTo>
                    <a:lnTo>
                      <a:pt x="1427" y="6960"/>
                    </a:lnTo>
                    <a:lnTo>
                      <a:pt x="1427" y="4720"/>
                    </a:lnTo>
                    <a:close/>
                    <a:moveTo>
                      <a:pt x="3015" y="4720"/>
                    </a:moveTo>
                    <a:lnTo>
                      <a:pt x="3015" y="6960"/>
                    </a:lnTo>
                    <a:lnTo>
                      <a:pt x="2441" y="6960"/>
                    </a:lnTo>
                    <a:lnTo>
                      <a:pt x="2441" y="4720"/>
                    </a:lnTo>
                    <a:close/>
                    <a:moveTo>
                      <a:pt x="987" y="7699"/>
                    </a:moveTo>
                    <a:lnTo>
                      <a:pt x="987" y="9939"/>
                    </a:lnTo>
                    <a:lnTo>
                      <a:pt x="411" y="9939"/>
                    </a:lnTo>
                    <a:lnTo>
                      <a:pt x="411" y="7699"/>
                    </a:lnTo>
                    <a:close/>
                    <a:moveTo>
                      <a:pt x="2001" y="7699"/>
                    </a:moveTo>
                    <a:lnTo>
                      <a:pt x="2001" y="9939"/>
                    </a:lnTo>
                    <a:lnTo>
                      <a:pt x="1427" y="9939"/>
                    </a:lnTo>
                    <a:lnTo>
                      <a:pt x="1427" y="7699"/>
                    </a:lnTo>
                    <a:close/>
                    <a:moveTo>
                      <a:pt x="3015" y="7699"/>
                    </a:moveTo>
                    <a:lnTo>
                      <a:pt x="3015" y="9939"/>
                    </a:lnTo>
                    <a:lnTo>
                      <a:pt x="2441" y="9939"/>
                    </a:lnTo>
                    <a:lnTo>
                      <a:pt x="2441" y="7699"/>
                    </a:lnTo>
                    <a:close/>
                    <a:moveTo>
                      <a:pt x="761" y="0"/>
                    </a:moveTo>
                    <a:lnTo>
                      <a:pt x="761" y="1376"/>
                    </a:lnTo>
                    <a:lnTo>
                      <a:pt x="309" y="1376"/>
                    </a:lnTo>
                    <a:lnTo>
                      <a:pt x="309" y="4159"/>
                    </a:lnTo>
                    <a:lnTo>
                      <a:pt x="1" y="4159"/>
                    </a:lnTo>
                    <a:lnTo>
                      <a:pt x="1" y="11636"/>
                    </a:lnTo>
                    <a:lnTo>
                      <a:pt x="3425" y="11636"/>
                    </a:lnTo>
                    <a:lnTo>
                      <a:pt x="3425" y="4159"/>
                    </a:lnTo>
                    <a:lnTo>
                      <a:pt x="3116" y="4159"/>
                    </a:lnTo>
                    <a:lnTo>
                      <a:pt x="3116" y="1376"/>
                    </a:lnTo>
                    <a:lnTo>
                      <a:pt x="2664" y="1376"/>
                    </a:lnTo>
                    <a:lnTo>
                      <a:pt x="266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" name="Google Shape;536;p6"/>
              <p:cNvSpPr/>
              <p:nvPr/>
            </p:nvSpPr>
            <p:spPr>
              <a:xfrm flipH="1">
                <a:off x="7274516" y="4904475"/>
                <a:ext cx="72700" cy="239025"/>
              </a:xfrm>
              <a:custGeom>
                <a:avLst/>
                <a:gdLst/>
                <a:ahLst/>
                <a:cxnLst/>
                <a:rect l="l" t="t" r="r" b="b"/>
                <a:pathLst>
                  <a:path w="2908" h="9561" extrusionOk="0">
                    <a:moveTo>
                      <a:pt x="2414" y="901"/>
                    </a:moveTo>
                    <a:lnTo>
                      <a:pt x="2414" y="1210"/>
                    </a:lnTo>
                    <a:lnTo>
                      <a:pt x="494" y="1210"/>
                    </a:lnTo>
                    <a:lnTo>
                      <a:pt x="494" y="901"/>
                    </a:lnTo>
                    <a:close/>
                    <a:moveTo>
                      <a:pt x="2414" y="1773"/>
                    </a:moveTo>
                    <a:lnTo>
                      <a:pt x="2414" y="2083"/>
                    </a:lnTo>
                    <a:lnTo>
                      <a:pt x="494" y="2083"/>
                    </a:lnTo>
                    <a:lnTo>
                      <a:pt x="494" y="1773"/>
                    </a:lnTo>
                    <a:close/>
                    <a:moveTo>
                      <a:pt x="2414" y="2643"/>
                    </a:moveTo>
                    <a:lnTo>
                      <a:pt x="2414" y="2953"/>
                    </a:lnTo>
                    <a:lnTo>
                      <a:pt x="494" y="2953"/>
                    </a:lnTo>
                    <a:lnTo>
                      <a:pt x="494" y="2643"/>
                    </a:lnTo>
                    <a:close/>
                    <a:moveTo>
                      <a:pt x="2414" y="3514"/>
                    </a:moveTo>
                    <a:lnTo>
                      <a:pt x="2414" y="3825"/>
                    </a:lnTo>
                    <a:lnTo>
                      <a:pt x="494" y="3825"/>
                    </a:lnTo>
                    <a:lnTo>
                      <a:pt x="494" y="3514"/>
                    </a:lnTo>
                    <a:close/>
                    <a:moveTo>
                      <a:pt x="2414" y="4387"/>
                    </a:moveTo>
                    <a:lnTo>
                      <a:pt x="2414" y="4696"/>
                    </a:lnTo>
                    <a:lnTo>
                      <a:pt x="494" y="4696"/>
                    </a:lnTo>
                    <a:lnTo>
                      <a:pt x="494" y="4387"/>
                    </a:lnTo>
                    <a:close/>
                    <a:moveTo>
                      <a:pt x="2414" y="5257"/>
                    </a:moveTo>
                    <a:lnTo>
                      <a:pt x="2414" y="5566"/>
                    </a:lnTo>
                    <a:lnTo>
                      <a:pt x="494" y="5566"/>
                    </a:lnTo>
                    <a:lnTo>
                      <a:pt x="494" y="5257"/>
                    </a:lnTo>
                    <a:close/>
                    <a:moveTo>
                      <a:pt x="2414" y="6129"/>
                    </a:moveTo>
                    <a:lnTo>
                      <a:pt x="2414" y="6439"/>
                    </a:lnTo>
                    <a:lnTo>
                      <a:pt x="494" y="6439"/>
                    </a:lnTo>
                    <a:lnTo>
                      <a:pt x="494" y="6129"/>
                    </a:lnTo>
                    <a:close/>
                    <a:moveTo>
                      <a:pt x="2414" y="7000"/>
                    </a:moveTo>
                    <a:lnTo>
                      <a:pt x="2414" y="7310"/>
                    </a:lnTo>
                    <a:lnTo>
                      <a:pt x="494" y="7310"/>
                    </a:lnTo>
                    <a:lnTo>
                      <a:pt x="494" y="7000"/>
                    </a:lnTo>
                    <a:close/>
                    <a:moveTo>
                      <a:pt x="2414" y="7873"/>
                    </a:moveTo>
                    <a:lnTo>
                      <a:pt x="2414" y="8181"/>
                    </a:lnTo>
                    <a:lnTo>
                      <a:pt x="494" y="8181"/>
                    </a:lnTo>
                    <a:lnTo>
                      <a:pt x="494" y="7873"/>
                    </a:lnTo>
                    <a:close/>
                    <a:moveTo>
                      <a:pt x="2414" y="8743"/>
                    </a:moveTo>
                    <a:lnTo>
                      <a:pt x="2414" y="9053"/>
                    </a:lnTo>
                    <a:lnTo>
                      <a:pt x="494" y="9053"/>
                    </a:lnTo>
                    <a:lnTo>
                      <a:pt x="494" y="8743"/>
                    </a:lnTo>
                    <a:close/>
                    <a:moveTo>
                      <a:pt x="1" y="0"/>
                    </a:moveTo>
                    <a:lnTo>
                      <a:pt x="1" y="510"/>
                    </a:lnTo>
                    <a:lnTo>
                      <a:pt x="127" y="510"/>
                    </a:lnTo>
                    <a:lnTo>
                      <a:pt x="127" y="9560"/>
                    </a:lnTo>
                    <a:lnTo>
                      <a:pt x="2782" y="9560"/>
                    </a:lnTo>
                    <a:lnTo>
                      <a:pt x="2782" y="510"/>
                    </a:lnTo>
                    <a:lnTo>
                      <a:pt x="2908" y="510"/>
                    </a:lnTo>
                    <a:lnTo>
                      <a:pt x="290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" name="Google Shape;537;p6"/>
              <p:cNvSpPr/>
              <p:nvPr/>
            </p:nvSpPr>
            <p:spPr>
              <a:xfrm flipH="1">
                <a:off x="7183616" y="4877275"/>
                <a:ext cx="85675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7" h="10646" extrusionOk="0">
                    <a:moveTo>
                      <a:pt x="1007" y="615"/>
                    </a:moveTo>
                    <a:lnTo>
                      <a:pt x="1007" y="1312"/>
                    </a:lnTo>
                    <a:lnTo>
                      <a:pt x="311" y="1312"/>
                    </a:lnTo>
                    <a:lnTo>
                      <a:pt x="311" y="615"/>
                    </a:lnTo>
                    <a:close/>
                    <a:moveTo>
                      <a:pt x="2063" y="615"/>
                    </a:moveTo>
                    <a:lnTo>
                      <a:pt x="2063" y="1312"/>
                    </a:lnTo>
                    <a:lnTo>
                      <a:pt x="1366" y="1312"/>
                    </a:lnTo>
                    <a:lnTo>
                      <a:pt x="1366" y="615"/>
                    </a:lnTo>
                    <a:close/>
                    <a:moveTo>
                      <a:pt x="3117" y="615"/>
                    </a:moveTo>
                    <a:lnTo>
                      <a:pt x="3117" y="1312"/>
                    </a:lnTo>
                    <a:lnTo>
                      <a:pt x="2421" y="1312"/>
                    </a:lnTo>
                    <a:lnTo>
                      <a:pt x="2421" y="615"/>
                    </a:lnTo>
                    <a:close/>
                    <a:moveTo>
                      <a:pt x="1007" y="1578"/>
                    </a:moveTo>
                    <a:lnTo>
                      <a:pt x="1007" y="2276"/>
                    </a:lnTo>
                    <a:lnTo>
                      <a:pt x="311" y="2276"/>
                    </a:lnTo>
                    <a:lnTo>
                      <a:pt x="311" y="1578"/>
                    </a:lnTo>
                    <a:close/>
                    <a:moveTo>
                      <a:pt x="3117" y="1578"/>
                    </a:moveTo>
                    <a:lnTo>
                      <a:pt x="3117" y="2276"/>
                    </a:lnTo>
                    <a:lnTo>
                      <a:pt x="2421" y="2276"/>
                    </a:lnTo>
                    <a:lnTo>
                      <a:pt x="2421" y="1578"/>
                    </a:lnTo>
                    <a:close/>
                    <a:moveTo>
                      <a:pt x="2063" y="2540"/>
                    </a:moveTo>
                    <a:lnTo>
                      <a:pt x="2063" y="3236"/>
                    </a:lnTo>
                    <a:lnTo>
                      <a:pt x="1366" y="3236"/>
                    </a:lnTo>
                    <a:lnTo>
                      <a:pt x="1366" y="2540"/>
                    </a:lnTo>
                    <a:close/>
                    <a:moveTo>
                      <a:pt x="3117" y="2540"/>
                    </a:moveTo>
                    <a:lnTo>
                      <a:pt x="3117" y="3236"/>
                    </a:lnTo>
                    <a:lnTo>
                      <a:pt x="2421" y="3236"/>
                    </a:lnTo>
                    <a:lnTo>
                      <a:pt x="2421" y="2540"/>
                    </a:lnTo>
                    <a:close/>
                    <a:moveTo>
                      <a:pt x="1007" y="3501"/>
                    </a:moveTo>
                    <a:lnTo>
                      <a:pt x="1007" y="4198"/>
                    </a:lnTo>
                    <a:lnTo>
                      <a:pt x="311" y="4198"/>
                    </a:lnTo>
                    <a:lnTo>
                      <a:pt x="311" y="3501"/>
                    </a:lnTo>
                    <a:close/>
                    <a:moveTo>
                      <a:pt x="3117" y="3501"/>
                    </a:moveTo>
                    <a:lnTo>
                      <a:pt x="3117" y="4198"/>
                    </a:lnTo>
                    <a:lnTo>
                      <a:pt x="2421" y="4198"/>
                    </a:lnTo>
                    <a:lnTo>
                      <a:pt x="2421" y="3501"/>
                    </a:lnTo>
                    <a:close/>
                    <a:moveTo>
                      <a:pt x="1007" y="4463"/>
                    </a:moveTo>
                    <a:lnTo>
                      <a:pt x="1007" y="5160"/>
                    </a:lnTo>
                    <a:lnTo>
                      <a:pt x="311" y="5160"/>
                    </a:lnTo>
                    <a:lnTo>
                      <a:pt x="311" y="4463"/>
                    </a:lnTo>
                    <a:close/>
                    <a:moveTo>
                      <a:pt x="2063" y="4463"/>
                    </a:moveTo>
                    <a:lnTo>
                      <a:pt x="2063" y="5160"/>
                    </a:lnTo>
                    <a:lnTo>
                      <a:pt x="1366" y="5160"/>
                    </a:lnTo>
                    <a:lnTo>
                      <a:pt x="1366" y="4463"/>
                    </a:lnTo>
                    <a:close/>
                    <a:moveTo>
                      <a:pt x="2063" y="5424"/>
                    </a:moveTo>
                    <a:lnTo>
                      <a:pt x="2063" y="6122"/>
                    </a:lnTo>
                    <a:lnTo>
                      <a:pt x="1366" y="6122"/>
                    </a:lnTo>
                    <a:lnTo>
                      <a:pt x="1366" y="5424"/>
                    </a:lnTo>
                    <a:close/>
                    <a:moveTo>
                      <a:pt x="3117" y="5424"/>
                    </a:moveTo>
                    <a:lnTo>
                      <a:pt x="3117" y="6122"/>
                    </a:lnTo>
                    <a:lnTo>
                      <a:pt x="2421" y="6122"/>
                    </a:lnTo>
                    <a:lnTo>
                      <a:pt x="2421" y="5424"/>
                    </a:lnTo>
                    <a:close/>
                    <a:moveTo>
                      <a:pt x="1007" y="6388"/>
                    </a:moveTo>
                    <a:lnTo>
                      <a:pt x="1007" y="7085"/>
                    </a:lnTo>
                    <a:lnTo>
                      <a:pt x="311" y="7085"/>
                    </a:lnTo>
                    <a:lnTo>
                      <a:pt x="311" y="6388"/>
                    </a:lnTo>
                    <a:close/>
                    <a:moveTo>
                      <a:pt x="2063" y="6388"/>
                    </a:moveTo>
                    <a:lnTo>
                      <a:pt x="2063" y="7085"/>
                    </a:lnTo>
                    <a:lnTo>
                      <a:pt x="1366" y="7085"/>
                    </a:lnTo>
                    <a:lnTo>
                      <a:pt x="1366" y="6388"/>
                    </a:lnTo>
                    <a:close/>
                    <a:moveTo>
                      <a:pt x="2063" y="7348"/>
                    </a:moveTo>
                    <a:lnTo>
                      <a:pt x="2063" y="8046"/>
                    </a:lnTo>
                    <a:lnTo>
                      <a:pt x="1366" y="8046"/>
                    </a:lnTo>
                    <a:lnTo>
                      <a:pt x="1366" y="7348"/>
                    </a:lnTo>
                    <a:close/>
                    <a:moveTo>
                      <a:pt x="3117" y="7348"/>
                    </a:moveTo>
                    <a:lnTo>
                      <a:pt x="3117" y="8046"/>
                    </a:lnTo>
                    <a:lnTo>
                      <a:pt x="2421" y="8046"/>
                    </a:lnTo>
                    <a:lnTo>
                      <a:pt x="2421" y="7348"/>
                    </a:lnTo>
                    <a:close/>
                    <a:moveTo>
                      <a:pt x="1007" y="8310"/>
                    </a:moveTo>
                    <a:lnTo>
                      <a:pt x="1007" y="9008"/>
                    </a:lnTo>
                    <a:lnTo>
                      <a:pt x="311" y="9008"/>
                    </a:lnTo>
                    <a:lnTo>
                      <a:pt x="311" y="8310"/>
                    </a:lnTo>
                    <a:close/>
                    <a:moveTo>
                      <a:pt x="2063" y="8310"/>
                    </a:moveTo>
                    <a:lnTo>
                      <a:pt x="2063" y="9008"/>
                    </a:lnTo>
                    <a:lnTo>
                      <a:pt x="1366" y="9008"/>
                    </a:lnTo>
                    <a:lnTo>
                      <a:pt x="1366" y="8310"/>
                    </a:lnTo>
                    <a:close/>
                    <a:moveTo>
                      <a:pt x="3117" y="8310"/>
                    </a:moveTo>
                    <a:lnTo>
                      <a:pt x="3117" y="9008"/>
                    </a:lnTo>
                    <a:lnTo>
                      <a:pt x="2421" y="9008"/>
                    </a:lnTo>
                    <a:lnTo>
                      <a:pt x="2421" y="8310"/>
                    </a:lnTo>
                    <a:close/>
                    <a:moveTo>
                      <a:pt x="1007" y="9272"/>
                    </a:moveTo>
                    <a:lnTo>
                      <a:pt x="1007" y="9969"/>
                    </a:lnTo>
                    <a:lnTo>
                      <a:pt x="311" y="9969"/>
                    </a:lnTo>
                    <a:lnTo>
                      <a:pt x="311" y="9272"/>
                    </a:lnTo>
                    <a:close/>
                    <a:moveTo>
                      <a:pt x="3117" y="9272"/>
                    </a:moveTo>
                    <a:lnTo>
                      <a:pt x="3117" y="9969"/>
                    </a:lnTo>
                    <a:lnTo>
                      <a:pt x="2421" y="9969"/>
                    </a:lnTo>
                    <a:lnTo>
                      <a:pt x="2421" y="9272"/>
                    </a:lnTo>
                    <a:close/>
                    <a:moveTo>
                      <a:pt x="1" y="1"/>
                    </a:moveTo>
                    <a:lnTo>
                      <a:pt x="1" y="10646"/>
                    </a:lnTo>
                    <a:lnTo>
                      <a:pt x="3427" y="10646"/>
                    </a:lnTo>
                    <a:lnTo>
                      <a:pt x="342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" name="Google Shape;538;p6"/>
              <p:cNvSpPr/>
              <p:nvPr/>
            </p:nvSpPr>
            <p:spPr>
              <a:xfrm flipH="1">
                <a:off x="7000191" y="4877275"/>
                <a:ext cx="85650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0646" extrusionOk="0">
                    <a:moveTo>
                      <a:pt x="1006" y="615"/>
                    </a:moveTo>
                    <a:lnTo>
                      <a:pt x="1006" y="1312"/>
                    </a:lnTo>
                    <a:lnTo>
                      <a:pt x="309" y="1312"/>
                    </a:lnTo>
                    <a:lnTo>
                      <a:pt x="309" y="615"/>
                    </a:lnTo>
                    <a:close/>
                    <a:moveTo>
                      <a:pt x="2063" y="615"/>
                    </a:moveTo>
                    <a:lnTo>
                      <a:pt x="2063" y="1312"/>
                    </a:lnTo>
                    <a:lnTo>
                      <a:pt x="1365" y="1312"/>
                    </a:lnTo>
                    <a:lnTo>
                      <a:pt x="1365" y="615"/>
                    </a:lnTo>
                    <a:close/>
                    <a:moveTo>
                      <a:pt x="3117" y="615"/>
                    </a:moveTo>
                    <a:lnTo>
                      <a:pt x="3117" y="1312"/>
                    </a:lnTo>
                    <a:lnTo>
                      <a:pt x="2419" y="1312"/>
                    </a:lnTo>
                    <a:lnTo>
                      <a:pt x="2419" y="615"/>
                    </a:lnTo>
                    <a:close/>
                    <a:moveTo>
                      <a:pt x="1006" y="1578"/>
                    </a:moveTo>
                    <a:lnTo>
                      <a:pt x="1006" y="2276"/>
                    </a:lnTo>
                    <a:lnTo>
                      <a:pt x="309" y="2276"/>
                    </a:lnTo>
                    <a:lnTo>
                      <a:pt x="309" y="1578"/>
                    </a:lnTo>
                    <a:close/>
                    <a:moveTo>
                      <a:pt x="3117" y="1578"/>
                    </a:moveTo>
                    <a:lnTo>
                      <a:pt x="3117" y="2276"/>
                    </a:lnTo>
                    <a:lnTo>
                      <a:pt x="2419" y="2276"/>
                    </a:lnTo>
                    <a:lnTo>
                      <a:pt x="2419" y="1578"/>
                    </a:lnTo>
                    <a:close/>
                    <a:moveTo>
                      <a:pt x="2063" y="2540"/>
                    </a:moveTo>
                    <a:lnTo>
                      <a:pt x="2063" y="3236"/>
                    </a:lnTo>
                    <a:lnTo>
                      <a:pt x="1365" y="3236"/>
                    </a:lnTo>
                    <a:lnTo>
                      <a:pt x="1365" y="2540"/>
                    </a:lnTo>
                    <a:close/>
                    <a:moveTo>
                      <a:pt x="3117" y="2540"/>
                    </a:moveTo>
                    <a:lnTo>
                      <a:pt x="3117" y="3236"/>
                    </a:lnTo>
                    <a:lnTo>
                      <a:pt x="2419" y="3236"/>
                    </a:lnTo>
                    <a:lnTo>
                      <a:pt x="2419" y="2540"/>
                    </a:lnTo>
                    <a:close/>
                    <a:moveTo>
                      <a:pt x="1006" y="3501"/>
                    </a:moveTo>
                    <a:lnTo>
                      <a:pt x="1006" y="4198"/>
                    </a:lnTo>
                    <a:lnTo>
                      <a:pt x="309" y="4198"/>
                    </a:lnTo>
                    <a:lnTo>
                      <a:pt x="309" y="3501"/>
                    </a:lnTo>
                    <a:close/>
                    <a:moveTo>
                      <a:pt x="3117" y="3501"/>
                    </a:moveTo>
                    <a:lnTo>
                      <a:pt x="3117" y="4198"/>
                    </a:lnTo>
                    <a:lnTo>
                      <a:pt x="2419" y="4198"/>
                    </a:lnTo>
                    <a:lnTo>
                      <a:pt x="2419" y="3501"/>
                    </a:lnTo>
                    <a:close/>
                    <a:moveTo>
                      <a:pt x="1006" y="4463"/>
                    </a:moveTo>
                    <a:lnTo>
                      <a:pt x="1006" y="5160"/>
                    </a:lnTo>
                    <a:lnTo>
                      <a:pt x="309" y="5160"/>
                    </a:lnTo>
                    <a:lnTo>
                      <a:pt x="309" y="4463"/>
                    </a:lnTo>
                    <a:close/>
                    <a:moveTo>
                      <a:pt x="2063" y="4463"/>
                    </a:moveTo>
                    <a:lnTo>
                      <a:pt x="2063" y="5160"/>
                    </a:lnTo>
                    <a:lnTo>
                      <a:pt x="1365" y="5160"/>
                    </a:lnTo>
                    <a:lnTo>
                      <a:pt x="1365" y="4463"/>
                    </a:lnTo>
                    <a:close/>
                    <a:moveTo>
                      <a:pt x="2063" y="5424"/>
                    </a:moveTo>
                    <a:lnTo>
                      <a:pt x="2063" y="6122"/>
                    </a:lnTo>
                    <a:lnTo>
                      <a:pt x="1365" y="6122"/>
                    </a:lnTo>
                    <a:lnTo>
                      <a:pt x="1365" y="5424"/>
                    </a:lnTo>
                    <a:close/>
                    <a:moveTo>
                      <a:pt x="3117" y="5424"/>
                    </a:moveTo>
                    <a:lnTo>
                      <a:pt x="3117" y="6122"/>
                    </a:lnTo>
                    <a:lnTo>
                      <a:pt x="2419" y="6122"/>
                    </a:lnTo>
                    <a:lnTo>
                      <a:pt x="2419" y="5424"/>
                    </a:lnTo>
                    <a:close/>
                    <a:moveTo>
                      <a:pt x="1006" y="6388"/>
                    </a:moveTo>
                    <a:lnTo>
                      <a:pt x="1006" y="7085"/>
                    </a:lnTo>
                    <a:lnTo>
                      <a:pt x="309" y="7085"/>
                    </a:lnTo>
                    <a:lnTo>
                      <a:pt x="309" y="6388"/>
                    </a:lnTo>
                    <a:close/>
                    <a:moveTo>
                      <a:pt x="2063" y="6388"/>
                    </a:moveTo>
                    <a:lnTo>
                      <a:pt x="2063" y="7085"/>
                    </a:lnTo>
                    <a:lnTo>
                      <a:pt x="1365" y="7085"/>
                    </a:lnTo>
                    <a:lnTo>
                      <a:pt x="1365" y="6388"/>
                    </a:lnTo>
                    <a:close/>
                    <a:moveTo>
                      <a:pt x="2063" y="7348"/>
                    </a:moveTo>
                    <a:lnTo>
                      <a:pt x="2063" y="8046"/>
                    </a:lnTo>
                    <a:lnTo>
                      <a:pt x="1365" y="8046"/>
                    </a:lnTo>
                    <a:lnTo>
                      <a:pt x="1365" y="7348"/>
                    </a:lnTo>
                    <a:close/>
                    <a:moveTo>
                      <a:pt x="3117" y="7348"/>
                    </a:moveTo>
                    <a:lnTo>
                      <a:pt x="3117" y="8046"/>
                    </a:lnTo>
                    <a:lnTo>
                      <a:pt x="2419" y="8046"/>
                    </a:lnTo>
                    <a:lnTo>
                      <a:pt x="2419" y="7348"/>
                    </a:lnTo>
                    <a:close/>
                    <a:moveTo>
                      <a:pt x="1006" y="8310"/>
                    </a:moveTo>
                    <a:lnTo>
                      <a:pt x="1006" y="9008"/>
                    </a:lnTo>
                    <a:lnTo>
                      <a:pt x="309" y="9008"/>
                    </a:lnTo>
                    <a:lnTo>
                      <a:pt x="309" y="8310"/>
                    </a:lnTo>
                    <a:close/>
                    <a:moveTo>
                      <a:pt x="2063" y="8310"/>
                    </a:moveTo>
                    <a:lnTo>
                      <a:pt x="2063" y="9008"/>
                    </a:lnTo>
                    <a:lnTo>
                      <a:pt x="1365" y="9008"/>
                    </a:lnTo>
                    <a:lnTo>
                      <a:pt x="1365" y="8310"/>
                    </a:lnTo>
                    <a:close/>
                    <a:moveTo>
                      <a:pt x="3117" y="8310"/>
                    </a:moveTo>
                    <a:lnTo>
                      <a:pt x="3117" y="9008"/>
                    </a:lnTo>
                    <a:lnTo>
                      <a:pt x="2419" y="9008"/>
                    </a:lnTo>
                    <a:lnTo>
                      <a:pt x="2419" y="8310"/>
                    </a:lnTo>
                    <a:close/>
                    <a:moveTo>
                      <a:pt x="1006" y="9272"/>
                    </a:moveTo>
                    <a:lnTo>
                      <a:pt x="1006" y="9969"/>
                    </a:lnTo>
                    <a:lnTo>
                      <a:pt x="309" y="9969"/>
                    </a:lnTo>
                    <a:lnTo>
                      <a:pt x="309" y="9272"/>
                    </a:lnTo>
                    <a:close/>
                    <a:moveTo>
                      <a:pt x="3117" y="9272"/>
                    </a:moveTo>
                    <a:lnTo>
                      <a:pt x="3117" y="9969"/>
                    </a:lnTo>
                    <a:lnTo>
                      <a:pt x="2419" y="9969"/>
                    </a:lnTo>
                    <a:lnTo>
                      <a:pt x="2419" y="9272"/>
                    </a:lnTo>
                    <a:close/>
                    <a:moveTo>
                      <a:pt x="0" y="1"/>
                    </a:moveTo>
                    <a:lnTo>
                      <a:pt x="0" y="10646"/>
                    </a:lnTo>
                    <a:lnTo>
                      <a:pt x="3425" y="10646"/>
                    </a:lnTo>
                    <a:lnTo>
                      <a:pt x="342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" name="Google Shape;539;p6"/>
              <p:cNvSpPr/>
              <p:nvPr/>
            </p:nvSpPr>
            <p:spPr>
              <a:xfrm flipH="1">
                <a:off x="7092541" y="4852575"/>
                <a:ext cx="85650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1637" extrusionOk="0">
                    <a:moveTo>
                      <a:pt x="1492" y="1647"/>
                    </a:moveTo>
                    <a:lnTo>
                      <a:pt x="1492" y="3887"/>
                    </a:lnTo>
                    <a:lnTo>
                      <a:pt x="918" y="3887"/>
                    </a:lnTo>
                    <a:lnTo>
                      <a:pt x="918" y="1647"/>
                    </a:lnTo>
                    <a:close/>
                    <a:moveTo>
                      <a:pt x="2509" y="1647"/>
                    </a:moveTo>
                    <a:lnTo>
                      <a:pt x="2509" y="3887"/>
                    </a:lnTo>
                    <a:lnTo>
                      <a:pt x="1933" y="3887"/>
                    </a:lnTo>
                    <a:lnTo>
                      <a:pt x="1933" y="1647"/>
                    </a:lnTo>
                    <a:close/>
                    <a:moveTo>
                      <a:pt x="986" y="4720"/>
                    </a:moveTo>
                    <a:lnTo>
                      <a:pt x="986" y="6960"/>
                    </a:lnTo>
                    <a:lnTo>
                      <a:pt x="412" y="6960"/>
                    </a:lnTo>
                    <a:lnTo>
                      <a:pt x="412" y="4720"/>
                    </a:lnTo>
                    <a:close/>
                    <a:moveTo>
                      <a:pt x="2001" y="4720"/>
                    </a:moveTo>
                    <a:lnTo>
                      <a:pt x="2001" y="6960"/>
                    </a:lnTo>
                    <a:lnTo>
                      <a:pt x="1427" y="6960"/>
                    </a:lnTo>
                    <a:lnTo>
                      <a:pt x="1427" y="4720"/>
                    </a:lnTo>
                    <a:close/>
                    <a:moveTo>
                      <a:pt x="3015" y="4720"/>
                    </a:moveTo>
                    <a:lnTo>
                      <a:pt x="3015" y="6960"/>
                    </a:lnTo>
                    <a:lnTo>
                      <a:pt x="2441" y="6960"/>
                    </a:lnTo>
                    <a:lnTo>
                      <a:pt x="2441" y="4720"/>
                    </a:lnTo>
                    <a:close/>
                    <a:moveTo>
                      <a:pt x="986" y="7699"/>
                    </a:moveTo>
                    <a:lnTo>
                      <a:pt x="986" y="9939"/>
                    </a:lnTo>
                    <a:lnTo>
                      <a:pt x="412" y="9939"/>
                    </a:lnTo>
                    <a:lnTo>
                      <a:pt x="412" y="7699"/>
                    </a:lnTo>
                    <a:close/>
                    <a:moveTo>
                      <a:pt x="2001" y="7699"/>
                    </a:moveTo>
                    <a:lnTo>
                      <a:pt x="2001" y="9939"/>
                    </a:lnTo>
                    <a:lnTo>
                      <a:pt x="1427" y="9939"/>
                    </a:lnTo>
                    <a:lnTo>
                      <a:pt x="1427" y="7699"/>
                    </a:lnTo>
                    <a:close/>
                    <a:moveTo>
                      <a:pt x="3015" y="7699"/>
                    </a:moveTo>
                    <a:lnTo>
                      <a:pt x="3015" y="9939"/>
                    </a:lnTo>
                    <a:lnTo>
                      <a:pt x="2441" y="9939"/>
                    </a:lnTo>
                    <a:lnTo>
                      <a:pt x="2441" y="7699"/>
                    </a:lnTo>
                    <a:close/>
                    <a:moveTo>
                      <a:pt x="761" y="0"/>
                    </a:moveTo>
                    <a:lnTo>
                      <a:pt x="761" y="1376"/>
                    </a:lnTo>
                    <a:lnTo>
                      <a:pt x="312" y="1376"/>
                    </a:lnTo>
                    <a:lnTo>
                      <a:pt x="312" y="4159"/>
                    </a:lnTo>
                    <a:lnTo>
                      <a:pt x="1" y="4159"/>
                    </a:lnTo>
                    <a:lnTo>
                      <a:pt x="1" y="11636"/>
                    </a:lnTo>
                    <a:lnTo>
                      <a:pt x="3425" y="11636"/>
                    </a:lnTo>
                    <a:lnTo>
                      <a:pt x="3425" y="4159"/>
                    </a:lnTo>
                    <a:lnTo>
                      <a:pt x="3115" y="4159"/>
                    </a:lnTo>
                    <a:lnTo>
                      <a:pt x="3115" y="1376"/>
                    </a:lnTo>
                    <a:lnTo>
                      <a:pt x="2663" y="1376"/>
                    </a:lnTo>
                    <a:lnTo>
                      <a:pt x="266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" name="Google Shape;540;p6"/>
              <p:cNvSpPr/>
              <p:nvPr/>
            </p:nvSpPr>
            <p:spPr>
              <a:xfrm flipH="1">
                <a:off x="6908116" y="4839725"/>
                <a:ext cx="92400" cy="303775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12151" extrusionOk="0">
                    <a:moveTo>
                      <a:pt x="1625" y="1146"/>
                    </a:moveTo>
                    <a:lnTo>
                      <a:pt x="1625" y="1539"/>
                    </a:lnTo>
                    <a:lnTo>
                      <a:pt x="629" y="1539"/>
                    </a:lnTo>
                    <a:lnTo>
                      <a:pt x="629" y="1146"/>
                    </a:lnTo>
                    <a:close/>
                    <a:moveTo>
                      <a:pt x="3070" y="1146"/>
                    </a:moveTo>
                    <a:lnTo>
                      <a:pt x="3070" y="1539"/>
                    </a:lnTo>
                    <a:lnTo>
                      <a:pt x="2065" y="1539"/>
                    </a:lnTo>
                    <a:lnTo>
                      <a:pt x="2065" y="1146"/>
                    </a:lnTo>
                    <a:close/>
                    <a:moveTo>
                      <a:pt x="1625" y="2252"/>
                    </a:moveTo>
                    <a:lnTo>
                      <a:pt x="1625" y="2646"/>
                    </a:lnTo>
                    <a:lnTo>
                      <a:pt x="629" y="2646"/>
                    </a:lnTo>
                    <a:lnTo>
                      <a:pt x="629" y="2252"/>
                    </a:lnTo>
                    <a:close/>
                    <a:moveTo>
                      <a:pt x="3070" y="2252"/>
                    </a:moveTo>
                    <a:lnTo>
                      <a:pt x="3070" y="2646"/>
                    </a:lnTo>
                    <a:lnTo>
                      <a:pt x="2065" y="2646"/>
                    </a:lnTo>
                    <a:lnTo>
                      <a:pt x="2065" y="2252"/>
                    </a:lnTo>
                    <a:close/>
                    <a:moveTo>
                      <a:pt x="1625" y="3360"/>
                    </a:moveTo>
                    <a:lnTo>
                      <a:pt x="1625" y="3754"/>
                    </a:lnTo>
                    <a:lnTo>
                      <a:pt x="629" y="3754"/>
                    </a:lnTo>
                    <a:lnTo>
                      <a:pt x="629" y="3360"/>
                    </a:lnTo>
                    <a:close/>
                    <a:moveTo>
                      <a:pt x="3070" y="3360"/>
                    </a:moveTo>
                    <a:lnTo>
                      <a:pt x="3070" y="3754"/>
                    </a:lnTo>
                    <a:lnTo>
                      <a:pt x="2065" y="3754"/>
                    </a:lnTo>
                    <a:lnTo>
                      <a:pt x="2065" y="3360"/>
                    </a:lnTo>
                    <a:close/>
                    <a:moveTo>
                      <a:pt x="1625" y="4468"/>
                    </a:moveTo>
                    <a:lnTo>
                      <a:pt x="1625" y="4862"/>
                    </a:lnTo>
                    <a:lnTo>
                      <a:pt x="629" y="4862"/>
                    </a:lnTo>
                    <a:lnTo>
                      <a:pt x="629" y="4468"/>
                    </a:lnTo>
                    <a:close/>
                    <a:moveTo>
                      <a:pt x="3070" y="4468"/>
                    </a:moveTo>
                    <a:lnTo>
                      <a:pt x="3070" y="4862"/>
                    </a:lnTo>
                    <a:lnTo>
                      <a:pt x="2065" y="4862"/>
                    </a:lnTo>
                    <a:lnTo>
                      <a:pt x="2065" y="4468"/>
                    </a:lnTo>
                    <a:close/>
                    <a:moveTo>
                      <a:pt x="1625" y="5575"/>
                    </a:moveTo>
                    <a:lnTo>
                      <a:pt x="1625" y="5970"/>
                    </a:lnTo>
                    <a:lnTo>
                      <a:pt x="629" y="5970"/>
                    </a:lnTo>
                    <a:lnTo>
                      <a:pt x="629" y="5575"/>
                    </a:lnTo>
                    <a:close/>
                    <a:moveTo>
                      <a:pt x="3070" y="5575"/>
                    </a:moveTo>
                    <a:lnTo>
                      <a:pt x="3070" y="5970"/>
                    </a:lnTo>
                    <a:lnTo>
                      <a:pt x="2065" y="5970"/>
                    </a:lnTo>
                    <a:lnTo>
                      <a:pt x="2065" y="5575"/>
                    </a:lnTo>
                    <a:close/>
                    <a:moveTo>
                      <a:pt x="1625" y="6682"/>
                    </a:moveTo>
                    <a:lnTo>
                      <a:pt x="1625" y="7076"/>
                    </a:lnTo>
                    <a:lnTo>
                      <a:pt x="629" y="7076"/>
                    </a:lnTo>
                    <a:lnTo>
                      <a:pt x="629" y="6682"/>
                    </a:lnTo>
                    <a:close/>
                    <a:moveTo>
                      <a:pt x="3070" y="6682"/>
                    </a:moveTo>
                    <a:lnTo>
                      <a:pt x="3070" y="7076"/>
                    </a:lnTo>
                    <a:lnTo>
                      <a:pt x="2065" y="7076"/>
                    </a:lnTo>
                    <a:lnTo>
                      <a:pt x="2065" y="6682"/>
                    </a:lnTo>
                    <a:close/>
                    <a:moveTo>
                      <a:pt x="1625" y="7790"/>
                    </a:moveTo>
                    <a:lnTo>
                      <a:pt x="1625" y="8184"/>
                    </a:lnTo>
                    <a:lnTo>
                      <a:pt x="629" y="8184"/>
                    </a:lnTo>
                    <a:lnTo>
                      <a:pt x="629" y="7790"/>
                    </a:lnTo>
                    <a:close/>
                    <a:moveTo>
                      <a:pt x="3070" y="7790"/>
                    </a:moveTo>
                    <a:lnTo>
                      <a:pt x="3070" y="8184"/>
                    </a:lnTo>
                    <a:lnTo>
                      <a:pt x="2065" y="8184"/>
                    </a:lnTo>
                    <a:lnTo>
                      <a:pt x="2065" y="7790"/>
                    </a:lnTo>
                    <a:close/>
                    <a:moveTo>
                      <a:pt x="1625" y="8898"/>
                    </a:moveTo>
                    <a:lnTo>
                      <a:pt x="1625" y="9292"/>
                    </a:lnTo>
                    <a:lnTo>
                      <a:pt x="629" y="9292"/>
                    </a:lnTo>
                    <a:lnTo>
                      <a:pt x="629" y="8898"/>
                    </a:lnTo>
                    <a:close/>
                    <a:moveTo>
                      <a:pt x="3070" y="8898"/>
                    </a:moveTo>
                    <a:lnTo>
                      <a:pt x="3070" y="9292"/>
                    </a:lnTo>
                    <a:lnTo>
                      <a:pt x="2065" y="9292"/>
                    </a:lnTo>
                    <a:lnTo>
                      <a:pt x="2065" y="8898"/>
                    </a:lnTo>
                    <a:close/>
                    <a:moveTo>
                      <a:pt x="1625" y="10005"/>
                    </a:moveTo>
                    <a:lnTo>
                      <a:pt x="1625" y="10398"/>
                    </a:lnTo>
                    <a:lnTo>
                      <a:pt x="629" y="10398"/>
                    </a:lnTo>
                    <a:lnTo>
                      <a:pt x="629" y="10005"/>
                    </a:lnTo>
                    <a:close/>
                    <a:moveTo>
                      <a:pt x="3070" y="10005"/>
                    </a:moveTo>
                    <a:lnTo>
                      <a:pt x="3070" y="10398"/>
                    </a:lnTo>
                    <a:lnTo>
                      <a:pt x="2065" y="10398"/>
                    </a:lnTo>
                    <a:lnTo>
                      <a:pt x="2065" y="10005"/>
                    </a:lnTo>
                    <a:close/>
                    <a:moveTo>
                      <a:pt x="1625" y="11113"/>
                    </a:moveTo>
                    <a:lnTo>
                      <a:pt x="1625" y="11505"/>
                    </a:lnTo>
                    <a:lnTo>
                      <a:pt x="629" y="11505"/>
                    </a:lnTo>
                    <a:lnTo>
                      <a:pt x="629" y="11113"/>
                    </a:lnTo>
                    <a:close/>
                    <a:moveTo>
                      <a:pt x="3070" y="11113"/>
                    </a:moveTo>
                    <a:lnTo>
                      <a:pt x="3070" y="11505"/>
                    </a:lnTo>
                    <a:lnTo>
                      <a:pt x="2065" y="11505"/>
                    </a:lnTo>
                    <a:lnTo>
                      <a:pt x="2065" y="11113"/>
                    </a:lnTo>
                    <a:close/>
                    <a:moveTo>
                      <a:pt x="1" y="1"/>
                    </a:moveTo>
                    <a:lnTo>
                      <a:pt x="1" y="648"/>
                    </a:lnTo>
                    <a:lnTo>
                      <a:pt x="162" y="648"/>
                    </a:lnTo>
                    <a:lnTo>
                      <a:pt x="162" y="12150"/>
                    </a:lnTo>
                    <a:lnTo>
                      <a:pt x="3536" y="12150"/>
                    </a:lnTo>
                    <a:lnTo>
                      <a:pt x="3536" y="648"/>
                    </a:lnTo>
                    <a:lnTo>
                      <a:pt x="3696" y="648"/>
                    </a:lnTo>
                    <a:lnTo>
                      <a:pt x="369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" name="Google Shape;541;p6"/>
              <p:cNvSpPr/>
              <p:nvPr/>
            </p:nvSpPr>
            <p:spPr>
              <a:xfrm flipH="1">
                <a:off x="6435541" y="4791575"/>
                <a:ext cx="107025" cy="351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14074" extrusionOk="0">
                    <a:moveTo>
                      <a:pt x="1881" y="1326"/>
                    </a:moveTo>
                    <a:lnTo>
                      <a:pt x="1881" y="1783"/>
                    </a:lnTo>
                    <a:lnTo>
                      <a:pt x="728" y="1783"/>
                    </a:lnTo>
                    <a:lnTo>
                      <a:pt x="728" y="1326"/>
                    </a:lnTo>
                    <a:close/>
                    <a:moveTo>
                      <a:pt x="3554" y="1326"/>
                    </a:moveTo>
                    <a:lnTo>
                      <a:pt x="3554" y="1783"/>
                    </a:lnTo>
                    <a:lnTo>
                      <a:pt x="2391" y="1783"/>
                    </a:lnTo>
                    <a:lnTo>
                      <a:pt x="2391" y="1326"/>
                    </a:lnTo>
                    <a:close/>
                    <a:moveTo>
                      <a:pt x="1881" y="2609"/>
                    </a:moveTo>
                    <a:lnTo>
                      <a:pt x="1881" y="3066"/>
                    </a:lnTo>
                    <a:lnTo>
                      <a:pt x="728" y="3066"/>
                    </a:lnTo>
                    <a:lnTo>
                      <a:pt x="728" y="2609"/>
                    </a:lnTo>
                    <a:close/>
                    <a:moveTo>
                      <a:pt x="3554" y="2609"/>
                    </a:moveTo>
                    <a:lnTo>
                      <a:pt x="3554" y="3066"/>
                    </a:lnTo>
                    <a:lnTo>
                      <a:pt x="2391" y="3066"/>
                    </a:lnTo>
                    <a:lnTo>
                      <a:pt x="2391" y="2609"/>
                    </a:lnTo>
                    <a:close/>
                    <a:moveTo>
                      <a:pt x="3554" y="3892"/>
                    </a:moveTo>
                    <a:lnTo>
                      <a:pt x="3554" y="4348"/>
                    </a:lnTo>
                    <a:lnTo>
                      <a:pt x="2391" y="4348"/>
                    </a:lnTo>
                    <a:lnTo>
                      <a:pt x="2391" y="3892"/>
                    </a:lnTo>
                    <a:close/>
                    <a:moveTo>
                      <a:pt x="1881" y="3893"/>
                    </a:moveTo>
                    <a:lnTo>
                      <a:pt x="1881" y="4350"/>
                    </a:lnTo>
                    <a:lnTo>
                      <a:pt x="728" y="4350"/>
                    </a:lnTo>
                    <a:lnTo>
                      <a:pt x="728" y="3893"/>
                    </a:lnTo>
                    <a:close/>
                    <a:moveTo>
                      <a:pt x="1881" y="5176"/>
                    </a:moveTo>
                    <a:lnTo>
                      <a:pt x="1881" y="5632"/>
                    </a:lnTo>
                    <a:lnTo>
                      <a:pt x="728" y="5632"/>
                    </a:lnTo>
                    <a:lnTo>
                      <a:pt x="728" y="5176"/>
                    </a:lnTo>
                    <a:close/>
                    <a:moveTo>
                      <a:pt x="3554" y="5176"/>
                    </a:moveTo>
                    <a:lnTo>
                      <a:pt x="3554" y="5632"/>
                    </a:lnTo>
                    <a:lnTo>
                      <a:pt x="2391" y="5632"/>
                    </a:lnTo>
                    <a:lnTo>
                      <a:pt x="2391" y="5176"/>
                    </a:lnTo>
                    <a:close/>
                    <a:moveTo>
                      <a:pt x="1881" y="6459"/>
                    </a:moveTo>
                    <a:lnTo>
                      <a:pt x="1881" y="6915"/>
                    </a:lnTo>
                    <a:lnTo>
                      <a:pt x="728" y="6915"/>
                    </a:lnTo>
                    <a:lnTo>
                      <a:pt x="728" y="6459"/>
                    </a:lnTo>
                    <a:close/>
                    <a:moveTo>
                      <a:pt x="3554" y="6459"/>
                    </a:moveTo>
                    <a:lnTo>
                      <a:pt x="3554" y="6915"/>
                    </a:lnTo>
                    <a:lnTo>
                      <a:pt x="2391" y="6915"/>
                    </a:lnTo>
                    <a:lnTo>
                      <a:pt x="2391" y="6459"/>
                    </a:lnTo>
                    <a:close/>
                    <a:moveTo>
                      <a:pt x="3554" y="7741"/>
                    </a:moveTo>
                    <a:lnTo>
                      <a:pt x="3554" y="8198"/>
                    </a:lnTo>
                    <a:lnTo>
                      <a:pt x="2391" y="8198"/>
                    </a:lnTo>
                    <a:lnTo>
                      <a:pt x="2391" y="7741"/>
                    </a:lnTo>
                    <a:close/>
                    <a:moveTo>
                      <a:pt x="1881" y="7743"/>
                    </a:moveTo>
                    <a:lnTo>
                      <a:pt x="1881" y="8199"/>
                    </a:lnTo>
                    <a:lnTo>
                      <a:pt x="728" y="8199"/>
                    </a:lnTo>
                    <a:lnTo>
                      <a:pt x="728" y="7743"/>
                    </a:lnTo>
                    <a:close/>
                    <a:moveTo>
                      <a:pt x="3554" y="9024"/>
                    </a:moveTo>
                    <a:lnTo>
                      <a:pt x="3554" y="9481"/>
                    </a:lnTo>
                    <a:lnTo>
                      <a:pt x="2391" y="9481"/>
                    </a:lnTo>
                    <a:lnTo>
                      <a:pt x="2391" y="9024"/>
                    </a:lnTo>
                    <a:close/>
                    <a:moveTo>
                      <a:pt x="1881" y="9025"/>
                    </a:moveTo>
                    <a:lnTo>
                      <a:pt x="1881" y="9482"/>
                    </a:lnTo>
                    <a:lnTo>
                      <a:pt x="728" y="9482"/>
                    </a:lnTo>
                    <a:lnTo>
                      <a:pt x="728" y="9025"/>
                    </a:lnTo>
                    <a:close/>
                    <a:moveTo>
                      <a:pt x="1881" y="10308"/>
                    </a:moveTo>
                    <a:lnTo>
                      <a:pt x="1881" y="10765"/>
                    </a:lnTo>
                    <a:lnTo>
                      <a:pt x="728" y="10765"/>
                    </a:lnTo>
                    <a:lnTo>
                      <a:pt x="728" y="10308"/>
                    </a:lnTo>
                    <a:close/>
                    <a:moveTo>
                      <a:pt x="3554" y="10308"/>
                    </a:moveTo>
                    <a:lnTo>
                      <a:pt x="3554" y="10765"/>
                    </a:lnTo>
                    <a:lnTo>
                      <a:pt x="2391" y="10765"/>
                    </a:lnTo>
                    <a:lnTo>
                      <a:pt x="2391" y="10308"/>
                    </a:lnTo>
                    <a:close/>
                    <a:moveTo>
                      <a:pt x="3554" y="11591"/>
                    </a:moveTo>
                    <a:lnTo>
                      <a:pt x="3554" y="12047"/>
                    </a:lnTo>
                    <a:lnTo>
                      <a:pt x="2391" y="12047"/>
                    </a:lnTo>
                    <a:lnTo>
                      <a:pt x="2391" y="11591"/>
                    </a:lnTo>
                    <a:close/>
                    <a:moveTo>
                      <a:pt x="1881" y="11592"/>
                    </a:moveTo>
                    <a:lnTo>
                      <a:pt x="1881" y="12048"/>
                    </a:lnTo>
                    <a:lnTo>
                      <a:pt x="728" y="12048"/>
                    </a:lnTo>
                    <a:lnTo>
                      <a:pt x="728" y="11592"/>
                    </a:lnTo>
                    <a:close/>
                    <a:moveTo>
                      <a:pt x="1881" y="12874"/>
                    </a:moveTo>
                    <a:lnTo>
                      <a:pt x="1881" y="13329"/>
                    </a:lnTo>
                    <a:lnTo>
                      <a:pt x="728" y="13329"/>
                    </a:lnTo>
                    <a:lnTo>
                      <a:pt x="728" y="12874"/>
                    </a:lnTo>
                    <a:close/>
                    <a:moveTo>
                      <a:pt x="3554" y="12874"/>
                    </a:moveTo>
                    <a:lnTo>
                      <a:pt x="3554" y="13329"/>
                    </a:lnTo>
                    <a:lnTo>
                      <a:pt x="2391" y="13329"/>
                    </a:lnTo>
                    <a:lnTo>
                      <a:pt x="2391" y="12874"/>
                    </a:lnTo>
                    <a:close/>
                    <a:moveTo>
                      <a:pt x="0" y="0"/>
                    </a:moveTo>
                    <a:lnTo>
                      <a:pt x="0" y="751"/>
                    </a:lnTo>
                    <a:lnTo>
                      <a:pt x="185" y="751"/>
                    </a:lnTo>
                    <a:lnTo>
                      <a:pt x="185" y="14074"/>
                    </a:lnTo>
                    <a:lnTo>
                      <a:pt x="4094" y="14074"/>
                    </a:lnTo>
                    <a:lnTo>
                      <a:pt x="4094" y="751"/>
                    </a:lnTo>
                    <a:lnTo>
                      <a:pt x="4281" y="751"/>
                    </a:lnTo>
                    <a:lnTo>
                      <a:pt x="428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" name="Google Shape;542;p6"/>
              <p:cNvSpPr/>
              <p:nvPr/>
            </p:nvSpPr>
            <p:spPr>
              <a:xfrm flipH="1">
                <a:off x="5862400" y="4776700"/>
                <a:ext cx="111575" cy="366725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14669" extrusionOk="0">
                    <a:moveTo>
                      <a:pt x="3704" y="1385"/>
                    </a:moveTo>
                    <a:lnTo>
                      <a:pt x="3704" y="1858"/>
                    </a:lnTo>
                    <a:lnTo>
                      <a:pt x="2492" y="1858"/>
                    </a:lnTo>
                    <a:lnTo>
                      <a:pt x="2492" y="1385"/>
                    </a:lnTo>
                    <a:close/>
                    <a:moveTo>
                      <a:pt x="1962" y="1385"/>
                    </a:moveTo>
                    <a:lnTo>
                      <a:pt x="1962" y="1861"/>
                    </a:lnTo>
                    <a:lnTo>
                      <a:pt x="760" y="1861"/>
                    </a:lnTo>
                    <a:lnTo>
                      <a:pt x="760" y="1385"/>
                    </a:lnTo>
                    <a:close/>
                    <a:moveTo>
                      <a:pt x="1962" y="2720"/>
                    </a:moveTo>
                    <a:lnTo>
                      <a:pt x="1962" y="3196"/>
                    </a:lnTo>
                    <a:lnTo>
                      <a:pt x="760" y="3196"/>
                    </a:lnTo>
                    <a:lnTo>
                      <a:pt x="760" y="2720"/>
                    </a:lnTo>
                    <a:close/>
                    <a:moveTo>
                      <a:pt x="3704" y="2720"/>
                    </a:moveTo>
                    <a:lnTo>
                      <a:pt x="3704" y="3196"/>
                    </a:lnTo>
                    <a:lnTo>
                      <a:pt x="2492" y="3196"/>
                    </a:lnTo>
                    <a:lnTo>
                      <a:pt x="2492" y="2720"/>
                    </a:lnTo>
                    <a:close/>
                    <a:moveTo>
                      <a:pt x="1962" y="4059"/>
                    </a:moveTo>
                    <a:lnTo>
                      <a:pt x="1962" y="4533"/>
                    </a:lnTo>
                    <a:lnTo>
                      <a:pt x="760" y="4533"/>
                    </a:lnTo>
                    <a:lnTo>
                      <a:pt x="760" y="4059"/>
                    </a:lnTo>
                    <a:close/>
                    <a:moveTo>
                      <a:pt x="3704" y="4059"/>
                    </a:moveTo>
                    <a:lnTo>
                      <a:pt x="3704" y="4533"/>
                    </a:lnTo>
                    <a:lnTo>
                      <a:pt x="2492" y="4533"/>
                    </a:lnTo>
                    <a:lnTo>
                      <a:pt x="2492" y="4059"/>
                    </a:lnTo>
                    <a:close/>
                    <a:moveTo>
                      <a:pt x="3704" y="5395"/>
                    </a:moveTo>
                    <a:lnTo>
                      <a:pt x="3704" y="5871"/>
                    </a:lnTo>
                    <a:lnTo>
                      <a:pt x="2492" y="5871"/>
                    </a:lnTo>
                    <a:lnTo>
                      <a:pt x="2492" y="5395"/>
                    </a:lnTo>
                    <a:close/>
                    <a:moveTo>
                      <a:pt x="1962" y="5396"/>
                    </a:moveTo>
                    <a:lnTo>
                      <a:pt x="1962" y="5872"/>
                    </a:lnTo>
                    <a:lnTo>
                      <a:pt x="760" y="5872"/>
                    </a:lnTo>
                    <a:lnTo>
                      <a:pt x="760" y="5396"/>
                    </a:lnTo>
                    <a:close/>
                    <a:moveTo>
                      <a:pt x="1962" y="6733"/>
                    </a:moveTo>
                    <a:lnTo>
                      <a:pt x="1962" y="7208"/>
                    </a:lnTo>
                    <a:lnTo>
                      <a:pt x="760" y="7208"/>
                    </a:lnTo>
                    <a:lnTo>
                      <a:pt x="760" y="6733"/>
                    </a:lnTo>
                    <a:close/>
                    <a:moveTo>
                      <a:pt x="3704" y="6733"/>
                    </a:moveTo>
                    <a:lnTo>
                      <a:pt x="3704" y="7208"/>
                    </a:lnTo>
                    <a:lnTo>
                      <a:pt x="2492" y="7208"/>
                    </a:lnTo>
                    <a:lnTo>
                      <a:pt x="2492" y="6733"/>
                    </a:lnTo>
                    <a:close/>
                    <a:moveTo>
                      <a:pt x="1962" y="8070"/>
                    </a:moveTo>
                    <a:lnTo>
                      <a:pt x="1962" y="8546"/>
                    </a:lnTo>
                    <a:lnTo>
                      <a:pt x="760" y="8546"/>
                    </a:lnTo>
                    <a:lnTo>
                      <a:pt x="760" y="8070"/>
                    </a:lnTo>
                    <a:close/>
                    <a:moveTo>
                      <a:pt x="3704" y="8070"/>
                    </a:moveTo>
                    <a:lnTo>
                      <a:pt x="3704" y="8546"/>
                    </a:lnTo>
                    <a:lnTo>
                      <a:pt x="2492" y="8546"/>
                    </a:lnTo>
                    <a:lnTo>
                      <a:pt x="2492" y="8070"/>
                    </a:lnTo>
                    <a:close/>
                    <a:moveTo>
                      <a:pt x="3704" y="9406"/>
                    </a:moveTo>
                    <a:lnTo>
                      <a:pt x="3704" y="9882"/>
                    </a:lnTo>
                    <a:lnTo>
                      <a:pt x="2492" y="9882"/>
                    </a:lnTo>
                    <a:lnTo>
                      <a:pt x="2492" y="9406"/>
                    </a:lnTo>
                    <a:close/>
                    <a:moveTo>
                      <a:pt x="1962" y="9408"/>
                    </a:moveTo>
                    <a:lnTo>
                      <a:pt x="1962" y="9883"/>
                    </a:lnTo>
                    <a:lnTo>
                      <a:pt x="760" y="9883"/>
                    </a:lnTo>
                    <a:lnTo>
                      <a:pt x="760" y="9408"/>
                    </a:lnTo>
                    <a:close/>
                    <a:moveTo>
                      <a:pt x="1962" y="10744"/>
                    </a:moveTo>
                    <a:lnTo>
                      <a:pt x="1962" y="11219"/>
                    </a:lnTo>
                    <a:lnTo>
                      <a:pt x="760" y="11219"/>
                    </a:lnTo>
                    <a:lnTo>
                      <a:pt x="760" y="10744"/>
                    </a:lnTo>
                    <a:close/>
                    <a:moveTo>
                      <a:pt x="3704" y="10744"/>
                    </a:moveTo>
                    <a:lnTo>
                      <a:pt x="3704" y="11219"/>
                    </a:lnTo>
                    <a:lnTo>
                      <a:pt x="2492" y="11219"/>
                    </a:lnTo>
                    <a:lnTo>
                      <a:pt x="2492" y="10744"/>
                    </a:lnTo>
                    <a:close/>
                    <a:moveTo>
                      <a:pt x="1962" y="12081"/>
                    </a:moveTo>
                    <a:lnTo>
                      <a:pt x="1962" y="12557"/>
                    </a:lnTo>
                    <a:lnTo>
                      <a:pt x="760" y="12557"/>
                    </a:lnTo>
                    <a:lnTo>
                      <a:pt x="760" y="12081"/>
                    </a:lnTo>
                    <a:close/>
                    <a:moveTo>
                      <a:pt x="3704" y="12081"/>
                    </a:moveTo>
                    <a:lnTo>
                      <a:pt x="3704" y="12557"/>
                    </a:lnTo>
                    <a:lnTo>
                      <a:pt x="2492" y="12557"/>
                    </a:lnTo>
                    <a:lnTo>
                      <a:pt x="2492" y="12081"/>
                    </a:lnTo>
                    <a:close/>
                    <a:moveTo>
                      <a:pt x="1962" y="13418"/>
                    </a:moveTo>
                    <a:lnTo>
                      <a:pt x="1962" y="13893"/>
                    </a:lnTo>
                    <a:lnTo>
                      <a:pt x="760" y="13893"/>
                    </a:lnTo>
                    <a:lnTo>
                      <a:pt x="760" y="13418"/>
                    </a:lnTo>
                    <a:close/>
                    <a:moveTo>
                      <a:pt x="3704" y="13418"/>
                    </a:moveTo>
                    <a:lnTo>
                      <a:pt x="3704" y="13893"/>
                    </a:lnTo>
                    <a:lnTo>
                      <a:pt x="2492" y="13893"/>
                    </a:lnTo>
                    <a:lnTo>
                      <a:pt x="2492" y="13418"/>
                    </a:lnTo>
                    <a:close/>
                    <a:moveTo>
                      <a:pt x="0" y="1"/>
                    </a:moveTo>
                    <a:lnTo>
                      <a:pt x="0" y="784"/>
                    </a:lnTo>
                    <a:lnTo>
                      <a:pt x="194" y="784"/>
                    </a:lnTo>
                    <a:lnTo>
                      <a:pt x="194" y="14669"/>
                    </a:lnTo>
                    <a:lnTo>
                      <a:pt x="4268" y="14669"/>
                    </a:lnTo>
                    <a:lnTo>
                      <a:pt x="4268" y="783"/>
                    </a:lnTo>
                    <a:lnTo>
                      <a:pt x="4462" y="783"/>
                    </a:lnTo>
                    <a:lnTo>
                      <a:pt x="446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" name="Google Shape;543;p6"/>
              <p:cNvSpPr/>
              <p:nvPr/>
            </p:nvSpPr>
            <p:spPr>
              <a:xfrm flipH="1">
                <a:off x="6690766" y="4672850"/>
                <a:ext cx="119725" cy="470650"/>
              </a:xfrm>
              <a:custGeom>
                <a:avLst/>
                <a:gdLst/>
                <a:ahLst/>
                <a:cxnLst/>
                <a:rect l="l" t="t" r="r" b="b"/>
                <a:pathLst>
                  <a:path w="4789" h="18826" extrusionOk="0">
                    <a:moveTo>
                      <a:pt x="2092" y="4859"/>
                    </a:moveTo>
                    <a:lnTo>
                      <a:pt x="2092" y="7991"/>
                    </a:lnTo>
                    <a:lnTo>
                      <a:pt x="1287" y="7991"/>
                    </a:lnTo>
                    <a:lnTo>
                      <a:pt x="1287" y="4859"/>
                    </a:lnTo>
                    <a:close/>
                    <a:moveTo>
                      <a:pt x="3509" y="4859"/>
                    </a:moveTo>
                    <a:lnTo>
                      <a:pt x="3509" y="7991"/>
                    </a:lnTo>
                    <a:lnTo>
                      <a:pt x="2705" y="7991"/>
                    </a:lnTo>
                    <a:lnTo>
                      <a:pt x="2705" y="4859"/>
                    </a:lnTo>
                    <a:close/>
                    <a:moveTo>
                      <a:pt x="1382" y="9157"/>
                    </a:moveTo>
                    <a:lnTo>
                      <a:pt x="1382" y="12288"/>
                    </a:lnTo>
                    <a:lnTo>
                      <a:pt x="577" y="12288"/>
                    </a:lnTo>
                    <a:lnTo>
                      <a:pt x="577" y="9157"/>
                    </a:lnTo>
                    <a:close/>
                    <a:moveTo>
                      <a:pt x="2799" y="9157"/>
                    </a:moveTo>
                    <a:lnTo>
                      <a:pt x="2799" y="12288"/>
                    </a:lnTo>
                    <a:lnTo>
                      <a:pt x="1996" y="12288"/>
                    </a:lnTo>
                    <a:lnTo>
                      <a:pt x="1996" y="9157"/>
                    </a:lnTo>
                    <a:close/>
                    <a:moveTo>
                      <a:pt x="4218" y="9157"/>
                    </a:moveTo>
                    <a:lnTo>
                      <a:pt x="4218" y="12288"/>
                    </a:lnTo>
                    <a:lnTo>
                      <a:pt x="3414" y="12288"/>
                    </a:lnTo>
                    <a:lnTo>
                      <a:pt x="3414" y="9157"/>
                    </a:lnTo>
                    <a:close/>
                    <a:moveTo>
                      <a:pt x="1382" y="13323"/>
                    </a:moveTo>
                    <a:lnTo>
                      <a:pt x="1382" y="16454"/>
                    </a:lnTo>
                    <a:lnTo>
                      <a:pt x="577" y="16454"/>
                    </a:lnTo>
                    <a:lnTo>
                      <a:pt x="577" y="13323"/>
                    </a:lnTo>
                    <a:close/>
                    <a:moveTo>
                      <a:pt x="2799" y="13323"/>
                    </a:moveTo>
                    <a:lnTo>
                      <a:pt x="2799" y="16454"/>
                    </a:lnTo>
                    <a:lnTo>
                      <a:pt x="1996" y="16454"/>
                    </a:lnTo>
                    <a:lnTo>
                      <a:pt x="1996" y="13323"/>
                    </a:lnTo>
                    <a:close/>
                    <a:moveTo>
                      <a:pt x="4218" y="13323"/>
                    </a:moveTo>
                    <a:lnTo>
                      <a:pt x="4218" y="16454"/>
                    </a:lnTo>
                    <a:lnTo>
                      <a:pt x="3414" y="16454"/>
                    </a:lnTo>
                    <a:lnTo>
                      <a:pt x="3414" y="13323"/>
                    </a:lnTo>
                    <a:close/>
                    <a:moveTo>
                      <a:pt x="2396" y="0"/>
                    </a:moveTo>
                    <a:lnTo>
                      <a:pt x="2304" y="1813"/>
                    </a:lnTo>
                    <a:lnTo>
                      <a:pt x="2116" y="1813"/>
                    </a:lnTo>
                    <a:lnTo>
                      <a:pt x="2116" y="2185"/>
                    </a:lnTo>
                    <a:lnTo>
                      <a:pt x="1660" y="2185"/>
                    </a:lnTo>
                    <a:lnTo>
                      <a:pt x="1660" y="2556"/>
                    </a:lnTo>
                    <a:lnTo>
                      <a:pt x="1066" y="2556"/>
                    </a:lnTo>
                    <a:lnTo>
                      <a:pt x="1066" y="4480"/>
                    </a:lnTo>
                    <a:lnTo>
                      <a:pt x="435" y="4480"/>
                    </a:lnTo>
                    <a:lnTo>
                      <a:pt x="435" y="8370"/>
                    </a:lnTo>
                    <a:lnTo>
                      <a:pt x="0" y="8370"/>
                    </a:lnTo>
                    <a:lnTo>
                      <a:pt x="0" y="18825"/>
                    </a:lnTo>
                    <a:lnTo>
                      <a:pt x="4788" y="18825"/>
                    </a:lnTo>
                    <a:lnTo>
                      <a:pt x="4788" y="8370"/>
                    </a:lnTo>
                    <a:lnTo>
                      <a:pt x="4359" y="8370"/>
                    </a:lnTo>
                    <a:lnTo>
                      <a:pt x="4359" y="4480"/>
                    </a:lnTo>
                    <a:lnTo>
                      <a:pt x="3728" y="4480"/>
                    </a:lnTo>
                    <a:lnTo>
                      <a:pt x="3728" y="2556"/>
                    </a:lnTo>
                    <a:lnTo>
                      <a:pt x="3133" y="2556"/>
                    </a:lnTo>
                    <a:lnTo>
                      <a:pt x="3133" y="2185"/>
                    </a:lnTo>
                    <a:lnTo>
                      <a:pt x="2678" y="2185"/>
                    </a:lnTo>
                    <a:lnTo>
                      <a:pt x="2678" y="1813"/>
                    </a:lnTo>
                    <a:lnTo>
                      <a:pt x="2489" y="1813"/>
                    </a:lnTo>
                    <a:lnTo>
                      <a:pt x="239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" name="Google Shape;544;p6"/>
              <p:cNvSpPr/>
              <p:nvPr/>
            </p:nvSpPr>
            <p:spPr>
              <a:xfrm flipH="1">
                <a:off x="6143641" y="4672850"/>
                <a:ext cx="119750" cy="470650"/>
              </a:xfrm>
              <a:custGeom>
                <a:avLst/>
                <a:gdLst/>
                <a:ahLst/>
                <a:cxnLst/>
                <a:rect l="l" t="t" r="r" b="b"/>
                <a:pathLst>
                  <a:path w="4790" h="18826" extrusionOk="0">
                    <a:moveTo>
                      <a:pt x="2092" y="4859"/>
                    </a:moveTo>
                    <a:lnTo>
                      <a:pt x="2092" y="7991"/>
                    </a:lnTo>
                    <a:lnTo>
                      <a:pt x="1289" y="7991"/>
                    </a:lnTo>
                    <a:lnTo>
                      <a:pt x="1289" y="4859"/>
                    </a:lnTo>
                    <a:close/>
                    <a:moveTo>
                      <a:pt x="3508" y="4859"/>
                    </a:moveTo>
                    <a:lnTo>
                      <a:pt x="3508" y="7991"/>
                    </a:lnTo>
                    <a:lnTo>
                      <a:pt x="2705" y="7991"/>
                    </a:lnTo>
                    <a:lnTo>
                      <a:pt x="2705" y="4859"/>
                    </a:lnTo>
                    <a:close/>
                    <a:moveTo>
                      <a:pt x="1383" y="9157"/>
                    </a:moveTo>
                    <a:lnTo>
                      <a:pt x="1383" y="12288"/>
                    </a:lnTo>
                    <a:lnTo>
                      <a:pt x="579" y="12288"/>
                    </a:lnTo>
                    <a:lnTo>
                      <a:pt x="579" y="9157"/>
                    </a:lnTo>
                    <a:close/>
                    <a:moveTo>
                      <a:pt x="2801" y="9157"/>
                    </a:moveTo>
                    <a:lnTo>
                      <a:pt x="2801" y="12288"/>
                    </a:lnTo>
                    <a:lnTo>
                      <a:pt x="1996" y="12288"/>
                    </a:lnTo>
                    <a:lnTo>
                      <a:pt x="1996" y="9157"/>
                    </a:lnTo>
                    <a:close/>
                    <a:moveTo>
                      <a:pt x="4218" y="9157"/>
                    </a:moveTo>
                    <a:lnTo>
                      <a:pt x="4218" y="12288"/>
                    </a:lnTo>
                    <a:lnTo>
                      <a:pt x="3414" y="12288"/>
                    </a:lnTo>
                    <a:lnTo>
                      <a:pt x="3414" y="9157"/>
                    </a:lnTo>
                    <a:close/>
                    <a:moveTo>
                      <a:pt x="1383" y="13323"/>
                    </a:moveTo>
                    <a:lnTo>
                      <a:pt x="1383" y="16454"/>
                    </a:lnTo>
                    <a:lnTo>
                      <a:pt x="579" y="16454"/>
                    </a:lnTo>
                    <a:lnTo>
                      <a:pt x="579" y="13323"/>
                    </a:lnTo>
                    <a:close/>
                    <a:moveTo>
                      <a:pt x="2801" y="13323"/>
                    </a:moveTo>
                    <a:lnTo>
                      <a:pt x="2801" y="16454"/>
                    </a:lnTo>
                    <a:lnTo>
                      <a:pt x="1996" y="16454"/>
                    </a:lnTo>
                    <a:lnTo>
                      <a:pt x="1996" y="13323"/>
                    </a:lnTo>
                    <a:close/>
                    <a:moveTo>
                      <a:pt x="4218" y="13323"/>
                    </a:moveTo>
                    <a:lnTo>
                      <a:pt x="4218" y="16454"/>
                    </a:lnTo>
                    <a:lnTo>
                      <a:pt x="3414" y="16454"/>
                    </a:lnTo>
                    <a:lnTo>
                      <a:pt x="3414" y="13323"/>
                    </a:lnTo>
                    <a:close/>
                    <a:moveTo>
                      <a:pt x="2398" y="0"/>
                    </a:moveTo>
                    <a:lnTo>
                      <a:pt x="2305" y="1813"/>
                    </a:lnTo>
                    <a:lnTo>
                      <a:pt x="2116" y="1813"/>
                    </a:lnTo>
                    <a:lnTo>
                      <a:pt x="2116" y="2185"/>
                    </a:lnTo>
                    <a:lnTo>
                      <a:pt x="1661" y="2185"/>
                    </a:lnTo>
                    <a:lnTo>
                      <a:pt x="1661" y="2556"/>
                    </a:lnTo>
                    <a:lnTo>
                      <a:pt x="1066" y="2556"/>
                    </a:lnTo>
                    <a:lnTo>
                      <a:pt x="1066" y="4480"/>
                    </a:lnTo>
                    <a:lnTo>
                      <a:pt x="435" y="4480"/>
                    </a:lnTo>
                    <a:lnTo>
                      <a:pt x="435" y="8370"/>
                    </a:lnTo>
                    <a:lnTo>
                      <a:pt x="1" y="8370"/>
                    </a:lnTo>
                    <a:lnTo>
                      <a:pt x="1" y="18825"/>
                    </a:lnTo>
                    <a:lnTo>
                      <a:pt x="4790" y="18825"/>
                    </a:lnTo>
                    <a:lnTo>
                      <a:pt x="4790" y="8370"/>
                    </a:lnTo>
                    <a:lnTo>
                      <a:pt x="4361" y="8370"/>
                    </a:lnTo>
                    <a:lnTo>
                      <a:pt x="4361" y="4480"/>
                    </a:lnTo>
                    <a:lnTo>
                      <a:pt x="3729" y="4480"/>
                    </a:lnTo>
                    <a:lnTo>
                      <a:pt x="3729" y="2556"/>
                    </a:lnTo>
                    <a:lnTo>
                      <a:pt x="3134" y="2556"/>
                    </a:lnTo>
                    <a:lnTo>
                      <a:pt x="3134" y="2185"/>
                    </a:lnTo>
                    <a:lnTo>
                      <a:pt x="2680" y="2185"/>
                    </a:lnTo>
                    <a:lnTo>
                      <a:pt x="2680" y="1813"/>
                    </a:lnTo>
                    <a:lnTo>
                      <a:pt x="2491" y="1813"/>
                    </a:lnTo>
                    <a:lnTo>
                      <a:pt x="239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" name="Google Shape;545;p6"/>
              <p:cNvSpPr/>
              <p:nvPr/>
            </p:nvSpPr>
            <p:spPr>
              <a:xfrm flipH="1">
                <a:off x="6504591" y="4903350"/>
                <a:ext cx="66450" cy="240075"/>
              </a:xfrm>
              <a:custGeom>
                <a:avLst/>
                <a:gdLst/>
                <a:ahLst/>
                <a:cxnLst/>
                <a:rect l="l" t="t" r="r" b="b"/>
                <a:pathLst>
                  <a:path w="2658" h="9603" extrusionOk="0">
                    <a:moveTo>
                      <a:pt x="1678" y="1328"/>
                    </a:moveTo>
                    <a:lnTo>
                      <a:pt x="1678" y="1638"/>
                    </a:lnTo>
                    <a:lnTo>
                      <a:pt x="370" y="1638"/>
                    </a:lnTo>
                    <a:lnTo>
                      <a:pt x="370" y="1328"/>
                    </a:lnTo>
                    <a:close/>
                    <a:moveTo>
                      <a:pt x="2028" y="2215"/>
                    </a:moveTo>
                    <a:lnTo>
                      <a:pt x="2028" y="2524"/>
                    </a:lnTo>
                    <a:lnTo>
                      <a:pt x="370" y="2524"/>
                    </a:lnTo>
                    <a:lnTo>
                      <a:pt x="370" y="2215"/>
                    </a:lnTo>
                    <a:close/>
                    <a:moveTo>
                      <a:pt x="2290" y="3102"/>
                    </a:moveTo>
                    <a:lnTo>
                      <a:pt x="2290" y="3412"/>
                    </a:lnTo>
                    <a:lnTo>
                      <a:pt x="370" y="3412"/>
                    </a:lnTo>
                    <a:lnTo>
                      <a:pt x="370" y="3102"/>
                    </a:lnTo>
                    <a:close/>
                    <a:moveTo>
                      <a:pt x="2290" y="3987"/>
                    </a:moveTo>
                    <a:lnTo>
                      <a:pt x="2290" y="4298"/>
                    </a:lnTo>
                    <a:lnTo>
                      <a:pt x="370" y="4298"/>
                    </a:lnTo>
                    <a:lnTo>
                      <a:pt x="370" y="3987"/>
                    </a:lnTo>
                    <a:close/>
                    <a:moveTo>
                      <a:pt x="2290" y="4875"/>
                    </a:moveTo>
                    <a:lnTo>
                      <a:pt x="2290" y="5185"/>
                    </a:lnTo>
                    <a:lnTo>
                      <a:pt x="370" y="5185"/>
                    </a:lnTo>
                    <a:lnTo>
                      <a:pt x="370" y="4875"/>
                    </a:lnTo>
                    <a:close/>
                    <a:moveTo>
                      <a:pt x="2290" y="5761"/>
                    </a:moveTo>
                    <a:lnTo>
                      <a:pt x="2290" y="6071"/>
                    </a:lnTo>
                    <a:lnTo>
                      <a:pt x="370" y="6071"/>
                    </a:lnTo>
                    <a:lnTo>
                      <a:pt x="370" y="5761"/>
                    </a:lnTo>
                    <a:close/>
                    <a:moveTo>
                      <a:pt x="2290" y="6649"/>
                    </a:moveTo>
                    <a:lnTo>
                      <a:pt x="2290" y="6959"/>
                    </a:lnTo>
                    <a:lnTo>
                      <a:pt x="370" y="6959"/>
                    </a:lnTo>
                    <a:lnTo>
                      <a:pt x="370" y="6649"/>
                    </a:lnTo>
                    <a:close/>
                    <a:moveTo>
                      <a:pt x="2290" y="7536"/>
                    </a:moveTo>
                    <a:lnTo>
                      <a:pt x="2290" y="7846"/>
                    </a:lnTo>
                    <a:lnTo>
                      <a:pt x="370" y="7846"/>
                    </a:lnTo>
                    <a:lnTo>
                      <a:pt x="370" y="7536"/>
                    </a:lnTo>
                    <a:close/>
                    <a:moveTo>
                      <a:pt x="2290" y="8423"/>
                    </a:moveTo>
                    <a:lnTo>
                      <a:pt x="2290" y="8733"/>
                    </a:lnTo>
                    <a:lnTo>
                      <a:pt x="370" y="8733"/>
                    </a:lnTo>
                    <a:lnTo>
                      <a:pt x="370" y="8423"/>
                    </a:lnTo>
                    <a:close/>
                    <a:moveTo>
                      <a:pt x="1" y="0"/>
                    </a:moveTo>
                    <a:lnTo>
                      <a:pt x="1" y="9603"/>
                    </a:lnTo>
                    <a:lnTo>
                      <a:pt x="2656" y="9603"/>
                    </a:lnTo>
                    <a:lnTo>
                      <a:pt x="2656" y="3780"/>
                    </a:lnTo>
                    <a:cubicBezTo>
                      <a:pt x="2658" y="19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" name="Google Shape;546;p6"/>
              <p:cNvSpPr/>
              <p:nvPr/>
            </p:nvSpPr>
            <p:spPr>
              <a:xfrm flipH="1">
                <a:off x="6852416" y="4904475"/>
                <a:ext cx="72700" cy="239025"/>
              </a:xfrm>
              <a:custGeom>
                <a:avLst/>
                <a:gdLst/>
                <a:ahLst/>
                <a:cxnLst/>
                <a:rect l="l" t="t" r="r" b="b"/>
                <a:pathLst>
                  <a:path w="2908" h="9561" extrusionOk="0">
                    <a:moveTo>
                      <a:pt x="2414" y="901"/>
                    </a:moveTo>
                    <a:lnTo>
                      <a:pt x="2414" y="1210"/>
                    </a:lnTo>
                    <a:lnTo>
                      <a:pt x="494" y="1210"/>
                    </a:lnTo>
                    <a:lnTo>
                      <a:pt x="494" y="901"/>
                    </a:lnTo>
                    <a:close/>
                    <a:moveTo>
                      <a:pt x="2414" y="1773"/>
                    </a:moveTo>
                    <a:lnTo>
                      <a:pt x="2414" y="2083"/>
                    </a:lnTo>
                    <a:lnTo>
                      <a:pt x="494" y="2083"/>
                    </a:lnTo>
                    <a:lnTo>
                      <a:pt x="494" y="1773"/>
                    </a:lnTo>
                    <a:close/>
                    <a:moveTo>
                      <a:pt x="2414" y="2643"/>
                    </a:moveTo>
                    <a:lnTo>
                      <a:pt x="2414" y="2953"/>
                    </a:lnTo>
                    <a:lnTo>
                      <a:pt x="494" y="2953"/>
                    </a:lnTo>
                    <a:lnTo>
                      <a:pt x="494" y="2643"/>
                    </a:lnTo>
                    <a:close/>
                    <a:moveTo>
                      <a:pt x="2414" y="3514"/>
                    </a:moveTo>
                    <a:lnTo>
                      <a:pt x="2414" y="3825"/>
                    </a:lnTo>
                    <a:lnTo>
                      <a:pt x="494" y="3825"/>
                    </a:lnTo>
                    <a:lnTo>
                      <a:pt x="494" y="3514"/>
                    </a:lnTo>
                    <a:close/>
                    <a:moveTo>
                      <a:pt x="2414" y="4387"/>
                    </a:moveTo>
                    <a:lnTo>
                      <a:pt x="2414" y="4696"/>
                    </a:lnTo>
                    <a:lnTo>
                      <a:pt x="494" y="4696"/>
                    </a:lnTo>
                    <a:lnTo>
                      <a:pt x="494" y="4387"/>
                    </a:lnTo>
                    <a:close/>
                    <a:moveTo>
                      <a:pt x="2414" y="5257"/>
                    </a:moveTo>
                    <a:lnTo>
                      <a:pt x="2414" y="5566"/>
                    </a:lnTo>
                    <a:lnTo>
                      <a:pt x="494" y="5566"/>
                    </a:lnTo>
                    <a:lnTo>
                      <a:pt x="494" y="5257"/>
                    </a:lnTo>
                    <a:close/>
                    <a:moveTo>
                      <a:pt x="2414" y="6129"/>
                    </a:moveTo>
                    <a:lnTo>
                      <a:pt x="2414" y="6439"/>
                    </a:lnTo>
                    <a:lnTo>
                      <a:pt x="494" y="6439"/>
                    </a:lnTo>
                    <a:lnTo>
                      <a:pt x="494" y="6129"/>
                    </a:lnTo>
                    <a:close/>
                    <a:moveTo>
                      <a:pt x="2414" y="7000"/>
                    </a:moveTo>
                    <a:lnTo>
                      <a:pt x="2414" y="7310"/>
                    </a:lnTo>
                    <a:lnTo>
                      <a:pt x="494" y="7310"/>
                    </a:lnTo>
                    <a:lnTo>
                      <a:pt x="494" y="7000"/>
                    </a:lnTo>
                    <a:close/>
                    <a:moveTo>
                      <a:pt x="2414" y="7873"/>
                    </a:moveTo>
                    <a:lnTo>
                      <a:pt x="2414" y="8181"/>
                    </a:lnTo>
                    <a:lnTo>
                      <a:pt x="494" y="8181"/>
                    </a:lnTo>
                    <a:lnTo>
                      <a:pt x="494" y="7873"/>
                    </a:lnTo>
                    <a:close/>
                    <a:moveTo>
                      <a:pt x="2414" y="8743"/>
                    </a:moveTo>
                    <a:lnTo>
                      <a:pt x="2414" y="9053"/>
                    </a:lnTo>
                    <a:lnTo>
                      <a:pt x="494" y="9053"/>
                    </a:lnTo>
                    <a:lnTo>
                      <a:pt x="494" y="8743"/>
                    </a:lnTo>
                    <a:close/>
                    <a:moveTo>
                      <a:pt x="0" y="0"/>
                    </a:moveTo>
                    <a:lnTo>
                      <a:pt x="0" y="510"/>
                    </a:lnTo>
                    <a:lnTo>
                      <a:pt x="126" y="510"/>
                    </a:lnTo>
                    <a:lnTo>
                      <a:pt x="126" y="9560"/>
                    </a:lnTo>
                    <a:lnTo>
                      <a:pt x="2781" y="9560"/>
                    </a:lnTo>
                    <a:lnTo>
                      <a:pt x="2781" y="510"/>
                    </a:lnTo>
                    <a:lnTo>
                      <a:pt x="2907" y="510"/>
                    </a:lnTo>
                    <a:lnTo>
                      <a:pt x="290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" name="Google Shape;547;p6"/>
              <p:cNvSpPr/>
              <p:nvPr/>
            </p:nvSpPr>
            <p:spPr>
              <a:xfrm flipH="1">
                <a:off x="6761516" y="4877275"/>
                <a:ext cx="85650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0646" extrusionOk="0">
                    <a:moveTo>
                      <a:pt x="1005" y="615"/>
                    </a:moveTo>
                    <a:lnTo>
                      <a:pt x="1005" y="1312"/>
                    </a:lnTo>
                    <a:lnTo>
                      <a:pt x="309" y="1312"/>
                    </a:lnTo>
                    <a:lnTo>
                      <a:pt x="309" y="615"/>
                    </a:lnTo>
                    <a:close/>
                    <a:moveTo>
                      <a:pt x="2062" y="615"/>
                    </a:moveTo>
                    <a:lnTo>
                      <a:pt x="2062" y="1312"/>
                    </a:lnTo>
                    <a:lnTo>
                      <a:pt x="1364" y="1312"/>
                    </a:lnTo>
                    <a:lnTo>
                      <a:pt x="1364" y="615"/>
                    </a:lnTo>
                    <a:close/>
                    <a:moveTo>
                      <a:pt x="3117" y="615"/>
                    </a:moveTo>
                    <a:lnTo>
                      <a:pt x="3117" y="1312"/>
                    </a:lnTo>
                    <a:lnTo>
                      <a:pt x="2419" y="1312"/>
                    </a:lnTo>
                    <a:lnTo>
                      <a:pt x="2419" y="615"/>
                    </a:lnTo>
                    <a:close/>
                    <a:moveTo>
                      <a:pt x="1005" y="1578"/>
                    </a:moveTo>
                    <a:lnTo>
                      <a:pt x="1005" y="2276"/>
                    </a:lnTo>
                    <a:lnTo>
                      <a:pt x="309" y="2276"/>
                    </a:lnTo>
                    <a:lnTo>
                      <a:pt x="309" y="1578"/>
                    </a:lnTo>
                    <a:close/>
                    <a:moveTo>
                      <a:pt x="3117" y="1578"/>
                    </a:moveTo>
                    <a:lnTo>
                      <a:pt x="3117" y="2276"/>
                    </a:lnTo>
                    <a:lnTo>
                      <a:pt x="2419" y="2276"/>
                    </a:lnTo>
                    <a:lnTo>
                      <a:pt x="2419" y="1578"/>
                    </a:lnTo>
                    <a:close/>
                    <a:moveTo>
                      <a:pt x="2062" y="2540"/>
                    </a:moveTo>
                    <a:lnTo>
                      <a:pt x="2062" y="3236"/>
                    </a:lnTo>
                    <a:lnTo>
                      <a:pt x="1364" y="3236"/>
                    </a:lnTo>
                    <a:lnTo>
                      <a:pt x="1364" y="2540"/>
                    </a:lnTo>
                    <a:close/>
                    <a:moveTo>
                      <a:pt x="3117" y="2540"/>
                    </a:moveTo>
                    <a:lnTo>
                      <a:pt x="3117" y="3236"/>
                    </a:lnTo>
                    <a:lnTo>
                      <a:pt x="2419" y="3236"/>
                    </a:lnTo>
                    <a:lnTo>
                      <a:pt x="2419" y="2540"/>
                    </a:lnTo>
                    <a:close/>
                    <a:moveTo>
                      <a:pt x="1005" y="3501"/>
                    </a:moveTo>
                    <a:lnTo>
                      <a:pt x="1005" y="4198"/>
                    </a:lnTo>
                    <a:lnTo>
                      <a:pt x="309" y="4198"/>
                    </a:lnTo>
                    <a:lnTo>
                      <a:pt x="309" y="3501"/>
                    </a:lnTo>
                    <a:close/>
                    <a:moveTo>
                      <a:pt x="3117" y="3501"/>
                    </a:moveTo>
                    <a:lnTo>
                      <a:pt x="3117" y="4198"/>
                    </a:lnTo>
                    <a:lnTo>
                      <a:pt x="2419" y="4198"/>
                    </a:lnTo>
                    <a:lnTo>
                      <a:pt x="2419" y="3501"/>
                    </a:lnTo>
                    <a:close/>
                    <a:moveTo>
                      <a:pt x="1005" y="4463"/>
                    </a:moveTo>
                    <a:lnTo>
                      <a:pt x="1005" y="5160"/>
                    </a:lnTo>
                    <a:lnTo>
                      <a:pt x="309" y="5160"/>
                    </a:lnTo>
                    <a:lnTo>
                      <a:pt x="309" y="4463"/>
                    </a:lnTo>
                    <a:close/>
                    <a:moveTo>
                      <a:pt x="2062" y="4463"/>
                    </a:moveTo>
                    <a:lnTo>
                      <a:pt x="2062" y="5160"/>
                    </a:lnTo>
                    <a:lnTo>
                      <a:pt x="1364" y="5160"/>
                    </a:lnTo>
                    <a:lnTo>
                      <a:pt x="1364" y="4463"/>
                    </a:lnTo>
                    <a:close/>
                    <a:moveTo>
                      <a:pt x="2062" y="5424"/>
                    </a:moveTo>
                    <a:lnTo>
                      <a:pt x="2062" y="6122"/>
                    </a:lnTo>
                    <a:lnTo>
                      <a:pt x="1364" y="6122"/>
                    </a:lnTo>
                    <a:lnTo>
                      <a:pt x="1364" y="5424"/>
                    </a:lnTo>
                    <a:close/>
                    <a:moveTo>
                      <a:pt x="3117" y="5424"/>
                    </a:moveTo>
                    <a:lnTo>
                      <a:pt x="3117" y="6122"/>
                    </a:lnTo>
                    <a:lnTo>
                      <a:pt x="2419" y="6122"/>
                    </a:lnTo>
                    <a:lnTo>
                      <a:pt x="2419" y="5424"/>
                    </a:lnTo>
                    <a:close/>
                    <a:moveTo>
                      <a:pt x="1005" y="6388"/>
                    </a:moveTo>
                    <a:lnTo>
                      <a:pt x="1005" y="7085"/>
                    </a:lnTo>
                    <a:lnTo>
                      <a:pt x="309" y="7085"/>
                    </a:lnTo>
                    <a:lnTo>
                      <a:pt x="309" y="6388"/>
                    </a:lnTo>
                    <a:close/>
                    <a:moveTo>
                      <a:pt x="2062" y="6388"/>
                    </a:moveTo>
                    <a:lnTo>
                      <a:pt x="2062" y="7085"/>
                    </a:lnTo>
                    <a:lnTo>
                      <a:pt x="1364" y="7085"/>
                    </a:lnTo>
                    <a:lnTo>
                      <a:pt x="1364" y="6388"/>
                    </a:lnTo>
                    <a:close/>
                    <a:moveTo>
                      <a:pt x="2062" y="7348"/>
                    </a:moveTo>
                    <a:lnTo>
                      <a:pt x="2062" y="8046"/>
                    </a:lnTo>
                    <a:lnTo>
                      <a:pt x="1364" y="8046"/>
                    </a:lnTo>
                    <a:lnTo>
                      <a:pt x="1364" y="7348"/>
                    </a:lnTo>
                    <a:close/>
                    <a:moveTo>
                      <a:pt x="3117" y="7348"/>
                    </a:moveTo>
                    <a:lnTo>
                      <a:pt x="3117" y="8046"/>
                    </a:lnTo>
                    <a:lnTo>
                      <a:pt x="2419" y="8046"/>
                    </a:lnTo>
                    <a:lnTo>
                      <a:pt x="2419" y="7348"/>
                    </a:lnTo>
                    <a:close/>
                    <a:moveTo>
                      <a:pt x="1005" y="8310"/>
                    </a:moveTo>
                    <a:lnTo>
                      <a:pt x="1005" y="9008"/>
                    </a:lnTo>
                    <a:lnTo>
                      <a:pt x="309" y="9008"/>
                    </a:lnTo>
                    <a:lnTo>
                      <a:pt x="309" y="8310"/>
                    </a:lnTo>
                    <a:close/>
                    <a:moveTo>
                      <a:pt x="2062" y="8310"/>
                    </a:moveTo>
                    <a:lnTo>
                      <a:pt x="2062" y="9008"/>
                    </a:lnTo>
                    <a:lnTo>
                      <a:pt x="1364" y="9008"/>
                    </a:lnTo>
                    <a:lnTo>
                      <a:pt x="1364" y="8310"/>
                    </a:lnTo>
                    <a:close/>
                    <a:moveTo>
                      <a:pt x="3117" y="8310"/>
                    </a:moveTo>
                    <a:lnTo>
                      <a:pt x="3117" y="9008"/>
                    </a:lnTo>
                    <a:lnTo>
                      <a:pt x="2419" y="9008"/>
                    </a:lnTo>
                    <a:lnTo>
                      <a:pt x="2419" y="8310"/>
                    </a:lnTo>
                    <a:close/>
                    <a:moveTo>
                      <a:pt x="1005" y="9272"/>
                    </a:moveTo>
                    <a:lnTo>
                      <a:pt x="1005" y="9969"/>
                    </a:lnTo>
                    <a:lnTo>
                      <a:pt x="309" y="9969"/>
                    </a:lnTo>
                    <a:lnTo>
                      <a:pt x="309" y="9272"/>
                    </a:lnTo>
                    <a:close/>
                    <a:moveTo>
                      <a:pt x="3117" y="9272"/>
                    </a:moveTo>
                    <a:lnTo>
                      <a:pt x="3117" y="9969"/>
                    </a:lnTo>
                    <a:lnTo>
                      <a:pt x="2419" y="9969"/>
                    </a:lnTo>
                    <a:lnTo>
                      <a:pt x="2419" y="9272"/>
                    </a:lnTo>
                    <a:close/>
                    <a:moveTo>
                      <a:pt x="1" y="1"/>
                    </a:moveTo>
                    <a:lnTo>
                      <a:pt x="1" y="10646"/>
                    </a:lnTo>
                    <a:lnTo>
                      <a:pt x="3425" y="10646"/>
                    </a:lnTo>
                    <a:lnTo>
                      <a:pt x="342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" name="Google Shape;548;p6"/>
              <p:cNvSpPr/>
              <p:nvPr/>
            </p:nvSpPr>
            <p:spPr>
              <a:xfrm flipH="1">
                <a:off x="6578116" y="4877275"/>
                <a:ext cx="85650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0646" extrusionOk="0">
                    <a:moveTo>
                      <a:pt x="1007" y="615"/>
                    </a:moveTo>
                    <a:lnTo>
                      <a:pt x="1007" y="1312"/>
                    </a:lnTo>
                    <a:lnTo>
                      <a:pt x="309" y="1312"/>
                    </a:lnTo>
                    <a:lnTo>
                      <a:pt x="309" y="615"/>
                    </a:lnTo>
                    <a:close/>
                    <a:moveTo>
                      <a:pt x="2063" y="615"/>
                    </a:moveTo>
                    <a:lnTo>
                      <a:pt x="2063" y="1312"/>
                    </a:lnTo>
                    <a:lnTo>
                      <a:pt x="1366" y="1312"/>
                    </a:lnTo>
                    <a:lnTo>
                      <a:pt x="1366" y="615"/>
                    </a:lnTo>
                    <a:close/>
                    <a:moveTo>
                      <a:pt x="3117" y="615"/>
                    </a:moveTo>
                    <a:lnTo>
                      <a:pt x="3117" y="1312"/>
                    </a:lnTo>
                    <a:lnTo>
                      <a:pt x="2420" y="1312"/>
                    </a:lnTo>
                    <a:lnTo>
                      <a:pt x="2420" y="615"/>
                    </a:lnTo>
                    <a:close/>
                    <a:moveTo>
                      <a:pt x="1007" y="1578"/>
                    </a:moveTo>
                    <a:lnTo>
                      <a:pt x="1007" y="2276"/>
                    </a:lnTo>
                    <a:lnTo>
                      <a:pt x="309" y="2276"/>
                    </a:lnTo>
                    <a:lnTo>
                      <a:pt x="309" y="1578"/>
                    </a:lnTo>
                    <a:close/>
                    <a:moveTo>
                      <a:pt x="3117" y="1578"/>
                    </a:moveTo>
                    <a:lnTo>
                      <a:pt x="3117" y="2276"/>
                    </a:lnTo>
                    <a:lnTo>
                      <a:pt x="2420" y="2276"/>
                    </a:lnTo>
                    <a:lnTo>
                      <a:pt x="2420" y="1578"/>
                    </a:lnTo>
                    <a:close/>
                    <a:moveTo>
                      <a:pt x="2063" y="2540"/>
                    </a:moveTo>
                    <a:lnTo>
                      <a:pt x="2063" y="3236"/>
                    </a:lnTo>
                    <a:lnTo>
                      <a:pt x="1366" y="3236"/>
                    </a:lnTo>
                    <a:lnTo>
                      <a:pt x="1366" y="2540"/>
                    </a:lnTo>
                    <a:close/>
                    <a:moveTo>
                      <a:pt x="3117" y="2540"/>
                    </a:moveTo>
                    <a:lnTo>
                      <a:pt x="3117" y="3236"/>
                    </a:lnTo>
                    <a:lnTo>
                      <a:pt x="2420" y="3236"/>
                    </a:lnTo>
                    <a:lnTo>
                      <a:pt x="2420" y="2540"/>
                    </a:lnTo>
                    <a:close/>
                    <a:moveTo>
                      <a:pt x="1007" y="3501"/>
                    </a:moveTo>
                    <a:lnTo>
                      <a:pt x="1007" y="4198"/>
                    </a:lnTo>
                    <a:lnTo>
                      <a:pt x="309" y="4198"/>
                    </a:lnTo>
                    <a:lnTo>
                      <a:pt x="309" y="3501"/>
                    </a:lnTo>
                    <a:close/>
                    <a:moveTo>
                      <a:pt x="3117" y="3501"/>
                    </a:moveTo>
                    <a:lnTo>
                      <a:pt x="3117" y="4198"/>
                    </a:lnTo>
                    <a:lnTo>
                      <a:pt x="2420" y="4198"/>
                    </a:lnTo>
                    <a:lnTo>
                      <a:pt x="2420" y="3501"/>
                    </a:lnTo>
                    <a:close/>
                    <a:moveTo>
                      <a:pt x="1007" y="4463"/>
                    </a:moveTo>
                    <a:lnTo>
                      <a:pt x="1007" y="5160"/>
                    </a:lnTo>
                    <a:lnTo>
                      <a:pt x="309" y="5160"/>
                    </a:lnTo>
                    <a:lnTo>
                      <a:pt x="309" y="4463"/>
                    </a:lnTo>
                    <a:close/>
                    <a:moveTo>
                      <a:pt x="2063" y="4463"/>
                    </a:moveTo>
                    <a:lnTo>
                      <a:pt x="2063" y="5160"/>
                    </a:lnTo>
                    <a:lnTo>
                      <a:pt x="1366" y="5160"/>
                    </a:lnTo>
                    <a:lnTo>
                      <a:pt x="1366" y="4463"/>
                    </a:lnTo>
                    <a:close/>
                    <a:moveTo>
                      <a:pt x="2063" y="5424"/>
                    </a:moveTo>
                    <a:lnTo>
                      <a:pt x="2063" y="6122"/>
                    </a:lnTo>
                    <a:lnTo>
                      <a:pt x="1366" y="6122"/>
                    </a:lnTo>
                    <a:lnTo>
                      <a:pt x="1366" y="5424"/>
                    </a:lnTo>
                    <a:close/>
                    <a:moveTo>
                      <a:pt x="3117" y="5424"/>
                    </a:moveTo>
                    <a:lnTo>
                      <a:pt x="3117" y="6122"/>
                    </a:lnTo>
                    <a:lnTo>
                      <a:pt x="2420" y="6122"/>
                    </a:lnTo>
                    <a:lnTo>
                      <a:pt x="2420" y="5424"/>
                    </a:lnTo>
                    <a:close/>
                    <a:moveTo>
                      <a:pt x="1007" y="6388"/>
                    </a:moveTo>
                    <a:lnTo>
                      <a:pt x="1007" y="7085"/>
                    </a:lnTo>
                    <a:lnTo>
                      <a:pt x="309" y="7085"/>
                    </a:lnTo>
                    <a:lnTo>
                      <a:pt x="309" y="6388"/>
                    </a:lnTo>
                    <a:close/>
                    <a:moveTo>
                      <a:pt x="2063" y="6388"/>
                    </a:moveTo>
                    <a:lnTo>
                      <a:pt x="2063" y="7085"/>
                    </a:lnTo>
                    <a:lnTo>
                      <a:pt x="1366" y="7085"/>
                    </a:lnTo>
                    <a:lnTo>
                      <a:pt x="1366" y="6388"/>
                    </a:lnTo>
                    <a:close/>
                    <a:moveTo>
                      <a:pt x="2063" y="7348"/>
                    </a:moveTo>
                    <a:lnTo>
                      <a:pt x="2063" y="8046"/>
                    </a:lnTo>
                    <a:lnTo>
                      <a:pt x="1366" y="8046"/>
                    </a:lnTo>
                    <a:lnTo>
                      <a:pt x="1366" y="7348"/>
                    </a:lnTo>
                    <a:close/>
                    <a:moveTo>
                      <a:pt x="3117" y="7348"/>
                    </a:moveTo>
                    <a:lnTo>
                      <a:pt x="3117" y="8046"/>
                    </a:lnTo>
                    <a:lnTo>
                      <a:pt x="2420" y="8046"/>
                    </a:lnTo>
                    <a:lnTo>
                      <a:pt x="2420" y="7348"/>
                    </a:lnTo>
                    <a:close/>
                    <a:moveTo>
                      <a:pt x="1007" y="8310"/>
                    </a:moveTo>
                    <a:lnTo>
                      <a:pt x="1007" y="9008"/>
                    </a:lnTo>
                    <a:lnTo>
                      <a:pt x="309" y="9008"/>
                    </a:lnTo>
                    <a:lnTo>
                      <a:pt x="309" y="8310"/>
                    </a:lnTo>
                    <a:close/>
                    <a:moveTo>
                      <a:pt x="2063" y="8310"/>
                    </a:moveTo>
                    <a:lnTo>
                      <a:pt x="2063" y="9008"/>
                    </a:lnTo>
                    <a:lnTo>
                      <a:pt x="1366" y="9008"/>
                    </a:lnTo>
                    <a:lnTo>
                      <a:pt x="1366" y="8310"/>
                    </a:lnTo>
                    <a:close/>
                    <a:moveTo>
                      <a:pt x="3117" y="8310"/>
                    </a:moveTo>
                    <a:lnTo>
                      <a:pt x="3117" y="9008"/>
                    </a:lnTo>
                    <a:lnTo>
                      <a:pt x="2420" y="9008"/>
                    </a:lnTo>
                    <a:lnTo>
                      <a:pt x="2420" y="8310"/>
                    </a:lnTo>
                    <a:close/>
                    <a:moveTo>
                      <a:pt x="1007" y="9272"/>
                    </a:moveTo>
                    <a:lnTo>
                      <a:pt x="1007" y="9969"/>
                    </a:lnTo>
                    <a:lnTo>
                      <a:pt x="309" y="9969"/>
                    </a:lnTo>
                    <a:lnTo>
                      <a:pt x="309" y="9272"/>
                    </a:lnTo>
                    <a:close/>
                    <a:moveTo>
                      <a:pt x="3117" y="9272"/>
                    </a:moveTo>
                    <a:lnTo>
                      <a:pt x="3117" y="9969"/>
                    </a:lnTo>
                    <a:lnTo>
                      <a:pt x="2420" y="9969"/>
                    </a:lnTo>
                    <a:lnTo>
                      <a:pt x="2420" y="9272"/>
                    </a:lnTo>
                    <a:close/>
                    <a:moveTo>
                      <a:pt x="1" y="1"/>
                    </a:moveTo>
                    <a:lnTo>
                      <a:pt x="1" y="10646"/>
                    </a:lnTo>
                    <a:lnTo>
                      <a:pt x="3425" y="10646"/>
                    </a:lnTo>
                    <a:lnTo>
                      <a:pt x="342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" name="Google Shape;549;p6"/>
              <p:cNvSpPr/>
              <p:nvPr/>
            </p:nvSpPr>
            <p:spPr>
              <a:xfrm flipH="1">
                <a:off x="6447716" y="4988825"/>
                <a:ext cx="49750" cy="154600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6184" extrusionOk="0">
                    <a:moveTo>
                      <a:pt x="583" y="358"/>
                    </a:moveTo>
                    <a:lnTo>
                      <a:pt x="583" y="762"/>
                    </a:lnTo>
                    <a:lnTo>
                      <a:pt x="179" y="762"/>
                    </a:lnTo>
                    <a:lnTo>
                      <a:pt x="179" y="358"/>
                    </a:lnTo>
                    <a:close/>
                    <a:moveTo>
                      <a:pt x="1196" y="358"/>
                    </a:moveTo>
                    <a:lnTo>
                      <a:pt x="1196" y="762"/>
                    </a:lnTo>
                    <a:lnTo>
                      <a:pt x="791" y="762"/>
                    </a:lnTo>
                    <a:lnTo>
                      <a:pt x="791" y="358"/>
                    </a:lnTo>
                    <a:close/>
                    <a:moveTo>
                      <a:pt x="1810" y="358"/>
                    </a:moveTo>
                    <a:lnTo>
                      <a:pt x="1810" y="762"/>
                    </a:lnTo>
                    <a:lnTo>
                      <a:pt x="1405" y="762"/>
                    </a:lnTo>
                    <a:lnTo>
                      <a:pt x="1405" y="358"/>
                    </a:lnTo>
                    <a:close/>
                    <a:moveTo>
                      <a:pt x="583" y="917"/>
                    </a:moveTo>
                    <a:lnTo>
                      <a:pt x="583" y="1321"/>
                    </a:lnTo>
                    <a:lnTo>
                      <a:pt x="179" y="1321"/>
                    </a:lnTo>
                    <a:lnTo>
                      <a:pt x="179" y="917"/>
                    </a:lnTo>
                    <a:close/>
                    <a:moveTo>
                      <a:pt x="1810" y="917"/>
                    </a:moveTo>
                    <a:lnTo>
                      <a:pt x="1810" y="1321"/>
                    </a:lnTo>
                    <a:lnTo>
                      <a:pt x="1405" y="1321"/>
                    </a:lnTo>
                    <a:lnTo>
                      <a:pt x="1405" y="917"/>
                    </a:lnTo>
                    <a:close/>
                    <a:moveTo>
                      <a:pt x="1196" y="1475"/>
                    </a:moveTo>
                    <a:lnTo>
                      <a:pt x="1196" y="1880"/>
                    </a:lnTo>
                    <a:lnTo>
                      <a:pt x="791" y="1880"/>
                    </a:lnTo>
                    <a:lnTo>
                      <a:pt x="791" y="1475"/>
                    </a:lnTo>
                    <a:close/>
                    <a:moveTo>
                      <a:pt x="1810" y="1475"/>
                    </a:moveTo>
                    <a:lnTo>
                      <a:pt x="1810" y="1880"/>
                    </a:lnTo>
                    <a:lnTo>
                      <a:pt x="1405" y="1880"/>
                    </a:lnTo>
                    <a:lnTo>
                      <a:pt x="1405" y="1475"/>
                    </a:lnTo>
                    <a:close/>
                    <a:moveTo>
                      <a:pt x="583" y="2034"/>
                    </a:moveTo>
                    <a:lnTo>
                      <a:pt x="583" y="2438"/>
                    </a:lnTo>
                    <a:lnTo>
                      <a:pt x="179" y="2438"/>
                    </a:lnTo>
                    <a:lnTo>
                      <a:pt x="179" y="2034"/>
                    </a:lnTo>
                    <a:close/>
                    <a:moveTo>
                      <a:pt x="1810" y="2034"/>
                    </a:moveTo>
                    <a:lnTo>
                      <a:pt x="1810" y="2438"/>
                    </a:lnTo>
                    <a:lnTo>
                      <a:pt x="1405" y="2438"/>
                    </a:lnTo>
                    <a:lnTo>
                      <a:pt x="1405" y="2034"/>
                    </a:lnTo>
                    <a:close/>
                    <a:moveTo>
                      <a:pt x="583" y="2593"/>
                    </a:moveTo>
                    <a:lnTo>
                      <a:pt x="583" y="2997"/>
                    </a:lnTo>
                    <a:lnTo>
                      <a:pt x="179" y="2997"/>
                    </a:lnTo>
                    <a:lnTo>
                      <a:pt x="179" y="2593"/>
                    </a:lnTo>
                    <a:close/>
                    <a:moveTo>
                      <a:pt x="1196" y="2593"/>
                    </a:moveTo>
                    <a:lnTo>
                      <a:pt x="1196" y="2997"/>
                    </a:lnTo>
                    <a:lnTo>
                      <a:pt x="791" y="2997"/>
                    </a:lnTo>
                    <a:lnTo>
                      <a:pt x="791" y="2593"/>
                    </a:lnTo>
                    <a:close/>
                    <a:moveTo>
                      <a:pt x="1196" y="3152"/>
                    </a:moveTo>
                    <a:lnTo>
                      <a:pt x="1196" y="3556"/>
                    </a:lnTo>
                    <a:lnTo>
                      <a:pt x="791" y="3556"/>
                    </a:lnTo>
                    <a:lnTo>
                      <a:pt x="791" y="3152"/>
                    </a:lnTo>
                    <a:close/>
                    <a:moveTo>
                      <a:pt x="1810" y="3152"/>
                    </a:moveTo>
                    <a:lnTo>
                      <a:pt x="1810" y="3556"/>
                    </a:lnTo>
                    <a:lnTo>
                      <a:pt x="1405" y="3556"/>
                    </a:lnTo>
                    <a:lnTo>
                      <a:pt x="1405" y="3152"/>
                    </a:lnTo>
                    <a:close/>
                    <a:moveTo>
                      <a:pt x="0" y="1"/>
                    </a:moveTo>
                    <a:lnTo>
                      <a:pt x="0" y="6184"/>
                    </a:lnTo>
                    <a:lnTo>
                      <a:pt x="1990" y="6184"/>
                    </a:lnTo>
                    <a:lnTo>
                      <a:pt x="199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" name="Google Shape;550;p6"/>
              <p:cNvSpPr/>
              <p:nvPr/>
            </p:nvSpPr>
            <p:spPr>
              <a:xfrm flipH="1">
                <a:off x="6670491" y="4852575"/>
                <a:ext cx="85650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1637" extrusionOk="0">
                    <a:moveTo>
                      <a:pt x="1494" y="1647"/>
                    </a:moveTo>
                    <a:lnTo>
                      <a:pt x="1494" y="3887"/>
                    </a:lnTo>
                    <a:lnTo>
                      <a:pt x="920" y="3887"/>
                    </a:lnTo>
                    <a:lnTo>
                      <a:pt x="920" y="1647"/>
                    </a:lnTo>
                    <a:close/>
                    <a:moveTo>
                      <a:pt x="2510" y="1647"/>
                    </a:moveTo>
                    <a:lnTo>
                      <a:pt x="2510" y="3887"/>
                    </a:lnTo>
                    <a:lnTo>
                      <a:pt x="1935" y="3887"/>
                    </a:lnTo>
                    <a:lnTo>
                      <a:pt x="1935" y="1647"/>
                    </a:lnTo>
                    <a:close/>
                    <a:moveTo>
                      <a:pt x="988" y="4720"/>
                    </a:moveTo>
                    <a:lnTo>
                      <a:pt x="988" y="6960"/>
                    </a:lnTo>
                    <a:lnTo>
                      <a:pt x="414" y="6960"/>
                    </a:lnTo>
                    <a:lnTo>
                      <a:pt x="414" y="4720"/>
                    </a:lnTo>
                    <a:close/>
                    <a:moveTo>
                      <a:pt x="2003" y="4720"/>
                    </a:moveTo>
                    <a:lnTo>
                      <a:pt x="2003" y="6960"/>
                    </a:lnTo>
                    <a:lnTo>
                      <a:pt x="1428" y="6960"/>
                    </a:lnTo>
                    <a:lnTo>
                      <a:pt x="1428" y="4720"/>
                    </a:lnTo>
                    <a:close/>
                    <a:moveTo>
                      <a:pt x="3016" y="4720"/>
                    </a:moveTo>
                    <a:lnTo>
                      <a:pt x="3016" y="6960"/>
                    </a:lnTo>
                    <a:lnTo>
                      <a:pt x="2442" y="6960"/>
                    </a:lnTo>
                    <a:lnTo>
                      <a:pt x="2442" y="4720"/>
                    </a:lnTo>
                    <a:close/>
                    <a:moveTo>
                      <a:pt x="988" y="7699"/>
                    </a:moveTo>
                    <a:lnTo>
                      <a:pt x="988" y="9939"/>
                    </a:lnTo>
                    <a:lnTo>
                      <a:pt x="414" y="9939"/>
                    </a:lnTo>
                    <a:lnTo>
                      <a:pt x="414" y="7699"/>
                    </a:lnTo>
                    <a:close/>
                    <a:moveTo>
                      <a:pt x="2003" y="7699"/>
                    </a:moveTo>
                    <a:lnTo>
                      <a:pt x="2003" y="9939"/>
                    </a:lnTo>
                    <a:lnTo>
                      <a:pt x="1428" y="9939"/>
                    </a:lnTo>
                    <a:lnTo>
                      <a:pt x="1428" y="7699"/>
                    </a:lnTo>
                    <a:close/>
                    <a:moveTo>
                      <a:pt x="3016" y="7699"/>
                    </a:moveTo>
                    <a:lnTo>
                      <a:pt x="3016" y="9939"/>
                    </a:lnTo>
                    <a:lnTo>
                      <a:pt x="2442" y="9939"/>
                    </a:lnTo>
                    <a:lnTo>
                      <a:pt x="2442" y="7699"/>
                    </a:lnTo>
                    <a:close/>
                    <a:moveTo>
                      <a:pt x="762" y="0"/>
                    </a:moveTo>
                    <a:lnTo>
                      <a:pt x="762" y="1376"/>
                    </a:lnTo>
                    <a:lnTo>
                      <a:pt x="310" y="1376"/>
                    </a:lnTo>
                    <a:lnTo>
                      <a:pt x="310" y="4159"/>
                    </a:lnTo>
                    <a:lnTo>
                      <a:pt x="1" y="4159"/>
                    </a:lnTo>
                    <a:lnTo>
                      <a:pt x="1" y="11636"/>
                    </a:lnTo>
                    <a:lnTo>
                      <a:pt x="3425" y="11636"/>
                    </a:lnTo>
                    <a:lnTo>
                      <a:pt x="3425" y="4159"/>
                    </a:lnTo>
                    <a:lnTo>
                      <a:pt x="3117" y="4159"/>
                    </a:lnTo>
                    <a:lnTo>
                      <a:pt x="3117" y="1376"/>
                    </a:lnTo>
                    <a:lnTo>
                      <a:pt x="2665" y="1376"/>
                    </a:lnTo>
                    <a:lnTo>
                      <a:pt x="266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" name="Google Shape;551;p6"/>
              <p:cNvSpPr/>
              <p:nvPr/>
            </p:nvSpPr>
            <p:spPr>
              <a:xfrm flipH="1">
                <a:off x="6313091" y="4903350"/>
                <a:ext cx="66400" cy="240075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9603" extrusionOk="0">
                    <a:moveTo>
                      <a:pt x="2288" y="1327"/>
                    </a:moveTo>
                    <a:lnTo>
                      <a:pt x="2288" y="1637"/>
                    </a:lnTo>
                    <a:lnTo>
                      <a:pt x="980" y="1637"/>
                    </a:lnTo>
                    <a:lnTo>
                      <a:pt x="980" y="1327"/>
                    </a:lnTo>
                    <a:close/>
                    <a:moveTo>
                      <a:pt x="2288" y="2215"/>
                    </a:moveTo>
                    <a:lnTo>
                      <a:pt x="2288" y="2524"/>
                    </a:lnTo>
                    <a:lnTo>
                      <a:pt x="628" y="2524"/>
                    </a:lnTo>
                    <a:lnTo>
                      <a:pt x="628" y="2215"/>
                    </a:lnTo>
                    <a:close/>
                    <a:moveTo>
                      <a:pt x="2289" y="3102"/>
                    </a:moveTo>
                    <a:lnTo>
                      <a:pt x="2289" y="3412"/>
                    </a:lnTo>
                    <a:lnTo>
                      <a:pt x="369" y="3412"/>
                    </a:lnTo>
                    <a:lnTo>
                      <a:pt x="369" y="3102"/>
                    </a:lnTo>
                    <a:close/>
                    <a:moveTo>
                      <a:pt x="2289" y="3990"/>
                    </a:moveTo>
                    <a:lnTo>
                      <a:pt x="2289" y="4300"/>
                    </a:lnTo>
                    <a:lnTo>
                      <a:pt x="369" y="4300"/>
                    </a:lnTo>
                    <a:lnTo>
                      <a:pt x="369" y="3990"/>
                    </a:lnTo>
                    <a:close/>
                    <a:moveTo>
                      <a:pt x="2289" y="4875"/>
                    </a:moveTo>
                    <a:lnTo>
                      <a:pt x="2289" y="5185"/>
                    </a:lnTo>
                    <a:lnTo>
                      <a:pt x="369" y="5185"/>
                    </a:lnTo>
                    <a:lnTo>
                      <a:pt x="369" y="4875"/>
                    </a:lnTo>
                    <a:close/>
                    <a:moveTo>
                      <a:pt x="2289" y="5763"/>
                    </a:moveTo>
                    <a:lnTo>
                      <a:pt x="2289" y="6074"/>
                    </a:lnTo>
                    <a:lnTo>
                      <a:pt x="369" y="6074"/>
                    </a:lnTo>
                    <a:lnTo>
                      <a:pt x="369" y="5763"/>
                    </a:lnTo>
                    <a:close/>
                    <a:moveTo>
                      <a:pt x="2289" y="6649"/>
                    </a:moveTo>
                    <a:lnTo>
                      <a:pt x="2289" y="6959"/>
                    </a:lnTo>
                    <a:lnTo>
                      <a:pt x="369" y="6959"/>
                    </a:lnTo>
                    <a:lnTo>
                      <a:pt x="369" y="6649"/>
                    </a:lnTo>
                    <a:close/>
                    <a:moveTo>
                      <a:pt x="2289" y="7536"/>
                    </a:moveTo>
                    <a:lnTo>
                      <a:pt x="2289" y="7846"/>
                    </a:lnTo>
                    <a:lnTo>
                      <a:pt x="369" y="7846"/>
                    </a:lnTo>
                    <a:lnTo>
                      <a:pt x="369" y="7536"/>
                    </a:lnTo>
                    <a:close/>
                    <a:moveTo>
                      <a:pt x="2289" y="8423"/>
                    </a:moveTo>
                    <a:lnTo>
                      <a:pt x="2289" y="8733"/>
                    </a:lnTo>
                    <a:lnTo>
                      <a:pt x="369" y="8733"/>
                    </a:lnTo>
                    <a:lnTo>
                      <a:pt x="369" y="8423"/>
                    </a:lnTo>
                    <a:close/>
                    <a:moveTo>
                      <a:pt x="2655" y="0"/>
                    </a:moveTo>
                    <a:cubicBezTo>
                      <a:pt x="2655" y="0"/>
                      <a:pt x="0" y="191"/>
                      <a:pt x="0" y="3780"/>
                    </a:cubicBezTo>
                    <a:lnTo>
                      <a:pt x="0" y="9603"/>
                    </a:lnTo>
                    <a:lnTo>
                      <a:pt x="2655" y="9603"/>
                    </a:lnTo>
                    <a:lnTo>
                      <a:pt x="265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" name="Google Shape;552;p6"/>
              <p:cNvSpPr/>
              <p:nvPr/>
            </p:nvSpPr>
            <p:spPr>
              <a:xfrm flipH="1">
                <a:off x="5958991" y="4904475"/>
                <a:ext cx="72700" cy="239025"/>
              </a:xfrm>
              <a:custGeom>
                <a:avLst/>
                <a:gdLst/>
                <a:ahLst/>
                <a:cxnLst/>
                <a:rect l="l" t="t" r="r" b="b"/>
                <a:pathLst>
                  <a:path w="2908" h="9561" extrusionOk="0">
                    <a:moveTo>
                      <a:pt x="2415" y="901"/>
                    </a:moveTo>
                    <a:lnTo>
                      <a:pt x="2415" y="1210"/>
                    </a:lnTo>
                    <a:lnTo>
                      <a:pt x="495" y="1210"/>
                    </a:lnTo>
                    <a:lnTo>
                      <a:pt x="495" y="901"/>
                    </a:lnTo>
                    <a:close/>
                    <a:moveTo>
                      <a:pt x="2415" y="1773"/>
                    </a:moveTo>
                    <a:lnTo>
                      <a:pt x="2415" y="2083"/>
                    </a:lnTo>
                    <a:lnTo>
                      <a:pt x="495" y="2083"/>
                    </a:lnTo>
                    <a:lnTo>
                      <a:pt x="495" y="1773"/>
                    </a:lnTo>
                    <a:close/>
                    <a:moveTo>
                      <a:pt x="2415" y="2644"/>
                    </a:moveTo>
                    <a:lnTo>
                      <a:pt x="2415" y="2954"/>
                    </a:lnTo>
                    <a:lnTo>
                      <a:pt x="495" y="2954"/>
                    </a:lnTo>
                    <a:lnTo>
                      <a:pt x="495" y="2644"/>
                    </a:lnTo>
                    <a:close/>
                    <a:moveTo>
                      <a:pt x="2415" y="3514"/>
                    </a:moveTo>
                    <a:lnTo>
                      <a:pt x="2415" y="3825"/>
                    </a:lnTo>
                    <a:lnTo>
                      <a:pt x="495" y="3825"/>
                    </a:lnTo>
                    <a:lnTo>
                      <a:pt x="495" y="3514"/>
                    </a:lnTo>
                    <a:close/>
                    <a:moveTo>
                      <a:pt x="2415" y="4387"/>
                    </a:moveTo>
                    <a:lnTo>
                      <a:pt x="2415" y="4696"/>
                    </a:lnTo>
                    <a:lnTo>
                      <a:pt x="495" y="4696"/>
                    </a:lnTo>
                    <a:lnTo>
                      <a:pt x="495" y="4387"/>
                    </a:lnTo>
                    <a:close/>
                    <a:moveTo>
                      <a:pt x="2415" y="5258"/>
                    </a:moveTo>
                    <a:lnTo>
                      <a:pt x="2415" y="5568"/>
                    </a:lnTo>
                    <a:lnTo>
                      <a:pt x="495" y="5568"/>
                    </a:lnTo>
                    <a:lnTo>
                      <a:pt x="495" y="5258"/>
                    </a:lnTo>
                    <a:close/>
                    <a:moveTo>
                      <a:pt x="2415" y="6129"/>
                    </a:moveTo>
                    <a:lnTo>
                      <a:pt x="2415" y="6439"/>
                    </a:lnTo>
                    <a:lnTo>
                      <a:pt x="495" y="6439"/>
                    </a:lnTo>
                    <a:lnTo>
                      <a:pt x="495" y="6129"/>
                    </a:lnTo>
                    <a:close/>
                    <a:moveTo>
                      <a:pt x="2415" y="7000"/>
                    </a:moveTo>
                    <a:lnTo>
                      <a:pt x="2415" y="7310"/>
                    </a:lnTo>
                    <a:lnTo>
                      <a:pt x="495" y="7310"/>
                    </a:lnTo>
                    <a:lnTo>
                      <a:pt x="495" y="7000"/>
                    </a:lnTo>
                    <a:close/>
                    <a:moveTo>
                      <a:pt x="2415" y="7873"/>
                    </a:moveTo>
                    <a:lnTo>
                      <a:pt x="2415" y="8183"/>
                    </a:lnTo>
                    <a:lnTo>
                      <a:pt x="495" y="8183"/>
                    </a:lnTo>
                    <a:lnTo>
                      <a:pt x="495" y="7873"/>
                    </a:lnTo>
                    <a:close/>
                    <a:moveTo>
                      <a:pt x="2415" y="8743"/>
                    </a:moveTo>
                    <a:lnTo>
                      <a:pt x="2415" y="9053"/>
                    </a:lnTo>
                    <a:lnTo>
                      <a:pt x="495" y="9053"/>
                    </a:lnTo>
                    <a:lnTo>
                      <a:pt x="495" y="8743"/>
                    </a:lnTo>
                    <a:close/>
                    <a:moveTo>
                      <a:pt x="0" y="0"/>
                    </a:moveTo>
                    <a:lnTo>
                      <a:pt x="0" y="510"/>
                    </a:lnTo>
                    <a:lnTo>
                      <a:pt x="126" y="510"/>
                    </a:lnTo>
                    <a:lnTo>
                      <a:pt x="126" y="9560"/>
                    </a:lnTo>
                    <a:lnTo>
                      <a:pt x="2781" y="9560"/>
                    </a:lnTo>
                    <a:lnTo>
                      <a:pt x="2781" y="510"/>
                    </a:lnTo>
                    <a:lnTo>
                      <a:pt x="2907" y="510"/>
                    </a:lnTo>
                    <a:lnTo>
                      <a:pt x="290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" name="Google Shape;553;p6"/>
              <p:cNvSpPr/>
              <p:nvPr/>
            </p:nvSpPr>
            <p:spPr>
              <a:xfrm flipH="1">
                <a:off x="6036916" y="4877275"/>
                <a:ext cx="85650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0646" extrusionOk="0">
                    <a:moveTo>
                      <a:pt x="1006" y="616"/>
                    </a:moveTo>
                    <a:lnTo>
                      <a:pt x="1006" y="1314"/>
                    </a:lnTo>
                    <a:lnTo>
                      <a:pt x="309" y="1314"/>
                    </a:lnTo>
                    <a:lnTo>
                      <a:pt x="309" y="616"/>
                    </a:lnTo>
                    <a:close/>
                    <a:moveTo>
                      <a:pt x="2062" y="616"/>
                    </a:moveTo>
                    <a:lnTo>
                      <a:pt x="2062" y="1314"/>
                    </a:lnTo>
                    <a:lnTo>
                      <a:pt x="1365" y="1314"/>
                    </a:lnTo>
                    <a:lnTo>
                      <a:pt x="1365" y="616"/>
                    </a:lnTo>
                    <a:close/>
                    <a:moveTo>
                      <a:pt x="3117" y="616"/>
                    </a:moveTo>
                    <a:lnTo>
                      <a:pt x="3117" y="1314"/>
                    </a:lnTo>
                    <a:lnTo>
                      <a:pt x="2419" y="1314"/>
                    </a:lnTo>
                    <a:lnTo>
                      <a:pt x="2419" y="616"/>
                    </a:lnTo>
                    <a:close/>
                    <a:moveTo>
                      <a:pt x="1006" y="1578"/>
                    </a:moveTo>
                    <a:lnTo>
                      <a:pt x="1006" y="2276"/>
                    </a:lnTo>
                    <a:lnTo>
                      <a:pt x="309" y="2276"/>
                    </a:lnTo>
                    <a:lnTo>
                      <a:pt x="309" y="1578"/>
                    </a:lnTo>
                    <a:close/>
                    <a:moveTo>
                      <a:pt x="3117" y="1578"/>
                    </a:moveTo>
                    <a:lnTo>
                      <a:pt x="3117" y="2276"/>
                    </a:lnTo>
                    <a:lnTo>
                      <a:pt x="2419" y="2276"/>
                    </a:lnTo>
                    <a:lnTo>
                      <a:pt x="2419" y="1578"/>
                    </a:lnTo>
                    <a:close/>
                    <a:moveTo>
                      <a:pt x="1006" y="2540"/>
                    </a:moveTo>
                    <a:lnTo>
                      <a:pt x="1006" y="3236"/>
                    </a:lnTo>
                    <a:lnTo>
                      <a:pt x="309" y="3236"/>
                    </a:lnTo>
                    <a:lnTo>
                      <a:pt x="309" y="2540"/>
                    </a:lnTo>
                    <a:close/>
                    <a:moveTo>
                      <a:pt x="2062" y="2540"/>
                    </a:moveTo>
                    <a:lnTo>
                      <a:pt x="2062" y="3236"/>
                    </a:lnTo>
                    <a:lnTo>
                      <a:pt x="1365" y="3236"/>
                    </a:lnTo>
                    <a:lnTo>
                      <a:pt x="1365" y="2540"/>
                    </a:lnTo>
                    <a:close/>
                    <a:moveTo>
                      <a:pt x="1006" y="3501"/>
                    </a:moveTo>
                    <a:lnTo>
                      <a:pt x="1006" y="4198"/>
                    </a:lnTo>
                    <a:lnTo>
                      <a:pt x="309" y="4198"/>
                    </a:lnTo>
                    <a:lnTo>
                      <a:pt x="309" y="3501"/>
                    </a:lnTo>
                    <a:close/>
                    <a:moveTo>
                      <a:pt x="3117" y="3501"/>
                    </a:moveTo>
                    <a:lnTo>
                      <a:pt x="3117" y="4198"/>
                    </a:lnTo>
                    <a:lnTo>
                      <a:pt x="2419" y="4198"/>
                    </a:lnTo>
                    <a:lnTo>
                      <a:pt x="2419" y="3501"/>
                    </a:lnTo>
                    <a:close/>
                    <a:moveTo>
                      <a:pt x="2062" y="4463"/>
                    </a:moveTo>
                    <a:lnTo>
                      <a:pt x="2062" y="5160"/>
                    </a:lnTo>
                    <a:lnTo>
                      <a:pt x="1365" y="5160"/>
                    </a:lnTo>
                    <a:lnTo>
                      <a:pt x="1365" y="4463"/>
                    </a:lnTo>
                    <a:close/>
                    <a:moveTo>
                      <a:pt x="3117" y="4463"/>
                    </a:moveTo>
                    <a:lnTo>
                      <a:pt x="3117" y="5160"/>
                    </a:lnTo>
                    <a:lnTo>
                      <a:pt x="2419" y="5160"/>
                    </a:lnTo>
                    <a:lnTo>
                      <a:pt x="2419" y="4463"/>
                    </a:lnTo>
                    <a:close/>
                    <a:moveTo>
                      <a:pt x="1006" y="5426"/>
                    </a:moveTo>
                    <a:lnTo>
                      <a:pt x="1006" y="6123"/>
                    </a:lnTo>
                    <a:lnTo>
                      <a:pt x="309" y="6123"/>
                    </a:lnTo>
                    <a:lnTo>
                      <a:pt x="309" y="5426"/>
                    </a:lnTo>
                    <a:close/>
                    <a:moveTo>
                      <a:pt x="2062" y="5426"/>
                    </a:moveTo>
                    <a:lnTo>
                      <a:pt x="2062" y="6123"/>
                    </a:lnTo>
                    <a:lnTo>
                      <a:pt x="1365" y="6123"/>
                    </a:lnTo>
                    <a:lnTo>
                      <a:pt x="1365" y="5426"/>
                    </a:lnTo>
                    <a:close/>
                    <a:moveTo>
                      <a:pt x="2062" y="6388"/>
                    </a:moveTo>
                    <a:lnTo>
                      <a:pt x="2062" y="7085"/>
                    </a:lnTo>
                    <a:lnTo>
                      <a:pt x="1365" y="7085"/>
                    </a:lnTo>
                    <a:lnTo>
                      <a:pt x="1365" y="6388"/>
                    </a:lnTo>
                    <a:close/>
                    <a:moveTo>
                      <a:pt x="3117" y="6388"/>
                    </a:moveTo>
                    <a:lnTo>
                      <a:pt x="3117" y="7085"/>
                    </a:lnTo>
                    <a:lnTo>
                      <a:pt x="2419" y="7085"/>
                    </a:lnTo>
                    <a:lnTo>
                      <a:pt x="2419" y="6388"/>
                    </a:lnTo>
                    <a:close/>
                    <a:moveTo>
                      <a:pt x="1006" y="7349"/>
                    </a:moveTo>
                    <a:lnTo>
                      <a:pt x="1006" y="8046"/>
                    </a:lnTo>
                    <a:lnTo>
                      <a:pt x="309" y="8046"/>
                    </a:lnTo>
                    <a:lnTo>
                      <a:pt x="309" y="7349"/>
                    </a:lnTo>
                    <a:close/>
                    <a:moveTo>
                      <a:pt x="2062" y="7349"/>
                    </a:moveTo>
                    <a:lnTo>
                      <a:pt x="2062" y="8046"/>
                    </a:lnTo>
                    <a:lnTo>
                      <a:pt x="1365" y="8046"/>
                    </a:lnTo>
                    <a:lnTo>
                      <a:pt x="1365" y="7349"/>
                    </a:lnTo>
                    <a:close/>
                    <a:moveTo>
                      <a:pt x="1006" y="8310"/>
                    </a:moveTo>
                    <a:lnTo>
                      <a:pt x="1006" y="9008"/>
                    </a:lnTo>
                    <a:lnTo>
                      <a:pt x="309" y="9008"/>
                    </a:lnTo>
                    <a:lnTo>
                      <a:pt x="309" y="8310"/>
                    </a:lnTo>
                    <a:close/>
                    <a:moveTo>
                      <a:pt x="2062" y="8310"/>
                    </a:moveTo>
                    <a:lnTo>
                      <a:pt x="2062" y="9008"/>
                    </a:lnTo>
                    <a:lnTo>
                      <a:pt x="1365" y="9008"/>
                    </a:lnTo>
                    <a:lnTo>
                      <a:pt x="1365" y="8310"/>
                    </a:lnTo>
                    <a:close/>
                    <a:moveTo>
                      <a:pt x="3117" y="8310"/>
                    </a:moveTo>
                    <a:lnTo>
                      <a:pt x="3117" y="9008"/>
                    </a:lnTo>
                    <a:lnTo>
                      <a:pt x="2419" y="9008"/>
                    </a:lnTo>
                    <a:lnTo>
                      <a:pt x="2419" y="8310"/>
                    </a:lnTo>
                    <a:close/>
                    <a:moveTo>
                      <a:pt x="1006" y="9272"/>
                    </a:moveTo>
                    <a:lnTo>
                      <a:pt x="1006" y="9969"/>
                    </a:lnTo>
                    <a:lnTo>
                      <a:pt x="309" y="9969"/>
                    </a:lnTo>
                    <a:lnTo>
                      <a:pt x="309" y="9272"/>
                    </a:lnTo>
                    <a:close/>
                    <a:moveTo>
                      <a:pt x="3117" y="9272"/>
                    </a:moveTo>
                    <a:lnTo>
                      <a:pt x="3117" y="9969"/>
                    </a:lnTo>
                    <a:lnTo>
                      <a:pt x="2419" y="9969"/>
                    </a:lnTo>
                    <a:lnTo>
                      <a:pt x="2419" y="9272"/>
                    </a:lnTo>
                    <a:close/>
                    <a:moveTo>
                      <a:pt x="0" y="1"/>
                    </a:moveTo>
                    <a:lnTo>
                      <a:pt x="0" y="10646"/>
                    </a:lnTo>
                    <a:lnTo>
                      <a:pt x="3425" y="10646"/>
                    </a:lnTo>
                    <a:lnTo>
                      <a:pt x="342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" name="Google Shape;554;p6"/>
              <p:cNvSpPr/>
              <p:nvPr/>
            </p:nvSpPr>
            <p:spPr>
              <a:xfrm flipH="1">
                <a:off x="6220366" y="4877275"/>
                <a:ext cx="85650" cy="26615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0646" extrusionOk="0">
                    <a:moveTo>
                      <a:pt x="1007" y="616"/>
                    </a:moveTo>
                    <a:lnTo>
                      <a:pt x="1007" y="1314"/>
                    </a:lnTo>
                    <a:lnTo>
                      <a:pt x="309" y="1314"/>
                    </a:lnTo>
                    <a:lnTo>
                      <a:pt x="309" y="616"/>
                    </a:lnTo>
                    <a:close/>
                    <a:moveTo>
                      <a:pt x="2063" y="616"/>
                    </a:moveTo>
                    <a:lnTo>
                      <a:pt x="2063" y="1314"/>
                    </a:lnTo>
                    <a:lnTo>
                      <a:pt x="1366" y="1314"/>
                    </a:lnTo>
                    <a:lnTo>
                      <a:pt x="1366" y="616"/>
                    </a:lnTo>
                    <a:close/>
                    <a:moveTo>
                      <a:pt x="3120" y="616"/>
                    </a:moveTo>
                    <a:lnTo>
                      <a:pt x="3120" y="1314"/>
                    </a:lnTo>
                    <a:lnTo>
                      <a:pt x="2422" y="1314"/>
                    </a:lnTo>
                    <a:lnTo>
                      <a:pt x="2422" y="616"/>
                    </a:lnTo>
                    <a:close/>
                    <a:moveTo>
                      <a:pt x="1007" y="1578"/>
                    </a:moveTo>
                    <a:lnTo>
                      <a:pt x="1007" y="2276"/>
                    </a:lnTo>
                    <a:lnTo>
                      <a:pt x="309" y="2276"/>
                    </a:lnTo>
                    <a:lnTo>
                      <a:pt x="309" y="1578"/>
                    </a:lnTo>
                    <a:close/>
                    <a:moveTo>
                      <a:pt x="3120" y="1578"/>
                    </a:moveTo>
                    <a:lnTo>
                      <a:pt x="3120" y="2276"/>
                    </a:lnTo>
                    <a:lnTo>
                      <a:pt x="2422" y="2276"/>
                    </a:lnTo>
                    <a:lnTo>
                      <a:pt x="2422" y="1578"/>
                    </a:lnTo>
                    <a:close/>
                    <a:moveTo>
                      <a:pt x="1007" y="2540"/>
                    </a:moveTo>
                    <a:lnTo>
                      <a:pt x="1007" y="3236"/>
                    </a:lnTo>
                    <a:lnTo>
                      <a:pt x="309" y="3236"/>
                    </a:lnTo>
                    <a:lnTo>
                      <a:pt x="309" y="2540"/>
                    </a:lnTo>
                    <a:close/>
                    <a:moveTo>
                      <a:pt x="2063" y="2540"/>
                    </a:moveTo>
                    <a:lnTo>
                      <a:pt x="2063" y="3236"/>
                    </a:lnTo>
                    <a:lnTo>
                      <a:pt x="1366" y="3236"/>
                    </a:lnTo>
                    <a:lnTo>
                      <a:pt x="1366" y="2540"/>
                    </a:lnTo>
                    <a:close/>
                    <a:moveTo>
                      <a:pt x="1007" y="3501"/>
                    </a:moveTo>
                    <a:lnTo>
                      <a:pt x="1007" y="4198"/>
                    </a:lnTo>
                    <a:lnTo>
                      <a:pt x="309" y="4198"/>
                    </a:lnTo>
                    <a:lnTo>
                      <a:pt x="309" y="3501"/>
                    </a:lnTo>
                    <a:close/>
                    <a:moveTo>
                      <a:pt x="3120" y="3501"/>
                    </a:moveTo>
                    <a:lnTo>
                      <a:pt x="3120" y="4198"/>
                    </a:lnTo>
                    <a:lnTo>
                      <a:pt x="2422" y="4198"/>
                    </a:lnTo>
                    <a:lnTo>
                      <a:pt x="2422" y="3501"/>
                    </a:lnTo>
                    <a:close/>
                    <a:moveTo>
                      <a:pt x="2063" y="4463"/>
                    </a:moveTo>
                    <a:lnTo>
                      <a:pt x="2063" y="5160"/>
                    </a:lnTo>
                    <a:lnTo>
                      <a:pt x="1366" y="5160"/>
                    </a:lnTo>
                    <a:lnTo>
                      <a:pt x="1366" y="4463"/>
                    </a:lnTo>
                    <a:close/>
                    <a:moveTo>
                      <a:pt x="3120" y="4463"/>
                    </a:moveTo>
                    <a:lnTo>
                      <a:pt x="3120" y="5160"/>
                    </a:lnTo>
                    <a:lnTo>
                      <a:pt x="2422" y="5160"/>
                    </a:lnTo>
                    <a:lnTo>
                      <a:pt x="2422" y="4463"/>
                    </a:lnTo>
                    <a:close/>
                    <a:moveTo>
                      <a:pt x="1007" y="5426"/>
                    </a:moveTo>
                    <a:lnTo>
                      <a:pt x="1007" y="6123"/>
                    </a:lnTo>
                    <a:lnTo>
                      <a:pt x="309" y="6123"/>
                    </a:lnTo>
                    <a:lnTo>
                      <a:pt x="309" y="5426"/>
                    </a:lnTo>
                    <a:close/>
                    <a:moveTo>
                      <a:pt x="2063" y="5426"/>
                    </a:moveTo>
                    <a:lnTo>
                      <a:pt x="2063" y="6123"/>
                    </a:lnTo>
                    <a:lnTo>
                      <a:pt x="1366" y="6123"/>
                    </a:lnTo>
                    <a:lnTo>
                      <a:pt x="1366" y="5426"/>
                    </a:lnTo>
                    <a:close/>
                    <a:moveTo>
                      <a:pt x="2063" y="6388"/>
                    </a:moveTo>
                    <a:lnTo>
                      <a:pt x="2063" y="7085"/>
                    </a:lnTo>
                    <a:lnTo>
                      <a:pt x="1366" y="7085"/>
                    </a:lnTo>
                    <a:lnTo>
                      <a:pt x="1366" y="6388"/>
                    </a:lnTo>
                    <a:close/>
                    <a:moveTo>
                      <a:pt x="3120" y="6388"/>
                    </a:moveTo>
                    <a:lnTo>
                      <a:pt x="3120" y="7085"/>
                    </a:lnTo>
                    <a:lnTo>
                      <a:pt x="2422" y="7085"/>
                    </a:lnTo>
                    <a:lnTo>
                      <a:pt x="2422" y="6388"/>
                    </a:lnTo>
                    <a:close/>
                    <a:moveTo>
                      <a:pt x="1007" y="7349"/>
                    </a:moveTo>
                    <a:lnTo>
                      <a:pt x="1007" y="8046"/>
                    </a:lnTo>
                    <a:lnTo>
                      <a:pt x="309" y="8046"/>
                    </a:lnTo>
                    <a:lnTo>
                      <a:pt x="309" y="7349"/>
                    </a:lnTo>
                    <a:close/>
                    <a:moveTo>
                      <a:pt x="2063" y="7349"/>
                    </a:moveTo>
                    <a:lnTo>
                      <a:pt x="2063" y="8046"/>
                    </a:lnTo>
                    <a:lnTo>
                      <a:pt x="1366" y="8046"/>
                    </a:lnTo>
                    <a:lnTo>
                      <a:pt x="1366" y="7349"/>
                    </a:lnTo>
                    <a:close/>
                    <a:moveTo>
                      <a:pt x="1007" y="8310"/>
                    </a:moveTo>
                    <a:lnTo>
                      <a:pt x="1007" y="9008"/>
                    </a:lnTo>
                    <a:lnTo>
                      <a:pt x="309" y="9008"/>
                    </a:lnTo>
                    <a:lnTo>
                      <a:pt x="309" y="8310"/>
                    </a:lnTo>
                    <a:close/>
                    <a:moveTo>
                      <a:pt x="2063" y="8310"/>
                    </a:moveTo>
                    <a:lnTo>
                      <a:pt x="2063" y="9008"/>
                    </a:lnTo>
                    <a:lnTo>
                      <a:pt x="1366" y="9008"/>
                    </a:lnTo>
                    <a:lnTo>
                      <a:pt x="1366" y="8310"/>
                    </a:lnTo>
                    <a:close/>
                    <a:moveTo>
                      <a:pt x="3120" y="8310"/>
                    </a:moveTo>
                    <a:lnTo>
                      <a:pt x="3120" y="9008"/>
                    </a:lnTo>
                    <a:lnTo>
                      <a:pt x="2422" y="9008"/>
                    </a:lnTo>
                    <a:lnTo>
                      <a:pt x="2422" y="8310"/>
                    </a:lnTo>
                    <a:close/>
                    <a:moveTo>
                      <a:pt x="1007" y="9272"/>
                    </a:moveTo>
                    <a:lnTo>
                      <a:pt x="1007" y="9969"/>
                    </a:lnTo>
                    <a:lnTo>
                      <a:pt x="309" y="9969"/>
                    </a:lnTo>
                    <a:lnTo>
                      <a:pt x="309" y="9272"/>
                    </a:lnTo>
                    <a:close/>
                    <a:moveTo>
                      <a:pt x="3120" y="9272"/>
                    </a:moveTo>
                    <a:lnTo>
                      <a:pt x="3120" y="9969"/>
                    </a:lnTo>
                    <a:lnTo>
                      <a:pt x="2422" y="9969"/>
                    </a:lnTo>
                    <a:lnTo>
                      <a:pt x="2422" y="9272"/>
                    </a:lnTo>
                    <a:close/>
                    <a:moveTo>
                      <a:pt x="1" y="1"/>
                    </a:moveTo>
                    <a:lnTo>
                      <a:pt x="1" y="10646"/>
                    </a:lnTo>
                    <a:lnTo>
                      <a:pt x="3425" y="10646"/>
                    </a:lnTo>
                    <a:lnTo>
                      <a:pt x="342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" name="Google Shape;555;p6"/>
              <p:cNvSpPr/>
              <p:nvPr/>
            </p:nvSpPr>
            <p:spPr>
              <a:xfrm flipH="1">
                <a:off x="5893313" y="4988825"/>
                <a:ext cx="49750" cy="154600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6184" extrusionOk="0">
                    <a:moveTo>
                      <a:pt x="584" y="358"/>
                    </a:moveTo>
                    <a:lnTo>
                      <a:pt x="584" y="762"/>
                    </a:lnTo>
                    <a:lnTo>
                      <a:pt x="180" y="762"/>
                    </a:lnTo>
                    <a:lnTo>
                      <a:pt x="180" y="358"/>
                    </a:lnTo>
                    <a:close/>
                    <a:moveTo>
                      <a:pt x="1197" y="358"/>
                    </a:moveTo>
                    <a:lnTo>
                      <a:pt x="1197" y="762"/>
                    </a:lnTo>
                    <a:lnTo>
                      <a:pt x="793" y="762"/>
                    </a:lnTo>
                    <a:lnTo>
                      <a:pt x="793" y="358"/>
                    </a:lnTo>
                    <a:close/>
                    <a:moveTo>
                      <a:pt x="1811" y="358"/>
                    </a:moveTo>
                    <a:lnTo>
                      <a:pt x="1811" y="762"/>
                    </a:lnTo>
                    <a:lnTo>
                      <a:pt x="1405" y="762"/>
                    </a:lnTo>
                    <a:lnTo>
                      <a:pt x="1405" y="358"/>
                    </a:lnTo>
                    <a:close/>
                    <a:moveTo>
                      <a:pt x="584" y="917"/>
                    </a:moveTo>
                    <a:lnTo>
                      <a:pt x="584" y="1321"/>
                    </a:lnTo>
                    <a:lnTo>
                      <a:pt x="180" y="1321"/>
                    </a:lnTo>
                    <a:lnTo>
                      <a:pt x="180" y="917"/>
                    </a:lnTo>
                    <a:close/>
                    <a:moveTo>
                      <a:pt x="1811" y="917"/>
                    </a:moveTo>
                    <a:lnTo>
                      <a:pt x="1811" y="1321"/>
                    </a:lnTo>
                    <a:lnTo>
                      <a:pt x="1405" y="1321"/>
                    </a:lnTo>
                    <a:lnTo>
                      <a:pt x="1405" y="917"/>
                    </a:lnTo>
                    <a:close/>
                    <a:moveTo>
                      <a:pt x="584" y="1475"/>
                    </a:moveTo>
                    <a:lnTo>
                      <a:pt x="584" y="1880"/>
                    </a:lnTo>
                    <a:lnTo>
                      <a:pt x="180" y="1880"/>
                    </a:lnTo>
                    <a:lnTo>
                      <a:pt x="180" y="1475"/>
                    </a:lnTo>
                    <a:close/>
                    <a:moveTo>
                      <a:pt x="1197" y="1475"/>
                    </a:moveTo>
                    <a:lnTo>
                      <a:pt x="1197" y="1880"/>
                    </a:lnTo>
                    <a:lnTo>
                      <a:pt x="793" y="1880"/>
                    </a:lnTo>
                    <a:lnTo>
                      <a:pt x="793" y="1475"/>
                    </a:lnTo>
                    <a:close/>
                    <a:moveTo>
                      <a:pt x="584" y="2034"/>
                    </a:moveTo>
                    <a:lnTo>
                      <a:pt x="584" y="2438"/>
                    </a:lnTo>
                    <a:lnTo>
                      <a:pt x="180" y="2438"/>
                    </a:lnTo>
                    <a:lnTo>
                      <a:pt x="180" y="2034"/>
                    </a:lnTo>
                    <a:close/>
                    <a:moveTo>
                      <a:pt x="1811" y="2034"/>
                    </a:moveTo>
                    <a:lnTo>
                      <a:pt x="1811" y="2438"/>
                    </a:lnTo>
                    <a:lnTo>
                      <a:pt x="1405" y="2438"/>
                    </a:lnTo>
                    <a:lnTo>
                      <a:pt x="1405" y="2034"/>
                    </a:lnTo>
                    <a:close/>
                    <a:moveTo>
                      <a:pt x="1197" y="2593"/>
                    </a:moveTo>
                    <a:lnTo>
                      <a:pt x="1197" y="2997"/>
                    </a:lnTo>
                    <a:lnTo>
                      <a:pt x="793" y="2997"/>
                    </a:lnTo>
                    <a:lnTo>
                      <a:pt x="793" y="2593"/>
                    </a:lnTo>
                    <a:close/>
                    <a:moveTo>
                      <a:pt x="1811" y="2593"/>
                    </a:moveTo>
                    <a:lnTo>
                      <a:pt x="1811" y="2997"/>
                    </a:lnTo>
                    <a:lnTo>
                      <a:pt x="1405" y="2997"/>
                    </a:lnTo>
                    <a:lnTo>
                      <a:pt x="1405" y="2593"/>
                    </a:lnTo>
                    <a:close/>
                    <a:moveTo>
                      <a:pt x="584" y="3151"/>
                    </a:moveTo>
                    <a:lnTo>
                      <a:pt x="584" y="3556"/>
                    </a:lnTo>
                    <a:lnTo>
                      <a:pt x="180" y="3556"/>
                    </a:lnTo>
                    <a:lnTo>
                      <a:pt x="180" y="3151"/>
                    </a:lnTo>
                    <a:close/>
                    <a:moveTo>
                      <a:pt x="1197" y="3151"/>
                    </a:moveTo>
                    <a:lnTo>
                      <a:pt x="1197" y="3556"/>
                    </a:lnTo>
                    <a:lnTo>
                      <a:pt x="793" y="3556"/>
                    </a:lnTo>
                    <a:lnTo>
                      <a:pt x="793" y="3151"/>
                    </a:lnTo>
                    <a:close/>
                    <a:moveTo>
                      <a:pt x="0" y="1"/>
                    </a:moveTo>
                    <a:lnTo>
                      <a:pt x="0" y="6184"/>
                    </a:lnTo>
                    <a:lnTo>
                      <a:pt x="1989" y="6184"/>
                    </a:lnTo>
                    <a:lnTo>
                      <a:pt x="198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" name="Google Shape;556;p6"/>
              <p:cNvSpPr/>
              <p:nvPr/>
            </p:nvSpPr>
            <p:spPr>
              <a:xfrm flipH="1">
                <a:off x="6386591" y="4988825"/>
                <a:ext cx="49750" cy="154600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6184" extrusionOk="0">
                    <a:moveTo>
                      <a:pt x="585" y="358"/>
                    </a:moveTo>
                    <a:lnTo>
                      <a:pt x="585" y="762"/>
                    </a:lnTo>
                    <a:lnTo>
                      <a:pt x="180" y="762"/>
                    </a:lnTo>
                    <a:lnTo>
                      <a:pt x="180" y="358"/>
                    </a:lnTo>
                    <a:close/>
                    <a:moveTo>
                      <a:pt x="1196" y="358"/>
                    </a:moveTo>
                    <a:lnTo>
                      <a:pt x="1196" y="762"/>
                    </a:lnTo>
                    <a:lnTo>
                      <a:pt x="792" y="762"/>
                    </a:lnTo>
                    <a:lnTo>
                      <a:pt x="792" y="358"/>
                    </a:lnTo>
                    <a:close/>
                    <a:moveTo>
                      <a:pt x="1811" y="358"/>
                    </a:moveTo>
                    <a:lnTo>
                      <a:pt x="1811" y="762"/>
                    </a:lnTo>
                    <a:lnTo>
                      <a:pt x="1405" y="762"/>
                    </a:lnTo>
                    <a:lnTo>
                      <a:pt x="1405" y="358"/>
                    </a:lnTo>
                    <a:close/>
                    <a:moveTo>
                      <a:pt x="585" y="917"/>
                    </a:moveTo>
                    <a:lnTo>
                      <a:pt x="585" y="1321"/>
                    </a:lnTo>
                    <a:lnTo>
                      <a:pt x="180" y="1321"/>
                    </a:lnTo>
                    <a:lnTo>
                      <a:pt x="180" y="917"/>
                    </a:lnTo>
                    <a:close/>
                    <a:moveTo>
                      <a:pt x="1811" y="917"/>
                    </a:moveTo>
                    <a:lnTo>
                      <a:pt x="1811" y="1321"/>
                    </a:lnTo>
                    <a:lnTo>
                      <a:pt x="1405" y="1321"/>
                    </a:lnTo>
                    <a:lnTo>
                      <a:pt x="1405" y="917"/>
                    </a:lnTo>
                    <a:close/>
                    <a:moveTo>
                      <a:pt x="585" y="1475"/>
                    </a:moveTo>
                    <a:lnTo>
                      <a:pt x="585" y="1880"/>
                    </a:lnTo>
                    <a:lnTo>
                      <a:pt x="180" y="1880"/>
                    </a:lnTo>
                    <a:lnTo>
                      <a:pt x="180" y="1475"/>
                    </a:lnTo>
                    <a:close/>
                    <a:moveTo>
                      <a:pt x="1196" y="1475"/>
                    </a:moveTo>
                    <a:lnTo>
                      <a:pt x="1196" y="1880"/>
                    </a:lnTo>
                    <a:lnTo>
                      <a:pt x="792" y="1880"/>
                    </a:lnTo>
                    <a:lnTo>
                      <a:pt x="792" y="1475"/>
                    </a:lnTo>
                    <a:close/>
                    <a:moveTo>
                      <a:pt x="585" y="2034"/>
                    </a:moveTo>
                    <a:lnTo>
                      <a:pt x="585" y="2438"/>
                    </a:lnTo>
                    <a:lnTo>
                      <a:pt x="180" y="2438"/>
                    </a:lnTo>
                    <a:lnTo>
                      <a:pt x="180" y="2034"/>
                    </a:lnTo>
                    <a:close/>
                    <a:moveTo>
                      <a:pt x="1811" y="2034"/>
                    </a:moveTo>
                    <a:lnTo>
                      <a:pt x="1811" y="2438"/>
                    </a:lnTo>
                    <a:lnTo>
                      <a:pt x="1405" y="2438"/>
                    </a:lnTo>
                    <a:lnTo>
                      <a:pt x="1405" y="2034"/>
                    </a:lnTo>
                    <a:close/>
                    <a:moveTo>
                      <a:pt x="1196" y="2593"/>
                    </a:moveTo>
                    <a:lnTo>
                      <a:pt x="1196" y="2997"/>
                    </a:lnTo>
                    <a:lnTo>
                      <a:pt x="792" y="2997"/>
                    </a:lnTo>
                    <a:lnTo>
                      <a:pt x="792" y="2593"/>
                    </a:lnTo>
                    <a:close/>
                    <a:moveTo>
                      <a:pt x="1811" y="2593"/>
                    </a:moveTo>
                    <a:lnTo>
                      <a:pt x="1811" y="2997"/>
                    </a:lnTo>
                    <a:lnTo>
                      <a:pt x="1405" y="2997"/>
                    </a:lnTo>
                    <a:lnTo>
                      <a:pt x="1405" y="2593"/>
                    </a:lnTo>
                    <a:close/>
                    <a:moveTo>
                      <a:pt x="585" y="3151"/>
                    </a:moveTo>
                    <a:lnTo>
                      <a:pt x="585" y="3556"/>
                    </a:lnTo>
                    <a:lnTo>
                      <a:pt x="180" y="3556"/>
                    </a:lnTo>
                    <a:lnTo>
                      <a:pt x="180" y="3151"/>
                    </a:lnTo>
                    <a:close/>
                    <a:moveTo>
                      <a:pt x="1196" y="3151"/>
                    </a:moveTo>
                    <a:lnTo>
                      <a:pt x="1196" y="3556"/>
                    </a:lnTo>
                    <a:lnTo>
                      <a:pt x="792" y="3556"/>
                    </a:lnTo>
                    <a:lnTo>
                      <a:pt x="792" y="3151"/>
                    </a:lnTo>
                    <a:close/>
                    <a:moveTo>
                      <a:pt x="0" y="1"/>
                    </a:moveTo>
                    <a:lnTo>
                      <a:pt x="0" y="6184"/>
                    </a:lnTo>
                    <a:lnTo>
                      <a:pt x="1990" y="6184"/>
                    </a:lnTo>
                    <a:lnTo>
                      <a:pt x="19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" name="Google Shape;557;p6"/>
              <p:cNvSpPr/>
              <p:nvPr/>
            </p:nvSpPr>
            <p:spPr>
              <a:xfrm flipH="1">
                <a:off x="6128016" y="4852575"/>
                <a:ext cx="85650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1637" extrusionOk="0">
                    <a:moveTo>
                      <a:pt x="1494" y="1647"/>
                    </a:moveTo>
                    <a:lnTo>
                      <a:pt x="1494" y="3887"/>
                    </a:lnTo>
                    <a:lnTo>
                      <a:pt x="920" y="3887"/>
                    </a:lnTo>
                    <a:lnTo>
                      <a:pt x="920" y="1647"/>
                    </a:lnTo>
                    <a:close/>
                    <a:moveTo>
                      <a:pt x="2508" y="1647"/>
                    </a:moveTo>
                    <a:lnTo>
                      <a:pt x="2508" y="3887"/>
                    </a:lnTo>
                    <a:lnTo>
                      <a:pt x="1933" y="3887"/>
                    </a:lnTo>
                    <a:lnTo>
                      <a:pt x="1933" y="1647"/>
                    </a:lnTo>
                    <a:close/>
                    <a:moveTo>
                      <a:pt x="987" y="4720"/>
                    </a:moveTo>
                    <a:lnTo>
                      <a:pt x="987" y="6960"/>
                    </a:lnTo>
                    <a:lnTo>
                      <a:pt x="411" y="6960"/>
                    </a:lnTo>
                    <a:lnTo>
                      <a:pt x="411" y="4720"/>
                    </a:lnTo>
                    <a:close/>
                    <a:moveTo>
                      <a:pt x="2001" y="4720"/>
                    </a:moveTo>
                    <a:lnTo>
                      <a:pt x="2001" y="6960"/>
                    </a:lnTo>
                    <a:lnTo>
                      <a:pt x="1427" y="6960"/>
                    </a:lnTo>
                    <a:lnTo>
                      <a:pt x="1427" y="4720"/>
                    </a:lnTo>
                    <a:close/>
                    <a:moveTo>
                      <a:pt x="3015" y="4720"/>
                    </a:moveTo>
                    <a:lnTo>
                      <a:pt x="3015" y="6960"/>
                    </a:lnTo>
                    <a:lnTo>
                      <a:pt x="2441" y="6960"/>
                    </a:lnTo>
                    <a:lnTo>
                      <a:pt x="2441" y="4720"/>
                    </a:lnTo>
                    <a:close/>
                    <a:moveTo>
                      <a:pt x="987" y="7699"/>
                    </a:moveTo>
                    <a:lnTo>
                      <a:pt x="987" y="9939"/>
                    </a:lnTo>
                    <a:lnTo>
                      <a:pt x="411" y="9939"/>
                    </a:lnTo>
                    <a:lnTo>
                      <a:pt x="411" y="7699"/>
                    </a:lnTo>
                    <a:close/>
                    <a:moveTo>
                      <a:pt x="2001" y="7699"/>
                    </a:moveTo>
                    <a:lnTo>
                      <a:pt x="2001" y="9939"/>
                    </a:lnTo>
                    <a:lnTo>
                      <a:pt x="1427" y="9939"/>
                    </a:lnTo>
                    <a:lnTo>
                      <a:pt x="1427" y="7699"/>
                    </a:lnTo>
                    <a:close/>
                    <a:moveTo>
                      <a:pt x="3015" y="7699"/>
                    </a:moveTo>
                    <a:lnTo>
                      <a:pt x="3015" y="9939"/>
                    </a:lnTo>
                    <a:lnTo>
                      <a:pt x="2441" y="9939"/>
                    </a:lnTo>
                    <a:lnTo>
                      <a:pt x="2441" y="7699"/>
                    </a:lnTo>
                    <a:close/>
                    <a:moveTo>
                      <a:pt x="761" y="0"/>
                    </a:moveTo>
                    <a:lnTo>
                      <a:pt x="761" y="1376"/>
                    </a:lnTo>
                    <a:lnTo>
                      <a:pt x="309" y="1376"/>
                    </a:lnTo>
                    <a:lnTo>
                      <a:pt x="309" y="4159"/>
                    </a:lnTo>
                    <a:lnTo>
                      <a:pt x="1" y="4159"/>
                    </a:lnTo>
                    <a:lnTo>
                      <a:pt x="1" y="11636"/>
                    </a:lnTo>
                    <a:lnTo>
                      <a:pt x="3425" y="11636"/>
                    </a:lnTo>
                    <a:lnTo>
                      <a:pt x="3425" y="4159"/>
                    </a:lnTo>
                    <a:lnTo>
                      <a:pt x="3116" y="4159"/>
                    </a:lnTo>
                    <a:lnTo>
                      <a:pt x="3116" y="1376"/>
                    </a:lnTo>
                    <a:lnTo>
                      <a:pt x="2664" y="1376"/>
                    </a:lnTo>
                    <a:lnTo>
                      <a:pt x="266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" name="Google Shape;558;p6"/>
              <p:cNvSpPr/>
              <p:nvPr/>
            </p:nvSpPr>
            <p:spPr>
              <a:xfrm flipH="1">
                <a:off x="5736375" y="4852575"/>
                <a:ext cx="85650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11637" extrusionOk="0">
                    <a:moveTo>
                      <a:pt x="1492" y="1647"/>
                    </a:moveTo>
                    <a:lnTo>
                      <a:pt x="1492" y="3887"/>
                    </a:lnTo>
                    <a:lnTo>
                      <a:pt x="918" y="3887"/>
                    </a:lnTo>
                    <a:lnTo>
                      <a:pt x="918" y="1647"/>
                    </a:lnTo>
                    <a:close/>
                    <a:moveTo>
                      <a:pt x="2509" y="1647"/>
                    </a:moveTo>
                    <a:lnTo>
                      <a:pt x="2509" y="3887"/>
                    </a:lnTo>
                    <a:lnTo>
                      <a:pt x="1933" y="3887"/>
                    </a:lnTo>
                    <a:lnTo>
                      <a:pt x="1933" y="1647"/>
                    </a:lnTo>
                    <a:close/>
                    <a:moveTo>
                      <a:pt x="986" y="4720"/>
                    </a:moveTo>
                    <a:lnTo>
                      <a:pt x="986" y="6960"/>
                    </a:lnTo>
                    <a:lnTo>
                      <a:pt x="412" y="6960"/>
                    </a:lnTo>
                    <a:lnTo>
                      <a:pt x="412" y="4720"/>
                    </a:lnTo>
                    <a:close/>
                    <a:moveTo>
                      <a:pt x="2001" y="4720"/>
                    </a:moveTo>
                    <a:lnTo>
                      <a:pt x="2001" y="6960"/>
                    </a:lnTo>
                    <a:lnTo>
                      <a:pt x="1427" y="6960"/>
                    </a:lnTo>
                    <a:lnTo>
                      <a:pt x="1427" y="4720"/>
                    </a:lnTo>
                    <a:close/>
                    <a:moveTo>
                      <a:pt x="3015" y="4720"/>
                    </a:moveTo>
                    <a:lnTo>
                      <a:pt x="3015" y="6960"/>
                    </a:lnTo>
                    <a:lnTo>
                      <a:pt x="2441" y="6960"/>
                    </a:lnTo>
                    <a:lnTo>
                      <a:pt x="2441" y="4720"/>
                    </a:lnTo>
                    <a:close/>
                    <a:moveTo>
                      <a:pt x="986" y="7699"/>
                    </a:moveTo>
                    <a:lnTo>
                      <a:pt x="986" y="9939"/>
                    </a:lnTo>
                    <a:lnTo>
                      <a:pt x="412" y="9939"/>
                    </a:lnTo>
                    <a:lnTo>
                      <a:pt x="412" y="7699"/>
                    </a:lnTo>
                    <a:close/>
                    <a:moveTo>
                      <a:pt x="2001" y="7699"/>
                    </a:moveTo>
                    <a:lnTo>
                      <a:pt x="2001" y="9939"/>
                    </a:lnTo>
                    <a:lnTo>
                      <a:pt x="1427" y="9939"/>
                    </a:lnTo>
                    <a:lnTo>
                      <a:pt x="1427" y="7699"/>
                    </a:lnTo>
                    <a:close/>
                    <a:moveTo>
                      <a:pt x="3015" y="7699"/>
                    </a:moveTo>
                    <a:lnTo>
                      <a:pt x="3015" y="9939"/>
                    </a:lnTo>
                    <a:lnTo>
                      <a:pt x="2441" y="9939"/>
                    </a:lnTo>
                    <a:lnTo>
                      <a:pt x="2441" y="7699"/>
                    </a:lnTo>
                    <a:close/>
                    <a:moveTo>
                      <a:pt x="761" y="0"/>
                    </a:moveTo>
                    <a:lnTo>
                      <a:pt x="761" y="1376"/>
                    </a:lnTo>
                    <a:lnTo>
                      <a:pt x="312" y="1376"/>
                    </a:lnTo>
                    <a:lnTo>
                      <a:pt x="312" y="4159"/>
                    </a:lnTo>
                    <a:lnTo>
                      <a:pt x="1" y="4159"/>
                    </a:lnTo>
                    <a:lnTo>
                      <a:pt x="1" y="11636"/>
                    </a:lnTo>
                    <a:lnTo>
                      <a:pt x="3425" y="11636"/>
                    </a:lnTo>
                    <a:lnTo>
                      <a:pt x="3425" y="4159"/>
                    </a:lnTo>
                    <a:lnTo>
                      <a:pt x="3115" y="4159"/>
                    </a:lnTo>
                    <a:lnTo>
                      <a:pt x="3115" y="1376"/>
                    </a:lnTo>
                    <a:lnTo>
                      <a:pt x="2663" y="1376"/>
                    </a:lnTo>
                    <a:lnTo>
                      <a:pt x="266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9" name="Google Shape;559;p6"/>
            <p:cNvGrpSpPr/>
            <p:nvPr/>
          </p:nvGrpSpPr>
          <p:grpSpPr>
            <a:xfrm>
              <a:off x="8493774" y="3692332"/>
              <a:ext cx="570694" cy="1451247"/>
              <a:chOff x="5367275" y="771525"/>
              <a:chExt cx="468550" cy="1191500"/>
            </a:xfrm>
          </p:grpSpPr>
          <p:sp>
            <p:nvSpPr>
              <p:cNvPr id="560" name="Google Shape;560;p6"/>
              <p:cNvSpPr/>
              <p:nvPr/>
            </p:nvSpPr>
            <p:spPr>
              <a:xfrm>
                <a:off x="5600050" y="771525"/>
                <a:ext cx="3075" cy="25750"/>
              </a:xfrm>
              <a:custGeom>
                <a:avLst/>
                <a:gdLst/>
                <a:ahLst/>
                <a:cxnLst/>
                <a:rect l="l" t="t" r="r" b="b"/>
                <a:pathLst>
                  <a:path w="123" h="1030" extrusionOk="0">
                    <a:moveTo>
                      <a:pt x="61" y="1"/>
                    </a:moveTo>
                    <a:cubicBezTo>
                      <a:pt x="27" y="1"/>
                      <a:pt x="0" y="30"/>
                      <a:pt x="0" y="62"/>
                    </a:cubicBezTo>
                    <a:lnTo>
                      <a:pt x="0" y="968"/>
                    </a:lnTo>
                    <a:cubicBezTo>
                      <a:pt x="0" y="1003"/>
                      <a:pt x="28" y="1029"/>
                      <a:pt x="61" y="1029"/>
                    </a:cubicBezTo>
                    <a:cubicBezTo>
                      <a:pt x="95" y="1029"/>
                      <a:pt x="122" y="1000"/>
                      <a:pt x="122" y="968"/>
                    </a:cubicBezTo>
                    <a:lnTo>
                      <a:pt x="122" y="62"/>
                    </a:lnTo>
                    <a:cubicBezTo>
                      <a:pt x="122" y="28"/>
                      <a:pt x="95" y="1"/>
                      <a:pt x="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" name="Google Shape;561;p6"/>
              <p:cNvSpPr/>
              <p:nvPr/>
            </p:nvSpPr>
            <p:spPr>
              <a:xfrm>
                <a:off x="5367275" y="966575"/>
                <a:ext cx="468550" cy="996450"/>
              </a:xfrm>
              <a:custGeom>
                <a:avLst/>
                <a:gdLst/>
                <a:ahLst/>
                <a:cxnLst/>
                <a:rect l="l" t="t" r="r" b="b"/>
                <a:pathLst>
                  <a:path w="18742" h="39858" extrusionOk="0">
                    <a:moveTo>
                      <a:pt x="10597" y="25190"/>
                    </a:moveTo>
                    <a:cubicBezTo>
                      <a:pt x="11002" y="28252"/>
                      <a:pt x="11384" y="29909"/>
                      <a:pt x="11384" y="29909"/>
                    </a:cubicBezTo>
                    <a:lnTo>
                      <a:pt x="7361" y="29909"/>
                    </a:lnTo>
                    <a:cubicBezTo>
                      <a:pt x="7361" y="29909"/>
                      <a:pt x="7741" y="28252"/>
                      <a:pt x="8148" y="25190"/>
                    </a:cubicBezTo>
                    <a:close/>
                    <a:moveTo>
                      <a:pt x="8576" y="1"/>
                    </a:moveTo>
                    <a:cubicBezTo>
                      <a:pt x="9370" y="29060"/>
                      <a:pt x="1" y="39858"/>
                      <a:pt x="1" y="39858"/>
                    </a:cubicBezTo>
                    <a:lnTo>
                      <a:pt x="3819" y="39858"/>
                    </a:lnTo>
                    <a:cubicBezTo>
                      <a:pt x="3818" y="39805"/>
                      <a:pt x="3817" y="39753"/>
                      <a:pt x="3817" y="39699"/>
                    </a:cubicBezTo>
                    <a:cubicBezTo>
                      <a:pt x="3817" y="36407"/>
                      <a:pt x="6303" y="33739"/>
                      <a:pt x="9369" y="33739"/>
                    </a:cubicBezTo>
                    <a:cubicBezTo>
                      <a:pt x="12436" y="33739"/>
                      <a:pt x="14921" y="36408"/>
                      <a:pt x="14921" y="39699"/>
                    </a:cubicBezTo>
                    <a:cubicBezTo>
                      <a:pt x="14921" y="39752"/>
                      <a:pt x="14918" y="39806"/>
                      <a:pt x="14918" y="39858"/>
                    </a:cubicBezTo>
                    <a:lnTo>
                      <a:pt x="18741" y="39858"/>
                    </a:lnTo>
                    <a:cubicBezTo>
                      <a:pt x="18741" y="39858"/>
                      <a:pt x="9372" y="29060"/>
                      <a:pt x="101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" name="Google Shape;562;p6"/>
              <p:cNvSpPr/>
              <p:nvPr/>
            </p:nvSpPr>
            <p:spPr>
              <a:xfrm>
                <a:off x="5519375" y="1507825"/>
                <a:ext cx="164375" cy="34300"/>
              </a:xfrm>
              <a:custGeom>
                <a:avLst/>
                <a:gdLst/>
                <a:ahLst/>
                <a:cxnLst/>
                <a:rect l="l" t="t" r="r" b="b"/>
                <a:pathLst>
                  <a:path w="6575" h="1372" extrusionOk="0">
                    <a:moveTo>
                      <a:pt x="0" y="1"/>
                    </a:moveTo>
                    <a:lnTo>
                      <a:pt x="0" y="1372"/>
                    </a:lnTo>
                    <a:lnTo>
                      <a:pt x="6575" y="1372"/>
                    </a:lnTo>
                    <a:lnTo>
                      <a:pt x="6575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" name="Google Shape;563;p6"/>
              <p:cNvSpPr/>
              <p:nvPr/>
            </p:nvSpPr>
            <p:spPr>
              <a:xfrm>
                <a:off x="5461300" y="1714275"/>
                <a:ext cx="280500" cy="30000"/>
              </a:xfrm>
              <a:custGeom>
                <a:avLst/>
                <a:gdLst/>
                <a:ahLst/>
                <a:cxnLst/>
                <a:rect l="l" t="t" r="r" b="b"/>
                <a:pathLst>
                  <a:path w="11220" h="1200" extrusionOk="0">
                    <a:moveTo>
                      <a:pt x="1" y="1"/>
                    </a:moveTo>
                    <a:lnTo>
                      <a:pt x="1" y="1199"/>
                    </a:lnTo>
                    <a:lnTo>
                      <a:pt x="11220" y="1199"/>
                    </a:lnTo>
                    <a:lnTo>
                      <a:pt x="11220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" name="Google Shape;564;p6"/>
              <p:cNvSpPr/>
              <p:nvPr/>
            </p:nvSpPr>
            <p:spPr>
              <a:xfrm>
                <a:off x="5461550" y="1744250"/>
                <a:ext cx="2800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11201" h="476" extrusionOk="0">
                    <a:moveTo>
                      <a:pt x="1" y="0"/>
                    </a:moveTo>
                    <a:lnTo>
                      <a:pt x="570" y="475"/>
                    </a:lnTo>
                    <a:lnTo>
                      <a:pt x="10630" y="475"/>
                    </a:lnTo>
                    <a:lnTo>
                      <a:pt x="1120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" name="Google Shape;565;p6"/>
              <p:cNvSpPr/>
              <p:nvPr/>
            </p:nvSpPr>
            <p:spPr>
              <a:xfrm>
                <a:off x="5573550" y="907175"/>
                <a:ext cx="56000" cy="27950"/>
              </a:xfrm>
              <a:custGeom>
                <a:avLst/>
                <a:gdLst/>
                <a:ahLst/>
                <a:cxnLst/>
                <a:rect l="l" t="t" r="r" b="b"/>
                <a:pathLst>
                  <a:path w="2240" h="1118" extrusionOk="0">
                    <a:moveTo>
                      <a:pt x="0" y="1"/>
                    </a:moveTo>
                    <a:lnTo>
                      <a:pt x="0" y="1118"/>
                    </a:lnTo>
                    <a:lnTo>
                      <a:pt x="2240" y="1118"/>
                    </a:lnTo>
                    <a:lnTo>
                      <a:pt x="2240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" name="Google Shape;566;p6"/>
              <p:cNvSpPr/>
              <p:nvPr/>
            </p:nvSpPr>
            <p:spPr>
              <a:xfrm>
                <a:off x="5580725" y="897750"/>
                <a:ext cx="41725" cy="9450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378" extrusionOk="0">
                    <a:moveTo>
                      <a:pt x="0" y="0"/>
                    </a:moveTo>
                    <a:lnTo>
                      <a:pt x="0" y="378"/>
                    </a:lnTo>
                    <a:lnTo>
                      <a:pt x="1668" y="378"/>
                    </a:lnTo>
                    <a:lnTo>
                      <a:pt x="1668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" name="Google Shape;567;p6"/>
              <p:cNvSpPr/>
              <p:nvPr/>
            </p:nvSpPr>
            <p:spPr>
              <a:xfrm>
                <a:off x="5587700" y="887900"/>
                <a:ext cx="27700" cy="9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396" extrusionOk="0">
                    <a:moveTo>
                      <a:pt x="1" y="0"/>
                    </a:moveTo>
                    <a:lnTo>
                      <a:pt x="1" y="396"/>
                    </a:lnTo>
                    <a:lnTo>
                      <a:pt x="1107" y="396"/>
                    </a:lnTo>
                    <a:lnTo>
                      <a:pt x="110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" name="Google Shape;568;p6"/>
              <p:cNvSpPr/>
              <p:nvPr/>
            </p:nvSpPr>
            <p:spPr>
              <a:xfrm>
                <a:off x="5562500" y="935075"/>
                <a:ext cx="78100" cy="31525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1261" extrusionOk="0">
                    <a:moveTo>
                      <a:pt x="0" y="0"/>
                    </a:moveTo>
                    <a:lnTo>
                      <a:pt x="0" y="374"/>
                    </a:lnTo>
                    <a:cubicBezTo>
                      <a:pt x="0" y="864"/>
                      <a:pt x="397" y="1261"/>
                      <a:pt x="887" y="1261"/>
                    </a:cubicBezTo>
                    <a:lnTo>
                      <a:pt x="2222" y="1261"/>
                    </a:lnTo>
                    <a:cubicBezTo>
                      <a:pt x="2720" y="1261"/>
                      <a:pt x="3124" y="857"/>
                      <a:pt x="3123" y="357"/>
                    </a:cubicBezTo>
                    <a:lnTo>
                      <a:pt x="312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" name="Google Shape;569;p6"/>
              <p:cNvSpPr/>
              <p:nvPr/>
            </p:nvSpPr>
            <p:spPr>
              <a:xfrm>
                <a:off x="5592525" y="877575"/>
                <a:ext cx="181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24" h="412" extrusionOk="0">
                    <a:moveTo>
                      <a:pt x="172" y="0"/>
                    </a:moveTo>
                    <a:cubicBezTo>
                      <a:pt x="77" y="0"/>
                      <a:pt x="0" y="78"/>
                      <a:pt x="0" y="173"/>
                    </a:cubicBezTo>
                    <a:lnTo>
                      <a:pt x="0" y="412"/>
                    </a:lnTo>
                    <a:lnTo>
                      <a:pt x="723" y="412"/>
                    </a:lnTo>
                    <a:lnTo>
                      <a:pt x="723" y="170"/>
                    </a:lnTo>
                    <a:cubicBezTo>
                      <a:pt x="723" y="78"/>
                      <a:pt x="645" y="0"/>
                      <a:pt x="55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" name="Google Shape;570;p6"/>
              <p:cNvSpPr/>
              <p:nvPr/>
            </p:nvSpPr>
            <p:spPr>
              <a:xfrm>
                <a:off x="5597000" y="802250"/>
                <a:ext cx="9100" cy="75350"/>
              </a:xfrm>
              <a:custGeom>
                <a:avLst/>
                <a:gdLst/>
                <a:ahLst/>
                <a:cxnLst/>
                <a:rect l="l" t="t" r="r" b="b"/>
                <a:pathLst>
                  <a:path w="364" h="3014" extrusionOk="0">
                    <a:moveTo>
                      <a:pt x="92" y="0"/>
                    </a:moveTo>
                    <a:lnTo>
                      <a:pt x="0" y="3013"/>
                    </a:lnTo>
                    <a:lnTo>
                      <a:pt x="364" y="3013"/>
                    </a:lnTo>
                    <a:lnTo>
                      <a:pt x="27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" name="Google Shape;571;p6"/>
              <p:cNvSpPr/>
              <p:nvPr/>
            </p:nvSpPr>
            <p:spPr>
              <a:xfrm>
                <a:off x="5594450" y="791600"/>
                <a:ext cx="1427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72" extrusionOk="0">
                    <a:moveTo>
                      <a:pt x="285" y="1"/>
                    </a:moveTo>
                    <a:cubicBezTo>
                      <a:pt x="127" y="1"/>
                      <a:pt x="0" y="128"/>
                      <a:pt x="0" y="285"/>
                    </a:cubicBezTo>
                    <a:cubicBezTo>
                      <a:pt x="0" y="443"/>
                      <a:pt x="127" y="571"/>
                      <a:pt x="285" y="571"/>
                    </a:cubicBezTo>
                    <a:cubicBezTo>
                      <a:pt x="442" y="571"/>
                      <a:pt x="570" y="443"/>
                      <a:pt x="570" y="285"/>
                    </a:cubicBezTo>
                    <a:cubicBezTo>
                      <a:pt x="570" y="128"/>
                      <a:pt x="442" y="1"/>
                      <a:pt x="28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72" name="Google Shape;572;p6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bg>
      <p:bgPr>
        <a:gradFill>
          <a:gsLst>
            <a:gs pos="0">
              <a:schemeClr val="accent1"/>
            </a:gs>
            <a:gs pos="50000">
              <a:schemeClr val="accent1"/>
            </a:gs>
            <a:gs pos="100000">
              <a:schemeClr val="accent2"/>
            </a:gs>
          </a:gsLst>
          <a:lin ang="2698631" scaled="0"/>
        </a:gradFill>
        <a:effectLst/>
      </p:bgPr>
    </p:bg>
    <p:spTree>
      <p:nvGrpSpPr>
        <p:cNvPr id="1" name="Shape 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0" name="Google Shape;600;p8"/>
          <p:cNvGrpSpPr/>
          <p:nvPr/>
        </p:nvGrpSpPr>
        <p:grpSpPr>
          <a:xfrm>
            <a:off x="-23095" y="-32550"/>
            <a:ext cx="9530952" cy="4229489"/>
            <a:chOff x="-23095" y="-946950"/>
            <a:chExt cx="9530952" cy="4229489"/>
          </a:xfrm>
        </p:grpSpPr>
        <p:sp>
          <p:nvSpPr>
            <p:cNvPr id="601" name="Google Shape;601;p8"/>
            <p:cNvSpPr/>
            <p:nvPr/>
          </p:nvSpPr>
          <p:spPr>
            <a:xfrm>
              <a:off x="6517950" y="-946804"/>
              <a:ext cx="2989907" cy="1454830"/>
            </a:xfrm>
            <a:custGeom>
              <a:avLst/>
              <a:gdLst/>
              <a:ahLst/>
              <a:cxnLst/>
              <a:rect l="l" t="t" r="r" b="b"/>
              <a:pathLst>
                <a:path w="20455" h="9953" extrusionOk="0">
                  <a:moveTo>
                    <a:pt x="20454" y="1"/>
                  </a:moveTo>
                  <a:lnTo>
                    <a:pt x="20454" y="1974"/>
                  </a:lnTo>
                  <a:cubicBezTo>
                    <a:pt x="14397" y="6201"/>
                    <a:pt x="7324" y="8972"/>
                    <a:pt x="0" y="9952"/>
                  </a:cubicBezTo>
                  <a:cubicBezTo>
                    <a:pt x="2521" y="9383"/>
                    <a:pt x="4935" y="8348"/>
                    <a:pt x="7081" y="6911"/>
                  </a:cubicBezTo>
                  <a:cubicBezTo>
                    <a:pt x="6063" y="7107"/>
                    <a:pt x="5023" y="7200"/>
                    <a:pt x="3984" y="7186"/>
                  </a:cubicBezTo>
                  <a:cubicBezTo>
                    <a:pt x="7769" y="6020"/>
                    <a:pt x="13606" y="2816"/>
                    <a:pt x="16446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8"/>
            <p:cNvSpPr/>
            <p:nvPr/>
          </p:nvSpPr>
          <p:spPr>
            <a:xfrm>
              <a:off x="6194903" y="498720"/>
              <a:ext cx="2707507" cy="711702"/>
            </a:xfrm>
            <a:custGeom>
              <a:avLst/>
              <a:gdLst/>
              <a:ahLst/>
              <a:cxnLst/>
              <a:rect l="l" t="t" r="r" b="b"/>
              <a:pathLst>
                <a:path w="18523" h="4869" extrusionOk="0">
                  <a:moveTo>
                    <a:pt x="13999" y="484"/>
                  </a:moveTo>
                  <a:cubicBezTo>
                    <a:pt x="11792" y="1663"/>
                    <a:pt x="9277" y="2262"/>
                    <a:pt x="6776" y="2199"/>
                  </a:cubicBezTo>
                  <a:cubicBezTo>
                    <a:pt x="7248" y="2324"/>
                    <a:pt x="7721" y="2452"/>
                    <a:pt x="8193" y="2577"/>
                  </a:cubicBezTo>
                  <a:cubicBezTo>
                    <a:pt x="5536" y="3426"/>
                    <a:pt x="2781" y="3972"/>
                    <a:pt x="0" y="4202"/>
                  </a:cubicBezTo>
                  <a:cubicBezTo>
                    <a:pt x="1499" y="4219"/>
                    <a:pt x="3002" y="4103"/>
                    <a:pt x="4482" y="3856"/>
                  </a:cubicBezTo>
                  <a:cubicBezTo>
                    <a:pt x="3510" y="4436"/>
                    <a:pt x="2401" y="4786"/>
                    <a:pt x="1274" y="4868"/>
                  </a:cubicBezTo>
                  <a:cubicBezTo>
                    <a:pt x="7312" y="4738"/>
                    <a:pt x="13306" y="3046"/>
                    <a:pt x="18523" y="1"/>
                  </a:cubicBezTo>
                  <a:cubicBezTo>
                    <a:pt x="17024" y="640"/>
                    <a:pt x="15477" y="1162"/>
                    <a:pt x="13900" y="1566"/>
                  </a:cubicBezTo>
                  <a:lnTo>
                    <a:pt x="16029" y="307"/>
                  </a:lnTo>
                  <a:cubicBezTo>
                    <a:pt x="15810" y="441"/>
                    <a:pt x="15589" y="573"/>
                    <a:pt x="15368" y="704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8"/>
            <p:cNvSpPr/>
            <p:nvPr/>
          </p:nvSpPr>
          <p:spPr>
            <a:xfrm>
              <a:off x="5852268" y="1326654"/>
              <a:ext cx="1229582" cy="199668"/>
            </a:xfrm>
            <a:custGeom>
              <a:avLst/>
              <a:gdLst/>
              <a:ahLst/>
              <a:cxnLst/>
              <a:rect l="l" t="t" r="r" b="b"/>
              <a:pathLst>
                <a:path w="8412" h="1366" extrusionOk="0">
                  <a:moveTo>
                    <a:pt x="6011" y="160"/>
                  </a:moveTo>
                  <a:cubicBezTo>
                    <a:pt x="4017" y="485"/>
                    <a:pt x="2013" y="732"/>
                    <a:pt x="0" y="902"/>
                  </a:cubicBezTo>
                  <a:cubicBezTo>
                    <a:pt x="1702" y="1365"/>
                    <a:pt x="3507" y="1147"/>
                    <a:pt x="5253" y="900"/>
                  </a:cubicBezTo>
                  <a:cubicBezTo>
                    <a:pt x="6343" y="747"/>
                    <a:pt x="7467" y="572"/>
                    <a:pt x="8411" y="0"/>
                  </a:cubicBezTo>
                  <a:cubicBezTo>
                    <a:pt x="7527" y="215"/>
                    <a:pt x="6627" y="365"/>
                    <a:pt x="5722" y="452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8"/>
            <p:cNvSpPr/>
            <p:nvPr/>
          </p:nvSpPr>
          <p:spPr>
            <a:xfrm>
              <a:off x="5723049" y="2029025"/>
              <a:ext cx="1198302" cy="336483"/>
            </a:xfrm>
            <a:custGeom>
              <a:avLst/>
              <a:gdLst/>
              <a:ahLst/>
              <a:cxnLst/>
              <a:rect l="l" t="t" r="r" b="b"/>
              <a:pathLst>
                <a:path w="8198" h="2302" extrusionOk="0">
                  <a:moveTo>
                    <a:pt x="5844" y="498"/>
                  </a:moveTo>
                  <a:cubicBezTo>
                    <a:pt x="3918" y="1101"/>
                    <a:pt x="1966" y="1631"/>
                    <a:pt x="0" y="2084"/>
                  </a:cubicBezTo>
                  <a:cubicBezTo>
                    <a:pt x="1750" y="2302"/>
                    <a:pt x="3506" y="1830"/>
                    <a:pt x="5199" y="1338"/>
                  </a:cubicBezTo>
                  <a:cubicBezTo>
                    <a:pt x="6257" y="1031"/>
                    <a:pt x="7345" y="699"/>
                    <a:pt x="8198" y="0"/>
                  </a:cubicBezTo>
                  <a:cubicBezTo>
                    <a:pt x="7352" y="339"/>
                    <a:pt x="6483" y="615"/>
                    <a:pt x="5598" y="829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8"/>
            <p:cNvSpPr/>
            <p:nvPr/>
          </p:nvSpPr>
          <p:spPr>
            <a:xfrm>
              <a:off x="3135165" y="1942197"/>
              <a:ext cx="2189919" cy="381358"/>
            </a:xfrm>
            <a:custGeom>
              <a:avLst/>
              <a:gdLst/>
              <a:ahLst/>
              <a:cxnLst/>
              <a:rect l="l" t="t" r="r" b="b"/>
              <a:pathLst>
                <a:path w="14982" h="2609" extrusionOk="0">
                  <a:moveTo>
                    <a:pt x="4346" y="0"/>
                  </a:moveTo>
                  <a:cubicBezTo>
                    <a:pt x="7211" y="719"/>
                    <a:pt x="10247" y="1063"/>
                    <a:pt x="13274" y="1007"/>
                  </a:cubicBezTo>
                  <a:cubicBezTo>
                    <a:pt x="12227" y="1107"/>
                    <a:pt x="11196" y="1294"/>
                    <a:pt x="10208" y="1567"/>
                  </a:cubicBezTo>
                  <a:cubicBezTo>
                    <a:pt x="11784" y="1779"/>
                    <a:pt x="13381" y="1907"/>
                    <a:pt x="14981" y="1948"/>
                  </a:cubicBezTo>
                  <a:cubicBezTo>
                    <a:pt x="9915" y="2608"/>
                    <a:pt x="4562" y="2001"/>
                    <a:pt x="1" y="252"/>
                  </a:cubicBezTo>
                  <a:cubicBezTo>
                    <a:pt x="2109" y="575"/>
                    <a:pt x="4256" y="767"/>
                    <a:pt x="6408" y="822"/>
                  </a:cubicBezTo>
                  <a:cubicBezTo>
                    <a:pt x="5722" y="783"/>
                    <a:pt x="5049" y="632"/>
                    <a:pt x="4452" y="382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8"/>
            <p:cNvSpPr/>
            <p:nvPr/>
          </p:nvSpPr>
          <p:spPr>
            <a:xfrm>
              <a:off x="-22948" y="-946804"/>
              <a:ext cx="3527959" cy="1928567"/>
            </a:xfrm>
            <a:custGeom>
              <a:avLst/>
              <a:gdLst/>
              <a:ahLst/>
              <a:cxnLst/>
              <a:rect l="l" t="t" r="r" b="b"/>
              <a:pathLst>
                <a:path w="24136" h="13194" extrusionOk="0">
                  <a:moveTo>
                    <a:pt x="24135" y="13193"/>
                  </a:moveTo>
                  <a:cubicBezTo>
                    <a:pt x="23995" y="13182"/>
                    <a:pt x="23855" y="13169"/>
                    <a:pt x="23713" y="13156"/>
                  </a:cubicBezTo>
                  <a:cubicBezTo>
                    <a:pt x="19043" y="12726"/>
                    <a:pt x="14675" y="11796"/>
                    <a:pt x="10219" y="10373"/>
                  </a:cubicBezTo>
                  <a:cubicBezTo>
                    <a:pt x="8234" y="9742"/>
                    <a:pt x="6339" y="8851"/>
                    <a:pt x="4589" y="7723"/>
                  </a:cubicBezTo>
                  <a:cubicBezTo>
                    <a:pt x="3018" y="6708"/>
                    <a:pt x="1125" y="5403"/>
                    <a:pt x="1" y="3860"/>
                  </a:cubicBezTo>
                  <a:cubicBezTo>
                    <a:pt x="654" y="4732"/>
                    <a:pt x="1665" y="5262"/>
                    <a:pt x="2654" y="5726"/>
                  </a:cubicBezTo>
                  <a:cubicBezTo>
                    <a:pt x="3701" y="6220"/>
                    <a:pt x="4623" y="6715"/>
                    <a:pt x="5809" y="6824"/>
                  </a:cubicBezTo>
                  <a:cubicBezTo>
                    <a:pt x="3515" y="5453"/>
                    <a:pt x="1673" y="3500"/>
                    <a:pt x="1" y="1393"/>
                  </a:cubicBezTo>
                  <a:lnTo>
                    <a:pt x="1" y="1"/>
                  </a:lnTo>
                  <a:lnTo>
                    <a:pt x="2437" y="1"/>
                  </a:lnTo>
                  <a:cubicBezTo>
                    <a:pt x="5532" y="3420"/>
                    <a:pt x="9636" y="5924"/>
                    <a:pt x="13753" y="8101"/>
                  </a:cubicBezTo>
                  <a:cubicBezTo>
                    <a:pt x="12566" y="7984"/>
                    <a:pt x="11397" y="7682"/>
                    <a:pt x="10302" y="7210"/>
                  </a:cubicBezTo>
                  <a:cubicBezTo>
                    <a:pt x="11124" y="7565"/>
                    <a:pt x="11873" y="8149"/>
                    <a:pt x="12700" y="8523"/>
                  </a:cubicBezTo>
                  <a:cubicBezTo>
                    <a:pt x="13529" y="8899"/>
                    <a:pt x="14389" y="9171"/>
                    <a:pt x="15184" y="9596"/>
                  </a:cubicBezTo>
                  <a:cubicBezTo>
                    <a:pt x="16952" y="10536"/>
                    <a:pt x="19033" y="11057"/>
                    <a:pt x="21019" y="11327"/>
                  </a:cubicBezTo>
                  <a:cubicBezTo>
                    <a:pt x="19285" y="11311"/>
                    <a:pt x="17554" y="11186"/>
                    <a:pt x="15836" y="10956"/>
                  </a:cubicBezTo>
                  <a:cubicBezTo>
                    <a:pt x="18484" y="12074"/>
                    <a:pt x="21285" y="12827"/>
                    <a:pt x="24135" y="13193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8"/>
            <p:cNvSpPr/>
            <p:nvPr/>
          </p:nvSpPr>
          <p:spPr>
            <a:xfrm>
              <a:off x="-23095" y="1120548"/>
              <a:ext cx="4880616" cy="1502043"/>
            </a:xfrm>
            <a:custGeom>
              <a:avLst/>
              <a:gdLst/>
              <a:ahLst/>
              <a:cxnLst/>
              <a:rect l="l" t="t" r="r" b="b"/>
              <a:pathLst>
                <a:path w="33390" h="10276" extrusionOk="0">
                  <a:moveTo>
                    <a:pt x="10498" y="6506"/>
                  </a:moveTo>
                  <a:cubicBezTo>
                    <a:pt x="12707" y="6680"/>
                    <a:pt x="14914" y="6853"/>
                    <a:pt x="17121" y="7027"/>
                  </a:cubicBezTo>
                  <a:cubicBezTo>
                    <a:pt x="14475" y="6265"/>
                    <a:pt x="11828" y="5498"/>
                    <a:pt x="9182" y="4736"/>
                  </a:cubicBezTo>
                  <a:cubicBezTo>
                    <a:pt x="10752" y="4807"/>
                    <a:pt x="12323" y="4875"/>
                    <a:pt x="13894" y="4946"/>
                  </a:cubicBezTo>
                  <a:cubicBezTo>
                    <a:pt x="12068" y="4282"/>
                    <a:pt x="10186" y="3776"/>
                    <a:pt x="8272" y="3434"/>
                  </a:cubicBezTo>
                  <a:cubicBezTo>
                    <a:pt x="5524" y="2945"/>
                    <a:pt x="2608" y="2750"/>
                    <a:pt x="0" y="1875"/>
                  </a:cubicBezTo>
                  <a:lnTo>
                    <a:pt x="0" y="200"/>
                  </a:lnTo>
                  <a:cubicBezTo>
                    <a:pt x="2495" y="1227"/>
                    <a:pt x="5139" y="1888"/>
                    <a:pt x="7821" y="2154"/>
                  </a:cubicBezTo>
                  <a:cubicBezTo>
                    <a:pt x="6374" y="1728"/>
                    <a:pt x="5022" y="989"/>
                    <a:pt x="3882" y="0"/>
                  </a:cubicBezTo>
                  <a:cubicBezTo>
                    <a:pt x="4667" y="659"/>
                    <a:pt x="5678" y="974"/>
                    <a:pt x="6664" y="1265"/>
                  </a:cubicBezTo>
                  <a:cubicBezTo>
                    <a:pt x="11211" y="2608"/>
                    <a:pt x="15807" y="3781"/>
                    <a:pt x="20403" y="4950"/>
                  </a:cubicBezTo>
                  <a:cubicBezTo>
                    <a:pt x="18332" y="4696"/>
                    <a:pt x="16261" y="4444"/>
                    <a:pt x="14192" y="4190"/>
                  </a:cubicBezTo>
                  <a:cubicBezTo>
                    <a:pt x="18178" y="6096"/>
                    <a:pt x="22551" y="7015"/>
                    <a:pt x="26877" y="7920"/>
                  </a:cubicBezTo>
                  <a:cubicBezTo>
                    <a:pt x="25122" y="8126"/>
                    <a:pt x="23351" y="8195"/>
                    <a:pt x="21586" y="8122"/>
                  </a:cubicBezTo>
                  <a:cubicBezTo>
                    <a:pt x="25455" y="9153"/>
                    <a:pt x="29406" y="9875"/>
                    <a:pt x="33390" y="10276"/>
                  </a:cubicBezTo>
                  <a:cubicBezTo>
                    <a:pt x="25628" y="10194"/>
                    <a:pt x="17878" y="8918"/>
                    <a:pt x="10498" y="6506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8"/>
            <p:cNvSpPr/>
            <p:nvPr/>
          </p:nvSpPr>
          <p:spPr>
            <a:xfrm>
              <a:off x="5017462" y="1703201"/>
              <a:ext cx="1623656" cy="294533"/>
            </a:xfrm>
            <a:custGeom>
              <a:avLst/>
              <a:gdLst/>
              <a:ahLst/>
              <a:cxnLst/>
              <a:rect l="l" t="t" r="r" b="b"/>
              <a:pathLst>
                <a:path w="11108" h="2015" extrusionOk="0">
                  <a:moveTo>
                    <a:pt x="4396" y="1227"/>
                  </a:moveTo>
                  <a:cubicBezTo>
                    <a:pt x="5392" y="1088"/>
                    <a:pt x="6350" y="413"/>
                    <a:pt x="7232" y="0"/>
                  </a:cubicBezTo>
                  <a:cubicBezTo>
                    <a:pt x="5627" y="416"/>
                    <a:pt x="1669" y="1028"/>
                    <a:pt x="0" y="848"/>
                  </a:cubicBezTo>
                  <a:cubicBezTo>
                    <a:pt x="903" y="1076"/>
                    <a:pt x="1827" y="1245"/>
                    <a:pt x="2759" y="1352"/>
                  </a:cubicBezTo>
                  <a:cubicBezTo>
                    <a:pt x="2059" y="1589"/>
                    <a:pt x="1307" y="1721"/>
                    <a:pt x="552" y="1738"/>
                  </a:cubicBezTo>
                  <a:cubicBezTo>
                    <a:pt x="2363" y="1884"/>
                    <a:pt x="4187" y="2014"/>
                    <a:pt x="5996" y="1879"/>
                  </a:cubicBezTo>
                  <a:cubicBezTo>
                    <a:pt x="7808" y="1743"/>
                    <a:pt x="9621" y="1322"/>
                    <a:pt x="11108" y="450"/>
                  </a:cubicBezTo>
                  <a:cubicBezTo>
                    <a:pt x="9008" y="1181"/>
                    <a:pt x="6670" y="1253"/>
                    <a:pt x="4396" y="1227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8"/>
            <p:cNvSpPr/>
            <p:nvPr/>
          </p:nvSpPr>
          <p:spPr>
            <a:xfrm>
              <a:off x="1647248" y="2606415"/>
              <a:ext cx="1820694" cy="409568"/>
            </a:xfrm>
            <a:custGeom>
              <a:avLst/>
              <a:gdLst/>
              <a:ahLst/>
              <a:cxnLst/>
              <a:rect l="l" t="t" r="r" b="b"/>
              <a:pathLst>
                <a:path w="12456" h="2802" extrusionOk="0">
                  <a:moveTo>
                    <a:pt x="2634" y="0"/>
                  </a:moveTo>
                  <a:cubicBezTo>
                    <a:pt x="5314" y="784"/>
                    <a:pt x="8087" y="1250"/>
                    <a:pt x="10877" y="1387"/>
                  </a:cubicBezTo>
                  <a:cubicBezTo>
                    <a:pt x="10326" y="1451"/>
                    <a:pt x="9775" y="1515"/>
                    <a:pt x="9224" y="1576"/>
                  </a:cubicBezTo>
                  <a:cubicBezTo>
                    <a:pt x="10302" y="1769"/>
                    <a:pt x="11378" y="1962"/>
                    <a:pt x="12455" y="2155"/>
                  </a:cubicBezTo>
                  <a:cubicBezTo>
                    <a:pt x="8264" y="2801"/>
                    <a:pt x="3893" y="2242"/>
                    <a:pt x="0" y="559"/>
                  </a:cubicBezTo>
                  <a:cubicBezTo>
                    <a:pt x="1916" y="880"/>
                    <a:pt x="3848" y="1101"/>
                    <a:pt x="5790" y="1162"/>
                  </a:cubicBezTo>
                  <a:cubicBezTo>
                    <a:pt x="4994" y="1001"/>
                    <a:pt x="3408" y="716"/>
                    <a:pt x="2634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8"/>
            <p:cNvSpPr/>
            <p:nvPr/>
          </p:nvSpPr>
          <p:spPr>
            <a:xfrm>
              <a:off x="4811501" y="843692"/>
              <a:ext cx="4696296" cy="2438846"/>
            </a:xfrm>
            <a:custGeom>
              <a:avLst/>
              <a:gdLst/>
              <a:ahLst/>
              <a:cxnLst/>
              <a:rect l="l" t="t" r="r" b="b"/>
              <a:pathLst>
                <a:path w="32129" h="16685" extrusionOk="0">
                  <a:moveTo>
                    <a:pt x="32128" y="4239"/>
                  </a:moveTo>
                  <a:cubicBezTo>
                    <a:pt x="28361" y="7189"/>
                    <a:pt x="24092" y="9496"/>
                    <a:pt x="19554" y="11012"/>
                  </a:cubicBezTo>
                  <a:cubicBezTo>
                    <a:pt x="22153" y="10478"/>
                    <a:pt x="24753" y="9945"/>
                    <a:pt x="27350" y="9410"/>
                  </a:cubicBezTo>
                  <a:cubicBezTo>
                    <a:pt x="18762" y="13125"/>
                    <a:pt x="9489" y="14918"/>
                    <a:pt x="303" y="16684"/>
                  </a:cubicBezTo>
                  <a:cubicBezTo>
                    <a:pt x="4399" y="15571"/>
                    <a:pt x="8538" y="14439"/>
                    <a:pt x="12277" y="12429"/>
                  </a:cubicBezTo>
                  <a:cubicBezTo>
                    <a:pt x="8247" y="13414"/>
                    <a:pt x="4138" y="14076"/>
                    <a:pt x="1" y="14409"/>
                  </a:cubicBezTo>
                  <a:cubicBezTo>
                    <a:pt x="5025" y="13530"/>
                    <a:pt x="10004" y="12395"/>
                    <a:pt x="14914" y="11012"/>
                  </a:cubicBezTo>
                  <a:lnTo>
                    <a:pt x="8565" y="11436"/>
                  </a:lnTo>
                  <a:cubicBezTo>
                    <a:pt x="11306" y="10703"/>
                    <a:pt x="14047" y="9972"/>
                    <a:pt x="16789" y="9241"/>
                  </a:cubicBezTo>
                  <a:cubicBezTo>
                    <a:pt x="15748" y="9752"/>
                    <a:pt x="14646" y="10147"/>
                    <a:pt x="13516" y="10411"/>
                  </a:cubicBezTo>
                  <a:cubicBezTo>
                    <a:pt x="17987" y="9570"/>
                    <a:pt x="22600" y="8676"/>
                    <a:pt x="26376" y="6136"/>
                  </a:cubicBezTo>
                  <a:cubicBezTo>
                    <a:pt x="23764" y="7116"/>
                    <a:pt x="21026" y="7758"/>
                    <a:pt x="18253" y="8040"/>
                  </a:cubicBezTo>
                  <a:cubicBezTo>
                    <a:pt x="21450" y="6961"/>
                    <a:pt x="24684" y="5866"/>
                    <a:pt x="27542" y="4068"/>
                  </a:cubicBezTo>
                  <a:cubicBezTo>
                    <a:pt x="26900" y="4219"/>
                    <a:pt x="26257" y="4366"/>
                    <a:pt x="25614" y="4517"/>
                  </a:cubicBezTo>
                  <a:cubicBezTo>
                    <a:pt x="27960" y="3290"/>
                    <a:pt x="30153" y="1769"/>
                    <a:pt x="32128" y="0"/>
                  </a:cubicBezTo>
                  <a:lnTo>
                    <a:pt x="32128" y="4239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8"/>
            <p:cNvSpPr/>
            <p:nvPr/>
          </p:nvSpPr>
          <p:spPr>
            <a:xfrm>
              <a:off x="1393488" y="-946950"/>
              <a:ext cx="3506764" cy="671943"/>
            </a:xfrm>
            <a:custGeom>
              <a:avLst/>
              <a:gdLst/>
              <a:ahLst/>
              <a:cxnLst/>
              <a:rect l="l" t="t" r="r" b="b"/>
              <a:pathLst>
                <a:path w="23991" h="4597" extrusionOk="0">
                  <a:moveTo>
                    <a:pt x="5751" y="2231"/>
                  </a:moveTo>
                  <a:cubicBezTo>
                    <a:pt x="7175" y="2817"/>
                    <a:pt x="8656" y="3263"/>
                    <a:pt x="10166" y="3556"/>
                  </a:cubicBezTo>
                  <a:cubicBezTo>
                    <a:pt x="6601" y="2993"/>
                    <a:pt x="3140" y="1779"/>
                    <a:pt x="1" y="0"/>
                  </a:cubicBezTo>
                  <a:lnTo>
                    <a:pt x="7378" y="0"/>
                  </a:lnTo>
                  <a:cubicBezTo>
                    <a:pt x="9033" y="764"/>
                    <a:pt x="10734" y="1454"/>
                    <a:pt x="12520" y="1699"/>
                  </a:cubicBezTo>
                  <a:cubicBezTo>
                    <a:pt x="10562" y="1503"/>
                    <a:pt x="8608" y="1307"/>
                    <a:pt x="6650" y="1111"/>
                  </a:cubicBezTo>
                  <a:cubicBezTo>
                    <a:pt x="12208" y="3145"/>
                    <a:pt x="18079" y="4326"/>
                    <a:pt x="23991" y="4596"/>
                  </a:cubicBezTo>
                  <a:cubicBezTo>
                    <a:pt x="17855" y="4349"/>
                    <a:pt x="11744" y="3556"/>
                    <a:pt x="5751" y="223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8"/>
            <p:cNvSpPr/>
            <p:nvPr/>
          </p:nvSpPr>
          <p:spPr>
            <a:xfrm>
              <a:off x="4268899" y="-946804"/>
              <a:ext cx="2510762" cy="419216"/>
            </a:xfrm>
            <a:custGeom>
              <a:avLst/>
              <a:gdLst/>
              <a:ahLst/>
              <a:cxnLst/>
              <a:rect l="l" t="t" r="r" b="b"/>
              <a:pathLst>
                <a:path w="17177" h="2868" extrusionOk="0">
                  <a:moveTo>
                    <a:pt x="1" y="2867"/>
                  </a:moveTo>
                  <a:cubicBezTo>
                    <a:pt x="2336" y="2723"/>
                    <a:pt x="4646" y="2222"/>
                    <a:pt x="6832" y="1386"/>
                  </a:cubicBezTo>
                  <a:cubicBezTo>
                    <a:pt x="4850" y="1519"/>
                    <a:pt x="2860" y="1559"/>
                    <a:pt x="874" y="1496"/>
                  </a:cubicBezTo>
                  <a:cubicBezTo>
                    <a:pt x="3528" y="1248"/>
                    <a:pt x="6167" y="849"/>
                    <a:pt x="8776" y="304"/>
                  </a:cubicBezTo>
                  <a:cubicBezTo>
                    <a:pt x="9221" y="211"/>
                    <a:pt x="9669" y="112"/>
                    <a:pt x="10114" y="1"/>
                  </a:cubicBezTo>
                  <a:lnTo>
                    <a:pt x="17177" y="1"/>
                  </a:lnTo>
                  <a:cubicBezTo>
                    <a:pt x="11528" y="1502"/>
                    <a:pt x="5872" y="2553"/>
                    <a:pt x="1" y="2867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8"/>
            <p:cNvSpPr/>
            <p:nvPr/>
          </p:nvSpPr>
          <p:spPr>
            <a:xfrm>
              <a:off x="4747330" y="-946804"/>
              <a:ext cx="2856016" cy="794580"/>
            </a:xfrm>
            <a:custGeom>
              <a:avLst/>
              <a:gdLst/>
              <a:ahLst/>
              <a:cxnLst/>
              <a:rect l="l" t="t" r="r" b="b"/>
              <a:pathLst>
                <a:path w="19539" h="5436" extrusionOk="0">
                  <a:moveTo>
                    <a:pt x="19538" y="1"/>
                  </a:moveTo>
                  <a:cubicBezTo>
                    <a:pt x="17456" y="1591"/>
                    <a:pt x="15008" y="2790"/>
                    <a:pt x="12590" y="3651"/>
                  </a:cubicBezTo>
                  <a:cubicBezTo>
                    <a:pt x="8480" y="5118"/>
                    <a:pt x="4349" y="5055"/>
                    <a:pt x="1" y="5436"/>
                  </a:cubicBezTo>
                  <a:cubicBezTo>
                    <a:pt x="3819" y="5018"/>
                    <a:pt x="7663" y="4340"/>
                    <a:pt x="11284" y="3063"/>
                  </a:cubicBezTo>
                  <a:cubicBezTo>
                    <a:pt x="13301" y="2352"/>
                    <a:pt x="14780" y="1550"/>
                    <a:pt x="16285" y="1"/>
                  </a:cubicBezTo>
                  <a:lnTo>
                    <a:pt x="19538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4" name="Google Shape;614;p8"/>
          <p:cNvGrpSpPr/>
          <p:nvPr/>
        </p:nvGrpSpPr>
        <p:grpSpPr>
          <a:xfrm>
            <a:off x="-22948" y="-698599"/>
            <a:ext cx="9554607" cy="5890257"/>
            <a:chOff x="-22948" y="-698599"/>
            <a:chExt cx="9554607" cy="5890257"/>
          </a:xfrm>
        </p:grpSpPr>
        <p:sp>
          <p:nvSpPr>
            <p:cNvPr id="615" name="Google Shape;615;p8"/>
            <p:cNvSpPr/>
            <p:nvPr/>
          </p:nvSpPr>
          <p:spPr>
            <a:xfrm>
              <a:off x="2475330" y="1390240"/>
              <a:ext cx="1613424" cy="381358"/>
            </a:xfrm>
            <a:custGeom>
              <a:avLst/>
              <a:gdLst/>
              <a:ahLst/>
              <a:cxnLst/>
              <a:rect l="l" t="t" r="r" b="b"/>
              <a:pathLst>
                <a:path w="11038" h="2609" extrusionOk="0">
                  <a:moveTo>
                    <a:pt x="3202" y="1"/>
                  </a:moveTo>
                  <a:cubicBezTo>
                    <a:pt x="5313" y="720"/>
                    <a:pt x="7551" y="1064"/>
                    <a:pt x="9780" y="1007"/>
                  </a:cubicBezTo>
                  <a:cubicBezTo>
                    <a:pt x="9009" y="1106"/>
                    <a:pt x="8248" y="1295"/>
                    <a:pt x="7521" y="1568"/>
                  </a:cubicBezTo>
                  <a:cubicBezTo>
                    <a:pt x="8683" y="1780"/>
                    <a:pt x="9859" y="1907"/>
                    <a:pt x="11038" y="1948"/>
                  </a:cubicBezTo>
                  <a:cubicBezTo>
                    <a:pt x="7306" y="2609"/>
                    <a:pt x="3362" y="2002"/>
                    <a:pt x="0" y="252"/>
                  </a:cubicBezTo>
                  <a:cubicBezTo>
                    <a:pt x="1554" y="576"/>
                    <a:pt x="3135" y="768"/>
                    <a:pt x="4721" y="823"/>
                  </a:cubicBezTo>
                  <a:cubicBezTo>
                    <a:pt x="4217" y="783"/>
                    <a:pt x="3719" y="632"/>
                    <a:pt x="3280" y="383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8"/>
            <p:cNvSpPr/>
            <p:nvPr/>
          </p:nvSpPr>
          <p:spPr>
            <a:xfrm>
              <a:off x="3223455" y="-698599"/>
              <a:ext cx="109043" cy="10963"/>
            </a:xfrm>
            <a:custGeom>
              <a:avLst/>
              <a:gdLst/>
              <a:ahLst/>
              <a:cxnLst/>
              <a:rect l="l" t="t" r="r" b="b"/>
              <a:pathLst>
                <a:path w="746" h="75" extrusionOk="0">
                  <a:moveTo>
                    <a:pt x="746" y="74"/>
                  </a:moveTo>
                  <a:cubicBezTo>
                    <a:pt x="496" y="60"/>
                    <a:pt x="248" y="35"/>
                    <a:pt x="1" y="0"/>
                  </a:cubicBezTo>
                  <a:cubicBezTo>
                    <a:pt x="248" y="26"/>
                    <a:pt x="496" y="49"/>
                    <a:pt x="746" y="74"/>
                  </a:cubicBezTo>
                  <a:close/>
                </a:path>
              </a:pathLst>
            </a:custGeom>
            <a:solidFill>
              <a:srgbClr val="FCF0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8"/>
            <p:cNvSpPr/>
            <p:nvPr/>
          </p:nvSpPr>
          <p:spPr>
            <a:xfrm>
              <a:off x="1082" y="2236832"/>
              <a:ext cx="9530576" cy="2954827"/>
            </a:xfrm>
            <a:custGeom>
              <a:avLst/>
              <a:gdLst/>
              <a:ahLst/>
              <a:cxnLst/>
              <a:rect l="l" t="t" r="r" b="b"/>
              <a:pathLst>
                <a:path w="65202" h="20215" extrusionOk="0">
                  <a:moveTo>
                    <a:pt x="65201" y="0"/>
                  </a:moveTo>
                  <a:lnTo>
                    <a:pt x="65201" y="20013"/>
                  </a:lnTo>
                  <a:lnTo>
                    <a:pt x="48420" y="20013"/>
                  </a:lnTo>
                  <a:cubicBezTo>
                    <a:pt x="48369" y="20030"/>
                    <a:pt x="48318" y="20046"/>
                    <a:pt x="48267" y="20063"/>
                  </a:cubicBezTo>
                  <a:cubicBezTo>
                    <a:pt x="48247" y="20046"/>
                    <a:pt x="48224" y="20027"/>
                    <a:pt x="48202" y="20013"/>
                  </a:cubicBezTo>
                  <a:lnTo>
                    <a:pt x="36861" y="20013"/>
                  </a:lnTo>
                  <a:lnTo>
                    <a:pt x="36861" y="20214"/>
                  </a:lnTo>
                  <a:lnTo>
                    <a:pt x="36736" y="20214"/>
                  </a:lnTo>
                  <a:lnTo>
                    <a:pt x="36736" y="20013"/>
                  </a:lnTo>
                  <a:lnTo>
                    <a:pt x="1" y="20013"/>
                  </a:lnTo>
                  <a:lnTo>
                    <a:pt x="1" y="2469"/>
                  </a:lnTo>
                  <a:cubicBezTo>
                    <a:pt x="976" y="3703"/>
                    <a:pt x="1777" y="5083"/>
                    <a:pt x="2896" y="6188"/>
                  </a:cubicBezTo>
                  <a:cubicBezTo>
                    <a:pt x="3097" y="6384"/>
                    <a:pt x="3310" y="6576"/>
                    <a:pt x="3571" y="6677"/>
                  </a:cubicBezTo>
                  <a:cubicBezTo>
                    <a:pt x="3810" y="6769"/>
                    <a:pt x="4067" y="6780"/>
                    <a:pt x="4316" y="6839"/>
                  </a:cubicBezTo>
                  <a:cubicBezTo>
                    <a:pt x="5301" y="7077"/>
                    <a:pt x="5930" y="8003"/>
                    <a:pt x="6548" y="8806"/>
                  </a:cubicBezTo>
                  <a:cubicBezTo>
                    <a:pt x="7174" y="9617"/>
                    <a:pt x="7886" y="10363"/>
                    <a:pt x="8666" y="11029"/>
                  </a:cubicBezTo>
                  <a:cubicBezTo>
                    <a:pt x="9084" y="11387"/>
                    <a:pt x="9540" y="11729"/>
                    <a:pt x="10077" y="11851"/>
                  </a:cubicBezTo>
                  <a:cubicBezTo>
                    <a:pt x="10453" y="11939"/>
                    <a:pt x="10855" y="11911"/>
                    <a:pt x="11217" y="12047"/>
                  </a:cubicBezTo>
                  <a:cubicBezTo>
                    <a:pt x="11513" y="12161"/>
                    <a:pt x="11760" y="12377"/>
                    <a:pt x="11998" y="12585"/>
                  </a:cubicBezTo>
                  <a:cubicBezTo>
                    <a:pt x="13825" y="14202"/>
                    <a:pt x="15550" y="15967"/>
                    <a:pt x="17670" y="17184"/>
                  </a:cubicBezTo>
                  <a:cubicBezTo>
                    <a:pt x="18044" y="17397"/>
                    <a:pt x="18458" y="17619"/>
                    <a:pt x="18883" y="17550"/>
                  </a:cubicBezTo>
                  <a:cubicBezTo>
                    <a:pt x="18890" y="17548"/>
                    <a:pt x="18896" y="17548"/>
                    <a:pt x="18903" y="17547"/>
                  </a:cubicBezTo>
                  <a:cubicBezTo>
                    <a:pt x="19152" y="17499"/>
                    <a:pt x="19372" y="17361"/>
                    <a:pt x="19619" y="17309"/>
                  </a:cubicBezTo>
                  <a:cubicBezTo>
                    <a:pt x="20191" y="17187"/>
                    <a:pt x="20467" y="17571"/>
                    <a:pt x="20947" y="17714"/>
                  </a:cubicBezTo>
                  <a:cubicBezTo>
                    <a:pt x="21468" y="17869"/>
                    <a:pt x="22020" y="17621"/>
                    <a:pt x="22593" y="17810"/>
                  </a:cubicBezTo>
                  <a:cubicBezTo>
                    <a:pt x="23165" y="17998"/>
                    <a:pt x="23677" y="18334"/>
                    <a:pt x="24256" y="18507"/>
                  </a:cubicBezTo>
                  <a:cubicBezTo>
                    <a:pt x="25055" y="18742"/>
                    <a:pt x="25891" y="18857"/>
                    <a:pt x="26720" y="18815"/>
                  </a:cubicBezTo>
                  <a:lnTo>
                    <a:pt x="26723" y="18815"/>
                  </a:lnTo>
                  <a:cubicBezTo>
                    <a:pt x="26964" y="18804"/>
                    <a:pt x="27202" y="18781"/>
                    <a:pt x="27442" y="18742"/>
                  </a:cubicBezTo>
                  <a:cubicBezTo>
                    <a:pt x="29789" y="18364"/>
                    <a:pt x="31730" y="16745"/>
                    <a:pt x="33956" y="15909"/>
                  </a:cubicBezTo>
                  <a:cubicBezTo>
                    <a:pt x="34424" y="15733"/>
                    <a:pt x="34925" y="15589"/>
                    <a:pt x="35423" y="15655"/>
                  </a:cubicBezTo>
                  <a:cubicBezTo>
                    <a:pt x="36766" y="15829"/>
                    <a:pt x="37539" y="17396"/>
                    <a:pt x="38849" y="17746"/>
                  </a:cubicBezTo>
                  <a:cubicBezTo>
                    <a:pt x="40362" y="18151"/>
                    <a:pt x="42440" y="16572"/>
                    <a:pt x="43626" y="15838"/>
                  </a:cubicBezTo>
                  <a:cubicBezTo>
                    <a:pt x="44514" y="15287"/>
                    <a:pt x="45381" y="14706"/>
                    <a:pt x="46263" y="14150"/>
                  </a:cubicBezTo>
                  <a:cubicBezTo>
                    <a:pt x="46608" y="13932"/>
                    <a:pt x="46961" y="13678"/>
                    <a:pt x="47332" y="13504"/>
                  </a:cubicBezTo>
                  <a:cubicBezTo>
                    <a:pt x="47862" y="13254"/>
                    <a:pt x="48086" y="13004"/>
                    <a:pt x="48558" y="12672"/>
                  </a:cubicBezTo>
                  <a:cubicBezTo>
                    <a:pt x="48866" y="12453"/>
                    <a:pt x="49297" y="12527"/>
                    <a:pt x="49646" y="12679"/>
                  </a:cubicBezTo>
                  <a:cubicBezTo>
                    <a:pt x="49994" y="12830"/>
                    <a:pt x="50324" y="13047"/>
                    <a:pt x="50701" y="13093"/>
                  </a:cubicBezTo>
                  <a:cubicBezTo>
                    <a:pt x="51565" y="13200"/>
                    <a:pt x="52248" y="12409"/>
                    <a:pt x="52755" y="11700"/>
                  </a:cubicBezTo>
                  <a:cubicBezTo>
                    <a:pt x="54136" y="9769"/>
                    <a:pt x="55520" y="7838"/>
                    <a:pt x="56901" y="5905"/>
                  </a:cubicBezTo>
                  <a:cubicBezTo>
                    <a:pt x="57092" y="5636"/>
                    <a:pt x="57338" y="5338"/>
                    <a:pt x="57669" y="5343"/>
                  </a:cubicBezTo>
                  <a:cubicBezTo>
                    <a:pt x="58109" y="5346"/>
                    <a:pt x="58353" y="5863"/>
                    <a:pt x="58753" y="6049"/>
                  </a:cubicBezTo>
                  <a:cubicBezTo>
                    <a:pt x="59256" y="6277"/>
                    <a:pt x="59822" y="5927"/>
                    <a:pt x="60241" y="5565"/>
                  </a:cubicBezTo>
                  <a:cubicBezTo>
                    <a:pt x="62043" y="4014"/>
                    <a:pt x="63368" y="1991"/>
                    <a:pt x="64944" y="209"/>
                  </a:cubicBezTo>
                  <a:cubicBezTo>
                    <a:pt x="65014" y="128"/>
                    <a:pt x="65101" y="41"/>
                    <a:pt x="6520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28627"/>
                    <a:alpha val="52510"/>
                  </a:srgbClr>
                </a:gs>
                <a:gs pos="50000">
                  <a:srgbClr val="FFFFFF">
                    <a:alpha val="28627"/>
                    <a:alpha val="52510"/>
                  </a:srgbClr>
                </a:gs>
                <a:gs pos="100000">
                  <a:srgbClr val="FFFFFF">
                    <a:alpha val="52549"/>
                    <a:alpha val="52510"/>
                  </a:srgbClr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8"/>
            <p:cNvSpPr/>
            <p:nvPr/>
          </p:nvSpPr>
          <p:spPr>
            <a:xfrm>
              <a:off x="5452625" y="3511530"/>
              <a:ext cx="4055194" cy="1544286"/>
            </a:xfrm>
            <a:custGeom>
              <a:avLst/>
              <a:gdLst/>
              <a:ahLst/>
              <a:cxnLst/>
              <a:rect l="l" t="t" r="r" b="b"/>
              <a:pathLst>
                <a:path w="27743" h="10565" extrusionOk="0">
                  <a:moveTo>
                    <a:pt x="27742" y="674"/>
                  </a:moveTo>
                  <a:lnTo>
                    <a:pt x="27742" y="6872"/>
                  </a:lnTo>
                  <a:cubicBezTo>
                    <a:pt x="26878" y="7154"/>
                    <a:pt x="26007" y="7416"/>
                    <a:pt x="25127" y="7640"/>
                  </a:cubicBezTo>
                  <a:cubicBezTo>
                    <a:pt x="24591" y="7778"/>
                    <a:pt x="24054" y="7900"/>
                    <a:pt x="23513" y="8004"/>
                  </a:cubicBezTo>
                  <a:cubicBezTo>
                    <a:pt x="23418" y="8023"/>
                    <a:pt x="23326" y="8041"/>
                    <a:pt x="23232" y="8058"/>
                  </a:cubicBezTo>
                  <a:lnTo>
                    <a:pt x="23230" y="8058"/>
                  </a:lnTo>
                  <a:cubicBezTo>
                    <a:pt x="23211" y="8061"/>
                    <a:pt x="23194" y="8065"/>
                    <a:pt x="23175" y="8067"/>
                  </a:cubicBezTo>
                  <a:cubicBezTo>
                    <a:pt x="23049" y="8089"/>
                    <a:pt x="22921" y="8110"/>
                    <a:pt x="22795" y="8131"/>
                  </a:cubicBezTo>
                  <a:cubicBezTo>
                    <a:pt x="22744" y="8138"/>
                    <a:pt x="22690" y="8147"/>
                    <a:pt x="22638" y="8154"/>
                  </a:cubicBezTo>
                  <a:cubicBezTo>
                    <a:pt x="22270" y="8211"/>
                    <a:pt x="21903" y="8256"/>
                    <a:pt x="21534" y="8295"/>
                  </a:cubicBezTo>
                  <a:cubicBezTo>
                    <a:pt x="21358" y="8314"/>
                    <a:pt x="21183" y="8331"/>
                    <a:pt x="21004" y="8346"/>
                  </a:cubicBezTo>
                  <a:cubicBezTo>
                    <a:pt x="20677" y="8378"/>
                    <a:pt x="20351" y="8402"/>
                    <a:pt x="20022" y="8424"/>
                  </a:cubicBezTo>
                  <a:cubicBezTo>
                    <a:pt x="19354" y="8469"/>
                    <a:pt x="18684" y="8503"/>
                    <a:pt x="18016" y="8540"/>
                  </a:cubicBezTo>
                  <a:cubicBezTo>
                    <a:pt x="17525" y="8568"/>
                    <a:pt x="17032" y="8597"/>
                    <a:pt x="16540" y="8635"/>
                  </a:cubicBezTo>
                  <a:cubicBezTo>
                    <a:pt x="16486" y="8639"/>
                    <a:pt x="16431" y="8642"/>
                    <a:pt x="16377" y="8648"/>
                  </a:cubicBezTo>
                  <a:cubicBezTo>
                    <a:pt x="16322" y="8651"/>
                    <a:pt x="16269" y="8657"/>
                    <a:pt x="16213" y="8661"/>
                  </a:cubicBezTo>
                  <a:cubicBezTo>
                    <a:pt x="16039" y="8675"/>
                    <a:pt x="15863" y="8691"/>
                    <a:pt x="15689" y="8707"/>
                  </a:cubicBezTo>
                  <a:cubicBezTo>
                    <a:pt x="14954" y="8780"/>
                    <a:pt x="14222" y="8887"/>
                    <a:pt x="13493" y="9011"/>
                  </a:cubicBezTo>
                  <a:cubicBezTo>
                    <a:pt x="13415" y="9024"/>
                    <a:pt x="13338" y="9038"/>
                    <a:pt x="13263" y="9053"/>
                  </a:cubicBezTo>
                  <a:lnTo>
                    <a:pt x="13261" y="9053"/>
                  </a:lnTo>
                  <a:cubicBezTo>
                    <a:pt x="12175" y="9243"/>
                    <a:pt x="11099" y="9471"/>
                    <a:pt x="10017" y="9685"/>
                  </a:cubicBezTo>
                  <a:cubicBezTo>
                    <a:pt x="9817" y="9724"/>
                    <a:pt x="9618" y="9762"/>
                    <a:pt x="9416" y="9798"/>
                  </a:cubicBezTo>
                  <a:cubicBezTo>
                    <a:pt x="9272" y="9825"/>
                    <a:pt x="9131" y="9853"/>
                    <a:pt x="8987" y="9876"/>
                  </a:cubicBezTo>
                  <a:cubicBezTo>
                    <a:pt x="8964" y="9881"/>
                    <a:pt x="8940" y="9885"/>
                    <a:pt x="8916" y="9889"/>
                  </a:cubicBezTo>
                  <a:cubicBezTo>
                    <a:pt x="8791" y="9913"/>
                    <a:pt x="8665" y="9934"/>
                    <a:pt x="8539" y="9955"/>
                  </a:cubicBezTo>
                  <a:cubicBezTo>
                    <a:pt x="8180" y="10016"/>
                    <a:pt x="7820" y="10072"/>
                    <a:pt x="7460" y="10125"/>
                  </a:cubicBezTo>
                  <a:cubicBezTo>
                    <a:pt x="7226" y="10161"/>
                    <a:pt x="6992" y="10194"/>
                    <a:pt x="6758" y="10225"/>
                  </a:cubicBezTo>
                  <a:cubicBezTo>
                    <a:pt x="6202" y="10299"/>
                    <a:pt x="5646" y="10363"/>
                    <a:pt x="5087" y="10412"/>
                  </a:cubicBezTo>
                  <a:cubicBezTo>
                    <a:pt x="5058" y="10415"/>
                    <a:pt x="5030" y="10418"/>
                    <a:pt x="5001" y="10419"/>
                  </a:cubicBezTo>
                  <a:cubicBezTo>
                    <a:pt x="4958" y="10422"/>
                    <a:pt x="4914" y="10428"/>
                    <a:pt x="4871" y="10433"/>
                  </a:cubicBezTo>
                  <a:cubicBezTo>
                    <a:pt x="3710" y="10527"/>
                    <a:pt x="2547" y="10565"/>
                    <a:pt x="1385" y="10515"/>
                  </a:cubicBezTo>
                  <a:cubicBezTo>
                    <a:pt x="1279" y="10512"/>
                    <a:pt x="1176" y="10507"/>
                    <a:pt x="1072" y="10501"/>
                  </a:cubicBezTo>
                  <a:cubicBezTo>
                    <a:pt x="1025" y="10499"/>
                    <a:pt x="980" y="10498"/>
                    <a:pt x="935" y="10493"/>
                  </a:cubicBezTo>
                  <a:cubicBezTo>
                    <a:pt x="825" y="10486"/>
                    <a:pt x="712" y="10479"/>
                    <a:pt x="600" y="10470"/>
                  </a:cubicBezTo>
                  <a:cubicBezTo>
                    <a:pt x="491" y="10462"/>
                    <a:pt x="198" y="10478"/>
                    <a:pt x="115" y="10396"/>
                  </a:cubicBezTo>
                  <a:cubicBezTo>
                    <a:pt x="0" y="10283"/>
                    <a:pt x="283" y="10232"/>
                    <a:pt x="378" y="10212"/>
                  </a:cubicBezTo>
                  <a:cubicBezTo>
                    <a:pt x="626" y="10161"/>
                    <a:pt x="886" y="10232"/>
                    <a:pt x="1131" y="10158"/>
                  </a:cubicBezTo>
                  <a:cubicBezTo>
                    <a:pt x="1182" y="10144"/>
                    <a:pt x="1229" y="10122"/>
                    <a:pt x="1276" y="10099"/>
                  </a:cubicBezTo>
                  <a:lnTo>
                    <a:pt x="1278" y="10099"/>
                  </a:lnTo>
                  <a:cubicBezTo>
                    <a:pt x="1307" y="10085"/>
                    <a:pt x="1339" y="10071"/>
                    <a:pt x="1367" y="10058"/>
                  </a:cubicBezTo>
                  <a:cubicBezTo>
                    <a:pt x="1568" y="9972"/>
                    <a:pt x="1792" y="9943"/>
                    <a:pt x="2010" y="9914"/>
                  </a:cubicBezTo>
                  <a:cubicBezTo>
                    <a:pt x="1918" y="9907"/>
                    <a:pt x="1910" y="9762"/>
                    <a:pt x="1981" y="9709"/>
                  </a:cubicBezTo>
                  <a:cubicBezTo>
                    <a:pt x="2053" y="9656"/>
                    <a:pt x="2155" y="9672"/>
                    <a:pt x="2242" y="9692"/>
                  </a:cubicBezTo>
                  <a:cubicBezTo>
                    <a:pt x="2380" y="9722"/>
                    <a:pt x="2563" y="9737"/>
                    <a:pt x="2623" y="9608"/>
                  </a:cubicBezTo>
                  <a:cubicBezTo>
                    <a:pt x="2659" y="9529"/>
                    <a:pt x="2703" y="9487"/>
                    <a:pt x="2781" y="9446"/>
                  </a:cubicBezTo>
                  <a:cubicBezTo>
                    <a:pt x="2912" y="9375"/>
                    <a:pt x="3073" y="9462"/>
                    <a:pt x="3221" y="9438"/>
                  </a:cubicBezTo>
                  <a:cubicBezTo>
                    <a:pt x="3337" y="9416"/>
                    <a:pt x="3427" y="9325"/>
                    <a:pt x="3519" y="9249"/>
                  </a:cubicBezTo>
                  <a:cubicBezTo>
                    <a:pt x="3867" y="8960"/>
                    <a:pt x="4310" y="8850"/>
                    <a:pt x="4767" y="8818"/>
                  </a:cubicBezTo>
                  <a:cubicBezTo>
                    <a:pt x="5036" y="8800"/>
                    <a:pt x="5309" y="8810"/>
                    <a:pt x="5575" y="8828"/>
                  </a:cubicBezTo>
                  <a:cubicBezTo>
                    <a:pt x="6135" y="8864"/>
                    <a:pt x="6725" y="8915"/>
                    <a:pt x="7258" y="8767"/>
                  </a:cubicBezTo>
                  <a:cubicBezTo>
                    <a:pt x="7405" y="8728"/>
                    <a:pt x="7548" y="8671"/>
                    <a:pt x="7682" y="8596"/>
                  </a:cubicBezTo>
                  <a:cubicBezTo>
                    <a:pt x="7696" y="8585"/>
                    <a:pt x="7712" y="8578"/>
                    <a:pt x="7727" y="8569"/>
                  </a:cubicBezTo>
                  <a:cubicBezTo>
                    <a:pt x="8126" y="8350"/>
                    <a:pt x="8550" y="8142"/>
                    <a:pt x="8993" y="8032"/>
                  </a:cubicBezTo>
                  <a:lnTo>
                    <a:pt x="8995" y="8032"/>
                  </a:lnTo>
                  <a:cubicBezTo>
                    <a:pt x="9314" y="7954"/>
                    <a:pt x="9644" y="7923"/>
                    <a:pt x="9981" y="7975"/>
                  </a:cubicBezTo>
                  <a:cubicBezTo>
                    <a:pt x="10111" y="7996"/>
                    <a:pt x="10251" y="8016"/>
                    <a:pt x="10368" y="7959"/>
                  </a:cubicBezTo>
                  <a:cubicBezTo>
                    <a:pt x="10450" y="7922"/>
                    <a:pt x="10511" y="7851"/>
                    <a:pt x="10580" y="7794"/>
                  </a:cubicBezTo>
                  <a:cubicBezTo>
                    <a:pt x="10951" y="7496"/>
                    <a:pt x="11180" y="7750"/>
                    <a:pt x="11546" y="7797"/>
                  </a:cubicBezTo>
                  <a:cubicBezTo>
                    <a:pt x="11886" y="7837"/>
                    <a:pt x="12162" y="7533"/>
                    <a:pt x="12523" y="7692"/>
                  </a:cubicBezTo>
                  <a:cubicBezTo>
                    <a:pt x="12474" y="7422"/>
                    <a:pt x="12719" y="7197"/>
                    <a:pt x="12950" y="7046"/>
                  </a:cubicBezTo>
                  <a:cubicBezTo>
                    <a:pt x="12991" y="7020"/>
                    <a:pt x="13039" y="6991"/>
                    <a:pt x="13090" y="6994"/>
                  </a:cubicBezTo>
                  <a:cubicBezTo>
                    <a:pt x="13184" y="7001"/>
                    <a:pt x="13236" y="7110"/>
                    <a:pt x="13325" y="7145"/>
                  </a:cubicBezTo>
                  <a:cubicBezTo>
                    <a:pt x="13483" y="7206"/>
                    <a:pt x="13620" y="7010"/>
                    <a:pt x="13785" y="6971"/>
                  </a:cubicBezTo>
                  <a:cubicBezTo>
                    <a:pt x="13841" y="6956"/>
                    <a:pt x="13904" y="6962"/>
                    <a:pt x="13954" y="6930"/>
                  </a:cubicBezTo>
                  <a:cubicBezTo>
                    <a:pt x="14005" y="6899"/>
                    <a:pt x="14029" y="6840"/>
                    <a:pt x="14058" y="6788"/>
                  </a:cubicBezTo>
                  <a:cubicBezTo>
                    <a:pt x="14201" y="6541"/>
                    <a:pt x="14596" y="6326"/>
                    <a:pt x="14853" y="6207"/>
                  </a:cubicBezTo>
                  <a:cubicBezTo>
                    <a:pt x="15024" y="6124"/>
                    <a:pt x="15216" y="6091"/>
                    <a:pt x="15405" y="6054"/>
                  </a:cubicBezTo>
                  <a:cubicBezTo>
                    <a:pt x="15879" y="5964"/>
                    <a:pt x="16360" y="5906"/>
                    <a:pt x="16817" y="5781"/>
                  </a:cubicBezTo>
                  <a:cubicBezTo>
                    <a:pt x="16947" y="5746"/>
                    <a:pt x="17076" y="5706"/>
                    <a:pt x="17201" y="5656"/>
                  </a:cubicBezTo>
                  <a:cubicBezTo>
                    <a:pt x="17355" y="5597"/>
                    <a:pt x="17504" y="5526"/>
                    <a:pt x="17651" y="5439"/>
                  </a:cubicBezTo>
                  <a:cubicBezTo>
                    <a:pt x="17709" y="5404"/>
                    <a:pt x="17766" y="5366"/>
                    <a:pt x="17824" y="5325"/>
                  </a:cubicBezTo>
                  <a:cubicBezTo>
                    <a:pt x="18037" y="5173"/>
                    <a:pt x="18236" y="4994"/>
                    <a:pt x="18405" y="4794"/>
                  </a:cubicBezTo>
                  <a:lnTo>
                    <a:pt x="18406" y="4792"/>
                  </a:lnTo>
                  <a:cubicBezTo>
                    <a:pt x="18720" y="4428"/>
                    <a:pt x="18952" y="3995"/>
                    <a:pt x="19073" y="3529"/>
                  </a:cubicBezTo>
                  <a:cubicBezTo>
                    <a:pt x="19196" y="3051"/>
                    <a:pt x="19272" y="2462"/>
                    <a:pt x="19726" y="2273"/>
                  </a:cubicBezTo>
                  <a:cubicBezTo>
                    <a:pt x="20070" y="2129"/>
                    <a:pt x="20480" y="2303"/>
                    <a:pt x="20831" y="2180"/>
                  </a:cubicBezTo>
                  <a:cubicBezTo>
                    <a:pt x="21245" y="2035"/>
                    <a:pt x="21421" y="1547"/>
                    <a:pt x="21774" y="1284"/>
                  </a:cubicBezTo>
                  <a:cubicBezTo>
                    <a:pt x="22055" y="1073"/>
                    <a:pt x="22391" y="1038"/>
                    <a:pt x="22747" y="1053"/>
                  </a:cubicBezTo>
                  <a:cubicBezTo>
                    <a:pt x="23169" y="1070"/>
                    <a:pt x="23618" y="1162"/>
                    <a:pt x="24033" y="1114"/>
                  </a:cubicBezTo>
                  <a:cubicBezTo>
                    <a:pt x="24601" y="1049"/>
                    <a:pt x="25090" y="728"/>
                    <a:pt x="25589" y="431"/>
                  </a:cubicBezTo>
                  <a:cubicBezTo>
                    <a:pt x="25767" y="327"/>
                    <a:pt x="25944" y="224"/>
                    <a:pt x="26130" y="137"/>
                  </a:cubicBezTo>
                  <a:cubicBezTo>
                    <a:pt x="26288" y="61"/>
                    <a:pt x="26479" y="0"/>
                    <a:pt x="26633" y="83"/>
                  </a:cubicBezTo>
                  <a:cubicBezTo>
                    <a:pt x="26794" y="170"/>
                    <a:pt x="26845" y="381"/>
                    <a:pt x="26988" y="497"/>
                  </a:cubicBezTo>
                  <a:cubicBezTo>
                    <a:pt x="27138" y="617"/>
                    <a:pt x="27346" y="606"/>
                    <a:pt x="27534" y="630"/>
                  </a:cubicBezTo>
                  <a:cubicBezTo>
                    <a:pt x="27608" y="642"/>
                    <a:pt x="27677" y="655"/>
                    <a:pt x="27742" y="67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8"/>
            <p:cNvSpPr/>
            <p:nvPr/>
          </p:nvSpPr>
          <p:spPr>
            <a:xfrm>
              <a:off x="-22948" y="4216824"/>
              <a:ext cx="2123412" cy="636132"/>
            </a:xfrm>
            <a:custGeom>
              <a:avLst/>
              <a:gdLst/>
              <a:ahLst/>
              <a:cxnLst/>
              <a:rect l="l" t="t" r="r" b="b"/>
              <a:pathLst>
                <a:path w="14527" h="4352" extrusionOk="0">
                  <a:moveTo>
                    <a:pt x="14486" y="4093"/>
                  </a:moveTo>
                  <a:cubicBezTo>
                    <a:pt x="14454" y="4206"/>
                    <a:pt x="14329" y="4261"/>
                    <a:pt x="14214" y="4290"/>
                  </a:cubicBezTo>
                  <a:cubicBezTo>
                    <a:pt x="14107" y="4317"/>
                    <a:pt x="13989" y="4333"/>
                    <a:pt x="13866" y="4341"/>
                  </a:cubicBezTo>
                  <a:cubicBezTo>
                    <a:pt x="13719" y="4351"/>
                    <a:pt x="13562" y="4348"/>
                    <a:pt x="13403" y="4340"/>
                  </a:cubicBezTo>
                  <a:cubicBezTo>
                    <a:pt x="13058" y="4318"/>
                    <a:pt x="12706" y="4263"/>
                    <a:pt x="12424" y="4219"/>
                  </a:cubicBezTo>
                  <a:cubicBezTo>
                    <a:pt x="11871" y="4138"/>
                    <a:pt x="11288" y="4139"/>
                    <a:pt x="10728" y="4106"/>
                  </a:cubicBezTo>
                  <a:cubicBezTo>
                    <a:pt x="10681" y="4103"/>
                    <a:pt x="10636" y="4100"/>
                    <a:pt x="10591" y="4099"/>
                  </a:cubicBezTo>
                  <a:cubicBezTo>
                    <a:pt x="10507" y="4094"/>
                    <a:pt x="10424" y="4089"/>
                    <a:pt x="10343" y="4084"/>
                  </a:cubicBezTo>
                  <a:cubicBezTo>
                    <a:pt x="9119" y="4022"/>
                    <a:pt x="7896" y="4000"/>
                    <a:pt x="6672" y="3955"/>
                  </a:cubicBezTo>
                  <a:cubicBezTo>
                    <a:pt x="6545" y="3951"/>
                    <a:pt x="6416" y="3946"/>
                    <a:pt x="6288" y="3940"/>
                  </a:cubicBezTo>
                  <a:cubicBezTo>
                    <a:pt x="5830" y="3922"/>
                    <a:pt x="5372" y="3898"/>
                    <a:pt x="4913" y="3868"/>
                  </a:cubicBezTo>
                  <a:cubicBezTo>
                    <a:pt x="4868" y="3863"/>
                    <a:pt x="4820" y="3861"/>
                    <a:pt x="4775" y="3859"/>
                  </a:cubicBezTo>
                  <a:cubicBezTo>
                    <a:pt x="4465" y="3837"/>
                    <a:pt x="4154" y="3810"/>
                    <a:pt x="3844" y="3781"/>
                  </a:cubicBezTo>
                  <a:cubicBezTo>
                    <a:pt x="2574" y="3656"/>
                    <a:pt x="1308" y="3468"/>
                    <a:pt x="56" y="3222"/>
                  </a:cubicBezTo>
                  <a:cubicBezTo>
                    <a:pt x="37" y="3217"/>
                    <a:pt x="19" y="3214"/>
                    <a:pt x="1" y="3213"/>
                  </a:cubicBezTo>
                  <a:lnTo>
                    <a:pt x="1" y="50"/>
                  </a:lnTo>
                  <a:cubicBezTo>
                    <a:pt x="124" y="11"/>
                    <a:pt x="284" y="37"/>
                    <a:pt x="342" y="153"/>
                  </a:cubicBezTo>
                  <a:cubicBezTo>
                    <a:pt x="490" y="8"/>
                    <a:pt x="725" y="1"/>
                    <a:pt x="913" y="92"/>
                  </a:cubicBezTo>
                  <a:cubicBezTo>
                    <a:pt x="985" y="124"/>
                    <a:pt x="1049" y="174"/>
                    <a:pt x="1100" y="236"/>
                  </a:cubicBezTo>
                  <a:cubicBezTo>
                    <a:pt x="1283" y="455"/>
                    <a:pt x="1296" y="778"/>
                    <a:pt x="1209" y="1051"/>
                  </a:cubicBezTo>
                  <a:cubicBezTo>
                    <a:pt x="1174" y="1160"/>
                    <a:pt x="1126" y="1286"/>
                    <a:pt x="1197" y="1377"/>
                  </a:cubicBezTo>
                  <a:cubicBezTo>
                    <a:pt x="1239" y="1431"/>
                    <a:pt x="1313" y="1450"/>
                    <a:pt x="1383" y="1460"/>
                  </a:cubicBezTo>
                  <a:cubicBezTo>
                    <a:pt x="1392" y="1463"/>
                    <a:pt x="1400" y="1464"/>
                    <a:pt x="1409" y="1464"/>
                  </a:cubicBezTo>
                  <a:cubicBezTo>
                    <a:pt x="1475" y="1473"/>
                    <a:pt x="1537" y="1479"/>
                    <a:pt x="1602" y="1482"/>
                  </a:cubicBezTo>
                  <a:cubicBezTo>
                    <a:pt x="1755" y="1489"/>
                    <a:pt x="1906" y="1479"/>
                    <a:pt x="2055" y="1457"/>
                  </a:cubicBezTo>
                  <a:cubicBezTo>
                    <a:pt x="2084" y="1453"/>
                    <a:pt x="2112" y="1450"/>
                    <a:pt x="2140" y="1444"/>
                  </a:cubicBezTo>
                  <a:cubicBezTo>
                    <a:pt x="2613" y="1364"/>
                    <a:pt x="3075" y="1183"/>
                    <a:pt x="3542" y="1078"/>
                  </a:cubicBezTo>
                  <a:lnTo>
                    <a:pt x="3544" y="1078"/>
                  </a:lnTo>
                  <a:cubicBezTo>
                    <a:pt x="3570" y="1071"/>
                    <a:pt x="3595" y="1065"/>
                    <a:pt x="3622" y="1061"/>
                  </a:cubicBezTo>
                  <a:cubicBezTo>
                    <a:pt x="3657" y="1054"/>
                    <a:pt x="3692" y="1046"/>
                    <a:pt x="3725" y="1042"/>
                  </a:cubicBezTo>
                  <a:cubicBezTo>
                    <a:pt x="3808" y="1027"/>
                    <a:pt x="4006" y="1027"/>
                    <a:pt x="4241" y="1043"/>
                  </a:cubicBezTo>
                  <a:lnTo>
                    <a:pt x="4244" y="1045"/>
                  </a:lnTo>
                  <a:cubicBezTo>
                    <a:pt x="4791" y="1088"/>
                    <a:pt x="5545" y="1241"/>
                    <a:pt x="5522" y="1602"/>
                  </a:cubicBezTo>
                  <a:cubicBezTo>
                    <a:pt x="5529" y="1486"/>
                    <a:pt x="5654" y="1406"/>
                    <a:pt x="5771" y="1408"/>
                  </a:cubicBezTo>
                  <a:cubicBezTo>
                    <a:pt x="5888" y="1411"/>
                    <a:pt x="5995" y="1470"/>
                    <a:pt x="6098" y="1525"/>
                  </a:cubicBezTo>
                  <a:cubicBezTo>
                    <a:pt x="6194" y="1582"/>
                    <a:pt x="6291" y="1637"/>
                    <a:pt x="6387" y="1691"/>
                  </a:cubicBezTo>
                  <a:cubicBezTo>
                    <a:pt x="6611" y="1819"/>
                    <a:pt x="6865" y="2000"/>
                    <a:pt x="6845" y="2256"/>
                  </a:cubicBezTo>
                  <a:cubicBezTo>
                    <a:pt x="7123" y="2117"/>
                    <a:pt x="7484" y="2163"/>
                    <a:pt x="7717" y="2369"/>
                  </a:cubicBezTo>
                  <a:cubicBezTo>
                    <a:pt x="7758" y="2403"/>
                    <a:pt x="7797" y="2445"/>
                    <a:pt x="7850" y="2452"/>
                  </a:cubicBezTo>
                  <a:cubicBezTo>
                    <a:pt x="7926" y="2461"/>
                    <a:pt x="7992" y="2398"/>
                    <a:pt x="8044" y="2342"/>
                  </a:cubicBezTo>
                  <a:cubicBezTo>
                    <a:pt x="8282" y="2089"/>
                    <a:pt x="8602" y="1884"/>
                    <a:pt x="8950" y="1887"/>
                  </a:cubicBezTo>
                  <a:cubicBezTo>
                    <a:pt x="9299" y="1891"/>
                    <a:pt x="9653" y="2169"/>
                    <a:pt x="9646" y="2517"/>
                  </a:cubicBezTo>
                  <a:cubicBezTo>
                    <a:pt x="9749" y="2395"/>
                    <a:pt x="9901" y="2292"/>
                    <a:pt x="10057" y="2323"/>
                  </a:cubicBezTo>
                  <a:cubicBezTo>
                    <a:pt x="10214" y="2355"/>
                    <a:pt x="10314" y="2583"/>
                    <a:pt x="10187" y="2683"/>
                  </a:cubicBezTo>
                  <a:cubicBezTo>
                    <a:pt x="10506" y="2763"/>
                    <a:pt x="10789" y="2487"/>
                    <a:pt x="11086" y="2349"/>
                  </a:cubicBezTo>
                  <a:cubicBezTo>
                    <a:pt x="11541" y="2138"/>
                    <a:pt x="12130" y="2278"/>
                    <a:pt x="12441" y="2671"/>
                  </a:cubicBezTo>
                  <a:cubicBezTo>
                    <a:pt x="12482" y="2726"/>
                    <a:pt x="12521" y="2783"/>
                    <a:pt x="12575" y="2824"/>
                  </a:cubicBezTo>
                  <a:cubicBezTo>
                    <a:pt x="12663" y="2892"/>
                    <a:pt x="12782" y="2906"/>
                    <a:pt x="12893" y="2922"/>
                  </a:cubicBezTo>
                  <a:cubicBezTo>
                    <a:pt x="13191" y="2972"/>
                    <a:pt x="13356" y="3255"/>
                    <a:pt x="13617" y="3281"/>
                  </a:cubicBezTo>
                  <a:cubicBezTo>
                    <a:pt x="13661" y="3285"/>
                    <a:pt x="13706" y="3280"/>
                    <a:pt x="13750" y="3288"/>
                  </a:cubicBezTo>
                  <a:cubicBezTo>
                    <a:pt x="13815" y="3303"/>
                    <a:pt x="13866" y="3349"/>
                    <a:pt x="13917" y="3394"/>
                  </a:cubicBezTo>
                  <a:cubicBezTo>
                    <a:pt x="14031" y="3498"/>
                    <a:pt x="14143" y="3599"/>
                    <a:pt x="14256" y="3702"/>
                  </a:cubicBezTo>
                  <a:cubicBezTo>
                    <a:pt x="14272" y="3717"/>
                    <a:pt x="14287" y="3731"/>
                    <a:pt x="14304" y="3746"/>
                  </a:cubicBezTo>
                  <a:cubicBezTo>
                    <a:pt x="14412" y="3833"/>
                    <a:pt x="14527" y="3959"/>
                    <a:pt x="14486" y="409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8"/>
            <p:cNvSpPr/>
            <p:nvPr/>
          </p:nvSpPr>
          <p:spPr>
            <a:xfrm>
              <a:off x="-22948" y="3532872"/>
              <a:ext cx="9530576" cy="1650698"/>
            </a:xfrm>
            <a:custGeom>
              <a:avLst/>
              <a:gdLst/>
              <a:ahLst/>
              <a:cxnLst/>
              <a:rect l="l" t="t" r="r" b="b"/>
              <a:pathLst>
                <a:path w="65202" h="11293" extrusionOk="0">
                  <a:moveTo>
                    <a:pt x="65201" y="1386"/>
                  </a:moveTo>
                  <a:lnTo>
                    <a:pt x="65201" y="11092"/>
                  </a:lnTo>
                  <a:lnTo>
                    <a:pt x="48420" y="11092"/>
                  </a:lnTo>
                  <a:cubicBezTo>
                    <a:pt x="48369" y="11108"/>
                    <a:pt x="48318" y="11124"/>
                    <a:pt x="48267" y="11143"/>
                  </a:cubicBezTo>
                  <a:cubicBezTo>
                    <a:pt x="48247" y="11124"/>
                    <a:pt x="48224" y="11107"/>
                    <a:pt x="48202" y="11092"/>
                  </a:cubicBezTo>
                  <a:lnTo>
                    <a:pt x="36861" y="11092"/>
                  </a:lnTo>
                  <a:lnTo>
                    <a:pt x="36861" y="11293"/>
                  </a:lnTo>
                  <a:lnTo>
                    <a:pt x="36736" y="11293"/>
                  </a:lnTo>
                  <a:lnTo>
                    <a:pt x="36736" y="11092"/>
                  </a:lnTo>
                  <a:lnTo>
                    <a:pt x="1" y="11092"/>
                  </a:lnTo>
                  <a:lnTo>
                    <a:pt x="1" y="5307"/>
                  </a:lnTo>
                  <a:cubicBezTo>
                    <a:pt x="294" y="5120"/>
                    <a:pt x="596" y="4925"/>
                    <a:pt x="913" y="4770"/>
                  </a:cubicBezTo>
                  <a:cubicBezTo>
                    <a:pt x="1358" y="4549"/>
                    <a:pt x="1833" y="4404"/>
                    <a:pt x="2346" y="4463"/>
                  </a:cubicBezTo>
                  <a:cubicBezTo>
                    <a:pt x="2661" y="4500"/>
                    <a:pt x="2937" y="4683"/>
                    <a:pt x="3192" y="4870"/>
                  </a:cubicBezTo>
                  <a:cubicBezTo>
                    <a:pt x="3554" y="5134"/>
                    <a:pt x="3900" y="5420"/>
                    <a:pt x="4244" y="5717"/>
                  </a:cubicBezTo>
                  <a:lnTo>
                    <a:pt x="4245" y="5719"/>
                  </a:lnTo>
                  <a:cubicBezTo>
                    <a:pt x="5391" y="6700"/>
                    <a:pt x="6489" y="7752"/>
                    <a:pt x="7879" y="8301"/>
                  </a:cubicBezTo>
                  <a:cubicBezTo>
                    <a:pt x="8046" y="8367"/>
                    <a:pt x="8218" y="8425"/>
                    <a:pt x="8398" y="8422"/>
                  </a:cubicBezTo>
                  <a:cubicBezTo>
                    <a:pt x="8605" y="8416"/>
                    <a:pt x="8804" y="8328"/>
                    <a:pt x="8992" y="8240"/>
                  </a:cubicBezTo>
                  <a:cubicBezTo>
                    <a:pt x="9428" y="8040"/>
                    <a:pt x="9861" y="7841"/>
                    <a:pt x="10296" y="7639"/>
                  </a:cubicBezTo>
                  <a:cubicBezTo>
                    <a:pt x="10635" y="7484"/>
                    <a:pt x="11057" y="7275"/>
                    <a:pt x="11429" y="7275"/>
                  </a:cubicBezTo>
                  <a:lnTo>
                    <a:pt x="11448" y="7275"/>
                  </a:lnTo>
                  <a:cubicBezTo>
                    <a:pt x="11478" y="7276"/>
                    <a:pt x="11509" y="7276"/>
                    <a:pt x="11541" y="7282"/>
                  </a:cubicBezTo>
                  <a:lnTo>
                    <a:pt x="11542" y="7282"/>
                  </a:lnTo>
                  <a:lnTo>
                    <a:pt x="11586" y="7289"/>
                  </a:lnTo>
                  <a:lnTo>
                    <a:pt x="11615" y="7292"/>
                  </a:lnTo>
                  <a:cubicBezTo>
                    <a:pt x="11624" y="7294"/>
                    <a:pt x="11635" y="7297"/>
                    <a:pt x="11644" y="7299"/>
                  </a:cubicBezTo>
                  <a:cubicBezTo>
                    <a:pt x="11885" y="7355"/>
                    <a:pt x="12094" y="7485"/>
                    <a:pt x="12337" y="7587"/>
                  </a:cubicBezTo>
                  <a:cubicBezTo>
                    <a:pt x="12979" y="7851"/>
                    <a:pt x="13626" y="8100"/>
                    <a:pt x="14261" y="8375"/>
                  </a:cubicBezTo>
                  <a:cubicBezTo>
                    <a:pt x="14635" y="8540"/>
                    <a:pt x="15006" y="8712"/>
                    <a:pt x="15367" y="8903"/>
                  </a:cubicBezTo>
                  <a:cubicBezTo>
                    <a:pt x="16265" y="9376"/>
                    <a:pt x="17226" y="9817"/>
                    <a:pt x="18264" y="9788"/>
                  </a:cubicBezTo>
                  <a:cubicBezTo>
                    <a:pt x="18678" y="9777"/>
                    <a:pt x="19089" y="9690"/>
                    <a:pt x="19503" y="9723"/>
                  </a:cubicBezTo>
                  <a:cubicBezTo>
                    <a:pt x="20003" y="9761"/>
                    <a:pt x="20467" y="9968"/>
                    <a:pt x="20938" y="10137"/>
                  </a:cubicBezTo>
                  <a:lnTo>
                    <a:pt x="20939" y="10137"/>
                  </a:lnTo>
                  <a:cubicBezTo>
                    <a:pt x="20941" y="10138"/>
                    <a:pt x="20944" y="10138"/>
                    <a:pt x="20945" y="10138"/>
                  </a:cubicBezTo>
                  <a:cubicBezTo>
                    <a:pt x="20997" y="10159"/>
                    <a:pt x="21048" y="10176"/>
                    <a:pt x="21100" y="10195"/>
                  </a:cubicBezTo>
                  <a:cubicBezTo>
                    <a:pt x="22513" y="10670"/>
                    <a:pt x="24022" y="10619"/>
                    <a:pt x="25518" y="10426"/>
                  </a:cubicBezTo>
                  <a:lnTo>
                    <a:pt x="25519" y="10426"/>
                  </a:lnTo>
                  <a:cubicBezTo>
                    <a:pt x="25991" y="10365"/>
                    <a:pt x="26462" y="10289"/>
                    <a:pt x="26927" y="10212"/>
                  </a:cubicBezTo>
                  <a:cubicBezTo>
                    <a:pt x="26937" y="10211"/>
                    <a:pt x="26950" y="10210"/>
                    <a:pt x="26960" y="10208"/>
                  </a:cubicBezTo>
                  <a:cubicBezTo>
                    <a:pt x="27017" y="10198"/>
                    <a:pt x="27075" y="10189"/>
                    <a:pt x="27131" y="10179"/>
                  </a:cubicBezTo>
                  <a:cubicBezTo>
                    <a:pt x="27856" y="10057"/>
                    <a:pt x="28582" y="9935"/>
                    <a:pt x="29308" y="9813"/>
                  </a:cubicBezTo>
                  <a:cubicBezTo>
                    <a:pt x="29325" y="9810"/>
                    <a:pt x="29346" y="9806"/>
                    <a:pt x="29363" y="9804"/>
                  </a:cubicBezTo>
                  <a:cubicBezTo>
                    <a:pt x="29404" y="9797"/>
                    <a:pt x="29443" y="9791"/>
                    <a:pt x="29484" y="9787"/>
                  </a:cubicBezTo>
                  <a:cubicBezTo>
                    <a:pt x="29686" y="9755"/>
                    <a:pt x="29890" y="9736"/>
                    <a:pt x="30092" y="9762"/>
                  </a:cubicBezTo>
                  <a:cubicBezTo>
                    <a:pt x="30377" y="9803"/>
                    <a:pt x="30638" y="9937"/>
                    <a:pt x="30903" y="10050"/>
                  </a:cubicBezTo>
                  <a:cubicBezTo>
                    <a:pt x="32101" y="10567"/>
                    <a:pt x="33457" y="10711"/>
                    <a:pt x="34735" y="10455"/>
                  </a:cubicBezTo>
                  <a:cubicBezTo>
                    <a:pt x="35056" y="10390"/>
                    <a:pt x="35396" y="10281"/>
                    <a:pt x="35744" y="10166"/>
                  </a:cubicBezTo>
                  <a:cubicBezTo>
                    <a:pt x="35808" y="10146"/>
                    <a:pt x="35872" y="10124"/>
                    <a:pt x="35937" y="10104"/>
                  </a:cubicBezTo>
                  <a:cubicBezTo>
                    <a:pt x="36171" y="10028"/>
                    <a:pt x="36409" y="9955"/>
                    <a:pt x="36643" y="9897"/>
                  </a:cubicBezTo>
                  <a:cubicBezTo>
                    <a:pt x="36743" y="9873"/>
                    <a:pt x="36842" y="9849"/>
                    <a:pt x="36941" y="9832"/>
                  </a:cubicBezTo>
                  <a:cubicBezTo>
                    <a:pt x="37280" y="9771"/>
                    <a:pt x="37614" y="9754"/>
                    <a:pt x="37930" y="9820"/>
                  </a:cubicBezTo>
                  <a:cubicBezTo>
                    <a:pt x="38224" y="9883"/>
                    <a:pt x="38490" y="9929"/>
                    <a:pt x="38741" y="9951"/>
                  </a:cubicBezTo>
                  <a:lnTo>
                    <a:pt x="38743" y="9951"/>
                  </a:lnTo>
                  <a:cubicBezTo>
                    <a:pt x="39488" y="10022"/>
                    <a:pt x="40101" y="9896"/>
                    <a:pt x="40933" y="9436"/>
                  </a:cubicBezTo>
                  <a:cubicBezTo>
                    <a:pt x="41174" y="9303"/>
                    <a:pt x="41412" y="9167"/>
                    <a:pt x="41649" y="9027"/>
                  </a:cubicBezTo>
                  <a:cubicBezTo>
                    <a:pt x="41845" y="8911"/>
                    <a:pt x="42041" y="8792"/>
                    <a:pt x="42234" y="8672"/>
                  </a:cubicBezTo>
                  <a:cubicBezTo>
                    <a:pt x="42408" y="8563"/>
                    <a:pt x="42582" y="8454"/>
                    <a:pt x="42752" y="8339"/>
                  </a:cubicBezTo>
                  <a:lnTo>
                    <a:pt x="43014" y="8165"/>
                  </a:lnTo>
                  <a:cubicBezTo>
                    <a:pt x="43503" y="7843"/>
                    <a:pt x="44007" y="7519"/>
                    <a:pt x="44582" y="7449"/>
                  </a:cubicBezTo>
                  <a:cubicBezTo>
                    <a:pt x="45235" y="7369"/>
                    <a:pt x="45845" y="7620"/>
                    <a:pt x="46460" y="7888"/>
                  </a:cubicBezTo>
                  <a:lnTo>
                    <a:pt x="46461" y="7888"/>
                  </a:lnTo>
                  <a:cubicBezTo>
                    <a:pt x="46603" y="7950"/>
                    <a:pt x="46743" y="8011"/>
                    <a:pt x="46884" y="8069"/>
                  </a:cubicBezTo>
                  <a:lnTo>
                    <a:pt x="46886" y="8069"/>
                  </a:lnTo>
                  <a:cubicBezTo>
                    <a:pt x="46923" y="8084"/>
                    <a:pt x="46959" y="8100"/>
                    <a:pt x="46997" y="8114"/>
                  </a:cubicBezTo>
                  <a:lnTo>
                    <a:pt x="47004" y="8118"/>
                  </a:lnTo>
                  <a:cubicBezTo>
                    <a:pt x="47305" y="8238"/>
                    <a:pt x="47610" y="8338"/>
                    <a:pt x="47926" y="8383"/>
                  </a:cubicBezTo>
                  <a:cubicBezTo>
                    <a:pt x="48944" y="8531"/>
                    <a:pt x="49932" y="8095"/>
                    <a:pt x="50848" y="7590"/>
                  </a:cubicBezTo>
                  <a:lnTo>
                    <a:pt x="50855" y="7587"/>
                  </a:lnTo>
                  <a:cubicBezTo>
                    <a:pt x="51003" y="7504"/>
                    <a:pt x="51149" y="7421"/>
                    <a:pt x="51291" y="7340"/>
                  </a:cubicBezTo>
                  <a:cubicBezTo>
                    <a:pt x="51395" y="7279"/>
                    <a:pt x="51499" y="7220"/>
                    <a:pt x="51602" y="7159"/>
                  </a:cubicBezTo>
                  <a:cubicBezTo>
                    <a:pt x="52448" y="6658"/>
                    <a:pt x="53290" y="6109"/>
                    <a:pt x="54170" y="5692"/>
                  </a:cubicBezTo>
                  <a:cubicBezTo>
                    <a:pt x="54207" y="5673"/>
                    <a:pt x="54245" y="5656"/>
                    <a:pt x="54281" y="5637"/>
                  </a:cubicBezTo>
                  <a:cubicBezTo>
                    <a:pt x="54390" y="5583"/>
                    <a:pt x="54497" y="5525"/>
                    <a:pt x="54600" y="5462"/>
                  </a:cubicBezTo>
                  <a:lnTo>
                    <a:pt x="54602" y="5461"/>
                  </a:lnTo>
                  <a:cubicBezTo>
                    <a:pt x="54715" y="5396"/>
                    <a:pt x="54824" y="5330"/>
                    <a:pt x="54934" y="5259"/>
                  </a:cubicBezTo>
                  <a:cubicBezTo>
                    <a:pt x="55222" y="5076"/>
                    <a:pt x="55505" y="4882"/>
                    <a:pt x="55788" y="4699"/>
                  </a:cubicBezTo>
                  <a:cubicBezTo>
                    <a:pt x="55813" y="4683"/>
                    <a:pt x="55839" y="4665"/>
                    <a:pt x="55865" y="4649"/>
                  </a:cubicBezTo>
                  <a:lnTo>
                    <a:pt x="55868" y="4648"/>
                  </a:lnTo>
                  <a:cubicBezTo>
                    <a:pt x="56363" y="4338"/>
                    <a:pt x="56853" y="4134"/>
                    <a:pt x="57294" y="3710"/>
                  </a:cubicBezTo>
                  <a:cubicBezTo>
                    <a:pt x="58261" y="2773"/>
                    <a:pt x="59164" y="1758"/>
                    <a:pt x="60210" y="910"/>
                  </a:cubicBezTo>
                  <a:cubicBezTo>
                    <a:pt x="60291" y="843"/>
                    <a:pt x="60373" y="778"/>
                    <a:pt x="60457" y="714"/>
                  </a:cubicBezTo>
                  <a:cubicBezTo>
                    <a:pt x="60837" y="422"/>
                    <a:pt x="61256" y="145"/>
                    <a:pt x="61729" y="72"/>
                  </a:cubicBezTo>
                  <a:cubicBezTo>
                    <a:pt x="62178" y="1"/>
                    <a:pt x="62628" y="118"/>
                    <a:pt x="63053" y="290"/>
                  </a:cubicBezTo>
                  <a:cubicBezTo>
                    <a:pt x="63177" y="338"/>
                    <a:pt x="63300" y="393"/>
                    <a:pt x="63419" y="447"/>
                  </a:cubicBezTo>
                  <a:cubicBezTo>
                    <a:pt x="64029" y="728"/>
                    <a:pt x="64622" y="1045"/>
                    <a:pt x="65201" y="13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8"/>
            <p:cNvSpPr/>
            <p:nvPr/>
          </p:nvSpPr>
          <p:spPr>
            <a:xfrm>
              <a:off x="1555743" y="4160108"/>
              <a:ext cx="7569560" cy="994395"/>
            </a:xfrm>
            <a:custGeom>
              <a:avLst/>
              <a:gdLst/>
              <a:ahLst/>
              <a:cxnLst/>
              <a:rect l="l" t="t" r="r" b="b"/>
              <a:pathLst>
                <a:path w="51786" h="6803" extrusionOk="0">
                  <a:moveTo>
                    <a:pt x="3040" y="4606"/>
                  </a:moveTo>
                  <a:cubicBezTo>
                    <a:pt x="2944" y="4341"/>
                    <a:pt x="2662" y="4217"/>
                    <a:pt x="2418" y="4118"/>
                  </a:cubicBezTo>
                  <a:cubicBezTo>
                    <a:pt x="2118" y="3999"/>
                    <a:pt x="1817" y="3880"/>
                    <a:pt x="1518" y="3762"/>
                  </a:cubicBezTo>
                  <a:cubicBezTo>
                    <a:pt x="1216" y="3643"/>
                    <a:pt x="371" y="3175"/>
                    <a:pt x="843" y="3007"/>
                  </a:cubicBezTo>
                  <a:cubicBezTo>
                    <a:pt x="844" y="3006"/>
                    <a:pt x="845" y="3006"/>
                    <a:pt x="847" y="3006"/>
                  </a:cubicBezTo>
                  <a:lnTo>
                    <a:pt x="814" y="3001"/>
                  </a:lnTo>
                  <a:lnTo>
                    <a:pt x="784" y="2998"/>
                  </a:lnTo>
                  <a:lnTo>
                    <a:pt x="741" y="2991"/>
                  </a:lnTo>
                  <a:lnTo>
                    <a:pt x="738" y="2991"/>
                  </a:lnTo>
                  <a:lnTo>
                    <a:pt x="657" y="2978"/>
                  </a:lnTo>
                  <a:cubicBezTo>
                    <a:pt x="654" y="2979"/>
                    <a:pt x="649" y="2982"/>
                    <a:pt x="644" y="2984"/>
                  </a:cubicBezTo>
                  <a:lnTo>
                    <a:pt x="642" y="2984"/>
                  </a:lnTo>
                  <a:cubicBezTo>
                    <a:pt x="278" y="3173"/>
                    <a:pt x="944" y="3586"/>
                    <a:pt x="1100" y="3681"/>
                  </a:cubicBezTo>
                  <a:cubicBezTo>
                    <a:pt x="1329" y="3820"/>
                    <a:pt x="1564" y="3944"/>
                    <a:pt x="1808" y="4054"/>
                  </a:cubicBezTo>
                  <a:cubicBezTo>
                    <a:pt x="2030" y="4156"/>
                    <a:pt x="2299" y="4212"/>
                    <a:pt x="2485" y="4384"/>
                  </a:cubicBezTo>
                  <a:cubicBezTo>
                    <a:pt x="2637" y="4523"/>
                    <a:pt x="2662" y="4639"/>
                    <a:pt x="2601" y="4728"/>
                  </a:cubicBezTo>
                  <a:cubicBezTo>
                    <a:pt x="2558" y="4793"/>
                    <a:pt x="2466" y="4842"/>
                    <a:pt x="2347" y="4879"/>
                  </a:cubicBezTo>
                  <a:cubicBezTo>
                    <a:pt x="1965" y="4989"/>
                    <a:pt x="453" y="5147"/>
                    <a:pt x="678" y="5817"/>
                  </a:cubicBezTo>
                  <a:cubicBezTo>
                    <a:pt x="751" y="6035"/>
                    <a:pt x="905" y="6173"/>
                    <a:pt x="731" y="6404"/>
                  </a:cubicBezTo>
                  <a:cubicBezTo>
                    <a:pt x="628" y="6540"/>
                    <a:pt x="461" y="6614"/>
                    <a:pt x="307" y="6679"/>
                  </a:cubicBezTo>
                  <a:cubicBezTo>
                    <a:pt x="205" y="6722"/>
                    <a:pt x="102" y="6762"/>
                    <a:pt x="0" y="6803"/>
                  </a:cubicBezTo>
                  <a:lnTo>
                    <a:pt x="1267" y="6803"/>
                  </a:lnTo>
                  <a:cubicBezTo>
                    <a:pt x="1330" y="6711"/>
                    <a:pt x="1387" y="6620"/>
                    <a:pt x="1428" y="6528"/>
                  </a:cubicBezTo>
                  <a:cubicBezTo>
                    <a:pt x="1561" y="6237"/>
                    <a:pt x="1351" y="6170"/>
                    <a:pt x="1185" y="5874"/>
                  </a:cubicBezTo>
                  <a:cubicBezTo>
                    <a:pt x="1137" y="5789"/>
                    <a:pt x="1224" y="5683"/>
                    <a:pt x="1301" y="5625"/>
                  </a:cubicBezTo>
                  <a:cubicBezTo>
                    <a:pt x="1377" y="5564"/>
                    <a:pt x="1471" y="5535"/>
                    <a:pt x="1564" y="5509"/>
                  </a:cubicBezTo>
                  <a:cubicBezTo>
                    <a:pt x="1926" y="5397"/>
                    <a:pt x="2287" y="5285"/>
                    <a:pt x="2650" y="5175"/>
                  </a:cubicBezTo>
                  <a:cubicBezTo>
                    <a:pt x="2863" y="5110"/>
                    <a:pt x="3069" y="4954"/>
                    <a:pt x="3064" y="4734"/>
                  </a:cubicBezTo>
                  <a:cubicBezTo>
                    <a:pt x="3066" y="4690"/>
                    <a:pt x="3059" y="4649"/>
                    <a:pt x="3040" y="4606"/>
                  </a:cubicBezTo>
                  <a:close/>
                  <a:moveTo>
                    <a:pt x="36211" y="6327"/>
                  </a:moveTo>
                  <a:cubicBezTo>
                    <a:pt x="35558" y="6180"/>
                    <a:pt x="34890" y="6112"/>
                    <a:pt x="34239" y="5949"/>
                  </a:cubicBezTo>
                  <a:cubicBezTo>
                    <a:pt x="34200" y="5940"/>
                    <a:pt x="34159" y="5930"/>
                    <a:pt x="34125" y="5908"/>
                  </a:cubicBezTo>
                  <a:cubicBezTo>
                    <a:pt x="34091" y="5884"/>
                    <a:pt x="34064" y="5847"/>
                    <a:pt x="34065" y="5807"/>
                  </a:cubicBezTo>
                  <a:cubicBezTo>
                    <a:pt x="34066" y="5772"/>
                    <a:pt x="34085" y="5740"/>
                    <a:pt x="34106" y="5714"/>
                  </a:cubicBezTo>
                  <a:cubicBezTo>
                    <a:pt x="34113" y="5704"/>
                    <a:pt x="34117" y="5695"/>
                    <a:pt x="34123" y="5686"/>
                  </a:cubicBezTo>
                  <a:cubicBezTo>
                    <a:pt x="34145" y="5653"/>
                    <a:pt x="34167" y="5621"/>
                    <a:pt x="34188" y="5590"/>
                  </a:cubicBezTo>
                  <a:cubicBezTo>
                    <a:pt x="34209" y="5558"/>
                    <a:pt x="34231" y="5526"/>
                    <a:pt x="34239" y="5490"/>
                  </a:cubicBezTo>
                  <a:cubicBezTo>
                    <a:pt x="34264" y="5402"/>
                    <a:pt x="34209" y="5304"/>
                    <a:pt x="34130" y="5253"/>
                  </a:cubicBezTo>
                  <a:cubicBezTo>
                    <a:pt x="34052" y="5206"/>
                    <a:pt x="33956" y="5192"/>
                    <a:pt x="33866" y="5191"/>
                  </a:cubicBezTo>
                  <a:cubicBezTo>
                    <a:pt x="33467" y="5185"/>
                    <a:pt x="33067" y="5211"/>
                    <a:pt x="32668" y="5188"/>
                  </a:cubicBezTo>
                  <a:cubicBezTo>
                    <a:pt x="32381" y="5171"/>
                    <a:pt x="32096" y="5137"/>
                    <a:pt x="31813" y="5086"/>
                  </a:cubicBezTo>
                  <a:cubicBezTo>
                    <a:pt x="31747" y="5075"/>
                    <a:pt x="31681" y="5063"/>
                    <a:pt x="31615" y="5049"/>
                  </a:cubicBezTo>
                  <a:cubicBezTo>
                    <a:pt x="31567" y="5040"/>
                    <a:pt x="31521" y="5028"/>
                    <a:pt x="31473" y="5018"/>
                  </a:cubicBezTo>
                  <a:cubicBezTo>
                    <a:pt x="31274" y="4973"/>
                    <a:pt x="31029" y="4850"/>
                    <a:pt x="31010" y="4646"/>
                  </a:cubicBezTo>
                  <a:lnTo>
                    <a:pt x="30849" y="4736"/>
                  </a:lnTo>
                  <a:cubicBezTo>
                    <a:pt x="30863" y="4978"/>
                    <a:pt x="31059" y="5118"/>
                    <a:pt x="31296" y="5184"/>
                  </a:cubicBezTo>
                  <a:cubicBezTo>
                    <a:pt x="31384" y="5208"/>
                    <a:pt x="31473" y="5232"/>
                    <a:pt x="31564" y="5252"/>
                  </a:cubicBezTo>
                  <a:cubicBezTo>
                    <a:pt x="31665" y="5275"/>
                    <a:pt x="31766" y="5297"/>
                    <a:pt x="31868" y="5317"/>
                  </a:cubicBezTo>
                  <a:cubicBezTo>
                    <a:pt x="32301" y="5402"/>
                    <a:pt x="32742" y="5439"/>
                    <a:pt x="33184" y="5435"/>
                  </a:cubicBezTo>
                  <a:cubicBezTo>
                    <a:pt x="33298" y="5434"/>
                    <a:pt x="33532" y="5416"/>
                    <a:pt x="33554" y="5528"/>
                  </a:cubicBezTo>
                  <a:cubicBezTo>
                    <a:pt x="33570" y="5612"/>
                    <a:pt x="33493" y="5702"/>
                    <a:pt x="33420" y="5786"/>
                  </a:cubicBezTo>
                  <a:cubicBezTo>
                    <a:pt x="33384" y="5829"/>
                    <a:pt x="33346" y="5868"/>
                    <a:pt x="33323" y="5903"/>
                  </a:cubicBezTo>
                  <a:cubicBezTo>
                    <a:pt x="33223" y="6048"/>
                    <a:pt x="33249" y="6229"/>
                    <a:pt x="33399" y="6321"/>
                  </a:cubicBezTo>
                  <a:cubicBezTo>
                    <a:pt x="33550" y="6412"/>
                    <a:pt x="33732" y="6420"/>
                    <a:pt x="33910" y="6436"/>
                  </a:cubicBezTo>
                  <a:cubicBezTo>
                    <a:pt x="34373" y="6478"/>
                    <a:pt x="34826" y="6603"/>
                    <a:pt x="35247" y="6799"/>
                  </a:cubicBezTo>
                  <a:lnTo>
                    <a:pt x="37402" y="6799"/>
                  </a:lnTo>
                  <a:cubicBezTo>
                    <a:pt x="37064" y="6550"/>
                    <a:pt x="36631" y="6424"/>
                    <a:pt x="36211" y="6327"/>
                  </a:cubicBezTo>
                  <a:close/>
                  <a:moveTo>
                    <a:pt x="36204" y="3827"/>
                  </a:moveTo>
                  <a:lnTo>
                    <a:pt x="36197" y="3825"/>
                  </a:lnTo>
                  <a:lnTo>
                    <a:pt x="36091" y="3778"/>
                  </a:lnTo>
                  <a:cubicBezTo>
                    <a:pt x="36091" y="3778"/>
                    <a:pt x="36089" y="3781"/>
                    <a:pt x="36088" y="3781"/>
                  </a:cubicBezTo>
                  <a:lnTo>
                    <a:pt x="36086" y="3781"/>
                  </a:lnTo>
                  <a:cubicBezTo>
                    <a:pt x="36044" y="3797"/>
                    <a:pt x="35763" y="3904"/>
                    <a:pt x="35593" y="3951"/>
                  </a:cubicBezTo>
                  <a:cubicBezTo>
                    <a:pt x="35201" y="4057"/>
                    <a:pt x="34798" y="4118"/>
                    <a:pt x="34396" y="4137"/>
                  </a:cubicBezTo>
                  <a:cubicBezTo>
                    <a:pt x="33664" y="4173"/>
                    <a:pt x="32925" y="4074"/>
                    <a:pt x="32214" y="3878"/>
                  </a:cubicBezTo>
                  <a:lnTo>
                    <a:pt x="31952" y="4053"/>
                  </a:lnTo>
                  <a:cubicBezTo>
                    <a:pt x="32670" y="4269"/>
                    <a:pt x="33338" y="4340"/>
                    <a:pt x="33924" y="4334"/>
                  </a:cubicBezTo>
                  <a:cubicBezTo>
                    <a:pt x="35327" y="4320"/>
                    <a:pt x="36261" y="3855"/>
                    <a:pt x="36261" y="3855"/>
                  </a:cubicBezTo>
                  <a:close/>
                  <a:moveTo>
                    <a:pt x="48539" y="1"/>
                  </a:moveTo>
                  <a:cubicBezTo>
                    <a:pt x="48285" y="307"/>
                    <a:pt x="47868" y="564"/>
                    <a:pt x="47495" y="704"/>
                  </a:cubicBezTo>
                  <a:cubicBezTo>
                    <a:pt x="46485" y="1081"/>
                    <a:pt x="45374" y="1186"/>
                    <a:pt x="44314" y="1003"/>
                  </a:cubicBezTo>
                  <a:cubicBezTo>
                    <a:pt x="44255" y="993"/>
                    <a:pt x="44194" y="981"/>
                    <a:pt x="44134" y="968"/>
                  </a:cubicBezTo>
                  <a:lnTo>
                    <a:pt x="44118" y="965"/>
                  </a:lnTo>
                  <a:lnTo>
                    <a:pt x="43805" y="1170"/>
                  </a:lnTo>
                  <a:lnTo>
                    <a:pt x="43802" y="1171"/>
                  </a:lnTo>
                  <a:lnTo>
                    <a:pt x="43754" y="1203"/>
                  </a:lnTo>
                  <a:cubicBezTo>
                    <a:pt x="43790" y="1211"/>
                    <a:pt x="43828" y="1215"/>
                    <a:pt x="43864" y="1221"/>
                  </a:cubicBezTo>
                  <a:cubicBezTo>
                    <a:pt x="46844" y="1672"/>
                    <a:pt x="48183" y="699"/>
                    <a:pt x="48754" y="140"/>
                  </a:cubicBezTo>
                  <a:cubicBezTo>
                    <a:pt x="48659" y="101"/>
                    <a:pt x="48633" y="43"/>
                    <a:pt x="48539" y="1"/>
                  </a:cubicBezTo>
                  <a:close/>
                  <a:moveTo>
                    <a:pt x="51607" y="392"/>
                  </a:moveTo>
                  <a:cubicBezTo>
                    <a:pt x="51607" y="392"/>
                    <a:pt x="51527" y="927"/>
                    <a:pt x="51280" y="1219"/>
                  </a:cubicBezTo>
                  <a:cubicBezTo>
                    <a:pt x="51070" y="1468"/>
                    <a:pt x="50856" y="1633"/>
                    <a:pt x="50543" y="1716"/>
                  </a:cubicBezTo>
                  <a:cubicBezTo>
                    <a:pt x="50081" y="1838"/>
                    <a:pt x="49240" y="1809"/>
                    <a:pt x="48780" y="1932"/>
                  </a:cubicBezTo>
                  <a:cubicBezTo>
                    <a:pt x="48215" y="2085"/>
                    <a:pt x="47778" y="2346"/>
                    <a:pt x="47294" y="2663"/>
                  </a:cubicBezTo>
                  <a:cubicBezTo>
                    <a:pt x="47043" y="2830"/>
                    <a:pt x="46779" y="2955"/>
                    <a:pt x="46507" y="3051"/>
                  </a:cubicBezTo>
                  <a:cubicBezTo>
                    <a:pt x="46198" y="3161"/>
                    <a:pt x="45881" y="3232"/>
                    <a:pt x="45557" y="3277"/>
                  </a:cubicBezTo>
                  <a:lnTo>
                    <a:pt x="45556" y="3277"/>
                  </a:lnTo>
                  <a:cubicBezTo>
                    <a:pt x="45238" y="3325"/>
                    <a:pt x="44913" y="3347"/>
                    <a:pt x="44589" y="3357"/>
                  </a:cubicBezTo>
                  <a:cubicBezTo>
                    <a:pt x="43311" y="3400"/>
                    <a:pt x="42027" y="3233"/>
                    <a:pt x="40802" y="2868"/>
                  </a:cubicBezTo>
                  <a:cubicBezTo>
                    <a:pt x="40799" y="2865"/>
                    <a:pt x="40794" y="2865"/>
                    <a:pt x="40789" y="2863"/>
                  </a:cubicBezTo>
                  <a:lnTo>
                    <a:pt x="40054" y="3296"/>
                  </a:lnTo>
                  <a:lnTo>
                    <a:pt x="40046" y="3299"/>
                  </a:lnTo>
                  <a:cubicBezTo>
                    <a:pt x="40996" y="3682"/>
                    <a:pt x="42042" y="3922"/>
                    <a:pt x="43093" y="3989"/>
                  </a:cubicBezTo>
                  <a:cubicBezTo>
                    <a:pt x="43112" y="3992"/>
                    <a:pt x="43131" y="3993"/>
                    <a:pt x="43151" y="3993"/>
                  </a:cubicBezTo>
                  <a:cubicBezTo>
                    <a:pt x="43704" y="4025"/>
                    <a:pt x="44258" y="4009"/>
                    <a:pt x="44802" y="3942"/>
                  </a:cubicBezTo>
                  <a:cubicBezTo>
                    <a:pt x="44802" y="3939"/>
                    <a:pt x="44804" y="3939"/>
                    <a:pt x="44804" y="3939"/>
                  </a:cubicBezTo>
                  <a:cubicBezTo>
                    <a:pt x="45191" y="3893"/>
                    <a:pt x="45570" y="3819"/>
                    <a:pt x="45942" y="3717"/>
                  </a:cubicBezTo>
                  <a:cubicBezTo>
                    <a:pt x="46173" y="3653"/>
                    <a:pt x="46401" y="3575"/>
                    <a:pt x="46623" y="3480"/>
                  </a:cubicBezTo>
                  <a:cubicBezTo>
                    <a:pt x="46856" y="3383"/>
                    <a:pt x="47081" y="3270"/>
                    <a:pt x="47294" y="3136"/>
                  </a:cubicBezTo>
                  <a:cubicBezTo>
                    <a:pt x="47718" y="2872"/>
                    <a:pt x="48055" y="2505"/>
                    <a:pt x="48546" y="2359"/>
                  </a:cubicBezTo>
                  <a:cubicBezTo>
                    <a:pt x="49152" y="2178"/>
                    <a:pt x="50063" y="2207"/>
                    <a:pt x="50711" y="1964"/>
                  </a:cubicBezTo>
                  <a:cubicBezTo>
                    <a:pt x="50746" y="1953"/>
                    <a:pt x="50778" y="1940"/>
                    <a:pt x="50811" y="1925"/>
                  </a:cubicBezTo>
                  <a:cubicBezTo>
                    <a:pt x="50925" y="1874"/>
                    <a:pt x="51031" y="1815"/>
                    <a:pt x="51124" y="1739"/>
                  </a:cubicBezTo>
                  <a:cubicBezTo>
                    <a:pt x="51510" y="1427"/>
                    <a:pt x="51741" y="1016"/>
                    <a:pt x="51786" y="444"/>
                  </a:cubicBezTo>
                  <a:cubicBezTo>
                    <a:pt x="51683" y="424"/>
                    <a:pt x="51607" y="392"/>
                    <a:pt x="51607" y="392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8"/>
            <p:cNvSpPr/>
            <p:nvPr/>
          </p:nvSpPr>
          <p:spPr>
            <a:xfrm>
              <a:off x="2091621" y="4920803"/>
              <a:ext cx="76593" cy="202153"/>
            </a:xfrm>
            <a:custGeom>
              <a:avLst/>
              <a:gdLst/>
              <a:ahLst/>
              <a:cxnLst/>
              <a:rect l="l" t="t" r="r" b="b"/>
              <a:pathLst>
                <a:path w="524" h="1383" extrusionOk="0">
                  <a:moveTo>
                    <a:pt x="262" y="0"/>
                  </a:moveTo>
                  <a:lnTo>
                    <a:pt x="1" y="1062"/>
                  </a:lnTo>
                  <a:lnTo>
                    <a:pt x="220" y="1062"/>
                  </a:lnTo>
                  <a:lnTo>
                    <a:pt x="220" y="1383"/>
                  </a:lnTo>
                  <a:lnTo>
                    <a:pt x="303" y="1383"/>
                  </a:lnTo>
                  <a:lnTo>
                    <a:pt x="303" y="1062"/>
                  </a:lnTo>
                  <a:lnTo>
                    <a:pt x="524" y="1062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8"/>
            <p:cNvSpPr/>
            <p:nvPr/>
          </p:nvSpPr>
          <p:spPr>
            <a:xfrm>
              <a:off x="5185563" y="4957200"/>
              <a:ext cx="63145" cy="168096"/>
            </a:xfrm>
            <a:custGeom>
              <a:avLst/>
              <a:gdLst/>
              <a:ahLst/>
              <a:cxnLst/>
              <a:rect l="l" t="t" r="r" b="b"/>
              <a:pathLst>
                <a:path w="432" h="1150" extrusionOk="0">
                  <a:moveTo>
                    <a:pt x="215" y="1"/>
                  </a:moveTo>
                  <a:lnTo>
                    <a:pt x="0" y="881"/>
                  </a:lnTo>
                  <a:lnTo>
                    <a:pt x="182" y="881"/>
                  </a:lnTo>
                  <a:lnTo>
                    <a:pt x="182" y="1150"/>
                  </a:lnTo>
                  <a:lnTo>
                    <a:pt x="250" y="1150"/>
                  </a:lnTo>
                  <a:lnTo>
                    <a:pt x="250" y="881"/>
                  </a:lnTo>
                  <a:lnTo>
                    <a:pt x="432" y="8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8"/>
            <p:cNvSpPr/>
            <p:nvPr/>
          </p:nvSpPr>
          <p:spPr>
            <a:xfrm>
              <a:off x="6730050" y="4789538"/>
              <a:ext cx="63584" cy="167803"/>
            </a:xfrm>
            <a:custGeom>
              <a:avLst/>
              <a:gdLst/>
              <a:ahLst/>
              <a:cxnLst/>
              <a:rect l="l" t="t" r="r" b="b"/>
              <a:pathLst>
                <a:path w="435" h="1148" extrusionOk="0">
                  <a:moveTo>
                    <a:pt x="218" y="1"/>
                  </a:moveTo>
                  <a:lnTo>
                    <a:pt x="0" y="881"/>
                  </a:lnTo>
                  <a:lnTo>
                    <a:pt x="183" y="881"/>
                  </a:lnTo>
                  <a:lnTo>
                    <a:pt x="183" y="1148"/>
                  </a:lnTo>
                  <a:lnTo>
                    <a:pt x="253" y="1148"/>
                  </a:lnTo>
                  <a:lnTo>
                    <a:pt x="253" y="881"/>
                  </a:lnTo>
                  <a:lnTo>
                    <a:pt x="434" y="881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8"/>
            <p:cNvSpPr/>
            <p:nvPr/>
          </p:nvSpPr>
          <p:spPr>
            <a:xfrm>
              <a:off x="7354510" y="4762788"/>
              <a:ext cx="109481" cy="289709"/>
            </a:xfrm>
            <a:custGeom>
              <a:avLst/>
              <a:gdLst/>
              <a:ahLst/>
              <a:cxnLst/>
              <a:rect l="l" t="t" r="r" b="b"/>
              <a:pathLst>
                <a:path w="749" h="1982" extrusionOk="0">
                  <a:moveTo>
                    <a:pt x="375" y="1"/>
                  </a:moveTo>
                  <a:lnTo>
                    <a:pt x="0" y="1520"/>
                  </a:lnTo>
                  <a:lnTo>
                    <a:pt x="315" y="1520"/>
                  </a:lnTo>
                  <a:lnTo>
                    <a:pt x="315" y="1981"/>
                  </a:lnTo>
                  <a:lnTo>
                    <a:pt x="435" y="1981"/>
                  </a:lnTo>
                  <a:lnTo>
                    <a:pt x="435" y="1520"/>
                  </a:lnTo>
                  <a:lnTo>
                    <a:pt x="748" y="1520"/>
                  </a:lnTo>
                  <a:lnTo>
                    <a:pt x="37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8"/>
            <p:cNvSpPr/>
            <p:nvPr/>
          </p:nvSpPr>
          <p:spPr>
            <a:xfrm>
              <a:off x="8811437" y="4586062"/>
              <a:ext cx="109481" cy="289563"/>
            </a:xfrm>
            <a:custGeom>
              <a:avLst/>
              <a:gdLst/>
              <a:ahLst/>
              <a:cxnLst/>
              <a:rect l="l" t="t" r="r" b="b"/>
              <a:pathLst>
                <a:path w="749" h="1981" extrusionOk="0">
                  <a:moveTo>
                    <a:pt x="376" y="0"/>
                  </a:moveTo>
                  <a:lnTo>
                    <a:pt x="1" y="1520"/>
                  </a:lnTo>
                  <a:lnTo>
                    <a:pt x="313" y="1520"/>
                  </a:lnTo>
                  <a:lnTo>
                    <a:pt x="313" y="1981"/>
                  </a:lnTo>
                  <a:lnTo>
                    <a:pt x="435" y="1981"/>
                  </a:lnTo>
                  <a:lnTo>
                    <a:pt x="435" y="1520"/>
                  </a:lnTo>
                  <a:lnTo>
                    <a:pt x="749" y="1520"/>
                  </a:lnTo>
                  <a:lnTo>
                    <a:pt x="37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8"/>
            <p:cNvSpPr/>
            <p:nvPr/>
          </p:nvSpPr>
          <p:spPr>
            <a:xfrm>
              <a:off x="8508124" y="4570568"/>
              <a:ext cx="109481" cy="289417"/>
            </a:xfrm>
            <a:custGeom>
              <a:avLst/>
              <a:gdLst/>
              <a:ahLst/>
              <a:cxnLst/>
              <a:rect l="l" t="t" r="r" b="b"/>
              <a:pathLst>
                <a:path w="749" h="1980" extrusionOk="0">
                  <a:moveTo>
                    <a:pt x="376" y="0"/>
                  </a:moveTo>
                  <a:lnTo>
                    <a:pt x="1" y="1519"/>
                  </a:lnTo>
                  <a:lnTo>
                    <a:pt x="316" y="1519"/>
                  </a:lnTo>
                  <a:lnTo>
                    <a:pt x="316" y="1979"/>
                  </a:lnTo>
                  <a:lnTo>
                    <a:pt x="435" y="1979"/>
                  </a:lnTo>
                  <a:lnTo>
                    <a:pt x="435" y="1519"/>
                  </a:lnTo>
                  <a:lnTo>
                    <a:pt x="749" y="1519"/>
                  </a:lnTo>
                  <a:lnTo>
                    <a:pt x="37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8"/>
            <p:cNvSpPr/>
            <p:nvPr/>
          </p:nvSpPr>
          <p:spPr>
            <a:xfrm>
              <a:off x="7827679" y="4726536"/>
              <a:ext cx="63292" cy="167803"/>
            </a:xfrm>
            <a:custGeom>
              <a:avLst/>
              <a:gdLst/>
              <a:ahLst/>
              <a:cxnLst/>
              <a:rect l="l" t="t" r="r" b="b"/>
              <a:pathLst>
                <a:path w="433" h="1148" extrusionOk="0">
                  <a:moveTo>
                    <a:pt x="217" y="0"/>
                  </a:moveTo>
                  <a:lnTo>
                    <a:pt x="0" y="880"/>
                  </a:lnTo>
                  <a:lnTo>
                    <a:pt x="182" y="880"/>
                  </a:lnTo>
                  <a:lnTo>
                    <a:pt x="182" y="1148"/>
                  </a:lnTo>
                  <a:lnTo>
                    <a:pt x="251" y="1148"/>
                  </a:lnTo>
                  <a:lnTo>
                    <a:pt x="251" y="880"/>
                  </a:lnTo>
                  <a:lnTo>
                    <a:pt x="433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8"/>
            <p:cNvSpPr/>
            <p:nvPr/>
          </p:nvSpPr>
          <p:spPr>
            <a:xfrm>
              <a:off x="8944603" y="4414453"/>
              <a:ext cx="63438" cy="167803"/>
            </a:xfrm>
            <a:custGeom>
              <a:avLst/>
              <a:gdLst/>
              <a:ahLst/>
              <a:cxnLst/>
              <a:rect l="l" t="t" r="r" b="b"/>
              <a:pathLst>
                <a:path w="434" h="1148" extrusionOk="0">
                  <a:moveTo>
                    <a:pt x="217" y="1"/>
                  </a:moveTo>
                  <a:lnTo>
                    <a:pt x="0" y="881"/>
                  </a:lnTo>
                  <a:lnTo>
                    <a:pt x="182" y="881"/>
                  </a:lnTo>
                  <a:lnTo>
                    <a:pt x="182" y="1148"/>
                  </a:lnTo>
                  <a:lnTo>
                    <a:pt x="252" y="1148"/>
                  </a:lnTo>
                  <a:lnTo>
                    <a:pt x="252" y="881"/>
                  </a:lnTo>
                  <a:lnTo>
                    <a:pt x="433" y="881"/>
                  </a:lnTo>
                  <a:lnTo>
                    <a:pt x="21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8"/>
            <p:cNvSpPr/>
            <p:nvPr/>
          </p:nvSpPr>
          <p:spPr>
            <a:xfrm>
              <a:off x="4246388" y="4928842"/>
              <a:ext cx="63730" cy="168242"/>
            </a:xfrm>
            <a:custGeom>
              <a:avLst/>
              <a:gdLst/>
              <a:ahLst/>
              <a:cxnLst/>
              <a:rect l="l" t="t" r="r" b="b"/>
              <a:pathLst>
                <a:path w="436" h="1151" extrusionOk="0">
                  <a:moveTo>
                    <a:pt x="219" y="0"/>
                  </a:moveTo>
                  <a:lnTo>
                    <a:pt x="1" y="883"/>
                  </a:lnTo>
                  <a:lnTo>
                    <a:pt x="184" y="883"/>
                  </a:lnTo>
                  <a:lnTo>
                    <a:pt x="184" y="1150"/>
                  </a:lnTo>
                  <a:lnTo>
                    <a:pt x="254" y="1150"/>
                  </a:lnTo>
                  <a:lnTo>
                    <a:pt x="254" y="883"/>
                  </a:lnTo>
                  <a:lnTo>
                    <a:pt x="435" y="883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8"/>
            <p:cNvSpPr/>
            <p:nvPr/>
          </p:nvSpPr>
          <p:spPr>
            <a:xfrm>
              <a:off x="843139" y="4680053"/>
              <a:ext cx="162103" cy="428278"/>
            </a:xfrm>
            <a:custGeom>
              <a:avLst/>
              <a:gdLst/>
              <a:ahLst/>
              <a:cxnLst/>
              <a:rect l="l" t="t" r="r" b="b"/>
              <a:pathLst>
                <a:path w="1109" h="2930" extrusionOk="0">
                  <a:moveTo>
                    <a:pt x="555" y="0"/>
                  </a:moveTo>
                  <a:lnTo>
                    <a:pt x="0" y="2247"/>
                  </a:lnTo>
                  <a:lnTo>
                    <a:pt x="465" y="2247"/>
                  </a:lnTo>
                  <a:lnTo>
                    <a:pt x="465" y="2929"/>
                  </a:lnTo>
                  <a:lnTo>
                    <a:pt x="644" y="2929"/>
                  </a:lnTo>
                  <a:lnTo>
                    <a:pt x="644" y="2247"/>
                  </a:lnTo>
                  <a:lnTo>
                    <a:pt x="1108" y="2247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8"/>
            <p:cNvSpPr/>
            <p:nvPr/>
          </p:nvSpPr>
          <p:spPr>
            <a:xfrm>
              <a:off x="2763149" y="5041105"/>
              <a:ext cx="55691" cy="113282"/>
            </a:xfrm>
            <a:custGeom>
              <a:avLst/>
              <a:gdLst/>
              <a:ahLst/>
              <a:cxnLst/>
              <a:rect l="l" t="t" r="r" b="b"/>
              <a:pathLst>
                <a:path w="381" h="775" extrusionOk="0">
                  <a:moveTo>
                    <a:pt x="192" y="0"/>
                  </a:moveTo>
                  <a:lnTo>
                    <a:pt x="0" y="774"/>
                  </a:lnTo>
                  <a:lnTo>
                    <a:pt x="381" y="7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8"/>
            <p:cNvSpPr/>
            <p:nvPr/>
          </p:nvSpPr>
          <p:spPr>
            <a:xfrm>
              <a:off x="6818486" y="4756648"/>
              <a:ext cx="114159" cy="301549"/>
            </a:xfrm>
            <a:custGeom>
              <a:avLst/>
              <a:gdLst/>
              <a:ahLst/>
              <a:cxnLst/>
              <a:rect l="l" t="t" r="r" b="b"/>
              <a:pathLst>
                <a:path w="781" h="2063" extrusionOk="0">
                  <a:moveTo>
                    <a:pt x="390" y="1"/>
                  </a:moveTo>
                  <a:lnTo>
                    <a:pt x="1" y="1583"/>
                  </a:lnTo>
                  <a:lnTo>
                    <a:pt x="327" y="1583"/>
                  </a:lnTo>
                  <a:lnTo>
                    <a:pt x="327" y="2063"/>
                  </a:lnTo>
                  <a:lnTo>
                    <a:pt x="454" y="2063"/>
                  </a:lnTo>
                  <a:lnTo>
                    <a:pt x="454" y="1583"/>
                  </a:lnTo>
                  <a:lnTo>
                    <a:pt x="780" y="1583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8"/>
            <p:cNvSpPr/>
            <p:nvPr/>
          </p:nvSpPr>
          <p:spPr>
            <a:xfrm>
              <a:off x="8028085" y="4406559"/>
              <a:ext cx="57006" cy="150847"/>
            </a:xfrm>
            <a:custGeom>
              <a:avLst/>
              <a:gdLst/>
              <a:ahLst/>
              <a:cxnLst/>
              <a:rect l="l" t="t" r="r" b="b"/>
              <a:pathLst>
                <a:path w="390" h="1032" extrusionOk="0">
                  <a:moveTo>
                    <a:pt x="195" y="1"/>
                  </a:moveTo>
                  <a:lnTo>
                    <a:pt x="0" y="792"/>
                  </a:lnTo>
                  <a:lnTo>
                    <a:pt x="163" y="792"/>
                  </a:lnTo>
                  <a:lnTo>
                    <a:pt x="163" y="1032"/>
                  </a:lnTo>
                  <a:lnTo>
                    <a:pt x="227" y="1032"/>
                  </a:lnTo>
                  <a:lnTo>
                    <a:pt x="227" y="792"/>
                  </a:lnTo>
                  <a:lnTo>
                    <a:pt x="389" y="792"/>
                  </a:lnTo>
                  <a:lnTo>
                    <a:pt x="19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8"/>
            <p:cNvSpPr/>
            <p:nvPr/>
          </p:nvSpPr>
          <p:spPr>
            <a:xfrm>
              <a:off x="6151489" y="4842599"/>
              <a:ext cx="78055" cy="206246"/>
            </a:xfrm>
            <a:custGeom>
              <a:avLst/>
              <a:gdLst/>
              <a:ahLst/>
              <a:cxnLst/>
              <a:rect l="l" t="t" r="r" b="b"/>
              <a:pathLst>
                <a:path w="534" h="1411" extrusionOk="0">
                  <a:moveTo>
                    <a:pt x="268" y="1"/>
                  </a:moveTo>
                  <a:lnTo>
                    <a:pt x="1" y="1083"/>
                  </a:lnTo>
                  <a:lnTo>
                    <a:pt x="225" y="1083"/>
                  </a:lnTo>
                  <a:lnTo>
                    <a:pt x="225" y="1411"/>
                  </a:lnTo>
                  <a:lnTo>
                    <a:pt x="312" y="1411"/>
                  </a:lnTo>
                  <a:lnTo>
                    <a:pt x="312" y="1083"/>
                  </a:lnTo>
                  <a:lnTo>
                    <a:pt x="534" y="1083"/>
                  </a:lnTo>
                  <a:lnTo>
                    <a:pt x="26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8"/>
            <p:cNvSpPr/>
            <p:nvPr/>
          </p:nvSpPr>
          <p:spPr>
            <a:xfrm>
              <a:off x="5300165" y="4886744"/>
              <a:ext cx="111966" cy="296871"/>
            </a:xfrm>
            <a:custGeom>
              <a:avLst/>
              <a:gdLst/>
              <a:ahLst/>
              <a:cxnLst/>
              <a:rect l="l" t="t" r="r" b="b"/>
              <a:pathLst>
                <a:path w="766" h="2031" extrusionOk="0">
                  <a:moveTo>
                    <a:pt x="382" y="1"/>
                  </a:moveTo>
                  <a:lnTo>
                    <a:pt x="227" y="635"/>
                  </a:lnTo>
                  <a:lnTo>
                    <a:pt x="0" y="1559"/>
                  </a:lnTo>
                  <a:lnTo>
                    <a:pt x="321" y="1559"/>
                  </a:lnTo>
                  <a:lnTo>
                    <a:pt x="321" y="2031"/>
                  </a:lnTo>
                  <a:lnTo>
                    <a:pt x="445" y="2031"/>
                  </a:lnTo>
                  <a:lnTo>
                    <a:pt x="445" y="1559"/>
                  </a:lnTo>
                  <a:lnTo>
                    <a:pt x="766" y="1559"/>
                  </a:lnTo>
                  <a:lnTo>
                    <a:pt x="525" y="570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8"/>
            <p:cNvSpPr/>
            <p:nvPr/>
          </p:nvSpPr>
          <p:spPr>
            <a:xfrm>
              <a:off x="5562988" y="5005584"/>
              <a:ext cx="73377" cy="148801"/>
            </a:xfrm>
            <a:custGeom>
              <a:avLst/>
              <a:gdLst/>
              <a:ahLst/>
              <a:cxnLst/>
              <a:rect l="l" t="t" r="r" b="b"/>
              <a:pathLst>
                <a:path w="502" h="1018" extrusionOk="0">
                  <a:moveTo>
                    <a:pt x="251" y="1"/>
                  </a:moveTo>
                  <a:lnTo>
                    <a:pt x="185" y="271"/>
                  </a:lnTo>
                  <a:lnTo>
                    <a:pt x="0" y="1017"/>
                  </a:lnTo>
                  <a:lnTo>
                    <a:pt x="501" y="1017"/>
                  </a:lnTo>
                  <a:lnTo>
                    <a:pt x="320" y="278"/>
                  </a:lnTo>
                  <a:lnTo>
                    <a:pt x="25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8"/>
            <p:cNvSpPr/>
            <p:nvPr/>
          </p:nvSpPr>
          <p:spPr>
            <a:xfrm>
              <a:off x="3881389" y="5015232"/>
              <a:ext cx="68261" cy="139154"/>
            </a:xfrm>
            <a:custGeom>
              <a:avLst/>
              <a:gdLst/>
              <a:ahLst/>
              <a:cxnLst/>
              <a:rect l="l" t="t" r="r" b="b"/>
              <a:pathLst>
                <a:path w="467" h="952" extrusionOk="0">
                  <a:moveTo>
                    <a:pt x="232" y="0"/>
                  </a:moveTo>
                  <a:lnTo>
                    <a:pt x="217" y="70"/>
                  </a:lnTo>
                  <a:lnTo>
                    <a:pt x="0" y="951"/>
                  </a:lnTo>
                  <a:lnTo>
                    <a:pt x="466" y="951"/>
                  </a:lnTo>
                  <a:lnTo>
                    <a:pt x="250" y="6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8"/>
            <p:cNvSpPr/>
            <p:nvPr/>
          </p:nvSpPr>
          <p:spPr>
            <a:xfrm>
              <a:off x="1444211" y="4741008"/>
              <a:ext cx="125414" cy="332098"/>
            </a:xfrm>
            <a:custGeom>
              <a:avLst/>
              <a:gdLst/>
              <a:ahLst/>
              <a:cxnLst/>
              <a:rect l="l" t="t" r="r" b="b"/>
              <a:pathLst>
                <a:path w="858" h="2272" extrusionOk="0">
                  <a:moveTo>
                    <a:pt x="429" y="0"/>
                  </a:moveTo>
                  <a:lnTo>
                    <a:pt x="1" y="1743"/>
                  </a:lnTo>
                  <a:lnTo>
                    <a:pt x="360" y="1743"/>
                  </a:lnTo>
                  <a:lnTo>
                    <a:pt x="360" y="2271"/>
                  </a:lnTo>
                  <a:lnTo>
                    <a:pt x="498" y="2271"/>
                  </a:lnTo>
                  <a:lnTo>
                    <a:pt x="498" y="1743"/>
                  </a:lnTo>
                  <a:lnTo>
                    <a:pt x="858" y="1743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8"/>
            <p:cNvSpPr/>
            <p:nvPr/>
          </p:nvSpPr>
          <p:spPr>
            <a:xfrm>
              <a:off x="-22948" y="4682538"/>
              <a:ext cx="1196109" cy="471837"/>
            </a:xfrm>
            <a:custGeom>
              <a:avLst/>
              <a:gdLst/>
              <a:ahLst/>
              <a:cxnLst/>
              <a:rect l="l" t="t" r="r" b="b"/>
              <a:pathLst>
                <a:path w="8183" h="3228" extrusionOk="0">
                  <a:moveTo>
                    <a:pt x="8182" y="3227"/>
                  </a:moveTo>
                  <a:lnTo>
                    <a:pt x="1" y="3227"/>
                  </a:lnTo>
                  <a:lnTo>
                    <a:pt x="1" y="1"/>
                  </a:lnTo>
                  <a:lnTo>
                    <a:pt x="56" y="34"/>
                  </a:lnTo>
                  <a:cubicBezTo>
                    <a:pt x="130" y="84"/>
                    <a:pt x="200" y="137"/>
                    <a:pt x="262" y="201"/>
                  </a:cubicBezTo>
                  <a:cubicBezTo>
                    <a:pt x="433" y="368"/>
                    <a:pt x="473" y="563"/>
                    <a:pt x="565" y="775"/>
                  </a:cubicBezTo>
                  <a:cubicBezTo>
                    <a:pt x="695" y="1065"/>
                    <a:pt x="926" y="1343"/>
                    <a:pt x="1130" y="1582"/>
                  </a:cubicBezTo>
                  <a:cubicBezTo>
                    <a:pt x="1191" y="1528"/>
                    <a:pt x="1203" y="1443"/>
                    <a:pt x="1261" y="1380"/>
                  </a:cubicBezTo>
                  <a:cubicBezTo>
                    <a:pt x="1318" y="1322"/>
                    <a:pt x="1414" y="1321"/>
                    <a:pt x="1485" y="1357"/>
                  </a:cubicBezTo>
                  <a:cubicBezTo>
                    <a:pt x="1557" y="1392"/>
                    <a:pt x="1610" y="1456"/>
                    <a:pt x="1662" y="1517"/>
                  </a:cubicBezTo>
                  <a:cubicBezTo>
                    <a:pt x="1740" y="1610"/>
                    <a:pt x="1816" y="1703"/>
                    <a:pt x="1893" y="1793"/>
                  </a:cubicBezTo>
                  <a:cubicBezTo>
                    <a:pt x="1931" y="1698"/>
                    <a:pt x="1971" y="1604"/>
                    <a:pt x="2009" y="1508"/>
                  </a:cubicBezTo>
                  <a:cubicBezTo>
                    <a:pt x="2023" y="1470"/>
                    <a:pt x="2039" y="1431"/>
                    <a:pt x="2068" y="1402"/>
                  </a:cubicBezTo>
                  <a:cubicBezTo>
                    <a:pt x="2128" y="1343"/>
                    <a:pt x="2227" y="1343"/>
                    <a:pt x="2305" y="1379"/>
                  </a:cubicBezTo>
                  <a:cubicBezTo>
                    <a:pt x="2381" y="1415"/>
                    <a:pt x="2437" y="1479"/>
                    <a:pt x="2494" y="1543"/>
                  </a:cubicBezTo>
                  <a:cubicBezTo>
                    <a:pt x="2700" y="1268"/>
                    <a:pt x="2809" y="1013"/>
                    <a:pt x="3137" y="878"/>
                  </a:cubicBezTo>
                  <a:cubicBezTo>
                    <a:pt x="3452" y="747"/>
                    <a:pt x="3807" y="711"/>
                    <a:pt x="4138" y="798"/>
                  </a:cubicBezTo>
                  <a:cubicBezTo>
                    <a:pt x="4799" y="968"/>
                    <a:pt x="5311" y="1610"/>
                    <a:pt x="5329" y="2292"/>
                  </a:cubicBezTo>
                  <a:cubicBezTo>
                    <a:pt x="5512" y="2211"/>
                    <a:pt x="5754" y="2154"/>
                    <a:pt x="5936" y="2194"/>
                  </a:cubicBezTo>
                  <a:cubicBezTo>
                    <a:pt x="5972" y="2201"/>
                    <a:pt x="6005" y="2214"/>
                    <a:pt x="6039" y="2230"/>
                  </a:cubicBezTo>
                  <a:cubicBezTo>
                    <a:pt x="6103" y="2265"/>
                    <a:pt x="6149" y="2320"/>
                    <a:pt x="6175" y="2400"/>
                  </a:cubicBezTo>
                  <a:cubicBezTo>
                    <a:pt x="6248" y="2404"/>
                    <a:pt x="6320" y="2411"/>
                    <a:pt x="6390" y="2423"/>
                  </a:cubicBezTo>
                  <a:cubicBezTo>
                    <a:pt x="6451" y="2432"/>
                    <a:pt x="6511" y="2440"/>
                    <a:pt x="6569" y="2452"/>
                  </a:cubicBezTo>
                  <a:cubicBezTo>
                    <a:pt x="7160" y="2567"/>
                    <a:pt x="7722" y="2837"/>
                    <a:pt x="8182" y="322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8"/>
            <p:cNvSpPr/>
            <p:nvPr/>
          </p:nvSpPr>
          <p:spPr>
            <a:xfrm>
              <a:off x="7054705" y="4335372"/>
              <a:ext cx="2453171" cy="818552"/>
            </a:xfrm>
            <a:custGeom>
              <a:avLst/>
              <a:gdLst/>
              <a:ahLst/>
              <a:cxnLst/>
              <a:rect l="l" t="t" r="r" b="b"/>
              <a:pathLst>
                <a:path w="16783" h="5600" extrusionOk="0">
                  <a:moveTo>
                    <a:pt x="16782" y="118"/>
                  </a:moveTo>
                  <a:lnTo>
                    <a:pt x="16782" y="5600"/>
                  </a:lnTo>
                  <a:lnTo>
                    <a:pt x="1" y="5600"/>
                  </a:lnTo>
                  <a:cubicBezTo>
                    <a:pt x="1168" y="5219"/>
                    <a:pt x="2397" y="5033"/>
                    <a:pt x="3624" y="5058"/>
                  </a:cubicBezTo>
                  <a:cubicBezTo>
                    <a:pt x="3588" y="4756"/>
                    <a:pt x="3547" y="4457"/>
                    <a:pt x="3511" y="4158"/>
                  </a:cubicBezTo>
                  <a:cubicBezTo>
                    <a:pt x="3867" y="4204"/>
                    <a:pt x="4199" y="4416"/>
                    <a:pt x="4388" y="4721"/>
                  </a:cubicBezTo>
                  <a:cubicBezTo>
                    <a:pt x="4977" y="4291"/>
                    <a:pt x="5762" y="4137"/>
                    <a:pt x="6472" y="4313"/>
                  </a:cubicBezTo>
                  <a:cubicBezTo>
                    <a:pt x="6544" y="3803"/>
                    <a:pt x="6753" y="3317"/>
                    <a:pt x="7060" y="2903"/>
                  </a:cubicBezTo>
                  <a:cubicBezTo>
                    <a:pt x="7101" y="2848"/>
                    <a:pt x="7141" y="2794"/>
                    <a:pt x="7185" y="2742"/>
                  </a:cubicBezTo>
                  <a:cubicBezTo>
                    <a:pt x="7185" y="2739"/>
                    <a:pt x="7188" y="2739"/>
                    <a:pt x="7188" y="2739"/>
                  </a:cubicBezTo>
                  <a:cubicBezTo>
                    <a:pt x="7403" y="2482"/>
                    <a:pt x="7655" y="2258"/>
                    <a:pt x="7937" y="2077"/>
                  </a:cubicBezTo>
                  <a:lnTo>
                    <a:pt x="7938" y="2077"/>
                  </a:lnTo>
                  <a:cubicBezTo>
                    <a:pt x="8213" y="1901"/>
                    <a:pt x="8512" y="1769"/>
                    <a:pt x="8827" y="1686"/>
                  </a:cubicBezTo>
                  <a:cubicBezTo>
                    <a:pt x="8850" y="1741"/>
                    <a:pt x="8869" y="1795"/>
                    <a:pt x="8888" y="1850"/>
                  </a:cubicBezTo>
                  <a:cubicBezTo>
                    <a:pt x="8936" y="1989"/>
                    <a:pt x="8975" y="2135"/>
                    <a:pt x="9004" y="2280"/>
                  </a:cubicBezTo>
                  <a:cubicBezTo>
                    <a:pt x="9036" y="2447"/>
                    <a:pt x="9058" y="2614"/>
                    <a:pt x="9065" y="2785"/>
                  </a:cubicBezTo>
                  <a:cubicBezTo>
                    <a:pt x="9077" y="3013"/>
                    <a:pt x="9064" y="3243"/>
                    <a:pt x="9028" y="3469"/>
                  </a:cubicBezTo>
                  <a:cubicBezTo>
                    <a:pt x="9481" y="3206"/>
                    <a:pt x="10147" y="3463"/>
                    <a:pt x="10305" y="3963"/>
                  </a:cubicBezTo>
                  <a:cubicBezTo>
                    <a:pt x="10275" y="3863"/>
                    <a:pt x="11620" y="3780"/>
                    <a:pt x="11750" y="3812"/>
                  </a:cubicBezTo>
                  <a:cubicBezTo>
                    <a:pt x="12141" y="3912"/>
                    <a:pt x="12548" y="4194"/>
                    <a:pt x="12928" y="4351"/>
                  </a:cubicBezTo>
                  <a:cubicBezTo>
                    <a:pt x="12312" y="3912"/>
                    <a:pt x="11862" y="3247"/>
                    <a:pt x="11679" y="2517"/>
                  </a:cubicBezTo>
                  <a:cubicBezTo>
                    <a:pt x="11669" y="2476"/>
                    <a:pt x="11659" y="2434"/>
                    <a:pt x="11650" y="2395"/>
                  </a:cubicBezTo>
                  <a:cubicBezTo>
                    <a:pt x="11840" y="2368"/>
                    <a:pt x="12032" y="2376"/>
                    <a:pt x="12221" y="2409"/>
                  </a:cubicBezTo>
                  <a:cubicBezTo>
                    <a:pt x="12238" y="2412"/>
                    <a:pt x="12254" y="2416"/>
                    <a:pt x="12272" y="2418"/>
                  </a:cubicBezTo>
                  <a:lnTo>
                    <a:pt x="12273" y="2418"/>
                  </a:lnTo>
                  <a:cubicBezTo>
                    <a:pt x="12378" y="2440"/>
                    <a:pt x="12484" y="2469"/>
                    <a:pt x="12587" y="2505"/>
                  </a:cubicBezTo>
                  <a:cubicBezTo>
                    <a:pt x="12722" y="2550"/>
                    <a:pt x="12853" y="2608"/>
                    <a:pt x="12979" y="2673"/>
                  </a:cubicBezTo>
                  <a:cubicBezTo>
                    <a:pt x="13385" y="2887"/>
                    <a:pt x="13746" y="3180"/>
                    <a:pt x="14098" y="3471"/>
                  </a:cubicBezTo>
                  <a:cubicBezTo>
                    <a:pt x="13879" y="3291"/>
                    <a:pt x="14014" y="2534"/>
                    <a:pt x="14167" y="2001"/>
                  </a:cubicBezTo>
                  <a:cubicBezTo>
                    <a:pt x="14229" y="1779"/>
                    <a:pt x="14297" y="1597"/>
                    <a:pt x="14342" y="1512"/>
                  </a:cubicBezTo>
                  <a:cubicBezTo>
                    <a:pt x="14509" y="1204"/>
                    <a:pt x="14762" y="892"/>
                    <a:pt x="15053" y="645"/>
                  </a:cubicBezTo>
                  <a:cubicBezTo>
                    <a:pt x="15134" y="574"/>
                    <a:pt x="15220" y="508"/>
                    <a:pt x="15307" y="450"/>
                  </a:cubicBezTo>
                  <a:cubicBezTo>
                    <a:pt x="15389" y="394"/>
                    <a:pt x="15474" y="343"/>
                    <a:pt x="15558" y="299"/>
                  </a:cubicBezTo>
                  <a:cubicBezTo>
                    <a:pt x="15937" y="113"/>
                    <a:pt x="16378" y="0"/>
                    <a:pt x="16782" y="11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2" name="Google Shape;642;p8"/>
          <p:cNvSpPr txBox="1">
            <a:spLocks noGrp="1"/>
          </p:cNvSpPr>
          <p:nvPr>
            <p:ph type="title"/>
          </p:nvPr>
        </p:nvSpPr>
        <p:spPr>
          <a:xfrm>
            <a:off x="1391200" y="540000"/>
            <a:ext cx="6361800" cy="233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7000"/>
            </a:lvl1pPr>
            <a:lvl2pPr lvl="1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643" name="Google Shape;643;p8"/>
          <p:cNvGrpSpPr/>
          <p:nvPr/>
        </p:nvGrpSpPr>
        <p:grpSpPr>
          <a:xfrm>
            <a:off x="417805" y="1058844"/>
            <a:ext cx="8365382" cy="1920229"/>
            <a:chOff x="1463829" y="3239243"/>
            <a:chExt cx="1818917" cy="417523"/>
          </a:xfrm>
        </p:grpSpPr>
        <p:sp>
          <p:nvSpPr>
            <p:cNvPr id="644" name="Google Shape;644;p8"/>
            <p:cNvSpPr/>
            <p:nvPr/>
          </p:nvSpPr>
          <p:spPr>
            <a:xfrm>
              <a:off x="1496875" y="3301231"/>
              <a:ext cx="38711" cy="25648"/>
            </a:xfrm>
            <a:custGeom>
              <a:avLst/>
              <a:gdLst/>
              <a:ahLst/>
              <a:cxnLst/>
              <a:rect l="l" t="t" r="r" b="b"/>
              <a:pathLst>
                <a:path w="1218" h="807" extrusionOk="0">
                  <a:moveTo>
                    <a:pt x="1" y="1"/>
                  </a:moveTo>
                  <a:lnTo>
                    <a:pt x="1" y="1"/>
                  </a:lnTo>
                  <a:cubicBezTo>
                    <a:pt x="41" y="118"/>
                    <a:pt x="85" y="229"/>
                    <a:pt x="118" y="341"/>
                  </a:cubicBezTo>
                  <a:cubicBezTo>
                    <a:pt x="138" y="394"/>
                    <a:pt x="153" y="450"/>
                    <a:pt x="162" y="502"/>
                  </a:cubicBezTo>
                  <a:cubicBezTo>
                    <a:pt x="173" y="553"/>
                    <a:pt x="179" y="605"/>
                    <a:pt x="172" y="641"/>
                  </a:cubicBezTo>
                  <a:lnTo>
                    <a:pt x="146" y="807"/>
                  </a:lnTo>
                  <a:lnTo>
                    <a:pt x="146" y="807"/>
                  </a:lnTo>
                  <a:lnTo>
                    <a:pt x="317" y="749"/>
                  </a:lnTo>
                  <a:cubicBezTo>
                    <a:pt x="382" y="727"/>
                    <a:pt x="452" y="708"/>
                    <a:pt x="525" y="693"/>
                  </a:cubicBezTo>
                  <a:cubicBezTo>
                    <a:pt x="597" y="679"/>
                    <a:pt x="673" y="664"/>
                    <a:pt x="748" y="654"/>
                  </a:cubicBezTo>
                  <a:cubicBezTo>
                    <a:pt x="901" y="628"/>
                    <a:pt x="1052" y="609"/>
                    <a:pt x="1217" y="589"/>
                  </a:cubicBezTo>
                  <a:cubicBezTo>
                    <a:pt x="1146" y="544"/>
                    <a:pt x="1065" y="516"/>
                    <a:pt x="985" y="497"/>
                  </a:cubicBezTo>
                  <a:cubicBezTo>
                    <a:pt x="905" y="479"/>
                    <a:pt x="821" y="468"/>
                    <a:pt x="738" y="465"/>
                  </a:cubicBezTo>
                  <a:cubicBezTo>
                    <a:pt x="722" y="465"/>
                    <a:pt x="705" y="465"/>
                    <a:pt x="688" y="465"/>
                  </a:cubicBezTo>
                  <a:cubicBezTo>
                    <a:pt x="579" y="465"/>
                    <a:pt x="471" y="478"/>
                    <a:pt x="362" y="509"/>
                  </a:cubicBezTo>
                  <a:cubicBezTo>
                    <a:pt x="356" y="487"/>
                    <a:pt x="349" y="467"/>
                    <a:pt x="342" y="447"/>
                  </a:cubicBezTo>
                  <a:cubicBezTo>
                    <a:pt x="319" y="384"/>
                    <a:pt x="285" y="329"/>
                    <a:pt x="253" y="275"/>
                  </a:cubicBezTo>
                  <a:cubicBezTo>
                    <a:pt x="182" y="169"/>
                    <a:pt x="101" y="76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8"/>
            <p:cNvSpPr/>
            <p:nvPr/>
          </p:nvSpPr>
          <p:spPr>
            <a:xfrm>
              <a:off x="3149871" y="3239243"/>
              <a:ext cx="27428" cy="16336"/>
            </a:xfrm>
            <a:custGeom>
              <a:avLst/>
              <a:gdLst/>
              <a:ahLst/>
              <a:cxnLst/>
              <a:rect l="l" t="t" r="r" b="b"/>
              <a:pathLst>
                <a:path w="863" h="514" extrusionOk="0">
                  <a:moveTo>
                    <a:pt x="1" y="1"/>
                  </a:moveTo>
                  <a:cubicBezTo>
                    <a:pt x="40" y="73"/>
                    <a:pt x="81" y="142"/>
                    <a:pt x="116" y="209"/>
                  </a:cubicBezTo>
                  <a:cubicBezTo>
                    <a:pt x="152" y="272"/>
                    <a:pt x="182" y="345"/>
                    <a:pt x="187" y="392"/>
                  </a:cubicBezTo>
                  <a:lnTo>
                    <a:pt x="196" y="513"/>
                  </a:lnTo>
                  <a:lnTo>
                    <a:pt x="310" y="448"/>
                  </a:lnTo>
                  <a:cubicBezTo>
                    <a:pt x="386" y="405"/>
                    <a:pt x="479" y="368"/>
                    <a:pt x="572" y="332"/>
                  </a:cubicBezTo>
                  <a:lnTo>
                    <a:pt x="862" y="219"/>
                  </a:lnTo>
                  <a:cubicBezTo>
                    <a:pt x="798" y="194"/>
                    <a:pt x="731" y="186"/>
                    <a:pt x="665" y="186"/>
                  </a:cubicBezTo>
                  <a:cubicBezTo>
                    <a:pt x="621" y="186"/>
                    <a:pt x="577" y="190"/>
                    <a:pt x="534" y="195"/>
                  </a:cubicBezTo>
                  <a:cubicBezTo>
                    <a:pt x="455" y="209"/>
                    <a:pt x="377" y="232"/>
                    <a:pt x="303" y="268"/>
                  </a:cubicBezTo>
                  <a:cubicBezTo>
                    <a:pt x="297" y="259"/>
                    <a:pt x="291" y="248"/>
                    <a:pt x="287" y="239"/>
                  </a:cubicBezTo>
                  <a:cubicBezTo>
                    <a:pt x="261" y="201"/>
                    <a:pt x="233" y="169"/>
                    <a:pt x="204" y="142"/>
                  </a:cubicBezTo>
                  <a:cubicBezTo>
                    <a:pt x="145" y="84"/>
                    <a:pt x="78" y="36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8"/>
            <p:cNvSpPr/>
            <p:nvPr/>
          </p:nvSpPr>
          <p:spPr>
            <a:xfrm>
              <a:off x="3258020" y="3384747"/>
              <a:ext cx="24727" cy="19896"/>
            </a:xfrm>
            <a:custGeom>
              <a:avLst/>
              <a:gdLst/>
              <a:ahLst/>
              <a:cxnLst/>
              <a:rect l="l" t="t" r="r" b="b"/>
              <a:pathLst>
                <a:path w="778" h="626" extrusionOk="0">
                  <a:moveTo>
                    <a:pt x="1" y="1"/>
                  </a:moveTo>
                  <a:lnTo>
                    <a:pt x="153" y="256"/>
                  </a:lnTo>
                  <a:cubicBezTo>
                    <a:pt x="203" y="338"/>
                    <a:pt x="252" y="419"/>
                    <a:pt x="283" y="497"/>
                  </a:cubicBezTo>
                  <a:lnTo>
                    <a:pt x="335" y="625"/>
                  </a:lnTo>
                  <a:lnTo>
                    <a:pt x="416" y="525"/>
                  </a:lnTo>
                  <a:cubicBezTo>
                    <a:pt x="447" y="489"/>
                    <a:pt x="509" y="446"/>
                    <a:pt x="573" y="416"/>
                  </a:cubicBezTo>
                  <a:cubicBezTo>
                    <a:pt x="637" y="381"/>
                    <a:pt x="707" y="351"/>
                    <a:pt x="778" y="313"/>
                  </a:cubicBezTo>
                  <a:cubicBezTo>
                    <a:pt x="740" y="306"/>
                    <a:pt x="702" y="303"/>
                    <a:pt x="663" y="303"/>
                  </a:cubicBezTo>
                  <a:cubicBezTo>
                    <a:pt x="622" y="303"/>
                    <a:pt x="581" y="306"/>
                    <a:pt x="538" y="313"/>
                  </a:cubicBezTo>
                  <a:cubicBezTo>
                    <a:pt x="492" y="322"/>
                    <a:pt x="444" y="335"/>
                    <a:pt x="397" y="356"/>
                  </a:cubicBezTo>
                  <a:cubicBezTo>
                    <a:pt x="362" y="287"/>
                    <a:pt x="319" y="226"/>
                    <a:pt x="268" y="171"/>
                  </a:cubicBezTo>
                  <a:cubicBezTo>
                    <a:pt x="194" y="97"/>
                    <a:pt x="108" y="27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8"/>
            <p:cNvSpPr/>
            <p:nvPr/>
          </p:nvSpPr>
          <p:spPr>
            <a:xfrm>
              <a:off x="1583515" y="3464492"/>
              <a:ext cx="26538" cy="16050"/>
            </a:xfrm>
            <a:custGeom>
              <a:avLst/>
              <a:gdLst/>
              <a:ahLst/>
              <a:cxnLst/>
              <a:rect l="l" t="t" r="r" b="b"/>
              <a:pathLst>
                <a:path w="835" h="505" extrusionOk="0">
                  <a:moveTo>
                    <a:pt x="21" y="0"/>
                  </a:moveTo>
                  <a:cubicBezTo>
                    <a:pt x="14" y="0"/>
                    <a:pt x="7" y="0"/>
                    <a:pt x="1" y="1"/>
                  </a:cubicBezTo>
                  <a:lnTo>
                    <a:pt x="220" y="204"/>
                  </a:lnTo>
                  <a:cubicBezTo>
                    <a:pt x="290" y="269"/>
                    <a:pt x="361" y="333"/>
                    <a:pt x="413" y="399"/>
                  </a:cubicBezTo>
                  <a:lnTo>
                    <a:pt x="500" y="505"/>
                  </a:lnTo>
                  <a:lnTo>
                    <a:pt x="550" y="387"/>
                  </a:lnTo>
                  <a:cubicBezTo>
                    <a:pt x="567" y="344"/>
                    <a:pt x="616" y="287"/>
                    <a:pt x="667" y="239"/>
                  </a:cubicBezTo>
                  <a:cubicBezTo>
                    <a:pt x="718" y="185"/>
                    <a:pt x="776" y="136"/>
                    <a:pt x="834" y="81"/>
                  </a:cubicBezTo>
                  <a:lnTo>
                    <a:pt x="834" y="81"/>
                  </a:lnTo>
                  <a:cubicBezTo>
                    <a:pt x="754" y="88"/>
                    <a:pt x="677" y="111"/>
                    <a:pt x="603" y="146"/>
                  </a:cubicBezTo>
                  <a:cubicBezTo>
                    <a:pt x="561" y="166"/>
                    <a:pt x="521" y="191"/>
                    <a:pt x="480" y="227"/>
                  </a:cubicBezTo>
                  <a:cubicBezTo>
                    <a:pt x="428" y="169"/>
                    <a:pt x="368" y="124"/>
                    <a:pt x="304" y="88"/>
                  </a:cubicBezTo>
                  <a:cubicBezTo>
                    <a:pt x="217" y="40"/>
                    <a:pt x="122" y="0"/>
                    <a:pt x="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8"/>
            <p:cNvSpPr/>
            <p:nvPr/>
          </p:nvSpPr>
          <p:spPr>
            <a:xfrm>
              <a:off x="1463829" y="3552214"/>
              <a:ext cx="20087" cy="15987"/>
            </a:xfrm>
            <a:custGeom>
              <a:avLst/>
              <a:gdLst/>
              <a:ahLst/>
              <a:cxnLst/>
              <a:rect l="l" t="t" r="r" b="b"/>
              <a:pathLst>
                <a:path w="632" h="503" extrusionOk="0">
                  <a:moveTo>
                    <a:pt x="631" y="0"/>
                  </a:moveTo>
                  <a:lnTo>
                    <a:pt x="631" y="0"/>
                  </a:lnTo>
                  <a:cubicBezTo>
                    <a:pt x="577" y="55"/>
                    <a:pt x="534" y="119"/>
                    <a:pt x="493" y="185"/>
                  </a:cubicBezTo>
                  <a:cubicBezTo>
                    <a:pt x="474" y="220"/>
                    <a:pt x="455" y="254"/>
                    <a:pt x="439" y="288"/>
                  </a:cubicBezTo>
                  <a:cubicBezTo>
                    <a:pt x="434" y="302"/>
                    <a:pt x="428" y="315"/>
                    <a:pt x="423" y="330"/>
                  </a:cubicBezTo>
                  <a:cubicBezTo>
                    <a:pt x="410" y="329"/>
                    <a:pt x="397" y="328"/>
                    <a:pt x="384" y="328"/>
                  </a:cubicBezTo>
                  <a:cubicBezTo>
                    <a:pt x="331" y="328"/>
                    <a:pt x="281" y="337"/>
                    <a:pt x="230" y="349"/>
                  </a:cubicBezTo>
                  <a:cubicBezTo>
                    <a:pt x="149" y="372"/>
                    <a:pt x="68" y="402"/>
                    <a:pt x="1" y="468"/>
                  </a:cubicBezTo>
                  <a:cubicBezTo>
                    <a:pt x="91" y="482"/>
                    <a:pt x="168" y="487"/>
                    <a:pt x="246" y="490"/>
                  </a:cubicBezTo>
                  <a:cubicBezTo>
                    <a:pt x="323" y="494"/>
                    <a:pt x="400" y="490"/>
                    <a:pt x="467" y="495"/>
                  </a:cubicBezTo>
                  <a:lnTo>
                    <a:pt x="561" y="503"/>
                  </a:lnTo>
                  <a:lnTo>
                    <a:pt x="559" y="421"/>
                  </a:lnTo>
                  <a:cubicBezTo>
                    <a:pt x="559" y="402"/>
                    <a:pt x="566" y="365"/>
                    <a:pt x="573" y="331"/>
                  </a:cubicBezTo>
                  <a:lnTo>
                    <a:pt x="598" y="225"/>
                  </a:lnTo>
                  <a:cubicBezTo>
                    <a:pt x="612" y="153"/>
                    <a:pt x="627" y="77"/>
                    <a:pt x="63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8"/>
            <p:cNvSpPr/>
            <p:nvPr/>
          </p:nvSpPr>
          <p:spPr>
            <a:xfrm>
              <a:off x="1554249" y="3640779"/>
              <a:ext cx="20055" cy="15987"/>
            </a:xfrm>
            <a:custGeom>
              <a:avLst/>
              <a:gdLst/>
              <a:ahLst/>
              <a:cxnLst/>
              <a:rect l="l" t="t" r="r" b="b"/>
              <a:pathLst>
                <a:path w="631" h="503" extrusionOk="0">
                  <a:moveTo>
                    <a:pt x="630" y="0"/>
                  </a:moveTo>
                  <a:lnTo>
                    <a:pt x="630" y="0"/>
                  </a:lnTo>
                  <a:cubicBezTo>
                    <a:pt x="577" y="57"/>
                    <a:pt x="533" y="119"/>
                    <a:pt x="492" y="185"/>
                  </a:cubicBezTo>
                  <a:cubicBezTo>
                    <a:pt x="472" y="220"/>
                    <a:pt x="453" y="254"/>
                    <a:pt x="439" y="289"/>
                  </a:cubicBezTo>
                  <a:cubicBezTo>
                    <a:pt x="433" y="304"/>
                    <a:pt x="427" y="315"/>
                    <a:pt x="421" y="330"/>
                  </a:cubicBezTo>
                  <a:cubicBezTo>
                    <a:pt x="409" y="329"/>
                    <a:pt x="398" y="329"/>
                    <a:pt x="386" y="329"/>
                  </a:cubicBezTo>
                  <a:cubicBezTo>
                    <a:pt x="332" y="329"/>
                    <a:pt x="280" y="337"/>
                    <a:pt x="229" y="349"/>
                  </a:cubicBezTo>
                  <a:cubicBezTo>
                    <a:pt x="148" y="372"/>
                    <a:pt x="65" y="403"/>
                    <a:pt x="0" y="468"/>
                  </a:cubicBezTo>
                  <a:cubicBezTo>
                    <a:pt x="89" y="482"/>
                    <a:pt x="167" y="487"/>
                    <a:pt x="245" y="490"/>
                  </a:cubicBezTo>
                  <a:cubicBezTo>
                    <a:pt x="322" y="494"/>
                    <a:pt x="399" y="490"/>
                    <a:pt x="465" y="495"/>
                  </a:cubicBezTo>
                  <a:lnTo>
                    <a:pt x="559" y="503"/>
                  </a:lnTo>
                  <a:lnTo>
                    <a:pt x="558" y="421"/>
                  </a:lnTo>
                  <a:cubicBezTo>
                    <a:pt x="558" y="403"/>
                    <a:pt x="565" y="365"/>
                    <a:pt x="572" y="333"/>
                  </a:cubicBezTo>
                  <a:lnTo>
                    <a:pt x="595" y="225"/>
                  </a:lnTo>
                  <a:cubicBezTo>
                    <a:pt x="610" y="153"/>
                    <a:pt x="624" y="79"/>
                    <a:pt x="6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8"/>
            <p:cNvSpPr/>
            <p:nvPr/>
          </p:nvSpPr>
          <p:spPr>
            <a:xfrm>
              <a:off x="3233707" y="3321359"/>
              <a:ext cx="24314" cy="13635"/>
            </a:xfrm>
            <a:custGeom>
              <a:avLst/>
              <a:gdLst/>
              <a:ahLst/>
              <a:cxnLst/>
              <a:rect l="l" t="t" r="r" b="b"/>
              <a:pathLst>
                <a:path w="765" h="429" extrusionOk="0">
                  <a:moveTo>
                    <a:pt x="764" y="1"/>
                  </a:moveTo>
                  <a:lnTo>
                    <a:pt x="764" y="1"/>
                  </a:lnTo>
                  <a:cubicBezTo>
                    <a:pt x="690" y="30"/>
                    <a:pt x="626" y="70"/>
                    <a:pt x="563" y="111"/>
                  </a:cubicBezTo>
                  <a:cubicBezTo>
                    <a:pt x="533" y="136"/>
                    <a:pt x="503" y="159"/>
                    <a:pt x="474" y="184"/>
                  </a:cubicBezTo>
                  <a:cubicBezTo>
                    <a:pt x="462" y="195"/>
                    <a:pt x="452" y="204"/>
                    <a:pt x="441" y="216"/>
                  </a:cubicBezTo>
                  <a:cubicBezTo>
                    <a:pt x="381" y="182"/>
                    <a:pt x="321" y="163"/>
                    <a:pt x="258" y="153"/>
                  </a:cubicBezTo>
                  <a:cubicBezTo>
                    <a:pt x="221" y="147"/>
                    <a:pt x="184" y="144"/>
                    <a:pt x="147" y="144"/>
                  </a:cubicBezTo>
                  <a:cubicBezTo>
                    <a:pt x="98" y="144"/>
                    <a:pt x="48" y="150"/>
                    <a:pt x="1" y="168"/>
                  </a:cubicBezTo>
                  <a:cubicBezTo>
                    <a:pt x="75" y="218"/>
                    <a:pt x="146" y="253"/>
                    <a:pt x="214" y="290"/>
                  </a:cubicBezTo>
                  <a:cubicBezTo>
                    <a:pt x="284" y="324"/>
                    <a:pt x="356" y="353"/>
                    <a:pt x="412" y="384"/>
                  </a:cubicBezTo>
                  <a:lnTo>
                    <a:pt x="496" y="429"/>
                  </a:lnTo>
                  <a:lnTo>
                    <a:pt x="526" y="355"/>
                  </a:lnTo>
                  <a:cubicBezTo>
                    <a:pt x="533" y="339"/>
                    <a:pt x="555" y="306"/>
                    <a:pt x="576" y="278"/>
                  </a:cubicBezTo>
                  <a:lnTo>
                    <a:pt x="641" y="191"/>
                  </a:lnTo>
                  <a:cubicBezTo>
                    <a:pt x="685" y="131"/>
                    <a:pt x="728" y="70"/>
                    <a:pt x="7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bg>
      <p:bgPr>
        <a:gradFill>
          <a:gsLst>
            <a:gs pos="0">
              <a:schemeClr val="accent1"/>
            </a:gs>
            <a:gs pos="50000">
              <a:schemeClr val="accent1"/>
            </a:gs>
            <a:gs pos="75000">
              <a:schemeClr val="accent1"/>
            </a:gs>
            <a:gs pos="100000">
              <a:schemeClr val="accent2"/>
            </a:gs>
          </a:gsLst>
          <a:lin ang="16200038" scaled="0"/>
        </a:gradFill>
        <a:effectLst/>
      </p:bgPr>
    </p:bg>
    <p:spTree>
      <p:nvGrpSpPr>
        <p:cNvPr id="1" name="Shape 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2" name="Google Shape;652;p9"/>
          <p:cNvSpPr txBox="1">
            <a:spLocks noGrp="1"/>
          </p:cNvSpPr>
          <p:nvPr>
            <p:ph type="title"/>
          </p:nvPr>
        </p:nvSpPr>
        <p:spPr>
          <a:xfrm>
            <a:off x="1078475" y="540000"/>
            <a:ext cx="6987000" cy="1109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653" name="Google Shape;653;p9"/>
          <p:cNvSpPr txBox="1">
            <a:spLocks noGrp="1"/>
          </p:cNvSpPr>
          <p:nvPr>
            <p:ph type="subTitle" idx="1"/>
          </p:nvPr>
        </p:nvSpPr>
        <p:spPr>
          <a:xfrm>
            <a:off x="1766125" y="1540200"/>
            <a:ext cx="5611500" cy="118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54" name="Google Shape;654;p9"/>
          <p:cNvGrpSpPr/>
          <p:nvPr/>
        </p:nvGrpSpPr>
        <p:grpSpPr>
          <a:xfrm>
            <a:off x="-21212" y="2849500"/>
            <a:ext cx="9180100" cy="2306725"/>
            <a:chOff x="-21212" y="2849500"/>
            <a:chExt cx="9180100" cy="2306725"/>
          </a:xfrm>
        </p:grpSpPr>
        <p:sp>
          <p:nvSpPr>
            <p:cNvPr id="655" name="Google Shape;655;p9"/>
            <p:cNvSpPr/>
            <p:nvPr/>
          </p:nvSpPr>
          <p:spPr>
            <a:xfrm>
              <a:off x="817999" y="2849500"/>
              <a:ext cx="7507607" cy="2293975"/>
            </a:xfrm>
            <a:custGeom>
              <a:avLst/>
              <a:gdLst/>
              <a:ahLst/>
              <a:cxnLst/>
              <a:rect l="l" t="t" r="r" b="b"/>
              <a:pathLst>
                <a:path w="235256" h="91759" extrusionOk="0">
                  <a:moveTo>
                    <a:pt x="113517" y="1"/>
                  </a:moveTo>
                  <a:lnTo>
                    <a:pt x="113517" y="881"/>
                  </a:lnTo>
                  <a:lnTo>
                    <a:pt x="109909" y="881"/>
                  </a:lnTo>
                  <a:lnTo>
                    <a:pt x="109909" y="40525"/>
                  </a:lnTo>
                  <a:lnTo>
                    <a:pt x="103261" y="40525"/>
                  </a:lnTo>
                  <a:lnTo>
                    <a:pt x="103261" y="39301"/>
                  </a:lnTo>
                  <a:lnTo>
                    <a:pt x="99926" y="39301"/>
                  </a:lnTo>
                  <a:lnTo>
                    <a:pt x="99926" y="40525"/>
                  </a:lnTo>
                  <a:lnTo>
                    <a:pt x="98710" y="40525"/>
                  </a:lnTo>
                  <a:lnTo>
                    <a:pt x="98710" y="51330"/>
                  </a:lnTo>
                  <a:lnTo>
                    <a:pt x="98288" y="51330"/>
                  </a:lnTo>
                  <a:lnTo>
                    <a:pt x="98288" y="54642"/>
                  </a:lnTo>
                  <a:lnTo>
                    <a:pt x="97150" y="54642"/>
                  </a:lnTo>
                  <a:lnTo>
                    <a:pt x="97150" y="23001"/>
                  </a:lnTo>
                  <a:lnTo>
                    <a:pt x="95688" y="23001"/>
                  </a:lnTo>
                  <a:lnTo>
                    <a:pt x="95688" y="20899"/>
                  </a:lnTo>
                  <a:lnTo>
                    <a:pt x="93830" y="20899"/>
                  </a:lnTo>
                  <a:lnTo>
                    <a:pt x="93830" y="20182"/>
                  </a:lnTo>
                  <a:lnTo>
                    <a:pt x="92960" y="19357"/>
                  </a:lnTo>
                  <a:lnTo>
                    <a:pt x="88926" y="19357"/>
                  </a:lnTo>
                  <a:lnTo>
                    <a:pt x="88926" y="23002"/>
                  </a:lnTo>
                  <a:lnTo>
                    <a:pt x="86374" y="23002"/>
                  </a:lnTo>
                  <a:lnTo>
                    <a:pt x="86374" y="24160"/>
                  </a:lnTo>
                  <a:lnTo>
                    <a:pt x="82648" y="24160"/>
                  </a:lnTo>
                  <a:lnTo>
                    <a:pt x="82648" y="40181"/>
                  </a:lnTo>
                  <a:lnTo>
                    <a:pt x="69485" y="40181"/>
                  </a:lnTo>
                  <a:lnTo>
                    <a:pt x="69485" y="38673"/>
                  </a:lnTo>
                  <a:lnTo>
                    <a:pt x="68455" y="38673"/>
                  </a:lnTo>
                  <a:lnTo>
                    <a:pt x="68455" y="37284"/>
                  </a:lnTo>
                  <a:lnTo>
                    <a:pt x="67995" y="37284"/>
                  </a:lnTo>
                  <a:lnTo>
                    <a:pt x="67995" y="34902"/>
                  </a:lnTo>
                  <a:lnTo>
                    <a:pt x="67464" y="34902"/>
                  </a:lnTo>
                  <a:lnTo>
                    <a:pt x="67464" y="37284"/>
                  </a:lnTo>
                  <a:lnTo>
                    <a:pt x="66655" y="37284"/>
                  </a:lnTo>
                  <a:lnTo>
                    <a:pt x="66655" y="34902"/>
                  </a:lnTo>
                  <a:lnTo>
                    <a:pt x="66125" y="34902"/>
                  </a:lnTo>
                  <a:lnTo>
                    <a:pt x="66125" y="37284"/>
                  </a:lnTo>
                  <a:lnTo>
                    <a:pt x="65436" y="37284"/>
                  </a:lnTo>
                  <a:lnTo>
                    <a:pt x="65436" y="38673"/>
                  </a:lnTo>
                  <a:lnTo>
                    <a:pt x="62487" y="38673"/>
                  </a:lnTo>
                  <a:lnTo>
                    <a:pt x="62487" y="42609"/>
                  </a:lnTo>
                  <a:lnTo>
                    <a:pt x="60076" y="42609"/>
                  </a:lnTo>
                  <a:lnTo>
                    <a:pt x="60076" y="27544"/>
                  </a:lnTo>
                  <a:lnTo>
                    <a:pt x="51113" y="27544"/>
                  </a:lnTo>
                  <a:lnTo>
                    <a:pt x="51113" y="17831"/>
                  </a:lnTo>
                  <a:lnTo>
                    <a:pt x="47975" y="17831"/>
                  </a:lnTo>
                  <a:lnTo>
                    <a:pt x="47975" y="16961"/>
                  </a:lnTo>
                  <a:lnTo>
                    <a:pt x="45862" y="16961"/>
                  </a:lnTo>
                  <a:lnTo>
                    <a:pt x="45862" y="17831"/>
                  </a:lnTo>
                  <a:lnTo>
                    <a:pt x="44837" y="17831"/>
                  </a:lnTo>
                  <a:lnTo>
                    <a:pt x="44837" y="40213"/>
                  </a:lnTo>
                  <a:lnTo>
                    <a:pt x="39612" y="40213"/>
                  </a:lnTo>
                  <a:lnTo>
                    <a:pt x="39612" y="22148"/>
                  </a:lnTo>
                  <a:lnTo>
                    <a:pt x="28026" y="22148"/>
                  </a:lnTo>
                  <a:lnTo>
                    <a:pt x="28026" y="27865"/>
                  </a:lnTo>
                  <a:lnTo>
                    <a:pt x="19517" y="27865"/>
                  </a:lnTo>
                  <a:lnTo>
                    <a:pt x="19517" y="51311"/>
                  </a:lnTo>
                  <a:lnTo>
                    <a:pt x="16918" y="51311"/>
                  </a:lnTo>
                  <a:lnTo>
                    <a:pt x="16918" y="47842"/>
                  </a:lnTo>
                  <a:lnTo>
                    <a:pt x="15345" y="47842"/>
                  </a:lnTo>
                  <a:lnTo>
                    <a:pt x="15345" y="39486"/>
                  </a:lnTo>
                  <a:lnTo>
                    <a:pt x="6690" y="39486"/>
                  </a:lnTo>
                  <a:lnTo>
                    <a:pt x="6690" y="51311"/>
                  </a:lnTo>
                  <a:lnTo>
                    <a:pt x="5392" y="51311"/>
                  </a:lnTo>
                  <a:lnTo>
                    <a:pt x="5392" y="44175"/>
                  </a:lnTo>
                  <a:lnTo>
                    <a:pt x="1" y="44175"/>
                  </a:lnTo>
                  <a:lnTo>
                    <a:pt x="1" y="91758"/>
                  </a:lnTo>
                  <a:lnTo>
                    <a:pt x="235256" y="91758"/>
                  </a:lnTo>
                  <a:lnTo>
                    <a:pt x="235256" y="30574"/>
                  </a:lnTo>
                  <a:lnTo>
                    <a:pt x="229642" y="30574"/>
                  </a:lnTo>
                  <a:lnTo>
                    <a:pt x="229642" y="28738"/>
                  </a:lnTo>
                  <a:lnTo>
                    <a:pt x="228298" y="28738"/>
                  </a:lnTo>
                  <a:lnTo>
                    <a:pt x="228298" y="26856"/>
                  </a:lnTo>
                  <a:lnTo>
                    <a:pt x="225457" y="26856"/>
                  </a:lnTo>
                  <a:cubicBezTo>
                    <a:pt x="225218" y="27082"/>
                    <a:pt x="225084" y="27211"/>
                    <a:pt x="224845" y="27437"/>
                  </a:cubicBezTo>
                  <a:lnTo>
                    <a:pt x="224845" y="28738"/>
                  </a:lnTo>
                  <a:lnTo>
                    <a:pt x="223501" y="28738"/>
                  </a:lnTo>
                  <a:lnTo>
                    <a:pt x="223501" y="30574"/>
                  </a:lnTo>
                  <a:lnTo>
                    <a:pt x="217492" y="30574"/>
                  </a:lnTo>
                  <a:lnTo>
                    <a:pt x="217492" y="43518"/>
                  </a:lnTo>
                  <a:lnTo>
                    <a:pt x="216527" y="43518"/>
                  </a:lnTo>
                  <a:lnTo>
                    <a:pt x="216527" y="42222"/>
                  </a:lnTo>
                  <a:lnTo>
                    <a:pt x="215429" y="42222"/>
                  </a:lnTo>
                  <a:lnTo>
                    <a:pt x="215429" y="39763"/>
                  </a:lnTo>
                  <a:lnTo>
                    <a:pt x="214814" y="39763"/>
                  </a:lnTo>
                  <a:lnTo>
                    <a:pt x="214814" y="42222"/>
                  </a:lnTo>
                  <a:lnTo>
                    <a:pt x="213102" y="42222"/>
                  </a:lnTo>
                  <a:lnTo>
                    <a:pt x="213102" y="43518"/>
                  </a:lnTo>
                  <a:lnTo>
                    <a:pt x="211513" y="43518"/>
                  </a:lnTo>
                  <a:lnTo>
                    <a:pt x="211513" y="51694"/>
                  </a:lnTo>
                  <a:lnTo>
                    <a:pt x="206287" y="51694"/>
                  </a:lnTo>
                  <a:lnTo>
                    <a:pt x="206287" y="29296"/>
                  </a:lnTo>
                  <a:lnTo>
                    <a:pt x="200470" y="29296"/>
                  </a:lnTo>
                  <a:lnTo>
                    <a:pt x="200470" y="26940"/>
                  </a:lnTo>
                  <a:lnTo>
                    <a:pt x="192756" y="26940"/>
                  </a:lnTo>
                  <a:lnTo>
                    <a:pt x="192756" y="29296"/>
                  </a:lnTo>
                  <a:lnTo>
                    <a:pt x="186568" y="29296"/>
                  </a:lnTo>
                  <a:lnTo>
                    <a:pt x="186568" y="24916"/>
                  </a:lnTo>
                  <a:lnTo>
                    <a:pt x="185090" y="24916"/>
                  </a:lnTo>
                  <a:lnTo>
                    <a:pt x="185090" y="24328"/>
                  </a:lnTo>
                  <a:lnTo>
                    <a:pt x="183282" y="24328"/>
                  </a:lnTo>
                  <a:lnTo>
                    <a:pt x="183282" y="23874"/>
                  </a:lnTo>
                  <a:lnTo>
                    <a:pt x="182669" y="23293"/>
                  </a:lnTo>
                  <a:lnTo>
                    <a:pt x="179829" y="23293"/>
                  </a:lnTo>
                  <a:lnTo>
                    <a:pt x="179829" y="24916"/>
                  </a:lnTo>
                  <a:lnTo>
                    <a:pt x="178512" y="24916"/>
                  </a:lnTo>
                  <a:lnTo>
                    <a:pt x="178512" y="35943"/>
                  </a:lnTo>
                  <a:lnTo>
                    <a:pt x="174762" y="35943"/>
                  </a:lnTo>
                  <a:lnTo>
                    <a:pt x="174762" y="43567"/>
                  </a:lnTo>
                  <a:lnTo>
                    <a:pt x="173482" y="43567"/>
                  </a:lnTo>
                  <a:lnTo>
                    <a:pt x="173482" y="42629"/>
                  </a:lnTo>
                  <a:lnTo>
                    <a:pt x="172947" y="42629"/>
                  </a:lnTo>
                  <a:lnTo>
                    <a:pt x="172947" y="41887"/>
                  </a:lnTo>
                  <a:lnTo>
                    <a:pt x="172723" y="41887"/>
                  </a:lnTo>
                  <a:lnTo>
                    <a:pt x="172723" y="42629"/>
                  </a:lnTo>
                  <a:lnTo>
                    <a:pt x="172298" y="42629"/>
                  </a:lnTo>
                  <a:lnTo>
                    <a:pt x="172298" y="41887"/>
                  </a:lnTo>
                  <a:lnTo>
                    <a:pt x="172074" y="41887"/>
                  </a:lnTo>
                  <a:lnTo>
                    <a:pt x="172074" y="42629"/>
                  </a:lnTo>
                  <a:lnTo>
                    <a:pt x="170927" y="42629"/>
                  </a:lnTo>
                  <a:lnTo>
                    <a:pt x="170927" y="43567"/>
                  </a:lnTo>
                  <a:lnTo>
                    <a:pt x="170210" y="43567"/>
                  </a:lnTo>
                  <a:lnTo>
                    <a:pt x="170210" y="47866"/>
                  </a:lnTo>
                  <a:lnTo>
                    <a:pt x="164642" y="47866"/>
                  </a:lnTo>
                  <a:lnTo>
                    <a:pt x="164642" y="11764"/>
                  </a:lnTo>
                  <a:lnTo>
                    <a:pt x="156544" y="11764"/>
                  </a:lnTo>
                  <a:lnTo>
                    <a:pt x="156544" y="9929"/>
                  </a:lnTo>
                  <a:lnTo>
                    <a:pt x="149013" y="9929"/>
                  </a:lnTo>
                  <a:lnTo>
                    <a:pt x="149013" y="11764"/>
                  </a:lnTo>
                  <a:lnTo>
                    <a:pt x="144528" y="11764"/>
                  </a:lnTo>
                  <a:lnTo>
                    <a:pt x="144528" y="62520"/>
                  </a:lnTo>
                  <a:lnTo>
                    <a:pt x="143354" y="62520"/>
                  </a:lnTo>
                  <a:lnTo>
                    <a:pt x="143354" y="42240"/>
                  </a:lnTo>
                  <a:lnTo>
                    <a:pt x="133951" y="42240"/>
                  </a:lnTo>
                  <a:lnTo>
                    <a:pt x="133951" y="41282"/>
                  </a:lnTo>
                  <a:lnTo>
                    <a:pt x="130873" y="41282"/>
                  </a:lnTo>
                  <a:lnTo>
                    <a:pt x="130873" y="42240"/>
                  </a:lnTo>
                  <a:lnTo>
                    <a:pt x="129759" y="42240"/>
                  </a:lnTo>
                  <a:lnTo>
                    <a:pt x="129759" y="52877"/>
                  </a:lnTo>
                  <a:lnTo>
                    <a:pt x="128604" y="52877"/>
                  </a:lnTo>
                  <a:lnTo>
                    <a:pt x="128604" y="50856"/>
                  </a:lnTo>
                  <a:lnTo>
                    <a:pt x="127253" y="50856"/>
                  </a:lnTo>
                  <a:lnTo>
                    <a:pt x="127253" y="52877"/>
                  </a:lnTo>
                  <a:lnTo>
                    <a:pt x="126056" y="52877"/>
                  </a:lnTo>
                  <a:lnTo>
                    <a:pt x="126056" y="881"/>
                  </a:lnTo>
                  <a:lnTo>
                    <a:pt x="120677" y="881"/>
                  </a:lnTo>
                  <a:lnTo>
                    <a:pt x="12067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9"/>
            <p:cNvSpPr/>
            <p:nvPr/>
          </p:nvSpPr>
          <p:spPr>
            <a:xfrm>
              <a:off x="2266500" y="3648725"/>
              <a:ext cx="634475" cy="1494775"/>
            </a:xfrm>
            <a:custGeom>
              <a:avLst/>
              <a:gdLst/>
              <a:ahLst/>
              <a:cxnLst/>
              <a:rect l="l" t="t" r="r" b="b"/>
              <a:pathLst>
                <a:path w="25379" h="59791" extrusionOk="0">
                  <a:moveTo>
                    <a:pt x="1" y="1"/>
                  </a:moveTo>
                  <a:lnTo>
                    <a:pt x="1" y="59790"/>
                  </a:lnTo>
                  <a:lnTo>
                    <a:pt x="25379" y="59790"/>
                  </a:lnTo>
                  <a:lnTo>
                    <a:pt x="2537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9"/>
            <p:cNvSpPr/>
            <p:nvPr/>
          </p:nvSpPr>
          <p:spPr>
            <a:xfrm>
              <a:off x="2796300" y="3648725"/>
              <a:ext cx="104650" cy="1494775"/>
            </a:xfrm>
            <a:custGeom>
              <a:avLst/>
              <a:gdLst/>
              <a:ahLst/>
              <a:cxnLst/>
              <a:rect l="l" t="t" r="r" b="b"/>
              <a:pathLst>
                <a:path w="4186" h="59791" extrusionOk="0">
                  <a:moveTo>
                    <a:pt x="1" y="1"/>
                  </a:moveTo>
                  <a:lnTo>
                    <a:pt x="1" y="59790"/>
                  </a:lnTo>
                  <a:lnTo>
                    <a:pt x="4186" y="59790"/>
                  </a:lnTo>
                  <a:lnTo>
                    <a:pt x="4186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28627"/>
                  </a:srgbClr>
                </a:gs>
                <a:gs pos="100000">
                  <a:srgbClr val="FFFFFF">
                    <a:alpha val="52549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9"/>
            <p:cNvSpPr/>
            <p:nvPr/>
          </p:nvSpPr>
          <p:spPr>
            <a:xfrm>
              <a:off x="2266500" y="3675325"/>
              <a:ext cx="634475" cy="1447975"/>
            </a:xfrm>
            <a:custGeom>
              <a:avLst/>
              <a:gdLst/>
              <a:ahLst/>
              <a:cxnLst/>
              <a:rect l="l" t="t" r="r" b="b"/>
              <a:pathLst>
                <a:path w="25379" h="57919" extrusionOk="0">
                  <a:moveTo>
                    <a:pt x="1" y="1"/>
                  </a:moveTo>
                  <a:lnTo>
                    <a:pt x="1" y="119"/>
                  </a:lnTo>
                  <a:lnTo>
                    <a:pt x="25379" y="119"/>
                  </a:lnTo>
                  <a:lnTo>
                    <a:pt x="25379" y="1"/>
                  </a:lnTo>
                  <a:close/>
                  <a:moveTo>
                    <a:pt x="1" y="1230"/>
                  </a:moveTo>
                  <a:lnTo>
                    <a:pt x="1" y="1348"/>
                  </a:lnTo>
                  <a:lnTo>
                    <a:pt x="25379" y="1348"/>
                  </a:lnTo>
                  <a:lnTo>
                    <a:pt x="25379" y="1230"/>
                  </a:lnTo>
                  <a:close/>
                  <a:moveTo>
                    <a:pt x="1" y="2461"/>
                  </a:moveTo>
                  <a:lnTo>
                    <a:pt x="1" y="2578"/>
                  </a:lnTo>
                  <a:lnTo>
                    <a:pt x="25379" y="2578"/>
                  </a:lnTo>
                  <a:lnTo>
                    <a:pt x="25379" y="2461"/>
                  </a:lnTo>
                  <a:close/>
                  <a:moveTo>
                    <a:pt x="1" y="3690"/>
                  </a:moveTo>
                  <a:lnTo>
                    <a:pt x="1" y="3808"/>
                  </a:lnTo>
                  <a:lnTo>
                    <a:pt x="25379" y="3808"/>
                  </a:lnTo>
                  <a:lnTo>
                    <a:pt x="25379" y="3690"/>
                  </a:lnTo>
                  <a:close/>
                  <a:moveTo>
                    <a:pt x="1" y="4920"/>
                  </a:moveTo>
                  <a:lnTo>
                    <a:pt x="1" y="5038"/>
                  </a:lnTo>
                  <a:lnTo>
                    <a:pt x="25379" y="5038"/>
                  </a:lnTo>
                  <a:lnTo>
                    <a:pt x="25379" y="4920"/>
                  </a:lnTo>
                  <a:close/>
                  <a:moveTo>
                    <a:pt x="1" y="6149"/>
                  </a:moveTo>
                  <a:lnTo>
                    <a:pt x="1" y="6267"/>
                  </a:lnTo>
                  <a:lnTo>
                    <a:pt x="25379" y="6267"/>
                  </a:lnTo>
                  <a:lnTo>
                    <a:pt x="25379" y="6149"/>
                  </a:lnTo>
                  <a:close/>
                  <a:moveTo>
                    <a:pt x="1" y="7380"/>
                  </a:moveTo>
                  <a:lnTo>
                    <a:pt x="1" y="7498"/>
                  </a:lnTo>
                  <a:lnTo>
                    <a:pt x="25379" y="7498"/>
                  </a:lnTo>
                  <a:lnTo>
                    <a:pt x="25379" y="7380"/>
                  </a:lnTo>
                  <a:close/>
                  <a:moveTo>
                    <a:pt x="1" y="8609"/>
                  </a:moveTo>
                  <a:lnTo>
                    <a:pt x="1" y="8727"/>
                  </a:lnTo>
                  <a:lnTo>
                    <a:pt x="25379" y="8727"/>
                  </a:lnTo>
                  <a:lnTo>
                    <a:pt x="25379" y="8609"/>
                  </a:lnTo>
                  <a:close/>
                  <a:moveTo>
                    <a:pt x="1" y="9839"/>
                  </a:moveTo>
                  <a:lnTo>
                    <a:pt x="1" y="9956"/>
                  </a:lnTo>
                  <a:lnTo>
                    <a:pt x="25379" y="9956"/>
                  </a:lnTo>
                  <a:lnTo>
                    <a:pt x="25379" y="9839"/>
                  </a:lnTo>
                  <a:close/>
                  <a:moveTo>
                    <a:pt x="1" y="11069"/>
                  </a:moveTo>
                  <a:lnTo>
                    <a:pt x="1" y="11187"/>
                  </a:lnTo>
                  <a:lnTo>
                    <a:pt x="25379" y="11187"/>
                  </a:lnTo>
                  <a:lnTo>
                    <a:pt x="25379" y="11069"/>
                  </a:lnTo>
                  <a:close/>
                  <a:moveTo>
                    <a:pt x="1" y="12298"/>
                  </a:moveTo>
                  <a:lnTo>
                    <a:pt x="1" y="12416"/>
                  </a:lnTo>
                  <a:lnTo>
                    <a:pt x="25379" y="12416"/>
                  </a:lnTo>
                  <a:lnTo>
                    <a:pt x="25379" y="12298"/>
                  </a:lnTo>
                  <a:close/>
                  <a:moveTo>
                    <a:pt x="1" y="13529"/>
                  </a:moveTo>
                  <a:lnTo>
                    <a:pt x="1" y="13647"/>
                  </a:lnTo>
                  <a:lnTo>
                    <a:pt x="25379" y="13647"/>
                  </a:lnTo>
                  <a:lnTo>
                    <a:pt x="25379" y="13529"/>
                  </a:lnTo>
                  <a:close/>
                  <a:moveTo>
                    <a:pt x="1" y="14758"/>
                  </a:moveTo>
                  <a:lnTo>
                    <a:pt x="1" y="14876"/>
                  </a:lnTo>
                  <a:lnTo>
                    <a:pt x="25379" y="14876"/>
                  </a:lnTo>
                  <a:lnTo>
                    <a:pt x="25379" y="14758"/>
                  </a:lnTo>
                  <a:close/>
                  <a:moveTo>
                    <a:pt x="1" y="15987"/>
                  </a:moveTo>
                  <a:lnTo>
                    <a:pt x="1" y="16105"/>
                  </a:lnTo>
                  <a:lnTo>
                    <a:pt x="25379" y="16105"/>
                  </a:lnTo>
                  <a:lnTo>
                    <a:pt x="25379" y="15987"/>
                  </a:lnTo>
                  <a:close/>
                  <a:moveTo>
                    <a:pt x="1" y="17218"/>
                  </a:moveTo>
                  <a:lnTo>
                    <a:pt x="1" y="17336"/>
                  </a:lnTo>
                  <a:lnTo>
                    <a:pt x="25379" y="17336"/>
                  </a:lnTo>
                  <a:lnTo>
                    <a:pt x="25379" y="17218"/>
                  </a:lnTo>
                  <a:close/>
                  <a:moveTo>
                    <a:pt x="1" y="18447"/>
                  </a:moveTo>
                  <a:lnTo>
                    <a:pt x="1" y="18565"/>
                  </a:lnTo>
                  <a:lnTo>
                    <a:pt x="25379" y="18565"/>
                  </a:lnTo>
                  <a:lnTo>
                    <a:pt x="25379" y="18447"/>
                  </a:lnTo>
                  <a:close/>
                  <a:moveTo>
                    <a:pt x="1" y="19678"/>
                  </a:moveTo>
                  <a:lnTo>
                    <a:pt x="1" y="19795"/>
                  </a:lnTo>
                  <a:lnTo>
                    <a:pt x="25379" y="19795"/>
                  </a:lnTo>
                  <a:lnTo>
                    <a:pt x="25379" y="19678"/>
                  </a:lnTo>
                  <a:close/>
                  <a:moveTo>
                    <a:pt x="1" y="20907"/>
                  </a:moveTo>
                  <a:lnTo>
                    <a:pt x="1" y="21025"/>
                  </a:lnTo>
                  <a:lnTo>
                    <a:pt x="25379" y="21025"/>
                  </a:lnTo>
                  <a:lnTo>
                    <a:pt x="25379" y="20907"/>
                  </a:lnTo>
                  <a:close/>
                  <a:moveTo>
                    <a:pt x="1" y="22136"/>
                  </a:moveTo>
                  <a:lnTo>
                    <a:pt x="1" y="22254"/>
                  </a:lnTo>
                  <a:lnTo>
                    <a:pt x="25379" y="22254"/>
                  </a:lnTo>
                  <a:lnTo>
                    <a:pt x="25379" y="22136"/>
                  </a:lnTo>
                  <a:close/>
                  <a:moveTo>
                    <a:pt x="1" y="23366"/>
                  </a:moveTo>
                  <a:lnTo>
                    <a:pt x="1" y="23484"/>
                  </a:lnTo>
                  <a:lnTo>
                    <a:pt x="25379" y="23484"/>
                  </a:lnTo>
                  <a:lnTo>
                    <a:pt x="25379" y="23366"/>
                  </a:lnTo>
                  <a:close/>
                  <a:moveTo>
                    <a:pt x="1" y="24596"/>
                  </a:moveTo>
                  <a:lnTo>
                    <a:pt x="1" y="24714"/>
                  </a:lnTo>
                  <a:lnTo>
                    <a:pt x="25379" y="24714"/>
                  </a:lnTo>
                  <a:lnTo>
                    <a:pt x="25379" y="24596"/>
                  </a:lnTo>
                  <a:close/>
                  <a:moveTo>
                    <a:pt x="1" y="25826"/>
                  </a:moveTo>
                  <a:lnTo>
                    <a:pt x="1" y="25944"/>
                  </a:lnTo>
                  <a:lnTo>
                    <a:pt x="25379" y="25944"/>
                  </a:lnTo>
                  <a:lnTo>
                    <a:pt x="25379" y="25826"/>
                  </a:lnTo>
                  <a:close/>
                  <a:moveTo>
                    <a:pt x="1" y="27056"/>
                  </a:moveTo>
                  <a:lnTo>
                    <a:pt x="1" y="27173"/>
                  </a:lnTo>
                  <a:lnTo>
                    <a:pt x="25379" y="27173"/>
                  </a:lnTo>
                  <a:lnTo>
                    <a:pt x="25379" y="27056"/>
                  </a:lnTo>
                  <a:close/>
                  <a:moveTo>
                    <a:pt x="1" y="28286"/>
                  </a:moveTo>
                  <a:lnTo>
                    <a:pt x="1" y="28404"/>
                  </a:lnTo>
                  <a:lnTo>
                    <a:pt x="25379" y="28404"/>
                  </a:lnTo>
                  <a:lnTo>
                    <a:pt x="25379" y="28286"/>
                  </a:lnTo>
                  <a:close/>
                  <a:moveTo>
                    <a:pt x="1" y="29515"/>
                  </a:moveTo>
                  <a:lnTo>
                    <a:pt x="1" y="29633"/>
                  </a:lnTo>
                  <a:lnTo>
                    <a:pt x="25379" y="29633"/>
                  </a:lnTo>
                  <a:lnTo>
                    <a:pt x="25379" y="29515"/>
                  </a:lnTo>
                  <a:close/>
                  <a:moveTo>
                    <a:pt x="1" y="30746"/>
                  </a:moveTo>
                  <a:lnTo>
                    <a:pt x="1" y="30864"/>
                  </a:lnTo>
                  <a:lnTo>
                    <a:pt x="25379" y="30864"/>
                  </a:lnTo>
                  <a:lnTo>
                    <a:pt x="25379" y="30746"/>
                  </a:lnTo>
                  <a:close/>
                  <a:moveTo>
                    <a:pt x="1" y="31975"/>
                  </a:moveTo>
                  <a:lnTo>
                    <a:pt x="1" y="32093"/>
                  </a:lnTo>
                  <a:lnTo>
                    <a:pt x="25379" y="32093"/>
                  </a:lnTo>
                  <a:lnTo>
                    <a:pt x="25379" y="31975"/>
                  </a:lnTo>
                  <a:close/>
                  <a:moveTo>
                    <a:pt x="1" y="33204"/>
                  </a:moveTo>
                  <a:lnTo>
                    <a:pt x="1" y="33322"/>
                  </a:lnTo>
                  <a:lnTo>
                    <a:pt x="25379" y="33322"/>
                  </a:lnTo>
                  <a:lnTo>
                    <a:pt x="25379" y="33204"/>
                  </a:lnTo>
                  <a:close/>
                  <a:moveTo>
                    <a:pt x="1" y="34435"/>
                  </a:moveTo>
                  <a:lnTo>
                    <a:pt x="1" y="34553"/>
                  </a:lnTo>
                  <a:lnTo>
                    <a:pt x="25379" y="34553"/>
                  </a:lnTo>
                  <a:lnTo>
                    <a:pt x="25379" y="34435"/>
                  </a:lnTo>
                  <a:close/>
                  <a:moveTo>
                    <a:pt x="1" y="35664"/>
                  </a:moveTo>
                  <a:lnTo>
                    <a:pt x="1" y="35782"/>
                  </a:lnTo>
                  <a:lnTo>
                    <a:pt x="25379" y="35782"/>
                  </a:lnTo>
                  <a:lnTo>
                    <a:pt x="25379" y="35664"/>
                  </a:lnTo>
                  <a:close/>
                  <a:moveTo>
                    <a:pt x="1" y="36895"/>
                  </a:moveTo>
                  <a:lnTo>
                    <a:pt x="1" y="37012"/>
                  </a:lnTo>
                  <a:lnTo>
                    <a:pt x="25379" y="37012"/>
                  </a:lnTo>
                  <a:lnTo>
                    <a:pt x="25379" y="36895"/>
                  </a:lnTo>
                  <a:close/>
                  <a:moveTo>
                    <a:pt x="1" y="38124"/>
                  </a:moveTo>
                  <a:lnTo>
                    <a:pt x="1" y="38242"/>
                  </a:lnTo>
                  <a:lnTo>
                    <a:pt x="25379" y="38242"/>
                  </a:lnTo>
                  <a:lnTo>
                    <a:pt x="25379" y="38124"/>
                  </a:lnTo>
                  <a:close/>
                  <a:moveTo>
                    <a:pt x="1" y="39354"/>
                  </a:moveTo>
                  <a:lnTo>
                    <a:pt x="1" y="39472"/>
                  </a:lnTo>
                  <a:lnTo>
                    <a:pt x="25379" y="39472"/>
                  </a:lnTo>
                  <a:lnTo>
                    <a:pt x="25379" y="39354"/>
                  </a:lnTo>
                  <a:close/>
                  <a:moveTo>
                    <a:pt x="1" y="40584"/>
                  </a:moveTo>
                  <a:lnTo>
                    <a:pt x="1" y="40701"/>
                  </a:lnTo>
                  <a:lnTo>
                    <a:pt x="25379" y="40701"/>
                  </a:lnTo>
                  <a:lnTo>
                    <a:pt x="25379" y="40584"/>
                  </a:lnTo>
                  <a:close/>
                  <a:moveTo>
                    <a:pt x="1" y="41814"/>
                  </a:moveTo>
                  <a:lnTo>
                    <a:pt x="1" y="41932"/>
                  </a:lnTo>
                  <a:lnTo>
                    <a:pt x="25379" y="41932"/>
                  </a:lnTo>
                  <a:lnTo>
                    <a:pt x="25379" y="41814"/>
                  </a:lnTo>
                  <a:close/>
                  <a:moveTo>
                    <a:pt x="1" y="43043"/>
                  </a:moveTo>
                  <a:lnTo>
                    <a:pt x="1" y="43161"/>
                  </a:lnTo>
                  <a:lnTo>
                    <a:pt x="25379" y="43161"/>
                  </a:lnTo>
                  <a:lnTo>
                    <a:pt x="25379" y="43043"/>
                  </a:lnTo>
                  <a:close/>
                  <a:moveTo>
                    <a:pt x="1" y="44274"/>
                  </a:moveTo>
                  <a:lnTo>
                    <a:pt x="1" y="44393"/>
                  </a:lnTo>
                  <a:lnTo>
                    <a:pt x="25379" y="44393"/>
                  </a:lnTo>
                  <a:lnTo>
                    <a:pt x="25379" y="44274"/>
                  </a:lnTo>
                  <a:close/>
                  <a:moveTo>
                    <a:pt x="1" y="45503"/>
                  </a:moveTo>
                  <a:lnTo>
                    <a:pt x="1" y="45621"/>
                  </a:lnTo>
                  <a:lnTo>
                    <a:pt x="25379" y="45621"/>
                  </a:lnTo>
                  <a:lnTo>
                    <a:pt x="25379" y="45503"/>
                  </a:lnTo>
                  <a:close/>
                  <a:moveTo>
                    <a:pt x="1" y="46732"/>
                  </a:moveTo>
                  <a:lnTo>
                    <a:pt x="1" y="46850"/>
                  </a:lnTo>
                  <a:lnTo>
                    <a:pt x="25379" y="46850"/>
                  </a:lnTo>
                  <a:lnTo>
                    <a:pt x="25379" y="46732"/>
                  </a:lnTo>
                  <a:close/>
                  <a:moveTo>
                    <a:pt x="1" y="47963"/>
                  </a:moveTo>
                  <a:lnTo>
                    <a:pt x="1" y="48081"/>
                  </a:lnTo>
                  <a:lnTo>
                    <a:pt x="25379" y="48081"/>
                  </a:lnTo>
                  <a:lnTo>
                    <a:pt x="25379" y="47963"/>
                  </a:lnTo>
                  <a:close/>
                  <a:moveTo>
                    <a:pt x="1" y="49192"/>
                  </a:moveTo>
                  <a:lnTo>
                    <a:pt x="1" y="49310"/>
                  </a:lnTo>
                  <a:lnTo>
                    <a:pt x="25379" y="49310"/>
                  </a:lnTo>
                  <a:lnTo>
                    <a:pt x="25379" y="49192"/>
                  </a:lnTo>
                  <a:close/>
                  <a:moveTo>
                    <a:pt x="1" y="50423"/>
                  </a:moveTo>
                  <a:lnTo>
                    <a:pt x="1" y="50540"/>
                  </a:lnTo>
                  <a:lnTo>
                    <a:pt x="25379" y="50540"/>
                  </a:lnTo>
                  <a:lnTo>
                    <a:pt x="25379" y="50423"/>
                  </a:lnTo>
                  <a:close/>
                  <a:moveTo>
                    <a:pt x="1" y="51652"/>
                  </a:moveTo>
                  <a:lnTo>
                    <a:pt x="1" y="51770"/>
                  </a:lnTo>
                  <a:lnTo>
                    <a:pt x="25379" y="51770"/>
                  </a:lnTo>
                  <a:lnTo>
                    <a:pt x="25379" y="51652"/>
                  </a:lnTo>
                  <a:close/>
                  <a:moveTo>
                    <a:pt x="1" y="52882"/>
                  </a:moveTo>
                  <a:lnTo>
                    <a:pt x="1" y="53000"/>
                  </a:lnTo>
                  <a:lnTo>
                    <a:pt x="25379" y="53000"/>
                  </a:lnTo>
                  <a:lnTo>
                    <a:pt x="25379" y="52882"/>
                  </a:lnTo>
                  <a:close/>
                  <a:moveTo>
                    <a:pt x="1" y="54112"/>
                  </a:moveTo>
                  <a:lnTo>
                    <a:pt x="1" y="54229"/>
                  </a:lnTo>
                  <a:lnTo>
                    <a:pt x="25379" y="54229"/>
                  </a:lnTo>
                  <a:lnTo>
                    <a:pt x="25379" y="54112"/>
                  </a:lnTo>
                  <a:close/>
                  <a:moveTo>
                    <a:pt x="1" y="55342"/>
                  </a:moveTo>
                  <a:lnTo>
                    <a:pt x="1" y="55461"/>
                  </a:lnTo>
                  <a:lnTo>
                    <a:pt x="25379" y="55461"/>
                  </a:lnTo>
                  <a:lnTo>
                    <a:pt x="25379" y="55342"/>
                  </a:lnTo>
                  <a:close/>
                  <a:moveTo>
                    <a:pt x="1" y="56571"/>
                  </a:moveTo>
                  <a:lnTo>
                    <a:pt x="1" y="56689"/>
                  </a:lnTo>
                  <a:lnTo>
                    <a:pt x="25379" y="56689"/>
                  </a:lnTo>
                  <a:lnTo>
                    <a:pt x="25379" y="56571"/>
                  </a:lnTo>
                  <a:close/>
                  <a:moveTo>
                    <a:pt x="1" y="57801"/>
                  </a:moveTo>
                  <a:lnTo>
                    <a:pt x="1" y="57918"/>
                  </a:lnTo>
                  <a:lnTo>
                    <a:pt x="25379" y="57918"/>
                  </a:lnTo>
                  <a:lnTo>
                    <a:pt x="25379" y="5780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9"/>
            <p:cNvSpPr/>
            <p:nvPr/>
          </p:nvSpPr>
          <p:spPr>
            <a:xfrm>
              <a:off x="2741350" y="3687675"/>
              <a:ext cx="23325" cy="7175"/>
            </a:xfrm>
            <a:custGeom>
              <a:avLst/>
              <a:gdLst/>
              <a:ahLst/>
              <a:cxnLst/>
              <a:rect l="l" t="t" r="r" b="b"/>
              <a:pathLst>
                <a:path w="933" h="287" extrusionOk="0">
                  <a:moveTo>
                    <a:pt x="0" y="0"/>
                  </a:moveTo>
                  <a:lnTo>
                    <a:pt x="0" y="286"/>
                  </a:lnTo>
                  <a:lnTo>
                    <a:pt x="932" y="286"/>
                  </a:lnTo>
                  <a:lnTo>
                    <a:pt x="932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9"/>
            <p:cNvSpPr/>
            <p:nvPr/>
          </p:nvSpPr>
          <p:spPr>
            <a:xfrm>
              <a:off x="2451175" y="3687675"/>
              <a:ext cx="15450" cy="7175"/>
            </a:xfrm>
            <a:custGeom>
              <a:avLst/>
              <a:gdLst/>
              <a:ahLst/>
              <a:cxnLst/>
              <a:rect l="l" t="t" r="r" b="b"/>
              <a:pathLst>
                <a:path w="618" h="287" extrusionOk="0">
                  <a:moveTo>
                    <a:pt x="0" y="0"/>
                  </a:moveTo>
                  <a:lnTo>
                    <a:pt x="0" y="286"/>
                  </a:lnTo>
                  <a:lnTo>
                    <a:pt x="617" y="286"/>
                  </a:lnTo>
                  <a:lnTo>
                    <a:pt x="617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9"/>
            <p:cNvSpPr/>
            <p:nvPr/>
          </p:nvSpPr>
          <p:spPr>
            <a:xfrm>
              <a:off x="2397625" y="3687675"/>
              <a:ext cx="32525" cy="7175"/>
            </a:xfrm>
            <a:custGeom>
              <a:avLst/>
              <a:gdLst/>
              <a:ahLst/>
              <a:cxnLst/>
              <a:rect l="l" t="t" r="r" b="b"/>
              <a:pathLst>
                <a:path w="1301" h="287" extrusionOk="0">
                  <a:moveTo>
                    <a:pt x="1" y="0"/>
                  </a:moveTo>
                  <a:lnTo>
                    <a:pt x="1" y="286"/>
                  </a:lnTo>
                  <a:lnTo>
                    <a:pt x="1300" y="286"/>
                  </a:lnTo>
                  <a:lnTo>
                    <a:pt x="130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9"/>
            <p:cNvSpPr/>
            <p:nvPr/>
          </p:nvSpPr>
          <p:spPr>
            <a:xfrm>
              <a:off x="2626425" y="3750050"/>
              <a:ext cx="24900" cy="7150"/>
            </a:xfrm>
            <a:custGeom>
              <a:avLst/>
              <a:gdLst/>
              <a:ahLst/>
              <a:cxnLst/>
              <a:rect l="l" t="t" r="r" b="b"/>
              <a:pathLst>
                <a:path w="996" h="286" extrusionOk="0">
                  <a:moveTo>
                    <a:pt x="1" y="1"/>
                  </a:moveTo>
                  <a:lnTo>
                    <a:pt x="1" y="285"/>
                  </a:lnTo>
                  <a:lnTo>
                    <a:pt x="995" y="285"/>
                  </a:lnTo>
                  <a:lnTo>
                    <a:pt x="995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9"/>
            <p:cNvSpPr/>
            <p:nvPr/>
          </p:nvSpPr>
          <p:spPr>
            <a:xfrm>
              <a:off x="2865550" y="3750050"/>
              <a:ext cx="24900" cy="7150"/>
            </a:xfrm>
            <a:custGeom>
              <a:avLst/>
              <a:gdLst/>
              <a:ahLst/>
              <a:cxnLst/>
              <a:rect l="l" t="t" r="r" b="b"/>
              <a:pathLst>
                <a:path w="996" h="286" extrusionOk="0">
                  <a:moveTo>
                    <a:pt x="0" y="1"/>
                  </a:moveTo>
                  <a:lnTo>
                    <a:pt x="0" y="285"/>
                  </a:lnTo>
                  <a:lnTo>
                    <a:pt x="995" y="285"/>
                  </a:lnTo>
                  <a:lnTo>
                    <a:pt x="995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9"/>
            <p:cNvSpPr/>
            <p:nvPr/>
          </p:nvSpPr>
          <p:spPr>
            <a:xfrm>
              <a:off x="2592000" y="3750050"/>
              <a:ext cx="7725" cy="7150"/>
            </a:xfrm>
            <a:custGeom>
              <a:avLst/>
              <a:gdLst/>
              <a:ahLst/>
              <a:cxnLst/>
              <a:rect l="l" t="t" r="r" b="b"/>
              <a:pathLst>
                <a:path w="309" h="286" extrusionOk="0">
                  <a:moveTo>
                    <a:pt x="0" y="1"/>
                  </a:moveTo>
                  <a:lnTo>
                    <a:pt x="0" y="285"/>
                  </a:lnTo>
                  <a:lnTo>
                    <a:pt x="309" y="285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9"/>
            <p:cNvSpPr/>
            <p:nvPr/>
          </p:nvSpPr>
          <p:spPr>
            <a:xfrm>
              <a:off x="2550900" y="3750050"/>
              <a:ext cx="32500" cy="7150"/>
            </a:xfrm>
            <a:custGeom>
              <a:avLst/>
              <a:gdLst/>
              <a:ahLst/>
              <a:cxnLst/>
              <a:rect l="l" t="t" r="r" b="b"/>
              <a:pathLst>
                <a:path w="1300" h="286" extrusionOk="0">
                  <a:moveTo>
                    <a:pt x="0" y="1"/>
                  </a:moveTo>
                  <a:lnTo>
                    <a:pt x="0" y="285"/>
                  </a:lnTo>
                  <a:lnTo>
                    <a:pt x="1299" y="285"/>
                  </a:lnTo>
                  <a:lnTo>
                    <a:pt x="1299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9"/>
            <p:cNvSpPr/>
            <p:nvPr/>
          </p:nvSpPr>
          <p:spPr>
            <a:xfrm>
              <a:off x="2572375" y="3995775"/>
              <a:ext cx="32550" cy="7150"/>
            </a:xfrm>
            <a:custGeom>
              <a:avLst/>
              <a:gdLst/>
              <a:ahLst/>
              <a:cxnLst/>
              <a:rect l="l" t="t" r="r" b="b"/>
              <a:pathLst>
                <a:path w="1302" h="286" extrusionOk="0">
                  <a:moveTo>
                    <a:pt x="1" y="1"/>
                  </a:moveTo>
                  <a:lnTo>
                    <a:pt x="1" y="285"/>
                  </a:lnTo>
                  <a:lnTo>
                    <a:pt x="1302" y="285"/>
                  </a:lnTo>
                  <a:lnTo>
                    <a:pt x="1302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9"/>
            <p:cNvSpPr/>
            <p:nvPr/>
          </p:nvSpPr>
          <p:spPr>
            <a:xfrm>
              <a:off x="2822750" y="4119675"/>
              <a:ext cx="32525" cy="7175"/>
            </a:xfrm>
            <a:custGeom>
              <a:avLst/>
              <a:gdLst/>
              <a:ahLst/>
              <a:cxnLst/>
              <a:rect l="l" t="t" r="r" b="b"/>
              <a:pathLst>
                <a:path w="1301" h="287" extrusionOk="0">
                  <a:moveTo>
                    <a:pt x="0" y="0"/>
                  </a:moveTo>
                  <a:lnTo>
                    <a:pt x="0" y="286"/>
                  </a:lnTo>
                  <a:lnTo>
                    <a:pt x="1301" y="286"/>
                  </a:lnTo>
                  <a:lnTo>
                    <a:pt x="1301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9"/>
            <p:cNvSpPr/>
            <p:nvPr/>
          </p:nvSpPr>
          <p:spPr>
            <a:xfrm>
              <a:off x="2428500" y="3811900"/>
              <a:ext cx="35850" cy="7150"/>
            </a:xfrm>
            <a:custGeom>
              <a:avLst/>
              <a:gdLst/>
              <a:ahLst/>
              <a:cxnLst/>
              <a:rect l="l" t="t" r="r" b="b"/>
              <a:pathLst>
                <a:path w="1434" h="286" extrusionOk="0">
                  <a:moveTo>
                    <a:pt x="1" y="1"/>
                  </a:moveTo>
                  <a:lnTo>
                    <a:pt x="1" y="285"/>
                  </a:lnTo>
                  <a:lnTo>
                    <a:pt x="1434" y="285"/>
                  </a:lnTo>
                  <a:lnTo>
                    <a:pt x="1434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9"/>
            <p:cNvSpPr/>
            <p:nvPr/>
          </p:nvSpPr>
          <p:spPr>
            <a:xfrm>
              <a:off x="2490650" y="3811900"/>
              <a:ext cx="8225" cy="7150"/>
            </a:xfrm>
            <a:custGeom>
              <a:avLst/>
              <a:gdLst/>
              <a:ahLst/>
              <a:cxnLst/>
              <a:rect l="l" t="t" r="r" b="b"/>
              <a:pathLst>
                <a:path w="329" h="286" extrusionOk="0">
                  <a:moveTo>
                    <a:pt x="0" y="1"/>
                  </a:moveTo>
                  <a:lnTo>
                    <a:pt x="0" y="285"/>
                  </a:lnTo>
                  <a:lnTo>
                    <a:pt x="329" y="285"/>
                  </a:lnTo>
                  <a:lnTo>
                    <a:pt x="329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9"/>
            <p:cNvSpPr/>
            <p:nvPr/>
          </p:nvSpPr>
          <p:spPr>
            <a:xfrm>
              <a:off x="2726675" y="4181275"/>
              <a:ext cx="24900" cy="7125"/>
            </a:xfrm>
            <a:custGeom>
              <a:avLst/>
              <a:gdLst/>
              <a:ahLst/>
              <a:cxnLst/>
              <a:rect l="l" t="t" r="r" b="b"/>
              <a:pathLst>
                <a:path w="996" h="285" extrusionOk="0">
                  <a:moveTo>
                    <a:pt x="1" y="0"/>
                  </a:moveTo>
                  <a:lnTo>
                    <a:pt x="1" y="285"/>
                  </a:lnTo>
                  <a:lnTo>
                    <a:pt x="995" y="285"/>
                  </a:lnTo>
                  <a:lnTo>
                    <a:pt x="995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9"/>
            <p:cNvSpPr/>
            <p:nvPr/>
          </p:nvSpPr>
          <p:spPr>
            <a:xfrm>
              <a:off x="2432000" y="4087350"/>
              <a:ext cx="7750" cy="7125"/>
            </a:xfrm>
            <a:custGeom>
              <a:avLst/>
              <a:gdLst/>
              <a:ahLst/>
              <a:cxnLst/>
              <a:rect l="l" t="t" r="r" b="b"/>
              <a:pathLst>
                <a:path w="310" h="285" extrusionOk="0">
                  <a:moveTo>
                    <a:pt x="1" y="0"/>
                  </a:moveTo>
                  <a:lnTo>
                    <a:pt x="1" y="285"/>
                  </a:lnTo>
                  <a:lnTo>
                    <a:pt x="309" y="285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9"/>
            <p:cNvSpPr/>
            <p:nvPr/>
          </p:nvSpPr>
          <p:spPr>
            <a:xfrm>
              <a:off x="2390900" y="4087350"/>
              <a:ext cx="32525" cy="7125"/>
            </a:xfrm>
            <a:custGeom>
              <a:avLst/>
              <a:gdLst/>
              <a:ahLst/>
              <a:cxnLst/>
              <a:rect l="l" t="t" r="r" b="b"/>
              <a:pathLst>
                <a:path w="1301" h="285" extrusionOk="0">
                  <a:moveTo>
                    <a:pt x="0" y="0"/>
                  </a:moveTo>
                  <a:lnTo>
                    <a:pt x="0" y="285"/>
                  </a:lnTo>
                  <a:lnTo>
                    <a:pt x="1301" y="285"/>
                  </a:lnTo>
                  <a:lnTo>
                    <a:pt x="130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9"/>
            <p:cNvSpPr/>
            <p:nvPr/>
          </p:nvSpPr>
          <p:spPr>
            <a:xfrm>
              <a:off x="2445825" y="4489100"/>
              <a:ext cx="32525" cy="7125"/>
            </a:xfrm>
            <a:custGeom>
              <a:avLst/>
              <a:gdLst/>
              <a:ahLst/>
              <a:cxnLst/>
              <a:rect l="l" t="t" r="r" b="b"/>
              <a:pathLst>
                <a:path w="1301" h="285" extrusionOk="0">
                  <a:moveTo>
                    <a:pt x="0" y="0"/>
                  </a:moveTo>
                  <a:lnTo>
                    <a:pt x="0" y="285"/>
                  </a:lnTo>
                  <a:lnTo>
                    <a:pt x="1301" y="285"/>
                  </a:lnTo>
                  <a:lnTo>
                    <a:pt x="130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9"/>
            <p:cNvSpPr/>
            <p:nvPr/>
          </p:nvSpPr>
          <p:spPr>
            <a:xfrm>
              <a:off x="2476975" y="4303425"/>
              <a:ext cx="7750" cy="7150"/>
            </a:xfrm>
            <a:custGeom>
              <a:avLst/>
              <a:gdLst/>
              <a:ahLst/>
              <a:cxnLst/>
              <a:rect l="l" t="t" r="r" b="b"/>
              <a:pathLst>
                <a:path w="310" h="286" extrusionOk="0">
                  <a:moveTo>
                    <a:pt x="1" y="0"/>
                  </a:moveTo>
                  <a:lnTo>
                    <a:pt x="1" y="285"/>
                  </a:lnTo>
                  <a:lnTo>
                    <a:pt x="309" y="285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9"/>
            <p:cNvSpPr/>
            <p:nvPr/>
          </p:nvSpPr>
          <p:spPr>
            <a:xfrm>
              <a:off x="2435875" y="4303425"/>
              <a:ext cx="32500" cy="7150"/>
            </a:xfrm>
            <a:custGeom>
              <a:avLst/>
              <a:gdLst/>
              <a:ahLst/>
              <a:cxnLst/>
              <a:rect l="l" t="t" r="r" b="b"/>
              <a:pathLst>
                <a:path w="1300" h="286" extrusionOk="0">
                  <a:moveTo>
                    <a:pt x="1" y="0"/>
                  </a:moveTo>
                  <a:lnTo>
                    <a:pt x="1" y="285"/>
                  </a:lnTo>
                  <a:lnTo>
                    <a:pt x="1300" y="285"/>
                  </a:lnTo>
                  <a:lnTo>
                    <a:pt x="130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9"/>
            <p:cNvSpPr/>
            <p:nvPr/>
          </p:nvSpPr>
          <p:spPr>
            <a:xfrm>
              <a:off x="2526800" y="4212550"/>
              <a:ext cx="35825" cy="7175"/>
            </a:xfrm>
            <a:custGeom>
              <a:avLst/>
              <a:gdLst/>
              <a:ahLst/>
              <a:cxnLst/>
              <a:rect l="l" t="t" r="r" b="b"/>
              <a:pathLst>
                <a:path w="1433" h="287" extrusionOk="0">
                  <a:moveTo>
                    <a:pt x="1" y="1"/>
                  </a:moveTo>
                  <a:lnTo>
                    <a:pt x="1" y="287"/>
                  </a:lnTo>
                  <a:lnTo>
                    <a:pt x="1432" y="287"/>
                  </a:lnTo>
                  <a:lnTo>
                    <a:pt x="1432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9"/>
            <p:cNvSpPr/>
            <p:nvPr/>
          </p:nvSpPr>
          <p:spPr>
            <a:xfrm>
              <a:off x="2506150" y="4212550"/>
              <a:ext cx="8250" cy="7175"/>
            </a:xfrm>
            <a:custGeom>
              <a:avLst/>
              <a:gdLst/>
              <a:ahLst/>
              <a:cxnLst/>
              <a:rect l="l" t="t" r="r" b="b"/>
              <a:pathLst>
                <a:path w="330" h="287" extrusionOk="0">
                  <a:moveTo>
                    <a:pt x="1" y="1"/>
                  </a:moveTo>
                  <a:lnTo>
                    <a:pt x="1" y="287"/>
                  </a:lnTo>
                  <a:lnTo>
                    <a:pt x="330" y="287"/>
                  </a:lnTo>
                  <a:lnTo>
                    <a:pt x="330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9"/>
            <p:cNvSpPr/>
            <p:nvPr/>
          </p:nvSpPr>
          <p:spPr>
            <a:xfrm>
              <a:off x="2876700" y="4272175"/>
              <a:ext cx="8300" cy="7125"/>
            </a:xfrm>
            <a:custGeom>
              <a:avLst/>
              <a:gdLst/>
              <a:ahLst/>
              <a:cxnLst/>
              <a:rect l="l" t="t" r="r" b="b"/>
              <a:pathLst>
                <a:path w="332" h="285" extrusionOk="0">
                  <a:moveTo>
                    <a:pt x="0" y="0"/>
                  </a:moveTo>
                  <a:lnTo>
                    <a:pt x="0" y="285"/>
                  </a:lnTo>
                  <a:lnTo>
                    <a:pt x="331" y="285"/>
                  </a:lnTo>
                  <a:lnTo>
                    <a:pt x="331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9"/>
            <p:cNvSpPr/>
            <p:nvPr/>
          </p:nvSpPr>
          <p:spPr>
            <a:xfrm>
              <a:off x="2699850" y="3904225"/>
              <a:ext cx="61575" cy="7175"/>
            </a:xfrm>
            <a:custGeom>
              <a:avLst/>
              <a:gdLst/>
              <a:ahLst/>
              <a:cxnLst/>
              <a:rect l="l" t="t" r="r" b="b"/>
              <a:pathLst>
                <a:path w="2463" h="287" extrusionOk="0">
                  <a:moveTo>
                    <a:pt x="1" y="0"/>
                  </a:moveTo>
                  <a:lnTo>
                    <a:pt x="1" y="286"/>
                  </a:lnTo>
                  <a:lnTo>
                    <a:pt x="2462" y="286"/>
                  </a:lnTo>
                  <a:lnTo>
                    <a:pt x="2462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9"/>
            <p:cNvSpPr/>
            <p:nvPr/>
          </p:nvSpPr>
          <p:spPr>
            <a:xfrm>
              <a:off x="2474750" y="3904225"/>
              <a:ext cx="7725" cy="7175"/>
            </a:xfrm>
            <a:custGeom>
              <a:avLst/>
              <a:gdLst/>
              <a:ahLst/>
              <a:cxnLst/>
              <a:rect l="l" t="t" r="r" b="b"/>
              <a:pathLst>
                <a:path w="309" h="287" extrusionOk="0">
                  <a:moveTo>
                    <a:pt x="0" y="0"/>
                  </a:moveTo>
                  <a:lnTo>
                    <a:pt x="0" y="286"/>
                  </a:lnTo>
                  <a:lnTo>
                    <a:pt x="309" y="286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9"/>
            <p:cNvSpPr/>
            <p:nvPr/>
          </p:nvSpPr>
          <p:spPr>
            <a:xfrm>
              <a:off x="2835150" y="3842300"/>
              <a:ext cx="7725" cy="7150"/>
            </a:xfrm>
            <a:custGeom>
              <a:avLst/>
              <a:gdLst/>
              <a:ahLst/>
              <a:cxnLst/>
              <a:rect l="l" t="t" r="r" b="b"/>
              <a:pathLst>
                <a:path w="309" h="286" extrusionOk="0">
                  <a:moveTo>
                    <a:pt x="0" y="1"/>
                  </a:moveTo>
                  <a:lnTo>
                    <a:pt x="0" y="285"/>
                  </a:lnTo>
                  <a:lnTo>
                    <a:pt x="309" y="285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9"/>
            <p:cNvSpPr/>
            <p:nvPr/>
          </p:nvSpPr>
          <p:spPr>
            <a:xfrm>
              <a:off x="2630300" y="4058400"/>
              <a:ext cx="26850" cy="7125"/>
            </a:xfrm>
            <a:custGeom>
              <a:avLst/>
              <a:gdLst/>
              <a:ahLst/>
              <a:cxnLst/>
              <a:rect l="l" t="t" r="r" b="b"/>
              <a:pathLst>
                <a:path w="1074" h="285" extrusionOk="0">
                  <a:moveTo>
                    <a:pt x="1" y="0"/>
                  </a:moveTo>
                  <a:lnTo>
                    <a:pt x="1" y="285"/>
                  </a:lnTo>
                  <a:lnTo>
                    <a:pt x="1073" y="285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9"/>
            <p:cNvSpPr/>
            <p:nvPr/>
          </p:nvSpPr>
          <p:spPr>
            <a:xfrm>
              <a:off x="2666550" y="4058400"/>
              <a:ext cx="11075" cy="7125"/>
            </a:xfrm>
            <a:custGeom>
              <a:avLst/>
              <a:gdLst/>
              <a:ahLst/>
              <a:cxnLst/>
              <a:rect l="l" t="t" r="r" b="b"/>
              <a:pathLst>
                <a:path w="443" h="285" extrusionOk="0">
                  <a:moveTo>
                    <a:pt x="1" y="0"/>
                  </a:moveTo>
                  <a:lnTo>
                    <a:pt x="1" y="285"/>
                  </a:lnTo>
                  <a:lnTo>
                    <a:pt x="443" y="285"/>
                  </a:lnTo>
                  <a:lnTo>
                    <a:pt x="443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9"/>
            <p:cNvSpPr/>
            <p:nvPr/>
          </p:nvSpPr>
          <p:spPr>
            <a:xfrm>
              <a:off x="2688900" y="4058400"/>
              <a:ext cx="11025" cy="7125"/>
            </a:xfrm>
            <a:custGeom>
              <a:avLst/>
              <a:gdLst/>
              <a:ahLst/>
              <a:cxnLst/>
              <a:rect l="l" t="t" r="r" b="b"/>
              <a:pathLst>
                <a:path w="441" h="285" extrusionOk="0">
                  <a:moveTo>
                    <a:pt x="1" y="0"/>
                  </a:moveTo>
                  <a:lnTo>
                    <a:pt x="1" y="285"/>
                  </a:lnTo>
                  <a:lnTo>
                    <a:pt x="440" y="285"/>
                  </a:lnTo>
                  <a:lnTo>
                    <a:pt x="44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9"/>
            <p:cNvSpPr/>
            <p:nvPr/>
          </p:nvSpPr>
          <p:spPr>
            <a:xfrm>
              <a:off x="2854375" y="3934700"/>
              <a:ext cx="11075" cy="7125"/>
            </a:xfrm>
            <a:custGeom>
              <a:avLst/>
              <a:gdLst/>
              <a:ahLst/>
              <a:cxnLst/>
              <a:rect l="l" t="t" r="r" b="b"/>
              <a:pathLst>
                <a:path w="443" h="285" extrusionOk="0">
                  <a:moveTo>
                    <a:pt x="0" y="0"/>
                  </a:moveTo>
                  <a:lnTo>
                    <a:pt x="0" y="285"/>
                  </a:lnTo>
                  <a:lnTo>
                    <a:pt x="442" y="285"/>
                  </a:lnTo>
                  <a:lnTo>
                    <a:pt x="442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9"/>
            <p:cNvSpPr/>
            <p:nvPr/>
          </p:nvSpPr>
          <p:spPr>
            <a:xfrm>
              <a:off x="2876700" y="3934700"/>
              <a:ext cx="11000" cy="7125"/>
            </a:xfrm>
            <a:custGeom>
              <a:avLst/>
              <a:gdLst/>
              <a:ahLst/>
              <a:cxnLst/>
              <a:rect l="l" t="t" r="r" b="b"/>
              <a:pathLst>
                <a:path w="440" h="285" extrusionOk="0">
                  <a:moveTo>
                    <a:pt x="0" y="0"/>
                  </a:moveTo>
                  <a:lnTo>
                    <a:pt x="0" y="285"/>
                  </a:lnTo>
                  <a:lnTo>
                    <a:pt x="440" y="285"/>
                  </a:lnTo>
                  <a:lnTo>
                    <a:pt x="44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9"/>
            <p:cNvSpPr/>
            <p:nvPr/>
          </p:nvSpPr>
          <p:spPr>
            <a:xfrm>
              <a:off x="2710700" y="3687675"/>
              <a:ext cx="14325" cy="7175"/>
            </a:xfrm>
            <a:custGeom>
              <a:avLst/>
              <a:gdLst/>
              <a:ahLst/>
              <a:cxnLst/>
              <a:rect l="l" t="t" r="r" b="b"/>
              <a:pathLst>
                <a:path w="573" h="287" extrusionOk="0">
                  <a:moveTo>
                    <a:pt x="0" y="0"/>
                  </a:moveTo>
                  <a:lnTo>
                    <a:pt x="0" y="286"/>
                  </a:lnTo>
                  <a:lnTo>
                    <a:pt x="573" y="286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9"/>
            <p:cNvSpPr/>
            <p:nvPr/>
          </p:nvSpPr>
          <p:spPr>
            <a:xfrm>
              <a:off x="2630175" y="4641225"/>
              <a:ext cx="23325" cy="7125"/>
            </a:xfrm>
            <a:custGeom>
              <a:avLst/>
              <a:gdLst/>
              <a:ahLst/>
              <a:cxnLst/>
              <a:rect l="l" t="t" r="r" b="b"/>
              <a:pathLst>
                <a:path w="933" h="285" extrusionOk="0">
                  <a:moveTo>
                    <a:pt x="0" y="0"/>
                  </a:moveTo>
                  <a:lnTo>
                    <a:pt x="0" y="285"/>
                  </a:lnTo>
                  <a:lnTo>
                    <a:pt x="932" y="285"/>
                  </a:lnTo>
                  <a:lnTo>
                    <a:pt x="932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9"/>
            <p:cNvSpPr/>
            <p:nvPr/>
          </p:nvSpPr>
          <p:spPr>
            <a:xfrm>
              <a:off x="2515225" y="4703575"/>
              <a:ext cx="24900" cy="7175"/>
            </a:xfrm>
            <a:custGeom>
              <a:avLst/>
              <a:gdLst/>
              <a:ahLst/>
              <a:cxnLst/>
              <a:rect l="l" t="t" r="r" b="b"/>
              <a:pathLst>
                <a:path w="996" h="287" extrusionOk="0">
                  <a:moveTo>
                    <a:pt x="1" y="0"/>
                  </a:moveTo>
                  <a:lnTo>
                    <a:pt x="1" y="286"/>
                  </a:lnTo>
                  <a:lnTo>
                    <a:pt x="995" y="286"/>
                  </a:lnTo>
                  <a:lnTo>
                    <a:pt x="995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9"/>
            <p:cNvSpPr/>
            <p:nvPr/>
          </p:nvSpPr>
          <p:spPr>
            <a:xfrm>
              <a:off x="2739100" y="4363900"/>
              <a:ext cx="24900" cy="7125"/>
            </a:xfrm>
            <a:custGeom>
              <a:avLst/>
              <a:gdLst/>
              <a:ahLst/>
              <a:cxnLst/>
              <a:rect l="l" t="t" r="r" b="b"/>
              <a:pathLst>
                <a:path w="996" h="285" extrusionOk="0">
                  <a:moveTo>
                    <a:pt x="1" y="0"/>
                  </a:moveTo>
                  <a:lnTo>
                    <a:pt x="1" y="285"/>
                  </a:lnTo>
                  <a:lnTo>
                    <a:pt x="996" y="285"/>
                  </a:lnTo>
                  <a:lnTo>
                    <a:pt x="996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9"/>
            <p:cNvSpPr/>
            <p:nvPr/>
          </p:nvSpPr>
          <p:spPr>
            <a:xfrm>
              <a:off x="2835150" y="4303425"/>
              <a:ext cx="24875" cy="7150"/>
            </a:xfrm>
            <a:custGeom>
              <a:avLst/>
              <a:gdLst/>
              <a:ahLst/>
              <a:cxnLst/>
              <a:rect l="l" t="t" r="r" b="b"/>
              <a:pathLst>
                <a:path w="995" h="286" extrusionOk="0">
                  <a:moveTo>
                    <a:pt x="0" y="0"/>
                  </a:moveTo>
                  <a:lnTo>
                    <a:pt x="0" y="285"/>
                  </a:lnTo>
                  <a:lnTo>
                    <a:pt x="995" y="285"/>
                  </a:lnTo>
                  <a:lnTo>
                    <a:pt x="995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9"/>
            <p:cNvSpPr/>
            <p:nvPr/>
          </p:nvSpPr>
          <p:spPr>
            <a:xfrm>
              <a:off x="2480800" y="4703575"/>
              <a:ext cx="7725" cy="7175"/>
            </a:xfrm>
            <a:custGeom>
              <a:avLst/>
              <a:gdLst/>
              <a:ahLst/>
              <a:cxnLst/>
              <a:rect l="l" t="t" r="r" b="b"/>
              <a:pathLst>
                <a:path w="309" h="287" extrusionOk="0">
                  <a:moveTo>
                    <a:pt x="0" y="0"/>
                  </a:moveTo>
                  <a:lnTo>
                    <a:pt x="0" y="286"/>
                  </a:lnTo>
                  <a:lnTo>
                    <a:pt x="309" y="286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9"/>
            <p:cNvSpPr/>
            <p:nvPr/>
          </p:nvSpPr>
          <p:spPr>
            <a:xfrm>
              <a:off x="2704675" y="4363900"/>
              <a:ext cx="7750" cy="7125"/>
            </a:xfrm>
            <a:custGeom>
              <a:avLst/>
              <a:gdLst/>
              <a:ahLst/>
              <a:cxnLst/>
              <a:rect l="l" t="t" r="r" b="b"/>
              <a:pathLst>
                <a:path w="310" h="285" extrusionOk="0">
                  <a:moveTo>
                    <a:pt x="1" y="0"/>
                  </a:moveTo>
                  <a:lnTo>
                    <a:pt x="1" y="285"/>
                  </a:lnTo>
                  <a:lnTo>
                    <a:pt x="309" y="285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9"/>
            <p:cNvSpPr/>
            <p:nvPr/>
          </p:nvSpPr>
          <p:spPr>
            <a:xfrm>
              <a:off x="2439675" y="4703575"/>
              <a:ext cx="32550" cy="7175"/>
            </a:xfrm>
            <a:custGeom>
              <a:avLst/>
              <a:gdLst/>
              <a:ahLst/>
              <a:cxnLst/>
              <a:rect l="l" t="t" r="r" b="b"/>
              <a:pathLst>
                <a:path w="1302" h="287" extrusionOk="0">
                  <a:moveTo>
                    <a:pt x="1" y="0"/>
                  </a:moveTo>
                  <a:lnTo>
                    <a:pt x="1" y="286"/>
                  </a:lnTo>
                  <a:lnTo>
                    <a:pt x="1301" y="286"/>
                  </a:lnTo>
                  <a:lnTo>
                    <a:pt x="1301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9"/>
            <p:cNvSpPr/>
            <p:nvPr/>
          </p:nvSpPr>
          <p:spPr>
            <a:xfrm>
              <a:off x="2876250" y="4703575"/>
              <a:ext cx="7725" cy="7175"/>
            </a:xfrm>
            <a:custGeom>
              <a:avLst/>
              <a:gdLst/>
              <a:ahLst/>
              <a:cxnLst/>
              <a:rect l="l" t="t" r="r" b="b"/>
              <a:pathLst>
                <a:path w="309" h="287" extrusionOk="0">
                  <a:moveTo>
                    <a:pt x="1" y="0"/>
                  </a:moveTo>
                  <a:lnTo>
                    <a:pt x="1" y="286"/>
                  </a:lnTo>
                  <a:lnTo>
                    <a:pt x="309" y="286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9"/>
            <p:cNvSpPr/>
            <p:nvPr/>
          </p:nvSpPr>
          <p:spPr>
            <a:xfrm>
              <a:off x="2835150" y="4703575"/>
              <a:ext cx="32500" cy="7175"/>
            </a:xfrm>
            <a:custGeom>
              <a:avLst/>
              <a:gdLst/>
              <a:ahLst/>
              <a:cxnLst/>
              <a:rect l="l" t="t" r="r" b="b"/>
              <a:pathLst>
                <a:path w="1300" h="287" extrusionOk="0">
                  <a:moveTo>
                    <a:pt x="0" y="0"/>
                  </a:moveTo>
                  <a:lnTo>
                    <a:pt x="0" y="286"/>
                  </a:lnTo>
                  <a:lnTo>
                    <a:pt x="1300" y="286"/>
                  </a:lnTo>
                  <a:lnTo>
                    <a:pt x="1300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9"/>
            <p:cNvSpPr/>
            <p:nvPr/>
          </p:nvSpPr>
          <p:spPr>
            <a:xfrm>
              <a:off x="2461225" y="4949300"/>
              <a:ext cx="32525" cy="7150"/>
            </a:xfrm>
            <a:custGeom>
              <a:avLst/>
              <a:gdLst/>
              <a:ahLst/>
              <a:cxnLst/>
              <a:rect l="l" t="t" r="r" b="b"/>
              <a:pathLst>
                <a:path w="1301" h="286" extrusionOk="0">
                  <a:moveTo>
                    <a:pt x="0" y="1"/>
                  </a:moveTo>
                  <a:lnTo>
                    <a:pt x="0" y="285"/>
                  </a:lnTo>
                  <a:lnTo>
                    <a:pt x="1301" y="285"/>
                  </a:lnTo>
                  <a:lnTo>
                    <a:pt x="1301" y="1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9"/>
            <p:cNvSpPr/>
            <p:nvPr/>
          </p:nvSpPr>
          <p:spPr>
            <a:xfrm>
              <a:off x="2835150" y="4885900"/>
              <a:ext cx="32500" cy="7150"/>
            </a:xfrm>
            <a:custGeom>
              <a:avLst/>
              <a:gdLst/>
              <a:ahLst/>
              <a:cxnLst/>
              <a:rect l="l" t="t" r="r" b="b"/>
              <a:pathLst>
                <a:path w="1300" h="286" extrusionOk="0">
                  <a:moveTo>
                    <a:pt x="0" y="1"/>
                  </a:moveTo>
                  <a:lnTo>
                    <a:pt x="0" y="285"/>
                  </a:lnTo>
                  <a:lnTo>
                    <a:pt x="1300" y="285"/>
                  </a:lnTo>
                  <a:lnTo>
                    <a:pt x="1300" y="1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9"/>
            <p:cNvSpPr/>
            <p:nvPr/>
          </p:nvSpPr>
          <p:spPr>
            <a:xfrm>
              <a:off x="2726675" y="4795100"/>
              <a:ext cx="24900" cy="7150"/>
            </a:xfrm>
            <a:custGeom>
              <a:avLst/>
              <a:gdLst/>
              <a:ahLst/>
              <a:cxnLst/>
              <a:rect l="l" t="t" r="r" b="b"/>
              <a:pathLst>
                <a:path w="996" h="286" extrusionOk="0">
                  <a:moveTo>
                    <a:pt x="1" y="1"/>
                  </a:moveTo>
                  <a:lnTo>
                    <a:pt x="1" y="285"/>
                  </a:lnTo>
                  <a:lnTo>
                    <a:pt x="995" y="285"/>
                  </a:lnTo>
                  <a:lnTo>
                    <a:pt x="995" y="1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9"/>
            <p:cNvSpPr/>
            <p:nvPr/>
          </p:nvSpPr>
          <p:spPr>
            <a:xfrm>
              <a:off x="2630750" y="4489100"/>
              <a:ext cx="32525" cy="7125"/>
            </a:xfrm>
            <a:custGeom>
              <a:avLst/>
              <a:gdLst/>
              <a:ahLst/>
              <a:cxnLst/>
              <a:rect l="l" t="t" r="r" b="b"/>
              <a:pathLst>
                <a:path w="1301" h="285" extrusionOk="0">
                  <a:moveTo>
                    <a:pt x="0" y="0"/>
                  </a:moveTo>
                  <a:lnTo>
                    <a:pt x="0" y="285"/>
                  </a:lnTo>
                  <a:lnTo>
                    <a:pt x="1301" y="285"/>
                  </a:lnTo>
                  <a:lnTo>
                    <a:pt x="130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9"/>
            <p:cNvSpPr/>
            <p:nvPr/>
          </p:nvSpPr>
          <p:spPr>
            <a:xfrm>
              <a:off x="2860450" y="4425900"/>
              <a:ext cx="32500" cy="7125"/>
            </a:xfrm>
            <a:custGeom>
              <a:avLst/>
              <a:gdLst/>
              <a:ahLst/>
              <a:cxnLst/>
              <a:rect l="l" t="t" r="r" b="b"/>
              <a:pathLst>
                <a:path w="1300" h="285" extrusionOk="0">
                  <a:moveTo>
                    <a:pt x="0" y="0"/>
                  </a:moveTo>
                  <a:lnTo>
                    <a:pt x="0" y="285"/>
                  </a:lnTo>
                  <a:lnTo>
                    <a:pt x="1300" y="285"/>
                  </a:lnTo>
                  <a:lnTo>
                    <a:pt x="1300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9"/>
            <p:cNvSpPr/>
            <p:nvPr/>
          </p:nvSpPr>
          <p:spPr>
            <a:xfrm>
              <a:off x="2588650" y="4857750"/>
              <a:ext cx="61575" cy="7125"/>
            </a:xfrm>
            <a:custGeom>
              <a:avLst/>
              <a:gdLst/>
              <a:ahLst/>
              <a:cxnLst/>
              <a:rect l="l" t="t" r="r" b="b"/>
              <a:pathLst>
                <a:path w="2463" h="285" extrusionOk="0">
                  <a:moveTo>
                    <a:pt x="1" y="0"/>
                  </a:moveTo>
                  <a:lnTo>
                    <a:pt x="1" y="285"/>
                  </a:lnTo>
                  <a:lnTo>
                    <a:pt x="2462" y="285"/>
                  </a:lnTo>
                  <a:lnTo>
                    <a:pt x="2462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9"/>
            <p:cNvSpPr/>
            <p:nvPr/>
          </p:nvSpPr>
          <p:spPr>
            <a:xfrm>
              <a:off x="2519100" y="5011900"/>
              <a:ext cx="26775" cy="7150"/>
            </a:xfrm>
            <a:custGeom>
              <a:avLst/>
              <a:gdLst/>
              <a:ahLst/>
              <a:cxnLst/>
              <a:rect l="l" t="t" r="r" b="b"/>
              <a:pathLst>
                <a:path w="1071" h="286" extrusionOk="0">
                  <a:moveTo>
                    <a:pt x="0" y="1"/>
                  </a:moveTo>
                  <a:lnTo>
                    <a:pt x="0" y="285"/>
                  </a:lnTo>
                  <a:lnTo>
                    <a:pt x="1071" y="285"/>
                  </a:lnTo>
                  <a:lnTo>
                    <a:pt x="1071" y="1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9"/>
            <p:cNvSpPr/>
            <p:nvPr/>
          </p:nvSpPr>
          <p:spPr>
            <a:xfrm>
              <a:off x="2555350" y="5011900"/>
              <a:ext cx="11075" cy="7150"/>
            </a:xfrm>
            <a:custGeom>
              <a:avLst/>
              <a:gdLst/>
              <a:ahLst/>
              <a:cxnLst/>
              <a:rect l="l" t="t" r="r" b="b"/>
              <a:pathLst>
                <a:path w="443" h="286" extrusionOk="0">
                  <a:moveTo>
                    <a:pt x="1" y="1"/>
                  </a:moveTo>
                  <a:lnTo>
                    <a:pt x="1" y="285"/>
                  </a:lnTo>
                  <a:lnTo>
                    <a:pt x="443" y="285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9"/>
            <p:cNvSpPr/>
            <p:nvPr/>
          </p:nvSpPr>
          <p:spPr>
            <a:xfrm>
              <a:off x="2577675" y="5011900"/>
              <a:ext cx="11000" cy="7150"/>
            </a:xfrm>
            <a:custGeom>
              <a:avLst/>
              <a:gdLst/>
              <a:ahLst/>
              <a:cxnLst/>
              <a:rect l="l" t="t" r="r" b="b"/>
              <a:pathLst>
                <a:path w="440" h="286" extrusionOk="0">
                  <a:moveTo>
                    <a:pt x="0" y="1"/>
                  </a:moveTo>
                  <a:lnTo>
                    <a:pt x="0" y="285"/>
                  </a:lnTo>
                  <a:lnTo>
                    <a:pt x="440" y="285"/>
                  </a:lnTo>
                  <a:lnTo>
                    <a:pt x="440" y="1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9"/>
            <p:cNvSpPr/>
            <p:nvPr/>
          </p:nvSpPr>
          <p:spPr>
            <a:xfrm>
              <a:off x="2599525" y="4641225"/>
              <a:ext cx="14350" cy="7125"/>
            </a:xfrm>
            <a:custGeom>
              <a:avLst/>
              <a:gdLst/>
              <a:ahLst/>
              <a:cxnLst/>
              <a:rect l="l" t="t" r="r" b="b"/>
              <a:pathLst>
                <a:path w="574" h="285" extrusionOk="0">
                  <a:moveTo>
                    <a:pt x="0" y="0"/>
                  </a:moveTo>
                  <a:lnTo>
                    <a:pt x="0" y="285"/>
                  </a:lnTo>
                  <a:lnTo>
                    <a:pt x="573" y="285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9"/>
            <p:cNvSpPr/>
            <p:nvPr/>
          </p:nvSpPr>
          <p:spPr>
            <a:xfrm>
              <a:off x="2820825" y="4579675"/>
              <a:ext cx="14350" cy="7175"/>
            </a:xfrm>
            <a:custGeom>
              <a:avLst/>
              <a:gdLst/>
              <a:ahLst/>
              <a:cxnLst/>
              <a:rect l="l" t="t" r="r" b="b"/>
              <a:pathLst>
                <a:path w="574" h="287" extrusionOk="0">
                  <a:moveTo>
                    <a:pt x="0" y="1"/>
                  </a:moveTo>
                  <a:lnTo>
                    <a:pt x="0" y="287"/>
                  </a:lnTo>
                  <a:lnTo>
                    <a:pt x="573" y="287"/>
                  </a:lnTo>
                  <a:lnTo>
                    <a:pt x="573" y="1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9"/>
            <p:cNvSpPr/>
            <p:nvPr/>
          </p:nvSpPr>
          <p:spPr>
            <a:xfrm>
              <a:off x="2266500" y="3982750"/>
              <a:ext cx="212375" cy="1160750"/>
            </a:xfrm>
            <a:custGeom>
              <a:avLst/>
              <a:gdLst/>
              <a:ahLst/>
              <a:cxnLst/>
              <a:rect l="l" t="t" r="r" b="b"/>
              <a:pathLst>
                <a:path w="8495" h="46430" extrusionOk="0">
                  <a:moveTo>
                    <a:pt x="1" y="1"/>
                  </a:moveTo>
                  <a:lnTo>
                    <a:pt x="1" y="46429"/>
                  </a:lnTo>
                  <a:lnTo>
                    <a:pt x="8494" y="46429"/>
                  </a:lnTo>
                  <a:lnTo>
                    <a:pt x="8494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  <a:alpha val="52510"/>
                  </a:srgbClr>
                </a:gs>
                <a:gs pos="50000">
                  <a:srgbClr val="FFFFFF">
                    <a:alpha val="0"/>
                    <a:alpha val="52510"/>
                  </a:srgbClr>
                </a:gs>
                <a:gs pos="100000">
                  <a:srgbClr val="FFFFFF">
                    <a:alpha val="5251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9"/>
            <p:cNvSpPr/>
            <p:nvPr/>
          </p:nvSpPr>
          <p:spPr>
            <a:xfrm>
              <a:off x="2281675" y="3687675"/>
              <a:ext cx="12575" cy="7175"/>
            </a:xfrm>
            <a:custGeom>
              <a:avLst/>
              <a:gdLst/>
              <a:ahLst/>
              <a:cxnLst/>
              <a:rect l="l" t="t" r="r" b="b"/>
              <a:pathLst>
                <a:path w="503" h="287" extrusionOk="0">
                  <a:moveTo>
                    <a:pt x="1" y="0"/>
                  </a:moveTo>
                  <a:lnTo>
                    <a:pt x="1" y="286"/>
                  </a:lnTo>
                  <a:lnTo>
                    <a:pt x="503" y="286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9"/>
            <p:cNvSpPr/>
            <p:nvPr/>
          </p:nvSpPr>
          <p:spPr>
            <a:xfrm>
              <a:off x="2281675" y="3718450"/>
              <a:ext cx="12575" cy="7150"/>
            </a:xfrm>
            <a:custGeom>
              <a:avLst/>
              <a:gdLst/>
              <a:ahLst/>
              <a:cxnLst/>
              <a:rect l="l" t="t" r="r" b="b"/>
              <a:pathLst>
                <a:path w="503" h="286" extrusionOk="0">
                  <a:moveTo>
                    <a:pt x="1" y="1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9"/>
            <p:cNvSpPr/>
            <p:nvPr/>
          </p:nvSpPr>
          <p:spPr>
            <a:xfrm>
              <a:off x="2281675" y="3749175"/>
              <a:ext cx="12575" cy="7125"/>
            </a:xfrm>
            <a:custGeom>
              <a:avLst/>
              <a:gdLst/>
              <a:ahLst/>
              <a:cxnLst/>
              <a:rect l="l" t="t" r="r" b="b"/>
              <a:pathLst>
                <a:path w="503" h="285" extrusionOk="0">
                  <a:moveTo>
                    <a:pt x="1" y="0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9"/>
            <p:cNvSpPr/>
            <p:nvPr/>
          </p:nvSpPr>
          <p:spPr>
            <a:xfrm>
              <a:off x="2281675" y="3779900"/>
              <a:ext cx="12575" cy="7175"/>
            </a:xfrm>
            <a:custGeom>
              <a:avLst/>
              <a:gdLst/>
              <a:ahLst/>
              <a:cxnLst/>
              <a:rect l="l" t="t" r="r" b="b"/>
              <a:pathLst>
                <a:path w="503" h="287" extrusionOk="0">
                  <a:moveTo>
                    <a:pt x="1" y="0"/>
                  </a:moveTo>
                  <a:lnTo>
                    <a:pt x="1" y="286"/>
                  </a:lnTo>
                  <a:lnTo>
                    <a:pt x="503" y="286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9"/>
            <p:cNvSpPr/>
            <p:nvPr/>
          </p:nvSpPr>
          <p:spPr>
            <a:xfrm>
              <a:off x="2281675" y="3810675"/>
              <a:ext cx="12575" cy="7150"/>
            </a:xfrm>
            <a:custGeom>
              <a:avLst/>
              <a:gdLst/>
              <a:ahLst/>
              <a:cxnLst/>
              <a:rect l="l" t="t" r="r" b="b"/>
              <a:pathLst>
                <a:path w="503" h="286" extrusionOk="0">
                  <a:moveTo>
                    <a:pt x="1" y="1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9"/>
            <p:cNvSpPr/>
            <p:nvPr/>
          </p:nvSpPr>
          <p:spPr>
            <a:xfrm>
              <a:off x="2281675" y="3841400"/>
              <a:ext cx="12575" cy="7125"/>
            </a:xfrm>
            <a:custGeom>
              <a:avLst/>
              <a:gdLst/>
              <a:ahLst/>
              <a:cxnLst/>
              <a:rect l="l" t="t" r="r" b="b"/>
              <a:pathLst>
                <a:path w="503" h="285" extrusionOk="0">
                  <a:moveTo>
                    <a:pt x="1" y="0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9"/>
            <p:cNvSpPr/>
            <p:nvPr/>
          </p:nvSpPr>
          <p:spPr>
            <a:xfrm>
              <a:off x="2281675" y="3872175"/>
              <a:ext cx="12575" cy="7150"/>
            </a:xfrm>
            <a:custGeom>
              <a:avLst/>
              <a:gdLst/>
              <a:ahLst/>
              <a:cxnLst/>
              <a:rect l="l" t="t" r="r" b="b"/>
              <a:pathLst>
                <a:path w="503" h="286" extrusionOk="0">
                  <a:moveTo>
                    <a:pt x="1" y="1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9"/>
            <p:cNvSpPr/>
            <p:nvPr/>
          </p:nvSpPr>
          <p:spPr>
            <a:xfrm>
              <a:off x="2281675" y="3902900"/>
              <a:ext cx="12575" cy="7125"/>
            </a:xfrm>
            <a:custGeom>
              <a:avLst/>
              <a:gdLst/>
              <a:ahLst/>
              <a:cxnLst/>
              <a:rect l="l" t="t" r="r" b="b"/>
              <a:pathLst>
                <a:path w="503" h="285" extrusionOk="0">
                  <a:moveTo>
                    <a:pt x="1" y="0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9"/>
            <p:cNvSpPr/>
            <p:nvPr/>
          </p:nvSpPr>
          <p:spPr>
            <a:xfrm>
              <a:off x="2281675" y="3933625"/>
              <a:ext cx="12575" cy="7125"/>
            </a:xfrm>
            <a:custGeom>
              <a:avLst/>
              <a:gdLst/>
              <a:ahLst/>
              <a:cxnLst/>
              <a:rect l="l" t="t" r="r" b="b"/>
              <a:pathLst>
                <a:path w="503" h="285" extrusionOk="0">
                  <a:moveTo>
                    <a:pt x="1" y="0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9"/>
            <p:cNvSpPr/>
            <p:nvPr/>
          </p:nvSpPr>
          <p:spPr>
            <a:xfrm>
              <a:off x="2281675" y="3964375"/>
              <a:ext cx="12575" cy="7175"/>
            </a:xfrm>
            <a:custGeom>
              <a:avLst/>
              <a:gdLst/>
              <a:ahLst/>
              <a:cxnLst/>
              <a:rect l="l" t="t" r="r" b="b"/>
              <a:pathLst>
                <a:path w="503" h="287" extrusionOk="0">
                  <a:moveTo>
                    <a:pt x="1" y="0"/>
                  </a:moveTo>
                  <a:lnTo>
                    <a:pt x="1" y="286"/>
                  </a:lnTo>
                  <a:lnTo>
                    <a:pt x="503" y="286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9"/>
            <p:cNvSpPr/>
            <p:nvPr/>
          </p:nvSpPr>
          <p:spPr>
            <a:xfrm>
              <a:off x="2281675" y="3995125"/>
              <a:ext cx="12575" cy="7125"/>
            </a:xfrm>
            <a:custGeom>
              <a:avLst/>
              <a:gdLst/>
              <a:ahLst/>
              <a:cxnLst/>
              <a:rect l="l" t="t" r="r" b="b"/>
              <a:pathLst>
                <a:path w="503" h="285" extrusionOk="0">
                  <a:moveTo>
                    <a:pt x="1" y="0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9"/>
            <p:cNvSpPr/>
            <p:nvPr/>
          </p:nvSpPr>
          <p:spPr>
            <a:xfrm>
              <a:off x="2281675" y="4025850"/>
              <a:ext cx="12575" cy="7125"/>
            </a:xfrm>
            <a:custGeom>
              <a:avLst/>
              <a:gdLst/>
              <a:ahLst/>
              <a:cxnLst/>
              <a:rect l="l" t="t" r="r" b="b"/>
              <a:pathLst>
                <a:path w="503" h="285" extrusionOk="0">
                  <a:moveTo>
                    <a:pt x="1" y="0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9"/>
            <p:cNvSpPr/>
            <p:nvPr/>
          </p:nvSpPr>
          <p:spPr>
            <a:xfrm>
              <a:off x="2281675" y="4056625"/>
              <a:ext cx="12575" cy="7150"/>
            </a:xfrm>
            <a:custGeom>
              <a:avLst/>
              <a:gdLst/>
              <a:ahLst/>
              <a:cxnLst/>
              <a:rect l="l" t="t" r="r" b="b"/>
              <a:pathLst>
                <a:path w="503" h="286" extrusionOk="0">
                  <a:moveTo>
                    <a:pt x="1" y="1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9"/>
            <p:cNvSpPr/>
            <p:nvPr/>
          </p:nvSpPr>
          <p:spPr>
            <a:xfrm>
              <a:off x="2281675" y="4087350"/>
              <a:ext cx="12575" cy="7125"/>
            </a:xfrm>
            <a:custGeom>
              <a:avLst/>
              <a:gdLst/>
              <a:ahLst/>
              <a:cxnLst/>
              <a:rect l="l" t="t" r="r" b="b"/>
              <a:pathLst>
                <a:path w="503" h="285" extrusionOk="0">
                  <a:moveTo>
                    <a:pt x="1" y="0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9"/>
            <p:cNvSpPr/>
            <p:nvPr/>
          </p:nvSpPr>
          <p:spPr>
            <a:xfrm>
              <a:off x="2281675" y="4118075"/>
              <a:ext cx="12575" cy="7125"/>
            </a:xfrm>
            <a:custGeom>
              <a:avLst/>
              <a:gdLst/>
              <a:ahLst/>
              <a:cxnLst/>
              <a:rect l="l" t="t" r="r" b="b"/>
              <a:pathLst>
                <a:path w="503" h="285" extrusionOk="0">
                  <a:moveTo>
                    <a:pt x="1" y="0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9"/>
            <p:cNvSpPr/>
            <p:nvPr/>
          </p:nvSpPr>
          <p:spPr>
            <a:xfrm>
              <a:off x="2281675" y="4148825"/>
              <a:ext cx="12575" cy="7150"/>
            </a:xfrm>
            <a:custGeom>
              <a:avLst/>
              <a:gdLst/>
              <a:ahLst/>
              <a:cxnLst/>
              <a:rect l="l" t="t" r="r" b="b"/>
              <a:pathLst>
                <a:path w="503" h="286" extrusionOk="0">
                  <a:moveTo>
                    <a:pt x="1" y="0"/>
                  </a:moveTo>
                  <a:lnTo>
                    <a:pt x="1" y="286"/>
                  </a:lnTo>
                  <a:lnTo>
                    <a:pt x="503" y="286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9"/>
            <p:cNvSpPr/>
            <p:nvPr/>
          </p:nvSpPr>
          <p:spPr>
            <a:xfrm>
              <a:off x="2281675" y="4179575"/>
              <a:ext cx="12575" cy="7125"/>
            </a:xfrm>
            <a:custGeom>
              <a:avLst/>
              <a:gdLst/>
              <a:ahLst/>
              <a:cxnLst/>
              <a:rect l="l" t="t" r="r" b="b"/>
              <a:pathLst>
                <a:path w="503" h="285" extrusionOk="0">
                  <a:moveTo>
                    <a:pt x="1" y="0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9"/>
            <p:cNvSpPr/>
            <p:nvPr/>
          </p:nvSpPr>
          <p:spPr>
            <a:xfrm>
              <a:off x="2281675" y="4210300"/>
              <a:ext cx="12575" cy="7125"/>
            </a:xfrm>
            <a:custGeom>
              <a:avLst/>
              <a:gdLst/>
              <a:ahLst/>
              <a:cxnLst/>
              <a:rect l="l" t="t" r="r" b="b"/>
              <a:pathLst>
                <a:path w="503" h="285" extrusionOk="0">
                  <a:moveTo>
                    <a:pt x="1" y="0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9"/>
            <p:cNvSpPr/>
            <p:nvPr/>
          </p:nvSpPr>
          <p:spPr>
            <a:xfrm>
              <a:off x="2281675" y="4241075"/>
              <a:ext cx="12575" cy="7125"/>
            </a:xfrm>
            <a:custGeom>
              <a:avLst/>
              <a:gdLst/>
              <a:ahLst/>
              <a:cxnLst/>
              <a:rect l="l" t="t" r="r" b="b"/>
              <a:pathLst>
                <a:path w="503" h="285" extrusionOk="0">
                  <a:moveTo>
                    <a:pt x="1" y="0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9"/>
            <p:cNvSpPr/>
            <p:nvPr/>
          </p:nvSpPr>
          <p:spPr>
            <a:xfrm>
              <a:off x="2281675" y="4271800"/>
              <a:ext cx="12575" cy="7125"/>
            </a:xfrm>
            <a:custGeom>
              <a:avLst/>
              <a:gdLst/>
              <a:ahLst/>
              <a:cxnLst/>
              <a:rect l="l" t="t" r="r" b="b"/>
              <a:pathLst>
                <a:path w="503" h="285" extrusionOk="0">
                  <a:moveTo>
                    <a:pt x="1" y="0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9"/>
            <p:cNvSpPr/>
            <p:nvPr/>
          </p:nvSpPr>
          <p:spPr>
            <a:xfrm>
              <a:off x="2281675" y="4302550"/>
              <a:ext cx="12575" cy="7125"/>
            </a:xfrm>
            <a:custGeom>
              <a:avLst/>
              <a:gdLst/>
              <a:ahLst/>
              <a:cxnLst/>
              <a:rect l="l" t="t" r="r" b="b"/>
              <a:pathLst>
                <a:path w="503" h="285" extrusionOk="0">
                  <a:moveTo>
                    <a:pt x="1" y="0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9"/>
            <p:cNvSpPr/>
            <p:nvPr/>
          </p:nvSpPr>
          <p:spPr>
            <a:xfrm>
              <a:off x="2281675" y="4333300"/>
              <a:ext cx="12575" cy="7125"/>
            </a:xfrm>
            <a:custGeom>
              <a:avLst/>
              <a:gdLst/>
              <a:ahLst/>
              <a:cxnLst/>
              <a:rect l="l" t="t" r="r" b="b"/>
              <a:pathLst>
                <a:path w="503" h="285" extrusionOk="0">
                  <a:moveTo>
                    <a:pt x="1" y="0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9"/>
            <p:cNvSpPr/>
            <p:nvPr/>
          </p:nvSpPr>
          <p:spPr>
            <a:xfrm>
              <a:off x="2281675" y="4364025"/>
              <a:ext cx="12575" cy="7125"/>
            </a:xfrm>
            <a:custGeom>
              <a:avLst/>
              <a:gdLst/>
              <a:ahLst/>
              <a:cxnLst/>
              <a:rect l="l" t="t" r="r" b="b"/>
              <a:pathLst>
                <a:path w="503" h="285" extrusionOk="0">
                  <a:moveTo>
                    <a:pt x="1" y="0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9"/>
            <p:cNvSpPr/>
            <p:nvPr/>
          </p:nvSpPr>
          <p:spPr>
            <a:xfrm>
              <a:off x="2281675" y="4394775"/>
              <a:ext cx="12575" cy="7150"/>
            </a:xfrm>
            <a:custGeom>
              <a:avLst/>
              <a:gdLst/>
              <a:ahLst/>
              <a:cxnLst/>
              <a:rect l="l" t="t" r="r" b="b"/>
              <a:pathLst>
                <a:path w="503" h="286" extrusionOk="0">
                  <a:moveTo>
                    <a:pt x="1" y="0"/>
                  </a:moveTo>
                  <a:lnTo>
                    <a:pt x="1" y="286"/>
                  </a:lnTo>
                  <a:lnTo>
                    <a:pt x="503" y="286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9"/>
            <p:cNvSpPr/>
            <p:nvPr/>
          </p:nvSpPr>
          <p:spPr>
            <a:xfrm>
              <a:off x="2281675" y="4425475"/>
              <a:ext cx="12575" cy="7175"/>
            </a:xfrm>
            <a:custGeom>
              <a:avLst/>
              <a:gdLst/>
              <a:ahLst/>
              <a:cxnLst/>
              <a:rect l="l" t="t" r="r" b="b"/>
              <a:pathLst>
                <a:path w="503" h="287" extrusionOk="0">
                  <a:moveTo>
                    <a:pt x="1" y="1"/>
                  </a:moveTo>
                  <a:lnTo>
                    <a:pt x="1" y="287"/>
                  </a:lnTo>
                  <a:lnTo>
                    <a:pt x="503" y="287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9"/>
            <p:cNvSpPr/>
            <p:nvPr/>
          </p:nvSpPr>
          <p:spPr>
            <a:xfrm>
              <a:off x="2281675" y="4456250"/>
              <a:ext cx="12575" cy="7125"/>
            </a:xfrm>
            <a:custGeom>
              <a:avLst/>
              <a:gdLst/>
              <a:ahLst/>
              <a:cxnLst/>
              <a:rect l="l" t="t" r="r" b="b"/>
              <a:pathLst>
                <a:path w="503" h="285" extrusionOk="0">
                  <a:moveTo>
                    <a:pt x="1" y="0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9"/>
            <p:cNvSpPr/>
            <p:nvPr/>
          </p:nvSpPr>
          <p:spPr>
            <a:xfrm>
              <a:off x="2281675" y="4487000"/>
              <a:ext cx="12575" cy="7125"/>
            </a:xfrm>
            <a:custGeom>
              <a:avLst/>
              <a:gdLst/>
              <a:ahLst/>
              <a:cxnLst/>
              <a:rect l="l" t="t" r="r" b="b"/>
              <a:pathLst>
                <a:path w="503" h="285" extrusionOk="0">
                  <a:moveTo>
                    <a:pt x="1" y="0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9"/>
            <p:cNvSpPr/>
            <p:nvPr/>
          </p:nvSpPr>
          <p:spPr>
            <a:xfrm>
              <a:off x="2281675" y="4517750"/>
              <a:ext cx="12575" cy="7125"/>
            </a:xfrm>
            <a:custGeom>
              <a:avLst/>
              <a:gdLst/>
              <a:ahLst/>
              <a:cxnLst/>
              <a:rect l="l" t="t" r="r" b="b"/>
              <a:pathLst>
                <a:path w="503" h="285" extrusionOk="0">
                  <a:moveTo>
                    <a:pt x="1" y="0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9"/>
            <p:cNvSpPr/>
            <p:nvPr/>
          </p:nvSpPr>
          <p:spPr>
            <a:xfrm>
              <a:off x="2281675" y="4548450"/>
              <a:ext cx="12575" cy="7150"/>
            </a:xfrm>
            <a:custGeom>
              <a:avLst/>
              <a:gdLst/>
              <a:ahLst/>
              <a:cxnLst/>
              <a:rect l="l" t="t" r="r" b="b"/>
              <a:pathLst>
                <a:path w="503" h="286" extrusionOk="0">
                  <a:moveTo>
                    <a:pt x="1" y="1"/>
                  </a:moveTo>
                  <a:lnTo>
                    <a:pt x="1" y="286"/>
                  </a:lnTo>
                  <a:lnTo>
                    <a:pt x="503" y="286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9"/>
            <p:cNvSpPr/>
            <p:nvPr/>
          </p:nvSpPr>
          <p:spPr>
            <a:xfrm>
              <a:off x="2281675" y="4579225"/>
              <a:ext cx="12575" cy="7150"/>
            </a:xfrm>
            <a:custGeom>
              <a:avLst/>
              <a:gdLst/>
              <a:ahLst/>
              <a:cxnLst/>
              <a:rect l="l" t="t" r="r" b="b"/>
              <a:pathLst>
                <a:path w="503" h="286" extrusionOk="0">
                  <a:moveTo>
                    <a:pt x="1" y="0"/>
                  </a:moveTo>
                  <a:lnTo>
                    <a:pt x="1" y="286"/>
                  </a:lnTo>
                  <a:lnTo>
                    <a:pt x="503" y="286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9"/>
            <p:cNvSpPr/>
            <p:nvPr/>
          </p:nvSpPr>
          <p:spPr>
            <a:xfrm>
              <a:off x="2281675" y="4609925"/>
              <a:ext cx="12575" cy="7175"/>
            </a:xfrm>
            <a:custGeom>
              <a:avLst/>
              <a:gdLst/>
              <a:ahLst/>
              <a:cxnLst/>
              <a:rect l="l" t="t" r="r" b="b"/>
              <a:pathLst>
                <a:path w="503" h="287" extrusionOk="0">
                  <a:moveTo>
                    <a:pt x="1" y="1"/>
                  </a:moveTo>
                  <a:lnTo>
                    <a:pt x="1" y="287"/>
                  </a:lnTo>
                  <a:lnTo>
                    <a:pt x="503" y="287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9"/>
            <p:cNvSpPr/>
            <p:nvPr/>
          </p:nvSpPr>
          <p:spPr>
            <a:xfrm>
              <a:off x="2281675" y="4640675"/>
              <a:ext cx="12575" cy="7150"/>
            </a:xfrm>
            <a:custGeom>
              <a:avLst/>
              <a:gdLst/>
              <a:ahLst/>
              <a:cxnLst/>
              <a:rect l="l" t="t" r="r" b="b"/>
              <a:pathLst>
                <a:path w="503" h="286" extrusionOk="0">
                  <a:moveTo>
                    <a:pt x="1" y="1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9"/>
            <p:cNvSpPr/>
            <p:nvPr/>
          </p:nvSpPr>
          <p:spPr>
            <a:xfrm>
              <a:off x="2281675" y="4671425"/>
              <a:ext cx="12575" cy="7175"/>
            </a:xfrm>
            <a:custGeom>
              <a:avLst/>
              <a:gdLst/>
              <a:ahLst/>
              <a:cxnLst/>
              <a:rect l="l" t="t" r="r" b="b"/>
              <a:pathLst>
                <a:path w="503" h="287" extrusionOk="0">
                  <a:moveTo>
                    <a:pt x="1" y="1"/>
                  </a:moveTo>
                  <a:lnTo>
                    <a:pt x="1" y="287"/>
                  </a:lnTo>
                  <a:lnTo>
                    <a:pt x="503" y="287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9"/>
            <p:cNvSpPr/>
            <p:nvPr/>
          </p:nvSpPr>
          <p:spPr>
            <a:xfrm>
              <a:off x="2281675" y="4702200"/>
              <a:ext cx="12575" cy="7125"/>
            </a:xfrm>
            <a:custGeom>
              <a:avLst/>
              <a:gdLst/>
              <a:ahLst/>
              <a:cxnLst/>
              <a:rect l="l" t="t" r="r" b="b"/>
              <a:pathLst>
                <a:path w="503" h="285" extrusionOk="0">
                  <a:moveTo>
                    <a:pt x="1" y="0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9"/>
            <p:cNvSpPr/>
            <p:nvPr/>
          </p:nvSpPr>
          <p:spPr>
            <a:xfrm>
              <a:off x="2281675" y="4732900"/>
              <a:ext cx="12575" cy="7150"/>
            </a:xfrm>
            <a:custGeom>
              <a:avLst/>
              <a:gdLst/>
              <a:ahLst/>
              <a:cxnLst/>
              <a:rect l="l" t="t" r="r" b="b"/>
              <a:pathLst>
                <a:path w="503" h="286" extrusionOk="0">
                  <a:moveTo>
                    <a:pt x="1" y="1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9"/>
            <p:cNvSpPr/>
            <p:nvPr/>
          </p:nvSpPr>
          <p:spPr>
            <a:xfrm>
              <a:off x="2281675" y="4763650"/>
              <a:ext cx="12575" cy="7150"/>
            </a:xfrm>
            <a:custGeom>
              <a:avLst/>
              <a:gdLst/>
              <a:ahLst/>
              <a:cxnLst/>
              <a:rect l="l" t="t" r="r" b="b"/>
              <a:pathLst>
                <a:path w="503" h="286" extrusionOk="0">
                  <a:moveTo>
                    <a:pt x="1" y="1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9"/>
            <p:cNvSpPr/>
            <p:nvPr/>
          </p:nvSpPr>
          <p:spPr>
            <a:xfrm>
              <a:off x="2281675" y="4794400"/>
              <a:ext cx="12575" cy="7150"/>
            </a:xfrm>
            <a:custGeom>
              <a:avLst/>
              <a:gdLst/>
              <a:ahLst/>
              <a:cxnLst/>
              <a:rect l="l" t="t" r="r" b="b"/>
              <a:pathLst>
                <a:path w="503" h="286" extrusionOk="0">
                  <a:moveTo>
                    <a:pt x="1" y="1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9"/>
            <p:cNvSpPr/>
            <p:nvPr/>
          </p:nvSpPr>
          <p:spPr>
            <a:xfrm>
              <a:off x="2281675" y="4825125"/>
              <a:ext cx="12575" cy="7150"/>
            </a:xfrm>
            <a:custGeom>
              <a:avLst/>
              <a:gdLst/>
              <a:ahLst/>
              <a:cxnLst/>
              <a:rect l="l" t="t" r="r" b="b"/>
              <a:pathLst>
                <a:path w="503" h="286" extrusionOk="0">
                  <a:moveTo>
                    <a:pt x="1" y="1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9"/>
            <p:cNvSpPr/>
            <p:nvPr/>
          </p:nvSpPr>
          <p:spPr>
            <a:xfrm>
              <a:off x="2281675" y="4855875"/>
              <a:ext cx="12575" cy="7175"/>
            </a:xfrm>
            <a:custGeom>
              <a:avLst/>
              <a:gdLst/>
              <a:ahLst/>
              <a:cxnLst/>
              <a:rect l="l" t="t" r="r" b="b"/>
              <a:pathLst>
                <a:path w="503" h="287" extrusionOk="0">
                  <a:moveTo>
                    <a:pt x="1" y="1"/>
                  </a:moveTo>
                  <a:lnTo>
                    <a:pt x="1" y="287"/>
                  </a:lnTo>
                  <a:lnTo>
                    <a:pt x="503" y="287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9"/>
            <p:cNvSpPr/>
            <p:nvPr/>
          </p:nvSpPr>
          <p:spPr>
            <a:xfrm>
              <a:off x="2281675" y="4886600"/>
              <a:ext cx="12575" cy="7175"/>
            </a:xfrm>
            <a:custGeom>
              <a:avLst/>
              <a:gdLst/>
              <a:ahLst/>
              <a:cxnLst/>
              <a:rect l="l" t="t" r="r" b="b"/>
              <a:pathLst>
                <a:path w="503" h="287" extrusionOk="0">
                  <a:moveTo>
                    <a:pt x="1" y="1"/>
                  </a:moveTo>
                  <a:lnTo>
                    <a:pt x="1" y="286"/>
                  </a:lnTo>
                  <a:lnTo>
                    <a:pt x="503" y="286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9"/>
            <p:cNvSpPr/>
            <p:nvPr/>
          </p:nvSpPr>
          <p:spPr>
            <a:xfrm>
              <a:off x="2281675" y="4917350"/>
              <a:ext cx="12575" cy="7150"/>
            </a:xfrm>
            <a:custGeom>
              <a:avLst/>
              <a:gdLst/>
              <a:ahLst/>
              <a:cxnLst/>
              <a:rect l="l" t="t" r="r" b="b"/>
              <a:pathLst>
                <a:path w="503" h="286" extrusionOk="0">
                  <a:moveTo>
                    <a:pt x="1" y="1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9"/>
            <p:cNvSpPr/>
            <p:nvPr/>
          </p:nvSpPr>
          <p:spPr>
            <a:xfrm>
              <a:off x="2281675" y="4948100"/>
              <a:ext cx="12575" cy="7150"/>
            </a:xfrm>
            <a:custGeom>
              <a:avLst/>
              <a:gdLst/>
              <a:ahLst/>
              <a:cxnLst/>
              <a:rect l="l" t="t" r="r" b="b"/>
              <a:pathLst>
                <a:path w="503" h="286" extrusionOk="0">
                  <a:moveTo>
                    <a:pt x="1" y="1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9"/>
            <p:cNvSpPr/>
            <p:nvPr/>
          </p:nvSpPr>
          <p:spPr>
            <a:xfrm>
              <a:off x="2281675" y="4978850"/>
              <a:ext cx="12575" cy="7150"/>
            </a:xfrm>
            <a:custGeom>
              <a:avLst/>
              <a:gdLst/>
              <a:ahLst/>
              <a:cxnLst/>
              <a:rect l="l" t="t" r="r" b="b"/>
              <a:pathLst>
                <a:path w="503" h="286" extrusionOk="0">
                  <a:moveTo>
                    <a:pt x="1" y="1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9"/>
            <p:cNvSpPr/>
            <p:nvPr/>
          </p:nvSpPr>
          <p:spPr>
            <a:xfrm>
              <a:off x="2281675" y="5009575"/>
              <a:ext cx="12575" cy="7150"/>
            </a:xfrm>
            <a:custGeom>
              <a:avLst/>
              <a:gdLst/>
              <a:ahLst/>
              <a:cxnLst/>
              <a:rect l="l" t="t" r="r" b="b"/>
              <a:pathLst>
                <a:path w="503" h="286" extrusionOk="0">
                  <a:moveTo>
                    <a:pt x="1" y="1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9"/>
            <p:cNvSpPr/>
            <p:nvPr/>
          </p:nvSpPr>
          <p:spPr>
            <a:xfrm>
              <a:off x="2281675" y="5040325"/>
              <a:ext cx="12575" cy="7175"/>
            </a:xfrm>
            <a:custGeom>
              <a:avLst/>
              <a:gdLst/>
              <a:ahLst/>
              <a:cxnLst/>
              <a:rect l="l" t="t" r="r" b="b"/>
              <a:pathLst>
                <a:path w="503" h="287" extrusionOk="0">
                  <a:moveTo>
                    <a:pt x="1" y="1"/>
                  </a:moveTo>
                  <a:lnTo>
                    <a:pt x="1" y="286"/>
                  </a:lnTo>
                  <a:lnTo>
                    <a:pt x="503" y="286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9"/>
            <p:cNvSpPr/>
            <p:nvPr/>
          </p:nvSpPr>
          <p:spPr>
            <a:xfrm>
              <a:off x="2281675" y="5071050"/>
              <a:ext cx="12575" cy="7175"/>
            </a:xfrm>
            <a:custGeom>
              <a:avLst/>
              <a:gdLst/>
              <a:ahLst/>
              <a:cxnLst/>
              <a:rect l="l" t="t" r="r" b="b"/>
              <a:pathLst>
                <a:path w="503" h="287" extrusionOk="0">
                  <a:moveTo>
                    <a:pt x="1" y="0"/>
                  </a:moveTo>
                  <a:lnTo>
                    <a:pt x="1" y="286"/>
                  </a:lnTo>
                  <a:lnTo>
                    <a:pt x="503" y="286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9"/>
            <p:cNvSpPr/>
            <p:nvPr/>
          </p:nvSpPr>
          <p:spPr>
            <a:xfrm>
              <a:off x="2281675" y="5101800"/>
              <a:ext cx="12575" cy="7150"/>
            </a:xfrm>
            <a:custGeom>
              <a:avLst/>
              <a:gdLst/>
              <a:ahLst/>
              <a:cxnLst/>
              <a:rect l="l" t="t" r="r" b="b"/>
              <a:pathLst>
                <a:path w="503" h="286" extrusionOk="0">
                  <a:moveTo>
                    <a:pt x="1" y="1"/>
                  </a:moveTo>
                  <a:lnTo>
                    <a:pt x="1" y="285"/>
                  </a:lnTo>
                  <a:lnTo>
                    <a:pt x="503" y="285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068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9"/>
            <p:cNvSpPr/>
            <p:nvPr/>
          </p:nvSpPr>
          <p:spPr>
            <a:xfrm>
              <a:off x="3231250" y="3132925"/>
              <a:ext cx="593350" cy="2010575"/>
            </a:xfrm>
            <a:custGeom>
              <a:avLst/>
              <a:gdLst/>
              <a:ahLst/>
              <a:cxnLst/>
              <a:rect l="l" t="t" r="r" b="b"/>
              <a:pathLst>
                <a:path w="23734" h="80423" extrusionOk="0">
                  <a:moveTo>
                    <a:pt x="1" y="0"/>
                  </a:moveTo>
                  <a:lnTo>
                    <a:pt x="1" y="80422"/>
                  </a:lnTo>
                  <a:lnTo>
                    <a:pt x="23733" y="80422"/>
                  </a:lnTo>
                  <a:lnTo>
                    <a:pt x="2373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9"/>
            <p:cNvSpPr/>
            <p:nvPr/>
          </p:nvSpPr>
          <p:spPr>
            <a:xfrm>
              <a:off x="3795550" y="3132925"/>
              <a:ext cx="29050" cy="2010575"/>
            </a:xfrm>
            <a:custGeom>
              <a:avLst/>
              <a:gdLst/>
              <a:ahLst/>
              <a:cxnLst/>
              <a:rect l="l" t="t" r="r" b="b"/>
              <a:pathLst>
                <a:path w="1162" h="80423" extrusionOk="0">
                  <a:moveTo>
                    <a:pt x="1" y="0"/>
                  </a:moveTo>
                  <a:lnTo>
                    <a:pt x="1" y="80422"/>
                  </a:lnTo>
                  <a:lnTo>
                    <a:pt x="1161" y="80422"/>
                  </a:lnTo>
                  <a:lnTo>
                    <a:pt x="1161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28627"/>
                    <a:alpha val="52510"/>
                  </a:srgbClr>
                </a:gs>
                <a:gs pos="100000">
                  <a:srgbClr val="FFFFFF">
                    <a:alpha val="52549"/>
                    <a:alpha val="5251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9"/>
            <p:cNvSpPr/>
            <p:nvPr/>
          </p:nvSpPr>
          <p:spPr>
            <a:xfrm>
              <a:off x="3231125" y="3132925"/>
              <a:ext cx="564475" cy="2010450"/>
            </a:xfrm>
            <a:custGeom>
              <a:avLst/>
              <a:gdLst/>
              <a:ahLst/>
              <a:cxnLst/>
              <a:rect l="l" t="t" r="r" b="b"/>
              <a:pathLst>
                <a:path w="22579" h="80418" extrusionOk="0">
                  <a:moveTo>
                    <a:pt x="3613" y="3559"/>
                  </a:moveTo>
                  <a:lnTo>
                    <a:pt x="3613" y="7136"/>
                  </a:lnTo>
                  <a:lnTo>
                    <a:pt x="2329" y="7136"/>
                  </a:lnTo>
                  <a:lnTo>
                    <a:pt x="2329" y="3559"/>
                  </a:lnTo>
                  <a:close/>
                  <a:moveTo>
                    <a:pt x="6254" y="3559"/>
                  </a:moveTo>
                  <a:lnTo>
                    <a:pt x="6254" y="7136"/>
                  </a:lnTo>
                  <a:lnTo>
                    <a:pt x="3846" y="7136"/>
                  </a:lnTo>
                  <a:lnTo>
                    <a:pt x="3846" y="3559"/>
                  </a:lnTo>
                  <a:close/>
                  <a:moveTo>
                    <a:pt x="7773" y="3559"/>
                  </a:moveTo>
                  <a:lnTo>
                    <a:pt x="7773" y="7136"/>
                  </a:lnTo>
                  <a:lnTo>
                    <a:pt x="6489" y="7136"/>
                  </a:lnTo>
                  <a:lnTo>
                    <a:pt x="6489" y="3559"/>
                  </a:lnTo>
                  <a:close/>
                  <a:moveTo>
                    <a:pt x="10416" y="3559"/>
                  </a:moveTo>
                  <a:lnTo>
                    <a:pt x="10416" y="7136"/>
                  </a:lnTo>
                  <a:lnTo>
                    <a:pt x="8007" y="7136"/>
                  </a:lnTo>
                  <a:lnTo>
                    <a:pt x="8007" y="3559"/>
                  </a:lnTo>
                  <a:close/>
                  <a:moveTo>
                    <a:pt x="11933" y="3559"/>
                  </a:moveTo>
                  <a:lnTo>
                    <a:pt x="11933" y="7136"/>
                  </a:lnTo>
                  <a:lnTo>
                    <a:pt x="10648" y="7136"/>
                  </a:lnTo>
                  <a:lnTo>
                    <a:pt x="10648" y="3559"/>
                  </a:lnTo>
                  <a:close/>
                  <a:moveTo>
                    <a:pt x="14574" y="3559"/>
                  </a:moveTo>
                  <a:lnTo>
                    <a:pt x="14574" y="7136"/>
                  </a:lnTo>
                  <a:lnTo>
                    <a:pt x="12167" y="7136"/>
                  </a:lnTo>
                  <a:lnTo>
                    <a:pt x="12167" y="3559"/>
                  </a:lnTo>
                  <a:close/>
                  <a:moveTo>
                    <a:pt x="16094" y="3559"/>
                  </a:moveTo>
                  <a:lnTo>
                    <a:pt x="16094" y="7136"/>
                  </a:lnTo>
                  <a:lnTo>
                    <a:pt x="14810" y="7136"/>
                  </a:lnTo>
                  <a:lnTo>
                    <a:pt x="14810" y="3559"/>
                  </a:lnTo>
                  <a:close/>
                  <a:moveTo>
                    <a:pt x="18735" y="3559"/>
                  </a:moveTo>
                  <a:lnTo>
                    <a:pt x="18735" y="7136"/>
                  </a:lnTo>
                  <a:lnTo>
                    <a:pt x="16328" y="7136"/>
                  </a:lnTo>
                  <a:lnTo>
                    <a:pt x="16328" y="3559"/>
                  </a:lnTo>
                  <a:close/>
                  <a:moveTo>
                    <a:pt x="20252" y="3559"/>
                  </a:moveTo>
                  <a:lnTo>
                    <a:pt x="20252" y="7136"/>
                  </a:lnTo>
                  <a:lnTo>
                    <a:pt x="18968" y="7136"/>
                  </a:lnTo>
                  <a:lnTo>
                    <a:pt x="18968" y="3559"/>
                  </a:lnTo>
                  <a:close/>
                  <a:moveTo>
                    <a:pt x="3613" y="7370"/>
                  </a:moveTo>
                  <a:lnTo>
                    <a:pt x="3613" y="10947"/>
                  </a:lnTo>
                  <a:lnTo>
                    <a:pt x="2329" y="10947"/>
                  </a:lnTo>
                  <a:lnTo>
                    <a:pt x="2329" y="7370"/>
                  </a:lnTo>
                  <a:close/>
                  <a:moveTo>
                    <a:pt x="6254" y="7372"/>
                  </a:moveTo>
                  <a:lnTo>
                    <a:pt x="6254" y="10950"/>
                  </a:lnTo>
                  <a:lnTo>
                    <a:pt x="3846" y="10950"/>
                  </a:lnTo>
                  <a:lnTo>
                    <a:pt x="3846" y="7372"/>
                  </a:lnTo>
                  <a:close/>
                  <a:moveTo>
                    <a:pt x="7773" y="7372"/>
                  </a:moveTo>
                  <a:lnTo>
                    <a:pt x="7773" y="10950"/>
                  </a:lnTo>
                  <a:lnTo>
                    <a:pt x="6489" y="10950"/>
                  </a:lnTo>
                  <a:lnTo>
                    <a:pt x="6489" y="7372"/>
                  </a:lnTo>
                  <a:close/>
                  <a:moveTo>
                    <a:pt x="10416" y="7372"/>
                  </a:moveTo>
                  <a:lnTo>
                    <a:pt x="10416" y="10950"/>
                  </a:lnTo>
                  <a:lnTo>
                    <a:pt x="8007" y="10950"/>
                  </a:lnTo>
                  <a:lnTo>
                    <a:pt x="8007" y="7372"/>
                  </a:lnTo>
                  <a:close/>
                  <a:moveTo>
                    <a:pt x="11933" y="7372"/>
                  </a:moveTo>
                  <a:lnTo>
                    <a:pt x="11933" y="10950"/>
                  </a:lnTo>
                  <a:lnTo>
                    <a:pt x="10648" y="10950"/>
                  </a:lnTo>
                  <a:lnTo>
                    <a:pt x="10648" y="7372"/>
                  </a:lnTo>
                  <a:close/>
                  <a:moveTo>
                    <a:pt x="14574" y="7372"/>
                  </a:moveTo>
                  <a:lnTo>
                    <a:pt x="14574" y="10950"/>
                  </a:lnTo>
                  <a:lnTo>
                    <a:pt x="12167" y="10950"/>
                  </a:lnTo>
                  <a:lnTo>
                    <a:pt x="12167" y="7372"/>
                  </a:lnTo>
                  <a:close/>
                  <a:moveTo>
                    <a:pt x="16094" y="7372"/>
                  </a:moveTo>
                  <a:lnTo>
                    <a:pt x="16094" y="10950"/>
                  </a:lnTo>
                  <a:lnTo>
                    <a:pt x="14810" y="10950"/>
                  </a:lnTo>
                  <a:lnTo>
                    <a:pt x="14810" y="7372"/>
                  </a:lnTo>
                  <a:close/>
                  <a:moveTo>
                    <a:pt x="18734" y="7372"/>
                  </a:moveTo>
                  <a:lnTo>
                    <a:pt x="18734" y="10950"/>
                  </a:lnTo>
                  <a:lnTo>
                    <a:pt x="16327" y="10950"/>
                  </a:lnTo>
                  <a:lnTo>
                    <a:pt x="16327" y="7372"/>
                  </a:lnTo>
                  <a:close/>
                  <a:moveTo>
                    <a:pt x="20252" y="7372"/>
                  </a:moveTo>
                  <a:lnTo>
                    <a:pt x="20252" y="10950"/>
                  </a:lnTo>
                  <a:lnTo>
                    <a:pt x="18968" y="10950"/>
                  </a:lnTo>
                  <a:lnTo>
                    <a:pt x="18968" y="7372"/>
                  </a:lnTo>
                  <a:close/>
                  <a:moveTo>
                    <a:pt x="3613" y="11183"/>
                  </a:moveTo>
                  <a:lnTo>
                    <a:pt x="3613" y="14760"/>
                  </a:lnTo>
                  <a:lnTo>
                    <a:pt x="2329" y="14760"/>
                  </a:lnTo>
                  <a:lnTo>
                    <a:pt x="2329" y="11183"/>
                  </a:lnTo>
                  <a:close/>
                  <a:moveTo>
                    <a:pt x="6254" y="11183"/>
                  </a:moveTo>
                  <a:lnTo>
                    <a:pt x="6254" y="14760"/>
                  </a:lnTo>
                  <a:lnTo>
                    <a:pt x="3846" y="14760"/>
                  </a:lnTo>
                  <a:lnTo>
                    <a:pt x="3846" y="11183"/>
                  </a:lnTo>
                  <a:close/>
                  <a:moveTo>
                    <a:pt x="14574" y="11183"/>
                  </a:moveTo>
                  <a:lnTo>
                    <a:pt x="14574" y="14760"/>
                  </a:lnTo>
                  <a:lnTo>
                    <a:pt x="12167" y="14760"/>
                  </a:lnTo>
                  <a:lnTo>
                    <a:pt x="12167" y="11183"/>
                  </a:lnTo>
                  <a:close/>
                  <a:moveTo>
                    <a:pt x="16094" y="11183"/>
                  </a:moveTo>
                  <a:lnTo>
                    <a:pt x="16094" y="14760"/>
                  </a:lnTo>
                  <a:lnTo>
                    <a:pt x="14810" y="14760"/>
                  </a:lnTo>
                  <a:lnTo>
                    <a:pt x="14810" y="11183"/>
                  </a:lnTo>
                  <a:close/>
                  <a:moveTo>
                    <a:pt x="18734" y="11183"/>
                  </a:moveTo>
                  <a:lnTo>
                    <a:pt x="18734" y="14760"/>
                  </a:lnTo>
                  <a:lnTo>
                    <a:pt x="16327" y="14760"/>
                  </a:lnTo>
                  <a:lnTo>
                    <a:pt x="16327" y="11183"/>
                  </a:lnTo>
                  <a:close/>
                  <a:moveTo>
                    <a:pt x="7773" y="11183"/>
                  </a:moveTo>
                  <a:lnTo>
                    <a:pt x="7773" y="14761"/>
                  </a:lnTo>
                  <a:lnTo>
                    <a:pt x="6489" y="14761"/>
                  </a:lnTo>
                  <a:lnTo>
                    <a:pt x="6489" y="11183"/>
                  </a:lnTo>
                  <a:close/>
                  <a:moveTo>
                    <a:pt x="10416" y="11183"/>
                  </a:moveTo>
                  <a:lnTo>
                    <a:pt x="10416" y="14761"/>
                  </a:lnTo>
                  <a:lnTo>
                    <a:pt x="8007" y="14761"/>
                  </a:lnTo>
                  <a:lnTo>
                    <a:pt x="8007" y="11183"/>
                  </a:lnTo>
                  <a:close/>
                  <a:moveTo>
                    <a:pt x="11933" y="11183"/>
                  </a:moveTo>
                  <a:lnTo>
                    <a:pt x="11933" y="14761"/>
                  </a:lnTo>
                  <a:lnTo>
                    <a:pt x="10648" y="14761"/>
                  </a:lnTo>
                  <a:lnTo>
                    <a:pt x="10648" y="11183"/>
                  </a:lnTo>
                  <a:close/>
                  <a:moveTo>
                    <a:pt x="20252" y="11183"/>
                  </a:moveTo>
                  <a:lnTo>
                    <a:pt x="20252" y="14761"/>
                  </a:lnTo>
                  <a:lnTo>
                    <a:pt x="18968" y="14761"/>
                  </a:lnTo>
                  <a:lnTo>
                    <a:pt x="18968" y="11183"/>
                  </a:lnTo>
                  <a:close/>
                  <a:moveTo>
                    <a:pt x="3613" y="14995"/>
                  </a:moveTo>
                  <a:lnTo>
                    <a:pt x="3613" y="18572"/>
                  </a:lnTo>
                  <a:lnTo>
                    <a:pt x="2329" y="18572"/>
                  </a:lnTo>
                  <a:lnTo>
                    <a:pt x="2329" y="14995"/>
                  </a:lnTo>
                  <a:close/>
                  <a:moveTo>
                    <a:pt x="6254" y="14995"/>
                  </a:moveTo>
                  <a:lnTo>
                    <a:pt x="6254" y="18572"/>
                  </a:lnTo>
                  <a:lnTo>
                    <a:pt x="3846" y="18572"/>
                  </a:lnTo>
                  <a:lnTo>
                    <a:pt x="3846" y="14995"/>
                  </a:lnTo>
                  <a:close/>
                  <a:moveTo>
                    <a:pt x="7773" y="14995"/>
                  </a:moveTo>
                  <a:lnTo>
                    <a:pt x="7773" y="18572"/>
                  </a:lnTo>
                  <a:lnTo>
                    <a:pt x="6489" y="18572"/>
                  </a:lnTo>
                  <a:lnTo>
                    <a:pt x="6489" y="14995"/>
                  </a:lnTo>
                  <a:close/>
                  <a:moveTo>
                    <a:pt x="10416" y="14995"/>
                  </a:moveTo>
                  <a:lnTo>
                    <a:pt x="10416" y="18573"/>
                  </a:lnTo>
                  <a:lnTo>
                    <a:pt x="8007" y="18573"/>
                  </a:lnTo>
                  <a:lnTo>
                    <a:pt x="8007" y="14995"/>
                  </a:lnTo>
                  <a:close/>
                  <a:moveTo>
                    <a:pt x="11934" y="14995"/>
                  </a:moveTo>
                  <a:lnTo>
                    <a:pt x="11934" y="18573"/>
                  </a:lnTo>
                  <a:lnTo>
                    <a:pt x="10650" y="18573"/>
                  </a:lnTo>
                  <a:lnTo>
                    <a:pt x="10650" y="14995"/>
                  </a:lnTo>
                  <a:close/>
                  <a:moveTo>
                    <a:pt x="14574" y="14995"/>
                  </a:moveTo>
                  <a:lnTo>
                    <a:pt x="14574" y="18573"/>
                  </a:lnTo>
                  <a:lnTo>
                    <a:pt x="12167" y="18573"/>
                  </a:lnTo>
                  <a:lnTo>
                    <a:pt x="12167" y="14995"/>
                  </a:lnTo>
                  <a:close/>
                  <a:moveTo>
                    <a:pt x="16094" y="14995"/>
                  </a:moveTo>
                  <a:lnTo>
                    <a:pt x="16094" y="18573"/>
                  </a:lnTo>
                  <a:lnTo>
                    <a:pt x="14810" y="18573"/>
                  </a:lnTo>
                  <a:lnTo>
                    <a:pt x="14810" y="14995"/>
                  </a:lnTo>
                  <a:close/>
                  <a:moveTo>
                    <a:pt x="18734" y="14995"/>
                  </a:moveTo>
                  <a:lnTo>
                    <a:pt x="18734" y="18573"/>
                  </a:lnTo>
                  <a:lnTo>
                    <a:pt x="16327" y="18573"/>
                  </a:lnTo>
                  <a:lnTo>
                    <a:pt x="16327" y="14995"/>
                  </a:lnTo>
                  <a:close/>
                  <a:moveTo>
                    <a:pt x="20252" y="14995"/>
                  </a:moveTo>
                  <a:lnTo>
                    <a:pt x="20252" y="18573"/>
                  </a:lnTo>
                  <a:lnTo>
                    <a:pt x="18968" y="18573"/>
                  </a:lnTo>
                  <a:lnTo>
                    <a:pt x="18968" y="14995"/>
                  </a:lnTo>
                  <a:close/>
                  <a:moveTo>
                    <a:pt x="3613" y="18807"/>
                  </a:moveTo>
                  <a:lnTo>
                    <a:pt x="3613" y="22384"/>
                  </a:lnTo>
                  <a:lnTo>
                    <a:pt x="2329" y="22384"/>
                  </a:lnTo>
                  <a:lnTo>
                    <a:pt x="2329" y="18807"/>
                  </a:lnTo>
                  <a:close/>
                  <a:moveTo>
                    <a:pt x="6254" y="18807"/>
                  </a:moveTo>
                  <a:lnTo>
                    <a:pt x="6254" y="22384"/>
                  </a:lnTo>
                  <a:lnTo>
                    <a:pt x="3846" y="22384"/>
                  </a:lnTo>
                  <a:lnTo>
                    <a:pt x="3846" y="18807"/>
                  </a:lnTo>
                  <a:close/>
                  <a:moveTo>
                    <a:pt x="7773" y="18807"/>
                  </a:moveTo>
                  <a:lnTo>
                    <a:pt x="7773" y="22384"/>
                  </a:lnTo>
                  <a:lnTo>
                    <a:pt x="6489" y="22384"/>
                  </a:lnTo>
                  <a:lnTo>
                    <a:pt x="6489" y="18807"/>
                  </a:lnTo>
                  <a:close/>
                  <a:moveTo>
                    <a:pt x="10416" y="18807"/>
                  </a:moveTo>
                  <a:lnTo>
                    <a:pt x="10416" y="22384"/>
                  </a:lnTo>
                  <a:lnTo>
                    <a:pt x="8007" y="22384"/>
                  </a:lnTo>
                  <a:lnTo>
                    <a:pt x="8007" y="18807"/>
                  </a:lnTo>
                  <a:close/>
                  <a:moveTo>
                    <a:pt x="11934" y="18807"/>
                  </a:moveTo>
                  <a:lnTo>
                    <a:pt x="11934" y="22384"/>
                  </a:lnTo>
                  <a:lnTo>
                    <a:pt x="10650" y="22384"/>
                  </a:lnTo>
                  <a:lnTo>
                    <a:pt x="10650" y="18807"/>
                  </a:lnTo>
                  <a:close/>
                  <a:moveTo>
                    <a:pt x="14574" y="18807"/>
                  </a:moveTo>
                  <a:lnTo>
                    <a:pt x="14574" y="22384"/>
                  </a:lnTo>
                  <a:lnTo>
                    <a:pt x="12167" y="22384"/>
                  </a:lnTo>
                  <a:lnTo>
                    <a:pt x="12167" y="18807"/>
                  </a:lnTo>
                  <a:close/>
                  <a:moveTo>
                    <a:pt x="16094" y="18807"/>
                  </a:moveTo>
                  <a:lnTo>
                    <a:pt x="16094" y="22384"/>
                  </a:lnTo>
                  <a:lnTo>
                    <a:pt x="14810" y="22384"/>
                  </a:lnTo>
                  <a:lnTo>
                    <a:pt x="14810" y="18807"/>
                  </a:lnTo>
                  <a:close/>
                  <a:moveTo>
                    <a:pt x="18734" y="18807"/>
                  </a:moveTo>
                  <a:lnTo>
                    <a:pt x="18734" y="22384"/>
                  </a:lnTo>
                  <a:lnTo>
                    <a:pt x="16327" y="22384"/>
                  </a:lnTo>
                  <a:lnTo>
                    <a:pt x="16327" y="18807"/>
                  </a:lnTo>
                  <a:close/>
                  <a:moveTo>
                    <a:pt x="20252" y="18807"/>
                  </a:moveTo>
                  <a:lnTo>
                    <a:pt x="20252" y="22384"/>
                  </a:lnTo>
                  <a:lnTo>
                    <a:pt x="18968" y="22384"/>
                  </a:lnTo>
                  <a:lnTo>
                    <a:pt x="18968" y="18807"/>
                  </a:lnTo>
                  <a:close/>
                  <a:moveTo>
                    <a:pt x="3613" y="22618"/>
                  </a:moveTo>
                  <a:lnTo>
                    <a:pt x="3613" y="26196"/>
                  </a:lnTo>
                  <a:lnTo>
                    <a:pt x="2329" y="26196"/>
                  </a:lnTo>
                  <a:lnTo>
                    <a:pt x="2329" y="22618"/>
                  </a:lnTo>
                  <a:close/>
                  <a:moveTo>
                    <a:pt x="6254" y="22618"/>
                  </a:moveTo>
                  <a:lnTo>
                    <a:pt x="6254" y="26196"/>
                  </a:lnTo>
                  <a:lnTo>
                    <a:pt x="3846" y="26196"/>
                  </a:lnTo>
                  <a:lnTo>
                    <a:pt x="3846" y="22618"/>
                  </a:lnTo>
                  <a:close/>
                  <a:moveTo>
                    <a:pt x="7773" y="22618"/>
                  </a:moveTo>
                  <a:lnTo>
                    <a:pt x="7773" y="26196"/>
                  </a:lnTo>
                  <a:lnTo>
                    <a:pt x="6489" y="26196"/>
                  </a:lnTo>
                  <a:lnTo>
                    <a:pt x="6489" y="22618"/>
                  </a:lnTo>
                  <a:close/>
                  <a:moveTo>
                    <a:pt x="10416" y="22618"/>
                  </a:moveTo>
                  <a:lnTo>
                    <a:pt x="10416" y="26196"/>
                  </a:lnTo>
                  <a:lnTo>
                    <a:pt x="8007" y="26196"/>
                  </a:lnTo>
                  <a:lnTo>
                    <a:pt x="8007" y="22618"/>
                  </a:lnTo>
                  <a:close/>
                  <a:moveTo>
                    <a:pt x="11934" y="22618"/>
                  </a:moveTo>
                  <a:lnTo>
                    <a:pt x="11934" y="26196"/>
                  </a:lnTo>
                  <a:lnTo>
                    <a:pt x="10650" y="26196"/>
                  </a:lnTo>
                  <a:lnTo>
                    <a:pt x="10650" y="22618"/>
                  </a:lnTo>
                  <a:close/>
                  <a:moveTo>
                    <a:pt x="14574" y="22618"/>
                  </a:moveTo>
                  <a:lnTo>
                    <a:pt x="14574" y="26196"/>
                  </a:lnTo>
                  <a:lnTo>
                    <a:pt x="12167" y="26196"/>
                  </a:lnTo>
                  <a:lnTo>
                    <a:pt x="12167" y="22618"/>
                  </a:lnTo>
                  <a:close/>
                  <a:moveTo>
                    <a:pt x="16094" y="22618"/>
                  </a:moveTo>
                  <a:lnTo>
                    <a:pt x="16094" y="26196"/>
                  </a:lnTo>
                  <a:lnTo>
                    <a:pt x="14810" y="26196"/>
                  </a:lnTo>
                  <a:lnTo>
                    <a:pt x="14810" y="22618"/>
                  </a:lnTo>
                  <a:close/>
                  <a:moveTo>
                    <a:pt x="18734" y="22618"/>
                  </a:moveTo>
                  <a:lnTo>
                    <a:pt x="18734" y="26196"/>
                  </a:lnTo>
                  <a:lnTo>
                    <a:pt x="16327" y="26196"/>
                  </a:lnTo>
                  <a:lnTo>
                    <a:pt x="16327" y="22618"/>
                  </a:lnTo>
                  <a:close/>
                  <a:moveTo>
                    <a:pt x="20252" y="22618"/>
                  </a:moveTo>
                  <a:lnTo>
                    <a:pt x="20252" y="26196"/>
                  </a:lnTo>
                  <a:lnTo>
                    <a:pt x="18968" y="26196"/>
                  </a:lnTo>
                  <a:lnTo>
                    <a:pt x="18968" y="22618"/>
                  </a:lnTo>
                  <a:close/>
                  <a:moveTo>
                    <a:pt x="3613" y="26431"/>
                  </a:moveTo>
                  <a:lnTo>
                    <a:pt x="3613" y="30008"/>
                  </a:lnTo>
                  <a:lnTo>
                    <a:pt x="2329" y="30008"/>
                  </a:lnTo>
                  <a:lnTo>
                    <a:pt x="2329" y="26431"/>
                  </a:lnTo>
                  <a:close/>
                  <a:moveTo>
                    <a:pt x="6254" y="26431"/>
                  </a:moveTo>
                  <a:lnTo>
                    <a:pt x="6254" y="30008"/>
                  </a:lnTo>
                  <a:lnTo>
                    <a:pt x="3846" y="30008"/>
                  </a:lnTo>
                  <a:lnTo>
                    <a:pt x="3846" y="26431"/>
                  </a:lnTo>
                  <a:close/>
                  <a:moveTo>
                    <a:pt x="7773" y="26431"/>
                  </a:moveTo>
                  <a:lnTo>
                    <a:pt x="7773" y="30008"/>
                  </a:lnTo>
                  <a:lnTo>
                    <a:pt x="6489" y="30008"/>
                  </a:lnTo>
                  <a:lnTo>
                    <a:pt x="6489" y="26431"/>
                  </a:lnTo>
                  <a:close/>
                  <a:moveTo>
                    <a:pt x="10416" y="26431"/>
                  </a:moveTo>
                  <a:lnTo>
                    <a:pt x="10416" y="30008"/>
                  </a:lnTo>
                  <a:lnTo>
                    <a:pt x="8007" y="30008"/>
                  </a:lnTo>
                  <a:lnTo>
                    <a:pt x="8007" y="26431"/>
                  </a:lnTo>
                  <a:close/>
                  <a:moveTo>
                    <a:pt x="11934" y="26431"/>
                  </a:moveTo>
                  <a:lnTo>
                    <a:pt x="11934" y="30008"/>
                  </a:lnTo>
                  <a:lnTo>
                    <a:pt x="10650" y="30008"/>
                  </a:lnTo>
                  <a:lnTo>
                    <a:pt x="10650" y="26431"/>
                  </a:lnTo>
                  <a:close/>
                  <a:moveTo>
                    <a:pt x="14574" y="26431"/>
                  </a:moveTo>
                  <a:lnTo>
                    <a:pt x="14574" y="30008"/>
                  </a:lnTo>
                  <a:lnTo>
                    <a:pt x="12167" y="30008"/>
                  </a:lnTo>
                  <a:lnTo>
                    <a:pt x="12167" y="26431"/>
                  </a:lnTo>
                  <a:close/>
                  <a:moveTo>
                    <a:pt x="16094" y="26431"/>
                  </a:moveTo>
                  <a:lnTo>
                    <a:pt x="16094" y="30008"/>
                  </a:lnTo>
                  <a:lnTo>
                    <a:pt x="14810" y="30008"/>
                  </a:lnTo>
                  <a:lnTo>
                    <a:pt x="14810" y="26431"/>
                  </a:lnTo>
                  <a:close/>
                  <a:moveTo>
                    <a:pt x="18734" y="26431"/>
                  </a:moveTo>
                  <a:lnTo>
                    <a:pt x="18734" y="30008"/>
                  </a:lnTo>
                  <a:lnTo>
                    <a:pt x="16327" y="30008"/>
                  </a:lnTo>
                  <a:lnTo>
                    <a:pt x="16327" y="26431"/>
                  </a:lnTo>
                  <a:close/>
                  <a:moveTo>
                    <a:pt x="20252" y="26431"/>
                  </a:moveTo>
                  <a:lnTo>
                    <a:pt x="20252" y="30008"/>
                  </a:lnTo>
                  <a:lnTo>
                    <a:pt x="18968" y="30008"/>
                  </a:lnTo>
                  <a:lnTo>
                    <a:pt x="18968" y="26431"/>
                  </a:lnTo>
                  <a:close/>
                  <a:moveTo>
                    <a:pt x="3613" y="30242"/>
                  </a:moveTo>
                  <a:lnTo>
                    <a:pt x="3613" y="33820"/>
                  </a:lnTo>
                  <a:lnTo>
                    <a:pt x="2329" y="33820"/>
                  </a:lnTo>
                  <a:lnTo>
                    <a:pt x="2329" y="30242"/>
                  </a:lnTo>
                  <a:close/>
                  <a:moveTo>
                    <a:pt x="6254" y="30242"/>
                  </a:moveTo>
                  <a:lnTo>
                    <a:pt x="6254" y="33820"/>
                  </a:lnTo>
                  <a:lnTo>
                    <a:pt x="3846" y="33820"/>
                  </a:lnTo>
                  <a:lnTo>
                    <a:pt x="3846" y="30242"/>
                  </a:lnTo>
                  <a:close/>
                  <a:moveTo>
                    <a:pt x="7773" y="30242"/>
                  </a:moveTo>
                  <a:lnTo>
                    <a:pt x="7773" y="33820"/>
                  </a:lnTo>
                  <a:lnTo>
                    <a:pt x="6489" y="33820"/>
                  </a:lnTo>
                  <a:lnTo>
                    <a:pt x="6489" y="30242"/>
                  </a:lnTo>
                  <a:close/>
                  <a:moveTo>
                    <a:pt x="10416" y="30242"/>
                  </a:moveTo>
                  <a:lnTo>
                    <a:pt x="10416" y="33820"/>
                  </a:lnTo>
                  <a:lnTo>
                    <a:pt x="8007" y="33820"/>
                  </a:lnTo>
                  <a:lnTo>
                    <a:pt x="8007" y="30242"/>
                  </a:lnTo>
                  <a:close/>
                  <a:moveTo>
                    <a:pt x="11934" y="30244"/>
                  </a:moveTo>
                  <a:lnTo>
                    <a:pt x="11934" y="33821"/>
                  </a:lnTo>
                  <a:lnTo>
                    <a:pt x="10650" y="33821"/>
                  </a:lnTo>
                  <a:lnTo>
                    <a:pt x="10650" y="30244"/>
                  </a:lnTo>
                  <a:close/>
                  <a:moveTo>
                    <a:pt x="14574" y="30244"/>
                  </a:moveTo>
                  <a:lnTo>
                    <a:pt x="14574" y="33821"/>
                  </a:lnTo>
                  <a:lnTo>
                    <a:pt x="12167" y="33821"/>
                  </a:lnTo>
                  <a:lnTo>
                    <a:pt x="12167" y="30244"/>
                  </a:lnTo>
                  <a:close/>
                  <a:moveTo>
                    <a:pt x="16094" y="30244"/>
                  </a:moveTo>
                  <a:lnTo>
                    <a:pt x="16094" y="33821"/>
                  </a:lnTo>
                  <a:lnTo>
                    <a:pt x="14810" y="33821"/>
                  </a:lnTo>
                  <a:lnTo>
                    <a:pt x="14810" y="30244"/>
                  </a:lnTo>
                  <a:close/>
                  <a:moveTo>
                    <a:pt x="18734" y="30244"/>
                  </a:moveTo>
                  <a:lnTo>
                    <a:pt x="18734" y="33821"/>
                  </a:lnTo>
                  <a:lnTo>
                    <a:pt x="16327" y="33821"/>
                  </a:lnTo>
                  <a:lnTo>
                    <a:pt x="16327" y="30244"/>
                  </a:lnTo>
                  <a:close/>
                  <a:moveTo>
                    <a:pt x="20252" y="30244"/>
                  </a:moveTo>
                  <a:lnTo>
                    <a:pt x="20252" y="33821"/>
                  </a:lnTo>
                  <a:lnTo>
                    <a:pt x="18968" y="33821"/>
                  </a:lnTo>
                  <a:lnTo>
                    <a:pt x="18968" y="30244"/>
                  </a:lnTo>
                  <a:close/>
                  <a:moveTo>
                    <a:pt x="3613" y="34054"/>
                  </a:moveTo>
                  <a:lnTo>
                    <a:pt x="3613" y="37631"/>
                  </a:lnTo>
                  <a:lnTo>
                    <a:pt x="2329" y="37631"/>
                  </a:lnTo>
                  <a:lnTo>
                    <a:pt x="2329" y="34054"/>
                  </a:lnTo>
                  <a:close/>
                  <a:moveTo>
                    <a:pt x="6254" y="34054"/>
                  </a:moveTo>
                  <a:lnTo>
                    <a:pt x="6254" y="37631"/>
                  </a:lnTo>
                  <a:lnTo>
                    <a:pt x="3846" y="37631"/>
                  </a:lnTo>
                  <a:lnTo>
                    <a:pt x="3846" y="34054"/>
                  </a:lnTo>
                  <a:close/>
                  <a:moveTo>
                    <a:pt x="7773" y="34054"/>
                  </a:moveTo>
                  <a:lnTo>
                    <a:pt x="7773" y="37631"/>
                  </a:lnTo>
                  <a:lnTo>
                    <a:pt x="6489" y="37631"/>
                  </a:lnTo>
                  <a:lnTo>
                    <a:pt x="6489" y="34054"/>
                  </a:lnTo>
                  <a:close/>
                  <a:moveTo>
                    <a:pt x="10416" y="34054"/>
                  </a:moveTo>
                  <a:lnTo>
                    <a:pt x="10416" y="37631"/>
                  </a:lnTo>
                  <a:lnTo>
                    <a:pt x="8007" y="37631"/>
                  </a:lnTo>
                  <a:lnTo>
                    <a:pt x="8007" y="34054"/>
                  </a:lnTo>
                  <a:close/>
                  <a:moveTo>
                    <a:pt x="11934" y="34055"/>
                  </a:moveTo>
                  <a:lnTo>
                    <a:pt x="11934" y="37632"/>
                  </a:lnTo>
                  <a:lnTo>
                    <a:pt x="10650" y="37632"/>
                  </a:lnTo>
                  <a:lnTo>
                    <a:pt x="10650" y="34055"/>
                  </a:lnTo>
                  <a:close/>
                  <a:moveTo>
                    <a:pt x="14574" y="34055"/>
                  </a:moveTo>
                  <a:lnTo>
                    <a:pt x="14574" y="37632"/>
                  </a:lnTo>
                  <a:lnTo>
                    <a:pt x="12167" y="37632"/>
                  </a:lnTo>
                  <a:lnTo>
                    <a:pt x="12167" y="34055"/>
                  </a:lnTo>
                  <a:close/>
                  <a:moveTo>
                    <a:pt x="16094" y="34055"/>
                  </a:moveTo>
                  <a:lnTo>
                    <a:pt x="16094" y="37632"/>
                  </a:lnTo>
                  <a:lnTo>
                    <a:pt x="14810" y="37632"/>
                  </a:lnTo>
                  <a:lnTo>
                    <a:pt x="14810" y="34055"/>
                  </a:lnTo>
                  <a:close/>
                  <a:moveTo>
                    <a:pt x="18734" y="34055"/>
                  </a:moveTo>
                  <a:lnTo>
                    <a:pt x="18734" y="37632"/>
                  </a:lnTo>
                  <a:lnTo>
                    <a:pt x="16327" y="37632"/>
                  </a:lnTo>
                  <a:lnTo>
                    <a:pt x="16327" y="34055"/>
                  </a:lnTo>
                  <a:close/>
                  <a:moveTo>
                    <a:pt x="20252" y="34055"/>
                  </a:moveTo>
                  <a:lnTo>
                    <a:pt x="20252" y="37632"/>
                  </a:lnTo>
                  <a:lnTo>
                    <a:pt x="18968" y="37632"/>
                  </a:lnTo>
                  <a:lnTo>
                    <a:pt x="18968" y="34055"/>
                  </a:lnTo>
                  <a:close/>
                  <a:moveTo>
                    <a:pt x="3613" y="37868"/>
                  </a:moveTo>
                  <a:lnTo>
                    <a:pt x="3613" y="41444"/>
                  </a:lnTo>
                  <a:lnTo>
                    <a:pt x="2329" y="41444"/>
                  </a:lnTo>
                  <a:lnTo>
                    <a:pt x="2329" y="37868"/>
                  </a:lnTo>
                  <a:close/>
                  <a:moveTo>
                    <a:pt x="6254" y="37868"/>
                  </a:moveTo>
                  <a:lnTo>
                    <a:pt x="6254" y="41444"/>
                  </a:lnTo>
                  <a:lnTo>
                    <a:pt x="3846" y="41444"/>
                  </a:lnTo>
                  <a:lnTo>
                    <a:pt x="3846" y="37868"/>
                  </a:lnTo>
                  <a:close/>
                  <a:moveTo>
                    <a:pt x="7773" y="37868"/>
                  </a:moveTo>
                  <a:lnTo>
                    <a:pt x="7773" y="41444"/>
                  </a:lnTo>
                  <a:lnTo>
                    <a:pt x="6489" y="41444"/>
                  </a:lnTo>
                  <a:lnTo>
                    <a:pt x="6489" y="37868"/>
                  </a:lnTo>
                  <a:close/>
                  <a:moveTo>
                    <a:pt x="10416" y="37868"/>
                  </a:moveTo>
                  <a:lnTo>
                    <a:pt x="10416" y="41444"/>
                  </a:lnTo>
                  <a:lnTo>
                    <a:pt x="8007" y="41444"/>
                  </a:lnTo>
                  <a:lnTo>
                    <a:pt x="8007" y="37868"/>
                  </a:lnTo>
                  <a:close/>
                  <a:moveTo>
                    <a:pt x="11934" y="37868"/>
                  </a:moveTo>
                  <a:lnTo>
                    <a:pt x="11934" y="41444"/>
                  </a:lnTo>
                  <a:lnTo>
                    <a:pt x="10650" y="41444"/>
                  </a:lnTo>
                  <a:lnTo>
                    <a:pt x="10650" y="37868"/>
                  </a:lnTo>
                  <a:close/>
                  <a:moveTo>
                    <a:pt x="14574" y="37868"/>
                  </a:moveTo>
                  <a:lnTo>
                    <a:pt x="14574" y="41444"/>
                  </a:lnTo>
                  <a:lnTo>
                    <a:pt x="12167" y="41444"/>
                  </a:lnTo>
                  <a:lnTo>
                    <a:pt x="12167" y="37868"/>
                  </a:lnTo>
                  <a:close/>
                  <a:moveTo>
                    <a:pt x="16094" y="37868"/>
                  </a:moveTo>
                  <a:lnTo>
                    <a:pt x="16094" y="41444"/>
                  </a:lnTo>
                  <a:lnTo>
                    <a:pt x="14810" y="41444"/>
                  </a:lnTo>
                  <a:lnTo>
                    <a:pt x="14810" y="37868"/>
                  </a:lnTo>
                  <a:close/>
                  <a:moveTo>
                    <a:pt x="18734" y="37868"/>
                  </a:moveTo>
                  <a:lnTo>
                    <a:pt x="18734" y="41444"/>
                  </a:lnTo>
                  <a:lnTo>
                    <a:pt x="16327" y="41444"/>
                  </a:lnTo>
                  <a:lnTo>
                    <a:pt x="16327" y="37868"/>
                  </a:lnTo>
                  <a:close/>
                  <a:moveTo>
                    <a:pt x="20252" y="37868"/>
                  </a:moveTo>
                  <a:lnTo>
                    <a:pt x="20252" y="41444"/>
                  </a:lnTo>
                  <a:lnTo>
                    <a:pt x="18968" y="41444"/>
                  </a:lnTo>
                  <a:lnTo>
                    <a:pt x="18968" y="37868"/>
                  </a:lnTo>
                  <a:close/>
                  <a:moveTo>
                    <a:pt x="3613" y="41679"/>
                  </a:moveTo>
                  <a:lnTo>
                    <a:pt x="3613" y="45256"/>
                  </a:lnTo>
                  <a:lnTo>
                    <a:pt x="2329" y="45256"/>
                  </a:lnTo>
                  <a:lnTo>
                    <a:pt x="2329" y="41679"/>
                  </a:lnTo>
                  <a:close/>
                  <a:moveTo>
                    <a:pt x="6254" y="41679"/>
                  </a:moveTo>
                  <a:lnTo>
                    <a:pt x="6254" y="45256"/>
                  </a:lnTo>
                  <a:lnTo>
                    <a:pt x="3846" y="45256"/>
                  </a:lnTo>
                  <a:lnTo>
                    <a:pt x="3846" y="41679"/>
                  </a:lnTo>
                  <a:close/>
                  <a:moveTo>
                    <a:pt x="7773" y="41679"/>
                  </a:moveTo>
                  <a:lnTo>
                    <a:pt x="7773" y="45256"/>
                  </a:lnTo>
                  <a:lnTo>
                    <a:pt x="6489" y="45256"/>
                  </a:lnTo>
                  <a:lnTo>
                    <a:pt x="6489" y="41679"/>
                  </a:lnTo>
                  <a:close/>
                  <a:moveTo>
                    <a:pt x="10416" y="41679"/>
                  </a:moveTo>
                  <a:lnTo>
                    <a:pt x="10416" y="45256"/>
                  </a:lnTo>
                  <a:lnTo>
                    <a:pt x="8007" y="45256"/>
                  </a:lnTo>
                  <a:lnTo>
                    <a:pt x="8007" y="41679"/>
                  </a:lnTo>
                  <a:close/>
                  <a:moveTo>
                    <a:pt x="11934" y="41679"/>
                  </a:moveTo>
                  <a:lnTo>
                    <a:pt x="11934" y="45256"/>
                  </a:lnTo>
                  <a:lnTo>
                    <a:pt x="10650" y="45256"/>
                  </a:lnTo>
                  <a:lnTo>
                    <a:pt x="10650" y="41679"/>
                  </a:lnTo>
                  <a:close/>
                  <a:moveTo>
                    <a:pt x="14574" y="41679"/>
                  </a:moveTo>
                  <a:lnTo>
                    <a:pt x="14574" y="45256"/>
                  </a:lnTo>
                  <a:lnTo>
                    <a:pt x="12167" y="45256"/>
                  </a:lnTo>
                  <a:lnTo>
                    <a:pt x="12167" y="41679"/>
                  </a:lnTo>
                  <a:close/>
                  <a:moveTo>
                    <a:pt x="16094" y="41679"/>
                  </a:moveTo>
                  <a:lnTo>
                    <a:pt x="16094" y="45256"/>
                  </a:lnTo>
                  <a:lnTo>
                    <a:pt x="14810" y="45256"/>
                  </a:lnTo>
                  <a:lnTo>
                    <a:pt x="14810" y="41679"/>
                  </a:lnTo>
                  <a:close/>
                  <a:moveTo>
                    <a:pt x="18734" y="41679"/>
                  </a:moveTo>
                  <a:lnTo>
                    <a:pt x="18734" y="45256"/>
                  </a:lnTo>
                  <a:lnTo>
                    <a:pt x="16327" y="45256"/>
                  </a:lnTo>
                  <a:lnTo>
                    <a:pt x="16327" y="41679"/>
                  </a:lnTo>
                  <a:close/>
                  <a:moveTo>
                    <a:pt x="20252" y="41679"/>
                  </a:moveTo>
                  <a:lnTo>
                    <a:pt x="20252" y="45256"/>
                  </a:lnTo>
                  <a:lnTo>
                    <a:pt x="18968" y="45256"/>
                  </a:lnTo>
                  <a:lnTo>
                    <a:pt x="18968" y="41679"/>
                  </a:lnTo>
                  <a:close/>
                  <a:moveTo>
                    <a:pt x="3613" y="45491"/>
                  </a:moveTo>
                  <a:lnTo>
                    <a:pt x="3613" y="49068"/>
                  </a:lnTo>
                  <a:lnTo>
                    <a:pt x="2329" y="49068"/>
                  </a:lnTo>
                  <a:lnTo>
                    <a:pt x="2329" y="45491"/>
                  </a:lnTo>
                  <a:close/>
                  <a:moveTo>
                    <a:pt x="6254" y="45491"/>
                  </a:moveTo>
                  <a:lnTo>
                    <a:pt x="6254" y="49068"/>
                  </a:lnTo>
                  <a:lnTo>
                    <a:pt x="3846" y="49068"/>
                  </a:lnTo>
                  <a:lnTo>
                    <a:pt x="3846" y="45491"/>
                  </a:lnTo>
                  <a:close/>
                  <a:moveTo>
                    <a:pt x="7773" y="45491"/>
                  </a:moveTo>
                  <a:lnTo>
                    <a:pt x="7773" y="49068"/>
                  </a:lnTo>
                  <a:lnTo>
                    <a:pt x="6489" y="49068"/>
                  </a:lnTo>
                  <a:lnTo>
                    <a:pt x="6489" y="45491"/>
                  </a:lnTo>
                  <a:close/>
                  <a:moveTo>
                    <a:pt x="10416" y="45491"/>
                  </a:moveTo>
                  <a:lnTo>
                    <a:pt x="10416" y="49068"/>
                  </a:lnTo>
                  <a:lnTo>
                    <a:pt x="8007" y="49068"/>
                  </a:lnTo>
                  <a:lnTo>
                    <a:pt x="8007" y="45491"/>
                  </a:lnTo>
                  <a:close/>
                  <a:moveTo>
                    <a:pt x="11934" y="45491"/>
                  </a:moveTo>
                  <a:lnTo>
                    <a:pt x="11934" y="49068"/>
                  </a:lnTo>
                  <a:lnTo>
                    <a:pt x="10650" y="49068"/>
                  </a:lnTo>
                  <a:lnTo>
                    <a:pt x="10650" y="45491"/>
                  </a:lnTo>
                  <a:close/>
                  <a:moveTo>
                    <a:pt x="14574" y="45491"/>
                  </a:moveTo>
                  <a:lnTo>
                    <a:pt x="14574" y="49068"/>
                  </a:lnTo>
                  <a:lnTo>
                    <a:pt x="12167" y="49068"/>
                  </a:lnTo>
                  <a:lnTo>
                    <a:pt x="12167" y="45491"/>
                  </a:lnTo>
                  <a:close/>
                  <a:moveTo>
                    <a:pt x="16094" y="45491"/>
                  </a:moveTo>
                  <a:lnTo>
                    <a:pt x="16094" y="49068"/>
                  </a:lnTo>
                  <a:lnTo>
                    <a:pt x="14810" y="49068"/>
                  </a:lnTo>
                  <a:lnTo>
                    <a:pt x="14810" y="45491"/>
                  </a:lnTo>
                  <a:close/>
                  <a:moveTo>
                    <a:pt x="18734" y="45491"/>
                  </a:moveTo>
                  <a:lnTo>
                    <a:pt x="18734" y="49068"/>
                  </a:lnTo>
                  <a:lnTo>
                    <a:pt x="16327" y="49068"/>
                  </a:lnTo>
                  <a:lnTo>
                    <a:pt x="16327" y="45491"/>
                  </a:lnTo>
                  <a:close/>
                  <a:moveTo>
                    <a:pt x="20252" y="45491"/>
                  </a:moveTo>
                  <a:lnTo>
                    <a:pt x="20252" y="49068"/>
                  </a:lnTo>
                  <a:lnTo>
                    <a:pt x="18968" y="49068"/>
                  </a:lnTo>
                  <a:lnTo>
                    <a:pt x="18968" y="45491"/>
                  </a:lnTo>
                  <a:close/>
                  <a:moveTo>
                    <a:pt x="3613" y="49302"/>
                  </a:moveTo>
                  <a:lnTo>
                    <a:pt x="3613" y="52879"/>
                  </a:lnTo>
                  <a:lnTo>
                    <a:pt x="2329" y="52879"/>
                  </a:lnTo>
                  <a:lnTo>
                    <a:pt x="2329" y="49302"/>
                  </a:lnTo>
                  <a:close/>
                  <a:moveTo>
                    <a:pt x="6254" y="49302"/>
                  </a:moveTo>
                  <a:lnTo>
                    <a:pt x="6254" y="52879"/>
                  </a:lnTo>
                  <a:lnTo>
                    <a:pt x="3846" y="52879"/>
                  </a:lnTo>
                  <a:lnTo>
                    <a:pt x="3846" y="49302"/>
                  </a:lnTo>
                  <a:close/>
                  <a:moveTo>
                    <a:pt x="7773" y="49302"/>
                  </a:moveTo>
                  <a:lnTo>
                    <a:pt x="7773" y="52879"/>
                  </a:lnTo>
                  <a:lnTo>
                    <a:pt x="6489" y="52879"/>
                  </a:lnTo>
                  <a:lnTo>
                    <a:pt x="6489" y="49302"/>
                  </a:lnTo>
                  <a:close/>
                  <a:moveTo>
                    <a:pt x="10416" y="49302"/>
                  </a:moveTo>
                  <a:lnTo>
                    <a:pt x="10416" y="52879"/>
                  </a:lnTo>
                  <a:lnTo>
                    <a:pt x="8007" y="52879"/>
                  </a:lnTo>
                  <a:lnTo>
                    <a:pt x="8007" y="49302"/>
                  </a:lnTo>
                  <a:close/>
                  <a:moveTo>
                    <a:pt x="11934" y="49303"/>
                  </a:moveTo>
                  <a:lnTo>
                    <a:pt x="11934" y="52881"/>
                  </a:lnTo>
                  <a:lnTo>
                    <a:pt x="10650" y="52881"/>
                  </a:lnTo>
                  <a:lnTo>
                    <a:pt x="10650" y="49303"/>
                  </a:lnTo>
                  <a:close/>
                  <a:moveTo>
                    <a:pt x="14574" y="49303"/>
                  </a:moveTo>
                  <a:lnTo>
                    <a:pt x="14574" y="52881"/>
                  </a:lnTo>
                  <a:lnTo>
                    <a:pt x="12167" y="52881"/>
                  </a:lnTo>
                  <a:lnTo>
                    <a:pt x="12167" y="49303"/>
                  </a:lnTo>
                  <a:close/>
                  <a:moveTo>
                    <a:pt x="16094" y="49303"/>
                  </a:moveTo>
                  <a:lnTo>
                    <a:pt x="16094" y="52881"/>
                  </a:lnTo>
                  <a:lnTo>
                    <a:pt x="14810" y="52881"/>
                  </a:lnTo>
                  <a:lnTo>
                    <a:pt x="14810" y="49303"/>
                  </a:lnTo>
                  <a:close/>
                  <a:moveTo>
                    <a:pt x="18734" y="49303"/>
                  </a:moveTo>
                  <a:lnTo>
                    <a:pt x="18734" y="52881"/>
                  </a:lnTo>
                  <a:lnTo>
                    <a:pt x="16327" y="52881"/>
                  </a:lnTo>
                  <a:lnTo>
                    <a:pt x="16327" y="49303"/>
                  </a:lnTo>
                  <a:close/>
                  <a:moveTo>
                    <a:pt x="20252" y="49303"/>
                  </a:moveTo>
                  <a:lnTo>
                    <a:pt x="20252" y="52881"/>
                  </a:lnTo>
                  <a:lnTo>
                    <a:pt x="18968" y="52881"/>
                  </a:lnTo>
                  <a:lnTo>
                    <a:pt x="18968" y="49303"/>
                  </a:lnTo>
                  <a:close/>
                  <a:moveTo>
                    <a:pt x="3613" y="53114"/>
                  </a:moveTo>
                  <a:lnTo>
                    <a:pt x="3613" y="56691"/>
                  </a:lnTo>
                  <a:lnTo>
                    <a:pt x="2329" y="56691"/>
                  </a:lnTo>
                  <a:lnTo>
                    <a:pt x="2329" y="53114"/>
                  </a:lnTo>
                  <a:close/>
                  <a:moveTo>
                    <a:pt x="6254" y="53114"/>
                  </a:moveTo>
                  <a:lnTo>
                    <a:pt x="6254" y="56691"/>
                  </a:lnTo>
                  <a:lnTo>
                    <a:pt x="3846" y="56691"/>
                  </a:lnTo>
                  <a:lnTo>
                    <a:pt x="3846" y="53114"/>
                  </a:lnTo>
                  <a:close/>
                  <a:moveTo>
                    <a:pt x="7773" y="53114"/>
                  </a:moveTo>
                  <a:lnTo>
                    <a:pt x="7773" y="56691"/>
                  </a:lnTo>
                  <a:lnTo>
                    <a:pt x="6489" y="56691"/>
                  </a:lnTo>
                  <a:lnTo>
                    <a:pt x="6489" y="53114"/>
                  </a:lnTo>
                  <a:close/>
                  <a:moveTo>
                    <a:pt x="10416" y="53114"/>
                  </a:moveTo>
                  <a:lnTo>
                    <a:pt x="10416" y="56691"/>
                  </a:lnTo>
                  <a:lnTo>
                    <a:pt x="8007" y="56691"/>
                  </a:lnTo>
                  <a:lnTo>
                    <a:pt x="8007" y="53114"/>
                  </a:lnTo>
                  <a:close/>
                  <a:moveTo>
                    <a:pt x="11934" y="53116"/>
                  </a:moveTo>
                  <a:lnTo>
                    <a:pt x="11934" y="56692"/>
                  </a:lnTo>
                  <a:lnTo>
                    <a:pt x="10650" y="56692"/>
                  </a:lnTo>
                  <a:lnTo>
                    <a:pt x="10650" y="53116"/>
                  </a:lnTo>
                  <a:close/>
                  <a:moveTo>
                    <a:pt x="14574" y="53116"/>
                  </a:moveTo>
                  <a:lnTo>
                    <a:pt x="14574" y="56692"/>
                  </a:lnTo>
                  <a:lnTo>
                    <a:pt x="12167" y="56692"/>
                  </a:lnTo>
                  <a:lnTo>
                    <a:pt x="12167" y="53116"/>
                  </a:lnTo>
                  <a:close/>
                  <a:moveTo>
                    <a:pt x="16094" y="53116"/>
                  </a:moveTo>
                  <a:lnTo>
                    <a:pt x="16094" y="56692"/>
                  </a:lnTo>
                  <a:lnTo>
                    <a:pt x="14810" y="56692"/>
                  </a:lnTo>
                  <a:lnTo>
                    <a:pt x="14810" y="53116"/>
                  </a:lnTo>
                  <a:close/>
                  <a:moveTo>
                    <a:pt x="18734" y="53116"/>
                  </a:moveTo>
                  <a:lnTo>
                    <a:pt x="18734" y="56692"/>
                  </a:lnTo>
                  <a:lnTo>
                    <a:pt x="16327" y="56692"/>
                  </a:lnTo>
                  <a:lnTo>
                    <a:pt x="16327" y="53116"/>
                  </a:lnTo>
                  <a:close/>
                  <a:moveTo>
                    <a:pt x="20252" y="53116"/>
                  </a:moveTo>
                  <a:lnTo>
                    <a:pt x="20252" y="56692"/>
                  </a:lnTo>
                  <a:lnTo>
                    <a:pt x="18968" y="56692"/>
                  </a:lnTo>
                  <a:lnTo>
                    <a:pt x="18968" y="53116"/>
                  </a:lnTo>
                  <a:close/>
                  <a:moveTo>
                    <a:pt x="3613" y="56927"/>
                  </a:moveTo>
                  <a:lnTo>
                    <a:pt x="3613" y="60505"/>
                  </a:lnTo>
                  <a:lnTo>
                    <a:pt x="2329" y="60505"/>
                  </a:lnTo>
                  <a:lnTo>
                    <a:pt x="2329" y="56927"/>
                  </a:lnTo>
                  <a:close/>
                  <a:moveTo>
                    <a:pt x="6254" y="56927"/>
                  </a:moveTo>
                  <a:lnTo>
                    <a:pt x="6254" y="60505"/>
                  </a:lnTo>
                  <a:lnTo>
                    <a:pt x="3846" y="60505"/>
                  </a:lnTo>
                  <a:lnTo>
                    <a:pt x="3846" y="56927"/>
                  </a:lnTo>
                  <a:close/>
                  <a:moveTo>
                    <a:pt x="7773" y="56927"/>
                  </a:moveTo>
                  <a:lnTo>
                    <a:pt x="7773" y="60505"/>
                  </a:lnTo>
                  <a:lnTo>
                    <a:pt x="6489" y="60505"/>
                  </a:lnTo>
                  <a:lnTo>
                    <a:pt x="6489" y="56927"/>
                  </a:lnTo>
                  <a:close/>
                  <a:moveTo>
                    <a:pt x="10416" y="56927"/>
                  </a:moveTo>
                  <a:lnTo>
                    <a:pt x="10416" y="60505"/>
                  </a:lnTo>
                  <a:lnTo>
                    <a:pt x="8007" y="60505"/>
                  </a:lnTo>
                  <a:lnTo>
                    <a:pt x="8007" y="56927"/>
                  </a:lnTo>
                  <a:close/>
                  <a:moveTo>
                    <a:pt x="11933" y="56927"/>
                  </a:moveTo>
                  <a:lnTo>
                    <a:pt x="11933" y="60505"/>
                  </a:lnTo>
                  <a:lnTo>
                    <a:pt x="10648" y="60505"/>
                  </a:lnTo>
                  <a:lnTo>
                    <a:pt x="10648" y="56927"/>
                  </a:lnTo>
                  <a:close/>
                  <a:moveTo>
                    <a:pt x="14574" y="56927"/>
                  </a:moveTo>
                  <a:lnTo>
                    <a:pt x="14574" y="60505"/>
                  </a:lnTo>
                  <a:lnTo>
                    <a:pt x="12167" y="60505"/>
                  </a:lnTo>
                  <a:lnTo>
                    <a:pt x="12167" y="56927"/>
                  </a:lnTo>
                  <a:close/>
                  <a:moveTo>
                    <a:pt x="16094" y="56927"/>
                  </a:moveTo>
                  <a:lnTo>
                    <a:pt x="16094" y="60505"/>
                  </a:lnTo>
                  <a:lnTo>
                    <a:pt x="14810" y="60505"/>
                  </a:lnTo>
                  <a:lnTo>
                    <a:pt x="14810" y="56927"/>
                  </a:lnTo>
                  <a:close/>
                  <a:moveTo>
                    <a:pt x="18734" y="56927"/>
                  </a:moveTo>
                  <a:lnTo>
                    <a:pt x="18734" y="60505"/>
                  </a:lnTo>
                  <a:lnTo>
                    <a:pt x="16327" y="60505"/>
                  </a:lnTo>
                  <a:lnTo>
                    <a:pt x="16327" y="56927"/>
                  </a:lnTo>
                  <a:close/>
                  <a:moveTo>
                    <a:pt x="20252" y="56927"/>
                  </a:moveTo>
                  <a:lnTo>
                    <a:pt x="20252" y="60505"/>
                  </a:lnTo>
                  <a:lnTo>
                    <a:pt x="18968" y="60505"/>
                  </a:lnTo>
                  <a:lnTo>
                    <a:pt x="18968" y="56927"/>
                  </a:lnTo>
                  <a:close/>
                  <a:moveTo>
                    <a:pt x="3613" y="60739"/>
                  </a:moveTo>
                  <a:lnTo>
                    <a:pt x="3613" y="64316"/>
                  </a:lnTo>
                  <a:lnTo>
                    <a:pt x="2329" y="64316"/>
                  </a:lnTo>
                  <a:lnTo>
                    <a:pt x="2329" y="60739"/>
                  </a:lnTo>
                  <a:close/>
                  <a:moveTo>
                    <a:pt x="6254" y="60739"/>
                  </a:moveTo>
                  <a:lnTo>
                    <a:pt x="6254" y="64316"/>
                  </a:lnTo>
                  <a:lnTo>
                    <a:pt x="3846" y="64316"/>
                  </a:lnTo>
                  <a:lnTo>
                    <a:pt x="3846" y="60739"/>
                  </a:lnTo>
                  <a:close/>
                  <a:moveTo>
                    <a:pt x="7773" y="60739"/>
                  </a:moveTo>
                  <a:lnTo>
                    <a:pt x="7773" y="64316"/>
                  </a:lnTo>
                  <a:lnTo>
                    <a:pt x="6489" y="64316"/>
                  </a:lnTo>
                  <a:lnTo>
                    <a:pt x="6489" y="60739"/>
                  </a:lnTo>
                  <a:close/>
                  <a:moveTo>
                    <a:pt x="10416" y="60739"/>
                  </a:moveTo>
                  <a:lnTo>
                    <a:pt x="10416" y="64316"/>
                  </a:lnTo>
                  <a:lnTo>
                    <a:pt x="8007" y="64316"/>
                  </a:lnTo>
                  <a:lnTo>
                    <a:pt x="8007" y="60739"/>
                  </a:lnTo>
                  <a:close/>
                  <a:moveTo>
                    <a:pt x="11934" y="60739"/>
                  </a:moveTo>
                  <a:lnTo>
                    <a:pt x="11934" y="64316"/>
                  </a:lnTo>
                  <a:lnTo>
                    <a:pt x="10650" y="64316"/>
                  </a:lnTo>
                  <a:lnTo>
                    <a:pt x="10650" y="60739"/>
                  </a:lnTo>
                  <a:close/>
                  <a:moveTo>
                    <a:pt x="14574" y="60739"/>
                  </a:moveTo>
                  <a:lnTo>
                    <a:pt x="14574" y="64316"/>
                  </a:lnTo>
                  <a:lnTo>
                    <a:pt x="12167" y="64316"/>
                  </a:lnTo>
                  <a:lnTo>
                    <a:pt x="12167" y="60739"/>
                  </a:lnTo>
                  <a:close/>
                  <a:moveTo>
                    <a:pt x="16094" y="60739"/>
                  </a:moveTo>
                  <a:lnTo>
                    <a:pt x="16094" y="64316"/>
                  </a:lnTo>
                  <a:lnTo>
                    <a:pt x="14810" y="64316"/>
                  </a:lnTo>
                  <a:lnTo>
                    <a:pt x="14810" y="60739"/>
                  </a:lnTo>
                  <a:close/>
                  <a:moveTo>
                    <a:pt x="18734" y="60739"/>
                  </a:moveTo>
                  <a:lnTo>
                    <a:pt x="18734" y="64316"/>
                  </a:lnTo>
                  <a:lnTo>
                    <a:pt x="16327" y="64316"/>
                  </a:lnTo>
                  <a:lnTo>
                    <a:pt x="16327" y="60739"/>
                  </a:lnTo>
                  <a:close/>
                  <a:moveTo>
                    <a:pt x="20252" y="60739"/>
                  </a:moveTo>
                  <a:lnTo>
                    <a:pt x="20252" y="64316"/>
                  </a:lnTo>
                  <a:lnTo>
                    <a:pt x="18968" y="64316"/>
                  </a:lnTo>
                  <a:lnTo>
                    <a:pt x="18968" y="60739"/>
                  </a:lnTo>
                  <a:close/>
                  <a:moveTo>
                    <a:pt x="3613" y="64550"/>
                  </a:moveTo>
                  <a:lnTo>
                    <a:pt x="3613" y="68128"/>
                  </a:lnTo>
                  <a:lnTo>
                    <a:pt x="2329" y="68128"/>
                  </a:lnTo>
                  <a:lnTo>
                    <a:pt x="2329" y="64550"/>
                  </a:lnTo>
                  <a:close/>
                  <a:moveTo>
                    <a:pt x="6254" y="64550"/>
                  </a:moveTo>
                  <a:lnTo>
                    <a:pt x="6254" y="68128"/>
                  </a:lnTo>
                  <a:lnTo>
                    <a:pt x="3846" y="68128"/>
                  </a:lnTo>
                  <a:lnTo>
                    <a:pt x="3846" y="64550"/>
                  </a:lnTo>
                  <a:close/>
                  <a:moveTo>
                    <a:pt x="7773" y="64550"/>
                  </a:moveTo>
                  <a:lnTo>
                    <a:pt x="7773" y="68128"/>
                  </a:lnTo>
                  <a:lnTo>
                    <a:pt x="6489" y="68128"/>
                  </a:lnTo>
                  <a:lnTo>
                    <a:pt x="6489" y="64550"/>
                  </a:lnTo>
                  <a:close/>
                  <a:moveTo>
                    <a:pt x="10416" y="64550"/>
                  </a:moveTo>
                  <a:lnTo>
                    <a:pt x="10416" y="68128"/>
                  </a:lnTo>
                  <a:lnTo>
                    <a:pt x="8007" y="68128"/>
                  </a:lnTo>
                  <a:lnTo>
                    <a:pt x="8007" y="64550"/>
                  </a:lnTo>
                  <a:close/>
                  <a:moveTo>
                    <a:pt x="11934" y="64550"/>
                  </a:moveTo>
                  <a:lnTo>
                    <a:pt x="11934" y="68128"/>
                  </a:lnTo>
                  <a:lnTo>
                    <a:pt x="10650" y="68128"/>
                  </a:lnTo>
                  <a:lnTo>
                    <a:pt x="10650" y="64550"/>
                  </a:lnTo>
                  <a:close/>
                  <a:moveTo>
                    <a:pt x="14574" y="64550"/>
                  </a:moveTo>
                  <a:lnTo>
                    <a:pt x="14574" y="68128"/>
                  </a:lnTo>
                  <a:lnTo>
                    <a:pt x="12167" y="68128"/>
                  </a:lnTo>
                  <a:lnTo>
                    <a:pt x="12167" y="64550"/>
                  </a:lnTo>
                  <a:close/>
                  <a:moveTo>
                    <a:pt x="16094" y="64550"/>
                  </a:moveTo>
                  <a:lnTo>
                    <a:pt x="16094" y="68128"/>
                  </a:lnTo>
                  <a:lnTo>
                    <a:pt x="14810" y="68128"/>
                  </a:lnTo>
                  <a:lnTo>
                    <a:pt x="14810" y="64550"/>
                  </a:lnTo>
                  <a:close/>
                  <a:moveTo>
                    <a:pt x="18734" y="64550"/>
                  </a:moveTo>
                  <a:lnTo>
                    <a:pt x="18734" y="68128"/>
                  </a:lnTo>
                  <a:lnTo>
                    <a:pt x="16327" y="68128"/>
                  </a:lnTo>
                  <a:lnTo>
                    <a:pt x="16327" y="64550"/>
                  </a:lnTo>
                  <a:close/>
                  <a:moveTo>
                    <a:pt x="20252" y="64550"/>
                  </a:moveTo>
                  <a:lnTo>
                    <a:pt x="20252" y="68128"/>
                  </a:lnTo>
                  <a:lnTo>
                    <a:pt x="18968" y="68128"/>
                  </a:lnTo>
                  <a:lnTo>
                    <a:pt x="18968" y="64550"/>
                  </a:lnTo>
                  <a:close/>
                  <a:moveTo>
                    <a:pt x="3613" y="68362"/>
                  </a:moveTo>
                  <a:lnTo>
                    <a:pt x="3613" y="71939"/>
                  </a:lnTo>
                  <a:lnTo>
                    <a:pt x="2329" y="71939"/>
                  </a:lnTo>
                  <a:lnTo>
                    <a:pt x="2329" y="68362"/>
                  </a:lnTo>
                  <a:close/>
                  <a:moveTo>
                    <a:pt x="6254" y="68362"/>
                  </a:moveTo>
                  <a:lnTo>
                    <a:pt x="6254" y="71939"/>
                  </a:lnTo>
                  <a:lnTo>
                    <a:pt x="3846" y="71939"/>
                  </a:lnTo>
                  <a:lnTo>
                    <a:pt x="3846" y="68362"/>
                  </a:lnTo>
                  <a:close/>
                  <a:moveTo>
                    <a:pt x="7773" y="68362"/>
                  </a:moveTo>
                  <a:lnTo>
                    <a:pt x="7773" y="71939"/>
                  </a:lnTo>
                  <a:lnTo>
                    <a:pt x="6489" y="71939"/>
                  </a:lnTo>
                  <a:lnTo>
                    <a:pt x="6489" y="68362"/>
                  </a:lnTo>
                  <a:close/>
                  <a:moveTo>
                    <a:pt x="10416" y="68362"/>
                  </a:moveTo>
                  <a:lnTo>
                    <a:pt x="10416" y="71939"/>
                  </a:lnTo>
                  <a:lnTo>
                    <a:pt x="8007" y="71939"/>
                  </a:lnTo>
                  <a:lnTo>
                    <a:pt x="8007" y="68362"/>
                  </a:lnTo>
                  <a:close/>
                  <a:moveTo>
                    <a:pt x="11934" y="68362"/>
                  </a:moveTo>
                  <a:lnTo>
                    <a:pt x="11934" y="71939"/>
                  </a:lnTo>
                  <a:lnTo>
                    <a:pt x="10650" y="71939"/>
                  </a:lnTo>
                  <a:lnTo>
                    <a:pt x="10650" y="68362"/>
                  </a:lnTo>
                  <a:close/>
                  <a:moveTo>
                    <a:pt x="14574" y="68362"/>
                  </a:moveTo>
                  <a:lnTo>
                    <a:pt x="14574" y="71939"/>
                  </a:lnTo>
                  <a:lnTo>
                    <a:pt x="12167" y="71939"/>
                  </a:lnTo>
                  <a:lnTo>
                    <a:pt x="12167" y="68362"/>
                  </a:lnTo>
                  <a:close/>
                  <a:moveTo>
                    <a:pt x="16094" y="68362"/>
                  </a:moveTo>
                  <a:lnTo>
                    <a:pt x="16094" y="71939"/>
                  </a:lnTo>
                  <a:lnTo>
                    <a:pt x="14810" y="71939"/>
                  </a:lnTo>
                  <a:lnTo>
                    <a:pt x="14810" y="68362"/>
                  </a:lnTo>
                  <a:close/>
                  <a:moveTo>
                    <a:pt x="18734" y="68362"/>
                  </a:moveTo>
                  <a:lnTo>
                    <a:pt x="18734" y="71939"/>
                  </a:lnTo>
                  <a:lnTo>
                    <a:pt x="16327" y="71939"/>
                  </a:lnTo>
                  <a:lnTo>
                    <a:pt x="16327" y="68362"/>
                  </a:lnTo>
                  <a:close/>
                  <a:moveTo>
                    <a:pt x="20252" y="68362"/>
                  </a:moveTo>
                  <a:lnTo>
                    <a:pt x="20252" y="71939"/>
                  </a:lnTo>
                  <a:lnTo>
                    <a:pt x="18968" y="71939"/>
                  </a:lnTo>
                  <a:lnTo>
                    <a:pt x="18968" y="68362"/>
                  </a:lnTo>
                  <a:close/>
                  <a:moveTo>
                    <a:pt x="3613" y="72176"/>
                  </a:moveTo>
                  <a:lnTo>
                    <a:pt x="3613" y="75753"/>
                  </a:lnTo>
                  <a:lnTo>
                    <a:pt x="2329" y="75753"/>
                  </a:lnTo>
                  <a:lnTo>
                    <a:pt x="2329" y="72176"/>
                  </a:lnTo>
                  <a:close/>
                  <a:moveTo>
                    <a:pt x="6254" y="72176"/>
                  </a:moveTo>
                  <a:lnTo>
                    <a:pt x="6254" y="75753"/>
                  </a:lnTo>
                  <a:lnTo>
                    <a:pt x="3846" y="75753"/>
                  </a:lnTo>
                  <a:lnTo>
                    <a:pt x="3846" y="72176"/>
                  </a:lnTo>
                  <a:close/>
                  <a:moveTo>
                    <a:pt x="7773" y="72176"/>
                  </a:moveTo>
                  <a:lnTo>
                    <a:pt x="7773" y="75753"/>
                  </a:lnTo>
                  <a:lnTo>
                    <a:pt x="6489" y="75753"/>
                  </a:lnTo>
                  <a:lnTo>
                    <a:pt x="6489" y="72176"/>
                  </a:lnTo>
                  <a:close/>
                  <a:moveTo>
                    <a:pt x="10416" y="72176"/>
                  </a:moveTo>
                  <a:lnTo>
                    <a:pt x="10416" y="75753"/>
                  </a:lnTo>
                  <a:lnTo>
                    <a:pt x="8007" y="75753"/>
                  </a:lnTo>
                  <a:lnTo>
                    <a:pt x="8007" y="72176"/>
                  </a:lnTo>
                  <a:close/>
                  <a:moveTo>
                    <a:pt x="11934" y="72176"/>
                  </a:moveTo>
                  <a:lnTo>
                    <a:pt x="11934" y="75753"/>
                  </a:lnTo>
                  <a:lnTo>
                    <a:pt x="10650" y="75753"/>
                  </a:lnTo>
                  <a:lnTo>
                    <a:pt x="10650" y="72176"/>
                  </a:lnTo>
                  <a:close/>
                  <a:moveTo>
                    <a:pt x="14574" y="72176"/>
                  </a:moveTo>
                  <a:lnTo>
                    <a:pt x="14574" y="75753"/>
                  </a:lnTo>
                  <a:lnTo>
                    <a:pt x="12167" y="75753"/>
                  </a:lnTo>
                  <a:lnTo>
                    <a:pt x="12167" y="72176"/>
                  </a:lnTo>
                  <a:close/>
                  <a:moveTo>
                    <a:pt x="16094" y="72176"/>
                  </a:moveTo>
                  <a:lnTo>
                    <a:pt x="16094" y="75753"/>
                  </a:lnTo>
                  <a:lnTo>
                    <a:pt x="14810" y="75753"/>
                  </a:lnTo>
                  <a:lnTo>
                    <a:pt x="14810" y="72176"/>
                  </a:lnTo>
                  <a:close/>
                  <a:moveTo>
                    <a:pt x="18734" y="72176"/>
                  </a:moveTo>
                  <a:lnTo>
                    <a:pt x="18734" y="75753"/>
                  </a:lnTo>
                  <a:lnTo>
                    <a:pt x="16327" y="75753"/>
                  </a:lnTo>
                  <a:lnTo>
                    <a:pt x="16327" y="72176"/>
                  </a:lnTo>
                  <a:close/>
                  <a:moveTo>
                    <a:pt x="20252" y="72176"/>
                  </a:moveTo>
                  <a:lnTo>
                    <a:pt x="20252" y="75753"/>
                  </a:lnTo>
                  <a:lnTo>
                    <a:pt x="18968" y="75753"/>
                  </a:lnTo>
                  <a:lnTo>
                    <a:pt x="18968" y="72176"/>
                  </a:lnTo>
                  <a:close/>
                  <a:moveTo>
                    <a:pt x="2091" y="0"/>
                  </a:moveTo>
                  <a:lnTo>
                    <a:pt x="2091" y="3324"/>
                  </a:lnTo>
                  <a:lnTo>
                    <a:pt x="1" y="3324"/>
                  </a:lnTo>
                  <a:lnTo>
                    <a:pt x="1" y="3559"/>
                  </a:lnTo>
                  <a:lnTo>
                    <a:pt x="2091" y="3559"/>
                  </a:lnTo>
                  <a:lnTo>
                    <a:pt x="2091" y="7136"/>
                  </a:lnTo>
                  <a:lnTo>
                    <a:pt x="1" y="7136"/>
                  </a:lnTo>
                  <a:lnTo>
                    <a:pt x="1" y="7370"/>
                  </a:lnTo>
                  <a:lnTo>
                    <a:pt x="2091" y="7370"/>
                  </a:lnTo>
                  <a:lnTo>
                    <a:pt x="2091" y="10947"/>
                  </a:lnTo>
                  <a:lnTo>
                    <a:pt x="1" y="10947"/>
                  </a:lnTo>
                  <a:lnTo>
                    <a:pt x="1" y="11183"/>
                  </a:lnTo>
                  <a:lnTo>
                    <a:pt x="2091" y="11183"/>
                  </a:lnTo>
                  <a:lnTo>
                    <a:pt x="2091" y="14760"/>
                  </a:lnTo>
                  <a:lnTo>
                    <a:pt x="1" y="14760"/>
                  </a:lnTo>
                  <a:lnTo>
                    <a:pt x="1" y="14994"/>
                  </a:lnTo>
                  <a:lnTo>
                    <a:pt x="2091" y="14994"/>
                  </a:lnTo>
                  <a:lnTo>
                    <a:pt x="2091" y="18571"/>
                  </a:lnTo>
                  <a:lnTo>
                    <a:pt x="1" y="18571"/>
                  </a:lnTo>
                  <a:lnTo>
                    <a:pt x="1" y="18805"/>
                  </a:lnTo>
                  <a:lnTo>
                    <a:pt x="2091" y="18805"/>
                  </a:lnTo>
                  <a:lnTo>
                    <a:pt x="2091" y="22383"/>
                  </a:lnTo>
                  <a:lnTo>
                    <a:pt x="1" y="22383"/>
                  </a:lnTo>
                  <a:lnTo>
                    <a:pt x="1" y="22617"/>
                  </a:lnTo>
                  <a:lnTo>
                    <a:pt x="2091" y="22617"/>
                  </a:lnTo>
                  <a:lnTo>
                    <a:pt x="2091" y="26196"/>
                  </a:lnTo>
                  <a:lnTo>
                    <a:pt x="1" y="26196"/>
                  </a:lnTo>
                  <a:lnTo>
                    <a:pt x="1" y="26431"/>
                  </a:lnTo>
                  <a:lnTo>
                    <a:pt x="2091" y="26431"/>
                  </a:lnTo>
                  <a:lnTo>
                    <a:pt x="2091" y="30008"/>
                  </a:lnTo>
                  <a:lnTo>
                    <a:pt x="1" y="30008"/>
                  </a:lnTo>
                  <a:lnTo>
                    <a:pt x="1" y="30242"/>
                  </a:lnTo>
                  <a:lnTo>
                    <a:pt x="2091" y="30242"/>
                  </a:lnTo>
                  <a:lnTo>
                    <a:pt x="2091" y="33819"/>
                  </a:lnTo>
                  <a:lnTo>
                    <a:pt x="1" y="33819"/>
                  </a:lnTo>
                  <a:lnTo>
                    <a:pt x="1" y="34054"/>
                  </a:lnTo>
                  <a:lnTo>
                    <a:pt x="2091" y="34054"/>
                  </a:lnTo>
                  <a:lnTo>
                    <a:pt x="2091" y="37631"/>
                  </a:lnTo>
                  <a:lnTo>
                    <a:pt x="1" y="37631"/>
                  </a:lnTo>
                  <a:lnTo>
                    <a:pt x="1" y="37865"/>
                  </a:lnTo>
                  <a:lnTo>
                    <a:pt x="2091" y="37865"/>
                  </a:lnTo>
                  <a:lnTo>
                    <a:pt x="2091" y="41442"/>
                  </a:lnTo>
                  <a:lnTo>
                    <a:pt x="1" y="41442"/>
                  </a:lnTo>
                  <a:lnTo>
                    <a:pt x="1" y="41677"/>
                  </a:lnTo>
                  <a:lnTo>
                    <a:pt x="2091" y="41677"/>
                  </a:lnTo>
                  <a:lnTo>
                    <a:pt x="2091" y="45254"/>
                  </a:lnTo>
                  <a:lnTo>
                    <a:pt x="1" y="45254"/>
                  </a:lnTo>
                  <a:lnTo>
                    <a:pt x="1" y="45488"/>
                  </a:lnTo>
                  <a:lnTo>
                    <a:pt x="2091" y="45488"/>
                  </a:lnTo>
                  <a:lnTo>
                    <a:pt x="2091" y="49065"/>
                  </a:lnTo>
                  <a:lnTo>
                    <a:pt x="1" y="49065"/>
                  </a:lnTo>
                  <a:lnTo>
                    <a:pt x="1" y="49301"/>
                  </a:lnTo>
                  <a:lnTo>
                    <a:pt x="2091" y="49301"/>
                  </a:lnTo>
                  <a:lnTo>
                    <a:pt x="2091" y="52878"/>
                  </a:lnTo>
                  <a:lnTo>
                    <a:pt x="1" y="52878"/>
                  </a:lnTo>
                  <a:lnTo>
                    <a:pt x="1" y="53112"/>
                  </a:lnTo>
                  <a:lnTo>
                    <a:pt x="2091" y="53112"/>
                  </a:lnTo>
                  <a:lnTo>
                    <a:pt x="2091" y="56689"/>
                  </a:lnTo>
                  <a:lnTo>
                    <a:pt x="1" y="56689"/>
                  </a:lnTo>
                  <a:lnTo>
                    <a:pt x="1" y="56924"/>
                  </a:lnTo>
                  <a:lnTo>
                    <a:pt x="2091" y="56924"/>
                  </a:lnTo>
                  <a:lnTo>
                    <a:pt x="2091" y="60501"/>
                  </a:lnTo>
                  <a:lnTo>
                    <a:pt x="1" y="60501"/>
                  </a:lnTo>
                  <a:lnTo>
                    <a:pt x="1" y="60735"/>
                  </a:lnTo>
                  <a:lnTo>
                    <a:pt x="2091" y="60735"/>
                  </a:lnTo>
                  <a:lnTo>
                    <a:pt x="2091" y="64312"/>
                  </a:lnTo>
                  <a:lnTo>
                    <a:pt x="1" y="64312"/>
                  </a:lnTo>
                  <a:lnTo>
                    <a:pt x="1" y="64547"/>
                  </a:lnTo>
                  <a:lnTo>
                    <a:pt x="2091" y="64547"/>
                  </a:lnTo>
                  <a:lnTo>
                    <a:pt x="2091" y="68124"/>
                  </a:lnTo>
                  <a:lnTo>
                    <a:pt x="1" y="68124"/>
                  </a:lnTo>
                  <a:lnTo>
                    <a:pt x="1" y="68359"/>
                  </a:lnTo>
                  <a:lnTo>
                    <a:pt x="2091" y="68359"/>
                  </a:lnTo>
                  <a:lnTo>
                    <a:pt x="2091" y="71935"/>
                  </a:lnTo>
                  <a:lnTo>
                    <a:pt x="1" y="71935"/>
                  </a:lnTo>
                  <a:lnTo>
                    <a:pt x="1" y="72171"/>
                  </a:lnTo>
                  <a:lnTo>
                    <a:pt x="2091" y="72171"/>
                  </a:lnTo>
                  <a:lnTo>
                    <a:pt x="2091" y="75748"/>
                  </a:lnTo>
                  <a:lnTo>
                    <a:pt x="1" y="75748"/>
                  </a:lnTo>
                  <a:lnTo>
                    <a:pt x="1" y="75982"/>
                  </a:lnTo>
                  <a:lnTo>
                    <a:pt x="2091" y="75982"/>
                  </a:lnTo>
                  <a:lnTo>
                    <a:pt x="2091" y="80417"/>
                  </a:lnTo>
                  <a:lnTo>
                    <a:pt x="2326" y="80417"/>
                  </a:lnTo>
                  <a:lnTo>
                    <a:pt x="2326" y="75982"/>
                  </a:lnTo>
                  <a:lnTo>
                    <a:pt x="3611" y="75982"/>
                  </a:lnTo>
                  <a:lnTo>
                    <a:pt x="3611" y="80417"/>
                  </a:lnTo>
                  <a:lnTo>
                    <a:pt x="3845" y="80417"/>
                  </a:lnTo>
                  <a:lnTo>
                    <a:pt x="3845" y="75982"/>
                  </a:lnTo>
                  <a:lnTo>
                    <a:pt x="6252" y="75982"/>
                  </a:lnTo>
                  <a:lnTo>
                    <a:pt x="6252" y="80417"/>
                  </a:lnTo>
                  <a:lnTo>
                    <a:pt x="6487" y="80417"/>
                  </a:lnTo>
                  <a:lnTo>
                    <a:pt x="6487" y="75982"/>
                  </a:lnTo>
                  <a:lnTo>
                    <a:pt x="7772" y="75982"/>
                  </a:lnTo>
                  <a:lnTo>
                    <a:pt x="7772" y="80417"/>
                  </a:lnTo>
                  <a:lnTo>
                    <a:pt x="8006" y="80417"/>
                  </a:lnTo>
                  <a:lnTo>
                    <a:pt x="8006" y="75982"/>
                  </a:lnTo>
                  <a:lnTo>
                    <a:pt x="10413" y="75982"/>
                  </a:lnTo>
                  <a:lnTo>
                    <a:pt x="10413" y="80417"/>
                  </a:lnTo>
                  <a:lnTo>
                    <a:pt x="10648" y="80417"/>
                  </a:lnTo>
                  <a:lnTo>
                    <a:pt x="10648" y="75982"/>
                  </a:lnTo>
                  <a:lnTo>
                    <a:pt x="11933" y="75982"/>
                  </a:lnTo>
                  <a:lnTo>
                    <a:pt x="11933" y="80417"/>
                  </a:lnTo>
                  <a:lnTo>
                    <a:pt x="12167" y="80417"/>
                  </a:lnTo>
                  <a:lnTo>
                    <a:pt x="12167" y="75982"/>
                  </a:lnTo>
                  <a:lnTo>
                    <a:pt x="14574" y="75982"/>
                  </a:lnTo>
                  <a:lnTo>
                    <a:pt x="14574" y="80417"/>
                  </a:lnTo>
                  <a:lnTo>
                    <a:pt x="14810" y="80417"/>
                  </a:lnTo>
                  <a:lnTo>
                    <a:pt x="14810" y="75982"/>
                  </a:lnTo>
                  <a:lnTo>
                    <a:pt x="16094" y="75982"/>
                  </a:lnTo>
                  <a:lnTo>
                    <a:pt x="16094" y="80417"/>
                  </a:lnTo>
                  <a:lnTo>
                    <a:pt x="16328" y="80417"/>
                  </a:lnTo>
                  <a:lnTo>
                    <a:pt x="16328" y="75982"/>
                  </a:lnTo>
                  <a:lnTo>
                    <a:pt x="18735" y="75982"/>
                  </a:lnTo>
                  <a:lnTo>
                    <a:pt x="18735" y="80417"/>
                  </a:lnTo>
                  <a:lnTo>
                    <a:pt x="18969" y="80417"/>
                  </a:lnTo>
                  <a:lnTo>
                    <a:pt x="18969" y="75982"/>
                  </a:lnTo>
                  <a:lnTo>
                    <a:pt x="20255" y="75982"/>
                  </a:lnTo>
                  <a:lnTo>
                    <a:pt x="20255" y="80417"/>
                  </a:lnTo>
                  <a:lnTo>
                    <a:pt x="20489" y="80417"/>
                  </a:lnTo>
                  <a:lnTo>
                    <a:pt x="20489" y="75982"/>
                  </a:lnTo>
                  <a:lnTo>
                    <a:pt x="22579" y="75982"/>
                  </a:lnTo>
                  <a:lnTo>
                    <a:pt x="22579" y="75748"/>
                  </a:lnTo>
                  <a:lnTo>
                    <a:pt x="20489" y="75748"/>
                  </a:lnTo>
                  <a:lnTo>
                    <a:pt x="20489" y="72171"/>
                  </a:lnTo>
                  <a:lnTo>
                    <a:pt x="22579" y="72171"/>
                  </a:lnTo>
                  <a:lnTo>
                    <a:pt x="22579" y="71935"/>
                  </a:lnTo>
                  <a:lnTo>
                    <a:pt x="20489" y="71935"/>
                  </a:lnTo>
                  <a:lnTo>
                    <a:pt x="20489" y="68359"/>
                  </a:lnTo>
                  <a:lnTo>
                    <a:pt x="22579" y="68359"/>
                  </a:lnTo>
                  <a:lnTo>
                    <a:pt x="22579" y="68124"/>
                  </a:lnTo>
                  <a:lnTo>
                    <a:pt x="20489" y="68124"/>
                  </a:lnTo>
                  <a:lnTo>
                    <a:pt x="20489" y="64547"/>
                  </a:lnTo>
                  <a:lnTo>
                    <a:pt x="22579" y="64547"/>
                  </a:lnTo>
                  <a:lnTo>
                    <a:pt x="22579" y="64312"/>
                  </a:lnTo>
                  <a:lnTo>
                    <a:pt x="20489" y="64312"/>
                  </a:lnTo>
                  <a:lnTo>
                    <a:pt x="20489" y="60735"/>
                  </a:lnTo>
                  <a:lnTo>
                    <a:pt x="22579" y="60735"/>
                  </a:lnTo>
                  <a:lnTo>
                    <a:pt x="22579" y="60501"/>
                  </a:lnTo>
                  <a:lnTo>
                    <a:pt x="20489" y="60501"/>
                  </a:lnTo>
                  <a:lnTo>
                    <a:pt x="20489" y="56924"/>
                  </a:lnTo>
                  <a:lnTo>
                    <a:pt x="22579" y="56924"/>
                  </a:lnTo>
                  <a:lnTo>
                    <a:pt x="22579" y="56689"/>
                  </a:lnTo>
                  <a:lnTo>
                    <a:pt x="20489" y="56689"/>
                  </a:lnTo>
                  <a:lnTo>
                    <a:pt x="20489" y="53112"/>
                  </a:lnTo>
                  <a:lnTo>
                    <a:pt x="22579" y="53112"/>
                  </a:lnTo>
                  <a:lnTo>
                    <a:pt x="22579" y="52878"/>
                  </a:lnTo>
                  <a:lnTo>
                    <a:pt x="20489" y="52878"/>
                  </a:lnTo>
                  <a:lnTo>
                    <a:pt x="20489" y="49301"/>
                  </a:lnTo>
                  <a:lnTo>
                    <a:pt x="22579" y="49301"/>
                  </a:lnTo>
                  <a:lnTo>
                    <a:pt x="22579" y="49065"/>
                  </a:lnTo>
                  <a:lnTo>
                    <a:pt x="20489" y="49065"/>
                  </a:lnTo>
                  <a:lnTo>
                    <a:pt x="20489" y="45491"/>
                  </a:lnTo>
                  <a:lnTo>
                    <a:pt x="22579" y="45491"/>
                  </a:lnTo>
                  <a:lnTo>
                    <a:pt x="22579" y="45256"/>
                  </a:lnTo>
                  <a:lnTo>
                    <a:pt x="20489" y="45256"/>
                  </a:lnTo>
                  <a:lnTo>
                    <a:pt x="20489" y="41679"/>
                  </a:lnTo>
                  <a:lnTo>
                    <a:pt x="22579" y="41679"/>
                  </a:lnTo>
                  <a:lnTo>
                    <a:pt x="22579" y="41444"/>
                  </a:lnTo>
                  <a:lnTo>
                    <a:pt x="20489" y="41444"/>
                  </a:lnTo>
                  <a:lnTo>
                    <a:pt x="20489" y="37868"/>
                  </a:lnTo>
                  <a:lnTo>
                    <a:pt x="22579" y="37868"/>
                  </a:lnTo>
                  <a:lnTo>
                    <a:pt x="22579" y="37632"/>
                  </a:lnTo>
                  <a:lnTo>
                    <a:pt x="20489" y="37632"/>
                  </a:lnTo>
                  <a:lnTo>
                    <a:pt x="20489" y="34055"/>
                  </a:lnTo>
                  <a:lnTo>
                    <a:pt x="22579" y="34055"/>
                  </a:lnTo>
                  <a:lnTo>
                    <a:pt x="22579" y="33821"/>
                  </a:lnTo>
                  <a:lnTo>
                    <a:pt x="20489" y="33821"/>
                  </a:lnTo>
                  <a:lnTo>
                    <a:pt x="20489" y="30244"/>
                  </a:lnTo>
                  <a:lnTo>
                    <a:pt x="22579" y="30244"/>
                  </a:lnTo>
                  <a:lnTo>
                    <a:pt x="22579" y="30009"/>
                  </a:lnTo>
                  <a:lnTo>
                    <a:pt x="20489" y="30009"/>
                  </a:lnTo>
                  <a:lnTo>
                    <a:pt x="20489" y="26432"/>
                  </a:lnTo>
                  <a:lnTo>
                    <a:pt x="22579" y="26432"/>
                  </a:lnTo>
                  <a:lnTo>
                    <a:pt x="22579" y="26196"/>
                  </a:lnTo>
                  <a:lnTo>
                    <a:pt x="20489" y="26196"/>
                  </a:lnTo>
                  <a:lnTo>
                    <a:pt x="20489" y="22618"/>
                  </a:lnTo>
                  <a:lnTo>
                    <a:pt x="22579" y="22618"/>
                  </a:lnTo>
                  <a:lnTo>
                    <a:pt x="22579" y="22384"/>
                  </a:lnTo>
                  <a:lnTo>
                    <a:pt x="20489" y="22384"/>
                  </a:lnTo>
                  <a:lnTo>
                    <a:pt x="20489" y="18807"/>
                  </a:lnTo>
                  <a:lnTo>
                    <a:pt x="22579" y="18807"/>
                  </a:lnTo>
                  <a:lnTo>
                    <a:pt x="22579" y="18573"/>
                  </a:lnTo>
                  <a:lnTo>
                    <a:pt x="20489" y="18573"/>
                  </a:lnTo>
                  <a:lnTo>
                    <a:pt x="20489" y="14995"/>
                  </a:lnTo>
                  <a:lnTo>
                    <a:pt x="22579" y="14995"/>
                  </a:lnTo>
                  <a:lnTo>
                    <a:pt x="22579" y="14761"/>
                  </a:lnTo>
                  <a:lnTo>
                    <a:pt x="20489" y="14761"/>
                  </a:lnTo>
                  <a:lnTo>
                    <a:pt x="20489" y="11183"/>
                  </a:lnTo>
                  <a:lnTo>
                    <a:pt x="22579" y="11183"/>
                  </a:lnTo>
                  <a:lnTo>
                    <a:pt x="22579" y="10947"/>
                  </a:lnTo>
                  <a:lnTo>
                    <a:pt x="20489" y="10947"/>
                  </a:lnTo>
                  <a:lnTo>
                    <a:pt x="20489" y="7370"/>
                  </a:lnTo>
                  <a:lnTo>
                    <a:pt x="22579" y="7370"/>
                  </a:lnTo>
                  <a:lnTo>
                    <a:pt x="22579" y="7136"/>
                  </a:lnTo>
                  <a:lnTo>
                    <a:pt x="20489" y="7136"/>
                  </a:lnTo>
                  <a:lnTo>
                    <a:pt x="20489" y="3559"/>
                  </a:lnTo>
                  <a:lnTo>
                    <a:pt x="22575" y="3559"/>
                  </a:lnTo>
                  <a:lnTo>
                    <a:pt x="22575" y="3324"/>
                  </a:lnTo>
                  <a:lnTo>
                    <a:pt x="20485" y="3324"/>
                  </a:lnTo>
                  <a:lnTo>
                    <a:pt x="20485" y="0"/>
                  </a:lnTo>
                  <a:lnTo>
                    <a:pt x="20251" y="0"/>
                  </a:lnTo>
                  <a:lnTo>
                    <a:pt x="20251" y="3324"/>
                  </a:lnTo>
                  <a:lnTo>
                    <a:pt x="18967" y="3324"/>
                  </a:lnTo>
                  <a:lnTo>
                    <a:pt x="18967" y="0"/>
                  </a:lnTo>
                  <a:lnTo>
                    <a:pt x="18733" y="0"/>
                  </a:lnTo>
                  <a:lnTo>
                    <a:pt x="18733" y="3324"/>
                  </a:lnTo>
                  <a:lnTo>
                    <a:pt x="16324" y="3324"/>
                  </a:lnTo>
                  <a:lnTo>
                    <a:pt x="16324" y="0"/>
                  </a:lnTo>
                  <a:lnTo>
                    <a:pt x="16094" y="0"/>
                  </a:lnTo>
                  <a:lnTo>
                    <a:pt x="16094" y="3324"/>
                  </a:lnTo>
                  <a:lnTo>
                    <a:pt x="14810" y="3324"/>
                  </a:lnTo>
                  <a:lnTo>
                    <a:pt x="14810" y="0"/>
                  </a:lnTo>
                  <a:lnTo>
                    <a:pt x="14574" y="0"/>
                  </a:lnTo>
                  <a:lnTo>
                    <a:pt x="14574" y="3324"/>
                  </a:lnTo>
                  <a:lnTo>
                    <a:pt x="12167" y="3324"/>
                  </a:lnTo>
                  <a:lnTo>
                    <a:pt x="12167" y="0"/>
                  </a:lnTo>
                  <a:lnTo>
                    <a:pt x="11933" y="0"/>
                  </a:lnTo>
                  <a:lnTo>
                    <a:pt x="11933" y="3324"/>
                  </a:lnTo>
                  <a:lnTo>
                    <a:pt x="10648" y="3324"/>
                  </a:lnTo>
                  <a:lnTo>
                    <a:pt x="10648" y="0"/>
                  </a:lnTo>
                  <a:lnTo>
                    <a:pt x="10413" y="0"/>
                  </a:lnTo>
                  <a:lnTo>
                    <a:pt x="10413" y="3324"/>
                  </a:lnTo>
                  <a:lnTo>
                    <a:pt x="8006" y="3324"/>
                  </a:lnTo>
                  <a:lnTo>
                    <a:pt x="8006" y="0"/>
                  </a:lnTo>
                  <a:lnTo>
                    <a:pt x="7772" y="0"/>
                  </a:lnTo>
                  <a:lnTo>
                    <a:pt x="7772" y="3324"/>
                  </a:lnTo>
                  <a:lnTo>
                    <a:pt x="6487" y="3324"/>
                  </a:lnTo>
                  <a:lnTo>
                    <a:pt x="6487" y="0"/>
                  </a:lnTo>
                  <a:lnTo>
                    <a:pt x="6252" y="0"/>
                  </a:lnTo>
                  <a:lnTo>
                    <a:pt x="6252" y="3324"/>
                  </a:lnTo>
                  <a:lnTo>
                    <a:pt x="3845" y="3324"/>
                  </a:lnTo>
                  <a:lnTo>
                    <a:pt x="3845" y="0"/>
                  </a:lnTo>
                  <a:lnTo>
                    <a:pt x="3611" y="0"/>
                  </a:lnTo>
                  <a:lnTo>
                    <a:pt x="3611" y="3324"/>
                  </a:lnTo>
                  <a:lnTo>
                    <a:pt x="2326" y="3324"/>
                  </a:lnTo>
                  <a:lnTo>
                    <a:pt x="2326" y="0"/>
                  </a:lnTo>
                  <a:close/>
                </a:path>
              </a:pathLst>
            </a:custGeom>
            <a:solidFill>
              <a:srgbClr val="FFFFFF">
                <a:alpha val="28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9"/>
            <p:cNvSpPr/>
            <p:nvPr/>
          </p:nvSpPr>
          <p:spPr>
            <a:xfrm>
              <a:off x="3449550" y="3233750"/>
              <a:ext cx="25825" cy="7150"/>
            </a:xfrm>
            <a:custGeom>
              <a:avLst/>
              <a:gdLst/>
              <a:ahLst/>
              <a:cxnLst/>
              <a:rect l="l" t="t" r="r" b="b"/>
              <a:pathLst>
                <a:path w="1033" h="286" extrusionOk="0">
                  <a:moveTo>
                    <a:pt x="0" y="1"/>
                  </a:moveTo>
                  <a:lnTo>
                    <a:pt x="0" y="286"/>
                  </a:lnTo>
                  <a:lnTo>
                    <a:pt x="1033" y="286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9"/>
            <p:cNvSpPr/>
            <p:nvPr/>
          </p:nvSpPr>
          <p:spPr>
            <a:xfrm>
              <a:off x="3344450" y="3328475"/>
              <a:ext cx="25825" cy="7125"/>
            </a:xfrm>
            <a:custGeom>
              <a:avLst/>
              <a:gdLst/>
              <a:ahLst/>
              <a:cxnLst/>
              <a:rect l="l" t="t" r="r" b="b"/>
              <a:pathLst>
                <a:path w="1033" h="285" extrusionOk="0">
                  <a:moveTo>
                    <a:pt x="0" y="0"/>
                  </a:moveTo>
                  <a:lnTo>
                    <a:pt x="0" y="285"/>
                  </a:lnTo>
                  <a:lnTo>
                    <a:pt x="1033" y="285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9"/>
            <p:cNvSpPr/>
            <p:nvPr/>
          </p:nvSpPr>
          <p:spPr>
            <a:xfrm>
              <a:off x="3553450" y="3233750"/>
              <a:ext cx="11950" cy="7150"/>
            </a:xfrm>
            <a:custGeom>
              <a:avLst/>
              <a:gdLst/>
              <a:ahLst/>
              <a:cxnLst/>
              <a:rect l="l" t="t" r="r" b="b"/>
              <a:pathLst>
                <a:path w="478" h="286" extrusionOk="0">
                  <a:moveTo>
                    <a:pt x="0" y="1"/>
                  </a:moveTo>
                  <a:lnTo>
                    <a:pt x="0" y="286"/>
                  </a:lnTo>
                  <a:lnTo>
                    <a:pt x="477" y="286"/>
                  </a:lnTo>
                  <a:lnTo>
                    <a:pt x="477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9"/>
            <p:cNvSpPr/>
            <p:nvPr/>
          </p:nvSpPr>
          <p:spPr>
            <a:xfrm>
              <a:off x="3651250" y="3233750"/>
              <a:ext cx="14125" cy="7150"/>
            </a:xfrm>
            <a:custGeom>
              <a:avLst/>
              <a:gdLst/>
              <a:ahLst/>
              <a:cxnLst/>
              <a:rect l="l" t="t" r="r" b="b"/>
              <a:pathLst>
                <a:path w="565" h="286" extrusionOk="0">
                  <a:moveTo>
                    <a:pt x="0" y="1"/>
                  </a:moveTo>
                  <a:lnTo>
                    <a:pt x="0" y="286"/>
                  </a:lnTo>
                  <a:lnTo>
                    <a:pt x="564" y="286"/>
                  </a:lnTo>
                  <a:lnTo>
                    <a:pt x="564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9"/>
            <p:cNvSpPr/>
            <p:nvPr/>
          </p:nvSpPr>
          <p:spPr>
            <a:xfrm>
              <a:off x="3651250" y="3328475"/>
              <a:ext cx="14125" cy="7125"/>
            </a:xfrm>
            <a:custGeom>
              <a:avLst/>
              <a:gdLst/>
              <a:ahLst/>
              <a:cxnLst/>
              <a:rect l="l" t="t" r="r" b="b"/>
              <a:pathLst>
                <a:path w="565" h="285" extrusionOk="0">
                  <a:moveTo>
                    <a:pt x="0" y="0"/>
                  </a:moveTo>
                  <a:lnTo>
                    <a:pt x="0" y="285"/>
                  </a:lnTo>
                  <a:lnTo>
                    <a:pt x="564" y="285"/>
                  </a:lnTo>
                  <a:lnTo>
                    <a:pt x="564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9"/>
            <p:cNvSpPr/>
            <p:nvPr/>
          </p:nvSpPr>
          <p:spPr>
            <a:xfrm>
              <a:off x="3677650" y="3233750"/>
              <a:ext cx="6150" cy="7150"/>
            </a:xfrm>
            <a:custGeom>
              <a:avLst/>
              <a:gdLst/>
              <a:ahLst/>
              <a:cxnLst/>
              <a:rect l="l" t="t" r="r" b="b"/>
              <a:pathLst>
                <a:path w="246" h="286" extrusionOk="0">
                  <a:moveTo>
                    <a:pt x="0" y="1"/>
                  </a:moveTo>
                  <a:lnTo>
                    <a:pt x="0" y="286"/>
                  </a:lnTo>
                  <a:lnTo>
                    <a:pt x="246" y="28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9"/>
            <p:cNvSpPr/>
            <p:nvPr/>
          </p:nvSpPr>
          <p:spPr>
            <a:xfrm>
              <a:off x="3445275" y="3520275"/>
              <a:ext cx="30125" cy="7150"/>
            </a:xfrm>
            <a:custGeom>
              <a:avLst/>
              <a:gdLst/>
              <a:ahLst/>
              <a:cxnLst/>
              <a:rect l="l" t="t" r="r" b="b"/>
              <a:pathLst>
                <a:path w="1205" h="286" extrusionOk="0">
                  <a:moveTo>
                    <a:pt x="0" y="1"/>
                  </a:moveTo>
                  <a:lnTo>
                    <a:pt x="0" y="285"/>
                  </a:lnTo>
                  <a:lnTo>
                    <a:pt x="1205" y="285"/>
                  </a:lnTo>
                  <a:lnTo>
                    <a:pt x="1205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9"/>
            <p:cNvSpPr/>
            <p:nvPr/>
          </p:nvSpPr>
          <p:spPr>
            <a:xfrm>
              <a:off x="3559425" y="3520275"/>
              <a:ext cx="11300" cy="7150"/>
            </a:xfrm>
            <a:custGeom>
              <a:avLst/>
              <a:gdLst/>
              <a:ahLst/>
              <a:cxnLst/>
              <a:rect l="l" t="t" r="r" b="b"/>
              <a:pathLst>
                <a:path w="452" h="286" extrusionOk="0">
                  <a:moveTo>
                    <a:pt x="0" y="1"/>
                  </a:moveTo>
                  <a:lnTo>
                    <a:pt x="0" y="285"/>
                  </a:lnTo>
                  <a:lnTo>
                    <a:pt x="451" y="285"/>
                  </a:lnTo>
                  <a:lnTo>
                    <a:pt x="45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9"/>
            <p:cNvSpPr/>
            <p:nvPr/>
          </p:nvSpPr>
          <p:spPr>
            <a:xfrm>
              <a:off x="3612500" y="3520275"/>
              <a:ext cx="6775" cy="7150"/>
            </a:xfrm>
            <a:custGeom>
              <a:avLst/>
              <a:gdLst/>
              <a:ahLst/>
              <a:cxnLst/>
              <a:rect l="l" t="t" r="r" b="b"/>
              <a:pathLst>
                <a:path w="271" h="286" extrusionOk="0">
                  <a:moveTo>
                    <a:pt x="0" y="1"/>
                  </a:moveTo>
                  <a:lnTo>
                    <a:pt x="0" y="285"/>
                  </a:lnTo>
                  <a:lnTo>
                    <a:pt x="271" y="285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9"/>
            <p:cNvSpPr/>
            <p:nvPr/>
          </p:nvSpPr>
          <p:spPr>
            <a:xfrm>
              <a:off x="3449550" y="4473400"/>
              <a:ext cx="25825" cy="7125"/>
            </a:xfrm>
            <a:custGeom>
              <a:avLst/>
              <a:gdLst/>
              <a:ahLst/>
              <a:cxnLst/>
              <a:rect l="l" t="t" r="r" b="b"/>
              <a:pathLst>
                <a:path w="1033" h="285" extrusionOk="0">
                  <a:moveTo>
                    <a:pt x="0" y="0"/>
                  </a:moveTo>
                  <a:lnTo>
                    <a:pt x="0" y="285"/>
                  </a:lnTo>
                  <a:lnTo>
                    <a:pt x="1033" y="285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9"/>
            <p:cNvSpPr/>
            <p:nvPr/>
          </p:nvSpPr>
          <p:spPr>
            <a:xfrm>
              <a:off x="3344450" y="4568050"/>
              <a:ext cx="25825" cy="7125"/>
            </a:xfrm>
            <a:custGeom>
              <a:avLst/>
              <a:gdLst/>
              <a:ahLst/>
              <a:cxnLst/>
              <a:rect l="l" t="t" r="r" b="b"/>
              <a:pathLst>
                <a:path w="1033" h="285" extrusionOk="0">
                  <a:moveTo>
                    <a:pt x="0" y="0"/>
                  </a:moveTo>
                  <a:lnTo>
                    <a:pt x="0" y="285"/>
                  </a:lnTo>
                  <a:lnTo>
                    <a:pt x="1033" y="285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9"/>
            <p:cNvSpPr/>
            <p:nvPr/>
          </p:nvSpPr>
          <p:spPr>
            <a:xfrm>
              <a:off x="3553450" y="4473400"/>
              <a:ext cx="11950" cy="7125"/>
            </a:xfrm>
            <a:custGeom>
              <a:avLst/>
              <a:gdLst/>
              <a:ahLst/>
              <a:cxnLst/>
              <a:rect l="l" t="t" r="r" b="b"/>
              <a:pathLst>
                <a:path w="478" h="285" extrusionOk="0">
                  <a:moveTo>
                    <a:pt x="0" y="0"/>
                  </a:moveTo>
                  <a:lnTo>
                    <a:pt x="0" y="285"/>
                  </a:lnTo>
                  <a:lnTo>
                    <a:pt x="477" y="285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9"/>
            <p:cNvSpPr/>
            <p:nvPr/>
          </p:nvSpPr>
          <p:spPr>
            <a:xfrm>
              <a:off x="3651250" y="4473400"/>
              <a:ext cx="14125" cy="7125"/>
            </a:xfrm>
            <a:custGeom>
              <a:avLst/>
              <a:gdLst/>
              <a:ahLst/>
              <a:cxnLst/>
              <a:rect l="l" t="t" r="r" b="b"/>
              <a:pathLst>
                <a:path w="565" h="285" extrusionOk="0">
                  <a:moveTo>
                    <a:pt x="0" y="0"/>
                  </a:moveTo>
                  <a:lnTo>
                    <a:pt x="0" y="285"/>
                  </a:lnTo>
                  <a:lnTo>
                    <a:pt x="564" y="285"/>
                  </a:lnTo>
                  <a:lnTo>
                    <a:pt x="564" y="0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9"/>
            <p:cNvSpPr/>
            <p:nvPr/>
          </p:nvSpPr>
          <p:spPr>
            <a:xfrm>
              <a:off x="3651250" y="4568050"/>
              <a:ext cx="14125" cy="7125"/>
            </a:xfrm>
            <a:custGeom>
              <a:avLst/>
              <a:gdLst/>
              <a:ahLst/>
              <a:cxnLst/>
              <a:rect l="l" t="t" r="r" b="b"/>
              <a:pathLst>
                <a:path w="565" h="285" extrusionOk="0">
                  <a:moveTo>
                    <a:pt x="0" y="0"/>
                  </a:moveTo>
                  <a:lnTo>
                    <a:pt x="0" y="285"/>
                  </a:lnTo>
                  <a:lnTo>
                    <a:pt x="564" y="285"/>
                  </a:lnTo>
                  <a:lnTo>
                    <a:pt x="564" y="0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9"/>
            <p:cNvSpPr/>
            <p:nvPr/>
          </p:nvSpPr>
          <p:spPr>
            <a:xfrm>
              <a:off x="3677650" y="4473400"/>
              <a:ext cx="6150" cy="7125"/>
            </a:xfrm>
            <a:custGeom>
              <a:avLst/>
              <a:gdLst/>
              <a:ahLst/>
              <a:cxnLst/>
              <a:rect l="l" t="t" r="r" b="b"/>
              <a:pathLst>
                <a:path w="246" h="285" extrusionOk="0">
                  <a:moveTo>
                    <a:pt x="0" y="0"/>
                  </a:moveTo>
                  <a:lnTo>
                    <a:pt x="0" y="285"/>
                  </a:lnTo>
                  <a:lnTo>
                    <a:pt x="246" y="28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9"/>
            <p:cNvSpPr/>
            <p:nvPr/>
          </p:nvSpPr>
          <p:spPr>
            <a:xfrm>
              <a:off x="3654325" y="4759875"/>
              <a:ext cx="30175" cy="7175"/>
            </a:xfrm>
            <a:custGeom>
              <a:avLst/>
              <a:gdLst/>
              <a:ahLst/>
              <a:cxnLst/>
              <a:rect l="l" t="t" r="r" b="b"/>
              <a:pathLst>
                <a:path w="1207" h="287" extrusionOk="0">
                  <a:moveTo>
                    <a:pt x="0" y="1"/>
                  </a:moveTo>
                  <a:lnTo>
                    <a:pt x="0" y="287"/>
                  </a:lnTo>
                  <a:lnTo>
                    <a:pt x="1207" y="287"/>
                  </a:lnTo>
                  <a:lnTo>
                    <a:pt x="1207" y="1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9"/>
            <p:cNvSpPr/>
            <p:nvPr/>
          </p:nvSpPr>
          <p:spPr>
            <a:xfrm>
              <a:off x="3342300" y="4951875"/>
              <a:ext cx="30150" cy="7175"/>
            </a:xfrm>
            <a:custGeom>
              <a:avLst/>
              <a:gdLst/>
              <a:ahLst/>
              <a:cxnLst/>
              <a:rect l="l" t="t" r="r" b="b"/>
              <a:pathLst>
                <a:path w="1206" h="287" extrusionOk="0">
                  <a:moveTo>
                    <a:pt x="1" y="1"/>
                  </a:moveTo>
                  <a:lnTo>
                    <a:pt x="1" y="287"/>
                  </a:lnTo>
                  <a:lnTo>
                    <a:pt x="1206" y="287"/>
                  </a:lnTo>
                  <a:lnTo>
                    <a:pt x="1206" y="1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9"/>
            <p:cNvSpPr/>
            <p:nvPr/>
          </p:nvSpPr>
          <p:spPr>
            <a:xfrm>
              <a:off x="3305375" y="4853975"/>
              <a:ext cx="11300" cy="7125"/>
            </a:xfrm>
            <a:custGeom>
              <a:avLst/>
              <a:gdLst/>
              <a:ahLst/>
              <a:cxnLst/>
              <a:rect l="l" t="t" r="r" b="b"/>
              <a:pathLst>
                <a:path w="452" h="285" extrusionOk="0">
                  <a:moveTo>
                    <a:pt x="1" y="0"/>
                  </a:moveTo>
                  <a:lnTo>
                    <a:pt x="1" y="285"/>
                  </a:lnTo>
                  <a:lnTo>
                    <a:pt x="452" y="285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9"/>
            <p:cNvSpPr/>
            <p:nvPr/>
          </p:nvSpPr>
          <p:spPr>
            <a:xfrm>
              <a:off x="3612500" y="4759875"/>
              <a:ext cx="6775" cy="7175"/>
            </a:xfrm>
            <a:custGeom>
              <a:avLst/>
              <a:gdLst/>
              <a:ahLst/>
              <a:cxnLst/>
              <a:rect l="l" t="t" r="r" b="b"/>
              <a:pathLst>
                <a:path w="271" h="287" extrusionOk="0">
                  <a:moveTo>
                    <a:pt x="0" y="1"/>
                  </a:moveTo>
                  <a:lnTo>
                    <a:pt x="0" y="287"/>
                  </a:lnTo>
                  <a:lnTo>
                    <a:pt x="271" y="287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9"/>
            <p:cNvSpPr/>
            <p:nvPr/>
          </p:nvSpPr>
          <p:spPr>
            <a:xfrm>
              <a:off x="3341375" y="3708450"/>
              <a:ext cx="28975" cy="7125"/>
            </a:xfrm>
            <a:custGeom>
              <a:avLst/>
              <a:gdLst/>
              <a:ahLst/>
              <a:cxnLst/>
              <a:rect l="l" t="t" r="r" b="b"/>
              <a:pathLst>
                <a:path w="1159" h="285" extrusionOk="0">
                  <a:moveTo>
                    <a:pt x="0" y="0"/>
                  </a:moveTo>
                  <a:lnTo>
                    <a:pt x="0" y="285"/>
                  </a:lnTo>
                  <a:lnTo>
                    <a:pt x="1158" y="285"/>
                  </a:lnTo>
                  <a:lnTo>
                    <a:pt x="1158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9"/>
            <p:cNvSpPr/>
            <p:nvPr/>
          </p:nvSpPr>
          <p:spPr>
            <a:xfrm>
              <a:off x="3552250" y="3807425"/>
              <a:ext cx="33225" cy="7175"/>
            </a:xfrm>
            <a:custGeom>
              <a:avLst/>
              <a:gdLst/>
              <a:ahLst/>
              <a:cxnLst/>
              <a:rect l="l" t="t" r="r" b="b"/>
              <a:pathLst>
                <a:path w="1329" h="287" extrusionOk="0">
                  <a:moveTo>
                    <a:pt x="0" y="1"/>
                  </a:moveTo>
                  <a:lnTo>
                    <a:pt x="0" y="287"/>
                  </a:lnTo>
                  <a:lnTo>
                    <a:pt x="1329" y="287"/>
                  </a:lnTo>
                  <a:lnTo>
                    <a:pt x="1329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9"/>
            <p:cNvSpPr/>
            <p:nvPr/>
          </p:nvSpPr>
          <p:spPr>
            <a:xfrm>
              <a:off x="3651825" y="3993750"/>
              <a:ext cx="34475" cy="7125"/>
            </a:xfrm>
            <a:custGeom>
              <a:avLst/>
              <a:gdLst/>
              <a:ahLst/>
              <a:cxnLst/>
              <a:rect l="l" t="t" r="r" b="b"/>
              <a:pathLst>
                <a:path w="1379" h="285" extrusionOk="0">
                  <a:moveTo>
                    <a:pt x="1" y="0"/>
                  </a:moveTo>
                  <a:lnTo>
                    <a:pt x="1" y="285"/>
                  </a:lnTo>
                  <a:lnTo>
                    <a:pt x="1378" y="285"/>
                  </a:lnTo>
                  <a:lnTo>
                    <a:pt x="1378" y="0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9"/>
            <p:cNvSpPr/>
            <p:nvPr/>
          </p:nvSpPr>
          <p:spPr>
            <a:xfrm>
              <a:off x="3712700" y="3993750"/>
              <a:ext cx="14175" cy="7125"/>
            </a:xfrm>
            <a:custGeom>
              <a:avLst/>
              <a:gdLst/>
              <a:ahLst/>
              <a:cxnLst/>
              <a:rect l="l" t="t" r="r" b="b"/>
              <a:pathLst>
                <a:path w="567" h="285" extrusionOk="0">
                  <a:moveTo>
                    <a:pt x="1" y="0"/>
                  </a:moveTo>
                  <a:lnTo>
                    <a:pt x="1" y="285"/>
                  </a:lnTo>
                  <a:lnTo>
                    <a:pt x="566" y="285"/>
                  </a:lnTo>
                  <a:lnTo>
                    <a:pt x="566" y="0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9"/>
            <p:cNvSpPr/>
            <p:nvPr/>
          </p:nvSpPr>
          <p:spPr>
            <a:xfrm>
              <a:off x="3361675" y="3993750"/>
              <a:ext cx="12325" cy="7125"/>
            </a:xfrm>
            <a:custGeom>
              <a:avLst/>
              <a:gdLst/>
              <a:ahLst/>
              <a:cxnLst/>
              <a:rect l="l" t="t" r="r" b="b"/>
              <a:pathLst>
                <a:path w="493" h="285" extrusionOk="0">
                  <a:moveTo>
                    <a:pt x="0" y="0"/>
                  </a:moveTo>
                  <a:lnTo>
                    <a:pt x="0" y="285"/>
                  </a:lnTo>
                  <a:lnTo>
                    <a:pt x="492" y="285"/>
                  </a:lnTo>
                  <a:lnTo>
                    <a:pt x="492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9"/>
            <p:cNvSpPr/>
            <p:nvPr/>
          </p:nvSpPr>
          <p:spPr>
            <a:xfrm>
              <a:off x="3341375" y="3993750"/>
              <a:ext cx="8600" cy="7125"/>
            </a:xfrm>
            <a:custGeom>
              <a:avLst/>
              <a:gdLst/>
              <a:ahLst/>
              <a:cxnLst/>
              <a:rect l="l" t="t" r="r" b="b"/>
              <a:pathLst>
                <a:path w="344" h="285" extrusionOk="0">
                  <a:moveTo>
                    <a:pt x="0" y="0"/>
                  </a:moveTo>
                  <a:lnTo>
                    <a:pt x="0" y="285"/>
                  </a:lnTo>
                  <a:lnTo>
                    <a:pt x="344" y="285"/>
                  </a:lnTo>
                  <a:lnTo>
                    <a:pt x="344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9"/>
            <p:cNvSpPr/>
            <p:nvPr/>
          </p:nvSpPr>
          <p:spPr>
            <a:xfrm>
              <a:off x="3300725" y="4186175"/>
              <a:ext cx="11725" cy="7150"/>
            </a:xfrm>
            <a:custGeom>
              <a:avLst/>
              <a:gdLst/>
              <a:ahLst/>
              <a:cxnLst/>
              <a:rect l="l" t="t" r="r" b="b"/>
              <a:pathLst>
                <a:path w="469" h="286" extrusionOk="0">
                  <a:moveTo>
                    <a:pt x="1" y="1"/>
                  </a:moveTo>
                  <a:lnTo>
                    <a:pt x="1" y="285"/>
                  </a:lnTo>
                  <a:lnTo>
                    <a:pt x="469" y="285"/>
                  </a:lnTo>
                  <a:lnTo>
                    <a:pt x="469" y="1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9"/>
            <p:cNvSpPr/>
            <p:nvPr/>
          </p:nvSpPr>
          <p:spPr>
            <a:xfrm>
              <a:off x="3337025" y="4186175"/>
              <a:ext cx="36950" cy="7150"/>
            </a:xfrm>
            <a:custGeom>
              <a:avLst/>
              <a:gdLst/>
              <a:ahLst/>
              <a:cxnLst/>
              <a:rect l="l" t="t" r="r" b="b"/>
              <a:pathLst>
                <a:path w="1478" h="286" extrusionOk="0">
                  <a:moveTo>
                    <a:pt x="0" y="1"/>
                  </a:moveTo>
                  <a:lnTo>
                    <a:pt x="0" y="285"/>
                  </a:lnTo>
                  <a:lnTo>
                    <a:pt x="1477" y="285"/>
                  </a:lnTo>
                  <a:lnTo>
                    <a:pt x="1477" y="1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9"/>
            <p:cNvSpPr/>
            <p:nvPr/>
          </p:nvSpPr>
          <p:spPr>
            <a:xfrm>
              <a:off x="3464300" y="4186175"/>
              <a:ext cx="12350" cy="7150"/>
            </a:xfrm>
            <a:custGeom>
              <a:avLst/>
              <a:gdLst/>
              <a:ahLst/>
              <a:cxnLst/>
              <a:rect l="l" t="t" r="r" b="b"/>
              <a:pathLst>
                <a:path w="494" h="286" extrusionOk="0">
                  <a:moveTo>
                    <a:pt x="1" y="1"/>
                  </a:moveTo>
                  <a:lnTo>
                    <a:pt x="1" y="285"/>
                  </a:lnTo>
                  <a:lnTo>
                    <a:pt x="493" y="285"/>
                  </a:lnTo>
                  <a:lnTo>
                    <a:pt x="493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9"/>
            <p:cNvSpPr/>
            <p:nvPr/>
          </p:nvSpPr>
          <p:spPr>
            <a:xfrm>
              <a:off x="3664775" y="4186175"/>
              <a:ext cx="12925" cy="7150"/>
            </a:xfrm>
            <a:custGeom>
              <a:avLst/>
              <a:gdLst/>
              <a:ahLst/>
              <a:cxnLst/>
              <a:rect l="l" t="t" r="r" b="b"/>
              <a:pathLst>
                <a:path w="517" h="286" extrusionOk="0">
                  <a:moveTo>
                    <a:pt x="0" y="1"/>
                  </a:moveTo>
                  <a:lnTo>
                    <a:pt x="0" y="285"/>
                  </a:lnTo>
                  <a:lnTo>
                    <a:pt x="517" y="285"/>
                  </a:lnTo>
                  <a:lnTo>
                    <a:pt x="517" y="1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9"/>
            <p:cNvSpPr/>
            <p:nvPr/>
          </p:nvSpPr>
          <p:spPr>
            <a:xfrm>
              <a:off x="3758200" y="4186175"/>
              <a:ext cx="11725" cy="7150"/>
            </a:xfrm>
            <a:custGeom>
              <a:avLst/>
              <a:gdLst/>
              <a:ahLst/>
              <a:cxnLst/>
              <a:rect l="l" t="t" r="r" b="b"/>
              <a:pathLst>
                <a:path w="469" h="286" extrusionOk="0">
                  <a:moveTo>
                    <a:pt x="0" y="1"/>
                  </a:moveTo>
                  <a:lnTo>
                    <a:pt x="0" y="285"/>
                  </a:lnTo>
                  <a:lnTo>
                    <a:pt x="469" y="285"/>
                  </a:lnTo>
                  <a:lnTo>
                    <a:pt x="469" y="1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9"/>
            <p:cNvSpPr/>
            <p:nvPr/>
          </p:nvSpPr>
          <p:spPr>
            <a:xfrm>
              <a:off x="3444025" y="4282075"/>
              <a:ext cx="35100" cy="7150"/>
            </a:xfrm>
            <a:custGeom>
              <a:avLst/>
              <a:gdLst/>
              <a:ahLst/>
              <a:cxnLst/>
              <a:rect l="l" t="t" r="r" b="b"/>
              <a:pathLst>
                <a:path w="1404" h="286" extrusionOk="0">
                  <a:moveTo>
                    <a:pt x="1" y="1"/>
                  </a:moveTo>
                  <a:lnTo>
                    <a:pt x="1" y="285"/>
                  </a:lnTo>
                  <a:lnTo>
                    <a:pt x="1403" y="285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9"/>
            <p:cNvSpPr/>
            <p:nvPr/>
          </p:nvSpPr>
          <p:spPr>
            <a:xfrm>
              <a:off x="3231250" y="3833800"/>
              <a:ext cx="229075" cy="1309700"/>
            </a:xfrm>
            <a:custGeom>
              <a:avLst/>
              <a:gdLst/>
              <a:ahLst/>
              <a:cxnLst/>
              <a:rect l="l" t="t" r="r" b="b"/>
              <a:pathLst>
                <a:path w="9163" h="52388" extrusionOk="0">
                  <a:moveTo>
                    <a:pt x="1" y="1"/>
                  </a:moveTo>
                  <a:lnTo>
                    <a:pt x="1" y="52387"/>
                  </a:lnTo>
                  <a:lnTo>
                    <a:pt x="9163" y="52387"/>
                  </a:lnTo>
                  <a:lnTo>
                    <a:pt x="9163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50000">
                  <a:srgbClr val="FFFFFF">
                    <a:alpha val="0"/>
                  </a:srgbClr>
                </a:gs>
                <a:gs pos="100000">
                  <a:srgbClr val="FFFFFF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9"/>
            <p:cNvSpPr/>
            <p:nvPr/>
          </p:nvSpPr>
          <p:spPr>
            <a:xfrm>
              <a:off x="4151250" y="2924350"/>
              <a:ext cx="539900" cy="2219150"/>
            </a:xfrm>
            <a:custGeom>
              <a:avLst/>
              <a:gdLst/>
              <a:ahLst/>
              <a:cxnLst/>
              <a:rect l="l" t="t" r="r" b="b"/>
              <a:pathLst>
                <a:path w="21596" h="88766" extrusionOk="0">
                  <a:moveTo>
                    <a:pt x="1" y="1"/>
                  </a:moveTo>
                  <a:lnTo>
                    <a:pt x="1" y="88765"/>
                  </a:lnTo>
                  <a:lnTo>
                    <a:pt x="21596" y="88765"/>
                  </a:lnTo>
                  <a:lnTo>
                    <a:pt x="215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9"/>
            <p:cNvSpPr/>
            <p:nvPr/>
          </p:nvSpPr>
          <p:spPr>
            <a:xfrm>
              <a:off x="4202275" y="2960200"/>
              <a:ext cx="436525" cy="2129375"/>
            </a:xfrm>
            <a:custGeom>
              <a:avLst/>
              <a:gdLst/>
              <a:ahLst/>
              <a:cxnLst/>
              <a:rect l="l" t="t" r="r" b="b"/>
              <a:pathLst>
                <a:path w="17461" h="85175" extrusionOk="0">
                  <a:moveTo>
                    <a:pt x="1" y="1"/>
                  </a:moveTo>
                  <a:lnTo>
                    <a:pt x="1" y="535"/>
                  </a:lnTo>
                  <a:lnTo>
                    <a:pt x="7603" y="535"/>
                  </a:lnTo>
                  <a:lnTo>
                    <a:pt x="7603" y="1"/>
                  </a:lnTo>
                  <a:close/>
                  <a:moveTo>
                    <a:pt x="9859" y="1"/>
                  </a:moveTo>
                  <a:lnTo>
                    <a:pt x="9859" y="535"/>
                  </a:lnTo>
                  <a:lnTo>
                    <a:pt x="17461" y="535"/>
                  </a:lnTo>
                  <a:lnTo>
                    <a:pt x="17461" y="1"/>
                  </a:lnTo>
                  <a:close/>
                  <a:moveTo>
                    <a:pt x="1" y="1568"/>
                  </a:moveTo>
                  <a:lnTo>
                    <a:pt x="1" y="2102"/>
                  </a:lnTo>
                  <a:lnTo>
                    <a:pt x="7603" y="2102"/>
                  </a:lnTo>
                  <a:lnTo>
                    <a:pt x="7603" y="1568"/>
                  </a:lnTo>
                  <a:close/>
                  <a:moveTo>
                    <a:pt x="9859" y="1568"/>
                  </a:moveTo>
                  <a:lnTo>
                    <a:pt x="9859" y="2102"/>
                  </a:lnTo>
                  <a:lnTo>
                    <a:pt x="17461" y="2102"/>
                  </a:lnTo>
                  <a:lnTo>
                    <a:pt x="17461" y="1568"/>
                  </a:lnTo>
                  <a:close/>
                  <a:moveTo>
                    <a:pt x="1" y="3135"/>
                  </a:moveTo>
                  <a:lnTo>
                    <a:pt x="1" y="3667"/>
                  </a:lnTo>
                  <a:lnTo>
                    <a:pt x="7603" y="3667"/>
                  </a:lnTo>
                  <a:lnTo>
                    <a:pt x="7603" y="3135"/>
                  </a:lnTo>
                  <a:close/>
                  <a:moveTo>
                    <a:pt x="9859" y="3135"/>
                  </a:moveTo>
                  <a:lnTo>
                    <a:pt x="9859" y="3667"/>
                  </a:lnTo>
                  <a:lnTo>
                    <a:pt x="17461" y="3667"/>
                  </a:lnTo>
                  <a:lnTo>
                    <a:pt x="17461" y="3135"/>
                  </a:lnTo>
                  <a:close/>
                  <a:moveTo>
                    <a:pt x="1" y="4702"/>
                  </a:moveTo>
                  <a:lnTo>
                    <a:pt x="1" y="5235"/>
                  </a:lnTo>
                  <a:lnTo>
                    <a:pt x="7603" y="5235"/>
                  </a:lnTo>
                  <a:lnTo>
                    <a:pt x="7603" y="4702"/>
                  </a:lnTo>
                  <a:close/>
                  <a:moveTo>
                    <a:pt x="9859" y="4702"/>
                  </a:moveTo>
                  <a:lnTo>
                    <a:pt x="9859" y="5235"/>
                  </a:lnTo>
                  <a:lnTo>
                    <a:pt x="17461" y="5235"/>
                  </a:lnTo>
                  <a:lnTo>
                    <a:pt x="17461" y="4702"/>
                  </a:lnTo>
                  <a:close/>
                  <a:moveTo>
                    <a:pt x="1" y="6269"/>
                  </a:moveTo>
                  <a:lnTo>
                    <a:pt x="1" y="6802"/>
                  </a:lnTo>
                  <a:lnTo>
                    <a:pt x="7603" y="6802"/>
                  </a:lnTo>
                  <a:lnTo>
                    <a:pt x="7603" y="6269"/>
                  </a:lnTo>
                  <a:close/>
                  <a:moveTo>
                    <a:pt x="9859" y="6269"/>
                  </a:moveTo>
                  <a:lnTo>
                    <a:pt x="9859" y="6802"/>
                  </a:lnTo>
                  <a:lnTo>
                    <a:pt x="17461" y="6802"/>
                  </a:lnTo>
                  <a:lnTo>
                    <a:pt x="17461" y="6269"/>
                  </a:lnTo>
                  <a:close/>
                  <a:moveTo>
                    <a:pt x="1" y="7837"/>
                  </a:moveTo>
                  <a:lnTo>
                    <a:pt x="1" y="8370"/>
                  </a:lnTo>
                  <a:lnTo>
                    <a:pt x="7603" y="8370"/>
                  </a:lnTo>
                  <a:lnTo>
                    <a:pt x="7603" y="7837"/>
                  </a:lnTo>
                  <a:close/>
                  <a:moveTo>
                    <a:pt x="9859" y="7837"/>
                  </a:moveTo>
                  <a:lnTo>
                    <a:pt x="9859" y="8370"/>
                  </a:lnTo>
                  <a:lnTo>
                    <a:pt x="17461" y="8370"/>
                  </a:lnTo>
                  <a:lnTo>
                    <a:pt x="17461" y="7837"/>
                  </a:lnTo>
                  <a:close/>
                  <a:moveTo>
                    <a:pt x="1" y="9404"/>
                  </a:moveTo>
                  <a:lnTo>
                    <a:pt x="1" y="9937"/>
                  </a:lnTo>
                  <a:lnTo>
                    <a:pt x="7603" y="9937"/>
                  </a:lnTo>
                  <a:lnTo>
                    <a:pt x="7603" y="9404"/>
                  </a:lnTo>
                  <a:close/>
                  <a:moveTo>
                    <a:pt x="9859" y="9404"/>
                  </a:moveTo>
                  <a:lnTo>
                    <a:pt x="9859" y="9937"/>
                  </a:lnTo>
                  <a:lnTo>
                    <a:pt x="17461" y="9937"/>
                  </a:lnTo>
                  <a:lnTo>
                    <a:pt x="17461" y="9404"/>
                  </a:lnTo>
                  <a:close/>
                  <a:moveTo>
                    <a:pt x="1" y="10972"/>
                  </a:moveTo>
                  <a:lnTo>
                    <a:pt x="1" y="11504"/>
                  </a:lnTo>
                  <a:lnTo>
                    <a:pt x="7603" y="11504"/>
                  </a:lnTo>
                  <a:lnTo>
                    <a:pt x="7603" y="10972"/>
                  </a:lnTo>
                  <a:close/>
                  <a:moveTo>
                    <a:pt x="9859" y="10972"/>
                  </a:moveTo>
                  <a:lnTo>
                    <a:pt x="9859" y="11504"/>
                  </a:lnTo>
                  <a:lnTo>
                    <a:pt x="17461" y="11504"/>
                  </a:lnTo>
                  <a:lnTo>
                    <a:pt x="17461" y="10972"/>
                  </a:lnTo>
                  <a:close/>
                  <a:moveTo>
                    <a:pt x="1" y="12539"/>
                  </a:moveTo>
                  <a:lnTo>
                    <a:pt x="1" y="13072"/>
                  </a:lnTo>
                  <a:lnTo>
                    <a:pt x="7603" y="13072"/>
                  </a:lnTo>
                  <a:lnTo>
                    <a:pt x="7603" y="12539"/>
                  </a:lnTo>
                  <a:close/>
                  <a:moveTo>
                    <a:pt x="9859" y="12539"/>
                  </a:moveTo>
                  <a:lnTo>
                    <a:pt x="9859" y="13072"/>
                  </a:lnTo>
                  <a:lnTo>
                    <a:pt x="17461" y="13072"/>
                  </a:lnTo>
                  <a:lnTo>
                    <a:pt x="17461" y="12539"/>
                  </a:lnTo>
                  <a:close/>
                  <a:moveTo>
                    <a:pt x="1" y="14107"/>
                  </a:moveTo>
                  <a:lnTo>
                    <a:pt x="1" y="14639"/>
                  </a:lnTo>
                  <a:lnTo>
                    <a:pt x="7603" y="14639"/>
                  </a:lnTo>
                  <a:lnTo>
                    <a:pt x="7603" y="14107"/>
                  </a:lnTo>
                  <a:close/>
                  <a:moveTo>
                    <a:pt x="9859" y="14107"/>
                  </a:moveTo>
                  <a:lnTo>
                    <a:pt x="9859" y="14639"/>
                  </a:lnTo>
                  <a:lnTo>
                    <a:pt x="17461" y="14639"/>
                  </a:lnTo>
                  <a:lnTo>
                    <a:pt x="17461" y="14107"/>
                  </a:lnTo>
                  <a:close/>
                  <a:moveTo>
                    <a:pt x="1" y="15674"/>
                  </a:moveTo>
                  <a:lnTo>
                    <a:pt x="1" y="16207"/>
                  </a:lnTo>
                  <a:lnTo>
                    <a:pt x="7603" y="16207"/>
                  </a:lnTo>
                  <a:lnTo>
                    <a:pt x="7603" y="15674"/>
                  </a:lnTo>
                  <a:close/>
                  <a:moveTo>
                    <a:pt x="9859" y="15674"/>
                  </a:moveTo>
                  <a:lnTo>
                    <a:pt x="9859" y="16207"/>
                  </a:lnTo>
                  <a:lnTo>
                    <a:pt x="17461" y="16207"/>
                  </a:lnTo>
                  <a:lnTo>
                    <a:pt x="17461" y="15674"/>
                  </a:lnTo>
                  <a:close/>
                  <a:moveTo>
                    <a:pt x="1" y="17242"/>
                  </a:moveTo>
                  <a:lnTo>
                    <a:pt x="1" y="17774"/>
                  </a:lnTo>
                  <a:lnTo>
                    <a:pt x="7603" y="17774"/>
                  </a:lnTo>
                  <a:lnTo>
                    <a:pt x="7603" y="17242"/>
                  </a:lnTo>
                  <a:close/>
                  <a:moveTo>
                    <a:pt x="9859" y="17242"/>
                  </a:moveTo>
                  <a:lnTo>
                    <a:pt x="9859" y="17774"/>
                  </a:lnTo>
                  <a:lnTo>
                    <a:pt x="17461" y="17774"/>
                  </a:lnTo>
                  <a:lnTo>
                    <a:pt x="17461" y="17242"/>
                  </a:lnTo>
                  <a:close/>
                  <a:moveTo>
                    <a:pt x="1" y="18809"/>
                  </a:moveTo>
                  <a:lnTo>
                    <a:pt x="1" y="19342"/>
                  </a:lnTo>
                  <a:lnTo>
                    <a:pt x="7603" y="19342"/>
                  </a:lnTo>
                  <a:lnTo>
                    <a:pt x="7603" y="18809"/>
                  </a:lnTo>
                  <a:close/>
                  <a:moveTo>
                    <a:pt x="9859" y="18809"/>
                  </a:moveTo>
                  <a:lnTo>
                    <a:pt x="9859" y="19342"/>
                  </a:lnTo>
                  <a:lnTo>
                    <a:pt x="17461" y="19342"/>
                  </a:lnTo>
                  <a:lnTo>
                    <a:pt x="17461" y="18809"/>
                  </a:lnTo>
                  <a:close/>
                  <a:moveTo>
                    <a:pt x="1" y="20377"/>
                  </a:moveTo>
                  <a:lnTo>
                    <a:pt x="1" y="20909"/>
                  </a:lnTo>
                  <a:lnTo>
                    <a:pt x="7603" y="20909"/>
                  </a:lnTo>
                  <a:lnTo>
                    <a:pt x="7603" y="20377"/>
                  </a:lnTo>
                  <a:close/>
                  <a:moveTo>
                    <a:pt x="9859" y="20377"/>
                  </a:moveTo>
                  <a:lnTo>
                    <a:pt x="9859" y="20909"/>
                  </a:lnTo>
                  <a:lnTo>
                    <a:pt x="17461" y="20909"/>
                  </a:lnTo>
                  <a:lnTo>
                    <a:pt x="17461" y="20377"/>
                  </a:lnTo>
                  <a:close/>
                  <a:moveTo>
                    <a:pt x="1" y="21943"/>
                  </a:moveTo>
                  <a:lnTo>
                    <a:pt x="1" y="22477"/>
                  </a:lnTo>
                  <a:lnTo>
                    <a:pt x="7603" y="22477"/>
                  </a:lnTo>
                  <a:lnTo>
                    <a:pt x="7603" y="21943"/>
                  </a:lnTo>
                  <a:close/>
                  <a:moveTo>
                    <a:pt x="9859" y="21943"/>
                  </a:moveTo>
                  <a:lnTo>
                    <a:pt x="9859" y="22477"/>
                  </a:lnTo>
                  <a:lnTo>
                    <a:pt x="17461" y="22477"/>
                  </a:lnTo>
                  <a:lnTo>
                    <a:pt x="17461" y="21943"/>
                  </a:lnTo>
                  <a:close/>
                  <a:moveTo>
                    <a:pt x="1" y="23512"/>
                  </a:moveTo>
                  <a:lnTo>
                    <a:pt x="1" y="24044"/>
                  </a:lnTo>
                  <a:lnTo>
                    <a:pt x="7603" y="24044"/>
                  </a:lnTo>
                  <a:lnTo>
                    <a:pt x="7603" y="23512"/>
                  </a:lnTo>
                  <a:close/>
                  <a:moveTo>
                    <a:pt x="9859" y="23512"/>
                  </a:moveTo>
                  <a:lnTo>
                    <a:pt x="9859" y="24044"/>
                  </a:lnTo>
                  <a:lnTo>
                    <a:pt x="17461" y="24044"/>
                  </a:lnTo>
                  <a:lnTo>
                    <a:pt x="17461" y="23512"/>
                  </a:lnTo>
                  <a:close/>
                  <a:moveTo>
                    <a:pt x="1" y="25079"/>
                  </a:moveTo>
                  <a:lnTo>
                    <a:pt x="1" y="25612"/>
                  </a:lnTo>
                  <a:lnTo>
                    <a:pt x="7603" y="25612"/>
                  </a:lnTo>
                  <a:lnTo>
                    <a:pt x="7603" y="25079"/>
                  </a:lnTo>
                  <a:close/>
                  <a:moveTo>
                    <a:pt x="9859" y="25079"/>
                  </a:moveTo>
                  <a:lnTo>
                    <a:pt x="9859" y="25612"/>
                  </a:lnTo>
                  <a:lnTo>
                    <a:pt x="17461" y="25612"/>
                  </a:lnTo>
                  <a:lnTo>
                    <a:pt x="17461" y="25079"/>
                  </a:lnTo>
                  <a:close/>
                  <a:moveTo>
                    <a:pt x="1" y="26647"/>
                  </a:moveTo>
                  <a:lnTo>
                    <a:pt x="1" y="27179"/>
                  </a:lnTo>
                  <a:lnTo>
                    <a:pt x="7603" y="27179"/>
                  </a:lnTo>
                  <a:lnTo>
                    <a:pt x="7603" y="26647"/>
                  </a:lnTo>
                  <a:close/>
                  <a:moveTo>
                    <a:pt x="9859" y="26647"/>
                  </a:moveTo>
                  <a:lnTo>
                    <a:pt x="9859" y="27179"/>
                  </a:lnTo>
                  <a:lnTo>
                    <a:pt x="17461" y="27179"/>
                  </a:lnTo>
                  <a:lnTo>
                    <a:pt x="17461" y="26647"/>
                  </a:lnTo>
                  <a:close/>
                  <a:moveTo>
                    <a:pt x="1" y="28214"/>
                  </a:moveTo>
                  <a:lnTo>
                    <a:pt x="1" y="28747"/>
                  </a:lnTo>
                  <a:lnTo>
                    <a:pt x="7603" y="28747"/>
                  </a:lnTo>
                  <a:lnTo>
                    <a:pt x="7603" y="28214"/>
                  </a:lnTo>
                  <a:close/>
                  <a:moveTo>
                    <a:pt x="9859" y="28214"/>
                  </a:moveTo>
                  <a:lnTo>
                    <a:pt x="9859" y="28747"/>
                  </a:lnTo>
                  <a:lnTo>
                    <a:pt x="17461" y="28747"/>
                  </a:lnTo>
                  <a:lnTo>
                    <a:pt x="17461" y="28214"/>
                  </a:lnTo>
                  <a:close/>
                  <a:moveTo>
                    <a:pt x="1" y="29780"/>
                  </a:moveTo>
                  <a:lnTo>
                    <a:pt x="1" y="30314"/>
                  </a:lnTo>
                  <a:lnTo>
                    <a:pt x="7603" y="30314"/>
                  </a:lnTo>
                  <a:lnTo>
                    <a:pt x="7603" y="29780"/>
                  </a:lnTo>
                  <a:close/>
                  <a:moveTo>
                    <a:pt x="9859" y="29780"/>
                  </a:moveTo>
                  <a:lnTo>
                    <a:pt x="9859" y="30314"/>
                  </a:lnTo>
                  <a:lnTo>
                    <a:pt x="17461" y="30314"/>
                  </a:lnTo>
                  <a:lnTo>
                    <a:pt x="17461" y="29780"/>
                  </a:lnTo>
                  <a:close/>
                  <a:moveTo>
                    <a:pt x="1" y="31349"/>
                  </a:moveTo>
                  <a:lnTo>
                    <a:pt x="1" y="31882"/>
                  </a:lnTo>
                  <a:lnTo>
                    <a:pt x="7603" y="31882"/>
                  </a:lnTo>
                  <a:lnTo>
                    <a:pt x="7603" y="31349"/>
                  </a:lnTo>
                  <a:close/>
                  <a:moveTo>
                    <a:pt x="9859" y="31349"/>
                  </a:moveTo>
                  <a:lnTo>
                    <a:pt x="9859" y="31882"/>
                  </a:lnTo>
                  <a:lnTo>
                    <a:pt x="17461" y="31882"/>
                  </a:lnTo>
                  <a:lnTo>
                    <a:pt x="17461" y="31349"/>
                  </a:lnTo>
                  <a:close/>
                  <a:moveTo>
                    <a:pt x="1" y="32917"/>
                  </a:moveTo>
                  <a:lnTo>
                    <a:pt x="1" y="33449"/>
                  </a:lnTo>
                  <a:lnTo>
                    <a:pt x="7603" y="33449"/>
                  </a:lnTo>
                  <a:lnTo>
                    <a:pt x="7603" y="32917"/>
                  </a:lnTo>
                  <a:close/>
                  <a:moveTo>
                    <a:pt x="9859" y="32917"/>
                  </a:moveTo>
                  <a:lnTo>
                    <a:pt x="9859" y="33449"/>
                  </a:lnTo>
                  <a:lnTo>
                    <a:pt x="17461" y="33449"/>
                  </a:lnTo>
                  <a:lnTo>
                    <a:pt x="17461" y="32917"/>
                  </a:lnTo>
                  <a:close/>
                  <a:moveTo>
                    <a:pt x="1" y="34484"/>
                  </a:moveTo>
                  <a:lnTo>
                    <a:pt x="1" y="35017"/>
                  </a:lnTo>
                  <a:lnTo>
                    <a:pt x="7603" y="35017"/>
                  </a:lnTo>
                  <a:lnTo>
                    <a:pt x="7603" y="34484"/>
                  </a:lnTo>
                  <a:close/>
                  <a:moveTo>
                    <a:pt x="9859" y="34484"/>
                  </a:moveTo>
                  <a:lnTo>
                    <a:pt x="9859" y="35017"/>
                  </a:lnTo>
                  <a:lnTo>
                    <a:pt x="17461" y="35017"/>
                  </a:lnTo>
                  <a:lnTo>
                    <a:pt x="17461" y="34484"/>
                  </a:lnTo>
                  <a:close/>
                  <a:moveTo>
                    <a:pt x="1" y="36052"/>
                  </a:moveTo>
                  <a:lnTo>
                    <a:pt x="1" y="36584"/>
                  </a:lnTo>
                  <a:lnTo>
                    <a:pt x="7603" y="36584"/>
                  </a:lnTo>
                  <a:lnTo>
                    <a:pt x="7603" y="36052"/>
                  </a:lnTo>
                  <a:close/>
                  <a:moveTo>
                    <a:pt x="9859" y="36052"/>
                  </a:moveTo>
                  <a:lnTo>
                    <a:pt x="9859" y="36584"/>
                  </a:lnTo>
                  <a:lnTo>
                    <a:pt x="17461" y="36584"/>
                  </a:lnTo>
                  <a:lnTo>
                    <a:pt x="17461" y="36052"/>
                  </a:lnTo>
                  <a:close/>
                  <a:moveTo>
                    <a:pt x="1" y="37618"/>
                  </a:moveTo>
                  <a:lnTo>
                    <a:pt x="1" y="38152"/>
                  </a:lnTo>
                  <a:lnTo>
                    <a:pt x="7603" y="38152"/>
                  </a:lnTo>
                  <a:lnTo>
                    <a:pt x="7603" y="37618"/>
                  </a:lnTo>
                  <a:close/>
                  <a:moveTo>
                    <a:pt x="9859" y="37618"/>
                  </a:moveTo>
                  <a:lnTo>
                    <a:pt x="9859" y="38152"/>
                  </a:lnTo>
                  <a:lnTo>
                    <a:pt x="17461" y="38152"/>
                  </a:lnTo>
                  <a:lnTo>
                    <a:pt x="17461" y="37618"/>
                  </a:lnTo>
                  <a:close/>
                  <a:moveTo>
                    <a:pt x="1" y="39187"/>
                  </a:moveTo>
                  <a:lnTo>
                    <a:pt x="1" y="39719"/>
                  </a:lnTo>
                  <a:lnTo>
                    <a:pt x="7603" y="39719"/>
                  </a:lnTo>
                  <a:lnTo>
                    <a:pt x="7603" y="39187"/>
                  </a:lnTo>
                  <a:close/>
                  <a:moveTo>
                    <a:pt x="9859" y="39187"/>
                  </a:moveTo>
                  <a:lnTo>
                    <a:pt x="9859" y="39719"/>
                  </a:lnTo>
                  <a:lnTo>
                    <a:pt x="17461" y="39719"/>
                  </a:lnTo>
                  <a:lnTo>
                    <a:pt x="17461" y="39187"/>
                  </a:lnTo>
                  <a:close/>
                  <a:moveTo>
                    <a:pt x="1" y="40754"/>
                  </a:moveTo>
                  <a:lnTo>
                    <a:pt x="1" y="41287"/>
                  </a:lnTo>
                  <a:lnTo>
                    <a:pt x="7603" y="41287"/>
                  </a:lnTo>
                  <a:lnTo>
                    <a:pt x="7603" y="40754"/>
                  </a:lnTo>
                  <a:close/>
                  <a:moveTo>
                    <a:pt x="9859" y="40754"/>
                  </a:moveTo>
                  <a:lnTo>
                    <a:pt x="9859" y="41287"/>
                  </a:lnTo>
                  <a:lnTo>
                    <a:pt x="17461" y="41287"/>
                  </a:lnTo>
                  <a:lnTo>
                    <a:pt x="17461" y="40754"/>
                  </a:lnTo>
                  <a:close/>
                  <a:moveTo>
                    <a:pt x="1" y="42322"/>
                  </a:moveTo>
                  <a:lnTo>
                    <a:pt x="1" y="42854"/>
                  </a:lnTo>
                  <a:lnTo>
                    <a:pt x="7603" y="42854"/>
                  </a:lnTo>
                  <a:lnTo>
                    <a:pt x="7603" y="42322"/>
                  </a:lnTo>
                  <a:close/>
                  <a:moveTo>
                    <a:pt x="9859" y="42322"/>
                  </a:moveTo>
                  <a:lnTo>
                    <a:pt x="9859" y="42854"/>
                  </a:lnTo>
                  <a:lnTo>
                    <a:pt x="17461" y="42854"/>
                  </a:lnTo>
                  <a:lnTo>
                    <a:pt x="17461" y="42322"/>
                  </a:lnTo>
                  <a:close/>
                  <a:moveTo>
                    <a:pt x="1" y="43889"/>
                  </a:moveTo>
                  <a:lnTo>
                    <a:pt x="1" y="44422"/>
                  </a:lnTo>
                  <a:lnTo>
                    <a:pt x="7603" y="44422"/>
                  </a:lnTo>
                  <a:lnTo>
                    <a:pt x="7603" y="43889"/>
                  </a:lnTo>
                  <a:close/>
                  <a:moveTo>
                    <a:pt x="9859" y="43889"/>
                  </a:moveTo>
                  <a:lnTo>
                    <a:pt x="9859" y="44422"/>
                  </a:lnTo>
                  <a:lnTo>
                    <a:pt x="17461" y="44422"/>
                  </a:lnTo>
                  <a:lnTo>
                    <a:pt x="17461" y="43889"/>
                  </a:lnTo>
                  <a:close/>
                  <a:moveTo>
                    <a:pt x="1" y="45455"/>
                  </a:moveTo>
                  <a:lnTo>
                    <a:pt x="1" y="45989"/>
                  </a:lnTo>
                  <a:lnTo>
                    <a:pt x="7603" y="45989"/>
                  </a:lnTo>
                  <a:lnTo>
                    <a:pt x="7603" y="45455"/>
                  </a:lnTo>
                  <a:close/>
                  <a:moveTo>
                    <a:pt x="9859" y="45455"/>
                  </a:moveTo>
                  <a:lnTo>
                    <a:pt x="9859" y="45989"/>
                  </a:lnTo>
                  <a:lnTo>
                    <a:pt x="17461" y="45989"/>
                  </a:lnTo>
                  <a:lnTo>
                    <a:pt x="17461" y="45455"/>
                  </a:lnTo>
                  <a:close/>
                  <a:moveTo>
                    <a:pt x="1" y="47024"/>
                  </a:moveTo>
                  <a:lnTo>
                    <a:pt x="1" y="47557"/>
                  </a:lnTo>
                  <a:lnTo>
                    <a:pt x="7603" y="47557"/>
                  </a:lnTo>
                  <a:lnTo>
                    <a:pt x="7603" y="47024"/>
                  </a:lnTo>
                  <a:close/>
                  <a:moveTo>
                    <a:pt x="9859" y="47024"/>
                  </a:moveTo>
                  <a:lnTo>
                    <a:pt x="9859" y="47557"/>
                  </a:lnTo>
                  <a:lnTo>
                    <a:pt x="17461" y="47557"/>
                  </a:lnTo>
                  <a:lnTo>
                    <a:pt x="17461" y="47024"/>
                  </a:lnTo>
                  <a:close/>
                  <a:moveTo>
                    <a:pt x="1" y="48591"/>
                  </a:moveTo>
                  <a:lnTo>
                    <a:pt x="1" y="49124"/>
                  </a:lnTo>
                  <a:lnTo>
                    <a:pt x="7603" y="49124"/>
                  </a:lnTo>
                  <a:lnTo>
                    <a:pt x="7603" y="48591"/>
                  </a:lnTo>
                  <a:close/>
                  <a:moveTo>
                    <a:pt x="9859" y="48591"/>
                  </a:moveTo>
                  <a:lnTo>
                    <a:pt x="9859" y="49124"/>
                  </a:lnTo>
                  <a:lnTo>
                    <a:pt x="17461" y="49124"/>
                  </a:lnTo>
                  <a:lnTo>
                    <a:pt x="17461" y="48591"/>
                  </a:lnTo>
                  <a:close/>
                  <a:moveTo>
                    <a:pt x="1" y="50159"/>
                  </a:moveTo>
                  <a:lnTo>
                    <a:pt x="1" y="50691"/>
                  </a:lnTo>
                  <a:lnTo>
                    <a:pt x="7603" y="50691"/>
                  </a:lnTo>
                  <a:lnTo>
                    <a:pt x="7603" y="50159"/>
                  </a:lnTo>
                  <a:close/>
                  <a:moveTo>
                    <a:pt x="9859" y="50159"/>
                  </a:moveTo>
                  <a:lnTo>
                    <a:pt x="9859" y="50691"/>
                  </a:lnTo>
                  <a:lnTo>
                    <a:pt x="17461" y="50691"/>
                  </a:lnTo>
                  <a:lnTo>
                    <a:pt x="17461" y="50159"/>
                  </a:lnTo>
                  <a:close/>
                  <a:moveTo>
                    <a:pt x="1" y="51726"/>
                  </a:moveTo>
                  <a:lnTo>
                    <a:pt x="1" y="52259"/>
                  </a:lnTo>
                  <a:lnTo>
                    <a:pt x="7603" y="52259"/>
                  </a:lnTo>
                  <a:lnTo>
                    <a:pt x="7603" y="51726"/>
                  </a:lnTo>
                  <a:close/>
                  <a:moveTo>
                    <a:pt x="9859" y="51726"/>
                  </a:moveTo>
                  <a:lnTo>
                    <a:pt x="9859" y="52259"/>
                  </a:lnTo>
                  <a:lnTo>
                    <a:pt x="17461" y="52259"/>
                  </a:lnTo>
                  <a:lnTo>
                    <a:pt x="17461" y="51726"/>
                  </a:lnTo>
                  <a:close/>
                  <a:moveTo>
                    <a:pt x="1" y="53294"/>
                  </a:moveTo>
                  <a:lnTo>
                    <a:pt x="1" y="53826"/>
                  </a:lnTo>
                  <a:lnTo>
                    <a:pt x="7603" y="53826"/>
                  </a:lnTo>
                  <a:lnTo>
                    <a:pt x="7603" y="53294"/>
                  </a:lnTo>
                  <a:close/>
                  <a:moveTo>
                    <a:pt x="9859" y="53294"/>
                  </a:moveTo>
                  <a:lnTo>
                    <a:pt x="9859" y="53826"/>
                  </a:lnTo>
                  <a:lnTo>
                    <a:pt x="17461" y="53826"/>
                  </a:lnTo>
                  <a:lnTo>
                    <a:pt x="17461" y="53294"/>
                  </a:lnTo>
                  <a:close/>
                  <a:moveTo>
                    <a:pt x="1" y="54861"/>
                  </a:moveTo>
                  <a:lnTo>
                    <a:pt x="1" y="55394"/>
                  </a:lnTo>
                  <a:lnTo>
                    <a:pt x="7603" y="55394"/>
                  </a:lnTo>
                  <a:lnTo>
                    <a:pt x="7603" y="54861"/>
                  </a:lnTo>
                  <a:close/>
                  <a:moveTo>
                    <a:pt x="9859" y="54861"/>
                  </a:moveTo>
                  <a:lnTo>
                    <a:pt x="9859" y="55394"/>
                  </a:lnTo>
                  <a:lnTo>
                    <a:pt x="17461" y="55394"/>
                  </a:lnTo>
                  <a:lnTo>
                    <a:pt x="17461" y="54861"/>
                  </a:lnTo>
                  <a:close/>
                  <a:moveTo>
                    <a:pt x="1" y="56429"/>
                  </a:moveTo>
                  <a:lnTo>
                    <a:pt x="1" y="56961"/>
                  </a:lnTo>
                  <a:lnTo>
                    <a:pt x="7603" y="56961"/>
                  </a:lnTo>
                  <a:lnTo>
                    <a:pt x="7603" y="56429"/>
                  </a:lnTo>
                  <a:close/>
                  <a:moveTo>
                    <a:pt x="9859" y="56429"/>
                  </a:moveTo>
                  <a:lnTo>
                    <a:pt x="9859" y="56961"/>
                  </a:lnTo>
                  <a:lnTo>
                    <a:pt x="17461" y="56961"/>
                  </a:lnTo>
                  <a:lnTo>
                    <a:pt x="17461" y="56429"/>
                  </a:lnTo>
                  <a:close/>
                  <a:moveTo>
                    <a:pt x="1" y="57996"/>
                  </a:moveTo>
                  <a:lnTo>
                    <a:pt x="1" y="58529"/>
                  </a:lnTo>
                  <a:lnTo>
                    <a:pt x="7603" y="58529"/>
                  </a:lnTo>
                  <a:lnTo>
                    <a:pt x="7603" y="57996"/>
                  </a:lnTo>
                  <a:close/>
                  <a:moveTo>
                    <a:pt x="9859" y="57996"/>
                  </a:moveTo>
                  <a:lnTo>
                    <a:pt x="9859" y="58529"/>
                  </a:lnTo>
                  <a:lnTo>
                    <a:pt x="17461" y="58529"/>
                  </a:lnTo>
                  <a:lnTo>
                    <a:pt x="17461" y="57996"/>
                  </a:lnTo>
                  <a:close/>
                  <a:moveTo>
                    <a:pt x="1" y="59564"/>
                  </a:moveTo>
                  <a:lnTo>
                    <a:pt x="1" y="60096"/>
                  </a:lnTo>
                  <a:lnTo>
                    <a:pt x="7603" y="60096"/>
                  </a:lnTo>
                  <a:lnTo>
                    <a:pt x="7603" y="59564"/>
                  </a:lnTo>
                  <a:close/>
                  <a:moveTo>
                    <a:pt x="9859" y="59564"/>
                  </a:moveTo>
                  <a:lnTo>
                    <a:pt x="9859" y="60096"/>
                  </a:lnTo>
                  <a:lnTo>
                    <a:pt x="17461" y="60096"/>
                  </a:lnTo>
                  <a:lnTo>
                    <a:pt x="17461" y="59564"/>
                  </a:lnTo>
                  <a:close/>
                  <a:moveTo>
                    <a:pt x="1" y="61131"/>
                  </a:moveTo>
                  <a:lnTo>
                    <a:pt x="1" y="61664"/>
                  </a:lnTo>
                  <a:lnTo>
                    <a:pt x="7603" y="61664"/>
                  </a:lnTo>
                  <a:lnTo>
                    <a:pt x="7603" y="61131"/>
                  </a:lnTo>
                  <a:close/>
                  <a:moveTo>
                    <a:pt x="9859" y="61131"/>
                  </a:moveTo>
                  <a:lnTo>
                    <a:pt x="9859" y="61664"/>
                  </a:lnTo>
                  <a:lnTo>
                    <a:pt x="17461" y="61664"/>
                  </a:lnTo>
                  <a:lnTo>
                    <a:pt x="17461" y="61131"/>
                  </a:lnTo>
                  <a:close/>
                  <a:moveTo>
                    <a:pt x="1" y="62699"/>
                  </a:moveTo>
                  <a:lnTo>
                    <a:pt x="1" y="63231"/>
                  </a:lnTo>
                  <a:lnTo>
                    <a:pt x="7603" y="63231"/>
                  </a:lnTo>
                  <a:lnTo>
                    <a:pt x="7603" y="62699"/>
                  </a:lnTo>
                  <a:close/>
                  <a:moveTo>
                    <a:pt x="9859" y="62699"/>
                  </a:moveTo>
                  <a:lnTo>
                    <a:pt x="9859" y="63231"/>
                  </a:lnTo>
                  <a:lnTo>
                    <a:pt x="17461" y="63231"/>
                  </a:lnTo>
                  <a:lnTo>
                    <a:pt x="17461" y="62699"/>
                  </a:lnTo>
                  <a:close/>
                  <a:moveTo>
                    <a:pt x="1" y="64266"/>
                  </a:moveTo>
                  <a:lnTo>
                    <a:pt x="1" y="64799"/>
                  </a:lnTo>
                  <a:lnTo>
                    <a:pt x="7603" y="64799"/>
                  </a:lnTo>
                  <a:lnTo>
                    <a:pt x="7603" y="64266"/>
                  </a:lnTo>
                  <a:close/>
                  <a:moveTo>
                    <a:pt x="9859" y="64266"/>
                  </a:moveTo>
                  <a:lnTo>
                    <a:pt x="9859" y="64799"/>
                  </a:lnTo>
                  <a:lnTo>
                    <a:pt x="17461" y="64799"/>
                  </a:lnTo>
                  <a:lnTo>
                    <a:pt x="17461" y="64266"/>
                  </a:lnTo>
                  <a:close/>
                  <a:moveTo>
                    <a:pt x="1" y="65834"/>
                  </a:moveTo>
                  <a:lnTo>
                    <a:pt x="1" y="66366"/>
                  </a:lnTo>
                  <a:lnTo>
                    <a:pt x="7603" y="66366"/>
                  </a:lnTo>
                  <a:lnTo>
                    <a:pt x="7603" y="65834"/>
                  </a:lnTo>
                  <a:close/>
                  <a:moveTo>
                    <a:pt x="9859" y="65834"/>
                  </a:moveTo>
                  <a:lnTo>
                    <a:pt x="9859" y="66366"/>
                  </a:lnTo>
                  <a:lnTo>
                    <a:pt x="17461" y="66366"/>
                  </a:lnTo>
                  <a:lnTo>
                    <a:pt x="17461" y="65834"/>
                  </a:lnTo>
                  <a:close/>
                  <a:moveTo>
                    <a:pt x="1" y="67401"/>
                  </a:moveTo>
                  <a:lnTo>
                    <a:pt x="1" y="67934"/>
                  </a:lnTo>
                  <a:lnTo>
                    <a:pt x="7603" y="67934"/>
                  </a:lnTo>
                  <a:lnTo>
                    <a:pt x="7603" y="67401"/>
                  </a:lnTo>
                  <a:close/>
                  <a:moveTo>
                    <a:pt x="9859" y="67401"/>
                  </a:moveTo>
                  <a:lnTo>
                    <a:pt x="9859" y="67934"/>
                  </a:lnTo>
                  <a:lnTo>
                    <a:pt x="17461" y="67934"/>
                  </a:lnTo>
                  <a:lnTo>
                    <a:pt x="17461" y="67401"/>
                  </a:lnTo>
                  <a:close/>
                  <a:moveTo>
                    <a:pt x="1" y="68969"/>
                  </a:moveTo>
                  <a:lnTo>
                    <a:pt x="1" y="69501"/>
                  </a:lnTo>
                  <a:lnTo>
                    <a:pt x="7603" y="69501"/>
                  </a:lnTo>
                  <a:lnTo>
                    <a:pt x="7603" y="68969"/>
                  </a:lnTo>
                  <a:close/>
                  <a:moveTo>
                    <a:pt x="9859" y="68969"/>
                  </a:moveTo>
                  <a:lnTo>
                    <a:pt x="9859" y="69501"/>
                  </a:lnTo>
                  <a:lnTo>
                    <a:pt x="17461" y="69501"/>
                  </a:lnTo>
                  <a:lnTo>
                    <a:pt x="17461" y="68969"/>
                  </a:lnTo>
                  <a:close/>
                  <a:moveTo>
                    <a:pt x="1" y="70536"/>
                  </a:moveTo>
                  <a:lnTo>
                    <a:pt x="1" y="71069"/>
                  </a:lnTo>
                  <a:lnTo>
                    <a:pt x="7603" y="71069"/>
                  </a:lnTo>
                  <a:lnTo>
                    <a:pt x="7603" y="70536"/>
                  </a:lnTo>
                  <a:close/>
                  <a:moveTo>
                    <a:pt x="9859" y="70536"/>
                  </a:moveTo>
                  <a:lnTo>
                    <a:pt x="9859" y="71069"/>
                  </a:lnTo>
                  <a:lnTo>
                    <a:pt x="17461" y="71069"/>
                  </a:lnTo>
                  <a:lnTo>
                    <a:pt x="17461" y="70536"/>
                  </a:lnTo>
                  <a:close/>
                  <a:moveTo>
                    <a:pt x="1" y="72104"/>
                  </a:moveTo>
                  <a:lnTo>
                    <a:pt x="1" y="72636"/>
                  </a:lnTo>
                  <a:lnTo>
                    <a:pt x="7603" y="72636"/>
                  </a:lnTo>
                  <a:lnTo>
                    <a:pt x="7603" y="72104"/>
                  </a:lnTo>
                  <a:close/>
                  <a:moveTo>
                    <a:pt x="9859" y="72104"/>
                  </a:moveTo>
                  <a:lnTo>
                    <a:pt x="9859" y="72636"/>
                  </a:lnTo>
                  <a:lnTo>
                    <a:pt x="17461" y="72636"/>
                  </a:lnTo>
                  <a:lnTo>
                    <a:pt x="17461" y="72104"/>
                  </a:lnTo>
                  <a:close/>
                  <a:moveTo>
                    <a:pt x="1" y="73671"/>
                  </a:moveTo>
                  <a:lnTo>
                    <a:pt x="1" y="74204"/>
                  </a:lnTo>
                  <a:lnTo>
                    <a:pt x="7603" y="74204"/>
                  </a:lnTo>
                  <a:lnTo>
                    <a:pt x="7603" y="73671"/>
                  </a:lnTo>
                  <a:close/>
                  <a:moveTo>
                    <a:pt x="9859" y="73671"/>
                  </a:moveTo>
                  <a:lnTo>
                    <a:pt x="9859" y="74204"/>
                  </a:lnTo>
                  <a:lnTo>
                    <a:pt x="17461" y="74204"/>
                  </a:lnTo>
                  <a:lnTo>
                    <a:pt x="17461" y="73671"/>
                  </a:lnTo>
                  <a:close/>
                  <a:moveTo>
                    <a:pt x="1" y="75236"/>
                  </a:moveTo>
                  <a:lnTo>
                    <a:pt x="1" y="75770"/>
                  </a:lnTo>
                  <a:lnTo>
                    <a:pt x="7603" y="75770"/>
                  </a:lnTo>
                  <a:lnTo>
                    <a:pt x="7603" y="75236"/>
                  </a:lnTo>
                  <a:close/>
                  <a:moveTo>
                    <a:pt x="9859" y="75236"/>
                  </a:moveTo>
                  <a:lnTo>
                    <a:pt x="9859" y="75770"/>
                  </a:lnTo>
                  <a:lnTo>
                    <a:pt x="17461" y="75770"/>
                  </a:lnTo>
                  <a:lnTo>
                    <a:pt x="17461" y="75236"/>
                  </a:lnTo>
                  <a:close/>
                  <a:moveTo>
                    <a:pt x="1" y="76804"/>
                  </a:moveTo>
                  <a:lnTo>
                    <a:pt x="1" y="77337"/>
                  </a:lnTo>
                  <a:lnTo>
                    <a:pt x="7603" y="77337"/>
                  </a:lnTo>
                  <a:lnTo>
                    <a:pt x="7603" y="76804"/>
                  </a:lnTo>
                  <a:close/>
                  <a:moveTo>
                    <a:pt x="9859" y="76804"/>
                  </a:moveTo>
                  <a:lnTo>
                    <a:pt x="9859" y="77337"/>
                  </a:lnTo>
                  <a:lnTo>
                    <a:pt x="17461" y="77337"/>
                  </a:lnTo>
                  <a:lnTo>
                    <a:pt x="17461" y="76804"/>
                  </a:lnTo>
                  <a:close/>
                  <a:moveTo>
                    <a:pt x="1" y="78371"/>
                  </a:moveTo>
                  <a:lnTo>
                    <a:pt x="1" y="78905"/>
                  </a:lnTo>
                  <a:lnTo>
                    <a:pt x="7603" y="78905"/>
                  </a:lnTo>
                  <a:lnTo>
                    <a:pt x="7603" y="78371"/>
                  </a:lnTo>
                  <a:close/>
                  <a:moveTo>
                    <a:pt x="9859" y="78371"/>
                  </a:moveTo>
                  <a:lnTo>
                    <a:pt x="9859" y="78905"/>
                  </a:lnTo>
                  <a:lnTo>
                    <a:pt x="17461" y="78905"/>
                  </a:lnTo>
                  <a:lnTo>
                    <a:pt x="17461" y="78371"/>
                  </a:lnTo>
                  <a:close/>
                  <a:moveTo>
                    <a:pt x="1" y="79939"/>
                  </a:moveTo>
                  <a:lnTo>
                    <a:pt x="1" y="80472"/>
                  </a:lnTo>
                  <a:lnTo>
                    <a:pt x="7603" y="80472"/>
                  </a:lnTo>
                  <a:lnTo>
                    <a:pt x="7603" y="79939"/>
                  </a:lnTo>
                  <a:close/>
                  <a:moveTo>
                    <a:pt x="9859" y="79939"/>
                  </a:moveTo>
                  <a:lnTo>
                    <a:pt x="9859" y="80472"/>
                  </a:lnTo>
                  <a:lnTo>
                    <a:pt x="17461" y="80472"/>
                  </a:lnTo>
                  <a:lnTo>
                    <a:pt x="17461" y="79939"/>
                  </a:lnTo>
                  <a:close/>
                  <a:moveTo>
                    <a:pt x="1" y="81506"/>
                  </a:moveTo>
                  <a:lnTo>
                    <a:pt x="1" y="82040"/>
                  </a:lnTo>
                  <a:lnTo>
                    <a:pt x="7603" y="82040"/>
                  </a:lnTo>
                  <a:lnTo>
                    <a:pt x="7603" y="81506"/>
                  </a:lnTo>
                  <a:close/>
                  <a:moveTo>
                    <a:pt x="9859" y="81506"/>
                  </a:moveTo>
                  <a:lnTo>
                    <a:pt x="9859" y="82040"/>
                  </a:lnTo>
                  <a:lnTo>
                    <a:pt x="17461" y="82040"/>
                  </a:lnTo>
                  <a:lnTo>
                    <a:pt x="17461" y="81506"/>
                  </a:lnTo>
                  <a:close/>
                  <a:moveTo>
                    <a:pt x="1" y="83073"/>
                  </a:moveTo>
                  <a:lnTo>
                    <a:pt x="1" y="83607"/>
                  </a:lnTo>
                  <a:lnTo>
                    <a:pt x="7603" y="83607"/>
                  </a:lnTo>
                  <a:lnTo>
                    <a:pt x="7603" y="83073"/>
                  </a:lnTo>
                  <a:close/>
                  <a:moveTo>
                    <a:pt x="9859" y="83073"/>
                  </a:moveTo>
                  <a:lnTo>
                    <a:pt x="9859" y="83607"/>
                  </a:lnTo>
                  <a:lnTo>
                    <a:pt x="17461" y="83607"/>
                  </a:lnTo>
                  <a:lnTo>
                    <a:pt x="17461" y="83073"/>
                  </a:lnTo>
                  <a:close/>
                  <a:moveTo>
                    <a:pt x="1" y="84641"/>
                  </a:moveTo>
                  <a:lnTo>
                    <a:pt x="1" y="85175"/>
                  </a:lnTo>
                  <a:lnTo>
                    <a:pt x="7603" y="85175"/>
                  </a:lnTo>
                  <a:lnTo>
                    <a:pt x="7603" y="84641"/>
                  </a:lnTo>
                  <a:close/>
                  <a:moveTo>
                    <a:pt x="9859" y="84641"/>
                  </a:moveTo>
                  <a:lnTo>
                    <a:pt x="9859" y="85175"/>
                  </a:lnTo>
                  <a:lnTo>
                    <a:pt x="17461" y="85175"/>
                  </a:lnTo>
                  <a:lnTo>
                    <a:pt x="17461" y="8464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9"/>
            <p:cNvSpPr/>
            <p:nvPr/>
          </p:nvSpPr>
          <p:spPr>
            <a:xfrm>
              <a:off x="4464975" y="3433525"/>
              <a:ext cx="52425" cy="7175"/>
            </a:xfrm>
            <a:custGeom>
              <a:avLst/>
              <a:gdLst/>
              <a:ahLst/>
              <a:cxnLst/>
              <a:rect l="l" t="t" r="r" b="b"/>
              <a:pathLst>
                <a:path w="2097" h="287" extrusionOk="0">
                  <a:moveTo>
                    <a:pt x="0" y="1"/>
                  </a:moveTo>
                  <a:lnTo>
                    <a:pt x="0" y="287"/>
                  </a:lnTo>
                  <a:lnTo>
                    <a:pt x="2097" y="287"/>
                  </a:lnTo>
                  <a:lnTo>
                    <a:pt x="2097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9"/>
            <p:cNvSpPr/>
            <p:nvPr/>
          </p:nvSpPr>
          <p:spPr>
            <a:xfrm>
              <a:off x="4568225" y="3433525"/>
              <a:ext cx="16550" cy="7175"/>
            </a:xfrm>
            <a:custGeom>
              <a:avLst/>
              <a:gdLst/>
              <a:ahLst/>
              <a:cxnLst/>
              <a:rect l="l" t="t" r="r" b="b"/>
              <a:pathLst>
                <a:path w="662" h="287" extrusionOk="0">
                  <a:moveTo>
                    <a:pt x="0" y="1"/>
                  </a:moveTo>
                  <a:lnTo>
                    <a:pt x="0" y="287"/>
                  </a:lnTo>
                  <a:lnTo>
                    <a:pt x="661" y="287"/>
                  </a:lnTo>
                  <a:lnTo>
                    <a:pt x="66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9"/>
            <p:cNvSpPr/>
            <p:nvPr/>
          </p:nvSpPr>
          <p:spPr>
            <a:xfrm>
              <a:off x="4235650" y="2963300"/>
              <a:ext cx="16550" cy="7150"/>
            </a:xfrm>
            <a:custGeom>
              <a:avLst/>
              <a:gdLst/>
              <a:ahLst/>
              <a:cxnLst/>
              <a:rect l="l" t="t" r="r" b="b"/>
              <a:pathLst>
                <a:path w="662" h="286" extrusionOk="0">
                  <a:moveTo>
                    <a:pt x="0" y="0"/>
                  </a:moveTo>
                  <a:lnTo>
                    <a:pt x="0" y="286"/>
                  </a:lnTo>
                  <a:lnTo>
                    <a:pt x="661" y="286"/>
                  </a:lnTo>
                  <a:lnTo>
                    <a:pt x="66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9"/>
            <p:cNvSpPr/>
            <p:nvPr/>
          </p:nvSpPr>
          <p:spPr>
            <a:xfrm>
              <a:off x="4602950" y="3433525"/>
              <a:ext cx="9450" cy="7175"/>
            </a:xfrm>
            <a:custGeom>
              <a:avLst/>
              <a:gdLst/>
              <a:ahLst/>
              <a:cxnLst/>
              <a:rect l="l" t="t" r="r" b="b"/>
              <a:pathLst>
                <a:path w="378" h="287" extrusionOk="0">
                  <a:moveTo>
                    <a:pt x="1" y="1"/>
                  </a:moveTo>
                  <a:lnTo>
                    <a:pt x="1" y="287"/>
                  </a:lnTo>
                  <a:lnTo>
                    <a:pt x="377" y="287"/>
                  </a:lnTo>
                  <a:lnTo>
                    <a:pt x="377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9"/>
            <p:cNvSpPr/>
            <p:nvPr/>
          </p:nvSpPr>
          <p:spPr>
            <a:xfrm>
              <a:off x="4261025" y="2963300"/>
              <a:ext cx="9425" cy="7150"/>
            </a:xfrm>
            <a:custGeom>
              <a:avLst/>
              <a:gdLst/>
              <a:ahLst/>
              <a:cxnLst/>
              <a:rect l="l" t="t" r="r" b="b"/>
              <a:pathLst>
                <a:path w="377" h="286" extrusionOk="0">
                  <a:moveTo>
                    <a:pt x="0" y="0"/>
                  </a:moveTo>
                  <a:lnTo>
                    <a:pt x="0" y="286"/>
                  </a:lnTo>
                  <a:lnTo>
                    <a:pt x="376" y="286"/>
                  </a:lnTo>
                  <a:lnTo>
                    <a:pt x="376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9"/>
            <p:cNvSpPr/>
            <p:nvPr/>
          </p:nvSpPr>
          <p:spPr>
            <a:xfrm>
              <a:off x="4262525" y="4295625"/>
              <a:ext cx="16550" cy="7175"/>
            </a:xfrm>
            <a:custGeom>
              <a:avLst/>
              <a:gdLst/>
              <a:ahLst/>
              <a:cxnLst/>
              <a:rect l="l" t="t" r="r" b="b"/>
              <a:pathLst>
                <a:path w="662" h="287" extrusionOk="0">
                  <a:moveTo>
                    <a:pt x="0" y="0"/>
                  </a:moveTo>
                  <a:lnTo>
                    <a:pt x="0" y="286"/>
                  </a:lnTo>
                  <a:lnTo>
                    <a:pt x="661" y="286"/>
                  </a:lnTo>
                  <a:lnTo>
                    <a:pt x="66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9"/>
            <p:cNvSpPr/>
            <p:nvPr/>
          </p:nvSpPr>
          <p:spPr>
            <a:xfrm>
              <a:off x="4287900" y="4295625"/>
              <a:ext cx="9425" cy="7175"/>
            </a:xfrm>
            <a:custGeom>
              <a:avLst/>
              <a:gdLst/>
              <a:ahLst/>
              <a:cxnLst/>
              <a:rect l="l" t="t" r="r" b="b"/>
              <a:pathLst>
                <a:path w="377" h="287" extrusionOk="0">
                  <a:moveTo>
                    <a:pt x="0" y="0"/>
                  </a:moveTo>
                  <a:lnTo>
                    <a:pt x="0" y="286"/>
                  </a:lnTo>
                  <a:lnTo>
                    <a:pt x="377" y="286"/>
                  </a:lnTo>
                  <a:lnTo>
                    <a:pt x="377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9"/>
            <p:cNvSpPr/>
            <p:nvPr/>
          </p:nvSpPr>
          <p:spPr>
            <a:xfrm>
              <a:off x="4501300" y="4217250"/>
              <a:ext cx="51050" cy="7175"/>
            </a:xfrm>
            <a:custGeom>
              <a:avLst/>
              <a:gdLst/>
              <a:ahLst/>
              <a:cxnLst/>
              <a:rect l="l" t="t" r="r" b="b"/>
              <a:pathLst>
                <a:path w="2042" h="287" extrusionOk="0">
                  <a:moveTo>
                    <a:pt x="0" y="0"/>
                  </a:moveTo>
                  <a:lnTo>
                    <a:pt x="0" y="286"/>
                  </a:lnTo>
                  <a:lnTo>
                    <a:pt x="2041" y="286"/>
                  </a:lnTo>
                  <a:lnTo>
                    <a:pt x="204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9"/>
            <p:cNvSpPr/>
            <p:nvPr/>
          </p:nvSpPr>
          <p:spPr>
            <a:xfrm>
              <a:off x="4309875" y="3511875"/>
              <a:ext cx="51025" cy="7175"/>
            </a:xfrm>
            <a:custGeom>
              <a:avLst/>
              <a:gdLst/>
              <a:ahLst/>
              <a:cxnLst/>
              <a:rect l="l" t="t" r="r" b="b"/>
              <a:pathLst>
                <a:path w="2041" h="287" extrusionOk="0">
                  <a:moveTo>
                    <a:pt x="0" y="1"/>
                  </a:moveTo>
                  <a:lnTo>
                    <a:pt x="0" y="286"/>
                  </a:lnTo>
                  <a:lnTo>
                    <a:pt x="2041" y="286"/>
                  </a:lnTo>
                  <a:lnTo>
                    <a:pt x="204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9"/>
            <p:cNvSpPr/>
            <p:nvPr/>
          </p:nvSpPr>
          <p:spPr>
            <a:xfrm>
              <a:off x="4441675" y="2963300"/>
              <a:ext cx="15325" cy="7150"/>
            </a:xfrm>
            <a:custGeom>
              <a:avLst/>
              <a:gdLst/>
              <a:ahLst/>
              <a:cxnLst/>
              <a:rect l="l" t="t" r="r" b="b"/>
              <a:pathLst>
                <a:path w="613" h="286" extrusionOk="0">
                  <a:moveTo>
                    <a:pt x="1" y="0"/>
                  </a:moveTo>
                  <a:lnTo>
                    <a:pt x="1" y="286"/>
                  </a:lnTo>
                  <a:lnTo>
                    <a:pt x="613" y="286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9"/>
            <p:cNvSpPr/>
            <p:nvPr/>
          </p:nvSpPr>
          <p:spPr>
            <a:xfrm>
              <a:off x="4561475" y="3041700"/>
              <a:ext cx="10550" cy="7125"/>
            </a:xfrm>
            <a:custGeom>
              <a:avLst/>
              <a:gdLst/>
              <a:ahLst/>
              <a:cxnLst/>
              <a:rect l="l" t="t" r="r" b="b"/>
              <a:pathLst>
                <a:path w="422" h="285" extrusionOk="0">
                  <a:moveTo>
                    <a:pt x="1" y="0"/>
                  </a:moveTo>
                  <a:lnTo>
                    <a:pt x="1" y="285"/>
                  </a:lnTo>
                  <a:lnTo>
                    <a:pt x="421" y="285"/>
                  </a:lnTo>
                  <a:lnTo>
                    <a:pt x="42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9"/>
            <p:cNvSpPr/>
            <p:nvPr/>
          </p:nvSpPr>
          <p:spPr>
            <a:xfrm>
              <a:off x="4500850" y="3041700"/>
              <a:ext cx="37875" cy="7125"/>
            </a:xfrm>
            <a:custGeom>
              <a:avLst/>
              <a:gdLst/>
              <a:ahLst/>
              <a:cxnLst/>
              <a:rect l="l" t="t" r="r" b="b"/>
              <a:pathLst>
                <a:path w="1515" h="285" extrusionOk="0">
                  <a:moveTo>
                    <a:pt x="1" y="0"/>
                  </a:moveTo>
                  <a:lnTo>
                    <a:pt x="1" y="285"/>
                  </a:lnTo>
                  <a:lnTo>
                    <a:pt x="1514" y="285"/>
                  </a:lnTo>
                  <a:lnTo>
                    <a:pt x="1514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9"/>
            <p:cNvSpPr/>
            <p:nvPr/>
          </p:nvSpPr>
          <p:spPr>
            <a:xfrm>
              <a:off x="4284600" y="3041700"/>
              <a:ext cx="17425" cy="7125"/>
            </a:xfrm>
            <a:custGeom>
              <a:avLst/>
              <a:gdLst/>
              <a:ahLst/>
              <a:cxnLst/>
              <a:rect l="l" t="t" r="r" b="b"/>
              <a:pathLst>
                <a:path w="697" h="285" extrusionOk="0">
                  <a:moveTo>
                    <a:pt x="0" y="0"/>
                  </a:moveTo>
                  <a:lnTo>
                    <a:pt x="0" y="285"/>
                  </a:lnTo>
                  <a:lnTo>
                    <a:pt x="696" y="285"/>
                  </a:lnTo>
                  <a:lnTo>
                    <a:pt x="696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9"/>
            <p:cNvSpPr/>
            <p:nvPr/>
          </p:nvSpPr>
          <p:spPr>
            <a:xfrm>
              <a:off x="4333350" y="3315975"/>
              <a:ext cx="40475" cy="7175"/>
            </a:xfrm>
            <a:custGeom>
              <a:avLst/>
              <a:gdLst/>
              <a:ahLst/>
              <a:cxnLst/>
              <a:rect l="l" t="t" r="r" b="b"/>
              <a:pathLst>
                <a:path w="1619" h="287" extrusionOk="0">
                  <a:moveTo>
                    <a:pt x="0" y="1"/>
                  </a:moveTo>
                  <a:lnTo>
                    <a:pt x="0" y="286"/>
                  </a:lnTo>
                  <a:lnTo>
                    <a:pt x="1618" y="286"/>
                  </a:lnTo>
                  <a:lnTo>
                    <a:pt x="1618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9"/>
            <p:cNvSpPr/>
            <p:nvPr/>
          </p:nvSpPr>
          <p:spPr>
            <a:xfrm>
              <a:off x="4232050" y="3864550"/>
              <a:ext cx="57950" cy="7150"/>
            </a:xfrm>
            <a:custGeom>
              <a:avLst/>
              <a:gdLst/>
              <a:ahLst/>
              <a:cxnLst/>
              <a:rect l="l" t="t" r="r" b="b"/>
              <a:pathLst>
                <a:path w="2318" h="286" extrusionOk="0">
                  <a:moveTo>
                    <a:pt x="1" y="1"/>
                  </a:moveTo>
                  <a:lnTo>
                    <a:pt x="1" y="286"/>
                  </a:lnTo>
                  <a:lnTo>
                    <a:pt x="2317" y="286"/>
                  </a:lnTo>
                  <a:lnTo>
                    <a:pt x="2317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9"/>
            <p:cNvSpPr/>
            <p:nvPr/>
          </p:nvSpPr>
          <p:spPr>
            <a:xfrm>
              <a:off x="4319500" y="3120050"/>
              <a:ext cx="16550" cy="7150"/>
            </a:xfrm>
            <a:custGeom>
              <a:avLst/>
              <a:gdLst/>
              <a:ahLst/>
              <a:cxnLst/>
              <a:rect l="l" t="t" r="r" b="b"/>
              <a:pathLst>
                <a:path w="662" h="286" extrusionOk="0">
                  <a:moveTo>
                    <a:pt x="0" y="0"/>
                  </a:moveTo>
                  <a:lnTo>
                    <a:pt x="0" y="286"/>
                  </a:lnTo>
                  <a:lnTo>
                    <a:pt x="661" y="286"/>
                  </a:lnTo>
                  <a:lnTo>
                    <a:pt x="66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9"/>
            <p:cNvSpPr/>
            <p:nvPr/>
          </p:nvSpPr>
          <p:spPr>
            <a:xfrm>
              <a:off x="4594725" y="3237625"/>
              <a:ext cx="9400" cy="7150"/>
            </a:xfrm>
            <a:custGeom>
              <a:avLst/>
              <a:gdLst/>
              <a:ahLst/>
              <a:cxnLst/>
              <a:rect l="l" t="t" r="r" b="b"/>
              <a:pathLst>
                <a:path w="376" h="286" extrusionOk="0">
                  <a:moveTo>
                    <a:pt x="0" y="1"/>
                  </a:moveTo>
                  <a:lnTo>
                    <a:pt x="0" y="285"/>
                  </a:lnTo>
                  <a:lnTo>
                    <a:pt x="375" y="285"/>
                  </a:lnTo>
                  <a:lnTo>
                    <a:pt x="375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9"/>
            <p:cNvSpPr/>
            <p:nvPr/>
          </p:nvSpPr>
          <p:spPr>
            <a:xfrm>
              <a:off x="4594725" y="3629450"/>
              <a:ext cx="16550" cy="7150"/>
            </a:xfrm>
            <a:custGeom>
              <a:avLst/>
              <a:gdLst/>
              <a:ahLst/>
              <a:cxnLst/>
              <a:rect l="l" t="t" r="r" b="b"/>
              <a:pathLst>
                <a:path w="662" h="286" extrusionOk="0">
                  <a:moveTo>
                    <a:pt x="0" y="0"/>
                  </a:moveTo>
                  <a:lnTo>
                    <a:pt x="0" y="286"/>
                  </a:lnTo>
                  <a:lnTo>
                    <a:pt x="661" y="286"/>
                  </a:lnTo>
                  <a:lnTo>
                    <a:pt x="66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9"/>
            <p:cNvSpPr/>
            <p:nvPr/>
          </p:nvSpPr>
          <p:spPr>
            <a:xfrm>
              <a:off x="4542025" y="3825375"/>
              <a:ext cx="16550" cy="7175"/>
            </a:xfrm>
            <a:custGeom>
              <a:avLst/>
              <a:gdLst/>
              <a:ahLst/>
              <a:cxnLst/>
              <a:rect l="l" t="t" r="r" b="b"/>
              <a:pathLst>
                <a:path w="662" h="287" extrusionOk="0">
                  <a:moveTo>
                    <a:pt x="1" y="1"/>
                  </a:moveTo>
                  <a:lnTo>
                    <a:pt x="1" y="286"/>
                  </a:lnTo>
                  <a:lnTo>
                    <a:pt x="662" y="286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9"/>
            <p:cNvSpPr/>
            <p:nvPr/>
          </p:nvSpPr>
          <p:spPr>
            <a:xfrm>
              <a:off x="4331150" y="3786200"/>
              <a:ext cx="16550" cy="7150"/>
            </a:xfrm>
            <a:custGeom>
              <a:avLst/>
              <a:gdLst/>
              <a:ahLst/>
              <a:cxnLst/>
              <a:rect l="l" t="t" r="r" b="b"/>
              <a:pathLst>
                <a:path w="662" h="286" extrusionOk="0">
                  <a:moveTo>
                    <a:pt x="0" y="0"/>
                  </a:moveTo>
                  <a:lnTo>
                    <a:pt x="0" y="286"/>
                  </a:lnTo>
                  <a:lnTo>
                    <a:pt x="661" y="286"/>
                  </a:lnTo>
                  <a:lnTo>
                    <a:pt x="66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9"/>
            <p:cNvSpPr/>
            <p:nvPr/>
          </p:nvSpPr>
          <p:spPr>
            <a:xfrm>
              <a:off x="4309400" y="3786200"/>
              <a:ext cx="9400" cy="7150"/>
            </a:xfrm>
            <a:custGeom>
              <a:avLst/>
              <a:gdLst/>
              <a:ahLst/>
              <a:cxnLst/>
              <a:rect l="l" t="t" r="r" b="b"/>
              <a:pathLst>
                <a:path w="376" h="286" extrusionOk="0">
                  <a:moveTo>
                    <a:pt x="0" y="0"/>
                  </a:moveTo>
                  <a:lnTo>
                    <a:pt x="0" y="286"/>
                  </a:lnTo>
                  <a:lnTo>
                    <a:pt x="375" y="286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9"/>
            <p:cNvSpPr/>
            <p:nvPr/>
          </p:nvSpPr>
          <p:spPr>
            <a:xfrm>
              <a:off x="4590000" y="3747000"/>
              <a:ext cx="9400" cy="7150"/>
            </a:xfrm>
            <a:custGeom>
              <a:avLst/>
              <a:gdLst/>
              <a:ahLst/>
              <a:cxnLst/>
              <a:rect l="l" t="t" r="r" b="b"/>
              <a:pathLst>
                <a:path w="376" h="286" extrusionOk="0">
                  <a:moveTo>
                    <a:pt x="0" y="1"/>
                  </a:moveTo>
                  <a:lnTo>
                    <a:pt x="0" y="285"/>
                  </a:lnTo>
                  <a:lnTo>
                    <a:pt x="375" y="285"/>
                  </a:lnTo>
                  <a:lnTo>
                    <a:pt x="375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9"/>
            <p:cNvSpPr/>
            <p:nvPr/>
          </p:nvSpPr>
          <p:spPr>
            <a:xfrm>
              <a:off x="4309775" y="3315975"/>
              <a:ext cx="16550" cy="7175"/>
            </a:xfrm>
            <a:custGeom>
              <a:avLst/>
              <a:gdLst/>
              <a:ahLst/>
              <a:cxnLst/>
              <a:rect l="l" t="t" r="r" b="b"/>
              <a:pathLst>
                <a:path w="662" h="287" extrusionOk="0">
                  <a:moveTo>
                    <a:pt x="0" y="1"/>
                  </a:moveTo>
                  <a:lnTo>
                    <a:pt x="0" y="286"/>
                  </a:lnTo>
                  <a:lnTo>
                    <a:pt x="661" y="286"/>
                  </a:lnTo>
                  <a:lnTo>
                    <a:pt x="66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9"/>
            <p:cNvSpPr/>
            <p:nvPr/>
          </p:nvSpPr>
          <p:spPr>
            <a:xfrm>
              <a:off x="4539150" y="3551075"/>
              <a:ext cx="16550" cy="7125"/>
            </a:xfrm>
            <a:custGeom>
              <a:avLst/>
              <a:gdLst/>
              <a:ahLst/>
              <a:cxnLst/>
              <a:rect l="l" t="t" r="r" b="b"/>
              <a:pathLst>
                <a:path w="662" h="285" extrusionOk="0">
                  <a:moveTo>
                    <a:pt x="1" y="0"/>
                  </a:moveTo>
                  <a:lnTo>
                    <a:pt x="1" y="285"/>
                  </a:lnTo>
                  <a:lnTo>
                    <a:pt x="662" y="285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9"/>
            <p:cNvSpPr/>
            <p:nvPr/>
          </p:nvSpPr>
          <p:spPr>
            <a:xfrm>
              <a:off x="4373675" y="4021300"/>
              <a:ext cx="16550" cy="7175"/>
            </a:xfrm>
            <a:custGeom>
              <a:avLst/>
              <a:gdLst/>
              <a:ahLst/>
              <a:cxnLst/>
              <a:rect l="l" t="t" r="r" b="b"/>
              <a:pathLst>
                <a:path w="662" h="287" extrusionOk="0">
                  <a:moveTo>
                    <a:pt x="0" y="1"/>
                  </a:moveTo>
                  <a:lnTo>
                    <a:pt x="0" y="287"/>
                  </a:lnTo>
                  <a:lnTo>
                    <a:pt x="661" y="287"/>
                  </a:lnTo>
                  <a:lnTo>
                    <a:pt x="66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9"/>
            <p:cNvSpPr/>
            <p:nvPr/>
          </p:nvSpPr>
          <p:spPr>
            <a:xfrm>
              <a:off x="4517375" y="3551075"/>
              <a:ext cx="9450" cy="7125"/>
            </a:xfrm>
            <a:custGeom>
              <a:avLst/>
              <a:gdLst/>
              <a:ahLst/>
              <a:cxnLst/>
              <a:rect l="l" t="t" r="r" b="b"/>
              <a:pathLst>
                <a:path w="378" h="285" extrusionOk="0">
                  <a:moveTo>
                    <a:pt x="1" y="0"/>
                  </a:moveTo>
                  <a:lnTo>
                    <a:pt x="1" y="285"/>
                  </a:lnTo>
                  <a:lnTo>
                    <a:pt x="377" y="285"/>
                  </a:lnTo>
                  <a:lnTo>
                    <a:pt x="377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9"/>
            <p:cNvSpPr/>
            <p:nvPr/>
          </p:nvSpPr>
          <p:spPr>
            <a:xfrm>
              <a:off x="4344875" y="3120050"/>
              <a:ext cx="9425" cy="7150"/>
            </a:xfrm>
            <a:custGeom>
              <a:avLst/>
              <a:gdLst/>
              <a:ahLst/>
              <a:cxnLst/>
              <a:rect l="l" t="t" r="r" b="b"/>
              <a:pathLst>
                <a:path w="377" h="286" extrusionOk="0">
                  <a:moveTo>
                    <a:pt x="0" y="0"/>
                  </a:moveTo>
                  <a:lnTo>
                    <a:pt x="0" y="286"/>
                  </a:lnTo>
                  <a:lnTo>
                    <a:pt x="376" y="286"/>
                  </a:lnTo>
                  <a:lnTo>
                    <a:pt x="376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9"/>
            <p:cNvSpPr/>
            <p:nvPr/>
          </p:nvSpPr>
          <p:spPr>
            <a:xfrm>
              <a:off x="4517375" y="3329075"/>
              <a:ext cx="9450" cy="7125"/>
            </a:xfrm>
            <a:custGeom>
              <a:avLst/>
              <a:gdLst/>
              <a:ahLst/>
              <a:cxnLst/>
              <a:rect l="l" t="t" r="r" b="b"/>
              <a:pathLst>
                <a:path w="378" h="285" extrusionOk="0">
                  <a:moveTo>
                    <a:pt x="1" y="0"/>
                  </a:moveTo>
                  <a:lnTo>
                    <a:pt x="1" y="285"/>
                  </a:lnTo>
                  <a:lnTo>
                    <a:pt x="377" y="285"/>
                  </a:lnTo>
                  <a:lnTo>
                    <a:pt x="377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9"/>
            <p:cNvSpPr/>
            <p:nvPr/>
          </p:nvSpPr>
          <p:spPr>
            <a:xfrm>
              <a:off x="4232625" y="3237625"/>
              <a:ext cx="51050" cy="7150"/>
            </a:xfrm>
            <a:custGeom>
              <a:avLst/>
              <a:gdLst/>
              <a:ahLst/>
              <a:cxnLst/>
              <a:rect l="l" t="t" r="r" b="b"/>
              <a:pathLst>
                <a:path w="2042" h="286" extrusionOk="0">
                  <a:moveTo>
                    <a:pt x="0" y="1"/>
                  </a:moveTo>
                  <a:lnTo>
                    <a:pt x="0" y="285"/>
                  </a:lnTo>
                  <a:lnTo>
                    <a:pt x="2041" y="285"/>
                  </a:lnTo>
                  <a:lnTo>
                    <a:pt x="204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9"/>
            <p:cNvSpPr/>
            <p:nvPr/>
          </p:nvSpPr>
          <p:spPr>
            <a:xfrm>
              <a:off x="4464975" y="3825375"/>
              <a:ext cx="51050" cy="7175"/>
            </a:xfrm>
            <a:custGeom>
              <a:avLst/>
              <a:gdLst/>
              <a:ahLst/>
              <a:cxnLst/>
              <a:rect l="l" t="t" r="r" b="b"/>
              <a:pathLst>
                <a:path w="2042" h="287" extrusionOk="0">
                  <a:moveTo>
                    <a:pt x="0" y="1"/>
                  </a:moveTo>
                  <a:lnTo>
                    <a:pt x="0" y="286"/>
                  </a:lnTo>
                  <a:lnTo>
                    <a:pt x="2041" y="286"/>
                  </a:lnTo>
                  <a:lnTo>
                    <a:pt x="204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9"/>
            <p:cNvSpPr/>
            <p:nvPr/>
          </p:nvSpPr>
          <p:spPr>
            <a:xfrm>
              <a:off x="4564875" y="3144425"/>
              <a:ext cx="15325" cy="7175"/>
            </a:xfrm>
            <a:custGeom>
              <a:avLst/>
              <a:gdLst/>
              <a:ahLst/>
              <a:cxnLst/>
              <a:rect l="l" t="t" r="r" b="b"/>
              <a:pathLst>
                <a:path w="613" h="287" extrusionOk="0">
                  <a:moveTo>
                    <a:pt x="1" y="1"/>
                  </a:moveTo>
                  <a:lnTo>
                    <a:pt x="1" y="287"/>
                  </a:lnTo>
                  <a:lnTo>
                    <a:pt x="612" y="287"/>
                  </a:lnTo>
                  <a:lnTo>
                    <a:pt x="612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9"/>
            <p:cNvSpPr/>
            <p:nvPr/>
          </p:nvSpPr>
          <p:spPr>
            <a:xfrm>
              <a:off x="4255975" y="4609125"/>
              <a:ext cx="52425" cy="7150"/>
            </a:xfrm>
            <a:custGeom>
              <a:avLst/>
              <a:gdLst/>
              <a:ahLst/>
              <a:cxnLst/>
              <a:rect l="l" t="t" r="r" b="b"/>
              <a:pathLst>
                <a:path w="2097" h="286" extrusionOk="0">
                  <a:moveTo>
                    <a:pt x="1" y="0"/>
                  </a:moveTo>
                  <a:lnTo>
                    <a:pt x="1" y="286"/>
                  </a:lnTo>
                  <a:lnTo>
                    <a:pt x="2097" y="286"/>
                  </a:lnTo>
                  <a:lnTo>
                    <a:pt x="2097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9"/>
            <p:cNvSpPr/>
            <p:nvPr/>
          </p:nvSpPr>
          <p:spPr>
            <a:xfrm>
              <a:off x="4359225" y="4609125"/>
              <a:ext cx="16550" cy="7150"/>
            </a:xfrm>
            <a:custGeom>
              <a:avLst/>
              <a:gdLst/>
              <a:ahLst/>
              <a:cxnLst/>
              <a:rect l="l" t="t" r="r" b="b"/>
              <a:pathLst>
                <a:path w="662" h="286" extrusionOk="0">
                  <a:moveTo>
                    <a:pt x="0" y="0"/>
                  </a:moveTo>
                  <a:lnTo>
                    <a:pt x="0" y="286"/>
                  </a:lnTo>
                  <a:lnTo>
                    <a:pt x="661" y="286"/>
                  </a:lnTo>
                  <a:lnTo>
                    <a:pt x="66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9"/>
            <p:cNvSpPr/>
            <p:nvPr/>
          </p:nvSpPr>
          <p:spPr>
            <a:xfrm>
              <a:off x="4393975" y="4609125"/>
              <a:ext cx="9425" cy="7150"/>
            </a:xfrm>
            <a:custGeom>
              <a:avLst/>
              <a:gdLst/>
              <a:ahLst/>
              <a:cxnLst/>
              <a:rect l="l" t="t" r="r" b="b"/>
              <a:pathLst>
                <a:path w="377" h="286" extrusionOk="0">
                  <a:moveTo>
                    <a:pt x="0" y="0"/>
                  </a:moveTo>
                  <a:lnTo>
                    <a:pt x="0" y="286"/>
                  </a:lnTo>
                  <a:lnTo>
                    <a:pt x="377" y="286"/>
                  </a:lnTo>
                  <a:lnTo>
                    <a:pt x="377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9"/>
            <p:cNvSpPr/>
            <p:nvPr/>
          </p:nvSpPr>
          <p:spPr>
            <a:xfrm>
              <a:off x="4501300" y="5079350"/>
              <a:ext cx="51050" cy="7175"/>
            </a:xfrm>
            <a:custGeom>
              <a:avLst/>
              <a:gdLst/>
              <a:ahLst/>
              <a:cxnLst/>
              <a:rect l="l" t="t" r="r" b="b"/>
              <a:pathLst>
                <a:path w="2042" h="287" extrusionOk="0">
                  <a:moveTo>
                    <a:pt x="0" y="1"/>
                  </a:moveTo>
                  <a:lnTo>
                    <a:pt x="0" y="287"/>
                  </a:lnTo>
                  <a:lnTo>
                    <a:pt x="2041" y="287"/>
                  </a:lnTo>
                  <a:lnTo>
                    <a:pt x="204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9"/>
            <p:cNvSpPr/>
            <p:nvPr/>
          </p:nvSpPr>
          <p:spPr>
            <a:xfrm>
              <a:off x="4232675" y="4138875"/>
              <a:ext cx="15375" cy="7125"/>
            </a:xfrm>
            <a:custGeom>
              <a:avLst/>
              <a:gdLst/>
              <a:ahLst/>
              <a:cxnLst/>
              <a:rect l="l" t="t" r="r" b="b"/>
              <a:pathLst>
                <a:path w="615" h="285" extrusionOk="0">
                  <a:moveTo>
                    <a:pt x="1" y="0"/>
                  </a:moveTo>
                  <a:lnTo>
                    <a:pt x="1" y="285"/>
                  </a:lnTo>
                  <a:lnTo>
                    <a:pt x="614" y="285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9"/>
            <p:cNvSpPr/>
            <p:nvPr/>
          </p:nvSpPr>
          <p:spPr>
            <a:xfrm>
              <a:off x="4352500" y="4217250"/>
              <a:ext cx="10525" cy="7175"/>
            </a:xfrm>
            <a:custGeom>
              <a:avLst/>
              <a:gdLst/>
              <a:ahLst/>
              <a:cxnLst/>
              <a:rect l="l" t="t" r="r" b="b"/>
              <a:pathLst>
                <a:path w="421" h="287" extrusionOk="0">
                  <a:moveTo>
                    <a:pt x="1" y="0"/>
                  </a:moveTo>
                  <a:lnTo>
                    <a:pt x="1" y="286"/>
                  </a:lnTo>
                  <a:lnTo>
                    <a:pt x="420" y="286"/>
                  </a:lnTo>
                  <a:lnTo>
                    <a:pt x="42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9"/>
            <p:cNvSpPr/>
            <p:nvPr/>
          </p:nvSpPr>
          <p:spPr>
            <a:xfrm>
              <a:off x="4291850" y="4217250"/>
              <a:ext cx="37825" cy="7175"/>
            </a:xfrm>
            <a:custGeom>
              <a:avLst/>
              <a:gdLst/>
              <a:ahLst/>
              <a:cxnLst/>
              <a:rect l="l" t="t" r="r" b="b"/>
              <a:pathLst>
                <a:path w="1513" h="287" extrusionOk="0">
                  <a:moveTo>
                    <a:pt x="1" y="0"/>
                  </a:moveTo>
                  <a:lnTo>
                    <a:pt x="1" y="286"/>
                  </a:lnTo>
                  <a:lnTo>
                    <a:pt x="1513" y="286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9"/>
            <p:cNvSpPr/>
            <p:nvPr/>
          </p:nvSpPr>
          <p:spPr>
            <a:xfrm>
              <a:off x="4385725" y="4805050"/>
              <a:ext cx="16550" cy="7175"/>
            </a:xfrm>
            <a:custGeom>
              <a:avLst/>
              <a:gdLst/>
              <a:ahLst/>
              <a:cxnLst/>
              <a:rect l="l" t="t" r="r" b="b"/>
              <a:pathLst>
                <a:path w="662" h="287" extrusionOk="0">
                  <a:moveTo>
                    <a:pt x="0" y="0"/>
                  </a:moveTo>
                  <a:lnTo>
                    <a:pt x="0" y="286"/>
                  </a:lnTo>
                  <a:lnTo>
                    <a:pt x="661" y="286"/>
                  </a:lnTo>
                  <a:lnTo>
                    <a:pt x="66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9"/>
            <p:cNvSpPr/>
            <p:nvPr/>
          </p:nvSpPr>
          <p:spPr>
            <a:xfrm>
              <a:off x="4333025" y="5000975"/>
              <a:ext cx="16550" cy="7175"/>
            </a:xfrm>
            <a:custGeom>
              <a:avLst/>
              <a:gdLst/>
              <a:ahLst/>
              <a:cxnLst/>
              <a:rect l="l" t="t" r="r" b="b"/>
              <a:pathLst>
                <a:path w="662" h="287" extrusionOk="0">
                  <a:moveTo>
                    <a:pt x="1" y="1"/>
                  </a:moveTo>
                  <a:lnTo>
                    <a:pt x="1" y="287"/>
                  </a:lnTo>
                  <a:lnTo>
                    <a:pt x="662" y="287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9"/>
            <p:cNvSpPr/>
            <p:nvPr/>
          </p:nvSpPr>
          <p:spPr>
            <a:xfrm>
              <a:off x="4381000" y="4922600"/>
              <a:ext cx="9400" cy="7150"/>
            </a:xfrm>
            <a:custGeom>
              <a:avLst/>
              <a:gdLst/>
              <a:ahLst/>
              <a:cxnLst/>
              <a:rect l="l" t="t" r="r" b="b"/>
              <a:pathLst>
                <a:path w="376" h="286" extrusionOk="0">
                  <a:moveTo>
                    <a:pt x="0" y="1"/>
                  </a:moveTo>
                  <a:lnTo>
                    <a:pt x="0" y="285"/>
                  </a:lnTo>
                  <a:lnTo>
                    <a:pt x="376" y="285"/>
                  </a:lnTo>
                  <a:lnTo>
                    <a:pt x="376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9"/>
            <p:cNvSpPr/>
            <p:nvPr/>
          </p:nvSpPr>
          <p:spPr>
            <a:xfrm>
              <a:off x="4330125" y="4726675"/>
              <a:ext cx="16550" cy="7150"/>
            </a:xfrm>
            <a:custGeom>
              <a:avLst/>
              <a:gdLst/>
              <a:ahLst/>
              <a:cxnLst/>
              <a:rect l="l" t="t" r="r" b="b"/>
              <a:pathLst>
                <a:path w="662" h="286" extrusionOk="0">
                  <a:moveTo>
                    <a:pt x="1" y="1"/>
                  </a:moveTo>
                  <a:lnTo>
                    <a:pt x="1" y="285"/>
                  </a:lnTo>
                  <a:lnTo>
                    <a:pt x="662" y="285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9"/>
            <p:cNvSpPr/>
            <p:nvPr/>
          </p:nvSpPr>
          <p:spPr>
            <a:xfrm>
              <a:off x="4308375" y="4726675"/>
              <a:ext cx="9450" cy="7150"/>
            </a:xfrm>
            <a:custGeom>
              <a:avLst/>
              <a:gdLst/>
              <a:ahLst/>
              <a:cxnLst/>
              <a:rect l="l" t="t" r="r" b="b"/>
              <a:pathLst>
                <a:path w="378" h="286" extrusionOk="0">
                  <a:moveTo>
                    <a:pt x="1" y="1"/>
                  </a:moveTo>
                  <a:lnTo>
                    <a:pt x="1" y="285"/>
                  </a:lnTo>
                  <a:lnTo>
                    <a:pt x="377" y="285"/>
                  </a:lnTo>
                  <a:lnTo>
                    <a:pt x="377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9"/>
            <p:cNvSpPr/>
            <p:nvPr/>
          </p:nvSpPr>
          <p:spPr>
            <a:xfrm>
              <a:off x="4308375" y="4504625"/>
              <a:ext cx="9450" cy="7150"/>
            </a:xfrm>
            <a:custGeom>
              <a:avLst/>
              <a:gdLst/>
              <a:ahLst/>
              <a:cxnLst/>
              <a:rect l="l" t="t" r="r" b="b"/>
              <a:pathLst>
                <a:path w="378" h="286" extrusionOk="0">
                  <a:moveTo>
                    <a:pt x="1" y="0"/>
                  </a:moveTo>
                  <a:lnTo>
                    <a:pt x="1" y="286"/>
                  </a:lnTo>
                  <a:lnTo>
                    <a:pt x="377" y="286"/>
                  </a:lnTo>
                  <a:lnTo>
                    <a:pt x="377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9"/>
            <p:cNvSpPr/>
            <p:nvPr/>
          </p:nvSpPr>
          <p:spPr>
            <a:xfrm>
              <a:off x="4255975" y="5000975"/>
              <a:ext cx="51050" cy="7175"/>
            </a:xfrm>
            <a:custGeom>
              <a:avLst/>
              <a:gdLst/>
              <a:ahLst/>
              <a:cxnLst/>
              <a:rect l="l" t="t" r="r" b="b"/>
              <a:pathLst>
                <a:path w="2042" h="287" extrusionOk="0">
                  <a:moveTo>
                    <a:pt x="1" y="1"/>
                  </a:moveTo>
                  <a:lnTo>
                    <a:pt x="1" y="287"/>
                  </a:lnTo>
                  <a:lnTo>
                    <a:pt x="2041" y="287"/>
                  </a:lnTo>
                  <a:lnTo>
                    <a:pt x="204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9"/>
            <p:cNvSpPr/>
            <p:nvPr/>
          </p:nvSpPr>
          <p:spPr>
            <a:xfrm>
              <a:off x="4355875" y="4320025"/>
              <a:ext cx="15325" cy="7150"/>
            </a:xfrm>
            <a:custGeom>
              <a:avLst/>
              <a:gdLst/>
              <a:ahLst/>
              <a:cxnLst/>
              <a:rect l="l" t="t" r="r" b="b"/>
              <a:pathLst>
                <a:path w="613" h="286" extrusionOk="0">
                  <a:moveTo>
                    <a:pt x="1" y="0"/>
                  </a:moveTo>
                  <a:lnTo>
                    <a:pt x="1" y="286"/>
                  </a:lnTo>
                  <a:lnTo>
                    <a:pt x="613" y="286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9"/>
            <p:cNvSpPr/>
            <p:nvPr/>
          </p:nvSpPr>
          <p:spPr>
            <a:xfrm>
              <a:off x="4318050" y="3629450"/>
              <a:ext cx="10500" cy="7150"/>
            </a:xfrm>
            <a:custGeom>
              <a:avLst/>
              <a:gdLst/>
              <a:ahLst/>
              <a:cxnLst/>
              <a:rect l="l" t="t" r="r" b="b"/>
              <a:pathLst>
                <a:path w="420" h="286" extrusionOk="0">
                  <a:moveTo>
                    <a:pt x="0" y="0"/>
                  </a:moveTo>
                  <a:lnTo>
                    <a:pt x="0" y="286"/>
                  </a:lnTo>
                  <a:lnTo>
                    <a:pt x="420" y="286"/>
                  </a:lnTo>
                  <a:lnTo>
                    <a:pt x="42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9"/>
            <p:cNvSpPr/>
            <p:nvPr/>
          </p:nvSpPr>
          <p:spPr>
            <a:xfrm>
              <a:off x="4257400" y="3629450"/>
              <a:ext cx="37825" cy="7150"/>
            </a:xfrm>
            <a:custGeom>
              <a:avLst/>
              <a:gdLst/>
              <a:ahLst/>
              <a:cxnLst/>
              <a:rect l="l" t="t" r="r" b="b"/>
              <a:pathLst>
                <a:path w="1513" h="286" extrusionOk="0">
                  <a:moveTo>
                    <a:pt x="0" y="0"/>
                  </a:moveTo>
                  <a:lnTo>
                    <a:pt x="0" y="286"/>
                  </a:lnTo>
                  <a:lnTo>
                    <a:pt x="1512" y="286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9"/>
            <p:cNvSpPr/>
            <p:nvPr/>
          </p:nvSpPr>
          <p:spPr>
            <a:xfrm>
              <a:off x="4230925" y="3394375"/>
              <a:ext cx="37825" cy="7150"/>
            </a:xfrm>
            <a:custGeom>
              <a:avLst/>
              <a:gdLst/>
              <a:ahLst/>
              <a:cxnLst/>
              <a:rect l="l" t="t" r="r" b="b"/>
              <a:pathLst>
                <a:path w="1513" h="286" extrusionOk="0">
                  <a:moveTo>
                    <a:pt x="0" y="1"/>
                  </a:moveTo>
                  <a:lnTo>
                    <a:pt x="0" y="285"/>
                  </a:lnTo>
                  <a:lnTo>
                    <a:pt x="1512" y="285"/>
                  </a:lnTo>
                  <a:lnTo>
                    <a:pt x="1512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9"/>
            <p:cNvSpPr/>
            <p:nvPr/>
          </p:nvSpPr>
          <p:spPr>
            <a:xfrm>
              <a:off x="4320475" y="4021300"/>
              <a:ext cx="37825" cy="7175"/>
            </a:xfrm>
            <a:custGeom>
              <a:avLst/>
              <a:gdLst/>
              <a:ahLst/>
              <a:cxnLst/>
              <a:rect l="l" t="t" r="r" b="b"/>
              <a:pathLst>
                <a:path w="1513" h="287" extrusionOk="0">
                  <a:moveTo>
                    <a:pt x="0" y="1"/>
                  </a:moveTo>
                  <a:lnTo>
                    <a:pt x="0" y="287"/>
                  </a:lnTo>
                  <a:lnTo>
                    <a:pt x="1512" y="287"/>
                  </a:lnTo>
                  <a:lnTo>
                    <a:pt x="1512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9"/>
            <p:cNvSpPr/>
            <p:nvPr/>
          </p:nvSpPr>
          <p:spPr>
            <a:xfrm>
              <a:off x="4344875" y="3629450"/>
              <a:ext cx="17425" cy="7150"/>
            </a:xfrm>
            <a:custGeom>
              <a:avLst/>
              <a:gdLst/>
              <a:ahLst/>
              <a:cxnLst/>
              <a:rect l="l" t="t" r="r" b="b"/>
              <a:pathLst>
                <a:path w="697" h="286" extrusionOk="0">
                  <a:moveTo>
                    <a:pt x="0" y="0"/>
                  </a:moveTo>
                  <a:lnTo>
                    <a:pt x="0" y="286"/>
                  </a:lnTo>
                  <a:lnTo>
                    <a:pt x="696" y="286"/>
                  </a:lnTo>
                  <a:lnTo>
                    <a:pt x="696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9"/>
            <p:cNvSpPr/>
            <p:nvPr/>
          </p:nvSpPr>
          <p:spPr>
            <a:xfrm>
              <a:off x="4505325" y="4295625"/>
              <a:ext cx="16550" cy="7175"/>
            </a:xfrm>
            <a:custGeom>
              <a:avLst/>
              <a:gdLst/>
              <a:ahLst/>
              <a:cxnLst/>
              <a:rect l="l" t="t" r="r" b="b"/>
              <a:pathLst>
                <a:path w="662" h="287" extrusionOk="0">
                  <a:moveTo>
                    <a:pt x="1" y="0"/>
                  </a:moveTo>
                  <a:lnTo>
                    <a:pt x="1" y="286"/>
                  </a:lnTo>
                  <a:lnTo>
                    <a:pt x="662" y="286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9"/>
            <p:cNvSpPr/>
            <p:nvPr/>
          </p:nvSpPr>
          <p:spPr>
            <a:xfrm>
              <a:off x="4530700" y="4295625"/>
              <a:ext cx="9400" cy="7175"/>
            </a:xfrm>
            <a:custGeom>
              <a:avLst/>
              <a:gdLst/>
              <a:ahLst/>
              <a:cxnLst/>
              <a:rect l="l" t="t" r="r" b="b"/>
              <a:pathLst>
                <a:path w="376" h="287" extrusionOk="0">
                  <a:moveTo>
                    <a:pt x="0" y="0"/>
                  </a:moveTo>
                  <a:lnTo>
                    <a:pt x="0" y="286"/>
                  </a:lnTo>
                  <a:lnTo>
                    <a:pt x="375" y="286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9"/>
            <p:cNvSpPr/>
            <p:nvPr/>
          </p:nvSpPr>
          <p:spPr>
            <a:xfrm>
              <a:off x="4579525" y="4844225"/>
              <a:ext cx="51025" cy="7150"/>
            </a:xfrm>
            <a:custGeom>
              <a:avLst/>
              <a:gdLst/>
              <a:ahLst/>
              <a:cxnLst/>
              <a:rect l="l" t="t" r="r" b="b"/>
              <a:pathLst>
                <a:path w="2041" h="286" extrusionOk="0">
                  <a:moveTo>
                    <a:pt x="0" y="1"/>
                  </a:moveTo>
                  <a:lnTo>
                    <a:pt x="0" y="286"/>
                  </a:lnTo>
                  <a:lnTo>
                    <a:pt x="2041" y="286"/>
                  </a:lnTo>
                  <a:lnTo>
                    <a:pt x="2041" y="1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9"/>
            <p:cNvSpPr/>
            <p:nvPr/>
          </p:nvSpPr>
          <p:spPr>
            <a:xfrm>
              <a:off x="4554300" y="4374000"/>
              <a:ext cx="17425" cy="7175"/>
            </a:xfrm>
            <a:custGeom>
              <a:avLst/>
              <a:gdLst/>
              <a:ahLst/>
              <a:cxnLst/>
              <a:rect l="l" t="t" r="r" b="b"/>
              <a:pathLst>
                <a:path w="697" h="287" extrusionOk="0">
                  <a:moveTo>
                    <a:pt x="1" y="0"/>
                  </a:moveTo>
                  <a:lnTo>
                    <a:pt x="1" y="286"/>
                  </a:lnTo>
                  <a:lnTo>
                    <a:pt x="697" y="286"/>
                  </a:lnTo>
                  <a:lnTo>
                    <a:pt x="697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9"/>
            <p:cNvSpPr/>
            <p:nvPr/>
          </p:nvSpPr>
          <p:spPr>
            <a:xfrm>
              <a:off x="4573475" y="4648300"/>
              <a:ext cx="40475" cy="7150"/>
            </a:xfrm>
            <a:custGeom>
              <a:avLst/>
              <a:gdLst/>
              <a:ahLst/>
              <a:cxnLst/>
              <a:rect l="l" t="t" r="r" b="b"/>
              <a:pathLst>
                <a:path w="1619" h="286" extrusionOk="0">
                  <a:moveTo>
                    <a:pt x="0" y="1"/>
                  </a:moveTo>
                  <a:lnTo>
                    <a:pt x="0" y="285"/>
                  </a:lnTo>
                  <a:lnTo>
                    <a:pt x="1618" y="285"/>
                  </a:lnTo>
                  <a:lnTo>
                    <a:pt x="1618" y="1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9"/>
            <p:cNvSpPr/>
            <p:nvPr/>
          </p:nvSpPr>
          <p:spPr>
            <a:xfrm>
              <a:off x="4533550" y="4491550"/>
              <a:ext cx="16550" cy="7175"/>
            </a:xfrm>
            <a:custGeom>
              <a:avLst/>
              <a:gdLst/>
              <a:ahLst/>
              <a:cxnLst/>
              <a:rect l="l" t="t" r="r" b="b"/>
              <a:pathLst>
                <a:path w="662" h="287" extrusionOk="0">
                  <a:moveTo>
                    <a:pt x="1" y="1"/>
                  </a:moveTo>
                  <a:lnTo>
                    <a:pt x="1" y="286"/>
                  </a:lnTo>
                  <a:lnTo>
                    <a:pt x="662" y="286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9"/>
            <p:cNvSpPr/>
            <p:nvPr/>
          </p:nvSpPr>
          <p:spPr>
            <a:xfrm>
              <a:off x="4511850" y="4491550"/>
              <a:ext cx="9425" cy="7175"/>
            </a:xfrm>
            <a:custGeom>
              <a:avLst/>
              <a:gdLst/>
              <a:ahLst/>
              <a:cxnLst/>
              <a:rect l="l" t="t" r="r" b="b"/>
              <a:pathLst>
                <a:path w="377" h="287" extrusionOk="0">
                  <a:moveTo>
                    <a:pt x="0" y="1"/>
                  </a:moveTo>
                  <a:lnTo>
                    <a:pt x="0" y="286"/>
                  </a:lnTo>
                  <a:lnTo>
                    <a:pt x="377" y="286"/>
                  </a:lnTo>
                  <a:lnTo>
                    <a:pt x="377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9"/>
            <p:cNvSpPr/>
            <p:nvPr/>
          </p:nvSpPr>
          <p:spPr>
            <a:xfrm>
              <a:off x="4549900" y="4648300"/>
              <a:ext cx="16550" cy="7150"/>
            </a:xfrm>
            <a:custGeom>
              <a:avLst/>
              <a:gdLst/>
              <a:ahLst/>
              <a:cxnLst/>
              <a:rect l="l" t="t" r="r" b="b"/>
              <a:pathLst>
                <a:path w="662" h="286" extrusionOk="0">
                  <a:moveTo>
                    <a:pt x="0" y="1"/>
                  </a:moveTo>
                  <a:lnTo>
                    <a:pt x="0" y="285"/>
                  </a:lnTo>
                  <a:lnTo>
                    <a:pt x="661" y="285"/>
                  </a:lnTo>
                  <a:lnTo>
                    <a:pt x="661" y="1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9"/>
            <p:cNvSpPr/>
            <p:nvPr/>
          </p:nvSpPr>
          <p:spPr>
            <a:xfrm>
              <a:off x="4558925" y="4491550"/>
              <a:ext cx="9450" cy="7175"/>
            </a:xfrm>
            <a:custGeom>
              <a:avLst/>
              <a:gdLst/>
              <a:ahLst/>
              <a:cxnLst/>
              <a:rect l="l" t="t" r="r" b="b"/>
              <a:pathLst>
                <a:path w="378" h="287" extrusionOk="0">
                  <a:moveTo>
                    <a:pt x="1" y="1"/>
                  </a:moveTo>
                  <a:lnTo>
                    <a:pt x="1" y="286"/>
                  </a:lnTo>
                  <a:lnTo>
                    <a:pt x="377" y="286"/>
                  </a:lnTo>
                  <a:lnTo>
                    <a:pt x="377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9"/>
            <p:cNvSpPr/>
            <p:nvPr/>
          </p:nvSpPr>
          <p:spPr>
            <a:xfrm>
              <a:off x="4502275" y="4569925"/>
              <a:ext cx="51050" cy="7175"/>
            </a:xfrm>
            <a:custGeom>
              <a:avLst/>
              <a:gdLst/>
              <a:ahLst/>
              <a:cxnLst/>
              <a:rect l="l" t="t" r="r" b="b"/>
              <a:pathLst>
                <a:path w="2042" h="287" extrusionOk="0">
                  <a:moveTo>
                    <a:pt x="0" y="1"/>
                  </a:moveTo>
                  <a:lnTo>
                    <a:pt x="0" y="286"/>
                  </a:lnTo>
                  <a:lnTo>
                    <a:pt x="2041" y="286"/>
                  </a:lnTo>
                  <a:lnTo>
                    <a:pt x="204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9"/>
            <p:cNvSpPr/>
            <p:nvPr/>
          </p:nvSpPr>
          <p:spPr>
            <a:xfrm>
              <a:off x="4587700" y="4961800"/>
              <a:ext cx="10525" cy="7175"/>
            </a:xfrm>
            <a:custGeom>
              <a:avLst/>
              <a:gdLst/>
              <a:ahLst/>
              <a:cxnLst/>
              <a:rect l="l" t="t" r="r" b="b"/>
              <a:pathLst>
                <a:path w="421" h="287" extrusionOk="0">
                  <a:moveTo>
                    <a:pt x="0" y="0"/>
                  </a:moveTo>
                  <a:lnTo>
                    <a:pt x="0" y="286"/>
                  </a:lnTo>
                  <a:lnTo>
                    <a:pt x="421" y="286"/>
                  </a:lnTo>
                  <a:lnTo>
                    <a:pt x="421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9"/>
            <p:cNvSpPr/>
            <p:nvPr/>
          </p:nvSpPr>
          <p:spPr>
            <a:xfrm>
              <a:off x="4527100" y="4961800"/>
              <a:ext cx="37825" cy="7175"/>
            </a:xfrm>
            <a:custGeom>
              <a:avLst/>
              <a:gdLst/>
              <a:ahLst/>
              <a:cxnLst/>
              <a:rect l="l" t="t" r="r" b="b"/>
              <a:pathLst>
                <a:path w="1513" h="287" extrusionOk="0">
                  <a:moveTo>
                    <a:pt x="1" y="0"/>
                  </a:moveTo>
                  <a:lnTo>
                    <a:pt x="1" y="286"/>
                  </a:lnTo>
                  <a:lnTo>
                    <a:pt x="1513" y="286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9"/>
            <p:cNvSpPr/>
            <p:nvPr/>
          </p:nvSpPr>
          <p:spPr>
            <a:xfrm>
              <a:off x="4500600" y="4726675"/>
              <a:ext cx="37825" cy="7150"/>
            </a:xfrm>
            <a:custGeom>
              <a:avLst/>
              <a:gdLst/>
              <a:ahLst/>
              <a:cxnLst/>
              <a:rect l="l" t="t" r="r" b="b"/>
              <a:pathLst>
                <a:path w="1513" h="286" extrusionOk="0">
                  <a:moveTo>
                    <a:pt x="1" y="1"/>
                  </a:moveTo>
                  <a:lnTo>
                    <a:pt x="1" y="285"/>
                  </a:lnTo>
                  <a:lnTo>
                    <a:pt x="1513" y="285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9"/>
            <p:cNvSpPr/>
            <p:nvPr/>
          </p:nvSpPr>
          <p:spPr>
            <a:xfrm>
              <a:off x="4228700" y="4844225"/>
              <a:ext cx="17375" cy="7150"/>
            </a:xfrm>
            <a:custGeom>
              <a:avLst/>
              <a:gdLst/>
              <a:ahLst/>
              <a:cxnLst/>
              <a:rect l="l" t="t" r="r" b="b"/>
              <a:pathLst>
                <a:path w="695" h="286" extrusionOk="0">
                  <a:moveTo>
                    <a:pt x="0" y="1"/>
                  </a:moveTo>
                  <a:lnTo>
                    <a:pt x="0" y="286"/>
                  </a:lnTo>
                  <a:lnTo>
                    <a:pt x="695" y="286"/>
                  </a:lnTo>
                  <a:lnTo>
                    <a:pt x="695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9"/>
            <p:cNvSpPr/>
            <p:nvPr/>
          </p:nvSpPr>
          <p:spPr>
            <a:xfrm>
              <a:off x="4421200" y="3326200"/>
              <a:ext cx="269950" cy="1817275"/>
            </a:xfrm>
            <a:custGeom>
              <a:avLst/>
              <a:gdLst/>
              <a:ahLst/>
              <a:cxnLst/>
              <a:rect l="l" t="t" r="r" b="b"/>
              <a:pathLst>
                <a:path w="10798" h="72691" extrusionOk="0">
                  <a:moveTo>
                    <a:pt x="0" y="1"/>
                  </a:moveTo>
                  <a:lnTo>
                    <a:pt x="0" y="72690"/>
                  </a:lnTo>
                  <a:lnTo>
                    <a:pt x="10798" y="72690"/>
                  </a:lnTo>
                  <a:lnTo>
                    <a:pt x="10798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50000">
                  <a:srgbClr val="FFFFFF">
                    <a:alpha val="0"/>
                  </a:srgbClr>
                </a:gs>
                <a:gs pos="100000">
                  <a:srgbClr val="FFFFFF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9"/>
            <p:cNvSpPr/>
            <p:nvPr/>
          </p:nvSpPr>
          <p:spPr>
            <a:xfrm>
              <a:off x="6296350" y="3786500"/>
              <a:ext cx="348300" cy="1357000"/>
            </a:xfrm>
            <a:custGeom>
              <a:avLst/>
              <a:gdLst/>
              <a:ahLst/>
              <a:cxnLst/>
              <a:rect l="l" t="t" r="r" b="b"/>
              <a:pathLst>
                <a:path w="13932" h="54280" extrusionOk="0">
                  <a:moveTo>
                    <a:pt x="0" y="1"/>
                  </a:moveTo>
                  <a:lnTo>
                    <a:pt x="0" y="54279"/>
                  </a:lnTo>
                  <a:lnTo>
                    <a:pt x="13931" y="54279"/>
                  </a:lnTo>
                  <a:lnTo>
                    <a:pt x="1393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9"/>
            <p:cNvSpPr/>
            <p:nvPr/>
          </p:nvSpPr>
          <p:spPr>
            <a:xfrm>
              <a:off x="6296350" y="3786500"/>
              <a:ext cx="97675" cy="1357000"/>
            </a:xfrm>
            <a:custGeom>
              <a:avLst/>
              <a:gdLst/>
              <a:ahLst/>
              <a:cxnLst/>
              <a:rect l="l" t="t" r="r" b="b"/>
              <a:pathLst>
                <a:path w="3907" h="54280" extrusionOk="0">
                  <a:moveTo>
                    <a:pt x="0" y="1"/>
                  </a:moveTo>
                  <a:lnTo>
                    <a:pt x="0" y="54279"/>
                  </a:lnTo>
                  <a:lnTo>
                    <a:pt x="3907" y="54279"/>
                  </a:lnTo>
                  <a:lnTo>
                    <a:pt x="3907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28627"/>
                  </a:srgbClr>
                </a:gs>
                <a:gs pos="100000">
                  <a:srgbClr val="FFFFFF">
                    <a:alpha val="52549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9"/>
            <p:cNvSpPr/>
            <p:nvPr/>
          </p:nvSpPr>
          <p:spPr>
            <a:xfrm>
              <a:off x="6296350" y="3813850"/>
              <a:ext cx="348300" cy="1284175"/>
            </a:xfrm>
            <a:custGeom>
              <a:avLst/>
              <a:gdLst/>
              <a:ahLst/>
              <a:cxnLst/>
              <a:rect l="l" t="t" r="r" b="b"/>
              <a:pathLst>
                <a:path w="13932" h="51367" extrusionOk="0">
                  <a:moveTo>
                    <a:pt x="0" y="1"/>
                  </a:moveTo>
                  <a:lnTo>
                    <a:pt x="0" y="415"/>
                  </a:lnTo>
                  <a:lnTo>
                    <a:pt x="13931" y="415"/>
                  </a:lnTo>
                  <a:lnTo>
                    <a:pt x="13931" y="1"/>
                  </a:lnTo>
                  <a:close/>
                  <a:moveTo>
                    <a:pt x="0" y="1547"/>
                  </a:moveTo>
                  <a:lnTo>
                    <a:pt x="0" y="1960"/>
                  </a:lnTo>
                  <a:lnTo>
                    <a:pt x="13931" y="1960"/>
                  </a:lnTo>
                  <a:lnTo>
                    <a:pt x="13931" y="1547"/>
                  </a:lnTo>
                  <a:close/>
                  <a:moveTo>
                    <a:pt x="0" y="3090"/>
                  </a:moveTo>
                  <a:lnTo>
                    <a:pt x="0" y="3503"/>
                  </a:lnTo>
                  <a:lnTo>
                    <a:pt x="13931" y="3503"/>
                  </a:lnTo>
                  <a:lnTo>
                    <a:pt x="13931" y="3090"/>
                  </a:lnTo>
                  <a:close/>
                  <a:moveTo>
                    <a:pt x="0" y="4634"/>
                  </a:moveTo>
                  <a:lnTo>
                    <a:pt x="0" y="5048"/>
                  </a:lnTo>
                  <a:lnTo>
                    <a:pt x="13931" y="5048"/>
                  </a:lnTo>
                  <a:lnTo>
                    <a:pt x="13931" y="4634"/>
                  </a:lnTo>
                  <a:close/>
                  <a:moveTo>
                    <a:pt x="0" y="6177"/>
                  </a:moveTo>
                  <a:lnTo>
                    <a:pt x="0" y="6592"/>
                  </a:lnTo>
                  <a:lnTo>
                    <a:pt x="13931" y="6592"/>
                  </a:lnTo>
                  <a:lnTo>
                    <a:pt x="13931" y="6177"/>
                  </a:lnTo>
                  <a:close/>
                  <a:moveTo>
                    <a:pt x="0" y="7722"/>
                  </a:moveTo>
                  <a:lnTo>
                    <a:pt x="0" y="8135"/>
                  </a:lnTo>
                  <a:lnTo>
                    <a:pt x="13931" y="8135"/>
                  </a:lnTo>
                  <a:lnTo>
                    <a:pt x="13931" y="7722"/>
                  </a:lnTo>
                  <a:close/>
                  <a:moveTo>
                    <a:pt x="0" y="9266"/>
                  </a:moveTo>
                  <a:lnTo>
                    <a:pt x="0" y="9680"/>
                  </a:lnTo>
                  <a:lnTo>
                    <a:pt x="13931" y="9680"/>
                  </a:lnTo>
                  <a:lnTo>
                    <a:pt x="13931" y="9266"/>
                  </a:lnTo>
                  <a:close/>
                  <a:moveTo>
                    <a:pt x="0" y="10809"/>
                  </a:moveTo>
                  <a:lnTo>
                    <a:pt x="0" y="11224"/>
                  </a:lnTo>
                  <a:lnTo>
                    <a:pt x="13931" y="11224"/>
                  </a:lnTo>
                  <a:lnTo>
                    <a:pt x="13931" y="10809"/>
                  </a:lnTo>
                  <a:close/>
                  <a:moveTo>
                    <a:pt x="0" y="12353"/>
                  </a:moveTo>
                  <a:lnTo>
                    <a:pt x="0" y="12767"/>
                  </a:lnTo>
                  <a:lnTo>
                    <a:pt x="13931" y="12767"/>
                  </a:lnTo>
                  <a:lnTo>
                    <a:pt x="13931" y="12353"/>
                  </a:lnTo>
                  <a:close/>
                  <a:moveTo>
                    <a:pt x="0" y="13898"/>
                  </a:moveTo>
                  <a:lnTo>
                    <a:pt x="0" y="14311"/>
                  </a:lnTo>
                  <a:lnTo>
                    <a:pt x="13931" y="14311"/>
                  </a:lnTo>
                  <a:lnTo>
                    <a:pt x="13931" y="13898"/>
                  </a:lnTo>
                  <a:close/>
                  <a:moveTo>
                    <a:pt x="0" y="15441"/>
                  </a:moveTo>
                  <a:lnTo>
                    <a:pt x="0" y="15856"/>
                  </a:lnTo>
                  <a:lnTo>
                    <a:pt x="13931" y="15856"/>
                  </a:lnTo>
                  <a:lnTo>
                    <a:pt x="13931" y="15441"/>
                  </a:lnTo>
                  <a:close/>
                  <a:moveTo>
                    <a:pt x="0" y="16985"/>
                  </a:moveTo>
                  <a:lnTo>
                    <a:pt x="0" y="17399"/>
                  </a:lnTo>
                  <a:lnTo>
                    <a:pt x="13931" y="17399"/>
                  </a:lnTo>
                  <a:lnTo>
                    <a:pt x="13931" y="16985"/>
                  </a:lnTo>
                  <a:close/>
                  <a:moveTo>
                    <a:pt x="0" y="18528"/>
                  </a:moveTo>
                  <a:lnTo>
                    <a:pt x="0" y="18943"/>
                  </a:lnTo>
                  <a:lnTo>
                    <a:pt x="13931" y="18943"/>
                  </a:lnTo>
                  <a:lnTo>
                    <a:pt x="13931" y="18528"/>
                  </a:lnTo>
                  <a:close/>
                  <a:moveTo>
                    <a:pt x="0" y="20073"/>
                  </a:moveTo>
                  <a:lnTo>
                    <a:pt x="0" y="20486"/>
                  </a:lnTo>
                  <a:lnTo>
                    <a:pt x="13931" y="20486"/>
                  </a:lnTo>
                  <a:lnTo>
                    <a:pt x="13931" y="20073"/>
                  </a:lnTo>
                  <a:close/>
                  <a:moveTo>
                    <a:pt x="0" y="21617"/>
                  </a:moveTo>
                  <a:lnTo>
                    <a:pt x="0" y="22031"/>
                  </a:lnTo>
                  <a:lnTo>
                    <a:pt x="13931" y="22031"/>
                  </a:lnTo>
                  <a:lnTo>
                    <a:pt x="13931" y="21617"/>
                  </a:lnTo>
                  <a:close/>
                  <a:moveTo>
                    <a:pt x="0" y="23160"/>
                  </a:moveTo>
                  <a:lnTo>
                    <a:pt x="0" y="23575"/>
                  </a:lnTo>
                  <a:lnTo>
                    <a:pt x="13931" y="23575"/>
                  </a:lnTo>
                  <a:lnTo>
                    <a:pt x="13931" y="23160"/>
                  </a:lnTo>
                  <a:close/>
                  <a:moveTo>
                    <a:pt x="0" y="24704"/>
                  </a:moveTo>
                  <a:lnTo>
                    <a:pt x="0" y="25118"/>
                  </a:lnTo>
                  <a:lnTo>
                    <a:pt x="13931" y="25118"/>
                  </a:lnTo>
                  <a:lnTo>
                    <a:pt x="13931" y="24704"/>
                  </a:lnTo>
                  <a:close/>
                  <a:moveTo>
                    <a:pt x="0" y="26249"/>
                  </a:moveTo>
                  <a:lnTo>
                    <a:pt x="0" y="26662"/>
                  </a:lnTo>
                  <a:lnTo>
                    <a:pt x="13931" y="26662"/>
                  </a:lnTo>
                  <a:lnTo>
                    <a:pt x="13931" y="26249"/>
                  </a:lnTo>
                  <a:close/>
                  <a:moveTo>
                    <a:pt x="0" y="27794"/>
                  </a:moveTo>
                  <a:lnTo>
                    <a:pt x="0" y="28208"/>
                  </a:lnTo>
                  <a:lnTo>
                    <a:pt x="13931" y="28208"/>
                  </a:lnTo>
                  <a:lnTo>
                    <a:pt x="13931" y="27794"/>
                  </a:lnTo>
                  <a:close/>
                  <a:moveTo>
                    <a:pt x="0" y="29337"/>
                  </a:moveTo>
                  <a:lnTo>
                    <a:pt x="0" y="29751"/>
                  </a:lnTo>
                  <a:lnTo>
                    <a:pt x="13931" y="29751"/>
                  </a:lnTo>
                  <a:lnTo>
                    <a:pt x="13931" y="29337"/>
                  </a:lnTo>
                  <a:close/>
                  <a:moveTo>
                    <a:pt x="0" y="30882"/>
                  </a:moveTo>
                  <a:lnTo>
                    <a:pt x="0" y="31295"/>
                  </a:lnTo>
                  <a:lnTo>
                    <a:pt x="13931" y="31295"/>
                  </a:lnTo>
                  <a:lnTo>
                    <a:pt x="13931" y="30882"/>
                  </a:lnTo>
                  <a:close/>
                  <a:moveTo>
                    <a:pt x="0" y="32425"/>
                  </a:moveTo>
                  <a:lnTo>
                    <a:pt x="0" y="32840"/>
                  </a:lnTo>
                  <a:lnTo>
                    <a:pt x="13931" y="32840"/>
                  </a:lnTo>
                  <a:lnTo>
                    <a:pt x="13931" y="32425"/>
                  </a:lnTo>
                  <a:close/>
                  <a:moveTo>
                    <a:pt x="0" y="33969"/>
                  </a:moveTo>
                  <a:lnTo>
                    <a:pt x="0" y="34383"/>
                  </a:lnTo>
                  <a:lnTo>
                    <a:pt x="13931" y="34383"/>
                  </a:lnTo>
                  <a:lnTo>
                    <a:pt x="13931" y="33969"/>
                  </a:lnTo>
                  <a:close/>
                  <a:moveTo>
                    <a:pt x="0" y="35513"/>
                  </a:moveTo>
                  <a:lnTo>
                    <a:pt x="0" y="35927"/>
                  </a:lnTo>
                  <a:lnTo>
                    <a:pt x="13931" y="35927"/>
                  </a:lnTo>
                  <a:lnTo>
                    <a:pt x="13931" y="35513"/>
                  </a:lnTo>
                  <a:close/>
                  <a:moveTo>
                    <a:pt x="0" y="37057"/>
                  </a:moveTo>
                  <a:lnTo>
                    <a:pt x="0" y="37470"/>
                  </a:lnTo>
                  <a:lnTo>
                    <a:pt x="13931" y="37470"/>
                  </a:lnTo>
                  <a:lnTo>
                    <a:pt x="13931" y="37057"/>
                  </a:lnTo>
                  <a:close/>
                  <a:moveTo>
                    <a:pt x="0" y="38601"/>
                  </a:moveTo>
                  <a:lnTo>
                    <a:pt x="0" y="39015"/>
                  </a:lnTo>
                  <a:lnTo>
                    <a:pt x="13931" y="39015"/>
                  </a:lnTo>
                  <a:lnTo>
                    <a:pt x="13931" y="38601"/>
                  </a:lnTo>
                  <a:close/>
                  <a:moveTo>
                    <a:pt x="0" y="40145"/>
                  </a:moveTo>
                  <a:lnTo>
                    <a:pt x="0" y="40559"/>
                  </a:lnTo>
                  <a:lnTo>
                    <a:pt x="13931" y="40559"/>
                  </a:lnTo>
                  <a:lnTo>
                    <a:pt x="13931" y="40145"/>
                  </a:lnTo>
                  <a:close/>
                  <a:moveTo>
                    <a:pt x="0" y="41688"/>
                  </a:moveTo>
                  <a:lnTo>
                    <a:pt x="0" y="42102"/>
                  </a:lnTo>
                  <a:lnTo>
                    <a:pt x="13931" y="42102"/>
                  </a:lnTo>
                  <a:lnTo>
                    <a:pt x="13931" y="41688"/>
                  </a:lnTo>
                  <a:close/>
                  <a:moveTo>
                    <a:pt x="0" y="43233"/>
                  </a:moveTo>
                  <a:lnTo>
                    <a:pt x="0" y="43646"/>
                  </a:lnTo>
                  <a:lnTo>
                    <a:pt x="13931" y="43646"/>
                  </a:lnTo>
                  <a:lnTo>
                    <a:pt x="13931" y="43233"/>
                  </a:lnTo>
                  <a:close/>
                  <a:moveTo>
                    <a:pt x="0" y="44776"/>
                  </a:moveTo>
                  <a:lnTo>
                    <a:pt x="0" y="45191"/>
                  </a:lnTo>
                  <a:lnTo>
                    <a:pt x="13931" y="45191"/>
                  </a:lnTo>
                  <a:lnTo>
                    <a:pt x="13931" y="44776"/>
                  </a:lnTo>
                  <a:close/>
                  <a:moveTo>
                    <a:pt x="0" y="46320"/>
                  </a:moveTo>
                  <a:lnTo>
                    <a:pt x="0" y="46734"/>
                  </a:lnTo>
                  <a:lnTo>
                    <a:pt x="13931" y="46734"/>
                  </a:lnTo>
                  <a:lnTo>
                    <a:pt x="13931" y="46320"/>
                  </a:lnTo>
                  <a:close/>
                  <a:moveTo>
                    <a:pt x="0" y="47864"/>
                  </a:moveTo>
                  <a:lnTo>
                    <a:pt x="0" y="48278"/>
                  </a:lnTo>
                  <a:lnTo>
                    <a:pt x="13931" y="48278"/>
                  </a:lnTo>
                  <a:lnTo>
                    <a:pt x="13931" y="47864"/>
                  </a:lnTo>
                  <a:close/>
                  <a:moveTo>
                    <a:pt x="0" y="49408"/>
                  </a:moveTo>
                  <a:lnTo>
                    <a:pt x="0" y="49821"/>
                  </a:lnTo>
                  <a:lnTo>
                    <a:pt x="13931" y="49821"/>
                  </a:lnTo>
                  <a:lnTo>
                    <a:pt x="13931" y="49408"/>
                  </a:lnTo>
                  <a:close/>
                  <a:moveTo>
                    <a:pt x="0" y="50952"/>
                  </a:moveTo>
                  <a:lnTo>
                    <a:pt x="0" y="51366"/>
                  </a:lnTo>
                  <a:lnTo>
                    <a:pt x="13931" y="51366"/>
                  </a:lnTo>
                  <a:lnTo>
                    <a:pt x="13931" y="50952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9"/>
            <p:cNvSpPr/>
            <p:nvPr/>
          </p:nvSpPr>
          <p:spPr>
            <a:xfrm>
              <a:off x="6429800" y="4799700"/>
              <a:ext cx="32750" cy="7175"/>
            </a:xfrm>
            <a:custGeom>
              <a:avLst/>
              <a:gdLst/>
              <a:ahLst/>
              <a:cxnLst/>
              <a:rect l="l" t="t" r="r" b="b"/>
              <a:pathLst>
                <a:path w="1310" h="287" extrusionOk="0">
                  <a:moveTo>
                    <a:pt x="0" y="0"/>
                  </a:moveTo>
                  <a:lnTo>
                    <a:pt x="0" y="286"/>
                  </a:lnTo>
                  <a:lnTo>
                    <a:pt x="1310" y="286"/>
                  </a:lnTo>
                  <a:lnTo>
                    <a:pt x="1310" y="0"/>
                  </a:lnTo>
                  <a:close/>
                </a:path>
              </a:pathLst>
            </a:custGeom>
            <a:solidFill>
              <a:srgbClr val="F9E1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9"/>
            <p:cNvSpPr/>
            <p:nvPr/>
          </p:nvSpPr>
          <p:spPr>
            <a:xfrm>
              <a:off x="6471525" y="4799700"/>
              <a:ext cx="6750" cy="7175"/>
            </a:xfrm>
            <a:custGeom>
              <a:avLst/>
              <a:gdLst/>
              <a:ahLst/>
              <a:cxnLst/>
              <a:rect l="l" t="t" r="r" b="b"/>
              <a:pathLst>
                <a:path w="270" h="287" extrusionOk="0">
                  <a:moveTo>
                    <a:pt x="1" y="0"/>
                  </a:moveTo>
                  <a:lnTo>
                    <a:pt x="1" y="286"/>
                  </a:lnTo>
                  <a:lnTo>
                    <a:pt x="269" y="286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rgbClr val="F9E1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9"/>
            <p:cNvSpPr/>
            <p:nvPr/>
          </p:nvSpPr>
          <p:spPr>
            <a:xfrm>
              <a:off x="6474525" y="4491450"/>
              <a:ext cx="6725" cy="7150"/>
            </a:xfrm>
            <a:custGeom>
              <a:avLst/>
              <a:gdLst/>
              <a:ahLst/>
              <a:cxnLst/>
              <a:rect l="l" t="t" r="r" b="b"/>
              <a:pathLst>
                <a:path w="269" h="286" extrusionOk="0">
                  <a:moveTo>
                    <a:pt x="0" y="1"/>
                  </a:moveTo>
                  <a:lnTo>
                    <a:pt x="0" y="285"/>
                  </a:lnTo>
                  <a:lnTo>
                    <a:pt x="269" y="285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9"/>
            <p:cNvSpPr/>
            <p:nvPr/>
          </p:nvSpPr>
          <p:spPr>
            <a:xfrm>
              <a:off x="6485625" y="4799700"/>
              <a:ext cx="3850" cy="7175"/>
            </a:xfrm>
            <a:custGeom>
              <a:avLst/>
              <a:gdLst/>
              <a:ahLst/>
              <a:cxnLst/>
              <a:rect l="l" t="t" r="r" b="b"/>
              <a:pathLst>
                <a:path w="154" h="287" extrusionOk="0">
                  <a:moveTo>
                    <a:pt x="1" y="0"/>
                  </a:moveTo>
                  <a:lnTo>
                    <a:pt x="1" y="286"/>
                  </a:lnTo>
                  <a:lnTo>
                    <a:pt x="153" y="286"/>
                  </a:lnTo>
                  <a:lnTo>
                    <a:pt x="153" y="0"/>
                  </a:lnTo>
                  <a:close/>
                </a:path>
              </a:pathLst>
            </a:custGeom>
            <a:solidFill>
              <a:srgbClr val="F9E1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9"/>
            <p:cNvSpPr/>
            <p:nvPr/>
          </p:nvSpPr>
          <p:spPr>
            <a:xfrm>
              <a:off x="6484825" y="4491450"/>
              <a:ext cx="3825" cy="7150"/>
            </a:xfrm>
            <a:custGeom>
              <a:avLst/>
              <a:gdLst/>
              <a:ahLst/>
              <a:cxnLst/>
              <a:rect l="l" t="t" r="r" b="b"/>
              <a:pathLst>
                <a:path w="153" h="286" extrusionOk="0">
                  <a:moveTo>
                    <a:pt x="0" y="1"/>
                  </a:moveTo>
                  <a:lnTo>
                    <a:pt x="0" y="285"/>
                  </a:lnTo>
                  <a:lnTo>
                    <a:pt x="153" y="285"/>
                  </a:lnTo>
                  <a:lnTo>
                    <a:pt x="153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9"/>
            <p:cNvSpPr/>
            <p:nvPr/>
          </p:nvSpPr>
          <p:spPr>
            <a:xfrm>
              <a:off x="6481450" y="4066550"/>
              <a:ext cx="6725" cy="7125"/>
            </a:xfrm>
            <a:custGeom>
              <a:avLst/>
              <a:gdLst/>
              <a:ahLst/>
              <a:cxnLst/>
              <a:rect l="l" t="t" r="r" b="b"/>
              <a:pathLst>
                <a:path w="269" h="285" extrusionOk="0">
                  <a:moveTo>
                    <a:pt x="0" y="0"/>
                  </a:moveTo>
                  <a:lnTo>
                    <a:pt x="0" y="285"/>
                  </a:lnTo>
                  <a:lnTo>
                    <a:pt x="269" y="285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9"/>
            <p:cNvSpPr/>
            <p:nvPr/>
          </p:nvSpPr>
          <p:spPr>
            <a:xfrm>
              <a:off x="6491700" y="4066550"/>
              <a:ext cx="3875" cy="7125"/>
            </a:xfrm>
            <a:custGeom>
              <a:avLst/>
              <a:gdLst/>
              <a:ahLst/>
              <a:cxnLst/>
              <a:rect l="l" t="t" r="r" b="b"/>
              <a:pathLst>
                <a:path w="155" h="285" extrusionOk="0">
                  <a:moveTo>
                    <a:pt x="1" y="0"/>
                  </a:moveTo>
                  <a:lnTo>
                    <a:pt x="1" y="285"/>
                  </a:lnTo>
                  <a:lnTo>
                    <a:pt x="155" y="285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9"/>
            <p:cNvSpPr/>
            <p:nvPr/>
          </p:nvSpPr>
          <p:spPr>
            <a:xfrm>
              <a:off x="6456550" y="4066550"/>
              <a:ext cx="20650" cy="7125"/>
            </a:xfrm>
            <a:custGeom>
              <a:avLst/>
              <a:gdLst/>
              <a:ahLst/>
              <a:cxnLst/>
              <a:rect l="l" t="t" r="r" b="b"/>
              <a:pathLst>
                <a:path w="826" h="285" extrusionOk="0">
                  <a:moveTo>
                    <a:pt x="1" y="0"/>
                  </a:moveTo>
                  <a:lnTo>
                    <a:pt x="1" y="285"/>
                  </a:lnTo>
                  <a:lnTo>
                    <a:pt x="825" y="285"/>
                  </a:lnTo>
                  <a:lnTo>
                    <a:pt x="825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9"/>
            <p:cNvSpPr/>
            <p:nvPr/>
          </p:nvSpPr>
          <p:spPr>
            <a:xfrm>
              <a:off x="6600175" y="4066550"/>
              <a:ext cx="4275" cy="7125"/>
            </a:xfrm>
            <a:custGeom>
              <a:avLst/>
              <a:gdLst/>
              <a:ahLst/>
              <a:cxnLst/>
              <a:rect l="l" t="t" r="r" b="b"/>
              <a:pathLst>
                <a:path w="171" h="285" extrusionOk="0">
                  <a:moveTo>
                    <a:pt x="0" y="0"/>
                  </a:moveTo>
                  <a:lnTo>
                    <a:pt x="0" y="285"/>
                  </a:lnTo>
                  <a:lnTo>
                    <a:pt x="170" y="285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9"/>
            <p:cNvSpPr/>
            <p:nvPr/>
          </p:nvSpPr>
          <p:spPr>
            <a:xfrm>
              <a:off x="6574700" y="3833750"/>
              <a:ext cx="15325" cy="7175"/>
            </a:xfrm>
            <a:custGeom>
              <a:avLst/>
              <a:gdLst/>
              <a:ahLst/>
              <a:cxnLst/>
              <a:rect l="l" t="t" r="r" b="b"/>
              <a:pathLst>
                <a:path w="613" h="287" extrusionOk="0">
                  <a:moveTo>
                    <a:pt x="1" y="0"/>
                  </a:moveTo>
                  <a:lnTo>
                    <a:pt x="1" y="286"/>
                  </a:lnTo>
                  <a:lnTo>
                    <a:pt x="613" y="286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9"/>
            <p:cNvSpPr/>
            <p:nvPr/>
          </p:nvSpPr>
          <p:spPr>
            <a:xfrm>
              <a:off x="6611025" y="4066550"/>
              <a:ext cx="7050" cy="7125"/>
            </a:xfrm>
            <a:custGeom>
              <a:avLst/>
              <a:gdLst/>
              <a:ahLst/>
              <a:cxnLst/>
              <a:rect l="l" t="t" r="r" b="b"/>
              <a:pathLst>
                <a:path w="282" h="285" extrusionOk="0">
                  <a:moveTo>
                    <a:pt x="1" y="0"/>
                  </a:moveTo>
                  <a:lnTo>
                    <a:pt x="1" y="285"/>
                  </a:lnTo>
                  <a:lnTo>
                    <a:pt x="282" y="285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9"/>
            <p:cNvSpPr/>
            <p:nvPr/>
          </p:nvSpPr>
          <p:spPr>
            <a:xfrm>
              <a:off x="6574250" y="4411900"/>
              <a:ext cx="16375" cy="7125"/>
            </a:xfrm>
            <a:custGeom>
              <a:avLst/>
              <a:gdLst/>
              <a:ahLst/>
              <a:cxnLst/>
              <a:rect l="l" t="t" r="r" b="b"/>
              <a:pathLst>
                <a:path w="655" h="285" extrusionOk="0">
                  <a:moveTo>
                    <a:pt x="0" y="0"/>
                  </a:moveTo>
                  <a:lnTo>
                    <a:pt x="0" y="285"/>
                  </a:lnTo>
                  <a:lnTo>
                    <a:pt x="655" y="285"/>
                  </a:lnTo>
                  <a:lnTo>
                    <a:pt x="655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9"/>
            <p:cNvSpPr/>
            <p:nvPr/>
          </p:nvSpPr>
          <p:spPr>
            <a:xfrm>
              <a:off x="6485225" y="4644325"/>
              <a:ext cx="23450" cy="7150"/>
            </a:xfrm>
            <a:custGeom>
              <a:avLst/>
              <a:gdLst/>
              <a:ahLst/>
              <a:cxnLst/>
              <a:rect l="l" t="t" r="r" b="b"/>
              <a:pathLst>
                <a:path w="938" h="286" extrusionOk="0">
                  <a:moveTo>
                    <a:pt x="1" y="1"/>
                  </a:moveTo>
                  <a:lnTo>
                    <a:pt x="1" y="285"/>
                  </a:lnTo>
                  <a:lnTo>
                    <a:pt x="937" y="285"/>
                  </a:lnTo>
                  <a:lnTo>
                    <a:pt x="937" y="1"/>
                  </a:lnTo>
                  <a:close/>
                </a:path>
              </a:pathLst>
            </a:custGeom>
            <a:solidFill>
              <a:srgbClr val="F9E1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9"/>
            <p:cNvSpPr/>
            <p:nvPr/>
          </p:nvSpPr>
          <p:spPr>
            <a:xfrm>
              <a:off x="6430450" y="3833750"/>
              <a:ext cx="6750" cy="7175"/>
            </a:xfrm>
            <a:custGeom>
              <a:avLst/>
              <a:gdLst/>
              <a:ahLst/>
              <a:cxnLst/>
              <a:rect l="l" t="t" r="r" b="b"/>
              <a:pathLst>
                <a:path w="270" h="287" extrusionOk="0">
                  <a:moveTo>
                    <a:pt x="1" y="0"/>
                  </a:moveTo>
                  <a:lnTo>
                    <a:pt x="1" y="286"/>
                  </a:lnTo>
                  <a:lnTo>
                    <a:pt x="269" y="286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9"/>
            <p:cNvSpPr/>
            <p:nvPr/>
          </p:nvSpPr>
          <p:spPr>
            <a:xfrm>
              <a:off x="6583775" y="4758550"/>
              <a:ext cx="3875" cy="7150"/>
            </a:xfrm>
            <a:custGeom>
              <a:avLst/>
              <a:gdLst/>
              <a:ahLst/>
              <a:cxnLst/>
              <a:rect l="l" t="t" r="r" b="b"/>
              <a:pathLst>
                <a:path w="155" h="286" extrusionOk="0">
                  <a:moveTo>
                    <a:pt x="1" y="1"/>
                  </a:moveTo>
                  <a:lnTo>
                    <a:pt x="1" y="285"/>
                  </a:lnTo>
                  <a:lnTo>
                    <a:pt x="154" y="285"/>
                  </a:lnTo>
                  <a:lnTo>
                    <a:pt x="154" y="1"/>
                  </a:lnTo>
                  <a:close/>
                </a:path>
              </a:pathLst>
            </a:custGeom>
            <a:solidFill>
              <a:srgbClr val="F9E1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9"/>
            <p:cNvSpPr/>
            <p:nvPr/>
          </p:nvSpPr>
          <p:spPr>
            <a:xfrm>
              <a:off x="6474900" y="5030100"/>
              <a:ext cx="6700" cy="7175"/>
            </a:xfrm>
            <a:custGeom>
              <a:avLst/>
              <a:gdLst/>
              <a:ahLst/>
              <a:cxnLst/>
              <a:rect l="l" t="t" r="r" b="b"/>
              <a:pathLst>
                <a:path w="268" h="287" extrusionOk="0">
                  <a:moveTo>
                    <a:pt x="1" y="0"/>
                  </a:moveTo>
                  <a:lnTo>
                    <a:pt x="1" y="286"/>
                  </a:lnTo>
                  <a:lnTo>
                    <a:pt x="268" y="286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rgbClr val="F9E1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9"/>
            <p:cNvSpPr/>
            <p:nvPr/>
          </p:nvSpPr>
          <p:spPr>
            <a:xfrm>
              <a:off x="6533800" y="4184125"/>
              <a:ext cx="6700" cy="7150"/>
            </a:xfrm>
            <a:custGeom>
              <a:avLst/>
              <a:gdLst/>
              <a:ahLst/>
              <a:cxnLst/>
              <a:rect l="l" t="t" r="r" b="b"/>
              <a:pathLst>
                <a:path w="268" h="286" extrusionOk="0">
                  <a:moveTo>
                    <a:pt x="0" y="1"/>
                  </a:moveTo>
                  <a:lnTo>
                    <a:pt x="0" y="285"/>
                  </a:lnTo>
                  <a:lnTo>
                    <a:pt x="267" y="285"/>
                  </a:lnTo>
                  <a:lnTo>
                    <a:pt x="267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9"/>
            <p:cNvSpPr/>
            <p:nvPr/>
          </p:nvSpPr>
          <p:spPr>
            <a:xfrm>
              <a:off x="6497750" y="5030100"/>
              <a:ext cx="6700" cy="7175"/>
            </a:xfrm>
            <a:custGeom>
              <a:avLst/>
              <a:gdLst/>
              <a:ahLst/>
              <a:cxnLst/>
              <a:rect l="l" t="t" r="r" b="b"/>
              <a:pathLst>
                <a:path w="268" h="287" extrusionOk="0">
                  <a:moveTo>
                    <a:pt x="1" y="0"/>
                  </a:moveTo>
                  <a:lnTo>
                    <a:pt x="1" y="286"/>
                  </a:lnTo>
                  <a:lnTo>
                    <a:pt x="268" y="286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rgbClr val="F9E1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9"/>
            <p:cNvSpPr/>
            <p:nvPr/>
          </p:nvSpPr>
          <p:spPr>
            <a:xfrm>
              <a:off x="6488950" y="5030100"/>
              <a:ext cx="3825" cy="7175"/>
            </a:xfrm>
            <a:custGeom>
              <a:avLst/>
              <a:gdLst/>
              <a:ahLst/>
              <a:cxnLst/>
              <a:rect l="l" t="t" r="r" b="b"/>
              <a:pathLst>
                <a:path w="153" h="287" extrusionOk="0">
                  <a:moveTo>
                    <a:pt x="0" y="0"/>
                  </a:moveTo>
                  <a:lnTo>
                    <a:pt x="0" y="286"/>
                  </a:lnTo>
                  <a:lnTo>
                    <a:pt x="152" y="286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F9E1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9"/>
            <p:cNvSpPr/>
            <p:nvPr/>
          </p:nvSpPr>
          <p:spPr>
            <a:xfrm>
              <a:off x="6609525" y="4184125"/>
              <a:ext cx="3825" cy="7150"/>
            </a:xfrm>
            <a:custGeom>
              <a:avLst/>
              <a:gdLst/>
              <a:ahLst/>
              <a:cxnLst/>
              <a:rect l="l" t="t" r="r" b="b"/>
              <a:pathLst>
                <a:path w="153" h="286" extrusionOk="0">
                  <a:moveTo>
                    <a:pt x="0" y="1"/>
                  </a:moveTo>
                  <a:lnTo>
                    <a:pt x="0" y="285"/>
                  </a:lnTo>
                  <a:lnTo>
                    <a:pt x="153" y="285"/>
                  </a:lnTo>
                  <a:lnTo>
                    <a:pt x="153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9"/>
            <p:cNvSpPr/>
            <p:nvPr/>
          </p:nvSpPr>
          <p:spPr>
            <a:xfrm>
              <a:off x="6557925" y="4915300"/>
              <a:ext cx="6750" cy="7150"/>
            </a:xfrm>
            <a:custGeom>
              <a:avLst/>
              <a:gdLst/>
              <a:ahLst/>
              <a:cxnLst/>
              <a:rect l="l" t="t" r="r" b="b"/>
              <a:pathLst>
                <a:path w="270" h="286" extrusionOk="0">
                  <a:moveTo>
                    <a:pt x="1" y="1"/>
                  </a:moveTo>
                  <a:lnTo>
                    <a:pt x="1" y="285"/>
                  </a:lnTo>
                  <a:lnTo>
                    <a:pt x="269" y="285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F9E1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9"/>
            <p:cNvSpPr/>
            <p:nvPr/>
          </p:nvSpPr>
          <p:spPr>
            <a:xfrm>
              <a:off x="6580825" y="4915300"/>
              <a:ext cx="6700" cy="7150"/>
            </a:xfrm>
            <a:custGeom>
              <a:avLst/>
              <a:gdLst/>
              <a:ahLst/>
              <a:cxnLst/>
              <a:rect l="l" t="t" r="r" b="b"/>
              <a:pathLst>
                <a:path w="268" h="286" extrusionOk="0">
                  <a:moveTo>
                    <a:pt x="0" y="1"/>
                  </a:moveTo>
                  <a:lnTo>
                    <a:pt x="0" y="285"/>
                  </a:lnTo>
                  <a:lnTo>
                    <a:pt x="267" y="285"/>
                  </a:lnTo>
                  <a:lnTo>
                    <a:pt x="267" y="1"/>
                  </a:lnTo>
                  <a:close/>
                </a:path>
              </a:pathLst>
            </a:custGeom>
            <a:solidFill>
              <a:srgbClr val="F9E1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9"/>
            <p:cNvSpPr/>
            <p:nvPr/>
          </p:nvSpPr>
          <p:spPr>
            <a:xfrm>
              <a:off x="6604325" y="4607550"/>
              <a:ext cx="6725" cy="7150"/>
            </a:xfrm>
            <a:custGeom>
              <a:avLst/>
              <a:gdLst/>
              <a:ahLst/>
              <a:cxnLst/>
              <a:rect l="l" t="t" r="r" b="b"/>
              <a:pathLst>
                <a:path w="269" h="286" extrusionOk="0">
                  <a:moveTo>
                    <a:pt x="1" y="0"/>
                  </a:moveTo>
                  <a:lnTo>
                    <a:pt x="1" y="286"/>
                  </a:lnTo>
                  <a:lnTo>
                    <a:pt x="269" y="286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rgbClr val="F9E1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9"/>
            <p:cNvSpPr/>
            <p:nvPr/>
          </p:nvSpPr>
          <p:spPr>
            <a:xfrm>
              <a:off x="6572025" y="4915300"/>
              <a:ext cx="3850" cy="7150"/>
            </a:xfrm>
            <a:custGeom>
              <a:avLst/>
              <a:gdLst/>
              <a:ahLst/>
              <a:cxnLst/>
              <a:rect l="l" t="t" r="r" b="b"/>
              <a:pathLst>
                <a:path w="154" h="286" extrusionOk="0">
                  <a:moveTo>
                    <a:pt x="1" y="1"/>
                  </a:moveTo>
                  <a:lnTo>
                    <a:pt x="1" y="285"/>
                  </a:lnTo>
                  <a:lnTo>
                    <a:pt x="153" y="285"/>
                  </a:lnTo>
                  <a:lnTo>
                    <a:pt x="153" y="1"/>
                  </a:lnTo>
                  <a:close/>
                </a:path>
              </a:pathLst>
            </a:custGeom>
            <a:solidFill>
              <a:srgbClr val="F9E1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9"/>
            <p:cNvSpPr/>
            <p:nvPr/>
          </p:nvSpPr>
          <p:spPr>
            <a:xfrm>
              <a:off x="6440750" y="3833750"/>
              <a:ext cx="3825" cy="7175"/>
            </a:xfrm>
            <a:custGeom>
              <a:avLst/>
              <a:gdLst/>
              <a:ahLst/>
              <a:cxnLst/>
              <a:rect l="l" t="t" r="r" b="b"/>
              <a:pathLst>
                <a:path w="153" h="287" extrusionOk="0">
                  <a:moveTo>
                    <a:pt x="1" y="0"/>
                  </a:moveTo>
                  <a:lnTo>
                    <a:pt x="1" y="286"/>
                  </a:lnTo>
                  <a:lnTo>
                    <a:pt x="153" y="286"/>
                  </a:lnTo>
                  <a:lnTo>
                    <a:pt x="153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9"/>
            <p:cNvSpPr/>
            <p:nvPr/>
          </p:nvSpPr>
          <p:spPr>
            <a:xfrm>
              <a:off x="6540475" y="3948875"/>
              <a:ext cx="3850" cy="7150"/>
            </a:xfrm>
            <a:custGeom>
              <a:avLst/>
              <a:gdLst/>
              <a:ahLst/>
              <a:cxnLst/>
              <a:rect l="l" t="t" r="r" b="b"/>
              <a:pathLst>
                <a:path w="154" h="286" extrusionOk="0">
                  <a:moveTo>
                    <a:pt x="0" y="1"/>
                  </a:moveTo>
                  <a:lnTo>
                    <a:pt x="0" y="285"/>
                  </a:lnTo>
                  <a:lnTo>
                    <a:pt x="154" y="285"/>
                  </a:lnTo>
                  <a:lnTo>
                    <a:pt x="154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9"/>
            <p:cNvSpPr/>
            <p:nvPr/>
          </p:nvSpPr>
          <p:spPr>
            <a:xfrm>
              <a:off x="6481125" y="3912425"/>
              <a:ext cx="20650" cy="7175"/>
            </a:xfrm>
            <a:custGeom>
              <a:avLst/>
              <a:gdLst/>
              <a:ahLst/>
              <a:cxnLst/>
              <a:rect l="l" t="t" r="r" b="b"/>
              <a:pathLst>
                <a:path w="826" h="287" extrusionOk="0">
                  <a:moveTo>
                    <a:pt x="1" y="1"/>
                  </a:moveTo>
                  <a:lnTo>
                    <a:pt x="1" y="287"/>
                  </a:lnTo>
                  <a:lnTo>
                    <a:pt x="826" y="287"/>
                  </a:lnTo>
                  <a:lnTo>
                    <a:pt x="826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9"/>
            <p:cNvSpPr/>
            <p:nvPr/>
          </p:nvSpPr>
          <p:spPr>
            <a:xfrm>
              <a:off x="6502625" y="4184125"/>
              <a:ext cx="20650" cy="7150"/>
            </a:xfrm>
            <a:custGeom>
              <a:avLst/>
              <a:gdLst/>
              <a:ahLst/>
              <a:cxnLst/>
              <a:rect l="l" t="t" r="r" b="b"/>
              <a:pathLst>
                <a:path w="826" h="286" extrusionOk="0">
                  <a:moveTo>
                    <a:pt x="1" y="1"/>
                  </a:moveTo>
                  <a:lnTo>
                    <a:pt x="1" y="285"/>
                  </a:lnTo>
                  <a:lnTo>
                    <a:pt x="825" y="285"/>
                  </a:lnTo>
                  <a:lnTo>
                    <a:pt x="825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9"/>
            <p:cNvSpPr/>
            <p:nvPr/>
          </p:nvSpPr>
          <p:spPr>
            <a:xfrm>
              <a:off x="6557900" y="3833750"/>
              <a:ext cx="6200" cy="7175"/>
            </a:xfrm>
            <a:custGeom>
              <a:avLst/>
              <a:gdLst/>
              <a:ahLst/>
              <a:cxnLst/>
              <a:rect l="l" t="t" r="r" b="b"/>
              <a:pathLst>
                <a:path w="248" h="287" extrusionOk="0">
                  <a:moveTo>
                    <a:pt x="1" y="0"/>
                  </a:moveTo>
                  <a:lnTo>
                    <a:pt x="1" y="286"/>
                  </a:lnTo>
                  <a:lnTo>
                    <a:pt x="247" y="286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9"/>
            <p:cNvSpPr/>
            <p:nvPr/>
          </p:nvSpPr>
          <p:spPr>
            <a:xfrm>
              <a:off x="6502200" y="4337675"/>
              <a:ext cx="15325" cy="7175"/>
            </a:xfrm>
            <a:custGeom>
              <a:avLst/>
              <a:gdLst/>
              <a:ahLst/>
              <a:cxnLst/>
              <a:rect l="l" t="t" r="r" b="b"/>
              <a:pathLst>
                <a:path w="613" h="287" extrusionOk="0">
                  <a:moveTo>
                    <a:pt x="0" y="0"/>
                  </a:moveTo>
                  <a:lnTo>
                    <a:pt x="0" y="286"/>
                  </a:lnTo>
                  <a:lnTo>
                    <a:pt x="612" y="286"/>
                  </a:lnTo>
                  <a:lnTo>
                    <a:pt x="612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9"/>
            <p:cNvSpPr/>
            <p:nvPr/>
          </p:nvSpPr>
          <p:spPr>
            <a:xfrm>
              <a:off x="6444425" y="4259200"/>
              <a:ext cx="15325" cy="7150"/>
            </a:xfrm>
            <a:custGeom>
              <a:avLst/>
              <a:gdLst/>
              <a:ahLst/>
              <a:cxnLst/>
              <a:rect l="l" t="t" r="r" b="b"/>
              <a:pathLst>
                <a:path w="613" h="286" extrusionOk="0">
                  <a:moveTo>
                    <a:pt x="1" y="1"/>
                  </a:moveTo>
                  <a:lnTo>
                    <a:pt x="1" y="285"/>
                  </a:lnTo>
                  <a:lnTo>
                    <a:pt x="613" y="285"/>
                  </a:lnTo>
                  <a:lnTo>
                    <a:pt x="613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9"/>
            <p:cNvSpPr/>
            <p:nvPr/>
          </p:nvSpPr>
          <p:spPr>
            <a:xfrm>
              <a:off x="5655775" y="3271525"/>
              <a:ext cx="391200" cy="1871950"/>
            </a:xfrm>
            <a:custGeom>
              <a:avLst/>
              <a:gdLst/>
              <a:ahLst/>
              <a:cxnLst/>
              <a:rect l="l" t="t" r="r" b="b"/>
              <a:pathLst>
                <a:path w="15648" h="74878" extrusionOk="0">
                  <a:moveTo>
                    <a:pt x="1" y="1"/>
                  </a:moveTo>
                  <a:lnTo>
                    <a:pt x="1" y="74877"/>
                  </a:lnTo>
                  <a:lnTo>
                    <a:pt x="15648" y="74877"/>
                  </a:lnTo>
                  <a:lnTo>
                    <a:pt x="1564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9"/>
            <p:cNvSpPr/>
            <p:nvPr/>
          </p:nvSpPr>
          <p:spPr>
            <a:xfrm>
              <a:off x="5655775" y="3271525"/>
              <a:ext cx="89025" cy="1871950"/>
            </a:xfrm>
            <a:custGeom>
              <a:avLst/>
              <a:gdLst/>
              <a:ahLst/>
              <a:cxnLst/>
              <a:rect l="l" t="t" r="r" b="b"/>
              <a:pathLst>
                <a:path w="3561" h="74878" extrusionOk="0">
                  <a:moveTo>
                    <a:pt x="1" y="1"/>
                  </a:moveTo>
                  <a:lnTo>
                    <a:pt x="1" y="74877"/>
                  </a:lnTo>
                  <a:lnTo>
                    <a:pt x="3560" y="74877"/>
                  </a:lnTo>
                  <a:lnTo>
                    <a:pt x="3560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50000">
                  <a:srgbClr val="FFFFFF">
                    <a:alpha val="0"/>
                  </a:srgbClr>
                </a:gs>
                <a:gs pos="100000">
                  <a:srgbClr val="FFFFFF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9"/>
            <p:cNvSpPr/>
            <p:nvPr/>
          </p:nvSpPr>
          <p:spPr>
            <a:xfrm>
              <a:off x="5894725" y="3127225"/>
              <a:ext cx="152325" cy="1406675"/>
            </a:xfrm>
            <a:custGeom>
              <a:avLst/>
              <a:gdLst/>
              <a:ahLst/>
              <a:cxnLst/>
              <a:rect l="l" t="t" r="r" b="b"/>
              <a:pathLst>
                <a:path w="6093" h="56267" extrusionOk="0">
                  <a:moveTo>
                    <a:pt x="0" y="1"/>
                  </a:moveTo>
                  <a:lnTo>
                    <a:pt x="0" y="56266"/>
                  </a:lnTo>
                  <a:lnTo>
                    <a:pt x="6092" y="56266"/>
                  </a:lnTo>
                  <a:lnTo>
                    <a:pt x="6092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50000">
                  <a:srgbClr val="FFFFFF">
                    <a:alpha val="0"/>
                  </a:srgbClr>
                </a:gs>
                <a:gs pos="100000">
                  <a:srgbClr val="FFFFFF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9"/>
            <p:cNvSpPr/>
            <p:nvPr/>
          </p:nvSpPr>
          <p:spPr>
            <a:xfrm>
              <a:off x="5744825" y="3309750"/>
              <a:ext cx="301750" cy="1793150"/>
            </a:xfrm>
            <a:custGeom>
              <a:avLst/>
              <a:gdLst/>
              <a:ahLst/>
              <a:cxnLst/>
              <a:rect l="l" t="t" r="r" b="b"/>
              <a:pathLst>
                <a:path w="12070" h="71726" extrusionOk="0">
                  <a:moveTo>
                    <a:pt x="1" y="0"/>
                  </a:moveTo>
                  <a:lnTo>
                    <a:pt x="1" y="895"/>
                  </a:lnTo>
                  <a:lnTo>
                    <a:pt x="12070" y="895"/>
                  </a:lnTo>
                  <a:lnTo>
                    <a:pt x="12070" y="0"/>
                  </a:lnTo>
                  <a:close/>
                  <a:moveTo>
                    <a:pt x="1" y="2023"/>
                  </a:moveTo>
                  <a:lnTo>
                    <a:pt x="1" y="2920"/>
                  </a:lnTo>
                  <a:lnTo>
                    <a:pt x="12070" y="2920"/>
                  </a:lnTo>
                  <a:lnTo>
                    <a:pt x="12070" y="2023"/>
                  </a:lnTo>
                  <a:close/>
                  <a:moveTo>
                    <a:pt x="1" y="4048"/>
                  </a:moveTo>
                  <a:lnTo>
                    <a:pt x="1" y="4943"/>
                  </a:lnTo>
                  <a:lnTo>
                    <a:pt x="12070" y="4943"/>
                  </a:lnTo>
                  <a:lnTo>
                    <a:pt x="12070" y="4048"/>
                  </a:lnTo>
                  <a:close/>
                  <a:moveTo>
                    <a:pt x="1" y="6071"/>
                  </a:moveTo>
                  <a:lnTo>
                    <a:pt x="1" y="6968"/>
                  </a:lnTo>
                  <a:lnTo>
                    <a:pt x="12070" y="6968"/>
                  </a:lnTo>
                  <a:lnTo>
                    <a:pt x="12070" y="6071"/>
                  </a:lnTo>
                  <a:close/>
                  <a:moveTo>
                    <a:pt x="1" y="8096"/>
                  </a:moveTo>
                  <a:lnTo>
                    <a:pt x="1" y="8991"/>
                  </a:lnTo>
                  <a:lnTo>
                    <a:pt x="12070" y="8991"/>
                  </a:lnTo>
                  <a:lnTo>
                    <a:pt x="12070" y="8096"/>
                  </a:lnTo>
                  <a:close/>
                  <a:moveTo>
                    <a:pt x="1" y="10119"/>
                  </a:moveTo>
                  <a:lnTo>
                    <a:pt x="1" y="11014"/>
                  </a:lnTo>
                  <a:lnTo>
                    <a:pt x="12070" y="11014"/>
                  </a:lnTo>
                  <a:lnTo>
                    <a:pt x="12070" y="10119"/>
                  </a:lnTo>
                  <a:close/>
                  <a:moveTo>
                    <a:pt x="1" y="12142"/>
                  </a:moveTo>
                  <a:lnTo>
                    <a:pt x="1" y="13037"/>
                  </a:lnTo>
                  <a:lnTo>
                    <a:pt x="12070" y="13037"/>
                  </a:lnTo>
                  <a:lnTo>
                    <a:pt x="12070" y="12142"/>
                  </a:lnTo>
                  <a:close/>
                  <a:moveTo>
                    <a:pt x="1" y="14165"/>
                  </a:moveTo>
                  <a:lnTo>
                    <a:pt x="1" y="15061"/>
                  </a:lnTo>
                  <a:lnTo>
                    <a:pt x="12070" y="15061"/>
                  </a:lnTo>
                  <a:lnTo>
                    <a:pt x="12070" y="14165"/>
                  </a:lnTo>
                  <a:close/>
                  <a:moveTo>
                    <a:pt x="1" y="16190"/>
                  </a:moveTo>
                  <a:lnTo>
                    <a:pt x="1" y="17085"/>
                  </a:lnTo>
                  <a:lnTo>
                    <a:pt x="12070" y="17085"/>
                  </a:lnTo>
                  <a:lnTo>
                    <a:pt x="12070" y="16190"/>
                  </a:lnTo>
                  <a:close/>
                  <a:moveTo>
                    <a:pt x="1" y="18213"/>
                  </a:moveTo>
                  <a:lnTo>
                    <a:pt x="1" y="19108"/>
                  </a:lnTo>
                  <a:lnTo>
                    <a:pt x="12070" y="19108"/>
                  </a:lnTo>
                  <a:lnTo>
                    <a:pt x="12070" y="18213"/>
                  </a:lnTo>
                  <a:close/>
                  <a:moveTo>
                    <a:pt x="1" y="20236"/>
                  </a:moveTo>
                  <a:lnTo>
                    <a:pt x="1" y="21133"/>
                  </a:lnTo>
                  <a:lnTo>
                    <a:pt x="12070" y="21133"/>
                  </a:lnTo>
                  <a:lnTo>
                    <a:pt x="12070" y="20236"/>
                  </a:lnTo>
                  <a:close/>
                  <a:moveTo>
                    <a:pt x="1" y="22261"/>
                  </a:moveTo>
                  <a:lnTo>
                    <a:pt x="1" y="23156"/>
                  </a:lnTo>
                  <a:lnTo>
                    <a:pt x="12070" y="23156"/>
                  </a:lnTo>
                  <a:lnTo>
                    <a:pt x="12070" y="22261"/>
                  </a:lnTo>
                  <a:close/>
                  <a:moveTo>
                    <a:pt x="1" y="24285"/>
                  </a:moveTo>
                  <a:lnTo>
                    <a:pt x="1" y="25181"/>
                  </a:lnTo>
                  <a:lnTo>
                    <a:pt x="12070" y="25181"/>
                  </a:lnTo>
                  <a:lnTo>
                    <a:pt x="12070" y="24285"/>
                  </a:lnTo>
                  <a:close/>
                  <a:moveTo>
                    <a:pt x="1" y="26309"/>
                  </a:moveTo>
                  <a:lnTo>
                    <a:pt x="1" y="27204"/>
                  </a:lnTo>
                  <a:lnTo>
                    <a:pt x="12070" y="27204"/>
                  </a:lnTo>
                  <a:lnTo>
                    <a:pt x="12070" y="26309"/>
                  </a:lnTo>
                  <a:close/>
                  <a:moveTo>
                    <a:pt x="1" y="28333"/>
                  </a:moveTo>
                  <a:lnTo>
                    <a:pt x="1" y="29228"/>
                  </a:lnTo>
                  <a:lnTo>
                    <a:pt x="12070" y="29228"/>
                  </a:lnTo>
                  <a:lnTo>
                    <a:pt x="12070" y="28333"/>
                  </a:lnTo>
                  <a:close/>
                  <a:moveTo>
                    <a:pt x="1" y="30355"/>
                  </a:moveTo>
                  <a:lnTo>
                    <a:pt x="1" y="31250"/>
                  </a:lnTo>
                  <a:lnTo>
                    <a:pt x="12070" y="31250"/>
                  </a:lnTo>
                  <a:lnTo>
                    <a:pt x="12070" y="30355"/>
                  </a:lnTo>
                  <a:close/>
                  <a:moveTo>
                    <a:pt x="1" y="32378"/>
                  </a:moveTo>
                  <a:lnTo>
                    <a:pt x="1" y="33274"/>
                  </a:lnTo>
                  <a:lnTo>
                    <a:pt x="12070" y="33274"/>
                  </a:lnTo>
                  <a:lnTo>
                    <a:pt x="12070" y="32378"/>
                  </a:lnTo>
                  <a:close/>
                  <a:moveTo>
                    <a:pt x="1" y="34403"/>
                  </a:moveTo>
                  <a:lnTo>
                    <a:pt x="1" y="35298"/>
                  </a:lnTo>
                  <a:lnTo>
                    <a:pt x="12070" y="35298"/>
                  </a:lnTo>
                  <a:lnTo>
                    <a:pt x="12070" y="34403"/>
                  </a:lnTo>
                  <a:close/>
                  <a:moveTo>
                    <a:pt x="1" y="36426"/>
                  </a:moveTo>
                  <a:lnTo>
                    <a:pt x="1" y="37323"/>
                  </a:lnTo>
                  <a:lnTo>
                    <a:pt x="12070" y="37323"/>
                  </a:lnTo>
                  <a:lnTo>
                    <a:pt x="12070" y="36426"/>
                  </a:lnTo>
                  <a:close/>
                  <a:moveTo>
                    <a:pt x="1" y="38451"/>
                  </a:moveTo>
                  <a:lnTo>
                    <a:pt x="1" y="39346"/>
                  </a:lnTo>
                  <a:lnTo>
                    <a:pt x="12070" y="39346"/>
                  </a:lnTo>
                  <a:lnTo>
                    <a:pt x="12070" y="38451"/>
                  </a:lnTo>
                  <a:close/>
                  <a:moveTo>
                    <a:pt x="1" y="40474"/>
                  </a:moveTo>
                  <a:lnTo>
                    <a:pt x="1" y="41370"/>
                  </a:lnTo>
                  <a:lnTo>
                    <a:pt x="12070" y="41370"/>
                  </a:lnTo>
                  <a:lnTo>
                    <a:pt x="12070" y="40474"/>
                  </a:lnTo>
                  <a:close/>
                  <a:moveTo>
                    <a:pt x="1" y="42498"/>
                  </a:moveTo>
                  <a:lnTo>
                    <a:pt x="1" y="43394"/>
                  </a:lnTo>
                  <a:lnTo>
                    <a:pt x="12070" y="43394"/>
                  </a:lnTo>
                  <a:lnTo>
                    <a:pt x="12070" y="42498"/>
                  </a:lnTo>
                  <a:close/>
                  <a:moveTo>
                    <a:pt x="1" y="44522"/>
                  </a:moveTo>
                  <a:lnTo>
                    <a:pt x="1" y="45418"/>
                  </a:lnTo>
                  <a:lnTo>
                    <a:pt x="12070" y="45418"/>
                  </a:lnTo>
                  <a:lnTo>
                    <a:pt x="12070" y="44522"/>
                  </a:lnTo>
                  <a:close/>
                  <a:moveTo>
                    <a:pt x="1" y="46546"/>
                  </a:moveTo>
                  <a:lnTo>
                    <a:pt x="1" y="47441"/>
                  </a:lnTo>
                  <a:lnTo>
                    <a:pt x="12070" y="47441"/>
                  </a:lnTo>
                  <a:lnTo>
                    <a:pt x="12070" y="46546"/>
                  </a:lnTo>
                  <a:close/>
                  <a:moveTo>
                    <a:pt x="1" y="48569"/>
                  </a:moveTo>
                  <a:lnTo>
                    <a:pt x="1" y="49466"/>
                  </a:lnTo>
                  <a:lnTo>
                    <a:pt x="12070" y="49466"/>
                  </a:lnTo>
                  <a:lnTo>
                    <a:pt x="12070" y="48569"/>
                  </a:lnTo>
                  <a:close/>
                  <a:moveTo>
                    <a:pt x="1" y="50594"/>
                  </a:moveTo>
                  <a:lnTo>
                    <a:pt x="1" y="51489"/>
                  </a:lnTo>
                  <a:lnTo>
                    <a:pt x="12070" y="51489"/>
                  </a:lnTo>
                  <a:lnTo>
                    <a:pt x="12070" y="50594"/>
                  </a:lnTo>
                  <a:close/>
                  <a:moveTo>
                    <a:pt x="1" y="52616"/>
                  </a:moveTo>
                  <a:lnTo>
                    <a:pt x="1" y="53511"/>
                  </a:lnTo>
                  <a:lnTo>
                    <a:pt x="12070" y="53511"/>
                  </a:lnTo>
                  <a:lnTo>
                    <a:pt x="12070" y="52616"/>
                  </a:lnTo>
                  <a:close/>
                  <a:moveTo>
                    <a:pt x="1" y="54640"/>
                  </a:moveTo>
                  <a:lnTo>
                    <a:pt x="1" y="55536"/>
                  </a:lnTo>
                  <a:lnTo>
                    <a:pt x="12070" y="55536"/>
                  </a:lnTo>
                  <a:lnTo>
                    <a:pt x="12070" y="54640"/>
                  </a:lnTo>
                  <a:close/>
                  <a:moveTo>
                    <a:pt x="1" y="56664"/>
                  </a:moveTo>
                  <a:lnTo>
                    <a:pt x="1" y="57559"/>
                  </a:lnTo>
                  <a:lnTo>
                    <a:pt x="12070" y="57559"/>
                  </a:lnTo>
                  <a:lnTo>
                    <a:pt x="12070" y="56664"/>
                  </a:lnTo>
                  <a:close/>
                  <a:moveTo>
                    <a:pt x="1" y="58688"/>
                  </a:moveTo>
                  <a:lnTo>
                    <a:pt x="1" y="59583"/>
                  </a:lnTo>
                  <a:lnTo>
                    <a:pt x="12070" y="59583"/>
                  </a:lnTo>
                  <a:lnTo>
                    <a:pt x="12070" y="58688"/>
                  </a:lnTo>
                  <a:close/>
                  <a:moveTo>
                    <a:pt x="1" y="60711"/>
                  </a:moveTo>
                  <a:lnTo>
                    <a:pt x="1" y="61607"/>
                  </a:lnTo>
                  <a:lnTo>
                    <a:pt x="12070" y="61607"/>
                  </a:lnTo>
                  <a:lnTo>
                    <a:pt x="12070" y="60711"/>
                  </a:lnTo>
                  <a:close/>
                  <a:moveTo>
                    <a:pt x="1" y="62736"/>
                  </a:moveTo>
                  <a:lnTo>
                    <a:pt x="1" y="63631"/>
                  </a:lnTo>
                  <a:lnTo>
                    <a:pt x="12070" y="63631"/>
                  </a:lnTo>
                  <a:lnTo>
                    <a:pt x="12070" y="62736"/>
                  </a:lnTo>
                  <a:close/>
                  <a:moveTo>
                    <a:pt x="1" y="64759"/>
                  </a:moveTo>
                  <a:lnTo>
                    <a:pt x="1" y="65654"/>
                  </a:lnTo>
                  <a:lnTo>
                    <a:pt x="12070" y="65654"/>
                  </a:lnTo>
                  <a:lnTo>
                    <a:pt x="12070" y="64759"/>
                  </a:lnTo>
                  <a:close/>
                  <a:moveTo>
                    <a:pt x="1" y="66784"/>
                  </a:moveTo>
                  <a:lnTo>
                    <a:pt x="1" y="67679"/>
                  </a:lnTo>
                  <a:lnTo>
                    <a:pt x="12070" y="67679"/>
                  </a:lnTo>
                  <a:lnTo>
                    <a:pt x="12070" y="66784"/>
                  </a:lnTo>
                  <a:close/>
                  <a:moveTo>
                    <a:pt x="1" y="68807"/>
                  </a:moveTo>
                  <a:lnTo>
                    <a:pt x="1" y="69702"/>
                  </a:lnTo>
                  <a:lnTo>
                    <a:pt x="12070" y="69702"/>
                  </a:lnTo>
                  <a:lnTo>
                    <a:pt x="12070" y="68807"/>
                  </a:lnTo>
                  <a:close/>
                  <a:moveTo>
                    <a:pt x="1" y="70829"/>
                  </a:moveTo>
                  <a:lnTo>
                    <a:pt x="1" y="71725"/>
                  </a:lnTo>
                  <a:lnTo>
                    <a:pt x="12070" y="71725"/>
                  </a:lnTo>
                  <a:lnTo>
                    <a:pt x="12070" y="70829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9"/>
            <p:cNvSpPr/>
            <p:nvPr/>
          </p:nvSpPr>
          <p:spPr>
            <a:xfrm>
              <a:off x="5993100" y="4126875"/>
              <a:ext cx="30650" cy="7150"/>
            </a:xfrm>
            <a:custGeom>
              <a:avLst/>
              <a:gdLst/>
              <a:ahLst/>
              <a:cxnLst/>
              <a:rect l="l" t="t" r="r" b="b"/>
              <a:pathLst>
                <a:path w="1226" h="286" extrusionOk="0">
                  <a:moveTo>
                    <a:pt x="1" y="1"/>
                  </a:moveTo>
                  <a:lnTo>
                    <a:pt x="1" y="285"/>
                  </a:lnTo>
                  <a:lnTo>
                    <a:pt x="1226" y="285"/>
                  </a:lnTo>
                  <a:lnTo>
                    <a:pt x="1226" y="1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9"/>
            <p:cNvSpPr/>
            <p:nvPr/>
          </p:nvSpPr>
          <p:spPr>
            <a:xfrm>
              <a:off x="5942050" y="3317300"/>
              <a:ext cx="29150" cy="7125"/>
            </a:xfrm>
            <a:custGeom>
              <a:avLst/>
              <a:gdLst/>
              <a:ahLst/>
              <a:cxnLst/>
              <a:rect l="l" t="t" r="r" b="b"/>
              <a:pathLst>
                <a:path w="1166" h="285" extrusionOk="0">
                  <a:moveTo>
                    <a:pt x="1" y="0"/>
                  </a:moveTo>
                  <a:lnTo>
                    <a:pt x="1" y="285"/>
                  </a:lnTo>
                  <a:lnTo>
                    <a:pt x="1165" y="285"/>
                  </a:lnTo>
                  <a:lnTo>
                    <a:pt x="1165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9"/>
            <p:cNvSpPr/>
            <p:nvPr/>
          </p:nvSpPr>
          <p:spPr>
            <a:xfrm>
              <a:off x="5810075" y="3317300"/>
              <a:ext cx="33550" cy="7125"/>
            </a:xfrm>
            <a:custGeom>
              <a:avLst/>
              <a:gdLst/>
              <a:ahLst/>
              <a:cxnLst/>
              <a:rect l="l" t="t" r="r" b="b"/>
              <a:pathLst>
                <a:path w="1342" h="285" extrusionOk="0">
                  <a:moveTo>
                    <a:pt x="1" y="0"/>
                  </a:moveTo>
                  <a:lnTo>
                    <a:pt x="1" y="285"/>
                  </a:lnTo>
                  <a:lnTo>
                    <a:pt x="1341" y="285"/>
                  </a:lnTo>
                  <a:lnTo>
                    <a:pt x="134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9"/>
            <p:cNvSpPr/>
            <p:nvPr/>
          </p:nvSpPr>
          <p:spPr>
            <a:xfrm>
              <a:off x="5923200" y="3317300"/>
              <a:ext cx="6450" cy="7125"/>
            </a:xfrm>
            <a:custGeom>
              <a:avLst/>
              <a:gdLst/>
              <a:ahLst/>
              <a:cxnLst/>
              <a:rect l="l" t="t" r="r" b="b"/>
              <a:pathLst>
                <a:path w="258" h="285" extrusionOk="0">
                  <a:moveTo>
                    <a:pt x="1" y="0"/>
                  </a:moveTo>
                  <a:lnTo>
                    <a:pt x="1" y="285"/>
                  </a:lnTo>
                  <a:lnTo>
                    <a:pt x="257" y="285"/>
                  </a:lnTo>
                  <a:lnTo>
                    <a:pt x="257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9"/>
            <p:cNvSpPr/>
            <p:nvPr/>
          </p:nvSpPr>
          <p:spPr>
            <a:xfrm>
              <a:off x="5797650" y="3317300"/>
              <a:ext cx="6450" cy="7125"/>
            </a:xfrm>
            <a:custGeom>
              <a:avLst/>
              <a:gdLst/>
              <a:ahLst/>
              <a:cxnLst/>
              <a:rect l="l" t="t" r="r" b="b"/>
              <a:pathLst>
                <a:path w="258" h="285" extrusionOk="0">
                  <a:moveTo>
                    <a:pt x="0" y="0"/>
                  </a:moveTo>
                  <a:lnTo>
                    <a:pt x="0" y="285"/>
                  </a:lnTo>
                  <a:lnTo>
                    <a:pt x="257" y="285"/>
                  </a:lnTo>
                  <a:lnTo>
                    <a:pt x="257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9"/>
            <p:cNvSpPr/>
            <p:nvPr/>
          </p:nvSpPr>
          <p:spPr>
            <a:xfrm>
              <a:off x="5974600" y="3975100"/>
              <a:ext cx="11300" cy="7150"/>
            </a:xfrm>
            <a:custGeom>
              <a:avLst/>
              <a:gdLst/>
              <a:ahLst/>
              <a:cxnLst/>
              <a:rect l="l" t="t" r="r" b="b"/>
              <a:pathLst>
                <a:path w="452" h="286" extrusionOk="0">
                  <a:moveTo>
                    <a:pt x="0" y="1"/>
                  </a:moveTo>
                  <a:lnTo>
                    <a:pt x="0" y="285"/>
                  </a:lnTo>
                  <a:lnTo>
                    <a:pt x="451" y="285"/>
                  </a:lnTo>
                  <a:lnTo>
                    <a:pt x="45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9"/>
            <p:cNvSpPr/>
            <p:nvPr/>
          </p:nvSpPr>
          <p:spPr>
            <a:xfrm>
              <a:off x="5962125" y="3975100"/>
              <a:ext cx="6450" cy="7150"/>
            </a:xfrm>
            <a:custGeom>
              <a:avLst/>
              <a:gdLst/>
              <a:ahLst/>
              <a:cxnLst/>
              <a:rect l="l" t="t" r="r" b="b"/>
              <a:pathLst>
                <a:path w="258" h="286" extrusionOk="0">
                  <a:moveTo>
                    <a:pt x="1" y="1"/>
                  </a:moveTo>
                  <a:lnTo>
                    <a:pt x="1" y="285"/>
                  </a:lnTo>
                  <a:lnTo>
                    <a:pt x="258" y="285"/>
                  </a:lnTo>
                  <a:lnTo>
                    <a:pt x="258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9"/>
            <p:cNvSpPr/>
            <p:nvPr/>
          </p:nvSpPr>
          <p:spPr>
            <a:xfrm>
              <a:off x="5966175" y="4278625"/>
              <a:ext cx="34800" cy="7175"/>
            </a:xfrm>
            <a:custGeom>
              <a:avLst/>
              <a:gdLst/>
              <a:ahLst/>
              <a:cxnLst/>
              <a:rect l="l" t="t" r="r" b="b"/>
              <a:pathLst>
                <a:path w="1392" h="287" extrusionOk="0">
                  <a:moveTo>
                    <a:pt x="0" y="0"/>
                  </a:moveTo>
                  <a:lnTo>
                    <a:pt x="0" y="286"/>
                  </a:lnTo>
                  <a:lnTo>
                    <a:pt x="1391" y="286"/>
                  </a:lnTo>
                  <a:lnTo>
                    <a:pt x="1391" y="0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9"/>
            <p:cNvSpPr/>
            <p:nvPr/>
          </p:nvSpPr>
          <p:spPr>
            <a:xfrm>
              <a:off x="5993100" y="3975100"/>
              <a:ext cx="34875" cy="7150"/>
            </a:xfrm>
            <a:custGeom>
              <a:avLst/>
              <a:gdLst/>
              <a:ahLst/>
              <a:cxnLst/>
              <a:rect l="l" t="t" r="r" b="b"/>
              <a:pathLst>
                <a:path w="1395" h="286" extrusionOk="0">
                  <a:moveTo>
                    <a:pt x="1" y="1"/>
                  </a:moveTo>
                  <a:lnTo>
                    <a:pt x="1" y="285"/>
                  </a:lnTo>
                  <a:lnTo>
                    <a:pt x="1395" y="285"/>
                  </a:lnTo>
                  <a:lnTo>
                    <a:pt x="1395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9"/>
            <p:cNvSpPr/>
            <p:nvPr/>
          </p:nvSpPr>
          <p:spPr>
            <a:xfrm>
              <a:off x="5927575" y="4278625"/>
              <a:ext cx="10450" cy="7175"/>
            </a:xfrm>
            <a:custGeom>
              <a:avLst/>
              <a:gdLst/>
              <a:ahLst/>
              <a:cxnLst/>
              <a:rect l="l" t="t" r="r" b="b"/>
              <a:pathLst>
                <a:path w="418" h="287" extrusionOk="0">
                  <a:moveTo>
                    <a:pt x="1" y="0"/>
                  </a:moveTo>
                  <a:lnTo>
                    <a:pt x="1" y="286"/>
                  </a:lnTo>
                  <a:lnTo>
                    <a:pt x="417" y="286"/>
                  </a:lnTo>
                  <a:lnTo>
                    <a:pt x="417" y="0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9"/>
            <p:cNvSpPr/>
            <p:nvPr/>
          </p:nvSpPr>
          <p:spPr>
            <a:xfrm>
              <a:off x="5792900" y="4278625"/>
              <a:ext cx="7150" cy="7175"/>
            </a:xfrm>
            <a:custGeom>
              <a:avLst/>
              <a:gdLst/>
              <a:ahLst/>
              <a:cxnLst/>
              <a:rect l="l" t="t" r="r" b="b"/>
              <a:pathLst>
                <a:path w="286" h="287" extrusionOk="0">
                  <a:moveTo>
                    <a:pt x="0" y="0"/>
                  </a:moveTo>
                  <a:lnTo>
                    <a:pt x="0" y="286"/>
                  </a:lnTo>
                  <a:lnTo>
                    <a:pt x="286" y="286"/>
                  </a:lnTo>
                  <a:lnTo>
                    <a:pt x="286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9"/>
            <p:cNvSpPr/>
            <p:nvPr/>
          </p:nvSpPr>
          <p:spPr>
            <a:xfrm>
              <a:off x="5815575" y="4278625"/>
              <a:ext cx="25850" cy="7175"/>
            </a:xfrm>
            <a:custGeom>
              <a:avLst/>
              <a:gdLst/>
              <a:ahLst/>
              <a:cxnLst/>
              <a:rect l="l" t="t" r="r" b="b"/>
              <a:pathLst>
                <a:path w="1034" h="287" extrusionOk="0">
                  <a:moveTo>
                    <a:pt x="1" y="0"/>
                  </a:moveTo>
                  <a:lnTo>
                    <a:pt x="1" y="286"/>
                  </a:lnTo>
                  <a:lnTo>
                    <a:pt x="1033" y="286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9"/>
            <p:cNvSpPr/>
            <p:nvPr/>
          </p:nvSpPr>
          <p:spPr>
            <a:xfrm>
              <a:off x="5769875" y="4278625"/>
              <a:ext cx="11900" cy="7175"/>
            </a:xfrm>
            <a:custGeom>
              <a:avLst/>
              <a:gdLst/>
              <a:ahLst/>
              <a:cxnLst/>
              <a:rect l="l" t="t" r="r" b="b"/>
              <a:pathLst>
                <a:path w="476" h="287" extrusionOk="0">
                  <a:moveTo>
                    <a:pt x="1" y="0"/>
                  </a:moveTo>
                  <a:lnTo>
                    <a:pt x="1" y="286"/>
                  </a:lnTo>
                  <a:lnTo>
                    <a:pt x="475" y="286"/>
                  </a:lnTo>
                  <a:lnTo>
                    <a:pt x="475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9"/>
            <p:cNvSpPr/>
            <p:nvPr/>
          </p:nvSpPr>
          <p:spPr>
            <a:xfrm>
              <a:off x="5989625" y="3671550"/>
              <a:ext cx="27575" cy="7150"/>
            </a:xfrm>
            <a:custGeom>
              <a:avLst/>
              <a:gdLst/>
              <a:ahLst/>
              <a:cxnLst/>
              <a:rect l="l" t="t" r="r" b="b"/>
              <a:pathLst>
                <a:path w="1103" h="286" extrusionOk="0">
                  <a:moveTo>
                    <a:pt x="0" y="1"/>
                  </a:moveTo>
                  <a:lnTo>
                    <a:pt x="0" y="285"/>
                  </a:lnTo>
                  <a:lnTo>
                    <a:pt x="1103" y="285"/>
                  </a:lnTo>
                  <a:lnTo>
                    <a:pt x="1103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9"/>
            <p:cNvSpPr/>
            <p:nvPr/>
          </p:nvSpPr>
          <p:spPr>
            <a:xfrm>
              <a:off x="5831450" y="3924500"/>
              <a:ext cx="11325" cy="7125"/>
            </a:xfrm>
            <a:custGeom>
              <a:avLst/>
              <a:gdLst/>
              <a:ahLst/>
              <a:cxnLst/>
              <a:rect l="l" t="t" r="r" b="b"/>
              <a:pathLst>
                <a:path w="453" h="285" extrusionOk="0">
                  <a:moveTo>
                    <a:pt x="0" y="0"/>
                  </a:moveTo>
                  <a:lnTo>
                    <a:pt x="0" y="285"/>
                  </a:lnTo>
                  <a:lnTo>
                    <a:pt x="452" y="285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9"/>
            <p:cNvSpPr/>
            <p:nvPr/>
          </p:nvSpPr>
          <p:spPr>
            <a:xfrm>
              <a:off x="5886350" y="3873875"/>
              <a:ext cx="11275" cy="7175"/>
            </a:xfrm>
            <a:custGeom>
              <a:avLst/>
              <a:gdLst/>
              <a:ahLst/>
              <a:cxnLst/>
              <a:rect l="l" t="t" r="r" b="b"/>
              <a:pathLst>
                <a:path w="451" h="287" extrusionOk="0">
                  <a:moveTo>
                    <a:pt x="0" y="1"/>
                  </a:moveTo>
                  <a:lnTo>
                    <a:pt x="0" y="286"/>
                  </a:lnTo>
                  <a:lnTo>
                    <a:pt x="451" y="286"/>
                  </a:lnTo>
                  <a:lnTo>
                    <a:pt x="45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9"/>
            <p:cNvSpPr/>
            <p:nvPr/>
          </p:nvSpPr>
          <p:spPr>
            <a:xfrm>
              <a:off x="5771575" y="3924500"/>
              <a:ext cx="32650" cy="7125"/>
            </a:xfrm>
            <a:custGeom>
              <a:avLst/>
              <a:gdLst/>
              <a:ahLst/>
              <a:cxnLst/>
              <a:rect l="l" t="t" r="r" b="b"/>
              <a:pathLst>
                <a:path w="1306" h="285" extrusionOk="0">
                  <a:moveTo>
                    <a:pt x="1" y="0"/>
                  </a:moveTo>
                  <a:lnTo>
                    <a:pt x="1" y="285"/>
                  </a:lnTo>
                  <a:lnTo>
                    <a:pt x="1305" y="285"/>
                  </a:lnTo>
                  <a:lnTo>
                    <a:pt x="1305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9"/>
            <p:cNvSpPr/>
            <p:nvPr/>
          </p:nvSpPr>
          <p:spPr>
            <a:xfrm>
              <a:off x="5812600" y="3924500"/>
              <a:ext cx="6450" cy="7125"/>
            </a:xfrm>
            <a:custGeom>
              <a:avLst/>
              <a:gdLst/>
              <a:ahLst/>
              <a:cxnLst/>
              <a:rect l="l" t="t" r="r" b="b"/>
              <a:pathLst>
                <a:path w="258" h="285" extrusionOk="0">
                  <a:moveTo>
                    <a:pt x="0" y="0"/>
                  </a:moveTo>
                  <a:lnTo>
                    <a:pt x="0" y="285"/>
                  </a:lnTo>
                  <a:lnTo>
                    <a:pt x="257" y="285"/>
                  </a:lnTo>
                  <a:lnTo>
                    <a:pt x="257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9"/>
            <p:cNvSpPr/>
            <p:nvPr/>
          </p:nvSpPr>
          <p:spPr>
            <a:xfrm>
              <a:off x="5807525" y="3873875"/>
              <a:ext cx="24425" cy="7175"/>
            </a:xfrm>
            <a:custGeom>
              <a:avLst/>
              <a:gdLst/>
              <a:ahLst/>
              <a:cxnLst/>
              <a:rect l="l" t="t" r="r" b="b"/>
              <a:pathLst>
                <a:path w="977" h="287" extrusionOk="0">
                  <a:moveTo>
                    <a:pt x="1" y="1"/>
                  </a:moveTo>
                  <a:lnTo>
                    <a:pt x="1" y="286"/>
                  </a:lnTo>
                  <a:lnTo>
                    <a:pt x="976" y="286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9"/>
            <p:cNvSpPr/>
            <p:nvPr/>
          </p:nvSpPr>
          <p:spPr>
            <a:xfrm>
              <a:off x="5875050" y="3671550"/>
              <a:ext cx="11325" cy="7150"/>
            </a:xfrm>
            <a:custGeom>
              <a:avLst/>
              <a:gdLst/>
              <a:ahLst/>
              <a:cxnLst/>
              <a:rect l="l" t="t" r="r" b="b"/>
              <a:pathLst>
                <a:path w="453" h="286" extrusionOk="0">
                  <a:moveTo>
                    <a:pt x="0" y="1"/>
                  </a:moveTo>
                  <a:lnTo>
                    <a:pt x="0" y="285"/>
                  </a:lnTo>
                  <a:lnTo>
                    <a:pt x="452" y="285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9"/>
            <p:cNvSpPr/>
            <p:nvPr/>
          </p:nvSpPr>
          <p:spPr>
            <a:xfrm>
              <a:off x="5836475" y="3671550"/>
              <a:ext cx="11325" cy="7150"/>
            </a:xfrm>
            <a:custGeom>
              <a:avLst/>
              <a:gdLst/>
              <a:ahLst/>
              <a:cxnLst/>
              <a:rect l="l" t="t" r="r" b="b"/>
              <a:pathLst>
                <a:path w="453" h="286" extrusionOk="0">
                  <a:moveTo>
                    <a:pt x="1" y="1"/>
                  </a:moveTo>
                  <a:lnTo>
                    <a:pt x="1" y="285"/>
                  </a:lnTo>
                  <a:lnTo>
                    <a:pt x="453" y="285"/>
                  </a:lnTo>
                  <a:lnTo>
                    <a:pt x="453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9"/>
            <p:cNvSpPr/>
            <p:nvPr/>
          </p:nvSpPr>
          <p:spPr>
            <a:xfrm>
              <a:off x="5792050" y="3469175"/>
              <a:ext cx="11275" cy="7125"/>
            </a:xfrm>
            <a:custGeom>
              <a:avLst/>
              <a:gdLst/>
              <a:ahLst/>
              <a:cxnLst/>
              <a:rect l="l" t="t" r="r" b="b"/>
              <a:pathLst>
                <a:path w="451" h="285" extrusionOk="0">
                  <a:moveTo>
                    <a:pt x="0" y="0"/>
                  </a:moveTo>
                  <a:lnTo>
                    <a:pt x="0" y="285"/>
                  </a:lnTo>
                  <a:lnTo>
                    <a:pt x="451" y="285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9"/>
            <p:cNvSpPr/>
            <p:nvPr/>
          </p:nvSpPr>
          <p:spPr>
            <a:xfrm>
              <a:off x="5856200" y="3671550"/>
              <a:ext cx="6425" cy="7150"/>
            </a:xfrm>
            <a:custGeom>
              <a:avLst/>
              <a:gdLst/>
              <a:ahLst/>
              <a:cxnLst/>
              <a:rect l="l" t="t" r="r" b="b"/>
              <a:pathLst>
                <a:path w="257" h="286" extrusionOk="0">
                  <a:moveTo>
                    <a:pt x="0" y="1"/>
                  </a:moveTo>
                  <a:lnTo>
                    <a:pt x="0" y="285"/>
                  </a:lnTo>
                  <a:lnTo>
                    <a:pt x="257" y="285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9"/>
            <p:cNvSpPr/>
            <p:nvPr/>
          </p:nvSpPr>
          <p:spPr>
            <a:xfrm>
              <a:off x="5989675" y="3418550"/>
              <a:ext cx="11325" cy="7175"/>
            </a:xfrm>
            <a:custGeom>
              <a:avLst/>
              <a:gdLst/>
              <a:ahLst/>
              <a:cxnLst/>
              <a:rect l="l" t="t" r="r" b="b"/>
              <a:pathLst>
                <a:path w="453" h="287" extrusionOk="0">
                  <a:moveTo>
                    <a:pt x="1" y="1"/>
                  </a:moveTo>
                  <a:lnTo>
                    <a:pt x="1" y="286"/>
                  </a:lnTo>
                  <a:lnTo>
                    <a:pt x="453" y="286"/>
                  </a:lnTo>
                  <a:lnTo>
                    <a:pt x="453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9"/>
            <p:cNvSpPr/>
            <p:nvPr/>
          </p:nvSpPr>
          <p:spPr>
            <a:xfrm>
              <a:off x="5942050" y="3418550"/>
              <a:ext cx="35250" cy="7175"/>
            </a:xfrm>
            <a:custGeom>
              <a:avLst/>
              <a:gdLst/>
              <a:ahLst/>
              <a:cxnLst/>
              <a:rect l="l" t="t" r="r" b="b"/>
              <a:pathLst>
                <a:path w="1410" h="287" extrusionOk="0">
                  <a:moveTo>
                    <a:pt x="1" y="1"/>
                  </a:moveTo>
                  <a:lnTo>
                    <a:pt x="1" y="286"/>
                  </a:lnTo>
                  <a:lnTo>
                    <a:pt x="1410" y="286"/>
                  </a:lnTo>
                  <a:lnTo>
                    <a:pt x="1410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9"/>
            <p:cNvSpPr/>
            <p:nvPr/>
          </p:nvSpPr>
          <p:spPr>
            <a:xfrm>
              <a:off x="5879925" y="4076300"/>
              <a:ext cx="47675" cy="7125"/>
            </a:xfrm>
            <a:custGeom>
              <a:avLst/>
              <a:gdLst/>
              <a:ahLst/>
              <a:cxnLst/>
              <a:rect l="l" t="t" r="r" b="b"/>
              <a:pathLst>
                <a:path w="1907" h="285" extrusionOk="0">
                  <a:moveTo>
                    <a:pt x="0" y="0"/>
                  </a:moveTo>
                  <a:lnTo>
                    <a:pt x="0" y="285"/>
                  </a:lnTo>
                  <a:lnTo>
                    <a:pt x="1907" y="28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9"/>
            <p:cNvSpPr/>
            <p:nvPr/>
          </p:nvSpPr>
          <p:spPr>
            <a:xfrm>
              <a:off x="5778000" y="3722100"/>
              <a:ext cx="34875" cy="7150"/>
            </a:xfrm>
            <a:custGeom>
              <a:avLst/>
              <a:gdLst/>
              <a:ahLst/>
              <a:cxnLst/>
              <a:rect l="l" t="t" r="r" b="b"/>
              <a:pathLst>
                <a:path w="1395" h="286" extrusionOk="0">
                  <a:moveTo>
                    <a:pt x="1" y="1"/>
                  </a:moveTo>
                  <a:lnTo>
                    <a:pt x="1" y="285"/>
                  </a:lnTo>
                  <a:lnTo>
                    <a:pt x="1394" y="285"/>
                  </a:lnTo>
                  <a:lnTo>
                    <a:pt x="1394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9"/>
            <p:cNvSpPr/>
            <p:nvPr/>
          </p:nvSpPr>
          <p:spPr>
            <a:xfrm>
              <a:off x="5915375" y="3873875"/>
              <a:ext cx="34850" cy="7175"/>
            </a:xfrm>
            <a:custGeom>
              <a:avLst/>
              <a:gdLst/>
              <a:ahLst/>
              <a:cxnLst/>
              <a:rect l="l" t="t" r="r" b="b"/>
              <a:pathLst>
                <a:path w="1394" h="287" extrusionOk="0">
                  <a:moveTo>
                    <a:pt x="0" y="1"/>
                  </a:moveTo>
                  <a:lnTo>
                    <a:pt x="0" y="286"/>
                  </a:lnTo>
                  <a:lnTo>
                    <a:pt x="1394" y="286"/>
                  </a:lnTo>
                  <a:lnTo>
                    <a:pt x="1394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9"/>
            <p:cNvSpPr/>
            <p:nvPr/>
          </p:nvSpPr>
          <p:spPr>
            <a:xfrm>
              <a:off x="5843500" y="4178400"/>
              <a:ext cx="10450" cy="7175"/>
            </a:xfrm>
            <a:custGeom>
              <a:avLst/>
              <a:gdLst/>
              <a:ahLst/>
              <a:cxnLst/>
              <a:rect l="l" t="t" r="r" b="b"/>
              <a:pathLst>
                <a:path w="418" h="287" extrusionOk="0">
                  <a:moveTo>
                    <a:pt x="1" y="1"/>
                  </a:moveTo>
                  <a:lnTo>
                    <a:pt x="1" y="286"/>
                  </a:lnTo>
                  <a:lnTo>
                    <a:pt x="417" y="286"/>
                  </a:lnTo>
                  <a:lnTo>
                    <a:pt x="417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9"/>
            <p:cNvSpPr/>
            <p:nvPr/>
          </p:nvSpPr>
          <p:spPr>
            <a:xfrm>
              <a:off x="5988200" y="3772675"/>
              <a:ext cx="7200" cy="7175"/>
            </a:xfrm>
            <a:custGeom>
              <a:avLst/>
              <a:gdLst/>
              <a:ahLst/>
              <a:cxnLst/>
              <a:rect l="l" t="t" r="r" b="b"/>
              <a:pathLst>
                <a:path w="288" h="287" extrusionOk="0">
                  <a:moveTo>
                    <a:pt x="0" y="1"/>
                  </a:moveTo>
                  <a:lnTo>
                    <a:pt x="0" y="287"/>
                  </a:lnTo>
                  <a:lnTo>
                    <a:pt x="287" y="287"/>
                  </a:lnTo>
                  <a:lnTo>
                    <a:pt x="287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9"/>
            <p:cNvSpPr/>
            <p:nvPr/>
          </p:nvSpPr>
          <p:spPr>
            <a:xfrm>
              <a:off x="6010925" y="3772675"/>
              <a:ext cx="25825" cy="7175"/>
            </a:xfrm>
            <a:custGeom>
              <a:avLst/>
              <a:gdLst/>
              <a:ahLst/>
              <a:cxnLst/>
              <a:rect l="l" t="t" r="r" b="b"/>
              <a:pathLst>
                <a:path w="1033" h="287" extrusionOk="0">
                  <a:moveTo>
                    <a:pt x="0" y="1"/>
                  </a:moveTo>
                  <a:lnTo>
                    <a:pt x="0" y="287"/>
                  </a:lnTo>
                  <a:lnTo>
                    <a:pt x="1033" y="287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9"/>
            <p:cNvSpPr/>
            <p:nvPr/>
          </p:nvSpPr>
          <p:spPr>
            <a:xfrm>
              <a:off x="5758650" y="4025675"/>
              <a:ext cx="25800" cy="7150"/>
            </a:xfrm>
            <a:custGeom>
              <a:avLst/>
              <a:gdLst/>
              <a:ahLst/>
              <a:cxnLst/>
              <a:rect l="l" t="t" r="r" b="b"/>
              <a:pathLst>
                <a:path w="1032" h="286" extrusionOk="0">
                  <a:moveTo>
                    <a:pt x="0" y="1"/>
                  </a:moveTo>
                  <a:lnTo>
                    <a:pt x="0" y="285"/>
                  </a:lnTo>
                  <a:lnTo>
                    <a:pt x="1032" y="285"/>
                  </a:lnTo>
                  <a:lnTo>
                    <a:pt x="1032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9"/>
            <p:cNvSpPr/>
            <p:nvPr/>
          </p:nvSpPr>
          <p:spPr>
            <a:xfrm>
              <a:off x="5945350" y="3570350"/>
              <a:ext cx="25850" cy="7150"/>
            </a:xfrm>
            <a:custGeom>
              <a:avLst/>
              <a:gdLst/>
              <a:ahLst/>
              <a:cxnLst/>
              <a:rect l="l" t="t" r="r" b="b"/>
              <a:pathLst>
                <a:path w="1034" h="286" extrusionOk="0">
                  <a:moveTo>
                    <a:pt x="1" y="1"/>
                  </a:moveTo>
                  <a:lnTo>
                    <a:pt x="1" y="285"/>
                  </a:lnTo>
                  <a:lnTo>
                    <a:pt x="1033" y="285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9"/>
            <p:cNvSpPr/>
            <p:nvPr/>
          </p:nvSpPr>
          <p:spPr>
            <a:xfrm>
              <a:off x="5965225" y="3772675"/>
              <a:ext cx="11875" cy="7175"/>
            </a:xfrm>
            <a:custGeom>
              <a:avLst/>
              <a:gdLst/>
              <a:ahLst/>
              <a:cxnLst/>
              <a:rect l="l" t="t" r="r" b="b"/>
              <a:pathLst>
                <a:path w="475" h="287" extrusionOk="0">
                  <a:moveTo>
                    <a:pt x="0" y="1"/>
                  </a:moveTo>
                  <a:lnTo>
                    <a:pt x="0" y="287"/>
                  </a:lnTo>
                  <a:lnTo>
                    <a:pt x="475" y="287"/>
                  </a:lnTo>
                  <a:lnTo>
                    <a:pt x="475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9"/>
            <p:cNvSpPr/>
            <p:nvPr/>
          </p:nvSpPr>
          <p:spPr>
            <a:xfrm>
              <a:off x="5788550" y="4632750"/>
              <a:ext cx="26425" cy="7175"/>
            </a:xfrm>
            <a:custGeom>
              <a:avLst/>
              <a:gdLst/>
              <a:ahLst/>
              <a:cxnLst/>
              <a:rect l="l" t="t" r="r" b="b"/>
              <a:pathLst>
                <a:path w="1057" h="287" extrusionOk="0">
                  <a:moveTo>
                    <a:pt x="0" y="1"/>
                  </a:moveTo>
                  <a:lnTo>
                    <a:pt x="0" y="286"/>
                  </a:lnTo>
                  <a:lnTo>
                    <a:pt x="1057" y="286"/>
                  </a:lnTo>
                  <a:lnTo>
                    <a:pt x="1057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9"/>
            <p:cNvSpPr/>
            <p:nvPr/>
          </p:nvSpPr>
          <p:spPr>
            <a:xfrm>
              <a:off x="5955625" y="4379825"/>
              <a:ext cx="10850" cy="7150"/>
            </a:xfrm>
            <a:custGeom>
              <a:avLst/>
              <a:gdLst/>
              <a:ahLst/>
              <a:cxnLst/>
              <a:rect l="l" t="t" r="r" b="b"/>
              <a:pathLst>
                <a:path w="434" h="286" extrusionOk="0">
                  <a:moveTo>
                    <a:pt x="0" y="0"/>
                  </a:moveTo>
                  <a:lnTo>
                    <a:pt x="0" y="286"/>
                  </a:lnTo>
                  <a:lnTo>
                    <a:pt x="433" y="286"/>
                  </a:lnTo>
                  <a:lnTo>
                    <a:pt x="433" y="0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9"/>
            <p:cNvSpPr/>
            <p:nvPr/>
          </p:nvSpPr>
          <p:spPr>
            <a:xfrm>
              <a:off x="5903050" y="4430425"/>
              <a:ext cx="10850" cy="7150"/>
            </a:xfrm>
            <a:custGeom>
              <a:avLst/>
              <a:gdLst/>
              <a:ahLst/>
              <a:cxnLst/>
              <a:rect l="l" t="t" r="r" b="b"/>
              <a:pathLst>
                <a:path w="434" h="286" extrusionOk="0">
                  <a:moveTo>
                    <a:pt x="1" y="1"/>
                  </a:moveTo>
                  <a:lnTo>
                    <a:pt x="1" y="285"/>
                  </a:lnTo>
                  <a:lnTo>
                    <a:pt x="434" y="285"/>
                  </a:lnTo>
                  <a:lnTo>
                    <a:pt x="434" y="1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9"/>
            <p:cNvSpPr/>
            <p:nvPr/>
          </p:nvSpPr>
          <p:spPr>
            <a:xfrm>
              <a:off x="5992475" y="4379825"/>
              <a:ext cx="31275" cy="7150"/>
            </a:xfrm>
            <a:custGeom>
              <a:avLst/>
              <a:gdLst/>
              <a:ahLst/>
              <a:cxnLst/>
              <a:rect l="l" t="t" r="r" b="b"/>
              <a:pathLst>
                <a:path w="1251" h="286" extrusionOk="0">
                  <a:moveTo>
                    <a:pt x="1" y="0"/>
                  </a:moveTo>
                  <a:lnTo>
                    <a:pt x="1" y="286"/>
                  </a:lnTo>
                  <a:lnTo>
                    <a:pt x="1251" y="286"/>
                  </a:lnTo>
                  <a:lnTo>
                    <a:pt x="1251" y="0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9"/>
            <p:cNvSpPr/>
            <p:nvPr/>
          </p:nvSpPr>
          <p:spPr>
            <a:xfrm>
              <a:off x="5978325" y="4379825"/>
              <a:ext cx="6150" cy="7150"/>
            </a:xfrm>
            <a:custGeom>
              <a:avLst/>
              <a:gdLst/>
              <a:ahLst/>
              <a:cxnLst/>
              <a:rect l="l" t="t" r="r" b="b"/>
              <a:pathLst>
                <a:path w="246" h="286" extrusionOk="0">
                  <a:moveTo>
                    <a:pt x="0" y="0"/>
                  </a:moveTo>
                  <a:lnTo>
                    <a:pt x="0" y="286"/>
                  </a:lnTo>
                  <a:lnTo>
                    <a:pt x="246" y="28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9"/>
            <p:cNvSpPr/>
            <p:nvPr/>
          </p:nvSpPr>
          <p:spPr>
            <a:xfrm>
              <a:off x="5965875" y="4430425"/>
              <a:ext cx="23425" cy="7150"/>
            </a:xfrm>
            <a:custGeom>
              <a:avLst/>
              <a:gdLst/>
              <a:ahLst/>
              <a:cxnLst/>
              <a:rect l="l" t="t" r="r" b="b"/>
              <a:pathLst>
                <a:path w="937" h="286" extrusionOk="0">
                  <a:moveTo>
                    <a:pt x="1" y="1"/>
                  </a:moveTo>
                  <a:lnTo>
                    <a:pt x="1" y="285"/>
                  </a:lnTo>
                  <a:lnTo>
                    <a:pt x="936" y="285"/>
                  </a:lnTo>
                  <a:lnTo>
                    <a:pt x="936" y="1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9"/>
            <p:cNvSpPr/>
            <p:nvPr/>
          </p:nvSpPr>
          <p:spPr>
            <a:xfrm>
              <a:off x="5913875" y="4632750"/>
              <a:ext cx="10800" cy="7175"/>
            </a:xfrm>
            <a:custGeom>
              <a:avLst/>
              <a:gdLst/>
              <a:ahLst/>
              <a:cxnLst/>
              <a:rect l="l" t="t" r="r" b="b"/>
              <a:pathLst>
                <a:path w="432" h="287" extrusionOk="0">
                  <a:moveTo>
                    <a:pt x="1" y="1"/>
                  </a:moveTo>
                  <a:lnTo>
                    <a:pt x="1" y="286"/>
                  </a:lnTo>
                  <a:lnTo>
                    <a:pt x="431" y="286"/>
                  </a:lnTo>
                  <a:lnTo>
                    <a:pt x="431" y="1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9"/>
            <p:cNvSpPr/>
            <p:nvPr/>
          </p:nvSpPr>
          <p:spPr>
            <a:xfrm>
              <a:off x="5950750" y="4632750"/>
              <a:ext cx="10775" cy="7175"/>
            </a:xfrm>
            <a:custGeom>
              <a:avLst/>
              <a:gdLst/>
              <a:ahLst/>
              <a:cxnLst/>
              <a:rect l="l" t="t" r="r" b="b"/>
              <a:pathLst>
                <a:path w="431" h="287" extrusionOk="0">
                  <a:moveTo>
                    <a:pt x="0" y="1"/>
                  </a:moveTo>
                  <a:lnTo>
                    <a:pt x="0" y="286"/>
                  </a:lnTo>
                  <a:lnTo>
                    <a:pt x="431" y="286"/>
                  </a:lnTo>
                  <a:lnTo>
                    <a:pt x="431" y="1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9"/>
            <p:cNvSpPr/>
            <p:nvPr/>
          </p:nvSpPr>
          <p:spPr>
            <a:xfrm>
              <a:off x="5936575" y="4632750"/>
              <a:ext cx="6175" cy="7175"/>
            </a:xfrm>
            <a:custGeom>
              <a:avLst/>
              <a:gdLst/>
              <a:ahLst/>
              <a:cxnLst/>
              <a:rect l="l" t="t" r="r" b="b"/>
              <a:pathLst>
                <a:path w="247" h="287" extrusionOk="0">
                  <a:moveTo>
                    <a:pt x="1" y="1"/>
                  </a:moveTo>
                  <a:lnTo>
                    <a:pt x="1" y="286"/>
                  </a:lnTo>
                  <a:lnTo>
                    <a:pt x="246" y="28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9"/>
            <p:cNvSpPr/>
            <p:nvPr/>
          </p:nvSpPr>
          <p:spPr>
            <a:xfrm>
              <a:off x="5984225" y="4582175"/>
              <a:ext cx="33375" cy="7125"/>
            </a:xfrm>
            <a:custGeom>
              <a:avLst/>
              <a:gdLst/>
              <a:ahLst/>
              <a:cxnLst/>
              <a:rect l="l" t="t" r="r" b="b"/>
              <a:pathLst>
                <a:path w="1335" h="285" extrusionOk="0">
                  <a:moveTo>
                    <a:pt x="1" y="0"/>
                  </a:moveTo>
                  <a:lnTo>
                    <a:pt x="1" y="285"/>
                  </a:lnTo>
                  <a:lnTo>
                    <a:pt x="1334" y="285"/>
                  </a:lnTo>
                  <a:lnTo>
                    <a:pt x="1334" y="0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9"/>
            <p:cNvSpPr/>
            <p:nvPr/>
          </p:nvSpPr>
          <p:spPr>
            <a:xfrm>
              <a:off x="5819500" y="4430425"/>
              <a:ext cx="33350" cy="7150"/>
            </a:xfrm>
            <a:custGeom>
              <a:avLst/>
              <a:gdLst/>
              <a:ahLst/>
              <a:cxnLst/>
              <a:rect l="l" t="t" r="r" b="b"/>
              <a:pathLst>
                <a:path w="1334" h="286" extrusionOk="0">
                  <a:moveTo>
                    <a:pt x="0" y="1"/>
                  </a:moveTo>
                  <a:lnTo>
                    <a:pt x="0" y="285"/>
                  </a:lnTo>
                  <a:lnTo>
                    <a:pt x="1333" y="285"/>
                  </a:lnTo>
                  <a:lnTo>
                    <a:pt x="1333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9"/>
            <p:cNvSpPr/>
            <p:nvPr/>
          </p:nvSpPr>
          <p:spPr>
            <a:xfrm>
              <a:off x="5809450" y="4531625"/>
              <a:ext cx="6875" cy="7125"/>
            </a:xfrm>
            <a:custGeom>
              <a:avLst/>
              <a:gdLst/>
              <a:ahLst/>
              <a:cxnLst/>
              <a:rect l="l" t="t" r="r" b="b"/>
              <a:pathLst>
                <a:path w="275" h="285" extrusionOk="0">
                  <a:moveTo>
                    <a:pt x="0" y="0"/>
                  </a:moveTo>
                  <a:lnTo>
                    <a:pt x="0" y="285"/>
                  </a:lnTo>
                  <a:lnTo>
                    <a:pt x="275" y="285"/>
                  </a:lnTo>
                  <a:lnTo>
                    <a:pt x="275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9"/>
            <p:cNvSpPr/>
            <p:nvPr/>
          </p:nvSpPr>
          <p:spPr>
            <a:xfrm>
              <a:off x="5769875" y="4531625"/>
              <a:ext cx="24750" cy="7125"/>
            </a:xfrm>
            <a:custGeom>
              <a:avLst/>
              <a:gdLst/>
              <a:ahLst/>
              <a:cxnLst/>
              <a:rect l="l" t="t" r="r" b="b"/>
              <a:pathLst>
                <a:path w="990" h="285" extrusionOk="0">
                  <a:moveTo>
                    <a:pt x="1" y="0"/>
                  </a:moveTo>
                  <a:lnTo>
                    <a:pt x="1" y="285"/>
                  </a:lnTo>
                  <a:lnTo>
                    <a:pt x="989" y="285"/>
                  </a:lnTo>
                  <a:lnTo>
                    <a:pt x="989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9"/>
            <p:cNvSpPr/>
            <p:nvPr/>
          </p:nvSpPr>
          <p:spPr>
            <a:xfrm>
              <a:off x="5826975" y="4531625"/>
              <a:ext cx="11400" cy="7125"/>
            </a:xfrm>
            <a:custGeom>
              <a:avLst/>
              <a:gdLst/>
              <a:ahLst/>
              <a:cxnLst/>
              <a:rect l="l" t="t" r="r" b="b"/>
              <a:pathLst>
                <a:path w="456" h="285" extrusionOk="0">
                  <a:moveTo>
                    <a:pt x="1" y="0"/>
                  </a:moveTo>
                  <a:lnTo>
                    <a:pt x="1" y="285"/>
                  </a:lnTo>
                  <a:lnTo>
                    <a:pt x="455" y="285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9"/>
            <p:cNvSpPr/>
            <p:nvPr/>
          </p:nvSpPr>
          <p:spPr>
            <a:xfrm>
              <a:off x="5862600" y="3418550"/>
              <a:ext cx="11900" cy="7175"/>
            </a:xfrm>
            <a:custGeom>
              <a:avLst/>
              <a:gdLst/>
              <a:ahLst/>
              <a:cxnLst/>
              <a:rect l="l" t="t" r="r" b="b"/>
              <a:pathLst>
                <a:path w="476" h="287" extrusionOk="0">
                  <a:moveTo>
                    <a:pt x="1" y="1"/>
                  </a:moveTo>
                  <a:lnTo>
                    <a:pt x="1" y="286"/>
                  </a:lnTo>
                  <a:lnTo>
                    <a:pt x="476" y="286"/>
                  </a:lnTo>
                  <a:lnTo>
                    <a:pt x="476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9"/>
            <p:cNvSpPr/>
            <p:nvPr/>
          </p:nvSpPr>
          <p:spPr>
            <a:xfrm>
              <a:off x="4934550" y="3492250"/>
              <a:ext cx="552775" cy="1651225"/>
            </a:xfrm>
            <a:custGeom>
              <a:avLst/>
              <a:gdLst/>
              <a:ahLst/>
              <a:cxnLst/>
              <a:rect l="l" t="t" r="r" b="b"/>
              <a:pathLst>
                <a:path w="22111" h="66049" extrusionOk="0">
                  <a:moveTo>
                    <a:pt x="1" y="0"/>
                  </a:moveTo>
                  <a:lnTo>
                    <a:pt x="1" y="66048"/>
                  </a:lnTo>
                  <a:lnTo>
                    <a:pt x="22110" y="66048"/>
                  </a:lnTo>
                  <a:lnTo>
                    <a:pt x="2211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9"/>
            <p:cNvSpPr/>
            <p:nvPr/>
          </p:nvSpPr>
          <p:spPr>
            <a:xfrm>
              <a:off x="4934550" y="3492250"/>
              <a:ext cx="32350" cy="1651225"/>
            </a:xfrm>
            <a:custGeom>
              <a:avLst/>
              <a:gdLst/>
              <a:ahLst/>
              <a:cxnLst/>
              <a:rect l="l" t="t" r="r" b="b"/>
              <a:pathLst>
                <a:path w="1294" h="66049" extrusionOk="0">
                  <a:moveTo>
                    <a:pt x="1" y="0"/>
                  </a:moveTo>
                  <a:lnTo>
                    <a:pt x="1" y="66048"/>
                  </a:lnTo>
                  <a:lnTo>
                    <a:pt x="1294" y="66048"/>
                  </a:lnTo>
                  <a:lnTo>
                    <a:pt x="1294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28627"/>
                  </a:srgbClr>
                </a:gs>
                <a:gs pos="100000">
                  <a:srgbClr val="FFFFFF">
                    <a:alpha val="52549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9"/>
            <p:cNvSpPr/>
            <p:nvPr/>
          </p:nvSpPr>
          <p:spPr>
            <a:xfrm>
              <a:off x="4934550" y="3539200"/>
              <a:ext cx="552775" cy="1553375"/>
            </a:xfrm>
            <a:custGeom>
              <a:avLst/>
              <a:gdLst/>
              <a:ahLst/>
              <a:cxnLst/>
              <a:rect l="l" t="t" r="r" b="b"/>
              <a:pathLst>
                <a:path w="22111" h="62135" extrusionOk="0">
                  <a:moveTo>
                    <a:pt x="1" y="0"/>
                  </a:moveTo>
                  <a:lnTo>
                    <a:pt x="1" y="191"/>
                  </a:lnTo>
                  <a:lnTo>
                    <a:pt x="22110" y="191"/>
                  </a:lnTo>
                  <a:lnTo>
                    <a:pt x="22110" y="0"/>
                  </a:lnTo>
                  <a:close/>
                  <a:moveTo>
                    <a:pt x="1" y="3098"/>
                  </a:moveTo>
                  <a:lnTo>
                    <a:pt x="1" y="3288"/>
                  </a:lnTo>
                  <a:lnTo>
                    <a:pt x="22110" y="3288"/>
                  </a:lnTo>
                  <a:lnTo>
                    <a:pt x="22110" y="3098"/>
                  </a:lnTo>
                  <a:close/>
                  <a:moveTo>
                    <a:pt x="1" y="6195"/>
                  </a:moveTo>
                  <a:lnTo>
                    <a:pt x="1" y="6385"/>
                  </a:lnTo>
                  <a:lnTo>
                    <a:pt x="22110" y="6385"/>
                  </a:lnTo>
                  <a:lnTo>
                    <a:pt x="22110" y="6195"/>
                  </a:lnTo>
                  <a:close/>
                  <a:moveTo>
                    <a:pt x="1" y="9292"/>
                  </a:moveTo>
                  <a:lnTo>
                    <a:pt x="1" y="9482"/>
                  </a:lnTo>
                  <a:lnTo>
                    <a:pt x="22110" y="9482"/>
                  </a:lnTo>
                  <a:lnTo>
                    <a:pt x="22110" y="9292"/>
                  </a:lnTo>
                  <a:close/>
                  <a:moveTo>
                    <a:pt x="1" y="12389"/>
                  </a:moveTo>
                  <a:lnTo>
                    <a:pt x="1" y="12579"/>
                  </a:lnTo>
                  <a:lnTo>
                    <a:pt x="22110" y="12579"/>
                  </a:lnTo>
                  <a:lnTo>
                    <a:pt x="22110" y="12389"/>
                  </a:lnTo>
                  <a:close/>
                  <a:moveTo>
                    <a:pt x="1" y="15486"/>
                  </a:moveTo>
                  <a:lnTo>
                    <a:pt x="1" y="15677"/>
                  </a:lnTo>
                  <a:lnTo>
                    <a:pt x="22110" y="15677"/>
                  </a:lnTo>
                  <a:lnTo>
                    <a:pt x="22110" y="15486"/>
                  </a:lnTo>
                  <a:close/>
                  <a:moveTo>
                    <a:pt x="1" y="18584"/>
                  </a:moveTo>
                  <a:lnTo>
                    <a:pt x="1" y="18774"/>
                  </a:lnTo>
                  <a:lnTo>
                    <a:pt x="22110" y="18774"/>
                  </a:lnTo>
                  <a:lnTo>
                    <a:pt x="22110" y="18584"/>
                  </a:lnTo>
                  <a:close/>
                  <a:moveTo>
                    <a:pt x="1" y="21681"/>
                  </a:moveTo>
                  <a:lnTo>
                    <a:pt x="1" y="21871"/>
                  </a:lnTo>
                  <a:lnTo>
                    <a:pt x="22110" y="21871"/>
                  </a:lnTo>
                  <a:lnTo>
                    <a:pt x="22110" y="21681"/>
                  </a:lnTo>
                  <a:close/>
                  <a:moveTo>
                    <a:pt x="1" y="24778"/>
                  </a:moveTo>
                  <a:lnTo>
                    <a:pt x="1" y="24968"/>
                  </a:lnTo>
                  <a:lnTo>
                    <a:pt x="22110" y="24968"/>
                  </a:lnTo>
                  <a:lnTo>
                    <a:pt x="22110" y="24778"/>
                  </a:lnTo>
                  <a:close/>
                  <a:moveTo>
                    <a:pt x="1" y="27875"/>
                  </a:moveTo>
                  <a:lnTo>
                    <a:pt x="1" y="28065"/>
                  </a:lnTo>
                  <a:lnTo>
                    <a:pt x="22110" y="28065"/>
                  </a:lnTo>
                  <a:lnTo>
                    <a:pt x="22110" y="27875"/>
                  </a:lnTo>
                  <a:close/>
                  <a:moveTo>
                    <a:pt x="1" y="30972"/>
                  </a:moveTo>
                  <a:lnTo>
                    <a:pt x="1" y="31162"/>
                  </a:lnTo>
                  <a:lnTo>
                    <a:pt x="22110" y="31162"/>
                  </a:lnTo>
                  <a:lnTo>
                    <a:pt x="22110" y="30972"/>
                  </a:lnTo>
                  <a:close/>
                  <a:moveTo>
                    <a:pt x="1" y="34070"/>
                  </a:moveTo>
                  <a:lnTo>
                    <a:pt x="1" y="34260"/>
                  </a:lnTo>
                  <a:lnTo>
                    <a:pt x="22110" y="34260"/>
                  </a:lnTo>
                  <a:lnTo>
                    <a:pt x="22110" y="34070"/>
                  </a:lnTo>
                  <a:close/>
                  <a:moveTo>
                    <a:pt x="1" y="37167"/>
                  </a:moveTo>
                  <a:lnTo>
                    <a:pt x="1" y="37357"/>
                  </a:lnTo>
                  <a:lnTo>
                    <a:pt x="22110" y="37357"/>
                  </a:lnTo>
                  <a:lnTo>
                    <a:pt x="22110" y="37167"/>
                  </a:lnTo>
                  <a:close/>
                  <a:moveTo>
                    <a:pt x="1" y="40264"/>
                  </a:moveTo>
                  <a:lnTo>
                    <a:pt x="1" y="40454"/>
                  </a:lnTo>
                  <a:lnTo>
                    <a:pt x="22110" y="40454"/>
                  </a:lnTo>
                  <a:lnTo>
                    <a:pt x="22110" y="40264"/>
                  </a:lnTo>
                  <a:close/>
                  <a:moveTo>
                    <a:pt x="1" y="43361"/>
                  </a:moveTo>
                  <a:lnTo>
                    <a:pt x="1" y="43551"/>
                  </a:lnTo>
                  <a:lnTo>
                    <a:pt x="22110" y="43551"/>
                  </a:lnTo>
                  <a:lnTo>
                    <a:pt x="22110" y="43361"/>
                  </a:lnTo>
                  <a:close/>
                  <a:moveTo>
                    <a:pt x="1" y="46458"/>
                  </a:moveTo>
                  <a:lnTo>
                    <a:pt x="1" y="46648"/>
                  </a:lnTo>
                  <a:lnTo>
                    <a:pt x="22110" y="46648"/>
                  </a:lnTo>
                  <a:lnTo>
                    <a:pt x="22110" y="46458"/>
                  </a:lnTo>
                  <a:close/>
                  <a:moveTo>
                    <a:pt x="1" y="49556"/>
                  </a:moveTo>
                  <a:lnTo>
                    <a:pt x="1" y="49746"/>
                  </a:lnTo>
                  <a:lnTo>
                    <a:pt x="22110" y="49746"/>
                  </a:lnTo>
                  <a:lnTo>
                    <a:pt x="22110" y="49556"/>
                  </a:lnTo>
                  <a:close/>
                  <a:moveTo>
                    <a:pt x="1" y="52653"/>
                  </a:moveTo>
                  <a:lnTo>
                    <a:pt x="1" y="52843"/>
                  </a:lnTo>
                  <a:lnTo>
                    <a:pt x="22110" y="52843"/>
                  </a:lnTo>
                  <a:lnTo>
                    <a:pt x="22110" y="52653"/>
                  </a:lnTo>
                  <a:close/>
                  <a:moveTo>
                    <a:pt x="1" y="55750"/>
                  </a:moveTo>
                  <a:lnTo>
                    <a:pt x="1" y="55940"/>
                  </a:lnTo>
                  <a:lnTo>
                    <a:pt x="22110" y="55940"/>
                  </a:lnTo>
                  <a:lnTo>
                    <a:pt x="22110" y="55750"/>
                  </a:lnTo>
                  <a:close/>
                  <a:moveTo>
                    <a:pt x="1" y="58847"/>
                  </a:moveTo>
                  <a:lnTo>
                    <a:pt x="1" y="59037"/>
                  </a:lnTo>
                  <a:lnTo>
                    <a:pt x="22110" y="59037"/>
                  </a:lnTo>
                  <a:lnTo>
                    <a:pt x="22110" y="58847"/>
                  </a:lnTo>
                  <a:close/>
                  <a:moveTo>
                    <a:pt x="1" y="61944"/>
                  </a:moveTo>
                  <a:lnTo>
                    <a:pt x="1" y="62134"/>
                  </a:lnTo>
                  <a:lnTo>
                    <a:pt x="22110" y="62134"/>
                  </a:lnTo>
                  <a:lnTo>
                    <a:pt x="22110" y="61944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9"/>
            <p:cNvSpPr/>
            <p:nvPr/>
          </p:nvSpPr>
          <p:spPr>
            <a:xfrm>
              <a:off x="5238075" y="3862775"/>
              <a:ext cx="249250" cy="1280725"/>
            </a:xfrm>
            <a:custGeom>
              <a:avLst/>
              <a:gdLst/>
              <a:ahLst/>
              <a:cxnLst/>
              <a:rect l="l" t="t" r="r" b="b"/>
              <a:pathLst>
                <a:path w="9970" h="51229" extrusionOk="0">
                  <a:moveTo>
                    <a:pt x="0" y="0"/>
                  </a:moveTo>
                  <a:lnTo>
                    <a:pt x="0" y="51228"/>
                  </a:lnTo>
                  <a:lnTo>
                    <a:pt x="9969" y="51228"/>
                  </a:lnTo>
                  <a:lnTo>
                    <a:pt x="9969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50000">
                  <a:srgbClr val="FFFFFF">
                    <a:alpha val="0"/>
                  </a:srgbClr>
                </a:gs>
                <a:gs pos="100000">
                  <a:srgbClr val="FFFFFF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9"/>
            <p:cNvSpPr/>
            <p:nvPr/>
          </p:nvSpPr>
          <p:spPr>
            <a:xfrm>
              <a:off x="4966925" y="3616625"/>
              <a:ext cx="101550" cy="391325"/>
            </a:xfrm>
            <a:custGeom>
              <a:avLst/>
              <a:gdLst/>
              <a:ahLst/>
              <a:cxnLst/>
              <a:rect l="l" t="t" r="r" b="b"/>
              <a:pathLst>
                <a:path w="4062" h="15653" extrusionOk="0">
                  <a:moveTo>
                    <a:pt x="0" y="1"/>
                  </a:moveTo>
                  <a:lnTo>
                    <a:pt x="0" y="15653"/>
                  </a:lnTo>
                  <a:lnTo>
                    <a:pt x="4062" y="15653"/>
                  </a:lnTo>
                  <a:lnTo>
                    <a:pt x="4062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50000">
                  <a:srgbClr val="FFFFFF">
                    <a:alpha val="0"/>
                  </a:srgbClr>
                </a:gs>
                <a:gs pos="100000">
                  <a:srgbClr val="FFFFFF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9"/>
            <p:cNvSpPr/>
            <p:nvPr/>
          </p:nvSpPr>
          <p:spPr>
            <a:xfrm>
              <a:off x="5276150" y="3714525"/>
              <a:ext cx="75325" cy="7125"/>
            </a:xfrm>
            <a:custGeom>
              <a:avLst/>
              <a:gdLst/>
              <a:ahLst/>
              <a:cxnLst/>
              <a:rect l="l" t="t" r="r" b="b"/>
              <a:pathLst>
                <a:path w="3013" h="285" extrusionOk="0">
                  <a:moveTo>
                    <a:pt x="1" y="0"/>
                  </a:moveTo>
                  <a:lnTo>
                    <a:pt x="1" y="285"/>
                  </a:lnTo>
                  <a:lnTo>
                    <a:pt x="3012" y="285"/>
                  </a:lnTo>
                  <a:lnTo>
                    <a:pt x="3012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9"/>
            <p:cNvSpPr/>
            <p:nvPr/>
          </p:nvSpPr>
          <p:spPr>
            <a:xfrm>
              <a:off x="5240000" y="4498250"/>
              <a:ext cx="15375" cy="7150"/>
            </a:xfrm>
            <a:custGeom>
              <a:avLst/>
              <a:gdLst/>
              <a:ahLst/>
              <a:cxnLst/>
              <a:rect l="l" t="t" r="r" b="b"/>
              <a:pathLst>
                <a:path w="615" h="286" extrusionOk="0">
                  <a:moveTo>
                    <a:pt x="0" y="1"/>
                  </a:moveTo>
                  <a:lnTo>
                    <a:pt x="0" y="285"/>
                  </a:lnTo>
                  <a:lnTo>
                    <a:pt x="615" y="285"/>
                  </a:lnTo>
                  <a:lnTo>
                    <a:pt x="615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9"/>
            <p:cNvSpPr/>
            <p:nvPr/>
          </p:nvSpPr>
          <p:spPr>
            <a:xfrm>
              <a:off x="5368450" y="4419875"/>
              <a:ext cx="15400" cy="7150"/>
            </a:xfrm>
            <a:custGeom>
              <a:avLst/>
              <a:gdLst/>
              <a:ahLst/>
              <a:cxnLst/>
              <a:rect l="l" t="t" r="r" b="b"/>
              <a:pathLst>
                <a:path w="616" h="286" extrusionOk="0">
                  <a:moveTo>
                    <a:pt x="0" y="1"/>
                  </a:moveTo>
                  <a:lnTo>
                    <a:pt x="0" y="285"/>
                  </a:lnTo>
                  <a:lnTo>
                    <a:pt x="616" y="285"/>
                  </a:lnTo>
                  <a:lnTo>
                    <a:pt x="616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9"/>
            <p:cNvSpPr/>
            <p:nvPr/>
          </p:nvSpPr>
          <p:spPr>
            <a:xfrm>
              <a:off x="5395325" y="4419875"/>
              <a:ext cx="8775" cy="7150"/>
            </a:xfrm>
            <a:custGeom>
              <a:avLst/>
              <a:gdLst/>
              <a:ahLst/>
              <a:cxnLst/>
              <a:rect l="l" t="t" r="r" b="b"/>
              <a:pathLst>
                <a:path w="351" h="286" extrusionOk="0">
                  <a:moveTo>
                    <a:pt x="1" y="1"/>
                  </a:moveTo>
                  <a:lnTo>
                    <a:pt x="1" y="285"/>
                  </a:lnTo>
                  <a:lnTo>
                    <a:pt x="351" y="285"/>
                  </a:lnTo>
                  <a:lnTo>
                    <a:pt x="35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9"/>
            <p:cNvSpPr/>
            <p:nvPr/>
          </p:nvSpPr>
          <p:spPr>
            <a:xfrm>
              <a:off x="5323725" y="4419875"/>
              <a:ext cx="36525" cy="7150"/>
            </a:xfrm>
            <a:custGeom>
              <a:avLst/>
              <a:gdLst/>
              <a:ahLst/>
              <a:cxnLst/>
              <a:rect l="l" t="t" r="r" b="b"/>
              <a:pathLst>
                <a:path w="1461" h="286" extrusionOk="0">
                  <a:moveTo>
                    <a:pt x="0" y="1"/>
                  </a:moveTo>
                  <a:lnTo>
                    <a:pt x="0" y="285"/>
                  </a:lnTo>
                  <a:lnTo>
                    <a:pt x="1461" y="285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9"/>
            <p:cNvSpPr/>
            <p:nvPr/>
          </p:nvSpPr>
          <p:spPr>
            <a:xfrm>
              <a:off x="5284400" y="3868175"/>
              <a:ext cx="15425" cy="7150"/>
            </a:xfrm>
            <a:custGeom>
              <a:avLst/>
              <a:gdLst/>
              <a:ahLst/>
              <a:cxnLst/>
              <a:rect l="l" t="t" r="r" b="b"/>
              <a:pathLst>
                <a:path w="617" h="286" extrusionOk="0">
                  <a:moveTo>
                    <a:pt x="1" y="1"/>
                  </a:moveTo>
                  <a:lnTo>
                    <a:pt x="1" y="285"/>
                  </a:lnTo>
                  <a:lnTo>
                    <a:pt x="616" y="285"/>
                  </a:lnTo>
                  <a:lnTo>
                    <a:pt x="616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9"/>
            <p:cNvSpPr/>
            <p:nvPr/>
          </p:nvSpPr>
          <p:spPr>
            <a:xfrm>
              <a:off x="5267450" y="3868175"/>
              <a:ext cx="8800" cy="7150"/>
            </a:xfrm>
            <a:custGeom>
              <a:avLst/>
              <a:gdLst/>
              <a:ahLst/>
              <a:cxnLst/>
              <a:rect l="l" t="t" r="r" b="b"/>
              <a:pathLst>
                <a:path w="352" h="286" extrusionOk="0">
                  <a:moveTo>
                    <a:pt x="0" y="1"/>
                  </a:moveTo>
                  <a:lnTo>
                    <a:pt x="0" y="285"/>
                  </a:lnTo>
                  <a:lnTo>
                    <a:pt x="351" y="285"/>
                  </a:lnTo>
                  <a:lnTo>
                    <a:pt x="35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9"/>
            <p:cNvSpPr/>
            <p:nvPr/>
          </p:nvSpPr>
          <p:spPr>
            <a:xfrm>
              <a:off x="5333425" y="3556675"/>
              <a:ext cx="47500" cy="7125"/>
            </a:xfrm>
            <a:custGeom>
              <a:avLst/>
              <a:gdLst/>
              <a:ahLst/>
              <a:cxnLst/>
              <a:rect l="l" t="t" r="r" b="b"/>
              <a:pathLst>
                <a:path w="1900" h="285" extrusionOk="0">
                  <a:moveTo>
                    <a:pt x="0" y="0"/>
                  </a:moveTo>
                  <a:lnTo>
                    <a:pt x="0" y="285"/>
                  </a:lnTo>
                  <a:lnTo>
                    <a:pt x="1900" y="285"/>
                  </a:lnTo>
                  <a:lnTo>
                    <a:pt x="190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9"/>
            <p:cNvSpPr/>
            <p:nvPr/>
          </p:nvSpPr>
          <p:spPr>
            <a:xfrm>
              <a:off x="5309700" y="3868175"/>
              <a:ext cx="47500" cy="7150"/>
            </a:xfrm>
            <a:custGeom>
              <a:avLst/>
              <a:gdLst/>
              <a:ahLst/>
              <a:cxnLst/>
              <a:rect l="l" t="t" r="r" b="b"/>
              <a:pathLst>
                <a:path w="1900" h="286" extrusionOk="0">
                  <a:moveTo>
                    <a:pt x="1" y="1"/>
                  </a:moveTo>
                  <a:lnTo>
                    <a:pt x="1" y="285"/>
                  </a:lnTo>
                  <a:lnTo>
                    <a:pt x="1900" y="285"/>
                  </a:lnTo>
                  <a:lnTo>
                    <a:pt x="1900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9"/>
            <p:cNvSpPr/>
            <p:nvPr/>
          </p:nvSpPr>
          <p:spPr>
            <a:xfrm>
              <a:off x="5220200" y="3556675"/>
              <a:ext cx="14275" cy="7125"/>
            </a:xfrm>
            <a:custGeom>
              <a:avLst/>
              <a:gdLst/>
              <a:ahLst/>
              <a:cxnLst/>
              <a:rect l="l" t="t" r="r" b="b"/>
              <a:pathLst>
                <a:path w="571" h="285" extrusionOk="0">
                  <a:moveTo>
                    <a:pt x="0" y="0"/>
                  </a:moveTo>
                  <a:lnTo>
                    <a:pt x="0" y="285"/>
                  </a:lnTo>
                  <a:lnTo>
                    <a:pt x="571" y="285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9"/>
            <p:cNvSpPr/>
            <p:nvPr/>
          </p:nvSpPr>
          <p:spPr>
            <a:xfrm>
              <a:off x="5064875" y="3556675"/>
              <a:ext cx="9775" cy="7125"/>
            </a:xfrm>
            <a:custGeom>
              <a:avLst/>
              <a:gdLst/>
              <a:ahLst/>
              <a:cxnLst/>
              <a:rect l="l" t="t" r="r" b="b"/>
              <a:pathLst>
                <a:path w="391" h="285" extrusionOk="0">
                  <a:moveTo>
                    <a:pt x="0" y="0"/>
                  </a:moveTo>
                  <a:lnTo>
                    <a:pt x="0" y="285"/>
                  </a:lnTo>
                  <a:lnTo>
                    <a:pt x="390" y="285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9"/>
            <p:cNvSpPr/>
            <p:nvPr/>
          </p:nvSpPr>
          <p:spPr>
            <a:xfrm>
              <a:off x="5095875" y="3556675"/>
              <a:ext cx="35250" cy="7125"/>
            </a:xfrm>
            <a:custGeom>
              <a:avLst/>
              <a:gdLst/>
              <a:ahLst/>
              <a:cxnLst/>
              <a:rect l="l" t="t" r="r" b="b"/>
              <a:pathLst>
                <a:path w="1410" h="285" extrusionOk="0">
                  <a:moveTo>
                    <a:pt x="0" y="0"/>
                  </a:moveTo>
                  <a:lnTo>
                    <a:pt x="0" y="285"/>
                  </a:lnTo>
                  <a:lnTo>
                    <a:pt x="1409" y="285"/>
                  </a:lnTo>
                  <a:lnTo>
                    <a:pt x="1409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9"/>
            <p:cNvSpPr/>
            <p:nvPr/>
          </p:nvSpPr>
          <p:spPr>
            <a:xfrm>
              <a:off x="5033475" y="3556675"/>
              <a:ext cx="16250" cy="7125"/>
            </a:xfrm>
            <a:custGeom>
              <a:avLst/>
              <a:gdLst/>
              <a:ahLst/>
              <a:cxnLst/>
              <a:rect l="l" t="t" r="r" b="b"/>
              <a:pathLst>
                <a:path w="650" h="285" extrusionOk="0">
                  <a:moveTo>
                    <a:pt x="1" y="0"/>
                  </a:moveTo>
                  <a:lnTo>
                    <a:pt x="1" y="285"/>
                  </a:lnTo>
                  <a:lnTo>
                    <a:pt x="649" y="285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9"/>
            <p:cNvSpPr/>
            <p:nvPr/>
          </p:nvSpPr>
          <p:spPr>
            <a:xfrm>
              <a:off x="5304900" y="4137025"/>
              <a:ext cx="37675" cy="7150"/>
            </a:xfrm>
            <a:custGeom>
              <a:avLst/>
              <a:gdLst/>
              <a:ahLst/>
              <a:cxnLst/>
              <a:rect l="l" t="t" r="r" b="b"/>
              <a:pathLst>
                <a:path w="1507" h="286" extrusionOk="0">
                  <a:moveTo>
                    <a:pt x="0" y="0"/>
                  </a:moveTo>
                  <a:lnTo>
                    <a:pt x="0" y="286"/>
                  </a:lnTo>
                  <a:lnTo>
                    <a:pt x="1506" y="286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9"/>
            <p:cNvSpPr/>
            <p:nvPr/>
          </p:nvSpPr>
          <p:spPr>
            <a:xfrm>
              <a:off x="5088350" y="3903500"/>
              <a:ext cx="15400" cy="7125"/>
            </a:xfrm>
            <a:custGeom>
              <a:avLst/>
              <a:gdLst/>
              <a:ahLst/>
              <a:cxnLst/>
              <a:rect l="l" t="t" r="r" b="b"/>
              <a:pathLst>
                <a:path w="616" h="285" extrusionOk="0">
                  <a:moveTo>
                    <a:pt x="0" y="0"/>
                  </a:moveTo>
                  <a:lnTo>
                    <a:pt x="0" y="285"/>
                  </a:lnTo>
                  <a:lnTo>
                    <a:pt x="616" y="285"/>
                  </a:lnTo>
                  <a:lnTo>
                    <a:pt x="616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9"/>
            <p:cNvSpPr/>
            <p:nvPr/>
          </p:nvSpPr>
          <p:spPr>
            <a:xfrm>
              <a:off x="5192425" y="3953075"/>
              <a:ext cx="15400" cy="7125"/>
            </a:xfrm>
            <a:custGeom>
              <a:avLst/>
              <a:gdLst/>
              <a:ahLst/>
              <a:cxnLst/>
              <a:rect l="l" t="t" r="r" b="b"/>
              <a:pathLst>
                <a:path w="616" h="285" extrusionOk="0">
                  <a:moveTo>
                    <a:pt x="1" y="0"/>
                  </a:moveTo>
                  <a:lnTo>
                    <a:pt x="1" y="285"/>
                  </a:lnTo>
                  <a:lnTo>
                    <a:pt x="615" y="285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9"/>
            <p:cNvSpPr/>
            <p:nvPr/>
          </p:nvSpPr>
          <p:spPr>
            <a:xfrm>
              <a:off x="5035750" y="3903500"/>
              <a:ext cx="15425" cy="7125"/>
            </a:xfrm>
            <a:custGeom>
              <a:avLst/>
              <a:gdLst/>
              <a:ahLst/>
              <a:cxnLst/>
              <a:rect l="l" t="t" r="r" b="b"/>
              <a:pathLst>
                <a:path w="617" h="285" extrusionOk="0">
                  <a:moveTo>
                    <a:pt x="0" y="0"/>
                  </a:moveTo>
                  <a:lnTo>
                    <a:pt x="0" y="285"/>
                  </a:lnTo>
                  <a:lnTo>
                    <a:pt x="616" y="285"/>
                  </a:lnTo>
                  <a:lnTo>
                    <a:pt x="616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9"/>
            <p:cNvSpPr/>
            <p:nvPr/>
          </p:nvSpPr>
          <p:spPr>
            <a:xfrm>
              <a:off x="5062625" y="3903500"/>
              <a:ext cx="8775" cy="7125"/>
            </a:xfrm>
            <a:custGeom>
              <a:avLst/>
              <a:gdLst/>
              <a:ahLst/>
              <a:cxnLst/>
              <a:rect l="l" t="t" r="r" b="b"/>
              <a:pathLst>
                <a:path w="351" h="285" extrusionOk="0">
                  <a:moveTo>
                    <a:pt x="1" y="0"/>
                  </a:moveTo>
                  <a:lnTo>
                    <a:pt x="1" y="285"/>
                  </a:lnTo>
                  <a:lnTo>
                    <a:pt x="351" y="285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9"/>
            <p:cNvSpPr/>
            <p:nvPr/>
          </p:nvSpPr>
          <p:spPr>
            <a:xfrm>
              <a:off x="5024700" y="3953075"/>
              <a:ext cx="8775" cy="7125"/>
            </a:xfrm>
            <a:custGeom>
              <a:avLst/>
              <a:gdLst/>
              <a:ahLst/>
              <a:cxnLst/>
              <a:rect l="l" t="t" r="r" b="b"/>
              <a:pathLst>
                <a:path w="351" h="285" extrusionOk="0">
                  <a:moveTo>
                    <a:pt x="1" y="0"/>
                  </a:moveTo>
                  <a:lnTo>
                    <a:pt x="1" y="285"/>
                  </a:lnTo>
                  <a:lnTo>
                    <a:pt x="351" y="285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9"/>
            <p:cNvSpPr/>
            <p:nvPr/>
          </p:nvSpPr>
          <p:spPr>
            <a:xfrm>
              <a:off x="5177000" y="4137025"/>
              <a:ext cx="15400" cy="7150"/>
            </a:xfrm>
            <a:custGeom>
              <a:avLst/>
              <a:gdLst/>
              <a:ahLst/>
              <a:cxnLst/>
              <a:rect l="l" t="t" r="r" b="b"/>
              <a:pathLst>
                <a:path w="616" h="286" extrusionOk="0">
                  <a:moveTo>
                    <a:pt x="1" y="0"/>
                  </a:moveTo>
                  <a:lnTo>
                    <a:pt x="1" y="286"/>
                  </a:lnTo>
                  <a:lnTo>
                    <a:pt x="615" y="286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9"/>
            <p:cNvSpPr/>
            <p:nvPr/>
          </p:nvSpPr>
          <p:spPr>
            <a:xfrm>
              <a:off x="5124375" y="4137025"/>
              <a:ext cx="15425" cy="7150"/>
            </a:xfrm>
            <a:custGeom>
              <a:avLst/>
              <a:gdLst/>
              <a:ahLst/>
              <a:cxnLst/>
              <a:rect l="l" t="t" r="r" b="b"/>
              <a:pathLst>
                <a:path w="617" h="286" extrusionOk="0">
                  <a:moveTo>
                    <a:pt x="1" y="0"/>
                  </a:moveTo>
                  <a:lnTo>
                    <a:pt x="1" y="286"/>
                  </a:lnTo>
                  <a:lnTo>
                    <a:pt x="617" y="286"/>
                  </a:lnTo>
                  <a:lnTo>
                    <a:pt x="617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9"/>
            <p:cNvSpPr/>
            <p:nvPr/>
          </p:nvSpPr>
          <p:spPr>
            <a:xfrm>
              <a:off x="5063700" y="4349450"/>
              <a:ext cx="15375" cy="7150"/>
            </a:xfrm>
            <a:custGeom>
              <a:avLst/>
              <a:gdLst/>
              <a:ahLst/>
              <a:cxnLst/>
              <a:rect l="l" t="t" r="r" b="b"/>
              <a:pathLst>
                <a:path w="615" h="286" extrusionOk="0">
                  <a:moveTo>
                    <a:pt x="1" y="0"/>
                  </a:moveTo>
                  <a:lnTo>
                    <a:pt x="1" y="286"/>
                  </a:lnTo>
                  <a:lnTo>
                    <a:pt x="615" y="286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9"/>
            <p:cNvSpPr/>
            <p:nvPr/>
          </p:nvSpPr>
          <p:spPr>
            <a:xfrm>
              <a:off x="5151275" y="4137025"/>
              <a:ext cx="8800" cy="7150"/>
            </a:xfrm>
            <a:custGeom>
              <a:avLst/>
              <a:gdLst/>
              <a:ahLst/>
              <a:cxnLst/>
              <a:rect l="l" t="t" r="r" b="b"/>
              <a:pathLst>
                <a:path w="352" h="286" extrusionOk="0">
                  <a:moveTo>
                    <a:pt x="0" y="0"/>
                  </a:moveTo>
                  <a:lnTo>
                    <a:pt x="0" y="286"/>
                  </a:lnTo>
                  <a:lnTo>
                    <a:pt x="351" y="286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9"/>
            <p:cNvSpPr/>
            <p:nvPr/>
          </p:nvSpPr>
          <p:spPr>
            <a:xfrm>
              <a:off x="5183650" y="3747725"/>
              <a:ext cx="8775" cy="7150"/>
            </a:xfrm>
            <a:custGeom>
              <a:avLst/>
              <a:gdLst/>
              <a:ahLst/>
              <a:cxnLst/>
              <a:rect l="l" t="t" r="r" b="b"/>
              <a:pathLst>
                <a:path w="351" h="286" extrusionOk="0">
                  <a:moveTo>
                    <a:pt x="1" y="1"/>
                  </a:moveTo>
                  <a:lnTo>
                    <a:pt x="1" y="285"/>
                  </a:lnTo>
                  <a:lnTo>
                    <a:pt x="351" y="285"/>
                  </a:lnTo>
                  <a:lnTo>
                    <a:pt x="35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9"/>
            <p:cNvSpPr/>
            <p:nvPr/>
          </p:nvSpPr>
          <p:spPr>
            <a:xfrm>
              <a:off x="5044600" y="4101700"/>
              <a:ext cx="47525" cy="7125"/>
            </a:xfrm>
            <a:custGeom>
              <a:avLst/>
              <a:gdLst/>
              <a:ahLst/>
              <a:cxnLst/>
              <a:rect l="l" t="t" r="r" b="b"/>
              <a:pathLst>
                <a:path w="1901" h="285" extrusionOk="0">
                  <a:moveTo>
                    <a:pt x="0" y="0"/>
                  </a:moveTo>
                  <a:lnTo>
                    <a:pt x="0" y="285"/>
                  </a:lnTo>
                  <a:lnTo>
                    <a:pt x="1900" y="285"/>
                  </a:lnTo>
                  <a:lnTo>
                    <a:pt x="190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9"/>
            <p:cNvSpPr/>
            <p:nvPr/>
          </p:nvSpPr>
          <p:spPr>
            <a:xfrm>
              <a:off x="5203575" y="3953075"/>
              <a:ext cx="47525" cy="7125"/>
            </a:xfrm>
            <a:custGeom>
              <a:avLst/>
              <a:gdLst/>
              <a:ahLst/>
              <a:cxnLst/>
              <a:rect l="l" t="t" r="r" b="b"/>
              <a:pathLst>
                <a:path w="1901" h="285" extrusionOk="0">
                  <a:moveTo>
                    <a:pt x="1" y="0"/>
                  </a:moveTo>
                  <a:lnTo>
                    <a:pt x="1" y="285"/>
                  </a:lnTo>
                  <a:lnTo>
                    <a:pt x="1900" y="285"/>
                  </a:lnTo>
                  <a:lnTo>
                    <a:pt x="190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9"/>
            <p:cNvSpPr/>
            <p:nvPr/>
          </p:nvSpPr>
          <p:spPr>
            <a:xfrm>
              <a:off x="5133950" y="3654850"/>
              <a:ext cx="14250" cy="7125"/>
            </a:xfrm>
            <a:custGeom>
              <a:avLst/>
              <a:gdLst/>
              <a:ahLst/>
              <a:cxnLst/>
              <a:rect l="l" t="t" r="r" b="b"/>
              <a:pathLst>
                <a:path w="570" h="285" extrusionOk="0">
                  <a:moveTo>
                    <a:pt x="1" y="0"/>
                  </a:moveTo>
                  <a:lnTo>
                    <a:pt x="1" y="285"/>
                  </a:lnTo>
                  <a:lnTo>
                    <a:pt x="570" y="285"/>
                  </a:lnTo>
                  <a:lnTo>
                    <a:pt x="57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9"/>
            <p:cNvSpPr/>
            <p:nvPr/>
          </p:nvSpPr>
          <p:spPr>
            <a:xfrm>
              <a:off x="5303000" y="4052150"/>
              <a:ext cx="9800" cy="7175"/>
            </a:xfrm>
            <a:custGeom>
              <a:avLst/>
              <a:gdLst/>
              <a:ahLst/>
              <a:cxnLst/>
              <a:rect l="l" t="t" r="r" b="b"/>
              <a:pathLst>
                <a:path w="392" h="287" extrusionOk="0">
                  <a:moveTo>
                    <a:pt x="1" y="1"/>
                  </a:moveTo>
                  <a:lnTo>
                    <a:pt x="1" y="287"/>
                  </a:lnTo>
                  <a:lnTo>
                    <a:pt x="391" y="287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9"/>
            <p:cNvSpPr/>
            <p:nvPr/>
          </p:nvSpPr>
          <p:spPr>
            <a:xfrm>
              <a:off x="5334000" y="4052150"/>
              <a:ext cx="35250" cy="7175"/>
            </a:xfrm>
            <a:custGeom>
              <a:avLst/>
              <a:gdLst/>
              <a:ahLst/>
              <a:cxnLst/>
              <a:rect l="l" t="t" r="r" b="b"/>
              <a:pathLst>
                <a:path w="1410" h="287" extrusionOk="0">
                  <a:moveTo>
                    <a:pt x="1" y="1"/>
                  </a:moveTo>
                  <a:lnTo>
                    <a:pt x="1" y="287"/>
                  </a:lnTo>
                  <a:lnTo>
                    <a:pt x="1410" y="287"/>
                  </a:lnTo>
                  <a:lnTo>
                    <a:pt x="1410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9"/>
            <p:cNvSpPr/>
            <p:nvPr/>
          </p:nvSpPr>
          <p:spPr>
            <a:xfrm>
              <a:off x="5018150" y="3804400"/>
              <a:ext cx="35250" cy="7150"/>
            </a:xfrm>
            <a:custGeom>
              <a:avLst/>
              <a:gdLst/>
              <a:ahLst/>
              <a:cxnLst/>
              <a:rect l="l" t="t" r="r" b="b"/>
              <a:pathLst>
                <a:path w="1410" h="286" extrusionOk="0">
                  <a:moveTo>
                    <a:pt x="1" y="1"/>
                  </a:moveTo>
                  <a:lnTo>
                    <a:pt x="1" y="286"/>
                  </a:lnTo>
                  <a:lnTo>
                    <a:pt x="1410" y="286"/>
                  </a:lnTo>
                  <a:lnTo>
                    <a:pt x="1410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9"/>
            <p:cNvSpPr/>
            <p:nvPr/>
          </p:nvSpPr>
          <p:spPr>
            <a:xfrm>
              <a:off x="5244500" y="4250400"/>
              <a:ext cx="35250" cy="7125"/>
            </a:xfrm>
            <a:custGeom>
              <a:avLst/>
              <a:gdLst/>
              <a:ahLst/>
              <a:cxnLst/>
              <a:rect l="l" t="t" r="r" b="b"/>
              <a:pathLst>
                <a:path w="1410" h="285" extrusionOk="0">
                  <a:moveTo>
                    <a:pt x="0" y="0"/>
                  </a:moveTo>
                  <a:lnTo>
                    <a:pt x="0" y="285"/>
                  </a:lnTo>
                  <a:lnTo>
                    <a:pt x="1409" y="285"/>
                  </a:lnTo>
                  <a:lnTo>
                    <a:pt x="1409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9"/>
            <p:cNvSpPr/>
            <p:nvPr/>
          </p:nvSpPr>
          <p:spPr>
            <a:xfrm>
              <a:off x="5271575" y="4052150"/>
              <a:ext cx="16225" cy="7175"/>
            </a:xfrm>
            <a:custGeom>
              <a:avLst/>
              <a:gdLst/>
              <a:ahLst/>
              <a:cxnLst/>
              <a:rect l="l" t="t" r="r" b="b"/>
              <a:pathLst>
                <a:path w="649" h="287" extrusionOk="0">
                  <a:moveTo>
                    <a:pt x="0" y="1"/>
                  </a:moveTo>
                  <a:lnTo>
                    <a:pt x="0" y="287"/>
                  </a:lnTo>
                  <a:lnTo>
                    <a:pt x="648" y="287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9"/>
            <p:cNvSpPr/>
            <p:nvPr/>
          </p:nvSpPr>
          <p:spPr>
            <a:xfrm>
              <a:off x="5248250" y="5037500"/>
              <a:ext cx="15400" cy="7125"/>
            </a:xfrm>
            <a:custGeom>
              <a:avLst/>
              <a:gdLst/>
              <a:ahLst/>
              <a:cxnLst/>
              <a:rect l="l" t="t" r="r" b="b"/>
              <a:pathLst>
                <a:path w="616" h="285" extrusionOk="0">
                  <a:moveTo>
                    <a:pt x="0" y="0"/>
                  </a:moveTo>
                  <a:lnTo>
                    <a:pt x="0" y="285"/>
                  </a:lnTo>
                  <a:lnTo>
                    <a:pt x="616" y="285"/>
                  </a:lnTo>
                  <a:lnTo>
                    <a:pt x="616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9"/>
            <p:cNvSpPr/>
            <p:nvPr/>
          </p:nvSpPr>
          <p:spPr>
            <a:xfrm>
              <a:off x="5169625" y="4973450"/>
              <a:ext cx="28125" cy="7175"/>
            </a:xfrm>
            <a:custGeom>
              <a:avLst/>
              <a:gdLst/>
              <a:ahLst/>
              <a:cxnLst/>
              <a:rect l="l" t="t" r="r" b="b"/>
              <a:pathLst>
                <a:path w="1125" h="287" extrusionOk="0">
                  <a:moveTo>
                    <a:pt x="0" y="0"/>
                  </a:moveTo>
                  <a:lnTo>
                    <a:pt x="0" y="286"/>
                  </a:lnTo>
                  <a:lnTo>
                    <a:pt x="1124" y="286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9"/>
            <p:cNvSpPr/>
            <p:nvPr/>
          </p:nvSpPr>
          <p:spPr>
            <a:xfrm>
              <a:off x="5273550" y="5037500"/>
              <a:ext cx="47525" cy="7125"/>
            </a:xfrm>
            <a:custGeom>
              <a:avLst/>
              <a:gdLst/>
              <a:ahLst/>
              <a:cxnLst/>
              <a:rect l="l" t="t" r="r" b="b"/>
              <a:pathLst>
                <a:path w="1901" h="285" extrusionOk="0">
                  <a:moveTo>
                    <a:pt x="0" y="0"/>
                  </a:moveTo>
                  <a:lnTo>
                    <a:pt x="0" y="285"/>
                  </a:lnTo>
                  <a:lnTo>
                    <a:pt x="1900" y="285"/>
                  </a:lnTo>
                  <a:lnTo>
                    <a:pt x="190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9"/>
            <p:cNvSpPr/>
            <p:nvPr/>
          </p:nvSpPr>
          <p:spPr>
            <a:xfrm>
              <a:off x="5404050" y="3804400"/>
              <a:ext cx="37675" cy="7150"/>
            </a:xfrm>
            <a:custGeom>
              <a:avLst/>
              <a:gdLst/>
              <a:ahLst/>
              <a:cxnLst/>
              <a:rect l="l" t="t" r="r" b="b"/>
              <a:pathLst>
                <a:path w="1507" h="286" extrusionOk="0">
                  <a:moveTo>
                    <a:pt x="0" y="1"/>
                  </a:moveTo>
                  <a:lnTo>
                    <a:pt x="0" y="286"/>
                  </a:lnTo>
                  <a:lnTo>
                    <a:pt x="1506" y="286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9"/>
            <p:cNvSpPr/>
            <p:nvPr/>
          </p:nvSpPr>
          <p:spPr>
            <a:xfrm>
              <a:off x="5080825" y="4644325"/>
              <a:ext cx="15425" cy="7150"/>
            </a:xfrm>
            <a:custGeom>
              <a:avLst/>
              <a:gdLst/>
              <a:ahLst/>
              <a:cxnLst/>
              <a:rect l="l" t="t" r="r" b="b"/>
              <a:pathLst>
                <a:path w="617" h="286" extrusionOk="0">
                  <a:moveTo>
                    <a:pt x="0" y="1"/>
                  </a:moveTo>
                  <a:lnTo>
                    <a:pt x="0" y="285"/>
                  </a:lnTo>
                  <a:lnTo>
                    <a:pt x="616" y="285"/>
                  </a:lnTo>
                  <a:lnTo>
                    <a:pt x="616" y="1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9"/>
            <p:cNvSpPr/>
            <p:nvPr/>
          </p:nvSpPr>
          <p:spPr>
            <a:xfrm>
              <a:off x="5051950" y="4820950"/>
              <a:ext cx="8825" cy="7175"/>
            </a:xfrm>
            <a:custGeom>
              <a:avLst/>
              <a:gdLst/>
              <a:ahLst/>
              <a:cxnLst/>
              <a:rect l="l" t="t" r="r" b="b"/>
              <a:pathLst>
                <a:path w="353" h="287" extrusionOk="0">
                  <a:moveTo>
                    <a:pt x="1" y="0"/>
                  </a:moveTo>
                  <a:lnTo>
                    <a:pt x="1" y="286"/>
                  </a:lnTo>
                  <a:lnTo>
                    <a:pt x="352" y="286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9"/>
            <p:cNvSpPr/>
            <p:nvPr/>
          </p:nvSpPr>
          <p:spPr>
            <a:xfrm>
              <a:off x="5120450" y="4644325"/>
              <a:ext cx="47525" cy="7150"/>
            </a:xfrm>
            <a:custGeom>
              <a:avLst/>
              <a:gdLst/>
              <a:ahLst/>
              <a:cxnLst/>
              <a:rect l="l" t="t" r="r" b="b"/>
              <a:pathLst>
                <a:path w="1901" h="286" extrusionOk="0">
                  <a:moveTo>
                    <a:pt x="1" y="1"/>
                  </a:moveTo>
                  <a:lnTo>
                    <a:pt x="1" y="285"/>
                  </a:lnTo>
                  <a:lnTo>
                    <a:pt x="1900" y="285"/>
                  </a:lnTo>
                  <a:lnTo>
                    <a:pt x="1900" y="1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9"/>
            <p:cNvSpPr/>
            <p:nvPr/>
          </p:nvSpPr>
          <p:spPr>
            <a:xfrm>
              <a:off x="5304900" y="4819350"/>
              <a:ext cx="37675" cy="7125"/>
            </a:xfrm>
            <a:custGeom>
              <a:avLst/>
              <a:gdLst/>
              <a:ahLst/>
              <a:cxnLst/>
              <a:rect l="l" t="t" r="r" b="b"/>
              <a:pathLst>
                <a:path w="1507" h="285" extrusionOk="0">
                  <a:moveTo>
                    <a:pt x="0" y="0"/>
                  </a:moveTo>
                  <a:lnTo>
                    <a:pt x="0" y="285"/>
                  </a:lnTo>
                  <a:lnTo>
                    <a:pt x="1506" y="285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9"/>
            <p:cNvSpPr/>
            <p:nvPr/>
          </p:nvSpPr>
          <p:spPr>
            <a:xfrm>
              <a:off x="5177000" y="4819350"/>
              <a:ext cx="15400" cy="7125"/>
            </a:xfrm>
            <a:custGeom>
              <a:avLst/>
              <a:gdLst/>
              <a:ahLst/>
              <a:cxnLst/>
              <a:rect l="l" t="t" r="r" b="b"/>
              <a:pathLst>
                <a:path w="616" h="285" extrusionOk="0">
                  <a:moveTo>
                    <a:pt x="1" y="0"/>
                  </a:moveTo>
                  <a:lnTo>
                    <a:pt x="1" y="285"/>
                  </a:lnTo>
                  <a:lnTo>
                    <a:pt x="615" y="285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9"/>
            <p:cNvSpPr/>
            <p:nvPr/>
          </p:nvSpPr>
          <p:spPr>
            <a:xfrm>
              <a:off x="5124375" y="4819350"/>
              <a:ext cx="15425" cy="7125"/>
            </a:xfrm>
            <a:custGeom>
              <a:avLst/>
              <a:gdLst/>
              <a:ahLst/>
              <a:cxnLst/>
              <a:rect l="l" t="t" r="r" b="b"/>
              <a:pathLst>
                <a:path w="617" h="285" extrusionOk="0">
                  <a:moveTo>
                    <a:pt x="1" y="0"/>
                  </a:moveTo>
                  <a:lnTo>
                    <a:pt x="1" y="285"/>
                  </a:lnTo>
                  <a:lnTo>
                    <a:pt x="617" y="285"/>
                  </a:lnTo>
                  <a:lnTo>
                    <a:pt x="617" y="0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9"/>
            <p:cNvSpPr/>
            <p:nvPr/>
          </p:nvSpPr>
          <p:spPr>
            <a:xfrm>
              <a:off x="5151275" y="4819350"/>
              <a:ext cx="8800" cy="7125"/>
            </a:xfrm>
            <a:custGeom>
              <a:avLst/>
              <a:gdLst/>
              <a:ahLst/>
              <a:cxnLst/>
              <a:rect l="l" t="t" r="r" b="b"/>
              <a:pathLst>
                <a:path w="352" h="285" extrusionOk="0">
                  <a:moveTo>
                    <a:pt x="0" y="0"/>
                  </a:moveTo>
                  <a:lnTo>
                    <a:pt x="0" y="285"/>
                  </a:lnTo>
                  <a:lnTo>
                    <a:pt x="351" y="285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26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9"/>
            <p:cNvSpPr/>
            <p:nvPr/>
          </p:nvSpPr>
          <p:spPr>
            <a:xfrm>
              <a:off x="5391525" y="4955125"/>
              <a:ext cx="47475" cy="7150"/>
            </a:xfrm>
            <a:custGeom>
              <a:avLst/>
              <a:gdLst/>
              <a:ahLst/>
              <a:cxnLst/>
              <a:rect l="l" t="t" r="r" b="b"/>
              <a:pathLst>
                <a:path w="1899" h="286" extrusionOk="0">
                  <a:moveTo>
                    <a:pt x="0" y="1"/>
                  </a:moveTo>
                  <a:lnTo>
                    <a:pt x="0" y="285"/>
                  </a:lnTo>
                  <a:lnTo>
                    <a:pt x="1899" y="285"/>
                  </a:lnTo>
                  <a:lnTo>
                    <a:pt x="1899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9"/>
            <p:cNvSpPr/>
            <p:nvPr/>
          </p:nvSpPr>
          <p:spPr>
            <a:xfrm>
              <a:off x="5303000" y="4734475"/>
              <a:ext cx="9800" cy="7150"/>
            </a:xfrm>
            <a:custGeom>
              <a:avLst/>
              <a:gdLst/>
              <a:ahLst/>
              <a:cxnLst/>
              <a:rect l="l" t="t" r="r" b="b"/>
              <a:pathLst>
                <a:path w="392" h="286" extrusionOk="0">
                  <a:moveTo>
                    <a:pt x="1" y="1"/>
                  </a:moveTo>
                  <a:lnTo>
                    <a:pt x="1" y="285"/>
                  </a:lnTo>
                  <a:lnTo>
                    <a:pt x="391" y="285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9"/>
            <p:cNvSpPr/>
            <p:nvPr/>
          </p:nvSpPr>
          <p:spPr>
            <a:xfrm>
              <a:off x="5334000" y="4734475"/>
              <a:ext cx="35250" cy="7150"/>
            </a:xfrm>
            <a:custGeom>
              <a:avLst/>
              <a:gdLst/>
              <a:ahLst/>
              <a:cxnLst/>
              <a:rect l="l" t="t" r="r" b="b"/>
              <a:pathLst>
                <a:path w="1410" h="286" extrusionOk="0">
                  <a:moveTo>
                    <a:pt x="1" y="1"/>
                  </a:moveTo>
                  <a:lnTo>
                    <a:pt x="1" y="285"/>
                  </a:lnTo>
                  <a:lnTo>
                    <a:pt x="1410" y="285"/>
                  </a:lnTo>
                  <a:lnTo>
                    <a:pt x="1410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9"/>
            <p:cNvSpPr/>
            <p:nvPr/>
          </p:nvSpPr>
          <p:spPr>
            <a:xfrm>
              <a:off x="5271575" y="4734475"/>
              <a:ext cx="16225" cy="7150"/>
            </a:xfrm>
            <a:custGeom>
              <a:avLst/>
              <a:gdLst/>
              <a:ahLst/>
              <a:cxnLst/>
              <a:rect l="l" t="t" r="r" b="b"/>
              <a:pathLst>
                <a:path w="649" h="286" extrusionOk="0">
                  <a:moveTo>
                    <a:pt x="0" y="1"/>
                  </a:moveTo>
                  <a:lnTo>
                    <a:pt x="0" y="285"/>
                  </a:lnTo>
                  <a:lnTo>
                    <a:pt x="648" y="285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9"/>
            <p:cNvSpPr/>
            <p:nvPr/>
          </p:nvSpPr>
          <p:spPr>
            <a:xfrm>
              <a:off x="3586175" y="3844950"/>
              <a:ext cx="434700" cy="1298525"/>
            </a:xfrm>
            <a:custGeom>
              <a:avLst/>
              <a:gdLst/>
              <a:ahLst/>
              <a:cxnLst/>
              <a:rect l="l" t="t" r="r" b="b"/>
              <a:pathLst>
                <a:path w="17388" h="51941" extrusionOk="0">
                  <a:moveTo>
                    <a:pt x="1" y="1"/>
                  </a:moveTo>
                  <a:lnTo>
                    <a:pt x="1" y="51940"/>
                  </a:lnTo>
                  <a:lnTo>
                    <a:pt x="17388" y="51940"/>
                  </a:lnTo>
                  <a:lnTo>
                    <a:pt x="1738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9"/>
            <p:cNvSpPr/>
            <p:nvPr/>
          </p:nvSpPr>
          <p:spPr>
            <a:xfrm>
              <a:off x="3975950" y="3844950"/>
              <a:ext cx="44900" cy="1298525"/>
            </a:xfrm>
            <a:custGeom>
              <a:avLst/>
              <a:gdLst/>
              <a:ahLst/>
              <a:cxnLst/>
              <a:rect l="l" t="t" r="r" b="b"/>
              <a:pathLst>
                <a:path w="1796" h="51941" extrusionOk="0">
                  <a:moveTo>
                    <a:pt x="0" y="1"/>
                  </a:moveTo>
                  <a:lnTo>
                    <a:pt x="0" y="51940"/>
                  </a:lnTo>
                  <a:lnTo>
                    <a:pt x="1795" y="51940"/>
                  </a:lnTo>
                  <a:lnTo>
                    <a:pt x="1795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28627"/>
                  </a:srgbClr>
                </a:gs>
                <a:gs pos="100000">
                  <a:srgbClr val="FFFFFF">
                    <a:alpha val="52549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9"/>
            <p:cNvSpPr/>
            <p:nvPr/>
          </p:nvSpPr>
          <p:spPr>
            <a:xfrm>
              <a:off x="3586150" y="3881875"/>
              <a:ext cx="434700" cy="1221575"/>
            </a:xfrm>
            <a:custGeom>
              <a:avLst/>
              <a:gdLst/>
              <a:ahLst/>
              <a:cxnLst/>
              <a:rect l="l" t="t" r="r" b="b"/>
              <a:pathLst>
                <a:path w="17388" h="48863" extrusionOk="0">
                  <a:moveTo>
                    <a:pt x="0" y="0"/>
                  </a:moveTo>
                  <a:lnTo>
                    <a:pt x="0" y="150"/>
                  </a:lnTo>
                  <a:lnTo>
                    <a:pt x="17387" y="150"/>
                  </a:lnTo>
                  <a:lnTo>
                    <a:pt x="17387" y="0"/>
                  </a:lnTo>
                  <a:close/>
                  <a:moveTo>
                    <a:pt x="0" y="2437"/>
                  </a:moveTo>
                  <a:lnTo>
                    <a:pt x="0" y="2586"/>
                  </a:lnTo>
                  <a:lnTo>
                    <a:pt x="17387" y="2586"/>
                  </a:lnTo>
                  <a:lnTo>
                    <a:pt x="17387" y="2437"/>
                  </a:lnTo>
                  <a:close/>
                  <a:moveTo>
                    <a:pt x="0" y="4872"/>
                  </a:moveTo>
                  <a:lnTo>
                    <a:pt x="0" y="5021"/>
                  </a:lnTo>
                  <a:lnTo>
                    <a:pt x="17387" y="5021"/>
                  </a:lnTo>
                  <a:lnTo>
                    <a:pt x="17387" y="4872"/>
                  </a:lnTo>
                  <a:close/>
                  <a:moveTo>
                    <a:pt x="0" y="7308"/>
                  </a:moveTo>
                  <a:lnTo>
                    <a:pt x="0" y="7458"/>
                  </a:lnTo>
                  <a:lnTo>
                    <a:pt x="17387" y="7458"/>
                  </a:lnTo>
                  <a:lnTo>
                    <a:pt x="17387" y="7308"/>
                  </a:lnTo>
                  <a:close/>
                  <a:moveTo>
                    <a:pt x="0" y="9743"/>
                  </a:moveTo>
                  <a:lnTo>
                    <a:pt x="0" y="9893"/>
                  </a:lnTo>
                  <a:lnTo>
                    <a:pt x="17387" y="9893"/>
                  </a:lnTo>
                  <a:lnTo>
                    <a:pt x="17387" y="9743"/>
                  </a:lnTo>
                  <a:close/>
                  <a:moveTo>
                    <a:pt x="0" y="12179"/>
                  </a:moveTo>
                  <a:lnTo>
                    <a:pt x="0" y="12329"/>
                  </a:lnTo>
                  <a:lnTo>
                    <a:pt x="17387" y="12329"/>
                  </a:lnTo>
                  <a:lnTo>
                    <a:pt x="17387" y="12179"/>
                  </a:lnTo>
                  <a:close/>
                  <a:moveTo>
                    <a:pt x="0" y="14615"/>
                  </a:moveTo>
                  <a:lnTo>
                    <a:pt x="0" y="14765"/>
                  </a:lnTo>
                  <a:lnTo>
                    <a:pt x="17387" y="14765"/>
                  </a:lnTo>
                  <a:lnTo>
                    <a:pt x="17387" y="14615"/>
                  </a:lnTo>
                  <a:close/>
                  <a:moveTo>
                    <a:pt x="0" y="17050"/>
                  </a:moveTo>
                  <a:lnTo>
                    <a:pt x="0" y="17199"/>
                  </a:lnTo>
                  <a:lnTo>
                    <a:pt x="17387" y="17199"/>
                  </a:lnTo>
                  <a:lnTo>
                    <a:pt x="17387" y="17050"/>
                  </a:lnTo>
                  <a:close/>
                  <a:moveTo>
                    <a:pt x="0" y="19486"/>
                  </a:moveTo>
                  <a:lnTo>
                    <a:pt x="0" y="19635"/>
                  </a:lnTo>
                  <a:lnTo>
                    <a:pt x="17387" y="19635"/>
                  </a:lnTo>
                  <a:lnTo>
                    <a:pt x="17387" y="19486"/>
                  </a:lnTo>
                  <a:close/>
                  <a:moveTo>
                    <a:pt x="0" y="21922"/>
                  </a:moveTo>
                  <a:lnTo>
                    <a:pt x="0" y="22071"/>
                  </a:lnTo>
                  <a:lnTo>
                    <a:pt x="17387" y="22071"/>
                  </a:lnTo>
                  <a:lnTo>
                    <a:pt x="17387" y="21922"/>
                  </a:lnTo>
                  <a:close/>
                  <a:moveTo>
                    <a:pt x="0" y="24356"/>
                  </a:moveTo>
                  <a:lnTo>
                    <a:pt x="0" y="24506"/>
                  </a:lnTo>
                  <a:lnTo>
                    <a:pt x="17387" y="24506"/>
                  </a:lnTo>
                  <a:lnTo>
                    <a:pt x="17387" y="24356"/>
                  </a:lnTo>
                  <a:close/>
                  <a:moveTo>
                    <a:pt x="0" y="26792"/>
                  </a:moveTo>
                  <a:lnTo>
                    <a:pt x="0" y="26942"/>
                  </a:lnTo>
                  <a:lnTo>
                    <a:pt x="17387" y="26942"/>
                  </a:lnTo>
                  <a:lnTo>
                    <a:pt x="17387" y="26792"/>
                  </a:lnTo>
                  <a:close/>
                  <a:moveTo>
                    <a:pt x="0" y="29227"/>
                  </a:moveTo>
                  <a:lnTo>
                    <a:pt x="0" y="29377"/>
                  </a:lnTo>
                  <a:lnTo>
                    <a:pt x="17387" y="29377"/>
                  </a:lnTo>
                  <a:lnTo>
                    <a:pt x="17387" y="29227"/>
                  </a:lnTo>
                  <a:close/>
                  <a:moveTo>
                    <a:pt x="0" y="31664"/>
                  </a:moveTo>
                  <a:lnTo>
                    <a:pt x="0" y="31813"/>
                  </a:lnTo>
                  <a:lnTo>
                    <a:pt x="17387" y="31813"/>
                  </a:lnTo>
                  <a:lnTo>
                    <a:pt x="17387" y="31664"/>
                  </a:lnTo>
                  <a:close/>
                  <a:moveTo>
                    <a:pt x="0" y="34100"/>
                  </a:moveTo>
                  <a:lnTo>
                    <a:pt x="0" y="34250"/>
                  </a:lnTo>
                  <a:lnTo>
                    <a:pt x="17387" y="34250"/>
                  </a:lnTo>
                  <a:lnTo>
                    <a:pt x="17387" y="34100"/>
                  </a:lnTo>
                  <a:close/>
                  <a:moveTo>
                    <a:pt x="0" y="36535"/>
                  </a:moveTo>
                  <a:lnTo>
                    <a:pt x="0" y="36685"/>
                  </a:lnTo>
                  <a:lnTo>
                    <a:pt x="17387" y="36685"/>
                  </a:lnTo>
                  <a:lnTo>
                    <a:pt x="17387" y="36535"/>
                  </a:lnTo>
                  <a:close/>
                  <a:moveTo>
                    <a:pt x="0" y="38971"/>
                  </a:moveTo>
                  <a:lnTo>
                    <a:pt x="0" y="39121"/>
                  </a:lnTo>
                  <a:lnTo>
                    <a:pt x="17387" y="39121"/>
                  </a:lnTo>
                  <a:lnTo>
                    <a:pt x="17387" y="38971"/>
                  </a:lnTo>
                  <a:close/>
                  <a:moveTo>
                    <a:pt x="0" y="41407"/>
                  </a:moveTo>
                  <a:lnTo>
                    <a:pt x="0" y="41557"/>
                  </a:lnTo>
                  <a:lnTo>
                    <a:pt x="17387" y="41557"/>
                  </a:lnTo>
                  <a:lnTo>
                    <a:pt x="17387" y="41407"/>
                  </a:lnTo>
                  <a:close/>
                  <a:moveTo>
                    <a:pt x="0" y="43842"/>
                  </a:moveTo>
                  <a:lnTo>
                    <a:pt x="0" y="43991"/>
                  </a:lnTo>
                  <a:lnTo>
                    <a:pt x="17387" y="43991"/>
                  </a:lnTo>
                  <a:lnTo>
                    <a:pt x="17387" y="43842"/>
                  </a:lnTo>
                  <a:close/>
                  <a:moveTo>
                    <a:pt x="0" y="46278"/>
                  </a:moveTo>
                  <a:lnTo>
                    <a:pt x="0" y="46427"/>
                  </a:lnTo>
                  <a:lnTo>
                    <a:pt x="17387" y="46427"/>
                  </a:lnTo>
                  <a:lnTo>
                    <a:pt x="17387" y="46278"/>
                  </a:lnTo>
                  <a:close/>
                  <a:moveTo>
                    <a:pt x="0" y="48714"/>
                  </a:moveTo>
                  <a:lnTo>
                    <a:pt x="0" y="48863"/>
                  </a:lnTo>
                  <a:lnTo>
                    <a:pt x="17387" y="48863"/>
                  </a:lnTo>
                  <a:lnTo>
                    <a:pt x="17387" y="48714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9"/>
            <p:cNvSpPr/>
            <p:nvPr/>
          </p:nvSpPr>
          <p:spPr>
            <a:xfrm>
              <a:off x="3586175" y="4136325"/>
              <a:ext cx="196025" cy="1007150"/>
            </a:xfrm>
            <a:custGeom>
              <a:avLst/>
              <a:gdLst/>
              <a:ahLst/>
              <a:cxnLst/>
              <a:rect l="l" t="t" r="r" b="b"/>
              <a:pathLst>
                <a:path w="7841" h="40286" extrusionOk="0">
                  <a:moveTo>
                    <a:pt x="1" y="0"/>
                  </a:moveTo>
                  <a:lnTo>
                    <a:pt x="1" y="40285"/>
                  </a:lnTo>
                  <a:lnTo>
                    <a:pt x="7841" y="40285"/>
                  </a:lnTo>
                  <a:lnTo>
                    <a:pt x="7841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50000">
                  <a:srgbClr val="FFFFFF">
                    <a:alpha val="0"/>
                  </a:srgbClr>
                </a:gs>
                <a:gs pos="100000">
                  <a:srgbClr val="FFFFFF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9"/>
            <p:cNvSpPr/>
            <p:nvPr/>
          </p:nvSpPr>
          <p:spPr>
            <a:xfrm>
              <a:off x="3689075" y="4018975"/>
              <a:ext cx="55950" cy="7175"/>
            </a:xfrm>
            <a:custGeom>
              <a:avLst/>
              <a:gdLst/>
              <a:ahLst/>
              <a:cxnLst/>
              <a:rect l="l" t="t" r="r" b="b"/>
              <a:pathLst>
                <a:path w="2238" h="287" extrusionOk="0">
                  <a:moveTo>
                    <a:pt x="0" y="1"/>
                  </a:moveTo>
                  <a:lnTo>
                    <a:pt x="0" y="287"/>
                  </a:lnTo>
                  <a:lnTo>
                    <a:pt x="2238" y="287"/>
                  </a:lnTo>
                  <a:lnTo>
                    <a:pt x="2238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9"/>
            <p:cNvSpPr/>
            <p:nvPr/>
          </p:nvSpPr>
          <p:spPr>
            <a:xfrm>
              <a:off x="3760425" y="4635300"/>
              <a:ext cx="11475" cy="7150"/>
            </a:xfrm>
            <a:custGeom>
              <a:avLst/>
              <a:gdLst/>
              <a:ahLst/>
              <a:cxnLst/>
              <a:rect l="l" t="t" r="r" b="b"/>
              <a:pathLst>
                <a:path w="459" h="286" extrusionOk="0">
                  <a:moveTo>
                    <a:pt x="1" y="1"/>
                  </a:moveTo>
                  <a:lnTo>
                    <a:pt x="1" y="285"/>
                  </a:lnTo>
                  <a:lnTo>
                    <a:pt x="459" y="285"/>
                  </a:lnTo>
                  <a:lnTo>
                    <a:pt x="459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9"/>
            <p:cNvSpPr/>
            <p:nvPr/>
          </p:nvSpPr>
          <p:spPr>
            <a:xfrm>
              <a:off x="3665025" y="4573675"/>
              <a:ext cx="11475" cy="7125"/>
            </a:xfrm>
            <a:custGeom>
              <a:avLst/>
              <a:gdLst/>
              <a:ahLst/>
              <a:cxnLst/>
              <a:rect l="l" t="t" r="r" b="b"/>
              <a:pathLst>
                <a:path w="459" h="285" extrusionOk="0">
                  <a:moveTo>
                    <a:pt x="1" y="0"/>
                  </a:moveTo>
                  <a:lnTo>
                    <a:pt x="1" y="285"/>
                  </a:lnTo>
                  <a:lnTo>
                    <a:pt x="459" y="285"/>
                  </a:lnTo>
                  <a:lnTo>
                    <a:pt x="459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9"/>
            <p:cNvSpPr/>
            <p:nvPr/>
          </p:nvSpPr>
          <p:spPr>
            <a:xfrm>
              <a:off x="3650000" y="4573675"/>
              <a:ext cx="6525" cy="7125"/>
            </a:xfrm>
            <a:custGeom>
              <a:avLst/>
              <a:gdLst/>
              <a:ahLst/>
              <a:cxnLst/>
              <a:rect l="l" t="t" r="r" b="b"/>
              <a:pathLst>
                <a:path w="261" h="285" extrusionOk="0">
                  <a:moveTo>
                    <a:pt x="1" y="0"/>
                  </a:moveTo>
                  <a:lnTo>
                    <a:pt x="1" y="285"/>
                  </a:lnTo>
                  <a:lnTo>
                    <a:pt x="260" y="285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9"/>
            <p:cNvSpPr/>
            <p:nvPr/>
          </p:nvSpPr>
          <p:spPr>
            <a:xfrm>
              <a:off x="3682525" y="4573675"/>
              <a:ext cx="27150" cy="7125"/>
            </a:xfrm>
            <a:custGeom>
              <a:avLst/>
              <a:gdLst/>
              <a:ahLst/>
              <a:cxnLst/>
              <a:rect l="l" t="t" r="r" b="b"/>
              <a:pathLst>
                <a:path w="1086" h="285" extrusionOk="0">
                  <a:moveTo>
                    <a:pt x="1" y="0"/>
                  </a:moveTo>
                  <a:lnTo>
                    <a:pt x="1" y="285"/>
                  </a:lnTo>
                  <a:lnTo>
                    <a:pt x="1086" y="285"/>
                  </a:lnTo>
                  <a:lnTo>
                    <a:pt x="1086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9"/>
            <p:cNvSpPr/>
            <p:nvPr/>
          </p:nvSpPr>
          <p:spPr>
            <a:xfrm>
              <a:off x="3727450" y="4139825"/>
              <a:ext cx="11450" cy="7150"/>
            </a:xfrm>
            <a:custGeom>
              <a:avLst/>
              <a:gdLst/>
              <a:ahLst/>
              <a:cxnLst/>
              <a:rect l="l" t="t" r="r" b="b"/>
              <a:pathLst>
                <a:path w="458" h="286" extrusionOk="0">
                  <a:moveTo>
                    <a:pt x="0" y="0"/>
                  </a:moveTo>
                  <a:lnTo>
                    <a:pt x="0" y="286"/>
                  </a:lnTo>
                  <a:lnTo>
                    <a:pt x="457" y="2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9"/>
            <p:cNvSpPr/>
            <p:nvPr/>
          </p:nvSpPr>
          <p:spPr>
            <a:xfrm>
              <a:off x="3744975" y="4139825"/>
              <a:ext cx="6550" cy="7150"/>
            </a:xfrm>
            <a:custGeom>
              <a:avLst/>
              <a:gdLst/>
              <a:ahLst/>
              <a:cxnLst/>
              <a:rect l="l" t="t" r="r" b="b"/>
              <a:pathLst>
                <a:path w="262" h="286" extrusionOk="0">
                  <a:moveTo>
                    <a:pt x="0" y="0"/>
                  </a:moveTo>
                  <a:lnTo>
                    <a:pt x="0" y="286"/>
                  </a:lnTo>
                  <a:lnTo>
                    <a:pt x="261" y="286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9"/>
            <p:cNvSpPr/>
            <p:nvPr/>
          </p:nvSpPr>
          <p:spPr>
            <a:xfrm>
              <a:off x="3667175" y="3894850"/>
              <a:ext cx="35300" cy="7125"/>
            </a:xfrm>
            <a:custGeom>
              <a:avLst/>
              <a:gdLst/>
              <a:ahLst/>
              <a:cxnLst/>
              <a:rect l="l" t="t" r="r" b="b"/>
              <a:pathLst>
                <a:path w="1412" h="285" extrusionOk="0">
                  <a:moveTo>
                    <a:pt x="0" y="0"/>
                  </a:moveTo>
                  <a:lnTo>
                    <a:pt x="0" y="285"/>
                  </a:lnTo>
                  <a:lnTo>
                    <a:pt x="1411" y="285"/>
                  </a:lnTo>
                  <a:lnTo>
                    <a:pt x="141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9"/>
            <p:cNvSpPr/>
            <p:nvPr/>
          </p:nvSpPr>
          <p:spPr>
            <a:xfrm>
              <a:off x="3684825" y="4139825"/>
              <a:ext cx="35300" cy="7150"/>
            </a:xfrm>
            <a:custGeom>
              <a:avLst/>
              <a:gdLst/>
              <a:ahLst/>
              <a:cxnLst/>
              <a:rect l="l" t="t" r="r" b="b"/>
              <a:pathLst>
                <a:path w="1412" h="286" extrusionOk="0">
                  <a:moveTo>
                    <a:pt x="0" y="0"/>
                  </a:moveTo>
                  <a:lnTo>
                    <a:pt x="0" y="286"/>
                  </a:lnTo>
                  <a:lnTo>
                    <a:pt x="1412" y="286"/>
                  </a:lnTo>
                  <a:lnTo>
                    <a:pt x="1412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9"/>
            <p:cNvSpPr/>
            <p:nvPr/>
          </p:nvSpPr>
          <p:spPr>
            <a:xfrm>
              <a:off x="3775975" y="3894850"/>
              <a:ext cx="10600" cy="7125"/>
            </a:xfrm>
            <a:custGeom>
              <a:avLst/>
              <a:gdLst/>
              <a:ahLst/>
              <a:cxnLst/>
              <a:rect l="l" t="t" r="r" b="b"/>
              <a:pathLst>
                <a:path w="424" h="285" extrusionOk="0">
                  <a:moveTo>
                    <a:pt x="1" y="0"/>
                  </a:moveTo>
                  <a:lnTo>
                    <a:pt x="1" y="285"/>
                  </a:lnTo>
                  <a:lnTo>
                    <a:pt x="424" y="285"/>
                  </a:lnTo>
                  <a:lnTo>
                    <a:pt x="424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9"/>
            <p:cNvSpPr/>
            <p:nvPr/>
          </p:nvSpPr>
          <p:spPr>
            <a:xfrm>
              <a:off x="3894725" y="3894850"/>
              <a:ext cx="7300" cy="7125"/>
            </a:xfrm>
            <a:custGeom>
              <a:avLst/>
              <a:gdLst/>
              <a:ahLst/>
              <a:cxnLst/>
              <a:rect l="l" t="t" r="r" b="b"/>
              <a:pathLst>
                <a:path w="292" h="285" extrusionOk="0">
                  <a:moveTo>
                    <a:pt x="1" y="0"/>
                  </a:moveTo>
                  <a:lnTo>
                    <a:pt x="1" y="285"/>
                  </a:lnTo>
                  <a:lnTo>
                    <a:pt x="292" y="285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9"/>
            <p:cNvSpPr/>
            <p:nvPr/>
          </p:nvSpPr>
          <p:spPr>
            <a:xfrm>
              <a:off x="3852850" y="3894850"/>
              <a:ext cx="26175" cy="7125"/>
            </a:xfrm>
            <a:custGeom>
              <a:avLst/>
              <a:gdLst/>
              <a:ahLst/>
              <a:cxnLst/>
              <a:rect l="l" t="t" r="r" b="b"/>
              <a:pathLst>
                <a:path w="1047" h="285" extrusionOk="0">
                  <a:moveTo>
                    <a:pt x="0" y="0"/>
                  </a:moveTo>
                  <a:lnTo>
                    <a:pt x="0" y="285"/>
                  </a:lnTo>
                  <a:lnTo>
                    <a:pt x="1046" y="285"/>
                  </a:lnTo>
                  <a:lnTo>
                    <a:pt x="1046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9"/>
            <p:cNvSpPr/>
            <p:nvPr/>
          </p:nvSpPr>
          <p:spPr>
            <a:xfrm>
              <a:off x="3913300" y="3894850"/>
              <a:ext cx="12050" cy="7125"/>
            </a:xfrm>
            <a:custGeom>
              <a:avLst/>
              <a:gdLst/>
              <a:ahLst/>
              <a:cxnLst/>
              <a:rect l="l" t="t" r="r" b="b"/>
              <a:pathLst>
                <a:path w="482" h="285" extrusionOk="0">
                  <a:moveTo>
                    <a:pt x="1" y="0"/>
                  </a:moveTo>
                  <a:lnTo>
                    <a:pt x="1" y="285"/>
                  </a:lnTo>
                  <a:lnTo>
                    <a:pt x="482" y="285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9"/>
            <p:cNvSpPr/>
            <p:nvPr/>
          </p:nvSpPr>
          <p:spPr>
            <a:xfrm>
              <a:off x="3695675" y="4351275"/>
              <a:ext cx="28025" cy="7125"/>
            </a:xfrm>
            <a:custGeom>
              <a:avLst/>
              <a:gdLst/>
              <a:ahLst/>
              <a:cxnLst/>
              <a:rect l="l" t="t" r="r" b="b"/>
              <a:pathLst>
                <a:path w="1121" h="285" extrusionOk="0">
                  <a:moveTo>
                    <a:pt x="1" y="0"/>
                  </a:moveTo>
                  <a:lnTo>
                    <a:pt x="1" y="285"/>
                  </a:lnTo>
                  <a:lnTo>
                    <a:pt x="1120" y="285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9"/>
            <p:cNvSpPr/>
            <p:nvPr/>
          </p:nvSpPr>
          <p:spPr>
            <a:xfrm>
              <a:off x="3873075" y="4167600"/>
              <a:ext cx="11475" cy="7150"/>
            </a:xfrm>
            <a:custGeom>
              <a:avLst/>
              <a:gdLst/>
              <a:ahLst/>
              <a:cxnLst/>
              <a:rect l="l" t="t" r="r" b="b"/>
              <a:pathLst>
                <a:path w="459" h="286" extrusionOk="0">
                  <a:moveTo>
                    <a:pt x="1" y="1"/>
                  </a:moveTo>
                  <a:lnTo>
                    <a:pt x="1" y="285"/>
                  </a:lnTo>
                  <a:lnTo>
                    <a:pt x="459" y="285"/>
                  </a:lnTo>
                  <a:lnTo>
                    <a:pt x="459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9"/>
            <p:cNvSpPr/>
            <p:nvPr/>
          </p:nvSpPr>
          <p:spPr>
            <a:xfrm>
              <a:off x="3912200" y="4167600"/>
              <a:ext cx="11475" cy="7150"/>
            </a:xfrm>
            <a:custGeom>
              <a:avLst/>
              <a:gdLst/>
              <a:ahLst/>
              <a:cxnLst/>
              <a:rect l="l" t="t" r="r" b="b"/>
              <a:pathLst>
                <a:path w="459" h="286" extrusionOk="0">
                  <a:moveTo>
                    <a:pt x="1" y="1"/>
                  </a:moveTo>
                  <a:lnTo>
                    <a:pt x="1" y="285"/>
                  </a:lnTo>
                  <a:lnTo>
                    <a:pt x="459" y="285"/>
                  </a:lnTo>
                  <a:lnTo>
                    <a:pt x="459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9"/>
            <p:cNvSpPr/>
            <p:nvPr/>
          </p:nvSpPr>
          <p:spPr>
            <a:xfrm>
              <a:off x="3897150" y="4167600"/>
              <a:ext cx="6525" cy="7150"/>
            </a:xfrm>
            <a:custGeom>
              <a:avLst/>
              <a:gdLst/>
              <a:ahLst/>
              <a:cxnLst/>
              <a:rect l="l" t="t" r="r" b="b"/>
              <a:pathLst>
                <a:path w="261" h="286" extrusionOk="0">
                  <a:moveTo>
                    <a:pt x="1" y="1"/>
                  </a:moveTo>
                  <a:lnTo>
                    <a:pt x="1" y="285"/>
                  </a:lnTo>
                  <a:lnTo>
                    <a:pt x="260" y="285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9"/>
            <p:cNvSpPr/>
            <p:nvPr/>
          </p:nvSpPr>
          <p:spPr>
            <a:xfrm>
              <a:off x="3925325" y="4206550"/>
              <a:ext cx="6500" cy="7125"/>
            </a:xfrm>
            <a:custGeom>
              <a:avLst/>
              <a:gdLst/>
              <a:ahLst/>
              <a:cxnLst/>
              <a:rect l="l" t="t" r="r" b="b"/>
              <a:pathLst>
                <a:path w="260" h="285" extrusionOk="0">
                  <a:moveTo>
                    <a:pt x="1" y="0"/>
                  </a:moveTo>
                  <a:lnTo>
                    <a:pt x="1" y="285"/>
                  </a:lnTo>
                  <a:lnTo>
                    <a:pt x="260" y="285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9"/>
            <p:cNvSpPr/>
            <p:nvPr/>
          </p:nvSpPr>
          <p:spPr>
            <a:xfrm>
              <a:off x="3807275" y="4351275"/>
              <a:ext cx="11475" cy="7125"/>
            </a:xfrm>
            <a:custGeom>
              <a:avLst/>
              <a:gdLst/>
              <a:ahLst/>
              <a:cxnLst/>
              <a:rect l="l" t="t" r="r" b="b"/>
              <a:pathLst>
                <a:path w="459" h="285" extrusionOk="0">
                  <a:moveTo>
                    <a:pt x="0" y="0"/>
                  </a:moveTo>
                  <a:lnTo>
                    <a:pt x="0" y="285"/>
                  </a:lnTo>
                  <a:lnTo>
                    <a:pt x="458" y="285"/>
                  </a:lnTo>
                  <a:lnTo>
                    <a:pt x="458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9"/>
            <p:cNvSpPr/>
            <p:nvPr/>
          </p:nvSpPr>
          <p:spPr>
            <a:xfrm>
              <a:off x="3846325" y="4351275"/>
              <a:ext cx="11475" cy="7125"/>
            </a:xfrm>
            <a:custGeom>
              <a:avLst/>
              <a:gdLst/>
              <a:ahLst/>
              <a:cxnLst/>
              <a:rect l="l" t="t" r="r" b="b"/>
              <a:pathLst>
                <a:path w="459" h="285" extrusionOk="0">
                  <a:moveTo>
                    <a:pt x="0" y="0"/>
                  </a:moveTo>
                  <a:lnTo>
                    <a:pt x="0" y="285"/>
                  </a:lnTo>
                  <a:lnTo>
                    <a:pt x="459" y="285"/>
                  </a:lnTo>
                  <a:lnTo>
                    <a:pt x="459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9"/>
            <p:cNvSpPr/>
            <p:nvPr/>
          </p:nvSpPr>
          <p:spPr>
            <a:xfrm>
              <a:off x="3891425" y="4518300"/>
              <a:ext cx="11475" cy="7175"/>
            </a:xfrm>
            <a:custGeom>
              <a:avLst/>
              <a:gdLst/>
              <a:ahLst/>
              <a:cxnLst/>
              <a:rect l="l" t="t" r="r" b="b"/>
              <a:pathLst>
                <a:path w="459" h="287" extrusionOk="0">
                  <a:moveTo>
                    <a:pt x="1" y="1"/>
                  </a:moveTo>
                  <a:lnTo>
                    <a:pt x="1" y="287"/>
                  </a:lnTo>
                  <a:lnTo>
                    <a:pt x="459" y="287"/>
                  </a:lnTo>
                  <a:lnTo>
                    <a:pt x="459" y="1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9"/>
            <p:cNvSpPr/>
            <p:nvPr/>
          </p:nvSpPr>
          <p:spPr>
            <a:xfrm>
              <a:off x="3831300" y="4351275"/>
              <a:ext cx="6525" cy="7125"/>
            </a:xfrm>
            <a:custGeom>
              <a:avLst/>
              <a:gdLst/>
              <a:ahLst/>
              <a:cxnLst/>
              <a:rect l="l" t="t" r="r" b="b"/>
              <a:pathLst>
                <a:path w="261" h="285" extrusionOk="0">
                  <a:moveTo>
                    <a:pt x="1" y="0"/>
                  </a:moveTo>
                  <a:lnTo>
                    <a:pt x="1" y="285"/>
                  </a:lnTo>
                  <a:lnTo>
                    <a:pt x="260" y="285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9"/>
            <p:cNvSpPr/>
            <p:nvPr/>
          </p:nvSpPr>
          <p:spPr>
            <a:xfrm>
              <a:off x="3807225" y="4045125"/>
              <a:ext cx="6525" cy="7150"/>
            </a:xfrm>
            <a:custGeom>
              <a:avLst/>
              <a:gdLst/>
              <a:ahLst/>
              <a:cxnLst/>
              <a:rect l="l" t="t" r="r" b="b"/>
              <a:pathLst>
                <a:path w="261" h="286" extrusionOk="0">
                  <a:moveTo>
                    <a:pt x="1" y="1"/>
                  </a:moveTo>
                  <a:lnTo>
                    <a:pt x="1" y="286"/>
                  </a:lnTo>
                  <a:lnTo>
                    <a:pt x="260" y="286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9"/>
            <p:cNvSpPr/>
            <p:nvPr/>
          </p:nvSpPr>
          <p:spPr>
            <a:xfrm>
              <a:off x="3881800" y="4323475"/>
              <a:ext cx="35300" cy="7175"/>
            </a:xfrm>
            <a:custGeom>
              <a:avLst/>
              <a:gdLst/>
              <a:ahLst/>
              <a:cxnLst/>
              <a:rect l="l" t="t" r="r" b="b"/>
              <a:pathLst>
                <a:path w="1412" h="287" extrusionOk="0">
                  <a:moveTo>
                    <a:pt x="0" y="0"/>
                  </a:moveTo>
                  <a:lnTo>
                    <a:pt x="0" y="286"/>
                  </a:lnTo>
                  <a:lnTo>
                    <a:pt x="1412" y="286"/>
                  </a:lnTo>
                  <a:lnTo>
                    <a:pt x="1412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9"/>
            <p:cNvSpPr/>
            <p:nvPr/>
          </p:nvSpPr>
          <p:spPr>
            <a:xfrm>
              <a:off x="3763650" y="4206550"/>
              <a:ext cx="35300" cy="7125"/>
            </a:xfrm>
            <a:custGeom>
              <a:avLst/>
              <a:gdLst/>
              <a:ahLst/>
              <a:cxnLst/>
              <a:rect l="l" t="t" r="r" b="b"/>
              <a:pathLst>
                <a:path w="1412" h="285" extrusionOk="0">
                  <a:moveTo>
                    <a:pt x="0" y="0"/>
                  </a:moveTo>
                  <a:lnTo>
                    <a:pt x="0" y="285"/>
                  </a:lnTo>
                  <a:lnTo>
                    <a:pt x="1411" y="285"/>
                  </a:lnTo>
                  <a:lnTo>
                    <a:pt x="141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9"/>
            <p:cNvSpPr/>
            <p:nvPr/>
          </p:nvSpPr>
          <p:spPr>
            <a:xfrm>
              <a:off x="3840100" y="3972025"/>
              <a:ext cx="10600" cy="7125"/>
            </a:xfrm>
            <a:custGeom>
              <a:avLst/>
              <a:gdLst/>
              <a:ahLst/>
              <a:cxnLst/>
              <a:rect l="l" t="t" r="r" b="b"/>
              <a:pathLst>
                <a:path w="424" h="285" extrusionOk="0">
                  <a:moveTo>
                    <a:pt x="0" y="0"/>
                  </a:moveTo>
                  <a:lnTo>
                    <a:pt x="0" y="285"/>
                  </a:lnTo>
                  <a:lnTo>
                    <a:pt x="423" y="285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9"/>
            <p:cNvSpPr/>
            <p:nvPr/>
          </p:nvSpPr>
          <p:spPr>
            <a:xfrm>
              <a:off x="3717775" y="4284500"/>
              <a:ext cx="7325" cy="7150"/>
            </a:xfrm>
            <a:custGeom>
              <a:avLst/>
              <a:gdLst/>
              <a:ahLst/>
              <a:cxnLst/>
              <a:rect l="l" t="t" r="r" b="b"/>
              <a:pathLst>
                <a:path w="293" h="286" extrusionOk="0">
                  <a:moveTo>
                    <a:pt x="1" y="1"/>
                  </a:moveTo>
                  <a:lnTo>
                    <a:pt x="1" y="285"/>
                  </a:lnTo>
                  <a:lnTo>
                    <a:pt x="293" y="285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9"/>
            <p:cNvSpPr/>
            <p:nvPr/>
          </p:nvSpPr>
          <p:spPr>
            <a:xfrm>
              <a:off x="3675875" y="4284500"/>
              <a:ext cx="26200" cy="7150"/>
            </a:xfrm>
            <a:custGeom>
              <a:avLst/>
              <a:gdLst/>
              <a:ahLst/>
              <a:cxnLst/>
              <a:rect l="l" t="t" r="r" b="b"/>
              <a:pathLst>
                <a:path w="1048" h="286" extrusionOk="0">
                  <a:moveTo>
                    <a:pt x="1" y="1"/>
                  </a:moveTo>
                  <a:lnTo>
                    <a:pt x="1" y="285"/>
                  </a:lnTo>
                  <a:lnTo>
                    <a:pt x="1047" y="285"/>
                  </a:lnTo>
                  <a:lnTo>
                    <a:pt x="1047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9"/>
            <p:cNvSpPr/>
            <p:nvPr/>
          </p:nvSpPr>
          <p:spPr>
            <a:xfrm>
              <a:off x="3910525" y="4089675"/>
              <a:ext cx="26200" cy="7150"/>
            </a:xfrm>
            <a:custGeom>
              <a:avLst/>
              <a:gdLst/>
              <a:ahLst/>
              <a:cxnLst/>
              <a:rect l="l" t="t" r="r" b="b"/>
              <a:pathLst>
                <a:path w="1048" h="286" extrusionOk="0">
                  <a:moveTo>
                    <a:pt x="1" y="0"/>
                  </a:moveTo>
                  <a:lnTo>
                    <a:pt x="1" y="285"/>
                  </a:lnTo>
                  <a:lnTo>
                    <a:pt x="1047" y="285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9"/>
            <p:cNvSpPr/>
            <p:nvPr/>
          </p:nvSpPr>
          <p:spPr>
            <a:xfrm>
              <a:off x="3742400" y="4440375"/>
              <a:ext cx="26175" cy="7150"/>
            </a:xfrm>
            <a:custGeom>
              <a:avLst/>
              <a:gdLst/>
              <a:ahLst/>
              <a:cxnLst/>
              <a:rect l="l" t="t" r="r" b="b"/>
              <a:pathLst>
                <a:path w="1047" h="286" extrusionOk="0">
                  <a:moveTo>
                    <a:pt x="0" y="0"/>
                  </a:moveTo>
                  <a:lnTo>
                    <a:pt x="0" y="285"/>
                  </a:lnTo>
                  <a:lnTo>
                    <a:pt x="1046" y="285"/>
                  </a:lnTo>
                  <a:lnTo>
                    <a:pt x="1046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9"/>
            <p:cNvSpPr/>
            <p:nvPr/>
          </p:nvSpPr>
          <p:spPr>
            <a:xfrm>
              <a:off x="3736375" y="4284500"/>
              <a:ext cx="12050" cy="7150"/>
            </a:xfrm>
            <a:custGeom>
              <a:avLst/>
              <a:gdLst/>
              <a:ahLst/>
              <a:cxnLst/>
              <a:rect l="l" t="t" r="r" b="b"/>
              <a:pathLst>
                <a:path w="482" h="286" extrusionOk="0">
                  <a:moveTo>
                    <a:pt x="1" y="1"/>
                  </a:moveTo>
                  <a:lnTo>
                    <a:pt x="1" y="285"/>
                  </a:lnTo>
                  <a:lnTo>
                    <a:pt x="482" y="285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9"/>
            <p:cNvSpPr/>
            <p:nvPr/>
          </p:nvSpPr>
          <p:spPr>
            <a:xfrm>
              <a:off x="3754325" y="5059375"/>
              <a:ext cx="11450" cy="7175"/>
            </a:xfrm>
            <a:custGeom>
              <a:avLst/>
              <a:gdLst/>
              <a:ahLst/>
              <a:cxnLst/>
              <a:rect l="l" t="t" r="r" b="b"/>
              <a:pathLst>
                <a:path w="458" h="287" extrusionOk="0">
                  <a:moveTo>
                    <a:pt x="0" y="0"/>
                  </a:moveTo>
                  <a:lnTo>
                    <a:pt x="0" y="286"/>
                  </a:lnTo>
                  <a:lnTo>
                    <a:pt x="457" y="2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9"/>
            <p:cNvSpPr/>
            <p:nvPr/>
          </p:nvSpPr>
          <p:spPr>
            <a:xfrm>
              <a:off x="3803300" y="5009000"/>
              <a:ext cx="20925" cy="7175"/>
            </a:xfrm>
            <a:custGeom>
              <a:avLst/>
              <a:gdLst/>
              <a:ahLst/>
              <a:cxnLst/>
              <a:rect l="l" t="t" r="r" b="b"/>
              <a:pathLst>
                <a:path w="837" h="287" extrusionOk="0">
                  <a:moveTo>
                    <a:pt x="0" y="1"/>
                  </a:moveTo>
                  <a:lnTo>
                    <a:pt x="0" y="287"/>
                  </a:lnTo>
                  <a:lnTo>
                    <a:pt x="836" y="287"/>
                  </a:lnTo>
                  <a:lnTo>
                    <a:pt x="836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9"/>
            <p:cNvSpPr/>
            <p:nvPr/>
          </p:nvSpPr>
          <p:spPr>
            <a:xfrm>
              <a:off x="3711700" y="5059375"/>
              <a:ext cx="35300" cy="7175"/>
            </a:xfrm>
            <a:custGeom>
              <a:avLst/>
              <a:gdLst/>
              <a:ahLst/>
              <a:cxnLst/>
              <a:rect l="l" t="t" r="r" b="b"/>
              <a:pathLst>
                <a:path w="1412" h="287" extrusionOk="0">
                  <a:moveTo>
                    <a:pt x="1" y="0"/>
                  </a:moveTo>
                  <a:lnTo>
                    <a:pt x="1" y="286"/>
                  </a:lnTo>
                  <a:lnTo>
                    <a:pt x="1412" y="286"/>
                  </a:lnTo>
                  <a:lnTo>
                    <a:pt x="1412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9"/>
            <p:cNvSpPr/>
            <p:nvPr/>
          </p:nvSpPr>
          <p:spPr>
            <a:xfrm>
              <a:off x="3622000" y="4089675"/>
              <a:ext cx="27975" cy="7150"/>
            </a:xfrm>
            <a:custGeom>
              <a:avLst/>
              <a:gdLst/>
              <a:ahLst/>
              <a:cxnLst/>
              <a:rect l="l" t="t" r="r" b="b"/>
              <a:pathLst>
                <a:path w="1119" h="286" extrusionOk="0">
                  <a:moveTo>
                    <a:pt x="0" y="0"/>
                  </a:moveTo>
                  <a:lnTo>
                    <a:pt x="0" y="285"/>
                  </a:lnTo>
                  <a:lnTo>
                    <a:pt x="1118" y="285"/>
                  </a:lnTo>
                  <a:lnTo>
                    <a:pt x="1118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9"/>
            <p:cNvSpPr/>
            <p:nvPr/>
          </p:nvSpPr>
          <p:spPr>
            <a:xfrm>
              <a:off x="3878675" y="4750200"/>
              <a:ext cx="11450" cy="7125"/>
            </a:xfrm>
            <a:custGeom>
              <a:avLst/>
              <a:gdLst/>
              <a:ahLst/>
              <a:cxnLst/>
              <a:rect l="l" t="t" r="r" b="b"/>
              <a:pathLst>
                <a:path w="458" h="285" extrusionOk="0">
                  <a:moveTo>
                    <a:pt x="1" y="0"/>
                  </a:moveTo>
                  <a:lnTo>
                    <a:pt x="1" y="285"/>
                  </a:lnTo>
                  <a:lnTo>
                    <a:pt x="458" y="285"/>
                  </a:lnTo>
                  <a:lnTo>
                    <a:pt x="458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9"/>
            <p:cNvSpPr/>
            <p:nvPr/>
          </p:nvSpPr>
          <p:spPr>
            <a:xfrm>
              <a:off x="3905050" y="4889100"/>
              <a:ext cx="6550" cy="7125"/>
            </a:xfrm>
            <a:custGeom>
              <a:avLst/>
              <a:gdLst/>
              <a:ahLst/>
              <a:cxnLst/>
              <a:rect l="l" t="t" r="r" b="b"/>
              <a:pathLst>
                <a:path w="262" h="285" extrusionOk="0">
                  <a:moveTo>
                    <a:pt x="1" y="0"/>
                  </a:moveTo>
                  <a:lnTo>
                    <a:pt x="1" y="285"/>
                  </a:lnTo>
                  <a:lnTo>
                    <a:pt x="261" y="285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9"/>
            <p:cNvSpPr/>
            <p:nvPr/>
          </p:nvSpPr>
          <p:spPr>
            <a:xfrm>
              <a:off x="3825400" y="4750200"/>
              <a:ext cx="35300" cy="7125"/>
            </a:xfrm>
            <a:custGeom>
              <a:avLst/>
              <a:gdLst/>
              <a:ahLst/>
              <a:cxnLst/>
              <a:rect l="l" t="t" r="r" b="b"/>
              <a:pathLst>
                <a:path w="1412" h="285" extrusionOk="0">
                  <a:moveTo>
                    <a:pt x="0" y="0"/>
                  </a:moveTo>
                  <a:lnTo>
                    <a:pt x="0" y="285"/>
                  </a:lnTo>
                  <a:lnTo>
                    <a:pt x="1412" y="285"/>
                  </a:lnTo>
                  <a:lnTo>
                    <a:pt x="1412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9"/>
            <p:cNvSpPr/>
            <p:nvPr/>
          </p:nvSpPr>
          <p:spPr>
            <a:xfrm>
              <a:off x="3695675" y="4887800"/>
              <a:ext cx="28025" cy="7125"/>
            </a:xfrm>
            <a:custGeom>
              <a:avLst/>
              <a:gdLst/>
              <a:ahLst/>
              <a:cxnLst/>
              <a:rect l="l" t="t" r="r" b="b"/>
              <a:pathLst>
                <a:path w="1121" h="285" extrusionOk="0">
                  <a:moveTo>
                    <a:pt x="1" y="0"/>
                  </a:moveTo>
                  <a:lnTo>
                    <a:pt x="1" y="285"/>
                  </a:lnTo>
                  <a:lnTo>
                    <a:pt x="1120" y="285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9"/>
            <p:cNvSpPr/>
            <p:nvPr/>
          </p:nvSpPr>
          <p:spPr>
            <a:xfrm>
              <a:off x="3807275" y="4887800"/>
              <a:ext cx="11475" cy="7125"/>
            </a:xfrm>
            <a:custGeom>
              <a:avLst/>
              <a:gdLst/>
              <a:ahLst/>
              <a:cxnLst/>
              <a:rect l="l" t="t" r="r" b="b"/>
              <a:pathLst>
                <a:path w="459" h="285" extrusionOk="0">
                  <a:moveTo>
                    <a:pt x="0" y="0"/>
                  </a:moveTo>
                  <a:lnTo>
                    <a:pt x="0" y="285"/>
                  </a:lnTo>
                  <a:lnTo>
                    <a:pt x="458" y="285"/>
                  </a:lnTo>
                  <a:lnTo>
                    <a:pt x="458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9"/>
            <p:cNvSpPr/>
            <p:nvPr/>
          </p:nvSpPr>
          <p:spPr>
            <a:xfrm>
              <a:off x="3846325" y="4887800"/>
              <a:ext cx="11475" cy="7125"/>
            </a:xfrm>
            <a:custGeom>
              <a:avLst/>
              <a:gdLst/>
              <a:ahLst/>
              <a:cxnLst/>
              <a:rect l="l" t="t" r="r" b="b"/>
              <a:pathLst>
                <a:path w="459" h="285" extrusionOk="0">
                  <a:moveTo>
                    <a:pt x="0" y="0"/>
                  </a:moveTo>
                  <a:lnTo>
                    <a:pt x="0" y="285"/>
                  </a:lnTo>
                  <a:lnTo>
                    <a:pt x="459" y="285"/>
                  </a:lnTo>
                  <a:lnTo>
                    <a:pt x="459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9"/>
            <p:cNvSpPr/>
            <p:nvPr/>
          </p:nvSpPr>
          <p:spPr>
            <a:xfrm>
              <a:off x="3831300" y="4887800"/>
              <a:ext cx="6525" cy="7125"/>
            </a:xfrm>
            <a:custGeom>
              <a:avLst/>
              <a:gdLst/>
              <a:ahLst/>
              <a:cxnLst/>
              <a:rect l="l" t="t" r="r" b="b"/>
              <a:pathLst>
                <a:path w="261" h="285" extrusionOk="0">
                  <a:moveTo>
                    <a:pt x="1" y="0"/>
                  </a:moveTo>
                  <a:lnTo>
                    <a:pt x="1" y="285"/>
                  </a:lnTo>
                  <a:lnTo>
                    <a:pt x="260" y="285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9"/>
            <p:cNvSpPr/>
            <p:nvPr/>
          </p:nvSpPr>
          <p:spPr>
            <a:xfrm>
              <a:off x="3624050" y="4994600"/>
              <a:ext cx="35300" cy="7125"/>
            </a:xfrm>
            <a:custGeom>
              <a:avLst/>
              <a:gdLst/>
              <a:ahLst/>
              <a:cxnLst/>
              <a:rect l="l" t="t" r="r" b="b"/>
              <a:pathLst>
                <a:path w="1412" h="285" extrusionOk="0">
                  <a:moveTo>
                    <a:pt x="0" y="0"/>
                  </a:moveTo>
                  <a:lnTo>
                    <a:pt x="0" y="285"/>
                  </a:lnTo>
                  <a:lnTo>
                    <a:pt x="1412" y="285"/>
                  </a:lnTo>
                  <a:lnTo>
                    <a:pt x="1412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9"/>
            <p:cNvSpPr/>
            <p:nvPr/>
          </p:nvSpPr>
          <p:spPr>
            <a:xfrm>
              <a:off x="3717775" y="4821075"/>
              <a:ext cx="7325" cy="7125"/>
            </a:xfrm>
            <a:custGeom>
              <a:avLst/>
              <a:gdLst/>
              <a:ahLst/>
              <a:cxnLst/>
              <a:rect l="l" t="t" r="r" b="b"/>
              <a:pathLst>
                <a:path w="293" h="285" extrusionOk="0">
                  <a:moveTo>
                    <a:pt x="1" y="0"/>
                  </a:moveTo>
                  <a:lnTo>
                    <a:pt x="1" y="285"/>
                  </a:lnTo>
                  <a:lnTo>
                    <a:pt x="293" y="285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9"/>
            <p:cNvSpPr/>
            <p:nvPr/>
          </p:nvSpPr>
          <p:spPr>
            <a:xfrm>
              <a:off x="3675875" y="4821075"/>
              <a:ext cx="26200" cy="7125"/>
            </a:xfrm>
            <a:custGeom>
              <a:avLst/>
              <a:gdLst/>
              <a:ahLst/>
              <a:cxnLst/>
              <a:rect l="l" t="t" r="r" b="b"/>
              <a:pathLst>
                <a:path w="1048" h="285" extrusionOk="0">
                  <a:moveTo>
                    <a:pt x="1" y="0"/>
                  </a:moveTo>
                  <a:lnTo>
                    <a:pt x="1" y="285"/>
                  </a:lnTo>
                  <a:lnTo>
                    <a:pt x="1047" y="285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9"/>
            <p:cNvSpPr/>
            <p:nvPr/>
          </p:nvSpPr>
          <p:spPr>
            <a:xfrm>
              <a:off x="3736375" y="4821075"/>
              <a:ext cx="12050" cy="7125"/>
            </a:xfrm>
            <a:custGeom>
              <a:avLst/>
              <a:gdLst/>
              <a:ahLst/>
              <a:cxnLst/>
              <a:rect l="l" t="t" r="r" b="b"/>
              <a:pathLst>
                <a:path w="482" h="285" extrusionOk="0">
                  <a:moveTo>
                    <a:pt x="1" y="0"/>
                  </a:moveTo>
                  <a:lnTo>
                    <a:pt x="1" y="285"/>
                  </a:lnTo>
                  <a:lnTo>
                    <a:pt x="482" y="285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9"/>
            <p:cNvSpPr/>
            <p:nvPr/>
          </p:nvSpPr>
          <p:spPr>
            <a:xfrm>
              <a:off x="2680775" y="3874800"/>
              <a:ext cx="724600" cy="215975"/>
            </a:xfrm>
            <a:custGeom>
              <a:avLst/>
              <a:gdLst/>
              <a:ahLst/>
              <a:cxnLst/>
              <a:rect l="l" t="t" r="r" b="b"/>
              <a:pathLst>
                <a:path w="28984" h="8639" extrusionOk="0">
                  <a:moveTo>
                    <a:pt x="1" y="0"/>
                  </a:moveTo>
                  <a:lnTo>
                    <a:pt x="1" y="8638"/>
                  </a:lnTo>
                  <a:lnTo>
                    <a:pt x="28984" y="8638"/>
                  </a:lnTo>
                  <a:lnTo>
                    <a:pt x="28984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  <a:alpha val="52510"/>
                  </a:srgbClr>
                </a:gs>
                <a:gs pos="50000">
                  <a:srgbClr val="FFFFFF">
                    <a:alpha val="0"/>
                    <a:alpha val="52510"/>
                  </a:srgbClr>
                </a:gs>
                <a:gs pos="100000">
                  <a:srgbClr val="FFFFFF">
                    <a:alpha val="5251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9"/>
            <p:cNvSpPr/>
            <p:nvPr/>
          </p:nvSpPr>
          <p:spPr>
            <a:xfrm>
              <a:off x="2680775" y="4090775"/>
              <a:ext cx="724600" cy="1052725"/>
            </a:xfrm>
            <a:custGeom>
              <a:avLst/>
              <a:gdLst/>
              <a:ahLst/>
              <a:cxnLst/>
              <a:rect l="l" t="t" r="r" b="b"/>
              <a:pathLst>
                <a:path w="28984" h="42109" extrusionOk="0">
                  <a:moveTo>
                    <a:pt x="1" y="1"/>
                  </a:moveTo>
                  <a:lnTo>
                    <a:pt x="1" y="42108"/>
                  </a:lnTo>
                  <a:lnTo>
                    <a:pt x="28984" y="42108"/>
                  </a:lnTo>
                  <a:lnTo>
                    <a:pt x="2898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9"/>
            <p:cNvSpPr/>
            <p:nvPr/>
          </p:nvSpPr>
          <p:spPr>
            <a:xfrm>
              <a:off x="3316600" y="4090775"/>
              <a:ext cx="88775" cy="1052725"/>
            </a:xfrm>
            <a:custGeom>
              <a:avLst/>
              <a:gdLst/>
              <a:ahLst/>
              <a:cxnLst/>
              <a:rect l="l" t="t" r="r" b="b"/>
              <a:pathLst>
                <a:path w="3551" h="42109" extrusionOk="0">
                  <a:moveTo>
                    <a:pt x="0" y="1"/>
                  </a:moveTo>
                  <a:lnTo>
                    <a:pt x="0" y="42108"/>
                  </a:lnTo>
                  <a:lnTo>
                    <a:pt x="3551" y="42108"/>
                  </a:lnTo>
                  <a:lnTo>
                    <a:pt x="3551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28627"/>
                  </a:srgbClr>
                </a:gs>
                <a:gs pos="100000">
                  <a:srgbClr val="FFFFFF">
                    <a:alpha val="52549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9"/>
            <p:cNvSpPr/>
            <p:nvPr/>
          </p:nvSpPr>
          <p:spPr>
            <a:xfrm>
              <a:off x="2680775" y="4120700"/>
              <a:ext cx="724600" cy="990325"/>
            </a:xfrm>
            <a:custGeom>
              <a:avLst/>
              <a:gdLst/>
              <a:ahLst/>
              <a:cxnLst/>
              <a:rect l="l" t="t" r="r" b="b"/>
              <a:pathLst>
                <a:path w="28984" h="39613" extrusionOk="0">
                  <a:moveTo>
                    <a:pt x="1" y="1"/>
                  </a:moveTo>
                  <a:lnTo>
                    <a:pt x="1" y="122"/>
                  </a:lnTo>
                  <a:lnTo>
                    <a:pt x="28984" y="122"/>
                  </a:lnTo>
                  <a:lnTo>
                    <a:pt x="28984" y="1"/>
                  </a:lnTo>
                  <a:close/>
                  <a:moveTo>
                    <a:pt x="1" y="1975"/>
                  </a:moveTo>
                  <a:lnTo>
                    <a:pt x="1" y="2097"/>
                  </a:lnTo>
                  <a:lnTo>
                    <a:pt x="28984" y="2097"/>
                  </a:lnTo>
                  <a:lnTo>
                    <a:pt x="28984" y="1975"/>
                  </a:lnTo>
                  <a:close/>
                  <a:moveTo>
                    <a:pt x="1" y="3949"/>
                  </a:moveTo>
                  <a:lnTo>
                    <a:pt x="1" y="4070"/>
                  </a:lnTo>
                  <a:lnTo>
                    <a:pt x="28984" y="4070"/>
                  </a:lnTo>
                  <a:lnTo>
                    <a:pt x="28984" y="3949"/>
                  </a:lnTo>
                  <a:close/>
                  <a:moveTo>
                    <a:pt x="1" y="5925"/>
                  </a:moveTo>
                  <a:lnTo>
                    <a:pt x="1" y="6045"/>
                  </a:lnTo>
                  <a:lnTo>
                    <a:pt x="28984" y="6045"/>
                  </a:lnTo>
                  <a:lnTo>
                    <a:pt x="28984" y="5925"/>
                  </a:lnTo>
                  <a:close/>
                  <a:moveTo>
                    <a:pt x="1" y="7900"/>
                  </a:moveTo>
                  <a:lnTo>
                    <a:pt x="1" y="8021"/>
                  </a:lnTo>
                  <a:lnTo>
                    <a:pt x="28984" y="8021"/>
                  </a:lnTo>
                  <a:lnTo>
                    <a:pt x="28984" y="7900"/>
                  </a:lnTo>
                  <a:close/>
                  <a:moveTo>
                    <a:pt x="1" y="9873"/>
                  </a:moveTo>
                  <a:lnTo>
                    <a:pt x="1" y="9994"/>
                  </a:lnTo>
                  <a:lnTo>
                    <a:pt x="28984" y="9994"/>
                  </a:lnTo>
                  <a:lnTo>
                    <a:pt x="28984" y="9873"/>
                  </a:lnTo>
                  <a:close/>
                  <a:moveTo>
                    <a:pt x="1" y="11848"/>
                  </a:moveTo>
                  <a:lnTo>
                    <a:pt x="1" y="11969"/>
                  </a:lnTo>
                  <a:lnTo>
                    <a:pt x="28984" y="11969"/>
                  </a:lnTo>
                  <a:lnTo>
                    <a:pt x="28984" y="11848"/>
                  </a:lnTo>
                  <a:close/>
                  <a:moveTo>
                    <a:pt x="1" y="13824"/>
                  </a:moveTo>
                  <a:lnTo>
                    <a:pt x="1" y="13945"/>
                  </a:lnTo>
                  <a:lnTo>
                    <a:pt x="28984" y="13945"/>
                  </a:lnTo>
                  <a:lnTo>
                    <a:pt x="28984" y="13824"/>
                  </a:lnTo>
                  <a:close/>
                  <a:moveTo>
                    <a:pt x="1" y="15797"/>
                  </a:moveTo>
                  <a:lnTo>
                    <a:pt x="1" y="15917"/>
                  </a:lnTo>
                  <a:lnTo>
                    <a:pt x="28984" y="15917"/>
                  </a:lnTo>
                  <a:lnTo>
                    <a:pt x="28984" y="15797"/>
                  </a:lnTo>
                  <a:close/>
                  <a:moveTo>
                    <a:pt x="1" y="17772"/>
                  </a:moveTo>
                  <a:lnTo>
                    <a:pt x="1" y="17893"/>
                  </a:lnTo>
                  <a:lnTo>
                    <a:pt x="28984" y="17893"/>
                  </a:lnTo>
                  <a:lnTo>
                    <a:pt x="28984" y="17772"/>
                  </a:lnTo>
                  <a:close/>
                  <a:moveTo>
                    <a:pt x="1" y="19747"/>
                  </a:moveTo>
                  <a:lnTo>
                    <a:pt x="1" y="19868"/>
                  </a:lnTo>
                  <a:lnTo>
                    <a:pt x="28984" y="19868"/>
                  </a:lnTo>
                  <a:lnTo>
                    <a:pt x="28984" y="19747"/>
                  </a:lnTo>
                  <a:close/>
                  <a:moveTo>
                    <a:pt x="1" y="21720"/>
                  </a:moveTo>
                  <a:lnTo>
                    <a:pt x="1" y="21841"/>
                  </a:lnTo>
                  <a:lnTo>
                    <a:pt x="28984" y="21841"/>
                  </a:lnTo>
                  <a:lnTo>
                    <a:pt x="28984" y="21720"/>
                  </a:lnTo>
                  <a:close/>
                  <a:moveTo>
                    <a:pt x="1" y="23696"/>
                  </a:moveTo>
                  <a:lnTo>
                    <a:pt x="1" y="23817"/>
                  </a:lnTo>
                  <a:lnTo>
                    <a:pt x="28984" y="23817"/>
                  </a:lnTo>
                  <a:lnTo>
                    <a:pt x="28984" y="23696"/>
                  </a:lnTo>
                  <a:close/>
                  <a:moveTo>
                    <a:pt x="1" y="25671"/>
                  </a:moveTo>
                  <a:lnTo>
                    <a:pt x="1" y="25792"/>
                  </a:lnTo>
                  <a:lnTo>
                    <a:pt x="28984" y="25792"/>
                  </a:lnTo>
                  <a:lnTo>
                    <a:pt x="28984" y="25671"/>
                  </a:lnTo>
                  <a:close/>
                  <a:moveTo>
                    <a:pt x="1" y="27644"/>
                  </a:moveTo>
                  <a:lnTo>
                    <a:pt x="1" y="27765"/>
                  </a:lnTo>
                  <a:lnTo>
                    <a:pt x="28984" y="27765"/>
                  </a:lnTo>
                  <a:lnTo>
                    <a:pt x="28984" y="27644"/>
                  </a:lnTo>
                  <a:close/>
                  <a:moveTo>
                    <a:pt x="1" y="29619"/>
                  </a:moveTo>
                  <a:lnTo>
                    <a:pt x="1" y="29740"/>
                  </a:lnTo>
                  <a:lnTo>
                    <a:pt x="28984" y="29740"/>
                  </a:lnTo>
                  <a:lnTo>
                    <a:pt x="28984" y="29619"/>
                  </a:lnTo>
                  <a:close/>
                  <a:moveTo>
                    <a:pt x="1" y="31592"/>
                  </a:moveTo>
                  <a:lnTo>
                    <a:pt x="1" y="31714"/>
                  </a:lnTo>
                  <a:lnTo>
                    <a:pt x="28984" y="31714"/>
                  </a:lnTo>
                  <a:lnTo>
                    <a:pt x="28984" y="31592"/>
                  </a:lnTo>
                  <a:close/>
                  <a:moveTo>
                    <a:pt x="1" y="33568"/>
                  </a:moveTo>
                  <a:lnTo>
                    <a:pt x="1" y="33688"/>
                  </a:lnTo>
                  <a:lnTo>
                    <a:pt x="28984" y="33688"/>
                  </a:lnTo>
                  <a:lnTo>
                    <a:pt x="28984" y="33568"/>
                  </a:lnTo>
                  <a:close/>
                  <a:moveTo>
                    <a:pt x="1" y="35543"/>
                  </a:moveTo>
                  <a:lnTo>
                    <a:pt x="1" y="35664"/>
                  </a:lnTo>
                  <a:lnTo>
                    <a:pt x="28984" y="35664"/>
                  </a:lnTo>
                  <a:lnTo>
                    <a:pt x="28984" y="35543"/>
                  </a:lnTo>
                  <a:close/>
                  <a:moveTo>
                    <a:pt x="1" y="37516"/>
                  </a:moveTo>
                  <a:lnTo>
                    <a:pt x="1" y="37638"/>
                  </a:lnTo>
                  <a:lnTo>
                    <a:pt x="28984" y="37638"/>
                  </a:lnTo>
                  <a:lnTo>
                    <a:pt x="28984" y="37516"/>
                  </a:lnTo>
                  <a:close/>
                  <a:moveTo>
                    <a:pt x="1" y="39491"/>
                  </a:moveTo>
                  <a:lnTo>
                    <a:pt x="1" y="39612"/>
                  </a:lnTo>
                  <a:lnTo>
                    <a:pt x="28984" y="39612"/>
                  </a:lnTo>
                  <a:lnTo>
                    <a:pt x="28984" y="3949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9"/>
            <p:cNvSpPr/>
            <p:nvPr/>
          </p:nvSpPr>
          <p:spPr>
            <a:xfrm>
              <a:off x="2680750" y="4326975"/>
              <a:ext cx="326800" cy="816500"/>
            </a:xfrm>
            <a:custGeom>
              <a:avLst/>
              <a:gdLst/>
              <a:ahLst/>
              <a:cxnLst/>
              <a:rect l="l" t="t" r="r" b="b"/>
              <a:pathLst>
                <a:path w="13072" h="32660" extrusionOk="0">
                  <a:moveTo>
                    <a:pt x="1" y="0"/>
                  </a:moveTo>
                  <a:lnTo>
                    <a:pt x="1" y="32659"/>
                  </a:lnTo>
                  <a:lnTo>
                    <a:pt x="13072" y="32659"/>
                  </a:lnTo>
                  <a:lnTo>
                    <a:pt x="13072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50000">
                  <a:srgbClr val="FFFFFF">
                    <a:alpha val="0"/>
                  </a:srgbClr>
                </a:gs>
                <a:gs pos="100000">
                  <a:srgbClr val="FFFFFF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9"/>
            <p:cNvSpPr/>
            <p:nvPr/>
          </p:nvSpPr>
          <p:spPr>
            <a:xfrm>
              <a:off x="3065450" y="4231200"/>
              <a:ext cx="96725" cy="7125"/>
            </a:xfrm>
            <a:custGeom>
              <a:avLst/>
              <a:gdLst/>
              <a:ahLst/>
              <a:cxnLst/>
              <a:rect l="l" t="t" r="r" b="b"/>
              <a:pathLst>
                <a:path w="3869" h="285" extrusionOk="0">
                  <a:moveTo>
                    <a:pt x="0" y="0"/>
                  </a:moveTo>
                  <a:lnTo>
                    <a:pt x="0" y="285"/>
                  </a:lnTo>
                  <a:lnTo>
                    <a:pt x="3868" y="285"/>
                  </a:lnTo>
                  <a:lnTo>
                    <a:pt x="3868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9"/>
            <p:cNvSpPr/>
            <p:nvPr/>
          </p:nvSpPr>
          <p:spPr>
            <a:xfrm>
              <a:off x="3019025" y="4730800"/>
              <a:ext cx="19800" cy="7175"/>
            </a:xfrm>
            <a:custGeom>
              <a:avLst/>
              <a:gdLst/>
              <a:ahLst/>
              <a:cxnLst/>
              <a:rect l="l" t="t" r="r" b="b"/>
              <a:pathLst>
                <a:path w="792" h="287" extrusionOk="0">
                  <a:moveTo>
                    <a:pt x="0" y="0"/>
                  </a:moveTo>
                  <a:lnTo>
                    <a:pt x="0" y="286"/>
                  </a:lnTo>
                  <a:lnTo>
                    <a:pt x="791" y="286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9"/>
            <p:cNvSpPr/>
            <p:nvPr/>
          </p:nvSpPr>
          <p:spPr>
            <a:xfrm>
              <a:off x="3183925" y="4680850"/>
              <a:ext cx="19800" cy="7125"/>
            </a:xfrm>
            <a:custGeom>
              <a:avLst/>
              <a:gdLst/>
              <a:ahLst/>
              <a:cxnLst/>
              <a:rect l="l" t="t" r="r" b="b"/>
              <a:pathLst>
                <a:path w="792" h="285" extrusionOk="0">
                  <a:moveTo>
                    <a:pt x="0" y="0"/>
                  </a:moveTo>
                  <a:lnTo>
                    <a:pt x="0" y="285"/>
                  </a:lnTo>
                  <a:lnTo>
                    <a:pt x="791" y="285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9"/>
            <p:cNvSpPr/>
            <p:nvPr/>
          </p:nvSpPr>
          <p:spPr>
            <a:xfrm>
              <a:off x="3218400" y="4680850"/>
              <a:ext cx="11275" cy="7125"/>
            </a:xfrm>
            <a:custGeom>
              <a:avLst/>
              <a:gdLst/>
              <a:ahLst/>
              <a:cxnLst/>
              <a:rect l="l" t="t" r="r" b="b"/>
              <a:pathLst>
                <a:path w="451" h="285" extrusionOk="0">
                  <a:moveTo>
                    <a:pt x="0" y="0"/>
                  </a:moveTo>
                  <a:lnTo>
                    <a:pt x="0" y="285"/>
                  </a:lnTo>
                  <a:lnTo>
                    <a:pt x="451" y="285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9"/>
            <p:cNvSpPr/>
            <p:nvPr/>
          </p:nvSpPr>
          <p:spPr>
            <a:xfrm>
              <a:off x="3126550" y="4680850"/>
              <a:ext cx="46850" cy="7125"/>
            </a:xfrm>
            <a:custGeom>
              <a:avLst/>
              <a:gdLst/>
              <a:ahLst/>
              <a:cxnLst/>
              <a:rect l="l" t="t" r="r" b="b"/>
              <a:pathLst>
                <a:path w="1874" h="285" extrusionOk="0">
                  <a:moveTo>
                    <a:pt x="0" y="0"/>
                  </a:moveTo>
                  <a:lnTo>
                    <a:pt x="0" y="285"/>
                  </a:lnTo>
                  <a:lnTo>
                    <a:pt x="1874" y="285"/>
                  </a:lnTo>
                  <a:lnTo>
                    <a:pt x="1874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9"/>
            <p:cNvSpPr/>
            <p:nvPr/>
          </p:nvSpPr>
          <p:spPr>
            <a:xfrm>
              <a:off x="3076100" y="4329150"/>
              <a:ext cx="19750" cy="7150"/>
            </a:xfrm>
            <a:custGeom>
              <a:avLst/>
              <a:gdLst/>
              <a:ahLst/>
              <a:cxnLst/>
              <a:rect l="l" t="t" r="r" b="b"/>
              <a:pathLst>
                <a:path w="790" h="286" extrusionOk="0">
                  <a:moveTo>
                    <a:pt x="0" y="0"/>
                  </a:moveTo>
                  <a:lnTo>
                    <a:pt x="0" y="286"/>
                  </a:lnTo>
                  <a:lnTo>
                    <a:pt x="789" y="286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9"/>
            <p:cNvSpPr/>
            <p:nvPr/>
          </p:nvSpPr>
          <p:spPr>
            <a:xfrm>
              <a:off x="3054300" y="4329150"/>
              <a:ext cx="11275" cy="7150"/>
            </a:xfrm>
            <a:custGeom>
              <a:avLst/>
              <a:gdLst/>
              <a:ahLst/>
              <a:cxnLst/>
              <a:rect l="l" t="t" r="r" b="b"/>
              <a:pathLst>
                <a:path w="451" h="286" extrusionOk="0">
                  <a:moveTo>
                    <a:pt x="1" y="0"/>
                  </a:moveTo>
                  <a:lnTo>
                    <a:pt x="1" y="286"/>
                  </a:lnTo>
                  <a:lnTo>
                    <a:pt x="450" y="286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9"/>
            <p:cNvSpPr/>
            <p:nvPr/>
          </p:nvSpPr>
          <p:spPr>
            <a:xfrm>
              <a:off x="3139000" y="4130525"/>
              <a:ext cx="60975" cy="7150"/>
            </a:xfrm>
            <a:custGeom>
              <a:avLst/>
              <a:gdLst/>
              <a:ahLst/>
              <a:cxnLst/>
              <a:rect l="l" t="t" r="r" b="b"/>
              <a:pathLst>
                <a:path w="2439" h="286" extrusionOk="0">
                  <a:moveTo>
                    <a:pt x="1" y="1"/>
                  </a:moveTo>
                  <a:lnTo>
                    <a:pt x="1" y="285"/>
                  </a:lnTo>
                  <a:lnTo>
                    <a:pt x="2438" y="285"/>
                  </a:lnTo>
                  <a:lnTo>
                    <a:pt x="2438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9"/>
            <p:cNvSpPr/>
            <p:nvPr/>
          </p:nvSpPr>
          <p:spPr>
            <a:xfrm>
              <a:off x="3108500" y="4329150"/>
              <a:ext cx="61000" cy="7150"/>
            </a:xfrm>
            <a:custGeom>
              <a:avLst/>
              <a:gdLst/>
              <a:ahLst/>
              <a:cxnLst/>
              <a:rect l="l" t="t" r="r" b="b"/>
              <a:pathLst>
                <a:path w="2440" h="286" extrusionOk="0">
                  <a:moveTo>
                    <a:pt x="1" y="0"/>
                  </a:moveTo>
                  <a:lnTo>
                    <a:pt x="1" y="286"/>
                  </a:lnTo>
                  <a:lnTo>
                    <a:pt x="2440" y="286"/>
                  </a:lnTo>
                  <a:lnTo>
                    <a:pt x="244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9"/>
            <p:cNvSpPr/>
            <p:nvPr/>
          </p:nvSpPr>
          <p:spPr>
            <a:xfrm>
              <a:off x="2993650" y="4130525"/>
              <a:ext cx="18325" cy="7150"/>
            </a:xfrm>
            <a:custGeom>
              <a:avLst/>
              <a:gdLst/>
              <a:ahLst/>
              <a:cxnLst/>
              <a:rect l="l" t="t" r="r" b="b"/>
              <a:pathLst>
                <a:path w="733" h="286" extrusionOk="0">
                  <a:moveTo>
                    <a:pt x="1" y="1"/>
                  </a:moveTo>
                  <a:lnTo>
                    <a:pt x="1" y="285"/>
                  </a:lnTo>
                  <a:lnTo>
                    <a:pt x="732" y="285"/>
                  </a:lnTo>
                  <a:lnTo>
                    <a:pt x="732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9"/>
            <p:cNvSpPr/>
            <p:nvPr/>
          </p:nvSpPr>
          <p:spPr>
            <a:xfrm>
              <a:off x="2794300" y="4130525"/>
              <a:ext cx="12575" cy="7150"/>
            </a:xfrm>
            <a:custGeom>
              <a:avLst/>
              <a:gdLst/>
              <a:ahLst/>
              <a:cxnLst/>
              <a:rect l="l" t="t" r="r" b="b"/>
              <a:pathLst>
                <a:path w="503" h="286" extrusionOk="0">
                  <a:moveTo>
                    <a:pt x="0" y="1"/>
                  </a:moveTo>
                  <a:lnTo>
                    <a:pt x="0" y="285"/>
                  </a:lnTo>
                  <a:lnTo>
                    <a:pt x="502" y="285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9"/>
            <p:cNvSpPr/>
            <p:nvPr/>
          </p:nvSpPr>
          <p:spPr>
            <a:xfrm>
              <a:off x="2834075" y="4130525"/>
              <a:ext cx="45200" cy="7150"/>
            </a:xfrm>
            <a:custGeom>
              <a:avLst/>
              <a:gdLst/>
              <a:ahLst/>
              <a:cxnLst/>
              <a:rect l="l" t="t" r="r" b="b"/>
              <a:pathLst>
                <a:path w="1808" h="286" extrusionOk="0">
                  <a:moveTo>
                    <a:pt x="0" y="1"/>
                  </a:moveTo>
                  <a:lnTo>
                    <a:pt x="0" y="285"/>
                  </a:lnTo>
                  <a:lnTo>
                    <a:pt x="1807" y="285"/>
                  </a:lnTo>
                  <a:lnTo>
                    <a:pt x="1807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9"/>
            <p:cNvSpPr/>
            <p:nvPr/>
          </p:nvSpPr>
          <p:spPr>
            <a:xfrm>
              <a:off x="2753975" y="4130525"/>
              <a:ext cx="20825" cy="7150"/>
            </a:xfrm>
            <a:custGeom>
              <a:avLst/>
              <a:gdLst/>
              <a:ahLst/>
              <a:cxnLst/>
              <a:rect l="l" t="t" r="r" b="b"/>
              <a:pathLst>
                <a:path w="833" h="286" extrusionOk="0">
                  <a:moveTo>
                    <a:pt x="0" y="1"/>
                  </a:moveTo>
                  <a:lnTo>
                    <a:pt x="0" y="285"/>
                  </a:lnTo>
                  <a:lnTo>
                    <a:pt x="832" y="285"/>
                  </a:lnTo>
                  <a:lnTo>
                    <a:pt x="832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9"/>
            <p:cNvSpPr/>
            <p:nvPr/>
          </p:nvSpPr>
          <p:spPr>
            <a:xfrm>
              <a:off x="3102375" y="4500525"/>
              <a:ext cx="48325" cy="7175"/>
            </a:xfrm>
            <a:custGeom>
              <a:avLst/>
              <a:gdLst/>
              <a:ahLst/>
              <a:cxnLst/>
              <a:rect l="l" t="t" r="r" b="b"/>
              <a:pathLst>
                <a:path w="1933" h="287" extrusionOk="0">
                  <a:moveTo>
                    <a:pt x="0" y="0"/>
                  </a:moveTo>
                  <a:lnTo>
                    <a:pt x="0" y="286"/>
                  </a:lnTo>
                  <a:lnTo>
                    <a:pt x="1933" y="286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9"/>
            <p:cNvSpPr/>
            <p:nvPr/>
          </p:nvSpPr>
          <p:spPr>
            <a:xfrm>
              <a:off x="2824450" y="4351650"/>
              <a:ext cx="19775" cy="7125"/>
            </a:xfrm>
            <a:custGeom>
              <a:avLst/>
              <a:gdLst/>
              <a:ahLst/>
              <a:cxnLst/>
              <a:rect l="l" t="t" r="r" b="b"/>
              <a:pathLst>
                <a:path w="791" h="285" extrusionOk="0">
                  <a:moveTo>
                    <a:pt x="0" y="0"/>
                  </a:moveTo>
                  <a:lnTo>
                    <a:pt x="0" y="285"/>
                  </a:lnTo>
                  <a:lnTo>
                    <a:pt x="791" y="285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9"/>
            <p:cNvSpPr/>
            <p:nvPr/>
          </p:nvSpPr>
          <p:spPr>
            <a:xfrm>
              <a:off x="2756925" y="4351650"/>
              <a:ext cx="19750" cy="7125"/>
            </a:xfrm>
            <a:custGeom>
              <a:avLst/>
              <a:gdLst/>
              <a:ahLst/>
              <a:cxnLst/>
              <a:rect l="l" t="t" r="r" b="b"/>
              <a:pathLst>
                <a:path w="790" h="285" extrusionOk="0">
                  <a:moveTo>
                    <a:pt x="1" y="0"/>
                  </a:moveTo>
                  <a:lnTo>
                    <a:pt x="1" y="285"/>
                  </a:lnTo>
                  <a:lnTo>
                    <a:pt x="790" y="285"/>
                  </a:lnTo>
                  <a:lnTo>
                    <a:pt x="79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9"/>
            <p:cNvSpPr/>
            <p:nvPr/>
          </p:nvSpPr>
          <p:spPr>
            <a:xfrm>
              <a:off x="2791425" y="4351650"/>
              <a:ext cx="11300" cy="7125"/>
            </a:xfrm>
            <a:custGeom>
              <a:avLst/>
              <a:gdLst/>
              <a:ahLst/>
              <a:cxnLst/>
              <a:rect l="l" t="t" r="r" b="b"/>
              <a:pathLst>
                <a:path w="452" h="285" extrusionOk="0">
                  <a:moveTo>
                    <a:pt x="0" y="0"/>
                  </a:moveTo>
                  <a:lnTo>
                    <a:pt x="0" y="285"/>
                  </a:lnTo>
                  <a:lnTo>
                    <a:pt x="451" y="285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9"/>
            <p:cNvSpPr/>
            <p:nvPr/>
          </p:nvSpPr>
          <p:spPr>
            <a:xfrm>
              <a:off x="2742725" y="4383250"/>
              <a:ext cx="11275" cy="7125"/>
            </a:xfrm>
            <a:custGeom>
              <a:avLst/>
              <a:gdLst/>
              <a:ahLst/>
              <a:cxnLst/>
              <a:rect l="l" t="t" r="r" b="b"/>
              <a:pathLst>
                <a:path w="451" h="285" extrusionOk="0">
                  <a:moveTo>
                    <a:pt x="1" y="0"/>
                  </a:moveTo>
                  <a:lnTo>
                    <a:pt x="1" y="285"/>
                  </a:lnTo>
                  <a:lnTo>
                    <a:pt x="450" y="285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9"/>
            <p:cNvSpPr/>
            <p:nvPr/>
          </p:nvSpPr>
          <p:spPr>
            <a:xfrm>
              <a:off x="2938200" y="4500525"/>
              <a:ext cx="19750" cy="7175"/>
            </a:xfrm>
            <a:custGeom>
              <a:avLst/>
              <a:gdLst/>
              <a:ahLst/>
              <a:cxnLst/>
              <a:rect l="l" t="t" r="r" b="b"/>
              <a:pathLst>
                <a:path w="790" h="287" extrusionOk="0">
                  <a:moveTo>
                    <a:pt x="0" y="0"/>
                  </a:moveTo>
                  <a:lnTo>
                    <a:pt x="0" y="286"/>
                  </a:lnTo>
                  <a:lnTo>
                    <a:pt x="790" y="286"/>
                  </a:lnTo>
                  <a:lnTo>
                    <a:pt x="79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9"/>
            <p:cNvSpPr/>
            <p:nvPr/>
          </p:nvSpPr>
          <p:spPr>
            <a:xfrm>
              <a:off x="2870700" y="4500525"/>
              <a:ext cx="19775" cy="7175"/>
            </a:xfrm>
            <a:custGeom>
              <a:avLst/>
              <a:gdLst/>
              <a:ahLst/>
              <a:cxnLst/>
              <a:rect l="l" t="t" r="r" b="b"/>
              <a:pathLst>
                <a:path w="791" h="287" extrusionOk="0">
                  <a:moveTo>
                    <a:pt x="1" y="0"/>
                  </a:moveTo>
                  <a:lnTo>
                    <a:pt x="1" y="286"/>
                  </a:lnTo>
                  <a:lnTo>
                    <a:pt x="790" y="286"/>
                  </a:lnTo>
                  <a:lnTo>
                    <a:pt x="79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9"/>
            <p:cNvSpPr/>
            <p:nvPr/>
          </p:nvSpPr>
          <p:spPr>
            <a:xfrm>
              <a:off x="2792775" y="4636000"/>
              <a:ext cx="19750" cy="7125"/>
            </a:xfrm>
            <a:custGeom>
              <a:avLst/>
              <a:gdLst/>
              <a:ahLst/>
              <a:cxnLst/>
              <a:rect l="l" t="t" r="r" b="b"/>
              <a:pathLst>
                <a:path w="790" h="285" extrusionOk="0">
                  <a:moveTo>
                    <a:pt x="1" y="0"/>
                  </a:moveTo>
                  <a:lnTo>
                    <a:pt x="1" y="285"/>
                  </a:lnTo>
                  <a:lnTo>
                    <a:pt x="790" y="285"/>
                  </a:lnTo>
                  <a:lnTo>
                    <a:pt x="79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9"/>
            <p:cNvSpPr/>
            <p:nvPr/>
          </p:nvSpPr>
          <p:spPr>
            <a:xfrm>
              <a:off x="2905175" y="4500525"/>
              <a:ext cx="11300" cy="7175"/>
            </a:xfrm>
            <a:custGeom>
              <a:avLst/>
              <a:gdLst/>
              <a:ahLst/>
              <a:cxnLst/>
              <a:rect l="l" t="t" r="r" b="b"/>
              <a:pathLst>
                <a:path w="452" h="287" extrusionOk="0">
                  <a:moveTo>
                    <a:pt x="1" y="0"/>
                  </a:moveTo>
                  <a:lnTo>
                    <a:pt x="1" y="286"/>
                  </a:lnTo>
                  <a:lnTo>
                    <a:pt x="451" y="286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9"/>
            <p:cNvSpPr/>
            <p:nvPr/>
          </p:nvSpPr>
          <p:spPr>
            <a:xfrm>
              <a:off x="2946725" y="4252350"/>
              <a:ext cx="11300" cy="7150"/>
            </a:xfrm>
            <a:custGeom>
              <a:avLst/>
              <a:gdLst/>
              <a:ahLst/>
              <a:cxnLst/>
              <a:rect l="l" t="t" r="r" b="b"/>
              <a:pathLst>
                <a:path w="452" h="286" extrusionOk="0">
                  <a:moveTo>
                    <a:pt x="0" y="0"/>
                  </a:moveTo>
                  <a:lnTo>
                    <a:pt x="0" y="286"/>
                  </a:lnTo>
                  <a:lnTo>
                    <a:pt x="451" y="286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9"/>
            <p:cNvSpPr/>
            <p:nvPr/>
          </p:nvSpPr>
          <p:spPr>
            <a:xfrm>
              <a:off x="2768250" y="4478025"/>
              <a:ext cx="61025" cy="7125"/>
            </a:xfrm>
            <a:custGeom>
              <a:avLst/>
              <a:gdLst/>
              <a:ahLst/>
              <a:cxnLst/>
              <a:rect l="l" t="t" r="r" b="b"/>
              <a:pathLst>
                <a:path w="2441" h="285" extrusionOk="0">
                  <a:moveTo>
                    <a:pt x="1" y="0"/>
                  </a:moveTo>
                  <a:lnTo>
                    <a:pt x="1" y="285"/>
                  </a:lnTo>
                  <a:lnTo>
                    <a:pt x="2441" y="285"/>
                  </a:lnTo>
                  <a:lnTo>
                    <a:pt x="244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9"/>
            <p:cNvSpPr/>
            <p:nvPr/>
          </p:nvSpPr>
          <p:spPr>
            <a:xfrm>
              <a:off x="2972350" y="4383250"/>
              <a:ext cx="60950" cy="7125"/>
            </a:xfrm>
            <a:custGeom>
              <a:avLst/>
              <a:gdLst/>
              <a:ahLst/>
              <a:cxnLst/>
              <a:rect l="l" t="t" r="r" b="b"/>
              <a:pathLst>
                <a:path w="2438" h="285" extrusionOk="0">
                  <a:moveTo>
                    <a:pt x="0" y="0"/>
                  </a:moveTo>
                  <a:lnTo>
                    <a:pt x="0" y="285"/>
                  </a:lnTo>
                  <a:lnTo>
                    <a:pt x="2438" y="285"/>
                  </a:lnTo>
                  <a:lnTo>
                    <a:pt x="2438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9"/>
            <p:cNvSpPr/>
            <p:nvPr/>
          </p:nvSpPr>
          <p:spPr>
            <a:xfrm>
              <a:off x="2882950" y="4193100"/>
              <a:ext cx="18325" cy="7150"/>
            </a:xfrm>
            <a:custGeom>
              <a:avLst/>
              <a:gdLst/>
              <a:ahLst/>
              <a:cxnLst/>
              <a:rect l="l" t="t" r="r" b="b"/>
              <a:pathLst>
                <a:path w="733" h="286" extrusionOk="0">
                  <a:moveTo>
                    <a:pt x="1" y="1"/>
                  </a:moveTo>
                  <a:lnTo>
                    <a:pt x="1" y="285"/>
                  </a:lnTo>
                  <a:lnTo>
                    <a:pt x="732" y="285"/>
                  </a:lnTo>
                  <a:lnTo>
                    <a:pt x="732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9"/>
            <p:cNvSpPr/>
            <p:nvPr/>
          </p:nvSpPr>
          <p:spPr>
            <a:xfrm>
              <a:off x="3099950" y="4446450"/>
              <a:ext cx="12550" cy="7150"/>
            </a:xfrm>
            <a:custGeom>
              <a:avLst/>
              <a:gdLst/>
              <a:ahLst/>
              <a:cxnLst/>
              <a:rect l="l" t="t" r="r" b="b"/>
              <a:pathLst>
                <a:path w="502" h="286" extrusionOk="0">
                  <a:moveTo>
                    <a:pt x="0" y="0"/>
                  </a:moveTo>
                  <a:lnTo>
                    <a:pt x="0" y="285"/>
                  </a:lnTo>
                  <a:lnTo>
                    <a:pt x="501" y="285"/>
                  </a:lnTo>
                  <a:lnTo>
                    <a:pt x="50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9"/>
            <p:cNvSpPr/>
            <p:nvPr/>
          </p:nvSpPr>
          <p:spPr>
            <a:xfrm>
              <a:off x="3139700" y="4446450"/>
              <a:ext cx="45200" cy="7150"/>
            </a:xfrm>
            <a:custGeom>
              <a:avLst/>
              <a:gdLst/>
              <a:ahLst/>
              <a:cxnLst/>
              <a:rect l="l" t="t" r="r" b="b"/>
              <a:pathLst>
                <a:path w="1808" h="286" extrusionOk="0">
                  <a:moveTo>
                    <a:pt x="0" y="0"/>
                  </a:moveTo>
                  <a:lnTo>
                    <a:pt x="0" y="285"/>
                  </a:lnTo>
                  <a:lnTo>
                    <a:pt x="1807" y="285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9"/>
            <p:cNvSpPr/>
            <p:nvPr/>
          </p:nvSpPr>
          <p:spPr>
            <a:xfrm>
              <a:off x="2734350" y="4288475"/>
              <a:ext cx="45200" cy="7125"/>
            </a:xfrm>
            <a:custGeom>
              <a:avLst/>
              <a:gdLst/>
              <a:ahLst/>
              <a:cxnLst/>
              <a:rect l="l" t="t" r="r" b="b"/>
              <a:pathLst>
                <a:path w="1808" h="285" extrusionOk="0">
                  <a:moveTo>
                    <a:pt x="1" y="0"/>
                  </a:moveTo>
                  <a:lnTo>
                    <a:pt x="1" y="285"/>
                  </a:lnTo>
                  <a:lnTo>
                    <a:pt x="1808" y="285"/>
                  </a:lnTo>
                  <a:lnTo>
                    <a:pt x="1808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9"/>
            <p:cNvSpPr/>
            <p:nvPr/>
          </p:nvSpPr>
          <p:spPr>
            <a:xfrm>
              <a:off x="3024875" y="4572825"/>
              <a:ext cx="45200" cy="7125"/>
            </a:xfrm>
            <a:custGeom>
              <a:avLst/>
              <a:gdLst/>
              <a:ahLst/>
              <a:cxnLst/>
              <a:rect l="l" t="t" r="r" b="b"/>
              <a:pathLst>
                <a:path w="1808" h="285" extrusionOk="0">
                  <a:moveTo>
                    <a:pt x="1" y="0"/>
                  </a:moveTo>
                  <a:lnTo>
                    <a:pt x="1" y="285"/>
                  </a:lnTo>
                  <a:lnTo>
                    <a:pt x="1807" y="285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9"/>
            <p:cNvSpPr/>
            <p:nvPr/>
          </p:nvSpPr>
          <p:spPr>
            <a:xfrm>
              <a:off x="3059600" y="4446450"/>
              <a:ext cx="20850" cy="7150"/>
            </a:xfrm>
            <a:custGeom>
              <a:avLst/>
              <a:gdLst/>
              <a:ahLst/>
              <a:cxnLst/>
              <a:rect l="l" t="t" r="r" b="b"/>
              <a:pathLst>
                <a:path w="834" h="286" extrusionOk="0">
                  <a:moveTo>
                    <a:pt x="0" y="0"/>
                  </a:moveTo>
                  <a:lnTo>
                    <a:pt x="0" y="285"/>
                  </a:lnTo>
                  <a:lnTo>
                    <a:pt x="834" y="285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9"/>
            <p:cNvSpPr/>
            <p:nvPr/>
          </p:nvSpPr>
          <p:spPr>
            <a:xfrm>
              <a:off x="3029650" y="5074650"/>
              <a:ext cx="19775" cy="7150"/>
            </a:xfrm>
            <a:custGeom>
              <a:avLst/>
              <a:gdLst/>
              <a:ahLst/>
              <a:cxnLst/>
              <a:rect l="l" t="t" r="r" b="b"/>
              <a:pathLst>
                <a:path w="791" h="286" extrusionOk="0">
                  <a:moveTo>
                    <a:pt x="1" y="0"/>
                  </a:moveTo>
                  <a:lnTo>
                    <a:pt x="1" y="286"/>
                  </a:lnTo>
                  <a:lnTo>
                    <a:pt x="790" y="286"/>
                  </a:lnTo>
                  <a:lnTo>
                    <a:pt x="790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9"/>
            <p:cNvSpPr/>
            <p:nvPr/>
          </p:nvSpPr>
          <p:spPr>
            <a:xfrm>
              <a:off x="2928725" y="5033750"/>
              <a:ext cx="36125" cy="7175"/>
            </a:xfrm>
            <a:custGeom>
              <a:avLst/>
              <a:gdLst/>
              <a:ahLst/>
              <a:cxnLst/>
              <a:rect l="l" t="t" r="r" b="b"/>
              <a:pathLst>
                <a:path w="1445" h="287" extrusionOk="0">
                  <a:moveTo>
                    <a:pt x="0" y="1"/>
                  </a:moveTo>
                  <a:lnTo>
                    <a:pt x="0" y="286"/>
                  </a:lnTo>
                  <a:lnTo>
                    <a:pt x="1444" y="286"/>
                  </a:lnTo>
                  <a:lnTo>
                    <a:pt x="1444" y="1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9"/>
            <p:cNvSpPr/>
            <p:nvPr/>
          </p:nvSpPr>
          <p:spPr>
            <a:xfrm>
              <a:off x="3062075" y="5074650"/>
              <a:ext cx="61000" cy="7150"/>
            </a:xfrm>
            <a:custGeom>
              <a:avLst/>
              <a:gdLst/>
              <a:ahLst/>
              <a:cxnLst/>
              <a:rect l="l" t="t" r="r" b="b"/>
              <a:pathLst>
                <a:path w="2440" h="286" extrusionOk="0">
                  <a:moveTo>
                    <a:pt x="1" y="0"/>
                  </a:moveTo>
                  <a:lnTo>
                    <a:pt x="1" y="286"/>
                  </a:lnTo>
                  <a:lnTo>
                    <a:pt x="2439" y="286"/>
                  </a:lnTo>
                  <a:lnTo>
                    <a:pt x="2439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9"/>
            <p:cNvSpPr/>
            <p:nvPr/>
          </p:nvSpPr>
          <p:spPr>
            <a:xfrm>
              <a:off x="3229650" y="4288475"/>
              <a:ext cx="48375" cy="7125"/>
            </a:xfrm>
            <a:custGeom>
              <a:avLst/>
              <a:gdLst/>
              <a:ahLst/>
              <a:cxnLst/>
              <a:rect l="l" t="t" r="r" b="b"/>
              <a:pathLst>
                <a:path w="1935" h="285" extrusionOk="0">
                  <a:moveTo>
                    <a:pt x="1" y="0"/>
                  </a:moveTo>
                  <a:lnTo>
                    <a:pt x="1" y="285"/>
                  </a:lnTo>
                  <a:lnTo>
                    <a:pt x="1935" y="285"/>
                  </a:lnTo>
                  <a:lnTo>
                    <a:pt x="1935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9"/>
            <p:cNvSpPr/>
            <p:nvPr/>
          </p:nvSpPr>
          <p:spPr>
            <a:xfrm>
              <a:off x="2814750" y="4823925"/>
              <a:ext cx="19800" cy="7175"/>
            </a:xfrm>
            <a:custGeom>
              <a:avLst/>
              <a:gdLst/>
              <a:ahLst/>
              <a:cxnLst/>
              <a:rect l="l" t="t" r="r" b="b"/>
              <a:pathLst>
                <a:path w="792" h="287" extrusionOk="0">
                  <a:moveTo>
                    <a:pt x="0" y="1"/>
                  </a:moveTo>
                  <a:lnTo>
                    <a:pt x="0" y="287"/>
                  </a:lnTo>
                  <a:lnTo>
                    <a:pt x="791" y="287"/>
                  </a:lnTo>
                  <a:lnTo>
                    <a:pt x="791" y="1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9"/>
            <p:cNvSpPr/>
            <p:nvPr/>
          </p:nvSpPr>
          <p:spPr>
            <a:xfrm>
              <a:off x="2777725" y="4936575"/>
              <a:ext cx="11300" cy="7150"/>
            </a:xfrm>
            <a:custGeom>
              <a:avLst/>
              <a:gdLst/>
              <a:ahLst/>
              <a:cxnLst/>
              <a:rect l="l" t="t" r="r" b="b"/>
              <a:pathLst>
                <a:path w="452" h="286" extrusionOk="0">
                  <a:moveTo>
                    <a:pt x="1" y="1"/>
                  </a:moveTo>
                  <a:lnTo>
                    <a:pt x="1" y="285"/>
                  </a:lnTo>
                  <a:lnTo>
                    <a:pt x="452" y="285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9"/>
            <p:cNvSpPr/>
            <p:nvPr/>
          </p:nvSpPr>
          <p:spPr>
            <a:xfrm>
              <a:off x="2865650" y="4823925"/>
              <a:ext cx="60950" cy="7175"/>
            </a:xfrm>
            <a:custGeom>
              <a:avLst/>
              <a:gdLst/>
              <a:ahLst/>
              <a:cxnLst/>
              <a:rect l="l" t="t" r="r" b="b"/>
              <a:pathLst>
                <a:path w="2438" h="287" extrusionOk="0">
                  <a:moveTo>
                    <a:pt x="0" y="1"/>
                  </a:moveTo>
                  <a:lnTo>
                    <a:pt x="0" y="287"/>
                  </a:lnTo>
                  <a:lnTo>
                    <a:pt x="2438" y="287"/>
                  </a:lnTo>
                  <a:lnTo>
                    <a:pt x="2438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9"/>
            <p:cNvSpPr/>
            <p:nvPr/>
          </p:nvSpPr>
          <p:spPr>
            <a:xfrm>
              <a:off x="3102375" y="4935525"/>
              <a:ext cx="48325" cy="7125"/>
            </a:xfrm>
            <a:custGeom>
              <a:avLst/>
              <a:gdLst/>
              <a:ahLst/>
              <a:cxnLst/>
              <a:rect l="l" t="t" r="r" b="b"/>
              <a:pathLst>
                <a:path w="1933" h="285" extrusionOk="0">
                  <a:moveTo>
                    <a:pt x="0" y="0"/>
                  </a:moveTo>
                  <a:lnTo>
                    <a:pt x="0" y="285"/>
                  </a:lnTo>
                  <a:lnTo>
                    <a:pt x="1933" y="285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9"/>
            <p:cNvSpPr/>
            <p:nvPr/>
          </p:nvSpPr>
          <p:spPr>
            <a:xfrm>
              <a:off x="2938200" y="4935525"/>
              <a:ext cx="19750" cy="7125"/>
            </a:xfrm>
            <a:custGeom>
              <a:avLst/>
              <a:gdLst/>
              <a:ahLst/>
              <a:cxnLst/>
              <a:rect l="l" t="t" r="r" b="b"/>
              <a:pathLst>
                <a:path w="790" h="285" extrusionOk="0">
                  <a:moveTo>
                    <a:pt x="0" y="0"/>
                  </a:moveTo>
                  <a:lnTo>
                    <a:pt x="0" y="285"/>
                  </a:lnTo>
                  <a:lnTo>
                    <a:pt x="790" y="285"/>
                  </a:lnTo>
                  <a:lnTo>
                    <a:pt x="790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9"/>
            <p:cNvSpPr/>
            <p:nvPr/>
          </p:nvSpPr>
          <p:spPr>
            <a:xfrm>
              <a:off x="2870700" y="4935525"/>
              <a:ext cx="19775" cy="7125"/>
            </a:xfrm>
            <a:custGeom>
              <a:avLst/>
              <a:gdLst/>
              <a:ahLst/>
              <a:cxnLst/>
              <a:rect l="l" t="t" r="r" b="b"/>
              <a:pathLst>
                <a:path w="791" h="285" extrusionOk="0">
                  <a:moveTo>
                    <a:pt x="1" y="0"/>
                  </a:moveTo>
                  <a:lnTo>
                    <a:pt x="1" y="285"/>
                  </a:lnTo>
                  <a:lnTo>
                    <a:pt x="790" y="285"/>
                  </a:lnTo>
                  <a:lnTo>
                    <a:pt x="790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9"/>
            <p:cNvSpPr/>
            <p:nvPr/>
          </p:nvSpPr>
          <p:spPr>
            <a:xfrm>
              <a:off x="2905175" y="4935525"/>
              <a:ext cx="11300" cy="7125"/>
            </a:xfrm>
            <a:custGeom>
              <a:avLst/>
              <a:gdLst/>
              <a:ahLst/>
              <a:cxnLst/>
              <a:rect l="l" t="t" r="r" b="b"/>
              <a:pathLst>
                <a:path w="452" h="285" extrusionOk="0">
                  <a:moveTo>
                    <a:pt x="1" y="0"/>
                  </a:moveTo>
                  <a:lnTo>
                    <a:pt x="1" y="285"/>
                  </a:lnTo>
                  <a:lnTo>
                    <a:pt x="451" y="285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9"/>
            <p:cNvSpPr/>
            <p:nvPr/>
          </p:nvSpPr>
          <p:spPr>
            <a:xfrm>
              <a:off x="3213475" y="5022075"/>
              <a:ext cx="60975" cy="7125"/>
            </a:xfrm>
            <a:custGeom>
              <a:avLst/>
              <a:gdLst/>
              <a:ahLst/>
              <a:cxnLst/>
              <a:rect l="l" t="t" r="r" b="b"/>
              <a:pathLst>
                <a:path w="2439" h="285" extrusionOk="0">
                  <a:moveTo>
                    <a:pt x="1" y="0"/>
                  </a:moveTo>
                  <a:lnTo>
                    <a:pt x="1" y="285"/>
                  </a:lnTo>
                  <a:lnTo>
                    <a:pt x="2438" y="285"/>
                  </a:lnTo>
                  <a:lnTo>
                    <a:pt x="2438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9"/>
            <p:cNvSpPr/>
            <p:nvPr/>
          </p:nvSpPr>
          <p:spPr>
            <a:xfrm>
              <a:off x="3099950" y="4881400"/>
              <a:ext cx="12550" cy="7175"/>
            </a:xfrm>
            <a:custGeom>
              <a:avLst/>
              <a:gdLst/>
              <a:ahLst/>
              <a:cxnLst/>
              <a:rect l="l" t="t" r="r" b="b"/>
              <a:pathLst>
                <a:path w="502" h="287" extrusionOk="0">
                  <a:moveTo>
                    <a:pt x="0" y="1"/>
                  </a:moveTo>
                  <a:lnTo>
                    <a:pt x="0" y="287"/>
                  </a:lnTo>
                  <a:lnTo>
                    <a:pt x="501" y="287"/>
                  </a:lnTo>
                  <a:lnTo>
                    <a:pt x="501" y="1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9"/>
            <p:cNvSpPr/>
            <p:nvPr/>
          </p:nvSpPr>
          <p:spPr>
            <a:xfrm>
              <a:off x="3139700" y="4881400"/>
              <a:ext cx="45200" cy="7175"/>
            </a:xfrm>
            <a:custGeom>
              <a:avLst/>
              <a:gdLst/>
              <a:ahLst/>
              <a:cxnLst/>
              <a:rect l="l" t="t" r="r" b="b"/>
              <a:pathLst>
                <a:path w="1808" h="287" extrusionOk="0">
                  <a:moveTo>
                    <a:pt x="0" y="1"/>
                  </a:moveTo>
                  <a:lnTo>
                    <a:pt x="0" y="287"/>
                  </a:lnTo>
                  <a:lnTo>
                    <a:pt x="1807" y="287"/>
                  </a:lnTo>
                  <a:lnTo>
                    <a:pt x="1807" y="1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9"/>
            <p:cNvSpPr/>
            <p:nvPr/>
          </p:nvSpPr>
          <p:spPr>
            <a:xfrm>
              <a:off x="3059600" y="4881400"/>
              <a:ext cx="20850" cy="7175"/>
            </a:xfrm>
            <a:custGeom>
              <a:avLst/>
              <a:gdLst/>
              <a:ahLst/>
              <a:cxnLst/>
              <a:rect l="l" t="t" r="r" b="b"/>
              <a:pathLst>
                <a:path w="834" h="287" extrusionOk="0">
                  <a:moveTo>
                    <a:pt x="0" y="1"/>
                  </a:moveTo>
                  <a:lnTo>
                    <a:pt x="0" y="287"/>
                  </a:lnTo>
                  <a:lnTo>
                    <a:pt x="834" y="287"/>
                  </a:lnTo>
                  <a:lnTo>
                    <a:pt x="834" y="1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9"/>
            <p:cNvSpPr/>
            <p:nvPr/>
          </p:nvSpPr>
          <p:spPr>
            <a:xfrm>
              <a:off x="5870975" y="4017375"/>
              <a:ext cx="361225" cy="1126125"/>
            </a:xfrm>
            <a:custGeom>
              <a:avLst/>
              <a:gdLst/>
              <a:ahLst/>
              <a:cxnLst/>
              <a:rect l="l" t="t" r="r" b="b"/>
              <a:pathLst>
                <a:path w="14449" h="45045" extrusionOk="0">
                  <a:moveTo>
                    <a:pt x="1" y="1"/>
                  </a:moveTo>
                  <a:lnTo>
                    <a:pt x="1" y="45044"/>
                  </a:lnTo>
                  <a:lnTo>
                    <a:pt x="14448" y="45044"/>
                  </a:lnTo>
                  <a:lnTo>
                    <a:pt x="144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9"/>
            <p:cNvSpPr/>
            <p:nvPr/>
          </p:nvSpPr>
          <p:spPr>
            <a:xfrm>
              <a:off x="5870975" y="4017375"/>
              <a:ext cx="44675" cy="1126125"/>
            </a:xfrm>
            <a:custGeom>
              <a:avLst/>
              <a:gdLst/>
              <a:ahLst/>
              <a:cxnLst/>
              <a:rect l="l" t="t" r="r" b="b"/>
              <a:pathLst>
                <a:path w="1787" h="45045" extrusionOk="0">
                  <a:moveTo>
                    <a:pt x="1" y="1"/>
                  </a:moveTo>
                  <a:lnTo>
                    <a:pt x="1" y="45044"/>
                  </a:lnTo>
                  <a:lnTo>
                    <a:pt x="1786" y="45044"/>
                  </a:lnTo>
                  <a:lnTo>
                    <a:pt x="1786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28627"/>
                  </a:srgbClr>
                </a:gs>
                <a:gs pos="100000">
                  <a:srgbClr val="FFFFFF">
                    <a:alpha val="52549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9"/>
            <p:cNvSpPr/>
            <p:nvPr/>
          </p:nvSpPr>
          <p:spPr>
            <a:xfrm>
              <a:off x="5945525" y="4035575"/>
              <a:ext cx="255950" cy="1080575"/>
            </a:xfrm>
            <a:custGeom>
              <a:avLst/>
              <a:gdLst/>
              <a:ahLst/>
              <a:cxnLst/>
              <a:rect l="l" t="t" r="r" b="b"/>
              <a:pathLst>
                <a:path w="10238" h="43223" extrusionOk="0">
                  <a:moveTo>
                    <a:pt x="0" y="0"/>
                  </a:moveTo>
                  <a:lnTo>
                    <a:pt x="0" y="271"/>
                  </a:lnTo>
                  <a:lnTo>
                    <a:pt x="4457" y="271"/>
                  </a:lnTo>
                  <a:lnTo>
                    <a:pt x="4457" y="0"/>
                  </a:lnTo>
                  <a:close/>
                  <a:moveTo>
                    <a:pt x="5780" y="0"/>
                  </a:moveTo>
                  <a:lnTo>
                    <a:pt x="5780" y="271"/>
                  </a:lnTo>
                  <a:lnTo>
                    <a:pt x="10237" y="271"/>
                  </a:lnTo>
                  <a:lnTo>
                    <a:pt x="10237" y="0"/>
                  </a:lnTo>
                  <a:close/>
                  <a:moveTo>
                    <a:pt x="0" y="796"/>
                  </a:moveTo>
                  <a:lnTo>
                    <a:pt x="0" y="1067"/>
                  </a:lnTo>
                  <a:lnTo>
                    <a:pt x="4457" y="1067"/>
                  </a:lnTo>
                  <a:lnTo>
                    <a:pt x="4457" y="796"/>
                  </a:lnTo>
                  <a:close/>
                  <a:moveTo>
                    <a:pt x="5780" y="796"/>
                  </a:moveTo>
                  <a:lnTo>
                    <a:pt x="5780" y="1067"/>
                  </a:lnTo>
                  <a:lnTo>
                    <a:pt x="10237" y="1067"/>
                  </a:lnTo>
                  <a:lnTo>
                    <a:pt x="10237" y="796"/>
                  </a:lnTo>
                  <a:close/>
                  <a:moveTo>
                    <a:pt x="0" y="1590"/>
                  </a:moveTo>
                  <a:lnTo>
                    <a:pt x="0" y="1862"/>
                  </a:lnTo>
                  <a:lnTo>
                    <a:pt x="4457" y="1862"/>
                  </a:lnTo>
                  <a:lnTo>
                    <a:pt x="4457" y="1590"/>
                  </a:lnTo>
                  <a:close/>
                  <a:moveTo>
                    <a:pt x="5780" y="1590"/>
                  </a:moveTo>
                  <a:lnTo>
                    <a:pt x="5780" y="1862"/>
                  </a:lnTo>
                  <a:lnTo>
                    <a:pt x="10237" y="1862"/>
                  </a:lnTo>
                  <a:lnTo>
                    <a:pt x="10237" y="1590"/>
                  </a:lnTo>
                  <a:close/>
                  <a:moveTo>
                    <a:pt x="0" y="2386"/>
                  </a:moveTo>
                  <a:lnTo>
                    <a:pt x="0" y="2657"/>
                  </a:lnTo>
                  <a:lnTo>
                    <a:pt x="4457" y="2657"/>
                  </a:lnTo>
                  <a:lnTo>
                    <a:pt x="4457" y="2386"/>
                  </a:lnTo>
                  <a:close/>
                  <a:moveTo>
                    <a:pt x="5780" y="2386"/>
                  </a:moveTo>
                  <a:lnTo>
                    <a:pt x="5780" y="2657"/>
                  </a:lnTo>
                  <a:lnTo>
                    <a:pt x="10237" y="2657"/>
                  </a:lnTo>
                  <a:lnTo>
                    <a:pt x="10237" y="2386"/>
                  </a:lnTo>
                  <a:close/>
                  <a:moveTo>
                    <a:pt x="0" y="3182"/>
                  </a:moveTo>
                  <a:lnTo>
                    <a:pt x="0" y="3452"/>
                  </a:lnTo>
                  <a:lnTo>
                    <a:pt x="4457" y="3452"/>
                  </a:lnTo>
                  <a:lnTo>
                    <a:pt x="4457" y="3182"/>
                  </a:lnTo>
                  <a:close/>
                  <a:moveTo>
                    <a:pt x="5780" y="3182"/>
                  </a:moveTo>
                  <a:lnTo>
                    <a:pt x="5780" y="3452"/>
                  </a:lnTo>
                  <a:lnTo>
                    <a:pt x="10237" y="3452"/>
                  </a:lnTo>
                  <a:lnTo>
                    <a:pt x="10237" y="3182"/>
                  </a:lnTo>
                  <a:close/>
                  <a:moveTo>
                    <a:pt x="0" y="3977"/>
                  </a:moveTo>
                  <a:lnTo>
                    <a:pt x="0" y="4248"/>
                  </a:lnTo>
                  <a:lnTo>
                    <a:pt x="4457" y="4248"/>
                  </a:lnTo>
                  <a:lnTo>
                    <a:pt x="4457" y="3977"/>
                  </a:lnTo>
                  <a:close/>
                  <a:moveTo>
                    <a:pt x="5780" y="3977"/>
                  </a:moveTo>
                  <a:lnTo>
                    <a:pt x="5780" y="4248"/>
                  </a:lnTo>
                  <a:lnTo>
                    <a:pt x="10237" y="4248"/>
                  </a:lnTo>
                  <a:lnTo>
                    <a:pt x="10237" y="3977"/>
                  </a:lnTo>
                  <a:close/>
                  <a:moveTo>
                    <a:pt x="0" y="4773"/>
                  </a:moveTo>
                  <a:lnTo>
                    <a:pt x="0" y="5044"/>
                  </a:lnTo>
                  <a:lnTo>
                    <a:pt x="4457" y="5044"/>
                  </a:lnTo>
                  <a:lnTo>
                    <a:pt x="4457" y="4773"/>
                  </a:lnTo>
                  <a:close/>
                  <a:moveTo>
                    <a:pt x="5780" y="4773"/>
                  </a:moveTo>
                  <a:lnTo>
                    <a:pt x="5780" y="5044"/>
                  </a:lnTo>
                  <a:lnTo>
                    <a:pt x="10237" y="5044"/>
                  </a:lnTo>
                  <a:lnTo>
                    <a:pt x="10237" y="4773"/>
                  </a:lnTo>
                  <a:close/>
                  <a:moveTo>
                    <a:pt x="0" y="5568"/>
                  </a:moveTo>
                  <a:lnTo>
                    <a:pt x="0" y="5838"/>
                  </a:lnTo>
                  <a:lnTo>
                    <a:pt x="4457" y="5838"/>
                  </a:lnTo>
                  <a:lnTo>
                    <a:pt x="4457" y="5568"/>
                  </a:lnTo>
                  <a:close/>
                  <a:moveTo>
                    <a:pt x="5780" y="5568"/>
                  </a:moveTo>
                  <a:lnTo>
                    <a:pt x="5780" y="5838"/>
                  </a:lnTo>
                  <a:lnTo>
                    <a:pt x="10237" y="5838"/>
                  </a:lnTo>
                  <a:lnTo>
                    <a:pt x="10237" y="5568"/>
                  </a:lnTo>
                  <a:close/>
                  <a:moveTo>
                    <a:pt x="0" y="6363"/>
                  </a:moveTo>
                  <a:lnTo>
                    <a:pt x="0" y="6634"/>
                  </a:lnTo>
                  <a:lnTo>
                    <a:pt x="4457" y="6634"/>
                  </a:lnTo>
                  <a:lnTo>
                    <a:pt x="4457" y="6363"/>
                  </a:lnTo>
                  <a:close/>
                  <a:moveTo>
                    <a:pt x="5780" y="6363"/>
                  </a:moveTo>
                  <a:lnTo>
                    <a:pt x="5780" y="6634"/>
                  </a:lnTo>
                  <a:lnTo>
                    <a:pt x="10237" y="6634"/>
                  </a:lnTo>
                  <a:lnTo>
                    <a:pt x="10237" y="6363"/>
                  </a:lnTo>
                  <a:close/>
                  <a:moveTo>
                    <a:pt x="0" y="7159"/>
                  </a:moveTo>
                  <a:lnTo>
                    <a:pt x="0" y="7430"/>
                  </a:lnTo>
                  <a:lnTo>
                    <a:pt x="4457" y="7430"/>
                  </a:lnTo>
                  <a:lnTo>
                    <a:pt x="4457" y="7159"/>
                  </a:lnTo>
                  <a:close/>
                  <a:moveTo>
                    <a:pt x="5780" y="7159"/>
                  </a:moveTo>
                  <a:lnTo>
                    <a:pt x="5780" y="7430"/>
                  </a:lnTo>
                  <a:lnTo>
                    <a:pt x="10237" y="7430"/>
                  </a:lnTo>
                  <a:lnTo>
                    <a:pt x="10237" y="7159"/>
                  </a:lnTo>
                  <a:close/>
                  <a:moveTo>
                    <a:pt x="0" y="7953"/>
                  </a:moveTo>
                  <a:lnTo>
                    <a:pt x="0" y="8224"/>
                  </a:lnTo>
                  <a:lnTo>
                    <a:pt x="4457" y="8224"/>
                  </a:lnTo>
                  <a:lnTo>
                    <a:pt x="4457" y="7953"/>
                  </a:lnTo>
                  <a:close/>
                  <a:moveTo>
                    <a:pt x="5780" y="7953"/>
                  </a:moveTo>
                  <a:lnTo>
                    <a:pt x="5780" y="8224"/>
                  </a:lnTo>
                  <a:lnTo>
                    <a:pt x="10237" y="8224"/>
                  </a:lnTo>
                  <a:lnTo>
                    <a:pt x="10237" y="7953"/>
                  </a:lnTo>
                  <a:close/>
                  <a:moveTo>
                    <a:pt x="0" y="8750"/>
                  </a:moveTo>
                  <a:lnTo>
                    <a:pt x="0" y="9021"/>
                  </a:lnTo>
                  <a:lnTo>
                    <a:pt x="4457" y="9021"/>
                  </a:lnTo>
                  <a:lnTo>
                    <a:pt x="4457" y="8750"/>
                  </a:lnTo>
                  <a:close/>
                  <a:moveTo>
                    <a:pt x="5780" y="8750"/>
                  </a:moveTo>
                  <a:lnTo>
                    <a:pt x="5780" y="9021"/>
                  </a:lnTo>
                  <a:lnTo>
                    <a:pt x="10237" y="9021"/>
                  </a:lnTo>
                  <a:lnTo>
                    <a:pt x="10237" y="8750"/>
                  </a:lnTo>
                  <a:close/>
                  <a:moveTo>
                    <a:pt x="0" y="9545"/>
                  </a:moveTo>
                  <a:lnTo>
                    <a:pt x="0" y="9816"/>
                  </a:lnTo>
                  <a:lnTo>
                    <a:pt x="4457" y="9816"/>
                  </a:lnTo>
                  <a:lnTo>
                    <a:pt x="4457" y="9545"/>
                  </a:lnTo>
                  <a:close/>
                  <a:moveTo>
                    <a:pt x="5780" y="9545"/>
                  </a:moveTo>
                  <a:lnTo>
                    <a:pt x="5780" y="9816"/>
                  </a:lnTo>
                  <a:lnTo>
                    <a:pt x="10237" y="9816"/>
                  </a:lnTo>
                  <a:lnTo>
                    <a:pt x="10237" y="9545"/>
                  </a:lnTo>
                  <a:close/>
                  <a:moveTo>
                    <a:pt x="0" y="10339"/>
                  </a:moveTo>
                  <a:lnTo>
                    <a:pt x="0" y="10610"/>
                  </a:lnTo>
                  <a:lnTo>
                    <a:pt x="4457" y="10610"/>
                  </a:lnTo>
                  <a:lnTo>
                    <a:pt x="4457" y="10339"/>
                  </a:lnTo>
                  <a:close/>
                  <a:moveTo>
                    <a:pt x="5780" y="10339"/>
                  </a:moveTo>
                  <a:lnTo>
                    <a:pt x="5780" y="10610"/>
                  </a:lnTo>
                  <a:lnTo>
                    <a:pt x="10237" y="10610"/>
                  </a:lnTo>
                  <a:lnTo>
                    <a:pt x="10237" y="10339"/>
                  </a:lnTo>
                  <a:close/>
                  <a:moveTo>
                    <a:pt x="0" y="11136"/>
                  </a:moveTo>
                  <a:lnTo>
                    <a:pt x="0" y="11407"/>
                  </a:lnTo>
                  <a:lnTo>
                    <a:pt x="4457" y="11407"/>
                  </a:lnTo>
                  <a:lnTo>
                    <a:pt x="4457" y="11136"/>
                  </a:lnTo>
                  <a:close/>
                  <a:moveTo>
                    <a:pt x="5780" y="11136"/>
                  </a:moveTo>
                  <a:lnTo>
                    <a:pt x="5780" y="11407"/>
                  </a:lnTo>
                  <a:lnTo>
                    <a:pt x="10237" y="11407"/>
                  </a:lnTo>
                  <a:lnTo>
                    <a:pt x="10237" y="11136"/>
                  </a:lnTo>
                  <a:close/>
                  <a:moveTo>
                    <a:pt x="0" y="11931"/>
                  </a:moveTo>
                  <a:lnTo>
                    <a:pt x="0" y="12201"/>
                  </a:lnTo>
                  <a:lnTo>
                    <a:pt x="4457" y="12201"/>
                  </a:lnTo>
                  <a:lnTo>
                    <a:pt x="4457" y="11931"/>
                  </a:lnTo>
                  <a:close/>
                  <a:moveTo>
                    <a:pt x="5780" y="11931"/>
                  </a:moveTo>
                  <a:lnTo>
                    <a:pt x="5780" y="12201"/>
                  </a:lnTo>
                  <a:lnTo>
                    <a:pt x="10237" y="12201"/>
                  </a:lnTo>
                  <a:lnTo>
                    <a:pt x="10237" y="11931"/>
                  </a:lnTo>
                  <a:close/>
                  <a:moveTo>
                    <a:pt x="0" y="12728"/>
                  </a:moveTo>
                  <a:lnTo>
                    <a:pt x="0" y="12998"/>
                  </a:lnTo>
                  <a:lnTo>
                    <a:pt x="4457" y="12998"/>
                  </a:lnTo>
                  <a:lnTo>
                    <a:pt x="4457" y="12728"/>
                  </a:lnTo>
                  <a:close/>
                  <a:moveTo>
                    <a:pt x="5780" y="12728"/>
                  </a:moveTo>
                  <a:lnTo>
                    <a:pt x="5780" y="12998"/>
                  </a:lnTo>
                  <a:lnTo>
                    <a:pt x="10237" y="12998"/>
                  </a:lnTo>
                  <a:lnTo>
                    <a:pt x="10237" y="12728"/>
                  </a:lnTo>
                  <a:close/>
                  <a:moveTo>
                    <a:pt x="0" y="13522"/>
                  </a:moveTo>
                  <a:lnTo>
                    <a:pt x="0" y="13793"/>
                  </a:lnTo>
                  <a:lnTo>
                    <a:pt x="4457" y="13793"/>
                  </a:lnTo>
                  <a:lnTo>
                    <a:pt x="4457" y="13522"/>
                  </a:lnTo>
                  <a:close/>
                  <a:moveTo>
                    <a:pt x="5780" y="13522"/>
                  </a:moveTo>
                  <a:lnTo>
                    <a:pt x="5780" y="13793"/>
                  </a:lnTo>
                  <a:lnTo>
                    <a:pt x="10237" y="13793"/>
                  </a:lnTo>
                  <a:lnTo>
                    <a:pt x="10237" y="13522"/>
                  </a:lnTo>
                  <a:close/>
                  <a:moveTo>
                    <a:pt x="0" y="14317"/>
                  </a:moveTo>
                  <a:lnTo>
                    <a:pt x="0" y="14587"/>
                  </a:lnTo>
                  <a:lnTo>
                    <a:pt x="4457" y="14587"/>
                  </a:lnTo>
                  <a:lnTo>
                    <a:pt x="4457" y="14317"/>
                  </a:lnTo>
                  <a:close/>
                  <a:moveTo>
                    <a:pt x="5780" y="14317"/>
                  </a:moveTo>
                  <a:lnTo>
                    <a:pt x="5780" y="14587"/>
                  </a:lnTo>
                  <a:lnTo>
                    <a:pt x="10237" y="14587"/>
                  </a:lnTo>
                  <a:lnTo>
                    <a:pt x="10237" y="14317"/>
                  </a:lnTo>
                  <a:close/>
                  <a:moveTo>
                    <a:pt x="0" y="15114"/>
                  </a:moveTo>
                  <a:lnTo>
                    <a:pt x="0" y="15384"/>
                  </a:lnTo>
                  <a:lnTo>
                    <a:pt x="4457" y="15384"/>
                  </a:lnTo>
                  <a:lnTo>
                    <a:pt x="4457" y="15114"/>
                  </a:lnTo>
                  <a:close/>
                  <a:moveTo>
                    <a:pt x="5780" y="15114"/>
                  </a:moveTo>
                  <a:lnTo>
                    <a:pt x="5780" y="15384"/>
                  </a:lnTo>
                  <a:lnTo>
                    <a:pt x="10237" y="15384"/>
                  </a:lnTo>
                  <a:lnTo>
                    <a:pt x="10237" y="15114"/>
                  </a:lnTo>
                  <a:close/>
                  <a:moveTo>
                    <a:pt x="0" y="15908"/>
                  </a:moveTo>
                  <a:lnTo>
                    <a:pt x="0" y="16179"/>
                  </a:lnTo>
                  <a:lnTo>
                    <a:pt x="4457" y="16179"/>
                  </a:lnTo>
                  <a:lnTo>
                    <a:pt x="4457" y="15908"/>
                  </a:lnTo>
                  <a:close/>
                  <a:moveTo>
                    <a:pt x="5780" y="15908"/>
                  </a:moveTo>
                  <a:lnTo>
                    <a:pt x="5780" y="16179"/>
                  </a:lnTo>
                  <a:lnTo>
                    <a:pt x="10237" y="16179"/>
                  </a:lnTo>
                  <a:lnTo>
                    <a:pt x="10237" y="15908"/>
                  </a:lnTo>
                  <a:close/>
                  <a:moveTo>
                    <a:pt x="0" y="16704"/>
                  </a:moveTo>
                  <a:lnTo>
                    <a:pt x="0" y="16974"/>
                  </a:lnTo>
                  <a:lnTo>
                    <a:pt x="4457" y="16974"/>
                  </a:lnTo>
                  <a:lnTo>
                    <a:pt x="4457" y="16704"/>
                  </a:lnTo>
                  <a:close/>
                  <a:moveTo>
                    <a:pt x="5780" y="16704"/>
                  </a:moveTo>
                  <a:lnTo>
                    <a:pt x="5780" y="16974"/>
                  </a:lnTo>
                  <a:lnTo>
                    <a:pt x="10237" y="16974"/>
                  </a:lnTo>
                  <a:lnTo>
                    <a:pt x="10237" y="16704"/>
                  </a:lnTo>
                  <a:close/>
                  <a:moveTo>
                    <a:pt x="0" y="17499"/>
                  </a:moveTo>
                  <a:lnTo>
                    <a:pt x="0" y="17770"/>
                  </a:lnTo>
                  <a:lnTo>
                    <a:pt x="4457" y="17770"/>
                  </a:lnTo>
                  <a:lnTo>
                    <a:pt x="4457" y="17499"/>
                  </a:lnTo>
                  <a:close/>
                  <a:moveTo>
                    <a:pt x="5780" y="17499"/>
                  </a:moveTo>
                  <a:lnTo>
                    <a:pt x="5780" y="17770"/>
                  </a:lnTo>
                  <a:lnTo>
                    <a:pt x="10237" y="17770"/>
                  </a:lnTo>
                  <a:lnTo>
                    <a:pt x="10237" y="17499"/>
                  </a:lnTo>
                  <a:close/>
                  <a:moveTo>
                    <a:pt x="0" y="18294"/>
                  </a:moveTo>
                  <a:lnTo>
                    <a:pt x="0" y="18564"/>
                  </a:lnTo>
                  <a:lnTo>
                    <a:pt x="4457" y="18564"/>
                  </a:lnTo>
                  <a:lnTo>
                    <a:pt x="4457" y="18294"/>
                  </a:lnTo>
                  <a:close/>
                  <a:moveTo>
                    <a:pt x="5780" y="18294"/>
                  </a:moveTo>
                  <a:lnTo>
                    <a:pt x="5780" y="18564"/>
                  </a:lnTo>
                  <a:lnTo>
                    <a:pt x="10237" y="18564"/>
                  </a:lnTo>
                  <a:lnTo>
                    <a:pt x="10237" y="18294"/>
                  </a:lnTo>
                  <a:close/>
                  <a:moveTo>
                    <a:pt x="0" y="19089"/>
                  </a:moveTo>
                  <a:lnTo>
                    <a:pt x="0" y="19360"/>
                  </a:lnTo>
                  <a:lnTo>
                    <a:pt x="4457" y="19360"/>
                  </a:lnTo>
                  <a:lnTo>
                    <a:pt x="4457" y="19089"/>
                  </a:lnTo>
                  <a:close/>
                  <a:moveTo>
                    <a:pt x="5780" y="19089"/>
                  </a:moveTo>
                  <a:lnTo>
                    <a:pt x="5780" y="19360"/>
                  </a:lnTo>
                  <a:lnTo>
                    <a:pt x="10237" y="19360"/>
                  </a:lnTo>
                  <a:lnTo>
                    <a:pt x="10237" y="19089"/>
                  </a:lnTo>
                  <a:close/>
                  <a:moveTo>
                    <a:pt x="0" y="19885"/>
                  </a:moveTo>
                  <a:lnTo>
                    <a:pt x="0" y="20156"/>
                  </a:lnTo>
                  <a:lnTo>
                    <a:pt x="4457" y="20156"/>
                  </a:lnTo>
                  <a:lnTo>
                    <a:pt x="4457" y="19885"/>
                  </a:lnTo>
                  <a:close/>
                  <a:moveTo>
                    <a:pt x="5780" y="19885"/>
                  </a:moveTo>
                  <a:lnTo>
                    <a:pt x="5780" y="20156"/>
                  </a:lnTo>
                  <a:lnTo>
                    <a:pt x="10237" y="20156"/>
                  </a:lnTo>
                  <a:lnTo>
                    <a:pt x="10237" y="19885"/>
                  </a:lnTo>
                  <a:close/>
                  <a:moveTo>
                    <a:pt x="0" y="20681"/>
                  </a:moveTo>
                  <a:lnTo>
                    <a:pt x="0" y="20952"/>
                  </a:lnTo>
                  <a:lnTo>
                    <a:pt x="4457" y="20952"/>
                  </a:lnTo>
                  <a:lnTo>
                    <a:pt x="4457" y="20681"/>
                  </a:lnTo>
                  <a:close/>
                  <a:moveTo>
                    <a:pt x="5780" y="20681"/>
                  </a:moveTo>
                  <a:lnTo>
                    <a:pt x="5780" y="20952"/>
                  </a:lnTo>
                  <a:lnTo>
                    <a:pt x="10237" y="20952"/>
                  </a:lnTo>
                  <a:lnTo>
                    <a:pt x="10237" y="20681"/>
                  </a:lnTo>
                  <a:close/>
                  <a:moveTo>
                    <a:pt x="0" y="21475"/>
                  </a:moveTo>
                  <a:lnTo>
                    <a:pt x="0" y="21746"/>
                  </a:lnTo>
                  <a:lnTo>
                    <a:pt x="4457" y="21746"/>
                  </a:lnTo>
                  <a:lnTo>
                    <a:pt x="4457" y="21475"/>
                  </a:lnTo>
                  <a:close/>
                  <a:moveTo>
                    <a:pt x="5780" y="21475"/>
                  </a:moveTo>
                  <a:lnTo>
                    <a:pt x="5780" y="21746"/>
                  </a:lnTo>
                  <a:lnTo>
                    <a:pt x="10237" y="21746"/>
                  </a:lnTo>
                  <a:lnTo>
                    <a:pt x="10237" y="21475"/>
                  </a:lnTo>
                  <a:close/>
                  <a:moveTo>
                    <a:pt x="0" y="22271"/>
                  </a:moveTo>
                  <a:lnTo>
                    <a:pt x="0" y="22542"/>
                  </a:lnTo>
                  <a:lnTo>
                    <a:pt x="4457" y="22542"/>
                  </a:lnTo>
                  <a:lnTo>
                    <a:pt x="4457" y="22271"/>
                  </a:lnTo>
                  <a:close/>
                  <a:moveTo>
                    <a:pt x="5780" y="22271"/>
                  </a:moveTo>
                  <a:lnTo>
                    <a:pt x="5780" y="22542"/>
                  </a:lnTo>
                  <a:lnTo>
                    <a:pt x="10237" y="22542"/>
                  </a:lnTo>
                  <a:lnTo>
                    <a:pt x="10237" y="22271"/>
                  </a:lnTo>
                  <a:close/>
                  <a:moveTo>
                    <a:pt x="0" y="23067"/>
                  </a:moveTo>
                  <a:lnTo>
                    <a:pt x="0" y="23337"/>
                  </a:lnTo>
                  <a:lnTo>
                    <a:pt x="4457" y="23337"/>
                  </a:lnTo>
                  <a:lnTo>
                    <a:pt x="4457" y="23067"/>
                  </a:lnTo>
                  <a:close/>
                  <a:moveTo>
                    <a:pt x="5780" y="23067"/>
                  </a:moveTo>
                  <a:lnTo>
                    <a:pt x="5780" y="23337"/>
                  </a:lnTo>
                  <a:lnTo>
                    <a:pt x="10237" y="23337"/>
                  </a:lnTo>
                  <a:lnTo>
                    <a:pt x="10237" y="23067"/>
                  </a:lnTo>
                  <a:close/>
                  <a:moveTo>
                    <a:pt x="0" y="23861"/>
                  </a:moveTo>
                  <a:lnTo>
                    <a:pt x="0" y="24132"/>
                  </a:lnTo>
                  <a:lnTo>
                    <a:pt x="4457" y="24132"/>
                  </a:lnTo>
                  <a:lnTo>
                    <a:pt x="4457" y="23861"/>
                  </a:lnTo>
                  <a:close/>
                  <a:moveTo>
                    <a:pt x="5780" y="23861"/>
                  </a:moveTo>
                  <a:lnTo>
                    <a:pt x="5780" y="24132"/>
                  </a:lnTo>
                  <a:lnTo>
                    <a:pt x="10237" y="24132"/>
                  </a:lnTo>
                  <a:lnTo>
                    <a:pt x="10237" y="23861"/>
                  </a:lnTo>
                  <a:close/>
                  <a:moveTo>
                    <a:pt x="0" y="24658"/>
                  </a:moveTo>
                  <a:lnTo>
                    <a:pt x="0" y="24929"/>
                  </a:lnTo>
                  <a:lnTo>
                    <a:pt x="4457" y="24929"/>
                  </a:lnTo>
                  <a:lnTo>
                    <a:pt x="4457" y="24658"/>
                  </a:lnTo>
                  <a:close/>
                  <a:moveTo>
                    <a:pt x="5780" y="24658"/>
                  </a:moveTo>
                  <a:lnTo>
                    <a:pt x="5780" y="24929"/>
                  </a:lnTo>
                  <a:lnTo>
                    <a:pt x="10237" y="24929"/>
                  </a:lnTo>
                  <a:lnTo>
                    <a:pt x="10237" y="24658"/>
                  </a:lnTo>
                  <a:close/>
                  <a:moveTo>
                    <a:pt x="0" y="25453"/>
                  </a:moveTo>
                  <a:lnTo>
                    <a:pt x="0" y="25723"/>
                  </a:lnTo>
                  <a:lnTo>
                    <a:pt x="4457" y="25723"/>
                  </a:lnTo>
                  <a:lnTo>
                    <a:pt x="4457" y="25453"/>
                  </a:lnTo>
                  <a:close/>
                  <a:moveTo>
                    <a:pt x="5780" y="25453"/>
                  </a:moveTo>
                  <a:lnTo>
                    <a:pt x="5780" y="25723"/>
                  </a:lnTo>
                  <a:lnTo>
                    <a:pt x="10237" y="25723"/>
                  </a:lnTo>
                  <a:lnTo>
                    <a:pt x="10237" y="25453"/>
                  </a:lnTo>
                  <a:close/>
                  <a:moveTo>
                    <a:pt x="0" y="26247"/>
                  </a:moveTo>
                  <a:lnTo>
                    <a:pt x="0" y="26518"/>
                  </a:lnTo>
                  <a:lnTo>
                    <a:pt x="4457" y="26518"/>
                  </a:lnTo>
                  <a:lnTo>
                    <a:pt x="4457" y="26247"/>
                  </a:lnTo>
                  <a:close/>
                  <a:moveTo>
                    <a:pt x="5780" y="26247"/>
                  </a:moveTo>
                  <a:lnTo>
                    <a:pt x="5780" y="26518"/>
                  </a:lnTo>
                  <a:lnTo>
                    <a:pt x="10237" y="26518"/>
                  </a:lnTo>
                  <a:lnTo>
                    <a:pt x="10237" y="26247"/>
                  </a:lnTo>
                  <a:close/>
                  <a:moveTo>
                    <a:pt x="0" y="27044"/>
                  </a:moveTo>
                  <a:lnTo>
                    <a:pt x="0" y="27315"/>
                  </a:lnTo>
                  <a:lnTo>
                    <a:pt x="4457" y="27315"/>
                  </a:lnTo>
                  <a:lnTo>
                    <a:pt x="4457" y="27044"/>
                  </a:lnTo>
                  <a:close/>
                  <a:moveTo>
                    <a:pt x="5780" y="27044"/>
                  </a:moveTo>
                  <a:lnTo>
                    <a:pt x="5780" y="27315"/>
                  </a:lnTo>
                  <a:lnTo>
                    <a:pt x="10237" y="27315"/>
                  </a:lnTo>
                  <a:lnTo>
                    <a:pt x="10237" y="27044"/>
                  </a:lnTo>
                  <a:close/>
                  <a:moveTo>
                    <a:pt x="0" y="27838"/>
                  </a:moveTo>
                  <a:lnTo>
                    <a:pt x="0" y="28109"/>
                  </a:lnTo>
                  <a:lnTo>
                    <a:pt x="4457" y="28109"/>
                  </a:lnTo>
                  <a:lnTo>
                    <a:pt x="4457" y="27838"/>
                  </a:lnTo>
                  <a:close/>
                  <a:moveTo>
                    <a:pt x="5780" y="27838"/>
                  </a:moveTo>
                  <a:lnTo>
                    <a:pt x="5780" y="28109"/>
                  </a:lnTo>
                  <a:lnTo>
                    <a:pt x="10237" y="28109"/>
                  </a:lnTo>
                  <a:lnTo>
                    <a:pt x="10237" y="27838"/>
                  </a:lnTo>
                  <a:close/>
                  <a:moveTo>
                    <a:pt x="0" y="28635"/>
                  </a:moveTo>
                  <a:lnTo>
                    <a:pt x="0" y="28906"/>
                  </a:lnTo>
                  <a:lnTo>
                    <a:pt x="4457" y="28906"/>
                  </a:lnTo>
                  <a:lnTo>
                    <a:pt x="4457" y="28635"/>
                  </a:lnTo>
                  <a:close/>
                  <a:moveTo>
                    <a:pt x="5780" y="28635"/>
                  </a:moveTo>
                  <a:lnTo>
                    <a:pt x="5780" y="28906"/>
                  </a:lnTo>
                  <a:lnTo>
                    <a:pt x="10237" y="28906"/>
                  </a:lnTo>
                  <a:lnTo>
                    <a:pt x="10237" y="28635"/>
                  </a:lnTo>
                  <a:close/>
                  <a:moveTo>
                    <a:pt x="0" y="29430"/>
                  </a:moveTo>
                  <a:lnTo>
                    <a:pt x="0" y="29701"/>
                  </a:lnTo>
                  <a:lnTo>
                    <a:pt x="4457" y="29701"/>
                  </a:lnTo>
                  <a:lnTo>
                    <a:pt x="4457" y="29430"/>
                  </a:lnTo>
                  <a:close/>
                  <a:moveTo>
                    <a:pt x="5780" y="29430"/>
                  </a:moveTo>
                  <a:lnTo>
                    <a:pt x="5780" y="29701"/>
                  </a:lnTo>
                  <a:lnTo>
                    <a:pt x="10237" y="29701"/>
                  </a:lnTo>
                  <a:lnTo>
                    <a:pt x="10237" y="29430"/>
                  </a:lnTo>
                  <a:close/>
                  <a:moveTo>
                    <a:pt x="0" y="30224"/>
                  </a:moveTo>
                  <a:lnTo>
                    <a:pt x="0" y="30495"/>
                  </a:lnTo>
                  <a:lnTo>
                    <a:pt x="4457" y="30495"/>
                  </a:lnTo>
                  <a:lnTo>
                    <a:pt x="4457" y="30224"/>
                  </a:lnTo>
                  <a:close/>
                  <a:moveTo>
                    <a:pt x="5780" y="30224"/>
                  </a:moveTo>
                  <a:lnTo>
                    <a:pt x="5780" y="30495"/>
                  </a:lnTo>
                  <a:lnTo>
                    <a:pt x="10237" y="30495"/>
                  </a:lnTo>
                  <a:lnTo>
                    <a:pt x="10237" y="30224"/>
                  </a:lnTo>
                  <a:close/>
                  <a:moveTo>
                    <a:pt x="0" y="31021"/>
                  </a:moveTo>
                  <a:lnTo>
                    <a:pt x="0" y="31292"/>
                  </a:lnTo>
                  <a:lnTo>
                    <a:pt x="4457" y="31292"/>
                  </a:lnTo>
                  <a:lnTo>
                    <a:pt x="4457" y="31021"/>
                  </a:lnTo>
                  <a:close/>
                  <a:moveTo>
                    <a:pt x="5780" y="31021"/>
                  </a:moveTo>
                  <a:lnTo>
                    <a:pt x="5780" y="31292"/>
                  </a:lnTo>
                  <a:lnTo>
                    <a:pt x="10237" y="31292"/>
                  </a:lnTo>
                  <a:lnTo>
                    <a:pt x="10237" y="31021"/>
                  </a:lnTo>
                  <a:close/>
                  <a:moveTo>
                    <a:pt x="0" y="31816"/>
                  </a:moveTo>
                  <a:lnTo>
                    <a:pt x="0" y="32086"/>
                  </a:lnTo>
                  <a:lnTo>
                    <a:pt x="4457" y="32086"/>
                  </a:lnTo>
                  <a:lnTo>
                    <a:pt x="4457" y="31816"/>
                  </a:lnTo>
                  <a:close/>
                  <a:moveTo>
                    <a:pt x="5780" y="31816"/>
                  </a:moveTo>
                  <a:lnTo>
                    <a:pt x="5780" y="32086"/>
                  </a:lnTo>
                  <a:lnTo>
                    <a:pt x="10237" y="32086"/>
                  </a:lnTo>
                  <a:lnTo>
                    <a:pt x="10237" y="31816"/>
                  </a:lnTo>
                  <a:close/>
                  <a:moveTo>
                    <a:pt x="0" y="32611"/>
                  </a:moveTo>
                  <a:lnTo>
                    <a:pt x="0" y="32882"/>
                  </a:lnTo>
                  <a:lnTo>
                    <a:pt x="4457" y="32882"/>
                  </a:lnTo>
                  <a:lnTo>
                    <a:pt x="4457" y="32611"/>
                  </a:lnTo>
                  <a:close/>
                  <a:moveTo>
                    <a:pt x="5780" y="32611"/>
                  </a:moveTo>
                  <a:lnTo>
                    <a:pt x="5780" y="32882"/>
                  </a:lnTo>
                  <a:lnTo>
                    <a:pt x="10237" y="32882"/>
                  </a:lnTo>
                  <a:lnTo>
                    <a:pt x="10237" y="32611"/>
                  </a:lnTo>
                  <a:close/>
                  <a:moveTo>
                    <a:pt x="0" y="33407"/>
                  </a:moveTo>
                  <a:lnTo>
                    <a:pt x="0" y="33678"/>
                  </a:lnTo>
                  <a:lnTo>
                    <a:pt x="4457" y="33678"/>
                  </a:lnTo>
                  <a:lnTo>
                    <a:pt x="4457" y="33407"/>
                  </a:lnTo>
                  <a:close/>
                  <a:moveTo>
                    <a:pt x="5780" y="33407"/>
                  </a:moveTo>
                  <a:lnTo>
                    <a:pt x="5780" y="33678"/>
                  </a:lnTo>
                  <a:lnTo>
                    <a:pt x="10237" y="33678"/>
                  </a:lnTo>
                  <a:lnTo>
                    <a:pt x="10237" y="33407"/>
                  </a:lnTo>
                  <a:close/>
                  <a:moveTo>
                    <a:pt x="0" y="34202"/>
                  </a:moveTo>
                  <a:lnTo>
                    <a:pt x="0" y="34472"/>
                  </a:lnTo>
                  <a:lnTo>
                    <a:pt x="4457" y="34472"/>
                  </a:lnTo>
                  <a:lnTo>
                    <a:pt x="4457" y="34202"/>
                  </a:lnTo>
                  <a:close/>
                  <a:moveTo>
                    <a:pt x="5780" y="34202"/>
                  </a:moveTo>
                  <a:lnTo>
                    <a:pt x="5780" y="34472"/>
                  </a:lnTo>
                  <a:lnTo>
                    <a:pt x="10237" y="34472"/>
                  </a:lnTo>
                  <a:lnTo>
                    <a:pt x="10237" y="34202"/>
                  </a:lnTo>
                  <a:close/>
                  <a:moveTo>
                    <a:pt x="0" y="34997"/>
                  </a:moveTo>
                  <a:lnTo>
                    <a:pt x="0" y="35268"/>
                  </a:lnTo>
                  <a:lnTo>
                    <a:pt x="4457" y="35268"/>
                  </a:lnTo>
                  <a:lnTo>
                    <a:pt x="4457" y="34997"/>
                  </a:lnTo>
                  <a:close/>
                  <a:moveTo>
                    <a:pt x="5780" y="34997"/>
                  </a:moveTo>
                  <a:lnTo>
                    <a:pt x="5780" y="35268"/>
                  </a:lnTo>
                  <a:lnTo>
                    <a:pt x="10237" y="35268"/>
                  </a:lnTo>
                  <a:lnTo>
                    <a:pt x="10237" y="34997"/>
                  </a:lnTo>
                  <a:close/>
                  <a:moveTo>
                    <a:pt x="0" y="35793"/>
                  </a:moveTo>
                  <a:lnTo>
                    <a:pt x="0" y="36064"/>
                  </a:lnTo>
                  <a:lnTo>
                    <a:pt x="4457" y="36064"/>
                  </a:lnTo>
                  <a:lnTo>
                    <a:pt x="4457" y="35793"/>
                  </a:lnTo>
                  <a:close/>
                  <a:moveTo>
                    <a:pt x="5780" y="35793"/>
                  </a:moveTo>
                  <a:lnTo>
                    <a:pt x="5780" y="36064"/>
                  </a:lnTo>
                  <a:lnTo>
                    <a:pt x="10237" y="36064"/>
                  </a:lnTo>
                  <a:lnTo>
                    <a:pt x="10237" y="35793"/>
                  </a:lnTo>
                  <a:close/>
                  <a:moveTo>
                    <a:pt x="0" y="36589"/>
                  </a:moveTo>
                  <a:lnTo>
                    <a:pt x="0" y="36859"/>
                  </a:lnTo>
                  <a:lnTo>
                    <a:pt x="4457" y="36859"/>
                  </a:lnTo>
                  <a:lnTo>
                    <a:pt x="4457" y="36589"/>
                  </a:lnTo>
                  <a:close/>
                  <a:moveTo>
                    <a:pt x="5780" y="36589"/>
                  </a:moveTo>
                  <a:lnTo>
                    <a:pt x="5780" y="36859"/>
                  </a:lnTo>
                  <a:lnTo>
                    <a:pt x="10237" y="36859"/>
                  </a:lnTo>
                  <a:lnTo>
                    <a:pt x="10237" y="36589"/>
                  </a:lnTo>
                  <a:close/>
                  <a:moveTo>
                    <a:pt x="0" y="37383"/>
                  </a:moveTo>
                  <a:lnTo>
                    <a:pt x="0" y="37654"/>
                  </a:lnTo>
                  <a:lnTo>
                    <a:pt x="4457" y="37654"/>
                  </a:lnTo>
                  <a:lnTo>
                    <a:pt x="4457" y="37383"/>
                  </a:lnTo>
                  <a:close/>
                  <a:moveTo>
                    <a:pt x="5780" y="37383"/>
                  </a:moveTo>
                  <a:lnTo>
                    <a:pt x="5780" y="37654"/>
                  </a:lnTo>
                  <a:lnTo>
                    <a:pt x="10237" y="37654"/>
                  </a:lnTo>
                  <a:lnTo>
                    <a:pt x="10237" y="37383"/>
                  </a:lnTo>
                  <a:close/>
                  <a:moveTo>
                    <a:pt x="0" y="38179"/>
                  </a:moveTo>
                  <a:lnTo>
                    <a:pt x="0" y="38449"/>
                  </a:lnTo>
                  <a:lnTo>
                    <a:pt x="4457" y="38449"/>
                  </a:lnTo>
                  <a:lnTo>
                    <a:pt x="4457" y="38179"/>
                  </a:lnTo>
                  <a:close/>
                  <a:moveTo>
                    <a:pt x="5780" y="38179"/>
                  </a:moveTo>
                  <a:lnTo>
                    <a:pt x="5780" y="38449"/>
                  </a:lnTo>
                  <a:lnTo>
                    <a:pt x="10237" y="38449"/>
                  </a:lnTo>
                  <a:lnTo>
                    <a:pt x="10237" y="38179"/>
                  </a:lnTo>
                  <a:close/>
                  <a:moveTo>
                    <a:pt x="0" y="38974"/>
                  </a:moveTo>
                  <a:lnTo>
                    <a:pt x="0" y="39245"/>
                  </a:lnTo>
                  <a:lnTo>
                    <a:pt x="4457" y="39245"/>
                  </a:lnTo>
                  <a:lnTo>
                    <a:pt x="4457" y="38974"/>
                  </a:lnTo>
                  <a:close/>
                  <a:moveTo>
                    <a:pt x="5780" y="38974"/>
                  </a:moveTo>
                  <a:lnTo>
                    <a:pt x="5780" y="39245"/>
                  </a:lnTo>
                  <a:lnTo>
                    <a:pt x="10237" y="39245"/>
                  </a:lnTo>
                  <a:lnTo>
                    <a:pt x="10237" y="38974"/>
                  </a:lnTo>
                  <a:close/>
                  <a:moveTo>
                    <a:pt x="0" y="39769"/>
                  </a:moveTo>
                  <a:lnTo>
                    <a:pt x="0" y="40040"/>
                  </a:lnTo>
                  <a:lnTo>
                    <a:pt x="4457" y="40040"/>
                  </a:lnTo>
                  <a:lnTo>
                    <a:pt x="4457" y="39769"/>
                  </a:lnTo>
                  <a:close/>
                  <a:moveTo>
                    <a:pt x="5780" y="39769"/>
                  </a:moveTo>
                  <a:lnTo>
                    <a:pt x="5780" y="40040"/>
                  </a:lnTo>
                  <a:lnTo>
                    <a:pt x="10237" y="40040"/>
                  </a:lnTo>
                  <a:lnTo>
                    <a:pt x="10237" y="39769"/>
                  </a:lnTo>
                  <a:close/>
                  <a:moveTo>
                    <a:pt x="0" y="40566"/>
                  </a:moveTo>
                  <a:lnTo>
                    <a:pt x="0" y="40837"/>
                  </a:lnTo>
                  <a:lnTo>
                    <a:pt x="4457" y="40837"/>
                  </a:lnTo>
                  <a:lnTo>
                    <a:pt x="4457" y="40566"/>
                  </a:lnTo>
                  <a:close/>
                  <a:moveTo>
                    <a:pt x="5780" y="40566"/>
                  </a:moveTo>
                  <a:lnTo>
                    <a:pt x="5780" y="40837"/>
                  </a:lnTo>
                  <a:lnTo>
                    <a:pt x="10237" y="40837"/>
                  </a:lnTo>
                  <a:lnTo>
                    <a:pt x="10237" y="40566"/>
                  </a:lnTo>
                  <a:close/>
                  <a:moveTo>
                    <a:pt x="0" y="41360"/>
                  </a:moveTo>
                  <a:lnTo>
                    <a:pt x="0" y="41631"/>
                  </a:lnTo>
                  <a:lnTo>
                    <a:pt x="4457" y="41631"/>
                  </a:lnTo>
                  <a:lnTo>
                    <a:pt x="4457" y="41360"/>
                  </a:lnTo>
                  <a:close/>
                  <a:moveTo>
                    <a:pt x="5780" y="41360"/>
                  </a:moveTo>
                  <a:lnTo>
                    <a:pt x="5780" y="41631"/>
                  </a:lnTo>
                  <a:lnTo>
                    <a:pt x="10237" y="41631"/>
                  </a:lnTo>
                  <a:lnTo>
                    <a:pt x="10237" y="41360"/>
                  </a:lnTo>
                  <a:close/>
                  <a:moveTo>
                    <a:pt x="0" y="42155"/>
                  </a:moveTo>
                  <a:lnTo>
                    <a:pt x="0" y="42425"/>
                  </a:lnTo>
                  <a:lnTo>
                    <a:pt x="4457" y="42425"/>
                  </a:lnTo>
                  <a:lnTo>
                    <a:pt x="4457" y="42155"/>
                  </a:lnTo>
                  <a:close/>
                  <a:moveTo>
                    <a:pt x="5780" y="42155"/>
                  </a:moveTo>
                  <a:lnTo>
                    <a:pt x="5780" y="42425"/>
                  </a:lnTo>
                  <a:lnTo>
                    <a:pt x="10237" y="42425"/>
                  </a:lnTo>
                  <a:lnTo>
                    <a:pt x="10237" y="42155"/>
                  </a:lnTo>
                  <a:close/>
                  <a:moveTo>
                    <a:pt x="0" y="42952"/>
                  </a:moveTo>
                  <a:lnTo>
                    <a:pt x="0" y="43222"/>
                  </a:lnTo>
                  <a:lnTo>
                    <a:pt x="4457" y="43222"/>
                  </a:lnTo>
                  <a:lnTo>
                    <a:pt x="4457" y="42952"/>
                  </a:lnTo>
                  <a:close/>
                  <a:moveTo>
                    <a:pt x="5780" y="42952"/>
                  </a:moveTo>
                  <a:lnTo>
                    <a:pt x="5780" y="43222"/>
                  </a:lnTo>
                  <a:lnTo>
                    <a:pt x="10237" y="43222"/>
                  </a:lnTo>
                  <a:lnTo>
                    <a:pt x="10237" y="42952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9"/>
            <p:cNvSpPr/>
            <p:nvPr/>
          </p:nvSpPr>
          <p:spPr>
            <a:xfrm>
              <a:off x="6099550" y="4274025"/>
              <a:ext cx="30750" cy="7150"/>
            </a:xfrm>
            <a:custGeom>
              <a:avLst/>
              <a:gdLst/>
              <a:ahLst/>
              <a:cxnLst/>
              <a:rect l="l" t="t" r="r" b="b"/>
              <a:pathLst>
                <a:path w="1230" h="286" extrusionOk="0">
                  <a:moveTo>
                    <a:pt x="1" y="1"/>
                  </a:moveTo>
                  <a:lnTo>
                    <a:pt x="1" y="285"/>
                  </a:lnTo>
                  <a:lnTo>
                    <a:pt x="1230" y="285"/>
                  </a:lnTo>
                  <a:lnTo>
                    <a:pt x="1230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9"/>
            <p:cNvSpPr/>
            <p:nvPr/>
          </p:nvSpPr>
          <p:spPr>
            <a:xfrm>
              <a:off x="6160075" y="4274025"/>
              <a:ext cx="9725" cy="7150"/>
            </a:xfrm>
            <a:custGeom>
              <a:avLst/>
              <a:gdLst/>
              <a:ahLst/>
              <a:cxnLst/>
              <a:rect l="l" t="t" r="r" b="b"/>
              <a:pathLst>
                <a:path w="389" h="286" extrusionOk="0">
                  <a:moveTo>
                    <a:pt x="1" y="1"/>
                  </a:moveTo>
                  <a:lnTo>
                    <a:pt x="1" y="285"/>
                  </a:lnTo>
                  <a:lnTo>
                    <a:pt x="389" y="285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9"/>
            <p:cNvSpPr/>
            <p:nvPr/>
          </p:nvSpPr>
          <p:spPr>
            <a:xfrm>
              <a:off x="5965100" y="4035400"/>
              <a:ext cx="9725" cy="7150"/>
            </a:xfrm>
            <a:custGeom>
              <a:avLst/>
              <a:gdLst/>
              <a:ahLst/>
              <a:cxnLst/>
              <a:rect l="l" t="t" r="r" b="b"/>
              <a:pathLst>
                <a:path w="389" h="286" extrusionOk="0">
                  <a:moveTo>
                    <a:pt x="0" y="1"/>
                  </a:moveTo>
                  <a:lnTo>
                    <a:pt x="0" y="285"/>
                  </a:lnTo>
                  <a:lnTo>
                    <a:pt x="388" y="285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9"/>
            <p:cNvSpPr/>
            <p:nvPr/>
          </p:nvSpPr>
          <p:spPr>
            <a:xfrm>
              <a:off x="6180475" y="4274025"/>
              <a:ext cx="5550" cy="7150"/>
            </a:xfrm>
            <a:custGeom>
              <a:avLst/>
              <a:gdLst/>
              <a:ahLst/>
              <a:cxnLst/>
              <a:rect l="l" t="t" r="r" b="b"/>
              <a:pathLst>
                <a:path w="222" h="286" extrusionOk="0">
                  <a:moveTo>
                    <a:pt x="1" y="1"/>
                  </a:moveTo>
                  <a:lnTo>
                    <a:pt x="1" y="285"/>
                  </a:lnTo>
                  <a:lnTo>
                    <a:pt x="221" y="285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9"/>
            <p:cNvSpPr/>
            <p:nvPr/>
          </p:nvSpPr>
          <p:spPr>
            <a:xfrm>
              <a:off x="5979950" y="4035400"/>
              <a:ext cx="5525" cy="7150"/>
            </a:xfrm>
            <a:custGeom>
              <a:avLst/>
              <a:gdLst/>
              <a:ahLst/>
              <a:cxnLst/>
              <a:rect l="l" t="t" r="r" b="b"/>
              <a:pathLst>
                <a:path w="221" h="286" extrusionOk="0">
                  <a:moveTo>
                    <a:pt x="1" y="1"/>
                  </a:moveTo>
                  <a:lnTo>
                    <a:pt x="1" y="285"/>
                  </a:lnTo>
                  <a:lnTo>
                    <a:pt x="221" y="285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9"/>
            <p:cNvSpPr/>
            <p:nvPr/>
          </p:nvSpPr>
          <p:spPr>
            <a:xfrm>
              <a:off x="5980825" y="4711500"/>
              <a:ext cx="9725" cy="7150"/>
            </a:xfrm>
            <a:custGeom>
              <a:avLst/>
              <a:gdLst/>
              <a:ahLst/>
              <a:cxnLst/>
              <a:rect l="l" t="t" r="r" b="b"/>
              <a:pathLst>
                <a:path w="389" h="286" extrusionOk="0">
                  <a:moveTo>
                    <a:pt x="1" y="1"/>
                  </a:moveTo>
                  <a:lnTo>
                    <a:pt x="1" y="285"/>
                  </a:lnTo>
                  <a:lnTo>
                    <a:pt x="389" y="285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9"/>
            <p:cNvSpPr/>
            <p:nvPr/>
          </p:nvSpPr>
          <p:spPr>
            <a:xfrm>
              <a:off x="5995725" y="4711500"/>
              <a:ext cx="5525" cy="7150"/>
            </a:xfrm>
            <a:custGeom>
              <a:avLst/>
              <a:gdLst/>
              <a:ahLst/>
              <a:cxnLst/>
              <a:rect l="l" t="t" r="r" b="b"/>
              <a:pathLst>
                <a:path w="221" h="286" extrusionOk="0">
                  <a:moveTo>
                    <a:pt x="0" y="1"/>
                  </a:moveTo>
                  <a:lnTo>
                    <a:pt x="0" y="285"/>
                  </a:lnTo>
                  <a:lnTo>
                    <a:pt x="221" y="285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9"/>
            <p:cNvSpPr/>
            <p:nvPr/>
          </p:nvSpPr>
          <p:spPr>
            <a:xfrm>
              <a:off x="6120875" y="4671725"/>
              <a:ext cx="29925" cy="7125"/>
            </a:xfrm>
            <a:custGeom>
              <a:avLst/>
              <a:gdLst/>
              <a:ahLst/>
              <a:cxnLst/>
              <a:rect l="l" t="t" r="r" b="b"/>
              <a:pathLst>
                <a:path w="1197" h="285" extrusionOk="0">
                  <a:moveTo>
                    <a:pt x="0" y="0"/>
                  </a:moveTo>
                  <a:lnTo>
                    <a:pt x="0" y="285"/>
                  </a:lnTo>
                  <a:lnTo>
                    <a:pt x="1196" y="285"/>
                  </a:lnTo>
                  <a:lnTo>
                    <a:pt x="1196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9"/>
            <p:cNvSpPr/>
            <p:nvPr/>
          </p:nvSpPr>
          <p:spPr>
            <a:xfrm>
              <a:off x="6008550" y="4313800"/>
              <a:ext cx="29950" cy="7150"/>
            </a:xfrm>
            <a:custGeom>
              <a:avLst/>
              <a:gdLst/>
              <a:ahLst/>
              <a:cxnLst/>
              <a:rect l="l" t="t" r="r" b="b"/>
              <a:pathLst>
                <a:path w="1198" h="286" extrusionOk="0">
                  <a:moveTo>
                    <a:pt x="1" y="1"/>
                  </a:moveTo>
                  <a:lnTo>
                    <a:pt x="1" y="286"/>
                  </a:lnTo>
                  <a:lnTo>
                    <a:pt x="1197" y="286"/>
                  </a:lnTo>
                  <a:lnTo>
                    <a:pt x="1197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9"/>
            <p:cNvSpPr/>
            <p:nvPr/>
          </p:nvSpPr>
          <p:spPr>
            <a:xfrm>
              <a:off x="6085900" y="4035400"/>
              <a:ext cx="9000" cy="7150"/>
            </a:xfrm>
            <a:custGeom>
              <a:avLst/>
              <a:gdLst/>
              <a:ahLst/>
              <a:cxnLst/>
              <a:rect l="l" t="t" r="r" b="b"/>
              <a:pathLst>
                <a:path w="360" h="286" extrusionOk="0">
                  <a:moveTo>
                    <a:pt x="0" y="1"/>
                  </a:moveTo>
                  <a:lnTo>
                    <a:pt x="0" y="285"/>
                  </a:lnTo>
                  <a:lnTo>
                    <a:pt x="359" y="285"/>
                  </a:lnTo>
                  <a:lnTo>
                    <a:pt x="359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9"/>
            <p:cNvSpPr/>
            <p:nvPr/>
          </p:nvSpPr>
          <p:spPr>
            <a:xfrm>
              <a:off x="6156125" y="4075200"/>
              <a:ext cx="6150" cy="7125"/>
            </a:xfrm>
            <a:custGeom>
              <a:avLst/>
              <a:gdLst/>
              <a:ahLst/>
              <a:cxnLst/>
              <a:rect l="l" t="t" r="r" b="b"/>
              <a:pathLst>
                <a:path w="246" h="285" extrusionOk="0">
                  <a:moveTo>
                    <a:pt x="0" y="0"/>
                  </a:moveTo>
                  <a:lnTo>
                    <a:pt x="0" y="285"/>
                  </a:lnTo>
                  <a:lnTo>
                    <a:pt x="246" y="28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9"/>
            <p:cNvSpPr/>
            <p:nvPr/>
          </p:nvSpPr>
          <p:spPr>
            <a:xfrm>
              <a:off x="6120575" y="4075200"/>
              <a:ext cx="22200" cy="7125"/>
            </a:xfrm>
            <a:custGeom>
              <a:avLst/>
              <a:gdLst/>
              <a:ahLst/>
              <a:cxnLst/>
              <a:rect l="l" t="t" r="r" b="b"/>
              <a:pathLst>
                <a:path w="888" h="285" extrusionOk="0">
                  <a:moveTo>
                    <a:pt x="1" y="0"/>
                  </a:moveTo>
                  <a:lnTo>
                    <a:pt x="1" y="285"/>
                  </a:lnTo>
                  <a:lnTo>
                    <a:pt x="887" y="285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9"/>
            <p:cNvSpPr/>
            <p:nvPr/>
          </p:nvSpPr>
          <p:spPr>
            <a:xfrm>
              <a:off x="5993800" y="4075200"/>
              <a:ext cx="10250" cy="7125"/>
            </a:xfrm>
            <a:custGeom>
              <a:avLst/>
              <a:gdLst/>
              <a:ahLst/>
              <a:cxnLst/>
              <a:rect l="l" t="t" r="r" b="b"/>
              <a:pathLst>
                <a:path w="410" h="285" extrusionOk="0">
                  <a:moveTo>
                    <a:pt x="0" y="0"/>
                  </a:moveTo>
                  <a:lnTo>
                    <a:pt x="0" y="285"/>
                  </a:lnTo>
                  <a:lnTo>
                    <a:pt x="410" y="285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9"/>
            <p:cNvSpPr/>
            <p:nvPr/>
          </p:nvSpPr>
          <p:spPr>
            <a:xfrm>
              <a:off x="6022350" y="4214375"/>
              <a:ext cx="23750" cy="7150"/>
            </a:xfrm>
            <a:custGeom>
              <a:avLst/>
              <a:gdLst/>
              <a:ahLst/>
              <a:cxnLst/>
              <a:rect l="l" t="t" r="r" b="b"/>
              <a:pathLst>
                <a:path w="950" h="286" extrusionOk="0">
                  <a:moveTo>
                    <a:pt x="0" y="1"/>
                  </a:moveTo>
                  <a:lnTo>
                    <a:pt x="0" y="285"/>
                  </a:lnTo>
                  <a:lnTo>
                    <a:pt x="950" y="285"/>
                  </a:lnTo>
                  <a:lnTo>
                    <a:pt x="950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9"/>
            <p:cNvSpPr/>
            <p:nvPr/>
          </p:nvSpPr>
          <p:spPr>
            <a:xfrm>
              <a:off x="5962975" y="4492750"/>
              <a:ext cx="34000" cy="7150"/>
            </a:xfrm>
            <a:custGeom>
              <a:avLst/>
              <a:gdLst/>
              <a:ahLst/>
              <a:cxnLst/>
              <a:rect l="l" t="t" r="r" b="b"/>
              <a:pathLst>
                <a:path w="1360" h="286" extrusionOk="0">
                  <a:moveTo>
                    <a:pt x="1" y="1"/>
                  </a:moveTo>
                  <a:lnTo>
                    <a:pt x="1" y="285"/>
                  </a:lnTo>
                  <a:lnTo>
                    <a:pt x="1359" y="285"/>
                  </a:lnTo>
                  <a:lnTo>
                    <a:pt x="1359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9"/>
            <p:cNvSpPr/>
            <p:nvPr/>
          </p:nvSpPr>
          <p:spPr>
            <a:xfrm>
              <a:off x="6014250" y="4114925"/>
              <a:ext cx="9700" cy="7125"/>
            </a:xfrm>
            <a:custGeom>
              <a:avLst/>
              <a:gdLst/>
              <a:ahLst/>
              <a:cxnLst/>
              <a:rect l="l" t="t" r="r" b="b"/>
              <a:pathLst>
                <a:path w="388" h="285" extrusionOk="0">
                  <a:moveTo>
                    <a:pt x="1" y="0"/>
                  </a:moveTo>
                  <a:lnTo>
                    <a:pt x="1" y="285"/>
                  </a:lnTo>
                  <a:lnTo>
                    <a:pt x="387" y="285"/>
                  </a:lnTo>
                  <a:lnTo>
                    <a:pt x="387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9"/>
            <p:cNvSpPr/>
            <p:nvPr/>
          </p:nvSpPr>
          <p:spPr>
            <a:xfrm>
              <a:off x="6175600" y="4174600"/>
              <a:ext cx="5525" cy="7125"/>
            </a:xfrm>
            <a:custGeom>
              <a:avLst/>
              <a:gdLst/>
              <a:ahLst/>
              <a:cxnLst/>
              <a:rect l="l" t="t" r="r" b="b"/>
              <a:pathLst>
                <a:path w="221" h="285" extrusionOk="0">
                  <a:moveTo>
                    <a:pt x="1" y="0"/>
                  </a:moveTo>
                  <a:lnTo>
                    <a:pt x="1" y="285"/>
                  </a:lnTo>
                  <a:lnTo>
                    <a:pt x="221" y="285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9"/>
            <p:cNvSpPr/>
            <p:nvPr/>
          </p:nvSpPr>
          <p:spPr>
            <a:xfrm>
              <a:off x="6175600" y="4373450"/>
              <a:ext cx="9700" cy="7150"/>
            </a:xfrm>
            <a:custGeom>
              <a:avLst/>
              <a:gdLst/>
              <a:ahLst/>
              <a:cxnLst/>
              <a:rect l="l" t="t" r="r" b="b"/>
              <a:pathLst>
                <a:path w="388" h="286" extrusionOk="0">
                  <a:moveTo>
                    <a:pt x="1" y="1"/>
                  </a:moveTo>
                  <a:lnTo>
                    <a:pt x="1" y="285"/>
                  </a:lnTo>
                  <a:lnTo>
                    <a:pt x="387" y="285"/>
                  </a:lnTo>
                  <a:lnTo>
                    <a:pt x="387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9"/>
            <p:cNvSpPr/>
            <p:nvPr/>
          </p:nvSpPr>
          <p:spPr>
            <a:xfrm>
              <a:off x="6144750" y="4472900"/>
              <a:ext cx="9700" cy="7125"/>
            </a:xfrm>
            <a:custGeom>
              <a:avLst/>
              <a:gdLst/>
              <a:ahLst/>
              <a:cxnLst/>
              <a:rect l="l" t="t" r="r" b="b"/>
              <a:pathLst>
                <a:path w="388" h="285" extrusionOk="0">
                  <a:moveTo>
                    <a:pt x="1" y="0"/>
                  </a:moveTo>
                  <a:lnTo>
                    <a:pt x="1" y="285"/>
                  </a:lnTo>
                  <a:lnTo>
                    <a:pt x="387" y="285"/>
                  </a:lnTo>
                  <a:lnTo>
                    <a:pt x="387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9"/>
            <p:cNvSpPr/>
            <p:nvPr/>
          </p:nvSpPr>
          <p:spPr>
            <a:xfrm>
              <a:off x="6021050" y="4452975"/>
              <a:ext cx="9750" cy="7125"/>
            </a:xfrm>
            <a:custGeom>
              <a:avLst/>
              <a:gdLst/>
              <a:ahLst/>
              <a:cxnLst/>
              <a:rect l="l" t="t" r="r" b="b"/>
              <a:pathLst>
                <a:path w="390" h="285" extrusionOk="0">
                  <a:moveTo>
                    <a:pt x="1" y="0"/>
                  </a:moveTo>
                  <a:lnTo>
                    <a:pt x="1" y="285"/>
                  </a:lnTo>
                  <a:lnTo>
                    <a:pt x="390" y="285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9"/>
            <p:cNvSpPr/>
            <p:nvPr/>
          </p:nvSpPr>
          <p:spPr>
            <a:xfrm>
              <a:off x="6008350" y="4452975"/>
              <a:ext cx="5525" cy="7125"/>
            </a:xfrm>
            <a:custGeom>
              <a:avLst/>
              <a:gdLst/>
              <a:ahLst/>
              <a:cxnLst/>
              <a:rect l="l" t="t" r="r" b="b"/>
              <a:pathLst>
                <a:path w="221" h="285" extrusionOk="0">
                  <a:moveTo>
                    <a:pt x="0" y="0"/>
                  </a:moveTo>
                  <a:lnTo>
                    <a:pt x="0" y="285"/>
                  </a:lnTo>
                  <a:lnTo>
                    <a:pt x="220" y="28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9"/>
            <p:cNvSpPr/>
            <p:nvPr/>
          </p:nvSpPr>
          <p:spPr>
            <a:xfrm>
              <a:off x="6172825" y="4433100"/>
              <a:ext cx="5550" cy="7150"/>
            </a:xfrm>
            <a:custGeom>
              <a:avLst/>
              <a:gdLst/>
              <a:ahLst/>
              <a:cxnLst/>
              <a:rect l="l" t="t" r="r" b="b"/>
              <a:pathLst>
                <a:path w="222" h="286" extrusionOk="0">
                  <a:moveTo>
                    <a:pt x="1" y="1"/>
                  </a:moveTo>
                  <a:lnTo>
                    <a:pt x="1" y="285"/>
                  </a:lnTo>
                  <a:lnTo>
                    <a:pt x="221" y="285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9"/>
            <p:cNvSpPr/>
            <p:nvPr/>
          </p:nvSpPr>
          <p:spPr>
            <a:xfrm>
              <a:off x="6008525" y="4214375"/>
              <a:ext cx="9750" cy="7150"/>
            </a:xfrm>
            <a:custGeom>
              <a:avLst/>
              <a:gdLst/>
              <a:ahLst/>
              <a:cxnLst/>
              <a:rect l="l" t="t" r="r" b="b"/>
              <a:pathLst>
                <a:path w="390" h="286" extrusionOk="0">
                  <a:moveTo>
                    <a:pt x="1" y="1"/>
                  </a:moveTo>
                  <a:lnTo>
                    <a:pt x="1" y="285"/>
                  </a:lnTo>
                  <a:lnTo>
                    <a:pt x="390" y="285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9"/>
            <p:cNvSpPr/>
            <p:nvPr/>
          </p:nvSpPr>
          <p:spPr>
            <a:xfrm>
              <a:off x="6143025" y="4333675"/>
              <a:ext cx="9700" cy="7125"/>
            </a:xfrm>
            <a:custGeom>
              <a:avLst/>
              <a:gdLst/>
              <a:ahLst/>
              <a:cxnLst/>
              <a:rect l="l" t="t" r="r" b="b"/>
              <a:pathLst>
                <a:path w="388" h="285" extrusionOk="0">
                  <a:moveTo>
                    <a:pt x="1" y="0"/>
                  </a:moveTo>
                  <a:lnTo>
                    <a:pt x="1" y="285"/>
                  </a:lnTo>
                  <a:lnTo>
                    <a:pt x="387" y="285"/>
                  </a:lnTo>
                  <a:lnTo>
                    <a:pt x="387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9"/>
            <p:cNvSpPr/>
            <p:nvPr/>
          </p:nvSpPr>
          <p:spPr>
            <a:xfrm>
              <a:off x="6045975" y="4572300"/>
              <a:ext cx="9725" cy="7150"/>
            </a:xfrm>
            <a:custGeom>
              <a:avLst/>
              <a:gdLst/>
              <a:ahLst/>
              <a:cxnLst/>
              <a:rect l="l" t="t" r="r" b="b"/>
              <a:pathLst>
                <a:path w="389" h="286" extrusionOk="0">
                  <a:moveTo>
                    <a:pt x="1" y="0"/>
                  </a:moveTo>
                  <a:lnTo>
                    <a:pt x="1" y="286"/>
                  </a:lnTo>
                  <a:lnTo>
                    <a:pt x="389" y="286"/>
                  </a:lnTo>
                  <a:lnTo>
                    <a:pt x="389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9"/>
            <p:cNvSpPr/>
            <p:nvPr/>
          </p:nvSpPr>
          <p:spPr>
            <a:xfrm>
              <a:off x="6130300" y="4333675"/>
              <a:ext cx="5550" cy="7125"/>
            </a:xfrm>
            <a:custGeom>
              <a:avLst/>
              <a:gdLst/>
              <a:ahLst/>
              <a:cxnLst/>
              <a:rect l="l" t="t" r="r" b="b"/>
              <a:pathLst>
                <a:path w="222" h="285" extrusionOk="0">
                  <a:moveTo>
                    <a:pt x="1" y="0"/>
                  </a:moveTo>
                  <a:lnTo>
                    <a:pt x="1" y="285"/>
                  </a:lnTo>
                  <a:lnTo>
                    <a:pt x="221" y="285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9"/>
            <p:cNvSpPr/>
            <p:nvPr/>
          </p:nvSpPr>
          <p:spPr>
            <a:xfrm>
              <a:off x="6029125" y="4114925"/>
              <a:ext cx="5525" cy="7125"/>
            </a:xfrm>
            <a:custGeom>
              <a:avLst/>
              <a:gdLst/>
              <a:ahLst/>
              <a:cxnLst/>
              <a:rect l="l" t="t" r="r" b="b"/>
              <a:pathLst>
                <a:path w="221" h="285" extrusionOk="0">
                  <a:moveTo>
                    <a:pt x="0" y="0"/>
                  </a:moveTo>
                  <a:lnTo>
                    <a:pt x="0" y="285"/>
                  </a:lnTo>
                  <a:lnTo>
                    <a:pt x="220" y="28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9"/>
            <p:cNvSpPr/>
            <p:nvPr/>
          </p:nvSpPr>
          <p:spPr>
            <a:xfrm>
              <a:off x="6130300" y="4221000"/>
              <a:ext cx="5550" cy="7125"/>
            </a:xfrm>
            <a:custGeom>
              <a:avLst/>
              <a:gdLst/>
              <a:ahLst/>
              <a:cxnLst/>
              <a:rect l="l" t="t" r="r" b="b"/>
              <a:pathLst>
                <a:path w="222" h="285" extrusionOk="0">
                  <a:moveTo>
                    <a:pt x="1" y="0"/>
                  </a:moveTo>
                  <a:lnTo>
                    <a:pt x="1" y="285"/>
                  </a:lnTo>
                  <a:lnTo>
                    <a:pt x="221" y="285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9"/>
            <p:cNvSpPr/>
            <p:nvPr/>
          </p:nvSpPr>
          <p:spPr>
            <a:xfrm>
              <a:off x="5963300" y="4174600"/>
              <a:ext cx="29925" cy="7125"/>
            </a:xfrm>
            <a:custGeom>
              <a:avLst/>
              <a:gdLst/>
              <a:ahLst/>
              <a:cxnLst/>
              <a:rect l="l" t="t" r="r" b="b"/>
              <a:pathLst>
                <a:path w="1197" h="285" extrusionOk="0">
                  <a:moveTo>
                    <a:pt x="1" y="0"/>
                  </a:moveTo>
                  <a:lnTo>
                    <a:pt x="1" y="285"/>
                  </a:lnTo>
                  <a:lnTo>
                    <a:pt x="1197" y="285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9"/>
            <p:cNvSpPr/>
            <p:nvPr/>
          </p:nvSpPr>
          <p:spPr>
            <a:xfrm>
              <a:off x="6099550" y="4472900"/>
              <a:ext cx="29925" cy="7125"/>
            </a:xfrm>
            <a:custGeom>
              <a:avLst/>
              <a:gdLst/>
              <a:ahLst/>
              <a:cxnLst/>
              <a:rect l="l" t="t" r="r" b="b"/>
              <a:pathLst>
                <a:path w="1197" h="285" extrusionOk="0">
                  <a:moveTo>
                    <a:pt x="1" y="0"/>
                  </a:moveTo>
                  <a:lnTo>
                    <a:pt x="1" y="285"/>
                  </a:lnTo>
                  <a:lnTo>
                    <a:pt x="1197" y="285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9"/>
            <p:cNvSpPr/>
            <p:nvPr/>
          </p:nvSpPr>
          <p:spPr>
            <a:xfrm>
              <a:off x="6158125" y="4127325"/>
              <a:ext cx="9000" cy="7125"/>
            </a:xfrm>
            <a:custGeom>
              <a:avLst/>
              <a:gdLst/>
              <a:ahLst/>
              <a:cxnLst/>
              <a:rect l="l" t="t" r="r" b="b"/>
              <a:pathLst>
                <a:path w="360" h="285" extrusionOk="0">
                  <a:moveTo>
                    <a:pt x="1" y="0"/>
                  </a:moveTo>
                  <a:lnTo>
                    <a:pt x="1" y="285"/>
                  </a:lnTo>
                  <a:lnTo>
                    <a:pt x="360" y="285"/>
                  </a:lnTo>
                  <a:lnTo>
                    <a:pt x="36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9"/>
            <p:cNvSpPr/>
            <p:nvPr/>
          </p:nvSpPr>
          <p:spPr>
            <a:xfrm>
              <a:off x="5977025" y="4870575"/>
              <a:ext cx="30750" cy="7150"/>
            </a:xfrm>
            <a:custGeom>
              <a:avLst/>
              <a:gdLst/>
              <a:ahLst/>
              <a:cxnLst/>
              <a:rect l="l" t="t" r="r" b="b"/>
              <a:pathLst>
                <a:path w="1230" h="286" extrusionOk="0">
                  <a:moveTo>
                    <a:pt x="0" y="1"/>
                  </a:moveTo>
                  <a:lnTo>
                    <a:pt x="0" y="285"/>
                  </a:lnTo>
                  <a:lnTo>
                    <a:pt x="1229" y="285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9"/>
            <p:cNvSpPr/>
            <p:nvPr/>
          </p:nvSpPr>
          <p:spPr>
            <a:xfrm>
              <a:off x="6037550" y="4870575"/>
              <a:ext cx="9700" cy="7150"/>
            </a:xfrm>
            <a:custGeom>
              <a:avLst/>
              <a:gdLst/>
              <a:ahLst/>
              <a:cxnLst/>
              <a:rect l="l" t="t" r="r" b="b"/>
              <a:pathLst>
                <a:path w="388" h="286" extrusionOk="0">
                  <a:moveTo>
                    <a:pt x="1" y="1"/>
                  </a:moveTo>
                  <a:lnTo>
                    <a:pt x="1" y="285"/>
                  </a:lnTo>
                  <a:lnTo>
                    <a:pt x="387" y="285"/>
                  </a:lnTo>
                  <a:lnTo>
                    <a:pt x="387" y="1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9"/>
            <p:cNvSpPr/>
            <p:nvPr/>
          </p:nvSpPr>
          <p:spPr>
            <a:xfrm>
              <a:off x="6057925" y="4870575"/>
              <a:ext cx="5525" cy="7150"/>
            </a:xfrm>
            <a:custGeom>
              <a:avLst/>
              <a:gdLst/>
              <a:ahLst/>
              <a:cxnLst/>
              <a:rect l="l" t="t" r="r" b="b"/>
              <a:pathLst>
                <a:path w="221" h="286" extrusionOk="0">
                  <a:moveTo>
                    <a:pt x="0" y="1"/>
                  </a:moveTo>
                  <a:lnTo>
                    <a:pt x="0" y="285"/>
                  </a:lnTo>
                  <a:lnTo>
                    <a:pt x="220" y="28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9"/>
            <p:cNvSpPr/>
            <p:nvPr/>
          </p:nvSpPr>
          <p:spPr>
            <a:xfrm>
              <a:off x="6120875" y="5109175"/>
              <a:ext cx="29925" cy="7125"/>
            </a:xfrm>
            <a:custGeom>
              <a:avLst/>
              <a:gdLst/>
              <a:ahLst/>
              <a:cxnLst/>
              <a:rect l="l" t="t" r="r" b="b"/>
              <a:pathLst>
                <a:path w="1197" h="285" extrusionOk="0">
                  <a:moveTo>
                    <a:pt x="0" y="0"/>
                  </a:moveTo>
                  <a:lnTo>
                    <a:pt x="0" y="285"/>
                  </a:lnTo>
                  <a:lnTo>
                    <a:pt x="1196" y="285"/>
                  </a:lnTo>
                  <a:lnTo>
                    <a:pt x="1196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9"/>
            <p:cNvSpPr/>
            <p:nvPr/>
          </p:nvSpPr>
          <p:spPr>
            <a:xfrm>
              <a:off x="5963325" y="4631925"/>
              <a:ext cx="9000" cy="7175"/>
            </a:xfrm>
            <a:custGeom>
              <a:avLst/>
              <a:gdLst/>
              <a:ahLst/>
              <a:cxnLst/>
              <a:rect l="l" t="t" r="r" b="b"/>
              <a:pathLst>
                <a:path w="360" h="287" extrusionOk="0">
                  <a:moveTo>
                    <a:pt x="1" y="1"/>
                  </a:moveTo>
                  <a:lnTo>
                    <a:pt x="1" y="287"/>
                  </a:lnTo>
                  <a:lnTo>
                    <a:pt x="360" y="287"/>
                  </a:lnTo>
                  <a:lnTo>
                    <a:pt x="360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9"/>
            <p:cNvSpPr/>
            <p:nvPr/>
          </p:nvSpPr>
          <p:spPr>
            <a:xfrm>
              <a:off x="6033625" y="4671725"/>
              <a:ext cx="6150" cy="7125"/>
            </a:xfrm>
            <a:custGeom>
              <a:avLst/>
              <a:gdLst/>
              <a:ahLst/>
              <a:cxnLst/>
              <a:rect l="l" t="t" r="r" b="b"/>
              <a:pathLst>
                <a:path w="246" h="285" extrusionOk="0">
                  <a:moveTo>
                    <a:pt x="0" y="0"/>
                  </a:moveTo>
                  <a:lnTo>
                    <a:pt x="0" y="285"/>
                  </a:lnTo>
                  <a:lnTo>
                    <a:pt x="246" y="28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9"/>
            <p:cNvSpPr/>
            <p:nvPr/>
          </p:nvSpPr>
          <p:spPr>
            <a:xfrm>
              <a:off x="5998050" y="4671725"/>
              <a:ext cx="22225" cy="7125"/>
            </a:xfrm>
            <a:custGeom>
              <a:avLst/>
              <a:gdLst/>
              <a:ahLst/>
              <a:cxnLst/>
              <a:rect l="l" t="t" r="r" b="b"/>
              <a:pathLst>
                <a:path w="889" h="285" extrusionOk="0">
                  <a:moveTo>
                    <a:pt x="0" y="0"/>
                  </a:moveTo>
                  <a:lnTo>
                    <a:pt x="0" y="285"/>
                  </a:lnTo>
                  <a:lnTo>
                    <a:pt x="888" y="285"/>
                  </a:lnTo>
                  <a:lnTo>
                    <a:pt x="888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9"/>
            <p:cNvSpPr/>
            <p:nvPr/>
          </p:nvSpPr>
          <p:spPr>
            <a:xfrm>
              <a:off x="6053075" y="4969975"/>
              <a:ext cx="9750" cy="7175"/>
            </a:xfrm>
            <a:custGeom>
              <a:avLst/>
              <a:gdLst/>
              <a:ahLst/>
              <a:cxnLst/>
              <a:rect l="l" t="t" r="r" b="b"/>
              <a:pathLst>
                <a:path w="390" h="287" extrusionOk="0">
                  <a:moveTo>
                    <a:pt x="0" y="1"/>
                  </a:moveTo>
                  <a:lnTo>
                    <a:pt x="0" y="287"/>
                  </a:lnTo>
                  <a:lnTo>
                    <a:pt x="389" y="287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9"/>
            <p:cNvSpPr/>
            <p:nvPr/>
          </p:nvSpPr>
          <p:spPr>
            <a:xfrm>
              <a:off x="6022200" y="5069425"/>
              <a:ext cx="9700" cy="7125"/>
            </a:xfrm>
            <a:custGeom>
              <a:avLst/>
              <a:gdLst/>
              <a:ahLst/>
              <a:cxnLst/>
              <a:rect l="l" t="t" r="r" b="b"/>
              <a:pathLst>
                <a:path w="388" h="285" extrusionOk="0">
                  <a:moveTo>
                    <a:pt x="0" y="0"/>
                  </a:moveTo>
                  <a:lnTo>
                    <a:pt x="0" y="285"/>
                  </a:lnTo>
                  <a:lnTo>
                    <a:pt x="388" y="285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9"/>
            <p:cNvSpPr/>
            <p:nvPr/>
          </p:nvSpPr>
          <p:spPr>
            <a:xfrm>
              <a:off x="6050325" y="5029625"/>
              <a:ext cx="5550" cy="7150"/>
            </a:xfrm>
            <a:custGeom>
              <a:avLst/>
              <a:gdLst/>
              <a:ahLst/>
              <a:cxnLst/>
              <a:rect l="l" t="t" r="r" b="b"/>
              <a:pathLst>
                <a:path w="222" h="286" extrusionOk="0">
                  <a:moveTo>
                    <a:pt x="1" y="1"/>
                  </a:moveTo>
                  <a:lnTo>
                    <a:pt x="1" y="285"/>
                  </a:lnTo>
                  <a:lnTo>
                    <a:pt x="221" y="285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9"/>
            <p:cNvSpPr/>
            <p:nvPr/>
          </p:nvSpPr>
          <p:spPr>
            <a:xfrm>
              <a:off x="6020500" y="4930200"/>
              <a:ext cx="9700" cy="7175"/>
            </a:xfrm>
            <a:custGeom>
              <a:avLst/>
              <a:gdLst/>
              <a:ahLst/>
              <a:cxnLst/>
              <a:rect l="l" t="t" r="r" b="b"/>
              <a:pathLst>
                <a:path w="388" h="287" extrusionOk="0">
                  <a:moveTo>
                    <a:pt x="0" y="0"/>
                  </a:moveTo>
                  <a:lnTo>
                    <a:pt x="0" y="286"/>
                  </a:lnTo>
                  <a:lnTo>
                    <a:pt x="388" y="286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9"/>
            <p:cNvSpPr/>
            <p:nvPr/>
          </p:nvSpPr>
          <p:spPr>
            <a:xfrm>
              <a:off x="6007750" y="4930200"/>
              <a:ext cx="5525" cy="7175"/>
            </a:xfrm>
            <a:custGeom>
              <a:avLst/>
              <a:gdLst/>
              <a:ahLst/>
              <a:cxnLst/>
              <a:rect l="l" t="t" r="r" b="b"/>
              <a:pathLst>
                <a:path w="221" h="287" extrusionOk="0">
                  <a:moveTo>
                    <a:pt x="0" y="0"/>
                  </a:moveTo>
                  <a:lnTo>
                    <a:pt x="0" y="286"/>
                  </a:lnTo>
                  <a:lnTo>
                    <a:pt x="221" y="286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9"/>
            <p:cNvSpPr/>
            <p:nvPr/>
          </p:nvSpPr>
          <p:spPr>
            <a:xfrm>
              <a:off x="6007750" y="4817550"/>
              <a:ext cx="5525" cy="7125"/>
            </a:xfrm>
            <a:custGeom>
              <a:avLst/>
              <a:gdLst/>
              <a:ahLst/>
              <a:cxnLst/>
              <a:rect l="l" t="t" r="r" b="b"/>
              <a:pathLst>
                <a:path w="221" h="285" extrusionOk="0">
                  <a:moveTo>
                    <a:pt x="0" y="0"/>
                  </a:moveTo>
                  <a:lnTo>
                    <a:pt x="0" y="285"/>
                  </a:lnTo>
                  <a:lnTo>
                    <a:pt x="221" y="285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9"/>
            <p:cNvSpPr/>
            <p:nvPr/>
          </p:nvSpPr>
          <p:spPr>
            <a:xfrm>
              <a:off x="5977025" y="5069425"/>
              <a:ext cx="29925" cy="7125"/>
            </a:xfrm>
            <a:custGeom>
              <a:avLst/>
              <a:gdLst/>
              <a:ahLst/>
              <a:cxnLst/>
              <a:rect l="l" t="t" r="r" b="b"/>
              <a:pathLst>
                <a:path w="1197" h="285" extrusionOk="0">
                  <a:moveTo>
                    <a:pt x="0" y="0"/>
                  </a:moveTo>
                  <a:lnTo>
                    <a:pt x="0" y="285"/>
                  </a:lnTo>
                  <a:lnTo>
                    <a:pt x="1197" y="285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9"/>
            <p:cNvSpPr/>
            <p:nvPr/>
          </p:nvSpPr>
          <p:spPr>
            <a:xfrm>
              <a:off x="6035600" y="4723850"/>
              <a:ext cx="9000" cy="7125"/>
            </a:xfrm>
            <a:custGeom>
              <a:avLst/>
              <a:gdLst/>
              <a:ahLst/>
              <a:cxnLst/>
              <a:rect l="l" t="t" r="r" b="b"/>
              <a:pathLst>
                <a:path w="360" h="285" extrusionOk="0">
                  <a:moveTo>
                    <a:pt x="0" y="0"/>
                  </a:moveTo>
                  <a:lnTo>
                    <a:pt x="0" y="285"/>
                  </a:lnTo>
                  <a:lnTo>
                    <a:pt x="359" y="285"/>
                  </a:lnTo>
                  <a:lnTo>
                    <a:pt x="359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9"/>
            <p:cNvSpPr/>
            <p:nvPr/>
          </p:nvSpPr>
          <p:spPr>
            <a:xfrm>
              <a:off x="6013375" y="4373450"/>
              <a:ext cx="6175" cy="7150"/>
            </a:xfrm>
            <a:custGeom>
              <a:avLst/>
              <a:gdLst/>
              <a:ahLst/>
              <a:cxnLst/>
              <a:rect l="l" t="t" r="r" b="b"/>
              <a:pathLst>
                <a:path w="247" h="286" extrusionOk="0">
                  <a:moveTo>
                    <a:pt x="1" y="1"/>
                  </a:moveTo>
                  <a:lnTo>
                    <a:pt x="1" y="285"/>
                  </a:lnTo>
                  <a:lnTo>
                    <a:pt x="246" y="285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9"/>
            <p:cNvSpPr/>
            <p:nvPr/>
          </p:nvSpPr>
          <p:spPr>
            <a:xfrm>
              <a:off x="5977850" y="4373450"/>
              <a:ext cx="22200" cy="7150"/>
            </a:xfrm>
            <a:custGeom>
              <a:avLst/>
              <a:gdLst/>
              <a:ahLst/>
              <a:cxnLst/>
              <a:rect l="l" t="t" r="r" b="b"/>
              <a:pathLst>
                <a:path w="888" h="286" extrusionOk="0">
                  <a:moveTo>
                    <a:pt x="0" y="1"/>
                  </a:moveTo>
                  <a:lnTo>
                    <a:pt x="0" y="285"/>
                  </a:lnTo>
                  <a:lnTo>
                    <a:pt x="888" y="285"/>
                  </a:lnTo>
                  <a:lnTo>
                    <a:pt x="888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9"/>
            <p:cNvSpPr/>
            <p:nvPr/>
          </p:nvSpPr>
          <p:spPr>
            <a:xfrm>
              <a:off x="5962325" y="4254125"/>
              <a:ext cx="22150" cy="7150"/>
            </a:xfrm>
            <a:custGeom>
              <a:avLst/>
              <a:gdLst/>
              <a:ahLst/>
              <a:cxnLst/>
              <a:rect l="l" t="t" r="r" b="b"/>
              <a:pathLst>
                <a:path w="886" h="286" extrusionOk="0">
                  <a:moveTo>
                    <a:pt x="0" y="1"/>
                  </a:moveTo>
                  <a:lnTo>
                    <a:pt x="0" y="285"/>
                  </a:lnTo>
                  <a:lnTo>
                    <a:pt x="886" y="285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9"/>
            <p:cNvSpPr/>
            <p:nvPr/>
          </p:nvSpPr>
          <p:spPr>
            <a:xfrm>
              <a:off x="6014825" y="4572300"/>
              <a:ext cx="22225" cy="7150"/>
            </a:xfrm>
            <a:custGeom>
              <a:avLst/>
              <a:gdLst/>
              <a:ahLst/>
              <a:cxnLst/>
              <a:rect l="l" t="t" r="r" b="b"/>
              <a:pathLst>
                <a:path w="889" h="286" extrusionOk="0">
                  <a:moveTo>
                    <a:pt x="1" y="0"/>
                  </a:moveTo>
                  <a:lnTo>
                    <a:pt x="1" y="286"/>
                  </a:lnTo>
                  <a:lnTo>
                    <a:pt x="888" y="286"/>
                  </a:lnTo>
                  <a:lnTo>
                    <a:pt x="888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9"/>
            <p:cNvSpPr/>
            <p:nvPr/>
          </p:nvSpPr>
          <p:spPr>
            <a:xfrm>
              <a:off x="6029125" y="4373450"/>
              <a:ext cx="10225" cy="7150"/>
            </a:xfrm>
            <a:custGeom>
              <a:avLst/>
              <a:gdLst/>
              <a:ahLst/>
              <a:cxnLst/>
              <a:rect l="l" t="t" r="r" b="b"/>
              <a:pathLst>
                <a:path w="409" h="286" extrusionOk="0">
                  <a:moveTo>
                    <a:pt x="0" y="1"/>
                  </a:moveTo>
                  <a:lnTo>
                    <a:pt x="0" y="285"/>
                  </a:lnTo>
                  <a:lnTo>
                    <a:pt x="408" y="285"/>
                  </a:lnTo>
                  <a:lnTo>
                    <a:pt x="408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9"/>
            <p:cNvSpPr/>
            <p:nvPr/>
          </p:nvSpPr>
          <p:spPr>
            <a:xfrm>
              <a:off x="6123225" y="4711500"/>
              <a:ext cx="9725" cy="7150"/>
            </a:xfrm>
            <a:custGeom>
              <a:avLst/>
              <a:gdLst/>
              <a:ahLst/>
              <a:cxnLst/>
              <a:rect l="l" t="t" r="r" b="b"/>
              <a:pathLst>
                <a:path w="389" h="286" extrusionOk="0">
                  <a:moveTo>
                    <a:pt x="1" y="1"/>
                  </a:moveTo>
                  <a:lnTo>
                    <a:pt x="1" y="285"/>
                  </a:lnTo>
                  <a:lnTo>
                    <a:pt x="388" y="285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9"/>
            <p:cNvSpPr/>
            <p:nvPr/>
          </p:nvSpPr>
          <p:spPr>
            <a:xfrm>
              <a:off x="6138050" y="4711500"/>
              <a:ext cx="5525" cy="7150"/>
            </a:xfrm>
            <a:custGeom>
              <a:avLst/>
              <a:gdLst/>
              <a:ahLst/>
              <a:cxnLst/>
              <a:rect l="l" t="t" r="r" b="b"/>
              <a:pathLst>
                <a:path w="221" h="286" extrusionOk="0">
                  <a:moveTo>
                    <a:pt x="1" y="1"/>
                  </a:moveTo>
                  <a:lnTo>
                    <a:pt x="1" y="285"/>
                  </a:lnTo>
                  <a:lnTo>
                    <a:pt x="221" y="285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9"/>
            <p:cNvSpPr/>
            <p:nvPr/>
          </p:nvSpPr>
          <p:spPr>
            <a:xfrm>
              <a:off x="6166700" y="4989875"/>
              <a:ext cx="29925" cy="7125"/>
            </a:xfrm>
            <a:custGeom>
              <a:avLst/>
              <a:gdLst/>
              <a:ahLst/>
              <a:cxnLst/>
              <a:rect l="l" t="t" r="r" b="b"/>
              <a:pathLst>
                <a:path w="1197" h="285" extrusionOk="0">
                  <a:moveTo>
                    <a:pt x="0" y="0"/>
                  </a:moveTo>
                  <a:lnTo>
                    <a:pt x="0" y="285"/>
                  </a:lnTo>
                  <a:lnTo>
                    <a:pt x="1196" y="285"/>
                  </a:lnTo>
                  <a:lnTo>
                    <a:pt x="1196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9"/>
            <p:cNvSpPr/>
            <p:nvPr/>
          </p:nvSpPr>
          <p:spPr>
            <a:xfrm>
              <a:off x="6151900" y="4751225"/>
              <a:ext cx="10250" cy="7175"/>
            </a:xfrm>
            <a:custGeom>
              <a:avLst/>
              <a:gdLst/>
              <a:ahLst/>
              <a:cxnLst/>
              <a:rect l="l" t="t" r="r" b="b"/>
              <a:pathLst>
                <a:path w="410" h="287" extrusionOk="0">
                  <a:moveTo>
                    <a:pt x="1" y="1"/>
                  </a:moveTo>
                  <a:lnTo>
                    <a:pt x="1" y="286"/>
                  </a:lnTo>
                  <a:lnTo>
                    <a:pt x="410" y="286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9"/>
            <p:cNvSpPr/>
            <p:nvPr/>
          </p:nvSpPr>
          <p:spPr>
            <a:xfrm>
              <a:off x="6163175" y="4890450"/>
              <a:ext cx="23750" cy="7125"/>
            </a:xfrm>
            <a:custGeom>
              <a:avLst/>
              <a:gdLst/>
              <a:ahLst/>
              <a:cxnLst/>
              <a:rect l="l" t="t" r="r" b="b"/>
              <a:pathLst>
                <a:path w="950" h="285" extrusionOk="0">
                  <a:moveTo>
                    <a:pt x="0" y="0"/>
                  </a:moveTo>
                  <a:lnTo>
                    <a:pt x="0" y="285"/>
                  </a:lnTo>
                  <a:lnTo>
                    <a:pt x="950" y="285"/>
                  </a:lnTo>
                  <a:lnTo>
                    <a:pt x="950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9"/>
            <p:cNvSpPr/>
            <p:nvPr/>
          </p:nvSpPr>
          <p:spPr>
            <a:xfrm>
              <a:off x="6139750" y="4810925"/>
              <a:ext cx="9750" cy="7150"/>
            </a:xfrm>
            <a:custGeom>
              <a:avLst/>
              <a:gdLst/>
              <a:ahLst/>
              <a:cxnLst/>
              <a:rect l="l" t="t" r="r" b="b"/>
              <a:pathLst>
                <a:path w="390" h="286" extrusionOk="0">
                  <a:moveTo>
                    <a:pt x="1" y="1"/>
                  </a:moveTo>
                  <a:lnTo>
                    <a:pt x="1" y="285"/>
                  </a:lnTo>
                  <a:lnTo>
                    <a:pt x="390" y="285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9"/>
            <p:cNvSpPr/>
            <p:nvPr/>
          </p:nvSpPr>
          <p:spPr>
            <a:xfrm>
              <a:off x="6127025" y="4810925"/>
              <a:ext cx="5550" cy="7150"/>
            </a:xfrm>
            <a:custGeom>
              <a:avLst/>
              <a:gdLst/>
              <a:ahLst/>
              <a:cxnLst/>
              <a:rect l="l" t="t" r="r" b="b"/>
              <a:pathLst>
                <a:path w="222" h="286" extrusionOk="0">
                  <a:moveTo>
                    <a:pt x="1" y="1"/>
                  </a:moveTo>
                  <a:lnTo>
                    <a:pt x="1" y="285"/>
                  </a:lnTo>
                  <a:lnTo>
                    <a:pt x="221" y="285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9"/>
            <p:cNvSpPr/>
            <p:nvPr/>
          </p:nvSpPr>
          <p:spPr>
            <a:xfrm>
              <a:off x="6149325" y="4890450"/>
              <a:ext cx="9675" cy="7125"/>
            </a:xfrm>
            <a:custGeom>
              <a:avLst/>
              <a:gdLst/>
              <a:ahLst/>
              <a:cxnLst/>
              <a:rect l="l" t="t" r="r" b="b"/>
              <a:pathLst>
                <a:path w="387" h="285" extrusionOk="0">
                  <a:moveTo>
                    <a:pt x="0" y="0"/>
                  </a:moveTo>
                  <a:lnTo>
                    <a:pt x="0" y="285"/>
                  </a:lnTo>
                  <a:lnTo>
                    <a:pt x="387" y="285"/>
                  </a:lnTo>
                  <a:lnTo>
                    <a:pt x="387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9"/>
            <p:cNvSpPr/>
            <p:nvPr/>
          </p:nvSpPr>
          <p:spPr>
            <a:xfrm>
              <a:off x="6154675" y="4810925"/>
              <a:ext cx="5525" cy="7150"/>
            </a:xfrm>
            <a:custGeom>
              <a:avLst/>
              <a:gdLst/>
              <a:ahLst/>
              <a:cxnLst/>
              <a:rect l="l" t="t" r="r" b="b"/>
              <a:pathLst>
                <a:path w="221" h="286" extrusionOk="0">
                  <a:moveTo>
                    <a:pt x="0" y="1"/>
                  </a:moveTo>
                  <a:lnTo>
                    <a:pt x="0" y="285"/>
                  </a:lnTo>
                  <a:lnTo>
                    <a:pt x="221" y="285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9"/>
            <p:cNvSpPr/>
            <p:nvPr/>
          </p:nvSpPr>
          <p:spPr>
            <a:xfrm>
              <a:off x="6121400" y="4850650"/>
              <a:ext cx="29925" cy="7150"/>
            </a:xfrm>
            <a:custGeom>
              <a:avLst/>
              <a:gdLst/>
              <a:ahLst/>
              <a:cxnLst/>
              <a:rect l="l" t="t" r="r" b="b"/>
              <a:pathLst>
                <a:path w="1197" h="286" extrusionOk="0">
                  <a:moveTo>
                    <a:pt x="1" y="1"/>
                  </a:moveTo>
                  <a:lnTo>
                    <a:pt x="1" y="285"/>
                  </a:lnTo>
                  <a:lnTo>
                    <a:pt x="1197" y="285"/>
                  </a:lnTo>
                  <a:lnTo>
                    <a:pt x="1197" y="1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9"/>
            <p:cNvSpPr/>
            <p:nvPr/>
          </p:nvSpPr>
          <p:spPr>
            <a:xfrm>
              <a:off x="6171500" y="5049500"/>
              <a:ext cx="6175" cy="7150"/>
            </a:xfrm>
            <a:custGeom>
              <a:avLst/>
              <a:gdLst/>
              <a:ahLst/>
              <a:cxnLst/>
              <a:rect l="l" t="t" r="r" b="b"/>
              <a:pathLst>
                <a:path w="247" h="286" extrusionOk="0">
                  <a:moveTo>
                    <a:pt x="1" y="0"/>
                  </a:moveTo>
                  <a:lnTo>
                    <a:pt x="1" y="286"/>
                  </a:lnTo>
                  <a:lnTo>
                    <a:pt x="246" y="28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9"/>
            <p:cNvSpPr/>
            <p:nvPr/>
          </p:nvSpPr>
          <p:spPr>
            <a:xfrm>
              <a:off x="6135975" y="5049500"/>
              <a:ext cx="22175" cy="7150"/>
            </a:xfrm>
            <a:custGeom>
              <a:avLst/>
              <a:gdLst/>
              <a:ahLst/>
              <a:cxnLst/>
              <a:rect l="l" t="t" r="r" b="b"/>
              <a:pathLst>
                <a:path w="887" h="286" extrusionOk="0">
                  <a:moveTo>
                    <a:pt x="0" y="0"/>
                  </a:moveTo>
                  <a:lnTo>
                    <a:pt x="0" y="286"/>
                  </a:lnTo>
                  <a:lnTo>
                    <a:pt x="887" y="286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9"/>
            <p:cNvSpPr/>
            <p:nvPr/>
          </p:nvSpPr>
          <p:spPr>
            <a:xfrm>
              <a:off x="6120425" y="4930200"/>
              <a:ext cx="22175" cy="7175"/>
            </a:xfrm>
            <a:custGeom>
              <a:avLst/>
              <a:gdLst/>
              <a:ahLst/>
              <a:cxnLst/>
              <a:rect l="l" t="t" r="r" b="b"/>
              <a:pathLst>
                <a:path w="887" h="287" extrusionOk="0">
                  <a:moveTo>
                    <a:pt x="1" y="0"/>
                  </a:moveTo>
                  <a:lnTo>
                    <a:pt x="1" y="286"/>
                  </a:lnTo>
                  <a:lnTo>
                    <a:pt x="887" y="286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9"/>
            <p:cNvSpPr/>
            <p:nvPr/>
          </p:nvSpPr>
          <p:spPr>
            <a:xfrm>
              <a:off x="5961000" y="4989875"/>
              <a:ext cx="10225" cy="7125"/>
            </a:xfrm>
            <a:custGeom>
              <a:avLst/>
              <a:gdLst/>
              <a:ahLst/>
              <a:cxnLst/>
              <a:rect l="l" t="t" r="r" b="b"/>
              <a:pathLst>
                <a:path w="409" h="285" extrusionOk="0">
                  <a:moveTo>
                    <a:pt x="1" y="0"/>
                  </a:moveTo>
                  <a:lnTo>
                    <a:pt x="1" y="285"/>
                  </a:lnTo>
                  <a:lnTo>
                    <a:pt x="409" y="285"/>
                  </a:lnTo>
                  <a:lnTo>
                    <a:pt x="409" y="0"/>
                  </a:lnTo>
                  <a:close/>
                </a:path>
              </a:pathLst>
            </a:custGeom>
            <a:solidFill>
              <a:srgbClr val="FFC1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9"/>
            <p:cNvSpPr/>
            <p:nvPr/>
          </p:nvSpPr>
          <p:spPr>
            <a:xfrm>
              <a:off x="6073875" y="4221300"/>
              <a:ext cx="158325" cy="922175"/>
            </a:xfrm>
            <a:custGeom>
              <a:avLst/>
              <a:gdLst/>
              <a:ahLst/>
              <a:cxnLst/>
              <a:rect l="l" t="t" r="r" b="b"/>
              <a:pathLst>
                <a:path w="6333" h="36887" extrusionOk="0">
                  <a:moveTo>
                    <a:pt x="0" y="1"/>
                  </a:moveTo>
                  <a:lnTo>
                    <a:pt x="0" y="36886"/>
                  </a:lnTo>
                  <a:lnTo>
                    <a:pt x="6332" y="36886"/>
                  </a:lnTo>
                  <a:lnTo>
                    <a:pt x="6332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50000">
                  <a:srgbClr val="FFFFFF">
                    <a:alpha val="0"/>
                  </a:srgbClr>
                </a:gs>
                <a:gs pos="100000">
                  <a:srgbClr val="FFFFFF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9"/>
            <p:cNvSpPr/>
            <p:nvPr/>
          </p:nvSpPr>
          <p:spPr>
            <a:xfrm>
              <a:off x="1885950" y="3967925"/>
              <a:ext cx="476325" cy="133650"/>
            </a:xfrm>
            <a:custGeom>
              <a:avLst/>
              <a:gdLst/>
              <a:ahLst/>
              <a:cxnLst/>
              <a:rect l="l" t="t" r="r" b="b"/>
              <a:pathLst>
                <a:path w="19053" h="5346" extrusionOk="0">
                  <a:moveTo>
                    <a:pt x="0" y="1"/>
                  </a:moveTo>
                  <a:lnTo>
                    <a:pt x="0" y="5345"/>
                  </a:lnTo>
                  <a:lnTo>
                    <a:pt x="19053" y="5345"/>
                  </a:lnTo>
                  <a:lnTo>
                    <a:pt x="19053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50000">
                  <a:srgbClr val="FFFFFF">
                    <a:alpha val="0"/>
                  </a:srgbClr>
                </a:gs>
                <a:gs pos="100000">
                  <a:srgbClr val="FFFFFF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9"/>
            <p:cNvSpPr/>
            <p:nvPr/>
          </p:nvSpPr>
          <p:spPr>
            <a:xfrm>
              <a:off x="1885950" y="4101225"/>
              <a:ext cx="476350" cy="1042275"/>
            </a:xfrm>
            <a:custGeom>
              <a:avLst/>
              <a:gdLst/>
              <a:ahLst/>
              <a:cxnLst/>
              <a:rect l="l" t="t" r="r" b="b"/>
              <a:pathLst>
                <a:path w="19054" h="41691" extrusionOk="0">
                  <a:moveTo>
                    <a:pt x="0" y="1"/>
                  </a:moveTo>
                  <a:lnTo>
                    <a:pt x="0" y="41690"/>
                  </a:lnTo>
                  <a:lnTo>
                    <a:pt x="19054" y="41690"/>
                  </a:lnTo>
                  <a:lnTo>
                    <a:pt x="1905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9"/>
            <p:cNvSpPr/>
            <p:nvPr/>
          </p:nvSpPr>
          <p:spPr>
            <a:xfrm>
              <a:off x="2303400" y="4101225"/>
              <a:ext cx="58875" cy="1042275"/>
            </a:xfrm>
            <a:custGeom>
              <a:avLst/>
              <a:gdLst/>
              <a:ahLst/>
              <a:cxnLst/>
              <a:rect l="l" t="t" r="r" b="b"/>
              <a:pathLst>
                <a:path w="2355" h="41691" extrusionOk="0">
                  <a:moveTo>
                    <a:pt x="0" y="1"/>
                  </a:moveTo>
                  <a:lnTo>
                    <a:pt x="0" y="41690"/>
                  </a:lnTo>
                  <a:lnTo>
                    <a:pt x="2355" y="41690"/>
                  </a:lnTo>
                  <a:lnTo>
                    <a:pt x="2355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28627"/>
                    <a:alpha val="52510"/>
                  </a:srgbClr>
                </a:gs>
                <a:gs pos="100000">
                  <a:srgbClr val="FFFFFF">
                    <a:alpha val="52549"/>
                    <a:alpha val="5251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9"/>
            <p:cNvSpPr/>
            <p:nvPr/>
          </p:nvSpPr>
          <p:spPr>
            <a:xfrm>
              <a:off x="1885975" y="4289925"/>
              <a:ext cx="208725" cy="853550"/>
            </a:xfrm>
            <a:custGeom>
              <a:avLst/>
              <a:gdLst/>
              <a:ahLst/>
              <a:cxnLst/>
              <a:rect l="l" t="t" r="r" b="b"/>
              <a:pathLst>
                <a:path w="8349" h="34142" extrusionOk="0">
                  <a:moveTo>
                    <a:pt x="0" y="0"/>
                  </a:moveTo>
                  <a:lnTo>
                    <a:pt x="0" y="34141"/>
                  </a:lnTo>
                  <a:lnTo>
                    <a:pt x="8349" y="34141"/>
                  </a:lnTo>
                  <a:lnTo>
                    <a:pt x="8349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  <a:alpha val="52510"/>
                  </a:srgbClr>
                </a:gs>
                <a:gs pos="50000">
                  <a:srgbClr val="FFFFFF">
                    <a:alpha val="0"/>
                    <a:alpha val="52510"/>
                  </a:srgbClr>
                </a:gs>
                <a:gs pos="100000">
                  <a:srgbClr val="FFFFFF">
                    <a:alpha val="5251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9"/>
            <p:cNvSpPr/>
            <p:nvPr/>
          </p:nvSpPr>
          <p:spPr>
            <a:xfrm>
              <a:off x="1910375" y="4123100"/>
              <a:ext cx="370225" cy="999875"/>
            </a:xfrm>
            <a:custGeom>
              <a:avLst/>
              <a:gdLst/>
              <a:ahLst/>
              <a:cxnLst/>
              <a:rect l="l" t="t" r="r" b="b"/>
              <a:pathLst>
                <a:path w="14809" h="39995" extrusionOk="0">
                  <a:moveTo>
                    <a:pt x="0" y="1"/>
                  </a:moveTo>
                  <a:lnTo>
                    <a:pt x="0" y="2901"/>
                  </a:lnTo>
                  <a:lnTo>
                    <a:pt x="1337" y="2901"/>
                  </a:lnTo>
                  <a:lnTo>
                    <a:pt x="1337" y="1"/>
                  </a:lnTo>
                  <a:close/>
                  <a:moveTo>
                    <a:pt x="2244" y="1"/>
                  </a:moveTo>
                  <a:lnTo>
                    <a:pt x="2244" y="2901"/>
                  </a:lnTo>
                  <a:lnTo>
                    <a:pt x="3582" y="2901"/>
                  </a:lnTo>
                  <a:lnTo>
                    <a:pt x="3582" y="1"/>
                  </a:lnTo>
                  <a:close/>
                  <a:moveTo>
                    <a:pt x="4490" y="1"/>
                  </a:moveTo>
                  <a:lnTo>
                    <a:pt x="4490" y="2901"/>
                  </a:lnTo>
                  <a:lnTo>
                    <a:pt x="5828" y="2901"/>
                  </a:lnTo>
                  <a:lnTo>
                    <a:pt x="5828" y="1"/>
                  </a:lnTo>
                  <a:close/>
                  <a:moveTo>
                    <a:pt x="6736" y="1"/>
                  </a:moveTo>
                  <a:lnTo>
                    <a:pt x="6736" y="2901"/>
                  </a:lnTo>
                  <a:lnTo>
                    <a:pt x="8073" y="2901"/>
                  </a:lnTo>
                  <a:lnTo>
                    <a:pt x="8073" y="1"/>
                  </a:lnTo>
                  <a:close/>
                  <a:moveTo>
                    <a:pt x="8982" y="1"/>
                  </a:moveTo>
                  <a:lnTo>
                    <a:pt x="8982" y="2901"/>
                  </a:lnTo>
                  <a:lnTo>
                    <a:pt x="10319" y="2901"/>
                  </a:lnTo>
                  <a:lnTo>
                    <a:pt x="10319" y="1"/>
                  </a:lnTo>
                  <a:close/>
                  <a:moveTo>
                    <a:pt x="11225" y="1"/>
                  </a:moveTo>
                  <a:lnTo>
                    <a:pt x="11225" y="2901"/>
                  </a:lnTo>
                  <a:lnTo>
                    <a:pt x="12564" y="2901"/>
                  </a:lnTo>
                  <a:lnTo>
                    <a:pt x="12564" y="1"/>
                  </a:lnTo>
                  <a:close/>
                  <a:moveTo>
                    <a:pt x="13472" y="1"/>
                  </a:moveTo>
                  <a:lnTo>
                    <a:pt x="13472" y="2901"/>
                  </a:lnTo>
                  <a:lnTo>
                    <a:pt x="14809" y="2901"/>
                  </a:lnTo>
                  <a:lnTo>
                    <a:pt x="14809" y="1"/>
                  </a:lnTo>
                  <a:close/>
                  <a:moveTo>
                    <a:pt x="0" y="3710"/>
                  </a:moveTo>
                  <a:lnTo>
                    <a:pt x="0" y="6610"/>
                  </a:lnTo>
                  <a:lnTo>
                    <a:pt x="1337" y="6610"/>
                  </a:lnTo>
                  <a:lnTo>
                    <a:pt x="1337" y="3710"/>
                  </a:lnTo>
                  <a:close/>
                  <a:moveTo>
                    <a:pt x="2244" y="3710"/>
                  </a:moveTo>
                  <a:lnTo>
                    <a:pt x="2244" y="6610"/>
                  </a:lnTo>
                  <a:lnTo>
                    <a:pt x="3582" y="6610"/>
                  </a:lnTo>
                  <a:lnTo>
                    <a:pt x="3582" y="3710"/>
                  </a:lnTo>
                  <a:close/>
                  <a:moveTo>
                    <a:pt x="4490" y="3710"/>
                  </a:moveTo>
                  <a:lnTo>
                    <a:pt x="4490" y="6610"/>
                  </a:lnTo>
                  <a:lnTo>
                    <a:pt x="5828" y="6610"/>
                  </a:lnTo>
                  <a:lnTo>
                    <a:pt x="5828" y="3710"/>
                  </a:lnTo>
                  <a:close/>
                  <a:moveTo>
                    <a:pt x="6736" y="3710"/>
                  </a:moveTo>
                  <a:lnTo>
                    <a:pt x="6736" y="6610"/>
                  </a:lnTo>
                  <a:lnTo>
                    <a:pt x="8073" y="6610"/>
                  </a:lnTo>
                  <a:lnTo>
                    <a:pt x="8073" y="3710"/>
                  </a:lnTo>
                  <a:close/>
                  <a:moveTo>
                    <a:pt x="8982" y="3710"/>
                  </a:moveTo>
                  <a:lnTo>
                    <a:pt x="8982" y="6610"/>
                  </a:lnTo>
                  <a:lnTo>
                    <a:pt x="10319" y="6610"/>
                  </a:lnTo>
                  <a:lnTo>
                    <a:pt x="10319" y="3710"/>
                  </a:lnTo>
                  <a:close/>
                  <a:moveTo>
                    <a:pt x="11225" y="3710"/>
                  </a:moveTo>
                  <a:lnTo>
                    <a:pt x="11225" y="6610"/>
                  </a:lnTo>
                  <a:lnTo>
                    <a:pt x="12564" y="6610"/>
                  </a:lnTo>
                  <a:lnTo>
                    <a:pt x="12564" y="3710"/>
                  </a:lnTo>
                  <a:close/>
                  <a:moveTo>
                    <a:pt x="13472" y="3710"/>
                  </a:moveTo>
                  <a:lnTo>
                    <a:pt x="13472" y="6610"/>
                  </a:lnTo>
                  <a:lnTo>
                    <a:pt x="14809" y="6610"/>
                  </a:lnTo>
                  <a:lnTo>
                    <a:pt x="14809" y="3710"/>
                  </a:lnTo>
                  <a:close/>
                  <a:moveTo>
                    <a:pt x="0" y="7420"/>
                  </a:moveTo>
                  <a:lnTo>
                    <a:pt x="0" y="10319"/>
                  </a:lnTo>
                  <a:lnTo>
                    <a:pt x="1337" y="10319"/>
                  </a:lnTo>
                  <a:lnTo>
                    <a:pt x="1337" y="7420"/>
                  </a:lnTo>
                  <a:close/>
                  <a:moveTo>
                    <a:pt x="2244" y="7420"/>
                  </a:moveTo>
                  <a:lnTo>
                    <a:pt x="2244" y="10319"/>
                  </a:lnTo>
                  <a:lnTo>
                    <a:pt x="3582" y="10319"/>
                  </a:lnTo>
                  <a:lnTo>
                    <a:pt x="3582" y="7420"/>
                  </a:lnTo>
                  <a:close/>
                  <a:moveTo>
                    <a:pt x="4490" y="7420"/>
                  </a:moveTo>
                  <a:lnTo>
                    <a:pt x="4490" y="10319"/>
                  </a:lnTo>
                  <a:lnTo>
                    <a:pt x="5828" y="10319"/>
                  </a:lnTo>
                  <a:lnTo>
                    <a:pt x="5828" y="7420"/>
                  </a:lnTo>
                  <a:close/>
                  <a:moveTo>
                    <a:pt x="6736" y="7420"/>
                  </a:moveTo>
                  <a:lnTo>
                    <a:pt x="6736" y="10319"/>
                  </a:lnTo>
                  <a:lnTo>
                    <a:pt x="8073" y="10319"/>
                  </a:lnTo>
                  <a:lnTo>
                    <a:pt x="8073" y="7420"/>
                  </a:lnTo>
                  <a:close/>
                  <a:moveTo>
                    <a:pt x="8982" y="7420"/>
                  </a:moveTo>
                  <a:lnTo>
                    <a:pt x="8982" y="10319"/>
                  </a:lnTo>
                  <a:lnTo>
                    <a:pt x="10319" y="10319"/>
                  </a:lnTo>
                  <a:lnTo>
                    <a:pt x="10319" y="7420"/>
                  </a:lnTo>
                  <a:close/>
                  <a:moveTo>
                    <a:pt x="11225" y="7420"/>
                  </a:moveTo>
                  <a:lnTo>
                    <a:pt x="11225" y="10319"/>
                  </a:lnTo>
                  <a:lnTo>
                    <a:pt x="12564" y="10319"/>
                  </a:lnTo>
                  <a:lnTo>
                    <a:pt x="12564" y="7420"/>
                  </a:lnTo>
                  <a:close/>
                  <a:moveTo>
                    <a:pt x="13472" y="7420"/>
                  </a:moveTo>
                  <a:lnTo>
                    <a:pt x="13472" y="10319"/>
                  </a:lnTo>
                  <a:lnTo>
                    <a:pt x="14809" y="10319"/>
                  </a:lnTo>
                  <a:lnTo>
                    <a:pt x="14809" y="7420"/>
                  </a:lnTo>
                  <a:close/>
                  <a:moveTo>
                    <a:pt x="0" y="11129"/>
                  </a:moveTo>
                  <a:lnTo>
                    <a:pt x="0" y="14029"/>
                  </a:lnTo>
                  <a:lnTo>
                    <a:pt x="1337" y="14029"/>
                  </a:lnTo>
                  <a:lnTo>
                    <a:pt x="1337" y="11129"/>
                  </a:lnTo>
                  <a:close/>
                  <a:moveTo>
                    <a:pt x="2244" y="11129"/>
                  </a:moveTo>
                  <a:lnTo>
                    <a:pt x="2244" y="14029"/>
                  </a:lnTo>
                  <a:lnTo>
                    <a:pt x="3582" y="14029"/>
                  </a:lnTo>
                  <a:lnTo>
                    <a:pt x="3582" y="11129"/>
                  </a:lnTo>
                  <a:close/>
                  <a:moveTo>
                    <a:pt x="4490" y="11129"/>
                  </a:moveTo>
                  <a:lnTo>
                    <a:pt x="4490" y="14029"/>
                  </a:lnTo>
                  <a:lnTo>
                    <a:pt x="5828" y="14029"/>
                  </a:lnTo>
                  <a:lnTo>
                    <a:pt x="5828" y="11129"/>
                  </a:lnTo>
                  <a:close/>
                  <a:moveTo>
                    <a:pt x="6736" y="11129"/>
                  </a:moveTo>
                  <a:lnTo>
                    <a:pt x="6736" y="14029"/>
                  </a:lnTo>
                  <a:lnTo>
                    <a:pt x="8073" y="14029"/>
                  </a:lnTo>
                  <a:lnTo>
                    <a:pt x="8073" y="11129"/>
                  </a:lnTo>
                  <a:close/>
                  <a:moveTo>
                    <a:pt x="8982" y="11129"/>
                  </a:moveTo>
                  <a:lnTo>
                    <a:pt x="8982" y="14029"/>
                  </a:lnTo>
                  <a:lnTo>
                    <a:pt x="10319" y="14029"/>
                  </a:lnTo>
                  <a:lnTo>
                    <a:pt x="10319" y="11129"/>
                  </a:lnTo>
                  <a:close/>
                  <a:moveTo>
                    <a:pt x="11225" y="11129"/>
                  </a:moveTo>
                  <a:lnTo>
                    <a:pt x="11225" y="14029"/>
                  </a:lnTo>
                  <a:lnTo>
                    <a:pt x="12564" y="14029"/>
                  </a:lnTo>
                  <a:lnTo>
                    <a:pt x="12564" y="11129"/>
                  </a:lnTo>
                  <a:close/>
                  <a:moveTo>
                    <a:pt x="13472" y="11129"/>
                  </a:moveTo>
                  <a:lnTo>
                    <a:pt x="13472" y="14029"/>
                  </a:lnTo>
                  <a:lnTo>
                    <a:pt x="14809" y="14029"/>
                  </a:lnTo>
                  <a:lnTo>
                    <a:pt x="14809" y="11129"/>
                  </a:lnTo>
                  <a:close/>
                  <a:moveTo>
                    <a:pt x="0" y="14838"/>
                  </a:moveTo>
                  <a:lnTo>
                    <a:pt x="0" y="17739"/>
                  </a:lnTo>
                  <a:lnTo>
                    <a:pt x="1337" y="17739"/>
                  </a:lnTo>
                  <a:lnTo>
                    <a:pt x="1337" y="14838"/>
                  </a:lnTo>
                  <a:close/>
                  <a:moveTo>
                    <a:pt x="2244" y="14838"/>
                  </a:moveTo>
                  <a:lnTo>
                    <a:pt x="2244" y="17739"/>
                  </a:lnTo>
                  <a:lnTo>
                    <a:pt x="3582" y="17739"/>
                  </a:lnTo>
                  <a:lnTo>
                    <a:pt x="3582" y="14838"/>
                  </a:lnTo>
                  <a:close/>
                  <a:moveTo>
                    <a:pt x="4490" y="14838"/>
                  </a:moveTo>
                  <a:lnTo>
                    <a:pt x="4490" y="17739"/>
                  </a:lnTo>
                  <a:lnTo>
                    <a:pt x="5828" y="17739"/>
                  </a:lnTo>
                  <a:lnTo>
                    <a:pt x="5828" y="14838"/>
                  </a:lnTo>
                  <a:close/>
                  <a:moveTo>
                    <a:pt x="6736" y="14838"/>
                  </a:moveTo>
                  <a:lnTo>
                    <a:pt x="6736" y="17739"/>
                  </a:lnTo>
                  <a:lnTo>
                    <a:pt x="8073" y="17739"/>
                  </a:lnTo>
                  <a:lnTo>
                    <a:pt x="8073" y="14838"/>
                  </a:lnTo>
                  <a:close/>
                  <a:moveTo>
                    <a:pt x="8982" y="14838"/>
                  </a:moveTo>
                  <a:lnTo>
                    <a:pt x="8982" y="17739"/>
                  </a:lnTo>
                  <a:lnTo>
                    <a:pt x="10319" y="17739"/>
                  </a:lnTo>
                  <a:lnTo>
                    <a:pt x="10319" y="14838"/>
                  </a:lnTo>
                  <a:close/>
                  <a:moveTo>
                    <a:pt x="11225" y="14838"/>
                  </a:moveTo>
                  <a:lnTo>
                    <a:pt x="11225" y="17739"/>
                  </a:lnTo>
                  <a:lnTo>
                    <a:pt x="12564" y="17739"/>
                  </a:lnTo>
                  <a:lnTo>
                    <a:pt x="12564" y="14838"/>
                  </a:lnTo>
                  <a:close/>
                  <a:moveTo>
                    <a:pt x="13472" y="14838"/>
                  </a:moveTo>
                  <a:lnTo>
                    <a:pt x="13472" y="17739"/>
                  </a:lnTo>
                  <a:lnTo>
                    <a:pt x="14809" y="17739"/>
                  </a:lnTo>
                  <a:lnTo>
                    <a:pt x="14809" y="14838"/>
                  </a:lnTo>
                  <a:close/>
                  <a:moveTo>
                    <a:pt x="0" y="18547"/>
                  </a:moveTo>
                  <a:lnTo>
                    <a:pt x="0" y="21448"/>
                  </a:lnTo>
                  <a:lnTo>
                    <a:pt x="1337" y="21448"/>
                  </a:lnTo>
                  <a:lnTo>
                    <a:pt x="1337" y="18547"/>
                  </a:lnTo>
                  <a:close/>
                  <a:moveTo>
                    <a:pt x="2244" y="18547"/>
                  </a:moveTo>
                  <a:lnTo>
                    <a:pt x="2244" y="21448"/>
                  </a:lnTo>
                  <a:lnTo>
                    <a:pt x="3582" y="21448"/>
                  </a:lnTo>
                  <a:lnTo>
                    <a:pt x="3582" y="18547"/>
                  </a:lnTo>
                  <a:close/>
                  <a:moveTo>
                    <a:pt x="4490" y="18547"/>
                  </a:moveTo>
                  <a:lnTo>
                    <a:pt x="4490" y="21448"/>
                  </a:lnTo>
                  <a:lnTo>
                    <a:pt x="5828" y="21448"/>
                  </a:lnTo>
                  <a:lnTo>
                    <a:pt x="5828" y="18547"/>
                  </a:lnTo>
                  <a:close/>
                  <a:moveTo>
                    <a:pt x="6736" y="18547"/>
                  </a:moveTo>
                  <a:lnTo>
                    <a:pt x="6736" y="21448"/>
                  </a:lnTo>
                  <a:lnTo>
                    <a:pt x="8073" y="21448"/>
                  </a:lnTo>
                  <a:lnTo>
                    <a:pt x="8073" y="18547"/>
                  </a:lnTo>
                  <a:close/>
                  <a:moveTo>
                    <a:pt x="8982" y="18547"/>
                  </a:moveTo>
                  <a:lnTo>
                    <a:pt x="8982" y="21448"/>
                  </a:lnTo>
                  <a:lnTo>
                    <a:pt x="10319" y="21448"/>
                  </a:lnTo>
                  <a:lnTo>
                    <a:pt x="10319" y="18547"/>
                  </a:lnTo>
                  <a:close/>
                  <a:moveTo>
                    <a:pt x="11225" y="18547"/>
                  </a:moveTo>
                  <a:lnTo>
                    <a:pt x="11225" y="21448"/>
                  </a:lnTo>
                  <a:lnTo>
                    <a:pt x="12564" y="21448"/>
                  </a:lnTo>
                  <a:lnTo>
                    <a:pt x="12564" y="18547"/>
                  </a:lnTo>
                  <a:close/>
                  <a:moveTo>
                    <a:pt x="13472" y="18547"/>
                  </a:moveTo>
                  <a:lnTo>
                    <a:pt x="13472" y="21448"/>
                  </a:lnTo>
                  <a:lnTo>
                    <a:pt x="14809" y="21448"/>
                  </a:lnTo>
                  <a:lnTo>
                    <a:pt x="14809" y="18547"/>
                  </a:lnTo>
                  <a:close/>
                  <a:moveTo>
                    <a:pt x="0" y="22258"/>
                  </a:moveTo>
                  <a:lnTo>
                    <a:pt x="0" y="25157"/>
                  </a:lnTo>
                  <a:lnTo>
                    <a:pt x="1337" y="25157"/>
                  </a:lnTo>
                  <a:lnTo>
                    <a:pt x="1337" y="22258"/>
                  </a:lnTo>
                  <a:close/>
                  <a:moveTo>
                    <a:pt x="2244" y="22258"/>
                  </a:moveTo>
                  <a:lnTo>
                    <a:pt x="2244" y="25157"/>
                  </a:lnTo>
                  <a:lnTo>
                    <a:pt x="3582" y="25157"/>
                  </a:lnTo>
                  <a:lnTo>
                    <a:pt x="3582" y="22258"/>
                  </a:lnTo>
                  <a:close/>
                  <a:moveTo>
                    <a:pt x="4490" y="22258"/>
                  </a:moveTo>
                  <a:lnTo>
                    <a:pt x="4490" y="25157"/>
                  </a:lnTo>
                  <a:lnTo>
                    <a:pt x="5828" y="25157"/>
                  </a:lnTo>
                  <a:lnTo>
                    <a:pt x="5828" y="22258"/>
                  </a:lnTo>
                  <a:close/>
                  <a:moveTo>
                    <a:pt x="6736" y="22258"/>
                  </a:moveTo>
                  <a:lnTo>
                    <a:pt x="6736" y="25157"/>
                  </a:lnTo>
                  <a:lnTo>
                    <a:pt x="8073" y="25157"/>
                  </a:lnTo>
                  <a:lnTo>
                    <a:pt x="8073" y="22258"/>
                  </a:lnTo>
                  <a:close/>
                  <a:moveTo>
                    <a:pt x="8982" y="22258"/>
                  </a:moveTo>
                  <a:lnTo>
                    <a:pt x="8982" y="25157"/>
                  </a:lnTo>
                  <a:lnTo>
                    <a:pt x="10319" y="25157"/>
                  </a:lnTo>
                  <a:lnTo>
                    <a:pt x="10319" y="22258"/>
                  </a:lnTo>
                  <a:close/>
                  <a:moveTo>
                    <a:pt x="11225" y="22258"/>
                  </a:moveTo>
                  <a:lnTo>
                    <a:pt x="11225" y="25157"/>
                  </a:lnTo>
                  <a:lnTo>
                    <a:pt x="12564" y="25157"/>
                  </a:lnTo>
                  <a:lnTo>
                    <a:pt x="12564" y="22258"/>
                  </a:lnTo>
                  <a:close/>
                  <a:moveTo>
                    <a:pt x="13472" y="22258"/>
                  </a:moveTo>
                  <a:lnTo>
                    <a:pt x="13472" y="25157"/>
                  </a:lnTo>
                  <a:lnTo>
                    <a:pt x="14809" y="25157"/>
                  </a:lnTo>
                  <a:lnTo>
                    <a:pt x="14809" y="22258"/>
                  </a:lnTo>
                  <a:close/>
                  <a:moveTo>
                    <a:pt x="0" y="25967"/>
                  </a:moveTo>
                  <a:lnTo>
                    <a:pt x="0" y="28867"/>
                  </a:lnTo>
                  <a:lnTo>
                    <a:pt x="1337" y="28867"/>
                  </a:lnTo>
                  <a:lnTo>
                    <a:pt x="1337" y="25967"/>
                  </a:lnTo>
                  <a:close/>
                  <a:moveTo>
                    <a:pt x="2244" y="25967"/>
                  </a:moveTo>
                  <a:lnTo>
                    <a:pt x="2244" y="28867"/>
                  </a:lnTo>
                  <a:lnTo>
                    <a:pt x="3582" y="28867"/>
                  </a:lnTo>
                  <a:lnTo>
                    <a:pt x="3582" y="25967"/>
                  </a:lnTo>
                  <a:close/>
                  <a:moveTo>
                    <a:pt x="4490" y="25967"/>
                  </a:moveTo>
                  <a:lnTo>
                    <a:pt x="4490" y="28867"/>
                  </a:lnTo>
                  <a:lnTo>
                    <a:pt x="5828" y="28867"/>
                  </a:lnTo>
                  <a:lnTo>
                    <a:pt x="5828" y="25967"/>
                  </a:lnTo>
                  <a:close/>
                  <a:moveTo>
                    <a:pt x="6736" y="25967"/>
                  </a:moveTo>
                  <a:lnTo>
                    <a:pt x="6736" y="28867"/>
                  </a:lnTo>
                  <a:lnTo>
                    <a:pt x="8073" y="28867"/>
                  </a:lnTo>
                  <a:lnTo>
                    <a:pt x="8073" y="25967"/>
                  </a:lnTo>
                  <a:close/>
                  <a:moveTo>
                    <a:pt x="8982" y="25967"/>
                  </a:moveTo>
                  <a:lnTo>
                    <a:pt x="8982" y="28867"/>
                  </a:lnTo>
                  <a:lnTo>
                    <a:pt x="10319" y="28867"/>
                  </a:lnTo>
                  <a:lnTo>
                    <a:pt x="10319" y="25967"/>
                  </a:lnTo>
                  <a:close/>
                  <a:moveTo>
                    <a:pt x="11225" y="25967"/>
                  </a:moveTo>
                  <a:lnTo>
                    <a:pt x="11225" y="28867"/>
                  </a:lnTo>
                  <a:lnTo>
                    <a:pt x="12564" y="28867"/>
                  </a:lnTo>
                  <a:lnTo>
                    <a:pt x="12564" y="25967"/>
                  </a:lnTo>
                  <a:close/>
                  <a:moveTo>
                    <a:pt x="13472" y="25967"/>
                  </a:moveTo>
                  <a:lnTo>
                    <a:pt x="13472" y="28867"/>
                  </a:lnTo>
                  <a:lnTo>
                    <a:pt x="14809" y="28867"/>
                  </a:lnTo>
                  <a:lnTo>
                    <a:pt x="14809" y="25967"/>
                  </a:lnTo>
                  <a:close/>
                  <a:moveTo>
                    <a:pt x="0" y="29676"/>
                  </a:moveTo>
                  <a:lnTo>
                    <a:pt x="0" y="32576"/>
                  </a:lnTo>
                  <a:lnTo>
                    <a:pt x="1337" y="32576"/>
                  </a:lnTo>
                  <a:lnTo>
                    <a:pt x="1337" y="29676"/>
                  </a:lnTo>
                  <a:close/>
                  <a:moveTo>
                    <a:pt x="2244" y="29676"/>
                  </a:moveTo>
                  <a:lnTo>
                    <a:pt x="2244" y="32576"/>
                  </a:lnTo>
                  <a:lnTo>
                    <a:pt x="3582" y="32576"/>
                  </a:lnTo>
                  <a:lnTo>
                    <a:pt x="3582" y="29676"/>
                  </a:lnTo>
                  <a:close/>
                  <a:moveTo>
                    <a:pt x="4490" y="29676"/>
                  </a:moveTo>
                  <a:lnTo>
                    <a:pt x="4490" y="32576"/>
                  </a:lnTo>
                  <a:lnTo>
                    <a:pt x="5828" y="32576"/>
                  </a:lnTo>
                  <a:lnTo>
                    <a:pt x="5828" y="29676"/>
                  </a:lnTo>
                  <a:close/>
                  <a:moveTo>
                    <a:pt x="6736" y="29676"/>
                  </a:moveTo>
                  <a:lnTo>
                    <a:pt x="6736" y="32576"/>
                  </a:lnTo>
                  <a:lnTo>
                    <a:pt x="8073" y="32576"/>
                  </a:lnTo>
                  <a:lnTo>
                    <a:pt x="8073" y="29676"/>
                  </a:lnTo>
                  <a:close/>
                  <a:moveTo>
                    <a:pt x="8982" y="29676"/>
                  </a:moveTo>
                  <a:lnTo>
                    <a:pt x="8982" y="32576"/>
                  </a:lnTo>
                  <a:lnTo>
                    <a:pt x="10319" y="32576"/>
                  </a:lnTo>
                  <a:lnTo>
                    <a:pt x="10319" y="29676"/>
                  </a:lnTo>
                  <a:close/>
                  <a:moveTo>
                    <a:pt x="11225" y="29676"/>
                  </a:moveTo>
                  <a:lnTo>
                    <a:pt x="11225" y="32576"/>
                  </a:lnTo>
                  <a:lnTo>
                    <a:pt x="12564" y="32576"/>
                  </a:lnTo>
                  <a:lnTo>
                    <a:pt x="12564" y="29676"/>
                  </a:lnTo>
                  <a:close/>
                  <a:moveTo>
                    <a:pt x="13472" y="29676"/>
                  </a:moveTo>
                  <a:lnTo>
                    <a:pt x="13472" y="32576"/>
                  </a:lnTo>
                  <a:lnTo>
                    <a:pt x="14809" y="32576"/>
                  </a:lnTo>
                  <a:lnTo>
                    <a:pt x="14809" y="29676"/>
                  </a:lnTo>
                  <a:close/>
                  <a:moveTo>
                    <a:pt x="0" y="33385"/>
                  </a:moveTo>
                  <a:lnTo>
                    <a:pt x="0" y="36286"/>
                  </a:lnTo>
                  <a:lnTo>
                    <a:pt x="1337" y="36286"/>
                  </a:lnTo>
                  <a:lnTo>
                    <a:pt x="1337" y="33385"/>
                  </a:lnTo>
                  <a:close/>
                  <a:moveTo>
                    <a:pt x="2244" y="33385"/>
                  </a:moveTo>
                  <a:lnTo>
                    <a:pt x="2244" y="36286"/>
                  </a:lnTo>
                  <a:lnTo>
                    <a:pt x="3582" y="36286"/>
                  </a:lnTo>
                  <a:lnTo>
                    <a:pt x="3582" y="33385"/>
                  </a:lnTo>
                  <a:close/>
                  <a:moveTo>
                    <a:pt x="4490" y="33385"/>
                  </a:moveTo>
                  <a:lnTo>
                    <a:pt x="4490" y="36286"/>
                  </a:lnTo>
                  <a:lnTo>
                    <a:pt x="5828" y="36286"/>
                  </a:lnTo>
                  <a:lnTo>
                    <a:pt x="5828" y="33385"/>
                  </a:lnTo>
                  <a:close/>
                  <a:moveTo>
                    <a:pt x="6736" y="33385"/>
                  </a:moveTo>
                  <a:lnTo>
                    <a:pt x="6736" y="36286"/>
                  </a:lnTo>
                  <a:lnTo>
                    <a:pt x="8073" y="36286"/>
                  </a:lnTo>
                  <a:lnTo>
                    <a:pt x="8073" y="33385"/>
                  </a:lnTo>
                  <a:close/>
                  <a:moveTo>
                    <a:pt x="8982" y="33385"/>
                  </a:moveTo>
                  <a:lnTo>
                    <a:pt x="8982" y="36286"/>
                  </a:lnTo>
                  <a:lnTo>
                    <a:pt x="10319" y="36286"/>
                  </a:lnTo>
                  <a:lnTo>
                    <a:pt x="10319" y="33385"/>
                  </a:lnTo>
                  <a:close/>
                  <a:moveTo>
                    <a:pt x="11225" y="33385"/>
                  </a:moveTo>
                  <a:lnTo>
                    <a:pt x="11225" y="36286"/>
                  </a:lnTo>
                  <a:lnTo>
                    <a:pt x="12564" y="36286"/>
                  </a:lnTo>
                  <a:lnTo>
                    <a:pt x="12564" y="33385"/>
                  </a:lnTo>
                  <a:close/>
                  <a:moveTo>
                    <a:pt x="13472" y="33385"/>
                  </a:moveTo>
                  <a:lnTo>
                    <a:pt x="13472" y="36286"/>
                  </a:lnTo>
                  <a:lnTo>
                    <a:pt x="14809" y="36286"/>
                  </a:lnTo>
                  <a:lnTo>
                    <a:pt x="14809" y="33385"/>
                  </a:lnTo>
                  <a:close/>
                  <a:moveTo>
                    <a:pt x="0" y="37095"/>
                  </a:moveTo>
                  <a:lnTo>
                    <a:pt x="0" y="39995"/>
                  </a:lnTo>
                  <a:lnTo>
                    <a:pt x="1337" y="39995"/>
                  </a:lnTo>
                  <a:lnTo>
                    <a:pt x="1337" y="37095"/>
                  </a:lnTo>
                  <a:close/>
                  <a:moveTo>
                    <a:pt x="2244" y="37095"/>
                  </a:moveTo>
                  <a:lnTo>
                    <a:pt x="2244" y="39995"/>
                  </a:lnTo>
                  <a:lnTo>
                    <a:pt x="3582" y="39995"/>
                  </a:lnTo>
                  <a:lnTo>
                    <a:pt x="3582" y="37095"/>
                  </a:lnTo>
                  <a:close/>
                  <a:moveTo>
                    <a:pt x="4490" y="37095"/>
                  </a:moveTo>
                  <a:lnTo>
                    <a:pt x="4490" y="39995"/>
                  </a:lnTo>
                  <a:lnTo>
                    <a:pt x="5828" y="39995"/>
                  </a:lnTo>
                  <a:lnTo>
                    <a:pt x="5828" y="37095"/>
                  </a:lnTo>
                  <a:close/>
                  <a:moveTo>
                    <a:pt x="6736" y="37095"/>
                  </a:moveTo>
                  <a:lnTo>
                    <a:pt x="6736" y="39995"/>
                  </a:lnTo>
                  <a:lnTo>
                    <a:pt x="8073" y="39995"/>
                  </a:lnTo>
                  <a:lnTo>
                    <a:pt x="8073" y="37095"/>
                  </a:lnTo>
                  <a:close/>
                  <a:moveTo>
                    <a:pt x="8982" y="37095"/>
                  </a:moveTo>
                  <a:lnTo>
                    <a:pt x="8982" y="39995"/>
                  </a:lnTo>
                  <a:lnTo>
                    <a:pt x="10319" y="39995"/>
                  </a:lnTo>
                  <a:lnTo>
                    <a:pt x="10319" y="37095"/>
                  </a:lnTo>
                  <a:close/>
                  <a:moveTo>
                    <a:pt x="11225" y="37095"/>
                  </a:moveTo>
                  <a:lnTo>
                    <a:pt x="11225" y="39995"/>
                  </a:lnTo>
                  <a:lnTo>
                    <a:pt x="12564" y="39995"/>
                  </a:lnTo>
                  <a:lnTo>
                    <a:pt x="12564" y="37095"/>
                  </a:lnTo>
                  <a:close/>
                  <a:moveTo>
                    <a:pt x="13472" y="37095"/>
                  </a:moveTo>
                  <a:lnTo>
                    <a:pt x="13472" y="39995"/>
                  </a:lnTo>
                  <a:lnTo>
                    <a:pt x="14809" y="39995"/>
                  </a:lnTo>
                  <a:lnTo>
                    <a:pt x="14809" y="37095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9"/>
            <p:cNvSpPr/>
            <p:nvPr/>
          </p:nvSpPr>
          <p:spPr>
            <a:xfrm>
              <a:off x="6578275" y="4424975"/>
              <a:ext cx="519525" cy="718450"/>
            </a:xfrm>
            <a:custGeom>
              <a:avLst/>
              <a:gdLst/>
              <a:ahLst/>
              <a:cxnLst/>
              <a:rect l="l" t="t" r="r" b="b"/>
              <a:pathLst>
                <a:path w="20781" h="28738" extrusionOk="0">
                  <a:moveTo>
                    <a:pt x="0" y="1"/>
                  </a:moveTo>
                  <a:lnTo>
                    <a:pt x="0" y="28738"/>
                  </a:lnTo>
                  <a:lnTo>
                    <a:pt x="20780" y="28738"/>
                  </a:lnTo>
                  <a:lnTo>
                    <a:pt x="2078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9"/>
            <p:cNvSpPr/>
            <p:nvPr/>
          </p:nvSpPr>
          <p:spPr>
            <a:xfrm>
              <a:off x="6578275" y="4424975"/>
              <a:ext cx="52100" cy="718450"/>
            </a:xfrm>
            <a:custGeom>
              <a:avLst/>
              <a:gdLst/>
              <a:ahLst/>
              <a:cxnLst/>
              <a:rect l="l" t="t" r="r" b="b"/>
              <a:pathLst>
                <a:path w="2084" h="28738" extrusionOk="0">
                  <a:moveTo>
                    <a:pt x="0" y="1"/>
                  </a:moveTo>
                  <a:lnTo>
                    <a:pt x="0" y="28738"/>
                  </a:lnTo>
                  <a:lnTo>
                    <a:pt x="2084" y="28738"/>
                  </a:lnTo>
                  <a:lnTo>
                    <a:pt x="2084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28627"/>
                  </a:srgbClr>
                </a:gs>
                <a:gs pos="100000">
                  <a:srgbClr val="FFFFFF">
                    <a:alpha val="52549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9"/>
            <p:cNvSpPr/>
            <p:nvPr/>
          </p:nvSpPr>
          <p:spPr>
            <a:xfrm>
              <a:off x="6579000" y="4424950"/>
              <a:ext cx="518775" cy="718550"/>
            </a:xfrm>
            <a:custGeom>
              <a:avLst/>
              <a:gdLst/>
              <a:ahLst/>
              <a:cxnLst/>
              <a:rect l="l" t="t" r="r" b="b"/>
              <a:pathLst>
                <a:path w="20751" h="28742" extrusionOk="0">
                  <a:moveTo>
                    <a:pt x="2135" y="2109"/>
                  </a:moveTo>
                  <a:lnTo>
                    <a:pt x="2135" y="4228"/>
                  </a:lnTo>
                  <a:lnTo>
                    <a:pt x="1376" y="4228"/>
                  </a:lnTo>
                  <a:lnTo>
                    <a:pt x="1376" y="2109"/>
                  </a:lnTo>
                  <a:close/>
                  <a:moveTo>
                    <a:pt x="3700" y="2109"/>
                  </a:moveTo>
                  <a:lnTo>
                    <a:pt x="3700" y="4228"/>
                  </a:lnTo>
                  <a:lnTo>
                    <a:pt x="2274" y="4228"/>
                  </a:lnTo>
                  <a:lnTo>
                    <a:pt x="2274" y="2109"/>
                  </a:lnTo>
                  <a:close/>
                  <a:moveTo>
                    <a:pt x="4597" y="2109"/>
                  </a:moveTo>
                  <a:lnTo>
                    <a:pt x="4597" y="4228"/>
                  </a:lnTo>
                  <a:lnTo>
                    <a:pt x="3838" y="4228"/>
                  </a:lnTo>
                  <a:lnTo>
                    <a:pt x="3838" y="2109"/>
                  </a:lnTo>
                  <a:close/>
                  <a:moveTo>
                    <a:pt x="6162" y="2109"/>
                  </a:moveTo>
                  <a:lnTo>
                    <a:pt x="6162" y="4228"/>
                  </a:lnTo>
                  <a:lnTo>
                    <a:pt x="4735" y="4228"/>
                  </a:lnTo>
                  <a:lnTo>
                    <a:pt x="4735" y="2109"/>
                  </a:lnTo>
                  <a:close/>
                  <a:moveTo>
                    <a:pt x="7061" y="2109"/>
                  </a:moveTo>
                  <a:lnTo>
                    <a:pt x="7061" y="4228"/>
                  </a:lnTo>
                  <a:lnTo>
                    <a:pt x="6300" y="4228"/>
                  </a:lnTo>
                  <a:lnTo>
                    <a:pt x="6300" y="2109"/>
                  </a:lnTo>
                  <a:close/>
                  <a:moveTo>
                    <a:pt x="8624" y="2109"/>
                  </a:moveTo>
                  <a:lnTo>
                    <a:pt x="8624" y="4228"/>
                  </a:lnTo>
                  <a:lnTo>
                    <a:pt x="7199" y="4228"/>
                  </a:lnTo>
                  <a:lnTo>
                    <a:pt x="7199" y="2109"/>
                  </a:lnTo>
                  <a:close/>
                  <a:moveTo>
                    <a:pt x="9522" y="2109"/>
                  </a:moveTo>
                  <a:lnTo>
                    <a:pt x="9522" y="4228"/>
                  </a:lnTo>
                  <a:lnTo>
                    <a:pt x="8767" y="4228"/>
                  </a:lnTo>
                  <a:lnTo>
                    <a:pt x="8767" y="2109"/>
                  </a:lnTo>
                  <a:close/>
                  <a:moveTo>
                    <a:pt x="11086" y="2109"/>
                  </a:moveTo>
                  <a:lnTo>
                    <a:pt x="11086" y="4228"/>
                  </a:lnTo>
                  <a:lnTo>
                    <a:pt x="9664" y="4228"/>
                  </a:lnTo>
                  <a:lnTo>
                    <a:pt x="9664" y="2109"/>
                  </a:lnTo>
                  <a:close/>
                  <a:moveTo>
                    <a:pt x="11985" y="2109"/>
                  </a:moveTo>
                  <a:lnTo>
                    <a:pt x="11985" y="4228"/>
                  </a:lnTo>
                  <a:lnTo>
                    <a:pt x="11229" y="4228"/>
                  </a:lnTo>
                  <a:lnTo>
                    <a:pt x="11229" y="2109"/>
                  </a:lnTo>
                  <a:close/>
                  <a:moveTo>
                    <a:pt x="13553" y="2109"/>
                  </a:moveTo>
                  <a:lnTo>
                    <a:pt x="13553" y="4228"/>
                  </a:lnTo>
                  <a:lnTo>
                    <a:pt x="12128" y="4228"/>
                  </a:lnTo>
                  <a:lnTo>
                    <a:pt x="12128" y="2109"/>
                  </a:lnTo>
                  <a:close/>
                  <a:moveTo>
                    <a:pt x="14452" y="2109"/>
                  </a:moveTo>
                  <a:lnTo>
                    <a:pt x="14452" y="4228"/>
                  </a:lnTo>
                  <a:lnTo>
                    <a:pt x="13692" y="4228"/>
                  </a:lnTo>
                  <a:lnTo>
                    <a:pt x="13692" y="2109"/>
                  </a:lnTo>
                  <a:close/>
                  <a:moveTo>
                    <a:pt x="16015" y="2109"/>
                  </a:moveTo>
                  <a:lnTo>
                    <a:pt x="16015" y="4228"/>
                  </a:lnTo>
                  <a:lnTo>
                    <a:pt x="14590" y="4228"/>
                  </a:lnTo>
                  <a:lnTo>
                    <a:pt x="14590" y="2109"/>
                  </a:lnTo>
                  <a:close/>
                  <a:moveTo>
                    <a:pt x="16914" y="2109"/>
                  </a:moveTo>
                  <a:lnTo>
                    <a:pt x="16914" y="4228"/>
                  </a:lnTo>
                  <a:lnTo>
                    <a:pt x="16153" y="4228"/>
                  </a:lnTo>
                  <a:lnTo>
                    <a:pt x="16153" y="2109"/>
                  </a:lnTo>
                  <a:close/>
                  <a:moveTo>
                    <a:pt x="18478" y="2109"/>
                  </a:moveTo>
                  <a:lnTo>
                    <a:pt x="18478" y="4228"/>
                  </a:lnTo>
                  <a:lnTo>
                    <a:pt x="17052" y="4228"/>
                  </a:lnTo>
                  <a:lnTo>
                    <a:pt x="17052" y="2109"/>
                  </a:lnTo>
                  <a:close/>
                  <a:moveTo>
                    <a:pt x="19376" y="2109"/>
                  </a:moveTo>
                  <a:lnTo>
                    <a:pt x="19376" y="4228"/>
                  </a:lnTo>
                  <a:lnTo>
                    <a:pt x="18616" y="4228"/>
                  </a:lnTo>
                  <a:lnTo>
                    <a:pt x="18616" y="2109"/>
                  </a:lnTo>
                  <a:close/>
                  <a:moveTo>
                    <a:pt x="2135" y="4364"/>
                  </a:moveTo>
                  <a:lnTo>
                    <a:pt x="2135" y="6483"/>
                  </a:lnTo>
                  <a:lnTo>
                    <a:pt x="1376" y="6483"/>
                  </a:lnTo>
                  <a:lnTo>
                    <a:pt x="1376" y="4364"/>
                  </a:lnTo>
                  <a:close/>
                  <a:moveTo>
                    <a:pt x="3700" y="4364"/>
                  </a:moveTo>
                  <a:lnTo>
                    <a:pt x="3700" y="6483"/>
                  </a:lnTo>
                  <a:lnTo>
                    <a:pt x="2274" y="6483"/>
                  </a:lnTo>
                  <a:lnTo>
                    <a:pt x="2274" y="4364"/>
                  </a:lnTo>
                  <a:close/>
                  <a:moveTo>
                    <a:pt x="4597" y="4364"/>
                  </a:moveTo>
                  <a:lnTo>
                    <a:pt x="4597" y="6483"/>
                  </a:lnTo>
                  <a:lnTo>
                    <a:pt x="3838" y="6483"/>
                  </a:lnTo>
                  <a:lnTo>
                    <a:pt x="3838" y="4364"/>
                  </a:lnTo>
                  <a:close/>
                  <a:moveTo>
                    <a:pt x="6162" y="4364"/>
                  </a:moveTo>
                  <a:lnTo>
                    <a:pt x="6162" y="6483"/>
                  </a:lnTo>
                  <a:lnTo>
                    <a:pt x="4735" y="6483"/>
                  </a:lnTo>
                  <a:lnTo>
                    <a:pt x="4735" y="4364"/>
                  </a:lnTo>
                  <a:close/>
                  <a:moveTo>
                    <a:pt x="7061" y="4364"/>
                  </a:moveTo>
                  <a:lnTo>
                    <a:pt x="7061" y="6483"/>
                  </a:lnTo>
                  <a:lnTo>
                    <a:pt x="6300" y="6483"/>
                  </a:lnTo>
                  <a:lnTo>
                    <a:pt x="6300" y="4364"/>
                  </a:lnTo>
                  <a:close/>
                  <a:moveTo>
                    <a:pt x="8624" y="4364"/>
                  </a:moveTo>
                  <a:lnTo>
                    <a:pt x="8624" y="6483"/>
                  </a:lnTo>
                  <a:lnTo>
                    <a:pt x="7199" y="6483"/>
                  </a:lnTo>
                  <a:lnTo>
                    <a:pt x="7199" y="4364"/>
                  </a:lnTo>
                  <a:close/>
                  <a:moveTo>
                    <a:pt x="9522" y="4364"/>
                  </a:moveTo>
                  <a:lnTo>
                    <a:pt x="9522" y="6483"/>
                  </a:lnTo>
                  <a:lnTo>
                    <a:pt x="8767" y="6483"/>
                  </a:lnTo>
                  <a:lnTo>
                    <a:pt x="8767" y="4364"/>
                  </a:lnTo>
                  <a:close/>
                  <a:moveTo>
                    <a:pt x="11086" y="4364"/>
                  </a:moveTo>
                  <a:lnTo>
                    <a:pt x="11086" y="6483"/>
                  </a:lnTo>
                  <a:lnTo>
                    <a:pt x="9664" y="6483"/>
                  </a:lnTo>
                  <a:lnTo>
                    <a:pt x="9664" y="4364"/>
                  </a:lnTo>
                  <a:close/>
                  <a:moveTo>
                    <a:pt x="11985" y="4364"/>
                  </a:moveTo>
                  <a:lnTo>
                    <a:pt x="11985" y="6483"/>
                  </a:lnTo>
                  <a:lnTo>
                    <a:pt x="11229" y="6483"/>
                  </a:lnTo>
                  <a:lnTo>
                    <a:pt x="11229" y="4364"/>
                  </a:lnTo>
                  <a:close/>
                  <a:moveTo>
                    <a:pt x="13553" y="4364"/>
                  </a:moveTo>
                  <a:lnTo>
                    <a:pt x="13553" y="6483"/>
                  </a:lnTo>
                  <a:lnTo>
                    <a:pt x="12128" y="6483"/>
                  </a:lnTo>
                  <a:lnTo>
                    <a:pt x="12128" y="4364"/>
                  </a:lnTo>
                  <a:close/>
                  <a:moveTo>
                    <a:pt x="14452" y="4364"/>
                  </a:moveTo>
                  <a:lnTo>
                    <a:pt x="14452" y="6483"/>
                  </a:lnTo>
                  <a:lnTo>
                    <a:pt x="13692" y="6483"/>
                  </a:lnTo>
                  <a:lnTo>
                    <a:pt x="13692" y="4364"/>
                  </a:lnTo>
                  <a:close/>
                  <a:moveTo>
                    <a:pt x="16015" y="4364"/>
                  </a:moveTo>
                  <a:lnTo>
                    <a:pt x="16015" y="6483"/>
                  </a:lnTo>
                  <a:lnTo>
                    <a:pt x="14590" y="6483"/>
                  </a:lnTo>
                  <a:lnTo>
                    <a:pt x="14590" y="4364"/>
                  </a:lnTo>
                  <a:close/>
                  <a:moveTo>
                    <a:pt x="16914" y="4364"/>
                  </a:moveTo>
                  <a:lnTo>
                    <a:pt x="16914" y="6483"/>
                  </a:lnTo>
                  <a:lnTo>
                    <a:pt x="16153" y="6483"/>
                  </a:lnTo>
                  <a:lnTo>
                    <a:pt x="16153" y="4364"/>
                  </a:lnTo>
                  <a:close/>
                  <a:moveTo>
                    <a:pt x="18478" y="4364"/>
                  </a:moveTo>
                  <a:lnTo>
                    <a:pt x="18478" y="6483"/>
                  </a:lnTo>
                  <a:lnTo>
                    <a:pt x="17052" y="6483"/>
                  </a:lnTo>
                  <a:lnTo>
                    <a:pt x="17052" y="4364"/>
                  </a:lnTo>
                  <a:close/>
                  <a:moveTo>
                    <a:pt x="19376" y="4364"/>
                  </a:moveTo>
                  <a:lnTo>
                    <a:pt x="19376" y="6483"/>
                  </a:lnTo>
                  <a:lnTo>
                    <a:pt x="18616" y="6483"/>
                  </a:lnTo>
                  <a:lnTo>
                    <a:pt x="18616" y="4364"/>
                  </a:lnTo>
                  <a:close/>
                  <a:moveTo>
                    <a:pt x="2135" y="6622"/>
                  </a:moveTo>
                  <a:lnTo>
                    <a:pt x="2135" y="8739"/>
                  </a:lnTo>
                  <a:lnTo>
                    <a:pt x="1376" y="8739"/>
                  </a:lnTo>
                  <a:lnTo>
                    <a:pt x="1376" y="6622"/>
                  </a:lnTo>
                  <a:close/>
                  <a:moveTo>
                    <a:pt x="3700" y="6622"/>
                  </a:moveTo>
                  <a:lnTo>
                    <a:pt x="3700" y="8739"/>
                  </a:lnTo>
                  <a:lnTo>
                    <a:pt x="2274" y="8739"/>
                  </a:lnTo>
                  <a:lnTo>
                    <a:pt x="2274" y="6622"/>
                  </a:lnTo>
                  <a:close/>
                  <a:moveTo>
                    <a:pt x="4597" y="6622"/>
                  </a:moveTo>
                  <a:lnTo>
                    <a:pt x="4597" y="8739"/>
                  </a:lnTo>
                  <a:lnTo>
                    <a:pt x="3838" y="8739"/>
                  </a:lnTo>
                  <a:lnTo>
                    <a:pt x="3838" y="6622"/>
                  </a:lnTo>
                  <a:close/>
                  <a:moveTo>
                    <a:pt x="6162" y="6622"/>
                  </a:moveTo>
                  <a:lnTo>
                    <a:pt x="6162" y="8739"/>
                  </a:lnTo>
                  <a:lnTo>
                    <a:pt x="4735" y="8739"/>
                  </a:lnTo>
                  <a:lnTo>
                    <a:pt x="4735" y="6622"/>
                  </a:lnTo>
                  <a:close/>
                  <a:moveTo>
                    <a:pt x="7061" y="6622"/>
                  </a:moveTo>
                  <a:lnTo>
                    <a:pt x="7061" y="8739"/>
                  </a:lnTo>
                  <a:lnTo>
                    <a:pt x="6300" y="8739"/>
                  </a:lnTo>
                  <a:lnTo>
                    <a:pt x="6300" y="6622"/>
                  </a:lnTo>
                  <a:close/>
                  <a:moveTo>
                    <a:pt x="8624" y="6622"/>
                  </a:moveTo>
                  <a:lnTo>
                    <a:pt x="8624" y="8739"/>
                  </a:lnTo>
                  <a:lnTo>
                    <a:pt x="7199" y="8739"/>
                  </a:lnTo>
                  <a:lnTo>
                    <a:pt x="7199" y="6622"/>
                  </a:lnTo>
                  <a:close/>
                  <a:moveTo>
                    <a:pt x="9522" y="6622"/>
                  </a:moveTo>
                  <a:lnTo>
                    <a:pt x="9522" y="8739"/>
                  </a:lnTo>
                  <a:lnTo>
                    <a:pt x="8767" y="8739"/>
                  </a:lnTo>
                  <a:lnTo>
                    <a:pt x="8767" y="6622"/>
                  </a:lnTo>
                  <a:close/>
                  <a:moveTo>
                    <a:pt x="11086" y="6622"/>
                  </a:moveTo>
                  <a:lnTo>
                    <a:pt x="11086" y="8739"/>
                  </a:lnTo>
                  <a:lnTo>
                    <a:pt x="9664" y="8739"/>
                  </a:lnTo>
                  <a:lnTo>
                    <a:pt x="9664" y="6622"/>
                  </a:lnTo>
                  <a:close/>
                  <a:moveTo>
                    <a:pt x="11985" y="6622"/>
                  </a:moveTo>
                  <a:lnTo>
                    <a:pt x="11985" y="8739"/>
                  </a:lnTo>
                  <a:lnTo>
                    <a:pt x="11229" y="8739"/>
                  </a:lnTo>
                  <a:lnTo>
                    <a:pt x="11229" y="6622"/>
                  </a:lnTo>
                  <a:close/>
                  <a:moveTo>
                    <a:pt x="13553" y="6622"/>
                  </a:moveTo>
                  <a:lnTo>
                    <a:pt x="13553" y="8739"/>
                  </a:lnTo>
                  <a:lnTo>
                    <a:pt x="12128" y="8739"/>
                  </a:lnTo>
                  <a:lnTo>
                    <a:pt x="12128" y="6622"/>
                  </a:lnTo>
                  <a:close/>
                  <a:moveTo>
                    <a:pt x="14452" y="6622"/>
                  </a:moveTo>
                  <a:lnTo>
                    <a:pt x="14452" y="8739"/>
                  </a:lnTo>
                  <a:lnTo>
                    <a:pt x="13692" y="8739"/>
                  </a:lnTo>
                  <a:lnTo>
                    <a:pt x="13692" y="6622"/>
                  </a:lnTo>
                  <a:close/>
                  <a:moveTo>
                    <a:pt x="16015" y="6622"/>
                  </a:moveTo>
                  <a:lnTo>
                    <a:pt x="16015" y="8739"/>
                  </a:lnTo>
                  <a:lnTo>
                    <a:pt x="14590" y="8739"/>
                  </a:lnTo>
                  <a:lnTo>
                    <a:pt x="14590" y="6622"/>
                  </a:lnTo>
                  <a:close/>
                  <a:moveTo>
                    <a:pt x="16914" y="6622"/>
                  </a:moveTo>
                  <a:lnTo>
                    <a:pt x="16914" y="8739"/>
                  </a:lnTo>
                  <a:lnTo>
                    <a:pt x="16153" y="8739"/>
                  </a:lnTo>
                  <a:lnTo>
                    <a:pt x="16153" y="6622"/>
                  </a:lnTo>
                  <a:close/>
                  <a:moveTo>
                    <a:pt x="18478" y="6622"/>
                  </a:moveTo>
                  <a:lnTo>
                    <a:pt x="18478" y="8739"/>
                  </a:lnTo>
                  <a:lnTo>
                    <a:pt x="17052" y="8739"/>
                  </a:lnTo>
                  <a:lnTo>
                    <a:pt x="17052" y="6622"/>
                  </a:lnTo>
                  <a:close/>
                  <a:moveTo>
                    <a:pt x="19376" y="6622"/>
                  </a:moveTo>
                  <a:lnTo>
                    <a:pt x="19376" y="8739"/>
                  </a:lnTo>
                  <a:lnTo>
                    <a:pt x="18616" y="8739"/>
                  </a:lnTo>
                  <a:lnTo>
                    <a:pt x="18616" y="6622"/>
                  </a:lnTo>
                  <a:close/>
                  <a:moveTo>
                    <a:pt x="2135" y="8878"/>
                  </a:moveTo>
                  <a:lnTo>
                    <a:pt x="2135" y="10997"/>
                  </a:lnTo>
                  <a:lnTo>
                    <a:pt x="1376" y="10997"/>
                  </a:lnTo>
                  <a:lnTo>
                    <a:pt x="1376" y="8878"/>
                  </a:lnTo>
                  <a:close/>
                  <a:moveTo>
                    <a:pt x="3700" y="8878"/>
                  </a:moveTo>
                  <a:lnTo>
                    <a:pt x="3700" y="10997"/>
                  </a:lnTo>
                  <a:lnTo>
                    <a:pt x="2274" y="10997"/>
                  </a:lnTo>
                  <a:lnTo>
                    <a:pt x="2274" y="8878"/>
                  </a:lnTo>
                  <a:close/>
                  <a:moveTo>
                    <a:pt x="4597" y="8878"/>
                  </a:moveTo>
                  <a:lnTo>
                    <a:pt x="4597" y="10997"/>
                  </a:lnTo>
                  <a:lnTo>
                    <a:pt x="3838" y="10997"/>
                  </a:lnTo>
                  <a:lnTo>
                    <a:pt x="3838" y="8878"/>
                  </a:lnTo>
                  <a:close/>
                  <a:moveTo>
                    <a:pt x="6162" y="8878"/>
                  </a:moveTo>
                  <a:lnTo>
                    <a:pt x="6162" y="10997"/>
                  </a:lnTo>
                  <a:lnTo>
                    <a:pt x="4735" y="10997"/>
                  </a:lnTo>
                  <a:lnTo>
                    <a:pt x="4735" y="8878"/>
                  </a:lnTo>
                  <a:close/>
                  <a:moveTo>
                    <a:pt x="7061" y="8878"/>
                  </a:moveTo>
                  <a:lnTo>
                    <a:pt x="7061" y="10997"/>
                  </a:lnTo>
                  <a:lnTo>
                    <a:pt x="6300" y="10997"/>
                  </a:lnTo>
                  <a:lnTo>
                    <a:pt x="6300" y="8878"/>
                  </a:lnTo>
                  <a:close/>
                  <a:moveTo>
                    <a:pt x="8624" y="8878"/>
                  </a:moveTo>
                  <a:lnTo>
                    <a:pt x="8624" y="10997"/>
                  </a:lnTo>
                  <a:lnTo>
                    <a:pt x="7199" y="10997"/>
                  </a:lnTo>
                  <a:lnTo>
                    <a:pt x="7199" y="8878"/>
                  </a:lnTo>
                  <a:close/>
                  <a:moveTo>
                    <a:pt x="9522" y="8878"/>
                  </a:moveTo>
                  <a:lnTo>
                    <a:pt x="9522" y="10997"/>
                  </a:lnTo>
                  <a:lnTo>
                    <a:pt x="8767" y="10997"/>
                  </a:lnTo>
                  <a:lnTo>
                    <a:pt x="8767" y="8878"/>
                  </a:lnTo>
                  <a:close/>
                  <a:moveTo>
                    <a:pt x="11086" y="8878"/>
                  </a:moveTo>
                  <a:lnTo>
                    <a:pt x="11086" y="10997"/>
                  </a:lnTo>
                  <a:lnTo>
                    <a:pt x="9664" y="10997"/>
                  </a:lnTo>
                  <a:lnTo>
                    <a:pt x="9664" y="8878"/>
                  </a:lnTo>
                  <a:close/>
                  <a:moveTo>
                    <a:pt x="11985" y="8878"/>
                  </a:moveTo>
                  <a:lnTo>
                    <a:pt x="11985" y="10997"/>
                  </a:lnTo>
                  <a:lnTo>
                    <a:pt x="11229" y="10997"/>
                  </a:lnTo>
                  <a:lnTo>
                    <a:pt x="11229" y="8878"/>
                  </a:lnTo>
                  <a:close/>
                  <a:moveTo>
                    <a:pt x="13553" y="8878"/>
                  </a:moveTo>
                  <a:lnTo>
                    <a:pt x="13553" y="10997"/>
                  </a:lnTo>
                  <a:lnTo>
                    <a:pt x="12128" y="10997"/>
                  </a:lnTo>
                  <a:lnTo>
                    <a:pt x="12128" y="8878"/>
                  </a:lnTo>
                  <a:close/>
                  <a:moveTo>
                    <a:pt x="14452" y="8878"/>
                  </a:moveTo>
                  <a:lnTo>
                    <a:pt x="14452" y="10997"/>
                  </a:lnTo>
                  <a:lnTo>
                    <a:pt x="13692" y="10997"/>
                  </a:lnTo>
                  <a:lnTo>
                    <a:pt x="13692" y="8878"/>
                  </a:lnTo>
                  <a:close/>
                  <a:moveTo>
                    <a:pt x="16015" y="8878"/>
                  </a:moveTo>
                  <a:lnTo>
                    <a:pt x="16015" y="10997"/>
                  </a:lnTo>
                  <a:lnTo>
                    <a:pt x="14590" y="10997"/>
                  </a:lnTo>
                  <a:lnTo>
                    <a:pt x="14590" y="8878"/>
                  </a:lnTo>
                  <a:close/>
                  <a:moveTo>
                    <a:pt x="16914" y="8878"/>
                  </a:moveTo>
                  <a:lnTo>
                    <a:pt x="16914" y="10997"/>
                  </a:lnTo>
                  <a:lnTo>
                    <a:pt x="16153" y="10997"/>
                  </a:lnTo>
                  <a:lnTo>
                    <a:pt x="16153" y="8878"/>
                  </a:lnTo>
                  <a:close/>
                  <a:moveTo>
                    <a:pt x="18478" y="8878"/>
                  </a:moveTo>
                  <a:lnTo>
                    <a:pt x="18478" y="10997"/>
                  </a:lnTo>
                  <a:lnTo>
                    <a:pt x="17052" y="10997"/>
                  </a:lnTo>
                  <a:lnTo>
                    <a:pt x="17052" y="8878"/>
                  </a:lnTo>
                  <a:close/>
                  <a:moveTo>
                    <a:pt x="19376" y="8878"/>
                  </a:moveTo>
                  <a:lnTo>
                    <a:pt x="19376" y="10997"/>
                  </a:lnTo>
                  <a:lnTo>
                    <a:pt x="18616" y="10997"/>
                  </a:lnTo>
                  <a:lnTo>
                    <a:pt x="18616" y="8878"/>
                  </a:lnTo>
                  <a:close/>
                  <a:moveTo>
                    <a:pt x="2135" y="11135"/>
                  </a:moveTo>
                  <a:lnTo>
                    <a:pt x="2135" y="13253"/>
                  </a:lnTo>
                  <a:lnTo>
                    <a:pt x="1376" y="13253"/>
                  </a:lnTo>
                  <a:lnTo>
                    <a:pt x="1376" y="11135"/>
                  </a:lnTo>
                  <a:close/>
                  <a:moveTo>
                    <a:pt x="3700" y="11135"/>
                  </a:moveTo>
                  <a:lnTo>
                    <a:pt x="3700" y="13253"/>
                  </a:lnTo>
                  <a:lnTo>
                    <a:pt x="2274" y="13253"/>
                  </a:lnTo>
                  <a:lnTo>
                    <a:pt x="2274" y="11135"/>
                  </a:lnTo>
                  <a:close/>
                  <a:moveTo>
                    <a:pt x="4597" y="11135"/>
                  </a:moveTo>
                  <a:lnTo>
                    <a:pt x="4597" y="13253"/>
                  </a:lnTo>
                  <a:lnTo>
                    <a:pt x="3838" y="13253"/>
                  </a:lnTo>
                  <a:lnTo>
                    <a:pt x="3838" y="11135"/>
                  </a:lnTo>
                  <a:close/>
                  <a:moveTo>
                    <a:pt x="6162" y="11135"/>
                  </a:moveTo>
                  <a:lnTo>
                    <a:pt x="6162" y="13253"/>
                  </a:lnTo>
                  <a:lnTo>
                    <a:pt x="4735" y="13253"/>
                  </a:lnTo>
                  <a:lnTo>
                    <a:pt x="4735" y="11135"/>
                  </a:lnTo>
                  <a:close/>
                  <a:moveTo>
                    <a:pt x="7061" y="11135"/>
                  </a:moveTo>
                  <a:lnTo>
                    <a:pt x="7061" y="13253"/>
                  </a:lnTo>
                  <a:lnTo>
                    <a:pt x="6300" y="13253"/>
                  </a:lnTo>
                  <a:lnTo>
                    <a:pt x="6300" y="11135"/>
                  </a:lnTo>
                  <a:close/>
                  <a:moveTo>
                    <a:pt x="8624" y="11135"/>
                  </a:moveTo>
                  <a:lnTo>
                    <a:pt x="8624" y="13253"/>
                  </a:lnTo>
                  <a:lnTo>
                    <a:pt x="7199" y="13253"/>
                  </a:lnTo>
                  <a:lnTo>
                    <a:pt x="7199" y="11135"/>
                  </a:lnTo>
                  <a:close/>
                  <a:moveTo>
                    <a:pt x="9522" y="11135"/>
                  </a:moveTo>
                  <a:lnTo>
                    <a:pt x="9522" y="13253"/>
                  </a:lnTo>
                  <a:lnTo>
                    <a:pt x="8767" y="13253"/>
                  </a:lnTo>
                  <a:lnTo>
                    <a:pt x="8767" y="11135"/>
                  </a:lnTo>
                  <a:close/>
                  <a:moveTo>
                    <a:pt x="11086" y="11135"/>
                  </a:moveTo>
                  <a:lnTo>
                    <a:pt x="11086" y="13253"/>
                  </a:lnTo>
                  <a:lnTo>
                    <a:pt x="9664" y="13253"/>
                  </a:lnTo>
                  <a:lnTo>
                    <a:pt x="9664" y="11135"/>
                  </a:lnTo>
                  <a:close/>
                  <a:moveTo>
                    <a:pt x="11985" y="11135"/>
                  </a:moveTo>
                  <a:lnTo>
                    <a:pt x="11985" y="13253"/>
                  </a:lnTo>
                  <a:lnTo>
                    <a:pt x="11229" y="13253"/>
                  </a:lnTo>
                  <a:lnTo>
                    <a:pt x="11229" y="11135"/>
                  </a:lnTo>
                  <a:close/>
                  <a:moveTo>
                    <a:pt x="13553" y="11135"/>
                  </a:moveTo>
                  <a:lnTo>
                    <a:pt x="13553" y="13253"/>
                  </a:lnTo>
                  <a:lnTo>
                    <a:pt x="12128" y="13253"/>
                  </a:lnTo>
                  <a:lnTo>
                    <a:pt x="12128" y="11135"/>
                  </a:lnTo>
                  <a:close/>
                  <a:moveTo>
                    <a:pt x="14452" y="11135"/>
                  </a:moveTo>
                  <a:lnTo>
                    <a:pt x="14452" y="13253"/>
                  </a:lnTo>
                  <a:lnTo>
                    <a:pt x="13692" y="13253"/>
                  </a:lnTo>
                  <a:lnTo>
                    <a:pt x="13692" y="11135"/>
                  </a:lnTo>
                  <a:close/>
                  <a:moveTo>
                    <a:pt x="16015" y="11135"/>
                  </a:moveTo>
                  <a:lnTo>
                    <a:pt x="16015" y="13253"/>
                  </a:lnTo>
                  <a:lnTo>
                    <a:pt x="14590" y="13253"/>
                  </a:lnTo>
                  <a:lnTo>
                    <a:pt x="14590" y="11135"/>
                  </a:lnTo>
                  <a:close/>
                  <a:moveTo>
                    <a:pt x="16914" y="11135"/>
                  </a:moveTo>
                  <a:lnTo>
                    <a:pt x="16914" y="13253"/>
                  </a:lnTo>
                  <a:lnTo>
                    <a:pt x="16153" y="13253"/>
                  </a:lnTo>
                  <a:lnTo>
                    <a:pt x="16153" y="11135"/>
                  </a:lnTo>
                  <a:close/>
                  <a:moveTo>
                    <a:pt x="18478" y="11135"/>
                  </a:moveTo>
                  <a:lnTo>
                    <a:pt x="18478" y="13253"/>
                  </a:lnTo>
                  <a:lnTo>
                    <a:pt x="17052" y="13253"/>
                  </a:lnTo>
                  <a:lnTo>
                    <a:pt x="17052" y="11135"/>
                  </a:lnTo>
                  <a:close/>
                  <a:moveTo>
                    <a:pt x="19376" y="11135"/>
                  </a:moveTo>
                  <a:lnTo>
                    <a:pt x="19376" y="13253"/>
                  </a:lnTo>
                  <a:lnTo>
                    <a:pt x="18616" y="13253"/>
                  </a:lnTo>
                  <a:lnTo>
                    <a:pt x="18616" y="11135"/>
                  </a:lnTo>
                  <a:close/>
                  <a:moveTo>
                    <a:pt x="2135" y="13390"/>
                  </a:moveTo>
                  <a:lnTo>
                    <a:pt x="2135" y="15509"/>
                  </a:lnTo>
                  <a:lnTo>
                    <a:pt x="1376" y="15509"/>
                  </a:lnTo>
                  <a:lnTo>
                    <a:pt x="1376" y="13390"/>
                  </a:lnTo>
                  <a:close/>
                  <a:moveTo>
                    <a:pt x="3700" y="13390"/>
                  </a:moveTo>
                  <a:lnTo>
                    <a:pt x="3700" y="15509"/>
                  </a:lnTo>
                  <a:lnTo>
                    <a:pt x="2274" y="15509"/>
                  </a:lnTo>
                  <a:lnTo>
                    <a:pt x="2274" y="13390"/>
                  </a:lnTo>
                  <a:close/>
                  <a:moveTo>
                    <a:pt x="4597" y="13390"/>
                  </a:moveTo>
                  <a:lnTo>
                    <a:pt x="4597" y="15509"/>
                  </a:lnTo>
                  <a:lnTo>
                    <a:pt x="3838" y="15509"/>
                  </a:lnTo>
                  <a:lnTo>
                    <a:pt x="3838" y="13390"/>
                  </a:lnTo>
                  <a:close/>
                  <a:moveTo>
                    <a:pt x="6162" y="13390"/>
                  </a:moveTo>
                  <a:lnTo>
                    <a:pt x="6162" y="15509"/>
                  </a:lnTo>
                  <a:lnTo>
                    <a:pt x="4735" y="15509"/>
                  </a:lnTo>
                  <a:lnTo>
                    <a:pt x="4735" y="13390"/>
                  </a:lnTo>
                  <a:close/>
                  <a:moveTo>
                    <a:pt x="7061" y="13390"/>
                  </a:moveTo>
                  <a:lnTo>
                    <a:pt x="7061" y="15509"/>
                  </a:lnTo>
                  <a:lnTo>
                    <a:pt x="6300" y="15509"/>
                  </a:lnTo>
                  <a:lnTo>
                    <a:pt x="6300" y="13390"/>
                  </a:lnTo>
                  <a:close/>
                  <a:moveTo>
                    <a:pt x="8624" y="13390"/>
                  </a:moveTo>
                  <a:lnTo>
                    <a:pt x="8624" y="15509"/>
                  </a:lnTo>
                  <a:lnTo>
                    <a:pt x="7199" y="15509"/>
                  </a:lnTo>
                  <a:lnTo>
                    <a:pt x="7199" y="13390"/>
                  </a:lnTo>
                  <a:close/>
                  <a:moveTo>
                    <a:pt x="9522" y="13390"/>
                  </a:moveTo>
                  <a:lnTo>
                    <a:pt x="9522" y="15509"/>
                  </a:lnTo>
                  <a:lnTo>
                    <a:pt x="8767" y="15509"/>
                  </a:lnTo>
                  <a:lnTo>
                    <a:pt x="8767" y="13390"/>
                  </a:lnTo>
                  <a:close/>
                  <a:moveTo>
                    <a:pt x="11086" y="13390"/>
                  </a:moveTo>
                  <a:lnTo>
                    <a:pt x="11086" y="15509"/>
                  </a:lnTo>
                  <a:lnTo>
                    <a:pt x="9664" y="15509"/>
                  </a:lnTo>
                  <a:lnTo>
                    <a:pt x="9664" y="13390"/>
                  </a:lnTo>
                  <a:close/>
                  <a:moveTo>
                    <a:pt x="11985" y="13390"/>
                  </a:moveTo>
                  <a:lnTo>
                    <a:pt x="11985" y="15509"/>
                  </a:lnTo>
                  <a:lnTo>
                    <a:pt x="11229" y="15509"/>
                  </a:lnTo>
                  <a:lnTo>
                    <a:pt x="11229" y="13390"/>
                  </a:lnTo>
                  <a:close/>
                  <a:moveTo>
                    <a:pt x="13553" y="13390"/>
                  </a:moveTo>
                  <a:lnTo>
                    <a:pt x="13553" y="15509"/>
                  </a:lnTo>
                  <a:lnTo>
                    <a:pt x="12128" y="15509"/>
                  </a:lnTo>
                  <a:lnTo>
                    <a:pt x="12128" y="13390"/>
                  </a:lnTo>
                  <a:close/>
                  <a:moveTo>
                    <a:pt x="14452" y="13390"/>
                  </a:moveTo>
                  <a:lnTo>
                    <a:pt x="14452" y="15509"/>
                  </a:lnTo>
                  <a:lnTo>
                    <a:pt x="13692" y="15509"/>
                  </a:lnTo>
                  <a:lnTo>
                    <a:pt x="13692" y="13390"/>
                  </a:lnTo>
                  <a:close/>
                  <a:moveTo>
                    <a:pt x="16015" y="13390"/>
                  </a:moveTo>
                  <a:lnTo>
                    <a:pt x="16015" y="15509"/>
                  </a:lnTo>
                  <a:lnTo>
                    <a:pt x="14590" y="15509"/>
                  </a:lnTo>
                  <a:lnTo>
                    <a:pt x="14590" y="13390"/>
                  </a:lnTo>
                  <a:close/>
                  <a:moveTo>
                    <a:pt x="16914" y="13390"/>
                  </a:moveTo>
                  <a:lnTo>
                    <a:pt x="16914" y="15509"/>
                  </a:lnTo>
                  <a:lnTo>
                    <a:pt x="16153" y="15509"/>
                  </a:lnTo>
                  <a:lnTo>
                    <a:pt x="16153" y="13390"/>
                  </a:lnTo>
                  <a:close/>
                  <a:moveTo>
                    <a:pt x="18478" y="13390"/>
                  </a:moveTo>
                  <a:lnTo>
                    <a:pt x="18478" y="15509"/>
                  </a:lnTo>
                  <a:lnTo>
                    <a:pt x="17052" y="15509"/>
                  </a:lnTo>
                  <a:lnTo>
                    <a:pt x="17052" y="13390"/>
                  </a:lnTo>
                  <a:close/>
                  <a:moveTo>
                    <a:pt x="19376" y="13390"/>
                  </a:moveTo>
                  <a:lnTo>
                    <a:pt x="19376" y="15509"/>
                  </a:lnTo>
                  <a:lnTo>
                    <a:pt x="18616" y="15509"/>
                  </a:lnTo>
                  <a:lnTo>
                    <a:pt x="18616" y="13390"/>
                  </a:lnTo>
                  <a:close/>
                  <a:moveTo>
                    <a:pt x="2135" y="15648"/>
                  </a:moveTo>
                  <a:lnTo>
                    <a:pt x="2135" y="17765"/>
                  </a:lnTo>
                  <a:lnTo>
                    <a:pt x="1376" y="17765"/>
                  </a:lnTo>
                  <a:lnTo>
                    <a:pt x="1376" y="15648"/>
                  </a:lnTo>
                  <a:close/>
                  <a:moveTo>
                    <a:pt x="3700" y="15648"/>
                  </a:moveTo>
                  <a:lnTo>
                    <a:pt x="3700" y="17765"/>
                  </a:lnTo>
                  <a:lnTo>
                    <a:pt x="2274" y="17765"/>
                  </a:lnTo>
                  <a:lnTo>
                    <a:pt x="2274" y="15648"/>
                  </a:lnTo>
                  <a:close/>
                  <a:moveTo>
                    <a:pt x="4597" y="15648"/>
                  </a:moveTo>
                  <a:lnTo>
                    <a:pt x="4597" y="17765"/>
                  </a:lnTo>
                  <a:lnTo>
                    <a:pt x="3838" y="17765"/>
                  </a:lnTo>
                  <a:lnTo>
                    <a:pt x="3838" y="15648"/>
                  </a:lnTo>
                  <a:close/>
                  <a:moveTo>
                    <a:pt x="6162" y="15648"/>
                  </a:moveTo>
                  <a:lnTo>
                    <a:pt x="6162" y="17765"/>
                  </a:lnTo>
                  <a:lnTo>
                    <a:pt x="4735" y="17765"/>
                  </a:lnTo>
                  <a:lnTo>
                    <a:pt x="4735" y="15648"/>
                  </a:lnTo>
                  <a:close/>
                  <a:moveTo>
                    <a:pt x="7061" y="15648"/>
                  </a:moveTo>
                  <a:lnTo>
                    <a:pt x="7061" y="17765"/>
                  </a:lnTo>
                  <a:lnTo>
                    <a:pt x="6300" y="17765"/>
                  </a:lnTo>
                  <a:lnTo>
                    <a:pt x="6300" y="15648"/>
                  </a:lnTo>
                  <a:close/>
                  <a:moveTo>
                    <a:pt x="8624" y="15648"/>
                  </a:moveTo>
                  <a:lnTo>
                    <a:pt x="8624" y="17765"/>
                  </a:lnTo>
                  <a:lnTo>
                    <a:pt x="7199" y="17765"/>
                  </a:lnTo>
                  <a:lnTo>
                    <a:pt x="7199" y="15648"/>
                  </a:lnTo>
                  <a:close/>
                  <a:moveTo>
                    <a:pt x="9522" y="15648"/>
                  </a:moveTo>
                  <a:lnTo>
                    <a:pt x="9522" y="17765"/>
                  </a:lnTo>
                  <a:lnTo>
                    <a:pt x="8767" y="17765"/>
                  </a:lnTo>
                  <a:lnTo>
                    <a:pt x="8767" y="15648"/>
                  </a:lnTo>
                  <a:close/>
                  <a:moveTo>
                    <a:pt x="11086" y="15648"/>
                  </a:moveTo>
                  <a:lnTo>
                    <a:pt x="11086" y="17765"/>
                  </a:lnTo>
                  <a:lnTo>
                    <a:pt x="9664" y="17765"/>
                  </a:lnTo>
                  <a:lnTo>
                    <a:pt x="9664" y="15648"/>
                  </a:lnTo>
                  <a:close/>
                  <a:moveTo>
                    <a:pt x="11985" y="15648"/>
                  </a:moveTo>
                  <a:lnTo>
                    <a:pt x="11985" y="17765"/>
                  </a:lnTo>
                  <a:lnTo>
                    <a:pt x="11229" y="17765"/>
                  </a:lnTo>
                  <a:lnTo>
                    <a:pt x="11229" y="15648"/>
                  </a:lnTo>
                  <a:close/>
                  <a:moveTo>
                    <a:pt x="13553" y="15648"/>
                  </a:moveTo>
                  <a:lnTo>
                    <a:pt x="13553" y="17765"/>
                  </a:lnTo>
                  <a:lnTo>
                    <a:pt x="12128" y="17765"/>
                  </a:lnTo>
                  <a:lnTo>
                    <a:pt x="12128" y="15648"/>
                  </a:lnTo>
                  <a:close/>
                  <a:moveTo>
                    <a:pt x="14452" y="15648"/>
                  </a:moveTo>
                  <a:lnTo>
                    <a:pt x="14452" y="17765"/>
                  </a:lnTo>
                  <a:lnTo>
                    <a:pt x="13692" y="17765"/>
                  </a:lnTo>
                  <a:lnTo>
                    <a:pt x="13692" y="15648"/>
                  </a:lnTo>
                  <a:close/>
                  <a:moveTo>
                    <a:pt x="16015" y="15648"/>
                  </a:moveTo>
                  <a:lnTo>
                    <a:pt x="16015" y="17765"/>
                  </a:lnTo>
                  <a:lnTo>
                    <a:pt x="14590" y="17765"/>
                  </a:lnTo>
                  <a:lnTo>
                    <a:pt x="14590" y="15648"/>
                  </a:lnTo>
                  <a:close/>
                  <a:moveTo>
                    <a:pt x="16914" y="15648"/>
                  </a:moveTo>
                  <a:lnTo>
                    <a:pt x="16914" y="17765"/>
                  </a:lnTo>
                  <a:lnTo>
                    <a:pt x="16153" y="17765"/>
                  </a:lnTo>
                  <a:lnTo>
                    <a:pt x="16153" y="15648"/>
                  </a:lnTo>
                  <a:close/>
                  <a:moveTo>
                    <a:pt x="18478" y="15648"/>
                  </a:moveTo>
                  <a:lnTo>
                    <a:pt x="18478" y="17765"/>
                  </a:lnTo>
                  <a:lnTo>
                    <a:pt x="17052" y="17765"/>
                  </a:lnTo>
                  <a:lnTo>
                    <a:pt x="17052" y="15648"/>
                  </a:lnTo>
                  <a:close/>
                  <a:moveTo>
                    <a:pt x="19376" y="15648"/>
                  </a:moveTo>
                  <a:lnTo>
                    <a:pt x="19376" y="17765"/>
                  </a:lnTo>
                  <a:lnTo>
                    <a:pt x="18616" y="17765"/>
                  </a:lnTo>
                  <a:lnTo>
                    <a:pt x="18616" y="15648"/>
                  </a:lnTo>
                  <a:close/>
                  <a:moveTo>
                    <a:pt x="2135" y="17904"/>
                  </a:moveTo>
                  <a:lnTo>
                    <a:pt x="2135" y="20023"/>
                  </a:lnTo>
                  <a:lnTo>
                    <a:pt x="1376" y="20023"/>
                  </a:lnTo>
                  <a:lnTo>
                    <a:pt x="1376" y="17904"/>
                  </a:lnTo>
                  <a:close/>
                  <a:moveTo>
                    <a:pt x="3700" y="17904"/>
                  </a:moveTo>
                  <a:lnTo>
                    <a:pt x="3700" y="20023"/>
                  </a:lnTo>
                  <a:lnTo>
                    <a:pt x="2274" y="20023"/>
                  </a:lnTo>
                  <a:lnTo>
                    <a:pt x="2274" y="17904"/>
                  </a:lnTo>
                  <a:close/>
                  <a:moveTo>
                    <a:pt x="4597" y="17904"/>
                  </a:moveTo>
                  <a:lnTo>
                    <a:pt x="4597" y="20023"/>
                  </a:lnTo>
                  <a:lnTo>
                    <a:pt x="3838" y="20023"/>
                  </a:lnTo>
                  <a:lnTo>
                    <a:pt x="3838" y="17904"/>
                  </a:lnTo>
                  <a:close/>
                  <a:moveTo>
                    <a:pt x="6162" y="17904"/>
                  </a:moveTo>
                  <a:lnTo>
                    <a:pt x="6162" y="20023"/>
                  </a:lnTo>
                  <a:lnTo>
                    <a:pt x="4735" y="20023"/>
                  </a:lnTo>
                  <a:lnTo>
                    <a:pt x="4735" y="17904"/>
                  </a:lnTo>
                  <a:close/>
                  <a:moveTo>
                    <a:pt x="7061" y="17904"/>
                  </a:moveTo>
                  <a:lnTo>
                    <a:pt x="7061" y="20023"/>
                  </a:lnTo>
                  <a:lnTo>
                    <a:pt x="6300" y="20023"/>
                  </a:lnTo>
                  <a:lnTo>
                    <a:pt x="6300" y="17904"/>
                  </a:lnTo>
                  <a:close/>
                  <a:moveTo>
                    <a:pt x="8624" y="17904"/>
                  </a:moveTo>
                  <a:lnTo>
                    <a:pt x="8624" y="20023"/>
                  </a:lnTo>
                  <a:lnTo>
                    <a:pt x="7199" y="20023"/>
                  </a:lnTo>
                  <a:lnTo>
                    <a:pt x="7199" y="17904"/>
                  </a:lnTo>
                  <a:close/>
                  <a:moveTo>
                    <a:pt x="9522" y="17904"/>
                  </a:moveTo>
                  <a:lnTo>
                    <a:pt x="9522" y="20023"/>
                  </a:lnTo>
                  <a:lnTo>
                    <a:pt x="8767" y="20023"/>
                  </a:lnTo>
                  <a:lnTo>
                    <a:pt x="8767" y="17904"/>
                  </a:lnTo>
                  <a:close/>
                  <a:moveTo>
                    <a:pt x="11086" y="17904"/>
                  </a:moveTo>
                  <a:lnTo>
                    <a:pt x="11086" y="20023"/>
                  </a:lnTo>
                  <a:lnTo>
                    <a:pt x="9664" y="20023"/>
                  </a:lnTo>
                  <a:lnTo>
                    <a:pt x="9664" y="17904"/>
                  </a:lnTo>
                  <a:close/>
                  <a:moveTo>
                    <a:pt x="11985" y="17904"/>
                  </a:moveTo>
                  <a:lnTo>
                    <a:pt x="11985" y="20023"/>
                  </a:lnTo>
                  <a:lnTo>
                    <a:pt x="11229" y="20023"/>
                  </a:lnTo>
                  <a:lnTo>
                    <a:pt x="11229" y="17904"/>
                  </a:lnTo>
                  <a:close/>
                  <a:moveTo>
                    <a:pt x="13553" y="17904"/>
                  </a:moveTo>
                  <a:lnTo>
                    <a:pt x="13553" y="20023"/>
                  </a:lnTo>
                  <a:lnTo>
                    <a:pt x="12128" y="20023"/>
                  </a:lnTo>
                  <a:lnTo>
                    <a:pt x="12128" y="17904"/>
                  </a:lnTo>
                  <a:close/>
                  <a:moveTo>
                    <a:pt x="14452" y="17904"/>
                  </a:moveTo>
                  <a:lnTo>
                    <a:pt x="14452" y="20023"/>
                  </a:lnTo>
                  <a:lnTo>
                    <a:pt x="13692" y="20023"/>
                  </a:lnTo>
                  <a:lnTo>
                    <a:pt x="13692" y="17904"/>
                  </a:lnTo>
                  <a:close/>
                  <a:moveTo>
                    <a:pt x="16015" y="17904"/>
                  </a:moveTo>
                  <a:lnTo>
                    <a:pt x="16015" y="20023"/>
                  </a:lnTo>
                  <a:lnTo>
                    <a:pt x="14590" y="20023"/>
                  </a:lnTo>
                  <a:lnTo>
                    <a:pt x="14590" y="17904"/>
                  </a:lnTo>
                  <a:close/>
                  <a:moveTo>
                    <a:pt x="16914" y="17904"/>
                  </a:moveTo>
                  <a:lnTo>
                    <a:pt x="16914" y="20023"/>
                  </a:lnTo>
                  <a:lnTo>
                    <a:pt x="16153" y="20023"/>
                  </a:lnTo>
                  <a:lnTo>
                    <a:pt x="16153" y="17904"/>
                  </a:lnTo>
                  <a:close/>
                  <a:moveTo>
                    <a:pt x="18478" y="17904"/>
                  </a:moveTo>
                  <a:lnTo>
                    <a:pt x="18478" y="20023"/>
                  </a:lnTo>
                  <a:lnTo>
                    <a:pt x="17052" y="20023"/>
                  </a:lnTo>
                  <a:lnTo>
                    <a:pt x="17052" y="17904"/>
                  </a:lnTo>
                  <a:close/>
                  <a:moveTo>
                    <a:pt x="19376" y="17904"/>
                  </a:moveTo>
                  <a:lnTo>
                    <a:pt x="19376" y="20023"/>
                  </a:lnTo>
                  <a:lnTo>
                    <a:pt x="18616" y="20023"/>
                  </a:lnTo>
                  <a:lnTo>
                    <a:pt x="18616" y="17904"/>
                  </a:lnTo>
                  <a:close/>
                  <a:moveTo>
                    <a:pt x="2135" y="20161"/>
                  </a:moveTo>
                  <a:lnTo>
                    <a:pt x="2135" y="22279"/>
                  </a:lnTo>
                  <a:lnTo>
                    <a:pt x="1376" y="22279"/>
                  </a:lnTo>
                  <a:lnTo>
                    <a:pt x="1376" y="20161"/>
                  </a:lnTo>
                  <a:close/>
                  <a:moveTo>
                    <a:pt x="3700" y="20161"/>
                  </a:moveTo>
                  <a:lnTo>
                    <a:pt x="3700" y="22279"/>
                  </a:lnTo>
                  <a:lnTo>
                    <a:pt x="2274" y="22279"/>
                  </a:lnTo>
                  <a:lnTo>
                    <a:pt x="2274" y="20161"/>
                  </a:lnTo>
                  <a:close/>
                  <a:moveTo>
                    <a:pt x="4597" y="20161"/>
                  </a:moveTo>
                  <a:lnTo>
                    <a:pt x="4597" y="22279"/>
                  </a:lnTo>
                  <a:lnTo>
                    <a:pt x="3838" y="22279"/>
                  </a:lnTo>
                  <a:lnTo>
                    <a:pt x="3838" y="20161"/>
                  </a:lnTo>
                  <a:close/>
                  <a:moveTo>
                    <a:pt x="6162" y="20161"/>
                  </a:moveTo>
                  <a:lnTo>
                    <a:pt x="6162" y="22279"/>
                  </a:lnTo>
                  <a:lnTo>
                    <a:pt x="4735" y="22279"/>
                  </a:lnTo>
                  <a:lnTo>
                    <a:pt x="4735" y="20161"/>
                  </a:lnTo>
                  <a:close/>
                  <a:moveTo>
                    <a:pt x="7061" y="20161"/>
                  </a:moveTo>
                  <a:lnTo>
                    <a:pt x="7061" y="22279"/>
                  </a:lnTo>
                  <a:lnTo>
                    <a:pt x="6300" y="22279"/>
                  </a:lnTo>
                  <a:lnTo>
                    <a:pt x="6300" y="20161"/>
                  </a:lnTo>
                  <a:close/>
                  <a:moveTo>
                    <a:pt x="8624" y="20161"/>
                  </a:moveTo>
                  <a:lnTo>
                    <a:pt x="8624" y="22279"/>
                  </a:lnTo>
                  <a:lnTo>
                    <a:pt x="7199" y="22279"/>
                  </a:lnTo>
                  <a:lnTo>
                    <a:pt x="7199" y="20161"/>
                  </a:lnTo>
                  <a:close/>
                  <a:moveTo>
                    <a:pt x="9522" y="20161"/>
                  </a:moveTo>
                  <a:lnTo>
                    <a:pt x="9522" y="22279"/>
                  </a:lnTo>
                  <a:lnTo>
                    <a:pt x="8767" y="22279"/>
                  </a:lnTo>
                  <a:lnTo>
                    <a:pt x="8767" y="20161"/>
                  </a:lnTo>
                  <a:close/>
                  <a:moveTo>
                    <a:pt x="11086" y="20161"/>
                  </a:moveTo>
                  <a:lnTo>
                    <a:pt x="11086" y="22279"/>
                  </a:lnTo>
                  <a:lnTo>
                    <a:pt x="9664" y="22279"/>
                  </a:lnTo>
                  <a:lnTo>
                    <a:pt x="9664" y="20161"/>
                  </a:lnTo>
                  <a:close/>
                  <a:moveTo>
                    <a:pt x="11985" y="20161"/>
                  </a:moveTo>
                  <a:lnTo>
                    <a:pt x="11985" y="22279"/>
                  </a:lnTo>
                  <a:lnTo>
                    <a:pt x="11229" y="22279"/>
                  </a:lnTo>
                  <a:lnTo>
                    <a:pt x="11229" y="20161"/>
                  </a:lnTo>
                  <a:close/>
                  <a:moveTo>
                    <a:pt x="13553" y="20161"/>
                  </a:moveTo>
                  <a:lnTo>
                    <a:pt x="13553" y="22279"/>
                  </a:lnTo>
                  <a:lnTo>
                    <a:pt x="12128" y="22279"/>
                  </a:lnTo>
                  <a:lnTo>
                    <a:pt x="12128" y="20161"/>
                  </a:lnTo>
                  <a:close/>
                  <a:moveTo>
                    <a:pt x="14452" y="20161"/>
                  </a:moveTo>
                  <a:lnTo>
                    <a:pt x="14452" y="22279"/>
                  </a:lnTo>
                  <a:lnTo>
                    <a:pt x="13692" y="22279"/>
                  </a:lnTo>
                  <a:lnTo>
                    <a:pt x="13692" y="20161"/>
                  </a:lnTo>
                  <a:close/>
                  <a:moveTo>
                    <a:pt x="16015" y="20161"/>
                  </a:moveTo>
                  <a:lnTo>
                    <a:pt x="16015" y="22279"/>
                  </a:lnTo>
                  <a:lnTo>
                    <a:pt x="14590" y="22279"/>
                  </a:lnTo>
                  <a:lnTo>
                    <a:pt x="14590" y="20161"/>
                  </a:lnTo>
                  <a:close/>
                  <a:moveTo>
                    <a:pt x="16914" y="20161"/>
                  </a:moveTo>
                  <a:lnTo>
                    <a:pt x="16914" y="22279"/>
                  </a:lnTo>
                  <a:lnTo>
                    <a:pt x="16153" y="22279"/>
                  </a:lnTo>
                  <a:lnTo>
                    <a:pt x="16153" y="20161"/>
                  </a:lnTo>
                  <a:close/>
                  <a:moveTo>
                    <a:pt x="18478" y="20161"/>
                  </a:moveTo>
                  <a:lnTo>
                    <a:pt x="18478" y="22279"/>
                  </a:lnTo>
                  <a:lnTo>
                    <a:pt x="17052" y="22279"/>
                  </a:lnTo>
                  <a:lnTo>
                    <a:pt x="17052" y="20161"/>
                  </a:lnTo>
                  <a:close/>
                  <a:moveTo>
                    <a:pt x="19376" y="20161"/>
                  </a:moveTo>
                  <a:lnTo>
                    <a:pt x="19376" y="22279"/>
                  </a:lnTo>
                  <a:lnTo>
                    <a:pt x="18616" y="22279"/>
                  </a:lnTo>
                  <a:lnTo>
                    <a:pt x="18616" y="20161"/>
                  </a:lnTo>
                  <a:close/>
                  <a:moveTo>
                    <a:pt x="2135" y="22416"/>
                  </a:moveTo>
                  <a:lnTo>
                    <a:pt x="2135" y="24534"/>
                  </a:lnTo>
                  <a:lnTo>
                    <a:pt x="1376" y="24534"/>
                  </a:lnTo>
                  <a:lnTo>
                    <a:pt x="1376" y="22416"/>
                  </a:lnTo>
                  <a:close/>
                  <a:moveTo>
                    <a:pt x="3700" y="22416"/>
                  </a:moveTo>
                  <a:lnTo>
                    <a:pt x="3700" y="24534"/>
                  </a:lnTo>
                  <a:lnTo>
                    <a:pt x="2274" y="24534"/>
                  </a:lnTo>
                  <a:lnTo>
                    <a:pt x="2274" y="22416"/>
                  </a:lnTo>
                  <a:close/>
                  <a:moveTo>
                    <a:pt x="4597" y="22416"/>
                  </a:moveTo>
                  <a:lnTo>
                    <a:pt x="4597" y="24534"/>
                  </a:lnTo>
                  <a:lnTo>
                    <a:pt x="3838" y="24534"/>
                  </a:lnTo>
                  <a:lnTo>
                    <a:pt x="3838" y="22416"/>
                  </a:lnTo>
                  <a:close/>
                  <a:moveTo>
                    <a:pt x="6162" y="22416"/>
                  </a:moveTo>
                  <a:lnTo>
                    <a:pt x="6162" y="24534"/>
                  </a:lnTo>
                  <a:lnTo>
                    <a:pt x="4735" y="24534"/>
                  </a:lnTo>
                  <a:lnTo>
                    <a:pt x="4735" y="22416"/>
                  </a:lnTo>
                  <a:close/>
                  <a:moveTo>
                    <a:pt x="7061" y="22416"/>
                  </a:moveTo>
                  <a:lnTo>
                    <a:pt x="7061" y="24534"/>
                  </a:lnTo>
                  <a:lnTo>
                    <a:pt x="6300" y="24534"/>
                  </a:lnTo>
                  <a:lnTo>
                    <a:pt x="6300" y="22416"/>
                  </a:lnTo>
                  <a:close/>
                  <a:moveTo>
                    <a:pt x="8624" y="22416"/>
                  </a:moveTo>
                  <a:lnTo>
                    <a:pt x="8624" y="24534"/>
                  </a:lnTo>
                  <a:lnTo>
                    <a:pt x="7199" y="24534"/>
                  </a:lnTo>
                  <a:lnTo>
                    <a:pt x="7199" y="22416"/>
                  </a:lnTo>
                  <a:close/>
                  <a:moveTo>
                    <a:pt x="9522" y="22416"/>
                  </a:moveTo>
                  <a:lnTo>
                    <a:pt x="9522" y="24534"/>
                  </a:lnTo>
                  <a:lnTo>
                    <a:pt x="8767" y="24534"/>
                  </a:lnTo>
                  <a:lnTo>
                    <a:pt x="8767" y="22416"/>
                  </a:lnTo>
                  <a:close/>
                  <a:moveTo>
                    <a:pt x="11086" y="22416"/>
                  </a:moveTo>
                  <a:lnTo>
                    <a:pt x="11086" y="24534"/>
                  </a:lnTo>
                  <a:lnTo>
                    <a:pt x="9664" y="24534"/>
                  </a:lnTo>
                  <a:lnTo>
                    <a:pt x="9664" y="22416"/>
                  </a:lnTo>
                  <a:close/>
                  <a:moveTo>
                    <a:pt x="11985" y="22416"/>
                  </a:moveTo>
                  <a:lnTo>
                    <a:pt x="11985" y="24534"/>
                  </a:lnTo>
                  <a:lnTo>
                    <a:pt x="11229" y="24534"/>
                  </a:lnTo>
                  <a:lnTo>
                    <a:pt x="11229" y="22416"/>
                  </a:lnTo>
                  <a:close/>
                  <a:moveTo>
                    <a:pt x="13553" y="22416"/>
                  </a:moveTo>
                  <a:lnTo>
                    <a:pt x="13553" y="24534"/>
                  </a:lnTo>
                  <a:lnTo>
                    <a:pt x="12128" y="24534"/>
                  </a:lnTo>
                  <a:lnTo>
                    <a:pt x="12128" y="22416"/>
                  </a:lnTo>
                  <a:close/>
                  <a:moveTo>
                    <a:pt x="14452" y="22416"/>
                  </a:moveTo>
                  <a:lnTo>
                    <a:pt x="14452" y="24534"/>
                  </a:lnTo>
                  <a:lnTo>
                    <a:pt x="13692" y="24534"/>
                  </a:lnTo>
                  <a:lnTo>
                    <a:pt x="13692" y="22416"/>
                  </a:lnTo>
                  <a:close/>
                  <a:moveTo>
                    <a:pt x="16015" y="22416"/>
                  </a:moveTo>
                  <a:lnTo>
                    <a:pt x="16015" y="24534"/>
                  </a:lnTo>
                  <a:lnTo>
                    <a:pt x="14590" y="24534"/>
                  </a:lnTo>
                  <a:lnTo>
                    <a:pt x="14590" y="22416"/>
                  </a:lnTo>
                  <a:close/>
                  <a:moveTo>
                    <a:pt x="16914" y="22416"/>
                  </a:moveTo>
                  <a:lnTo>
                    <a:pt x="16914" y="24534"/>
                  </a:lnTo>
                  <a:lnTo>
                    <a:pt x="16153" y="24534"/>
                  </a:lnTo>
                  <a:lnTo>
                    <a:pt x="16153" y="22416"/>
                  </a:lnTo>
                  <a:close/>
                  <a:moveTo>
                    <a:pt x="18478" y="22416"/>
                  </a:moveTo>
                  <a:lnTo>
                    <a:pt x="18478" y="24534"/>
                  </a:lnTo>
                  <a:lnTo>
                    <a:pt x="17052" y="24534"/>
                  </a:lnTo>
                  <a:lnTo>
                    <a:pt x="17052" y="22416"/>
                  </a:lnTo>
                  <a:close/>
                  <a:moveTo>
                    <a:pt x="19376" y="22416"/>
                  </a:moveTo>
                  <a:lnTo>
                    <a:pt x="19376" y="24534"/>
                  </a:lnTo>
                  <a:lnTo>
                    <a:pt x="18616" y="24534"/>
                  </a:lnTo>
                  <a:lnTo>
                    <a:pt x="18616" y="22416"/>
                  </a:lnTo>
                  <a:close/>
                  <a:moveTo>
                    <a:pt x="2135" y="24672"/>
                  </a:moveTo>
                  <a:lnTo>
                    <a:pt x="2135" y="26791"/>
                  </a:lnTo>
                  <a:lnTo>
                    <a:pt x="1376" y="26791"/>
                  </a:lnTo>
                  <a:lnTo>
                    <a:pt x="1376" y="24672"/>
                  </a:lnTo>
                  <a:close/>
                  <a:moveTo>
                    <a:pt x="3700" y="24672"/>
                  </a:moveTo>
                  <a:lnTo>
                    <a:pt x="3700" y="26791"/>
                  </a:lnTo>
                  <a:lnTo>
                    <a:pt x="2274" y="26791"/>
                  </a:lnTo>
                  <a:lnTo>
                    <a:pt x="2274" y="24672"/>
                  </a:lnTo>
                  <a:close/>
                  <a:moveTo>
                    <a:pt x="4597" y="24672"/>
                  </a:moveTo>
                  <a:lnTo>
                    <a:pt x="4597" y="26791"/>
                  </a:lnTo>
                  <a:lnTo>
                    <a:pt x="3838" y="26791"/>
                  </a:lnTo>
                  <a:lnTo>
                    <a:pt x="3838" y="24672"/>
                  </a:lnTo>
                  <a:close/>
                  <a:moveTo>
                    <a:pt x="6162" y="24672"/>
                  </a:moveTo>
                  <a:lnTo>
                    <a:pt x="6162" y="26791"/>
                  </a:lnTo>
                  <a:lnTo>
                    <a:pt x="4735" y="26791"/>
                  </a:lnTo>
                  <a:lnTo>
                    <a:pt x="4735" y="24672"/>
                  </a:lnTo>
                  <a:close/>
                  <a:moveTo>
                    <a:pt x="7061" y="24672"/>
                  </a:moveTo>
                  <a:lnTo>
                    <a:pt x="7061" y="26791"/>
                  </a:lnTo>
                  <a:lnTo>
                    <a:pt x="6300" y="26791"/>
                  </a:lnTo>
                  <a:lnTo>
                    <a:pt x="6300" y="24672"/>
                  </a:lnTo>
                  <a:close/>
                  <a:moveTo>
                    <a:pt x="8624" y="24672"/>
                  </a:moveTo>
                  <a:lnTo>
                    <a:pt x="8624" y="26791"/>
                  </a:lnTo>
                  <a:lnTo>
                    <a:pt x="7199" y="26791"/>
                  </a:lnTo>
                  <a:lnTo>
                    <a:pt x="7199" y="24672"/>
                  </a:lnTo>
                  <a:close/>
                  <a:moveTo>
                    <a:pt x="9522" y="24672"/>
                  </a:moveTo>
                  <a:lnTo>
                    <a:pt x="9522" y="26791"/>
                  </a:lnTo>
                  <a:lnTo>
                    <a:pt x="8767" y="26791"/>
                  </a:lnTo>
                  <a:lnTo>
                    <a:pt x="8767" y="24672"/>
                  </a:lnTo>
                  <a:close/>
                  <a:moveTo>
                    <a:pt x="11086" y="24672"/>
                  </a:moveTo>
                  <a:lnTo>
                    <a:pt x="11086" y="26791"/>
                  </a:lnTo>
                  <a:lnTo>
                    <a:pt x="9664" y="26791"/>
                  </a:lnTo>
                  <a:lnTo>
                    <a:pt x="9664" y="24672"/>
                  </a:lnTo>
                  <a:close/>
                  <a:moveTo>
                    <a:pt x="11985" y="24672"/>
                  </a:moveTo>
                  <a:lnTo>
                    <a:pt x="11985" y="26791"/>
                  </a:lnTo>
                  <a:lnTo>
                    <a:pt x="11229" y="26791"/>
                  </a:lnTo>
                  <a:lnTo>
                    <a:pt x="11229" y="24672"/>
                  </a:lnTo>
                  <a:close/>
                  <a:moveTo>
                    <a:pt x="13553" y="24672"/>
                  </a:moveTo>
                  <a:lnTo>
                    <a:pt x="13553" y="26791"/>
                  </a:lnTo>
                  <a:lnTo>
                    <a:pt x="12128" y="26791"/>
                  </a:lnTo>
                  <a:lnTo>
                    <a:pt x="12128" y="24672"/>
                  </a:lnTo>
                  <a:close/>
                  <a:moveTo>
                    <a:pt x="14452" y="24672"/>
                  </a:moveTo>
                  <a:lnTo>
                    <a:pt x="14452" y="26791"/>
                  </a:lnTo>
                  <a:lnTo>
                    <a:pt x="13692" y="26791"/>
                  </a:lnTo>
                  <a:lnTo>
                    <a:pt x="13692" y="24672"/>
                  </a:lnTo>
                  <a:close/>
                  <a:moveTo>
                    <a:pt x="16015" y="24672"/>
                  </a:moveTo>
                  <a:lnTo>
                    <a:pt x="16015" y="26791"/>
                  </a:lnTo>
                  <a:lnTo>
                    <a:pt x="14590" y="26791"/>
                  </a:lnTo>
                  <a:lnTo>
                    <a:pt x="14590" y="24672"/>
                  </a:lnTo>
                  <a:close/>
                  <a:moveTo>
                    <a:pt x="16914" y="24672"/>
                  </a:moveTo>
                  <a:lnTo>
                    <a:pt x="16914" y="26791"/>
                  </a:lnTo>
                  <a:lnTo>
                    <a:pt x="16153" y="26791"/>
                  </a:lnTo>
                  <a:lnTo>
                    <a:pt x="16153" y="24672"/>
                  </a:lnTo>
                  <a:close/>
                  <a:moveTo>
                    <a:pt x="18478" y="24672"/>
                  </a:moveTo>
                  <a:lnTo>
                    <a:pt x="18478" y="26791"/>
                  </a:lnTo>
                  <a:lnTo>
                    <a:pt x="17052" y="26791"/>
                  </a:lnTo>
                  <a:lnTo>
                    <a:pt x="17052" y="24672"/>
                  </a:lnTo>
                  <a:close/>
                  <a:moveTo>
                    <a:pt x="19376" y="24672"/>
                  </a:moveTo>
                  <a:lnTo>
                    <a:pt x="19376" y="26791"/>
                  </a:lnTo>
                  <a:lnTo>
                    <a:pt x="18616" y="26791"/>
                  </a:lnTo>
                  <a:lnTo>
                    <a:pt x="18616" y="24672"/>
                  </a:lnTo>
                  <a:close/>
                  <a:moveTo>
                    <a:pt x="1238" y="1"/>
                  </a:moveTo>
                  <a:lnTo>
                    <a:pt x="1238" y="1968"/>
                  </a:lnTo>
                  <a:lnTo>
                    <a:pt x="0" y="1968"/>
                  </a:lnTo>
                  <a:lnTo>
                    <a:pt x="0" y="2107"/>
                  </a:lnTo>
                  <a:lnTo>
                    <a:pt x="1238" y="2107"/>
                  </a:lnTo>
                  <a:lnTo>
                    <a:pt x="1238" y="4225"/>
                  </a:lnTo>
                  <a:lnTo>
                    <a:pt x="0" y="4225"/>
                  </a:lnTo>
                  <a:lnTo>
                    <a:pt x="0" y="4363"/>
                  </a:lnTo>
                  <a:lnTo>
                    <a:pt x="1238" y="4363"/>
                  </a:lnTo>
                  <a:lnTo>
                    <a:pt x="1238" y="6482"/>
                  </a:lnTo>
                  <a:lnTo>
                    <a:pt x="0" y="6482"/>
                  </a:lnTo>
                  <a:lnTo>
                    <a:pt x="0" y="6620"/>
                  </a:lnTo>
                  <a:lnTo>
                    <a:pt x="1238" y="6620"/>
                  </a:lnTo>
                  <a:lnTo>
                    <a:pt x="1238" y="8738"/>
                  </a:lnTo>
                  <a:lnTo>
                    <a:pt x="0" y="8738"/>
                  </a:lnTo>
                  <a:lnTo>
                    <a:pt x="0" y="8877"/>
                  </a:lnTo>
                  <a:lnTo>
                    <a:pt x="1238" y="8877"/>
                  </a:lnTo>
                  <a:lnTo>
                    <a:pt x="1238" y="10996"/>
                  </a:lnTo>
                  <a:lnTo>
                    <a:pt x="0" y="10996"/>
                  </a:lnTo>
                  <a:lnTo>
                    <a:pt x="0" y="11134"/>
                  </a:lnTo>
                  <a:lnTo>
                    <a:pt x="1238" y="11134"/>
                  </a:lnTo>
                  <a:lnTo>
                    <a:pt x="1238" y="13252"/>
                  </a:lnTo>
                  <a:lnTo>
                    <a:pt x="0" y="13252"/>
                  </a:lnTo>
                  <a:lnTo>
                    <a:pt x="0" y="13390"/>
                  </a:lnTo>
                  <a:lnTo>
                    <a:pt x="1238" y="13390"/>
                  </a:lnTo>
                  <a:lnTo>
                    <a:pt x="1238" y="15509"/>
                  </a:lnTo>
                  <a:lnTo>
                    <a:pt x="0" y="15509"/>
                  </a:lnTo>
                  <a:lnTo>
                    <a:pt x="0" y="15648"/>
                  </a:lnTo>
                  <a:lnTo>
                    <a:pt x="1238" y="15648"/>
                  </a:lnTo>
                  <a:lnTo>
                    <a:pt x="1238" y="17765"/>
                  </a:lnTo>
                  <a:lnTo>
                    <a:pt x="0" y="17765"/>
                  </a:lnTo>
                  <a:lnTo>
                    <a:pt x="0" y="17904"/>
                  </a:lnTo>
                  <a:lnTo>
                    <a:pt x="1238" y="17904"/>
                  </a:lnTo>
                  <a:lnTo>
                    <a:pt x="1238" y="20023"/>
                  </a:lnTo>
                  <a:lnTo>
                    <a:pt x="0" y="20023"/>
                  </a:lnTo>
                  <a:lnTo>
                    <a:pt x="0" y="20161"/>
                  </a:lnTo>
                  <a:lnTo>
                    <a:pt x="1238" y="20161"/>
                  </a:lnTo>
                  <a:lnTo>
                    <a:pt x="1238" y="22279"/>
                  </a:lnTo>
                  <a:lnTo>
                    <a:pt x="0" y="22279"/>
                  </a:lnTo>
                  <a:lnTo>
                    <a:pt x="0" y="22417"/>
                  </a:lnTo>
                  <a:lnTo>
                    <a:pt x="1238" y="22417"/>
                  </a:lnTo>
                  <a:lnTo>
                    <a:pt x="1238" y="24536"/>
                  </a:lnTo>
                  <a:lnTo>
                    <a:pt x="0" y="24536"/>
                  </a:lnTo>
                  <a:lnTo>
                    <a:pt x="0" y="24675"/>
                  </a:lnTo>
                  <a:lnTo>
                    <a:pt x="1238" y="24675"/>
                  </a:lnTo>
                  <a:lnTo>
                    <a:pt x="1238" y="26793"/>
                  </a:lnTo>
                  <a:lnTo>
                    <a:pt x="0" y="26793"/>
                  </a:lnTo>
                  <a:lnTo>
                    <a:pt x="0" y="26931"/>
                  </a:lnTo>
                  <a:lnTo>
                    <a:pt x="1238" y="26931"/>
                  </a:lnTo>
                  <a:lnTo>
                    <a:pt x="1238" y="28741"/>
                  </a:lnTo>
                  <a:lnTo>
                    <a:pt x="1376" y="28741"/>
                  </a:lnTo>
                  <a:lnTo>
                    <a:pt x="1376" y="26930"/>
                  </a:lnTo>
                  <a:lnTo>
                    <a:pt x="2135" y="26930"/>
                  </a:lnTo>
                  <a:lnTo>
                    <a:pt x="2135" y="28741"/>
                  </a:lnTo>
                  <a:lnTo>
                    <a:pt x="2274" y="28741"/>
                  </a:lnTo>
                  <a:lnTo>
                    <a:pt x="2274" y="26930"/>
                  </a:lnTo>
                  <a:lnTo>
                    <a:pt x="3700" y="26930"/>
                  </a:lnTo>
                  <a:lnTo>
                    <a:pt x="3700" y="28741"/>
                  </a:lnTo>
                  <a:lnTo>
                    <a:pt x="3839" y="28741"/>
                  </a:lnTo>
                  <a:lnTo>
                    <a:pt x="3839" y="26930"/>
                  </a:lnTo>
                  <a:lnTo>
                    <a:pt x="4598" y="26930"/>
                  </a:lnTo>
                  <a:lnTo>
                    <a:pt x="4598" y="28741"/>
                  </a:lnTo>
                  <a:lnTo>
                    <a:pt x="4737" y="28741"/>
                  </a:lnTo>
                  <a:lnTo>
                    <a:pt x="4737" y="26930"/>
                  </a:lnTo>
                  <a:lnTo>
                    <a:pt x="6163" y="26930"/>
                  </a:lnTo>
                  <a:lnTo>
                    <a:pt x="6163" y="28741"/>
                  </a:lnTo>
                  <a:lnTo>
                    <a:pt x="6302" y="28741"/>
                  </a:lnTo>
                  <a:lnTo>
                    <a:pt x="6302" y="26930"/>
                  </a:lnTo>
                  <a:lnTo>
                    <a:pt x="7062" y="26930"/>
                  </a:lnTo>
                  <a:lnTo>
                    <a:pt x="7062" y="28741"/>
                  </a:lnTo>
                  <a:lnTo>
                    <a:pt x="7200" y="28741"/>
                  </a:lnTo>
                  <a:lnTo>
                    <a:pt x="7200" y="26930"/>
                  </a:lnTo>
                  <a:lnTo>
                    <a:pt x="8626" y="26930"/>
                  </a:lnTo>
                  <a:lnTo>
                    <a:pt x="8626" y="28741"/>
                  </a:lnTo>
                  <a:lnTo>
                    <a:pt x="8768" y="28741"/>
                  </a:lnTo>
                  <a:lnTo>
                    <a:pt x="8768" y="26930"/>
                  </a:lnTo>
                  <a:lnTo>
                    <a:pt x="9523" y="26930"/>
                  </a:lnTo>
                  <a:lnTo>
                    <a:pt x="9523" y="28741"/>
                  </a:lnTo>
                  <a:lnTo>
                    <a:pt x="9664" y="28741"/>
                  </a:lnTo>
                  <a:lnTo>
                    <a:pt x="9664" y="26930"/>
                  </a:lnTo>
                  <a:lnTo>
                    <a:pt x="11086" y="26930"/>
                  </a:lnTo>
                  <a:lnTo>
                    <a:pt x="11086" y="28741"/>
                  </a:lnTo>
                  <a:lnTo>
                    <a:pt x="11227" y="28741"/>
                  </a:lnTo>
                  <a:lnTo>
                    <a:pt x="11227" y="26930"/>
                  </a:lnTo>
                  <a:lnTo>
                    <a:pt x="11982" y="26930"/>
                  </a:lnTo>
                  <a:lnTo>
                    <a:pt x="11982" y="28741"/>
                  </a:lnTo>
                  <a:lnTo>
                    <a:pt x="12125" y="28741"/>
                  </a:lnTo>
                  <a:lnTo>
                    <a:pt x="12125" y="26930"/>
                  </a:lnTo>
                  <a:lnTo>
                    <a:pt x="13550" y="26930"/>
                  </a:lnTo>
                  <a:lnTo>
                    <a:pt x="13550" y="28741"/>
                  </a:lnTo>
                  <a:lnTo>
                    <a:pt x="13688" y="28741"/>
                  </a:lnTo>
                  <a:lnTo>
                    <a:pt x="13688" y="26930"/>
                  </a:lnTo>
                  <a:lnTo>
                    <a:pt x="14449" y="26930"/>
                  </a:lnTo>
                  <a:lnTo>
                    <a:pt x="14449" y="28741"/>
                  </a:lnTo>
                  <a:lnTo>
                    <a:pt x="14587" y="28741"/>
                  </a:lnTo>
                  <a:lnTo>
                    <a:pt x="14587" y="26930"/>
                  </a:lnTo>
                  <a:lnTo>
                    <a:pt x="16014" y="26930"/>
                  </a:lnTo>
                  <a:lnTo>
                    <a:pt x="16014" y="28741"/>
                  </a:lnTo>
                  <a:lnTo>
                    <a:pt x="16152" y="28741"/>
                  </a:lnTo>
                  <a:lnTo>
                    <a:pt x="16152" y="26930"/>
                  </a:lnTo>
                  <a:lnTo>
                    <a:pt x="16911" y="26930"/>
                  </a:lnTo>
                  <a:lnTo>
                    <a:pt x="16911" y="28741"/>
                  </a:lnTo>
                  <a:lnTo>
                    <a:pt x="17050" y="28741"/>
                  </a:lnTo>
                  <a:lnTo>
                    <a:pt x="17050" y="26930"/>
                  </a:lnTo>
                  <a:lnTo>
                    <a:pt x="18476" y="26930"/>
                  </a:lnTo>
                  <a:lnTo>
                    <a:pt x="18476" y="28741"/>
                  </a:lnTo>
                  <a:lnTo>
                    <a:pt x="18615" y="28741"/>
                  </a:lnTo>
                  <a:lnTo>
                    <a:pt x="18615" y="26930"/>
                  </a:lnTo>
                  <a:lnTo>
                    <a:pt x="19375" y="26930"/>
                  </a:lnTo>
                  <a:lnTo>
                    <a:pt x="19375" y="28741"/>
                  </a:lnTo>
                  <a:lnTo>
                    <a:pt x="19514" y="28741"/>
                  </a:lnTo>
                  <a:lnTo>
                    <a:pt x="19514" y="26930"/>
                  </a:lnTo>
                  <a:lnTo>
                    <a:pt x="20750" y="26930"/>
                  </a:lnTo>
                  <a:lnTo>
                    <a:pt x="20750" y="26791"/>
                  </a:lnTo>
                  <a:lnTo>
                    <a:pt x="19514" y="26791"/>
                  </a:lnTo>
                  <a:lnTo>
                    <a:pt x="19514" y="24672"/>
                  </a:lnTo>
                  <a:lnTo>
                    <a:pt x="20750" y="24672"/>
                  </a:lnTo>
                  <a:lnTo>
                    <a:pt x="20750" y="24534"/>
                  </a:lnTo>
                  <a:lnTo>
                    <a:pt x="19514" y="24534"/>
                  </a:lnTo>
                  <a:lnTo>
                    <a:pt x="19514" y="22416"/>
                  </a:lnTo>
                  <a:lnTo>
                    <a:pt x="20750" y="22416"/>
                  </a:lnTo>
                  <a:lnTo>
                    <a:pt x="20750" y="22278"/>
                  </a:lnTo>
                  <a:lnTo>
                    <a:pt x="19514" y="22278"/>
                  </a:lnTo>
                  <a:lnTo>
                    <a:pt x="19514" y="20159"/>
                  </a:lnTo>
                  <a:lnTo>
                    <a:pt x="20750" y="20159"/>
                  </a:lnTo>
                  <a:lnTo>
                    <a:pt x="20750" y="20020"/>
                  </a:lnTo>
                  <a:lnTo>
                    <a:pt x="19514" y="20020"/>
                  </a:lnTo>
                  <a:lnTo>
                    <a:pt x="19514" y="17904"/>
                  </a:lnTo>
                  <a:lnTo>
                    <a:pt x="20750" y="17904"/>
                  </a:lnTo>
                  <a:lnTo>
                    <a:pt x="20750" y="17765"/>
                  </a:lnTo>
                  <a:lnTo>
                    <a:pt x="19514" y="17765"/>
                  </a:lnTo>
                  <a:lnTo>
                    <a:pt x="19514" y="15648"/>
                  </a:lnTo>
                  <a:lnTo>
                    <a:pt x="20750" y="15648"/>
                  </a:lnTo>
                  <a:lnTo>
                    <a:pt x="20750" y="15509"/>
                  </a:lnTo>
                  <a:lnTo>
                    <a:pt x="19514" y="15509"/>
                  </a:lnTo>
                  <a:lnTo>
                    <a:pt x="19514" y="13390"/>
                  </a:lnTo>
                  <a:lnTo>
                    <a:pt x="20750" y="13390"/>
                  </a:lnTo>
                  <a:lnTo>
                    <a:pt x="20750" y="13252"/>
                  </a:lnTo>
                  <a:lnTo>
                    <a:pt x="19514" y="13252"/>
                  </a:lnTo>
                  <a:lnTo>
                    <a:pt x="19514" y="11134"/>
                  </a:lnTo>
                  <a:lnTo>
                    <a:pt x="20750" y="11134"/>
                  </a:lnTo>
                  <a:lnTo>
                    <a:pt x="20750" y="10996"/>
                  </a:lnTo>
                  <a:lnTo>
                    <a:pt x="19514" y="10996"/>
                  </a:lnTo>
                  <a:lnTo>
                    <a:pt x="19514" y="8877"/>
                  </a:lnTo>
                  <a:lnTo>
                    <a:pt x="20750" y="8877"/>
                  </a:lnTo>
                  <a:lnTo>
                    <a:pt x="20750" y="8738"/>
                  </a:lnTo>
                  <a:lnTo>
                    <a:pt x="19514" y="8738"/>
                  </a:lnTo>
                  <a:lnTo>
                    <a:pt x="19514" y="6620"/>
                  </a:lnTo>
                  <a:lnTo>
                    <a:pt x="20750" y="6620"/>
                  </a:lnTo>
                  <a:lnTo>
                    <a:pt x="20750" y="6482"/>
                  </a:lnTo>
                  <a:lnTo>
                    <a:pt x="19514" y="6482"/>
                  </a:lnTo>
                  <a:lnTo>
                    <a:pt x="19514" y="4363"/>
                  </a:lnTo>
                  <a:lnTo>
                    <a:pt x="20750" y="4363"/>
                  </a:lnTo>
                  <a:lnTo>
                    <a:pt x="20750" y="4225"/>
                  </a:lnTo>
                  <a:lnTo>
                    <a:pt x="19514" y="4225"/>
                  </a:lnTo>
                  <a:lnTo>
                    <a:pt x="19514" y="2107"/>
                  </a:lnTo>
                  <a:lnTo>
                    <a:pt x="20750" y="2107"/>
                  </a:lnTo>
                  <a:lnTo>
                    <a:pt x="20750" y="1968"/>
                  </a:lnTo>
                  <a:lnTo>
                    <a:pt x="19514" y="1968"/>
                  </a:lnTo>
                  <a:lnTo>
                    <a:pt x="19514" y="1"/>
                  </a:lnTo>
                  <a:lnTo>
                    <a:pt x="19375" y="1"/>
                  </a:lnTo>
                  <a:lnTo>
                    <a:pt x="19375" y="1968"/>
                  </a:lnTo>
                  <a:lnTo>
                    <a:pt x="18615" y="1968"/>
                  </a:lnTo>
                  <a:lnTo>
                    <a:pt x="18615" y="1"/>
                  </a:lnTo>
                  <a:lnTo>
                    <a:pt x="18476" y="1"/>
                  </a:lnTo>
                  <a:lnTo>
                    <a:pt x="18476" y="1968"/>
                  </a:lnTo>
                  <a:lnTo>
                    <a:pt x="17050" y="1968"/>
                  </a:lnTo>
                  <a:lnTo>
                    <a:pt x="17050" y="1"/>
                  </a:lnTo>
                  <a:lnTo>
                    <a:pt x="16911" y="1"/>
                  </a:lnTo>
                  <a:lnTo>
                    <a:pt x="16911" y="1968"/>
                  </a:lnTo>
                  <a:lnTo>
                    <a:pt x="16152" y="1968"/>
                  </a:lnTo>
                  <a:lnTo>
                    <a:pt x="16152" y="1"/>
                  </a:lnTo>
                  <a:lnTo>
                    <a:pt x="16014" y="1"/>
                  </a:lnTo>
                  <a:lnTo>
                    <a:pt x="16014" y="1968"/>
                  </a:lnTo>
                  <a:lnTo>
                    <a:pt x="14587" y="1968"/>
                  </a:lnTo>
                  <a:lnTo>
                    <a:pt x="14587" y="1"/>
                  </a:lnTo>
                  <a:lnTo>
                    <a:pt x="14449" y="1"/>
                  </a:lnTo>
                  <a:lnTo>
                    <a:pt x="14449" y="1968"/>
                  </a:lnTo>
                  <a:lnTo>
                    <a:pt x="13688" y="1968"/>
                  </a:lnTo>
                  <a:lnTo>
                    <a:pt x="13688" y="1"/>
                  </a:lnTo>
                  <a:lnTo>
                    <a:pt x="13550" y="1"/>
                  </a:lnTo>
                  <a:lnTo>
                    <a:pt x="13550" y="1968"/>
                  </a:lnTo>
                  <a:lnTo>
                    <a:pt x="12125" y="1968"/>
                  </a:lnTo>
                  <a:lnTo>
                    <a:pt x="12125" y="1"/>
                  </a:lnTo>
                  <a:lnTo>
                    <a:pt x="11982" y="1"/>
                  </a:lnTo>
                  <a:lnTo>
                    <a:pt x="11982" y="1968"/>
                  </a:lnTo>
                  <a:lnTo>
                    <a:pt x="11227" y="1968"/>
                  </a:lnTo>
                  <a:lnTo>
                    <a:pt x="11227" y="1"/>
                  </a:lnTo>
                  <a:lnTo>
                    <a:pt x="11086" y="1"/>
                  </a:lnTo>
                  <a:lnTo>
                    <a:pt x="11086" y="1968"/>
                  </a:lnTo>
                  <a:lnTo>
                    <a:pt x="9664" y="1968"/>
                  </a:lnTo>
                  <a:lnTo>
                    <a:pt x="9664" y="1"/>
                  </a:lnTo>
                  <a:lnTo>
                    <a:pt x="9523" y="1"/>
                  </a:lnTo>
                  <a:lnTo>
                    <a:pt x="9523" y="1968"/>
                  </a:lnTo>
                  <a:lnTo>
                    <a:pt x="8768" y="1968"/>
                  </a:lnTo>
                  <a:lnTo>
                    <a:pt x="8768" y="1"/>
                  </a:lnTo>
                  <a:lnTo>
                    <a:pt x="8626" y="1"/>
                  </a:lnTo>
                  <a:lnTo>
                    <a:pt x="8626" y="1968"/>
                  </a:lnTo>
                  <a:lnTo>
                    <a:pt x="7200" y="1968"/>
                  </a:lnTo>
                  <a:lnTo>
                    <a:pt x="7200" y="1"/>
                  </a:lnTo>
                  <a:lnTo>
                    <a:pt x="7062" y="1"/>
                  </a:lnTo>
                  <a:lnTo>
                    <a:pt x="7062" y="1968"/>
                  </a:lnTo>
                  <a:lnTo>
                    <a:pt x="6302" y="1968"/>
                  </a:lnTo>
                  <a:lnTo>
                    <a:pt x="6302" y="1"/>
                  </a:lnTo>
                  <a:lnTo>
                    <a:pt x="6163" y="1"/>
                  </a:lnTo>
                  <a:lnTo>
                    <a:pt x="6163" y="1968"/>
                  </a:lnTo>
                  <a:lnTo>
                    <a:pt x="4737" y="1968"/>
                  </a:lnTo>
                  <a:lnTo>
                    <a:pt x="4737" y="1"/>
                  </a:lnTo>
                  <a:lnTo>
                    <a:pt x="4598" y="1"/>
                  </a:lnTo>
                  <a:lnTo>
                    <a:pt x="4598" y="1968"/>
                  </a:lnTo>
                  <a:lnTo>
                    <a:pt x="3839" y="1968"/>
                  </a:lnTo>
                  <a:lnTo>
                    <a:pt x="3839" y="1"/>
                  </a:lnTo>
                  <a:lnTo>
                    <a:pt x="3700" y="1"/>
                  </a:lnTo>
                  <a:lnTo>
                    <a:pt x="3700" y="1968"/>
                  </a:lnTo>
                  <a:lnTo>
                    <a:pt x="2274" y="1968"/>
                  </a:lnTo>
                  <a:lnTo>
                    <a:pt x="2274" y="1"/>
                  </a:lnTo>
                  <a:lnTo>
                    <a:pt x="2135" y="1"/>
                  </a:lnTo>
                  <a:lnTo>
                    <a:pt x="2135" y="1968"/>
                  </a:lnTo>
                  <a:lnTo>
                    <a:pt x="1376" y="1968"/>
                  </a:lnTo>
                  <a:lnTo>
                    <a:pt x="1376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9"/>
            <p:cNvSpPr/>
            <p:nvPr/>
          </p:nvSpPr>
          <p:spPr>
            <a:xfrm>
              <a:off x="6768475" y="4483250"/>
              <a:ext cx="15325" cy="7175"/>
            </a:xfrm>
            <a:custGeom>
              <a:avLst/>
              <a:gdLst/>
              <a:ahLst/>
              <a:cxnLst/>
              <a:rect l="l" t="t" r="r" b="b"/>
              <a:pathLst>
                <a:path w="613" h="287" extrusionOk="0">
                  <a:moveTo>
                    <a:pt x="0" y="0"/>
                  </a:moveTo>
                  <a:lnTo>
                    <a:pt x="0" y="286"/>
                  </a:lnTo>
                  <a:lnTo>
                    <a:pt x="612" y="286"/>
                  </a:lnTo>
                  <a:lnTo>
                    <a:pt x="612" y="0"/>
                  </a:lnTo>
                  <a:close/>
                </a:path>
              </a:pathLst>
            </a:custGeom>
            <a:solidFill>
              <a:srgbClr val="FFFFFF">
                <a:alpha val="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9"/>
            <p:cNvSpPr/>
            <p:nvPr/>
          </p:nvSpPr>
          <p:spPr>
            <a:xfrm>
              <a:off x="6830675" y="4539300"/>
              <a:ext cx="15325" cy="7150"/>
            </a:xfrm>
            <a:custGeom>
              <a:avLst/>
              <a:gdLst/>
              <a:ahLst/>
              <a:cxnLst/>
              <a:rect l="l" t="t" r="r" b="b"/>
              <a:pathLst>
                <a:path w="613" h="286" extrusionOk="0">
                  <a:moveTo>
                    <a:pt x="0" y="1"/>
                  </a:moveTo>
                  <a:lnTo>
                    <a:pt x="0" y="285"/>
                  </a:lnTo>
                  <a:lnTo>
                    <a:pt x="612" y="285"/>
                  </a:lnTo>
                  <a:lnTo>
                    <a:pt x="612" y="1"/>
                  </a:lnTo>
                  <a:close/>
                </a:path>
              </a:pathLst>
            </a:custGeom>
            <a:solidFill>
              <a:srgbClr val="FBAC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9"/>
            <p:cNvSpPr/>
            <p:nvPr/>
          </p:nvSpPr>
          <p:spPr>
            <a:xfrm>
              <a:off x="6715175" y="4483250"/>
              <a:ext cx="7075" cy="7175"/>
            </a:xfrm>
            <a:custGeom>
              <a:avLst/>
              <a:gdLst/>
              <a:ahLst/>
              <a:cxnLst/>
              <a:rect l="l" t="t" r="r" b="b"/>
              <a:pathLst>
                <a:path w="283" h="287" extrusionOk="0">
                  <a:moveTo>
                    <a:pt x="1" y="0"/>
                  </a:moveTo>
                  <a:lnTo>
                    <a:pt x="1" y="286"/>
                  </a:lnTo>
                  <a:lnTo>
                    <a:pt x="283" y="286"/>
                  </a:lnTo>
                  <a:lnTo>
                    <a:pt x="283" y="0"/>
                  </a:lnTo>
                  <a:close/>
                </a:path>
              </a:pathLst>
            </a:custGeom>
            <a:solidFill>
              <a:srgbClr val="FFFFFF">
                <a:alpha val="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9"/>
            <p:cNvSpPr/>
            <p:nvPr/>
          </p:nvSpPr>
          <p:spPr>
            <a:xfrm>
              <a:off x="6656050" y="4483250"/>
              <a:ext cx="8400" cy="7175"/>
            </a:xfrm>
            <a:custGeom>
              <a:avLst/>
              <a:gdLst/>
              <a:ahLst/>
              <a:cxnLst/>
              <a:rect l="l" t="t" r="r" b="b"/>
              <a:pathLst>
                <a:path w="336" h="287" extrusionOk="0">
                  <a:moveTo>
                    <a:pt x="0" y="0"/>
                  </a:moveTo>
                  <a:lnTo>
                    <a:pt x="0" y="286"/>
                  </a:lnTo>
                  <a:lnTo>
                    <a:pt x="335" y="286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FFFFFF">
                <a:alpha val="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9"/>
            <p:cNvSpPr/>
            <p:nvPr/>
          </p:nvSpPr>
          <p:spPr>
            <a:xfrm>
              <a:off x="6656050" y="4539300"/>
              <a:ext cx="8400" cy="7150"/>
            </a:xfrm>
            <a:custGeom>
              <a:avLst/>
              <a:gdLst/>
              <a:ahLst/>
              <a:cxnLst/>
              <a:rect l="l" t="t" r="r" b="b"/>
              <a:pathLst>
                <a:path w="336" h="286" extrusionOk="0">
                  <a:moveTo>
                    <a:pt x="0" y="1"/>
                  </a:moveTo>
                  <a:lnTo>
                    <a:pt x="0" y="285"/>
                  </a:lnTo>
                  <a:lnTo>
                    <a:pt x="335" y="285"/>
                  </a:lnTo>
                  <a:lnTo>
                    <a:pt x="335" y="1"/>
                  </a:lnTo>
                  <a:close/>
                </a:path>
              </a:pathLst>
            </a:custGeom>
            <a:solidFill>
              <a:srgbClr val="FFFFFF">
                <a:alpha val="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9"/>
            <p:cNvSpPr/>
            <p:nvPr/>
          </p:nvSpPr>
          <p:spPr>
            <a:xfrm>
              <a:off x="6645100" y="4483250"/>
              <a:ext cx="3675" cy="7175"/>
            </a:xfrm>
            <a:custGeom>
              <a:avLst/>
              <a:gdLst/>
              <a:ahLst/>
              <a:cxnLst/>
              <a:rect l="l" t="t" r="r" b="b"/>
              <a:pathLst>
                <a:path w="147" h="287" extrusionOk="0">
                  <a:moveTo>
                    <a:pt x="0" y="0"/>
                  </a:moveTo>
                  <a:lnTo>
                    <a:pt x="0" y="286"/>
                  </a:lnTo>
                  <a:lnTo>
                    <a:pt x="146" y="286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FFFFFF">
                <a:alpha val="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9"/>
            <p:cNvSpPr/>
            <p:nvPr/>
          </p:nvSpPr>
          <p:spPr>
            <a:xfrm>
              <a:off x="6768475" y="4652825"/>
              <a:ext cx="17850" cy="7150"/>
            </a:xfrm>
            <a:custGeom>
              <a:avLst/>
              <a:gdLst/>
              <a:ahLst/>
              <a:cxnLst/>
              <a:rect l="l" t="t" r="r" b="b"/>
              <a:pathLst>
                <a:path w="714" h="286" extrusionOk="0">
                  <a:moveTo>
                    <a:pt x="0" y="1"/>
                  </a:moveTo>
                  <a:lnTo>
                    <a:pt x="0" y="285"/>
                  </a:lnTo>
                  <a:lnTo>
                    <a:pt x="713" y="285"/>
                  </a:lnTo>
                  <a:lnTo>
                    <a:pt x="713" y="1"/>
                  </a:lnTo>
                  <a:close/>
                </a:path>
              </a:pathLst>
            </a:custGeom>
            <a:solidFill>
              <a:srgbClr val="FBAC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9"/>
            <p:cNvSpPr/>
            <p:nvPr/>
          </p:nvSpPr>
          <p:spPr>
            <a:xfrm>
              <a:off x="6712050" y="4652825"/>
              <a:ext cx="6675" cy="7150"/>
            </a:xfrm>
            <a:custGeom>
              <a:avLst/>
              <a:gdLst/>
              <a:ahLst/>
              <a:cxnLst/>
              <a:rect l="l" t="t" r="r" b="b"/>
              <a:pathLst>
                <a:path w="267" h="286" extrusionOk="0">
                  <a:moveTo>
                    <a:pt x="0" y="1"/>
                  </a:moveTo>
                  <a:lnTo>
                    <a:pt x="0" y="285"/>
                  </a:lnTo>
                  <a:lnTo>
                    <a:pt x="267" y="285"/>
                  </a:lnTo>
                  <a:lnTo>
                    <a:pt x="267" y="1"/>
                  </a:lnTo>
                  <a:close/>
                </a:path>
              </a:pathLst>
            </a:custGeom>
            <a:solidFill>
              <a:srgbClr val="FBAC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9"/>
            <p:cNvSpPr/>
            <p:nvPr/>
          </p:nvSpPr>
          <p:spPr>
            <a:xfrm>
              <a:off x="6683325" y="4652825"/>
              <a:ext cx="4025" cy="7150"/>
            </a:xfrm>
            <a:custGeom>
              <a:avLst/>
              <a:gdLst/>
              <a:ahLst/>
              <a:cxnLst/>
              <a:rect l="l" t="t" r="r" b="b"/>
              <a:pathLst>
                <a:path w="161" h="286" extrusionOk="0">
                  <a:moveTo>
                    <a:pt x="1" y="1"/>
                  </a:moveTo>
                  <a:lnTo>
                    <a:pt x="1" y="285"/>
                  </a:lnTo>
                  <a:lnTo>
                    <a:pt x="161" y="285"/>
                  </a:lnTo>
                  <a:lnTo>
                    <a:pt x="161" y="1"/>
                  </a:lnTo>
                  <a:close/>
                </a:path>
              </a:pathLst>
            </a:custGeom>
            <a:solidFill>
              <a:srgbClr val="FFFFFF">
                <a:alpha val="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9"/>
            <p:cNvSpPr/>
            <p:nvPr/>
          </p:nvSpPr>
          <p:spPr>
            <a:xfrm>
              <a:off x="6830675" y="4764225"/>
              <a:ext cx="17150" cy="7150"/>
            </a:xfrm>
            <a:custGeom>
              <a:avLst/>
              <a:gdLst/>
              <a:ahLst/>
              <a:cxnLst/>
              <a:rect l="l" t="t" r="r" b="b"/>
              <a:pathLst>
                <a:path w="686" h="286" extrusionOk="0">
                  <a:moveTo>
                    <a:pt x="0" y="1"/>
                  </a:moveTo>
                  <a:lnTo>
                    <a:pt x="0" y="285"/>
                  </a:lnTo>
                  <a:lnTo>
                    <a:pt x="685" y="285"/>
                  </a:lnTo>
                  <a:lnTo>
                    <a:pt x="685" y="1"/>
                  </a:lnTo>
                  <a:close/>
                </a:path>
              </a:pathLst>
            </a:custGeom>
            <a:solidFill>
              <a:srgbClr val="FBAC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9"/>
            <p:cNvSpPr/>
            <p:nvPr/>
          </p:nvSpPr>
          <p:spPr>
            <a:xfrm>
              <a:off x="6703325" y="4822800"/>
              <a:ext cx="19700" cy="7150"/>
            </a:xfrm>
            <a:custGeom>
              <a:avLst/>
              <a:gdLst/>
              <a:ahLst/>
              <a:cxnLst/>
              <a:rect l="l" t="t" r="r" b="b"/>
              <a:pathLst>
                <a:path w="788" h="286" extrusionOk="0">
                  <a:moveTo>
                    <a:pt x="0" y="1"/>
                  </a:moveTo>
                  <a:lnTo>
                    <a:pt x="0" y="285"/>
                  </a:lnTo>
                  <a:lnTo>
                    <a:pt x="787" y="285"/>
                  </a:lnTo>
                  <a:lnTo>
                    <a:pt x="787" y="1"/>
                  </a:lnTo>
                  <a:close/>
                </a:path>
              </a:pathLst>
            </a:custGeom>
            <a:solidFill>
              <a:srgbClr val="FBAC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9"/>
            <p:cNvSpPr/>
            <p:nvPr/>
          </p:nvSpPr>
          <p:spPr>
            <a:xfrm>
              <a:off x="6643650" y="4933100"/>
              <a:ext cx="20375" cy="7125"/>
            </a:xfrm>
            <a:custGeom>
              <a:avLst/>
              <a:gdLst/>
              <a:ahLst/>
              <a:cxnLst/>
              <a:rect l="l" t="t" r="r" b="b"/>
              <a:pathLst>
                <a:path w="815" h="285" extrusionOk="0">
                  <a:moveTo>
                    <a:pt x="0" y="0"/>
                  </a:moveTo>
                  <a:lnTo>
                    <a:pt x="0" y="285"/>
                  </a:lnTo>
                  <a:lnTo>
                    <a:pt x="815" y="285"/>
                  </a:lnTo>
                  <a:lnTo>
                    <a:pt x="815" y="0"/>
                  </a:lnTo>
                  <a:close/>
                </a:path>
              </a:pathLst>
            </a:custGeom>
            <a:solidFill>
              <a:srgbClr val="FBAC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9"/>
            <p:cNvSpPr/>
            <p:nvPr/>
          </p:nvSpPr>
          <p:spPr>
            <a:xfrm>
              <a:off x="6828500" y="4933100"/>
              <a:ext cx="7325" cy="7125"/>
            </a:xfrm>
            <a:custGeom>
              <a:avLst/>
              <a:gdLst/>
              <a:ahLst/>
              <a:cxnLst/>
              <a:rect l="l" t="t" r="r" b="b"/>
              <a:pathLst>
                <a:path w="293" h="285" extrusionOk="0">
                  <a:moveTo>
                    <a:pt x="0" y="0"/>
                  </a:moveTo>
                  <a:lnTo>
                    <a:pt x="0" y="285"/>
                  </a:lnTo>
                  <a:lnTo>
                    <a:pt x="292" y="285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FBAC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9"/>
            <p:cNvSpPr/>
            <p:nvPr/>
          </p:nvSpPr>
          <p:spPr>
            <a:xfrm>
              <a:off x="6842725" y="4933100"/>
              <a:ext cx="5100" cy="7125"/>
            </a:xfrm>
            <a:custGeom>
              <a:avLst/>
              <a:gdLst/>
              <a:ahLst/>
              <a:cxnLst/>
              <a:rect l="l" t="t" r="r" b="b"/>
              <a:pathLst>
                <a:path w="204" h="285" extrusionOk="0">
                  <a:moveTo>
                    <a:pt x="0" y="0"/>
                  </a:moveTo>
                  <a:lnTo>
                    <a:pt x="0" y="285"/>
                  </a:lnTo>
                  <a:lnTo>
                    <a:pt x="203" y="285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FBAC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9"/>
            <p:cNvSpPr/>
            <p:nvPr/>
          </p:nvSpPr>
          <p:spPr>
            <a:xfrm>
              <a:off x="6864925" y="5047000"/>
              <a:ext cx="6950" cy="7150"/>
            </a:xfrm>
            <a:custGeom>
              <a:avLst/>
              <a:gdLst/>
              <a:ahLst/>
              <a:cxnLst/>
              <a:rect l="l" t="t" r="r" b="b"/>
              <a:pathLst>
                <a:path w="278" h="286" extrusionOk="0">
                  <a:moveTo>
                    <a:pt x="0" y="1"/>
                  </a:moveTo>
                  <a:lnTo>
                    <a:pt x="0" y="285"/>
                  </a:lnTo>
                  <a:lnTo>
                    <a:pt x="277" y="285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rgbClr val="FBAC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9"/>
            <p:cNvSpPr/>
            <p:nvPr/>
          </p:nvSpPr>
          <p:spPr>
            <a:xfrm>
              <a:off x="6828500" y="5047000"/>
              <a:ext cx="21875" cy="7150"/>
            </a:xfrm>
            <a:custGeom>
              <a:avLst/>
              <a:gdLst/>
              <a:ahLst/>
              <a:cxnLst/>
              <a:rect l="l" t="t" r="r" b="b"/>
              <a:pathLst>
                <a:path w="875" h="286" extrusionOk="0">
                  <a:moveTo>
                    <a:pt x="0" y="1"/>
                  </a:moveTo>
                  <a:lnTo>
                    <a:pt x="0" y="285"/>
                  </a:lnTo>
                  <a:lnTo>
                    <a:pt x="874" y="285"/>
                  </a:lnTo>
                  <a:lnTo>
                    <a:pt x="874" y="1"/>
                  </a:lnTo>
                  <a:close/>
                </a:path>
              </a:pathLst>
            </a:custGeom>
            <a:solidFill>
              <a:srgbClr val="FBAC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9"/>
            <p:cNvSpPr/>
            <p:nvPr/>
          </p:nvSpPr>
          <p:spPr>
            <a:xfrm>
              <a:off x="6767775" y="5047000"/>
              <a:ext cx="7300" cy="7150"/>
            </a:xfrm>
            <a:custGeom>
              <a:avLst/>
              <a:gdLst/>
              <a:ahLst/>
              <a:cxnLst/>
              <a:rect l="l" t="t" r="r" b="b"/>
              <a:pathLst>
                <a:path w="292" h="286" extrusionOk="0">
                  <a:moveTo>
                    <a:pt x="1" y="1"/>
                  </a:moveTo>
                  <a:lnTo>
                    <a:pt x="1" y="285"/>
                  </a:lnTo>
                  <a:lnTo>
                    <a:pt x="292" y="285"/>
                  </a:lnTo>
                  <a:lnTo>
                    <a:pt x="292" y="1"/>
                  </a:lnTo>
                  <a:close/>
                </a:path>
              </a:pathLst>
            </a:custGeom>
            <a:solidFill>
              <a:srgbClr val="FBAC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9"/>
            <p:cNvSpPr/>
            <p:nvPr/>
          </p:nvSpPr>
          <p:spPr>
            <a:xfrm>
              <a:off x="6648750" y="5047000"/>
              <a:ext cx="7675" cy="7150"/>
            </a:xfrm>
            <a:custGeom>
              <a:avLst/>
              <a:gdLst/>
              <a:ahLst/>
              <a:cxnLst/>
              <a:rect l="l" t="t" r="r" b="b"/>
              <a:pathLst>
                <a:path w="307" h="286" extrusionOk="0">
                  <a:moveTo>
                    <a:pt x="0" y="1"/>
                  </a:moveTo>
                  <a:lnTo>
                    <a:pt x="0" y="285"/>
                  </a:lnTo>
                  <a:lnTo>
                    <a:pt x="306" y="285"/>
                  </a:lnTo>
                  <a:lnTo>
                    <a:pt x="306" y="1"/>
                  </a:lnTo>
                  <a:close/>
                </a:path>
              </a:pathLst>
            </a:custGeom>
            <a:solidFill>
              <a:srgbClr val="FBAC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9"/>
            <p:cNvSpPr/>
            <p:nvPr/>
          </p:nvSpPr>
          <p:spPr>
            <a:xfrm>
              <a:off x="6766300" y="5103750"/>
              <a:ext cx="20775" cy="7175"/>
            </a:xfrm>
            <a:custGeom>
              <a:avLst/>
              <a:gdLst/>
              <a:ahLst/>
              <a:cxnLst/>
              <a:rect l="l" t="t" r="r" b="b"/>
              <a:pathLst>
                <a:path w="831" h="287" extrusionOk="0">
                  <a:moveTo>
                    <a:pt x="1" y="1"/>
                  </a:moveTo>
                  <a:lnTo>
                    <a:pt x="1" y="286"/>
                  </a:lnTo>
                  <a:lnTo>
                    <a:pt x="830" y="286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rgbClr val="FBAC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9"/>
            <p:cNvSpPr/>
            <p:nvPr/>
          </p:nvSpPr>
          <p:spPr>
            <a:xfrm>
              <a:off x="7010150" y="4483250"/>
              <a:ext cx="15275" cy="7175"/>
            </a:xfrm>
            <a:custGeom>
              <a:avLst/>
              <a:gdLst/>
              <a:ahLst/>
              <a:cxnLst/>
              <a:rect l="l" t="t" r="r" b="b"/>
              <a:pathLst>
                <a:path w="611" h="287" extrusionOk="0">
                  <a:moveTo>
                    <a:pt x="0" y="0"/>
                  </a:moveTo>
                  <a:lnTo>
                    <a:pt x="0" y="286"/>
                  </a:lnTo>
                  <a:lnTo>
                    <a:pt x="611" y="286"/>
                  </a:lnTo>
                  <a:lnTo>
                    <a:pt x="611" y="0"/>
                  </a:lnTo>
                  <a:close/>
                </a:path>
              </a:pathLst>
            </a:custGeom>
            <a:solidFill>
              <a:srgbClr val="FBAC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9"/>
            <p:cNvSpPr/>
            <p:nvPr/>
          </p:nvSpPr>
          <p:spPr>
            <a:xfrm>
              <a:off x="6956850" y="4483250"/>
              <a:ext cx="7075" cy="7175"/>
            </a:xfrm>
            <a:custGeom>
              <a:avLst/>
              <a:gdLst/>
              <a:ahLst/>
              <a:cxnLst/>
              <a:rect l="l" t="t" r="r" b="b"/>
              <a:pathLst>
                <a:path w="283" h="287" extrusionOk="0">
                  <a:moveTo>
                    <a:pt x="1" y="0"/>
                  </a:moveTo>
                  <a:lnTo>
                    <a:pt x="1" y="286"/>
                  </a:lnTo>
                  <a:lnTo>
                    <a:pt x="283" y="286"/>
                  </a:lnTo>
                  <a:lnTo>
                    <a:pt x="283" y="0"/>
                  </a:lnTo>
                  <a:close/>
                </a:path>
              </a:pathLst>
            </a:custGeom>
            <a:solidFill>
              <a:srgbClr val="FFFFFF">
                <a:alpha val="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9"/>
            <p:cNvSpPr/>
            <p:nvPr/>
          </p:nvSpPr>
          <p:spPr>
            <a:xfrm>
              <a:off x="6897675" y="4483250"/>
              <a:ext cx="8400" cy="7175"/>
            </a:xfrm>
            <a:custGeom>
              <a:avLst/>
              <a:gdLst/>
              <a:ahLst/>
              <a:cxnLst/>
              <a:rect l="l" t="t" r="r" b="b"/>
              <a:pathLst>
                <a:path w="336" h="287" extrusionOk="0">
                  <a:moveTo>
                    <a:pt x="1" y="0"/>
                  </a:moveTo>
                  <a:lnTo>
                    <a:pt x="1" y="286"/>
                  </a:lnTo>
                  <a:lnTo>
                    <a:pt x="336" y="28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FFFF">
                <a:alpha val="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9"/>
            <p:cNvSpPr/>
            <p:nvPr/>
          </p:nvSpPr>
          <p:spPr>
            <a:xfrm>
              <a:off x="6897675" y="4539300"/>
              <a:ext cx="8400" cy="7150"/>
            </a:xfrm>
            <a:custGeom>
              <a:avLst/>
              <a:gdLst/>
              <a:ahLst/>
              <a:cxnLst/>
              <a:rect l="l" t="t" r="r" b="b"/>
              <a:pathLst>
                <a:path w="336" h="286" extrusionOk="0">
                  <a:moveTo>
                    <a:pt x="1" y="1"/>
                  </a:moveTo>
                  <a:lnTo>
                    <a:pt x="1" y="285"/>
                  </a:lnTo>
                  <a:lnTo>
                    <a:pt x="336" y="285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FFFF">
                <a:alpha val="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9"/>
            <p:cNvSpPr/>
            <p:nvPr/>
          </p:nvSpPr>
          <p:spPr>
            <a:xfrm>
              <a:off x="6886800" y="4483250"/>
              <a:ext cx="3625" cy="7175"/>
            </a:xfrm>
            <a:custGeom>
              <a:avLst/>
              <a:gdLst/>
              <a:ahLst/>
              <a:cxnLst/>
              <a:rect l="l" t="t" r="r" b="b"/>
              <a:pathLst>
                <a:path w="145" h="287" extrusionOk="0">
                  <a:moveTo>
                    <a:pt x="0" y="0"/>
                  </a:moveTo>
                  <a:lnTo>
                    <a:pt x="0" y="286"/>
                  </a:lnTo>
                  <a:lnTo>
                    <a:pt x="145" y="286"/>
                  </a:lnTo>
                  <a:lnTo>
                    <a:pt x="145" y="0"/>
                  </a:lnTo>
                  <a:close/>
                </a:path>
              </a:pathLst>
            </a:custGeom>
            <a:solidFill>
              <a:srgbClr val="FFFFFF">
                <a:alpha val="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9"/>
            <p:cNvSpPr/>
            <p:nvPr/>
          </p:nvSpPr>
          <p:spPr>
            <a:xfrm>
              <a:off x="7010150" y="4652825"/>
              <a:ext cx="17825" cy="7150"/>
            </a:xfrm>
            <a:custGeom>
              <a:avLst/>
              <a:gdLst/>
              <a:ahLst/>
              <a:cxnLst/>
              <a:rect l="l" t="t" r="r" b="b"/>
              <a:pathLst>
                <a:path w="713" h="286" extrusionOk="0">
                  <a:moveTo>
                    <a:pt x="0" y="1"/>
                  </a:moveTo>
                  <a:lnTo>
                    <a:pt x="0" y="285"/>
                  </a:lnTo>
                  <a:lnTo>
                    <a:pt x="713" y="285"/>
                  </a:lnTo>
                  <a:lnTo>
                    <a:pt x="713" y="1"/>
                  </a:lnTo>
                  <a:close/>
                </a:path>
              </a:pathLst>
            </a:custGeom>
            <a:solidFill>
              <a:srgbClr val="FBAC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9"/>
            <p:cNvSpPr/>
            <p:nvPr/>
          </p:nvSpPr>
          <p:spPr>
            <a:xfrm>
              <a:off x="6953750" y="4652825"/>
              <a:ext cx="6725" cy="7150"/>
            </a:xfrm>
            <a:custGeom>
              <a:avLst/>
              <a:gdLst/>
              <a:ahLst/>
              <a:cxnLst/>
              <a:rect l="l" t="t" r="r" b="b"/>
              <a:pathLst>
                <a:path w="269" h="286" extrusionOk="0">
                  <a:moveTo>
                    <a:pt x="0" y="1"/>
                  </a:moveTo>
                  <a:lnTo>
                    <a:pt x="0" y="285"/>
                  </a:lnTo>
                  <a:lnTo>
                    <a:pt x="268" y="285"/>
                  </a:lnTo>
                  <a:lnTo>
                    <a:pt x="268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9"/>
            <p:cNvSpPr/>
            <p:nvPr/>
          </p:nvSpPr>
          <p:spPr>
            <a:xfrm>
              <a:off x="6925000" y="4652825"/>
              <a:ext cx="4025" cy="7150"/>
            </a:xfrm>
            <a:custGeom>
              <a:avLst/>
              <a:gdLst/>
              <a:ahLst/>
              <a:cxnLst/>
              <a:rect l="l" t="t" r="r" b="b"/>
              <a:pathLst>
                <a:path w="161" h="286" extrusionOk="0">
                  <a:moveTo>
                    <a:pt x="1" y="1"/>
                  </a:moveTo>
                  <a:lnTo>
                    <a:pt x="1" y="285"/>
                  </a:lnTo>
                  <a:lnTo>
                    <a:pt x="160" y="285"/>
                  </a:lnTo>
                  <a:lnTo>
                    <a:pt x="160" y="1"/>
                  </a:lnTo>
                  <a:close/>
                </a:path>
              </a:pathLst>
            </a:custGeom>
            <a:solidFill>
              <a:srgbClr val="FBAC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9"/>
            <p:cNvSpPr/>
            <p:nvPr/>
          </p:nvSpPr>
          <p:spPr>
            <a:xfrm>
              <a:off x="6945025" y="4822800"/>
              <a:ext cx="19700" cy="7150"/>
            </a:xfrm>
            <a:custGeom>
              <a:avLst/>
              <a:gdLst/>
              <a:ahLst/>
              <a:cxnLst/>
              <a:rect l="l" t="t" r="r" b="b"/>
              <a:pathLst>
                <a:path w="788" h="286" extrusionOk="0">
                  <a:moveTo>
                    <a:pt x="0" y="1"/>
                  </a:moveTo>
                  <a:lnTo>
                    <a:pt x="0" y="285"/>
                  </a:lnTo>
                  <a:lnTo>
                    <a:pt x="787" y="285"/>
                  </a:lnTo>
                  <a:lnTo>
                    <a:pt x="787" y="1"/>
                  </a:lnTo>
                  <a:close/>
                </a:path>
              </a:pathLst>
            </a:custGeom>
            <a:solidFill>
              <a:srgbClr val="FBAC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9"/>
            <p:cNvSpPr/>
            <p:nvPr/>
          </p:nvSpPr>
          <p:spPr>
            <a:xfrm>
              <a:off x="6885275" y="4933100"/>
              <a:ext cx="20425" cy="7125"/>
            </a:xfrm>
            <a:custGeom>
              <a:avLst/>
              <a:gdLst/>
              <a:ahLst/>
              <a:cxnLst/>
              <a:rect l="l" t="t" r="r" b="b"/>
              <a:pathLst>
                <a:path w="817" h="285" extrusionOk="0">
                  <a:moveTo>
                    <a:pt x="1" y="0"/>
                  </a:moveTo>
                  <a:lnTo>
                    <a:pt x="1" y="285"/>
                  </a:lnTo>
                  <a:lnTo>
                    <a:pt x="817" y="285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FBAC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9"/>
            <p:cNvSpPr/>
            <p:nvPr/>
          </p:nvSpPr>
          <p:spPr>
            <a:xfrm>
              <a:off x="6861300" y="4933100"/>
              <a:ext cx="8400" cy="7125"/>
            </a:xfrm>
            <a:custGeom>
              <a:avLst/>
              <a:gdLst/>
              <a:ahLst/>
              <a:cxnLst/>
              <a:rect l="l" t="t" r="r" b="b"/>
              <a:pathLst>
                <a:path w="336" h="285" extrusionOk="0">
                  <a:moveTo>
                    <a:pt x="0" y="0"/>
                  </a:moveTo>
                  <a:lnTo>
                    <a:pt x="0" y="285"/>
                  </a:lnTo>
                  <a:lnTo>
                    <a:pt x="335" y="285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FBAC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9"/>
            <p:cNvSpPr/>
            <p:nvPr/>
          </p:nvSpPr>
          <p:spPr>
            <a:xfrm>
              <a:off x="7009975" y="4933100"/>
              <a:ext cx="7300" cy="7125"/>
            </a:xfrm>
            <a:custGeom>
              <a:avLst/>
              <a:gdLst/>
              <a:ahLst/>
              <a:cxnLst/>
              <a:rect l="l" t="t" r="r" b="b"/>
              <a:pathLst>
                <a:path w="292" h="285" extrusionOk="0">
                  <a:moveTo>
                    <a:pt x="1" y="0"/>
                  </a:moveTo>
                  <a:lnTo>
                    <a:pt x="1" y="285"/>
                  </a:lnTo>
                  <a:lnTo>
                    <a:pt x="292" y="285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FBAC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9"/>
            <p:cNvSpPr/>
            <p:nvPr/>
          </p:nvSpPr>
          <p:spPr>
            <a:xfrm>
              <a:off x="7024175" y="4933100"/>
              <a:ext cx="5100" cy="7125"/>
            </a:xfrm>
            <a:custGeom>
              <a:avLst/>
              <a:gdLst/>
              <a:ahLst/>
              <a:cxnLst/>
              <a:rect l="l" t="t" r="r" b="b"/>
              <a:pathLst>
                <a:path w="204" h="285" extrusionOk="0">
                  <a:moveTo>
                    <a:pt x="1" y="0"/>
                  </a:moveTo>
                  <a:lnTo>
                    <a:pt x="1" y="285"/>
                  </a:lnTo>
                  <a:lnTo>
                    <a:pt x="203" y="285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FBAC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9"/>
            <p:cNvSpPr/>
            <p:nvPr/>
          </p:nvSpPr>
          <p:spPr>
            <a:xfrm>
              <a:off x="7009425" y="5047000"/>
              <a:ext cx="7300" cy="7150"/>
            </a:xfrm>
            <a:custGeom>
              <a:avLst/>
              <a:gdLst/>
              <a:ahLst/>
              <a:cxnLst/>
              <a:rect l="l" t="t" r="r" b="b"/>
              <a:pathLst>
                <a:path w="292" h="286" extrusionOk="0">
                  <a:moveTo>
                    <a:pt x="0" y="1"/>
                  </a:moveTo>
                  <a:lnTo>
                    <a:pt x="0" y="285"/>
                  </a:lnTo>
                  <a:lnTo>
                    <a:pt x="291" y="285"/>
                  </a:lnTo>
                  <a:lnTo>
                    <a:pt x="291" y="1"/>
                  </a:lnTo>
                  <a:close/>
                </a:path>
              </a:pathLst>
            </a:custGeom>
            <a:solidFill>
              <a:srgbClr val="FBAC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9"/>
            <p:cNvSpPr/>
            <p:nvPr/>
          </p:nvSpPr>
          <p:spPr>
            <a:xfrm>
              <a:off x="6890400" y="5047000"/>
              <a:ext cx="7650" cy="7150"/>
            </a:xfrm>
            <a:custGeom>
              <a:avLst/>
              <a:gdLst/>
              <a:ahLst/>
              <a:cxnLst/>
              <a:rect l="l" t="t" r="r" b="b"/>
              <a:pathLst>
                <a:path w="306" h="286" extrusionOk="0">
                  <a:moveTo>
                    <a:pt x="1" y="1"/>
                  </a:moveTo>
                  <a:lnTo>
                    <a:pt x="1" y="285"/>
                  </a:lnTo>
                  <a:lnTo>
                    <a:pt x="306" y="285"/>
                  </a:lnTo>
                  <a:lnTo>
                    <a:pt x="306" y="1"/>
                  </a:lnTo>
                  <a:close/>
                </a:path>
              </a:pathLst>
            </a:custGeom>
            <a:solidFill>
              <a:srgbClr val="FBAC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9"/>
            <p:cNvSpPr/>
            <p:nvPr/>
          </p:nvSpPr>
          <p:spPr>
            <a:xfrm>
              <a:off x="6835800" y="5047000"/>
              <a:ext cx="6950" cy="7150"/>
            </a:xfrm>
            <a:custGeom>
              <a:avLst/>
              <a:gdLst/>
              <a:ahLst/>
              <a:cxnLst/>
              <a:rect l="l" t="t" r="r" b="b"/>
              <a:pathLst>
                <a:path w="278" h="286" extrusionOk="0">
                  <a:moveTo>
                    <a:pt x="0" y="1"/>
                  </a:moveTo>
                  <a:lnTo>
                    <a:pt x="0" y="285"/>
                  </a:lnTo>
                  <a:lnTo>
                    <a:pt x="277" y="285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rgbClr val="FBAC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9"/>
            <p:cNvSpPr/>
            <p:nvPr/>
          </p:nvSpPr>
          <p:spPr>
            <a:xfrm>
              <a:off x="7007975" y="5103750"/>
              <a:ext cx="20775" cy="7175"/>
            </a:xfrm>
            <a:custGeom>
              <a:avLst/>
              <a:gdLst/>
              <a:ahLst/>
              <a:cxnLst/>
              <a:rect l="l" t="t" r="r" b="b"/>
              <a:pathLst>
                <a:path w="831" h="287" extrusionOk="0">
                  <a:moveTo>
                    <a:pt x="0" y="1"/>
                  </a:moveTo>
                  <a:lnTo>
                    <a:pt x="0" y="286"/>
                  </a:lnTo>
                  <a:lnTo>
                    <a:pt x="830" y="286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rgbClr val="FBAC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9"/>
            <p:cNvSpPr/>
            <p:nvPr/>
          </p:nvSpPr>
          <p:spPr>
            <a:xfrm>
              <a:off x="6777425" y="4616950"/>
              <a:ext cx="320400" cy="526550"/>
            </a:xfrm>
            <a:custGeom>
              <a:avLst/>
              <a:gdLst/>
              <a:ahLst/>
              <a:cxnLst/>
              <a:rect l="l" t="t" r="r" b="b"/>
              <a:pathLst>
                <a:path w="12816" h="21062" extrusionOk="0">
                  <a:moveTo>
                    <a:pt x="0" y="1"/>
                  </a:moveTo>
                  <a:lnTo>
                    <a:pt x="0" y="21061"/>
                  </a:lnTo>
                  <a:lnTo>
                    <a:pt x="12816" y="21061"/>
                  </a:lnTo>
                  <a:lnTo>
                    <a:pt x="12816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28627"/>
                  </a:srgbClr>
                </a:gs>
                <a:gs pos="100000">
                  <a:srgbClr val="FFFFFF">
                    <a:alpha val="52549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9"/>
            <p:cNvSpPr/>
            <p:nvPr/>
          </p:nvSpPr>
          <p:spPr>
            <a:xfrm>
              <a:off x="4758100" y="4207500"/>
              <a:ext cx="442225" cy="936000"/>
            </a:xfrm>
            <a:custGeom>
              <a:avLst/>
              <a:gdLst/>
              <a:ahLst/>
              <a:cxnLst/>
              <a:rect l="l" t="t" r="r" b="b"/>
              <a:pathLst>
                <a:path w="17689" h="37440" extrusionOk="0">
                  <a:moveTo>
                    <a:pt x="1" y="0"/>
                  </a:moveTo>
                  <a:lnTo>
                    <a:pt x="1" y="37439"/>
                  </a:lnTo>
                  <a:lnTo>
                    <a:pt x="17689" y="37439"/>
                  </a:lnTo>
                  <a:lnTo>
                    <a:pt x="1768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9"/>
            <p:cNvSpPr/>
            <p:nvPr/>
          </p:nvSpPr>
          <p:spPr>
            <a:xfrm>
              <a:off x="4758100" y="4207500"/>
              <a:ext cx="29800" cy="936000"/>
            </a:xfrm>
            <a:custGeom>
              <a:avLst/>
              <a:gdLst/>
              <a:ahLst/>
              <a:cxnLst/>
              <a:rect l="l" t="t" r="r" b="b"/>
              <a:pathLst>
                <a:path w="1192" h="37440" extrusionOk="0">
                  <a:moveTo>
                    <a:pt x="1" y="0"/>
                  </a:moveTo>
                  <a:lnTo>
                    <a:pt x="1" y="37439"/>
                  </a:lnTo>
                  <a:lnTo>
                    <a:pt x="1192" y="37439"/>
                  </a:lnTo>
                  <a:lnTo>
                    <a:pt x="1192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9"/>
            <p:cNvSpPr/>
            <p:nvPr/>
          </p:nvSpPr>
          <p:spPr>
            <a:xfrm>
              <a:off x="4758100" y="4226375"/>
              <a:ext cx="442225" cy="885750"/>
            </a:xfrm>
            <a:custGeom>
              <a:avLst/>
              <a:gdLst/>
              <a:ahLst/>
              <a:cxnLst/>
              <a:rect l="l" t="t" r="r" b="b"/>
              <a:pathLst>
                <a:path w="17689" h="35430" extrusionOk="0">
                  <a:moveTo>
                    <a:pt x="1" y="0"/>
                  </a:moveTo>
                  <a:lnTo>
                    <a:pt x="1" y="286"/>
                  </a:lnTo>
                  <a:lnTo>
                    <a:pt x="17689" y="286"/>
                  </a:lnTo>
                  <a:lnTo>
                    <a:pt x="17689" y="0"/>
                  </a:lnTo>
                  <a:close/>
                  <a:moveTo>
                    <a:pt x="1" y="1067"/>
                  </a:moveTo>
                  <a:lnTo>
                    <a:pt x="1" y="1351"/>
                  </a:lnTo>
                  <a:lnTo>
                    <a:pt x="17689" y="1351"/>
                  </a:lnTo>
                  <a:lnTo>
                    <a:pt x="17689" y="1067"/>
                  </a:lnTo>
                  <a:close/>
                  <a:moveTo>
                    <a:pt x="1" y="2132"/>
                  </a:moveTo>
                  <a:lnTo>
                    <a:pt x="1" y="2416"/>
                  </a:lnTo>
                  <a:lnTo>
                    <a:pt x="17689" y="2416"/>
                  </a:lnTo>
                  <a:lnTo>
                    <a:pt x="17689" y="2132"/>
                  </a:lnTo>
                  <a:close/>
                  <a:moveTo>
                    <a:pt x="1" y="3196"/>
                  </a:moveTo>
                  <a:lnTo>
                    <a:pt x="1" y="3480"/>
                  </a:lnTo>
                  <a:lnTo>
                    <a:pt x="17689" y="3480"/>
                  </a:lnTo>
                  <a:lnTo>
                    <a:pt x="17689" y="3196"/>
                  </a:lnTo>
                  <a:close/>
                  <a:moveTo>
                    <a:pt x="1" y="4261"/>
                  </a:moveTo>
                  <a:lnTo>
                    <a:pt x="1" y="4545"/>
                  </a:lnTo>
                  <a:lnTo>
                    <a:pt x="17689" y="4545"/>
                  </a:lnTo>
                  <a:lnTo>
                    <a:pt x="17689" y="4261"/>
                  </a:lnTo>
                  <a:close/>
                  <a:moveTo>
                    <a:pt x="1" y="5326"/>
                  </a:moveTo>
                  <a:lnTo>
                    <a:pt x="1" y="5612"/>
                  </a:lnTo>
                  <a:lnTo>
                    <a:pt x="17689" y="5612"/>
                  </a:lnTo>
                  <a:lnTo>
                    <a:pt x="17689" y="5326"/>
                  </a:lnTo>
                  <a:close/>
                  <a:moveTo>
                    <a:pt x="1" y="6390"/>
                  </a:moveTo>
                  <a:lnTo>
                    <a:pt x="1" y="6676"/>
                  </a:lnTo>
                  <a:lnTo>
                    <a:pt x="17689" y="6676"/>
                  </a:lnTo>
                  <a:lnTo>
                    <a:pt x="17689" y="6390"/>
                  </a:lnTo>
                  <a:close/>
                  <a:moveTo>
                    <a:pt x="1" y="7456"/>
                  </a:moveTo>
                  <a:lnTo>
                    <a:pt x="1" y="7741"/>
                  </a:lnTo>
                  <a:lnTo>
                    <a:pt x="17689" y="7741"/>
                  </a:lnTo>
                  <a:lnTo>
                    <a:pt x="17689" y="7456"/>
                  </a:lnTo>
                  <a:close/>
                  <a:moveTo>
                    <a:pt x="1" y="8521"/>
                  </a:moveTo>
                  <a:lnTo>
                    <a:pt x="1" y="8806"/>
                  </a:lnTo>
                  <a:lnTo>
                    <a:pt x="17689" y="8806"/>
                  </a:lnTo>
                  <a:lnTo>
                    <a:pt x="17689" y="8521"/>
                  </a:lnTo>
                  <a:close/>
                  <a:moveTo>
                    <a:pt x="1" y="9585"/>
                  </a:moveTo>
                  <a:lnTo>
                    <a:pt x="1" y="9870"/>
                  </a:lnTo>
                  <a:lnTo>
                    <a:pt x="17689" y="9870"/>
                  </a:lnTo>
                  <a:lnTo>
                    <a:pt x="17689" y="9585"/>
                  </a:lnTo>
                  <a:close/>
                  <a:moveTo>
                    <a:pt x="1" y="10650"/>
                  </a:moveTo>
                  <a:lnTo>
                    <a:pt x="1" y="10935"/>
                  </a:lnTo>
                  <a:lnTo>
                    <a:pt x="17689" y="10935"/>
                  </a:lnTo>
                  <a:lnTo>
                    <a:pt x="17689" y="10650"/>
                  </a:lnTo>
                  <a:close/>
                  <a:moveTo>
                    <a:pt x="1" y="11716"/>
                  </a:moveTo>
                  <a:lnTo>
                    <a:pt x="1" y="12001"/>
                  </a:lnTo>
                  <a:lnTo>
                    <a:pt x="17689" y="12001"/>
                  </a:lnTo>
                  <a:lnTo>
                    <a:pt x="17689" y="11716"/>
                  </a:lnTo>
                  <a:close/>
                  <a:moveTo>
                    <a:pt x="1" y="12779"/>
                  </a:moveTo>
                  <a:lnTo>
                    <a:pt x="1" y="13065"/>
                  </a:lnTo>
                  <a:lnTo>
                    <a:pt x="17689" y="13065"/>
                  </a:lnTo>
                  <a:lnTo>
                    <a:pt x="17689" y="12779"/>
                  </a:lnTo>
                  <a:close/>
                  <a:moveTo>
                    <a:pt x="1" y="13846"/>
                  </a:moveTo>
                  <a:lnTo>
                    <a:pt x="1" y="14130"/>
                  </a:lnTo>
                  <a:lnTo>
                    <a:pt x="17689" y="14130"/>
                  </a:lnTo>
                  <a:lnTo>
                    <a:pt x="17689" y="13846"/>
                  </a:lnTo>
                  <a:close/>
                  <a:moveTo>
                    <a:pt x="1" y="14911"/>
                  </a:moveTo>
                  <a:lnTo>
                    <a:pt x="1" y="15196"/>
                  </a:lnTo>
                  <a:lnTo>
                    <a:pt x="17689" y="15196"/>
                  </a:lnTo>
                  <a:lnTo>
                    <a:pt x="17689" y="14911"/>
                  </a:lnTo>
                  <a:close/>
                  <a:moveTo>
                    <a:pt x="1" y="15975"/>
                  </a:moveTo>
                  <a:lnTo>
                    <a:pt x="1" y="16259"/>
                  </a:lnTo>
                  <a:lnTo>
                    <a:pt x="17689" y="16259"/>
                  </a:lnTo>
                  <a:lnTo>
                    <a:pt x="17689" y="15975"/>
                  </a:lnTo>
                  <a:close/>
                  <a:moveTo>
                    <a:pt x="1" y="17040"/>
                  </a:moveTo>
                  <a:lnTo>
                    <a:pt x="1" y="17325"/>
                  </a:lnTo>
                  <a:lnTo>
                    <a:pt x="17689" y="17325"/>
                  </a:lnTo>
                  <a:lnTo>
                    <a:pt x="17689" y="17040"/>
                  </a:lnTo>
                  <a:close/>
                  <a:moveTo>
                    <a:pt x="1" y="18105"/>
                  </a:moveTo>
                  <a:lnTo>
                    <a:pt x="1" y="18391"/>
                  </a:lnTo>
                  <a:lnTo>
                    <a:pt x="17689" y="18391"/>
                  </a:lnTo>
                  <a:lnTo>
                    <a:pt x="17689" y="18105"/>
                  </a:lnTo>
                  <a:close/>
                  <a:moveTo>
                    <a:pt x="1" y="19172"/>
                  </a:moveTo>
                  <a:lnTo>
                    <a:pt x="1" y="19456"/>
                  </a:lnTo>
                  <a:lnTo>
                    <a:pt x="17689" y="19456"/>
                  </a:lnTo>
                  <a:lnTo>
                    <a:pt x="17689" y="19172"/>
                  </a:lnTo>
                  <a:close/>
                  <a:moveTo>
                    <a:pt x="1" y="20235"/>
                  </a:moveTo>
                  <a:lnTo>
                    <a:pt x="1" y="20520"/>
                  </a:lnTo>
                  <a:lnTo>
                    <a:pt x="17689" y="20520"/>
                  </a:lnTo>
                  <a:lnTo>
                    <a:pt x="17689" y="20235"/>
                  </a:lnTo>
                  <a:close/>
                  <a:moveTo>
                    <a:pt x="1" y="21301"/>
                  </a:moveTo>
                  <a:lnTo>
                    <a:pt x="1" y="21585"/>
                  </a:lnTo>
                  <a:lnTo>
                    <a:pt x="17689" y="21585"/>
                  </a:lnTo>
                  <a:lnTo>
                    <a:pt x="17689" y="21301"/>
                  </a:lnTo>
                  <a:close/>
                  <a:moveTo>
                    <a:pt x="1" y="22366"/>
                  </a:moveTo>
                  <a:lnTo>
                    <a:pt x="1" y="22650"/>
                  </a:lnTo>
                  <a:lnTo>
                    <a:pt x="17689" y="22650"/>
                  </a:lnTo>
                  <a:lnTo>
                    <a:pt x="17689" y="22366"/>
                  </a:lnTo>
                  <a:close/>
                  <a:moveTo>
                    <a:pt x="1" y="23430"/>
                  </a:moveTo>
                  <a:lnTo>
                    <a:pt x="1" y="23714"/>
                  </a:lnTo>
                  <a:lnTo>
                    <a:pt x="17689" y="23714"/>
                  </a:lnTo>
                  <a:lnTo>
                    <a:pt x="17689" y="23430"/>
                  </a:lnTo>
                  <a:close/>
                  <a:moveTo>
                    <a:pt x="1" y="24495"/>
                  </a:moveTo>
                  <a:lnTo>
                    <a:pt x="1" y="24780"/>
                  </a:lnTo>
                  <a:lnTo>
                    <a:pt x="17689" y="24780"/>
                  </a:lnTo>
                  <a:lnTo>
                    <a:pt x="17689" y="24495"/>
                  </a:lnTo>
                  <a:close/>
                  <a:moveTo>
                    <a:pt x="1" y="25561"/>
                  </a:moveTo>
                  <a:lnTo>
                    <a:pt x="1" y="25846"/>
                  </a:lnTo>
                  <a:lnTo>
                    <a:pt x="17689" y="25846"/>
                  </a:lnTo>
                  <a:lnTo>
                    <a:pt x="17689" y="25561"/>
                  </a:lnTo>
                  <a:close/>
                  <a:moveTo>
                    <a:pt x="1" y="26625"/>
                  </a:moveTo>
                  <a:lnTo>
                    <a:pt x="1" y="26909"/>
                  </a:lnTo>
                  <a:lnTo>
                    <a:pt x="17689" y="26909"/>
                  </a:lnTo>
                  <a:lnTo>
                    <a:pt x="17689" y="26625"/>
                  </a:lnTo>
                  <a:close/>
                  <a:moveTo>
                    <a:pt x="1" y="27690"/>
                  </a:moveTo>
                  <a:lnTo>
                    <a:pt x="1" y="27975"/>
                  </a:lnTo>
                  <a:lnTo>
                    <a:pt x="17689" y="27975"/>
                  </a:lnTo>
                  <a:lnTo>
                    <a:pt x="17689" y="27690"/>
                  </a:lnTo>
                  <a:close/>
                  <a:moveTo>
                    <a:pt x="1" y="28755"/>
                  </a:moveTo>
                  <a:lnTo>
                    <a:pt x="1" y="29040"/>
                  </a:lnTo>
                  <a:lnTo>
                    <a:pt x="17689" y="29040"/>
                  </a:lnTo>
                  <a:lnTo>
                    <a:pt x="17689" y="28755"/>
                  </a:lnTo>
                  <a:close/>
                  <a:moveTo>
                    <a:pt x="1" y="29819"/>
                  </a:moveTo>
                  <a:lnTo>
                    <a:pt x="1" y="30104"/>
                  </a:lnTo>
                  <a:lnTo>
                    <a:pt x="17689" y="30104"/>
                  </a:lnTo>
                  <a:lnTo>
                    <a:pt x="17689" y="29819"/>
                  </a:lnTo>
                  <a:close/>
                  <a:moveTo>
                    <a:pt x="1" y="30884"/>
                  </a:moveTo>
                  <a:lnTo>
                    <a:pt x="1" y="31170"/>
                  </a:lnTo>
                  <a:lnTo>
                    <a:pt x="17689" y="31170"/>
                  </a:lnTo>
                  <a:lnTo>
                    <a:pt x="17689" y="30884"/>
                  </a:lnTo>
                  <a:close/>
                  <a:moveTo>
                    <a:pt x="1" y="31951"/>
                  </a:moveTo>
                  <a:lnTo>
                    <a:pt x="1" y="32235"/>
                  </a:lnTo>
                  <a:lnTo>
                    <a:pt x="17689" y="32235"/>
                  </a:lnTo>
                  <a:lnTo>
                    <a:pt x="17689" y="31951"/>
                  </a:lnTo>
                  <a:close/>
                  <a:moveTo>
                    <a:pt x="1" y="33014"/>
                  </a:moveTo>
                  <a:lnTo>
                    <a:pt x="1" y="33299"/>
                  </a:lnTo>
                  <a:lnTo>
                    <a:pt x="17689" y="33299"/>
                  </a:lnTo>
                  <a:lnTo>
                    <a:pt x="17689" y="33014"/>
                  </a:lnTo>
                  <a:close/>
                  <a:moveTo>
                    <a:pt x="1" y="34080"/>
                  </a:moveTo>
                  <a:lnTo>
                    <a:pt x="1" y="34364"/>
                  </a:lnTo>
                  <a:lnTo>
                    <a:pt x="17689" y="34364"/>
                  </a:lnTo>
                  <a:lnTo>
                    <a:pt x="17689" y="34080"/>
                  </a:lnTo>
                  <a:close/>
                  <a:moveTo>
                    <a:pt x="1" y="35145"/>
                  </a:moveTo>
                  <a:lnTo>
                    <a:pt x="1" y="35429"/>
                  </a:lnTo>
                  <a:lnTo>
                    <a:pt x="17689" y="35429"/>
                  </a:lnTo>
                  <a:lnTo>
                    <a:pt x="17689" y="35145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9"/>
            <p:cNvSpPr/>
            <p:nvPr/>
          </p:nvSpPr>
          <p:spPr>
            <a:xfrm>
              <a:off x="4846450" y="4905275"/>
              <a:ext cx="55675" cy="7125"/>
            </a:xfrm>
            <a:custGeom>
              <a:avLst/>
              <a:gdLst/>
              <a:ahLst/>
              <a:cxnLst/>
              <a:rect l="l" t="t" r="r" b="b"/>
              <a:pathLst>
                <a:path w="2227" h="285" extrusionOk="0">
                  <a:moveTo>
                    <a:pt x="1" y="0"/>
                  </a:moveTo>
                  <a:lnTo>
                    <a:pt x="1" y="285"/>
                  </a:lnTo>
                  <a:lnTo>
                    <a:pt x="2227" y="285"/>
                  </a:lnTo>
                  <a:lnTo>
                    <a:pt x="2227" y="0"/>
                  </a:lnTo>
                  <a:close/>
                </a:path>
              </a:pathLst>
            </a:custGeom>
            <a:solidFill>
              <a:srgbClr val="F9E1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9"/>
            <p:cNvSpPr/>
            <p:nvPr/>
          </p:nvSpPr>
          <p:spPr>
            <a:xfrm>
              <a:off x="4917425" y="4905275"/>
              <a:ext cx="11400" cy="7125"/>
            </a:xfrm>
            <a:custGeom>
              <a:avLst/>
              <a:gdLst/>
              <a:ahLst/>
              <a:cxnLst/>
              <a:rect l="l" t="t" r="r" b="b"/>
              <a:pathLst>
                <a:path w="456" h="285" extrusionOk="0">
                  <a:moveTo>
                    <a:pt x="1" y="0"/>
                  </a:moveTo>
                  <a:lnTo>
                    <a:pt x="1" y="285"/>
                  </a:lnTo>
                  <a:lnTo>
                    <a:pt x="455" y="285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F9E1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9"/>
            <p:cNvSpPr/>
            <p:nvPr/>
          </p:nvSpPr>
          <p:spPr>
            <a:xfrm>
              <a:off x="4922525" y="4692625"/>
              <a:ext cx="11400" cy="7125"/>
            </a:xfrm>
            <a:custGeom>
              <a:avLst/>
              <a:gdLst/>
              <a:ahLst/>
              <a:cxnLst/>
              <a:rect l="l" t="t" r="r" b="b"/>
              <a:pathLst>
                <a:path w="456" h="285" extrusionOk="0">
                  <a:moveTo>
                    <a:pt x="1" y="0"/>
                  </a:moveTo>
                  <a:lnTo>
                    <a:pt x="1" y="285"/>
                  </a:lnTo>
                  <a:lnTo>
                    <a:pt x="455" y="285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F9E1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9"/>
            <p:cNvSpPr/>
            <p:nvPr/>
          </p:nvSpPr>
          <p:spPr>
            <a:xfrm>
              <a:off x="4941325" y="4905275"/>
              <a:ext cx="6475" cy="7125"/>
            </a:xfrm>
            <a:custGeom>
              <a:avLst/>
              <a:gdLst/>
              <a:ahLst/>
              <a:cxnLst/>
              <a:rect l="l" t="t" r="r" b="b"/>
              <a:pathLst>
                <a:path w="259" h="285" extrusionOk="0">
                  <a:moveTo>
                    <a:pt x="0" y="0"/>
                  </a:moveTo>
                  <a:lnTo>
                    <a:pt x="0" y="285"/>
                  </a:lnTo>
                  <a:lnTo>
                    <a:pt x="259" y="285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9E1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9"/>
            <p:cNvSpPr/>
            <p:nvPr/>
          </p:nvSpPr>
          <p:spPr>
            <a:xfrm>
              <a:off x="4939950" y="4692625"/>
              <a:ext cx="6475" cy="7125"/>
            </a:xfrm>
            <a:custGeom>
              <a:avLst/>
              <a:gdLst/>
              <a:ahLst/>
              <a:cxnLst/>
              <a:rect l="l" t="t" r="r" b="b"/>
              <a:pathLst>
                <a:path w="259" h="285" extrusionOk="0">
                  <a:moveTo>
                    <a:pt x="0" y="0"/>
                  </a:moveTo>
                  <a:lnTo>
                    <a:pt x="0" y="285"/>
                  </a:lnTo>
                  <a:lnTo>
                    <a:pt x="258" y="285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F9E1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9"/>
            <p:cNvSpPr/>
            <p:nvPr/>
          </p:nvSpPr>
          <p:spPr>
            <a:xfrm>
              <a:off x="4934275" y="4399525"/>
              <a:ext cx="11375" cy="7175"/>
            </a:xfrm>
            <a:custGeom>
              <a:avLst/>
              <a:gdLst/>
              <a:ahLst/>
              <a:cxnLst/>
              <a:rect l="l" t="t" r="r" b="b"/>
              <a:pathLst>
                <a:path w="455" h="287" extrusionOk="0">
                  <a:moveTo>
                    <a:pt x="0" y="0"/>
                  </a:moveTo>
                  <a:lnTo>
                    <a:pt x="0" y="286"/>
                  </a:lnTo>
                  <a:lnTo>
                    <a:pt x="455" y="286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9"/>
            <p:cNvSpPr/>
            <p:nvPr/>
          </p:nvSpPr>
          <p:spPr>
            <a:xfrm>
              <a:off x="4951700" y="4399525"/>
              <a:ext cx="6525" cy="7175"/>
            </a:xfrm>
            <a:custGeom>
              <a:avLst/>
              <a:gdLst/>
              <a:ahLst/>
              <a:cxnLst/>
              <a:rect l="l" t="t" r="r" b="b"/>
              <a:pathLst>
                <a:path w="261" h="287" extrusionOk="0">
                  <a:moveTo>
                    <a:pt x="1" y="0"/>
                  </a:moveTo>
                  <a:lnTo>
                    <a:pt x="1" y="286"/>
                  </a:lnTo>
                  <a:lnTo>
                    <a:pt x="260" y="286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9"/>
            <p:cNvSpPr/>
            <p:nvPr/>
          </p:nvSpPr>
          <p:spPr>
            <a:xfrm>
              <a:off x="4891900" y="4399525"/>
              <a:ext cx="35125" cy="7175"/>
            </a:xfrm>
            <a:custGeom>
              <a:avLst/>
              <a:gdLst/>
              <a:ahLst/>
              <a:cxnLst/>
              <a:rect l="l" t="t" r="r" b="b"/>
              <a:pathLst>
                <a:path w="1405" h="287" extrusionOk="0">
                  <a:moveTo>
                    <a:pt x="1" y="0"/>
                  </a:moveTo>
                  <a:lnTo>
                    <a:pt x="1" y="286"/>
                  </a:lnTo>
                  <a:lnTo>
                    <a:pt x="1405" y="286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9"/>
            <p:cNvSpPr/>
            <p:nvPr/>
          </p:nvSpPr>
          <p:spPr>
            <a:xfrm>
              <a:off x="5136100" y="4399525"/>
              <a:ext cx="7200" cy="7175"/>
            </a:xfrm>
            <a:custGeom>
              <a:avLst/>
              <a:gdLst/>
              <a:ahLst/>
              <a:cxnLst/>
              <a:rect l="l" t="t" r="r" b="b"/>
              <a:pathLst>
                <a:path w="288" h="287" extrusionOk="0">
                  <a:moveTo>
                    <a:pt x="0" y="0"/>
                  </a:moveTo>
                  <a:lnTo>
                    <a:pt x="0" y="286"/>
                  </a:lnTo>
                  <a:lnTo>
                    <a:pt x="287" y="286"/>
                  </a:lnTo>
                  <a:lnTo>
                    <a:pt x="287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9"/>
            <p:cNvSpPr/>
            <p:nvPr/>
          </p:nvSpPr>
          <p:spPr>
            <a:xfrm>
              <a:off x="5092825" y="4239000"/>
              <a:ext cx="26025" cy="7175"/>
            </a:xfrm>
            <a:custGeom>
              <a:avLst/>
              <a:gdLst/>
              <a:ahLst/>
              <a:cxnLst/>
              <a:rect l="l" t="t" r="r" b="b"/>
              <a:pathLst>
                <a:path w="1041" h="287" extrusionOk="0">
                  <a:moveTo>
                    <a:pt x="0" y="0"/>
                  </a:moveTo>
                  <a:lnTo>
                    <a:pt x="0" y="286"/>
                  </a:lnTo>
                  <a:lnTo>
                    <a:pt x="1040" y="286"/>
                  </a:lnTo>
                  <a:lnTo>
                    <a:pt x="104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9"/>
            <p:cNvSpPr/>
            <p:nvPr/>
          </p:nvSpPr>
          <p:spPr>
            <a:xfrm>
              <a:off x="5154550" y="4399525"/>
              <a:ext cx="11975" cy="7175"/>
            </a:xfrm>
            <a:custGeom>
              <a:avLst/>
              <a:gdLst/>
              <a:ahLst/>
              <a:cxnLst/>
              <a:rect l="l" t="t" r="r" b="b"/>
              <a:pathLst>
                <a:path w="479" h="287" extrusionOk="0">
                  <a:moveTo>
                    <a:pt x="0" y="0"/>
                  </a:moveTo>
                  <a:lnTo>
                    <a:pt x="0" y="286"/>
                  </a:lnTo>
                  <a:lnTo>
                    <a:pt x="478" y="286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9"/>
            <p:cNvSpPr/>
            <p:nvPr/>
          </p:nvSpPr>
          <p:spPr>
            <a:xfrm>
              <a:off x="5092025" y="4637750"/>
              <a:ext cx="27825" cy="7150"/>
            </a:xfrm>
            <a:custGeom>
              <a:avLst/>
              <a:gdLst/>
              <a:ahLst/>
              <a:cxnLst/>
              <a:rect l="l" t="t" r="r" b="b"/>
              <a:pathLst>
                <a:path w="1113" h="286" extrusionOk="0">
                  <a:moveTo>
                    <a:pt x="1" y="1"/>
                  </a:moveTo>
                  <a:lnTo>
                    <a:pt x="1" y="285"/>
                  </a:lnTo>
                  <a:lnTo>
                    <a:pt x="1112" y="285"/>
                  </a:lnTo>
                  <a:lnTo>
                    <a:pt x="1112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9"/>
            <p:cNvSpPr/>
            <p:nvPr/>
          </p:nvSpPr>
          <p:spPr>
            <a:xfrm>
              <a:off x="4940700" y="4798050"/>
              <a:ext cx="39825" cy="7150"/>
            </a:xfrm>
            <a:custGeom>
              <a:avLst/>
              <a:gdLst/>
              <a:ahLst/>
              <a:cxnLst/>
              <a:rect l="l" t="t" r="r" b="b"/>
              <a:pathLst>
                <a:path w="1593" h="286" extrusionOk="0">
                  <a:moveTo>
                    <a:pt x="0" y="1"/>
                  </a:moveTo>
                  <a:lnTo>
                    <a:pt x="0" y="286"/>
                  </a:lnTo>
                  <a:lnTo>
                    <a:pt x="1593" y="286"/>
                  </a:lnTo>
                  <a:lnTo>
                    <a:pt x="1593" y="1"/>
                  </a:lnTo>
                  <a:close/>
                </a:path>
              </a:pathLst>
            </a:custGeom>
            <a:solidFill>
              <a:srgbClr val="F9E1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9"/>
            <p:cNvSpPr/>
            <p:nvPr/>
          </p:nvSpPr>
          <p:spPr>
            <a:xfrm>
              <a:off x="4835825" y="4239000"/>
              <a:ext cx="23125" cy="7175"/>
            </a:xfrm>
            <a:custGeom>
              <a:avLst/>
              <a:gdLst/>
              <a:ahLst/>
              <a:cxnLst/>
              <a:rect l="l" t="t" r="r" b="b"/>
              <a:pathLst>
                <a:path w="925" h="287" extrusionOk="0">
                  <a:moveTo>
                    <a:pt x="0" y="0"/>
                  </a:moveTo>
                  <a:lnTo>
                    <a:pt x="0" y="286"/>
                  </a:lnTo>
                  <a:lnTo>
                    <a:pt x="924" y="286"/>
                  </a:lnTo>
                  <a:lnTo>
                    <a:pt x="924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9"/>
            <p:cNvSpPr/>
            <p:nvPr/>
          </p:nvSpPr>
          <p:spPr>
            <a:xfrm>
              <a:off x="5108250" y="4876875"/>
              <a:ext cx="6475" cy="7150"/>
            </a:xfrm>
            <a:custGeom>
              <a:avLst/>
              <a:gdLst/>
              <a:ahLst/>
              <a:cxnLst/>
              <a:rect l="l" t="t" r="r" b="b"/>
              <a:pathLst>
                <a:path w="259" h="286" extrusionOk="0">
                  <a:moveTo>
                    <a:pt x="0" y="1"/>
                  </a:moveTo>
                  <a:lnTo>
                    <a:pt x="0" y="285"/>
                  </a:lnTo>
                  <a:lnTo>
                    <a:pt x="258" y="285"/>
                  </a:lnTo>
                  <a:lnTo>
                    <a:pt x="258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9"/>
            <p:cNvSpPr/>
            <p:nvPr/>
          </p:nvSpPr>
          <p:spPr>
            <a:xfrm>
              <a:off x="4821550" y="5064200"/>
              <a:ext cx="25100" cy="7125"/>
            </a:xfrm>
            <a:custGeom>
              <a:avLst/>
              <a:gdLst/>
              <a:ahLst/>
              <a:cxnLst/>
              <a:rect l="l" t="t" r="r" b="b"/>
              <a:pathLst>
                <a:path w="1004" h="285" extrusionOk="0">
                  <a:moveTo>
                    <a:pt x="1" y="0"/>
                  </a:moveTo>
                  <a:lnTo>
                    <a:pt x="1" y="285"/>
                  </a:lnTo>
                  <a:lnTo>
                    <a:pt x="1003" y="285"/>
                  </a:lnTo>
                  <a:lnTo>
                    <a:pt x="1003" y="0"/>
                  </a:lnTo>
                  <a:close/>
                </a:path>
              </a:pathLst>
            </a:custGeom>
            <a:solidFill>
              <a:srgbClr val="F9E1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9"/>
            <p:cNvSpPr/>
            <p:nvPr/>
          </p:nvSpPr>
          <p:spPr>
            <a:xfrm>
              <a:off x="5023250" y="4480675"/>
              <a:ext cx="11400" cy="7125"/>
            </a:xfrm>
            <a:custGeom>
              <a:avLst/>
              <a:gdLst/>
              <a:ahLst/>
              <a:cxnLst/>
              <a:rect l="l" t="t" r="r" b="b"/>
              <a:pathLst>
                <a:path w="456" h="285" extrusionOk="0">
                  <a:moveTo>
                    <a:pt x="1" y="0"/>
                  </a:moveTo>
                  <a:lnTo>
                    <a:pt x="1" y="285"/>
                  </a:lnTo>
                  <a:lnTo>
                    <a:pt x="455" y="285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9"/>
            <p:cNvSpPr/>
            <p:nvPr/>
          </p:nvSpPr>
          <p:spPr>
            <a:xfrm>
              <a:off x="4961950" y="5064200"/>
              <a:ext cx="20625" cy="7125"/>
            </a:xfrm>
            <a:custGeom>
              <a:avLst/>
              <a:gdLst/>
              <a:ahLst/>
              <a:cxnLst/>
              <a:rect l="l" t="t" r="r" b="b"/>
              <a:pathLst>
                <a:path w="825" h="285" extrusionOk="0">
                  <a:moveTo>
                    <a:pt x="0" y="0"/>
                  </a:moveTo>
                  <a:lnTo>
                    <a:pt x="0" y="285"/>
                  </a:lnTo>
                  <a:lnTo>
                    <a:pt x="825" y="285"/>
                  </a:lnTo>
                  <a:lnTo>
                    <a:pt x="825" y="0"/>
                  </a:lnTo>
                  <a:close/>
                </a:path>
              </a:pathLst>
            </a:custGeom>
            <a:solidFill>
              <a:srgbClr val="F9E1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9"/>
            <p:cNvSpPr/>
            <p:nvPr/>
          </p:nvSpPr>
          <p:spPr>
            <a:xfrm>
              <a:off x="4947000" y="5064200"/>
              <a:ext cx="6500" cy="7125"/>
            </a:xfrm>
            <a:custGeom>
              <a:avLst/>
              <a:gdLst/>
              <a:ahLst/>
              <a:cxnLst/>
              <a:rect l="l" t="t" r="r" b="b"/>
              <a:pathLst>
                <a:path w="260" h="285" extrusionOk="0">
                  <a:moveTo>
                    <a:pt x="0" y="0"/>
                  </a:moveTo>
                  <a:lnTo>
                    <a:pt x="0" y="285"/>
                  </a:lnTo>
                  <a:lnTo>
                    <a:pt x="259" y="285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9E1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9"/>
            <p:cNvSpPr/>
            <p:nvPr/>
          </p:nvSpPr>
          <p:spPr>
            <a:xfrm>
              <a:off x="5152025" y="4480675"/>
              <a:ext cx="6475" cy="7125"/>
            </a:xfrm>
            <a:custGeom>
              <a:avLst/>
              <a:gdLst/>
              <a:ahLst/>
              <a:cxnLst/>
              <a:rect l="l" t="t" r="r" b="b"/>
              <a:pathLst>
                <a:path w="259" h="285" extrusionOk="0">
                  <a:moveTo>
                    <a:pt x="0" y="0"/>
                  </a:moveTo>
                  <a:lnTo>
                    <a:pt x="0" y="285"/>
                  </a:lnTo>
                  <a:lnTo>
                    <a:pt x="258" y="285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9"/>
            <p:cNvSpPr/>
            <p:nvPr/>
          </p:nvSpPr>
          <p:spPr>
            <a:xfrm>
              <a:off x="5064300" y="4984975"/>
              <a:ext cx="11425" cy="7150"/>
            </a:xfrm>
            <a:custGeom>
              <a:avLst/>
              <a:gdLst/>
              <a:ahLst/>
              <a:cxnLst/>
              <a:rect l="l" t="t" r="r" b="b"/>
              <a:pathLst>
                <a:path w="457" h="286" extrusionOk="0">
                  <a:moveTo>
                    <a:pt x="0" y="0"/>
                  </a:moveTo>
                  <a:lnTo>
                    <a:pt x="0" y="286"/>
                  </a:lnTo>
                  <a:lnTo>
                    <a:pt x="456" y="286"/>
                  </a:lnTo>
                  <a:lnTo>
                    <a:pt x="456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9"/>
            <p:cNvSpPr/>
            <p:nvPr/>
          </p:nvSpPr>
          <p:spPr>
            <a:xfrm>
              <a:off x="5103175" y="4984975"/>
              <a:ext cx="11425" cy="7150"/>
            </a:xfrm>
            <a:custGeom>
              <a:avLst/>
              <a:gdLst/>
              <a:ahLst/>
              <a:cxnLst/>
              <a:rect l="l" t="t" r="r" b="b"/>
              <a:pathLst>
                <a:path w="457" h="286" extrusionOk="0">
                  <a:moveTo>
                    <a:pt x="0" y="0"/>
                  </a:moveTo>
                  <a:lnTo>
                    <a:pt x="0" y="286"/>
                  </a:lnTo>
                  <a:lnTo>
                    <a:pt x="456" y="286"/>
                  </a:lnTo>
                  <a:lnTo>
                    <a:pt x="456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9"/>
            <p:cNvSpPr/>
            <p:nvPr/>
          </p:nvSpPr>
          <p:spPr>
            <a:xfrm>
              <a:off x="5143125" y="4772725"/>
              <a:ext cx="11375" cy="7150"/>
            </a:xfrm>
            <a:custGeom>
              <a:avLst/>
              <a:gdLst/>
              <a:ahLst/>
              <a:cxnLst/>
              <a:rect l="l" t="t" r="r" b="b"/>
              <a:pathLst>
                <a:path w="455" h="286" extrusionOk="0">
                  <a:moveTo>
                    <a:pt x="0" y="0"/>
                  </a:moveTo>
                  <a:lnTo>
                    <a:pt x="0" y="285"/>
                  </a:lnTo>
                  <a:lnTo>
                    <a:pt x="455" y="285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9"/>
            <p:cNvSpPr/>
            <p:nvPr/>
          </p:nvSpPr>
          <p:spPr>
            <a:xfrm>
              <a:off x="5088225" y="4984975"/>
              <a:ext cx="6475" cy="7150"/>
            </a:xfrm>
            <a:custGeom>
              <a:avLst/>
              <a:gdLst/>
              <a:ahLst/>
              <a:cxnLst/>
              <a:rect l="l" t="t" r="r" b="b"/>
              <a:pathLst>
                <a:path w="259" h="286" extrusionOk="0">
                  <a:moveTo>
                    <a:pt x="0" y="0"/>
                  </a:moveTo>
                  <a:lnTo>
                    <a:pt x="0" y="286"/>
                  </a:lnTo>
                  <a:lnTo>
                    <a:pt x="258" y="286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9"/>
            <p:cNvSpPr/>
            <p:nvPr/>
          </p:nvSpPr>
          <p:spPr>
            <a:xfrm>
              <a:off x="4865000" y="4239000"/>
              <a:ext cx="6500" cy="7175"/>
            </a:xfrm>
            <a:custGeom>
              <a:avLst/>
              <a:gdLst/>
              <a:ahLst/>
              <a:cxnLst/>
              <a:rect l="l" t="t" r="r" b="b"/>
              <a:pathLst>
                <a:path w="260" h="287" extrusionOk="0">
                  <a:moveTo>
                    <a:pt x="0" y="0"/>
                  </a:moveTo>
                  <a:lnTo>
                    <a:pt x="0" y="286"/>
                  </a:lnTo>
                  <a:lnTo>
                    <a:pt x="260" y="286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9"/>
            <p:cNvSpPr/>
            <p:nvPr/>
          </p:nvSpPr>
          <p:spPr>
            <a:xfrm>
              <a:off x="5034625" y="4318400"/>
              <a:ext cx="6475" cy="7150"/>
            </a:xfrm>
            <a:custGeom>
              <a:avLst/>
              <a:gdLst/>
              <a:ahLst/>
              <a:cxnLst/>
              <a:rect l="l" t="t" r="r" b="b"/>
              <a:pathLst>
                <a:path w="259" h="286" extrusionOk="0">
                  <a:moveTo>
                    <a:pt x="0" y="1"/>
                  </a:moveTo>
                  <a:lnTo>
                    <a:pt x="0" y="285"/>
                  </a:lnTo>
                  <a:lnTo>
                    <a:pt x="258" y="285"/>
                  </a:lnTo>
                  <a:lnTo>
                    <a:pt x="258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9"/>
            <p:cNvSpPr/>
            <p:nvPr/>
          </p:nvSpPr>
          <p:spPr>
            <a:xfrm>
              <a:off x="4933750" y="4293250"/>
              <a:ext cx="35100" cy="7175"/>
            </a:xfrm>
            <a:custGeom>
              <a:avLst/>
              <a:gdLst/>
              <a:ahLst/>
              <a:cxnLst/>
              <a:rect l="l" t="t" r="r" b="b"/>
              <a:pathLst>
                <a:path w="1404" h="287" extrusionOk="0">
                  <a:moveTo>
                    <a:pt x="0" y="1"/>
                  </a:moveTo>
                  <a:lnTo>
                    <a:pt x="0" y="287"/>
                  </a:lnTo>
                  <a:lnTo>
                    <a:pt x="1404" y="287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9"/>
            <p:cNvSpPr/>
            <p:nvPr/>
          </p:nvSpPr>
          <p:spPr>
            <a:xfrm>
              <a:off x="4970275" y="4480675"/>
              <a:ext cx="35125" cy="7125"/>
            </a:xfrm>
            <a:custGeom>
              <a:avLst/>
              <a:gdLst/>
              <a:ahLst/>
              <a:cxnLst/>
              <a:rect l="l" t="t" r="r" b="b"/>
              <a:pathLst>
                <a:path w="1405" h="285" extrusionOk="0">
                  <a:moveTo>
                    <a:pt x="1" y="0"/>
                  </a:moveTo>
                  <a:lnTo>
                    <a:pt x="1" y="285"/>
                  </a:lnTo>
                  <a:lnTo>
                    <a:pt x="1405" y="285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9"/>
            <p:cNvSpPr/>
            <p:nvPr/>
          </p:nvSpPr>
          <p:spPr>
            <a:xfrm>
              <a:off x="5064200" y="4239000"/>
              <a:ext cx="10575" cy="7175"/>
            </a:xfrm>
            <a:custGeom>
              <a:avLst/>
              <a:gdLst/>
              <a:ahLst/>
              <a:cxnLst/>
              <a:rect l="l" t="t" r="r" b="b"/>
              <a:pathLst>
                <a:path w="423" h="287" extrusionOk="0">
                  <a:moveTo>
                    <a:pt x="1" y="0"/>
                  </a:moveTo>
                  <a:lnTo>
                    <a:pt x="1" y="286"/>
                  </a:lnTo>
                  <a:lnTo>
                    <a:pt x="422" y="286"/>
                  </a:lnTo>
                  <a:lnTo>
                    <a:pt x="422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9"/>
            <p:cNvSpPr/>
            <p:nvPr/>
          </p:nvSpPr>
          <p:spPr>
            <a:xfrm>
              <a:off x="4969525" y="4586575"/>
              <a:ext cx="26050" cy="7150"/>
            </a:xfrm>
            <a:custGeom>
              <a:avLst/>
              <a:gdLst/>
              <a:ahLst/>
              <a:cxnLst/>
              <a:rect l="l" t="t" r="r" b="b"/>
              <a:pathLst>
                <a:path w="1042" h="286" extrusionOk="0">
                  <a:moveTo>
                    <a:pt x="1" y="1"/>
                  </a:moveTo>
                  <a:lnTo>
                    <a:pt x="1" y="285"/>
                  </a:lnTo>
                  <a:lnTo>
                    <a:pt x="1042" y="285"/>
                  </a:lnTo>
                  <a:lnTo>
                    <a:pt x="1042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9"/>
            <p:cNvSpPr/>
            <p:nvPr/>
          </p:nvSpPr>
          <p:spPr>
            <a:xfrm>
              <a:off x="4852700" y="4532450"/>
              <a:ext cx="44675" cy="7125"/>
            </a:xfrm>
            <a:custGeom>
              <a:avLst/>
              <a:gdLst/>
              <a:ahLst/>
              <a:cxnLst/>
              <a:rect l="l" t="t" r="r" b="b"/>
              <a:pathLst>
                <a:path w="1787" h="285" extrusionOk="0">
                  <a:moveTo>
                    <a:pt x="0" y="0"/>
                  </a:moveTo>
                  <a:lnTo>
                    <a:pt x="0" y="285"/>
                  </a:lnTo>
                  <a:lnTo>
                    <a:pt x="1787" y="285"/>
                  </a:lnTo>
                  <a:lnTo>
                    <a:pt x="1787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9"/>
            <p:cNvSpPr/>
            <p:nvPr/>
          </p:nvSpPr>
          <p:spPr>
            <a:xfrm>
              <a:off x="3836250" y="4490775"/>
              <a:ext cx="256625" cy="652700"/>
            </a:xfrm>
            <a:custGeom>
              <a:avLst/>
              <a:gdLst/>
              <a:ahLst/>
              <a:cxnLst/>
              <a:rect l="l" t="t" r="r" b="b"/>
              <a:pathLst>
                <a:path w="10265" h="26108" extrusionOk="0">
                  <a:moveTo>
                    <a:pt x="1" y="0"/>
                  </a:moveTo>
                  <a:lnTo>
                    <a:pt x="1" y="26107"/>
                  </a:lnTo>
                  <a:lnTo>
                    <a:pt x="10264" y="26107"/>
                  </a:lnTo>
                  <a:lnTo>
                    <a:pt x="1026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9"/>
            <p:cNvSpPr/>
            <p:nvPr/>
          </p:nvSpPr>
          <p:spPr>
            <a:xfrm>
              <a:off x="4075625" y="4490775"/>
              <a:ext cx="17275" cy="652700"/>
            </a:xfrm>
            <a:custGeom>
              <a:avLst/>
              <a:gdLst/>
              <a:ahLst/>
              <a:cxnLst/>
              <a:rect l="l" t="t" r="r" b="b"/>
              <a:pathLst>
                <a:path w="691" h="26108" extrusionOk="0">
                  <a:moveTo>
                    <a:pt x="0" y="0"/>
                  </a:moveTo>
                  <a:lnTo>
                    <a:pt x="0" y="26107"/>
                  </a:lnTo>
                  <a:lnTo>
                    <a:pt x="690" y="26107"/>
                  </a:lnTo>
                  <a:lnTo>
                    <a:pt x="690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28627"/>
                  </a:srgbClr>
                </a:gs>
                <a:gs pos="100000">
                  <a:srgbClr val="FFFFFF">
                    <a:alpha val="52549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9"/>
            <p:cNvSpPr/>
            <p:nvPr/>
          </p:nvSpPr>
          <p:spPr>
            <a:xfrm>
              <a:off x="3836250" y="4503925"/>
              <a:ext cx="256650" cy="617700"/>
            </a:xfrm>
            <a:custGeom>
              <a:avLst/>
              <a:gdLst/>
              <a:ahLst/>
              <a:cxnLst/>
              <a:rect l="l" t="t" r="r" b="b"/>
              <a:pathLst>
                <a:path w="10266" h="24708" extrusionOk="0">
                  <a:moveTo>
                    <a:pt x="1" y="0"/>
                  </a:moveTo>
                  <a:lnTo>
                    <a:pt x="1" y="201"/>
                  </a:lnTo>
                  <a:lnTo>
                    <a:pt x="10265" y="201"/>
                  </a:lnTo>
                  <a:lnTo>
                    <a:pt x="10265" y="0"/>
                  </a:lnTo>
                  <a:close/>
                  <a:moveTo>
                    <a:pt x="1" y="745"/>
                  </a:moveTo>
                  <a:lnTo>
                    <a:pt x="1" y="945"/>
                  </a:lnTo>
                  <a:lnTo>
                    <a:pt x="10265" y="945"/>
                  </a:lnTo>
                  <a:lnTo>
                    <a:pt x="10265" y="745"/>
                  </a:lnTo>
                  <a:close/>
                  <a:moveTo>
                    <a:pt x="1" y="1487"/>
                  </a:moveTo>
                  <a:lnTo>
                    <a:pt x="1" y="1688"/>
                  </a:lnTo>
                  <a:lnTo>
                    <a:pt x="10265" y="1688"/>
                  </a:lnTo>
                  <a:lnTo>
                    <a:pt x="10265" y="1487"/>
                  </a:lnTo>
                  <a:close/>
                  <a:moveTo>
                    <a:pt x="1" y="2229"/>
                  </a:moveTo>
                  <a:lnTo>
                    <a:pt x="1" y="2429"/>
                  </a:lnTo>
                  <a:lnTo>
                    <a:pt x="10265" y="2429"/>
                  </a:lnTo>
                  <a:lnTo>
                    <a:pt x="10265" y="2229"/>
                  </a:lnTo>
                  <a:close/>
                  <a:moveTo>
                    <a:pt x="1" y="2972"/>
                  </a:moveTo>
                  <a:lnTo>
                    <a:pt x="1" y="3172"/>
                  </a:lnTo>
                  <a:lnTo>
                    <a:pt x="10265" y="3172"/>
                  </a:lnTo>
                  <a:lnTo>
                    <a:pt x="10265" y="2972"/>
                  </a:lnTo>
                  <a:close/>
                  <a:moveTo>
                    <a:pt x="1" y="3715"/>
                  </a:moveTo>
                  <a:lnTo>
                    <a:pt x="1" y="3915"/>
                  </a:lnTo>
                  <a:lnTo>
                    <a:pt x="10265" y="3915"/>
                  </a:lnTo>
                  <a:lnTo>
                    <a:pt x="10265" y="3715"/>
                  </a:lnTo>
                  <a:close/>
                  <a:moveTo>
                    <a:pt x="1" y="4457"/>
                  </a:moveTo>
                  <a:lnTo>
                    <a:pt x="1" y="4658"/>
                  </a:lnTo>
                  <a:lnTo>
                    <a:pt x="10265" y="4658"/>
                  </a:lnTo>
                  <a:lnTo>
                    <a:pt x="10265" y="4457"/>
                  </a:lnTo>
                  <a:close/>
                  <a:moveTo>
                    <a:pt x="1" y="5200"/>
                  </a:moveTo>
                  <a:lnTo>
                    <a:pt x="1" y="5400"/>
                  </a:lnTo>
                  <a:lnTo>
                    <a:pt x="10265" y="5400"/>
                  </a:lnTo>
                  <a:lnTo>
                    <a:pt x="10265" y="5200"/>
                  </a:lnTo>
                  <a:close/>
                  <a:moveTo>
                    <a:pt x="1" y="5943"/>
                  </a:moveTo>
                  <a:lnTo>
                    <a:pt x="1" y="6143"/>
                  </a:lnTo>
                  <a:lnTo>
                    <a:pt x="10265" y="6143"/>
                  </a:lnTo>
                  <a:lnTo>
                    <a:pt x="10265" y="5943"/>
                  </a:lnTo>
                  <a:close/>
                  <a:moveTo>
                    <a:pt x="1" y="6686"/>
                  </a:moveTo>
                  <a:lnTo>
                    <a:pt x="1" y="6886"/>
                  </a:lnTo>
                  <a:lnTo>
                    <a:pt x="10265" y="6886"/>
                  </a:lnTo>
                  <a:lnTo>
                    <a:pt x="10265" y="6686"/>
                  </a:lnTo>
                  <a:close/>
                  <a:moveTo>
                    <a:pt x="1" y="7427"/>
                  </a:moveTo>
                  <a:lnTo>
                    <a:pt x="1" y="7626"/>
                  </a:lnTo>
                  <a:lnTo>
                    <a:pt x="10265" y="7626"/>
                  </a:lnTo>
                  <a:lnTo>
                    <a:pt x="10265" y="7427"/>
                  </a:lnTo>
                  <a:close/>
                  <a:moveTo>
                    <a:pt x="1" y="8170"/>
                  </a:moveTo>
                  <a:lnTo>
                    <a:pt x="1" y="8369"/>
                  </a:lnTo>
                  <a:lnTo>
                    <a:pt x="10265" y="8369"/>
                  </a:lnTo>
                  <a:lnTo>
                    <a:pt x="10265" y="8170"/>
                  </a:lnTo>
                  <a:close/>
                  <a:moveTo>
                    <a:pt x="1" y="8913"/>
                  </a:moveTo>
                  <a:lnTo>
                    <a:pt x="1" y="9112"/>
                  </a:lnTo>
                  <a:lnTo>
                    <a:pt x="10265" y="9112"/>
                  </a:lnTo>
                  <a:lnTo>
                    <a:pt x="10265" y="8913"/>
                  </a:lnTo>
                  <a:close/>
                  <a:moveTo>
                    <a:pt x="1" y="9656"/>
                  </a:moveTo>
                  <a:lnTo>
                    <a:pt x="1" y="9855"/>
                  </a:lnTo>
                  <a:lnTo>
                    <a:pt x="10265" y="9855"/>
                  </a:lnTo>
                  <a:lnTo>
                    <a:pt x="10265" y="9656"/>
                  </a:lnTo>
                  <a:close/>
                  <a:moveTo>
                    <a:pt x="1" y="10399"/>
                  </a:moveTo>
                  <a:lnTo>
                    <a:pt x="1" y="10598"/>
                  </a:lnTo>
                  <a:lnTo>
                    <a:pt x="10265" y="10598"/>
                  </a:lnTo>
                  <a:lnTo>
                    <a:pt x="10265" y="10399"/>
                  </a:lnTo>
                  <a:close/>
                  <a:moveTo>
                    <a:pt x="1" y="11142"/>
                  </a:moveTo>
                  <a:lnTo>
                    <a:pt x="1" y="11340"/>
                  </a:lnTo>
                  <a:lnTo>
                    <a:pt x="10265" y="11340"/>
                  </a:lnTo>
                  <a:lnTo>
                    <a:pt x="10265" y="11142"/>
                  </a:lnTo>
                  <a:close/>
                  <a:moveTo>
                    <a:pt x="1" y="11884"/>
                  </a:moveTo>
                  <a:lnTo>
                    <a:pt x="1" y="12083"/>
                  </a:lnTo>
                  <a:lnTo>
                    <a:pt x="10265" y="12083"/>
                  </a:lnTo>
                  <a:lnTo>
                    <a:pt x="10265" y="11884"/>
                  </a:lnTo>
                  <a:close/>
                  <a:moveTo>
                    <a:pt x="1" y="12627"/>
                  </a:moveTo>
                  <a:lnTo>
                    <a:pt x="1" y="12826"/>
                  </a:lnTo>
                  <a:lnTo>
                    <a:pt x="10265" y="12826"/>
                  </a:lnTo>
                  <a:lnTo>
                    <a:pt x="10265" y="12627"/>
                  </a:lnTo>
                  <a:close/>
                  <a:moveTo>
                    <a:pt x="1" y="13367"/>
                  </a:moveTo>
                  <a:lnTo>
                    <a:pt x="1" y="13568"/>
                  </a:lnTo>
                  <a:lnTo>
                    <a:pt x="10265" y="13568"/>
                  </a:lnTo>
                  <a:lnTo>
                    <a:pt x="10265" y="13367"/>
                  </a:lnTo>
                  <a:close/>
                  <a:moveTo>
                    <a:pt x="1" y="14110"/>
                  </a:moveTo>
                  <a:lnTo>
                    <a:pt x="1" y="14310"/>
                  </a:lnTo>
                  <a:lnTo>
                    <a:pt x="10265" y="14310"/>
                  </a:lnTo>
                  <a:lnTo>
                    <a:pt x="10265" y="14110"/>
                  </a:lnTo>
                  <a:close/>
                  <a:moveTo>
                    <a:pt x="1" y="14853"/>
                  </a:moveTo>
                  <a:lnTo>
                    <a:pt x="1" y="15053"/>
                  </a:lnTo>
                  <a:lnTo>
                    <a:pt x="10265" y="15053"/>
                  </a:lnTo>
                  <a:lnTo>
                    <a:pt x="10265" y="14853"/>
                  </a:lnTo>
                  <a:close/>
                  <a:moveTo>
                    <a:pt x="1" y="15596"/>
                  </a:moveTo>
                  <a:lnTo>
                    <a:pt x="1" y="15796"/>
                  </a:lnTo>
                  <a:lnTo>
                    <a:pt x="10265" y="15796"/>
                  </a:lnTo>
                  <a:lnTo>
                    <a:pt x="10265" y="15596"/>
                  </a:lnTo>
                  <a:close/>
                  <a:moveTo>
                    <a:pt x="1" y="16339"/>
                  </a:moveTo>
                  <a:lnTo>
                    <a:pt x="1" y="16539"/>
                  </a:lnTo>
                  <a:lnTo>
                    <a:pt x="10265" y="16539"/>
                  </a:lnTo>
                  <a:lnTo>
                    <a:pt x="10265" y="16339"/>
                  </a:lnTo>
                  <a:close/>
                  <a:moveTo>
                    <a:pt x="1" y="17082"/>
                  </a:moveTo>
                  <a:lnTo>
                    <a:pt x="1" y="17282"/>
                  </a:lnTo>
                  <a:lnTo>
                    <a:pt x="10265" y="17282"/>
                  </a:lnTo>
                  <a:lnTo>
                    <a:pt x="10265" y="17082"/>
                  </a:lnTo>
                  <a:close/>
                  <a:moveTo>
                    <a:pt x="1" y="17824"/>
                  </a:moveTo>
                  <a:lnTo>
                    <a:pt x="1" y="18025"/>
                  </a:lnTo>
                  <a:lnTo>
                    <a:pt x="10265" y="18025"/>
                  </a:lnTo>
                  <a:lnTo>
                    <a:pt x="10265" y="17824"/>
                  </a:lnTo>
                  <a:close/>
                  <a:moveTo>
                    <a:pt x="1" y="18567"/>
                  </a:moveTo>
                  <a:lnTo>
                    <a:pt x="1" y="18767"/>
                  </a:lnTo>
                  <a:lnTo>
                    <a:pt x="10265" y="18767"/>
                  </a:lnTo>
                  <a:lnTo>
                    <a:pt x="10265" y="18567"/>
                  </a:lnTo>
                  <a:close/>
                  <a:moveTo>
                    <a:pt x="1" y="19309"/>
                  </a:moveTo>
                  <a:lnTo>
                    <a:pt x="1" y="19509"/>
                  </a:lnTo>
                  <a:lnTo>
                    <a:pt x="10265" y="19509"/>
                  </a:lnTo>
                  <a:lnTo>
                    <a:pt x="10265" y="19309"/>
                  </a:lnTo>
                  <a:close/>
                  <a:moveTo>
                    <a:pt x="1" y="20052"/>
                  </a:moveTo>
                  <a:lnTo>
                    <a:pt x="1" y="20252"/>
                  </a:lnTo>
                  <a:lnTo>
                    <a:pt x="10265" y="20252"/>
                  </a:lnTo>
                  <a:lnTo>
                    <a:pt x="10265" y="20052"/>
                  </a:lnTo>
                  <a:close/>
                  <a:moveTo>
                    <a:pt x="1" y="20794"/>
                  </a:moveTo>
                  <a:lnTo>
                    <a:pt x="1" y="20995"/>
                  </a:lnTo>
                  <a:lnTo>
                    <a:pt x="10265" y="20995"/>
                  </a:lnTo>
                  <a:lnTo>
                    <a:pt x="10265" y="20794"/>
                  </a:lnTo>
                  <a:close/>
                  <a:moveTo>
                    <a:pt x="1" y="21537"/>
                  </a:moveTo>
                  <a:lnTo>
                    <a:pt x="1" y="21737"/>
                  </a:lnTo>
                  <a:lnTo>
                    <a:pt x="10265" y="21737"/>
                  </a:lnTo>
                  <a:lnTo>
                    <a:pt x="10265" y="21537"/>
                  </a:lnTo>
                  <a:close/>
                  <a:moveTo>
                    <a:pt x="1" y="22280"/>
                  </a:moveTo>
                  <a:lnTo>
                    <a:pt x="1" y="22480"/>
                  </a:lnTo>
                  <a:lnTo>
                    <a:pt x="10265" y="22480"/>
                  </a:lnTo>
                  <a:lnTo>
                    <a:pt x="10265" y="22280"/>
                  </a:lnTo>
                  <a:close/>
                  <a:moveTo>
                    <a:pt x="1" y="23023"/>
                  </a:moveTo>
                  <a:lnTo>
                    <a:pt x="1" y="23223"/>
                  </a:lnTo>
                  <a:lnTo>
                    <a:pt x="10265" y="23223"/>
                  </a:lnTo>
                  <a:lnTo>
                    <a:pt x="10265" y="23023"/>
                  </a:lnTo>
                  <a:close/>
                  <a:moveTo>
                    <a:pt x="1" y="23766"/>
                  </a:moveTo>
                  <a:lnTo>
                    <a:pt x="1" y="23966"/>
                  </a:lnTo>
                  <a:lnTo>
                    <a:pt x="10265" y="23966"/>
                  </a:lnTo>
                  <a:lnTo>
                    <a:pt x="10265" y="23766"/>
                  </a:lnTo>
                  <a:close/>
                  <a:moveTo>
                    <a:pt x="1" y="24507"/>
                  </a:moveTo>
                  <a:lnTo>
                    <a:pt x="1" y="24707"/>
                  </a:lnTo>
                  <a:lnTo>
                    <a:pt x="10265" y="24707"/>
                  </a:lnTo>
                  <a:lnTo>
                    <a:pt x="10265" y="24507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9"/>
            <p:cNvSpPr/>
            <p:nvPr/>
          </p:nvSpPr>
          <p:spPr>
            <a:xfrm>
              <a:off x="4009300" y="4976275"/>
              <a:ext cx="32325" cy="7175"/>
            </a:xfrm>
            <a:custGeom>
              <a:avLst/>
              <a:gdLst/>
              <a:ahLst/>
              <a:cxnLst/>
              <a:rect l="l" t="t" r="r" b="b"/>
              <a:pathLst>
                <a:path w="1293" h="287" extrusionOk="0">
                  <a:moveTo>
                    <a:pt x="1" y="1"/>
                  </a:moveTo>
                  <a:lnTo>
                    <a:pt x="1" y="286"/>
                  </a:lnTo>
                  <a:lnTo>
                    <a:pt x="1292" y="286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9"/>
            <p:cNvSpPr/>
            <p:nvPr/>
          </p:nvSpPr>
          <p:spPr>
            <a:xfrm>
              <a:off x="3993775" y="4976275"/>
              <a:ext cx="6650" cy="7175"/>
            </a:xfrm>
            <a:custGeom>
              <a:avLst/>
              <a:gdLst/>
              <a:ahLst/>
              <a:cxnLst/>
              <a:rect l="l" t="t" r="r" b="b"/>
              <a:pathLst>
                <a:path w="266" h="287" extrusionOk="0">
                  <a:moveTo>
                    <a:pt x="1" y="1"/>
                  </a:moveTo>
                  <a:lnTo>
                    <a:pt x="1" y="286"/>
                  </a:lnTo>
                  <a:lnTo>
                    <a:pt x="265" y="286"/>
                  </a:lnTo>
                  <a:lnTo>
                    <a:pt x="265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9"/>
            <p:cNvSpPr/>
            <p:nvPr/>
          </p:nvSpPr>
          <p:spPr>
            <a:xfrm>
              <a:off x="3990825" y="4828000"/>
              <a:ext cx="6625" cy="7125"/>
            </a:xfrm>
            <a:custGeom>
              <a:avLst/>
              <a:gdLst/>
              <a:ahLst/>
              <a:cxnLst/>
              <a:rect l="l" t="t" r="r" b="b"/>
              <a:pathLst>
                <a:path w="265" h="285" extrusionOk="0">
                  <a:moveTo>
                    <a:pt x="1" y="0"/>
                  </a:moveTo>
                  <a:lnTo>
                    <a:pt x="1" y="285"/>
                  </a:lnTo>
                  <a:lnTo>
                    <a:pt x="265" y="285"/>
                  </a:lnTo>
                  <a:lnTo>
                    <a:pt x="265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9"/>
            <p:cNvSpPr/>
            <p:nvPr/>
          </p:nvSpPr>
          <p:spPr>
            <a:xfrm>
              <a:off x="3982775" y="4976275"/>
              <a:ext cx="3775" cy="7175"/>
            </a:xfrm>
            <a:custGeom>
              <a:avLst/>
              <a:gdLst/>
              <a:ahLst/>
              <a:cxnLst/>
              <a:rect l="l" t="t" r="r" b="b"/>
              <a:pathLst>
                <a:path w="151" h="287" extrusionOk="0">
                  <a:moveTo>
                    <a:pt x="0" y="1"/>
                  </a:moveTo>
                  <a:lnTo>
                    <a:pt x="0" y="286"/>
                  </a:lnTo>
                  <a:lnTo>
                    <a:pt x="150" y="286"/>
                  </a:lnTo>
                  <a:lnTo>
                    <a:pt x="150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9"/>
            <p:cNvSpPr/>
            <p:nvPr/>
          </p:nvSpPr>
          <p:spPr>
            <a:xfrm>
              <a:off x="3983550" y="4828000"/>
              <a:ext cx="3775" cy="7125"/>
            </a:xfrm>
            <a:custGeom>
              <a:avLst/>
              <a:gdLst/>
              <a:ahLst/>
              <a:cxnLst/>
              <a:rect l="l" t="t" r="r" b="b"/>
              <a:pathLst>
                <a:path w="151" h="285" extrusionOk="0">
                  <a:moveTo>
                    <a:pt x="1" y="0"/>
                  </a:moveTo>
                  <a:lnTo>
                    <a:pt x="1" y="285"/>
                  </a:lnTo>
                  <a:lnTo>
                    <a:pt x="151" y="285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9"/>
            <p:cNvSpPr/>
            <p:nvPr/>
          </p:nvSpPr>
          <p:spPr>
            <a:xfrm>
              <a:off x="3984000" y="4623600"/>
              <a:ext cx="6625" cy="7125"/>
            </a:xfrm>
            <a:custGeom>
              <a:avLst/>
              <a:gdLst/>
              <a:ahLst/>
              <a:cxnLst/>
              <a:rect l="l" t="t" r="r" b="b"/>
              <a:pathLst>
                <a:path w="265" h="285" extrusionOk="0">
                  <a:moveTo>
                    <a:pt x="0" y="0"/>
                  </a:moveTo>
                  <a:lnTo>
                    <a:pt x="0" y="285"/>
                  </a:lnTo>
                  <a:lnTo>
                    <a:pt x="265" y="285"/>
                  </a:lnTo>
                  <a:lnTo>
                    <a:pt x="265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9"/>
            <p:cNvSpPr/>
            <p:nvPr/>
          </p:nvSpPr>
          <p:spPr>
            <a:xfrm>
              <a:off x="3976725" y="4623600"/>
              <a:ext cx="3775" cy="7125"/>
            </a:xfrm>
            <a:custGeom>
              <a:avLst/>
              <a:gdLst/>
              <a:ahLst/>
              <a:cxnLst/>
              <a:rect l="l" t="t" r="r" b="b"/>
              <a:pathLst>
                <a:path w="151" h="285" extrusionOk="0">
                  <a:moveTo>
                    <a:pt x="1" y="0"/>
                  </a:moveTo>
                  <a:lnTo>
                    <a:pt x="1" y="285"/>
                  </a:lnTo>
                  <a:lnTo>
                    <a:pt x="150" y="285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9"/>
            <p:cNvSpPr/>
            <p:nvPr/>
          </p:nvSpPr>
          <p:spPr>
            <a:xfrm>
              <a:off x="3994850" y="4623600"/>
              <a:ext cx="20375" cy="7125"/>
            </a:xfrm>
            <a:custGeom>
              <a:avLst/>
              <a:gdLst/>
              <a:ahLst/>
              <a:cxnLst/>
              <a:rect l="l" t="t" r="r" b="b"/>
              <a:pathLst>
                <a:path w="815" h="285" extrusionOk="0">
                  <a:moveTo>
                    <a:pt x="1" y="0"/>
                  </a:moveTo>
                  <a:lnTo>
                    <a:pt x="1" y="285"/>
                  </a:lnTo>
                  <a:lnTo>
                    <a:pt x="814" y="285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9"/>
            <p:cNvSpPr/>
            <p:nvPr/>
          </p:nvSpPr>
          <p:spPr>
            <a:xfrm>
              <a:off x="3869300" y="4623600"/>
              <a:ext cx="4200" cy="7125"/>
            </a:xfrm>
            <a:custGeom>
              <a:avLst/>
              <a:gdLst/>
              <a:ahLst/>
              <a:cxnLst/>
              <a:rect l="l" t="t" r="r" b="b"/>
              <a:pathLst>
                <a:path w="168" h="285" extrusionOk="0">
                  <a:moveTo>
                    <a:pt x="1" y="0"/>
                  </a:moveTo>
                  <a:lnTo>
                    <a:pt x="1" y="285"/>
                  </a:lnTo>
                  <a:lnTo>
                    <a:pt x="168" y="285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9"/>
            <p:cNvSpPr/>
            <p:nvPr/>
          </p:nvSpPr>
          <p:spPr>
            <a:xfrm>
              <a:off x="3883525" y="4511675"/>
              <a:ext cx="15075" cy="7125"/>
            </a:xfrm>
            <a:custGeom>
              <a:avLst/>
              <a:gdLst/>
              <a:ahLst/>
              <a:cxnLst/>
              <a:rect l="l" t="t" r="r" b="b"/>
              <a:pathLst>
                <a:path w="603" h="285" extrusionOk="0">
                  <a:moveTo>
                    <a:pt x="1" y="0"/>
                  </a:moveTo>
                  <a:lnTo>
                    <a:pt x="1" y="285"/>
                  </a:lnTo>
                  <a:lnTo>
                    <a:pt x="602" y="285"/>
                  </a:lnTo>
                  <a:lnTo>
                    <a:pt x="602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9"/>
            <p:cNvSpPr/>
            <p:nvPr/>
          </p:nvSpPr>
          <p:spPr>
            <a:xfrm>
              <a:off x="3855825" y="4623600"/>
              <a:ext cx="6975" cy="7125"/>
            </a:xfrm>
            <a:custGeom>
              <a:avLst/>
              <a:gdLst/>
              <a:ahLst/>
              <a:cxnLst/>
              <a:rect l="l" t="t" r="r" b="b"/>
              <a:pathLst>
                <a:path w="279" h="285" extrusionOk="0">
                  <a:moveTo>
                    <a:pt x="1" y="0"/>
                  </a:moveTo>
                  <a:lnTo>
                    <a:pt x="1" y="285"/>
                  </a:lnTo>
                  <a:lnTo>
                    <a:pt x="279" y="285"/>
                  </a:lnTo>
                  <a:lnTo>
                    <a:pt x="279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9"/>
            <p:cNvSpPr/>
            <p:nvPr/>
          </p:nvSpPr>
          <p:spPr>
            <a:xfrm>
              <a:off x="3882925" y="4789750"/>
              <a:ext cx="16150" cy="7150"/>
            </a:xfrm>
            <a:custGeom>
              <a:avLst/>
              <a:gdLst/>
              <a:ahLst/>
              <a:cxnLst/>
              <a:rect l="l" t="t" r="r" b="b"/>
              <a:pathLst>
                <a:path w="646" h="286" extrusionOk="0">
                  <a:moveTo>
                    <a:pt x="1" y="1"/>
                  </a:moveTo>
                  <a:lnTo>
                    <a:pt x="1" y="285"/>
                  </a:lnTo>
                  <a:lnTo>
                    <a:pt x="645" y="285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9"/>
            <p:cNvSpPr/>
            <p:nvPr/>
          </p:nvSpPr>
          <p:spPr>
            <a:xfrm>
              <a:off x="3963800" y="4901525"/>
              <a:ext cx="23075" cy="7175"/>
            </a:xfrm>
            <a:custGeom>
              <a:avLst/>
              <a:gdLst/>
              <a:ahLst/>
              <a:cxnLst/>
              <a:rect l="l" t="t" r="r" b="b"/>
              <a:pathLst>
                <a:path w="923" h="287" extrusionOk="0">
                  <a:moveTo>
                    <a:pt x="0" y="0"/>
                  </a:moveTo>
                  <a:lnTo>
                    <a:pt x="0" y="286"/>
                  </a:lnTo>
                  <a:lnTo>
                    <a:pt x="923" y="286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9"/>
            <p:cNvSpPr/>
            <p:nvPr/>
          </p:nvSpPr>
          <p:spPr>
            <a:xfrm>
              <a:off x="4034325" y="4511675"/>
              <a:ext cx="13425" cy="7125"/>
            </a:xfrm>
            <a:custGeom>
              <a:avLst/>
              <a:gdLst/>
              <a:ahLst/>
              <a:cxnLst/>
              <a:rect l="l" t="t" r="r" b="b"/>
              <a:pathLst>
                <a:path w="537" h="285" extrusionOk="0">
                  <a:moveTo>
                    <a:pt x="1" y="0"/>
                  </a:moveTo>
                  <a:lnTo>
                    <a:pt x="1" y="285"/>
                  </a:lnTo>
                  <a:lnTo>
                    <a:pt x="537" y="285"/>
                  </a:lnTo>
                  <a:lnTo>
                    <a:pt x="537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9"/>
            <p:cNvSpPr/>
            <p:nvPr/>
          </p:nvSpPr>
          <p:spPr>
            <a:xfrm>
              <a:off x="3885925" y="4956500"/>
              <a:ext cx="3775" cy="7150"/>
            </a:xfrm>
            <a:custGeom>
              <a:avLst/>
              <a:gdLst/>
              <a:ahLst/>
              <a:cxnLst/>
              <a:rect l="l" t="t" r="r" b="b"/>
              <a:pathLst>
                <a:path w="151" h="286" extrusionOk="0">
                  <a:moveTo>
                    <a:pt x="0" y="1"/>
                  </a:moveTo>
                  <a:lnTo>
                    <a:pt x="0" y="285"/>
                  </a:lnTo>
                  <a:lnTo>
                    <a:pt x="150" y="285"/>
                  </a:lnTo>
                  <a:lnTo>
                    <a:pt x="150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9"/>
            <p:cNvSpPr/>
            <p:nvPr/>
          </p:nvSpPr>
          <p:spPr>
            <a:xfrm>
              <a:off x="4041475" y="5087075"/>
              <a:ext cx="14575" cy="7125"/>
            </a:xfrm>
            <a:custGeom>
              <a:avLst/>
              <a:gdLst/>
              <a:ahLst/>
              <a:cxnLst/>
              <a:rect l="l" t="t" r="r" b="b"/>
              <a:pathLst>
                <a:path w="583" h="285" extrusionOk="0">
                  <a:moveTo>
                    <a:pt x="0" y="0"/>
                  </a:moveTo>
                  <a:lnTo>
                    <a:pt x="0" y="285"/>
                  </a:lnTo>
                  <a:lnTo>
                    <a:pt x="582" y="285"/>
                  </a:lnTo>
                  <a:lnTo>
                    <a:pt x="582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9"/>
            <p:cNvSpPr/>
            <p:nvPr/>
          </p:nvSpPr>
          <p:spPr>
            <a:xfrm>
              <a:off x="3932375" y="4680175"/>
              <a:ext cx="6625" cy="7150"/>
            </a:xfrm>
            <a:custGeom>
              <a:avLst/>
              <a:gdLst/>
              <a:ahLst/>
              <a:cxnLst/>
              <a:rect l="l" t="t" r="r" b="b"/>
              <a:pathLst>
                <a:path w="265" h="286" extrusionOk="0">
                  <a:moveTo>
                    <a:pt x="1" y="1"/>
                  </a:moveTo>
                  <a:lnTo>
                    <a:pt x="1" y="286"/>
                  </a:lnTo>
                  <a:lnTo>
                    <a:pt x="265" y="286"/>
                  </a:lnTo>
                  <a:lnTo>
                    <a:pt x="265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9"/>
            <p:cNvSpPr/>
            <p:nvPr/>
          </p:nvSpPr>
          <p:spPr>
            <a:xfrm>
              <a:off x="3962600" y="5087075"/>
              <a:ext cx="11975" cy="7125"/>
            </a:xfrm>
            <a:custGeom>
              <a:avLst/>
              <a:gdLst/>
              <a:ahLst/>
              <a:cxnLst/>
              <a:rect l="l" t="t" r="r" b="b"/>
              <a:pathLst>
                <a:path w="479" h="285" extrusionOk="0">
                  <a:moveTo>
                    <a:pt x="0" y="0"/>
                  </a:moveTo>
                  <a:lnTo>
                    <a:pt x="0" y="285"/>
                  </a:lnTo>
                  <a:lnTo>
                    <a:pt x="479" y="285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9"/>
            <p:cNvSpPr/>
            <p:nvPr/>
          </p:nvSpPr>
          <p:spPr>
            <a:xfrm>
              <a:off x="3979475" y="5087075"/>
              <a:ext cx="3750" cy="7125"/>
            </a:xfrm>
            <a:custGeom>
              <a:avLst/>
              <a:gdLst/>
              <a:ahLst/>
              <a:cxnLst/>
              <a:rect l="l" t="t" r="r" b="b"/>
              <a:pathLst>
                <a:path w="150" h="285" extrusionOk="0">
                  <a:moveTo>
                    <a:pt x="0" y="0"/>
                  </a:moveTo>
                  <a:lnTo>
                    <a:pt x="0" y="285"/>
                  </a:lnTo>
                  <a:lnTo>
                    <a:pt x="150" y="285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9"/>
            <p:cNvSpPr/>
            <p:nvPr/>
          </p:nvSpPr>
          <p:spPr>
            <a:xfrm>
              <a:off x="3860500" y="4680175"/>
              <a:ext cx="3750" cy="7150"/>
            </a:xfrm>
            <a:custGeom>
              <a:avLst/>
              <a:gdLst/>
              <a:ahLst/>
              <a:cxnLst/>
              <a:rect l="l" t="t" r="r" b="b"/>
              <a:pathLst>
                <a:path w="150" h="286" extrusionOk="0">
                  <a:moveTo>
                    <a:pt x="0" y="1"/>
                  </a:moveTo>
                  <a:lnTo>
                    <a:pt x="0" y="286"/>
                  </a:lnTo>
                  <a:lnTo>
                    <a:pt x="150" y="286"/>
                  </a:lnTo>
                  <a:lnTo>
                    <a:pt x="150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9"/>
            <p:cNvSpPr/>
            <p:nvPr/>
          </p:nvSpPr>
          <p:spPr>
            <a:xfrm>
              <a:off x="3908550" y="5031900"/>
              <a:ext cx="6625" cy="7125"/>
            </a:xfrm>
            <a:custGeom>
              <a:avLst/>
              <a:gdLst/>
              <a:ahLst/>
              <a:cxnLst/>
              <a:rect l="l" t="t" r="r" b="b"/>
              <a:pathLst>
                <a:path w="265" h="285" extrusionOk="0">
                  <a:moveTo>
                    <a:pt x="1" y="0"/>
                  </a:moveTo>
                  <a:lnTo>
                    <a:pt x="1" y="285"/>
                  </a:lnTo>
                  <a:lnTo>
                    <a:pt x="265" y="285"/>
                  </a:lnTo>
                  <a:lnTo>
                    <a:pt x="265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9"/>
            <p:cNvSpPr/>
            <p:nvPr/>
          </p:nvSpPr>
          <p:spPr>
            <a:xfrm>
              <a:off x="3885975" y="5031900"/>
              <a:ext cx="6650" cy="7125"/>
            </a:xfrm>
            <a:custGeom>
              <a:avLst/>
              <a:gdLst/>
              <a:ahLst/>
              <a:cxnLst/>
              <a:rect l="l" t="t" r="r" b="b"/>
              <a:pathLst>
                <a:path w="266" h="285" extrusionOk="0">
                  <a:moveTo>
                    <a:pt x="1" y="0"/>
                  </a:moveTo>
                  <a:lnTo>
                    <a:pt x="1" y="285"/>
                  </a:lnTo>
                  <a:lnTo>
                    <a:pt x="265" y="285"/>
                  </a:lnTo>
                  <a:lnTo>
                    <a:pt x="265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9"/>
            <p:cNvSpPr/>
            <p:nvPr/>
          </p:nvSpPr>
          <p:spPr>
            <a:xfrm>
              <a:off x="3862775" y="4883875"/>
              <a:ext cx="6650" cy="7125"/>
            </a:xfrm>
            <a:custGeom>
              <a:avLst/>
              <a:gdLst/>
              <a:ahLst/>
              <a:cxnLst/>
              <a:rect l="l" t="t" r="r" b="b"/>
              <a:pathLst>
                <a:path w="266" h="285" extrusionOk="0">
                  <a:moveTo>
                    <a:pt x="1" y="0"/>
                  </a:moveTo>
                  <a:lnTo>
                    <a:pt x="1" y="285"/>
                  </a:lnTo>
                  <a:lnTo>
                    <a:pt x="265" y="285"/>
                  </a:lnTo>
                  <a:lnTo>
                    <a:pt x="265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9"/>
            <p:cNvSpPr/>
            <p:nvPr/>
          </p:nvSpPr>
          <p:spPr>
            <a:xfrm>
              <a:off x="3897525" y="5031900"/>
              <a:ext cx="3750" cy="7125"/>
            </a:xfrm>
            <a:custGeom>
              <a:avLst/>
              <a:gdLst/>
              <a:ahLst/>
              <a:cxnLst/>
              <a:rect l="l" t="t" r="r" b="b"/>
              <a:pathLst>
                <a:path w="150" h="285" extrusionOk="0">
                  <a:moveTo>
                    <a:pt x="1" y="0"/>
                  </a:moveTo>
                  <a:lnTo>
                    <a:pt x="1" y="285"/>
                  </a:lnTo>
                  <a:lnTo>
                    <a:pt x="149" y="285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9"/>
            <p:cNvSpPr/>
            <p:nvPr/>
          </p:nvSpPr>
          <p:spPr>
            <a:xfrm>
              <a:off x="4027025" y="4511675"/>
              <a:ext cx="3775" cy="7125"/>
            </a:xfrm>
            <a:custGeom>
              <a:avLst/>
              <a:gdLst/>
              <a:ahLst/>
              <a:cxnLst/>
              <a:rect l="l" t="t" r="r" b="b"/>
              <a:pathLst>
                <a:path w="151" h="285" extrusionOk="0">
                  <a:moveTo>
                    <a:pt x="0" y="0"/>
                  </a:moveTo>
                  <a:lnTo>
                    <a:pt x="0" y="285"/>
                  </a:lnTo>
                  <a:lnTo>
                    <a:pt x="150" y="285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9"/>
            <p:cNvSpPr/>
            <p:nvPr/>
          </p:nvSpPr>
          <p:spPr>
            <a:xfrm>
              <a:off x="3928600" y="4567075"/>
              <a:ext cx="3775" cy="7125"/>
            </a:xfrm>
            <a:custGeom>
              <a:avLst/>
              <a:gdLst/>
              <a:ahLst/>
              <a:cxnLst/>
              <a:rect l="l" t="t" r="r" b="b"/>
              <a:pathLst>
                <a:path w="151" h="285" extrusionOk="0">
                  <a:moveTo>
                    <a:pt x="1" y="0"/>
                  </a:moveTo>
                  <a:lnTo>
                    <a:pt x="1" y="285"/>
                  </a:lnTo>
                  <a:lnTo>
                    <a:pt x="150" y="285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9"/>
            <p:cNvSpPr/>
            <p:nvPr/>
          </p:nvSpPr>
          <p:spPr>
            <a:xfrm>
              <a:off x="3970525" y="4549525"/>
              <a:ext cx="20400" cy="7150"/>
            </a:xfrm>
            <a:custGeom>
              <a:avLst/>
              <a:gdLst/>
              <a:ahLst/>
              <a:cxnLst/>
              <a:rect l="l" t="t" r="r" b="b"/>
              <a:pathLst>
                <a:path w="816" h="286" extrusionOk="0">
                  <a:moveTo>
                    <a:pt x="1" y="1"/>
                  </a:moveTo>
                  <a:lnTo>
                    <a:pt x="1" y="285"/>
                  </a:lnTo>
                  <a:lnTo>
                    <a:pt x="815" y="285"/>
                  </a:lnTo>
                  <a:lnTo>
                    <a:pt x="815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9"/>
            <p:cNvSpPr/>
            <p:nvPr/>
          </p:nvSpPr>
          <p:spPr>
            <a:xfrm>
              <a:off x="3949375" y="4680175"/>
              <a:ext cx="20400" cy="7150"/>
            </a:xfrm>
            <a:custGeom>
              <a:avLst/>
              <a:gdLst/>
              <a:ahLst/>
              <a:cxnLst/>
              <a:rect l="l" t="t" r="r" b="b"/>
              <a:pathLst>
                <a:path w="816" h="286" extrusionOk="0">
                  <a:moveTo>
                    <a:pt x="0" y="1"/>
                  </a:moveTo>
                  <a:lnTo>
                    <a:pt x="0" y="286"/>
                  </a:lnTo>
                  <a:lnTo>
                    <a:pt x="815" y="286"/>
                  </a:lnTo>
                  <a:lnTo>
                    <a:pt x="815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9"/>
            <p:cNvSpPr/>
            <p:nvPr/>
          </p:nvSpPr>
          <p:spPr>
            <a:xfrm>
              <a:off x="3909075" y="4511675"/>
              <a:ext cx="6150" cy="7125"/>
            </a:xfrm>
            <a:custGeom>
              <a:avLst/>
              <a:gdLst/>
              <a:ahLst/>
              <a:cxnLst/>
              <a:rect l="l" t="t" r="r" b="b"/>
              <a:pathLst>
                <a:path w="246" h="285" extrusionOk="0">
                  <a:moveTo>
                    <a:pt x="1" y="0"/>
                  </a:moveTo>
                  <a:lnTo>
                    <a:pt x="1" y="285"/>
                  </a:lnTo>
                  <a:lnTo>
                    <a:pt x="245" y="285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9"/>
            <p:cNvSpPr/>
            <p:nvPr/>
          </p:nvSpPr>
          <p:spPr>
            <a:xfrm>
              <a:off x="3955050" y="4754050"/>
              <a:ext cx="15100" cy="7175"/>
            </a:xfrm>
            <a:custGeom>
              <a:avLst/>
              <a:gdLst/>
              <a:ahLst/>
              <a:cxnLst/>
              <a:rect l="l" t="t" r="r" b="b"/>
              <a:pathLst>
                <a:path w="604" h="287" extrusionOk="0">
                  <a:moveTo>
                    <a:pt x="0" y="1"/>
                  </a:moveTo>
                  <a:lnTo>
                    <a:pt x="0" y="287"/>
                  </a:lnTo>
                  <a:lnTo>
                    <a:pt x="603" y="287"/>
                  </a:lnTo>
                  <a:lnTo>
                    <a:pt x="603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9"/>
            <p:cNvSpPr/>
            <p:nvPr/>
          </p:nvSpPr>
          <p:spPr>
            <a:xfrm>
              <a:off x="4012050" y="4716300"/>
              <a:ext cx="25950" cy="7150"/>
            </a:xfrm>
            <a:custGeom>
              <a:avLst/>
              <a:gdLst/>
              <a:ahLst/>
              <a:cxnLst/>
              <a:rect l="l" t="t" r="r" b="b"/>
              <a:pathLst>
                <a:path w="1038" h="286" extrusionOk="0">
                  <a:moveTo>
                    <a:pt x="0" y="0"/>
                  </a:moveTo>
                  <a:lnTo>
                    <a:pt x="0" y="286"/>
                  </a:lnTo>
                  <a:lnTo>
                    <a:pt x="1038" y="286"/>
                  </a:lnTo>
                  <a:lnTo>
                    <a:pt x="1038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9"/>
            <p:cNvSpPr/>
            <p:nvPr/>
          </p:nvSpPr>
          <p:spPr>
            <a:xfrm>
              <a:off x="4542775" y="4616950"/>
              <a:ext cx="519525" cy="526550"/>
            </a:xfrm>
            <a:custGeom>
              <a:avLst/>
              <a:gdLst/>
              <a:ahLst/>
              <a:cxnLst/>
              <a:rect l="l" t="t" r="r" b="b"/>
              <a:pathLst>
                <a:path w="20781" h="21062" extrusionOk="0">
                  <a:moveTo>
                    <a:pt x="1" y="1"/>
                  </a:moveTo>
                  <a:lnTo>
                    <a:pt x="1" y="21061"/>
                  </a:lnTo>
                  <a:lnTo>
                    <a:pt x="20781" y="21061"/>
                  </a:lnTo>
                  <a:lnTo>
                    <a:pt x="2078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9"/>
            <p:cNvSpPr/>
            <p:nvPr/>
          </p:nvSpPr>
          <p:spPr>
            <a:xfrm>
              <a:off x="4542775" y="4616950"/>
              <a:ext cx="52125" cy="526550"/>
            </a:xfrm>
            <a:custGeom>
              <a:avLst/>
              <a:gdLst/>
              <a:ahLst/>
              <a:cxnLst/>
              <a:rect l="l" t="t" r="r" b="b"/>
              <a:pathLst>
                <a:path w="2085" h="21062" extrusionOk="0">
                  <a:moveTo>
                    <a:pt x="1" y="1"/>
                  </a:moveTo>
                  <a:lnTo>
                    <a:pt x="1" y="21061"/>
                  </a:lnTo>
                  <a:lnTo>
                    <a:pt x="2084" y="21061"/>
                  </a:lnTo>
                  <a:lnTo>
                    <a:pt x="2084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9"/>
            <p:cNvSpPr/>
            <p:nvPr/>
          </p:nvSpPr>
          <p:spPr>
            <a:xfrm>
              <a:off x="4543475" y="4616825"/>
              <a:ext cx="518825" cy="526675"/>
            </a:xfrm>
            <a:custGeom>
              <a:avLst/>
              <a:gdLst/>
              <a:ahLst/>
              <a:cxnLst/>
              <a:rect l="l" t="t" r="r" b="b"/>
              <a:pathLst>
                <a:path w="20753" h="21067" extrusionOk="0">
                  <a:moveTo>
                    <a:pt x="2136" y="1549"/>
                  </a:moveTo>
                  <a:lnTo>
                    <a:pt x="2136" y="3102"/>
                  </a:lnTo>
                  <a:lnTo>
                    <a:pt x="1377" y="3102"/>
                  </a:lnTo>
                  <a:lnTo>
                    <a:pt x="1377" y="1549"/>
                  </a:lnTo>
                  <a:close/>
                  <a:moveTo>
                    <a:pt x="3701" y="1549"/>
                  </a:moveTo>
                  <a:lnTo>
                    <a:pt x="3701" y="3102"/>
                  </a:lnTo>
                  <a:lnTo>
                    <a:pt x="2274" y="3102"/>
                  </a:lnTo>
                  <a:lnTo>
                    <a:pt x="2274" y="1549"/>
                  </a:lnTo>
                  <a:close/>
                  <a:moveTo>
                    <a:pt x="4598" y="1549"/>
                  </a:moveTo>
                  <a:lnTo>
                    <a:pt x="4598" y="3102"/>
                  </a:lnTo>
                  <a:lnTo>
                    <a:pt x="3839" y="3102"/>
                  </a:lnTo>
                  <a:lnTo>
                    <a:pt x="3839" y="1549"/>
                  </a:lnTo>
                  <a:close/>
                  <a:moveTo>
                    <a:pt x="6163" y="1549"/>
                  </a:moveTo>
                  <a:lnTo>
                    <a:pt x="6163" y="3102"/>
                  </a:lnTo>
                  <a:lnTo>
                    <a:pt x="4738" y="3102"/>
                  </a:lnTo>
                  <a:lnTo>
                    <a:pt x="4738" y="1549"/>
                  </a:lnTo>
                  <a:close/>
                  <a:moveTo>
                    <a:pt x="7060" y="1549"/>
                  </a:moveTo>
                  <a:lnTo>
                    <a:pt x="7060" y="3102"/>
                  </a:lnTo>
                  <a:lnTo>
                    <a:pt x="6301" y="3102"/>
                  </a:lnTo>
                  <a:lnTo>
                    <a:pt x="6301" y="1549"/>
                  </a:lnTo>
                  <a:close/>
                  <a:moveTo>
                    <a:pt x="8625" y="1549"/>
                  </a:moveTo>
                  <a:lnTo>
                    <a:pt x="8625" y="3102"/>
                  </a:lnTo>
                  <a:lnTo>
                    <a:pt x="7200" y="3102"/>
                  </a:lnTo>
                  <a:lnTo>
                    <a:pt x="7200" y="1549"/>
                  </a:lnTo>
                  <a:close/>
                  <a:moveTo>
                    <a:pt x="9522" y="1549"/>
                  </a:moveTo>
                  <a:lnTo>
                    <a:pt x="9522" y="3102"/>
                  </a:lnTo>
                  <a:lnTo>
                    <a:pt x="8767" y="3102"/>
                  </a:lnTo>
                  <a:lnTo>
                    <a:pt x="8767" y="1549"/>
                  </a:lnTo>
                  <a:close/>
                  <a:moveTo>
                    <a:pt x="11086" y="1549"/>
                  </a:moveTo>
                  <a:lnTo>
                    <a:pt x="11086" y="3102"/>
                  </a:lnTo>
                  <a:lnTo>
                    <a:pt x="9665" y="3102"/>
                  </a:lnTo>
                  <a:lnTo>
                    <a:pt x="9665" y="1549"/>
                  </a:lnTo>
                  <a:close/>
                  <a:moveTo>
                    <a:pt x="11985" y="1549"/>
                  </a:moveTo>
                  <a:lnTo>
                    <a:pt x="11985" y="3102"/>
                  </a:lnTo>
                  <a:lnTo>
                    <a:pt x="11230" y="3102"/>
                  </a:lnTo>
                  <a:lnTo>
                    <a:pt x="11230" y="1549"/>
                  </a:lnTo>
                  <a:close/>
                  <a:moveTo>
                    <a:pt x="13554" y="1549"/>
                  </a:moveTo>
                  <a:lnTo>
                    <a:pt x="13554" y="3102"/>
                  </a:lnTo>
                  <a:lnTo>
                    <a:pt x="12129" y="3102"/>
                  </a:lnTo>
                  <a:lnTo>
                    <a:pt x="12129" y="1549"/>
                  </a:lnTo>
                  <a:close/>
                  <a:moveTo>
                    <a:pt x="14453" y="1549"/>
                  </a:moveTo>
                  <a:lnTo>
                    <a:pt x="14453" y="3102"/>
                  </a:lnTo>
                  <a:lnTo>
                    <a:pt x="13692" y="3102"/>
                  </a:lnTo>
                  <a:lnTo>
                    <a:pt x="13692" y="1549"/>
                  </a:lnTo>
                  <a:close/>
                  <a:moveTo>
                    <a:pt x="16016" y="1549"/>
                  </a:moveTo>
                  <a:lnTo>
                    <a:pt x="16016" y="3102"/>
                  </a:lnTo>
                  <a:lnTo>
                    <a:pt x="14591" y="3102"/>
                  </a:lnTo>
                  <a:lnTo>
                    <a:pt x="14591" y="1549"/>
                  </a:lnTo>
                  <a:close/>
                  <a:moveTo>
                    <a:pt x="16915" y="1549"/>
                  </a:moveTo>
                  <a:lnTo>
                    <a:pt x="16915" y="3102"/>
                  </a:lnTo>
                  <a:lnTo>
                    <a:pt x="16155" y="3102"/>
                  </a:lnTo>
                  <a:lnTo>
                    <a:pt x="16155" y="1549"/>
                  </a:lnTo>
                  <a:close/>
                  <a:moveTo>
                    <a:pt x="18478" y="1549"/>
                  </a:moveTo>
                  <a:lnTo>
                    <a:pt x="18478" y="3102"/>
                  </a:lnTo>
                  <a:lnTo>
                    <a:pt x="17053" y="3102"/>
                  </a:lnTo>
                  <a:lnTo>
                    <a:pt x="17053" y="1549"/>
                  </a:lnTo>
                  <a:close/>
                  <a:moveTo>
                    <a:pt x="19377" y="1549"/>
                  </a:moveTo>
                  <a:lnTo>
                    <a:pt x="19377" y="3102"/>
                  </a:lnTo>
                  <a:lnTo>
                    <a:pt x="18616" y="3102"/>
                  </a:lnTo>
                  <a:lnTo>
                    <a:pt x="18616" y="1549"/>
                  </a:lnTo>
                  <a:close/>
                  <a:moveTo>
                    <a:pt x="2136" y="3204"/>
                  </a:moveTo>
                  <a:lnTo>
                    <a:pt x="2136" y="4756"/>
                  </a:lnTo>
                  <a:lnTo>
                    <a:pt x="1377" y="4756"/>
                  </a:lnTo>
                  <a:lnTo>
                    <a:pt x="1377" y="3204"/>
                  </a:lnTo>
                  <a:close/>
                  <a:moveTo>
                    <a:pt x="3701" y="3204"/>
                  </a:moveTo>
                  <a:lnTo>
                    <a:pt x="3701" y="4756"/>
                  </a:lnTo>
                  <a:lnTo>
                    <a:pt x="2274" y="4756"/>
                  </a:lnTo>
                  <a:lnTo>
                    <a:pt x="2274" y="3204"/>
                  </a:lnTo>
                  <a:close/>
                  <a:moveTo>
                    <a:pt x="4598" y="3204"/>
                  </a:moveTo>
                  <a:lnTo>
                    <a:pt x="4598" y="4756"/>
                  </a:lnTo>
                  <a:lnTo>
                    <a:pt x="3839" y="4756"/>
                  </a:lnTo>
                  <a:lnTo>
                    <a:pt x="3839" y="3204"/>
                  </a:lnTo>
                  <a:close/>
                  <a:moveTo>
                    <a:pt x="6163" y="3204"/>
                  </a:moveTo>
                  <a:lnTo>
                    <a:pt x="6163" y="4756"/>
                  </a:lnTo>
                  <a:lnTo>
                    <a:pt x="4738" y="4756"/>
                  </a:lnTo>
                  <a:lnTo>
                    <a:pt x="4738" y="3204"/>
                  </a:lnTo>
                  <a:close/>
                  <a:moveTo>
                    <a:pt x="7060" y="3204"/>
                  </a:moveTo>
                  <a:lnTo>
                    <a:pt x="7060" y="4756"/>
                  </a:lnTo>
                  <a:lnTo>
                    <a:pt x="6301" y="4756"/>
                  </a:lnTo>
                  <a:lnTo>
                    <a:pt x="6301" y="3204"/>
                  </a:lnTo>
                  <a:close/>
                  <a:moveTo>
                    <a:pt x="8625" y="3204"/>
                  </a:moveTo>
                  <a:lnTo>
                    <a:pt x="8625" y="4756"/>
                  </a:lnTo>
                  <a:lnTo>
                    <a:pt x="7200" y="4756"/>
                  </a:lnTo>
                  <a:lnTo>
                    <a:pt x="7200" y="3204"/>
                  </a:lnTo>
                  <a:close/>
                  <a:moveTo>
                    <a:pt x="9522" y="3204"/>
                  </a:moveTo>
                  <a:lnTo>
                    <a:pt x="9522" y="4756"/>
                  </a:lnTo>
                  <a:lnTo>
                    <a:pt x="8767" y="4756"/>
                  </a:lnTo>
                  <a:lnTo>
                    <a:pt x="8767" y="3204"/>
                  </a:lnTo>
                  <a:close/>
                  <a:moveTo>
                    <a:pt x="11086" y="3204"/>
                  </a:moveTo>
                  <a:lnTo>
                    <a:pt x="11086" y="4756"/>
                  </a:lnTo>
                  <a:lnTo>
                    <a:pt x="9665" y="4756"/>
                  </a:lnTo>
                  <a:lnTo>
                    <a:pt x="9665" y="3204"/>
                  </a:lnTo>
                  <a:close/>
                  <a:moveTo>
                    <a:pt x="11985" y="3204"/>
                  </a:moveTo>
                  <a:lnTo>
                    <a:pt x="11985" y="4756"/>
                  </a:lnTo>
                  <a:lnTo>
                    <a:pt x="11230" y="4756"/>
                  </a:lnTo>
                  <a:lnTo>
                    <a:pt x="11230" y="3204"/>
                  </a:lnTo>
                  <a:close/>
                  <a:moveTo>
                    <a:pt x="13554" y="3204"/>
                  </a:moveTo>
                  <a:lnTo>
                    <a:pt x="13554" y="4756"/>
                  </a:lnTo>
                  <a:lnTo>
                    <a:pt x="12129" y="4756"/>
                  </a:lnTo>
                  <a:lnTo>
                    <a:pt x="12129" y="3204"/>
                  </a:lnTo>
                  <a:close/>
                  <a:moveTo>
                    <a:pt x="14453" y="3204"/>
                  </a:moveTo>
                  <a:lnTo>
                    <a:pt x="14453" y="4756"/>
                  </a:lnTo>
                  <a:lnTo>
                    <a:pt x="13692" y="4756"/>
                  </a:lnTo>
                  <a:lnTo>
                    <a:pt x="13692" y="3204"/>
                  </a:lnTo>
                  <a:close/>
                  <a:moveTo>
                    <a:pt x="16016" y="3204"/>
                  </a:moveTo>
                  <a:lnTo>
                    <a:pt x="16016" y="4756"/>
                  </a:lnTo>
                  <a:lnTo>
                    <a:pt x="14591" y="4756"/>
                  </a:lnTo>
                  <a:lnTo>
                    <a:pt x="14591" y="3204"/>
                  </a:lnTo>
                  <a:close/>
                  <a:moveTo>
                    <a:pt x="16915" y="3204"/>
                  </a:moveTo>
                  <a:lnTo>
                    <a:pt x="16915" y="4756"/>
                  </a:lnTo>
                  <a:lnTo>
                    <a:pt x="16155" y="4756"/>
                  </a:lnTo>
                  <a:lnTo>
                    <a:pt x="16155" y="3204"/>
                  </a:lnTo>
                  <a:close/>
                  <a:moveTo>
                    <a:pt x="18478" y="3204"/>
                  </a:moveTo>
                  <a:lnTo>
                    <a:pt x="18478" y="4756"/>
                  </a:lnTo>
                  <a:lnTo>
                    <a:pt x="17053" y="4756"/>
                  </a:lnTo>
                  <a:lnTo>
                    <a:pt x="17053" y="3204"/>
                  </a:lnTo>
                  <a:close/>
                  <a:moveTo>
                    <a:pt x="19377" y="3204"/>
                  </a:moveTo>
                  <a:lnTo>
                    <a:pt x="19377" y="4756"/>
                  </a:lnTo>
                  <a:lnTo>
                    <a:pt x="18616" y="4756"/>
                  </a:lnTo>
                  <a:lnTo>
                    <a:pt x="18616" y="3204"/>
                  </a:lnTo>
                  <a:close/>
                  <a:moveTo>
                    <a:pt x="2136" y="4857"/>
                  </a:moveTo>
                  <a:lnTo>
                    <a:pt x="2136" y="6408"/>
                  </a:lnTo>
                  <a:lnTo>
                    <a:pt x="1377" y="6408"/>
                  </a:lnTo>
                  <a:lnTo>
                    <a:pt x="1377" y="4857"/>
                  </a:lnTo>
                  <a:close/>
                  <a:moveTo>
                    <a:pt x="3701" y="4857"/>
                  </a:moveTo>
                  <a:lnTo>
                    <a:pt x="3701" y="6408"/>
                  </a:lnTo>
                  <a:lnTo>
                    <a:pt x="2274" y="6408"/>
                  </a:lnTo>
                  <a:lnTo>
                    <a:pt x="2274" y="4857"/>
                  </a:lnTo>
                  <a:close/>
                  <a:moveTo>
                    <a:pt x="4598" y="4857"/>
                  </a:moveTo>
                  <a:lnTo>
                    <a:pt x="4598" y="6408"/>
                  </a:lnTo>
                  <a:lnTo>
                    <a:pt x="3839" y="6408"/>
                  </a:lnTo>
                  <a:lnTo>
                    <a:pt x="3839" y="4857"/>
                  </a:lnTo>
                  <a:close/>
                  <a:moveTo>
                    <a:pt x="6163" y="4857"/>
                  </a:moveTo>
                  <a:lnTo>
                    <a:pt x="6163" y="6408"/>
                  </a:lnTo>
                  <a:lnTo>
                    <a:pt x="4738" y="6408"/>
                  </a:lnTo>
                  <a:lnTo>
                    <a:pt x="4738" y="4857"/>
                  </a:lnTo>
                  <a:close/>
                  <a:moveTo>
                    <a:pt x="7060" y="4857"/>
                  </a:moveTo>
                  <a:lnTo>
                    <a:pt x="7060" y="6408"/>
                  </a:lnTo>
                  <a:lnTo>
                    <a:pt x="6301" y="6408"/>
                  </a:lnTo>
                  <a:lnTo>
                    <a:pt x="6301" y="4857"/>
                  </a:lnTo>
                  <a:close/>
                  <a:moveTo>
                    <a:pt x="8625" y="4857"/>
                  </a:moveTo>
                  <a:lnTo>
                    <a:pt x="8625" y="6408"/>
                  </a:lnTo>
                  <a:lnTo>
                    <a:pt x="7200" y="6408"/>
                  </a:lnTo>
                  <a:lnTo>
                    <a:pt x="7200" y="4857"/>
                  </a:lnTo>
                  <a:close/>
                  <a:moveTo>
                    <a:pt x="9522" y="4857"/>
                  </a:moveTo>
                  <a:lnTo>
                    <a:pt x="9522" y="6408"/>
                  </a:lnTo>
                  <a:lnTo>
                    <a:pt x="8767" y="6408"/>
                  </a:lnTo>
                  <a:lnTo>
                    <a:pt x="8767" y="4857"/>
                  </a:lnTo>
                  <a:close/>
                  <a:moveTo>
                    <a:pt x="11086" y="4857"/>
                  </a:moveTo>
                  <a:lnTo>
                    <a:pt x="11086" y="6408"/>
                  </a:lnTo>
                  <a:lnTo>
                    <a:pt x="9665" y="6408"/>
                  </a:lnTo>
                  <a:lnTo>
                    <a:pt x="9665" y="4857"/>
                  </a:lnTo>
                  <a:close/>
                  <a:moveTo>
                    <a:pt x="11985" y="4857"/>
                  </a:moveTo>
                  <a:lnTo>
                    <a:pt x="11985" y="6408"/>
                  </a:lnTo>
                  <a:lnTo>
                    <a:pt x="11230" y="6408"/>
                  </a:lnTo>
                  <a:lnTo>
                    <a:pt x="11230" y="4857"/>
                  </a:lnTo>
                  <a:close/>
                  <a:moveTo>
                    <a:pt x="13554" y="4857"/>
                  </a:moveTo>
                  <a:lnTo>
                    <a:pt x="13554" y="6408"/>
                  </a:lnTo>
                  <a:lnTo>
                    <a:pt x="12129" y="6408"/>
                  </a:lnTo>
                  <a:lnTo>
                    <a:pt x="12129" y="4857"/>
                  </a:lnTo>
                  <a:close/>
                  <a:moveTo>
                    <a:pt x="14453" y="4857"/>
                  </a:moveTo>
                  <a:lnTo>
                    <a:pt x="14453" y="6408"/>
                  </a:lnTo>
                  <a:lnTo>
                    <a:pt x="13692" y="6408"/>
                  </a:lnTo>
                  <a:lnTo>
                    <a:pt x="13692" y="4857"/>
                  </a:lnTo>
                  <a:close/>
                  <a:moveTo>
                    <a:pt x="16016" y="4857"/>
                  </a:moveTo>
                  <a:lnTo>
                    <a:pt x="16016" y="6408"/>
                  </a:lnTo>
                  <a:lnTo>
                    <a:pt x="14591" y="6408"/>
                  </a:lnTo>
                  <a:lnTo>
                    <a:pt x="14591" y="4857"/>
                  </a:lnTo>
                  <a:close/>
                  <a:moveTo>
                    <a:pt x="16915" y="4857"/>
                  </a:moveTo>
                  <a:lnTo>
                    <a:pt x="16915" y="6408"/>
                  </a:lnTo>
                  <a:lnTo>
                    <a:pt x="16155" y="6408"/>
                  </a:lnTo>
                  <a:lnTo>
                    <a:pt x="16155" y="4857"/>
                  </a:lnTo>
                  <a:close/>
                  <a:moveTo>
                    <a:pt x="18478" y="4857"/>
                  </a:moveTo>
                  <a:lnTo>
                    <a:pt x="18478" y="6408"/>
                  </a:lnTo>
                  <a:lnTo>
                    <a:pt x="17053" y="6408"/>
                  </a:lnTo>
                  <a:lnTo>
                    <a:pt x="17053" y="4857"/>
                  </a:lnTo>
                  <a:close/>
                  <a:moveTo>
                    <a:pt x="19377" y="4857"/>
                  </a:moveTo>
                  <a:lnTo>
                    <a:pt x="19377" y="6408"/>
                  </a:lnTo>
                  <a:lnTo>
                    <a:pt x="18616" y="6408"/>
                  </a:lnTo>
                  <a:lnTo>
                    <a:pt x="18616" y="4857"/>
                  </a:lnTo>
                  <a:close/>
                  <a:moveTo>
                    <a:pt x="2136" y="6510"/>
                  </a:moveTo>
                  <a:lnTo>
                    <a:pt x="2136" y="8062"/>
                  </a:lnTo>
                  <a:lnTo>
                    <a:pt x="1377" y="8062"/>
                  </a:lnTo>
                  <a:lnTo>
                    <a:pt x="1377" y="6510"/>
                  </a:lnTo>
                  <a:close/>
                  <a:moveTo>
                    <a:pt x="3701" y="6510"/>
                  </a:moveTo>
                  <a:lnTo>
                    <a:pt x="3701" y="8062"/>
                  </a:lnTo>
                  <a:lnTo>
                    <a:pt x="2274" y="8062"/>
                  </a:lnTo>
                  <a:lnTo>
                    <a:pt x="2274" y="6510"/>
                  </a:lnTo>
                  <a:close/>
                  <a:moveTo>
                    <a:pt x="4598" y="6510"/>
                  </a:moveTo>
                  <a:lnTo>
                    <a:pt x="4598" y="8062"/>
                  </a:lnTo>
                  <a:lnTo>
                    <a:pt x="3839" y="8062"/>
                  </a:lnTo>
                  <a:lnTo>
                    <a:pt x="3839" y="6510"/>
                  </a:lnTo>
                  <a:close/>
                  <a:moveTo>
                    <a:pt x="6163" y="6510"/>
                  </a:moveTo>
                  <a:lnTo>
                    <a:pt x="6163" y="8062"/>
                  </a:lnTo>
                  <a:lnTo>
                    <a:pt x="4738" y="8062"/>
                  </a:lnTo>
                  <a:lnTo>
                    <a:pt x="4738" y="6510"/>
                  </a:lnTo>
                  <a:close/>
                  <a:moveTo>
                    <a:pt x="7060" y="6510"/>
                  </a:moveTo>
                  <a:lnTo>
                    <a:pt x="7060" y="8062"/>
                  </a:lnTo>
                  <a:lnTo>
                    <a:pt x="6301" y="8062"/>
                  </a:lnTo>
                  <a:lnTo>
                    <a:pt x="6301" y="6510"/>
                  </a:lnTo>
                  <a:close/>
                  <a:moveTo>
                    <a:pt x="8625" y="6510"/>
                  </a:moveTo>
                  <a:lnTo>
                    <a:pt x="8625" y="8062"/>
                  </a:lnTo>
                  <a:lnTo>
                    <a:pt x="7200" y="8062"/>
                  </a:lnTo>
                  <a:lnTo>
                    <a:pt x="7200" y="6510"/>
                  </a:lnTo>
                  <a:close/>
                  <a:moveTo>
                    <a:pt x="9522" y="6510"/>
                  </a:moveTo>
                  <a:lnTo>
                    <a:pt x="9522" y="8062"/>
                  </a:lnTo>
                  <a:lnTo>
                    <a:pt x="8767" y="8062"/>
                  </a:lnTo>
                  <a:lnTo>
                    <a:pt x="8767" y="6510"/>
                  </a:lnTo>
                  <a:close/>
                  <a:moveTo>
                    <a:pt x="11086" y="6510"/>
                  </a:moveTo>
                  <a:lnTo>
                    <a:pt x="11086" y="8062"/>
                  </a:lnTo>
                  <a:lnTo>
                    <a:pt x="9665" y="8062"/>
                  </a:lnTo>
                  <a:lnTo>
                    <a:pt x="9665" y="6510"/>
                  </a:lnTo>
                  <a:close/>
                  <a:moveTo>
                    <a:pt x="11985" y="6510"/>
                  </a:moveTo>
                  <a:lnTo>
                    <a:pt x="11985" y="8062"/>
                  </a:lnTo>
                  <a:lnTo>
                    <a:pt x="11230" y="8062"/>
                  </a:lnTo>
                  <a:lnTo>
                    <a:pt x="11230" y="6510"/>
                  </a:lnTo>
                  <a:close/>
                  <a:moveTo>
                    <a:pt x="13554" y="6510"/>
                  </a:moveTo>
                  <a:lnTo>
                    <a:pt x="13554" y="8062"/>
                  </a:lnTo>
                  <a:lnTo>
                    <a:pt x="12129" y="8062"/>
                  </a:lnTo>
                  <a:lnTo>
                    <a:pt x="12129" y="6510"/>
                  </a:lnTo>
                  <a:close/>
                  <a:moveTo>
                    <a:pt x="14453" y="6510"/>
                  </a:moveTo>
                  <a:lnTo>
                    <a:pt x="14453" y="8062"/>
                  </a:lnTo>
                  <a:lnTo>
                    <a:pt x="13692" y="8062"/>
                  </a:lnTo>
                  <a:lnTo>
                    <a:pt x="13692" y="6510"/>
                  </a:lnTo>
                  <a:close/>
                  <a:moveTo>
                    <a:pt x="16016" y="6510"/>
                  </a:moveTo>
                  <a:lnTo>
                    <a:pt x="16016" y="8062"/>
                  </a:lnTo>
                  <a:lnTo>
                    <a:pt x="14591" y="8062"/>
                  </a:lnTo>
                  <a:lnTo>
                    <a:pt x="14591" y="6510"/>
                  </a:lnTo>
                  <a:close/>
                  <a:moveTo>
                    <a:pt x="16915" y="6510"/>
                  </a:moveTo>
                  <a:lnTo>
                    <a:pt x="16915" y="8062"/>
                  </a:lnTo>
                  <a:lnTo>
                    <a:pt x="16155" y="8062"/>
                  </a:lnTo>
                  <a:lnTo>
                    <a:pt x="16155" y="6510"/>
                  </a:lnTo>
                  <a:close/>
                  <a:moveTo>
                    <a:pt x="18478" y="6510"/>
                  </a:moveTo>
                  <a:lnTo>
                    <a:pt x="18478" y="8062"/>
                  </a:lnTo>
                  <a:lnTo>
                    <a:pt x="17053" y="8062"/>
                  </a:lnTo>
                  <a:lnTo>
                    <a:pt x="17053" y="6510"/>
                  </a:lnTo>
                  <a:close/>
                  <a:moveTo>
                    <a:pt x="19377" y="6510"/>
                  </a:moveTo>
                  <a:lnTo>
                    <a:pt x="19377" y="8062"/>
                  </a:lnTo>
                  <a:lnTo>
                    <a:pt x="18616" y="8062"/>
                  </a:lnTo>
                  <a:lnTo>
                    <a:pt x="18616" y="6510"/>
                  </a:lnTo>
                  <a:close/>
                  <a:moveTo>
                    <a:pt x="2136" y="8164"/>
                  </a:moveTo>
                  <a:lnTo>
                    <a:pt x="2136" y="9716"/>
                  </a:lnTo>
                  <a:lnTo>
                    <a:pt x="1377" y="9716"/>
                  </a:lnTo>
                  <a:lnTo>
                    <a:pt x="1377" y="8164"/>
                  </a:lnTo>
                  <a:close/>
                  <a:moveTo>
                    <a:pt x="3701" y="8164"/>
                  </a:moveTo>
                  <a:lnTo>
                    <a:pt x="3701" y="9716"/>
                  </a:lnTo>
                  <a:lnTo>
                    <a:pt x="2274" y="9716"/>
                  </a:lnTo>
                  <a:lnTo>
                    <a:pt x="2274" y="8164"/>
                  </a:lnTo>
                  <a:close/>
                  <a:moveTo>
                    <a:pt x="4598" y="8164"/>
                  </a:moveTo>
                  <a:lnTo>
                    <a:pt x="4598" y="9716"/>
                  </a:lnTo>
                  <a:lnTo>
                    <a:pt x="3839" y="9716"/>
                  </a:lnTo>
                  <a:lnTo>
                    <a:pt x="3839" y="8164"/>
                  </a:lnTo>
                  <a:close/>
                  <a:moveTo>
                    <a:pt x="6163" y="8164"/>
                  </a:moveTo>
                  <a:lnTo>
                    <a:pt x="6163" y="9716"/>
                  </a:lnTo>
                  <a:lnTo>
                    <a:pt x="4738" y="9716"/>
                  </a:lnTo>
                  <a:lnTo>
                    <a:pt x="4738" y="8164"/>
                  </a:lnTo>
                  <a:close/>
                  <a:moveTo>
                    <a:pt x="7060" y="8164"/>
                  </a:moveTo>
                  <a:lnTo>
                    <a:pt x="7060" y="9716"/>
                  </a:lnTo>
                  <a:lnTo>
                    <a:pt x="6301" y="9716"/>
                  </a:lnTo>
                  <a:lnTo>
                    <a:pt x="6301" y="8164"/>
                  </a:lnTo>
                  <a:close/>
                  <a:moveTo>
                    <a:pt x="8625" y="8164"/>
                  </a:moveTo>
                  <a:lnTo>
                    <a:pt x="8625" y="9716"/>
                  </a:lnTo>
                  <a:lnTo>
                    <a:pt x="7200" y="9716"/>
                  </a:lnTo>
                  <a:lnTo>
                    <a:pt x="7200" y="8164"/>
                  </a:lnTo>
                  <a:close/>
                  <a:moveTo>
                    <a:pt x="9522" y="8164"/>
                  </a:moveTo>
                  <a:lnTo>
                    <a:pt x="9522" y="9716"/>
                  </a:lnTo>
                  <a:lnTo>
                    <a:pt x="8767" y="9716"/>
                  </a:lnTo>
                  <a:lnTo>
                    <a:pt x="8767" y="8164"/>
                  </a:lnTo>
                  <a:close/>
                  <a:moveTo>
                    <a:pt x="11086" y="8164"/>
                  </a:moveTo>
                  <a:lnTo>
                    <a:pt x="11086" y="9716"/>
                  </a:lnTo>
                  <a:lnTo>
                    <a:pt x="9665" y="9716"/>
                  </a:lnTo>
                  <a:lnTo>
                    <a:pt x="9665" y="8164"/>
                  </a:lnTo>
                  <a:close/>
                  <a:moveTo>
                    <a:pt x="11985" y="8164"/>
                  </a:moveTo>
                  <a:lnTo>
                    <a:pt x="11985" y="9716"/>
                  </a:lnTo>
                  <a:lnTo>
                    <a:pt x="11230" y="9716"/>
                  </a:lnTo>
                  <a:lnTo>
                    <a:pt x="11230" y="8164"/>
                  </a:lnTo>
                  <a:close/>
                  <a:moveTo>
                    <a:pt x="13554" y="8164"/>
                  </a:moveTo>
                  <a:lnTo>
                    <a:pt x="13554" y="9716"/>
                  </a:lnTo>
                  <a:lnTo>
                    <a:pt x="12129" y="9716"/>
                  </a:lnTo>
                  <a:lnTo>
                    <a:pt x="12129" y="8164"/>
                  </a:lnTo>
                  <a:close/>
                  <a:moveTo>
                    <a:pt x="14453" y="8164"/>
                  </a:moveTo>
                  <a:lnTo>
                    <a:pt x="14453" y="9716"/>
                  </a:lnTo>
                  <a:lnTo>
                    <a:pt x="13692" y="9716"/>
                  </a:lnTo>
                  <a:lnTo>
                    <a:pt x="13692" y="8164"/>
                  </a:lnTo>
                  <a:close/>
                  <a:moveTo>
                    <a:pt x="16016" y="8164"/>
                  </a:moveTo>
                  <a:lnTo>
                    <a:pt x="16016" y="9716"/>
                  </a:lnTo>
                  <a:lnTo>
                    <a:pt x="14591" y="9716"/>
                  </a:lnTo>
                  <a:lnTo>
                    <a:pt x="14591" y="8164"/>
                  </a:lnTo>
                  <a:close/>
                  <a:moveTo>
                    <a:pt x="16915" y="8164"/>
                  </a:moveTo>
                  <a:lnTo>
                    <a:pt x="16915" y="9716"/>
                  </a:lnTo>
                  <a:lnTo>
                    <a:pt x="16155" y="9716"/>
                  </a:lnTo>
                  <a:lnTo>
                    <a:pt x="16155" y="8164"/>
                  </a:lnTo>
                  <a:close/>
                  <a:moveTo>
                    <a:pt x="18478" y="8164"/>
                  </a:moveTo>
                  <a:lnTo>
                    <a:pt x="18478" y="9716"/>
                  </a:lnTo>
                  <a:lnTo>
                    <a:pt x="17053" y="9716"/>
                  </a:lnTo>
                  <a:lnTo>
                    <a:pt x="17053" y="8164"/>
                  </a:lnTo>
                  <a:close/>
                  <a:moveTo>
                    <a:pt x="19377" y="8164"/>
                  </a:moveTo>
                  <a:lnTo>
                    <a:pt x="19377" y="9716"/>
                  </a:lnTo>
                  <a:lnTo>
                    <a:pt x="18616" y="9716"/>
                  </a:lnTo>
                  <a:lnTo>
                    <a:pt x="18616" y="8164"/>
                  </a:lnTo>
                  <a:close/>
                  <a:moveTo>
                    <a:pt x="2136" y="9817"/>
                  </a:moveTo>
                  <a:lnTo>
                    <a:pt x="2136" y="11368"/>
                  </a:lnTo>
                  <a:lnTo>
                    <a:pt x="1377" y="11368"/>
                  </a:lnTo>
                  <a:lnTo>
                    <a:pt x="1377" y="9817"/>
                  </a:lnTo>
                  <a:close/>
                  <a:moveTo>
                    <a:pt x="3701" y="9817"/>
                  </a:moveTo>
                  <a:lnTo>
                    <a:pt x="3701" y="11368"/>
                  </a:lnTo>
                  <a:lnTo>
                    <a:pt x="2274" y="11368"/>
                  </a:lnTo>
                  <a:lnTo>
                    <a:pt x="2274" y="9817"/>
                  </a:lnTo>
                  <a:close/>
                  <a:moveTo>
                    <a:pt x="4598" y="9817"/>
                  </a:moveTo>
                  <a:lnTo>
                    <a:pt x="4598" y="11368"/>
                  </a:lnTo>
                  <a:lnTo>
                    <a:pt x="3839" y="11368"/>
                  </a:lnTo>
                  <a:lnTo>
                    <a:pt x="3839" y="9817"/>
                  </a:lnTo>
                  <a:close/>
                  <a:moveTo>
                    <a:pt x="6163" y="9817"/>
                  </a:moveTo>
                  <a:lnTo>
                    <a:pt x="6163" y="11368"/>
                  </a:lnTo>
                  <a:lnTo>
                    <a:pt x="4738" y="11368"/>
                  </a:lnTo>
                  <a:lnTo>
                    <a:pt x="4738" y="9817"/>
                  </a:lnTo>
                  <a:close/>
                  <a:moveTo>
                    <a:pt x="7060" y="9817"/>
                  </a:moveTo>
                  <a:lnTo>
                    <a:pt x="7060" y="11368"/>
                  </a:lnTo>
                  <a:lnTo>
                    <a:pt x="6301" y="11368"/>
                  </a:lnTo>
                  <a:lnTo>
                    <a:pt x="6301" y="9817"/>
                  </a:lnTo>
                  <a:close/>
                  <a:moveTo>
                    <a:pt x="8625" y="9817"/>
                  </a:moveTo>
                  <a:lnTo>
                    <a:pt x="8625" y="11368"/>
                  </a:lnTo>
                  <a:lnTo>
                    <a:pt x="7200" y="11368"/>
                  </a:lnTo>
                  <a:lnTo>
                    <a:pt x="7200" y="9817"/>
                  </a:lnTo>
                  <a:close/>
                  <a:moveTo>
                    <a:pt x="9522" y="9817"/>
                  </a:moveTo>
                  <a:lnTo>
                    <a:pt x="9522" y="11368"/>
                  </a:lnTo>
                  <a:lnTo>
                    <a:pt x="8767" y="11368"/>
                  </a:lnTo>
                  <a:lnTo>
                    <a:pt x="8767" y="9817"/>
                  </a:lnTo>
                  <a:close/>
                  <a:moveTo>
                    <a:pt x="11086" y="9817"/>
                  </a:moveTo>
                  <a:lnTo>
                    <a:pt x="11086" y="11368"/>
                  </a:lnTo>
                  <a:lnTo>
                    <a:pt x="9665" y="11368"/>
                  </a:lnTo>
                  <a:lnTo>
                    <a:pt x="9665" y="9817"/>
                  </a:lnTo>
                  <a:close/>
                  <a:moveTo>
                    <a:pt x="11985" y="9817"/>
                  </a:moveTo>
                  <a:lnTo>
                    <a:pt x="11985" y="11368"/>
                  </a:lnTo>
                  <a:lnTo>
                    <a:pt x="11230" y="11368"/>
                  </a:lnTo>
                  <a:lnTo>
                    <a:pt x="11230" y="9817"/>
                  </a:lnTo>
                  <a:close/>
                  <a:moveTo>
                    <a:pt x="13554" y="9817"/>
                  </a:moveTo>
                  <a:lnTo>
                    <a:pt x="13554" y="11368"/>
                  </a:lnTo>
                  <a:lnTo>
                    <a:pt x="12129" y="11368"/>
                  </a:lnTo>
                  <a:lnTo>
                    <a:pt x="12129" y="9817"/>
                  </a:lnTo>
                  <a:close/>
                  <a:moveTo>
                    <a:pt x="14453" y="9817"/>
                  </a:moveTo>
                  <a:lnTo>
                    <a:pt x="14453" y="11368"/>
                  </a:lnTo>
                  <a:lnTo>
                    <a:pt x="13692" y="11368"/>
                  </a:lnTo>
                  <a:lnTo>
                    <a:pt x="13692" y="9817"/>
                  </a:lnTo>
                  <a:close/>
                  <a:moveTo>
                    <a:pt x="16016" y="9817"/>
                  </a:moveTo>
                  <a:lnTo>
                    <a:pt x="16016" y="11368"/>
                  </a:lnTo>
                  <a:lnTo>
                    <a:pt x="14591" y="11368"/>
                  </a:lnTo>
                  <a:lnTo>
                    <a:pt x="14591" y="9817"/>
                  </a:lnTo>
                  <a:close/>
                  <a:moveTo>
                    <a:pt x="16915" y="9817"/>
                  </a:moveTo>
                  <a:lnTo>
                    <a:pt x="16915" y="11368"/>
                  </a:lnTo>
                  <a:lnTo>
                    <a:pt x="16155" y="11368"/>
                  </a:lnTo>
                  <a:lnTo>
                    <a:pt x="16155" y="9817"/>
                  </a:lnTo>
                  <a:close/>
                  <a:moveTo>
                    <a:pt x="18478" y="9817"/>
                  </a:moveTo>
                  <a:lnTo>
                    <a:pt x="18478" y="11368"/>
                  </a:lnTo>
                  <a:lnTo>
                    <a:pt x="17053" y="11368"/>
                  </a:lnTo>
                  <a:lnTo>
                    <a:pt x="17053" y="9817"/>
                  </a:lnTo>
                  <a:close/>
                  <a:moveTo>
                    <a:pt x="19377" y="9817"/>
                  </a:moveTo>
                  <a:lnTo>
                    <a:pt x="19377" y="11368"/>
                  </a:lnTo>
                  <a:lnTo>
                    <a:pt x="18616" y="11368"/>
                  </a:lnTo>
                  <a:lnTo>
                    <a:pt x="18616" y="9817"/>
                  </a:lnTo>
                  <a:close/>
                  <a:moveTo>
                    <a:pt x="2136" y="11470"/>
                  </a:moveTo>
                  <a:lnTo>
                    <a:pt x="2136" y="13023"/>
                  </a:lnTo>
                  <a:lnTo>
                    <a:pt x="1377" y="13023"/>
                  </a:lnTo>
                  <a:lnTo>
                    <a:pt x="1377" y="11470"/>
                  </a:lnTo>
                  <a:close/>
                  <a:moveTo>
                    <a:pt x="3701" y="11470"/>
                  </a:moveTo>
                  <a:lnTo>
                    <a:pt x="3701" y="13023"/>
                  </a:lnTo>
                  <a:lnTo>
                    <a:pt x="2274" y="13023"/>
                  </a:lnTo>
                  <a:lnTo>
                    <a:pt x="2274" y="11470"/>
                  </a:lnTo>
                  <a:close/>
                  <a:moveTo>
                    <a:pt x="4598" y="11470"/>
                  </a:moveTo>
                  <a:lnTo>
                    <a:pt x="4598" y="13023"/>
                  </a:lnTo>
                  <a:lnTo>
                    <a:pt x="3839" y="13023"/>
                  </a:lnTo>
                  <a:lnTo>
                    <a:pt x="3839" y="11470"/>
                  </a:lnTo>
                  <a:close/>
                  <a:moveTo>
                    <a:pt x="6163" y="11470"/>
                  </a:moveTo>
                  <a:lnTo>
                    <a:pt x="6163" y="13023"/>
                  </a:lnTo>
                  <a:lnTo>
                    <a:pt x="4738" y="13023"/>
                  </a:lnTo>
                  <a:lnTo>
                    <a:pt x="4738" y="11470"/>
                  </a:lnTo>
                  <a:close/>
                  <a:moveTo>
                    <a:pt x="7060" y="11470"/>
                  </a:moveTo>
                  <a:lnTo>
                    <a:pt x="7060" y="13023"/>
                  </a:lnTo>
                  <a:lnTo>
                    <a:pt x="6301" y="13023"/>
                  </a:lnTo>
                  <a:lnTo>
                    <a:pt x="6301" y="11470"/>
                  </a:lnTo>
                  <a:close/>
                  <a:moveTo>
                    <a:pt x="8625" y="11470"/>
                  </a:moveTo>
                  <a:lnTo>
                    <a:pt x="8625" y="13023"/>
                  </a:lnTo>
                  <a:lnTo>
                    <a:pt x="7200" y="13023"/>
                  </a:lnTo>
                  <a:lnTo>
                    <a:pt x="7200" y="11470"/>
                  </a:lnTo>
                  <a:close/>
                  <a:moveTo>
                    <a:pt x="9522" y="11470"/>
                  </a:moveTo>
                  <a:lnTo>
                    <a:pt x="9522" y="13023"/>
                  </a:lnTo>
                  <a:lnTo>
                    <a:pt x="8767" y="13023"/>
                  </a:lnTo>
                  <a:lnTo>
                    <a:pt x="8767" y="11470"/>
                  </a:lnTo>
                  <a:close/>
                  <a:moveTo>
                    <a:pt x="11086" y="11470"/>
                  </a:moveTo>
                  <a:lnTo>
                    <a:pt x="11086" y="13023"/>
                  </a:lnTo>
                  <a:lnTo>
                    <a:pt x="9665" y="13023"/>
                  </a:lnTo>
                  <a:lnTo>
                    <a:pt x="9665" y="11470"/>
                  </a:lnTo>
                  <a:close/>
                  <a:moveTo>
                    <a:pt x="11985" y="11470"/>
                  </a:moveTo>
                  <a:lnTo>
                    <a:pt x="11985" y="13023"/>
                  </a:lnTo>
                  <a:lnTo>
                    <a:pt x="11230" y="13023"/>
                  </a:lnTo>
                  <a:lnTo>
                    <a:pt x="11230" y="11470"/>
                  </a:lnTo>
                  <a:close/>
                  <a:moveTo>
                    <a:pt x="13554" y="11470"/>
                  </a:moveTo>
                  <a:lnTo>
                    <a:pt x="13554" y="13023"/>
                  </a:lnTo>
                  <a:lnTo>
                    <a:pt x="12129" y="13023"/>
                  </a:lnTo>
                  <a:lnTo>
                    <a:pt x="12129" y="11470"/>
                  </a:lnTo>
                  <a:close/>
                  <a:moveTo>
                    <a:pt x="14453" y="11470"/>
                  </a:moveTo>
                  <a:lnTo>
                    <a:pt x="14453" y="13023"/>
                  </a:lnTo>
                  <a:lnTo>
                    <a:pt x="13692" y="13023"/>
                  </a:lnTo>
                  <a:lnTo>
                    <a:pt x="13692" y="11470"/>
                  </a:lnTo>
                  <a:close/>
                  <a:moveTo>
                    <a:pt x="16016" y="11470"/>
                  </a:moveTo>
                  <a:lnTo>
                    <a:pt x="16016" y="13023"/>
                  </a:lnTo>
                  <a:lnTo>
                    <a:pt x="14591" y="13023"/>
                  </a:lnTo>
                  <a:lnTo>
                    <a:pt x="14591" y="11470"/>
                  </a:lnTo>
                  <a:close/>
                  <a:moveTo>
                    <a:pt x="16915" y="11470"/>
                  </a:moveTo>
                  <a:lnTo>
                    <a:pt x="16915" y="13023"/>
                  </a:lnTo>
                  <a:lnTo>
                    <a:pt x="16155" y="13023"/>
                  </a:lnTo>
                  <a:lnTo>
                    <a:pt x="16155" y="11470"/>
                  </a:lnTo>
                  <a:close/>
                  <a:moveTo>
                    <a:pt x="18478" y="11470"/>
                  </a:moveTo>
                  <a:lnTo>
                    <a:pt x="18478" y="13023"/>
                  </a:lnTo>
                  <a:lnTo>
                    <a:pt x="17053" y="13023"/>
                  </a:lnTo>
                  <a:lnTo>
                    <a:pt x="17053" y="11470"/>
                  </a:lnTo>
                  <a:close/>
                  <a:moveTo>
                    <a:pt x="19377" y="11470"/>
                  </a:moveTo>
                  <a:lnTo>
                    <a:pt x="19377" y="13023"/>
                  </a:lnTo>
                  <a:lnTo>
                    <a:pt x="18616" y="13023"/>
                  </a:lnTo>
                  <a:lnTo>
                    <a:pt x="18616" y="11470"/>
                  </a:lnTo>
                  <a:close/>
                  <a:moveTo>
                    <a:pt x="2136" y="13125"/>
                  </a:moveTo>
                  <a:lnTo>
                    <a:pt x="2136" y="14677"/>
                  </a:lnTo>
                  <a:lnTo>
                    <a:pt x="1377" y="14677"/>
                  </a:lnTo>
                  <a:lnTo>
                    <a:pt x="1377" y="13125"/>
                  </a:lnTo>
                  <a:close/>
                  <a:moveTo>
                    <a:pt x="3701" y="13125"/>
                  </a:moveTo>
                  <a:lnTo>
                    <a:pt x="3701" y="14677"/>
                  </a:lnTo>
                  <a:lnTo>
                    <a:pt x="2274" y="14677"/>
                  </a:lnTo>
                  <a:lnTo>
                    <a:pt x="2274" y="13125"/>
                  </a:lnTo>
                  <a:close/>
                  <a:moveTo>
                    <a:pt x="4598" y="13125"/>
                  </a:moveTo>
                  <a:lnTo>
                    <a:pt x="4598" y="14677"/>
                  </a:lnTo>
                  <a:lnTo>
                    <a:pt x="3839" y="14677"/>
                  </a:lnTo>
                  <a:lnTo>
                    <a:pt x="3839" y="13125"/>
                  </a:lnTo>
                  <a:close/>
                  <a:moveTo>
                    <a:pt x="6163" y="13125"/>
                  </a:moveTo>
                  <a:lnTo>
                    <a:pt x="6163" y="14677"/>
                  </a:lnTo>
                  <a:lnTo>
                    <a:pt x="4738" y="14677"/>
                  </a:lnTo>
                  <a:lnTo>
                    <a:pt x="4738" y="13125"/>
                  </a:lnTo>
                  <a:close/>
                  <a:moveTo>
                    <a:pt x="7060" y="13125"/>
                  </a:moveTo>
                  <a:lnTo>
                    <a:pt x="7060" y="14677"/>
                  </a:lnTo>
                  <a:lnTo>
                    <a:pt x="6301" y="14677"/>
                  </a:lnTo>
                  <a:lnTo>
                    <a:pt x="6301" y="13125"/>
                  </a:lnTo>
                  <a:close/>
                  <a:moveTo>
                    <a:pt x="8625" y="13125"/>
                  </a:moveTo>
                  <a:lnTo>
                    <a:pt x="8625" y="14677"/>
                  </a:lnTo>
                  <a:lnTo>
                    <a:pt x="7200" y="14677"/>
                  </a:lnTo>
                  <a:lnTo>
                    <a:pt x="7200" y="13125"/>
                  </a:lnTo>
                  <a:close/>
                  <a:moveTo>
                    <a:pt x="9522" y="13125"/>
                  </a:moveTo>
                  <a:lnTo>
                    <a:pt x="9522" y="14677"/>
                  </a:lnTo>
                  <a:lnTo>
                    <a:pt x="8767" y="14677"/>
                  </a:lnTo>
                  <a:lnTo>
                    <a:pt x="8767" y="13125"/>
                  </a:lnTo>
                  <a:close/>
                  <a:moveTo>
                    <a:pt x="11086" y="13125"/>
                  </a:moveTo>
                  <a:lnTo>
                    <a:pt x="11086" y="14677"/>
                  </a:lnTo>
                  <a:lnTo>
                    <a:pt x="9665" y="14677"/>
                  </a:lnTo>
                  <a:lnTo>
                    <a:pt x="9665" y="13125"/>
                  </a:lnTo>
                  <a:close/>
                  <a:moveTo>
                    <a:pt x="11985" y="13125"/>
                  </a:moveTo>
                  <a:lnTo>
                    <a:pt x="11985" y="14677"/>
                  </a:lnTo>
                  <a:lnTo>
                    <a:pt x="11230" y="14677"/>
                  </a:lnTo>
                  <a:lnTo>
                    <a:pt x="11230" y="13125"/>
                  </a:lnTo>
                  <a:close/>
                  <a:moveTo>
                    <a:pt x="13554" y="13125"/>
                  </a:moveTo>
                  <a:lnTo>
                    <a:pt x="13554" y="14677"/>
                  </a:lnTo>
                  <a:lnTo>
                    <a:pt x="12129" y="14677"/>
                  </a:lnTo>
                  <a:lnTo>
                    <a:pt x="12129" y="13125"/>
                  </a:lnTo>
                  <a:close/>
                  <a:moveTo>
                    <a:pt x="14453" y="13125"/>
                  </a:moveTo>
                  <a:lnTo>
                    <a:pt x="14453" y="14677"/>
                  </a:lnTo>
                  <a:lnTo>
                    <a:pt x="13692" y="14677"/>
                  </a:lnTo>
                  <a:lnTo>
                    <a:pt x="13692" y="13125"/>
                  </a:lnTo>
                  <a:close/>
                  <a:moveTo>
                    <a:pt x="16016" y="13125"/>
                  </a:moveTo>
                  <a:lnTo>
                    <a:pt x="16016" y="14677"/>
                  </a:lnTo>
                  <a:lnTo>
                    <a:pt x="14591" y="14677"/>
                  </a:lnTo>
                  <a:lnTo>
                    <a:pt x="14591" y="13125"/>
                  </a:lnTo>
                  <a:close/>
                  <a:moveTo>
                    <a:pt x="16915" y="13125"/>
                  </a:moveTo>
                  <a:lnTo>
                    <a:pt x="16915" y="14677"/>
                  </a:lnTo>
                  <a:lnTo>
                    <a:pt x="16155" y="14677"/>
                  </a:lnTo>
                  <a:lnTo>
                    <a:pt x="16155" y="13125"/>
                  </a:lnTo>
                  <a:close/>
                  <a:moveTo>
                    <a:pt x="18478" y="13125"/>
                  </a:moveTo>
                  <a:lnTo>
                    <a:pt x="18478" y="14677"/>
                  </a:lnTo>
                  <a:lnTo>
                    <a:pt x="17053" y="14677"/>
                  </a:lnTo>
                  <a:lnTo>
                    <a:pt x="17053" y="13125"/>
                  </a:lnTo>
                  <a:close/>
                  <a:moveTo>
                    <a:pt x="19377" y="13125"/>
                  </a:moveTo>
                  <a:lnTo>
                    <a:pt x="19377" y="14677"/>
                  </a:lnTo>
                  <a:lnTo>
                    <a:pt x="18616" y="14677"/>
                  </a:lnTo>
                  <a:lnTo>
                    <a:pt x="18616" y="13125"/>
                  </a:lnTo>
                  <a:close/>
                  <a:moveTo>
                    <a:pt x="2136" y="14778"/>
                  </a:moveTo>
                  <a:lnTo>
                    <a:pt x="2136" y="16329"/>
                  </a:lnTo>
                  <a:lnTo>
                    <a:pt x="1377" y="16329"/>
                  </a:lnTo>
                  <a:lnTo>
                    <a:pt x="1377" y="14778"/>
                  </a:lnTo>
                  <a:close/>
                  <a:moveTo>
                    <a:pt x="3701" y="14778"/>
                  </a:moveTo>
                  <a:lnTo>
                    <a:pt x="3701" y="16329"/>
                  </a:lnTo>
                  <a:lnTo>
                    <a:pt x="2274" y="16329"/>
                  </a:lnTo>
                  <a:lnTo>
                    <a:pt x="2274" y="14778"/>
                  </a:lnTo>
                  <a:close/>
                  <a:moveTo>
                    <a:pt x="4598" y="14778"/>
                  </a:moveTo>
                  <a:lnTo>
                    <a:pt x="4598" y="16329"/>
                  </a:lnTo>
                  <a:lnTo>
                    <a:pt x="3839" y="16329"/>
                  </a:lnTo>
                  <a:lnTo>
                    <a:pt x="3839" y="14778"/>
                  </a:lnTo>
                  <a:close/>
                  <a:moveTo>
                    <a:pt x="6163" y="14778"/>
                  </a:moveTo>
                  <a:lnTo>
                    <a:pt x="6163" y="16329"/>
                  </a:lnTo>
                  <a:lnTo>
                    <a:pt x="4738" y="16329"/>
                  </a:lnTo>
                  <a:lnTo>
                    <a:pt x="4738" y="14778"/>
                  </a:lnTo>
                  <a:close/>
                  <a:moveTo>
                    <a:pt x="7060" y="14778"/>
                  </a:moveTo>
                  <a:lnTo>
                    <a:pt x="7060" y="16329"/>
                  </a:lnTo>
                  <a:lnTo>
                    <a:pt x="6301" y="16329"/>
                  </a:lnTo>
                  <a:lnTo>
                    <a:pt x="6301" y="14778"/>
                  </a:lnTo>
                  <a:close/>
                  <a:moveTo>
                    <a:pt x="8625" y="14778"/>
                  </a:moveTo>
                  <a:lnTo>
                    <a:pt x="8625" y="16329"/>
                  </a:lnTo>
                  <a:lnTo>
                    <a:pt x="7200" y="16329"/>
                  </a:lnTo>
                  <a:lnTo>
                    <a:pt x="7200" y="14778"/>
                  </a:lnTo>
                  <a:close/>
                  <a:moveTo>
                    <a:pt x="9522" y="14778"/>
                  </a:moveTo>
                  <a:lnTo>
                    <a:pt x="9522" y="16329"/>
                  </a:lnTo>
                  <a:lnTo>
                    <a:pt x="8767" y="16329"/>
                  </a:lnTo>
                  <a:lnTo>
                    <a:pt x="8767" y="14778"/>
                  </a:lnTo>
                  <a:close/>
                  <a:moveTo>
                    <a:pt x="11086" y="14778"/>
                  </a:moveTo>
                  <a:lnTo>
                    <a:pt x="11086" y="16329"/>
                  </a:lnTo>
                  <a:lnTo>
                    <a:pt x="9665" y="16329"/>
                  </a:lnTo>
                  <a:lnTo>
                    <a:pt x="9665" y="14778"/>
                  </a:lnTo>
                  <a:close/>
                  <a:moveTo>
                    <a:pt x="11985" y="14778"/>
                  </a:moveTo>
                  <a:lnTo>
                    <a:pt x="11985" y="16329"/>
                  </a:lnTo>
                  <a:lnTo>
                    <a:pt x="11230" y="16329"/>
                  </a:lnTo>
                  <a:lnTo>
                    <a:pt x="11230" y="14778"/>
                  </a:lnTo>
                  <a:close/>
                  <a:moveTo>
                    <a:pt x="13554" y="14778"/>
                  </a:moveTo>
                  <a:lnTo>
                    <a:pt x="13554" y="16329"/>
                  </a:lnTo>
                  <a:lnTo>
                    <a:pt x="12129" y="16329"/>
                  </a:lnTo>
                  <a:lnTo>
                    <a:pt x="12129" y="14778"/>
                  </a:lnTo>
                  <a:close/>
                  <a:moveTo>
                    <a:pt x="14453" y="14778"/>
                  </a:moveTo>
                  <a:lnTo>
                    <a:pt x="14453" y="16329"/>
                  </a:lnTo>
                  <a:lnTo>
                    <a:pt x="13692" y="16329"/>
                  </a:lnTo>
                  <a:lnTo>
                    <a:pt x="13692" y="14778"/>
                  </a:lnTo>
                  <a:close/>
                  <a:moveTo>
                    <a:pt x="16016" y="14778"/>
                  </a:moveTo>
                  <a:lnTo>
                    <a:pt x="16016" y="16329"/>
                  </a:lnTo>
                  <a:lnTo>
                    <a:pt x="14591" y="16329"/>
                  </a:lnTo>
                  <a:lnTo>
                    <a:pt x="14591" y="14778"/>
                  </a:lnTo>
                  <a:close/>
                  <a:moveTo>
                    <a:pt x="16915" y="14778"/>
                  </a:moveTo>
                  <a:lnTo>
                    <a:pt x="16915" y="16329"/>
                  </a:lnTo>
                  <a:lnTo>
                    <a:pt x="16155" y="16329"/>
                  </a:lnTo>
                  <a:lnTo>
                    <a:pt x="16155" y="14778"/>
                  </a:lnTo>
                  <a:close/>
                  <a:moveTo>
                    <a:pt x="18478" y="14778"/>
                  </a:moveTo>
                  <a:lnTo>
                    <a:pt x="18478" y="16329"/>
                  </a:lnTo>
                  <a:lnTo>
                    <a:pt x="17053" y="16329"/>
                  </a:lnTo>
                  <a:lnTo>
                    <a:pt x="17053" y="14778"/>
                  </a:lnTo>
                  <a:close/>
                  <a:moveTo>
                    <a:pt x="19377" y="14778"/>
                  </a:moveTo>
                  <a:lnTo>
                    <a:pt x="19377" y="16329"/>
                  </a:lnTo>
                  <a:lnTo>
                    <a:pt x="18616" y="16329"/>
                  </a:lnTo>
                  <a:lnTo>
                    <a:pt x="18616" y="14778"/>
                  </a:lnTo>
                  <a:close/>
                  <a:moveTo>
                    <a:pt x="2136" y="16431"/>
                  </a:moveTo>
                  <a:lnTo>
                    <a:pt x="2136" y="17983"/>
                  </a:lnTo>
                  <a:lnTo>
                    <a:pt x="1377" y="17983"/>
                  </a:lnTo>
                  <a:lnTo>
                    <a:pt x="1377" y="16431"/>
                  </a:lnTo>
                  <a:close/>
                  <a:moveTo>
                    <a:pt x="3701" y="16431"/>
                  </a:moveTo>
                  <a:lnTo>
                    <a:pt x="3701" y="17983"/>
                  </a:lnTo>
                  <a:lnTo>
                    <a:pt x="2274" y="17983"/>
                  </a:lnTo>
                  <a:lnTo>
                    <a:pt x="2274" y="16431"/>
                  </a:lnTo>
                  <a:close/>
                  <a:moveTo>
                    <a:pt x="4598" y="16431"/>
                  </a:moveTo>
                  <a:lnTo>
                    <a:pt x="4598" y="17983"/>
                  </a:lnTo>
                  <a:lnTo>
                    <a:pt x="3839" y="17983"/>
                  </a:lnTo>
                  <a:lnTo>
                    <a:pt x="3839" y="16431"/>
                  </a:lnTo>
                  <a:close/>
                  <a:moveTo>
                    <a:pt x="6163" y="16431"/>
                  </a:moveTo>
                  <a:lnTo>
                    <a:pt x="6163" y="17983"/>
                  </a:lnTo>
                  <a:lnTo>
                    <a:pt x="4738" y="17983"/>
                  </a:lnTo>
                  <a:lnTo>
                    <a:pt x="4738" y="16431"/>
                  </a:lnTo>
                  <a:close/>
                  <a:moveTo>
                    <a:pt x="7060" y="16431"/>
                  </a:moveTo>
                  <a:lnTo>
                    <a:pt x="7060" y="17983"/>
                  </a:lnTo>
                  <a:lnTo>
                    <a:pt x="6301" y="17983"/>
                  </a:lnTo>
                  <a:lnTo>
                    <a:pt x="6301" y="16431"/>
                  </a:lnTo>
                  <a:close/>
                  <a:moveTo>
                    <a:pt x="8625" y="16431"/>
                  </a:moveTo>
                  <a:lnTo>
                    <a:pt x="8625" y="17983"/>
                  </a:lnTo>
                  <a:lnTo>
                    <a:pt x="7200" y="17983"/>
                  </a:lnTo>
                  <a:lnTo>
                    <a:pt x="7200" y="16431"/>
                  </a:lnTo>
                  <a:close/>
                  <a:moveTo>
                    <a:pt x="9522" y="16431"/>
                  </a:moveTo>
                  <a:lnTo>
                    <a:pt x="9522" y="17983"/>
                  </a:lnTo>
                  <a:lnTo>
                    <a:pt x="8767" y="17983"/>
                  </a:lnTo>
                  <a:lnTo>
                    <a:pt x="8767" y="16431"/>
                  </a:lnTo>
                  <a:close/>
                  <a:moveTo>
                    <a:pt x="11086" y="16431"/>
                  </a:moveTo>
                  <a:lnTo>
                    <a:pt x="11086" y="17983"/>
                  </a:lnTo>
                  <a:lnTo>
                    <a:pt x="9665" y="17983"/>
                  </a:lnTo>
                  <a:lnTo>
                    <a:pt x="9665" y="16431"/>
                  </a:lnTo>
                  <a:close/>
                  <a:moveTo>
                    <a:pt x="11985" y="16431"/>
                  </a:moveTo>
                  <a:lnTo>
                    <a:pt x="11985" y="17983"/>
                  </a:lnTo>
                  <a:lnTo>
                    <a:pt x="11230" y="17983"/>
                  </a:lnTo>
                  <a:lnTo>
                    <a:pt x="11230" y="16431"/>
                  </a:lnTo>
                  <a:close/>
                  <a:moveTo>
                    <a:pt x="13554" y="16431"/>
                  </a:moveTo>
                  <a:lnTo>
                    <a:pt x="13554" y="17983"/>
                  </a:lnTo>
                  <a:lnTo>
                    <a:pt x="12129" y="17983"/>
                  </a:lnTo>
                  <a:lnTo>
                    <a:pt x="12129" y="16431"/>
                  </a:lnTo>
                  <a:close/>
                  <a:moveTo>
                    <a:pt x="14453" y="16431"/>
                  </a:moveTo>
                  <a:lnTo>
                    <a:pt x="14453" y="17983"/>
                  </a:lnTo>
                  <a:lnTo>
                    <a:pt x="13692" y="17983"/>
                  </a:lnTo>
                  <a:lnTo>
                    <a:pt x="13692" y="16431"/>
                  </a:lnTo>
                  <a:close/>
                  <a:moveTo>
                    <a:pt x="16016" y="16431"/>
                  </a:moveTo>
                  <a:lnTo>
                    <a:pt x="16016" y="17983"/>
                  </a:lnTo>
                  <a:lnTo>
                    <a:pt x="14591" y="17983"/>
                  </a:lnTo>
                  <a:lnTo>
                    <a:pt x="14591" y="16431"/>
                  </a:lnTo>
                  <a:close/>
                  <a:moveTo>
                    <a:pt x="16915" y="16431"/>
                  </a:moveTo>
                  <a:lnTo>
                    <a:pt x="16915" y="17983"/>
                  </a:lnTo>
                  <a:lnTo>
                    <a:pt x="16155" y="17983"/>
                  </a:lnTo>
                  <a:lnTo>
                    <a:pt x="16155" y="16431"/>
                  </a:lnTo>
                  <a:close/>
                  <a:moveTo>
                    <a:pt x="18478" y="16431"/>
                  </a:moveTo>
                  <a:lnTo>
                    <a:pt x="18478" y="17983"/>
                  </a:lnTo>
                  <a:lnTo>
                    <a:pt x="17053" y="17983"/>
                  </a:lnTo>
                  <a:lnTo>
                    <a:pt x="17053" y="16431"/>
                  </a:lnTo>
                  <a:close/>
                  <a:moveTo>
                    <a:pt x="19377" y="16431"/>
                  </a:moveTo>
                  <a:lnTo>
                    <a:pt x="19377" y="17983"/>
                  </a:lnTo>
                  <a:lnTo>
                    <a:pt x="18616" y="17983"/>
                  </a:lnTo>
                  <a:lnTo>
                    <a:pt x="18616" y="16431"/>
                  </a:lnTo>
                  <a:close/>
                  <a:moveTo>
                    <a:pt x="2136" y="18085"/>
                  </a:moveTo>
                  <a:lnTo>
                    <a:pt x="2136" y="19637"/>
                  </a:lnTo>
                  <a:lnTo>
                    <a:pt x="1377" y="19637"/>
                  </a:lnTo>
                  <a:lnTo>
                    <a:pt x="1377" y="18085"/>
                  </a:lnTo>
                  <a:close/>
                  <a:moveTo>
                    <a:pt x="3701" y="18085"/>
                  </a:moveTo>
                  <a:lnTo>
                    <a:pt x="3701" y="19637"/>
                  </a:lnTo>
                  <a:lnTo>
                    <a:pt x="2274" y="19637"/>
                  </a:lnTo>
                  <a:lnTo>
                    <a:pt x="2274" y="18085"/>
                  </a:lnTo>
                  <a:close/>
                  <a:moveTo>
                    <a:pt x="4598" y="18085"/>
                  </a:moveTo>
                  <a:lnTo>
                    <a:pt x="4598" y="19637"/>
                  </a:lnTo>
                  <a:lnTo>
                    <a:pt x="3839" y="19637"/>
                  </a:lnTo>
                  <a:lnTo>
                    <a:pt x="3839" y="18085"/>
                  </a:lnTo>
                  <a:close/>
                  <a:moveTo>
                    <a:pt x="6163" y="18085"/>
                  </a:moveTo>
                  <a:lnTo>
                    <a:pt x="6163" y="19637"/>
                  </a:lnTo>
                  <a:lnTo>
                    <a:pt x="4738" y="19637"/>
                  </a:lnTo>
                  <a:lnTo>
                    <a:pt x="4738" y="18085"/>
                  </a:lnTo>
                  <a:close/>
                  <a:moveTo>
                    <a:pt x="7060" y="18085"/>
                  </a:moveTo>
                  <a:lnTo>
                    <a:pt x="7060" y="19637"/>
                  </a:lnTo>
                  <a:lnTo>
                    <a:pt x="6301" y="19637"/>
                  </a:lnTo>
                  <a:lnTo>
                    <a:pt x="6301" y="18085"/>
                  </a:lnTo>
                  <a:close/>
                  <a:moveTo>
                    <a:pt x="8625" y="18085"/>
                  </a:moveTo>
                  <a:lnTo>
                    <a:pt x="8625" y="19637"/>
                  </a:lnTo>
                  <a:lnTo>
                    <a:pt x="7200" y="19637"/>
                  </a:lnTo>
                  <a:lnTo>
                    <a:pt x="7200" y="18085"/>
                  </a:lnTo>
                  <a:close/>
                  <a:moveTo>
                    <a:pt x="9522" y="18085"/>
                  </a:moveTo>
                  <a:lnTo>
                    <a:pt x="9522" y="19637"/>
                  </a:lnTo>
                  <a:lnTo>
                    <a:pt x="8767" y="19637"/>
                  </a:lnTo>
                  <a:lnTo>
                    <a:pt x="8767" y="18085"/>
                  </a:lnTo>
                  <a:close/>
                  <a:moveTo>
                    <a:pt x="11086" y="18085"/>
                  </a:moveTo>
                  <a:lnTo>
                    <a:pt x="11086" y="19637"/>
                  </a:lnTo>
                  <a:lnTo>
                    <a:pt x="9665" y="19637"/>
                  </a:lnTo>
                  <a:lnTo>
                    <a:pt x="9665" y="18085"/>
                  </a:lnTo>
                  <a:close/>
                  <a:moveTo>
                    <a:pt x="11985" y="18085"/>
                  </a:moveTo>
                  <a:lnTo>
                    <a:pt x="11985" y="19637"/>
                  </a:lnTo>
                  <a:lnTo>
                    <a:pt x="11230" y="19637"/>
                  </a:lnTo>
                  <a:lnTo>
                    <a:pt x="11230" y="18085"/>
                  </a:lnTo>
                  <a:close/>
                  <a:moveTo>
                    <a:pt x="13554" y="18085"/>
                  </a:moveTo>
                  <a:lnTo>
                    <a:pt x="13554" y="19637"/>
                  </a:lnTo>
                  <a:lnTo>
                    <a:pt x="12129" y="19637"/>
                  </a:lnTo>
                  <a:lnTo>
                    <a:pt x="12129" y="18085"/>
                  </a:lnTo>
                  <a:close/>
                  <a:moveTo>
                    <a:pt x="14453" y="18085"/>
                  </a:moveTo>
                  <a:lnTo>
                    <a:pt x="14453" y="19637"/>
                  </a:lnTo>
                  <a:lnTo>
                    <a:pt x="13692" y="19637"/>
                  </a:lnTo>
                  <a:lnTo>
                    <a:pt x="13692" y="18085"/>
                  </a:lnTo>
                  <a:close/>
                  <a:moveTo>
                    <a:pt x="16016" y="18085"/>
                  </a:moveTo>
                  <a:lnTo>
                    <a:pt x="16016" y="19637"/>
                  </a:lnTo>
                  <a:lnTo>
                    <a:pt x="14591" y="19637"/>
                  </a:lnTo>
                  <a:lnTo>
                    <a:pt x="14591" y="18085"/>
                  </a:lnTo>
                  <a:close/>
                  <a:moveTo>
                    <a:pt x="16915" y="18085"/>
                  </a:moveTo>
                  <a:lnTo>
                    <a:pt x="16915" y="19637"/>
                  </a:lnTo>
                  <a:lnTo>
                    <a:pt x="16155" y="19637"/>
                  </a:lnTo>
                  <a:lnTo>
                    <a:pt x="16155" y="18085"/>
                  </a:lnTo>
                  <a:close/>
                  <a:moveTo>
                    <a:pt x="18478" y="18085"/>
                  </a:moveTo>
                  <a:lnTo>
                    <a:pt x="18478" y="19637"/>
                  </a:lnTo>
                  <a:lnTo>
                    <a:pt x="17053" y="19637"/>
                  </a:lnTo>
                  <a:lnTo>
                    <a:pt x="17053" y="18085"/>
                  </a:lnTo>
                  <a:close/>
                  <a:moveTo>
                    <a:pt x="19377" y="18085"/>
                  </a:moveTo>
                  <a:lnTo>
                    <a:pt x="19377" y="19637"/>
                  </a:lnTo>
                  <a:lnTo>
                    <a:pt x="18616" y="19637"/>
                  </a:lnTo>
                  <a:lnTo>
                    <a:pt x="18616" y="18085"/>
                  </a:lnTo>
                  <a:close/>
                  <a:moveTo>
                    <a:pt x="1238" y="1"/>
                  </a:moveTo>
                  <a:lnTo>
                    <a:pt x="1238" y="1442"/>
                  </a:lnTo>
                  <a:lnTo>
                    <a:pt x="0" y="1442"/>
                  </a:lnTo>
                  <a:lnTo>
                    <a:pt x="0" y="1544"/>
                  </a:lnTo>
                  <a:lnTo>
                    <a:pt x="1238" y="1544"/>
                  </a:lnTo>
                  <a:lnTo>
                    <a:pt x="1238" y="3096"/>
                  </a:lnTo>
                  <a:lnTo>
                    <a:pt x="0" y="3096"/>
                  </a:lnTo>
                  <a:lnTo>
                    <a:pt x="0" y="3198"/>
                  </a:lnTo>
                  <a:lnTo>
                    <a:pt x="1238" y="3198"/>
                  </a:lnTo>
                  <a:lnTo>
                    <a:pt x="1238" y="4751"/>
                  </a:lnTo>
                  <a:lnTo>
                    <a:pt x="0" y="4751"/>
                  </a:lnTo>
                  <a:lnTo>
                    <a:pt x="0" y="4853"/>
                  </a:lnTo>
                  <a:lnTo>
                    <a:pt x="1238" y="4853"/>
                  </a:lnTo>
                  <a:lnTo>
                    <a:pt x="1238" y="6404"/>
                  </a:lnTo>
                  <a:lnTo>
                    <a:pt x="0" y="6404"/>
                  </a:lnTo>
                  <a:lnTo>
                    <a:pt x="0" y="6507"/>
                  </a:lnTo>
                  <a:lnTo>
                    <a:pt x="1238" y="6507"/>
                  </a:lnTo>
                  <a:lnTo>
                    <a:pt x="1238" y="8058"/>
                  </a:lnTo>
                  <a:lnTo>
                    <a:pt x="0" y="8058"/>
                  </a:lnTo>
                  <a:lnTo>
                    <a:pt x="0" y="8160"/>
                  </a:lnTo>
                  <a:lnTo>
                    <a:pt x="1238" y="8160"/>
                  </a:lnTo>
                  <a:lnTo>
                    <a:pt x="1238" y="9713"/>
                  </a:lnTo>
                  <a:lnTo>
                    <a:pt x="0" y="9713"/>
                  </a:lnTo>
                  <a:lnTo>
                    <a:pt x="0" y="9815"/>
                  </a:lnTo>
                  <a:lnTo>
                    <a:pt x="1238" y="9815"/>
                  </a:lnTo>
                  <a:lnTo>
                    <a:pt x="1238" y="11367"/>
                  </a:lnTo>
                  <a:lnTo>
                    <a:pt x="0" y="11367"/>
                  </a:lnTo>
                  <a:lnTo>
                    <a:pt x="0" y="11469"/>
                  </a:lnTo>
                  <a:lnTo>
                    <a:pt x="1238" y="11469"/>
                  </a:lnTo>
                  <a:lnTo>
                    <a:pt x="1238" y="13021"/>
                  </a:lnTo>
                  <a:lnTo>
                    <a:pt x="0" y="13021"/>
                  </a:lnTo>
                  <a:lnTo>
                    <a:pt x="0" y="13123"/>
                  </a:lnTo>
                  <a:lnTo>
                    <a:pt x="1238" y="13123"/>
                  </a:lnTo>
                  <a:lnTo>
                    <a:pt x="1238" y="14674"/>
                  </a:lnTo>
                  <a:lnTo>
                    <a:pt x="0" y="14674"/>
                  </a:lnTo>
                  <a:lnTo>
                    <a:pt x="0" y="14778"/>
                  </a:lnTo>
                  <a:lnTo>
                    <a:pt x="1238" y="14778"/>
                  </a:lnTo>
                  <a:lnTo>
                    <a:pt x="1238" y="16329"/>
                  </a:lnTo>
                  <a:lnTo>
                    <a:pt x="0" y="16329"/>
                  </a:lnTo>
                  <a:lnTo>
                    <a:pt x="0" y="16431"/>
                  </a:lnTo>
                  <a:lnTo>
                    <a:pt x="1238" y="16431"/>
                  </a:lnTo>
                  <a:lnTo>
                    <a:pt x="1238" y="17983"/>
                  </a:lnTo>
                  <a:lnTo>
                    <a:pt x="0" y="17983"/>
                  </a:lnTo>
                  <a:lnTo>
                    <a:pt x="0" y="18085"/>
                  </a:lnTo>
                  <a:lnTo>
                    <a:pt x="1238" y="18085"/>
                  </a:lnTo>
                  <a:lnTo>
                    <a:pt x="1238" y="19637"/>
                  </a:lnTo>
                  <a:lnTo>
                    <a:pt x="0" y="19637"/>
                  </a:lnTo>
                  <a:lnTo>
                    <a:pt x="0" y="19739"/>
                  </a:lnTo>
                  <a:lnTo>
                    <a:pt x="1238" y="19739"/>
                  </a:lnTo>
                  <a:lnTo>
                    <a:pt x="1238" y="21066"/>
                  </a:lnTo>
                  <a:lnTo>
                    <a:pt x="1377" y="21066"/>
                  </a:lnTo>
                  <a:lnTo>
                    <a:pt x="1377" y="19739"/>
                  </a:lnTo>
                  <a:lnTo>
                    <a:pt x="2136" y="19739"/>
                  </a:lnTo>
                  <a:lnTo>
                    <a:pt x="2136" y="21066"/>
                  </a:lnTo>
                  <a:lnTo>
                    <a:pt x="2274" y="21066"/>
                  </a:lnTo>
                  <a:lnTo>
                    <a:pt x="2274" y="19739"/>
                  </a:lnTo>
                  <a:lnTo>
                    <a:pt x="3701" y="19739"/>
                  </a:lnTo>
                  <a:lnTo>
                    <a:pt x="3701" y="21066"/>
                  </a:lnTo>
                  <a:lnTo>
                    <a:pt x="3839" y="21066"/>
                  </a:lnTo>
                  <a:lnTo>
                    <a:pt x="3839" y="19739"/>
                  </a:lnTo>
                  <a:lnTo>
                    <a:pt x="4598" y="19739"/>
                  </a:lnTo>
                  <a:lnTo>
                    <a:pt x="4598" y="21066"/>
                  </a:lnTo>
                  <a:lnTo>
                    <a:pt x="4737" y="21066"/>
                  </a:lnTo>
                  <a:lnTo>
                    <a:pt x="4737" y="19739"/>
                  </a:lnTo>
                  <a:lnTo>
                    <a:pt x="6163" y="19739"/>
                  </a:lnTo>
                  <a:lnTo>
                    <a:pt x="6163" y="21066"/>
                  </a:lnTo>
                  <a:lnTo>
                    <a:pt x="6302" y="21066"/>
                  </a:lnTo>
                  <a:lnTo>
                    <a:pt x="6302" y="19739"/>
                  </a:lnTo>
                  <a:lnTo>
                    <a:pt x="7062" y="19739"/>
                  </a:lnTo>
                  <a:lnTo>
                    <a:pt x="7062" y="21066"/>
                  </a:lnTo>
                  <a:lnTo>
                    <a:pt x="7201" y="21066"/>
                  </a:lnTo>
                  <a:lnTo>
                    <a:pt x="7201" y="19739"/>
                  </a:lnTo>
                  <a:lnTo>
                    <a:pt x="8626" y="19739"/>
                  </a:lnTo>
                  <a:lnTo>
                    <a:pt x="8626" y="21066"/>
                  </a:lnTo>
                  <a:lnTo>
                    <a:pt x="8768" y="21066"/>
                  </a:lnTo>
                  <a:lnTo>
                    <a:pt x="8768" y="19739"/>
                  </a:lnTo>
                  <a:lnTo>
                    <a:pt x="9524" y="19739"/>
                  </a:lnTo>
                  <a:lnTo>
                    <a:pt x="9524" y="21066"/>
                  </a:lnTo>
                  <a:lnTo>
                    <a:pt x="9665" y="21066"/>
                  </a:lnTo>
                  <a:lnTo>
                    <a:pt x="9665" y="19739"/>
                  </a:lnTo>
                  <a:lnTo>
                    <a:pt x="11086" y="19739"/>
                  </a:lnTo>
                  <a:lnTo>
                    <a:pt x="11086" y="21066"/>
                  </a:lnTo>
                  <a:lnTo>
                    <a:pt x="11227" y="21066"/>
                  </a:lnTo>
                  <a:lnTo>
                    <a:pt x="11227" y="19739"/>
                  </a:lnTo>
                  <a:lnTo>
                    <a:pt x="11983" y="19739"/>
                  </a:lnTo>
                  <a:lnTo>
                    <a:pt x="11983" y="21066"/>
                  </a:lnTo>
                  <a:lnTo>
                    <a:pt x="12125" y="21066"/>
                  </a:lnTo>
                  <a:lnTo>
                    <a:pt x="12125" y="19739"/>
                  </a:lnTo>
                  <a:lnTo>
                    <a:pt x="13550" y="19739"/>
                  </a:lnTo>
                  <a:lnTo>
                    <a:pt x="13550" y="21066"/>
                  </a:lnTo>
                  <a:lnTo>
                    <a:pt x="13688" y="21066"/>
                  </a:lnTo>
                  <a:lnTo>
                    <a:pt x="13688" y="19739"/>
                  </a:lnTo>
                  <a:lnTo>
                    <a:pt x="14449" y="19739"/>
                  </a:lnTo>
                  <a:lnTo>
                    <a:pt x="14449" y="21066"/>
                  </a:lnTo>
                  <a:lnTo>
                    <a:pt x="14587" y="21066"/>
                  </a:lnTo>
                  <a:lnTo>
                    <a:pt x="14587" y="19739"/>
                  </a:lnTo>
                  <a:lnTo>
                    <a:pt x="16014" y="19739"/>
                  </a:lnTo>
                  <a:lnTo>
                    <a:pt x="16014" y="21066"/>
                  </a:lnTo>
                  <a:lnTo>
                    <a:pt x="16152" y="21066"/>
                  </a:lnTo>
                  <a:lnTo>
                    <a:pt x="16152" y="19739"/>
                  </a:lnTo>
                  <a:lnTo>
                    <a:pt x="16912" y="19739"/>
                  </a:lnTo>
                  <a:lnTo>
                    <a:pt x="16912" y="21066"/>
                  </a:lnTo>
                  <a:lnTo>
                    <a:pt x="17050" y="21066"/>
                  </a:lnTo>
                  <a:lnTo>
                    <a:pt x="17050" y="19739"/>
                  </a:lnTo>
                  <a:lnTo>
                    <a:pt x="18477" y="19739"/>
                  </a:lnTo>
                  <a:lnTo>
                    <a:pt x="18477" y="21066"/>
                  </a:lnTo>
                  <a:lnTo>
                    <a:pt x="18615" y="21066"/>
                  </a:lnTo>
                  <a:lnTo>
                    <a:pt x="18615" y="19739"/>
                  </a:lnTo>
                  <a:lnTo>
                    <a:pt x="19375" y="19739"/>
                  </a:lnTo>
                  <a:lnTo>
                    <a:pt x="19375" y="21066"/>
                  </a:lnTo>
                  <a:lnTo>
                    <a:pt x="19514" y="21066"/>
                  </a:lnTo>
                  <a:lnTo>
                    <a:pt x="19514" y="19739"/>
                  </a:lnTo>
                  <a:lnTo>
                    <a:pt x="20750" y="19739"/>
                  </a:lnTo>
                  <a:lnTo>
                    <a:pt x="20750" y="19637"/>
                  </a:lnTo>
                  <a:lnTo>
                    <a:pt x="19515" y="19637"/>
                  </a:lnTo>
                  <a:lnTo>
                    <a:pt x="19515" y="18085"/>
                  </a:lnTo>
                  <a:lnTo>
                    <a:pt x="20753" y="18085"/>
                  </a:lnTo>
                  <a:lnTo>
                    <a:pt x="20753" y="17983"/>
                  </a:lnTo>
                  <a:lnTo>
                    <a:pt x="19515" y="17983"/>
                  </a:lnTo>
                  <a:lnTo>
                    <a:pt x="19515" y="16431"/>
                  </a:lnTo>
                  <a:lnTo>
                    <a:pt x="20753" y="16431"/>
                  </a:lnTo>
                  <a:lnTo>
                    <a:pt x="20753" y="16329"/>
                  </a:lnTo>
                  <a:lnTo>
                    <a:pt x="19515" y="16329"/>
                  </a:lnTo>
                  <a:lnTo>
                    <a:pt x="19515" y="14778"/>
                  </a:lnTo>
                  <a:lnTo>
                    <a:pt x="20753" y="14778"/>
                  </a:lnTo>
                  <a:lnTo>
                    <a:pt x="20753" y="14674"/>
                  </a:lnTo>
                  <a:lnTo>
                    <a:pt x="19515" y="14674"/>
                  </a:lnTo>
                  <a:lnTo>
                    <a:pt x="19515" y="13123"/>
                  </a:lnTo>
                  <a:lnTo>
                    <a:pt x="20753" y="13123"/>
                  </a:lnTo>
                  <a:lnTo>
                    <a:pt x="20753" y="13021"/>
                  </a:lnTo>
                  <a:lnTo>
                    <a:pt x="19515" y="13021"/>
                  </a:lnTo>
                  <a:lnTo>
                    <a:pt x="19515" y="11469"/>
                  </a:lnTo>
                  <a:lnTo>
                    <a:pt x="20753" y="11469"/>
                  </a:lnTo>
                  <a:lnTo>
                    <a:pt x="20753" y="11367"/>
                  </a:lnTo>
                  <a:lnTo>
                    <a:pt x="19515" y="11367"/>
                  </a:lnTo>
                  <a:lnTo>
                    <a:pt x="19515" y="9815"/>
                  </a:lnTo>
                  <a:lnTo>
                    <a:pt x="20753" y="9815"/>
                  </a:lnTo>
                  <a:lnTo>
                    <a:pt x="20753" y="9713"/>
                  </a:lnTo>
                  <a:lnTo>
                    <a:pt x="19515" y="9713"/>
                  </a:lnTo>
                  <a:lnTo>
                    <a:pt x="19515" y="8160"/>
                  </a:lnTo>
                  <a:lnTo>
                    <a:pt x="20753" y="8160"/>
                  </a:lnTo>
                  <a:lnTo>
                    <a:pt x="20753" y="8058"/>
                  </a:lnTo>
                  <a:lnTo>
                    <a:pt x="19515" y="8058"/>
                  </a:lnTo>
                  <a:lnTo>
                    <a:pt x="19515" y="6507"/>
                  </a:lnTo>
                  <a:lnTo>
                    <a:pt x="20753" y="6507"/>
                  </a:lnTo>
                  <a:lnTo>
                    <a:pt x="20753" y="6404"/>
                  </a:lnTo>
                  <a:lnTo>
                    <a:pt x="19515" y="6404"/>
                  </a:lnTo>
                  <a:lnTo>
                    <a:pt x="19515" y="4853"/>
                  </a:lnTo>
                  <a:lnTo>
                    <a:pt x="20753" y="4853"/>
                  </a:lnTo>
                  <a:lnTo>
                    <a:pt x="20753" y="4751"/>
                  </a:lnTo>
                  <a:lnTo>
                    <a:pt x="19515" y="4751"/>
                  </a:lnTo>
                  <a:lnTo>
                    <a:pt x="19515" y="3198"/>
                  </a:lnTo>
                  <a:lnTo>
                    <a:pt x="20753" y="3198"/>
                  </a:lnTo>
                  <a:lnTo>
                    <a:pt x="20753" y="3096"/>
                  </a:lnTo>
                  <a:lnTo>
                    <a:pt x="19515" y="3096"/>
                  </a:lnTo>
                  <a:lnTo>
                    <a:pt x="19515" y="1544"/>
                  </a:lnTo>
                  <a:lnTo>
                    <a:pt x="20753" y="1544"/>
                  </a:lnTo>
                  <a:lnTo>
                    <a:pt x="20753" y="1442"/>
                  </a:lnTo>
                  <a:lnTo>
                    <a:pt x="19515" y="1442"/>
                  </a:lnTo>
                  <a:lnTo>
                    <a:pt x="19515" y="1"/>
                  </a:lnTo>
                  <a:lnTo>
                    <a:pt x="19377" y="1"/>
                  </a:lnTo>
                  <a:lnTo>
                    <a:pt x="19377" y="1442"/>
                  </a:lnTo>
                  <a:lnTo>
                    <a:pt x="18616" y="1442"/>
                  </a:lnTo>
                  <a:lnTo>
                    <a:pt x="18616" y="1"/>
                  </a:lnTo>
                  <a:lnTo>
                    <a:pt x="18478" y="1"/>
                  </a:lnTo>
                  <a:lnTo>
                    <a:pt x="18478" y="1442"/>
                  </a:lnTo>
                  <a:lnTo>
                    <a:pt x="17053" y="1442"/>
                  </a:lnTo>
                  <a:lnTo>
                    <a:pt x="17053" y="1"/>
                  </a:lnTo>
                  <a:lnTo>
                    <a:pt x="16914" y="1"/>
                  </a:lnTo>
                  <a:lnTo>
                    <a:pt x="16914" y="1442"/>
                  </a:lnTo>
                  <a:lnTo>
                    <a:pt x="16154" y="1442"/>
                  </a:lnTo>
                  <a:lnTo>
                    <a:pt x="16154" y="1"/>
                  </a:lnTo>
                  <a:lnTo>
                    <a:pt x="16015" y="1"/>
                  </a:lnTo>
                  <a:lnTo>
                    <a:pt x="16015" y="1442"/>
                  </a:lnTo>
                  <a:lnTo>
                    <a:pt x="14590" y="1442"/>
                  </a:lnTo>
                  <a:lnTo>
                    <a:pt x="14590" y="1"/>
                  </a:lnTo>
                  <a:lnTo>
                    <a:pt x="14451" y="1"/>
                  </a:lnTo>
                  <a:lnTo>
                    <a:pt x="14451" y="1442"/>
                  </a:lnTo>
                  <a:lnTo>
                    <a:pt x="13692" y="1442"/>
                  </a:lnTo>
                  <a:lnTo>
                    <a:pt x="13692" y="1"/>
                  </a:lnTo>
                  <a:lnTo>
                    <a:pt x="13554" y="1"/>
                  </a:lnTo>
                  <a:lnTo>
                    <a:pt x="13554" y="1442"/>
                  </a:lnTo>
                  <a:lnTo>
                    <a:pt x="12129" y="1442"/>
                  </a:lnTo>
                  <a:lnTo>
                    <a:pt x="12129" y="1"/>
                  </a:lnTo>
                  <a:lnTo>
                    <a:pt x="11986" y="1"/>
                  </a:lnTo>
                  <a:lnTo>
                    <a:pt x="11986" y="1442"/>
                  </a:lnTo>
                  <a:lnTo>
                    <a:pt x="11231" y="1442"/>
                  </a:lnTo>
                  <a:lnTo>
                    <a:pt x="11231" y="1"/>
                  </a:lnTo>
                  <a:lnTo>
                    <a:pt x="11090" y="1"/>
                  </a:lnTo>
                  <a:lnTo>
                    <a:pt x="11090" y="1442"/>
                  </a:lnTo>
                  <a:lnTo>
                    <a:pt x="9668" y="1442"/>
                  </a:lnTo>
                  <a:lnTo>
                    <a:pt x="9668" y="1"/>
                  </a:lnTo>
                  <a:lnTo>
                    <a:pt x="9526" y="1"/>
                  </a:lnTo>
                  <a:lnTo>
                    <a:pt x="9526" y="1442"/>
                  </a:lnTo>
                  <a:lnTo>
                    <a:pt x="8771" y="1442"/>
                  </a:lnTo>
                  <a:lnTo>
                    <a:pt x="8771" y="1"/>
                  </a:lnTo>
                  <a:lnTo>
                    <a:pt x="8630" y="1"/>
                  </a:lnTo>
                  <a:lnTo>
                    <a:pt x="8630" y="1442"/>
                  </a:lnTo>
                  <a:lnTo>
                    <a:pt x="7203" y="1442"/>
                  </a:lnTo>
                  <a:lnTo>
                    <a:pt x="7203" y="1"/>
                  </a:lnTo>
                  <a:lnTo>
                    <a:pt x="7065" y="1"/>
                  </a:lnTo>
                  <a:lnTo>
                    <a:pt x="7065" y="1442"/>
                  </a:lnTo>
                  <a:lnTo>
                    <a:pt x="6306" y="1442"/>
                  </a:lnTo>
                  <a:lnTo>
                    <a:pt x="6306" y="1"/>
                  </a:lnTo>
                  <a:lnTo>
                    <a:pt x="6167" y="1"/>
                  </a:lnTo>
                  <a:lnTo>
                    <a:pt x="6167" y="1442"/>
                  </a:lnTo>
                  <a:lnTo>
                    <a:pt x="4738" y="1442"/>
                  </a:lnTo>
                  <a:lnTo>
                    <a:pt x="4738" y="1"/>
                  </a:lnTo>
                  <a:lnTo>
                    <a:pt x="4600" y="1"/>
                  </a:lnTo>
                  <a:lnTo>
                    <a:pt x="4600" y="1442"/>
                  </a:lnTo>
                  <a:lnTo>
                    <a:pt x="3839" y="1442"/>
                  </a:lnTo>
                  <a:lnTo>
                    <a:pt x="3839" y="1"/>
                  </a:lnTo>
                  <a:lnTo>
                    <a:pt x="3701" y="1"/>
                  </a:lnTo>
                  <a:lnTo>
                    <a:pt x="3701" y="1442"/>
                  </a:lnTo>
                  <a:lnTo>
                    <a:pt x="2274" y="1442"/>
                  </a:lnTo>
                  <a:lnTo>
                    <a:pt x="2274" y="1"/>
                  </a:lnTo>
                  <a:lnTo>
                    <a:pt x="2136" y="1"/>
                  </a:lnTo>
                  <a:lnTo>
                    <a:pt x="2136" y="1442"/>
                  </a:lnTo>
                  <a:lnTo>
                    <a:pt x="1377" y="1442"/>
                  </a:lnTo>
                  <a:lnTo>
                    <a:pt x="1377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9"/>
            <p:cNvSpPr/>
            <p:nvPr/>
          </p:nvSpPr>
          <p:spPr>
            <a:xfrm>
              <a:off x="4732975" y="4658700"/>
              <a:ext cx="15300" cy="7150"/>
            </a:xfrm>
            <a:custGeom>
              <a:avLst/>
              <a:gdLst/>
              <a:ahLst/>
              <a:cxnLst/>
              <a:rect l="l" t="t" r="r" b="b"/>
              <a:pathLst>
                <a:path w="612" h="286" extrusionOk="0">
                  <a:moveTo>
                    <a:pt x="1" y="0"/>
                  </a:moveTo>
                  <a:lnTo>
                    <a:pt x="1" y="286"/>
                  </a:lnTo>
                  <a:lnTo>
                    <a:pt x="612" y="286"/>
                  </a:lnTo>
                  <a:lnTo>
                    <a:pt x="612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9"/>
            <p:cNvSpPr/>
            <p:nvPr/>
          </p:nvSpPr>
          <p:spPr>
            <a:xfrm>
              <a:off x="4795175" y="4699775"/>
              <a:ext cx="15350" cy="7150"/>
            </a:xfrm>
            <a:custGeom>
              <a:avLst/>
              <a:gdLst/>
              <a:ahLst/>
              <a:cxnLst/>
              <a:rect l="l" t="t" r="r" b="b"/>
              <a:pathLst>
                <a:path w="614" h="286" extrusionOk="0">
                  <a:moveTo>
                    <a:pt x="1" y="0"/>
                  </a:moveTo>
                  <a:lnTo>
                    <a:pt x="1" y="286"/>
                  </a:lnTo>
                  <a:lnTo>
                    <a:pt x="614" y="286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9"/>
            <p:cNvSpPr/>
            <p:nvPr/>
          </p:nvSpPr>
          <p:spPr>
            <a:xfrm>
              <a:off x="4679725" y="4658700"/>
              <a:ext cx="7050" cy="7150"/>
            </a:xfrm>
            <a:custGeom>
              <a:avLst/>
              <a:gdLst/>
              <a:ahLst/>
              <a:cxnLst/>
              <a:rect l="l" t="t" r="r" b="b"/>
              <a:pathLst>
                <a:path w="282" h="286" extrusionOk="0">
                  <a:moveTo>
                    <a:pt x="1" y="0"/>
                  </a:moveTo>
                  <a:lnTo>
                    <a:pt x="1" y="286"/>
                  </a:lnTo>
                  <a:lnTo>
                    <a:pt x="282" y="286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9"/>
            <p:cNvSpPr/>
            <p:nvPr/>
          </p:nvSpPr>
          <p:spPr>
            <a:xfrm>
              <a:off x="4620500" y="4658700"/>
              <a:ext cx="8425" cy="7150"/>
            </a:xfrm>
            <a:custGeom>
              <a:avLst/>
              <a:gdLst/>
              <a:ahLst/>
              <a:cxnLst/>
              <a:rect l="l" t="t" r="r" b="b"/>
              <a:pathLst>
                <a:path w="337" h="286" extrusionOk="0">
                  <a:moveTo>
                    <a:pt x="0" y="0"/>
                  </a:moveTo>
                  <a:lnTo>
                    <a:pt x="0" y="286"/>
                  </a:lnTo>
                  <a:lnTo>
                    <a:pt x="336" y="28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9"/>
            <p:cNvSpPr/>
            <p:nvPr/>
          </p:nvSpPr>
          <p:spPr>
            <a:xfrm>
              <a:off x="4620500" y="4699775"/>
              <a:ext cx="8425" cy="7150"/>
            </a:xfrm>
            <a:custGeom>
              <a:avLst/>
              <a:gdLst/>
              <a:ahLst/>
              <a:cxnLst/>
              <a:rect l="l" t="t" r="r" b="b"/>
              <a:pathLst>
                <a:path w="337" h="286" extrusionOk="0">
                  <a:moveTo>
                    <a:pt x="0" y="0"/>
                  </a:moveTo>
                  <a:lnTo>
                    <a:pt x="0" y="286"/>
                  </a:lnTo>
                  <a:lnTo>
                    <a:pt x="336" y="28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9"/>
            <p:cNvSpPr/>
            <p:nvPr/>
          </p:nvSpPr>
          <p:spPr>
            <a:xfrm>
              <a:off x="4609600" y="4658700"/>
              <a:ext cx="3675" cy="7150"/>
            </a:xfrm>
            <a:custGeom>
              <a:avLst/>
              <a:gdLst/>
              <a:ahLst/>
              <a:cxnLst/>
              <a:rect l="l" t="t" r="r" b="b"/>
              <a:pathLst>
                <a:path w="147" h="286" extrusionOk="0">
                  <a:moveTo>
                    <a:pt x="1" y="0"/>
                  </a:moveTo>
                  <a:lnTo>
                    <a:pt x="1" y="286"/>
                  </a:lnTo>
                  <a:lnTo>
                    <a:pt x="147" y="286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9"/>
            <p:cNvSpPr/>
            <p:nvPr/>
          </p:nvSpPr>
          <p:spPr>
            <a:xfrm>
              <a:off x="4732975" y="4782975"/>
              <a:ext cx="17875" cy="7150"/>
            </a:xfrm>
            <a:custGeom>
              <a:avLst/>
              <a:gdLst/>
              <a:ahLst/>
              <a:cxnLst/>
              <a:rect l="l" t="t" r="r" b="b"/>
              <a:pathLst>
                <a:path w="715" h="286" extrusionOk="0">
                  <a:moveTo>
                    <a:pt x="1" y="1"/>
                  </a:moveTo>
                  <a:lnTo>
                    <a:pt x="1" y="285"/>
                  </a:lnTo>
                  <a:lnTo>
                    <a:pt x="715" y="285"/>
                  </a:lnTo>
                  <a:lnTo>
                    <a:pt x="715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9"/>
            <p:cNvSpPr/>
            <p:nvPr/>
          </p:nvSpPr>
          <p:spPr>
            <a:xfrm>
              <a:off x="4676575" y="4782975"/>
              <a:ext cx="6700" cy="7150"/>
            </a:xfrm>
            <a:custGeom>
              <a:avLst/>
              <a:gdLst/>
              <a:ahLst/>
              <a:cxnLst/>
              <a:rect l="l" t="t" r="r" b="b"/>
              <a:pathLst>
                <a:path w="268" h="286" extrusionOk="0">
                  <a:moveTo>
                    <a:pt x="1" y="1"/>
                  </a:moveTo>
                  <a:lnTo>
                    <a:pt x="1" y="285"/>
                  </a:lnTo>
                  <a:lnTo>
                    <a:pt x="268" y="285"/>
                  </a:lnTo>
                  <a:lnTo>
                    <a:pt x="268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9"/>
            <p:cNvSpPr/>
            <p:nvPr/>
          </p:nvSpPr>
          <p:spPr>
            <a:xfrm>
              <a:off x="4647825" y="4782975"/>
              <a:ext cx="4050" cy="7150"/>
            </a:xfrm>
            <a:custGeom>
              <a:avLst/>
              <a:gdLst/>
              <a:ahLst/>
              <a:cxnLst/>
              <a:rect l="l" t="t" r="r" b="b"/>
              <a:pathLst>
                <a:path w="162" h="286" extrusionOk="0">
                  <a:moveTo>
                    <a:pt x="0" y="1"/>
                  </a:moveTo>
                  <a:lnTo>
                    <a:pt x="0" y="285"/>
                  </a:lnTo>
                  <a:lnTo>
                    <a:pt x="161" y="285"/>
                  </a:lnTo>
                  <a:lnTo>
                    <a:pt x="16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9"/>
            <p:cNvSpPr/>
            <p:nvPr/>
          </p:nvSpPr>
          <p:spPr>
            <a:xfrm>
              <a:off x="4795175" y="4864575"/>
              <a:ext cx="17150" cy="7175"/>
            </a:xfrm>
            <a:custGeom>
              <a:avLst/>
              <a:gdLst/>
              <a:ahLst/>
              <a:cxnLst/>
              <a:rect l="l" t="t" r="r" b="b"/>
              <a:pathLst>
                <a:path w="686" h="287" extrusionOk="0">
                  <a:moveTo>
                    <a:pt x="1" y="0"/>
                  </a:moveTo>
                  <a:lnTo>
                    <a:pt x="1" y="286"/>
                  </a:lnTo>
                  <a:lnTo>
                    <a:pt x="686" y="286"/>
                  </a:lnTo>
                  <a:lnTo>
                    <a:pt x="686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9"/>
            <p:cNvSpPr/>
            <p:nvPr/>
          </p:nvSpPr>
          <p:spPr>
            <a:xfrm>
              <a:off x="4667825" y="4907500"/>
              <a:ext cx="19700" cy="7175"/>
            </a:xfrm>
            <a:custGeom>
              <a:avLst/>
              <a:gdLst/>
              <a:ahLst/>
              <a:cxnLst/>
              <a:rect l="l" t="t" r="r" b="b"/>
              <a:pathLst>
                <a:path w="788" h="287" extrusionOk="0">
                  <a:moveTo>
                    <a:pt x="1" y="1"/>
                  </a:moveTo>
                  <a:lnTo>
                    <a:pt x="1" y="286"/>
                  </a:lnTo>
                  <a:lnTo>
                    <a:pt x="788" y="286"/>
                  </a:lnTo>
                  <a:lnTo>
                    <a:pt x="788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9"/>
            <p:cNvSpPr/>
            <p:nvPr/>
          </p:nvSpPr>
          <p:spPr>
            <a:xfrm>
              <a:off x="4608150" y="4988325"/>
              <a:ext cx="20425" cy="7150"/>
            </a:xfrm>
            <a:custGeom>
              <a:avLst/>
              <a:gdLst/>
              <a:ahLst/>
              <a:cxnLst/>
              <a:rect l="l" t="t" r="r" b="b"/>
              <a:pathLst>
                <a:path w="817" h="286" extrusionOk="0">
                  <a:moveTo>
                    <a:pt x="1" y="1"/>
                  </a:moveTo>
                  <a:lnTo>
                    <a:pt x="1" y="285"/>
                  </a:lnTo>
                  <a:lnTo>
                    <a:pt x="817" y="285"/>
                  </a:lnTo>
                  <a:lnTo>
                    <a:pt x="817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9"/>
            <p:cNvSpPr/>
            <p:nvPr/>
          </p:nvSpPr>
          <p:spPr>
            <a:xfrm>
              <a:off x="4793050" y="4988325"/>
              <a:ext cx="7300" cy="7150"/>
            </a:xfrm>
            <a:custGeom>
              <a:avLst/>
              <a:gdLst/>
              <a:ahLst/>
              <a:cxnLst/>
              <a:rect l="l" t="t" r="r" b="b"/>
              <a:pathLst>
                <a:path w="292" h="286" extrusionOk="0">
                  <a:moveTo>
                    <a:pt x="0" y="1"/>
                  </a:moveTo>
                  <a:lnTo>
                    <a:pt x="0" y="285"/>
                  </a:lnTo>
                  <a:lnTo>
                    <a:pt x="291" y="285"/>
                  </a:lnTo>
                  <a:lnTo>
                    <a:pt x="29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9"/>
            <p:cNvSpPr/>
            <p:nvPr/>
          </p:nvSpPr>
          <p:spPr>
            <a:xfrm>
              <a:off x="4807250" y="4988325"/>
              <a:ext cx="5075" cy="7150"/>
            </a:xfrm>
            <a:custGeom>
              <a:avLst/>
              <a:gdLst/>
              <a:ahLst/>
              <a:cxnLst/>
              <a:rect l="l" t="t" r="r" b="b"/>
              <a:pathLst>
                <a:path w="203" h="286" extrusionOk="0">
                  <a:moveTo>
                    <a:pt x="0" y="1"/>
                  </a:moveTo>
                  <a:lnTo>
                    <a:pt x="0" y="285"/>
                  </a:lnTo>
                  <a:lnTo>
                    <a:pt x="203" y="28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9"/>
            <p:cNvSpPr/>
            <p:nvPr/>
          </p:nvSpPr>
          <p:spPr>
            <a:xfrm>
              <a:off x="4829425" y="5071800"/>
              <a:ext cx="6950" cy="7175"/>
            </a:xfrm>
            <a:custGeom>
              <a:avLst/>
              <a:gdLst/>
              <a:ahLst/>
              <a:cxnLst/>
              <a:rect l="l" t="t" r="r" b="b"/>
              <a:pathLst>
                <a:path w="278" h="287" extrusionOk="0">
                  <a:moveTo>
                    <a:pt x="1" y="1"/>
                  </a:moveTo>
                  <a:lnTo>
                    <a:pt x="1" y="286"/>
                  </a:lnTo>
                  <a:lnTo>
                    <a:pt x="278" y="286"/>
                  </a:lnTo>
                  <a:lnTo>
                    <a:pt x="278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9"/>
            <p:cNvSpPr/>
            <p:nvPr/>
          </p:nvSpPr>
          <p:spPr>
            <a:xfrm>
              <a:off x="4793050" y="5071800"/>
              <a:ext cx="21825" cy="7175"/>
            </a:xfrm>
            <a:custGeom>
              <a:avLst/>
              <a:gdLst/>
              <a:ahLst/>
              <a:cxnLst/>
              <a:rect l="l" t="t" r="r" b="b"/>
              <a:pathLst>
                <a:path w="873" h="287" extrusionOk="0">
                  <a:moveTo>
                    <a:pt x="0" y="1"/>
                  </a:moveTo>
                  <a:lnTo>
                    <a:pt x="0" y="286"/>
                  </a:lnTo>
                  <a:lnTo>
                    <a:pt x="873" y="286"/>
                  </a:lnTo>
                  <a:lnTo>
                    <a:pt x="873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9"/>
            <p:cNvSpPr/>
            <p:nvPr/>
          </p:nvSpPr>
          <p:spPr>
            <a:xfrm>
              <a:off x="4732225" y="5071800"/>
              <a:ext cx="7325" cy="7175"/>
            </a:xfrm>
            <a:custGeom>
              <a:avLst/>
              <a:gdLst/>
              <a:ahLst/>
              <a:cxnLst/>
              <a:rect l="l" t="t" r="r" b="b"/>
              <a:pathLst>
                <a:path w="293" h="287" extrusionOk="0">
                  <a:moveTo>
                    <a:pt x="1" y="1"/>
                  </a:moveTo>
                  <a:lnTo>
                    <a:pt x="1" y="286"/>
                  </a:lnTo>
                  <a:lnTo>
                    <a:pt x="293" y="286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9"/>
            <p:cNvSpPr/>
            <p:nvPr/>
          </p:nvSpPr>
          <p:spPr>
            <a:xfrm>
              <a:off x="4613225" y="5071800"/>
              <a:ext cx="7675" cy="7175"/>
            </a:xfrm>
            <a:custGeom>
              <a:avLst/>
              <a:gdLst/>
              <a:ahLst/>
              <a:cxnLst/>
              <a:rect l="l" t="t" r="r" b="b"/>
              <a:pathLst>
                <a:path w="307" h="287" extrusionOk="0">
                  <a:moveTo>
                    <a:pt x="0" y="1"/>
                  </a:moveTo>
                  <a:lnTo>
                    <a:pt x="0" y="286"/>
                  </a:lnTo>
                  <a:lnTo>
                    <a:pt x="306" y="286"/>
                  </a:lnTo>
                  <a:lnTo>
                    <a:pt x="306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9"/>
            <p:cNvSpPr/>
            <p:nvPr/>
          </p:nvSpPr>
          <p:spPr>
            <a:xfrm>
              <a:off x="4730775" y="5113450"/>
              <a:ext cx="20775" cy="7125"/>
            </a:xfrm>
            <a:custGeom>
              <a:avLst/>
              <a:gdLst/>
              <a:ahLst/>
              <a:cxnLst/>
              <a:rect l="l" t="t" r="r" b="b"/>
              <a:pathLst>
                <a:path w="831" h="285" extrusionOk="0">
                  <a:moveTo>
                    <a:pt x="1" y="0"/>
                  </a:moveTo>
                  <a:lnTo>
                    <a:pt x="1" y="285"/>
                  </a:lnTo>
                  <a:lnTo>
                    <a:pt x="831" y="285"/>
                  </a:lnTo>
                  <a:lnTo>
                    <a:pt x="83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9"/>
            <p:cNvSpPr/>
            <p:nvPr/>
          </p:nvSpPr>
          <p:spPr>
            <a:xfrm>
              <a:off x="4974650" y="4658700"/>
              <a:ext cx="15325" cy="7150"/>
            </a:xfrm>
            <a:custGeom>
              <a:avLst/>
              <a:gdLst/>
              <a:ahLst/>
              <a:cxnLst/>
              <a:rect l="l" t="t" r="r" b="b"/>
              <a:pathLst>
                <a:path w="613" h="286" extrusionOk="0">
                  <a:moveTo>
                    <a:pt x="1" y="0"/>
                  </a:moveTo>
                  <a:lnTo>
                    <a:pt x="1" y="286"/>
                  </a:lnTo>
                  <a:lnTo>
                    <a:pt x="613" y="286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9"/>
            <p:cNvSpPr/>
            <p:nvPr/>
          </p:nvSpPr>
          <p:spPr>
            <a:xfrm>
              <a:off x="4921375" y="4658700"/>
              <a:ext cx="7075" cy="7150"/>
            </a:xfrm>
            <a:custGeom>
              <a:avLst/>
              <a:gdLst/>
              <a:ahLst/>
              <a:cxnLst/>
              <a:rect l="l" t="t" r="r" b="b"/>
              <a:pathLst>
                <a:path w="283" h="286" extrusionOk="0">
                  <a:moveTo>
                    <a:pt x="0" y="0"/>
                  </a:moveTo>
                  <a:lnTo>
                    <a:pt x="0" y="286"/>
                  </a:lnTo>
                  <a:lnTo>
                    <a:pt x="282" y="286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9"/>
            <p:cNvSpPr/>
            <p:nvPr/>
          </p:nvSpPr>
          <p:spPr>
            <a:xfrm>
              <a:off x="4862175" y="4658700"/>
              <a:ext cx="8375" cy="7150"/>
            </a:xfrm>
            <a:custGeom>
              <a:avLst/>
              <a:gdLst/>
              <a:ahLst/>
              <a:cxnLst/>
              <a:rect l="l" t="t" r="r" b="b"/>
              <a:pathLst>
                <a:path w="335" h="286" extrusionOk="0">
                  <a:moveTo>
                    <a:pt x="0" y="0"/>
                  </a:moveTo>
                  <a:lnTo>
                    <a:pt x="0" y="286"/>
                  </a:lnTo>
                  <a:lnTo>
                    <a:pt x="335" y="286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9"/>
            <p:cNvSpPr/>
            <p:nvPr/>
          </p:nvSpPr>
          <p:spPr>
            <a:xfrm>
              <a:off x="4862175" y="4699775"/>
              <a:ext cx="8375" cy="7150"/>
            </a:xfrm>
            <a:custGeom>
              <a:avLst/>
              <a:gdLst/>
              <a:ahLst/>
              <a:cxnLst/>
              <a:rect l="l" t="t" r="r" b="b"/>
              <a:pathLst>
                <a:path w="335" h="286" extrusionOk="0">
                  <a:moveTo>
                    <a:pt x="0" y="0"/>
                  </a:moveTo>
                  <a:lnTo>
                    <a:pt x="0" y="286"/>
                  </a:lnTo>
                  <a:lnTo>
                    <a:pt x="335" y="286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9"/>
            <p:cNvSpPr/>
            <p:nvPr/>
          </p:nvSpPr>
          <p:spPr>
            <a:xfrm>
              <a:off x="4851275" y="4658700"/>
              <a:ext cx="3675" cy="7150"/>
            </a:xfrm>
            <a:custGeom>
              <a:avLst/>
              <a:gdLst/>
              <a:ahLst/>
              <a:cxnLst/>
              <a:rect l="l" t="t" r="r" b="b"/>
              <a:pathLst>
                <a:path w="147" h="286" extrusionOk="0">
                  <a:moveTo>
                    <a:pt x="0" y="0"/>
                  </a:moveTo>
                  <a:lnTo>
                    <a:pt x="0" y="286"/>
                  </a:lnTo>
                  <a:lnTo>
                    <a:pt x="146" y="286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9"/>
            <p:cNvSpPr/>
            <p:nvPr/>
          </p:nvSpPr>
          <p:spPr>
            <a:xfrm>
              <a:off x="4974650" y="4782975"/>
              <a:ext cx="17850" cy="7150"/>
            </a:xfrm>
            <a:custGeom>
              <a:avLst/>
              <a:gdLst/>
              <a:ahLst/>
              <a:cxnLst/>
              <a:rect l="l" t="t" r="r" b="b"/>
              <a:pathLst>
                <a:path w="714" h="286" extrusionOk="0">
                  <a:moveTo>
                    <a:pt x="1" y="1"/>
                  </a:moveTo>
                  <a:lnTo>
                    <a:pt x="1" y="285"/>
                  </a:lnTo>
                  <a:lnTo>
                    <a:pt x="713" y="285"/>
                  </a:lnTo>
                  <a:lnTo>
                    <a:pt x="713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9"/>
            <p:cNvSpPr/>
            <p:nvPr/>
          </p:nvSpPr>
          <p:spPr>
            <a:xfrm>
              <a:off x="4918225" y="4782975"/>
              <a:ext cx="6725" cy="7150"/>
            </a:xfrm>
            <a:custGeom>
              <a:avLst/>
              <a:gdLst/>
              <a:ahLst/>
              <a:cxnLst/>
              <a:rect l="l" t="t" r="r" b="b"/>
              <a:pathLst>
                <a:path w="269" h="286" extrusionOk="0">
                  <a:moveTo>
                    <a:pt x="0" y="1"/>
                  </a:moveTo>
                  <a:lnTo>
                    <a:pt x="0" y="285"/>
                  </a:lnTo>
                  <a:lnTo>
                    <a:pt x="268" y="285"/>
                  </a:lnTo>
                  <a:lnTo>
                    <a:pt x="268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9"/>
            <p:cNvSpPr/>
            <p:nvPr/>
          </p:nvSpPr>
          <p:spPr>
            <a:xfrm>
              <a:off x="4889475" y="4782975"/>
              <a:ext cx="4025" cy="7150"/>
            </a:xfrm>
            <a:custGeom>
              <a:avLst/>
              <a:gdLst/>
              <a:ahLst/>
              <a:cxnLst/>
              <a:rect l="l" t="t" r="r" b="b"/>
              <a:pathLst>
                <a:path w="161" h="286" extrusionOk="0">
                  <a:moveTo>
                    <a:pt x="1" y="1"/>
                  </a:moveTo>
                  <a:lnTo>
                    <a:pt x="1" y="285"/>
                  </a:lnTo>
                  <a:lnTo>
                    <a:pt x="161" y="285"/>
                  </a:lnTo>
                  <a:lnTo>
                    <a:pt x="16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9"/>
            <p:cNvSpPr/>
            <p:nvPr/>
          </p:nvSpPr>
          <p:spPr>
            <a:xfrm>
              <a:off x="4909500" y="4907500"/>
              <a:ext cx="19700" cy="7175"/>
            </a:xfrm>
            <a:custGeom>
              <a:avLst/>
              <a:gdLst/>
              <a:ahLst/>
              <a:cxnLst/>
              <a:rect l="l" t="t" r="r" b="b"/>
              <a:pathLst>
                <a:path w="788" h="287" extrusionOk="0">
                  <a:moveTo>
                    <a:pt x="1" y="1"/>
                  </a:moveTo>
                  <a:lnTo>
                    <a:pt x="1" y="286"/>
                  </a:lnTo>
                  <a:lnTo>
                    <a:pt x="787" y="286"/>
                  </a:lnTo>
                  <a:lnTo>
                    <a:pt x="787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9"/>
            <p:cNvSpPr/>
            <p:nvPr/>
          </p:nvSpPr>
          <p:spPr>
            <a:xfrm>
              <a:off x="4849800" y="4988325"/>
              <a:ext cx="20425" cy="7150"/>
            </a:xfrm>
            <a:custGeom>
              <a:avLst/>
              <a:gdLst/>
              <a:ahLst/>
              <a:cxnLst/>
              <a:rect l="l" t="t" r="r" b="b"/>
              <a:pathLst>
                <a:path w="817" h="286" extrusionOk="0">
                  <a:moveTo>
                    <a:pt x="0" y="1"/>
                  </a:moveTo>
                  <a:lnTo>
                    <a:pt x="0" y="285"/>
                  </a:lnTo>
                  <a:lnTo>
                    <a:pt x="816" y="285"/>
                  </a:lnTo>
                  <a:lnTo>
                    <a:pt x="816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9"/>
            <p:cNvSpPr/>
            <p:nvPr/>
          </p:nvSpPr>
          <p:spPr>
            <a:xfrm>
              <a:off x="4825775" y="4988325"/>
              <a:ext cx="8400" cy="7150"/>
            </a:xfrm>
            <a:custGeom>
              <a:avLst/>
              <a:gdLst/>
              <a:ahLst/>
              <a:cxnLst/>
              <a:rect l="l" t="t" r="r" b="b"/>
              <a:pathLst>
                <a:path w="336" h="286" extrusionOk="0">
                  <a:moveTo>
                    <a:pt x="1" y="1"/>
                  </a:moveTo>
                  <a:lnTo>
                    <a:pt x="1" y="285"/>
                  </a:lnTo>
                  <a:lnTo>
                    <a:pt x="335" y="285"/>
                  </a:lnTo>
                  <a:lnTo>
                    <a:pt x="335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9"/>
            <p:cNvSpPr/>
            <p:nvPr/>
          </p:nvSpPr>
          <p:spPr>
            <a:xfrm>
              <a:off x="4974475" y="4988325"/>
              <a:ext cx="7300" cy="7150"/>
            </a:xfrm>
            <a:custGeom>
              <a:avLst/>
              <a:gdLst/>
              <a:ahLst/>
              <a:cxnLst/>
              <a:rect l="l" t="t" r="r" b="b"/>
              <a:pathLst>
                <a:path w="292" h="286" extrusionOk="0">
                  <a:moveTo>
                    <a:pt x="0" y="1"/>
                  </a:moveTo>
                  <a:lnTo>
                    <a:pt x="0" y="285"/>
                  </a:lnTo>
                  <a:lnTo>
                    <a:pt x="291" y="285"/>
                  </a:lnTo>
                  <a:lnTo>
                    <a:pt x="29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9"/>
            <p:cNvSpPr/>
            <p:nvPr/>
          </p:nvSpPr>
          <p:spPr>
            <a:xfrm>
              <a:off x="4988675" y="4988325"/>
              <a:ext cx="5075" cy="7150"/>
            </a:xfrm>
            <a:custGeom>
              <a:avLst/>
              <a:gdLst/>
              <a:ahLst/>
              <a:cxnLst/>
              <a:rect l="l" t="t" r="r" b="b"/>
              <a:pathLst>
                <a:path w="203" h="286" extrusionOk="0">
                  <a:moveTo>
                    <a:pt x="0" y="1"/>
                  </a:moveTo>
                  <a:lnTo>
                    <a:pt x="0" y="285"/>
                  </a:lnTo>
                  <a:lnTo>
                    <a:pt x="203" y="285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9"/>
            <p:cNvSpPr/>
            <p:nvPr/>
          </p:nvSpPr>
          <p:spPr>
            <a:xfrm>
              <a:off x="4973900" y="5071800"/>
              <a:ext cx="7300" cy="7175"/>
            </a:xfrm>
            <a:custGeom>
              <a:avLst/>
              <a:gdLst/>
              <a:ahLst/>
              <a:cxnLst/>
              <a:rect l="l" t="t" r="r" b="b"/>
              <a:pathLst>
                <a:path w="292" h="287" extrusionOk="0">
                  <a:moveTo>
                    <a:pt x="1" y="1"/>
                  </a:moveTo>
                  <a:lnTo>
                    <a:pt x="1" y="286"/>
                  </a:lnTo>
                  <a:lnTo>
                    <a:pt x="291" y="286"/>
                  </a:lnTo>
                  <a:lnTo>
                    <a:pt x="29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9"/>
            <p:cNvSpPr/>
            <p:nvPr/>
          </p:nvSpPr>
          <p:spPr>
            <a:xfrm>
              <a:off x="4854900" y="5071800"/>
              <a:ext cx="7625" cy="7175"/>
            </a:xfrm>
            <a:custGeom>
              <a:avLst/>
              <a:gdLst/>
              <a:ahLst/>
              <a:cxnLst/>
              <a:rect l="l" t="t" r="r" b="b"/>
              <a:pathLst>
                <a:path w="305" h="287" extrusionOk="0">
                  <a:moveTo>
                    <a:pt x="0" y="1"/>
                  </a:moveTo>
                  <a:lnTo>
                    <a:pt x="0" y="286"/>
                  </a:lnTo>
                  <a:lnTo>
                    <a:pt x="305" y="286"/>
                  </a:lnTo>
                  <a:lnTo>
                    <a:pt x="305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9"/>
            <p:cNvSpPr/>
            <p:nvPr/>
          </p:nvSpPr>
          <p:spPr>
            <a:xfrm>
              <a:off x="4972450" y="5113450"/>
              <a:ext cx="20750" cy="7125"/>
            </a:xfrm>
            <a:custGeom>
              <a:avLst/>
              <a:gdLst/>
              <a:ahLst/>
              <a:cxnLst/>
              <a:rect l="l" t="t" r="r" b="b"/>
              <a:pathLst>
                <a:path w="830" h="285" extrusionOk="0">
                  <a:moveTo>
                    <a:pt x="1" y="0"/>
                  </a:moveTo>
                  <a:lnTo>
                    <a:pt x="1" y="285"/>
                  </a:lnTo>
                  <a:lnTo>
                    <a:pt x="829" y="285"/>
                  </a:lnTo>
                  <a:lnTo>
                    <a:pt x="829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9"/>
            <p:cNvSpPr/>
            <p:nvPr/>
          </p:nvSpPr>
          <p:spPr>
            <a:xfrm>
              <a:off x="4665700" y="4947700"/>
              <a:ext cx="320375" cy="195793"/>
            </a:xfrm>
            <a:custGeom>
              <a:avLst/>
              <a:gdLst/>
              <a:ahLst/>
              <a:cxnLst/>
              <a:rect l="l" t="t" r="r" b="b"/>
              <a:pathLst>
                <a:path w="12815" h="15435" extrusionOk="0">
                  <a:moveTo>
                    <a:pt x="0" y="0"/>
                  </a:moveTo>
                  <a:lnTo>
                    <a:pt x="0" y="15434"/>
                  </a:lnTo>
                  <a:lnTo>
                    <a:pt x="12815" y="15434"/>
                  </a:lnTo>
                  <a:lnTo>
                    <a:pt x="12815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  <a:alpha val="52510"/>
                  </a:srgbClr>
                </a:gs>
                <a:gs pos="50000">
                  <a:srgbClr val="FFFFFF">
                    <a:alpha val="0"/>
                    <a:alpha val="52510"/>
                  </a:srgbClr>
                </a:gs>
                <a:gs pos="100000">
                  <a:srgbClr val="FFFFFF">
                    <a:alpha val="5251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9"/>
            <p:cNvSpPr/>
            <p:nvPr/>
          </p:nvSpPr>
          <p:spPr>
            <a:xfrm>
              <a:off x="4758100" y="4045725"/>
              <a:ext cx="442225" cy="161775"/>
            </a:xfrm>
            <a:custGeom>
              <a:avLst/>
              <a:gdLst/>
              <a:ahLst/>
              <a:cxnLst/>
              <a:rect l="l" t="t" r="r" b="b"/>
              <a:pathLst>
                <a:path w="17689" h="6471" extrusionOk="0">
                  <a:moveTo>
                    <a:pt x="1" y="1"/>
                  </a:moveTo>
                  <a:lnTo>
                    <a:pt x="1" y="6471"/>
                  </a:lnTo>
                  <a:lnTo>
                    <a:pt x="17689" y="6471"/>
                  </a:lnTo>
                  <a:lnTo>
                    <a:pt x="17689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  <a:alpha val="52510"/>
                  </a:srgbClr>
                </a:gs>
                <a:gs pos="50000">
                  <a:srgbClr val="FFFFFF">
                    <a:alpha val="0"/>
                    <a:alpha val="52510"/>
                  </a:srgbClr>
                </a:gs>
                <a:gs pos="100000">
                  <a:srgbClr val="FFFFFF">
                    <a:alpha val="5251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9"/>
            <p:cNvSpPr/>
            <p:nvPr/>
          </p:nvSpPr>
          <p:spPr>
            <a:xfrm>
              <a:off x="5203575" y="3956600"/>
              <a:ext cx="605900" cy="1186825"/>
            </a:xfrm>
            <a:custGeom>
              <a:avLst/>
              <a:gdLst/>
              <a:ahLst/>
              <a:cxnLst/>
              <a:rect l="l" t="t" r="r" b="b"/>
              <a:pathLst>
                <a:path w="24236" h="47473" extrusionOk="0">
                  <a:moveTo>
                    <a:pt x="1" y="0"/>
                  </a:moveTo>
                  <a:lnTo>
                    <a:pt x="1" y="47473"/>
                  </a:lnTo>
                  <a:lnTo>
                    <a:pt x="24235" y="47473"/>
                  </a:lnTo>
                  <a:lnTo>
                    <a:pt x="24235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  <a:alpha val="52510"/>
                  </a:srgbClr>
                </a:gs>
                <a:gs pos="50000">
                  <a:srgbClr val="FFFFFF">
                    <a:alpha val="0"/>
                    <a:alpha val="52510"/>
                  </a:srgbClr>
                </a:gs>
                <a:gs pos="100000">
                  <a:srgbClr val="FFFFFF">
                    <a:alpha val="5251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9"/>
            <p:cNvSpPr/>
            <p:nvPr/>
          </p:nvSpPr>
          <p:spPr>
            <a:xfrm>
              <a:off x="5714100" y="4237800"/>
              <a:ext cx="734875" cy="905625"/>
            </a:xfrm>
            <a:custGeom>
              <a:avLst/>
              <a:gdLst/>
              <a:ahLst/>
              <a:cxnLst/>
              <a:rect l="l" t="t" r="r" b="b"/>
              <a:pathLst>
                <a:path w="29395" h="36225" extrusionOk="0">
                  <a:moveTo>
                    <a:pt x="0" y="0"/>
                  </a:moveTo>
                  <a:lnTo>
                    <a:pt x="0" y="36225"/>
                  </a:lnTo>
                  <a:lnTo>
                    <a:pt x="29394" y="36225"/>
                  </a:lnTo>
                  <a:lnTo>
                    <a:pt x="29394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50000">
                  <a:srgbClr val="FFFFFF">
                    <a:alpha val="0"/>
                  </a:srgbClr>
                </a:gs>
                <a:gs pos="100000">
                  <a:srgbClr val="FFFFFF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9"/>
            <p:cNvSpPr/>
            <p:nvPr/>
          </p:nvSpPr>
          <p:spPr>
            <a:xfrm>
              <a:off x="2808150" y="4237800"/>
              <a:ext cx="734875" cy="905625"/>
            </a:xfrm>
            <a:custGeom>
              <a:avLst/>
              <a:gdLst/>
              <a:ahLst/>
              <a:cxnLst/>
              <a:rect l="l" t="t" r="r" b="b"/>
              <a:pathLst>
                <a:path w="29395" h="36225" extrusionOk="0">
                  <a:moveTo>
                    <a:pt x="1" y="0"/>
                  </a:moveTo>
                  <a:lnTo>
                    <a:pt x="1" y="36225"/>
                  </a:lnTo>
                  <a:lnTo>
                    <a:pt x="29394" y="36225"/>
                  </a:lnTo>
                  <a:lnTo>
                    <a:pt x="29394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  <a:alpha val="52510"/>
                  </a:srgbClr>
                </a:gs>
                <a:gs pos="50000">
                  <a:srgbClr val="FFFFFF">
                    <a:alpha val="0"/>
                    <a:alpha val="52510"/>
                  </a:srgbClr>
                </a:gs>
                <a:gs pos="100000">
                  <a:srgbClr val="FFFFFF">
                    <a:alpha val="5251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9"/>
            <p:cNvSpPr/>
            <p:nvPr/>
          </p:nvSpPr>
          <p:spPr>
            <a:xfrm>
              <a:off x="-21212" y="4364050"/>
              <a:ext cx="1915175" cy="792175"/>
            </a:xfrm>
            <a:custGeom>
              <a:avLst/>
              <a:gdLst/>
              <a:ahLst/>
              <a:cxnLst/>
              <a:rect l="l" t="t" r="r" b="b"/>
              <a:pathLst>
                <a:path w="76607" h="31687" extrusionOk="0">
                  <a:moveTo>
                    <a:pt x="1369" y="1"/>
                  </a:moveTo>
                  <a:lnTo>
                    <a:pt x="1369" y="307"/>
                  </a:lnTo>
                  <a:lnTo>
                    <a:pt x="450" y="307"/>
                  </a:lnTo>
                  <a:lnTo>
                    <a:pt x="450" y="558"/>
                  </a:lnTo>
                  <a:lnTo>
                    <a:pt x="0" y="558"/>
                  </a:lnTo>
                  <a:lnTo>
                    <a:pt x="0" y="649"/>
                  </a:lnTo>
                  <a:lnTo>
                    <a:pt x="0" y="2047"/>
                  </a:lnTo>
                  <a:lnTo>
                    <a:pt x="0" y="2139"/>
                  </a:lnTo>
                  <a:lnTo>
                    <a:pt x="0" y="3535"/>
                  </a:lnTo>
                  <a:lnTo>
                    <a:pt x="0" y="3627"/>
                  </a:lnTo>
                  <a:lnTo>
                    <a:pt x="0" y="5023"/>
                  </a:lnTo>
                  <a:lnTo>
                    <a:pt x="0" y="5115"/>
                  </a:lnTo>
                  <a:lnTo>
                    <a:pt x="0" y="6512"/>
                  </a:lnTo>
                  <a:lnTo>
                    <a:pt x="0" y="6603"/>
                  </a:lnTo>
                  <a:lnTo>
                    <a:pt x="0" y="7999"/>
                  </a:lnTo>
                  <a:lnTo>
                    <a:pt x="0" y="8090"/>
                  </a:lnTo>
                  <a:lnTo>
                    <a:pt x="0" y="9487"/>
                  </a:lnTo>
                  <a:lnTo>
                    <a:pt x="0" y="9579"/>
                  </a:lnTo>
                  <a:lnTo>
                    <a:pt x="0" y="10976"/>
                  </a:lnTo>
                  <a:lnTo>
                    <a:pt x="0" y="11068"/>
                  </a:lnTo>
                  <a:lnTo>
                    <a:pt x="0" y="12464"/>
                  </a:lnTo>
                  <a:lnTo>
                    <a:pt x="0" y="12556"/>
                  </a:lnTo>
                  <a:lnTo>
                    <a:pt x="0" y="13953"/>
                  </a:lnTo>
                  <a:lnTo>
                    <a:pt x="0" y="14044"/>
                  </a:lnTo>
                  <a:lnTo>
                    <a:pt x="0" y="15440"/>
                  </a:lnTo>
                  <a:lnTo>
                    <a:pt x="0" y="15531"/>
                  </a:lnTo>
                  <a:lnTo>
                    <a:pt x="0" y="16928"/>
                  </a:lnTo>
                  <a:lnTo>
                    <a:pt x="0" y="17020"/>
                  </a:lnTo>
                  <a:lnTo>
                    <a:pt x="0" y="18418"/>
                  </a:lnTo>
                  <a:lnTo>
                    <a:pt x="0" y="18508"/>
                  </a:lnTo>
                  <a:lnTo>
                    <a:pt x="0" y="19905"/>
                  </a:lnTo>
                  <a:lnTo>
                    <a:pt x="0" y="19996"/>
                  </a:lnTo>
                  <a:lnTo>
                    <a:pt x="0" y="21394"/>
                  </a:lnTo>
                  <a:lnTo>
                    <a:pt x="0" y="21485"/>
                  </a:lnTo>
                  <a:lnTo>
                    <a:pt x="0" y="22881"/>
                  </a:lnTo>
                  <a:lnTo>
                    <a:pt x="0" y="22972"/>
                  </a:lnTo>
                  <a:lnTo>
                    <a:pt x="0" y="24369"/>
                  </a:lnTo>
                  <a:lnTo>
                    <a:pt x="0" y="24461"/>
                  </a:lnTo>
                  <a:lnTo>
                    <a:pt x="0" y="25858"/>
                  </a:lnTo>
                  <a:lnTo>
                    <a:pt x="0" y="25949"/>
                  </a:lnTo>
                  <a:lnTo>
                    <a:pt x="0" y="27345"/>
                  </a:lnTo>
                  <a:lnTo>
                    <a:pt x="0" y="27437"/>
                  </a:lnTo>
                  <a:lnTo>
                    <a:pt x="0" y="28835"/>
                  </a:lnTo>
                  <a:lnTo>
                    <a:pt x="0" y="28925"/>
                  </a:lnTo>
                  <a:lnTo>
                    <a:pt x="0" y="30322"/>
                  </a:lnTo>
                  <a:lnTo>
                    <a:pt x="0" y="30415"/>
                  </a:lnTo>
                  <a:lnTo>
                    <a:pt x="0" y="31686"/>
                  </a:lnTo>
                  <a:lnTo>
                    <a:pt x="76607" y="31686"/>
                  </a:lnTo>
                  <a:lnTo>
                    <a:pt x="76607" y="25064"/>
                  </a:lnTo>
                  <a:lnTo>
                    <a:pt x="73265" y="25064"/>
                  </a:lnTo>
                  <a:lnTo>
                    <a:pt x="73265" y="22812"/>
                  </a:lnTo>
                  <a:lnTo>
                    <a:pt x="71023" y="22812"/>
                  </a:lnTo>
                  <a:lnTo>
                    <a:pt x="71023" y="24321"/>
                  </a:lnTo>
                  <a:lnTo>
                    <a:pt x="68542" y="24321"/>
                  </a:lnTo>
                  <a:lnTo>
                    <a:pt x="68542" y="19406"/>
                  </a:lnTo>
                  <a:lnTo>
                    <a:pt x="65219" y="19406"/>
                  </a:lnTo>
                  <a:lnTo>
                    <a:pt x="65219" y="19268"/>
                  </a:lnTo>
                  <a:lnTo>
                    <a:pt x="65219" y="19223"/>
                  </a:lnTo>
                  <a:lnTo>
                    <a:pt x="65219" y="18555"/>
                  </a:lnTo>
                  <a:lnTo>
                    <a:pt x="65219" y="18511"/>
                  </a:lnTo>
                  <a:lnTo>
                    <a:pt x="65219" y="17840"/>
                  </a:lnTo>
                  <a:lnTo>
                    <a:pt x="65219" y="17797"/>
                  </a:lnTo>
                  <a:lnTo>
                    <a:pt x="65219" y="17127"/>
                  </a:lnTo>
                  <a:lnTo>
                    <a:pt x="65219" y="17083"/>
                  </a:lnTo>
                  <a:lnTo>
                    <a:pt x="65219" y="16415"/>
                  </a:lnTo>
                  <a:lnTo>
                    <a:pt x="65219" y="16371"/>
                  </a:lnTo>
                  <a:lnTo>
                    <a:pt x="65003" y="16371"/>
                  </a:lnTo>
                  <a:lnTo>
                    <a:pt x="65003" y="16248"/>
                  </a:lnTo>
                  <a:lnTo>
                    <a:pt x="64563" y="16248"/>
                  </a:lnTo>
                  <a:lnTo>
                    <a:pt x="64563" y="16102"/>
                  </a:lnTo>
                  <a:lnTo>
                    <a:pt x="63443" y="16102"/>
                  </a:lnTo>
                  <a:lnTo>
                    <a:pt x="63443" y="16248"/>
                  </a:lnTo>
                  <a:lnTo>
                    <a:pt x="63104" y="16248"/>
                  </a:lnTo>
                  <a:lnTo>
                    <a:pt x="63104" y="16102"/>
                  </a:lnTo>
                  <a:lnTo>
                    <a:pt x="62694" y="16102"/>
                  </a:lnTo>
                  <a:lnTo>
                    <a:pt x="62694" y="16248"/>
                  </a:lnTo>
                  <a:lnTo>
                    <a:pt x="60787" y="16248"/>
                  </a:lnTo>
                  <a:lnTo>
                    <a:pt x="60787" y="16371"/>
                  </a:lnTo>
                  <a:lnTo>
                    <a:pt x="60572" y="16371"/>
                  </a:lnTo>
                  <a:lnTo>
                    <a:pt x="60572" y="16415"/>
                  </a:lnTo>
                  <a:lnTo>
                    <a:pt x="60572" y="17083"/>
                  </a:lnTo>
                  <a:lnTo>
                    <a:pt x="60572" y="17127"/>
                  </a:lnTo>
                  <a:lnTo>
                    <a:pt x="60572" y="17797"/>
                  </a:lnTo>
                  <a:lnTo>
                    <a:pt x="60572" y="17840"/>
                  </a:lnTo>
                  <a:lnTo>
                    <a:pt x="60572" y="18511"/>
                  </a:lnTo>
                  <a:lnTo>
                    <a:pt x="60572" y="18555"/>
                  </a:lnTo>
                  <a:lnTo>
                    <a:pt x="60572" y="18744"/>
                  </a:lnTo>
                  <a:lnTo>
                    <a:pt x="58056" y="18744"/>
                  </a:lnTo>
                  <a:lnTo>
                    <a:pt x="58056" y="17317"/>
                  </a:lnTo>
                  <a:lnTo>
                    <a:pt x="57658" y="17317"/>
                  </a:lnTo>
                  <a:lnTo>
                    <a:pt x="57658" y="18744"/>
                  </a:lnTo>
                  <a:lnTo>
                    <a:pt x="57098" y="18744"/>
                  </a:lnTo>
                  <a:lnTo>
                    <a:pt x="57098" y="17317"/>
                  </a:lnTo>
                  <a:lnTo>
                    <a:pt x="56699" y="17317"/>
                  </a:lnTo>
                  <a:lnTo>
                    <a:pt x="56699" y="18744"/>
                  </a:lnTo>
                  <a:lnTo>
                    <a:pt x="55836" y="18744"/>
                  </a:lnTo>
                  <a:lnTo>
                    <a:pt x="55836" y="19100"/>
                  </a:lnTo>
                  <a:lnTo>
                    <a:pt x="55836" y="19130"/>
                  </a:lnTo>
                  <a:lnTo>
                    <a:pt x="55836" y="19424"/>
                  </a:lnTo>
                  <a:lnTo>
                    <a:pt x="55836" y="19455"/>
                  </a:lnTo>
                  <a:lnTo>
                    <a:pt x="55836" y="19747"/>
                  </a:lnTo>
                  <a:lnTo>
                    <a:pt x="55836" y="19779"/>
                  </a:lnTo>
                  <a:lnTo>
                    <a:pt x="55836" y="20025"/>
                  </a:lnTo>
                  <a:lnTo>
                    <a:pt x="54414" y="20025"/>
                  </a:lnTo>
                  <a:lnTo>
                    <a:pt x="54414" y="24165"/>
                  </a:lnTo>
                  <a:lnTo>
                    <a:pt x="53142" y="24165"/>
                  </a:lnTo>
                  <a:lnTo>
                    <a:pt x="53142" y="24113"/>
                  </a:lnTo>
                  <a:lnTo>
                    <a:pt x="53142" y="23580"/>
                  </a:lnTo>
                  <a:lnTo>
                    <a:pt x="53142" y="23450"/>
                  </a:lnTo>
                  <a:lnTo>
                    <a:pt x="53142" y="23167"/>
                  </a:lnTo>
                  <a:lnTo>
                    <a:pt x="53142" y="22634"/>
                  </a:lnTo>
                  <a:lnTo>
                    <a:pt x="53142" y="22220"/>
                  </a:lnTo>
                  <a:lnTo>
                    <a:pt x="53142" y="21687"/>
                  </a:lnTo>
                  <a:lnTo>
                    <a:pt x="53142" y="21274"/>
                  </a:lnTo>
                  <a:lnTo>
                    <a:pt x="53142" y="20775"/>
                  </a:lnTo>
                  <a:lnTo>
                    <a:pt x="52212" y="20775"/>
                  </a:lnTo>
                  <a:lnTo>
                    <a:pt x="52212" y="20733"/>
                  </a:lnTo>
                  <a:lnTo>
                    <a:pt x="52212" y="20519"/>
                  </a:lnTo>
                  <a:lnTo>
                    <a:pt x="52212" y="20408"/>
                  </a:lnTo>
                  <a:lnTo>
                    <a:pt x="52212" y="20194"/>
                  </a:lnTo>
                  <a:lnTo>
                    <a:pt x="52212" y="20085"/>
                  </a:lnTo>
                  <a:lnTo>
                    <a:pt x="52212" y="19872"/>
                  </a:lnTo>
                  <a:lnTo>
                    <a:pt x="52212" y="19760"/>
                  </a:lnTo>
                  <a:lnTo>
                    <a:pt x="52212" y="19547"/>
                  </a:lnTo>
                  <a:lnTo>
                    <a:pt x="52212" y="19437"/>
                  </a:lnTo>
                  <a:lnTo>
                    <a:pt x="52212" y="19223"/>
                  </a:lnTo>
                  <a:lnTo>
                    <a:pt x="52212" y="19113"/>
                  </a:lnTo>
                  <a:lnTo>
                    <a:pt x="52212" y="18899"/>
                  </a:lnTo>
                  <a:lnTo>
                    <a:pt x="52212" y="18789"/>
                  </a:lnTo>
                  <a:lnTo>
                    <a:pt x="52212" y="18576"/>
                  </a:lnTo>
                  <a:lnTo>
                    <a:pt x="52212" y="18467"/>
                  </a:lnTo>
                  <a:lnTo>
                    <a:pt x="52212" y="18253"/>
                  </a:lnTo>
                  <a:lnTo>
                    <a:pt x="52212" y="18142"/>
                  </a:lnTo>
                  <a:lnTo>
                    <a:pt x="52212" y="17928"/>
                  </a:lnTo>
                  <a:lnTo>
                    <a:pt x="52212" y="17818"/>
                  </a:lnTo>
                  <a:lnTo>
                    <a:pt x="52212" y="17606"/>
                  </a:lnTo>
                  <a:lnTo>
                    <a:pt x="52212" y="17495"/>
                  </a:lnTo>
                  <a:lnTo>
                    <a:pt x="52212" y="17281"/>
                  </a:lnTo>
                  <a:lnTo>
                    <a:pt x="52212" y="17171"/>
                  </a:lnTo>
                  <a:lnTo>
                    <a:pt x="52212" y="16957"/>
                  </a:lnTo>
                  <a:lnTo>
                    <a:pt x="52212" y="16846"/>
                  </a:lnTo>
                  <a:lnTo>
                    <a:pt x="52212" y="16635"/>
                  </a:lnTo>
                  <a:lnTo>
                    <a:pt x="52212" y="16523"/>
                  </a:lnTo>
                  <a:lnTo>
                    <a:pt x="52212" y="16310"/>
                  </a:lnTo>
                  <a:lnTo>
                    <a:pt x="52212" y="16201"/>
                  </a:lnTo>
                  <a:lnTo>
                    <a:pt x="52212" y="15986"/>
                  </a:lnTo>
                  <a:lnTo>
                    <a:pt x="52212" y="15876"/>
                  </a:lnTo>
                  <a:lnTo>
                    <a:pt x="52212" y="15662"/>
                  </a:lnTo>
                  <a:lnTo>
                    <a:pt x="52212" y="15552"/>
                  </a:lnTo>
                  <a:lnTo>
                    <a:pt x="52212" y="15339"/>
                  </a:lnTo>
                  <a:lnTo>
                    <a:pt x="52212" y="15229"/>
                  </a:lnTo>
                  <a:lnTo>
                    <a:pt x="52212" y="15015"/>
                  </a:lnTo>
                  <a:lnTo>
                    <a:pt x="52212" y="14905"/>
                  </a:lnTo>
                  <a:lnTo>
                    <a:pt x="52212" y="14691"/>
                  </a:lnTo>
                  <a:lnTo>
                    <a:pt x="52212" y="14580"/>
                  </a:lnTo>
                  <a:lnTo>
                    <a:pt x="52212" y="14369"/>
                  </a:lnTo>
                  <a:lnTo>
                    <a:pt x="52212" y="14258"/>
                  </a:lnTo>
                  <a:lnTo>
                    <a:pt x="52212" y="14044"/>
                  </a:lnTo>
                  <a:lnTo>
                    <a:pt x="52212" y="13934"/>
                  </a:lnTo>
                  <a:lnTo>
                    <a:pt x="52212" y="13720"/>
                  </a:lnTo>
                  <a:lnTo>
                    <a:pt x="52212" y="13609"/>
                  </a:lnTo>
                  <a:lnTo>
                    <a:pt x="52212" y="13397"/>
                  </a:lnTo>
                  <a:lnTo>
                    <a:pt x="52212" y="13286"/>
                  </a:lnTo>
                  <a:lnTo>
                    <a:pt x="52212" y="13073"/>
                  </a:lnTo>
                  <a:lnTo>
                    <a:pt x="52212" y="12962"/>
                  </a:lnTo>
                  <a:lnTo>
                    <a:pt x="52212" y="12679"/>
                  </a:lnTo>
                  <a:lnTo>
                    <a:pt x="51510" y="12679"/>
                  </a:lnTo>
                  <a:lnTo>
                    <a:pt x="51510" y="12254"/>
                  </a:lnTo>
                  <a:lnTo>
                    <a:pt x="50479" y="12254"/>
                  </a:lnTo>
                  <a:lnTo>
                    <a:pt x="50479" y="12469"/>
                  </a:lnTo>
                  <a:lnTo>
                    <a:pt x="49826" y="12469"/>
                  </a:lnTo>
                  <a:lnTo>
                    <a:pt x="49826" y="12193"/>
                  </a:lnTo>
                  <a:lnTo>
                    <a:pt x="49531" y="12193"/>
                  </a:lnTo>
                  <a:lnTo>
                    <a:pt x="49531" y="11443"/>
                  </a:lnTo>
                  <a:lnTo>
                    <a:pt x="49417" y="11443"/>
                  </a:lnTo>
                  <a:lnTo>
                    <a:pt x="49417" y="12193"/>
                  </a:lnTo>
                  <a:lnTo>
                    <a:pt x="49254" y="12193"/>
                  </a:lnTo>
                  <a:lnTo>
                    <a:pt x="49254" y="11443"/>
                  </a:lnTo>
                  <a:lnTo>
                    <a:pt x="49139" y="11443"/>
                  </a:lnTo>
                  <a:lnTo>
                    <a:pt x="49139" y="12193"/>
                  </a:lnTo>
                  <a:lnTo>
                    <a:pt x="48459" y="12193"/>
                  </a:lnTo>
                  <a:lnTo>
                    <a:pt x="48459" y="12541"/>
                  </a:lnTo>
                  <a:lnTo>
                    <a:pt x="48156" y="12541"/>
                  </a:lnTo>
                  <a:lnTo>
                    <a:pt x="48156" y="12679"/>
                  </a:lnTo>
                  <a:lnTo>
                    <a:pt x="47190" y="12679"/>
                  </a:lnTo>
                  <a:lnTo>
                    <a:pt x="47190" y="12962"/>
                  </a:lnTo>
                  <a:lnTo>
                    <a:pt x="47190" y="13073"/>
                  </a:lnTo>
                  <a:lnTo>
                    <a:pt x="47190" y="13286"/>
                  </a:lnTo>
                  <a:lnTo>
                    <a:pt x="47190" y="13397"/>
                  </a:lnTo>
                  <a:lnTo>
                    <a:pt x="47190" y="13609"/>
                  </a:lnTo>
                  <a:lnTo>
                    <a:pt x="47190" y="13720"/>
                  </a:lnTo>
                  <a:lnTo>
                    <a:pt x="47190" y="13934"/>
                  </a:lnTo>
                  <a:lnTo>
                    <a:pt x="47190" y="14044"/>
                  </a:lnTo>
                  <a:lnTo>
                    <a:pt x="47190" y="14258"/>
                  </a:lnTo>
                  <a:lnTo>
                    <a:pt x="47190" y="14369"/>
                  </a:lnTo>
                  <a:lnTo>
                    <a:pt x="47190" y="14580"/>
                  </a:lnTo>
                  <a:lnTo>
                    <a:pt x="47190" y="14691"/>
                  </a:lnTo>
                  <a:lnTo>
                    <a:pt x="47190" y="14905"/>
                  </a:lnTo>
                  <a:lnTo>
                    <a:pt x="47190" y="15015"/>
                  </a:lnTo>
                  <a:lnTo>
                    <a:pt x="47190" y="15229"/>
                  </a:lnTo>
                  <a:lnTo>
                    <a:pt x="47190" y="15339"/>
                  </a:lnTo>
                  <a:lnTo>
                    <a:pt x="47190" y="15552"/>
                  </a:lnTo>
                  <a:lnTo>
                    <a:pt x="47190" y="15662"/>
                  </a:lnTo>
                  <a:lnTo>
                    <a:pt x="47190" y="15876"/>
                  </a:lnTo>
                  <a:lnTo>
                    <a:pt x="47190" y="15986"/>
                  </a:lnTo>
                  <a:lnTo>
                    <a:pt x="47190" y="16201"/>
                  </a:lnTo>
                  <a:lnTo>
                    <a:pt x="47190" y="16310"/>
                  </a:lnTo>
                  <a:lnTo>
                    <a:pt x="47190" y="16523"/>
                  </a:lnTo>
                  <a:lnTo>
                    <a:pt x="47190" y="16635"/>
                  </a:lnTo>
                  <a:lnTo>
                    <a:pt x="47190" y="16846"/>
                  </a:lnTo>
                  <a:lnTo>
                    <a:pt x="47190" y="16957"/>
                  </a:lnTo>
                  <a:lnTo>
                    <a:pt x="47190" y="17171"/>
                  </a:lnTo>
                  <a:lnTo>
                    <a:pt x="47190" y="17281"/>
                  </a:lnTo>
                  <a:lnTo>
                    <a:pt x="47190" y="17495"/>
                  </a:lnTo>
                  <a:lnTo>
                    <a:pt x="47190" y="17606"/>
                  </a:lnTo>
                  <a:lnTo>
                    <a:pt x="47190" y="17818"/>
                  </a:lnTo>
                  <a:lnTo>
                    <a:pt x="47190" y="17928"/>
                  </a:lnTo>
                  <a:lnTo>
                    <a:pt x="47190" y="18142"/>
                  </a:lnTo>
                  <a:lnTo>
                    <a:pt x="47190" y="18253"/>
                  </a:lnTo>
                  <a:lnTo>
                    <a:pt x="47190" y="18467"/>
                  </a:lnTo>
                  <a:lnTo>
                    <a:pt x="47190" y="18576"/>
                  </a:lnTo>
                  <a:lnTo>
                    <a:pt x="47190" y="18789"/>
                  </a:lnTo>
                  <a:lnTo>
                    <a:pt x="47190" y="18899"/>
                  </a:lnTo>
                  <a:lnTo>
                    <a:pt x="47190" y="19113"/>
                  </a:lnTo>
                  <a:lnTo>
                    <a:pt x="47190" y="19223"/>
                  </a:lnTo>
                  <a:lnTo>
                    <a:pt x="47190" y="19437"/>
                  </a:lnTo>
                  <a:lnTo>
                    <a:pt x="47190" y="19547"/>
                  </a:lnTo>
                  <a:lnTo>
                    <a:pt x="47190" y="19760"/>
                  </a:lnTo>
                  <a:lnTo>
                    <a:pt x="47190" y="19872"/>
                  </a:lnTo>
                  <a:lnTo>
                    <a:pt x="47190" y="20085"/>
                  </a:lnTo>
                  <a:lnTo>
                    <a:pt x="47190" y="20194"/>
                  </a:lnTo>
                  <a:lnTo>
                    <a:pt x="47190" y="20408"/>
                  </a:lnTo>
                  <a:lnTo>
                    <a:pt x="47190" y="20519"/>
                  </a:lnTo>
                  <a:lnTo>
                    <a:pt x="47190" y="20733"/>
                  </a:lnTo>
                  <a:lnTo>
                    <a:pt x="47190" y="20775"/>
                  </a:lnTo>
                  <a:lnTo>
                    <a:pt x="45421" y="20775"/>
                  </a:lnTo>
                  <a:lnTo>
                    <a:pt x="45421" y="15980"/>
                  </a:lnTo>
                  <a:lnTo>
                    <a:pt x="44821" y="15980"/>
                  </a:lnTo>
                  <a:lnTo>
                    <a:pt x="44821" y="14861"/>
                  </a:lnTo>
                  <a:lnTo>
                    <a:pt x="42561" y="14861"/>
                  </a:lnTo>
                  <a:lnTo>
                    <a:pt x="42561" y="15353"/>
                  </a:lnTo>
                  <a:lnTo>
                    <a:pt x="42035" y="15353"/>
                  </a:lnTo>
                  <a:lnTo>
                    <a:pt x="42035" y="15980"/>
                  </a:lnTo>
                  <a:lnTo>
                    <a:pt x="41430" y="15980"/>
                  </a:lnTo>
                  <a:lnTo>
                    <a:pt x="41430" y="19512"/>
                  </a:lnTo>
                  <a:lnTo>
                    <a:pt x="40624" y="19512"/>
                  </a:lnTo>
                  <a:lnTo>
                    <a:pt x="40624" y="18117"/>
                  </a:lnTo>
                  <a:lnTo>
                    <a:pt x="38155" y="18117"/>
                  </a:lnTo>
                  <a:lnTo>
                    <a:pt x="38155" y="20775"/>
                  </a:lnTo>
                  <a:lnTo>
                    <a:pt x="36483" y="20775"/>
                  </a:lnTo>
                  <a:lnTo>
                    <a:pt x="36483" y="16977"/>
                  </a:lnTo>
                  <a:lnTo>
                    <a:pt x="34637" y="16977"/>
                  </a:lnTo>
                  <a:lnTo>
                    <a:pt x="34637" y="12858"/>
                  </a:lnTo>
                  <a:lnTo>
                    <a:pt x="31519" y="12858"/>
                  </a:lnTo>
                  <a:lnTo>
                    <a:pt x="31519" y="11293"/>
                  </a:lnTo>
                  <a:lnTo>
                    <a:pt x="27072" y="11293"/>
                  </a:lnTo>
                  <a:lnTo>
                    <a:pt x="27072" y="10230"/>
                  </a:lnTo>
                  <a:lnTo>
                    <a:pt x="26811" y="10230"/>
                  </a:lnTo>
                  <a:lnTo>
                    <a:pt x="26811" y="11293"/>
                  </a:lnTo>
                  <a:lnTo>
                    <a:pt x="26447" y="11293"/>
                  </a:lnTo>
                  <a:lnTo>
                    <a:pt x="26447" y="10230"/>
                  </a:lnTo>
                  <a:lnTo>
                    <a:pt x="26188" y="10230"/>
                  </a:lnTo>
                  <a:lnTo>
                    <a:pt x="26188" y="11293"/>
                  </a:lnTo>
                  <a:lnTo>
                    <a:pt x="24438" y="11293"/>
                  </a:lnTo>
                  <a:lnTo>
                    <a:pt x="24438" y="12700"/>
                  </a:lnTo>
                  <a:lnTo>
                    <a:pt x="23980" y="12700"/>
                  </a:lnTo>
                  <a:lnTo>
                    <a:pt x="23980" y="12858"/>
                  </a:lnTo>
                  <a:lnTo>
                    <a:pt x="23193" y="12858"/>
                  </a:lnTo>
                  <a:lnTo>
                    <a:pt x="23193" y="13387"/>
                  </a:lnTo>
                  <a:lnTo>
                    <a:pt x="23193" y="13433"/>
                  </a:lnTo>
                  <a:lnTo>
                    <a:pt x="23193" y="13866"/>
                  </a:lnTo>
                  <a:lnTo>
                    <a:pt x="23193" y="13913"/>
                  </a:lnTo>
                  <a:lnTo>
                    <a:pt x="23193" y="14346"/>
                  </a:lnTo>
                  <a:lnTo>
                    <a:pt x="23193" y="14394"/>
                  </a:lnTo>
                  <a:lnTo>
                    <a:pt x="23193" y="14826"/>
                  </a:lnTo>
                  <a:lnTo>
                    <a:pt x="23193" y="14874"/>
                  </a:lnTo>
                  <a:lnTo>
                    <a:pt x="23193" y="15307"/>
                  </a:lnTo>
                  <a:lnTo>
                    <a:pt x="23193" y="15353"/>
                  </a:lnTo>
                  <a:lnTo>
                    <a:pt x="23193" y="15788"/>
                  </a:lnTo>
                  <a:lnTo>
                    <a:pt x="23193" y="15833"/>
                  </a:lnTo>
                  <a:lnTo>
                    <a:pt x="23193" y="16267"/>
                  </a:lnTo>
                  <a:lnTo>
                    <a:pt x="23193" y="16314"/>
                  </a:lnTo>
                  <a:lnTo>
                    <a:pt x="23193" y="16748"/>
                  </a:lnTo>
                  <a:lnTo>
                    <a:pt x="23193" y="16794"/>
                  </a:lnTo>
                  <a:lnTo>
                    <a:pt x="23193" y="17228"/>
                  </a:lnTo>
                  <a:lnTo>
                    <a:pt x="23193" y="17273"/>
                  </a:lnTo>
                  <a:lnTo>
                    <a:pt x="23193" y="17708"/>
                  </a:lnTo>
                  <a:lnTo>
                    <a:pt x="23193" y="17753"/>
                  </a:lnTo>
                  <a:lnTo>
                    <a:pt x="23193" y="18187"/>
                  </a:lnTo>
                  <a:lnTo>
                    <a:pt x="23193" y="18234"/>
                  </a:lnTo>
                  <a:lnTo>
                    <a:pt x="23193" y="18668"/>
                  </a:lnTo>
                  <a:lnTo>
                    <a:pt x="23193" y="18714"/>
                  </a:lnTo>
                  <a:lnTo>
                    <a:pt x="23193" y="19148"/>
                  </a:lnTo>
                  <a:lnTo>
                    <a:pt x="23193" y="19193"/>
                  </a:lnTo>
                  <a:lnTo>
                    <a:pt x="23193" y="19628"/>
                  </a:lnTo>
                  <a:lnTo>
                    <a:pt x="23193" y="19673"/>
                  </a:lnTo>
                  <a:lnTo>
                    <a:pt x="23193" y="20107"/>
                  </a:lnTo>
                  <a:lnTo>
                    <a:pt x="23193" y="20154"/>
                  </a:lnTo>
                  <a:lnTo>
                    <a:pt x="23193" y="20588"/>
                  </a:lnTo>
                  <a:lnTo>
                    <a:pt x="23193" y="20634"/>
                  </a:lnTo>
                  <a:lnTo>
                    <a:pt x="23193" y="21068"/>
                  </a:lnTo>
                  <a:lnTo>
                    <a:pt x="23193" y="21114"/>
                  </a:lnTo>
                  <a:lnTo>
                    <a:pt x="23193" y="21548"/>
                  </a:lnTo>
                  <a:lnTo>
                    <a:pt x="23193" y="21595"/>
                  </a:lnTo>
                  <a:lnTo>
                    <a:pt x="23193" y="21861"/>
                  </a:lnTo>
                  <a:lnTo>
                    <a:pt x="23021" y="21861"/>
                  </a:lnTo>
                  <a:lnTo>
                    <a:pt x="23021" y="21170"/>
                  </a:lnTo>
                  <a:lnTo>
                    <a:pt x="22846" y="21170"/>
                  </a:lnTo>
                  <a:lnTo>
                    <a:pt x="22846" y="20854"/>
                  </a:lnTo>
                  <a:lnTo>
                    <a:pt x="22734" y="20854"/>
                  </a:lnTo>
                  <a:lnTo>
                    <a:pt x="22734" y="21170"/>
                  </a:lnTo>
                  <a:lnTo>
                    <a:pt x="22136" y="21170"/>
                  </a:lnTo>
                  <a:lnTo>
                    <a:pt x="22136" y="21540"/>
                  </a:lnTo>
                  <a:lnTo>
                    <a:pt x="21869" y="21540"/>
                  </a:lnTo>
                  <a:lnTo>
                    <a:pt x="21869" y="21861"/>
                  </a:lnTo>
                  <a:lnTo>
                    <a:pt x="21224" y="21861"/>
                  </a:lnTo>
                  <a:lnTo>
                    <a:pt x="21224" y="21568"/>
                  </a:lnTo>
                  <a:lnTo>
                    <a:pt x="21224" y="21407"/>
                  </a:lnTo>
                  <a:lnTo>
                    <a:pt x="21224" y="20966"/>
                  </a:lnTo>
                  <a:lnTo>
                    <a:pt x="21224" y="20804"/>
                  </a:lnTo>
                  <a:lnTo>
                    <a:pt x="21224" y="20363"/>
                  </a:lnTo>
                  <a:lnTo>
                    <a:pt x="21224" y="20200"/>
                  </a:lnTo>
                  <a:lnTo>
                    <a:pt x="21224" y="19760"/>
                  </a:lnTo>
                  <a:lnTo>
                    <a:pt x="21224" y="19597"/>
                  </a:lnTo>
                  <a:lnTo>
                    <a:pt x="21224" y="19157"/>
                  </a:lnTo>
                  <a:lnTo>
                    <a:pt x="21224" y="18996"/>
                  </a:lnTo>
                  <a:lnTo>
                    <a:pt x="21224" y="18555"/>
                  </a:lnTo>
                  <a:lnTo>
                    <a:pt x="21224" y="18392"/>
                  </a:lnTo>
                  <a:lnTo>
                    <a:pt x="21224" y="17952"/>
                  </a:lnTo>
                  <a:lnTo>
                    <a:pt x="21224" y="17789"/>
                  </a:lnTo>
                  <a:lnTo>
                    <a:pt x="21224" y="17349"/>
                  </a:lnTo>
                  <a:lnTo>
                    <a:pt x="21224" y="17186"/>
                  </a:lnTo>
                  <a:lnTo>
                    <a:pt x="21224" y="16746"/>
                  </a:lnTo>
                  <a:lnTo>
                    <a:pt x="21224" y="16585"/>
                  </a:lnTo>
                  <a:lnTo>
                    <a:pt x="21224" y="16144"/>
                  </a:lnTo>
                  <a:lnTo>
                    <a:pt x="21224" y="15981"/>
                  </a:lnTo>
                  <a:lnTo>
                    <a:pt x="21224" y="15541"/>
                  </a:lnTo>
                  <a:lnTo>
                    <a:pt x="21224" y="15378"/>
                  </a:lnTo>
                  <a:lnTo>
                    <a:pt x="21224" y="14938"/>
                  </a:lnTo>
                  <a:lnTo>
                    <a:pt x="21224" y="14775"/>
                  </a:lnTo>
                  <a:lnTo>
                    <a:pt x="21224" y="14335"/>
                  </a:lnTo>
                  <a:lnTo>
                    <a:pt x="21224" y="14174"/>
                  </a:lnTo>
                  <a:lnTo>
                    <a:pt x="21224" y="13733"/>
                  </a:lnTo>
                  <a:lnTo>
                    <a:pt x="21224" y="13570"/>
                  </a:lnTo>
                  <a:lnTo>
                    <a:pt x="21224" y="13130"/>
                  </a:lnTo>
                  <a:lnTo>
                    <a:pt x="21224" y="12967"/>
                  </a:lnTo>
                  <a:lnTo>
                    <a:pt x="21224" y="12527"/>
                  </a:lnTo>
                  <a:lnTo>
                    <a:pt x="21224" y="12364"/>
                  </a:lnTo>
                  <a:lnTo>
                    <a:pt x="21224" y="12084"/>
                  </a:lnTo>
                  <a:lnTo>
                    <a:pt x="21224" y="11924"/>
                  </a:lnTo>
                  <a:lnTo>
                    <a:pt x="21224" y="11762"/>
                  </a:lnTo>
                  <a:lnTo>
                    <a:pt x="21224" y="11322"/>
                  </a:lnTo>
                  <a:lnTo>
                    <a:pt x="21224" y="11159"/>
                  </a:lnTo>
                  <a:lnTo>
                    <a:pt x="21224" y="10719"/>
                  </a:lnTo>
                  <a:lnTo>
                    <a:pt x="21224" y="10556"/>
                  </a:lnTo>
                  <a:lnTo>
                    <a:pt x="21224" y="9985"/>
                  </a:lnTo>
                  <a:lnTo>
                    <a:pt x="18912" y="9985"/>
                  </a:lnTo>
                  <a:lnTo>
                    <a:pt x="18912" y="7307"/>
                  </a:lnTo>
                  <a:lnTo>
                    <a:pt x="17289" y="7307"/>
                  </a:lnTo>
                  <a:lnTo>
                    <a:pt x="17289" y="4558"/>
                  </a:lnTo>
                  <a:lnTo>
                    <a:pt x="17167" y="4558"/>
                  </a:lnTo>
                  <a:lnTo>
                    <a:pt x="17167" y="7307"/>
                  </a:lnTo>
                  <a:lnTo>
                    <a:pt x="16697" y="7307"/>
                  </a:lnTo>
                  <a:lnTo>
                    <a:pt x="16697" y="5411"/>
                  </a:lnTo>
                  <a:lnTo>
                    <a:pt x="16373" y="5411"/>
                  </a:lnTo>
                  <a:lnTo>
                    <a:pt x="16373" y="4558"/>
                  </a:lnTo>
                  <a:lnTo>
                    <a:pt x="16238" y="4558"/>
                  </a:lnTo>
                  <a:lnTo>
                    <a:pt x="16238" y="5411"/>
                  </a:lnTo>
                  <a:lnTo>
                    <a:pt x="14946" y="5411"/>
                  </a:lnTo>
                  <a:lnTo>
                    <a:pt x="14946" y="6923"/>
                  </a:lnTo>
                  <a:lnTo>
                    <a:pt x="14626" y="6923"/>
                  </a:lnTo>
                  <a:lnTo>
                    <a:pt x="14626" y="7307"/>
                  </a:lnTo>
                  <a:lnTo>
                    <a:pt x="13245" y="7307"/>
                  </a:lnTo>
                  <a:lnTo>
                    <a:pt x="13245" y="9985"/>
                  </a:lnTo>
                  <a:lnTo>
                    <a:pt x="10934" y="9985"/>
                  </a:lnTo>
                  <a:lnTo>
                    <a:pt x="10934" y="13577"/>
                  </a:lnTo>
                  <a:lnTo>
                    <a:pt x="9697" y="13577"/>
                  </a:lnTo>
                  <a:lnTo>
                    <a:pt x="9697" y="12556"/>
                  </a:lnTo>
                  <a:lnTo>
                    <a:pt x="9697" y="12464"/>
                  </a:lnTo>
                  <a:lnTo>
                    <a:pt x="9697" y="11068"/>
                  </a:lnTo>
                  <a:lnTo>
                    <a:pt x="9697" y="10976"/>
                  </a:lnTo>
                  <a:lnTo>
                    <a:pt x="9697" y="9579"/>
                  </a:lnTo>
                  <a:lnTo>
                    <a:pt x="9697" y="9487"/>
                  </a:lnTo>
                  <a:lnTo>
                    <a:pt x="9697" y="8090"/>
                  </a:lnTo>
                  <a:lnTo>
                    <a:pt x="9697" y="7999"/>
                  </a:lnTo>
                  <a:lnTo>
                    <a:pt x="9697" y="6603"/>
                  </a:lnTo>
                  <a:lnTo>
                    <a:pt x="9697" y="6512"/>
                  </a:lnTo>
                  <a:lnTo>
                    <a:pt x="9697" y="5115"/>
                  </a:lnTo>
                  <a:lnTo>
                    <a:pt x="9697" y="5023"/>
                  </a:lnTo>
                  <a:lnTo>
                    <a:pt x="9697" y="3627"/>
                  </a:lnTo>
                  <a:lnTo>
                    <a:pt x="9697" y="3535"/>
                  </a:lnTo>
                  <a:lnTo>
                    <a:pt x="9697" y="2139"/>
                  </a:lnTo>
                  <a:lnTo>
                    <a:pt x="9697" y="2047"/>
                  </a:lnTo>
                  <a:lnTo>
                    <a:pt x="9697" y="649"/>
                  </a:lnTo>
                  <a:lnTo>
                    <a:pt x="9697" y="558"/>
                  </a:lnTo>
                  <a:lnTo>
                    <a:pt x="9248" y="558"/>
                  </a:lnTo>
                  <a:lnTo>
                    <a:pt x="9248" y="307"/>
                  </a:lnTo>
                  <a:lnTo>
                    <a:pt x="5265" y="307"/>
                  </a:lnTo>
                  <a:lnTo>
                    <a:pt x="5265" y="1"/>
                  </a:lnTo>
                  <a:lnTo>
                    <a:pt x="4413" y="1"/>
                  </a:lnTo>
                  <a:lnTo>
                    <a:pt x="4413" y="307"/>
                  </a:lnTo>
                  <a:lnTo>
                    <a:pt x="3704" y="307"/>
                  </a:lnTo>
                  <a:lnTo>
                    <a:pt x="37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9"/>
            <p:cNvSpPr/>
            <p:nvPr/>
          </p:nvSpPr>
          <p:spPr>
            <a:xfrm>
              <a:off x="7243663" y="4364050"/>
              <a:ext cx="1915225" cy="792175"/>
            </a:xfrm>
            <a:custGeom>
              <a:avLst/>
              <a:gdLst/>
              <a:ahLst/>
              <a:cxnLst/>
              <a:rect l="l" t="t" r="r" b="b"/>
              <a:pathLst>
                <a:path w="76609" h="31687" extrusionOk="0">
                  <a:moveTo>
                    <a:pt x="71343" y="1"/>
                  </a:moveTo>
                  <a:lnTo>
                    <a:pt x="71343" y="307"/>
                  </a:lnTo>
                  <a:lnTo>
                    <a:pt x="67362" y="307"/>
                  </a:lnTo>
                  <a:lnTo>
                    <a:pt x="67362" y="558"/>
                  </a:lnTo>
                  <a:lnTo>
                    <a:pt x="66911" y="558"/>
                  </a:lnTo>
                  <a:lnTo>
                    <a:pt x="66911" y="649"/>
                  </a:lnTo>
                  <a:lnTo>
                    <a:pt x="66911" y="2047"/>
                  </a:lnTo>
                  <a:lnTo>
                    <a:pt x="66911" y="2139"/>
                  </a:lnTo>
                  <a:lnTo>
                    <a:pt x="66911" y="3535"/>
                  </a:lnTo>
                  <a:lnTo>
                    <a:pt x="66911" y="3627"/>
                  </a:lnTo>
                  <a:lnTo>
                    <a:pt x="66911" y="5023"/>
                  </a:lnTo>
                  <a:lnTo>
                    <a:pt x="66911" y="5115"/>
                  </a:lnTo>
                  <a:lnTo>
                    <a:pt x="66911" y="6512"/>
                  </a:lnTo>
                  <a:lnTo>
                    <a:pt x="66911" y="6603"/>
                  </a:lnTo>
                  <a:lnTo>
                    <a:pt x="66911" y="7999"/>
                  </a:lnTo>
                  <a:lnTo>
                    <a:pt x="66911" y="8090"/>
                  </a:lnTo>
                  <a:lnTo>
                    <a:pt x="66911" y="9487"/>
                  </a:lnTo>
                  <a:lnTo>
                    <a:pt x="66911" y="9579"/>
                  </a:lnTo>
                  <a:lnTo>
                    <a:pt x="66911" y="10976"/>
                  </a:lnTo>
                  <a:lnTo>
                    <a:pt x="66911" y="11068"/>
                  </a:lnTo>
                  <a:lnTo>
                    <a:pt x="66911" y="12464"/>
                  </a:lnTo>
                  <a:lnTo>
                    <a:pt x="66911" y="12556"/>
                  </a:lnTo>
                  <a:lnTo>
                    <a:pt x="66911" y="13577"/>
                  </a:lnTo>
                  <a:lnTo>
                    <a:pt x="65675" y="13577"/>
                  </a:lnTo>
                  <a:lnTo>
                    <a:pt x="65675" y="9985"/>
                  </a:lnTo>
                  <a:lnTo>
                    <a:pt x="63363" y="9985"/>
                  </a:lnTo>
                  <a:lnTo>
                    <a:pt x="63363" y="7307"/>
                  </a:lnTo>
                  <a:lnTo>
                    <a:pt x="61982" y="7307"/>
                  </a:lnTo>
                  <a:lnTo>
                    <a:pt x="61982" y="6923"/>
                  </a:lnTo>
                  <a:lnTo>
                    <a:pt x="61661" y="6923"/>
                  </a:lnTo>
                  <a:lnTo>
                    <a:pt x="61661" y="5411"/>
                  </a:lnTo>
                  <a:lnTo>
                    <a:pt x="60369" y="5411"/>
                  </a:lnTo>
                  <a:lnTo>
                    <a:pt x="60369" y="4558"/>
                  </a:lnTo>
                  <a:lnTo>
                    <a:pt x="60236" y="4558"/>
                  </a:lnTo>
                  <a:lnTo>
                    <a:pt x="60236" y="5411"/>
                  </a:lnTo>
                  <a:lnTo>
                    <a:pt x="59911" y="5411"/>
                  </a:lnTo>
                  <a:lnTo>
                    <a:pt x="59911" y="7307"/>
                  </a:lnTo>
                  <a:lnTo>
                    <a:pt x="59441" y="7307"/>
                  </a:lnTo>
                  <a:lnTo>
                    <a:pt x="59441" y="4558"/>
                  </a:lnTo>
                  <a:lnTo>
                    <a:pt x="59319" y="4558"/>
                  </a:lnTo>
                  <a:lnTo>
                    <a:pt x="59319" y="7307"/>
                  </a:lnTo>
                  <a:lnTo>
                    <a:pt x="57698" y="7307"/>
                  </a:lnTo>
                  <a:lnTo>
                    <a:pt x="57698" y="9985"/>
                  </a:lnTo>
                  <a:lnTo>
                    <a:pt x="55385" y="9985"/>
                  </a:lnTo>
                  <a:lnTo>
                    <a:pt x="55385" y="10556"/>
                  </a:lnTo>
                  <a:lnTo>
                    <a:pt x="55385" y="10719"/>
                  </a:lnTo>
                  <a:lnTo>
                    <a:pt x="55385" y="11159"/>
                  </a:lnTo>
                  <a:lnTo>
                    <a:pt x="55385" y="11322"/>
                  </a:lnTo>
                  <a:lnTo>
                    <a:pt x="55385" y="11762"/>
                  </a:lnTo>
                  <a:lnTo>
                    <a:pt x="55385" y="11924"/>
                  </a:lnTo>
                  <a:lnTo>
                    <a:pt x="55385" y="12084"/>
                  </a:lnTo>
                  <a:lnTo>
                    <a:pt x="55385" y="12364"/>
                  </a:lnTo>
                  <a:lnTo>
                    <a:pt x="55385" y="12527"/>
                  </a:lnTo>
                  <a:lnTo>
                    <a:pt x="55385" y="12967"/>
                  </a:lnTo>
                  <a:lnTo>
                    <a:pt x="55385" y="13130"/>
                  </a:lnTo>
                  <a:lnTo>
                    <a:pt x="55385" y="13570"/>
                  </a:lnTo>
                  <a:lnTo>
                    <a:pt x="55385" y="13733"/>
                  </a:lnTo>
                  <a:lnTo>
                    <a:pt x="55385" y="14174"/>
                  </a:lnTo>
                  <a:lnTo>
                    <a:pt x="55385" y="14335"/>
                  </a:lnTo>
                  <a:lnTo>
                    <a:pt x="55385" y="14775"/>
                  </a:lnTo>
                  <a:lnTo>
                    <a:pt x="55385" y="14938"/>
                  </a:lnTo>
                  <a:lnTo>
                    <a:pt x="55385" y="15378"/>
                  </a:lnTo>
                  <a:lnTo>
                    <a:pt x="55385" y="15541"/>
                  </a:lnTo>
                  <a:lnTo>
                    <a:pt x="55385" y="15981"/>
                  </a:lnTo>
                  <a:lnTo>
                    <a:pt x="55385" y="16144"/>
                  </a:lnTo>
                  <a:lnTo>
                    <a:pt x="55385" y="16585"/>
                  </a:lnTo>
                  <a:lnTo>
                    <a:pt x="55385" y="16746"/>
                  </a:lnTo>
                  <a:lnTo>
                    <a:pt x="55385" y="17186"/>
                  </a:lnTo>
                  <a:lnTo>
                    <a:pt x="55385" y="17349"/>
                  </a:lnTo>
                  <a:lnTo>
                    <a:pt x="55385" y="17789"/>
                  </a:lnTo>
                  <a:lnTo>
                    <a:pt x="55385" y="17952"/>
                  </a:lnTo>
                  <a:lnTo>
                    <a:pt x="55385" y="18392"/>
                  </a:lnTo>
                  <a:lnTo>
                    <a:pt x="55385" y="18555"/>
                  </a:lnTo>
                  <a:lnTo>
                    <a:pt x="55385" y="18996"/>
                  </a:lnTo>
                  <a:lnTo>
                    <a:pt x="55385" y="19157"/>
                  </a:lnTo>
                  <a:lnTo>
                    <a:pt x="55385" y="19597"/>
                  </a:lnTo>
                  <a:lnTo>
                    <a:pt x="55385" y="19760"/>
                  </a:lnTo>
                  <a:lnTo>
                    <a:pt x="55385" y="20200"/>
                  </a:lnTo>
                  <a:lnTo>
                    <a:pt x="55385" y="20363"/>
                  </a:lnTo>
                  <a:lnTo>
                    <a:pt x="55385" y="20804"/>
                  </a:lnTo>
                  <a:lnTo>
                    <a:pt x="55385" y="20966"/>
                  </a:lnTo>
                  <a:lnTo>
                    <a:pt x="55385" y="21407"/>
                  </a:lnTo>
                  <a:lnTo>
                    <a:pt x="55385" y="21568"/>
                  </a:lnTo>
                  <a:lnTo>
                    <a:pt x="55385" y="21861"/>
                  </a:lnTo>
                  <a:lnTo>
                    <a:pt x="54740" y="21861"/>
                  </a:lnTo>
                  <a:lnTo>
                    <a:pt x="54740" y="21540"/>
                  </a:lnTo>
                  <a:lnTo>
                    <a:pt x="54472" y="21540"/>
                  </a:lnTo>
                  <a:lnTo>
                    <a:pt x="54472" y="21170"/>
                  </a:lnTo>
                  <a:lnTo>
                    <a:pt x="53874" y="21170"/>
                  </a:lnTo>
                  <a:lnTo>
                    <a:pt x="53874" y="20854"/>
                  </a:lnTo>
                  <a:lnTo>
                    <a:pt x="53763" y="20854"/>
                  </a:lnTo>
                  <a:lnTo>
                    <a:pt x="53763" y="21170"/>
                  </a:lnTo>
                  <a:lnTo>
                    <a:pt x="53588" y="21170"/>
                  </a:lnTo>
                  <a:lnTo>
                    <a:pt x="53588" y="21861"/>
                  </a:lnTo>
                  <a:lnTo>
                    <a:pt x="53414" y="21861"/>
                  </a:lnTo>
                  <a:lnTo>
                    <a:pt x="53414" y="21595"/>
                  </a:lnTo>
                  <a:lnTo>
                    <a:pt x="53414" y="21548"/>
                  </a:lnTo>
                  <a:lnTo>
                    <a:pt x="53414" y="21114"/>
                  </a:lnTo>
                  <a:lnTo>
                    <a:pt x="53414" y="21068"/>
                  </a:lnTo>
                  <a:lnTo>
                    <a:pt x="53414" y="20634"/>
                  </a:lnTo>
                  <a:lnTo>
                    <a:pt x="53414" y="20588"/>
                  </a:lnTo>
                  <a:lnTo>
                    <a:pt x="53414" y="20154"/>
                  </a:lnTo>
                  <a:lnTo>
                    <a:pt x="53414" y="20107"/>
                  </a:lnTo>
                  <a:lnTo>
                    <a:pt x="53414" y="19673"/>
                  </a:lnTo>
                  <a:lnTo>
                    <a:pt x="53414" y="19628"/>
                  </a:lnTo>
                  <a:lnTo>
                    <a:pt x="53414" y="19193"/>
                  </a:lnTo>
                  <a:lnTo>
                    <a:pt x="53414" y="19148"/>
                  </a:lnTo>
                  <a:lnTo>
                    <a:pt x="53414" y="18714"/>
                  </a:lnTo>
                  <a:lnTo>
                    <a:pt x="53414" y="18668"/>
                  </a:lnTo>
                  <a:lnTo>
                    <a:pt x="53414" y="18234"/>
                  </a:lnTo>
                  <a:lnTo>
                    <a:pt x="53414" y="18187"/>
                  </a:lnTo>
                  <a:lnTo>
                    <a:pt x="53414" y="17753"/>
                  </a:lnTo>
                  <a:lnTo>
                    <a:pt x="53414" y="17708"/>
                  </a:lnTo>
                  <a:lnTo>
                    <a:pt x="53414" y="17273"/>
                  </a:lnTo>
                  <a:lnTo>
                    <a:pt x="53414" y="17228"/>
                  </a:lnTo>
                  <a:lnTo>
                    <a:pt x="53414" y="16794"/>
                  </a:lnTo>
                  <a:lnTo>
                    <a:pt x="53414" y="16748"/>
                  </a:lnTo>
                  <a:lnTo>
                    <a:pt x="53414" y="16314"/>
                  </a:lnTo>
                  <a:lnTo>
                    <a:pt x="53414" y="16267"/>
                  </a:lnTo>
                  <a:lnTo>
                    <a:pt x="53414" y="15833"/>
                  </a:lnTo>
                  <a:lnTo>
                    <a:pt x="53414" y="15788"/>
                  </a:lnTo>
                  <a:lnTo>
                    <a:pt x="53414" y="15353"/>
                  </a:lnTo>
                  <a:lnTo>
                    <a:pt x="53414" y="15307"/>
                  </a:lnTo>
                  <a:lnTo>
                    <a:pt x="53414" y="14874"/>
                  </a:lnTo>
                  <a:lnTo>
                    <a:pt x="53414" y="14826"/>
                  </a:lnTo>
                  <a:lnTo>
                    <a:pt x="53414" y="14394"/>
                  </a:lnTo>
                  <a:lnTo>
                    <a:pt x="53414" y="14346"/>
                  </a:lnTo>
                  <a:lnTo>
                    <a:pt x="53414" y="13913"/>
                  </a:lnTo>
                  <a:lnTo>
                    <a:pt x="53414" y="13866"/>
                  </a:lnTo>
                  <a:lnTo>
                    <a:pt x="53414" y="13433"/>
                  </a:lnTo>
                  <a:lnTo>
                    <a:pt x="53414" y="13387"/>
                  </a:lnTo>
                  <a:lnTo>
                    <a:pt x="53414" y="12858"/>
                  </a:lnTo>
                  <a:lnTo>
                    <a:pt x="52630" y="12858"/>
                  </a:lnTo>
                  <a:lnTo>
                    <a:pt x="52630" y="12700"/>
                  </a:lnTo>
                  <a:lnTo>
                    <a:pt x="52172" y="12700"/>
                  </a:lnTo>
                  <a:lnTo>
                    <a:pt x="52172" y="11293"/>
                  </a:lnTo>
                  <a:lnTo>
                    <a:pt x="50422" y="11293"/>
                  </a:lnTo>
                  <a:lnTo>
                    <a:pt x="50422" y="10230"/>
                  </a:lnTo>
                  <a:lnTo>
                    <a:pt x="50160" y="10230"/>
                  </a:lnTo>
                  <a:lnTo>
                    <a:pt x="50160" y="11293"/>
                  </a:lnTo>
                  <a:lnTo>
                    <a:pt x="49799" y="11293"/>
                  </a:lnTo>
                  <a:lnTo>
                    <a:pt x="49799" y="10230"/>
                  </a:lnTo>
                  <a:lnTo>
                    <a:pt x="49537" y="10230"/>
                  </a:lnTo>
                  <a:lnTo>
                    <a:pt x="49537" y="11293"/>
                  </a:lnTo>
                  <a:lnTo>
                    <a:pt x="45090" y="11293"/>
                  </a:lnTo>
                  <a:lnTo>
                    <a:pt x="45090" y="12858"/>
                  </a:lnTo>
                  <a:lnTo>
                    <a:pt x="41973" y="12858"/>
                  </a:lnTo>
                  <a:lnTo>
                    <a:pt x="41973" y="16977"/>
                  </a:lnTo>
                  <a:lnTo>
                    <a:pt x="40126" y="16977"/>
                  </a:lnTo>
                  <a:lnTo>
                    <a:pt x="40126" y="20775"/>
                  </a:lnTo>
                  <a:lnTo>
                    <a:pt x="38454" y="20775"/>
                  </a:lnTo>
                  <a:lnTo>
                    <a:pt x="38454" y="18117"/>
                  </a:lnTo>
                  <a:lnTo>
                    <a:pt x="35986" y="18117"/>
                  </a:lnTo>
                  <a:lnTo>
                    <a:pt x="35986" y="19512"/>
                  </a:lnTo>
                  <a:lnTo>
                    <a:pt x="35180" y="19512"/>
                  </a:lnTo>
                  <a:lnTo>
                    <a:pt x="35180" y="15980"/>
                  </a:lnTo>
                  <a:lnTo>
                    <a:pt x="34572" y="15980"/>
                  </a:lnTo>
                  <a:lnTo>
                    <a:pt x="34572" y="15353"/>
                  </a:lnTo>
                  <a:lnTo>
                    <a:pt x="34047" y="15353"/>
                  </a:lnTo>
                  <a:lnTo>
                    <a:pt x="34047" y="14861"/>
                  </a:lnTo>
                  <a:lnTo>
                    <a:pt x="31787" y="14861"/>
                  </a:lnTo>
                  <a:lnTo>
                    <a:pt x="31787" y="15980"/>
                  </a:lnTo>
                  <a:lnTo>
                    <a:pt x="31189" y="15980"/>
                  </a:lnTo>
                  <a:lnTo>
                    <a:pt x="31189" y="20775"/>
                  </a:lnTo>
                  <a:lnTo>
                    <a:pt x="29420" y="20775"/>
                  </a:lnTo>
                  <a:lnTo>
                    <a:pt x="29420" y="20733"/>
                  </a:lnTo>
                  <a:lnTo>
                    <a:pt x="29420" y="20519"/>
                  </a:lnTo>
                  <a:lnTo>
                    <a:pt x="29420" y="20408"/>
                  </a:lnTo>
                  <a:lnTo>
                    <a:pt x="29420" y="20194"/>
                  </a:lnTo>
                  <a:lnTo>
                    <a:pt x="29420" y="20085"/>
                  </a:lnTo>
                  <a:lnTo>
                    <a:pt x="29420" y="19872"/>
                  </a:lnTo>
                  <a:lnTo>
                    <a:pt x="29420" y="19760"/>
                  </a:lnTo>
                  <a:lnTo>
                    <a:pt x="29420" y="19547"/>
                  </a:lnTo>
                  <a:lnTo>
                    <a:pt x="29420" y="19437"/>
                  </a:lnTo>
                  <a:lnTo>
                    <a:pt x="29420" y="19223"/>
                  </a:lnTo>
                  <a:lnTo>
                    <a:pt x="29420" y="19113"/>
                  </a:lnTo>
                  <a:lnTo>
                    <a:pt x="29420" y="18899"/>
                  </a:lnTo>
                  <a:lnTo>
                    <a:pt x="29420" y="18789"/>
                  </a:lnTo>
                  <a:lnTo>
                    <a:pt x="29420" y="18576"/>
                  </a:lnTo>
                  <a:lnTo>
                    <a:pt x="29420" y="18467"/>
                  </a:lnTo>
                  <a:lnTo>
                    <a:pt x="29420" y="18253"/>
                  </a:lnTo>
                  <a:lnTo>
                    <a:pt x="29420" y="18142"/>
                  </a:lnTo>
                  <a:lnTo>
                    <a:pt x="29420" y="17928"/>
                  </a:lnTo>
                  <a:lnTo>
                    <a:pt x="29420" y="17818"/>
                  </a:lnTo>
                  <a:lnTo>
                    <a:pt x="29420" y="17606"/>
                  </a:lnTo>
                  <a:lnTo>
                    <a:pt x="29420" y="17495"/>
                  </a:lnTo>
                  <a:lnTo>
                    <a:pt x="29420" y="17281"/>
                  </a:lnTo>
                  <a:lnTo>
                    <a:pt x="29420" y="17171"/>
                  </a:lnTo>
                  <a:lnTo>
                    <a:pt x="29420" y="16957"/>
                  </a:lnTo>
                  <a:lnTo>
                    <a:pt x="29420" y="16846"/>
                  </a:lnTo>
                  <a:lnTo>
                    <a:pt x="29420" y="16635"/>
                  </a:lnTo>
                  <a:lnTo>
                    <a:pt x="29420" y="16523"/>
                  </a:lnTo>
                  <a:lnTo>
                    <a:pt x="29420" y="16310"/>
                  </a:lnTo>
                  <a:lnTo>
                    <a:pt x="29420" y="16201"/>
                  </a:lnTo>
                  <a:lnTo>
                    <a:pt x="29420" y="15986"/>
                  </a:lnTo>
                  <a:lnTo>
                    <a:pt x="29420" y="15876"/>
                  </a:lnTo>
                  <a:lnTo>
                    <a:pt x="29420" y="15662"/>
                  </a:lnTo>
                  <a:lnTo>
                    <a:pt x="29420" y="15552"/>
                  </a:lnTo>
                  <a:lnTo>
                    <a:pt x="29420" y="15339"/>
                  </a:lnTo>
                  <a:lnTo>
                    <a:pt x="29420" y="15229"/>
                  </a:lnTo>
                  <a:lnTo>
                    <a:pt x="29420" y="15015"/>
                  </a:lnTo>
                  <a:lnTo>
                    <a:pt x="29420" y="14905"/>
                  </a:lnTo>
                  <a:lnTo>
                    <a:pt x="29420" y="14691"/>
                  </a:lnTo>
                  <a:lnTo>
                    <a:pt x="29420" y="14580"/>
                  </a:lnTo>
                  <a:lnTo>
                    <a:pt x="29420" y="14369"/>
                  </a:lnTo>
                  <a:lnTo>
                    <a:pt x="29420" y="14258"/>
                  </a:lnTo>
                  <a:lnTo>
                    <a:pt x="29420" y="14044"/>
                  </a:lnTo>
                  <a:lnTo>
                    <a:pt x="29420" y="13934"/>
                  </a:lnTo>
                  <a:lnTo>
                    <a:pt x="29420" y="13720"/>
                  </a:lnTo>
                  <a:lnTo>
                    <a:pt x="29420" y="13609"/>
                  </a:lnTo>
                  <a:lnTo>
                    <a:pt x="29420" y="13397"/>
                  </a:lnTo>
                  <a:lnTo>
                    <a:pt x="29420" y="13286"/>
                  </a:lnTo>
                  <a:lnTo>
                    <a:pt x="29420" y="13073"/>
                  </a:lnTo>
                  <a:lnTo>
                    <a:pt x="29420" y="12962"/>
                  </a:lnTo>
                  <a:lnTo>
                    <a:pt x="29420" y="12679"/>
                  </a:lnTo>
                  <a:lnTo>
                    <a:pt x="28453" y="12679"/>
                  </a:lnTo>
                  <a:lnTo>
                    <a:pt x="28453" y="12541"/>
                  </a:lnTo>
                  <a:lnTo>
                    <a:pt x="28151" y="12541"/>
                  </a:lnTo>
                  <a:lnTo>
                    <a:pt x="28151" y="12193"/>
                  </a:lnTo>
                  <a:lnTo>
                    <a:pt x="27470" y="12193"/>
                  </a:lnTo>
                  <a:lnTo>
                    <a:pt x="27470" y="11443"/>
                  </a:lnTo>
                  <a:lnTo>
                    <a:pt x="27355" y="11443"/>
                  </a:lnTo>
                  <a:lnTo>
                    <a:pt x="27355" y="12193"/>
                  </a:lnTo>
                  <a:lnTo>
                    <a:pt x="27193" y="12193"/>
                  </a:lnTo>
                  <a:lnTo>
                    <a:pt x="27193" y="11443"/>
                  </a:lnTo>
                  <a:lnTo>
                    <a:pt x="27076" y="11443"/>
                  </a:lnTo>
                  <a:lnTo>
                    <a:pt x="27076" y="12193"/>
                  </a:lnTo>
                  <a:lnTo>
                    <a:pt x="26782" y="12193"/>
                  </a:lnTo>
                  <a:lnTo>
                    <a:pt x="26782" y="12469"/>
                  </a:lnTo>
                  <a:lnTo>
                    <a:pt x="26130" y="12469"/>
                  </a:lnTo>
                  <a:lnTo>
                    <a:pt x="26130" y="12254"/>
                  </a:lnTo>
                  <a:lnTo>
                    <a:pt x="25098" y="12254"/>
                  </a:lnTo>
                  <a:lnTo>
                    <a:pt x="25098" y="12679"/>
                  </a:lnTo>
                  <a:lnTo>
                    <a:pt x="24398" y="12679"/>
                  </a:lnTo>
                  <a:lnTo>
                    <a:pt x="24398" y="12962"/>
                  </a:lnTo>
                  <a:lnTo>
                    <a:pt x="24398" y="13073"/>
                  </a:lnTo>
                  <a:lnTo>
                    <a:pt x="24398" y="13286"/>
                  </a:lnTo>
                  <a:lnTo>
                    <a:pt x="24398" y="13397"/>
                  </a:lnTo>
                  <a:lnTo>
                    <a:pt x="24398" y="13609"/>
                  </a:lnTo>
                  <a:lnTo>
                    <a:pt x="24398" y="13720"/>
                  </a:lnTo>
                  <a:lnTo>
                    <a:pt x="24398" y="13934"/>
                  </a:lnTo>
                  <a:lnTo>
                    <a:pt x="24398" y="14044"/>
                  </a:lnTo>
                  <a:lnTo>
                    <a:pt x="24398" y="14258"/>
                  </a:lnTo>
                  <a:lnTo>
                    <a:pt x="24398" y="14369"/>
                  </a:lnTo>
                  <a:lnTo>
                    <a:pt x="24398" y="14580"/>
                  </a:lnTo>
                  <a:lnTo>
                    <a:pt x="24398" y="14691"/>
                  </a:lnTo>
                  <a:lnTo>
                    <a:pt x="24398" y="14905"/>
                  </a:lnTo>
                  <a:lnTo>
                    <a:pt x="24398" y="15015"/>
                  </a:lnTo>
                  <a:lnTo>
                    <a:pt x="24398" y="15229"/>
                  </a:lnTo>
                  <a:lnTo>
                    <a:pt x="24398" y="15339"/>
                  </a:lnTo>
                  <a:lnTo>
                    <a:pt x="24398" y="15552"/>
                  </a:lnTo>
                  <a:lnTo>
                    <a:pt x="24398" y="15662"/>
                  </a:lnTo>
                  <a:lnTo>
                    <a:pt x="24398" y="15876"/>
                  </a:lnTo>
                  <a:lnTo>
                    <a:pt x="24398" y="15986"/>
                  </a:lnTo>
                  <a:lnTo>
                    <a:pt x="24398" y="16201"/>
                  </a:lnTo>
                  <a:lnTo>
                    <a:pt x="24398" y="16310"/>
                  </a:lnTo>
                  <a:lnTo>
                    <a:pt x="24398" y="16523"/>
                  </a:lnTo>
                  <a:lnTo>
                    <a:pt x="24398" y="16635"/>
                  </a:lnTo>
                  <a:lnTo>
                    <a:pt x="24398" y="16846"/>
                  </a:lnTo>
                  <a:lnTo>
                    <a:pt x="24398" y="16957"/>
                  </a:lnTo>
                  <a:lnTo>
                    <a:pt x="24398" y="17171"/>
                  </a:lnTo>
                  <a:lnTo>
                    <a:pt x="24398" y="17281"/>
                  </a:lnTo>
                  <a:lnTo>
                    <a:pt x="24398" y="17495"/>
                  </a:lnTo>
                  <a:lnTo>
                    <a:pt x="24398" y="17606"/>
                  </a:lnTo>
                  <a:lnTo>
                    <a:pt x="24398" y="17818"/>
                  </a:lnTo>
                  <a:lnTo>
                    <a:pt x="24398" y="17928"/>
                  </a:lnTo>
                  <a:lnTo>
                    <a:pt x="24398" y="18142"/>
                  </a:lnTo>
                  <a:lnTo>
                    <a:pt x="24398" y="18253"/>
                  </a:lnTo>
                  <a:lnTo>
                    <a:pt x="24398" y="18467"/>
                  </a:lnTo>
                  <a:lnTo>
                    <a:pt x="24398" y="18576"/>
                  </a:lnTo>
                  <a:lnTo>
                    <a:pt x="24398" y="18789"/>
                  </a:lnTo>
                  <a:lnTo>
                    <a:pt x="24398" y="18899"/>
                  </a:lnTo>
                  <a:lnTo>
                    <a:pt x="24398" y="19113"/>
                  </a:lnTo>
                  <a:lnTo>
                    <a:pt x="24398" y="19223"/>
                  </a:lnTo>
                  <a:lnTo>
                    <a:pt x="24398" y="19437"/>
                  </a:lnTo>
                  <a:lnTo>
                    <a:pt x="24398" y="19547"/>
                  </a:lnTo>
                  <a:lnTo>
                    <a:pt x="24398" y="19760"/>
                  </a:lnTo>
                  <a:lnTo>
                    <a:pt x="24398" y="19872"/>
                  </a:lnTo>
                  <a:lnTo>
                    <a:pt x="24398" y="20085"/>
                  </a:lnTo>
                  <a:lnTo>
                    <a:pt x="24398" y="20194"/>
                  </a:lnTo>
                  <a:lnTo>
                    <a:pt x="24398" y="20408"/>
                  </a:lnTo>
                  <a:lnTo>
                    <a:pt x="24398" y="20519"/>
                  </a:lnTo>
                  <a:lnTo>
                    <a:pt x="24398" y="20733"/>
                  </a:lnTo>
                  <a:lnTo>
                    <a:pt x="24398" y="20775"/>
                  </a:lnTo>
                  <a:lnTo>
                    <a:pt x="23466" y="20775"/>
                  </a:lnTo>
                  <a:lnTo>
                    <a:pt x="23466" y="21274"/>
                  </a:lnTo>
                  <a:lnTo>
                    <a:pt x="23466" y="21687"/>
                  </a:lnTo>
                  <a:lnTo>
                    <a:pt x="23466" y="22220"/>
                  </a:lnTo>
                  <a:lnTo>
                    <a:pt x="23466" y="22634"/>
                  </a:lnTo>
                  <a:lnTo>
                    <a:pt x="23466" y="23167"/>
                  </a:lnTo>
                  <a:lnTo>
                    <a:pt x="23466" y="23450"/>
                  </a:lnTo>
                  <a:lnTo>
                    <a:pt x="23466" y="23580"/>
                  </a:lnTo>
                  <a:lnTo>
                    <a:pt x="23466" y="24113"/>
                  </a:lnTo>
                  <a:lnTo>
                    <a:pt x="23466" y="24165"/>
                  </a:lnTo>
                  <a:lnTo>
                    <a:pt x="22195" y="24165"/>
                  </a:lnTo>
                  <a:lnTo>
                    <a:pt x="22195" y="20025"/>
                  </a:lnTo>
                  <a:lnTo>
                    <a:pt x="20773" y="20025"/>
                  </a:lnTo>
                  <a:lnTo>
                    <a:pt x="20773" y="19779"/>
                  </a:lnTo>
                  <a:lnTo>
                    <a:pt x="20773" y="19747"/>
                  </a:lnTo>
                  <a:lnTo>
                    <a:pt x="20773" y="19455"/>
                  </a:lnTo>
                  <a:lnTo>
                    <a:pt x="20773" y="19424"/>
                  </a:lnTo>
                  <a:lnTo>
                    <a:pt x="20773" y="19130"/>
                  </a:lnTo>
                  <a:lnTo>
                    <a:pt x="20773" y="19100"/>
                  </a:lnTo>
                  <a:lnTo>
                    <a:pt x="20773" y="18744"/>
                  </a:lnTo>
                  <a:lnTo>
                    <a:pt x="19909" y="18744"/>
                  </a:lnTo>
                  <a:lnTo>
                    <a:pt x="19909" y="17317"/>
                  </a:lnTo>
                  <a:lnTo>
                    <a:pt x="19512" y="17317"/>
                  </a:lnTo>
                  <a:lnTo>
                    <a:pt x="19512" y="18744"/>
                  </a:lnTo>
                  <a:lnTo>
                    <a:pt x="18951" y="18744"/>
                  </a:lnTo>
                  <a:lnTo>
                    <a:pt x="18951" y="17317"/>
                  </a:lnTo>
                  <a:lnTo>
                    <a:pt x="18552" y="17317"/>
                  </a:lnTo>
                  <a:lnTo>
                    <a:pt x="18552" y="18744"/>
                  </a:lnTo>
                  <a:lnTo>
                    <a:pt x="16038" y="18744"/>
                  </a:lnTo>
                  <a:lnTo>
                    <a:pt x="16038" y="18555"/>
                  </a:lnTo>
                  <a:lnTo>
                    <a:pt x="16038" y="18511"/>
                  </a:lnTo>
                  <a:lnTo>
                    <a:pt x="16038" y="17840"/>
                  </a:lnTo>
                  <a:lnTo>
                    <a:pt x="16038" y="17797"/>
                  </a:lnTo>
                  <a:lnTo>
                    <a:pt x="16038" y="17127"/>
                  </a:lnTo>
                  <a:lnTo>
                    <a:pt x="16038" y="17083"/>
                  </a:lnTo>
                  <a:lnTo>
                    <a:pt x="16038" y="16415"/>
                  </a:lnTo>
                  <a:lnTo>
                    <a:pt x="16038" y="16371"/>
                  </a:lnTo>
                  <a:lnTo>
                    <a:pt x="15823" y="16371"/>
                  </a:lnTo>
                  <a:lnTo>
                    <a:pt x="15823" y="16248"/>
                  </a:lnTo>
                  <a:lnTo>
                    <a:pt x="13913" y="16248"/>
                  </a:lnTo>
                  <a:lnTo>
                    <a:pt x="13913" y="16102"/>
                  </a:lnTo>
                  <a:lnTo>
                    <a:pt x="13506" y="16102"/>
                  </a:lnTo>
                  <a:lnTo>
                    <a:pt x="13506" y="16248"/>
                  </a:lnTo>
                  <a:lnTo>
                    <a:pt x="13166" y="16248"/>
                  </a:lnTo>
                  <a:lnTo>
                    <a:pt x="13166" y="16102"/>
                  </a:lnTo>
                  <a:lnTo>
                    <a:pt x="12046" y="16102"/>
                  </a:lnTo>
                  <a:lnTo>
                    <a:pt x="12046" y="16248"/>
                  </a:lnTo>
                  <a:lnTo>
                    <a:pt x="11606" y="16248"/>
                  </a:lnTo>
                  <a:lnTo>
                    <a:pt x="11606" y="16371"/>
                  </a:lnTo>
                  <a:lnTo>
                    <a:pt x="11388" y="16371"/>
                  </a:lnTo>
                  <a:lnTo>
                    <a:pt x="11388" y="16415"/>
                  </a:lnTo>
                  <a:lnTo>
                    <a:pt x="11388" y="17083"/>
                  </a:lnTo>
                  <a:lnTo>
                    <a:pt x="11388" y="17127"/>
                  </a:lnTo>
                  <a:lnTo>
                    <a:pt x="11388" y="17797"/>
                  </a:lnTo>
                  <a:lnTo>
                    <a:pt x="11388" y="17840"/>
                  </a:lnTo>
                  <a:lnTo>
                    <a:pt x="11388" y="18511"/>
                  </a:lnTo>
                  <a:lnTo>
                    <a:pt x="11388" y="18555"/>
                  </a:lnTo>
                  <a:lnTo>
                    <a:pt x="11388" y="19223"/>
                  </a:lnTo>
                  <a:lnTo>
                    <a:pt x="11388" y="19268"/>
                  </a:lnTo>
                  <a:lnTo>
                    <a:pt x="11388" y="19406"/>
                  </a:lnTo>
                  <a:lnTo>
                    <a:pt x="8067" y="19406"/>
                  </a:lnTo>
                  <a:lnTo>
                    <a:pt x="8067" y="24321"/>
                  </a:lnTo>
                  <a:lnTo>
                    <a:pt x="5587" y="24321"/>
                  </a:lnTo>
                  <a:lnTo>
                    <a:pt x="5587" y="22812"/>
                  </a:lnTo>
                  <a:lnTo>
                    <a:pt x="3343" y="22812"/>
                  </a:lnTo>
                  <a:lnTo>
                    <a:pt x="3343" y="25064"/>
                  </a:lnTo>
                  <a:lnTo>
                    <a:pt x="1" y="25064"/>
                  </a:lnTo>
                  <a:lnTo>
                    <a:pt x="1" y="31686"/>
                  </a:lnTo>
                  <a:lnTo>
                    <a:pt x="76608" y="31686"/>
                  </a:lnTo>
                  <a:lnTo>
                    <a:pt x="76608" y="30415"/>
                  </a:lnTo>
                  <a:lnTo>
                    <a:pt x="76608" y="30322"/>
                  </a:lnTo>
                  <a:lnTo>
                    <a:pt x="76608" y="28925"/>
                  </a:lnTo>
                  <a:lnTo>
                    <a:pt x="76608" y="28835"/>
                  </a:lnTo>
                  <a:lnTo>
                    <a:pt x="76608" y="27437"/>
                  </a:lnTo>
                  <a:lnTo>
                    <a:pt x="76608" y="27345"/>
                  </a:lnTo>
                  <a:lnTo>
                    <a:pt x="76608" y="25949"/>
                  </a:lnTo>
                  <a:lnTo>
                    <a:pt x="76608" y="25858"/>
                  </a:lnTo>
                  <a:lnTo>
                    <a:pt x="76608" y="24461"/>
                  </a:lnTo>
                  <a:lnTo>
                    <a:pt x="76608" y="24369"/>
                  </a:lnTo>
                  <a:lnTo>
                    <a:pt x="76608" y="22972"/>
                  </a:lnTo>
                  <a:lnTo>
                    <a:pt x="76608" y="22881"/>
                  </a:lnTo>
                  <a:lnTo>
                    <a:pt x="76608" y="21485"/>
                  </a:lnTo>
                  <a:lnTo>
                    <a:pt x="76608" y="21394"/>
                  </a:lnTo>
                  <a:lnTo>
                    <a:pt x="76608" y="19996"/>
                  </a:lnTo>
                  <a:lnTo>
                    <a:pt x="76608" y="19905"/>
                  </a:lnTo>
                  <a:lnTo>
                    <a:pt x="76608" y="18508"/>
                  </a:lnTo>
                  <a:lnTo>
                    <a:pt x="76608" y="18418"/>
                  </a:lnTo>
                  <a:lnTo>
                    <a:pt x="76608" y="17020"/>
                  </a:lnTo>
                  <a:lnTo>
                    <a:pt x="76608" y="16928"/>
                  </a:lnTo>
                  <a:lnTo>
                    <a:pt x="76608" y="15531"/>
                  </a:lnTo>
                  <a:lnTo>
                    <a:pt x="76608" y="15440"/>
                  </a:lnTo>
                  <a:lnTo>
                    <a:pt x="76608" y="14044"/>
                  </a:lnTo>
                  <a:lnTo>
                    <a:pt x="76608" y="13953"/>
                  </a:lnTo>
                  <a:lnTo>
                    <a:pt x="76608" y="12556"/>
                  </a:lnTo>
                  <a:lnTo>
                    <a:pt x="76608" y="12464"/>
                  </a:lnTo>
                  <a:lnTo>
                    <a:pt x="76608" y="11068"/>
                  </a:lnTo>
                  <a:lnTo>
                    <a:pt x="76608" y="10976"/>
                  </a:lnTo>
                  <a:lnTo>
                    <a:pt x="76608" y="9579"/>
                  </a:lnTo>
                  <a:lnTo>
                    <a:pt x="76608" y="9487"/>
                  </a:lnTo>
                  <a:lnTo>
                    <a:pt x="76608" y="8090"/>
                  </a:lnTo>
                  <a:lnTo>
                    <a:pt x="76608" y="7999"/>
                  </a:lnTo>
                  <a:lnTo>
                    <a:pt x="76608" y="6603"/>
                  </a:lnTo>
                  <a:lnTo>
                    <a:pt x="76608" y="6512"/>
                  </a:lnTo>
                  <a:lnTo>
                    <a:pt x="76608" y="5115"/>
                  </a:lnTo>
                  <a:lnTo>
                    <a:pt x="76608" y="5023"/>
                  </a:lnTo>
                  <a:lnTo>
                    <a:pt x="76608" y="3627"/>
                  </a:lnTo>
                  <a:lnTo>
                    <a:pt x="76608" y="3535"/>
                  </a:lnTo>
                  <a:lnTo>
                    <a:pt x="76608" y="2139"/>
                  </a:lnTo>
                  <a:lnTo>
                    <a:pt x="76608" y="2047"/>
                  </a:lnTo>
                  <a:lnTo>
                    <a:pt x="76608" y="649"/>
                  </a:lnTo>
                  <a:lnTo>
                    <a:pt x="76608" y="558"/>
                  </a:lnTo>
                  <a:lnTo>
                    <a:pt x="76157" y="558"/>
                  </a:lnTo>
                  <a:lnTo>
                    <a:pt x="76157" y="307"/>
                  </a:lnTo>
                  <a:lnTo>
                    <a:pt x="75240" y="307"/>
                  </a:lnTo>
                  <a:lnTo>
                    <a:pt x="75240" y="1"/>
                  </a:lnTo>
                  <a:lnTo>
                    <a:pt x="72903" y="1"/>
                  </a:lnTo>
                  <a:lnTo>
                    <a:pt x="72903" y="307"/>
                  </a:lnTo>
                  <a:lnTo>
                    <a:pt x="72197" y="307"/>
                  </a:lnTo>
                  <a:lnTo>
                    <a:pt x="7219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bg>
      <p:bgPr>
        <a:gradFill>
          <a:gsLst>
            <a:gs pos="0">
              <a:schemeClr val="accent1"/>
            </a:gs>
            <a:gs pos="50000">
              <a:schemeClr val="accent1"/>
            </a:gs>
            <a:gs pos="100000">
              <a:schemeClr val="accent2"/>
            </a:gs>
          </a:gsLst>
          <a:lin ang="0" scaled="0"/>
        </a:gradFill>
        <a:effectLst/>
      </p:bgPr>
    </p:bg>
    <p:spTree>
      <p:nvGrpSpPr>
        <p:cNvPr id="1" name="Shape 1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9" name="Google Shape;1329;p11"/>
          <p:cNvSpPr txBox="1">
            <a:spLocks noGrp="1"/>
          </p:cNvSpPr>
          <p:nvPr>
            <p:ph type="title" hasCustomPrompt="1"/>
          </p:nvPr>
        </p:nvSpPr>
        <p:spPr>
          <a:xfrm rot="198">
            <a:off x="720005" y="2410950"/>
            <a:ext cx="5214600" cy="167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1330" name="Google Shape;1330;p11"/>
          <p:cNvSpPr txBox="1">
            <a:spLocks noGrp="1"/>
          </p:cNvSpPr>
          <p:nvPr>
            <p:ph type="subTitle" idx="1"/>
          </p:nvPr>
        </p:nvSpPr>
        <p:spPr>
          <a:xfrm>
            <a:off x="720000" y="4010700"/>
            <a:ext cx="4735200" cy="44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31" name="Google Shape;1331;p11"/>
          <p:cNvGrpSpPr/>
          <p:nvPr/>
        </p:nvGrpSpPr>
        <p:grpSpPr>
          <a:xfrm>
            <a:off x="-282725" y="-204875"/>
            <a:ext cx="9992245" cy="5618082"/>
            <a:chOff x="-282725" y="-204875"/>
            <a:chExt cx="9992245" cy="5618082"/>
          </a:xfrm>
        </p:grpSpPr>
        <p:grpSp>
          <p:nvGrpSpPr>
            <p:cNvPr id="1332" name="Google Shape;1332;p11"/>
            <p:cNvGrpSpPr/>
            <p:nvPr/>
          </p:nvGrpSpPr>
          <p:grpSpPr>
            <a:xfrm>
              <a:off x="6078919" y="97516"/>
              <a:ext cx="3031636" cy="1798225"/>
              <a:chOff x="5931229" y="661281"/>
              <a:chExt cx="2506934" cy="1486996"/>
            </a:xfrm>
          </p:grpSpPr>
          <p:sp>
            <p:nvSpPr>
              <p:cNvPr id="1333" name="Google Shape;1333;p11"/>
              <p:cNvSpPr/>
              <p:nvPr/>
            </p:nvSpPr>
            <p:spPr>
              <a:xfrm>
                <a:off x="5931229" y="687334"/>
                <a:ext cx="963399" cy="1253702"/>
              </a:xfrm>
              <a:custGeom>
                <a:avLst/>
                <a:gdLst/>
                <a:ahLst/>
                <a:cxnLst/>
                <a:rect l="l" t="t" r="r" b="b"/>
                <a:pathLst>
                  <a:path w="12979" h="16890" extrusionOk="0">
                    <a:moveTo>
                      <a:pt x="10930" y="6549"/>
                    </a:moveTo>
                    <a:lnTo>
                      <a:pt x="10930" y="6549"/>
                    </a:lnTo>
                    <a:cubicBezTo>
                      <a:pt x="10931" y="6549"/>
                      <a:pt x="10931" y="6549"/>
                      <a:pt x="10931" y="6549"/>
                    </a:cubicBezTo>
                    <a:cubicBezTo>
                      <a:pt x="10931" y="6549"/>
                      <a:pt x="10931" y="6549"/>
                      <a:pt x="10930" y="6549"/>
                    </a:cubicBezTo>
                    <a:close/>
                    <a:moveTo>
                      <a:pt x="6142" y="1"/>
                    </a:moveTo>
                    <a:cubicBezTo>
                      <a:pt x="6141" y="204"/>
                      <a:pt x="5982" y="586"/>
                      <a:pt x="5894" y="770"/>
                    </a:cubicBezTo>
                    <a:cubicBezTo>
                      <a:pt x="5805" y="956"/>
                      <a:pt x="5693" y="1141"/>
                      <a:pt x="5597" y="1327"/>
                    </a:cubicBezTo>
                    <a:cubicBezTo>
                      <a:pt x="5378" y="1751"/>
                      <a:pt x="5123" y="2157"/>
                      <a:pt x="4850" y="2549"/>
                    </a:cubicBezTo>
                    <a:cubicBezTo>
                      <a:pt x="4629" y="2867"/>
                      <a:pt x="4396" y="3178"/>
                      <a:pt x="4142" y="3470"/>
                    </a:cubicBezTo>
                    <a:cubicBezTo>
                      <a:pt x="4058" y="3566"/>
                      <a:pt x="3878" y="3842"/>
                      <a:pt x="3737" y="3861"/>
                    </a:cubicBezTo>
                    <a:cubicBezTo>
                      <a:pt x="4031" y="3821"/>
                      <a:pt x="4761" y="3697"/>
                      <a:pt x="4951" y="3469"/>
                    </a:cubicBezTo>
                    <a:lnTo>
                      <a:pt x="4951" y="3469"/>
                    </a:lnTo>
                    <a:cubicBezTo>
                      <a:pt x="4669" y="4347"/>
                      <a:pt x="3084" y="5722"/>
                      <a:pt x="2712" y="6232"/>
                    </a:cubicBezTo>
                    <a:cubicBezTo>
                      <a:pt x="3104" y="6123"/>
                      <a:pt x="3489" y="5982"/>
                      <a:pt x="3856" y="5808"/>
                    </a:cubicBezTo>
                    <a:lnTo>
                      <a:pt x="3856" y="5808"/>
                    </a:lnTo>
                    <a:cubicBezTo>
                      <a:pt x="3268" y="6849"/>
                      <a:pt x="2570" y="7832"/>
                      <a:pt x="1780" y="8730"/>
                    </a:cubicBezTo>
                    <a:cubicBezTo>
                      <a:pt x="2124" y="8648"/>
                      <a:pt x="2467" y="8567"/>
                      <a:pt x="2811" y="8487"/>
                    </a:cubicBezTo>
                    <a:lnTo>
                      <a:pt x="2811" y="8487"/>
                    </a:lnTo>
                    <a:cubicBezTo>
                      <a:pt x="2571" y="9038"/>
                      <a:pt x="1437" y="9938"/>
                      <a:pt x="1210" y="9960"/>
                    </a:cubicBezTo>
                    <a:cubicBezTo>
                      <a:pt x="1761" y="9906"/>
                      <a:pt x="2593" y="9643"/>
                      <a:pt x="3100" y="9424"/>
                    </a:cubicBezTo>
                    <a:lnTo>
                      <a:pt x="3100" y="9424"/>
                    </a:lnTo>
                    <a:cubicBezTo>
                      <a:pt x="2940" y="10101"/>
                      <a:pt x="2194" y="10780"/>
                      <a:pt x="1756" y="11304"/>
                    </a:cubicBezTo>
                    <a:cubicBezTo>
                      <a:pt x="1206" y="11964"/>
                      <a:pt x="558" y="12537"/>
                      <a:pt x="1" y="13191"/>
                    </a:cubicBezTo>
                    <a:cubicBezTo>
                      <a:pt x="737" y="13121"/>
                      <a:pt x="1459" y="12937"/>
                      <a:pt x="2138" y="12646"/>
                    </a:cubicBezTo>
                    <a:lnTo>
                      <a:pt x="2138" y="12646"/>
                    </a:lnTo>
                    <a:cubicBezTo>
                      <a:pt x="2061" y="13032"/>
                      <a:pt x="1690" y="13432"/>
                      <a:pt x="1444" y="13732"/>
                    </a:cubicBezTo>
                    <a:cubicBezTo>
                      <a:pt x="1136" y="14114"/>
                      <a:pt x="781" y="14456"/>
                      <a:pt x="386" y="14747"/>
                    </a:cubicBezTo>
                    <a:cubicBezTo>
                      <a:pt x="1286" y="14579"/>
                      <a:pt x="2212" y="14403"/>
                      <a:pt x="2985" y="13912"/>
                    </a:cubicBezTo>
                    <a:lnTo>
                      <a:pt x="2985" y="13912"/>
                    </a:lnTo>
                    <a:cubicBezTo>
                      <a:pt x="2487" y="14930"/>
                      <a:pt x="1751" y="15831"/>
                      <a:pt x="853" y="16521"/>
                    </a:cubicBezTo>
                    <a:cubicBezTo>
                      <a:pt x="2156" y="16474"/>
                      <a:pt x="3485" y="16249"/>
                      <a:pt x="4608" y="15590"/>
                    </a:cubicBezTo>
                    <a:lnTo>
                      <a:pt x="4608" y="15590"/>
                    </a:lnTo>
                    <a:cubicBezTo>
                      <a:pt x="4414" y="16076"/>
                      <a:pt x="4118" y="16521"/>
                      <a:pt x="3746" y="16889"/>
                    </a:cubicBezTo>
                    <a:cubicBezTo>
                      <a:pt x="4494" y="16724"/>
                      <a:pt x="5211" y="16417"/>
                      <a:pt x="5846" y="15988"/>
                    </a:cubicBezTo>
                    <a:cubicBezTo>
                      <a:pt x="6142" y="16300"/>
                      <a:pt x="6498" y="16554"/>
                      <a:pt x="6888" y="16734"/>
                    </a:cubicBezTo>
                    <a:cubicBezTo>
                      <a:pt x="6858" y="16448"/>
                      <a:pt x="6862" y="16160"/>
                      <a:pt x="6904" y="15879"/>
                    </a:cubicBezTo>
                    <a:cubicBezTo>
                      <a:pt x="7704" y="16095"/>
                      <a:pt x="8378" y="16709"/>
                      <a:pt x="9205" y="16804"/>
                    </a:cubicBezTo>
                    <a:cubicBezTo>
                      <a:pt x="8881" y="16494"/>
                      <a:pt x="8616" y="16121"/>
                      <a:pt x="8429" y="15715"/>
                    </a:cubicBezTo>
                    <a:lnTo>
                      <a:pt x="8429" y="15715"/>
                    </a:lnTo>
                    <a:cubicBezTo>
                      <a:pt x="9498" y="15988"/>
                      <a:pt x="10570" y="16258"/>
                      <a:pt x="11660" y="16417"/>
                    </a:cubicBezTo>
                    <a:cubicBezTo>
                      <a:pt x="11288" y="16037"/>
                      <a:pt x="10914" y="15654"/>
                      <a:pt x="10542" y="15272"/>
                    </a:cubicBezTo>
                    <a:lnTo>
                      <a:pt x="10542" y="15272"/>
                    </a:lnTo>
                    <a:cubicBezTo>
                      <a:pt x="11110" y="15415"/>
                      <a:pt x="11688" y="15516"/>
                      <a:pt x="12269" y="15565"/>
                    </a:cubicBezTo>
                    <a:cubicBezTo>
                      <a:pt x="12392" y="15575"/>
                      <a:pt x="12514" y="15582"/>
                      <a:pt x="12637" y="15588"/>
                    </a:cubicBezTo>
                    <a:cubicBezTo>
                      <a:pt x="12441" y="15580"/>
                      <a:pt x="10737" y="13397"/>
                      <a:pt x="10504" y="12852"/>
                    </a:cubicBezTo>
                    <a:lnTo>
                      <a:pt x="10504" y="12852"/>
                    </a:lnTo>
                    <a:cubicBezTo>
                      <a:pt x="11194" y="13158"/>
                      <a:pt x="11949" y="13318"/>
                      <a:pt x="12705" y="13318"/>
                    </a:cubicBezTo>
                    <a:cubicBezTo>
                      <a:pt x="12796" y="13318"/>
                      <a:pt x="12888" y="13316"/>
                      <a:pt x="12979" y="13311"/>
                    </a:cubicBezTo>
                    <a:cubicBezTo>
                      <a:pt x="12601" y="12886"/>
                      <a:pt x="12195" y="12504"/>
                      <a:pt x="11821" y="12080"/>
                    </a:cubicBezTo>
                    <a:cubicBezTo>
                      <a:pt x="11621" y="11849"/>
                      <a:pt x="11429" y="11605"/>
                      <a:pt x="11255" y="11355"/>
                    </a:cubicBezTo>
                    <a:cubicBezTo>
                      <a:pt x="11055" y="11065"/>
                      <a:pt x="10830" y="10729"/>
                      <a:pt x="10686" y="10413"/>
                    </a:cubicBezTo>
                    <a:lnTo>
                      <a:pt x="10686" y="10413"/>
                    </a:lnTo>
                    <a:cubicBezTo>
                      <a:pt x="11169" y="10589"/>
                      <a:pt x="11682" y="10680"/>
                      <a:pt x="12195" y="10680"/>
                    </a:cubicBezTo>
                    <a:cubicBezTo>
                      <a:pt x="12266" y="10680"/>
                      <a:pt x="12338" y="10678"/>
                      <a:pt x="12409" y="10674"/>
                    </a:cubicBezTo>
                    <a:cubicBezTo>
                      <a:pt x="11900" y="10375"/>
                      <a:pt x="11397" y="10057"/>
                      <a:pt x="10967" y="9652"/>
                    </a:cubicBezTo>
                    <a:cubicBezTo>
                      <a:pt x="10536" y="9248"/>
                      <a:pt x="10179" y="8750"/>
                      <a:pt x="10016" y="8182"/>
                    </a:cubicBezTo>
                    <a:lnTo>
                      <a:pt x="10016" y="8182"/>
                    </a:lnTo>
                    <a:cubicBezTo>
                      <a:pt x="10427" y="8374"/>
                      <a:pt x="10880" y="8475"/>
                      <a:pt x="11334" y="8475"/>
                    </a:cubicBezTo>
                    <a:cubicBezTo>
                      <a:pt x="11419" y="8475"/>
                      <a:pt x="11504" y="8471"/>
                      <a:pt x="11589" y="8464"/>
                    </a:cubicBezTo>
                    <a:cubicBezTo>
                      <a:pt x="10739" y="7938"/>
                      <a:pt x="9859" y="7115"/>
                      <a:pt x="9433" y="6210"/>
                    </a:cubicBezTo>
                    <a:lnTo>
                      <a:pt x="9433" y="6210"/>
                    </a:lnTo>
                    <a:cubicBezTo>
                      <a:pt x="9843" y="6399"/>
                      <a:pt x="10477" y="6547"/>
                      <a:pt x="10930" y="6549"/>
                    </a:cubicBezTo>
                    <a:lnTo>
                      <a:pt x="10930" y="6549"/>
                    </a:lnTo>
                    <a:cubicBezTo>
                      <a:pt x="10775" y="6548"/>
                      <a:pt x="10466" y="6193"/>
                      <a:pt x="10359" y="6097"/>
                    </a:cubicBezTo>
                    <a:cubicBezTo>
                      <a:pt x="10112" y="5875"/>
                      <a:pt x="9886" y="5687"/>
                      <a:pt x="9611" y="5503"/>
                    </a:cubicBezTo>
                    <a:cubicBezTo>
                      <a:pt x="9052" y="5127"/>
                      <a:pt x="8529" y="4697"/>
                      <a:pt x="8053" y="4219"/>
                    </a:cubicBezTo>
                    <a:lnTo>
                      <a:pt x="8053" y="4219"/>
                    </a:lnTo>
                    <a:cubicBezTo>
                      <a:pt x="8481" y="4524"/>
                      <a:pt x="8997" y="4706"/>
                      <a:pt x="9524" y="4739"/>
                    </a:cubicBezTo>
                    <a:cubicBezTo>
                      <a:pt x="9309" y="4466"/>
                      <a:pt x="9010" y="4277"/>
                      <a:pt x="8728" y="4076"/>
                    </a:cubicBezTo>
                    <a:cubicBezTo>
                      <a:pt x="8130" y="3643"/>
                      <a:pt x="7596" y="3120"/>
                      <a:pt x="7150" y="2532"/>
                    </a:cubicBezTo>
                    <a:lnTo>
                      <a:pt x="7150" y="2532"/>
                    </a:lnTo>
                    <a:cubicBezTo>
                      <a:pt x="7492" y="2783"/>
                      <a:pt x="7908" y="2936"/>
                      <a:pt x="8332" y="2965"/>
                    </a:cubicBezTo>
                    <a:cubicBezTo>
                      <a:pt x="7876" y="2561"/>
                      <a:pt x="6967" y="1422"/>
                      <a:pt x="614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" name="Google Shape;1334;p11"/>
              <p:cNvSpPr/>
              <p:nvPr/>
            </p:nvSpPr>
            <p:spPr>
              <a:xfrm>
                <a:off x="6099649" y="1181531"/>
                <a:ext cx="223499" cy="187350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524" extrusionOk="0">
                    <a:moveTo>
                      <a:pt x="3010" y="1"/>
                    </a:moveTo>
                    <a:lnTo>
                      <a:pt x="3010" y="1"/>
                    </a:lnTo>
                    <a:cubicBezTo>
                      <a:pt x="2422" y="704"/>
                      <a:pt x="1420" y="1549"/>
                      <a:pt x="548" y="1825"/>
                    </a:cubicBezTo>
                    <a:lnTo>
                      <a:pt x="0" y="2523"/>
                    </a:lnTo>
                    <a:cubicBezTo>
                      <a:pt x="832" y="2362"/>
                      <a:pt x="1412" y="2088"/>
                      <a:pt x="1899" y="1687"/>
                    </a:cubicBezTo>
                    <a:cubicBezTo>
                      <a:pt x="2387" y="1286"/>
                      <a:pt x="2920" y="627"/>
                      <a:pt x="3010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" name="Google Shape;1335;p11"/>
              <p:cNvSpPr/>
              <p:nvPr/>
            </p:nvSpPr>
            <p:spPr>
              <a:xfrm>
                <a:off x="6446880" y="1077466"/>
                <a:ext cx="227656" cy="165527"/>
              </a:xfrm>
              <a:custGeom>
                <a:avLst/>
                <a:gdLst/>
                <a:ahLst/>
                <a:cxnLst/>
                <a:rect l="l" t="t" r="r" b="b"/>
                <a:pathLst>
                  <a:path w="3067" h="2230" extrusionOk="0">
                    <a:moveTo>
                      <a:pt x="852" y="0"/>
                    </a:moveTo>
                    <a:lnTo>
                      <a:pt x="852" y="0"/>
                    </a:lnTo>
                    <a:cubicBezTo>
                      <a:pt x="837" y="475"/>
                      <a:pt x="888" y="951"/>
                      <a:pt x="1003" y="1412"/>
                    </a:cubicBezTo>
                    <a:cubicBezTo>
                      <a:pt x="620" y="1107"/>
                      <a:pt x="223" y="808"/>
                      <a:pt x="1" y="359"/>
                    </a:cubicBezTo>
                    <a:lnTo>
                      <a:pt x="1" y="359"/>
                    </a:lnTo>
                    <a:cubicBezTo>
                      <a:pt x="640" y="2229"/>
                      <a:pt x="1736" y="1962"/>
                      <a:pt x="1828" y="2078"/>
                    </a:cubicBezTo>
                    <a:cubicBezTo>
                      <a:pt x="1571" y="1727"/>
                      <a:pt x="1382" y="1323"/>
                      <a:pt x="1276" y="902"/>
                    </a:cubicBezTo>
                    <a:lnTo>
                      <a:pt x="1276" y="902"/>
                    </a:lnTo>
                    <a:cubicBezTo>
                      <a:pt x="1803" y="1256"/>
                      <a:pt x="2470" y="1628"/>
                      <a:pt x="3066" y="1844"/>
                    </a:cubicBezTo>
                    <a:cubicBezTo>
                      <a:pt x="2862" y="1584"/>
                      <a:pt x="2488" y="953"/>
                      <a:pt x="2488" y="953"/>
                    </a:cubicBezTo>
                    <a:cubicBezTo>
                      <a:pt x="2488" y="953"/>
                      <a:pt x="2359" y="874"/>
                      <a:pt x="2301" y="851"/>
                    </a:cubicBezTo>
                    <a:cubicBezTo>
                      <a:pt x="1780" y="641"/>
                      <a:pt x="1290" y="352"/>
                      <a:pt x="852" y="0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" name="Google Shape;1336;p11"/>
              <p:cNvSpPr/>
              <p:nvPr/>
            </p:nvSpPr>
            <p:spPr>
              <a:xfrm>
                <a:off x="5996474" y="1729541"/>
                <a:ext cx="320960" cy="183565"/>
              </a:xfrm>
              <a:custGeom>
                <a:avLst/>
                <a:gdLst/>
                <a:ahLst/>
                <a:cxnLst/>
                <a:rect l="l" t="t" r="r" b="b"/>
                <a:pathLst>
                  <a:path w="4324" h="2473" extrusionOk="0">
                    <a:moveTo>
                      <a:pt x="4323" y="1"/>
                    </a:moveTo>
                    <a:cubicBezTo>
                      <a:pt x="4043" y="435"/>
                      <a:pt x="3590" y="721"/>
                      <a:pt x="3141" y="977"/>
                    </a:cubicBezTo>
                    <a:cubicBezTo>
                      <a:pt x="2189" y="1521"/>
                      <a:pt x="1197" y="1997"/>
                      <a:pt x="178" y="2398"/>
                    </a:cubicBezTo>
                    <a:cubicBezTo>
                      <a:pt x="119" y="2421"/>
                      <a:pt x="58" y="2446"/>
                      <a:pt x="0" y="2472"/>
                    </a:cubicBezTo>
                    <a:cubicBezTo>
                      <a:pt x="1252" y="2427"/>
                      <a:pt x="2526" y="2214"/>
                      <a:pt x="3619" y="1607"/>
                    </a:cubicBezTo>
                    <a:cubicBezTo>
                      <a:pt x="3968" y="1132"/>
                      <a:pt x="4215" y="580"/>
                      <a:pt x="4323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" name="Google Shape;1337;p11"/>
              <p:cNvSpPr/>
              <p:nvPr/>
            </p:nvSpPr>
            <p:spPr>
              <a:xfrm>
                <a:off x="5931601" y="1476876"/>
                <a:ext cx="292085" cy="189132"/>
              </a:xfrm>
              <a:custGeom>
                <a:avLst/>
                <a:gdLst/>
                <a:ahLst/>
                <a:cxnLst/>
                <a:rect l="l" t="t" r="r" b="b"/>
                <a:pathLst>
                  <a:path w="3935" h="2548" extrusionOk="0">
                    <a:moveTo>
                      <a:pt x="3934" y="1"/>
                    </a:moveTo>
                    <a:cubicBezTo>
                      <a:pt x="3063" y="863"/>
                      <a:pt x="1255" y="2176"/>
                      <a:pt x="0" y="2548"/>
                    </a:cubicBezTo>
                    <a:cubicBezTo>
                      <a:pt x="662" y="2486"/>
                      <a:pt x="1316" y="2329"/>
                      <a:pt x="1937" y="2085"/>
                    </a:cubicBezTo>
                    <a:lnTo>
                      <a:pt x="1962" y="2050"/>
                    </a:lnTo>
                    <a:cubicBezTo>
                      <a:pt x="2833" y="1629"/>
                      <a:pt x="3546" y="888"/>
                      <a:pt x="3934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" name="Google Shape;1338;p11"/>
              <p:cNvSpPr/>
              <p:nvPr/>
            </p:nvSpPr>
            <p:spPr>
              <a:xfrm>
                <a:off x="6529939" y="1548875"/>
                <a:ext cx="199449" cy="181932"/>
              </a:xfrm>
              <a:custGeom>
                <a:avLst/>
                <a:gdLst/>
                <a:ahLst/>
                <a:cxnLst/>
                <a:rect l="l" t="t" r="r" b="b"/>
                <a:pathLst>
                  <a:path w="2687" h="245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558" y="977"/>
                      <a:pt x="1406" y="1754"/>
                      <a:pt x="2287" y="2451"/>
                    </a:cubicBezTo>
                    <a:cubicBezTo>
                      <a:pt x="2380" y="2184"/>
                      <a:pt x="2380" y="1838"/>
                      <a:pt x="2184" y="1391"/>
                    </a:cubicBezTo>
                    <a:lnTo>
                      <a:pt x="2184" y="1391"/>
                    </a:lnTo>
                    <a:cubicBezTo>
                      <a:pt x="2294" y="1460"/>
                      <a:pt x="2509" y="1774"/>
                      <a:pt x="2687" y="1790"/>
                    </a:cubicBezTo>
                    <a:lnTo>
                      <a:pt x="2440" y="1245"/>
                    </a:lnTo>
                    <a:cubicBezTo>
                      <a:pt x="2154" y="903"/>
                      <a:pt x="1756" y="495"/>
                      <a:pt x="1512" y="120"/>
                    </a:cubicBezTo>
                    <a:lnTo>
                      <a:pt x="1512" y="120"/>
                    </a:lnTo>
                    <a:cubicBezTo>
                      <a:pt x="1689" y="620"/>
                      <a:pt x="1865" y="1121"/>
                      <a:pt x="2039" y="1620"/>
                    </a:cubicBezTo>
                    <a:cubicBezTo>
                      <a:pt x="1221" y="1293"/>
                      <a:pt x="505" y="723"/>
                      <a:pt x="0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" name="Google Shape;1339;p11"/>
              <p:cNvSpPr/>
              <p:nvPr/>
            </p:nvSpPr>
            <p:spPr>
              <a:xfrm>
                <a:off x="6585089" y="1406732"/>
                <a:ext cx="186459" cy="130047"/>
              </a:xfrm>
              <a:custGeom>
                <a:avLst/>
                <a:gdLst/>
                <a:ahLst/>
                <a:cxnLst/>
                <a:rect l="l" t="t" r="r" b="b"/>
                <a:pathLst>
                  <a:path w="2512" h="17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54" y="866"/>
                      <a:pt x="1515" y="1505"/>
                      <a:pt x="2511" y="1752"/>
                    </a:cubicBezTo>
                    <a:lnTo>
                      <a:pt x="2039" y="984"/>
                    </a:lnTo>
                    <a:cubicBezTo>
                      <a:pt x="1292" y="837"/>
                      <a:pt x="581" y="496"/>
                      <a:pt x="1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" name="Google Shape;1340;p11"/>
              <p:cNvSpPr/>
              <p:nvPr/>
            </p:nvSpPr>
            <p:spPr>
              <a:xfrm>
                <a:off x="6244836" y="1274165"/>
                <a:ext cx="352506" cy="29023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3910" extrusionOk="0">
                    <a:moveTo>
                      <a:pt x="2841" y="0"/>
                    </a:moveTo>
                    <a:lnTo>
                      <a:pt x="2841" y="0"/>
                    </a:lnTo>
                    <a:cubicBezTo>
                      <a:pt x="2884" y="1071"/>
                      <a:pt x="3148" y="2134"/>
                      <a:pt x="3613" y="3101"/>
                    </a:cubicBezTo>
                    <a:cubicBezTo>
                      <a:pt x="3206" y="3088"/>
                      <a:pt x="2826" y="2870"/>
                      <a:pt x="2546" y="2576"/>
                    </a:cubicBezTo>
                    <a:cubicBezTo>
                      <a:pt x="2264" y="2282"/>
                      <a:pt x="2071" y="1916"/>
                      <a:pt x="1904" y="1545"/>
                    </a:cubicBezTo>
                    <a:cubicBezTo>
                      <a:pt x="1647" y="1967"/>
                      <a:pt x="1287" y="2324"/>
                      <a:pt x="866" y="2579"/>
                    </a:cubicBezTo>
                    <a:cubicBezTo>
                      <a:pt x="1028" y="1942"/>
                      <a:pt x="1088" y="1280"/>
                      <a:pt x="1040" y="625"/>
                    </a:cubicBezTo>
                    <a:lnTo>
                      <a:pt x="1040" y="625"/>
                    </a:lnTo>
                    <a:cubicBezTo>
                      <a:pt x="850" y="1583"/>
                      <a:pt x="495" y="2508"/>
                      <a:pt x="0" y="3350"/>
                    </a:cubicBezTo>
                    <a:cubicBezTo>
                      <a:pt x="590" y="3231"/>
                      <a:pt x="1368" y="2847"/>
                      <a:pt x="1741" y="2375"/>
                    </a:cubicBezTo>
                    <a:cubicBezTo>
                      <a:pt x="2455" y="3430"/>
                      <a:pt x="3640" y="3910"/>
                      <a:pt x="4724" y="3910"/>
                    </a:cubicBezTo>
                    <a:cubicBezTo>
                      <a:pt x="4732" y="3910"/>
                      <a:pt x="4741" y="3910"/>
                      <a:pt x="4749" y="3910"/>
                    </a:cubicBezTo>
                    <a:cubicBezTo>
                      <a:pt x="4191" y="3127"/>
                      <a:pt x="3047" y="1489"/>
                      <a:pt x="2841" y="0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" name="Google Shape;1341;p11"/>
              <p:cNvSpPr/>
              <p:nvPr/>
            </p:nvSpPr>
            <p:spPr>
              <a:xfrm>
                <a:off x="6457049" y="1591778"/>
                <a:ext cx="220381" cy="201157"/>
              </a:xfrm>
              <a:custGeom>
                <a:avLst/>
                <a:gdLst/>
                <a:ahLst/>
                <a:cxnLst/>
                <a:rect l="l" t="t" r="r" b="b"/>
                <a:pathLst>
                  <a:path w="2969" h="2710" extrusionOk="0">
                    <a:moveTo>
                      <a:pt x="1466" y="1"/>
                    </a:moveTo>
                    <a:lnTo>
                      <a:pt x="1466" y="1"/>
                    </a:lnTo>
                    <a:cubicBezTo>
                      <a:pt x="1409" y="467"/>
                      <a:pt x="1702" y="1388"/>
                      <a:pt x="1898" y="1713"/>
                    </a:cubicBezTo>
                    <a:cubicBezTo>
                      <a:pt x="1892" y="1713"/>
                      <a:pt x="1885" y="1713"/>
                      <a:pt x="1878" y="1713"/>
                    </a:cubicBezTo>
                    <a:cubicBezTo>
                      <a:pt x="1317" y="1713"/>
                      <a:pt x="151" y="809"/>
                      <a:pt x="0" y="651"/>
                    </a:cubicBezTo>
                    <a:lnTo>
                      <a:pt x="0" y="651"/>
                    </a:lnTo>
                    <a:cubicBezTo>
                      <a:pt x="568" y="1727"/>
                      <a:pt x="1882" y="2294"/>
                      <a:pt x="2969" y="2709"/>
                    </a:cubicBezTo>
                    <a:cubicBezTo>
                      <a:pt x="2469" y="2163"/>
                      <a:pt x="2122" y="1478"/>
                      <a:pt x="1977" y="752"/>
                    </a:cubicBezTo>
                    <a:cubicBezTo>
                      <a:pt x="1962" y="682"/>
                      <a:pt x="1949" y="611"/>
                      <a:pt x="1916" y="551"/>
                    </a:cubicBezTo>
                    <a:cubicBezTo>
                      <a:pt x="1837" y="421"/>
                      <a:pt x="1498" y="150"/>
                      <a:pt x="1466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" name="Google Shape;1342;p11"/>
              <p:cNvSpPr/>
              <p:nvPr/>
            </p:nvSpPr>
            <p:spPr>
              <a:xfrm>
                <a:off x="6290707" y="996485"/>
                <a:ext cx="119877" cy="113123"/>
              </a:xfrm>
              <a:custGeom>
                <a:avLst/>
                <a:gdLst/>
                <a:ahLst/>
                <a:cxnLst/>
                <a:rect l="l" t="t" r="r" b="b"/>
                <a:pathLst>
                  <a:path w="1615" h="1524" extrusionOk="0">
                    <a:moveTo>
                      <a:pt x="1009" y="1"/>
                    </a:moveTo>
                    <a:cubicBezTo>
                      <a:pt x="792" y="458"/>
                      <a:pt x="436" y="847"/>
                      <a:pt x="1" y="1106"/>
                    </a:cubicBezTo>
                    <a:cubicBezTo>
                      <a:pt x="342" y="1019"/>
                      <a:pt x="659" y="904"/>
                      <a:pt x="866" y="717"/>
                    </a:cubicBezTo>
                    <a:lnTo>
                      <a:pt x="1062" y="1475"/>
                    </a:lnTo>
                    <a:cubicBezTo>
                      <a:pt x="1067" y="1492"/>
                      <a:pt x="1072" y="1511"/>
                      <a:pt x="1088" y="1520"/>
                    </a:cubicBezTo>
                    <a:cubicBezTo>
                      <a:pt x="1094" y="1523"/>
                      <a:pt x="1099" y="1524"/>
                      <a:pt x="1105" y="1524"/>
                    </a:cubicBezTo>
                    <a:cubicBezTo>
                      <a:pt x="1130" y="1524"/>
                      <a:pt x="1155" y="1494"/>
                      <a:pt x="1168" y="1469"/>
                    </a:cubicBezTo>
                    <a:cubicBezTo>
                      <a:pt x="1393" y="1029"/>
                      <a:pt x="1614" y="554"/>
                      <a:pt x="1557" y="63"/>
                    </a:cubicBezTo>
                    <a:lnTo>
                      <a:pt x="1557" y="63"/>
                    </a:lnTo>
                    <a:cubicBezTo>
                      <a:pt x="1469" y="367"/>
                      <a:pt x="1306" y="645"/>
                      <a:pt x="1085" y="869"/>
                    </a:cubicBezTo>
                    <a:cubicBezTo>
                      <a:pt x="1059" y="579"/>
                      <a:pt x="1035" y="291"/>
                      <a:pt x="1009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" name="Google Shape;1343;p11"/>
              <p:cNvSpPr/>
              <p:nvPr/>
            </p:nvSpPr>
            <p:spPr>
              <a:xfrm>
                <a:off x="6647959" y="661281"/>
                <a:ext cx="1109553" cy="1445655"/>
              </a:xfrm>
              <a:custGeom>
                <a:avLst/>
                <a:gdLst/>
                <a:ahLst/>
                <a:cxnLst/>
                <a:rect l="l" t="t" r="r" b="b"/>
                <a:pathLst>
                  <a:path w="14948" h="19476" extrusionOk="0">
                    <a:moveTo>
                      <a:pt x="14461" y="18221"/>
                    </a:moveTo>
                    <a:cubicBezTo>
                      <a:pt x="14462" y="18221"/>
                      <a:pt x="14462" y="18221"/>
                      <a:pt x="14462" y="18221"/>
                    </a:cubicBezTo>
                    <a:cubicBezTo>
                      <a:pt x="14462" y="18221"/>
                      <a:pt x="14462" y="18221"/>
                      <a:pt x="14461" y="18221"/>
                    </a:cubicBezTo>
                    <a:close/>
                    <a:moveTo>
                      <a:pt x="7604" y="0"/>
                    </a:moveTo>
                    <a:cubicBezTo>
                      <a:pt x="7595" y="234"/>
                      <a:pt x="7397" y="668"/>
                      <a:pt x="7287" y="876"/>
                    </a:cubicBezTo>
                    <a:cubicBezTo>
                      <a:pt x="7175" y="1087"/>
                      <a:pt x="7042" y="1294"/>
                      <a:pt x="6924" y="1503"/>
                    </a:cubicBezTo>
                    <a:cubicBezTo>
                      <a:pt x="6653" y="1984"/>
                      <a:pt x="6343" y="2441"/>
                      <a:pt x="6012" y="2883"/>
                    </a:cubicBezTo>
                    <a:cubicBezTo>
                      <a:pt x="5745" y="3240"/>
                      <a:pt x="5465" y="3589"/>
                      <a:pt x="5161" y="3915"/>
                    </a:cubicBezTo>
                    <a:cubicBezTo>
                      <a:pt x="5061" y="4021"/>
                      <a:pt x="4843" y="4332"/>
                      <a:pt x="4680" y="4348"/>
                    </a:cubicBezTo>
                    <a:cubicBezTo>
                      <a:pt x="5022" y="4316"/>
                      <a:pt x="5867" y="4200"/>
                      <a:pt x="6096" y="3946"/>
                    </a:cubicBezTo>
                    <a:lnTo>
                      <a:pt x="6096" y="3946"/>
                    </a:lnTo>
                    <a:cubicBezTo>
                      <a:pt x="5736" y="4948"/>
                      <a:pt x="3854" y="6467"/>
                      <a:pt x="3405" y="7040"/>
                    </a:cubicBezTo>
                    <a:cubicBezTo>
                      <a:pt x="3863" y="6930"/>
                      <a:pt x="4310" y="6783"/>
                      <a:pt x="4741" y="6598"/>
                    </a:cubicBezTo>
                    <a:lnTo>
                      <a:pt x="4741" y="6598"/>
                    </a:lnTo>
                    <a:cubicBezTo>
                      <a:pt x="4021" y="7775"/>
                      <a:pt x="3179" y="8877"/>
                      <a:pt x="2231" y="9881"/>
                    </a:cubicBezTo>
                    <a:cubicBezTo>
                      <a:pt x="2630" y="9802"/>
                      <a:pt x="3029" y="9721"/>
                      <a:pt x="3427" y="9641"/>
                    </a:cubicBezTo>
                    <a:lnTo>
                      <a:pt x="3427" y="9641"/>
                    </a:lnTo>
                    <a:cubicBezTo>
                      <a:pt x="3128" y="10266"/>
                      <a:pt x="1786" y="11258"/>
                      <a:pt x="1523" y="11274"/>
                    </a:cubicBezTo>
                    <a:cubicBezTo>
                      <a:pt x="2158" y="11236"/>
                      <a:pt x="3130" y="10966"/>
                      <a:pt x="3722" y="10733"/>
                    </a:cubicBezTo>
                    <a:lnTo>
                      <a:pt x="3722" y="10733"/>
                    </a:lnTo>
                    <a:cubicBezTo>
                      <a:pt x="3509" y="11506"/>
                      <a:pt x="2623" y="12260"/>
                      <a:pt x="2099" y="12846"/>
                    </a:cubicBezTo>
                    <a:cubicBezTo>
                      <a:pt x="1438" y="13582"/>
                      <a:pt x="670" y="14218"/>
                      <a:pt x="0" y="14947"/>
                    </a:cubicBezTo>
                    <a:cubicBezTo>
                      <a:pt x="850" y="14897"/>
                      <a:pt x="1690" y="14714"/>
                      <a:pt x="2483" y="14404"/>
                    </a:cubicBezTo>
                    <a:lnTo>
                      <a:pt x="2483" y="14404"/>
                    </a:lnTo>
                    <a:cubicBezTo>
                      <a:pt x="2380" y="14846"/>
                      <a:pt x="1936" y="15293"/>
                      <a:pt x="1641" y="15630"/>
                    </a:cubicBezTo>
                    <a:cubicBezTo>
                      <a:pt x="1271" y="16057"/>
                      <a:pt x="847" y="16436"/>
                      <a:pt x="382" y="16757"/>
                    </a:cubicBezTo>
                    <a:cubicBezTo>
                      <a:pt x="1425" y="16600"/>
                      <a:pt x="2498" y="16433"/>
                      <a:pt x="3411" y="15899"/>
                    </a:cubicBezTo>
                    <a:lnTo>
                      <a:pt x="3411" y="15899"/>
                    </a:lnTo>
                    <a:cubicBezTo>
                      <a:pt x="2796" y="17052"/>
                      <a:pt x="1911" y="18059"/>
                      <a:pt x="848" y="18817"/>
                    </a:cubicBezTo>
                    <a:cubicBezTo>
                      <a:pt x="2351" y="18816"/>
                      <a:pt x="3891" y="18608"/>
                      <a:pt x="5212" y="17894"/>
                    </a:cubicBezTo>
                    <a:lnTo>
                      <a:pt x="5212" y="17894"/>
                    </a:lnTo>
                    <a:cubicBezTo>
                      <a:pt x="4968" y="18446"/>
                      <a:pt x="4611" y="18947"/>
                      <a:pt x="4168" y="19358"/>
                    </a:cubicBezTo>
                    <a:cubicBezTo>
                      <a:pt x="5038" y="19198"/>
                      <a:pt x="5874" y="18873"/>
                      <a:pt x="6623" y="18402"/>
                    </a:cubicBezTo>
                    <a:cubicBezTo>
                      <a:pt x="6953" y="18774"/>
                      <a:pt x="7352" y="19080"/>
                      <a:pt x="7795" y="19302"/>
                    </a:cubicBezTo>
                    <a:cubicBezTo>
                      <a:pt x="7771" y="18974"/>
                      <a:pt x="7790" y="18642"/>
                      <a:pt x="7849" y="18316"/>
                    </a:cubicBezTo>
                    <a:cubicBezTo>
                      <a:pt x="8764" y="18598"/>
                      <a:pt x="9513" y="19336"/>
                      <a:pt x="10462" y="19475"/>
                    </a:cubicBezTo>
                    <a:cubicBezTo>
                      <a:pt x="10101" y="19105"/>
                      <a:pt x="9811" y="18665"/>
                      <a:pt x="9611" y="18190"/>
                    </a:cubicBezTo>
                    <a:lnTo>
                      <a:pt x="9611" y="18190"/>
                    </a:lnTo>
                    <a:cubicBezTo>
                      <a:pt x="10832" y="18546"/>
                      <a:pt x="12055" y="18902"/>
                      <a:pt x="13306" y="19128"/>
                    </a:cubicBezTo>
                    <a:cubicBezTo>
                      <a:pt x="12892" y="18672"/>
                      <a:pt x="12476" y="18219"/>
                      <a:pt x="12062" y="17763"/>
                    </a:cubicBezTo>
                    <a:lnTo>
                      <a:pt x="12062" y="17763"/>
                    </a:lnTo>
                    <a:cubicBezTo>
                      <a:pt x="12708" y="17959"/>
                      <a:pt x="13369" y="18097"/>
                      <a:pt x="14037" y="18177"/>
                    </a:cubicBezTo>
                    <a:cubicBezTo>
                      <a:pt x="14179" y="18193"/>
                      <a:pt x="14319" y="18208"/>
                      <a:pt x="14461" y="18221"/>
                    </a:cubicBezTo>
                    <a:lnTo>
                      <a:pt x="14461" y="18221"/>
                    </a:lnTo>
                    <a:cubicBezTo>
                      <a:pt x="14233" y="18197"/>
                      <a:pt x="12359" y="15620"/>
                      <a:pt x="12116" y="14982"/>
                    </a:cubicBezTo>
                    <a:lnTo>
                      <a:pt x="12116" y="14982"/>
                    </a:lnTo>
                    <a:cubicBezTo>
                      <a:pt x="12961" y="15395"/>
                      <a:pt x="13904" y="15612"/>
                      <a:pt x="14847" y="15612"/>
                    </a:cubicBezTo>
                    <a:cubicBezTo>
                      <a:pt x="14880" y="15612"/>
                      <a:pt x="14914" y="15612"/>
                      <a:pt x="14947" y="15611"/>
                    </a:cubicBezTo>
                    <a:cubicBezTo>
                      <a:pt x="14528" y="15104"/>
                      <a:pt x="14076" y="14648"/>
                      <a:pt x="13664" y="14144"/>
                    </a:cubicBezTo>
                    <a:cubicBezTo>
                      <a:pt x="13440" y="13870"/>
                      <a:pt x="13231" y="13582"/>
                      <a:pt x="13041" y="13285"/>
                    </a:cubicBezTo>
                    <a:cubicBezTo>
                      <a:pt x="12821" y="12943"/>
                      <a:pt x="12574" y="12547"/>
                      <a:pt x="12422" y="12177"/>
                    </a:cubicBezTo>
                    <a:lnTo>
                      <a:pt x="12422" y="12177"/>
                    </a:lnTo>
                    <a:cubicBezTo>
                      <a:pt x="13025" y="12419"/>
                      <a:pt x="13673" y="12546"/>
                      <a:pt x="14324" y="12546"/>
                    </a:cubicBezTo>
                    <a:cubicBezTo>
                      <a:pt x="14348" y="12546"/>
                      <a:pt x="14373" y="12546"/>
                      <a:pt x="14398" y="12546"/>
                    </a:cubicBezTo>
                    <a:cubicBezTo>
                      <a:pt x="13823" y="12181"/>
                      <a:pt x="13257" y="11793"/>
                      <a:pt x="12776" y="11310"/>
                    </a:cubicBezTo>
                    <a:cubicBezTo>
                      <a:pt x="12297" y="10828"/>
                      <a:pt x="11902" y="10240"/>
                      <a:pt x="11739" y="9579"/>
                    </a:cubicBezTo>
                    <a:lnTo>
                      <a:pt x="11739" y="9579"/>
                    </a:lnTo>
                    <a:cubicBezTo>
                      <a:pt x="12241" y="9836"/>
                      <a:pt x="12805" y="9969"/>
                      <a:pt x="13368" y="9969"/>
                    </a:cubicBezTo>
                    <a:cubicBezTo>
                      <a:pt x="13426" y="9969"/>
                      <a:pt x="13484" y="9968"/>
                      <a:pt x="13542" y="9965"/>
                    </a:cubicBezTo>
                    <a:cubicBezTo>
                      <a:pt x="12583" y="9326"/>
                      <a:pt x="11603" y="8343"/>
                      <a:pt x="11147" y="7284"/>
                    </a:cubicBezTo>
                    <a:lnTo>
                      <a:pt x="11147" y="7284"/>
                    </a:lnTo>
                    <a:cubicBezTo>
                      <a:pt x="11612" y="7518"/>
                      <a:pt x="12341" y="7713"/>
                      <a:pt x="12859" y="7733"/>
                    </a:cubicBezTo>
                    <a:cubicBezTo>
                      <a:pt x="12683" y="7726"/>
                      <a:pt x="12338" y="7303"/>
                      <a:pt x="12219" y="7190"/>
                    </a:cubicBezTo>
                    <a:cubicBezTo>
                      <a:pt x="11943" y="6924"/>
                      <a:pt x="11690" y="6699"/>
                      <a:pt x="11379" y="6477"/>
                    </a:cubicBezTo>
                    <a:cubicBezTo>
                      <a:pt x="10751" y="6022"/>
                      <a:pt x="10165" y="5506"/>
                      <a:pt x="9635" y="4935"/>
                    </a:cubicBezTo>
                    <a:lnTo>
                      <a:pt x="9635" y="4935"/>
                    </a:lnTo>
                    <a:cubicBezTo>
                      <a:pt x="10119" y="5304"/>
                      <a:pt x="10704" y="5535"/>
                      <a:pt x="11310" y="5593"/>
                    </a:cubicBezTo>
                    <a:cubicBezTo>
                      <a:pt x="11073" y="5272"/>
                      <a:pt x="10736" y="5042"/>
                      <a:pt x="10419" y="4797"/>
                    </a:cubicBezTo>
                    <a:cubicBezTo>
                      <a:pt x="9749" y="4274"/>
                      <a:pt x="9153" y="3650"/>
                      <a:pt x="8662" y="2956"/>
                    </a:cubicBezTo>
                    <a:lnTo>
                      <a:pt x="8662" y="2956"/>
                    </a:lnTo>
                    <a:cubicBezTo>
                      <a:pt x="9047" y="3260"/>
                      <a:pt x="9519" y="3451"/>
                      <a:pt x="10007" y="3503"/>
                    </a:cubicBezTo>
                    <a:cubicBezTo>
                      <a:pt x="9499" y="3018"/>
                      <a:pt x="8495" y="1672"/>
                      <a:pt x="76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" name="Google Shape;1344;p11"/>
              <p:cNvSpPr/>
              <p:nvPr/>
            </p:nvSpPr>
            <p:spPr>
              <a:xfrm>
                <a:off x="6853343" y="1228219"/>
                <a:ext cx="265141" cy="206798"/>
              </a:xfrm>
              <a:custGeom>
                <a:avLst/>
                <a:gdLst/>
                <a:ahLst/>
                <a:cxnLst/>
                <a:rect l="l" t="t" r="r" b="b"/>
                <a:pathLst>
                  <a:path w="3572" h="2786" extrusionOk="0">
                    <a:moveTo>
                      <a:pt x="3572" y="1"/>
                    </a:moveTo>
                    <a:lnTo>
                      <a:pt x="3572" y="1"/>
                    </a:lnTo>
                    <a:cubicBezTo>
                      <a:pt x="2868" y="788"/>
                      <a:pt x="1681" y="1720"/>
                      <a:pt x="662" y="2003"/>
                    </a:cubicBezTo>
                    <a:lnTo>
                      <a:pt x="1" y="2786"/>
                    </a:lnTo>
                    <a:cubicBezTo>
                      <a:pt x="967" y="2636"/>
                      <a:pt x="1646" y="2342"/>
                      <a:pt x="2226" y="1899"/>
                    </a:cubicBezTo>
                    <a:cubicBezTo>
                      <a:pt x="2804" y="1456"/>
                      <a:pt x="3443" y="717"/>
                      <a:pt x="3572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" name="Google Shape;1345;p11"/>
              <p:cNvSpPr/>
              <p:nvPr/>
            </p:nvSpPr>
            <p:spPr>
              <a:xfrm>
                <a:off x="7264408" y="1115692"/>
                <a:ext cx="257644" cy="190245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2563" extrusionOk="0">
                    <a:moveTo>
                      <a:pt x="993" y="1"/>
                    </a:moveTo>
                    <a:cubicBezTo>
                      <a:pt x="959" y="547"/>
                      <a:pt x="996" y="1099"/>
                      <a:pt x="1111" y="1634"/>
                    </a:cubicBezTo>
                    <a:cubicBezTo>
                      <a:pt x="684" y="1267"/>
                      <a:pt x="238" y="908"/>
                      <a:pt x="0" y="381"/>
                    </a:cubicBezTo>
                    <a:lnTo>
                      <a:pt x="0" y="381"/>
                    </a:lnTo>
                    <a:cubicBezTo>
                      <a:pt x="662" y="2562"/>
                      <a:pt x="1934" y="2297"/>
                      <a:pt x="2035" y="2435"/>
                    </a:cubicBezTo>
                    <a:cubicBezTo>
                      <a:pt x="1753" y="2019"/>
                      <a:pt x="1552" y="1547"/>
                      <a:pt x="1445" y="1055"/>
                    </a:cubicBezTo>
                    <a:lnTo>
                      <a:pt x="1445" y="1055"/>
                    </a:lnTo>
                    <a:cubicBezTo>
                      <a:pt x="2039" y="1483"/>
                      <a:pt x="2791" y="1941"/>
                      <a:pt x="3471" y="2212"/>
                    </a:cubicBezTo>
                    <a:cubicBezTo>
                      <a:pt x="3244" y="1904"/>
                      <a:pt x="2839" y="1162"/>
                      <a:pt x="2839" y="1162"/>
                    </a:cubicBezTo>
                    <a:cubicBezTo>
                      <a:pt x="2839" y="1162"/>
                      <a:pt x="2694" y="1068"/>
                      <a:pt x="2628" y="1039"/>
                    </a:cubicBezTo>
                    <a:cubicBezTo>
                      <a:pt x="2036" y="776"/>
                      <a:pt x="1483" y="423"/>
                      <a:pt x="993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" name="Google Shape;1346;p11"/>
              <p:cNvSpPr/>
              <p:nvPr/>
            </p:nvSpPr>
            <p:spPr>
              <a:xfrm>
                <a:off x="6648255" y="1564611"/>
                <a:ext cx="344044" cy="206204"/>
              </a:xfrm>
              <a:custGeom>
                <a:avLst/>
                <a:gdLst/>
                <a:ahLst/>
                <a:cxnLst/>
                <a:rect l="l" t="t" r="r" b="b"/>
                <a:pathLst>
                  <a:path w="4635" h="2778" extrusionOk="0">
                    <a:moveTo>
                      <a:pt x="4634" y="1"/>
                    </a:moveTo>
                    <a:cubicBezTo>
                      <a:pt x="3596" y="959"/>
                      <a:pt x="1460" y="2398"/>
                      <a:pt x="1" y="2777"/>
                    </a:cubicBezTo>
                    <a:cubicBezTo>
                      <a:pt x="766" y="2732"/>
                      <a:pt x="1527" y="2579"/>
                      <a:pt x="2248" y="2320"/>
                    </a:cubicBezTo>
                    <a:lnTo>
                      <a:pt x="2280" y="2282"/>
                    </a:lnTo>
                    <a:cubicBezTo>
                      <a:pt x="3301" y="1832"/>
                      <a:pt x="4151" y="1009"/>
                      <a:pt x="4634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" name="Google Shape;1347;p11"/>
              <p:cNvSpPr/>
              <p:nvPr/>
            </p:nvSpPr>
            <p:spPr>
              <a:xfrm>
                <a:off x="7342197" y="1659621"/>
                <a:ext cx="224612" cy="216522"/>
              </a:xfrm>
              <a:custGeom>
                <a:avLst/>
                <a:gdLst/>
                <a:ahLst/>
                <a:cxnLst/>
                <a:rect l="l" t="t" r="r" b="b"/>
                <a:pathLst>
                  <a:path w="3026" h="2917" extrusionOk="0">
                    <a:moveTo>
                      <a:pt x="1" y="0"/>
                    </a:moveTo>
                    <a:cubicBezTo>
                      <a:pt x="603" y="1147"/>
                      <a:pt x="1550" y="2077"/>
                      <a:pt x="2539" y="2916"/>
                    </a:cubicBezTo>
                    <a:cubicBezTo>
                      <a:pt x="2657" y="2613"/>
                      <a:pt x="2670" y="2213"/>
                      <a:pt x="2462" y="1691"/>
                    </a:cubicBezTo>
                    <a:lnTo>
                      <a:pt x="2462" y="1691"/>
                    </a:lnTo>
                    <a:cubicBezTo>
                      <a:pt x="2588" y="1773"/>
                      <a:pt x="2822" y="2147"/>
                      <a:pt x="3025" y="2171"/>
                    </a:cubicBezTo>
                    <a:lnTo>
                      <a:pt x="2763" y="1532"/>
                    </a:lnTo>
                    <a:cubicBezTo>
                      <a:pt x="2446" y="1126"/>
                      <a:pt x="2003" y="639"/>
                      <a:pt x="1739" y="198"/>
                    </a:cubicBezTo>
                    <a:lnTo>
                      <a:pt x="1739" y="198"/>
                    </a:lnTo>
                    <a:cubicBezTo>
                      <a:pt x="1920" y="782"/>
                      <a:pt x="2103" y="1364"/>
                      <a:pt x="2285" y="1946"/>
                    </a:cubicBezTo>
                    <a:cubicBezTo>
                      <a:pt x="1357" y="1537"/>
                      <a:pt x="552" y="851"/>
                      <a:pt x="1" y="0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" name="Google Shape;1348;p11"/>
              <p:cNvSpPr/>
              <p:nvPr/>
            </p:nvSpPr>
            <p:spPr>
              <a:xfrm>
                <a:off x="7411599" y="1498253"/>
                <a:ext cx="209618" cy="157214"/>
              </a:xfrm>
              <a:custGeom>
                <a:avLst/>
                <a:gdLst/>
                <a:ahLst/>
                <a:cxnLst/>
                <a:rect l="l" t="t" r="r" b="b"/>
                <a:pathLst>
                  <a:path w="2824" h="2118" extrusionOk="0">
                    <a:moveTo>
                      <a:pt x="1" y="0"/>
                    </a:moveTo>
                    <a:cubicBezTo>
                      <a:pt x="602" y="1020"/>
                      <a:pt x="1684" y="1794"/>
                      <a:pt x="2824" y="2118"/>
                    </a:cubicBezTo>
                    <a:lnTo>
                      <a:pt x="2310" y="1214"/>
                    </a:lnTo>
                    <a:cubicBezTo>
                      <a:pt x="1453" y="1014"/>
                      <a:pt x="651" y="593"/>
                      <a:pt x="1" y="0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" name="Google Shape;1349;p11"/>
              <p:cNvSpPr/>
              <p:nvPr/>
            </p:nvSpPr>
            <p:spPr>
              <a:xfrm>
                <a:off x="7014933" y="1340300"/>
                <a:ext cx="404614" cy="339739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4577" extrusionOk="0">
                    <a:moveTo>
                      <a:pt x="3406" y="1"/>
                    </a:moveTo>
                    <a:lnTo>
                      <a:pt x="3406" y="1"/>
                    </a:lnTo>
                    <a:cubicBezTo>
                      <a:pt x="3413" y="1237"/>
                      <a:pt x="3675" y="2471"/>
                      <a:pt x="4173" y="3604"/>
                    </a:cubicBezTo>
                    <a:cubicBezTo>
                      <a:pt x="3704" y="3573"/>
                      <a:pt x="3275" y="3306"/>
                      <a:pt x="2963" y="2956"/>
                    </a:cubicBezTo>
                    <a:cubicBezTo>
                      <a:pt x="2651" y="2605"/>
                      <a:pt x="2445" y="2175"/>
                      <a:pt x="2266" y="1741"/>
                    </a:cubicBezTo>
                    <a:cubicBezTo>
                      <a:pt x="1954" y="2217"/>
                      <a:pt x="1524" y="2615"/>
                      <a:pt x="1029" y="2891"/>
                    </a:cubicBezTo>
                    <a:cubicBezTo>
                      <a:pt x="1241" y="2162"/>
                      <a:pt x="1335" y="1402"/>
                      <a:pt x="1308" y="643"/>
                    </a:cubicBezTo>
                    <a:lnTo>
                      <a:pt x="1308" y="643"/>
                    </a:lnTo>
                    <a:cubicBezTo>
                      <a:pt x="1048" y="1739"/>
                      <a:pt x="605" y="2792"/>
                      <a:pt x="1" y="3743"/>
                    </a:cubicBezTo>
                    <a:cubicBezTo>
                      <a:pt x="685" y="3628"/>
                      <a:pt x="1598" y="3218"/>
                      <a:pt x="2047" y="2687"/>
                    </a:cubicBezTo>
                    <a:cubicBezTo>
                      <a:pt x="2832" y="3941"/>
                      <a:pt x="4195" y="4540"/>
                      <a:pt x="5451" y="4577"/>
                    </a:cubicBezTo>
                    <a:cubicBezTo>
                      <a:pt x="4835" y="3656"/>
                      <a:pt x="3580" y="1722"/>
                      <a:pt x="3406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" name="Google Shape;1350;p11"/>
              <p:cNvSpPr/>
              <p:nvPr/>
            </p:nvSpPr>
            <p:spPr>
              <a:xfrm>
                <a:off x="7254684" y="1710688"/>
                <a:ext cx="247623" cy="236118"/>
              </a:xfrm>
              <a:custGeom>
                <a:avLst/>
                <a:gdLst/>
                <a:ahLst/>
                <a:cxnLst/>
                <a:rect l="l" t="t" r="r" b="b"/>
                <a:pathLst>
                  <a:path w="3336" h="3181" extrusionOk="0">
                    <a:moveTo>
                      <a:pt x="1712" y="1"/>
                    </a:moveTo>
                    <a:lnTo>
                      <a:pt x="1712" y="1"/>
                    </a:lnTo>
                    <a:cubicBezTo>
                      <a:pt x="1628" y="536"/>
                      <a:pt x="1930" y="1607"/>
                      <a:pt x="2142" y="1992"/>
                    </a:cubicBezTo>
                    <a:cubicBezTo>
                      <a:pt x="2141" y="1992"/>
                      <a:pt x="2140" y="1992"/>
                      <a:pt x="2139" y="1992"/>
                    </a:cubicBezTo>
                    <a:cubicBezTo>
                      <a:pt x="1501" y="1992"/>
                      <a:pt x="169" y="880"/>
                      <a:pt x="0" y="690"/>
                    </a:cubicBezTo>
                    <a:lnTo>
                      <a:pt x="0" y="690"/>
                    </a:lnTo>
                    <a:cubicBezTo>
                      <a:pt x="612" y="1954"/>
                      <a:pt x="2105" y="2658"/>
                      <a:pt x="3336" y="3181"/>
                    </a:cubicBezTo>
                    <a:cubicBezTo>
                      <a:pt x="2783" y="2530"/>
                      <a:pt x="2411" y="1727"/>
                      <a:pt x="2273" y="885"/>
                    </a:cubicBezTo>
                    <a:cubicBezTo>
                      <a:pt x="2260" y="805"/>
                      <a:pt x="2247" y="722"/>
                      <a:pt x="2209" y="653"/>
                    </a:cubicBezTo>
                    <a:cubicBezTo>
                      <a:pt x="2123" y="497"/>
                      <a:pt x="1743" y="173"/>
                      <a:pt x="1712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" name="Google Shape;1351;p11"/>
              <p:cNvSpPr/>
              <p:nvPr/>
            </p:nvSpPr>
            <p:spPr>
              <a:xfrm>
                <a:off x="7085448" y="1016749"/>
                <a:ext cx="139770" cy="130715"/>
              </a:xfrm>
              <a:custGeom>
                <a:avLst/>
                <a:gdLst/>
                <a:ahLst/>
                <a:cxnLst/>
                <a:rect l="l" t="t" r="r" b="b"/>
                <a:pathLst>
                  <a:path w="1883" h="1761" extrusionOk="0">
                    <a:moveTo>
                      <a:pt x="1206" y="1"/>
                    </a:moveTo>
                    <a:cubicBezTo>
                      <a:pt x="937" y="519"/>
                      <a:pt x="512" y="955"/>
                      <a:pt x="0" y="1233"/>
                    </a:cubicBezTo>
                    <a:cubicBezTo>
                      <a:pt x="398" y="1146"/>
                      <a:pt x="766" y="1027"/>
                      <a:pt x="1011" y="821"/>
                    </a:cubicBezTo>
                    <a:cubicBezTo>
                      <a:pt x="1077" y="1116"/>
                      <a:pt x="1142" y="1408"/>
                      <a:pt x="1207" y="1703"/>
                    </a:cubicBezTo>
                    <a:cubicBezTo>
                      <a:pt x="1213" y="1721"/>
                      <a:pt x="1219" y="1743"/>
                      <a:pt x="1236" y="1755"/>
                    </a:cubicBezTo>
                    <a:cubicBezTo>
                      <a:pt x="1243" y="1759"/>
                      <a:pt x="1250" y="1760"/>
                      <a:pt x="1256" y="1760"/>
                    </a:cubicBezTo>
                    <a:cubicBezTo>
                      <a:pt x="1286" y="1760"/>
                      <a:pt x="1314" y="1728"/>
                      <a:pt x="1331" y="1698"/>
                    </a:cubicBezTo>
                    <a:cubicBezTo>
                      <a:pt x="1608" y="1203"/>
                      <a:pt x="1882" y="661"/>
                      <a:pt x="1836" y="95"/>
                    </a:cubicBezTo>
                    <a:lnTo>
                      <a:pt x="1836" y="95"/>
                    </a:lnTo>
                    <a:cubicBezTo>
                      <a:pt x="1723" y="441"/>
                      <a:pt x="1524" y="756"/>
                      <a:pt x="1260" y="1006"/>
                    </a:cubicBezTo>
                    <a:cubicBezTo>
                      <a:pt x="1242" y="672"/>
                      <a:pt x="1223" y="335"/>
                      <a:pt x="1206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" name="Google Shape;1352;p11"/>
              <p:cNvSpPr/>
              <p:nvPr/>
            </p:nvSpPr>
            <p:spPr>
              <a:xfrm>
                <a:off x="7465190" y="821015"/>
                <a:ext cx="972974" cy="1327262"/>
              </a:xfrm>
              <a:custGeom>
                <a:avLst/>
                <a:gdLst/>
                <a:ahLst/>
                <a:cxnLst/>
                <a:rect l="l" t="t" r="r" b="b"/>
                <a:pathLst>
                  <a:path w="13108" h="17881" extrusionOk="0">
                    <a:moveTo>
                      <a:pt x="7014" y="0"/>
                    </a:moveTo>
                    <a:cubicBezTo>
                      <a:pt x="6772" y="1509"/>
                      <a:pt x="4572" y="3872"/>
                      <a:pt x="4369" y="3886"/>
                    </a:cubicBezTo>
                    <a:cubicBezTo>
                      <a:pt x="4668" y="3868"/>
                      <a:pt x="5414" y="3788"/>
                      <a:pt x="5620" y="3570"/>
                    </a:cubicBezTo>
                    <a:lnTo>
                      <a:pt x="5620" y="3570"/>
                    </a:lnTo>
                    <a:cubicBezTo>
                      <a:pt x="5282" y="4438"/>
                      <a:pt x="3590" y="5728"/>
                      <a:pt x="3184" y="6222"/>
                    </a:cubicBezTo>
                    <a:cubicBezTo>
                      <a:pt x="3586" y="6136"/>
                      <a:pt x="3984" y="6017"/>
                      <a:pt x="4369" y="5866"/>
                    </a:cubicBezTo>
                    <a:lnTo>
                      <a:pt x="4369" y="5866"/>
                    </a:lnTo>
                    <a:cubicBezTo>
                      <a:pt x="3708" y="6882"/>
                      <a:pt x="2940" y="7829"/>
                      <a:pt x="2084" y="8686"/>
                    </a:cubicBezTo>
                    <a:cubicBezTo>
                      <a:pt x="2437" y="8626"/>
                      <a:pt x="2789" y="8565"/>
                      <a:pt x="3141" y="8504"/>
                    </a:cubicBezTo>
                    <a:lnTo>
                      <a:pt x="3141" y="8504"/>
                    </a:lnTo>
                    <a:cubicBezTo>
                      <a:pt x="2864" y="9046"/>
                      <a:pt x="1660" y="9882"/>
                      <a:pt x="1429" y="9890"/>
                    </a:cubicBezTo>
                    <a:cubicBezTo>
                      <a:pt x="1988" y="9872"/>
                      <a:pt x="2847" y="9657"/>
                      <a:pt x="3372" y="9469"/>
                    </a:cubicBezTo>
                    <a:lnTo>
                      <a:pt x="3372" y="9469"/>
                    </a:lnTo>
                    <a:cubicBezTo>
                      <a:pt x="3166" y="10142"/>
                      <a:pt x="2370" y="10781"/>
                      <a:pt x="1896" y="11284"/>
                    </a:cubicBezTo>
                    <a:cubicBezTo>
                      <a:pt x="1297" y="11915"/>
                      <a:pt x="607" y="12453"/>
                      <a:pt x="0" y="13077"/>
                    </a:cubicBezTo>
                    <a:cubicBezTo>
                      <a:pt x="747" y="13054"/>
                      <a:pt x="1492" y="12915"/>
                      <a:pt x="2193" y="12662"/>
                    </a:cubicBezTo>
                    <a:lnTo>
                      <a:pt x="2193" y="12662"/>
                    </a:lnTo>
                    <a:cubicBezTo>
                      <a:pt x="2092" y="13047"/>
                      <a:pt x="1691" y="13427"/>
                      <a:pt x="1424" y="13716"/>
                    </a:cubicBezTo>
                    <a:cubicBezTo>
                      <a:pt x="1088" y="14081"/>
                      <a:pt x="705" y="14404"/>
                      <a:pt x="289" y="14675"/>
                    </a:cubicBezTo>
                    <a:cubicBezTo>
                      <a:pt x="1210" y="14563"/>
                      <a:pt x="2155" y="14442"/>
                      <a:pt x="2970" y="13996"/>
                    </a:cubicBezTo>
                    <a:lnTo>
                      <a:pt x="2970" y="13996"/>
                    </a:lnTo>
                    <a:cubicBezTo>
                      <a:pt x="2402" y="14993"/>
                      <a:pt x="1601" y="15855"/>
                      <a:pt x="650" y="16496"/>
                    </a:cubicBezTo>
                    <a:cubicBezTo>
                      <a:pt x="771" y="16499"/>
                      <a:pt x="892" y="16500"/>
                      <a:pt x="1014" y="16500"/>
                    </a:cubicBezTo>
                    <a:cubicBezTo>
                      <a:pt x="2216" y="16500"/>
                      <a:pt x="3434" y="16333"/>
                      <a:pt x="4502" y="15793"/>
                    </a:cubicBezTo>
                    <a:lnTo>
                      <a:pt x="4502" y="15793"/>
                    </a:lnTo>
                    <a:cubicBezTo>
                      <a:pt x="4276" y="16272"/>
                      <a:pt x="3949" y="16702"/>
                      <a:pt x="3550" y="17050"/>
                    </a:cubicBezTo>
                    <a:cubicBezTo>
                      <a:pt x="4316" y="16933"/>
                      <a:pt x="5060" y="16668"/>
                      <a:pt x="5729" y="16273"/>
                    </a:cubicBezTo>
                    <a:cubicBezTo>
                      <a:pt x="6008" y="16607"/>
                      <a:pt x="6352" y="16889"/>
                      <a:pt x="6736" y="17094"/>
                    </a:cubicBezTo>
                    <a:cubicBezTo>
                      <a:pt x="6722" y="16806"/>
                      <a:pt x="6746" y="16513"/>
                      <a:pt x="6807" y="16230"/>
                    </a:cubicBezTo>
                    <a:cubicBezTo>
                      <a:pt x="7177" y="16875"/>
                      <a:pt x="8719" y="17733"/>
                      <a:pt x="9545" y="17881"/>
                    </a:cubicBezTo>
                    <a:cubicBezTo>
                      <a:pt x="9239" y="17547"/>
                      <a:pt x="8520" y="16584"/>
                      <a:pt x="8355" y="16162"/>
                    </a:cubicBezTo>
                    <a:lnTo>
                      <a:pt x="8355" y="16162"/>
                    </a:lnTo>
                    <a:cubicBezTo>
                      <a:pt x="9171" y="16824"/>
                      <a:pt x="10331" y="17325"/>
                      <a:pt x="11991" y="17325"/>
                    </a:cubicBezTo>
                    <a:cubicBezTo>
                      <a:pt x="11544" y="16978"/>
                      <a:pt x="10845" y="16501"/>
                      <a:pt x="10517" y="15849"/>
                    </a:cubicBezTo>
                    <a:lnTo>
                      <a:pt x="10517" y="15849"/>
                    </a:lnTo>
                    <a:cubicBezTo>
                      <a:pt x="11083" y="16037"/>
                      <a:pt x="11660" y="16172"/>
                      <a:pt x="12245" y="16259"/>
                    </a:cubicBezTo>
                    <a:cubicBezTo>
                      <a:pt x="12368" y="16278"/>
                      <a:pt x="12492" y="16294"/>
                      <a:pt x="12617" y="16307"/>
                    </a:cubicBezTo>
                    <a:cubicBezTo>
                      <a:pt x="12419" y="16285"/>
                      <a:pt x="10836" y="13972"/>
                      <a:pt x="10636" y="13405"/>
                    </a:cubicBezTo>
                    <a:lnTo>
                      <a:pt x="10636" y="13405"/>
                    </a:lnTo>
                    <a:cubicBezTo>
                      <a:pt x="11397" y="13803"/>
                      <a:pt x="12251" y="14018"/>
                      <a:pt x="13108" y="14027"/>
                    </a:cubicBezTo>
                    <a:cubicBezTo>
                      <a:pt x="12752" y="13571"/>
                      <a:pt x="12364" y="13159"/>
                      <a:pt x="12016" y="12708"/>
                    </a:cubicBezTo>
                    <a:cubicBezTo>
                      <a:pt x="11827" y="12461"/>
                      <a:pt x="11651" y="12206"/>
                      <a:pt x="11490" y="11940"/>
                    </a:cubicBezTo>
                    <a:cubicBezTo>
                      <a:pt x="11304" y="11635"/>
                      <a:pt x="11099" y="11282"/>
                      <a:pt x="10973" y="10951"/>
                    </a:cubicBezTo>
                    <a:lnTo>
                      <a:pt x="10973" y="10951"/>
                    </a:lnTo>
                    <a:cubicBezTo>
                      <a:pt x="11515" y="11189"/>
                      <a:pt x="12107" y="11317"/>
                      <a:pt x="12698" y="11326"/>
                    </a:cubicBezTo>
                    <a:cubicBezTo>
                      <a:pt x="12203" y="10992"/>
                      <a:pt x="11715" y="10638"/>
                      <a:pt x="11304" y="10200"/>
                    </a:cubicBezTo>
                    <a:cubicBezTo>
                      <a:pt x="10895" y="9765"/>
                      <a:pt x="10566" y="9238"/>
                      <a:pt x="10437" y="8654"/>
                    </a:cubicBezTo>
                    <a:lnTo>
                      <a:pt x="10437" y="8654"/>
                    </a:lnTo>
                    <a:cubicBezTo>
                      <a:pt x="10897" y="8905"/>
                      <a:pt x="11420" y="9038"/>
                      <a:pt x="11943" y="9038"/>
                    </a:cubicBezTo>
                    <a:cubicBezTo>
                      <a:pt x="11965" y="9038"/>
                      <a:pt x="11987" y="9038"/>
                      <a:pt x="12008" y="9037"/>
                    </a:cubicBezTo>
                    <a:cubicBezTo>
                      <a:pt x="11182" y="8452"/>
                      <a:pt x="10347" y="7563"/>
                      <a:pt x="9972" y="6624"/>
                    </a:cubicBezTo>
                    <a:lnTo>
                      <a:pt x="9972" y="6624"/>
                    </a:lnTo>
                    <a:cubicBezTo>
                      <a:pt x="10375" y="6840"/>
                      <a:pt x="11008" y="7030"/>
                      <a:pt x="11464" y="7059"/>
                    </a:cubicBezTo>
                    <a:cubicBezTo>
                      <a:pt x="10896" y="6664"/>
                      <a:pt x="9547" y="5066"/>
                      <a:pt x="9079" y="4318"/>
                    </a:cubicBezTo>
                    <a:lnTo>
                      <a:pt x="9079" y="4318"/>
                    </a:lnTo>
                    <a:cubicBezTo>
                      <a:pt x="9526" y="4616"/>
                      <a:pt x="9975" y="4930"/>
                      <a:pt x="10567" y="4930"/>
                    </a:cubicBezTo>
                    <a:cubicBezTo>
                      <a:pt x="10595" y="4930"/>
                      <a:pt x="10623" y="4929"/>
                      <a:pt x="10652" y="4928"/>
                    </a:cubicBezTo>
                    <a:cubicBezTo>
                      <a:pt x="9352" y="3624"/>
                      <a:pt x="7928" y="1599"/>
                      <a:pt x="701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" name="Google Shape;1353;p11"/>
              <p:cNvSpPr/>
              <p:nvPr/>
            </p:nvSpPr>
            <p:spPr>
              <a:xfrm>
                <a:off x="7654022" y="1376003"/>
                <a:ext cx="176290" cy="126187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1700" extrusionOk="0">
                    <a:moveTo>
                      <a:pt x="2375" y="1"/>
                    </a:moveTo>
                    <a:lnTo>
                      <a:pt x="2375" y="1"/>
                    </a:lnTo>
                    <a:cubicBezTo>
                      <a:pt x="1736" y="674"/>
                      <a:pt x="1499" y="805"/>
                      <a:pt x="599" y="1027"/>
                    </a:cubicBezTo>
                    <a:lnTo>
                      <a:pt x="1" y="1700"/>
                    </a:lnTo>
                    <a:cubicBezTo>
                      <a:pt x="853" y="1591"/>
                      <a:pt x="2199" y="975"/>
                      <a:pt x="2375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" name="Google Shape;1354;p11"/>
              <p:cNvSpPr/>
              <p:nvPr/>
            </p:nvSpPr>
            <p:spPr>
              <a:xfrm>
                <a:off x="8022036" y="1233637"/>
                <a:ext cx="222831" cy="166270"/>
              </a:xfrm>
              <a:custGeom>
                <a:avLst/>
                <a:gdLst/>
                <a:ahLst/>
                <a:cxnLst/>
                <a:rect l="l" t="t" r="r" b="b"/>
                <a:pathLst>
                  <a:path w="3002" h="2240" extrusionOk="0">
                    <a:moveTo>
                      <a:pt x="882" y="0"/>
                    </a:moveTo>
                    <a:cubicBezTo>
                      <a:pt x="838" y="477"/>
                      <a:pt x="859" y="962"/>
                      <a:pt x="946" y="1435"/>
                    </a:cubicBezTo>
                    <a:cubicBezTo>
                      <a:pt x="578" y="1104"/>
                      <a:pt x="196" y="777"/>
                      <a:pt x="0" y="308"/>
                    </a:cubicBezTo>
                    <a:lnTo>
                      <a:pt x="0" y="308"/>
                    </a:lnTo>
                    <a:cubicBezTo>
                      <a:pt x="526" y="2240"/>
                      <a:pt x="1651" y="2038"/>
                      <a:pt x="1736" y="2161"/>
                    </a:cubicBezTo>
                    <a:cubicBezTo>
                      <a:pt x="1497" y="1789"/>
                      <a:pt x="1332" y="1373"/>
                      <a:pt x="1252" y="940"/>
                    </a:cubicBezTo>
                    <a:lnTo>
                      <a:pt x="1252" y="940"/>
                    </a:lnTo>
                    <a:cubicBezTo>
                      <a:pt x="1762" y="1331"/>
                      <a:pt x="2412" y="1749"/>
                      <a:pt x="3002" y="2006"/>
                    </a:cubicBezTo>
                    <a:cubicBezTo>
                      <a:pt x="2812" y="1730"/>
                      <a:pt x="2473" y="1068"/>
                      <a:pt x="2473" y="1068"/>
                    </a:cubicBezTo>
                    <a:cubicBezTo>
                      <a:pt x="2473" y="1068"/>
                      <a:pt x="2348" y="981"/>
                      <a:pt x="2292" y="953"/>
                    </a:cubicBezTo>
                    <a:cubicBezTo>
                      <a:pt x="1779" y="706"/>
                      <a:pt x="1303" y="382"/>
                      <a:pt x="882" y="0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" name="Google Shape;1355;p11"/>
              <p:cNvSpPr/>
              <p:nvPr/>
            </p:nvSpPr>
            <p:spPr>
              <a:xfrm>
                <a:off x="7515218" y="1880369"/>
                <a:ext cx="335805" cy="165527"/>
              </a:xfrm>
              <a:custGeom>
                <a:avLst/>
                <a:gdLst/>
                <a:ahLst/>
                <a:cxnLst/>
                <a:rect l="l" t="t" r="r" b="b"/>
                <a:pathLst>
                  <a:path w="4524" h="2230" extrusionOk="0">
                    <a:moveTo>
                      <a:pt x="4524" y="0"/>
                    </a:moveTo>
                    <a:lnTo>
                      <a:pt x="4524" y="0"/>
                    </a:lnTo>
                    <a:cubicBezTo>
                      <a:pt x="4214" y="421"/>
                      <a:pt x="3737" y="680"/>
                      <a:pt x="3268" y="911"/>
                    </a:cubicBezTo>
                    <a:cubicBezTo>
                      <a:pt x="2271" y="1402"/>
                      <a:pt x="1239" y="1818"/>
                      <a:pt x="182" y="2160"/>
                    </a:cubicBezTo>
                    <a:cubicBezTo>
                      <a:pt x="121" y="2180"/>
                      <a:pt x="61" y="2200"/>
                      <a:pt x="0" y="2225"/>
                    </a:cubicBezTo>
                    <a:cubicBezTo>
                      <a:pt x="114" y="2228"/>
                      <a:pt x="228" y="2229"/>
                      <a:pt x="343" y="2229"/>
                    </a:cubicBezTo>
                    <a:cubicBezTo>
                      <a:pt x="1500" y="2229"/>
                      <a:pt x="2672" y="2073"/>
                      <a:pt x="3711" y="1579"/>
                    </a:cubicBezTo>
                    <a:cubicBezTo>
                      <a:pt x="4094" y="1120"/>
                      <a:pt x="4377" y="578"/>
                      <a:pt x="4524" y="0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" name="Google Shape;1356;p11"/>
              <p:cNvSpPr/>
              <p:nvPr/>
            </p:nvSpPr>
            <p:spPr>
              <a:xfrm>
                <a:off x="7465413" y="1619093"/>
                <a:ext cx="307153" cy="172505"/>
              </a:xfrm>
              <a:custGeom>
                <a:avLst/>
                <a:gdLst/>
                <a:ahLst/>
                <a:cxnLst/>
                <a:rect l="l" t="t" r="r" b="b"/>
                <a:pathLst>
                  <a:path w="4138" h="2324" extrusionOk="0">
                    <a:moveTo>
                      <a:pt x="4138" y="0"/>
                    </a:moveTo>
                    <a:cubicBezTo>
                      <a:pt x="3202" y="815"/>
                      <a:pt x="1291" y="2027"/>
                      <a:pt x="0" y="2324"/>
                    </a:cubicBezTo>
                    <a:cubicBezTo>
                      <a:pt x="674" y="2303"/>
                      <a:pt x="1345" y="2186"/>
                      <a:pt x="1985" y="1978"/>
                    </a:cubicBezTo>
                    <a:lnTo>
                      <a:pt x="2013" y="1946"/>
                    </a:lnTo>
                    <a:cubicBezTo>
                      <a:pt x="2921" y="1576"/>
                      <a:pt x="3689" y="873"/>
                      <a:pt x="4138" y="0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" name="Google Shape;1357;p11"/>
              <p:cNvSpPr/>
              <p:nvPr/>
            </p:nvSpPr>
            <p:spPr>
              <a:xfrm>
                <a:off x="8077557" y="1711356"/>
                <a:ext cx="193066" cy="194699"/>
              </a:xfrm>
              <a:custGeom>
                <a:avLst/>
                <a:gdLst/>
                <a:ahLst/>
                <a:cxnLst/>
                <a:rect l="l" t="t" r="r" b="b"/>
                <a:pathLst>
                  <a:path w="2601" h="26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501" y="1023"/>
                      <a:pt x="1309" y="1861"/>
                      <a:pt x="2154" y="2623"/>
                    </a:cubicBezTo>
                    <a:cubicBezTo>
                      <a:pt x="2266" y="2360"/>
                      <a:pt x="2287" y="2010"/>
                      <a:pt x="2117" y="1545"/>
                    </a:cubicBezTo>
                    <a:lnTo>
                      <a:pt x="2117" y="1545"/>
                    </a:lnTo>
                    <a:cubicBezTo>
                      <a:pt x="2225" y="1621"/>
                      <a:pt x="2422" y="1953"/>
                      <a:pt x="2601" y="1981"/>
                    </a:cubicBezTo>
                    <a:lnTo>
                      <a:pt x="2385" y="1412"/>
                    </a:lnTo>
                    <a:cubicBezTo>
                      <a:pt x="2117" y="1047"/>
                      <a:pt x="1743" y="610"/>
                      <a:pt x="1519" y="217"/>
                    </a:cubicBezTo>
                    <a:lnTo>
                      <a:pt x="1519" y="217"/>
                    </a:lnTo>
                    <a:cubicBezTo>
                      <a:pt x="1664" y="732"/>
                      <a:pt x="1811" y="1249"/>
                      <a:pt x="1956" y="1765"/>
                    </a:cubicBezTo>
                    <a:cubicBezTo>
                      <a:pt x="1152" y="1381"/>
                      <a:pt x="462" y="761"/>
                      <a:pt x="0" y="0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" name="Google Shape;1358;p11"/>
              <p:cNvSpPr/>
              <p:nvPr/>
            </p:nvSpPr>
            <p:spPr>
              <a:xfrm>
                <a:off x="8142431" y="1571217"/>
                <a:ext cx="180076" cy="143333"/>
              </a:xfrm>
              <a:custGeom>
                <a:avLst/>
                <a:gdLst/>
                <a:ahLst/>
                <a:cxnLst/>
                <a:rect l="l" t="t" r="r" b="b"/>
                <a:pathLst>
                  <a:path w="2426" h="193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503" y="910"/>
                      <a:pt x="1435" y="1618"/>
                      <a:pt x="2425" y="1930"/>
                    </a:cubicBezTo>
                    <a:lnTo>
                      <a:pt x="1997" y="1124"/>
                    </a:lnTo>
                    <a:cubicBezTo>
                      <a:pt x="1251" y="928"/>
                      <a:pt x="557" y="538"/>
                      <a:pt x="0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" name="Google Shape;1359;p11"/>
              <p:cNvSpPr/>
              <p:nvPr/>
            </p:nvSpPr>
            <p:spPr>
              <a:xfrm>
                <a:off x="7789856" y="1426551"/>
                <a:ext cx="356737" cy="294609"/>
              </a:xfrm>
              <a:custGeom>
                <a:avLst/>
                <a:gdLst/>
                <a:ahLst/>
                <a:cxnLst/>
                <a:rect l="l" t="t" r="r" b="b"/>
                <a:pathLst>
                  <a:path w="4806" h="3969" extrusionOk="0">
                    <a:moveTo>
                      <a:pt x="1906" y="1"/>
                    </a:moveTo>
                    <a:lnTo>
                      <a:pt x="1906" y="1"/>
                    </a:lnTo>
                    <a:cubicBezTo>
                      <a:pt x="1708" y="1507"/>
                      <a:pt x="559" y="3175"/>
                      <a:pt x="0" y="3968"/>
                    </a:cubicBezTo>
                    <a:cubicBezTo>
                      <a:pt x="1104" y="3968"/>
                      <a:pt x="2315" y="3476"/>
                      <a:pt x="3035" y="2394"/>
                    </a:cubicBezTo>
                    <a:cubicBezTo>
                      <a:pt x="3416" y="2870"/>
                      <a:pt x="4207" y="3252"/>
                      <a:pt x="4806" y="3371"/>
                    </a:cubicBezTo>
                    <a:cubicBezTo>
                      <a:pt x="4297" y="2522"/>
                      <a:pt x="3934" y="1586"/>
                      <a:pt x="3734" y="618"/>
                    </a:cubicBezTo>
                    <a:lnTo>
                      <a:pt x="3734" y="618"/>
                    </a:lnTo>
                    <a:cubicBezTo>
                      <a:pt x="3692" y="1282"/>
                      <a:pt x="3757" y="1951"/>
                      <a:pt x="3924" y="2596"/>
                    </a:cubicBezTo>
                    <a:cubicBezTo>
                      <a:pt x="3496" y="2340"/>
                      <a:pt x="3130" y="1980"/>
                      <a:pt x="2867" y="1556"/>
                    </a:cubicBezTo>
                    <a:cubicBezTo>
                      <a:pt x="2700" y="1934"/>
                      <a:pt x="2507" y="2305"/>
                      <a:pt x="2224" y="2604"/>
                    </a:cubicBezTo>
                    <a:cubicBezTo>
                      <a:pt x="1940" y="2905"/>
                      <a:pt x="1557" y="3127"/>
                      <a:pt x="1146" y="3143"/>
                    </a:cubicBezTo>
                    <a:cubicBezTo>
                      <a:pt x="1608" y="2162"/>
                      <a:pt x="1869" y="1085"/>
                      <a:pt x="1906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" name="Google Shape;1360;p11"/>
              <p:cNvSpPr/>
              <p:nvPr/>
            </p:nvSpPr>
            <p:spPr>
              <a:xfrm>
                <a:off x="7997986" y="1757079"/>
                <a:ext cx="212959" cy="210212"/>
              </a:xfrm>
              <a:custGeom>
                <a:avLst/>
                <a:gdLst/>
                <a:ahLst/>
                <a:cxnLst/>
                <a:rect l="l" t="t" r="r" b="b"/>
                <a:pathLst>
                  <a:path w="2869" h="2832" extrusionOk="0">
                    <a:moveTo>
                      <a:pt x="1519" y="0"/>
                    </a:moveTo>
                    <a:lnTo>
                      <a:pt x="1519" y="0"/>
                    </a:lnTo>
                    <a:cubicBezTo>
                      <a:pt x="1435" y="468"/>
                      <a:pt x="1670" y="1416"/>
                      <a:pt x="1849" y="1759"/>
                    </a:cubicBezTo>
                    <a:cubicBezTo>
                      <a:pt x="1293" y="1746"/>
                      <a:pt x="144" y="733"/>
                      <a:pt x="0" y="562"/>
                    </a:cubicBezTo>
                    <a:lnTo>
                      <a:pt x="0" y="562"/>
                    </a:lnTo>
                    <a:cubicBezTo>
                      <a:pt x="507" y="1687"/>
                      <a:pt x="1800" y="2341"/>
                      <a:pt x="2868" y="2832"/>
                    </a:cubicBezTo>
                    <a:cubicBezTo>
                      <a:pt x="2398" y="2247"/>
                      <a:pt x="2092" y="1532"/>
                      <a:pt x="1990" y="790"/>
                    </a:cubicBezTo>
                    <a:cubicBezTo>
                      <a:pt x="1981" y="719"/>
                      <a:pt x="1973" y="648"/>
                      <a:pt x="1939" y="584"/>
                    </a:cubicBezTo>
                    <a:cubicBezTo>
                      <a:pt x="1868" y="446"/>
                      <a:pt x="1541" y="153"/>
                      <a:pt x="1519" y="0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" name="Google Shape;1361;p11"/>
              <p:cNvSpPr/>
              <p:nvPr/>
            </p:nvSpPr>
            <p:spPr>
              <a:xfrm>
                <a:off x="7865715" y="1142636"/>
                <a:ext cx="123589" cy="114681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1545" extrusionOk="0">
                    <a:moveTo>
                      <a:pt x="1090" y="1"/>
                    </a:moveTo>
                    <a:cubicBezTo>
                      <a:pt x="840" y="449"/>
                      <a:pt x="455" y="821"/>
                      <a:pt x="1" y="1054"/>
                    </a:cubicBezTo>
                    <a:cubicBezTo>
                      <a:pt x="351" y="987"/>
                      <a:pt x="677" y="892"/>
                      <a:pt x="898" y="715"/>
                    </a:cubicBezTo>
                    <a:cubicBezTo>
                      <a:pt x="947" y="974"/>
                      <a:pt x="998" y="1234"/>
                      <a:pt x="1048" y="1492"/>
                    </a:cubicBezTo>
                    <a:cubicBezTo>
                      <a:pt x="1051" y="1511"/>
                      <a:pt x="1056" y="1531"/>
                      <a:pt x="1071" y="1540"/>
                    </a:cubicBezTo>
                    <a:cubicBezTo>
                      <a:pt x="1077" y="1543"/>
                      <a:pt x="1083" y="1545"/>
                      <a:pt x="1089" y="1545"/>
                    </a:cubicBezTo>
                    <a:cubicBezTo>
                      <a:pt x="1114" y="1545"/>
                      <a:pt x="1140" y="1518"/>
                      <a:pt x="1155" y="1492"/>
                    </a:cubicBezTo>
                    <a:cubicBezTo>
                      <a:pt x="1412" y="1064"/>
                      <a:pt x="1665" y="598"/>
                      <a:pt x="1637" y="98"/>
                    </a:cubicBezTo>
                    <a:lnTo>
                      <a:pt x="1637" y="98"/>
                    </a:lnTo>
                    <a:cubicBezTo>
                      <a:pt x="1530" y="399"/>
                      <a:pt x="1348" y="670"/>
                      <a:pt x="1112" y="882"/>
                    </a:cubicBezTo>
                    <a:lnTo>
                      <a:pt x="1090" y="1"/>
                    </a:ln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62" name="Google Shape;1362;p11"/>
            <p:cNvGrpSpPr/>
            <p:nvPr/>
          </p:nvGrpSpPr>
          <p:grpSpPr>
            <a:xfrm>
              <a:off x="-282725" y="4119823"/>
              <a:ext cx="1671084" cy="1196611"/>
              <a:chOff x="3135200" y="3130261"/>
              <a:chExt cx="1671084" cy="1196611"/>
            </a:xfrm>
          </p:grpSpPr>
          <p:sp>
            <p:nvSpPr>
              <p:cNvPr id="1363" name="Google Shape;1363;p11"/>
              <p:cNvSpPr/>
              <p:nvPr/>
            </p:nvSpPr>
            <p:spPr>
              <a:xfrm>
                <a:off x="3135200" y="3674486"/>
                <a:ext cx="1671084" cy="652385"/>
              </a:xfrm>
              <a:custGeom>
                <a:avLst/>
                <a:gdLst/>
                <a:ahLst/>
                <a:cxnLst/>
                <a:rect l="l" t="t" r="r" b="b"/>
                <a:pathLst>
                  <a:path w="22513" h="8789" extrusionOk="0">
                    <a:moveTo>
                      <a:pt x="3801" y="0"/>
                    </a:moveTo>
                    <a:lnTo>
                      <a:pt x="1" y="6184"/>
                    </a:lnTo>
                    <a:cubicBezTo>
                      <a:pt x="3319" y="7433"/>
                      <a:pt x="6793" y="8275"/>
                      <a:pt x="10314" y="8681"/>
                    </a:cubicBezTo>
                    <a:cubicBezTo>
                      <a:pt x="10814" y="8740"/>
                      <a:pt x="11318" y="8789"/>
                      <a:pt x="11820" y="8789"/>
                    </a:cubicBezTo>
                    <a:cubicBezTo>
                      <a:pt x="11867" y="8789"/>
                      <a:pt x="11913" y="8788"/>
                      <a:pt x="11959" y="8788"/>
                    </a:cubicBezTo>
                    <a:cubicBezTo>
                      <a:pt x="12588" y="8774"/>
                      <a:pt x="13213" y="8679"/>
                      <a:pt x="13835" y="8580"/>
                    </a:cubicBezTo>
                    <a:cubicBezTo>
                      <a:pt x="16224" y="8208"/>
                      <a:pt x="18620" y="7832"/>
                      <a:pt x="20938" y="7148"/>
                    </a:cubicBezTo>
                    <a:cubicBezTo>
                      <a:pt x="21430" y="7004"/>
                      <a:pt x="21927" y="6840"/>
                      <a:pt x="22328" y="6519"/>
                    </a:cubicBezTo>
                    <a:cubicBezTo>
                      <a:pt x="22421" y="6447"/>
                      <a:pt x="22512" y="6351"/>
                      <a:pt x="22512" y="6235"/>
                    </a:cubicBezTo>
                    <a:cubicBezTo>
                      <a:pt x="22512" y="6118"/>
                      <a:pt x="22419" y="6027"/>
                      <a:pt x="22334" y="5947"/>
                    </a:cubicBezTo>
                    <a:cubicBezTo>
                      <a:pt x="21949" y="5593"/>
                      <a:pt x="21557" y="5233"/>
                      <a:pt x="21086" y="5005"/>
                    </a:cubicBezTo>
                    <a:cubicBezTo>
                      <a:pt x="20806" y="4868"/>
                      <a:pt x="20490" y="4783"/>
                      <a:pt x="20179" y="4783"/>
                    </a:cubicBezTo>
                    <a:cubicBezTo>
                      <a:pt x="19970" y="4783"/>
                      <a:pt x="19763" y="4822"/>
                      <a:pt x="19572" y="4909"/>
                    </a:cubicBezTo>
                    <a:cubicBezTo>
                      <a:pt x="19560" y="4614"/>
                      <a:pt x="19547" y="4322"/>
                      <a:pt x="19537" y="4027"/>
                    </a:cubicBezTo>
                    <a:cubicBezTo>
                      <a:pt x="19001" y="4120"/>
                      <a:pt x="18485" y="4321"/>
                      <a:pt x="18026" y="4613"/>
                    </a:cubicBezTo>
                    <a:cubicBezTo>
                      <a:pt x="17793" y="4761"/>
                      <a:pt x="17560" y="4939"/>
                      <a:pt x="17284" y="4970"/>
                    </a:cubicBezTo>
                    <a:cubicBezTo>
                      <a:pt x="17254" y="4973"/>
                      <a:pt x="17225" y="4975"/>
                      <a:pt x="17195" y="4975"/>
                    </a:cubicBezTo>
                    <a:cubicBezTo>
                      <a:pt x="17027" y="4975"/>
                      <a:pt x="16861" y="4927"/>
                      <a:pt x="16699" y="4880"/>
                    </a:cubicBezTo>
                    <a:cubicBezTo>
                      <a:pt x="16015" y="4678"/>
                      <a:pt x="15328" y="4476"/>
                      <a:pt x="14644" y="4274"/>
                    </a:cubicBezTo>
                    <a:cubicBezTo>
                      <a:pt x="14447" y="4218"/>
                      <a:pt x="13875" y="4162"/>
                      <a:pt x="13844" y="3911"/>
                    </a:cubicBezTo>
                    <a:cubicBezTo>
                      <a:pt x="13838" y="3875"/>
                      <a:pt x="14281" y="3181"/>
                      <a:pt x="14258" y="3178"/>
                    </a:cubicBezTo>
                    <a:cubicBezTo>
                      <a:pt x="14107" y="3164"/>
                      <a:pt x="13956" y="3157"/>
                      <a:pt x="13804" y="3157"/>
                    </a:cubicBezTo>
                    <a:cubicBezTo>
                      <a:pt x="13281" y="3157"/>
                      <a:pt x="12760" y="3240"/>
                      <a:pt x="12264" y="3406"/>
                    </a:cubicBezTo>
                    <a:cubicBezTo>
                      <a:pt x="12093" y="3044"/>
                      <a:pt x="11832" y="2726"/>
                      <a:pt x="11508" y="2488"/>
                    </a:cubicBezTo>
                    <a:cubicBezTo>
                      <a:pt x="11427" y="2429"/>
                      <a:pt x="11321" y="2377"/>
                      <a:pt x="11227" y="2377"/>
                    </a:cubicBezTo>
                    <a:cubicBezTo>
                      <a:pt x="11174" y="2377"/>
                      <a:pt x="11125" y="2393"/>
                      <a:pt x="11087" y="2433"/>
                    </a:cubicBezTo>
                    <a:cubicBezTo>
                      <a:pt x="11033" y="2488"/>
                      <a:pt x="11021" y="2572"/>
                      <a:pt x="11014" y="2651"/>
                    </a:cubicBezTo>
                    <a:cubicBezTo>
                      <a:pt x="10992" y="2866"/>
                      <a:pt x="10969" y="3083"/>
                      <a:pt x="10947" y="3301"/>
                    </a:cubicBezTo>
                    <a:cubicBezTo>
                      <a:pt x="10706" y="3133"/>
                      <a:pt x="10446" y="2992"/>
                      <a:pt x="10176" y="2877"/>
                    </a:cubicBezTo>
                    <a:cubicBezTo>
                      <a:pt x="10257" y="2526"/>
                      <a:pt x="10339" y="2174"/>
                      <a:pt x="10420" y="1824"/>
                    </a:cubicBezTo>
                    <a:lnTo>
                      <a:pt x="10420" y="1824"/>
                    </a:lnTo>
                    <a:cubicBezTo>
                      <a:pt x="10025" y="1859"/>
                      <a:pt x="9636" y="1987"/>
                      <a:pt x="9299" y="2198"/>
                    </a:cubicBezTo>
                    <a:cubicBezTo>
                      <a:pt x="9238" y="2236"/>
                      <a:pt x="9175" y="2277"/>
                      <a:pt x="9104" y="2277"/>
                    </a:cubicBezTo>
                    <a:cubicBezTo>
                      <a:pt x="9099" y="2277"/>
                      <a:pt x="9095" y="2276"/>
                      <a:pt x="9090" y="2276"/>
                    </a:cubicBezTo>
                    <a:cubicBezTo>
                      <a:pt x="9016" y="2270"/>
                      <a:pt x="8956" y="2219"/>
                      <a:pt x="8900" y="2171"/>
                    </a:cubicBezTo>
                    <a:cubicBezTo>
                      <a:pt x="8329" y="1673"/>
                      <a:pt x="7645" y="1244"/>
                      <a:pt x="6888" y="1223"/>
                    </a:cubicBezTo>
                    <a:cubicBezTo>
                      <a:pt x="6888" y="1377"/>
                      <a:pt x="6887" y="1530"/>
                      <a:pt x="6884" y="1682"/>
                    </a:cubicBezTo>
                    <a:cubicBezTo>
                      <a:pt x="6432" y="1322"/>
                      <a:pt x="5917" y="1149"/>
                      <a:pt x="5449" y="835"/>
                    </a:cubicBezTo>
                    <a:cubicBezTo>
                      <a:pt x="4935" y="491"/>
                      <a:pt x="4383" y="208"/>
                      <a:pt x="380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" name="Google Shape;1364;p11"/>
              <p:cNvSpPr/>
              <p:nvPr/>
            </p:nvSpPr>
            <p:spPr>
              <a:xfrm>
                <a:off x="4078170" y="3627724"/>
                <a:ext cx="599981" cy="304259"/>
              </a:xfrm>
              <a:custGeom>
                <a:avLst/>
                <a:gdLst/>
                <a:ahLst/>
                <a:cxnLst/>
                <a:rect l="l" t="t" r="r" b="b"/>
                <a:pathLst>
                  <a:path w="8083" h="4099" extrusionOk="0">
                    <a:moveTo>
                      <a:pt x="4349" y="1"/>
                    </a:moveTo>
                    <a:cubicBezTo>
                      <a:pt x="3915" y="1"/>
                      <a:pt x="3483" y="151"/>
                      <a:pt x="3114" y="384"/>
                    </a:cubicBezTo>
                    <a:cubicBezTo>
                      <a:pt x="2666" y="662"/>
                      <a:pt x="2420" y="1113"/>
                      <a:pt x="2087" y="1521"/>
                    </a:cubicBezTo>
                    <a:cubicBezTo>
                      <a:pt x="2194" y="1206"/>
                      <a:pt x="2348" y="1025"/>
                      <a:pt x="2424" y="575"/>
                    </a:cubicBezTo>
                    <a:lnTo>
                      <a:pt x="2424" y="575"/>
                    </a:lnTo>
                    <a:cubicBezTo>
                      <a:pt x="2032" y="935"/>
                      <a:pt x="995" y="1146"/>
                      <a:pt x="648" y="2697"/>
                    </a:cubicBezTo>
                    <a:cubicBezTo>
                      <a:pt x="553" y="3120"/>
                      <a:pt x="424" y="3744"/>
                      <a:pt x="92" y="4031"/>
                    </a:cubicBezTo>
                    <a:lnTo>
                      <a:pt x="92" y="4031"/>
                    </a:lnTo>
                    <a:lnTo>
                      <a:pt x="668" y="3609"/>
                    </a:lnTo>
                    <a:cubicBezTo>
                      <a:pt x="1084" y="3443"/>
                      <a:pt x="1330" y="3024"/>
                      <a:pt x="1657" y="2716"/>
                    </a:cubicBezTo>
                    <a:cubicBezTo>
                      <a:pt x="1866" y="2518"/>
                      <a:pt x="2110" y="2366"/>
                      <a:pt x="2364" y="2231"/>
                    </a:cubicBezTo>
                    <a:cubicBezTo>
                      <a:pt x="3050" y="1868"/>
                      <a:pt x="3823" y="1641"/>
                      <a:pt x="4594" y="1641"/>
                    </a:cubicBezTo>
                    <a:cubicBezTo>
                      <a:pt x="4827" y="1641"/>
                      <a:pt x="5059" y="1661"/>
                      <a:pt x="5289" y="1705"/>
                    </a:cubicBezTo>
                    <a:cubicBezTo>
                      <a:pt x="5764" y="1794"/>
                      <a:pt x="6214" y="1977"/>
                      <a:pt x="6682" y="2086"/>
                    </a:cubicBezTo>
                    <a:cubicBezTo>
                      <a:pt x="7076" y="2176"/>
                      <a:pt x="7444" y="2267"/>
                      <a:pt x="7835" y="2267"/>
                    </a:cubicBezTo>
                    <a:cubicBezTo>
                      <a:pt x="7916" y="2267"/>
                      <a:pt x="7999" y="2263"/>
                      <a:pt x="8083" y="2254"/>
                    </a:cubicBezTo>
                    <a:cubicBezTo>
                      <a:pt x="7543" y="1734"/>
                      <a:pt x="6949" y="1201"/>
                      <a:pt x="6262" y="899"/>
                    </a:cubicBezTo>
                    <a:cubicBezTo>
                      <a:pt x="5805" y="697"/>
                      <a:pt x="5334" y="579"/>
                      <a:pt x="4861" y="579"/>
                    </a:cubicBezTo>
                    <a:cubicBezTo>
                      <a:pt x="4543" y="579"/>
                      <a:pt x="4224" y="632"/>
                      <a:pt x="3909" y="750"/>
                    </a:cubicBezTo>
                    <a:cubicBezTo>
                      <a:pt x="4155" y="516"/>
                      <a:pt x="4389" y="272"/>
                      <a:pt x="4617" y="21"/>
                    </a:cubicBezTo>
                    <a:cubicBezTo>
                      <a:pt x="4528" y="7"/>
                      <a:pt x="4438" y="1"/>
                      <a:pt x="4349" y="1"/>
                    </a:cubicBezTo>
                    <a:close/>
                    <a:moveTo>
                      <a:pt x="92" y="4031"/>
                    </a:moveTo>
                    <a:lnTo>
                      <a:pt x="0" y="4098"/>
                    </a:lnTo>
                    <a:cubicBezTo>
                      <a:pt x="32" y="4079"/>
                      <a:pt x="63" y="4056"/>
                      <a:pt x="92" y="403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" name="Google Shape;1365;p11"/>
              <p:cNvSpPr/>
              <p:nvPr/>
            </p:nvSpPr>
            <p:spPr>
              <a:xfrm>
                <a:off x="3917099" y="3723549"/>
                <a:ext cx="761055" cy="463551"/>
              </a:xfrm>
              <a:custGeom>
                <a:avLst/>
                <a:gdLst/>
                <a:ahLst/>
                <a:cxnLst/>
                <a:rect l="l" t="t" r="r" b="b"/>
                <a:pathLst>
                  <a:path w="10253" h="6245" extrusionOk="0">
                    <a:moveTo>
                      <a:pt x="6616" y="0"/>
                    </a:moveTo>
                    <a:cubicBezTo>
                      <a:pt x="6163" y="0"/>
                      <a:pt x="5714" y="67"/>
                      <a:pt x="5276" y="225"/>
                    </a:cubicBezTo>
                    <a:cubicBezTo>
                      <a:pt x="4301" y="577"/>
                      <a:pt x="3538" y="1339"/>
                      <a:pt x="2861" y="2123"/>
                    </a:cubicBezTo>
                    <a:cubicBezTo>
                      <a:pt x="1767" y="3392"/>
                      <a:pt x="866" y="3320"/>
                      <a:pt x="1" y="6245"/>
                    </a:cubicBezTo>
                    <a:lnTo>
                      <a:pt x="535" y="5029"/>
                    </a:lnTo>
                    <a:cubicBezTo>
                      <a:pt x="946" y="4111"/>
                      <a:pt x="1634" y="3329"/>
                      <a:pt x="2469" y="2769"/>
                    </a:cubicBezTo>
                    <a:cubicBezTo>
                      <a:pt x="2946" y="2450"/>
                      <a:pt x="3377" y="2306"/>
                      <a:pt x="3951" y="2254"/>
                    </a:cubicBezTo>
                    <a:cubicBezTo>
                      <a:pt x="4545" y="2197"/>
                      <a:pt x="5147" y="2215"/>
                      <a:pt x="5728" y="2065"/>
                    </a:cubicBezTo>
                    <a:cubicBezTo>
                      <a:pt x="5750" y="2059"/>
                      <a:pt x="5773" y="2052"/>
                      <a:pt x="5782" y="2033"/>
                    </a:cubicBezTo>
                    <a:cubicBezTo>
                      <a:pt x="5795" y="2004"/>
                      <a:pt x="5767" y="1971"/>
                      <a:pt x="5743" y="1950"/>
                    </a:cubicBezTo>
                    <a:cubicBezTo>
                      <a:pt x="5327" y="1615"/>
                      <a:pt x="4828" y="1387"/>
                      <a:pt x="4303" y="1290"/>
                    </a:cubicBezTo>
                    <a:cubicBezTo>
                      <a:pt x="4569" y="1234"/>
                      <a:pt x="4887" y="1185"/>
                      <a:pt x="5163" y="1185"/>
                    </a:cubicBezTo>
                    <a:cubicBezTo>
                      <a:pt x="5182" y="1185"/>
                      <a:pt x="5200" y="1185"/>
                      <a:pt x="5218" y="1185"/>
                    </a:cubicBezTo>
                    <a:cubicBezTo>
                      <a:pt x="5557" y="1192"/>
                      <a:pt x="5889" y="1387"/>
                      <a:pt x="6215" y="1474"/>
                    </a:cubicBezTo>
                    <a:cubicBezTo>
                      <a:pt x="6510" y="1554"/>
                      <a:pt x="6817" y="1577"/>
                      <a:pt x="7125" y="1577"/>
                    </a:cubicBezTo>
                    <a:cubicBezTo>
                      <a:pt x="7326" y="1577"/>
                      <a:pt x="7528" y="1567"/>
                      <a:pt x="7728" y="1557"/>
                    </a:cubicBezTo>
                    <a:cubicBezTo>
                      <a:pt x="7537" y="1004"/>
                      <a:pt x="6990" y="596"/>
                      <a:pt x="6406" y="567"/>
                    </a:cubicBezTo>
                    <a:cubicBezTo>
                      <a:pt x="6491" y="548"/>
                      <a:pt x="6577" y="540"/>
                      <a:pt x="6662" y="540"/>
                    </a:cubicBezTo>
                    <a:cubicBezTo>
                      <a:pt x="6892" y="540"/>
                      <a:pt x="7120" y="597"/>
                      <a:pt x="7341" y="657"/>
                    </a:cubicBezTo>
                    <a:cubicBezTo>
                      <a:pt x="7658" y="742"/>
                      <a:pt x="7982" y="789"/>
                      <a:pt x="8297" y="873"/>
                    </a:cubicBezTo>
                    <a:cubicBezTo>
                      <a:pt x="8686" y="976"/>
                      <a:pt x="9076" y="1022"/>
                      <a:pt x="9471" y="1022"/>
                    </a:cubicBezTo>
                    <a:cubicBezTo>
                      <a:pt x="9729" y="1022"/>
                      <a:pt x="9990" y="1002"/>
                      <a:pt x="10253" y="966"/>
                    </a:cubicBezTo>
                    <a:cubicBezTo>
                      <a:pt x="9096" y="485"/>
                      <a:pt x="7839" y="0"/>
                      <a:pt x="661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" name="Google Shape;1366;p11"/>
              <p:cNvSpPr/>
              <p:nvPr/>
            </p:nvSpPr>
            <p:spPr>
              <a:xfrm>
                <a:off x="3281722" y="3130261"/>
                <a:ext cx="429183" cy="554554"/>
              </a:xfrm>
              <a:custGeom>
                <a:avLst/>
                <a:gdLst/>
                <a:ahLst/>
                <a:cxnLst/>
                <a:rect l="l" t="t" r="r" b="b"/>
                <a:pathLst>
                  <a:path w="5782" h="747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99" y="407"/>
                      <a:pt x="690" y="667"/>
                      <a:pt x="1105" y="955"/>
                    </a:cubicBezTo>
                    <a:cubicBezTo>
                      <a:pt x="1515" y="1238"/>
                      <a:pt x="1969" y="1456"/>
                      <a:pt x="2367" y="1756"/>
                    </a:cubicBezTo>
                    <a:cubicBezTo>
                      <a:pt x="3202" y="2384"/>
                      <a:pt x="3740" y="3349"/>
                      <a:pt x="4001" y="4360"/>
                    </a:cubicBezTo>
                    <a:cubicBezTo>
                      <a:pt x="4075" y="4647"/>
                      <a:pt x="4129" y="4944"/>
                      <a:pt x="4123" y="5241"/>
                    </a:cubicBezTo>
                    <a:cubicBezTo>
                      <a:pt x="4114" y="5703"/>
                      <a:pt x="3965" y="6187"/>
                      <a:pt x="4129" y="6621"/>
                    </a:cubicBezTo>
                    <a:lnTo>
                      <a:pt x="4204" y="7350"/>
                    </a:lnTo>
                    <a:lnTo>
                      <a:pt x="4204" y="7350"/>
                    </a:lnTo>
                    <a:cubicBezTo>
                      <a:pt x="4195" y="6896"/>
                      <a:pt x="4580" y="6365"/>
                      <a:pt x="4836" y="5999"/>
                    </a:cubicBezTo>
                    <a:cubicBezTo>
                      <a:pt x="5781" y="4653"/>
                      <a:pt x="5222" y="3714"/>
                      <a:pt x="5225" y="3165"/>
                    </a:cubicBezTo>
                    <a:lnTo>
                      <a:pt x="5225" y="3165"/>
                    </a:lnTo>
                    <a:cubicBezTo>
                      <a:pt x="4932" y="3535"/>
                      <a:pt x="4901" y="3778"/>
                      <a:pt x="4734" y="4080"/>
                    </a:cubicBezTo>
                    <a:cubicBezTo>
                      <a:pt x="4814" y="3539"/>
                      <a:pt x="4988" y="3038"/>
                      <a:pt x="4891" y="2501"/>
                    </a:cubicBezTo>
                    <a:cubicBezTo>
                      <a:pt x="4794" y="1967"/>
                      <a:pt x="4546" y="1441"/>
                      <a:pt x="4123" y="1098"/>
                    </a:cubicBezTo>
                    <a:cubicBezTo>
                      <a:pt x="4087" y="1447"/>
                      <a:pt x="4065" y="1797"/>
                      <a:pt x="4056" y="2148"/>
                    </a:cubicBezTo>
                    <a:cubicBezTo>
                      <a:pt x="3734" y="1345"/>
                      <a:pt x="3095" y="801"/>
                      <a:pt x="2306" y="451"/>
                    </a:cubicBezTo>
                    <a:cubicBezTo>
                      <a:pt x="1596" y="137"/>
                      <a:pt x="776" y="51"/>
                      <a:pt x="0" y="1"/>
                    </a:cubicBezTo>
                    <a:close/>
                    <a:moveTo>
                      <a:pt x="4204" y="7350"/>
                    </a:moveTo>
                    <a:cubicBezTo>
                      <a:pt x="4204" y="7391"/>
                      <a:pt x="4208" y="7431"/>
                      <a:pt x="4216" y="7470"/>
                    </a:cubicBezTo>
                    <a:lnTo>
                      <a:pt x="4204" y="735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" name="Google Shape;1367;p11"/>
              <p:cNvSpPr/>
              <p:nvPr/>
            </p:nvSpPr>
            <p:spPr>
              <a:xfrm>
                <a:off x="3281722" y="3130261"/>
                <a:ext cx="331277" cy="822070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11075" extrusionOk="0">
                    <a:moveTo>
                      <a:pt x="0" y="1"/>
                    </a:moveTo>
                    <a:cubicBezTo>
                      <a:pt x="394" y="574"/>
                      <a:pt x="854" y="1059"/>
                      <a:pt x="1435" y="1434"/>
                    </a:cubicBezTo>
                    <a:cubicBezTo>
                      <a:pt x="1718" y="1618"/>
                      <a:pt x="1980" y="1833"/>
                      <a:pt x="2264" y="2015"/>
                    </a:cubicBezTo>
                    <a:cubicBezTo>
                      <a:pt x="2538" y="2191"/>
                      <a:pt x="2814" y="2379"/>
                      <a:pt x="2983" y="2664"/>
                    </a:cubicBezTo>
                    <a:lnTo>
                      <a:pt x="2983" y="2664"/>
                    </a:lnTo>
                    <a:cubicBezTo>
                      <a:pt x="2806" y="2367"/>
                      <a:pt x="2332" y="2220"/>
                      <a:pt x="1907" y="2220"/>
                    </a:cubicBezTo>
                    <a:cubicBezTo>
                      <a:pt x="1677" y="2220"/>
                      <a:pt x="1462" y="2263"/>
                      <a:pt x="1316" y="2347"/>
                    </a:cubicBezTo>
                    <a:cubicBezTo>
                      <a:pt x="1554" y="2702"/>
                      <a:pt x="1908" y="2948"/>
                      <a:pt x="2253" y="3188"/>
                    </a:cubicBezTo>
                    <a:cubicBezTo>
                      <a:pt x="2571" y="3412"/>
                      <a:pt x="2906" y="3614"/>
                      <a:pt x="3194" y="3878"/>
                    </a:cubicBezTo>
                    <a:cubicBezTo>
                      <a:pt x="3327" y="3998"/>
                      <a:pt x="3471" y="4133"/>
                      <a:pt x="3552" y="4299"/>
                    </a:cubicBezTo>
                    <a:cubicBezTo>
                      <a:pt x="3642" y="4482"/>
                      <a:pt x="3632" y="4694"/>
                      <a:pt x="3747" y="4868"/>
                    </a:cubicBezTo>
                    <a:cubicBezTo>
                      <a:pt x="3345" y="4498"/>
                      <a:pt x="2938" y="4222"/>
                      <a:pt x="2391" y="4136"/>
                    </a:cubicBezTo>
                    <a:cubicBezTo>
                      <a:pt x="2382" y="4135"/>
                      <a:pt x="2372" y="4134"/>
                      <a:pt x="2363" y="4134"/>
                    </a:cubicBezTo>
                    <a:cubicBezTo>
                      <a:pt x="2337" y="4134"/>
                      <a:pt x="2311" y="4141"/>
                      <a:pt x="2300" y="4164"/>
                    </a:cubicBezTo>
                    <a:cubicBezTo>
                      <a:pt x="2292" y="4186"/>
                      <a:pt x="2302" y="4209"/>
                      <a:pt x="2314" y="4229"/>
                    </a:cubicBezTo>
                    <a:cubicBezTo>
                      <a:pt x="2604" y="4778"/>
                      <a:pt x="3035" y="5228"/>
                      <a:pt x="3406" y="5719"/>
                    </a:cubicBezTo>
                    <a:cubicBezTo>
                      <a:pt x="4184" y="6755"/>
                      <a:pt x="4257" y="8069"/>
                      <a:pt x="4259" y="9318"/>
                    </a:cubicBezTo>
                    <a:cubicBezTo>
                      <a:pt x="4259" y="9904"/>
                      <a:pt x="4261" y="10488"/>
                      <a:pt x="4261" y="11075"/>
                    </a:cubicBezTo>
                    <a:cubicBezTo>
                      <a:pt x="4416" y="10922"/>
                      <a:pt x="4435" y="10683"/>
                      <a:pt x="4442" y="10465"/>
                    </a:cubicBezTo>
                    <a:cubicBezTo>
                      <a:pt x="4463" y="9774"/>
                      <a:pt x="4451" y="9081"/>
                      <a:pt x="4409" y="8391"/>
                    </a:cubicBezTo>
                    <a:cubicBezTo>
                      <a:pt x="4371" y="7775"/>
                      <a:pt x="4184" y="7075"/>
                      <a:pt x="4257" y="6464"/>
                    </a:cubicBezTo>
                    <a:cubicBezTo>
                      <a:pt x="4386" y="5401"/>
                      <a:pt x="4438" y="4286"/>
                      <a:pt x="4030" y="3295"/>
                    </a:cubicBezTo>
                    <a:cubicBezTo>
                      <a:pt x="3353" y="1650"/>
                      <a:pt x="1609" y="757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" name="Google Shape;1368;p11"/>
              <p:cNvSpPr/>
              <p:nvPr/>
            </p:nvSpPr>
            <p:spPr>
              <a:xfrm>
                <a:off x="3891565" y="3831994"/>
                <a:ext cx="695957" cy="364902"/>
              </a:xfrm>
              <a:custGeom>
                <a:avLst/>
                <a:gdLst/>
                <a:ahLst/>
                <a:cxnLst/>
                <a:rect l="l" t="t" r="r" b="b"/>
                <a:pathLst>
                  <a:path w="9376" h="4916" extrusionOk="0">
                    <a:moveTo>
                      <a:pt x="9337" y="0"/>
                    </a:moveTo>
                    <a:cubicBezTo>
                      <a:pt x="7068" y="398"/>
                      <a:pt x="4894" y="1339"/>
                      <a:pt x="3052" y="2724"/>
                    </a:cubicBezTo>
                    <a:cubicBezTo>
                      <a:pt x="2125" y="3421"/>
                      <a:pt x="1260" y="4239"/>
                      <a:pt x="184" y="4667"/>
                    </a:cubicBezTo>
                    <a:lnTo>
                      <a:pt x="1" y="4916"/>
                    </a:lnTo>
                    <a:cubicBezTo>
                      <a:pt x="4672" y="3792"/>
                      <a:pt x="6832" y="2536"/>
                      <a:pt x="9138" y="399"/>
                    </a:cubicBezTo>
                    <a:cubicBezTo>
                      <a:pt x="9252" y="292"/>
                      <a:pt x="9376" y="153"/>
                      <a:pt x="933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" name="Google Shape;1369;p11"/>
              <p:cNvSpPr/>
              <p:nvPr/>
            </p:nvSpPr>
            <p:spPr>
              <a:xfrm>
                <a:off x="3570462" y="3492632"/>
                <a:ext cx="475204" cy="734555"/>
              </a:xfrm>
              <a:custGeom>
                <a:avLst/>
                <a:gdLst/>
                <a:ahLst/>
                <a:cxnLst/>
                <a:rect l="l" t="t" r="r" b="b"/>
                <a:pathLst>
                  <a:path w="6402" h="9896" extrusionOk="0">
                    <a:moveTo>
                      <a:pt x="6402" y="1"/>
                    </a:moveTo>
                    <a:lnTo>
                      <a:pt x="6402" y="1"/>
                    </a:lnTo>
                    <a:cubicBezTo>
                      <a:pt x="5241" y="181"/>
                      <a:pt x="4229" y="891"/>
                      <a:pt x="3486" y="1756"/>
                    </a:cubicBezTo>
                    <a:cubicBezTo>
                      <a:pt x="2741" y="2625"/>
                      <a:pt x="2098" y="3593"/>
                      <a:pt x="1723" y="4655"/>
                    </a:cubicBezTo>
                    <a:cubicBezTo>
                      <a:pt x="837" y="7173"/>
                      <a:pt x="1" y="7097"/>
                      <a:pt x="80" y="9822"/>
                    </a:cubicBezTo>
                    <a:lnTo>
                      <a:pt x="288" y="9896"/>
                    </a:lnTo>
                    <a:cubicBezTo>
                      <a:pt x="324" y="8823"/>
                      <a:pt x="1335" y="8057"/>
                      <a:pt x="2140" y="7305"/>
                    </a:cubicBezTo>
                    <a:cubicBezTo>
                      <a:pt x="3089" y="6418"/>
                      <a:pt x="3856" y="5352"/>
                      <a:pt x="4380" y="4187"/>
                    </a:cubicBezTo>
                    <a:cubicBezTo>
                      <a:pt x="5019" y="2767"/>
                      <a:pt x="5330" y="1161"/>
                      <a:pt x="64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" name="Google Shape;1370;p11"/>
              <p:cNvSpPr/>
              <p:nvPr/>
            </p:nvSpPr>
            <p:spPr>
              <a:xfrm>
                <a:off x="3570240" y="3492632"/>
                <a:ext cx="475427" cy="731957"/>
              </a:xfrm>
              <a:custGeom>
                <a:avLst/>
                <a:gdLst/>
                <a:ahLst/>
                <a:cxnLst/>
                <a:rect l="l" t="t" r="r" b="b"/>
                <a:pathLst>
                  <a:path w="6405" h="9861" extrusionOk="0">
                    <a:moveTo>
                      <a:pt x="6405" y="1"/>
                    </a:moveTo>
                    <a:lnTo>
                      <a:pt x="6405" y="1"/>
                    </a:lnTo>
                    <a:cubicBezTo>
                      <a:pt x="5244" y="181"/>
                      <a:pt x="4232" y="891"/>
                      <a:pt x="3489" y="1756"/>
                    </a:cubicBezTo>
                    <a:cubicBezTo>
                      <a:pt x="2744" y="2622"/>
                      <a:pt x="2101" y="3593"/>
                      <a:pt x="1726" y="4655"/>
                    </a:cubicBezTo>
                    <a:cubicBezTo>
                      <a:pt x="840" y="7173"/>
                      <a:pt x="1" y="7097"/>
                      <a:pt x="83" y="9822"/>
                    </a:cubicBezTo>
                    <a:lnTo>
                      <a:pt x="189" y="9861"/>
                    </a:lnTo>
                    <a:cubicBezTo>
                      <a:pt x="232" y="8667"/>
                      <a:pt x="693" y="7489"/>
                      <a:pt x="1486" y="6562"/>
                    </a:cubicBezTo>
                    <a:cubicBezTo>
                      <a:pt x="1713" y="6296"/>
                      <a:pt x="1964" y="6053"/>
                      <a:pt x="2177" y="5779"/>
                    </a:cubicBezTo>
                    <a:cubicBezTo>
                      <a:pt x="2388" y="5509"/>
                      <a:pt x="2561" y="5214"/>
                      <a:pt x="2731" y="4919"/>
                    </a:cubicBezTo>
                    <a:cubicBezTo>
                      <a:pt x="3201" y="4109"/>
                      <a:pt x="3672" y="3300"/>
                      <a:pt x="4118" y="2480"/>
                    </a:cubicBezTo>
                    <a:cubicBezTo>
                      <a:pt x="4389" y="1980"/>
                      <a:pt x="4652" y="1473"/>
                      <a:pt x="5012" y="1029"/>
                    </a:cubicBezTo>
                    <a:cubicBezTo>
                      <a:pt x="5368" y="587"/>
                      <a:pt x="5827" y="207"/>
                      <a:pt x="6380" y="30"/>
                    </a:cubicBezTo>
                    <a:cubicBezTo>
                      <a:pt x="6389" y="21"/>
                      <a:pt x="6396" y="11"/>
                      <a:pt x="640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" name="Google Shape;1371;p11"/>
              <p:cNvSpPr/>
              <p:nvPr/>
            </p:nvSpPr>
            <p:spPr>
              <a:xfrm>
                <a:off x="3557399" y="3476451"/>
                <a:ext cx="251928" cy="710951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9578" extrusionOk="0">
                    <a:moveTo>
                      <a:pt x="3066" y="1"/>
                    </a:moveTo>
                    <a:lnTo>
                      <a:pt x="3066" y="1"/>
                    </a:lnTo>
                    <a:cubicBezTo>
                      <a:pt x="2141" y="605"/>
                      <a:pt x="1515" y="1591"/>
                      <a:pt x="1148" y="2632"/>
                    </a:cubicBezTo>
                    <a:cubicBezTo>
                      <a:pt x="779" y="3672"/>
                      <a:pt x="1" y="5314"/>
                      <a:pt x="545" y="9327"/>
                    </a:cubicBezTo>
                    <a:lnTo>
                      <a:pt x="804" y="9578"/>
                    </a:lnTo>
                    <a:cubicBezTo>
                      <a:pt x="198" y="7433"/>
                      <a:pt x="1173" y="5178"/>
                      <a:pt x="2246" y="3223"/>
                    </a:cubicBezTo>
                    <a:cubicBezTo>
                      <a:pt x="2793" y="2223"/>
                      <a:pt x="3393" y="1094"/>
                      <a:pt x="30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" name="Google Shape;1372;p11"/>
              <p:cNvSpPr/>
              <p:nvPr/>
            </p:nvSpPr>
            <p:spPr>
              <a:xfrm>
                <a:off x="3572170" y="3476451"/>
                <a:ext cx="237231" cy="710951"/>
              </a:xfrm>
              <a:custGeom>
                <a:avLst/>
                <a:gdLst/>
                <a:ahLst/>
                <a:cxnLst/>
                <a:rect l="l" t="t" r="r" b="b"/>
                <a:pathLst>
                  <a:path w="3196" h="9578" extrusionOk="0">
                    <a:moveTo>
                      <a:pt x="2869" y="1"/>
                    </a:moveTo>
                    <a:cubicBezTo>
                      <a:pt x="2869" y="1"/>
                      <a:pt x="2398" y="1321"/>
                      <a:pt x="2009" y="2091"/>
                    </a:cubicBezTo>
                    <a:cubicBezTo>
                      <a:pt x="1619" y="2862"/>
                      <a:pt x="573" y="5096"/>
                      <a:pt x="368" y="6572"/>
                    </a:cubicBezTo>
                    <a:cubicBezTo>
                      <a:pt x="293" y="7109"/>
                      <a:pt x="232" y="7658"/>
                      <a:pt x="219" y="8175"/>
                    </a:cubicBezTo>
                    <a:cubicBezTo>
                      <a:pt x="248" y="8537"/>
                      <a:pt x="290" y="8917"/>
                      <a:pt x="346" y="9327"/>
                    </a:cubicBezTo>
                    <a:lnTo>
                      <a:pt x="608" y="9578"/>
                    </a:lnTo>
                    <a:cubicBezTo>
                      <a:pt x="1" y="7433"/>
                      <a:pt x="975" y="5178"/>
                      <a:pt x="2048" y="3223"/>
                    </a:cubicBezTo>
                    <a:cubicBezTo>
                      <a:pt x="2597" y="2223"/>
                      <a:pt x="3196" y="1091"/>
                      <a:pt x="28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" name="Google Shape;1373;p11"/>
              <p:cNvSpPr/>
              <p:nvPr/>
            </p:nvSpPr>
            <p:spPr>
              <a:xfrm>
                <a:off x="3901289" y="3831994"/>
                <a:ext cx="683338" cy="351690"/>
              </a:xfrm>
              <a:custGeom>
                <a:avLst/>
                <a:gdLst/>
                <a:ahLst/>
                <a:cxnLst/>
                <a:rect l="l" t="t" r="r" b="b"/>
                <a:pathLst>
                  <a:path w="9206" h="4738" extrusionOk="0">
                    <a:moveTo>
                      <a:pt x="9206" y="0"/>
                    </a:moveTo>
                    <a:lnTo>
                      <a:pt x="9206" y="0"/>
                    </a:lnTo>
                    <a:cubicBezTo>
                      <a:pt x="6936" y="398"/>
                      <a:pt x="4763" y="1339"/>
                      <a:pt x="2921" y="2724"/>
                    </a:cubicBezTo>
                    <a:cubicBezTo>
                      <a:pt x="1994" y="3421"/>
                      <a:pt x="1130" y="4239"/>
                      <a:pt x="53" y="4667"/>
                    </a:cubicBezTo>
                    <a:lnTo>
                      <a:pt x="0" y="4737"/>
                    </a:lnTo>
                    <a:cubicBezTo>
                      <a:pt x="927" y="4355"/>
                      <a:pt x="3122" y="3427"/>
                      <a:pt x="4541" y="2627"/>
                    </a:cubicBezTo>
                    <a:cubicBezTo>
                      <a:pt x="6380" y="1592"/>
                      <a:pt x="9205" y="0"/>
                      <a:pt x="920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74" name="Google Shape;1374;p11"/>
            <p:cNvGrpSpPr/>
            <p:nvPr/>
          </p:nvGrpSpPr>
          <p:grpSpPr>
            <a:xfrm>
              <a:off x="-191264" y="-204875"/>
              <a:ext cx="2928540" cy="2394837"/>
              <a:chOff x="3268361" y="31250"/>
              <a:chExt cx="2928540" cy="2394837"/>
            </a:xfrm>
          </p:grpSpPr>
          <p:sp>
            <p:nvSpPr>
              <p:cNvPr id="1375" name="Google Shape;1375;p11"/>
              <p:cNvSpPr/>
              <p:nvPr/>
            </p:nvSpPr>
            <p:spPr>
              <a:xfrm>
                <a:off x="5226006" y="31250"/>
                <a:ext cx="970896" cy="1265653"/>
              </a:xfrm>
              <a:custGeom>
                <a:avLst/>
                <a:gdLst/>
                <a:ahLst/>
                <a:cxnLst/>
                <a:rect l="l" t="t" r="r" b="b"/>
                <a:pathLst>
                  <a:path w="13080" h="17051" extrusionOk="0">
                    <a:moveTo>
                      <a:pt x="4097" y="3806"/>
                    </a:moveTo>
                    <a:cubicBezTo>
                      <a:pt x="4096" y="3807"/>
                      <a:pt x="4096" y="3807"/>
                      <a:pt x="4095" y="3807"/>
                    </a:cubicBezTo>
                    <a:cubicBezTo>
                      <a:pt x="4096" y="3807"/>
                      <a:pt x="4096" y="3807"/>
                      <a:pt x="4097" y="3806"/>
                    </a:cubicBezTo>
                    <a:close/>
                    <a:moveTo>
                      <a:pt x="6654" y="1"/>
                    </a:moveTo>
                    <a:cubicBezTo>
                      <a:pt x="6647" y="205"/>
                      <a:pt x="6473" y="584"/>
                      <a:pt x="6377" y="767"/>
                    </a:cubicBezTo>
                    <a:cubicBezTo>
                      <a:pt x="6281" y="952"/>
                      <a:pt x="6162" y="1135"/>
                      <a:pt x="6059" y="1316"/>
                    </a:cubicBezTo>
                    <a:cubicBezTo>
                      <a:pt x="5823" y="1737"/>
                      <a:pt x="5550" y="2138"/>
                      <a:pt x="5261" y="2523"/>
                    </a:cubicBezTo>
                    <a:cubicBezTo>
                      <a:pt x="5028" y="2835"/>
                      <a:pt x="4781" y="3140"/>
                      <a:pt x="4517" y="3428"/>
                    </a:cubicBezTo>
                    <a:cubicBezTo>
                      <a:pt x="4430" y="3522"/>
                      <a:pt x="4239" y="3792"/>
                      <a:pt x="4097" y="3806"/>
                    </a:cubicBezTo>
                    <a:lnTo>
                      <a:pt x="4097" y="3806"/>
                    </a:lnTo>
                    <a:cubicBezTo>
                      <a:pt x="4395" y="3777"/>
                      <a:pt x="5135" y="3677"/>
                      <a:pt x="5334" y="3454"/>
                    </a:cubicBezTo>
                    <a:lnTo>
                      <a:pt x="5334" y="3454"/>
                    </a:lnTo>
                    <a:cubicBezTo>
                      <a:pt x="5020" y="4331"/>
                      <a:pt x="3372" y="5661"/>
                      <a:pt x="2979" y="6165"/>
                    </a:cubicBezTo>
                    <a:cubicBezTo>
                      <a:pt x="3378" y="6068"/>
                      <a:pt x="3770" y="5937"/>
                      <a:pt x="4149" y="5776"/>
                    </a:cubicBezTo>
                    <a:lnTo>
                      <a:pt x="4149" y="5776"/>
                    </a:lnTo>
                    <a:cubicBezTo>
                      <a:pt x="3519" y="6807"/>
                      <a:pt x="2781" y="7772"/>
                      <a:pt x="1953" y="8651"/>
                    </a:cubicBezTo>
                    <a:cubicBezTo>
                      <a:pt x="2302" y="8580"/>
                      <a:pt x="2652" y="8512"/>
                      <a:pt x="3000" y="8440"/>
                    </a:cubicBezTo>
                    <a:lnTo>
                      <a:pt x="3000" y="8440"/>
                    </a:lnTo>
                    <a:cubicBezTo>
                      <a:pt x="2739" y="8986"/>
                      <a:pt x="1563" y="9855"/>
                      <a:pt x="1333" y="9869"/>
                    </a:cubicBezTo>
                    <a:cubicBezTo>
                      <a:pt x="1890" y="9835"/>
                      <a:pt x="2739" y="9599"/>
                      <a:pt x="3257" y="9396"/>
                    </a:cubicBezTo>
                    <a:lnTo>
                      <a:pt x="3257" y="9396"/>
                    </a:lnTo>
                    <a:cubicBezTo>
                      <a:pt x="3073" y="10073"/>
                      <a:pt x="2298" y="10732"/>
                      <a:pt x="1837" y="11245"/>
                    </a:cubicBezTo>
                    <a:cubicBezTo>
                      <a:pt x="1258" y="11891"/>
                      <a:pt x="586" y="12447"/>
                      <a:pt x="0" y="13086"/>
                    </a:cubicBezTo>
                    <a:cubicBezTo>
                      <a:pt x="744" y="13042"/>
                      <a:pt x="1479" y="12881"/>
                      <a:pt x="2173" y="12610"/>
                    </a:cubicBezTo>
                    <a:lnTo>
                      <a:pt x="2173" y="12610"/>
                    </a:lnTo>
                    <a:cubicBezTo>
                      <a:pt x="2081" y="12997"/>
                      <a:pt x="1692" y="13387"/>
                      <a:pt x="1435" y="13683"/>
                    </a:cubicBezTo>
                    <a:cubicBezTo>
                      <a:pt x="1111" y="14057"/>
                      <a:pt x="738" y="14389"/>
                      <a:pt x="331" y="14670"/>
                    </a:cubicBezTo>
                    <a:cubicBezTo>
                      <a:pt x="1246" y="14532"/>
                      <a:pt x="2186" y="14386"/>
                      <a:pt x="2984" y="13919"/>
                    </a:cubicBezTo>
                    <a:lnTo>
                      <a:pt x="2984" y="13919"/>
                    </a:lnTo>
                    <a:cubicBezTo>
                      <a:pt x="2444" y="14929"/>
                      <a:pt x="1672" y="15810"/>
                      <a:pt x="741" y="16475"/>
                    </a:cubicBezTo>
                    <a:cubicBezTo>
                      <a:pt x="2057" y="16472"/>
                      <a:pt x="3406" y="16291"/>
                      <a:pt x="4562" y="15666"/>
                    </a:cubicBezTo>
                    <a:lnTo>
                      <a:pt x="4562" y="15666"/>
                    </a:lnTo>
                    <a:cubicBezTo>
                      <a:pt x="4350" y="16150"/>
                      <a:pt x="4034" y="16589"/>
                      <a:pt x="3647" y="16947"/>
                    </a:cubicBezTo>
                    <a:cubicBezTo>
                      <a:pt x="4408" y="16806"/>
                      <a:pt x="5141" y="16522"/>
                      <a:pt x="5796" y="16109"/>
                    </a:cubicBezTo>
                    <a:cubicBezTo>
                      <a:pt x="6082" y="16435"/>
                      <a:pt x="6433" y="16705"/>
                      <a:pt x="6821" y="16898"/>
                    </a:cubicBezTo>
                    <a:cubicBezTo>
                      <a:pt x="6799" y="16609"/>
                      <a:pt x="6815" y="16318"/>
                      <a:pt x="6869" y="16035"/>
                    </a:cubicBezTo>
                    <a:cubicBezTo>
                      <a:pt x="7669" y="16282"/>
                      <a:pt x="8326" y="16927"/>
                      <a:pt x="9156" y="17050"/>
                    </a:cubicBezTo>
                    <a:cubicBezTo>
                      <a:pt x="8840" y="16725"/>
                      <a:pt x="8587" y="16342"/>
                      <a:pt x="8411" y="15925"/>
                    </a:cubicBezTo>
                    <a:lnTo>
                      <a:pt x="8411" y="15925"/>
                    </a:lnTo>
                    <a:cubicBezTo>
                      <a:pt x="9480" y="16236"/>
                      <a:pt x="10552" y="16548"/>
                      <a:pt x="11647" y="16747"/>
                    </a:cubicBezTo>
                    <a:cubicBezTo>
                      <a:pt x="11284" y="16349"/>
                      <a:pt x="10921" y="15950"/>
                      <a:pt x="10558" y="15553"/>
                    </a:cubicBezTo>
                    <a:lnTo>
                      <a:pt x="10558" y="15553"/>
                    </a:lnTo>
                    <a:cubicBezTo>
                      <a:pt x="11119" y="15727"/>
                      <a:pt x="11699" y="15846"/>
                      <a:pt x="12283" y="15918"/>
                    </a:cubicBezTo>
                    <a:cubicBezTo>
                      <a:pt x="12406" y="15932"/>
                      <a:pt x="12530" y="15945"/>
                      <a:pt x="12656" y="15955"/>
                    </a:cubicBezTo>
                    <a:cubicBezTo>
                      <a:pt x="12457" y="15939"/>
                      <a:pt x="10815" y="13680"/>
                      <a:pt x="10601" y="13121"/>
                    </a:cubicBezTo>
                    <a:lnTo>
                      <a:pt x="10601" y="13121"/>
                    </a:lnTo>
                    <a:cubicBezTo>
                      <a:pt x="11341" y="13481"/>
                      <a:pt x="12164" y="13670"/>
                      <a:pt x="12989" y="13670"/>
                    </a:cubicBezTo>
                    <a:cubicBezTo>
                      <a:pt x="13019" y="13670"/>
                      <a:pt x="13050" y="13670"/>
                      <a:pt x="13080" y="13670"/>
                    </a:cubicBezTo>
                    <a:cubicBezTo>
                      <a:pt x="12714" y="13227"/>
                      <a:pt x="12316" y="12827"/>
                      <a:pt x="11956" y="12387"/>
                    </a:cubicBezTo>
                    <a:cubicBezTo>
                      <a:pt x="11760" y="12148"/>
                      <a:pt x="11578" y="11897"/>
                      <a:pt x="11410" y="11635"/>
                    </a:cubicBezTo>
                    <a:cubicBezTo>
                      <a:pt x="11218" y="11336"/>
                      <a:pt x="11002" y="10989"/>
                      <a:pt x="10867" y="10664"/>
                    </a:cubicBezTo>
                    <a:lnTo>
                      <a:pt x="10867" y="10664"/>
                    </a:lnTo>
                    <a:cubicBezTo>
                      <a:pt x="11396" y="10878"/>
                      <a:pt x="11964" y="10988"/>
                      <a:pt x="12534" y="10988"/>
                    </a:cubicBezTo>
                    <a:cubicBezTo>
                      <a:pt x="12556" y="10988"/>
                      <a:pt x="12578" y="10988"/>
                      <a:pt x="12599" y="10988"/>
                    </a:cubicBezTo>
                    <a:cubicBezTo>
                      <a:pt x="12097" y="10668"/>
                      <a:pt x="11599" y="10328"/>
                      <a:pt x="11179" y="9906"/>
                    </a:cubicBezTo>
                    <a:cubicBezTo>
                      <a:pt x="10758" y="9483"/>
                      <a:pt x="10415" y="8968"/>
                      <a:pt x="10271" y="8388"/>
                    </a:cubicBezTo>
                    <a:lnTo>
                      <a:pt x="10271" y="8388"/>
                    </a:lnTo>
                    <a:cubicBezTo>
                      <a:pt x="10710" y="8611"/>
                      <a:pt x="11202" y="8729"/>
                      <a:pt x="11694" y="8729"/>
                    </a:cubicBezTo>
                    <a:cubicBezTo>
                      <a:pt x="11746" y="8729"/>
                      <a:pt x="11798" y="8728"/>
                      <a:pt x="11850" y="8725"/>
                    </a:cubicBezTo>
                    <a:cubicBezTo>
                      <a:pt x="11011" y="8166"/>
                      <a:pt x="10152" y="7305"/>
                      <a:pt x="9753" y="6378"/>
                    </a:cubicBezTo>
                    <a:lnTo>
                      <a:pt x="9753" y="6378"/>
                    </a:lnTo>
                    <a:cubicBezTo>
                      <a:pt x="10160" y="6583"/>
                      <a:pt x="10797" y="6755"/>
                      <a:pt x="11252" y="6770"/>
                    </a:cubicBezTo>
                    <a:cubicBezTo>
                      <a:pt x="11098" y="6765"/>
                      <a:pt x="10797" y="6394"/>
                      <a:pt x="10691" y="6296"/>
                    </a:cubicBezTo>
                    <a:cubicBezTo>
                      <a:pt x="10450" y="6065"/>
                      <a:pt x="10228" y="5867"/>
                      <a:pt x="9958" y="5671"/>
                    </a:cubicBezTo>
                    <a:cubicBezTo>
                      <a:pt x="9406" y="5273"/>
                      <a:pt x="8895" y="4819"/>
                      <a:pt x="8432" y="4322"/>
                    </a:cubicBezTo>
                    <a:lnTo>
                      <a:pt x="8432" y="4322"/>
                    </a:lnTo>
                    <a:cubicBezTo>
                      <a:pt x="8854" y="4645"/>
                      <a:pt x="9368" y="4846"/>
                      <a:pt x="9897" y="4897"/>
                    </a:cubicBezTo>
                    <a:cubicBezTo>
                      <a:pt x="9689" y="4615"/>
                      <a:pt x="9393" y="4415"/>
                      <a:pt x="9117" y="4200"/>
                    </a:cubicBezTo>
                    <a:cubicBezTo>
                      <a:pt x="8529" y="3743"/>
                      <a:pt x="8009" y="3197"/>
                      <a:pt x="7581" y="2587"/>
                    </a:cubicBezTo>
                    <a:lnTo>
                      <a:pt x="7581" y="2587"/>
                    </a:lnTo>
                    <a:cubicBezTo>
                      <a:pt x="7917" y="2854"/>
                      <a:pt x="8330" y="3021"/>
                      <a:pt x="8758" y="3066"/>
                    </a:cubicBezTo>
                    <a:cubicBezTo>
                      <a:pt x="8314" y="2641"/>
                      <a:pt x="7435" y="1463"/>
                      <a:pt x="665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" name="Google Shape;1376;p11"/>
              <p:cNvSpPr/>
              <p:nvPr/>
            </p:nvSpPr>
            <p:spPr>
              <a:xfrm>
                <a:off x="5405559" y="527748"/>
                <a:ext cx="232035" cy="181115"/>
              </a:xfrm>
              <a:custGeom>
                <a:avLst/>
                <a:gdLst/>
                <a:ahLst/>
                <a:cxnLst/>
                <a:rect l="l" t="t" r="r" b="b"/>
                <a:pathLst>
                  <a:path w="3126" h="2440" extrusionOk="0">
                    <a:moveTo>
                      <a:pt x="3126" y="0"/>
                    </a:moveTo>
                    <a:lnTo>
                      <a:pt x="3126" y="0"/>
                    </a:lnTo>
                    <a:cubicBezTo>
                      <a:pt x="2508" y="690"/>
                      <a:pt x="1469" y="1509"/>
                      <a:pt x="577" y="1756"/>
                    </a:cubicBezTo>
                    <a:lnTo>
                      <a:pt x="1" y="2440"/>
                    </a:lnTo>
                    <a:cubicBezTo>
                      <a:pt x="846" y="2308"/>
                      <a:pt x="1440" y="2051"/>
                      <a:pt x="1946" y="1663"/>
                    </a:cubicBezTo>
                    <a:cubicBezTo>
                      <a:pt x="2455" y="1274"/>
                      <a:pt x="3014" y="627"/>
                      <a:pt x="3126" y="0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" name="Google Shape;1377;p11"/>
              <p:cNvSpPr/>
              <p:nvPr/>
            </p:nvSpPr>
            <p:spPr>
              <a:xfrm>
                <a:off x="5765260" y="429176"/>
                <a:ext cx="225800" cy="166567"/>
              </a:xfrm>
              <a:custGeom>
                <a:avLst/>
                <a:gdLst/>
                <a:ahLst/>
                <a:cxnLst/>
                <a:rect l="l" t="t" r="r" b="b"/>
                <a:pathLst>
                  <a:path w="3042" h="2244" extrusionOk="0">
                    <a:moveTo>
                      <a:pt x="870" y="1"/>
                    </a:moveTo>
                    <a:cubicBezTo>
                      <a:pt x="840" y="480"/>
                      <a:pt x="875" y="964"/>
                      <a:pt x="973" y="1431"/>
                    </a:cubicBezTo>
                    <a:cubicBezTo>
                      <a:pt x="600" y="1112"/>
                      <a:pt x="210" y="797"/>
                      <a:pt x="0" y="335"/>
                    </a:cubicBezTo>
                    <a:lnTo>
                      <a:pt x="0" y="335"/>
                    </a:lnTo>
                    <a:cubicBezTo>
                      <a:pt x="580" y="2243"/>
                      <a:pt x="1694" y="2011"/>
                      <a:pt x="1782" y="2133"/>
                    </a:cubicBezTo>
                    <a:cubicBezTo>
                      <a:pt x="1535" y="1767"/>
                      <a:pt x="1358" y="1356"/>
                      <a:pt x="1268" y="926"/>
                    </a:cubicBezTo>
                    <a:lnTo>
                      <a:pt x="1268" y="926"/>
                    </a:lnTo>
                    <a:cubicBezTo>
                      <a:pt x="1787" y="1301"/>
                      <a:pt x="2447" y="1701"/>
                      <a:pt x="3041" y="1940"/>
                    </a:cubicBezTo>
                    <a:cubicBezTo>
                      <a:pt x="2842" y="1669"/>
                      <a:pt x="2488" y="1019"/>
                      <a:pt x="2488" y="1019"/>
                    </a:cubicBezTo>
                    <a:cubicBezTo>
                      <a:pt x="2488" y="1019"/>
                      <a:pt x="2360" y="936"/>
                      <a:pt x="2302" y="910"/>
                    </a:cubicBezTo>
                    <a:cubicBezTo>
                      <a:pt x="1784" y="681"/>
                      <a:pt x="1300" y="371"/>
                      <a:pt x="870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" name="Google Shape;1378;p11"/>
              <p:cNvSpPr/>
              <p:nvPr/>
            </p:nvSpPr>
            <p:spPr>
              <a:xfrm>
                <a:off x="5282343" y="1080361"/>
                <a:ext cx="330238" cy="174063"/>
              </a:xfrm>
              <a:custGeom>
                <a:avLst/>
                <a:gdLst/>
                <a:ahLst/>
                <a:cxnLst/>
                <a:rect l="l" t="t" r="r" b="b"/>
                <a:pathLst>
                  <a:path w="4449" h="2345" extrusionOk="0">
                    <a:moveTo>
                      <a:pt x="4449" y="0"/>
                    </a:moveTo>
                    <a:lnTo>
                      <a:pt x="4449" y="0"/>
                    </a:lnTo>
                    <a:cubicBezTo>
                      <a:pt x="4151" y="429"/>
                      <a:pt x="3682" y="702"/>
                      <a:pt x="3222" y="944"/>
                    </a:cubicBezTo>
                    <a:cubicBezTo>
                      <a:pt x="2241" y="1460"/>
                      <a:pt x="1225" y="1907"/>
                      <a:pt x="181" y="2276"/>
                    </a:cubicBezTo>
                    <a:cubicBezTo>
                      <a:pt x="121" y="2298"/>
                      <a:pt x="59" y="2319"/>
                      <a:pt x="1" y="2344"/>
                    </a:cubicBezTo>
                    <a:cubicBezTo>
                      <a:pt x="1267" y="2341"/>
                      <a:pt x="2559" y="2170"/>
                      <a:pt x="3682" y="1596"/>
                    </a:cubicBezTo>
                    <a:cubicBezTo>
                      <a:pt x="4051" y="1127"/>
                      <a:pt x="4318" y="581"/>
                      <a:pt x="4449" y="0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" name="Google Shape;1379;p11"/>
              <p:cNvSpPr/>
              <p:nvPr/>
            </p:nvSpPr>
            <p:spPr>
              <a:xfrm>
                <a:off x="5225634" y="822203"/>
                <a:ext cx="301289" cy="180596"/>
              </a:xfrm>
              <a:custGeom>
                <a:avLst/>
                <a:gdLst/>
                <a:ahLst/>
                <a:cxnLst/>
                <a:rect l="l" t="t" r="r" b="b"/>
                <a:pathLst>
                  <a:path w="4059" h="2433" extrusionOk="0">
                    <a:moveTo>
                      <a:pt x="4058" y="0"/>
                    </a:moveTo>
                    <a:lnTo>
                      <a:pt x="4058" y="0"/>
                    </a:lnTo>
                    <a:cubicBezTo>
                      <a:pt x="3149" y="840"/>
                      <a:pt x="1279" y="2102"/>
                      <a:pt x="1" y="2433"/>
                    </a:cubicBezTo>
                    <a:cubicBezTo>
                      <a:pt x="673" y="2394"/>
                      <a:pt x="1337" y="2257"/>
                      <a:pt x="1970" y="2033"/>
                    </a:cubicBezTo>
                    <a:lnTo>
                      <a:pt x="1998" y="2000"/>
                    </a:lnTo>
                    <a:cubicBezTo>
                      <a:pt x="2892" y="1605"/>
                      <a:pt x="3637" y="883"/>
                      <a:pt x="4058" y="0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" name="Google Shape;1380;p11"/>
              <p:cNvSpPr/>
              <p:nvPr/>
            </p:nvSpPr>
            <p:spPr>
              <a:xfrm>
                <a:off x="5833399" y="905410"/>
                <a:ext cx="196554" cy="189429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55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527" y="1005"/>
                      <a:pt x="1355" y="1817"/>
                      <a:pt x="2222" y="2552"/>
                    </a:cubicBezTo>
                    <a:cubicBezTo>
                      <a:pt x="2325" y="2285"/>
                      <a:pt x="2335" y="1936"/>
                      <a:pt x="2154" y="1479"/>
                    </a:cubicBezTo>
                    <a:lnTo>
                      <a:pt x="2154" y="1479"/>
                    </a:lnTo>
                    <a:cubicBezTo>
                      <a:pt x="2263" y="1551"/>
                      <a:pt x="2470" y="1878"/>
                      <a:pt x="2648" y="1900"/>
                    </a:cubicBezTo>
                    <a:lnTo>
                      <a:pt x="2418" y="1342"/>
                    </a:lnTo>
                    <a:cubicBezTo>
                      <a:pt x="2142" y="987"/>
                      <a:pt x="1753" y="561"/>
                      <a:pt x="1521" y="175"/>
                    </a:cubicBezTo>
                    <a:lnTo>
                      <a:pt x="1521" y="175"/>
                    </a:lnTo>
                    <a:lnTo>
                      <a:pt x="2000" y="1704"/>
                    </a:lnTo>
                    <a:cubicBezTo>
                      <a:pt x="1187" y="1345"/>
                      <a:pt x="482" y="745"/>
                      <a:pt x="0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" name="Google Shape;1381;p11"/>
              <p:cNvSpPr/>
              <p:nvPr/>
            </p:nvSpPr>
            <p:spPr>
              <a:xfrm>
                <a:off x="5894042" y="764009"/>
                <a:ext cx="183565" cy="137840"/>
              </a:xfrm>
              <a:custGeom>
                <a:avLst/>
                <a:gdLst/>
                <a:ahLst/>
                <a:cxnLst/>
                <a:rect l="l" t="t" r="r" b="b"/>
                <a:pathLst>
                  <a:path w="2473" h="185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28" y="893"/>
                      <a:pt x="1475" y="1572"/>
                      <a:pt x="2472" y="1856"/>
                    </a:cubicBezTo>
                    <a:lnTo>
                      <a:pt x="2024" y="1065"/>
                    </a:lnTo>
                    <a:cubicBezTo>
                      <a:pt x="1274" y="890"/>
                      <a:pt x="570" y="520"/>
                      <a:pt x="1" y="0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" name="Google Shape;1382;p11"/>
              <p:cNvSpPr/>
              <p:nvPr/>
            </p:nvSpPr>
            <p:spPr>
              <a:xfrm>
                <a:off x="5546886" y="625800"/>
                <a:ext cx="354288" cy="297578"/>
              </a:xfrm>
              <a:custGeom>
                <a:avLst/>
                <a:gdLst/>
                <a:ahLst/>
                <a:cxnLst/>
                <a:rect l="l" t="t" r="r" b="b"/>
                <a:pathLst>
                  <a:path w="4773" h="4009" extrusionOk="0">
                    <a:moveTo>
                      <a:pt x="2982" y="1"/>
                    </a:moveTo>
                    <a:lnTo>
                      <a:pt x="2982" y="1"/>
                    </a:lnTo>
                    <a:cubicBezTo>
                      <a:pt x="2986" y="1082"/>
                      <a:pt x="3217" y="2164"/>
                      <a:pt x="3651" y="3155"/>
                    </a:cubicBezTo>
                    <a:cubicBezTo>
                      <a:pt x="3240" y="3129"/>
                      <a:pt x="2865" y="2896"/>
                      <a:pt x="2592" y="2588"/>
                    </a:cubicBezTo>
                    <a:cubicBezTo>
                      <a:pt x="2321" y="2282"/>
                      <a:pt x="2137" y="1906"/>
                      <a:pt x="1983" y="1525"/>
                    </a:cubicBezTo>
                    <a:cubicBezTo>
                      <a:pt x="1708" y="1941"/>
                      <a:pt x="1333" y="2289"/>
                      <a:pt x="899" y="2533"/>
                    </a:cubicBezTo>
                    <a:cubicBezTo>
                      <a:pt x="1084" y="1896"/>
                      <a:pt x="1168" y="1229"/>
                      <a:pt x="1145" y="566"/>
                    </a:cubicBezTo>
                    <a:lnTo>
                      <a:pt x="1145" y="566"/>
                    </a:lnTo>
                    <a:cubicBezTo>
                      <a:pt x="917" y="1525"/>
                      <a:pt x="529" y="2448"/>
                      <a:pt x="0" y="3278"/>
                    </a:cubicBezTo>
                    <a:cubicBezTo>
                      <a:pt x="600" y="3177"/>
                      <a:pt x="1399" y="2818"/>
                      <a:pt x="1792" y="2355"/>
                    </a:cubicBezTo>
                    <a:cubicBezTo>
                      <a:pt x="2481" y="3452"/>
                      <a:pt x="3673" y="3978"/>
                      <a:pt x="4772" y="4009"/>
                    </a:cubicBezTo>
                    <a:cubicBezTo>
                      <a:pt x="4233" y="3203"/>
                      <a:pt x="3136" y="1509"/>
                      <a:pt x="2982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" name="Google Shape;1383;p11"/>
              <p:cNvSpPr/>
              <p:nvPr/>
            </p:nvSpPr>
            <p:spPr>
              <a:xfrm>
                <a:off x="5756649" y="949946"/>
                <a:ext cx="216967" cy="206872"/>
              </a:xfrm>
              <a:custGeom>
                <a:avLst/>
                <a:gdLst/>
                <a:ahLst/>
                <a:cxnLst/>
                <a:rect l="l" t="t" r="r" b="b"/>
                <a:pathLst>
                  <a:path w="2923" h="2787" extrusionOk="0">
                    <a:moveTo>
                      <a:pt x="1500" y="0"/>
                    </a:moveTo>
                    <a:lnTo>
                      <a:pt x="1500" y="0"/>
                    </a:lnTo>
                    <a:cubicBezTo>
                      <a:pt x="1428" y="469"/>
                      <a:pt x="1691" y="1407"/>
                      <a:pt x="1878" y="1743"/>
                    </a:cubicBezTo>
                    <a:cubicBezTo>
                      <a:pt x="1876" y="1743"/>
                      <a:pt x="1874" y="1743"/>
                      <a:pt x="1872" y="1743"/>
                    </a:cubicBezTo>
                    <a:cubicBezTo>
                      <a:pt x="1312" y="1743"/>
                      <a:pt x="149" y="774"/>
                      <a:pt x="0" y="607"/>
                    </a:cubicBezTo>
                    <a:lnTo>
                      <a:pt x="0" y="607"/>
                    </a:lnTo>
                    <a:cubicBezTo>
                      <a:pt x="536" y="1714"/>
                      <a:pt x="1843" y="2330"/>
                      <a:pt x="2922" y="2787"/>
                    </a:cubicBezTo>
                    <a:cubicBezTo>
                      <a:pt x="2437" y="2218"/>
                      <a:pt x="2110" y="1515"/>
                      <a:pt x="1990" y="776"/>
                    </a:cubicBezTo>
                    <a:cubicBezTo>
                      <a:pt x="1980" y="706"/>
                      <a:pt x="1968" y="633"/>
                      <a:pt x="1935" y="572"/>
                    </a:cubicBezTo>
                    <a:cubicBezTo>
                      <a:pt x="1859" y="439"/>
                      <a:pt x="1525" y="153"/>
                      <a:pt x="1500" y="0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" name="Google Shape;1384;p11"/>
              <p:cNvSpPr/>
              <p:nvPr/>
            </p:nvSpPr>
            <p:spPr>
              <a:xfrm>
                <a:off x="5608642" y="342554"/>
                <a:ext cx="122178" cy="114310"/>
              </a:xfrm>
              <a:custGeom>
                <a:avLst/>
                <a:gdLst/>
                <a:ahLst/>
                <a:cxnLst/>
                <a:rect l="l" t="t" r="r" b="b"/>
                <a:pathLst>
                  <a:path w="1646" h="1540" extrusionOk="0">
                    <a:moveTo>
                      <a:pt x="1055" y="0"/>
                    </a:moveTo>
                    <a:cubicBezTo>
                      <a:pt x="821" y="455"/>
                      <a:pt x="448" y="835"/>
                      <a:pt x="0" y="1081"/>
                    </a:cubicBezTo>
                    <a:cubicBezTo>
                      <a:pt x="346" y="1005"/>
                      <a:pt x="670" y="899"/>
                      <a:pt x="885" y="718"/>
                    </a:cubicBezTo>
                    <a:cubicBezTo>
                      <a:pt x="941" y="973"/>
                      <a:pt x="1000" y="1232"/>
                      <a:pt x="1056" y="1487"/>
                    </a:cubicBezTo>
                    <a:cubicBezTo>
                      <a:pt x="1062" y="1506"/>
                      <a:pt x="1065" y="1525"/>
                      <a:pt x="1081" y="1535"/>
                    </a:cubicBezTo>
                    <a:cubicBezTo>
                      <a:pt x="1087" y="1538"/>
                      <a:pt x="1092" y="1540"/>
                      <a:pt x="1098" y="1540"/>
                    </a:cubicBezTo>
                    <a:cubicBezTo>
                      <a:pt x="1124" y="1540"/>
                      <a:pt x="1148" y="1511"/>
                      <a:pt x="1164" y="1486"/>
                    </a:cubicBezTo>
                    <a:cubicBezTo>
                      <a:pt x="1406" y="1052"/>
                      <a:pt x="1646" y="578"/>
                      <a:pt x="1604" y="83"/>
                    </a:cubicBezTo>
                    <a:lnTo>
                      <a:pt x="1604" y="83"/>
                    </a:lnTo>
                    <a:cubicBezTo>
                      <a:pt x="1506" y="384"/>
                      <a:pt x="1332" y="661"/>
                      <a:pt x="1101" y="879"/>
                    </a:cubicBezTo>
                    <a:cubicBezTo>
                      <a:pt x="1085" y="587"/>
                      <a:pt x="1071" y="294"/>
                      <a:pt x="1055" y="0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" name="Google Shape;1385;p11"/>
              <p:cNvSpPr/>
              <p:nvPr/>
            </p:nvSpPr>
            <p:spPr>
              <a:xfrm>
                <a:off x="4640880" y="160255"/>
                <a:ext cx="973419" cy="1265653"/>
              </a:xfrm>
              <a:custGeom>
                <a:avLst/>
                <a:gdLst/>
                <a:ahLst/>
                <a:cxnLst/>
                <a:rect l="l" t="t" r="r" b="b"/>
                <a:pathLst>
                  <a:path w="13114" h="17051" extrusionOk="0">
                    <a:moveTo>
                      <a:pt x="9127" y="3846"/>
                    </a:moveTo>
                    <a:cubicBezTo>
                      <a:pt x="9128" y="3846"/>
                      <a:pt x="9128" y="3846"/>
                      <a:pt x="9129" y="3846"/>
                    </a:cubicBezTo>
                    <a:cubicBezTo>
                      <a:pt x="9128" y="3846"/>
                      <a:pt x="9128" y="3846"/>
                      <a:pt x="9127" y="3846"/>
                    </a:cubicBezTo>
                    <a:close/>
                    <a:moveTo>
                      <a:pt x="11819" y="9955"/>
                    </a:moveTo>
                    <a:cubicBezTo>
                      <a:pt x="11819" y="9955"/>
                      <a:pt x="11820" y="9955"/>
                      <a:pt x="11820" y="9955"/>
                    </a:cubicBezTo>
                    <a:cubicBezTo>
                      <a:pt x="11820" y="9955"/>
                      <a:pt x="11819" y="9955"/>
                      <a:pt x="11819" y="9955"/>
                    </a:cubicBezTo>
                    <a:close/>
                    <a:moveTo>
                      <a:pt x="6614" y="1"/>
                    </a:moveTo>
                    <a:cubicBezTo>
                      <a:pt x="5814" y="1454"/>
                      <a:pt x="4917" y="2626"/>
                      <a:pt x="4466" y="3044"/>
                    </a:cubicBezTo>
                    <a:cubicBezTo>
                      <a:pt x="4895" y="3005"/>
                      <a:pt x="5310" y="2844"/>
                      <a:pt x="5651" y="2580"/>
                    </a:cubicBezTo>
                    <a:lnTo>
                      <a:pt x="5651" y="2580"/>
                    </a:lnTo>
                    <a:cubicBezTo>
                      <a:pt x="5214" y="3185"/>
                      <a:pt x="4686" y="3724"/>
                      <a:pt x="4090" y="4176"/>
                    </a:cubicBezTo>
                    <a:cubicBezTo>
                      <a:pt x="3813" y="4386"/>
                      <a:pt x="3514" y="4584"/>
                      <a:pt x="3303" y="4864"/>
                    </a:cubicBezTo>
                    <a:cubicBezTo>
                      <a:pt x="3835" y="4820"/>
                      <a:pt x="4352" y="4624"/>
                      <a:pt x="4779" y="4306"/>
                    </a:cubicBezTo>
                    <a:lnTo>
                      <a:pt x="4779" y="4306"/>
                    </a:lnTo>
                    <a:cubicBezTo>
                      <a:pt x="4308" y="4800"/>
                      <a:pt x="3790" y="5247"/>
                      <a:pt x="3232" y="5639"/>
                    </a:cubicBezTo>
                    <a:cubicBezTo>
                      <a:pt x="2958" y="5830"/>
                      <a:pt x="2735" y="6026"/>
                      <a:pt x="2490" y="6254"/>
                    </a:cubicBezTo>
                    <a:cubicBezTo>
                      <a:pt x="2383" y="6352"/>
                      <a:pt x="2076" y="6718"/>
                      <a:pt x="1922" y="6723"/>
                    </a:cubicBezTo>
                    <a:cubicBezTo>
                      <a:pt x="2377" y="6711"/>
                      <a:pt x="3019" y="6549"/>
                      <a:pt x="3428" y="6348"/>
                    </a:cubicBezTo>
                    <a:lnTo>
                      <a:pt x="3428" y="6348"/>
                    </a:lnTo>
                    <a:cubicBezTo>
                      <a:pt x="3016" y="7273"/>
                      <a:pt x="2144" y="8124"/>
                      <a:pt x="1298" y="8674"/>
                    </a:cubicBezTo>
                    <a:cubicBezTo>
                      <a:pt x="1359" y="8678"/>
                      <a:pt x="1421" y="8680"/>
                      <a:pt x="1482" y="8680"/>
                    </a:cubicBezTo>
                    <a:cubicBezTo>
                      <a:pt x="1966" y="8680"/>
                      <a:pt x="2448" y="8569"/>
                      <a:pt x="2882" y="8355"/>
                    </a:cubicBezTo>
                    <a:lnTo>
                      <a:pt x="2882" y="8355"/>
                    </a:lnTo>
                    <a:cubicBezTo>
                      <a:pt x="2731" y="8933"/>
                      <a:pt x="2381" y="9444"/>
                      <a:pt x="1954" y="9862"/>
                    </a:cubicBezTo>
                    <a:cubicBezTo>
                      <a:pt x="1527" y="10282"/>
                      <a:pt x="1026" y="10615"/>
                      <a:pt x="518" y="10928"/>
                    </a:cubicBezTo>
                    <a:cubicBezTo>
                      <a:pt x="554" y="10929"/>
                      <a:pt x="591" y="10930"/>
                      <a:pt x="628" y="10930"/>
                    </a:cubicBezTo>
                    <a:cubicBezTo>
                      <a:pt x="1182" y="10930"/>
                      <a:pt x="1738" y="10826"/>
                      <a:pt x="2256" y="10625"/>
                    </a:cubicBezTo>
                    <a:lnTo>
                      <a:pt x="2256" y="10625"/>
                    </a:lnTo>
                    <a:cubicBezTo>
                      <a:pt x="2118" y="10949"/>
                      <a:pt x="1896" y="11293"/>
                      <a:pt x="1700" y="11590"/>
                    </a:cubicBezTo>
                    <a:cubicBezTo>
                      <a:pt x="1527" y="11850"/>
                      <a:pt x="1343" y="12099"/>
                      <a:pt x="1142" y="12337"/>
                    </a:cubicBezTo>
                    <a:cubicBezTo>
                      <a:pt x="776" y="12772"/>
                      <a:pt x="373" y="13169"/>
                      <a:pt x="1" y="13607"/>
                    </a:cubicBezTo>
                    <a:cubicBezTo>
                      <a:pt x="55" y="13609"/>
                      <a:pt x="110" y="13610"/>
                      <a:pt x="164" y="13610"/>
                    </a:cubicBezTo>
                    <a:cubicBezTo>
                      <a:pt x="965" y="13610"/>
                      <a:pt x="1765" y="13430"/>
                      <a:pt x="2491" y="13089"/>
                    </a:cubicBezTo>
                    <a:lnTo>
                      <a:pt x="2491" y="13089"/>
                    </a:lnTo>
                    <a:cubicBezTo>
                      <a:pt x="2271" y="13645"/>
                      <a:pt x="595" y="15887"/>
                      <a:pt x="397" y="15902"/>
                    </a:cubicBezTo>
                    <a:cubicBezTo>
                      <a:pt x="521" y="15893"/>
                      <a:pt x="646" y="15882"/>
                      <a:pt x="769" y="15870"/>
                    </a:cubicBezTo>
                    <a:cubicBezTo>
                      <a:pt x="1356" y="15806"/>
                      <a:pt x="1937" y="15693"/>
                      <a:pt x="2507" y="15532"/>
                    </a:cubicBezTo>
                    <a:lnTo>
                      <a:pt x="2507" y="15532"/>
                    </a:lnTo>
                    <a:cubicBezTo>
                      <a:pt x="2140" y="15927"/>
                      <a:pt x="1771" y="16322"/>
                      <a:pt x="1402" y="16715"/>
                    </a:cubicBezTo>
                    <a:cubicBezTo>
                      <a:pt x="2503" y="16529"/>
                      <a:pt x="3579" y="16230"/>
                      <a:pt x="4654" y="15932"/>
                    </a:cubicBezTo>
                    <a:lnTo>
                      <a:pt x="4654" y="15932"/>
                    </a:lnTo>
                    <a:cubicBezTo>
                      <a:pt x="4472" y="16348"/>
                      <a:pt x="4212" y="16730"/>
                      <a:pt x="3893" y="17051"/>
                    </a:cubicBezTo>
                    <a:cubicBezTo>
                      <a:pt x="4725" y="16939"/>
                      <a:pt x="5390" y="16301"/>
                      <a:pt x="6196" y="16065"/>
                    </a:cubicBezTo>
                    <a:cubicBezTo>
                      <a:pt x="6245" y="16351"/>
                      <a:pt x="6258" y="16641"/>
                      <a:pt x="6232" y="16929"/>
                    </a:cubicBezTo>
                    <a:cubicBezTo>
                      <a:pt x="6624" y="16740"/>
                      <a:pt x="6979" y="16475"/>
                      <a:pt x="7270" y="16152"/>
                    </a:cubicBezTo>
                    <a:cubicBezTo>
                      <a:pt x="7921" y="16573"/>
                      <a:pt x="8653" y="16869"/>
                      <a:pt x="9412" y="17019"/>
                    </a:cubicBezTo>
                    <a:cubicBezTo>
                      <a:pt x="9028" y="16656"/>
                      <a:pt x="8720" y="16210"/>
                      <a:pt x="8512" y="15723"/>
                    </a:cubicBezTo>
                    <a:lnTo>
                      <a:pt x="8512" y="15723"/>
                    </a:lnTo>
                    <a:cubicBezTo>
                      <a:pt x="9664" y="16365"/>
                      <a:pt x="11013" y="16564"/>
                      <a:pt x="12330" y="16583"/>
                    </a:cubicBezTo>
                    <a:cubicBezTo>
                      <a:pt x="11406" y="15903"/>
                      <a:pt x="10642" y="15010"/>
                      <a:pt x="10115" y="13992"/>
                    </a:cubicBezTo>
                    <a:lnTo>
                      <a:pt x="10115" y="13992"/>
                    </a:lnTo>
                    <a:cubicBezTo>
                      <a:pt x="10908" y="14470"/>
                      <a:pt x="11848" y="14627"/>
                      <a:pt x="12763" y="14778"/>
                    </a:cubicBezTo>
                    <a:cubicBezTo>
                      <a:pt x="12357" y="14492"/>
                      <a:pt x="11990" y="14153"/>
                      <a:pt x="11669" y="13776"/>
                    </a:cubicBezTo>
                    <a:cubicBezTo>
                      <a:pt x="11414" y="13477"/>
                      <a:pt x="11029" y="13080"/>
                      <a:pt x="10943" y="12693"/>
                    </a:cubicBezTo>
                    <a:lnTo>
                      <a:pt x="10943" y="12693"/>
                    </a:lnTo>
                    <a:cubicBezTo>
                      <a:pt x="11634" y="12971"/>
                      <a:pt x="12370" y="13143"/>
                      <a:pt x="13114" y="13195"/>
                    </a:cubicBezTo>
                    <a:cubicBezTo>
                      <a:pt x="12535" y="12547"/>
                      <a:pt x="11869" y="11981"/>
                      <a:pt x="11297" y="11328"/>
                    </a:cubicBezTo>
                    <a:cubicBezTo>
                      <a:pt x="10843" y="10806"/>
                      <a:pt x="10076" y="10137"/>
                      <a:pt x="9897" y="9456"/>
                    </a:cubicBezTo>
                    <a:lnTo>
                      <a:pt x="9897" y="9456"/>
                    </a:lnTo>
                    <a:cubicBezTo>
                      <a:pt x="10414" y="9666"/>
                      <a:pt x="11261" y="9913"/>
                      <a:pt x="11819" y="9955"/>
                    </a:cubicBezTo>
                    <a:lnTo>
                      <a:pt x="11819" y="9955"/>
                    </a:lnTo>
                    <a:cubicBezTo>
                      <a:pt x="11585" y="9936"/>
                      <a:pt x="10424" y="9052"/>
                      <a:pt x="10168" y="8503"/>
                    </a:cubicBezTo>
                    <a:lnTo>
                      <a:pt x="10168" y="8503"/>
                    </a:lnTo>
                    <a:cubicBezTo>
                      <a:pt x="10516" y="8577"/>
                      <a:pt x="10867" y="8651"/>
                      <a:pt x="11216" y="8727"/>
                    </a:cubicBezTo>
                    <a:cubicBezTo>
                      <a:pt x="10397" y="7835"/>
                      <a:pt x="9671" y="6859"/>
                      <a:pt x="9052" y="5818"/>
                    </a:cubicBezTo>
                    <a:lnTo>
                      <a:pt x="9052" y="5818"/>
                    </a:lnTo>
                    <a:cubicBezTo>
                      <a:pt x="9430" y="5984"/>
                      <a:pt x="9819" y="6120"/>
                      <a:pt x="10218" y="6222"/>
                    </a:cubicBezTo>
                    <a:cubicBezTo>
                      <a:pt x="9832" y="5714"/>
                      <a:pt x="8197" y="4359"/>
                      <a:pt x="7893" y="3477"/>
                    </a:cubicBezTo>
                    <a:lnTo>
                      <a:pt x="7893" y="3477"/>
                    </a:lnTo>
                    <a:cubicBezTo>
                      <a:pt x="8089" y="3702"/>
                      <a:pt x="8827" y="3812"/>
                      <a:pt x="9127" y="3846"/>
                    </a:cubicBezTo>
                    <a:lnTo>
                      <a:pt x="9127" y="3846"/>
                    </a:lnTo>
                    <a:cubicBezTo>
                      <a:pt x="8985" y="3828"/>
                      <a:pt x="8798" y="3555"/>
                      <a:pt x="8712" y="3461"/>
                    </a:cubicBezTo>
                    <a:cubicBezTo>
                      <a:pt x="8451" y="3171"/>
                      <a:pt x="8207" y="2862"/>
                      <a:pt x="7978" y="2546"/>
                    </a:cubicBezTo>
                    <a:cubicBezTo>
                      <a:pt x="7692" y="2156"/>
                      <a:pt x="7426" y="1751"/>
                      <a:pt x="7194" y="1327"/>
                    </a:cubicBezTo>
                    <a:cubicBezTo>
                      <a:pt x="7093" y="1141"/>
                      <a:pt x="6977" y="958"/>
                      <a:pt x="6883" y="772"/>
                    </a:cubicBezTo>
                    <a:cubicBezTo>
                      <a:pt x="6788" y="589"/>
                      <a:pt x="6620" y="206"/>
                      <a:pt x="661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" name="Google Shape;1386;p11"/>
              <p:cNvSpPr/>
              <p:nvPr/>
            </p:nvSpPr>
            <p:spPr>
              <a:xfrm>
                <a:off x="5207672" y="658608"/>
                <a:ext cx="230179" cy="184381"/>
              </a:xfrm>
              <a:custGeom>
                <a:avLst/>
                <a:gdLst/>
                <a:ahLst/>
                <a:cxnLst/>
                <a:rect l="l" t="t" r="r" b="b"/>
                <a:pathLst>
                  <a:path w="3101" h="2484" extrusionOk="0">
                    <a:moveTo>
                      <a:pt x="0" y="0"/>
                    </a:moveTo>
                    <a:cubicBezTo>
                      <a:pt x="105" y="629"/>
                      <a:pt x="657" y="1285"/>
                      <a:pt x="1159" y="1680"/>
                    </a:cubicBezTo>
                    <a:cubicBezTo>
                      <a:pt x="1663" y="2077"/>
                      <a:pt x="2254" y="2340"/>
                      <a:pt x="3101" y="2483"/>
                    </a:cubicBezTo>
                    <a:lnTo>
                      <a:pt x="2530" y="1789"/>
                    </a:lnTo>
                    <a:cubicBezTo>
                      <a:pt x="1641" y="1529"/>
                      <a:pt x="610" y="697"/>
                      <a:pt x="0" y="0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" name="Google Shape;1387;p11"/>
              <p:cNvSpPr/>
              <p:nvPr/>
            </p:nvSpPr>
            <p:spPr>
              <a:xfrm>
                <a:off x="4853018" y="557438"/>
                <a:ext cx="227730" cy="166938"/>
              </a:xfrm>
              <a:custGeom>
                <a:avLst/>
                <a:gdLst/>
                <a:ahLst/>
                <a:cxnLst/>
                <a:rect l="l" t="t" r="r" b="b"/>
                <a:pathLst>
                  <a:path w="3068" h="2249" extrusionOk="0">
                    <a:moveTo>
                      <a:pt x="2201" y="1"/>
                    </a:moveTo>
                    <a:cubicBezTo>
                      <a:pt x="1765" y="365"/>
                      <a:pt x="1276" y="669"/>
                      <a:pt x="753" y="894"/>
                    </a:cubicBezTo>
                    <a:cubicBezTo>
                      <a:pt x="695" y="920"/>
                      <a:pt x="567" y="1000"/>
                      <a:pt x="567" y="1000"/>
                    </a:cubicBezTo>
                    <a:cubicBezTo>
                      <a:pt x="567" y="1000"/>
                      <a:pt x="204" y="1646"/>
                      <a:pt x="1" y="1915"/>
                    </a:cubicBezTo>
                    <a:cubicBezTo>
                      <a:pt x="599" y="1683"/>
                      <a:pt x="1266" y="1292"/>
                      <a:pt x="1790" y="922"/>
                    </a:cubicBezTo>
                    <a:lnTo>
                      <a:pt x="1790" y="922"/>
                    </a:lnTo>
                    <a:cubicBezTo>
                      <a:pt x="1694" y="1350"/>
                      <a:pt x="1513" y="1760"/>
                      <a:pt x="1260" y="2121"/>
                    </a:cubicBezTo>
                    <a:cubicBezTo>
                      <a:pt x="1348" y="2002"/>
                      <a:pt x="2464" y="2249"/>
                      <a:pt x="3068" y="344"/>
                    </a:cubicBezTo>
                    <a:lnTo>
                      <a:pt x="3068" y="344"/>
                    </a:lnTo>
                    <a:cubicBezTo>
                      <a:pt x="2854" y="804"/>
                      <a:pt x="2458" y="1113"/>
                      <a:pt x="2079" y="1431"/>
                    </a:cubicBezTo>
                    <a:cubicBezTo>
                      <a:pt x="2183" y="964"/>
                      <a:pt x="2226" y="480"/>
                      <a:pt x="2201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" name="Google Shape;1388;p11"/>
              <p:cNvSpPr/>
              <p:nvPr/>
            </p:nvSpPr>
            <p:spPr>
              <a:xfrm>
                <a:off x="5225634" y="1212260"/>
                <a:ext cx="328457" cy="178591"/>
              </a:xfrm>
              <a:custGeom>
                <a:avLst/>
                <a:gdLst/>
                <a:ahLst/>
                <a:cxnLst/>
                <a:rect l="l" t="t" r="r" b="b"/>
                <a:pathLst>
                  <a:path w="4425" h="240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24" y="583"/>
                      <a:pt x="386" y="1135"/>
                      <a:pt x="749" y="1610"/>
                    </a:cubicBezTo>
                    <a:cubicBezTo>
                      <a:pt x="1867" y="2198"/>
                      <a:pt x="3159" y="2387"/>
                      <a:pt x="4424" y="2406"/>
                    </a:cubicBezTo>
                    <a:cubicBezTo>
                      <a:pt x="4365" y="2379"/>
                      <a:pt x="4305" y="2355"/>
                      <a:pt x="4244" y="2333"/>
                    </a:cubicBezTo>
                    <a:cubicBezTo>
                      <a:pt x="3204" y="1950"/>
                      <a:pt x="2192" y="1491"/>
                      <a:pt x="1218" y="961"/>
                    </a:cubicBezTo>
                    <a:cubicBezTo>
                      <a:pt x="758" y="712"/>
                      <a:pt x="293" y="434"/>
                      <a:pt x="1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" name="Google Shape;1389;p11"/>
              <p:cNvSpPr/>
              <p:nvPr/>
            </p:nvSpPr>
            <p:spPr>
              <a:xfrm>
                <a:off x="5314929" y="954770"/>
                <a:ext cx="299360" cy="184826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249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10" y="889"/>
                      <a:pt x="1148" y="1623"/>
                      <a:pt x="2038" y="2029"/>
                    </a:cubicBezTo>
                    <a:lnTo>
                      <a:pt x="2065" y="2063"/>
                    </a:lnTo>
                    <a:cubicBezTo>
                      <a:pt x="2697" y="2298"/>
                      <a:pt x="3362" y="2440"/>
                      <a:pt x="4033" y="2490"/>
                    </a:cubicBezTo>
                    <a:cubicBezTo>
                      <a:pt x="2757" y="2141"/>
                      <a:pt x="901" y="853"/>
                      <a:pt x="0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" name="Google Shape;1390;p11"/>
              <p:cNvSpPr/>
              <p:nvPr/>
            </p:nvSpPr>
            <p:spPr>
              <a:xfrm>
                <a:off x="4808186" y="1034341"/>
                <a:ext cx="198781" cy="187721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2529" extrusionOk="0">
                    <a:moveTo>
                      <a:pt x="2677" y="0"/>
                    </a:moveTo>
                    <a:lnTo>
                      <a:pt x="2677" y="0"/>
                    </a:lnTo>
                    <a:cubicBezTo>
                      <a:pt x="2183" y="741"/>
                      <a:pt x="1470" y="1332"/>
                      <a:pt x="651" y="1680"/>
                    </a:cubicBezTo>
                    <a:cubicBezTo>
                      <a:pt x="818" y="1172"/>
                      <a:pt x="984" y="662"/>
                      <a:pt x="1151" y="154"/>
                    </a:cubicBezTo>
                    <a:lnTo>
                      <a:pt x="1151" y="154"/>
                    </a:lnTo>
                    <a:cubicBezTo>
                      <a:pt x="913" y="538"/>
                      <a:pt x="519" y="960"/>
                      <a:pt x="237" y="1312"/>
                    </a:cubicBezTo>
                    <a:lnTo>
                      <a:pt x="1" y="1869"/>
                    </a:lnTo>
                    <a:cubicBezTo>
                      <a:pt x="179" y="1850"/>
                      <a:pt x="390" y="1525"/>
                      <a:pt x="500" y="1454"/>
                    </a:cubicBezTo>
                    <a:lnTo>
                      <a:pt x="500" y="1454"/>
                    </a:lnTo>
                    <a:cubicBezTo>
                      <a:pt x="312" y="1911"/>
                      <a:pt x="319" y="2260"/>
                      <a:pt x="419" y="2529"/>
                    </a:cubicBezTo>
                    <a:cubicBezTo>
                      <a:pt x="1296" y="1804"/>
                      <a:pt x="2135" y="1001"/>
                      <a:pt x="2677" y="0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" name="Google Shape;1391;p11"/>
              <p:cNvSpPr/>
              <p:nvPr/>
            </p:nvSpPr>
            <p:spPr>
              <a:xfrm>
                <a:off x="4762165" y="892049"/>
                <a:ext cx="185495" cy="135539"/>
              </a:xfrm>
              <a:custGeom>
                <a:avLst/>
                <a:gdLst/>
                <a:ahLst/>
                <a:cxnLst/>
                <a:rect l="l" t="t" r="r" b="b"/>
                <a:pathLst>
                  <a:path w="2499" h="1826" extrusionOk="0">
                    <a:moveTo>
                      <a:pt x="2498" y="0"/>
                    </a:moveTo>
                    <a:lnTo>
                      <a:pt x="2498" y="0"/>
                    </a:lnTo>
                    <a:cubicBezTo>
                      <a:pt x="1923" y="512"/>
                      <a:pt x="1213" y="873"/>
                      <a:pt x="460" y="1039"/>
                    </a:cubicBezTo>
                    <a:lnTo>
                      <a:pt x="1" y="1826"/>
                    </a:lnTo>
                    <a:cubicBezTo>
                      <a:pt x="1003" y="1554"/>
                      <a:pt x="1961" y="888"/>
                      <a:pt x="2498" y="0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" name="Google Shape;1392;p11"/>
              <p:cNvSpPr/>
              <p:nvPr/>
            </p:nvSpPr>
            <p:spPr>
              <a:xfrm>
                <a:off x="4938750" y="755028"/>
                <a:ext cx="355475" cy="296539"/>
              </a:xfrm>
              <a:custGeom>
                <a:avLst/>
                <a:gdLst/>
                <a:ahLst/>
                <a:cxnLst/>
                <a:rect l="l" t="t" r="r" b="b"/>
                <a:pathLst>
                  <a:path w="4789" h="3995" extrusionOk="0">
                    <a:moveTo>
                      <a:pt x="1845" y="1"/>
                    </a:moveTo>
                    <a:lnTo>
                      <a:pt x="1845" y="1"/>
                    </a:lnTo>
                    <a:cubicBezTo>
                      <a:pt x="1672" y="1508"/>
                      <a:pt x="549" y="3191"/>
                      <a:pt x="0" y="3994"/>
                    </a:cubicBezTo>
                    <a:cubicBezTo>
                      <a:pt x="1101" y="3977"/>
                      <a:pt x="2302" y="3467"/>
                      <a:pt x="3006" y="2375"/>
                    </a:cubicBezTo>
                    <a:cubicBezTo>
                      <a:pt x="3394" y="2844"/>
                      <a:pt x="4190" y="3214"/>
                      <a:pt x="4788" y="3323"/>
                    </a:cubicBezTo>
                    <a:cubicBezTo>
                      <a:pt x="4270" y="2484"/>
                      <a:pt x="3892" y="1555"/>
                      <a:pt x="3677" y="590"/>
                    </a:cubicBezTo>
                    <a:lnTo>
                      <a:pt x="3677" y="590"/>
                    </a:lnTo>
                    <a:cubicBezTo>
                      <a:pt x="3644" y="1254"/>
                      <a:pt x="3719" y="1922"/>
                      <a:pt x="3896" y="2564"/>
                    </a:cubicBezTo>
                    <a:cubicBezTo>
                      <a:pt x="3465" y="2314"/>
                      <a:pt x="3093" y="1961"/>
                      <a:pt x="2825" y="1542"/>
                    </a:cubicBezTo>
                    <a:cubicBezTo>
                      <a:pt x="2664" y="1919"/>
                      <a:pt x="2478" y="2295"/>
                      <a:pt x="2200" y="2597"/>
                    </a:cubicBezTo>
                    <a:cubicBezTo>
                      <a:pt x="1922" y="2901"/>
                      <a:pt x="1542" y="3130"/>
                      <a:pt x="1133" y="3152"/>
                    </a:cubicBezTo>
                    <a:cubicBezTo>
                      <a:pt x="1580" y="2164"/>
                      <a:pt x="1824" y="1084"/>
                      <a:pt x="1845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" name="Google Shape;1393;p11"/>
              <p:cNvSpPr/>
              <p:nvPr/>
            </p:nvSpPr>
            <p:spPr>
              <a:xfrm>
                <a:off x="4862965" y="1078505"/>
                <a:ext cx="219416" cy="205833"/>
              </a:xfrm>
              <a:custGeom>
                <a:avLst/>
                <a:gdLst/>
                <a:ahLst/>
                <a:cxnLst/>
                <a:rect l="l" t="t" r="r" b="b"/>
                <a:pathLst>
                  <a:path w="2956" h="2773" extrusionOk="0">
                    <a:moveTo>
                      <a:pt x="1461" y="1"/>
                    </a:moveTo>
                    <a:lnTo>
                      <a:pt x="1461" y="1"/>
                    </a:lnTo>
                    <a:cubicBezTo>
                      <a:pt x="1432" y="152"/>
                      <a:pt x="1095" y="432"/>
                      <a:pt x="1018" y="567"/>
                    </a:cubicBezTo>
                    <a:cubicBezTo>
                      <a:pt x="985" y="628"/>
                      <a:pt x="973" y="701"/>
                      <a:pt x="960" y="770"/>
                    </a:cubicBezTo>
                    <a:cubicBezTo>
                      <a:pt x="828" y="1509"/>
                      <a:pt x="494" y="2208"/>
                      <a:pt x="0" y="2773"/>
                    </a:cubicBezTo>
                    <a:cubicBezTo>
                      <a:pt x="1088" y="2327"/>
                      <a:pt x="2404" y="1727"/>
                      <a:pt x="2956" y="625"/>
                    </a:cubicBezTo>
                    <a:lnTo>
                      <a:pt x="2956" y="625"/>
                    </a:lnTo>
                    <a:cubicBezTo>
                      <a:pt x="2808" y="788"/>
                      <a:pt x="1634" y="1742"/>
                      <a:pt x="1072" y="1742"/>
                    </a:cubicBezTo>
                    <a:cubicBezTo>
                      <a:pt x="1069" y="1742"/>
                      <a:pt x="1065" y="1742"/>
                      <a:pt x="1062" y="1742"/>
                    </a:cubicBezTo>
                    <a:cubicBezTo>
                      <a:pt x="1254" y="1408"/>
                      <a:pt x="1530" y="471"/>
                      <a:pt x="1461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" name="Google Shape;1394;p11"/>
              <p:cNvSpPr/>
              <p:nvPr/>
            </p:nvSpPr>
            <p:spPr>
              <a:xfrm>
                <a:off x="5116151" y="472301"/>
                <a:ext cx="121956" cy="114681"/>
              </a:xfrm>
              <a:custGeom>
                <a:avLst/>
                <a:gdLst/>
                <a:ahLst/>
                <a:cxnLst/>
                <a:rect l="l" t="t" r="r" b="b"/>
                <a:pathLst>
                  <a:path w="1643" h="1545" extrusionOk="0">
                    <a:moveTo>
                      <a:pt x="599" y="1"/>
                    </a:moveTo>
                    <a:cubicBezTo>
                      <a:pt x="580" y="296"/>
                      <a:pt x="561" y="587"/>
                      <a:pt x="541" y="881"/>
                    </a:cubicBezTo>
                    <a:cubicBezTo>
                      <a:pt x="313" y="660"/>
                      <a:pt x="141" y="380"/>
                      <a:pt x="47" y="78"/>
                    </a:cubicBezTo>
                    <a:lnTo>
                      <a:pt x="47" y="78"/>
                    </a:lnTo>
                    <a:cubicBezTo>
                      <a:pt x="1" y="574"/>
                      <a:pt x="233" y="1051"/>
                      <a:pt x="473" y="1489"/>
                    </a:cubicBezTo>
                    <a:cubicBezTo>
                      <a:pt x="486" y="1514"/>
                      <a:pt x="511" y="1545"/>
                      <a:pt x="537" y="1545"/>
                    </a:cubicBezTo>
                    <a:cubicBezTo>
                      <a:pt x="543" y="1545"/>
                      <a:pt x="548" y="1543"/>
                      <a:pt x="554" y="1540"/>
                    </a:cubicBezTo>
                    <a:cubicBezTo>
                      <a:pt x="570" y="1531"/>
                      <a:pt x="576" y="1511"/>
                      <a:pt x="580" y="1494"/>
                    </a:cubicBezTo>
                    <a:cubicBezTo>
                      <a:pt x="640" y="1237"/>
                      <a:pt x="700" y="980"/>
                      <a:pt x="761" y="724"/>
                    </a:cubicBezTo>
                    <a:cubicBezTo>
                      <a:pt x="975" y="905"/>
                      <a:pt x="1296" y="1014"/>
                      <a:pt x="1643" y="1096"/>
                    </a:cubicBezTo>
                    <a:cubicBezTo>
                      <a:pt x="1199" y="844"/>
                      <a:pt x="830" y="458"/>
                      <a:pt x="599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" name="Google Shape;1395;p11"/>
              <p:cNvSpPr/>
              <p:nvPr/>
            </p:nvSpPr>
            <p:spPr>
              <a:xfrm>
                <a:off x="4123300" y="499690"/>
                <a:ext cx="940759" cy="1235888"/>
              </a:xfrm>
              <a:custGeom>
                <a:avLst/>
                <a:gdLst/>
                <a:ahLst/>
                <a:cxnLst/>
                <a:rect l="l" t="t" r="r" b="b"/>
                <a:pathLst>
                  <a:path w="12674" h="16650" extrusionOk="0">
                    <a:moveTo>
                      <a:pt x="11770" y="8830"/>
                    </a:moveTo>
                    <a:cubicBezTo>
                      <a:pt x="11771" y="8830"/>
                      <a:pt x="11771" y="8830"/>
                      <a:pt x="11772" y="8830"/>
                    </a:cubicBezTo>
                    <a:cubicBezTo>
                      <a:pt x="11771" y="8830"/>
                      <a:pt x="11771" y="8830"/>
                      <a:pt x="11770" y="8830"/>
                    </a:cubicBezTo>
                    <a:close/>
                    <a:moveTo>
                      <a:pt x="6784" y="1"/>
                    </a:moveTo>
                    <a:cubicBezTo>
                      <a:pt x="6061" y="2259"/>
                      <a:pt x="4590" y="4192"/>
                      <a:pt x="3076" y="6015"/>
                    </a:cubicBezTo>
                    <a:cubicBezTo>
                      <a:pt x="3467" y="5933"/>
                      <a:pt x="3852" y="5818"/>
                      <a:pt x="4222" y="5671"/>
                    </a:cubicBezTo>
                    <a:lnTo>
                      <a:pt x="4222" y="5671"/>
                    </a:lnTo>
                    <a:cubicBezTo>
                      <a:pt x="3583" y="6653"/>
                      <a:pt x="2841" y="7569"/>
                      <a:pt x="2013" y="8401"/>
                    </a:cubicBezTo>
                    <a:cubicBezTo>
                      <a:pt x="2355" y="8343"/>
                      <a:pt x="2693" y="8285"/>
                      <a:pt x="3034" y="8226"/>
                    </a:cubicBezTo>
                    <a:lnTo>
                      <a:pt x="3034" y="8226"/>
                    </a:lnTo>
                    <a:cubicBezTo>
                      <a:pt x="2742" y="8525"/>
                      <a:pt x="2398" y="8714"/>
                      <a:pt x="2076" y="8968"/>
                    </a:cubicBezTo>
                    <a:cubicBezTo>
                      <a:pt x="1900" y="9106"/>
                      <a:pt x="1602" y="9559"/>
                      <a:pt x="1380" y="9566"/>
                    </a:cubicBezTo>
                    <a:cubicBezTo>
                      <a:pt x="1920" y="9549"/>
                      <a:pt x="2458" y="9447"/>
                      <a:pt x="2966" y="9264"/>
                    </a:cubicBezTo>
                    <a:lnTo>
                      <a:pt x="2966" y="9264"/>
                    </a:lnTo>
                    <a:cubicBezTo>
                      <a:pt x="2769" y="9914"/>
                      <a:pt x="2291" y="10429"/>
                      <a:pt x="1832" y="10915"/>
                    </a:cubicBezTo>
                    <a:cubicBezTo>
                      <a:pt x="1252" y="11525"/>
                      <a:pt x="584" y="12046"/>
                      <a:pt x="1" y="12650"/>
                    </a:cubicBezTo>
                    <a:cubicBezTo>
                      <a:pt x="722" y="12629"/>
                      <a:pt x="1441" y="12492"/>
                      <a:pt x="2122" y="12250"/>
                    </a:cubicBezTo>
                    <a:lnTo>
                      <a:pt x="2122" y="12250"/>
                    </a:lnTo>
                    <a:cubicBezTo>
                      <a:pt x="1919" y="13018"/>
                      <a:pt x="1090" y="13427"/>
                      <a:pt x="634" y="14078"/>
                    </a:cubicBezTo>
                    <a:cubicBezTo>
                      <a:pt x="690" y="13999"/>
                      <a:pt x="1684" y="14001"/>
                      <a:pt x="1841" y="13970"/>
                    </a:cubicBezTo>
                    <a:cubicBezTo>
                      <a:pt x="2043" y="13933"/>
                      <a:pt x="2610" y="13684"/>
                      <a:pt x="2891" y="13684"/>
                    </a:cubicBezTo>
                    <a:cubicBezTo>
                      <a:pt x="2945" y="13684"/>
                      <a:pt x="2989" y="13693"/>
                      <a:pt x="3017" y="13715"/>
                    </a:cubicBezTo>
                    <a:cubicBezTo>
                      <a:pt x="2575" y="14589"/>
                      <a:pt x="1647" y="15378"/>
                      <a:pt x="869" y="15944"/>
                    </a:cubicBezTo>
                    <a:cubicBezTo>
                      <a:pt x="972" y="15946"/>
                      <a:pt x="1076" y="15947"/>
                      <a:pt x="1179" y="15947"/>
                    </a:cubicBezTo>
                    <a:cubicBezTo>
                      <a:pt x="2454" y="15947"/>
                      <a:pt x="3729" y="15765"/>
                      <a:pt x="4953" y="15407"/>
                    </a:cubicBezTo>
                    <a:cubicBezTo>
                      <a:pt x="5011" y="15388"/>
                      <a:pt x="5075" y="15371"/>
                      <a:pt x="5136" y="15371"/>
                    </a:cubicBezTo>
                    <a:cubicBezTo>
                      <a:pt x="5174" y="15371"/>
                      <a:pt x="5212" y="15378"/>
                      <a:pt x="5246" y="15395"/>
                    </a:cubicBezTo>
                    <a:cubicBezTo>
                      <a:pt x="5311" y="15428"/>
                      <a:pt x="5353" y="15495"/>
                      <a:pt x="5390" y="15562"/>
                    </a:cubicBezTo>
                    <a:cubicBezTo>
                      <a:pt x="5548" y="15858"/>
                      <a:pt x="5639" y="16188"/>
                      <a:pt x="5658" y="16523"/>
                    </a:cubicBezTo>
                    <a:cubicBezTo>
                      <a:pt x="6152" y="16332"/>
                      <a:pt x="6589" y="15993"/>
                      <a:pt x="6898" y="15563"/>
                    </a:cubicBezTo>
                    <a:cubicBezTo>
                      <a:pt x="7399" y="15925"/>
                      <a:pt x="7898" y="16288"/>
                      <a:pt x="8399" y="16650"/>
                    </a:cubicBezTo>
                    <a:cubicBezTo>
                      <a:pt x="8354" y="16339"/>
                      <a:pt x="8268" y="16032"/>
                      <a:pt x="8144" y="15743"/>
                    </a:cubicBezTo>
                    <a:lnTo>
                      <a:pt x="8144" y="15743"/>
                    </a:lnTo>
                    <a:cubicBezTo>
                      <a:pt x="8294" y="15893"/>
                      <a:pt x="8969" y="15941"/>
                      <a:pt x="9180" y="15945"/>
                    </a:cubicBezTo>
                    <a:cubicBezTo>
                      <a:pt x="9463" y="15951"/>
                      <a:pt x="9746" y="15947"/>
                      <a:pt x="10032" y="15961"/>
                    </a:cubicBezTo>
                    <a:cubicBezTo>
                      <a:pt x="10291" y="15974"/>
                      <a:pt x="10551" y="15981"/>
                      <a:pt x="10810" y="15981"/>
                    </a:cubicBezTo>
                    <a:cubicBezTo>
                      <a:pt x="11143" y="15981"/>
                      <a:pt x="11476" y="15970"/>
                      <a:pt x="11808" y="15947"/>
                    </a:cubicBezTo>
                    <a:cubicBezTo>
                      <a:pt x="11169" y="15029"/>
                      <a:pt x="10655" y="14024"/>
                      <a:pt x="10283" y="12970"/>
                    </a:cubicBezTo>
                    <a:lnTo>
                      <a:pt x="10283" y="12970"/>
                    </a:lnTo>
                    <a:cubicBezTo>
                      <a:pt x="11018" y="13353"/>
                      <a:pt x="11845" y="13562"/>
                      <a:pt x="12674" y="13571"/>
                    </a:cubicBezTo>
                    <a:cubicBezTo>
                      <a:pt x="12331" y="13131"/>
                      <a:pt x="11956" y="12732"/>
                      <a:pt x="11619" y="12295"/>
                    </a:cubicBezTo>
                    <a:cubicBezTo>
                      <a:pt x="11436" y="12056"/>
                      <a:pt x="11265" y="11808"/>
                      <a:pt x="11111" y="11551"/>
                    </a:cubicBezTo>
                    <a:cubicBezTo>
                      <a:pt x="11004" y="11372"/>
                      <a:pt x="10848" y="10986"/>
                      <a:pt x="10718" y="10812"/>
                    </a:cubicBezTo>
                    <a:lnTo>
                      <a:pt x="10718" y="10812"/>
                    </a:lnTo>
                    <a:cubicBezTo>
                      <a:pt x="11053" y="11065"/>
                      <a:pt x="11445" y="11240"/>
                      <a:pt x="11855" y="11322"/>
                    </a:cubicBezTo>
                    <a:cubicBezTo>
                      <a:pt x="11521" y="10806"/>
                      <a:pt x="11034" y="10421"/>
                      <a:pt x="10642" y="9955"/>
                    </a:cubicBezTo>
                    <a:cubicBezTo>
                      <a:pt x="10227" y="9460"/>
                      <a:pt x="10010" y="8901"/>
                      <a:pt x="9800" y="8294"/>
                    </a:cubicBezTo>
                    <a:lnTo>
                      <a:pt x="9800" y="8294"/>
                    </a:lnTo>
                    <a:cubicBezTo>
                      <a:pt x="10399" y="8633"/>
                      <a:pt x="11082" y="8818"/>
                      <a:pt x="11770" y="8830"/>
                    </a:cubicBezTo>
                    <a:lnTo>
                      <a:pt x="11770" y="8830"/>
                    </a:lnTo>
                    <a:cubicBezTo>
                      <a:pt x="11583" y="8825"/>
                      <a:pt x="11240" y="8366"/>
                      <a:pt x="11089" y="8258"/>
                    </a:cubicBezTo>
                    <a:cubicBezTo>
                      <a:pt x="10877" y="8104"/>
                      <a:pt x="10645" y="7974"/>
                      <a:pt x="10434" y="7809"/>
                    </a:cubicBezTo>
                    <a:cubicBezTo>
                      <a:pt x="9984" y="7452"/>
                      <a:pt x="9572" y="7044"/>
                      <a:pt x="9210" y="6595"/>
                    </a:cubicBezTo>
                    <a:lnTo>
                      <a:pt x="9210" y="6595"/>
                    </a:lnTo>
                    <a:cubicBezTo>
                      <a:pt x="9400" y="6600"/>
                      <a:pt x="9589" y="6602"/>
                      <a:pt x="9778" y="6602"/>
                    </a:cubicBezTo>
                    <a:cubicBezTo>
                      <a:pt x="10214" y="6602"/>
                      <a:pt x="10650" y="6589"/>
                      <a:pt x="11085" y="6563"/>
                    </a:cubicBezTo>
                    <a:cubicBezTo>
                      <a:pt x="10016" y="5830"/>
                      <a:pt x="9045" y="4952"/>
                      <a:pt x="8205" y="3964"/>
                    </a:cubicBezTo>
                    <a:lnTo>
                      <a:pt x="8205" y="3964"/>
                    </a:lnTo>
                    <a:cubicBezTo>
                      <a:pt x="8703" y="4148"/>
                      <a:pt x="9233" y="4244"/>
                      <a:pt x="9765" y="4244"/>
                    </a:cubicBezTo>
                    <a:cubicBezTo>
                      <a:pt x="9848" y="4244"/>
                      <a:pt x="9932" y="4241"/>
                      <a:pt x="10015" y="4237"/>
                    </a:cubicBezTo>
                    <a:cubicBezTo>
                      <a:pt x="8757" y="2976"/>
                      <a:pt x="7668" y="1547"/>
                      <a:pt x="678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" name="Google Shape;1396;p11"/>
              <p:cNvSpPr/>
              <p:nvPr/>
            </p:nvSpPr>
            <p:spPr>
              <a:xfrm>
                <a:off x="4778273" y="1225547"/>
                <a:ext cx="174138" cy="138583"/>
              </a:xfrm>
              <a:custGeom>
                <a:avLst/>
                <a:gdLst/>
                <a:ahLst/>
                <a:cxnLst/>
                <a:rect l="l" t="t" r="r" b="b"/>
                <a:pathLst>
                  <a:path w="2346" h="186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85" y="880"/>
                      <a:pt x="1387" y="1564"/>
                      <a:pt x="2345" y="1866"/>
                    </a:cubicBezTo>
                    <a:lnTo>
                      <a:pt x="1931" y="1085"/>
                    </a:lnTo>
                    <a:cubicBezTo>
                      <a:pt x="1208" y="896"/>
                      <a:pt x="537" y="517"/>
                      <a:pt x="0" y="0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" name="Google Shape;1397;p11"/>
              <p:cNvSpPr/>
              <p:nvPr/>
            </p:nvSpPr>
            <p:spPr>
              <a:xfrm>
                <a:off x="4436980" y="1085408"/>
                <a:ext cx="345009" cy="284885"/>
              </a:xfrm>
              <a:custGeom>
                <a:avLst/>
                <a:gdLst/>
                <a:ahLst/>
                <a:cxnLst/>
                <a:rect l="l" t="t" r="r" b="b"/>
                <a:pathLst>
                  <a:path w="4648" h="3838" extrusionOk="0">
                    <a:moveTo>
                      <a:pt x="1846" y="1"/>
                    </a:moveTo>
                    <a:cubicBezTo>
                      <a:pt x="1656" y="1459"/>
                      <a:pt x="545" y="3072"/>
                      <a:pt x="1" y="3837"/>
                    </a:cubicBezTo>
                    <a:cubicBezTo>
                      <a:pt x="1158" y="3628"/>
                      <a:pt x="2260" y="3116"/>
                      <a:pt x="3166" y="2362"/>
                    </a:cubicBezTo>
                    <a:cubicBezTo>
                      <a:pt x="3534" y="2821"/>
                      <a:pt x="4068" y="3146"/>
                      <a:pt x="4647" y="3261"/>
                    </a:cubicBezTo>
                    <a:cubicBezTo>
                      <a:pt x="4157" y="2437"/>
                      <a:pt x="3807" y="1533"/>
                      <a:pt x="3612" y="596"/>
                    </a:cubicBezTo>
                    <a:lnTo>
                      <a:pt x="3612" y="596"/>
                    </a:lnTo>
                    <a:cubicBezTo>
                      <a:pt x="3570" y="1238"/>
                      <a:pt x="3634" y="1888"/>
                      <a:pt x="3795" y="2510"/>
                    </a:cubicBezTo>
                    <a:cubicBezTo>
                      <a:pt x="3380" y="2263"/>
                      <a:pt x="3025" y="1915"/>
                      <a:pt x="2771" y="1505"/>
                    </a:cubicBezTo>
                    <a:cubicBezTo>
                      <a:pt x="2610" y="1870"/>
                      <a:pt x="2426" y="2230"/>
                      <a:pt x="2151" y="2520"/>
                    </a:cubicBezTo>
                    <a:cubicBezTo>
                      <a:pt x="1878" y="2811"/>
                      <a:pt x="1506" y="3024"/>
                      <a:pt x="1109" y="3040"/>
                    </a:cubicBezTo>
                    <a:cubicBezTo>
                      <a:pt x="1557" y="2092"/>
                      <a:pt x="1810" y="1049"/>
                      <a:pt x="1846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8" name="Google Shape;1398;p11"/>
              <p:cNvSpPr/>
              <p:nvPr/>
            </p:nvSpPr>
            <p:spPr>
              <a:xfrm>
                <a:off x="3851186" y="1068188"/>
                <a:ext cx="993980" cy="736263"/>
              </a:xfrm>
              <a:custGeom>
                <a:avLst/>
                <a:gdLst/>
                <a:ahLst/>
                <a:cxnLst/>
                <a:rect l="l" t="t" r="r" b="b"/>
                <a:pathLst>
                  <a:path w="13391" h="9919" extrusionOk="0">
                    <a:moveTo>
                      <a:pt x="7843" y="0"/>
                    </a:moveTo>
                    <a:lnTo>
                      <a:pt x="0" y="7023"/>
                    </a:lnTo>
                    <a:cubicBezTo>
                      <a:pt x="7" y="7020"/>
                      <a:pt x="20" y="7019"/>
                      <a:pt x="38" y="7019"/>
                    </a:cubicBezTo>
                    <a:cubicBezTo>
                      <a:pt x="873" y="7019"/>
                      <a:pt x="13390" y="9919"/>
                      <a:pt x="13390" y="9919"/>
                    </a:cubicBezTo>
                    <a:lnTo>
                      <a:pt x="784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9" name="Google Shape;1399;p11"/>
              <p:cNvSpPr/>
              <p:nvPr/>
            </p:nvSpPr>
            <p:spPr>
              <a:xfrm>
                <a:off x="4433417" y="1068188"/>
                <a:ext cx="534586" cy="819546"/>
              </a:xfrm>
              <a:custGeom>
                <a:avLst/>
                <a:gdLst/>
                <a:ahLst/>
                <a:cxnLst/>
                <a:rect l="l" t="t" r="r" b="b"/>
                <a:pathLst>
                  <a:path w="7202" h="11041" extrusionOk="0">
                    <a:moveTo>
                      <a:pt x="1" y="0"/>
                    </a:moveTo>
                    <a:cubicBezTo>
                      <a:pt x="1" y="1"/>
                      <a:pt x="1765" y="3779"/>
                      <a:pt x="3767" y="10857"/>
                    </a:cubicBezTo>
                    <a:cubicBezTo>
                      <a:pt x="4178" y="10986"/>
                      <a:pt x="4543" y="11040"/>
                      <a:pt x="4872" y="11040"/>
                    </a:cubicBezTo>
                    <a:cubicBezTo>
                      <a:pt x="5854" y="11040"/>
                      <a:pt x="6527" y="10557"/>
                      <a:pt x="7202" y="10122"/>
                    </a:cubicBezTo>
                    <a:cubicBezTo>
                      <a:pt x="4510" y="796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" name="Google Shape;1400;p11"/>
              <p:cNvSpPr/>
              <p:nvPr/>
            </p:nvSpPr>
            <p:spPr>
              <a:xfrm>
                <a:off x="3268361" y="918696"/>
                <a:ext cx="1165149" cy="1078897"/>
              </a:xfrm>
              <a:custGeom>
                <a:avLst/>
                <a:gdLst/>
                <a:ahLst/>
                <a:cxnLst/>
                <a:rect l="l" t="t" r="r" b="b"/>
                <a:pathLst>
                  <a:path w="15697" h="14535" extrusionOk="0">
                    <a:moveTo>
                      <a:pt x="7008" y="0"/>
                    </a:moveTo>
                    <a:cubicBezTo>
                      <a:pt x="5944" y="2751"/>
                      <a:pt x="3998" y="7261"/>
                      <a:pt x="0" y="11333"/>
                    </a:cubicBezTo>
                    <a:cubicBezTo>
                      <a:pt x="0" y="11333"/>
                      <a:pt x="6608" y="13881"/>
                      <a:pt x="10032" y="14535"/>
                    </a:cubicBezTo>
                    <a:cubicBezTo>
                      <a:pt x="13698" y="12373"/>
                      <a:pt x="15697" y="2014"/>
                      <a:pt x="15697" y="2014"/>
                    </a:cubicBezTo>
                    <a:cubicBezTo>
                      <a:pt x="15697" y="2014"/>
                      <a:pt x="10032" y="2014"/>
                      <a:pt x="700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" name="Google Shape;1401;p11"/>
              <p:cNvSpPr/>
              <p:nvPr/>
            </p:nvSpPr>
            <p:spPr>
              <a:xfrm>
                <a:off x="3754469" y="1996310"/>
                <a:ext cx="259722" cy="290972"/>
              </a:xfrm>
              <a:custGeom>
                <a:avLst/>
                <a:gdLst/>
                <a:ahLst/>
                <a:cxnLst/>
                <a:rect l="l" t="t" r="r" b="b"/>
                <a:pathLst>
                  <a:path w="3499" h="3920" extrusionOk="0">
                    <a:moveTo>
                      <a:pt x="3480" y="0"/>
                    </a:moveTo>
                    <a:cubicBezTo>
                      <a:pt x="3474" y="0"/>
                      <a:pt x="3468" y="4"/>
                      <a:pt x="3467" y="11"/>
                    </a:cubicBezTo>
                    <a:cubicBezTo>
                      <a:pt x="3361" y="467"/>
                      <a:pt x="3038" y="872"/>
                      <a:pt x="2748" y="1225"/>
                    </a:cubicBezTo>
                    <a:cubicBezTo>
                      <a:pt x="2389" y="1664"/>
                      <a:pt x="1994" y="2070"/>
                      <a:pt x="1589" y="2464"/>
                    </a:cubicBezTo>
                    <a:cubicBezTo>
                      <a:pt x="1082" y="2952"/>
                      <a:pt x="560" y="3447"/>
                      <a:pt x="14" y="3893"/>
                    </a:cubicBezTo>
                    <a:cubicBezTo>
                      <a:pt x="1" y="3902"/>
                      <a:pt x="13" y="3920"/>
                      <a:pt x="27" y="3920"/>
                    </a:cubicBezTo>
                    <a:cubicBezTo>
                      <a:pt x="30" y="3920"/>
                      <a:pt x="34" y="3918"/>
                      <a:pt x="37" y="3916"/>
                    </a:cubicBezTo>
                    <a:cubicBezTo>
                      <a:pt x="621" y="3440"/>
                      <a:pt x="1184" y="2952"/>
                      <a:pt x="1721" y="2422"/>
                    </a:cubicBezTo>
                    <a:cubicBezTo>
                      <a:pt x="2135" y="2014"/>
                      <a:pt x="2540" y="1591"/>
                      <a:pt x="2895" y="1129"/>
                    </a:cubicBezTo>
                    <a:cubicBezTo>
                      <a:pt x="3147" y="801"/>
                      <a:pt x="3410" y="432"/>
                      <a:pt x="3497" y="18"/>
                    </a:cubicBezTo>
                    <a:cubicBezTo>
                      <a:pt x="3499" y="8"/>
                      <a:pt x="3489" y="0"/>
                      <a:pt x="348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" name="Google Shape;1402;p11"/>
              <p:cNvSpPr/>
              <p:nvPr/>
            </p:nvSpPr>
            <p:spPr>
              <a:xfrm>
                <a:off x="4948028" y="1814901"/>
                <a:ext cx="169907" cy="23233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313" extrusionOk="0">
                    <a:moveTo>
                      <a:pt x="34" y="1"/>
                    </a:moveTo>
                    <a:cubicBezTo>
                      <a:pt x="8" y="1"/>
                      <a:pt x="0" y="38"/>
                      <a:pt x="25" y="47"/>
                    </a:cubicBezTo>
                    <a:cubicBezTo>
                      <a:pt x="600" y="235"/>
                      <a:pt x="1254" y="313"/>
                      <a:pt x="1876" y="313"/>
                    </a:cubicBezTo>
                    <a:cubicBezTo>
                      <a:pt x="2006" y="313"/>
                      <a:pt x="2134" y="309"/>
                      <a:pt x="2260" y="303"/>
                    </a:cubicBezTo>
                    <a:cubicBezTo>
                      <a:pt x="2289" y="301"/>
                      <a:pt x="2287" y="262"/>
                      <a:pt x="2260" y="259"/>
                    </a:cubicBezTo>
                    <a:cubicBezTo>
                      <a:pt x="1901" y="219"/>
                      <a:pt x="1535" y="233"/>
                      <a:pt x="1175" y="204"/>
                    </a:cubicBezTo>
                    <a:cubicBezTo>
                      <a:pt x="786" y="174"/>
                      <a:pt x="414" y="100"/>
                      <a:pt x="38" y="1"/>
                    </a:cubicBezTo>
                    <a:cubicBezTo>
                      <a:pt x="36" y="1"/>
                      <a:pt x="35" y="1"/>
                      <a:pt x="3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" name="Google Shape;1403;p11"/>
              <p:cNvSpPr/>
              <p:nvPr/>
            </p:nvSpPr>
            <p:spPr>
              <a:xfrm>
                <a:off x="3731311" y="2247936"/>
                <a:ext cx="30433" cy="53518"/>
              </a:xfrm>
              <a:custGeom>
                <a:avLst/>
                <a:gdLst/>
                <a:ahLst/>
                <a:cxnLst/>
                <a:rect l="l" t="t" r="r" b="b"/>
                <a:pathLst>
                  <a:path w="410" h="721" extrusionOk="0">
                    <a:moveTo>
                      <a:pt x="360" y="0"/>
                    </a:moveTo>
                    <a:cubicBezTo>
                      <a:pt x="310" y="38"/>
                      <a:pt x="257" y="77"/>
                      <a:pt x="206" y="116"/>
                    </a:cubicBezTo>
                    <a:cubicBezTo>
                      <a:pt x="195" y="92"/>
                      <a:pt x="182" y="70"/>
                      <a:pt x="172" y="47"/>
                    </a:cubicBezTo>
                    <a:cubicBezTo>
                      <a:pt x="137" y="76"/>
                      <a:pt x="115" y="121"/>
                      <a:pt x="112" y="167"/>
                    </a:cubicBezTo>
                    <a:lnTo>
                      <a:pt x="0" y="167"/>
                    </a:lnTo>
                    <a:cubicBezTo>
                      <a:pt x="145" y="321"/>
                      <a:pt x="243" y="508"/>
                      <a:pt x="269" y="720"/>
                    </a:cubicBezTo>
                    <a:lnTo>
                      <a:pt x="410" y="694"/>
                    </a:lnTo>
                    <a:cubicBezTo>
                      <a:pt x="389" y="462"/>
                      <a:pt x="373" y="230"/>
                      <a:pt x="36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" name="Google Shape;1404;p11"/>
              <p:cNvSpPr/>
              <p:nvPr/>
            </p:nvSpPr>
            <p:spPr>
              <a:xfrm>
                <a:off x="5107243" y="1806069"/>
                <a:ext cx="29246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394" h="691" extrusionOk="0">
                    <a:moveTo>
                      <a:pt x="200" y="1"/>
                    </a:moveTo>
                    <a:cubicBezTo>
                      <a:pt x="157" y="18"/>
                      <a:pt x="122" y="53"/>
                      <a:pt x="106" y="97"/>
                    </a:cubicBezTo>
                    <a:cubicBezTo>
                      <a:pt x="71" y="85"/>
                      <a:pt x="35" y="75"/>
                      <a:pt x="0" y="63"/>
                    </a:cubicBezTo>
                    <a:lnTo>
                      <a:pt x="0" y="63"/>
                    </a:lnTo>
                    <a:cubicBezTo>
                      <a:pt x="92" y="256"/>
                      <a:pt x="123" y="463"/>
                      <a:pt x="86" y="675"/>
                    </a:cubicBezTo>
                    <a:lnTo>
                      <a:pt x="227" y="691"/>
                    </a:lnTo>
                    <a:cubicBezTo>
                      <a:pt x="280" y="463"/>
                      <a:pt x="335" y="236"/>
                      <a:pt x="394" y="12"/>
                    </a:cubicBezTo>
                    <a:lnTo>
                      <a:pt x="394" y="12"/>
                    </a:lnTo>
                    <a:cubicBezTo>
                      <a:pt x="333" y="34"/>
                      <a:pt x="273" y="55"/>
                      <a:pt x="211" y="76"/>
                    </a:cubicBezTo>
                    <a:lnTo>
                      <a:pt x="20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" name="Google Shape;1405;p11"/>
              <p:cNvSpPr/>
              <p:nvPr/>
            </p:nvSpPr>
            <p:spPr>
              <a:xfrm>
                <a:off x="4012925" y="1068188"/>
                <a:ext cx="420573" cy="934302"/>
              </a:xfrm>
              <a:custGeom>
                <a:avLst/>
                <a:gdLst/>
                <a:ahLst/>
                <a:cxnLst/>
                <a:rect l="l" t="t" r="r" b="b"/>
                <a:pathLst>
                  <a:path w="5666" h="12587" extrusionOk="0">
                    <a:moveTo>
                      <a:pt x="5666" y="0"/>
                    </a:moveTo>
                    <a:lnTo>
                      <a:pt x="5666" y="0"/>
                    </a:lnTo>
                    <a:cubicBezTo>
                      <a:pt x="4251" y="4541"/>
                      <a:pt x="2349" y="8384"/>
                      <a:pt x="1" y="12521"/>
                    </a:cubicBezTo>
                    <a:cubicBezTo>
                      <a:pt x="1" y="12521"/>
                      <a:pt x="442" y="12587"/>
                      <a:pt x="1143" y="12587"/>
                    </a:cubicBezTo>
                    <a:cubicBezTo>
                      <a:pt x="1839" y="12587"/>
                      <a:pt x="2792" y="12522"/>
                      <a:pt x="3823" y="12261"/>
                    </a:cubicBezTo>
                    <a:cubicBezTo>
                      <a:pt x="4791" y="8439"/>
                      <a:pt x="5666" y="1"/>
                      <a:pt x="56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" name="Google Shape;1406;p11"/>
              <p:cNvSpPr/>
              <p:nvPr/>
            </p:nvSpPr>
            <p:spPr>
              <a:xfrm>
                <a:off x="3463948" y="2002767"/>
                <a:ext cx="471567" cy="423319"/>
              </a:xfrm>
              <a:custGeom>
                <a:avLst/>
                <a:gdLst/>
                <a:ahLst/>
                <a:cxnLst/>
                <a:rect l="l" t="t" r="r" b="b"/>
                <a:pathLst>
                  <a:path w="6353" h="5703" extrusionOk="0">
                    <a:moveTo>
                      <a:pt x="6119" y="0"/>
                    </a:moveTo>
                    <a:cubicBezTo>
                      <a:pt x="5135" y="0"/>
                      <a:pt x="4236" y="361"/>
                      <a:pt x="3508" y="872"/>
                    </a:cubicBezTo>
                    <a:cubicBezTo>
                      <a:pt x="2722" y="1424"/>
                      <a:pt x="1312" y="2191"/>
                      <a:pt x="1" y="5380"/>
                    </a:cubicBezTo>
                    <a:lnTo>
                      <a:pt x="117" y="5702"/>
                    </a:lnTo>
                    <a:cubicBezTo>
                      <a:pt x="544" y="3827"/>
                      <a:pt x="2397" y="2725"/>
                      <a:pt x="4203" y="1890"/>
                    </a:cubicBezTo>
                    <a:cubicBezTo>
                      <a:pt x="5126" y="1463"/>
                      <a:pt x="6154" y="970"/>
                      <a:pt x="6353" y="7"/>
                    </a:cubicBezTo>
                    <a:cubicBezTo>
                      <a:pt x="6274" y="2"/>
                      <a:pt x="6196" y="0"/>
                      <a:pt x="61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" name="Google Shape;1407;p11"/>
              <p:cNvSpPr/>
              <p:nvPr/>
            </p:nvSpPr>
            <p:spPr>
              <a:xfrm>
                <a:off x="3464170" y="2003213"/>
                <a:ext cx="471493" cy="4228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5697" extrusionOk="0">
                    <a:moveTo>
                      <a:pt x="6351" y="1"/>
                    </a:moveTo>
                    <a:cubicBezTo>
                      <a:pt x="6351" y="1"/>
                      <a:pt x="5353" y="699"/>
                      <a:pt x="4671" y="1046"/>
                    </a:cubicBezTo>
                    <a:cubicBezTo>
                      <a:pt x="3987" y="1390"/>
                      <a:pt x="2079" y="2442"/>
                      <a:pt x="1244" y="3396"/>
                    </a:cubicBezTo>
                    <a:cubicBezTo>
                      <a:pt x="939" y="3744"/>
                      <a:pt x="641" y="4106"/>
                      <a:pt x="402" y="4475"/>
                    </a:cubicBezTo>
                    <a:cubicBezTo>
                      <a:pt x="267" y="4751"/>
                      <a:pt x="133" y="5048"/>
                      <a:pt x="1" y="5374"/>
                    </a:cubicBezTo>
                    <a:lnTo>
                      <a:pt x="117" y="5696"/>
                    </a:lnTo>
                    <a:cubicBezTo>
                      <a:pt x="542" y="3821"/>
                      <a:pt x="2498" y="2978"/>
                      <a:pt x="4304" y="2143"/>
                    </a:cubicBezTo>
                    <a:cubicBezTo>
                      <a:pt x="5226" y="1716"/>
                      <a:pt x="6351" y="1056"/>
                      <a:pt x="6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" name="Google Shape;1408;p11"/>
              <p:cNvSpPr/>
              <p:nvPr/>
            </p:nvSpPr>
            <p:spPr>
              <a:xfrm>
                <a:off x="3434331" y="1533956"/>
                <a:ext cx="200488" cy="777459"/>
              </a:xfrm>
              <a:custGeom>
                <a:avLst/>
                <a:gdLst/>
                <a:ahLst/>
                <a:cxnLst/>
                <a:rect l="l" t="t" r="r" b="b"/>
                <a:pathLst>
                  <a:path w="2701" h="10474" extrusionOk="0">
                    <a:moveTo>
                      <a:pt x="2347" y="1"/>
                    </a:moveTo>
                    <a:cubicBezTo>
                      <a:pt x="2203" y="1"/>
                      <a:pt x="2045" y="197"/>
                      <a:pt x="1986" y="366"/>
                    </a:cubicBezTo>
                    <a:cubicBezTo>
                      <a:pt x="1001" y="3140"/>
                      <a:pt x="1" y="6058"/>
                      <a:pt x="465" y="8964"/>
                    </a:cubicBezTo>
                    <a:cubicBezTo>
                      <a:pt x="558" y="9535"/>
                      <a:pt x="558" y="9898"/>
                      <a:pt x="596" y="10473"/>
                    </a:cubicBezTo>
                    <a:cubicBezTo>
                      <a:pt x="708" y="8855"/>
                      <a:pt x="907" y="7304"/>
                      <a:pt x="1424" y="5768"/>
                    </a:cubicBezTo>
                    <a:cubicBezTo>
                      <a:pt x="1640" y="5129"/>
                      <a:pt x="2105" y="3872"/>
                      <a:pt x="2321" y="3234"/>
                    </a:cubicBezTo>
                    <a:cubicBezTo>
                      <a:pt x="2700" y="2107"/>
                      <a:pt x="2597" y="1468"/>
                      <a:pt x="2533" y="279"/>
                    </a:cubicBezTo>
                    <a:cubicBezTo>
                      <a:pt x="2530" y="198"/>
                      <a:pt x="2520" y="109"/>
                      <a:pt x="2462" y="52"/>
                    </a:cubicBezTo>
                    <a:cubicBezTo>
                      <a:pt x="2427" y="16"/>
                      <a:pt x="2387" y="1"/>
                      <a:pt x="234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" name="Google Shape;1409;p11"/>
              <p:cNvSpPr/>
              <p:nvPr/>
            </p:nvSpPr>
            <p:spPr>
              <a:xfrm>
                <a:off x="3425053" y="1534104"/>
                <a:ext cx="186163" cy="768626"/>
              </a:xfrm>
              <a:custGeom>
                <a:avLst/>
                <a:gdLst/>
                <a:ahLst/>
                <a:cxnLst/>
                <a:rect l="l" t="t" r="r" b="b"/>
                <a:pathLst>
                  <a:path w="2508" h="10355" extrusionOk="0">
                    <a:moveTo>
                      <a:pt x="2507" y="1"/>
                    </a:moveTo>
                    <a:lnTo>
                      <a:pt x="2507" y="1"/>
                    </a:lnTo>
                    <a:cubicBezTo>
                      <a:pt x="2163" y="40"/>
                      <a:pt x="1800" y="435"/>
                      <a:pt x="1389" y="1183"/>
                    </a:cubicBezTo>
                    <a:cubicBezTo>
                      <a:pt x="963" y="1969"/>
                      <a:pt x="856" y="2223"/>
                      <a:pt x="531" y="3055"/>
                    </a:cubicBezTo>
                    <a:cubicBezTo>
                      <a:pt x="384" y="3432"/>
                      <a:pt x="240" y="3811"/>
                      <a:pt x="153" y="4208"/>
                    </a:cubicBezTo>
                    <a:cubicBezTo>
                      <a:pt x="65" y="4609"/>
                      <a:pt x="35" y="5018"/>
                      <a:pt x="28" y="5429"/>
                    </a:cubicBezTo>
                    <a:cubicBezTo>
                      <a:pt x="1" y="7090"/>
                      <a:pt x="346" y="8731"/>
                      <a:pt x="689" y="10355"/>
                    </a:cubicBezTo>
                    <a:cubicBezTo>
                      <a:pt x="605" y="9831"/>
                      <a:pt x="538" y="7963"/>
                      <a:pt x="949" y="5494"/>
                    </a:cubicBezTo>
                    <a:cubicBezTo>
                      <a:pt x="1061" y="4821"/>
                      <a:pt x="1428" y="3891"/>
                      <a:pt x="1624" y="3238"/>
                    </a:cubicBezTo>
                    <a:cubicBezTo>
                      <a:pt x="1990" y="2022"/>
                      <a:pt x="2432" y="1103"/>
                      <a:pt x="25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" name="Google Shape;1410;p11"/>
              <p:cNvSpPr/>
              <p:nvPr/>
            </p:nvSpPr>
            <p:spPr>
              <a:xfrm>
                <a:off x="3443907" y="1580347"/>
                <a:ext cx="408400" cy="797723"/>
              </a:xfrm>
              <a:custGeom>
                <a:avLst/>
                <a:gdLst/>
                <a:ahLst/>
                <a:cxnLst/>
                <a:rect l="l" t="t" r="r" b="b"/>
                <a:pathLst>
                  <a:path w="5502" h="10747" extrusionOk="0">
                    <a:moveTo>
                      <a:pt x="5146" y="0"/>
                    </a:moveTo>
                    <a:cubicBezTo>
                      <a:pt x="5063" y="0"/>
                      <a:pt x="4963" y="87"/>
                      <a:pt x="4896" y="169"/>
                    </a:cubicBezTo>
                    <a:cubicBezTo>
                      <a:pt x="2805" y="2783"/>
                      <a:pt x="616" y="5612"/>
                      <a:pt x="75" y="8962"/>
                    </a:cubicBezTo>
                    <a:cubicBezTo>
                      <a:pt x="1" y="9430"/>
                      <a:pt x="68" y="10080"/>
                      <a:pt x="44" y="10703"/>
                    </a:cubicBezTo>
                    <a:lnTo>
                      <a:pt x="429" y="10747"/>
                    </a:lnTo>
                    <a:cubicBezTo>
                      <a:pt x="580" y="8824"/>
                      <a:pt x="1694" y="7847"/>
                      <a:pt x="2716" y="6586"/>
                    </a:cubicBezTo>
                    <a:cubicBezTo>
                      <a:pt x="3739" y="5327"/>
                      <a:pt x="5214" y="4029"/>
                      <a:pt x="5410" y="2398"/>
                    </a:cubicBezTo>
                    <a:cubicBezTo>
                      <a:pt x="5502" y="1646"/>
                      <a:pt x="5387" y="901"/>
                      <a:pt x="5272" y="172"/>
                    </a:cubicBezTo>
                    <a:cubicBezTo>
                      <a:pt x="5265" y="121"/>
                      <a:pt x="5256" y="68"/>
                      <a:pt x="5223" y="34"/>
                    </a:cubicBezTo>
                    <a:cubicBezTo>
                      <a:pt x="5201" y="10"/>
                      <a:pt x="5174" y="0"/>
                      <a:pt x="514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" name="Google Shape;1411;p11"/>
              <p:cNvSpPr/>
              <p:nvPr/>
            </p:nvSpPr>
            <p:spPr>
              <a:xfrm>
                <a:off x="3443907" y="1580273"/>
                <a:ext cx="384870" cy="796238"/>
              </a:xfrm>
              <a:custGeom>
                <a:avLst/>
                <a:gdLst/>
                <a:ahLst/>
                <a:cxnLst/>
                <a:rect l="l" t="t" r="r" b="b"/>
                <a:pathLst>
                  <a:path w="5185" h="10727" extrusionOk="0">
                    <a:moveTo>
                      <a:pt x="5147" y="1"/>
                    </a:moveTo>
                    <a:cubicBezTo>
                      <a:pt x="5063" y="1"/>
                      <a:pt x="4962" y="88"/>
                      <a:pt x="4896" y="170"/>
                    </a:cubicBezTo>
                    <a:cubicBezTo>
                      <a:pt x="2805" y="2784"/>
                      <a:pt x="616" y="5613"/>
                      <a:pt x="75" y="8963"/>
                    </a:cubicBezTo>
                    <a:cubicBezTo>
                      <a:pt x="1" y="9431"/>
                      <a:pt x="68" y="10081"/>
                      <a:pt x="44" y="10704"/>
                    </a:cubicBezTo>
                    <a:lnTo>
                      <a:pt x="237" y="10726"/>
                    </a:lnTo>
                    <a:cubicBezTo>
                      <a:pt x="463" y="8499"/>
                      <a:pt x="1293" y="6754"/>
                      <a:pt x="2896" y="4723"/>
                    </a:cubicBezTo>
                    <a:cubicBezTo>
                      <a:pt x="4677" y="2465"/>
                      <a:pt x="4960" y="1136"/>
                      <a:pt x="5047" y="757"/>
                    </a:cubicBezTo>
                    <a:cubicBezTo>
                      <a:pt x="5095" y="558"/>
                      <a:pt x="5163" y="276"/>
                      <a:pt x="5185" y="8"/>
                    </a:cubicBezTo>
                    <a:cubicBezTo>
                      <a:pt x="5173" y="3"/>
                      <a:pt x="5160" y="1"/>
                      <a:pt x="51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12" name="Google Shape;1412;p11"/>
            <p:cNvGrpSpPr/>
            <p:nvPr/>
          </p:nvGrpSpPr>
          <p:grpSpPr>
            <a:xfrm>
              <a:off x="7093371" y="3686844"/>
              <a:ext cx="2616148" cy="1726363"/>
              <a:chOff x="6195846" y="2676294"/>
              <a:chExt cx="2616148" cy="1726363"/>
            </a:xfrm>
          </p:grpSpPr>
          <p:sp>
            <p:nvSpPr>
              <p:cNvPr id="1413" name="Google Shape;1413;p11"/>
              <p:cNvSpPr/>
              <p:nvPr/>
            </p:nvSpPr>
            <p:spPr>
              <a:xfrm>
                <a:off x="7897113" y="2676294"/>
                <a:ext cx="493316" cy="668419"/>
              </a:xfrm>
              <a:custGeom>
                <a:avLst/>
                <a:gdLst/>
                <a:ahLst/>
                <a:cxnLst/>
                <a:rect l="l" t="t" r="r" b="b"/>
                <a:pathLst>
                  <a:path w="6646" h="9005" extrusionOk="0">
                    <a:moveTo>
                      <a:pt x="298" y="0"/>
                    </a:moveTo>
                    <a:cubicBezTo>
                      <a:pt x="225" y="0"/>
                      <a:pt x="176" y="90"/>
                      <a:pt x="160" y="164"/>
                    </a:cubicBezTo>
                    <a:cubicBezTo>
                      <a:pt x="0" y="845"/>
                      <a:pt x="373" y="1581"/>
                      <a:pt x="847" y="2058"/>
                    </a:cubicBezTo>
                    <a:cubicBezTo>
                      <a:pt x="1017" y="2228"/>
                      <a:pt x="1216" y="2364"/>
                      <a:pt x="1409" y="2506"/>
                    </a:cubicBezTo>
                    <a:cubicBezTo>
                      <a:pt x="1831" y="2814"/>
                      <a:pt x="2231" y="3154"/>
                      <a:pt x="2614" y="3510"/>
                    </a:cubicBezTo>
                    <a:cubicBezTo>
                      <a:pt x="2919" y="3793"/>
                      <a:pt x="3212" y="4086"/>
                      <a:pt x="3504" y="4381"/>
                    </a:cubicBezTo>
                    <a:cubicBezTo>
                      <a:pt x="3705" y="4580"/>
                      <a:pt x="3843" y="4786"/>
                      <a:pt x="3972" y="5036"/>
                    </a:cubicBezTo>
                    <a:cubicBezTo>
                      <a:pt x="4068" y="5225"/>
                      <a:pt x="4185" y="5434"/>
                      <a:pt x="4280" y="5623"/>
                    </a:cubicBezTo>
                    <a:cubicBezTo>
                      <a:pt x="4381" y="5832"/>
                      <a:pt x="4532" y="6013"/>
                      <a:pt x="4636" y="6220"/>
                    </a:cubicBezTo>
                    <a:cubicBezTo>
                      <a:pt x="4715" y="6379"/>
                      <a:pt x="4765" y="6552"/>
                      <a:pt x="4816" y="6725"/>
                    </a:cubicBezTo>
                    <a:cubicBezTo>
                      <a:pt x="4923" y="7092"/>
                      <a:pt x="5028" y="7460"/>
                      <a:pt x="5135" y="7829"/>
                    </a:cubicBezTo>
                    <a:cubicBezTo>
                      <a:pt x="5207" y="8080"/>
                      <a:pt x="5310" y="8855"/>
                      <a:pt x="5319" y="8924"/>
                    </a:cubicBezTo>
                    <a:lnTo>
                      <a:pt x="5319" y="8924"/>
                    </a:lnTo>
                    <a:cubicBezTo>
                      <a:pt x="5284" y="8642"/>
                      <a:pt x="5220" y="8200"/>
                      <a:pt x="5337" y="7983"/>
                    </a:cubicBezTo>
                    <a:cubicBezTo>
                      <a:pt x="5505" y="7669"/>
                      <a:pt x="6073" y="7590"/>
                      <a:pt x="6308" y="7323"/>
                    </a:cubicBezTo>
                    <a:cubicBezTo>
                      <a:pt x="6552" y="7046"/>
                      <a:pt x="6618" y="6654"/>
                      <a:pt x="6629" y="6282"/>
                    </a:cubicBezTo>
                    <a:cubicBezTo>
                      <a:pt x="6645" y="5740"/>
                      <a:pt x="6571" y="5196"/>
                      <a:pt x="6410" y="4679"/>
                    </a:cubicBezTo>
                    <a:cubicBezTo>
                      <a:pt x="6369" y="4554"/>
                      <a:pt x="6322" y="4425"/>
                      <a:pt x="6231" y="4329"/>
                    </a:cubicBezTo>
                    <a:cubicBezTo>
                      <a:pt x="6164" y="4258"/>
                      <a:pt x="6068" y="4210"/>
                      <a:pt x="5973" y="4210"/>
                    </a:cubicBezTo>
                    <a:cubicBezTo>
                      <a:pt x="5938" y="4210"/>
                      <a:pt x="5904" y="4216"/>
                      <a:pt x="5871" y="4230"/>
                    </a:cubicBezTo>
                    <a:cubicBezTo>
                      <a:pt x="5717" y="4296"/>
                      <a:pt x="5671" y="4489"/>
                      <a:pt x="5656" y="4656"/>
                    </a:cubicBezTo>
                    <a:cubicBezTo>
                      <a:pt x="5620" y="5064"/>
                      <a:pt x="5654" y="5476"/>
                      <a:pt x="5607" y="5884"/>
                    </a:cubicBezTo>
                    <a:cubicBezTo>
                      <a:pt x="5562" y="6276"/>
                      <a:pt x="5389" y="6626"/>
                      <a:pt x="5205" y="6970"/>
                    </a:cubicBezTo>
                    <a:cubicBezTo>
                      <a:pt x="5183" y="7011"/>
                      <a:pt x="5149" y="7056"/>
                      <a:pt x="5108" y="7056"/>
                    </a:cubicBezTo>
                    <a:cubicBezTo>
                      <a:pt x="5102" y="7056"/>
                      <a:pt x="5096" y="7055"/>
                      <a:pt x="5090" y="7053"/>
                    </a:cubicBezTo>
                    <a:cubicBezTo>
                      <a:pt x="5055" y="7042"/>
                      <a:pt x="5041" y="7002"/>
                      <a:pt x="5029" y="6968"/>
                    </a:cubicBezTo>
                    <a:cubicBezTo>
                      <a:pt x="4955" y="6735"/>
                      <a:pt x="4861" y="6525"/>
                      <a:pt x="4759" y="6307"/>
                    </a:cubicBezTo>
                    <a:cubicBezTo>
                      <a:pt x="4666" y="6111"/>
                      <a:pt x="4665" y="5883"/>
                      <a:pt x="4683" y="5669"/>
                    </a:cubicBezTo>
                    <a:cubicBezTo>
                      <a:pt x="4692" y="5563"/>
                      <a:pt x="4708" y="5457"/>
                      <a:pt x="4743" y="5356"/>
                    </a:cubicBezTo>
                    <a:cubicBezTo>
                      <a:pt x="4779" y="5250"/>
                      <a:pt x="4833" y="5154"/>
                      <a:pt x="4881" y="5054"/>
                    </a:cubicBezTo>
                    <a:cubicBezTo>
                      <a:pt x="5070" y="4646"/>
                      <a:pt x="5168" y="4114"/>
                      <a:pt x="5121" y="3665"/>
                    </a:cubicBezTo>
                    <a:cubicBezTo>
                      <a:pt x="5071" y="3205"/>
                      <a:pt x="4848" y="2777"/>
                      <a:pt x="4569" y="2414"/>
                    </a:cubicBezTo>
                    <a:cubicBezTo>
                      <a:pt x="4463" y="2278"/>
                      <a:pt x="4308" y="2139"/>
                      <a:pt x="4150" y="2139"/>
                    </a:cubicBezTo>
                    <a:cubicBezTo>
                      <a:pt x="4116" y="2139"/>
                      <a:pt x="4081" y="2146"/>
                      <a:pt x="4046" y="2161"/>
                    </a:cubicBezTo>
                    <a:cubicBezTo>
                      <a:pt x="3880" y="2233"/>
                      <a:pt x="3844" y="2450"/>
                      <a:pt x="3838" y="2630"/>
                    </a:cubicBezTo>
                    <a:cubicBezTo>
                      <a:pt x="3827" y="3029"/>
                      <a:pt x="3851" y="3430"/>
                      <a:pt x="3915" y="3825"/>
                    </a:cubicBezTo>
                    <a:cubicBezTo>
                      <a:pt x="3947" y="4025"/>
                      <a:pt x="3991" y="4223"/>
                      <a:pt x="4045" y="4419"/>
                    </a:cubicBezTo>
                    <a:cubicBezTo>
                      <a:pt x="4069" y="4515"/>
                      <a:pt x="4219" y="4849"/>
                      <a:pt x="4223" y="4940"/>
                    </a:cubicBezTo>
                    <a:cubicBezTo>
                      <a:pt x="4223" y="4949"/>
                      <a:pt x="4226" y="4959"/>
                      <a:pt x="4222" y="4969"/>
                    </a:cubicBezTo>
                    <a:cubicBezTo>
                      <a:pt x="4219" y="4979"/>
                      <a:pt x="4209" y="4990"/>
                      <a:pt x="4198" y="4994"/>
                    </a:cubicBezTo>
                    <a:cubicBezTo>
                      <a:pt x="4188" y="4999"/>
                      <a:pt x="4177" y="5002"/>
                      <a:pt x="4165" y="5002"/>
                    </a:cubicBezTo>
                    <a:cubicBezTo>
                      <a:pt x="4141" y="5002"/>
                      <a:pt x="4117" y="4992"/>
                      <a:pt x="4098" y="4978"/>
                    </a:cubicBezTo>
                    <a:cubicBezTo>
                      <a:pt x="4071" y="4956"/>
                      <a:pt x="4052" y="4923"/>
                      <a:pt x="4030" y="4894"/>
                    </a:cubicBezTo>
                    <a:cubicBezTo>
                      <a:pt x="3904" y="4725"/>
                      <a:pt x="3761" y="4560"/>
                      <a:pt x="3623" y="4400"/>
                    </a:cubicBezTo>
                    <a:cubicBezTo>
                      <a:pt x="3539" y="4303"/>
                      <a:pt x="3453" y="4207"/>
                      <a:pt x="3371" y="4108"/>
                    </a:cubicBezTo>
                    <a:cubicBezTo>
                      <a:pt x="3255" y="3972"/>
                      <a:pt x="3131" y="3822"/>
                      <a:pt x="3090" y="3641"/>
                    </a:cubicBezTo>
                    <a:cubicBezTo>
                      <a:pt x="3053" y="3463"/>
                      <a:pt x="3067" y="3260"/>
                      <a:pt x="3093" y="3083"/>
                    </a:cubicBezTo>
                    <a:cubicBezTo>
                      <a:pt x="3141" y="2734"/>
                      <a:pt x="3221" y="2389"/>
                      <a:pt x="3221" y="2037"/>
                    </a:cubicBezTo>
                    <a:cubicBezTo>
                      <a:pt x="3221" y="1685"/>
                      <a:pt x="3131" y="1319"/>
                      <a:pt x="2887" y="1064"/>
                    </a:cubicBezTo>
                    <a:cubicBezTo>
                      <a:pt x="2790" y="962"/>
                      <a:pt x="2645" y="884"/>
                      <a:pt x="2510" y="884"/>
                    </a:cubicBezTo>
                    <a:cubicBezTo>
                      <a:pt x="2447" y="884"/>
                      <a:pt x="2387" y="901"/>
                      <a:pt x="2334" y="940"/>
                    </a:cubicBezTo>
                    <a:cubicBezTo>
                      <a:pt x="2229" y="1017"/>
                      <a:pt x="2190" y="1159"/>
                      <a:pt x="2176" y="1290"/>
                    </a:cubicBezTo>
                    <a:cubicBezTo>
                      <a:pt x="2151" y="1522"/>
                      <a:pt x="2171" y="1757"/>
                      <a:pt x="2190" y="1990"/>
                    </a:cubicBezTo>
                    <a:cubicBezTo>
                      <a:pt x="2208" y="2186"/>
                      <a:pt x="2225" y="2384"/>
                      <a:pt x="2269" y="2576"/>
                    </a:cubicBezTo>
                    <a:cubicBezTo>
                      <a:pt x="2312" y="2764"/>
                      <a:pt x="2444" y="2932"/>
                      <a:pt x="2372" y="3129"/>
                    </a:cubicBezTo>
                    <a:cubicBezTo>
                      <a:pt x="2369" y="3140"/>
                      <a:pt x="2363" y="3150"/>
                      <a:pt x="2354" y="3154"/>
                    </a:cubicBezTo>
                    <a:cubicBezTo>
                      <a:pt x="2352" y="3155"/>
                      <a:pt x="2350" y="3155"/>
                      <a:pt x="2348" y="3155"/>
                    </a:cubicBezTo>
                    <a:cubicBezTo>
                      <a:pt x="2339" y="3155"/>
                      <a:pt x="2332" y="3150"/>
                      <a:pt x="2325" y="3144"/>
                    </a:cubicBezTo>
                    <a:cubicBezTo>
                      <a:pt x="2270" y="3106"/>
                      <a:pt x="2232" y="3047"/>
                      <a:pt x="2174" y="3013"/>
                    </a:cubicBezTo>
                    <a:cubicBezTo>
                      <a:pt x="1895" y="2851"/>
                      <a:pt x="1651" y="2582"/>
                      <a:pt x="1606" y="2248"/>
                    </a:cubicBezTo>
                    <a:cubicBezTo>
                      <a:pt x="1585" y="2088"/>
                      <a:pt x="1605" y="1924"/>
                      <a:pt x="1592" y="1764"/>
                    </a:cubicBezTo>
                    <a:cubicBezTo>
                      <a:pt x="1564" y="1432"/>
                      <a:pt x="1389" y="1109"/>
                      <a:pt x="1120" y="908"/>
                    </a:cubicBezTo>
                    <a:cubicBezTo>
                      <a:pt x="1012" y="829"/>
                      <a:pt x="893" y="767"/>
                      <a:pt x="795" y="678"/>
                    </a:cubicBezTo>
                    <a:cubicBezTo>
                      <a:pt x="622" y="521"/>
                      <a:pt x="532" y="301"/>
                      <a:pt x="417" y="99"/>
                    </a:cubicBezTo>
                    <a:cubicBezTo>
                      <a:pt x="394" y="57"/>
                      <a:pt x="363" y="10"/>
                      <a:pt x="314" y="1"/>
                    </a:cubicBezTo>
                    <a:cubicBezTo>
                      <a:pt x="308" y="1"/>
                      <a:pt x="303" y="0"/>
                      <a:pt x="298" y="0"/>
                    </a:cubicBezTo>
                    <a:close/>
                    <a:moveTo>
                      <a:pt x="5319" y="8924"/>
                    </a:moveTo>
                    <a:lnTo>
                      <a:pt x="5319" y="8924"/>
                    </a:lnTo>
                    <a:cubicBezTo>
                      <a:pt x="5319" y="8928"/>
                      <a:pt x="5320" y="8932"/>
                      <a:pt x="5320" y="8936"/>
                    </a:cubicBezTo>
                    <a:lnTo>
                      <a:pt x="5320" y="8936"/>
                    </a:lnTo>
                    <a:lnTo>
                      <a:pt x="5320" y="8929"/>
                    </a:lnTo>
                    <a:cubicBezTo>
                      <a:pt x="5320" y="8929"/>
                      <a:pt x="5319" y="8928"/>
                      <a:pt x="5319" y="8924"/>
                    </a:cubicBezTo>
                    <a:close/>
                    <a:moveTo>
                      <a:pt x="5320" y="8936"/>
                    </a:moveTo>
                    <a:lnTo>
                      <a:pt x="5328" y="9005"/>
                    </a:lnTo>
                    <a:cubicBezTo>
                      <a:pt x="5326" y="8983"/>
                      <a:pt x="5323" y="8960"/>
                      <a:pt x="5320" y="8936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" name="Google Shape;1414;p11"/>
              <p:cNvSpPr/>
              <p:nvPr/>
            </p:nvSpPr>
            <p:spPr>
              <a:xfrm>
                <a:off x="7884568" y="2681565"/>
                <a:ext cx="413818" cy="721937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9726" extrusionOk="0">
                    <a:moveTo>
                      <a:pt x="367" y="0"/>
                    </a:moveTo>
                    <a:lnTo>
                      <a:pt x="367" y="0"/>
                    </a:lnTo>
                    <a:cubicBezTo>
                      <a:pt x="367" y="0"/>
                      <a:pt x="367" y="0"/>
                      <a:pt x="367" y="0"/>
                    </a:cubicBezTo>
                    <a:lnTo>
                      <a:pt x="367" y="0"/>
                    </a:lnTo>
                    <a:cubicBezTo>
                      <a:pt x="367" y="0"/>
                      <a:pt x="367" y="0"/>
                      <a:pt x="367" y="0"/>
                    </a:cubicBezTo>
                    <a:close/>
                    <a:moveTo>
                      <a:pt x="367" y="0"/>
                    </a:moveTo>
                    <a:cubicBezTo>
                      <a:pt x="378" y="32"/>
                      <a:pt x="230" y="270"/>
                      <a:pt x="214" y="320"/>
                    </a:cubicBezTo>
                    <a:cubicBezTo>
                      <a:pt x="172" y="442"/>
                      <a:pt x="149" y="567"/>
                      <a:pt x="139" y="694"/>
                    </a:cubicBezTo>
                    <a:cubicBezTo>
                      <a:pt x="117" y="951"/>
                      <a:pt x="158" y="1216"/>
                      <a:pt x="242" y="1458"/>
                    </a:cubicBezTo>
                    <a:cubicBezTo>
                      <a:pt x="405" y="1929"/>
                      <a:pt x="810" y="2388"/>
                      <a:pt x="1324" y="2480"/>
                    </a:cubicBezTo>
                    <a:cubicBezTo>
                      <a:pt x="1424" y="2498"/>
                      <a:pt x="1528" y="2498"/>
                      <a:pt x="1621" y="2540"/>
                    </a:cubicBezTo>
                    <a:cubicBezTo>
                      <a:pt x="1688" y="2571"/>
                      <a:pt x="1746" y="2621"/>
                      <a:pt x="1801" y="2671"/>
                    </a:cubicBezTo>
                    <a:cubicBezTo>
                      <a:pt x="1955" y="2809"/>
                      <a:pt x="2109" y="2945"/>
                      <a:pt x="2262" y="3083"/>
                    </a:cubicBezTo>
                    <a:cubicBezTo>
                      <a:pt x="2302" y="3118"/>
                      <a:pt x="2343" y="3156"/>
                      <a:pt x="2356" y="3208"/>
                    </a:cubicBezTo>
                    <a:cubicBezTo>
                      <a:pt x="2382" y="3297"/>
                      <a:pt x="2307" y="3390"/>
                      <a:pt x="2218" y="3419"/>
                    </a:cubicBezTo>
                    <a:cubicBezTo>
                      <a:pt x="2184" y="3430"/>
                      <a:pt x="2148" y="3435"/>
                      <a:pt x="2111" y="3435"/>
                    </a:cubicBezTo>
                    <a:cubicBezTo>
                      <a:pt x="2056" y="3435"/>
                      <a:pt x="1999" y="3424"/>
                      <a:pt x="1944" y="3413"/>
                    </a:cubicBezTo>
                    <a:cubicBezTo>
                      <a:pt x="1391" y="3304"/>
                      <a:pt x="865" y="3212"/>
                      <a:pt x="303" y="3148"/>
                    </a:cubicBezTo>
                    <a:cubicBezTo>
                      <a:pt x="276" y="3146"/>
                      <a:pt x="248" y="3143"/>
                      <a:pt x="220" y="3143"/>
                    </a:cubicBezTo>
                    <a:cubicBezTo>
                      <a:pt x="166" y="3143"/>
                      <a:pt x="113" y="3153"/>
                      <a:pt x="75" y="3191"/>
                    </a:cubicBezTo>
                    <a:cubicBezTo>
                      <a:pt x="31" y="3231"/>
                      <a:pt x="20" y="3297"/>
                      <a:pt x="17" y="3359"/>
                    </a:cubicBezTo>
                    <a:cubicBezTo>
                      <a:pt x="1" y="3811"/>
                      <a:pt x="367" y="4210"/>
                      <a:pt x="795" y="4354"/>
                    </a:cubicBezTo>
                    <a:cubicBezTo>
                      <a:pt x="964" y="4411"/>
                      <a:pt x="1141" y="4434"/>
                      <a:pt x="1318" y="4434"/>
                    </a:cubicBezTo>
                    <a:cubicBezTo>
                      <a:pt x="1590" y="4434"/>
                      <a:pt x="1866" y="4379"/>
                      <a:pt x="2128" y="4301"/>
                    </a:cubicBezTo>
                    <a:cubicBezTo>
                      <a:pt x="2404" y="4219"/>
                      <a:pt x="2654" y="4171"/>
                      <a:pt x="2943" y="4137"/>
                    </a:cubicBezTo>
                    <a:cubicBezTo>
                      <a:pt x="2992" y="4132"/>
                      <a:pt x="3041" y="4127"/>
                      <a:pt x="3089" y="4127"/>
                    </a:cubicBezTo>
                    <a:cubicBezTo>
                      <a:pt x="3120" y="4127"/>
                      <a:pt x="3151" y="4129"/>
                      <a:pt x="3181" y="4134"/>
                    </a:cubicBezTo>
                    <a:cubicBezTo>
                      <a:pt x="3294" y="4156"/>
                      <a:pt x="3395" y="4223"/>
                      <a:pt x="3489" y="4291"/>
                    </a:cubicBezTo>
                    <a:cubicBezTo>
                      <a:pt x="3656" y="4412"/>
                      <a:pt x="4202" y="4827"/>
                      <a:pt x="3945" y="5075"/>
                    </a:cubicBezTo>
                    <a:cubicBezTo>
                      <a:pt x="3848" y="5169"/>
                      <a:pt x="3728" y="5201"/>
                      <a:pt x="3601" y="5201"/>
                    </a:cubicBezTo>
                    <a:cubicBezTo>
                      <a:pt x="3390" y="5201"/>
                      <a:pt x="3158" y="5113"/>
                      <a:pt x="2973" y="5073"/>
                    </a:cubicBezTo>
                    <a:cubicBezTo>
                      <a:pt x="2734" y="5022"/>
                      <a:pt x="2506" y="4930"/>
                      <a:pt x="2268" y="4872"/>
                    </a:cubicBezTo>
                    <a:cubicBezTo>
                      <a:pt x="2053" y="4821"/>
                      <a:pt x="1833" y="4796"/>
                      <a:pt x="1612" y="4796"/>
                    </a:cubicBezTo>
                    <a:cubicBezTo>
                      <a:pt x="1355" y="4796"/>
                      <a:pt x="1098" y="4829"/>
                      <a:pt x="847" y="4891"/>
                    </a:cubicBezTo>
                    <a:cubicBezTo>
                      <a:pt x="161" y="5060"/>
                      <a:pt x="541" y="5617"/>
                      <a:pt x="903" y="5922"/>
                    </a:cubicBezTo>
                    <a:cubicBezTo>
                      <a:pt x="1344" y="6295"/>
                      <a:pt x="1958" y="6464"/>
                      <a:pt x="2546" y="6464"/>
                    </a:cubicBezTo>
                    <a:cubicBezTo>
                      <a:pt x="2702" y="6464"/>
                      <a:pt x="2856" y="6452"/>
                      <a:pt x="3004" y="6429"/>
                    </a:cubicBezTo>
                    <a:cubicBezTo>
                      <a:pt x="3399" y="6366"/>
                      <a:pt x="3774" y="6226"/>
                      <a:pt x="4163" y="6141"/>
                    </a:cubicBezTo>
                    <a:cubicBezTo>
                      <a:pt x="4237" y="6126"/>
                      <a:pt x="4316" y="6112"/>
                      <a:pt x="4393" y="6112"/>
                    </a:cubicBezTo>
                    <a:cubicBezTo>
                      <a:pt x="4466" y="6112"/>
                      <a:pt x="4536" y="6124"/>
                      <a:pt x="4600" y="6157"/>
                    </a:cubicBezTo>
                    <a:cubicBezTo>
                      <a:pt x="4739" y="6233"/>
                      <a:pt x="4810" y="6390"/>
                      <a:pt x="4873" y="6535"/>
                    </a:cubicBezTo>
                    <a:cubicBezTo>
                      <a:pt x="4913" y="6637"/>
                      <a:pt x="4957" y="6738"/>
                      <a:pt x="4999" y="6840"/>
                    </a:cubicBezTo>
                    <a:cubicBezTo>
                      <a:pt x="5021" y="6891"/>
                      <a:pt x="5041" y="6946"/>
                      <a:pt x="5027" y="6998"/>
                    </a:cubicBezTo>
                    <a:cubicBezTo>
                      <a:pt x="5010" y="7058"/>
                      <a:pt x="4931" y="7081"/>
                      <a:pt x="4819" y="7081"/>
                    </a:cubicBezTo>
                    <a:cubicBezTo>
                      <a:pt x="4473" y="7081"/>
                      <a:pt x="3811" y="6860"/>
                      <a:pt x="3682" y="6821"/>
                    </a:cubicBezTo>
                    <a:cubicBezTo>
                      <a:pt x="3264" y="6696"/>
                      <a:pt x="2836" y="6564"/>
                      <a:pt x="2397" y="6564"/>
                    </a:cubicBezTo>
                    <a:cubicBezTo>
                      <a:pt x="2338" y="6564"/>
                      <a:pt x="2278" y="6566"/>
                      <a:pt x="2218" y="6571"/>
                    </a:cubicBezTo>
                    <a:cubicBezTo>
                      <a:pt x="2028" y="6589"/>
                      <a:pt x="1831" y="6637"/>
                      <a:pt x="1690" y="6770"/>
                    </a:cubicBezTo>
                    <a:cubicBezTo>
                      <a:pt x="1550" y="6899"/>
                      <a:pt x="1491" y="7130"/>
                      <a:pt x="1595" y="7290"/>
                    </a:cubicBezTo>
                    <a:cubicBezTo>
                      <a:pt x="1636" y="7351"/>
                      <a:pt x="1695" y="7396"/>
                      <a:pt x="1754" y="7438"/>
                    </a:cubicBezTo>
                    <a:cubicBezTo>
                      <a:pt x="2220" y="7779"/>
                      <a:pt x="2760" y="8074"/>
                      <a:pt x="3338" y="8074"/>
                    </a:cubicBezTo>
                    <a:cubicBezTo>
                      <a:pt x="3356" y="8074"/>
                      <a:pt x="3374" y="8073"/>
                      <a:pt x="3392" y="8073"/>
                    </a:cubicBezTo>
                    <a:cubicBezTo>
                      <a:pt x="3672" y="8064"/>
                      <a:pt x="3945" y="7983"/>
                      <a:pt x="4215" y="7913"/>
                    </a:cubicBezTo>
                    <a:cubicBezTo>
                      <a:pt x="4481" y="7846"/>
                      <a:pt x="4730" y="7832"/>
                      <a:pt x="5001" y="7804"/>
                    </a:cubicBezTo>
                    <a:cubicBezTo>
                      <a:pt x="5025" y="7802"/>
                      <a:pt x="5051" y="7799"/>
                      <a:pt x="5076" y="7799"/>
                    </a:cubicBezTo>
                    <a:cubicBezTo>
                      <a:pt x="5109" y="7799"/>
                      <a:pt x="5142" y="7804"/>
                      <a:pt x="5172" y="7819"/>
                    </a:cubicBezTo>
                    <a:cubicBezTo>
                      <a:pt x="5246" y="7855"/>
                      <a:pt x="5281" y="7939"/>
                      <a:pt x="5304" y="8019"/>
                    </a:cubicBezTo>
                    <a:cubicBezTo>
                      <a:pt x="5390" y="8305"/>
                      <a:pt x="5407" y="8606"/>
                      <a:pt x="5412" y="8905"/>
                    </a:cubicBezTo>
                    <a:cubicBezTo>
                      <a:pt x="5413" y="9030"/>
                      <a:pt x="5396" y="9156"/>
                      <a:pt x="5410" y="9279"/>
                    </a:cubicBezTo>
                    <a:cubicBezTo>
                      <a:pt x="5426" y="9428"/>
                      <a:pt x="5475" y="9580"/>
                      <a:pt x="5507" y="9725"/>
                    </a:cubicBezTo>
                    <a:lnTo>
                      <a:pt x="5574" y="9126"/>
                    </a:lnTo>
                    <a:cubicBezTo>
                      <a:pt x="5571" y="7154"/>
                      <a:pt x="4742" y="5197"/>
                      <a:pt x="3328" y="3824"/>
                    </a:cubicBezTo>
                    <a:cubicBezTo>
                      <a:pt x="2952" y="3458"/>
                      <a:pt x="2538" y="3134"/>
                      <a:pt x="2162" y="2768"/>
                    </a:cubicBezTo>
                    <a:cubicBezTo>
                      <a:pt x="1367" y="1996"/>
                      <a:pt x="749" y="1043"/>
                      <a:pt x="36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" name="Google Shape;1415;p11"/>
              <p:cNvSpPr/>
              <p:nvPr/>
            </p:nvSpPr>
            <p:spPr>
              <a:xfrm>
                <a:off x="7931034" y="2940391"/>
                <a:ext cx="177626" cy="24718"/>
              </a:xfrm>
              <a:custGeom>
                <a:avLst/>
                <a:gdLst/>
                <a:ahLst/>
                <a:cxnLst/>
                <a:rect l="l" t="t" r="r" b="b"/>
                <a:pathLst>
                  <a:path w="2393" h="333" extrusionOk="0">
                    <a:moveTo>
                      <a:pt x="2163" y="0"/>
                    </a:moveTo>
                    <a:cubicBezTo>
                      <a:pt x="1902" y="0"/>
                      <a:pt x="1635" y="124"/>
                      <a:pt x="1386" y="181"/>
                    </a:cubicBezTo>
                    <a:cubicBezTo>
                      <a:pt x="1142" y="239"/>
                      <a:pt x="912" y="273"/>
                      <a:pt x="682" y="273"/>
                    </a:cubicBezTo>
                    <a:cubicBezTo>
                      <a:pt x="465" y="273"/>
                      <a:pt x="249" y="242"/>
                      <a:pt x="22" y="171"/>
                    </a:cubicBezTo>
                    <a:cubicBezTo>
                      <a:pt x="21" y="170"/>
                      <a:pt x="19" y="170"/>
                      <a:pt x="17" y="170"/>
                    </a:cubicBezTo>
                    <a:cubicBezTo>
                      <a:pt x="6" y="170"/>
                      <a:pt x="1" y="187"/>
                      <a:pt x="11" y="193"/>
                    </a:cubicBezTo>
                    <a:cubicBezTo>
                      <a:pt x="210" y="296"/>
                      <a:pt x="433" y="332"/>
                      <a:pt x="657" y="332"/>
                    </a:cubicBezTo>
                    <a:cubicBezTo>
                      <a:pt x="751" y="332"/>
                      <a:pt x="846" y="326"/>
                      <a:pt x="939" y="315"/>
                    </a:cubicBezTo>
                    <a:cubicBezTo>
                      <a:pt x="1146" y="289"/>
                      <a:pt x="1347" y="244"/>
                      <a:pt x="1549" y="194"/>
                    </a:cubicBezTo>
                    <a:cubicBezTo>
                      <a:pt x="1749" y="145"/>
                      <a:pt x="1953" y="57"/>
                      <a:pt x="2159" y="57"/>
                    </a:cubicBezTo>
                    <a:cubicBezTo>
                      <a:pt x="2220" y="57"/>
                      <a:pt x="2282" y="65"/>
                      <a:pt x="2344" y="84"/>
                    </a:cubicBezTo>
                    <a:cubicBezTo>
                      <a:pt x="2348" y="85"/>
                      <a:pt x="2350" y="85"/>
                      <a:pt x="2353" y="85"/>
                    </a:cubicBezTo>
                    <a:cubicBezTo>
                      <a:pt x="2383" y="85"/>
                      <a:pt x="2392" y="38"/>
                      <a:pt x="2360" y="27"/>
                    </a:cubicBezTo>
                    <a:cubicBezTo>
                      <a:pt x="2295" y="8"/>
                      <a:pt x="2229" y="0"/>
                      <a:pt x="2163" y="0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" name="Google Shape;1416;p11"/>
              <p:cNvSpPr/>
              <p:nvPr/>
            </p:nvSpPr>
            <p:spPr>
              <a:xfrm>
                <a:off x="7987966" y="3085874"/>
                <a:ext cx="245470" cy="20932"/>
              </a:xfrm>
              <a:custGeom>
                <a:avLst/>
                <a:gdLst/>
                <a:ahLst/>
                <a:cxnLst/>
                <a:rect l="l" t="t" r="r" b="b"/>
                <a:pathLst>
                  <a:path w="3307" h="282" extrusionOk="0">
                    <a:moveTo>
                      <a:pt x="11" y="1"/>
                    </a:moveTo>
                    <a:cubicBezTo>
                      <a:pt x="2" y="1"/>
                      <a:pt x="1" y="14"/>
                      <a:pt x="11" y="18"/>
                    </a:cubicBezTo>
                    <a:cubicBezTo>
                      <a:pt x="455" y="197"/>
                      <a:pt x="909" y="282"/>
                      <a:pt x="1374" y="282"/>
                    </a:cubicBezTo>
                    <a:cubicBezTo>
                      <a:pt x="1554" y="282"/>
                      <a:pt x="1736" y="269"/>
                      <a:pt x="1919" y="244"/>
                    </a:cubicBezTo>
                    <a:cubicBezTo>
                      <a:pt x="2216" y="204"/>
                      <a:pt x="2529" y="113"/>
                      <a:pt x="2834" y="113"/>
                    </a:cubicBezTo>
                    <a:cubicBezTo>
                      <a:pt x="2975" y="113"/>
                      <a:pt x="3116" y="133"/>
                      <a:pt x="3252" y="186"/>
                    </a:cubicBezTo>
                    <a:cubicBezTo>
                      <a:pt x="3255" y="187"/>
                      <a:pt x="3259" y="188"/>
                      <a:pt x="3262" y="188"/>
                    </a:cubicBezTo>
                    <a:cubicBezTo>
                      <a:pt x="3291" y="188"/>
                      <a:pt x="3307" y="141"/>
                      <a:pt x="3278" y="127"/>
                    </a:cubicBezTo>
                    <a:cubicBezTo>
                      <a:pt x="3149" y="64"/>
                      <a:pt x="3010" y="42"/>
                      <a:pt x="2868" y="42"/>
                    </a:cubicBezTo>
                    <a:cubicBezTo>
                      <a:pt x="2626" y="42"/>
                      <a:pt x="2375" y="107"/>
                      <a:pt x="2148" y="147"/>
                    </a:cubicBezTo>
                    <a:cubicBezTo>
                      <a:pt x="1874" y="196"/>
                      <a:pt x="1607" y="221"/>
                      <a:pt x="1342" y="221"/>
                    </a:cubicBezTo>
                    <a:cubicBezTo>
                      <a:pt x="897" y="221"/>
                      <a:pt x="461" y="150"/>
                      <a:pt x="16" y="2"/>
                    </a:cubicBezTo>
                    <a:cubicBezTo>
                      <a:pt x="15" y="1"/>
                      <a:pt x="13" y="1"/>
                      <a:pt x="11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" name="Google Shape;1417;p11"/>
              <p:cNvSpPr/>
              <p:nvPr/>
            </p:nvSpPr>
            <p:spPr>
              <a:xfrm>
                <a:off x="8050167" y="3209980"/>
                <a:ext cx="239606" cy="37040"/>
              </a:xfrm>
              <a:custGeom>
                <a:avLst/>
                <a:gdLst/>
                <a:ahLst/>
                <a:cxnLst/>
                <a:rect l="l" t="t" r="r" b="b"/>
                <a:pathLst>
                  <a:path w="3228" h="499" extrusionOk="0">
                    <a:moveTo>
                      <a:pt x="31" y="0"/>
                    </a:moveTo>
                    <a:cubicBezTo>
                      <a:pt x="12" y="0"/>
                      <a:pt x="1" y="30"/>
                      <a:pt x="21" y="37"/>
                    </a:cubicBezTo>
                    <a:cubicBezTo>
                      <a:pt x="438" y="219"/>
                      <a:pt x="876" y="319"/>
                      <a:pt x="1327" y="319"/>
                    </a:cubicBezTo>
                    <a:cubicBezTo>
                      <a:pt x="1388" y="319"/>
                      <a:pt x="1448" y="317"/>
                      <a:pt x="1509" y="313"/>
                    </a:cubicBezTo>
                    <a:cubicBezTo>
                      <a:pt x="1755" y="299"/>
                      <a:pt x="2077" y="243"/>
                      <a:pt x="2384" y="243"/>
                    </a:cubicBezTo>
                    <a:cubicBezTo>
                      <a:pt x="2681" y="243"/>
                      <a:pt x="2965" y="295"/>
                      <a:pt x="3154" y="488"/>
                    </a:cubicBezTo>
                    <a:cubicBezTo>
                      <a:pt x="3162" y="495"/>
                      <a:pt x="3170" y="498"/>
                      <a:pt x="3178" y="498"/>
                    </a:cubicBezTo>
                    <a:cubicBezTo>
                      <a:pt x="3204" y="498"/>
                      <a:pt x="3227" y="464"/>
                      <a:pt x="3204" y="438"/>
                    </a:cubicBezTo>
                    <a:cubicBezTo>
                      <a:pt x="3002" y="232"/>
                      <a:pt x="2687" y="181"/>
                      <a:pt x="2383" y="181"/>
                    </a:cubicBezTo>
                    <a:cubicBezTo>
                      <a:pt x="2230" y="181"/>
                      <a:pt x="2079" y="194"/>
                      <a:pt x="1948" y="206"/>
                    </a:cubicBezTo>
                    <a:cubicBezTo>
                      <a:pt x="1737" y="225"/>
                      <a:pt x="1531" y="237"/>
                      <a:pt x="1329" y="237"/>
                    </a:cubicBezTo>
                    <a:cubicBezTo>
                      <a:pt x="891" y="237"/>
                      <a:pt x="469" y="179"/>
                      <a:pt x="37" y="1"/>
                    </a:cubicBezTo>
                    <a:cubicBezTo>
                      <a:pt x="35" y="0"/>
                      <a:pt x="33" y="0"/>
                      <a:pt x="31" y="0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" name="Google Shape;1418;p11"/>
              <p:cNvSpPr/>
              <p:nvPr/>
            </p:nvSpPr>
            <p:spPr>
              <a:xfrm>
                <a:off x="8080229" y="2793423"/>
                <a:ext cx="36446" cy="174063"/>
              </a:xfrm>
              <a:custGeom>
                <a:avLst/>
                <a:gdLst/>
                <a:ahLst/>
                <a:cxnLst/>
                <a:rect l="l" t="t" r="r" b="b"/>
                <a:pathLst>
                  <a:path w="491" h="2345" extrusionOk="0">
                    <a:moveTo>
                      <a:pt x="262" y="1"/>
                    </a:moveTo>
                    <a:cubicBezTo>
                      <a:pt x="255" y="1"/>
                      <a:pt x="248" y="6"/>
                      <a:pt x="249" y="14"/>
                    </a:cubicBezTo>
                    <a:cubicBezTo>
                      <a:pt x="300" y="743"/>
                      <a:pt x="0" y="1685"/>
                      <a:pt x="448" y="2337"/>
                    </a:cubicBezTo>
                    <a:cubicBezTo>
                      <a:pt x="452" y="2343"/>
                      <a:pt x="458" y="2345"/>
                      <a:pt x="465" y="2345"/>
                    </a:cubicBezTo>
                    <a:cubicBezTo>
                      <a:pt x="478" y="2345"/>
                      <a:pt x="491" y="2336"/>
                      <a:pt x="484" y="2323"/>
                    </a:cubicBezTo>
                    <a:cubicBezTo>
                      <a:pt x="330" y="1949"/>
                      <a:pt x="269" y="1591"/>
                      <a:pt x="279" y="1187"/>
                    </a:cubicBezTo>
                    <a:cubicBezTo>
                      <a:pt x="288" y="793"/>
                      <a:pt x="333" y="403"/>
                      <a:pt x="273" y="11"/>
                    </a:cubicBezTo>
                    <a:cubicBezTo>
                      <a:pt x="272" y="4"/>
                      <a:pt x="267" y="1"/>
                      <a:pt x="262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" name="Google Shape;1419;p11"/>
              <p:cNvSpPr/>
              <p:nvPr/>
            </p:nvSpPr>
            <p:spPr>
              <a:xfrm>
                <a:off x="8223337" y="2907286"/>
                <a:ext cx="14846" cy="200637"/>
              </a:xfrm>
              <a:custGeom>
                <a:avLst/>
                <a:gdLst/>
                <a:ahLst/>
                <a:cxnLst/>
                <a:rect l="l" t="t" r="r" b="b"/>
                <a:pathLst>
                  <a:path w="200" h="2703" extrusionOk="0">
                    <a:moveTo>
                      <a:pt x="31" y="1"/>
                    </a:moveTo>
                    <a:cubicBezTo>
                      <a:pt x="25" y="1"/>
                      <a:pt x="19" y="5"/>
                      <a:pt x="20" y="12"/>
                    </a:cubicBezTo>
                    <a:cubicBezTo>
                      <a:pt x="63" y="472"/>
                      <a:pt x="127" y="931"/>
                      <a:pt x="124" y="1396"/>
                    </a:cubicBezTo>
                    <a:cubicBezTo>
                      <a:pt x="123" y="1822"/>
                      <a:pt x="1" y="2258"/>
                      <a:pt x="76" y="2681"/>
                    </a:cubicBezTo>
                    <a:cubicBezTo>
                      <a:pt x="78" y="2696"/>
                      <a:pt x="91" y="2702"/>
                      <a:pt x="104" y="2702"/>
                    </a:cubicBezTo>
                    <a:cubicBezTo>
                      <a:pt x="120" y="2702"/>
                      <a:pt x="136" y="2692"/>
                      <a:pt x="135" y="2673"/>
                    </a:cubicBezTo>
                    <a:cubicBezTo>
                      <a:pt x="88" y="2215"/>
                      <a:pt x="200" y="1756"/>
                      <a:pt x="187" y="1294"/>
                    </a:cubicBezTo>
                    <a:cubicBezTo>
                      <a:pt x="174" y="863"/>
                      <a:pt x="117" y="434"/>
                      <a:pt x="40" y="9"/>
                    </a:cubicBezTo>
                    <a:cubicBezTo>
                      <a:pt x="40" y="3"/>
                      <a:pt x="36" y="1"/>
                      <a:pt x="31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" name="Google Shape;1420;p11"/>
              <p:cNvSpPr/>
              <p:nvPr/>
            </p:nvSpPr>
            <p:spPr>
              <a:xfrm>
                <a:off x="8278562" y="3069321"/>
                <a:ext cx="82615" cy="199820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2692" extrusionOk="0">
                    <a:moveTo>
                      <a:pt x="1040" y="1"/>
                    </a:moveTo>
                    <a:cubicBezTo>
                      <a:pt x="1033" y="1"/>
                      <a:pt x="1025" y="6"/>
                      <a:pt x="1026" y="14"/>
                    </a:cubicBezTo>
                    <a:cubicBezTo>
                      <a:pt x="1084" y="583"/>
                      <a:pt x="896" y="1166"/>
                      <a:pt x="490" y="1575"/>
                    </a:cubicBezTo>
                    <a:cubicBezTo>
                      <a:pt x="356" y="1709"/>
                      <a:pt x="191" y="1816"/>
                      <a:pt x="104" y="1991"/>
                    </a:cubicBezTo>
                    <a:cubicBezTo>
                      <a:pt x="0" y="2200"/>
                      <a:pt x="12" y="2441"/>
                      <a:pt x="38" y="2664"/>
                    </a:cubicBezTo>
                    <a:cubicBezTo>
                      <a:pt x="40" y="2682"/>
                      <a:pt x="54" y="2691"/>
                      <a:pt x="68" y="2691"/>
                    </a:cubicBezTo>
                    <a:cubicBezTo>
                      <a:pt x="81" y="2691"/>
                      <a:pt x="93" y="2683"/>
                      <a:pt x="93" y="2664"/>
                    </a:cubicBezTo>
                    <a:cubicBezTo>
                      <a:pt x="92" y="2325"/>
                      <a:pt x="102" y="2036"/>
                      <a:pt x="363" y="1786"/>
                    </a:cubicBezTo>
                    <a:cubicBezTo>
                      <a:pt x="535" y="1620"/>
                      <a:pt x="697" y="1463"/>
                      <a:pt x="817" y="1257"/>
                    </a:cubicBezTo>
                    <a:cubicBezTo>
                      <a:pt x="1037" y="878"/>
                      <a:pt x="1113" y="444"/>
                      <a:pt x="1053" y="10"/>
                    </a:cubicBezTo>
                    <a:cubicBezTo>
                      <a:pt x="1051" y="4"/>
                      <a:pt x="1046" y="1"/>
                      <a:pt x="1040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" name="Google Shape;1421;p11"/>
              <p:cNvSpPr/>
              <p:nvPr/>
            </p:nvSpPr>
            <p:spPr>
              <a:xfrm>
                <a:off x="6195846" y="3263422"/>
                <a:ext cx="2616148" cy="992644"/>
              </a:xfrm>
              <a:custGeom>
                <a:avLst/>
                <a:gdLst/>
                <a:ahLst/>
                <a:cxnLst/>
                <a:rect l="l" t="t" r="r" b="b"/>
                <a:pathLst>
                  <a:path w="35245" h="13373" extrusionOk="0">
                    <a:moveTo>
                      <a:pt x="29169" y="1"/>
                    </a:moveTo>
                    <a:cubicBezTo>
                      <a:pt x="28887" y="1"/>
                      <a:pt x="28605" y="59"/>
                      <a:pt x="28311" y="226"/>
                    </a:cubicBezTo>
                    <a:cubicBezTo>
                      <a:pt x="27881" y="472"/>
                      <a:pt x="27458" y="881"/>
                      <a:pt x="27299" y="1348"/>
                    </a:cubicBezTo>
                    <a:cubicBezTo>
                      <a:pt x="27249" y="1490"/>
                      <a:pt x="26999" y="2958"/>
                      <a:pt x="27097" y="2987"/>
                    </a:cubicBezTo>
                    <a:cubicBezTo>
                      <a:pt x="26443" y="2790"/>
                      <a:pt x="25766" y="2660"/>
                      <a:pt x="25085" y="2602"/>
                    </a:cubicBezTo>
                    <a:lnTo>
                      <a:pt x="25085" y="2602"/>
                    </a:lnTo>
                    <a:cubicBezTo>
                      <a:pt x="25159" y="3019"/>
                      <a:pt x="25370" y="3407"/>
                      <a:pt x="25679" y="3694"/>
                    </a:cubicBezTo>
                    <a:cubicBezTo>
                      <a:pt x="24727" y="4033"/>
                      <a:pt x="23870" y="4634"/>
                      <a:pt x="23225" y="5412"/>
                    </a:cubicBezTo>
                    <a:cubicBezTo>
                      <a:pt x="23166" y="4940"/>
                      <a:pt x="23196" y="4458"/>
                      <a:pt x="23318" y="3996"/>
                    </a:cubicBezTo>
                    <a:lnTo>
                      <a:pt x="23318" y="3996"/>
                    </a:lnTo>
                    <a:cubicBezTo>
                      <a:pt x="22691" y="4438"/>
                      <a:pt x="22283" y="5139"/>
                      <a:pt x="22056" y="5872"/>
                    </a:cubicBezTo>
                    <a:cubicBezTo>
                      <a:pt x="21830" y="6606"/>
                      <a:pt x="21766" y="7377"/>
                      <a:pt x="21702" y="8141"/>
                    </a:cubicBezTo>
                    <a:cubicBezTo>
                      <a:pt x="20727" y="8254"/>
                      <a:pt x="20118" y="9223"/>
                      <a:pt x="19653" y="10088"/>
                    </a:cubicBezTo>
                    <a:cubicBezTo>
                      <a:pt x="19014" y="8907"/>
                      <a:pt x="18320" y="8380"/>
                      <a:pt x="17695" y="7704"/>
                    </a:cubicBezTo>
                    <a:cubicBezTo>
                      <a:pt x="17695" y="7703"/>
                      <a:pt x="17694" y="7702"/>
                      <a:pt x="17693" y="7702"/>
                    </a:cubicBezTo>
                    <a:cubicBezTo>
                      <a:pt x="17645" y="7702"/>
                      <a:pt x="17272" y="8387"/>
                      <a:pt x="17254" y="8462"/>
                    </a:cubicBezTo>
                    <a:cubicBezTo>
                      <a:pt x="17191" y="8729"/>
                      <a:pt x="17234" y="9035"/>
                      <a:pt x="17228" y="9314"/>
                    </a:cubicBezTo>
                    <a:cubicBezTo>
                      <a:pt x="16850" y="8910"/>
                      <a:pt x="16313" y="8669"/>
                      <a:pt x="15763" y="8650"/>
                    </a:cubicBezTo>
                    <a:cubicBezTo>
                      <a:pt x="15748" y="8437"/>
                      <a:pt x="15870" y="8244"/>
                      <a:pt x="15873" y="8026"/>
                    </a:cubicBezTo>
                    <a:cubicBezTo>
                      <a:pt x="15848" y="8025"/>
                      <a:pt x="15824" y="8024"/>
                      <a:pt x="15799" y="8024"/>
                    </a:cubicBezTo>
                    <a:cubicBezTo>
                      <a:pt x="15163" y="8024"/>
                      <a:pt x="14566" y="8504"/>
                      <a:pt x="14100" y="8887"/>
                    </a:cubicBezTo>
                    <a:cubicBezTo>
                      <a:pt x="13917" y="9038"/>
                      <a:pt x="13730" y="9194"/>
                      <a:pt x="13509" y="9279"/>
                    </a:cubicBezTo>
                    <a:cubicBezTo>
                      <a:pt x="13352" y="9339"/>
                      <a:pt x="13188" y="9360"/>
                      <a:pt x="13021" y="9360"/>
                    </a:cubicBezTo>
                    <a:cubicBezTo>
                      <a:pt x="12761" y="9360"/>
                      <a:pt x="12494" y="9309"/>
                      <a:pt x="12234" y="9273"/>
                    </a:cubicBezTo>
                    <a:cubicBezTo>
                      <a:pt x="12072" y="9252"/>
                      <a:pt x="11903" y="9240"/>
                      <a:pt x="11735" y="9240"/>
                    </a:cubicBezTo>
                    <a:cubicBezTo>
                      <a:pt x="11085" y="9240"/>
                      <a:pt x="10428" y="9420"/>
                      <a:pt x="10074" y="9941"/>
                    </a:cubicBezTo>
                    <a:cubicBezTo>
                      <a:pt x="9771" y="9439"/>
                      <a:pt x="9422" y="8966"/>
                      <a:pt x="9032" y="8527"/>
                    </a:cubicBezTo>
                    <a:cubicBezTo>
                      <a:pt x="8842" y="8697"/>
                      <a:pt x="8769" y="8989"/>
                      <a:pt x="8859" y="9227"/>
                    </a:cubicBezTo>
                    <a:cubicBezTo>
                      <a:pt x="8538" y="9060"/>
                      <a:pt x="8216" y="8861"/>
                      <a:pt x="7882" y="8726"/>
                    </a:cubicBezTo>
                    <a:lnTo>
                      <a:pt x="7882" y="8726"/>
                    </a:lnTo>
                    <a:cubicBezTo>
                      <a:pt x="7802" y="8953"/>
                      <a:pt x="7947" y="9424"/>
                      <a:pt x="7995" y="9657"/>
                    </a:cubicBezTo>
                    <a:cubicBezTo>
                      <a:pt x="7426" y="9711"/>
                      <a:pt x="6829" y="9776"/>
                      <a:pt x="6357" y="10101"/>
                    </a:cubicBezTo>
                    <a:cubicBezTo>
                      <a:pt x="6255" y="10171"/>
                      <a:pt x="6158" y="10254"/>
                      <a:pt x="6046" y="10304"/>
                    </a:cubicBezTo>
                    <a:cubicBezTo>
                      <a:pt x="5933" y="10356"/>
                      <a:pt x="5815" y="10373"/>
                      <a:pt x="5693" y="10373"/>
                    </a:cubicBezTo>
                    <a:cubicBezTo>
                      <a:pt x="5449" y="10373"/>
                      <a:pt x="5191" y="10304"/>
                      <a:pt x="4942" y="10304"/>
                    </a:cubicBezTo>
                    <a:cubicBezTo>
                      <a:pt x="4893" y="10304"/>
                      <a:pt x="4844" y="10307"/>
                      <a:pt x="4796" y="10313"/>
                    </a:cubicBezTo>
                    <a:cubicBezTo>
                      <a:pt x="4574" y="10342"/>
                      <a:pt x="4370" y="10451"/>
                      <a:pt x="4173" y="10557"/>
                    </a:cubicBezTo>
                    <a:lnTo>
                      <a:pt x="175" y="12702"/>
                    </a:lnTo>
                    <a:cubicBezTo>
                      <a:pt x="94" y="12746"/>
                      <a:pt x="1" y="12843"/>
                      <a:pt x="63" y="12911"/>
                    </a:cubicBezTo>
                    <a:cubicBezTo>
                      <a:pt x="768" y="12956"/>
                      <a:pt x="1456" y="12964"/>
                      <a:pt x="2150" y="12964"/>
                    </a:cubicBezTo>
                    <a:cubicBezTo>
                      <a:pt x="2482" y="12964"/>
                      <a:pt x="2815" y="12962"/>
                      <a:pt x="3152" y="12962"/>
                    </a:cubicBezTo>
                    <a:cubicBezTo>
                      <a:pt x="4577" y="12988"/>
                      <a:pt x="5867" y="13348"/>
                      <a:pt x="7303" y="13348"/>
                    </a:cubicBezTo>
                    <a:cubicBezTo>
                      <a:pt x="7395" y="13348"/>
                      <a:pt x="7488" y="13347"/>
                      <a:pt x="7581" y="13344"/>
                    </a:cubicBezTo>
                    <a:cubicBezTo>
                      <a:pt x="8614" y="13308"/>
                      <a:pt x="9647" y="13295"/>
                      <a:pt x="10681" y="13295"/>
                    </a:cubicBezTo>
                    <a:cubicBezTo>
                      <a:pt x="13230" y="13295"/>
                      <a:pt x="15780" y="13373"/>
                      <a:pt x="18329" y="13373"/>
                    </a:cubicBezTo>
                    <a:cubicBezTo>
                      <a:pt x="19146" y="13373"/>
                      <a:pt x="19963" y="13365"/>
                      <a:pt x="20780" y="13344"/>
                    </a:cubicBezTo>
                    <a:cubicBezTo>
                      <a:pt x="25180" y="13229"/>
                      <a:pt x="29629" y="12717"/>
                      <a:pt x="33711" y="11083"/>
                    </a:cubicBezTo>
                    <a:cubicBezTo>
                      <a:pt x="34054" y="10945"/>
                      <a:pt x="34413" y="10789"/>
                      <a:pt x="34641" y="10496"/>
                    </a:cubicBezTo>
                    <a:cubicBezTo>
                      <a:pt x="34838" y="10242"/>
                      <a:pt x="34918" y="9918"/>
                      <a:pt x="34979" y="9602"/>
                    </a:cubicBezTo>
                    <a:cubicBezTo>
                      <a:pt x="35245" y="8215"/>
                      <a:pt x="35245" y="6779"/>
                      <a:pt x="35005" y="5389"/>
                    </a:cubicBezTo>
                    <a:cubicBezTo>
                      <a:pt x="34806" y="4233"/>
                      <a:pt x="34822" y="2980"/>
                      <a:pt x="33978" y="2062"/>
                    </a:cubicBezTo>
                    <a:cubicBezTo>
                      <a:pt x="33653" y="1709"/>
                      <a:pt x="33254" y="1435"/>
                      <a:pt x="32849" y="1178"/>
                    </a:cubicBezTo>
                    <a:cubicBezTo>
                      <a:pt x="32128" y="716"/>
                      <a:pt x="31317" y="396"/>
                      <a:pt x="30479" y="226"/>
                    </a:cubicBezTo>
                    <a:cubicBezTo>
                      <a:pt x="30021" y="135"/>
                      <a:pt x="29596" y="1"/>
                      <a:pt x="291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" name="Google Shape;1422;p11"/>
              <p:cNvSpPr/>
              <p:nvPr/>
            </p:nvSpPr>
            <p:spPr>
              <a:xfrm>
                <a:off x="7726392" y="3168636"/>
                <a:ext cx="360671" cy="1039482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4004" extrusionOk="0">
                    <a:moveTo>
                      <a:pt x="1704" y="1"/>
                    </a:moveTo>
                    <a:cubicBezTo>
                      <a:pt x="1684" y="1"/>
                      <a:pt x="1662" y="6"/>
                      <a:pt x="1641" y="16"/>
                    </a:cubicBezTo>
                    <a:cubicBezTo>
                      <a:pt x="1589" y="44"/>
                      <a:pt x="1555" y="101"/>
                      <a:pt x="1525" y="153"/>
                    </a:cubicBezTo>
                    <a:cubicBezTo>
                      <a:pt x="1088" y="928"/>
                      <a:pt x="643" y="1720"/>
                      <a:pt x="439" y="2600"/>
                    </a:cubicBezTo>
                    <a:cubicBezTo>
                      <a:pt x="0" y="4507"/>
                      <a:pt x="1234" y="6535"/>
                      <a:pt x="1939" y="8345"/>
                    </a:cubicBezTo>
                    <a:cubicBezTo>
                      <a:pt x="2643" y="10155"/>
                      <a:pt x="3575" y="11685"/>
                      <a:pt x="2962" y="13902"/>
                    </a:cubicBezTo>
                    <a:lnTo>
                      <a:pt x="3442" y="14004"/>
                    </a:lnTo>
                    <a:cubicBezTo>
                      <a:pt x="3671" y="13295"/>
                      <a:pt x="4021" y="12591"/>
                      <a:pt x="4124" y="12036"/>
                    </a:cubicBezTo>
                    <a:cubicBezTo>
                      <a:pt x="4859" y="8064"/>
                      <a:pt x="3404" y="4042"/>
                      <a:pt x="1976" y="297"/>
                    </a:cubicBezTo>
                    <a:cubicBezTo>
                      <a:pt x="1926" y="161"/>
                      <a:pt x="1823" y="1"/>
                      <a:pt x="17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" name="Google Shape;1423;p11"/>
              <p:cNvSpPr/>
              <p:nvPr/>
            </p:nvSpPr>
            <p:spPr>
              <a:xfrm>
                <a:off x="7822218" y="3168710"/>
                <a:ext cx="264844" cy="1039408"/>
              </a:xfrm>
              <a:custGeom>
                <a:avLst/>
                <a:gdLst/>
                <a:ahLst/>
                <a:cxnLst/>
                <a:rect l="l" t="t" r="r" b="b"/>
                <a:pathLst>
                  <a:path w="3568" h="14003" extrusionOk="0">
                    <a:moveTo>
                      <a:pt x="413" y="1"/>
                    </a:moveTo>
                    <a:cubicBezTo>
                      <a:pt x="411" y="1"/>
                      <a:pt x="410" y="1"/>
                      <a:pt x="408" y="1"/>
                    </a:cubicBezTo>
                    <a:cubicBezTo>
                      <a:pt x="324" y="312"/>
                      <a:pt x="290" y="654"/>
                      <a:pt x="263" y="897"/>
                    </a:cubicBezTo>
                    <a:cubicBezTo>
                      <a:pt x="212" y="1357"/>
                      <a:pt x="0" y="2959"/>
                      <a:pt x="1201" y="6184"/>
                    </a:cubicBezTo>
                    <a:cubicBezTo>
                      <a:pt x="2283" y="9087"/>
                      <a:pt x="2560" y="11367"/>
                      <a:pt x="1910" y="13953"/>
                    </a:cubicBezTo>
                    <a:lnTo>
                      <a:pt x="2151" y="14003"/>
                    </a:lnTo>
                    <a:cubicBezTo>
                      <a:pt x="2380" y="13294"/>
                      <a:pt x="2730" y="12590"/>
                      <a:pt x="2833" y="12035"/>
                    </a:cubicBezTo>
                    <a:cubicBezTo>
                      <a:pt x="3568" y="8063"/>
                      <a:pt x="2113" y="4041"/>
                      <a:pt x="685" y="296"/>
                    </a:cubicBezTo>
                    <a:cubicBezTo>
                      <a:pt x="634" y="160"/>
                      <a:pt x="531" y="1"/>
                      <a:pt x="41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" name="Google Shape;1424;p11"/>
              <p:cNvSpPr/>
              <p:nvPr/>
            </p:nvSpPr>
            <p:spPr>
              <a:xfrm>
                <a:off x="8001029" y="3414547"/>
                <a:ext cx="216893" cy="779018"/>
              </a:xfrm>
              <a:custGeom>
                <a:avLst/>
                <a:gdLst/>
                <a:ahLst/>
                <a:cxnLst/>
                <a:rect l="l" t="t" r="r" b="b"/>
                <a:pathLst>
                  <a:path w="2922" h="10495" extrusionOk="0">
                    <a:moveTo>
                      <a:pt x="2638" y="0"/>
                    </a:moveTo>
                    <a:cubicBezTo>
                      <a:pt x="2616" y="0"/>
                      <a:pt x="2591" y="5"/>
                      <a:pt x="2566" y="14"/>
                    </a:cubicBezTo>
                    <a:cubicBezTo>
                      <a:pt x="2485" y="48"/>
                      <a:pt x="2437" y="126"/>
                      <a:pt x="2399" y="200"/>
                    </a:cubicBezTo>
                    <a:cubicBezTo>
                      <a:pt x="1831" y="1284"/>
                      <a:pt x="1455" y="1841"/>
                      <a:pt x="1355" y="3045"/>
                    </a:cubicBezTo>
                    <a:cubicBezTo>
                      <a:pt x="1300" y="3728"/>
                      <a:pt x="1229" y="5087"/>
                      <a:pt x="1172" y="5769"/>
                    </a:cubicBezTo>
                    <a:cubicBezTo>
                      <a:pt x="1037" y="7410"/>
                      <a:pt x="577" y="8941"/>
                      <a:pt x="0" y="10495"/>
                    </a:cubicBezTo>
                    <a:cubicBezTo>
                      <a:pt x="283" y="9973"/>
                      <a:pt x="437" y="9632"/>
                      <a:pt x="771" y="9137"/>
                    </a:cubicBezTo>
                    <a:cubicBezTo>
                      <a:pt x="2467" y="6604"/>
                      <a:pt x="2711" y="3481"/>
                      <a:pt x="2909" y="498"/>
                    </a:cubicBezTo>
                    <a:cubicBezTo>
                      <a:pt x="2922" y="291"/>
                      <a:pt x="2823" y="0"/>
                      <a:pt x="263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" name="Google Shape;1425;p11"/>
              <p:cNvSpPr/>
              <p:nvPr/>
            </p:nvSpPr>
            <p:spPr>
              <a:xfrm>
                <a:off x="8007042" y="3414695"/>
                <a:ext cx="244208" cy="771892"/>
              </a:xfrm>
              <a:custGeom>
                <a:avLst/>
                <a:gdLst/>
                <a:ahLst/>
                <a:cxnLst/>
                <a:rect l="l" t="t" r="r" b="b"/>
                <a:pathLst>
                  <a:path w="3290" h="10399" extrusionOk="0">
                    <a:moveTo>
                      <a:pt x="2587" y="1"/>
                    </a:moveTo>
                    <a:cubicBezTo>
                      <a:pt x="2193" y="1061"/>
                      <a:pt x="2245" y="2093"/>
                      <a:pt x="2092" y="3377"/>
                    </a:cubicBezTo>
                    <a:cubicBezTo>
                      <a:pt x="2009" y="4064"/>
                      <a:pt x="1981" y="5080"/>
                      <a:pt x="1807" y="5753"/>
                    </a:cubicBezTo>
                    <a:cubicBezTo>
                      <a:pt x="1165" y="8221"/>
                      <a:pt x="305" y="9941"/>
                      <a:pt x="0" y="10398"/>
                    </a:cubicBezTo>
                    <a:cubicBezTo>
                      <a:pt x="1033" y="9016"/>
                      <a:pt x="2076" y="7620"/>
                      <a:pt x="2752" y="6058"/>
                    </a:cubicBezTo>
                    <a:cubicBezTo>
                      <a:pt x="2919" y="5673"/>
                      <a:pt x="3065" y="5276"/>
                      <a:pt x="3146" y="4867"/>
                    </a:cubicBezTo>
                    <a:cubicBezTo>
                      <a:pt x="3227" y="4463"/>
                      <a:pt x="3246" y="4049"/>
                      <a:pt x="3258" y="3640"/>
                    </a:cubicBezTo>
                    <a:cubicBezTo>
                      <a:pt x="3290" y="2734"/>
                      <a:pt x="3290" y="2452"/>
                      <a:pt x="3197" y="1550"/>
                    </a:cubicBezTo>
                    <a:cubicBezTo>
                      <a:pt x="3110" y="688"/>
                      <a:pt x="2915" y="172"/>
                      <a:pt x="258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" name="Google Shape;1426;p11"/>
              <p:cNvSpPr/>
              <p:nvPr/>
            </p:nvSpPr>
            <p:spPr>
              <a:xfrm>
                <a:off x="7024434" y="3699574"/>
                <a:ext cx="243986" cy="703083"/>
              </a:xfrm>
              <a:custGeom>
                <a:avLst/>
                <a:gdLst/>
                <a:ahLst/>
                <a:cxnLst/>
                <a:rect l="l" t="t" r="r" b="b"/>
                <a:pathLst>
                  <a:path w="3287" h="9472" extrusionOk="0">
                    <a:moveTo>
                      <a:pt x="169" y="1"/>
                    </a:moveTo>
                    <a:cubicBezTo>
                      <a:pt x="122" y="1"/>
                      <a:pt x="79" y="20"/>
                      <a:pt x="46" y="66"/>
                    </a:cubicBezTo>
                    <a:cubicBezTo>
                      <a:pt x="1" y="129"/>
                      <a:pt x="5" y="211"/>
                      <a:pt x="12" y="288"/>
                    </a:cubicBezTo>
                    <a:cubicBezTo>
                      <a:pt x="125" y="1401"/>
                      <a:pt x="121" y="2009"/>
                      <a:pt x="637" y="3000"/>
                    </a:cubicBezTo>
                    <a:cubicBezTo>
                      <a:pt x="930" y="3563"/>
                      <a:pt x="1544" y="4662"/>
                      <a:pt x="1838" y="5224"/>
                    </a:cubicBezTo>
                    <a:cubicBezTo>
                      <a:pt x="2539" y="6575"/>
                      <a:pt x="2950" y="7986"/>
                      <a:pt x="3287" y="9472"/>
                    </a:cubicBezTo>
                    <a:cubicBezTo>
                      <a:pt x="3240" y="8932"/>
                      <a:pt x="3188" y="8595"/>
                      <a:pt x="3191" y="8052"/>
                    </a:cubicBezTo>
                    <a:cubicBezTo>
                      <a:pt x="3200" y="5287"/>
                      <a:pt x="1849" y="2722"/>
                      <a:pt x="534" y="290"/>
                    </a:cubicBezTo>
                    <a:cubicBezTo>
                      <a:pt x="459" y="150"/>
                      <a:pt x="298" y="1"/>
                      <a:pt x="1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" name="Google Shape;1427;p11"/>
              <p:cNvSpPr/>
              <p:nvPr/>
            </p:nvSpPr>
            <p:spPr>
              <a:xfrm>
                <a:off x="7032599" y="3700391"/>
                <a:ext cx="248959" cy="693953"/>
              </a:xfrm>
              <a:custGeom>
                <a:avLst/>
                <a:gdLst/>
                <a:ahLst/>
                <a:cxnLst/>
                <a:rect l="l" t="t" r="r" b="b"/>
                <a:pathLst>
                  <a:path w="3354" h="9349" extrusionOk="0">
                    <a:moveTo>
                      <a:pt x="23" y="1"/>
                    </a:moveTo>
                    <a:cubicBezTo>
                      <a:pt x="15" y="1"/>
                      <a:pt x="8" y="1"/>
                      <a:pt x="1" y="1"/>
                    </a:cubicBezTo>
                    <a:cubicBezTo>
                      <a:pt x="232" y="1012"/>
                      <a:pt x="773" y="1802"/>
                      <a:pt x="1289" y="2878"/>
                    </a:cubicBezTo>
                    <a:cubicBezTo>
                      <a:pt x="1565" y="3456"/>
                      <a:pt x="2041" y="4266"/>
                      <a:pt x="2243" y="4875"/>
                    </a:cubicBezTo>
                    <a:cubicBezTo>
                      <a:pt x="2979" y="7108"/>
                      <a:pt x="3188" y="8851"/>
                      <a:pt x="3188" y="9349"/>
                    </a:cubicBezTo>
                    <a:cubicBezTo>
                      <a:pt x="3271" y="7792"/>
                      <a:pt x="3354" y="6218"/>
                      <a:pt x="3087" y="4680"/>
                    </a:cubicBezTo>
                    <a:cubicBezTo>
                      <a:pt x="3021" y="4301"/>
                      <a:pt x="2934" y="3924"/>
                      <a:pt x="2795" y="3567"/>
                    </a:cubicBezTo>
                    <a:cubicBezTo>
                      <a:pt x="2657" y="3212"/>
                      <a:pt x="2468" y="2880"/>
                      <a:pt x="2276" y="2551"/>
                    </a:cubicBezTo>
                    <a:cubicBezTo>
                      <a:pt x="1855" y="1825"/>
                      <a:pt x="1717" y="1606"/>
                      <a:pt x="1209" y="940"/>
                    </a:cubicBezTo>
                    <a:cubicBezTo>
                      <a:pt x="732" y="315"/>
                      <a:pt x="345" y="1"/>
                      <a:pt x="2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" name="Google Shape;1428;p11"/>
              <p:cNvSpPr/>
              <p:nvPr/>
            </p:nvSpPr>
            <p:spPr>
              <a:xfrm>
                <a:off x="7063329" y="3483948"/>
                <a:ext cx="755710" cy="302106"/>
              </a:xfrm>
              <a:custGeom>
                <a:avLst/>
                <a:gdLst/>
                <a:ahLst/>
                <a:cxnLst/>
                <a:rect l="l" t="t" r="r" b="b"/>
                <a:pathLst>
                  <a:path w="10181" h="4070" extrusionOk="0">
                    <a:moveTo>
                      <a:pt x="5228" y="0"/>
                    </a:moveTo>
                    <a:cubicBezTo>
                      <a:pt x="5164" y="0"/>
                      <a:pt x="5099" y="3"/>
                      <a:pt x="5034" y="7"/>
                    </a:cubicBezTo>
                    <a:cubicBezTo>
                      <a:pt x="5173" y="354"/>
                      <a:pt x="5443" y="645"/>
                      <a:pt x="5776" y="806"/>
                    </a:cubicBezTo>
                    <a:cubicBezTo>
                      <a:pt x="5785" y="854"/>
                      <a:pt x="5743" y="873"/>
                      <a:pt x="5692" y="873"/>
                    </a:cubicBezTo>
                    <a:cubicBezTo>
                      <a:pt x="5657" y="873"/>
                      <a:pt x="5617" y="864"/>
                      <a:pt x="5587" y="848"/>
                    </a:cubicBezTo>
                    <a:cubicBezTo>
                      <a:pt x="5074" y="571"/>
                      <a:pt x="4494" y="431"/>
                      <a:pt x="3914" y="431"/>
                    </a:cubicBezTo>
                    <a:cubicBezTo>
                      <a:pt x="3437" y="431"/>
                      <a:pt x="2960" y="526"/>
                      <a:pt x="2520" y="717"/>
                    </a:cubicBezTo>
                    <a:cubicBezTo>
                      <a:pt x="2610" y="909"/>
                      <a:pt x="2854" y="958"/>
                      <a:pt x="3062" y="967"/>
                    </a:cubicBezTo>
                    <a:cubicBezTo>
                      <a:pt x="3271" y="976"/>
                      <a:pt x="3508" y="985"/>
                      <a:pt x="3646" y="1146"/>
                    </a:cubicBezTo>
                    <a:cubicBezTo>
                      <a:pt x="3480" y="1240"/>
                      <a:pt x="3286" y="1253"/>
                      <a:pt x="3097" y="1269"/>
                    </a:cubicBezTo>
                    <a:cubicBezTo>
                      <a:pt x="2487" y="1320"/>
                      <a:pt x="1851" y="1430"/>
                      <a:pt x="1324" y="1770"/>
                    </a:cubicBezTo>
                    <a:cubicBezTo>
                      <a:pt x="1074" y="1930"/>
                      <a:pt x="917" y="2173"/>
                      <a:pt x="704" y="2376"/>
                    </a:cubicBezTo>
                    <a:cubicBezTo>
                      <a:pt x="558" y="2512"/>
                      <a:pt x="418" y="2658"/>
                      <a:pt x="291" y="2811"/>
                    </a:cubicBezTo>
                    <a:cubicBezTo>
                      <a:pt x="220" y="2897"/>
                      <a:pt x="1" y="3077"/>
                      <a:pt x="39" y="3199"/>
                    </a:cubicBezTo>
                    <a:cubicBezTo>
                      <a:pt x="54" y="3200"/>
                      <a:pt x="69" y="3201"/>
                      <a:pt x="85" y="3201"/>
                    </a:cubicBezTo>
                    <a:cubicBezTo>
                      <a:pt x="385" y="3201"/>
                      <a:pt x="708" y="3034"/>
                      <a:pt x="980" y="2926"/>
                    </a:cubicBezTo>
                    <a:cubicBezTo>
                      <a:pt x="2479" y="2328"/>
                      <a:pt x="4085" y="2006"/>
                      <a:pt x="5694" y="2006"/>
                    </a:cubicBezTo>
                    <a:cubicBezTo>
                      <a:pt x="5730" y="2006"/>
                      <a:pt x="5765" y="2007"/>
                      <a:pt x="5801" y="2007"/>
                    </a:cubicBezTo>
                    <a:cubicBezTo>
                      <a:pt x="6158" y="2011"/>
                      <a:pt x="6515" y="2032"/>
                      <a:pt x="6862" y="2119"/>
                    </a:cubicBezTo>
                    <a:cubicBezTo>
                      <a:pt x="7122" y="2184"/>
                      <a:pt x="7371" y="2287"/>
                      <a:pt x="7617" y="2390"/>
                    </a:cubicBezTo>
                    <a:cubicBezTo>
                      <a:pt x="7903" y="2509"/>
                      <a:pt x="8191" y="2628"/>
                      <a:pt x="8477" y="2749"/>
                    </a:cubicBezTo>
                    <a:cubicBezTo>
                      <a:pt x="8966" y="2952"/>
                      <a:pt x="9489" y="3185"/>
                      <a:pt x="9759" y="3649"/>
                    </a:cubicBezTo>
                    <a:lnTo>
                      <a:pt x="10180" y="4069"/>
                    </a:lnTo>
                    <a:cubicBezTo>
                      <a:pt x="9572" y="3353"/>
                      <a:pt x="9409" y="3015"/>
                      <a:pt x="9340" y="2736"/>
                    </a:cubicBezTo>
                    <a:cubicBezTo>
                      <a:pt x="9283" y="2511"/>
                      <a:pt x="9386" y="2276"/>
                      <a:pt x="9392" y="2043"/>
                    </a:cubicBezTo>
                    <a:cubicBezTo>
                      <a:pt x="9404" y="1581"/>
                      <a:pt x="9019" y="1204"/>
                      <a:pt x="8612" y="998"/>
                    </a:cubicBezTo>
                    <a:cubicBezTo>
                      <a:pt x="8206" y="793"/>
                      <a:pt x="7748" y="696"/>
                      <a:pt x="7366" y="444"/>
                    </a:cubicBezTo>
                    <a:lnTo>
                      <a:pt x="7366" y="444"/>
                    </a:lnTo>
                    <a:cubicBezTo>
                      <a:pt x="7430" y="776"/>
                      <a:pt x="7568" y="1089"/>
                      <a:pt x="7768" y="1358"/>
                    </a:cubicBezTo>
                    <a:cubicBezTo>
                      <a:pt x="7548" y="1339"/>
                      <a:pt x="7299" y="1288"/>
                      <a:pt x="7185" y="1096"/>
                    </a:cubicBezTo>
                    <a:cubicBezTo>
                      <a:pt x="7135" y="1015"/>
                      <a:pt x="7118" y="916"/>
                      <a:pt x="7080" y="829"/>
                    </a:cubicBezTo>
                    <a:cubicBezTo>
                      <a:pt x="7005" y="662"/>
                      <a:pt x="6859" y="543"/>
                      <a:pt x="6711" y="444"/>
                    </a:cubicBezTo>
                    <a:cubicBezTo>
                      <a:pt x="6272" y="155"/>
                      <a:pt x="5751" y="0"/>
                      <a:pt x="52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" name="Google Shape;1429;p11"/>
              <p:cNvSpPr/>
              <p:nvPr/>
            </p:nvSpPr>
            <p:spPr>
              <a:xfrm>
                <a:off x="7054867" y="3599518"/>
                <a:ext cx="854804" cy="526718"/>
              </a:xfrm>
              <a:custGeom>
                <a:avLst/>
                <a:gdLst/>
                <a:ahLst/>
                <a:cxnLst/>
                <a:rect l="l" t="t" r="r" b="b"/>
                <a:pathLst>
                  <a:path w="11516" h="7096" extrusionOk="0">
                    <a:moveTo>
                      <a:pt x="5474" y="1"/>
                    </a:moveTo>
                    <a:cubicBezTo>
                      <a:pt x="5457" y="1"/>
                      <a:pt x="5440" y="1"/>
                      <a:pt x="5422" y="1"/>
                    </a:cubicBezTo>
                    <a:cubicBezTo>
                      <a:pt x="4797" y="6"/>
                      <a:pt x="4176" y="120"/>
                      <a:pt x="3564" y="236"/>
                    </a:cubicBezTo>
                    <a:cubicBezTo>
                      <a:pt x="2279" y="480"/>
                      <a:pt x="906" y="778"/>
                      <a:pt x="0" y="1744"/>
                    </a:cubicBezTo>
                    <a:cubicBezTo>
                      <a:pt x="375" y="1866"/>
                      <a:pt x="767" y="1926"/>
                      <a:pt x="1160" y="1926"/>
                    </a:cubicBezTo>
                    <a:cubicBezTo>
                      <a:pt x="2037" y="1926"/>
                      <a:pt x="2915" y="1629"/>
                      <a:pt x="3604" y="1073"/>
                    </a:cubicBezTo>
                    <a:cubicBezTo>
                      <a:pt x="3736" y="967"/>
                      <a:pt x="3831" y="924"/>
                      <a:pt x="3895" y="924"/>
                    </a:cubicBezTo>
                    <a:cubicBezTo>
                      <a:pt x="4056" y="924"/>
                      <a:pt x="4012" y="1201"/>
                      <a:pt x="3832" y="1439"/>
                    </a:cubicBezTo>
                    <a:cubicBezTo>
                      <a:pt x="3622" y="1712"/>
                      <a:pt x="3282" y="1899"/>
                      <a:pt x="3195" y="2261"/>
                    </a:cubicBezTo>
                    <a:cubicBezTo>
                      <a:pt x="3337" y="2329"/>
                      <a:pt x="3486" y="2359"/>
                      <a:pt x="3637" y="2359"/>
                    </a:cubicBezTo>
                    <a:cubicBezTo>
                      <a:pt x="4069" y="2359"/>
                      <a:pt x="4516" y="2115"/>
                      <a:pt x="4872" y="1835"/>
                    </a:cubicBezTo>
                    <a:cubicBezTo>
                      <a:pt x="5353" y="1458"/>
                      <a:pt x="5817" y="990"/>
                      <a:pt x="6417" y="894"/>
                    </a:cubicBezTo>
                    <a:lnTo>
                      <a:pt x="6417" y="894"/>
                    </a:lnTo>
                    <a:cubicBezTo>
                      <a:pt x="6362" y="1202"/>
                      <a:pt x="5730" y="1346"/>
                      <a:pt x="5409" y="1962"/>
                    </a:cubicBezTo>
                    <a:cubicBezTo>
                      <a:pt x="5586" y="1993"/>
                      <a:pt x="5766" y="2009"/>
                      <a:pt x="5946" y="2009"/>
                    </a:cubicBezTo>
                    <a:cubicBezTo>
                      <a:pt x="6446" y="2009"/>
                      <a:pt x="6948" y="1887"/>
                      <a:pt x="7393" y="1651"/>
                    </a:cubicBezTo>
                    <a:cubicBezTo>
                      <a:pt x="7579" y="1552"/>
                      <a:pt x="7756" y="1433"/>
                      <a:pt x="7958" y="1374"/>
                    </a:cubicBezTo>
                    <a:cubicBezTo>
                      <a:pt x="8071" y="1339"/>
                      <a:pt x="8189" y="1323"/>
                      <a:pt x="8308" y="1323"/>
                    </a:cubicBezTo>
                    <a:cubicBezTo>
                      <a:pt x="8502" y="1323"/>
                      <a:pt x="8698" y="1367"/>
                      <a:pt x="8876" y="1443"/>
                    </a:cubicBezTo>
                    <a:cubicBezTo>
                      <a:pt x="9594" y="1754"/>
                      <a:pt x="10444" y="2849"/>
                      <a:pt x="10864" y="3823"/>
                    </a:cubicBezTo>
                    <a:cubicBezTo>
                      <a:pt x="11240" y="4696"/>
                      <a:pt x="11315" y="5935"/>
                      <a:pt x="11240" y="6703"/>
                    </a:cubicBezTo>
                    <a:lnTo>
                      <a:pt x="11476" y="7095"/>
                    </a:lnTo>
                    <a:cubicBezTo>
                      <a:pt x="11516" y="5040"/>
                      <a:pt x="11057" y="3337"/>
                      <a:pt x="9949" y="2073"/>
                    </a:cubicBezTo>
                    <a:cubicBezTo>
                      <a:pt x="8854" y="823"/>
                      <a:pt x="7120" y="1"/>
                      <a:pt x="54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" name="Google Shape;1430;p11"/>
              <p:cNvSpPr/>
              <p:nvPr/>
            </p:nvSpPr>
            <p:spPr>
              <a:xfrm>
                <a:off x="7303599" y="3536203"/>
                <a:ext cx="223944" cy="72149"/>
              </a:xfrm>
              <a:custGeom>
                <a:avLst/>
                <a:gdLst/>
                <a:ahLst/>
                <a:cxnLst/>
                <a:rect l="l" t="t" r="r" b="b"/>
                <a:pathLst>
                  <a:path w="3017" h="972" extrusionOk="0">
                    <a:moveTo>
                      <a:pt x="9" y="0"/>
                    </a:moveTo>
                    <a:cubicBezTo>
                      <a:pt x="2" y="0"/>
                      <a:pt x="1" y="15"/>
                      <a:pt x="9" y="15"/>
                    </a:cubicBezTo>
                    <a:cubicBezTo>
                      <a:pt x="521" y="86"/>
                      <a:pt x="955" y="356"/>
                      <a:pt x="1434" y="525"/>
                    </a:cubicBezTo>
                    <a:cubicBezTo>
                      <a:pt x="1933" y="699"/>
                      <a:pt x="2472" y="725"/>
                      <a:pt x="2949" y="968"/>
                    </a:cubicBezTo>
                    <a:cubicBezTo>
                      <a:pt x="2954" y="970"/>
                      <a:pt x="2960" y="972"/>
                      <a:pt x="2965" y="972"/>
                    </a:cubicBezTo>
                    <a:cubicBezTo>
                      <a:pt x="2996" y="972"/>
                      <a:pt x="3017" y="925"/>
                      <a:pt x="2982" y="908"/>
                    </a:cubicBezTo>
                    <a:cubicBezTo>
                      <a:pt x="2513" y="670"/>
                      <a:pt x="1987" y="647"/>
                      <a:pt x="1491" y="491"/>
                    </a:cubicBezTo>
                    <a:cubicBezTo>
                      <a:pt x="991" y="334"/>
                      <a:pt x="541" y="41"/>
                      <a:pt x="9" y="0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" name="Google Shape;1431;p11"/>
              <p:cNvSpPr/>
              <p:nvPr/>
            </p:nvSpPr>
            <p:spPr>
              <a:xfrm>
                <a:off x="7167468" y="3619262"/>
                <a:ext cx="140216" cy="10911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147" extrusionOk="0">
                    <a:moveTo>
                      <a:pt x="694" y="1"/>
                    </a:moveTo>
                    <a:cubicBezTo>
                      <a:pt x="461" y="1"/>
                      <a:pt x="232" y="29"/>
                      <a:pt x="9" y="127"/>
                    </a:cubicBezTo>
                    <a:cubicBezTo>
                      <a:pt x="0" y="134"/>
                      <a:pt x="5" y="147"/>
                      <a:pt x="13" y="147"/>
                    </a:cubicBezTo>
                    <a:cubicBezTo>
                      <a:pt x="14" y="147"/>
                      <a:pt x="15" y="147"/>
                      <a:pt x="17" y="146"/>
                    </a:cubicBezTo>
                    <a:cubicBezTo>
                      <a:pt x="219" y="72"/>
                      <a:pt x="422" y="49"/>
                      <a:pt x="626" y="49"/>
                    </a:cubicBezTo>
                    <a:cubicBezTo>
                      <a:pt x="966" y="49"/>
                      <a:pt x="1308" y="113"/>
                      <a:pt x="1652" y="113"/>
                    </a:cubicBezTo>
                    <a:cubicBezTo>
                      <a:pt x="1716" y="113"/>
                      <a:pt x="1780" y="111"/>
                      <a:pt x="1845" y="106"/>
                    </a:cubicBezTo>
                    <a:cubicBezTo>
                      <a:pt x="1887" y="101"/>
                      <a:pt x="1888" y="36"/>
                      <a:pt x="1847" y="36"/>
                    </a:cubicBezTo>
                    <a:cubicBezTo>
                      <a:pt x="1847" y="36"/>
                      <a:pt x="1846" y="36"/>
                      <a:pt x="1845" y="36"/>
                    </a:cubicBezTo>
                    <a:cubicBezTo>
                      <a:pt x="1765" y="44"/>
                      <a:pt x="1684" y="47"/>
                      <a:pt x="1603" y="47"/>
                    </a:cubicBezTo>
                    <a:cubicBezTo>
                      <a:pt x="1300" y="47"/>
                      <a:pt x="994" y="1"/>
                      <a:pt x="694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" name="Google Shape;1432;p11"/>
              <p:cNvSpPr/>
              <p:nvPr/>
            </p:nvSpPr>
            <p:spPr>
              <a:xfrm>
                <a:off x="7503862" y="3510818"/>
                <a:ext cx="114756" cy="123960"/>
              </a:xfrm>
              <a:custGeom>
                <a:avLst/>
                <a:gdLst/>
                <a:ahLst/>
                <a:cxnLst/>
                <a:rect l="l" t="t" r="r" b="b"/>
                <a:pathLst>
                  <a:path w="1546" h="1670" extrusionOk="0">
                    <a:moveTo>
                      <a:pt x="10" y="0"/>
                    </a:moveTo>
                    <a:cubicBezTo>
                      <a:pt x="5" y="0"/>
                      <a:pt x="1" y="8"/>
                      <a:pt x="5" y="13"/>
                    </a:cubicBezTo>
                    <a:cubicBezTo>
                      <a:pt x="335" y="299"/>
                      <a:pt x="585" y="626"/>
                      <a:pt x="789" y="1010"/>
                    </a:cubicBezTo>
                    <a:cubicBezTo>
                      <a:pt x="955" y="1320"/>
                      <a:pt x="1181" y="1503"/>
                      <a:pt x="1488" y="1665"/>
                    </a:cubicBezTo>
                    <a:cubicBezTo>
                      <a:pt x="1493" y="1668"/>
                      <a:pt x="1498" y="1670"/>
                      <a:pt x="1503" y="1670"/>
                    </a:cubicBezTo>
                    <a:cubicBezTo>
                      <a:pt x="1529" y="1670"/>
                      <a:pt x="1545" y="1632"/>
                      <a:pt x="1517" y="1614"/>
                    </a:cubicBezTo>
                    <a:cubicBezTo>
                      <a:pt x="1351" y="1513"/>
                      <a:pt x="1177" y="1418"/>
                      <a:pt x="1042" y="1279"/>
                    </a:cubicBezTo>
                    <a:cubicBezTo>
                      <a:pt x="887" y="1124"/>
                      <a:pt x="814" y="915"/>
                      <a:pt x="698" y="734"/>
                    </a:cubicBezTo>
                    <a:cubicBezTo>
                      <a:pt x="515" y="451"/>
                      <a:pt x="274" y="216"/>
                      <a:pt x="14" y="3"/>
                    </a:cubicBezTo>
                    <a:cubicBezTo>
                      <a:pt x="13" y="1"/>
                      <a:pt x="11" y="0"/>
                      <a:pt x="10" y="0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" name="Google Shape;1433;p11"/>
              <p:cNvSpPr/>
              <p:nvPr/>
            </p:nvSpPr>
            <p:spPr>
              <a:xfrm>
                <a:off x="7647638" y="3547040"/>
                <a:ext cx="78384" cy="150682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2030" extrusionOk="0">
                    <a:moveTo>
                      <a:pt x="17" y="0"/>
                    </a:moveTo>
                    <a:cubicBezTo>
                      <a:pt x="8" y="0"/>
                      <a:pt x="1" y="12"/>
                      <a:pt x="8" y="21"/>
                    </a:cubicBezTo>
                    <a:cubicBezTo>
                      <a:pt x="326" y="419"/>
                      <a:pt x="612" y="762"/>
                      <a:pt x="670" y="1283"/>
                    </a:cubicBezTo>
                    <a:cubicBezTo>
                      <a:pt x="702" y="1572"/>
                      <a:pt x="726" y="1866"/>
                      <a:pt x="1001" y="2025"/>
                    </a:cubicBezTo>
                    <a:cubicBezTo>
                      <a:pt x="1006" y="2028"/>
                      <a:pt x="1011" y="2029"/>
                      <a:pt x="1015" y="2029"/>
                    </a:cubicBezTo>
                    <a:cubicBezTo>
                      <a:pt x="1038" y="2029"/>
                      <a:pt x="1056" y="1999"/>
                      <a:pt x="1036" y="1982"/>
                    </a:cubicBezTo>
                    <a:cubicBezTo>
                      <a:pt x="688" y="1678"/>
                      <a:pt x="807" y="1269"/>
                      <a:pt x="660" y="880"/>
                    </a:cubicBezTo>
                    <a:cubicBezTo>
                      <a:pt x="531" y="537"/>
                      <a:pt x="255" y="283"/>
                      <a:pt x="27" y="7"/>
                    </a:cubicBezTo>
                    <a:cubicBezTo>
                      <a:pt x="24" y="2"/>
                      <a:pt x="20" y="0"/>
                      <a:pt x="17" y="0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" name="Google Shape;1434;p11"/>
              <p:cNvSpPr/>
              <p:nvPr/>
            </p:nvSpPr>
            <p:spPr>
              <a:xfrm>
                <a:off x="7147947" y="3620746"/>
                <a:ext cx="145041" cy="86920"/>
              </a:xfrm>
              <a:custGeom>
                <a:avLst/>
                <a:gdLst/>
                <a:ahLst/>
                <a:cxnLst/>
                <a:rect l="l" t="t" r="r" b="b"/>
                <a:pathLst>
                  <a:path w="1954" h="1171" extrusionOk="0">
                    <a:moveTo>
                      <a:pt x="1917" y="0"/>
                    </a:moveTo>
                    <a:cubicBezTo>
                      <a:pt x="1914" y="0"/>
                      <a:pt x="1912" y="0"/>
                      <a:pt x="1909" y="1"/>
                    </a:cubicBezTo>
                    <a:cubicBezTo>
                      <a:pt x="1193" y="245"/>
                      <a:pt x="783" y="1008"/>
                      <a:pt x="18" y="1141"/>
                    </a:cubicBezTo>
                    <a:cubicBezTo>
                      <a:pt x="1" y="1145"/>
                      <a:pt x="7" y="1171"/>
                      <a:pt x="22" y="1171"/>
                    </a:cubicBezTo>
                    <a:cubicBezTo>
                      <a:pt x="23" y="1171"/>
                      <a:pt x="24" y="1171"/>
                      <a:pt x="25" y="1170"/>
                    </a:cubicBezTo>
                    <a:cubicBezTo>
                      <a:pt x="788" y="1041"/>
                      <a:pt x="1205" y="284"/>
                      <a:pt x="1923" y="56"/>
                    </a:cubicBezTo>
                    <a:cubicBezTo>
                      <a:pt x="1954" y="46"/>
                      <a:pt x="1944" y="0"/>
                      <a:pt x="1917" y="0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" name="Google Shape;1435;p11"/>
              <p:cNvSpPr/>
              <p:nvPr/>
            </p:nvSpPr>
            <p:spPr>
              <a:xfrm>
                <a:off x="7345314" y="3602858"/>
                <a:ext cx="182377" cy="130121"/>
              </a:xfrm>
              <a:custGeom>
                <a:avLst/>
                <a:gdLst/>
                <a:ahLst/>
                <a:cxnLst/>
                <a:rect l="l" t="t" r="r" b="b"/>
                <a:pathLst>
                  <a:path w="2457" h="1753" extrusionOk="0">
                    <a:moveTo>
                      <a:pt x="2365" y="1"/>
                    </a:moveTo>
                    <a:cubicBezTo>
                      <a:pt x="1936" y="1"/>
                      <a:pt x="1586" y="299"/>
                      <a:pt x="1309" y="602"/>
                    </a:cubicBezTo>
                    <a:cubicBezTo>
                      <a:pt x="910" y="1040"/>
                      <a:pt x="529" y="1435"/>
                      <a:pt x="9" y="1734"/>
                    </a:cubicBezTo>
                    <a:cubicBezTo>
                      <a:pt x="1" y="1739"/>
                      <a:pt x="6" y="1752"/>
                      <a:pt x="15" y="1752"/>
                    </a:cubicBezTo>
                    <a:cubicBezTo>
                      <a:pt x="16" y="1752"/>
                      <a:pt x="18" y="1752"/>
                      <a:pt x="20" y="1751"/>
                    </a:cubicBezTo>
                    <a:cubicBezTo>
                      <a:pt x="433" y="1541"/>
                      <a:pt x="785" y="1259"/>
                      <a:pt x="1097" y="916"/>
                    </a:cubicBezTo>
                    <a:cubicBezTo>
                      <a:pt x="1472" y="505"/>
                      <a:pt x="1825" y="61"/>
                      <a:pt x="2427" y="48"/>
                    </a:cubicBezTo>
                    <a:cubicBezTo>
                      <a:pt x="2456" y="48"/>
                      <a:pt x="2456" y="4"/>
                      <a:pt x="2427" y="3"/>
                    </a:cubicBezTo>
                    <a:cubicBezTo>
                      <a:pt x="2406" y="1"/>
                      <a:pt x="2386" y="1"/>
                      <a:pt x="2365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" name="Google Shape;1436;p11"/>
              <p:cNvSpPr/>
              <p:nvPr/>
            </p:nvSpPr>
            <p:spPr>
              <a:xfrm>
                <a:off x="7519969" y="3657859"/>
                <a:ext cx="162632" cy="55745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751" extrusionOk="0">
                    <a:moveTo>
                      <a:pt x="1940" y="1"/>
                    </a:moveTo>
                    <a:cubicBezTo>
                      <a:pt x="1671" y="1"/>
                      <a:pt x="1425" y="72"/>
                      <a:pt x="1171" y="197"/>
                    </a:cubicBezTo>
                    <a:cubicBezTo>
                      <a:pt x="790" y="384"/>
                      <a:pt x="433" y="675"/>
                      <a:pt x="6" y="741"/>
                    </a:cubicBezTo>
                    <a:cubicBezTo>
                      <a:pt x="1" y="743"/>
                      <a:pt x="0" y="750"/>
                      <a:pt x="5" y="750"/>
                    </a:cubicBezTo>
                    <a:cubicBezTo>
                      <a:pt x="5" y="750"/>
                      <a:pt x="6" y="750"/>
                      <a:pt x="6" y="750"/>
                    </a:cubicBezTo>
                    <a:cubicBezTo>
                      <a:pt x="334" y="736"/>
                      <a:pt x="600" y="553"/>
                      <a:pt x="883" y="400"/>
                    </a:cubicBezTo>
                    <a:cubicBezTo>
                      <a:pt x="1231" y="213"/>
                      <a:pt x="1559" y="55"/>
                      <a:pt x="1945" y="55"/>
                    </a:cubicBezTo>
                    <a:cubicBezTo>
                      <a:pt x="2010" y="55"/>
                      <a:pt x="2077" y="59"/>
                      <a:pt x="2146" y="69"/>
                    </a:cubicBezTo>
                    <a:cubicBezTo>
                      <a:pt x="2148" y="69"/>
                      <a:pt x="2150" y="70"/>
                      <a:pt x="2152" y="70"/>
                    </a:cubicBezTo>
                    <a:cubicBezTo>
                      <a:pt x="2186" y="70"/>
                      <a:pt x="2191" y="21"/>
                      <a:pt x="2154" y="15"/>
                    </a:cubicBezTo>
                    <a:cubicBezTo>
                      <a:pt x="2081" y="6"/>
                      <a:pt x="2010" y="1"/>
                      <a:pt x="1940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" name="Google Shape;1437;p11"/>
              <p:cNvSpPr/>
              <p:nvPr/>
            </p:nvSpPr>
            <p:spPr>
              <a:xfrm>
                <a:off x="7342642" y="3741364"/>
                <a:ext cx="603173" cy="503188"/>
              </a:xfrm>
              <a:custGeom>
                <a:avLst/>
                <a:gdLst/>
                <a:ahLst/>
                <a:cxnLst/>
                <a:rect l="l" t="t" r="r" b="b"/>
                <a:pathLst>
                  <a:path w="8126" h="6779" extrusionOk="0">
                    <a:moveTo>
                      <a:pt x="2694" y="1"/>
                    </a:moveTo>
                    <a:cubicBezTo>
                      <a:pt x="1805" y="1"/>
                      <a:pt x="885" y="356"/>
                      <a:pt x="0" y="1194"/>
                    </a:cubicBezTo>
                    <a:cubicBezTo>
                      <a:pt x="283" y="1126"/>
                      <a:pt x="596" y="1095"/>
                      <a:pt x="922" y="1095"/>
                    </a:cubicBezTo>
                    <a:cubicBezTo>
                      <a:pt x="2120" y="1095"/>
                      <a:pt x="3504" y="1511"/>
                      <a:pt x="4271" y="2076"/>
                    </a:cubicBezTo>
                    <a:cubicBezTo>
                      <a:pt x="5720" y="3141"/>
                      <a:pt x="7087" y="5048"/>
                      <a:pt x="7804" y="6779"/>
                    </a:cubicBezTo>
                    <a:lnTo>
                      <a:pt x="8125" y="6288"/>
                    </a:lnTo>
                    <a:cubicBezTo>
                      <a:pt x="7849" y="3318"/>
                      <a:pt x="5414" y="1"/>
                      <a:pt x="269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" name="Google Shape;1438;p11"/>
              <p:cNvSpPr/>
              <p:nvPr/>
            </p:nvSpPr>
            <p:spPr>
              <a:xfrm>
                <a:off x="7344127" y="3804827"/>
                <a:ext cx="578455" cy="439798"/>
              </a:xfrm>
              <a:custGeom>
                <a:avLst/>
                <a:gdLst/>
                <a:ahLst/>
                <a:cxnLst/>
                <a:rect l="l" t="t" r="r" b="b"/>
                <a:pathLst>
                  <a:path w="7793" h="5925" extrusionOk="0">
                    <a:moveTo>
                      <a:pt x="1776" y="0"/>
                    </a:moveTo>
                    <a:cubicBezTo>
                      <a:pt x="1448" y="0"/>
                      <a:pt x="1120" y="33"/>
                      <a:pt x="798" y="99"/>
                    </a:cubicBezTo>
                    <a:cubicBezTo>
                      <a:pt x="576" y="144"/>
                      <a:pt x="188" y="187"/>
                      <a:pt x="1" y="339"/>
                    </a:cubicBezTo>
                    <a:cubicBezTo>
                      <a:pt x="151" y="327"/>
                      <a:pt x="300" y="321"/>
                      <a:pt x="447" y="321"/>
                    </a:cubicBezTo>
                    <a:cubicBezTo>
                      <a:pt x="4131" y="321"/>
                      <a:pt x="6973" y="3800"/>
                      <a:pt x="7781" y="5925"/>
                    </a:cubicBezTo>
                    <a:lnTo>
                      <a:pt x="7786" y="5921"/>
                    </a:lnTo>
                    <a:lnTo>
                      <a:pt x="7793" y="5115"/>
                    </a:lnTo>
                    <a:cubicBezTo>
                      <a:pt x="7218" y="3859"/>
                      <a:pt x="6564" y="2604"/>
                      <a:pt x="5564" y="1608"/>
                    </a:cubicBezTo>
                    <a:cubicBezTo>
                      <a:pt x="4828" y="873"/>
                      <a:pt x="3840" y="324"/>
                      <a:pt x="2787" y="105"/>
                    </a:cubicBezTo>
                    <a:cubicBezTo>
                      <a:pt x="2454" y="35"/>
                      <a:pt x="2115" y="0"/>
                      <a:pt x="17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" name="Google Shape;1439;p11"/>
              <p:cNvSpPr/>
              <p:nvPr/>
            </p:nvSpPr>
            <p:spPr>
              <a:xfrm>
                <a:off x="6772733" y="3833775"/>
                <a:ext cx="447963" cy="465629"/>
              </a:xfrm>
              <a:custGeom>
                <a:avLst/>
                <a:gdLst/>
                <a:ahLst/>
                <a:cxnLst/>
                <a:rect l="l" t="t" r="r" b="b"/>
                <a:pathLst>
                  <a:path w="6035" h="6273" extrusionOk="0">
                    <a:moveTo>
                      <a:pt x="164" y="0"/>
                    </a:moveTo>
                    <a:cubicBezTo>
                      <a:pt x="110" y="0"/>
                      <a:pt x="55" y="2"/>
                      <a:pt x="1" y="5"/>
                    </a:cubicBezTo>
                    <a:cubicBezTo>
                      <a:pt x="940" y="682"/>
                      <a:pt x="1424" y="1807"/>
                      <a:pt x="2104" y="2745"/>
                    </a:cubicBezTo>
                    <a:cubicBezTo>
                      <a:pt x="2663" y="3514"/>
                      <a:pt x="3373" y="4173"/>
                      <a:pt x="4183" y="4672"/>
                    </a:cubicBezTo>
                    <a:cubicBezTo>
                      <a:pt x="4868" y="5095"/>
                      <a:pt x="5698" y="5494"/>
                      <a:pt x="5901" y="6273"/>
                    </a:cubicBezTo>
                    <a:lnTo>
                      <a:pt x="6035" y="6180"/>
                    </a:lnTo>
                    <a:cubicBezTo>
                      <a:pt x="5637" y="4176"/>
                      <a:pt x="5066" y="4365"/>
                      <a:pt x="4031" y="2664"/>
                    </a:cubicBezTo>
                    <a:cubicBezTo>
                      <a:pt x="3595" y="1947"/>
                      <a:pt x="2985" y="1341"/>
                      <a:pt x="2321" y="826"/>
                    </a:cubicBezTo>
                    <a:cubicBezTo>
                      <a:pt x="1702" y="344"/>
                      <a:pt x="945" y="0"/>
                      <a:pt x="16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" name="Google Shape;1440;p11"/>
              <p:cNvSpPr/>
              <p:nvPr/>
            </p:nvSpPr>
            <p:spPr>
              <a:xfrm>
                <a:off x="6772881" y="3833330"/>
                <a:ext cx="447815" cy="462660"/>
              </a:xfrm>
              <a:custGeom>
                <a:avLst/>
                <a:gdLst/>
                <a:ahLst/>
                <a:cxnLst/>
                <a:rect l="l" t="t" r="r" b="b"/>
                <a:pathLst>
                  <a:path w="6033" h="6233" extrusionOk="0">
                    <a:moveTo>
                      <a:pt x="154" y="1"/>
                    </a:moveTo>
                    <a:cubicBezTo>
                      <a:pt x="103" y="1"/>
                      <a:pt x="52" y="2"/>
                      <a:pt x="0" y="5"/>
                    </a:cubicBezTo>
                    <a:cubicBezTo>
                      <a:pt x="7" y="13"/>
                      <a:pt x="15" y="18"/>
                      <a:pt x="22" y="23"/>
                    </a:cubicBezTo>
                    <a:cubicBezTo>
                      <a:pt x="436" y="65"/>
                      <a:pt x="819" y="271"/>
                      <a:pt x="1140" y="537"/>
                    </a:cubicBezTo>
                    <a:cubicBezTo>
                      <a:pt x="1463" y="805"/>
                      <a:pt x="1731" y="1135"/>
                      <a:pt x="2003" y="1456"/>
                    </a:cubicBezTo>
                    <a:cubicBezTo>
                      <a:pt x="2449" y="1986"/>
                      <a:pt x="2912" y="2503"/>
                      <a:pt x="3372" y="3020"/>
                    </a:cubicBezTo>
                    <a:cubicBezTo>
                      <a:pt x="3539" y="3209"/>
                      <a:pt x="3709" y="3398"/>
                      <a:pt x="3901" y="3562"/>
                    </a:cubicBezTo>
                    <a:cubicBezTo>
                      <a:pt x="4095" y="3729"/>
                      <a:pt x="4312" y="3867"/>
                      <a:pt x="4512" y="4025"/>
                    </a:cubicBezTo>
                    <a:cubicBezTo>
                      <a:pt x="5216" y="4577"/>
                      <a:pt x="5735" y="5365"/>
                      <a:pt x="5963" y="6232"/>
                    </a:cubicBezTo>
                    <a:lnTo>
                      <a:pt x="6033" y="6186"/>
                    </a:lnTo>
                    <a:cubicBezTo>
                      <a:pt x="5635" y="4182"/>
                      <a:pt x="5064" y="4371"/>
                      <a:pt x="4029" y="2670"/>
                    </a:cubicBezTo>
                    <a:cubicBezTo>
                      <a:pt x="3593" y="1956"/>
                      <a:pt x="2983" y="1347"/>
                      <a:pt x="2319" y="832"/>
                    </a:cubicBezTo>
                    <a:cubicBezTo>
                      <a:pt x="1698" y="348"/>
                      <a:pt x="937" y="1"/>
                      <a:pt x="15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44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">
    <p:bg>
      <p:bgPr>
        <a:gradFill>
          <a:gsLst>
            <a:gs pos="0">
              <a:schemeClr val="accent1"/>
            </a:gs>
            <a:gs pos="50000">
              <a:schemeClr val="accent1"/>
            </a:gs>
            <a:gs pos="100000">
              <a:schemeClr val="accent2"/>
            </a:gs>
          </a:gsLst>
          <a:lin ang="5400012" scaled="0"/>
        </a:gradFill>
        <a:effectLst/>
      </p:bgPr>
    </p:bg>
    <p:spTree>
      <p:nvGrpSpPr>
        <p:cNvPr id="1" name="Shape 1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" name="Google Shape;1443;p13"/>
          <p:cNvSpPr/>
          <p:nvPr/>
        </p:nvSpPr>
        <p:spPr>
          <a:xfrm flipH="1">
            <a:off x="6596638" y="2042298"/>
            <a:ext cx="2409961" cy="634500"/>
          </a:xfrm>
          <a:custGeom>
            <a:avLst/>
            <a:gdLst/>
            <a:ahLst/>
            <a:cxnLst/>
            <a:rect l="l" t="t" r="r" b="b"/>
            <a:pathLst>
              <a:path w="21288" h="5605" extrusionOk="0">
                <a:moveTo>
                  <a:pt x="14902" y="0"/>
                </a:moveTo>
                <a:cubicBezTo>
                  <a:pt x="14800" y="0"/>
                  <a:pt x="14698" y="12"/>
                  <a:pt x="14600" y="37"/>
                </a:cubicBezTo>
                <a:cubicBezTo>
                  <a:pt x="14509" y="58"/>
                  <a:pt x="14420" y="92"/>
                  <a:pt x="14336" y="130"/>
                </a:cubicBezTo>
                <a:cubicBezTo>
                  <a:pt x="13830" y="356"/>
                  <a:pt x="13447" y="830"/>
                  <a:pt x="13180" y="1326"/>
                </a:cubicBezTo>
                <a:cubicBezTo>
                  <a:pt x="12863" y="1917"/>
                  <a:pt x="12476" y="2685"/>
                  <a:pt x="11843" y="2685"/>
                </a:cubicBezTo>
                <a:cubicBezTo>
                  <a:pt x="11805" y="2685"/>
                  <a:pt x="11766" y="2682"/>
                  <a:pt x="11726" y="2677"/>
                </a:cubicBezTo>
                <a:cubicBezTo>
                  <a:pt x="11420" y="2633"/>
                  <a:pt x="11158" y="2401"/>
                  <a:pt x="10849" y="2383"/>
                </a:cubicBezTo>
                <a:cubicBezTo>
                  <a:pt x="10836" y="2383"/>
                  <a:pt x="10823" y="2382"/>
                  <a:pt x="10811" y="2382"/>
                </a:cubicBezTo>
                <a:cubicBezTo>
                  <a:pt x="9768" y="2382"/>
                  <a:pt x="9810" y="4584"/>
                  <a:pt x="8755" y="4584"/>
                </a:cubicBezTo>
                <a:cubicBezTo>
                  <a:pt x="8747" y="4584"/>
                  <a:pt x="8739" y="4584"/>
                  <a:pt x="8730" y="4583"/>
                </a:cubicBezTo>
                <a:cubicBezTo>
                  <a:pt x="8196" y="4566"/>
                  <a:pt x="7885" y="3943"/>
                  <a:pt x="7383" y="3759"/>
                </a:cubicBezTo>
                <a:cubicBezTo>
                  <a:pt x="7272" y="3718"/>
                  <a:pt x="7164" y="3699"/>
                  <a:pt x="7058" y="3699"/>
                </a:cubicBezTo>
                <a:cubicBezTo>
                  <a:pt x="6285" y="3699"/>
                  <a:pt x="5630" y="4669"/>
                  <a:pt x="4814" y="4944"/>
                </a:cubicBezTo>
                <a:cubicBezTo>
                  <a:pt x="4568" y="5026"/>
                  <a:pt x="4310" y="5043"/>
                  <a:pt x="4051" y="5043"/>
                </a:cubicBezTo>
                <a:cubicBezTo>
                  <a:pt x="3922" y="5043"/>
                  <a:pt x="3793" y="5039"/>
                  <a:pt x="3665" y="5036"/>
                </a:cubicBezTo>
                <a:cubicBezTo>
                  <a:pt x="3572" y="5035"/>
                  <a:pt x="3479" y="5034"/>
                  <a:pt x="3385" y="5034"/>
                </a:cubicBezTo>
                <a:cubicBezTo>
                  <a:pt x="2245" y="5034"/>
                  <a:pt x="1103" y="5181"/>
                  <a:pt x="0" y="5472"/>
                </a:cubicBezTo>
                <a:cubicBezTo>
                  <a:pt x="132" y="5437"/>
                  <a:pt x="284" y="5426"/>
                  <a:pt x="443" y="5426"/>
                </a:cubicBezTo>
                <a:cubicBezTo>
                  <a:pt x="736" y="5426"/>
                  <a:pt x="1053" y="5465"/>
                  <a:pt x="1311" y="5465"/>
                </a:cubicBezTo>
                <a:cubicBezTo>
                  <a:pt x="1314" y="5465"/>
                  <a:pt x="1317" y="5465"/>
                  <a:pt x="1320" y="5465"/>
                </a:cubicBezTo>
                <a:cubicBezTo>
                  <a:pt x="3565" y="5452"/>
                  <a:pt x="5810" y="5439"/>
                  <a:pt x="8057" y="5424"/>
                </a:cubicBezTo>
                <a:cubicBezTo>
                  <a:pt x="9831" y="5414"/>
                  <a:pt x="11606" y="5342"/>
                  <a:pt x="13381" y="5342"/>
                </a:cubicBezTo>
                <a:cubicBezTo>
                  <a:pt x="14406" y="5342"/>
                  <a:pt x="15430" y="5366"/>
                  <a:pt x="16455" y="5440"/>
                </a:cubicBezTo>
                <a:cubicBezTo>
                  <a:pt x="17090" y="5486"/>
                  <a:pt x="17738" y="5604"/>
                  <a:pt x="18374" y="5604"/>
                </a:cubicBezTo>
                <a:cubicBezTo>
                  <a:pt x="18841" y="5604"/>
                  <a:pt x="19302" y="5541"/>
                  <a:pt x="19747" y="5339"/>
                </a:cubicBezTo>
                <a:cubicBezTo>
                  <a:pt x="20650" y="4929"/>
                  <a:pt x="21287" y="4114"/>
                  <a:pt x="21271" y="3093"/>
                </a:cubicBezTo>
                <a:cubicBezTo>
                  <a:pt x="21258" y="2367"/>
                  <a:pt x="20913" y="1636"/>
                  <a:pt x="20311" y="1229"/>
                </a:cubicBezTo>
                <a:cubicBezTo>
                  <a:pt x="20004" y="1020"/>
                  <a:pt x="19629" y="911"/>
                  <a:pt x="19258" y="911"/>
                </a:cubicBezTo>
                <a:cubicBezTo>
                  <a:pt x="18905" y="911"/>
                  <a:pt x="18555" y="1010"/>
                  <a:pt x="18268" y="1217"/>
                </a:cubicBezTo>
                <a:cubicBezTo>
                  <a:pt x="17918" y="1471"/>
                  <a:pt x="17679" y="1858"/>
                  <a:pt x="17324" y="2110"/>
                </a:cubicBezTo>
                <a:cubicBezTo>
                  <a:pt x="17149" y="2235"/>
                  <a:pt x="16918" y="2312"/>
                  <a:pt x="16702" y="2312"/>
                </a:cubicBezTo>
                <a:cubicBezTo>
                  <a:pt x="16484" y="2312"/>
                  <a:pt x="16281" y="2234"/>
                  <a:pt x="16164" y="2049"/>
                </a:cubicBezTo>
                <a:cubicBezTo>
                  <a:pt x="15959" y="1726"/>
                  <a:pt x="16148" y="1299"/>
                  <a:pt x="16106" y="915"/>
                </a:cubicBezTo>
                <a:cubicBezTo>
                  <a:pt x="16043" y="361"/>
                  <a:pt x="15466" y="0"/>
                  <a:pt x="14902" y="0"/>
                </a:cubicBezTo>
                <a:close/>
              </a:path>
            </a:pathLst>
          </a:custGeom>
          <a:solidFill>
            <a:srgbClr val="FFFFFF">
              <a:alpha val="525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44" name="Google Shape;1444;p13"/>
          <p:cNvSpPr txBox="1">
            <a:spLocks noGrp="1"/>
          </p:cNvSpPr>
          <p:nvPr>
            <p:ph type="title" hasCustomPrompt="1"/>
          </p:nvPr>
        </p:nvSpPr>
        <p:spPr>
          <a:xfrm rot="1344">
            <a:off x="719991" y="1460451"/>
            <a:ext cx="767100" cy="65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445" name="Google Shape;1445;p13"/>
          <p:cNvSpPr txBox="1">
            <a:spLocks noGrp="1"/>
          </p:cNvSpPr>
          <p:nvPr>
            <p:ph type="title" idx="2"/>
          </p:nvPr>
        </p:nvSpPr>
        <p:spPr>
          <a:xfrm>
            <a:off x="1528000" y="1414700"/>
            <a:ext cx="2053500" cy="75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446" name="Google Shape;1446;p13"/>
          <p:cNvSpPr txBox="1">
            <a:spLocks noGrp="1"/>
          </p:cNvSpPr>
          <p:nvPr>
            <p:ph type="subTitle" idx="1"/>
          </p:nvPr>
        </p:nvSpPr>
        <p:spPr>
          <a:xfrm>
            <a:off x="1528000" y="2067450"/>
            <a:ext cx="20535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7" name="Google Shape;1447;p13"/>
          <p:cNvSpPr txBox="1">
            <a:spLocks noGrp="1"/>
          </p:cNvSpPr>
          <p:nvPr>
            <p:ph type="title" idx="3" hasCustomPrompt="1"/>
          </p:nvPr>
        </p:nvSpPr>
        <p:spPr>
          <a:xfrm rot="1344">
            <a:off x="719991" y="2987901"/>
            <a:ext cx="767100" cy="65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448" name="Google Shape;1448;p13"/>
          <p:cNvSpPr txBox="1">
            <a:spLocks noGrp="1"/>
          </p:cNvSpPr>
          <p:nvPr>
            <p:ph type="title" idx="4"/>
          </p:nvPr>
        </p:nvSpPr>
        <p:spPr>
          <a:xfrm>
            <a:off x="1528000" y="2942152"/>
            <a:ext cx="2053500" cy="75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449" name="Google Shape;1449;p13"/>
          <p:cNvSpPr txBox="1">
            <a:spLocks noGrp="1"/>
          </p:cNvSpPr>
          <p:nvPr>
            <p:ph type="subTitle" idx="5"/>
          </p:nvPr>
        </p:nvSpPr>
        <p:spPr>
          <a:xfrm>
            <a:off x="1528000" y="3594900"/>
            <a:ext cx="20535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0" name="Google Shape;1450;p13"/>
          <p:cNvSpPr txBox="1">
            <a:spLocks noGrp="1"/>
          </p:cNvSpPr>
          <p:nvPr>
            <p:ph type="title" idx="6" hasCustomPrompt="1"/>
          </p:nvPr>
        </p:nvSpPr>
        <p:spPr>
          <a:xfrm rot="1344">
            <a:off x="3767991" y="1460451"/>
            <a:ext cx="767100" cy="65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451" name="Google Shape;1451;p13"/>
          <p:cNvSpPr txBox="1">
            <a:spLocks noGrp="1"/>
          </p:cNvSpPr>
          <p:nvPr>
            <p:ph type="title" idx="7"/>
          </p:nvPr>
        </p:nvSpPr>
        <p:spPr>
          <a:xfrm>
            <a:off x="4576000" y="1414700"/>
            <a:ext cx="2053500" cy="75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452" name="Google Shape;1452;p13"/>
          <p:cNvSpPr txBox="1">
            <a:spLocks noGrp="1"/>
          </p:cNvSpPr>
          <p:nvPr>
            <p:ph type="subTitle" idx="8"/>
          </p:nvPr>
        </p:nvSpPr>
        <p:spPr>
          <a:xfrm>
            <a:off x="4576000" y="2067450"/>
            <a:ext cx="20535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3" name="Google Shape;1453;p13"/>
          <p:cNvSpPr txBox="1">
            <a:spLocks noGrp="1"/>
          </p:cNvSpPr>
          <p:nvPr>
            <p:ph type="title" idx="9" hasCustomPrompt="1"/>
          </p:nvPr>
        </p:nvSpPr>
        <p:spPr>
          <a:xfrm rot="1344">
            <a:off x="3767991" y="2987901"/>
            <a:ext cx="767100" cy="65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454" name="Google Shape;1454;p13"/>
          <p:cNvSpPr txBox="1">
            <a:spLocks noGrp="1"/>
          </p:cNvSpPr>
          <p:nvPr>
            <p:ph type="title" idx="13"/>
          </p:nvPr>
        </p:nvSpPr>
        <p:spPr>
          <a:xfrm>
            <a:off x="4576000" y="2942152"/>
            <a:ext cx="2053500" cy="75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455" name="Google Shape;1455;p13"/>
          <p:cNvSpPr txBox="1">
            <a:spLocks noGrp="1"/>
          </p:cNvSpPr>
          <p:nvPr>
            <p:ph type="subTitle" idx="14"/>
          </p:nvPr>
        </p:nvSpPr>
        <p:spPr>
          <a:xfrm>
            <a:off x="4576000" y="3594900"/>
            <a:ext cx="20535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6" name="Google Shape;1456;p13"/>
          <p:cNvSpPr txBox="1">
            <a:spLocks noGrp="1"/>
          </p:cNvSpPr>
          <p:nvPr>
            <p:ph type="title" idx="15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9pPr>
          </a:lstStyle>
          <a:p>
            <a:endParaRPr/>
          </a:p>
        </p:txBody>
      </p:sp>
      <p:sp>
        <p:nvSpPr>
          <p:cNvPr id="1457" name="Google Shape;1457;p13"/>
          <p:cNvSpPr/>
          <p:nvPr/>
        </p:nvSpPr>
        <p:spPr>
          <a:xfrm>
            <a:off x="-161750" y="3331375"/>
            <a:ext cx="9305811" cy="2178362"/>
          </a:xfrm>
          <a:custGeom>
            <a:avLst/>
            <a:gdLst/>
            <a:ahLst/>
            <a:cxnLst/>
            <a:rect l="l" t="t" r="r" b="b"/>
            <a:pathLst>
              <a:path w="65257" h="23712" extrusionOk="0">
                <a:moveTo>
                  <a:pt x="65242" y="0"/>
                </a:moveTo>
                <a:cubicBezTo>
                  <a:pt x="64302" y="623"/>
                  <a:pt x="63486" y="1423"/>
                  <a:pt x="62987" y="2141"/>
                </a:cubicBezTo>
                <a:cubicBezTo>
                  <a:pt x="61822" y="3815"/>
                  <a:pt x="61347" y="5923"/>
                  <a:pt x="61495" y="7958"/>
                </a:cubicBezTo>
                <a:cubicBezTo>
                  <a:pt x="61532" y="8452"/>
                  <a:pt x="61498" y="9105"/>
                  <a:pt x="61021" y="9231"/>
                </a:cubicBezTo>
                <a:cubicBezTo>
                  <a:pt x="60973" y="9245"/>
                  <a:pt x="60925" y="9251"/>
                  <a:pt x="60878" y="9251"/>
                </a:cubicBezTo>
                <a:cubicBezTo>
                  <a:pt x="60590" y="9251"/>
                  <a:pt x="60320" y="9028"/>
                  <a:pt x="60074" y="8851"/>
                </a:cubicBezTo>
                <a:cubicBezTo>
                  <a:pt x="59325" y="8310"/>
                  <a:pt x="58402" y="8092"/>
                  <a:pt x="57469" y="8092"/>
                </a:cubicBezTo>
                <a:cubicBezTo>
                  <a:pt x="57027" y="8092"/>
                  <a:pt x="56582" y="8141"/>
                  <a:pt x="56153" y="8228"/>
                </a:cubicBezTo>
                <a:cubicBezTo>
                  <a:pt x="55741" y="8312"/>
                  <a:pt x="55332" y="8431"/>
                  <a:pt x="54943" y="8590"/>
                </a:cubicBezTo>
                <a:cubicBezTo>
                  <a:pt x="54230" y="8880"/>
                  <a:pt x="53577" y="9304"/>
                  <a:pt x="53083" y="9891"/>
                </a:cubicBezTo>
                <a:cubicBezTo>
                  <a:pt x="53053" y="9927"/>
                  <a:pt x="53022" y="9968"/>
                  <a:pt x="52990" y="10005"/>
                </a:cubicBezTo>
                <a:cubicBezTo>
                  <a:pt x="52915" y="10106"/>
                  <a:pt x="52843" y="10209"/>
                  <a:pt x="52778" y="10318"/>
                </a:cubicBezTo>
                <a:cubicBezTo>
                  <a:pt x="52247" y="11189"/>
                  <a:pt x="52087" y="12298"/>
                  <a:pt x="52521" y="13210"/>
                </a:cubicBezTo>
                <a:cubicBezTo>
                  <a:pt x="52128" y="13159"/>
                  <a:pt x="51732" y="13133"/>
                  <a:pt x="51337" y="13133"/>
                </a:cubicBezTo>
                <a:cubicBezTo>
                  <a:pt x="50945" y="13133"/>
                  <a:pt x="50553" y="13158"/>
                  <a:pt x="50164" y="13207"/>
                </a:cubicBezTo>
                <a:cubicBezTo>
                  <a:pt x="49840" y="13250"/>
                  <a:pt x="49519" y="13308"/>
                  <a:pt x="49200" y="13380"/>
                </a:cubicBezTo>
                <a:cubicBezTo>
                  <a:pt x="49000" y="13425"/>
                  <a:pt x="48799" y="13478"/>
                  <a:pt x="48600" y="13537"/>
                </a:cubicBezTo>
                <a:cubicBezTo>
                  <a:pt x="48554" y="13550"/>
                  <a:pt x="48510" y="13563"/>
                  <a:pt x="48465" y="13578"/>
                </a:cubicBezTo>
                <a:cubicBezTo>
                  <a:pt x="48397" y="13600"/>
                  <a:pt x="48327" y="13621"/>
                  <a:pt x="48259" y="13645"/>
                </a:cubicBezTo>
                <a:cubicBezTo>
                  <a:pt x="48168" y="13675"/>
                  <a:pt x="48075" y="13708"/>
                  <a:pt x="47985" y="13743"/>
                </a:cubicBezTo>
                <a:cubicBezTo>
                  <a:pt x="47950" y="13755"/>
                  <a:pt x="47913" y="13768"/>
                  <a:pt x="47879" y="13783"/>
                </a:cubicBezTo>
                <a:cubicBezTo>
                  <a:pt x="47812" y="13809"/>
                  <a:pt x="47746" y="13833"/>
                  <a:pt x="47680" y="13861"/>
                </a:cubicBezTo>
                <a:cubicBezTo>
                  <a:pt x="47652" y="13871"/>
                  <a:pt x="47624" y="13884"/>
                  <a:pt x="47595" y="13896"/>
                </a:cubicBezTo>
                <a:cubicBezTo>
                  <a:pt x="47520" y="13928"/>
                  <a:pt x="47446" y="13961"/>
                  <a:pt x="47369" y="13993"/>
                </a:cubicBezTo>
                <a:cubicBezTo>
                  <a:pt x="47258" y="14042"/>
                  <a:pt x="47150" y="14093"/>
                  <a:pt x="47041" y="14146"/>
                </a:cubicBezTo>
                <a:cubicBezTo>
                  <a:pt x="46866" y="14230"/>
                  <a:pt x="46695" y="14318"/>
                  <a:pt x="46527" y="14413"/>
                </a:cubicBezTo>
                <a:cubicBezTo>
                  <a:pt x="46376" y="14496"/>
                  <a:pt x="46227" y="14583"/>
                  <a:pt x="46081" y="14676"/>
                </a:cubicBezTo>
                <a:cubicBezTo>
                  <a:pt x="46060" y="14687"/>
                  <a:pt x="46040" y="14699"/>
                  <a:pt x="46020" y="14712"/>
                </a:cubicBezTo>
                <a:cubicBezTo>
                  <a:pt x="45117" y="15283"/>
                  <a:pt x="44299" y="15994"/>
                  <a:pt x="43624" y="16818"/>
                </a:cubicBezTo>
                <a:cubicBezTo>
                  <a:pt x="43220" y="17311"/>
                  <a:pt x="42864" y="17846"/>
                  <a:pt x="42571" y="18413"/>
                </a:cubicBezTo>
                <a:cubicBezTo>
                  <a:pt x="42548" y="18459"/>
                  <a:pt x="42524" y="18502"/>
                  <a:pt x="42503" y="18547"/>
                </a:cubicBezTo>
                <a:cubicBezTo>
                  <a:pt x="42472" y="18506"/>
                  <a:pt x="42439" y="18467"/>
                  <a:pt x="42404" y="18428"/>
                </a:cubicBezTo>
                <a:cubicBezTo>
                  <a:pt x="42018" y="17973"/>
                  <a:pt x="41535" y="17650"/>
                  <a:pt x="40994" y="17436"/>
                </a:cubicBezTo>
                <a:cubicBezTo>
                  <a:pt x="40920" y="17407"/>
                  <a:pt x="40843" y="17381"/>
                  <a:pt x="40767" y="17355"/>
                </a:cubicBezTo>
                <a:cubicBezTo>
                  <a:pt x="40254" y="17186"/>
                  <a:pt x="39696" y="17110"/>
                  <a:pt x="39128" y="17110"/>
                </a:cubicBezTo>
                <a:cubicBezTo>
                  <a:pt x="38201" y="17110"/>
                  <a:pt x="37244" y="17313"/>
                  <a:pt x="36396" y="17650"/>
                </a:cubicBezTo>
                <a:cubicBezTo>
                  <a:pt x="36385" y="17654"/>
                  <a:pt x="36373" y="17658"/>
                  <a:pt x="36361" y="17664"/>
                </a:cubicBezTo>
                <a:cubicBezTo>
                  <a:pt x="35808" y="17885"/>
                  <a:pt x="35272" y="18151"/>
                  <a:pt x="34744" y="18429"/>
                </a:cubicBezTo>
                <a:cubicBezTo>
                  <a:pt x="34736" y="18435"/>
                  <a:pt x="34728" y="18438"/>
                  <a:pt x="34721" y="18443"/>
                </a:cubicBezTo>
                <a:cubicBezTo>
                  <a:pt x="34675" y="18466"/>
                  <a:pt x="34632" y="18492"/>
                  <a:pt x="34587" y="18515"/>
                </a:cubicBezTo>
                <a:cubicBezTo>
                  <a:pt x="33222" y="19247"/>
                  <a:pt x="31893" y="20056"/>
                  <a:pt x="30405" y="20461"/>
                </a:cubicBezTo>
                <a:cubicBezTo>
                  <a:pt x="30082" y="20548"/>
                  <a:pt x="29758" y="20615"/>
                  <a:pt x="29429" y="20660"/>
                </a:cubicBezTo>
                <a:cubicBezTo>
                  <a:pt x="29377" y="20670"/>
                  <a:pt x="29323" y="20674"/>
                  <a:pt x="29268" y="20682"/>
                </a:cubicBezTo>
                <a:cubicBezTo>
                  <a:pt x="28942" y="20721"/>
                  <a:pt x="28613" y="20741"/>
                  <a:pt x="28284" y="20741"/>
                </a:cubicBezTo>
                <a:cubicBezTo>
                  <a:pt x="27241" y="20741"/>
                  <a:pt x="26196" y="20544"/>
                  <a:pt x="25229" y="20156"/>
                </a:cubicBezTo>
                <a:cubicBezTo>
                  <a:pt x="25048" y="20083"/>
                  <a:pt x="24868" y="20005"/>
                  <a:pt x="24692" y="19918"/>
                </a:cubicBezTo>
                <a:cubicBezTo>
                  <a:pt x="23664" y="19415"/>
                  <a:pt x="23504" y="18422"/>
                  <a:pt x="22855" y="17587"/>
                </a:cubicBezTo>
                <a:cubicBezTo>
                  <a:pt x="22363" y="16956"/>
                  <a:pt x="21957" y="16237"/>
                  <a:pt x="21324" y="15749"/>
                </a:cubicBezTo>
                <a:cubicBezTo>
                  <a:pt x="20780" y="15329"/>
                  <a:pt x="20145" y="15113"/>
                  <a:pt x="19489" y="14946"/>
                </a:cubicBezTo>
                <a:cubicBezTo>
                  <a:pt x="18385" y="14665"/>
                  <a:pt x="17222" y="14525"/>
                  <a:pt x="16323" y="13797"/>
                </a:cubicBezTo>
                <a:cubicBezTo>
                  <a:pt x="15026" y="12746"/>
                  <a:pt x="15360" y="10194"/>
                  <a:pt x="13814" y="9555"/>
                </a:cubicBezTo>
                <a:cubicBezTo>
                  <a:pt x="13591" y="9463"/>
                  <a:pt x="13357" y="9433"/>
                  <a:pt x="13118" y="9433"/>
                </a:cubicBezTo>
                <a:cubicBezTo>
                  <a:pt x="12698" y="9433"/>
                  <a:pt x="12262" y="9524"/>
                  <a:pt x="11837" y="9524"/>
                </a:cubicBezTo>
                <a:cubicBezTo>
                  <a:pt x="11659" y="9524"/>
                  <a:pt x="11482" y="9508"/>
                  <a:pt x="11310" y="9462"/>
                </a:cubicBezTo>
                <a:cubicBezTo>
                  <a:pt x="9903" y="9092"/>
                  <a:pt x="9618" y="7116"/>
                  <a:pt x="8384" y="6348"/>
                </a:cubicBezTo>
                <a:cubicBezTo>
                  <a:pt x="7967" y="6087"/>
                  <a:pt x="7485" y="5993"/>
                  <a:pt x="6991" y="5993"/>
                </a:cubicBezTo>
                <a:cubicBezTo>
                  <a:pt x="6600" y="5993"/>
                  <a:pt x="6202" y="6052"/>
                  <a:pt x="5823" y="6134"/>
                </a:cubicBezTo>
                <a:cubicBezTo>
                  <a:pt x="5021" y="6307"/>
                  <a:pt x="4311" y="6444"/>
                  <a:pt x="3651" y="6444"/>
                </a:cubicBezTo>
                <a:cubicBezTo>
                  <a:pt x="2648" y="6444"/>
                  <a:pt x="1764" y="6127"/>
                  <a:pt x="863" y="5141"/>
                </a:cubicBezTo>
                <a:cubicBezTo>
                  <a:pt x="574" y="4823"/>
                  <a:pt x="309" y="4505"/>
                  <a:pt x="43" y="4198"/>
                </a:cubicBezTo>
                <a:lnTo>
                  <a:pt x="43" y="16395"/>
                </a:lnTo>
                <a:cubicBezTo>
                  <a:pt x="42" y="16398"/>
                  <a:pt x="40" y="16401"/>
                  <a:pt x="37" y="16404"/>
                </a:cubicBezTo>
                <a:cubicBezTo>
                  <a:pt x="40" y="16404"/>
                  <a:pt x="42" y="16402"/>
                  <a:pt x="43" y="16402"/>
                </a:cubicBezTo>
                <a:lnTo>
                  <a:pt x="43" y="16691"/>
                </a:lnTo>
                <a:cubicBezTo>
                  <a:pt x="40" y="16714"/>
                  <a:pt x="37" y="16736"/>
                  <a:pt x="36" y="16758"/>
                </a:cubicBezTo>
                <a:cubicBezTo>
                  <a:pt x="37" y="16757"/>
                  <a:pt x="42" y="16757"/>
                  <a:pt x="43" y="16754"/>
                </a:cubicBezTo>
                <a:lnTo>
                  <a:pt x="43" y="16967"/>
                </a:lnTo>
                <a:cubicBezTo>
                  <a:pt x="30" y="16969"/>
                  <a:pt x="15" y="16974"/>
                  <a:pt x="1" y="16976"/>
                </a:cubicBezTo>
                <a:lnTo>
                  <a:pt x="43" y="17005"/>
                </a:lnTo>
                <a:lnTo>
                  <a:pt x="43" y="21559"/>
                </a:lnTo>
                <a:cubicBezTo>
                  <a:pt x="84" y="21572"/>
                  <a:pt x="121" y="21586"/>
                  <a:pt x="161" y="21601"/>
                </a:cubicBezTo>
                <a:cubicBezTo>
                  <a:pt x="182" y="21608"/>
                  <a:pt x="204" y="21617"/>
                  <a:pt x="226" y="21624"/>
                </a:cubicBezTo>
                <a:cubicBezTo>
                  <a:pt x="1423" y="22058"/>
                  <a:pt x="2639" y="22413"/>
                  <a:pt x="3874" y="22693"/>
                </a:cubicBezTo>
                <a:cubicBezTo>
                  <a:pt x="4488" y="22837"/>
                  <a:pt x="5110" y="22960"/>
                  <a:pt x="5733" y="23069"/>
                </a:cubicBezTo>
                <a:cubicBezTo>
                  <a:pt x="8428" y="23537"/>
                  <a:pt x="11185" y="23711"/>
                  <a:pt x="13944" y="23711"/>
                </a:cubicBezTo>
                <a:cubicBezTo>
                  <a:pt x="15637" y="23711"/>
                  <a:pt x="17330" y="23646"/>
                  <a:pt x="19013" y="23543"/>
                </a:cubicBezTo>
                <a:cubicBezTo>
                  <a:pt x="19335" y="23524"/>
                  <a:pt x="19659" y="23503"/>
                  <a:pt x="19981" y="23480"/>
                </a:cubicBezTo>
                <a:lnTo>
                  <a:pt x="20150" y="23468"/>
                </a:lnTo>
                <a:cubicBezTo>
                  <a:pt x="20571" y="23439"/>
                  <a:pt x="20992" y="23407"/>
                  <a:pt x="21413" y="23374"/>
                </a:cubicBezTo>
                <a:cubicBezTo>
                  <a:pt x="21648" y="23357"/>
                  <a:pt x="21882" y="23338"/>
                  <a:pt x="22114" y="23320"/>
                </a:cubicBezTo>
                <a:cubicBezTo>
                  <a:pt x="22116" y="23320"/>
                  <a:pt x="22120" y="23320"/>
                  <a:pt x="22123" y="23317"/>
                </a:cubicBezTo>
                <a:cubicBezTo>
                  <a:pt x="22254" y="23309"/>
                  <a:pt x="22384" y="23299"/>
                  <a:pt x="22515" y="23287"/>
                </a:cubicBezTo>
                <a:cubicBezTo>
                  <a:pt x="22623" y="23280"/>
                  <a:pt x="22731" y="23271"/>
                  <a:pt x="22839" y="23262"/>
                </a:cubicBezTo>
                <a:cubicBezTo>
                  <a:pt x="22842" y="23262"/>
                  <a:pt x="22846" y="23259"/>
                  <a:pt x="22849" y="23259"/>
                </a:cubicBezTo>
                <a:cubicBezTo>
                  <a:pt x="22869" y="23258"/>
                  <a:pt x="22887" y="23256"/>
                  <a:pt x="22907" y="23255"/>
                </a:cubicBezTo>
                <a:cubicBezTo>
                  <a:pt x="22949" y="23252"/>
                  <a:pt x="22994" y="23249"/>
                  <a:pt x="23036" y="23245"/>
                </a:cubicBezTo>
                <a:cubicBezTo>
                  <a:pt x="23125" y="23239"/>
                  <a:pt x="23212" y="23232"/>
                  <a:pt x="23299" y="23223"/>
                </a:cubicBezTo>
                <a:cubicBezTo>
                  <a:pt x="23312" y="23222"/>
                  <a:pt x="23325" y="23222"/>
                  <a:pt x="23337" y="23220"/>
                </a:cubicBezTo>
                <a:cubicBezTo>
                  <a:pt x="23352" y="23220"/>
                  <a:pt x="23366" y="23219"/>
                  <a:pt x="23381" y="23217"/>
                </a:cubicBezTo>
                <a:cubicBezTo>
                  <a:pt x="23394" y="23214"/>
                  <a:pt x="23408" y="23214"/>
                  <a:pt x="23423" y="23213"/>
                </a:cubicBezTo>
                <a:cubicBezTo>
                  <a:pt x="23500" y="23206"/>
                  <a:pt x="23575" y="23200"/>
                  <a:pt x="23654" y="23193"/>
                </a:cubicBezTo>
                <a:cubicBezTo>
                  <a:pt x="23674" y="23193"/>
                  <a:pt x="23691" y="23191"/>
                  <a:pt x="23710" y="23190"/>
                </a:cubicBezTo>
                <a:lnTo>
                  <a:pt x="23764" y="23184"/>
                </a:lnTo>
                <a:cubicBezTo>
                  <a:pt x="23773" y="23184"/>
                  <a:pt x="23780" y="23184"/>
                  <a:pt x="23787" y="23182"/>
                </a:cubicBezTo>
                <a:cubicBezTo>
                  <a:pt x="23853" y="23178"/>
                  <a:pt x="23916" y="23174"/>
                  <a:pt x="23982" y="23166"/>
                </a:cubicBezTo>
                <a:cubicBezTo>
                  <a:pt x="24008" y="23163"/>
                  <a:pt x="24037" y="23162"/>
                  <a:pt x="24062" y="23159"/>
                </a:cubicBezTo>
                <a:cubicBezTo>
                  <a:pt x="24679" y="23105"/>
                  <a:pt x="25297" y="23053"/>
                  <a:pt x="25915" y="22999"/>
                </a:cubicBezTo>
                <a:cubicBezTo>
                  <a:pt x="26215" y="22973"/>
                  <a:pt x="26514" y="22949"/>
                  <a:pt x="26815" y="22922"/>
                </a:cubicBezTo>
                <a:cubicBezTo>
                  <a:pt x="27939" y="22828"/>
                  <a:pt x="29061" y="22738"/>
                  <a:pt x="30184" y="22661"/>
                </a:cubicBezTo>
                <a:cubicBezTo>
                  <a:pt x="30335" y="22652"/>
                  <a:pt x="30485" y="22641"/>
                  <a:pt x="30634" y="22632"/>
                </a:cubicBezTo>
                <a:cubicBezTo>
                  <a:pt x="31924" y="22549"/>
                  <a:pt x="33215" y="22485"/>
                  <a:pt x="34504" y="22455"/>
                </a:cubicBezTo>
                <a:cubicBezTo>
                  <a:pt x="34562" y="22455"/>
                  <a:pt x="34619" y="22452"/>
                  <a:pt x="34678" y="22450"/>
                </a:cubicBezTo>
                <a:cubicBezTo>
                  <a:pt x="34758" y="22450"/>
                  <a:pt x="34841" y="22449"/>
                  <a:pt x="34922" y="22448"/>
                </a:cubicBezTo>
                <a:cubicBezTo>
                  <a:pt x="35333" y="22439"/>
                  <a:pt x="35742" y="22435"/>
                  <a:pt x="36152" y="22435"/>
                </a:cubicBezTo>
                <a:cubicBezTo>
                  <a:pt x="36257" y="22435"/>
                  <a:pt x="36362" y="22435"/>
                  <a:pt x="36467" y="22436"/>
                </a:cubicBezTo>
                <a:cubicBezTo>
                  <a:pt x="36973" y="22437"/>
                  <a:pt x="37481" y="22448"/>
                  <a:pt x="37989" y="22462"/>
                </a:cubicBezTo>
                <a:cubicBezTo>
                  <a:pt x="38846" y="22487"/>
                  <a:pt x="39701" y="22532"/>
                  <a:pt x="40557" y="22593"/>
                </a:cubicBezTo>
                <a:cubicBezTo>
                  <a:pt x="40657" y="22597"/>
                  <a:pt x="40756" y="22604"/>
                  <a:pt x="40856" y="22612"/>
                </a:cubicBezTo>
                <a:cubicBezTo>
                  <a:pt x="41562" y="22663"/>
                  <a:pt x="42266" y="22721"/>
                  <a:pt x="42973" y="22784"/>
                </a:cubicBezTo>
                <a:cubicBezTo>
                  <a:pt x="43272" y="22814"/>
                  <a:pt x="43573" y="22841"/>
                  <a:pt x="43873" y="22870"/>
                </a:cubicBezTo>
                <a:cubicBezTo>
                  <a:pt x="44517" y="22931"/>
                  <a:pt x="45162" y="22994"/>
                  <a:pt x="45806" y="23059"/>
                </a:cubicBezTo>
                <a:cubicBezTo>
                  <a:pt x="45983" y="23076"/>
                  <a:pt x="46164" y="23094"/>
                  <a:pt x="46344" y="23111"/>
                </a:cubicBezTo>
                <a:cubicBezTo>
                  <a:pt x="46467" y="23124"/>
                  <a:pt x="46589" y="23134"/>
                  <a:pt x="46710" y="23148"/>
                </a:cubicBezTo>
                <a:cubicBezTo>
                  <a:pt x="46971" y="23175"/>
                  <a:pt x="47232" y="23200"/>
                  <a:pt x="47494" y="23224"/>
                </a:cubicBezTo>
                <a:cubicBezTo>
                  <a:pt x="47559" y="23229"/>
                  <a:pt x="47624" y="23236"/>
                  <a:pt x="47690" y="23242"/>
                </a:cubicBezTo>
                <a:cubicBezTo>
                  <a:pt x="47755" y="23248"/>
                  <a:pt x="47820" y="23255"/>
                  <a:pt x="47886" y="23261"/>
                </a:cubicBezTo>
                <a:cubicBezTo>
                  <a:pt x="48015" y="23272"/>
                  <a:pt x="48144" y="23284"/>
                  <a:pt x="48275" y="23297"/>
                </a:cubicBezTo>
                <a:cubicBezTo>
                  <a:pt x="48517" y="23320"/>
                  <a:pt x="48763" y="23342"/>
                  <a:pt x="49008" y="23362"/>
                </a:cubicBezTo>
                <a:cubicBezTo>
                  <a:pt x="49199" y="23380"/>
                  <a:pt x="49392" y="23394"/>
                  <a:pt x="49582" y="23410"/>
                </a:cubicBezTo>
                <a:cubicBezTo>
                  <a:pt x="49591" y="23410"/>
                  <a:pt x="49598" y="23413"/>
                  <a:pt x="49607" y="23413"/>
                </a:cubicBezTo>
                <a:cubicBezTo>
                  <a:pt x="50475" y="23482"/>
                  <a:pt x="51345" y="23541"/>
                  <a:pt x="52212" y="23582"/>
                </a:cubicBezTo>
                <a:cubicBezTo>
                  <a:pt x="52212" y="23582"/>
                  <a:pt x="52213" y="23583"/>
                  <a:pt x="52213" y="23583"/>
                </a:cubicBezTo>
                <a:cubicBezTo>
                  <a:pt x="52214" y="23583"/>
                  <a:pt x="52215" y="23582"/>
                  <a:pt x="52216" y="23582"/>
                </a:cubicBezTo>
                <a:cubicBezTo>
                  <a:pt x="52318" y="23589"/>
                  <a:pt x="52419" y="23592"/>
                  <a:pt x="52521" y="23596"/>
                </a:cubicBezTo>
                <a:cubicBezTo>
                  <a:pt x="52550" y="23598"/>
                  <a:pt x="52576" y="23598"/>
                  <a:pt x="52605" y="23599"/>
                </a:cubicBezTo>
                <a:cubicBezTo>
                  <a:pt x="52954" y="23614"/>
                  <a:pt x="53301" y="23627"/>
                  <a:pt x="53649" y="23634"/>
                </a:cubicBezTo>
                <a:cubicBezTo>
                  <a:pt x="53744" y="23635"/>
                  <a:pt x="53837" y="23638"/>
                  <a:pt x="53931" y="23640"/>
                </a:cubicBezTo>
                <a:cubicBezTo>
                  <a:pt x="53988" y="23641"/>
                  <a:pt x="54043" y="23641"/>
                  <a:pt x="54100" y="23643"/>
                </a:cubicBezTo>
                <a:cubicBezTo>
                  <a:pt x="54172" y="23646"/>
                  <a:pt x="54245" y="23646"/>
                  <a:pt x="54317" y="23646"/>
                </a:cubicBezTo>
                <a:cubicBezTo>
                  <a:pt x="54323" y="23647"/>
                  <a:pt x="54330" y="23647"/>
                  <a:pt x="54336" y="23647"/>
                </a:cubicBezTo>
                <a:cubicBezTo>
                  <a:pt x="54380" y="23649"/>
                  <a:pt x="54423" y="23649"/>
                  <a:pt x="54468" y="23649"/>
                </a:cubicBezTo>
                <a:cubicBezTo>
                  <a:pt x="54488" y="23649"/>
                  <a:pt x="54507" y="23649"/>
                  <a:pt x="54525" y="23649"/>
                </a:cubicBezTo>
                <a:cubicBezTo>
                  <a:pt x="54535" y="23649"/>
                  <a:pt x="54544" y="23649"/>
                  <a:pt x="54554" y="23649"/>
                </a:cubicBezTo>
                <a:cubicBezTo>
                  <a:pt x="54556" y="23649"/>
                  <a:pt x="54557" y="23650"/>
                  <a:pt x="54559" y="23650"/>
                </a:cubicBezTo>
                <a:cubicBezTo>
                  <a:pt x="54561" y="23650"/>
                  <a:pt x="54563" y="23649"/>
                  <a:pt x="54564" y="23649"/>
                </a:cubicBezTo>
                <a:cubicBezTo>
                  <a:pt x="54585" y="23650"/>
                  <a:pt x="54605" y="23650"/>
                  <a:pt x="54624" y="23650"/>
                </a:cubicBezTo>
                <a:lnTo>
                  <a:pt x="54794" y="23650"/>
                </a:lnTo>
                <a:cubicBezTo>
                  <a:pt x="54834" y="23650"/>
                  <a:pt x="54878" y="23650"/>
                  <a:pt x="54920" y="23649"/>
                </a:cubicBezTo>
                <a:cubicBezTo>
                  <a:pt x="54922" y="23649"/>
                  <a:pt x="54924" y="23650"/>
                  <a:pt x="54925" y="23650"/>
                </a:cubicBezTo>
                <a:cubicBezTo>
                  <a:pt x="54926" y="23650"/>
                  <a:pt x="54927" y="23649"/>
                  <a:pt x="54927" y="23649"/>
                </a:cubicBezTo>
                <a:cubicBezTo>
                  <a:pt x="54937" y="23649"/>
                  <a:pt x="54945" y="23650"/>
                  <a:pt x="54954" y="23650"/>
                </a:cubicBezTo>
                <a:cubicBezTo>
                  <a:pt x="54963" y="23650"/>
                  <a:pt x="54971" y="23649"/>
                  <a:pt x="54980" y="23649"/>
                </a:cubicBezTo>
                <a:cubicBezTo>
                  <a:pt x="54985" y="23649"/>
                  <a:pt x="54989" y="23650"/>
                  <a:pt x="54994" y="23650"/>
                </a:cubicBezTo>
                <a:cubicBezTo>
                  <a:pt x="54998" y="23650"/>
                  <a:pt x="55003" y="23649"/>
                  <a:pt x="55007" y="23649"/>
                </a:cubicBezTo>
                <a:cubicBezTo>
                  <a:pt x="55073" y="23649"/>
                  <a:pt x="55138" y="23649"/>
                  <a:pt x="55205" y="23647"/>
                </a:cubicBezTo>
                <a:lnTo>
                  <a:pt x="55247" y="23647"/>
                </a:lnTo>
                <a:cubicBezTo>
                  <a:pt x="55254" y="23647"/>
                  <a:pt x="55263" y="23647"/>
                  <a:pt x="55273" y="23646"/>
                </a:cubicBezTo>
                <a:cubicBezTo>
                  <a:pt x="55312" y="23646"/>
                  <a:pt x="55353" y="23646"/>
                  <a:pt x="55392" y="23643"/>
                </a:cubicBezTo>
                <a:lnTo>
                  <a:pt x="55401" y="23643"/>
                </a:lnTo>
                <a:cubicBezTo>
                  <a:pt x="55418" y="23643"/>
                  <a:pt x="55433" y="23643"/>
                  <a:pt x="55449" y="23641"/>
                </a:cubicBezTo>
                <a:cubicBezTo>
                  <a:pt x="55495" y="23641"/>
                  <a:pt x="55543" y="23641"/>
                  <a:pt x="55592" y="23640"/>
                </a:cubicBezTo>
                <a:cubicBezTo>
                  <a:pt x="55825" y="23635"/>
                  <a:pt x="56054" y="23631"/>
                  <a:pt x="56287" y="23624"/>
                </a:cubicBezTo>
                <a:cubicBezTo>
                  <a:pt x="56321" y="23621"/>
                  <a:pt x="56356" y="23621"/>
                  <a:pt x="56391" y="23619"/>
                </a:cubicBezTo>
                <a:lnTo>
                  <a:pt x="56393" y="23619"/>
                </a:lnTo>
                <a:cubicBezTo>
                  <a:pt x="56583" y="23612"/>
                  <a:pt x="56772" y="23605"/>
                  <a:pt x="56960" y="23596"/>
                </a:cubicBezTo>
                <a:cubicBezTo>
                  <a:pt x="56984" y="23595"/>
                  <a:pt x="57005" y="23595"/>
                  <a:pt x="57029" y="23592"/>
                </a:cubicBezTo>
                <a:cubicBezTo>
                  <a:pt x="57178" y="23588"/>
                  <a:pt x="57326" y="23577"/>
                  <a:pt x="57476" y="23569"/>
                </a:cubicBezTo>
                <a:cubicBezTo>
                  <a:pt x="57492" y="23569"/>
                  <a:pt x="57509" y="23569"/>
                  <a:pt x="57525" y="23567"/>
                </a:cubicBezTo>
                <a:cubicBezTo>
                  <a:pt x="58000" y="23540"/>
                  <a:pt x="58475" y="23503"/>
                  <a:pt x="58947" y="23461"/>
                </a:cubicBezTo>
                <a:lnTo>
                  <a:pt x="58948" y="23461"/>
                </a:lnTo>
                <a:cubicBezTo>
                  <a:pt x="59624" y="23402"/>
                  <a:pt x="60299" y="23328"/>
                  <a:pt x="60970" y="23239"/>
                </a:cubicBezTo>
                <a:cubicBezTo>
                  <a:pt x="61430" y="23178"/>
                  <a:pt x="61888" y="23111"/>
                  <a:pt x="62345" y="23037"/>
                </a:cubicBezTo>
                <a:cubicBezTo>
                  <a:pt x="63318" y="22879"/>
                  <a:pt x="64285" y="22690"/>
                  <a:pt x="65246" y="22472"/>
                </a:cubicBezTo>
                <a:lnTo>
                  <a:pt x="65246" y="19988"/>
                </a:lnTo>
                <a:cubicBezTo>
                  <a:pt x="65251" y="19983"/>
                  <a:pt x="65252" y="19980"/>
                  <a:pt x="65257" y="19979"/>
                </a:cubicBezTo>
                <a:lnTo>
                  <a:pt x="65257" y="19979"/>
                </a:lnTo>
                <a:cubicBezTo>
                  <a:pt x="65252" y="19980"/>
                  <a:pt x="65251" y="19980"/>
                  <a:pt x="65246" y="19982"/>
                </a:cubicBezTo>
                <a:lnTo>
                  <a:pt x="65242" y="19982"/>
                </a:lnTo>
                <a:lnTo>
                  <a:pt x="65242" y="0"/>
                </a:lnTo>
                <a:close/>
              </a:path>
            </a:pathLst>
          </a:custGeom>
          <a:solidFill>
            <a:srgbClr val="FFFFFF">
              <a:alpha val="284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8" name="Google Shape;1458;p13"/>
          <p:cNvSpPr/>
          <p:nvPr/>
        </p:nvSpPr>
        <p:spPr>
          <a:xfrm>
            <a:off x="-160894" y="3593263"/>
            <a:ext cx="9303530" cy="1677317"/>
          </a:xfrm>
          <a:custGeom>
            <a:avLst/>
            <a:gdLst/>
            <a:ahLst/>
            <a:cxnLst/>
            <a:rect l="l" t="t" r="r" b="b"/>
            <a:pathLst>
              <a:path w="65241" h="18258" extrusionOk="0">
                <a:moveTo>
                  <a:pt x="43" y="1"/>
                </a:moveTo>
                <a:lnTo>
                  <a:pt x="43" y="11062"/>
                </a:lnTo>
                <a:cubicBezTo>
                  <a:pt x="41" y="11065"/>
                  <a:pt x="38" y="11066"/>
                  <a:pt x="37" y="11071"/>
                </a:cubicBezTo>
                <a:cubicBezTo>
                  <a:pt x="38" y="11071"/>
                  <a:pt x="41" y="11069"/>
                  <a:pt x="43" y="11069"/>
                </a:cubicBezTo>
                <a:lnTo>
                  <a:pt x="43" y="11357"/>
                </a:lnTo>
                <a:cubicBezTo>
                  <a:pt x="38" y="11381"/>
                  <a:pt x="37" y="11403"/>
                  <a:pt x="36" y="11425"/>
                </a:cubicBezTo>
                <a:cubicBezTo>
                  <a:pt x="37" y="11422"/>
                  <a:pt x="41" y="11422"/>
                  <a:pt x="43" y="11420"/>
                </a:cubicBezTo>
                <a:lnTo>
                  <a:pt x="43" y="11632"/>
                </a:lnTo>
                <a:cubicBezTo>
                  <a:pt x="30" y="11635"/>
                  <a:pt x="15" y="11640"/>
                  <a:pt x="1" y="11643"/>
                </a:cubicBezTo>
                <a:lnTo>
                  <a:pt x="43" y="11672"/>
                </a:lnTo>
                <a:lnTo>
                  <a:pt x="43" y="16689"/>
                </a:lnTo>
                <a:cubicBezTo>
                  <a:pt x="695" y="16886"/>
                  <a:pt x="1348" y="17074"/>
                  <a:pt x="2005" y="17226"/>
                </a:cubicBezTo>
                <a:cubicBezTo>
                  <a:pt x="2487" y="17338"/>
                  <a:pt x="2958" y="17369"/>
                  <a:pt x="3430" y="17369"/>
                </a:cubicBezTo>
                <a:cubicBezTo>
                  <a:pt x="3577" y="17369"/>
                  <a:pt x="3724" y="17366"/>
                  <a:pt x="3872" y="17361"/>
                </a:cubicBezTo>
                <a:cubicBezTo>
                  <a:pt x="4262" y="17351"/>
                  <a:pt x="4655" y="17331"/>
                  <a:pt x="5056" y="17331"/>
                </a:cubicBezTo>
                <a:cubicBezTo>
                  <a:pt x="5197" y="17331"/>
                  <a:pt x="5339" y="17333"/>
                  <a:pt x="5483" y="17339"/>
                </a:cubicBezTo>
                <a:cubicBezTo>
                  <a:pt x="5658" y="17347"/>
                  <a:pt x="5833" y="17354"/>
                  <a:pt x="6010" y="17361"/>
                </a:cubicBezTo>
                <a:cubicBezTo>
                  <a:pt x="8991" y="17488"/>
                  <a:pt x="11974" y="17637"/>
                  <a:pt x="14959" y="17739"/>
                </a:cubicBezTo>
                <a:cubicBezTo>
                  <a:pt x="16211" y="17781"/>
                  <a:pt x="17461" y="17822"/>
                  <a:pt x="18712" y="17858"/>
                </a:cubicBezTo>
                <a:cubicBezTo>
                  <a:pt x="19044" y="17868"/>
                  <a:pt x="19377" y="17877"/>
                  <a:pt x="19708" y="17887"/>
                </a:cubicBezTo>
                <a:cubicBezTo>
                  <a:pt x="20136" y="17897"/>
                  <a:pt x="20568" y="17910"/>
                  <a:pt x="20996" y="17919"/>
                </a:cubicBezTo>
                <a:lnTo>
                  <a:pt x="20997" y="17919"/>
                </a:lnTo>
                <a:cubicBezTo>
                  <a:pt x="21218" y="17926"/>
                  <a:pt x="21440" y="17931"/>
                  <a:pt x="21661" y="17935"/>
                </a:cubicBezTo>
                <a:cubicBezTo>
                  <a:pt x="21799" y="17938"/>
                  <a:pt x="21937" y="17941"/>
                  <a:pt x="22075" y="17945"/>
                </a:cubicBezTo>
                <a:cubicBezTo>
                  <a:pt x="22094" y="17946"/>
                  <a:pt x="22110" y="17946"/>
                  <a:pt x="22126" y="17946"/>
                </a:cubicBezTo>
                <a:cubicBezTo>
                  <a:pt x="22255" y="17949"/>
                  <a:pt x="22384" y="17954"/>
                  <a:pt x="22513" y="17955"/>
                </a:cubicBezTo>
                <a:cubicBezTo>
                  <a:pt x="22627" y="17960"/>
                  <a:pt x="22743" y="17961"/>
                  <a:pt x="22858" y="17962"/>
                </a:cubicBezTo>
                <a:cubicBezTo>
                  <a:pt x="22908" y="17964"/>
                  <a:pt x="22961" y="17964"/>
                  <a:pt x="23012" y="17967"/>
                </a:cubicBezTo>
                <a:cubicBezTo>
                  <a:pt x="23128" y="17970"/>
                  <a:pt x="23247" y="17971"/>
                  <a:pt x="23363" y="17974"/>
                </a:cubicBezTo>
                <a:cubicBezTo>
                  <a:pt x="23367" y="17974"/>
                  <a:pt x="23373" y="17975"/>
                  <a:pt x="23379" y="17975"/>
                </a:cubicBezTo>
                <a:cubicBezTo>
                  <a:pt x="23382" y="17975"/>
                  <a:pt x="23385" y="17975"/>
                  <a:pt x="23388" y="17974"/>
                </a:cubicBezTo>
                <a:cubicBezTo>
                  <a:pt x="23520" y="17977"/>
                  <a:pt x="23655" y="17981"/>
                  <a:pt x="23788" y="17983"/>
                </a:cubicBezTo>
                <a:lnTo>
                  <a:pt x="23934" y="17986"/>
                </a:lnTo>
                <a:cubicBezTo>
                  <a:pt x="24002" y="17989"/>
                  <a:pt x="24066" y="17989"/>
                  <a:pt x="24134" y="17990"/>
                </a:cubicBezTo>
                <a:cubicBezTo>
                  <a:pt x="24228" y="17993"/>
                  <a:pt x="24324" y="17996"/>
                  <a:pt x="24419" y="17997"/>
                </a:cubicBezTo>
                <a:cubicBezTo>
                  <a:pt x="24456" y="17997"/>
                  <a:pt x="24494" y="17997"/>
                  <a:pt x="24535" y="17999"/>
                </a:cubicBezTo>
                <a:cubicBezTo>
                  <a:pt x="24696" y="18000"/>
                  <a:pt x="24857" y="18005"/>
                  <a:pt x="25021" y="18007"/>
                </a:cubicBezTo>
                <a:lnTo>
                  <a:pt x="25037" y="18007"/>
                </a:lnTo>
                <a:cubicBezTo>
                  <a:pt x="26099" y="18028"/>
                  <a:pt x="27162" y="18044"/>
                  <a:pt x="28222" y="18057"/>
                </a:cubicBezTo>
                <a:cubicBezTo>
                  <a:pt x="29829" y="18077"/>
                  <a:pt x="31436" y="18087"/>
                  <a:pt x="33043" y="18092"/>
                </a:cubicBezTo>
                <a:cubicBezTo>
                  <a:pt x="33338" y="18093"/>
                  <a:pt x="33634" y="18093"/>
                  <a:pt x="33930" y="18093"/>
                </a:cubicBezTo>
                <a:cubicBezTo>
                  <a:pt x="34000" y="18093"/>
                  <a:pt x="34070" y="18093"/>
                  <a:pt x="34141" y="18092"/>
                </a:cubicBezTo>
                <a:cubicBezTo>
                  <a:pt x="34171" y="18092"/>
                  <a:pt x="34200" y="18093"/>
                  <a:pt x="34229" y="18093"/>
                </a:cubicBezTo>
                <a:cubicBezTo>
                  <a:pt x="34259" y="18093"/>
                  <a:pt x="34288" y="18092"/>
                  <a:pt x="34318" y="18092"/>
                </a:cubicBezTo>
                <a:cubicBezTo>
                  <a:pt x="34336" y="18092"/>
                  <a:pt x="34355" y="18092"/>
                  <a:pt x="34373" y="18092"/>
                </a:cubicBezTo>
                <a:cubicBezTo>
                  <a:pt x="34408" y="18092"/>
                  <a:pt x="34444" y="18092"/>
                  <a:pt x="34481" y="18092"/>
                </a:cubicBezTo>
                <a:cubicBezTo>
                  <a:pt x="34542" y="18092"/>
                  <a:pt x="34604" y="18092"/>
                  <a:pt x="34665" y="18090"/>
                </a:cubicBezTo>
                <a:cubicBezTo>
                  <a:pt x="35229" y="18087"/>
                  <a:pt x="35791" y="18083"/>
                  <a:pt x="36354" y="18077"/>
                </a:cubicBezTo>
                <a:cubicBezTo>
                  <a:pt x="36398" y="18077"/>
                  <a:pt x="36441" y="18076"/>
                  <a:pt x="36485" y="18076"/>
                </a:cubicBezTo>
                <a:cubicBezTo>
                  <a:pt x="37829" y="18061"/>
                  <a:pt x="39174" y="18039"/>
                  <a:pt x="40522" y="18021"/>
                </a:cubicBezTo>
                <a:lnTo>
                  <a:pt x="40834" y="18018"/>
                </a:lnTo>
                <a:cubicBezTo>
                  <a:pt x="41505" y="18007"/>
                  <a:pt x="42180" y="18003"/>
                  <a:pt x="42852" y="17999"/>
                </a:cubicBezTo>
                <a:cubicBezTo>
                  <a:pt x="42875" y="17999"/>
                  <a:pt x="42897" y="17999"/>
                  <a:pt x="42919" y="17999"/>
                </a:cubicBezTo>
                <a:cubicBezTo>
                  <a:pt x="43251" y="17999"/>
                  <a:pt x="43572" y="18009"/>
                  <a:pt x="43889" y="18026"/>
                </a:cubicBezTo>
                <a:cubicBezTo>
                  <a:pt x="44615" y="18064"/>
                  <a:pt x="45307" y="18135"/>
                  <a:pt x="46002" y="18189"/>
                </a:cubicBezTo>
                <a:lnTo>
                  <a:pt x="46004" y="18189"/>
                </a:lnTo>
                <a:cubicBezTo>
                  <a:pt x="46113" y="18199"/>
                  <a:pt x="46221" y="18206"/>
                  <a:pt x="46330" y="18214"/>
                </a:cubicBezTo>
                <a:cubicBezTo>
                  <a:pt x="46709" y="18238"/>
                  <a:pt x="47091" y="18254"/>
                  <a:pt x="47480" y="18257"/>
                </a:cubicBezTo>
                <a:cubicBezTo>
                  <a:pt x="47549" y="18257"/>
                  <a:pt x="47614" y="18257"/>
                  <a:pt x="47681" y="18254"/>
                </a:cubicBezTo>
                <a:cubicBezTo>
                  <a:pt x="47877" y="18253"/>
                  <a:pt x="48074" y="18246"/>
                  <a:pt x="48276" y="18233"/>
                </a:cubicBezTo>
                <a:cubicBezTo>
                  <a:pt x="48591" y="18214"/>
                  <a:pt x="48915" y="18180"/>
                  <a:pt x="49249" y="18129"/>
                </a:cubicBezTo>
                <a:cubicBezTo>
                  <a:pt x="49360" y="18113"/>
                  <a:pt x="49467" y="18095"/>
                  <a:pt x="49577" y="18079"/>
                </a:cubicBezTo>
                <a:cubicBezTo>
                  <a:pt x="49585" y="18079"/>
                  <a:pt x="49593" y="18077"/>
                  <a:pt x="49604" y="18076"/>
                </a:cubicBezTo>
                <a:cubicBezTo>
                  <a:pt x="50463" y="17942"/>
                  <a:pt x="51342" y="17803"/>
                  <a:pt x="52229" y="17647"/>
                </a:cubicBezTo>
                <a:cubicBezTo>
                  <a:pt x="52232" y="17647"/>
                  <a:pt x="52235" y="17644"/>
                  <a:pt x="52236" y="17644"/>
                </a:cubicBezTo>
                <a:cubicBezTo>
                  <a:pt x="52319" y="17630"/>
                  <a:pt x="52399" y="17615"/>
                  <a:pt x="52480" y="17601"/>
                </a:cubicBezTo>
                <a:cubicBezTo>
                  <a:pt x="52527" y="17594"/>
                  <a:pt x="52575" y="17585"/>
                  <a:pt x="52621" y="17576"/>
                </a:cubicBezTo>
                <a:cubicBezTo>
                  <a:pt x="52903" y="17525"/>
                  <a:pt x="53186" y="17475"/>
                  <a:pt x="53469" y="17419"/>
                </a:cubicBezTo>
                <a:cubicBezTo>
                  <a:pt x="54156" y="17287"/>
                  <a:pt x="54846" y="17146"/>
                  <a:pt x="55531" y="16990"/>
                </a:cubicBezTo>
                <a:cubicBezTo>
                  <a:pt x="56693" y="16725"/>
                  <a:pt x="57853" y="16423"/>
                  <a:pt x="58987" y="16064"/>
                </a:cubicBezTo>
                <a:cubicBezTo>
                  <a:pt x="59636" y="15860"/>
                  <a:pt x="60280" y="15636"/>
                  <a:pt x="60911" y="15391"/>
                </a:cubicBezTo>
                <a:cubicBezTo>
                  <a:pt x="62188" y="14897"/>
                  <a:pt x="63416" y="14316"/>
                  <a:pt x="64569" y="13626"/>
                </a:cubicBezTo>
                <a:cubicBezTo>
                  <a:pt x="64796" y="13488"/>
                  <a:pt x="65020" y="13349"/>
                  <a:pt x="65240" y="13204"/>
                </a:cubicBezTo>
                <a:lnTo>
                  <a:pt x="65240" y="2872"/>
                </a:lnTo>
                <a:cubicBezTo>
                  <a:pt x="63967" y="2940"/>
                  <a:pt x="62703" y="3744"/>
                  <a:pt x="62326" y="4979"/>
                </a:cubicBezTo>
                <a:cubicBezTo>
                  <a:pt x="61934" y="4863"/>
                  <a:pt x="61511" y="4790"/>
                  <a:pt x="61098" y="4790"/>
                </a:cubicBezTo>
                <a:cubicBezTo>
                  <a:pt x="60502" y="4790"/>
                  <a:pt x="59926" y="4941"/>
                  <a:pt x="59488" y="5333"/>
                </a:cubicBezTo>
                <a:cubicBezTo>
                  <a:pt x="58980" y="5786"/>
                  <a:pt x="58756" y="6470"/>
                  <a:pt x="58449" y="7080"/>
                </a:cubicBezTo>
                <a:cubicBezTo>
                  <a:pt x="58312" y="7347"/>
                  <a:pt x="58138" y="7617"/>
                  <a:pt x="57927" y="7835"/>
                </a:cubicBezTo>
                <a:cubicBezTo>
                  <a:pt x="57891" y="7874"/>
                  <a:pt x="57853" y="7912"/>
                  <a:pt x="57813" y="7947"/>
                </a:cubicBezTo>
                <a:cubicBezTo>
                  <a:pt x="57569" y="8166"/>
                  <a:pt x="57280" y="8319"/>
                  <a:pt x="56951" y="8333"/>
                </a:cubicBezTo>
                <a:cubicBezTo>
                  <a:pt x="56932" y="8334"/>
                  <a:pt x="56913" y="8335"/>
                  <a:pt x="56894" y="8335"/>
                </a:cubicBezTo>
                <a:cubicBezTo>
                  <a:pt x="56270" y="8335"/>
                  <a:pt x="55742" y="7863"/>
                  <a:pt x="55138" y="7688"/>
                </a:cubicBezTo>
                <a:cubicBezTo>
                  <a:pt x="55103" y="7680"/>
                  <a:pt x="55071" y="7671"/>
                  <a:pt x="55036" y="7664"/>
                </a:cubicBezTo>
                <a:cubicBezTo>
                  <a:pt x="54903" y="7633"/>
                  <a:pt x="54769" y="7619"/>
                  <a:pt x="54635" y="7619"/>
                </a:cubicBezTo>
                <a:cubicBezTo>
                  <a:pt x="54112" y="7619"/>
                  <a:pt x="53589" y="7828"/>
                  <a:pt x="53115" y="8067"/>
                </a:cubicBezTo>
                <a:cubicBezTo>
                  <a:pt x="53041" y="8107"/>
                  <a:pt x="52967" y="8144"/>
                  <a:pt x="52893" y="8184"/>
                </a:cubicBezTo>
                <a:cubicBezTo>
                  <a:pt x="52807" y="8230"/>
                  <a:pt x="52721" y="8275"/>
                  <a:pt x="52639" y="8324"/>
                </a:cubicBezTo>
                <a:cubicBezTo>
                  <a:pt x="51462" y="8994"/>
                  <a:pt x="50409" y="9878"/>
                  <a:pt x="49553" y="10925"/>
                </a:cubicBezTo>
                <a:cubicBezTo>
                  <a:pt x="49545" y="10931"/>
                  <a:pt x="49541" y="10935"/>
                  <a:pt x="49535" y="10943"/>
                </a:cubicBezTo>
                <a:cubicBezTo>
                  <a:pt x="49519" y="10935"/>
                  <a:pt x="49503" y="10931"/>
                  <a:pt x="49487" y="10927"/>
                </a:cubicBezTo>
                <a:cubicBezTo>
                  <a:pt x="49467" y="10919"/>
                  <a:pt x="49447" y="10914"/>
                  <a:pt x="49426" y="10906"/>
                </a:cubicBezTo>
                <a:cubicBezTo>
                  <a:pt x="49141" y="10815"/>
                  <a:pt x="48845" y="10773"/>
                  <a:pt x="48546" y="10773"/>
                </a:cubicBezTo>
                <a:cubicBezTo>
                  <a:pt x="48404" y="10773"/>
                  <a:pt x="48262" y="10782"/>
                  <a:pt x="48119" y="10800"/>
                </a:cubicBezTo>
                <a:cubicBezTo>
                  <a:pt x="48003" y="10815"/>
                  <a:pt x="47887" y="10837"/>
                  <a:pt x="47774" y="10861"/>
                </a:cubicBezTo>
                <a:cubicBezTo>
                  <a:pt x="47730" y="10870"/>
                  <a:pt x="47684" y="10882"/>
                  <a:pt x="47643" y="10892"/>
                </a:cubicBezTo>
                <a:cubicBezTo>
                  <a:pt x="47241" y="10996"/>
                  <a:pt x="46853" y="11163"/>
                  <a:pt x="46499" y="11371"/>
                </a:cubicBezTo>
                <a:cubicBezTo>
                  <a:pt x="46492" y="11377"/>
                  <a:pt x="46486" y="11381"/>
                  <a:pt x="46478" y="11384"/>
                </a:cubicBezTo>
                <a:cubicBezTo>
                  <a:pt x="46314" y="11480"/>
                  <a:pt x="46158" y="11587"/>
                  <a:pt x="46005" y="11698"/>
                </a:cubicBezTo>
                <a:cubicBezTo>
                  <a:pt x="45315" y="12205"/>
                  <a:pt x="44726" y="12845"/>
                  <a:pt x="44145" y="13480"/>
                </a:cubicBezTo>
                <a:cubicBezTo>
                  <a:pt x="44005" y="13379"/>
                  <a:pt x="43854" y="13301"/>
                  <a:pt x="43698" y="13240"/>
                </a:cubicBezTo>
                <a:lnTo>
                  <a:pt x="43696" y="13240"/>
                </a:lnTo>
                <a:cubicBezTo>
                  <a:pt x="43404" y="13123"/>
                  <a:pt x="43089" y="13071"/>
                  <a:pt x="42768" y="13071"/>
                </a:cubicBezTo>
                <a:cubicBezTo>
                  <a:pt x="42703" y="13071"/>
                  <a:pt x="42638" y="13073"/>
                  <a:pt x="42572" y="13077"/>
                </a:cubicBezTo>
                <a:cubicBezTo>
                  <a:pt x="42517" y="13080"/>
                  <a:pt x="42462" y="13085"/>
                  <a:pt x="42405" y="13092"/>
                </a:cubicBezTo>
                <a:cubicBezTo>
                  <a:pt x="41943" y="13143"/>
                  <a:pt x="41482" y="13292"/>
                  <a:pt x="41069" y="13503"/>
                </a:cubicBezTo>
                <a:cubicBezTo>
                  <a:pt x="41031" y="13523"/>
                  <a:pt x="40994" y="13541"/>
                  <a:pt x="40956" y="13564"/>
                </a:cubicBezTo>
                <a:cubicBezTo>
                  <a:pt x="40866" y="13610"/>
                  <a:pt x="40782" y="13661"/>
                  <a:pt x="40697" y="13712"/>
                </a:cubicBezTo>
                <a:cubicBezTo>
                  <a:pt x="40408" y="13886"/>
                  <a:pt x="40137" y="14084"/>
                  <a:pt x="39868" y="14290"/>
                </a:cubicBezTo>
                <a:lnTo>
                  <a:pt x="39867" y="14290"/>
                </a:lnTo>
                <a:cubicBezTo>
                  <a:pt x="39396" y="14659"/>
                  <a:pt x="38946" y="15052"/>
                  <a:pt x="38467" y="15408"/>
                </a:cubicBezTo>
                <a:cubicBezTo>
                  <a:pt x="37938" y="15800"/>
                  <a:pt x="37401" y="16127"/>
                  <a:pt x="36856" y="16396"/>
                </a:cubicBezTo>
                <a:cubicBezTo>
                  <a:pt x="36723" y="16461"/>
                  <a:pt x="36589" y="16525"/>
                  <a:pt x="36454" y="16583"/>
                </a:cubicBezTo>
                <a:cubicBezTo>
                  <a:pt x="35947" y="16805"/>
                  <a:pt x="35438" y="16976"/>
                  <a:pt x="34919" y="17107"/>
                </a:cubicBezTo>
                <a:cubicBezTo>
                  <a:pt x="34838" y="17129"/>
                  <a:pt x="34757" y="17149"/>
                  <a:pt x="34675" y="17168"/>
                </a:cubicBezTo>
                <a:cubicBezTo>
                  <a:pt x="34614" y="17180"/>
                  <a:pt x="34559" y="17193"/>
                  <a:pt x="34498" y="17206"/>
                </a:cubicBezTo>
                <a:cubicBezTo>
                  <a:pt x="33706" y="17371"/>
                  <a:pt x="32902" y="17443"/>
                  <a:pt x="32087" y="17443"/>
                </a:cubicBezTo>
                <a:cubicBezTo>
                  <a:pt x="31721" y="17443"/>
                  <a:pt x="31354" y="17429"/>
                  <a:pt x="30984" y="17402"/>
                </a:cubicBezTo>
                <a:cubicBezTo>
                  <a:pt x="30718" y="17383"/>
                  <a:pt x="30451" y="17358"/>
                  <a:pt x="30182" y="17325"/>
                </a:cubicBezTo>
                <a:cubicBezTo>
                  <a:pt x="29818" y="17284"/>
                  <a:pt x="29450" y="17231"/>
                  <a:pt x="29084" y="17170"/>
                </a:cubicBezTo>
                <a:cubicBezTo>
                  <a:pt x="28987" y="17155"/>
                  <a:pt x="28891" y="17136"/>
                  <a:pt x="28796" y="17120"/>
                </a:cubicBezTo>
                <a:cubicBezTo>
                  <a:pt x="28353" y="17040"/>
                  <a:pt x="27905" y="16950"/>
                  <a:pt x="27460" y="16850"/>
                </a:cubicBezTo>
                <a:cubicBezTo>
                  <a:pt x="27419" y="16843"/>
                  <a:pt x="27381" y="16834"/>
                  <a:pt x="27342" y="16824"/>
                </a:cubicBezTo>
                <a:cubicBezTo>
                  <a:pt x="26474" y="16628"/>
                  <a:pt x="25609" y="16420"/>
                  <a:pt x="24747" y="16202"/>
                </a:cubicBezTo>
                <a:cubicBezTo>
                  <a:pt x="24220" y="16066"/>
                  <a:pt x="23690" y="15928"/>
                  <a:pt x="23163" y="15784"/>
                </a:cubicBezTo>
                <a:cubicBezTo>
                  <a:pt x="23084" y="15761"/>
                  <a:pt x="23007" y="15741"/>
                  <a:pt x="22929" y="15719"/>
                </a:cubicBezTo>
                <a:lnTo>
                  <a:pt x="22927" y="15719"/>
                </a:lnTo>
                <a:cubicBezTo>
                  <a:pt x="21642" y="15365"/>
                  <a:pt x="20364" y="14987"/>
                  <a:pt x="19095" y="14583"/>
                </a:cubicBezTo>
                <a:cubicBezTo>
                  <a:pt x="17897" y="14201"/>
                  <a:pt x="16669" y="13774"/>
                  <a:pt x="15653" y="13054"/>
                </a:cubicBezTo>
                <a:cubicBezTo>
                  <a:pt x="15372" y="12855"/>
                  <a:pt x="15107" y="12633"/>
                  <a:pt x="14864" y="12383"/>
                </a:cubicBezTo>
                <a:cubicBezTo>
                  <a:pt x="14797" y="12314"/>
                  <a:pt x="14733" y="12245"/>
                  <a:pt x="14669" y="12173"/>
                </a:cubicBezTo>
                <a:cubicBezTo>
                  <a:pt x="14098" y="11524"/>
                  <a:pt x="13634" y="10766"/>
                  <a:pt x="12915" y="10288"/>
                </a:cubicBezTo>
                <a:cubicBezTo>
                  <a:pt x="12577" y="10064"/>
                  <a:pt x="12147" y="9941"/>
                  <a:pt x="11735" y="9941"/>
                </a:cubicBezTo>
                <a:cubicBezTo>
                  <a:pt x="11174" y="9941"/>
                  <a:pt x="10646" y="10169"/>
                  <a:pt x="10429" y="10677"/>
                </a:cubicBezTo>
                <a:cubicBezTo>
                  <a:pt x="10260" y="9894"/>
                  <a:pt x="10218" y="9087"/>
                  <a:pt x="9974" y="8326"/>
                </a:cubicBezTo>
                <a:cubicBezTo>
                  <a:pt x="9727" y="7566"/>
                  <a:pt x="9223" y="6829"/>
                  <a:pt x="8464" y="6583"/>
                </a:cubicBezTo>
                <a:cubicBezTo>
                  <a:pt x="8325" y="6538"/>
                  <a:pt x="8179" y="6517"/>
                  <a:pt x="8032" y="6517"/>
                </a:cubicBezTo>
                <a:cubicBezTo>
                  <a:pt x="7374" y="6517"/>
                  <a:pt x="6701" y="6946"/>
                  <a:pt x="6638" y="7595"/>
                </a:cubicBezTo>
                <a:cubicBezTo>
                  <a:pt x="5077" y="7054"/>
                  <a:pt x="5677" y="4208"/>
                  <a:pt x="4168" y="3534"/>
                </a:cubicBezTo>
                <a:cubicBezTo>
                  <a:pt x="3807" y="3373"/>
                  <a:pt x="3397" y="3381"/>
                  <a:pt x="3014" y="3293"/>
                </a:cubicBezTo>
                <a:cubicBezTo>
                  <a:pt x="1366" y="2912"/>
                  <a:pt x="1220" y="885"/>
                  <a:pt x="43" y="1"/>
                </a:cubicBezTo>
                <a:close/>
              </a:path>
            </a:pathLst>
          </a:custGeom>
          <a:solidFill>
            <a:srgbClr val="FFFFFF">
              <a:alpha val="525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9" name="Google Shape;1459;p13"/>
          <p:cNvSpPr/>
          <p:nvPr/>
        </p:nvSpPr>
        <p:spPr>
          <a:xfrm>
            <a:off x="-836034" y="2230712"/>
            <a:ext cx="2398844" cy="558279"/>
          </a:xfrm>
          <a:custGeom>
            <a:avLst/>
            <a:gdLst/>
            <a:ahLst/>
            <a:cxnLst/>
            <a:rect l="l" t="t" r="r" b="b"/>
            <a:pathLst>
              <a:path w="26112" h="6077" extrusionOk="0">
                <a:moveTo>
                  <a:pt x="1" y="5769"/>
                </a:moveTo>
                <a:lnTo>
                  <a:pt x="1" y="5769"/>
                </a:lnTo>
                <a:cubicBezTo>
                  <a:pt x="2" y="5769"/>
                  <a:pt x="3" y="5769"/>
                  <a:pt x="3" y="5769"/>
                </a:cubicBezTo>
                <a:lnTo>
                  <a:pt x="3" y="5769"/>
                </a:lnTo>
                <a:cubicBezTo>
                  <a:pt x="3" y="5769"/>
                  <a:pt x="2" y="5769"/>
                  <a:pt x="1" y="5769"/>
                </a:cubicBezTo>
                <a:close/>
                <a:moveTo>
                  <a:pt x="9127" y="0"/>
                </a:moveTo>
                <a:cubicBezTo>
                  <a:pt x="9033" y="0"/>
                  <a:pt x="8939" y="10"/>
                  <a:pt x="8846" y="30"/>
                </a:cubicBezTo>
                <a:cubicBezTo>
                  <a:pt x="8218" y="164"/>
                  <a:pt x="7761" y="743"/>
                  <a:pt x="7582" y="1362"/>
                </a:cubicBezTo>
                <a:cubicBezTo>
                  <a:pt x="7405" y="1979"/>
                  <a:pt x="7456" y="2638"/>
                  <a:pt x="7508" y="3280"/>
                </a:cubicBezTo>
                <a:cubicBezTo>
                  <a:pt x="7177" y="2933"/>
                  <a:pt x="6832" y="2577"/>
                  <a:pt x="6381" y="2417"/>
                </a:cubicBezTo>
                <a:cubicBezTo>
                  <a:pt x="6249" y="2370"/>
                  <a:pt x="6105" y="2346"/>
                  <a:pt x="5962" y="2346"/>
                </a:cubicBezTo>
                <a:cubicBezTo>
                  <a:pt x="5618" y="2346"/>
                  <a:pt x="5279" y="2485"/>
                  <a:pt x="5114" y="2780"/>
                </a:cubicBezTo>
                <a:cubicBezTo>
                  <a:pt x="4822" y="3302"/>
                  <a:pt x="5198" y="3980"/>
                  <a:pt x="4995" y="4540"/>
                </a:cubicBezTo>
                <a:cubicBezTo>
                  <a:pt x="4791" y="5100"/>
                  <a:pt x="4136" y="5283"/>
                  <a:pt x="3514" y="5283"/>
                </a:cubicBezTo>
                <a:cubicBezTo>
                  <a:pt x="3394" y="5283"/>
                  <a:pt x="3275" y="5276"/>
                  <a:pt x="3161" y="5264"/>
                </a:cubicBezTo>
                <a:cubicBezTo>
                  <a:pt x="3054" y="5252"/>
                  <a:pt x="2951" y="5247"/>
                  <a:pt x="2850" y="5247"/>
                </a:cubicBezTo>
                <a:cubicBezTo>
                  <a:pt x="1843" y="5247"/>
                  <a:pt x="1113" y="5776"/>
                  <a:pt x="180" y="5776"/>
                </a:cubicBezTo>
                <a:cubicBezTo>
                  <a:pt x="122" y="5776"/>
                  <a:pt x="63" y="5774"/>
                  <a:pt x="3" y="5769"/>
                </a:cubicBezTo>
                <a:lnTo>
                  <a:pt x="3" y="5769"/>
                </a:lnTo>
                <a:cubicBezTo>
                  <a:pt x="2280" y="5937"/>
                  <a:pt x="4614" y="6077"/>
                  <a:pt x="6931" y="6077"/>
                </a:cubicBezTo>
                <a:cubicBezTo>
                  <a:pt x="8190" y="6077"/>
                  <a:pt x="9444" y="6035"/>
                  <a:pt x="10681" y="5934"/>
                </a:cubicBezTo>
                <a:cubicBezTo>
                  <a:pt x="12200" y="5812"/>
                  <a:pt x="13693" y="5763"/>
                  <a:pt x="15224" y="5763"/>
                </a:cubicBezTo>
                <a:cubicBezTo>
                  <a:pt x="15433" y="5763"/>
                  <a:pt x="15643" y="5764"/>
                  <a:pt x="15854" y="5766"/>
                </a:cubicBezTo>
                <a:cubicBezTo>
                  <a:pt x="17021" y="5775"/>
                  <a:pt x="18189" y="5780"/>
                  <a:pt x="19356" y="5780"/>
                </a:cubicBezTo>
                <a:cubicBezTo>
                  <a:pt x="21608" y="5780"/>
                  <a:pt x="23860" y="5763"/>
                  <a:pt x="26112" y="5728"/>
                </a:cubicBezTo>
                <a:lnTo>
                  <a:pt x="26112" y="5728"/>
                </a:lnTo>
                <a:cubicBezTo>
                  <a:pt x="26080" y="5729"/>
                  <a:pt x="26047" y="5729"/>
                  <a:pt x="26014" y="5729"/>
                </a:cubicBezTo>
                <a:cubicBezTo>
                  <a:pt x="24394" y="5729"/>
                  <a:pt x="22341" y="5135"/>
                  <a:pt x="20939" y="4385"/>
                </a:cubicBezTo>
                <a:cubicBezTo>
                  <a:pt x="19928" y="3843"/>
                  <a:pt x="19334" y="3520"/>
                  <a:pt x="18512" y="3520"/>
                </a:cubicBezTo>
                <a:cubicBezTo>
                  <a:pt x="18105" y="3520"/>
                  <a:pt x="17642" y="3599"/>
                  <a:pt x="17045" y="3771"/>
                </a:cubicBezTo>
                <a:cubicBezTo>
                  <a:pt x="16694" y="3872"/>
                  <a:pt x="16305" y="3947"/>
                  <a:pt x="15933" y="3947"/>
                </a:cubicBezTo>
                <a:cubicBezTo>
                  <a:pt x="15453" y="3947"/>
                  <a:pt x="15003" y="3821"/>
                  <a:pt x="14702" y="3459"/>
                </a:cubicBezTo>
                <a:cubicBezTo>
                  <a:pt x="14124" y="2766"/>
                  <a:pt x="14394" y="1510"/>
                  <a:pt x="13620" y="1047"/>
                </a:cubicBezTo>
                <a:cubicBezTo>
                  <a:pt x="13468" y="956"/>
                  <a:pt x="13297" y="915"/>
                  <a:pt x="13123" y="915"/>
                </a:cubicBezTo>
                <a:cubicBezTo>
                  <a:pt x="12805" y="915"/>
                  <a:pt x="12476" y="1050"/>
                  <a:pt x="12228" y="1259"/>
                </a:cubicBezTo>
                <a:cubicBezTo>
                  <a:pt x="11844" y="1584"/>
                  <a:pt x="11614" y="2047"/>
                  <a:pt x="11393" y="2497"/>
                </a:cubicBezTo>
                <a:cubicBezTo>
                  <a:pt x="11185" y="1882"/>
                  <a:pt x="10970" y="1250"/>
                  <a:pt x="10554" y="749"/>
                </a:cubicBezTo>
                <a:cubicBezTo>
                  <a:pt x="10203" y="320"/>
                  <a:pt x="9671" y="0"/>
                  <a:pt x="9127" y="0"/>
                </a:cubicBezTo>
                <a:close/>
              </a:path>
            </a:pathLst>
          </a:custGeom>
          <a:solidFill>
            <a:srgbClr val="FFFFFF">
              <a:alpha val="525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0" name="Google Shape;1460;p13"/>
          <p:cNvSpPr/>
          <p:nvPr/>
        </p:nvSpPr>
        <p:spPr>
          <a:xfrm>
            <a:off x="-157708" y="4426319"/>
            <a:ext cx="5050416" cy="1284675"/>
          </a:xfrm>
          <a:custGeom>
            <a:avLst/>
            <a:gdLst/>
            <a:ahLst/>
            <a:cxnLst/>
            <a:rect l="l" t="t" r="r" b="b"/>
            <a:pathLst>
              <a:path w="54975" h="13984" extrusionOk="0">
                <a:moveTo>
                  <a:pt x="23728" y="1"/>
                </a:moveTo>
                <a:cubicBezTo>
                  <a:pt x="23701" y="1"/>
                  <a:pt x="23676" y="9"/>
                  <a:pt x="23659" y="30"/>
                </a:cubicBezTo>
                <a:cubicBezTo>
                  <a:pt x="23649" y="40"/>
                  <a:pt x="23644" y="57"/>
                  <a:pt x="23633" y="69"/>
                </a:cubicBezTo>
                <a:cubicBezTo>
                  <a:pt x="23618" y="87"/>
                  <a:pt x="23595" y="94"/>
                  <a:pt x="23572" y="94"/>
                </a:cubicBezTo>
                <a:cubicBezTo>
                  <a:pt x="23553" y="94"/>
                  <a:pt x="23534" y="89"/>
                  <a:pt x="23518" y="82"/>
                </a:cubicBezTo>
                <a:cubicBezTo>
                  <a:pt x="23480" y="66"/>
                  <a:pt x="23448" y="38"/>
                  <a:pt x="23409" y="25"/>
                </a:cubicBezTo>
                <a:cubicBezTo>
                  <a:pt x="23383" y="18"/>
                  <a:pt x="23354" y="16"/>
                  <a:pt x="23326" y="16"/>
                </a:cubicBezTo>
                <a:cubicBezTo>
                  <a:pt x="23311" y="16"/>
                  <a:pt x="23297" y="16"/>
                  <a:pt x="23283" y="17"/>
                </a:cubicBezTo>
                <a:cubicBezTo>
                  <a:pt x="23204" y="21"/>
                  <a:pt x="23126" y="25"/>
                  <a:pt x="23049" y="30"/>
                </a:cubicBezTo>
                <a:cubicBezTo>
                  <a:pt x="23006" y="31"/>
                  <a:pt x="22959" y="35"/>
                  <a:pt x="22921" y="54"/>
                </a:cubicBezTo>
                <a:cubicBezTo>
                  <a:pt x="22894" y="69"/>
                  <a:pt x="22872" y="91"/>
                  <a:pt x="22847" y="110"/>
                </a:cubicBezTo>
                <a:cubicBezTo>
                  <a:pt x="22784" y="153"/>
                  <a:pt x="22707" y="164"/>
                  <a:pt x="22630" y="164"/>
                </a:cubicBezTo>
                <a:cubicBezTo>
                  <a:pt x="22594" y="164"/>
                  <a:pt x="22557" y="162"/>
                  <a:pt x="22522" y="159"/>
                </a:cubicBezTo>
                <a:cubicBezTo>
                  <a:pt x="22506" y="159"/>
                  <a:pt x="22490" y="155"/>
                  <a:pt x="22477" y="146"/>
                </a:cubicBezTo>
                <a:cubicBezTo>
                  <a:pt x="22465" y="137"/>
                  <a:pt x="22462" y="120"/>
                  <a:pt x="22455" y="108"/>
                </a:cubicBezTo>
                <a:cubicBezTo>
                  <a:pt x="22427" y="51"/>
                  <a:pt x="22359" y="36"/>
                  <a:pt x="22292" y="36"/>
                </a:cubicBezTo>
                <a:cubicBezTo>
                  <a:pt x="22270" y="36"/>
                  <a:pt x="22249" y="38"/>
                  <a:pt x="22229" y="40"/>
                </a:cubicBezTo>
                <a:cubicBezTo>
                  <a:pt x="22189" y="46"/>
                  <a:pt x="22153" y="50"/>
                  <a:pt x="22123" y="69"/>
                </a:cubicBezTo>
                <a:cubicBezTo>
                  <a:pt x="22095" y="86"/>
                  <a:pt x="22078" y="111"/>
                  <a:pt x="22059" y="134"/>
                </a:cubicBezTo>
                <a:cubicBezTo>
                  <a:pt x="21932" y="304"/>
                  <a:pt x="21778" y="429"/>
                  <a:pt x="21626" y="570"/>
                </a:cubicBezTo>
                <a:cubicBezTo>
                  <a:pt x="21471" y="712"/>
                  <a:pt x="21333" y="875"/>
                  <a:pt x="21180" y="1020"/>
                </a:cubicBezTo>
                <a:cubicBezTo>
                  <a:pt x="21048" y="1146"/>
                  <a:pt x="20916" y="1274"/>
                  <a:pt x="20774" y="1393"/>
                </a:cubicBezTo>
                <a:cubicBezTo>
                  <a:pt x="20592" y="1543"/>
                  <a:pt x="20400" y="1679"/>
                  <a:pt x="20184" y="1775"/>
                </a:cubicBezTo>
                <a:cubicBezTo>
                  <a:pt x="20033" y="1841"/>
                  <a:pt x="19895" y="1919"/>
                  <a:pt x="19760" y="2003"/>
                </a:cubicBezTo>
                <a:cubicBezTo>
                  <a:pt x="19654" y="2066"/>
                  <a:pt x="19552" y="2131"/>
                  <a:pt x="19449" y="2199"/>
                </a:cubicBezTo>
                <a:cubicBezTo>
                  <a:pt x="19321" y="2281"/>
                  <a:pt x="19195" y="2362"/>
                  <a:pt x="19059" y="2439"/>
                </a:cubicBezTo>
                <a:cubicBezTo>
                  <a:pt x="18732" y="2623"/>
                  <a:pt x="18398" y="2796"/>
                  <a:pt x="18062" y="2966"/>
                </a:cubicBezTo>
                <a:cubicBezTo>
                  <a:pt x="17197" y="3407"/>
                  <a:pt x="16328" y="3843"/>
                  <a:pt x="15480" y="4319"/>
                </a:cubicBezTo>
                <a:cubicBezTo>
                  <a:pt x="15202" y="4475"/>
                  <a:pt x="14918" y="4621"/>
                  <a:pt x="14631" y="4759"/>
                </a:cubicBezTo>
                <a:cubicBezTo>
                  <a:pt x="14279" y="4931"/>
                  <a:pt x="13922" y="5086"/>
                  <a:pt x="13561" y="5231"/>
                </a:cubicBezTo>
                <a:cubicBezTo>
                  <a:pt x="12553" y="5636"/>
                  <a:pt x="11516" y="5962"/>
                  <a:pt x="10478" y="6265"/>
                </a:cubicBezTo>
                <a:cubicBezTo>
                  <a:pt x="10447" y="6274"/>
                  <a:pt x="10415" y="6283"/>
                  <a:pt x="10383" y="6291"/>
                </a:cubicBezTo>
                <a:cubicBezTo>
                  <a:pt x="10257" y="6331"/>
                  <a:pt x="10128" y="6367"/>
                  <a:pt x="10001" y="6403"/>
                </a:cubicBezTo>
                <a:cubicBezTo>
                  <a:pt x="9901" y="6429"/>
                  <a:pt x="9802" y="6457"/>
                  <a:pt x="9705" y="6486"/>
                </a:cubicBezTo>
                <a:cubicBezTo>
                  <a:pt x="9685" y="6492"/>
                  <a:pt x="9667" y="6498"/>
                  <a:pt x="9649" y="6500"/>
                </a:cubicBezTo>
                <a:cubicBezTo>
                  <a:pt x="9595" y="6516"/>
                  <a:pt x="9540" y="6531"/>
                  <a:pt x="9486" y="6545"/>
                </a:cubicBezTo>
                <a:cubicBezTo>
                  <a:pt x="9458" y="6556"/>
                  <a:pt x="9429" y="6563"/>
                  <a:pt x="9402" y="6570"/>
                </a:cubicBezTo>
                <a:cubicBezTo>
                  <a:pt x="9333" y="6589"/>
                  <a:pt x="9264" y="6608"/>
                  <a:pt x="9197" y="6625"/>
                </a:cubicBezTo>
                <a:cubicBezTo>
                  <a:pt x="9168" y="6637"/>
                  <a:pt x="9137" y="6644"/>
                  <a:pt x="9108" y="6652"/>
                </a:cubicBezTo>
                <a:cubicBezTo>
                  <a:pt x="9104" y="6653"/>
                  <a:pt x="9103" y="6653"/>
                  <a:pt x="9098" y="6654"/>
                </a:cubicBezTo>
                <a:cubicBezTo>
                  <a:pt x="8856" y="6724"/>
                  <a:pt x="8610" y="6791"/>
                  <a:pt x="8368" y="6856"/>
                </a:cubicBezTo>
                <a:cubicBezTo>
                  <a:pt x="8363" y="6858"/>
                  <a:pt x="8360" y="6861"/>
                  <a:pt x="8356" y="6861"/>
                </a:cubicBezTo>
                <a:cubicBezTo>
                  <a:pt x="6974" y="7240"/>
                  <a:pt x="5583" y="7597"/>
                  <a:pt x="4188" y="7935"/>
                </a:cubicBezTo>
                <a:cubicBezTo>
                  <a:pt x="3615" y="8075"/>
                  <a:pt x="3038" y="8208"/>
                  <a:pt x="2460" y="8339"/>
                </a:cubicBezTo>
                <a:cubicBezTo>
                  <a:pt x="1682" y="8518"/>
                  <a:pt x="901" y="8687"/>
                  <a:pt x="119" y="8852"/>
                </a:cubicBezTo>
                <a:cubicBezTo>
                  <a:pt x="79" y="8860"/>
                  <a:pt x="41" y="8869"/>
                  <a:pt x="0" y="8876"/>
                </a:cubicBezTo>
                <a:lnTo>
                  <a:pt x="0" y="11115"/>
                </a:lnTo>
                <a:cubicBezTo>
                  <a:pt x="32" y="11123"/>
                  <a:pt x="66" y="11130"/>
                  <a:pt x="98" y="11137"/>
                </a:cubicBezTo>
                <a:cubicBezTo>
                  <a:pt x="1641" y="11481"/>
                  <a:pt x="3215" y="11704"/>
                  <a:pt x="4804" y="11849"/>
                </a:cubicBezTo>
                <a:cubicBezTo>
                  <a:pt x="4993" y="11866"/>
                  <a:pt x="5180" y="11882"/>
                  <a:pt x="5369" y="11897"/>
                </a:cubicBezTo>
                <a:cubicBezTo>
                  <a:pt x="8031" y="12110"/>
                  <a:pt x="10729" y="12117"/>
                  <a:pt x="13394" y="12125"/>
                </a:cubicBezTo>
                <a:cubicBezTo>
                  <a:pt x="15450" y="12129"/>
                  <a:pt x="17505" y="12139"/>
                  <a:pt x="19561" y="12151"/>
                </a:cubicBezTo>
                <a:cubicBezTo>
                  <a:pt x="19863" y="12151"/>
                  <a:pt x="20164" y="12154"/>
                  <a:pt x="20466" y="12155"/>
                </a:cubicBezTo>
                <a:cubicBezTo>
                  <a:pt x="20480" y="12155"/>
                  <a:pt x="20495" y="12155"/>
                  <a:pt x="20510" y="12155"/>
                </a:cubicBezTo>
                <a:cubicBezTo>
                  <a:pt x="21178" y="12155"/>
                  <a:pt x="21844" y="12092"/>
                  <a:pt x="22507" y="12061"/>
                </a:cubicBezTo>
                <a:lnTo>
                  <a:pt x="22509" y="12061"/>
                </a:lnTo>
                <a:cubicBezTo>
                  <a:pt x="22550" y="12059"/>
                  <a:pt x="22587" y="12056"/>
                  <a:pt x="22628" y="12055"/>
                </a:cubicBezTo>
                <a:lnTo>
                  <a:pt x="22629" y="12055"/>
                </a:lnTo>
                <a:cubicBezTo>
                  <a:pt x="22820" y="12048"/>
                  <a:pt x="23010" y="12043"/>
                  <a:pt x="23200" y="12043"/>
                </a:cubicBezTo>
                <a:cubicBezTo>
                  <a:pt x="23298" y="12043"/>
                  <a:pt x="23396" y="12045"/>
                  <a:pt x="23493" y="12048"/>
                </a:cubicBezTo>
                <a:cubicBezTo>
                  <a:pt x="23598" y="12052"/>
                  <a:pt x="23704" y="12059"/>
                  <a:pt x="23807" y="12067"/>
                </a:cubicBezTo>
                <a:cubicBezTo>
                  <a:pt x="24250" y="12099"/>
                  <a:pt x="24690" y="12168"/>
                  <a:pt x="25129" y="12244"/>
                </a:cubicBezTo>
                <a:cubicBezTo>
                  <a:pt x="25220" y="12260"/>
                  <a:pt x="25309" y="12274"/>
                  <a:pt x="25397" y="12292"/>
                </a:cubicBezTo>
                <a:cubicBezTo>
                  <a:pt x="25754" y="12353"/>
                  <a:pt x="26110" y="12417"/>
                  <a:pt x="26470" y="12462"/>
                </a:cubicBezTo>
                <a:cubicBezTo>
                  <a:pt x="26501" y="12467"/>
                  <a:pt x="26531" y="12470"/>
                  <a:pt x="26563" y="12475"/>
                </a:cubicBezTo>
                <a:cubicBezTo>
                  <a:pt x="26568" y="12475"/>
                  <a:pt x="26573" y="12475"/>
                  <a:pt x="26578" y="12476"/>
                </a:cubicBezTo>
                <a:cubicBezTo>
                  <a:pt x="26659" y="12485"/>
                  <a:pt x="26740" y="12496"/>
                  <a:pt x="26825" y="12504"/>
                </a:cubicBezTo>
                <a:cubicBezTo>
                  <a:pt x="26870" y="12507"/>
                  <a:pt x="26913" y="12512"/>
                  <a:pt x="26958" y="12517"/>
                </a:cubicBezTo>
                <a:cubicBezTo>
                  <a:pt x="27022" y="12524"/>
                  <a:pt x="27088" y="12528"/>
                  <a:pt x="27153" y="12533"/>
                </a:cubicBezTo>
                <a:cubicBezTo>
                  <a:pt x="27214" y="12536"/>
                  <a:pt x="27275" y="12541"/>
                  <a:pt x="27336" y="12546"/>
                </a:cubicBezTo>
                <a:lnTo>
                  <a:pt x="27343" y="12546"/>
                </a:lnTo>
                <a:cubicBezTo>
                  <a:pt x="27478" y="12555"/>
                  <a:pt x="27610" y="12562"/>
                  <a:pt x="27742" y="12568"/>
                </a:cubicBezTo>
                <a:cubicBezTo>
                  <a:pt x="27806" y="12569"/>
                  <a:pt x="27870" y="12572"/>
                  <a:pt x="27933" y="12575"/>
                </a:cubicBezTo>
                <a:cubicBezTo>
                  <a:pt x="27939" y="12575"/>
                  <a:pt x="27945" y="12576"/>
                  <a:pt x="27950" y="12576"/>
                </a:cubicBezTo>
                <a:cubicBezTo>
                  <a:pt x="27953" y="12576"/>
                  <a:pt x="27955" y="12575"/>
                  <a:pt x="27957" y="12575"/>
                </a:cubicBezTo>
                <a:cubicBezTo>
                  <a:pt x="28049" y="12578"/>
                  <a:pt x="28142" y="12579"/>
                  <a:pt x="28235" y="12582"/>
                </a:cubicBezTo>
                <a:cubicBezTo>
                  <a:pt x="28299" y="12584"/>
                  <a:pt x="28361" y="12584"/>
                  <a:pt x="28425" y="12585"/>
                </a:cubicBezTo>
                <a:cubicBezTo>
                  <a:pt x="28599" y="12589"/>
                  <a:pt x="28772" y="12589"/>
                  <a:pt x="28945" y="12591"/>
                </a:cubicBezTo>
                <a:cubicBezTo>
                  <a:pt x="29080" y="12591"/>
                  <a:pt x="29218" y="12591"/>
                  <a:pt x="29354" y="12592"/>
                </a:cubicBezTo>
                <a:cubicBezTo>
                  <a:pt x="29482" y="12592"/>
                  <a:pt x="29607" y="12592"/>
                  <a:pt x="29733" y="12594"/>
                </a:cubicBezTo>
                <a:cubicBezTo>
                  <a:pt x="29813" y="12594"/>
                  <a:pt x="29892" y="12594"/>
                  <a:pt x="29972" y="12597"/>
                </a:cubicBezTo>
                <a:cubicBezTo>
                  <a:pt x="30059" y="12597"/>
                  <a:pt x="30144" y="12598"/>
                  <a:pt x="30231" y="12600"/>
                </a:cubicBezTo>
                <a:cubicBezTo>
                  <a:pt x="30313" y="12600"/>
                  <a:pt x="30397" y="12601"/>
                  <a:pt x="30480" y="12604"/>
                </a:cubicBezTo>
                <a:cubicBezTo>
                  <a:pt x="30518" y="12604"/>
                  <a:pt x="30554" y="12604"/>
                  <a:pt x="30590" y="12605"/>
                </a:cubicBezTo>
                <a:cubicBezTo>
                  <a:pt x="30761" y="12611"/>
                  <a:pt x="30931" y="12616"/>
                  <a:pt x="31104" y="12626"/>
                </a:cubicBezTo>
                <a:cubicBezTo>
                  <a:pt x="31242" y="12633"/>
                  <a:pt x="31379" y="12642"/>
                  <a:pt x="31517" y="12650"/>
                </a:cubicBezTo>
                <a:cubicBezTo>
                  <a:pt x="31602" y="12658"/>
                  <a:pt x="31685" y="12663"/>
                  <a:pt x="31769" y="12672"/>
                </a:cubicBezTo>
                <a:cubicBezTo>
                  <a:pt x="31842" y="12678"/>
                  <a:pt x="31915" y="12685"/>
                  <a:pt x="31987" y="12692"/>
                </a:cubicBezTo>
                <a:cubicBezTo>
                  <a:pt x="32142" y="12708"/>
                  <a:pt x="32296" y="12727"/>
                  <a:pt x="32452" y="12746"/>
                </a:cubicBezTo>
                <a:lnTo>
                  <a:pt x="32453" y="12746"/>
                </a:lnTo>
                <a:cubicBezTo>
                  <a:pt x="32520" y="12756"/>
                  <a:pt x="32585" y="12765"/>
                  <a:pt x="32652" y="12774"/>
                </a:cubicBezTo>
                <a:cubicBezTo>
                  <a:pt x="32732" y="12785"/>
                  <a:pt x="32812" y="12796"/>
                  <a:pt x="32895" y="12809"/>
                </a:cubicBezTo>
                <a:cubicBezTo>
                  <a:pt x="32963" y="12819"/>
                  <a:pt x="33033" y="12830"/>
                  <a:pt x="33102" y="12841"/>
                </a:cubicBezTo>
                <a:lnTo>
                  <a:pt x="33105" y="12841"/>
                </a:lnTo>
                <a:cubicBezTo>
                  <a:pt x="33201" y="12859"/>
                  <a:pt x="33298" y="12874"/>
                  <a:pt x="33396" y="12890"/>
                </a:cubicBezTo>
                <a:cubicBezTo>
                  <a:pt x="33512" y="12910"/>
                  <a:pt x="33631" y="12931"/>
                  <a:pt x="33747" y="12952"/>
                </a:cubicBezTo>
                <a:cubicBezTo>
                  <a:pt x="33836" y="12968"/>
                  <a:pt x="33927" y="12984"/>
                  <a:pt x="34016" y="13003"/>
                </a:cubicBezTo>
                <a:cubicBezTo>
                  <a:pt x="34141" y="13026"/>
                  <a:pt x="34264" y="13050"/>
                  <a:pt x="34390" y="13076"/>
                </a:cubicBezTo>
                <a:cubicBezTo>
                  <a:pt x="34460" y="13087"/>
                  <a:pt x="34530" y="13102"/>
                  <a:pt x="34601" y="13117"/>
                </a:cubicBezTo>
                <a:lnTo>
                  <a:pt x="34909" y="13179"/>
                </a:lnTo>
                <a:cubicBezTo>
                  <a:pt x="34910" y="13179"/>
                  <a:pt x="34915" y="13179"/>
                  <a:pt x="34918" y="13180"/>
                </a:cubicBezTo>
                <a:cubicBezTo>
                  <a:pt x="35057" y="13209"/>
                  <a:pt x="35193" y="13237"/>
                  <a:pt x="35334" y="13266"/>
                </a:cubicBezTo>
                <a:cubicBezTo>
                  <a:pt x="35448" y="13289"/>
                  <a:pt x="35561" y="13311"/>
                  <a:pt x="35671" y="13334"/>
                </a:cubicBezTo>
                <a:cubicBezTo>
                  <a:pt x="35904" y="13382"/>
                  <a:pt x="36136" y="13429"/>
                  <a:pt x="36368" y="13475"/>
                </a:cubicBezTo>
                <a:cubicBezTo>
                  <a:pt x="36448" y="13491"/>
                  <a:pt x="36528" y="13507"/>
                  <a:pt x="36609" y="13522"/>
                </a:cubicBezTo>
                <a:cubicBezTo>
                  <a:pt x="36836" y="13565"/>
                  <a:pt x="37064" y="13607"/>
                  <a:pt x="37290" y="13645"/>
                </a:cubicBezTo>
                <a:cubicBezTo>
                  <a:pt x="37305" y="13649"/>
                  <a:pt x="37319" y="13651"/>
                  <a:pt x="37334" y="13652"/>
                </a:cubicBezTo>
                <a:cubicBezTo>
                  <a:pt x="37420" y="13668"/>
                  <a:pt x="37507" y="13681"/>
                  <a:pt x="37592" y="13694"/>
                </a:cubicBezTo>
                <a:cubicBezTo>
                  <a:pt x="37595" y="13696"/>
                  <a:pt x="37601" y="13696"/>
                  <a:pt x="37604" y="13696"/>
                </a:cubicBezTo>
                <a:cubicBezTo>
                  <a:pt x="37677" y="13709"/>
                  <a:pt x="37749" y="13719"/>
                  <a:pt x="37822" y="13731"/>
                </a:cubicBezTo>
                <a:cubicBezTo>
                  <a:pt x="37935" y="13748"/>
                  <a:pt x="38050" y="13766"/>
                  <a:pt x="38162" y="13780"/>
                </a:cubicBezTo>
                <a:cubicBezTo>
                  <a:pt x="38313" y="13799"/>
                  <a:pt x="38464" y="13818"/>
                  <a:pt x="38613" y="13834"/>
                </a:cubicBezTo>
                <a:cubicBezTo>
                  <a:pt x="38735" y="13848"/>
                  <a:pt x="38859" y="13861"/>
                  <a:pt x="38981" y="13872"/>
                </a:cubicBezTo>
                <a:cubicBezTo>
                  <a:pt x="39142" y="13889"/>
                  <a:pt x="39306" y="13901"/>
                  <a:pt x="39469" y="13912"/>
                </a:cubicBezTo>
                <a:cubicBezTo>
                  <a:pt x="39570" y="13920"/>
                  <a:pt x="39670" y="13927"/>
                  <a:pt x="39772" y="13933"/>
                </a:cubicBezTo>
                <a:cubicBezTo>
                  <a:pt x="39897" y="13941"/>
                  <a:pt x="40022" y="13949"/>
                  <a:pt x="40148" y="13952"/>
                </a:cubicBezTo>
                <a:cubicBezTo>
                  <a:pt x="40267" y="13959"/>
                  <a:pt x="40388" y="13963"/>
                  <a:pt x="40507" y="13966"/>
                </a:cubicBezTo>
                <a:cubicBezTo>
                  <a:pt x="40625" y="13972"/>
                  <a:pt x="40741" y="13973"/>
                  <a:pt x="40857" y="13976"/>
                </a:cubicBezTo>
                <a:cubicBezTo>
                  <a:pt x="40872" y="13978"/>
                  <a:pt x="40888" y="13979"/>
                  <a:pt x="40904" y="13979"/>
                </a:cubicBezTo>
                <a:cubicBezTo>
                  <a:pt x="40915" y="13979"/>
                  <a:pt x="40926" y="13978"/>
                  <a:pt x="40937" y="13978"/>
                </a:cubicBezTo>
                <a:cubicBezTo>
                  <a:pt x="41046" y="13979"/>
                  <a:pt x="41152" y="13979"/>
                  <a:pt x="41259" y="13981"/>
                </a:cubicBezTo>
                <a:cubicBezTo>
                  <a:pt x="41263" y="13982"/>
                  <a:pt x="41267" y="13983"/>
                  <a:pt x="41271" y="13983"/>
                </a:cubicBezTo>
                <a:cubicBezTo>
                  <a:pt x="41275" y="13983"/>
                  <a:pt x="41279" y="13982"/>
                  <a:pt x="41284" y="13981"/>
                </a:cubicBezTo>
                <a:lnTo>
                  <a:pt x="41343" y="13981"/>
                </a:lnTo>
                <a:cubicBezTo>
                  <a:pt x="41377" y="13981"/>
                  <a:pt x="41409" y="13983"/>
                  <a:pt x="41444" y="13983"/>
                </a:cubicBezTo>
                <a:lnTo>
                  <a:pt x="41499" y="13983"/>
                </a:lnTo>
                <a:cubicBezTo>
                  <a:pt x="41615" y="13983"/>
                  <a:pt x="41728" y="13983"/>
                  <a:pt x="41844" y="13981"/>
                </a:cubicBezTo>
                <a:lnTo>
                  <a:pt x="41855" y="13981"/>
                </a:lnTo>
                <a:cubicBezTo>
                  <a:pt x="41966" y="13978"/>
                  <a:pt x="42081" y="13976"/>
                  <a:pt x="42193" y="13973"/>
                </a:cubicBezTo>
                <a:cubicBezTo>
                  <a:pt x="42287" y="13973"/>
                  <a:pt x="42380" y="13970"/>
                  <a:pt x="42475" y="13966"/>
                </a:cubicBezTo>
                <a:cubicBezTo>
                  <a:pt x="42518" y="13966"/>
                  <a:pt x="42563" y="13965"/>
                  <a:pt x="42607" y="13963"/>
                </a:cubicBezTo>
                <a:lnTo>
                  <a:pt x="42614" y="13963"/>
                </a:lnTo>
                <a:cubicBezTo>
                  <a:pt x="42676" y="13963"/>
                  <a:pt x="42740" y="13959"/>
                  <a:pt x="42803" y="13956"/>
                </a:cubicBezTo>
                <a:cubicBezTo>
                  <a:pt x="42888" y="13954"/>
                  <a:pt x="42971" y="13950"/>
                  <a:pt x="43057" y="13947"/>
                </a:cubicBezTo>
                <a:cubicBezTo>
                  <a:pt x="43179" y="13941"/>
                  <a:pt x="43301" y="13936"/>
                  <a:pt x="43423" y="13928"/>
                </a:cubicBezTo>
                <a:lnTo>
                  <a:pt x="43424" y="13928"/>
                </a:lnTo>
                <a:cubicBezTo>
                  <a:pt x="43583" y="13921"/>
                  <a:pt x="43739" y="13911"/>
                  <a:pt x="43898" y="13901"/>
                </a:cubicBezTo>
                <a:cubicBezTo>
                  <a:pt x="44056" y="13891"/>
                  <a:pt x="44211" y="13880"/>
                  <a:pt x="44370" y="13869"/>
                </a:cubicBezTo>
                <a:cubicBezTo>
                  <a:pt x="44529" y="13857"/>
                  <a:pt x="44686" y="13844"/>
                  <a:pt x="44843" y="13832"/>
                </a:cubicBezTo>
                <a:cubicBezTo>
                  <a:pt x="45001" y="13819"/>
                  <a:pt x="45158" y="13806"/>
                  <a:pt x="45315" y="13792"/>
                </a:cubicBezTo>
                <a:cubicBezTo>
                  <a:pt x="45473" y="13779"/>
                  <a:pt x="45632" y="13766"/>
                  <a:pt x="45790" y="13751"/>
                </a:cubicBezTo>
                <a:cubicBezTo>
                  <a:pt x="46008" y="13731"/>
                  <a:pt x="46226" y="13710"/>
                  <a:pt x="46443" y="13689"/>
                </a:cubicBezTo>
                <a:cubicBezTo>
                  <a:pt x="46661" y="13668"/>
                  <a:pt x="46876" y="13647"/>
                  <a:pt x="47094" y="13623"/>
                </a:cubicBezTo>
                <a:cubicBezTo>
                  <a:pt x="47130" y="13620"/>
                  <a:pt x="47165" y="13616"/>
                  <a:pt x="47201" y="13613"/>
                </a:cubicBezTo>
                <a:lnTo>
                  <a:pt x="47206" y="13613"/>
                </a:lnTo>
                <a:cubicBezTo>
                  <a:pt x="47216" y="13613"/>
                  <a:pt x="47228" y="13610"/>
                  <a:pt x="47238" y="13609"/>
                </a:cubicBezTo>
                <a:lnTo>
                  <a:pt x="47243" y="13609"/>
                </a:lnTo>
                <a:cubicBezTo>
                  <a:pt x="47461" y="13587"/>
                  <a:pt x="47681" y="13565"/>
                  <a:pt x="47898" y="13542"/>
                </a:cubicBezTo>
                <a:cubicBezTo>
                  <a:pt x="48434" y="13485"/>
                  <a:pt x="48958" y="13440"/>
                  <a:pt x="49483" y="13388"/>
                </a:cubicBezTo>
                <a:lnTo>
                  <a:pt x="49489" y="13388"/>
                </a:lnTo>
                <a:cubicBezTo>
                  <a:pt x="49545" y="13382"/>
                  <a:pt x="49603" y="13375"/>
                  <a:pt x="49658" y="13369"/>
                </a:cubicBezTo>
                <a:cubicBezTo>
                  <a:pt x="49872" y="13347"/>
                  <a:pt x="50082" y="13326"/>
                  <a:pt x="50293" y="13301"/>
                </a:cubicBezTo>
                <a:cubicBezTo>
                  <a:pt x="50450" y="13282"/>
                  <a:pt x="50608" y="13262"/>
                  <a:pt x="50766" y="13240"/>
                </a:cubicBezTo>
                <a:cubicBezTo>
                  <a:pt x="50846" y="13230"/>
                  <a:pt x="50925" y="13218"/>
                  <a:pt x="51005" y="13208"/>
                </a:cubicBezTo>
                <a:cubicBezTo>
                  <a:pt x="51063" y="13201"/>
                  <a:pt x="51121" y="13191"/>
                  <a:pt x="51179" y="13182"/>
                </a:cubicBezTo>
                <a:cubicBezTo>
                  <a:pt x="51225" y="13173"/>
                  <a:pt x="51270" y="13166"/>
                  <a:pt x="51320" y="13159"/>
                </a:cubicBezTo>
                <a:lnTo>
                  <a:pt x="51426" y="13143"/>
                </a:lnTo>
                <a:cubicBezTo>
                  <a:pt x="51481" y="13131"/>
                  <a:pt x="51539" y="13122"/>
                  <a:pt x="51596" y="13111"/>
                </a:cubicBezTo>
                <a:cubicBezTo>
                  <a:pt x="51636" y="13106"/>
                  <a:pt x="51674" y="13099"/>
                  <a:pt x="51713" y="13092"/>
                </a:cubicBezTo>
                <a:lnTo>
                  <a:pt x="51718" y="13092"/>
                </a:lnTo>
                <a:lnTo>
                  <a:pt x="51799" y="13074"/>
                </a:lnTo>
                <a:cubicBezTo>
                  <a:pt x="51893" y="13058"/>
                  <a:pt x="51986" y="13038"/>
                  <a:pt x="52079" y="13019"/>
                </a:cubicBezTo>
                <a:cubicBezTo>
                  <a:pt x="52219" y="12992"/>
                  <a:pt x="52362" y="12960"/>
                  <a:pt x="52503" y="12925"/>
                </a:cubicBezTo>
                <a:cubicBezTo>
                  <a:pt x="52524" y="12920"/>
                  <a:pt x="52541" y="12916"/>
                  <a:pt x="52561" y="12912"/>
                </a:cubicBezTo>
                <a:cubicBezTo>
                  <a:pt x="52798" y="12854"/>
                  <a:pt x="53035" y="12790"/>
                  <a:pt x="53271" y="12713"/>
                </a:cubicBezTo>
                <a:lnTo>
                  <a:pt x="53273" y="12713"/>
                </a:lnTo>
                <a:cubicBezTo>
                  <a:pt x="53505" y="12637"/>
                  <a:pt x="53733" y="12547"/>
                  <a:pt x="53948" y="12438"/>
                </a:cubicBezTo>
                <a:cubicBezTo>
                  <a:pt x="54163" y="12329"/>
                  <a:pt x="54366" y="12200"/>
                  <a:pt x="54546" y="12042"/>
                </a:cubicBezTo>
                <a:lnTo>
                  <a:pt x="54548" y="12042"/>
                </a:lnTo>
                <a:cubicBezTo>
                  <a:pt x="54602" y="11995"/>
                  <a:pt x="54652" y="11948"/>
                  <a:pt x="54703" y="11895"/>
                </a:cubicBezTo>
                <a:cubicBezTo>
                  <a:pt x="54751" y="11846"/>
                  <a:pt x="54796" y="11794"/>
                  <a:pt x="54837" y="11737"/>
                </a:cubicBezTo>
                <a:cubicBezTo>
                  <a:pt x="54870" y="11690"/>
                  <a:pt x="54899" y="11640"/>
                  <a:pt x="54920" y="11587"/>
                </a:cubicBezTo>
                <a:cubicBezTo>
                  <a:pt x="54931" y="11560"/>
                  <a:pt x="54938" y="11532"/>
                  <a:pt x="54946" y="11503"/>
                </a:cubicBezTo>
                <a:cubicBezTo>
                  <a:pt x="54946" y="11502"/>
                  <a:pt x="54946" y="11497"/>
                  <a:pt x="54947" y="11496"/>
                </a:cubicBezTo>
                <a:cubicBezTo>
                  <a:pt x="54975" y="11371"/>
                  <a:pt x="54954" y="11253"/>
                  <a:pt x="54909" y="11140"/>
                </a:cubicBezTo>
                <a:cubicBezTo>
                  <a:pt x="54870" y="11054"/>
                  <a:pt x="54817" y="10973"/>
                  <a:pt x="54751" y="10898"/>
                </a:cubicBezTo>
                <a:cubicBezTo>
                  <a:pt x="54728" y="10870"/>
                  <a:pt x="54703" y="10844"/>
                  <a:pt x="54679" y="10819"/>
                </a:cubicBezTo>
                <a:cubicBezTo>
                  <a:pt x="54648" y="10790"/>
                  <a:pt x="54615" y="10760"/>
                  <a:pt x="54583" y="10731"/>
                </a:cubicBezTo>
                <a:cubicBezTo>
                  <a:pt x="54568" y="10719"/>
                  <a:pt x="54555" y="10709"/>
                  <a:pt x="54542" y="10696"/>
                </a:cubicBezTo>
                <a:cubicBezTo>
                  <a:pt x="54535" y="10691"/>
                  <a:pt x="54529" y="10687"/>
                  <a:pt x="54522" y="10681"/>
                </a:cubicBezTo>
                <a:cubicBezTo>
                  <a:pt x="54507" y="10670"/>
                  <a:pt x="54496" y="10659"/>
                  <a:pt x="54483" y="10651"/>
                </a:cubicBezTo>
                <a:cubicBezTo>
                  <a:pt x="54446" y="10622"/>
                  <a:pt x="54408" y="10594"/>
                  <a:pt x="54372" y="10568"/>
                </a:cubicBezTo>
                <a:cubicBezTo>
                  <a:pt x="54069" y="10362"/>
                  <a:pt x="53755" y="10174"/>
                  <a:pt x="53431" y="10006"/>
                </a:cubicBezTo>
                <a:cubicBezTo>
                  <a:pt x="53161" y="9864"/>
                  <a:pt x="52884" y="9736"/>
                  <a:pt x="52601" y="9617"/>
                </a:cubicBezTo>
                <a:cubicBezTo>
                  <a:pt x="52521" y="9585"/>
                  <a:pt x="52438" y="9550"/>
                  <a:pt x="52357" y="9520"/>
                </a:cubicBezTo>
                <a:cubicBezTo>
                  <a:pt x="52314" y="9504"/>
                  <a:pt x="52275" y="9486"/>
                  <a:pt x="52233" y="9472"/>
                </a:cubicBezTo>
                <a:cubicBezTo>
                  <a:pt x="52211" y="9463"/>
                  <a:pt x="52190" y="9454"/>
                  <a:pt x="52166" y="9447"/>
                </a:cubicBezTo>
                <a:cubicBezTo>
                  <a:pt x="52166" y="9445"/>
                  <a:pt x="52166" y="9445"/>
                  <a:pt x="52165" y="9445"/>
                </a:cubicBezTo>
                <a:cubicBezTo>
                  <a:pt x="52130" y="9434"/>
                  <a:pt x="52095" y="9421"/>
                  <a:pt x="52060" y="9409"/>
                </a:cubicBezTo>
                <a:cubicBezTo>
                  <a:pt x="51963" y="9373"/>
                  <a:pt x="51863" y="9338"/>
                  <a:pt x="51763" y="9305"/>
                </a:cubicBezTo>
                <a:cubicBezTo>
                  <a:pt x="51564" y="9238"/>
                  <a:pt x="51362" y="9174"/>
                  <a:pt x="51159" y="9116"/>
                </a:cubicBezTo>
                <a:cubicBezTo>
                  <a:pt x="51080" y="9094"/>
                  <a:pt x="51000" y="9071"/>
                  <a:pt x="50920" y="9049"/>
                </a:cubicBezTo>
                <a:cubicBezTo>
                  <a:pt x="50912" y="9046"/>
                  <a:pt x="50904" y="9043"/>
                  <a:pt x="50896" y="9042"/>
                </a:cubicBezTo>
                <a:cubicBezTo>
                  <a:pt x="50785" y="9011"/>
                  <a:pt x="50673" y="8982"/>
                  <a:pt x="50563" y="8955"/>
                </a:cubicBezTo>
                <a:cubicBezTo>
                  <a:pt x="50453" y="8926"/>
                  <a:pt x="50344" y="8898"/>
                  <a:pt x="50235" y="8873"/>
                </a:cubicBezTo>
                <a:cubicBezTo>
                  <a:pt x="50233" y="8872"/>
                  <a:pt x="50231" y="8872"/>
                  <a:pt x="50229" y="8872"/>
                </a:cubicBezTo>
                <a:cubicBezTo>
                  <a:pt x="50190" y="8862"/>
                  <a:pt x="50149" y="8852"/>
                  <a:pt x="50110" y="8844"/>
                </a:cubicBezTo>
                <a:cubicBezTo>
                  <a:pt x="49907" y="8796"/>
                  <a:pt x="49703" y="8751"/>
                  <a:pt x="49497" y="8709"/>
                </a:cubicBezTo>
                <a:cubicBezTo>
                  <a:pt x="49184" y="8644"/>
                  <a:pt x="48870" y="8584"/>
                  <a:pt x="48553" y="8528"/>
                </a:cubicBezTo>
                <a:cubicBezTo>
                  <a:pt x="48433" y="8504"/>
                  <a:pt x="48309" y="8483"/>
                  <a:pt x="48187" y="8462"/>
                </a:cubicBezTo>
                <a:lnTo>
                  <a:pt x="48187" y="8461"/>
                </a:lnTo>
                <a:cubicBezTo>
                  <a:pt x="48035" y="8436"/>
                  <a:pt x="47882" y="8409"/>
                  <a:pt x="47730" y="8382"/>
                </a:cubicBezTo>
                <a:cubicBezTo>
                  <a:pt x="47710" y="8380"/>
                  <a:pt x="47692" y="8375"/>
                  <a:pt x="47673" y="8374"/>
                </a:cubicBezTo>
                <a:lnTo>
                  <a:pt x="47673" y="8372"/>
                </a:lnTo>
                <a:cubicBezTo>
                  <a:pt x="47615" y="8361"/>
                  <a:pt x="47557" y="8352"/>
                  <a:pt x="47499" y="8343"/>
                </a:cubicBezTo>
                <a:cubicBezTo>
                  <a:pt x="47471" y="8337"/>
                  <a:pt x="47445" y="8332"/>
                  <a:pt x="47418" y="8329"/>
                </a:cubicBezTo>
                <a:cubicBezTo>
                  <a:pt x="47084" y="8271"/>
                  <a:pt x="46751" y="8215"/>
                  <a:pt x="46417" y="8162"/>
                </a:cubicBezTo>
                <a:cubicBezTo>
                  <a:pt x="46395" y="8157"/>
                  <a:pt x="46372" y="8154"/>
                  <a:pt x="46350" y="8150"/>
                </a:cubicBezTo>
                <a:lnTo>
                  <a:pt x="46349" y="8150"/>
                </a:lnTo>
                <a:cubicBezTo>
                  <a:pt x="46099" y="8111"/>
                  <a:pt x="45852" y="8073"/>
                  <a:pt x="45604" y="8037"/>
                </a:cubicBezTo>
                <a:cubicBezTo>
                  <a:pt x="45460" y="8017"/>
                  <a:pt x="45315" y="7995"/>
                  <a:pt x="45170" y="7976"/>
                </a:cubicBezTo>
                <a:cubicBezTo>
                  <a:pt x="45036" y="7958"/>
                  <a:pt x="44901" y="7942"/>
                  <a:pt x="44768" y="7925"/>
                </a:cubicBezTo>
                <a:cubicBezTo>
                  <a:pt x="44551" y="7900"/>
                  <a:pt x="44338" y="7879"/>
                  <a:pt x="44121" y="7858"/>
                </a:cubicBezTo>
                <a:cubicBezTo>
                  <a:pt x="44020" y="7850"/>
                  <a:pt x="43917" y="7841"/>
                  <a:pt x="43815" y="7834"/>
                </a:cubicBezTo>
                <a:cubicBezTo>
                  <a:pt x="43787" y="7831"/>
                  <a:pt x="43761" y="7829"/>
                  <a:pt x="43737" y="7828"/>
                </a:cubicBezTo>
                <a:cubicBezTo>
                  <a:pt x="43696" y="7823"/>
                  <a:pt x="43658" y="7820"/>
                  <a:pt x="43619" y="7819"/>
                </a:cubicBezTo>
                <a:cubicBezTo>
                  <a:pt x="43417" y="7805"/>
                  <a:pt x="43214" y="7787"/>
                  <a:pt x="43012" y="7768"/>
                </a:cubicBezTo>
                <a:cubicBezTo>
                  <a:pt x="42932" y="7761"/>
                  <a:pt x="42852" y="7751"/>
                  <a:pt x="42771" y="7739"/>
                </a:cubicBezTo>
                <a:cubicBezTo>
                  <a:pt x="42759" y="7739"/>
                  <a:pt x="42751" y="7736"/>
                  <a:pt x="42740" y="7735"/>
                </a:cubicBezTo>
                <a:cubicBezTo>
                  <a:pt x="42698" y="7729"/>
                  <a:pt x="42658" y="7722"/>
                  <a:pt x="42617" y="7714"/>
                </a:cubicBezTo>
                <a:cubicBezTo>
                  <a:pt x="42582" y="7710"/>
                  <a:pt x="42547" y="7704"/>
                  <a:pt x="42512" y="7697"/>
                </a:cubicBezTo>
                <a:cubicBezTo>
                  <a:pt x="42480" y="7691"/>
                  <a:pt x="42446" y="7684"/>
                  <a:pt x="42414" y="7677"/>
                </a:cubicBezTo>
                <a:cubicBezTo>
                  <a:pt x="42374" y="7669"/>
                  <a:pt x="42338" y="7661"/>
                  <a:pt x="42302" y="7652"/>
                </a:cubicBezTo>
                <a:cubicBezTo>
                  <a:pt x="42299" y="7649"/>
                  <a:pt x="42293" y="7649"/>
                  <a:pt x="42287" y="7648"/>
                </a:cubicBezTo>
                <a:cubicBezTo>
                  <a:pt x="42257" y="7640"/>
                  <a:pt x="42225" y="7632"/>
                  <a:pt x="42193" y="7623"/>
                </a:cubicBezTo>
                <a:cubicBezTo>
                  <a:pt x="42036" y="7579"/>
                  <a:pt x="41881" y="7524"/>
                  <a:pt x="41731" y="7453"/>
                </a:cubicBezTo>
                <a:cubicBezTo>
                  <a:pt x="41674" y="7428"/>
                  <a:pt x="41618" y="7398"/>
                  <a:pt x="41561" y="7369"/>
                </a:cubicBezTo>
                <a:cubicBezTo>
                  <a:pt x="41340" y="7248"/>
                  <a:pt x="41128" y="7115"/>
                  <a:pt x="40892" y="7031"/>
                </a:cubicBezTo>
                <a:cubicBezTo>
                  <a:pt x="40884" y="7028"/>
                  <a:pt x="40876" y="7025"/>
                  <a:pt x="40869" y="7022"/>
                </a:cubicBezTo>
                <a:cubicBezTo>
                  <a:pt x="40838" y="7010"/>
                  <a:pt x="40805" y="7000"/>
                  <a:pt x="40773" y="6991"/>
                </a:cubicBezTo>
                <a:cubicBezTo>
                  <a:pt x="40752" y="6986"/>
                  <a:pt x="40731" y="6980"/>
                  <a:pt x="40710" y="6974"/>
                </a:cubicBezTo>
                <a:cubicBezTo>
                  <a:pt x="40686" y="6970"/>
                  <a:pt x="40658" y="6962"/>
                  <a:pt x="40632" y="6956"/>
                </a:cubicBezTo>
                <a:cubicBezTo>
                  <a:pt x="40598" y="6949"/>
                  <a:pt x="40562" y="6942"/>
                  <a:pt x="40527" y="6936"/>
                </a:cubicBezTo>
                <a:cubicBezTo>
                  <a:pt x="40504" y="6933"/>
                  <a:pt x="40478" y="6929"/>
                  <a:pt x="40455" y="6926"/>
                </a:cubicBezTo>
                <a:cubicBezTo>
                  <a:pt x="40443" y="6923"/>
                  <a:pt x="40434" y="6923"/>
                  <a:pt x="40426" y="6922"/>
                </a:cubicBezTo>
                <a:cubicBezTo>
                  <a:pt x="40399" y="6919"/>
                  <a:pt x="40375" y="6914"/>
                  <a:pt x="40352" y="6913"/>
                </a:cubicBezTo>
                <a:cubicBezTo>
                  <a:pt x="40267" y="6904"/>
                  <a:pt x="40182" y="6897"/>
                  <a:pt x="40099" y="6893"/>
                </a:cubicBezTo>
                <a:cubicBezTo>
                  <a:pt x="40029" y="6890"/>
                  <a:pt x="39961" y="6885"/>
                  <a:pt x="39891" y="6884"/>
                </a:cubicBezTo>
                <a:cubicBezTo>
                  <a:pt x="39869" y="6882"/>
                  <a:pt x="39848" y="6882"/>
                  <a:pt x="39829" y="6879"/>
                </a:cubicBezTo>
                <a:lnTo>
                  <a:pt x="39826" y="6879"/>
                </a:lnTo>
                <a:lnTo>
                  <a:pt x="39691" y="6875"/>
                </a:lnTo>
                <a:cubicBezTo>
                  <a:pt x="39659" y="6872"/>
                  <a:pt x="39627" y="6871"/>
                  <a:pt x="39596" y="6869"/>
                </a:cubicBezTo>
                <a:cubicBezTo>
                  <a:pt x="39556" y="6868"/>
                  <a:pt x="39518" y="6864"/>
                  <a:pt x="39480" y="6861"/>
                </a:cubicBezTo>
                <a:cubicBezTo>
                  <a:pt x="39437" y="6856"/>
                  <a:pt x="39393" y="6853"/>
                  <a:pt x="39350" y="6848"/>
                </a:cubicBezTo>
                <a:cubicBezTo>
                  <a:pt x="39315" y="6843"/>
                  <a:pt x="39281" y="6840"/>
                  <a:pt x="39249" y="6834"/>
                </a:cubicBezTo>
                <a:cubicBezTo>
                  <a:pt x="39209" y="6829"/>
                  <a:pt x="39168" y="6821"/>
                  <a:pt x="39127" y="6813"/>
                </a:cubicBezTo>
                <a:cubicBezTo>
                  <a:pt x="39093" y="6805"/>
                  <a:pt x="39059" y="6798"/>
                  <a:pt x="39024" y="6789"/>
                </a:cubicBezTo>
                <a:cubicBezTo>
                  <a:pt x="38988" y="6782"/>
                  <a:pt x="38950" y="6771"/>
                  <a:pt x="38914" y="6759"/>
                </a:cubicBezTo>
                <a:cubicBezTo>
                  <a:pt x="38358" y="6582"/>
                  <a:pt x="38154" y="6386"/>
                  <a:pt x="37590" y="6245"/>
                </a:cubicBezTo>
                <a:cubicBezTo>
                  <a:pt x="37552" y="6236"/>
                  <a:pt x="37510" y="6226"/>
                  <a:pt x="37470" y="6217"/>
                </a:cubicBezTo>
                <a:cubicBezTo>
                  <a:pt x="37447" y="6211"/>
                  <a:pt x="37423" y="6207"/>
                  <a:pt x="37398" y="6203"/>
                </a:cubicBezTo>
                <a:cubicBezTo>
                  <a:pt x="37363" y="6196"/>
                  <a:pt x="37328" y="6190"/>
                  <a:pt x="37292" y="6182"/>
                </a:cubicBezTo>
                <a:cubicBezTo>
                  <a:pt x="37253" y="6175"/>
                  <a:pt x="37209" y="6171"/>
                  <a:pt x="37166" y="6164"/>
                </a:cubicBezTo>
                <a:cubicBezTo>
                  <a:pt x="36906" y="6123"/>
                  <a:pt x="36624" y="6094"/>
                  <a:pt x="36348" y="6065"/>
                </a:cubicBezTo>
                <a:cubicBezTo>
                  <a:pt x="36184" y="6045"/>
                  <a:pt x="36020" y="6027"/>
                  <a:pt x="35866" y="6005"/>
                </a:cubicBezTo>
                <a:cubicBezTo>
                  <a:pt x="35830" y="5999"/>
                  <a:pt x="35793" y="5994"/>
                  <a:pt x="35758" y="5989"/>
                </a:cubicBezTo>
                <a:cubicBezTo>
                  <a:pt x="35722" y="5984"/>
                  <a:pt x="35686" y="5978"/>
                  <a:pt x="35649" y="5970"/>
                </a:cubicBezTo>
                <a:cubicBezTo>
                  <a:pt x="35578" y="5957"/>
                  <a:pt x="35510" y="5943"/>
                  <a:pt x="35443" y="5928"/>
                </a:cubicBezTo>
                <a:cubicBezTo>
                  <a:pt x="35372" y="5912"/>
                  <a:pt x="35298" y="5892"/>
                  <a:pt x="35225" y="5870"/>
                </a:cubicBezTo>
                <a:cubicBezTo>
                  <a:pt x="35207" y="5866"/>
                  <a:pt x="35189" y="5860"/>
                  <a:pt x="35170" y="5853"/>
                </a:cubicBezTo>
                <a:cubicBezTo>
                  <a:pt x="35077" y="5822"/>
                  <a:pt x="34983" y="5789"/>
                  <a:pt x="34891" y="5754"/>
                </a:cubicBezTo>
                <a:cubicBezTo>
                  <a:pt x="34859" y="5744"/>
                  <a:pt x="34829" y="5731"/>
                  <a:pt x="34798" y="5718"/>
                </a:cubicBezTo>
                <a:cubicBezTo>
                  <a:pt x="34768" y="5708"/>
                  <a:pt x="34736" y="5695"/>
                  <a:pt x="34706" y="5681"/>
                </a:cubicBezTo>
                <a:cubicBezTo>
                  <a:pt x="34698" y="5680"/>
                  <a:pt x="34690" y="5677"/>
                  <a:pt x="34682" y="5673"/>
                </a:cubicBezTo>
                <a:cubicBezTo>
                  <a:pt x="34639" y="5652"/>
                  <a:pt x="34595" y="5635"/>
                  <a:pt x="34552" y="5616"/>
                </a:cubicBezTo>
                <a:cubicBezTo>
                  <a:pt x="34358" y="5532"/>
                  <a:pt x="34177" y="5442"/>
                  <a:pt x="34016" y="5359"/>
                </a:cubicBezTo>
                <a:cubicBezTo>
                  <a:pt x="33971" y="5336"/>
                  <a:pt x="33927" y="5314"/>
                  <a:pt x="33885" y="5289"/>
                </a:cubicBezTo>
                <a:cubicBezTo>
                  <a:pt x="33863" y="5279"/>
                  <a:pt x="33842" y="5266"/>
                  <a:pt x="33821" y="5256"/>
                </a:cubicBezTo>
                <a:cubicBezTo>
                  <a:pt x="33760" y="5223"/>
                  <a:pt x="33704" y="5191"/>
                  <a:pt x="33654" y="5163"/>
                </a:cubicBezTo>
                <a:cubicBezTo>
                  <a:pt x="33506" y="5079"/>
                  <a:pt x="33417" y="5025"/>
                  <a:pt x="33417" y="5025"/>
                </a:cubicBezTo>
                <a:cubicBezTo>
                  <a:pt x="33417" y="5025"/>
                  <a:pt x="32440" y="4640"/>
                  <a:pt x="32148" y="4620"/>
                </a:cubicBezTo>
                <a:cubicBezTo>
                  <a:pt x="31409" y="4568"/>
                  <a:pt x="30785" y="4142"/>
                  <a:pt x="30139" y="3829"/>
                </a:cubicBezTo>
                <a:cubicBezTo>
                  <a:pt x="29485" y="3513"/>
                  <a:pt x="28821" y="3357"/>
                  <a:pt x="28182" y="2992"/>
                </a:cubicBezTo>
                <a:cubicBezTo>
                  <a:pt x="28084" y="2937"/>
                  <a:pt x="27989" y="2882"/>
                  <a:pt x="27893" y="2824"/>
                </a:cubicBezTo>
                <a:cubicBezTo>
                  <a:pt x="27815" y="2777"/>
                  <a:pt x="27740" y="2731"/>
                  <a:pt x="27663" y="2681"/>
                </a:cubicBezTo>
                <a:cubicBezTo>
                  <a:pt x="27625" y="2660"/>
                  <a:pt x="27587" y="2635"/>
                  <a:pt x="27546" y="2609"/>
                </a:cubicBezTo>
                <a:cubicBezTo>
                  <a:pt x="27544" y="2607"/>
                  <a:pt x="27538" y="2603"/>
                  <a:pt x="27533" y="2600"/>
                </a:cubicBezTo>
                <a:cubicBezTo>
                  <a:pt x="27480" y="2567"/>
                  <a:pt x="27424" y="2530"/>
                  <a:pt x="27371" y="2494"/>
                </a:cubicBezTo>
                <a:cubicBezTo>
                  <a:pt x="27247" y="2413"/>
                  <a:pt x="27124" y="2330"/>
                  <a:pt x="27003" y="2243"/>
                </a:cubicBezTo>
                <a:cubicBezTo>
                  <a:pt x="26957" y="2209"/>
                  <a:pt x="26913" y="2177"/>
                  <a:pt x="26868" y="2144"/>
                </a:cubicBezTo>
                <a:cubicBezTo>
                  <a:pt x="26788" y="2087"/>
                  <a:pt x="26710" y="2028"/>
                  <a:pt x="26632" y="1968"/>
                </a:cubicBezTo>
                <a:cubicBezTo>
                  <a:pt x="26618" y="1961"/>
                  <a:pt x="26608" y="1952"/>
                  <a:pt x="26597" y="1942"/>
                </a:cubicBezTo>
                <a:cubicBezTo>
                  <a:pt x="26549" y="1906"/>
                  <a:pt x="26502" y="1868"/>
                  <a:pt x="26454" y="1830"/>
                </a:cubicBezTo>
                <a:cubicBezTo>
                  <a:pt x="26450" y="1829"/>
                  <a:pt x="26447" y="1826"/>
                  <a:pt x="26444" y="1823"/>
                </a:cubicBezTo>
                <a:cubicBezTo>
                  <a:pt x="26425" y="1807"/>
                  <a:pt x="26405" y="1790"/>
                  <a:pt x="26385" y="1775"/>
                </a:cubicBezTo>
                <a:cubicBezTo>
                  <a:pt x="26360" y="1756"/>
                  <a:pt x="26335" y="1736"/>
                  <a:pt x="26311" y="1716"/>
                </a:cubicBezTo>
                <a:cubicBezTo>
                  <a:pt x="26303" y="1710"/>
                  <a:pt x="26295" y="1703"/>
                  <a:pt x="26284" y="1695"/>
                </a:cubicBezTo>
                <a:cubicBezTo>
                  <a:pt x="26248" y="1666"/>
                  <a:pt x="26212" y="1636"/>
                  <a:pt x="26176" y="1605"/>
                </a:cubicBezTo>
                <a:lnTo>
                  <a:pt x="26149" y="1583"/>
                </a:lnTo>
                <a:lnTo>
                  <a:pt x="26147" y="1582"/>
                </a:lnTo>
                <a:cubicBezTo>
                  <a:pt x="26145" y="1579"/>
                  <a:pt x="26144" y="1579"/>
                  <a:pt x="26142" y="1576"/>
                </a:cubicBezTo>
                <a:cubicBezTo>
                  <a:pt x="26139" y="1575"/>
                  <a:pt x="26136" y="1572"/>
                  <a:pt x="26135" y="1570"/>
                </a:cubicBezTo>
                <a:cubicBezTo>
                  <a:pt x="26094" y="1538"/>
                  <a:pt x="26055" y="1504"/>
                  <a:pt x="26016" y="1469"/>
                </a:cubicBezTo>
                <a:cubicBezTo>
                  <a:pt x="26009" y="1463"/>
                  <a:pt x="26000" y="1456"/>
                  <a:pt x="25993" y="1448"/>
                </a:cubicBezTo>
                <a:cubicBezTo>
                  <a:pt x="25958" y="1419"/>
                  <a:pt x="25924" y="1387"/>
                  <a:pt x="25890" y="1357"/>
                </a:cubicBezTo>
                <a:cubicBezTo>
                  <a:pt x="25447" y="962"/>
                  <a:pt x="25031" y="538"/>
                  <a:pt x="24655" y="79"/>
                </a:cubicBezTo>
                <a:cubicBezTo>
                  <a:pt x="24632" y="51"/>
                  <a:pt x="24607" y="22"/>
                  <a:pt x="24575" y="9"/>
                </a:cubicBezTo>
                <a:cubicBezTo>
                  <a:pt x="24559" y="3"/>
                  <a:pt x="24541" y="1"/>
                  <a:pt x="24523" y="1"/>
                </a:cubicBezTo>
                <a:cubicBezTo>
                  <a:pt x="24516" y="1"/>
                  <a:pt x="24508" y="2"/>
                  <a:pt x="24501" y="2"/>
                </a:cubicBezTo>
                <a:cubicBezTo>
                  <a:pt x="24416" y="2"/>
                  <a:pt x="24330" y="4"/>
                  <a:pt x="24244" y="4"/>
                </a:cubicBezTo>
                <a:cubicBezTo>
                  <a:pt x="24243" y="15"/>
                  <a:pt x="24240" y="25"/>
                  <a:pt x="24237" y="38"/>
                </a:cubicBezTo>
                <a:cubicBezTo>
                  <a:pt x="24233" y="62"/>
                  <a:pt x="24225" y="88"/>
                  <a:pt x="24220" y="111"/>
                </a:cubicBezTo>
                <a:cubicBezTo>
                  <a:pt x="24183" y="120"/>
                  <a:pt x="24145" y="125"/>
                  <a:pt x="24107" y="125"/>
                </a:cubicBezTo>
                <a:cubicBezTo>
                  <a:pt x="24024" y="125"/>
                  <a:pt x="23942" y="103"/>
                  <a:pt x="23871" y="62"/>
                </a:cubicBezTo>
                <a:cubicBezTo>
                  <a:pt x="23836" y="43"/>
                  <a:pt x="23804" y="17"/>
                  <a:pt x="23768" y="6"/>
                </a:cubicBezTo>
                <a:cubicBezTo>
                  <a:pt x="23755" y="3"/>
                  <a:pt x="23741" y="1"/>
                  <a:pt x="2372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1" name="Google Shape;1461;p13"/>
          <p:cNvSpPr/>
          <p:nvPr/>
        </p:nvSpPr>
        <p:spPr>
          <a:xfrm>
            <a:off x="1645853" y="4391684"/>
            <a:ext cx="639582" cy="317862"/>
          </a:xfrm>
          <a:custGeom>
            <a:avLst/>
            <a:gdLst/>
            <a:ahLst/>
            <a:cxnLst/>
            <a:rect l="l" t="t" r="r" b="b"/>
            <a:pathLst>
              <a:path w="6962" h="3460" extrusionOk="0">
                <a:moveTo>
                  <a:pt x="3754" y="1"/>
                </a:moveTo>
                <a:cubicBezTo>
                  <a:pt x="3731" y="1"/>
                  <a:pt x="3707" y="3"/>
                  <a:pt x="3683" y="9"/>
                </a:cubicBezTo>
                <a:cubicBezTo>
                  <a:pt x="3574" y="35"/>
                  <a:pt x="3493" y="119"/>
                  <a:pt x="3397" y="177"/>
                </a:cubicBezTo>
                <a:cubicBezTo>
                  <a:pt x="3313" y="226"/>
                  <a:pt x="3216" y="250"/>
                  <a:pt x="3119" y="250"/>
                </a:cubicBezTo>
                <a:cubicBezTo>
                  <a:pt x="3021" y="250"/>
                  <a:pt x="2922" y="225"/>
                  <a:pt x="2838" y="174"/>
                </a:cubicBezTo>
                <a:cubicBezTo>
                  <a:pt x="2783" y="143"/>
                  <a:pt x="2727" y="100"/>
                  <a:pt x="2668" y="100"/>
                </a:cubicBezTo>
                <a:cubicBezTo>
                  <a:pt x="2659" y="100"/>
                  <a:pt x="2650" y="101"/>
                  <a:pt x="2642" y="103"/>
                </a:cubicBezTo>
                <a:cubicBezTo>
                  <a:pt x="2595" y="116"/>
                  <a:pt x="2563" y="154"/>
                  <a:pt x="2534" y="190"/>
                </a:cubicBezTo>
                <a:cubicBezTo>
                  <a:pt x="1837" y="1044"/>
                  <a:pt x="899" y="1793"/>
                  <a:pt x="0" y="2427"/>
                </a:cubicBezTo>
                <a:cubicBezTo>
                  <a:pt x="29" y="2406"/>
                  <a:pt x="73" y="2395"/>
                  <a:pt x="125" y="2385"/>
                </a:cubicBezTo>
                <a:cubicBezTo>
                  <a:pt x="257" y="2360"/>
                  <a:pt x="439" y="2360"/>
                  <a:pt x="533" y="2334"/>
                </a:cubicBezTo>
                <a:cubicBezTo>
                  <a:pt x="704" y="2289"/>
                  <a:pt x="867" y="2231"/>
                  <a:pt x="1022" y="2143"/>
                </a:cubicBezTo>
                <a:cubicBezTo>
                  <a:pt x="1301" y="1988"/>
                  <a:pt x="1621" y="1944"/>
                  <a:pt x="1901" y="1777"/>
                </a:cubicBezTo>
                <a:cubicBezTo>
                  <a:pt x="1983" y="1729"/>
                  <a:pt x="2071" y="1672"/>
                  <a:pt x="2162" y="1672"/>
                </a:cubicBezTo>
                <a:cubicBezTo>
                  <a:pt x="2180" y="1672"/>
                  <a:pt x="2197" y="1674"/>
                  <a:pt x="2215" y="1679"/>
                </a:cubicBezTo>
                <a:cubicBezTo>
                  <a:pt x="1969" y="2100"/>
                  <a:pt x="1724" y="2521"/>
                  <a:pt x="1477" y="2941"/>
                </a:cubicBezTo>
                <a:cubicBezTo>
                  <a:pt x="1576" y="2862"/>
                  <a:pt x="1672" y="2782"/>
                  <a:pt x="1770" y="2703"/>
                </a:cubicBezTo>
                <a:cubicBezTo>
                  <a:pt x="1934" y="2569"/>
                  <a:pt x="2101" y="2432"/>
                  <a:pt x="2290" y="2332"/>
                </a:cubicBezTo>
                <a:cubicBezTo>
                  <a:pt x="2446" y="2249"/>
                  <a:pt x="2615" y="2191"/>
                  <a:pt x="2751" y="2077"/>
                </a:cubicBezTo>
                <a:cubicBezTo>
                  <a:pt x="2845" y="1997"/>
                  <a:pt x="2938" y="1895"/>
                  <a:pt x="3070" y="1895"/>
                </a:cubicBezTo>
                <a:cubicBezTo>
                  <a:pt x="3082" y="1895"/>
                  <a:pt x="3095" y="1896"/>
                  <a:pt x="3108" y="1898"/>
                </a:cubicBezTo>
                <a:cubicBezTo>
                  <a:pt x="3227" y="1915"/>
                  <a:pt x="3299" y="2029"/>
                  <a:pt x="3414" y="2061"/>
                </a:cubicBezTo>
                <a:cubicBezTo>
                  <a:pt x="3440" y="2068"/>
                  <a:pt x="3464" y="2071"/>
                  <a:pt x="3487" y="2071"/>
                </a:cubicBezTo>
                <a:cubicBezTo>
                  <a:pt x="3597" y="2071"/>
                  <a:pt x="3679" y="2001"/>
                  <a:pt x="3796" y="1988"/>
                </a:cubicBezTo>
                <a:cubicBezTo>
                  <a:pt x="3815" y="1986"/>
                  <a:pt x="3833" y="1985"/>
                  <a:pt x="3850" y="1985"/>
                </a:cubicBezTo>
                <a:cubicBezTo>
                  <a:pt x="4178" y="1985"/>
                  <a:pt x="4203" y="2389"/>
                  <a:pt x="4450" y="2536"/>
                </a:cubicBezTo>
                <a:cubicBezTo>
                  <a:pt x="4457" y="2464"/>
                  <a:pt x="4458" y="2396"/>
                  <a:pt x="4458" y="2325"/>
                </a:cubicBezTo>
                <a:cubicBezTo>
                  <a:pt x="4531" y="2377"/>
                  <a:pt x="4603" y="2428"/>
                  <a:pt x="4678" y="2479"/>
                </a:cubicBezTo>
                <a:cubicBezTo>
                  <a:pt x="4800" y="2656"/>
                  <a:pt x="4922" y="2833"/>
                  <a:pt x="5045" y="3009"/>
                </a:cubicBezTo>
                <a:cubicBezTo>
                  <a:pt x="5157" y="3173"/>
                  <a:pt x="5271" y="3339"/>
                  <a:pt x="5430" y="3459"/>
                </a:cubicBezTo>
                <a:cubicBezTo>
                  <a:pt x="5412" y="3304"/>
                  <a:pt x="5317" y="3167"/>
                  <a:pt x="5234" y="3034"/>
                </a:cubicBezTo>
                <a:cubicBezTo>
                  <a:pt x="5135" y="2875"/>
                  <a:pt x="5052" y="2707"/>
                  <a:pt x="4981" y="2534"/>
                </a:cubicBezTo>
                <a:cubicBezTo>
                  <a:pt x="5009" y="2492"/>
                  <a:pt x="5009" y="2434"/>
                  <a:pt x="4990" y="2387"/>
                </a:cubicBezTo>
                <a:cubicBezTo>
                  <a:pt x="4967" y="2331"/>
                  <a:pt x="4924" y="2281"/>
                  <a:pt x="4900" y="2225"/>
                </a:cubicBezTo>
                <a:cubicBezTo>
                  <a:pt x="4859" y="2145"/>
                  <a:pt x="4850" y="2024"/>
                  <a:pt x="4897" y="1942"/>
                </a:cubicBezTo>
                <a:cubicBezTo>
                  <a:pt x="4927" y="1889"/>
                  <a:pt x="4958" y="1870"/>
                  <a:pt x="4992" y="1870"/>
                </a:cubicBezTo>
                <a:cubicBezTo>
                  <a:pt x="5037" y="1870"/>
                  <a:pt x="5089" y="1903"/>
                  <a:pt x="5154" y="1940"/>
                </a:cubicBezTo>
                <a:cubicBezTo>
                  <a:pt x="5193" y="1963"/>
                  <a:pt x="5231" y="1990"/>
                  <a:pt x="5271" y="2013"/>
                </a:cubicBezTo>
                <a:lnTo>
                  <a:pt x="5273" y="2013"/>
                </a:lnTo>
                <a:cubicBezTo>
                  <a:pt x="5293" y="2026"/>
                  <a:pt x="5312" y="2039"/>
                  <a:pt x="5331" y="2051"/>
                </a:cubicBezTo>
                <a:cubicBezTo>
                  <a:pt x="5578" y="2218"/>
                  <a:pt x="5803" y="2416"/>
                  <a:pt x="5998" y="2643"/>
                </a:cubicBezTo>
                <a:cubicBezTo>
                  <a:pt x="5922" y="2273"/>
                  <a:pt x="5571" y="2014"/>
                  <a:pt x="5462" y="1654"/>
                </a:cubicBezTo>
                <a:cubicBezTo>
                  <a:pt x="5490" y="1642"/>
                  <a:pt x="5519" y="1637"/>
                  <a:pt x="5547" y="1637"/>
                </a:cubicBezTo>
                <a:cubicBezTo>
                  <a:pt x="5619" y="1637"/>
                  <a:pt x="5690" y="1668"/>
                  <a:pt x="5755" y="1699"/>
                </a:cubicBezTo>
                <a:cubicBezTo>
                  <a:pt x="6136" y="1879"/>
                  <a:pt x="6580" y="2145"/>
                  <a:pt x="6962" y="2325"/>
                </a:cubicBezTo>
                <a:cubicBezTo>
                  <a:pt x="6894" y="2274"/>
                  <a:pt x="6824" y="2218"/>
                  <a:pt x="6751" y="2158"/>
                </a:cubicBezTo>
                <a:cubicBezTo>
                  <a:pt x="6725" y="2138"/>
                  <a:pt x="6702" y="2119"/>
                  <a:pt x="6676" y="2098"/>
                </a:cubicBezTo>
                <a:cubicBezTo>
                  <a:pt x="6670" y="2091"/>
                  <a:pt x="6660" y="2085"/>
                  <a:pt x="6651" y="2078"/>
                </a:cubicBezTo>
                <a:cubicBezTo>
                  <a:pt x="6615" y="2049"/>
                  <a:pt x="6578" y="2019"/>
                  <a:pt x="6542" y="1988"/>
                </a:cubicBezTo>
                <a:lnTo>
                  <a:pt x="6515" y="1966"/>
                </a:lnTo>
                <a:lnTo>
                  <a:pt x="6513" y="1963"/>
                </a:lnTo>
                <a:cubicBezTo>
                  <a:pt x="6512" y="1962"/>
                  <a:pt x="6509" y="1962"/>
                  <a:pt x="6507" y="1959"/>
                </a:cubicBezTo>
                <a:cubicBezTo>
                  <a:pt x="6506" y="1959"/>
                  <a:pt x="6504" y="1956"/>
                  <a:pt x="6504" y="1955"/>
                </a:cubicBezTo>
                <a:cubicBezTo>
                  <a:pt x="6504" y="1955"/>
                  <a:pt x="6503" y="1955"/>
                  <a:pt x="6502" y="1955"/>
                </a:cubicBezTo>
                <a:cubicBezTo>
                  <a:pt x="6501" y="1955"/>
                  <a:pt x="6501" y="1954"/>
                  <a:pt x="6500" y="1953"/>
                </a:cubicBezTo>
                <a:cubicBezTo>
                  <a:pt x="6499" y="1952"/>
                  <a:pt x="6499" y="1952"/>
                  <a:pt x="6499" y="1949"/>
                </a:cubicBezTo>
                <a:cubicBezTo>
                  <a:pt x="6498" y="1950"/>
                  <a:pt x="6498" y="1951"/>
                  <a:pt x="6497" y="1951"/>
                </a:cubicBezTo>
                <a:cubicBezTo>
                  <a:pt x="6497" y="1951"/>
                  <a:pt x="6497" y="1950"/>
                  <a:pt x="6497" y="1947"/>
                </a:cubicBezTo>
                <a:cubicBezTo>
                  <a:pt x="6339" y="1811"/>
                  <a:pt x="6186" y="1671"/>
                  <a:pt x="6069" y="1552"/>
                </a:cubicBezTo>
                <a:cubicBezTo>
                  <a:pt x="5896" y="1375"/>
                  <a:pt x="5729" y="1197"/>
                  <a:pt x="5563" y="1015"/>
                </a:cubicBezTo>
                <a:cubicBezTo>
                  <a:pt x="5555" y="1003"/>
                  <a:pt x="5546" y="993"/>
                  <a:pt x="5534" y="983"/>
                </a:cubicBezTo>
                <a:cubicBezTo>
                  <a:pt x="5476" y="921"/>
                  <a:pt x="5420" y="857"/>
                  <a:pt x="5362" y="791"/>
                </a:cubicBezTo>
                <a:cubicBezTo>
                  <a:pt x="5362" y="790"/>
                  <a:pt x="5362" y="790"/>
                  <a:pt x="5360" y="790"/>
                </a:cubicBezTo>
                <a:cubicBezTo>
                  <a:pt x="5295" y="715"/>
                  <a:pt x="5215" y="648"/>
                  <a:pt x="5155" y="572"/>
                </a:cubicBezTo>
                <a:cubicBezTo>
                  <a:pt x="5126" y="536"/>
                  <a:pt x="5104" y="495"/>
                  <a:pt x="5084" y="457"/>
                </a:cubicBezTo>
                <a:cubicBezTo>
                  <a:pt x="5054" y="398"/>
                  <a:pt x="5023" y="337"/>
                  <a:pt x="4974" y="285"/>
                </a:cubicBezTo>
                <a:cubicBezTo>
                  <a:pt x="4945" y="253"/>
                  <a:pt x="4908" y="224"/>
                  <a:pt x="4872" y="199"/>
                </a:cubicBezTo>
                <a:cubicBezTo>
                  <a:pt x="4868" y="198"/>
                  <a:pt x="4863" y="195"/>
                  <a:pt x="4859" y="192"/>
                </a:cubicBezTo>
                <a:cubicBezTo>
                  <a:pt x="4817" y="167"/>
                  <a:pt x="4772" y="151"/>
                  <a:pt x="4727" y="141"/>
                </a:cubicBezTo>
                <a:cubicBezTo>
                  <a:pt x="4725" y="139"/>
                  <a:pt x="4723" y="139"/>
                  <a:pt x="4723" y="139"/>
                </a:cubicBezTo>
                <a:cubicBezTo>
                  <a:pt x="4715" y="138"/>
                  <a:pt x="4711" y="138"/>
                  <a:pt x="4704" y="138"/>
                </a:cubicBezTo>
                <a:cubicBezTo>
                  <a:pt x="4692" y="136"/>
                  <a:pt x="4680" y="135"/>
                  <a:pt x="4668" y="135"/>
                </a:cubicBezTo>
                <a:cubicBezTo>
                  <a:pt x="4659" y="135"/>
                  <a:pt x="4649" y="135"/>
                  <a:pt x="4638" y="137"/>
                </a:cubicBezTo>
                <a:cubicBezTo>
                  <a:pt x="4577" y="141"/>
                  <a:pt x="4529" y="151"/>
                  <a:pt x="4486" y="160"/>
                </a:cubicBezTo>
                <a:cubicBezTo>
                  <a:pt x="4460" y="166"/>
                  <a:pt x="4438" y="169"/>
                  <a:pt x="4418" y="173"/>
                </a:cubicBezTo>
                <a:cubicBezTo>
                  <a:pt x="4386" y="177"/>
                  <a:pt x="4357" y="182"/>
                  <a:pt x="4330" y="182"/>
                </a:cubicBezTo>
                <a:cubicBezTo>
                  <a:pt x="4278" y="182"/>
                  <a:pt x="4220" y="173"/>
                  <a:pt x="4148" y="141"/>
                </a:cubicBezTo>
                <a:cubicBezTo>
                  <a:pt x="4094" y="118"/>
                  <a:pt x="4039" y="89"/>
                  <a:pt x="3981" y="64"/>
                </a:cubicBezTo>
                <a:cubicBezTo>
                  <a:pt x="3978" y="61"/>
                  <a:pt x="3973" y="60"/>
                  <a:pt x="3972" y="60"/>
                </a:cubicBezTo>
                <a:cubicBezTo>
                  <a:pt x="3972" y="58"/>
                  <a:pt x="3970" y="58"/>
                  <a:pt x="3970" y="58"/>
                </a:cubicBezTo>
                <a:cubicBezTo>
                  <a:pt x="3901" y="26"/>
                  <a:pt x="3829" y="1"/>
                  <a:pt x="375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2" name="Google Shape;1462;p13"/>
          <p:cNvSpPr/>
          <p:nvPr/>
        </p:nvSpPr>
        <p:spPr>
          <a:xfrm>
            <a:off x="1562804" y="4397013"/>
            <a:ext cx="3104203" cy="1314808"/>
          </a:xfrm>
          <a:custGeom>
            <a:avLst/>
            <a:gdLst/>
            <a:ahLst/>
            <a:cxnLst/>
            <a:rect l="l" t="t" r="r" b="b"/>
            <a:pathLst>
              <a:path w="33790" h="14312" extrusionOk="0">
                <a:moveTo>
                  <a:pt x="4877" y="0"/>
                </a:moveTo>
                <a:lnTo>
                  <a:pt x="4877" y="0"/>
                </a:lnTo>
                <a:cubicBezTo>
                  <a:pt x="4949" y="114"/>
                  <a:pt x="5014" y="243"/>
                  <a:pt x="5123" y="243"/>
                </a:cubicBezTo>
                <a:cubicBezTo>
                  <a:pt x="5142" y="243"/>
                  <a:pt x="5163" y="239"/>
                  <a:pt x="5185" y="230"/>
                </a:cubicBezTo>
                <a:cubicBezTo>
                  <a:pt x="5216" y="218"/>
                  <a:pt x="5243" y="198"/>
                  <a:pt x="5277" y="196"/>
                </a:cubicBezTo>
                <a:cubicBezTo>
                  <a:pt x="5278" y="196"/>
                  <a:pt x="5280" y="196"/>
                  <a:pt x="5281" y="196"/>
                </a:cubicBezTo>
                <a:cubicBezTo>
                  <a:pt x="5380" y="196"/>
                  <a:pt x="5431" y="365"/>
                  <a:pt x="5516" y="365"/>
                </a:cubicBezTo>
                <a:cubicBezTo>
                  <a:pt x="5525" y="365"/>
                  <a:pt x="5533" y="364"/>
                  <a:pt x="5542" y="360"/>
                </a:cubicBezTo>
                <a:cubicBezTo>
                  <a:pt x="5545" y="649"/>
                  <a:pt x="5705" y="930"/>
                  <a:pt x="5952" y="1079"/>
                </a:cubicBezTo>
                <a:cubicBezTo>
                  <a:pt x="5921" y="1198"/>
                  <a:pt x="5889" y="1316"/>
                  <a:pt x="5857" y="1432"/>
                </a:cubicBezTo>
                <a:cubicBezTo>
                  <a:pt x="5850" y="1460"/>
                  <a:pt x="5843" y="1489"/>
                  <a:pt x="5850" y="1515"/>
                </a:cubicBezTo>
                <a:cubicBezTo>
                  <a:pt x="5857" y="1548"/>
                  <a:pt x="5885" y="1573"/>
                  <a:pt x="5913" y="1598"/>
                </a:cubicBezTo>
                <a:cubicBezTo>
                  <a:pt x="6274" y="1914"/>
                  <a:pt x="6334" y="2514"/>
                  <a:pt x="6732" y="2764"/>
                </a:cubicBezTo>
                <a:cubicBezTo>
                  <a:pt x="6886" y="2862"/>
                  <a:pt x="7095" y="2893"/>
                  <a:pt x="7189" y="3047"/>
                </a:cubicBezTo>
                <a:cubicBezTo>
                  <a:pt x="7263" y="3170"/>
                  <a:pt x="7236" y="3326"/>
                  <a:pt x="7241" y="3468"/>
                </a:cubicBezTo>
                <a:cubicBezTo>
                  <a:pt x="7256" y="3815"/>
                  <a:pt x="7472" y="4118"/>
                  <a:pt x="7678" y="4397"/>
                </a:cubicBezTo>
                <a:cubicBezTo>
                  <a:pt x="8267" y="5187"/>
                  <a:pt x="8877" y="5963"/>
                  <a:pt x="9444" y="6767"/>
                </a:cubicBezTo>
                <a:cubicBezTo>
                  <a:pt x="9833" y="7316"/>
                  <a:pt x="10546" y="7766"/>
                  <a:pt x="10737" y="8431"/>
                </a:cubicBezTo>
                <a:cubicBezTo>
                  <a:pt x="10067" y="7916"/>
                  <a:pt x="9328" y="7489"/>
                  <a:pt x="8547" y="7168"/>
                </a:cubicBezTo>
                <a:cubicBezTo>
                  <a:pt x="8419" y="7116"/>
                  <a:pt x="8283" y="7061"/>
                  <a:pt x="8207" y="6946"/>
                </a:cubicBezTo>
                <a:cubicBezTo>
                  <a:pt x="8137" y="6844"/>
                  <a:pt x="8123" y="6703"/>
                  <a:pt x="8027" y="6626"/>
                </a:cubicBezTo>
                <a:cubicBezTo>
                  <a:pt x="7953" y="6568"/>
                  <a:pt x="7851" y="6565"/>
                  <a:pt x="7763" y="6536"/>
                </a:cubicBezTo>
                <a:cubicBezTo>
                  <a:pt x="7562" y="6470"/>
                  <a:pt x="7436" y="6278"/>
                  <a:pt x="7320" y="6102"/>
                </a:cubicBezTo>
                <a:cubicBezTo>
                  <a:pt x="6932" y="5521"/>
                  <a:pt x="6482" y="4982"/>
                  <a:pt x="5979" y="4499"/>
                </a:cubicBezTo>
                <a:lnTo>
                  <a:pt x="5979" y="4499"/>
                </a:lnTo>
                <a:cubicBezTo>
                  <a:pt x="6110" y="5165"/>
                  <a:pt x="6588" y="5739"/>
                  <a:pt x="6633" y="6416"/>
                </a:cubicBezTo>
                <a:cubicBezTo>
                  <a:pt x="6639" y="6491"/>
                  <a:pt x="6639" y="6567"/>
                  <a:pt x="6666" y="6637"/>
                </a:cubicBezTo>
                <a:cubicBezTo>
                  <a:pt x="6695" y="6711"/>
                  <a:pt x="6755" y="6770"/>
                  <a:pt x="6807" y="6830"/>
                </a:cubicBezTo>
                <a:cubicBezTo>
                  <a:pt x="6983" y="7036"/>
                  <a:pt x="7098" y="7291"/>
                  <a:pt x="7134" y="7560"/>
                </a:cubicBezTo>
                <a:cubicBezTo>
                  <a:pt x="6791" y="7614"/>
                  <a:pt x="6456" y="7718"/>
                  <a:pt x="6139" y="7864"/>
                </a:cubicBezTo>
                <a:cubicBezTo>
                  <a:pt x="5824" y="8010"/>
                  <a:pt x="5486" y="8103"/>
                  <a:pt x="5229" y="8340"/>
                </a:cubicBezTo>
                <a:cubicBezTo>
                  <a:pt x="4972" y="8575"/>
                  <a:pt x="4877" y="8707"/>
                  <a:pt x="4644" y="8707"/>
                </a:cubicBezTo>
                <a:cubicBezTo>
                  <a:pt x="4563" y="8707"/>
                  <a:pt x="4465" y="8691"/>
                  <a:pt x="4339" y="8658"/>
                </a:cubicBezTo>
                <a:cubicBezTo>
                  <a:pt x="4261" y="8638"/>
                  <a:pt x="4185" y="8629"/>
                  <a:pt x="4109" y="8629"/>
                </a:cubicBezTo>
                <a:cubicBezTo>
                  <a:pt x="3673" y="8629"/>
                  <a:pt x="3252" y="8922"/>
                  <a:pt x="2851" y="9141"/>
                </a:cubicBezTo>
                <a:cubicBezTo>
                  <a:pt x="1983" y="9621"/>
                  <a:pt x="981" y="9783"/>
                  <a:pt x="1" y="9940"/>
                </a:cubicBezTo>
                <a:cubicBezTo>
                  <a:pt x="845" y="10588"/>
                  <a:pt x="1486" y="11508"/>
                  <a:pt x="2438" y="11988"/>
                </a:cubicBezTo>
                <a:cubicBezTo>
                  <a:pt x="3119" y="12330"/>
                  <a:pt x="3896" y="12416"/>
                  <a:pt x="4652" y="12496"/>
                </a:cubicBezTo>
                <a:cubicBezTo>
                  <a:pt x="5720" y="12608"/>
                  <a:pt x="6793" y="12673"/>
                  <a:pt x="7851" y="12802"/>
                </a:cubicBezTo>
                <a:cubicBezTo>
                  <a:pt x="9486" y="13001"/>
                  <a:pt x="11148" y="12856"/>
                  <a:pt x="12790" y="12980"/>
                </a:cubicBezTo>
                <a:cubicBezTo>
                  <a:pt x="15032" y="13147"/>
                  <a:pt x="17206" y="13810"/>
                  <a:pt x="19435" y="14108"/>
                </a:cubicBezTo>
                <a:cubicBezTo>
                  <a:pt x="20525" y="14254"/>
                  <a:pt x="21620" y="14312"/>
                  <a:pt x="22718" y="14312"/>
                </a:cubicBezTo>
                <a:cubicBezTo>
                  <a:pt x="24870" y="14312"/>
                  <a:pt x="27030" y="14088"/>
                  <a:pt x="29175" y="13865"/>
                </a:cubicBezTo>
                <a:cubicBezTo>
                  <a:pt x="30470" y="13732"/>
                  <a:pt x="31723" y="13650"/>
                  <a:pt x="32990" y="13415"/>
                </a:cubicBezTo>
                <a:cubicBezTo>
                  <a:pt x="33053" y="13356"/>
                  <a:pt x="33117" y="13292"/>
                  <a:pt x="33173" y="13223"/>
                </a:cubicBezTo>
                <a:cubicBezTo>
                  <a:pt x="33713" y="12579"/>
                  <a:pt x="33790" y="11670"/>
                  <a:pt x="33739" y="10833"/>
                </a:cubicBezTo>
                <a:cubicBezTo>
                  <a:pt x="33720" y="10499"/>
                  <a:pt x="33681" y="10170"/>
                  <a:pt x="33629" y="9843"/>
                </a:cubicBezTo>
                <a:cubicBezTo>
                  <a:pt x="32065" y="9232"/>
                  <a:pt x="30355" y="8935"/>
                  <a:pt x="28688" y="8656"/>
                </a:cubicBezTo>
                <a:cubicBezTo>
                  <a:pt x="27492" y="8450"/>
                  <a:pt x="26294" y="8248"/>
                  <a:pt x="25087" y="8154"/>
                </a:cubicBezTo>
                <a:cubicBezTo>
                  <a:pt x="24378" y="8097"/>
                  <a:pt x="23645" y="8074"/>
                  <a:pt x="23000" y="7774"/>
                </a:cubicBezTo>
                <a:cubicBezTo>
                  <a:pt x="22708" y="7638"/>
                  <a:pt x="22441" y="7450"/>
                  <a:pt x="22139" y="7342"/>
                </a:cubicBezTo>
                <a:cubicBezTo>
                  <a:pt x="21516" y="7124"/>
                  <a:pt x="20813" y="7278"/>
                  <a:pt x="20186" y="7077"/>
                </a:cubicBezTo>
                <a:cubicBezTo>
                  <a:pt x="19630" y="6899"/>
                  <a:pt x="19428" y="6705"/>
                  <a:pt x="18862" y="6564"/>
                </a:cubicBezTo>
                <a:cubicBezTo>
                  <a:pt x="18243" y="6409"/>
                  <a:pt x="17334" y="6393"/>
                  <a:pt x="16712" y="6247"/>
                </a:cubicBezTo>
                <a:cubicBezTo>
                  <a:pt x="15816" y="6038"/>
                  <a:pt x="14687" y="5347"/>
                  <a:pt x="14687" y="5347"/>
                </a:cubicBezTo>
                <a:cubicBezTo>
                  <a:pt x="14687" y="5347"/>
                  <a:pt x="13711" y="4962"/>
                  <a:pt x="13419" y="4942"/>
                </a:cubicBezTo>
                <a:cubicBezTo>
                  <a:pt x="12680" y="4891"/>
                  <a:pt x="12055" y="4467"/>
                  <a:pt x="11409" y="4153"/>
                </a:cubicBezTo>
                <a:cubicBezTo>
                  <a:pt x="10756" y="3835"/>
                  <a:pt x="10091" y="3681"/>
                  <a:pt x="9452" y="3315"/>
                </a:cubicBezTo>
                <a:cubicBezTo>
                  <a:pt x="8675" y="2873"/>
                  <a:pt x="7938" y="2360"/>
                  <a:pt x="7263" y="1773"/>
                </a:cubicBezTo>
                <a:cubicBezTo>
                  <a:pt x="6987" y="1534"/>
                  <a:pt x="6706" y="1236"/>
                  <a:pt x="6470" y="954"/>
                </a:cubicBezTo>
                <a:cubicBezTo>
                  <a:pt x="6241" y="683"/>
                  <a:pt x="6074" y="549"/>
                  <a:pt x="5882" y="227"/>
                </a:cubicBezTo>
                <a:cubicBezTo>
                  <a:pt x="5843" y="163"/>
                  <a:pt x="5704" y="95"/>
                  <a:pt x="5631" y="81"/>
                </a:cubicBezTo>
                <a:cubicBezTo>
                  <a:pt x="5618" y="79"/>
                  <a:pt x="5603" y="78"/>
                  <a:pt x="5587" y="78"/>
                </a:cubicBezTo>
                <a:cubicBezTo>
                  <a:pt x="5506" y="78"/>
                  <a:pt x="5390" y="101"/>
                  <a:pt x="5326" y="113"/>
                </a:cubicBezTo>
                <a:cubicBezTo>
                  <a:pt x="5286" y="120"/>
                  <a:pt x="5251" y="124"/>
                  <a:pt x="5220" y="124"/>
                </a:cubicBezTo>
                <a:cubicBezTo>
                  <a:pt x="5095" y="124"/>
                  <a:pt x="5027" y="71"/>
                  <a:pt x="4877" y="0"/>
                </a:cubicBezTo>
                <a:close/>
              </a:path>
            </a:pathLst>
          </a:custGeom>
          <a:solidFill>
            <a:srgbClr val="FFFFFF">
              <a:alpha val="284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3" name="Google Shape;1463;p13"/>
          <p:cNvSpPr/>
          <p:nvPr/>
        </p:nvSpPr>
        <p:spPr>
          <a:xfrm>
            <a:off x="4765193" y="4460288"/>
            <a:ext cx="4378221" cy="1123540"/>
          </a:xfrm>
          <a:custGeom>
            <a:avLst/>
            <a:gdLst/>
            <a:ahLst/>
            <a:cxnLst/>
            <a:rect l="l" t="t" r="r" b="b"/>
            <a:pathLst>
              <a:path w="47658" h="12230" extrusionOk="0">
                <a:moveTo>
                  <a:pt x="33422" y="0"/>
                </a:moveTo>
                <a:cubicBezTo>
                  <a:pt x="33361" y="0"/>
                  <a:pt x="33300" y="5"/>
                  <a:pt x="33239" y="14"/>
                </a:cubicBezTo>
                <a:cubicBezTo>
                  <a:pt x="32936" y="62"/>
                  <a:pt x="32674" y="234"/>
                  <a:pt x="32426" y="418"/>
                </a:cubicBezTo>
                <a:cubicBezTo>
                  <a:pt x="32333" y="486"/>
                  <a:pt x="32241" y="556"/>
                  <a:pt x="32151" y="624"/>
                </a:cubicBezTo>
                <a:cubicBezTo>
                  <a:pt x="32060" y="690"/>
                  <a:pt x="31968" y="752"/>
                  <a:pt x="31874" y="814"/>
                </a:cubicBezTo>
                <a:cubicBezTo>
                  <a:pt x="31470" y="1076"/>
                  <a:pt x="31036" y="1285"/>
                  <a:pt x="30582" y="1437"/>
                </a:cubicBezTo>
                <a:cubicBezTo>
                  <a:pt x="30438" y="1485"/>
                  <a:pt x="30293" y="1528"/>
                  <a:pt x="30147" y="1564"/>
                </a:cubicBezTo>
                <a:cubicBezTo>
                  <a:pt x="30095" y="1577"/>
                  <a:pt x="30044" y="1590"/>
                  <a:pt x="29991" y="1600"/>
                </a:cubicBezTo>
                <a:cubicBezTo>
                  <a:pt x="29969" y="1606"/>
                  <a:pt x="29947" y="1612"/>
                  <a:pt x="29924" y="1615"/>
                </a:cubicBezTo>
                <a:cubicBezTo>
                  <a:pt x="29565" y="1689"/>
                  <a:pt x="29195" y="1731"/>
                  <a:pt x="28835" y="1803"/>
                </a:cubicBezTo>
                <a:lnTo>
                  <a:pt x="28833" y="1803"/>
                </a:lnTo>
                <a:cubicBezTo>
                  <a:pt x="28586" y="1853"/>
                  <a:pt x="28345" y="1918"/>
                  <a:pt x="28113" y="2020"/>
                </a:cubicBezTo>
                <a:cubicBezTo>
                  <a:pt x="27663" y="2216"/>
                  <a:pt x="27281" y="2538"/>
                  <a:pt x="26879" y="2820"/>
                </a:cubicBezTo>
                <a:cubicBezTo>
                  <a:pt x="26642" y="2985"/>
                  <a:pt x="26411" y="3125"/>
                  <a:pt x="26179" y="3245"/>
                </a:cubicBezTo>
                <a:cubicBezTo>
                  <a:pt x="26141" y="3267"/>
                  <a:pt x="26103" y="3286"/>
                  <a:pt x="26065" y="3305"/>
                </a:cubicBezTo>
                <a:cubicBezTo>
                  <a:pt x="25155" y="3757"/>
                  <a:pt x="24259" y="3915"/>
                  <a:pt x="23296" y="4001"/>
                </a:cubicBezTo>
                <a:cubicBezTo>
                  <a:pt x="23205" y="4009"/>
                  <a:pt x="23107" y="4017"/>
                  <a:pt x="23013" y="4024"/>
                </a:cubicBezTo>
                <a:cubicBezTo>
                  <a:pt x="22548" y="4059"/>
                  <a:pt x="22069" y="4082"/>
                  <a:pt x="21565" y="4117"/>
                </a:cubicBezTo>
                <a:cubicBezTo>
                  <a:pt x="20772" y="4172"/>
                  <a:pt x="20032" y="4339"/>
                  <a:pt x="19263" y="4470"/>
                </a:cubicBezTo>
                <a:cubicBezTo>
                  <a:pt x="19128" y="4494"/>
                  <a:pt x="18993" y="4516"/>
                  <a:pt x="18857" y="4535"/>
                </a:cubicBezTo>
                <a:cubicBezTo>
                  <a:pt x="18422" y="4599"/>
                  <a:pt x="17974" y="4643"/>
                  <a:pt x="17500" y="4643"/>
                </a:cubicBezTo>
                <a:cubicBezTo>
                  <a:pt x="17379" y="4643"/>
                  <a:pt x="17255" y="4640"/>
                  <a:pt x="17130" y="4634"/>
                </a:cubicBezTo>
                <a:cubicBezTo>
                  <a:pt x="17117" y="4632"/>
                  <a:pt x="17103" y="4632"/>
                  <a:pt x="17088" y="4632"/>
                </a:cubicBezTo>
                <a:cubicBezTo>
                  <a:pt x="17033" y="4628"/>
                  <a:pt x="16976" y="4626"/>
                  <a:pt x="16920" y="4625"/>
                </a:cubicBezTo>
                <a:cubicBezTo>
                  <a:pt x="16762" y="4619"/>
                  <a:pt x="16605" y="4617"/>
                  <a:pt x="16447" y="4617"/>
                </a:cubicBezTo>
                <a:cubicBezTo>
                  <a:pt x="14867" y="4617"/>
                  <a:pt x="13314" y="4890"/>
                  <a:pt x="11763" y="5188"/>
                </a:cubicBezTo>
                <a:lnTo>
                  <a:pt x="11490" y="5244"/>
                </a:lnTo>
                <a:cubicBezTo>
                  <a:pt x="10735" y="5389"/>
                  <a:pt x="9978" y="5537"/>
                  <a:pt x="9220" y="5660"/>
                </a:cubicBezTo>
                <a:cubicBezTo>
                  <a:pt x="8942" y="5704"/>
                  <a:pt x="8663" y="5746"/>
                  <a:pt x="8382" y="5782"/>
                </a:cubicBezTo>
                <a:cubicBezTo>
                  <a:pt x="7820" y="5856"/>
                  <a:pt x="7254" y="5910"/>
                  <a:pt x="6686" y="5933"/>
                </a:cubicBezTo>
                <a:cubicBezTo>
                  <a:pt x="6618" y="5935"/>
                  <a:pt x="6553" y="5936"/>
                  <a:pt x="6487" y="5936"/>
                </a:cubicBezTo>
                <a:cubicBezTo>
                  <a:pt x="6451" y="5939"/>
                  <a:pt x="6415" y="5939"/>
                  <a:pt x="6378" y="5939"/>
                </a:cubicBezTo>
                <a:cubicBezTo>
                  <a:pt x="6319" y="5939"/>
                  <a:pt x="6261" y="5936"/>
                  <a:pt x="6203" y="5935"/>
                </a:cubicBezTo>
                <a:lnTo>
                  <a:pt x="6200" y="5935"/>
                </a:lnTo>
                <a:cubicBezTo>
                  <a:pt x="6172" y="5935"/>
                  <a:pt x="6146" y="5935"/>
                  <a:pt x="6121" y="5933"/>
                </a:cubicBezTo>
                <a:cubicBezTo>
                  <a:pt x="6100" y="5933"/>
                  <a:pt x="6079" y="5933"/>
                  <a:pt x="6059" y="5932"/>
                </a:cubicBezTo>
                <a:cubicBezTo>
                  <a:pt x="5986" y="5928"/>
                  <a:pt x="5914" y="5925"/>
                  <a:pt x="5844" y="5920"/>
                </a:cubicBezTo>
                <a:cubicBezTo>
                  <a:pt x="5816" y="5920"/>
                  <a:pt x="5789" y="5919"/>
                  <a:pt x="5761" y="5917"/>
                </a:cubicBezTo>
                <a:cubicBezTo>
                  <a:pt x="5667" y="5912"/>
                  <a:pt x="5575" y="5906"/>
                  <a:pt x="5484" y="5900"/>
                </a:cubicBezTo>
                <a:lnTo>
                  <a:pt x="5475" y="5900"/>
                </a:lnTo>
                <a:cubicBezTo>
                  <a:pt x="5453" y="5898"/>
                  <a:pt x="5432" y="5897"/>
                  <a:pt x="5411" y="5897"/>
                </a:cubicBezTo>
                <a:cubicBezTo>
                  <a:pt x="5360" y="5893"/>
                  <a:pt x="5314" y="5891"/>
                  <a:pt x="5266" y="5890"/>
                </a:cubicBezTo>
                <a:cubicBezTo>
                  <a:pt x="5166" y="5885"/>
                  <a:pt x="5069" y="5881"/>
                  <a:pt x="4974" y="5881"/>
                </a:cubicBezTo>
                <a:cubicBezTo>
                  <a:pt x="4937" y="5881"/>
                  <a:pt x="4901" y="5881"/>
                  <a:pt x="4865" y="5883"/>
                </a:cubicBezTo>
                <a:lnTo>
                  <a:pt x="4859" y="5883"/>
                </a:lnTo>
                <a:cubicBezTo>
                  <a:pt x="4759" y="5885"/>
                  <a:pt x="4661" y="5891"/>
                  <a:pt x="4563" y="5900"/>
                </a:cubicBezTo>
                <a:cubicBezTo>
                  <a:pt x="4525" y="5904"/>
                  <a:pt x="4486" y="5910"/>
                  <a:pt x="4447" y="5917"/>
                </a:cubicBezTo>
                <a:cubicBezTo>
                  <a:pt x="4319" y="5935"/>
                  <a:pt x="4193" y="5965"/>
                  <a:pt x="4072" y="6007"/>
                </a:cubicBezTo>
                <a:cubicBezTo>
                  <a:pt x="3987" y="6036"/>
                  <a:pt x="3903" y="6073"/>
                  <a:pt x="3820" y="6115"/>
                </a:cubicBezTo>
                <a:cubicBezTo>
                  <a:pt x="3689" y="6182"/>
                  <a:pt x="3560" y="6269"/>
                  <a:pt x="3433" y="6378"/>
                </a:cubicBezTo>
                <a:cubicBezTo>
                  <a:pt x="3355" y="6443"/>
                  <a:pt x="3278" y="6520"/>
                  <a:pt x="3203" y="6604"/>
                </a:cubicBezTo>
                <a:cubicBezTo>
                  <a:pt x="3195" y="6612"/>
                  <a:pt x="3190" y="6617"/>
                  <a:pt x="3184" y="6625"/>
                </a:cubicBezTo>
                <a:cubicBezTo>
                  <a:pt x="3130" y="6684"/>
                  <a:pt x="3085" y="6741"/>
                  <a:pt x="3044" y="6792"/>
                </a:cubicBezTo>
                <a:cubicBezTo>
                  <a:pt x="2979" y="6879"/>
                  <a:pt x="2927" y="6953"/>
                  <a:pt x="2877" y="7022"/>
                </a:cubicBezTo>
                <a:cubicBezTo>
                  <a:pt x="2838" y="7079"/>
                  <a:pt x="2797" y="7130"/>
                  <a:pt x="2754" y="7181"/>
                </a:cubicBezTo>
                <a:cubicBezTo>
                  <a:pt x="2654" y="7293"/>
                  <a:pt x="2527" y="7394"/>
                  <a:pt x="2294" y="7515"/>
                </a:cubicBezTo>
                <a:cubicBezTo>
                  <a:pt x="2293" y="7514"/>
                  <a:pt x="2292" y="7513"/>
                  <a:pt x="2291" y="7513"/>
                </a:cubicBezTo>
                <a:cubicBezTo>
                  <a:pt x="2291" y="7513"/>
                  <a:pt x="2291" y="7515"/>
                  <a:pt x="2291" y="7515"/>
                </a:cubicBezTo>
                <a:lnTo>
                  <a:pt x="2237" y="7541"/>
                </a:lnTo>
                <a:cubicBezTo>
                  <a:pt x="2163" y="7577"/>
                  <a:pt x="2086" y="7609"/>
                  <a:pt x="2010" y="7638"/>
                </a:cubicBezTo>
                <a:cubicBezTo>
                  <a:pt x="1543" y="7808"/>
                  <a:pt x="1078" y="7837"/>
                  <a:pt x="624" y="8016"/>
                </a:cubicBezTo>
                <a:cubicBezTo>
                  <a:pt x="413" y="8097"/>
                  <a:pt x="205" y="8212"/>
                  <a:pt x="1" y="8386"/>
                </a:cubicBezTo>
                <a:cubicBezTo>
                  <a:pt x="677" y="8782"/>
                  <a:pt x="2363" y="8855"/>
                  <a:pt x="3190" y="8967"/>
                </a:cubicBezTo>
                <a:cubicBezTo>
                  <a:pt x="3954" y="9070"/>
                  <a:pt x="4766" y="9177"/>
                  <a:pt x="5552" y="9177"/>
                </a:cubicBezTo>
                <a:cubicBezTo>
                  <a:pt x="5726" y="9177"/>
                  <a:pt x="5899" y="9172"/>
                  <a:pt x="6069" y="9160"/>
                </a:cubicBezTo>
                <a:cubicBezTo>
                  <a:pt x="6938" y="9102"/>
                  <a:pt x="7800" y="9040"/>
                  <a:pt x="8664" y="9021"/>
                </a:cubicBezTo>
                <a:cubicBezTo>
                  <a:pt x="8841" y="9016"/>
                  <a:pt x="9018" y="9014"/>
                  <a:pt x="9195" y="9014"/>
                </a:cubicBezTo>
                <a:cubicBezTo>
                  <a:pt x="9875" y="9014"/>
                  <a:pt x="10558" y="9048"/>
                  <a:pt x="11249" y="9135"/>
                </a:cubicBezTo>
                <a:cubicBezTo>
                  <a:pt x="11361" y="9150"/>
                  <a:pt x="11470" y="9166"/>
                  <a:pt x="11576" y="9186"/>
                </a:cubicBezTo>
                <a:cubicBezTo>
                  <a:pt x="12133" y="9283"/>
                  <a:pt x="12634" y="9443"/>
                  <a:pt x="13122" y="9628"/>
                </a:cubicBezTo>
                <a:cubicBezTo>
                  <a:pt x="13206" y="9660"/>
                  <a:pt x="13291" y="9693"/>
                  <a:pt x="13376" y="9726"/>
                </a:cubicBezTo>
                <a:cubicBezTo>
                  <a:pt x="13950" y="9951"/>
                  <a:pt x="14519" y="10201"/>
                  <a:pt x="15155" y="10407"/>
                </a:cubicBezTo>
                <a:cubicBezTo>
                  <a:pt x="16526" y="10855"/>
                  <a:pt x="17994" y="10940"/>
                  <a:pt x="19423" y="11007"/>
                </a:cubicBezTo>
                <a:cubicBezTo>
                  <a:pt x="24239" y="11234"/>
                  <a:pt x="29057" y="11460"/>
                  <a:pt x="33874" y="11687"/>
                </a:cubicBezTo>
                <a:cubicBezTo>
                  <a:pt x="35969" y="11786"/>
                  <a:pt x="38066" y="11886"/>
                  <a:pt x="40161" y="11983"/>
                </a:cubicBezTo>
                <a:cubicBezTo>
                  <a:pt x="42655" y="12102"/>
                  <a:pt x="45153" y="12218"/>
                  <a:pt x="47647" y="12230"/>
                </a:cubicBezTo>
                <a:lnTo>
                  <a:pt x="47647" y="2723"/>
                </a:lnTo>
                <a:cubicBezTo>
                  <a:pt x="47652" y="2718"/>
                  <a:pt x="47653" y="2715"/>
                  <a:pt x="47658" y="2714"/>
                </a:cubicBezTo>
                <a:lnTo>
                  <a:pt x="47658" y="2714"/>
                </a:lnTo>
                <a:cubicBezTo>
                  <a:pt x="47654" y="2715"/>
                  <a:pt x="47652" y="2715"/>
                  <a:pt x="47649" y="2716"/>
                </a:cubicBezTo>
                <a:lnTo>
                  <a:pt x="47649" y="2716"/>
                </a:lnTo>
                <a:lnTo>
                  <a:pt x="47649" y="1965"/>
                </a:lnTo>
                <a:cubicBezTo>
                  <a:pt x="47428" y="1876"/>
                  <a:pt x="47203" y="1787"/>
                  <a:pt x="46978" y="1703"/>
                </a:cubicBezTo>
                <a:cubicBezTo>
                  <a:pt x="46645" y="1578"/>
                  <a:pt x="46311" y="1462"/>
                  <a:pt x="45970" y="1353"/>
                </a:cubicBezTo>
                <a:cubicBezTo>
                  <a:pt x="45658" y="1256"/>
                  <a:pt x="45338" y="1163"/>
                  <a:pt x="45016" y="1082"/>
                </a:cubicBezTo>
                <a:cubicBezTo>
                  <a:pt x="44431" y="932"/>
                  <a:pt x="43844" y="784"/>
                  <a:pt x="43260" y="636"/>
                </a:cubicBezTo>
                <a:cubicBezTo>
                  <a:pt x="42723" y="501"/>
                  <a:pt x="42187" y="366"/>
                  <a:pt x="41651" y="229"/>
                </a:cubicBezTo>
                <a:cubicBezTo>
                  <a:pt x="41625" y="222"/>
                  <a:pt x="41599" y="218"/>
                  <a:pt x="41574" y="210"/>
                </a:cubicBezTo>
                <a:cubicBezTo>
                  <a:pt x="41541" y="200"/>
                  <a:pt x="41511" y="193"/>
                  <a:pt x="41480" y="186"/>
                </a:cubicBezTo>
                <a:cubicBezTo>
                  <a:pt x="41140" y="101"/>
                  <a:pt x="40795" y="28"/>
                  <a:pt x="40447" y="28"/>
                </a:cubicBezTo>
                <a:cubicBezTo>
                  <a:pt x="40425" y="28"/>
                  <a:pt x="40403" y="28"/>
                  <a:pt x="40381" y="29"/>
                </a:cubicBezTo>
                <a:cubicBezTo>
                  <a:pt x="39986" y="39"/>
                  <a:pt x="39599" y="148"/>
                  <a:pt x="39215" y="248"/>
                </a:cubicBezTo>
                <a:cubicBezTo>
                  <a:pt x="39159" y="263"/>
                  <a:pt x="39107" y="276"/>
                  <a:pt x="39052" y="287"/>
                </a:cubicBezTo>
                <a:cubicBezTo>
                  <a:pt x="38622" y="392"/>
                  <a:pt x="38185" y="466"/>
                  <a:pt x="37745" y="505"/>
                </a:cubicBezTo>
                <a:cubicBezTo>
                  <a:pt x="37449" y="534"/>
                  <a:pt x="37151" y="549"/>
                  <a:pt x="36854" y="549"/>
                </a:cubicBezTo>
                <a:cubicBezTo>
                  <a:pt x="36292" y="549"/>
                  <a:pt x="35731" y="497"/>
                  <a:pt x="35181" y="395"/>
                </a:cubicBezTo>
                <a:cubicBezTo>
                  <a:pt x="35077" y="374"/>
                  <a:pt x="34976" y="356"/>
                  <a:pt x="34876" y="334"/>
                </a:cubicBezTo>
                <a:lnTo>
                  <a:pt x="34876" y="331"/>
                </a:lnTo>
                <a:cubicBezTo>
                  <a:pt x="34677" y="290"/>
                  <a:pt x="34478" y="237"/>
                  <a:pt x="34282" y="181"/>
                </a:cubicBezTo>
                <a:cubicBezTo>
                  <a:pt x="34000" y="97"/>
                  <a:pt x="33711" y="0"/>
                  <a:pt x="3342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4" name="Google Shape;1464;p13"/>
          <p:cNvSpPr/>
          <p:nvPr/>
        </p:nvSpPr>
        <p:spPr>
          <a:xfrm>
            <a:off x="5796324" y="4116149"/>
            <a:ext cx="3347100" cy="1485038"/>
          </a:xfrm>
          <a:custGeom>
            <a:avLst/>
            <a:gdLst/>
            <a:ahLst/>
            <a:cxnLst/>
            <a:rect l="l" t="t" r="r" b="b"/>
            <a:pathLst>
              <a:path w="36434" h="16165" extrusionOk="0">
                <a:moveTo>
                  <a:pt x="36426" y="1"/>
                </a:moveTo>
                <a:cubicBezTo>
                  <a:pt x="35240" y="776"/>
                  <a:pt x="34056" y="1552"/>
                  <a:pt x="32873" y="2329"/>
                </a:cubicBezTo>
                <a:cubicBezTo>
                  <a:pt x="32581" y="2517"/>
                  <a:pt x="32292" y="2708"/>
                  <a:pt x="32002" y="2898"/>
                </a:cubicBezTo>
                <a:cubicBezTo>
                  <a:pt x="31848" y="2999"/>
                  <a:pt x="31694" y="3100"/>
                  <a:pt x="31540" y="3201"/>
                </a:cubicBezTo>
                <a:cubicBezTo>
                  <a:pt x="31149" y="3457"/>
                  <a:pt x="30753" y="3715"/>
                  <a:pt x="30349" y="3943"/>
                </a:cubicBezTo>
                <a:cubicBezTo>
                  <a:pt x="30317" y="3964"/>
                  <a:pt x="30285" y="3980"/>
                  <a:pt x="30255" y="3999"/>
                </a:cubicBezTo>
                <a:lnTo>
                  <a:pt x="30252" y="3999"/>
                </a:lnTo>
                <a:cubicBezTo>
                  <a:pt x="29836" y="4228"/>
                  <a:pt x="29407" y="4427"/>
                  <a:pt x="28952" y="4562"/>
                </a:cubicBezTo>
                <a:cubicBezTo>
                  <a:pt x="28211" y="4787"/>
                  <a:pt x="27434" y="4838"/>
                  <a:pt x="26679" y="4998"/>
                </a:cubicBezTo>
                <a:cubicBezTo>
                  <a:pt x="26636" y="5008"/>
                  <a:pt x="26595" y="5016"/>
                  <a:pt x="26554" y="5025"/>
                </a:cubicBezTo>
                <a:cubicBezTo>
                  <a:pt x="25929" y="5169"/>
                  <a:pt x="25554" y="5339"/>
                  <a:pt x="25050" y="5772"/>
                </a:cubicBezTo>
                <a:cubicBezTo>
                  <a:pt x="24675" y="6091"/>
                  <a:pt x="24286" y="6392"/>
                  <a:pt x="23883" y="6678"/>
                </a:cubicBezTo>
                <a:cubicBezTo>
                  <a:pt x="23766" y="6761"/>
                  <a:pt x="23649" y="6842"/>
                  <a:pt x="23528" y="6920"/>
                </a:cubicBezTo>
                <a:cubicBezTo>
                  <a:pt x="22879" y="7354"/>
                  <a:pt x="22199" y="7741"/>
                  <a:pt x="21494" y="8075"/>
                </a:cubicBezTo>
                <a:cubicBezTo>
                  <a:pt x="21481" y="8082"/>
                  <a:pt x="21466" y="8088"/>
                  <a:pt x="21452" y="8095"/>
                </a:cubicBezTo>
                <a:cubicBezTo>
                  <a:pt x="21224" y="8203"/>
                  <a:pt x="20990" y="8301"/>
                  <a:pt x="20740" y="8343"/>
                </a:cubicBezTo>
                <a:cubicBezTo>
                  <a:pt x="20737" y="8345"/>
                  <a:pt x="20733" y="8345"/>
                  <a:pt x="20730" y="8345"/>
                </a:cubicBezTo>
                <a:cubicBezTo>
                  <a:pt x="20612" y="8365"/>
                  <a:pt x="20494" y="8372"/>
                  <a:pt x="20374" y="8372"/>
                </a:cubicBezTo>
                <a:cubicBezTo>
                  <a:pt x="20287" y="8372"/>
                  <a:pt x="20200" y="8368"/>
                  <a:pt x="20113" y="8364"/>
                </a:cubicBezTo>
                <a:cubicBezTo>
                  <a:pt x="19882" y="8349"/>
                  <a:pt x="19654" y="8330"/>
                  <a:pt x="19423" y="8304"/>
                </a:cubicBezTo>
                <a:cubicBezTo>
                  <a:pt x="19243" y="8285"/>
                  <a:pt x="19066" y="8261"/>
                  <a:pt x="18887" y="8232"/>
                </a:cubicBezTo>
                <a:cubicBezTo>
                  <a:pt x="18828" y="8220"/>
                  <a:pt x="18768" y="8211"/>
                  <a:pt x="18707" y="8200"/>
                </a:cubicBezTo>
                <a:cubicBezTo>
                  <a:pt x="18640" y="8188"/>
                  <a:pt x="18572" y="8175"/>
                  <a:pt x="18504" y="8162"/>
                </a:cubicBezTo>
                <a:cubicBezTo>
                  <a:pt x="18330" y="8129"/>
                  <a:pt x="18155" y="8090"/>
                  <a:pt x="17978" y="8090"/>
                </a:cubicBezTo>
                <a:cubicBezTo>
                  <a:pt x="17961" y="8090"/>
                  <a:pt x="17944" y="8090"/>
                  <a:pt x="17927" y="8091"/>
                </a:cubicBezTo>
                <a:cubicBezTo>
                  <a:pt x="17799" y="8096"/>
                  <a:pt x="17676" y="8126"/>
                  <a:pt x="17555" y="8162"/>
                </a:cubicBezTo>
                <a:lnTo>
                  <a:pt x="17555" y="8163"/>
                </a:lnTo>
                <a:cubicBezTo>
                  <a:pt x="17439" y="8197"/>
                  <a:pt x="17325" y="8242"/>
                  <a:pt x="17211" y="8285"/>
                </a:cubicBezTo>
                <a:cubicBezTo>
                  <a:pt x="16506" y="8563"/>
                  <a:pt x="15778" y="8830"/>
                  <a:pt x="15040" y="9040"/>
                </a:cubicBezTo>
                <a:cubicBezTo>
                  <a:pt x="14747" y="9125"/>
                  <a:pt x="14451" y="9199"/>
                  <a:pt x="14153" y="9263"/>
                </a:cubicBezTo>
                <a:cubicBezTo>
                  <a:pt x="13518" y="9400"/>
                  <a:pt x="12879" y="9481"/>
                  <a:pt x="12240" y="9481"/>
                </a:cubicBezTo>
                <a:cubicBezTo>
                  <a:pt x="12168" y="9481"/>
                  <a:pt x="12097" y="9480"/>
                  <a:pt x="12026" y="9478"/>
                </a:cubicBezTo>
                <a:cubicBezTo>
                  <a:pt x="11924" y="9476"/>
                  <a:pt x="11822" y="9470"/>
                  <a:pt x="11721" y="9463"/>
                </a:cubicBezTo>
                <a:cubicBezTo>
                  <a:pt x="11471" y="9447"/>
                  <a:pt x="11220" y="9417"/>
                  <a:pt x="10970" y="9369"/>
                </a:cubicBezTo>
                <a:cubicBezTo>
                  <a:pt x="10751" y="9327"/>
                  <a:pt x="10529" y="9274"/>
                  <a:pt x="10307" y="9274"/>
                </a:cubicBezTo>
                <a:cubicBezTo>
                  <a:pt x="10261" y="9274"/>
                  <a:pt x="10214" y="9276"/>
                  <a:pt x="10167" y="9281"/>
                </a:cubicBezTo>
                <a:cubicBezTo>
                  <a:pt x="9288" y="9382"/>
                  <a:pt x="8490" y="9649"/>
                  <a:pt x="7669" y="9855"/>
                </a:cubicBezTo>
                <a:cubicBezTo>
                  <a:pt x="7626" y="9868"/>
                  <a:pt x="7582" y="9880"/>
                  <a:pt x="7538" y="9888"/>
                </a:cubicBezTo>
                <a:cubicBezTo>
                  <a:pt x="6998" y="10021"/>
                  <a:pt x="6444" y="10121"/>
                  <a:pt x="5848" y="10124"/>
                </a:cubicBezTo>
                <a:cubicBezTo>
                  <a:pt x="5787" y="10124"/>
                  <a:pt x="5725" y="10124"/>
                  <a:pt x="5662" y="10121"/>
                </a:cubicBezTo>
                <a:cubicBezTo>
                  <a:pt x="5623" y="10121"/>
                  <a:pt x="5585" y="10119"/>
                  <a:pt x="5548" y="10116"/>
                </a:cubicBezTo>
                <a:cubicBezTo>
                  <a:pt x="5533" y="10116"/>
                  <a:pt x="5520" y="10116"/>
                  <a:pt x="5505" y="10115"/>
                </a:cubicBezTo>
                <a:cubicBezTo>
                  <a:pt x="5446" y="10114"/>
                  <a:pt x="5388" y="10109"/>
                  <a:pt x="5328" y="10106"/>
                </a:cubicBezTo>
                <a:cubicBezTo>
                  <a:pt x="5097" y="10093"/>
                  <a:pt x="4866" y="10077"/>
                  <a:pt x="4634" y="10064"/>
                </a:cubicBezTo>
                <a:cubicBezTo>
                  <a:pt x="4344" y="10048"/>
                  <a:pt x="4054" y="10036"/>
                  <a:pt x="3765" y="10036"/>
                </a:cubicBezTo>
                <a:cubicBezTo>
                  <a:pt x="3252" y="10036"/>
                  <a:pt x="2742" y="10075"/>
                  <a:pt x="2245" y="10202"/>
                </a:cubicBezTo>
                <a:cubicBezTo>
                  <a:pt x="2078" y="10246"/>
                  <a:pt x="1913" y="10301"/>
                  <a:pt x="1752" y="10368"/>
                </a:cubicBezTo>
                <a:cubicBezTo>
                  <a:pt x="1692" y="10392"/>
                  <a:pt x="1634" y="10420"/>
                  <a:pt x="1574" y="10449"/>
                </a:cubicBezTo>
                <a:cubicBezTo>
                  <a:pt x="1325" y="10570"/>
                  <a:pt x="1091" y="10719"/>
                  <a:pt x="882" y="10893"/>
                </a:cubicBezTo>
                <a:cubicBezTo>
                  <a:pt x="882" y="10893"/>
                  <a:pt x="880" y="10893"/>
                  <a:pt x="880" y="10896"/>
                </a:cubicBezTo>
                <a:cubicBezTo>
                  <a:pt x="721" y="11030"/>
                  <a:pt x="575" y="11179"/>
                  <a:pt x="452" y="11341"/>
                </a:cubicBezTo>
                <a:cubicBezTo>
                  <a:pt x="356" y="11466"/>
                  <a:pt x="272" y="11598"/>
                  <a:pt x="204" y="11740"/>
                </a:cubicBezTo>
                <a:cubicBezTo>
                  <a:pt x="191" y="11769"/>
                  <a:pt x="177" y="11797"/>
                  <a:pt x="166" y="11826"/>
                </a:cubicBezTo>
                <a:cubicBezTo>
                  <a:pt x="147" y="11865"/>
                  <a:pt x="131" y="11907"/>
                  <a:pt x="116" y="11949"/>
                </a:cubicBezTo>
                <a:cubicBezTo>
                  <a:pt x="67" y="12088"/>
                  <a:pt x="31" y="12234"/>
                  <a:pt x="12" y="12385"/>
                </a:cubicBezTo>
                <a:cubicBezTo>
                  <a:pt x="3" y="12460"/>
                  <a:pt x="0" y="12540"/>
                  <a:pt x="26" y="12611"/>
                </a:cubicBezTo>
                <a:cubicBezTo>
                  <a:pt x="61" y="12707"/>
                  <a:pt x="147" y="12772"/>
                  <a:pt x="228" y="12836"/>
                </a:cubicBezTo>
                <a:cubicBezTo>
                  <a:pt x="269" y="12868"/>
                  <a:pt x="310" y="12902"/>
                  <a:pt x="350" y="12934"/>
                </a:cubicBezTo>
                <a:cubicBezTo>
                  <a:pt x="1766" y="14081"/>
                  <a:pt x="2415" y="15514"/>
                  <a:pt x="4315" y="16034"/>
                </a:cubicBezTo>
                <a:cubicBezTo>
                  <a:pt x="4493" y="16083"/>
                  <a:pt x="4672" y="16125"/>
                  <a:pt x="4853" y="16165"/>
                </a:cubicBezTo>
                <a:lnTo>
                  <a:pt x="36423" y="16165"/>
                </a:lnTo>
                <a:lnTo>
                  <a:pt x="36423" y="6469"/>
                </a:lnTo>
                <a:cubicBezTo>
                  <a:pt x="36428" y="6464"/>
                  <a:pt x="36429" y="6461"/>
                  <a:pt x="36434" y="6460"/>
                </a:cubicBezTo>
                <a:lnTo>
                  <a:pt x="36434" y="6460"/>
                </a:lnTo>
                <a:cubicBezTo>
                  <a:pt x="36430" y="6461"/>
                  <a:pt x="36429" y="6461"/>
                  <a:pt x="36426" y="6462"/>
                </a:cubicBezTo>
                <a:lnTo>
                  <a:pt x="36426" y="6462"/>
                </a:lnTo>
                <a:lnTo>
                  <a:pt x="3642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5" name="Google Shape;1465;p13"/>
          <p:cNvSpPr/>
          <p:nvPr/>
        </p:nvSpPr>
        <p:spPr>
          <a:xfrm>
            <a:off x="216748" y="4937290"/>
            <a:ext cx="4482307" cy="1044901"/>
          </a:xfrm>
          <a:custGeom>
            <a:avLst/>
            <a:gdLst/>
            <a:ahLst/>
            <a:cxnLst/>
            <a:rect l="l" t="t" r="r" b="b"/>
            <a:pathLst>
              <a:path w="48791" h="11374" extrusionOk="0">
                <a:moveTo>
                  <a:pt x="12195" y="0"/>
                </a:moveTo>
                <a:cubicBezTo>
                  <a:pt x="11977" y="0"/>
                  <a:pt x="11756" y="37"/>
                  <a:pt x="11541" y="80"/>
                </a:cubicBezTo>
                <a:cubicBezTo>
                  <a:pt x="11502" y="88"/>
                  <a:pt x="11461" y="95"/>
                  <a:pt x="11422" y="103"/>
                </a:cubicBezTo>
                <a:cubicBezTo>
                  <a:pt x="11259" y="135"/>
                  <a:pt x="11099" y="169"/>
                  <a:pt x="10938" y="199"/>
                </a:cubicBezTo>
                <a:cubicBezTo>
                  <a:pt x="9643" y="452"/>
                  <a:pt x="8355" y="658"/>
                  <a:pt x="7128" y="1002"/>
                </a:cubicBezTo>
                <a:cubicBezTo>
                  <a:pt x="7048" y="1026"/>
                  <a:pt x="6967" y="1049"/>
                  <a:pt x="6885" y="1074"/>
                </a:cubicBezTo>
                <a:cubicBezTo>
                  <a:pt x="6782" y="1101"/>
                  <a:pt x="6681" y="1135"/>
                  <a:pt x="6576" y="1166"/>
                </a:cubicBezTo>
                <a:cubicBezTo>
                  <a:pt x="6546" y="1177"/>
                  <a:pt x="6515" y="1187"/>
                  <a:pt x="6485" y="1196"/>
                </a:cubicBezTo>
                <a:cubicBezTo>
                  <a:pt x="6480" y="1198"/>
                  <a:pt x="6477" y="1198"/>
                  <a:pt x="6473" y="1200"/>
                </a:cubicBezTo>
                <a:cubicBezTo>
                  <a:pt x="6371" y="1235"/>
                  <a:pt x="6270" y="1268"/>
                  <a:pt x="6169" y="1304"/>
                </a:cubicBezTo>
                <a:cubicBezTo>
                  <a:pt x="6123" y="1322"/>
                  <a:pt x="6075" y="1338"/>
                  <a:pt x="6029" y="1355"/>
                </a:cubicBezTo>
                <a:cubicBezTo>
                  <a:pt x="4894" y="1775"/>
                  <a:pt x="3831" y="2367"/>
                  <a:pt x="2883" y="3288"/>
                </a:cubicBezTo>
                <a:lnTo>
                  <a:pt x="2873" y="3297"/>
                </a:lnTo>
                <a:cubicBezTo>
                  <a:pt x="2524" y="3635"/>
                  <a:pt x="2196" y="4001"/>
                  <a:pt x="1896" y="4387"/>
                </a:cubicBezTo>
                <a:cubicBezTo>
                  <a:pt x="1798" y="4511"/>
                  <a:pt x="1704" y="4636"/>
                  <a:pt x="1615" y="4763"/>
                </a:cubicBezTo>
                <a:cubicBezTo>
                  <a:pt x="1428" y="5026"/>
                  <a:pt x="1252" y="5301"/>
                  <a:pt x="1094" y="5580"/>
                </a:cubicBezTo>
                <a:cubicBezTo>
                  <a:pt x="962" y="5812"/>
                  <a:pt x="840" y="6050"/>
                  <a:pt x="730" y="6291"/>
                </a:cubicBezTo>
                <a:cubicBezTo>
                  <a:pt x="727" y="6298"/>
                  <a:pt x="722" y="6306"/>
                  <a:pt x="719" y="6314"/>
                </a:cubicBezTo>
                <a:cubicBezTo>
                  <a:pt x="597" y="6582"/>
                  <a:pt x="490" y="6855"/>
                  <a:pt x="400" y="7132"/>
                </a:cubicBezTo>
                <a:cubicBezTo>
                  <a:pt x="320" y="7366"/>
                  <a:pt x="255" y="7604"/>
                  <a:pt x="200" y="7845"/>
                </a:cubicBezTo>
                <a:cubicBezTo>
                  <a:pt x="59" y="8471"/>
                  <a:pt x="1" y="9116"/>
                  <a:pt x="44" y="9766"/>
                </a:cubicBezTo>
                <a:cubicBezTo>
                  <a:pt x="80" y="10314"/>
                  <a:pt x="204" y="10857"/>
                  <a:pt x="401" y="11374"/>
                </a:cubicBezTo>
                <a:lnTo>
                  <a:pt x="48790" y="11374"/>
                </a:lnTo>
                <a:cubicBezTo>
                  <a:pt x="48352" y="11066"/>
                  <a:pt x="47861" y="10833"/>
                  <a:pt x="47360" y="10639"/>
                </a:cubicBezTo>
                <a:cubicBezTo>
                  <a:pt x="46900" y="10465"/>
                  <a:pt x="46422" y="10325"/>
                  <a:pt x="45950" y="10189"/>
                </a:cubicBezTo>
                <a:cubicBezTo>
                  <a:pt x="44951" y="9900"/>
                  <a:pt x="43937" y="9634"/>
                  <a:pt x="42918" y="9365"/>
                </a:cubicBezTo>
                <a:cubicBezTo>
                  <a:pt x="42698" y="9307"/>
                  <a:pt x="42479" y="9249"/>
                  <a:pt x="42260" y="9188"/>
                </a:cubicBezTo>
                <a:cubicBezTo>
                  <a:pt x="42071" y="9140"/>
                  <a:pt x="41879" y="9089"/>
                  <a:pt x="41689" y="9036"/>
                </a:cubicBezTo>
                <a:cubicBezTo>
                  <a:pt x="41412" y="8962"/>
                  <a:pt x="41136" y="8886"/>
                  <a:pt x="40860" y="8808"/>
                </a:cubicBezTo>
                <a:cubicBezTo>
                  <a:pt x="40355" y="8665"/>
                  <a:pt x="39854" y="8519"/>
                  <a:pt x="39357" y="8363"/>
                </a:cubicBezTo>
                <a:cubicBezTo>
                  <a:pt x="39068" y="8272"/>
                  <a:pt x="38783" y="8182"/>
                  <a:pt x="38499" y="8083"/>
                </a:cubicBezTo>
                <a:cubicBezTo>
                  <a:pt x="38219" y="7990"/>
                  <a:pt x="37943" y="7893"/>
                  <a:pt x="37667" y="7793"/>
                </a:cubicBezTo>
                <a:cubicBezTo>
                  <a:pt x="37645" y="7784"/>
                  <a:pt x="37623" y="7777"/>
                  <a:pt x="37601" y="7769"/>
                </a:cubicBezTo>
                <a:cubicBezTo>
                  <a:pt x="37450" y="7713"/>
                  <a:pt x="37301" y="7663"/>
                  <a:pt x="37150" y="7616"/>
                </a:cubicBezTo>
                <a:cubicBezTo>
                  <a:pt x="37029" y="7576"/>
                  <a:pt x="36910" y="7540"/>
                  <a:pt x="36790" y="7507"/>
                </a:cubicBezTo>
                <a:cubicBezTo>
                  <a:pt x="36749" y="7494"/>
                  <a:pt x="36705" y="7482"/>
                  <a:pt x="36663" y="7470"/>
                </a:cubicBezTo>
                <a:cubicBezTo>
                  <a:pt x="36550" y="7438"/>
                  <a:pt x="36438" y="7409"/>
                  <a:pt x="36323" y="7380"/>
                </a:cubicBezTo>
                <a:cubicBezTo>
                  <a:pt x="36071" y="7315"/>
                  <a:pt x="35820" y="7257"/>
                  <a:pt x="35565" y="7203"/>
                </a:cubicBezTo>
                <a:cubicBezTo>
                  <a:pt x="35233" y="7130"/>
                  <a:pt x="34900" y="7065"/>
                  <a:pt x="34568" y="7000"/>
                </a:cubicBezTo>
                <a:cubicBezTo>
                  <a:pt x="34311" y="6950"/>
                  <a:pt x="34052" y="6900"/>
                  <a:pt x="33795" y="6847"/>
                </a:cubicBezTo>
                <a:lnTo>
                  <a:pt x="33794" y="6847"/>
                </a:lnTo>
                <a:cubicBezTo>
                  <a:pt x="33419" y="6770"/>
                  <a:pt x="33046" y="6690"/>
                  <a:pt x="32671" y="6599"/>
                </a:cubicBezTo>
                <a:cubicBezTo>
                  <a:pt x="32584" y="6577"/>
                  <a:pt x="32497" y="6555"/>
                  <a:pt x="32410" y="6531"/>
                </a:cubicBezTo>
                <a:cubicBezTo>
                  <a:pt x="32192" y="6474"/>
                  <a:pt x="31973" y="6412"/>
                  <a:pt x="31755" y="6345"/>
                </a:cubicBezTo>
                <a:cubicBezTo>
                  <a:pt x="31531" y="6275"/>
                  <a:pt x="31315" y="6189"/>
                  <a:pt x="31103" y="6095"/>
                </a:cubicBezTo>
                <a:cubicBezTo>
                  <a:pt x="30919" y="6012"/>
                  <a:pt x="30734" y="5924"/>
                  <a:pt x="30553" y="5832"/>
                </a:cubicBezTo>
                <a:cubicBezTo>
                  <a:pt x="30490" y="5803"/>
                  <a:pt x="30426" y="5771"/>
                  <a:pt x="30362" y="5738"/>
                </a:cubicBezTo>
                <a:cubicBezTo>
                  <a:pt x="30313" y="5715"/>
                  <a:pt x="30265" y="5688"/>
                  <a:pt x="30216" y="5665"/>
                </a:cubicBezTo>
                <a:cubicBezTo>
                  <a:pt x="30156" y="5636"/>
                  <a:pt x="30098" y="5607"/>
                  <a:pt x="30037" y="5578"/>
                </a:cubicBezTo>
                <a:cubicBezTo>
                  <a:pt x="30031" y="5577"/>
                  <a:pt x="30025" y="5572"/>
                  <a:pt x="30020" y="5571"/>
                </a:cubicBezTo>
                <a:cubicBezTo>
                  <a:pt x="29960" y="5543"/>
                  <a:pt x="29902" y="5514"/>
                  <a:pt x="29842" y="5488"/>
                </a:cubicBezTo>
                <a:cubicBezTo>
                  <a:pt x="29677" y="5411"/>
                  <a:pt x="29511" y="5339"/>
                  <a:pt x="29343" y="5270"/>
                </a:cubicBezTo>
                <a:cubicBezTo>
                  <a:pt x="29206" y="5214"/>
                  <a:pt x="29073" y="5158"/>
                  <a:pt x="28936" y="5108"/>
                </a:cubicBezTo>
                <a:cubicBezTo>
                  <a:pt x="28263" y="4849"/>
                  <a:pt x="27566" y="4631"/>
                  <a:pt x="26877" y="4424"/>
                </a:cubicBezTo>
                <a:cubicBezTo>
                  <a:pt x="26760" y="4389"/>
                  <a:pt x="26640" y="4353"/>
                  <a:pt x="26524" y="4319"/>
                </a:cubicBezTo>
                <a:cubicBezTo>
                  <a:pt x="26453" y="4299"/>
                  <a:pt x="26383" y="4277"/>
                  <a:pt x="26314" y="4257"/>
                </a:cubicBezTo>
                <a:cubicBezTo>
                  <a:pt x="25980" y="4158"/>
                  <a:pt x="25634" y="4139"/>
                  <a:pt x="25289" y="4139"/>
                </a:cubicBezTo>
                <a:cubicBezTo>
                  <a:pt x="25276" y="4139"/>
                  <a:pt x="25262" y="4139"/>
                  <a:pt x="25248" y="4139"/>
                </a:cubicBezTo>
                <a:cubicBezTo>
                  <a:pt x="25087" y="4139"/>
                  <a:pt x="24927" y="4142"/>
                  <a:pt x="24767" y="4142"/>
                </a:cubicBezTo>
                <a:cubicBezTo>
                  <a:pt x="24740" y="4142"/>
                  <a:pt x="24714" y="4142"/>
                  <a:pt x="24687" y="4142"/>
                </a:cubicBezTo>
                <a:cubicBezTo>
                  <a:pt x="24371" y="4142"/>
                  <a:pt x="24057" y="4125"/>
                  <a:pt x="23755" y="4039"/>
                </a:cubicBezTo>
                <a:cubicBezTo>
                  <a:pt x="23614" y="4000"/>
                  <a:pt x="23479" y="3942"/>
                  <a:pt x="23351" y="3872"/>
                </a:cubicBezTo>
                <a:cubicBezTo>
                  <a:pt x="22795" y="3574"/>
                  <a:pt x="22322" y="3085"/>
                  <a:pt x="21662" y="3048"/>
                </a:cubicBezTo>
                <a:cubicBezTo>
                  <a:pt x="21636" y="3047"/>
                  <a:pt x="21609" y="3046"/>
                  <a:pt x="21583" y="3046"/>
                </a:cubicBezTo>
                <a:cubicBezTo>
                  <a:pt x="21264" y="3046"/>
                  <a:pt x="20952" y="3153"/>
                  <a:pt x="20639" y="3224"/>
                </a:cubicBezTo>
                <a:cubicBezTo>
                  <a:pt x="20491" y="3257"/>
                  <a:pt x="20344" y="3282"/>
                  <a:pt x="20195" y="3282"/>
                </a:cubicBezTo>
                <a:cubicBezTo>
                  <a:pt x="20152" y="3282"/>
                  <a:pt x="20108" y="3280"/>
                  <a:pt x="20065" y="3275"/>
                </a:cubicBezTo>
                <a:cubicBezTo>
                  <a:pt x="19685" y="3236"/>
                  <a:pt x="19359" y="3037"/>
                  <a:pt x="19053" y="2806"/>
                </a:cubicBezTo>
                <a:cubicBezTo>
                  <a:pt x="19038" y="2796"/>
                  <a:pt x="19025" y="2784"/>
                  <a:pt x="19011" y="2774"/>
                </a:cubicBezTo>
                <a:cubicBezTo>
                  <a:pt x="18777" y="2594"/>
                  <a:pt x="18552" y="2399"/>
                  <a:pt x="18315" y="2248"/>
                </a:cubicBezTo>
                <a:cubicBezTo>
                  <a:pt x="17721" y="1869"/>
                  <a:pt x="17286" y="1935"/>
                  <a:pt x="16625" y="1810"/>
                </a:cubicBezTo>
                <a:cubicBezTo>
                  <a:pt x="16337" y="1755"/>
                  <a:pt x="16091" y="1573"/>
                  <a:pt x="15854" y="1400"/>
                </a:cubicBezTo>
                <a:cubicBezTo>
                  <a:pt x="15347" y="1024"/>
                  <a:pt x="14842" y="647"/>
                  <a:pt x="14335" y="270"/>
                </a:cubicBezTo>
                <a:cubicBezTo>
                  <a:pt x="14241" y="201"/>
                  <a:pt x="14139" y="130"/>
                  <a:pt x="14022" y="130"/>
                </a:cubicBezTo>
                <a:cubicBezTo>
                  <a:pt x="14020" y="130"/>
                  <a:pt x="14018" y="130"/>
                  <a:pt x="14015" y="130"/>
                </a:cubicBezTo>
                <a:cubicBezTo>
                  <a:pt x="13901" y="131"/>
                  <a:pt x="13803" y="202"/>
                  <a:pt x="13696" y="241"/>
                </a:cubicBezTo>
                <a:cubicBezTo>
                  <a:pt x="13619" y="271"/>
                  <a:pt x="13541" y="283"/>
                  <a:pt x="13462" y="283"/>
                </a:cubicBezTo>
                <a:cubicBezTo>
                  <a:pt x="13159" y="283"/>
                  <a:pt x="12847" y="103"/>
                  <a:pt x="12536" y="35"/>
                </a:cubicBezTo>
                <a:cubicBezTo>
                  <a:pt x="12423" y="10"/>
                  <a:pt x="12310" y="0"/>
                  <a:pt x="1219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28627"/>
                  <a:alpha val="52510"/>
                </a:srgbClr>
              </a:gs>
              <a:gs pos="100000">
                <a:srgbClr val="FFFFFF">
                  <a:alpha val="52549"/>
                  <a:alpha val="5251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6" name="Google Shape;1466;p13"/>
          <p:cNvSpPr/>
          <p:nvPr/>
        </p:nvSpPr>
        <p:spPr>
          <a:xfrm>
            <a:off x="6566825" y="4526984"/>
            <a:ext cx="2576608" cy="790520"/>
          </a:xfrm>
          <a:custGeom>
            <a:avLst/>
            <a:gdLst/>
            <a:ahLst/>
            <a:cxnLst/>
            <a:rect l="l" t="t" r="r" b="b"/>
            <a:pathLst>
              <a:path w="28047" h="8605" extrusionOk="0">
                <a:moveTo>
                  <a:pt x="28001" y="0"/>
                </a:moveTo>
                <a:cubicBezTo>
                  <a:pt x="27896" y="0"/>
                  <a:pt x="27790" y="33"/>
                  <a:pt x="27688" y="67"/>
                </a:cubicBezTo>
                <a:cubicBezTo>
                  <a:pt x="27232" y="221"/>
                  <a:pt x="26786" y="408"/>
                  <a:pt x="26356" y="626"/>
                </a:cubicBezTo>
                <a:cubicBezTo>
                  <a:pt x="25878" y="867"/>
                  <a:pt x="25420" y="1144"/>
                  <a:pt x="24985" y="1456"/>
                </a:cubicBezTo>
                <a:cubicBezTo>
                  <a:pt x="24444" y="1847"/>
                  <a:pt x="24182" y="1905"/>
                  <a:pt x="23689" y="1924"/>
                </a:cubicBezTo>
                <a:cubicBezTo>
                  <a:pt x="23604" y="1927"/>
                  <a:pt x="23513" y="1928"/>
                  <a:pt x="23413" y="1931"/>
                </a:cubicBezTo>
                <a:cubicBezTo>
                  <a:pt x="22801" y="1943"/>
                  <a:pt x="22305" y="2243"/>
                  <a:pt x="21799" y="2563"/>
                </a:cubicBezTo>
                <a:cubicBezTo>
                  <a:pt x="21718" y="2615"/>
                  <a:pt x="21634" y="2668"/>
                  <a:pt x="21551" y="2720"/>
                </a:cubicBezTo>
                <a:cubicBezTo>
                  <a:pt x="21050" y="3036"/>
                  <a:pt x="20474" y="3329"/>
                  <a:pt x="19900" y="3329"/>
                </a:cubicBezTo>
                <a:cubicBezTo>
                  <a:pt x="19753" y="3329"/>
                  <a:pt x="19606" y="3310"/>
                  <a:pt x="19461" y="3267"/>
                </a:cubicBezTo>
                <a:cubicBezTo>
                  <a:pt x="19220" y="3196"/>
                  <a:pt x="18989" y="3060"/>
                  <a:pt x="18737" y="3057"/>
                </a:cubicBezTo>
                <a:cubicBezTo>
                  <a:pt x="18732" y="3057"/>
                  <a:pt x="18728" y="3057"/>
                  <a:pt x="18724" y="3057"/>
                </a:cubicBezTo>
                <a:cubicBezTo>
                  <a:pt x="18555" y="3057"/>
                  <a:pt x="18410" y="3113"/>
                  <a:pt x="18276" y="3199"/>
                </a:cubicBezTo>
                <a:cubicBezTo>
                  <a:pt x="17880" y="3457"/>
                  <a:pt x="17594" y="3995"/>
                  <a:pt x="17152" y="4234"/>
                </a:cubicBezTo>
                <a:cubicBezTo>
                  <a:pt x="16945" y="4346"/>
                  <a:pt x="16724" y="4385"/>
                  <a:pt x="16495" y="4385"/>
                </a:cubicBezTo>
                <a:cubicBezTo>
                  <a:pt x="16154" y="4385"/>
                  <a:pt x="15794" y="4300"/>
                  <a:pt x="15436" y="4247"/>
                </a:cubicBezTo>
                <a:cubicBezTo>
                  <a:pt x="15313" y="4229"/>
                  <a:pt x="15186" y="4216"/>
                  <a:pt x="15066" y="4211"/>
                </a:cubicBezTo>
                <a:cubicBezTo>
                  <a:pt x="15050" y="4209"/>
                  <a:pt x="15034" y="4208"/>
                  <a:pt x="15017" y="4208"/>
                </a:cubicBezTo>
                <a:cubicBezTo>
                  <a:pt x="15010" y="4208"/>
                  <a:pt x="15004" y="4208"/>
                  <a:pt x="14997" y="4208"/>
                </a:cubicBezTo>
                <a:cubicBezTo>
                  <a:pt x="14997" y="4208"/>
                  <a:pt x="14997" y="4207"/>
                  <a:pt x="14997" y="4207"/>
                </a:cubicBezTo>
                <a:cubicBezTo>
                  <a:pt x="14996" y="4207"/>
                  <a:pt x="14995" y="4208"/>
                  <a:pt x="14995" y="4208"/>
                </a:cubicBezTo>
                <a:cubicBezTo>
                  <a:pt x="14973" y="4207"/>
                  <a:pt x="14951" y="4207"/>
                  <a:pt x="14928" y="4207"/>
                </a:cubicBezTo>
                <a:cubicBezTo>
                  <a:pt x="14255" y="4221"/>
                  <a:pt x="13650" y="4564"/>
                  <a:pt x="13050" y="4881"/>
                </a:cubicBezTo>
                <a:cubicBezTo>
                  <a:pt x="12986" y="4915"/>
                  <a:pt x="12924" y="4947"/>
                  <a:pt x="12860" y="4981"/>
                </a:cubicBezTo>
                <a:cubicBezTo>
                  <a:pt x="12702" y="5061"/>
                  <a:pt x="12536" y="5136"/>
                  <a:pt x="12368" y="5203"/>
                </a:cubicBezTo>
                <a:cubicBezTo>
                  <a:pt x="12183" y="5276"/>
                  <a:pt x="11990" y="5337"/>
                  <a:pt x="11800" y="5374"/>
                </a:cubicBezTo>
                <a:cubicBezTo>
                  <a:pt x="11656" y="5403"/>
                  <a:pt x="11511" y="5419"/>
                  <a:pt x="11367" y="5419"/>
                </a:cubicBezTo>
                <a:cubicBezTo>
                  <a:pt x="11267" y="5419"/>
                  <a:pt x="11167" y="5411"/>
                  <a:pt x="11068" y="5395"/>
                </a:cubicBezTo>
                <a:cubicBezTo>
                  <a:pt x="10952" y="5376"/>
                  <a:pt x="10840" y="5344"/>
                  <a:pt x="10728" y="5296"/>
                </a:cubicBezTo>
                <a:cubicBezTo>
                  <a:pt x="10712" y="5287"/>
                  <a:pt x="10696" y="5280"/>
                  <a:pt x="10677" y="5273"/>
                </a:cubicBezTo>
                <a:cubicBezTo>
                  <a:pt x="10612" y="5242"/>
                  <a:pt x="10547" y="5207"/>
                  <a:pt x="10481" y="5174"/>
                </a:cubicBezTo>
                <a:cubicBezTo>
                  <a:pt x="10419" y="5143"/>
                  <a:pt x="10353" y="5113"/>
                  <a:pt x="10288" y="5090"/>
                </a:cubicBezTo>
                <a:cubicBezTo>
                  <a:pt x="10249" y="5075"/>
                  <a:pt x="10211" y="5064"/>
                  <a:pt x="10172" y="5055"/>
                </a:cubicBezTo>
                <a:cubicBezTo>
                  <a:pt x="10113" y="5042"/>
                  <a:pt x="10055" y="5036"/>
                  <a:pt x="9997" y="5036"/>
                </a:cubicBezTo>
                <a:cubicBezTo>
                  <a:pt x="9828" y="5036"/>
                  <a:pt x="9662" y="5087"/>
                  <a:pt x="9500" y="5159"/>
                </a:cubicBezTo>
                <a:cubicBezTo>
                  <a:pt x="9375" y="5216"/>
                  <a:pt x="9251" y="5287"/>
                  <a:pt x="9129" y="5355"/>
                </a:cubicBezTo>
                <a:cubicBezTo>
                  <a:pt x="9042" y="5406"/>
                  <a:pt x="8955" y="5456"/>
                  <a:pt x="8869" y="5501"/>
                </a:cubicBezTo>
                <a:cubicBezTo>
                  <a:pt x="8846" y="5512"/>
                  <a:pt x="8821" y="5525"/>
                  <a:pt x="8797" y="5537"/>
                </a:cubicBezTo>
                <a:lnTo>
                  <a:pt x="8795" y="5537"/>
                </a:lnTo>
                <a:cubicBezTo>
                  <a:pt x="8543" y="5666"/>
                  <a:pt x="8271" y="5788"/>
                  <a:pt x="7983" y="5900"/>
                </a:cubicBezTo>
                <a:cubicBezTo>
                  <a:pt x="7584" y="6057"/>
                  <a:pt x="7156" y="6198"/>
                  <a:pt x="6720" y="6314"/>
                </a:cubicBezTo>
                <a:cubicBezTo>
                  <a:pt x="6550" y="6360"/>
                  <a:pt x="6377" y="6404"/>
                  <a:pt x="6207" y="6440"/>
                </a:cubicBezTo>
                <a:cubicBezTo>
                  <a:pt x="5519" y="6594"/>
                  <a:pt x="4832" y="6683"/>
                  <a:pt x="4222" y="6687"/>
                </a:cubicBezTo>
                <a:cubicBezTo>
                  <a:pt x="3993" y="6687"/>
                  <a:pt x="3787" y="6690"/>
                  <a:pt x="3589" y="6699"/>
                </a:cubicBezTo>
                <a:cubicBezTo>
                  <a:pt x="3477" y="6705"/>
                  <a:pt x="3369" y="6713"/>
                  <a:pt x="3260" y="6726"/>
                </a:cubicBezTo>
                <a:cubicBezTo>
                  <a:pt x="2987" y="6757"/>
                  <a:pt x="2715" y="6815"/>
                  <a:pt x="2403" y="6922"/>
                </a:cubicBezTo>
                <a:cubicBezTo>
                  <a:pt x="2371" y="6934"/>
                  <a:pt x="2339" y="6944"/>
                  <a:pt x="2306" y="6957"/>
                </a:cubicBezTo>
                <a:cubicBezTo>
                  <a:pt x="2160" y="7011"/>
                  <a:pt x="2001" y="7081"/>
                  <a:pt x="1834" y="7156"/>
                </a:cubicBezTo>
                <a:cubicBezTo>
                  <a:pt x="1715" y="7211"/>
                  <a:pt x="1590" y="7269"/>
                  <a:pt x="1463" y="7326"/>
                </a:cubicBezTo>
                <a:cubicBezTo>
                  <a:pt x="1311" y="7394"/>
                  <a:pt x="1155" y="7464"/>
                  <a:pt x="999" y="7526"/>
                </a:cubicBezTo>
                <a:cubicBezTo>
                  <a:pt x="943" y="7551"/>
                  <a:pt x="887" y="7573"/>
                  <a:pt x="830" y="7592"/>
                </a:cubicBezTo>
                <a:cubicBezTo>
                  <a:pt x="534" y="7704"/>
                  <a:pt x="248" y="7781"/>
                  <a:pt x="1" y="7781"/>
                </a:cubicBezTo>
                <a:cubicBezTo>
                  <a:pt x="148" y="7781"/>
                  <a:pt x="294" y="7802"/>
                  <a:pt x="440" y="7815"/>
                </a:cubicBezTo>
                <a:cubicBezTo>
                  <a:pt x="548" y="7824"/>
                  <a:pt x="656" y="7831"/>
                  <a:pt x="765" y="7839"/>
                </a:cubicBezTo>
                <a:lnTo>
                  <a:pt x="771" y="7839"/>
                </a:lnTo>
                <a:cubicBezTo>
                  <a:pt x="1054" y="7860"/>
                  <a:pt x="1338" y="7882"/>
                  <a:pt x="1622" y="7903"/>
                </a:cubicBezTo>
                <a:cubicBezTo>
                  <a:pt x="2581" y="7972"/>
                  <a:pt x="3543" y="8035"/>
                  <a:pt x="4503" y="8093"/>
                </a:cubicBezTo>
                <a:cubicBezTo>
                  <a:pt x="6302" y="8202"/>
                  <a:pt x="8098" y="8293"/>
                  <a:pt x="9897" y="8364"/>
                </a:cubicBezTo>
                <a:lnTo>
                  <a:pt x="10038" y="8369"/>
                </a:lnTo>
                <a:cubicBezTo>
                  <a:pt x="10516" y="8388"/>
                  <a:pt x="10989" y="8404"/>
                  <a:pt x="11466" y="8420"/>
                </a:cubicBezTo>
                <a:cubicBezTo>
                  <a:pt x="11777" y="8431"/>
                  <a:pt x="12084" y="8440"/>
                  <a:pt x="12394" y="8449"/>
                </a:cubicBezTo>
                <a:cubicBezTo>
                  <a:pt x="12924" y="8466"/>
                  <a:pt x="13454" y="8479"/>
                  <a:pt x="13984" y="8491"/>
                </a:cubicBezTo>
                <a:cubicBezTo>
                  <a:pt x="14337" y="8499"/>
                  <a:pt x="14694" y="8508"/>
                  <a:pt x="15050" y="8515"/>
                </a:cubicBezTo>
                <a:cubicBezTo>
                  <a:pt x="15546" y="8526"/>
                  <a:pt x="16044" y="8533"/>
                  <a:pt x="16541" y="8539"/>
                </a:cubicBezTo>
                <a:cubicBezTo>
                  <a:pt x="16910" y="8544"/>
                  <a:pt x="17279" y="8547"/>
                  <a:pt x="17646" y="8552"/>
                </a:cubicBezTo>
                <a:cubicBezTo>
                  <a:pt x="18389" y="8557"/>
                  <a:pt x="19131" y="8560"/>
                  <a:pt x="19873" y="8560"/>
                </a:cubicBezTo>
                <a:cubicBezTo>
                  <a:pt x="20703" y="8560"/>
                  <a:pt x="21533" y="8556"/>
                  <a:pt x="22363" y="8549"/>
                </a:cubicBezTo>
                <a:cubicBezTo>
                  <a:pt x="22525" y="8549"/>
                  <a:pt x="22691" y="8549"/>
                  <a:pt x="22859" y="8552"/>
                </a:cubicBezTo>
                <a:cubicBezTo>
                  <a:pt x="23285" y="8555"/>
                  <a:pt x="23722" y="8568"/>
                  <a:pt x="24169" y="8581"/>
                </a:cubicBezTo>
                <a:cubicBezTo>
                  <a:pt x="24642" y="8593"/>
                  <a:pt x="25123" y="8605"/>
                  <a:pt x="25604" y="8605"/>
                </a:cubicBezTo>
                <a:cubicBezTo>
                  <a:pt x="26431" y="8605"/>
                  <a:pt x="27257" y="8570"/>
                  <a:pt x="28036" y="8444"/>
                </a:cubicBezTo>
                <a:lnTo>
                  <a:pt x="28036" y="1997"/>
                </a:lnTo>
                <a:cubicBezTo>
                  <a:pt x="28041" y="1992"/>
                  <a:pt x="28042" y="1989"/>
                  <a:pt x="28047" y="1988"/>
                </a:cubicBezTo>
                <a:lnTo>
                  <a:pt x="28047" y="1988"/>
                </a:lnTo>
                <a:cubicBezTo>
                  <a:pt x="28042" y="1989"/>
                  <a:pt x="28041" y="1989"/>
                  <a:pt x="28036" y="1991"/>
                </a:cubicBezTo>
                <a:lnTo>
                  <a:pt x="28036" y="1"/>
                </a:lnTo>
                <a:cubicBezTo>
                  <a:pt x="28025" y="0"/>
                  <a:pt x="28013" y="0"/>
                  <a:pt x="280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7" name="Google Shape;1467;p13"/>
          <p:cNvSpPr/>
          <p:nvPr/>
        </p:nvSpPr>
        <p:spPr>
          <a:xfrm>
            <a:off x="-161199" y="4057353"/>
            <a:ext cx="2801591" cy="1161113"/>
          </a:xfrm>
          <a:custGeom>
            <a:avLst/>
            <a:gdLst/>
            <a:ahLst/>
            <a:cxnLst/>
            <a:rect l="l" t="t" r="r" b="b"/>
            <a:pathLst>
              <a:path w="30496" h="12639" extrusionOk="0">
                <a:moveTo>
                  <a:pt x="1711" y="0"/>
                </a:moveTo>
                <a:cubicBezTo>
                  <a:pt x="1402" y="0"/>
                  <a:pt x="1094" y="79"/>
                  <a:pt x="783" y="98"/>
                </a:cubicBezTo>
                <a:cubicBezTo>
                  <a:pt x="729" y="101"/>
                  <a:pt x="674" y="103"/>
                  <a:pt x="620" y="103"/>
                </a:cubicBezTo>
                <a:cubicBezTo>
                  <a:pt x="422" y="103"/>
                  <a:pt x="230" y="80"/>
                  <a:pt x="43" y="37"/>
                </a:cubicBezTo>
                <a:lnTo>
                  <a:pt x="43" y="3517"/>
                </a:lnTo>
                <a:cubicBezTo>
                  <a:pt x="41" y="3522"/>
                  <a:pt x="38" y="3523"/>
                  <a:pt x="37" y="3526"/>
                </a:cubicBezTo>
                <a:cubicBezTo>
                  <a:pt x="38" y="3526"/>
                  <a:pt x="41" y="3525"/>
                  <a:pt x="43" y="3525"/>
                </a:cubicBezTo>
                <a:lnTo>
                  <a:pt x="43" y="3814"/>
                </a:lnTo>
                <a:cubicBezTo>
                  <a:pt x="38" y="3837"/>
                  <a:pt x="37" y="3859"/>
                  <a:pt x="36" y="3880"/>
                </a:cubicBezTo>
                <a:cubicBezTo>
                  <a:pt x="37" y="3879"/>
                  <a:pt x="41" y="3879"/>
                  <a:pt x="43" y="3878"/>
                </a:cubicBezTo>
                <a:lnTo>
                  <a:pt x="43" y="4090"/>
                </a:lnTo>
                <a:cubicBezTo>
                  <a:pt x="30" y="4091"/>
                  <a:pt x="15" y="4097"/>
                  <a:pt x="1" y="4098"/>
                </a:cubicBezTo>
                <a:lnTo>
                  <a:pt x="43" y="4127"/>
                </a:lnTo>
                <a:lnTo>
                  <a:pt x="43" y="12535"/>
                </a:lnTo>
                <a:cubicBezTo>
                  <a:pt x="1533" y="12544"/>
                  <a:pt x="3023" y="12554"/>
                  <a:pt x="4515" y="12563"/>
                </a:cubicBezTo>
                <a:cubicBezTo>
                  <a:pt x="7015" y="12579"/>
                  <a:pt x="9514" y="12595"/>
                  <a:pt x="12014" y="12609"/>
                </a:cubicBezTo>
                <a:cubicBezTo>
                  <a:pt x="13474" y="12621"/>
                  <a:pt x="14935" y="12630"/>
                  <a:pt x="16396" y="12638"/>
                </a:cubicBezTo>
                <a:cubicBezTo>
                  <a:pt x="16406" y="12639"/>
                  <a:pt x="16417" y="12639"/>
                  <a:pt x="16427" y="12639"/>
                </a:cubicBezTo>
                <a:cubicBezTo>
                  <a:pt x="16947" y="12639"/>
                  <a:pt x="17348" y="12534"/>
                  <a:pt x="17848" y="12448"/>
                </a:cubicBezTo>
                <a:cubicBezTo>
                  <a:pt x="17970" y="12428"/>
                  <a:pt x="18092" y="12412"/>
                  <a:pt x="18217" y="12403"/>
                </a:cubicBezTo>
                <a:cubicBezTo>
                  <a:pt x="18435" y="12385"/>
                  <a:pt x="18658" y="12380"/>
                  <a:pt x="18881" y="12380"/>
                </a:cubicBezTo>
                <a:cubicBezTo>
                  <a:pt x="19128" y="12380"/>
                  <a:pt x="19376" y="12386"/>
                  <a:pt x="19618" y="12386"/>
                </a:cubicBezTo>
                <a:cubicBezTo>
                  <a:pt x="19724" y="12386"/>
                  <a:pt x="19829" y="12385"/>
                  <a:pt x="19932" y="12381"/>
                </a:cubicBezTo>
                <a:cubicBezTo>
                  <a:pt x="21384" y="12338"/>
                  <a:pt x="22836" y="12267"/>
                  <a:pt x="24287" y="12171"/>
                </a:cubicBezTo>
                <a:cubicBezTo>
                  <a:pt x="24385" y="12164"/>
                  <a:pt x="24486" y="12158"/>
                  <a:pt x="24586" y="12151"/>
                </a:cubicBezTo>
                <a:lnTo>
                  <a:pt x="24590" y="12151"/>
                </a:lnTo>
                <a:cubicBezTo>
                  <a:pt x="24782" y="12140"/>
                  <a:pt x="24973" y="12129"/>
                  <a:pt x="25168" y="12116"/>
                </a:cubicBezTo>
                <a:cubicBezTo>
                  <a:pt x="25244" y="12111"/>
                  <a:pt x="25318" y="12107"/>
                  <a:pt x="25390" y="12101"/>
                </a:cubicBezTo>
                <a:lnTo>
                  <a:pt x="25397" y="12101"/>
                </a:lnTo>
                <a:cubicBezTo>
                  <a:pt x="25408" y="12101"/>
                  <a:pt x="25419" y="12101"/>
                  <a:pt x="25428" y="12100"/>
                </a:cubicBezTo>
                <a:cubicBezTo>
                  <a:pt x="26013" y="12065"/>
                  <a:pt x="26598" y="12026"/>
                  <a:pt x="27182" y="11966"/>
                </a:cubicBezTo>
                <a:lnTo>
                  <a:pt x="27184" y="11966"/>
                </a:lnTo>
                <a:cubicBezTo>
                  <a:pt x="28033" y="11882"/>
                  <a:pt x="28875" y="11756"/>
                  <a:pt x="29694" y="11538"/>
                </a:cubicBezTo>
                <a:lnTo>
                  <a:pt x="29696" y="11538"/>
                </a:lnTo>
                <a:cubicBezTo>
                  <a:pt x="29696" y="11535"/>
                  <a:pt x="29697" y="11535"/>
                  <a:pt x="29697" y="11535"/>
                </a:cubicBezTo>
                <a:cubicBezTo>
                  <a:pt x="29914" y="11478"/>
                  <a:pt x="30130" y="11413"/>
                  <a:pt x="30342" y="11342"/>
                </a:cubicBezTo>
                <a:cubicBezTo>
                  <a:pt x="30384" y="11329"/>
                  <a:pt x="30428" y="11313"/>
                  <a:pt x="30451" y="11278"/>
                </a:cubicBezTo>
                <a:cubicBezTo>
                  <a:pt x="30496" y="11215"/>
                  <a:pt x="30454" y="11143"/>
                  <a:pt x="30389" y="11088"/>
                </a:cubicBezTo>
                <a:cubicBezTo>
                  <a:pt x="30359" y="11061"/>
                  <a:pt x="30326" y="11041"/>
                  <a:pt x="30293" y="11027"/>
                </a:cubicBezTo>
                <a:cubicBezTo>
                  <a:pt x="30277" y="11019"/>
                  <a:pt x="30261" y="11015"/>
                  <a:pt x="30242" y="11008"/>
                </a:cubicBezTo>
                <a:cubicBezTo>
                  <a:pt x="29924" y="10874"/>
                  <a:pt x="29585" y="10800"/>
                  <a:pt x="29247" y="10727"/>
                </a:cubicBezTo>
                <a:cubicBezTo>
                  <a:pt x="28904" y="10655"/>
                  <a:pt x="28563" y="10582"/>
                  <a:pt x="28220" y="10508"/>
                </a:cubicBezTo>
                <a:cubicBezTo>
                  <a:pt x="28143" y="10492"/>
                  <a:pt x="28069" y="10475"/>
                  <a:pt x="27992" y="10459"/>
                </a:cubicBezTo>
                <a:cubicBezTo>
                  <a:pt x="27620" y="10381"/>
                  <a:pt x="27243" y="10300"/>
                  <a:pt x="26863" y="10300"/>
                </a:cubicBezTo>
                <a:cubicBezTo>
                  <a:pt x="26841" y="10300"/>
                  <a:pt x="26819" y="10300"/>
                  <a:pt x="26797" y="10300"/>
                </a:cubicBezTo>
                <a:cubicBezTo>
                  <a:pt x="26693" y="10303"/>
                  <a:pt x="26587" y="10312"/>
                  <a:pt x="26482" y="10312"/>
                </a:cubicBezTo>
                <a:cubicBezTo>
                  <a:pt x="26376" y="10312"/>
                  <a:pt x="26270" y="10303"/>
                  <a:pt x="26170" y="10269"/>
                </a:cubicBezTo>
                <a:cubicBezTo>
                  <a:pt x="26097" y="10245"/>
                  <a:pt x="26032" y="10208"/>
                  <a:pt x="25971" y="10165"/>
                </a:cubicBezTo>
                <a:cubicBezTo>
                  <a:pt x="25949" y="10151"/>
                  <a:pt x="25928" y="10136"/>
                  <a:pt x="25907" y="10119"/>
                </a:cubicBezTo>
                <a:cubicBezTo>
                  <a:pt x="25684" y="9953"/>
                  <a:pt x="25492" y="9730"/>
                  <a:pt x="25216" y="9727"/>
                </a:cubicBezTo>
                <a:cubicBezTo>
                  <a:pt x="25078" y="9727"/>
                  <a:pt x="24950" y="9786"/>
                  <a:pt x="24818" y="9815"/>
                </a:cubicBezTo>
                <a:cubicBezTo>
                  <a:pt x="24743" y="9832"/>
                  <a:pt x="24669" y="9840"/>
                  <a:pt x="24595" y="9840"/>
                </a:cubicBezTo>
                <a:cubicBezTo>
                  <a:pt x="24143" y="9840"/>
                  <a:pt x="23710" y="9554"/>
                  <a:pt x="23348" y="9268"/>
                </a:cubicBezTo>
                <a:cubicBezTo>
                  <a:pt x="22941" y="8948"/>
                  <a:pt x="22491" y="8591"/>
                  <a:pt x="21970" y="8591"/>
                </a:cubicBezTo>
                <a:cubicBezTo>
                  <a:pt x="21952" y="8591"/>
                  <a:pt x="21933" y="8592"/>
                  <a:pt x="21915" y="8593"/>
                </a:cubicBezTo>
                <a:cubicBezTo>
                  <a:pt x="21856" y="8597"/>
                  <a:pt x="21798" y="8604"/>
                  <a:pt x="21739" y="8613"/>
                </a:cubicBezTo>
                <a:cubicBezTo>
                  <a:pt x="21616" y="8633"/>
                  <a:pt x="21494" y="8658"/>
                  <a:pt x="21369" y="8662"/>
                </a:cubicBezTo>
                <a:cubicBezTo>
                  <a:pt x="21361" y="8663"/>
                  <a:pt x="21352" y="8663"/>
                  <a:pt x="21344" y="8663"/>
                </a:cubicBezTo>
                <a:cubicBezTo>
                  <a:pt x="20898" y="8663"/>
                  <a:pt x="20497" y="8398"/>
                  <a:pt x="20165" y="8140"/>
                </a:cubicBezTo>
                <a:cubicBezTo>
                  <a:pt x="19923" y="7948"/>
                  <a:pt x="19529" y="7652"/>
                  <a:pt x="19233" y="7573"/>
                </a:cubicBezTo>
                <a:cubicBezTo>
                  <a:pt x="19204" y="7566"/>
                  <a:pt x="19178" y="7562"/>
                  <a:pt x="19154" y="7562"/>
                </a:cubicBezTo>
                <a:cubicBezTo>
                  <a:pt x="19043" y="7562"/>
                  <a:pt x="18978" y="7635"/>
                  <a:pt x="18840" y="7681"/>
                </a:cubicBezTo>
                <a:cubicBezTo>
                  <a:pt x="18728" y="7716"/>
                  <a:pt x="18621" y="7776"/>
                  <a:pt x="18507" y="7776"/>
                </a:cubicBezTo>
                <a:cubicBezTo>
                  <a:pt x="18497" y="7776"/>
                  <a:pt x="18488" y="7776"/>
                  <a:pt x="18478" y="7775"/>
                </a:cubicBezTo>
                <a:cubicBezTo>
                  <a:pt x="18384" y="7765"/>
                  <a:pt x="18298" y="7713"/>
                  <a:pt x="18219" y="7662"/>
                </a:cubicBezTo>
                <a:cubicBezTo>
                  <a:pt x="17527" y="7210"/>
                  <a:pt x="16836" y="6756"/>
                  <a:pt x="16141" y="6304"/>
                </a:cubicBezTo>
                <a:cubicBezTo>
                  <a:pt x="15784" y="6070"/>
                  <a:pt x="15424" y="5835"/>
                  <a:pt x="15049" y="5630"/>
                </a:cubicBezTo>
                <a:cubicBezTo>
                  <a:pt x="14994" y="5601"/>
                  <a:pt x="14936" y="5571"/>
                  <a:pt x="14879" y="5542"/>
                </a:cubicBezTo>
                <a:cubicBezTo>
                  <a:pt x="14636" y="5414"/>
                  <a:pt x="14381" y="5302"/>
                  <a:pt x="14127" y="5192"/>
                </a:cubicBezTo>
                <a:cubicBezTo>
                  <a:pt x="14008" y="5138"/>
                  <a:pt x="13885" y="5086"/>
                  <a:pt x="13754" y="5083"/>
                </a:cubicBezTo>
                <a:cubicBezTo>
                  <a:pt x="13700" y="5083"/>
                  <a:pt x="13648" y="5090"/>
                  <a:pt x="13597" y="5100"/>
                </a:cubicBezTo>
                <a:cubicBezTo>
                  <a:pt x="13557" y="5109"/>
                  <a:pt x="13517" y="5121"/>
                  <a:pt x="13477" y="5134"/>
                </a:cubicBezTo>
                <a:cubicBezTo>
                  <a:pt x="13119" y="5243"/>
                  <a:pt x="12777" y="5399"/>
                  <a:pt x="12406" y="5450"/>
                </a:cubicBezTo>
                <a:cubicBezTo>
                  <a:pt x="12355" y="5457"/>
                  <a:pt x="12303" y="5461"/>
                  <a:pt x="12251" y="5461"/>
                </a:cubicBezTo>
                <a:cubicBezTo>
                  <a:pt x="11592" y="5461"/>
                  <a:pt x="10845" y="4942"/>
                  <a:pt x="10295" y="4662"/>
                </a:cubicBezTo>
                <a:cubicBezTo>
                  <a:pt x="9531" y="4273"/>
                  <a:pt x="8801" y="3822"/>
                  <a:pt x="8112" y="3318"/>
                </a:cubicBezTo>
                <a:cubicBezTo>
                  <a:pt x="7723" y="3031"/>
                  <a:pt x="7328" y="2719"/>
                  <a:pt x="6849" y="2610"/>
                </a:cubicBezTo>
                <a:cubicBezTo>
                  <a:pt x="6550" y="2542"/>
                  <a:pt x="6235" y="2558"/>
                  <a:pt x="5930" y="2510"/>
                </a:cubicBezTo>
                <a:cubicBezTo>
                  <a:pt x="4996" y="2363"/>
                  <a:pt x="4216" y="1467"/>
                  <a:pt x="3529" y="896"/>
                </a:cubicBezTo>
                <a:cubicBezTo>
                  <a:pt x="3027" y="477"/>
                  <a:pt x="2475" y="40"/>
                  <a:pt x="1810" y="3"/>
                </a:cubicBezTo>
                <a:cubicBezTo>
                  <a:pt x="1777" y="1"/>
                  <a:pt x="1744" y="0"/>
                  <a:pt x="17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8" name="Google Shape;1468;p13"/>
          <p:cNvSpPr/>
          <p:nvPr/>
        </p:nvSpPr>
        <p:spPr>
          <a:xfrm>
            <a:off x="-158626" y="4334428"/>
            <a:ext cx="2412992" cy="1073472"/>
          </a:xfrm>
          <a:custGeom>
            <a:avLst/>
            <a:gdLst/>
            <a:ahLst/>
            <a:cxnLst/>
            <a:rect l="l" t="t" r="r" b="b"/>
            <a:pathLst>
              <a:path w="26266" h="11685" extrusionOk="0">
                <a:moveTo>
                  <a:pt x="590" y="1169"/>
                </a:moveTo>
                <a:lnTo>
                  <a:pt x="588" y="1172"/>
                </a:lnTo>
                <a:cubicBezTo>
                  <a:pt x="588" y="1172"/>
                  <a:pt x="588" y="1171"/>
                  <a:pt x="588" y="1170"/>
                </a:cubicBezTo>
                <a:lnTo>
                  <a:pt x="588" y="1170"/>
                </a:lnTo>
                <a:cubicBezTo>
                  <a:pt x="589" y="1170"/>
                  <a:pt x="589" y="1169"/>
                  <a:pt x="590" y="1169"/>
                </a:cubicBezTo>
                <a:close/>
                <a:moveTo>
                  <a:pt x="1012" y="1310"/>
                </a:moveTo>
                <a:lnTo>
                  <a:pt x="1012" y="1310"/>
                </a:lnTo>
                <a:cubicBezTo>
                  <a:pt x="1023" y="1335"/>
                  <a:pt x="1032" y="1360"/>
                  <a:pt x="1041" y="1386"/>
                </a:cubicBezTo>
                <a:cubicBezTo>
                  <a:pt x="1055" y="1364"/>
                  <a:pt x="1067" y="1342"/>
                  <a:pt x="1080" y="1320"/>
                </a:cubicBezTo>
                <a:lnTo>
                  <a:pt x="1080" y="1320"/>
                </a:lnTo>
                <a:cubicBezTo>
                  <a:pt x="1064" y="1329"/>
                  <a:pt x="1049" y="1337"/>
                  <a:pt x="1033" y="1344"/>
                </a:cubicBezTo>
                <a:cubicBezTo>
                  <a:pt x="1037" y="1336"/>
                  <a:pt x="1040" y="1332"/>
                  <a:pt x="1044" y="1325"/>
                </a:cubicBezTo>
                <a:cubicBezTo>
                  <a:pt x="1033" y="1320"/>
                  <a:pt x="1023" y="1315"/>
                  <a:pt x="1012" y="1310"/>
                </a:cubicBezTo>
                <a:close/>
                <a:moveTo>
                  <a:pt x="2733" y="2199"/>
                </a:moveTo>
                <a:cubicBezTo>
                  <a:pt x="2743" y="2223"/>
                  <a:pt x="2752" y="2247"/>
                  <a:pt x="2761" y="2272"/>
                </a:cubicBezTo>
                <a:cubicBezTo>
                  <a:pt x="2773" y="2252"/>
                  <a:pt x="2784" y="2232"/>
                  <a:pt x="2795" y="2212"/>
                </a:cubicBezTo>
                <a:lnTo>
                  <a:pt x="2795" y="2212"/>
                </a:lnTo>
                <a:cubicBezTo>
                  <a:pt x="2781" y="2220"/>
                  <a:pt x="2767" y="2227"/>
                  <a:pt x="2752" y="2234"/>
                </a:cubicBezTo>
                <a:cubicBezTo>
                  <a:pt x="2758" y="2228"/>
                  <a:pt x="2761" y="2221"/>
                  <a:pt x="2765" y="2214"/>
                </a:cubicBezTo>
                <a:cubicBezTo>
                  <a:pt x="2754" y="2209"/>
                  <a:pt x="2744" y="2204"/>
                  <a:pt x="2733" y="2199"/>
                </a:cubicBezTo>
                <a:close/>
                <a:moveTo>
                  <a:pt x="4017" y="2299"/>
                </a:moveTo>
                <a:lnTo>
                  <a:pt x="4017" y="2299"/>
                </a:lnTo>
                <a:cubicBezTo>
                  <a:pt x="4008" y="2314"/>
                  <a:pt x="3999" y="2330"/>
                  <a:pt x="3988" y="2344"/>
                </a:cubicBezTo>
                <a:cubicBezTo>
                  <a:pt x="3982" y="2336"/>
                  <a:pt x="3978" y="2328"/>
                  <a:pt x="3972" y="2321"/>
                </a:cubicBezTo>
                <a:cubicBezTo>
                  <a:pt x="3986" y="2314"/>
                  <a:pt x="4002" y="2306"/>
                  <a:pt x="4017" y="2299"/>
                </a:cubicBezTo>
                <a:close/>
                <a:moveTo>
                  <a:pt x="3837" y="2306"/>
                </a:moveTo>
                <a:lnTo>
                  <a:pt x="3837" y="2306"/>
                </a:lnTo>
                <a:cubicBezTo>
                  <a:pt x="3883" y="2328"/>
                  <a:pt x="3927" y="2350"/>
                  <a:pt x="3972" y="2372"/>
                </a:cubicBezTo>
                <a:cubicBezTo>
                  <a:pt x="3965" y="2385"/>
                  <a:pt x="3956" y="2399"/>
                  <a:pt x="3946" y="2411"/>
                </a:cubicBezTo>
                <a:cubicBezTo>
                  <a:pt x="3914" y="2370"/>
                  <a:pt x="3876" y="2331"/>
                  <a:pt x="3837" y="2306"/>
                </a:cubicBezTo>
                <a:close/>
                <a:moveTo>
                  <a:pt x="3134" y="2411"/>
                </a:moveTo>
                <a:cubicBezTo>
                  <a:pt x="3150" y="2433"/>
                  <a:pt x="3167" y="2450"/>
                  <a:pt x="3188" y="2462"/>
                </a:cubicBezTo>
                <a:cubicBezTo>
                  <a:pt x="3183" y="2469"/>
                  <a:pt x="3179" y="2475"/>
                  <a:pt x="3175" y="2482"/>
                </a:cubicBezTo>
                <a:cubicBezTo>
                  <a:pt x="3162" y="2459"/>
                  <a:pt x="3150" y="2433"/>
                  <a:pt x="3134" y="2411"/>
                </a:cubicBezTo>
                <a:close/>
                <a:moveTo>
                  <a:pt x="3255" y="2497"/>
                </a:moveTo>
                <a:lnTo>
                  <a:pt x="3255" y="2497"/>
                </a:lnTo>
                <a:cubicBezTo>
                  <a:pt x="3241" y="2517"/>
                  <a:pt x="3231" y="2539"/>
                  <a:pt x="3220" y="2561"/>
                </a:cubicBezTo>
                <a:cubicBezTo>
                  <a:pt x="3217" y="2553"/>
                  <a:pt x="3211" y="2545"/>
                  <a:pt x="3208" y="2537"/>
                </a:cubicBezTo>
                <a:cubicBezTo>
                  <a:pt x="3224" y="2524"/>
                  <a:pt x="3240" y="2511"/>
                  <a:pt x="3255" y="2497"/>
                </a:cubicBezTo>
                <a:close/>
                <a:moveTo>
                  <a:pt x="4515" y="2606"/>
                </a:moveTo>
                <a:cubicBezTo>
                  <a:pt x="4512" y="2610"/>
                  <a:pt x="4511" y="2613"/>
                  <a:pt x="4509" y="2614"/>
                </a:cubicBezTo>
                <a:cubicBezTo>
                  <a:pt x="4508" y="2613"/>
                  <a:pt x="4508" y="2613"/>
                  <a:pt x="4508" y="2611"/>
                </a:cubicBezTo>
                <a:cubicBezTo>
                  <a:pt x="4509" y="2610"/>
                  <a:pt x="4512" y="2607"/>
                  <a:pt x="4515" y="2606"/>
                </a:cubicBezTo>
                <a:close/>
                <a:moveTo>
                  <a:pt x="3912" y="2553"/>
                </a:moveTo>
                <a:cubicBezTo>
                  <a:pt x="3924" y="2571"/>
                  <a:pt x="3941" y="2585"/>
                  <a:pt x="3959" y="2598"/>
                </a:cubicBezTo>
                <a:cubicBezTo>
                  <a:pt x="3953" y="2606"/>
                  <a:pt x="3950" y="2613"/>
                  <a:pt x="3949" y="2622"/>
                </a:cubicBezTo>
                <a:cubicBezTo>
                  <a:pt x="3936" y="2598"/>
                  <a:pt x="3924" y="2577"/>
                  <a:pt x="3909" y="2555"/>
                </a:cubicBezTo>
                <a:lnTo>
                  <a:pt x="3912" y="2553"/>
                </a:lnTo>
                <a:close/>
                <a:moveTo>
                  <a:pt x="3427" y="2532"/>
                </a:moveTo>
                <a:lnTo>
                  <a:pt x="3427" y="2532"/>
                </a:lnTo>
                <a:cubicBezTo>
                  <a:pt x="3464" y="2549"/>
                  <a:pt x="3501" y="2568"/>
                  <a:pt x="3542" y="2588"/>
                </a:cubicBezTo>
                <a:cubicBezTo>
                  <a:pt x="3538" y="2603"/>
                  <a:pt x="3535" y="2619"/>
                  <a:pt x="3532" y="2635"/>
                </a:cubicBezTo>
                <a:cubicBezTo>
                  <a:pt x="3500" y="2593"/>
                  <a:pt x="3462" y="2559"/>
                  <a:pt x="3427" y="2532"/>
                </a:cubicBezTo>
                <a:close/>
                <a:moveTo>
                  <a:pt x="4878" y="2606"/>
                </a:moveTo>
                <a:lnTo>
                  <a:pt x="4878" y="2606"/>
                </a:lnTo>
                <a:cubicBezTo>
                  <a:pt x="4864" y="2629"/>
                  <a:pt x="4850" y="2655"/>
                  <a:pt x="4837" y="2678"/>
                </a:cubicBezTo>
                <a:cubicBezTo>
                  <a:pt x="4832" y="2670"/>
                  <a:pt x="4824" y="2661"/>
                  <a:pt x="4820" y="2654"/>
                </a:cubicBezTo>
                <a:cubicBezTo>
                  <a:pt x="4839" y="2639"/>
                  <a:pt x="4859" y="2622"/>
                  <a:pt x="4878" y="2606"/>
                </a:cubicBezTo>
                <a:close/>
                <a:moveTo>
                  <a:pt x="4686" y="2639"/>
                </a:moveTo>
                <a:lnTo>
                  <a:pt x="4752" y="2671"/>
                </a:lnTo>
                <a:cubicBezTo>
                  <a:pt x="4749" y="2677"/>
                  <a:pt x="4744" y="2681"/>
                  <a:pt x="4743" y="2687"/>
                </a:cubicBezTo>
                <a:cubicBezTo>
                  <a:pt x="4726" y="2670"/>
                  <a:pt x="4707" y="2654"/>
                  <a:pt x="4686" y="2639"/>
                </a:cubicBezTo>
                <a:close/>
                <a:moveTo>
                  <a:pt x="3593" y="2687"/>
                </a:moveTo>
                <a:lnTo>
                  <a:pt x="3593" y="2687"/>
                </a:lnTo>
                <a:cubicBezTo>
                  <a:pt x="3589" y="2694"/>
                  <a:pt x="3586" y="2700"/>
                  <a:pt x="3581" y="2706"/>
                </a:cubicBezTo>
                <a:cubicBezTo>
                  <a:pt x="3580" y="2701"/>
                  <a:pt x="3578" y="2699"/>
                  <a:pt x="3574" y="2697"/>
                </a:cubicBezTo>
                <a:cubicBezTo>
                  <a:pt x="3580" y="2694"/>
                  <a:pt x="3587" y="2691"/>
                  <a:pt x="3593" y="2687"/>
                </a:cubicBezTo>
                <a:close/>
                <a:moveTo>
                  <a:pt x="4773" y="2680"/>
                </a:moveTo>
                <a:cubicBezTo>
                  <a:pt x="4791" y="2690"/>
                  <a:pt x="4807" y="2697"/>
                  <a:pt x="4823" y="2706"/>
                </a:cubicBezTo>
                <a:cubicBezTo>
                  <a:pt x="4816" y="2722"/>
                  <a:pt x="4808" y="2738"/>
                  <a:pt x="4803" y="2755"/>
                </a:cubicBezTo>
                <a:cubicBezTo>
                  <a:pt x="4787" y="2733"/>
                  <a:pt x="4769" y="2713"/>
                  <a:pt x="4750" y="2693"/>
                </a:cubicBezTo>
                <a:cubicBezTo>
                  <a:pt x="4758" y="2690"/>
                  <a:pt x="4765" y="2684"/>
                  <a:pt x="4773" y="2680"/>
                </a:cubicBezTo>
                <a:close/>
                <a:moveTo>
                  <a:pt x="3494" y="2771"/>
                </a:moveTo>
                <a:cubicBezTo>
                  <a:pt x="3501" y="2784"/>
                  <a:pt x="3510" y="2794"/>
                  <a:pt x="3520" y="2802"/>
                </a:cubicBezTo>
                <a:cubicBezTo>
                  <a:pt x="3517" y="2803"/>
                  <a:pt x="3516" y="2807"/>
                  <a:pt x="3516" y="2809"/>
                </a:cubicBezTo>
                <a:cubicBezTo>
                  <a:pt x="3509" y="2799"/>
                  <a:pt x="3501" y="2786"/>
                  <a:pt x="3494" y="2771"/>
                </a:cubicBezTo>
                <a:close/>
                <a:moveTo>
                  <a:pt x="3959" y="2807"/>
                </a:moveTo>
                <a:cubicBezTo>
                  <a:pt x="3960" y="2807"/>
                  <a:pt x="3962" y="2808"/>
                  <a:pt x="3964" y="2808"/>
                </a:cubicBezTo>
                <a:cubicBezTo>
                  <a:pt x="3965" y="2808"/>
                  <a:pt x="3967" y="2808"/>
                  <a:pt x="3968" y="2807"/>
                </a:cubicBezTo>
                <a:lnTo>
                  <a:pt x="3968" y="2807"/>
                </a:lnTo>
                <a:cubicBezTo>
                  <a:pt x="3966" y="2809"/>
                  <a:pt x="3965" y="2813"/>
                  <a:pt x="3963" y="2815"/>
                </a:cubicBezTo>
                <a:cubicBezTo>
                  <a:pt x="3960" y="2813"/>
                  <a:pt x="3959" y="2810"/>
                  <a:pt x="3959" y="2807"/>
                </a:cubicBezTo>
                <a:close/>
                <a:moveTo>
                  <a:pt x="4758" y="2886"/>
                </a:moveTo>
                <a:cubicBezTo>
                  <a:pt x="4759" y="2886"/>
                  <a:pt x="4759" y="2887"/>
                  <a:pt x="4759" y="2887"/>
                </a:cubicBezTo>
                <a:lnTo>
                  <a:pt x="4759" y="2889"/>
                </a:lnTo>
                <a:cubicBezTo>
                  <a:pt x="4759" y="2889"/>
                  <a:pt x="4759" y="2887"/>
                  <a:pt x="4758" y="2886"/>
                </a:cubicBezTo>
                <a:close/>
                <a:moveTo>
                  <a:pt x="6350" y="2881"/>
                </a:moveTo>
                <a:cubicBezTo>
                  <a:pt x="6354" y="2886"/>
                  <a:pt x="6359" y="2889"/>
                  <a:pt x="6362" y="2895"/>
                </a:cubicBezTo>
                <a:cubicBezTo>
                  <a:pt x="6361" y="2896"/>
                  <a:pt x="6361" y="2896"/>
                  <a:pt x="6361" y="2898"/>
                </a:cubicBezTo>
                <a:cubicBezTo>
                  <a:pt x="6357" y="2893"/>
                  <a:pt x="6355" y="2888"/>
                  <a:pt x="6350" y="2881"/>
                </a:cubicBezTo>
                <a:close/>
                <a:moveTo>
                  <a:pt x="6410" y="2937"/>
                </a:moveTo>
                <a:cubicBezTo>
                  <a:pt x="6420" y="2944"/>
                  <a:pt x="6432" y="2948"/>
                  <a:pt x="6443" y="2953"/>
                </a:cubicBezTo>
                <a:cubicBezTo>
                  <a:pt x="6436" y="2973"/>
                  <a:pt x="6432" y="2990"/>
                  <a:pt x="6425" y="3006"/>
                </a:cubicBezTo>
                <a:lnTo>
                  <a:pt x="6385" y="2941"/>
                </a:lnTo>
                <a:cubicBezTo>
                  <a:pt x="6393" y="2940"/>
                  <a:pt x="6400" y="2938"/>
                  <a:pt x="6410" y="2937"/>
                </a:cubicBezTo>
                <a:close/>
                <a:moveTo>
                  <a:pt x="6442" y="3198"/>
                </a:moveTo>
                <a:cubicBezTo>
                  <a:pt x="6442" y="3200"/>
                  <a:pt x="6441" y="3200"/>
                  <a:pt x="6441" y="3201"/>
                </a:cubicBezTo>
                <a:cubicBezTo>
                  <a:pt x="6441" y="3200"/>
                  <a:pt x="6439" y="3200"/>
                  <a:pt x="6439" y="3198"/>
                </a:cubicBezTo>
                <a:close/>
                <a:moveTo>
                  <a:pt x="5998" y="3258"/>
                </a:moveTo>
                <a:lnTo>
                  <a:pt x="5998" y="3258"/>
                </a:lnTo>
                <a:cubicBezTo>
                  <a:pt x="5996" y="3265"/>
                  <a:pt x="5993" y="3272"/>
                  <a:pt x="5990" y="3279"/>
                </a:cubicBezTo>
                <a:cubicBezTo>
                  <a:pt x="5989" y="3278"/>
                  <a:pt x="5989" y="3275"/>
                  <a:pt x="5986" y="3274"/>
                </a:cubicBezTo>
                <a:cubicBezTo>
                  <a:pt x="5985" y="3271"/>
                  <a:pt x="5982" y="3266"/>
                  <a:pt x="5979" y="3262"/>
                </a:cubicBezTo>
                <a:cubicBezTo>
                  <a:pt x="5986" y="3261"/>
                  <a:pt x="5992" y="3259"/>
                  <a:pt x="5998" y="3258"/>
                </a:cubicBezTo>
                <a:close/>
                <a:moveTo>
                  <a:pt x="7249" y="3298"/>
                </a:moveTo>
                <a:lnTo>
                  <a:pt x="7283" y="3316"/>
                </a:lnTo>
                <a:cubicBezTo>
                  <a:pt x="7281" y="3317"/>
                  <a:pt x="7278" y="3319"/>
                  <a:pt x="7278" y="3323"/>
                </a:cubicBezTo>
                <a:cubicBezTo>
                  <a:pt x="7270" y="3316"/>
                  <a:pt x="7261" y="3307"/>
                  <a:pt x="7249" y="3298"/>
                </a:cubicBezTo>
                <a:close/>
                <a:moveTo>
                  <a:pt x="7329" y="3338"/>
                </a:moveTo>
                <a:cubicBezTo>
                  <a:pt x="7344" y="3345"/>
                  <a:pt x="7358" y="3352"/>
                  <a:pt x="7371" y="3358"/>
                </a:cubicBezTo>
                <a:cubicBezTo>
                  <a:pt x="7367" y="3372"/>
                  <a:pt x="7363" y="3388"/>
                  <a:pt x="7357" y="3403"/>
                </a:cubicBezTo>
                <a:cubicBezTo>
                  <a:pt x="7339" y="3381"/>
                  <a:pt x="7321" y="3361"/>
                  <a:pt x="7300" y="3340"/>
                </a:cubicBezTo>
                <a:cubicBezTo>
                  <a:pt x="7312" y="3340"/>
                  <a:pt x="7319" y="3340"/>
                  <a:pt x="7329" y="3338"/>
                </a:cubicBezTo>
                <a:close/>
                <a:moveTo>
                  <a:pt x="5340" y="3417"/>
                </a:moveTo>
                <a:lnTo>
                  <a:pt x="5340" y="3417"/>
                </a:lnTo>
                <a:cubicBezTo>
                  <a:pt x="5355" y="3422"/>
                  <a:pt x="5370" y="3424"/>
                  <a:pt x="5385" y="3424"/>
                </a:cubicBezTo>
                <a:cubicBezTo>
                  <a:pt x="5395" y="3424"/>
                  <a:pt x="5406" y="3423"/>
                  <a:pt x="5417" y="3420"/>
                </a:cubicBezTo>
                <a:lnTo>
                  <a:pt x="5417" y="3420"/>
                </a:lnTo>
                <a:cubicBezTo>
                  <a:pt x="5398" y="3445"/>
                  <a:pt x="5382" y="3470"/>
                  <a:pt x="5367" y="3493"/>
                </a:cubicBezTo>
                <a:lnTo>
                  <a:pt x="5330" y="3449"/>
                </a:lnTo>
                <a:cubicBezTo>
                  <a:pt x="5331" y="3449"/>
                  <a:pt x="5335" y="3449"/>
                  <a:pt x="5337" y="3448"/>
                </a:cubicBezTo>
                <a:cubicBezTo>
                  <a:pt x="5344" y="3439"/>
                  <a:pt x="5344" y="3428"/>
                  <a:pt x="5340" y="3417"/>
                </a:cubicBezTo>
                <a:close/>
                <a:moveTo>
                  <a:pt x="8397" y="3493"/>
                </a:moveTo>
                <a:lnTo>
                  <a:pt x="8397" y="3493"/>
                </a:lnTo>
                <a:cubicBezTo>
                  <a:pt x="8402" y="3501"/>
                  <a:pt x="8408" y="3510"/>
                  <a:pt x="8413" y="3518"/>
                </a:cubicBezTo>
                <a:lnTo>
                  <a:pt x="8413" y="3518"/>
                </a:lnTo>
                <a:cubicBezTo>
                  <a:pt x="8415" y="3513"/>
                  <a:pt x="8417" y="3509"/>
                  <a:pt x="8418" y="3505"/>
                </a:cubicBezTo>
                <a:cubicBezTo>
                  <a:pt x="8411" y="3501"/>
                  <a:pt x="8404" y="3497"/>
                  <a:pt x="8397" y="3493"/>
                </a:cubicBezTo>
                <a:close/>
                <a:moveTo>
                  <a:pt x="7985" y="3487"/>
                </a:moveTo>
                <a:cubicBezTo>
                  <a:pt x="7978" y="3490"/>
                  <a:pt x="7971" y="3494"/>
                  <a:pt x="7964" y="3497"/>
                </a:cubicBezTo>
                <a:cubicBezTo>
                  <a:pt x="7964" y="3503"/>
                  <a:pt x="7961" y="3507"/>
                  <a:pt x="7958" y="3513"/>
                </a:cubicBezTo>
                <a:cubicBezTo>
                  <a:pt x="7956" y="3514"/>
                  <a:pt x="7954" y="3514"/>
                  <a:pt x="7954" y="3514"/>
                </a:cubicBezTo>
                <a:cubicBezTo>
                  <a:pt x="7953" y="3514"/>
                  <a:pt x="7952" y="3514"/>
                  <a:pt x="7952" y="3515"/>
                </a:cubicBezTo>
                <a:cubicBezTo>
                  <a:pt x="7956" y="3518"/>
                  <a:pt x="7959" y="3522"/>
                  <a:pt x="7962" y="3525"/>
                </a:cubicBezTo>
                <a:lnTo>
                  <a:pt x="7962" y="3525"/>
                </a:lnTo>
                <a:cubicBezTo>
                  <a:pt x="7970" y="3513"/>
                  <a:pt x="7978" y="3500"/>
                  <a:pt x="7985" y="3487"/>
                </a:cubicBezTo>
                <a:close/>
                <a:moveTo>
                  <a:pt x="7376" y="3595"/>
                </a:moveTo>
                <a:lnTo>
                  <a:pt x="7376" y="3595"/>
                </a:lnTo>
                <a:cubicBezTo>
                  <a:pt x="7370" y="3602"/>
                  <a:pt x="7366" y="3608"/>
                  <a:pt x="7361" y="3615"/>
                </a:cubicBezTo>
                <a:cubicBezTo>
                  <a:pt x="7357" y="3608"/>
                  <a:pt x="7354" y="3602"/>
                  <a:pt x="7350" y="3597"/>
                </a:cubicBezTo>
                <a:cubicBezTo>
                  <a:pt x="7352" y="3597"/>
                  <a:pt x="7355" y="3596"/>
                  <a:pt x="7357" y="3596"/>
                </a:cubicBezTo>
                <a:cubicBezTo>
                  <a:pt x="7360" y="3596"/>
                  <a:pt x="7362" y="3597"/>
                  <a:pt x="7365" y="3597"/>
                </a:cubicBezTo>
                <a:cubicBezTo>
                  <a:pt x="7368" y="3597"/>
                  <a:pt x="7372" y="3596"/>
                  <a:pt x="7376" y="3595"/>
                </a:cubicBezTo>
                <a:close/>
                <a:moveTo>
                  <a:pt x="8447" y="3625"/>
                </a:moveTo>
                <a:lnTo>
                  <a:pt x="8447" y="3625"/>
                </a:lnTo>
                <a:cubicBezTo>
                  <a:pt x="8446" y="3629"/>
                  <a:pt x="8445" y="3634"/>
                  <a:pt x="8445" y="3635"/>
                </a:cubicBezTo>
                <a:cubicBezTo>
                  <a:pt x="8443" y="3634"/>
                  <a:pt x="8443" y="3631"/>
                  <a:pt x="8443" y="3631"/>
                </a:cubicBezTo>
                <a:lnTo>
                  <a:pt x="8447" y="3625"/>
                </a:lnTo>
                <a:close/>
                <a:moveTo>
                  <a:pt x="8773" y="3613"/>
                </a:moveTo>
                <a:lnTo>
                  <a:pt x="8773" y="3613"/>
                </a:lnTo>
                <a:cubicBezTo>
                  <a:pt x="8764" y="3629"/>
                  <a:pt x="8752" y="3644"/>
                  <a:pt x="8744" y="3660"/>
                </a:cubicBezTo>
                <a:cubicBezTo>
                  <a:pt x="8738" y="3653"/>
                  <a:pt x="8734" y="3644"/>
                  <a:pt x="8728" y="3637"/>
                </a:cubicBezTo>
                <a:cubicBezTo>
                  <a:pt x="8742" y="3629"/>
                  <a:pt x="8758" y="3622"/>
                  <a:pt x="8773" y="3613"/>
                </a:cubicBezTo>
                <a:close/>
                <a:moveTo>
                  <a:pt x="8620" y="3658"/>
                </a:moveTo>
                <a:cubicBezTo>
                  <a:pt x="8651" y="3673"/>
                  <a:pt x="8684" y="3689"/>
                  <a:pt x="8715" y="3706"/>
                </a:cubicBezTo>
                <a:cubicBezTo>
                  <a:pt x="8712" y="3715"/>
                  <a:pt x="8706" y="3722"/>
                  <a:pt x="8700" y="3731"/>
                </a:cubicBezTo>
                <a:cubicBezTo>
                  <a:pt x="8675" y="3702"/>
                  <a:pt x="8648" y="3679"/>
                  <a:pt x="8620" y="3658"/>
                </a:cubicBezTo>
                <a:close/>
                <a:moveTo>
                  <a:pt x="8359" y="3696"/>
                </a:moveTo>
                <a:lnTo>
                  <a:pt x="8379" y="3717"/>
                </a:lnTo>
                <a:cubicBezTo>
                  <a:pt x="8385" y="3718"/>
                  <a:pt x="8389" y="3722"/>
                  <a:pt x="8395" y="3725"/>
                </a:cubicBezTo>
                <a:cubicBezTo>
                  <a:pt x="8392" y="3732"/>
                  <a:pt x="8388" y="3740"/>
                  <a:pt x="8386" y="3750"/>
                </a:cubicBezTo>
                <a:cubicBezTo>
                  <a:pt x="8381" y="3738"/>
                  <a:pt x="8373" y="3728"/>
                  <a:pt x="8368" y="3718"/>
                </a:cubicBezTo>
                <a:cubicBezTo>
                  <a:pt x="8365" y="3711"/>
                  <a:pt x="8359" y="3703"/>
                  <a:pt x="8356" y="3699"/>
                </a:cubicBezTo>
                <a:cubicBezTo>
                  <a:pt x="8357" y="3696"/>
                  <a:pt x="8359" y="3696"/>
                  <a:pt x="8359" y="3696"/>
                </a:cubicBezTo>
                <a:close/>
                <a:moveTo>
                  <a:pt x="9686" y="3791"/>
                </a:moveTo>
                <a:cubicBezTo>
                  <a:pt x="9677" y="3805"/>
                  <a:pt x="9667" y="3823"/>
                  <a:pt x="9657" y="3837"/>
                </a:cubicBezTo>
                <a:cubicBezTo>
                  <a:pt x="9651" y="3830"/>
                  <a:pt x="9645" y="3820"/>
                  <a:pt x="9641" y="3812"/>
                </a:cubicBezTo>
                <a:cubicBezTo>
                  <a:pt x="9657" y="3805"/>
                  <a:pt x="9672" y="3798"/>
                  <a:pt x="9686" y="3791"/>
                </a:cubicBezTo>
                <a:close/>
                <a:moveTo>
                  <a:pt x="9236" y="3885"/>
                </a:moveTo>
                <a:lnTo>
                  <a:pt x="9236" y="3885"/>
                </a:lnTo>
                <a:cubicBezTo>
                  <a:pt x="9236" y="3885"/>
                  <a:pt x="9236" y="3885"/>
                  <a:pt x="9236" y="3885"/>
                </a:cubicBezTo>
                <a:cubicBezTo>
                  <a:pt x="9236" y="3885"/>
                  <a:pt x="9236" y="3885"/>
                  <a:pt x="9236" y="3885"/>
                </a:cubicBezTo>
                <a:lnTo>
                  <a:pt x="9236" y="3885"/>
                </a:lnTo>
                <a:cubicBezTo>
                  <a:pt x="9236" y="3885"/>
                  <a:pt x="9236" y="3885"/>
                  <a:pt x="9236" y="3885"/>
                </a:cubicBezTo>
                <a:close/>
                <a:moveTo>
                  <a:pt x="9529" y="3831"/>
                </a:moveTo>
                <a:cubicBezTo>
                  <a:pt x="9564" y="3849"/>
                  <a:pt x="9598" y="3863"/>
                  <a:pt x="9630" y="3879"/>
                </a:cubicBezTo>
                <a:lnTo>
                  <a:pt x="9614" y="3907"/>
                </a:lnTo>
                <a:cubicBezTo>
                  <a:pt x="9586" y="3878"/>
                  <a:pt x="9558" y="3852"/>
                  <a:pt x="9529" y="3831"/>
                </a:cubicBezTo>
                <a:close/>
                <a:moveTo>
                  <a:pt x="7930" y="3870"/>
                </a:moveTo>
                <a:lnTo>
                  <a:pt x="7930" y="3870"/>
                </a:lnTo>
                <a:cubicBezTo>
                  <a:pt x="7949" y="3878"/>
                  <a:pt x="7965" y="3884"/>
                  <a:pt x="7983" y="3891"/>
                </a:cubicBezTo>
                <a:cubicBezTo>
                  <a:pt x="7978" y="3902"/>
                  <a:pt x="7973" y="3910"/>
                  <a:pt x="7967" y="3918"/>
                </a:cubicBezTo>
                <a:cubicBezTo>
                  <a:pt x="7957" y="3902"/>
                  <a:pt x="7944" y="3885"/>
                  <a:pt x="7930" y="3870"/>
                </a:cubicBezTo>
                <a:close/>
                <a:moveTo>
                  <a:pt x="8690" y="3902"/>
                </a:moveTo>
                <a:cubicBezTo>
                  <a:pt x="8694" y="3910"/>
                  <a:pt x="8700" y="3918"/>
                  <a:pt x="8709" y="3926"/>
                </a:cubicBezTo>
                <a:cubicBezTo>
                  <a:pt x="8707" y="3927"/>
                  <a:pt x="8707" y="3929"/>
                  <a:pt x="8707" y="3933"/>
                </a:cubicBezTo>
                <a:cubicBezTo>
                  <a:pt x="8700" y="3924"/>
                  <a:pt x="8694" y="3913"/>
                  <a:pt x="8690" y="3902"/>
                </a:cubicBezTo>
                <a:close/>
                <a:moveTo>
                  <a:pt x="7976" y="4056"/>
                </a:moveTo>
                <a:cubicBezTo>
                  <a:pt x="7980" y="4058"/>
                  <a:pt x="7983" y="4062"/>
                  <a:pt x="7986" y="4064"/>
                </a:cubicBezTo>
                <a:cubicBezTo>
                  <a:pt x="7986" y="4066"/>
                  <a:pt x="7983" y="4069"/>
                  <a:pt x="7983" y="4072"/>
                </a:cubicBezTo>
                <a:cubicBezTo>
                  <a:pt x="7980" y="4066"/>
                  <a:pt x="7974" y="4062"/>
                  <a:pt x="7971" y="4058"/>
                </a:cubicBezTo>
                <a:cubicBezTo>
                  <a:pt x="7973" y="4058"/>
                  <a:pt x="7974" y="4056"/>
                  <a:pt x="7976" y="4056"/>
                </a:cubicBezTo>
                <a:close/>
                <a:moveTo>
                  <a:pt x="10254" y="4016"/>
                </a:moveTo>
                <a:cubicBezTo>
                  <a:pt x="10237" y="4042"/>
                  <a:pt x="10219" y="4071"/>
                  <a:pt x="10203" y="4097"/>
                </a:cubicBezTo>
                <a:cubicBezTo>
                  <a:pt x="10194" y="4082"/>
                  <a:pt x="10186" y="4069"/>
                  <a:pt x="10176" y="4056"/>
                </a:cubicBezTo>
                <a:cubicBezTo>
                  <a:pt x="10202" y="4042"/>
                  <a:pt x="10229" y="4029"/>
                  <a:pt x="10254" y="4016"/>
                </a:cubicBezTo>
                <a:close/>
                <a:moveTo>
                  <a:pt x="9604" y="4080"/>
                </a:moveTo>
                <a:lnTo>
                  <a:pt x="9604" y="4080"/>
                </a:lnTo>
                <a:cubicBezTo>
                  <a:pt x="9610" y="4089"/>
                  <a:pt x="9617" y="4097"/>
                  <a:pt x="9627" y="4103"/>
                </a:cubicBezTo>
                <a:cubicBezTo>
                  <a:pt x="9624" y="4107"/>
                  <a:pt x="9624" y="4110"/>
                  <a:pt x="9622" y="4113"/>
                </a:cubicBezTo>
                <a:cubicBezTo>
                  <a:pt x="9615" y="4104"/>
                  <a:pt x="9610" y="4091"/>
                  <a:pt x="9604" y="4080"/>
                </a:cubicBezTo>
                <a:close/>
                <a:moveTo>
                  <a:pt x="10765" y="4304"/>
                </a:moveTo>
                <a:cubicBezTo>
                  <a:pt x="10763" y="4304"/>
                  <a:pt x="10761" y="4304"/>
                  <a:pt x="10759" y="4305"/>
                </a:cubicBezTo>
                <a:cubicBezTo>
                  <a:pt x="10760" y="4306"/>
                  <a:pt x="10761" y="4308"/>
                  <a:pt x="10762" y="4309"/>
                </a:cubicBezTo>
                <a:lnTo>
                  <a:pt x="10762" y="4309"/>
                </a:lnTo>
                <a:cubicBezTo>
                  <a:pt x="10763" y="4307"/>
                  <a:pt x="10764" y="4306"/>
                  <a:pt x="10765" y="4304"/>
                </a:cubicBezTo>
                <a:close/>
                <a:moveTo>
                  <a:pt x="12126" y="4428"/>
                </a:moveTo>
                <a:lnTo>
                  <a:pt x="12126" y="4428"/>
                </a:lnTo>
                <a:cubicBezTo>
                  <a:pt x="12134" y="4432"/>
                  <a:pt x="12143" y="4435"/>
                  <a:pt x="12150" y="4441"/>
                </a:cubicBezTo>
                <a:cubicBezTo>
                  <a:pt x="12149" y="4443"/>
                  <a:pt x="12149" y="4444"/>
                  <a:pt x="12148" y="4447"/>
                </a:cubicBezTo>
                <a:cubicBezTo>
                  <a:pt x="12140" y="4440"/>
                  <a:pt x="12133" y="4434"/>
                  <a:pt x="12126" y="4428"/>
                </a:cubicBezTo>
                <a:close/>
                <a:moveTo>
                  <a:pt x="11501" y="4392"/>
                </a:moveTo>
                <a:cubicBezTo>
                  <a:pt x="11482" y="4421"/>
                  <a:pt x="11466" y="4451"/>
                  <a:pt x="11453" y="4482"/>
                </a:cubicBezTo>
                <a:cubicBezTo>
                  <a:pt x="11451" y="4479"/>
                  <a:pt x="11446" y="4473"/>
                  <a:pt x="11442" y="4470"/>
                </a:cubicBezTo>
                <a:cubicBezTo>
                  <a:pt x="11445" y="4470"/>
                  <a:pt x="11446" y="4470"/>
                  <a:pt x="11449" y="4469"/>
                </a:cubicBezTo>
                <a:cubicBezTo>
                  <a:pt x="11456" y="4459"/>
                  <a:pt x="11456" y="4447"/>
                  <a:pt x="11452" y="4434"/>
                </a:cubicBezTo>
                <a:cubicBezTo>
                  <a:pt x="11468" y="4421"/>
                  <a:pt x="11487" y="4408"/>
                  <a:pt x="11501" y="4392"/>
                </a:cubicBezTo>
                <a:close/>
                <a:moveTo>
                  <a:pt x="12201" y="4464"/>
                </a:moveTo>
                <a:cubicBezTo>
                  <a:pt x="12214" y="4472"/>
                  <a:pt x="12227" y="4477"/>
                  <a:pt x="12240" y="4485"/>
                </a:cubicBezTo>
                <a:cubicBezTo>
                  <a:pt x="12236" y="4499"/>
                  <a:pt x="12233" y="4512"/>
                  <a:pt x="12227" y="4527"/>
                </a:cubicBezTo>
                <a:cubicBezTo>
                  <a:pt x="12211" y="4506"/>
                  <a:pt x="12193" y="4488"/>
                  <a:pt x="12177" y="4470"/>
                </a:cubicBezTo>
                <a:cubicBezTo>
                  <a:pt x="12185" y="4469"/>
                  <a:pt x="12193" y="4466"/>
                  <a:pt x="12201" y="4464"/>
                </a:cubicBezTo>
                <a:close/>
                <a:moveTo>
                  <a:pt x="12223" y="4724"/>
                </a:moveTo>
                <a:cubicBezTo>
                  <a:pt x="12227" y="4724"/>
                  <a:pt x="12231" y="4725"/>
                  <a:pt x="12235" y="4725"/>
                </a:cubicBezTo>
                <a:cubicBezTo>
                  <a:pt x="12237" y="4725"/>
                  <a:pt x="12239" y="4725"/>
                  <a:pt x="12240" y="4724"/>
                </a:cubicBezTo>
                <a:lnTo>
                  <a:pt x="12240" y="4724"/>
                </a:lnTo>
                <a:cubicBezTo>
                  <a:pt x="12238" y="4727"/>
                  <a:pt x="12235" y="4732"/>
                  <a:pt x="12230" y="4737"/>
                </a:cubicBezTo>
                <a:cubicBezTo>
                  <a:pt x="12229" y="4733"/>
                  <a:pt x="12227" y="4727"/>
                  <a:pt x="12223" y="4724"/>
                </a:cubicBezTo>
                <a:close/>
                <a:moveTo>
                  <a:pt x="11742" y="4669"/>
                </a:moveTo>
                <a:cubicBezTo>
                  <a:pt x="11763" y="4698"/>
                  <a:pt x="11792" y="4723"/>
                  <a:pt x="11824" y="4736"/>
                </a:cubicBezTo>
                <a:cubicBezTo>
                  <a:pt x="11821" y="4756"/>
                  <a:pt x="11819" y="4777"/>
                  <a:pt x="11815" y="4797"/>
                </a:cubicBezTo>
                <a:cubicBezTo>
                  <a:pt x="11792" y="4750"/>
                  <a:pt x="11769" y="4710"/>
                  <a:pt x="11742" y="4669"/>
                </a:cubicBezTo>
                <a:close/>
                <a:moveTo>
                  <a:pt x="11880" y="4809"/>
                </a:moveTo>
                <a:lnTo>
                  <a:pt x="11880" y="4809"/>
                </a:lnTo>
                <a:cubicBezTo>
                  <a:pt x="11870" y="4827"/>
                  <a:pt x="11859" y="4845"/>
                  <a:pt x="11846" y="4864"/>
                </a:cubicBezTo>
                <a:cubicBezTo>
                  <a:pt x="11841" y="4854"/>
                  <a:pt x="11838" y="4842"/>
                  <a:pt x="11834" y="4833"/>
                </a:cubicBezTo>
                <a:cubicBezTo>
                  <a:pt x="11850" y="4826"/>
                  <a:pt x="11864" y="4819"/>
                  <a:pt x="11880" y="4809"/>
                </a:cubicBezTo>
                <a:close/>
                <a:moveTo>
                  <a:pt x="12959" y="4913"/>
                </a:moveTo>
                <a:lnTo>
                  <a:pt x="12959" y="4913"/>
                </a:lnTo>
                <a:cubicBezTo>
                  <a:pt x="12962" y="4921"/>
                  <a:pt x="12966" y="4929"/>
                  <a:pt x="12969" y="4937"/>
                </a:cubicBezTo>
                <a:lnTo>
                  <a:pt x="12969" y="4937"/>
                </a:lnTo>
                <a:cubicBezTo>
                  <a:pt x="12974" y="4930"/>
                  <a:pt x="12978" y="4923"/>
                  <a:pt x="12983" y="4916"/>
                </a:cubicBezTo>
                <a:cubicBezTo>
                  <a:pt x="12974" y="4916"/>
                  <a:pt x="12966" y="4915"/>
                  <a:pt x="12959" y="4913"/>
                </a:cubicBezTo>
                <a:close/>
                <a:moveTo>
                  <a:pt x="11786" y="4920"/>
                </a:moveTo>
                <a:cubicBezTo>
                  <a:pt x="11793" y="4922"/>
                  <a:pt x="11800" y="4926"/>
                  <a:pt x="11806" y="4929"/>
                </a:cubicBezTo>
                <a:cubicBezTo>
                  <a:pt x="11805" y="4932"/>
                  <a:pt x="11802" y="4936"/>
                  <a:pt x="11799" y="4938"/>
                </a:cubicBezTo>
                <a:cubicBezTo>
                  <a:pt x="11795" y="4932"/>
                  <a:pt x="11790" y="4926"/>
                  <a:pt x="11786" y="4920"/>
                </a:cubicBezTo>
                <a:close/>
                <a:moveTo>
                  <a:pt x="13007" y="5045"/>
                </a:moveTo>
                <a:cubicBezTo>
                  <a:pt x="13006" y="5047"/>
                  <a:pt x="13006" y="5051"/>
                  <a:pt x="13004" y="5053"/>
                </a:cubicBezTo>
                <a:cubicBezTo>
                  <a:pt x="13004" y="5051"/>
                  <a:pt x="13001" y="5050"/>
                  <a:pt x="13000" y="5045"/>
                </a:cubicBezTo>
                <a:close/>
                <a:moveTo>
                  <a:pt x="14393" y="5045"/>
                </a:moveTo>
                <a:cubicBezTo>
                  <a:pt x="14384" y="5087"/>
                  <a:pt x="14368" y="5129"/>
                  <a:pt x="14348" y="5169"/>
                </a:cubicBezTo>
                <a:cubicBezTo>
                  <a:pt x="14329" y="5134"/>
                  <a:pt x="14307" y="5102"/>
                  <a:pt x="14284" y="5068"/>
                </a:cubicBezTo>
                <a:cubicBezTo>
                  <a:pt x="14321" y="5067"/>
                  <a:pt x="14358" y="5060"/>
                  <a:pt x="14393" y="5045"/>
                </a:cubicBezTo>
                <a:close/>
                <a:moveTo>
                  <a:pt x="14303" y="5225"/>
                </a:moveTo>
                <a:cubicBezTo>
                  <a:pt x="14305" y="5227"/>
                  <a:pt x="14311" y="5231"/>
                  <a:pt x="14313" y="5234"/>
                </a:cubicBezTo>
                <a:cubicBezTo>
                  <a:pt x="14313" y="5235"/>
                  <a:pt x="14311" y="5235"/>
                  <a:pt x="14311" y="5238"/>
                </a:cubicBezTo>
                <a:cubicBezTo>
                  <a:pt x="14307" y="5234"/>
                  <a:pt x="14305" y="5228"/>
                  <a:pt x="14303" y="5225"/>
                </a:cubicBezTo>
                <a:close/>
                <a:moveTo>
                  <a:pt x="12800" y="5003"/>
                </a:moveTo>
                <a:lnTo>
                  <a:pt x="12800" y="5003"/>
                </a:lnTo>
                <a:cubicBezTo>
                  <a:pt x="12832" y="5016"/>
                  <a:pt x="12866" y="5029"/>
                  <a:pt x="12904" y="5041"/>
                </a:cubicBezTo>
                <a:cubicBezTo>
                  <a:pt x="12897" y="5051"/>
                  <a:pt x="12891" y="5061"/>
                  <a:pt x="12887" y="5073"/>
                </a:cubicBezTo>
                <a:cubicBezTo>
                  <a:pt x="12916" y="5070"/>
                  <a:pt x="12942" y="5066"/>
                  <a:pt x="12969" y="5058"/>
                </a:cubicBezTo>
                <a:cubicBezTo>
                  <a:pt x="12981" y="5060"/>
                  <a:pt x="12991" y="5063"/>
                  <a:pt x="13003" y="5066"/>
                </a:cubicBezTo>
                <a:cubicBezTo>
                  <a:pt x="12983" y="5138"/>
                  <a:pt x="12949" y="5206"/>
                  <a:pt x="12906" y="5270"/>
                </a:cubicBezTo>
                <a:cubicBezTo>
                  <a:pt x="12881" y="5233"/>
                  <a:pt x="12852" y="5196"/>
                  <a:pt x="12818" y="5164"/>
                </a:cubicBezTo>
                <a:lnTo>
                  <a:pt x="12818" y="5164"/>
                </a:lnTo>
                <a:cubicBezTo>
                  <a:pt x="12846" y="5189"/>
                  <a:pt x="12874" y="5212"/>
                  <a:pt x="12903" y="5235"/>
                </a:cubicBezTo>
                <a:cubicBezTo>
                  <a:pt x="12895" y="5148"/>
                  <a:pt x="12858" y="5067"/>
                  <a:pt x="12800" y="5003"/>
                </a:cubicBezTo>
                <a:close/>
                <a:moveTo>
                  <a:pt x="14382" y="5318"/>
                </a:moveTo>
                <a:lnTo>
                  <a:pt x="14382" y="5318"/>
                </a:lnTo>
                <a:cubicBezTo>
                  <a:pt x="14380" y="5323"/>
                  <a:pt x="14377" y="5328"/>
                  <a:pt x="14375" y="5331"/>
                </a:cubicBezTo>
                <a:cubicBezTo>
                  <a:pt x="14371" y="5328"/>
                  <a:pt x="14371" y="5323"/>
                  <a:pt x="14368" y="5320"/>
                </a:cubicBezTo>
                <a:cubicBezTo>
                  <a:pt x="14370" y="5319"/>
                  <a:pt x="14373" y="5319"/>
                  <a:pt x="14375" y="5319"/>
                </a:cubicBezTo>
                <a:cubicBezTo>
                  <a:pt x="14378" y="5319"/>
                  <a:pt x="14380" y="5319"/>
                  <a:pt x="14382" y="5318"/>
                </a:cubicBezTo>
                <a:close/>
                <a:moveTo>
                  <a:pt x="12999" y="5318"/>
                </a:moveTo>
                <a:lnTo>
                  <a:pt x="12999" y="5318"/>
                </a:lnTo>
                <a:cubicBezTo>
                  <a:pt x="12991" y="5327"/>
                  <a:pt x="12985" y="5336"/>
                  <a:pt x="12981" y="5343"/>
                </a:cubicBezTo>
                <a:cubicBezTo>
                  <a:pt x="12968" y="5340"/>
                  <a:pt x="12956" y="5336"/>
                  <a:pt x="12945" y="5333"/>
                </a:cubicBezTo>
                <a:cubicBezTo>
                  <a:pt x="12942" y="5328"/>
                  <a:pt x="12940" y="5326"/>
                  <a:pt x="12938" y="5320"/>
                </a:cubicBezTo>
                <a:lnTo>
                  <a:pt x="12938" y="5320"/>
                </a:lnTo>
                <a:cubicBezTo>
                  <a:pt x="12946" y="5321"/>
                  <a:pt x="12955" y="5322"/>
                  <a:pt x="12964" y="5322"/>
                </a:cubicBezTo>
                <a:cubicBezTo>
                  <a:pt x="12976" y="5322"/>
                  <a:pt x="12987" y="5321"/>
                  <a:pt x="12999" y="5318"/>
                </a:cubicBezTo>
                <a:close/>
                <a:moveTo>
                  <a:pt x="15113" y="5410"/>
                </a:moveTo>
                <a:lnTo>
                  <a:pt x="15113" y="5410"/>
                </a:lnTo>
                <a:cubicBezTo>
                  <a:pt x="15109" y="5417"/>
                  <a:pt x="15103" y="5427"/>
                  <a:pt x="15098" y="5434"/>
                </a:cubicBezTo>
                <a:cubicBezTo>
                  <a:pt x="15097" y="5430"/>
                  <a:pt x="15094" y="5424"/>
                  <a:pt x="15091" y="5421"/>
                </a:cubicBezTo>
                <a:cubicBezTo>
                  <a:pt x="15097" y="5417"/>
                  <a:pt x="15106" y="5414"/>
                  <a:pt x="15113" y="5410"/>
                </a:cubicBezTo>
                <a:close/>
                <a:moveTo>
                  <a:pt x="14197" y="5341"/>
                </a:moveTo>
                <a:cubicBezTo>
                  <a:pt x="14240" y="5362"/>
                  <a:pt x="14285" y="5378"/>
                  <a:pt x="14335" y="5391"/>
                </a:cubicBezTo>
                <a:cubicBezTo>
                  <a:pt x="14314" y="5421"/>
                  <a:pt x="14297" y="5453"/>
                  <a:pt x="14281" y="5487"/>
                </a:cubicBezTo>
                <a:cubicBezTo>
                  <a:pt x="14262" y="5432"/>
                  <a:pt x="14234" y="5384"/>
                  <a:pt x="14197" y="5341"/>
                </a:cubicBezTo>
                <a:close/>
                <a:moveTo>
                  <a:pt x="15042" y="5473"/>
                </a:moveTo>
                <a:cubicBezTo>
                  <a:pt x="15048" y="5480"/>
                  <a:pt x="15054" y="5487"/>
                  <a:pt x="15062" y="5493"/>
                </a:cubicBezTo>
                <a:cubicBezTo>
                  <a:pt x="15061" y="5494"/>
                  <a:pt x="15061" y="5495"/>
                  <a:pt x="15059" y="5497"/>
                </a:cubicBezTo>
                <a:cubicBezTo>
                  <a:pt x="15052" y="5490"/>
                  <a:pt x="15048" y="5481"/>
                  <a:pt x="15042" y="5473"/>
                </a:cubicBezTo>
                <a:close/>
                <a:moveTo>
                  <a:pt x="14224" y="5513"/>
                </a:moveTo>
                <a:lnTo>
                  <a:pt x="14224" y="5513"/>
                </a:lnTo>
                <a:cubicBezTo>
                  <a:pt x="14234" y="5522"/>
                  <a:pt x="14244" y="5531"/>
                  <a:pt x="14255" y="5539"/>
                </a:cubicBezTo>
                <a:cubicBezTo>
                  <a:pt x="14253" y="5540"/>
                  <a:pt x="14253" y="5545"/>
                  <a:pt x="14252" y="5546"/>
                </a:cubicBezTo>
                <a:cubicBezTo>
                  <a:pt x="14243" y="5535"/>
                  <a:pt x="14234" y="5523"/>
                  <a:pt x="14224" y="5513"/>
                </a:cubicBezTo>
                <a:close/>
                <a:moveTo>
                  <a:pt x="14937" y="5596"/>
                </a:moveTo>
                <a:cubicBezTo>
                  <a:pt x="14953" y="5603"/>
                  <a:pt x="14971" y="5609"/>
                  <a:pt x="14987" y="5613"/>
                </a:cubicBezTo>
                <a:cubicBezTo>
                  <a:pt x="14982" y="5620"/>
                  <a:pt x="14978" y="5630"/>
                  <a:pt x="14972" y="5638"/>
                </a:cubicBezTo>
                <a:cubicBezTo>
                  <a:pt x="14960" y="5622"/>
                  <a:pt x="14950" y="5609"/>
                  <a:pt x="14937" y="5596"/>
                </a:cubicBezTo>
                <a:close/>
                <a:moveTo>
                  <a:pt x="15074" y="5645"/>
                </a:moveTo>
                <a:cubicBezTo>
                  <a:pt x="15065" y="5684"/>
                  <a:pt x="15050" y="5725"/>
                  <a:pt x="15032" y="5763"/>
                </a:cubicBezTo>
                <a:cubicBezTo>
                  <a:pt x="15023" y="5728"/>
                  <a:pt x="15008" y="5696"/>
                  <a:pt x="14989" y="5664"/>
                </a:cubicBezTo>
                <a:cubicBezTo>
                  <a:pt x="15017" y="5661"/>
                  <a:pt x="15046" y="5655"/>
                  <a:pt x="15074" y="5645"/>
                </a:cubicBezTo>
                <a:close/>
                <a:moveTo>
                  <a:pt x="15646" y="5787"/>
                </a:moveTo>
                <a:lnTo>
                  <a:pt x="15646" y="5787"/>
                </a:lnTo>
                <a:cubicBezTo>
                  <a:pt x="15649" y="5787"/>
                  <a:pt x="15652" y="5789"/>
                  <a:pt x="15656" y="5789"/>
                </a:cubicBezTo>
                <a:cubicBezTo>
                  <a:pt x="15658" y="5789"/>
                  <a:pt x="15660" y="5788"/>
                  <a:pt x="15662" y="5787"/>
                </a:cubicBezTo>
                <a:lnTo>
                  <a:pt x="15662" y="5787"/>
                </a:lnTo>
                <a:cubicBezTo>
                  <a:pt x="15657" y="5793"/>
                  <a:pt x="15655" y="5797"/>
                  <a:pt x="15650" y="5802"/>
                </a:cubicBezTo>
                <a:cubicBezTo>
                  <a:pt x="15649" y="5797"/>
                  <a:pt x="15647" y="5793"/>
                  <a:pt x="15646" y="5787"/>
                </a:cubicBezTo>
                <a:close/>
                <a:moveTo>
                  <a:pt x="16605" y="5734"/>
                </a:moveTo>
                <a:cubicBezTo>
                  <a:pt x="16619" y="5754"/>
                  <a:pt x="16636" y="5771"/>
                  <a:pt x="16657" y="5783"/>
                </a:cubicBezTo>
                <a:cubicBezTo>
                  <a:pt x="16652" y="5790"/>
                  <a:pt x="16649" y="5795"/>
                  <a:pt x="16643" y="5802"/>
                </a:cubicBezTo>
                <a:cubicBezTo>
                  <a:pt x="16630" y="5780"/>
                  <a:pt x="16620" y="5757"/>
                  <a:pt x="16605" y="5734"/>
                </a:cubicBezTo>
                <a:close/>
                <a:moveTo>
                  <a:pt x="14959" y="5758"/>
                </a:moveTo>
                <a:cubicBezTo>
                  <a:pt x="14978" y="5773"/>
                  <a:pt x="14994" y="5787"/>
                  <a:pt x="15011" y="5803"/>
                </a:cubicBezTo>
                <a:cubicBezTo>
                  <a:pt x="15010" y="5808"/>
                  <a:pt x="15008" y="5812"/>
                  <a:pt x="15007" y="5813"/>
                </a:cubicBezTo>
                <a:cubicBezTo>
                  <a:pt x="14989" y="5793"/>
                  <a:pt x="14978" y="5776"/>
                  <a:pt x="14959" y="5758"/>
                </a:cubicBezTo>
                <a:close/>
                <a:moveTo>
                  <a:pt x="16761" y="5783"/>
                </a:moveTo>
                <a:lnTo>
                  <a:pt x="16761" y="5783"/>
                </a:lnTo>
                <a:cubicBezTo>
                  <a:pt x="16748" y="5834"/>
                  <a:pt x="16731" y="5880"/>
                  <a:pt x="16707" y="5928"/>
                </a:cubicBezTo>
                <a:cubicBezTo>
                  <a:pt x="16688" y="5887"/>
                  <a:pt x="16668" y="5848"/>
                  <a:pt x="16648" y="5808"/>
                </a:cubicBezTo>
                <a:cubicBezTo>
                  <a:pt x="16664" y="5806"/>
                  <a:pt x="16678" y="5805"/>
                  <a:pt x="16694" y="5802"/>
                </a:cubicBezTo>
                <a:cubicBezTo>
                  <a:pt x="16709" y="5808"/>
                  <a:pt x="16723" y="5812"/>
                  <a:pt x="16738" y="5813"/>
                </a:cubicBezTo>
                <a:cubicBezTo>
                  <a:pt x="16738" y="5806"/>
                  <a:pt x="16736" y="5799"/>
                  <a:pt x="16736" y="5792"/>
                </a:cubicBezTo>
                <a:cubicBezTo>
                  <a:pt x="16745" y="5787"/>
                  <a:pt x="16754" y="5786"/>
                  <a:pt x="16761" y="5783"/>
                </a:cubicBezTo>
                <a:close/>
                <a:moveTo>
                  <a:pt x="16648" y="5980"/>
                </a:moveTo>
                <a:lnTo>
                  <a:pt x="16648" y="5980"/>
                </a:lnTo>
                <a:cubicBezTo>
                  <a:pt x="16655" y="5983"/>
                  <a:pt x="16661" y="5988"/>
                  <a:pt x="16671" y="5991"/>
                </a:cubicBezTo>
                <a:cubicBezTo>
                  <a:pt x="16668" y="5995"/>
                  <a:pt x="16665" y="5998"/>
                  <a:pt x="16664" y="6004"/>
                </a:cubicBezTo>
                <a:cubicBezTo>
                  <a:pt x="16657" y="5996"/>
                  <a:pt x="16652" y="5989"/>
                  <a:pt x="16648" y="5980"/>
                </a:cubicBezTo>
                <a:close/>
                <a:moveTo>
                  <a:pt x="16752" y="6056"/>
                </a:moveTo>
                <a:lnTo>
                  <a:pt x="16752" y="6056"/>
                </a:lnTo>
                <a:cubicBezTo>
                  <a:pt x="16744" y="6070"/>
                  <a:pt x="16735" y="6085"/>
                  <a:pt x="16723" y="6098"/>
                </a:cubicBezTo>
                <a:cubicBezTo>
                  <a:pt x="16715" y="6085"/>
                  <a:pt x="16707" y="6070"/>
                  <a:pt x="16699" y="6057"/>
                </a:cubicBezTo>
                <a:lnTo>
                  <a:pt x="16699" y="6057"/>
                </a:lnTo>
                <a:cubicBezTo>
                  <a:pt x="16706" y="6059"/>
                  <a:pt x="16715" y="6059"/>
                  <a:pt x="16723" y="6059"/>
                </a:cubicBezTo>
                <a:cubicBezTo>
                  <a:pt x="16733" y="6059"/>
                  <a:pt x="16743" y="6058"/>
                  <a:pt x="16752" y="6056"/>
                </a:cubicBezTo>
                <a:close/>
                <a:moveTo>
                  <a:pt x="17417" y="6217"/>
                </a:moveTo>
                <a:cubicBezTo>
                  <a:pt x="17421" y="6222"/>
                  <a:pt x="17427" y="6226"/>
                  <a:pt x="17432" y="6229"/>
                </a:cubicBezTo>
                <a:cubicBezTo>
                  <a:pt x="17432" y="6232"/>
                  <a:pt x="17429" y="6235"/>
                  <a:pt x="17429" y="6236"/>
                </a:cubicBezTo>
                <a:cubicBezTo>
                  <a:pt x="17425" y="6230"/>
                  <a:pt x="17421" y="6224"/>
                  <a:pt x="17417" y="6217"/>
                </a:cubicBezTo>
                <a:close/>
                <a:moveTo>
                  <a:pt x="17309" y="6332"/>
                </a:moveTo>
                <a:cubicBezTo>
                  <a:pt x="17327" y="6343"/>
                  <a:pt x="17349" y="6351"/>
                  <a:pt x="17371" y="6358"/>
                </a:cubicBezTo>
                <a:cubicBezTo>
                  <a:pt x="17364" y="6368"/>
                  <a:pt x="17356" y="6380"/>
                  <a:pt x="17352" y="6390"/>
                </a:cubicBezTo>
                <a:cubicBezTo>
                  <a:pt x="17339" y="6371"/>
                  <a:pt x="17325" y="6351"/>
                  <a:pt x="17309" y="6332"/>
                </a:cubicBezTo>
                <a:close/>
                <a:moveTo>
                  <a:pt x="19069" y="6163"/>
                </a:moveTo>
                <a:cubicBezTo>
                  <a:pt x="19024" y="6239"/>
                  <a:pt x="18990" y="6322"/>
                  <a:pt x="18974" y="6409"/>
                </a:cubicBezTo>
                <a:cubicBezTo>
                  <a:pt x="18949" y="6335"/>
                  <a:pt x="18913" y="6264"/>
                  <a:pt x="18870" y="6197"/>
                </a:cubicBezTo>
                <a:lnTo>
                  <a:pt x="18870" y="6197"/>
                </a:lnTo>
                <a:cubicBezTo>
                  <a:pt x="18893" y="6230"/>
                  <a:pt x="18929" y="6252"/>
                  <a:pt x="18968" y="6258"/>
                </a:cubicBezTo>
                <a:cubicBezTo>
                  <a:pt x="18968" y="6251"/>
                  <a:pt x="18967" y="6243"/>
                  <a:pt x="18965" y="6235"/>
                </a:cubicBezTo>
                <a:cubicBezTo>
                  <a:pt x="19003" y="6219"/>
                  <a:pt x="19040" y="6192"/>
                  <a:pt x="19069" y="6163"/>
                </a:cubicBezTo>
                <a:close/>
                <a:moveTo>
                  <a:pt x="18133" y="6407"/>
                </a:moveTo>
                <a:lnTo>
                  <a:pt x="18133" y="6407"/>
                </a:lnTo>
                <a:cubicBezTo>
                  <a:pt x="18122" y="6426"/>
                  <a:pt x="18109" y="6448"/>
                  <a:pt x="18096" y="6468"/>
                </a:cubicBezTo>
                <a:cubicBezTo>
                  <a:pt x="18088" y="6458"/>
                  <a:pt x="18081" y="6447"/>
                  <a:pt x="18072" y="6436"/>
                </a:cubicBezTo>
                <a:cubicBezTo>
                  <a:pt x="18094" y="6426"/>
                  <a:pt x="18114" y="6418"/>
                  <a:pt x="18133" y="6407"/>
                </a:cubicBezTo>
                <a:close/>
                <a:moveTo>
                  <a:pt x="18902" y="6381"/>
                </a:moveTo>
                <a:lnTo>
                  <a:pt x="18973" y="6415"/>
                </a:lnTo>
                <a:cubicBezTo>
                  <a:pt x="18971" y="6422"/>
                  <a:pt x="18971" y="6426"/>
                  <a:pt x="18968" y="6432"/>
                </a:cubicBezTo>
                <a:cubicBezTo>
                  <a:pt x="18967" y="6448"/>
                  <a:pt x="18965" y="6463"/>
                  <a:pt x="18964" y="6477"/>
                </a:cubicBezTo>
                <a:cubicBezTo>
                  <a:pt x="18954" y="6465"/>
                  <a:pt x="18945" y="6451"/>
                  <a:pt x="18938" y="6438"/>
                </a:cubicBezTo>
                <a:cubicBezTo>
                  <a:pt x="18925" y="6419"/>
                  <a:pt x="18915" y="6402"/>
                  <a:pt x="18902" y="6381"/>
                </a:cubicBezTo>
                <a:close/>
                <a:moveTo>
                  <a:pt x="17439" y="6447"/>
                </a:moveTo>
                <a:lnTo>
                  <a:pt x="17439" y="6447"/>
                </a:lnTo>
                <a:cubicBezTo>
                  <a:pt x="17425" y="6465"/>
                  <a:pt x="17413" y="6484"/>
                  <a:pt x="17400" y="6503"/>
                </a:cubicBezTo>
                <a:cubicBezTo>
                  <a:pt x="17396" y="6484"/>
                  <a:pt x="17387" y="6467"/>
                  <a:pt x="17381" y="6448"/>
                </a:cubicBezTo>
                <a:lnTo>
                  <a:pt x="17381" y="6448"/>
                </a:lnTo>
                <a:cubicBezTo>
                  <a:pt x="17389" y="6450"/>
                  <a:pt x="17397" y="6451"/>
                  <a:pt x="17405" y="6451"/>
                </a:cubicBezTo>
                <a:cubicBezTo>
                  <a:pt x="17417" y="6451"/>
                  <a:pt x="17428" y="6449"/>
                  <a:pt x="17439" y="6447"/>
                </a:cubicBezTo>
                <a:close/>
                <a:moveTo>
                  <a:pt x="19015" y="6470"/>
                </a:moveTo>
                <a:lnTo>
                  <a:pt x="18987" y="6513"/>
                </a:lnTo>
                <a:cubicBezTo>
                  <a:pt x="18983" y="6506"/>
                  <a:pt x="18979" y="6497"/>
                  <a:pt x="18973" y="6490"/>
                </a:cubicBezTo>
                <a:cubicBezTo>
                  <a:pt x="18987" y="6483"/>
                  <a:pt x="19002" y="6476"/>
                  <a:pt x="19015" y="6470"/>
                </a:cubicBezTo>
                <a:close/>
                <a:moveTo>
                  <a:pt x="18610" y="6474"/>
                </a:moveTo>
                <a:lnTo>
                  <a:pt x="18610" y="6474"/>
                </a:lnTo>
                <a:cubicBezTo>
                  <a:pt x="18602" y="6497"/>
                  <a:pt x="18594" y="6519"/>
                  <a:pt x="18584" y="6541"/>
                </a:cubicBezTo>
                <a:lnTo>
                  <a:pt x="18562" y="6486"/>
                </a:lnTo>
                <a:cubicBezTo>
                  <a:pt x="18579" y="6484"/>
                  <a:pt x="18595" y="6480"/>
                  <a:pt x="18610" y="6474"/>
                </a:cubicBezTo>
                <a:close/>
                <a:moveTo>
                  <a:pt x="17327" y="6496"/>
                </a:moveTo>
                <a:lnTo>
                  <a:pt x="17327" y="6496"/>
                </a:lnTo>
                <a:cubicBezTo>
                  <a:pt x="17345" y="6510"/>
                  <a:pt x="17361" y="6525"/>
                  <a:pt x="17377" y="6538"/>
                </a:cubicBezTo>
                <a:cubicBezTo>
                  <a:pt x="17377" y="6541"/>
                  <a:pt x="17375" y="6545"/>
                  <a:pt x="17371" y="6547"/>
                </a:cubicBezTo>
                <a:cubicBezTo>
                  <a:pt x="17356" y="6528"/>
                  <a:pt x="17345" y="6512"/>
                  <a:pt x="17327" y="6496"/>
                </a:cubicBezTo>
                <a:close/>
                <a:moveTo>
                  <a:pt x="18492" y="6518"/>
                </a:moveTo>
                <a:cubicBezTo>
                  <a:pt x="18523" y="6529"/>
                  <a:pt x="18552" y="6542"/>
                  <a:pt x="18579" y="6557"/>
                </a:cubicBezTo>
                <a:cubicBezTo>
                  <a:pt x="18572" y="6576"/>
                  <a:pt x="18560" y="6592"/>
                  <a:pt x="18552" y="6608"/>
                </a:cubicBezTo>
                <a:cubicBezTo>
                  <a:pt x="18531" y="6577"/>
                  <a:pt x="18511" y="6548"/>
                  <a:pt x="18492" y="6518"/>
                </a:cubicBezTo>
                <a:close/>
                <a:moveTo>
                  <a:pt x="18602" y="6673"/>
                </a:moveTo>
                <a:cubicBezTo>
                  <a:pt x="18601" y="6675"/>
                  <a:pt x="18601" y="6677"/>
                  <a:pt x="18598" y="6679"/>
                </a:cubicBezTo>
                <a:cubicBezTo>
                  <a:pt x="18598" y="6677"/>
                  <a:pt x="18597" y="6677"/>
                  <a:pt x="18595" y="6673"/>
                </a:cubicBezTo>
                <a:close/>
                <a:moveTo>
                  <a:pt x="17994" y="6722"/>
                </a:moveTo>
                <a:cubicBezTo>
                  <a:pt x="18016" y="6734"/>
                  <a:pt x="18038" y="6741"/>
                  <a:pt x="18058" y="6747"/>
                </a:cubicBezTo>
                <a:cubicBezTo>
                  <a:pt x="18052" y="6760"/>
                  <a:pt x="18046" y="6773"/>
                  <a:pt x="18039" y="6786"/>
                </a:cubicBezTo>
                <a:cubicBezTo>
                  <a:pt x="18027" y="6762"/>
                  <a:pt x="18010" y="6743"/>
                  <a:pt x="17994" y="6722"/>
                </a:cubicBezTo>
                <a:close/>
                <a:moveTo>
                  <a:pt x="19491" y="6843"/>
                </a:moveTo>
                <a:lnTo>
                  <a:pt x="19491" y="6843"/>
                </a:lnTo>
                <a:cubicBezTo>
                  <a:pt x="19484" y="6852"/>
                  <a:pt x="19477" y="6862"/>
                  <a:pt x="19472" y="6874"/>
                </a:cubicBezTo>
                <a:cubicBezTo>
                  <a:pt x="19465" y="6865"/>
                  <a:pt x="19459" y="6853"/>
                  <a:pt x="19452" y="6844"/>
                </a:cubicBezTo>
                <a:lnTo>
                  <a:pt x="19452" y="6844"/>
                </a:lnTo>
                <a:cubicBezTo>
                  <a:pt x="19457" y="6845"/>
                  <a:pt x="19462" y="6845"/>
                  <a:pt x="19468" y="6845"/>
                </a:cubicBezTo>
                <a:cubicBezTo>
                  <a:pt x="19475" y="6845"/>
                  <a:pt x="19483" y="6845"/>
                  <a:pt x="19491" y="6843"/>
                </a:cubicBezTo>
                <a:close/>
                <a:moveTo>
                  <a:pt x="20084" y="6940"/>
                </a:moveTo>
                <a:lnTo>
                  <a:pt x="20084" y="6940"/>
                </a:lnTo>
                <a:cubicBezTo>
                  <a:pt x="20063" y="6971"/>
                  <a:pt x="20044" y="7001"/>
                  <a:pt x="20026" y="7033"/>
                </a:cubicBezTo>
                <a:cubicBezTo>
                  <a:pt x="20010" y="7008"/>
                  <a:pt x="19995" y="6983"/>
                  <a:pt x="19977" y="6959"/>
                </a:cubicBezTo>
                <a:lnTo>
                  <a:pt x="19977" y="6959"/>
                </a:lnTo>
                <a:cubicBezTo>
                  <a:pt x="19991" y="6975"/>
                  <a:pt x="20011" y="6985"/>
                  <a:pt x="20032" y="6985"/>
                </a:cubicBezTo>
                <a:cubicBezTo>
                  <a:pt x="20035" y="6985"/>
                  <a:pt x="20038" y="6984"/>
                  <a:pt x="20041" y="6984"/>
                </a:cubicBezTo>
                <a:cubicBezTo>
                  <a:pt x="20037" y="6977"/>
                  <a:pt x="20034" y="6971"/>
                  <a:pt x="20033" y="6964"/>
                </a:cubicBezTo>
                <a:cubicBezTo>
                  <a:pt x="20050" y="6956"/>
                  <a:pt x="20068" y="6948"/>
                  <a:pt x="20084" y="6940"/>
                </a:cubicBezTo>
                <a:close/>
                <a:moveTo>
                  <a:pt x="21653" y="7062"/>
                </a:moveTo>
                <a:cubicBezTo>
                  <a:pt x="21648" y="7071"/>
                  <a:pt x="21642" y="7080"/>
                  <a:pt x="21639" y="7087"/>
                </a:cubicBezTo>
                <a:lnTo>
                  <a:pt x="21633" y="7083"/>
                </a:lnTo>
                <a:cubicBezTo>
                  <a:pt x="21635" y="7081"/>
                  <a:pt x="21636" y="7081"/>
                  <a:pt x="21637" y="7081"/>
                </a:cubicBezTo>
                <a:cubicBezTo>
                  <a:pt x="21637" y="7081"/>
                  <a:pt x="21638" y="7081"/>
                  <a:pt x="21639" y="7080"/>
                </a:cubicBezTo>
                <a:cubicBezTo>
                  <a:pt x="21643" y="7077"/>
                  <a:pt x="21645" y="7071"/>
                  <a:pt x="21645" y="7068"/>
                </a:cubicBezTo>
                <a:cubicBezTo>
                  <a:pt x="21648" y="7065"/>
                  <a:pt x="21652" y="7064"/>
                  <a:pt x="21653" y="7062"/>
                </a:cubicBezTo>
                <a:close/>
                <a:moveTo>
                  <a:pt x="21029" y="7151"/>
                </a:moveTo>
                <a:cubicBezTo>
                  <a:pt x="21044" y="7166"/>
                  <a:pt x="21064" y="7174"/>
                  <a:pt x="21084" y="7174"/>
                </a:cubicBezTo>
                <a:cubicBezTo>
                  <a:pt x="21087" y="7174"/>
                  <a:pt x="21089" y="7174"/>
                  <a:pt x="21091" y="7174"/>
                </a:cubicBezTo>
                <a:cubicBezTo>
                  <a:pt x="21087" y="7167"/>
                  <a:pt x="21084" y="7162"/>
                  <a:pt x="21081" y="7155"/>
                </a:cubicBezTo>
                <a:lnTo>
                  <a:pt x="21081" y="7155"/>
                </a:lnTo>
                <a:cubicBezTo>
                  <a:pt x="21087" y="7156"/>
                  <a:pt x="21092" y="7156"/>
                  <a:pt x="21098" y="7156"/>
                </a:cubicBezTo>
                <a:cubicBezTo>
                  <a:pt x="21108" y="7156"/>
                  <a:pt x="21119" y="7155"/>
                  <a:pt x="21128" y="7152"/>
                </a:cubicBezTo>
                <a:lnTo>
                  <a:pt x="21128" y="7152"/>
                </a:lnTo>
                <a:cubicBezTo>
                  <a:pt x="21109" y="7177"/>
                  <a:pt x="21093" y="7202"/>
                  <a:pt x="21077" y="7225"/>
                </a:cubicBezTo>
                <a:cubicBezTo>
                  <a:pt x="21062" y="7199"/>
                  <a:pt x="21047" y="7174"/>
                  <a:pt x="21029" y="7151"/>
                </a:cubicBezTo>
                <a:close/>
                <a:moveTo>
                  <a:pt x="19898" y="7046"/>
                </a:moveTo>
                <a:lnTo>
                  <a:pt x="19898" y="7046"/>
                </a:lnTo>
                <a:cubicBezTo>
                  <a:pt x="19930" y="7061"/>
                  <a:pt x="19962" y="7071"/>
                  <a:pt x="19996" y="7080"/>
                </a:cubicBezTo>
                <a:cubicBezTo>
                  <a:pt x="19985" y="7099"/>
                  <a:pt x="19975" y="7115"/>
                  <a:pt x="19963" y="7131"/>
                </a:cubicBezTo>
                <a:cubicBezTo>
                  <a:pt x="19995" y="7129"/>
                  <a:pt x="20026" y="7123"/>
                  <a:pt x="20055" y="7113"/>
                </a:cubicBezTo>
                <a:lnTo>
                  <a:pt x="20055" y="7113"/>
                </a:lnTo>
                <a:cubicBezTo>
                  <a:pt x="20041" y="7160"/>
                  <a:pt x="20020" y="7206"/>
                  <a:pt x="19995" y="7247"/>
                </a:cubicBezTo>
                <a:cubicBezTo>
                  <a:pt x="19988" y="7245"/>
                  <a:pt x="19982" y="7244"/>
                  <a:pt x="19976" y="7244"/>
                </a:cubicBezTo>
                <a:cubicBezTo>
                  <a:pt x="19959" y="7215"/>
                  <a:pt x="19937" y="7189"/>
                  <a:pt x="19912" y="7165"/>
                </a:cubicBezTo>
                <a:lnTo>
                  <a:pt x="19912" y="7165"/>
                </a:lnTo>
                <a:cubicBezTo>
                  <a:pt x="19933" y="7184"/>
                  <a:pt x="19954" y="7200"/>
                  <a:pt x="19975" y="7216"/>
                </a:cubicBezTo>
                <a:cubicBezTo>
                  <a:pt x="19969" y="7155"/>
                  <a:pt x="19941" y="7093"/>
                  <a:pt x="19898" y="7046"/>
                </a:cubicBezTo>
                <a:close/>
                <a:moveTo>
                  <a:pt x="22326" y="7144"/>
                </a:moveTo>
                <a:cubicBezTo>
                  <a:pt x="22362" y="7162"/>
                  <a:pt x="22400" y="7180"/>
                  <a:pt x="22438" y="7200"/>
                </a:cubicBezTo>
                <a:cubicBezTo>
                  <a:pt x="22435" y="7216"/>
                  <a:pt x="22430" y="7235"/>
                  <a:pt x="22430" y="7251"/>
                </a:cubicBezTo>
                <a:cubicBezTo>
                  <a:pt x="22429" y="7253"/>
                  <a:pt x="22429" y="7254"/>
                  <a:pt x="22429" y="7258"/>
                </a:cubicBezTo>
                <a:cubicBezTo>
                  <a:pt x="22427" y="7257"/>
                  <a:pt x="22424" y="7254"/>
                  <a:pt x="22424" y="7251"/>
                </a:cubicBezTo>
                <a:cubicBezTo>
                  <a:pt x="22395" y="7208"/>
                  <a:pt x="22359" y="7171"/>
                  <a:pt x="22326" y="7144"/>
                </a:cubicBezTo>
                <a:close/>
                <a:moveTo>
                  <a:pt x="22487" y="7264"/>
                </a:moveTo>
                <a:lnTo>
                  <a:pt x="22487" y="7264"/>
                </a:lnTo>
                <a:cubicBezTo>
                  <a:pt x="22478" y="7280"/>
                  <a:pt x="22467" y="7296"/>
                  <a:pt x="22456" y="7312"/>
                </a:cubicBezTo>
                <a:cubicBezTo>
                  <a:pt x="22452" y="7303"/>
                  <a:pt x="22449" y="7295"/>
                  <a:pt x="22443" y="7284"/>
                </a:cubicBezTo>
                <a:cubicBezTo>
                  <a:pt x="22459" y="7279"/>
                  <a:pt x="22474" y="7271"/>
                  <a:pt x="22487" y="7264"/>
                </a:cubicBezTo>
                <a:close/>
                <a:moveTo>
                  <a:pt x="20945" y="7235"/>
                </a:moveTo>
                <a:lnTo>
                  <a:pt x="20945" y="7235"/>
                </a:lnTo>
                <a:cubicBezTo>
                  <a:pt x="20980" y="7251"/>
                  <a:pt x="21016" y="7261"/>
                  <a:pt x="21051" y="7271"/>
                </a:cubicBezTo>
                <a:cubicBezTo>
                  <a:pt x="21036" y="7296"/>
                  <a:pt x="21023" y="7324"/>
                  <a:pt x="21012" y="7351"/>
                </a:cubicBezTo>
                <a:cubicBezTo>
                  <a:pt x="20998" y="7308"/>
                  <a:pt x="20977" y="7267"/>
                  <a:pt x="20945" y="7235"/>
                </a:cubicBezTo>
                <a:close/>
                <a:moveTo>
                  <a:pt x="22380" y="7328"/>
                </a:moveTo>
                <a:cubicBezTo>
                  <a:pt x="22391" y="7344"/>
                  <a:pt x="22408" y="7357"/>
                  <a:pt x="22424" y="7367"/>
                </a:cubicBezTo>
                <a:cubicBezTo>
                  <a:pt x="22422" y="7375"/>
                  <a:pt x="22416" y="7380"/>
                  <a:pt x="22413" y="7388"/>
                </a:cubicBezTo>
                <a:cubicBezTo>
                  <a:pt x="22401" y="7368"/>
                  <a:pt x="22390" y="7346"/>
                  <a:pt x="22380" y="7328"/>
                </a:cubicBezTo>
                <a:close/>
                <a:moveTo>
                  <a:pt x="20971" y="7360"/>
                </a:moveTo>
                <a:cubicBezTo>
                  <a:pt x="20978" y="7367"/>
                  <a:pt x="20990" y="7376"/>
                  <a:pt x="20998" y="7383"/>
                </a:cubicBezTo>
                <a:cubicBezTo>
                  <a:pt x="20997" y="7385"/>
                  <a:pt x="20997" y="7386"/>
                  <a:pt x="20994" y="7390"/>
                </a:cubicBezTo>
                <a:cubicBezTo>
                  <a:pt x="20985" y="7382"/>
                  <a:pt x="20977" y="7370"/>
                  <a:pt x="20969" y="7360"/>
                </a:cubicBezTo>
                <a:close/>
                <a:moveTo>
                  <a:pt x="22144" y="7425"/>
                </a:moveTo>
                <a:lnTo>
                  <a:pt x="22144" y="7425"/>
                </a:lnTo>
                <a:cubicBezTo>
                  <a:pt x="22134" y="7440"/>
                  <a:pt x="22124" y="7456"/>
                  <a:pt x="22115" y="7472"/>
                </a:cubicBezTo>
                <a:cubicBezTo>
                  <a:pt x="22109" y="7465"/>
                  <a:pt x="22104" y="7456"/>
                  <a:pt x="22098" y="7449"/>
                </a:cubicBezTo>
                <a:cubicBezTo>
                  <a:pt x="22112" y="7441"/>
                  <a:pt x="22130" y="7434"/>
                  <a:pt x="22144" y="7425"/>
                </a:cubicBezTo>
                <a:close/>
                <a:moveTo>
                  <a:pt x="22407" y="7507"/>
                </a:moveTo>
                <a:lnTo>
                  <a:pt x="22407" y="7507"/>
                </a:lnTo>
                <a:cubicBezTo>
                  <a:pt x="22416" y="7510"/>
                  <a:pt x="22427" y="7515"/>
                  <a:pt x="22438" y="7521"/>
                </a:cubicBezTo>
                <a:cubicBezTo>
                  <a:pt x="22436" y="7528"/>
                  <a:pt x="22432" y="7534"/>
                  <a:pt x="22430" y="7542"/>
                </a:cubicBezTo>
                <a:cubicBezTo>
                  <a:pt x="22422" y="7528"/>
                  <a:pt x="22414" y="7518"/>
                  <a:pt x="22407" y="7507"/>
                </a:cubicBezTo>
                <a:close/>
                <a:moveTo>
                  <a:pt x="23272" y="7495"/>
                </a:moveTo>
                <a:cubicBezTo>
                  <a:pt x="23288" y="7517"/>
                  <a:pt x="23309" y="7535"/>
                  <a:pt x="23332" y="7546"/>
                </a:cubicBezTo>
                <a:cubicBezTo>
                  <a:pt x="23331" y="7562"/>
                  <a:pt x="23328" y="7575"/>
                  <a:pt x="23325" y="7591"/>
                </a:cubicBezTo>
                <a:cubicBezTo>
                  <a:pt x="23308" y="7557"/>
                  <a:pt x="23293" y="7525"/>
                  <a:pt x="23272" y="7495"/>
                </a:cubicBezTo>
                <a:close/>
                <a:moveTo>
                  <a:pt x="23387" y="7565"/>
                </a:moveTo>
                <a:cubicBezTo>
                  <a:pt x="23373" y="7587"/>
                  <a:pt x="23360" y="7608"/>
                  <a:pt x="23347" y="7630"/>
                </a:cubicBezTo>
                <a:cubicBezTo>
                  <a:pt x="23339" y="7617"/>
                  <a:pt x="23335" y="7604"/>
                  <a:pt x="23328" y="7594"/>
                </a:cubicBezTo>
                <a:cubicBezTo>
                  <a:pt x="23347" y="7585"/>
                  <a:pt x="23367" y="7576"/>
                  <a:pt x="23386" y="7565"/>
                </a:cubicBezTo>
                <a:close/>
                <a:moveTo>
                  <a:pt x="22994" y="7616"/>
                </a:moveTo>
                <a:lnTo>
                  <a:pt x="22966" y="7659"/>
                </a:lnTo>
                <a:cubicBezTo>
                  <a:pt x="22960" y="7652"/>
                  <a:pt x="22955" y="7646"/>
                  <a:pt x="22950" y="7642"/>
                </a:cubicBezTo>
                <a:cubicBezTo>
                  <a:pt x="22952" y="7642"/>
                  <a:pt x="22955" y="7642"/>
                  <a:pt x="22955" y="7639"/>
                </a:cubicBezTo>
                <a:cubicBezTo>
                  <a:pt x="22957" y="7637"/>
                  <a:pt x="22957" y="7636"/>
                  <a:pt x="22957" y="7634"/>
                </a:cubicBezTo>
                <a:cubicBezTo>
                  <a:pt x="22969" y="7627"/>
                  <a:pt x="22981" y="7621"/>
                  <a:pt x="22994" y="7616"/>
                </a:cubicBezTo>
                <a:close/>
                <a:moveTo>
                  <a:pt x="22028" y="7639"/>
                </a:moveTo>
                <a:lnTo>
                  <a:pt x="22028" y="7639"/>
                </a:lnTo>
                <a:cubicBezTo>
                  <a:pt x="22047" y="7649"/>
                  <a:pt x="22069" y="7655"/>
                  <a:pt x="22090" y="7665"/>
                </a:cubicBezTo>
                <a:cubicBezTo>
                  <a:pt x="22086" y="7679"/>
                  <a:pt x="22080" y="7694"/>
                  <a:pt x="22073" y="7709"/>
                </a:cubicBezTo>
                <a:cubicBezTo>
                  <a:pt x="22060" y="7682"/>
                  <a:pt x="22045" y="7659"/>
                  <a:pt x="22028" y="7639"/>
                </a:cubicBezTo>
                <a:close/>
                <a:moveTo>
                  <a:pt x="23354" y="7772"/>
                </a:moveTo>
                <a:cubicBezTo>
                  <a:pt x="23352" y="7774"/>
                  <a:pt x="23352" y="7777"/>
                  <a:pt x="23352" y="7780"/>
                </a:cubicBezTo>
                <a:cubicBezTo>
                  <a:pt x="23351" y="7777"/>
                  <a:pt x="23350" y="7774"/>
                  <a:pt x="23347" y="7774"/>
                </a:cubicBezTo>
                <a:cubicBezTo>
                  <a:pt x="23350" y="7772"/>
                  <a:pt x="23351" y="7772"/>
                  <a:pt x="23354" y="7772"/>
                </a:cubicBezTo>
                <a:close/>
                <a:moveTo>
                  <a:pt x="22089" y="7799"/>
                </a:moveTo>
                <a:cubicBezTo>
                  <a:pt x="22089" y="7799"/>
                  <a:pt x="22089" y="7799"/>
                  <a:pt x="22089" y="7799"/>
                </a:cubicBezTo>
                <a:lnTo>
                  <a:pt x="22089" y="7799"/>
                </a:lnTo>
                <a:cubicBezTo>
                  <a:pt x="22088" y="7799"/>
                  <a:pt x="22087" y="7799"/>
                  <a:pt x="22086" y="7799"/>
                </a:cubicBezTo>
                <a:close/>
                <a:moveTo>
                  <a:pt x="22108" y="7799"/>
                </a:moveTo>
                <a:cubicBezTo>
                  <a:pt x="22105" y="7800"/>
                  <a:pt x="22105" y="7803"/>
                  <a:pt x="22104" y="7804"/>
                </a:cubicBezTo>
                <a:cubicBezTo>
                  <a:pt x="22104" y="7804"/>
                  <a:pt x="22102" y="7804"/>
                  <a:pt x="22102" y="7803"/>
                </a:cubicBezTo>
                <a:lnTo>
                  <a:pt x="22102" y="7799"/>
                </a:lnTo>
                <a:close/>
                <a:moveTo>
                  <a:pt x="23903" y="7601"/>
                </a:moveTo>
                <a:lnTo>
                  <a:pt x="23903" y="7601"/>
                </a:lnTo>
                <a:cubicBezTo>
                  <a:pt x="23861" y="7671"/>
                  <a:pt x="23830" y="7745"/>
                  <a:pt x="23808" y="7823"/>
                </a:cubicBezTo>
                <a:cubicBezTo>
                  <a:pt x="23774" y="7768"/>
                  <a:pt x="23737" y="7714"/>
                  <a:pt x="23702" y="7661"/>
                </a:cubicBezTo>
                <a:lnTo>
                  <a:pt x="23702" y="7661"/>
                </a:lnTo>
                <a:cubicBezTo>
                  <a:pt x="23734" y="7675"/>
                  <a:pt x="23763" y="7688"/>
                  <a:pt x="23792" y="7703"/>
                </a:cubicBezTo>
                <a:cubicBezTo>
                  <a:pt x="23790" y="7695"/>
                  <a:pt x="23788" y="7690"/>
                  <a:pt x="23785" y="7685"/>
                </a:cubicBezTo>
                <a:cubicBezTo>
                  <a:pt x="23829" y="7665"/>
                  <a:pt x="23868" y="7636"/>
                  <a:pt x="23903" y="7601"/>
                </a:cubicBezTo>
                <a:close/>
                <a:moveTo>
                  <a:pt x="24151" y="8064"/>
                </a:moveTo>
                <a:cubicBezTo>
                  <a:pt x="24179" y="8077"/>
                  <a:pt x="24203" y="8088"/>
                  <a:pt x="24228" y="8099"/>
                </a:cubicBezTo>
                <a:cubicBezTo>
                  <a:pt x="24225" y="8106"/>
                  <a:pt x="24225" y="8111"/>
                  <a:pt x="24225" y="8117"/>
                </a:cubicBezTo>
                <a:cubicBezTo>
                  <a:pt x="24245" y="8108"/>
                  <a:pt x="24267" y="8096"/>
                  <a:pt x="24289" y="8086"/>
                </a:cubicBezTo>
                <a:lnTo>
                  <a:pt x="24289" y="8086"/>
                </a:lnTo>
                <a:cubicBezTo>
                  <a:pt x="24269" y="8117"/>
                  <a:pt x="24248" y="8150"/>
                  <a:pt x="24230" y="8180"/>
                </a:cubicBezTo>
                <a:cubicBezTo>
                  <a:pt x="24203" y="8140"/>
                  <a:pt x="24179" y="8102"/>
                  <a:pt x="24151" y="8064"/>
                </a:cubicBezTo>
                <a:close/>
                <a:moveTo>
                  <a:pt x="24834" y="8427"/>
                </a:moveTo>
                <a:lnTo>
                  <a:pt x="24834" y="8427"/>
                </a:lnTo>
                <a:cubicBezTo>
                  <a:pt x="24826" y="8459"/>
                  <a:pt x="24813" y="8493"/>
                  <a:pt x="24802" y="8522"/>
                </a:cubicBezTo>
                <a:cubicBezTo>
                  <a:pt x="24787" y="8501"/>
                  <a:pt x="24770" y="8481"/>
                  <a:pt x="24752" y="8464"/>
                </a:cubicBezTo>
                <a:cubicBezTo>
                  <a:pt x="24754" y="8464"/>
                  <a:pt x="24755" y="8464"/>
                  <a:pt x="24758" y="8462"/>
                </a:cubicBezTo>
                <a:cubicBezTo>
                  <a:pt x="24761" y="8458"/>
                  <a:pt x="24762" y="8451"/>
                  <a:pt x="24762" y="8445"/>
                </a:cubicBezTo>
                <a:cubicBezTo>
                  <a:pt x="24787" y="8442"/>
                  <a:pt x="24810" y="8436"/>
                  <a:pt x="24834" y="8427"/>
                </a:cubicBezTo>
                <a:close/>
                <a:moveTo>
                  <a:pt x="24733" y="8777"/>
                </a:moveTo>
                <a:cubicBezTo>
                  <a:pt x="24739" y="8780"/>
                  <a:pt x="24746" y="8780"/>
                  <a:pt x="24752" y="8785"/>
                </a:cubicBezTo>
                <a:cubicBezTo>
                  <a:pt x="24751" y="8789"/>
                  <a:pt x="24748" y="8792"/>
                  <a:pt x="24746" y="8793"/>
                </a:cubicBezTo>
                <a:cubicBezTo>
                  <a:pt x="24741" y="8789"/>
                  <a:pt x="24738" y="8783"/>
                  <a:pt x="24733" y="8777"/>
                </a:cubicBezTo>
                <a:close/>
                <a:moveTo>
                  <a:pt x="218" y="0"/>
                </a:moveTo>
                <a:cubicBezTo>
                  <a:pt x="189" y="202"/>
                  <a:pt x="118" y="397"/>
                  <a:pt x="8" y="568"/>
                </a:cubicBezTo>
                <a:cubicBezTo>
                  <a:pt x="5" y="573"/>
                  <a:pt x="3" y="574"/>
                  <a:pt x="2" y="578"/>
                </a:cubicBezTo>
                <a:cubicBezTo>
                  <a:pt x="3" y="575"/>
                  <a:pt x="5" y="575"/>
                  <a:pt x="8" y="575"/>
                </a:cubicBezTo>
                <a:cubicBezTo>
                  <a:pt x="58" y="552"/>
                  <a:pt x="105" y="520"/>
                  <a:pt x="147" y="480"/>
                </a:cubicBezTo>
                <a:lnTo>
                  <a:pt x="147" y="480"/>
                </a:lnTo>
                <a:cubicBezTo>
                  <a:pt x="74" y="596"/>
                  <a:pt x="26" y="728"/>
                  <a:pt x="8" y="864"/>
                </a:cubicBezTo>
                <a:cubicBezTo>
                  <a:pt x="3" y="888"/>
                  <a:pt x="2" y="909"/>
                  <a:pt x="0" y="931"/>
                </a:cubicBezTo>
                <a:cubicBezTo>
                  <a:pt x="2" y="930"/>
                  <a:pt x="5" y="930"/>
                  <a:pt x="8" y="928"/>
                </a:cubicBezTo>
                <a:cubicBezTo>
                  <a:pt x="29" y="917"/>
                  <a:pt x="48" y="907"/>
                  <a:pt x="73" y="895"/>
                </a:cubicBezTo>
                <a:lnTo>
                  <a:pt x="73" y="895"/>
                </a:lnTo>
                <a:cubicBezTo>
                  <a:pt x="53" y="905"/>
                  <a:pt x="31" y="921"/>
                  <a:pt x="8" y="939"/>
                </a:cubicBezTo>
                <a:lnTo>
                  <a:pt x="8" y="1140"/>
                </a:lnTo>
                <a:cubicBezTo>
                  <a:pt x="16" y="1137"/>
                  <a:pt x="23" y="1135"/>
                  <a:pt x="32" y="1132"/>
                </a:cubicBezTo>
                <a:lnTo>
                  <a:pt x="32" y="1132"/>
                </a:lnTo>
                <a:cubicBezTo>
                  <a:pt x="26" y="1149"/>
                  <a:pt x="22" y="1167"/>
                  <a:pt x="16" y="1184"/>
                </a:cubicBezTo>
                <a:lnTo>
                  <a:pt x="8" y="1178"/>
                </a:lnTo>
                <a:lnTo>
                  <a:pt x="8" y="10157"/>
                </a:lnTo>
                <a:cubicBezTo>
                  <a:pt x="567" y="10209"/>
                  <a:pt x="1130" y="10219"/>
                  <a:pt x="1694" y="10219"/>
                </a:cubicBezTo>
                <a:cubicBezTo>
                  <a:pt x="2055" y="10219"/>
                  <a:pt x="2416" y="10215"/>
                  <a:pt x="2777" y="10215"/>
                </a:cubicBezTo>
                <a:cubicBezTo>
                  <a:pt x="3115" y="10215"/>
                  <a:pt x="3451" y="10218"/>
                  <a:pt x="3787" y="10232"/>
                </a:cubicBezTo>
                <a:cubicBezTo>
                  <a:pt x="3953" y="10241"/>
                  <a:pt x="4117" y="10250"/>
                  <a:pt x="4281" y="10260"/>
                </a:cubicBezTo>
                <a:cubicBezTo>
                  <a:pt x="7069" y="10455"/>
                  <a:pt x="9804" y="11274"/>
                  <a:pt x="12599" y="11276"/>
                </a:cubicBezTo>
                <a:cubicBezTo>
                  <a:pt x="12608" y="11276"/>
                  <a:pt x="12616" y="11276"/>
                  <a:pt x="12625" y="11276"/>
                </a:cubicBezTo>
                <a:cubicBezTo>
                  <a:pt x="14679" y="11276"/>
                  <a:pt x="16725" y="10840"/>
                  <a:pt x="18770" y="10840"/>
                </a:cubicBezTo>
                <a:cubicBezTo>
                  <a:pt x="19174" y="10840"/>
                  <a:pt x="19578" y="10857"/>
                  <a:pt x="19982" y="10897"/>
                </a:cubicBezTo>
                <a:cubicBezTo>
                  <a:pt x="21434" y="11046"/>
                  <a:pt x="22840" y="11500"/>
                  <a:pt x="24292" y="11661"/>
                </a:cubicBezTo>
                <a:cubicBezTo>
                  <a:pt x="24426" y="11676"/>
                  <a:pt x="24566" y="11685"/>
                  <a:pt x="24708" y="11685"/>
                </a:cubicBezTo>
                <a:cubicBezTo>
                  <a:pt x="25312" y="11685"/>
                  <a:pt x="25935" y="11525"/>
                  <a:pt x="26165" y="10998"/>
                </a:cubicBezTo>
                <a:cubicBezTo>
                  <a:pt x="26255" y="10807"/>
                  <a:pt x="26265" y="10595"/>
                  <a:pt x="26228" y="10394"/>
                </a:cubicBezTo>
                <a:cubicBezTo>
                  <a:pt x="26191" y="10200"/>
                  <a:pt x="26109" y="10015"/>
                  <a:pt x="25995" y="9856"/>
                </a:cubicBezTo>
                <a:cubicBezTo>
                  <a:pt x="25863" y="9667"/>
                  <a:pt x="25692" y="9509"/>
                  <a:pt x="25507" y="9370"/>
                </a:cubicBezTo>
                <a:cubicBezTo>
                  <a:pt x="25494" y="9315"/>
                  <a:pt x="25477" y="9264"/>
                  <a:pt x="25449" y="9214"/>
                </a:cubicBezTo>
                <a:cubicBezTo>
                  <a:pt x="25436" y="9191"/>
                  <a:pt x="25423" y="9169"/>
                  <a:pt x="25407" y="9148"/>
                </a:cubicBezTo>
                <a:cubicBezTo>
                  <a:pt x="25394" y="9127"/>
                  <a:pt x="25378" y="9105"/>
                  <a:pt x="25362" y="9087"/>
                </a:cubicBezTo>
                <a:cubicBezTo>
                  <a:pt x="25354" y="9075"/>
                  <a:pt x="25342" y="9065"/>
                  <a:pt x="25332" y="9055"/>
                </a:cubicBezTo>
                <a:lnTo>
                  <a:pt x="25332" y="9055"/>
                </a:lnTo>
                <a:cubicBezTo>
                  <a:pt x="25343" y="9066"/>
                  <a:pt x="25356" y="9076"/>
                  <a:pt x="25369" y="9087"/>
                </a:cubicBezTo>
                <a:cubicBezTo>
                  <a:pt x="25383" y="9095"/>
                  <a:pt x="25393" y="9105"/>
                  <a:pt x="25404" y="9116"/>
                </a:cubicBezTo>
                <a:cubicBezTo>
                  <a:pt x="25401" y="9104"/>
                  <a:pt x="25401" y="9095"/>
                  <a:pt x="25400" y="9084"/>
                </a:cubicBezTo>
                <a:cubicBezTo>
                  <a:pt x="25391" y="9030"/>
                  <a:pt x="25368" y="8979"/>
                  <a:pt x="25335" y="8937"/>
                </a:cubicBezTo>
                <a:cubicBezTo>
                  <a:pt x="25327" y="8928"/>
                  <a:pt x="25322" y="8920"/>
                  <a:pt x="25314" y="8912"/>
                </a:cubicBezTo>
                <a:lnTo>
                  <a:pt x="25314" y="8912"/>
                </a:lnTo>
                <a:cubicBezTo>
                  <a:pt x="25335" y="8921"/>
                  <a:pt x="25355" y="8930"/>
                  <a:pt x="25377" y="8937"/>
                </a:cubicBezTo>
                <a:cubicBezTo>
                  <a:pt x="25417" y="8952"/>
                  <a:pt x="25459" y="8963"/>
                  <a:pt x="25503" y="8972"/>
                </a:cubicBezTo>
                <a:cubicBezTo>
                  <a:pt x="25500" y="8960"/>
                  <a:pt x="25494" y="8950"/>
                  <a:pt x="25489" y="8938"/>
                </a:cubicBezTo>
                <a:cubicBezTo>
                  <a:pt x="25469" y="8894"/>
                  <a:pt x="25443" y="8852"/>
                  <a:pt x="25412" y="8813"/>
                </a:cubicBezTo>
                <a:lnTo>
                  <a:pt x="25412" y="8813"/>
                </a:lnTo>
                <a:cubicBezTo>
                  <a:pt x="25430" y="8830"/>
                  <a:pt x="25453" y="8840"/>
                  <a:pt x="25478" y="8840"/>
                </a:cubicBezTo>
                <a:cubicBezTo>
                  <a:pt x="25480" y="8840"/>
                  <a:pt x="25483" y="8840"/>
                  <a:pt x="25486" y="8840"/>
                </a:cubicBezTo>
                <a:cubicBezTo>
                  <a:pt x="25451" y="8753"/>
                  <a:pt x="25397" y="8670"/>
                  <a:pt x="25333" y="8600"/>
                </a:cubicBezTo>
                <a:cubicBezTo>
                  <a:pt x="25334" y="8599"/>
                  <a:pt x="25335" y="8599"/>
                  <a:pt x="25336" y="8599"/>
                </a:cubicBezTo>
                <a:cubicBezTo>
                  <a:pt x="25336" y="8599"/>
                  <a:pt x="25338" y="8599"/>
                  <a:pt x="25339" y="8597"/>
                </a:cubicBezTo>
                <a:cubicBezTo>
                  <a:pt x="25351" y="8581"/>
                  <a:pt x="25340" y="8557"/>
                  <a:pt x="25329" y="8538"/>
                </a:cubicBezTo>
                <a:cubicBezTo>
                  <a:pt x="25327" y="8535"/>
                  <a:pt x="25326" y="8532"/>
                  <a:pt x="25324" y="8529"/>
                </a:cubicBezTo>
                <a:cubicBezTo>
                  <a:pt x="25278" y="8458"/>
                  <a:pt x="25232" y="8387"/>
                  <a:pt x="25186" y="8318"/>
                </a:cubicBezTo>
                <a:lnTo>
                  <a:pt x="25186" y="8318"/>
                </a:lnTo>
                <a:cubicBezTo>
                  <a:pt x="25216" y="8333"/>
                  <a:pt x="25246" y="8346"/>
                  <a:pt x="25275" y="8361"/>
                </a:cubicBezTo>
                <a:cubicBezTo>
                  <a:pt x="25245" y="8268"/>
                  <a:pt x="25198" y="8179"/>
                  <a:pt x="25146" y="8096"/>
                </a:cubicBezTo>
                <a:lnTo>
                  <a:pt x="25146" y="8096"/>
                </a:lnTo>
                <a:cubicBezTo>
                  <a:pt x="25173" y="8138"/>
                  <a:pt x="25217" y="8164"/>
                  <a:pt x="25266" y="8172"/>
                </a:cubicBezTo>
                <a:cubicBezTo>
                  <a:pt x="25263" y="8114"/>
                  <a:pt x="25234" y="8050"/>
                  <a:pt x="25195" y="7995"/>
                </a:cubicBezTo>
                <a:cubicBezTo>
                  <a:pt x="25165" y="7951"/>
                  <a:pt x="25124" y="7912"/>
                  <a:pt x="25088" y="7884"/>
                </a:cubicBezTo>
                <a:lnTo>
                  <a:pt x="25088" y="7884"/>
                </a:lnTo>
                <a:lnTo>
                  <a:pt x="25252" y="7966"/>
                </a:lnTo>
                <a:cubicBezTo>
                  <a:pt x="25197" y="7876"/>
                  <a:pt x="25131" y="7794"/>
                  <a:pt x="25051" y="7723"/>
                </a:cubicBezTo>
                <a:lnTo>
                  <a:pt x="25051" y="7723"/>
                </a:lnTo>
                <a:cubicBezTo>
                  <a:pt x="25094" y="7740"/>
                  <a:pt x="25136" y="7758"/>
                  <a:pt x="25179" y="7774"/>
                </a:cubicBezTo>
                <a:cubicBezTo>
                  <a:pt x="25128" y="7688"/>
                  <a:pt x="25085" y="7526"/>
                  <a:pt x="25012" y="7449"/>
                </a:cubicBezTo>
                <a:cubicBezTo>
                  <a:pt x="25008" y="7446"/>
                  <a:pt x="25002" y="7440"/>
                  <a:pt x="24998" y="7435"/>
                </a:cubicBezTo>
                <a:cubicBezTo>
                  <a:pt x="24995" y="7440"/>
                  <a:pt x="24995" y="7446"/>
                  <a:pt x="24995" y="7449"/>
                </a:cubicBezTo>
                <a:cubicBezTo>
                  <a:pt x="24970" y="7624"/>
                  <a:pt x="24906" y="7794"/>
                  <a:pt x="24809" y="7942"/>
                </a:cubicBezTo>
                <a:cubicBezTo>
                  <a:pt x="24855" y="7922"/>
                  <a:pt x="24898" y="7891"/>
                  <a:pt x="24935" y="7855"/>
                </a:cubicBezTo>
                <a:lnTo>
                  <a:pt x="24935" y="7855"/>
                </a:lnTo>
                <a:cubicBezTo>
                  <a:pt x="24908" y="7900"/>
                  <a:pt x="24884" y="7947"/>
                  <a:pt x="24864" y="7995"/>
                </a:cubicBezTo>
                <a:cubicBezTo>
                  <a:pt x="24834" y="8077"/>
                  <a:pt x="24813" y="8164"/>
                  <a:pt x="24806" y="8253"/>
                </a:cubicBezTo>
                <a:cubicBezTo>
                  <a:pt x="24826" y="8244"/>
                  <a:pt x="24848" y="8233"/>
                  <a:pt x="24870" y="8223"/>
                </a:cubicBezTo>
                <a:lnTo>
                  <a:pt x="24870" y="8223"/>
                </a:lnTo>
                <a:cubicBezTo>
                  <a:pt x="24831" y="8284"/>
                  <a:pt x="24792" y="8347"/>
                  <a:pt x="24754" y="8411"/>
                </a:cubicBezTo>
                <a:cubicBezTo>
                  <a:pt x="24752" y="8408"/>
                  <a:pt x="24752" y="8407"/>
                  <a:pt x="24751" y="8404"/>
                </a:cubicBezTo>
                <a:cubicBezTo>
                  <a:pt x="24701" y="8331"/>
                  <a:pt x="24654" y="8256"/>
                  <a:pt x="24606" y="8183"/>
                </a:cubicBezTo>
                <a:lnTo>
                  <a:pt x="24606" y="8183"/>
                </a:lnTo>
                <a:cubicBezTo>
                  <a:pt x="24636" y="8198"/>
                  <a:pt x="24665" y="8211"/>
                  <a:pt x="24694" y="8225"/>
                </a:cubicBezTo>
                <a:cubicBezTo>
                  <a:pt x="24668" y="8144"/>
                  <a:pt x="24630" y="8067"/>
                  <a:pt x="24585" y="7995"/>
                </a:cubicBezTo>
                <a:cubicBezTo>
                  <a:pt x="24581" y="7987"/>
                  <a:pt x="24576" y="7980"/>
                  <a:pt x="24571" y="7973"/>
                </a:cubicBezTo>
                <a:lnTo>
                  <a:pt x="24571" y="7973"/>
                </a:lnTo>
                <a:cubicBezTo>
                  <a:pt x="24578" y="7982"/>
                  <a:pt x="24586" y="7989"/>
                  <a:pt x="24594" y="7995"/>
                </a:cubicBezTo>
                <a:cubicBezTo>
                  <a:pt x="24620" y="8019"/>
                  <a:pt x="24651" y="8034"/>
                  <a:pt x="24687" y="8037"/>
                </a:cubicBezTo>
                <a:cubicBezTo>
                  <a:pt x="24685" y="8022"/>
                  <a:pt x="24685" y="8008"/>
                  <a:pt x="24680" y="7995"/>
                </a:cubicBezTo>
                <a:cubicBezTo>
                  <a:pt x="24658" y="7903"/>
                  <a:pt x="24579" y="7804"/>
                  <a:pt x="24507" y="7752"/>
                </a:cubicBezTo>
                <a:lnTo>
                  <a:pt x="24507" y="7752"/>
                </a:lnTo>
                <a:cubicBezTo>
                  <a:pt x="24562" y="7777"/>
                  <a:pt x="24616" y="7806"/>
                  <a:pt x="24671" y="7832"/>
                </a:cubicBezTo>
                <a:cubicBezTo>
                  <a:pt x="24617" y="7740"/>
                  <a:pt x="24550" y="7659"/>
                  <a:pt x="24472" y="7588"/>
                </a:cubicBezTo>
                <a:lnTo>
                  <a:pt x="24472" y="7588"/>
                </a:lnTo>
                <a:cubicBezTo>
                  <a:pt x="24514" y="7605"/>
                  <a:pt x="24556" y="7623"/>
                  <a:pt x="24600" y="7639"/>
                </a:cubicBezTo>
                <a:cubicBezTo>
                  <a:pt x="24571" y="7588"/>
                  <a:pt x="24542" y="7511"/>
                  <a:pt x="24508" y="7440"/>
                </a:cubicBezTo>
                <a:cubicBezTo>
                  <a:pt x="24484" y="7383"/>
                  <a:pt x="24453" y="7331"/>
                  <a:pt x="24418" y="7302"/>
                </a:cubicBezTo>
                <a:cubicBezTo>
                  <a:pt x="24411" y="7347"/>
                  <a:pt x="24404" y="7392"/>
                  <a:pt x="24392" y="7438"/>
                </a:cubicBezTo>
                <a:cubicBezTo>
                  <a:pt x="24359" y="7571"/>
                  <a:pt x="24304" y="7695"/>
                  <a:pt x="24230" y="7810"/>
                </a:cubicBezTo>
                <a:cubicBezTo>
                  <a:pt x="24276" y="7790"/>
                  <a:pt x="24320" y="7759"/>
                  <a:pt x="24356" y="7723"/>
                </a:cubicBezTo>
                <a:lnTo>
                  <a:pt x="24356" y="7723"/>
                </a:lnTo>
                <a:cubicBezTo>
                  <a:pt x="24304" y="7806"/>
                  <a:pt x="24269" y="7900"/>
                  <a:pt x="24247" y="7997"/>
                </a:cubicBezTo>
                <a:cubicBezTo>
                  <a:pt x="24240" y="8024"/>
                  <a:pt x="24237" y="8053"/>
                  <a:pt x="24232" y="8080"/>
                </a:cubicBezTo>
                <a:cubicBezTo>
                  <a:pt x="24222" y="8051"/>
                  <a:pt x="24211" y="8024"/>
                  <a:pt x="24199" y="7997"/>
                </a:cubicBezTo>
                <a:cubicBezTo>
                  <a:pt x="24174" y="7944"/>
                  <a:pt x="24148" y="7893"/>
                  <a:pt x="24115" y="7846"/>
                </a:cubicBezTo>
                <a:lnTo>
                  <a:pt x="24115" y="7846"/>
                </a:lnTo>
                <a:cubicBezTo>
                  <a:pt x="24144" y="7886"/>
                  <a:pt x="24186" y="7913"/>
                  <a:pt x="24235" y="7919"/>
                </a:cubicBezTo>
                <a:cubicBezTo>
                  <a:pt x="24231" y="7813"/>
                  <a:pt x="24141" y="7694"/>
                  <a:pt x="24055" y="7634"/>
                </a:cubicBezTo>
                <a:lnTo>
                  <a:pt x="24055" y="7634"/>
                </a:lnTo>
                <a:cubicBezTo>
                  <a:pt x="24109" y="7659"/>
                  <a:pt x="24164" y="7688"/>
                  <a:pt x="24218" y="7716"/>
                </a:cubicBezTo>
                <a:cubicBezTo>
                  <a:pt x="24166" y="7624"/>
                  <a:pt x="24099" y="7542"/>
                  <a:pt x="24020" y="7472"/>
                </a:cubicBezTo>
                <a:lnTo>
                  <a:pt x="24020" y="7472"/>
                </a:lnTo>
                <a:cubicBezTo>
                  <a:pt x="24063" y="7489"/>
                  <a:pt x="24105" y="7507"/>
                  <a:pt x="24148" y="7523"/>
                </a:cubicBezTo>
                <a:cubicBezTo>
                  <a:pt x="24134" y="7498"/>
                  <a:pt x="24119" y="7467"/>
                  <a:pt x="24105" y="7434"/>
                </a:cubicBezTo>
                <a:cubicBezTo>
                  <a:pt x="24086" y="7395"/>
                  <a:pt x="24070" y="7353"/>
                  <a:pt x="24049" y="7312"/>
                </a:cubicBezTo>
                <a:cubicBezTo>
                  <a:pt x="24042" y="7298"/>
                  <a:pt x="24035" y="7283"/>
                  <a:pt x="24028" y="7271"/>
                </a:cubicBezTo>
                <a:cubicBezTo>
                  <a:pt x="24010" y="7237"/>
                  <a:pt x="23988" y="7206"/>
                  <a:pt x="23964" y="7187"/>
                </a:cubicBezTo>
                <a:cubicBezTo>
                  <a:pt x="23961" y="7218"/>
                  <a:pt x="23955" y="7250"/>
                  <a:pt x="23948" y="7279"/>
                </a:cubicBezTo>
                <a:cubicBezTo>
                  <a:pt x="23946" y="7290"/>
                  <a:pt x="23945" y="7302"/>
                  <a:pt x="23941" y="7315"/>
                </a:cubicBezTo>
                <a:cubicBezTo>
                  <a:pt x="23932" y="7354"/>
                  <a:pt x="23919" y="7392"/>
                  <a:pt x="23904" y="7433"/>
                </a:cubicBezTo>
                <a:cubicBezTo>
                  <a:pt x="23874" y="7521"/>
                  <a:pt x="23832" y="7605"/>
                  <a:pt x="23782" y="7685"/>
                </a:cubicBezTo>
                <a:cubicBezTo>
                  <a:pt x="23752" y="7601"/>
                  <a:pt x="23713" y="7520"/>
                  <a:pt x="23663" y="7446"/>
                </a:cubicBezTo>
                <a:lnTo>
                  <a:pt x="23663" y="7446"/>
                </a:lnTo>
                <a:cubicBezTo>
                  <a:pt x="23692" y="7486"/>
                  <a:pt x="23734" y="7512"/>
                  <a:pt x="23782" y="7520"/>
                </a:cubicBezTo>
                <a:cubicBezTo>
                  <a:pt x="23781" y="7491"/>
                  <a:pt x="23774" y="7460"/>
                  <a:pt x="23760" y="7428"/>
                </a:cubicBezTo>
                <a:cubicBezTo>
                  <a:pt x="23743" y="7388"/>
                  <a:pt x="23715" y="7345"/>
                  <a:pt x="23684" y="7309"/>
                </a:cubicBezTo>
                <a:cubicBezTo>
                  <a:pt x="23681" y="7308"/>
                  <a:pt x="23679" y="7305"/>
                  <a:pt x="23678" y="7302"/>
                </a:cubicBezTo>
                <a:cubicBezTo>
                  <a:pt x="23654" y="7274"/>
                  <a:pt x="23628" y="7251"/>
                  <a:pt x="23604" y="7232"/>
                </a:cubicBezTo>
                <a:lnTo>
                  <a:pt x="23604" y="7232"/>
                </a:lnTo>
                <a:cubicBezTo>
                  <a:pt x="23644" y="7254"/>
                  <a:pt x="23691" y="7274"/>
                  <a:pt x="23731" y="7296"/>
                </a:cubicBezTo>
                <a:cubicBezTo>
                  <a:pt x="23742" y="7302"/>
                  <a:pt x="23750" y="7305"/>
                  <a:pt x="23760" y="7311"/>
                </a:cubicBezTo>
                <a:cubicBezTo>
                  <a:pt x="23763" y="7312"/>
                  <a:pt x="23765" y="7312"/>
                  <a:pt x="23768" y="7315"/>
                </a:cubicBezTo>
                <a:cubicBezTo>
                  <a:pt x="23766" y="7312"/>
                  <a:pt x="23766" y="7312"/>
                  <a:pt x="23766" y="7311"/>
                </a:cubicBezTo>
                <a:cubicBezTo>
                  <a:pt x="23763" y="7305"/>
                  <a:pt x="23759" y="7300"/>
                  <a:pt x="23758" y="7295"/>
                </a:cubicBezTo>
                <a:cubicBezTo>
                  <a:pt x="23707" y="7210"/>
                  <a:pt x="23643" y="7136"/>
                  <a:pt x="23572" y="7071"/>
                </a:cubicBezTo>
                <a:lnTo>
                  <a:pt x="23572" y="7071"/>
                </a:lnTo>
                <a:cubicBezTo>
                  <a:pt x="23614" y="7090"/>
                  <a:pt x="23656" y="7106"/>
                  <a:pt x="23699" y="7122"/>
                </a:cubicBezTo>
                <a:cubicBezTo>
                  <a:pt x="23644" y="7032"/>
                  <a:pt x="23598" y="6852"/>
                  <a:pt x="23518" y="6785"/>
                </a:cubicBezTo>
                <a:cubicBezTo>
                  <a:pt x="23495" y="6964"/>
                  <a:pt x="23429" y="7138"/>
                  <a:pt x="23329" y="7290"/>
                </a:cubicBezTo>
                <a:cubicBezTo>
                  <a:pt x="23376" y="7271"/>
                  <a:pt x="23419" y="7239"/>
                  <a:pt x="23456" y="7203"/>
                </a:cubicBezTo>
                <a:lnTo>
                  <a:pt x="23456" y="7203"/>
                </a:lnTo>
                <a:cubicBezTo>
                  <a:pt x="23438" y="7232"/>
                  <a:pt x="23422" y="7264"/>
                  <a:pt x="23409" y="7296"/>
                </a:cubicBezTo>
                <a:cubicBezTo>
                  <a:pt x="23403" y="7305"/>
                  <a:pt x="23400" y="7316"/>
                  <a:pt x="23395" y="7327"/>
                </a:cubicBezTo>
                <a:cubicBezTo>
                  <a:pt x="23381" y="7359"/>
                  <a:pt x="23371" y="7389"/>
                  <a:pt x="23364" y="7421"/>
                </a:cubicBezTo>
                <a:cubicBezTo>
                  <a:pt x="23360" y="7431"/>
                  <a:pt x="23357" y="7441"/>
                  <a:pt x="23354" y="7450"/>
                </a:cubicBezTo>
                <a:cubicBezTo>
                  <a:pt x="23350" y="7441"/>
                  <a:pt x="23344" y="7431"/>
                  <a:pt x="23336" y="7421"/>
                </a:cubicBezTo>
                <a:cubicBezTo>
                  <a:pt x="23318" y="7390"/>
                  <a:pt x="23294" y="7361"/>
                  <a:pt x="23271" y="7338"/>
                </a:cubicBezTo>
                <a:cubicBezTo>
                  <a:pt x="23251" y="7318"/>
                  <a:pt x="23230" y="7302"/>
                  <a:pt x="23212" y="7287"/>
                </a:cubicBezTo>
                <a:lnTo>
                  <a:pt x="23212" y="7287"/>
                </a:lnTo>
                <a:cubicBezTo>
                  <a:pt x="23242" y="7303"/>
                  <a:pt x="23277" y="7318"/>
                  <a:pt x="23309" y="7337"/>
                </a:cubicBezTo>
                <a:cubicBezTo>
                  <a:pt x="23332" y="7347"/>
                  <a:pt x="23354" y="7357"/>
                  <a:pt x="23376" y="7369"/>
                </a:cubicBezTo>
                <a:cubicBezTo>
                  <a:pt x="23368" y="7356"/>
                  <a:pt x="23361" y="7344"/>
                  <a:pt x="23352" y="7332"/>
                </a:cubicBezTo>
                <a:cubicBezTo>
                  <a:pt x="23345" y="7319"/>
                  <a:pt x="23336" y="7308"/>
                  <a:pt x="23328" y="7295"/>
                </a:cubicBezTo>
                <a:cubicBezTo>
                  <a:pt x="23284" y="7232"/>
                  <a:pt x="23233" y="7177"/>
                  <a:pt x="23177" y="7126"/>
                </a:cubicBezTo>
                <a:lnTo>
                  <a:pt x="23177" y="7126"/>
                </a:lnTo>
                <a:cubicBezTo>
                  <a:pt x="23219" y="7144"/>
                  <a:pt x="23259" y="7160"/>
                  <a:pt x="23303" y="7177"/>
                </a:cubicBezTo>
                <a:cubicBezTo>
                  <a:pt x="23249" y="7084"/>
                  <a:pt x="23201" y="6904"/>
                  <a:pt x="23122" y="6839"/>
                </a:cubicBezTo>
                <a:cubicBezTo>
                  <a:pt x="23103" y="6991"/>
                  <a:pt x="23052" y="7141"/>
                  <a:pt x="22976" y="7274"/>
                </a:cubicBezTo>
                <a:cubicBezTo>
                  <a:pt x="22965" y="7298"/>
                  <a:pt x="22950" y="7324"/>
                  <a:pt x="22936" y="7345"/>
                </a:cubicBezTo>
                <a:cubicBezTo>
                  <a:pt x="22975" y="7327"/>
                  <a:pt x="23010" y="7305"/>
                  <a:pt x="23040" y="7279"/>
                </a:cubicBezTo>
                <a:cubicBezTo>
                  <a:pt x="23047" y="7271"/>
                  <a:pt x="23053" y="7266"/>
                  <a:pt x="23061" y="7260"/>
                </a:cubicBezTo>
                <a:lnTo>
                  <a:pt x="23061" y="7260"/>
                </a:lnTo>
                <a:cubicBezTo>
                  <a:pt x="23056" y="7267"/>
                  <a:pt x="23053" y="7273"/>
                  <a:pt x="23049" y="7279"/>
                </a:cubicBezTo>
                <a:cubicBezTo>
                  <a:pt x="23034" y="7305"/>
                  <a:pt x="23020" y="7334"/>
                  <a:pt x="23008" y="7361"/>
                </a:cubicBezTo>
                <a:cubicBezTo>
                  <a:pt x="22998" y="7380"/>
                  <a:pt x="22991" y="7398"/>
                  <a:pt x="22986" y="7417"/>
                </a:cubicBezTo>
                <a:cubicBezTo>
                  <a:pt x="22966" y="7470"/>
                  <a:pt x="22952" y="7526"/>
                  <a:pt x="22943" y="7584"/>
                </a:cubicBezTo>
                <a:cubicBezTo>
                  <a:pt x="22907" y="7527"/>
                  <a:pt x="22870" y="7469"/>
                  <a:pt x="22831" y="7414"/>
                </a:cubicBezTo>
                <a:cubicBezTo>
                  <a:pt x="22824" y="7402"/>
                  <a:pt x="22817" y="7390"/>
                  <a:pt x="22809" y="7380"/>
                </a:cubicBezTo>
                <a:cubicBezTo>
                  <a:pt x="22808" y="7376"/>
                  <a:pt x="22806" y="7375"/>
                  <a:pt x="22805" y="7370"/>
                </a:cubicBezTo>
                <a:lnTo>
                  <a:pt x="22805" y="7370"/>
                </a:lnTo>
                <a:cubicBezTo>
                  <a:pt x="22809" y="7373"/>
                  <a:pt x="22815" y="7375"/>
                  <a:pt x="22821" y="7377"/>
                </a:cubicBezTo>
                <a:cubicBezTo>
                  <a:pt x="22844" y="7389"/>
                  <a:pt x="22870" y="7399"/>
                  <a:pt x="22894" y="7411"/>
                </a:cubicBezTo>
                <a:cubicBezTo>
                  <a:pt x="22889" y="7398"/>
                  <a:pt x="22885" y="7385"/>
                  <a:pt x="22879" y="7373"/>
                </a:cubicBezTo>
                <a:cubicBezTo>
                  <a:pt x="22866" y="7337"/>
                  <a:pt x="22850" y="7302"/>
                  <a:pt x="22834" y="7267"/>
                </a:cubicBezTo>
                <a:cubicBezTo>
                  <a:pt x="22814" y="7228"/>
                  <a:pt x="22790" y="7186"/>
                  <a:pt x="22764" y="7149"/>
                </a:cubicBezTo>
                <a:lnTo>
                  <a:pt x="22764" y="7149"/>
                </a:lnTo>
                <a:cubicBezTo>
                  <a:pt x="22793" y="7189"/>
                  <a:pt x="22835" y="7216"/>
                  <a:pt x="22885" y="7222"/>
                </a:cubicBezTo>
                <a:cubicBezTo>
                  <a:pt x="22880" y="7116"/>
                  <a:pt x="22790" y="6998"/>
                  <a:pt x="22705" y="6937"/>
                </a:cubicBezTo>
                <a:lnTo>
                  <a:pt x="22705" y="6937"/>
                </a:lnTo>
                <a:cubicBezTo>
                  <a:pt x="22758" y="6964"/>
                  <a:pt x="22814" y="6991"/>
                  <a:pt x="22870" y="7019"/>
                </a:cubicBezTo>
                <a:cubicBezTo>
                  <a:pt x="22815" y="6927"/>
                  <a:pt x="22748" y="6844"/>
                  <a:pt x="22670" y="6775"/>
                </a:cubicBezTo>
                <a:lnTo>
                  <a:pt x="22670" y="6775"/>
                </a:lnTo>
                <a:cubicBezTo>
                  <a:pt x="22712" y="6794"/>
                  <a:pt x="22754" y="6810"/>
                  <a:pt x="22798" y="6826"/>
                </a:cubicBezTo>
                <a:cubicBezTo>
                  <a:pt x="22743" y="6734"/>
                  <a:pt x="22696" y="6554"/>
                  <a:pt x="22616" y="6489"/>
                </a:cubicBezTo>
                <a:cubicBezTo>
                  <a:pt x="22591" y="6669"/>
                  <a:pt x="22526" y="6843"/>
                  <a:pt x="22427" y="6995"/>
                </a:cubicBezTo>
                <a:cubicBezTo>
                  <a:pt x="22474" y="6975"/>
                  <a:pt x="22517" y="6945"/>
                  <a:pt x="22554" y="6908"/>
                </a:cubicBezTo>
                <a:lnTo>
                  <a:pt x="22554" y="6908"/>
                </a:lnTo>
                <a:cubicBezTo>
                  <a:pt x="22500" y="6995"/>
                  <a:pt x="22464" y="7091"/>
                  <a:pt x="22443" y="7192"/>
                </a:cubicBezTo>
                <a:cubicBezTo>
                  <a:pt x="22401" y="7128"/>
                  <a:pt x="22355" y="7070"/>
                  <a:pt x="22298" y="7019"/>
                </a:cubicBezTo>
                <a:lnTo>
                  <a:pt x="22298" y="7019"/>
                </a:lnTo>
                <a:cubicBezTo>
                  <a:pt x="22334" y="7033"/>
                  <a:pt x="22369" y="7048"/>
                  <a:pt x="22403" y="7061"/>
                </a:cubicBezTo>
                <a:cubicBezTo>
                  <a:pt x="22358" y="6984"/>
                  <a:pt x="22320" y="6833"/>
                  <a:pt x="22253" y="6778"/>
                </a:cubicBezTo>
                <a:cubicBezTo>
                  <a:pt x="22233" y="6927"/>
                  <a:pt x="22176" y="7072"/>
                  <a:pt x="22095" y="7202"/>
                </a:cubicBezTo>
                <a:cubicBezTo>
                  <a:pt x="22133" y="7184"/>
                  <a:pt x="22169" y="7160"/>
                  <a:pt x="22199" y="7129"/>
                </a:cubicBezTo>
                <a:lnTo>
                  <a:pt x="22199" y="7129"/>
                </a:lnTo>
                <a:cubicBezTo>
                  <a:pt x="22170" y="7177"/>
                  <a:pt x="22147" y="7228"/>
                  <a:pt x="22130" y="7280"/>
                </a:cubicBezTo>
                <a:cubicBezTo>
                  <a:pt x="22117" y="7318"/>
                  <a:pt x="22105" y="7359"/>
                  <a:pt x="22101" y="7398"/>
                </a:cubicBezTo>
                <a:cubicBezTo>
                  <a:pt x="22096" y="7412"/>
                  <a:pt x="22096" y="7425"/>
                  <a:pt x="22093" y="7438"/>
                </a:cubicBezTo>
                <a:cubicBezTo>
                  <a:pt x="22093" y="7441"/>
                  <a:pt x="22090" y="7446"/>
                  <a:pt x="22090" y="7450"/>
                </a:cubicBezTo>
                <a:cubicBezTo>
                  <a:pt x="22089" y="7447"/>
                  <a:pt x="22086" y="7443"/>
                  <a:pt x="22082" y="7440"/>
                </a:cubicBezTo>
                <a:cubicBezTo>
                  <a:pt x="22073" y="7425"/>
                  <a:pt x="22060" y="7411"/>
                  <a:pt x="22047" y="7398"/>
                </a:cubicBezTo>
                <a:cubicBezTo>
                  <a:pt x="22045" y="7395"/>
                  <a:pt x="22043" y="7392"/>
                  <a:pt x="22040" y="7389"/>
                </a:cubicBezTo>
                <a:cubicBezTo>
                  <a:pt x="22041" y="7388"/>
                  <a:pt x="22042" y="7388"/>
                  <a:pt x="22043" y="7388"/>
                </a:cubicBezTo>
                <a:cubicBezTo>
                  <a:pt x="22044" y="7388"/>
                  <a:pt x="22044" y="7388"/>
                  <a:pt x="22044" y="7388"/>
                </a:cubicBezTo>
                <a:cubicBezTo>
                  <a:pt x="22054" y="7373"/>
                  <a:pt x="22045" y="7353"/>
                  <a:pt x="22035" y="7338"/>
                </a:cubicBezTo>
                <a:cubicBezTo>
                  <a:pt x="22025" y="7325"/>
                  <a:pt x="22016" y="7311"/>
                  <a:pt x="22009" y="7298"/>
                </a:cubicBezTo>
                <a:cubicBezTo>
                  <a:pt x="21979" y="7250"/>
                  <a:pt x="21948" y="7203"/>
                  <a:pt x="21915" y="7155"/>
                </a:cubicBezTo>
                <a:lnTo>
                  <a:pt x="21915" y="7155"/>
                </a:lnTo>
                <a:cubicBezTo>
                  <a:pt x="21941" y="7167"/>
                  <a:pt x="21966" y="7178"/>
                  <a:pt x="21992" y="7189"/>
                </a:cubicBezTo>
                <a:cubicBezTo>
                  <a:pt x="21966" y="7112"/>
                  <a:pt x="21930" y="7040"/>
                  <a:pt x="21884" y="6973"/>
                </a:cubicBezTo>
                <a:lnTo>
                  <a:pt x="21884" y="6973"/>
                </a:lnTo>
                <a:cubicBezTo>
                  <a:pt x="21907" y="7007"/>
                  <a:pt x="21943" y="7028"/>
                  <a:pt x="21982" y="7033"/>
                </a:cubicBezTo>
                <a:cubicBezTo>
                  <a:pt x="21979" y="6946"/>
                  <a:pt x="21902" y="6844"/>
                  <a:pt x="21832" y="6795"/>
                </a:cubicBezTo>
                <a:lnTo>
                  <a:pt x="21832" y="6795"/>
                </a:lnTo>
                <a:cubicBezTo>
                  <a:pt x="21877" y="6817"/>
                  <a:pt x="21923" y="6840"/>
                  <a:pt x="21970" y="6862"/>
                </a:cubicBezTo>
                <a:cubicBezTo>
                  <a:pt x="21923" y="6786"/>
                  <a:pt x="21868" y="6717"/>
                  <a:pt x="21803" y="6659"/>
                </a:cubicBezTo>
                <a:lnTo>
                  <a:pt x="21803" y="6659"/>
                </a:lnTo>
                <a:cubicBezTo>
                  <a:pt x="21836" y="6673"/>
                  <a:pt x="21873" y="6688"/>
                  <a:pt x="21908" y="6701"/>
                </a:cubicBezTo>
                <a:cubicBezTo>
                  <a:pt x="21863" y="6625"/>
                  <a:pt x="21822" y="6474"/>
                  <a:pt x="21755" y="6419"/>
                </a:cubicBezTo>
                <a:cubicBezTo>
                  <a:pt x="21735" y="6570"/>
                  <a:pt x="21681" y="6715"/>
                  <a:pt x="21597" y="6843"/>
                </a:cubicBezTo>
                <a:cubicBezTo>
                  <a:pt x="21637" y="6824"/>
                  <a:pt x="21674" y="6801"/>
                  <a:pt x="21703" y="6770"/>
                </a:cubicBezTo>
                <a:lnTo>
                  <a:pt x="21703" y="6770"/>
                </a:lnTo>
                <a:cubicBezTo>
                  <a:pt x="21658" y="6844"/>
                  <a:pt x="21624" y="6926"/>
                  <a:pt x="21608" y="7011"/>
                </a:cubicBezTo>
                <a:cubicBezTo>
                  <a:pt x="21566" y="6946"/>
                  <a:pt x="21523" y="6881"/>
                  <a:pt x="21481" y="6815"/>
                </a:cubicBezTo>
                <a:lnTo>
                  <a:pt x="21481" y="6815"/>
                </a:lnTo>
                <a:cubicBezTo>
                  <a:pt x="21510" y="6830"/>
                  <a:pt x="21542" y="6843"/>
                  <a:pt x="21571" y="6858"/>
                </a:cubicBezTo>
                <a:cubicBezTo>
                  <a:pt x="21539" y="6765"/>
                  <a:pt x="21494" y="6677"/>
                  <a:pt x="21441" y="6593"/>
                </a:cubicBezTo>
                <a:lnTo>
                  <a:pt x="21441" y="6593"/>
                </a:lnTo>
                <a:cubicBezTo>
                  <a:pt x="21469" y="6635"/>
                  <a:pt x="21513" y="6661"/>
                  <a:pt x="21560" y="6669"/>
                </a:cubicBezTo>
                <a:cubicBezTo>
                  <a:pt x="21558" y="6563"/>
                  <a:pt x="21466" y="6444"/>
                  <a:pt x="21383" y="6383"/>
                </a:cubicBezTo>
                <a:lnTo>
                  <a:pt x="21383" y="6383"/>
                </a:lnTo>
                <a:cubicBezTo>
                  <a:pt x="21437" y="6409"/>
                  <a:pt x="21492" y="6438"/>
                  <a:pt x="21546" y="6463"/>
                </a:cubicBezTo>
                <a:cubicBezTo>
                  <a:pt x="21492" y="6373"/>
                  <a:pt x="21427" y="6291"/>
                  <a:pt x="21347" y="6220"/>
                </a:cubicBezTo>
                <a:lnTo>
                  <a:pt x="21347" y="6220"/>
                </a:lnTo>
                <a:cubicBezTo>
                  <a:pt x="21389" y="6236"/>
                  <a:pt x="21430" y="6255"/>
                  <a:pt x="21473" y="6271"/>
                </a:cubicBezTo>
                <a:cubicBezTo>
                  <a:pt x="21420" y="6179"/>
                  <a:pt x="21372" y="6001"/>
                  <a:pt x="21295" y="5933"/>
                </a:cubicBezTo>
                <a:cubicBezTo>
                  <a:pt x="21269" y="6113"/>
                  <a:pt x="21203" y="6287"/>
                  <a:pt x="21106" y="6441"/>
                </a:cubicBezTo>
                <a:cubicBezTo>
                  <a:pt x="21152" y="6422"/>
                  <a:pt x="21195" y="6390"/>
                  <a:pt x="21232" y="6354"/>
                </a:cubicBezTo>
                <a:lnTo>
                  <a:pt x="21232" y="6354"/>
                </a:lnTo>
                <a:cubicBezTo>
                  <a:pt x="21158" y="6474"/>
                  <a:pt x="21115" y="6612"/>
                  <a:pt x="21103" y="6752"/>
                </a:cubicBezTo>
                <a:cubicBezTo>
                  <a:pt x="21123" y="6743"/>
                  <a:pt x="21145" y="6731"/>
                  <a:pt x="21167" y="6721"/>
                </a:cubicBezTo>
                <a:lnTo>
                  <a:pt x="21167" y="6721"/>
                </a:lnTo>
                <a:cubicBezTo>
                  <a:pt x="21120" y="6797"/>
                  <a:pt x="21073" y="6874"/>
                  <a:pt x="21023" y="6952"/>
                </a:cubicBezTo>
                <a:cubicBezTo>
                  <a:pt x="21059" y="6949"/>
                  <a:pt x="21096" y="6942"/>
                  <a:pt x="21132" y="6927"/>
                </a:cubicBezTo>
                <a:lnTo>
                  <a:pt x="21132" y="6927"/>
                </a:lnTo>
                <a:cubicBezTo>
                  <a:pt x="21116" y="6995"/>
                  <a:pt x="21087" y="7056"/>
                  <a:pt x="21051" y="7113"/>
                </a:cubicBezTo>
                <a:cubicBezTo>
                  <a:pt x="21026" y="7068"/>
                  <a:pt x="20994" y="7026"/>
                  <a:pt x="20961" y="6988"/>
                </a:cubicBezTo>
                <a:cubicBezTo>
                  <a:pt x="20962" y="6988"/>
                  <a:pt x="20964" y="6988"/>
                  <a:pt x="20964" y="6985"/>
                </a:cubicBezTo>
                <a:cubicBezTo>
                  <a:pt x="20975" y="6971"/>
                  <a:pt x="20965" y="6952"/>
                  <a:pt x="20955" y="6937"/>
                </a:cubicBezTo>
                <a:cubicBezTo>
                  <a:pt x="20914" y="6875"/>
                  <a:pt x="20875" y="6815"/>
                  <a:pt x="20834" y="6753"/>
                </a:cubicBezTo>
                <a:lnTo>
                  <a:pt x="20834" y="6753"/>
                </a:lnTo>
                <a:cubicBezTo>
                  <a:pt x="20861" y="6765"/>
                  <a:pt x="20884" y="6778"/>
                  <a:pt x="20910" y="6788"/>
                </a:cubicBezTo>
                <a:cubicBezTo>
                  <a:pt x="20884" y="6714"/>
                  <a:pt x="20849" y="6640"/>
                  <a:pt x="20804" y="6574"/>
                </a:cubicBezTo>
                <a:lnTo>
                  <a:pt x="20804" y="6574"/>
                </a:lnTo>
                <a:cubicBezTo>
                  <a:pt x="20827" y="6607"/>
                  <a:pt x="20862" y="6627"/>
                  <a:pt x="20900" y="6632"/>
                </a:cubicBezTo>
                <a:cubicBezTo>
                  <a:pt x="20897" y="6542"/>
                  <a:pt x="20820" y="6444"/>
                  <a:pt x="20750" y="6393"/>
                </a:cubicBezTo>
                <a:lnTo>
                  <a:pt x="20750" y="6393"/>
                </a:lnTo>
                <a:cubicBezTo>
                  <a:pt x="20795" y="6416"/>
                  <a:pt x="20842" y="6438"/>
                  <a:pt x="20888" y="6460"/>
                </a:cubicBezTo>
                <a:cubicBezTo>
                  <a:pt x="20842" y="6383"/>
                  <a:pt x="20788" y="6314"/>
                  <a:pt x="20721" y="6256"/>
                </a:cubicBezTo>
                <a:lnTo>
                  <a:pt x="20721" y="6256"/>
                </a:lnTo>
                <a:cubicBezTo>
                  <a:pt x="20755" y="6271"/>
                  <a:pt x="20791" y="6285"/>
                  <a:pt x="20826" y="6298"/>
                </a:cubicBezTo>
                <a:cubicBezTo>
                  <a:pt x="20789" y="6236"/>
                  <a:pt x="20757" y="6127"/>
                  <a:pt x="20711" y="6059"/>
                </a:cubicBezTo>
                <a:cubicBezTo>
                  <a:pt x="20701" y="6040"/>
                  <a:pt x="20688" y="6027"/>
                  <a:pt x="20675" y="6017"/>
                </a:cubicBezTo>
                <a:cubicBezTo>
                  <a:pt x="20673" y="6034"/>
                  <a:pt x="20670" y="6054"/>
                  <a:pt x="20666" y="6073"/>
                </a:cubicBezTo>
                <a:cubicBezTo>
                  <a:pt x="20641" y="6204"/>
                  <a:pt x="20590" y="6328"/>
                  <a:pt x="20518" y="6439"/>
                </a:cubicBezTo>
                <a:cubicBezTo>
                  <a:pt x="20557" y="6422"/>
                  <a:pt x="20593" y="6397"/>
                  <a:pt x="20622" y="6367"/>
                </a:cubicBezTo>
                <a:lnTo>
                  <a:pt x="20622" y="6367"/>
                </a:lnTo>
                <a:cubicBezTo>
                  <a:pt x="20561" y="6467"/>
                  <a:pt x="20525" y="6583"/>
                  <a:pt x="20515" y="6699"/>
                </a:cubicBezTo>
                <a:cubicBezTo>
                  <a:pt x="20534" y="6691"/>
                  <a:pt x="20550" y="6680"/>
                  <a:pt x="20569" y="6673"/>
                </a:cubicBezTo>
                <a:lnTo>
                  <a:pt x="20569" y="6673"/>
                </a:lnTo>
                <a:cubicBezTo>
                  <a:pt x="20528" y="6738"/>
                  <a:pt x="20489" y="6801"/>
                  <a:pt x="20448" y="6866"/>
                </a:cubicBezTo>
                <a:cubicBezTo>
                  <a:pt x="20479" y="6865"/>
                  <a:pt x="20511" y="6858"/>
                  <a:pt x="20540" y="6846"/>
                </a:cubicBezTo>
                <a:lnTo>
                  <a:pt x="20540" y="6846"/>
                </a:lnTo>
                <a:cubicBezTo>
                  <a:pt x="20521" y="6913"/>
                  <a:pt x="20490" y="6978"/>
                  <a:pt x="20447" y="7035"/>
                </a:cubicBezTo>
                <a:cubicBezTo>
                  <a:pt x="20464" y="7045"/>
                  <a:pt x="20485" y="7051"/>
                  <a:pt x="20505" y="7051"/>
                </a:cubicBezTo>
                <a:cubicBezTo>
                  <a:pt x="20514" y="7051"/>
                  <a:pt x="20522" y="7050"/>
                  <a:pt x="20529" y="7048"/>
                </a:cubicBezTo>
                <a:lnTo>
                  <a:pt x="20529" y="7048"/>
                </a:lnTo>
                <a:cubicBezTo>
                  <a:pt x="20496" y="7094"/>
                  <a:pt x="20464" y="7145"/>
                  <a:pt x="20441" y="7199"/>
                </a:cubicBezTo>
                <a:lnTo>
                  <a:pt x="20336" y="7036"/>
                </a:lnTo>
                <a:lnTo>
                  <a:pt x="20336" y="7036"/>
                </a:lnTo>
                <a:cubicBezTo>
                  <a:pt x="20361" y="7049"/>
                  <a:pt x="20387" y="7061"/>
                  <a:pt x="20410" y="7071"/>
                </a:cubicBezTo>
                <a:cubicBezTo>
                  <a:pt x="20384" y="6993"/>
                  <a:pt x="20348" y="6921"/>
                  <a:pt x="20304" y="6854"/>
                </a:cubicBezTo>
                <a:lnTo>
                  <a:pt x="20304" y="6854"/>
                </a:lnTo>
                <a:cubicBezTo>
                  <a:pt x="20327" y="6888"/>
                  <a:pt x="20363" y="6910"/>
                  <a:pt x="20403" y="6916"/>
                </a:cubicBezTo>
                <a:cubicBezTo>
                  <a:pt x="20399" y="6828"/>
                  <a:pt x="20325" y="6727"/>
                  <a:pt x="20254" y="6677"/>
                </a:cubicBezTo>
                <a:lnTo>
                  <a:pt x="20254" y="6677"/>
                </a:lnTo>
                <a:cubicBezTo>
                  <a:pt x="20300" y="6699"/>
                  <a:pt x="20345" y="6722"/>
                  <a:pt x="20390" y="6744"/>
                </a:cubicBezTo>
                <a:cubicBezTo>
                  <a:pt x="20345" y="6669"/>
                  <a:pt x="20290" y="6599"/>
                  <a:pt x="20223" y="6541"/>
                </a:cubicBezTo>
                <a:lnTo>
                  <a:pt x="20223" y="6541"/>
                </a:lnTo>
                <a:cubicBezTo>
                  <a:pt x="20259" y="6555"/>
                  <a:pt x="20294" y="6570"/>
                  <a:pt x="20329" y="6583"/>
                </a:cubicBezTo>
                <a:cubicBezTo>
                  <a:pt x="20283" y="6506"/>
                  <a:pt x="20245" y="6357"/>
                  <a:pt x="20178" y="6301"/>
                </a:cubicBezTo>
                <a:cubicBezTo>
                  <a:pt x="20158" y="6452"/>
                  <a:pt x="20101" y="6598"/>
                  <a:pt x="20020" y="6724"/>
                </a:cubicBezTo>
                <a:cubicBezTo>
                  <a:pt x="20057" y="6707"/>
                  <a:pt x="20094" y="6683"/>
                  <a:pt x="20126" y="6651"/>
                </a:cubicBezTo>
                <a:lnTo>
                  <a:pt x="20126" y="6651"/>
                </a:lnTo>
                <a:cubicBezTo>
                  <a:pt x="20065" y="6750"/>
                  <a:pt x="20027" y="6865"/>
                  <a:pt x="20020" y="6978"/>
                </a:cubicBezTo>
                <a:cubicBezTo>
                  <a:pt x="19991" y="6913"/>
                  <a:pt x="19951" y="6853"/>
                  <a:pt x="19904" y="6801"/>
                </a:cubicBezTo>
                <a:cubicBezTo>
                  <a:pt x="19904" y="6800"/>
                  <a:pt x="19905" y="6800"/>
                  <a:pt x="19906" y="6800"/>
                </a:cubicBezTo>
                <a:cubicBezTo>
                  <a:pt x="19907" y="6800"/>
                  <a:pt x="19908" y="6800"/>
                  <a:pt x="19908" y="6799"/>
                </a:cubicBezTo>
                <a:cubicBezTo>
                  <a:pt x="19918" y="6786"/>
                  <a:pt x="19909" y="6765"/>
                  <a:pt x="19898" y="6750"/>
                </a:cubicBezTo>
                <a:cubicBezTo>
                  <a:pt x="19859" y="6688"/>
                  <a:pt x="19818" y="6628"/>
                  <a:pt x="19779" y="6567"/>
                </a:cubicBezTo>
                <a:lnTo>
                  <a:pt x="19779" y="6567"/>
                </a:lnTo>
                <a:cubicBezTo>
                  <a:pt x="19803" y="6577"/>
                  <a:pt x="19829" y="6589"/>
                  <a:pt x="19854" y="6601"/>
                </a:cubicBezTo>
                <a:cubicBezTo>
                  <a:pt x="19829" y="6524"/>
                  <a:pt x="19792" y="6451"/>
                  <a:pt x="19745" y="6383"/>
                </a:cubicBezTo>
                <a:lnTo>
                  <a:pt x="19745" y="6383"/>
                </a:lnTo>
                <a:cubicBezTo>
                  <a:pt x="19770" y="6418"/>
                  <a:pt x="19806" y="6439"/>
                  <a:pt x="19845" y="6445"/>
                </a:cubicBezTo>
                <a:cubicBezTo>
                  <a:pt x="19844" y="6397"/>
                  <a:pt x="19821" y="6346"/>
                  <a:pt x="19787" y="6301"/>
                </a:cubicBezTo>
                <a:cubicBezTo>
                  <a:pt x="19763" y="6264"/>
                  <a:pt x="19728" y="6229"/>
                  <a:pt x="19694" y="6207"/>
                </a:cubicBezTo>
                <a:lnTo>
                  <a:pt x="19694" y="6207"/>
                </a:lnTo>
                <a:cubicBezTo>
                  <a:pt x="19741" y="6229"/>
                  <a:pt x="19787" y="6252"/>
                  <a:pt x="19832" y="6274"/>
                </a:cubicBezTo>
                <a:cubicBezTo>
                  <a:pt x="19787" y="6198"/>
                  <a:pt x="19731" y="6129"/>
                  <a:pt x="19665" y="6070"/>
                </a:cubicBezTo>
                <a:lnTo>
                  <a:pt x="19665" y="6070"/>
                </a:lnTo>
                <a:cubicBezTo>
                  <a:pt x="19700" y="6085"/>
                  <a:pt x="19737" y="6100"/>
                  <a:pt x="19771" y="6113"/>
                </a:cubicBezTo>
                <a:cubicBezTo>
                  <a:pt x="19726" y="6037"/>
                  <a:pt x="19686" y="5886"/>
                  <a:pt x="19619" y="5831"/>
                </a:cubicBezTo>
                <a:cubicBezTo>
                  <a:pt x="19599" y="5982"/>
                  <a:pt x="19545" y="6127"/>
                  <a:pt x="19461" y="6255"/>
                </a:cubicBezTo>
                <a:cubicBezTo>
                  <a:pt x="19501" y="6236"/>
                  <a:pt x="19538" y="6213"/>
                  <a:pt x="19567" y="6182"/>
                </a:cubicBezTo>
                <a:lnTo>
                  <a:pt x="19567" y="6182"/>
                </a:lnTo>
                <a:cubicBezTo>
                  <a:pt x="19532" y="6236"/>
                  <a:pt x="19504" y="6296"/>
                  <a:pt x="19487" y="6359"/>
                </a:cubicBezTo>
                <a:cubicBezTo>
                  <a:pt x="19472" y="6410"/>
                  <a:pt x="19462" y="6461"/>
                  <a:pt x="19458" y="6513"/>
                </a:cubicBezTo>
                <a:cubicBezTo>
                  <a:pt x="19475" y="6506"/>
                  <a:pt x="19494" y="6497"/>
                  <a:pt x="19511" y="6489"/>
                </a:cubicBezTo>
                <a:lnTo>
                  <a:pt x="19511" y="6489"/>
                </a:lnTo>
                <a:cubicBezTo>
                  <a:pt x="19472" y="6553"/>
                  <a:pt x="19432" y="6615"/>
                  <a:pt x="19392" y="6680"/>
                </a:cubicBezTo>
                <a:cubicBezTo>
                  <a:pt x="19423" y="6679"/>
                  <a:pt x="19453" y="6672"/>
                  <a:pt x="19481" y="6661"/>
                </a:cubicBezTo>
                <a:lnTo>
                  <a:pt x="19481" y="6661"/>
                </a:lnTo>
                <a:cubicBezTo>
                  <a:pt x="19466" y="6721"/>
                  <a:pt x="19439" y="6775"/>
                  <a:pt x="19404" y="6824"/>
                </a:cubicBezTo>
                <a:cubicBezTo>
                  <a:pt x="19397" y="6817"/>
                  <a:pt x="19392" y="6810"/>
                  <a:pt x="19385" y="6802"/>
                </a:cubicBezTo>
                <a:cubicBezTo>
                  <a:pt x="19386" y="6802"/>
                  <a:pt x="19387" y="6802"/>
                  <a:pt x="19387" y="6802"/>
                </a:cubicBezTo>
                <a:cubicBezTo>
                  <a:pt x="19388" y="6802"/>
                  <a:pt x="19388" y="6802"/>
                  <a:pt x="19388" y="6801"/>
                </a:cubicBezTo>
                <a:cubicBezTo>
                  <a:pt x="19400" y="6788"/>
                  <a:pt x="19389" y="6766"/>
                  <a:pt x="19381" y="6752"/>
                </a:cubicBezTo>
                <a:cubicBezTo>
                  <a:pt x="19342" y="6691"/>
                  <a:pt x="19301" y="6630"/>
                  <a:pt x="19262" y="6569"/>
                </a:cubicBezTo>
                <a:lnTo>
                  <a:pt x="19262" y="6569"/>
                </a:lnTo>
                <a:cubicBezTo>
                  <a:pt x="19286" y="6579"/>
                  <a:pt x="19313" y="6590"/>
                  <a:pt x="19336" y="6603"/>
                </a:cubicBezTo>
                <a:cubicBezTo>
                  <a:pt x="19313" y="6532"/>
                  <a:pt x="19279" y="6465"/>
                  <a:pt x="19240" y="6403"/>
                </a:cubicBezTo>
                <a:cubicBezTo>
                  <a:pt x="19238" y="6400"/>
                  <a:pt x="19237" y="6398"/>
                  <a:pt x="19235" y="6395"/>
                </a:cubicBezTo>
                <a:lnTo>
                  <a:pt x="19235" y="6395"/>
                </a:lnTo>
                <a:cubicBezTo>
                  <a:pt x="19238" y="6398"/>
                  <a:pt x="19240" y="6400"/>
                  <a:pt x="19243" y="6403"/>
                </a:cubicBezTo>
                <a:cubicBezTo>
                  <a:pt x="19265" y="6426"/>
                  <a:pt x="19294" y="6444"/>
                  <a:pt x="19327" y="6447"/>
                </a:cubicBezTo>
                <a:cubicBezTo>
                  <a:pt x="19324" y="6429"/>
                  <a:pt x="19323" y="6410"/>
                  <a:pt x="19314" y="6390"/>
                </a:cubicBezTo>
                <a:cubicBezTo>
                  <a:pt x="19291" y="6317"/>
                  <a:pt x="19233" y="6248"/>
                  <a:pt x="19177" y="6207"/>
                </a:cubicBezTo>
                <a:lnTo>
                  <a:pt x="19177" y="6207"/>
                </a:lnTo>
                <a:cubicBezTo>
                  <a:pt x="19222" y="6229"/>
                  <a:pt x="19269" y="6252"/>
                  <a:pt x="19314" y="6274"/>
                </a:cubicBezTo>
                <a:cubicBezTo>
                  <a:pt x="19269" y="6198"/>
                  <a:pt x="19214" y="6129"/>
                  <a:pt x="19147" y="6070"/>
                </a:cubicBezTo>
                <a:lnTo>
                  <a:pt x="19147" y="6070"/>
                </a:lnTo>
                <a:cubicBezTo>
                  <a:pt x="19183" y="6085"/>
                  <a:pt x="19218" y="6100"/>
                  <a:pt x="19252" y="6113"/>
                </a:cubicBezTo>
                <a:cubicBezTo>
                  <a:pt x="19207" y="6037"/>
                  <a:pt x="19169" y="5886"/>
                  <a:pt x="19102" y="5831"/>
                </a:cubicBezTo>
                <a:cubicBezTo>
                  <a:pt x="19082" y="5982"/>
                  <a:pt x="19026" y="6126"/>
                  <a:pt x="18945" y="6252"/>
                </a:cubicBezTo>
                <a:cubicBezTo>
                  <a:pt x="18931" y="6171"/>
                  <a:pt x="18862" y="6084"/>
                  <a:pt x="18798" y="6040"/>
                </a:cubicBezTo>
                <a:lnTo>
                  <a:pt x="18798" y="6040"/>
                </a:lnTo>
                <a:cubicBezTo>
                  <a:pt x="18843" y="6062"/>
                  <a:pt x="18891" y="6085"/>
                  <a:pt x="18936" y="6107"/>
                </a:cubicBezTo>
                <a:cubicBezTo>
                  <a:pt x="18891" y="6031"/>
                  <a:pt x="18836" y="5962"/>
                  <a:pt x="18769" y="5903"/>
                </a:cubicBezTo>
                <a:lnTo>
                  <a:pt x="18769" y="5903"/>
                </a:lnTo>
                <a:cubicBezTo>
                  <a:pt x="18804" y="5918"/>
                  <a:pt x="18841" y="5933"/>
                  <a:pt x="18874" y="5946"/>
                </a:cubicBezTo>
                <a:cubicBezTo>
                  <a:pt x="18829" y="5870"/>
                  <a:pt x="18790" y="5719"/>
                  <a:pt x="18724" y="5664"/>
                </a:cubicBezTo>
                <a:cubicBezTo>
                  <a:pt x="18704" y="5815"/>
                  <a:pt x="18647" y="5960"/>
                  <a:pt x="18566" y="6088"/>
                </a:cubicBezTo>
                <a:cubicBezTo>
                  <a:pt x="18605" y="6069"/>
                  <a:pt x="18642" y="6046"/>
                  <a:pt x="18671" y="6015"/>
                </a:cubicBezTo>
                <a:lnTo>
                  <a:pt x="18671" y="6015"/>
                </a:lnTo>
                <a:cubicBezTo>
                  <a:pt x="18610" y="6114"/>
                  <a:pt x="18573" y="6229"/>
                  <a:pt x="18565" y="6346"/>
                </a:cubicBezTo>
                <a:cubicBezTo>
                  <a:pt x="18582" y="6338"/>
                  <a:pt x="18598" y="6329"/>
                  <a:pt x="18617" y="6322"/>
                </a:cubicBezTo>
                <a:lnTo>
                  <a:pt x="18617" y="6322"/>
                </a:lnTo>
                <a:cubicBezTo>
                  <a:pt x="18585" y="6371"/>
                  <a:pt x="18554" y="6422"/>
                  <a:pt x="18524" y="6470"/>
                </a:cubicBezTo>
                <a:cubicBezTo>
                  <a:pt x="18495" y="6408"/>
                  <a:pt x="18465" y="6347"/>
                  <a:pt x="18428" y="6289"/>
                </a:cubicBezTo>
                <a:lnTo>
                  <a:pt x="18428" y="6289"/>
                </a:lnTo>
                <a:cubicBezTo>
                  <a:pt x="18459" y="6336"/>
                  <a:pt x="18509" y="6365"/>
                  <a:pt x="18562" y="6371"/>
                </a:cubicBezTo>
                <a:cubicBezTo>
                  <a:pt x="18559" y="6251"/>
                  <a:pt x="18453" y="6114"/>
                  <a:pt x="18358" y="6046"/>
                </a:cubicBezTo>
                <a:lnTo>
                  <a:pt x="18358" y="6046"/>
                </a:lnTo>
                <a:cubicBezTo>
                  <a:pt x="18421" y="6076"/>
                  <a:pt x="18483" y="6107"/>
                  <a:pt x="18546" y="6139"/>
                </a:cubicBezTo>
                <a:cubicBezTo>
                  <a:pt x="18486" y="6034"/>
                  <a:pt x="18409" y="5943"/>
                  <a:pt x="18319" y="5860"/>
                </a:cubicBezTo>
                <a:lnTo>
                  <a:pt x="18319" y="5860"/>
                </a:lnTo>
                <a:lnTo>
                  <a:pt x="18464" y="5921"/>
                </a:lnTo>
                <a:cubicBezTo>
                  <a:pt x="18403" y="5816"/>
                  <a:pt x="18350" y="5612"/>
                  <a:pt x="18258" y="5536"/>
                </a:cubicBezTo>
                <a:cubicBezTo>
                  <a:pt x="18229" y="5741"/>
                  <a:pt x="18157" y="5938"/>
                  <a:pt x="18043" y="6111"/>
                </a:cubicBezTo>
                <a:cubicBezTo>
                  <a:pt x="18097" y="6088"/>
                  <a:pt x="18146" y="6054"/>
                  <a:pt x="18189" y="6012"/>
                </a:cubicBezTo>
                <a:lnTo>
                  <a:pt x="18189" y="6012"/>
                </a:lnTo>
                <a:cubicBezTo>
                  <a:pt x="18107" y="6143"/>
                  <a:pt x="18058" y="6294"/>
                  <a:pt x="18043" y="6448"/>
                </a:cubicBezTo>
                <a:cubicBezTo>
                  <a:pt x="18029" y="6429"/>
                  <a:pt x="18011" y="6409"/>
                  <a:pt x="17994" y="6390"/>
                </a:cubicBezTo>
                <a:cubicBezTo>
                  <a:pt x="17995" y="6388"/>
                  <a:pt x="17998" y="6388"/>
                  <a:pt x="18001" y="6388"/>
                </a:cubicBezTo>
                <a:cubicBezTo>
                  <a:pt x="18016" y="6368"/>
                  <a:pt x="18003" y="6342"/>
                  <a:pt x="17988" y="6322"/>
                </a:cubicBezTo>
                <a:cubicBezTo>
                  <a:pt x="17934" y="6237"/>
                  <a:pt x="17879" y="6155"/>
                  <a:pt x="17826" y="6073"/>
                </a:cubicBezTo>
                <a:lnTo>
                  <a:pt x="17826" y="6073"/>
                </a:lnTo>
                <a:lnTo>
                  <a:pt x="17927" y="6118"/>
                </a:lnTo>
                <a:cubicBezTo>
                  <a:pt x="17891" y="6012"/>
                  <a:pt x="17841" y="5914"/>
                  <a:pt x="17779" y="5821"/>
                </a:cubicBezTo>
                <a:lnTo>
                  <a:pt x="17779" y="5821"/>
                </a:lnTo>
                <a:cubicBezTo>
                  <a:pt x="17811" y="5866"/>
                  <a:pt x="17862" y="5896"/>
                  <a:pt x="17916" y="5903"/>
                </a:cubicBezTo>
                <a:cubicBezTo>
                  <a:pt x="17913" y="5784"/>
                  <a:pt x="17807" y="5646"/>
                  <a:pt x="17712" y="5577"/>
                </a:cubicBezTo>
                <a:lnTo>
                  <a:pt x="17712" y="5577"/>
                </a:lnTo>
                <a:cubicBezTo>
                  <a:pt x="17775" y="5609"/>
                  <a:pt x="17837" y="5639"/>
                  <a:pt x="17900" y="5670"/>
                </a:cubicBezTo>
                <a:cubicBezTo>
                  <a:pt x="17840" y="5567"/>
                  <a:pt x="17763" y="5474"/>
                  <a:pt x="17673" y="5394"/>
                </a:cubicBezTo>
                <a:lnTo>
                  <a:pt x="17673" y="5394"/>
                </a:lnTo>
                <a:cubicBezTo>
                  <a:pt x="17721" y="5413"/>
                  <a:pt x="17769" y="5432"/>
                  <a:pt x="17818" y="5452"/>
                </a:cubicBezTo>
                <a:cubicBezTo>
                  <a:pt x="17757" y="5349"/>
                  <a:pt x="17704" y="5144"/>
                  <a:pt x="17612" y="5067"/>
                </a:cubicBezTo>
                <a:cubicBezTo>
                  <a:pt x="17583" y="5272"/>
                  <a:pt x="17510" y="5471"/>
                  <a:pt x="17397" y="5642"/>
                </a:cubicBezTo>
                <a:cubicBezTo>
                  <a:pt x="17451" y="5619"/>
                  <a:pt x="17500" y="5587"/>
                  <a:pt x="17542" y="5545"/>
                </a:cubicBezTo>
                <a:lnTo>
                  <a:pt x="17542" y="5545"/>
                </a:lnTo>
                <a:cubicBezTo>
                  <a:pt x="17458" y="5681"/>
                  <a:pt x="17407" y="5837"/>
                  <a:pt x="17394" y="5996"/>
                </a:cubicBezTo>
                <a:cubicBezTo>
                  <a:pt x="17419" y="5986"/>
                  <a:pt x="17444" y="5973"/>
                  <a:pt x="17467" y="5962"/>
                </a:cubicBezTo>
                <a:lnTo>
                  <a:pt x="17467" y="5962"/>
                </a:lnTo>
                <a:cubicBezTo>
                  <a:pt x="17441" y="6008"/>
                  <a:pt x="17413" y="6052"/>
                  <a:pt x="17384" y="6097"/>
                </a:cubicBezTo>
                <a:cubicBezTo>
                  <a:pt x="17361" y="6062"/>
                  <a:pt x="17335" y="6031"/>
                  <a:pt x="17307" y="6002"/>
                </a:cubicBezTo>
                <a:cubicBezTo>
                  <a:pt x="17310" y="6001"/>
                  <a:pt x="17311" y="6001"/>
                  <a:pt x="17314" y="5998"/>
                </a:cubicBezTo>
                <a:cubicBezTo>
                  <a:pt x="17329" y="5980"/>
                  <a:pt x="17317" y="5953"/>
                  <a:pt x="17303" y="5931"/>
                </a:cubicBezTo>
                <a:cubicBezTo>
                  <a:pt x="17248" y="5848"/>
                  <a:pt x="17194" y="5764"/>
                  <a:pt x="17139" y="5683"/>
                </a:cubicBezTo>
                <a:lnTo>
                  <a:pt x="17139" y="5683"/>
                </a:lnTo>
                <a:lnTo>
                  <a:pt x="17240" y="5728"/>
                </a:lnTo>
                <a:cubicBezTo>
                  <a:pt x="17204" y="5623"/>
                  <a:pt x="17155" y="5523"/>
                  <a:pt x="17094" y="5430"/>
                </a:cubicBezTo>
                <a:lnTo>
                  <a:pt x="17094" y="5430"/>
                </a:lnTo>
                <a:cubicBezTo>
                  <a:pt x="17124" y="5475"/>
                  <a:pt x="17175" y="5507"/>
                  <a:pt x="17230" y="5514"/>
                </a:cubicBezTo>
                <a:cubicBezTo>
                  <a:pt x="17226" y="5394"/>
                  <a:pt x="17121" y="5256"/>
                  <a:pt x="17027" y="5188"/>
                </a:cubicBezTo>
                <a:lnTo>
                  <a:pt x="17027" y="5188"/>
                </a:lnTo>
                <a:cubicBezTo>
                  <a:pt x="17088" y="5218"/>
                  <a:pt x="17152" y="5249"/>
                  <a:pt x="17213" y="5279"/>
                </a:cubicBezTo>
                <a:cubicBezTo>
                  <a:pt x="17153" y="5176"/>
                  <a:pt x="17078" y="5083"/>
                  <a:pt x="16986" y="5003"/>
                </a:cubicBezTo>
                <a:lnTo>
                  <a:pt x="16986" y="5003"/>
                </a:lnTo>
                <a:cubicBezTo>
                  <a:pt x="17036" y="5022"/>
                  <a:pt x="17082" y="5042"/>
                  <a:pt x="17131" y="5061"/>
                </a:cubicBezTo>
                <a:cubicBezTo>
                  <a:pt x="17072" y="4958"/>
                  <a:pt x="17015" y="4753"/>
                  <a:pt x="16927" y="4676"/>
                </a:cubicBezTo>
                <a:cubicBezTo>
                  <a:pt x="16898" y="4883"/>
                  <a:pt x="16825" y="5080"/>
                  <a:pt x="16710" y="5253"/>
                </a:cubicBezTo>
                <a:cubicBezTo>
                  <a:pt x="16765" y="5228"/>
                  <a:pt x="16813" y="5196"/>
                  <a:pt x="16855" y="5154"/>
                </a:cubicBezTo>
                <a:lnTo>
                  <a:pt x="16855" y="5154"/>
                </a:lnTo>
                <a:cubicBezTo>
                  <a:pt x="16773" y="5291"/>
                  <a:pt x="16722" y="5446"/>
                  <a:pt x="16709" y="5606"/>
                </a:cubicBezTo>
                <a:cubicBezTo>
                  <a:pt x="16732" y="5596"/>
                  <a:pt x="16758" y="5583"/>
                  <a:pt x="16781" y="5572"/>
                </a:cubicBezTo>
                <a:lnTo>
                  <a:pt x="16781" y="5572"/>
                </a:lnTo>
                <a:cubicBezTo>
                  <a:pt x="16751" y="5623"/>
                  <a:pt x="16719" y="5671"/>
                  <a:pt x="16687" y="5725"/>
                </a:cubicBezTo>
                <a:cubicBezTo>
                  <a:pt x="16649" y="5641"/>
                  <a:pt x="16580" y="5561"/>
                  <a:pt x="16514" y="5514"/>
                </a:cubicBezTo>
                <a:lnTo>
                  <a:pt x="16514" y="5514"/>
                </a:lnTo>
                <a:cubicBezTo>
                  <a:pt x="16577" y="5545"/>
                  <a:pt x="16639" y="5575"/>
                  <a:pt x="16702" y="5606"/>
                </a:cubicBezTo>
                <a:cubicBezTo>
                  <a:pt x="16642" y="5503"/>
                  <a:pt x="16565" y="5408"/>
                  <a:pt x="16475" y="5328"/>
                </a:cubicBezTo>
                <a:lnTo>
                  <a:pt x="16475" y="5328"/>
                </a:lnTo>
                <a:cubicBezTo>
                  <a:pt x="16521" y="5349"/>
                  <a:pt x="16571" y="5369"/>
                  <a:pt x="16620" y="5387"/>
                </a:cubicBezTo>
                <a:cubicBezTo>
                  <a:pt x="16559" y="5283"/>
                  <a:pt x="16505" y="5079"/>
                  <a:pt x="16414" y="5003"/>
                </a:cubicBezTo>
                <a:cubicBezTo>
                  <a:pt x="16385" y="5209"/>
                  <a:pt x="16312" y="5407"/>
                  <a:pt x="16201" y="5580"/>
                </a:cubicBezTo>
                <a:cubicBezTo>
                  <a:pt x="16253" y="5555"/>
                  <a:pt x="16302" y="5522"/>
                  <a:pt x="16344" y="5481"/>
                </a:cubicBezTo>
                <a:lnTo>
                  <a:pt x="16344" y="5481"/>
                </a:lnTo>
                <a:cubicBezTo>
                  <a:pt x="16293" y="5565"/>
                  <a:pt x="16257" y="5655"/>
                  <a:pt x="16231" y="5750"/>
                </a:cubicBezTo>
                <a:cubicBezTo>
                  <a:pt x="16228" y="5744"/>
                  <a:pt x="16222" y="5741"/>
                  <a:pt x="16218" y="5735"/>
                </a:cubicBezTo>
                <a:cubicBezTo>
                  <a:pt x="16221" y="5735"/>
                  <a:pt x="16222" y="5735"/>
                  <a:pt x="16224" y="5734"/>
                </a:cubicBezTo>
                <a:cubicBezTo>
                  <a:pt x="16238" y="5715"/>
                  <a:pt x="16225" y="5689"/>
                  <a:pt x="16214" y="5667"/>
                </a:cubicBezTo>
                <a:lnTo>
                  <a:pt x="16050" y="5416"/>
                </a:lnTo>
                <a:lnTo>
                  <a:pt x="16050" y="5416"/>
                </a:lnTo>
                <a:cubicBezTo>
                  <a:pt x="16084" y="5432"/>
                  <a:pt x="16116" y="5446"/>
                  <a:pt x="16151" y="5463"/>
                </a:cubicBezTo>
                <a:cubicBezTo>
                  <a:pt x="16115" y="5357"/>
                  <a:pt x="16065" y="5257"/>
                  <a:pt x="16004" y="5166"/>
                </a:cubicBezTo>
                <a:lnTo>
                  <a:pt x="16004" y="5166"/>
                </a:lnTo>
                <a:cubicBezTo>
                  <a:pt x="16036" y="5212"/>
                  <a:pt x="16086" y="5243"/>
                  <a:pt x="16141" y="5249"/>
                </a:cubicBezTo>
                <a:cubicBezTo>
                  <a:pt x="16137" y="5129"/>
                  <a:pt x="16032" y="4993"/>
                  <a:pt x="15938" y="4923"/>
                </a:cubicBezTo>
                <a:lnTo>
                  <a:pt x="15938" y="4923"/>
                </a:lnTo>
                <a:cubicBezTo>
                  <a:pt x="15999" y="4955"/>
                  <a:pt x="16063" y="4986"/>
                  <a:pt x="16124" y="5016"/>
                </a:cubicBezTo>
                <a:cubicBezTo>
                  <a:pt x="16063" y="4913"/>
                  <a:pt x="15986" y="4820"/>
                  <a:pt x="15897" y="4739"/>
                </a:cubicBezTo>
                <a:lnTo>
                  <a:pt x="15897" y="4739"/>
                </a:lnTo>
                <a:cubicBezTo>
                  <a:pt x="15946" y="4759"/>
                  <a:pt x="15993" y="4778"/>
                  <a:pt x="16042" y="4797"/>
                </a:cubicBezTo>
                <a:cubicBezTo>
                  <a:pt x="15981" y="4694"/>
                  <a:pt x="15926" y="4488"/>
                  <a:pt x="15837" y="4414"/>
                </a:cubicBezTo>
                <a:cubicBezTo>
                  <a:pt x="15808" y="4618"/>
                  <a:pt x="15734" y="4817"/>
                  <a:pt x="15621" y="4989"/>
                </a:cubicBezTo>
                <a:cubicBezTo>
                  <a:pt x="15676" y="4965"/>
                  <a:pt x="15724" y="4933"/>
                  <a:pt x="15766" y="4891"/>
                </a:cubicBezTo>
                <a:lnTo>
                  <a:pt x="15766" y="4891"/>
                </a:lnTo>
                <a:cubicBezTo>
                  <a:pt x="15684" y="5028"/>
                  <a:pt x="15633" y="5183"/>
                  <a:pt x="15620" y="5343"/>
                </a:cubicBezTo>
                <a:cubicBezTo>
                  <a:pt x="15643" y="5330"/>
                  <a:pt x="15669" y="5320"/>
                  <a:pt x="15692" y="5308"/>
                </a:cubicBezTo>
                <a:lnTo>
                  <a:pt x="15692" y="5308"/>
                </a:lnTo>
                <a:cubicBezTo>
                  <a:pt x="15642" y="5390"/>
                  <a:pt x="15590" y="5472"/>
                  <a:pt x="15540" y="5552"/>
                </a:cubicBezTo>
                <a:lnTo>
                  <a:pt x="15540" y="5552"/>
                </a:lnTo>
                <a:cubicBezTo>
                  <a:pt x="15539" y="5552"/>
                  <a:pt x="15538" y="5551"/>
                  <a:pt x="15537" y="5550"/>
                </a:cubicBezTo>
                <a:lnTo>
                  <a:pt x="15537" y="5550"/>
                </a:lnTo>
                <a:cubicBezTo>
                  <a:pt x="15537" y="5552"/>
                  <a:pt x="15538" y="5553"/>
                  <a:pt x="15538" y="5555"/>
                </a:cubicBezTo>
                <a:cubicBezTo>
                  <a:pt x="15539" y="5554"/>
                  <a:pt x="15540" y="5553"/>
                  <a:pt x="15540" y="5552"/>
                </a:cubicBezTo>
                <a:lnTo>
                  <a:pt x="15540" y="5552"/>
                </a:lnTo>
                <a:cubicBezTo>
                  <a:pt x="15551" y="5557"/>
                  <a:pt x="15562" y="5562"/>
                  <a:pt x="15573" y="5567"/>
                </a:cubicBezTo>
                <a:cubicBezTo>
                  <a:pt x="15569" y="5558"/>
                  <a:pt x="15563" y="5548"/>
                  <a:pt x="15560" y="5538"/>
                </a:cubicBezTo>
                <a:cubicBezTo>
                  <a:pt x="15596" y="5533"/>
                  <a:pt x="15634" y="5526"/>
                  <a:pt x="15669" y="5513"/>
                </a:cubicBezTo>
                <a:lnTo>
                  <a:pt x="15669" y="5513"/>
                </a:lnTo>
                <a:cubicBezTo>
                  <a:pt x="15650" y="5581"/>
                  <a:pt x="15624" y="5644"/>
                  <a:pt x="15589" y="5703"/>
                </a:cubicBezTo>
                <a:cubicBezTo>
                  <a:pt x="15549" y="5641"/>
                  <a:pt x="15509" y="5581"/>
                  <a:pt x="15469" y="5519"/>
                </a:cubicBezTo>
                <a:lnTo>
                  <a:pt x="15469" y="5519"/>
                </a:lnTo>
                <a:cubicBezTo>
                  <a:pt x="15491" y="5530"/>
                  <a:pt x="15514" y="5540"/>
                  <a:pt x="15537" y="5550"/>
                </a:cubicBezTo>
                <a:lnTo>
                  <a:pt x="15537" y="5550"/>
                </a:lnTo>
                <a:cubicBezTo>
                  <a:pt x="15502" y="5464"/>
                  <a:pt x="15461" y="5379"/>
                  <a:pt x="15410" y="5301"/>
                </a:cubicBezTo>
                <a:lnTo>
                  <a:pt x="15410" y="5301"/>
                </a:lnTo>
                <a:cubicBezTo>
                  <a:pt x="15440" y="5346"/>
                  <a:pt x="15490" y="5374"/>
                  <a:pt x="15543" y="5381"/>
                </a:cubicBezTo>
                <a:cubicBezTo>
                  <a:pt x="15538" y="5262"/>
                  <a:pt x="15434" y="5125"/>
                  <a:pt x="15339" y="5057"/>
                </a:cubicBezTo>
                <a:lnTo>
                  <a:pt x="15339" y="5057"/>
                </a:lnTo>
                <a:cubicBezTo>
                  <a:pt x="15402" y="5087"/>
                  <a:pt x="15466" y="5118"/>
                  <a:pt x="15527" y="5148"/>
                </a:cubicBezTo>
                <a:cubicBezTo>
                  <a:pt x="15466" y="5045"/>
                  <a:pt x="15389" y="4952"/>
                  <a:pt x="15300" y="4871"/>
                </a:cubicBezTo>
                <a:lnTo>
                  <a:pt x="15300" y="4871"/>
                </a:lnTo>
                <a:cubicBezTo>
                  <a:pt x="15350" y="4891"/>
                  <a:pt x="15396" y="4912"/>
                  <a:pt x="15445" y="4929"/>
                </a:cubicBezTo>
                <a:cubicBezTo>
                  <a:pt x="15383" y="4826"/>
                  <a:pt x="15329" y="4621"/>
                  <a:pt x="15238" y="4546"/>
                </a:cubicBezTo>
                <a:cubicBezTo>
                  <a:pt x="15212" y="4752"/>
                  <a:pt x="15136" y="4949"/>
                  <a:pt x="15024" y="5122"/>
                </a:cubicBezTo>
                <a:cubicBezTo>
                  <a:pt x="15078" y="5098"/>
                  <a:pt x="15127" y="5066"/>
                  <a:pt x="15170" y="5023"/>
                </a:cubicBezTo>
                <a:lnTo>
                  <a:pt x="15170" y="5023"/>
                </a:lnTo>
                <a:cubicBezTo>
                  <a:pt x="15100" y="5134"/>
                  <a:pt x="15055" y="5260"/>
                  <a:pt x="15034" y="5388"/>
                </a:cubicBezTo>
                <a:cubicBezTo>
                  <a:pt x="15005" y="5347"/>
                  <a:pt x="14975" y="5307"/>
                  <a:pt x="14940" y="5270"/>
                </a:cubicBezTo>
                <a:cubicBezTo>
                  <a:pt x="14943" y="5269"/>
                  <a:pt x="14946" y="5269"/>
                  <a:pt x="14947" y="5269"/>
                </a:cubicBezTo>
                <a:cubicBezTo>
                  <a:pt x="14962" y="5249"/>
                  <a:pt x="14950" y="5221"/>
                  <a:pt x="14937" y="5202"/>
                </a:cubicBezTo>
                <a:lnTo>
                  <a:pt x="14773" y="4952"/>
                </a:lnTo>
                <a:lnTo>
                  <a:pt x="14773" y="4952"/>
                </a:lnTo>
                <a:cubicBezTo>
                  <a:pt x="14808" y="4967"/>
                  <a:pt x="14843" y="4984"/>
                  <a:pt x="14878" y="4999"/>
                </a:cubicBezTo>
                <a:cubicBezTo>
                  <a:pt x="14841" y="4893"/>
                  <a:pt x="14790" y="4793"/>
                  <a:pt x="14729" y="4701"/>
                </a:cubicBezTo>
                <a:lnTo>
                  <a:pt x="14729" y="4701"/>
                </a:lnTo>
                <a:cubicBezTo>
                  <a:pt x="14761" y="4746"/>
                  <a:pt x="14812" y="4777"/>
                  <a:pt x="14866" y="4784"/>
                </a:cubicBezTo>
                <a:cubicBezTo>
                  <a:pt x="14860" y="4665"/>
                  <a:pt x="14757" y="4527"/>
                  <a:pt x="14663" y="4457"/>
                </a:cubicBezTo>
                <a:lnTo>
                  <a:pt x="14663" y="4457"/>
                </a:lnTo>
                <a:cubicBezTo>
                  <a:pt x="14725" y="4488"/>
                  <a:pt x="14788" y="4520"/>
                  <a:pt x="14850" y="4550"/>
                </a:cubicBezTo>
                <a:cubicBezTo>
                  <a:pt x="14788" y="4447"/>
                  <a:pt x="14712" y="4354"/>
                  <a:pt x="14623" y="4274"/>
                </a:cubicBezTo>
                <a:lnTo>
                  <a:pt x="14623" y="4274"/>
                </a:lnTo>
                <a:cubicBezTo>
                  <a:pt x="14671" y="4292"/>
                  <a:pt x="14719" y="4312"/>
                  <a:pt x="14769" y="4332"/>
                </a:cubicBezTo>
                <a:cubicBezTo>
                  <a:pt x="14706" y="4229"/>
                  <a:pt x="14653" y="4023"/>
                  <a:pt x="14561" y="3947"/>
                </a:cubicBezTo>
                <a:cubicBezTo>
                  <a:pt x="14533" y="4152"/>
                  <a:pt x="14459" y="4350"/>
                  <a:pt x="14348" y="4522"/>
                </a:cubicBezTo>
                <a:cubicBezTo>
                  <a:pt x="14401" y="4499"/>
                  <a:pt x="14451" y="4466"/>
                  <a:pt x="14493" y="4425"/>
                </a:cubicBezTo>
                <a:lnTo>
                  <a:pt x="14493" y="4425"/>
                </a:lnTo>
                <a:cubicBezTo>
                  <a:pt x="14409" y="4560"/>
                  <a:pt x="14358" y="4717"/>
                  <a:pt x="14345" y="4877"/>
                </a:cubicBezTo>
                <a:cubicBezTo>
                  <a:pt x="14369" y="4865"/>
                  <a:pt x="14394" y="4854"/>
                  <a:pt x="14417" y="4842"/>
                </a:cubicBezTo>
                <a:lnTo>
                  <a:pt x="14417" y="4842"/>
                </a:lnTo>
                <a:cubicBezTo>
                  <a:pt x="14366" y="4926"/>
                  <a:pt x="14314" y="5009"/>
                  <a:pt x="14262" y="5093"/>
                </a:cubicBezTo>
                <a:cubicBezTo>
                  <a:pt x="14242" y="5067"/>
                  <a:pt x="14221" y="5042"/>
                  <a:pt x="14199" y="5018"/>
                </a:cubicBezTo>
                <a:cubicBezTo>
                  <a:pt x="14202" y="5016"/>
                  <a:pt x="14204" y="5016"/>
                  <a:pt x="14205" y="5015"/>
                </a:cubicBezTo>
                <a:cubicBezTo>
                  <a:pt x="14220" y="4996"/>
                  <a:pt x="14207" y="4970"/>
                  <a:pt x="14195" y="4948"/>
                </a:cubicBezTo>
                <a:cubicBezTo>
                  <a:pt x="14140" y="4864"/>
                  <a:pt x="14086" y="4781"/>
                  <a:pt x="14031" y="4698"/>
                </a:cubicBezTo>
                <a:lnTo>
                  <a:pt x="14031" y="4698"/>
                </a:lnTo>
                <a:lnTo>
                  <a:pt x="14133" y="4745"/>
                </a:lnTo>
                <a:cubicBezTo>
                  <a:pt x="14096" y="4639"/>
                  <a:pt x="14047" y="4538"/>
                  <a:pt x="13986" y="4447"/>
                </a:cubicBezTo>
                <a:lnTo>
                  <a:pt x="13986" y="4447"/>
                </a:lnTo>
                <a:cubicBezTo>
                  <a:pt x="14018" y="4492"/>
                  <a:pt x="14067" y="4522"/>
                  <a:pt x="14122" y="4530"/>
                </a:cubicBezTo>
                <a:cubicBezTo>
                  <a:pt x="14118" y="4411"/>
                  <a:pt x="14014" y="4273"/>
                  <a:pt x="13919" y="4203"/>
                </a:cubicBezTo>
                <a:lnTo>
                  <a:pt x="13919" y="4203"/>
                </a:lnTo>
                <a:cubicBezTo>
                  <a:pt x="13980" y="4233"/>
                  <a:pt x="14044" y="4265"/>
                  <a:pt x="14105" y="4296"/>
                </a:cubicBezTo>
                <a:cubicBezTo>
                  <a:pt x="14044" y="4193"/>
                  <a:pt x="13967" y="4100"/>
                  <a:pt x="13879" y="4020"/>
                </a:cubicBezTo>
                <a:lnTo>
                  <a:pt x="13879" y="4020"/>
                </a:lnTo>
                <a:cubicBezTo>
                  <a:pt x="13928" y="4037"/>
                  <a:pt x="13974" y="4058"/>
                  <a:pt x="14024" y="4078"/>
                </a:cubicBezTo>
                <a:cubicBezTo>
                  <a:pt x="13964" y="3975"/>
                  <a:pt x="13908" y="3769"/>
                  <a:pt x="13819" y="3693"/>
                </a:cubicBezTo>
                <a:cubicBezTo>
                  <a:pt x="13790" y="3898"/>
                  <a:pt x="13716" y="4096"/>
                  <a:pt x="13603" y="4268"/>
                </a:cubicBezTo>
                <a:cubicBezTo>
                  <a:pt x="13658" y="4245"/>
                  <a:pt x="13706" y="4212"/>
                  <a:pt x="13748" y="4171"/>
                </a:cubicBezTo>
                <a:lnTo>
                  <a:pt x="13748" y="4171"/>
                </a:lnTo>
                <a:cubicBezTo>
                  <a:pt x="13665" y="4306"/>
                  <a:pt x="13614" y="4463"/>
                  <a:pt x="13601" y="4623"/>
                </a:cubicBezTo>
                <a:cubicBezTo>
                  <a:pt x="13624" y="4611"/>
                  <a:pt x="13651" y="4599"/>
                  <a:pt x="13674" y="4588"/>
                </a:cubicBezTo>
                <a:lnTo>
                  <a:pt x="13674" y="4588"/>
                </a:lnTo>
                <a:lnTo>
                  <a:pt x="13510" y="4849"/>
                </a:lnTo>
                <a:cubicBezTo>
                  <a:pt x="13552" y="4848"/>
                  <a:pt x="13594" y="4839"/>
                  <a:pt x="13633" y="4825"/>
                </a:cubicBezTo>
                <a:lnTo>
                  <a:pt x="13633" y="4825"/>
                </a:lnTo>
                <a:cubicBezTo>
                  <a:pt x="13610" y="4916"/>
                  <a:pt x="13568" y="5003"/>
                  <a:pt x="13508" y="5080"/>
                </a:cubicBezTo>
                <a:cubicBezTo>
                  <a:pt x="13533" y="5094"/>
                  <a:pt x="13561" y="5101"/>
                  <a:pt x="13589" y="5101"/>
                </a:cubicBezTo>
                <a:cubicBezTo>
                  <a:pt x="13600" y="5101"/>
                  <a:pt x="13612" y="5100"/>
                  <a:pt x="13623" y="5098"/>
                </a:cubicBezTo>
                <a:lnTo>
                  <a:pt x="13623" y="5098"/>
                </a:lnTo>
                <a:cubicBezTo>
                  <a:pt x="13597" y="5132"/>
                  <a:pt x="13574" y="5169"/>
                  <a:pt x="13552" y="5204"/>
                </a:cubicBezTo>
                <a:cubicBezTo>
                  <a:pt x="13498" y="5119"/>
                  <a:pt x="13443" y="5037"/>
                  <a:pt x="13389" y="4955"/>
                </a:cubicBezTo>
                <a:lnTo>
                  <a:pt x="13389" y="4955"/>
                </a:lnTo>
                <a:lnTo>
                  <a:pt x="13491" y="5000"/>
                </a:lnTo>
                <a:cubicBezTo>
                  <a:pt x="13455" y="4894"/>
                  <a:pt x="13405" y="4795"/>
                  <a:pt x="13343" y="4703"/>
                </a:cubicBezTo>
                <a:lnTo>
                  <a:pt x="13343" y="4703"/>
                </a:lnTo>
                <a:cubicBezTo>
                  <a:pt x="13376" y="4748"/>
                  <a:pt x="13425" y="4778"/>
                  <a:pt x="13479" y="4785"/>
                </a:cubicBezTo>
                <a:cubicBezTo>
                  <a:pt x="13476" y="4666"/>
                  <a:pt x="13370" y="4528"/>
                  <a:pt x="13276" y="4459"/>
                </a:cubicBezTo>
                <a:lnTo>
                  <a:pt x="13276" y="4459"/>
                </a:lnTo>
                <a:cubicBezTo>
                  <a:pt x="13338" y="4491"/>
                  <a:pt x="13401" y="4521"/>
                  <a:pt x="13463" y="4552"/>
                </a:cubicBezTo>
                <a:cubicBezTo>
                  <a:pt x="13401" y="4448"/>
                  <a:pt x="13325" y="4355"/>
                  <a:pt x="13237" y="4276"/>
                </a:cubicBezTo>
                <a:lnTo>
                  <a:pt x="13237" y="4276"/>
                </a:lnTo>
                <a:cubicBezTo>
                  <a:pt x="13285" y="4294"/>
                  <a:pt x="13333" y="4313"/>
                  <a:pt x="13382" y="4334"/>
                </a:cubicBezTo>
                <a:cubicBezTo>
                  <a:pt x="13321" y="4231"/>
                  <a:pt x="13266" y="4026"/>
                  <a:pt x="13176" y="3949"/>
                </a:cubicBezTo>
                <a:cubicBezTo>
                  <a:pt x="13147" y="4154"/>
                  <a:pt x="13073" y="4353"/>
                  <a:pt x="12961" y="4524"/>
                </a:cubicBezTo>
                <a:cubicBezTo>
                  <a:pt x="13014" y="4501"/>
                  <a:pt x="13064" y="4469"/>
                  <a:pt x="13106" y="4427"/>
                </a:cubicBezTo>
                <a:lnTo>
                  <a:pt x="13106" y="4427"/>
                </a:lnTo>
                <a:cubicBezTo>
                  <a:pt x="13022" y="4563"/>
                  <a:pt x="12971" y="4719"/>
                  <a:pt x="12958" y="4878"/>
                </a:cubicBezTo>
                <a:cubicBezTo>
                  <a:pt x="12983" y="4868"/>
                  <a:pt x="13007" y="4855"/>
                  <a:pt x="13030" y="4843"/>
                </a:cubicBezTo>
                <a:lnTo>
                  <a:pt x="13030" y="4843"/>
                </a:lnTo>
                <a:lnTo>
                  <a:pt x="12971" y="4942"/>
                </a:lnTo>
                <a:cubicBezTo>
                  <a:pt x="12970" y="4941"/>
                  <a:pt x="12970" y="4939"/>
                  <a:pt x="12969" y="4937"/>
                </a:cubicBezTo>
                <a:lnTo>
                  <a:pt x="12969" y="4937"/>
                </a:lnTo>
                <a:cubicBezTo>
                  <a:pt x="12965" y="4944"/>
                  <a:pt x="12961" y="4950"/>
                  <a:pt x="12956" y="4957"/>
                </a:cubicBezTo>
                <a:cubicBezTo>
                  <a:pt x="12942" y="4932"/>
                  <a:pt x="12927" y="4912"/>
                  <a:pt x="12911" y="4890"/>
                </a:cubicBezTo>
                <a:lnTo>
                  <a:pt x="12911" y="4890"/>
                </a:lnTo>
                <a:cubicBezTo>
                  <a:pt x="12925" y="4901"/>
                  <a:pt x="12941" y="4909"/>
                  <a:pt x="12959" y="4913"/>
                </a:cubicBezTo>
                <a:lnTo>
                  <a:pt x="12959" y="4913"/>
                </a:lnTo>
                <a:cubicBezTo>
                  <a:pt x="12920" y="4826"/>
                  <a:pt x="12867" y="4749"/>
                  <a:pt x="12802" y="4679"/>
                </a:cubicBezTo>
                <a:cubicBezTo>
                  <a:pt x="12803" y="4678"/>
                  <a:pt x="12804" y="4678"/>
                  <a:pt x="12805" y="4678"/>
                </a:cubicBezTo>
                <a:cubicBezTo>
                  <a:pt x="12806" y="4678"/>
                  <a:pt x="12808" y="4678"/>
                  <a:pt x="12810" y="4676"/>
                </a:cubicBezTo>
                <a:cubicBezTo>
                  <a:pt x="12824" y="4659"/>
                  <a:pt x="12811" y="4630"/>
                  <a:pt x="12797" y="4610"/>
                </a:cubicBezTo>
                <a:lnTo>
                  <a:pt x="12634" y="4360"/>
                </a:lnTo>
                <a:lnTo>
                  <a:pt x="12634" y="4360"/>
                </a:lnTo>
                <a:cubicBezTo>
                  <a:pt x="12667" y="4374"/>
                  <a:pt x="12701" y="4390"/>
                  <a:pt x="12736" y="4406"/>
                </a:cubicBezTo>
                <a:cubicBezTo>
                  <a:pt x="12700" y="4302"/>
                  <a:pt x="12650" y="4202"/>
                  <a:pt x="12588" y="4110"/>
                </a:cubicBezTo>
                <a:lnTo>
                  <a:pt x="12588" y="4110"/>
                </a:lnTo>
                <a:cubicBezTo>
                  <a:pt x="12620" y="4157"/>
                  <a:pt x="12671" y="4186"/>
                  <a:pt x="12724" y="4193"/>
                </a:cubicBezTo>
                <a:cubicBezTo>
                  <a:pt x="12721" y="4072"/>
                  <a:pt x="12615" y="3936"/>
                  <a:pt x="12521" y="3868"/>
                </a:cubicBezTo>
                <a:lnTo>
                  <a:pt x="12521" y="3868"/>
                </a:lnTo>
                <a:cubicBezTo>
                  <a:pt x="12583" y="3898"/>
                  <a:pt x="12646" y="3929"/>
                  <a:pt x="12708" y="3960"/>
                </a:cubicBezTo>
                <a:cubicBezTo>
                  <a:pt x="12649" y="3856"/>
                  <a:pt x="12572" y="3762"/>
                  <a:pt x="12482" y="3682"/>
                </a:cubicBezTo>
                <a:lnTo>
                  <a:pt x="12482" y="3682"/>
                </a:lnTo>
                <a:cubicBezTo>
                  <a:pt x="12529" y="3702"/>
                  <a:pt x="12577" y="3722"/>
                  <a:pt x="12627" y="3740"/>
                </a:cubicBezTo>
                <a:cubicBezTo>
                  <a:pt x="12566" y="3637"/>
                  <a:pt x="12512" y="3432"/>
                  <a:pt x="12421" y="3358"/>
                </a:cubicBezTo>
                <a:cubicBezTo>
                  <a:pt x="12392" y="3563"/>
                  <a:pt x="12319" y="3760"/>
                  <a:pt x="12206" y="3933"/>
                </a:cubicBezTo>
                <a:cubicBezTo>
                  <a:pt x="12259" y="3910"/>
                  <a:pt x="12309" y="3876"/>
                  <a:pt x="12351" y="3834"/>
                </a:cubicBezTo>
                <a:lnTo>
                  <a:pt x="12351" y="3834"/>
                </a:lnTo>
                <a:cubicBezTo>
                  <a:pt x="12267" y="3971"/>
                  <a:pt x="12216" y="4127"/>
                  <a:pt x="12203" y="4287"/>
                </a:cubicBezTo>
                <a:cubicBezTo>
                  <a:pt x="12227" y="4274"/>
                  <a:pt x="12252" y="4263"/>
                  <a:pt x="12275" y="4252"/>
                </a:cubicBezTo>
                <a:lnTo>
                  <a:pt x="12275" y="4252"/>
                </a:lnTo>
                <a:cubicBezTo>
                  <a:pt x="12246" y="4302"/>
                  <a:pt x="12216" y="4350"/>
                  <a:pt x="12185" y="4399"/>
                </a:cubicBezTo>
                <a:cubicBezTo>
                  <a:pt x="12150" y="4357"/>
                  <a:pt x="12113" y="4316"/>
                  <a:pt x="12071" y="4280"/>
                </a:cubicBezTo>
                <a:lnTo>
                  <a:pt x="12071" y="4280"/>
                </a:lnTo>
                <a:cubicBezTo>
                  <a:pt x="12120" y="4297"/>
                  <a:pt x="12166" y="4318"/>
                  <a:pt x="12216" y="4338"/>
                </a:cubicBezTo>
                <a:cubicBezTo>
                  <a:pt x="12155" y="4233"/>
                  <a:pt x="12100" y="4029"/>
                  <a:pt x="12011" y="3953"/>
                </a:cubicBezTo>
                <a:cubicBezTo>
                  <a:pt x="11984" y="4146"/>
                  <a:pt x="11917" y="4329"/>
                  <a:pt x="11816" y="4497"/>
                </a:cubicBezTo>
                <a:lnTo>
                  <a:pt x="11816" y="4497"/>
                </a:lnTo>
                <a:cubicBezTo>
                  <a:pt x="11810" y="4494"/>
                  <a:pt x="11805" y="4491"/>
                  <a:pt x="11800" y="4489"/>
                </a:cubicBezTo>
                <a:lnTo>
                  <a:pt x="11800" y="4489"/>
                </a:lnTo>
                <a:cubicBezTo>
                  <a:pt x="11804" y="4494"/>
                  <a:pt x="11807" y="4500"/>
                  <a:pt x="11811" y="4505"/>
                </a:cubicBezTo>
                <a:cubicBezTo>
                  <a:pt x="11812" y="4502"/>
                  <a:pt x="11814" y="4500"/>
                  <a:pt x="11816" y="4497"/>
                </a:cubicBezTo>
                <a:lnTo>
                  <a:pt x="11816" y="4497"/>
                </a:lnTo>
                <a:cubicBezTo>
                  <a:pt x="11831" y="4504"/>
                  <a:pt x="11845" y="4512"/>
                  <a:pt x="11860" y="4520"/>
                </a:cubicBezTo>
                <a:cubicBezTo>
                  <a:pt x="11853" y="4505"/>
                  <a:pt x="11843" y="4493"/>
                  <a:pt x="11834" y="4479"/>
                </a:cubicBezTo>
                <a:cubicBezTo>
                  <a:pt x="11877" y="4457"/>
                  <a:pt x="11918" y="4428"/>
                  <a:pt x="11953" y="4393"/>
                </a:cubicBezTo>
                <a:lnTo>
                  <a:pt x="11953" y="4393"/>
                </a:lnTo>
                <a:cubicBezTo>
                  <a:pt x="11907" y="4470"/>
                  <a:pt x="11872" y="4552"/>
                  <a:pt x="11846" y="4639"/>
                </a:cubicBezTo>
                <a:cubicBezTo>
                  <a:pt x="11808" y="4556"/>
                  <a:pt x="11740" y="4476"/>
                  <a:pt x="11674" y="4428"/>
                </a:cubicBezTo>
                <a:lnTo>
                  <a:pt x="11674" y="4428"/>
                </a:lnTo>
                <a:cubicBezTo>
                  <a:pt x="11716" y="4448"/>
                  <a:pt x="11758" y="4468"/>
                  <a:pt x="11800" y="4489"/>
                </a:cubicBezTo>
                <a:lnTo>
                  <a:pt x="11800" y="4489"/>
                </a:lnTo>
                <a:cubicBezTo>
                  <a:pt x="11749" y="4412"/>
                  <a:pt x="11690" y="4342"/>
                  <a:pt x="11620" y="4281"/>
                </a:cubicBezTo>
                <a:lnTo>
                  <a:pt x="11620" y="4281"/>
                </a:lnTo>
                <a:cubicBezTo>
                  <a:pt x="11670" y="4299"/>
                  <a:pt x="11716" y="4319"/>
                  <a:pt x="11766" y="4339"/>
                </a:cubicBezTo>
                <a:cubicBezTo>
                  <a:pt x="11706" y="4236"/>
                  <a:pt x="11651" y="4030"/>
                  <a:pt x="11561" y="3955"/>
                </a:cubicBezTo>
                <a:cubicBezTo>
                  <a:pt x="11539" y="4116"/>
                  <a:pt x="11487" y="4276"/>
                  <a:pt x="11410" y="4419"/>
                </a:cubicBezTo>
                <a:cubicBezTo>
                  <a:pt x="11360" y="4342"/>
                  <a:pt x="11313" y="4267"/>
                  <a:pt x="11262" y="4190"/>
                </a:cubicBezTo>
                <a:lnTo>
                  <a:pt x="11262" y="4190"/>
                </a:lnTo>
                <a:cubicBezTo>
                  <a:pt x="11295" y="4207"/>
                  <a:pt x="11329" y="4222"/>
                  <a:pt x="11363" y="4238"/>
                </a:cubicBezTo>
                <a:cubicBezTo>
                  <a:pt x="11329" y="4132"/>
                  <a:pt x="11278" y="4033"/>
                  <a:pt x="11215" y="3940"/>
                </a:cubicBezTo>
                <a:lnTo>
                  <a:pt x="11215" y="3940"/>
                </a:lnTo>
                <a:cubicBezTo>
                  <a:pt x="11247" y="3987"/>
                  <a:pt x="11298" y="4019"/>
                  <a:pt x="11352" y="4023"/>
                </a:cubicBezTo>
                <a:cubicBezTo>
                  <a:pt x="11346" y="3904"/>
                  <a:pt x="11243" y="3767"/>
                  <a:pt x="11147" y="3699"/>
                </a:cubicBezTo>
                <a:lnTo>
                  <a:pt x="11147" y="3699"/>
                </a:lnTo>
                <a:cubicBezTo>
                  <a:pt x="11208" y="3730"/>
                  <a:pt x="11272" y="3760"/>
                  <a:pt x="11334" y="3791"/>
                </a:cubicBezTo>
                <a:cubicBezTo>
                  <a:pt x="11273" y="3687"/>
                  <a:pt x="11198" y="3595"/>
                  <a:pt x="11109" y="3513"/>
                </a:cubicBezTo>
                <a:lnTo>
                  <a:pt x="11109" y="3513"/>
                </a:lnTo>
                <a:lnTo>
                  <a:pt x="11254" y="3573"/>
                </a:lnTo>
                <a:cubicBezTo>
                  <a:pt x="11236" y="3542"/>
                  <a:pt x="11218" y="3503"/>
                  <a:pt x="11199" y="3459"/>
                </a:cubicBezTo>
                <a:cubicBezTo>
                  <a:pt x="11157" y="3359"/>
                  <a:pt x="11111" y="3242"/>
                  <a:pt x="11047" y="3188"/>
                </a:cubicBezTo>
                <a:cubicBezTo>
                  <a:pt x="11032" y="3304"/>
                  <a:pt x="11002" y="3420"/>
                  <a:pt x="10954" y="3528"/>
                </a:cubicBezTo>
                <a:cubicBezTo>
                  <a:pt x="10922" y="3612"/>
                  <a:pt x="10880" y="3689"/>
                  <a:pt x="10833" y="3764"/>
                </a:cubicBezTo>
                <a:cubicBezTo>
                  <a:pt x="10887" y="3740"/>
                  <a:pt x="10935" y="3708"/>
                  <a:pt x="10976" y="3666"/>
                </a:cubicBezTo>
                <a:lnTo>
                  <a:pt x="10976" y="3666"/>
                </a:lnTo>
                <a:cubicBezTo>
                  <a:pt x="10893" y="3802"/>
                  <a:pt x="10844" y="3958"/>
                  <a:pt x="10830" y="4117"/>
                </a:cubicBezTo>
                <a:cubicBezTo>
                  <a:pt x="10855" y="4106"/>
                  <a:pt x="10880" y="4094"/>
                  <a:pt x="10903" y="4084"/>
                </a:cubicBezTo>
                <a:lnTo>
                  <a:pt x="10903" y="4084"/>
                </a:lnTo>
                <a:cubicBezTo>
                  <a:pt x="10857" y="4156"/>
                  <a:pt x="10812" y="4230"/>
                  <a:pt x="10765" y="4304"/>
                </a:cubicBezTo>
                <a:lnTo>
                  <a:pt x="10765" y="4304"/>
                </a:lnTo>
                <a:cubicBezTo>
                  <a:pt x="10803" y="4301"/>
                  <a:pt x="10841" y="4291"/>
                  <a:pt x="10877" y="4277"/>
                </a:cubicBezTo>
                <a:lnTo>
                  <a:pt x="10877" y="4277"/>
                </a:lnTo>
                <a:cubicBezTo>
                  <a:pt x="10865" y="4324"/>
                  <a:pt x="10849" y="4367"/>
                  <a:pt x="10828" y="4411"/>
                </a:cubicBezTo>
                <a:cubicBezTo>
                  <a:pt x="10805" y="4377"/>
                  <a:pt x="10784" y="4343"/>
                  <a:pt x="10762" y="4309"/>
                </a:cubicBezTo>
                <a:lnTo>
                  <a:pt x="10762" y="4309"/>
                </a:lnTo>
                <a:cubicBezTo>
                  <a:pt x="10755" y="4320"/>
                  <a:pt x="10749" y="4330"/>
                  <a:pt x="10742" y="4341"/>
                </a:cubicBezTo>
                <a:cubicBezTo>
                  <a:pt x="10707" y="4287"/>
                  <a:pt x="10671" y="4233"/>
                  <a:pt x="10637" y="4180"/>
                </a:cubicBezTo>
                <a:lnTo>
                  <a:pt x="10637" y="4180"/>
                </a:lnTo>
                <a:cubicBezTo>
                  <a:pt x="10675" y="4197"/>
                  <a:pt x="10713" y="4215"/>
                  <a:pt x="10751" y="4231"/>
                </a:cubicBezTo>
                <a:cubicBezTo>
                  <a:pt x="10711" y="4115"/>
                  <a:pt x="10657" y="4005"/>
                  <a:pt x="10589" y="3900"/>
                </a:cubicBezTo>
                <a:lnTo>
                  <a:pt x="10589" y="3900"/>
                </a:lnTo>
                <a:cubicBezTo>
                  <a:pt x="10623" y="3954"/>
                  <a:pt x="10677" y="3985"/>
                  <a:pt x="10739" y="3994"/>
                </a:cubicBezTo>
                <a:cubicBezTo>
                  <a:pt x="10733" y="3873"/>
                  <a:pt x="10639" y="3738"/>
                  <a:pt x="10543" y="3657"/>
                </a:cubicBezTo>
                <a:cubicBezTo>
                  <a:pt x="10533" y="3650"/>
                  <a:pt x="10523" y="3642"/>
                  <a:pt x="10514" y="3634"/>
                </a:cubicBezTo>
                <a:lnTo>
                  <a:pt x="10514" y="3634"/>
                </a:lnTo>
                <a:cubicBezTo>
                  <a:pt x="10525" y="3641"/>
                  <a:pt x="10540" y="3645"/>
                  <a:pt x="10553" y="3653"/>
                </a:cubicBezTo>
                <a:cubicBezTo>
                  <a:pt x="10610" y="3680"/>
                  <a:pt x="10663" y="3708"/>
                  <a:pt x="10720" y="3735"/>
                </a:cubicBezTo>
                <a:cubicBezTo>
                  <a:pt x="10698" y="3696"/>
                  <a:pt x="10674" y="3658"/>
                  <a:pt x="10646" y="3624"/>
                </a:cubicBezTo>
                <a:cubicBezTo>
                  <a:pt x="10595" y="3554"/>
                  <a:pt x="10536" y="3489"/>
                  <a:pt x="10470" y="3428"/>
                </a:cubicBezTo>
                <a:lnTo>
                  <a:pt x="10470" y="3428"/>
                </a:lnTo>
                <a:cubicBezTo>
                  <a:pt x="10524" y="3449"/>
                  <a:pt x="10575" y="3470"/>
                  <a:pt x="10630" y="3493"/>
                </a:cubicBezTo>
                <a:cubicBezTo>
                  <a:pt x="10581" y="3410"/>
                  <a:pt x="10536" y="3265"/>
                  <a:pt x="10473" y="3159"/>
                </a:cubicBezTo>
                <a:cubicBezTo>
                  <a:pt x="10451" y="3121"/>
                  <a:pt x="10428" y="3089"/>
                  <a:pt x="10401" y="3067"/>
                </a:cubicBezTo>
                <a:cubicBezTo>
                  <a:pt x="10395" y="3107"/>
                  <a:pt x="10388" y="3149"/>
                  <a:pt x="10379" y="3186"/>
                </a:cubicBezTo>
                <a:cubicBezTo>
                  <a:pt x="10340" y="3372"/>
                  <a:pt x="10267" y="3548"/>
                  <a:pt x="10162" y="3706"/>
                </a:cubicBezTo>
                <a:cubicBezTo>
                  <a:pt x="10223" y="3680"/>
                  <a:pt x="10277" y="3642"/>
                  <a:pt x="10322" y="3597"/>
                </a:cubicBezTo>
                <a:lnTo>
                  <a:pt x="10322" y="3597"/>
                </a:lnTo>
                <a:cubicBezTo>
                  <a:pt x="10292" y="3650"/>
                  <a:pt x="10263" y="3706"/>
                  <a:pt x="10241" y="3764"/>
                </a:cubicBezTo>
                <a:cubicBezTo>
                  <a:pt x="10216" y="3827"/>
                  <a:pt x="10196" y="3892"/>
                  <a:pt x="10182" y="3958"/>
                </a:cubicBezTo>
                <a:lnTo>
                  <a:pt x="10182" y="3958"/>
                </a:lnTo>
                <a:cubicBezTo>
                  <a:pt x="10174" y="3955"/>
                  <a:pt x="10167" y="3952"/>
                  <a:pt x="10159" y="3948"/>
                </a:cubicBezTo>
                <a:lnTo>
                  <a:pt x="10159" y="3948"/>
                </a:lnTo>
                <a:cubicBezTo>
                  <a:pt x="10165" y="3962"/>
                  <a:pt x="10170" y="3977"/>
                  <a:pt x="10176" y="3991"/>
                </a:cubicBezTo>
                <a:cubicBezTo>
                  <a:pt x="10178" y="3980"/>
                  <a:pt x="10180" y="3969"/>
                  <a:pt x="10182" y="3958"/>
                </a:cubicBezTo>
                <a:lnTo>
                  <a:pt x="10182" y="3958"/>
                </a:lnTo>
                <a:cubicBezTo>
                  <a:pt x="10184" y="3959"/>
                  <a:pt x="10185" y="3960"/>
                  <a:pt x="10187" y="3960"/>
                </a:cubicBezTo>
                <a:cubicBezTo>
                  <a:pt x="10181" y="3991"/>
                  <a:pt x="10178" y="4021"/>
                  <a:pt x="10174" y="4052"/>
                </a:cubicBezTo>
                <a:cubicBezTo>
                  <a:pt x="10144" y="4005"/>
                  <a:pt x="10113" y="3958"/>
                  <a:pt x="10081" y="3913"/>
                </a:cubicBezTo>
                <a:lnTo>
                  <a:pt x="10081" y="3913"/>
                </a:lnTo>
                <a:cubicBezTo>
                  <a:pt x="10108" y="3924"/>
                  <a:pt x="10134" y="3937"/>
                  <a:pt x="10159" y="3948"/>
                </a:cubicBezTo>
                <a:lnTo>
                  <a:pt x="10159" y="3948"/>
                </a:lnTo>
                <a:cubicBezTo>
                  <a:pt x="10142" y="3904"/>
                  <a:pt x="10122" y="3860"/>
                  <a:pt x="10100" y="3817"/>
                </a:cubicBezTo>
                <a:cubicBezTo>
                  <a:pt x="10075" y="3769"/>
                  <a:pt x="10049" y="3722"/>
                  <a:pt x="10020" y="3679"/>
                </a:cubicBezTo>
                <a:lnTo>
                  <a:pt x="10020" y="3679"/>
                </a:lnTo>
                <a:cubicBezTo>
                  <a:pt x="10056" y="3730"/>
                  <a:pt x="10109" y="3764"/>
                  <a:pt x="10170" y="3772"/>
                </a:cubicBezTo>
                <a:cubicBezTo>
                  <a:pt x="10165" y="3638"/>
                  <a:pt x="10051" y="3486"/>
                  <a:pt x="9945" y="3412"/>
                </a:cubicBezTo>
                <a:lnTo>
                  <a:pt x="9945" y="3412"/>
                </a:lnTo>
                <a:lnTo>
                  <a:pt x="10152" y="3513"/>
                </a:lnTo>
                <a:cubicBezTo>
                  <a:pt x="10109" y="3438"/>
                  <a:pt x="10056" y="3367"/>
                  <a:pt x="9995" y="3301"/>
                </a:cubicBezTo>
                <a:cubicBezTo>
                  <a:pt x="9966" y="3266"/>
                  <a:pt x="9934" y="3236"/>
                  <a:pt x="9901" y="3207"/>
                </a:cubicBezTo>
                <a:lnTo>
                  <a:pt x="9901" y="3207"/>
                </a:lnTo>
                <a:cubicBezTo>
                  <a:pt x="9956" y="3227"/>
                  <a:pt x="10009" y="3249"/>
                  <a:pt x="10061" y="3271"/>
                </a:cubicBezTo>
                <a:cubicBezTo>
                  <a:pt x="9994" y="3156"/>
                  <a:pt x="9934" y="2927"/>
                  <a:pt x="9834" y="2845"/>
                </a:cubicBezTo>
                <a:cubicBezTo>
                  <a:pt x="9807" y="3040"/>
                  <a:pt x="9741" y="3231"/>
                  <a:pt x="9645" y="3403"/>
                </a:cubicBezTo>
                <a:cubicBezTo>
                  <a:pt x="9631" y="3432"/>
                  <a:pt x="9615" y="3459"/>
                  <a:pt x="9596" y="3484"/>
                </a:cubicBezTo>
                <a:cubicBezTo>
                  <a:pt x="9657" y="3459"/>
                  <a:pt x="9711" y="3420"/>
                  <a:pt x="9756" y="3375"/>
                </a:cubicBezTo>
                <a:lnTo>
                  <a:pt x="9756" y="3375"/>
                </a:lnTo>
                <a:cubicBezTo>
                  <a:pt x="9695" y="3475"/>
                  <a:pt x="9651" y="3586"/>
                  <a:pt x="9623" y="3700"/>
                </a:cubicBezTo>
                <a:lnTo>
                  <a:pt x="9623" y="3700"/>
                </a:lnTo>
                <a:cubicBezTo>
                  <a:pt x="9613" y="3696"/>
                  <a:pt x="9603" y="3691"/>
                  <a:pt x="9593" y="3687"/>
                </a:cubicBezTo>
                <a:lnTo>
                  <a:pt x="9593" y="3687"/>
                </a:lnTo>
                <a:cubicBezTo>
                  <a:pt x="9600" y="3703"/>
                  <a:pt x="9607" y="3719"/>
                  <a:pt x="9615" y="3732"/>
                </a:cubicBezTo>
                <a:cubicBezTo>
                  <a:pt x="9617" y="3722"/>
                  <a:pt x="9620" y="3711"/>
                  <a:pt x="9623" y="3700"/>
                </a:cubicBezTo>
                <a:lnTo>
                  <a:pt x="9623" y="3700"/>
                </a:lnTo>
                <a:cubicBezTo>
                  <a:pt x="9623" y="3700"/>
                  <a:pt x="9623" y="3700"/>
                  <a:pt x="9624" y="3701"/>
                </a:cubicBezTo>
                <a:cubicBezTo>
                  <a:pt x="9619" y="3724"/>
                  <a:pt x="9616" y="3750"/>
                  <a:pt x="9615" y="3775"/>
                </a:cubicBezTo>
                <a:cubicBezTo>
                  <a:pt x="9577" y="3730"/>
                  <a:pt x="9537" y="3686"/>
                  <a:pt x="9493" y="3648"/>
                </a:cubicBezTo>
                <a:lnTo>
                  <a:pt x="9493" y="3648"/>
                </a:lnTo>
                <a:cubicBezTo>
                  <a:pt x="9526" y="3660"/>
                  <a:pt x="9559" y="3673"/>
                  <a:pt x="9593" y="3687"/>
                </a:cubicBezTo>
                <a:lnTo>
                  <a:pt x="9593" y="3687"/>
                </a:lnTo>
                <a:cubicBezTo>
                  <a:pt x="9558" y="3613"/>
                  <a:pt x="9525" y="3519"/>
                  <a:pt x="9483" y="3448"/>
                </a:cubicBezTo>
                <a:cubicBezTo>
                  <a:pt x="9463" y="3413"/>
                  <a:pt x="9442" y="3387"/>
                  <a:pt x="9418" y="3367"/>
                </a:cubicBezTo>
                <a:cubicBezTo>
                  <a:pt x="9413" y="3403"/>
                  <a:pt x="9406" y="3438"/>
                  <a:pt x="9399" y="3471"/>
                </a:cubicBezTo>
                <a:cubicBezTo>
                  <a:pt x="9367" y="3617"/>
                  <a:pt x="9312" y="3756"/>
                  <a:pt x="9236" y="3885"/>
                </a:cubicBezTo>
                <a:lnTo>
                  <a:pt x="9236" y="3885"/>
                </a:lnTo>
                <a:cubicBezTo>
                  <a:pt x="9281" y="3863"/>
                  <a:pt x="9323" y="3833"/>
                  <a:pt x="9359" y="3798"/>
                </a:cubicBezTo>
                <a:lnTo>
                  <a:pt x="9359" y="3798"/>
                </a:lnTo>
                <a:cubicBezTo>
                  <a:pt x="9327" y="3847"/>
                  <a:pt x="9304" y="3901"/>
                  <a:pt x="9282" y="3956"/>
                </a:cubicBezTo>
                <a:cubicBezTo>
                  <a:pt x="9268" y="3933"/>
                  <a:pt x="9252" y="3908"/>
                  <a:pt x="9236" y="3885"/>
                </a:cubicBezTo>
                <a:lnTo>
                  <a:pt x="9236" y="3885"/>
                </a:lnTo>
                <a:cubicBezTo>
                  <a:pt x="9229" y="3896"/>
                  <a:pt x="9223" y="3907"/>
                  <a:pt x="9216" y="3918"/>
                </a:cubicBezTo>
                <a:cubicBezTo>
                  <a:pt x="9182" y="3868"/>
                  <a:pt x="9150" y="3818"/>
                  <a:pt x="9117" y="3767"/>
                </a:cubicBezTo>
                <a:lnTo>
                  <a:pt x="9117" y="3767"/>
                </a:lnTo>
                <a:cubicBezTo>
                  <a:pt x="9152" y="3782"/>
                  <a:pt x="9185" y="3798"/>
                  <a:pt x="9221" y="3815"/>
                </a:cubicBezTo>
                <a:cubicBezTo>
                  <a:pt x="9190" y="3724"/>
                  <a:pt x="9149" y="3637"/>
                  <a:pt x="9098" y="3555"/>
                </a:cubicBezTo>
                <a:cubicBezTo>
                  <a:pt x="9091" y="3542"/>
                  <a:pt x="9084" y="3529"/>
                  <a:pt x="9073" y="3515"/>
                </a:cubicBezTo>
                <a:lnTo>
                  <a:pt x="9073" y="3515"/>
                </a:lnTo>
                <a:cubicBezTo>
                  <a:pt x="9084" y="3529"/>
                  <a:pt x="9094" y="3541"/>
                  <a:pt x="9107" y="3551"/>
                </a:cubicBezTo>
                <a:cubicBezTo>
                  <a:pt x="9136" y="3577"/>
                  <a:pt x="9172" y="3593"/>
                  <a:pt x="9210" y="3600"/>
                </a:cubicBezTo>
                <a:cubicBezTo>
                  <a:pt x="9208" y="3577"/>
                  <a:pt x="9203" y="3551"/>
                  <a:pt x="9195" y="3528"/>
                </a:cubicBezTo>
                <a:cubicBezTo>
                  <a:pt x="9165" y="3430"/>
                  <a:pt x="9084" y="3332"/>
                  <a:pt x="9007" y="3275"/>
                </a:cubicBezTo>
                <a:lnTo>
                  <a:pt x="9007" y="3275"/>
                </a:lnTo>
                <a:cubicBezTo>
                  <a:pt x="9069" y="3307"/>
                  <a:pt x="9131" y="3338"/>
                  <a:pt x="9194" y="3368"/>
                </a:cubicBezTo>
                <a:cubicBezTo>
                  <a:pt x="9131" y="3265"/>
                  <a:pt x="9056" y="3171"/>
                  <a:pt x="8967" y="3091"/>
                </a:cubicBezTo>
                <a:lnTo>
                  <a:pt x="8967" y="3091"/>
                </a:lnTo>
                <a:cubicBezTo>
                  <a:pt x="9015" y="3111"/>
                  <a:pt x="9063" y="3128"/>
                  <a:pt x="9113" y="3149"/>
                </a:cubicBezTo>
                <a:cubicBezTo>
                  <a:pt x="9050" y="3046"/>
                  <a:pt x="8996" y="2839"/>
                  <a:pt x="8905" y="2765"/>
                </a:cubicBezTo>
                <a:cubicBezTo>
                  <a:pt x="8877" y="2970"/>
                  <a:pt x="8803" y="3169"/>
                  <a:pt x="8691" y="3340"/>
                </a:cubicBezTo>
                <a:cubicBezTo>
                  <a:pt x="8745" y="3317"/>
                  <a:pt x="8795" y="3282"/>
                  <a:pt x="8834" y="3243"/>
                </a:cubicBezTo>
                <a:lnTo>
                  <a:pt x="8834" y="3243"/>
                </a:lnTo>
                <a:cubicBezTo>
                  <a:pt x="8781" y="3330"/>
                  <a:pt x="8740" y="3428"/>
                  <a:pt x="8716" y="3529"/>
                </a:cubicBezTo>
                <a:lnTo>
                  <a:pt x="8716" y="3529"/>
                </a:lnTo>
                <a:cubicBezTo>
                  <a:pt x="8705" y="3525"/>
                  <a:pt x="8694" y="3520"/>
                  <a:pt x="8683" y="3516"/>
                </a:cubicBezTo>
                <a:lnTo>
                  <a:pt x="8683" y="3516"/>
                </a:lnTo>
                <a:cubicBezTo>
                  <a:pt x="8691" y="3534"/>
                  <a:pt x="8699" y="3550"/>
                  <a:pt x="8707" y="3565"/>
                </a:cubicBezTo>
                <a:cubicBezTo>
                  <a:pt x="8710" y="3553"/>
                  <a:pt x="8713" y="3541"/>
                  <a:pt x="8716" y="3529"/>
                </a:cubicBezTo>
                <a:lnTo>
                  <a:pt x="8716" y="3529"/>
                </a:lnTo>
                <a:cubicBezTo>
                  <a:pt x="8716" y="3529"/>
                  <a:pt x="8716" y="3529"/>
                  <a:pt x="8716" y="3529"/>
                </a:cubicBezTo>
                <a:cubicBezTo>
                  <a:pt x="8712" y="3555"/>
                  <a:pt x="8709" y="3580"/>
                  <a:pt x="8706" y="3606"/>
                </a:cubicBezTo>
                <a:cubicBezTo>
                  <a:pt x="8668" y="3558"/>
                  <a:pt x="8626" y="3515"/>
                  <a:pt x="8581" y="3473"/>
                </a:cubicBezTo>
                <a:lnTo>
                  <a:pt x="8581" y="3473"/>
                </a:lnTo>
                <a:cubicBezTo>
                  <a:pt x="8615" y="3487"/>
                  <a:pt x="8649" y="3502"/>
                  <a:pt x="8683" y="3516"/>
                </a:cubicBezTo>
                <a:lnTo>
                  <a:pt x="8683" y="3516"/>
                </a:lnTo>
                <a:cubicBezTo>
                  <a:pt x="8633" y="3407"/>
                  <a:pt x="8582" y="3256"/>
                  <a:pt x="8507" y="3194"/>
                </a:cubicBezTo>
                <a:cubicBezTo>
                  <a:pt x="8492" y="3308"/>
                  <a:pt x="8461" y="3419"/>
                  <a:pt x="8418" y="3526"/>
                </a:cubicBezTo>
                <a:cubicBezTo>
                  <a:pt x="8417" y="3523"/>
                  <a:pt x="8415" y="3521"/>
                  <a:pt x="8413" y="3518"/>
                </a:cubicBezTo>
                <a:lnTo>
                  <a:pt x="8413" y="3518"/>
                </a:lnTo>
                <a:cubicBezTo>
                  <a:pt x="8407" y="3531"/>
                  <a:pt x="8402" y="3545"/>
                  <a:pt x="8395" y="3557"/>
                </a:cubicBezTo>
                <a:cubicBezTo>
                  <a:pt x="8359" y="3507"/>
                  <a:pt x="8317" y="3464"/>
                  <a:pt x="8276" y="3435"/>
                </a:cubicBezTo>
                <a:lnTo>
                  <a:pt x="8276" y="3435"/>
                </a:lnTo>
                <a:cubicBezTo>
                  <a:pt x="8315" y="3453"/>
                  <a:pt x="8357" y="3473"/>
                  <a:pt x="8397" y="3493"/>
                </a:cubicBezTo>
                <a:lnTo>
                  <a:pt x="8397" y="3493"/>
                </a:lnTo>
                <a:cubicBezTo>
                  <a:pt x="8348" y="3421"/>
                  <a:pt x="8291" y="3353"/>
                  <a:pt x="8224" y="3295"/>
                </a:cubicBezTo>
                <a:lnTo>
                  <a:pt x="8224" y="3295"/>
                </a:lnTo>
                <a:cubicBezTo>
                  <a:pt x="8273" y="3316"/>
                  <a:pt x="8321" y="3336"/>
                  <a:pt x="8369" y="3353"/>
                </a:cubicBezTo>
                <a:cubicBezTo>
                  <a:pt x="8308" y="3250"/>
                  <a:pt x="8253" y="3046"/>
                  <a:pt x="8164" y="2970"/>
                </a:cubicBezTo>
                <a:cubicBezTo>
                  <a:pt x="8138" y="3151"/>
                  <a:pt x="8077" y="3327"/>
                  <a:pt x="7985" y="3487"/>
                </a:cubicBezTo>
                <a:lnTo>
                  <a:pt x="7985" y="3487"/>
                </a:lnTo>
                <a:cubicBezTo>
                  <a:pt x="8029" y="3464"/>
                  <a:pt x="8068" y="3435"/>
                  <a:pt x="8105" y="3400"/>
                </a:cubicBezTo>
                <a:lnTo>
                  <a:pt x="8105" y="3400"/>
                </a:lnTo>
                <a:cubicBezTo>
                  <a:pt x="8068" y="3461"/>
                  <a:pt x="8038" y="3526"/>
                  <a:pt x="8015" y="3592"/>
                </a:cubicBezTo>
                <a:cubicBezTo>
                  <a:pt x="7997" y="3569"/>
                  <a:pt x="7980" y="3546"/>
                  <a:pt x="7962" y="3525"/>
                </a:cubicBezTo>
                <a:lnTo>
                  <a:pt x="7962" y="3525"/>
                </a:lnTo>
                <a:cubicBezTo>
                  <a:pt x="7959" y="3531"/>
                  <a:pt x="7956" y="3536"/>
                  <a:pt x="7952" y="3541"/>
                </a:cubicBezTo>
                <a:cubicBezTo>
                  <a:pt x="7952" y="3525"/>
                  <a:pt x="7944" y="3507"/>
                  <a:pt x="7933" y="3493"/>
                </a:cubicBezTo>
                <a:lnTo>
                  <a:pt x="7771" y="3243"/>
                </a:lnTo>
                <a:lnTo>
                  <a:pt x="7771" y="3243"/>
                </a:lnTo>
                <a:cubicBezTo>
                  <a:pt x="7806" y="3258"/>
                  <a:pt x="7838" y="3274"/>
                  <a:pt x="7872" y="3290"/>
                </a:cubicBezTo>
                <a:cubicBezTo>
                  <a:pt x="7837" y="3186"/>
                  <a:pt x="7788" y="3087"/>
                  <a:pt x="7728" y="2996"/>
                </a:cubicBezTo>
                <a:lnTo>
                  <a:pt x="7728" y="2996"/>
                </a:lnTo>
                <a:cubicBezTo>
                  <a:pt x="7759" y="3041"/>
                  <a:pt x="7808" y="3069"/>
                  <a:pt x="7861" y="3076"/>
                </a:cubicBezTo>
                <a:cubicBezTo>
                  <a:pt x="7858" y="2956"/>
                  <a:pt x="7752" y="2821"/>
                  <a:pt x="7657" y="2751"/>
                </a:cubicBezTo>
                <a:lnTo>
                  <a:pt x="7657" y="2751"/>
                </a:lnTo>
                <a:cubicBezTo>
                  <a:pt x="7720" y="2781"/>
                  <a:pt x="7784" y="2813"/>
                  <a:pt x="7845" y="2844"/>
                </a:cubicBezTo>
                <a:cubicBezTo>
                  <a:pt x="7785" y="2741"/>
                  <a:pt x="7708" y="2645"/>
                  <a:pt x="7618" y="2566"/>
                </a:cubicBezTo>
                <a:lnTo>
                  <a:pt x="7618" y="2566"/>
                </a:lnTo>
                <a:cubicBezTo>
                  <a:pt x="7668" y="2585"/>
                  <a:pt x="7714" y="2606"/>
                  <a:pt x="7763" y="2624"/>
                </a:cubicBezTo>
                <a:cubicBezTo>
                  <a:pt x="7704" y="2520"/>
                  <a:pt x="7649" y="2315"/>
                  <a:pt x="7559" y="2241"/>
                </a:cubicBezTo>
                <a:cubicBezTo>
                  <a:pt x="7530" y="2446"/>
                  <a:pt x="7457" y="2643"/>
                  <a:pt x="7342" y="2816"/>
                </a:cubicBezTo>
                <a:cubicBezTo>
                  <a:pt x="7396" y="2793"/>
                  <a:pt x="7445" y="2758"/>
                  <a:pt x="7488" y="2719"/>
                </a:cubicBezTo>
                <a:lnTo>
                  <a:pt x="7488" y="2719"/>
                </a:lnTo>
                <a:cubicBezTo>
                  <a:pt x="7403" y="2854"/>
                  <a:pt x="7353" y="3011"/>
                  <a:pt x="7341" y="3171"/>
                </a:cubicBezTo>
                <a:cubicBezTo>
                  <a:pt x="7364" y="3157"/>
                  <a:pt x="7389" y="3146"/>
                  <a:pt x="7414" y="3136"/>
                </a:cubicBezTo>
                <a:lnTo>
                  <a:pt x="7414" y="3136"/>
                </a:lnTo>
                <a:cubicBezTo>
                  <a:pt x="7382" y="3186"/>
                  <a:pt x="7351" y="3236"/>
                  <a:pt x="7319" y="3288"/>
                </a:cubicBezTo>
                <a:cubicBezTo>
                  <a:pt x="7283" y="3243"/>
                  <a:pt x="7242" y="3201"/>
                  <a:pt x="7199" y="3163"/>
                </a:cubicBezTo>
                <a:lnTo>
                  <a:pt x="7199" y="3163"/>
                </a:lnTo>
                <a:cubicBezTo>
                  <a:pt x="7248" y="3181"/>
                  <a:pt x="7294" y="3201"/>
                  <a:pt x="7344" y="3221"/>
                </a:cubicBezTo>
                <a:cubicBezTo>
                  <a:pt x="7284" y="3117"/>
                  <a:pt x="7229" y="2912"/>
                  <a:pt x="7139" y="2837"/>
                </a:cubicBezTo>
                <a:cubicBezTo>
                  <a:pt x="7120" y="2961"/>
                  <a:pt x="7087" y="3083"/>
                  <a:pt x="7036" y="3197"/>
                </a:cubicBezTo>
                <a:cubicBezTo>
                  <a:pt x="7026" y="3186"/>
                  <a:pt x="7017" y="3178"/>
                  <a:pt x="7007" y="3166"/>
                </a:cubicBezTo>
                <a:cubicBezTo>
                  <a:pt x="7008" y="3165"/>
                  <a:pt x="7008" y="3165"/>
                  <a:pt x="7009" y="3165"/>
                </a:cubicBezTo>
                <a:cubicBezTo>
                  <a:pt x="7011" y="3165"/>
                  <a:pt x="7012" y="3165"/>
                  <a:pt x="7014" y="3165"/>
                </a:cubicBezTo>
                <a:cubicBezTo>
                  <a:pt x="7029" y="3144"/>
                  <a:pt x="7016" y="3117"/>
                  <a:pt x="7001" y="3098"/>
                </a:cubicBezTo>
                <a:lnTo>
                  <a:pt x="6837" y="2847"/>
                </a:lnTo>
                <a:lnTo>
                  <a:pt x="6837" y="2847"/>
                </a:lnTo>
                <a:cubicBezTo>
                  <a:pt x="6872" y="2861"/>
                  <a:pt x="6905" y="2879"/>
                  <a:pt x="6939" y="2895"/>
                </a:cubicBezTo>
                <a:cubicBezTo>
                  <a:pt x="6906" y="2790"/>
                  <a:pt x="6855" y="2692"/>
                  <a:pt x="6794" y="2600"/>
                </a:cubicBezTo>
                <a:lnTo>
                  <a:pt x="6794" y="2600"/>
                </a:lnTo>
                <a:cubicBezTo>
                  <a:pt x="6825" y="2645"/>
                  <a:pt x="6874" y="2673"/>
                  <a:pt x="6929" y="2680"/>
                </a:cubicBezTo>
                <a:cubicBezTo>
                  <a:pt x="6923" y="2561"/>
                  <a:pt x="6820" y="2424"/>
                  <a:pt x="6724" y="2354"/>
                </a:cubicBezTo>
                <a:lnTo>
                  <a:pt x="6724" y="2354"/>
                </a:lnTo>
                <a:cubicBezTo>
                  <a:pt x="6785" y="2386"/>
                  <a:pt x="6849" y="2417"/>
                  <a:pt x="6910" y="2447"/>
                </a:cubicBezTo>
                <a:cubicBezTo>
                  <a:pt x="6850" y="2344"/>
                  <a:pt x="6775" y="2250"/>
                  <a:pt x="6685" y="2170"/>
                </a:cubicBezTo>
                <a:lnTo>
                  <a:pt x="6685" y="2170"/>
                </a:lnTo>
                <a:cubicBezTo>
                  <a:pt x="6734" y="2190"/>
                  <a:pt x="6782" y="2208"/>
                  <a:pt x="6830" y="2228"/>
                </a:cubicBezTo>
                <a:cubicBezTo>
                  <a:pt x="6769" y="2125"/>
                  <a:pt x="6714" y="1919"/>
                  <a:pt x="6624" y="1845"/>
                </a:cubicBezTo>
                <a:cubicBezTo>
                  <a:pt x="6596" y="2049"/>
                  <a:pt x="6522" y="2248"/>
                  <a:pt x="6409" y="2420"/>
                </a:cubicBezTo>
                <a:cubicBezTo>
                  <a:pt x="6464" y="2397"/>
                  <a:pt x="6513" y="2362"/>
                  <a:pt x="6552" y="2322"/>
                </a:cubicBezTo>
                <a:lnTo>
                  <a:pt x="6552" y="2322"/>
                </a:lnTo>
                <a:cubicBezTo>
                  <a:pt x="6483" y="2437"/>
                  <a:pt x="6437" y="2569"/>
                  <a:pt x="6415" y="2704"/>
                </a:cubicBezTo>
                <a:lnTo>
                  <a:pt x="6415" y="2704"/>
                </a:lnTo>
                <a:cubicBezTo>
                  <a:pt x="6409" y="2701"/>
                  <a:pt x="6402" y="2697"/>
                  <a:pt x="6395" y="2694"/>
                </a:cubicBezTo>
                <a:lnTo>
                  <a:pt x="6395" y="2694"/>
                </a:lnTo>
                <a:cubicBezTo>
                  <a:pt x="6401" y="2703"/>
                  <a:pt x="6407" y="2711"/>
                  <a:pt x="6413" y="2720"/>
                </a:cubicBezTo>
                <a:cubicBezTo>
                  <a:pt x="6414" y="2715"/>
                  <a:pt x="6415" y="2710"/>
                  <a:pt x="6415" y="2704"/>
                </a:cubicBezTo>
                <a:lnTo>
                  <a:pt x="6415" y="2704"/>
                </a:lnTo>
                <a:cubicBezTo>
                  <a:pt x="6418" y="2705"/>
                  <a:pt x="6420" y="2706"/>
                  <a:pt x="6422" y="2707"/>
                </a:cubicBezTo>
                <a:cubicBezTo>
                  <a:pt x="6420" y="2713"/>
                  <a:pt x="6420" y="2717"/>
                  <a:pt x="6420" y="2723"/>
                </a:cubicBezTo>
                <a:cubicBezTo>
                  <a:pt x="6426" y="2720"/>
                  <a:pt x="6432" y="2719"/>
                  <a:pt x="6439" y="2715"/>
                </a:cubicBezTo>
                <a:cubicBezTo>
                  <a:pt x="6447" y="2718"/>
                  <a:pt x="6456" y="2722"/>
                  <a:pt x="6465" y="2727"/>
                </a:cubicBezTo>
                <a:lnTo>
                  <a:pt x="6465" y="2727"/>
                </a:lnTo>
                <a:cubicBezTo>
                  <a:pt x="6462" y="2720"/>
                  <a:pt x="6456" y="2714"/>
                  <a:pt x="6451" y="2707"/>
                </a:cubicBezTo>
                <a:lnTo>
                  <a:pt x="6491" y="2687"/>
                </a:lnTo>
                <a:lnTo>
                  <a:pt x="6491" y="2687"/>
                </a:lnTo>
                <a:cubicBezTo>
                  <a:pt x="6483" y="2700"/>
                  <a:pt x="6475" y="2713"/>
                  <a:pt x="6465" y="2727"/>
                </a:cubicBezTo>
                <a:lnTo>
                  <a:pt x="6465" y="2727"/>
                </a:lnTo>
                <a:cubicBezTo>
                  <a:pt x="6465" y="2727"/>
                  <a:pt x="6465" y="2727"/>
                  <a:pt x="6465" y="2727"/>
                </a:cubicBezTo>
                <a:lnTo>
                  <a:pt x="6465" y="2727"/>
                </a:lnTo>
                <a:cubicBezTo>
                  <a:pt x="6465" y="2727"/>
                  <a:pt x="6465" y="2728"/>
                  <a:pt x="6465" y="2728"/>
                </a:cubicBezTo>
                <a:cubicBezTo>
                  <a:pt x="6465" y="2728"/>
                  <a:pt x="6465" y="2728"/>
                  <a:pt x="6465" y="2727"/>
                </a:cubicBezTo>
                <a:lnTo>
                  <a:pt x="6465" y="2727"/>
                </a:lnTo>
                <a:cubicBezTo>
                  <a:pt x="6466" y="2728"/>
                  <a:pt x="6467" y="2729"/>
                  <a:pt x="6468" y="2729"/>
                </a:cubicBezTo>
                <a:cubicBezTo>
                  <a:pt x="6455" y="2751"/>
                  <a:pt x="6442" y="2773"/>
                  <a:pt x="6428" y="2794"/>
                </a:cubicBezTo>
                <a:cubicBezTo>
                  <a:pt x="6387" y="2732"/>
                  <a:pt x="6335" y="2675"/>
                  <a:pt x="6287" y="2639"/>
                </a:cubicBezTo>
                <a:lnTo>
                  <a:pt x="6287" y="2639"/>
                </a:lnTo>
                <a:cubicBezTo>
                  <a:pt x="6322" y="2658"/>
                  <a:pt x="6358" y="2676"/>
                  <a:pt x="6395" y="2694"/>
                </a:cubicBezTo>
                <a:lnTo>
                  <a:pt x="6395" y="2694"/>
                </a:lnTo>
                <a:cubicBezTo>
                  <a:pt x="6347" y="2625"/>
                  <a:pt x="6292" y="2561"/>
                  <a:pt x="6230" y="2504"/>
                </a:cubicBezTo>
                <a:lnTo>
                  <a:pt x="6230" y="2504"/>
                </a:lnTo>
                <a:cubicBezTo>
                  <a:pt x="6278" y="2524"/>
                  <a:pt x="6326" y="2543"/>
                  <a:pt x="6375" y="2562"/>
                </a:cubicBezTo>
                <a:cubicBezTo>
                  <a:pt x="6313" y="2459"/>
                  <a:pt x="6259" y="2253"/>
                  <a:pt x="6169" y="2179"/>
                </a:cubicBezTo>
                <a:cubicBezTo>
                  <a:pt x="6140" y="2383"/>
                  <a:pt x="6066" y="2582"/>
                  <a:pt x="5954" y="2754"/>
                </a:cubicBezTo>
                <a:cubicBezTo>
                  <a:pt x="6008" y="2731"/>
                  <a:pt x="6057" y="2699"/>
                  <a:pt x="6099" y="2656"/>
                </a:cubicBezTo>
                <a:lnTo>
                  <a:pt x="6099" y="2656"/>
                </a:lnTo>
                <a:cubicBezTo>
                  <a:pt x="6015" y="2793"/>
                  <a:pt x="5964" y="2948"/>
                  <a:pt x="5951" y="3108"/>
                </a:cubicBezTo>
                <a:cubicBezTo>
                  <a:pt x="5976" y="3096"/>
                  <a:pt x="6001" y="3085"/>
                  <a:pt x="6024" y="3073"/>
                </a:cubicBezTo>
                <a:lnTo>
                  <a:pt x="6024" y="3073"/>
                </a:lnTo>
                <a:cubicBezTo>
                  <a:pt x="5990" y="3130"/>
                  <a:pt x="5956" y="3185"/>
                  <a:pt x="5921" y="3240"/>
                </a:cubicBezTo>
                <a:cubicBezTo>
                  <a:pt x="5884" y="3186"/>
                  <a:pt x="5848" y="3130"/>
                  <a:pt x="5812" y="3073"/>
                </a:cubicBezTo>
                <a:lnTo>
                  <a:pt x="5812" y="3073"/>
                </a:lnTo>
                <a:cubicBezTo>
                  <a:pt x="5847" y="3091"/>
                  <a:pt x="5879" y="3105"/>
                  <a:pt x="5913" y="3121"/>
                </a:cubicBezTo>
                <a:cubicBezTo>
                  <a:pt x="5877" y="3015"/>
                  <a:pt x="5828" y="2916"/>
                  <a:pt x="5767" y="2823"/>
                </a:cubicBezTo>
                <a:lnTo>
                  <a:pt x="5767" y="2823"/>
                </a:lnTo>
                <a:cubicBezTo>
                  <a:pt x="5799" y="2870"/>
                  <a:pt x="5848" y="2902"/>
                  <a:pt x="5903" y="2906"/>
                </a:cubicBezTo>
                <a:cubicBezTo>
                  <a:pt x="5899" y="2787"/>
                  <a:pt x="5794" y="2651"/>
                  <a:pt x="5700" y="2582"/>
                </a:cubicBezTo>
                <a:lnTo>
                  <a:pt x="5700" y="2582"/>
                </a:lnTo>
                <a:cubicBezTo>
                  <a:pt x="5761" y="2613"/>
                  <a:pt x="5825" y="2643"/>
                  <a:pt x="5886" y="2674"/>
                </a:cubicBezTo>
                <a:cubicBezTo>
                  <a:pt x="5825" y="2571"/>
                  <a:pt x="5748" y="2478"/>
                  <a:pt x="5659" y="2397"/>
                </a:cubicBezTo>
                <a:lnTo>
                  <a:pt x="5659" y="2397"/>
                </a:lnTo>
                <a:cubicBezTo>
                  <a:pt x="5709" y="2417"/>
                  <a:pt x="5755" y="2437"/>
                  <a:pt x="5805" y="2456"/>
                </a:cubicBezTo>
                <a:cubicBezTo>
                  <a:pt x="5744" y="2353"/>
                  <a:pt x="5688" y="2148"/>
                  <a:pt x="5600" y="2071"/>
                </a:cubicBezTo>
                <a:cubicBezTo>
                  <a:pt x="5571" y="2277"/>
                  <a:pt x="5497" y="2475"/>
                  <a:pt x="5383" y="2648"/>
                </a:cubicBezTo>
                <a:cubicBezTo>
                  <a:pt x="5439" y="2623"/>
                  <a:pt x="5487" y="2591"/>
                  <a:pt x="5529" y="2549"/>
                </a:cubicBezTo>
                <a:lnTo>
                  <a:pt x="5529" y="2549"/>
                </a:lnTo>
                <a:cubicBezTo>
                  <a:pt x="5446" y="2685"/>
                  <a:pt x="5395" y="2841"/>
                  <a:pt x="5382" y="3001"/>
                </a:cubicBezTo>
                <a:cubicBezTo>
                  <a:pt x="5405" y="2989"/>
                  <a:pt x="5431" y="2977"/>
                  <a:pt x="5455" y="2967"/>
                </a:cubicBezTo>
                <a:lnTo>
                  <a:pt x="5455" y="2967"/>
                </a:lnTo>
                <a:lnTo>
                  <a:pt x="5290" y="3229"/>
                </a:lnTo>
                <a:cubicBezTo>
                  <a:pt x="5333" y="3226"/>
                  <a:pt x="5375" y="3217"/>
                  <a:pt x="5414" y="3202"/>
                </a:cubicBezTo>
                <a:lnTo>
                  <a:pt x="5414" y="3202"/>
                </a:lnTo>
                <a:cubicBezTo>
                  <a:pt x="5395" y="3284"/>
                  <a:pt x="5359" y="3362"/>
                  <a:pt x="5309" y="3432"/>
                </a:cubicBezTo>
                <a:cubicBezTo>
                  <a:pt x="5257" y="3349"/>
                  <a:pt x="5203" y="3268"/>
                  <a:pt x="5150" y="3185"/>
                </a:cubicBezTo>
                <a:lnTo>
                  <a:pt x="5150" y="3185"/>
                </a:lnTo>
                <a:cubicBezTo>
                  <a:pt x="5184" y="3200"/>
                  <a:pt x="5216" y="3216"/>
                  <a:pt x="5251" y="3231"/>
                </a:cubicBezTo>
                <a:cubicBezTo>
                  <a:pt x="5215" y="3127"/>
                  <a:pt x="5166" y="3027"/>
                  <a:pt x="5105" y="2934"/>
                </a:cubicBezTo>
                <a:lnTo>
                  <a:pt x="5105" y="2934"/>
                </a:lnTo>
                <a:cubicBezTo>
                  <a:pt x="5137" y="2982"/>
                  <a:pt x="5186" y="3011"/>
                  <a:pt x="5240" y="3018"/>
                </a:cubicBezTo>
                <a:cubicBezTo>
                  <a:pt x="5237" y="2898"/>
                  <a:pt x="5131" y="2761"/>
                  <a:pt x="5036" y="2693"/>
                </a:cubicBezTo>
                <a:lnTo>
                  <a:pt x="5036" y="2693"/>
                </a:lnTo>
                <a:cubicBezTo>
                  <a:pt x="5099" y="2723"/>
                  <a:pt x="5163" y="2754"/>
                  <a:pt x="5224" y="2786"/>
                </a:cubicBezTo>
                <a:cubicBezTo>
                  <a:pt x="5164" y="2681"/>
                  <a:pt x="5087" y="2590"/>
                  <a:pt x="4997" y="2507"/>
                </a:cubicBezTo>
                <a:lnTo>
                  <a:pt x="4997" y="2507"/>
                </a:lnTo>
                <a:cubicBezTo>
                  <a:pt x="5047" y="2527"/>
                  <a:pt x="5093" y="2548"/>
                  <a:pt x="5142" y="2565"/>
                </a:cubicBezTo>
                <a:cubicBezTo>
                  <a:pt x="5083" y="2462"/>
                  <a:pt x="5026" y="2257"/>
                  <a:pt x="4938" y="2183"/>
                </a:cubicBezTo>
                <a:cubicBezTo>
                  <a:pt x="4913" y="2351"/>
                  <a:pt x="4859" y="2514"/>
                  <a:pt x="4778" y="2662"/>
                </a:cubicBezTo>
                <a:cubicBezTo>
                  <a:pt x="4736" y="2607"/>
                  <a:pt x="4688" y="2555"/>
                  <a:pt x="4636" y="2507"/>
                </a:cubicBezTo>
                <a:lnTo>
                  <a:pt x="4636" y="2507"/>
                </a:lnTo>
                <a:cubicBezTo>
                  <a:pt x="4685" y="2527"/>
                  <a:pt x="4731" y="2548"/>
                  <a:pt x="4781" y="2565"/>
                </a:cubicBezTo>
                <a:cubicBezTo>
                  <a:pt x="4721" y="2462"/>
                  <a:pt x="4666" y="2257"/>
                  <a:pt x="4576" y="2183"/>
                </a:cubicBezTo>
                <a:cubicBezTo>
                  <a:pt x="4556" y="2325"/>
                  <a:pt x="4512" y="2466"/>
                  <a:pt x="4451" y="2597"/>
                </a:cubicBezTo>
                <a:cubicBezTo>
                  <a:pt x="4422" y="2553"/>
                  <a:pt x="4394" y="2510"/>
                  <a:pt x="4365" y="2463"/>
                </a:cubicBezTo>
                <a:lnTo>
                  <a:pt x="4365" y="2463"/>
                </a:lnTo>
                <a:cubicBezTo>
                  <a:pt x="4400" y="2481"/>
                  <a:pt x="4432" y="2495"/>
                  <a:pt x="4467" y="2511"/>
                </a:cubicBezTo>
                <a:cubicBezTo>
                  <a:pt x="4431" y="2405"/>
                  <a:pt x="4381" y="2306"/>
                  <a:pt x="4320" y="2214"/>
                </a:cubicBezTo>
                <a:lnTo>
                  <a:pt x="4320" y="2214"/>
                </a:lnTo>
                <a:cubicBezTo>
                  <a:pt x="4352" y="2259"/>
                  <a:pt x="4402" y="2289"/>
                  <a:pt x="4455" y="2296"/>
                </a:cubicBezTo>
                <a:cubicBezTo>
                  <a:pt x="4453" y="2177"/>
                  <a:pt x="4347" y="2039"/>
                  <a:pt x="4252" y="1970"/>
                </a:cubicBezTo>
                <a:lnTo>
                  <a:pt x="4252" y="1970"/>
                </a:lnTo>
                <a:cubicBezTo>
                  <a:pt x="4315" y="2002"/>
                  <a:pt x="4379" y="2032"/>
                  <a:pt x="4440" y="2063"/>
                </a:cubicBezTo>
                <a:cubicBezTo>
                  <a:pt x="4379" y="1959"/>
                  <a:pt x="4302" y="1866"/>
                  <a:pt x="4213" y="1785"/>
                </a:cubicBezTo>
                <a:lnTo>
                  <a:pt x="4213" y="1785"/>
                </a:lnTo>
                <a:lnTo>
                  <a:pt x="4358" y="1845"/>
                </a:lnTo>
                <a:cubicBezTo>
                  <a:pt x="4299" y="1742"/>
                  <a:pt x="4242" y="1537"/>
                  <a:pt x="4153" y="1460"/>
                </a:cubicBezTo>
                <a:cubicBezTo>
                  <a:pt x="4124" y="1665"/>
                  <a:pt x="4049" y="1864"/>
                  <a:pt x="3937" y="2035"/>
                </a:cubicBezTo>
                <a:cubicBezTo>
                  <a:pt x="3991" y="2012"/>
                  <a:pt x="4040" y="1980"/>
                  <a:pt x="4082" y="1938"/>
                </a:cubicBezTo>
                <a:lnTo>
                  <a:pt x="4082" y="1938"/>
                </a:lnTo>
                <a:cubicBezTo>
                  <a:pt x="4005" y="2061"/>
                  <a:pt x="3959" y="2200"/>
                  <a:pt x="3943" y="2346"/>
                </a:cubicBezTo>
                <a:cubicBezTo>
                  <a:pt x="3896" y="2285"/>
                  <a:pt x="3848" y="2227"/>
                  <a:pt x="3790" y="2176"/>
                </a:cubicBezTo>
                <a:lnTo>
                  <a:pt x="3790" y="2176"/>
                </a:lnTo>
                <a:cubicBezTo>
                  <a:pt x="3838" y="2195"/>
                  <a:pt x="3886" y="2214"/>
                  <a:pt x="3936" y="2234"/>
                </a:cubicBezTo>
                <a:cubicBezTo>
                  <a:pt x="3873" y="2129"/>
                  <a:pt x="3819" y="1925"/>
                  <a:pt x="3728" y="1850"/>
                </a:cubicBezTo>
                <a:cubicBezTo>
                  <a:pt x="3700" y="2055"/>
                  <a:pt x="3626" y="2253"/>
                  <a:pt x="3514" y="2426"/>
                </a:cubicBezTo>
                <a:cubicBezTo>
                  <a:pt x="3568" y="2402"/>
                  <a:pt x="3618" y="2367"/>
                  <a:pt x="3657" y="2328"/>
                </a:cubicBezTo>
                <a:lnTo>
                  <a:pt x="3657" y="2328"/>
                </a:lnTo>
                <a:cubicBezTo>
                  <a:pt x="3606" y="2410"/>
                  <a:pt x="3570" y="2500"/>
                  <a:pt x="3546" y="2593"/>
                </a:cubicBezTo>
                <a:cubicBezTo>
                  <a:pt x="3496" y="2524"/>
                  <a:pt x="3443" y="2459"/>
                  <a:pt x="3379" y="2402"/>
                </a:cubicBezTo>
                <a:lnTo>
                  <a:pt x="3379" y="2402"/>
                </a:lnTo>
                <a:cubicBezTo>
                  <a:pt x="3429" y="2423"/>
                  <a:pt x="3475" y="2442"/>
                  <a:pt x="3525" y="2462"/>
                </a:cubicBezTo>
                <a:cubicBezTo>
                  <a:pt x="3465" y="2359"/>
                  <a:pt x="3410" y="2154"/>
                  <a:pt x="3320" y="2077"/>
                </a:cubicBezTo>
                <a:cubicBezTo>
                  <a:pt x="3304" y="2193"/>
                  <a:pt x="3271" y="2309"/>
                  <a:pt x="3225" y="2420"/>
                </a:cubicBezTo>
                <a:cubicBezTo>
                  <a:pt x="3185" y="2344"/>
                  <a:pt x="3122" y="2273"/>
                  <a:pt x="3061" y="2230"/>
                </a:cubicBezTo>
                <a:lnTo>
                  <a:pt x="3061" y="2230"/>
                </a:lnTo>
                <a:cubicBezTo>
                  <a:pt x="3124" y="2260"/>
                  <a:pt x="3188" y="2292"/>
                  <a:pt x="3249" y="2322"/>
                </a:cubicBezTo>
                <a:cubicBezTo>
                  <a:pt x="3188" y="2219"/>
                  <a:pt x="3111" y="2126"/>
                  <a:pt x="3022" y="2047"/>
                </a:cubicBezTo>
                <a:lnTo>
                  <a:pt x="3022" y="2047"/>
                </a:lnTo>
                <a:cubicBezTo>
                  <a:pt x="3072" y="2064"/>
                  <a:pt x="3118" y="2084"/>
                  <a:pt x="3167" y="2105"/>
                </a:cubicBezTo>
                <a:cubicBezTo>
                  <a:pt x="3105" y="2002"/>
                  <a:pt x="3051" y="1795"/>
                  <a:pt x="2960" y="1720"/>
                </a:cubicBezTo>
                <a:cubicBezTo>
                  <a:pt x="2938" y="1893"/>
                  <a:pt x="2880" y="2060"/>
                  <a:pt x="2795" y="2212"/>
                </a:cubicBezTo>
                <a:lnTo>
                  <a:pt x="2795" y="2212"/>
                </a:lnTo>
                <a:cubicBezTo>
                  <a:pt x="2832" y="2192"/>
                  <a:pt x="2867" y="2166"/>
                  <a:pt x="2897" y="2135"/>
                </a:cubicBezTo>
                <a:lnTo>
                  <a:pt x="2897" y="2135"/>
                </a:lnTo>
                <a:cubicBezTo>
                  <a:pt x="2854" y="2206"/>
                  <a:pt x="2819" y="2282"/>
                  <a:pt x="2793" y="2363"/>
                </a:cubicBezTo>
                <a:cubicBezTo>
                  <a:pt x="2752" y="2298"/>
                  <a:pt x="2710" y="2234"/>
                  <a:pt x="2668" y="2169"/>
                </a:cubicBezTo>
                <a:lnTo>
                  <a:pt x="2668" y="2169"/>
                </a:lnTo>
                <a:cubicBezTo>
                  <a:pt x="2689" y="2179"/>
                  <a:pt x="2711" y="2189"/>
                  <a:pt x="2733" y="2199"/>
                </a:cubicBezTo>
                <a:lnTo>
                  <a:pt x="2733" y="2199"/>
                </a:lnTo>
                <a:cubicBezTo>
                  <a:pt x="2701" y="2123"/>
                  <a:pt x="2662" y="2050"/>
                  <a:pt x="2616" y="1981"/>
                </a:cubicBezTo>
                <a:lnTo>
                  <a:pt x="2616" y="1981"/>
                </a:lnTo>
                <a:cubicBezTo>
                  <a:pt x="2648" y="2028"/>
                  <a:pt x="2697" y="2057"/>
                  <a:pt x="2752" y="2064"/>
                </a:cubicBezTo>
                <a:cubicBezTo>
                  <a:pt x="2748" y="1945"/>
                  <a:pt x="2643" y="1808"/>
                  <a:pt x="2549" y="1740"/>
                </a:cubicBezTo>
                <a:lnTo>
                  <a:pt x="2549" y="1740"/>
                </a:lnTo>
                <a:cubicBezTo>
                  <a:pt x="2610" y="1771"/>
                  <a:pt x="2674" y="1801"/>
                  <a:pt x="2735" y="1832"/>
                </a:cubicBezTo>
                <a:cubicBezTo>
                  <a:pt x="2674" y="1729"/>
                  <a:pt x="2597" y="1634"/>
                  <a:pt x="2508" y="1554"/>
                </a:cubicBezTo>
                <a:lnTo>
                  <a:pt x="2508" y="1554"/>
                </a:lnTo>
                <a:cubicBezTo>
                  <a:pt x="2558" y="1575"/>
                  <a:pt x="2604" y="1592"/>
                  <a:pt x="2653" y="1612"/>
                </a:cubicBezTo>
                <a:cubicBezTo>
                  <a:pt x="2592" y="1509"/>
                  <a:pt x="2537" y="1304"/>
                  <a:pt x="2449" y="1229"/>
                </a:cubicBezTo>
                <a:cubicBezTo>
                  <a:pt x="2420" y="1435"/>
                  <a:pt x="2345" y="1633"/>
                  <a:pt x="2232" y="1805"/>
                </a:cubicBezTo>
                <a:cubicBezTo>
                  <a:pt x="2287" y="1781"/>
                  <a:pt x="2335" y="1747"/>
                  <a:pt x="2377" y="1707"/>
                </a:cubicBezTo>
                <a:lnTo>
                  <a:pt x="2377" y="1707"/>
                </a:lnTo>
                <a:cubicBezTo>
                  <a:pt x="2295" y="1843"/>
                  <a:pt x="2244" y="1999"/>
                  <a:pt x="2231" y="2158"/>
                </a:cubicBezTo>
                <a:cubicBezTo>
                  <a:pt x="2254" y="2147"/>
                  <a:pt x="2280" y="2135"/>
                  <a:pt x="2303" y="2122"/>
                </a:cubicBezTo>
                <a:lnTo>
                  <a:pt x="2303" y="2122"/>
                </a:lnTo>
                <a:cubicBezTo>
                  <a:pt x="2248" y="2209"/>
                  <a:pt x="2194" y="2296"/>
                  <a:pt x="2139" y="2386"/>
                </a:cubicBezTo>
                <a:cubicBezTo>
                  <a:pt x="2181" y="2383"/>
                  <a:pt x="2224" y="2375"/>
                  <a:pt x="2263" y="2360"/>
                </a:cubicBezTo>
                <a:lnTo>
                  <a:pt x="2263" y="2360"/>
                </a:lnTo>
                <a:cubicBezTo>
                  <a:pt x="2239" y="2447"/>
                  <a:pt x="2202" y="2529"/>
                  <a:pt x="2147" y="2604"/>
                </a:cubicBezTo>
                <a:cubicBezTo>
                  <a:pt x="2120" y="2561"/>
                  <a:pt x="2091" y="2517"/>
                  <a:pt x="2064" y="2473"/>
                </a:cubicBezTo>
                <a:lnTo>
                  <a:pt x="2064" y="2473"/>
                </a:lnTo>
                <a:cubicBezTo>
                  <a:pt x="2099" y="2489"/>
                  <a:pt x="2132" y="2504"/>
                  <a:pt x="2167" y="2520"/>
                </a:cubicBezTo>
                <a:cubicBezTo>
                  <a:pt x="2131" y="2415"/>
                  <a:pt x="2080" y="2315"/>
                  <a:pt x="2020" y="2222"/>
                </a:cubicBezTo>
                <a:lnTo>
                  <a:pt x="2020" y="2222"/>
                </a:lnTo>
                <a:cubicBezTo>
                  <a:pt x="2051" y="2267"/>
                  <a:pt x="2102" y="2299"/>
                  <a:pt x="2157" y="2306"/>
                </a:cubicBezTo>
                <a:cubicBezTo>
                  <a:pt x="2151" y="2186"/>
                  <a:pt x="2048" y="2048"/>
                  <a:pt x="1953" y="1980"/>
                </a:cubicBezTo>
                <a:lnTo>
                  <a:pt x="1953" y="1980"/>
                </a:lnTo>
                <a:cubicBezTo>
                  <a:pt x="2014" y="2010"/>
                  <a:pt x="2078" y="2041"/>
                  <a:pt x="2139" y="2071"/>
                </a:cubicBezTo>
                <a:cubicBezTo>
                  <a:pt x="2078" y="1968"/>
                  <a:pt x="2001" y="1875"/>
                  <a:pt x="1913" y="1794"/>
                </a:cubicBezTo>
                <a:lnTo>
                  <a:pt x="1913" y="1794"/>
                </a:lnTo>
                <a:lnTo>
                  <a:pt x="2058" y="1853"/>
                </a:lnTo>
                <a:cubicBezTo>
                  <a:pt x="1997" y="1750"/>
                  <a:pt x="1942" y="1546"/>
                  <a:pt x="1852" y="1469"/>
                </a:cubicBezTo>
                <a:cubicBezTo>
                  <a:pt x="1824" y="1675"/>
                  <a:pt x="1750" y="1872"/>
                  <a:pt x="1637" y="2045"/>
                </a:cubicBezTo>
                <a:cubicBezTo>
                  <a:pt x="1692" y="2020"/>
                  <a:pt x="1740" y="1988"/>
                  <a:pt x="1782" y="1946"/>
                </a:cubicBezTo>
                <a:lnTo>
                  <a:pt x="1782" y="1946"/>
                </a:lnTo>
                <a:cubicBezTo>
                  <a:pt x="1731" y="2028"/>
                  <a:pt x="1695" y="2118"/>
                  <a:pt x="1670" y="2209"/>
                </a:cubicBezTo>
                <a:cubicBezTo>
                  <a:pt x="1656" y="2192"/>
                  <a:pt x="1641" y="2173"/>
                  <a:pt x="1624" y="2157"/>
                </a:cubicBezTo>
                <a:cubicBezTo>
                  <a:pt x="1627" y="2155"/>
                  <a:pt x="1628" y="2155"/>
                  <a:pt x="1631" y="2154"/>
                </a:cubicBezTo>
                <a:cubicBezTo>
                  <a:pt x="1646" y="2135"/>
                  <a:pt x="1634" y="2108"/>
                  <a:pt x="1619" y="2086"/>
                </a:cubicBezTo>
                <a:lnTo>
                  <a:pt x="1455" y="1836"/>
                </a:lnTo>
                <a:lnTo>
                  <a:pt x="1455" y="1836"/>
                </a:lnTo>
                <a:cubicBezTo>
                  <a:pt x="1490" y="1852"/>
                  <a:pt x="1522" y="1866"/>
                  <a:pt x="1557" y="1882"/>
                </a:cubicBezTo>
                <a:cubicBezTo>
                  <a:pt x="1521" y="1778"/>
                  <a:pt x="1471" y="1678"/>
                  <a:pt x="1410" y="1585"/>
                </a:cubicBezTo>
                <a:lnTo>
                  <a:pt x="1410" y="1585"/>
                </a:lnTo>
                <a:cubicBezTo>
                  <a:pt x="1441" y="1631"/>
                  <a:pt x="1492" y="1662"/>
                  <a:pt x="1547" y="1669"/>
                </a:cubicBezTo>
                <a:cubicBezTo>
                  <a:pt x="1541" y="1548"/>
                  <a:pt x="1438" y="1413"/>
                  <a:pt x="1341" y="1344"/>
                </a:cubicBezTo>
                <a:lnTo>
                  <a:pt x="1341" y="1344"/>
                </a:lnTo>
                <a:cubicBezTo>
                  <a:pt x="1403" y="1374"/>
                  <a:pt x="1467" y="1406"/>
                  <a:pt x="1528" y="1437"/>
                </a:cubicBezTo>
                <a:cubicBezTo>
                  <a:pt x="1468" y="1334"/>
                  <a:pt x="1391" y="1241"/>
                  <a:pt x="1301" y="1159"/>
                </a:cubicBezTo>
                <a:lnTo>
                  <a:pt x="1301" y="1159"/>
                </a:lnTo>
                <a:cubicBezTo>
                  <a:pt x="1351" y="1178"/>
                  <a:pt x="1397" y="1198"/>
                  <a:pt x="1447" y="1219"/>
                </a:cubicBezTo>
                <a:cubicBezTo>
                  <a:pt x="1387" y="1116"/>
                  <a:pt x="1332" y="909"/>
                  <a:pt x="1242" y="834"/>
                </a:cubicBezTo>
                <a:cubicBezTo>
                  <a:pt x="1219" y="1005"/>
                  <a:pt x="1162" y="1169"/>
                  <a:pt x="1080" y="1320"/>
                </a:cubicBezTo>
                <a:lnTo>
                  <a:pt x="1080" y="1320"/>
                </a:lnTo>
                <a:cubicBezTo>
                  <a:pt x="1114" y="1300"/>
                  <a:pt x="1147" y="1276"/>
                  <a:pt x="1176" y="1246"/>
                </a:cubicBezTo>
                <a:lnTo>
                  <a:pt x="1176" y="1246"/>
                </a:lnTo>
                <a:cubicBezTo>
                  <a:pt x="1133" y="1318"/>
                  <a:pt x="1098" y="1393"/>
                  <a:pt x="1073" y="1473"/>
                </a:cubicBezTo>
                <a:cubicBezTo>
                  <a:pt x="1031" y="1408"/>
                  <a:pt x="989" y="1344"/>
                  <a:pt x="947" y="1278"/>
                </a:cubicBezTo>
                <a:lnTo>
                  <a:pt x="947" y="1278"/>
                </a:lnTo>
                <a:cubicBezTo>
                  <a:pt x="970" y="1290"/>
                  <a:pt x="991" y="1300"/>
                  <a:pt x="1012" y="1310"/>
                </a:cubicBezTo>
                <a:lnTo>
                  <a:pt x="1012" y="1310"/>
                </a:lnTo>
                <a:cubicBezTo>
                  <a:pt x="981" y="1237"/>
                  <a:pt x="944" y="1165"/>
                  <a:pt x="898" y="1098"/>
                </a:cubicBezTo>
                <a:lnTo>
                  <a:pt x="898" y="1098"/>
                </a:lnTo>
                <a:cubicBezTo>
                  <a:pt x="929" y="1142"/>
                  <a:pt x="979" y="1171"/>
                  <a:pt x="1033" y="1178"/>
                </a:cubicBezTo>
                <a:cubicBezTo>
                  <a:pt x="1027" y="1059"/>
                  <a:pt x="924" y="921"/>
                  <a:pt x="829" y="851"/>
                </a:cubicBezTo>
                <a:lnTo>
                  <a:pt x="829" y="851"/>
                </a:lnTo>
                <a:cubicBezTo>
                  <a:pt x="890" y="883"/>
                  <a:pt x="954" y="914"/>
                  <a:pt x="1017" y="944"/>
                </a:cubicBezTo>
                <a:cubicBezTo>
                  <a:pt x="954" y="841"/>
                  <a:pt x="879" y="748"/>
                  <a:pt x="789" y="667"/>
                </a:cubicBezTo>
                <a:lnTo>
                  <a:pt x="789" y="667"/>
                </a:lnTo>
                <a:cubicBezTo>
                  <a:pt x="838" y="687"/>
                  <a:pt x="886" y="706"/>
                  <a:pt x="934" y="727"/>
                </a:cubicBezTo>
                <a:cubicBezTo>
                  <a:pt x="873" y="623"/>
                  <a:pt x="818" y="419"/>
                  <a:pt x="728" y="342"/>
                </a:cubicBezTo>
                <a:cubicBezTo>
                  <a:pt x="700" y="546"/>
                  <a:pt x="626" y="745"/>
                  <a:pt x="513" y="917"/>
                </a:cubicBezTo>
                <a:cubicBezTo>
                  <a:pt x="568" y="894"/>
                  <a:pt x="617" y="862"/>
                  <a:pt x="657" y="819"/>
                </a:cubicBezTo>
                <a:lnTo>
                  <a:pt x="657" y="819"/>
                </a:lnTo>
                <a:cubicBezTo>
                  <a:pt x="596" y="923"/>
                  <a:pt x="549" y="1036"/>
                  <a:pt x="526" y="1153"/>
                </a:cubicBezTo>
                <a:cubicBezTo>
                  <a:pt x="494" y="1104"/>
                  <a:pt x="461" y="1053"/>
                  <a:pt x="429" y="1002"/>
                </a:cubicBezTo>
                <a:lnTo>
                  <a:pt x="429" y="1002"/>
                </a:lnTo>
                <a:cubicBezTo>
                  <a:pt x="462" y="1017"/>
                  <a:pt x="497" y="1033"/>
                  <a:pt x="532" y="1050"/>
                </a:cubicBezTo>
                <a:cubicBezTo>
                  <a:pt x="496" y="945"/>
                  <a:pt x="447" y="845"/>
                  <a:pt x="386" y="755"/>
                </a:cubicBezTo>
                <a:lnTo>
                  <a:pt x="386" y="755"/>
                </a:lnTo>
                <a:cubicBezTo>
                  <a:pt x="417" y="800"/>
                  <a:pt x="467" y="828"/>
                  <a:pt x="520" y="835"/>
                </a:cubicBezTo>
                <a:cubicBezTo>
                  <a:pt x="517" y="716"/>
                  <a:pt x="411" y="580"/>
                  <a:pt x="317" y="510"/>
                </a:cubicBezTo>
                <a:lnTo>
                  <a:pt x="317" y="510"/>
                </a:lnTo>
                <a:cubicBezTo>
                  <a:pt x="379" y="542"/>
                  <a:pt x="443" y="573"/>
                  <a:pt x="504" y="603"/>
                </a:cubicBezTo>
                <a:cubicBezTo>
                  <a:pt x="443" y="500"/>
                  <a:pt x="366" y="406"/>
                  <a:pt x="278" y="326"/>
                </a:cubicBezTo>
                <a:lnTo>
                  <a:pt x="278" y="326"/>
                </a:lnTo>
                <a:cubicBezTo>
                  <a:pt x="324" y="346"/>
                  <a:pt x="373" y="363"/>
                  <a:pt x="423" y="384"/>
                </a:cubicBezTo>
                <a:cubicBezTo>
                  <a:pt x="360" y="281"/>
                  <a:pt x="307" y="75"/>
                  <a:pt x="21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9" name="Google Shape;1469;p13"/>
          <p:cNvSpPr/>
          <p:nvPr/>
        </p:nvSpPr>
        <p:spPr>
          <a:xfrm>
            <a:off x="-157708" y="4608563"/>
            <a:ext cx="2000507" cy="536047"/>
          </a:xfrm>
          <a:custGeom>
            <a:avLst/>
            <a:gdLst/>
            <a:ahLst/>
            <a:cxnLst/>
            <a:rect l="l" t="t" r="r" b="b"/>
            <a:pathLst>
              <a:path w="21776" h="5835" extrusionOk="0">
                <a:moveTo>
                  <a:pt x="0" y="1"/>
                </a:moveTo>
                <a:lnTo>
                  <a:pt x="0" y="5374"/>
                </a:lnTo>
                <a:cubicBezTo>
                  <a:pt x="1593" y="5555"/>
                  <a:pt x="3192" y="5676"/>
                  <a:pt x="4793" y="5745"/>
                </a:cubicBezTo>
                <a:cubicBezTo>
                  <a:pt x="4986" y="5756"/>
                  <a:pt x="5176" y="5763"/>
                  <a:pt x="5369" y="5770"/>
                </a:cubicBezTo>
                <a:cubicBezTo>
                  <a:pt x="6549" y="5815"/>
                  <a:pt x="7731" y="5835"/>
                  <a:pt x="8915" y="5835"/>
                </a:cubicBezTo>
                <a:cubicBezTo>
                  <a:pt x="10449" y="5835"/>
                  <a:pt x="11986" y="5802"/>
                  <a:pt x="13523" y="5748"/>
                </a:cubicBezTo>
                <a:cubicBezTo>
                  <a:pt x="13524" y="5747"/>
                  <a:pt x="13524" y="5746"/>
                  <a:pt x="13524" y="5746"/>
                </a:cubicBezTo>
                <a:cubicBezTo>
                  <a:pt x="13525" y="5746"/>
                  <a:pt x="13525" y="5747"/>
                  <a:pt x="13526" y="5748"/>
                </a:cubicBezTo>
                <a:cubicBezTo>
                  <a:pt x="14702" y="5706"/>
                  <a:pt x="15877" y="5654"/>
                  <a:pt x="17053" y="5591"/>
                </a:cubicBezTo>
                <a:lnTo>
                  <a:pt x="17060" y="5591"/>
                </a:lnTo>
                <a:cubicBezTo>
                  <a:pt x="18186" y="5535"/>
                  <a:pt x="19310" y="5472"/>
                  <a:pt x="20431" y="5407"/>
                </a:cubicBezTo>
                <a:cubicBezTo>
                  <a:pt x="20585" y="5400"/>
                  <a:pt x="20740" y="5390"/>
                  <a:pt x="20894" y="5381"/>
                </a:cubicBezTo>
                <a:cubicBezTo>
                  <a:pt x="21067" y="5372"/>
                  <a:pt x="21237" y="5361"/>
                  <a:pt x="21410" y="5352"/>
                </a:cubicBezTo>
                <a:cubicBezTo>
                  <a:pt x="21546" y="5343"/>
                  <a:pt x="21713" y="5313"/>
                  <a:pt x="21754" y="5185"/>
                </a:cubicBezTo>
                <a:cubicBezTo>
                  <a:pt x="21776" y="5118"/>
                  <a:pt x="21760" y="5060"/>
                  <a:pt x="21717" y="5012"/>
                </a:cubicBezTo>
                <a:cubicBezTo>
                  <a:pt x="21645" y="4925"/>
                  <a:pt x="21501" y="4865"/>
                  <a:pt x="21381" y="4842"/>
                </a:cubicBezTo>
                <a:cubicBezTo>
                  <a:pt x="21250" y="4816"/>
                  <a:pt x="21116" y="4791"/>
                  <a:pt x="20986" y="4765"/>
                </a:cubicBezTo>
                <a:lnTo>
                  <a:pt x="20110" y="4597"/>
                </a:lnTo>
                <a:cubicBezTo>
                  <a:pt x="20034" y="4581"/>
                  <a:pt x="19959" y="4566"/>
                  <a:pt x="19882" y="4552"/>
                </a:cubicBezTo>
                <a:lnTo>
                  <a:pt x="19880" y="4552"/>
                </a:lnTo>
                <a:cubicBezTo>
                  <a:pt x="19478" y="4473"/>
                  <a:pt x="19076" y="4395"/>
                  <a:pt x="18674" y="4318"/>
                </a:cubicBezTo>
                <a:cubicBezTo>
                  <a:pt x="17680" y="4125"/>
                  <a:pt x="16687" y="3933"/>
                  <a:pt x="15697" y="3740"/>
                </a:cubicBezTo>
                <a:cubicBezTo>
                  <a:pt x="15478" y="3697"/>
                  <a:pt x="15256" y="3655"/>
                  <a:pt x="15035" y="3655"/>
                </a:cubicBezTo>
                <a:cubicBezTo>
                  <a:pt x="14992" y="3655"/>
                  <a:pt x="14949" y="3657"/>
                  <a:pt x="14905" y="3660"/>
                </a:cubicBezTo>
                <a:cubicBezTo>
                  <a:pt x="14729" y="3674"/>
                  <a:pt x="14552" y="3723"/>
                  <a:pt x="14375" y="3723"/>
                </a:cubicBezTo>
                <a:cubicBezTo>
                  <a:pt x="14369" y="3723"/>
                  <a:pt x="14364" y="3723"/>
                  <a:pt x="14359" y="3723"/>
                </a:cubicBezTo>
                <a:cubicBezTo>
                  <a:pt x="13687" y="3705"/>
                  <a:pt x="13201" y="2992"/>
                  <a:pt x="12531" y="2931"/>
                </a:cubicBezTo>
                <a:cubicBezTo>
                  <a:pt x="12498" y="2928"/>
                  <a:pt x="12466" y="2927"/>
                  <a:pt x="12433" y="2927"/>
                </a:cubicBezTo>
                <a:cubicBezTo>
                  <a:pt x="11882" y="2927"/>
                  <a:pt x="11403" y="3349"/>
                  <a:pt x="10861" y="3499"/>
                </a:cubicBezTo>
                <a:cubicBezTo>
                  <a:pt x="10682" y="3548"/>
                  <a:pt x="10498" y="3567"/>
                  <a:pt x="10313" y="3567"/>
                </a:cubicBezTo>
                <a:cubicBezTo>
                  <a:pt x="10080" y="3567"/>
                  <a:pt x="9846" y="3538"/>
                  <a:pt x="9615" y="3500"/>
                </a:cubicBezTo>
                <a:cubicBezTo>
                  <a:pt x="8703" y="3352"/>
                  <a:pt x="7807" y="3088"/>
                  <a:pt x="6958" y="2721"/>
                </a:cubicBezTo>
                <a:cubicBezTo>
                  <a:pt x="6744" y="2628"/>
                  <a:pt x="6534" y="2527"/>
                  <a:pt x="6326" y="2423"/>
                </a:cubicBezTo>
                <a:cubicBezTo>
                  <a:pt x="6155" y="2333"/>
                  <a:pt x="5976" y="2238"/>
                  <a:pt x="5784" y="2238"/>
                </a:cubicBezTo>
                <a:cubicBezTo>
                  <a:pt x="5603" y="2238"/>
                  <a:pt x="5429" y="2323"/>
                  <a:pt x="5249" y="2337"/>
                </a:cubicBezTo>
                <a:cubicBezTo>
                  <a:pt x="5227" y="2339"/>
                  <a:pt x="5205" y="2340"/>
                  <a:pt x="5184" y="2340"/>
                </a:cubicBezTo>
                <a:cubicBezTo>
                  <a:pt x="4807" y="2340"/>
                  <a:pt x="4483" y="2057"/>
                  <a:pt x="4190" y="1807"/>
                </a:cubicBezTo>
                <a:lnTo>
                  <a:pt x="4167" y="1787"/>
                </a:lnTo>
                <a:cubicBezTo>
                  <a:pt x="3917" y="1574"/>
                  <a:pt x="3601" y="1367"/>
                  <a:pt x="3290" y="1367"/>
                </a:cubicBezTo>
                <a:cubicBezTo>
                  <a:pt x="3207" y="1367"/>
                  <a:pt x="3124" y="1382"/>
                  <a:pt x="3043" y="1415"/>
                </a:cubicBezTo>
                <a:cubicBezTo>
                  <a:pt x="2877" y="1482"/>
                  <a:pt x="2746" y="1621"/>
                  <a:pt x="2582" y="1692"/>
                </a:cubicBezTo>
                <a:cubicBezTo>
                  <a:pt x="2497" y="1729"/>
                  <a:pt x="2407" y="1745"/>
                  <a:pt x="2316" y="1745"/>
                </a:cubicBezTo>
                <a:cubicBezTo>
                  <a:pt x="2114" y="1745"/>
                  <a:pt x="1909" y="1666"/>
                  <a:pt x="1742" y="1549"/>
                </a:cubicBezTo>
                <a:cubicBezTo>
                  <a:pt x="1499" y="1380"/>
                  <a:pt x="1315" y="1141"/>
                  <a:pt x="1116" y="921"/>
                </a:cubicBezTo>
                <a:cubicBezTo>
                  <a:pt x="789" y="564"/>
                  <a:pt x="413" y="253"/>
                  <a:pt x="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28627"/>
                  <a:alpha val="52510"/>
                </a:srgbClr>
              </a:gs>
              <a:gs pos="100000">
                <a:srgbClr val="FFFFFF">
                  <a:alpha val="52549"/>
                  <a:alpha val="5251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0" name="Google Shape;1470;p13"/>
          <p:cNvSpPr/>
          <p:nvPr/>
        </p:nvSpPr>
        <p:spPr>
          <a:xfrm>
            <a:off x="7830475" y="4687111"/>
            <a:ext cx="1313522" cy="790152"/>
          </a:xfrm>
          <a:custGeom>
            <a:avLst/>
            <a:gdLst/>
            <a:ahLst/>
            <a:cxnLst/>
            <a:rect l="l" t="t" r="r" b="b"/>
            <a:pathLst>
              <a:path w="14298" h="8601" extrusionOk="0">
                <a:moveTo>
                  <a:pt x="14281" y="1"/>
                </a:moveTo>
                <a:cubicBezTo>
                  <a:pt x="14228" y="100"/>
                  <a:pt x="14186" y="230"/>
                  <a:pt x="14140" y="306"/>
                </a:cubicBezTo>
                <a:cubicBezTo>
                  <a:pt x="14187" y="286"/>
                  <a:pt x="14235" y="268"/>
                  <a:pt x="14281" y="248"/>
                </a:cubicBezTo>
                <a:lnTo>
                  <a:pt x="14281" y="1"/>
                </a:lnTo>
                <a:close/>
                <a:moveTo>
                  <a:pt x="13860" y="1537"/>
                </a:moveTo>
                <a:lnTo>
                  <a:pt x="13860" y="1537"/>
                </a:lnTo>
                <a:cubicBezTo>
                  <a:pt x="13843" y="1558"/>
                  <a:pt x="13828" y="1582"/>
                  <a:pt x="13814" y="1607"/>
                </a:cubicBezTo>
                <a:cubicBezTo>
                  <a:pt x="13805" y="1593"/>
                  <a:pt x="13795" y="1581"/>
                  <a:pt x="13788" y="1565"/>
                </a:cubicBezTo>
                <a:cubicBezTo>
                  <a:pt x="13814" y="1563"/>
                  <a:pt x="13841" y="1553"/>
                  <a:pt x="13860" y="1537"/>
                </a:cubicBezTo>
                <a:close/>
                <a:moveTo>
                  <a:pt x="13760" y="1699"/>
                </a:moveTo>
                <a:cubicBezTo>
                  <a:pt x="13761" y="1699"/>
                  <a:pt x="13764" y="1700"/>
                  <a:pt x="13766" y="1700"/>
                </a:cubicBezTo>
                <a:cubicBezTo>
                  <a:pt x="13764" y="1703"/>
                  <a:pt x="13764" y="1706"/>
                  <a:pt x="13763" y="1707"/>
                </a:cubicBezTo>
                <a:cubicBezTo>
                  <a:pt x="13760" y="1704"/>
                  <a:pt x="13760" y="1700"/>
                  <a:pt x="13760" y="1699"/>
                </a:cubicBezTo>
                <a:close/>
                <a:moveTo>
                  <a:pt x="12321" y="1699"/>
                </a:moveTo>
                <a:cubicBezTo>
                  <a:pt x="12356" y="1713"/>
                  <a:pt x="12394" y="1720"/>
                  <a:pt x="12434" y="1723"/>
                </a:cubicBezTo>
                <a:cubicBezTo>
                  <a:pt x="12411" y="1757"/>
                  <a:pt x="12389" y="1791"/>
                  <a:pt x="12369" y="1828"/>
                </a:cubicBezTo>
                <a:cubicBezTo>
                  <a:pt x="12349" y="1786"/>
                  <a:pt x="12334" y="1742"/>
                  <a:pt x="12321" y="1699"/>
                </a:cubicBezTo>
                <a:close/>
                <a:moveTo>
                  <a:pt x="12415" y="1883"/>
                </a:moveTo>
                <a:lnTo>
                  <a:pt x="12415" y="1883"/>
                </a:lnTo>
                <a:cubicBezTo>
                  <a:pt x="12414" y="1887"/>
                  <a:pt x="12411" y="1893"/>
                  <a:pt x="12407" y="1897"/>
                </a:cubicBezTo>
                <a:cubicBezTo>
                  <a:pt x="12405" y="1896"/>
                  <a:pt x="12404" y="1896"/>
                  <a:pt x="12404" y="1895"/>
                </a:cubicBezTo>
                <a:cubicBezTo>
                  <a:pt x="12407" y="1890"/>
                  <a:pt x="12412" y="1887"/>
                  <a:pt x="12415" y="1883"/>
                </a:cubicBezTo>
                <a:close/>
                <a:moveTo>
                  <a:pt x="13978" y="1651"/>
                </a:moveTo>
                <a:lnTo>
                  <a:pt x="13978" y="1651"/>
                </a:lnTo>
                <a:cubicBezTo>
                  <a:pt x="13917" y="1719"/>
                  <a:pt x="13879" y="1803"/>
                  <a:pt x="13872" y="1895"/>
                </a:cubicBezTo>
                <a:cubicBezTo>
                  <a:pt x="13901" y="1871"/>
                  <a:pt x="13928" y="1845"/>
                  <a:pt x="13958" y="1822"/>
                </a:cubicBezTo>
                <a:lnTo>
                  <a:pt x="13958" y="1822"/>
                </a:lnTo>
                <a:cubicBezTo>
                  <a:pt x="13923" y="1857"/>
                  <a:pt x="13894" y="1893"/>
                  <a:pt x="13866" y="1932"/>
                </a:cubicBezTo>
                <a:cubicBezTo>
                  <a:pt x="13821" y="1867"/>
                  <a:pt x="13788" y="1796"/>
                  <a:pt x="13766" y="1720"/>
                </a:cubicBezTo>
                <a:cubicBezTo>
                  <a:pt x="13777" y="1716"/>
                  <a:pt x="13791" y="1713"/>
                  <a:pt x="13801" y="1710"/>
                </a:cubicBezTo>
                <a:cubicBezTo>
                  <a:pt x="13830" y="1719"/>
                  <a:pt x="13859" y="1723"/>
                  <a:pt x="13888" y="1726"/>
                </a:cubicBezTo>
                <a:cubicBezTo>
                  <a:pt x="13881" y="1714"/>
                  <a:pt x="13875" y="1704"/>
                  <a:pt x="13867" y="1694"/>
                </a:cubicBezTo>
                <a:cubicBezTo>
                  <a:pt x="13905" y="1683"/>
                  <a:pt x="13944" y="1669"/>
                  <a:pt x="13978" y="1651"/>
                </a:cubicBezTo>
                <a:close/>
                <a:moveTo>
                  <a:pt x="12333" y="1982"/>
                </a:moveTo>
                <a:cubicBezTo>
                  <a:pt x="12335" y="1982"/>
                  <a:pt x="12338" y="1982"/>
                  <a:pt x="12341" y="1982"/>
                </a:cubicBezTo>
                <a:cubicBezTo>
                  <a:pt x="12343" y="1982"/>
                  <a:pt x="12346" y="1982"/>
                  <a:pt x="12349" y="1983"/>
                </a:cubicBezTo>
                <a:cubicBezTo>
                  <a:pt x="12347" y="1986"/>
                  <a:pt x="12344" y="1992"/>
                  <a:pt x="12341" y="1998"/>
                </a:cubicBezTo>
                <a:cubicBezTo>
                  <a:pt x="12338" y="1992"/>
                  <a:pt x="12334" y="1988"/>
                  <a:pt x="12333" y="1982"/>
                </a:cubicBezTo>
                <a:close/>
                <a:moveTo>
                  <a:pt x="13770" y="1982"/>
                </a:moveTo>
                <a:lnTo>
                  <a:pt x="13770" y="1982"/>
                </a:lnTo>
                <a:cubicBezTo>
                  <a:pt x="13781" y="1985"/>
                  <a:pt x="13793" y="1986"/>
                  <a:pt x="13804" y="1986"/>
                </a:cubicBezTo>
                <a:cubicBezTo>
                  <a:pt x="13815" y="1986"/>
                  <a:pt x="13825" y="1985"/>
                  <a:pt x="13834" y="1983"/>
                </a:cubicBezTo>
                <a:lnTo>
                  <a:pt x="13834" y="1983"/>
                </a:lnTo>
                <a:cubicBezTo>
                  <a:pt x="13830" y="1986"/>
                  <a:pt x="13828" y="1992"/>
                  <a:pt x="13827" y="1996"/>
                </a:cubicBezTo>
                <a:cubicBezTo>
                  <a:pt x="13814" y="1999"/>
                  <a:pt x="13801" y="2003"/>
                  <a:pt x="13791" y="2008"/>
                </a:cubicBezTo>
                <a:cubicBezTo>
                  <a:pt x="13783" y="2001"/>
                  <a:pt x="13777" y="1990"/>
                  <a:pt x="13770" y="1982"/>
                </a:cubicBezTo>
                <a:close/>
                <a:moveTo>
                  <a:pt x="11573" y="2078"/>
                </a:moveTo>
                <a:lnTo>
                  <a:pt x="11573" y="2078"/>
                </a:lnTo>
                <a:cubicBezTo>
                  <a:pt x="11580" y="2082"/>
                  <a:pt x="11588" y="2085"/>
                  <a:pt x="11598" y="2089"/>
                </a:cubicBezTo>
                <a:cubicBezTo>
                  <a:pt x="11595" y="2092"/>
                  <a:pt x="11592" y="2098"/>
                  <a:pt x="11591" y="2104"/>
                </a:cubicBezTo>
                <a:cubicBezTo>
                  <a:pt x="11585" y="2094"/>
                  <a:pt x="11579" y="2085"/>
                  <a:pt x="11573" y="2078"/>
                </a:cubicBezTo>
                <a:close/>
                <a:moveTo>
                  <a:pt x="12527" y="2006"/>
                </a:moveTo>
                <a:lnTo>
                  <a:pt x="12527" y="2006"/>
                </a:lnTo>
                <a:cubicBezTo>
                  <a:pt x="12486" y="2048"/>
                  <a:pt x="12457" y="2101"/>
                  <a:pt x="12440" y="2157"/>
                </a:cubicBezTo>
                <a:cubicBezTo>
                  <a:pt x="12421" y="2123"/>
                  <a:pt x="12404" y="2091"/>
                  <a:pt x="12383" y="2057"/>
                </a:cubicBezTo>
                <a:cubicBezTo>
                  <a:pt x="12430" y="2043"/>
                  <a:pt x="12479" y="2028"/>
                  <a:pt x="12527" y="2006"/>
                </a:cubicBezTo>
                <a:close/>
                <a:moveTo>
                  <a:pt x="11643" y="2145"/>
                </a:moveTo>
                <a:cubicBezTo>
                  <a:pt x="11639" y="2153"/>
                  <a:pt x="11634" y="2161"/>
                  <a:pt x="11628" y="2169"/>
                </a:cubicBezTo>
                <a:cubicBezTo>
                  <a:pt x="11627" y="2166"/>
                  <a:pt x="11627" y="2165"/>
                  <a:pt x="11624" y="2162"/>
                </a:cubicBezTo>
                <a:cubicBezTo>
                  <a:pt x="11631" y="2157"/>
                  <a:pt x="11638" y="2151"/>
                  <a:pt x="11643" y="2145"/>
                </a:cubicBezTo>
                <a:close/>
                <a:moveTo>
                  <a:pt x="12505" y="2175"/>
                </a:moveTo>
                <a:cubicBezTo>
                  <a:pt x="12491" y="2188"/>
                  <a:pt x="12479" y="2204"/>
                  <a:pt x="12466" y="2217"/>
                </a:cubicBezTo>
                <a:cubicBezTo>
                  <a:pt x="12466" y="2215"/>
                  <a:pt x="12465" y="2214"/>
                  <a:pt x="12463" y="2210"/>
                </a:cubicBezTo>
                <a:cubicBezTo>
                  <a:pt x="12476" y="2198"/>
                  <a:pt x="12491" y="2186"/>
                  <a:pt x="12505" y="2175"/>
                </a:cubicBezTo>
                <a:close/>
                <a:moveTo>
                  <a:pt x="11753" y="2271"/>
                </a:moveTo>
                <a:cubicBezTo>
                  <a:pt x="11740" y="2285"/>
                  <a:pt x="11730" y="2300"/>
                  <a:pt x="11718" y="2314"/>
                </a:cubicBezTo>
                <a:cubicBezTo>
                  <a:pt x="11714" y="2307"/>
                  <a:pt x="11708" y="2297"/>
                  <a:pt x="11702" y="2290"/>
                </a:cubicBezTo>
                <a:cubicBezTo>
                  <a:pt x="11721" y="2282"/>
                  <a:pt x="11737" y="2278"/>
                  <a:pt x="11753" y="2271"/>
                </a:cubicBezTo>
                <a:close/>
                <a:moveTo>
                  <a:pt x="10991" y="2185"/>
                </a:moveTo>
                <a:lnTo>
                  <a:pt x="10991" y="2185"/>
                </a:lnTo>
                <a:cubicBezTo>
                  <a:pt x="11031" y="2200"/>
                  <a:pt x="11069" y="2208"/>
                  <a:pt x="11107" y="2210"/>
                </a:cubicBezTo>
                <a:cubicBezTo>
                  <a:pt x="11104" y="2218"/>
                  <a:pt x="11098" y="2230"/>
                  <a:pt x="11094" y="2239"/>
                </a:cubicBezTo>
                <a:cubicBezTo>
                  <a:pt x="11129" y="2223"/>
                  <a:pt x="11165" y="2207"/>
                  <a:pt x="11200" y="2191"/>
                </a:cubicBezTo>
                <a:lnTo>
                  <a:pt x="11200" y="2191"/>
                </a:lnTo>
                <a:cubicBezTo>
                  <a:pt x="11158" y="2255"/>
                  <a:pt x="11116" y="2317"/>
                  <a:pt x="11074" y="2381"/>
                </a:cubicBezTo>
                <a:cubicBezTo>
                  <a:pt x="11037" y="2319"/>
                  <a:pt x="11008" y="2253"/>
                  <a:pt x="10991" y="2185"/>
                </a:cubicBezTo>
                <a:close/>
                <a:moveTo>
                  <a:pt x="11615" y="2323"/>
                </a:moveTo>
                <a:lnTo>
                  <a:pt x="11615" y="2323"/>
                </a:lnTo>
                <a:cubicBezTo>
                  <a:pt x="11643" y="2333"/>
                  <a:pt x="11672" y="2339"/>
                  <a:pt x="11702" y="2345"/>
                </a:cubicBezTo>
                <a:cubicBezTo>
                  <a:pt x="11685" y="2375"/>
                  <a:pt x="11667" y="2410"/>
                  <a:pt x="11659" y="2445"/>
                </a:cubicBezTo>
                <a:cubicBezTo>
                  <a:pt x="11641" y="2404"/>
                  <a:pt x="11627" y="2362"/>
                  <a:pt x="11615" y="2323"/>
                </a:cubicBezTo>
                <a:close/>
                <a:moveTo>
                  <a:pt x="11020" y="2470"/>
                </a:moveTo>
                <a:cubicBezTo>
                  <a:pt x="11018" y="2475"/>
                  <a:pt x="11017" y="2481"/>
                  <a:pt x="11014" y="2484"/>
                </a:cubicBezTo>
                <a:cubicBezTo>
                  <a:pt x="11011" y="2481"/>
                  <a:pt x="11007" y="2475"/>
                  <a:pt x="11004" y="2470"/>
                </a:cubicBezTo>
                <a:lnTo>
                  <a:pt x="11004" y="2470"/>
                </a:lnTo>
                <a:cubicBezTo>
                  <a:pt x="11006" y="2470"/>
                  <a:pt x="11008" y="2470"/>
                  <a:pt x="11009" y="2470"/>
                </a:cubicBezTo>
                <a:cubicBezTo>
                  <a:pt x="11013" y="2470"/>
                  <a:pt x="11016" y="2470"/>
                  <a:pt x="11020" y="2470"/>
                </a:cubicBezTo>
                <a:close/>
                <a:moveTo>
                  <a:pt x="10025" y="2410"/>
                </a:moveTo>
                <a:lnTo>
                  <a:pt x="10025" y="2410"/>
                </a:lnTo>
                <a:cubicBezTo>
                  <a:pt x="10011" y="2433"/>
                  <a:pt x="9996" y="2455"/>
                  <a:pt x="9983" y="2481"/>
                </a:cubicBezTo>
                <a:lnTo>
                  <a:pt x="9983" y="2484"/>
                </a:lnTo>
                <a:cubicBezTo>
                  <a:pt x="9983" y="2486"/>
                  <a:pt x="9982" y="2486"/>
                  <a:pt x="9982" y="2486"/>
                </a:cubicBezTo>
                <a:cubicBezTo>
                  <a:pt x="9979" y="2478"/>
                  <a:pt x="9973" y="2471"/>
                  <a:pt x="9968" y="2465"/>
                </a:cubicBezTo>
                <a:cubicBezTo>
                  <a:pt x="9973" y="2461"/>
                  <a:pt x="9979" y="2459"/>
                  <a:pt x="9982" y="2454"/>
                </a:cubicBezTo>
                <a:cubicBezTo>
                  <a:pt x="10000" y="2441"/>
                  <a:pt x="10012" y="2428"/>
                  <a:pt x="10025" y="2410"/>
                </a:cubicBezTo>
                <a:close/>
                <a:moveTo>
                  <a:pt x="11733" y="2441"/>
                </a:moveTo>
                <a:lnTo>
                  <a:pt x="11733" y="2441"/>
                </a:lnTo>
                <a:cubicBezTo>
                  <a:pt x="11715" y="2459"/>
                  <a:pt x="11701" y="2477"/>
                  <a:pt x="11685" y="2497"/>
                </a:cubicBezTo>
                <a:cubicBezTo>
                  <a:pt x="11682" y="2491"/>
                  <a:pt x="11679" y="2489"/>
                  <a:pt x="11679" y="2486"/>
                </a:cubicBezTo>
                <a:cubicBezTo>
                  <a:pt x="11697" y="2471"/>
                  <a:pt x="11715" y="2455"/>
                  <a:pt x="11733" y="2441"/>
                </a:cubicBezTo>
                <a:close/>
                <a:moveTo>
                  <a:pt x="9860" y="2467"/>
                </a:moveTo>
                <a:lnTo>
                  <a:pt x="9860" y="2467"/>
                </a:lnTo>
                <a:cubicBezTo>
                  <a:pt x="9867" y="2470"/>
                  <a:pt x="9878" y="2471"/>
                  <a:pt x="9887" y="2475"/>
                </a:cubicBezTo>
                <a:cubicBezTo>
                  <a:pt x="9886" y="2483"/>
                  <a:pt x="9886" y="2490"/>
                  <a:pt x="9884" y="2499"/>
                </a:cubicBezTo>
                <a:cubicBezTo>
                  <a:pt x="9900" y="2497"/>
                  <a:pt x="9915" y="2491"/>
                  <a:pt x="9929" y="2486"/>
                </a:cubicBezTo>
                <a:cubicBezTo>
                  <a:pt x="9945" y="2490"/>
                  <a:pt x="9961" y="2491"/>
                  <a:pt x="9979" y="2493"/>
                </a:cubicBezTo>
                <a:cubicBezTo>
                  <a:pt x="9954" y="2534"/>
                  <a:pt x="9935" y="2576"/>
                  <a:pt x="9916" y="2616"/>
                </a:cubicBezTo>
                <a:cubicBezTo>
                  <a:pt x="9893" y="2568"/>
                  <a:pt x="9873" y="2519"/>
                  <a:pt x="9860" y="2467"/>
                </a:cubicBezTo>
                <a:close/>
                <a:moveTo>
                  <a:pt x="9979" y="2671"/>
                </a:moveTo>
                <a:lnTo>
                  <a:pt x="9979" y="2671"/>
                </a:lnTo>
                <a:cubicBezTo>
                  <a:pt x="9973" y="2679"/>
                  <a:pt x="9968" y="2686"/>
                  <a:pt x="9964" y="2695"/>
                </a:cubicBezTo>
                <a:cubicBezTo>
                  <a:pt x="9960" y="2692"/>
                  <a:pt x="9957" y="2686"/>
                  <a:pt x="9954" y="2682"/>
                </a:cubicBezTo>
                <a:cubicBezTo>
                  <a:pt x="9961" y="2679"/>
                  <a:pt x="9971" y="2674"/>
                  <a:pt x="9979" y="2671"/>
                </a:cubicBezTo>
                <a:close/>
                <a:moveTo>
                  <a:pt x="9925" y="2751"/>
                </a:moveTo>
                <a:lnTo>
                  <a:pt x="9925" y="2751"/>
                </a:lnTo>
                <a:cubicBezTo>
                  <a:pt x="9916" y="2766"/>
                  <a:pt x="9907" y="2780"/>
                  <a:pt x="9899" y="2793"/>
                </a:cubicBezTo>
                <a:cubicBezTo>
                  <a:pt x="9889" y="2779"/>
                  <a:pt x="9880" y="2764"/>
                  <a:pt x="9870" y="2751"/>
                </a:cubicBezTo>
                <a:lnTo>
                  <a:pt x="9870" y="2751"/>
                </a:lnTo>
                <a:cubicBezTo>
                  <a:pt x="9878" y="2753"/>
                  <a:pt x="9888" y="2754"/>
                  <a:pt x="9897" y="2754"/>
                </a:cubicBezTo>
                <a:cubicBezTo>
                  <a:pt x="9907" y="2754"/>
                  <a:pt x="9916" y="2753"/>
                  <a:pt x="9925" y="2751"/>
                </a:cubicBezTo>
                <a:close/>
                <a:moveTo>
                  <a:pt x="9184" y="2910"/>
                </a:moveTo>
                <a:cubicBezTo>
                  <a:pt x="9178" y="2919"/>
                  <a:pt x="9172" y="2928"/>
                  <a:pt x="9165" y="2936"/>
                </a:cubicBezTo>
                <a:cubicBezTo>
                  <a:pt x="9162" y="2933"/>
                  <a:pt x="9162" y="2931"/>
                  <a:pt x="9162" y="2929"/>
                </a:cubicBezTo>
                <a:cubicBezTo>
                  <a:pt x="9171" y="2923"/>
                  <a:pt x="9178" y="2917"/>
                  <a:pt x="9184" y="2910"/>
                </a:cubicBezTo>
                <a:close/>
                <a:moveTo>
                  <a:pt x="9292" y="3037"/>
                </a:moveTo>
                <a:lnTo>
                  <a:pt x="9292" y="3037"/>
                </a:lnTo>
                <a:cubicBezTo>
                  <a:pt x="9274" y="3056"/>
                  <a:pt x="9260" y="3077"/>
                  <a:pt x="9247" y="3098"/>
                </a:cubicBezTo>
                <a:cubicBezTo>
                  <a:pt x="9239" y="3085"/>
                  <a:pt x="9232" y="3074"/>
                  <a:pt x="9225" y="3064"/>
                </a:cubicBezTo>
                <a:cubicBezTo>
                  <a:pt x="9248" y="3053"/>
                  <a:pt x="9270" y="3048"/>
                  <a:pt x="9292" y="3037"/>
                </a:cubicBezTo>
                <a:close/>
                <a:moveTo>
                  <a:pt x="7461" y="2860"/>
                </a:moveTo>
                <a:cubicBezTo>
                  <a:pt x="7491" y="2891"/>
                  <a:pt x="7527" y="2917"/>
                  <a:pt x="7569" y="2934"/>
                </a:cubicBezTo>
                <a:cubicBezTo>
                  <a:pt x="7568" y="2943"/>
                  <a:pt x="7565" y="2950"/>
                  <a:pt x="7565" y="2960"/>
                </a:cubicBezTo>
                <a:cubicBezTo>
                  <a:pt x="7606" y="2953"/>
                  <a:pt x="7643" y="2933"/>
                  <a:pt x="7668" y="2898"/>
                </a:cubicBezTo>
                <a:lnTo>
                  <a:pt x="7668" y="2898"/>
                </a:lnTo>
                <a:cubicBezTo>
                  <a:pt x="7648" y="2926"/>
                  <a:pt x="7630" y="2957"/>
                  <a:pt x="7614" y="2987"/>
                </a:cubicBezTo>
                <a:cubicBezTo>
                  <a:pt x="7593" y="3029"/>
                  <a:pt x="7575" y="3071"/>
                  <a:pt x="7558" y="3114"/>
                </a:cubicBezTo>
                <a:cubicBezTo>
                  <a:pt x="7549" y="3072"/>
                  <a:pt x="7539" y="3029"/>
                  <a:pt x="7522" y="2989"/>
                </a:cubicBezTo>
                <a:cubicBezTo>
                  <a:pt x="7507" y="2944"/>
                  <a:pt x="7485" y="2902"/>
                  <a:pt x="7461" y="2860"/>
                </a:cubicBezTo>
                <a:close/>
                <a:moveTo>
                  <a:pt x="8434" y="3113"/>
                </a:moveTo>
                <a:cubicBezTo>
                  <a:pt x="8454" y="3123"/>
                  <a:pt x="8476" y="3135"/>
                  <a:pt x="8497" y="3145"/>
                </a:cubicBezTo>
                <a:cubicBezTo>
                  <a:pt x="8490" y="3155"/>
                  <a:pt x="8480" y="3165"/>
                  <a:pt x="8473" y="3178"/>
                </a:cubicBezTo>
                <a:cubicBezTo>
                  <a:pt x="8461" y="3156"/>
                  <a:pt x="8447" y="3135"/>
                  <a:pt x="8434" y="3113"/>
                </a:cubicBezTo>
                <a:close/>
                <a:moveTo>
                  <a:pt x="7635" y="3087"/>
                </a:moveTo>
                <a:lnTo>
                  <a:pt x="7635" y="3087"/>
                </a:lnTo>
                <a:cubicBezTo>
                  <a:pt x="7614" y="3122"/>
                  <a:pt x="7593" y="3154"/>
                  <a:pt x="7569" y="3187"/>
                </a:cubicBezTo>
                <a:cubicBezTo>
                  <a:pt x="7568" y="3165"/>
                  <a:pt x="7565" y="3143"/>
                  <a:pt x="7562" y="3122"/>
                </a:cubicBezTo>
                <a:cubicBezTo>
                  <a:pt x="7585" y="3110"/>
                  <a:pt x="7612" y="3100"/>
                  <a:pt x="7635" y="3087"/>
                </a:cubicBezTo>
                <a:close/>
                <a:moveTo>
                  <a:pt x="9155" y="3154"/>
                </a:moveTo>
                <a:cubicBezTo>
                  <a:pt x="9169" y="3157"/>
                  <a:pt x="9182" y="3159"/>
                  <a:pt x="9196" y="3159"/>
                </a:cubicBezTo>
                <a:cubicBezTo>
                  <a:pt x="9203" y="3159"/>
                  <a:pt x="9209" y="3158"/>
                  <a:pt x="9216" y="3158"/>
                </a:cubicBezTo>
                <a:lnTo>
                  <a:pt x="9216" y="3158"/>
                </a:lnTo>
                <a:cubicBezTo>
                  <a:pt x="9209" y="3175"/>
                  <a:pt x="9202" y="3194"/>
                  <a:pt x="9196" y="3215"/>
                </a:cubicBezTo>
                <a:cubicBezTo>
                  <a:pt x="9183" y="3194"/>
                  <a:pt x="9170" y="3174"/>
                  <a:pt x="9155" y="3154"/>
                </a:cubicBezTo>
                <a:close/>
                <a:moveTo>
                  <a:pt x="7519" y="3178"/>
                </a:moveTo>
                <a:lnTo>
                  <a:pt x="7562" y="3199"/>
                </a:lnTo>
                <a:cubicBezTo>
                  <a:pt x="7561" y="3202"/>
                  <a:pt x="7558" y="3203"/>
                  <a:pt x="7558" y="3207"/>
                </a:cubicBezTo>
                <a:cubicBezTo>
                  <a:pt x="7555" y="3212"/>
                  <a:pt x="7551" y="3217"/>
                  <a:pt x="7548" y="3225"/>
                </a:cubicBezTo>
                <a:cubicBezTo>
                  <a:pt x="7543" y="3217"/>
                  <a:pt x="7539" y="3210"/>
                  <a:pt x="7535" y="3204"/>
                </a:cubicBezTo>
                <a:cubicBezTo>
                  <a:pt x="7527" y="3196"/>
                  <a:pt x="7522" y="3187"/>
                  <a:pt x="7519" y="3178"/>
                </a:cubicBezTo>
                <a:close/>
                <a:moveTo>
                  <a:pt x="7940" y="3183"/>
                </a:moveTo>
                <a:cubicBezTo>
                  <a:pt x="7956" y="3188"/>
                  <a:pt x="7970" y="3193"/>
                  <a:pt x="7986" y="3197"/>
                </a:cubicBezTo>
                <a:cubicBezTo>
                  <a:pt x="7986" y="3199"/>
                  <a:pt x="7985" y="3199"/>
                  <a:pt x="7985" y="3202"/>
                </a:cubicBezTo>
                <a:cubicBezTo>
                  <a:pt x="7978" y="3219"/>
                  <a:pt x="7970" y="3235"/>
                  <a:pt x="7963" y="3252"/>
                </a:cubicBezTo>
                <a:cubicBezTo>
                  <a:pt x="7957" y="3239"/>
                  <a:pt x="7951" y="3225"/>
                  <a:pt x="7948" y="3210"/>
                </a:cubicBezTo>
                <a:cubicBezTo>
                  <a:pt x="7946" y="3202"/>
                  <a:pt x="7941" y="3191"/>
                  <a:pt x="7940" y="3183"/>
                </a:cubicBezTo>
                <a:close/>
                <a:moveTo>
                  <a:pt x="9270" y="3207"/>
                </a:moveTo>
                <a:cubicBezTo>
                  <a:pt x="9254" y="3225"/>
                  <a:pt x="9239" y="3244"/>
                  <a:pt x="9225" y="3261"/>
                </a:cubicBezTo>
                <a:cubicBezTo>
                  <a:pt x="9223" y="3258"/>
                  <a:pt x="9221" y="3254"/>
                  <a:pt x="9219" y="3252"/>
                </a:cubicBezTo>
                <a:cubicBezTo>
                  <a:pt x="9235" y="3235"/>
                  <a:pt x="9254" y="3222"/>
                  <a:pt x="9270" y="3207"/>
                </a:cubicBezTo>
                <a:close/>
                <a:moveTo>
                  <a:pt x="8059" y="3229"/>
                </a:moveTo>
                <a:lnTo>
                  <a:pt x="8059" y="3229"/>
                </a:lnTo>
                <a:cubicBezTo>
                  <a:pt x="8040" y="3260"/>
                  <a:pt x="8020" y="3290"/>
                  <a:pt x="7998" y="3323"/>
                </a:cubicBezTo>
                <a:cubicBezTo>
                  <a:pt x="7996" y="3319"/>
                  <a:pt x="7992" y="3313"/>
                  <a:pt x="7991" y="3308"/>
                </a:cubicBezTo>
                <a:lnTo>
                  <a:pt x="7989" y="3308"/>
                </a:lnTo>
                <a:cubicBezTo>
                  <a:pt x="7982" y="3296"/>
                  <a:pt x="7975" y="3283"/>
                  <a:pt x="7969" y="3270"/>
                </a:cubicBezTo>
                <a:cubicBezTo>
                  <a:pt x="7978" y="3267"/>
                  <a:pt x="7985" y="3263"/>
                  <a:pt x="7992" y="3260"/>
                </a:cubicBezTo>
                <a:cubicBezTo>
                  <a:pt x="8015" y="3248"/>
                  <a:pt x="8037" y="3239"/>
                  <a:pt x="8059" y="3229"/>
                </a:cubicBezTo>
                <a:close/>
                <a:moveTo>
                  <a:pt x="7947" y="3390"/>
                </a:moveTo>
                <a:cubicBezTo>
                  <a:pt x="7948" y="3391"/>
                  <a:pt x="7948" y="3391"/>
                  <a:pt x="7950" y="3391"/>
                </a:cubicBezTo>
                <a:cubicBezTo>
                  <a:pt x="7951" y="3391"/>
                  <a:pt x="7952" y="3391"/>
                  <a:pt x="7954" y="3392"/>
                </a:cubicBezTo>
                <a:cubicBezTo>
                  <a:pt x="7951" y="3393"/>
                  <a:pt x="7951" y="3395"/>
                  <a:pt x="7950" y="3395"/>
                </a:cubicBezTo>
                <a:cubicBezTo>
                  <a:pt x="7950" y="3395"/>
                  <a:pt x="7949" y="3395"/>
                  <a:pt x="7949" y="3395"/>
                </a:cubicBezTo>
                <a:cubicBezTo>
                  <a:pt x="7948" y="3395"/>
                  <a:pt x="7947" y="3393"/>
                  <a:pt x="7947" y="3390"/>
                </a:cubicBezTo>
                <a:close/>
                <a:moveTo>
                  <a:pt x="8579" y="3443"/>
                </a:moveTo>
                <a:lnTo>
                  <a:pt x="8579" y="3443"/>
                </a:lnTo>
                <a:cubicBezTo>
                  <a:pt x="8560" y="3463"/>
                  <a:pt x="8544" y="3485"/>
                  <a:pt x="8529" y="3508"/>
                </a:cubicBezTo>
                <a:cubicBezTo>
                  <a:pt x="8522" y="3495"/>
                  <a:pt x="8516" y="3482"/>
                  <a:pt x="8512" y="3469"/>
                </a:cubicBezTo>
                <a:cubicBezTo>
                  <a:pt x="8535" y="3461"/>
                  <a:pt x="8557" y="3453"/>
                  <a:pt x="8579" y="3443"/>
                </a:cubicBezTo>
                <a:close/>
                <a:moveTo>
                  <a:pt x="7025" y="3566"/>
                </a:moveTo>
                <a:lnTo>
                  <a:pt x="7025" y="3566"/>
                </a:lnTo>
                <a:cubicBezTo>
                  <a:pt x="7032" y="3568"/>
                  <a:pt x="7039" y="3569"/>
                  <a:pt x="7046" y="3569"/>
                </a:cubicBezTo>
                <a:cubicBezTo>
                  <a:pt x="7052" y="3569"/>
                  <a:pt x="7058" y="3569"/>
                  <a:pt x="7064" y="3567"/>
                </a:cubicBezTo>
                <a:lnTo>
                  <a:pt x="7064" y="3567"/>
                </a:lnTo>
                <a:cubicBezTo>
                  <a:pt x="7057" y="3578"/>
                  <a:pt x="7050" y="3588"/>
                  <a:pt x="7045" y="3596"/>
                </a:cubicBezTo>
                <a:cubicBezTo>
                  <a:pt x="7038" y="3588"/>
                  <a:pt x="7031" y="3578"/>
                  <a:pt x="7025" y="3566"/>
                </a:cubicBezTo>
                <a:close/>
                <a:moveTo>
                  <a:pt x="6408" y="3668"/>
                </a:moveTo>
                <a:lnTo>
                  <a:pt x="6408" y="3668"/>
                </a:lnTo>
                <a:cubicBezTo>
                  <a:pt x="6424" y="3676"/>
                  <a:pt x="6443" y="3687"/>
                  <a:pt x="6460" y="3694"/>
                </a:cubicBezTo>
                <a:cubicBezTo>
                  <a:pt x="6457" y="3701"/>
                  <a:pt x="6453" y="3708"/>
                  <a:pt x="6451" y="3713"/>
                </a:cubicBezTo>
                <a:cubicBezTo>
                  <a:pt x="6455" y="3713"/>
                  <a:pt x="6458" y="3713"/>
                  <a:pt x="6461" y="3713"/>
                </a:cubicBezTo>
                <a:cubicBezTo>
                  <a:pt x="6479" y="3713"/>
                  <a:pt x="6497" y="3706"/>
                  <a:pt x="6511" y="3694"/>
                </a:cubicBezTo>
                <a:lnTo>
                  <a:pt x="6511" y="3694"/>
                </a:lnTo>
                <a:cubicBezTo>
                  <a:pt x="6494" y="3716"/>
                  <a:pt x="6480" y="3739"/>
                  <a:pt x="6467" y="3762"/>
                </a:cubicBezTo>
                <a:cubicBezTo>
                  <a:pt x="6447" y="3732"/>
                  <a:pt x="6427" y="3698"/>
                  <a:pt x="6408" y="3668"/>
                </a:cubicBezTo>
                <a:close/>
                <a:moveTo>
                  <a:pt x="4776" y="3795"/>
                </a:moveTo>
                <a:cubicBezTo>
                  <a:pt x="4780" y="3797"/>
                  <a:pt x="4783" y="3798"/>
                  <a:pt x="4784" y="3798"/>
                </a:cubicBezTo>
                <a:cubicBezTo>
                  <a:pt x="4784" y="3804"/>
                  <a:pt x="4787" y="3807"/>
                  <a:pt x="4790" y="3813"/>
                </a:cubicBezTo>
                <a:cubicBezTo>
                  <a:pt x="4791" y="3814"/>
                  <a:pt x="4792" y="3814"/>
                  <a:pt x="4793" y="3814"/>
                </a:cubicBezTo>
                <a:cubicBezTo>
                  <a:pt x="4794" y="3814"/>
                  <a:pt x="4795" y="3814"/>
                  <a:pt x="4796" y="3814"/>
                </a:cubicBezTo>
                <a:cubicBezTo>
                  <a:pt x="4794" y="3816"/>
                  <a:pt x="4791" y="3819"/>
                  <a:pt x="4791" y="3820"/>
                </a:cubicBezTo>
                <a:cubicBezTo>
                  <a:pt x="4787" y="3811"/>
                  <a:pt x="4781" y="3803"/>
                  <a:pt x="4776" y="3795"/>
                </a:cubicBezTo>
                <a:close/>
                <a:moveTo>
                  <a:pt x="5431" y="3880"/>
                </a:moveTo>
                <a:cubicBezTo>
                  <a:pt x="5430" y="3881"/>
                  <a:pt x="5430" y="3882"/>
                  <a:pt x="5429" y="3884"/>
                </a:cubicBezTo>
                <a:lnTo>
                  <a:pt x="5428" y="3884"/>
                </a:lnTo>
                <a:cubicBezTo>
                  <a:pt x="5429" y="3882"/>
                  <a:pt x="5430" y="3881"/>
                  <a:pt x="5431" y="3880"/>
                </a:cubicBezTo>
                <a:close/>
                <a:moveTo>
                  <a:pt x="5428" y="3884"/>
                </a:moveTo>
                <a:cubicBezTo>
                  <a:pt x="5407" y="3907"/>
                  <a:pt x="5391" y="3936"/>
                  <a:pt x="5377" y="3964"/>
                </a:cubicBezTo>
                <a:cubicBezTo>
                  <a:pt x="5361" y="3938"/>
                  <a:pt x="5342" y="3910"/>
                  <a:pt x="5324" y="3887"/>
                </a:cubicBezTo>
                <a:lnTo>
                  <a:pt x="5324" y="3887"/>
                </a:lnTo>
                <a:cubicBezTo>
                  <a:pt x="5332" y="3889"/>
                  <a:pt x="5341" y="3890"/>
                  <a:pt x="5349" y="3890"/>
                </a:cubicBezTo>
                <a:cubicBezTo>
                  <a:pt x="5357" y="3890"/>
                  <a:pt x="5364" y="3890"/>
                  <a:pt x="5371" y="3888"/>
                </a:cubicBezTo>
                <a:lnTo>
                  <a:pt x="5371" y="3888"/>
                </a:lnTo>
                <a:cubicBezTo>
                  <a:pt x="5368" y="3897"/>
                  <a:pt x="5364" y="3904"/>
                  <a:pt x="5362" y="3909"/>
                </a:cubicBezTo>
                <a:cubicBezTo>
                  <a:pt x="5366" y="3909"/>
                  <a:pt x="5369" y="3910"/>
                  <a:pt x="5372" y="3910"/>
                </a:cubicBezTo>
                <a:cubicBezTo>
                  <a:pt x="5393" y="3910"/>
                  <a:pt x="5414" y="3899"/>
                  <a:pt x="5428" y="3884"/>
                </a:cubicBezTo>
                <a:close/>
                <a:moveTo>
                  <a:pt x="6599" y="3777"/>
                </a:moveTo>
                <a:lnTo>
                  <a:pt x="6599" y="3777"/>
                </a:lnTo>
                <a:cubicBezTo>
                  <a:pt x="6585" y="3793"/>
                  <a:pt x="6570" y="3811"/>
                  <a:pt x="6560" y="3832"/>
                </a:cubicBezTo>
                <a:cubicBezTo>
                  <a:pt x="6538" y="3868"/>
                  <a:pt x="6524" y="3912"/>
                  <a:pt x="6520" y="3952"/>
                </a:cubicBezTo>
                <a:cubicBezTo>
                  <a:pt x="6540" y="3935"/>
                  <a:pt x="6562" y="3917"/>
                  <a:pt x="6583" y="3900"/>
                </a:cubicBezTo>
                <a:lnTo>
                  <a:pt x="6583" y="3900"/>
                </a:lnTo>
                <a:cubicBezTo>
                  <a:pt x="6559" y="3923"/>
                  <a:pt x="6536" y="3951"/>
                  <a:pt x="6517" y="3981"/>
                </a:cubicBezTo>
                <a:cubicBezTo>
                  <a:pt x="6511" y="3983"/>
                  <a:pt x="6504" y="3983"/>
                  <a:pt x="6498" y="3986"/>
                </a:cubicBezTo>
                <a:cubicBezTo>
                  <a:pt x="6473" y="3942"/>
                  <a:pt x="6448" y="3896"/>
                  <a:pt x="6437" y="3845"/>
                </a:cubicBezTo>
                <a:lnTo>
                  <a:pt x="6437" y="3845"/>
                </a:lnTo>
                <a:cubicBezTo>
                  <a:pt x="6467" y="3858"/>
                  <a:pt x="6498" y="3864"/>
                  <a:pt x="6531" y="3865"/>
                </a:cubicBezTo>
                <a:cubicBezTo>
                  <a:pt x="6524" y="3855"/>
                  <a:pt x="6517" y="3843"/>
                  <a:pt x="6511" y="3833"/>
                </a:cubicBezTo>
                <a:cubicBezTo>
                  <a:pt x="6508" y="3827"/>
                  <a:pt x="6502" y="3822"/>
                  <a:pt x="6498" y="3813"/>
                </a:cubicBezTo>
                <a:cubicBezTo>
                  <a:pt x="6533" y="3804"/>
                  <a:pt x="6567" y="3793"/>
                  <a:pt x="6599" y="3777"/>
                </a:cubicBezTo>
                <a:close/>
                <a:moveTo>
                  <a:pt x="4078" y="3880"/>
                </a:moveTo>
                <a:cubicBezTo>
                  <a:pt x="4065" y="3890"/>
                  <a:pt x="4055" y="3899"/>
                  <a:pt x="4042" y="3912"/>
                </a:cubicBezTo>
                <a:cubicBezTo>
                  <a:pt x="4017" y="3935"/>
                  <a:pt x="3991" y="3965"/>
                  <a:pt x="3970" y="3999"/>
                </a:cubicBezTo>
                <a:cubicBezTo>
                  <a:pt x="3967" y="3978"/>
                  <a:pt x="3967" y="3957"/>
                  <a:pt x="3961" y="3936"/>
                </a:cubicBezTo>
                <a:cubicBezTo>
                  <a:pt x="3978" y="3929"/>
                  <a:pt x="3999" y="3920"/>
                  <a:pt x="4015" y="3912"/>
                </a:cubicBezTo>
                <a:cubicBezTo>
                  <a:pt x="4035" y="3901"/>
                  <a:pt x="4057" y="3891"/>
                  <a:pt x="4078" y="3880"/>
                </a:cubicBezTo>
                <a:close/>
                <a:moveTo>
                  <a:pt x="3910" y="4003"/>
                </a:moveTo>
                <a:cubicBezTo>
                  <a:pt x="3925" y="4010"/>
                  <a:pt x="3939" y="4018"/>
                  <a:pt x="3955" y="4025"/>
                </a:cubicBezTo>
                <a:cubicBezTo>
                  <a:pt x="3949" y="4034"/>
                  <a:pt x="3946" y="4045"/>
                  <a:pt x="3942" y="4054"/>
                </a:cubicBezTo>
                <a:cubicBezTo>
                  <a:pt x="3930" y="4038"/>
                  <a:pt x="3920" y="4022"/>
                  <a:pt x="3910" y="4003"/>
                </a:cubicBezTo>
                <a:close/>
                <a:moveTo>
                  <a:pt x="5510" y="3974"/>
                </a:moveTo>
                <a:cubicBezTo>
                  <a:pt x="5478" y="4007"/>
                  <a:pt x="5455" y="4050"/>
                  <a:pt x="5442" y="4095"/>
                </a:cubicBezTo>
                <a:cubicBezTo>
                  <a:pt x="5429" y="4067"/>
                  <a:pt x="5416" y="4038"/>
                  <a:pt x="5401" y="4013"/>
                </a:cubicBezTo>
                <a:cubicBezTo>
                  <a:pt x="5438" y="4003"/>
                  <a:pt x="5474" y="3991"/>
                  <a:pt x="5510" y="3974"/>
                </a:cubicBezTo>
                <a:close/>
                <a:moveTo>
                  <a:pt x="4026" y="4068"/>
                </a:moveTo>
                <a:cubicBezTo>
                  <a:pt x="4012" y="4089"/>
                  <a:pt x="4003" y="4111"/>
                  <a:pt x="3988" y="4132"/>
                </a:cubicBezTo>
                <a:cubicBezTo>
                  <a:pt x="3984" y="4125"/>
                  <a:pt x="3978" y="4118"/>
                  <a:pt x="3975" y="4111"/>
                </a:cubicBezTo>
                <a:cubicBezTo>
                  <a:pt x="3995" y="4101"/>
                  <a:pt x="4013" y="4087"/>
                  <a:pt x="4026" y="4068"/>
                </a:cubicBezTo>
                <a:close/>
                <a:moveTo>
                  <a:pt x="5494" y="4097"/>
                </a:moveTo>
                <a:cubicBezTo>
                  <a:pt x="5481" y="4111"/>
                  <a:pt x="5471" y="4124"/>
                  <a:pt x="5459" y="4135"/>
                </a:cubicBezTo>
                <a:cubicBezTo>
                  <a:pt x="5458" y="4132"/>
                  <a:pt x="5458" y="4131"/>
                  <a:pt x="5458" y="4128"/>
                </a:cubicBezTo>
                <a:cubicBezTo>
                  <a:pt x="5470" y="4118"/>
                  <a:pt x="5481" y="4109"/>
                  <a:pt x="5494" y="4097"/>
                </a:cubicBezTo>
                <a:close/>
                <a:moveTo>
                  <a:pt x="2923" y="3930"/>
                </a:moveTo>
                <a:cubicBezTo>
                  <a:pt x="2941" y="3951"/>
                  <a:pt x="2963" y="3967"/>
                  <a:pt x="2988" y="3983"/>
                </a:cubicBezTo>
                <a:cubicBezTo>
                  <a:pt x="3007" y="3997"/>
                  <a:pt x="3031" y="4010"/>
                  <a:pt x="3054" y="4021"/>
                </a:cubicBezTo>
                <a:lnTo>
                  <a:pt x="3054" y="4021"/>
                </a:lnTo>
                <a:cubicBezTo>
                  <a:pt x="3036" y="4047"/>
                  <a:pt x="3019" y="4074"/>
                  <a:pt x="3002" y="4102"/>
                </a:cubicBezTo>
                <a:cubicBezTo>
                  <a:pt x="3061" y="4073"/>
                  <a:pt x="3116" y="4045"/>
                  <a:pt x="3174" y="4018"/>
                </a:cubicBezTo>
                <a:lnTo>
                  <a:pt x="3174" y="4018"/>
                </a:lnTo>
                <a:cubicBezTo>
                  <a:pt x="3129" y="4048"/>
                  <a:pt x="3084" y="4099"/>
                  <a:pt x="3049" y="4153"/>
                </a:cubicBezTo>
                <a:cubicBezTo>
                  <a:pt x="3042" y="4164"/>
                  <a:pt x="3034" y="4176"/>
                  <a:pt x="3027" y="4189"/>
                </a:cubicBezTo>
                <a:cubicBezTo>
                  <a:pt x="3024" y="4176"/>
                  <a:pt x="3020" y="4164"/>
                  <a:pt x="3017" y="4153"/>
                </a:cubicBezTo>
                <a:cubicBezTo>
                  <a:pt x="3002" y="4096"/>
                  <a:pt x="2981" y="4044"/>
                  <a:pt x="2955" y="3990"/>
                </a:cubicBezTo>
                <a:cubicBezTo>
                  <a:pt x="2946" y="3971"/>
                  <a:pt x="2934" y="3951"/>
                  <a:pt x="2923" y="3930"/>
                </a:cubicBezTo>
                <a:close/>
                <a:moveTo>
                  <a:pt x="4266" y="4170"/>
                </a:moveTo>
                <a:cubicBezTo>
                  <a:pt x="4282" y="4179"/>
                  <a:pt x="4298" y="4188"/>
                  <a:pt x="4315" y="4195"/>
                </a:cubicBezTo>
                <a:cubicBezTo>
                  <a:pt x="4309" y="4203"/>
                  <a:pt x="4304" y="4211"/>
                  <a:pt x="4296" y="4219"/>
                </a:cubicBezTo>
                <a:cubicBezTo>
                  <a:pt x="4288" y="4205"/>
                  <a:pt x="4276" y="4188"/>
                  <a:pt x="4266" y="4170"/>
                </a:cubicBezTo>
                <a:close/>
                <a:moveTo>
                  <a:pt x="3993" y="4256"/>
                </a:moveTo>
                <a:lnTo>
                  <a:pt x="3993" y="4256"/>
                </a:lnTo>
                <a:cubicBezTo>
                  <a:pt x="3984" y="4269"/>
                  <a:pt x="3977" y="4279"/>
                  <a:pt x="3970" y="4292"/>
                </a:cubicBezTo>
                <a:cubicBezTo>
                  <a:pt x="3967" y="4285"/>
                  <a:pt x="3964" y="4278"/>
                  <a:pt x="3962" y="4270"/>
                </a:cubicBezTo>
                <a:cubicBezTo>
                  <a:pt x="3971" y="4267"/>
                  <a:pt x="3983" y="4262"/>
                  <a:pt x="3993" y="4256"/>
                </a:cubicBezTo>
                <a:close/>
                <a:moveTo>
                  <a:pt x="3098" y="4241"/>
                </a:moveTo>
                <a:cubicBezTo>
                  <a:pt x="3076" y="4275"/>
                  <a:pt x="3056" y="4308"/>
                  <a:pt x="3039" y="4343"/>
                </a:cubicBezTo>
                <a:cubicBezTo>
                  <a:pt x="3037" y="4328"/>
                  <a:pt x="3034" y="4314"/>
                  <a:pt x="3031" y="4298"/>
                </a:cubicBezTo>
                <a:cubicBezTo>
                  <a:pt x="3059" y="4285"/>
                  <a:pt x="3081" y="4264"/>
                  <a:pt x="3098" y="4241"/>
                </a:cubicBezTo>
                <a:close/>
                <a:moveTo>
                  <a:pt x="2976" y="4315"/>
                </a:moveTo>
                <a:cubicBezTo>
                  <a:pt x="2997" y="4327"/>
                  <a:pt x="3017" y="4336"/>
                  <a:pt x="3037" y="4347"/>
                </a:cubicBezTo>
                <a:cubicBezTo>
                  <a:pt x="3030" y="4359"/>
                  <a:pt x="3023" y="4372"/>
                  <a:pt x="3017" y="4385"/>
                </a:cubicBezTo>
                <a:cubicBezTo>
                  <a:pt x="3002" y="4360"/>
                  <a:pt x="2989" y="4340"/>
                  <a:pt x="2975" y="4318"/>
                </a:cubicBezTo>
                <a:lnTo>
                  <a:pt x="2976" y="4315"/>
                </a:lnTo>
                <a:close/>
                <a:moveTo>
                  <a:pt x="3383" y="4370"/>
                </a:moveTo>
                <a:lnTo>
                  <a:pt x="3383" y="4370"/>
                </a:lnTo>
                <a:cubicBezTo>
                  <a:pt x="3396" y="4376"/>
                  <a:pt x="3409" y="4384"/>
                  <a:pt x="3422" y="4388"/>
                </a:cubicBezTo>
                <a:cubicBezTo>
                  <a:pt x="3424" y="4389"/>
                  <a:pt x="3424" y="4392"/>
                  <a:pt x="3424" y="4394"/>
                </a:cubicBezTo>
                <a:cubicBezTo>
                  <a:pt x="3425" y="4395"/>
                  <a:pt x="3426" y="4395"/>
                  <a:pt x="3429" y="4395"/>
                </a:cubicBezTo>
                <a:lnTo>
                  <a:pt x="3412" y="4416"/>
                </a:lnTo>
                <a:cubicBezTo>
                  <a:pt x="3403" y="4401"/>
                  <a:pt x="3395" y="4385"/>
                  <a:pt x="3383" y="4370"/>
                </a:cubicBezTo>
                <a:close/>
                <a:moveTo>
                  <a:pt x="4389" y="4394"/>
                </a:moveTo>
                <a:cubicBezTo>
                  <a:pt x="4369" y="4414"/>
                  <a:pt x="4353" y="4439"/>
                  <a:pt x="4340" y="4465"/>
                </a:cubicBezTo>
                <a:cubicBezTo>
                  <a:pt x="4333" y="4450"/>
                  <a:pt x="4327" y="4436"/>
                  <a:pt x="4320" y="4420"/>
                </a:cubicBezTo>
                <a:cubicBezTo>
                  <a:pt x="4346" y="4413"/>
                  <a:pt x="4367" y="4402"/>
                  <a:pt x="4389" y="4394"/>
                </a:cubicBezTo>
                <a:close/>
                <a:moveTo>
                  <a:pt x="3011" y="4532"/>
                </a:moveTo>
                <a:cubicBezTo>
                  <a:pt x="3011" y="4532"/>
                  <a:pt x="3013" y="4532"/>
                  <a:pt x="3017" y="4533"/>
                </a:cubicBezTo>
                <a:cubicBezTo>
                  <a:pt x="3015" y="4535"/>
                  <a:pt x="3013" y="4537"/>
                  <a:pt x="3013" y="4539"/>
                </a:cubicBezTo>
                <a:cubicBezTo>
                  <a:pt x="3013" y="4537"/>
                  <a:pt x="3011" y="4533"/>
                  <a:pt x="3011" y="4532"/>
                </a:cubicBezTo>
                <a:close/>
                <a:moveTo>
                  <a:pt x="4327" y="4561"/>
                </a:moveTo>
                <a:cubicBezTo>
                  <a:pt x="4325" y="4562"/>
                  <a:pt x="4322" y="4562"/>
                  <a:pt x="4320" y="4562"/>
                </a:cubicBezTo>
                <a:cubicBezTo>
                  <a:pt x="4322" y="4561"/>
                  <a:pt x="4322" y="4561"/>
                  <a:pt x="4324" y="4561"/>
                </a:cubicBezTo>
                <a:close/>
                <a:moveTo>
                  <a:pt x="4304" y="4559"/>
                </a:moveTo>
                <a:cubicBezTo>
                  <a:pt x="4306" y="4560"/>
                  <a:pt x="4307" y="4560"/>
                  <a:pt x="4308" y="4560"/>
                </a:cubicBezTo>
                <a:cubicBezTo>
                  <a:pt x="4309" y="4560"/>
                  <a:pt x="4310" y="4560"/>
                  <a:pt x="4311" y="4561"/>
                </a:cubicBezTo>
                <a:cubicBezTo>
                  <a:pt x="4311" y="4562"/>
                  <a:pt x="4311" y="4564"/>
                  <a:pt x="4309" y="4564"/>
                </a:cubicBezTo>
                <a:cubicBezTo>
                  <a:pt x="4309" y="4567"/>
                  <a:pt x="4308" y="4567"/>
                  <a:pt x="4308" y="4567"/>
                </a:cubicBezTo>
                <a:cubicBezTo>
                  <a:pt x="4308" y="4565"/>
                  <a:pt x="4305" y="4562"/>
                  <a:pt x="4304" y="4559"/>
                </a:cubicBezTo>
                <a:close/>
                <a:moveTo>
                  <a:pt x="2438" y="4356"/>
                </a:moveTo>
                <a:lnTo>
                  <a:pt x="2438" y="4356"/>
                </a:lnTo>
                <a:cubicBezTo>
                  <a:pt x="2467" y="4385"/>
                  <a:pt x="2501" y="4410"/>
                  <a:pt x="2538" y="4429"/>
                </a:cubicBezTo>
                <a:cubicBezTo>
                  <a:pt x="2545" y="4431"/>
                  <a:pt x="2552" y="4437"/>
                  <a:pt x="2561" y="4442"/>
                </a:cubicBezTo>
                <a:cubicBezTo>
                  <a:pt x="2560" y="4449"/>
                  <a:pt x="2555" y="4453"/>
                  <a:pt x="2554" y="4459"/>
                </a:cubicBezTo>
                <a:cubicBezTo>
                  <a:pt x="2573" y="4452"/>
                  <a:pt x="2589" y="4443"/>
                  <a:pt x="2606" y="4436"/>
                </a:cubicBezTo>
                <a:cubicBezTo>
                  <a:pt x="2619" y="4429"/>
                  <a:pt x="2632" y="4423"/>
                  <a:pt x="2647" y="4417"/>
                </a:cubicBezTo>
                <a:lnTo>
                  <a:pt x="2647" y="4417"/>
                </a:lnTo>
                <a:cubicBezTo>
                  <a:pt x="2642" y="4424"/>
                  <a:pt x="2638" y="4430"/>
                  <a:pt x="2634" y="4437"/>
                </a:cubicBezTo>
                <a:cubicBezTo>
                  <a:pt x="2602" y="4487"/>
                  <a:pt x="2568" y="4535"/>
                  <a:pt x="2538" y="4584"/>
                </a:cubicBezTo>
                <a:cubicBezTo>
                  <a:pt x="2522" y="4526"/>
                  <a:pt x="2500" y="4469"/>
                  <a:pt x="2472" y="4417"/>
                </a:cubicBezTo>
                <a:cubicBezTo>
                  <a:pt x="2464" y="4397"/>
                  <a:pt x="2451" y="4375"/>
                  <a:pt x="2438" y="4356"/>
                </a:cubicBezTo>
                <a:close/>
                <a:moveTo>
                  <a:pt x="1517" y="4706"/>
                </a:moveTo>
                <a:cubicBezTo>
                  <a:pt x="1517" y="4706"/>
                  <a:pt x="1517" y="4706"/>
                  <a:pt x="1518" y="4706"/>
                </a:cubicBezTo>
                <a:lnTo>
                  <a:pt x="1518" y="4706"/>
                </a:lnTo>
                <a:cubicBezTo>
                  <a:pt x="1518" y="4706"/>
                  <a:pt x="1517" y="4706"/>
                  <a:pt x="1517" y="4706"/>
                </a:cubicBezTo>
                <a:close/>
                <a:moveTo>
                  <a:pt x="1518" y="4706"/>
                </a:moveTo>
                <a:lnTo>
                  <a:pt x="1518" y="4706"/>
                </a:lnTo>
                <a:cubicBezTo>
                  <a:pt x="1518" y="4707"/>
                  <a:pt x="1518" y="4707"/>
                  <a:pt x="1518" y="4707"/>
                </a:cubicBezTo>
                <a:lnTo>
                  <a:pt x="1518" y="4707"/>
                </a:lnTo>
                <a:cubicBezTo>
                  <a:pt x="1518" y="4707"/>
                  <a:pt x="1518" y="4707"/>
                  <a:pt x="1518" y="4706"/>
                </a:cubicBezTo>
                <a:close/>
                <a:moveTo>
                  <a:pt x="2179" y="4835"/>
                </a:moveTo>
                <a:lnTo>
                  <a:pt x="2179" y="4835"/>
                </a:lnTo>
                <a:cubicBezTo>
                  <a:pt x="2153" y="4874"/>
                  <a:pt x="2125" y="4917"/>
                  <a:pt x="2101" y="4957"/>
                </a:cubicBezTo>
                <a:cubicBezTo>
                  <a:pt x="2080" y="4924"/>
                  <a:pt x="2059" y="4889"/>
                  <a:pt x="2038" y="4857"/>
                </a:cubicBezTo>
                <a:lnTo>
                  <a:pt x="2038" y="4857"/>
                </a:lnTo>
                <a:cubicBezTo>
                  <a:pt x="2060" y="4869"/>
                  <a:pt x="2082" y="4880"/>
                  <a:pt x="2104" y="4892"/>
                </a:cubicBezTo>
                <a:cubicBezTo>
                  <a:pt x="2104" y="4885"/>
                  <a:pt x="2102" y="4879"/>
                  <a:pt x="2102" y="4871"/>
                </a:cubicBezTo>
                <a:cubicBezTo>
                  <a:pt x="2127" y="4858"/>
                  <a:pt x="2153" y="4848"/>
                  <a:pt x="2179" y="4835"/>
                </a:cubicBezTo>
                <a:close/>
                <a:moveTo>
                  <a:pt x="1470" y="5214"/>
                </a:moveTo>
                <a:lnTo>
                  <a:pt x="1470" y="5214"/>
                </a:lnTo>
                <a:cubicBezTo>
                  <a:pt x="1495" y="5221"/>
                  <a:pt x="1521" y="5227"/>
                  <a:pt x="1544" y="5232"/>
                </a:cubicBezTo>
                <a:cubicBezTo>
                  <a:pt x="1544" y="5237"/>
                  <a:pt x="1546" y="5245"/>
                  <a:pt x="1550" y="5251"/>
                </a:cubicBezTo>
                <a:cubicBezTo>
                  <a:pt x="1552" y="5252"/>
                  <a:pt x="1553" y="5252"/>
                  <a:pt x="1556" y="5252"/>
                </a:cubicBezTo>
                <a:cubicBezTo>
                  <a:pt x="1537" y="5271"/>
                  <a:pt x="1521" y="5290"/>
                  <a:pt x="1505" y="5313"/>
                </a:cubicBezTo>
                <a:cubicBezTo>
                  <a:pt x="1491" y="5281"/>
                  <a:pt x="1479" y="5248"/>
                  <a:pt x="1470" y="5214"/>
                </a:cubicBezTo>
                <a:close/>
                <a:moveTo>
                  <a:pt x="1575" y="5576"/>
                </a:moveTo>
                <a:lnTo>
                  <a:pt x="1575" y="5576"/>
                </a:lnTo>
                <a:cubicBezTo>
                  <a:pt x="1572" y="5582"/>
                  <a:pt x="1568" y="5586"/>
                  <a:pt x="1562" y="5592"/>
                </a:cubicBezTo>
                <a:cubicBezTo>
                  <a:pt x="1560" y="5590"/>
                  <a:pt x="1559" y="5586"/>
                  <a:pt x="1558" y="5583"/>
                </a:cubicBezTo>
                <a:cubicBezTo>
                  <a:pt x="1562" y="5582"/>
                  <a:pt x="1571" y="5579"/>
                  <a:pt x="1575" y="5576"/>
                </a:cubicBezTo>
                <a:close/>
                <a:moveTo>
                  <a:pt x="14297" y="255"/>
                </a:moveTo>
                <a:cubicBezTo>
                  <a:pt x="14193" y="335"/>
                  <a:pt x="14117" y="429"/>
                  <a:pt x="14055" y="532"/>
                </a:cubicBezTo>
                <a:cubicBezTo>
                  <a:pt x="14120" y="502"/>
                  <a:pt x="14186" y="470"/>
                  <a:pt x="14249" y="438"/>
                </a:cubicBezTo>
                <a:lnTo>
                  <a:pt x="14249" y="438"/>
                </a:lnTo>
                <a:cubicBezTo>
                  <a:pt x="14149" y="509"/>
                  <a:pt x="14042" y="652"/>
                  <a:pt x="14039" y="776"/>
                </a:cubicBezTo>
                <a:cubicBezTo>
                  <a:pt x="14095" y="769"/>
                  <a:pt x="14148" y="736"/>
                  <a:pt x="14180" y="689"/>
                </a:cubicBezTo>
                <a:lnTo>
                  <a:pt x="14180" y="689"/>
                </a:lnTo>
                <a:cubicBezTo>
                  <a:pt x="14117" y="785"/>
                  <a:pt x="14066" y="888"/>
                  <a:pt x="14027" y="997"/>
                </a:cubicBezTo>
                <a:cubicBezTo>
                  <a:pt x="14064" y="981"/>
                  <a:pt x="14098" y="965"/>
                  <a:pt x="14133" y="949"/>
                </a:cubicBezTo>
                <a:lnTo>
                  <a:pt x="14133" y="949"/>
                </a:lnTo>
                <a:cubicBezTo>
                  <a:pt x="14077" y="1036"/>
                  <a:pt x="14020" y="1121"/>
                  <a:pt x="13965" y="1208"/>
                </a:cubicBezTo>
                <a:cubicBezTo>
                  <a:pt x="13952" y="1228"/>
                  <a:pt x="13937" y="1259"/>
                  <a:pt x="13952" y="1279"/>
                </a:cubicBezTo>
                <a:cubicBezTo>
                  <a:pt x="13953" y="1280"/>
                  <a:pt x="13955" y="1280"/>
                  <a:pt x="13959" y="1280"/>
                </a:cubicBezTo>
                <a:cubicBezTo>
                  <a:pt x="13886" y="1363"/>
                  <a:pt x="13827" y="1453"/>
                  <a:pt x="13782" y="1555"/>
                </a:cubicBezTo>
                <a:cubicBezTo>
                  <a:pt x="13763" y="1520"/>
                  <a:pt x="13741" y="1488"/>
                  <a:pt x="13721" y="1455"/>
                </a:cubicBezTo>
                <a:lnTo>
                  <a:pt x="13721" y="1455"/>
                </a:lnTo>
                <a:cubicBezTo>
                  <a:pt x="13746" y="1468"/>
                  <a:pt x="13770" y="1479"/>
                  <a:pt x="13795" y="1491"/>
                </a:cubicBezTo>
                <a:cubicBezTo>
                  <a:pt x="13782" y="1327"/>
                  <a:pt x="13730" y="1163"/>
                  <a:pt x="13642" y="1023"/>
                </a:cubicBezTo>
                <a:lnTo>
                  <a:pt x="13642" y="1023"/>
                </a:lnTo>
                <a:cubicBezTo>
                  <a:pt x="13686" y="1065"/>
                  <a:pt x="13737" y="1102"/>
                  <a:pt x="13793" y="1126"/>
                </a:cubicBezTo>
                <a:cubicBezTo>
                  <a:pt x="13677" y="946"/>
                  <a:pt x="13599" y="740"/>
                  <a:pt x="13570" y="528"/>
                </a:cubicBezTo>
                <a:cubicBezTo>
                  <a:pt x="13475" y="605"/>
                  <a:pt x="13420" y="820"/>
                  <a:pt x="13356" y="927"/>
                </a:cubicBezTo>
                <a:cubicBezTo>
                  <a:pt x="13407" y="907"/>
                  <a:pt x="13457" y="887"/>
                  <a:pt x="13506" y="866"/>
                </a:cubicBezTo>
                <a:lnTo>
                  <a:pt x="13506" y="866"/>
                </a:lnTo>
                <a:cubicBezTo>
                  <a:pt x="13414" y="951"/>
                  <a:pt x="13335" y="1047"/>
                  <a:pt x="13271" y="1155"/>
                </a:cubicBezTo>
                <a:cubicBezTo>
                  <a:pt x="13336" y="1122"/>
                  <a:pt x="13401" y="1090"/>
                  <a:pt x="13465" y="1060"/>
                </a:cubicBezTo>
                <a:lnTo>
                  <a:pt x="13465" y="1060"/>
                </a:lnTo>
                <a:cubicBezTo>
                  <a:pt x="13365" y="1132"/>
                  <a:pt x="13258" y="1273"/>
                  <a:pt x="13255" y="1396"/>
                </a:cubicBezTo>
                <a:cubicBezTo>
                  <a:pt x="13310" y="1389"/>
                  <a:pt x="13361" y="1360"/>
                  <a:pt x="13393" y="1313"/>
                </a:cubicBezTo>
                <a:lnTo>
                  <a:pt x="13393" y="1313"/>
                </a:lnTo>
                <a:cubicBezTo>
                  <a:pt x="13330" y="1408"/>
                  <a:pt x="13282" y="1513"/>
                  <a:pt x="13243" y="1620"/>
                </a:cubicBezTo>
                <a:cubicBezTo>
                  <a:pt x="13279" y="1604"/>
                  <a:pt x="13314" y="1587"/>
                  <a:pt x="13349" y="1571"/>
                </a:cubicBezTo>
                <a:lnTo>
                  <a:pt x="13349" y="1571"/>
                </a:lnTo>
                <a:cubicBezTo>
                  <a:pt x="13292" y="1658"/>
                  <a:pt x="13236" y="1745"/>
                  <a:pt x="13179" y="1831"/>
                </a:cubicBezTo>
                <a:cubicBezTo>
                  <a:pt x="13156" y="1794"/>
                  <a:pt x="13133" y="1758"/>
                  <a:pt x="13107" y="1722"/>
                </a:cubicBezTo>
                <a:lnTo>
                  <a:pt x="13107" y="1722"/>
                </a:lnTo>
                <a:cubicBezTo>
                  <a:pt x="13118" y="1724"/>
                  <a:pt x="13130" y="1725"/>
                  <a:pt x="13141" y="1725"/>
                </a:cubicBezTo>
                <a:cubicBezTo>
                  <a:pt x="13171" y="1725"/>
                  <a:pt x="13201" y="1718"/>
                  <a:pt x="13226" y="1703"/>
                </a:cubicBezTo>
                <a:cubicBezTo>
                  <a:pt x="13166" y="1626"/>
                  <a:pt x="13121" y="1534"/>
                  <a:pt x="13098" y="1439"/>
                </a:cubicBezTo>
                <a:lnTo>
                  <a:pt x="13098" y="1439"/>
                </a:lnTo>
                <a:cubicBezTo>
                  <a:pt x="13139" y="1453"/>
                  <a:pt x="13182" y="1462"/>
                  <a:pt x="13226" y="1466"/>
                </a:cubicBezTo>
                <a:lnTo>
                  <a:pt x="13057" y="1193"/>
                </a:lnTo>
                <a:lnTo>
                  <a:pt x="13057" y="1193"/>
                </a:lnTo>
                <a:cubicBezTo>
                  <a:pt x="13082" y="1206"/>
                  <a:pt x="13107" y="1218"/>
                  <a:pt x="13131" y="1229"/>
                </a:cubicBezTo>
                <a:cubicBezTo>
                  <a:pt x="13118" y="1065"/>
                  <a:pt x="13066" y="901"/>
                  <a:pt x="12979" y="762"/>
                </a:cubicBezTo>
                <a:lnTo>
                  <a:pt x="12979" y="762"/>
                </a:lnTo>
                <a:cubicBezTo>
                  <a:pt x="13022" y="803"/>
                  <a:pt x="13073" y="839"/>
                  <a:pt x="13130" y="865"/>
                </a:cubicBezTo>
                <a:cubicBezTo>
                  <a:pt x="13014" y="685"/>
                  <a:pt x="12935" y="479"/>
                  <a:pt x="12906" y="265"/>
                </a:cubicBezTo>
                <a:cubicBezTo>
                  <a:pt x="12812" y="344"/>
                  <a:pt x="12755" y="559"/>
                  <a:pt x="12691" y="665"/>
                </a:cubicBezTo>
                <a:cubicBezTo>
                  <a:pt x="12742" y="646"/>
                  <a:pt x="12791" y="625"/>
                  <a:pt x="12842" y="605"/>
                </a:cubicBezTo>
                <a:lnTo>
                  <a:pt x="12842" y="605"/>
                </a:lnTo>
                <a:cubicBezTo>
                  <a:pt x="12749" y="689"/>
                  <a:pt x="12669" y="785"/>
                  <a:pt x="12608" y="893"/>
                </a:cubicBezTo>
                <a:cubicBezTo>
                  <a:pt x="12674" y="861"/>
                  <a:pt x="12738" y="829"/>
                  <a:pt x="12803" y="798"/>
                </a:cubicBezTo>
                <a:lnTo>
                  <a:pt x="12803" y="798"/>
                </a:lnTo>
                <a:cubicBezTo>
                  <a:pt x="12703" y="871"/>
                  <a:pt x="12595" y="1012"/>
                  <a:pt x="12592" y="1135"/>
                </a:cubicBezTo>
                <a:cubicBezTo>
                  <a:pt x="12646" y="1128"/>
                  <a:pt x="12699" y="1099"/>
                  <a:pt x="12731" y="1052"/>
                </a:cubicBezTo>
                <a:lnTo>
                  <a:pt x="12731" y="1052"/>
                </a:lnTo>
                <a:cubicBezTo>
                  <a:pt x="12668" y="1146"/>
                  <a:pt x="12618" y="1251"/>
                  <a:pt x="12581" y="1359"/>
                </a:cubicBezTo>
                <a:cubicBezTo>
                  <a:pt x="12616" y="1343"/>
                  <a:pt x="12652" y="1325"/>
                  <a:pt x="12687" y="1309"/>
                </a:cubicBezTo>
                <a:lnTo>
                  <a:pt x="12687" y="1309"/>
                </a:lnTo>
                <a:cubicBezTo>
                  <a:pt x="12630" y="1396"/>
                  <a:pt x="12574" y="1484"/>
                  <a:pt x="12517" y="1569"/>
                </a:cubicBezTo>
                <a:cubicBezTo>
                  <a:pt x="12505" y="1590"/>
                  <a:pt x="12491" y="1619"/>
                  <a:pt x="12505" y="1638"/>
                </a:cubicBezTo>
                <a:cubicBezTo>
                  <a:pt x="12507" y="1640"/>
                  <a:pt x="12508" y="1640"/>
                  <a:pt x="12513" y="1642"/>
                </a:cubicBezTo>
                <a:cubicBezTo>
                  <a:pt x="12489" y="1665"/>
                  <a:pt x="12469" y="1693"/>
                  <a:pt x="12449" y="1717"/>
                </a:cubicBezTo>
                <a:cubicBezTo>
                  <a:pt x="12394" y="1630"/>
                  <a:pt x="12341" y="1546"/>
                  <a:pt x="12288" y="1459"/>
                </a:cubicBezTo>
                <a:lnTo>
                  <a:pt x="12288" y="1459"/>
                </a:lnTo>
                <a:cubicBezTo>
                  <a:pt x="12312" y="1471"/>
                  <a:pt x="12338" y="1482"/>
                  <a:pt x="12363" y="1495"/>
                </a:cubicBezTo>
                <a:cubicBezTo>
                  <a:pt x="12350" y="1330"/>
                  <a:pt x="12298" y="1166"/>
                  <a:pt x="12211" y="1026"/>
                </a:cubicBezTo>
                <a:lnTo>
                  <a:pt x="12211" y="1026"/>
                </a:lnTo>
                <a:cubicBezTo>
                  <a:pt x="12254" y="1068"/>
                  <a:pt x="12305" y="1105"/>
                  <a:pt x="12362" y="1129"/>
                </a:cubicBezTo>
                <a:cubicBezTo>
                  <a:pt x="12245" y="951"/>
                  <a:pt x="12167" y="743"/>
                  <a:pt x="12138" y="531"/>
                </a:cubicBezTo>
                <a:cubicBezTo>
                  <a:pt x="12044" y="609"/>
                  <a:pt x="11987" y="823"/>
                  <a:pt x="11925" y="930"/>
                </a:cubicBezTo>
                <a:cubicBezTo>
                  <a:pt x="11975" y="910"/>
                  <a:pt x="12023" y="890"/>
                  <a:pt x="12074" y="871"/>
                </a:cubicBezTo>
                <a:lnTo>
                  <a:pt x="12074" y="871"/>
                </a:lnTo>
                <a:cubicBezTo>
                  <a:pt x="11983" y="954"/>
                  <a:pt x="11903" y="1049"/>
                  <a:pt x="11839" y="1158"/>
                </a:cubicBezTo>
                <a:cubicBezTo>
                  <a:pt x="11904" y="1126"/>
                  <a:pt x="11970" y="1093"/>
                  <a:pt x="12033" y="1062"/>
                </a:cubicBezTo>
                <a:lnTo>
                  <a:pt x="12033" y="1062"/>
                </a:lnTo>
                <a:cubicBezTo>
                  <a:pt x="11933" y="1135"/>
                  <a:pt x="11826" y="1277"/>
                  <a:pt x="11820" y="1401"/>
                </a:cubicBezTo>
                <a:cubicBezTo>
                  <a:pt x="11878" y="1394"/>
                  <a:pt x="11929" y="1362"/>
                  <a:pt x="11962" y="1314"/>
                </a:cubicBezTo>
                <a:lnTo>
                  <a:pt x="11962" y="1314"/>
                </a:lnTo>
                <a:cubicBezTo>
                  <a:pt x="11897" y="1410"/>
                  <a:pt x="11846" y="1514"/>
                  <a:pt x="11810" y="1623"/>
                </a:cubicBezTo>
                <a:cubicBezTo>
                  <a:pt x="11846" y="1607"/>
                  <a:pt x="11881" y="1591"/>
                  <a:pt x="11914" y="1575"/>
                </a:cubicBezTo>
                <a:lnTo>
                  <a:pt x="11914" y="1575"/>
                </a:lnTo>
                <a:cubicBezTo>
                  <a:pt x="11859" y="1662"/>
                  <a:pt x="11803" y="1749"/>
                  <a:pt x="11746" y="1834"/>
                </a:cubicBezTo>
                <a:cubicBezTo>
                  <a:pt x="11731" y="1854"/>
                  <a:pt x="11718" y="1883"/>
                  <a:pt x="11733" y="1905"/>
                </a:cubicBezTo>
                <a:cubicBezTo>
                  <a:pt x="11736" y="1906"/>
                  <a:pt x="11737" y="1906"/>
                  <a:pt x="11740" y="1906"/>
                </a:cubicBezTo>
                <a:cubicBezTo>
                  <a:pt x="11707" y="1945"/>
                  <a:pt x="11673" y="1986"/>
                  <a:pt x="11643" y="2030"/>
                </a:cubicBezTo>
                <a:cubicBezTo>
                  <a:pt x="11621" y="1896"/>
                  <a:pt x="11576" y="1767"/>
                  <a:pt x="11505" y="1651"/>
                </a:cubicBezTo>
                <a:lnTo>
                  <a:pt x="11505" y="1651"/>
                </a:lnTo>
                <a:cubicBezTo>
                  <a:pt x="11545" y="1693"/>
                  <a:pt x="11599" y="1729"/>
                  <a:pt x="11654" y="1754"/>
                </a:cubicBezTo>
                <a:cubicBezTo>
                  <a:pt x="11537" y="1575"/>
                  <a:pt x="11461" y="1367"/>
                  <a:pt x="11432" y="1155"/>
                </a:cubicBezTo>
                <a:cubicBezTo>
                  <a:pt x="11338" y="1234"/>
                  <a:pt x="11281" y="1447"/>
                  <a:pt x="11219" y="1555"/>
                </a:cubicBezTo>
                <a:cubicBezTo>
                  <a:pt x="11268" y="1534"/>
                  <a:pt x="11319" y="1514"/>
                  <a:pt x="11370" y="1495"/>
                </a:cubicBezTo>
                <a:lnTo>
                  <a:pt x="11370" y="1495"/>
                </a:lnTo>
                <a:cubicBezTo>
                  <a:pt x="11277" y="1578"/>
                  <a:pt x="11197" y="1674"/>
                  <a:pt x="11135" y="1783"/>
                </a:cubicBezTo>
                <a:cubicBezTo>
                  <a:pt x="11200" y="1752"/>
                  <a:pt x="11262" y="1717"/>
                  <a:pt x="11328" y="1687"/>
                </a:cubicBezTo>
                <a:lnTo>
                  <a:pt x="11328" y="1687"/>
                </a:lnTo>
                <a:cubicBezTo>
                  <a:pt x="11229" y="1760"/>
                  <a:pt x="11121" y="1902"/>
                  <a:pt x="11116" y="2025"/>
                </a:cubicBezTo>
                <a:cubicBezTo>
                  <a:pt x="11174" y="2018"/>
                  <a:pt x="11225" y="1986"/>
                  <a:pt x="11258" y="1938"/>
                </a:cubicBezTo>
                <a:lnTo>
                  <a:pt x="11258" y="1938"/>
                </a:lnTo>
                <a:cubicBezTo>
                  <a:pt x="11201" y="2021"/>
                  <a:pt x="11158" y="2112"/>
                  <a:pt x="11121" y="2207"/>
                </a:cubicBezTo>
                <a:cubicBezTo>
                  <a:pt x="11066" y="2120"/>
                  <a:pt x="11014" y="2034"/>
                  <a:pt x="10960" y="1948"/>
                </a:cubicBezTo>
                <a:lnTo>
                  <a:pt x="10960" y="1948"/>
                </a:lnTo>
                <a:cubicBezTo>
                  <a:pt x="10985" y="1961"/>
                  <a:pt x="11011" y="1974"/>
                  <a:pt x="11036" y="1985"/>
                </a:cubicBezTo>
                <a:cubicBezTo>
                  <a:pt x="11023" y="1818"/>
                  <a:pt x="10970" y="1656"/>
                  <a:pt x="10883" y="1514"/>
                </a:cubicBezTo>
                <a:lnTo>
                  <a:pt x="10883" y="1514"/>
                </a:lnTo>
                <a:cubicBezTo>
                  <a:pt x="10927" y="1558"/>
                  <a:pt x="10978" y="1593"/>
                  <a:pt x="11034" y="1619"/>
                </a:cubicBezTo>
                <a:cubicBezTo>
                  <a:pt x="10918" y="1439"/>
                  <a:pt x="10840" y="1231"/>
                  <a:pt x="10811" y="1019"/>
                </a:cubicBezTo>
                <a:cubicBezTo>
                  <a:pt x="10716" y="1097"/>
                  <a:pt x="10661" y="1311"/>
                  <a:pt x="10597" y="1418"/>
                </a:cubicBezTo>
                <a:cubicBezTo>
                  <a:pt x="10648" y="1398"/>
                  <a:pt x="10697" y="1379"/>
                  <a:pt x="10747" y="1359"/>
                </a:cubicBezTo>
                <a:lnTo>
                  <a:pt x="10747" y="1359"/>
                </a:lnTo>
                <a:cubicBezTo>
                  <a:pt x="10655" y="1441"/>
                  <a:pt x="10575" y="1539"/>
                  <a:pt x="10512" y="1645"/>
                </a:cubicBezTo>
                <a:cubicBezTo>
                  <a:pt x="10577" y="1614"/>
                  <a:pt x="10642" y="1582"/>
                  <a:pt x="10706" y="1550"/>
                </a:cubicBezTo>
                <a:lnTo>
                  <a:pt x="10706" y="1550"/>
                </a:lnTo>
                <a:cubicBezTo>
                  <a:pt x="10606" y="1622"/>
                  <a:pt x="10498" y="1764"/>
                  <a:pt x="10493" y="1889"/>
                </a:cubicBezTo>
                <a:cubicBezTo>
                  <a:pt x="10552" y="1881"/>
                  <a:pt x="10602" y="1848"/>
                  <a:pt x="10635" y="1802"/>
                </a:cubicBezTo>
                <a:lnTo>
                  <a:pt x="10635" y="1802"/>
                </a:lnTo>
                <a:cubicBezTo>
                  <a:pt x="10571" y="1897"/>
                  <a:pt x="10519" y="2001"/>
                  <a:pt x="10483" y="2109"/>
                </a:cubicBezTo>
                <a:cubicBezTo>
                  <a:pt x="10519" y="2094"/>
                  <a:pt x="10554" y="2079"/>
                  <a:pt x="10587" y="2062"/>
                </a:cubicBezTo>
                <a:lnTo>
                  <a:pt x="10587" y="2062"/>
                </a:lnTo>
                <a:cubicBezTo>
                  <a:pt x="10532" y="2149"/>
                  <a:pt x="10475" y="2233"/>
                  <a:pt x="10419" y="2320"/>
                </a:cubicBezTo>
                <a:cubicBezTo>
                  <a:pt x="10406" y="2342"/>
                  <a:pt x="10391" y="2371"/>
                  <a:pt x="10406" y="2391"/>
                </a:cubicBezTo>
                <a:cubicBezTo>
                  <a:pt x="10408" y="2393"/>
                  <a:pt x="10410" y="2393"/>
                  <a:pt x="10413" y="2393"/>
                </a:cubicBezTo>
                <a:cubicBezTo>
                  <a:pt x="10410" y="2398"/>
                  <a:pt x="10404" y="2404"/>
                  <a:pt x="10401" y="2407"/>
                </a:cubicBezTo>
                <a:cubicBezTo>
                  <a:pt x="10375" y="2310"/>
                  <a:pt x="10336" y="2215"/>
                  <a:pt x="10282" y="2130"/>
                </a:cubicBezTo>
                <a:lnTo>
                  <a:pt x="10282" y="2130"/>
                </a:lnTo>
                <a:cubicBezTo>
                  <a:pt x="10326" y="2172"/>
                  <a:pt x="10376" y="2208"/>
                  <a:pt x="10433" y="2231"/>
                </a:cubicBezTo>
                <a:cubicBezTo>
                  <a:pt x="10317" y="2051"/>
                  <a:pt x="10239" y="1845"/>
                  <a:pt x="10210" y="1633"/>
                </a:cubicBezTo>
                <a:cubicBezTo>
                  <a:pt x="10115" y="1710"/>
                  <a:pt x="10060" y="1925"/>
                  <a:pt x="9996" y="2033"/>
                </a:cubicBezTo>
                <a:cubicBezTo>
                  <a:pt x="10047" y="2012"/>
                  <a:pt x="10096" y="1992"/>
                  <a:pt x="10147" y="1972"/>
                </a:cubicBezTo>
                <a:lnTo>
                  <a:pt x="10147" y="1972"/>
                </a:lnTo>
                <a:cubicBezTo>
                  <a:pt x="10086" y="2027"/>
                  <a:pt x="10034" y="2085"/>
                  <a:pt x="9987" y="2149"/>
                </a:cubicBezTo>
                <a:lnTo>
                  <a:pt x="9984" y="2149"/>
                </a:lnTo>
                <a:cubicBezTo>
                  <a:pt x="9960" y="2185"/>
                  <a:pt x="9934" y="2221"/>
                  <a:pt x="9910" y="2259"/>
                </a:cubicBezTo>
                <a:cubicBezTo>
                  <a:pt x="9936" y="2246"/>
                  <a:pt x="9961" y="2233"/>
                  <a:pt x="9987" y="2223"/>
                </a:cubicBezTo>
                <a:cubicBezTo>
                  <a:pt x="10027" y="2202"/>
                  <a:pt x="10064" y="2185"/>
                  <a:pt x="10105" y="2165"/>
                </a:cubicBezTo>
                <a:lnTo>
                  <a:pt x="10105" y="2165"/>
                </a:lnTo>
                <a:cubicBezTo>
                  <a:pt x="10064" y="2194"/>
                  <a:pt x="10024" y="2236"/>
                  <a:pt x="9989" y="2281"/>
                </a:cubicBezTo>
                <a:cubicBezTo>
                  <a:pt x="9966" y="2311"/>
                  <a:pt x="9944" y="2348"/>
                  <a:pt x="9926" y="2384"/>
                </a:cubicBezTo>
                <a:lnTo>
                  <a:pt x="9829" y="2226"/>
                </a:lnTo>
                <a:lnTo>
                  <a:pt x="9829" y="2226"/>
                </a:lnTo>
                <a:cubicBezTo>
                  <a:pt x="9854" y="2239"/>
                  <a:pt x="9880" y="2252"/>
                  <a:pt x="9906" y="2262"/>
                </a:cubicBezTo>
                <a:cubicBezTo>
                  <a:pt x="9893" y="2095"/>
                  <a:pt x="9839" y="1934"/>
                  <a:pt x="9754" y="1793"/>
                </a:cubicBezTo>
                <a:lnTo>
                  <a:pt x="9754" y="1793"/>
                </a:lnTo>
                <a:cubicBezTo>
                  <a:pt x="9794" y="1836"/>
                  <a:pt x="9848" y="1870"/>
                  <a:pt x="9903" y="1896"/>
                </a:cubicBezTo>
                <a:cubicBezTo>
                  <a:pt x="9785" y="1716"/>
                  <a:pt x="9709" y="1510"/>
                  <a:pt x="9681" y="1296"/>
                </a:cubicBezTo>
                <a:cubicBezTo>
                  <a:pt x="9588" y="1375"/>
                  <a:pt x="9530" y="1590"/>
                  <a:pt x="9467" y="1696"/>
                </a:cubicBezTo>
                <a:cubicBezTo>
                  <a:pt x="9517" y="1677"/>
                  <a:pt x="9568" y="1656"/>
                  <a:pt x="9618" y="1635"/>
                </a:cubicBezTo>
                <a:lnTo>
                  <a:pt x="9618" y="1635"/>
                </a:lnTo>
                <a:cubicBezTo>
                  <a:pt x="9526" y="1717"/>
                  <a:pt x="9446" y="1816"/>
                  <a:pt x="9382" y="1924"/>
                </a:cubicBezTo>
                <a:cubicBezTo>
                  <a:pt x="9447" y="1892"/>
                  <a:pt x="9511" y="1860"/>
                  <a:pt x="9576" y="1829"/>
                </a:cubicBezTo>
                <a:lnTo>
                  <a:pt x="9576" y="1829"/>
                </a:lnTo>
                <a:cubicBezTo>
                  <a:pt x="9476" y="1899"/>
                  <a:pt x="9370" y="2041"/>
                  <a:pt x="9364" y="2166"/>
                </a:cubicBezTo>
                <a:cubicBezTo>
                  <a:pt x="9421" y="2159"/>
                  <a:pt x="9471" y="2128"/>
                  <a:pt x="9503" y="2082"/>
                </a:cubicBezTo>
                <a:lnTo>
                  <a:pt x="9503" y="2082"/>
                </a:lnTo>
                <a:cubicBezTo>
                  <a:pt x="9439" y="2177"/>
                  <a:pt x="9389" y="2281"/>
                  <a:pt x="9353" y="2388"/>
                </a:cubicBezTo>
                <a:cubicBezTo>
                  <a:pt x="9388" y="2371"/>
                  <a:pt x="9424" y="2355"/>
                  <a:pt x="9459" y="2339"/>
                </a:cubicBezTo>
                <a:lnTo>
                  <a:pt x="9459" y="2339"/>
                </a:lnTo>
                <a:cubicBezTo>
                  <a:pt x="9402" y="2426"/>
                  <a:pt x="9344" y="2512"/>
                  <a:pt x="9290" y="2599"/>
                </a:cubicBezTo>
                <a:cubicBezTo>
                  <a:pt x="9280" y="2613"/>
                  <a:pt x="9270" y="2632"/>
                  <a:pt x="9271" y="2650"/>
                </a:cubicBezTo>
                <a:cubicBezTo>
                  <a:pt x="9271" y="2657"/>
                  <a:pt x="9273" y="2661"/>
                  <a:pt x="9279" y="2667"/>
                </a:cubicBezTo>
                <a:cubicBezTo>
                  <a:pt x="9280" y="2669"/>
                  <a:pt x="9283" y="2669"/>
                  <a:pt x="9286" y="2669"/>
                </a:cubicBezTo>
                <a:cubicBezTo>
                  <a:pt x="9257" y="2701"/>
                  <a:pt x="9229" y="2734"/>
                  <a:pt x="9206" y="2769"/>
                </a:cubicBezTo>
                <a:cubicBezTo>
                  <a:pt x="9183" y="2730"/>
                  <a:pt x="9157" y="2690"/>
                  <a:pt x="9133" y="2653"/>
                </a:cubicBezTo>
                <a:cubicBezTo>
                  <a:pt x="9131" y="2645"/>
                  <a:pt x="9125" y="2637"/>
                  <a:pt x="9119" y="2629"/>
                </a:cubicBezTo>
                <a:lnTo>
                  <a:pt x="9119" y="2629"/>
                </a:lnTo>
                <a:cubicBezTo>
                  <a:pt x="9133" y="2637"/>
                  <a:pt x="9147" y="2642"/>
                  <a:pt x="9161" y="2650"/>
                </a:cubicBezTo>
                <a:cubicBezTo>
                  <a:pt x="9171" y="2654"/>
                  <a:pt x="9184" y="2660"/>
                  <a:pt x="9196" y="2666"/>
                </a:cubicBezTo>
                <a:cubicBezTo>
                  <a:pt x="9196" y="2660"/>
                  <a:pt x="9193" y="2653"/>
                  <a:pt x="9193" y="2647"/>
                </a:cubicBezTo>
                <a:cubicBezTo>
                  <a:pt x="9181" y="2487"/>
                  <a:pt x="9128" y="2332"/>
                  <a:pt x="9043" y="2195"/>
                </a:cubicBezTo>
                <a:lnTo>
                  <a:pt x="9043" y="2195"/>
                </a:lnTo>
                <a:cubicBezTo>
                  <a:pt x="9087" y="2239"/>
                  <a:pt x="9138" y="2274"/>
                  <a:pt x="9193" y="2298"/>
                </a:cubicBezTo>
                <a:cubicBezTo>
                  <a:pt x="9077" y="2120"/>
                  <a:pt x="9000" y="1912"/>
                  <a:pt x="8971" y="1700"/>
                </a:cubicBezTo>
                <a:cubicBezTo>
                  <a:pt x="8876" y="1778"/>
                  <a:pt x="8820" y="1992"/>
                  <a:pt x="8756" y="2099"/>
                </a:cubicBezTo>
                <a:cubicBezTo>
                  <a:pt x="8807" y="2079"/>
                  <a:pt x="8856" y="2059"/>
                  <a:pt x="8907" y="2040"/>
                </a:cubicBezTo>
                <a:lnTo>
                  <a:pt x="8907" y="2040"/>
                </a:lnTo>
                <a:cubicBezTo>
                  <a:pt x="8814" y="2123"/>
                  <a:pt x="8734" y="2218"/>
                  <a:pt x="8670" y="2326"/>
                </a:cubicBezTo>
                <a:cubicBezTo>
                  <a:pt x="8736" y="2295"/>
                  <a:pt x="8801" y="2262"/>
                  <a:pt x="8865" y="2231"/>
                </a:cubicBezTo>
                <a:lnTo>
                  <a:pt x="8865" y="2231"/>
                </a:lnTo>
                <a:cubicBezTo>
                  <a:pt x="8765" y="2303"/>
                  <a:pt x="8659" y="2443"/>
                  <a:pt x="8654" y="2570"/>
                </a:cubicBezTo>
                <a:cubicBezTo>
                  <a:pt x="8711" y="2563"/>
                  <a:pt x="8763" y="2529"/>
                  <a:pt x="8797" y="2483"/>
                </a:cubicBezTo>
                <a:lnTo>
                  <a:pt x="8797" y="2483"/>
                </a:lnTo>
                <a:cubicBezTo>
                  <a:pt x="8733" y="2579"/>
                  <a:pt x="8680" y="2682"/>
                  <a:pt x="8644" y="2791"/>
                </a:cubicBezTo>
                <a:cubicBezTo>
                  <a:pt x="8680" y="2775"/>
                  <a:pt x="8714" y="2760"/>
                  <a:pt x="8749" y="2741"/>
                </a:cubicBezTo>
                <a:lnTo>
                  <a:pt x="8749" y="2741"/>
                </a:lnTo>
                <a:lnTo>
                  <a:pt x="8699" y="2818"/>
                </a:lnTo>
                <a:cubicBezTo>
                  <a:pt x="8660" y="2879"/>
                  <a:pt x="8619" y="2940"/>
                  <a:pt x="8580" y="3001"/>
                </a:cubicBezTo>
                <a:cubicBezTo>
                  <a:pt x="8567" y="3023"/>
                  <a:pt x="8553" y="3052"/>
                  <a:pt x="8567" y="3072"/>
                </a:cubicBezTo>
                <a:cubicBezTo>
                  <a:pt x="8569" y="3074"/>
                  <a:pt x="8571" y="3074"/>
                  <a:pt x="8574" y="3074"/>
                </a:cubicBezTo>
                <a:cubicBezTo>
                  <a:pt x="8557" y="3094"/>
                  <a:pt x="8540" y="3114"/>
                  <a:pt x="8524" y="3136"/>
                </a:cubicBezTo>
                <a:cubicBezTo>
                  <a:pt x="8518" y="3074"/>
                  <a:pt x="8506" y="3013"/>
                  <a:pt x="8489" y="2952"/>
                </a:cubicBezTo>
                <a:cubicBezTo>
                  <a:pt x="8464" y="2857"/>
                  <a:pt x="8423" y="2767"/>
                  <a:pt x="8373" y="2683"/>
                </a:cubicBezTo>
                <a:lnTo>
                  <a:pt x="8373" y="2683"/>
                </a:lnTo>
                <a:cubicBezTo>
                  <a:pt x="8415" y="2725"/>
                  <a:pt x="8467" y="2762"/>
                  <a:pt x="8524" y="2788"/>
                </a:cubicBezTo>
                <a:cubicBezTo>
                  <a:pt x="8407" y="2608"/>
                  <a:pt x="8329" y="2400"/>
                  <a:pt x="8300" y="2188"/>
                </a:cubicBezTo>
                <a:cubicBezTo>
                  <a:pt x="8206" y="2266"/>
                  <a:pt x="8150" y="2480"/>
                  <a:pt x="8086" y="2587"/>
                </a:cubicBezTo>
                <a:cubicBezTo>
                  <a:pt x="8137" y="2567"/>
                  <a:pt x="8187" y="2548"/>
                  <a:pt x="8237" y="2528"/>
                </a:cubicBezTo>
                <a:lnTo>
                  <a:pt x="8237" y="2528"/>
                </a:lnTo>
                <a:cubicBezTo>
                  <a:pt x="8153" y="2603"/>
                  <a:pt x="8081" y="2689"/>
                  <a:pt x="8021" y="2785"/>
                </a:cubicBezTo>
                <a:cubicBezTo>
                  <a:pt x="8014" y="2795"/>
                  <a:pt x="8008" y="2805"/>
                  <a:pt x="8001" y="2817"/>
                </a:cubicBezTo>
                <a:cubicBezTo>
                  <a:pt x="8008" y="2812"/>
                  <a:pt x="8014" y="2809"/>
                  <a:pt x="8020" y="2807"/>
                </a:cubicBezTo>
                <a:lnTo>
                  <a:pt x="8020" y="2805"/>
                </a:lnTo>
                <a:cubicBezTo>
                  <a:pt x="8078" y="2776"/>
                  <a:pt x="8137" y="2748"/>
                  <a:pt x="8195" y="2719"/>
                </a:cubicBezTo>
                <a:lnTo>
                  <a:pt x="8195" y="2719"/>
                </a:lnTo>
                <a:cubicBezTo>
                  <a:pt x="8129" y="2769"/>
                  <a:pt x="8057" y="2850"/>
                  <a:pt x="8017" y="2936"/>
                </a:cubicBezTo>
                <a:cubicBezTo>
                  <a:pt x="8008" y="2952"/>
                  <a:pt x="8002" y="2971"/>
                  <a:pt x="7998" y="2987"/>
                </a:cubicBezTo>
                <a:cubicBezTo>
                  <a:pt x="7991" y="3010"/>
                  <a:pt x="7985" y="3036"/>
                  <a:pt x="7985" y="3059"/>
                </a:cubicBezTo>
                <a:cubicBezTo>
                  <a:pt x="7995" y="3058"/>
                  <a:pt x="8007" y="3056"/>
                  <a:pt x="8015" y="3052"/>
                </a:cubicBezTo>
                <a:cubicBezTo>
                  <a:pt x="8059" y="3039"/>
                  <a:pt x="8098" y="3014"/>
                  <a:pt x="8124" y="2975"/>
                </a:cubicBezTo>
                <a:lnTo>
                  <a:pt x="8124" y="2975"/>
                </a:lnTo>
                <a:cubicBezTo>
                  <a:pt x="8085" y="3034"/>
                  <a:pt x="8053" y="3098"/>
                  <a:pt x="8023" y="3162"/>
                </a:cubicBezTo>
                <a:cubicBezTo>
                  <a:pt x="8020" y="3158"/>
                  <a:pt x="8015" y="3152"/>
                  <a:pt x="8014" y="3146"/>
                </a:cubicBezTo>
                <a:cubicBezTo>
                  <a:pt x="7985" y="3101"/>
                  <a:pt x="7956" y="3053"/>
                  <a:pt x="7927" y="3008"/>
                </a:cubicBezTo>
                <a:lnTo>
                  <a:pt x="7927" y="3008"/>
                </a:lnTo>
                <a:cubicBezTo>
                  <a:pt x="7944" y="3017"/>
                  <a:pt x="7963" y="3027"/>
                  <a:pt x="7983" y="3036"/>
                </a:cubicBezTo>
                <a:cubicBezTo>
                  <a:pt x="7980" y="3021"/>
                  <a:pt x="7979" y="3005"/>
                  <a:pt x="7978" y="2988"/>
                </a:cubicBezTo>
                <a:cubicBezTo>
                  <a:pt x="7963" y="2883"/>
                  <a:pt x="7927" y="2782"/>
                  <a:pt x="7873" y="2690"/>
                </a:cubicBezTo>
                <a:lnTo>
                  <a:pt x="7873" y="2690"/>
                </a:lnTo>
                <a:cubicBezTo>
                  <a:pt x="7903" y="2722"/>
                  <a:pt x="7941" y="2747"/>
                  <a:pt x="7982" y="2767"/>
                </a:cubicBezTo>
                <a:cubicBezTo>
                  <a:pt x="7895" y="2635"/>
                  <a:pt x="7840" y="2483"/>
                  <a:pt x="7818" y="2326"/>
                </a:cubicBezTo>
                <a:cubicBezTo>
                  <a:pt x="7750" y="2384"/>
                  <a:pt x="7707" y="2541"/>
                  <a:pt x="7661" y="2621"/>
                </a:cubicBezTo>
                <a:cubicBezTo>
                  <a:pt x="7697" y="2606"/>
                  <a:pt x="7734" y="2592"/>
                  <a:pt x="7770" y="2574"/>
                </a:cubicBezTo>
                <a:lnTo>
                  <a:pt x="7770" y="2574"/>
                </a:lnTo>
                <a:cubicBezTo>
                  <a:pt x="7703" y="2637"/>
                  <a:pt x="7645" y="2708"/>
                  <a:pt x="7599" y="2788"/>
                </a:cubicBezTo>
                <a:cubicBezTo>
                  <a:pt x="7645" y="2763"/>
                  <a:pt x="7693" y="2740"/>
                  <a:pt x="7741" y="2716"/>
                </a:cubicBezTo>
                <a:lnTo>
                  <a:pt x="7741" y="2716"/>
                </a:lnTo>
                <a:cubicBezTo>
                  <a:pt x="7675" y="2763"/>
                  <a:pt x="7606" y="2854"/>
                  <a:pt x="7588" y="2937"/>
                </a:cubicBezTo>
                <a:cubicBezTo>
                  <a:pt x="7504" y="2805"/>
                  <a:pt x="7447" y="2657"/>
                  <a:pt x="7427" y="2500"/>
                </a:cubicBezTo>
                <a:cubicBezTo>
                  <a:pt x="7357" y="2558"/>
                  <a:pt x="7317" y="2715"/>
                  <a:pt x="7269" y="2792"/>
                </a:cubicBezTo>
                <a:cubicBezTo>
                  <a:pt x="7305" y="2777"/>
                  <a:pt x="7341" y="2763"/>
                  <a:pt x="7381" y="2748"/>
                </a:cubicBezTo>
                <a:lnTo>
                  <a:pt x="7381" y="2748"/>
                </a:lnTo>
                <a:cubicBezTo>
                  <a:pt x="7311" y="2811"/>
                  <a:pt x="7253" y="2882"/>
                  <a:pt x="7208" y="2959"/>
                </a:cubicBezTo>
                <a:lnTo>
                  <a:pt x="7349" y="2889"/>
                </a:lnTo>
                <a:lnTo>
                  <a:pt x="7349" y="2889"/>
                </a:lnTo>
                <a:cubicBezTo>
                  <a:pt x="7312" y="2914"/>
                  <a:pt x="7276" y="2955"/>
                  <a:pt x="7246" y="2998"/>
                </a:cubicBezTo>
                <a:cubicBezTo>
                  <a:pt x="7217" y="3043"/>
                  <a:pt x="7196" y="3093"/>
                  <a:pt x="7195" y="3138"/>
                </a:cubicBezTo>
                <a:cubicBezTo>
                  <a:pt x="7237" y="3132"/>
                  <a:pt x="7275" y="3109"/>
                  <a:pt x="7298" y="3072"/>
                </a:cubicBezTo>
                <a:lnTo>
                  <a:pt x="7298" y="3072"/>
                </a:lnTo>
                <a:cubicBezTo>
                  <a:pt x="7275" y="3109"/>
                  <a:pt x="7253" y="3145"/>
                  <a:pt x="7233" y="3183"/>
                </a:cubicBezTo>
                <a:cubicBezTo>
                  <a:pt x="7215" y="3219"/>
                  <a:pt x="7199" y="3260"/>
                  <a:pt x="7186" y="3299"/>
                </a:cubicBezTo>
                <a:cubicBezTo>
                  <a:pt x="7211" y="3286"/>
                  <a:pt x="7237" y="3276"/>
                  <a:pt x="7265" y="3264"/>
                </a:cubicBezTo>
                <a:lnTo>
                  <a:pt x="7265" y="3264"/>
                </a:lnTo>
                <a:lnTo>
                  <a:pt x="7138" y="3456"/>
                </a:lnTo>
                <a:cubicBezTo>
                  <a:pt x="7129" y="3470"/>
                  <a:pt x="7119" y="3492"/>
                  <a:pt x="7129" y="3506"/>
                </a:cubicBezTo>
                <a:cubicBezTo>
                  <a:pt x="7131" y="3508"/>
                  <a:pt x="7134" y="3508"/>
                  <a:pt x="7134" y="3508"/>
                </a:cubicBezTo>
                <a:cubicBezTo>
                  <a:pt x="7127" y="3515"/>
                  <a:pt x="7121" y="3522"/>
                  <a:pt x="7113" y="3531"/>
                </a:cubicBezTo>
                <a:cubicBezTo>
                  <a:pt x="7077" y="3480"/>
                  <a:pt x="7048" y="3422"/>
                  <a:pt x="7034" y="3361"/>
                </a:cubicBezTo>
                <a:lnTo>
                  <a:pt x="7034" y="3361"/>
                </a:lnTo>
                <a:cubicBezTo>
                  <a:pt x="7063" y="3373"/>
                  <a:pt x="7095" y="3379"/>
                  <a:pt x="7127" y="3380"/>
                </a:cubicBezTo>
                <a:cubicBezTo>
                  <a:pt x="7092" y="3325"/>
                  <a:pt x="7055" y="3267"/>
                  <a:pt x="7021" y="3209"/>
                </a:cubicBezTo>
                <a:cubicBezTo>
                  <a:pt x="7016" y="3199"/>
                  <a:pt x="7007" y="3190"/>
                  <a:pt x="7003" y="3180"/>
                </a:cubicBezTo>
                <a:lnTo>
                  <a:pt x="7003" y="3180"/>
                </a:lnTo>
                <a:cubicBezTo>
                  <a:pt x="7019" y="3187"/>
                  <a:pt x="7034" y="3194"/>
                  <a:pt x="7050" y="3203"/>
                </a:cubicBezTo>
                <a:cubicBezTo>
                  <a:pt x="7053" y="3203"/>
                  <a:pt x="7055" y="3204"/>
                  <a:pt x="7057" y="3206"/>
                </a:cubicBezTo>
                <a:lnTo>
                  <a:pt x="7057" y="3203"/>
                </a:lnTo>
                <a:cubicBezTo>
                  <a:pt x="7053" y="3133"/>
                  <a:pt x="7038" y="3065"/>
                  <a:pt x="7012" y="3001"/>
                </a:cubicBezTo>
                <a:cubicBezTo>
                  <a:pt x="6996" y="2952"/>
                  <a:pt x="6971" y="2907"/>
                  <a:pt x="6945" y="2862"/>
                </a:cubicBezTo>
                <a:lnTo>
                  <a:pt x="6945" y="2862"/>
                </a:lnTo>
                <a:cubicBezTo>
                  <a:pt x="6976" y="2892"/>
                  <a:pt x="7013" y="2920"/>
                  <a:pt x="7055" y="2937"/>
                </a:cubicBezTo>
                <a:cubicBezTo>
                  <a:pt x="6968" y="2805"/>
                  <a:pt x="6912" y="2654"/>
                  <a:pt x="6893" y="2499"/>
                </a:cubicBezTo>
                <a:cubicBezTo>
                  <a:pt x="6823" y="2557"/>
                  <a:pt x="6781" y="2712"/>
                  <a:pt x="6734" y="2791"/>
                </a:cubicBezTo>
                <a:cubicBezTo>
                  <a:pt x="6771" y="2776"/>
                  <a:pt x="6807" y="2762"/>
                  <a:pt x="6845" y="2747"/>
                </a:cubicBezTo>
                <a:lnTo>
                  <a:pt x="6845" y="2747"/>
                </a:lnTo>
                <a:cubicBezTo>
                  <a:pt x="6778" y="2809"/>
                  <a:pt x="6717" y="2879"/>
                  <a:pt x="6672" y="2958"/>
                </a:cubicBezTo>
                <a:lnTo>
                  <a:pt x="6814" y="2886"/>
                </a:lnTo>
                <a:lnTo>
                  <a:pt x="6814" y="2886"/>
                </a:lnTo>
                <a:cubicBezTo>
                  <a:pt x="6775" y="2915"/>
                  <a:pt x="6736" y="2958"/>
                  <a:pt x="6705" y="3005"/>
                </a:cubicBezTo>
                <a:cubicBezTo>
                  <a:pt x="6679" y="3046"/>
                  <a:pt x="6659" y="3093"/>
                  <a:pt x="6658" y="3136"/>
                </a:cubicBezTo>
                <a:cubicBezTo>
                  <a:pt x="6700" y="3130"/>
                  <a:pt x="6737" y="3107"/>
                  <a:pt x="6764" y="3071"/>
                </a:cubicBezTo>
                <a:lnTo>
                  <a:pt x="6764" y="3071"/>
                </a:lnTo>
                <a:cubicBezTo>
                  <a:pt x="6721" y="3136"/>
                  <a:pt x="6685" y="3203"/>
                  <a:pt x="6659" y="3276"/>
                </a:cubicBezTo>
                <a:cubicBezTo>
                  <a:pt x="6656" y="3283"/>
                  <a:pt x="6652" y="3290"/>
                  <a:pt x="6650" y="3299"/>
                </a:cubicBezTo>
                <a:cubicBezTo>
                  <a:pt x="6676" y="3286"/>
                  <a:pt x="6701" y="3276"/>
                  <a:pt x="6729" y="3264"/>
                </a:cubicBezTo>
                <a:lnTo>
                  <a:pt x="6729" y="3264"/>
                </a:lnTo>
                <a:lnTo>
                  <a:pt x="6604" y="3456"/>
                </a:lnTo>
                <a:cubicBezTo>
                  <a:pt x="6594" y="3470"/>
                  <a:pt x="6583" y="3492"/>
                  <a:pt x="6594" y="3506"/>
                </a:cubicBezTo>
                <a:cubicBezTo>
                  <a:pt x="6597" y="3508"/>
                  <a:pt x="6598" y="3508"/>
                  <a:pt x="6598" y="3508"/>
                </a:cubicBezTo>
                <a:cubicBezTo>
                  <a:pt x="6549" y="3562"/>
                  <a:pt x="6506" y="3624"/>
                  <a:pt x="6476" y="3692"/>
                </a:cubicBezTo>
                <a:cubicBezTo>
                  <a:pt x="6467" y="3573"/>
                  <a:pt x="6427" y="3456"/>
                  <a:pt x="6366" y="3354"/>
                </a:cubicBezTo>
                <a:lnTo>
                  <a:pt x="6366" y="3354"/>
                </a:lnTo>
                <a:cubicBezTo>
                  <a:pt x="6396" y="3384"/>
                  <a:pt x="6434" y="3409"/>
                  <a:pt x="6475" y="3429"/>
                </a:cubicBezTo>
                <a:cubicBezTo>
                  <a:pt x="6453" y="3395"/>
                  <a:pt x="6432" y="3363"/>
                  <a:pt x="6415" y="3326"/>
                </a:cubicBezTo>
                <a:cubicBezTo>
                  <a:pt x="6367" y="3228"/>
                  <a:pt x="6332" y="3125"/>
                  <a:pt x="6315" y="3016"/>
                </a:cubicBezTo>
                <a:cubicBezTo>
                  <a:pt x="6313" y="3007"/>
                  <a:pt x="6310" y="3000"/>
                  <a:pt x="6310" y="2991"/>
                </a:cubicBezTo>
                <a:cubicBezTo>
                  <a:pt x="6302" y="2998"/>
                  <a:pt x="6293" y="3007"/>
                  <a:pt x="6286" y="3016"/>
                </a:cubicBezTo>
                <a:cubicBezTo>
                  <a:pt x="6231" y="3087"/>
                  <a:pt x="6194" y="3213"/>
                  <a:pt x="6155" y="3283"/>
                </a:cubicBezTo>
                <a:cubicBezTo>
                  <a:pt x="6191" y="3268"/>
                  <a:pt x="6228" y="3254"/>
                  <a:pt x="6264" y="3238"/>
                </a:cubicBezTo>
                <a:lnTo>
                  <a:pt x="6264" y="3238"/>
                </a:lnTo>
                <a:cubicBezTo>
                  <a:pt x="6216" y="3278"/>
                  <a:pt x="6175" y="3326"/>
                  <a:pt x="6139" y="3379"/>
                </a:cubicBezTo>
                <a:cubicBezTo>
                  <a:pt x="6122" y="3402"/>
                  <a:pt x="6106" y="3427"/>
                  <a:pt x="6091" y="3450"/>
                </a:cubicBezTo>
                <a:cubicBezTo>
                  <a:pt x="6141" y="3427"/>
                  <a:pt x="6186" y="3402"/>
                  <a:pt x="6235" y="3379"/>
                </a:cubicBezTo>
                <a:lnTo>
                  <a:pt x="6235" y="3379"/>
                </a:lnTo>
                <a:cubicBezTo>
                  <a:pt x="6162" y="3431"/>
                  <a:pt x="6082" y="3536"/>
                  <a:pt x="6078" y="3627"/>
                </a:cubicBezTo>
                <a:cubicBezTo>
                  <a:pt x="6120" y="3623"/>
                  <a:pt x="6158" y="3598"/>
                  <a:pt x="6183" y="3562"/>
                </a:cubicBezTo>
                <a:lnTo>
                  <a:pt x="6183" y="3562"/>
                </a:lnTo>
                <a:cubicBezTo>
                  <a:pt x="6135" y="3633"/>
                  <a:pt x="6097" y="3710"/>
                  <a:pt x="6069" y="3790"/>
                </a:cubicBezTo>
                <a:cubicBezTo>
                  <a:pt x="6096" y="3777"/>
                  <a:pt x="6122" y="3765"/>
                  <a:pt x="6148" y="3753"/>
                </a:cubicBezTo>
                <a:lnTo>
                  <a:pt x="6148" y="3753"/>
                </a:lnTo>
                <a:cubicBezTo>
                  <a:pt x="6125" y="3790"/>
                  <a:pt x="6103" y="3823"/>
                  <a:pt x="6078" y="3859"/>
                </a:cubicBezTo>
                <a:cubicBezTo>
                  <a:pt x="6066" y="3880"/>
                  <a:pt x="6053" y="3900"/>
                  <a:pt x="6039" y="3920"/>
                </a:cubicBezTo>
                <a:cubicBezTo>
                  <a:pt x="6030" y="3900"/>
                  <a:pt x="6020" y="3881"/>
                  <a:pt x="6010" y="3864"/>
                </a:cubicBezTo>
                <a:cubicBezTo>
                  <a:pt x="5991" y="3829"/>
                  <a:pt x="5969" y="3797"/>
                  <a:pt x="5947" y="3763"/>
                </a:cubicBezTo>
                <a:lnTo>
                  <a:pt x="5947" y="3763"/>
                </a:lnTo>
                <a:cubicBezTo>
                  <a:pt x="5956" y="3766"/>
                  <a:pt x="5965" y="3767"/>
                  <a:pt x="5974" y="3767"/>
                </a:cubicBezTo>
                <a:cubicBezTo>
                  <a:pt x="5995" y="3767"/>
                  <a:pt x="6017" y="3761"/>
                  <a:pt x="6035" y="3750"/>
                </a:cubicBezTo>
                <a:cubicBezTo>
                  <a:pt x="5991" y="3692"/>
                  <a:pt x="5959" y="3626"/>
                  <a:pt x="5940" y="3554"/>
                </a:cubicBezTo>
                <a:lnTo>
                  <a:pt x="5940" y="3554"/>
                </a:lnTo>
                <a:cubicBezTo>
                  <a:pt x="5969" y="3567"/>
                  <a:pt x="6003" y="3573"/>
                  <a:pt x="6033" y="3575"/>
                </a:cubicBezTo>
                <a:cubicBezTo>
                  <a:pt x="6001" y="3521"/>
                  <a:pt x="5968" y="3470"/>
                  <a:pt x="5936" y="3415"/>
                </a:cubicBezTo>
                <a:cubicBezTo>
                  <a:pt x="5926" y="3402"/>
                  <a:pt x="5918" y="3387"/>
                  <a:pt x="5910" y="3376"/>
                </a:cubicBezTo>
                <a:lnTo>
                  <a:pt x="5910" y="3376"/>
                </a:lnTo>
                <a:lnTo>
                  <a:pt x="5965" y="3402"/>
                </a:lnTo>
                <a:cubicBezTo>
                  <a:pt x="5955" y="3281"/>
                  <a:pt x="5917" y="3161"/>
                  <a:pt x="5853" y="3058"/>
                </a:cubicBezTo>
                <a:lnTo>
                  <a:pt x="5853" y="3058"/>
                </a:lnTo>
                <a:cubicBezTo>
                  <a:pt x="5885" y="3088"/>
                  <a:pt x="5924" y="3116"/>
                  <a:pt x="5965" y="3133"/>
                </a:cubicBezTo>
                <a:cubicBezTo>
                  <a:pt x="5940" y="3097"/>
                  <a:pt x="5918" y="3061"/>
                  <a:pt x="5901" y="3021"/>
                </a:cubicBezTo>
                <a:cubicBezTo>
                  <a:pt x="5850" y="2918"/>
                  <a:pt x="5817" y="2809"/>
                  <a:pt x="5801" y="2695"/>
                </a:cubicBezTo>
                <a:cubicBezTo>
                  <a:pt x="5732" y="2753"/>
                  <a:pt x="5690" y="2908"/>
                  <a:pt x="5642" y="2987"/>
                </a:cubicBezTo>
                <a:cubicBezTo>
                  <a:pt x="5679" y="2972"/>
                  <a:pt x="5715" y="2958"/>
                  <a:pt x="5754" y="2943"/>
                </a:cubicBezTo>
                <a:lnTo>
                  <a:pt x="5754" y="2943"/>
                </a:lnTo>
                <a:cubicBezTo>
                  <a:pt x="5725" y="2969"/>
                  <a:pt x="5699" y="2995"/>
                  <a:pt x="5674" y="3024"/>
                </a:cubicBezTo>
                <a:cubicBezTo>
                  <a:pt x="5640" y="3065"/>
                  <a:pt x="5609" y="3109"/>
                  <a:pt x="5581" y="3155"/>
                </a:cubicBezTo>
                <a:cubicBezTo>
                  <a:pt x="5631" y="3132"/>
                  <a:pt x="5676" y="3110"/>
                  <a:pt x="5725" y="3085"/>
                </a:cubicBezTo>
                <a:lnTo>
                  <a:pt x="5725" y="3085"/>
                </a:lnTo>
                <a:cubicBezTo>
                  <a:pt x="5653" y="3138"/>
                  <a:pt x="5573" y="3242"/>
                  <a:pt x="5568" y="3334"/>
                </a:cubicBezTo>
                <a:cubicBezTo>
                  <a:pt x="5611" y="3328"/>
                  <a:pt x="5648" y="3305"/>
                  <a:pt x="5674" y="3268"/>
                </a:cubicBezTo>
                <a:lnTo>
                  <a:pt x="5674" y="3268"/>
                </a:lnTo>
                <a:cubicBezTo>
                  <a:pt x="5628" y="3337"/>
                  <a:pt x="5590" y="3414"/>
                  <a:pt x="5563" y="3489"/>
                </a:cubicBezTo>
                <a:cubicBezTo>
                  <a:pt x="5561" y="3492"/>
                  <a:pt x="5561" y="3493"/>
                  <a:pt x="5561" y="3495"/>
                </a:cubicBezTo>
                <a:cubicBezTo>
                  <a:pt x="5568" y="3492"/>
                  <a:pt x="5576" y="3488"/>
                  <a:pt x="5583" y="3486"/>
                </a:cubicBezTo>
                <a:cubicBezTo>
                  <a:pt x="5602" y="3479"/>
                  <a:pt x="5619" y="3470"/>
                  <a:pt x="5640" y="3460"/>
                </a:cubicBezTo>
                <a:lnTo>
                  <a:pt x="5640" y="3460"/>
                </a:lnTo>
                <a:lnTo>
                  <a:pt x="5628" y="3477"/>
                </a:lnTo>
                <a:lnTo>
                  <a:pt x="5515" y="3652"/>
                </a:lnTo>
                <a:cubicBezTo>
                  <a:pt x="5505" y="3666"/>
                  <a:pt x="5494" y="3688"/>
                  <a:pt x="5505" y="3703"/>
                </a:cubicBezTo>
                <a:cubicBezTo>
                  <a:pt x="5507" y="3704"/>
                  <a:pt x="5509" y="3704"/>
                  <a:pt x="5510" y="3704"/>
                </a:cubicBezTo>
                <a:cubicBezTo>
                  <a:pt x="5474" y="3743"/>
                  <a:pt x="5444" y="3785"/>
                  <a:pt x="5416" y="3833"/>
                </a:cubicBezTo>
                <a:cubicBezTo>
                  <a:pt x="5378" y="3772"/>
                  <a:pt x="5349" y="3707"/>
                  <a:pt x="5330" y="3639"/>
                </a:cubicBezTo>
                <a:lnTo>
                  <a:pt x="5330" y="3639"/>
                </a:lnTo>
                <a:cubicBezTo>
                  <a:pt x="5367" y="3653"/>
                  <a:pt x="5406" y="3660"/>
                  <a:pt x="5444" y="3662"/>
                </a:cubicBezTo>
                <a:cubicBezTo>
                  <a:pt x="5414" y="3617"/>
                  <a:pt x="5387" y="3573"/>
                  <a:pt x="5359" y="3528"/>
                </a:cubicBezTo>
                <a:cubicBezTo>
                  <a:pt x="5338" y="3493"/>
                  <a:pt x="5319" y="3459"/>
                  <a:pt x="5294" y="3424"/>
                </a:cubicBezTo>
                <a:lnTo>
                  <a:pt x="5294" y="3424"/>
                </a:lnTo>
                <a:cubicBezTo>
                  <a:pt x="5316" y="3434"/>
                  <a:pt x="5338" y="3444"/>
                  <a:pt x="5359" y="3456"/>
                </a:cubicBezTo>
                <a:cubicBezTo>
                  <a:pt x="5349" y="3310"/>
                  <a:pt x="5304" y="3168"/>
                  <a:pt x="5226" y="3043"/>
                </a:cubicBezTo>
                <a:lnTo>
                  <a:pt x="5226" y="3043"/>
                </a:lnTo>
                <a:cubicBezTo>
                  <a:pt x="5263" y="3080"/>
                  <a:pt x="5308" y="3110"/>
                  <a:pt x="5356" y="3132"/>
                </a:cubicBezTo>
                <a:cubicBezTo>
                  <a:pt x="5335" y="3100"/>
                  <a:pt x="5314" y="3065"/>
                  <a:pt x="5297" y="3029"/>
                </a:cubicBezTo>
                <a:cubicBezTo>
                  <a:pt x="5227" y="2898"/>
                  <a:pt x="5181" y="2753"/>
                  <a:pt x="5160" y="2606"/>
                </a:cubicBezTo>
                <a:cubicBezTo>
                  <a:pt x="5076" y="2674"/>
                  <a:pt x="5028" y="2862"/>
                  <a:pt x="4972" y="2956"/>
                </a:cubicBezTo>
                <a:lnTo>
                  <a:pt x="5102" y="2901"/>
                </a:lnTo>
                <a:lnTo>
                  <a:pt x="5102" y="2901"/>
                </a:lnTo>
                <a:cubicBezTo>
                  <a:pt x="5059" y="2942"/>
                  <a:pt x="5017" y="2985"/>
                  <a:pt x="4980" y="3032"/>
                </a:cubicBezTo>
                <a:cubicBezTo>
                  <a:pt x="4950" y="3071"/>
                  <a:pt x="4921" y="3111"/>
                  <a:pt x="4897" y="3154"/>
                </a:cubicBezTo>
                <a:cubicBezTo>
                  <a:pt x="4953" y="3125"/>
                  <a:pt x="5011" y="3097"/>
                  <a:pt x="5067" y="3071"/>
                </a:cubicBezTo>
                <a:lnTo>
                  <a:pt x="5067" y="3071"/>
                </a:lnTo>
                <a:cubicBezTo>
                  <a:pt x="4980" y="3133"/>
                  <a:pt x="4886" y="3260"/>
                  <a:pt x="4883" y="3369"/>
                </a:cubicBezTo>
                <a:cubicBezTo>
                  <a:pt x="4934" y="3361"/>
                  <a:pt x="4977" y="3334"/>
                  <a:pt x="5008" y="3292"/>
                </a:cubicBezTo>
                <a:lnTo>
                  <a:pt x="5008" y="3292"/>
                </a:lnTo>
                <a:cubicBezTo>
                  <a:pt x="4951" y="3376"/>
                  <a:pt x="4906" y="3467"/>
                  <a:pt x="4873" y="3565"/>
                </a:cubicBezTo>
                <a:lnTo>
                  <a:pt x="4966" y="3521"/>
                </a:lnTo>
                <a:lnTo>
                  <a:pt x="4906" y="3612"/>
                </a:lnTo>
                <a:cubicBezTo>
                  <a:pt x="4883" y="3652"/>
                  <a:pt x="4857" y="3689"/>
                  <a:pt x="4834" y="3726"/>
                </a:cubicBezTo>
                <a:cubicBezTo>
                  <a:pt x="4826" y="3695"/>
                  <a:pt x="4819" y="3663"/>
                  <a:pt x="4807" y="3633"/>
                </a:cubicBezTo>
                <a:cubicBezTo>
                  <a:pt x="4790" y="3576"/>
                  <a:pt x="4767" y="3524"/>
                  <a:pt x="4735" y="3475"/>
                </a:cubicBezTo>
                <a:lnTo>
                  <a:pt x="4735" y="3475"/>
                </a:lnTo>
                <a:cubicBezTo>
                  <a:pt x="4767" y="3506"/>
                  <a:pt x="4805" y="3533"/>
                  <a:pt x="4844" y="3551"/>
                </a:cubicBezTo>
                <a:cubicBezTo>
                  <a:pt x="4760" y="3419"/>
                  <a:pt x="4703" y="3268"/>
                  <a:pt x="4681" y="3111"/>
                </a:cubicBezTo>
                <a:cubicBezTo>
                  <a:pt x="4655" y="3132"/>
                  <a:pt x="4632" y="3168"/>
                  <a:pt x="4614" y="3206"/>
                </a:cubicBezTo>
                <a:cubicBezTo>
                  <a:pt x="4579" y="3274"/>
                  <a:pt x="4553" y="3354"/>
                  <a:pt x="4524" y="3405"/>
                </a:cubicBezTo>
                <a:cubicBezTo>
                  <a:pt x="4556" y="3392"/>
                  <a:pt x="4588" y="3379"/>
                  <a:pt x="4622" y="3366"/>
                </a:cubicBezTo>
                <a:cubicBezTo>
                  <a:pt x="4624" y="3364"/>
                  <a:pt x="4630" y="3363"/>
                  <a:pt x="4636" y="3361"/>
                </a:cubicBezTo>
                <a:lnTo>
                  <a:pt x="4636" y="3361"/>
                </a:lnTo>
                <a:lnTo>
                  <a:pt x="4623" y="3373"/>
                </a:lnTo>
                <a:cubicBezTo>
                  <a:pt x="4559" y="3431"/>
                  <a:pt x="4507" y="3499"/>
                  <a:pt x="4463" y="3572"/>
                </a:cubicBezTo>
                <a:lnTo>
                  <a:pt x="4604" y="3501"/>
                </a:lnTo>
                <a:lnTo>
                  <a:pt x="4604" y="3501"/>
                </a:lnTo>
                <a:cubicBezTo>
                  <a:pt x="4545" y="3544"/>
                  <a:pt x="4479" y="3623"/>
                  <a:pt x="4457" y="3700"/>
                </a:cubicBezTo>
                <a:cubicBezTo>
                  <a:pt x="4452" y="3717"/>
                  <a:pt x="4450" y="3733"/>
                  <a:pt x="4449" y="3749"/>
                </a:cubicBezTo>
                <a:cubicBezTo>
                  <a:pt x="4491" y="3743"/>
                  <a:pt x="4528" y="3720"/>
                  <a:pt x="4551" y="3685"/>
                </a:cubicBezTo>
                <a:lnTo>
                  <a:pt x="4551" y="3685"/>
                </a:lnTo>
                <a:cubicBezTo>
                  <a:pt x="4507" y="3754"/>
                  <a:pt x="4470" y="3829"/>
                  <a:pt x="4443" y="3906"/>
                </a:cubicBezTo>
                <a:cubicBezTo>
                  <a:pt x="4442" y="3907"/>
                  <a:pt x="4442" y="3909"/>
                  <a:pt x="4442" y="3910"/>
                </a:cubicBezTo>
                <a:cubicBezTo>
                  <a:pt x="4444" y="3909"/>
                  <a:pt x="4449" y="3907"/>
                  <a:pt x="4455" y="3906"/>
                </a:cubicBezTo>
                <a:cubicBezTo>
                  <a:pt x="4473" y="3896"/>
                  <a:pt x="4498" y="3885"/>
                  <a:pt x="4520" y="3877"/>
                </a:cubicBezTo>
                <a:lnTo>
                  <a:pt x="4520" y="3877"/>
                </a:lnTo>
                <a:cubicBezTo>
                  <a:pt x="4513" y="3885"/>
                  <a:pt x="4507" y="3894"/>
                  <a:pt x="4501" y="3906"/>
                </a:cubicBezTo>
                <a:cubicBezTo>
                  <a:pt x="4466" y="3960"/>
                  <a:pt x="4430" y="4015"/>
                  <a:pt x="4397" y="4067"/>
                </a:cubicBezTo>
                <a:cubicBezTo>
                  <a:pt x="4386" y="4082"/>
                  <a:pt x="4376" y="4103"/>
                  <a:pt x="4386" y="4118"/>
                </a:cubicBezTo>
                <a:cubicBezTo>
                  <a:pt x="4389" y="4119"/>
                  <a:pt x="4391" y="4119"/>
                  <a:pt x="4391" y="4119"/>
                </a:cubicBezTo>
                <a:cubicBezTo>
                  <a:pt x="4382" y="4131"/>
                  <a:pt x="4372" y="4141"/>
                  <a:pt x="4362" y="4153"/>
                </a:cubicBezTo>
                <a:cubicBezTo>
                  <a:pt x="4354" y="4161"/>
                  <a:pt x="4346" y="4172"/>
                  <a:pt x="4338" y="4183"/>
                </a:cubicBezTo>
                <a:cubicBezTo>
                  <a:pt x="4336" y="4172"/>
                  <a:pt x="4336" y="4163"/>
                  <a:pt x="4334" y="4153"/>
                </a:cubicBezTo>
                <a:cubicBezTo>
                  <a:pt x="4324" y="4067"/>
                  <a:pt x="4298" y="3983"/>
                  <a:pt x="4259" y="3907"/>
                </a:cubicBezTo>
                <a:cubicBezTo>
                  <a:pt x="4248" y="3888"/>
                  <a:pt x="4238" y="3871"/>
                  <a:pt x="4227" y="3851"/>
                </a:cubicBezTo>
                <a:lnTo>
                  <a:pt x="4227" y="3851"/>
                </a:lnTo>
                <a:cubicBezTo>
                  <a:pt x="4248" y="3872"/>
                  <a:pt x="4273" y="3891"/>
                  <a:pt x="4299" y="3907"/>
                </a:cubicBezTo>
                <a:cubicBezTo>
                  <a:pt x="4312" y="3915"/>
                  <a:pt x="4324" y="3922"/>
                  <a:pt x="4336" y="3928"/>
                </a:cubicBezTo>
                <a:cubicBezTo>
                  <a:pt x="4333" y="3920"/>
                  <a:pt x="4327" y="3913"/>
                  <a:pt x="4324" y="3907"/>
                </a:cubicBezTo>
                <a:cubicBezTo>
                  <a:pt x="4290" y="3855"/>
                  <a:pt x="4261" y="3798"/>
                  <a:pt x="4240" y="3742"/>
                </a:cubicBezTo>
                <a:cubicBezTo>
                  <a:pt x="4205" y="3660"/>
                  <a:pt x="4183" y="3575"/>
                  <a:pt x="4171" y="3488"/>
                </a:cubicBezTo>
                <a:cubicBezTo>
                  <a:pt x="4102" y="3546"/>
                  <a:pt x="4060" y="3703"/>
                  <a:pt x="4015" y="3782"/>
                </a:cubicBezTo>
                <a:cubicBezTo>
                  <a:pt x="4051" y="3768"/>
                  <a:pt x="4087" y="3753"/>
                  <a:pt x="4123" y="3736"/>
                </a:cubicBezTo>
                <a:lnTo>
                  <a:pt x="4123" y="3736"/>
                </a:lnTo>
                <a:cubicBezTo>
                  <a:pt x="4110" y="3748"/>
                  <a:pt x="4099" y="3761"/>
                  <a:pt x="4087" y="3771"/>
                </a:cubicBezTo>
                <a:cubicBezTo>
                  <a:pt x="4048" y="3813"/>
                  <a:pt x="4012" y="3859"/>
                  <a:pt x="3978" y="3909"/>
                </a:cubicBezTo>
                <a:cubicBezTo>
                  <a:pt x="3977" y="3910"/>
                  <a:pt x="3977" y="3915"/>
                  <a:pt x="3975" y="3916"/>
                </a:cubicBezTo>
                <a:cubicBezTo>
                  <a:pt x="3975" y="3915"/>
                  <a:pt x="3972" y="3910"/>
                  <a:pt x="3972" y="3909"/>
                </a:cubicBezTo>
                <a:cubicBezTo>
                  <a:pt x="3965" y="3872"/>
                  <a:pt x="3955" y="3836"/>
                  <a:pt x="3942" y="3800"/>
                </a:cubicBezTo>
                <a:cubicBezTo>
                  <a:pt x="3920" y="3739"/>
                  <a:pt x="3893" y="3678"/>
                  <a:pt x="3859" y="3623"/>
                </a:cubicBezTo>
                <a:lnTo>
                  <a:pt x="3859" y="3623"/>
                </a:lnTo>
                <a:cubicBezTo>
                  <a:pt x="3897" y="3660"/>
                  <a:pt x="3942" y="3691"/>
                  <a:pt x="3991" y="3713"/>
                </a:cubicBezTo>
                <a:cubicBezTo>
                  <a:pt x="3888" y="3554"/>
                  <a:pt x="3820" y="3373"/>
                  <a:pt x="3795" y="3187"/>
                </a:cubicBezTo>
                <a:cubicBezTo>
                  <a:pt x="3736" y="3238"/>
                  <a:pt x="3692" y="3351"/>
                  <a:pt x="3652" y="3445"/>
                </a:cubicBezTo>
                <a:cubicBezTo>
                  <a:pt x="3637" y="3480"/>
                  <a:pt x="3623" y="3514"/>
                  <a:pt x="3607" y="3538"/>
                </a:cubicBezTo>
                <a:cubicBezTo>
                  <a:pt x="3630" y="3530"/>
                  <a:pt x="3653" y="3521"/>
                  <a:pt x="3678" y="3509"/>
                </a:cubicBezTo>
                <a:cubicBezTo>
                  <a:pt x="3697" y="3502"/>
                  <a:pt x="3717" y="3493"/>
                  <a:pt x="3739" y="3486"/>
                </a:cubicBezTo>
                <a:lnTo>
                  <a:pt x="3739" y="3486"/>
                </a:lnTo>
                <a:cubicBezTo>
                  <a:pt x="3718" y="3504"/>
                  <a:pt x="3697" y="3524"/>
                  <a:pt x="3678" y="3546"/>
                </a:cubicBezTo>
                <a:cubicBezTo>
                  <a:pt x="3641" y="3583"/>
                  <a:pt x="3608" y="3624"/>
                  <a:pt x="3579" y="3666"/>
                </a:cubicBezTo>
                <a:cubicBezTo>
                  <a:pt x="3563" y="3689"/>
                  <a:pt x="3547" y="3714"/>
                  <a:pt x="3532" y="3739"/>
                </a:cubicBezTo>
                <a:cubicBezTo>
                  <a:pt x="3562" y="3724"/>
                  <a:pt x="3591" y="3710"/>
                  <a:pt x="3620" y="3697"/>
                </a:cubicBezTo>
                <a:cubicBezTo>
                  <a:pt x="3638" y="3688"/>
                  <a:pt x="3659" y="3678"/>
                  <a:pt x="3679" y="3668"/>
                </a:cubicBezTo>
                <a:cubicBezTo>
                  <a:pt x="3688" y="3663"/>
                  <a:pt x="3695" y="3660"/>
                  <a:pt x="3704" y="3655"/>
                </a:cubicBezTo>
                <a:lnTo>
                  <a:pt x="3704" y="3655"/>
                </a:lnTo>
                <a:cubicBezTo>
                  <a:pt x="3695" y="3660"/>
                  <a:pt x="3688" y="3668"/>
                  <a:pt x="3679" y="3675"/>
                </a:cubicBezTo>
                <a:cubicBezTo>
                  <a:pt x="3666" y="3685"/>
                  <a:pt x="3653" y="3698"/>
                  <a:pt x="3638" y="3711"/>
                </a:cubicBezTo>
                <a:cubicBezTo>
                  <a:pt x="3593" y="3761"/>
                  <a:pt x="3551" y="3820"/>
                  <a:pt x="3532" y="3881"/>
                </a:cubicBezTo>
                <a:cubicBezTo>
                  <a:pt x="3528" y="3891"/>
                  <a:pt x="3525" y="3901"/>
                  <a:pt x="3522" y="3910"/>
                </a:cubicBezTo>
                <a:cubicBezTo>
                  <a:pt x="3519" y="3925"/>
                  <a:pt x="3518" y="3938"/>
                  <a:pt x="3518" y="3951"/>
                </a:cubicBezTo>
                <a:cubicBezTo>
                  <a:pt x="3551" y="3946"/>
                  <a:pt x="3583" y="3932"/>
                  <a:pt x="3608" y="3910"/>
                </a:cubicBezTo>
                <a:cubicBezTo>
                  <a:pt x="3621" y="3901"/>
                  <a:pt x="3631" y="3888"/>
                  <a:pt x="3643" y="3874"/>
                </a:cubicBezTo>
                <a:lnTo>
                  <a:pt x="3643" y="3874"/>
                </a:lnTo>
                <a:lnTo>
                  <a:pt x="3620" y="3910"/>
                </a:lnTo>
                <a:cubicBezTo>
                  <a:pt x="3573" y="3986"/>
                  <a:pt x="3535" y="4063"/>
                  <a:pt x="3508" y="4147"/>
                </a:cubicBezTo>
                <a:cubicBezTo>
                  <a:pt x="3540" y="4132"/>
                  <a:pt x="3570" y="4118"/>
                  <a:pt x="3601" y="4105"/>
                </a:cubicBezTo>
                <a:lnTo>
                  <a:pt x="3601" y="4105"/>
                </a:lnTo>
                <a:cubicBezTo>
                  <a:pt x="3591" y="4121"/>
                  <a:pt x="3579" y="4140"/>
                  <a:pt x="3569" y="4156"/>
                </a:cubicBezTo>
                <a:cubicBezTo>
                  <a:pt x="3532" y="4212"/>
                  <a:pt x="3493" y="4269"/>
                  <a:pt x="3457" y="4324"/>
                </a:cubicBezTo>
                <a:cubicBezTo>
                  <a:pt x="3448" y="4266"/>
                  <a:pt x="3434" y="4211"/>
                  <a:pt x="3412" y="4156"/>
                </a:cubicBezTo>
                <a:cubicBezTo>
                  <a:pt x="3392" y="4099"/>
                  <a:pt x="3365" y="4044"/>
                  <a:pt x="3334" y="3990"/>
                </a:cubicBezTo>
                <a:lnTo>
                  <a:pt x="3334" y="3990"/>
                </a:lnTo>
                <a:cubicBezTo>
                  <a:pt x="3373" y="4029"/>
                  <a:pt x="3418" y="4060"/>
                  <a:pt x="3464" y="4080"/>
                </a:cubicBezTo>
                <a:cubicBezTo>
                  <a:pt x="3431" y="4026"/>
                  <a:pt x="3399" y="3971"/>
                  <a:pt x="3373" y="3913"/>
                </a:cubicBezTo>
                <a:cubicBezTo>
                  <a:pt x="3373" y="3910"/>
                  <a:pt x="3370" y="3909"/>
                  <a:pt x="3370" y="3909"/>
                </a:cubicBezTo>
                <a:cubicBezTo>
                  <a:pt x="3319" y="3797"/>
                  <a:pt x="3283" y="3676"/>
                  <a:pt x="3267" y="3553"/>
                </a:cubicBezTo>
                <a:cubicBezTo>
                  <a:pt x="3184" y="3623"/>
                  <a:pt x="3135" y="3809"/>
                  <a:pt x="3078" y="3903"/>
                </a:cubicBezTo>
                <a:cubicBezTo>
                  <a:pt x="3122" y="3885"/>
                  <a:pt x="3165" y="3870"/>
                  <a:pt x="3209" y="3849"/>
                </a:cubicBezTo>
                <a:lnTo>
                  <a:pt x="3209" y="3849"/>
                </a:lnTo>
                <a:cubicBezTo>
                  <a:pt x="3188" y="3867"/>
                  <a:pt x="3169" y="3885"/>
                  <a:pt x="3149" y="3906"/>
                </a:cubicBezTo>
                <a:cubicBezTo>
                  <a:pt x="3133" y="3923"/>
                  <a:pt x="3116" y="3942"/>
                  <a:pt x="3100" y="3961"/>
                </a:cubicBezTo>
                <a:cubicBezTo>
                  <a:pt x="3084" y="3980"/>
                  <a:pt x="3069" y="4000"/>
                  <a:pt x="3054" y="4021"/>
                </a:cubicBezTo>
                <a:lnTo>
                  <a:pt x="3054" y="4021"/>
                </a:lnTo>
                <a:cubicBezTo>
                  <a:pt x="3045" y="4007"/>
                  <a:pt x="3034" y="3990"/>
                  <a:pt x="3026" y="3976"/>
                </a:cubicBezTo>
                <a:cubicBezTo>
                  <a:pt x="3011" y="3951"/>
                  <a:pt x="2997" y="3925"/>
                  <a:pt x="2984" y="3900"/>
                </a:cubicBezTo>
                <a:cubicBezTo>
                  <a:pt x="2920" y="3772"/>
                  <a:pt x="2876" y="3634"/>
                  <a:pt x="2859" y="3495"/>
                </a:cubicBezTo>
                <a:cubicBezTo>
                  <a:pt x="2774" y="3565"/>
                  <a:pt x="2727" y="3753"/>
                  <a:pt x="2670" y="3845"/>
                </a:cubicBezTo>
                <a:cubicBezTo>
                  <a:pt x="2713" y="3827"/>
                  <a:pt x="2757" y="3811"/>
                  <a:pt x="2801" y="3793"/>
                </a:cubicBezTo>
                <a:lnTo>
                  <a:pt x="2801" y="3793"/>
                </a:lnTo>
                <a:cubicBezTo>
                  <a:pt x="2766" y="3823"/>
                  <a:pt x="2734" y="3858"/>
                  <a:pt x="2702" y="3894"/>
                </a:cubicBezTo>
                <a:cubicBezTo>
                  <a:pt x="2663" y="3942"/>
                  <a:pt x="2626" y="3993"/>
                  <a:pt x="2593" y="4045"/>
                </a:cubicBezTo>
                <a:cubicBezTo>
                  <a:pt x="2651" y="4018"/>
                  <a:pt x="2708" y="3989"/>
                  <a:pt x="2766" y="3961"/>
                </a:cubicBezTo>
                <a:lnTo>
                  <a:pt x="2766" y="3961"/>
                </a:lnTo>
                <a:cubicBezTo>
                  <a:pt x="2737" y="3981"/>
                  <a:pt x="2708" y="4010"/>
                  <a:pt x="2680" y="4041"/>
                </a:cubicBezTo>
                <a:cubicBezTo>
                  <a:pt x="2651" y="4074"/>
                  <a:pt x="2628" y="4112"/>
                  <a:pt x="2610" y="4150"/>
                </a:cubicBezTo>
                <a:cubicBezTo>
                  <a:pt x="2591" y="4186"/>
                  <a:pt x="2581" y="4222"/>
                  <a:pt x="2581" y="4259"/>
                </a:cubicBezTo>
                <a:cubicBezTo>
                  <a:pt x="2632" y="4251"/>
                  <a:pt x="2676" y="4225"/>
                  <a:pt x="2706" y="4183"/>
                </a:cubicBezTo>
                <a:lnTo>
                  <a:pt x="2706" y="4183"/>
                </a:lnTo>
                <a:cubicBezTo>
                  <a:pt x="2655" y="4259"/>
                  <a:pt x="2613" y="4341"/>
                  <a:pt x="2583" y="4429"/>
                </a:cubicBezTo>
                <a:cubicBezTo>
                  <a:pt x="2583" y="4430"/>
                  <a:pt x="2581" y="4430"/>
                  <a:pt x="2581" y="4431"/>
                </a:cubicBezTo>
                <a:cubicBezTo>
                  <a:pt x="2578" y="4430"/>
                  <a:pt x="2578" y="4430"/>
                  <a:pt x="2578" y="4429"/>
                </a:cubicBezTo>
                <a:cubicBezTo>
                  <a:pt x="2525" y="4341"/>
                  <a:pt x="2480" y="4249"/>
                  <a:pt x="2448" y="4153"/>
                </a:cubicBezTo>
                <a:cubicBezTo>
                  <a:pt x="2445" y="4145"/>
                  <a:pt x="2440" y="4138"/>
                  <a:pt x="2439" y="4128"/>
                </a:cubicBezTo>
                <a:cubicBezTo>
                  <a:pt x="2417" y="4058"/>
                  <a:pt x="2401" y="3987"/>
                  <a:pt x="2393" y="3916"/>
                </a:cubicBezTo>
                <a:cubicBezTo>
                  <a:pt x="2336" y="3961"/>
                  <a:pt x="2294" y="4063"/>
                  <a:pt x="2257" y="4153"/>
                </a:cubicBezTo>
                <a:cubicBezTo>
                  <a:pt x="2240" y="4196"/>
                  <a:pt x="2221" y="4235"/>
                  <a:pt x="2204" y="4266"/>
                </a:cubicBezTo>
                <a:cubicBezTo>
                  <a:pt x="2247" y="4249"/>
                  <a:pt x="2291" y="4233"/>
                  <a:pt x="2334" y="4214"/>
                </a:cubicBezTo>
                <a:lnTo>
                  <a:pt x="2334" y="4214"/>
                </a:lnTo>
                <a:cubicBezTo>
                  <a:pt x="2252" y="4286"/>
                  <a:pt x="2183" y="4372"/>
                  <a:pt x="2127" y="4466"/>
                </a:cubicBezTo>
                <a:cubicBezTo>
                  <a:pt x="2183" y="4439"/>
                  <a:pt x="2241" y="4410"/>
                  <a:pt x="2300" y="4382"/>
                </a:cubicBezTo>
                <a:lnTo>
                  <a:pt x="2300" y="4382"/>
                </a:lnTo>
                <a:cubicBezTo>
                  <a:pt x="2212" y="4445"/>
                  <a:pt x="2117" y="4569"/>
                  <a:pt x="2112" y="4678"/>
                </a:cubicBezTo>
                <a:cubicBezTo>
                  <a:pt x="2163" y="4671"/>
                  <a:pt x="2208" y="4644"/>
                  <a:pt x="2237" y="4603"/>
                </a:cubicBezTo>
                <a:lnTo>
                  <a:pt x="2237" y="4603"/>
                </a:lnTo>
                <a:cubicBezTo>
                  <a:pt x="2208" y="4644"/>
                  <a:pt x="2185" y="4690"/>
                  <a:pt x="2163" y="4735"/>
                </a:cubicBezTo>
                <a:cubicBezTo>
                  <a:pt x="2146" y="4771"/>
                  <a:pt x="2131" y="4808"/>
                  <a:pt x="2117" y="4845"/>
                </a:cubicBezTo>
                <a:cubicBezTo>
                  <a:pt x="2112" y="4809"/>
                  <a:pt x="2105" y="4771"/>
                  <a:pt x="2096" y="4735"/>
                </a:cubicBezTo>
                <a:cubicBezTo>
                  <a:pt x="2074" y="4642"/>
                  <a:pt x="2038" y="4555"/>
                  <a:pt x="1989" y="4475"/>
                </a:cubicBezTo>
                <a:lnTo>
                  <a:pt x="1989" y="4475"/>
                </a:lnTo>
                <a:cubicBezTo>
                  <a:pt x="2025" y="4513"/>
                  <a:pt x="2070" y="4545"/>
                  <a:pt x="2120" y="4567"/>
                </a:cubicBezTo>
                <a:cubicBezTo>
                  <a:pt x="2038" y="4439"/>
                  <a:pt x="1979" y="4298"/>
                  <a:pt x="1945" y="4153"/>
                </a:cubicBezTo>
                <a:cubicBezTo>
                  <a:pt x="1937" y="4116"/>
                  <a:pt x="1931" y="4077"/>
                  <a:pt x="1925" y="4039"/>
                </a:cubicBezTo>
                <a:cubicBezTo>
                  <a:pt x="1894" y="4066"/>
                  <a:pt x="1870" y="4105"/>
                  <a:pt x="1845" y="4153"/>
                </a:cubicBezTo>
                <a:cubicBezTo>
                  <a:pt x="1806" y="4234"/>
                  <a:pt x="1772" y="4330"/>
                  <a:pt x="1736" y="4389"/>
                </a:cubicBezTo>
                <a:cubicBezTo>
                  <a:pt x="1780" y="4372"/>
                  <a:pt x="1823" y="4356"/>
                  <a:pt x="1867" y="4337"/>
                </a:cubicBezTo>
                <a:lnTo>
                  <a:pt x="1867" y="4337"/>
                </a:lnTo>
                <a:cubicBezTo>
                  <a:pt x="1786" y="4410"/>
                  <a:pt x="1717" y="4495"/>
                  <a:pt x="1661" y="4590"/>
                </a:cubicBezTo>
                <a:cubicBezTo>
                  <a:pt x="1717" y="4562"/>
                  <a:pt x="1775" y="4533"/>
                  <a:pt x="1831" y="4506"/>
                </a:cubicBezTo>
                <a:lnTo>
                  <a:pt x="1831" y="4506"/>
                </a:lnTo>
                <a:cubicBezTo>
                  <a:pt x="1764" y="4555"/>
                  <a:pt x="1690" y="4642"/>
                  <a:pt x="1661" y="4731"/>
                </a:cubicBezTo>
                <a:cubicBezTo>
                  <a:pt x="1652" y="4755"/>
                  <a:pt x="1646" y="4780"/>
                  <a:pt x="1646" y="4802"/>
                </a:cubicBezTo>
                <a:cubicBezTo>
                  <a:pt x="1695" y="4795"/>
                  <a:pt x="1739" y="4771"/>
                  <a:pt x="1765" y="4731"/>
                </a:cubicBezTo>
                <a:lnTo>
                  <a:pt x="1765" y="4731"/>
                </a:lnTo>
                <a:cubicBezTo>
                  <a:pt x="1711" y="4815"/>
                  <a:pt x="1666" y="4903"/>
                  <a:pt x="1634" y="4998"/>
                </a:cubicBezTo>
                <a:cubicBezTo>
                  <a:pt x="1666" y="4983"/>
                  <a:pt x="1697" y="4969"/>
                  <a:pt x="1729" y="4956"/>
                </a:cubicBezTo>
                <a:lnTo>
                  <a:pt x="1729" y="4956"/>
                </a:lnTo>
                <a:cubicBezTo>
                  <a:pt x="1704" y="4995"/>
                  <a:pt x="1678" y="5033"/>
                  <a:pt x="1655" y="5070"/>
                </a:cubicBezTo>
                <a:cubicBezTo>
                  <a:pt x="1646" y="5085"/>
                  <a:pt x="1634" y="5099"/>
                  <a:pt x="1626" y="5115"/>
                </a:cubicBezTo>
                <a:cubicBezTo>
                  <a:pt x="1611" y="5140"/>
                  <a:pt x="1595" y="5163"/>
                  <a:pt x="1581" y="5187"/>
                </a:cubicBezTo>
                <a:cubicBezTo>
                  <a:pt x="1579" y="5188"/>
                  <a:pt x="1579" y="5191"/>
                  <a:pt x="1576" y="5192"/>
                </a:cubicBezTo>
                <a:cubicBezTo>
                  <a:pt x="1552" y="5152"/>
                  <a:pt x="1528" y="5114"/>
                  <a:pt x="1502" y="5072"/>
                </a:cubicBezTo>
                <a:cubicBezTo>
                  <a:pt x="1488" y="5047"/>
                  <a:pt x="1472" y="5021"/>
                  <a:pt x="1453" y="4996"/>
                </a:cubicBezTo>
                <a:lnTo>
                  <a:pt x="1453" y="4996"/>
                </a:lnTo>
                <a:cubicBezTo>
                  <a:pt x="1475" y="5007"/>
                  <a:pt x="1499" y="5017"/>
                  <a:pt x="1521" y="5027"/>
                </a:cubicBezTo>
                <a:cubicBezTo>
                  <a:pt x="1517" y="4967"/>
                  <a:pt x="1507" y="4908"/>
                  <a:pt x="1489" y="4850"/>
                </a:cubicBezTo>
                <a:lnTo>
                  <a:pt x="1489" y="4847"/>
                </a:lnTo>
                <a:cubicBezTo>
                  <a:pt x="1479" y="4808"/>
                  <a:pt x="1466" y="4771"/>
                  <a:pt x="1449" y="4734"/>
                </a:cubicBezTo>
                <a:cubicBezTo>
                  <a:pt x="1431" y="4693"/>
                  <a:pt x="1412" y="4654"/>
                  <a:pt x="1388" y="4617"/>
                </a:cubicBezTo>
                <a:lnTo>
                  <a:pt x="1388" y="4617"/>
                </a:lnTo>
                <a:cubicBezTo>
                  <a:pt x="1424" y="4654"/>
                  <a:pt x="1470" y="4684"/>
                  <a:pt x="1517" y="4706"/>
                </a:cubicBezTo>
                <a:cubicBezTo>
                  <a:pt x="1414" y="4548"/>
                  <a:pt x="1348" y="4368"/>
                  <a:pt x="1321" y="4182"/>
                </a:cubicBezTo>
                <a:cubicBezTo>
                  <a:pt x="1296" y="4203"/>
                  <a:pt x="1274" y="4235"/>
                  <a:pt x="1253" y="4273"/>
                </a:cubicBezTo>
                <a:cubicBezTo>
                  <a:pt x="1250" y="4276"/>
                  <a:pt x="1250" y="4278"/>
                  <a:pt x="1250" y="4278"/>
                </a:cubicBezTo>
                <a:cubicBezTo>
                  <a:pt x="1206" y="4360"/>
                  <a:pt x="1170" y="4466"/>
                  <a:pt x="1134" y="4532"/>
                </a:cubicBezTo>
                <a:cubicBezTo>
                  <a:pt x="1170" y="4517"/>
                  <a:pt x="1206" y="4503"/>
                  <a:pt x="1242" y="4487"/>
                </a:cubicBezTo>
                <a:lnTo>
                  <a:pt x="1245" y="4487"/>
                </a:lnTo>
                <a:cubicBezTo>
                  <a:pt x="1253" y="4484"/>
                  <a:pt x="1260" y="4481"/>
                  <a:pt x="1267" y="4477"/>
                </a:cubicBezTo>
                <a:lnTo>
                  <a:pt x="1267" y="4477"/>
                </a:lnTo>
                <a:cubicBezTo>
                  <a:pt x="1260" y="4484"/>
                  <a:pt x="1253" y="4491"/>
                  <a:pt x="1242" y="4498"/>
                </a:cubicBezTo>
                <a:lnTo>
                  <a:pt x="1242" y="4501"/>
                </a:lnTo>
                <a:cubicBezTo>
                  <a:pt x="1209" y="4533"/>
                  <a:pt x="1176" y="4569"/>
                  <a:pt x="1145" y="4607"/>
                </a:cubicBezTo>
                <a:cubicBezTo>
                  <a:pt x="1112" y="4648"/>
                  <a:pt x="1083" y="4690"/>
                  <a:pt x="1058" y="4731"/>
                </a:cubicBezTo>
                <a:lnTo>
                  <a:pt x="1061" y="4731"/>
                </a:lnTo>
                <a:lnTo>
                  <a:pt x="1229" y="4648"/>
                </a:lnTo>
                <a:lnTo>
                  <a:pt x="1229" y="4648"/>
                </a:lnTo>
                <a:cubicBezTo>
                  <a:pt x="1199" y="4670"/>
                  <a:pt x="1167" y="4699"/>
                  <a:pt x="1139" y="4731"/>
                </a:cubicBezTo>
                <a:cubicBezTo>
                  <a:pt x="1087" y="4795"/>
                  <a:pt x="1045" y="4873"/>
                  <a:pt x="1042" y="4944"/>
                </a:cubicBezTo>
                <a:cubicBezTo>
                  <a:pt x="1093" y="4937"/>
                  <a:pt x="1136" y="4909"/>
                  <a:pt x="1167" y="4867"/>
                </a:cubicBezTo>
                <a:lnTo>
                  <a:pt x="1167" y="4867"/>
                </a:lnTo>
                <a:cubicBezTo>
                  <a:pt x="1123" y="4932"/>
                  <a:pt x="1086" y="5004"/>
                  <a:pt x="1057" y="5076"/>
                </a:cubicBezTo>
                <a:cubicBezTo>
                  <a:pt x="1048" y="5097"/>
                  <a:pt x="1041" y="5118"/>
                  <a:pt x="1033" y="5140"/>
                </a:cubicBezTo>
                <a:cubicBezTo>
                  <a:pt x="1064" y="5126"/>
                  <a:pt x="1094" y="5111"/>
                  <a:pt x="1125" y="5098"/>
                </a:cubicBezTo>
                <a:lnTo>
                  <a:pt x="1125" y="5098"/>
                </a:lnTo>
                <a:cubicBezTo>
                  <a:pt x="1077" y="5174"/>
                  <a:pt x="1026" y="5251"/>
                  <a:pt x="977" y="5325"/>
                </a:cubicBezTo>
                <a:cubicBezTo>
                  <a:pt x="964" y="5343"/>
                  <a:pt x="953" y="5368"/>
                  <a:pt x="965" y="5387"/>
                </a:cubicBezTo>
                <a:cubicBezTo>
                  <a:pt x="968" y="5388"/>
                  <a:pt x="969" y="5388"/>
                  <a:pt x="972" y="5388"/>
                </a:cubicBezTo>
                <a:cubicBezTo>
                  <a:pt x="965" y="5397"/>
                  <a:pt x="956" y="5406"/>
                  <a:pt x="949" y="5416"/>
                </a:cubicBezTo>
                <a:cubicBezTo>
                  <a:pt x="891" y="5483"/>
                  <a:pt x="846" y="5557"/>
                  <a:pt x="813" y="5638"/>
                </a:cubicBezTo>
                <a:cubicBezTo>
                  <a:pt x="816" y="5639"/>
                  <a:pt x="819" y="5639"/>
                  <a:pt x="822" y="5639"/>
                </a:cubicBezTo>
                <a:cubicBezTo>
                  <a:pt x="846" y="5639"/>
                  <a:pt x="870" y="5629"/>
                  <a:pt x="885" y="5614"/>
                </a:cubicBezTo>
                <a:lnTo>
                  <a:pt x="885" y="5614"/>
                </a:lnTo>
                <a:cubicBezTo>
                  <a:pt x="855" y="5651"/>
                  <a:pt x="830" y="5695"/>
                  <a:pt x="810" y="5740"/>
                </a:cubicBezTo>
                <a:cubicBezTo>
                  <a:pt x="802" y="5752"/>
                  <a:pt x="798" y="5765"/>
                  <a:pt x="795" y="5775"/>
                </a:cubicBezTo>
                <a:cubicBezTo>
                  <a:pt x="840" y="5767"/>
                  <a:pt x="884" y="5754"/>
                  <a:pt x="927" y="5738"/>
                </a:cubicBezTo>
                <a:cubicBezTo>
                  <a:pt x="948" y="5731"/>
                  <a:pt x="969" y="5724"/>
                  <a:pt x="988" y="5714"/>
                </a:cubicBezTo>
                <a:lnTo>
                  <a:pt x="988" y="5714"/>
                </a:lnTo>
                <a:cubicBezTo>
                  <a:pt x="981" y="5721"/>
                  <a:pt x="975" y="5730"/>
                  <a:pt x="969" y="5738"/>
                </a:cubicBezTo>
                <a:cubicBezTo>
                  <a:pt x="927" y="5794"/>
                  <a:pt x="901" y="5859"/>
                  <a:pt x="897" y="5926"/>
                </a:cubicBezTo>
                <a:cubicBezTo>
                  <a:pt x="921" y="5905"/>
                  <a:pt x="948" y="5884"/>
                  <a:pt x="972" y="5862"/>
                </a:cubicBezTo>
                <a:lnTo>
                  <a:pt x="972" y="5862"/>
                </a:lnTo>
                <a:cubicBezTo>
                  <a:pt x="906" y="5927"/>
                  <a:pt x="855" y="6006"/>
                  <a:pt x="820" y="6093"/>
                </a:cubicBezTo>
                <a:cubicBezTo>
                  <a:pt x="818" y="6094"/>
                  <a:pt x="818" y="6096"/>
                  <a:pt x="818" y="6099"/>
                </a:cubicBezTo>
                <a:cubicBezTo>
                  <a:pt x="817" y="6100"/>
                  <a:pt x="817" y="6101"/>
                  <a:pt x="817" y="6103"/>
                </a:cubicBezTo>
                <a:cubicBezTo>
                  <a:pt x="805" y="6132"/>
                  <a:pt x="797" y="6160"/>
                  <a:pt x="791" y="6189"/>
                </a:cubicBezTo>
                <a:cubicBezTo>
                  <a:pt x="750" y="6219"/>
                  <a:pt x="708" y="6252"/>
                  <a:pt x="669" y="6287"/>
                </a:cubicBezTo>
                <a:cubicBezTo>
                  <a:pt x="596" y="6347"/>
                  <a:pt x="526" y="6412"/>
                  <a:pt x="458" y="6480"/>
                </a:cubicBezTo>
                <a:cubicBezTo>
                  <a:pt x="420" y="6523"/>
                  <a:pt x="383" y="6565"/>
                  <a:pt x="346" y="6611"/>
                </a:cubicBezTo>
                <a:cubicBezTo>
                  <a:pt x="325" y="6639"/>
                  <a:pt x="303" y="6668"/>
                  <a:pt x="283" y="6695"/>
                </a:cubicBezTo>
                <a:cubicBezTo>
                  <a:pt x="269" y="6713"/>
                  <a:pt x="258" y="6732"/>
                  <a:pt x="246" y="6749"/>
                </a:cubicBezTo>
                <a:cubicBezTo>
                  <a:pt x="174" y="6864"/>
                  <a:pt x="114" y="6987"/>
                  <a:pt x="73" y="7118"/>
                </a:cubicBezTo>
                <a:cubicBezTo>
                  <a:pt x="59" y="7166"/>
                  <a:pt x="49" y="7214"/>
                  <a:pt x="40" y="7263"/>
                </a:cubicBezTo>
                <a:cubicBezTo>
                  <a:pt x="1" y="7474"/>
                  <a:pt x="14" y="7690"/>
                  <a:pt x="100" y="7886"/>
                </a:cubicBezTo>
                <a:cubicBezTo>
                  <a:pt x="340" y="8434"/>
                  <a:pt x="986" y="8600"/>
                  <a:pt x="1613" y="8600"/>
                </a:cubicBezTo>
                <a:cubicBezTo>
                  <a:pt x="1760" y="8600"/>
                  <a:pt x="1906" y="8591"/>
                  <a:pt x="2045" y="8576"/>
                </a:cubicBezTo>
                <a:cubicBezTo>
                  <a:pt x="3554" y="8409"/>
                  <a:pt x="5015" y="7937"/>
                  <a:pt x="6525" y="7783"/>
                </a:cubicBezTo>
                <a:cubicBezTo>
                  <a:pt x="6947" y="7740"/>
                  <a:pt x="7369" y="7722"/>
                  <a:pt x="7791" y="7722"/>
                </a:cubicBezTo>
                <a:cubicBezTo>
                  <a:pt x="9916" y="7722"/>
                  <a:pt x="12045" y="8177"/>
                  <a:pt x="14179" y="8177"/>
                </a:cubicBezTo>
                <a:cubicBezTo>
                  <a:pt x="14184" y="8177"/>
                  <a:pt x="14190" y="8177"/>
                  <a:pt x="14196" y="8177"/>
                </a:cubicBezTo>
                <a:cubicBezTo>
                  <a:pt x="14231" y="8177"/>
                  <a:pt x="14264" y="8177"/>
                  <a:pt x="14297" y="8175"/>
                </a:cubicBezTo>
                <a:lnTo>
                  <a:pt x="14297" y="255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1" name="Google Shape;1471;p13"/>
          <p:cNvSpPr/>
          <p:nvPr/>
        </p:nvSpPr>
        <p:spPr>
          <a:xfrm>
            <a:off x="8043151" y="4883617"/>
            <a:ext cx="1099378" cy="243724"/>
          </a:xfrm>
          <a:custGeom>
            <a:avLst/>
            <a:gdLst/>
            <a:ahLst/>
            <a:cxnLst/>
            <a:rect l="l" t="t" r="r" b="b"/>
            <a:pathLst>
              <a:path w="11967" h="2653" extrusionOk="0">
                <a:moveTo>
                  <a:pt x="11805" y="1"/>
                </a:moveTo>
                <a:cubicBezTo>
                  <a:pt x="11664" y="1"/>
                  <a:pt x="11531" y="69"/>
                  <a:pt x="11403" y="133"/>
                </a:cubicBezTo>
                <a:cubicBezTo>
                  <a:pt x="10674" y="505"/>
                  <a:pt x="9890" y="766"/>
                  <a:pt x="9087" y="909"/>
                </a:cubicBezTo>
                <a:cubicBezTo>
                  <a:pt x="9048" y="913"/>
                  <a:pt x="9011" y="920"/>
                  <a:pt x="8975" y="926"/>
                </a:cubicBezTo>
                <a:cubicBezTo>
                  <a:pt x="8807" y="953"/>
                  <a:pt x="8634" y="975"/>
                  <a:pt x="8463" y="975"/>
                </a:cubicBezTo>
                <a:cubicBezTo>
                  <a:pt x="8326" y="975"/>
                  <a:pt x="8189" y="961"/>
                  <a:pt x="8057" y="925"/>
                </a:cubicBezTo>
                <a:cubicBezTo>
                  <a:pt x="7951" y="896"/>
                  <a:pt x="7848" y="853"/>
                  <a:pt x="7748" y="804"/>
                </a:cubicBezTo>
                <a:cubicBezTo>
                  <a:pt x="7725" y="794"/>
                  <a:pt x="7700" y="782"/>
                  <a:pt x="7675" y="771"/>
                </a:cubicBezTo>
                <a:lnTo>
                  <a:pt x="7674" y="771"/>
                </a:lnTo>
                <a:cubicBezTo>
                  <a:pt x="7434" y="650"/>
                  <a:pt x="7199" y="518"/>
                  <a:pt x="6940" y="505"/>
                </a:cubicBezTo>
                <a:cubicBezTo>
                  <a:pt x="6925" y="504"/>
                  <a:pt x="6909" y="503"/>
                  <a:pt x="6894" y="503"/>
                </a:cubicBezTo>
                <a:cubicBezTo>
                  <a:pt x="6882" y="503"/>
                  <a:pt x="6871" y="504"/>
                  <a:pt x="6859" y="505"/>
                </a:cubicBezTo>
                <a:cubicBezTo>
                  <a:pt x="6850" y="505"/>
                  <a:pt x="6839" y="505"/>
                  <a:pt x="6829" y="506"/>
                </a:cubicBezTo>
                <a:lnTo>
                  <a:pt x="6824" y="506"/>
                </a:lnTo>
                <a:cubicBezTo>
                  <a:pt x="6817" y="509"/>
                  <a:pt x="6808" y="509"/>
                  <a:pt x="6801" y="511"/>
                </a:cubicBezTo>
                <a:cubicBezTo>
                  <a:pt x="6644" y="531"/>
                  <a:pt x="6503" y="596"/>
                  <a:pt x="6365" y="678"/>
                </a:cubicBezTo>
                <a:cubicBezTo>
                  <a:pt x="6294" y="717"/>
                  <a:pt x="6225" y="765"/>
                  <a:pt x="6155" y="810"/>
                </a:cubicBezTo>
                <a:cubicBezTo>
                  <a:pt x="5999" y="911"/>
                  <a:pt x="5846" y="1010"/>
                  <a:pt x="5677" y="1058"/>
                </a:cubicBezTo>
                <a:lnTo>
                  <a:pt x="5676" y="1058"/>
                </a:lnTo>
                <a:cubicBezTo>
                  <a:pt x="5671" y="1058"/>
                  <a:pt x="5670" y="1058"/>
                  <a:pt x="5668" y="1061"/>
                </a:cubicBezTo>
                <a:cubicBezTo>
                  <a:pt x="5657" y="1063"/>
                  <a:pt x="5645" y="1065"/>
                  <a:pt x="5632" y="1070"/>
                </a:cubicBezTo>
                <a:cubicBezTo>
                  <a:pt x="5581" y="1080"/>
                  <a:pt x="5530" y="1087"/>
                  <a:pt x="5475" y="1090"/>
                </a:cubicBezTo>
                <a:cubicBezTo>
                  <a:pt x="5471" y="1090"/>
                  <a:pt x="5467" y="1090"/>
                  <a:pt x="5463" y="1090"/>
                </a:cubicBezTo>
                <a:cubicBezTo>
                  <a:pt x="5387" y="1090"/>
                  <a:pt x="5313" y="1078"/>
                  <a:pt x="5240" y="1065"/>
                </a:cubicBezTo>
                <a:cubicBezTo>
                  <a:pt x="5233" y="1064"/>
                  <a:pt x="5224" y="1064"/>
                  <a:pt x="5217" y="1063"/>
                </a:cubicBezTo>
                <a:cubicBezTo>
                  <a:pt x="5167" y="1055"/>
                  <a:pt x="5122" y="1047"/>
                  <a:pt x="5073" y="1042"/>
                </a:cubicBezTo>
                <a:cubicBezTo>
                  <a:pt x="5046" y="1040"/>
                  <a:pt x="5019" y="1039"/>
                  <a:pt x="4993" y="1039"/>
                </a:cubicBezTo>
                <a:cubicBezTo>
                  <a:pt x="4961" y="1039"/>
                  <a:pt x="4929" y="1040"/>
                  <a:pt x="4897" y="1041"/>
                </a:cubicBezTo>
                <a:cubicBezTo>
                  <a:pt x="4838" y="1047"/>
                  <a:pt x="4781" y="1051"/>
                  <a:pt x="4723" y="1061"/>
                </a:cubicBezTo>
                <a:cubicBezTo>
                  <a:pt x="4719" y="1061"/>
                  <a:pt x="4717" y="1063"/>
                  <a:pt x="4716" y="1063"/>
                </a:cubicBezTo>
                <a:cubicBezTo>
                  <a:pt x="4706" y="1063"/>
                  <a:pt x="4695" y="1064"/>
                  <a:pt x="4687" y="1065"/>
                </a:cubicBezTo>
                <a:cubicBezTo>
                  <a:pt x="4621" y="1077"/>
                  <a:pt x="4556" y="1090"/>
                  <a:pt x="4491" y="1102"/>
                </a:cubicBezTo>
                <a:cubicBezTo>
                  <a:pt x="4435" y="1113"/>
                  <a:pt x="4382" y="1122"/>
                  <a:pt x="4327" y="1134"/>
                </a:cubicBezTo>
                <a:cubicBezTo>
                  <a:pt x="4245" y="1150"/>
                  <a:pt x="4165" y="1166"/>
                  <a:pt x="4084" y="1180"/>
                </a:cubicBezTo>
                <a:cubicBezTo>
                  <a:pt x="3993" y="1199"/>
                  <a:pt x="3900" y="1216"/>
                  <a:pt x="3808" y="1235"/>
                </a:cubicBezTo>
                <a:lnTo>
                  <a:pt x="3603" y="1275"/>
                </a:lnTo>
                <a:cubicBezTo>
                  <a:pt x="3502" y="1295"/>
                  <a:pt x="3399" y="1315"/>
                  <a:pt x="3296" y="1334"/>
                </a:cubicBezTo>
                <a:cubicBezTo>
                  <a:pt x="3281" y="1338"/>
                  <a:pt x="3265" y="1340"/>
                  <a:pt x="3250" y="1344"/>
                </a:cubicBezTo>
                <a:cubicBezTo>
                  <a:pt x="3243" y="1344"/>
                  <a:pt x="3237" y="1346"/>
                  <a:pt x="3230" y="1347"/>
                </a:cubicBezTo>
                <a:cubicBezTo>
                  <a:pt x="3162" y="1362"/>
                  <a:pt x="3094" y="1375"/>
                  <a:pt x="3025" y="1388"/>
                </a:cubicBezTo>
                <a:lnTo>
                  <a:pt x="2574" y="1475"/>
                </a:lnTo>
                <a:cubicBezTo>
                  <a:pt x="2540" y="1482"/>
                  <a:pt x="2508" y="1487"/>
                  <a:pt x="2474" y="1494"/>
                </a:cubicBezTo>
                <a:cubicBezTo>
                  <a:pt x="2415" y="1505"/>
                  <a:pt x="2357" y="1516"/>
                  <a:pt x="2299" y="1529"/>
                </a:cubicBezTo>
                <a:cubicBezTo>
                  <a:pt x="2241" y="1540"/>
                  <a:pt x="2183" y="1550"/>
                  <a:pt x="2122" y="1564"/>
                </a:cubicBezTo>
                <a:cubicBezTo>
                  <a:pt x="2052" y="1578"/>
                  <a:pt x="1980" y="1591"/>
                  <a:pt x="1907" y="1606"/>
                </a:cubicBezTo>
                <a:cubicBezTo>
                  <a:pt x="1856" y="1614"/>
                  <a:pt x="1806" y="1624"/>
                  <a:pt x="1755" y="1635"/>
                </a:cubicBezTo>
                <a:cubicBezTo>
                  <a:pt x="1705" y="1645"/>
                  <a:pt x="1656" y="1654"/>
                  <a:pt x="1607" y="1664"/>
                </a:cubicBezTo>
                <a:cubicBezTo>
                  <a:pt x="1553" y="1674"/>
                  <a:pt x="1495" y="1685"/>
                  <a:pt x="1438" y="1696"/>
                </a:cubicBezTo>
                <a:cubicBezTo>
                  <a:pt x="1408" y="1701"/>
                  <a:pt x="1376" y="1709"/>
                  <a:pt x="1342" y="1715"/>
                </a:cubicBezTo>
                <a:cubicBezTo>
                  <a:pt x="1293" y="1725"/>
                  <a:pt x="1245" y="1733"/>
                  <a:pt x="1196" y="1744"/>
                </a:cubicBezTo>
                <a:cubicBezTo>
                  <a:pt x="1148" y="1754"/>
                  <a:pt x="1103" y="1762"/>
                  <a:pt x="1053" y="1773"/>
                </a:cubicBezTo>
                <a:cubicBezTo>
                  <a:pt x="1049" y="1774"/>
                  <a:pt x="1043" y="1774"/>
                  <a:pt x="1037" y="1776"/>
                </a:cubicBezTo>
                <a:cubicBezTo>
                  <a:pt x="949" y="1791"/>
                  <a:pt x="857" y="1809"/>
                  <a:pt x="769" y="1826"/>
                </a:cubicBezTo>
                <a:cubicBezTo>
                  <a:pt x="741" y="1832"/>
                  <a:pt x="716" y="1838"/>
                  <a:pt x="690" y="1841"/>
                </a:cubicBezTo>
                <a:cubicBezTo>
                  <a:pt x="679" y="1842"/>
                  <a:pt x="666" y="1847"/>
                  <a:pt x="653" y="1848"/>
                </a:cubicBezTo>
                <a:cubicBezTo>
                  <a:pt x="642" y="1852"/>
                  <a:pt x="632" y="1854"/>
                  <a:pt x="622" y="1855"/>
                </a:cubicBezTo>
                <a:cubicBezTo>
                  <a:pt x="531" y="1874"/>
                  <a:pt x="441" y="1890"/>
                  <a:pt x="348" y="1908"/>
                </a:cubicBezTo>
                <a:cubicBezTo>
                  <a:pt x="332" y="1911"/>
                  <a:pt x="316" y="1913"/>
                  <a:pt x="298" y="1918"/>
                </a:cubicBezTo>
                <a:cubicBezTo>
                  <a:pt x="233" y="1929"/>
                  <a:pt x="160" y="1957"/>
                  <a:pt x="105" y="1993"/>
                </a:cubicBezTo>
                <a:cubicBezTo>
                  <a:pt x="93" y="2002"/>
                  <a:pt x="85" y="2009"/>
                  <a:pt x="76" y="2017"/>
                </a:cubicBezTo>
                <a:cubicBezTo>
                  <a:pt x="27" y="2059"/>
                  <a:pt x="1" y="2111"/>
                  <a:pt x="21" y="2173"/>
                </a:cubicBezTo>
                <a:cubicBezTo>
                  <a:pt x="40" y="2230"/>
                  <a:pt x="92" y="2261"/>
                  <a:pt x="153" y="2278"/>
                </a:cubicBezTo>
                <a:cubicBezTo>
                  <a:pt x="175" y="2284"/>
                  <a:pt x="198" y="2290"/>
                  <a:pt x="221" y="2291"/>
                </a:cubicBezTo>
                <a:cubicBezTo>
                  <a:pt x="230" y="2292"/>
                  <a:pt x="237" y="2292"/>
                  <a:pt x="245" y="2295"/>
                </a:cubicBezTo>
                <a:lnTo>
                  <a:pt x="247" y="2295"/>
                </a:lnTo>
                <a:cubicBezTo>
                  <a:pt x="258" y="2295"/>
                  <a:pt x="266" y="2295"/>
                  <a:pt x="275" y="2297"/>
                </a:cubicBezTo>
                <a:cubicBezTo>
                  <a:pt x="281" y="2297"/>
                  <a:pt x="285" y="2298"/>
                  <a:pt x="290" y="2298"/>
                </a:cubicBezTo>
                <a:cubicBezTo>
                  <a:pt x="298" y="2298"/>
                  <a:pt x="307" y="2300"/>
                  <a:pt x="317" y="2300"/>
                </a:cubicBezTo>
                <a:cubicBezTo>
                  <a:pt x="660" y="2320"/>
                  <a:pt x="1001" y="2340"/>
                  <a:pt x="1344" y="2361"/>
                </a:cubicBezTo>
                <a:cubicBezTo>
                  <a:pt x="1466" y="2365"/>
                  <a:pt x="1588" y="2372"/>
                  <a:pt x="1710" y="2380"/>
                </a:cubicBezTo>
                <a:cubicBezTo>
                  <a:pt x="1919" y="2391"/>
                  <a:pt x="2129" y="2401"/>
                  <a:pt x="2340" y="2414"/>
                </a:cubicBezTo>
                <a:cubicBezTo>
                  <a:pt x="2630" y="2430"/>
                  <a:pt x="2921" y="2448"/>
                  <a:pt x="3214" y="2462"/>
                </a:cubicBezTo>
                <a:cubicBezTo>
                  <a:pt x="4026" y="2502"/>
                  <a:pt x="4835" y="2542"/>
                  <a:pt x="5647" y="2573"/>
                </a:cubicBezTo>
                <a:cubicBezTo>
                  <a:pt x="6336" y="2600"/>
                  <a:pt x="7028" y="2619"/>
                  <a:pt x="7717" y="2634"/>
                </a:cubicBezTo>
                <a:cubicBezTo>
                  <a:pt x="8314" y="2646"/>
                  <a:pt x="8912" y="2653"/>
                  <a:pt x="9509" y="2653"/>
                </a:cubicBezTo>
                <a:cubicBezTo>
                  <a:pt x="10329" y="2653"/>
                  <a:pt x="11149" y="2640"/>
                  <a:pt x="11966" y="2611"/>
                </a:cubicBezTo>
                <a:lnTo>
                  <a:pt x="11966" y="24"/>
                </a:lnTo>
                <a:cubicBezTo>
                  <a:pt x="11914" y="10"/>
                  <a:pt x="11860" y="1"/>
                  <a:pt x="11805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28627"/>
                  <a:alpha val="52510"/>
                </a:srgbClr>
              </a:gs>
              <a:gs pos="100000">
                <a:srgbClr val="FFFFFF">
                  <a:alpha val="52549"/>
                  <a:alpha val="5251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2" name="Google Shape;1472;p13"/>
          <p:cNvGrpSpPr/>
          <p:nvPr/>
        </p:nvGrpSpPr>
        <p:grpSpPr>
          <a:xfrm>
            <a:off x="3339859" y="4392328"/>
            <a:ext cx="2511907" cy="536314"/>
            <a:chOff x="3741096" y="2663691"/>
            <a:chExt cx="2511907" cy="536314"/>
          </a:xfrm>
        </p:grpSpPr>
        <p:sp>
          <p:nvSpPr>
            <p:cNvPr id="1473" name="Google Shape;1473;p13"/>
            <p:cNvSpPr/>
            <p:nvPr/>
          </p:nvSpPr>
          <p:spPr>
            <a:xfrm>
              <a:off x="3741096" y="2948547"/>
              <a:ext cx="221692" cy="97785"/>
            </a:xfrm>
            <a:custGeom>
              <a:avLst/>
              <a:gdLst/>
              <a:ahLst/>
              <a:cxnLst/>
              <a:rect l="l" t="t" r="r" b="b"/>
              <a:pathLst>
                <a:path w="1918" h="846" extrusionOk="0">
                  <a:moveTo>
                    <a:pt x="1" y="0"/>
                  </a:moveTo>
                  <a:cubicBezTo>
                    <a:pt x="165" y="109"/>
                    <a:pt x="324" y="214"/>
                    <a:pt x="471" y="326"/>
                  </a:cubicBezTo>
                  <a:cubicBezTo>
                    <a:pt x="542" y="384"/>
                    <a:pt x="616" y="439"/>
                    <a:pt x="674" y="504"/>
                  </a:cubicBezTo>
                  <a:cubicBezTo>
                    <a:pt x="734" y="567"/>
                    <a:pt x="789" y="632"/>
                    <a:pt x="823" y="702"/>
                  </a:cubicBezTo>
                  <a:lnTo>
                    <a:pt x="895" y="845"/>
                  </a:lnTo>
                  <a:lnTo>
                    <a:pt x="1003" y="726"/>
                  </a:lnTo>
                  <a:cubicBezTo>
                    <a:pt x="1059" y="664"/>
                    <a:pt x="1128" y="606"/>
                    <a:pt x="1200" y="548"/>
                  </a:cubicBezTo>
                  <a:cubicBezTo>
                    <a:pt x="1271" y="490"/>
                    <a:pt x="1350" y="439"/>
                    <a:pt x="1425" y="384"/>
                  </a:cubicBezTo>
                  <a:cubicBezTo>
                    <a:pt x="1582" y="281"/>
                    <a:pt x="1742" y="179"/>
                    <a:pt x="1917" y="90"/>
                  </a:cubicBezTo>
                  <a:cubicBezTo>
                    <a:pt x="1911" y="90"/>
                    <a:pt x="1905" y="90"/>
                    <a:pt x="1898" y="90"/>
                  </a:cubicBezTo>
                  <a:cubicBezTo>
                    <a:pt x="1805" y="90"/>
                    <a:pt x="1714" y="109"/>
                    <a:pt x="1624" y="134"/>
                  </a:cubicBezTo>
                  <a:cubicBezTo>
                    <a:pt x="1527" y="159"/>
                    <a:pt x="1432" y="193"/>
                    <a:pt x="1342" y="236"/>
                  </a:cubicBezTo>
                  <a:cubicBezTo>
                    <a:pt x="1249" y="275"/>
                    <a:pt x="1164" y="326"/>
                    <a:pt x="1080" y="381"/>
                  </a:cubicBezTo>
                  <a:cubicBezTo>
                    <a:pt x="1032" y="413"/>
                    <a:pt x="987" y="448"/>
                    <a:pt x="942" y="485"/>
                  </a:cubicBezTo>
                  <a:cubicBezTo>
                    <a:pt x="902" y="436"/>
                    <a:pt x="862" y="392"/>
                    <a:pt x="815" y="353"/>
                  </a:cubicBezTo>
                  <a:cubicBezTo>
                    <a:pt x="735" y="286"/>
                    <a:pt x="653" y="230"/>
                    <a:pt x="561" y="182"/>
                  </a:cubicBezTo>
                  <a:cubicBezTo>
                    <a:pt x="474" y="135"/>
                    <a:pt x="383" y="98"/>
                    <a:pt x="288" y="66"/>
                  </a:cubicBezTo>
                  <a:cubicBezTo>
                    <a:pt x="194" y="37"/>
                    <a:pt x="99" y="12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13"/>
            <p:cNvSpPr/>
            <p:nvPr/>
          </p:nvSpPr>
          <p:spPr>
            <a:xfrm>
              <a:off x="4232104" y="3115397"/>
              <a:ext cx="140436" cy="84608"/>
            </a:xfrm>
            <a:custGeom>
              <a:avLst/>
              <a:gdLst/>
              <a:ahLst/>
              <a:cxnLst/>
              <a:rect l="l" t="t" r="r" b="b"/>
              <a:pathLst>
                <a:path w="1215" h="732" extrusionOk="0">
                  <a:moveTo>
                    <a:pt x="1214" y="0"/>
                  </a:moveTo>
                  <a:lnTo>
                    <a:pt x="1214" y="0"/>
                  </a:lnTo>
                  <a:cubicBezTo>
                    <a:pt x="1147" y="12"/>
                    <a:pt x="1085" y="39"/>
                    <a:pt x="1025" y="70"/>
                  </a:cubicBezTo>
                  <a:cubicBezTo>
                    <a:pt x="966" y="105"/>
                    <a:pt x="909" y="141"/>
                    <a:pt x="858" y="182"/>
                  </a:cubicBezTo>
                  <a:cubicBezTo>
                    <a:pt x="787" y="240"/>
                    <a:pt x="722" y="308"/>
                    <a:pt x="668" y="385"/>
                  </a:cubicBezTo>
                  <a:cubicBezTo>
                    <a:pt x="579" y="333"/>
                    <a:pt x="482" y="305"/>
                    <a:pt x="392" y="290"/>
                  </a:cubicBezTo>
                  <a:cubicBezTo>
                    <a:pt x="344" y="283"/>
                    <a:pt x="296" y="281"/>
                    <a:pt x="248" y="281"/>
                  </a:cubicBezTo>
                  <a:cubicBezTo>
                    <a:pt x="231" y="281"/>
                    <a:pt x="213" y="281"/>
                    <a:pt x="195" y="282"/>
                  </a:cubicBezTo>
                  <a:cubicBezTo>
                    <a:pt x="129" y="288"/>
                    <a:pt x="64" y="293"/>
                    <a:pt x="0" y="315"/>
                  </a:cubicBezTo>
                  <a:cubicBezTo>
                    <a:pt x="122" y="367"/>
                    <a:pt x="238" y="407"/>
                    <a:pt x="349" y="456"/>
                  </a:cubicBezTo>
                  <a:cubicBezTo>
                    <a:pt x="458" y="501"/>
                    <a:pt x="559" y="556"/>
                    <a:pt x="620" y="620"/>
                  </a:cubicBezTo>
                  <a:lnTo>
                    <a:pt x="732" y="732"/>
                  </a:lnTo>
                  <a:lnTo>
                    <a:pt x="800" y="591"/>
                  </a:lnTo>
                  <a:cubicBezTo>
                    <a:pt x="845" y="497"/>
                    <a:pt x="915" y="396"/>
                    <a:pt x="986" y="301"/>
                  </a:cubicBezTo>
                  <a:cubicBezTo>
                    <a:pt x="1059" y="202"/>
                    <a:pt x="1131" y="105"/>
                    <a:pt x="121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13"/>
            <p:cNvSpPr/>
            <p:nvPr/>
          </p:nvSpPr>
          <p:spPr>
            <a:xfrm>
              <a:off x="4455067" y="2757546"/>
              <a:ext cx="85071" cy="48892"/>
            </a:xfrm>
            <a:custGeom>
              <a:avLst/>
              <a:gdLst/>
              <a:ahLst/>
              <a:cxnLst/>
              <a:rect l="l" t="t" r="r" b="b"/>
              <a:pathLst>
                <a:path w="736" h="423" extrusionOk="0">
                  <a:moveTo>
                    <a:pt x="736" y="0"/>
                  </a:moveTo>
                  <a:lnTo>
                    <a:pt x="736" y="0"/>
                  </a:lnTo>
                  <a:cubicBezTo>
                    <a:pt x="657" y="20"/>
                    <a:pt x="589" y="64"/>
                    <a:pt x="528" y="115"/>
                  </a:cubicBezTo>
                  <a:cubicBezTo>
                    <a:pt x="482" y="154"/>
                    <a:pt x="441" y="196"/>
                    <a:pt x="408" y="247"/>
                  </a:cubicBezTo>
                  <a:cubicBezTo>
                    <a:pt x="352" y="212"/>
                    <a:pt x="293" y="195"/>
                    <a:pt x="235" y="183"/>
                  </a:cubicBezTo>
                  <a:cubicBezTo>
                    <a:pt x="199" y="177"/>
                    <a:pt x="163" y="174"/>
                    <a:pt x="128" y="174"/>
                  </a:cubicBezTo>
                  <a:cubicBezTo>
                    <a:pt x="85" y="174"/>
                    <a:pt x="42" y="178"/>
                    <a:pt x="1" y="189"/>
                  </a:cubicBezTo>
                  <a:cubicBezTo>
                    <a:pt x="75" y="216"/>
                    <a:pt x="146" y="238"/>
                    <a:pt x="213" y="264"/>
                  </a:cubicBezTo>
                  <a:cubicBezTo>
                    <a:pt x="280" y="292"/>
                    <a:pt x="344" y="322"/>
                    <a:pt x="383" y="365"/>
                  </a:cubicBezTo>
                  <a:lnTo>
                    <a:pt x="440" y="423"/>
                  </a:lnTo>
                  <a:lnTo>
                    <a:pt x="474" y="350"/>
                  </a:lnTo>
                  <a:cubicBezTo>
                    <a:pt x="502" y="290"/>
                    <a:pt x="546" y="232"/>
                    <a:pt x="591" y="174"/>
                  </a:cubicBezTo>
                  <a:cubicBezTo>
                    <a:pt x="636" y="116"/>
                    <a:pt x="681" y="58"/>
                    <a:pt x="7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13"/>
            <p:cNvSpPr/>
            <p:nvPr/>
          </p:nvSpPr>
          <p:spPr>
            <a:xfrm>
              <a:off x="4211067" y="2663691"/>
              <a:ext cx="104026" cy="46696"/>
            </a:xfrm>
            <a:custGeom>
              <a:avLst/>
              <a:gdLst/>
              <a:ahLst/>
              <a:cxnLst/>
              <a:rect l="l" t="t" r="r" b="b"/>
              <a:pathLst>
                <a:path w="900" h="404" extrusionOk="0">
                  <a:moveTo>
                    <a:pt x="1" y="0"/>
                  </a:moveTo>
                  <a:lnTo>
                    <a:pt x="1" y="0"/>
                  </a:lnTo>
                  <a:cubicBezTo>
                    <a:pt x="76" y="53"/>
                    <a:pt x="150" y="102"/>
                    <a:pt x="218" y="154"/>
                  </a:cubicBezTo>
                  <a:cubicBezTo>
                    <a:pt x="287" y="209"/>
                    <a:pt x="351" y="267"/>
                    <a:pt x="384" y="333"/>
                  </a:cubicBezTo>
                  <a:lnTo>
                    <a:pt x="420" y="404"/>
                  </a:lnTo>
                  <a:lnTo>
                    <a:pt x="474" y="343"/>
                  </a:lnTo>
                  <a:cubicBezTo>
                    <a:pt x="526" y="283"/>
                    <a:pt x="599" y="233"/>
                    <a:pt x="670" y="182"/>
                  </a:cubicBezTo>
                  <a:cubicBezTo>
                    <a:pt x="743" y="132"/>
                    <a:pt x="817" y="86"/>
                    <a:pt x="899" y="42"/>
                  </a:cubicBezTo>
                  <a:cubicBezTo>
                    <a:pt x="804" y="42"/>
                    <a:pt x="714" y="70"/>
                    <a:pt x="628" y="108"/>
                  </a:cubicBezTo>
                  <a:cubicBezTo>
                    <a:pt x="563" y="137"/>
                    <a:pt x="500" y="175"/>
                    <a:pt x="442" y="224"/>
                  </a:cubicBezTo>
                  <a:cubicBezTo>
                    <a:pt x="393" y="161"/>
                    <a:pt x="329" y="118"/>
                    <a:pt x="265" y="84"/>
                  </a:cubicBezTo>
                  <a:cubicBezTo>
                    <a:pt x="182" y="41"/>
                    <a:pt x="93" y="12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13"/>
            <p:cNvSpPr/>
            <p:nvPr/>
          </p:nvSpPr>
          <p:spPr>
            <a:xfrm>
              <a:off x="6011692" y="2965227"/>
              <a:ext cx="60682" cy="24966"/>
            </a:xfrm>
            <a:custGeom>
              <a:avLst/>
              <a:gdLst/>
              <a:ahLst/>
              <a:cxnLst/>
              <a:rect l="l" t="t" r="r" b="b"/>
              <a:pathLst>
                <a:path w="525" h="216" extrusionOk="0">
                  <a:moveTo>
                    <a:pt x="50" y="0"/>
                  </a:moveTo>
                  <a:cubicBezTo>
                    <a:pt x="34" y="0"/>
                    <a:pt x="17" y="1"/>
                    <a:pt x="0" y="4"/>
                  </a:cubicBezTo>
                  <a:cubicBezTo>
                    <a:pt x="40" y="39"/>
                    <a:pt x="80" y="65"/>
                    <a:pt x="118" y="91"/>
                  </a:cubicBezTo>
                  <a:cubicBezTo>
                    <a:pt x="154" y="117"/>
                    <a:pt x="192" y="145"/>
                    <a:pt x="207" y="165"/>
                  </a:cubicBezTo>
                  <a:lnTo>
                    <a:pt x="237" y="216"/>
                  </a:lnTo>
                  <a:lnTo>
                    <a:pt x="285" y="178"/>
                  </a:lnTo>
                  <a:cubicBezTo>
                    <a:pt x="316" y="155"/>
                    <a:pt x="358" y="132"/>
                    <a:pt x="397" y="105"/>
                  </a:cubicBezTo>
                  <a:cubicBezTo>
                    <a:pt x="439" y="81"/>
                    <a:pt x="481" y="55"/>
                    <a:pt x="525" y="23"/>
                  </a:cubicBezTo>
                  <a:cubicBezTo>
                    <a:pt x="502" y="16"/>
                    <a:pt x="479" y="14"/>
                    <a:pt x="456" y="14"/>
                  </a:cubicBezTo>
                  <a:cubicBezTo>
                    <a:pt x="426" y="14"/>
                    <a:pt x="395" y="18"/>
                    <a:pt x="366" y="24"/>
                  </a:cubicBezTo>
                  <a:cubicBezTo>
                    <a:pt x="330" y="33"/>
                    <a:pt x="294" y="46"/>
                    <a:pt x="259" y="66"/>
                  </a:cubicBezTo>
                  <a:cubicBezTo>
                    <a:pt x="226" y="39"/>
                    <a:pt x="191" y="24"/>
                    <a:pt x="154" y="15"/>
                  </a:cubicBezTo>
                  <a:cubicBezTo>
                    <a:pt x="121" y="5"/>
                    <a:pt x="86" y="0"/>
                    <a:pt x="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13"/>
            <p:cNvSpPr/>
            <p:nvPr/>
          </p:nvSpPr>
          <p:spPr>
            <a:xfrm>
              <a:off x="6196829" y="2931998"/>
              <a:ext cx="56174" cy="34329"/>
            </a:xfrm>
            <a:custGeom>
              <a:avLst/>
              <a:gdLst/>
              <a:ahLst/>
              <a:cxnLst/>
              <a:rect l="l" t="t" r="r" b="b"/>
              <a:pathLst>
                <a:path w="486" h="297" extrusionOk="0">
                  <a:moveTo>
                    <a:pt x="485" y="1"/>
                  </a:moveTo>
                  <a:lnTo>
                    <a:pt x="485" y="1"/>
                  </a:lnTo>
                  <a:cubicBezTo>
                    <a:pt x="430" y="9"/>
                    <a:pt x="384" y="37"/>
                    <a:pt x="342" y="69"/>
                  </a:cubicBezTo>
                  <a:cubicBezTo>
                    <a:pt x="313" y="92"/>
                    <a:pt x="288" y="120"/>
                    <a:pt x="263" y="153"/>
                  </a:cubicBezTo>
                  <a:cubicBezTo>
                    <a:pt x="242" y="147"/>
                    <a:pt x="221" y="146"/>
                    <a:pt x="202" y="146"/>
                  </a:cubicBezTo>
                  <a:cubicBezTo>
                    <a:pt x="182" y="146"/>
                    <a:pt x="163" y="147"/>
                    <a:pt x="144" y="149"/>
                  </a:cubicBezTo>
                  <a:cubicBezTo>
                    <a:pt x="93" y="158"/>
                    <a:pt x="44" y="175"/>
                    <a:pt x="0" y="205"/>
                  </a:cubicBezTo>
                  <a:cubicBezTo>
                    <a:pt x="51" y="220"/>
                    <a:pt x="99" y="227"/>
                    <a:pt x="144" y="235"/>
                  </a:cubicBezTo>
                  <a:cubicBezTo>
                    <a:pt x="188" y="242"/>
                    <a:pt x="234" y="251"/>
                    <a:pt x="256" y="265"/>
                  </a:cubicBezTo>
                  <a:lnTo>
                    <a:pt x="307" y="297"/>
                  </a:lnTo>
                  <a:lnTo>
                    <a:pt x="334" y="243"/>
                  </a:lnTo>
                  <a:cubicBezTo>
                    <a:pt x="350" y="208"/>
                    <a:pt x="379" y="169"/>
                    <a:pt x="406" y="129"/>
                  </a:cubicBezTo>
                  <a:cubicBezTo>
                    <a:pt x="433" y="89"/>
                    <a:pt x="458" y="47"/>
                    <a:pt x="4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13"/>
            <p:cNvSpPr/>
            <p:nvPr/>
          </p:nvSpPr>
          <p:spPr>
            <a:xfrm>
              <a:off x="5196494" y="2883780"/>
              <a:ext cx="82759" cy="50973"/>
            </a:xfrm>
            <a:custGeom>
              <a:avLst/>
              <a:gdLst/>
              <a:ahLst/>
              <a:cxnLst/>
              <a:rect l="l" t="t" r="r" b="b"/>
              <a:pathLst>
                <a:path w="716" h="441" extrusionOk="0">
                  <a:moveTo>
                    <a:pt x="1" y="0"/>
                  </a:moveTo>
                  <a:cubicBezTo>
                    <a:pt x="47" y="64"/>
                    <a:pt x="94" y="122"/>
                    <a:pt x="136" y="182"/>
                  </a:cubicBezTo>
                  <a:cubicBezTo>
                    <a:pt x="175" y="243"/>
                    <a:pt x="212" y="304"/>
                    <a:pt x="222" y="360"/>
                  </a:cubicBezTo>
                  <a:lnTo>
                    <a:pt x="233" y="440"/>
                  </a:lnTo>
                  <a:lnTo>
                    <a:pt x="303" y="398"/>
                  </a:lnTo>
                  <a:cubicBezTo>
                    <a:pt x="360" y="363"/>
                    <a:pt x="428" y="340"/>
                    <a:pt x="498" y="315"/>
                  </a:cubicBezTo>
                  <a:cubicBezTo>
                    <a:pt x="567" y="291"/>
                    <a:pt x="638" y="269"/>
                    <a:pt x="715" y="252"/>
                  </a:cubicBezTo>
                  <a:cubicBezTo>
                    <a:pt x="666" y="234"/>
                    <a:pt x="614" y="229"/>
                    <a:pt x="562" y="229"/>
                  </a:cubicBezTo>
                  <a:cubicBezTo>
                    <a:pt x="534" y="229"/>
                    <a:pt x="506" y="230"/>
                    <a:pt x="479" y="233"/>
                  </a:cubicBezTo>
                  <a:cubicBezTo>
                    <a:pt x="421" y="240"/>
                    <a:pt x="363" y="253"/>
                    <a:pt x="306" y="276"/>
                  </a:cubicBezTo>
                  <a:cubicBezTo>
                    <a:pt x="281" y="217"/>
                    <a:pt x="241" y="170"/>
                    <a:pt x="200" y="128"/>
                  </a:cubicBezTo>
                  <a:cubicBezTo>
                    <a:pt x="142" y="73"/>
                    <a:pt x="76" y="29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13"/>
            <p:cNvSpPr/>
            <p:nvPr/>
          </p:nvSpPr>
          <p:spPr>
            <a:xfrm>
              <a:off x="5527493" y="2832865"/>
              <a:ext cx="71316" cy="45656"/>
            </a:xfrm>
            <a:custGeom>
              <a:avLst/>
              <a:gdLst/>
              <a:ahLst/>
              <a:cxnLst/>
              <a:rect l="l" t="t" r="r" b="b"/>
              <a:pathLst>
                <a:path w="617" h="395" extrusionOk="0">
                  <a:moveTo>
                    <a:pt x="1" y="0"/>
                  </a:moveTo>
                  <a:lnTo>
                    <a:pt x="113" y="162"/>
                  </a:lnTo>
                  <a:cubicBezTo>
                    <a:pt x="145" y="213"/>
                    <a:pt x="175" y="268"/>
                    <a:pt x="182" y="314"/>
                  </a:cubicBezTo>
                  <a:lnTo>
                    <a:pt x="195" y="394"/>
                  </a:lnTo>
                  <a:lnTo>
                    <a:pt x="264" y="353"/>
                  </a:lnTo>
                  <a:cubicBezTo>
                    <a:pt x="312" y="324"/>
                    <a:pt x="371" y="303"/>
                    <a:pt x="429" y="281"/>
                  </a:cubicBezTo>
                  <a:cubicBezTo>
                    <a:pt x="489" y="260"/>
                    <a:pt x="550" y="239"/>
                    <a:pt x="617" y="218"/>
                  </a:cubicBezTo>
                  <a:cubicBezTo>
                    <a:pt x="574" y="199"/>
                    <a:pt x="525" y="192"/>
                    <a:pt x="476" y="192"/>
                  </a:cubicBezTo>
                  <a:cubicBezTo>
                    <a:pt x="456" y="192"/>
                    <a:pt x="435" y="193"/>
                    <a:pt x="415" y="195"/>
                  </a:cubicBezTo>
                  <a:cubicBezTo>
                    <a:pt x="367" y="201"/>
                    <a:pt x="319" y="210"/>
                    <a:pt x="269" y="230"/>
                  </a:cubicBezTo>
                  <a:cubicBezTo>
                    <a:pt x="246" y="181"/>
                    <a:pt x="214" y="140"/>
                    <a:pt x="178" y="107"/>
                  </a:cubicBezTo>
                  <a:cubicBezTo>
                    <a:pt x="127" y="59"/>
                    <a:pt x="66" y="22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FFFFFF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900"/>
              <a:buFont typeface="Montserrat"/>
              <a:buNone/>
              <a:defRPr sz="2900" b="1">
                <a:solidFill>
                  <a:schemeClr val="accent6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900"/>
              <a:buFont typeface="Montserrat"/>
              <a:buNone/>
              <a:defRPr sz="2900" b="1">
                <a:solidFill>
                  <a:schemeClr val="accent6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900"/>
              <a:buFont typeface="Montserrat"/>
              <a:buNone/>
              <a:defRPr sz="2900" b="1">
                <a:solidFill>
                  <a:schemeClr val="accent6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900"/>
              <a:buFont typeface="Montserrat"/>
              <a:buNone/>
              <a:defRPr sz="2900" b="1">
                <a:solidFill>
                  <a:schemeClr val="accent6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900"/>
              <a:buFont typeface="Montserrat"/>
              <a:buNone/>
              <a:defRPr sz="2900" b="1">
                <a:solidFill>
                  <a:schemeClr val="accent6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900"/>
              <a:buFont typeface="Montserrat"/>
              <a:buNone/>
              <a:defRPr sz="2900" b="1">
                <a:solidFill>
                  <a:schemeClr val="accent6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900"/>
              <a:buFont typeface="Montserrat"/>
              <a:buNone/>
              <a:defRPr sz="2900" b="1">
                <a:solidFill>
                  <a:schemeClr val="accent6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900"/>
              <a:buFont typeface="Montserrat"/>
              <a:buNone/>
              <a:defRPr sz="2900" b="1">
                <a:solidFill>
                  <a:schemeClr val="accent6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900"/>
              <a:buFont typeface="Montserrat"/>
              <a:buNone/>
              <a:defRPr sz="2900" b="1">
                <a:solidFill>
                  <a:schemeClr val="accent6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74500"/>
            <a:ext cx="7704000" cy="342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Work Sans"/>
              <a:buChar char="●"/>
              <a:defRPr>
                <a:solidFill>
                  <a:schemeClr val="accent6"/>
                </a:solidFill>
                <a:latin typeface="Work Sans"/>
                <a:ea typeface="Work Sans"/>
                <a:cs typeface="Work Sans"/>
                <a:sym typeface="Work Sans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Work Sans"/>
              <a:buChar char="○"/>
              <a:defRPr>
                <a:solidFill>
                  <a:schemeClr val="accent6"/>
                </a:solidFill>
                <a:latin typeface="Work Sans"/>
                <a:ea typeface="Work Sans"/>
                <a:cs typeface="Work Sans"/>
                <a:sym typeface="Work Sans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Work Sans"/>
              <a:buChar char="■"/>
              <a:defRPr>
                <a:solidFill>
                  <a:schemeClr val="accent6"/>
                </a:solidFill>
                <a:latin typeface="Work Sans"/>
                <a:ea typeface="Work Sans"/>
                <a:cs typeface="Work Sans"/>
                <a:sym typeface="Work Sans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Work Sans"/>
              <a:buChar char="●"/>
              <a:defRPr>
                <a:solidFill>
                  <a:schemeClr val="accent6"/>
                </a:solidFill>
                <a:latin typeface="Work Sans"/>
                <a:ea typeface="Work Sans"/>
                <a:cs typeface="Work Sans"/>
                <a:sym typeface="Work Sans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Work Sans"/>
              <a:buChar char="○"/>
              <a:defRPr>
                <a:solidFill>
                  <a:schemeClr val="accent6"/>
                </a:solidFill>
                <a:latin typeface="Work Sans"/>
                <a:ea typeface="Work Sans"/>
                <a:cs typeface="Work Sans"/>
                <a:sym typeface="Work Sans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Work Sans"/>
              <a:buChar char="■"/>
              <a:defRPr>
                <a:solidFill>
                  <a:schemeClr val="accent6"/>
                </a:solidFill>
                <a:latin typeface="Work Sans"/>
                <a:ea typeface="Work Sans"/>
                <a:cs typeface="Work Sans"/>
                <a:sym typeface="Work Sans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Work Sans"/>
              <a:buChar char="●"/>
              <a:defRPr>
                <a:solidFill>
                  <a:schemeClr val="accent6"/>
                </a:solidFill>
                <a:latin typeface="Work Sans"/>
                <a:ea typeface="Work Sans"/>
                <a:cs typeface="Work Sans"/>
                <a:sym typeface="Work Sans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Work Sans"/>
              <a:buChar char="○"/>
              <a:defRPr>
                <a:solidFill>
                  <a:schemeClr val="accent6"/>
                </a:solidFill>
                <a:latin typeface="Work Sans"/>
                <a:ea typeface="Work Sans"/>
                <a:cs typeface="Work Sans"/>
                <a:sym typeface="Work Sans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accent6"/>
              </a:buClr>
              <a:buSzPts val="1400"/>
              <a:buFont typeface="Work Sans"/>
              <a:buChar char="■"/>
              <a:defRPr>
                <a:solidFill>
                  <a:schemeClr val="accent6"/>
                </a:solidFill>
                <a:latin typeface="Work Sans"/>
                <a:ea typeface="Work Sans"/>
                <a:cs typeface="Work Sans"/>
                <a:sym typeface="Work Sans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1" r:id="rId3"/>
    <p:sldLayoutId id="2147483652" r:id="rId4"/>
    <p:sldLayoutId id="2147483654" r:id="rId5"/>
    <p:sldLayoutId id="2147483655" r:id="rId6"/>
    <p:sldLayoutId id="2147483657" r:id="rId7"/>
    <p:sldLayoutId id="2147483658" r:id="rId8"/>
    <p:sldLayoutId id="2147483659" r:id="rId9"/>
    <p:sldLayoutId id="2147483660" r:id="rId10"/>
    <p:sldLayoutId id="2147483661" r:id="rId11"/>
    <p:sldLayoutId id="2147483662" r:id="rId12"/>
    <p:sldLayoutId id="2147483663" r:id="rId13"/>
    <p:sldLayoutId id="2147483665" r:id="rId14"/>
    <p:sldLayoutId id="2147483666" r:id="rId15"/>
    <p:sldLayoutId id="2147483667" r:id="rId16"/>
    <p:sldLayoutId id="2147483668" r:id="rId17"/>
    <p:sldLayoutId id="2147483670" r:id="rId18"/>
    <p:sldLayoutId id="2147483671" r:id="rId19"/>
    <p:sldLayoutId id="2147483672" r:id="rId20"/>
    <p:sldLayoutId id="2147483673" r:id="rId21"/>
    <p:sldLayoutId id="2147483674" r:id="rId22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9.xml"/><Relationship Id="rId3" Type="http://schemas.microsoft.com/office/2007/relationships/media" Target="../media/media2.mp3"/><Relationship Id="rId7" Type="http://schemas.openxmlformats.org/officeDocument/2006/relationships/slideLayout" Target="../slideLayouts/slideLayout16.xml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6" Type="http://schemas.openxmlformats.org/officeDocument/2006/relationships/audio" Target="../media/media3.mp3"/><Relationship Id="rId5" Type="http://schemas.microsoft.com/office/2007/relationships/media" Target="../media/media3.mp3"/><Relationship Id="rId4" Type="http://schemas.openxmlformats.org/officeDocument/2006/relationships/audio" Target="../media/media2.mp3"/><Relationship Id="rId9" Type="http://schemas.openxmlformats.org/officeDocument/2006/relationships/image" Target="../media/image1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9.png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4.xml"/><Relationship Id="rId7" Type="http://schemas.openxmlformats.org/officeDocument/2006/relationships/image" Target="../media/image11.jpeg"/><Relationship Id="rId2" Type="http://schemas.openxmlformats.org/officeDocument/2006/relationships/audio" Target="../media/media4.mp3"/><Relationship Id="rId1" Type="http://schemas.microsoft.com/office/2007/relationships/media" Target="../media/media4.mp3"/><Relationship Id="rId6" Type="http://schemas.openxmlformats.org/officeDocument/2006/relationships/image" Target="../media/image10.jpeg"/><Relationship Id="rId5" Type="http://schemas.openxmlformats.org/officeDocument/2006/relationships/image" Target="../media/image1.png"/><Relationship Id="rId4" Type="http://schemas.openxmlformats.org/officeDocument/2006/relationships/notesSlide" Target="../notesSlides/notesSlide10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.xml"/><Relationship Id="rId2" Type="http://schemas.microsoft.com/office/2007/relationships/media" Target="../media/media5.mp4"/><Relationship Id="rId1" Type="http://schemas.openxmlformats.org/officeDocument/2006/relationships/video" Target="NULL" TargetMode="External"/><Relationship Id="rId4" Type="http://schemas.openxmlformats.org/officeDocument/2006/relationships/image" Target="../media/image12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9.xml"/><Relationship Id="rId2" Type="http://schemas.openxmlformats.org/officeDocument/2006/relationships/audio" Target="../media/media6.mp3"/><Relationship Id="rId1" Type="http://schemas.microsoft.com/office/2007/relationships/media" Target="../media/media6.mp3"/><Relationship Id="rId5" Type="http://schemas.openxmlformats.org/officeDocument/2006/relationships/image" Target="../media/image1.png"/><Relationship Id="rId4" Type="http://schemas.openxmlformats.org/officeDocument/2006/relationships/notesSlide" Target="../notesSlides/notesSlide1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2.xml"/><Relationship Id="rId7" Type="http://schemas.microsoft.com/office/2007/relationships/hdphoto" Target="../media/hdphoto1.wdp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6" Type="http://schemas.openxmlformats.org/officeDocument/2006/relationships/image" Target="../media/image2.png"/><Relationship Id="rId5" Type="http://schemas.openxmlformats.org/officeDocument/2006/relationships/image" Target="../media/image1.png"/><Relationship Id="rId4" Type="http://schemas.openxmlformats.org/officeDocument/2006/relationships/notesSlide" Target="../notesSlides/notesSlide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2" Type="http://schemas.openxmlformats.org/officeDocument/2006/relationships/audio" Target="../media/media7.mp3"/><Relationship Id="rId1" Type="http://schemas.microsoft.com/office/2007/relationships/media" Target="../media/media7.mp3"/><Relationship Id="rId5" Type="http://schemas.openxmlformats.org/officeDocument/2006/relationships/image" Target="../media/image1.png"/><Relationship Id="rId4" Type="http://schemas.openxmlformats.org/officeDocument/2006/relationships/notesSlide" Target="../notesSlides/notesSlide14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2" Type="http://schemas.openxmlformats.org/officeDocument/2006/relationships/audio" Target="../media/media8.mp3"/><Relationship Id="rId1" Type="http://schemas.microsoft.com/office/2007/relationships/media" Target="../media/media8.mp3"/><Relationship Id="rId5" Type="http://schemas.openxmlformats.org/officeDocument/2006/relationships/image" Target="../media/image1.png"/><Relationship Id="rId4" Type="http://schemas.openxmlformats.org/officeDocument/2006/relationships/notesSlide" Target="../notesSlides/notesSlide15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6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0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7.xml"/><Relationship Id="rId7" Type="http://schemas.microsoft.com/office/2007/relationships/hdphoto" Target="../media/hdphoto2.wdp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3.png"/><Relationship Id="rId5" Type="http://schemas.openxmlformats.org/officeDocument/2006/relationships/image" Target="../media/image1.png"/><Relationship Id="rId4" Type="http://schemas.openxmlformats.org/officeDocument/2006/relationships/notesSlide" Target="../notesSlides/notesSlide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1.xml"/><Relationship Id="rId7" Type="http://schemas.openxmlformats.org/officeDocument/2006/relationships/image" Target="../media/image1.png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6" Type="http://schemas.microsoft.com/office/2007/relationships/hdphoto" Target="../media/hdphoto3.wdp"/><Relationship Id="rId5" Type="http://schemas.openxmlformats.org/officeDocument/2006/relationships/image" Target="../media/image4.png"/><Relationship Id="rId4" Type="http://schemas.openxmlformats.org/officeDocument/2006/relationships/notesSlide" Target="../notesSlides/notesSlide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2.xml"/><Relationship Id="rId7" Type="http://schemas.microsoft.com/office/2007/relationships/hdphoto" Target="../media/hdphoto4.wdp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image" Target="../media/image5.png"/><Relationship Id="rId5" Type="http://schemas.openxmlformats.org/officeDocument/2006/relationships/image" Target="../media/image1.png"/><Relationship Id="rId4" Type="http://schemas.openxmlformats.org/officeDocument/2006/relationships/notesSlide" Target="../notesSlides/notesSlide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6" Type="http://schemas.microsoft.com/office/2007/relationships/hdphoto" Target="../media/hdphoto5.wdp"/><Relationship Id="rId5" Type="http://schemas.openxmlformats.org/officeDocument/2006/relationships/image" Target="../media/image6.png"/><Relationship Id="rId4" Type="http://schemas.openxmlformats.org/officeDocument/2006/relationships/image" Target="../media/image1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9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77" name="Google Shape;9577;p56"/>
          <p:cNvSpPr txBox="1">
            <a:spLocks noGrp="1"/>
          </p:cNvSpPr>
          <p:nvPr>
            <p:ph type="title"/>
          </p:nvPr>
        </p:nvSpPr>
        <p:spPr>
          <a:xfrm>
            <a:off x="720077" y="496360"/>
            <a:ext cx="5113641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dirty="0" smtClean="0">
                <a:solidFill>
                  <a:srgbClr val="AD4F0F"/>
                </a:solidFill>
              </a:rPr>
              <a:t>GUESS THE WORDS</a:t>
            </a:r>
            <a:endParaRPr sz="3200" dirty="0">
              <a:solidFill>
                <a:srgbClr val="AD4F0F"/>
              </a:solidFill>
            </a:endParaRPr>
          </a:p>
        </p:txBody>
      </p:sp>
      <p:sp>
        <p:nvSpPr>
          <p:cNvPr id="9578" name="Google Shape;9578;p56"/>
          <p:cNvSpPr txBox="1">
            <a:spLocks noGrp="1"/>
          </p:cNvSpPr>
          <p:nvPr>
            <p:ph type="subTitle" idx="1"/>
          </p:nvPr>
        </p:nvSpPr>
        <p:spPr>
          <a:xfrm>
            <a:off x="808142" y="1115687"/>
            <a:ext cx="7797619" cy="189395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indent="-457200" algn="l" rtl="0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US" sz="3000" dirty="0" smtClean="0"/>
              <a:t>W</a:t>
            </a:r>
            <a:r>
              <a:rPr lang="en" sz="3000" dirty="0" smtClean="0"/>
              <a:t>ork in </a:t>
            </a:r>
            <a:r>
              <a:rPr lang="en" sz="3000" b="1" dirty="0" smtClean="0"/>
              <a:t>4 teams </a:t>
            </a:r>
            <a:r>
              <a:rPr lang="en" sz="3000" dirty="0" smtClean="0"/>
              <a:t>to guess the words</a:t>
            </a:r>
            <a:endParaRPr lang="en" sz="3000" dirty="0"/>
          </a:p>
          <a:p>
            <a:pPr lvl="0" indent="-457200" algn="l" rtl="0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US" sz="3000" b="1" dirty="0" smtClean="0"/>
              <a:t>4 hints/</a:t>
            </a:r>
            <a:r>
              <a:rPr lang="en" sz="3000" b="1" dirty="0" smtClean="0"/>
              <a:t>word</a:t>
            </a:r>
          </a:p>
          <a:p>
            <a:pPr lvl="0" indent="-457200" algn="l" rtl="0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US" sz="3000" dirty="0" smtClean="0"/>
              <a:t>T</a:t>
            </a:r>
            <a:r>
              <a:rPr lang="en" sz="3000" dirty="0" smtClean="0"/>
              <a:t>he </a:t>
            </a:r>
            <a:r>
              <a:rPr lang="en" sz="3000" b="1" dirty="0" smtClean="0"/>
              <a:t>less hint </a:t>
            </a:r>
            <a:r>
              <a:rPr lang="en" sz="3000" dirty="0" smtClean="0"/>
              <a:t>you use to guess the word, the </a:t>
            </a:r>
            <a:r>
              <a:rPr lang="en" sz="3000" b="1" dirty="0" smtClean="0"/>
              <a:t>more points </a:t>
            </a:r>
            <a:r>
              <a:rPr lang="en" sz="3000" dirty="0" smtClean="0"/>
              <a:t>you have</a:t>
            </a:r>
          </a:p>
        </p:txBody>
      </p:sp>
      <p:grpSp>
        <p:nvGrpSpPr>
          <p:cNvPr id="9585" name="Google Shape;9585;p56"/>
          <p:cNvGrpSpPr/>
          <p:nvPr/>
        </p:nvGrpSpPr>
        <p:grpSpPr>
          <a:xfrm>
            <a:off x="5161350" y="3009644"/>
            <a:ext cx="2685254" cy="1659833"/>
            <a:chOff x="2123675" y="950050"/>
            <a:chExt cx="5024803" cy="3105975"/>
          </a:xfrm>
        </p:grpSpPr>
        <p:sp>
          <p:nvSpPr>
            <p:cNvPr id="9586" name="Google Shape;9586;p56"/>
            <p:cNvSpPr/>
            <p:nvPr/>
          </p:nvSpPr>
          <p:spPr>
            <a:xfrm>
              <a:off x="2123675" y="3841581"/>
              <a:ext cx="4489353" cy="214443"/>
            </a:xfrm>
            <a:custGeom>
              <a:avLst/>
              <a:gdLst/>
              <a:ahLst/>
              <a:cxnLst/>
              <a:rect l="l" t="t" r="r" b="b"/>
              <a:pathLst>
                <a:path w="68834" h="3288" extrusionOk="0">
                  <a:moveTo>
                    <a:pt x="6272" y="1"/>
                  </a:moveTo>
                  <a:cubicBezTo>
                    <a:pt x="4030" y="1"/>
                    <a:pt x="1842" y="341"/>
                    <a:pt x="0" y="1516"/>
                  </a:cubicBezTo>
                  <a:cubicBezTo>
                    <a:pt x="124" y="1923"/>
                    <a:pt x="649" y="2090"/>
                    <a:pt x="1104" y="2183"/>
                  </a:cubicBezTo>
                  <a:cubicBezTo>
                    <a:pt x="3973" y="2773"/>
                    <a:pt x="6925" y="2921"/>
                    <a:pt x="9858" y="2963"/>
                  </a:cubicBezTo>
                  <a:cubicBezTo>
                    <a:pt x="12291" y="2996"/>
                    <a:pt x="14688" y="3287"/>
                    <a:pt x="17128" y="3287"/>
                  </a:cubicBezTo>
                  <a:cubicBezTo>
                    <a:pt x="17430" y="3287"/>
                    <a:pt x="17733" y="3283"/>
                    <a:pt x="18036" y="3273"/>
                  </a:cubicBezTo>
                  <a:cubicBezTo>
                    <a:pt x="20464" y="3193"/>
                    <a:pt x="22867" y="2790"/>
                    <a:pt x="25291" y="2669"/>
                  </a:cubicBezTo>
                  <a:cubicBezTo>
                    <a:pt x="25893" y="2639"/>
                    <a:pt x="26495" y="2626"/>
                    <a:pt x="27097" y="2626"/>
                  </a:cubicBezTo>
                  <a:cubicBezTo>
                    <a:pt x="29777" y="2626"/>
                    <a:pt x="32458" y="2882"/>
                    <a:pt x="35138" y="3007"/>
                  </a:cubicBezTo>
                  <a:cubicBezTo>
                    <a:pt x="36587" y="3074"/>
                    <a:pt x="38038" y="3102"/>
                    <a:pt x="39488" y="3102"/>
                  </a:cubicBezTo>
                  <a:cubicBezTo>
                    <a:pt x="42334" y="3102"/>
                    <a:pt x="45181" y="2993"/>
                    <a:pt x="48023" y="2851"/>
                  </a:cubicBezTo>
                  <a:cubicBezTo>
                    <a:pt x="50009" y="2753"/>
                    <a:pt x="51912" y="2408"/>
                    <a:pt x="53895" y="2345"/>
                  </a:cubicBezTo>
                  <a:cubicBezTo>
                    <a:pt x="54317" y="2331"/>
                    <a:pt x="54739" y="2325"/>
                    <a:pt x="55161" y="2325"/>
                  </a:cubicBezTo>
                  <a:cubicBezTo>
                    <a:pt x="56861" y="2325"/>
                    <a:pt x="58559" y="2422"/>
                    <a:pt x="60253" y="2519"/>
                  </a:cubicBezTo>
                  <a:cubicBezTo>
                    <a:pt x="61540" y="2593"/>
                    <a:pt x="63959" y="2862"/>
                    <a:pt x="65884" y="2862"/>
                  </a:cubicBezTo>
                  <a:cubicBezTo>
                    <a:pt x="67408" y="2862"/>
                    <a:pt x="68622" y="2693"/>
                    <a:pt x="68716" y="2125"/>
                  </a:cubicBezTo>
                  <a:cubicBezTo>
                    <a:pt x="68834" y="1413"/>
                    <a:pt x="67140" y="1340"/>
                    <a:pt x="65261" y="1340"/>
                  </a:cubicBezTo>
                  <a:cubicBezTo>
                    <a:pt x="64775" y="1340"/>
                    <a:pt x="64277" y="1345"/>
                    <a:pt x="63794" y="1345"/>
                  </a:cubicBezTo>
                  <a:cubicBezTo>
                    <a:pt x="62776" y="1345"/>
                    <a:pt x="61829" y="1323"/>
                    <a:pt x="61217" y="1188"/>
                  </a:cubicBezTo>
                  <a:cubicBezTo>
                    <a:pt x="60507" y="1030"/>
                    <a:pt x="59825" y="983"/>
                    <a:pt x="59147" y="983"/>
                  </a:cubicBezTo>
                  <a:cubicBezTo>
                    <a:pt x="58101" y="983"/>
                    <a:pt x="57067" y="1096"/>
                    <a:pt x="55960" y="1096"/>
                  </a:cubicBezTo>
                  <a:cubicBezTo>
                    <a:pt x="53792" y="1096"/>
                    <a:pt x="51645" y="679"/>
                    <a:pt x="49478" y="670"/>
                  </a:cubicBezTo>
                  <a:cubicBezTo>
                    <a:pt x="49454" y="670"/>
                    <a:pt x="49430" y="670"/>
                    <a:pt x="49407" y="670"/>
                  </a:cubicBezTo>
                  <a:cubicBezTo>
                    <a:pt x="47557" y="670"/>
                    <a:pt x="45724" y="962"/>
                    <a:pt x="43883" y="1126"/>
                  </a:cubicBezTo>
                  <a:cubicBezTo>
                    <a:pt x="41947" y="1297"/>
                    <a:pt x="40001" y="1325"/>
                    <a:pt x="38055" y="1325"/>
                  </a:cubicBezTo>
                  <a:cubicBezTo>
                    <a:pt x="37557" y="1325"/>
                    <a:pt x="37058" y="1323"/>
                    <a:pt x="36560" y="1321"/>
                  </a:cubicBezTo>
                  <a:cubicBezTo>
                    <a:pt x="28562" y="1287"/>
                    <a:pt x="20548" y="1253"/>
                    <a:pt x="12592" y="499"/>
                  </a:cubicBezTo>
                  <a:cubicBezTo>
                    <a:pt x="10604" y="311"/>
                    <a:pt x="8413" y="1"/>
                    <a:pt x="6272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56"/>
            <p:cNvSpPr/>
            <p:nvPr/>
          </p:nvSpPr>
          <p:spPr>
            <a:xfrm>
              <a:off x="3948984" y="3203794"/>
              <a:ext cx="250249" cy="220444"/>
            </a:xfrm>
            <a:custGeom>
              <a:avLst/>
              <a:gdLst/>
              <a:ahLst/>
              <a:cxnLst/>
              <a:rect l="l" t="t" r="r" b="b"/>
              <a:pathLst>
                <a:path w="3837" h="3380" extrusionOk="0">
                  <a:moveTo>
                    <a:pt x="614" y="1"/>
                  </a:moveTo>
                  <a:lnTo>
                    <a:pt x="1" y="755"/>
                  </a:lnTo>
                  <a:lnTo>
                    <a:pt x="3224" y="3380"/>
                  </a:lnTo>
                  <a:lnTo>
                    <a:pt x="3836" y="2627"/>
                  </a:lnTo>
                  <a:lnTo>
                    <a:pt x="61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56"/>
            <p:cNvSpPr/>
            <p:nvPr/>
          </p:nvSpPr>
          <p:spPr>
            <a:xfrm>
              <a:off x="4023856" y="2628488"/>
              <a:ext cx="520456" cy="601655"/>
            </a:xfrm>
            <a:custGeom>
              <a:avLst/>
              <a:gdLst/>
              <a:ahLst/>
              <a:cxnLst/>
              <a:rect l="l" t="t" r="r" b="b"/>
              <a:pathLst>
                <a:path w="7980" h="9225" extrusionOk="0">
                  <a:moveTo>
                    <a:pt x="4589" y="0"/>
                  </a:moveTo>
                  <a:lnTo>
                    <a:pt x="86" y="7225"/>
                  </a:lnTo>
                  <a:cubicBezTo>
                    <a:pt x="86" y="7225"/>
                    <a:pt x="1" y="8781"/>
                    <a:pt x="1103" y="9024"/>
                  </a:cubicBezTo>
                  <a:cubicBezTo>
                    <a:pt x="1717" y="9160"/>
                    <a:pt x="2665" y="9225"/>
                    <a:pt x="2665" y="9225"/>
                  </a:cubicBezTo>
                  <a:lnTo>
                    <a:pt x="7979" y="1840"/>
                  </a:lnTo>
                  <a:lnTo>
                    <a:pt x="4589" y="0"/>
                  </a:lnTo>
                  <a:close/>
                </a:path>
              </a:pathLst>
            </a:custGeom>
            <a:solidFill>
              <a:srgbClr val="FFD9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56"/>
            <p:cNvSpPr/>
            <p:nvPr/>
          </p:nvSpPr>
          <p:spPr>
            <a:xfrm>
              <a:off x="4031095" y="3231056"/>
              <a:ext cx="55828" cy="37371"/>
            </a:xfrm>
            <a:custGeom>
              <a:avLst/>
              <a:gdLst/>
              <a:ahLst/>
              <a:cxnLst/>
              <a:rect l="l" t="t" r="r" b="b"/>
              <a:pathLst>
                <a:path w="856" h="573" extrusionOk="0">
                  <a:moveTo>
                    <a:pt x="269" y="0"/>
                  </a:moveTo>
                  <a:cubicBezTo>
                    <a:pt x="243" y="0"/>
                    <a:pt x="218" y="4"/>
                    <a:pt x="195" y="17"/>
                  </a:cubicBezTo>
                  <a:cubicBezTo>
                    <a:pt x="164" y="35"/>
                    <a:pt x="144" y="63"/>
                    <a:pt x="125" y="94"/>
                  </a:cubicBezTo>
                  <a:cubicBezTo>
                    <a:pt x="83" y="159"/>
                    <a:pt x="49" y="228"/>
                    <a:pt x="22" y="300"/>
                  </a:cubicBezTo>
                  <a:cubicBezTo>
                    <a:pt x="11" y="329"/>
                    <a:pt x="0" y="362"/>
                    <a:pt x="12" y="389"/>
                  </a:cubicBezTo>
                  <a:cubicBezTo>
                    <a:pt x="19" y="410"/>
                    <a:pt x="39" y="424"/>
                    <a:pt x="58" y="436"/>
                  </a:cubicBezTo>
                  <a:cubicBezTo>
                    <a:pt x="214" y="527"/>
                    <a:pt x="420" y="497"/>
                    <a:pt x="585" y="573"/>
                  </a:cubicBezTo>
                  <a:lnTo>
                    <a:pt x="831" y="236"/>
                  </a:lnTo>
                  <a:cubicBezTo>
                    <a:pt x="856" y="204"/>
                    <a:pt x="846" y="156"/>
                    <a:pt x="819" y="127"/>
                  </a:cubicBezTo>
                  <a:cubicBezTo>
                    <a:pt x="792" y="100"/>
                    <a:pt x="754" y="87"/>
                    <a:pt x="716" y="77"/>
                  </a:cubicBezTo>
                  <a:cubicBezTo>
                    <a:pt x="590" y="45"/>
                    <a:pt x="462" y="25"/>
                    <a:pt x="333" y="6"/>
                  </a:cubicBezTo>
                  <a:cubicBezTo>
                    <a:pt x="312" y="3"/>
                    <a:pt x="290" y="0"/>
                    <a:pt x="269" y="0"/>
                  </a:cubicBezTo>
                  <a:close/>
                </a:path>
              </a:pathLst>
            </a:custGeom>
            <a:solidFill>
              <a:srgbClr val="163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56"/>
            <p:cNvSpPr/>
            <p:nvPr/>
          </p:nvSpPr>
          <p:spPr>
            <a:xfrm>
              <a:off x="3984398" y="3099573"/>
              <a:ext cx="249988" cy="217639"/>
            </a:xfrm>
            <a:custGeom>
              <a:avLst/>
              <a:gdLst/>
              <a:ahLst/>
              <a:cxnLst/>
              <a:rect l="l" t="t" r="r" b="b"/>
              <a:pathLst>
                <a:path w="3833" h="3337" extrusionOk="0">
                  <a:moveTo>
                    <a:pt x="690" y="1"/>
                  </a:moveTo>
                  <a:lnTo>
                    <a:pt x="240" y="405"/>
                  </a:lnTo>
                  <a:cubicBezTo>
                    <a:pt x="240" y="405"/>
                    <a:pt x="1" y="813"/>
                    <a:pt x="306" y="1300"/>
                  </a:cubicBezTo>
                  <a:cubicBezTo>
                    <a:pt x="659" y="1869"/>
                    <a:pt x="1656" y="2579"/>
                    <a:pt x="3145" y="3323"/>
                  </a:cubicBezTo>
                  <a:cubicBezTo>
                    <a:pt x="3164" y="3332"/>
                    <a:pt x="3187" y="3337"/>
                    <a:pt x="3212" y="3337"/>
                  </a:cubicBezTo>
                  <a:cubicBezTo>
                    <a:pt x="3435" y="3337"/>
                    <a:pt x="3833" y="2975"/>
                    <a:pt x="3690" y="2682"/>
                  </a:cubicBezTo>
                  <a:cubicBezTo>
                    <a:pt x="3630" y="2555"/>
                    <a:pt x="3272" y="2002"/>
                    <a:pt x="3270" y="1999"/>
                  </a:cubicBezTo>
                  <a:lnTo>
                    <a:pt x="690" y="1"/>
                  </a:lnTo>
                  <a:close/>
                </a:path>
              </a:pathLst>
            </a:custGeom>
            <a:solidFill>
              <a:srgbClr val="FFD9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56"/>
            <p:cNvSpPr/>
            <p:nvPr/>
          </p:nvSpPr>
          <p:spPr>
            <a:xfrm>
              <a:off x="3942527" y="3125922"/>
              <a:ext cx="341101" cy="299882"/>
            </a:xfrm>
            <a:custGeom>
              <a:avLst/>
              <a:gdLst/>
              <a:ahLst/>
              <a:cxnLst/>
              <a:rect l="l" t="t" r="r" b="b"/>
              <a:pathLst>
                <a:path w="5230" h="4598" extrusionOk="0">
                  <a:moveTo>
                    <a:pt x="882" y="1"/>
                  </a:moveTo>
                  <a:lnTo>
                    <a:pt x="1" y="893"/>
                  </a:lnTo>
                  <a:cubicBezTo>
                    <a:pt x="93" y="1041"/>
                    <a:pt x="1221" y="1924"/>
                    <a:pt x="1403" y="2045"/>
                  </a:cubicBezTo>
                  <a:cubicBezTo>
                    <a:pt x="1413" y="2052"/>
                    <a:pt x="1423" y="2055"/>
                    <a:pt x="1433" y="2055"/>
                  </a:cubicBezTo>
                  <a:cubicBezTo>
                    <a:pt x="1531" y="2055"/>
                    <a:pt x="1603" y="1742"/>
                    <a:pt x="1666" y="1742"/>
                  </a:cubicBezTo>
                  <a:cubicBezTo>
                    <a:pt x="1671" y="1742"/>
                    <a:pt x="1677" y="1744"/>
                    <a:pt x="1683" y="1750"/>
                  </a:cubicBezTo>
                  <a:cubicBezTo>
                    <a:pt x="1713" y="1781"/>
                    <a:pt x="1850" y="1876"/>
                    <a:pt x="1838" y="1980"/>
                  </a:cubicBezTo>
                  <a:cubicBezTo>
                    <a:pt x="1822" y="2096"/>
                    <a:pt x="1876" y="2427"/>
                    <a:pt x="1953" y="2528"/>
                  </a:cubicBezTo>
                  <a:cubicBezTo>
                    <a:pt x="2102" y="2724"/>
                    <a:pt x="3798" y="4007"/>
                    <a:pt x="4167" y="4247"/>
                  </a:cubicBezTo>
                  <a:cubicBezTo>
                    <a:pt x="4478" y="4450"/>
                    <a:pt x="4787" y="4598"/>
                    <a:pt x="4987" y="4598"/>
                  </a:cubicBezTo>
                  <a:cubicBezTo>
                    <a:pt x="5140" y="4598"/>
                    <a:pt x="5230" y="4510"/>
                    <a:pt x="5207" y="4293"/>
                  </a:cubicBezTo>
                  <a:cubicBezTo>
                    <a:pt x="5172" y="3981"/>
                    <a:pt x="4937" y="3308"/>
                    <a:pt x="4332" y="2277"/>
                  </a:cubicBezTo>
                  <a:lnTo>
                    <a:pt x="4332" y="2277"/>
                  </a:lnTo>
                  <a:cubicBezTo>
                    <a:pt x="4359" y="2600"/>
                    <a:pt x="4206" y="2839"/>
                    <a:pt x="3925" y="2839"/>
                  </a:cubicBezTo>
                  <a:cubicBezTo>
                    <a:pt x="3777" y="2839"/>
                    <a:pt x="3595" y="2773"/>
                    <a:pt x="3385" y="2621"/>
                  </a:cubicBezTo>
                  <a:cubicBezTo>
                    <a:pt x="2386" y="1898"/>
                    <a:pt x="746" y="382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56"/>
            <p:cNvSpPr/>
            <p:nvPr/>
          </p:nvSpPr>
          <p:spPr>
            <a:xfrm>
              <a:off x="3754563" y="2071509"/>
              <a:ext cx="982083" cy="1159546"/>
            </a:xfrm>
            <a:custGeom>
              <a:avLst/>
              <a:gdLst/>
              <a:ahLst/>
              <a:cxnLst/>
              <a:rect l="l" t="t" r="r" b="b"/>
              <a:pathLst>
                <a:path w="15058" h="17779" extrusionOk="0">
                  <a:moveTo>
                    <a:pt x="5585" y="1"/>
                  </a:moveTo>
                  <a:lnTo>
                    <a:pt x="454" y="387"/>
                  </a:lnTo>
                  <a:cubicBezTo>
                    <a:pt x="1" y="1012"/>
                    <a:pt x="13" y="1848"/>
                    <a:pt x="45" y="2618"/>
                  </a:cubicBezTo>
                  <a:cubicBezTo>
                    <a:pt x="64" y="3082"/>
                    <a:pt x="105" y="3595"/>
                    <a:pt x="435" y="3922"/>
                  </a:cubicBezTo>
                  <a:cubicBezTo>
                    <a:pt x="640" y="4124"/>
                    <a:pt x="925" y="4219"/>
                    <a:pt x="1199" y="4307"/>
                  </a:cubicBezTo>
                  <a:cubicBezTo>
                    <a:pt x="2550" y="4733"/>
                    <a:pt x="3916" y="5111"/>
                    <a:pt x="5293" y="5445"/>
                  </a:cubicBezTo>
                  <a:cubicBezTo>
                    <a:pt x="5981" y="5611"/>
                    <a:pt x="6672" y="5765"/>
                    <a:pt x="7366" y="5906"/>
                  </a:cubicBezTo>
                  <a:cubicBezTo>
                    <a:pt x="7823" y="6000"/>
                    <a:pt x="9304" y="6373"/>
                    <a:pt x="9304" y="6373"/>
                  </a:cubicBezTo>
                  <a:lnTo>
                    <a:pt x="4214" y="15368"/>
                  </a:lnTo>
                  <a:lnTo>
                    <a:pt x="8394" y="17779"/>
                  </a:lnTo>
                  <a:cubicBezTo>
                    <a:pt x="8394" y="17779"/>
                    <a:pt x="12536" y="10715"/>
                    <a:pt x="13937" y="8016"/>
                  </a:cubicBezTo>
                  <a:cubicBezTo>
                    <a:pt x="14620" y="6697"/>
                    <a:pt x="15058" y="6252"/>
                    <a:pt x="15057" y="5279"/>
                  </a:cubicBezTo>
                  <a:cubicBezTo>
                    <a:pt x="15055" y="4192"/>
                    <a:pt x="14732" y="3405"/>
                    <a:pt x="13029" y="2868"/>
                  </a:cubicBezTo>
                  <a:cubicBezTo>
                    <a:pt x="10958" y="2215"/>
                    <a:pt x="5585" y="1"/>
                    <a:pt x="55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56"/>
            <p:cNvSpPr/>
            <p:nvPr/>
          </p:nvSpPr>
          <p:spPr>
            <a:xfrm>
              <a:off x="5042851" y="3203794"/>
              <a:ext cx="250314" cy="220378"/>
            </a:xfrm>
            <a:custGeom>
              <a:avLst/>
              <a:gdLst/>
              <a:ahLst/>
              <a:cxnLst/>
              <a:rect l="l" t="t" r="r" b="b"/>
              <a:pathLst>
                <a:path w="3838" h="3379" extrusionOk="0">
                  <a:moveTo>
                    <a:pt x="614" y="1"/>
                  </a:moveTo>
                  <a:lnTo>
                    <a:pt x="1" y="753"/>
                  </a:lnTo>
                  <a:lnTo>
                    <a:pt x="3224" y="3378"/>
                  </a:lnTo>
                  <a:lnTo>
                    <a:pt x="3838" y="2626"/>
                  </a:lnTo>
                  <a:lnTo>
                    <a:pt x="61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56"/>
            <p:cNvSpPr/>
            <p:nvPr/>
          </p:nvSpPr>
          <p:spPr>
            <a:xfrm>
              <a:off x="5117985" y="2628488"/>
              <a:ext cx="520456" cy="601655"/>
            </a:xfrm>
            <a:custGeom>
              <a:avLst/>
              <a:gdLst/>
              <a:ahLst/>
              <a:cxnLst/>
              <a:rect l="l" t="t" r="r" b="b"/>
              <a:pathLst>
                <a:path w="7980" h="9225" extrusionOk="0">
                  <a:moveTo>
                    <a:pt x="4589" y="0"/>
                  </a:moveTo>
                  <a:lnTo>
                    <a:pt x="87" y="7225"/>
                  </a:lnTo>
                  <a:cubicBezTo>
                    <a:pt x="87" y="7225"/>
                    <a:pt x="1" y="8781"/>
                    <a:pt x="1104" y="9024"/>
                  </a:cubicBezTo>
                  <a:cubicBezTo>
                    <a:pt x="1717" y="9160"/>
                    <a:pt x="2665" y="9225"/>
                    <a:pt x="2665" y="9225"/>
                  </a:cubicBezTo>
                  <a:lnTo>
                    <a:pt x="7979" y="1840"/>
                  </a:lnTo>
                  <a:lnTo>
                    <a:pt x="4589" y="0"/>
                  </a:lnTo>
                  <a:close/>
                </a:path>
              </a:pathLst>
            </a:custGeom>
            <a:solidFill>
              <a:srgbClr val="FFD9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56"/>
            <p:cNvSpPr/>
            <p:nvPr/>
          </p:nvSpPr>
          <p:spPr>
            <a:xfrm>
              <a:off x="5125289" y="3231056"/>
              <a:ext cx="55763" cy="37371"/>
            </a:xfrm>
            <a:custGeom>
              <a:avLst/>
              <a:gdLst/>
              <a:ahLst/>
              <a:cxnLst/>
              <a:rect l="l" t="t" r="r" b="b"/>
              <a:pathLst>
                <a:path w="855" h="573" extrusionOk="0">
                  <a:moveTo>
                    <a:pt x="268" y="0"/>
                  </a:moveTo>
                  <a:cubicBezTo>
                    <a:pt x="243" y="0"/>
                    <a:pt x="217" y="4"/>
                    <a:pt x="194" y="17"/>
                  </a:cubicBezTo>
                  <a:cubicBezTo>
                    <a:pt x="163" y="35"/>
                    <a:pt x="143" y="63"/>
                    <a:pt x="124" y="94"/>
                  </a:cubicBezTo>
                  <a:cubicBezTo>
                    <a:pt x="83" y="159"/>
                    <a:pt x="48" y="228"/>
                    <a:pt x="21" y="300"/>
                  </a:cubicBezTo>
                  <a:cubicBezTo>
                    <a:pt x="10" y="329"/>
                    <a:pt x="1" y="362"/>
                    <a:pt x="11" y="389"/>
                  </a:cubicBezTo>
                  <a:cubicBezTo>
                    <a:pt x="20" y="410"/>
                    <a:pt x="39" y="424"/>
                    <a:pt x="58" y="436"/>
                  </a:cubicBezTo>
                  <a:cubicBezTo>
                    <a:pt x="213" y="527"/>
                    <a:pt x="420" y="497"/>
                    <a:pt x="585" y="573"/>
                  </a:cubicBezTo>
                  <a:lnTo>
                    <a:pt x="830" y="236"/>
                  </a:lnTo>
                  <a:cubicBezTo>
                    <a:pt x="855" y="204"/>
                    <a:pt x="846" y="156"/>
                    <a:pt x="818" y="127"/>
                  </a:cubicBezTo>
                  <a:cubicBezTo>
                    <a:pt x="791" y="100"/>
                    <a:pt x="753" y="87"/>
                    <a:pt x="715" y="77"/>
                  </a:cubicBezTo>
                  <a:cubicBezTo>
                    <a:pt x="589" y="45"/>
                    <a:pt x="461" y="25"/>
                    <a:pt x="332" y="6"/>
                  </a:cubicBezTo>
                  <a:cubicBezTo>
                    <a:pt x="312" y="3"/>
                    <a:pt x="290" y="0"/>
                    <a:pt x="2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56"/>
            <p:cNvSpPr/>
            <p:nvPr/>
          </p:nvSpPr>
          <p:spPr>
            <a:xfrm>
              <a:off x="5078527" y="3099573"/>
              <a:ext cx="249988" cy="217639"/>
            </a:xfrm>
            <a:custGeom>
              <a:avLst/>
              <a:gdLst/>
              <a:ahLst/>
              <a:cxnLst/>
              <a:rect l="l" t="t" r="r" b="b"/>
              <a:pathLst>
                <a:path w="3833" h="3337" extrusionOk="0">
                  <a:moveTo>
                    <a:pt x="690" y="1"/>
                  </a:moveTo>
                  <a:lnTo>
                    <a:pt x="241" y="405"/>
                  </a:lnTo>
                  <a:cubicBezTo>
                    <a:pt x="241" y="405"/>
                    <a:pt x="1" y="813"/>
                    <a:pt x="306" y="1300"/>
                  </a:cubicBezTo>
                  <a:cubicBezTo>
                    <a:pt x="660" y="1869"/>
                    <a:pt x="1656" y="2579"/>
                    <a:pt x="3146" y="3323"/>
                  </a:cubicBezTo>
                  <a:cubicBezTo>
                    <a:pt x="3165" y="3332"/>
                    <a:pt x="3188" y="3337"/>
                    <a:pt x="3213" y="3337"/>
                  </a:cubicBezTo>
                  <a:cubicBezTo>
                    <a:pt x="3435" y="3337"/>
                    <a:pt x="3833" y="2975"/>
                    <a:pt x="3690" y="2682"/>
                  </a:cubicBezTo>
                  <a:cubicBezTo>
                    <a:pt x="3629" y="2555"/>
                    <a:pt x="3273" y="2002"/>
                    <a:pt x="3270" y="1999"/>
                  </a:cubicBezTo>
                  <a:lnTo>
                    <a:pt x="690" y="1"/>
                  </a:lnTo>
                  <a:close/>
                </a:path>
              </a:pathLst>
            </a:custGeom>
            <a:solidFill>
              <a:srgbClr val="FFD9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56"/>
            <p:cNvSpPr/>
            <p:nvPr/>
          </p:nvSpPr>
          <p:spPr>
            <a:xfrm>
              <a:off x="5036655" y="3125922"/>
              <a:ext cx="341101" cy="299882"/>
            </a:xfrm>
            <a:custGeom>
              <a:avLst/>
              <a:gdLst/>
              <a:ahLst/>
              <a:cxnLst/>
              <a:rect l="l" t="t" r="r" b="b"/>
              <a:pathLst>
                <a:path w="5230" h="4598" extrusionOk="0">
                  <a:moveTo>
                    <a:pt x="882" y="1"/>
                  </a:moveTo>
                  <a:lnTo>
                    <a:pt x="1" y="893"/>
                  </a:lnTo>
                  <a:cubicBezTo>
                    <a:pt x="93" y="1041"/>
                    <a:pt x="1221" y="1924"/>
                    <a:pt x="1403" y="2045"/>
                  </a:cubicBezTo>
                  <a:cubicBezTo>
                    <a:pt x="1413" y="2052"/>
                    <a:pt x="1423" y="2055"/>
                    <a:pt x="1433" y="2055"/>
                  </a:cubicBezTo>
                  <a:cubicBezTo>
                    <a:pt x="1531" y="2055"/>
                    <a:pt x="1603" y="1742"/>
                    <a:pt x="1666" y="1742"/>
                  </a:cubicBezTo>
                  <a:cubicBezTo>
                    <a:pt x="1672" y="1742"/>
                    <a:pt x="1678" y="1744"/>
                    <a:pt x="1684" y="1750"/>
                  </a:cubicBezTo>
                  <a:cubicBezTo>
                    <a:pt x="1713" y="1781"/>
                    <a:pt x="1850" y="1876"/>
                    <a:pt x="1838" y="1980"/>
                  </a:cubicBezTo>
                  <a:cubicBezTo>
                    <a:pt x="1824" y="2096"/>
                    <a:pt x="1876" y="2427"/>
                    <a:pt x="1953" y="2528"/>
                  </a:cubicBezTo>
                  <a:cubicBezTo>
                    <a:pt x="2102" y="2724"/>
                    <a:pt x="3798" y="4007"/>
                    <a:pt x="4167" y="4247"/>
                  </a:cubicBezTo>
                  <a:cubicBezTo>
                    <a:pt x="4477" y="4450"/>
                    <a:pt x="4786" y="4598"/>
                    <a:pt x="4986" y="4598"/>
                  </a:cubicBezTo>
                  <a:cubicBezTo>
                    <a:pt x="5140" y="4598"/>
                    <a:pt x="5230" y="4510"/>
                    <a:pt x="5207" y="4293"/>
                  </a:cubicBezTo>
                  <a:cubicBezTo>
                    <a:pt x="5172" y="3981"/>
                    <a:pt x="4938" y="3308"/>
                    <a:pt x="4332" y="2277"/>
                  </a:cubicBezTo>
                  <a:lnTo>
                    <a:pt x="4332" y="2277"/>
                  </a:lnTo>
                  <a:cubicBezTo>
                    <a:pt x="4359" y="2600"/>
                    <a:pt x="4206" y="2839"/>
                    <a:pt x="3925" y="2839"/>
                  </a:cubicBezTo>
                  <a:cubicBezTo>
                    <a:pt x="3777" y="2839"/>
                    <a:pt x="3595" y="2773"/>
                    <a:pt x="3385" y="2621"/>
                  </a:cubicBezTo>
                  <a:cubicBezTo>
                    <a:pt x="2386" y="1898"/>
                    <a:pt x="746" y="382"/>
                    <a:pt x="8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56"/>
            <p:cNvSpPr/>
            <p:nvPr/>
          </p:nvSpPr>
          <p:spPr>
            <a:xfrm>
              <a:off x="4848757" y="2096749"/>
              <a:ext cx="982018" cy="1134306"/>
            </a:xfrm>
            <a:custGeom>
              <a:avLst/>
              <a:gdLst/>
              <a:ahLst/>
              <a:cxnLst/>
              <a:rect l="l" t="t" r="r" b="b"/>
              <a:pathLst>
                <a:path w="15057" h="17392" extrusionOk="0">
                  <a:moveTo>
                    <a:pt x="453" y="0"/>
                  </a:moveTo>
                  <a:cubicBezTo>
                    <a:pt x="1" y="625"/>
                    <a:pt x="14" y="1461"/>
                    <a:pt x="45" y="2231"/>
                  </a:cubicBezTo>
                  <a:cubicBezTo>
                    <a:pt x="64" y="2695"/>
                    <a:pt x="104" y="3208"/>
                    <a:pt x="434" y="3535"/>
                  </a:cubicBezTo>
                  <a:cubicBezTo>
                    <a:pt x="639" y="3737"/>
                    <a:pt x="924" y="3832"/>
                    <a:pt x="1198" y="3920"/>
                  </a:cubicBezTo>
                  <a:cubicBezTo>
                    <a:pt x="2550" y="4346"/>
                    <a:pt x="3916" y="4724"/>
                    <a:pt x="5292" y="5058"/>
                  </a:cubicBezTo>
                  <a:cubicBezTo>
                    <a:pt x="5980" y="5224"/>
                    <a:pt x="6671" y="5378"/>
                    <a:pt x="7365" y="5519"/>
                  </a:cubicBezTo>
                  <a:cubicBezTo>
                    <a:pt x="7822" y="5613"/>
                    <a:pt x="9303" y="5986"/>
                    <a:pt x="9303" y="5986"/>
                  </a:cubicBezTo>
                  <a:lnTo>
                    <a:pt x="4213" y="14981"/>
                  </a:lnTo>
                  <a:lnTo>
                    <a:pt x="8393" y="17392"/>
                  </a:lnTo>
                  <a:cubicBezTo>
                    <a:pt x="8393" y="17392"/>
                    <a:pt x="12536" y="10328"/>
                    <a:pt x="13935" y="7629"/>
                  </a:cubicBezTo>
                  <a:cubicBezTo>
                    <a:pt x="14621" y="6310"/>
                    <a:pt x="15057" y="5865"/>
                    <a:pt x="15055" y="4892"/>
                  </a:cubicBezTo>
                  <a:cubicBezTo>
                    <a:pt x="15054" y="3805"/>
                    <a:pt x="14731" y="3018"/>
                    <a:pt x="13028" y="2481"/>
                  </a:cubicBezTo>
                  <a:cubicBezTo>
                    <a:pt x="10957" y="1828"/>
                    <a:pt x="7522" y="529"/>
                    <a:pt x="7522" y="529"/>
                  </a:cubicBezTo>
                  <a:lnTo>
                    <a:pt x="45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56"/>
            <p:cNvSpPr/>
            <p:nvPr/>
          </p:nvSpPr>
          <p:spPr>
            <a:xfrm>
              <a:off x="4970718" y="2221124"/>
              <a:ext cx="578501" cy="880666"/>
            </a:xfrm>
            <a:custGeom>
              <a:avLst/>
              <a:gdLst/>
              <a:ahLst/>
              <a:cxnLst/>
              <a:rect l="l" t="t" r="r" b="b"/>
              <a:pathLst>
                <a:path w="8870" h="13503" extrusionOk="0">
                  <a:moveTo>
                    <a:pt x="73" y="0"/>
                  </a:moveTo>
                  <a:lnTo>
                    <a:pt x="73" y="0"/>
                  </a:lnTo>
                  <a:cubicBezTo>
                    <a:pt x="1" y="449"/>
                    <a:pt x="269" y="853"/>
                    <a:pt x="546" y="1082"/>
                  </a:cubicBezTo>
                  <a:cubicBezTo>
                    <a:pt x="845" y="1330"/>
                    <a:pt x="1204" y="1467"/>
                    <a:pt x="1609" y="1607"/>
                  </a:cubicBezTo>
                  <a:cubicBezTo>
                    <a:pt x="3643" y="2309"/>
                    <a:pt x="7129" y="3195"/>
                    <a:pt x="8534" y="3542"/>
                  </a:cubicBezTo>
                  <a:cubicBezTo>
                    <a:pt x="8614" y="3561"/>
                    <a:pt x="8678" y="3617"/>
                    <a:pt x="8708" y="3692"/>
                  </a:cubicBezTo>
                  <a:cubicBezTo>
                    <a:pt x="8737" y="3767"/>
                    <a:pt x="8731" y="3850"/>
                    <a:pt x="8686" y="3920"/>
                  </a:cubicBezTo>
                  <a:lnTo>
                    <a:pt x="2976" y="13438"/>
                  </a:lnTo>
                  <a:lnTo>
                    <a:pt x="3085" y="13503"/>
                  </a:lnTo>
                  <a:lnTo>
                    <a:pt x="8793" y="3986"/>
                  </a:lnTo>
                  <a:cubicBezTo>
                    <a:pt x="8858" y="3882"/>
                    <a:pt x="8869" y="3757"/>
                    <a:pt x="8824" y="3644"/>
                  </a:cubicBezTo>
                  <a:cubicBezTo>
                    <a:pt x="8778" y="3529"/>
                    <a:pt x="8684" y="3449"/>
                    <a:pt x="8564" y="3419"/>
                  </a:cubicBezTo>
                  <a:cubicBezTo>
                    <a:pt x="7161" y="3072"/>
                    <a:pt x="3680" y="2187"/>
                    <a:pt x="1650" y="1486"/>
                  </a:cubicBezTo>
                  <a:cubicBezTo>
                    <a:pt x="1258" y="1349"/>
                    <a:pt x="910" y="1219"/>
                    <a:pt x="626" y="984"/>
                  </a:cubicBezTo>
                  <a:cubicBezTo>
                    <a:pt x="377" y="777"/>
                    <a:pt x="134" y="415"/>
                    <a:pt x="199" y="21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56"/>
            <p:cNvSpPr/>
            <p:nvPr/>
          </p:nvSpPr>
          <p:spPr>
            <a:xfrm>
              <a:off x="4548485" y="2263452"/>
              <a:ext cx="329948" cy="232248"/>
            </a:xfrm>
            <a:custGeom>
              <a:avLst/>
              <a:gdLst/>
              <a:ahLst/>
              <a:cxnLst/>
              <a:rect l="l" t="t" r="r" b="b"/>
              <a:pathLst>
                <a:path w="5059" h="3561" extrusionOk="0">
                  <a:moveTo>
                    <a:pt x="458" y="1"/>
                  </a:moveTo>
                  <a:lnTo>
                    <a:pt x="0" y="222"/>
                  </a:lnTo>
                  <a:lnTo>
                    <a:pt x="1179" y="2664"/>
                  </a:lnTo>
                  <a:cubicBezTo>
                    <a:pt x="1441" y="3210"/>
                    <a:pt x="2001" y="3561"/>
                    <a:pt x="2605" y="3561"/>
                  </a:cubicBezTo>
                  <a:lnTo>
                    <a:pt x="5059" y="3561"/>
                  </a:lnTo>
                  <a:lnTo>
                    <a:pt x="5059" y="3051"/>
                  </a:lnTo>
                  <a:lnTo>
                    <a:pt x="2604" y="3051"/>
                  </a:lnTo>
                  <a:cubicBezTo>
                    <a:pt x="2193" y="3051"/>
                    <a:pt x="1814" y="2813"/>
                    <a:pt x="1636" y="2444"/>
                  </a:cubicBezTo>
                  <a:lnTo>
                    <a:pt x="45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56"/>
            <p:cNvSpPr/>
            <p:nvPr/>
          </p:nvSpPr>
          <p:spPr>
            <a:xfrm>
              <a:off x="4911303" y="2523810"/>
              <a:ext cx="1160459" cy="33262"/>
            </a:xfrm>
            <a:custGeom>
              <a:avLst/>
              <a:gdLst/>
              <a:ahLst/>
              <a:cxnLst/>
              <a:rect l="l" t="t" r="r" b="b"/>
              <a:pathLst>
                <a:path w="17793" h="510" extrusionOk="0">
                  <a:moveTo>
                    <a:pt x="0" y="1"/>
                  </a:moveTo>
                  <a:lnTo>
                    <a:pt x="0" y="509"/>
                  </a:lnTo>
                  <a:lnTo>
                    <a:pt x="17792" y="509"/>
                  </a:lnTo>
                  <a:lnTo>
                    <a:pt x="1779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56"/>
            <p:cNvSpPr/>
            <p:nvPr/>
          </p:nvSpPr>
          <p:spPr>
            <a:xfrm>
              <a:off x="6145654" y="2846128"/>
              <a:ext cx="675810" cy="1054803"/>
            </a:xfrm>
            <a:custGeom>
              <a:avLst/>
              <a:gdLst/>
              <a:ahLst/>
              <a:cxnLst/>
              <a:rect l="l" t="t" r="r" b="b"/>
              <a:pathLst>
                <a:path w="10362" h="16173" extrusionOk="0">
                  <a:moveTo>
                    <a:pt x="215" y="0"/>
                  </a:moveTo>
                  <a:lnTo>
                    <a:pt x="0" y="136"/>
                  </a:lnTo>
                  <a:lnTo>
                    <a:pt x="10146" y="16172"/>
                  </a:lnTo>
                  <a:lnTo>
                    <a:pt x="10361" y="1603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56"/>
            <p:cNvSpPr/>
            <p:nvPr/>
          </p:nvSpPr>
          <p:spPr>
            <a:xfrm>
              <a:off x="6340075" y="2768190"/>
              <a:ext cx="286772" cy="1211331"/>
            </a:xfrm>
            <a:custGeom>
              <a:avLst/>
              <a:gdLst/>
              <a:ahLst/>
              <a:cxnLst/>
              <a:rect l="l" t="t" r="r" b="b"/>
              <a:pathLst>
                <a:path w="4397" h="18573" extrusionOk="0">
                  <a:moveTo>
                    <a:pt x="4147" y="0"/>
                  </a:moveTo>
                  <a:lnTo>
                    <a:pt x="0" y="18517"/>
                  </a:lnTo>
                  <a:lnTo>
                    <a:pt x="248" y="18573"/>
                  </a:lnTo>
                  <a:lnTo>
                    <a:pt x="4396" y="56"/>
                  </a:lnTo>
                  <a:lnTo>
                    <a:pt x="414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56"/>
            <p:cNvSpPr/>
            <p:nvPr/>
          </p:nvSpPr>
          <p:spPr>
            <a:xfrm>
              <a:off x="5877340" y="3229622"/>
              <a:ext cx="1211070" cy="287751"/>
            </a:xfrm>
            <a:custGeom>
              <a:avLst/>
              <a:gdLst/>
              <a:ahLst/>
              <a:cxnLst/>
              <a:rect l="l" t="t" r="r" b="b"/>
              <a:pathLst>
                <a:path w="18569" h="4412" extrusionOk="0">
                  <a:moveTo>
                    <a:pt x="56" y="0"/>
                  </a:moveTo>
                  <a:lnTo>
                    <a:pt x="0" y="248"/>
                  </a:lnTo>
                  <a:lnTo>
                    <a:pt x="18513" y="4411"/>
                  </a:lnTo>
                  <a:lnTo>
                    <a:pt x="18569" y="416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56"/>
            <p:cNvSpPr/>
            <p:nvPr/>
          </p:nvSpPr>
          <p:spPr>
            <a:xfrm>
              <a:off x="5956190" y="3035657"/>
              <a:ext cx="1054738" cy="675810"/>
            </a:xfrm>
            <a:custGeom>
              <a:avLst/>
              <a:gdLst/>
              <a:ahLst/>
              <a:cxnLst/>
              <a:rect l="l" t="t" r="r" b="b"/>
              <a:pathLst>
                <a:path w="16172" h="10362" extrusionOk="0">
                  <a:moveTo>
                    <a:pt x="16036" y="0"/>
                  </a:moveTo>
                  <a:lnTo>
                    <a:pt x="0" y="10147"/>
                  </a:lnTo>
                  <a:lnTo>
                    <a:pt x="136" y="10362"/>
                  </a:lnTo>
                  <a:lnTo>
                    <a:pt x="16171" y="215"/>
                  </a:lnTo>
                  <a:lnTo>
                    <a:pt x="160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56"/>
            <p:cNvSpPr/>
            <p:nvPr/>
          </p:nvSpPr>
          <p:spPr>
            <a:xfrm>
              <a:off x="5818642" y="2729775"/>
              <a:ext cx="1329836" cy="1287638"/>
            </a:xfrm>
            <a:custGeom>
              <a:avLst/>
              <a:gdLst/>
              <a:ahLst/>
              <a:cxnLst/>
              <a:rect l="l" t="t" r="r" b="b"/>
              <a:pathLst>
                <a:path w="20390" h="19743" extrusionOk="0">
                  <a:moveTo>
                    <a:pt x="10197" y="763"/>
                  </a:moveTo>
                  <a:cubicBezTo>
                    <a:pt x="14443" y="763"/>
                    <a:pt x="18255" y="3757"/>
                    <a:pt x="19122" y="8077"/>
                  </a:cubicBezTo>
                  <a:cubicBezTo>
                    <a:pt x="20112" y="13000"/>
                    <a:pt x="16911" y="17810"/>
                    <a:pt x="11988" y="18798"/>
                  </a:cubicBezTo>
                  <a:cubicBezTo>
                    <a:pt x="11383" y="18920"/>
                    <a:pt x="10776" y="18980"/>
                    <a:pt x="10173" y="18980"/>
                  </a:cubicBezTo>
                  <a:cubicBezTo>
                    <a:pt x="8397" y="18980"/>
                    <a:pt x="6662" y="18458"/>
                    <a:pt x="5150" y="17453"/>
                  </a:cubicBezTo>
                  <a:cubicBezTo>
                    <a:pt x="3124" y="16104"/>
                    <a:pt x="1744" y="14050"/>
                    <a:pt x="1266" y="11665"/>
                  </a:cubicBezTo>
                  <a:cubicBezTo>
                    <a:pt x="787" y="9281"/>
                    <a:pt x="1265" y="6852"/>
                    <a:pt x="2613" y="4826"/>
                  </a:cubicBezTo>
                  <a:cubicBezTo>
                    <a:pt x="3960" y="2801"/>
                    <a:pt x="6015" y="1422"/>
                    <a:pt x="8400" y="943"/>
                  </a:cubicBezTo>
                  <a:cubicBezTo>
                    <a:pt x="9003" y="822"/>
                    <a:pt x="9605" y="763"/>
                    <a:pt x="10197" y="763"/>
                  </a:cubicBezTo>
                  <a:close/>
                  <a:moveTo>
                    <a:pt x="10198" y="0"/>
                  </a:moveTo>
                  <a:cubicBezTo>
                    <a:pt x="9555" y="0"/>
                    <a:pt x="8903" y="64"/>
                    <a:pt x="8250" y="195"/>
                  </a:cubicBezTo>
                  <a:cubicBezTo>
                    <a:pt x="5665" y="713"/>
                    <a:pt x="3438" y="2208"/>
                    <a:pt x="1977" y="4402"/>
                  </a:cubicBezTo>
                  <a:cubicBezTo>
                    <a:pt x="516" y="6597"/>
                    <a:pt x="0" y="9230"/>
                    <a:pt x="519" y="11814"/>
                  </a:cubicBezTo>
                  <a:cubicBezTo>
                    <a:pt x="1036" y="14398"/>
                    <a:pt x="2531" y="16627"/>
                    <a:pt x="4727" y="18086"/>
                  </a:cubicBezTo>
                  <a:cubicBezTo>
                    <a:pt x="6366" y="19177"/>
                    <a:pt x="8250" y="19743"/>
                    <a:pt x="10174" y="19743"/>
                  </a:cubicBezTo>
                  <a:cubicBezTo>
                    <a:pt x="10826" y="19743"/>
                    <a:pt x="11485" y="19679"/>
                    <a:pt x="12138" y="19548"/>
                  </a:cubicBezTo>
                  <a:cubicBezTo>
                    <a:pt x="14722" y="19029"/>
                    <a:pt x="16950" y="17533"/>
                    <a:pt x="18410" y="15339"/>
                  </a:cubicBezTo>
                  <a:cubicBezTo>
                    <a:pt x="19870" y="13145"/>
                    <a:pt x="20389" y="10512"/>
                    <a:pt x="19869" y="7927"/>
                  </a:cubicBezTo>
                  <a:cubicBezTo>
                    <a:pt x="18929" y="3244"/>
                    <a:pt x="14799" y="0"/>
                    <a:pt x="101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56"/>
            <p:cNvSpPr/>
            <p:nvPr/>
          </p:nvSpPr>
          <p:spPr>
            <a:xfrm>
              <a:off x="6010975" y="2382739"/>
              <a:ext cx="493715" cy="253836"/>
            </a:xfrm>
            <a:custGeom>
              <a:avLst/>
              <a:gdLst/>
              <a:ahLst/>
              <a:cxnLst/>
              <a:rect l="l" t="t" r="r" b="b"/>
              <a:pathLst>
                <a:path w="7570" h="3892" extrusionOk="0">
                  <a:moveTo>
                    <a:pt x="1" y="0"/>
                  </a:moveTo>
                  <a:lnTo>
                    <a:pt x="1396" y="3891"/>
                  </a:lnTo>
                  <a:lnTo>
                    <a:pt x="7570" y="3891"/>
                  </a:lnTo>
                  <a:lnTo>
                    <a:pt x="757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56"/>
            <p:cNvSpPr/>
            <p:nvPr/>
          </p:nvSpPr>
          <p:spPr>
            <a:xfrm>
              <a:off x="6025715" y="2422393"/>
              <a:ext cx="478976" cy="16696"/>
            </a:xfrm>
            <a:custGeom>
              <a:avLst/>
              <a:gdLst/>
              <a:ahLst/>
              <a:cxnLst/>
              <a:rect l="l" t="t" r="r" b="b"/>
              <a:pathLst>
                <a:path w="7344" h="256" extrusionOk="0">
                  <a:moveTo>
                    <a:pt x="1" y="1"/>
                  </a:moveTo>
                  <a:lnTo>
                    <a:pt x="1" y="255"/>
                  </a:lnTo>
                  <a:lnTo>
                    <a:pt x="7344" y="255"/>
                  </a:lnTo>
                  <a:lnTo>
                    <a:pt x="734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56"/>
            <p:cNvSpPr/>
            <p:nvPr/>
          </p:nvSpPr>
          <p:spPr>
            <a:xfrm>
              <a:off x="6051542" y="2479200"/>
              <a:ext cx="453083" cy="16696"/>
            </a:xfrm>
            <a:custGeom>
              <a:avLst/>
              <a:gdLst/>
              <a:ahLst/>
              <a:cxnLst/>
              <a:rect l="l" t="t" r="r" b="b"/>
              <a:pathLst>
                <a:path w="6947" h="256" extrusionOk="0">
                  <a:moveTo>
                    <a:pt x="0" y="1"/>
                  </a:moveTo>
                  <a:lnTo>
                    <a:pt x="0" y="255"/>
                  </a:lnTo>
                  <a:lnTo>
                    <a:pt x="6947" y="255"/>
                  </a:lnTo>
                  <a:lnTo>
                    <a:pt x="694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56"/>
            <p:cNvSpPr/>
            <p:nvPr/>
          </p:nvSpPr>
          <p:spPr>
            <a:xfrm>
              <a:off x="6076130" y="2536006"/>
              <a:ext cx="428495" cy="16631"/>
            </a:xfrm>
            <a:custGeom>
              <a:avLst/>
              <a:gdLst/>
              <a:ahLst/>
              <a:cxnLst/>
              <a:rect l="l" t="t" r="r" b="b"/>
              <a:pathLst>
                <a:path w="6570" h="255" extrusionOk="0">
                  <a:moveTo>
                    <a:pt x="1" y="1"/>
                  </a:moveTo>
                  <a:lnTo>
                    <a:pt x="1" y="255"/>
                  </a:lnTo>
                  <a:lnTo>
                    <a:pt x="6570" y="255"/>
                  </a:lnTo>
                  <a:lnTo>
                    <a:pt x="657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56"/>
            <p:cNvSpPr/>
            <p:nvPr/>
          </p:nvSpPr>
          <p:spPr>
            <a:xfrm>
              <a:off x="6101957" y="2592617"/>
              <a:ext cx="402603" cy="16696"/>
            </a:xfrm>
            <a:custGeom>
              <a:avLst/>
              <a:gdLst/>
              <a:ahLst/>
              <a:cxnLst/>
              <a:rect l="l" t="t" r="r" b="b"/>
              <a:pathLst>
                <a:path w="6173" h="256" extrusionOk="0">
                  <a:moveTo>
                    <a:pt x="0" y="1"/>
                  </a:moveTo>
                  <a:lnTo>
                    <a:pt x="0" y="255"/>
                  </a:lnTo>
                  <a:lnTo>
                    <a:pt x="6172" y="255"/>
                  </a:lnTo>
                  <a:lnTo>
                    <a:pt x="617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56"/>
            <p:cNvSpPr/>
            <p:nvPr/>
          </p:nvSpPr>
          <p:spPr>
            <a:xfrm>
              <a:off x="6102022" y="2632206"/>
              <a:ext cx="430909" cy="71546"/>
            </a:xfrm>
            <a:custGeom>
              <a:avLst/>
              <a:gdLst/>
              <a:ahLst/>
              <a:cxnLst/>
              <a:rect l="l" t="t" r="r" b="b"/>
              <a:pathLst>
                <a:path w="6607" h="1097" extrusionOk="0">
                  <a:moveTo>
                    <a:pt x="0" y="0"/>
                  </a:moveTo>
                  <a:lnTo>
                    <a:pt x="492" y="1096"/>
                  </a:lnTo>
                  <a:lnTo>
                    <a:pt x="6606" y="1096"/>
                  </a:lnTo>
                  <a:lnTo>
                    <a:pt x="66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56"/>
            <p:cNvSpPr/>
            <p:nvPr/>
          </p:nvSpPr>
          <p:spPr>
            <a:xfrm>
              <a:off x="2814810" y="2845802"/>
              <a:ext cx="675810" cy="1054607"/>
            </a:xfrm>
            <a:custGeom>
              <a:avLst/>
              <a:gdLst/>
              <a:ahLst/>
              <a:cxnLst/>
              <a:rect l="l" t="t" r="r" b="b"/>
              <a:pathLst>
                <a:path w="10362" h="16170" extrusionOk="0">
                  <a:moveTo>
                    <a:pt x="216" y="0"/>
                  </a:moveTo>
                  <a:lnTo>
                    <a:pt x="1" y="135"/>
                  </a:lnTo>
                  <a:lnTo>
                    <a:pt x="10147" y="16170"/>
                  </a:lnTo>
                  <a:lnTo>
                    <a:pt x="10362" y="16034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56"/>
            <p:cNvSpPr/>
            <p:nvPr/>
          </p:nvSpPr>
          <p:spPr>
            <a:xfrm>
              <a:off x="3009491" y="2768059"/>
              <a:ext cx="286772" cy="1211396"/>
            </a:xfrm>
            <a:custGeom>
              <a:avLst/>
              <a:gdLst/>
              <a:ahLst/>
              <a:cxnLst/>
              <a:rect l="l" t="t" r="r" b="b"/>
              <a:pathLst>
                <a:path w="4397" h="18574" extrusionOk="0">
                  <a:moveTo>
                    <a:pt x="4149" y="1"/>
                  </a:moveTo>
                  <a:lnTo>
                    <a:pt x="1" y="18517"/>
                  </a:lnTo>
                  <a:lnTo>
                    <a:pt x="249" y="18573"/>
                  </a:lnTo>
                  <a:lnTo>
                    <a:pt x="4397" y="57"/>
                  </a:lnTo>
                  <a:lnTo>
                    <a:pt x="414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56"/>
            <p:cNvSpPr/>
            <p:nvPr/>
          </p:nvSpPr>
          <p:spPr>
            <a:xfrm>
              <a:off x="2546952" y="3229426"/>
              <a:ext cx="1211070" cy="287751"/>
            </a:xfrm>
            <a:custGeom>
              <a:avLst/>
              <a:gdLst/>
              <a:ahLst/>
              <a:cxnLst/>
              <a:rect l="l" t="t" r="r" b="b"/>
              <a:pathLst>
                <a:path w="18569" h="4412" extrusionOk="0">
                  <a:moveTo>
                    <a:pt x="56" y="0"/>
                  </a:moveTo>
                  <a:lnTo>
                    <a:pt x="0" y="248"/>
                  </a:lnTo>
                  <a:lnTo>
                    <a:pt x="18513" y="4412"/>
                  </a:lnTo>
                  <a:lnTo>
                    <a:pt x="18569" y="4163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56"/>
            <p:cNvSpPr/>
            <p:nvPr/>
          </p:nvSpPr>
          <p:spPr>
            <a:xfrm>
              <a:off x="2625738" y="3035657"/>
              <a:ext cx="1054673" cy="675810"/>
            </a:xfrm>
            <a:custGeom>
              <a:avLst/>
              <a:gdLst/>
              <a:ahLst/>
              <a:cxnLst/>
              <a:rect l="l" t="t" r="r" b="b"/>
              <a:pathLst>
                <a:path w="16171" h="10362" extrusionOk="0">
                  <a:moveTo>
                    <a:pt x="16036" y="0"/>
                  </a:moveTo>
                  <a:lnTo>
                    <a:pt x="0" y="10147"/>
                  </a:lnTo>
                  <a:lnTo>
                    <a:pt x="137" y="10362"/>
                  </a:lnTo>
                  <a:lnTo>
                    <a:pt x="16171" y="215"/>
                  </a:lnTo>
                  <a:lnTo>
                    <a:pt x="160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56"/>
            <p:cNvSpPr/>
            <p:nvPr/>
          </p:nvSpPr>
          <p:spPr>
            <a:xfrm>
              <a:off x="2488124" y="2729840"/>
              <a:ext cx="1329836" cy="1287573"/>
            </a:xfrm>
            <a:custGeom>
              <a:avLst/>
              <a:gdLst/>
              <a:ahLst/>
              <a:cxnLst/>
              <a:rect l="l" t="t" r="r" b="b"/>
              <a:pathLst>
                <a:path w="20390" h="19742" extrusionOk="0">
                  <a:moveTo>
                    <a:pt x="10199" y="762"/>
                  </a:moveTo>
                  <a:cubicBezTo>
                    <a:pt x="14445" y="762"/>
                    <a:pt x="18255" y="3756"/>
                    <a:pt x="19125" y="8076"/>
                  </a:cubicBezTo>
                  <a:cubicBezTo>
                    <a:pt x="19606" y="10460"/>
                    <a:pt x="19126" y="12889"/>
                    <a:pt x="17779" y="14913"/>
                  </a:cubicBezTo>
                  <a:cubicBezTo>
                    <a:pt x="16431" y="16940"/>
                    <a:pt x="14377" y="18319"/>
                    <a:pt x="11992" y="18797"/>
                  </a:cubicBezTo>
                  <a:cubicBezTo>
                    <a:pt x="11388" y="18919"/>
                    <a:pt x="10781" y="18979"/>
                    <a:pt x="10178" y="18979"/>
                  </a:cubicBezTo>
                  <a:cubicBezTo>
                    <a:pt x="8403" y="18979"/>
                    <a:pt x="6665" y="18457"/>
                    <a:pt x="5153" y="17452"/>
                  </a:cubicBezTo>
                  <a:cubicBezTo>
                    <a:pt x="3127" y="16103"/>
                    <a:pt x="1748" y="14049"/>
                    <a:pt x="1270" y="11664"/>
                  </a:cubicBezTo>
                  <a:cubicBezTo>
                    <a:pt x="790" y="9280"/>
                    <a:pt x="1268" y="6851"/>
                    <a:pt x="2616" y="4825"/>
                  </a:cubicBezTo>
                  <a:cubicBezTo>
                    <a:pt x="3964" y="2800"/>
                    <a:pt x="6018" y="1421"/>
                    <a:pt x="8403" y="942"/>
                  </a:cubicBezTo>
                  <a:cubicBezTo>
                    <a:pt x="9005" y="821"/>
                    <a:pt x="9607" y="762"/>
                    <a:pt x="10199" y="762"/>
                  </a:cubicBezTo>
                  <a:close/>
                  <a:moveTo>
                    <a:pt x="10197" y="0"/>
                  </a:moveTo>
                  <a:cubicBezTo>
                    <a:pt x="9555" y="0"/>
                    <a:pt x="8904" y="63"/>
                    <a:pt x="8250" y="194"/>
                  </a:cubicBezTo>
                  <a:cubicBezTo>
                    <a:pt x="5667" y="712"/>
                    <a:pt x="3439" y="2207"/>
                    <a:pt x="1979" y="4401"/>
                  </a:cubicBezTo>
                  <a:cubicBezTo>
                    <a:pt x="518" y="6596"/>
                    <a:pt x="1" y="9229"/>
                    <a:pt x="520" y="11813"/>
                  </a:cubicBezTo>
                  <a:cubicBezTo>
                    <a:pt x="1038" y="14397"/>
                    <a:pt x="2533" y="16626"/>
                    <a:pt x="4728" y="18085"/>
                  </a:cubicBezTo>
                  <a:cubicBezTo>
                    <a:pt x="6368" y="19176"/>
                    <a:pt x="8250" y="19742"/>
                    <a:pt x="10175" y="19742"/>
                  </a:cubicBezTo>
                  <a:cubicBezTo>
                    <a:pt x="10829" y="19742"/>
                    <a:pt x="11486" y="19678"/>
                    <a:pt x="12139" y="19547"/>
                  </a:cubicBezTo>
                  <a:cubicBezTo>
                    <a:pt x="14722" y="19028"/>
                    <a:pt x="16951" y="17532"/>
                    <a:pt x="18412" y="15338"/>
                  </a:cubicBezTo>
                  <a:cubicBezTo>
                    <a:pt x="19872" y="13144"/>
                    <a:pt x="20390" y="10511"/>
                    <a:pt x="19870" y="7926"/>
                  </a:cubicBezTo>
                  <a:cubicBezTo>
                    <a:pt x="18931" y="3242"/>
                    <a:pt x="14802" y="0"/>
                    <a:pt x="1019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56"/>
            <p:cNvSpPr/>
            <p:nvPr/>
          </p:nvSpPr>
          <p:spPr>
            <a:xfrm>
              <a:off x="4790059" y="2348238"/>
              <a:ext cx="624938" cy="1041955"/>
            </a:xfrm>
            <a:custGeom>
              <a:avLst/>
              <a:gdLst/>
              <a:ahLst/>
              <a:cxnLst/>
              <a:rect l="l" t="t" r="r" b="b"/>
              <a:pathLst>
                <a:path w="9582" h="15976" extrusionOk="0">
                  <a:moveTo>
                    <a:pt x="290" y="0"/>
                  </a:moveTo>
                  <a:cubicBezTo>
                    <a:pt x="247" y="0"/>
                    <a:pt x="204" y="11"/>
                    <a:pt x="164" y="34"/>
                  </a:cubicBezTo>
                  <a:cubicBezTo>
                    <a:pt x="40" y="106"/>
                    <a:pt x="1" y="261"/>
                    <a:pt x="71" y="383"/>
                  </a:cubicBezTo>
                  <a:lnTo>
                    <a:pt x="9071" y="15849"/>
                  </a:lnTo>
                  <a:cubicBezTo>
                    <a:pt x="9120" y="15931"/>
                    <a:pt x="9205" y="15975"/>
                    <a:pt x="9293" y="15975"/>
                  </a:cubicBezTo>
                  <a:cubicBezTo>
                    <a:pt x="9336" y="15975"/>
                    <a:pt x="9380" y="15964"/>
                    <a:pt x="9420" y="15942"/>
                  </a:cubicBezTo>
                  <a:cubicBezTo>
                    <a:pt x="9541" y="15870"/>
                    <a:pt x="9581" y="15716"/>
                    <a:pt x="9511" y="15594"/>
                  </a:cubicBezTo>
                  <a:lnTo>
                    <a:pt x="511" y="127"/>
                  </a:lnTo>
                  <a:cubicBezTo>
                    <a:pt x="463" y="46"/>
                    <a:pt x="378" y="0"/>
                    <a:pt x="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56"/>
            <p:cNvSpPr/>
            <p:nvPr/>
          </p:nvSpPr>
          <p:spPr>
            <a:xfrm>
              <a:off x="4312715" y="2523875"/>
              <a:ext cx="1100131" cy="866317"/>
            </a:xfrm>
            <a:custGeom>
              <a:avLst/>
              <a:gdLst/>
              <a:ahLst/>
              <a:cxnLst/>
              <a:rect l="l" t="t" r="r" b="b"/>
              <a:pathLst>
                <a:path w="16868" h="13283" extrusionOk="0">
                  <a:moveTo>
                    <a:pt x="9179" y="0"/>
                  </a:moveTo>
                  <a:cubicBezTo>
                    <a:pt x="9098" y="0"/>
                    <a:pt x="9020" y="39"/>
                    <a:pt x="8971" y="110"/>
                  </a:cubicBezTo>
                  <a:lnTo>
                    <a:pt x="62" y="12882"/>
                  </a:lnTo>
                  <a:cubicBezTo>
                    <a:pt x="9" y="12959"/>
                    <a:pt x="1" y="13061"/>
                    <a:pt x="45" y="13145"/>
                  </a:cubicBezTo>
                  <a:cubicBezTo>
                    <a:pt x="90" y="13230"/>
                    <a:pt x="175" y="13282"/>
                    <a:pt x="270" y="13282"/>
                  </a:cubicBezTo>
                  <a:lnTo>
                    <a:pt x="16612" y="13282"/>
                  </a:lnTo>
                  <a:cubicBezTo>
                    <a:pt x="16752" y="13282"/>
                    <a:pt x="16866" y="13168"/>
                    <a:pt x="16867" y="13025"/>
                  </a:cubicBezTo>
                  <a:cubicBezTo>
                    <a:pt x="16867" y="12887"/>
                    <a:pt x="16753" y="12771"/>
                    <a:pt x="16613" y="12771"/>
                  </a:cubicBezTo>
                  <a:lnTo>
                    <a:pt x="760" y="12771"/>
                  </a:lnTo>
                  <a:lnTo>
                    <a:pt x="9389" y="400"/>
                  </a:lnTo>
                  <a:cubicBezTo>
                    <a:pt x="9468" y="285"/>
                    <a:pt x="9442" y="127"/>
                    <a:pt x="9326" y="47"/>
                  </a:cubicBezTo>
                  <a:cubicBezTo>
                    <a:pt x="9281" y="15"/>
                    <a:pt x="9229" y="0"/>
                    <a:pt x="9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56"/>
            <p:cNvSpPr/>
            <p:nvPr/>
          </p:nvSpPr>
          <p:spPr>
            <a:xfrm>
              <a:off x="3135366" y="2524006"/>
              <a:ext cx="1761592" cy="866187"/>
            </a:xfrm>
            <a:custGeom>
              <a:avLst/>
              <a:gdLst/>
              <a:ahLst/>
              <a:cxnLst/>
              <a:rect l="l" t="t" r="r" b="b"/>
              <a:pathLst>
                <a:path w="27010" h="13281" extrusionOk="0">
                  <a:moveTo>
                    <a:pt x="10744" y="0"/>
                  </a:moveTo>
                  <a:cubicBezTo>
                    <a:pt x="10668" y="0"/>
                    <a:pt x="10594" y="33"/>
                    <a:pt x="10547" y="92"/>
                  </a:cubicBezTo>
                  <a:lnTo>
                    <a:pt x="74" y="12863"/>
                  </a:lnTo>
                  <a:cubicBezTo>
                    <a:pt x="13" y="12940"/>
                    <a:pt x="1" y="13045"/>
                    <a:pt x="41" y="13134"/>
                  </a:cubicBezTo>
                  <a:cubicBezTo>
                    <a:pt x="85" y="13223"/>
                    <a:pt x="174" y="13280"/>
                    <a:pt x="271" y="13280"/>
                  </a:cubicBezTo>
                  <a:lnTo>
                    <a:pt x="21771" y="13280"/>
                  </a:lnTo>
                  <a:lnTo>
                    <a:pt x="21771" y="12772"/>
                  </a:lnTo>
                  <a:lnTo>
                    <a:pt x="808" y="12772"/>
                  </a:lnTo>
                  <a:lnTo>
                    <a:pt x="10864" y="509"/>
                  </a:lnTo>
                  <a:lnTo>
                    <a:pt x="27009" y="509"/>
                  </a:lnTo>
                  <a:lnTo>
                    <a:pt x="2700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56"/>
            <p:cNvSpPr/>
            <p:nvPr/>
          </p:nvSpPr>
          <p:spPr>
            <a:xfrm>
              <a:off x="5377495" y="2532093"/>
              <a:ext cx="712789" cy="858100"/>
            </a:xfrm>
            <a:custGeom>
              <a:avLst/>
              <a:gdLst/>
              <a:ahLst/>
              <a:cxnLst/>
              <a:rect l="l" t="t" r="r" b="b"/>
              <a:pathLst>
                <a:path w="10929" h="13157" extrusionOk="0">
                  <a:moveTo>
                    <a:pt x="10646" y="0"/>
                  </a:moveTo>
                  <a:cubicBezTo>
                    <a:pt x="10572" y="0"/>
                    <a:pt x="10499" y="32"/>
                    <a:pt x="10448" y="94"/>
                  </a:cubicBezTo>
                  <a:lnTo>
                    <a:pt x="89" y="12742"/>
                  </a:lnTo>
                  <a:cubicBezTo>
                    <a:pt x="1" y="12850"/>
                    <a:pt x="17" y="13010"/>
                    <a:pt x="125" y="13099"/>
                  </a:cubicBezTo>
                  <a:cubicBezTo>
                    <a:pt x="171" y="13137"/>
                    <a:pt x="228" y="13156"/>
                    <a:pt x="286" y="13156"/>
                  </a:cubicBezTo>
                  <a:cubicBezTo>
                    <a:pt x="358" y="13156"/>
                    <a:pt x="432" y="13124"/>
                    <a:pt x="483" y="13062"/>
                  </a:cubicBezTo>
                  <a:lnTo>
                    <a:pt x="10841" y="414"/>
                  </a:lnTo>
                  <a:cubicBezTo>
                    <a:pt x="10929" y="306"/>
                    <a:pt x="10914" y="146"/>
                    <a:pt x="10806" y="57"/>
                  </a:cubicBezTo>
                  <a:cubicBezTo>
                    <a:pt x="10759" y="19"/>
                    <a:pt x="10702" y="0"/>
                    <a:pt x="106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56"/>
            <p:cNvSpPr/>
            <p:nvPr/>
          </p:nvSpPr>
          <p:spPr>
            <a:xfrm>
              <a:off x="5943929" y="2252560"/>
              <a:ext cx="550261" cy="1133784"/>
            </a:xfrm>
            <a:custGeom>
              <a:avLst/>
              <a:gdLst/>
              <a:ahLst/>
              <a:cxnLst/>
              <a:rect l="l" t="t" r="r" b="b"/>
              <a:pathLst>
                <a:path w="8437" h="17384" extrusionOk="0">
                  <a:moveTo>
                    <a:pt x="474" y="0"/>
                  </a:moveTo>
                  <a:lnTo>
                    <a:pt x="0" y="184"/>
                  </a:lnTo>
                  <a:lnTo>
                    <a:pt x="4980" y="13044"/>
                  </a:lnTo>
                  <a:cubicBezTo>
                    <a:pt x="5952" y="15556"/>
                    <a:pt x="8022" y="17310"/>
                    <a:pt x="8110" y="17384"/>
                  </a:cubicBezTo>
                  <a:lnTo>
                    <a:pt x="8436" y="16992"/>
                  </a:lnTo>
                  <a:cubicBezTo>
                    <a:pt x="8416" y="16974"/>
                    <a:pt x="6379" y="15251"/>
                    <a:pt x="5453" y="12859"/>
                  </a:cubicBezTo>
                  <a:lnTo>
                    <a:pt x="47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56"/>
            <p:cNvSpPr/>
            <p:nvPr/>
          </p:nvSpPr>
          <p:spPr>
            <a:xfrm>
              <a:off x="2860790" y="2532093"/>
              <a:ext cx="824381" cy="194747"/>
            </a:xfrm>
            <a:custGeom>
              <a:avLst/>
              <a:gdLst/>
              <a:ahLst/>
              <a:cxnLst/>
              <a:rect l="l" t="t" r="r" b="b"/>
              <a:pathLst>
                <a:path w="12640" h="2986" extrusionOk="0">
                  <a:moveTo>
                    <a:pt x="0" y="1"/>
                  </a:moveTo>
                  <a:lnTo>
                    <a:pt x="0" y="509"/>
                  </a:lnTo>
                  <a:lnTo>
                    <a:pt x="8730" y="509"/>
                  </a:lnTo>
                  <a:cubicBezTo>
                    <a:pt x="9662" y="509"/>
                    <a:pt x="10538" y="921"/>
                    <a:pt x="11132" y="1640"/>
                  </a:cubicBezTo>
                  <a:lnTo>
                    <a:pt x="12246" y="2986"/>
                  </a:lnTo>
                  <a:lnTo>
                    <a:pt x="12639" y="2662"/>
                  </a:lnTo>
                  <a:lnTo>
                    <a:pt x="11524" y="1315"/>
                  </a:lnTo>
                  <a:cubicBezTo>
                    <a:pt x="10833" y="480"/>
                    <a:pt x="9814" y="1"/>
                    <a:pt x="8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56"/>
            <p:cNvSpPr/>
            <p:nvPr/>
          </p:nvSpPr>
          <p:spPr>
            <a:xfrm>
              <a:off x="2929010" y="2548528"/>
              <a:ext cx="500955" cy="371884"/>
            </a:xfrm>
            <a:custGeom>
              <a:avLst/>
              <a:gdLst/>
              <a:ahLst/>
              <a:cxnLst/>
              <a:rect l="l" t="t" r="r" b="b"/>
              <a:pathLst>
                <a:path w="7681" h="5702" extrusionOk="0">
                  <a:moveTo>
                    <a:pt x="0" y="1"/>
                  </a:moveTo>
                  <a:lnTo>
                    <a:pt x="0" y="4849"/>
                  </a:lnTo>
                  <a:cubicBezTo>
                    <a:pt x="0" y="5320"/>
                    <a:pt x="382" y="5701"/>
                    <a:pt x="852" y="5701"/>
                  </a:cubicBezTo>
                  <a:lnTo>
                    <a:pt x="6828" y="5701"/>
                  </a:lnTo>
                  <a:cubicBezTo>
                    <a:pt x="7299" y="5701"/>
                    <a:pt x="7680" y="5321"/>
                    <a:pt x="7679" y="4849"/>
                  </a:cubicBezTo>
                  <a:lnTo>
                    <a:pt x="767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56"/>
            <p:cNvSpPr/>
            <p:nvPr/>
          </p:nvSpPr>
          <p:spPr>
            <a:xfrm>
              <a:off x="2929010" y="2548724"/>
              <a:ext cx="500955" cy="230096"/>
            </a:xfrm>
            <a:custGeom>
              <a:avLst/>
              <a:gdLst/>
              <a:ahLst/>
              <a:cxnLst/>
              <a:rect l="l" t="t" r="r" b="b"/>
              <a:pathLst>
                <a:path w="7681" h="3528" extrusionOk="0">
                  <a:moveTo>
                    <a:pt x="0" y="0"/>
                  </a:moveTo>
                  <a:lnTo>
                    <a:pt x="0" y="2679"/>
                  </a:lnTo>
                  <a:cubicBezTo>
                    <a:pt x="0" y="3147"/>
                    <a:pt x="382" y="3528"/>
                    <a:pt x="852" y="3528"/>
                  </a:cubicBezTo>
                  <a:lnTo>
                    <a:pt x="6828" y="3528"/>
                  </a:lnTo>
                  <a:cubicBezTo>
                    <a:pt x="7299" y="3528"/>
                    <a:pt x="7680" y="3147"/>
                    <a:pt x="7679" y="2679"/>
                  </a:cubicBezTo>
                  <a:lnTo>
                    <a:pt x="767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56"/>
            <p:cNvSpPr/>
            <p:nvPr/>
          </p:nvSpPr>
          <p:spPr>
            <a:xfrm>
              <a:off x="3029383" y="2734406"/>
              <a:ext cx="41284" cy="81655"/>
            </a:xfrm>
            <a:custGeom>
              <a:avLst/>
              <a:gdLst/>
              <a:ahLst/>
              <a:cxnLst/>
              <a:rect l="l" t="t" r="r" b="b"/>
              <a:pathLst>
                <a:path w="633" h="1252" extrusionOk="0">
                  <a:moveTo>
                    <a:pt x="1" y="1"/>
                  </a:moveTo>
                  <a:lnTo>
                    <a:pt x="1" y="1252"/>
                  </a:lnTo>
                  <a:lnTo>
                    <a:pt x="633" y="1252"/>
                  </a:lnTo>
                  <a:lnTo>
                    <a:pt x="633" y="1"/>
                  </a:lnTo>
                  <a:close/>
                </a:path>
              </a:pathLst>
            </a:custGeom>
            <a:solidFill>
              <a:srgbClr val="FFC2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56"/>
            <p:cNvSpPr/>
            <p:nvPr/>
          </p:nvSpPr>
          <p:spPr>
            <a:xfrm>
              <a:off x="3288241" y="2734406"/>
              <a:ext cx="41349" cy="81655"/>
            </a:xfrm>
            <a:custGeom>
              <a:avLst/>
              <a:gdLst/>
              <a:ahLst/>
              <a:cxnLst/>
              <a:rect l="l" t="t" r="r" b="b"/>
              <a:pathLst>
                <a:path w="634" h="1252" extrusionOk="0">
                  <a:moveTo>
                    <a:pt x="1" y="1"/>
                  </a:moveTo>
                  <a:lnTo>
                    <a:pt x="1" y="1252"/>
                  </a:lnTo>
                  <a:lnTo>
                    <a:pt x="634" y="1252"/>
                  </a:lnTo>
                  <a:lnTo>
                    <a:pt x="634" y="1"/>
                  </a:lnTo>
                  <a:close/>
                </a:path>
              </a:pathLst>
            </a:custGeom>
            <a:solidFill>
              <a:srgbClr val="FFC2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56"/>
            <p:cNvSpPr/>
            <p:nvPr/>
          </p:nvSpPr>
          <p:spPr>
            <a:xfrm>
              <a:off x="3058276" y="2468699"/>
              <a:ext cx="242814" cy="79960"/>
            </a:xfrm>
            <a:custGeom>
              <a:avLst/>
              <a:gdLst/>
              <a:ahLst/>
              <a:cxnLst/>
              <a:rect l="l" t="t" r="r" b="b"/>
              <a:pathLst>
                <a:path w="3723" h="1226" extrusionOk="0">
                  <a:moveTo>
                    <a:pt x="839" y="0"/>
                  </a:moveTo>
                  <a:cubicBezTo>
                    <a:pt x="377" y="0"/>
                    <a:pt x="0" y="378"/>
                    <a:pt x="0" y="839"/>
                  </a:cubicBezTo>
                  <a:lnTo>
                    <a:pt x="0" y="1226"/>
                  </a:lnTo>
                  <a:lnTo>
                    <a:pt x="509" y="1226"/>
                  </a:lnTo>
                  <a:lnTo>
                    <a:pt x="509" y="839"/>
                  </a:lnTo>
                  <a:cubicBezTo>
                    <a:pt x="509" y="658"/>
                    <a:pt x="656" y="509"/>
                    <a:pt x="837" y="509"/>
                  </a:cubicBezTo>
                  <a:lnTo>
                    <a:pt x="2882" y="509"/>
                  </a:lnTo>
                  <a:cubicBezTo>
                    <a:pt x="3064" y="509"/>
                    <a:pt x="3212" y="659"/>
                    <a:pt x="3212" y="839"/>
                  </a:cubicBezTo>
                  <a:lnTo>
                    <a:pt x="3212" y="1226"/>
                  </a:lnTo>
                  <a:lnTo>
                    <a:pt x="3723" y="1226"/>
                  </a:lnTo>
                  <a:lnTo>
                    <a:pt x="3723" y="839"/>
                  </a:lnTo>
                  <a:cubicBezTo>
                    <a:pt x="3723" y="378"/>
                    <a:pt x="3346" y="0"/>
                    <a:pt x="28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56"/>
            <p:cNvSpPr/>
            <p:nvPr/>
          </p:nvSpPr>
          <p:spPr>
            <a:xfrm>
              <a:off x="5772010" y="2249364"/>
              <a:ext cx="311686" cy="79047"/>
            </a:xfrm>
            <a:custGeom>
              <a:avLst/>
              <a:gdLst/>
              <a:ahLst/>
              <a:cxnLst/>
              <a:rect l="l" t="t" r="r" b="b"/>
              <a:pathLst>
                <a:path w="4779" h="1212" extrusionOk="0">
                  <a:moveTo>
                    <a:pt x="1139" y="1"/>
                  </a:moveTo>
                  <a:cubicBezTo>
                    <a:pt x="729" y="1"/>
                    <a:pt x="352" y="241"/>
                    <a:pt x="179" y="614"/>
                  </a:cubicBezTo>
                  <a:lnTo>
                    <a:pt x="1" y="995"/>
                  </a:lnTo>
                  <a:lnTo>
                    <a:pt x="461" y="1209"/>
                  </a:lnTo>
                  <a:lnTo>
                    <a:pt x="639" y="827"/>
                  </a:lnTo>
                  <a:cubicBezTo>
                    <a:pt x="729" y="635"/>
                    <a:pt x="925" y="509"/>
                    <a:pt x="1139" y="509"/>
                  </a:cubicBezTo>
                  <a:lnTo>
                    <a:pt x="4187" y="513"/>
                  </a:lnTo>
                  <a:cubicBezTo>
                    <a:pt x="4183" y="533"/>
                    <a:pt x="4177" y="554"/>
                    <a:pt x="4168" y="572"/>
                  </a:cubicBezTo>
                  <a:lnTo>
                    <a:pt x="3971" y="996"/>
                  </a:lnTo>
                  <a:lnTo>
                    <a:pt x="4432" y="1211"/>
                  </a:lnTo>
                  <a:lnTo>
                    <a:pt x="4629" y="786"/>
                  </a:lnTo>
                  <a:cubicBezTo>
                    <a:pt x="4656" y="730"/>
                    <a:pt x="4778" y="439"/>
                    <a:pt x="4632" y="209"/>
                  </a:cubicBezTo>
                  <a:cubicBezTo>
                    <a:pt x="4572" y="114"/>
                    <a:pt x="4448" y="1"/>
                    <a:pt x="420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56"/>
            <p:cNvSpPr/>
            <p:nvPr/>
          </p:nvSpPr>
          <p:spPr>
            <a:xfrm>
              <a:off x="4689751" y="2324824"/>
              <a:ext cx="400190" cy="117787"/>
            </a:xfrm>
            <a:custGeom>
              <a:avLst/>
              <a:gdLst/>
              <a:ahLst/>
              <a:cxnLst/>
              <a:rect l="l" t="t" r="r" b="b"/>
              <a:pathLst>
                <a:path w="6136" h="1806" extrusionOk="0">
                  <a:moveTo>
                    <a:pt x="424" y="1"/>
                  </a:moveTo>
                  <a:cubicBezTo>
                    <a:pt x="134" y="1"/>
                    <a:pt x="1" y="465"/>
                    <a:pt x="218" y="711"/>
                  </a:cubicBezTo>
                  <a:lnTo>
                    <a:pt x="809" y="1377"/>
                  </a:lnTo>
                  <a:cubicBezTo>
                    <a:pt x="1056" y="1653"/>
                    <a:pt x="1371" y="1806"/>
                    <a:pt x="1696" y="1806"/>
                  </a:cubicBezTo>
                  <a:lnTo>
                    <a:pt x="3711" y="1806"/>
                  </a:lnTo>
                  <a:cubicBezTo>
                    <a:pt x="3948" y="1806"/>
                    <a:pt x="4182" y="1754"/>
                    <a:pt x="4404" y="1651"/>
                  </a:cubicBezTo>
                  <a:lnTo>
                    <a:pt x="5882" y="966"/>
                  </a:lnTo>
                  <a:cubicBezTo>
                    <a:pt x="6034" y="894"/>
                    <a:pt x="6136" y="709"/>
                    <a:pt x="6136" y="499"/>
                  </a:cubicBezTo>
                  <a:cubicBezTo>
                    <a:pt x="6136" y="223"/>
                    <a:pt x="5964" y="1"/>
                    <a:pt x="57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56"/>
            <p:cNvSpPr/>
            <p:nvPr/>
          </p:nvSpPr>
          <p:spPr>
            <a:xfrm>
              <a:off x="3729258" y="2356260"/>
              <a:ext cx="615807" cy="1025454"/>
            </a:xfrm>
            <a:custGeom>
              <a:avLst/>
              <a:gdLst/>
              <a:ahLst/>
              <a:cxnLst/>
              <a:rect l="l" t="t" r="r" b="b"/>
              <a:pathLst>
                <a:path w="9442" h="15723" extrusionOk="0">
                  <a:moveTo>
                    <a:pt x="439" y="0"/>
                  </a:moveTo>
                  <a:lnTo>
                    <a:pt x="1" y="256"/>
                  </a:lnTo>
                  <a:lnTo>
                    <a:pt x="9002" y="15723"/>
                  </a:lnTo>
                  <a:lnTo>
                    <a:pt x="9442" y="15467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56"/>
            <p:cNvSpPr/>
            <p:nvPr/>
          </p:nvSpPr>
          <p:spPr>
            <a:xfrm>
              <a:off x="3571361" y="2324824"/>
              <a:ext cx="400320" cy="117787"/>
            </a:xfrm>
            <a:custGeom>
              <a:avLst/>
              <a:gdLst/>
              <a:ahLst/>
              <a:cxnLst/>
              <a:rect l="l" t="t" r="r" b="b"/>
              <a:pathLst>
                <a:path w="6138" h="1806" extrusionOk="0">
                  <a:moveTo>
                    <a:pt x="423" y="1"/>
                  </a:moveTo>
                  <a:cubicBezTo>
                    <a:pt x="134" y="1"/>
                    <a:pt x="0" y="465"/>
                    <a:pt x="219" y="711"/>
                  </a:cubicBezTo>
                  <a:lnTo>
                    <a:pt x="810" y="1377"/>
                  </a:lnTo>
                  <a:cubicBezTo>
                    <a:pt x="1055" y="1653"/>
                    <a:pt x="1371" y="1806"/>
                    <a:pt x="1696" y="1806"/>
                  </a:cubicBezTo>
                  <a:lnTo>
                    <a:pt x="3711" y="1806"/>
                  </a:lnTo>
                  <a:cubicBezTo>
                    <a:pt x="3947" y="1806"/>
                    <a:pt x="4181" y="1754"/>
                    <a:pt x="4404" y="1651"/>
                  </a:cubicBezTo>
                  <a:lnTo>
                    <a:pt x="5882" y="966"/>
                  </a:lnTo>
                  <a:cubicBezTo>
                    <a:pt x="6035" y="894"/>
                    <a:pt x="6137" y="709"/>
                    <a:pt x="6137" y="499"/>
                  </a:cubicBezTo>
                  <a:cubicBezTo>
                    <a:pt x="6138" y="223"/>
                    <a:pt x="5966" y="1"/>
                    <a:pt x="57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56"/>
            <p:cNvSpPr/>
            <p:nvPr/>
          </p:nvSpPr>
          <p:spPr>
            <a:xfrm>
              <a:off x="5168726" y="3558526"/>
              <a:ext cx="276924" cy="149158"/>
            </a:xfrm>
            <a:custGeom>
              <a:avLst/>
              <a:gdLst/>
              <a:ahLst/>
              <a:cxnLst/>
              <a:rect l="l" t="t" r="r" b="b"/>
              <a:pathLst>
                <a:path w="4246" h="2287" extrusionOk="0">
                  <a:moveTo>
                    <a:pt x="320" y="0"/>
                  </a:moveTo>
                  <a:lnTo>
                    <a:pt x="1" y="917"/>
                  </a:lnTo>
                  <a:lnTo>
                    <a:pt x="3927" y="2286"/>
                  </a:lnTo>
                  <a:lnTo>
                    <a:pt x="4246" y="1368"/>
                  </a:lnTo>
                  <a:lnTo>
                    <a:pt x="32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56"/>
            <p:cNvSpPr/>
            <p:nvPr/>
          </p:nvSpPr>
          <p:spPr>
            <a:xfrm>
              <a:off x="5191487" y="2903326"/>
              <a:ext cx="364254" cy="631460"/>
            </a:xfrm>
            <a:custGeom>
              <a:avLst/>
              <a:gdLst/>
              <a:ahLst/>
              <a:cxnLst/>
              <a:rect l="l" t="t" r="r" b="b"/>
              <a:pathLst>
                <a:path w="5585" h="9682" extrusionOk="0">
                  <a:moveTo>
                    <a:pt x="1767" y="0"/>
                  </a:moveTo>
                  <a:lnTo>
                    <a:pt x="0" y="8329"/>
                  </a:lnTo>
                  <a:cubicBezTo>
                    <a:pt x="0" y="8329"/>
                    <a:pt x="408" y="9682"/>
                    <a:pt x="1414" y="9682"/>
                  </a:cubicBezTo>
                  <a:cubicBezTo>
                    <a:pt x="1465" y="9682"/>
                    <a:pt x="1517" y="9678"/>
                    <a:pt x="1570" y="9671"/>
                  </a:cubicBezTo>
                  <a:cubicBezTo>
                    <a:pt x="2193" y="9589"/>
                    <a:pt x="3108" y="9327"/>
                    <a:pt x="3108" y="9327"/>
                  </a:cubicBezTo>
                  <a:lnTo>
                    <a:pt x="5585" y="573"/>
                  </a:lnTo>
                  <a:lnTo>
                    <a:pt x="1767" y="0"/>
                  </a:lnTo>
                  <a:close/>
                </a:path>
              </a:pathLst>
            </a:custGeom>
            <a:solidFill>
              <a:srgbClr val="FFD9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56"/>
            <p:cNvSpPr/>
            <p:nvPr/>
          </p:nvSpPr>
          <p:spPr>
            <a:xfrm>
              <a:off x="5245620" y="3558135"/>
              <a:ext cx="49372" cy="37306"/>
            </a:xfrm>
            <a:custGeom>
              <a:avLst/>
              <a:gdLst/>
              <a:ahLst/>
              <a:cxnLst/>
              <a:rect l="l" t="t" r="r" b="b"/>
              <a:pathLst>
                <a:path w="757" h="572" extrusionOk="0">
                  <a:moveTo>
                    <a:pt x="626" y="1"/>
                  </a:moveTo>
                  <a:cubicBezTo>
                    <a:pt x="611" y="1"/>
                    <a:pt x="595" y="2"/>
                    <a:pt x="580" y="4"/>
                  </a:cubicBezTo>
                  <a:cubicBezTo>
                    <a:pt x="452" y="16"/>
                    <a:pt x="323" y="42"/>
                    <a:pt x="196" y="67"/>
                  </a:cubicBezTo>
                  <a:cubicBezTo>
                    <a:pt x="149" y="76"/>
                    <a:pt x="101" y="88"/>
                    <a:pt x="69" y="124"/>
                  </a:cubicBezTo>
                  <a:cubicBezTo>
                    <a:pt x="46" y="150"/>
                    <a:pt x="37" y="184"/>
                    <a:pt x="28" y="220"/>
                  </a:cubicBezTo>
                  <a:cubicBezTo>
                    <a:pt x="12" y="294"/>
                    <a:pt x="3" y="372"/>
                    <a:pt x="2" y="449"/>
                  </a:cubicBezTo>
                  <a:cubicBezTo>
                    <a:pt x="0" y="478"/>
                    <a:pt x="3" y="513"/>
                    <a:pt x="22" y="535"/>
                  </a:cubicBezTo>
                  <a:cubicBezTo>
                    <a:pt x="38" y="553"/>
                    <a:pt x="60" y="559"/>
                    <a:pt x="83" y="564"/>
                  </a:cubicBezTo>
                  <a:cubicBezTo>
                    <a:pt x="108" y="569"/>
                    <a:pt x="134" y="571"/>
                    <a:pt x="160" y="571"/>
                  </a:cubicBezTo>
                  <a:cubicBezTo>
                    <a:pt x="300" y="571"/>
                    <a:pt x="443" y="512"/>
                    <a:pt x="584" y="512"/>
                  </a:cubicBezTo>
                  <a:cubicBezTo>
                    <a:pt x="598" y="512"/>
                    <a:pt x="612" y="512"/>
                    <a:pt x="626" y="513"/>
                  </a:cubicBezTo>
                  <a:lnTo>
                    <a:pt x="744" y="114"/>
                  </a:lnTo>
                  <a:cubicBezTo>
                    <a:pt x="757" y="75"/>
                    <a:pt x="730" y="32"/>
                    <a:pt x="694" y="14"/>
                  </a:cubicBezTo>
                  <a:cubicBezTo>
                    <a:pt x="674" y="4"/>
                    <a:pt x="650" y="1"/>
                    <a:pt x="6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56"/>
            <p:cNvSpPr/>
            <p:nvPr/>
          </p:nvSpPr>
          <p:spPr>
            <a:xfrm>
              <a:off x="5167160" y="3446478"/>
              <a:ext cx="284555" cy="149028"/>
            </a:xfrm>
            <a:custGeom>
              <a:avLst/>
              <a:gdLst/>
              <a:ahLst/>
              <a:cxnLst/>
              <a:rect l="l" t="t" r="r" b="b"/>
              <a:pathLst>
                <a:path w="4363" h="2285" extrusionOk="0">
                  <a:moveTo>
                    <a:pt x="373" y="1"/>
                  </a:moveTo>
                  <a:lnTo>
                    <a:pt x="87" y="533"/>
                  </a:lnTo>
                  <a:cubicBezTo>
                    <a:pt x="87" y="533"/>
                    <a:pt x="1" y="997"/>
                    <a:pt x="453" y="1353"/>
                  </a:cubicBezTo>
                  <a:cubicBezTo>
                    <a:pt x="981" y="1768"/>
                    <a:pt x="2159" y="2093"/>
                    <a:pt x="3812" y="2284"/>
                  </a:cubicBezTo>
                  <a:cubicBezTo>
                    <a:pt x="3817" y="2284"/>
                    <a:pt x="3821" y="2285"/>
                    <a:pt x="3826" y="2285"/>
                  </a:cubicBezTo>
                  <a:cubicBezTo>
                    <a:pt x="4042" y="2285"/>
                    <a:pt x="4362" y="1743"/>
                    <a:pt x="4107" y="1496"/>
                  </a:cubicBezTo>
                  <a:cubicBezTo>
                    <a:pt x="4005" y="1399"/>
                    <a:pt x="3480" y="1000"/>
                    <a:pt x="3481" y="1000"/>
                  </a:cubicBezTo>
                  <a:lnTo>
                    <a:pt x="373" y="1"/>
                  </a:lnTo>
                  <a:close/>
                </a:path>
              </a:pathLst>
            </a:custGeom>
            <a:solidFill>
              <a:srgbClr val="FFD9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56"/>
            <p:cNvSpPr/>
            <p:nvPr/>
          </p:nvSpPr>
          <p:spPr>
            <a:xfrm>
              <a:off x="5138659" y="3481241"/>
              <a:ext cx="404103" cy="192921"/>
            </a:xfrm>
            <a:custGeom>
              <a:avLst/>
              <a:gdLst/>
              <a:ahLst/>
              <a:cxnLst/>
              <a:rect l="l" t="t" r="r" b="b"/>
              <a:pathLst>
                <a:path w="6196" h="2958" extrusionOk="0">
                  <a:moveTo>
                    <a:pt x="524" y="0"/>
                  </a:moveTo>
                  <a:lnTo>
                    <a:pt x="0" y="1141"/>
                  </a:lnTo>
                  <a:cubicBezTo>
                    <a:pt x="140" y="1248"/>
                    <a:pt x="1499" y="1695"/>
                    <a:pt x="1711" y="1745"/>
                  </a:cubicBezTo>
                  <a:cubicBezTo>
                    <a:pt x="1716" y="1746"/>
                    <a:pt x="1721" y="1746"/>
                    <a:pt x="1726" y="1746"/>
                  </a:cubicBezTo>
                  <a:cubicBezTo>
                    <a:pt x="1842" y="1746"/>
                    <a:pt x="1789" y="1368"/>
                    <a:pt x="1862" y="1368"/>
                  </a:cubicBezTo>
                  <a:cubicBezTo>
                    <a:pt x="1866" y="1368"/>
                    <a:pt x="1870" y="1369"/>
                    <a:pt x="1874" y="1371"/>
                  </a:cubicBezTo>
                  <a:cubicBezTo>
                    <a:pt x="1912" y="1390"/>
                    <a:pt x="2073" y="1432"/>
                    <a:pt x="2097" y="1535"/>
                  </a:cubicBezTo>
                  <a:cubicBezTo>
                    <a:pt x="2123" y="1649"/>
                    <a:pt x="2284" y="1942"/>
                    <a:pt x="2392" y="2012"/>
                  </a:cubicBezTo>
                  <a:cubicBezTo>
                    <a:pt x="2600" y="2144"/>
                    <a:pt x="4629" y="2772"/>
                    <a:pt x="5060" y="2871"/>
                  </a:cubicBezTo>
                  <a:cubicBezTo>
                    <a:pt x="5287" y="2924"/>
                    <a:pt x="5507" y="2958"/>
                    <a:pt x="5685" y="2958"/>
                  </a:cubicBezTo>
                  <a:cubicBezTo>
                    <a:pt x="6007" y="2958"/>
                    <a:pt x="6195" y="2850"/>
                    <a:pt x="6053" y="2560"/>
                  </a:cubicBezTo>
                  <a:cubicBezTo>
                    <a:pt x="5917" y="2279"/>
                    <a:pt x="5463" y="1726"/>
                    <a:pt x="4544" y="963"/>
                  </a:cubicBezTo>
                  <a:lnTo>
                    <a:pt x="4544" y="963"/>
                  </a:lnTo>
                  <a:cubicBezTo>
                    <a:pt x="4713" y="1330"/>
                    <a:pt x="4576" y="1666"/>
                    <a:pt x="4127" y="1666"/>
                  </a:cubicBezTo>
                  <a:cubicBezTo>
                    <a:pt x="4025" y="1666"/>
                    <a:pt x="3906" y="1649"/>
                    <a:pt x="3771" y="1610"/>
                  </a:cubicBezTo>
                  <a:cubicBezTo>
                    <a:pt x="2584" y="1272"/>
                    <a:pt x="527" y="405"/>
                    <a:pt x="5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56"/>
            <p:cNvSpPr/>
            <p:nvPr/>
          </p:nvSpPr>
          <p:spPr>
            <a:xfrm>
              <a:off x="4808255" y="2109989"/>
              <a:ext cx="821968" cy="1334140"/>
            </a:xfrm>
            <a:custGeom>
              <a:avLst/>
              <a:gdLst/>
              <a:ahLst/>
              <a:cxnLst/>
              <a:rect l="l" t="t" r="r" b="b"/>
              <a:pathLst>
                <a:path w="12603" h="20456" extrusionOk="0">
                  <a:moveTo>
                    <a:pt x="6053" y="1"/>
                  </a:moveTo>
                  <a:lnTo>
                    <a:pt x="928" y="1487"/>
                  </a:lnTo>
                  <a:cubicBezTo>
                    <a:pt x="0" y="4842"/>
                    <a:pt x="3982" y="5491"/>
                    <a:pt x="4817" y="6179"/>
                  </a:cubicBezTo>
                  <a:cubicBezTo>
                    <a:pt x="5651" y="6867"/>
                    <a:pt x="7915" y="9571"/>
                    <a:pt x="7915" y="10279"/>
                  </a:cubicBezTo>
                  <a:cubicBezTo>
                    <a:pt x="7915" y="10780"/>
                    <a:pt x="5050" y="19317"/>
                    <a:pt x="5050" y="19317"/>
                  </a:cubicBezTo>
                  <a:lnTo>
                    <a:pt x="11073" y="20456"/>
                  </a:lnTo>
                  <a:cubicBezTo>
                    <a:pt x="11073" y="20456"/>
                    <a:pt x="12316" y="12159"/>
                    <a:pt x="12454" y="9571"/>
                  </a:cubicBezTo>
                  <a:cubicBezTo>
                    <a:pt x="12603" y="6720"/>
                    <a:pt x="6053" y="1"/>
                    <a:pt x="60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56"/>
            <p:cNvSpPr/>
            <p:nvPr/>
          </p:nvSpPr>
          <p:spPr>
            <a:xfrm>
              <a:off x="4855018" y="2130207"/>
              <a:ext cx="546544" cy="1267029"/>
            </a:xfrm>
            <a:custGeom>
              <a:avLst/>
              <a:gdLst/>
              <a:ahLst/>
              <a:cxnLst/>
              <a:rect l="l" t="t" r="r" b="b"/>
              <a:pathLst>
                <a:path w="8380" h="19427" extrusionOk="0">
                  <a:moveTo>
                    <a:pt x="754" y="1"/>
                  </a:moveTo>
                  <a:lnTo>
                    <a:pt x="754" y="1"/>
                  </a:lnTo>
                  <a:cubicBezTo>
                    <a:pt x="0" y="2729"/>
                    <a:pt x="2385" y="3995"/>
                    <a:pt x="3809" y="4753"/>
                  </a:cubicBezTo>
                  <a:cubicBezTo>
                    <a:pt x="4154" y="4936"/>
                    <a:pt x="4452" y="5095"/>
                    <a:pt x="4616" y="5230"/>
                  </a:cubicBezTo>
                  <a:cubicBezTo>
                    <a:pt x="5464" y="5929"/>
                    <a:pt x="8252" y="9286"/>
                    <a:pt x="8252" y="9969"/>
                  </a:cubicBezTo>
                  <a:cubicBezTo>
                    <a:pt x="8252" y="10457"/>
                    <a:pt x="6446" y="19312"/>
                    <a:pt x="6428" y="19401"/>
                  </a:cubicBezTo>
                  <a:lnTo>
                    <a:pt x="6551" y="19426"/>
                  </a:lnTo>
                  <a:cubicBezTo>
                    <a:pt x="6626" y="19060"/>
                    <a:pt x="8379" y="10470"/>
                    <a:pt x="8378" y="9969"/>
                  </a:cubicBezTo>
                  <a:cubicBezTo>
                    <a:pt x="8378" y="9199"/>
                    <a:pt x="5462" y="5764"/>
                    <a:pt x="4695" y="5132"/>
                  </a:cubicBezTo>
                  <a:cubicBezTo>
                    <a:pt x="4522" y="4988"/>
                    <a:pt x="4234" y="4834"/>
                    <a:pt x="3867" y="4641"/>
                  </a:cubicBezTo>
                  <a:cubicBezTo>
                    <a:pt x="2477" y="3901"/>
                    <a:pt x="149" y="2664"/>
                    <a:pt x="877" y="34"/>
                  </a:cubicBezTo>
                  <a:lnTo>
                    <a:pt x="754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56"/>
            <p:cNvSpPr/>
            <p:nvPr/>
          </p:nvSpPr>
          <p:spPr>
            <a:xfrm>
              <a:off x="5490716" y="2900456"/>
              <a:ext cx="92939" cy="224292"/>
            </a:xfrm>
            <a:custGeom>
              <a:avLst/>
              <a:gdLst/>
              <a:ahLst/>
              <a:cxnLst/>
              <a:rect l="l" t="t" r="r" b="b"/>
              <a:pathLst>
                <a:path w="1425" h="3439" extrusionOk="0">
                  <a:moveTo>
                    <a:pt x="1368" y="0"/>
                  </a:moveTo>
                  <a:cubicBezTo>
                    <a:pt x="1348" y="0"/>
                    <a:pt x="1328" y="10"/>
                    <a:pt x="1319" y="33"/>
                  </a:cubicBezTo>
                  <a:cubicBezTo>
                    <a:pt x="870" y="1138"/>
                    <a:pt x="392" y="2232"/>
                    <a:pt x="14" y="3365"/>
                  </a:cubicBezTo>
                  <a:cubicBezTo>
                    <a:pt x="1" y="3406"/>
                    <a:pt x="39" y="3439"/>
                    <a:pt x="75" y="3439"/>
                  </a:cubicBezTo>
                  <a:cubicBezTo>
                    <a:pt x="93" y="3439"/>
                    <a:pt x="110" y="3430"/>
                    <a:pt x="120" y="3410"/>
                  </a:cubicBezTo>
                  <a:cubicBezTo>
                    <a:pt x="608" y="2315"/>
                    <a:pt x="996" y="1182"/>
                    <a:pt x="1410" y="58"/>
                  </a:cubicBezTo>
                  <a:cubicBezTo>
                    <a:pt x="1425" y="23"/>
                    <a:pt x="1397" y="0"/>
                    <a:pt x="1368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56"/>
            <p:cNvSpPr/>
            <p:nvPr/>
          </p:nvSpPr>
          <p:spPr>
            <a:xfrm>
              <a:off x="5519674" y="3037092"/>
              <a:ext cx="30914" cy="72590"/>
            </a:xfrm>
            <a:custGeom>
              <a:avLst/>
              <a:gdLst/>
              <a:ahLst/>
              <a:cxnLst/>
              <a:rect l="l" t="t" r="r" b="b"/>
              <a:pathLst>
                <a:path w="474" h="1113" extrusionOk="0">
                  <a:moveTo>
                    <a:pt x="410" y="1"/>
                  </a:moveTo>
                  <a:cubicBezTo>
                    <a:pt x="396" y="1"/>
                    <a:pt x="382" y="8"/>
                    <a:pt x="374" y="24"/>
                  </a:cubicBezTo>
                  <a:cubicBezTo>
                    <a:pt x="202" y="356"/>
                    <a:pt x="47" y="704"/>
                    <a:pt x="2" y="1078"/>
                  </a:cubicBezTo>
                  <a:cubicBezTo>
                    <a:pt x="0" y="1101"/>
                    <a:pt x="17" y="1112"/>
                    <a:pt x="34" y="1112"/>
                  </a:cubicBezTo>
                  <a:cubicBezTo>
                    <a:pt x="50" y="1112"/>
                    <a:pt x="66" y="1104"/>
                    <a:pt x="72" y="1087"/>
                  </a:cubicBezTo>
                  <a:cubicBezTo>
                    <a:pt x="202" y="748"/>
                    <a:pt x="299" y="403"/>
                    <a:pt x="454" y="73"/>
                  </a:cubicBezTo>
                  <a:cubicBezTo>
                    <a:pt x="473" y="35"/>
                    <a:pt x="441" y="1"/>
                    <a:pt x="41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56"/>
            <p:cNvSpPr/>
            <p:nvPr/>
          </p:nvSpPr>
          <p:spPr>
            <a:xfrm>
              <a:off x="5400648" y="1011879"/>
              <a:ext cx="809706" cy="531152"/>
            </a:xfrm>
            <a:custGeom>
              <a:avLst/>
              <a:gdLst/>
              <a:ahLst/>
              <a:cxnLst/>
              <a:rect l="l" t="t" r="r" b="b"/>
              <a:pathLst>
                <a:path w="12415" h="8144" extrusionOk="0">
                  <a:moveTo>
                    <a:pt x="11798" y="1"/>
                  </a:moveTo>
                  <a:cubicBezTo>
                    <a:pt x="8265" y="2529"/>
                    <a:pt x="4233" y="4354"/>
                    <a:pt x="1" y="5338"/>
                  </a:cubicBezTo>
                  <a:lnTo>
                    <a:pt x="1607" y="8143"/>
                  </a:lnTo>
                  <a:cubicBezTo>
                    <a:pt x="5545" y="7117"/>
                    <a:pt x="9378" y="5198"/>
                    <a:pt x="12415" y="2489"/>
                  </a:cubicBezTo>
                  <a:lnTo>
                    <a:pt x="11798" y="1"/>
                  </a:lnTo>
                  <a:close/>
                </a:path>
              </a:pathLst>
            </a:custGeom>
            <a:solidFill>
              <a:srgbClr val="FFD9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56"/>
            <p:cNvSpPr/>
            <p:nvPr/>
          </p:nvSpPr>
          <p:spPr>
            <a:xfrm>
              <a:off x="6093087" y="955528"/>
              <a:ext cx="255662" cy="230161"/>
            </a:xfrm>
            <a:custGeom>
              <a:avLst/>
              <a:gdLst/>
              <a:ahLst/>
              <a:cxnLst/>
              <a:rect l="l" t="t" r="r" b="b"/>
              <a:pathLst>
                <a:path w="3920" h="3529" extrusionOk="0">
                  <a:moveTo>
                    <a:pt x="2168" y="835"/>
                  </a:moveTo>
                  <a:cubicBezTo>
                    <a:pt x="2138" y="850"/>
                    <a:pt x="2117" y="859"/>
                    <a:pt x="2106" y="859"/>
                  </a:cubicBezTo>
                  <a:cubicBezTo>
                    <a:pt x="2106" y="859"/>
                    <a:pt x="2105" y="858"/>
                    <a:pt x="2104" y="858"/>
                  </a:cubicBezTo>
                  <a:cubicBezTo>
                    <a:pt x="2104" y="858"/>
                    <a:pt x="2127" y="850"/>
                    <a:pt x="2168" y="835"/>
                  </a:cubicBezTo>
                  <a:close/>
                  <a:moveTo>
                    <a:pt x="2626" y="1083"/>
                  </a:moveTo>
                  <a:lnTo>
                    <a:pt x="2626" y="1083"/>
                  </a:lnTo>
                  <a:cubicBezTo>
                    <a:pt x="2548" y="1155"/>
                    <a:pt x="2499" y="1202"/>
                    <a:pt x="2499" y="1202"/>
                  </a:cubicBezTo>
                  <a:cubicBezTo>
                    <a:pt x="2491" y="1190"/>
                    <a:pt x="2541" y="1147"/>
                    <a:pt x="2626" y="1083"/>
                  </a:cubicBezTo>
                  <a:close/>
                  <a:moveTo>
                    <a:pt x="3804" y="0"/>
                  </a:moveTo>
                  <a:cubicBezTo>
                    <a:pt x="3744" y="0"/>
                    <a:pt x="3663" y="22"/>
                    <a:pt x="3568" y="59"/>
                  </a:cubicBezTo>
                  <a:lnTo>
                    <a:pt x="3568" y="59"/>
                  </a:lnTo>
                  <a:cubicBezTo>
                    <a:pt x="3541" y="47"/>
                    <a:pt x="3502" y="42"/>
                    <a:pt x="3453" y="42"/>
                  </a:cubicBezTo>
                  <a:cubicBezTo>
                    <a:pt x="3371" y="42"/>
                    <a:pt x="3260" y="58"/>
                    <a:pt x="3134" y="85"/>
                  </a:cubicBezTo>
                  <a:lnTo>
                    <a:pt x="3134" y="85"/>
                  </a:lnTo>
                  <a:cubicBezTo>
                    <a:pt x="3110" y="77"/>
                    <a:pt x="3078" y="74"/>
                    <a:pt x="3039" y="74"/>
                  </a:cubicBezTo>
                  <a:cubicBezTo>
                    <a:pt x="2740" y="74"/>
                    <a:pt x="2055" y="280"/>
                    <a:pt x="1944" y="345"/>
                  </a:cubicBezTo>
                  <a:cubicBezTo>
                    <a:pt x="814" y="1007"/>
                    <a:pt x="0" y="1912"/>
                    <a:pt x="0" y="1912"/>
                  </a:cubicBezTo>
                  <a:lnTo>
                    <a:pt x="1622" y="3528"/>
                  </a:lnTo>
                  <a:cubicBezTo>
                    <a:pt x="1988" y="3168"/>
                    <a:pt x="3614" y="1513"/>
                    <a:pt x="3510" y="1422"/>
                  </a:cubicBezTo>
                  <a:cubicBezTo>
                    <a:pt x="3502" y="1414"/>
                    <a:pt x="3489" y="1410"/>
                    <a:pt x="3473" y="1410"/>
                  </a:cubicBezTo>
                  <a:cubicBezTo>
                    <a:pt x="3320" y="1410"/>
                    <a:pt x="2864" y="1731"/>
                    <a:pt x="2775" y="1731"/>
                  </a:cubicBezTo>
                  <a:cubicBezTo>
                    <a:pt x="2767" y="1731"/>
                    <a:pt x="2762" y="1728"/>
                    <a:pt x="2760" y="1723"/>
                  </a:cubicBezTo>
                  <a:cubicBezTo>
                    <a:pt x="2728" y="1619"/>
                    <a:pt x="3124" y="1175"/>
                    <a:pt x="3369" y="946"/>
                  </a:cubicBezTo>
                  <a:cubicBezTo>
                    <a:pt x="3586" y="743"/>
                    <a:pt x="3904" y="379"/>
                    <a:pt x="3828" y="272"/>
                  </a:cubicBezTo>
                  <a:cubicBezTo>
                    <a:pt x="3816" y="256"/>
                    <a:pt x="3797" y="248"/>
                    <a:pt x="3773" y="248"/>
                  </a:cubicBezTo>
                  <a:cubicBezTo>
                    <a:pt x="3769" y="248"/>
                    <a:pt x="3766" y="248"/>
                    <a:pt x="3762" y="249"/>
                  </a:cubicBezTo>
                  <a:lnTo>
                    <a:pt x="3762" y="249"/>
                  </a:lnTo>
                  <a:cubicBezTo>
                    <a:pt x="3863" y="155"/>
                    <a:pt x="3919" y="80"/>
                    <a:pt x="3897" y="41"/>
                  </a:cubicBezTo>
                  <a:cubicBezTo>
                    <a:pt x="3881" y="13"/>
                    <a:pt x="3848" y="0"/>
                    <a:pt x="3804" y="0"/>
                  </a:cubicBezTo>
                  <a:close/>
                </a:path>
              </a:pathLst>
            </a:custGeom>
            <a:solidFill>
              <a:srgbClr val="FFD9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56"/>
            <p:cNvSpPr/>
            <p:nvPr/>
          </p:nvSpPr>
          <p:spPr>
            <a:xfrm>
              <a:off x="6251702" y="971899"/>
              <a:ext cx="83547" cy="57654"/>
            </a:xfrm>
            <a:custGeom>
              <a:avLst/>
              <a:gdLst/>
              <a:ahLst/>
              <a:cxnLst/>
              <a:rect l="l" t="t" r="r" b="b"/>
              <a:pathLst>
                <a:path w="1281" h="884" extrusionOk="0">
                  <a:moveTo>
                    <a:pt x="1280" y="1"/>
                  </a:moveTo>
                  <a:lnTo>
                    <a:pt x="1280" y="1"/>
                  </a:lnTo>
                  <a:cubicBezTo>
                    <a:pt x="1020" y="62"/>
                    <a:pt x="797" y="212"/>
                    <a:pt x="580" y="354"/>
                  </a:cubicBezTo>
                  <a:cubicBezTo>
                    <a:pt x="371" y="512"/>
                    <a:pt x="168" y="677"/>
                    <a:pt x="0" y="883"/>
                  </a:cubicBezTo>
                  <a:cubicBezTo>
                    <a:pt x="459" y="623"/>
                    <a:pt x="856" y="305"/>
                    <a:pt x="1280" y="1"/>
                  </a:cubicBezTo>
                  <a:close/>
                </a:path>
              </a:pathLst>
            </a:custGeom>
            <a:solidFill>
              <a:srgbClr val="EF9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56"/>
            <p:cNvSpPr/>
            <p:nvPr/>
          </p:nvSpPr>
          <p:spPr>
            <a:xfrm>
              <a:off x="6234353" y="962898"/>
              <a:ext cx="83156" cy="43110"/>
            </a:xfrm>
            <a:custGeom>
              <a:avLst/>
              <a:gdLst/>
              <a:ahLst/>
              <a:cxnLst/>
              <a:rect l="l" t="t" r="r" b="b"/>
              <a:pathLst>
                <a:path w="1275" h="661" extrusionOk="0">
                  <a:moveTo>
                    <a:pt x="1274" y="0"/>
                  </a:moveTo>
                  <a:lnTo>
                    <a:pt x="1274" y="0"/>
                  </a:lnTo>
                  <a:cubicBezTo>
                    <a:pt x="1031" y="36"/>
                    <a:pt x="809" y="135"/>
                    <a:pt x="592" y="241"/>
                  </a:cubicBezTo>
                  <a:cubicBezTo>
                    <a:pt x="379" y="358"/>
                    <a:pt x="172" y="485"/>
                    <a:pt x="0" y="660"/>
                  </a:cubicBezTo>
                  <a:cubicBezTo>
                    <a:pt x="229" y="572"/>
                    <a:pt x="434" y="457"/>
                    <a:pt x="650" y="354"/>
                  </a:cubicBezTo>
                  <a:cubicBezTo>
                    <a:pt x="859" y="237"/>
                    <a:pt x="1070" y="134"/>
                    <a:pt x="1274" y="0"/>
                  </a:cubicBezTo>
                  <a:close/>
                </a:path>
              </a:pathLst>
            </a:custGeom>
            <a:solidFill>
              <a:srgbClr val="EF9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56"/>
            <p:cNvSpPr/>
            <p:nvPr/>
          </p:nvSpPr>
          <p:spPr>
            <a:xfrm>
              <a:off x="6216222" y="969812"/>
              <a:ext cx="45132" cy="23218"/>
            </a:xfrm>
            <a:custGeom>
              <a:avLst/>
              <a:gdLst/>
              <a:ahLst/>
              <a:cxnLst/>
              <a:rect l="l" t="t" r="r" b="b"/>
              <a:pathLst>
                <a:path w="692" h="356" extrusionOk="0">
                  <a:moveTo>
                    <a:pt x="626" y="1"/>
                  </a:moveTo>
                  <a:cubicBezTo>
                    <a:pt x="510" y="1"/>
                    <a:pt x="402" y="50"/>
                    <a:pt x="301" y="97"/>
                  </a:cubicBezTo>
                  <a:cubicBezTo>
                    <a:pt x="189" y="165"/>
                    <a:pt x="78" y="239"/>
                    <a:pt x="0" y="356"/>
                  </a:cubicBezTo>
                  <a:cubicBezTo>
                    <a:pt x="267" y="282"/>
                    <a:pt x="469" y="152"/>
                    <a:pt x="692" y="6"/>
                  </a:cubicBezTo>
                  <a:cubicBezTo>
                    <a:pt x="669" y="2"/>
                    <a:pt x="648" y="1"/>
                    <a:pt x="626" y="1"/>
                  </a:cubicBezTo>
                  <a:close/>
                </a:path>
              </a:pathLst>
            </a:custGeom>
            <a:solidFill>
              <a:srgbClr val="EF9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56"/>
            <p:cNvSpPr/>
            <p:nvPr/>
          </p:nvSpPr>
          <p:spPr>
            <a:xfrm>
              <a:off x="5014350" y="1358523"/>
              <a:ext cx="443887" cy="342470"/>
            </a:xfrm>
            <a:custGeom>
              <a:avLst/>
              <a:gdLst/>
              <a:ahLst/>
              <a:cxnLst/>
              <a:rect l="l" t="t" r="r" b="b"/>
              <a:pathLst>
                <a:path w="6806" h="5251" extrusionOk="0">
                  <a:moveTo>
                    <a:pt x="4698" y="1"/>
                  </a:moveTo>
                  <a:cubicBezTo>
                    <a:pt x="4453" y="1"/>
                    <a:pt x="4206" y="42"/>
                    <a:pt x="3973" y="118"/>
                  </a:cubicBezTo>
                  <a:cubicBezTo>
                    <a:pt x="3445" y="290"/>
                    <a:pt x="2981" y="621"/>
                    <a:pt x="2562" y="989"/>
                  </a:cubicBezTo>
                  <a:cubicBezTo>
                    <a:pt x="1330" y="2074"/>
                    <a:pt x="427" y="3528"/>
                    <a:pt x="1" y="5114"/>
                  </a:cubicBezTo>
                  <a:cubicBezTo>
                    <a:pt x="649" y="5211"/>
                    <a:pt x="1302" y="5251"/>
                    <a:pt x="1956" y="5251"/>
                  </a:cubicBezTo>
                  <a:cubicBezTo>
                    <a:pt x="3398" y="5251"/>
                    <a:pt x="4848" y="5059"/>
                    <a:pt x="6281" y="4866"/>
                  </a:cubicBezTo>
                  <a:lnTo>
                    <a:pt x="6669" y="4130"/>
                  </a:lnTo>
                  <a:cubicBezTo>
                    <a:pt x="6806" y="3795"/>
                    <a:pt x="6784" y="3419"/>
                    <a:pt x="6763" y="3057"/>
                  </a:cubicBezTo>
                  <a:cubicBezTo>
                    <a:pt x="6728" y="2523"/>
                    <a:pt x="6694" y="1983"/>
                    <a:pt x="6530" y="1474"/>
                  </a:cubicBezTo>
                  <a:cubicBezTo>
                    <a:pt x="6366" y="966"/>
                    <a:pt x="6057" y="483"/>
                    <a:pt x="5591" y="221"/>
                  </a:cubicBezTo>
                  <a:cubicBezTo>
                    <a:pt x="5319" y="69"/>
                    <a:pt x="5010" y="1"/>
                    <a:pt x="4698" y="1"/>
                  </a:cubicBezTo>
                  <a:close/>
                </a:path>
              </a:pathLst>
            </a:custGeom>
            <a:solidFill>
              <a:srgbClr val="FFD9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56"/>
            <p:cNvSpPr/>
            <p:nvPr/>
          </p:nvSpPr>
          <p:spPr>
            <a:xfrm>
              <a:off x="5209292" y="1366937"/>
              <a:ext cx="133440" cy="229574"/>
            </a:xfrm>
            <a:custGeom>
              <a:avLst/>
              <a:gdLst/>
              <a:ahLst/>
              <a:cxnLst/>
              <a:rect l="l" t="t" r="r" b="b"/>
              <a:pathLst>
                <a:path w="2046" h="3520" extrusionOk="0">
                  <a:moveTo>
                    <a:pt x="1942" y="0"/>
                  </a:moveTo>
                  <a:cubicBezTo>
                    <a:pt x="965" y="442"/>
                    <a:pt x="39" y="3320"/>
                    <a:pt x="0" y="3442"/>
                  </a:cubicBezTo>
                  <a:lnTo>
                    <a:pt x="245" y="3519"/>
                  </a:lnTo>
                  <a:cubicBezTo>
                    <a:pt x="499" y="2716"/>
                    <a:pt x="1321" y="560"/>
                    <a:pt x="2046" y="232"/>
                  </a:cubicBezTo>
                  <a:lnTo>
                    <a:pt x="194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56"/>
            <p:cNvSpPr/>
            <p:nvPr/>
          </p:nvSpPr>
          <p:spPr>
            <a:xfrm>
              <a:off x="4810408" y="1583402"/>
              <a:ext cx="656113" cy="683571"/>
            </a:xfrm>
            <a:custGeom>
              <a:avLst/>
              <a:gdLst/>
              <a:ahLst/>
              <a:cxnLst/>
              <a:rect l="l" t="t" r="r" b="b"/>
              <a:pathLst>
                <a:path w="10060" h="10481" extrusionOk="0">
                  <a:moveTo>
                    <a:pt x="6286" y="1"/>
                  </a:moveTo>
                  <a:cubicBezTo>
                    <a:pt x="5507" y="455"/>
                    <a:pt x="4561" y="787"/>
                    <a:pt x="3456" y="787"/>
                  </a:cubicBezTo>
                  <a:cubicBezTo>
                    <a:pt x="3410" y="787"/>
                    <a:pt x="3364" y="786"/>
                    <a:pt x="3317" y="785"/>
                  </a:cubicBezTo>
                  <a:cubicBezTo>
                    <a:pt x="2744" y="2203"/>
                    <a:pt x="1720" y="4291"/>
                    <a:pt x="1184" y="5725"/>
                  </a:cubicBezTo>
                  <a:cubicBezTo>
                    <a:pt x="762" y="6856"/>
                    <a:pt x="347" y="8010"/>
                    <a:pt x="110" y="9272"/>
                  </a:cubicBezTo>
                  <a:cubicBezTo>
                    <a:pt x="50" y="9595"/>
                    <a:pt x="0" y="9936"/>
                    <a:pt x="37" y="10268"/>
                  </a:cubicBezTo>
                  <a:cubicBezTo>
                    <a:pt x="920" y="10410"/>
                    <a:pt x="1737" y="10481"/>
                    <a:pt x="2522" y="10481"/>
                  </a:cubicBezTo>
                  <a:cubicBezTo>
                    <a:pt x="4790" y="10481"/>
                    <a:pt x="6784" y="9885"/>
                    <a:pt x="9305" y="8687"/>
                  </a:cubicBezTo>
                  <a:cubicBezTo>
                    <a:pt x="9084" y="8156"/>
                    <a:pt x="8887" y="7353"/>
                    <a:pt x="9000" y="6816"/>
                  </a:cubicBezTo>
                  <a:cubicBezTo>
                    <a:pt x="9107" y="6308"/>
                    <a:pt x="10060" y="3279"/>
                    <a:pt x="10043" y="1089"/>
                  </a:cubicBezTo>
                  <a:cubicBezTo>
                    <a:pt x="8882" y="846"/>
                    <a:pt x="7210" y="812"/>
                    <a:pt x="6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56"/>
            <p:cNvSpPr/>
            <p:nvPr/>
          </p:nvSpPr>
          <p:spPr>
            <a:xfrm>
              <a:off x="4891867" y="1586989"/>
              <a:ext cx="520129" cy="450279"/>
            </a:xfrm>
            <a:custGeom>
              <a:avLst/>
              <a:gdLst/>
              <a:ahLst/>
              <a:cxnLst/>
              <a:rect l="l" t="t" r="r" b="b"/>
              <a:pathLst>
                <a:path w="7975" h="6904" extrusionOk="0">
                  <a:moveTo>
                    <a:pt x="7860" y="0"/>
                  </a:moveTo>
                  <a:cubicBezTo>
                    <a:pt x="7834" y="0"/>
                    <a:pt x="7808" y="13"/>
                    <a:pt x="7790" y="42"/>
                  </a:cubicBezTo>
                  <a:cubicBezTo>
                    <a:pt x="5970" y="3099"/>
                    <a:pt x="2849" y="4754"/>
                    <a:pt x="58" y="6781"/>
                  </a:cubicBezTo>
                  <a:cubicBezTo>
                    <a:pt x="0" y="6823"/>
                    <a:pt x="32" y="6903"/>
                    <a:pt x="90" y="6903"/>
                  </a:cubicBezTo>
                  <a:cubicBezTo>
                    <a:pt x="101" y="6903"/>
                    <a:pt x="112" y="6901"/>
                    <a:pt x="124" y="6895"/>
                  </a:cubicBezTo>
                  <a:cubicBezTo>
                    <a:pt x="1657" y="6124"/>
                    <a:pt x="3149" y="5018"/>
                    <a:pt x="4497" y="3962"/>
                  </a:cubicBezTo>
                  <a:cubicBezTo>
                    <a:pt x="5877" y="2881"/>
                    <a:pt x="7096" y="1676"/>
                    <a:pt x="7940" y="129"/>
                  </a:cubicBezTo>
                  <a:cubicBezTo>
                    <a:pt x="7974" y="61"/>
                    <a:pt x="7917" y="0"/>
                    <a:pt x="786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56"/>
            <p:cNvSpPr/>
            <p:nvPr/>
          </p:nvSpPr>
          <p:spPr>
            <a:xfrm>
              <a:off x="4965240" y="1545574"/>
              <a:ext cx="191421" cy="288925"/>
            </a:xfrm>
            <a:custGeom>
              <a:avLst/>
              <a:gdLst/>
              <a:ahLst/>
              <a:cxnLst/>
              <a:rect l="l" t="t" r="r" b="b"/>
              <a:pathLst>
                <a:path w="2935" h="4430" extrusionOk="0">
                  <a:moveTo>
                    <a:pt x="2781" y="1"/>
                  </a:moveTo>
                  <a:cubicBezTo>
                    <a:pt x="2747" y="1"/>
                    <a:pt x="2713" y="16"/>
                    <a:pt x="2691" y="54"/>
                  </a:cubicBezTo>
                  <a:cubicBezTo>
                    <a:pt x="1832" y="1474"/>
                    <a:pt x="874" y="2845"/>
                    <a:pt x="47" y="4283"/>
                  </a:cubicBezTo>
                  <a:cubicBezTo>
                    <a:pt x="0" y="4363"/>
                    <a:pt x="65" y="4429"/>
                    <a:pt x="134" y="4429"/>
                  </a:cubicBezTo>
                  <a:cubicBezTo>
                    <a:pt x="165" y="4429"/>
                    <a:pt x="197" y="4416"/>
                    <a:pt x="221" y="4384"/>
                  </a:cubicBezTo>
                  <a:cubicBezTo>
                    <a:pt x="1215" y="3060"/>
                    <a:pt x="2043" y="1591"/>
                    <a:pt x="2883" y="168"/>
                  </a:cubicBezTo>
                  <a:cubicBezTo>
                    <a:pt x="2934" y="80"/>
                    <a:pt x="2857" y="1"/>
                    <a:pt x="27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56"/>
            <p:cNvSpPr/>
            <p:nvPr/>
          </p:nvSpPr>
          <p:spPr>
            <a:xfrm>
              <a:off x="4750340" y="1811020"/>
              <a:ext cx="226183" cy="119483"/>
            </a:xfrm>
            <a:custGeom>
              <a:avLst/>
              <a:gdLst/>
              <a:ahLst/>
              <a:cxnLst/>
              <a:rect l="l" t="t" r="r" b="b"/>
              <a:pathLst>
                <a:path w="3468" h="1832" extrusionOk="0">
                  <a:moveTo>
                    <a:pt x="2516" y="1"/>
                  </a:moveTo>
                  <a:cubicBezTo>
                    <a:pt x="2414" y="1"/>
                    <a:pt x="2312" y="10"/>
                    <a:pt x="2212" y="27"/>
                  </a:cubicBezTo>
                  <a:cubicBezTo>
                    <a:pt x="1885" y="84"/>
                    <a:pt x="1577" y="229"/>
                    <a:pt x="1290" y="396"/>
                  </a:cubicBezTo>
                  <a:cubicBezTo>
                    <a:pt x="921" y="608"/>
                    <a:pt x="376" y="897"/>
                    <a:pt x="134" y="1259"/>
                  </a:cubicBezTo>
                  <a:cubicBezTo>
                    <a:pt x="50" y="1386"/>
                    <a:pt x="1" y="1564"/>
                    <a:pt x="92" y="1686"/>
                  </a:cubicBezTo>
                  <a:cubicBezTo>
                    <a:pt x="170" y="1793"/>
                    <a:pt x="317" y="1813"/>
                    <a:pt x="448" y="1825"/>
                  </a:cubicBezTo>
                  <a:cubicBezTo>
                    <a:pt x="497" y="1829"/>
                    <a:pt x="545" y="1831"/>
                    <a:pt x="592" y="1831"/>
                  </a:cubicBezTo>
                  <a:cubicBezTo>
                    <a:pt x="1513" y="1831"/>
                    <a:pt x="2202" y="1038"/>
                    <a:pt x="3058" y="770"/>
                  </a:cubicBezTo>
                  <a:lnTo>
                    <a:pt x="3468" y="267"/>
                  </a:lnTo>
                  <a:cubicBezTo>
                    <a:pt x="3182" y="93"/>
                    <a:pt x="2850" y="1"/>
                    <a:pt x="251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56"/>
            <p:cNvSpPr/>
            <p:nvPr/>
          </p:nvSpPr>
          <p:spPr>
            <a:xfrm>
              <a:off x="4740427" y="1823803"/>
              <a:ext cx="270663" cy="316774"/>
            </a:xfrm>
            <a:custGeom>
              <a:avLst/>
              <a:gdLst/>
              <a:ahLst/>
              <a:cxnLst/>
              <a:rect l="l" t="t" r="r" b="b"/>
              <a:pathLst>
                <a:path w="4150" h="4857" extrusionOk="0">
                  <a:moveTo>
                    <a:pt x="3465" y="0"/>
                  </a:moveTo>
                  <a:cubicBezTo>
                    <a:pt x="3364" y="0"/>
                    <a:pt x="3268" y="33"/>
                    <a:pt x="3191" y="106"/>
                  </a:cubicBezTo>
                  <a:lnTo>
                    <a:pt x="1537" y="721"/>
                  </a:lnTo>
                  <a:cubicBezTo>
                    <a:pt x="1124" y="1363"/>
                    <a:pt x="553" y="1863"/>
                    <a:pt x="284" y="2591"/>
                  </a:cubicBezTo>
                  <a:cubicBezTo>
                    <a:pt x="47" y="3231"/>
                    <a:pt x="0" y="4012"/>
                    <a:pt x="477" y="4555"/>
                  </a:cubicBezTo>
                  <a:cubicBezTo>
                    <a:pt x="657" y="4758"/>
                    <a:pt x="931" y="4856"/>
                    <a:pt x="1202" y="4856"/>
                  </a:cubicBezTo>
                  <a:cubicBezTo>
                    <a:pt x="1252" y="4856"/>
                    <a:pt x="1301" y="4853"/>
                    <a:pt x="1350" y="4846"/>
                  </a:cubicBezTo>
                  <a:cubicBezTo>
                    <a:pt x="1666" y="4806"/>
                    <a:pt x="1957" y="4648"/>
                    <a:pt x="2211" y="4456"/>
                  </a:cubicBezTo>
                  <a:cubicBezTo>
                    <a:pt x="3184" y="3723"/>
                    <a:pt x="3683" y="2521"/>
                    <a:pt x="3992" y="1343"/>
                  </a:cubicBezTo>
                  <a:cubicBezTo>
                    <a:pt x="4079" y="1019"/>
                    <a:pt x="4150" y="664"/>
                    <a:pt x="4011" y="359"/>
                  </a:cubicBezTo>
                  <a:cubicBezTo>
                    <a:pt x="3917" y="150"/>
                    <a:pt x="3682" y="0"/>
                    <a:pt x="34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56"/>
            <p:cNvSpPr/>
            <p:nvPr/>
          </p:nvSpPr>
          <p:spPr>
            <a:xfrm>
              <a:off x="4804342" y="1849435"/>
              <a:ext cx="151441" cy="85373"/>
            </a:xfrm>
            <a:custGeom>
              <a:avLst/>
              <a:gdLst/>
              <a:ahLst/>
              <a:cxnLst/>
              <a:rect l="l" t="t" r="r" b="b"/>
              <a:pathLst>
                <a:path w="2322" h="1309" extrusionOk="0">
                  <a:moveTo>
                    <a:pt x="2231" y="0"/>
                  </a:moveTo>
                  <a:cubicBezTo>
                    <a:pt x="2221" y="0"/>
                    <a:pt x="2212" y="3"/>
                    <a:pt x="2202" y="8"/>
                  </a:cubicBezTo>
                  <a:cubicBezTo>
                    <a:pt x="1879" y="192"/>
                    <a:pt x="1611" y="463"/>
                    <a:pt x="1292" y="659"/>
                  </a:cubicBezTo>
                  <a:cubicBezTo>
                    <a:pt x="895" y="899"/>
                    <a:pt x="467" y="1096"/>
                    <a:pt x="34" y="1255"/>
                  </a:cubicBezTo>
                  <a:cubicBezTo>
                    <a:pt x="0" y="1266"/>
                    <a:pt x="9" y="1309"/>
                    <a:pt x="41" y="1309"/>
                  </a:cubicBezTo>
                  <a:cubicBezTo>
                    <a:pt x="43" y="1309"/>
                    <a:pt x="45" y="1309"/>
                    <a:pt x="47" y="1308"/>
                  </a:cubicBezTo>
                  <a:cubicBezTo>
                    <a:pt x="806" y="1140"/>
                    <a:pt x="1820" y="755"/>
                    <a:pt x="2290" y="94"/>
                  </a:cubicBezTo>
                  <a:cubicBezTo>
                    <a:pt x="2321" y="50"/>
                    <a:pt x="2277" y="0"/>
                    <a:pt x="2231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56"/>
            <p:cNvSpPr/>
            <p:nvPr/>
          </p:nvSpPr>
          <p:spPr>
            <a:xfrm>
              <a:off x="5296818" y="1326239"/>
              <a:ext cx="554435" cy="863121"/>
            </a:xfrm>
            <a:custGeom>
              <a:avLst/>
              <a:gdLst/>
              <a:ahLst/>
              <a:cxnLst/>
              <a:rect l="l" t="t" r="r" b="b"/>
              <a:pathLst>
                <a:path w="8501" h="13234" extrusionOk="0">
                  <a:moveTo>
                    <a:pt x="159" y="0"/>
                  </a:moveTo>
                  <a:cubicBezTo>
                    <a:pt x="59" y="0"/>
                    <a:pt x="1" y="4"/>
                    <a:pt x="1" y="4"/>
                  </a:cubicBezTo>
                  <a:lnTo>
                    <a:pt x="2" y="4"/>
                  </a:lnTo>
                  <a:lnTo>
                    <a:pt x="2" y="3298"/>
                  </a:lnTo>
                  <a:cubicBezTo>
                    <a:pt x="2" y="3298"/>
                    <a:pt x="1512" y="6994"/>
                    <a:pt x="1796" y="7573"/>
                  </a:cubicBezTo>
                  <a:cubicBezTo>
                    <a:pt x="2891" y="9818"/>
                    <a:pt x="6206" y="13233"/>
                    <a:pt x="6206" y="13233"/>
                  </a:cubicBezTo>
                  <a:lnTo>
                    <a:pt x="8501" y="12333"/>
                  </a:lnTo>
                  <a:cubicBezTo>
                    <a:pt x="8501" y="12333"/>
                    <a:pt x="5527" y="8186"/>
                    <a:pt x="5081" y="7572"/>
                  </a:cubicBezTo>
                  <a:cubicBezTo>
                    <a:pt x="4351" y="6565"/>
                    <a:pt x="3311" y="2553"/>
                    <a:pt x="2452" y="989"/>
                  </a:cubicBezTo>
                  <a:cubicBezTo>
                    <a:pt x="1952" y="81"/>
                    <a:pt x="618" y="0"/>
                    <a:pt x="159" y="0"/>
                  </a:cubicBezTo>
                  <a:close/>
                </a:path>
              </a:pathLst>
            </a:custGeom>
            <a:solidFill>
              <a:srgbClr val="FFD9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56"/>
            <p:cNvSpPr/>
            <p:nvPr/>
          </p:nvSpPr>
          <p:spPr>
            <a:xfrm>
              <a:off x="5259447" y="1545705"/>
              <a:ext cx="73633" cy="85699"/>
            </a:xfrm>
            <a:custGeom>
              <a:avLst/>
              <a:gdLst/>
              <a:ahLst/>
              <a:cxnLst/>
              <a:rect l="l" t="t" r="r" b="b"/>
              <a:pathLst>
                <a:path w="1129" h="1314" extrusionOk="0">
                  <a:moveTo>
                    <a:pt x="153" y="0"/>
                  </a:moveTo>
                  <a:cubicBezTo>
                    <a:pt x="45" y="0"/>
                    <a:pt x="0" y="155"/>
                    <a:pt x="119" y="190"/>
                  </a:cubicBezTo>
                  <a:cubicBezTo>
                    <a:pt x="276" y="237"/>
                    <a:pt x="407" y="225"/>
                    <a:pt x="528" y="368"/>
                  </a:cubicBezTo>
                  <a:cubicBezTo>
                    <a:pt x="596" y="445"/>
                    <a:pt x="636" y="574"/>
                    <a:pt x="686" y="664"/>
                  </a:cubicBezTo>
                  <a:cubicBezTo>
                    <a:pt x="799" y="877"/>
                    <a:pt x="913" y="1087"/>
                    <a:pt x="1037" y="1293"/>
                  </a:cubicBezTo>
                  <a:cubicBezTo>
                    <a:pt x="1045" y="1308"/>
                    <a:pt x="1059" y="1314"/>
                    <a:pt x="1073" y="1314"/>
                  </a:cubicBezTo>
                  <a:cubicBezTo>
                    <a:pt x="1101" y="1314"/>
                    <a:pt x="1128" y="1291"/>
                    <a:pt x="1117" y="1260"/>
                  </a:cubicBezTo>
                  <a:cubicBezTo>
                    <a:pt x="999" y="955"/>
                    <a:pt x="864" y="660"/>
                    <a:pt x="725" y="364"/>
                  </a:cubicBezTo>
                  <a:cubicBezTo>
                    <a:pt x="602" y="99"/>
                    <a:pt x="460" y="42"/>
                    <a:pt x="171" y="2"/>
                  </a:cubicBezTo>
                  <a:cubicBezTo>
                    <a:pt x="165" y="1"/>
                    <a:pt x="159" y="0"/>
                    <a:pt x="153" y="0"/>
                  </a:cubicBezTo>
                  <a:close/>
                </a:path>
              </a:pathLst>
            </a:custGeom>
            <a:solidFill>
              <a:srgbClr val="EF9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56"/>
            <p:cNvSpPr/>
            <p:nvPr/>
          </p:nvSpPr>
          <p:spPr>
            <a:xfrm>
              <a:off x="5678745" y="2101706"/>
              <a:ext cx="266880" cy="210921"/>
            </a:xfrm>
            <a:custGeom>
              <a:avLst/>
              <a:gdLst/>
              <a:ahLst/>
              <a:cxnLst/>
              <a:rect l="l" t="t" r="r" b="b"/>
              <a:pathLst>
                <a:path w="4092" h="3234" extrusionOk="0">
                  <a:moveTo>
                    <a:pt x="2153" y="1"/>
                  </a:moveTo>
                  <a:lnTo>
                    <a:pt x="0" y="913"/>
                  </a:lnTo>
                  <a:cubicBezTo>
                    <a:pt x="257" y="1393"/>
                    <a:pt x="642" y="1825"/>
                    <a:pt x="1056" y="2176"/>
                  </a:cubicBezTo>
                  <a:cubicBezTo>
                    <a:pt x="1381" y="2453"/>
                    <a:pt x="2158" y="2637"/>
                    <a:pt x="1999" y="3197"/>
                  </a:cubicBezTo>
                  <a:cubicBezTo>
                    <a:pt x="2038" y="3222"/>
                    <a:pt x="2084" y="3234"/>
                    <a:pt x="2130" y="3234"/>
                  </a:cubicBezTo>
                  <a:cubicBezTo>
                    <a:pt x="2232" y="3234"/>
                    <a:pt x="2336" y="3176"/>
                    <a:pt x="2377" y="3081"/>
                  </a:cubicBezTo>
                  <a:lnTo>
                    <a:pt x="2377" y="3081"/>
                  </a:lnTo>
                  <a:cubicBezTo>
                    <a:pt x="2372" y="3091"/>
                    <a:pt x="2389" y="3095"/>
                    <a:pt x="2417" y="3095"/>
                  </a:cubicBezTo>
                  <a:cubicBezTo>
                    <a:pt x="2496" y="3095"/>
                    <a:pt x="2667" y="3062"/>
                    <a:pt x="2685" y="3053"/>
                  </a:cubicBezTo>
                  <a:cubicBezTo>
                    <a:pt x="2818" y="2983"/>
                    <a:pt x="2856" y="2928"/>
                    <a:pt x="3012" y="2888"/>
                  </a:cubicBezTo>
                  <a:cubicBezTo>
                    <a:pt x="4092" y="2618"/>
                    <a:pt x="3518" y="1407"/>
                    <a:pt x="3059" y="850"/>
                  </a:cubicBezTo>
                  <a:cubicBezTo>
                    <a:pt x="2923" y="686"/>
                    <a:pt x="2790" y="526"/>
                    <a:pt x="2617" y="407"/>
                  </a:cubicBezTo>
                  <a:cubicBezTo>
                    <a:pt x="2440" y="287"/>
                    <a:pt x="2277" y="185"/>
                    <a:pt x="2153" y="1"/>
                  </a:cubicBezTo>
                  <a:close/>
                </a:path>
              </a:pathLst>
            </a:custGeom>
            <a:solidFill>
              <a:srgbClr val="FFD9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56"/>
            <p:cNvSpPr/>
            <p:nvPr/>
          </p:nvSpPr>
          <p:spPr>
            <a:xfrm>
              <a:off x="5826403" y="2264560"/>
              <a:ext cx="8674" cy="28501"/>
            </a:xfrm>
            <a:custGeom>
              <a:avLst/>
              <a:gdLst/>
              <a:ahLst/>
              <a:cxnLst/>
              <a:rect l="l" t="t" r="r" b="b"/>
              <a:pathLst>
                <a:path w="133" h="437" extrusionOk="0">
                  <a:moveTo>
                    <a:pt x="12" y="0"/>
                  </a:moveTo>
                  <a:cubicBezTo>
                    <a:pt x="7" y="0"/>
                    <a:pt x="1" y="7"/>
                    <a:pt x="3" y="14"/>
                  </a:cubicBezTo>
                  <a:cubicBezTo>
                    <a:pt x="67" y="161"/>
                    <a:pt x="90" y="266"/>
                    <a:pt x="104" y="422"/>
                  </a:cubicBezTo>
                  <a:cubicBezTo>
                    <a:pt x="104" y="432"/>
                    <a:pt x="112" y="436"/>
                    <a:pt x="119" y="436"/>
                  </a:cubicBezTo>
                  <a:cubicBezTo>
                    <a:pt x="126" y="436"/>
                    <a:pt x="133" y="432"/>
                    <a:pt x="132" y="422"/>
                  </a:cubicBezTo>
                  <a:cubicBezTo>
                    <a:pt x="125" y="270"/>
                    <a:pt x="86" y="140"/>
                    <a:pt x="20" y="6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EF9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56"/>
            <p:cNvSpPr/>
            <p:nvPr/>
          </p:nvSpPr>
          <p:spPr>
            <a:xfrm>
              <a:off x="5855034" y="2254973"/>
              <a:ext cx="8739" cy="30197"/>
            </a:xfrm>
            <a:custGeom>
              <a:avLst/>
              <a:gdLst/>
              <a:ahLst/>
              <a:cxnLst/>
              <a:rect l="l" t="t" r="r" b="b"/>
              <a:pathLst>
                <a:path w="134" h="463" extrusionOk="0">
                  <a:moveTo>
                    <a:pt x="12" y="0"/>
                  </a:moveTo>
                  <a:cubicBezTo>
                    <a:pt x="6" y="0"/>
                    <a:pt x="0" y="7"/>
                    <a:pt x="3" y="15"/>
                  </a:cubicBezTo>
                  <a:cubicBezTo>
                    <a:pt x="65" y="159"/>
                    <a:pt x="91" y="294"/>
                    <a:pt x="101" y="446"/>
                  </a:cubicBezTo>
                  <a:cubicBezTo>
                    <a:pt x="101" y="457"/>
                    <a:pt x="110" y="462"/>
                    <a:pt x="118" y="462"/>
                  </a:cubicBezTo>
                  <a:cubicBezTo>
                    <a:pt x="126" y="462"/>
                    <a:pt x="134" y="457"/>
                    <a:pt x="134" y="446"/>
                  </a:cubicBezTo>
                  <a:cubicBezTo>
                    <a:pt x="134" y="282"/>
                    <a:pt x="96" y="149"/>
                    <a:pt x="21" y="6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EF9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56"/>
            <p:cNvSpPr/>
            <p:nvPr/>
          </p:nvSpPr>
          <p:spPr>
            <a:xfrm>
              <a:off x="5877992" y="2236842"/>
              <a:ext cx="11348" cy="37958"/>
            </a:xfrm>
            <a:custGeom>
              <a:avLst/>
              <a:gdLst/>
              <a:ahLst/>
              <a:cxnLst/>
              <a:rect l="l" t="t" r="r" b="b"/>
              <a:pathLst>
                <a:path w="174" h="582" extrusionOk="0">
                  <a:moveTo>
                    <a:pt x="13" y="0"/>
                  </a:moveTo>
                  <a:cubicBezTo>
                    <a:pt x="7" y="0"/>
                    <a:pt x="0" y="6"/>
                    <a:pt x="2" y="14"/>
                  </a:cubicBezTo>
                  <a:cubicBezTo>
                    <a:pt x="61" y="199"/>
                    <a:pt x="119" y="382"/>
                    <a:pt x="153" y="574"/>
                  </a:cubicBezTo>
                  <a:cubicBezTo>
                    <a:pt x="155" y="579"/>
                    <a:pt x="159" y="581"/>
                    <a:pt x="164" y="581"/>
                  </a:cubicBezTo>
                  <a:cubicBezTo>
                    <a:pt x="169" y="581"/>
                    <a:pt x="173" y="578"/>
                    <a:pt x="172" y="572"/>
                  </a:cubicBezTo>
                  <a:cubicBezTo>
                    <a:pt x="154" y="371"/>
                    <a:pt x="114" y="184"/>
                    <a:pt x="21" y="6"/>
                  </a:cubicBezTo>
                  <a:cubicBezTo>
                    <a:pt x="19" y="2"/>
                    <a:pt x="16" y="0"/>
                    <a:pt x="13" y="0"/>
                  </a:cubicBezTo>
                  <a:close/>
                </a:path>
              </a:pathLst>
            </a:custGeom>
            <a:solidFill>
              <a:srgbClr val="EF9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56"/>
            <p:cNvSpPr/>
            <p:nvPr/>
          </p:nvSpPr>
          <p:spPr>
            <a:xfrm>
              <a:off x="5318992" y="1012987"/>
              <a:ext cx="284555" cy="297729"/>
            </a:xfrm>
            <a:custGeom>
              <a:avLst/>
              <a:gdLst/>
              <a:ahLst/>
              <a:cxnLst/>
              <a:rect l="l" t="t" r="r" b="b"/>
              <a:pathLst>
                <a:path w="4363" h="4565" extrusionOk="0">
                  <a:moveTo>
                    <a:pt x="3910" y="1732"/>
                  </a:moveTo>
                  <a:cubicBezTo>
                    <a:pt x="4311" y="2842"/>
                    <a:pt x="4362" y="3880"/>
                    <a:pt x="3423" y="4222"/>
                  </a:cubicBezTo>
                  <a:cubicBezTo>
                    <a:pt x="2482" y="4564"/>
                    <a:pt x="1153" y="4337"/>
                    <a:pt x="505" y="2969"/>
                  </a:cubicBezTo>
                  <a:cubicBezTo>
                    <a:pt x="0" y="1902"/>
                    <a:pt x="539" y="683"/>
                    <a:pt x="1479" y="343"/>
                  </a:cubicBezTo>
                  <a:cubicBezTo>
                    <a:pt x="2418" y="0"/>
                    <a:pt x="3507" y="623"/>
                    <a:pt x="3910" y="1732"/>
                  </a:cubicBezTo>
                  <a:close/>
                </a:path>
              </a:pathLst>
            </a:custGeom>
            <a:solidFill>
              <a:srgbClr val="FFD9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9662;p56"/>
            <p:cNvSpPr/>
            <p:nvPr/>
          </p:nvSpPr>
          <p:spPr>
            <a:xfrm>
              <a:off x="5324471" y="1205517"/>
              <a:ext cx="178703" cy="196573"/>
            </a:xfrm>
            <a:custGeom>
              <a:avLst/>
              <a:gdLst/>
              <a:ahLst/>
              <a:cxnLst/>
              <a:rect l="l" t="t" r="r" b="b"/>
              <a:pathLst>
                <a:path w="2740" h="3014" extrusionOk="0">
                  <a:moveTo>
                    <a:pt x="1652" y="3013"/>
                  </a:moveTo>
                  <a:cubicBezTo>
                    <a:pt x="1652" y="3013"/>
                    <a:pt x="1832" y="2730"/>
                    <a:pt x="1105" y="2557"/>
                  </a:cubicBezTo>
                  <a:cubicBezTo>
                    <a:pt x="237" y="2352"/>
                    <a:pt x="0" y="1945"/>
                    <a:pt x="0" y="1945"/>
                  </a:cubicBezTo>
                  <a:lnTo>
                    <a:pt x="1095" y="0"/>
                  </a:lnTo>
                  <a:lnTo>
                    <a:pt x="2740" y="585"/>
                  </a:lnTo>
                  <a:close/>
                </a:path>
              </a:pathLst>
            </a:custGeom>
            <a:solidFill>
              <a:srgbClr val="FFD9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56"/>
            <p:cNvSpPr/>
            <p:nvPr/>
          </p:nvSpPr>
          <p:spPr>
            <a:xfrm>
              <a:off x="5379582" y="1341631"/>
              <a:ext cx="150723" cy="222270"/>
            </a:xfrm>
            <a:custGeom>
              <a:avLst/>
              <a:gdLst/>
              <a:ahLst/>
              <a:cxnLst/>
              <a:rect l="l" t="t" r="r" b="b"/>
              <a:pathLst>
                <a:path w="2311" h="3408" extrusionOk="0">
                  <a:moveTo>
                    <a:pt x="49" y="1"/>
                  </a:moveTo>
                  <a:cubicBezTo>
                    <a:pt x="1" y="1"/>
                    <a:pt x="3" y="72"/>
                    <a:pt x="50" y="77"/>
                  </a:cubicBezTo>
                  <a:cubicBezTo>
                    <a:pt x="1638" y="204"/>
                    <a:pt x="1672" y="2222"/>
                    <a:pt x="2159" y="3370"/>
                  </a:cubicBezTo>
                  <a:cubicBezTo>
                    <a:pt x="2170" y="3396"/>
                    <a:pt x="2192" y="3408"/>
                    <a:pt x="2215" y="3408"/>
                  </a:cubicBezTo>
                  <a:cubicBezTo>
                    <a:pt x="2260" y="3408"/>
                    <a:pt x="2311" y="3364"/>
                    <a:pt x="2297" y="3310"/>
                  </a:cubicBezTo>
                  <a:cubicBezTo>
                    <a:pt x="1979" y="2082"/>
                    <a:pt x="1652" y="54"/>
                    <a:pt x="52" y="1"/>
                  </a:cubicBezTo>
                  <a:cubicBezTo>
                    <a:pt x="51" y="1"/>
                    <a:pt x="50" y="1"/>
                    <a:pt x="49" y="1"/>
                  </a:cubicBezTo>
                  <a:close/>
                </a:path>
              </a:pathLst>
            </a:custGeom>
            <a:solidFill>
              <a:srgbClr val="EF9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56"/>
            <p:cNvSpPr/>
            <p:nvPr/>
          </p:nvSpPr>
          <p:spPr>
            <a:xfrm>
              <a:off x="5520978" y="1230301"/>
              <a:ext cx="48198" cy="34045"/>
            </a:xfrm>
            <a:custGeom>
              <a:avLst/>
              <a:gdLst/>
              <a:ahLst/>
              <a:cxnLst/>
              <a:rect l="l" t="t" r="r" b="b"/>
              <a:pathLst>
                <a:path w="739" h="522" extrusionOk="0">
                  <a:moveTo>
                    <a:pt x="0" y="12"/>
                  </a:moveTo>
                  <a:lnTo>
                    <a:pt x="660" y="0"/>
                  </a:lnTo>
                  <a:cubicBezTo>
                    <a:pt x="660" y="0"/>
                    <a:pt x="739" y="356"/>
                    <a:pt x="491" y="422"/>
                  </a:cubicBezTo>
                  <a:cubicBezTo>
                    <a:pt x="118" y="52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56"/>
            <p:cNvSpPr/>
            <p:nvPr/>
          </p:nvSpPr>
          <p:spPr>
            <a:xfrm>
              <a:off x="5568132" y="1137036"/>
              <a:ext cx="39980" cy="59350"/>
            </a:xfrm>
            <a:custGeom>
              <a:avLst/>
              <a:gdLst/>
              <a:ahLst/>
              <a:cxnLst/>
              <a:rect l="l" t="t" r="r" b="b"/>
              <a:pathLst>
                <a:path w="613" h="910" extrusionOk="0">
                  <a:moveTo>
                    <a:pt x="1" y="0"/>
                  </a:moveTo>
                  <a:cubicBezTo>
                    <a:pt x="1" y="0"/>
                    <a:pt x="612" y="538"/>
                    <a:pt x="612" y="723"/>
                  </a:cubicBezTo>
                  <a:cubicBezTo>
                    <a:pt x="612" y="909"/>
                    <a:pt x="1" y="876"/>
                    <a:pt x="1" y="876"/>
                  </a:cubicBezTo>
                  <a:close/>
                </a:path>
              </a:pathLst>
            </a:custGeom>
            <a:solidFill>
              <a:srgbClr val="FFD9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56"/>
            <p:cNvSpPr/>
            <p:nvPr/>
          </p:nvSpPr>
          <p:spPr>
            <a:xfrm>
              <a:off x="5524370" y="1142319"/>
              <a:ext cx="35936" cy="21523"/>
            </a:xfrm>
            <a:custGeom>
              <a:avLst/>
              <a:gdLst/>
              <a:ahLst/>
              <a:cxnLst/>
              <a:rect l="l" t="t" r="r" b="b"/>
              <a:pathLst>
                <a:path w="551" h="330" extrusionOk="0">
                  <a:moveTo>
                    <a:pt x="317" y="1"/>
                  </a:moveTo>
                  <a:cubicBezTo>
                    <a:pt x="157" y="1"/>
                    <a:pt x="0" y="121"/>
                    <a:pt x="26" y="307"/>
                  </a:cubicBezTo>
                  <a:cubicBezTo>
                    <a:pt x="28" y="322"/>
                    <a:pt x="42" y="330"/>
                    <a:pt x="56" y="330"/>
                  </a:cubicBezTo>
                  <a:cubicBezTo>
                    <a:pt x="70" y="330"/>
                    <a:pt x="85" y="322"/>
                    <a:pt x="88" y="307"/>
                  </a:cubicBezTo>
                  <a:cubicBezTo>
                    <a:pt x="112" y="197"/>
                    <a:pt x="252" y="85"/>
                    <a:pt x="378" y="85"/>
                  </a:cubicBezTo>
                  <a:cubicBezTo>
                    <a:pt x="420" y="85"/>
                    <a:pt x="461" y="98"/>
                    <a:pt x="495" y="128"/>
                  </a:cubicBezTo>
                  <a:cubicBezTo>
                    <a:pt x="500" y="133"/>
                    <a:pt x="507" y="135"/>
                    <a:pt x="513" y="135"/>
                  </a:cubicBezTo>
                  <a:cubicBezTo>
                    <a:pt x="533" y="135"/>
                    <a:pt x="550" y="110"/>
                    <a:pt x="532" y="91"/>
                  </a:cubicBezTo>
                  <a:cubicBezTo>
                    <a:pt x="473" y="29"/>
                    <a:pt x="395" y="1"/>
                    <a:pt x="3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56"/>
            <p:cNvSpPr/>
            <p:nvPr/>
          </p:nvSpPr>
          <p:spPr>
            <a:xfrm>
              <a:off x="5506173" y="1111861"/>
              <a:ext cx="47089" cy="25697"/>
            </a:xfrm>
            <a:custGeom>
              <a:avLst/>
              <a:gdLst/>
              <a:ahLst/>
              <a:cxnLst/>
              <a:rect l="l" t="t" r="r" b="b"/>
              <a:pathLst>
                <a:path w="722" h="394" extrusionOk="0">
                  <a:moveTo>
                    <a:pt x="467" y="0"/>
                  </a:moveTo>
                  <a:cubicBezTo>
                    <a:pt x="429" y="0"/>
                    <a:pt x="391" y="6"/>
                    <a:pt x="353" y="17"/>
                  </a:cubicBezTo>
                  <a:cubicBezTo>
                    <a:pt x="127" y="85"/>
                    <a:pt x="6" y="328"/>
                    <a:pt x="1" y="339"/>
                  </a:cubicBezTo>
                  <a:lnTo>
                    <a:pt x="117" y="394"/>
                  </a:lnTo>
                  <a:cubicBezTo>
                    <a:pt x="117" y="392"/>
                    <a:pt x="216" y="189"/>
                    <a:pt x="390" y="139"/>
                  </a:cubicBezTo>
                  <a:cubicBezTo>
                    <a:pt x="415" y="132"/>
                    <a:pt x="442" y="128"/>
                    <a:pt x="468" y="128"/>
                  </a:cubicBezTo>
                  <a:cubicBezTo>
                    <a:pt x="529" y="128"/>
                    <a:pt x="592" y="148"/>
                    <a:pt x="657" y="188"/>
                  </a:cubicBezTo>
                  <a:lnTo>
                    <a:pt x="722" y="77"/>
                  </a:lnTo>
                  <a:cubicBezTo>
                    <a:pt x="636" y="27"/>
                    <a:pt x="551" y="0"/>
                    <a:pt x="4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56"/>
            <p:cNvSpPr/>
            <p:nvPr/>
          </p:nvSpPr>
          <p:spPr>
            <a:xfrm>
              <a:off x="4865127" y="989899"/>
              <a:ext cx="671570" cy="609611"/>
            </a:xfrm>
            <a:custGeom>
              <a:avLst/>
              <a:gdLst/>
              <a:ahLst/>
              <a:cxnLst/>
              <a:rect l="l" t="t" r="r" b="b"/>
              <a:pathLst>
                <a:path w="10297" h="9347" extrusionOk="0">
                  <a:moveTo>
                    <a:pt x="8940" y="0"/>
                  </a:moveTo>
                  <a:cubicBezTo>
                    <a:pt x="8747" y="0"/>
                    <a:pt x="8554" y="45"/>
                    <a:pt x="8340" y="128"/>
                  </a:cubicBezTo>
                  <a:cubicBezTo>
                    <a:pt x="7807" y="336"/>
                    <a:pt x="7390" y="761"/>
                    <a:pt x="7023" y="1201"/>
                  </a:cubicBezTo>
                  <a:cubicBezTo>
                    <a:pt x="6657" y="1641"/>
                    <a:pt x="6319" y="2112"/>
                    <a:pt x="5871" y="2471"/>
                  </a:cubicBezTo>
                  <a:cubicBezTo>
                    <a:pt x="5490" y="2776"/>
                    <a:pt x="5033" y="2987"/>
                    <a:pt x="4555" y="3086"/>
                  </a:cubicBezTo>
                  <a:cubicBezTo>
                    <a:pt x="4304" y="3138"/>
                    <a:pt x="4110" y="3207"/>
                    <a:pt x="3870" y="3302"/>
                  </a:cubicBezTo>
                  <a:cubicBezTo>
                    <a:pt x="3616" y="3404"/>
                    <a:pt x="3360" y="3501"/>
                    <a:pt x="3106" y="3599"/>
                  </a:cubicBezTo>
                  <a:cubicBezTo>
                    <a:pt x="2365" y="3888"/>
                    <a:pt x="1619" y="4211"/>
                    <a:pt x="1024" y="4740"/>
                  </a:cubicBezTo>
                  <a:cubicBezTo>
                    <a:pt x="430" y="5268"/>
                    <a:pt x="0" y="6039"/>
                    <a:pt x="65" y="6833"/>
                  </a:cubicBezTo>
                  <a:cubicBezTo>
                    <a:pt x="121" y="7508"/>
                    <a:pt x="528" y="8121"/>
                    <a:pt x="1053" y="8549"/>
                  </a:cubicBezTo>
                  <a:cubicBezTo>
                    <a:pt x="1687" y="9067"/>
                    <a:pt x="2506" y="9346"/>
                    <a:pt x="3324" y="9346"/>
                  </a:cubicBezTo>
                  <a:cubicBezTo>
                    <a:pt x="3641" y="9346"/>
                    <a:pt x="3958" y="9304"/>
                    <a:pt x="4264" y="9218"/>
                  </a:cubicBezTo>
                  <a:cubicBezTo>
                    <a:pt x="4501" y="9152"/>
                    <a:pt x="4733" y="9059"/>
                    <a:pt x="4934" y="8919"/>
                  </a:cubicBezTo>
                  <a:cubicBezTo>
                    <a:pt x="5630" y="8438"/>
                    <a:pt x="5872" y="7491"/>
                    <a:pt x="6547" y="6984"/>
                  </a:cubicBezTo>
                  <a:cubicBezTo>
                    <a:pt x="6816" y="6782"/>
                    <a:pt x="7145" y="6659"/>
                    <a:pt x="7381" y="6420"/>
                  </a:cubicBezTo>
                  <a:cubicBezTo>
                    <a:pt x="7715" y="6084"/>
                    <a:pt x="7812" y="5586"/>
                    <a:pt x="7851" y="5115"/>
                  </a:cubicBezTo>
                  <a:cubicBezTo>
                    <a:pt x="7884" y="4694"/>
                    <a:pt x="7954" y="4297"/>
                    <a:pt x="8017" y="3883"/>
                  </a:cubicBezTo>
                  <a:cubicBezTo>
                    <a:pt x="8078" y="3488"/>
                    <a:pt x="8213" y="3361"/>
                    <a:pt x="8461" y="3048"/>
                  </a:cubicBezTo>
                  <a:cubicBezTo>
                    <a:pt x="8531" y="2960"/>
                    <a:pt x="8618" y="2865"/>
                    <a:pt x="8672" y="2766"/>
                  </a:cubicBezTo>
                  <a:cubicBezTo>
                    <a:pt x="8746" y="2635"/>
                    <a:pt x="8748" y="2473"/>
                    <a:pt x="8855" y="2359"/>
                  </a:cubicBezTo>
                  <a:cubicBezTo>
                    <a:pt x="8930" y="2279"/>
                    <a:pt x="9039" y="2242"/>
                    <a:pt x="9141" y="2200"/>
                  </a:cubicBezTo>
                  <a:cubicBezTo>
                    <a:pt x="9751" y="1952"/>
                    <a:pt x="10297" y="1351"/>
                    <a:pt x="10202" y="634"/>
                  </a:cubicBezTo>
                  <a:cubicBezTo>
                    <a:pt x="10044" y="396"/>
                    <a:pt x="9763" y="230"/>
                    <a:pt x="9501" y="122"/>
                  </a:cubicBezTo>
                  <a:cubicBezTo>
                    <a:pt x="9301" y="39"/>
                    <a:pt x="9120" y="0"/>
                    <a:pt x="89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56"/>
            <p:cNvSpPr/>
            <p:nvPr/>
          </p:nvSpPr>
          <p:spPr>
            <a:xfrm>
              <a:off x="5369016" y="1177277"/>
              <a:ext cx="46306" cy="77612"/>
            </a:xfrm>
            <a:custGeom>
              <a:avLst/>
              <a:gdLst/>
              <a:ahLst/>
              <a:cxnLst/>
              <a:rect l="l" t="t" r="r" b="b"/>
              <a:pathLst>
                <a:path w="710" h="1190" extrusionOk="0">
                  <a:moveTo>
                    <a:pt x="337" y="1"/>
                  </a:moveTo>
                  <a:cubicBezTo>
                    <a:pt x="119" y="1"/>
                    <a:pt x="1" y="312"/>
                    <a:pt x="36" y="567"/>
                  </a:cubicBezTo>
                  <a:cubicBezTo>
                    <a:pt x="61" y="748"/>
                    <a:pt x="125" y="891"/>
                    <a:pt x="245" y="1033"/>
                  </a:cubicBezTo>
                  <a:cubicBezTo>
                    <a:pt x="329" y="1131"/>
                    <a:pt x="425" y="1190"/>
                    <a:pt x="512" y="1190"/>
                  </a:cubicBezTo>
                  <a:cubicBezTo>
                    <a:pt x="590" y="1190"/>
                    <a:pt x="661" y="1143"/>
                    <a:pt x="709" y="1036"/>
                  </a:cubicBezTo>
                  <a:lnTo>
                    <a:pt x="653" y="281"/>
                  </a:lnTo>
                  <a:cubicBezTo>
                    <a:pt x="653" y="228"/>
                    <a:pt x="589" y="77"/>
                    <a:pt x="431" y="19"/>
                  </a:cubicBezTo>
                  <a:cubicBezTo>
                    <a:pt x="398" y="6"/>
                    <a:pt x="367" y="1"/>
                    <a:pt x="337" y="1"/>
                  </a:cubicBezTo>
                  <a:close/>
                </a:path>
              </a:pathLst>
            </a:custGeom>
            <a:solidFill>
              <a:srgbClr val="FFD9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56"/>
            <p:cNvSpPr/>
            <p:nvPr/>
          </p:nvSpPr>
          <p:spPr>
            <a:xfrm>
              <a:off x="5428040" y="1258084"/>
              <a:ext cx="51459" cy="44089"/>
            </a:xfrm>
            <a:custGeom>
              <a:avLst/>
              <a:gdLst/>
              <a:ahLst/>
              <a:cxnLst/>
              <a:rect l="l" t="t" r="r" b="b"/>
              <a:pathLst>
                <a:path w="789" h="676" extrusionOk="0">
                  <a:moveTo>
                    <a:pt x="126" y="0"/>
                  </a:moveTo>
                  <a:lnTo>
                    <a:pt x="0" y="19"/>
                  </a:lnTo>
                  <a:cubicBezTo>
                    <a:pt x="5" y="42"/>
                    <a:pt x="90" y="557"/>
                    <a:pt x="768" y="675"/>
                  </a:cubicBezTo>
                  <a:lnTo>
                    <a:pt x="788" y="551"/>
                  </a:lnTo>
                  <a:cubicBezTo>
                    <a:pt x="205" y="449"/>
                    <a:pt x="129" y="19"/>
                    <a:pt x="126" y="0"/>
                  </a:cubicBezTo>
                  <a:close/>
                </a:path>
              </a:pathLst>
            </a:custGeom>
            <a:solidFill>
              <a:srgbClr val="EF9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56"/>
            <p:cNvSpPr/>
            <p:nvPr/>
          </p:nvSpPr>
          <p:spPr>
            <a:xfrm>
              <a:off x="5233489" y="950050"/>
              <a:ext cx="331970" cy="194356"/>
            </a:xfrm>
            <a:custGeom>
              <a:avLst/>
              <a:gdLst/>
              <a:ahLst/>
              <a:cxnLst/>
              <a:rect l="l" t="t" r="r" b="b"/>
              <a:pathLst>
                <a:path w="5090" h="2980" extrusionOk="0">
                  <a:moveTo>
                    <a:pt x="2576" y="1"/>
                  </a:moveTo>
                  <a:cubicBezTo>
                    <a:pt x="1585" y="1"/>
                    <a:pt x="906" y="639"/>
                    <a:pt x="598" y="1593"/>
                  </a:cubicBezTo>
                  <a:cubicBezTo>
                    <a:pt x="455" y="2036"/>
                    <a:pt x="322" y="2506"/>
                    <a:pt x="1" y="2839"/>
                  </a:cubicBezTo>
                  <a:cubicBezTo>
                    <a:pt x="353" y="2935"/>
                    <a:pt x="715" y="2980"/>
                    <a:pt x="1079" y="2980"/>
                  </a:cubicBezTo>
                  <a:cubicBezTo>
                    <a:pt x="1645" y="2980"/>
                    <a:pt x="2212" y="2871"/>
                    <a:pt x="2744" y="2678"/>
                  </a:cubicBezTo>
                  <a:cubicBezTo>
                    <a:pt x="3619" y="2360"/>
                    <a:pt x="4403" y="1823"/>
                    <a:pt x="5090" y="1190"/>
                  </a:cubicBezTo>
                  <a:lnTo>
                    <a:pt x="5090" y="1190"/>
                  </a:lnTo>
                  <a:cubicBezTo>
                    <a:pt x="5051" y="1202"/>
                    <a:pt x="5011" y="1208"/>
                    <a:pt x="4971" y="1208"/>
                  </a:cubicBezTo>
                  <a:cubicBezTo>
                    <a:pt x="4843" y="1208"/>
                    <a:pt x="4712" y="1151"/>
                    <a:pt x="4605" y="1071"/>
                  </a:cubicBezTo>
                  <a:cubicBezTo>
                    <a:pt x="4516" y="1003"/>
                    <a:pt x="4439" y="922"/>
                    <a:pt x="4362" y="838"/>
                  </a:cubicBezTo>
                  <a:cubicBezTo>
                    <a:pt x="4321" y="792"/>
                    <a:pt x="4280" y="747"/>
                    <a:pt x="4237" y="703"/>
                  </a:cubicBezTo>
                  <a:cubicBezTo>
                    <a:pt x="3860" y="316"/>
                    <a:pt x="3348" y="65"/>
                    <a:pt x="2817" y="13"/>
                  </a:cubicBezTo>
                  <a:cubicBezTo>
                    <a:pt x="2735" y="5"/>
                    <a:pt x="2654" y="1"/>
                    <a:pt x="2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56"/>
            <p:cNvSpPr/>
            <p:nvPr/>
          </p:nvSpPr>
          <p:spPr>
            <a:xfrm>
              <a:off x="4041596" y="3523047"/>
              <a:ext cx="276924" cy="149093"/>
            </a:xfrm>
            <a:custGeom>
              <a:avLst/>
              <a:gdLst/>
              <a:ahLst/>
              <a:cxnLst/>
              <a:rect l="l" t="t" r="r" b="b"/>
              <a:pathLst>
                <a:path w="4246" h="2286" extrusionOk="0">
                  <a:moveTo>
                    <a:pt x="320" y="0"/>
                  </a:moveTo>
                  <a:lnTo>
                    <a:pt x="1" y="917"/>
                  </a:lnTo>
                  <a:lnTo>
                    <a:pt x="3927" y="2286"/>
                  </a:lnTo>
                  <a:lnTo>
                    <a:pt x="4246" y="1368"/>
                  </a:lnTo>
                  <a:lnTo>
                    <a:pt x="32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56"/>
            <p:cNvSpPr/>
            <p:nvPr/>
          </p:nvSpPr>
          <p:spPr>
            <a:xfrm>
              <a:off x="4064488" y="2867781"/>
              <a:ext cx="364254" cy="631460"/>
            </a:xfrm>
            <a:custGeom>
              <a:avLst/>
              <a:gdLst/>
              <a:ahLst/>
              <a:cxnLst/>
              <a:rect l="l" t="t" r="r" b="b"/>
              <a:pathLst>
                <a:path w="5585" h="9682" extrusionOk="0">
                  <a:moveTo>
                    <a:pt x="1768" y="0"/>
                  </a:moveTo>
                  <a:lnTo>
                    <a:pt x="1" y="8328"/>
                  </a:lnTo>
                  <a:cubicBezTo>
                    <a:pt x="1" y="8328"/>
                    <a:pt x="409" y="9681"/>
                    <a:pt x="1415" y="9681"/>
                  </a:cubicBezTo>
                  <a:cubicBezTo>
                    <a:pt x="1465" y="9681"/>
                    <a:pt x="1517" y="9678"/>
                    <a:pt x="1571" y="9671"/>
                  </a:cubicBezTo>
                  <a:cubicBezTo>
                    <a:pt x="2194" y="9588"/>
                    <a:pt x="3109" y="9326"/>
                    <a:pt x="3109" y="9326"/>
                  </a:cubicBezTo>
                  <a:lnTo>
                    <a:pt x="5584" y="572"/>
                  </a:lnTo>
                  <a:lnTo>
                    <a:pt x="1768" y="0"/>
                  </a:lnTo>
                  <a:close/>
                </a:path>
              </a:pathLst>
            </a:custGeom>
            <a:solidFill>
              <a:srgbClr val="A866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56"/>
            <p:cNvSpPr/>
            <p:nvPr/>
          </p:nvSpPr>
          <p:spPr>
            <a:xfrm>
              <a:off x="4118751" y="3522525"/>
              <a:ext cx="49306" cy="37241"/>
            </a:xfrm>
            <a:custGeom>
              <a:avLst/>
              <a:gdLst/>
              <a:ahLst/>
              <a:cxnLst/>
              <a:rect l="l" t="t" r="r" b="b"/>
              <a:pathLst>
                <a:path w="756" h="571" extrusionOk="0">
                  <a:moveTo>
                    <a:pt x="626" y="0"/>
                  </a:moveTo>
                  <a:cubicBezTo>
                    <a:pt x="611" y="0"/>
                    <a:pt x="595" y="2"/>
                    <a:pt x="580" y="3"/>
                  </a:cubicBezTo>
                  <a:cubicBezTo>
                    <a:pt x="451" y="16"/>
                    <a:pt x="322" y="41"/>
                    <a:pt x="195" y="67"/>
                  </a:cubicBezTo>
                  <a:cubicBezTo>
                    <a:pt x="149" y="76"/>
                    <a:pt x="99" y="87"/>
                    <a:pt x="68" y="124"/>
                  </a:cubicBezTo>
                  <a:cubicBezTo>
                    <a:pt x="46" y="149"/>
                    <a:pt x="36" y="184"/>
                    <a:pt x="28" y="219"/>
                  </a:cubicBezTo>
                  <a:cubicBezTo>
                    <a:pt x="10" y="293"/>
                    <a:pt x="3" y="372"/>
                    <a:pt x="1" y="448"/>
                  </a:cubicBezTo>
                  <a:cubicBezTo>
                    <a:pt x="0" y="477"/>
                    <a:pt x="3" y="513"/>
                    <a:pt x="22" y="534"/>
                  </a:cubicBezTo>
                  <a:cubicBezTo>
                    <a:pt x="38" y="552"/>
                    <a:pt x="60" y="559"/>
                    <a:pt x="83" y="564"/>
                  </a:cubicBezTo>
                  <a:cubicBezTo>
                    <a:pt x="108" y="568"/>
                    <a:pt x="134" y="570"/>
                    <a:pt x="159" y="570"/>
                  </a:cubicBezTo>
                  <a:cubicBezTo>
                    <a:pt x="300" y="570"/>
                    <a:pt x="443" y="511"/>
                    <a:pt x="584" y="511"/>
                  </a:cubicBezTo>
                  <a:cubicBezTo>
                    <a:pt x="598" y="511"/>
                    <a:pt x="612" y="512"/>
                    <a:pt x="626" y="513"/>
                  </a:cubicBezTo>
                  <a:lnTo>
                    <a:pt x="743" y="114"/>
                  </a:lnTo>
                  <a:cubicBezTo>
                    <a:pt x="755" y="74"/>
                    <a:pt x="729" y="31"/>
                    <a:pt x="694" y="13"/>
                  </a:cubicBezTo>
                  <a:cubicBezTo>
                    <a:pt x="673" y="3"/>
                    <a:pt x="649" y="0"/>
                    <a:pt x="6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56"/>
            <p:cNvSpPr/>
            <p:nvPr/>
          </p:nvSpPr>
          <p:spPr>
            <a:xfrm>
              <a:off x="4040096" y="3410933"/>
              <a:ext cx="284555" cy="149028"/>
            </a:xfrm>
            <a:custGeom>
              <a:avLst/>
              <a:gdLst/>
              <a:ahLst/>
              <a:cxnLst/>
              <a:rect l="l" t="t" r="r" b="b"/>
              <a:pathLst>
                <a:path w="4363" h="2285" extrusionOk="0">
                  <a:moveTo>
                    <a:pt x="375" y="0"/>
                  </a:moveTo>
                  <a:lnTo>
                    <a:pt x="89" y="533"/>
                  </a:lnTo>
                  <a:cubicBezTo>
                    <a:pt x="89" y="533"/>
                    <a:pt x="1" y="997"/>
                    <a:pt x="454" y="1353"/>
                  </a:cubicBezTo>
                  <a:cubicBezTo>
                    <a:pt x="981" y="1767"/>
                    <a:pt x="2161" y="2093"/>
                    <a:pt x="3814" y="2284"/>
                  </a:cubicBezTo>
                  <a:cubicBezTo>
                    <a:pt x="3818" y="2284"/>
                    <a:pt x="3823" y="2284"/>
                    <a:pt x="3827" y="2284"/>
                  </a:cubicBezTo>
                  <a:cubicBezTo>
                    <a:pt x="4044" y="2284"/>
                    <a:pt x="4362" y="1743"/>
                    <a:pt x="4107" y="1495"/>
                  </a:cubicBezTo>
                  <a:cubicBezTo>
                    <a:pt x="4007" y="1398"/>
                    <a:pt x="3485" y="1000"/>
                    <a:pt x="3483" y="1000"/>
                  </a:cubicBezTo>
                  <a:cubicBezTo>
                    <a:pt x="3483" y="1000"/>
                    <a:pt x="3483" y="1000"/>
                    <a:pt x="3483" y="1000"/>
                  </a:cubicBezTo>
                  <a:lnTo>
                    <a:pt x="375" y="0"/>
                  </a:lnTo>
                  <a:close/>
                </a:path>
              </a:pathLst>
            </a:custGeom>
            <a:solidFill>
              <a:srgbClr val="A866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56"/>
            <p:cNvSpPr/>
            <p:nvPr/>
          </p:nvSpPr>
          <p:spPr>
            <a:xfrm>
              <a:off x="4011595" y="3445696"/>
              <a:ext cx="404103" cy="192921"/>
            </a:xfrm>
            <a:custGeom>
              <a:avLst/>
              <a:gdLst/>
              <a:ahLst/>
              <a:cxnLst/>
              <a:rect l="l" t="t" r="r" b="b"/>
              <a:pathLst>
                <a:path w="6196" h="2958" extrusionOk="0">
                  <a:moveTo>
                    <a:pt x="526" y="0"/>
                  </a:moveTo>
                  <a:lnTo>
                    <a:pt x="1" y="1140"/>
                  </a:lnTo>
                  <a:cubicBezTo>
                    <a:pt x="140" y="1247"/>
                    <a:pt x="1499" y="1696"/>
                    <a:pt x="1713" y="1744"/>
                  </a:cubicBezTo>
                  <a:cubicBezTo>
                    <a:pt x="1718" y="1745"/>
                    <a:pt x="1723" y="1746"/>
                    <a:pt x="1728" y="1746"/>
                  </a:cubicBezTo>
                  <a:cubicBezTo>
                    <a:pt x="1843" y="1746"/>
                    <a:pt x="1790" y="1368"/>
                    <a:pt x="1862" y="1368"/>
                  </a:cubicBezTo>
                  <a:cubicBezTo>
                    <a:pt x="1866" y="1368"/>
                    <a:pt x="1870" y="1369"/>
                    <a:pt x="1875" y="1372"/>
                  </a:cubicBezTo>
                  <a:cubicBezTo>
                    <a:pt x="1913" y="1391"/>
                    <a:pt x="2073" y="1431"/>
                    <a:pt x="2097" y="1534"/>
                  </a:cubicBezTo>
                  <a:cubicBezTo>
                    <a:pt x="2124" y="1649"/>
                    <a:pt x="2285" y="1941"/>
                    <a:pt x="2393" y="2011"/>
                  </a:cubicBezTo>
                  <a:cubicBezTo>
                    <a:pt x="2600" y="2145"/>
                    <a:pt x="4631" y="2771"/>
                    <a:pt x="5060" y="2872"/>
                  </a:cubicBezTo>
                  <a:cubicBezTo>
                    <a:pt x="5289" y="2925"/>
                    <a:pt x="5508" y="2958"/>
                    <a:pt x="5687" y="2958"/>
                  </a:cubicBezTo>
                  <a:cubicBezTo>
                    <a:pt x="6009" y="2958"/>
                    <a:pt x="6196" y="2851"/>
                    <a:pt x="6055" y="2560"/>
                  </a:cubicBezTo>
                  <a:cubicBezTo>
                    <a:pt x="5917" y="2278"/>
                    <a:pt x="5465" y="1725"/>
                    <a:pt x="4544" y="962"/>
                  </a:cubicBezTo>
                  <a:lnTo>
                    <a:pt x="4544" y="962"/>
                  </a:lnTo>
                  <a:cubicBezTo>
                    <a:pt x="4714" y="1330"/>
                    <a:pt x="4577" y="1666"/>
                    <a:pt x="4129" y="1666"/>
                  </a:cubicBezTo>
                  <a:cubicBezTo>
                    <a:pt x="4026" y="1666"/>
                    <a:pt x="3908" y="1648"/>
                    <a:pt x="3773" y="1609"/>
                  </a:cubicBezTo>
                  <a:cubicBezTo>
                    <a:pt x="2585" y="1271"/>
                    <a:pt x="527" y="406"/>
                    <a:pt x="5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56"/>
            <p:cNvSpPr/>
            <p:nvPr/>
          </p:nvSpPr>
          <p:spPr>
            <a:xfrm>
              <a:off x="3583622" y="1948308"/>
              <a:ext cx="1014562" cy="1435949"/>
            </a:xfrm>
            <a:custGeom>
              <a:avLst/>
              <a:gdLst/>
              <a:ahLst/>
              <a:cxnLst/>
              <a:rect l="l" t="t" r="r" b="b"/>
              <a:pathLst>
                <a:path w="15556" h="22017" extrusionOk="0">
                  <a:moveTo>
                    <a:pt x="2563" y="1"/>
                  </a:moveTo>
                  <a:cubicBezTo>
                    <a:pt x="1213" y="1887"/>
                    <a:pt x="0" y="4576"/>
                    <a:pt x="2268" y="5860"/>
                  </a:cubicBezTo>
                  <a:cubicBezTo>
                    <a:pt x="2844" y="6187"/>
                    <a:pt x="3374" y="6289"/>
                    <a:pt x="4235" y="6713"/>
                  </a:cubicBezTo>
                  <a:cubicBezTo>
                    <a:pt x="5491" y="7330"/>
                    <a:pt x="9718" y="10264"/>
                    <a:pt x="9718" y="10264"/>
                  </a:cubicBezTo>
                  <a:lnTo>
                    <a:pt x="6897" y="20485"/>
                  </a:lnTo>
                  <a:lnTo>
                    <a:pt x="12334" y="22017"/>
                  </a:lnTo>
                  <a:cubicBezTo>
                    <a:pt x="12334" y="22017"/>
                    <a:pt x="15129" y="11422"/>
                    <a:pt x="15314" y="10266"/>
                  </a:cubicBezTo>
                  <a:cubicBezTo>
                    <a:pt x="15556" y="8768"/>
                    <a:pt x="14756" y="8187"/>
                    <a:pt x="13927" y="7299"/>
                  </a:cubicBezTo>
                  <a:cubicBezTo>
                    <a:pt x="13097" y="6413"/>
                    <a:pt x="8387" y="2004"/>
                    <a:pt x="6898" y="1411"/>
                  </a:cubicBezTo>
                  <a:lnTo>
                    <a:pt x="25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56"/>
            <p:cNvSpPr/>
            <p:nvPr/>
          </p:nvSpPr>
          <p:spPr>
            <a:xfrm>
              <a:off x="3712366" y="1924307"/>
              <a:ext cx="562392" cy="1388077"/>
            </a:xfrm>
            <a:custGeom>
              <a:avLst/>
              <a:gdLst/>
              <a:ahLst/>
              <a:cxnLst/>
              <a:rect l="l" t="t" r="r" b="b"/>
              <a:pathLst>
                <a:path w="8623" h="21283" extrusionOk="0">
                  <a:moveTo>
                    <a:pt x="1466" y="0"/>
                  </a:moveTo>
                  <a:cubicBezTo>
                    <a:pt x="442" y="1433"/>
                    <a:pt x="1" y="2919"/>
                    <a:pt x="257" y="4081"/>
                  </a:cubicBezTo>
                  <a:cubicBezTo>
                    <a:pt x="429" y="4859"/>
                    <a:pt x="907" y="5477"/>
                    <a:pt x="1676" y="5912"/>
                  </a:cubicBezTo>
                  <a:cubicBezTo>
                    <a:pt x="1886" y="6031"/>
                    <a:pt x="2103" y="6172"/>
                    <a:pt x="2336" y="6320"/>
                  </a:cubicBezTo>
                  <a:cubicBezTo>
                    <a:pt x="2736" y="6578"/>
                    <a:pt x="3190" y="6869"/>
                    <a:pt x="3739" y="7138"/>
                  </a:cubicBezTo>
                  <a:cubicBezTo>
                    <a:pt x="5039" y="7779"/>
                    <a:pt x="8146" y="10089"/>
                    <a:pt x="8344" y="10776"/>
                  </a:cubicBezTo>
                  <a:cubicBezTo>
                    <a:pt x="8466" y="11195"/>
                    <a:pt x="6938" y="18483"/>
                    <a:pt x="6339" y="21256"/>
                  </a:cubicBezTo>
                  <a:lnTo>
                    <a:pt x="6463" y="21283"/>
                  </a:lnTo>
                  <a:cubicBezTo>
                    <a:pt x="6550" y="20875"/>
                    <a:pt x="8622" y="11276"/>
                    <a:pt x="8466" y="10739"/>
                  </a:cubicBezTo>
                  <a:cubicBezTo>
                    <a:pt x="8242" y="9968"/>
                    <a:pt x="5012" y="7623"/>
                    <a:pt x="3794" y="7024"/>
                  </a:cubicBezTo>
                  <a:cubicBezTo>
                    <a:pt x="3253" y="6758"/>
                    <a:pt x="2801" y="6470"/>
                    <a:pt x="2403" y="6214"/>
                  </a:cubicBezTo>
                  <a:cubicBezTo>
                    <a:pt x="2172" y="6064"/>
                    <a:pt x="1951" y="5923"/>
                    <a:pt x="1738" y="5802"/>
                  </a:cubicBezTo>
                  <a:cubicBezTo>
                    <a:pt x="1002" y="5384"/>
                    <a:pt x="545" y="4797"/>
                    <a:pt x="381" y="4054"/>
                  </a:cubicBezTo>
                  <a:cubicBezTo>
                    <a:pt x="137" y="2944"/>
                    <a:pt x="580" y="1456"/>
                    <a:pt x="1569" y="74"/>
                  </a:cubicBezTo>
                  <a:lnTo>
                    <a:pt x="1466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56"/>
            <p:cNvSpPr/>
            <p:nvPr/>
          </p:nvSpPr>
          <p:spPr>
            <a:xfrm>
              <a:off x="4338477" y="2799039"/>
              <a:ext cx="160441" cy="291925"/>
            </a:xfrm>
            <a:custGeom>
              <a:avLst/>
              <a:gdLst/>
              <a:ahLst/>
              <a:cxnLst/>
              <a:rect l="l" t="t" r="r" b="b"/>
              <a:pathLst>
                <a:path w="2460" h="4476" extrusionOk="0">
                  <a:moveTo>
                    <a:pt x="2364" y="0"/>
                  </a:moveTo>
                  <a:cubicBezTo>
                    <a:pt x="2343" y="0"/>
                    <a:pt x="2322" y="10"/>
                    <a:pt x="2307" y="33"/>
                  </a:cubicBezTo>
                  <a:cubicBezTo>
                    <a:pt x="1443" y="1453"/>
                    <a:pt x="664" y="2887"/>
                    <a:pt x="14" y="4418"/>
                  </a:cubicBezTo>
                  <a:cubicBezTo>
                    <a:pt x="1" y="4448"/>
                    <a:pt x="25" y="4476"/>
                    <a:pt x="49" y="4476"/>
                  </a:cubicBezTo>
                  <a:cubicBezTo>
                    <a:pt x="60" y="4476"/>
                    <a:pt x="71" y="4470"/>
                    <a:pt x="79" y="4456"/>
                  </a:cubicBezTo>
                  <a:cubicBezTo>
                    <a:pt x="845" y="2998"/>
                    <a:pt x="1606" y="1532"/>
                    <a:pt x="2428" y="103"/>
                  </a:cubicBezTo>
                  <a:cubicBezTo>
                    <a:pt x="2459" y="49"/>
                    <a:pt x="2411" y="0"/>
                    <a:pt x="2364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56"/>
            <p:cNvSpPr/>
            <p:nvPr/>
          </p:nvSpPr>
          <p:spPr>
            <a:xfrm>
              <a:off x="4427306" y="2897130"/>
              <a:ext cx="43306" cy="76633"/>
            </a:xfrm>
            <a:custGeom>
              <a:avLst/>
              <a:gdLst/>
              <a:ahLst/>
              <a:cxnLst/>
              <a:rect l="l" t="t" r="r" b="b"/>
              <a:pathLst>
                <a:path w="664" h="1175" extrusionOk="0">
                  <a:moveTo>
                    <a:pt x="578" y="1"/>
                  </a:moveTo>
                  <a:cubicBezTo>
                    <a:pt x="559" y="1"/>
                    <a:pt x="540" y="11"/>
                    <a:pt x="527" y="34"/>
                  </a:cubicBezTo>
                  <a:cubicBezTo>
                    <a:pt x="333" y="384"/>
                    <a:pt x="141" y="739"/>
                    <a:pt x="12" y="1119"/>
                  </a:cubicBezTo>
                  <a:cubicBezTo>
                    <a:pt x="1" y="1152"/>
                    <a:pt x="28" y="1174"/>
                    <a:pt x="56" y="1174"/>
                  </a:cubicBezTo>
                  <a:cubicBezTo>
                    <a:pt x="71" y="1174"/>
                    <a:pt x="86" y="1168"/>
                    <a:pt x="96" y="1153"/>
                  </a:cubicBezTo>
                  <a:cubicBezTo>
                    <a:pt x="317" y="824"/>
                    <a:pt x="483" y="462"/>
                    <a:pt x="642" y="102"/>
                  </a:cubicBezTo>
                  <a:cubicBezTo>
                    <a:pt x="664" y="49"/>
                    <a:pt x="620" y="1"/>
                    <a:pt x="578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56"/>
            <p:cNvSpPr/>
            <p:nvPr/>
          </p:nvSpPr>
          <p:spPr>
            <a:xfrm>
              <a:off x="4368282" y="2249364"/>
              <a:ext cx="311686" cy="79047"/>
            </a:xfrm>
            <a:custGeom>
              <a:avLst/>
              <a:gdLst/>
              <a:ahLst/>
              <a:cxnLst/>
              <a:rect l="l" t="t" r="r" b="b"/>
              <a:pathLst>
                <a:path w="4779" h="1212" extrusionOk="0">
                  <a:moveTo>
                    <a:pt x="1139" y="1"/>
                  </a:moveTo>
                  <a:cubicBezTo>
                    <a:pt x="728" y="1"/>
                    <a:pt x="352" y="241"/>
                    <a:pt x="179" y="614"/>
                  </a:cubicBezTo>
                  <a:lnTo>
                    <a:pt x="1" y="995"/>
                  </a:lnTo>
                  <a:lnTo>
                    <a:pt x="461" y="1209"/>
                  </a:lnTo>
                  <a:lnTo>
                    <a:pt x="640" y="827"/>
                  </a:lnTo>
                  <a:cubicBezTo>
                    <a:pt x="732" y="634"/>
                    <a:pt x="926" y="509"/>
                    <a:pt x="1140" y="509"/>
                  </a:cubicBezTo>
                  <a:lnTo>
                    <a:pt x="4190" y="513"/>
                  </a:lnTo>
                  <a:cubicBezTo>
                    <a:pt x="4185" y="533"/>
                    <a:pt x="4178" y="554"/>
                    <a:pt x="4171" y="572"/>
                  </a:cubicBezTo>
                  <a:lnTo>
                    <a:pt x="3974" y="996"/>
                  </a:lnTo>
                  <a:lnTo>
                    <a:pt x="4434" y="1211"/>
                  </a:lnTo>
                  <a:lnTo>
                    <a:pt x="4631" y="786"/>
                  </a:lnTo>
                  <a:cubicBezTo>
                    <a:pt x="4656" y="730"/>
                    <a:pt x="4778" y="439"/>
                    <a:pt x="4632" y="209"/>
                  </a:cubicBezTo>
                  <a:cubicBezTo>
                    <a:pt x="4572" y="114"/>
                    <a:pt x="4448" y="1"/>
                    <a:pt x="420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56"/>
            <p:cNvSpPr/>
            <p:nvPr/>
          </p:nvSpPr>
          <p:spPr>
            <a:xfrm>
              <a:off x="4541832" y="2095901"/>
              <a:ext cx="195595" cy="203160"/>
            </a:xfrm>
            <a:custGeom>
              <a:avLst/>
              <a:gdLst/>
              <a:ahLst/>
              <a:cxnLst/>
              <a:rect l="l" t="t" r="r" b="b"/>
              <a:pathLst>
                <a:path w="2999" h="3115" extrusionOk="0">
                  <a:moveTo>
                    <a:pt x="724" y="1"/>
                  </a:moveTo>
                  <a:lnTo>
                    <a:pt x="1" y="1704"/>
                  </a:lnTo>
                  <a:cubicBezTo>
                    <a:pt x="299" y="2185"/>
                    <a:pt x="685" y="2611"/>
                    <a:pt x="1131" y="2958"/>
                  </a:cubicBezTo>
                  <a:cubicBezTo>
                    <a:pt x="1215" y="3023"/>
                    <a:pt x="1322" y="3089"/>
                    <a:pt x="1423" y="3089"/>
                  </a:cubicBezTo>
                  <a:cubicBezTo>
                    <a:pt x="1457" y="3089"/>
                    <a:pt x="1490" y="3082"/>
                    <a:pt x="1522" y="3064"/>
                  </a:cubicBezTo>
                  <a:cubicBezTo>
                    <a:pt x="1552" y="3049"/>
                    <a:pt x="1581" y="3021"/>
                    <a:pt x="1615" y="3020"/>
                  </a:cubicBezTo>
                  <a:cubicBezTo>
                    <a:pt x="1616" y="3020"/>
                    <a:pt x="1618" y="3020"/>
                    <a:pt x="1619" y="3020"/>
                  </a:cubicBezTo>
                  <a:cubicBezTo>
                    <a:pt x="1643" y="3020"/>
                    <a:pt x="1667" y="3031"/>
                    <a:pt x="1690" y="3040"/>
                  </a:cubicBezTo>
                  <a:cubicBezTo>
                    <a:pt x="1787" y="3083"/>
                    <a:pt x="1892" y="3115"/>
                    <a:pt x="1996" y="3115"/>
                  </a:cubicBezTo>
                  <a:cubicBezTo>
                    <a:pt x="2021" y="3115"/>
                    <a:pt x="2046" y="3113"/>
                    <a:pt x="2071" y="3109"/>
                  </a:cubicBezTo>
                  <a:cubicBezTo>
                    <a:pt x="2204" y="3089"/>
                    <a:pt x="2313" y="3001"/>
                    <a:pt x="2359" y="2875"/>
                  </a:cubicBezTo>
                  <a:cubicBezTo>
                    <a:pt x="2396" y="2910"/>
                    <a:pt x="2439" y="2926"/>
                    <a:pt x="2485" y="2926"/>
                  </a:cubicBezTo>
                  <a:cubicBezTo>
                    <a:pt x="2513" y="2926"/>
                    <a:pt x="2542" y="2920"/>
                    <a:pt x="2571" y="2909"/>
                  </a:cubicBezTo>
                  <a:cubicBezTo>
                    <a:pt x="2586" y="2903"/>
                    <a:pt x="2747" y="2778"/>
                    <a:pt x="2712" y="2761"/>
                  </a:cubicBezTo>
                  <a:lnTo>
                    <a:pt x="2712" y="2761"/>
                  </a:lnTo>
                  <a:cubicBezTo>
                    <a:pt x="2730" y="2768"/>
                    <a:pt x="2748" y="2772"/>
                    <a:pt x="2766" y="2772"/>
                  </a:cubicBezTo>
                  <a:cubicBezTo>
                    <a:pt x="2833" y="2772"/>
                    <a:pt x="2900" y="2724"/>
                    <a:pt x="2933" y="2663"/>
                  </a:cubicBezTo>
                  <a:cubicBezTo>
                    <a:pt x="2998" y="2538"/>
                    <a:pt x="2986" y="2331"/>
                    <a:pt x="2944" y="2200"/>
                  </a:cubicBezTo>
                  <a:cubicBezTo>
                    <a:pt x="2861" y="1934"/>
                    <a:pt x="2642" y="1756"/>
                    <a:pt x="2463" y="1560"/>
                  </a:cubicBezTo>
                  <a:cubicBezTo>
                    <a:pt x="2243" y="1323"/>
                    <a:pt x="2003" y="1104"/>
                    <a:pt x="1745" y="906"/>
                  </a:cubicBezTo>
                  <a:cubicBezTo>
                    <a:pt x="1382" y="629"/>
                    <a:pt x="977" y="382"/>
                    <a:pt x="724" y="1"/>
                  </a:cubicBezTo>
                  <a:close/>
                </a:path>
              </a:pathLst>
            </a:custGeom>
            <a:solidFill>
              <a:srgbClr val="A866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56"/>
            <p:cNvSpPr/>
            <p:nvPr/>
          </p:nvSpPr>
          <p:spPr>
            <a:xfrm>
              <a:off x="4703186" y="2223276"/>
              <a:ext cx="22110" cy="51719"/>
            </a:xfrm>
            <a:custGeom>
              <a:avLst/>
              <a:gdLst/>
              <a:ahLst/>
              <a:cxnLst/>
              <a:rect l="l" t="t" r="r" b="b"/>
              <a:pathLst>
                <a:path w="339" h="793" extrusionOk="0">
                  <a:moveTo>
                    <a:pt x="32" y="1"/>
                  </a:moveTo>
                  <a:cubicBezTo>
                    <a:pt x="14" y="1"/>
                    <a:pt x="1" y="22"/>
                    <a:pt x="16" y="41"/>
                  </a:cubicBezTo>
                  <a:cubicBezTo>
                    <a:pt x="189" y="260"/>
                    <a:pt x="276" y="481"/>
                    <a:pt x="209" y="762"/>
                  </a:cubicBezTo>
                  <a:cubicBezTo>
                    <a:pt x="204" y="780"/>
                    <a:pt x="219" y="792"/>
                    <a:pt x="233" y="792"/>
                  </a:cubicBezTo>
                  <a:cubicBezTo>
                    <a:pt x="242" y="792"/>
                    <a:pt x="252" y="787"/>
                    <a:pt x="256" y="775"/>
                  </a:cubicBezTo>
                  <a:cubicBezTo>
                    <a:pt x="339" y="499"/>
                    <a:pt x="285" y="190"/>
                    <a:pt x="49" y="7"/>
                  </a:cubicBezTo>
                  <a:cubicBezTo>
                    <a:pt x="43" y="2"/>
                    <a:pt x="38" y="1"/>
                    <a:pt x="32" y="1"/>
                  </a:cubicBezTo>
                  <a:close/>
                </a:path>
              </a:pathLst>
            </a:custGeom>
            <a:solidFill>
              <a:srgbClr val="60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56"/>
            <p:cNvSpPr/>
            <p:nvPr/>
          </p:nvSpPr>
          <p:spPr>
            <a:xfrm>
              <a:off x="4057901" y="1520595"/>
              <a:ext cx="602437" cy="737964"/>
            </a:xfrm>
            <a:custGeom>
              <a:avLst/>
              <a:gdLst/>
              <a:ahLst/>
              <a:cxnLst/>
              <a:rect l="l" t="t" r="r" b="b"/>
              <a:pathLst>
                <a:path w="9237" h="11315" extrusionOk="0">
                  <a:moveTo>
                    <a:pt x="9207" y="9864"/>
                  </a:moveTo>
                  <a:lnTo>
                    <a:pt x="9203" y="9869"/>
                  </a:lnTo>
                  <a:lnTo>
                    <a:pt x="9203" y="9869"/>
                  </a:lnTo>
                  <a:cubicBezTo>
                    <a:pt x="9223" y="9899"/>
                    <a:pt x="9234" y="9914"/>
                    <a:pt x="9235" y="9914"/>
                  </a:cubicBezTo>
                  <a:cubicBezTo>
                    <a:pt x="9237" y="9914"/>
                    <a:pt x="9227" y="9898"/>
                    <a:pt x="9207" y="9864"/>
                  </a:cubicBezTo>
                  <a:close/>
                  <a:moveTo>
                    <a:pt x="3279" y="0"/>
                  </a:moveTo>
                  <a:lnTo>
                    <a:pt x="0" y="854"/>
                  </a:lnTo>
                  <a:cubicBezTo>
                    <a:pt x="0" y="854"/>
                    <a:pt x="1210" y="3274"/>
                    <a:pt x="2230" y="5104"/>
                  </a:cubicBezTo>
                  <a:cubicBezTo>
                    <a:pt x="3304" y="7039"/>
                    <a:pt x="8085" y="11315"/>
                    <a:pt x="8085" y="11315"/>
                  </a:cubicBezTo>
                  <a:lnTo>
                    <a:pt x="9203" y="9869"/>
                  </a:lnTo>
                  <a:lnTo>
                    <a:pt x="9203" y="9869"/>
                  </a:lnTo>
                  <a:cubicBezTo>
                    <a:pt x="8902" y="9430"/>
                    <a:pt x="6591" y="5862"/>
                    <a:pt x="4729" y="2920"/>
                  </a:cubicBezTo>
                  <a:cubicBezTo>
                    <a:pt x="4143" y="1993"/>
                    <a:pt x="3279" y="0"/>
                    <a:pt x="3279" y="0"/>
                  </a:cubicBezTo>
                  <a:close/>
                </a:path>
              </a:pathLst>
            </a:custGeom>
            <a:solidFill>
              <a:srgbClr val="A866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56"/>
            <p:cNvSpPr/>
            <p:nvPr/>
          </p:nvSpPr>
          <p:spPr>
            <a:xfrm>
              <a:off x="4061357" y="1330674"/>
              <a:ext cx="247053" cy="307186"/>
            </a:xfrm>
            <a:custGeom>
              <a:avLst/>
              <a:gdLst/>
              <a:ahLst/>
              <a:cxnLst/>
              <a:rect l="l" t="t" r="r" b="b"/>
              <a:pathLst>
                <a:path w="3788" h="4710" extrusionOk="0">
                  <a:moveTo>
                    <a:pt x="0" y="1"/>
                  </a:moveTo>
                  <a:lnTo>
                    <a:pt x="1808" y="4710"/>
                  </a:lnTo>
                  <a:lnTo>
                    <a:pt x="3788" y="3890"/>
                  </a:lnTo>
                  <a:cubicBezTo>
                    <a:pt x="3374" y="3163"/>
                    <a:pt x="2960" y="2434"/>
                    <a:pt x="2511" y="1727"/>
                  </a:cubicBezTo>
                  <a:cubicBezTo>
                    <a:pt x="2281" y="1364"/>
                    <a:pt x="2040" y="1001"/>
                    <a:pt x="1722" y="710"/>
                  </a:cubicBezTo>
                  <a:cubicBezTo>
                    <a:pt x="1255" y="281"/>
                    <a:pt x="634" y="25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56"/>
            <p:cNvSpPr/>
            <p:nvPr/>
          </p:nvSpPr>
          <p:spPr>
            <a:xfrm>
              <a:off x="4212602" y="1544531"/>
              <a:ext cx="76764" cy="33914"/>
            </a:xfrm>
            <a:custGeom>
              <a:avLst/>
              <a:gdLst/>
              <a:ahLst/>
              <a:cxnLst/>
              <a:rect l="l" t="t" r="r" b="b"/>
              <a:pathLst>
                <a:path w="1177" h="520" extrusionOk="0">
                  <a:moveTo>
                    <a:pt x="1134" y="1"/>
                  </a:moveTo>
                  <a:lnTo>
                    <a:pt x="0" y="398"/>
                  </a:lnTo>
                  <a:lnTo>
                    <a:pt x="43" y="519"/>
                  </a:lnTo>
                  <a:lnTo>
                    <a:pt x="1176" y="121"/>
                  </a:lnTo>
                  <a:lnTo>
                    <a:pt x="113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56"/>
            <p:cNvSpPr/>
            <p:nvPr/>
          </p:nvSpPr>
          <p:spPr>
            <a:xfrm>
              <a:off x="4620422" y="2232603"/>
              <a:ext cx="58176" cy="70633"/>
            </a:xfrm>
            <a:custGeom>
              <a:avLst/>
              <a:gdLst/>
              <a:ahLst/>
              <a:cxnLst/>
              <a:rect l="l" t="t" r="r" b="b"/>
              <a:pathLst>
                <a:path w="892" h="1083" extrusionOk="0">
                  <a:moveTo>
                    <a:pt x="607" y="1"/>
                  </a:moveTo>
                  <a:lnTo>
                    <a:pt x="1" y="20"/>
                  </a:lnTo>
                  <a:cubicBezTo>
                    <a:pt x="172" y="255"/>
                    <a:pt x="222" y="549"/>
                    <a:pt x="71" y="808"/>
                  </a:cubicBezTo>
                  <a:cubicBezTo>
                    <a:pt x="53" y="836"/>
                    <a:pt x="33" y="867"/>
                    <a:pt x="33" y="900"/>
                  </a:cubicBezTo>
                  <a:cubicBezTo>
                    <a:pt x="31" y="972"/>
                    <a:pt x="114" y="1012"/>
                    <a:pt x="184" y="1032"/>
                  </a:cubicBezTo>
                  <a:cubicBezTo>
                    <a:pt x="274" y="1058"/>
                    <a:pt x="370" y="1082"/>
                    <a:pt x="463" y="1082"/>
                  </a:cubicBezTo>
                  <a:cubicBezTo>
                    <a:pt x="529" y="1082"/>
                    <a:pt x="593" y="1070"/>
                    <a:pt x="650" y="1037"/>
                  </a:cubicBezTo>
                  <a:cubicBezTo>
                    <a:pt x="765" y="971"/>
                    <a:pt x="827" y="841"/>
                    <a:pt x="847" y="710"/>
                  </a:cubicBezTo>
                  <a:cubicBezTo>
                    <a:pt x="892" y="455"/>
                    <a:pt x="798" y="179"/>
                    <a:pt x="607" y="1"/>
                  </a:cubicBezTo>
                  <a:close/>
                </a:path>
              </a:pathLst>
            </a:custGeom>
            <a:solidFill>
              <a:srgbClr val="A866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9688;p56"/>
            <p:cNvSpPr/>
            <p:nvPr/>
          </p:nvSpPr>
          <p:spPr>
            <a:xfrm>
              <a:off x="4602030" y="2227189"/>
              <a:ext cx="39262" cy="60394"/>
            </a:xfrm>
            <a:custGeom>
              <a:avLst/>
              <a:gdLst/>
              <a:ahLst/>
              <a:cxnLst/>
              <a:rect l="l" t="t" r="r" b="b"/>
              <a:pathLst>
                <a:path w="602" h="926" extrusionOk="0">
                  <a:moveTo>
                    <a:pt x="20" y="1"/>
                  </a:moveTo>
                  <a:cubicBezTo>
                    <a:pt x="8" y="1"/>
                    <a:pt x="0" y="21"/>
                    <a:pt x="12" y="27"/>
                  </a:cubicBezTo>
                  <a:cubicBezTo>
                    <a:pt x="320" y="179"/>
                    <a:pt x="442" y="573"/>
                    <a:pt x="339" y="893"/>
                  </a:cubicBezTo>
                  <a:cubicBezTo>
                    <a:pt x="332" y="913"/>
                    <a:pt x="348" y="926"/>
                    <a:pt x="364" y="926"/>
                  </a:cubicBezTo>
                  <a:cubicBezTo>
                    <a:pt x="374" y="926"/>
                    <a:pt x="383" y="922"/>
                    <a:pt x="390" y="913"/>
                  </a:cubicBezTo>
                  <a:cubicBezTo>
                    <a:pt x="602" y="595"/>
                    <a:pt x="342" y="125"/>
                    <a:pt x="23" y="1"/>
                  </a:cubicBezTo>
                  <a:cubicBezTo>
                    <a:pt x="22" y="1"/>
                    <a:pt x="21" y="1"/>
                    <a:pt x="20" y="1"/>
                  </a:cubicBezTo>
                  <a:close/>
                </a:path>
              </a:pathLst>
            </a:custGeom>
            <a:solidFill>
              <a:srgbClr val="60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9689;p56"/>
            <p:cNvSpPr/>
            <p:nvPr/>
          </p:nvSpPr>
          <p:spPr>
            <a:xfrm>
              <a:off x="4659554" y="2231950"/>
              <a:ext cx="24849" cy="67764"/>
            </a:xfrm>
            <a:custGeom>
              <a:avLst/>
              <a:gdLst/>
              <a:ahLst/>
              <a:cxnLst/>
              <a:rect l="l" t="t" r="r" b="b"/>
              <a:pathLst>
                <a:path w="381" h="1039" extrusionOk="0">
                  <a:moveTo>
                    <a:pt x="27" y="1"/>
                  </a:moveTo>
                  <a:cubicBezTo>
                    <a:pt x="11" y="1"/>
                    <a:pt x="1" y="23"/>
                    <a:pt x="12" y="38"/>
                  </a:cubicBezTo>
                  <a:cubicBezTo>
                    <a:pt x="232" y="300"/>
                    <a:pt x="348" y="731"/>
                    <a:pt x="94" y="1017"/>
                  </a:cubicBezTo>
                  <a:cubicBezTo>
                    <a:pt x="86" y="1025"/>
                    <a:pt x="94" y="1038"/>
                    <a:pt x="103" y="1038"/>
                  </a:cubicBezTo>
                  <a:cubicBezTo>
                    <a:pt x="106" y="1038"/>
                    <a:pt x="109" y="1037"/>
                    <a:pt x="111" y="1034"/>
                  </a:cubicBezTo>
                  <a:cubicBezTo>
                    <a:pt x="381" y="770"/>
                    <a:pt x="349" y="226"/>
                    <a:pt x="38" y="5"/>
                  </a:cubicBezTo>
                  <a:cubicBezTo>
                    <a:pt x="34" y="2"/>
                    <a:pt x="30" y="1"/>
                    <a:pt x="27" y="1"/>
                  </a:cubicBezTo>
                  <a:close/>
                </a:path>
              </a:pathLst>
            </a:custGeom>
            <a:solidFill>
              <a:srgbClr val="60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9690;p56"/>
            <p:cNvSpPr/>
            <p:nvPr/>
          </p:nvSpPr>
          <p:spPr>
            <a:xfrm>
              <a:off x="4675663" y="2224059"/>
              <a:ext cx="28762" cy="60133"/>
            </a:xfrm>
            <a:custGeom>
              <a:avLst/>
              <a:gdLst/>
              <a:ahLst/>
              <a:cxnLst/>
              <a:rect l="l" t="t" r="r" b="b"/>
              <a:pathLst>
                <a:path w="441" h="922" extrusionOk="0">
                  <a:moveTo>
                    <a:pt x="20" y="1"/>
                  </a:moveTo>
                  <a:cubicBezTo>
                    <a:pt x="6" y="1"/>
                    <a:pt x="0" y="20"/>
                    <a:pt x="12" y="29"/>
                  </a:cubicBezTo>
                  <a:cubicBezTo>
                    <a:pt x="331" y="235"/>
                    <a:pt x="381" y="553"/>
                    <a:pt x="306" y="906"/>
                  </a:cubicBezTo>
                  <a:cubicBezTo>
                    <a:pt x="302" y="915"/>
                    <a:pt x="310" y="921"/>
                    <a:pt x="318" y="921"/>
                  </a:cubicBezTo>
                  <a:cubicBezTo>
                    <a:pt x="323" y="921"/>
                    <a:pt x="328" y="919"/>
                    <a:pt x="331" y="913"/>
                  </a:cubicBezTo>
                  <a:cubicBezTo>
                    <a:pt x="440" y="579"/>
                    <a:pt x="415" y="124"/>
                    <a:pt x="23" y="1"/>
                  </a:cubicBezTo>
                  <a:cubicBezTo>
                    <a:pt x="22" y="1"/>
                    <a:pt x="21" y="1"/>
                    <a:pt x="20" y="1"/>
                  </a:cubicBezTo>
                  <a:close/>
                </a:path>
              </a:pathLst>
            </a:custGeom>
            <a:solidFill>
              <a:srgbClr val="60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1" name="Google Shape;9691;p56"/>
            <p:cNvSpPr/>
            <p:nvPr/>
          </p:nvSpPr>
          <p:spPr>
            <a:xfrm>
              <a:off x="3811304" y="1335174"/>
              <a:ext cx="330274" cy="211313"/>
            </a:xfrm>
            <a:custGeom>
              <a:avLst/>
              <a:gdLst/>
              <a:ahLst/>
              <a:cxnLst/>
              <a:rect l="l" t="t" r="r" b="b"/>
              <a:pathLst>
                <a:path w="5064" h="3240" extrusionOk="0">
                  <a:moveTo>
                    <a:pt x="1613" y="0"/>
                  </a:moveTo>
                  <a:lnTo>
                    <a:pt x="195" y="195"/>
                  </a:lnTo>
                  <a:lnTo>
                    <a:pt x="0" y="641"/>
                  </a:lnTo>
                  <a:lnTo>
                    <a:pt x="966" y="2127"/>
                  </a:lnTo>
                  <a:lnTo>
                    <a:pt x="2614" y="3240"/>
                  </a:lnTo>
                  <a:lnTo>
                    <a:pt x="5064" y="2655"/>
                  </a:lnTo>
                  <a:lnTo>
                    <a:pt x="4717" y="828"/>
                  </a:lnTo>
                  <a:lnTo>
                    <a:pt x="4101" y="117"/>
                  </a:lnTo>
                  <a:lnTo>
                    <a:pt x="1613" y="0"/>
                  </a:lnTo>
                  <a:close/>
                </a:path>
              </a:pathLst>
            </a:custGeom>
            <a:solidFill>
              <a:srgbClr val="A866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9692;p56"/>
            <p:cNvSpPr/>
            <p:nvPr/>
          </p:nvSpPr>
          <p:spPr>
            <a:xfrm>
              <a:off x="3795391" y="983508"/>
              <a:ext cx="449496" cy="325383"/>
            </a:xfrm>
            <a:custGeom>
              <a:avLst/>
              <a:gdLst/>
              <a:ahLst/>
              <a:cxnLst/>
              <a:rect l="l" t="t" r="r" b="b"/>
              <a:pathLst>
                <a:path w="6892" h="4989" extrusionOk="0">
                  <a:moveTo>
                    <a:pt x="3415" y="1"/>
                  </a:moveTo>
                  <a:cubicBezTo>
                    <a:pt x="3354" y="1"/>
                    <a:pt x="3292" y="3"/>
                    <a:pt x="3229" y="7"/>
                  </a:cubicBezTo>
                  <a:cubicBezTo>
                    <a:pt x="2470" y="57"/>
                    <a:pt x="1816" y="228"/>
                    <a:pt x="1387" y="840"/>
                  </a:cubicBezTo>
                  <a:cubicBezTo>
                    <a:pt x="968" y="1437"/>
                    <a:pt x="839" y="2353"/>
                    <a:pt x="614" y="3047"/>
                  </a:cubicBezTo>
                  <a:cubicBezTo>
                    <a:pt x="458" y="3536"/>
                    <a:pt x="338" y="3976"/>
                    <a:pt x="0" y="4463"/>
                  </a:cubicBezTo>
                  <a:cubicBezTo>
                    <a:pt x="534" y="4782"/>
                    <a:pt x="1354" y="4988"/>
                    <a:pt x="2087" y="4988"/>
                  </a:cubicBezTo>
                  <a:cubicBezTo>
                    <a:pt x="2396" y="4988"/>
                    <a:pt x="2690" y="4952"/>
                    <a:pt x="2939" y="4871"/>
                  </a:cubicBezTo>
                  <a:lnTo>
                    <a:pt x="4916" y="4450"/>
                  </a:lnTo>
                  <a:cubicBezTo>
                    <a:pt x="4949" y="4454"/>
                    <a:pt x="4983" y="4455"/>
                    <a:pt x="5018" y="4455"/>
                  </a:cubicBezTo>
                  <a:cubicBezTo>
                    <a:pt x="5395" y="4455"/>
                    <a:pt x="5857" y="4273"/>
                    <a:pt x="6270" y="3956"/>
                  </a:cubicBezTo>
                  <a:cubicBezTo>
                    <a:pt x="6585" y="3714"/>
                    <a:pt x="6706" y="3497"/>
                    <a:pt x="6892" y="3147"/>
                  </a:cubicBezTo>
                  <a:cubicBezTo>
                    <a:pt x="6264" y="2479"/>
                    <a:pt x="5833" y="1462"/>
                    <a:pt x="5384" y="947"/>
                  </a:cubicBezTo>
                  <a:cubicBezTo>
                    <a:pt x="4867" y="357"/>
                    <a:pt x="4211" y="1"/>
                    <a:pt x="341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56"/>
            <p:cNvSpPr/>
            <p:nvPr/>
          </p:nvSpPr>
          <p:spPr>
            <a:xfrm>
              <a:off x="3916439" y="1168081"/>
              <a:ext cx="168007" cy="216400"/>
            </a:xfrm>
            <a:custGeom>
              <a:avLst/>
              <a:gdLst/>
              <a:ahLst/>
              <a:cxnLst/>
              <a:rect l="l" t="t" r="r" b="b"/>
              <a:pathLst>
                <a:path w="2576" h="3318" extrusionOk="0">
                  <a:moveTo>
                    <a:pt x="726" y="1"/>
                  </a:moveTo>
                  <a:lnTo>
                    <a:pt x="0" y="2564"/>
                  </a:lnTo>
                  <a:cubicBezTo>
                    <a:pt x="0" y="2564"/>
                    <a:pt x="354" y="3161"/>
                    <a:pt x="1373" y="3299"/>
                  </a:cubicBezTo>
                  <a:cubicBezTo>
                    <a:pt x="1469" y="3311"/>
                    <a:pt x="1557" y="3317"/>
                    <a:pt x="1637" y="3317"/>
                  </a:cubicBezTo>
                  <a:cubicBezTo>
                    <a:pt x="2474" y="3317"/>
                    <a:pt x="2489" y="2681"/>
                    <a:pt x="2489" y="2681"/>
                  </a:cubicBezTo>
                  <a:lnTo>
                    <a:pt x="2576" y="1445"/>
                  </a:lnTo>
                  <a:lnTo>
                    <a:pt x="726" y="1"/>
                  </a:lnTo>
                  <a:close/>
                </a:path>
              </a:pathLst>
            </a:custGeom>
            <a:solidFill>
              <a:srgbClr val="A866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56"/>
            <p:cNvSpPr/>
            <p:nvPr/>
          </p:nvSpPr>
          <p:spPr>
            <a:xfrm>
              <a:off x="3904308" y="1006857"/>
              <a:ext cx="261924" cy="312665"/>
            </a:xfrm>
            <a:custGeom>
              <a:avLst/>
              <a:gdLst/>
              <a:ahLst/>
              <a:cxnLst/>
              <a:rect l="l" t="t" r="r" b="b"/>
              <a:pathLst>
                <a:path w="4016" h="4794" extrusionOk="0">
                  <a:moveTo>
                    <a:pt x="1852" y="1"/>
                  </a:moveTo>
                  <a:cubicBezTo>
                    <a:pt x="821" y="1"/>
                    <a:pt x="1" y="1550"/>
                    <a:pt x="213" y="2800"/>
                  </a:cubicBezTo>
                  <a:cubicBezTo>
                    <a:pt x="416" y="4003"/>
                    <a:pt x="1363" y="4793"/>
                    <a:pt x="2225" y="4793"/>
                  </a:cubicBezTo>
                  <a:cubicBezTo>
                    <a:pt x="2530" y="4793"/>
                    <a:pt x="2825" y="4694"/>
                    <a:pt x="3072" y="4480"/>
                  </a:cubicBezTo>
                  <a:cubicBezTo>
                    <a:pt x="4015" y="3660"/>
                    <a:pt x="3593" y="1439"/>
                    <a:pt x="3034" y="718"/>
                  </a:cubicBezTo>
                  <a:cubicBezTo>
                    <a:pt x="2639" y="209"/>
                    <a:pt x="2231" y="1"/>
                    <a:pt x="1852" y="1"/>
                  </a:cubicBezTo>
                  <a:close/>
                </a:path>
              </a:pathLst>
            </a:custGeom>
            <a:solidFill>
              <a:srgbClr val="A866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56"/>
            <p:cNvSpPr/>
            <p:nvPr/>
          </p:nvSpPr>
          <p:spPr>
            <a:xfrm>
              <a:off x="3846588" y="983704"/>
              <a:ext cx="289185" cy="327535"/>
            </a:xfrm>
            <a:custGeom>
              <a:avLst/>
              <a:gdLst/>
              <a:ahLst/>
              <a:cxnLst/>
              <a:rect l="l" t="t" r="r" b="b"/>
              <a:pathLst>
                <a:path w="4434" h="5022" extrusionOk="0">
                  <a:moveTo>
                    <a:pt x="2585" y="1"/>
                  </a:moveTo>
                  <a:cubicBezTo>
                    <a:pt x="1913" y="1"/>
                    <a:pt x="1213" y="433"/>
                    <a:pt x="957" y="1048"/>
                  </a:cubicBezTo>
                  <a:cubicBezTo>
                    <a:pt x="368" y="2463"/>
                    <a:pt x="742" y="3031"/>
                    <a:pt x="1164" y="3446"/>
                  </a:cubicBezTo>
                  <a:lnTo>
                    <a:pt x="1" y="4727"/>
                  </a:lnTo>
                  <a:cubicBezTo>
                    <a:pt x="429" y="4922"/>
                    <a:pt x="900" y="5021"/>
                    <a:pt x="1370" y="5021"/>
                  </a:cubicBezTo>
                  <a:cubicBezTo>
                    <a:pt x="1709" y="5021"/>
                    <a:pt x="2047" y="4970"/>
                    <a:pt x="2369" y="4867"/>
                  </a:cubicBezTo>
                  <a:cubicBezTo>
                    <a:pt x="2402" y="4856"/>
                    <a:pt x="2438" y="4843"/>
                    <a:pt x="2454" y="4812"/>
                  </a:cubicBezTo>
                  <a:cubicBezTo>
                    <a:pt x="2468" y="4787"/>
                    <a:pt x="2467" y="4755"/>
                    <a:pt x="2465" y="4726"/>
                  </a:cubicBezTo>
                  <a:cubicBezTo>
                    <a:pt x="2415" y="4198"/>
                    <a:pt x="2401" y="3666"/>
                    <a:pt x="2423" y="3137"/>
                  </a:cubicBezTo>
                  <a:cubicBezTo>
                    <a:pt x="2434" y="2876"/>
                    <a:pt x="2453" y="2617"/>
                    <a:pt x="2482" y="2357"/>
                  </a:cubicBezTo>
                  <a:cubicBezTo>
                    <a:pt x="2495" y="2242"/>
                    <a:pt x="2627" y="1798"/>
                    <a:pt x="2518" y="1709"/>
                  </a:cubicBezTo>
                  <a:lnTo>
                    <a:pt x="2518" y="1709"/>
                  </a:lnTo>
                  <a:cubicBezTo>
                    <a:pt x="2652" y="1818"/>
                    <a:pt x="2824" y="1890"/>
                    <a:pt x="2995" y="1890"/>
                  </a:cubicBezTo>
                  <a:cubicBezTo>
                    <a:pt x="3056" y="1890"/>
                    <a:pt x="3117" y="1880"/>
                    <a:pt x="3175" y="1860"/>
                  </a:cubicBezTo>
                  <a:cubicBezTo>
                    <a:pt x="3398" y="1784"/>
                    <a:pt x="3557" y="1529"/>
                    <a:pt x="3478" y="1307"/>
                  </a:cubicBezTo>
                  <a:lnTo>
                    <a:pt x="3478" y="1307"/>
                  </a:lnTo>
                  <a:cubicBezTo>
                    <a:pt x="3647" y="1563"/>
                    <a:pt x="3985" y="1759"/>
                    <a:pt x="4285" y="1818"/>
                  </a:cubicBezTo>
                  <a:cubicBezTo>
                    <a:pt x="4434" y="1523"/>
                    <a:pt x="4335" y="1204"/>
                    <a:pt x="4193" y="906"/>
                  </a:cubicBezTo>
                  <a:cubicBezTo>
                    <a:pt x="4052" y="607"/>
                    <a:pt x="3804" y="388"/>
                    <a:pt x="3521" y="215"/>
                  </a:cubicBezTo>
                  <a:cubicBezTo>
                    <a:pt x="3292" y="74"/>
                    <a:pt x="3063" y="54"/>
                    <a:pt x="2796" y="16"/>
                  </a:cubicBezTo>
                  <a:cubicBezTo>
                    <a:pt x="2726" y="6"/>
                    <a:pt x="2656" y="1"/>
                    <a:pt x="25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56"/>
            <p:cNvSpPr/>
            <p:nvPr/>
          </p:nvSpPr>
          <p:spPr>
            <a:xfrm>
              <a:off x="4066379" y="1254497"/>
              <a:ext cx="37371" cy="13892"/>
            </a:xfrm>
            <a:custGeom>
              <a:avLst/>
              <a:gdLst/>
              <a:ahLst/>
              <a:cxnLst/>
              <a:rect l="l" t="t" r="r" b="b"/>
              <a:pathLst>
                <a:path w="573" h="213" extrusionOk="0">
                  <a:moveTo>
                    <a:pt x="28" y="0"/>
                  </a:moveTo>
                  <a:cubicBezTo>
                    <a:pt x="13" y="0"/>
                    <a:pt x="0" y="18"/>
                    <a:pt x="9" y="35"/>
                  </a:cubicBezTo>
                  <a:cubicBezTo>
                    <a:pt x="70" y="154"/>
                    <a:pt x="178" y="213"/>
                    <a:pt x="286" y="213"/>
                  </a:cubicBezTo>
                  <a:cubicBezTo>
                    <a:pt x="396" y="213"/>
                    <a:pt x="506" y="152"/>
                    <a:pt x="568" y="31"/>
                  </a:cubicBezTo>
                  <a:cubicBezTo>
                    <a:pt x="573" y="24"/>
                    <a:pt x="567" y="17"/>
                    <a:pt x="561" y="17"/>
                  </a:cubicBezTo>
                  <a:cubicBezTo>
                    <a:pt x="559" y="17"/>
                    <a:pt x="557" y="18"/>
                    <a:pt x="555" y="20"/>
                  </a:cubicBezTo>
                  <a:cubicBezTo>
                    <a:pt x="476" y="114"/>
                    <a:pt x="392" y="156"/>
                    <a:pt x="309" y="156"/>
                  </a:cubicBezTo>
                  <a:cubicBezTo>
                    <a:pt x="214" y="156"/>
                    <a:pt x="122" y="101"/>
                    <a:pt x="43" y="8"/>
                  </a:cubicBezTo>
                  <a:cubicBezTo>
                    <a:pt x="38" y="3"/>
                    <a:pt x="33" y="0"/>
                    <a:pt x="28" y="0"/>
                  </a:cubicBezTo>
                  <a:close/>
                </a:path>
              </a:pathLst>
            </a:custGeom>
            <a:solidFill>
              <a:srgbClr val="60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56"/>
            <p:cNvSpPr/>
            <p:nvPr/>
          </p:nvSpPr>
          <p:spPr>
            <a:xfrm>
              <a:off x="3927265" y="1178385"/>
              <a:ext cx="130" cy="65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1" y="0"/>
                  </a:move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85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56"/>
            <p:cNvSpPr/>
            <p:nvPr/>
          </p:nvSpPr>
          <p:spPr>
            <a:xfrm>
              <a:off x="4127621" y="1188755"/>
              <a:ext cx="30653" cy="45850"/>
            </a:xfrm>
            <a:custGeom>
              <a:avLst/>
              <a:gdLst/>
              <a:ahLst/>
              <a:cxnLst/>
              <a:rect l="l" t="t" r="r" b="b"/>
              <a:pathLst>
                <a:path w="470" h="703" extrusionOk="0">
                  <a:moveTo>
                    <a:pt x="202" y="0"/>
                  </a:moveTo>
                  <a:lnTo>
                    <a:pt x="0" y="675"/>
                  </a:lnTo>
                  <a:cubicBezTo>
                    <a:pt x="0" y="675"/>
                    <a:pt x="109" y="703"/>
                    <a:pt x="215" y="703"/>
                  </a:cubicBezTo>
                  <a:cubicBezTo>
                    <a:pt x="294" y="703"/>
                    <a:pt x="371" y="687"/>
                    <a:pt x="401" y="635"/>
                  </a:cubicBezTo>
                  <a:cubicBezTo>
                    <a:pt x="469" y="509"/>
                    <a:pt x="202" y="0"/>
                    <a:pt x="202" y="0"/>
                  </a:cubicBezTo>
                  <a:close/>
                </a:path>
              </a:pathLst>
            </a:custGeom>
            <a:solidFill>
              <a:srgbClr val="A866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56"/>
            <p:cNvSpPr/>
            <p:nvPr/>
          </p:nvSpPr>
          <p:spPr>
            <a:xfrm>
              <a:off x="4054053" y="1126927"/>
              <a:ext cx="51198" cy="27588"/>
            </a:xfrm>
            <a:custGeom>
              <a:avLst/>
              <a:gdLst/>
              <a:ahLst/>
              <a:cxnLst/>
              <a:rect l="l" t="t" r="r" b="b"/>
              <a:pathLst>
                <a:path w="785" h="423" extrusionOk="0">
                  <a:moveTo>
                    <a:pt x="499" y="0"/>
                  </a:moveTo>
                  <a:cubicBezTo>
                    <a:pt x="457" y="0"/>
                    <a:pt x="416" y="6"/>
                    <a:pt x="376" y="19"/>
                  </a:cubicBezTo>
                  <a:cubicBezTo>
                    <a:pt x="131" y="90"/>
                    <a:pt x="4" y="357"/>
                    <a:pt x="1" y="369"/>
                  </a:cubicBezTo>
                  <a:lnTo>
                    <a:pt x="116" y="422"/>
                  </a:lnTo>
                  <a:cubicBezTo>
                    <a:pt x="118" y="421"/>
                    <a:pt x="226" y="196"/>
                    <a:pt x="411" y="140"/>
                  </a:cubicBezTo>
                  <a:cubicBezTo>
                    <a:pt x="439" y="132"/>
                    <a:pt x="467" y="129"/>
                    <a:pt x="496" y="129"/>
                  </a:cubicBezTo>
                  <a:cubicBezTo>
                    <a:pt x="566" y="129"/>
                    <a:pt x="640" y="151"/>
                    <a:pt x="716" y="200"/>
                  </a:cubicBezTo>
                  <a:lnTo>
                    <a:pt x="785" y="92"/>
                  </a:lnTo>
                  <a:cubicBezTo>
                    <a:pt x="688" y="31"/>
                    <a:pt x="592" y="0"/>
                    <a:pt x="4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56"/>
            <p:cNvSpPr/>
            <p:nvPr/>
          </p:nvSpPr>
          <p:spPr>
            <a:xfrm>
              <a:off x="4013095" y="1296303"/>
              <a:ext cx="68611" cy="24914"/>
            </a:xfrm>
            <a:custGeom>
              <a:avLst/>
              <a:gdLst/>
              <a:ahLst/>
              <a:cxnLst/>
              <a:rect l="l" t="t" r="r" b="b"/>
              <a:pathLst>
                <a:path w="1052" h="382" extrusionOk="0">
                  <a:moveTo>
                    <a:pt x="78" y="0"/>
                  </a:moveTo>
                  <a:lnTo>
                    <a:pt x="1" y="101"/>
                  </a:lnTo>
                  <a:cubicBezTo>
                    <a:pt x="16" y="113"/>
                    <a:pt x="370" y="382"/>
                    <a:pt x="941" y="382"/>
                  </a:cubicBezTo>
                  <a:cubicBezTo>
                    <a:pt x="978" y="382"/>
                    <a:pt x="1014" y="380"/>
                    <a:pt x="1052" y="380"/>
                  </a:cubicBezTo>
                  <a:lnTo>
                    <a:pt x="1044" y="253"/>
                  </a:lnTo>
                  <a:cubicBezTo>
                    <a:pt x="1012" y="255"/>
                    <a:pt x="980" y="256"/>
                    <a:pt x="949" y="256"/>
                  </a:cubicBezTo>
                  <a:cubicBezTo>
                    <a:pt x="418" y="256"/>
                    <a:pt x="82" y="4"/>
                    <a:pt x="78" y="0"/>
                  </a:cubicBezTo>
                  <a:close/>
                </a:path>
              </a:pathLst>
            </a:custGeom>
            <a:solidFill>
              <a:srgbClr val="60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56"/>
            <p:cNvSpPr/>
            <p:nvPr/>
          </p:nvSpPr>
          <p:spPr>
            <a:xfrm>
              <a:off x="3795586" y="1699102"/>
              <a:ext cx="360275" cy="333600"/>
            </a:xfrm>
            <a:custGeom>
              <a:avLst/>
              <a:gdLst/>
              <a:ahLst/>
              <a:cxnLst/>
              <a:rect l="l" t="t" r="r" b="b"/>
              <a:pathLst>
                <a:path w="5524" h="5115" extrusionOk="0">
                  <a:moveTo>
                    <a:pt x="1257" y="0"/>
                  </a:moveTo>
                  <a:cubicBezTo>
                    <a:pt x="806" y="1160"/>
                    <a:pt x="424" y="2347"/>
                    <a:pt x="118" y="3553"/>
                  </a:cubicBezTo>
                  <a:cubicBezTo>
                    <a:pt x="54" y="3804"/>
                    <a:pt x="1" y="4099"/>
                    <a:pt x="166" y="4298"/>
                  </a:cubicBezTo>
                  <a:cubicBezTo>
                    <a:pt x="265" y="4418"/>
                    <a:pt x="418" y="4471"/>
                    <a:pt x="564" y="4520"/>
                  </a:cubicBezTo>
                  <a:cubicBezTo>
                    <a:pt x="1788" y="4913"/>
                    <a:pt x="3075" y="5115"/>
                    <a:pt x="4362" y="5115"/>
                  </a:cubicBezTo>
                  <a:cubicBezTo>
                    <a:pt x="4675" y="5115"/>
                    <a:pt x="4987" y="5103"/>
                    <a:pt x="5298" y="5079"/>
                  </a:cubicBezTo>
                  <a:cubicBezTo>
                    <a:pt x="5263" y="4260"/>
                    <a:pt x="5339" y="3439"/>
                    <a:pt x="5523" y="2641"/>
                  </a:cubicBezTo>
                  <a:lnTo>
                    <a:pt x="1257" y="0"/>
                  </a:lnTo>
                  <a:close/>
                </a:path>
              </a:pathLst>
            </a:custGeom>
            <a:solidFill>
              <a:srgbClr val="A866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56"/>
            <p:cNvSpPr/>
            <p:nvPr/>
          </p:nvSpPr>
          <p:spPr>
            <a:xfrm>
              <a:off x="3611993" y="1337066"/>
              <a:ext cx="624612" cy="582545"/>
            </a:xfrm>
            <a:custGeom>
              <a:avLst/>
              <a:gdLst/>
              <a:ahLst/>
              <a:cxnLst/>
              <a:rect l="l" t="t" r="r" b="b"/>
              <a:pathLst>
                <a:path w="9577" h="8932" extrusionOk="0">
                  <a:moveTo>
                    <a:pt x="7287" y="1"/>
                  </a:moveTo>
                  <a:cubicBezTo>
                    <a:pt x="7239" y="1"/>
                    <a:pt x="7193" y="17"/>
                    <a:pt x="7164" y="53"/>
                  </a:cubicBezTo>
                  <a:cubicBezTo>
                    <a:pt x="7347" y="349"/>
                    <a:pt x="7493" y="671"/>
                    <a:pt x="7599" y="1003"/>
                  </a:cubicBezTo>
                  <a:cubicBezTo>
                    <a:pt x="7654" y="1182"/>
                    <a:pt x="7718" y="1442"/>
                    <a:pt x="7601" y="1614"/>
                  </a:cubicBezTo>
                  <a:cubicBezTo>
                    <a:pt x="7499" y="1763"/>
                    <a:pt x="7304" y="1847"/>
                    <a:pt x="7137" y="1892"/>
                  </a:cubicBezTo>
                  <a:cubicBezTo>
                    <a:pt x="7004" y="1930"/>
                    <a:pt x="6866" y="1943"/>
                    <a:pt x="6728" y="1943"/>
                  </a:cubicBezTo>
                  <a:cubicBezTo>
                    <a:pt x="6659" y="1943"/>
                    <a:pt x="6590" y="1940"/>
                    <a:pt x="6520" y="1934"/>
                  </a:cubicBezTo>
                  <a:cubicBezTo>
                    <a:pt x="6114" y="1900"/>
                    <a:pt x="5707" y="1788"/>
                    <a:pt x="5365" y="1563"/>
                  </a:cubicBezTo>
                  <a:cubicBezTo>
                    <a:pt x="5187" y="1447"/>
                    <a:pt x="5031" y="1303"/>
                    <a:pt x="4875" y="1155"/>
                  </a:cubicBezTo>
                  <a:cubicBezTo>
                    <a:pt x="4689" y="976"/>
                    <a:pt x="4505" y="790"/>
                    <a:pt x="4327" y="600"/>
                  </a:cubicBezTo>
                  <a:cubicBezTo>
                    <a:pt x="4176" y="437"/>
                    <a:pt x="3979" y="270"/>
                    <a:pt x="3903" y="60"/>
                  </a:cubicBezTo>
                  <a:cubicBezTo>
                    <a:pt x="2240" y="222"/>
                    <a:pt x="797" y="886"/>
                    <a:pt x="418" y="2503"/>
                  </a:cubicBezTo>
                  <a:cubicBezTo>
                    <a:pt x="0" y="4295"/>
                    <a:pt x="388" y="6451"/>
                    <a:pt x="388" y="6451"/>
                  </a:cubicBezTo>
                  <a:lnTo>
                    <a:pt x="2046" y="6211"/>
                  </a:lnTo>
                  <a:lnTo>
                    <a:pt x="2046" y="6211"/>
                  </a:lnTo>
                  <a:cubicBezTo>
                    <a:pt x="2257" y="7363"/>
                    <a:pt x="2529" y="8263"/>
                    <a:pt x="2529" y="8263"/>
                  </a:cubicBezTo>
                  <a:cubicBezTo>
                    <a:pt x="2529" y="8263"/>
                    <a:pt x="3712" y="8771"/>
                    <a:pt x="5947" y="8911"/>
                  </a:cubicBezTo>
                  <a:cubicBezTo>
                    <a:pt x="6174" y="8926"/>
                    <a:pt x="6379" y="8932"/>
                    <a:pt x="6565" y="8932"/>
                  </a:cubicBezTo>
                  <a:cubicBezTo>
                    <a:pt x="8055" y="8932"/>
                    <a:pt x="8284" y="8521"/>
                    <a:pt x="8284" y="8521"/>
                  </a:cubicBezTo>
                  <a:cubicBezTo>
                    <a:pt x="8284" y="8521"/>
                    <a:pt x="8944" y="5996"/>
                    <a:pt x="8944" y="5994"/>
                  </a:cubicBezTo>
                  <a:cubicBezTo>
                    <a:pt x="8979" y="5863"/>
                    <a:pt x="9151" y="5705"/>
                    <a:pt x="9222" y="5584"/>
                  </a:cubicBezTo>
                  <a:cubicBezTo>
                    <a:pt x="9310" y="5437"/>
                    <a:pt x="9382" y="5279"/>
                    <a:pt x="9446" y="5119"/>
                  </a:cubicBezTo>
                  <a:cubicBezTo>
                    <a:pt x="9573" y="4802"/>
                    <a:pt x="9577" y="4499"/>
                    <a:pt x="9471" y="4172"/>
                  </a:cubicBezTo>
                  <a:cubicBezTo>
                    <a:pt x="9378" y="3879"/>
                    <a:pt x="9221" y="3610"/>
                    <a:pt x="9087" y="3334"/>
                  </a:cubicBezTo>
                  <a:cubicBezTo>
                    <a:pt x="8823" y="2786"/>
                    <a:pt x="8647" y="2199"/>
                    <a:pt x="8415" y="1637"/>
                  </a:cubicBezTo>
                  <a:cubicBezTo>
                    <a:pt x="8191" y="1098"/>
                    <a:pt x="7923" y="594"/>
                    <a:pt x="7535" y="155"/>
                  </a:cubicBezTo>
                  <a:cubicBezTo>
                    <a:pt x="7487" y="99"/>
                    <a:pt x="7435" y="44"/>
                    <a:pt x="7366" y="16"/>
                  </a:cubicBezTo>
                  <a:cubicBezTo>
                    <a:pt x="7342" y="6"/>
                    <a:pt x="7314" y="1"/>
                    <a:pt x="72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56"/>
            <p:cNvSpPr/>
            <p:nvPr/>
          </p:nvSpPr>
          <p:spPr>
            <a:xfrm>
              <a:off x="4148230" y="1526726"/>
              <a:ext cx="131549" cy="367189"/>
            </a:xfrm>
            <a:custGeom>
              <a:avLst/>
              <a:gdLst/>
              <a:ahLst/>
              <a:cxnLst/>
              <a:rect l="l" t="t" r="r" b="b"/>
              <a:pathLst>
                <a:path w="2017" h="5630" extrusionOk="0">
                  <a:moveTo>
                    <a:pt x="606" y="0"/>
                  </a:moveTo>
                  <a:lnTo>
                    <a:pt x="508" y="82"/>
                  </a:lnTo>
                  <a:cubicBezTo>
                    <a:pt x="1927" y="1826"/>
                    <a:pt x="730" y="2992"/>
                    <a:pt x="677" y="3040"/>
                  </a:cubicBezTo>
                  <a:cubicBezTo>
                    <a:pt x="669" y="3049"/>
                    <a:pt x="663" y="3058"/>
                    <a:pt x="661" y="3070"/>
                  </a:cubicBezTo>
                  <a:lnTo>
                    <a:pt x="1" y="5598"/>
                  </a:lnTo>
                  <a:lnTo>
                    <a:pt x="124" y="5629"/>
                  </a:lnTo>
                  <a:lnTo>
                    <a:pt x="777" y="3119"/>
                  </a:lnTo>
                  <a:cubicBezTo>
                    <a:pt x="916" y="2975"/>
                    <a:pt x="2017" y="1737"/>
                    <a:pt x="6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56"/>
            <p:cNvSpPr/>
            <p:nvPr/>
          </p:nvSpPr>
          <p:spPr>
            <a:xfrm>
              <a:off x="3864133" y="1546357"/>
              <a:ext cx="34371" cy="166115"/>
            </a:xfrm>
            <a:custGeom>
              <a:avLst/>
              <a:gdLst/>
              <a:ahLst/>
              <a:cxnLst/>
              <a:rect l="l" t="t" r="r" b="b"/>
              <a:pathLst>
                <a:path w="527" h="2547" extrusionOk="0">
                  <a:moveTo>
                    <a:pt x="126" y="0"/>
                  </a:moveTo>
                  <a:lnTo>
                    <a:pt x="0" y="21"/>
                  </a:lnTo>
                  <a:lnTo>
                    <a:pt x="400" y="2547"/>
                  </a:lnTo>
                  <a:lnTo>
                    <a:pt x="526" y="252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56"/>
            <p:cNvSpPr/>
            <p:nvPr/>
          </p:nvSpPr>
          <p:spPr>
            <a:xfrm>
              <a:off x="3661886" y="1709538"/>
              <a:ext cx="655265" cy="526391"/>
            </a:xfrm>
            <a:custGeom>
              <a:avLst/>
              <a:gdLst/>
              <a:ahLst/>
              <a:cxnLst/>
              <a:rect l="l" t="t" r="r" b="b"/>
              <a:pathLst>
                <a:path w="10047" h="8071" extrusionOk="0">
                  <a:moveTo>
                    <a:pt x="3452" y="0"/>
                  </a:moveTo>
                  <a:lnTo>
                    <a:pt x="0" y="670"/>
                  </a:lnTo>
                  <a:cubicBezTo>
                    <a:pt x="0" y="670"/>
                    <a:pt x="697" y="3029"/>
                    <a:pt x="2106" y="4582"/>
                  </a:cubicBezTo>
                  <a:cubicBezTo>
                    <a:pt x="3772" y="6419"/>
                    <a:pt x="8499" y="8071"/>
                    <a:pt x="8499" y="8071"/>
                  </a:cubicBezTo>
                  <a:lnTo>
                    <a:pt x="10046" y="6553"/>
                  </a:lnTo>
                  <a:cubicBezTo>
                    <a:pt x="10046" y="6553"/>
                    <a:pt x="5149" y="3335"/>
                    <a:pt x="4577" y="2398"/>
                  </a:cubicBezTo>
                  <a:cubicBezTo>
                    <a:pt x="4006" y="1462"/>
                    <a:pt x="3452" y="0"/>
                    <a:pt x="3452" y="0"/>
                  </a:cubicBezTo>
                  <a:close/>
                </a:path>
              </a:pathLst>
            </a:custGeom>
            <a:solidFill>
              <a:srgbClr val="A866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56"/>
            <p:cNvSpPr/>
            <p:nvPr/>
          </p:nvSpPr>
          <p:spPr>
            <a:xfrm>
              <a:off x="4179079" y="2125250"/>
              <a:ext cx="275750" cy="199834"/>
            </a:xfrm>
            <a:custGeom>
              <a:avLst/>
              <a:gdLst/>
              <a:ahLst/>
              <a:cxnLst/>
              <a:rect l="l" t="t" r="r" b="b"/>
              <a:pathLst>
                <a:path w="4228" h="3064" extrusionOk="0">
                  <a:moveTo>
                    <a:pt x="1844" y="1"/>
                  </a:moveTo>
                  <a:lnTo>
                    <a:pt x="1" y="1315"/>
                  </a:lnTo>
                  <a:cubicBezTo>
                    <a:pt x="346" y="1713"/>
                    <a:pt x="800" y="2041"/>
                    <a:pt x="1264" y="2285"/>
                  </a:cubicBezTo>
                  <a:cubicBezTo>
                    <a:pt x="1632" y="2478"/>
                    <a:pt x="2403" y="2487"/>
                    <a:pt x="2372" y="3050"/>
                  </a:cubicBezTo>
                  <a:cubicBezTo>
                    <a:pt x="2396" y="3059"/>
                    <a:pt x="2422" y="3063"/>
                    <a:pt x="2447" y="3063"/>
                  </a:cubicBezTo>
                  <a:cubicBezTo>
                    <a:pt x="2565" y="3063"/>
                    <a:pt x="2684" y="2978"/>
                    <a:pt x="2706" y="2861"/>
                  </a:cubicBezTo>
                  <a:lnTo>
                    <a:pt x="2706" y="2861"/>
                  </a:lnTo>
                  <a:cubicBezTo>
                    <a:pt x="2705" y="2867"/>
                    <a:pt x="2710" y="2870"/>
                    <a:pt x="2720" y="2870"/>
                  </a:cubicBezTo>
                  <a:cubicBezTo>
                    <a:pt x="2774" y="2870"/>
                    <a:pt x="2975" y="2785"/>
                    <a:pt x="2992" y="2771"/>
                  </a:cubicBezTo>
                  <a:cubicBezTo>
                    <a:pt x="3101" y="2677"/>
                    <a:pt x="3125" y="2616"/>
                    <a:pt x="3267" y="2546"/>
                  </a:cubicBezTo>
                  <a:cubicBezTo>
                    <a:pt x="4228" y="2061"/>
                    <a:pt x="3432" y="1039"/>
                    <a:pt x="2879" y="611"/>
                  </a:cubicBezTo>
                  <a:cubicBezTo>
                    <a:pt x="2717" y="485"/>
                    <a:pt x="2556" y="362"/>
                    <a:pt x="2369" y="287"/>
                  </a:cubicBezTo>
                  <a:cubicBezTo>
                    <a:pt x="2177" y="210"/>
                    <a:pt x="2000" y="148"/>
                    <a:pt x="1844" y="1"/>
                  </a:cubicBezTo>
                  <a:close/>
                </a:path>
              </a:pathLst>
            </a:custGeom>
            <a:solidFill>
              <a:srgbClr val="A866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56"/>
            <p:cNvSpPr/>
            <p:nvPr/>
          </p:nvSpPr>
          <p:spPr>
            <a:xfrm>
              <a:off x="4340433" y="2277213"/>
              <a:ext cx="14414" cy="25566"/>
            </a:xfrm>
            <a:custGeom>
              <a:avLst/>
              <a:gdLst/>
              <a:ahLst/>
              <a:cxnLst/>
              <a:rect l="l" t="t" r="r" b="b"/>
              <a:pathLst>
                <a:path w="221" h="392" extrusionOk="0">
                  <a:moveTo>
                    <a:pt x="16" y="1"/>
                  </a:moveTo>
                  <a:cubicBezTo>
                    <a:pt x="8" y="1"/>
                    <a:pt x="1" y="8"/>
                    <a:pt x="6" y="15"/>
                  </a:cubicBezTo>
                  <a:cubicBezTo>
                    <a:pt x="91" y="129"/>
                    <a:pt x="144" y="246"/>
                    <a:pt x="189" y="381"/>
                  </a:cubicBezTo>
                  <a:cubicBezTo>
                    <a:pt x="191" y="388"/>
                    <a:pt x="197" y="392"/>
                    <a:pt x="203" y="392"/>
                  </a:cubicBezTo>
                  <a:cubicBezTo>
                    <a:pt x="212" y="392"/>
                    <a:pt x="220" y="385"/>
                    <a:pt x="218" y="373"/>
                  </a:cubicBezTo>
                  <a:cubicBezTo>
                    <a:pt x="180" y="228"/>
                    <a:pt x="116" y="118"/>
                    <a:pt x="22" y="3"/>
                  </a:cubicBezTo>
                  <a:cubicBezTo>
                    <a:pt x="20" y="2"/>
                    <a:pt x="18" y="1"/>
                    <a:pt x="16" y="1"/>
                  </a:cubicBezTo>
                  <a:close/>
                </a:path>
              </a:pathLst>
            </a:custGeom>
            <a:solidFill>
              <a:srgbClr val="60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56"/>
            <p:cNvSpPr/>
            <p:nvPr/>
          </p:nvSpPr>
          <p:spPr>
            <a:xfrm>
              <a:off x="4365478" y="2262017"/>
              <a:ext cx="14609" cy="27197"/>
            </a:xfrm>
            <a:custGeom>
              <a:avLst/>
              <a:gdLst/>
              <a:ahLst/>
              <a:cxnLst/>
              <a:rect l="l" t="t" r="r" b="b"/>
              <a:pathLst>
                <a:path w="224" h="417" extrusionOk="0">
                  <a:moveTo>
                    <a:pt x="15" y="0"/>
                  </a:moveTo>
                  <a:cubicBezTo>
                    <a:pt x="8" y="0"/>
                    <a:pt x="1" y="9"/>
                    <a:pt x="6" y="15"/>
                  </a:cubicBezTo>
                  <a:cubicBezTo>
                    <a:pt x="95" y="136"/>
                    <a:pt x="148" y="262"/>
                    <a:pt x="190" y="404"/>
                  </a:cubicBezTo>
                  <a:cubicBezTo>
                    <a:pt x="192" y="413"/>
                    <a:pt x="199" y="417"/>
                    <a:pt x="205" y="417"/>
                  </a:cubicBezTo>
                  <a:cubicBezTo>
                    <a:pt x="214" y="417"/>
                    <a:pt x="224" y="408"/>
                    <a:pt x="222" y="395"/>
                  </a:cubicBezTo>
                  <a:cubicBezTo>
                    <a:pt x="190" y="243"/>
                    <a:pt x="123" y="121"/>
                    <a:pt x="21" y="3"/>
                  </a:cubicBezTo>
                  <a:cubicBezTo>
                    <a:pt x="19" y="1"/>
                    <a:pt x="17" y="0"/>
                    <a:pt x="15" y="0"/>
                  </a:cubicBezTo>
                  <a:close/>
                </a:path>
              </a:pathLst>
            </a:custGeom>
            <a:solidFill>
              <a:srgbClr val="60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56"/>
            <p:cNvSpPr/>
            <p:nvPr/>
          </p:nvSpPr>
          <p:spPr>
            <a:xfrm>
              <a:off x="4383413" y="2240038"/>
              <a:ext cx="18653" cy="33849"/>
            </a:xfrm>
            <a:custGeom>
              <a:avLst/>
              <a:gdLst/>
              <a:ahLst/>
              <a:cxnLst/>
              <a:rect l="l" t="t" r="r" b="b"/>
              <a:pathLst>
                <a:path w="286" h="519" extrusionOk="0">
                  <a:moveTo>
                    <a:pt x="14" y="1"/>
                  </a:moveTo>
                  <a:cubicBezTo>
                    <a:pt x="7" y="1"/>
                    <a:pt x="0" y="10"/>
                    <a:pt x="5" y="17"/>
                  </a:cubicBezTo>
                  <a:cubicBezTo>
                    <a:pt x="101" y="181"/>
                    <a:pt x="192" y="341"/>
                    <a:pt x="266" y="514"/>
                  </a:cubicBezTo>
                  <a:cubicBezTo>
                    <a:pt x="268" y="517"/>
                    <a:pt x="271" y="519"/>
                    <a:pt x="274" y="519"/>
                  </a:cubicBezTo>
                  <a:cubicBezTo>
                    <a:pt x="280" y="519"/>
                    <a:pt x="285" y="514"/>
                    <a:pt x="284" y="509"/>
                  </a:cubicBezTo>
                  <a:cubicBezTo>
                    <a:pt x="226" y="324"/>
                    <a:pt x="145" y="155"/>
                    <a:pt x="20" y="4"/>
                  </a:cubicBezTo>
                  <a:cubicBezTo>
                    <a:pt x="19" y="2"/>
                    <a:pt x="16" y="1"/>
                    <a:pt x="14" y="1"/>
                  </a:cubicBezTo>
                  <a:close/>
                </a:path>
              </a:pathLst>
            </a:custGeom>
            <a:solidFill>
              <a:srgbClr val="60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56"/>
            <p:cNvSpPr/>
            <p:nvPr/>
          </p:nvSpPr>
          <p:spPr>
            <a:xfrm>
              <a:off x="4008921" y="1916416"/>
              <a:ext cx="134092" cy="102787"/>
            </a:xfrm>
            <a:custGeom>
              <a:avLst/>
              <a:gdLst/>
              <a:ahLst/>
              <a:cxnLst/>
              <a:rect l="l" t="t" r="r" b="b"/>
              <a:pathLst>
                <a:path w="2056" h="1576" extrusionOk="0">
                  <a:moveTo>
                    <a:pt x="85" y="0"/>
                  </a:moveTo>
                  <a:lnTo>
                    <a:pt x="1" y="96"/>
                  </a:lnTo>
                  <a:cubicBezTo>
                    <a:pt x="756" y="762"/>
                    <a:pt x="1971" y="1568"/>
                    <a:pt x="1984" y="1575"/>
                  </a:cubicBezTo>
                  <a:lnTo>
                    <a:pt x="2055" y="1469"/>
                  </a:lnTo>
                  <a:cubicBezTo>
                    <a:pt x="2043" y="1461"/>
                    <a:pt x="835" y="661"/>
                    <a:pt x="85" y="0"/>
                  </a:cubicBezTo>
                  <a:close/>
                </a:path>
              </a:pathLst>
            </a:custGeom>
            <a:solidFill>
              <a:srgbClr val="603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56"/>
            <p:cNvSpPr/>
            <p:nvPr/>
          </p:nvSpPr>
          <p:spPr>
            <a:xfrm>
              <a:off x="3628493" y="1659188"/>
              <a:ext cx="259250" cy="46567"/>
            </a:xfrm>
            <a:custGeom>
              <a:avLst/>
              <a:gdLst/>
              <a:ahLst/>
              <a:cxnLst/>
              <a:rect l="l" t="t" r="r" b="b"/>
              <a:pathLst>
                <a:path w="3975" h="714" extrusionOk="0">
                  <a:moveTo>
                    <a:pt x="3955" y="1"/>
                  </a:moveTo>
                  <a:lnTo>
                    <a:pt x="0" y="587"/>
                  </a:lnTo>
                  <a:lnTo>
                    <a:pt x="18" y="714"/>
                  </a:lnTo>
                  <a:lnTo>
                    <a:pt x="3974" y="125"/>
                  </a:lnTo>
                  <a:lnTo>
                    <a:pt x="395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56"/>
            <p:cNvSpPr/>
            <p:nvPr/>
          </p:nvSpPr>
          <p:spPr>
            <a:xfrm>
              <a:off x="3911287" y="1314434"/>
              <a:ext cx="65" cy="6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close/>
                </a:path>
              </a:pathLst>
            </a:custGeom>
            <a:noFill/>
            <a:ln w="100" cap="flat" cmpd="sng">
              <a:solidFill>
                <a:srgbClr val="18343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56"/>
            <p:cNvSpPr/>
            <p:nvPr/>
          </p:nvSpPr>
          <p:spPr>
            <a:xfrm>
              <a:off x="4073684" y="1333153"/>
              <a:ext cx="65" cy="6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close/>
                </a:path>
              </a:pathLst>
            </a:custGeom>
            <a:noFill/>
            <a:ln w="100" cap="flat" cmpd="sng">
              <a:solidFill>
                <a:srgbClr val="18343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56"/>
            <p:cNvSpPr/>
            <p:nvPr/>
          </p:nvSpPr>
          <p:spPr>
            <a:xfrm>
              <a:off x="4090641" y="1163580"/>
              <a:ext cx="13827" cy="18196"/>
            </a:xfrm>
            <a:custGeom>
              <a:avLst/>
              <a:gdLst/>
              <a:ahLst/>
              <a:cxnLst/>
              <a:rect l="l" t="t" r="r" b="b"/>
              <a:pathLst>
                <a:path w="212" h="279" extrusionOk="0">
                  <a:moveTo>
                    <a:pt x="85" y="1"/>
                  </a:moveTo>
                  <a:cubicBezTo>
                    <a:pt x="43" y="1"/>
                    <a:pt x="2" y="29"/>
                    <a:pt x="1" y="84"/>
                  </a:cubicBezTo>
                  <a:cubicBezTo>
                    <a:pt x="0" y="172"/>
                    <a:pt x="9" y="194"/>
                    <a:pt x="71" y="255"/>
                  </a:cubicBezTo>
                  <a:cubicBezTo>
                    <a:pt x="87" y="272"/>
                    <a:pt x="106" y="278"/>
                    <a:pt x="124" y="278"/>
                  </a:cubicBezTo>
                  <a:cubicBezTo>
                    <a:pt x="169" y="278"/>
                    <a:pt x="211" y="233"/>
                    <a:pt x="202" y="180"/>
                  </a:cubicBezTo>
                  <a:cubicBezTo>
                    <a:pt x="197" y="140"/>
                    <a:pt x="186" y="100"/>
                    <a:pt x="171" y="62"/>
                  </a:cubicBezTo>
                  <a:cubicBezTo>
                    <a:pt x="157" y="21"/>
                    <a:pt x="120" y="1"/>
                    <a:pt x="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56"/>
            <p:cNvSpPr/>
            <p:nvPr/>
          </p:nvSpPr>
          <p:spPr>
            <a:xfrm>
              <a:off x="6459713" y="3350325"/>
              <a:ext cx="47100" cy="471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3359490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38" name="Table 237">
            <a:extLst>
              <a:ext uri="{FF2B5EF4-FFF2-40B4-BE49-F238E27FC236}">
                <a16:creationId xmlns:a16="http://schemas.microsoft.com/office/drawing/2014/main" id="{8FD13476-E546-2B84-0171-F70332A3310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32102190"/>
              </p:ext>
            </p:extLst>
          </p:nvPr>
        </p:nvGraphicFramePr>
        <p:xfrm>
          <a:off x="946511" y="1577709"/>
          <a:ext cx="7549308" cy="2938584"/>
        </p:xfrm>
        <a:graphic>
          <a:graphicData uri="http://schemas.openxmlformats.org/drawingml/2006/table">
            <a:tbl>
              <a:tblPr firstRow="1" bandRow="1">
                <a:tableStyleId>{5DA37D80-6434-44D0-A028-1B22A696006F}</a:tableStyleId>
              </a:tblPr>
              <a:tblGrid>
                <a:gridCol w="21323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2139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49555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89764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>
                          <a:solidFill>
                            <a:srgbClr val="AD4F0F"/>
                          </a:solidFill>
                          <a:latin typeface="Montserrat" panose="020B0604020202020204" charset="0"/>
                        </a:rPr>
                        <a:t>New words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>
                          <a:solidFill>
                            <a:srgbClr val="AD4F0F"/>
                          </a:solidFill>
                          <a:latin typeface="Montserrat" panose="020B0604020202020204" charset="0"/>
                        </a:rPr>
                        <a:t>Pronunciation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>
                          <a:solidFill>
                            <a:srgbClr val="AD4F0F"/>
                          </a:solidFill>
                          <a:latin typeface="Montserrat" panose="020B0604020202020204" charset="0"/>
                        </a:rPr>
                        <a:t>Meaning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89764">
                <a:tc>
                  <a:txBody>
                    <a:bodyPr/>
                    <a:lstStyle/>
                    <a:p>
                      <a:pPr marL="144145" indent="-144145">
                        <a:lnSpc>
                          <a:spcPct val="107000"/>
                        </a:lnSpc>
                      </a:pPr>
                      <a:r>
                        <a:rPr lang="vi-VN" sz="1800" dirty="0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cs typeface="Arial" panose="020B0604020202020204" pitchFamily="34" charset="0"/>
                        </a:rPr>
                        <a:t>1</a:t>
                      </a:r>
                      <a:r>
                        <a:rPr lang="en-US" sz="1800" dirty="0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cs typeface="Arial" panose="020B0604020202020204" pitchFamily="34" charset="0"/>
                        </a:rPr>
                        <a:t>. dogsled (n)</a:t>
                      </a:r>
                      <a:endParaRPr lang="vi-VN" sz="1800" dirty="0">
                        <a:solidFill>
                          <a:srgbClr val="AD4F0F"/>
                        </a:solidFill>
                        <a:effectLst/>
                        <a:latin typeface="Montserrat" panose="020B0604020202020204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71755" marR="71755" marT="71755" marB="71755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800" dirty="0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cs typeface="Arial" panose="020B0604020202020204" pitchFamily="34" charset="0"/>
                        </a:rPr>
                        <a:t>﻿/ˈ</a:t>
                      </a:r>
                      <a:r>
                        <a:rPr lang="en-US" sz="1800" dirty="0" err="1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cs typeface="Arial" panose="020B0604020202020204" pitchFamily="34" charset="0"/>
                        </a:rPr>
                        <a:t>dɒɡsled</a:t>
                      </a:r>
                      <a:r>
                        <a:rPr lang="en-US" sz="1800" dirty="0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cs typeface="Arial" panose="020B0604020202020204" pitchFamily="34" charset="0"/>
                        </a:rPr>
                        <a:t>/</a:t>
                      </a:r>
                      <a:endParaRPr lang="vi-VN" sz="1800" dirty="0">
                        <a:solidFill>
                          <a:srgbClr val="AD4F0F"/>
                        </a:solidFill>
                        <a:effectLst/>
                        <a:latin typeface="Montserrat" panose="020B0604020202020204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6195" marR="36195" marT="71755" marB="71755"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</a:pPr>
                      <a:r>
                        <a:rPr lang="vi-VN" sz="1800" dirty="0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cs typeface="Arial" panose="020B0604020202020204" pitchFamily="34" charset="0"/>
                        </a:rPr>
                        <a:t>﻿xe trượt tuyết chó kéo</a:t>
                      </a:r>
                      <a:endParaRPr lang="vi-VN" sz="1800" dirty="0">
                        <a:solidFill>
                          <a:srgbClr val="AD4F0F"/>
                        </a:solidFill>
                        <a:effectLst/>
                        <a:latin typeface="Montserrat" panose="020B0604020202020204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6195" marR="36195" marT="71755" marB="71755"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89764">
                <a:tc>
                  <a:txBody>
                    <a:bodyPr/>
                    <a:lstStyle/>
                    <a:p>
                      <a:pPr marL="144145" indent="-144145">
                        <a:lnSpc>
                          <a:spcPct val="107000"/>
                        </a:lnSpc>
                      </a:pPr>
                      <a:r>
                        <a:rPr lang="vi-VN" sz="1800" dirty="0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cs typeface="Arial" panose="020B0604020202020204" pitchFamily="34" charset="0"/>
                        </a:rPr>
                        <a:t>2</a:t>
                      </a:r>
                      <a:r>
                        <a:rPr lang="en-US" sz="1800" dirty="0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cs typeface="Arial" panose="020B0604020202020204" pitchFamily="34" charset="0"/>
                        </a:rPr>
                        <a:t>. ﻿</a:t>
                      </a:r>
                      <a:r>
                        <a:rPr lang="en-US" sz="1800" dirty="0" smtClean="0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cs typeface="Arial" panose="020B0604020202020204" pitchFamily="34" charset="0"/>
                        </a:rPr>
                        <a:t>make </a:t>
                      </a:r>
                      <a:r>
                        <a:rPr lang="en-US" sz="1800" dirty="0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cs typeface="Arial" panose="020B0604020202020204" pitchFamily="34" charset="0"/>
                        </a:rPr>
                        <a:t>crafts (v)</a:t>
                      </a:r>
                      <a:endParaRPr lang="vi-VN" sz="1800" dirty="0">
                        <a:solidFill>
                          <a:srgbClr val="AD4F0F"/>
                        </a:solidFill>
                        <a:effectLst/>
                        <a:latin typeface="Montserrat" panose="020B0604020202020204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71755" marR="71755" marT="71755" marB="71755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800" dirty="0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cs typeface="Arial" panose="020B0604020202020204" pitchFamily="34" charset="0"/>
                        </a:rPr>
                        <a:t>﻿/</a:t>
                      </a:r>
                      <a:r>
                        <a:rPr lang="en-US" sz="1800" dirty="0" err="1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cs typeface="Arial" panose="020B0604020202020204" pitchFamily="34" charset="0"/>
                        </a:rPr>
                        <a:t>meɪk</a:t>
                      </a:r>
                      <a:r>
                        <a:rPr lang="en-US" sz="1800" dirty="0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1800" dirty="0" err="1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cs typeface="Arial" panose="020B0604020202020204" pitchFamily="34" charset="0"/>
                        </a:rPr>
                        <a:t>krɑːft</a:t>
                      </a:r>
                      <a:r>
                        <a:rPr lang="en-US" sz="1800" dirty="0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cs typeface="Arial" panose="020B0604020202020204" pitchFamily="34" charset="0"/>
                        </a:rPr>
                        <a:t>/</a:t>
                      </a:r>
                      <a:endParaRPr lang="vi-VN" sz="1800" dirty="0">
                        <a:solidFill>
                          <a:srgbClr val="AD4F0F"/>
                        </a:solidFill>
                        <a:effectLst/>
                        <a:latin typeface="Montserrat" panose="020B0604020202020204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6195" marR="36195" marT="71755" marB="71755"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</a:pPr>
                      <a:r>
                        <a:rPr lang="en-US" sz="1800" dirty="0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cs typeface="Arial" panose="020B0604020202020204" pitchFamily="34" charset="0"/>
                        </a:rPr>
                        <a:t>﻿</a:t>
                      </a:r>
                      <a:r>
                        <a:rPr lang="en-US" sz="1800" dirty="0" err="1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cs typeface="Arial" panose="020B0604020202020204" pitchFamily="34" charset="0"/>
                        </a:rPr>
                        <a:t>làm</a:t>
                      </a:r>
                      <a:r>
                        <a:rPr lang="en-US" sz="1800" dirty="0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1800" dirty="0" err="1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cs typeface="Arial" panose="020B0604020202020204" pitchFamily="34" charset="0"/>
                        </a:rPr>
                        <a:t>đồ</a:t>
                      </a:r>
                      <a:r>
                        <a:rPr lang="en-US" sz="1800" dirty="0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1800" dirty="0" err="1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cs typeface="Arial" panose="020B0604020202020204" pitchFamily="34" charset="0"/>
                        </a:rPr>
                        <a:t>thủ</a:t>
                      </a:r>
                      <a:r>
                        <a:rPr lang="en-US" sz="1800" dirty="0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1800" dirty="0" err="1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cs typeface="Arial" panose="020B0604020202020204" pitchFamily="34" charset="0"/>
                        </a:rPr>
                        <a:t>công</a:t>
                      </a:r>
                      <a:endParaRPr lang="vi-VN" sz="1800" dirty="0">
                        <a:solidFill>
                          <a:srgbClr val="AD4F0F"/>
                        </a:solidFill>
                        <a:effectLst/>
                        <a:latin typeface="Montserrat" panose="020B0604020202020204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6195" marR="36195" marT="71755" marB="71755" anchor="ctr"/>
                </a:tc>
                <a:extLst>
                  <a:ext uri="{0D108BD9-81ED-4DB2-BD59-A6C34878D82A}">
                    <a16:rowId xmlns:a16="http://schemas.microsoft.com/office/drawing/2014/main" val="2917693607"/>
                  </a:ext>
                </a:extLst>
              </a:tr>
              <a:tr h="489764">
                <a:tc>
                  <a:txBody>
                    <a:bodyPr/>
                    <a:lstStyle/>
                    <a:p>
                      <a:pPr marL="144145" indent="-144145">
                        <a:lnSpc>
                          <a:spcPct val="107000"/>
                        </a:lnSpc>
                      </a:pPr>
                      <a:r>
                        <a:rPr lang="en-GB" sz="1800" dirty="0" smtClean="0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cs typeface="Arial" panose="020B0604020202020204" pitchFamily="34" charset="0"/>
                        </a:rPr>
                        <a:t>3</a:t>
                      </a:r>
                      <a:r>
                        <a:rPr lang="en-US" sz="1800" dirty="0" smtClean="0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cs typeface="Arial" panose="020B0604020202020204" pitchFamily="34" charset="0"/>
                        </a:rPr>
                        <a:t>. tribal dance (n)</a:t>
                      </a:r>
                      <a:endParaRPr lang="vi-VN" sz="1800" dirty="0">
                        <a:solidFill>
                          <a:srgbClr val="AD4F0F"/>
                        </a:solidFill>
                        <a:effectLst/>
                        <a:latin typeface="Montserrat" panose="020B0604020202020204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71755" marR="71755" marT="71755" marB="71755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</a:pPr>
                      <a:r>
                        <a:rPr lang="en-US" sz="1800" dirty="0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cs typeface="Arial" panose="020B0604020202020204" pitchFamily="34" charset="0"/>
                        </a:rPr>
                        <a:t>﻿/ˈ</a:t>
                      </a:r>
                      <a:r>
                        <a:rPr lang="en-US" sz="1800" dirty="0" err="1" smtClean="0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cs typeface="Arial" panose="020B0604020202020204" pitchFamily="34" charset="0"/>
                        </a:rPr>
                        <a:t>traɪbl</a:t>
                      </a:r>
                      <a:r>
                        <a:rPr lang="en-US" sz="1800" dirty="0" smtClean="0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1800" dirty="0" err="1" smtClean="0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cs typeface="Arial" panose="020B0604020202020204" pitchFamily="34" charset="0"/>
                        </a:rPr>
                        <a:t>dɑːns</a:t>
                      </a:r>
                      <a:r>
                        <a:rPr lang="en-US" sz="1800" dirty="0" smtClean="0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cs typeface="Arial" panose="020B0604020202020204" pitchFamily="34" charset="0"/>
                        </a:rPr>
                        <a:t>/</a:t>
                      </a:r>
                      <a:endParaRPr lang="vi-VN" sz="1800" dirty="0">
                        <a:solidFill>
                          <a:srgbClr val="AD4F0F"/>
                        </a:solidFill>
                        <a:effectLst/>
                        <a:latin typeface="Montserrat" panose="020B0604020202020204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6195" marR="36195" marT="71755" marB="71755"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</a:pPr>
                      <a:r>
                        <a:rPr lang="vi-VN" sz="1800" dirty="0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﻿</a:t>
                      </a:r>
                      <a:r>
                        <a:rPr lang="en-GB" sz="1800" dirty="0" err="1" smtClean="0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điệu</a:t>
                      </a:r>
                      <a:r>
                        <a:rPr lang="en-GB" sz="1800" baseline="0" dirty="0" smtClean="0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GB" sz="1800" baseline="0" dirty="0" err="1" smtClean="0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nhảy</a:t>
                      </a:r>
                      <a:r>
                        <a:rPr lang="en-GB" sz="1800" baseline="0" dirty="0" smtClean="0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GB" sz="1800" baseline="0" dirty="0" err="1" smtClean="0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của</a:t>
                      </a:r>
                      <a:r>
                        <a:rPr lang="vi-VN" sz="1800" dirty="0" smtClean="0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vi-VN" sz="1800" dirty="0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bộ tộc</a:t>
                      </a:r>
                      <a:r>
                        <a:rPr lang="vi-VN" sz="1800" dirty="0" smtClean="0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, </a:t>
                      </a:r>
                      <a:r>
                        <a:rPr lang="vi-VN" sz="1800" dirty="0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bộ lạc</a:t>
                      </a:r>
                    </a:p>
                  </a:txBody>
                  <a:tcPr marL="36195" marR="36195" marT="71755" marB="71755" anchor="ctr"/>
                </a:tc>
                <a:extLst>
                  <a:ext uri="{0D108BD9-81ED-4DB2-BD59-A6C34878D82A}">
                    <a16:rowId xmlns:a16="http://schemas.microsoft.com/office/drawing/2014/main" val="3444690310"/>
                  </a:ext>
                </a:extLst>
              </a:tr>
              <a:tr h="489764">
                <a:tc>
                  <a:txBody>
                    <a:bodyPr/>
                    <a:lstStyle/>
                    <a:p>
                      <a:pPr marL="144145" indent="-144145">
                        <a:lnSpc>
                          <a:spcPct val="107000"/>
                        </a:lnSpc>
                      </a:pPr>
                      <a:r>
                        <a:rPr lang="en-GB" sz="1800" dirty="0" smtClean="0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cs typeface="Arial" panose="020B0604020202020204" pitchFamily="34" charset="0"/>
                        </a:rPr>
                        <a:t>4</a:t>
                      </a:r>
                      <a:r>
                        <a:rPr lang="en-US" sz="1800" dirty="0" smtClean="0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cs typeface="Arial" panose="020B0604020202020204" pitchFamily="34" charset="0"/>
                        </a:rPr>
                        <a:t>. native art (n)</a:t>
                      </a:r>
                      <a:endParaRPr lang="vi-VN" sz="1800" dirty="0">
                        <a:solidFill>
                          <a:srgbClr val="AD4F0F"/>
                        </a:solidFill>
                        <a:effectLst/>
                        <a:latin typeface="Montserrat" panose="020B0604020202020204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71755" marR="71755" marT="71755" marB="71755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dirty="0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cs typeface="Arial" panose="020B0604020202020204" pitchFamily="34" charset="0"/>
                        </a:rPr>
                        <a:t>/ˈ</a:t>
                      </a:r>
                      <a:r>
                        <a:rPr lang="en-US" sz="1800" dirty="0" err="1" smtClean="0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cs typeface="Arial" panose="020B0604020202020204" pitchFamily="34" charset="0"/>
                        </a:rPr>
                        <a:t>neɪtɪv</a:t>
                      </a:r>
                      <a:r>
                        <a:rPr lang="en-US" sz="1800" dirty="0" smtClean="0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1800" dirty="0" err="1" smtClean="0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cs typeface="Arial" panose="020B0604020202020204" pitchFamily="34" charset="0"/>
                        </a:rPr>
                        <a:t>ɑːt</a:t>
                      </a:r>
                      <a:r>
                        <a:rPr lang="en-US" sz="1800" dirty="0" smtClean="0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cs typeface="Arial" panose="020B0604020202020204" pitchFamily="34" charset="0"/>
                        </a:rPr>
                        <a:t>/</a:t>
                      </a:r>
                      <a:endParaRPr lang="vi-VN" sz="1800" dirty="0">
                        <a:solidFill>
                          <a:srgbClr val="AD4F0F"/>
                        </a:solidFill>
                        <a:effectLst/>
                        <a:latin typeface="Montserrat" panose="020B0604020202020204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6195" marR="36195" marT="71755" marB="71755"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</a:pPr>
                      <a:r>
                        <a:rPr lang="en-US" sz="1800" dirty="0" err="1" smtClean="0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cs typeface="Arial" panose="020B0604020202020204" pitchFamily="34" charset="0"/>
                        </a:rPr>
                        <a:t>tác</a:t>
                      </a:r>
                      <a:r>
                        <a:rPr lang="en-US" sz="1800" dirty="0" smtClean="0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1800" dirty="0" err="1" smtClean="0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cs typeface="Arial" panose="020B0604020202020204" pitchFamily="34" charset="0"/>
                        </a:rPr>
                        <a:t>phẩm</a:t>
                      </a:r>
                      <a:r>
                        <a:rPr lang="en-US" sz="1800" dirty="0" smtClean="0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1800" dirty="0" err="1" smtClean="0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cs typeface="Arial" panose="020B0604020202020204" pitchFamily="34" charset="0"/>
                        </a:rPr>
                        <a:t>nghệ</a:t>
                      </a:r>
                      <a:r>
                        <a:rPr lang="en-US" sz="1800" dirty="0" smtClean="0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1800" dirty="0" err="1" smtClean="0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cs typeface="Arial" panose="020B0604020202020204" pitchFamily="34" charset="0"/>
                        </a:rPr>
                        <a:t>thuật</a:t>
                      </a:r>
                      <a:r>
                        <a:rPr lang="en-US" sz="1800" dirty="0" smtClean="0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1800" dirty="0" err="1" smtClean="0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cs typeface="Arial" panose="020B0604020202020204" pitchFamily="34" charset="0"/>
                        </a:rPr>
                        <a:t>bản</a:t>
                      </a:r>
                      <a:r>
                        <a:rPr lang="en-US" sz="1800" dirty="0" smtClean="0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1800" dirty="0" err="1" smtClean="0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cs typeface="Arial" panose="020B0604020202020204" pitchFamily="34" charset="0"/>
                        </a:rPr>
                        <a:t>địa</a:t>
                      </a:r>
                      <a:endParaRPr lang="en-US" sz="1800" dirty="0" smtClean="0">
                        <a:solidFill>
                          <a:srgbClr val="AD4F0F"/>
                        </a:solidFill>
                        <a:effectLst/>
                        <a:latin typeface="Montserrat" panose="020B0604020202020204" charset="0"/>
                        <a:cs typeface="Arial" panose="020B0604020202020204" pitchFamily="34" charset="0"/>
                      </a:endParaRPr>
                    </a:p>
                  </a:txBody>
                  <a:tcPr marL="36195" marR="36195" marT="71755" marB="71755" anchor="ctr"/>
                </a:tc>
                <a:extLst>
                  <a:ext uri="{0D108BD9-81ED-4DB2-BD59-A6C34878D82A}">
                    <a16:rowId xmlns:a16="http://schemas.microsoft.com/office/drawing/2014/main" val="2876800280"/>
                  </a:ext>
                </a:extLst>
              </a:tr>
              <a:tr h="489764">
                <a:tc>
                  <a:txBody>
                    <a:bodyPr/>
                    <a:lstStyle/>
                    <a:p>
                      <a:pPr marL="144145" indent="-144145">
                        <a:lnSpc>
                          <a:spcPct val="107000"/>
                        </a:lnSpc>
                      </a:pPr>
                      <a:r>
                        <a:rPr lang="en-US" sz="1800" dirty="0" smtClean="0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5. Weave</a:t>
                      </a:r>
                      <a:r>
                        <a:rPr lang="en-US" sz="1800" baseline="0" dirty="0" smtClean="0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 (v)</a:t>
                      </a:r>
                      <a:endParaRPr lang="vi-VN" sz="1800" dirty="0">
                        <a:solidFill>
                          <a:srgbClr val="AD4F0F"/>
                        </a:solidFill>
                        <a:effectLst/>
                        <a:latin typeface="Montserrat" panose="020B0604020202020204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71755" marR="71755" marT="71755" marB="71755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vi-VN" sz="1800" dirty="0" smtClean="0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/wiːv/</a:t>
                      </a:r>
                    </a:p>
                  </a:txBody>
                  <a:tcPr marL="36195" marR="36195" marT="71755" marB="71755"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</a:pPr>
                      <a:r>
                        <a:rPr lang="en-US" sz="1800" dirty="0" err="1" smtClean="0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cs typeface="Arial" panose="020B0604020202020204" pitchFamily="34" charset="0"/>
                        </a:rPr>
                        <a:t>dệt</a:t>
                      </a:r>
                      <a:r>
                        <a:rPr lang="en-US" sz="1800" dirty="0" smtClean="0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cs typeface="Arial" panose="020B0604020202020204" pitchFamily="34" charset="0"/>
                        </a:rPr>
                        <a:t>, </a:t>
                      </a:r>
                      <a:r>
                        <a:rPr lang="en-US" sz="1800" dirty="0" err="1" smtClean="0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cs typeface="Arial" panose="020B0604020202020204" pitchFamily="34" charset="0"/>
                        </a:rPr>
                        <a:t>đan</a:t>
                      </a:r>
                      <a:r>
                        <a:rPr lang="en-US" sz="1800" dirty="0" smtClean="0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cs typeface="Arial" panose="020B0604020202020204" pitchFamily="34" charset="0"/>
                        </a:rPr>
                        <a:t>, </a:t>
                      </a:r>
                      <a:r>
                        <a:rPr lang="en-US" sz="1800" dirty="0" err="1" smtClean="0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cs typeface="Arial" panose="020B0604020202020204" pitchFamily="34" charset="0"/>
                        </a:rPr>
                        <a:t>kết</a:t>
                      </a:r>
                      <a:r>
                        <a:rPr lang="en-US" sz="1800" dirty="0" smtClean="0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1800" dirty="0" err="1" smtClean="0">
                          <a:solidFill>
                            <a:srgbClr val="AD4F0F"/>
                          </a:solidFill>
                          <a:effectLst/>
                          <a:latin typeface="Montserrat" panose="020B0604020202020204" charset="0"/>
                          <a:cs typeface="Arial" panose="020B0604020202020204" pitchFamily="34" charset="0"/>
                        </a:rPr>
                        <a:t>lại</a:t>
                      </a:r>
                      <a:endParaRPr lang="en-US" sz="1800" dirty="0" smtClean="0">
                        <a:solidFill>
                          <a:srgbClr val="AD4F0F"/>
                        </a:solidFill>
                        <a:effectLst/>
                        <a:latin typeface="Montserrat" panose="020B0604020202020204" charset="0"/>
                        <a:cs typeface="Arial" panose="020B0604020202020204" pitchFamily="34" charset="0"/>
                      </a:endParaRPr>
                    </a:p>
                  </a:txBody>
                  <a:tcPr marL="36195" marR="36195" marT="71755" marB="71755" anchor="ctr"/>
                </a:tc>
                <a:extLst>
                  <a:ext uri="{0D108BD9-81ED-4DB2-BD59-A6C34878D82A}">
                    <a16:rowId xmlns:a16="http://schemas.microsoft.com/office/drawing/2014/main" val="1353474969"/>
                  </a:ext>
                </a:extLst>
              </a:tr>
            </a:tbl>
          </a:graphicData>
        </a:graphic>
      </p:graphicFrame>
      <p:sp>
        <p:nvSpPr>
          <p:cNvPr id="239" name="TextBox 238">
            <a:extLst>
              <a:ext uri="{FF2B5EF4-FFF2-40B4-BE49-F238E27FC236}">
                <a16:creationId xmlns:a16="http://schemas.microsoft.com/office/drawing/2014/main" id="{4937918F-13EA-7257-F115-5387FCF8BCE7}"/>
              </a:ext>
            </a:extLst>
          </p:cNvPr>
          <p:cNvSpPr txBox="1"/>
          <p:nvPr/>
        </p:nvSpPr>
        <p:spPr>
          <a:xfrm>
            <a:off x="946511" y="782908"/>
            <a:ext cx="4132696" cy="646331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r>
              <a:rPr lang="en-US" sz="3600" b="1" dirty="0">
                <a:solidFill>
                  <a:schemeClr val="accent5"/>
                </a:solidFill>
                <a:latin typeface="Montserrat" panose="020B0604020202020204" charset="0"/>
                <a:cs typeface="Arial" panose="020B0604020202020204" pitchFamily="34" charset="0"/>
              </a:rPr>
              <a:t>VOCABULARY</a:t>
            </a:r>
          </a:p>
        </p:txBody>
      </p:sp>
      <p:pic>
        <p:nvPicPr>
          <p:cNvPr id="240" name="09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9668" end="10117.8125"/>
                </p14:media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297388" y="2008297"/>
            <a:ext cx="382218" cy="382218"/>
          </a:xfrm>
          <a:prstGeom prst="rect">
            <a:avLst/>
          </a:prstGeom>
        </p:spPr>
      </p:pic>
      <p:pic>
        <p:nvPicPr>
          <p:cNvPr id="241" name="09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8046" end="1438.8125"/>
                </p14:media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297388" y="3068305"/>
            <a:ext cx="382218" cy="382218"/>
          </a:xfrm>
          <a:prstGeom prst="rect">
            <a:avLst/>
          </a:prstGeom>
        </p:spPr>
      </p:pic>
      <p:pic>
        <p:nvPicPr>
          <p:cNvPr id="242" name="09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3955" end="5621.8125"/>
                </p14:media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280153" y="3582104"/>
            <a:ext cx="382218" cy="382218"/>
          </a:xfrm>
          <a:prstGeom prst="rect">
            <a:avLst/>
          </a:prstGeom>
        </p:spPr>
      </p:pic>
      <p:pic>
        <p:nvPicPr>
          <p:cNvPr id="243" name="make crafts 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280153" y="2554506"/>
            <a:ext cx="382218" cy="382218"/>
          </a:xfrm>
          <a:prstGeom prst="rect">
            <a:avLst/>
          </a:prstGeom>
        </p:spPr>
      </p:pic>
      <p:pic>
        <p:nvPicPr>
          <p:cNvPr id="2" name="weave__gb_1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276764" y="4128313"/>
            <a:ext cx="387980" cy="38798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1403" fill="hold"/>
                                        <p:tgtEl>
                                          <p:spTgt spid="24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1488" fill="hold"/>
                                        <p:tgtEl>
                                          <p:spTgt spid="24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1704" fill="hold"/>
                                        <p:tgtEl>
                                          <p:spTgt spid="2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2" dur="1612" fill="hold"/>
                                        <p:tgtEl>
                                          <p:spTgt spid="24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6" dur="914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40"/>
                </p:tgtEl>
              </p:cMediaNode>
            </p:audio>
            <p:audio>
              <p:cMediaNode vol="80000">
                <p:cTn id="2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41"/>
                </p:tgtEl>
              </p:cMediaNode>
            </p:audio>
            <p:audio>
              <p:cMediaNode vol="80000">
                <p:cTn id="2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42"/>
                </p:tgtEl>
              </p:cMediaNode>
            </p:audio>
            <p:audio>
              <p:cMediaNode vol="80000">
                <p:cTn id="3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43"/>
                </p:tgtEl>
              </p:cMediaNode>
            </p:audio>
            <p:audio>
              <p:cMediaNode vol="80000">
                <p:cTn id="3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0000" y="375877"/>
            <a:ext cx="7704000" cy="634500"/>
          </a:xfrm>
        </p:spPr>
        <p:txBody>
          <a:bodyPr/>
          <a:lstStyle/>
          <a:p>
            <a:r>
              <a:rPr lang="en-US" sz="2800" dirty="0" smtClean="0"/>
              <a:t>1. Match the words and phrases with the pictures</a:t>
            </a:r>
            <a:endParaRPr lang="en-US" sz="2800" dirty="0"/>
          </a:p>
        </p:txBody>
      </p:sp>
      <p:sp>
        <p:nvSpPr>
          <p:cNvPr id="4" name="Hình chữ nhật: Góc Tròn 6">
            <a:extLst>
              <a:ext uri="{FF2B5EF4-FFF2-40B4-BE49-F238E27FC236}">
                <a16:creationId xmlns:a16="http://schemas.microsoft.com/office/drawing/2014/main" id="{5CA526D6-2E83-B451-AC62-1AC6B202744B}"/>
              </a:ext>
            </a:extLst>
          </p:cNvPr>
          <p:cNvSpPr/>
          <p:nvPr/>
        </p:nvSpPr>
        <p:spPr>
          <a:xfrm>
            <a:off x="720000" y="1363470"/>
            <a:ext cx="1989961" cy="461665"/>
          </a:xfrm>
          <a:prstGeom prst="round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dirty="0">
                <a:solidFill>
                  <a:srgbClr val="C00000"/>
                </a:solidFill>
                <a:latin typeface="Montserrat" panose="020B0604020202020204" charset="0"/>
              </a:rPr>
              <a:t>tribal dances</a:t>
            </a:r>
            <a:endParaRPr lang="vi-VN" sz="2000" dirty="0">
              <a:solidFill>
                <a:srgbClr val="C00000"/>
              </a:solidFill>
              <a:latin typeface="Montserrat" panose="020B0604020202020204" charset="0"/>
            </a:endParaRPr>
          </a:p>
        </p:txBody>
      </p:sp>
      <p:sp>
        <p:nvSpPr>
          <p:cNvPr id="5" name="Hình chữ nhật: Góc Tròn 20">
            <a:extLst>
              <a:ext uri="{FF2B5EF4-FFF2-40B4-BE49-F238E27FC236}">
                <a16:creationId xmlns:a16="http://schemas.microsoft.com/office/drawing/2014/main" id="{4DCDB1ED-6D2B-1319-4DBB-0366486527CD}"/>
              </a:ext>
            </a:extLst>
          </p:cNvPr>
          <p:cNvSpPr/>
          <p:nvPr/>
        </p:nvSpPr>
        <p:spPr>
          <a:xfrm>
            <a:off x="2540874" y="1363467"/>
            <a:ext cx="1415004" cy="461665"/>
          </a:xfrm>
          <a:prstGeom prst="round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dirty="0">
                <a:solidFill>
                  <a:srgbClr val="C00000"/>
                </a:solidFill>
                <a:latin typeface="Montserrat" panose="020B0604020202020204" charset="0"/>
              </a:rPr>
              <a:t>weaving</a:t>
            </a:r>
            <a:endParaRPr lang="vi-VN" sz="2000" dirty="0">
              <a:solidFill>
                <a:srgbClr val="C00000"/>
              </a:solidFill>
              <a:latin typeface="Montserrat" panose="020B0604020202020204" charset="0"/>
            </a:endParaRPr>
          </a:p>
        </p:txBody>
      </p:sp>
      <p:sp>
        <p:nvSpPr>
          <p:cNvPr id="6" name="Hình chữ nhật: Góc Tròn 21">
            <a:extLst>
              <a:ext uri="{FF2B5EF4-FFF2-40B4-BE49-F238E27FC236}">
                <a16:creationId xmlns:a16="http://schemas.microsoft.com/office/drawing/2014/main" id="{0CEFA932-54B3-DBFF-6E02-B88B3218F10F}"/>
              </a:ext>
            </a:extLst>
          </p:cNvPr>
          <p:cNvSpPr/>
          <p:nvPr/>
        </p:nvSpPr>
        <p:spPr>
          <a:xfrm>
            <a:off x="3770468" y="1363467"/>
            <a:ext cx="1468655" cy="461665"/>
          </a:xfrm>
          <a:prstGeom prst="round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dirty="0">
                <a:solidFill>
                  <a:srgbClr val="C00000"/>
                </a:solidFill>
                <a:latin typeface="Montserrat" panose="020B0604020202020204" charset="0"/>
              </a:rPr>
              <a:t>dogsled</a:t>
            </a:r>
            <a:endParaRPr lang="vi-VN" sz="2000" dirty="0">
              <a:solidFill>
                <a:srgbClr val="C00000"/>
              </a:solidFill>
              <a:latin typeface="Montserrat" panose="020B0604020202020204" charset="0"/>
            </a:endParaRPr>
          </a:p>
        </p:txBody>
      </p:sp>
      <p:sp>
        <p:nvSpPr>
          <p:cNvPr id="7" name="Hình chữ nhật: Góc Tròn 22">
            <a:extLst>
              <a:ext uri="{FF2B5EF4-FFF2-40B4-BE49-F238E27FC236}">
                <a16:creationId xmlns:a16="http://schemas.microsoft.com/office/drawing/2014/main" id="{206D6968-2A92-4859-0A76-A2C17901CD4A}"/>
              </a:ext>
            </a:extLst>
          </p:cNvPr>
          <p:cNvSpPr/>
          <p:nvPr/>
        </p:nvSpPr>
        <p:spPr>
          <a:xfrm>
            <a:off x="5062681" y="1363466"/>
            <a:ext cx="2081380" cy="461665"/>
          </a:xfrm>
          <a:prstGeom prst="round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dirty="0">
                <a:solidFill>
                  <a:srgbClr val="C00000"/>
                </a:solidFill>
                <a:latin typeface="Montserrat" panose="020B0604020202020204" charset="0"/>
              </a:rPr>
              <a:t>making crafts</a:t>
            </a:r>
            <a:endParaRPr lang="vi-VN" sz="2000" dirty="0">
              <a:solidFill>
                <a:srgbClr val="C00000"/>
              </a:solidFill>
              <a:latin typeface="Montserrat" panose="020B0604020202020204" charset="0"/>
            </a:endParaRPr>
          </a:p>
        </p:txBody>
      </p:sp>
      <p:sp>
        <p:nvSpPr>
          <p:cNvPr id="8" name="Hình chữ nhật: Góc Tròn 23">
            <a:extLst>
              <a:ext uri="{FF2B5EF4-FFF2-40B4-BE49-F238E27FC236}">
                <a16:creationId xmlns:a16="http://schemas.microsoft.com/office/drawing/2014/main" id="{98469700-F1B5-9C9B-82E7-2742728626E4}"/>
              </a:ext>
            </a:extLst>
          </p:cNvPr>
          <p:cNvSpPr/>
          <p:nvPr/>
        </p:nvSpPr>
        <p:spPr>
          <a:xfrm>
            <a:off x="6935351" y="1348791"/>
            <a:ext cx="1664313" cy="461665"/>
          </a:xfrm>
          <a:prstGeom prst="round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dirty="0">
                <a:solidFill>
                  <a:srgbClr val="C00000"/>
                </a:solidFill>
                <a:latin typeface="Montserrat" panose="020B0604020202020204" charset="0"/>
              </a:rPr>
              <a:t>native art</a:t>
            </a:r>
            <a:endParaRPr lang="vi-VN" sz="2000" dirty="0">
              <a:solidFill>
                <a:srgbClr val="C00000"/>
              </a:solidFill>
              <a:latin typeface="Montserrat" panose="020B0604020202020204" charset="0"/>
            </a:endParaRP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2"/>
          <a:srcRect l="1079" r="1434" b="58024"/>
          <a:stretch/>
        </p:blipFill>
        <p:spPr>
          <a:xfrm>
            <a:off x="720874" y="1883647"/>
            <a:ext cx="2113162" cy="891544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2"/>
          <a:srcRect l="1079" t="41604" r="1434"/>
          <a:stretch/>
        </p:blipFill>
        <p:spPr>
          <a:xfrm>
            <a:off x="3571610" y="1883647"/>
            <a:ext cx="2113162" cy="1240316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3"/>
          <a:srcRect l="1731" t="879" b="50884"/>
          <a:stretch/>
        </p:blipFill>
        <p:spPr>
          <a:xfrm>
            <a:off x="6281098" y="1947415"/>
            <a:ext cx="2142902" cy="1112780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 rotWithShape="1">
          <a:blip r:embed="rId3"/>
          <a:srcRect l="1731" t="50211"/>
          <a:stretch/>
        </p:blipFill>
        <p:spPr>
          <a:xfrm>
            <a:off x="2176925" y="3505731"/>
            <a:ext cx="2142902" cy="1148586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 rotWithShape="1">
          <a:blip r:embed="rId4"/>
          <a:srcRect l="2088" r="1385" b="2386"/>
          <a:stretch/>
        </p:blipFill>
        <p:spPr>
          <a:xfrm>
            <a:off x="4917897" y="3457706"/>
            <a:ext cx="2726402" cy="12446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23196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3.45679E-6 L -0.07865 3.45679E-6 C -0.11354 3.45679E-6 -0.15695 0.08024 -0.15695 0.14814 L -0.15695 0.29753 " pathEditMode="relative" rAng="0" ptsTypes="AAAA">
                                      <p:cBhvr>
                                        <p:cTn id="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847" y="1487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-4.69136E-6 L 0.3158 0.32407 " pathEditMode="relative" rAng="0" ptsTypes="AA">
                                      <p:cBhvr>
                                        <p:cTn id="10" dur="13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712" y="1629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-4.69136E-6 L -0.04844 0.32191 " pathEditMode="relative" rAng="0" ptsTypes="AA">
                                      <p:cBhvr>
                                        <p:cTn id="14" dur="14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74" y="1604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17 0.00031 L -0.54618 0.47839 " pathEditMode="relative" rAng="0" ptsTypes="AA">
                                      <p:cBhvr>
                                        <p:cTn id="18" dur="13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326" y="2388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3.45679E-6 L 0.40625 0.47623 " pathEditMode="relative" rAng="0" ptsTypes="AA">
                                      <p:cBhvr>
                                        <p:cTn id="22" dur="13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313" y="2379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7" grpId="0"/>
      <p:bldP spid="8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ounded Rectangle 8"/>
          <p:cNvSpPr/>
          <p:nvPr/>
        </p:nvSpPr>
        <p:spPr>
          <a:xfrm>
            <a:off x="820615" y="1348791"/>
            <a:ext cx="7603385" cy="491015"/>
          </a:xfrm>
          <a:prstGeom prst="roundRect">
            <a:avLst/>
          </a:prstGeom>
          <a:noFill/>
          <a:ln w="28575" cap="flat" cmpd="sng" algn="ctr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0000" y="375877"/>
            <a:ext cx="7704000" cy="634500"/>
          </a:xfrm>
        </p:spPr>
        <p:txBody>
          <a:bodyPr/>
          <a:lstStyle/>
          <a:p>
            <a:r>
              <a:rPr lang="en-US" sz="2800" dirty="0" smtClean="0"/>
              <a:t>2. Complete </a:t>
            </a:r>
            <a:r>
              <a:rPr lang="en-US" sz="2800" dirty="0"/>
              <a:t>the sentences with the words and phrases from the box.</a:t>
            </a:r>
            <a:br>
              <a:rPr lang="en-US" sz="2800" dirty="0"/>
            </a:br>
            <a:endParaRPr lang="en-US" sz="2800" dirty="0"/>
          </a:p>
        </p:txBody>
      </p:sp>
      <p:sp>
        <p:nvSpPr>
          <p:cNvPr id="3" name="Hộp Văn bản 5">
            <a:extLst>
              <a:ext uri="{FF2B5EF4-FFF2-40B4-BE49-F238E27FC236}">
                <a16:creationId xmlns:a16="http://schemas.microsoft.com/office/drawing/2014/main" id="{169FCC15-03B8-C661-30E5-3CA8610BCC81}"/>
              </a:ext>
            </a:extLst>
          </p:cNvPr>
          <p:cNvSpPr txBox="1"/>
          <p:nvPr/>
        </p:nvSpPr>
        <p:spPr>
          <a:xfrm>
            <a:off x="738554" y="1854481"/>
            <a:ext cx="7704000" cy="286232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chemeClr val="accent5">
                    <a:lumMod val="50000"/>
                  </a:schemeClr>
                </a:solidFill>
                <a:latin typeface="Work Sans" panose="020B0604020202020204" charset="0"/>
              </a:rPr>
              <a:t>﻿1. </a:t>
            </a:r>
            <a:r>
              <a:rPr lang="en-US" sz="1800" dirty="0">
                <a:latin typeface="Work Sans" panose="020B0604020202020204" charset="0"/>
              </a:rPr>
              <a:t>The traditional craft of the villagers is </a:t>
            </a:r>
            <a:r>
              <a:rPr lang="en-US" sz="1800" dirty="0" smtClean="0">
                <a:latin typeface="Work Sans" panose="020B0604020202020204" charset="0"/>
              </a:rPr>
              <a:t>_________ </a:t>
            </a:r>
            <a:r>
              <a:rPr lang="en-US" sz="1800" dirty="0">
                <a:latin typeface="Work Sans" panose="020B0604020202020204" charset="0"/>
              </a:rPr>
              <a:t>bamboo baskets.</a:t>
            </a:r>
          </a:p>
          <a:p>
            <a:r>
              <a:rPr lang="en-US" sz="1800" b="1" dirty="0">
                <a:solidFill>
                  <a:schemeClr val="accent5">
                    <a:lumMod val="50000"/>
                  </a:schemeClr>
                </a:solidFill>
                <a:latin typeface="Work Sans" panose="020B0604020202020204" charset="0"/>
              </a:rPr>
              <a:t>2. </a:t>
            </a:r>
            <a:r>
              <a:rPr lang="en-US" sz="1800" dirty="0">
                <a:latin typeface="Work Sans" panose="020B0604020202020204" charset="0"/>
              </a:rPr>
              <a:t>We all joined in the </a:t>
            </a:r>
            <a:r>
              <a:rPr lang="en-US" sz="1800" dirty="0" smtClean="0">
                <a:latin typeface="Work Sans" panose="020B0604020202020204" charset="0"/>
              </a:rPr>
              <a:t>_______________ </a:t>
            </a:r>
            <a:r>
              <a:rPr lang="en-US" sz="1800" dirty="0">
                <a:latin typeface="Work Sans" panose="020B0604020202020204" charset="0"/>
              </a:rPr>
              <a:t>when we attended the local festival.</a:t>
            </a:r>
          </a:p>
          <a:p>
            <a:r>
              <a:rPr lang="en-US" sz="1800" b="1" dirty="0">
                <a:solidFill>
                  <a:schemeClr val="accent5">
                    <a:lumMod val="50000"/>
                  </a:schemeClr>
                </a:solidFill>
                <a:latin typeface="Work Sans" panose="020B0604020202020204" charset="0"/>
              </a:rPr>
              <a:t>3. </a:t>
            </a:r>
            <a:r>
              <a:rPr lang="en-US" sz="1800" dirty="0">
                <a:latin typeface="Work Sans" panose="020B0604020202020204" charset="0"/>
              </a:rPr>
              <a:t>The gallery in the city </a:t>
            </a:r>
            <a:r>
              <a:rPr lang="en-US" sz="1800" dirty="0" err="1">
                <a:latin typeface="Work Sans" panose="020B0604020202020204" charset="0"/>
              </a:rPr>
              <a:t>centre</a:t>
            </a:r>
            <a:r>
              <a:rPr lang="en-US" sz="1800" dirty="0">
                <a:latin typeface="Work Sans" panose="020B0604020202020204" charset="0"/>
              </a:rPr>
              <a:t> has an excellent collection of </a:t>
            </a:r>
            <a:r>
              <a:rPr lang="en-US" sz="1800" dirty="0" smtClean="0">
                <a:latin typeface="Work Sans" panose="020B0604020202020204" charset="0"/>
              </a:rPr>
              <a:t>__________.</a:t>
            </a:r>
            <a:endParaRPr lang="en-US" sz="1800" dirty="0">
              <a:latin typeface="Work Sans" panose="020B0604020202020204" charset="0"/>
            </a:endParaRPr>
          </a:p>
          <a:p>
            <a:r>
              <a:rPr lang="en-US" sz="1800" b="1" dirty="0">
                <a:solidFill>
                  <a:schemeClr val="accent5">
                    <a:lumMod val="50000"/>
                  </a:schemeClr>
                </a:solidFill>
                <a:latin typeface="Work Sans" panose="020B0604020202020204" charset="0"/>
              </a:rPr>
              <a:t>4. </a:t>
            </a:r>
            <a:r>
              <a:rPr lang="en-US" sz="1800" dirty="0" err="1">
                <a:latin typeface="Work Sans" panose="020B0604020202020204" charset="0"/>
              </a:rPr>
              <a:t>Hoa</a:t>
            </a:r>
            <a:r>
              <a:rPr lang="en-US" sz="1800" dirty="0">
                <a:latin typeface="Work Sans" panose="020B0604020202020204" charset="0"/>
              </a:rPr>
              <a:t> is very keen on </a:t>
            </a:r>
            <a:r>
              <a:rPr lang="en-US" sz="1800" dirty="0" smtClean="0">
                <a:latin typeface="Work Sans" panose="020B0604020202020204" charset="0"/>
              </a:rPr>
              <a:t>_______________. </a:t>
            </a:r>
            <a:r>
              <a:rPr lang="en-US" sz="1800" dirty="0">
                <a:latin typeface="Work Sans" panose="020B0604020202020204" charset="0"/>
              </a:rPr>
              <a:t>She loves to knit gloves after school.</a:t>
            </a:r>
          </a:p>
          <a:p>
            <a:r>
              <a:rPr lang="en-US" sz="1800" b="1" dirty="0">
                <a:solidFill>
                  <a:schemeClr val="accent5">
                    <a:lumMod val="50000"/>
                  </a:schemeClr>
                </a:solidFill>
                <a:latin typeface="Work Sans" panose="020B0604020202020204" charset="0"/>
              </a:rPr>
              <a:t>5. </a:t>
            </a:r>
            <a:r>
              <a:rPr lang="en-US" sz="1800" dirty="0">
                <a:latin typeface="Work Sans" panose="020B0604020202020204" charset="0"/>
              </a:rPr>
              <a:t>The </a:t>
            </a:r>
            <a:r>
              <a:rPr lang="en-US" sz="1800" dirty="0" smtClean="0">
                <a:latin typeface="Work Sans" panose="020B0604020202020204" charset="0"/>
              </a:rPr>
              <a:t>__________ </a:t>
            </a:r>
            <a:r>
              <a:rPr lang="en-US" sz="1800" dirty="0">
                <a:latin typeface="Work Sans" panose="020B0604020202020204" charset="0"/>
              </a:rPr>
              <a:t>is still used as a means of transport in Alaska today.</a:t>
            </a:r>
            <a:endParaRPr lang="vi-VN" sz="1800" dirty="0">
              <a:latin typeface="Work Sans" panose="020B0604020202020204" charset="0"/>
            </a:endParaRPr>
          </a:p>
        </p:txBody>
      </p:sp>
      <p:sp>
        <p:nvSpPr>
          <p:cNvPr id="4" name="Hình chữ nhật: Góc Tròn 6">
            <a:extLst>
              <a:ext uri="{FF2B5EF4-FFF2-40B4-BE49-F238E27FC236}">
                <a16:creationId xmlns:a16="http://schemas.microsoft.com/office/drawing/2014/main" id="{5CA526D6-2E83-B451-AC62-1AC6B202744B}"/>
              </a:ext>
            </a:extLst>
          </p:cNvPr>
          <p:cNvSpPr/>
          <p:nvPr/>
        </p:nvSpPr>
        <p:spPr>
          <a:xfrm>
            <a:off x="720000" y="1363470"/>
            <a:ext cx="1989961" cy="461665"/>
          </a:xfrm>
          <a:prstGeom prst="round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dirty="0">
                <a:solidFill>
                  <a:srgbClr val="C00000"/>
                </a:solidFill>
                <a:latin typeface="Montserrat" panose="020B0604020202020204" charset="0"/>
              </a:rPr>
              <a:t>tribal dances</a:t>
            </a:r>
            <a:endParaRPr lang="vi-VN" sz="2000" dirty="0">
              <a:solidFill>
                <a:srgbClr val="C00000"/>
              </a:solidFill>
              <a:latin typeface="Montserrat" panose="020B0604020202020204" charset="0"/>
            </a:endParaRPr>
          </a:p>
        </p:txBody>
      </p:sp>
      <p:sp>
        <p:nvSpPr>
          <p:cNvPr id="5" name="Hình chữ nhật: Góc Tròn 20">
            <a:extLst>
              <a:ext uri="{FF2B5EF4-FFF2-40B4-BE49-F238E27FC236}">
                <a16:creationId xmlns:a16="http://schemas.microsoft.com/office/drawing/2014/main" id="{4DCDB1ED-6D2B-1319-4DBB-0366486527CD}"/>
              </a:ext>
            </a:extLst>
          </p:cNvPr>
          <p:cNvSpPr/>
          <p:nvPr/>
        </p:nvSpPr>
        <p:spPr>
          <a:xfrm>
            <a:off x="2540874" y="1363467"/>
            <a:ext cx="1415004" cy="461665"/>
          </a:xfrm>
          <a:prstGeom prst="round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dirty="0">
                <a:solidFill>
                  <a:srgbClr val="C00000"/>
                </a:solidFill>
                <a:latin typeface="Montserrat" panose="020B0604020202020204" charset="0"/>
              </a:rPr>
              <a:t>weaving</a:t>
            </a:r>
            <a:endParaRPr lang="vi-VN" sz="2000" dirty="0">
              <a:solidFill>
                <a:srgbClr val="C00000"/>
              </a:solidFill>
              <a:latin typeface="Montserrat" panose="020B0604020202020204" charset="0"/>
            </a:endParaRPr>
          </a:p>
        </p:txBody>
      </p:sp>
      <p:sp>
        <p:nvSpPr>
          <p:cNvPr id="6" name="Hình chữ nhật: Góc Tròn 21">
            <a:extLst>
              <a:ext uri="{FF2B5EF4-FFF2-40B4-BE49-F238E27FC236}">
                <a16:creationId xmlns:a16="http://schemas.microsoft.com/office/drawing/2014/main" id="{0CEFA932-54B3-DBFF-6E02-B88B3218F10F}"/>
              </a:ext>
            </a:extLst>
          </p:cNvPr>
          <p:cNvSpPr/>
          <p:nvPr/>
        </p:nvSpPr>
        <p:spPr>
          <a:xfrm>
            <a:off x="3770468" y="1363467"/>
            <a:ext cx="1468655" cy="461665"/>
          </a:xfrm>
          <a:prstGeom prst="round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dirty="0">
                <a:solidFill>
                  <a:srgbClr val="C00000"/>
                </a:solidFill>
                <a:latin typeface="Montserrat" panose="020B0604020202020204" charset="0"/>
              </a:rPr>
              <a:t>dogsled</a:t>
            </a:r>
            <a:endParaRPr lang="vi-VN" sz="2000" dirty="0">
              <a:solidFill>
                <a:srgbClr val="C00000"/>
              </a:solidFill>
              <a:latin typeface="Montserrat" panose="020B0604020202020204" charset="0"/>
            </a:endParaRPr>
          </a:p>
        </p:txBody>
      </p:sp>
      <p:sp>
        <p:nvSpPr>
          <p:cNvPr id="7" name="Hình chữ nhật: Góc Tròn 22">
            <a:extLst>
              <a:ext uri="{FF2B5EF4-FFF2-40B4-BE49-F238E27FC236}">
                <a16:creationId xmlns:a16="http://schemas.microsoft.com/office/drawing/2014/main" id="{206D6968-2A92-4859-0A76-A2C17901CD4A}"/>
              </a:ext>
            </a:extLst>
          </p:cNvPr>
          <p:cNvSpPr/>
          <p:nvPr/>
        </p:nvSpPr>
        <p:spPr>
          <a:xfrm>
            <a:off x="5062681" y="1363466"/>
            <a:ext cx="2081380" cy="461665"/>
          </a:xfrm>
          <a:prstGeom prst="round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dirty="0">
                <a:solidFill>
                  <a:srgbClr val="C00000"/>
                </a:solidFill>
                <a:latin typeface="Montserrat" panose="020B0604020202020204" charset="0"/>
              </a:rPr>
              <a:t>making crafts</a:t>
            </a:r>
            <a:endParaRPr lang="vi-VN" sz="2000" dirty="0">
              <a:solidFill>
                <a:srgbClr val="C00000"/>
              </a:solidFill>
              <a:latin typeface="Montserrat" panose="020B0604020202020204" charset="0"/>
            </a:endParaRPr>
          </a:p>
        </p:txBody>
      </p:sp>
      <p:sp>
        <p:nvSpPr>
          <p:cNvPr id="8" name="Hình chữ nhật: Góc Tròn 23">
            <a:extLst>
              <a:ext uri="{FF2B5EF4-FFF2-40B4-BE49-F238E27FC236}">
                <a16:creationId xmlns:a16="http://schemas.microsoft.com/office/drawing/2014/main" id="{98469700-F1B5-9C9B-82E7-2742728626E4}"/>
              </a:ext>
            </a:extLst>
          </p:cNvPr>
          <p:cNvSpPr/>
          <p:nvPr/>
        </p:nvSpPr>
        <p:spPr>
          <a:xfrm>
            <a:off x="6935351" y="1348791"/>
            <a:ext cx="1664313" cy="461665"/>
          </a:xfrm>
          <a:prstGeom prst="round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dirty="0">
                <a:solidFill>
                  <a:srgbClr val="C00000"/>
                </a:solidFill>
                <a:latin typeface="Montserrat" panose="020B0604020202020204" charset="0"/>
              </a:rPr>
              <a:t>native art</a:t>
            </a:r>
            <a:endParaRPr lang="vi-VN" sz="2000" dirty="0">
              <a:solidFill>
                <a:srgbClr val="C00000"/>
              </a:solidFill>
              <a:latin typeface="Montserrat" panose="020B060402020202020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370642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2.46914E-7 L 0.14895 2.46914E-7 C 0.21562 2.46914E-7 0.29809 0.02191 0.29809 0.04043 L 0.29809 0.08117 " pathEditMode="relative" rAng="0" ptsTypes="AAAA">
                                      <p:cBhvr>
                                        <p:cTn id="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896" y="404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556E-17 3.45679E-6 L 0.27917 0.18796 " pathEditMode="relative" rAng="0" ptsTypes="AA">
                                      <p:cBhvr>
                                        <p:cTn id="10" dur="13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958" y="938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1.23457E-6 L -0.69288 0.34784 " pathEditMode="relative" rAng="0" ptsTypes="AA">
                                      <p:cBhvr>
                                        <p:cTn id="14" dur="14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4653" y="1737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18 0.00031 L -0.20573 0.40123 " pathEditMode="relative" rAng="0" ptsTypes="AA">
                                      <p:cBhvr>
                                        <p:cTn id="18" dur="13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295" y="200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3.45679E-6 L -0.2526 0.51389 " pathEditMode="relative" rAng="0" ptsTypes="AA">
                                      <p:cBhvr>
                                        <p:cTn id="22" dur="13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639" y="2567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7" grpId="0"/>
      <p:bldP spid="8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0000" y="375877"/>
            <a:ext cx="7704000" cy="634500"/>
          </a:xfrm>
        </p:spPr>
        <p:txBody>
          <a:bodyPr/>
          <a:lstStyle/>
          <a:p>
            <a:r>
              <a:rPr lang="en-US" sz="2800" dirty="0" smtClean="0"/>
              <a:t>3. </a:t>
            </a:r>
            <a:r>
              <a:rPr lang="en-US" sz="2800" dirty="0"/>
              <a:t>﻿Choose the correct answer A, B, or C to complete each sentence.</a:t>
            </a:r>
          </a:p>
        </p:txBody>
      </p:sp>
      <p:sp>
        <p:nvSpPr>
          <p:cNvPr id="3" name="Hộp Văn bản 5">
            <a:extLst>
              <a:ext uri="{FF2B5EF4-FFF2-40B4-BE49-F238E27FC236}">
                <a16:creationId xmlns:a16="http://schemas.microsoft.com/office/drawing/2014/main" id="{169FCC15-03B8-C661-30E5-3CA8610BCC81}"/>
              </a:ext>
            </a:extLst>
          </p:cNvPr>
          <p:cNvSpPr txBox="1"/>
          <p:nvPr/>
        </p:nvSpPr>
        <p:spPr>
          <a:xfrm>
            <a:off x="720000" y="1281457"/>
            <a:ext cx="7911936" cy="301839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US" sz="2000" b="1" dirty="0">
                <a:solidFill>
                  <a:schemeClr val="accent5">
                    <a:lumMod val="50000"/>
                  </a:schemeClr>
                </a:solidFill>
                <a:latin typeface="Work Sans" panose="020B0604020202020204" charset="0"/>
              </a:rPr>
              <a:t>1.</a:t>
            </a:r>
            <a:r>
              <a:rPr lang="en-US" sz="2000" dirty="0">
                <a:solidFill>
                  <a:schemeClr val="accent5">
                    <a:lumMod val="50000"/>
                  </a:schemeClr>
                </a:solidFill>
                <a:latin typeface="Work Sans" panose="020B0604020202020204" charset="0"/>
              </a:rPr>
              <a:t> The tribal women know how to ______ these threads into beautiful clothes.</a:t>
            </a:r>
          </a:p>
          <a:p>
            <a:pPr>
              <a:lnSpc>
                <a:spcPct val="120000"/>
              </a:lnSpc>
            </a:pPr>
            <a:r>
              <a:rPr lang="en-US" sz="2000" b="1" dirty="0">
                <a:solidFill>
                  <a:schemeClr val="accent5">
                    <a:lumMod val="50000"/>
                  </a:schemeClr>
                </a:solidFill>
                <a:latin typeface="Work Sans" panose="020B0604020202020204" charset="0"/>
              </a:rPr>
              <a:t>A.</a:t>
            </a:r>
            <a:r>
              <a:rPr lang="en-US" sz="2000" dirty="0">
                <a:solidFill>
                  <a:schemeClr val="accent5">
                    <a:lumMod val="50000"/>
                  </a:schemeClr>
                </a:solidFill>
                <a:latin typeface="Work Sans" panose="020B0604020202020204" charset="0"/>
              </a:rPr>
              <a:t> weave 	</a:t>
            </a:r>
            <a:r>
              <a:rPr lang="en-US" sz="2000" b="1" dirty="0" smtClean="0">
                <a:solidFill>
                  <a:schemeClr val="accent5">
                    <a:lumMod val="50000"/>
                  </a:schemeClr>
                </a:solidFill>
                <a:latin typeface="Work Sans" panose="020B0604020202020204" charset="0"/>
              </a:rPr>
              <a:t>B</a:t>
            </a:r>
            <a:r>
              <a:rPr lang="en-US" sz="2000" b="1" dirty="0">
                <a:solidFill>
                  <a:schemeClr val="accent5">
                    <a:lumMod val="50000"/>
                  </a:schemeClr>
                </a:solidFill>
                <a:latin typeface="Work Sans" panose="020B0604020202020204" charset="0"/>
              </a:rPr>
              <a:t>.</a:t>
            </a:r>
            <a:r>
              <a:rPr lang="en-US" sz="2000" dirty="0">
                <a:solidFill>
                  <a:schemeClr val="accent5">
                    <a:lumMod val="50000"/>
                  </a:schemeClr>
                </a:solidFill>
                <a:latin typeface="Work Sans" panose="020B0604020202020204" charset="0"/>
              </a:rPr>
              <a:t> make		</a:t>
            </a:r>
            <a:r>
              <a:rPr lang="en-US" sz="2000" b="1" dirty="0">
                <a:solidFill>
                  <a:schemeClr val="accent5">
                    <a:lumMod val="50000"/>
                  </a:schemeClr>
                </a:solidFill>
                <a:latin typeface="Work Sans" panose="020B0604020202020204" charset="0"/>
              </a:rPr>
              <a:t> C. </a:t>
            </a:r>
            <a:r>
              <a:rPr lang="en-US" sz="2000" dirty="0" smtClean="0">
                <a:solidFill>
                  <a:schemeClr val="accent5">
                    <a:lumMod val="50000"/>
                  </a:schemeClr>
                </a:solidFill>
                <a:latin typeface="Work Sans" panose="020B0604020202020204" charset="0"/>
              </a:rPr>
              <a:t>cut</a:t>
            </a:r>
            <a:endParaRPr lang="en-US" sz="2000" dirty="0">
              <a:solidFill>
                <a:schemeClr val="accent5">
                  <a:lumMod val="50000"/>
                </a:schemeClr>
              </a:solidFill>
              <a:latin typeface="Work Sans" panose="020B0604020202020204" charset="0"/>
            </a:endParaRPr>
          </a:p>
          <a:p>
            <a:pPr>
              <a:lnSpc>
                <a:spcPct val="120000"/>
              </a:lnSpc>
            </a:pPr>
            <a:r>
              <a:rPr lang="en-US" sz="2000" b="1" dirty="0">
                <a:solidFill>
                  <a:schemeClr val="accent5">
                    <a:lumMod val="50000"/>
                  </a:schemeClr>
                </a:solidFill>
                <a:latin typeface="Work Sans" panose="020B0604020202020204" charset="0"/>
              </a:rPr>
              <a:t>2.</a:t>
            </a:r>
            <a:r>
              <a:rPr lang="en-US" sz="2000" dirty="0">
                <a:solidFill>
                  <a:schemeClr val="accent5">
                    <a:lumMod val="50000"/>
                  </a:schemeClr>
                </a:solidFill>
                <a:latin typeface="Work Sans" panose="020B0604020202020204" charset="0"/>
              </a:rPr>
              <a:t> She comes from Korea, so her ______ language is Korean. </a:t>
            </a:r>
          </a:p>
          <a:p>
            <a:pPr>
              <a:lnSpc>
                <a:spcPct val="120000"/>
              </a:lnSpc>
            </a:pPr>
            <a:r>
              <a:rPr lang="en-US" sz="2000" b="1" dirty="0">
                <a:solidFill>
                  <a:schemeClr val="accent5">
                    <a:lumMod val="50000"/>
                  </a:schemeClr>
                </a:solidFill>
                <a:latin typeface="Work Sans" panose="020B0604020202020204" charset="0"/>
              </a:rPr>
              <a:t>A.</a:t>
            </a:r>
            <a:r>
              <a:rPr lang="en-US" sz="2000" dirty="0">
                <a:solidFill>
                  <a:schemeClr val="accent5">
                    <a:lumMod val="50000"/>
                  </a:schemeClr>
                </a:solidFill>
                <a:latin typeface="Work Sans" panose="020B0604020202020204" charset="0"/>
              </a:rPr>
              <a:t> </a:t>
            </a:r>
            <a:r>
              <a:rPr lang="en-US" sz="2000" dirty="0" smtClean="0">
                <a:solidFill>
                  <a:schemeClr val="accent5">
                    <a:lumMod val="50000"/>
                  </a:schemeClr>
                </a:solidFill>
                <a:latin typeface="Work Sans" panose="020B0604020202020204" charset="0"/>
              </a:rPr>
              <a:t>modern</a:t>
            </a:r>
            <a:r>
              <a:rPr lang="en-US" sz="2000" dirty="0">
                <a:solidFill>
                  <a:schemeClr val="accent5">
                    <a:lumMod val="50000"/>
                  </a:schemeClr>
                </a:solidFill>
                <a:latin typeface="Work Sans" panose="020B0604020202020204" charset="0"/>
              </a:rPr>
              <a:t>	</a:t>
            </a:r>
            <a:r>
              <a:rPr lang="en-US" sz="2000" b="1" dirty="0">
                <a:solidFill>
                  <a:schemeClr val="accent5">
                    <a:lumMod val="50000"/>
                  </a:schemeClr>
                </a:solidFill>
                <a:latin typeface="Work Sans" panose="020B0604020202020204" charset="0"/>
              </a:rPr>
              <a:t>B.</a:t>
            </a:r>
            <a:r>
              <a:rPr lang="en-US" sz="2000" dirty="0">
                <a:solidFill>
                  <a:schemeClr val="accent5">
                    <a:lumMod val="50000"/>
                  </a:schemeClr>
                </a:solidFill>
                <a:latin typeface="Work Sans" panose="020B0604020202020204" charset="0"/>
              </a:rPr>
              <a:t> native	</a:t>
            </a:r>
            <a:r>
              <a:rPr lang="en-US" sz="2000" b="1" dirty="0" smtClean="0">
                <a:solidFill>
                  <a:schemeClr val="accent5">
                    <a:lumMod val="50000"/>
                  </a:schemeClr>
                </a:solidFill>
                <a:latin typeface="Work Sans" panose="020B0604020202020204" charset="0"/>
              </a:rPr>
              <a:t> </a:t>
            </a:r>
            <a:r>
              <a:rPr lang="en-US" sz="2000" b="1" dirty="0">
                <a:solidFill>
                  <a:schemeClr val="accent5">
                    <a:lumMod val="50000"/>
                  </a:schemeClr>
                </a:solidFill>
                <a:latin typeface="Work Sans" panose="020B0604020202020204" charset="0"/>
              </a:rPr>
              <a:t>C. </a:t>
            </a:r>
            <a:r>
              <a:rPr lang="en-US" sz="2000" dirty="0" smtClean="0">
                <a:solidFill>
                  <a:schemeClr val="accent5">
                    <a:lumMod val="50000"/>
                  </a:schemeClr>
                </a:solidFill>
                <a:latin typeface="Work Sans" panose="020B0604020202020204" charset="0"/>
              </a:rPr>
              <a:t>practical</a:t>
            </a:r>
            <a:endParaRPr lang="en-US" sz="2000" dirty="0">
              <a:solidFill>
                <a:schemeClr val="accent5">
                  <a:lumMod val="50000"/>
                </a:schemeClr>
              </a:solidFill>
              <a:latin typeface="Work Sans" panose="020B0604020202020204" charset="0"/>
            </a:endParaRPr>
          </a:p>
          <a:p>
            <a:pPr>
              <a:lnSpc>
                <a:spcPct val="120000"/>
              </a:lnSpc>
            </a:pPr>
            <a:r>
              <a:rPr lang="en-US" sz="2000" b="1" dirty="0">
                <a:solidFill>
                  <a:schemeClr val="accent5">
                    <a:lumMod val="50000"/>
                  </a:schemeClr>
                </a:solidFill>
                <a:latin typeface="Work Sans" panose="020B0604020202020204" charset="0"/>
              </a:rPr>
              <a:t>3.</a:t>
            </a:r>
            <a:r>
              <a:rPr lang="en-US" sz="2000" dirty="0">
                <a:solidFill>
                  <a:schemeClr val="accent5">
                    <a:lumMod val="50000"/>
                  </a:schemeClr>
                </a:solidFill>
                <a:latin typeface="Work Sans" panose="020B0604020202020204" charset="0"/>
              </a:rPr>
              <a:t> Sticking out one’s tongue was a way of greeting in ______ Tibetan culture. </a:t>
            </a:r>
            <a:endParaRPr lang="en-US" sz="2000" dirty="0" smtClean="0">
              <a:solidFill>
                <a:schemeClr val="accent5">
                  <a:lumMod val="50000"/>
                </a:schemeClr>
              </a:solidFill>
              <a:latin typeface="Work Sans" panose="020B0604020202020204" charset="0"/>
            </a:endParaRPr>
          </a:p>
          <a:p>
            <a:pPr>
              <a:lnSpc>
                <a:spcPct val="120000"/>
              </a:lnSpc>
            </a:pPr>
            <a:r>
              <a:rPr lang="en-US" sz="2000" b="1" dirty="0" smtClean="0">
                <a:solidFill>
                  <a:schemeClr val="accent5">
                    <a:lumMod val="50000"/>
                  </a:schemeClr>
                </a:solidFill>
                <a:latin typeface="Work Sans" panose="020B0604020202020204" charset="0"/>
              </a:rPr>
              <a:t>A. </a:t>
            </a:r>
            <a:r>
              <a:rPr lang="en-US" sz="2000" dirty="0" smtClean="0">
                <a:solidFill>
                  <a:schemeClr val="accent5">
                    <a:lumMod val="50000"/>
                  </a:schemeClr>
                </a:solidFill>
                <a:latin typeface="Work Sans" panose="020B0604020202020204" charset="0"/>
              </a:rPr>
              <a:t>traditional </a:t>
            </a:r>
            <a:r>
              <a:rPr lang="en-US" sz="2000" dirty="0">
                <a:solidFill>
                  <a:schemeClr val="accent5">
                    <a:lumMod val="50000"/>
                  </a:schemeClr>
                </a:solidFill>
                <a:latin typeface="Work Sans" panose="020B0604020202020204" charset="0"/>
              </a:rPr>
              <a:t>	</a:t>
            </a:r>
            <a:r>
              <a:rPr lang="en-US" sz="2000" b="1" dirty="0" smtClean="0">
                <a:solidFill>
                  <a:schemeClr val="accent5">
                    <a:lumMod val="50000"/>
                  </a:schemeClr>
                </a:solidFill>
                <a:latin typeface="Work Sans" panose="020B0604020202020204" charset="0"/>
              </a:rPr>
              <a:t>B</a:t>
            </a:r>
            <a:r>
              <a:rPr lang="en-US" sz="2000" b="1" dirty="0">
                <a:solidFill>
                  <a:schemeClr val="accent5">
                    <a:lumMod val="50000"/>
                  </a:schemeClr>
                </a:solidFill>
                <a:latin typeface="Work Sans" panose="020B0604020202020204" charset="0"/>
              </a:rPr>
              <a:t>.</a:t>
            </a:r>
            <a:r>
              <a:rPr lang="en-US" sz="2000" dirty="0">
                <a:solidFill>
                  <a:schemeClr val="accent5">
                    <a:lumMod val="50000"/>
                  </a:schemeClr>
                </a:solidFill>
                <a:latin typeface="Work Sans" panose="020B0604020202020204" charset="0"/>
              </a:rPr>
              <a:t> leisurely	</a:t>
            </a:r>
            <a:r>
              <a:rPr lang="en-US" sz="2000" b="1" dirty="0" smtClean="0">
                <a:solidFill>
                  <a:schemeClr val="accent5">
                    <a:lumMod val="50000"/>
                  </a:schemeClr>
                </a:solidFill>
                <a:latin typeface="Work Sans" panose="020B0604020202020204" charset="0"/>
              </a:rPr>
              <a:t> </a:t>
            </a:r>
            <a:r>
              <a:rPr lang="en-US" sz="2000" b="1" dirty="0">
                <a:solidFill>
                  <a:schemeClr val="accent5">
                    <a:lumMod val="50000"/>
                  </a:schemeClr>
                </a:solidFill>
                <a:latin typeface="Work Sans" panose="020B0604020202020204" charset="0"/>
              </a:rPr>
              <a:t>C. </a:t>
            </a:r>
            <a:r>
              <a:rPr lang="en-US" sz="2000" dirty="0" smtClean="0">
                <a:solidFill>
                  <a:schemeClr val="accent5">
                    <a:lumMod val="50000"/>
                  </a:schemeClr>
                </a:solidFill>
                <a:latin typeface="Work Sans" panose="020B0604020202020204" charset="0"/>
              </a:rPr>
              <a:t>simple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1785BE6C-B0D3-2B45-DBCD-535F65C90741}"/>
              </a:ext>
            </a:extLst>
          </p:cNvPr>
          <p:cNvSpPr/>
          <p:nvPr/>
        </p:nvSpPr>
        <p:spPr>
          <a:xfrm>
            <a:off x="635328" y="1989921"/>
            <a:ext cx="490806" cy="499848"/>
          </a:xfrm>
          <a:prstGeom prst="ellipse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5FA2D4C4-C375-77D8-4748-5CC350900DE3}"/>
              </a:ext>
            </a:extLst>
          </p:cNvPr>
          <p:cNvSpPr/>
          <p:nvPr/>
        </p:nvSpPr>
        <p:spPr>
          <a:xfrm>
            <a:off x="2447759" y="2783069"/>
            <a:ext cx="490806" cy="499848"/>
          </a:xfrm>
          <a:prstGeom prst="ellipse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7A0ED9D7-9586-2740-8F98-F933BD698EBC}"/>
              </a:ext>
            </a:extLst>
          </p:cNvPr>
          <p:cNvSpPr/>
          <p:nvPr/>
        </p:nvSpPr>
        <p:spPr>
          <a:xfrm>
            <a:off x="635328" y="3799999"/>
            <a:ext cx="490806" cy="499848"/>
          </a:xfrm>
          <a:prstGeom prst="ellipse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29107607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4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0000" y="375877"/>
            <a:ext cx="7704000" cy="634500"/>
          </a:xfrm>
        </p:spPr>
        <p:txBody>
          <a:bodyPr/>
          <a:lstStyle/>
          <a:p>
            <a:r>
              <a:rPr lang="en-US" sz="2800" dirty="0" smtClean="0"/>
              <a:t>3. </a:t>
            </a:r>
            <a:r>
              <a:rPr lang="en-US" sz="2800" dirty="0"/>
              <a:t>﻿Choose the correct answer A, B, or C to complete each sentence.</a:t>
            </a:r>
          </a:p>
        </p:txBody>
      </p:sp>
      <p:sp>
        <p:nvSpPr>
          <p:cNvPr id="3" name="Hộp Văn bản 5">
            <a:extLst>
              <a:ext uri="{FF2B5EF4-FFF2-40B4-BE49-F238E27FC236}">
                <a16:creationId xmlns:a16="http://schemas.microsoft.com/office/drawing/2014/main" id="{169FCC15-03B8-C661-30E5-3CA8610BCC81}"/>
              </a:ext>
            </a:extLst>
          </p:cNvPr>
          <p:cNvSpPr txBox="1"/>
          <p:nvPr/>
        </p:nvSpPr>
        <p:spPr>
          <a:xfrm>
            <a:off x="720000" y="1446049"/>
            <a:ext cx="8936064" cy="188731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 smtClean="0">
                <a:solidFill>
                  <a:schemeClr val="accent5">
                    <a:lumMod val="50000"/>
                  </a:schemeClr>
                </a:solidFill>
                <a:latin typeface="Work Sans" panose="020B0604020202020204" charset="0"/>
              </a:rPr>
              <a:t>4</a:t>
            </a:r>
            <a:r>
              <a:rPr lang="en-US" sz="2000" b="1" dirty="0">
                <a:solidFill>
                  <a:schemeClr val="accent5">
                    <a:lumMod val="50000"/>
                  </a:schemeClr>
                </a:solidFill>
                <a:latin typeface="Work Sans" panose="020B0604020202020204" charset="0"/>
              </a:rPr>
              <a:t>.</a:t>
            </a:r>
            <a:r>
              <a:rPr lang="en-US" sz="2000" dirty="0">
                <a:solidFill>
                  <a:schemeClr val="accent5">
                    <a:lumMod val="50000"/>
                  </a:schemeClr>
                </a:solidFill>
                <a:latin typeface="Work Sans" panose="020B0604020202020204" charset="0"/>
              </a:rPr>
              <a:t> How do people ______ New Years in your country, Jack?</a:t>
            </a:r>
          </a:p>
          <a:p>
            <a:pPr>
              <a:lnSpc>
                <a:spcPct val="150000"/>
              </a:lnSpc>
            </a:pPr>
            <a:r>
              <a:rPr lang="en-US" sz="2000" b="1" dirty="0">
                <a:solidFill>
                  <a:schemeClr val="accent5">
                    <a:lumMod val="50000"/>
                  </a:schemeClr>
                </a:solidFill>
                <a:latin typeface="Work Sans" panose="020B0604020202020204" charset="0"/>
              </a:rPr>
              <a:t>A.</a:t>
            </a:r>
            <a:r>
              <a:rPr lang="en-US" sz="2000" dirty="0">
                <a:solidFill>
                  <a:schemeClr val="accent5">
                    <a:lumMod val="50000"/>
                  </a:schemeClr>
                </a:solidFill>
                <a:latin typeface="Work Sans" panose="020B0604020202020204" charset="0"/>
              </a:rPr>
              <a:t> </a:t>
            </a:r>
            <a:r>
              <a:rPr lang="en-US" sz="2000" dirty="0" err="1">
                <a:solidFill>
                  <a:schemeClr val="accent5">
                    <a:lumMod val="50000"/>
                  </a:schemeClr>
                </a:solidFill>
                <a:latin typeface="Work Sans" panose="020B0604020202020204" charset="0"/>
              </a:rPr>
              <a:t>practise</a:t>
            </a:r>
            <a:r>
              <a:rPr lang="en-US" sz="2000" dirty="0">
                <a:solidFill>
                  <a:schemeClr val="accent5">
                    <a:lumMod val="50000"/>
                  </a:schemeClr>
                </a:solidFill>
                <a:latin typeface="Work Sans" panose="020B0604020202020204" charset="0"/>
              </a:rPr>
              <a:t> 	</a:t>
            </a:r>
            <a:r>
              <a:rPr lang="en-US" sz="2000" b="1" dirty="0" smtClean="0">
                <a:solidFill>
                  <a:schemeClr val="accent5">
                    <a:lumMod val="50000"/>
                  </a:schemeClr>
                </a:solidFill>
                <a:latin typeface="Work Sans" panose="020B0604020202020204" charset="0"/>
              </a:rPr>
              <a:t>B</a:t>
            </a:r>
            <a:r>
              <a:rPr lang="en-US" sz="2000" b="1" dirty="0">
                <a:solidFill>
                  <a:schemeClr val="accent5">
                    <a:lumMod val="50000"/>
                  </a:schemeClr>
                </a:solidFill>
                <a:latin typeface="Work Sans" panose="020B0604020202020204" charset="0"/>
              </a:rPr>
              <a:t>.</a:t>
            </a:r>
            <a:r>
              <a:rPr lang="en-US" sz="2000" dirty="0">
                <a:solidFill>
                  <a:schemeClr val="accent5">
                    <a:lumMod val="50000"/>
                  </a:schemeClr>
                </a:solidFill>
                <a:latin typeface="Work Sans" panose="020B0604020202020204" charset="0"/>
              </a:rPr>
              <a:t> keep		</a:t>
            </a:r>
            <a:r>
              <a:rPr lang="en-US" sz="2000" b="1" dirty="0">
                <a:solidFill>
                  <a:schemeClr val="accent5">
                    <a:lumMod val="50000"/>
                  </a:schemeClr>
                </a:solidFill>
                <a:latin typeface="Work Sans" panose="020B0604020202020204" charset="0"/>
              </a:rPr>
              <a:t> C. </a:t>
            </a:r>
            <a:r>
              <a:rPr lang="en-US" sz="2000" dirty="0" smtClean="0">
                <a:solidFill>
                  <a:schemeClr val="accent5">
                    <a:lumMod val="50000"/>
                  </a:schemeClr>
                </a:solidFill>
                <a:latin typeface="Work Sans" panose="020B0604020202020204" charset="0"/>
              </a:rPr>
              <a:t>celebrate</a:t>
            </a:r>
            <a:endParaRPr lang="en-US" sz="2000" dirty="0">
              <a:solidFill>
                <a:schemeClr val="accent5">
                  <a:lumMod val="50000"/>
                </a:schemeClr>
              </a:solidFill>
              <a:latin typeface="Work Sans" panose="020B0604020202020204" charset="0"/>
            </a:endParaRPr>
          </a:p>
          <a:p>
            <a:pPr>
              <a:lnSpc>
                <a:spcPct val="150000"/>
              </a:lnSpc>
            </a:pPr>
            <a:r>
              <a:rPr lang="en-US" sz="2000" b="1" dirty="0">
                <a:solidFill>
                  <a:schemeClr val="accent5">
                    <a:lumMod val="50000"/>
                  </a:schemeClr>
                </a:solidFill>
                <a:latin typeface="Work Sans" panose="020B0604020202020204" charset="0"/>
              </a:rPr>
              <a:t>5.</a:t>
            </a:r>
            <a:r>
              <a:rPr lang="en-US" sz="2000" dirty="0">
                <a:solidFill>
                  <a:schemeClr val="accent5">
                    <a:lumMod val="50000"/>
                  </a:schemeClr>
                </a:solidFill>
                <a:latin typeface="Work Sans" panose="020B0604020202020204" charset="0"/>
              </a:rPr>
              <a:t> We like that restaurant: it ______ very delicious food. </a:t>
            </a:r>
          </a:p>
          <a:p>
            <a:pPr>
              <a:lnSpc>
                <a:spcPct val="150000"/>
              </a:lnSpc>
            </a:pPr>
            <a:r>
              <a:rPr lang="en-US" sz="2000" b="1" dirty="0">
                <a:solidFill>
                  <a:schemeClr val="accent5">
                    <a:lumMod val="50000"/>
                  </a:schemeClr>
                </a:solidFill>
                <a:latin typeface="Work Sans" panose="020B0604020202020204" charset="0"/>
              </a:rPr>
              <a:t>A.</a:t>
            </a:r>
            <a:r>
              <a:rPr lang="en-US" sz="2000" dirty="0">
                <a:solidFill>
                  <a:schemeClr val="accent5">
                    <a:lumMod val="50000"/>
                  </a:schemeClr>
                </a:solidFill>
                <a:latin typeface="Work Sans" panose="020B0604020202020204" charset="0"/>
              </a:rPr>
              <a:t> </a:t>
            </a:r>
            <a:r>
              <a:rPr lang="en-US" sz="2000" dirty="0" err="1">
                <a:solidFill>
                  <a:schemeClr val="accent5">
                    <a:lumMod val="50000"/>
                  </a:schemeClr>
                </a:solidFill>
                <a:latin typeface="Work Sans" panose="020B0604020202020204" charset="0"/>
              </a:rPr>
              <a:t>practises</a:t>
            </a:r>
            <a:r>
              <a:rPr lang="en-US" sz="2000" dirty="0">
                <a:solidFill>
                  <a:schemeClr val="accent5">
                    <a:lumMod val="50000"/>
                  </a:schemeClr>
                </a:solidFill>
                <a:latin typeface="Work Sans" panose="020B0604020202020204" charset="0"/>
              </a:rPr>
              <a:t> 	</a:t>
            </a:r>
            <a:r>
              <a:rPr lang="en-US" sz="2000" b="1" dirty="0" smtClean="0">
                <a:solidFill>
                  <a:schemeClr val="accent5">
                    <a:lumMod val="50000"/>
                  </a:schemeClr>
                </a:solidFill>
                <a:latin typeface="Work Sans" panose="020B0604020202020204" charset="0"/>
              </a:rPr>
              <a:t>B</a:t>
            </a:r>
            <a:r>
              <a:rPr lang="en-US" sz="2000" b="1" dirty="0">
                <a:solidFill>
                  <a:schemeClr val="accent5">
                    <a:lumMod val="50000"/>
                  </a:schemeClr>
                </a:solidFill>
                <a:latin typeface="Work Sans" panose="020B0604020202020204" charset="0"/>
              </a:rPr>
              <a:t>.</a:t>
            </a:r>
            <a:r>
              <a:rPr lang="en-US" sz="2000" dirty="0">
                <a:solidFill>
                  <a:schemeClr val="accent5">
                    <a:lumMod val="50000"/>
                  </a:schemeClr>
                </a:solidFill>
                <a:latin typeface="Work Sans" panose="020B0604020202020204" charset="0"/>
              </a:rPr>
              <a:t> serves	</a:t>
            </a:r>
            <a:r>
              <a:rPr lang="en-US" sz="2000" b="1" dirty="0" smtClean="0">
                <a:solidFill>
                  <a:schemeClr val="accent5">
                    <a:lumMod val="50000"/>
                  </a:schemeClr>
                </a:solidFill>
                <a:latin typeface="Work Sans" panose="020B0604020202020204" charset="0"/>
              </a:rPr>
              <a:t> </a:t>
            </a:r>
            <a:r>
              <a:rPr lang="en-US" sz="2000" b="1" dirty="0">
                <a:solidFill>
                  <a:schemeClr val="accent5">
                    <a:lumMod val="50000"/>
                  </a:schemeClr>
                </a:solidFill>
                <a:latin typeface="Work Sans" panose="020B0604020202020204" charset="0"/>
              </a:rPr>
              <a:t>C. </a:t>
            </a:r>
            <a:r>
              <a:rPr lang="en-US" sz="2000" dirty="0" smtClean="0">
                <a:solidFill>
                  <a:schemeClr val="accent5">
                    <a:lumMod val="50000"/>
                  </a:schemeClr>
                </a:solidFill>
                <a:latin typeface="Work Sans" panose="020B0604020202020204" charset="0"/>
              </a:rPr>
              <a:t>buys</a:t>
            </a:r>
            <a:endParaRPr lang="en-US" sz="2000" dirty="0">
              <a:solidFill>
                <a:schemeClr val="accent5">
                  <a:lumMod val="50000"/>
                </a:schemeClr>
              </a:solidFill>
              <a:latin typeface="Work Sans" panose="020B0604020202020204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1785BE6C-B0D3-2B45-DBCD-535F65C90741}"/>
              </a:ext>
            </a:extLst>
          </p:cNvPr>
          <p:cNvSpPr/>
          <p:nvPr/>
        </p:nvSpPr>
        <p:spPr>
          <a:xfrm>
            <a:off x="5232358" y="1933119"/>
            <a:ext cx="548693" cy="558800"/>
          </a:xfrm>
          <a:prstGeom prst="ellipse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5FA2D4C4-C375-77D8-4748-5CC350900DE3}"/>
              </a:ext>
            </a:extLst>
          </p:cNvPr>
          <p:cNvSpPr/>
          <p:nvPr/>
        </p:nvSpPr>
        <p:spPr>
          <a:xfrm>
            <a:off x="2411243" y="2774561"/>
            <a:ext cx="548693" cy="558800"/>
          </a:xfrm>
          <a:prstGeom prst="ellipse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1983977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99" name="Google Shape;7099;p40"/>
          <p:cNvSpPr/>
          <p:nvPr/>
        </p:nvSpPr>
        <p:spPr>
          <a:xfrm>
            <a:off x="720000" y="2008575"/>
            <a:ext cx="2336400" cy="455100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lt2"/>
              </a:gs>
              <a:gs pos="100000">
                <a:schemeClr val="accent2"/>
              </a:gs>
            </a:gsLst>
            <a:lin ang="2700006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00" name="Google Shape;7100;p40"/>
          <p:cNvSpPr/>
          <p:nvPr/>
        </p:nvSpPr>
        <p:spPr>
          <a:xfrm>
            <a:off x="3403800" y="2999175"/>
            <a:ext cx="2336400" cy="455100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lt2"/>
              </a:gs>
              <a:gs pos="100000">
                <a:schemeClr val="accent2"/>
              </a:gs>
            </a:gsLst>
            <a:lin ang="2700006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01" name="Google Shape;7101;p40"/>
          <p:cNvSpPr/>
          <p:nvPr/>
        </p:nvSpPr>
        <p:spPr>
          <a:xfrm>
            <a:off x="6087600" y="2008575"/>
            <a:ext cx="2336400" cy="455100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lt2"/>
              </a:gs>
              <a:gs pos="100000">
                <a:schemeClr val="accent2"/>
              </a:gs>
            </a:gsLst>
            <a:lin ang="2700006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02" name="Google Shape;7102;p40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/>
              <a:t>LET’S TEST YOUR HEARNING!</a:t>
            </a:r>
            <a:endParaRPr dirty="0">
              <a:solidFill>
                <a:schemeClr val="accent3"/>
              </a:solidFill>
            </a:endParaRPr>
          </a:p>
        </p:txBody>
      </p:sp>
      <p:sp>
        <p:nvSpPr>
          <p:cNvPr id="7103" name="Google Shape;7103;p40"/>
          <p:cNvSpPr txBox="1">
            <a:spLocks noGrp="1"/>
          </p:cNvSpPr>
          <p:nvPr>
            <p:ph type="title" idx="2"/>
          </p:nvPr>
        </p:nvSpPr>
        <p:spPr>
          <a:xfrm>
            <a:off x="720000" y="1991625"/>
            <a:ext cx="2336400" cy="48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BRAG</a:t>
            </a:r>
            <a:endParaRPr dirty="0"/>
          </a:p>
        </p:txBody>
      </p:sp>
      <p:sp>
        <p:nvSpPr>
          <p:cNvPr id="7104" name="Google Shape;7104;p40"/>
          <p:cNvSpPr txBox="1">
            <a:spLocks noGrp="1"/>
          </p:cNvSpPr>
          <p:nvPr>
            <p:ph type="subTitle" idx="1"/>
          </p:nvPr>
        </p:nvSpPr>
        <p:spPr>
          <a:xfrm>
            <a:off x="720000" y="2480699"/>
            <a:ext cx="2336400" cy="8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n-US" dirty="0"/>
              <a:t>to speak too proudly about what you have done or what you </a:t>
            </a:r>
            <a:r>
              <a:rPr lang="en-US" dirty="0" smtClean="0"/>
              <a:t>own</a:t>
            </a:r>
            <a:endParaRPr dirty="0"/>
          </a:p>
        </p:txBody>
      </p:sp>
      <p:sp>
        <p:nvSpPr>
          <p:cNvPr id="7105" name="Google Shape;7105;p40"/>
          <p:cNvSpPr txBox="1">
            <a:spLocks noGrp="1"/>
          </p:cNvSpPr>
          <p:nvPr>
            <p:ph type="title" idx="3"/>
          </p:nvPr>
        </p:nvSpPr>
        <p:spPr>
          <a:xfrm>
            <a:off x="3403800" y="2982237"/>
            <a:ext cx="2336400" cy="48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/br/ vs /pr/</a:t>
            </a:r>
            <a:endParaRPr dirty="0"/>
          </a:p>
        </p:txBody>
      </p:sp>
      <p:sp>
        <p:nvSpPr>
          <p:cNvPr id="7107" name="Google Shape;7107;p40"/>
          <p:cNvSpPr txBox="1">
            <a:spLocks noGrp="1"/>
          </p:cNvSpPr>
          <p:nvPr>
            <p:ph type="title" idx="5"/>
          </p:nvPr>
        </p:nvSpPr>
        <p:spPr>
          <a:xfrm>
            <a:off x="6087600" y="1991625"/>
            <a:ext cx="2336400" cy="48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PRAGUE</a:t>
            </a:r>
            <a:endParaRPr dirty="0"/>
          </a:p>
        </p:txBody>
      </p:sp>
      <p:sp>
        <p:nvSpPr>
          <p:cNvPr id="7108" name="Google Shape;7108;p40"/>
          <p:cNvSpPr txBox="1">
            <a:spLocks noGrp="1"/>
          </p:cNvSpPr>
          <p:nvPr>
            <p:ph type="subTitle" idx="6"/>
          </p:nvPr>
        </p:nvSpPr>
        <p:spPr>
          <a:xfrm>
            <a:off x="6087600" y="2480699"/>
            <a:ext cx="2336400" cy="8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n-US" dirty="0"/>
              <a:t>the capital and largest city of the Czech Republic.</a:t>
            </a:r>
            <a:endParaRPr dirty="0"/>
          </a:p>
        </p:txBody>
      </p:sp>
      <p:pic>
        <p:nvPicPr>
          <p:cNvPr id="2" name="Prague - Pronunciation in English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4477645" y="1406836"/>
            <a:ext cx="487363" cy="487363"/>
          </a:xfrm>
          <a:prstGeom prst="rect">
            <a:avLst/>
          </a:prstGeom>
        </p:spPr>
      </p:pic>
      <p:pic>
        <p:nvPicPr>
          <p:cNvPr id="5122" name="Picture 2" descr="A winter darling: In middle of Europe, romance takes hold of Prague | Daily  Sabah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08986" y="3454275"/>
            <a:ext cx="2439386" cy="1371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4" name="Picture 4" descr="Why You Should Stop Bragging - Make Me Better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9000" y="3454275"/>
            <a:ext cx="2438400" cy="1371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4" name="Google Shape;15898;p75"/>
          <p:cNvSpPr/>
          <p:nvPr/>
        </p:nvSpPr>
        <p:spPr>
          <a:xfrm>
            <a:off x="6268183" y="2098982"/>
            <a:ext cx="371782" cy="274285"/>
          </a:xfrm>
          <a:custGeom>
            <a:avLst/>
            <a:gdLst/>
            <a:ahLst/>
            <a:cxnLst/>
            <a:rect l="l" t="t" r="r" b="b"/>
            <a:pathLst>
              <a:path w="14151" h="10440" extrusionOk="0">
                <a:moveTo>
                  <a:pt x="11972" y="1"/>
                </a:moveTo>
                <a:lnTo>
                  <a:pt x="5563" y="6410"/>
                </a:lnTo>
                <a:cubicBezTo>
                  <a:pt x="5477" y="6497"/>
                  <a:pt x="5364" y="6540"/>
                  <a:pt x="5251" y="6540"/>
                </a:cubicBezTo>
                <a:cubicBezTo>
                  <a:pt x="5138" y="6540"/>
                  <a:pt x="5026" y="6497"/>
                  <a:pt x="4939" y="6410"/>
                </a:cubicBezTo>
                <a:lnTo>
                  <a:pt x="2178" y="3649"/>
                </a:lnTo>
                <a:lnTo>
                  <a:pt x="0" y="5827"/>
                </a:lnTo>
                <a:lnTo>
                  <a:pt x="4162" y="9989"/>
                </a:lnTo>
                <a:cubicBezTo>
                  <a:pt x="4453" y="10280"/>
                  <a:pt x="4842" y="10440"/>
                  <a:pt x="5251" y="10440"/>
                </a:cubicBezTo>
                <a:cubicBezTo>
                  <a:pt x="5660" y="10440"/>
                  <a:pt x="6056" y="10280"/>
                  <a:pt x="6340" y="9989"/>
                </a:cubicBezTo>
                <a:lnTo>
                  <a:pt x="14150" y="2179"/>
                </a:lnTo>
                <a:lnTo>
                  <a:pt x="11972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6" dur="96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4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7099" grpId="0" animBg="1"/>
      <p:bldP spid="7100" grpId="0" animBg="1"/>
      <p:bldP spid="7101" grpId="0" animBg="1"/>
      <p:bldP spid="7102" grpId="0"/>
      <p:bldP spid="7103" grpId="0"/>
      <p:bldP spid="7104" grpId="0" build="p"/>
      <p:bldP spid="7105" grpId="0"/>
      <p:bldP spid="7107" grpId="0"/>
      <p:bldP spid="7108" grpId="0" build="p"/>
      <p:bldP spid="74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22" name="Google Shape;7522;p44"/>
          <p:cNvGrpSpPr/>
          <p:nvPr/>
        </p:nvGrpSpPr>
        <p:grpSpPr>
          <a:xfrm>
            <a:off x="1371401" y="2827224"/>
            <a:ext cx="6401203" cy="1986350"/>
            <a:chOff x="1371401" y="2751024"/>
            <a:chExt cx="6401203" cy="1986350"/>
          </a:xfrm>
        </p:grpSpPr>
        <p:sp>
          <p:nvSpPr>
            <p:cNvPr id="7523" name="Google Shape;7523;p44"/>
            <p:cNvSpPr/>
            <p:nvPr/>
          </p:nvSpPr>
          <p:spPr>
            <a:xfrm>
              <a:off x="1599756" y="3569102"/>
              <a:ext cx="797398" cy="104095"/>
            </a:xfrm>
            <a:custGeom>
              <a:avLst/>
              <a:gdLst/>
              <a:ahLst/>
              <a:cxnLst/>
              <a:rect l="l" t="t" r="r" b="b"/>
              <a:pathLst>
                <a:path w="12854" h="1678" extrusionOk="0">
                  <a:moveTo>
                    <a:pt x="12823" y="0"/>
                  </a:moveTo>
                  <a:cubicBezTo>
                    <a:pt x="12820" y="0"/>
                    <a:pt x="12817" y="1"/>
                    <a:pt x="12814" y="2"/>
                  </a:cubicBezTo>
                  <a:cubicBezTo>
                    <a:pt x="10405" y="1170"/>
                    <a:pt x="7678" y="1654"/>
                    <a:pt x="4982" y="1654"/>
                  </a:cubicBezTo>
                  <a:cubicBezTo>
                    <a:pt x="4127" y="1654"/>
                    <a:pt x="3275" y="1605"/>
                    <a:pt x="2437" y="1514"/>
                  </a:cubicBezTo>
                  <a:cubicBezTo>
                    <a:pt x="1621" y="1426"/>
                    <a:pt x="806" y="1289"/>
                    <a:pt x="19" y="1057"/>
                  </a:cubicBezTo>
                  <a:cubicBezTo>
                    <a:pt x="18" y="1056"/>
                    <a:pt x="17" y="1056"/>
                    <a:pt x="16" y="1056"/>
                  </a:cubicBezTo>
                  <a:cubicBezTo>
                    <a:pt x="5" y="1056"/>
                    <a:pt x="0" y="1076"/>
                    <a:pt x="13" y="1079"/>
                  </a:cubicBezTo>
                  <a:cubicBezTo>
                    <a:pt x="1494" y="1520"/>
                    <a:pt x="3072" y="1659"/>
                    <a:pt x="4614" y="1677"/>
                  </a:cubicBezTo>
                  <a:cubicBezTo>
                    <a:pt x="4695" y="1678"/>
                    <a:pt x="4777" y="1678"/>
                    <a:pt x="4858" y="1678"/>
                  </a:cubicBezTo>
                  <a:cubicBezTo>
                    <a:pt x="6615" y="1678"/>
                    <a:pt x="8384" y="1497"/>
                    <a:pt x="10085" y="1061"/>
                  </a:cubicBezTo>
                  <a:cubicBezTo>
                    <a:pt x="11028" y="820"/>
                    <a:pt x="11981" y="505"/>
                    <a:pt x="12834" y="36"/>
                  </a:cubicBezTo>
                  <a:cubicBezTo>
                    <a:pt x="12853" y="25"/>
                    <a:pt x="12841" y="0"/>
                    <a:pt x="128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44"/>
            <p:cNvSpPr/>
            <p:nvPr/>
          </p:nvSpPr>
          <p:spPr>
            <a:xfrm>
              <a:off x="2396116" y="3565007"/>
              <a:ext cx="1324571" cy="193487"/>
            </a:xfrm>
            <a:custGeom>
              <a:avLst/>
              <a:gdLst/>
              <a:ahLst/>
              <a:cxnLst/>
              <a:rect l="l" t="t" r="r" b="b"/>
              <a:pathLst>
                <a:path w="21352" h="3119" extrusionOk="0">
                  <a:moveTo>
                    <a:pt x="20" y="0"/>
                  </a:moveTo>
                  <a:cubicBezTo>
                    <a:pt x="9" y="0"/>
                    <a:pt x="1" y="17"/>
                    <a:pt x="13" y="23"/>
                  </a:cubicBezTo>
                  <a:cubicBezTo>
                    <a:pt x="2511" y="1268"/>
                    <a:pt x="5285" y="2023"/>
                    <a:pt x="8022" y="2507"/>
                  </a:cubicBezTo>
                  <a:cubicBezTo>
                    <a:pt x="10359" y="2919"/>
                    <a:pt x="12735" y="3118"/>
                    <a:pt x="15108" y="3118"/>
                  </a:cubicBezTo>
                  <a:cubicBezTo>
                    <a:pt x="15622" y="3118"/>
                    <a:pt x="16135" y="3109"/>
                    <a:pt x="16648" y="3090"/>
                  </a:cubicBezTo>
                  <a:cubicBezTo>
                    <a:pt x="18215" y="3035"/>
                    <a:pt x="19774" y="2890"/>
                    <a:pt x="21324" y="2650"/>
                  </a:cubicBezTo>
                  <a:cubicBezTo>
                    <a:pt x="21352" y="2645"/>
                    <a:pt x="21341" y="2604"/>
                    <a:pt x="21313" y="2604"/>
                  </a:cubicBezTo>
                  <a:cubicBezTo>
                    <a:pt x="21313" y="2604"/>
                    <a:pt x="21312" y="2604"/>
                    <a:pt x="21311" y="2604"/>
                  </a:cubicBezTo>
                  <a:cubicBezTo>
                    <a:pt x="19246" y="2902"/>
                    <a:pt x="17151" y="3058"/>
                    <a:pt x="15054" y="3058"/>
                  </a:cubicBezTo>
                  <a:cubicBezTo>
                    <a:pt x="11462" y="3058"/>
                    <a:pt x="7867" y="2600"/>
                    <a:pt x="4421" y="1616"/>
                  </a:cubicBezTo>
                  <a:cubicBezTo>
                    <a:pt x="2912" y="1187"/>
                    <a:pt x="1460" y="628"/>
                    <a:pt x="25" y="2"/>
                  </a:cubicBezTo>
                  <a:cubicBezTo>
                    <a:pt x="23" y="1"/>
                    <a:pt x="21" y="0"/>
                    <a:pt x="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44"/>
            <p:cNvSpPr/>
            <p:nvPr/>
          </p:nvSpPr>
          <p:spPr>
            <a:xfrm>
              <a:off x="3716496" y="3726427"/>
              <a:ext cx="1719424" cy="171465"/>
            </a:xfrm>
            <a:custGeom>
              <a:avLst/>
              <a:gdLst/>
              <a:ahLst/>
              <a:cxnLst/>
              <a:rect l="l" t="t" r="r" b="b"/>
              <a:pathLst>
                <a:path w="27717" h="2764" extrusionOk="0">
                  <a:moveTo>
                    <a:pt x="34" y="1"/>
                  </a:moveTo>
                  <a:cubicBezTo>
                    <a:pt x="9" y="1"/>
                    <a:pt x="0" y="42"/>
                    <a:pt x="30" y="48"/>
                  </a:cubicBezTo>
                  <a:cubicBezTo>
                    <a:pt x="3606" y="1069"/>
                    <a:pt x="7229" y="2016"/>
                    <a:pt x="10931" y="2475"/>
                  </a:cubicBezTo>
                  <a:cubicBezTo>
                    <a:pt x="12476" y="2666"/>
                    <a:pt x="14037" y="2764"/>
                    <a:pt x="15599" y="2764"/>
                  </a:cubicBezTo>
                  <a:cubicBezTo>
                    <a:pt x="17675" y="2764"/>
                    <a:pt x="19753" y="2592"/>
                    <a:pt x="21793" y="2241"/>
                  </a:cubicBezTo>
                  <a:cubicBezTo>
                    <a:pt x="23799" y="1896"/>
                    <a:pt x="25805" y="1384"/>
                    <a:pt x="27690" y="612"/>
                  </a:cubicBezTo>
                  <a:cubicBezTo>
                    <a:pt x="27716" y="602"/>
                    <a:pt x="27711" y="562"/>
                    <a:pt x="27686" y="562"/>
                  </a:cubicBezTo>
                  <a:cubicBezTo>
                    <a:pt x="27683" y="562"/>
                    <a:pt x="27680" y="562"/>
                    <a:pt x="27676" y="564"/>
                  </a:cubicBezTo>
                  <a:cubicBezTo>
                    <a:pt x="24278" y="1810"/>
                    <a:pt x="20761" y="2511"/>
                    <a:pt x="17143" y="2656"/>
                  </a:cubicBezTo>
                  <a:cubicBezTo>
                    <a:pt x="16661" y="2676"/>
                    <a:pt x="16180" y="2686"/>
                    <a:pt x="15700" y="2686"/>
                  </a:cubicBezTo>
                  <a:cubicBezTo>
                    <a:pt x="12466" y="2686"/>
                    <a:pt x="9270" y="2255"/>
                    <a:pt x="6107" y="1554"/>
                  </a:cubicBezTo>
                  <a:cubicBezTo>
                    <a:pt x="4068" y="1103"/>
                    <a:pt x="2053" y="558"/>
                    <a:pt x="41" y="2"/>
                  </a:cubicBezTo>
                  <a:cubicBezTo>
                    <a:pt x="39" y="1"/>
                    <a:pt x="36" y="1"/>
                    <a:pt x="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44"/>
            <p:cNvSpPr/>
            <p:nvPr/>
          </p:nvSpPr>
          <p:spPr>
            <a:xfrm>
              <a:off x="5441539" y="3648385"/>
              <a:ext cx="1592190" cy="223264"/>
            </a:xfrm>
            <a:custGeom>
              <a:avLst/>
              <a:gdLst/>
              <a:ahLst/>
              <a:cxnLst/>
              <a:rect l="l" t="t" r="r" b="b"/>
              <a:pathLst>
                <a:path w="25666" h="3599" extrusionOk="0">
                  <a:moveTo>
                    <a:pt x="25637" y="1"/>
                  </a:moveTo>
                  <a:cubicBezTo>
                    <a:pt x="25634" y="1"/>
                    <a:pt x="25631" y="2"/>
                    <a:pt x="25627" y="4"/>
                  </a:cubicBezTo>
                  <a:cubicBezTo>
                    <a:pt x="22599" y="1613"/>
                    <a:pt x="19352" y="2703"/>
                    <a:pt x="15957" y="3203"/>
                  </a:cubicBezTo>
                  <a:cubicBezTo>
                    <a:pt x="14395" y="3433"/>
                    <a:pt x="12817" y="3542"/>
                    <a:pt x="11238" y="3542"/>
                  </a:cubicBezTo>
                  <a:cubicBezTo>
                    <a:pt x="9373" y="3542"/>
                    <a:pt x="7506" y="3389"/>
                    <a:pt x="5663" y="3101"/>
                  </a:cubicBezTo>
                  <a:cubicBezTo>
                    <a:pt x="3755" y="2804"/>
                    <a:pt x="1877" y="2351"/>
                    <a:pt x="27" y="1797"/>
                  </a:cubicBezTo>
                  <a:cubicBezTo>
                    <a:pt x="25" y="1797"/>
                    <a:pt x="23" y="1796"/>
                    <a:pt x="22" y="1796"/>
                  </a:cubicBezTo>
                  <a:cubicBezTo>
                    <a:pt x="5" y="1796"/>
                    <a:pt x="0" y="1824"/>
                    <a:pt x="20" y="1831"/>
                  </a:cubicBezTo>
                  <a:cubicBezTo>
                    <a:pt x="3321" y="2881"/>
                    <a:pt x="6784" y="3482"/>
                    <a:pt x="10245" y="3583"/>
                  </a:cubicBezTo>
                  <a:cubicBezTo>
                    <a:pt x="10581" y="3593"/>
                    <a:pt x="10917" y="3598"/>
                    <a:pt x="11254" y="3598"/>
                  </a:cubicBezTo>
                  <a:cubicBezTo>
                    <a:pt x="14322" y="3598"/>
                    <a:pt x="17391" y="3183"/>
                    <a:pt x="20328" y="2290"/>
                  </a:cubicBezTo>
                  <a:cubicBezTo>
                    <a:pt x="22171" y="1729"/>
                    <a:pt x="23970" y="984"/>
                    <a:pt x="25648" y="37"/>
                  </a:cubicBezTo>
                  <a:cubicBezTo>
                    <a:pt x="25666" y="26"/>
                    <a:pt x="25654" y="1"/>
                    <a:pt x="256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44"/>
            <p:cNvSpPr/>
            <p:nvPr/>
          </p:nvSpPr>
          <p:spPr>
            <a:xfrm>
              <a:off x="7032025" y="3648012"/>
              <a:ext cx="676554" cy="154157"/>
            </a:xfrm>
            <a:custGeom>
              <a:avLst/>
              <a:gdLst/>
              <a:ahLst/>
              <a:cxnLst/>
              <a:rect l="l" t="t" r="r" b="b"/>
              <a:pathLst>
                <a:path w="10906" h="2485" extrusionOk="0">
                  <a:moveTo>
                    <a:pt x="21" y="0"/>
                  </a:moveTo>
                  <a:cubicBezTo>
                    <a:pt x="9" y="0"/>
                    <a:pt x="1" y="19"/>
                    <a:pt x="14" y="29"/>
                  </a:cubicBezTo>
                  <a:cubicBezTo>
                    <a:pt x="2616" y="1830"/>
                    <a:pt x="5800" y="2484"/>
                    <a:pt x="8940" y="2484"/>
                  </a:cubicBezTo>
                  <a:cubicBezTo>
                    <a:pt x="9591" y="2484"/>
                    <a:pt x="10239" y="2456"/>
                    <a:pt x="10880" y="2404"/>
                  </a:cubicBezTo>
                  <a:cubicBezTo>
                    <a:pt x="10904" y="2403"/>
                    <a:pt x="10905" y="2367"/>
                    <a:pt x="10880" y="2367"/>
                  </a:cubicBezTo>
                  <a:cubicBezTo>
                    <a:pt x="10310" y="2378"/>
                    <a:pt x="9741" y="2389"/>
                    <a:pt x="9173" y="2389"/>
                  </a:cubicBezTo>
                  <a:cubicBezTo>
                    <a:pt x="7844" y="2389"/>
                    <a:pt x="6521" y="2330"/>
                    <a:pt x="5201" y="2085"/>
                  </a:cubicBezTo>
                  <a:cubicBezTo>
                    <a:pt x="3352" y="1742"/>
                    <a:pt x="1590" y="1055"/>
                    <a:pt x="28" y="3"/>
                  </a:cubicBezTo>
                  <a:cubicBezTo>
                    <a:pt x="26" y="1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44"/>
            <p:cNvSpPr/>
            <p:nvPr/>
          </p:nvSpPr>
          <p:spPr>
            <a:xfrm>
              <a:off x="7021541" y="3581013"/>
              <a:ext cx="86043" cy="799817"/>
            </a:xfrm>
            <a:custGeom>
              <a:avLst/>
              <a:gdLst/>
              <a:ahLst/>
              <a:cxnLst/>
              <a:rect l="l" t="t" r="r" b="b"/>
              <a:pathLst>
                <a:path w="1387" h="12893" extrusionOk="0">
                  <a:moveTo>
                    <a:pt x="52" y="1"/>
                  </a:moveTo>
                  <a:cubicBezTo>
                    <a:pt x="27" y="1"/>
                    <a:pt x="1" y="17"/>
                    <a:pt x="1" y="47"/>
                  </a:cubicBezTo>
                  <a:cubicBezTo>
                    <a:pt x="70" y="1494"/>
                    <a:pt x="274" y="2944"/>
                    <a:pt x="415" y="4385"/>
                  </a:cubicBezTo>
                  <a:cubicBezTo>
                    <a:pt x="642" y="6679"/>
                    <a:pt x="873" y="8972"/>
                    <a:pt x="1109" y="11265"/>
                  </a:cubicBezTo>
                  <a:cubicBezTo>
                    <a:pt x="1162" y="11784"/>
                    <a:pt x="1231" y="12348"/>
                    <a:pt x="1282" y="12844"/>
                  </a:cubicBezTo>
                  <a:cubicBezTo>
                    <a:pt x="1286" y="12876"/>
                    <a:pt x="1313" y="12892"/>
                    <a:pt x="1338" y="12892"/>
                  </a:cubicBezTo>
                  <a:cubicBezTo>
                    <a:pt x="1363" y="12892"/>
                    <a:pt x="1386" y="12876"/>
                    <a:pt x="1384" y="12844"/>
                  </a:cubicBezTo>
                  <a:cubicBezTo>
                    <a:pt x="1239" y="11399"/>
                    <a:pt x="1112" y="9951"/>
                    <a:pt x="967" y="8506"/>
                  </a:cubicBezTo>
                  <a:cubicBezTo>
                    <a:pt x="738" y="6206"/>
                    <a:pt x="508" y="3906"/>
                    <a:pt x="269" y="1605"/>
                  </a:cubicBezTo>
                  <a:cubicBezTo>
                    <a:pt x="215" y="1081"/>
                    <a:pt x="174" y="553"/>
                    <a:pt x="94" y="33"/>
                  </a:cubicBezTo>
                  <a:cubicBezTo>
                    <a:pt x="91" y="11"/>
                    <a:pt x="72" y="1"/>
                    <a:pt x="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44"/>
            <p:cNvSpPr/>
            <p:nvPr/>
          </p:nvSpPr>
          <p:spPr>
            <a:xfrm>
              <a:off x="5393709" y="3690073"/>
              <a:ext cx="51861" cy="783254"/>
            </a:xfrm>
            <a:custGeom>
              <a:avLst/>
              <a:gdLst/>
              <a:ahLst/>
              <a:cxnLst/>
              <a:rect l="l" t="t" r="r" b="b"/>
              <a:pathLst>
                <a:path w="836" h="12626" extrusionOk="0">
                  <a:moveTo>
                    <a:pt x="805" y="1"/>
                  </a:moveTo>
                  <a:cubicBezTo>
                    <a:pt x="789" y="1"/>
                    <a:pt x="773" y="11"/>
                    <a:pt x="771" y="32"/>
                  </a:cubicBezTo>
                  <a:cubicBezTo>
                    <a:pt x="559" y="2113"/>
                    <a:pt x="498" y="4221"/>
                    <a:pt x="370" y="6309"/>
                  </a:cubicBezTo>
                  <a:cubicBezTo>
                    <a:pt x="241" y="8403"/>
                    <a:pt x="101" y="10495"/>
                    <a:pt x="1" y="12589"/>
                  </a:cubicBezTo>
                  <a:cubicBezTo>
                    <a:pt x="0" y="12613"/>
                    <a:pt x="18" y="12626"/>
                    <a:pt x="37" y="12626"/>
                  </a:cubicBezTo>
                  <a:cubicBezTo>
                    <a:pt x="56" y="12626"/>
                    <a:pt x="76" y="12613"/>
                    <a:pt x="78" y="12589"/>
                  </a:cubicBezTo>
                  <a:cubicBezTo>
                    <a:pt x="233" y="10497"/>
                    <a:pt x="347" y="8402"/>
                    <a:pt x="473" y="6309"/>
                  </a:cubicBezTo>
                  <a:cubicBezTo>
                    <a:pt x="537" y="5264"/>
                    <a:pt x="601" y="4217"/>
                    <a:pt x="662" y="3171"/>
                  </a:cubicBezTo>
                  <a:cubicBezTo>
                    <a:pt x="726" y="2127"/>
                    <a:pt x="814" y="1079"/>
                    <a:pt x="834" y="33"/>
                  </a:cubicBezTo>
                  <a:cubicBezTo>
                    <a:pt x="835" y="11"/>
                    <a:pt x="820" y="1"/>
                    <a:pt x="8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44"/>
            <p:cNvSpPr/>
            <p:nvPr/>
          </p:nvSpPr>
          <p:spPr>
            <a:xfrm>
              <a:off x="3598813" y="3661288"/>
              <a:ext cx="136849" cy="878416"/>
            </a:xfrm>
            <a:custGeom>
              <a:avLst/>
              <a:gdLst/>
              <a:ahLst/>
              <a:cxnLst/>
              <a:rect l="l" t="t" r="r" b="b"/>
              <a:pathLst>
                <a:path w="2206" h="14160" extrusionOk="0">
                  <a:moveTo>
                    <a:pt x="2138" y="1"/>
                  </a:moveTo>
                  <a:cubicBezTo>
                    <a:pt x="2118" y="1"/>
                    <a:pt x="2099" y="12"/>
                    <a:pt x="2095" y="40"/>
                  </a:cubicBezTo>
                  <a:cubicBezTo>
                    <a:pt x="1855" y="1618"/>
                    <a:pt x="1612" y="3198"/>
                    <a:pt x="1372" y="4777"/>
                  </a:cubicBezTo>
                  <a:cubicBezTo>
                    <a:pt x="990" y="7299"/>
                    <a:pt x="614" y="9820"/>
                    <a:pt x="236" y="12341"/>
                  </a:cubicBezTo>
                  <a:cubicBezTo>
                    <a:pt x="149" y="12919"/>
                    <a:pt x="90" y="13539"/>
                    <a:pt x="5" y="14098"/>
                  </a:cubicBezTo>
                  <a:cubicBezTo>
                    <a:pt x="0" y="14136"/>
                    <a:pt x="32" y="14159"/>
                    <a:pt x="60" y="14159"/>
                  </a:cubicBezTo>
                  <a:cubicBezTo>
                    <a:pt x="79" y="14159"/>
                    <a:pt x="96" y="14149"/>
                    <a:pt x="100" y="14124"/>
                  </a:cubicBezTo>
                  <a:cubicBezTo>
                    <a:pt x="337" y="12544"/>
                    <a:pt x="599" y="10969"/>
                    <a:pt x="833" y="9389"/>
                  </a:cubicBezTo>
                  <a:cubicBezTo>
                    <a:pt x="1208" y="6866"/>
                    <a:pt x="1572" y="4341"/>
                    <a:pt x="1943" y="1819"/>
                  </a:cubicBezTo>
                  <a:cubicBezTo>
                    <a:pt x="2028" y="1235"/>
                    <a:pt x="2113" y="651"/>
                    <a:pt x="2198" y="69"/>
                  </a:cubicBezTo>
                  <a:cubicBezTo>
                    <a:pt x="2205" y="28"/>
                    <a:pt x="2170" y="1"/>
                    <a:pt x="2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44"/>
            <p:cNvSpPr/>
            <p:nvPr/>
          </p:nvSpPr>
          <p:spPr>
            <a:xfrm>
              <a:off x="2388113" y="3493541"/>
              <a:ext cx="73077" cy="858502"/>
            </a:xfrm>
            <a:custGeom>
              <a:avLst/>
              <a:gdLst/>
              <a:ahLst/>
              <a:cxnLst/>
              <a:rect l="l" t="t" r="r" b="b"/>
              <a:pathLst>
                <a:path w="1178" h="13839" extrusionOk="0">
                  <a:moveTo>
                    <a:pt x="16" y="0"/>
                  </a:moveTo>
                  <a:cubicBezTo>
                    <a:pt x="8" y="0"/>
                    <a:pt x="0" y="6"/>
                    <a:pt x="2" y="17"/>
                  </a:cubicBezTo>
                  <a:cubicBezTo>
                    <a:pt x="110" y="1576"/>
                    <a:pt x="235" y="3134"/>
                    <a:pt x="353" y="4691"/>
                  </a:cubicBezTo>
                  <a:cubicBezTo>
                    <a:pt x="542" y="7164"/>
                    <a:pt x="749" y="9637"/>
                    <a:pt x="964" y="12109"/>
                  </a:cubicBezTo>
                  <a:cubicBezTo>
                    <a:pt x="1014" y="12677"/>
                    <a:pt x="1079" y="13244"/>
                    <a:pt x="1127" y="13815"/>
                  </a:cubicBezTo>
                  <a:cubicBezTo>
                    <a:pt x="1128" y="13830"/>
                    <a:pt x="1141" y="13838"/>
                    <a:pt x="1154" y="13838"/>
                  </a:cubicBezTo>
                  <a:cubicBezTo>
                    <a:pt x="1166" y="13838"/>
                    <a:pt x="1177" y="13831"/>
                    <a:pt x="1175" y="13815"/>
                  </a:cubicBezTo>
                  <a:cubicBezTo>
                    <a:pt x="1049" y="12257"/>
                    <a:pt x="948" y="10697"/>
                    <a:pt x="819" y="9141"/>
                  </a:cubicBezTo>
                  <a:cubicBezTo>
                    <a:pt x="614" y="6668"/>
                    <a:pt x="405" y="4196"/>
                    <a:pt x="190" y="1723"/>
                  </a:cubicBezTo>
                  <a:cubicBezTo>
                    <a:pt x="141" y="1155"/>
                    <a:pt x="89" y="586"/>
                    <a:pt x="35" y="17"/>
                  </a:cubicBezTo>
                  <a:cubicBezTo>
                    <a:pt x="33" y="6"/>
                    <a:pt x="24" y="0"/>
                    <a:pt x="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44"/>
            <p:cNvSpPr/>
            <p:nvPr/>
          </p:nvSpPr>
          <p:spPr>
            <a:xfrm>
              <a:off x="1696223" y="4447169"/>
              <a:ext cx="5858337" cy="264331"/>
            </a:xfrm>
            <a:custGeom>
              <a:avLst/>
              <a:gdLst/>
              <a:ahLst/>
              <a:cxnLst/>
              <a:rect l="l" t="t" r="r" b="b"/>
              <a:pathLst>
                <a:path w="94436" h="4261" extrusionOk="0">
                  <a:moveTo>
                    <a:pt x="46" y="1"/>
                  </a:moveTo>
                  <a:cubicBezTo>
                    <a:pt x="12" y="1"/>
                    <a:pt x="0" y="49"/>
                    <a:pt x="34" y="56"/>
                  </a:cubicBezTo>
                  <a:cubicBezTo>
                    <a:pt x="5988" y="1013"/>
                    <a:pt x="11963" y="1829"/>
                    <a:pt x="17959" y="2477"/>
                  </a:cubicBezTo>
                  <a:cubicBezTo>
                    <a:pt x="24054" y="3136"/>
                    <a:pt x="30168" y="3629"/>
                    <a:pt x="36293" y="3925"/>
                  </a:cubicBezTo>
                  <a:cubicBezTo>
                    <a:pt x="40885" y="4146"/>
                    <a:pt x="45483" y="4261"/>
                    <a:pt x="50080" y="4261"/>
                  </a:cubicBezTo>
                  <a:cubicBezTo>
                    <a:pt x="51656" y="4261"/>
                    <a:pt x="53231" y="4247"/>
                    <a:pt x="54806" y="4220"/>
                  </a:cubicBezTo>
                  <a:cubicBezTo>
                    <a:pt x="61058" y="4111"/>
                    <a:pt x="67307" y="3783"/>
                    <a:pt x="73535" y="3218"/>
                  </a:cubicBezTo>
                  <a:cubicBezTo>
                    <a:pt x="79741" y="2656"/>
                    <a:pt x="85923" y="1859"/>
                    <a:pt x="92064" y="800"/>
                  </a:cubicBezTo>
                  <a:cubicBezTo>
                    <a:pt x="92836" y="668"/>
                    <a:pt x="93610" y="530"/>
                    <a:pt x="94379" y="389"/>
                  </a:cubicBezTo>
                  <a:cubicBezTo>
                    <a:pt x="94435" y="378"/>
                    <a:pt x="94415" y="295"/>
                    <a:pt x="94363" y="295"/>
                  </a:cubicBezTo>
                  <a:cubicBezTo>
                    <a:pt x="94360" y="295"/>
                    <a:pt x="94357" y="295"/>
                    <a:pt x="94353" y="296"/>
                  </a:cubicBezTo>
                  <a:cubicBezTo>
                    <a:pt x="88129" y="1408"/>
                    <a:pt x="81862" y="2278"/>
                    <a:pt x="75569" y="2903"/>
                  </a:cubicBezTo>
                  <a:cubicBezTo>
                    <a:pt x="69433" y="3513"/>
                    <a:pt x="63273" y="3890"/>
                    <a:pt x="57108" y="4051"/>
                  </a:cubicBezTo>
                  <a:cubicBezTo>
                    <a:pt x="54744" y="4113"/>
                    <a:pt x="52379" y="4144"/>
                    <a:pt x="50015" y="4144"/>
                  </a:cubicBezTo>
                  <a:cubicBezTo>
                    <a:pt x="46231" y="4144"/>
                    <a:pt x="42447" y="4066"/>
                    <a:pt x="38667" y="3915"/>
                  </a:cubicBezTo>
                  <a:cubicBezTo>
                    <a:pt x="32597" y="3672"/>
                    <a:pt x="26534" y="3244"/>
                    <a:pt x="20488" y="2644"/>
                  </a:cubicBezTo>
                  <a:cubicBezTo>
                    <a:pt x="14397" y="2041"/>
                    <a:pt x="8324" y="1270"/>
                    <a:pt x="2276" y="348"/>
                  </a:cubicBezTo>
                  <a:cubicBezTo>
                    <a:pt x="1534" y="236"/>
                    <a:pt x="790" y="120"/>
                    <a:pt x="50" y="1"/>
                  </a:cubicBezTo>
                  <a:cubicBezTo>
                    <a:pt x="48" y="1"/>
                    <a:pt x="47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44"/>
            <p:cNvSpPr/>
            <p:nvPr/>
          </p:nvSpPr>
          <p:spPr>
            <a:xfrm>
              <a:off x="1696471" y="4254669"/>
              <a:ext cx="5796488" cy="259616"/>
            </a:xfrm>
            <a:custGeom>
              <a:avLst/>
              <a:gdLst/>
              <a:ahLst/>
              <a:cxnLst/>
              <a:rect l="l" t="t" r="r" b="b"/>
              <a:pathLst>
                <a:path w="93439" h="4185" extrusionOk="0">
                  <a:moveTo>
                    <a:pt x="31" y="1"/>
                  </a:moveTo>
                  <a:cubicBezTo>
                    <a:pt x="1" y="1"/>
                    <a:pt x="3" y="53"/>
                    <a:pt x="39" y="58"/>
                  </a:cubicBezTo>
                  <a:cubicBezTo>
                    <a:pt x="6122" y="837"/>
                    <a:pt x="12203" y="1626"/>
                    <a:pt x="18298" y="2287"/>
                  </a:cubicBezTo>
                  <a:cubicBezTo>
                    <a:pt x="24547" y="2963"/>
                    <a:pt x="30810" y="3514"/>
                    <a:pt x="37088" y="3838"/>
                  </a:cubicBezTo>
                  <a:cubicBezTo>
                    <a:pt x="41740" y="4079"/>
                    <a:pt x="46398" y="4184"/>
                    <a:pt x="51057" y="4184"/>
                  </a:cubicBezTo>
                  <a:cubicBezTo>
                    <a:pt x="52684" y="4184"/>
                    <a:pt x="54310" y="4171"/>
                    <a:pt x="55937" y="4147"/>
                  </a:cubicBezTo>
                  <a:cubicBezTo>
                    <a:pt x="62046" y="4054"/>
                    <a:pt x="68156" y="3790"/>
                    <a:pt x="74244" y="3274"/>
                  </a:cubicBezTo>
                  <a:cubicBezTo>
                    <a:pt x="79993" y="2788"/>
                    <a:pt x="85733" y="2085"/>
                    <a:pt x="91397" y="970"/>
                  </a:cubicBezTo>
                  <a:cubicBezTo>
                    <a:pt x="92065" y="839"/>
                    <a:pt x="92730" y="701"/>
                    <a:pt x="93395" y="559"/>
                  </a:cubicBezTo>
                  <a:cubicBezTo>
                    <a:pt x="93438" y="548"/>
                    <a:pt x="93425" y="485"/>
                    <a:pt x="93384" y="485"/>
                  </a:cubicBezTo>
                  <a:cubicBezTo>
                    <a:pt x="93381" y="485"/>
                    <a:pt x="93378" y="485"/>
                    <a:pt x="93375" y="486"/>
                  </a:cubicBezTo>
                  <a:cubicBezTo>
                    <a:pt x="87701" y="1678"/>
                    <a:pt x="81937" y="2448"/>
                    <a:pt x="76165" y="2988"/>
                  </a:cubicBezTo>
                  <a:cubicBezTo>
                    <a:pt x="70113" y="3557"/>
                    <a:pt x="64038" y="3864"/>
                    <a:pt x="57961" y="3996"/>
                  </a:cubicBezTo>
                  <a:cubicBezTo>
                    <a:pt x="55626" y="4047"/>
                    <a:pt x="53291" y="4074"/>
                    <a:pt x="50956" y="4074"/>
                  </a:cubicBezTo>
                  <a:cubicBezTo>
                    <a:pt x="47108" y="4074"/>
                    <a:pt x="43260" y="4000"/>
                    <a:pt x="39417" y="3838"/>
                  </a:cubicBezTo>
                  <a:cubicBezTo>
                    <a:pt x="33103" y="3572"/>
                    <a:pt x="26800" y="3068"/>
                    <a:pt x="20514" y="2422"/>
                  </a:cubicBezTo>
                  <a:cubicBezTo>
                    <a:pt x="14437" y="1797"/>
                    <a:pt x="8374" y="1049"/>
                    <a:pt x="2313" y="287"/>
                  </a:cubicBezTo>
                  <a:cubicBezTo>
                    <a:pt x="1555" y="191"/>
                    <a:pt x="794" y="97"/>
                    <a:pt x="36" y="1"/>
                  </a:cubicBezTo>
                  <a:cubicBezTo>
                    <a:pt x="34" y="1"/>
                    <a:pt x="32" y="1"/>
                    <a:pt x="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44"/>
            <p:cNvSpPr/>
            <p:nvPr/>
          </p:nvSpPr>
          <p:spPr>
            <a:xfrm>
              <a:off x="1808322" y="4466524"/>
              <a:ext cx="3784" cy="7072"/>
            </a:xfrm>
            <a:custGeom>
              <a:avLst/>
              <a:gdLst/>
              <a:ahLst/>
              <a:cxnLst/>
              <a:rect l="l" t="t" r="r" b="b"/>
              <a:pathLst>
                <a:path w="61" h="114" extrusionOk="0">
                  <a:moveTo>
                    <a:pt x="52" y="0"/>
                  </a:moveTo>
                  <a:cubicBezTo>
                    <a:pt x="51" y="0"/>
                    <a:pt x="50" y="1"/>
                    <a:pt x="49" y="1"/>
                  </a:cubicBezTo>
                  <a:cubicBezTo>
                    <a:pt x="22" y="33"/>
                    <a:pt x="7" y="65"/>
                    <a:pt x="1" y="107"/>
                  </a:cubicBezTo>
                  <a:cubicBezTo>
                    <a:pt x="1" y="112"/>
                    <a:pt x="4" y="114"/>
                    <a:pt x="8" y="114"/>
                  </a:cubicBezTo>
                  <a:cubicBezTo>
                    <a:pt x="10" y="114"/>
                    <a:pt x="12" y="113"/>
                    <a:pt x="13" y="110"/>
                  </a:cubicBezTo>
                  <a:cubicBezTo>
                    <a:pt x="19" y="73"/>
                    <a:pt x="33" y="41"/>
                    <a:pt x="58" y="12"/>
                  </a:cubicBezTo>
                  <a:cubicBezTo>
                    <a:pt x="60" y="6"/>
                    <a:pt x="56" y="0"/>
                    <a:pt x="52" y="0"/>
                  </a:cubicBezTo>
                  <a:close/>
                </a:path>
              </a:pathLst>
            </a:custGeom>
            <a:solidFill>
              <a:srgbClr val="3F1E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44"/>
            <p:cNvSpPr/>
            <p:nvPr/>
          </p:nvSpPr>
          <p:spPr>
            <a:xfrm>
              <a:off x="1818124" y="4286122"/>
              <a:ext cx="151179" cy="205584"/>
            </a:xfrm>
            <a:custGeom>
              <a:avLst/>
              <a:gdLst/>
              <a:ahLst/>
              <a:cxnLst/>
              <a:rect l="l" t="t" r="r" b="b"/>
              <a:pathLst>
                <a:path w="2437" h="3314" extrusionOk="0">
                  <a:moveTo>
                    <a:pt x="2420" y="1"/>
                  </a:moveTo>
                  <a:lnTo>
                    <a:pt x="151" y="1845"/>
                  </a:lnTo>
                  <a:lnTo>
                    <a:pt x="16" y="3002"/>
                  </a:lnTo>
                  <a:lnTo>
                    <a:pt x="0" y="3313"/>
                  </a:lnTo>
                  <a:lnTo>
                    <a:pt x="0" y="3313"/>
                  </a:lnTo>
                  <a:lnTo>
                    <a:pt x="2437" y="162"/>
                  </a:lnTo>
                  <a:lnTo>
                    <a:pt x="242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44"/>
            <p:cNvSpPr/>
            <p:nvPr/>
          </p:nvSpPr>
          <p:spPr>
            <a:xfrm>
              <a:off x="1721347" y="4439910"/>
              <a:ext cx="97829" cy="51799"/>
            </a:xfrm>
            <a:custGeom>
              <a:avLst/>
              <a:gdLst/>
              <a:ahLst/>
              <a:cxnLst/>
              <a:rect l="l" t="t" r="r" b="b"/>
              <a:pathLst>
                <a:path w="1577" h="835" extrusionOk="0">
                  <a:moveTo>
                    <a:pt x="796" y="1"/>
                  </a:moveTo>
                  <a:lnTo>
                    <a:pt x="1" y="233"/>
                  </a:lnTo>
                  <a:lnTo>
                    <a:pt x="1" y="523"/>
                  </a:lnTo>
                  <a:lnTo>
                    <a:pt x="1560" y="834"/>
                  </a:lnTo>
                  <a:lnTo>
                    <a:pt x="1576" y="523"/>
                  </a:lnTo>
                  <a:lnTo>
                    <a:pt x="7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44"/>
            <p:cNvSpPr/>
            <p:nvPr/>
          </p:nvSpPr>
          <p:spPr>
            <a:xfrm>
              <a:off x="1721534" y="4279856"/>
              <a:ext cx="246899" cy="192557"/>
            </a:xfrm>
            <a:custGeom>
              <a:avLst/>
              <a:gdLst/>
              <a:ahLst/>
              <a:cxnLst/>
              <a:rect l="l" t="t" r="r" b="b"/>
              <a:pathLst>
                <a:path w="3980" h="3104" extrusionOk="0">
                  <a:moveTo>
                    <a:pt x="2829" y="0"/>
                  </a:moveTo>
                  <a:cubicBezTo>
                    <a:pt x="1861" y="915"/>
                    <a:pt x="917" y="1853"/>
                    <a:pt x="1" y="2813"/>
                  </a:cubicBezTo>
                  <a:cubicBezTo>
                    <a:pt x="525" y="2909"/>
                    <a:pt x="1049" y="3008"/>
                    <a:pt x="1573" y="3103"/>
                  </a:cubicBezTo>
                  <a:cubicBezTo>
                    <a:pt x="2299" y="2132"/>
                    <a:pt x="3200" y="1034"/>
                    <a:pt x="3979" y="99"/>
                  </a:cubicBezTo>
                  <a:lnTo>
                    <a:pt x="28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44"/>
            <p:cNvSpPr/>
            <p:nvPr/>
          </p:nvSpPr>
          <p:spPr>
            <a:xfrm>
              <a:off x="1819551" y="4280476"/>
              <a:ext cx="88710" cy="104591"/>
            </a:xfrm>
            <a:custGeom>
              <a:avLst/>
              <a:gdLst/>
              <a:ahLst/>
              <a:cxnLst/>
              <a:rect l="l" t="t" r="r" b="b"/>
              <a:pathLst>
                <a:path w="1430" h="1686" extrusionOk="0">
                  <a:moveTo>
                    <a:pt x="1393" y="0"/>
                  </a:moveTo>
                  <a:cubicBezTo>
                    <a:pt x="1108" y="233"/>
                    <a:pt x="856" y="523"/>
                    <a:pt x="597" y="776"/>
                  </a:cubicBezTo>
                  <a:cubicBezTo>
                    <a:pt x="340" y="1025"/>
                    <a:pt x="0" y="1283"/>
                    <a:pt x="12" y="1676"/>
                  </a:cubicBezTo>
                  <a:cubicBezTo>
                    <a:pt x="12" y="1683"/>
                    <a:pt x="17" y="1686"/>
                    <a:pt x="22" y="1686"/>
                  </a:cubicBezTo>
                  <a:cubicBezTo>
                    <a:pt x="27" y="1686"/>
                    <a:pt x="32" y="1683"/>
                    <a:pt x="32" y="1676"/>
                  </a:cubicBezTo>
                  <a:cubicBezTo>
                    <a:pt x="38" y="1233"/>
                    <a:pt x="478" y="924"/>
                    <a:pt x="769" y="644"/>
                  </a:cubicBezTo>
                  <a:cubicBezTo>
                    <a:pt x="982" y="434"/>
                    <a:pt x="1191" y="196"/>
                    <a:pt x="1429" y="5"/>
                  </a:cubicBezTo>
                  <a:lnTo>
                    <a:pt x="1393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44"/>
            <p:cNvSpPr/>
            <p:nvPr/>
          </p:nvSpPr>
          <p:spPr>
            <a:xfrm>
              <a:off x="1831958" y="4283268"/>
              <a:ext cx="108189" cy="100249"/>
            </a:xfrm>
            <a:custGeom>
              <a:avLst/>
              <a:gdLst/>
              <a:ahLst/>
              <a:cxnLst/>
              <a:rect l="l" t="t" r="r" b="b"/>
              <a:pathLst>
                <a:path w="1744" h="1616" extrusionOk="0">
                  <a:moveTo>
                    <a:pt x="1693" y="0"/>
                  </a:moveTo>
                  <a:cubicBezTo>
                    <a:pt x="1456" y="231"/>
                    <a:pt x="1227" y="468"/>
                    <a:pt x="990" y="700"/>
                  </a:cubicBezTo>
                  <a:cubicBezTo>
                    <a:pt x="836" y="853"/>
                    <a:pt x="682" y="1007"/>
                    <a:pt x="527" y="1161"/>
                  </a:cubicBezTo>
                  <a:cubicBezTo>
                    <a:pt x="400" y="1288"/>
                    <a:pt x="193" y="1587"/>
                    <a:pt x="8" y="1602"/>
                  </a:cubicBezTo>
                  <a:cubicBezTo>
                    <a:pt x="1" y="1602"/>
                    <a:pt x="1" y="1615"/>
                    <a:pt x="8" y="1615"/>
                  </a:cubicBezTo>
                  <a:cubicBezTo>
                    <a:pt x="146" y="1609"/>
                    <a:pt x="219" y="1502"/>
                    <a:pt x="313" y="1409"/>
                  </a:cubicBezTo>
                  <a:cubicBezTo>
                    <a:pt x="496" y="1232"/>
                    <a:pt x="678" y="1053"/>
                    <a:pt x="859" y="876"/>
                  </a:cubicBezTo>
                  <a:cubicBezTo>
                    <a:pt x="1154" y="586"/>
                    <a:pt x="1453" y="301"/>
                    <a:pt x="1743" y="5"/>
                  </a:cubicBezTo>
                  <a:lnTo>
                    <a:pt x="1693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44"/>
            <p:cNvSpPr/>
            <p:nvPr/>
          </p:nvSpPr>
          <p:spPr>
            <a:xfrm>
              <a:off x="1837728" y="4287114"/>
              <a:ext cx="78474" cy="79653"/>
            </a:xfrm>
            <a:custGeom>
              <a:avLst/>
              <a:gdLst/>
              <a:ahLst/>
              <a:cxnLst/>
              <a:rect l="l" t="t" r="r" b="b"/>
              <a:pathLst>
                <a:path w="1265" h="1284" extrusionOk="0">
                  <a:moveTo>
                    <a:pt x="1243" y="0"/>
                  </a:moveTo>
                  <a:cubicBezTo>
                    <a:pt x="1240" y="0"/>
                    <a:pt x="1237" y="1"/>
                    <a:pt x="1234" y="4"/>
                  </a:cubicBezTo>
                  <a:cubicBezTo>
                    <a:pt x="997" y="243"/>
                    <a:pt x="759" y="481"/>
                    <a:pt x="505" y="704"/>
                  </a:cubicBezTo>
                  <a:cubicBezTo>
                    <a:pt x="312" y="871"/>
                    <a:pt x="82" y="1013"/>
                    <a:pt x="4" y="1270"/>
                  </a:cubicBezTo>
                  <a:cubicBezTo>
                    <a:pt x="0" y="1278"/>
                    <a:pt x="7" y="1283"/>
                    <a:pt x="14" y="1283"/>
                  </a:cubicBezTo>
                  <a:cubicBezTo>
                    <a:pt x="20" y="1283"/>
                    <a:pt x="25" y="1280"/>
                    <a:pt x="27" y="1274"/>
                  </a:cubicBezTo>
                  <a:cubicBezTo>
                    <a:pt x="121" y="988"/>
                    <a:pt x="447" y="805"/>
                    <a:pt x="663" y="612"/>
                  </a:cubicBezTo>
                  <a:cubicBezTo>
                    <a:pt x="871" y="428"/>
                    <a:pt x="1070" y="233"/>
                    <a:pt x="1254" y="24"/>
                  </a:cubicBezTo>
                  <a:cubicBezTo>
                    <a:pt x="1264" y="14"/>
                    <a:pt x="1254" y="0"/>
                    <a:pt x="1243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44"/>
            <p:cNvSpPr/>
            <p:nvPr/>
          </p:nvSpPr>
          <p:spPr>
            <a:xfrm>
              <a:off x="1765207" y="4284074"/>
              <a:ext cx="183686" cy="197457"/>
            </a:xfrm>
            <a:custGeom>
              <a:avLst/>
              <a:gdLst/>
              <a:ahLst/>
              <a:cxnLst/>
              <a:rect l="l" t="t" r="r" b="b"/>
              <a:pathLst>
                <a:path w="2961" h="3183" extrusionOk="0">
                  <a:moveTo>
                    <a:pt x="2940" y="0"/>
                  </a:moveTo>
                  <a:cubicBezTo>
                    <a:pt x="2443" y="710"/>
                    <a:pt x="1783" y="1275"/>
                    <a:pt x="1110" y="1820"/>
                  </a:cubicBezTo>
                  <a:cubicBezTo>
                    <a:pt x="753" y="2110"/>
                    <a:pt x="373" y="2424"/>
                    <a:pt x="98" y="2800"/>
                  </a:cubicBezTo>
                  <a:cubicBezTo>
                    <a:pt x="18" y="2910"/>
                    <a:pt x="10" y="3043"/>
                    <a:pt x="1" y="3175"/>
                  </a:cubicBezTo>
                  <a:lnTo>
                    <a:pt x="30" y="3182"/>
                  </a:lnTo>
                  <a:cubicBezTo>
                    <a:pt x="34" y="3117"/>
                    <a:pt x="42" y="3051"/>
                    <a:pt x="55" y="2989"/>
                  </a:cubicBezTo>
                  <a:cubicBezTo>
                    <a:pt x="88" y="2829"/>
                    <a:pt x="188" y="2735"/>
                    <a:pt x="301" y="2611"/>
                  </a:cubicBezTo>
                  <a:cubicBezTo>
                    <a:pt x="619" y="2260"/>
                    <a:pt x="991" y="1962"/>
                    <a:pt x="1359" y="1667"/>
                  </a:cubicBezTo>
                  <a:cubicBezTo>
                    <a:pt x="1961" y="1184"/>
                    <a:pt x="2528" y="644"/>
                    <a:pt x="2960" y="5"/>
                  </a:cubicBezTo>
                  <a:lnTo>
                    <a:pt x="2940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44"/>
            <p:cNvSpPr/>
            <p:nvPr/>
          </p:nvSpPr>
          <p:spPr>
            <a:xfrm>
              <a:off x="1784687" y="4284881"/>
              <a:ext cx="172954" cy="200435"/>
            </a:xfrm>
            <a:custGeom>
              <a:avLst/>
              <a:gdLst/>
              <a:ahLst/>
              <a:cxnLst/>
              <a:rect l="l" t="t" r="r" b="b"/>
              <a:pathLst>
                <a:path w="2788" h="3231" extrusionOk="0">
                  <a:moveTo>
                    <a:pt x="2731" y="0"/>
                  </a:moveTo>
                  <a:cubicBezTo>
                    <a:pt x="2414" y="516"/>
                    <a:pt x="2034" y="966"/>
                    <a:pt x="1592" y="1402"/>
                  </a:cubicBezTo>
                  <a:cubicBezTo>
                    <a:pt x="1242" y="1746"/>
                    <a:pt x="896" y="2099"/>
                    <a:pt x="560" y="2455"/>
                  </a:cubicBezTo>
                  <a:cubicBezTo>
                    <a:pt x="356" y="2671"/>
                    <a:pt x="30" y="2911"/>
                    <a:pt x="1" y="3227"/>
                  </a:cubicBezTo>
                  <a:lnTo>
                    <a:pt x="11" y="3230"/>
                  </a:lnTo>
                  <a:cubicBezTo>
                    <a:pt x="72" y="2944"/>
                    <a:pt x="316" y="2754"/>
                    <a:pt x="510" y="2555"/>
                  </a:cubicBezTo>
                  <a:lnTo>
                    <a:pt x="952" y="2102"/>
                  </a:lnTo>
                  <a:cubicBezTo>
                    <a:pt x="1273" y="1775"/>
                    <a:pt x="1598" y="1455"/>
                    <a:pt x="1926" y="1139"/>
                  </a:cubicBezTo>
                  <a:cubicBezTo>
                    <a:pt x="2267" y="808"/>
                    <a:pt x="2549" y="417"/>
                    <a:pt x="2787" y="3"/>
                  </a:cubicBezTo>
                  <a:lnTo>
                    <a:pt x="2731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44"/>
            <p:cNvSpPr/>
            <p:nvPr/>
          </p:nvSpPr>
          <p:spPr>
            <a:xfrm>
              <a:off x="1798831" y="4384264"/>
              <a:ext cx="92804" cy="103909"/>
            </a:xfrm>
            <a:custGeom>
              <a:avLst/>
              <a:gdLst/>
              <a:ahLst/>
              <a:cxnLst/>
              <a:rect l="l" t="t" r="r" b="b"/>
              <a:pathLst>
                <a:path w="1496" h="1675" extrusionOk="0">
                  <a:moveTo>
                    <a:pt x="1490" y="1"/>
                  </a:moveTo>
                  <a:cubicBezTo>
                    <a:pt x="1489" y="1"/>
                    <a:pt x="1488" y="1"/>
                    <a:pt x="1488" y="2"/>
                  </a:cubicBezTo>
                  <a:cubicBezTo>
                    <a:pt x="1136" y="301"/>
                    <a:pt x="756" y="590"/>
                    <a:pt x="429" y="918"/>
                  </a:cubicBezTo>
                  <a:cubicBezTo>
                    <a:pt x="305" y="1043"/>
                    <a:pt x="131" y="1217"/>
                    <a:pt x="57" y="1370"/>
                  </a:cubicBezTo>
                  <a:cubicBezTo>
                    <a:pt x="14" y="1457"/>
                    <a:pt x="12" y="1566"/>
                    <a:pt x="0" y="1667"/>
                  </a:cubicBezTo>
                  <a:lnTo>
                    <a:pt x="43" y="1674"/>
                  </a:lnTo>
                  <a:lnTo>
                    <a:pt x="44" y="1674"/>
                  </a:lnTo>
                  <a:cubicBezTo>
                    <a:pt x="83" y="1532"/>
                    <a:pt x="101" y="1393"/>
                    <a:pt x="192" y="1262"/>
                  </a:cubicBezTo>
                  <a:cubicBezTo>
                    <a:pt x="295" y="1111"/>
                    <a:pt x="407" y="970"/>
                    <a:pt x="544" y="848"/>
                  </a:cubicBezTo>
                  <a:cubicBezTo>
                    <a:pt x="857" y="565"/>
                    <a:pt x="1180" y="288"/>
                    <a:pt x="1495" y="6"/>
                  </a:cubicBezTo>
                  <a:cubicBezTo>
                    <a:pt x="1496" y="5"/>
                    <a:pt x="1493" y="1"/>
                    <a:pt x="149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44"/>
            <p:cNvSpPr/>
            <p:nvPr/>
          </p:nvSpPr>
          <p:spPr>
            <a:xfrm>
              <a:off x="1742192" y="4357774"/>
              <a:ext cx="74256" cy="119107"/>
            </a:xfrm>
            <a:custGeom>
              <a:avLst/>
              <a:gdLst/>
              <a:ahLst/>
              <a:cxnLst/>
              <a:rect l="l" t="t" r="r" b="b"/>
              <a:pathLst>
                <a:path w="1197" h="1920" extrusionOk="0">
                  <a:moveTo>
                    <a:pt x="1197" y="0"/>
                  </a:moveTo>
                  <a:lnTo>
                    <a:pt x="1197" y="0"/>
                  </a:lnTo>
                  <a:cubicBezTo>
                    <a:pt x="1163" y="32"/>
                    <a:pt x="1128" y="67"/>
                    <a:pt x="1092" y="99"/>
                  </a:cubicBezTo>
                  <a:lnTo>
                    <a:pt x="1089" y="102"/>
                  </a:lnTo>
                  <a:cubicBezTo>
                    <a:pt x="1066" y="143"/>
                    <a:pt x="1044" y="185"/>
                    <a:pt x="1027" y="227"/>
                  </a:cubicBezTo>
                  <a:cubicBezTo>
                    <a:pt x="966" y="372"/>
                    <a:pt x="961" y="532"/>
                    <a:pt x="890" y="675"/>
                  </a:cubicBezTo>
                  <a:cubicBezTo>
                    <a:pt x="821" y="809"/>
                    <a:pt x="722" y="944"/>
                    <a:pt x="627" y="1062"/>
                  </a:cubicBezTo>
                  <a:cubicBezTo>
                    <a:pt x="475" y="1253"/>
                    <a:pt x="279" y="1396"/>
                    <a:pt x="115" y="1576"/>
                  </a:cubicBezTo>
                  <a:cubicBezTo>
                    <a:pt x="36" y="1663"/>
                    <a:pt x="10" y="1788"/>
                    <a:pt x="0" y="1914"/>
                  </a:cubicBezTo>
                  <a:lnTo>
                    <a:pt x="26" y="1920"/>
                  </a:lnTo>
                  <a:cubicBezTo>
                    <a:pt x="33" y="1808"/>
                    <a:pt x="54" y="1695"/>
                    <a:pt x="115" y="1612"/>
                  </a:cubicBezTo>
                  <a:cubicBezTo>
                    <a:pt x="174" y="1534"/>
                    <a:pt x="280" y="1471"/>
                    <a:pt x="352" y="1404"/>
                  </a:cubicBezTo>
                  <a:cubicBezTo>
                    <a:pt x="489" y="1272"/>
                    <a:pt x="614" y="1129"/>
                    <a:pt x="726" y="975"/>
                  </a:cubicBezTo>
                  <a:cubicBezTo>
                    <a:pt x="839" y="822"/>
                    <a:pt x="935" y="675"/>
                    <a:pt x="985" y="491"/>
                  </a:cubicBezTo>
                  <a:cubicBezTo>
                    <a:pt x="1035" y="299"/>
                    <a:pt x="1104" y="147"/>
                    <a:pt x="1197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44"/>
            <p:cNvSpPr/>
            <p:nvPr/>
          </p:nvSpPr>
          <p:spPr>
            <a:xfrm>
              <a:off x="1752428" y="4386373"/>
              <a:ext cx="35422" cy="47953"/>
            </a:xfrm>
            <a:custGeom>
              <a:avLst/>
              <a:gdLst/>
              <a:ahLst/>
              <a:cxnLst/>
              <a:rect l="l" t="t" r="r" b="b"/>
              <a:pathLst>
                <a:path w="571" h="773" extrusionOk="0">
                  <a:moveTo>
                    <a:pt x="557" y="0"/>
                  </a:moveTo>
                  <a:cubicBezTo>
                    <a:pt x="554" y="0"/>
                    <a:pt x="551" y="2"/>
                    <a:pt x="550" y="5"/>
                  </a:cubicBezTo>
                  <a:cubicBezTo>
                    <a:pt x="412" y="290"/>
                    <a:pt x="226" y="544"/>
                    <a:pt x="2" y="768"/>
                  </a:cubicBezTo>
                  <a:cubicBezTo>
                    <a:pt x="0" y="770"/>
                    <a:pt x="2" y="772"/>
                    <a:pt x="4" y="772"/>
                  </a:cubicBezTo>
                  <a:cubicBezTo>
                    <a:pt x="5" y="772"/>
                    <a:pt x="6" y="772"/>
                    <a:pt x="6" y="771"/>
                  </a:cubicBezTo>
                  <a:cubicBezTo>
                    <a:pt x="243" y="556"/>
                    <a:pt x="428" y="303"/>
                    <a:pt x="566" y="14"/>
                  </a:cubicBezTo>
                  <a:cubicBezTo>
                    <a:pt x="571" y="8"/>
                    <a:pt x="564" y="0"/>
                    <a:pt x="557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44"/>
            <p:cNvSpPr/>
            <p:nvPr/>
          </p:nvSpPr>
          <p:spPr>
            <a:xfrm>
              <a:off x="1729908" y="4443819"/>
              <a:ext cx="13275" cy="30645"/>
            </a:xfrm>
            <a:custGeom>
              <a:avLst/>
              <a:gdLst/>
              <a:ahLst/>
              <a:cxnLst/>
              <a:rect l="l" t="t" r="r" b="b"/>
              <a:pathLst>
                <a:path w="214" h="494" extrusionOk="0">
                  <a:moveTo>
                    <a:pt x="198" y="1"/>
                  </a:moveTo>
                  <a:cubicBezTo>
                    <a:pt x="196" y="1"/>
                    <a:pt x="193" y="1"/>
                    <a:pt x="191" y="3"/>
                  </a:cubicBezTo>
                  <a:cubicBezTo>
                    <a:pt x="37" y="137"/>
                    <a:pt x="14" y="306"/>
                    <a:pt x="1" y="488"/>
                  </a:cubicBezTo>
                  <a:lnTo>
                    <a:pt x="30" y="494"/>
                  </a:lnTo>
                  <a:cubicBezTo>
                    <a:pt x="30" y="460"/>
                    <a:pt x="31" y="428"/>
                    <a:pt x="34" y="395"/>
                  </a:cubicBezTo>
                  <a:cubicBezTo>
                    <a:pt x="44" y="244"/>
                    <a:pt x="92" y="123"/>
                    <a:pt x="207" y="17"/>
                  </a:cubicBezTo>
                  <a:cubicBezTo>
                    <a:pt x="214" y="11"/>
                    <a:pt x="207" y="1"/>
                    <a:pt x="198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44"/>
            <p:cNvSpPr/>
            <p:nvPr/>
          </p:nvSpPr>
          <p:spPr>
            <a:xfrm>
              <a:off x="1672277" y="4260438"/>
              <a:ext cx="182197" cy="200249"/>
            </a:xfrm>
            <a:custGeom>
              <a:avLst/>
              <a:gdLst/>
              <a:ahLst/>
              <a:cxnLst/>
              <a:rect l="l" t="t" r="r" b="b"/>
              <a:pathLst>
                <a:path w="2937" h="3228" extrusionOk="0">
                  <a:moveTo>
                    <a:pt x="2921" y="1"/>
                  </a:moveTo>
                  <a:lnTo>
                    <a:pt x="0" y="1632"/>
                  </a:lnTo>
                  <a:lnTo>
                    <a:pt x="164" y="2905"/>
                  </a:lnTo>
                  <a:lnTo>
                    <a:pt x="224" y="3228"/>
                  </a:lnTo>
                  <a:lnTo>
                    <a:pt x="2936" y="171"/>
                  </a:lnTo>
                  <a:lnTo>
                    <a:pt x="29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44"/>
            <p:cNvSpPr/>
            <p:nvPr/>
          </p:nvSpPr>
          <p:spPr>
            <a:xfrm>
              <a:off x="1578416" y="4402813"/>
              <a:ext cx="107755" cy="57879"/>
            </a:xfrm>
            <a:custGeom>
              <a:avLst/>
              <a:gdLst/>
              <a:ahLst/>
              <a:cxnLst/>
              <a:rect l="l" t="t" r="r" b="b"/>
              <a:pathLst>
                <a:path w="1737" h="933" extrusionOk="0">
                  <a:moveTo>
                    <a:pt x="597" y="0"/>
                  </a:moveTo>
                  <a:lnTo>
                    <a:pt x="0" y="315"/>
                  </a:lnTo>
                  <a:lnTo>
                    <a:pt x="0" y="619"/>
                  </a:lnTo>
                  <a:lnTo>
                    <a:pt x="1737" y="933"/>
                  </a:lnTo>
                  <a:lnTo>
                    <a:pt x="1737" y="933"/>
                  </a:lnTo>
                  <a:lnTo>
                    <a:pt x="1677" y="610"/>
                  </a:lnTo>
                  <a:lnTo>
                    <a:pt x="59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44"/>
            <p:cNvSpPr/>
            <p:nvPr/>
          </p:nvSpPr>
          <p:spPr>
            <a:xfrm>
              <a:off x="1578416" y="4250823"/>
              <a:ext cx="275063" cy="189889"/>
            </a:xfrm>
            <a:custGeom>
              <a:avLst/>
              <a:gdLst/>
              <a:ahLst/>
              <a:cxnLst/>
              <a:rect l="l" t="t" r="r" b="b"/>
              <a:pathLst>
                <a:path w="4434" h="3061" extrusionOk="0">
                  <a:moveTo>
                    <a:pt x="3021" y="1"/>
                  </a:moveTo>
                  <a:lnTo>
                    <a:pt x="0" y="2765"/>
                  </a:lnTo>
                  <a:lnTo>
                    <a:pt x="1677" y="3060"/>
                  </a:lnTo>
                  <a:lnTo>
                    <a:pt x="4434" y="156"/>
                  </a:lnTo>
                  <a:lnTo>
                    <a:pt x="302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44"/>
            <p:cNvSpPr/>
            <p:nvPr/>
          </p:nvSpPr>
          <p:spPr>
            <a:xfrm>
              <a:off x="1652984" y="4258453"/>
              <a:ext cx="184368" cy="196713"/>
            </a:xfrm>
            <a:custGeom>
              <a:avLst/>
              <a:gdLst/>
              <a:ahLst/>
              <a:cxnLst/>
              <a:rect l="l" t="t" r="r" b="b"/>
              <a:pathLst>
                <a:path w="2972" h="3171" extrusionOk="0">
                  <a:moveTo>
                    <a:pt x="2922" y="1"/>
                  </a:moveTo>
                  <a:cubicBezTo>
                    <a:pt x="2755" y="230"/>
                    <a:pt x="2565" y="444"/>
                    <a:pt x="2379" y="654"/>
                  </a:cubicBezTo>
                  <a:cubicBezTo>
                    <a:pt x="2080" y="991"/>
                    <a:pt x="1763" y="1285"/>
                    <a:pt x="1410" y="1561"/>
                  </a:cubicBezTo>
                  <a:cubicBezTo>
                    <a:pt x="1052" y="1838"/>
                    <a:pt x="682" y="2109"/>
                    <a:pt x="375" y="2443"/>
                  </a:cubicBezTo>
                  <a:cubicBezTo>
                    <a:pt x="182" y="2651"/>
                    <a:pt x="0" y="2881"/>
                    <a:pt x="11" y="3167"/>
                  </a:cubicBezTo>
                  <a:lnTo>
                    <a:pt x="31" y="3171"/>
                  </a:lnTo>
                  <a:cubicBezTo>
                    <a:pt x="53" y="2962"/>
                    <a:pt x="104" y="2811"/>
                    <a:pt x="249" y="2634"/>
                  </a:cubicBezTo>
                  <a:cubicBezTo>
                    <a:pt x="377" y="2474"/>
                    <a:pt x="526" y="2329"/>
                    <a:pt x="680" y="2194"/>
                  </a:cubicBezTo>
                  <a:cubicBezTo>
                    <a:pt x="1013" y="1902"/>
                    <a:pt x="1377" y="1649"/>
                    <a:pt x="1720" y="1370"/>
                  </a:cubicBezTo>
                  <a:cubicBezTo>
                    <a:pt x="2038" y="1110"/>
                    <a:pt x="2309" y="810"/>
                    <a:pt x="2577" y="499"/>
                  </a:cubicBezTo>
                  <a:cubicBezTo>
                    <a:pt x="2713" y="339"/>
                    <a:pt x="2850" y="178"/>
                    <a:pt x="2972" y="5"/>
                  </a:cubicBezTo>
                  <a:lnTo>
                    <a:pt x="2922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44"/>
            <p:cNvSpPr/>
            <p:nvPr/>
          </p:nvSpPr>
          <p:spPr>
            <a:xfrm>
              <a:off x="1665763" y="4289844"/>
              <a:ext cx="171341" cy="167494"/>
            </a:xfrm>
            <a:custGeom>
              <a:avLst/>
              <a:gdLst/>
              <a:ahLst/>
              <a:cxnLst/>
              <a:rect l="l" t="t" r="r" b="b"/>
              <a:pathLst>
                <a:path w="2762" h="2700" extrusionOk="0">
                  <a:moveTo>
                    <a:pt x="2759" y="1"/>
                  </a:moveTo>
                  <a:cubicBezTo>
                    <a:pt x="2758" y="1"/>
                    <a:pt x="2757" y="1"/>
                    <a:pt x="2755" y="2"/>
                  </a:cubicBezTo>
                  <a:cubicBezTo>
                    <a:pt x="2282" y="461"/>
                    <a:pt x="1724" y="843"/>
                    <a:pt x="1220" y="1269"/>
                  </a:cubicBezTo>
                  <a:cubicBezTo>
                    <a:pt x="1016" y="1444"/>
                    <a:pt x="860" y="1651"/>
                    <a:pt x="669" y="1837"/>
                  </a:cubicBezTo>
                  <a:cubicBezTo>
                    <a:pt x="518" y="1982"/>
                    <a:pt x="316" y="2078"/>
                    <a:pt x="163" y="2218"/>
                  </a:cubicBezTo>
                  <a:cubicBezTo>
                    <a:pt x="1" y="2366"/>
                    <a:pt x="22" y="2501"/>
                    <a:pt x="1" y="2693"/>
                  </a:cubicBezTo>
                  <a:lnTo>
                    <a:pt x="37" y="2700"/>
                  </a:lnTo>
                  <a:cubicBezTo>
                    <a:pt x="65" y="2582"/>
                    <a:pt x="73" y="2494"/>
                    <a:pt x="152" y="2367"/>
                  </a:cubicBezTo>
                  <a:cubicBezTo>
                    <a:pt x="229" y="2240"/>
                    <a:pt x="297" y="2177"/>
                    <a:pt x="401" y="2080"/>
                  </a:cubicBezTo>
                  <a:cubicBezTo>
                    <a:pt x="519" y="1974"/>
                    <a:pt x="650" y="1898"/>
                    <a:pt x="757" y="1778"/>
                  </a:cubicBezTo>
                  <a:cubicBezTo>
                    <a:pt x="936" y="1576"/>
                    <a:pt x="1107" y="1396"/>
                    <a:pt x="1313" y="1223"/>
                  </a:cubicBezTo>
                  <a:cubicBezTo>
                    <a:pt x="1775" y="835"/>
                    <a:pt x="2281" y="478"/>
                    <a:pt x="2715" y="54"/>
                  </a:cubicBezTo>
                  <a:lnTo>
                    <a:pt x="2718" y="51"/>
                  </a:lnTo>
                  <a:cubicBezTo>
                    <a:pt x="2732" y="38"/>
                    <a:pt x="2747" y="24"/>
                    <a:pt x="2760" y="10"/>
                  </a:cubicBezTo>
                  <a:cubicBezTo>
                    <a:pt x="2761" y="9"/>
                    <a:pt x="2761" y="8"/>
                    <a:pt x="2760" y="2"/>
                  </a:cubicBezTo>
                  <a:cubicBezTo>
                    <a:pt x="2760" y="1"/>
                    <a:pt x="2759" y="1"/>
                    <a:pt x="2759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44"/>
            <p:cNvSpPr/>
            <p:nvPr/>
          </p:nvSpPr>
          <p:spPr>
            <a:xfrm>
              <a:off x="1597771" y="4255786"/>
              <a:ext cx="162284" cy="189703"/>
            </a:xfrm>
            <a:custGeom>
              <a:avLst/>
              <a:gdLst/>
              <a:ahLst/>
              <a:cxnLst/>
              <a:rect l="l" t="t" r="r" b="b"/>
              <a:pathLst>
                <a:path w="2616" h="3058" extrusionOk="0">
                  <a:moveTo>
                    <a:pt x="2616" y="0"/>
                  </a:moveTo>
                  <a:lnTo>
                    <a:pt x="2483" y="122"/>
                  </a:lnTo>
                  <a:cubicBezTo>
                    <a:pt x="2041" y="638"/>
                    <a:pt x="1572" y="1133"/>
                    <a:pt x="1068" y="1586"/>
                  </a:cubicBezTo>
                  <a:cubicBezTo>
                    <a:pt x="760" y="1859"/>
                    <a:pt x="590" y="2215"/>
                    <a:pt x="315" y="2518"/>
                  </a:cubicBezTo>
                  <a:cubicBezTo>
                    <a:pt x="236" y="2606"/>
                    <a:pt x="105" y="2693"/>
                    <a:pt x="51" y="2802"/>
                  </a:cubicBezTo>
                  <a:cubicBezTo>
                    <a:pt x="16" y="2871"/>
                    <a:pt x="3" y="2958"/>
                    <a:pt x="0" y="3048"/>
                  </a:cubicBezTo>
                  <a:lnTo>
                    <a:pt x="47" y="3057"/>
                  </a:lnTo>
                  <a:cubicBezTo>
                    <a:pt x="63" y="2924"/>
                    <a:pt x="105" y="2800"/>
                    <a:pt x="205" y="2675"/>
                  </a:cubicBezTo>
                  <a:cubicBezTo>
                    <a:pt x="305" y="2552"/>
                    <a:pt x="421" y="2443"/>
                    <a:pt x="517" y="2315"/>
                  </a:cubicBezTo>
                  <a:cubicBezTo>
                    <a:pt x="642" y="2150"/>
                    <a:pt x="735" y="1961"/>
                    <a:pt x="873" y="1807"/>
                  </a:cubicBezTo>
                  <a:cubicBezTo>
                    <a:pt x="995" y="1670"/>
                    <a:pt x="1140" y="1557"/>
                    <a:pt x="1277" y="1434"/>
                  </a:cubicBezTo>
                  <a:cubicBezTo>
                    <a:pt x="1757" y="995"/>
                    <a:pt x="2197" y="504"/>
                    <a:pt x="2616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44"/>
            <p:cNvSpPr/>
            <p:nvPr/>
          </p:nvSpPr>
          <p:spPr>
            <a:xfrm>
              <a:off x="1605836" y="4362737"/>
              <a:ext cx="37407" cy="40633"/>
            </a:xfrm>
            <a:custGeom>
              <a:avLst/>
              <a:gdLst/>
              <a:ahLst/>
              <a:cxnLst/>
              <a:rect l="l" t="t" r="r" b="b"/>
              <a:pathLst>
                <a:path w="603" h="655" extrusionOk="0">
                  <a:moveTo>
                    <a:pt x="602" y="0"/>
                  </a:moveTo>
                  <a:lnTo>
                    <a:pt x="495" y="99"/>
                  </a:lnTo>
                  <a:lnTo>
                    <a:pt x="493" y="102"/>
                  </a:lnTo>
                  <a:cubicBezTo>
                    <a:pt x="335" y="288"/>
                    <a:pt x="164" y="469"/>
                    <a:pt x="2" y="649"/>
                  </a:cubicBezTo>
                  <a:cubicBezTo>
                    <a:pt x="0" y="650"/>
                    <a:pt x="2" y="654"/>
                    <a:pt x="5" y="654"/>
                  </a:cubicBezTo>
                  <a:cubicBezTo>
                    <a:pt x="6" y="654"/>
                    <a:pt x="6" y="654"/>
                    <a:pt x="7" y="654"/>
                  </a:cubicBezTo>
                  <a:cubicBezTo>
                    <a:pt x="207" y="440"/>
                    <a:pt x="415" y="228"/>
                    <a:pt x="602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44"/>
            <p:cNvSpPr/>
            <p:nvPr/>
          </p:nvSpPr>
          <p:spPr>
            <a:xfrm>
              <a:off x="1585302" y="4413855"/>
              <a:ext cx="11663" cy="29156"/>
            </a:xfrm>
            <a:custGeom>
              <a:avLst/>
              <a:gdLst/>
              <a:ahLst/>
              <a:cxnLst/>
              <a:rect l="l" t="t" r="r" b="b"/>
              <a:pathLst>
                <a:path w="188" h="470" extrusionOk="0">
                  <a:moveTo>
                    <a:pt x="176" y="0"/>
                  </a:moveTo>
                  <a:cubicBezTo>
                    <a:pt x="173" y="0"/>
                    <a:pt x="171" y="1"/>
                    <a:pt x="168" y="4"/>
                  </a:cubicBezTo>
                  <a:cubicBezTo>
                    <a:pt x="33" y="137"/>
                    <a:pt x="8" y="296"/>
                    <a:pt x="1" y="464"/>
                  </a:cubicBezTo>
                  <a:lnTo>
                    <a:pt x="30" y="470"/>
                  </a:lnTo>
                  <a:cubicBezTo>
                    <a:pt x="28" y="453"/>
                    <a:pt x="30" y="435"/>
                    <a:pt x="30" y="419"/>
                  </a:cubicBezTo>
                  <a:cubicBezTo>
                    <a:pt x="34" y="262"/>
                    <a:pt x="72" y="132"/>
                    <a:pt x="181" y="15"/>
                  </a:cubicBezTo>
                  <a:cubicBezTo>
                    <a:pt x="187" y="9"/>
                    <a:pt x="183" y="0"/>
                    <a:pt x="176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44"/>
            <p:cNvSpPr/>
            <p:nvPr/>
          </p:nvSpPr>
          <p:spPr>
            <a:xfrm>
              <a:off x="1755467" y="4256654"/>
              <a:ext cx="63710" cy="73077"/>
            </a:xfrm>
            <a:custGeom>
              <a:avLst/>
              <a:gdLst/>
              <a:ahLst/>
              <a:cxnLst/>
              <a:rect l="l" t="t" r="r" b="b"/>
              <a:pathLst>
                <a:path w="1027" h="1178" extrusionOk="0">
                  <a:moveTo>
                    <a:pt x="1009" y="1"/>
                  </a:moveTo>
                  <a:cubicBezTo>
                    <a:pt x="983" y="283"/>
                    <a:pt x="720" y="503"/>
                    <a:pt x="530" y="691"/>
                  </a:cubicBezTo>
                  <a:cubicBezTo>
                    <a:pt x="363" y="856"/>
                    <a:pt x="174" y="1000"/>
                    <a:pt x="5" y="1163"/>
                  </a:cubicBezTo>
                  <a:cubicBezTo>
                    <a:pt x="1" y="1169"/>
                    <a:pt x="5" y="1177"/>
                    <a:pt x="10" y="1177"/>
                  </a:cubicBezTo>
                  <a:cubicBezTo>
                    <a:pt x="11" y="1177"/>
                    <a:pt x="13" y="1177"/>
                    <a:pt x="14" y="1176"/>
                  </a:cubicBezTo>
                  <a:cubicBezTo>
                    <a:pt x="264" y="1009"/>
                    <a:pt x="486" y="776"/>
                    <a:pt x="692" y="560"/>
                  </a:cubicBezTo>
                  <a:cubicBezTo>
                    <a:pt x="849" y="397"/>
                    <a:pt x="1013" y="236"/>
                    <a:pt x="1026" y="4"/>
                  </a:cubicBezTo>
                  <a:lnTo>
                    <a:pt x="1009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44"/>
            <p:cNvSpPr/>
            <p:nvPr/>
          </p:nvSpPr>
          <p:spPr>
            <a:xfrm>
              <a:off x="1715392" y="4259632"/>
              <a:ext cx="52296" cy="62221"/>
            </a:xfrm>
            <a:custGeom>
              <a:avLst/>
              <a:gdLst/>
              <a:ahLst/>
              <a:cxnLst/>
              <a:rect l="l" t="t" r="r" b="b"/>
              <a:pathLst>
                <a:path w="843" h="1003" extrusionOk="0">
                  <a:moveTo>
                    <a:pt x="823" y="1"/>
                  </a:moveTo>
                  <a:cubicBezTo>
                    <a:pt x="820" y="1"/>
                    <a:pt x="817" y="2"/>
                    <a:pt x="814" y="4"/>
                  </a:cubicBezTo>
                  <a:cubicBezTo>
                    <a:pt x="663" y="163"/>
                    <a:pt x="519" y="330"/>
                    <a:pt x="377" y="497"/>
                  </a:cubicBezTo>
                  <a:cubicBezTo>
                    <a:pt x="248" y="650"/>
                    <a:pt x="95" y="808"/>
                    <a:pt x="5" y="987"/>
                  </a:cubicBezTo>
                  <a:cubicBezTo>
                    <a:pt x="0" y="995"/>
                    <a:pt x="7" y="1003"/>
                    <a:pt x="14" y="1003"/>
                  </a:cubicBezTo>
                  <a:cubicBezTo>
                    <a:pt x="18" y="1003"/>
                    <a:pt x="21" y="1001"/>
                    <a:pt x="24" y="997"/>
                  </a:cubicBezTo>
                  <a:cubicBezTo>
                    <a:pt x="252" y="648"/>
                    <a:pt x="553" y="326"/>
                    <a:pt x="833" y="21"/>
                  </a:cubicBezTo>
                  <a:cubicBezTo>
                    <a:pt x="842" y="13"/>
                    <a:pt x="833" y="1"/>
                    <a:pt x="823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44"/>
            <p:cNvSpPr/>
            <p:nvPr/>
          </p:nvSpPr>
          <p:spPr>
            <a:xfrm>
              <a:off x="1758631" y="4255227"/>
              <a:ext cx="47891" cy="52544"/>
            </a:xfrm>
            <a:custGeom>
              <a:avLst/>
              <a:gdLst/>
              <a:ahLst/>
              <a:cxnLst/>
              <a:rect l="l" t="t" r="r" b="b"/>
              <a:pathLst>
                <a:path w="772" h="847" extrusionOk="0">
                  <a:moveTo>
                    <a:pt x="750" y="1"/>
                  </a:moveTo>
                  <a:cubicBezTo>
                    <a:pt x="569" y="152"/>
                    <a:pt x="368" y="288"/>
                    <a:pt x="220" y="473"/>
                  </a:cubicBezTo>
                  <a:cubicBezTo>
                    <a:pt x="172" y="535"/>
                    <a:pt x="1" y="757"/>
                    <a:pt x="73" y="843"/>
                  </a:cubicBezTo>
                  <a:cubicBezTo>
                    <a:pt x="76" y="845"/>
                    <a:pt x="78" y="846"/>
                    <a:pt x="81" y="846"/>
                  </a:cubicBezTo>
                  <a:cubicBezTo>
                    <a:pt x="83" y="846"/>
                    <a:pt x="85" y="846"/>
                    <a:pt x="87" y="844"/>
                  </a:cubicBezTo>
                  <a:cubicBezTo>
                    <a:pt x="203" y="789"/>
                    <a:pt x="315" y="634"/>
                    <a:pt x="402" y="538"/>
                  </a:cubicBezTo>
                  <a:cubicBezTo>
                    <a:pt x="407" y="532"/>
                    <a:pt x="402" y="523"/>
                    <a:pt x="396" y="523"/>
                  </a:cubicBezTo>
                  <a:cubicBezTo>
                    <a:pt x="395" y="523"/>
                    <a:pt x="393" y="523"/>
                    <a:pt x="391" y="525"/>
                  </a:cubicBezTo>
                  <a:cubicBezTo>
                    <a:pt x="358" y="557"/>
                    <a:pt x="193" y="760"/>
                    <a:pt x="120" y="760"/>
                  </a:cubicBezTo>
                  <a:cubicBezTo>
                    <a:pt x="110" y="760"/>
                    <a:pt x="101" y="756"/>
                    <a:pt x="95" y="747"/>
                  </a:cubicBezTo>
                  <a:cubicBezTo>
                    <a:pt x="52" y="683"/>
                    <a:pt x="291" y="426"/>
                    <a:pt x="332" y="385"/>
                  </a:cubicBezTo>
                  <a:cubicBezTo>
                    <a:pt x="466" y="246"/>
                    <a:pt x="627" y="133"/>
                    <a:pt x="772" y="2"/>
                  </a:cubicBezTo>
                  <a:lnTo>
                    <a:pt x="750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44"/>
            <p:cNvSpPr/>
            <p:nvPr/>
          </p:nvSpPr>
          <p:spPr>
            <a:xfrm>
              <a:off x="1630278" y="4253987"/>
              <a:ext cx="165633" cy="197333"/>
            </a:xfrm>
            <a:custGeom>
              <a:avLst/>
              <a:gdLst/>
              <a:ahLst/>
              <a:cxnLst/>
              <a:rect l="l" t="t" r="r" b="b"/>
              <a:pathLst>
                <a:path w="2670" h="3181" extrusionOk="0">
                  <a:moveTo>
                    <a:pt x="2626" y="0"/>
                  </a:moveTo>
                  <a:cubicBezTo>
                    <a:pt x="2411" y="170"/>
                    <a:pt x="2202" y="355"/>
                    <a:pt x="2060" y="587"/>
                  </a:cubicBezTo>
                  <a:cubicBezTo>
                    <a:pt x="1951" y="767"/>
                    <a:pt x="1919" y="985"/>
                    <a:pt x="1778" y="1143"/>
                  </a:cubicBezTo>
                  <a:cubicBezTo>
                    <a:pt x="1633" y="1304"/>
                    <a:pt x="1457" y="1444"/>
                    <a:pt x="1300" y="1595"/>
                  </a:cubicBezTo>
                  <a:cubicBezTo>
                    <a:pt x="982" y="1907"/>
                    <a:pt x="676" y="2228"/>
                    <a:pt x="384" y="2562"/>
                  </a:cubicBezTo>
                  <a:cubicBezTo>
                    <a:pt x="291" y="2668"/>
                    <a:pt x="136" y="2743"/>
                    <a:pt x="63" y="2858"/>
                  </a:cubicBezTo>
                  <a:cubicBezTo>
                    <a:pt x="1" y="2955"/>
                    <a:pt x="15" y="3064"/>
                    <a:pt x="12" y="3173"/>
                  </a:cubicBezTo>
                  <a:lnTo>
                    <a:pt x="48" y="3181"/>
                  </a:lnTo>
                  <a:cubicBezTo>
                    <a:pt x="57" y="3038"/>
                    <a:pt x="43" y="2945"/>
                    <a:pt x="194" y="2794"/>
                  </a:cubicBezTo>
                  <a:cubicBezTo>
                    <a:pt x="311" y="2675"/>
                    <a:pt x="436" y="2562"/>
                    <a:pt x="552" y="2440"/>
                  </a:cubicBezTo>
                  <a:cubicBezTo>
                    <a:pt x="833" y="2139"/>
                    <a:pt x="1111" y="1840"/>
                    <a:pt x="1403" y="1553"/>
                  </a:cubicBezTo>
                  <a:cubicBezTo>
                    <a:pt x="1544" y="1416"/>
                    <a:pt x="1713" y="1291"/>
                    <a:pt x="1837" y="1140"/>
                  </a:cubicBezTo>
                  <a:cubicBezTo>
                    <a:pt x="1919" y="1043"/>
                    <a:pt x="1943" y="951"/>
                    <a:pt x="1989" y="832"/>
                  </a:cubicBezTo>
                  <a:cubicBezTo>
                    <a:pt x="2121" y="482"/>
                    <a:pt x="2389" y="238"/>
                    <a:pt x="2670" y="5"/>
                  </a:cubicBezTo>
                  <a:lnTo>
                    <a:pt x="2626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44"/>
            <p:cNvSpPr/>
            <p:nvPr/>
          </p:nvSpPr>
          <p:spPr>
            <a:xfrm>
              <a:off x="1622710" y="4328803"/>
              <a:ext cx="88524" cy="92556"/>
            </a:xfrm>
            <a:custGeom>
              <a:avLst/>
              <a:gdLst/>
              <a:ahLst/>
              <a:cxnLst/>
              <a:rect l="l" t="t" r="r" b="b"/>
              <a:pathLst>
                <a:path w="1427" h="1492" extrusionOk="0">
                  <a:moveTo>
                    <a:pt x="1419" y="0"/>
                  </a:moveTo>
                  <a:cubicBezTo>
                    <a:pt x="1418" y="0"/>
                    <a:pt x="1416" y="1"/>
                    <a:pt x="1415" y="3"/>
                  </a:cubicBezTo>
                  <a:cubicBezTo>
                    <a:pt x="1181" y="299"/>
                    <a:pt x="885" y="543"/>
                    <a:pt x="594" y="784"/>
                  </a:cubicBezTo>
                  <a:cubicBezTo>
                    <a:pt x="474" y="884"/>
                    <a:pt x="340" y="980"/>
                    <a:pt x="240" y="1102"/>
                  </a:cubicBezTo>
                  <a:cubicBezTo>
                    <a:pt x="147" y="1215"/>
                    <a:pt x="86" y="1350"/>
                    <a:pt x="6" y="1472"/>
                  </a:cubicBezTo>
                  <a:cubicBezTo>
                    <a:pt x="0" y="1482"/>
                    <a:pt x="9" y="1492"/>
                    <a:pt x="18" y="1492"/>
                  </a:cubicBezTo>
                  <a:cubicBezTo>
                    <a:pt x="22" y="1492"/>
                    <a:pt x="26" y="1490"/>
                    <a:pt x="30" y="1485"/>
                  </a:cubicBezTo>
                  <a:cubicBezTo>
                    <a:pt x="136" y="1336"/>
                    <a:pt x="213" y="1167"/>
                    <a:pt x="342" y="1035"/>
                  </a:cubicBezTo>
                  <a:cubicBezTo>
                    <a:pt x="457" y="919"/>
                    <a:pt x="592" y="819"/>
                    <a:pt x="714" y="714"/>
                  </a:cubicBezTo>
                  <a:cubicBezTo>
                    <a:pt x="971" y="496"/>
                    <a:pt x="1226" y="280"/>
                    <a:pt x="1424" y="7"/>
                  </a:cubicBezTo>
                  <a:cubicBezTo>
                    <a:pt x="1427" y="5"/>
                    <a:pt x="1423" y="0"/>
                    <a:pt x="1419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44"/>
            <p:cNvSpPr/>
            <p:nvPr/>
          </p:nvSpPr>
          <p:spPr>
            <a:xfrm>
              <a:off x="2051256" y="4305477"/>
              <a:ext cx="152420" cy="225373"/>
            </a:xfrm>
            <a:custGeom>
              <a:avLst/>
              <a:gdLst/>
              <a:ahLst/>
              <a:cxnLst/>
              <a:rect l="l" t="t" r="r" b="b"/>
              <a:pathLst>
                <a:path w="2457" h="3633" extrusionOk="0">
                  <a:moveTo>
                    <a:pt x="2444" y="1"/>
                  </a:moveTo>
                  <a:lnTo>
                    <a:pt x="0" y="1906"/>
                  </a:lnTo>
                  <a:lnTo>
                    <a:pt x="763" y="3284"/>
                  </a:lnTo>
                  <a:lnTo>
                    <a:pt x="769" y="3633"/>
                  </a:lnTo>
                  <a:lnTo>
                    <a:pt x="2456" y="184"/>
                  </a:lnTo>
                  <a:lnTo>
                    <a:pt x="24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44"/>
            <p:cNvSpPr/>
            <p:nvPr/>
          </p:nvSpPr>
          <p:spPr>
            <a:xfrm>
              <a:off x="1976192" y="4472604"/>
              <a:ext cx="122767" cy="58251"/>
            </a:xfrm>
            <a:custGeom>
              <a:avLst/>
              <a:gdLst/>
              <a:ahLst/>
              <a:cxnLst/>
              <a:rect l="l" t="t" r="r" b="b"/>
              <a:pathLst>
                <a:path w="1979" h="939" extrusionOk="0">
                  <a:moveTo>
                    <a:pt x="511" y="1"/>
                  </a:moveTo>
                  <a:lnTo>
                    <a:pt x="1" y="386"/>
                  </a:lnTo>
                  <a:lnTo>
                    <a:pt x="1" y="717"/>
                  </a:lnTo>
                  <a:lnTo>
                    <a:pt x="1979" y="939"/>
                  </a:lnTo>
                  <a:lnTo>
                    <a:pt x="1973" y="590"/>
                  </a:lnTo>
                  <a:lnTo>
                    <a:pt x="51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44"/>
            <p:cNvSpPr/>
            <p:nvPr/>
          </p:nvSpPr>
          <p:spPr>
            <a:xfrm>
              <a:off x="1976192" y="4296109"/>
              <a:ext cx="226738" cy="213152"/>
            </a:xfrm>
            <a:custGeom>
              <a:avLst/>
              <a:gdLst/>
              <a:ahLst/>
              <a:cxnLst/>
              <a:rect l="l" t="t" r="r" b="b"/>
              <a:pathLst>
                <a:path w="3655" h="3436" extrusionOk="0">
                  <a:moveTo>
                    <a:pt x="2041" y="1"/>
                  </a:moveTo>
                  <a:lnTo>
                    <a:pt x="1" y="3231"/>
                  </a:lnTo>
                  <a:lnTo>
                    <a:pt x="1973" y="3435"/>
                  </a:lnTo>
                  <a:lnTo>
                    <a:pt x="3654" y="152"/>
                  </a:lnTo>
                  <a:lnTo>
                    <a:pt x="204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44"/>
            <p:cNvSpPr/>
            <p:nvPr/>
          </p:nvSpPr>
          <p:spPr>
            <a:xfrm>
              <a:off x="2055847" y="4303368"/>
              <a:ext cx="127172" cy="224877"/>
            </a:xfrm>
            <a:custGeom>
              <a:avLst/>
              <a:gdLst/>
              <a:ahLst/>
              <a:cxnLst/>
              <a:rect l="l" t="t" r="r" b="b"/>
              <a:pathLst>
                <a:path w="2050" h="3625" extrusionOk="0">
                  <a:moveTo>
                    <a:pt x="2006" y="0"/>
                  </a:moveTo>
                  <a:cubicBezTo>
                    <a:pt x="1925" y="257"/>
                    <a:pt x="1816" y="510"/>
                    <a:pt x="1707" y="754"/>
                  </a:cubicBezTo>
                  <a:cubicBezTo>
                    <a:pt x="1517" y="1176"/>
                    <a:pt x="1271" y="1525"/>
                    <a:pt x="979" y="1884"/>
                  </a:cubicBezTo>
                  <a:cubicBezTo>
                    <a:pt x="616" y="2332"/>
                    <a:pt x="1" y="3008"/>
                    <a:pt x="294" y="3622"/>
                  </a:cubicBezTo>
                  <a:lnTo>
                    <a:pt x="314" y="3625"/>
                  </a:lnTo>
                  <a:cubicBezTo>
                    <a:pt x="255" y="3458"/>
                    <a:pt x="210" y="3307"/>
                    <a:pt x="258" y="3122"/>
                  </a:cubicBezTo>
                  <a:cubicBezTo>
                    <a:pt x="316" y="2904"/>
                    <a:pt x="430" y="2701"/>
                    <a:pt x="554" y="2512"/>
                  </a:cubicBezTo>
                  <a:cubicBezTo>
                    <a:pt x="786" y="2158"/>
                    <a:pt x="1078" y="1852"/>
                    <a:pt x="1331" y="1512"/>
                  </a:cubicBezTo>
                  <a:cubicBezTo>
                    <a:pt x="1562" y="1205"/>
                    <a:pt x="1717" y="864"/>
                    <a:pt x="1865" y="510"/>
                  </a:cubicBezTo>
                  <a:cubicBezTo>
                    <a:pt x="1933" y="344"/>
                    <a:pt x="1999" y="177"/>
                    <a:pt x="2050" y="6"/>
                  </a:cubicBezTo>
                  <a:lnTo>
                    <a:pt x="2006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44"/>
            <p:cNvSpPr/>
            <p:nvPr/>
          </p:nvSpPr>
          <p:spPr>
            <a:xfrm>
              <a:off x="2077994" y="4362861"/>
              <a:ext cx="101489" cy="166998"/>
            </a:xfrm>
            <a:custGeom>
              <a:avLst/>
              <a:gdLst/>
              <a:ahLst/>
              <a:cxnLst/>
              <a:rect l="l" t="t" r="r" b="b"/>
              <a:pathLst>
                <a:path w="1636" h="2692" extrusionOk="0">
                  <a:moveTo>
                    <a:pt x="1636" y="1"/>
                  </a:moveTo>
                  <a:cubicBezTo>
                    <a:pt x="1363" y="376"/>
                    <a:pt x="1052" y="727"/>
                    <a:pt x="792" y="1102"/>
                  </a:cubicBezTo>
                  <a:cubicBezTo>
                    <a:pt x="638" y="1324"/>
                    <a:pt x="582" y="1600"/>
                    <a:pt x="406" y="1806"/>
                  </a:cubicBezTo>
                  <a:cubicBezTo>
                    <a:pt x="304" y="1924"/>
                    <a:pt x="168" y="2049"/>
                    <a:pt x="94" y="2184"/>
                  </a:cubicBezTo>
                  <a:cubicBezTo>
                    <a:pt x="1" y="2351"/>
                    <a:pt x="104" y="2519"/>
                    <a:pt x="163" y="2687"/>
                  </a:cubicBezTo>
                  <a:lnTo>
                    <a:pt x="198" y="2692"/>
                  </a:lnTo>
                  <a:cubicBezTo>
                    <a:pt x="179" y="2621"/>
                    <a:pt x="147" y="2550"/>
                    <a:pt x="139" y="2478"/>
                  </a:cubicBezTo>
                  <a:cubicBezTo>
                    <a:pt x="130" y="2399"/>
                    <a:pt x="168" y="2179"/>
                    <a:pt x="203" y="2114"/>
                  </a:cubicBezTo>
                  <a:cubicBezTo>
                    <a:pt x="216" y="2094"/>
                    <a:pt x="253" y="2072"/>
                    <a:pt x="269" y="2053"/>
                  </a:cubicBezTo>
                  <a:cubicBezTo>
                    <a:pt x="355" y="1945"/>
                    <a:pt x="461" y="1813"/>
                    <a:pt x="529" y="1691"/>
                  </a:cubicBezTo>
                  <a:cubicBezTo>
                    <a:pt x="653" y="1473"/>
                    <a:pt x="720" y="1248"/>
                    <a:pt x="866" y="1041"/>
                  </a:cubicBezTo>
                  <a:cubicBezTo>
                    <a:pt x="1096" y="717"/>
                    <a:pt x="1360" y="406"/>
                    <a:pt x="1600" y="79"/>
                  </a:cubicBezTo>
                  <a:lnTo>
                    <a:pt x="1600" y="78"/>
                  </a:lnTo>
                  <a:lnTo>
                    <a:pt x="1636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44"/>
            <p:cNvSpPr/>
            <p:nvPr/>
          </p:nvSpPr>
          <p:spPr>
            <a:xfrm>
              <a:off x="2003675" y="4302561"/>
              <a:ext cx="94665" cy="218425"/>
            </a:xfrm>
            <a:custGeom>
              <a:avLst/>
              <a:gdLst/>
              <a:ahLst/>
              <a:cxnLst/>
              <a:rect l="l" t="t" r="r" b="b"/>
              <a:pathLst>
                <a:path w="1526" h="3521" extrusionOk="0">
                  <a:moveTo>
                    <a:pt x="1525" y="0"/>
                  </a:moveTo>
                  <a:lnTo>
                    <a:pt x="1435" y="142"/>
                  </a:lnTo>
                  <a:cubicBezTo>
                    <a:pt x="1164" y="761"/>
                    <a:pt x="849" y="1348"/>
                    <a:pt x="500" y="1933"/>
                  </a:cubicBezTo>
                  <a:cubicBezTo>
                    <a:pt x="303" y="2270"/>
                    <a:pt x="297" y="2672"/>
                    <a:pt x="111" y="3021"/>
                  </a:cubicBezTo>
                  <a:cubicBezTo>
                    <a:pt x="78" y="3087"/>
                    <a:pt x="17" y="3154"/>
                    <a:pt x="9" y="3233"/>
                  </a:cubicBezTo>
                  <a:cubicBezTo>
                    <a:pt x="1" y="3315"/>
                    <a:pt x="30" y="3417"/>
                    <a:pt x="70" y="3516"/>
                  </a:cubicBezTo>
                  <a:lnTo>
                    <a:pt x="108" y="3520"/>
                  </a:lnTo>
                  <a:cubicBezTo>
                    <a:pt x="63" y="3397"/>
                    <a:pt x="34" y="3266"/>
                    <a:pt x="70" y="3150"/>
                  </a:cubicBezTo>
                  <a:cubicBezTo>
                    <a:pt x="114" y="3013"/>
                    <a:pt x="213" y="2884"/>
                    <a:pt x="264" y="2746"/>
                  </a:cubicBezTo>
                  <a:cubicBezTo>
                    <a:pt x="326" y="2572"/>
                    <a:pt x="346" y="2393"/>
                    <a:pt x="397" y="2219"/>
                  </a:cubicBezTo>
                  <a:cubicBezTo>
                    <a:pt x="460" y="2008"/>
                    <a:pt x="596" y="1838"/>
                    <a:pt x="712" y="1656"/>
                  </a:cubicBezTo>
                  <a:cubicBezTo>
                    <a:pt x="1040" y="1141"/>
                    <a:pt x="1300" y="572"/>
                    <a:pt x="1525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44"/>
            <p:cNvSpPr/>
            <p:nvPr/>
          </p:nvSpPr>
          <p:spPr>
            <a:xfrm>
              <a:off x="1997533" y="4427813"/>
              <a:ext cx="21650" cy="46030"/>
            </a:xfrm>
            <a:custGeom>
              <a:avLst/>
              <a:gdLst/>
              <a:ahLst/>
              <a:cxnLst/>
              <a:rect l="l" t="t" r="r" b="b"/>
              <a:pathLst>
                <a:path w="349" h="742" extrusionOk="0">
                  <a:moveTo>
                    <a:pt x="348" y="1"/>
                  </a:moveTo>
                  <a:lnTo>
                    <a:pt x="296" y="85"/>
                  </a:lnTo>
                  <a:lnTo>
                    <a:pt x="294" y="87"/>
                  </a:lnTo>
                  <a:cubicBezTo>
                    <a:pt x="206" y="306"/>
                    <a:pt x="100" y="524"/>
                    <a:pt x="2" y="737"/>
                  </a:cubicBezTo>
                  <a:cubicBezTo>
                    <a:pt x="0" y="739"/>
                    <a:pt x="3" y="742"/>
                    <a:pt x="5" y="742"/>
                  </a:cubicBezTo>
                  <a:cubicBezTo>
                    <a:pt x="5" y="742"/>
                    <a:pt x="6" y="741"/>
                    <a:pt x="7" y="740"/>
                  </a:cubicBezTo>
                  <a:cubicBezTo>
                    <a:pt x="126" y="501"/>
                    <a:pt x="251" y="255"/>
                    <a:pt x="348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44"/>
            <p:cNvSpPr/>
            <p:nvPr/>
          </p:nvSpPr>
          <p:spPr>
            <a:xfrm>
              <a:off x="1985932" y="4486004"/>
              <a:ext cx="10174" cy="33499"/>
            </a:xfrm>
            <a:custGeom>
              <a:avLst/>
              <a:gdLst/>
              <a:ahLst/>
              <a:cxnLst/>
              <a:rect l="l" t="t" r="r" b="b"/>
              <a:pathLst>
                <a:path w="164" h="540" extrusionOk="0">
                  <a:moveTo>
                    <a:pt x="99" y="1"/>
                  </a:moveTo>
                  <a:cubicBezTo>
                    <a:pt x="97" y="1"/>
                    <a:pt x="94" y="2"/>
                    <a:pt x="92" y="5"/>
                  </a:cubicBezTo>
                  <a:cubicBezTo>
                    <a:pt x="1" y="180"/>
                    <a:pt x="51" y="360"/>
                    <a:pt x="121" y="534"/>
                  </a:cubicBezTo>
                  <a:lnTo>
                    <a:pt x="163" y="540"/>
                  </a:lnTo>
                  <a:cubicBezTo>
                    <a:pt x="91" y="370"/>
                    <a:pt x="12" y="207"/>
                    <a:pt x="107" y="14"/>
                  </a:cubicBezTo>
                  <a:cubicBezTo>
                    <a:pt x="111" y="7"/>
                    <a:pt x="105" y="1"/>
                    <a:pt x="99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44"/>
            <p:cNvSpPr/>
            <p:nvPr/>
          </p:nvSpPr>
          <p:spPr>
            <a:xfrm>
              <a:off x="2127437" y="4301879"/>
              <a:ext cx="41812" cy="80956"/>
            </a:xfrm>
            <a:custGeom>
              <a:avLst/>
              <a:gdLst/>
              <a:ahLst/>
              <a:cxnLst/>
              <a:rect l="l" t="t" r="r" b="b"/>
              <a:pathLst>
                <a:path w="674" h="1305" extrusionOk="0">
                  <a:moveTo>
                    <a:pt x="580" y="1"/>
                  </a:moveTo>
                  <a:lnTo>
                    <a:pt x="580" y="1"/>
                  </a:lnTo>
                  <a:cubicBezTo>
                    <a:pt x="673" y="451"/>
                    <a:pt x="226" y="942"/>
                    <a:pt x="4" y="1293"/>
                  </a:cubicBezTo>
                  <a:cubicBezTo>
                    <a:pt x="1" y="1298"/>
                    <a:pt x="6" y="1305"/>
                    <a:pt x="11" y="1305"/>
                  </a:cubicBezTo>
                  <a:cubicBezTo>
                    <a:pt x="13" y="1305"/>
                    <a:pt x="15" y="1304"/>
                    <a:pt x="17" y="1302"/>
                  </a:cubicBezTo>
                  <a:cubicBezTo>
                    <a:pt x="219" y="1075"/>
                    <a:pt x="373" y="794"/>
                    <a:pt x="505" y="524"/>
                  </a:cubicBezTo>
                  <a:cubicBezTo>
                    <a:pt x="593" y="342"/>
                    <a:pt x="650" y="185"/>
                    <a:pt x="604" y="2"/>
                  </a:cubicBezTo>
                  <a:lnTo>
                    <a:pt x="580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44"/>
            <p:cNvSpPr/>
            <p:nvPr/>
          </p:nvSpPr>
          <p:spPr>
            <a:xfrm>
              <a:off x="2080227" y="4305725"/>
              <a:ext cx="28784" cy="71526"/>
            </a:xfrm>
            <a:custGeom>
              <a:avLst/>
              <a:gdLst/>
              <a:ahLst/>
              <a:cxnLst/>
              <a:rect l="l" t="t" r="r" b="b"/>
              <a:pathLst>
                <a:path w="464" h="1153" extrusionOk="0">
                  <a:moveTo>
                    <a:pt x="446" y="1"/>
                  </a:moveTo>
                  <a:cubicBezTo>
                    <a:pt x="442" y="1"/>
                    <a:pt x="439" y="3"/>
                    <a:pt x="437" y="7"/>
                  </a:cubicBezTo>
                  <a:cubicBezTo>
                    <a:pt x="348" y="189"/>
                    <a:pt x="270" y="376"/>
                    <a:pt x="194" y="563"/>
                  </a:cubicBezTo>
                  <a:cubicBezTo>
                    <a:pt x="119" y="745"/>
                    <a:pt x="23" y="944"/>
                    <a:pt x="1" y="1141"/>
                  </a:cubicBezTo>
                  <a:cubicBezTo>
                    <a:pt x="0" y="1149"/>
                    <a:pt x="7" y="1152"/>
                    <a:pt x="13" y="1152"/>
                  </a:cubicBezTo>
                  <a:cubicBezTo>
                    <a:pt x="18" y="1152"/>
                    <a:pt x="22" y="1150"/>
                    <a:pt x="23" y="1146"/>
                  </a:cubicBezTo>
                  <a:cubicBezTo>
                    <a:pt x="107" y="764"/>
                    <a:pt x="291" y="372"/>
                    <a:pt x="460" y="22"/>
                  </a:cubicBezTo>
                  <a:cubicBezTo>
                    <a:pt x="464" y="11"/>
                    <a:pt x="455" y="1"/>
                    <a:pt x="446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44"/>
            <p:cNvSpPr/>
            <p:nvPr/>
          </p:nvSpPr>
          <p:spPr>
            <a:xfrm>
              <a:off x="2119434" y="4300266"/>
              <a:ext cx="28536" cy="58065"/>
            </a:xfrm>
            <a:custGeom>
              <a:avLst/>
              <a:gdLst/>
              <a:ahLst/>
              <a:cxnLst/>
              <a:rect l="l" t="t" r="r" b="b"/>
              <a:pathLst>
                <a:path w="460" h="936" extrusionOk="0">
                  <a:moveTo>
                    <a:pt x="436" y="1"/>
                  </a:moveTo>
                  <a:cubicBezTo>
                    <a:pt x="314" y="166"/>
                    <a:pt x="175" y="322"/>
                    <a:pt x="102" y="515"/>
                  </a:cubicBezTo>
                  <a:cubicBezTo>
                    <a:pt x="66" y="612"/>
                    <a:pt x="1" y="856"/>
                    <a:pt x="107" y="934"/>
                  </a:cubicBezTo>
                  <a:cubicBezTo>
                    <a:pt x="107" y="935"/>
                    <a:pt x="109" y="936"/>
                    <a:pt x="111" y="936"/>
                  </a:cubicBezTo>
                  <a:cubicBezTo>
                    <a:pt x="113" y="936"/>
                    <a:pt x="115" y="935"/>
                    <a:pt x="115" y="934"/>
                  </a:cubicBezTo>
                  <a:cubicBezTo>
                    <a:pt x="211" y="869"/>
                    <a:pt x="271" y="680"/>
                    <a:pt x="322" y="576"/>
                  </a:cubicBezTo>
                  <a:cubicBezTo>
                    <a:pt x="326" y="568"/>
                    <a:pt x="320" y="563"/>
                    <a:pt x="316" y="563"/>
                  </a:cubicBezTo>
                  <a:cubicBezTo>
                    <a:pt x="314" y="563"/>
                    <a:pt x="312" y="564"/>
                    <a:pt x="311" y="566"/>
                  </a:cubicBezTo>
                  <a:cubicBezTo>
                    <a:pt x="274" y="627"/>
                    <a:pt x="205" y="825"/>
                    <a:pt x="135" y="825"/>
                  </a:cubicBezTo>
                  <a:cubicBezTo>
                    <a:pt x="131" y="825"/>
                    <a:pt x="127" y="824"/>
                    <a:pt x="123" y="823"/>
                  </a:cubicBezTo>
                  <a:cubicBezTo>
                    <a:pt x="7" y="786"/>
                    <a:pt x="142" y="476"/>
                    <a:pt x="178" y="406"/>
                  </a:cubicBezTo>
                  <a:cubicBezTo>
                    <a:pt x="256" y="261"/>
                    <a:pt x="365" y="136"/>
                    <a:pt x="460" y="2"/>
                  </a:cubicBezTo>
                  <a:lnTo>
                    <a:pt x="436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44"/>
            <p:cNvSpPr/>
            <p:nvPr/>
          </p:nvSpPr>
          <p:spPr>
            <a:xfrm>
              <a:off x="2040152" y="4299025"/>
              <a:ext cx="95844" cy="226428"/>
            </a:xfrm>
            <a:custGeom>
              <a:avLst/>
              <a:gdLst/>
              <a:ahLst/>
              <a:cxnLst/>
              <a:rect l="l" t="t" r="r" b="b"/>
              <a:pathLst>
                <a:path w="1545" h="3650" extrusionOk="0">
                  <a:moveTo>
                    <a:pt x="1510" y="0"/>
                  </a:moveTo>
                  <a:cubicBezTo>
                    <a:pt x="1356" y="199"/>
                    <a:pt x="1219" y="413"/>
                    <a:pt x="1171" y="661"/>
                  </a:cubicBezTo>
                  <a:cubicBezTo>
                    <a:pt x="1138" y="848"/>
                    <a:pt x="1197" y="1034"/>
                    <a:pt x="1135" y="1213"/>
                  </a:cubicBezTo>
                  <a:cubicBezTo>
                    <a:pt x="1061" y="1435"/>
                    <a:pt x="907" y="1638"/>
                    <a:pt x="791" y="1843"/>
                  </a:cubicBezTo>
                  <a:cubicBezTo>
                    <a:pt x="589" y="2199"/>
                    <a:pt x="407" y="2566"/>
                    <a:pt x="239" y="2938"/>
                  </a:cubicBezTo>
                  <a:cubicBezTo>
                    <a:pt x="185" y="3056"/>
                    <a:pt x="52" y="3170"/>
                    <a:pt x="27" y="3288"/>
                  </a:cubicBezTo>
                  <a:cubicBezTo>
                    <a:pt x="1" y="3409"/>
                    <a:pt x="75" y="3532"/>
                    <a:pt x="123" y="3645"/>
                  </a:cubicBezTo>
                  <a:lnTo>
                    <a:pt x="163" y="3650"/>
                  </a:lnTo>
                  <a:cubicBezTo>
                    <a:pt x="153" y="3621"/>
                    <a:pt x="143" y="3592"/>
                    <a:pt x="130" y="3561"/>
                  </a:cubicBezTo>
                  <a:cubicBezTo>
                    <a:pt x="72" y="3406"/>
                    <a:pt x="65" y="3348"/>
                    <a:pt x="133" y="3194"/>
                  </a:cubicBezTo>
                  <a:cubicBezTo>
                    <a:pt x="203" y="3038"/>
                    <a:pt x="313" y="2886"/>
                    <a:pt x="387" y="2726"/>
                  </a:cubicBezTo>
                  <a:cubicBezTo>
                    <a:pt x="553" y="2373"/>
                    <a:pt x="730" y="2026"/>
                    <a:pt x="924" y="1689"/>
                  </a:cubicBezTo>
                  <a:cubicBezTo>
                    <a:pt x="1003" y="1551"/>
                    <a:pt x="1112" y="1416"/>
                    <a:pt x="1174" y="1271"/>
                  </a:cubicBezTo>
                  <a:cubicBezTo>
                    <a:pt x="1222" y="1153"/>
                    <a:pt x="1200" y="1052"/>
                    <a:pt x="1197" y="927"/>
                  </a:cubicBezTo>
                  <a:cubicBezTo>
                    <a:pt x="1184" y="564"/>
                    <a:pt x="1344" y="284"/>
                    <a:pt x="1544" y="5"/>
                  </a:cubicBezTo>
                  <a:lnTo>
                    <a:pt x="1510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44"/>
            <p:cNvSpPr/>
            <p:nvPr/>
          </p:nvSpPr>
          <p:spPr>
            <a:xfrm>
              <a:off x="2024271" y="4385194"/>
              <a:ext cx="54653" cy="107134"/>
            </a:xfrm>
            <a:custGeom>
              <a:avLst/>
              <a:gdLst/>
              <a:ahLst/>
              <a:cxnLst/>
              <a:rect l="l" t="t" r="r" b="b"/>
              <a:pathLst>
                <a:path w="881" h="1727" extrusionOk="0">
                  <a:moveTo>
                    <a:pt x="873" y="0"/>
                  </a:moveTo>
                  <a:cubicBezTo>
                    <a:pt x="871" y="0"/>
                    <a:pt x="869" y="1"/>
                    <a:pt x="868" y="4"/>
                  </a:cubicBezTo>
                  <a:cubicBezTo>
                    <a:pt x="746" y="353"/>
                    <a:pt x="525" y="649"/>
                    <a:pt x="311" y="945"/>
                  </a:cubicBezTo>
                  <a:cubicBezTo>
                    <a:pt x="241" y="1044"/>
                    <a:pt x="155" y="1143"/>
                    <a:pt x="104" y="1254"/>
                  </a:cubicBezTo>
                  <a:cubicBezTo>
                    <a:pt x="40" y="1397"/>
                    <a:pt x="38" y="1562"/>
                    <a:pt x="3" y="1710"/>
                  </a:cubicBezTo>
                  <a:cubicBezTo>
                    <a:pt x="0" y="1720"/>
                    <a:pt x="9" y="1727"/>
                    <a:pt x="17" y="1727"/>
                  </a:cubicBezTo>
                  <a:cubicBezTo>
                    <a:pt x="22" y="1727"/>
                    <a:pt x="26" y="1724"/>
                    <a:pt x="27" y="1718"/>
                  </a:cubicBezTo>
                  <a:cubicBezTo>
                    <a:pt x="77" y="1535"/>
                    <a:pt x="85" y="1341"/>
                    <a:pt x="183" y="1174"/>
                  </a:cubicBezTo>
                  <a:cubicBezTo>
                    <a:pt x="255" y="1048"/>
                    <a:pt x="351" y="932"/>
                    <a:pt x="437" y="814"/>
                  </a:cubicBezTo>
                  <a:cubicBezTo>
                    <a:pt x="616" y="562"/>
                    <a:pt x="788" y="308"/>
                    <a:pt x="880" y="10"/>
                  </a:cubicBezTo>
                  <a:cubicBezTo>
                    <a:pt x="881" y="4"/>
                    <a:pt x="877" y="0"/>
                    <a:pt x="873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44"/>
            <p:cNvSpPr/>
            <p:nvPr/>
          </p:nvSpPr>
          <p:spPr>
            <a:xfrm>
              <a:off x="2472048" y="4344870"/>
              <a:ext cx="94852" cy="259865"/>
            </a:xfrm>
            <a:custGeom>
              <a:avLst/>
              <a:gdLst/>
              <a:ahLst/>
              <a:cxnLst/>
              <a:rect l="l" t="t" r="r" b="b"/>
              <a:pathLst>
                <a:path w="1529" h="4189" extrusionOk="0">
                  <a:moveTo>
                    <a:pt x="1451" y="1"/>
                  </a:moveTo>
                  <a:lnTo>
                    <a:pt x="0" y="2362"/>
                  </a:lnTo>
                  <a:lnTo>
                    <a:pt x="632" y="3783"/>
                  </a:lnTo>
                  <a:lnTo>
                    <a:pt x="783" y="4189"/>
                  </a:lnTo>
                  <a:lnTo>
                    <a:pt x="1528" y="191"/>
                  </a:lnTo>
                  <a:lnTo>
                    <a:pt x="145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44"/>
            <p:cNvSpPr/>
            <p:nvPr/>
          </p:nvSpPr>
          <p:spPr>
            <a:xfrm>
              <a:off x="2401079" y="4538549"/>
              <a:ext cx="119603" cy="66191"/>
            </a:xfrm>
            <a:custGeom>
              <a:avLst/>
              <a:gdLst/>
              <a:ahLst/>
              <a:cxnLst/>
              <a:rect l="l" t="t" r="r" b="b"/>
              <a:pathLst>
                <a:path w="1928" h="1067" extrusionOk="0">
                  <a:moveTo>
                    <a:pt x="478" y="1"/>
                  </a:moveTo>
                  <a:lnTo>
                    <a:pt x="0" y="364"/>
                  </a:lnTo>
                  <a:lnTo>
                    <a:pt x="127" y="747"/>
                  </a:lnTo>
                  <a:lnTo>
                    <a:pt x="1927" y="1067"/>
                  </a:lnTo>
                  <a:lnTo>
                    <a:pt x="1927" y="1067"/>
                  </a:lnTo>
                  <a:lnTo>
                    <a:pt x="1776" y="661"/>
                  </a:lnTo>
                  <a:lnTo>
                    <a:pt x="4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44"/>
            <p:cNvSpPr/>
            <p:nvPr/>
          </p:nvSpPr>
          <p:spPr>
            <a:xfrm>
              <a:off x="2401079" y="4335937"/>
              <a:ext cx="161043" cy="243673"/>
            </a:xfrm>
            <a:custGeom>
              <a:avLst/>
              <a:gdLst/>
              <a:ahLst/>
              <a:cxnLst/>
              <a:rect l="l" t="t" r="r" b="b"/>
              <a:pathLst>
                <a:path w="2596" h="3928" extrusionOk="0">
                  <a:moveTo>
                    <a:pt x="1133" y="1"/>
                  </a:moveTo>
                  <a:lnTo>
                    <a:pt x="0" y="3630"/>
                  </a:lnTo>
                  <a:lnTo>
                    <a:pt x="1776" y="3927"/>
                  </a:lnTo>
                  <a:lnTo>
                    <a:pt x="2595" y="145"/>
                  </a:lnTo>
                  <a:lnTo>
                    <a:pt x="11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44"/>
            <p:cNvSpPr/>
            <p:nvPr/>
          </p:nvSpPr>
          <p:spPr>
            <a:xfrm>
              <a:off x="2448351" y="4338915"/>
              <a:ext cx="53040" cy="254592"/>
            </a:xfrm>
            <a:custGeom>
              <a:avLst/>
              <a:gdLst/>
              <a:ahLst/>
              <a:cxnLst/>
              <a:rect l="l" t="t" r="r" b="b"/>
              <a:pathLst>
                <a:path w="855" h="4104" extrusionOk="0">
                  <a:moveTo>
                    <a:pt x="824" y="1"/>
                  </a:moveTo>
                  <a:cubicBezTo>
                    <a:pt x="782" y="95"/>
                    <a:pt x="738" y="188"/>
                    <a:pt x="698" y="285"/>
                  </a:cubicBezTo>
                  <a:cubicBezTo>
                    <a:pt x="618" y="480"/>
                    <a:pt x="571" y="685"/>
                    <a:pt x="535" y="889"/>
                  </a:cubicBezTo>
                  <a:cubicBezTo>
                    <a:pt x="448" y="1366"/>
                    <a:pt x="412" y="1852"/>
                    <a:pt x="371" y="2334"/>
                  </a:cubicBezTo>
                  <a:cubicBezTo>
                    <a:pt x="348" y="2616"/>
                    <a:pt x="311" y="2891"/>
                    <a:pt x="211" y="3155"/>
                  </a:cubicBezTo>
                  <a:cubicBezTo>
                    <a:pt x="152" y="3319"/>
                    <a:pt x="27" y="3524"/>
                    <a:pt x="12" y="3698"/>
                  </a:cubicBezTo>
                  <a:cubicBezTo>
                    <a:pt x="1" y="3821"/>
                    <a:pt x="51" y="3964"/>
                    <a:pt x="99" y="4096"/>
                  </a:cubicBezTo>
                  <a:lnTo>
                    <a:pt x="136" y="4103"/>
                  </a:lnTo>
                  <a:cubicBezTo>
                    <a:pt x="79" y="3929"/>
                    <a:pt x="30" y="3755"/>
                    <a:pt x="86" y="3579"/>
                  </a:cubicBezTo>
                  <a:cubicBezTo>
                    <a:pt x="156" y="3365"/>
                    <a:pt x="255" y="3165"/>
                    <a:pt x="316" y="2950"/>
                  </a:cubicBezTo>
                  <a:cubicBezTo>
                    <a:pt x="378" y="2718"/>
                    <a:pt x="397" y="2475"/>
                    <a:pt x="413" y="2236"/>
                  </a:cubicBezTo>
                  <a:cubicBezTo>
                    <a:pt x="449" y="1732"/>
                    <a:pt x="487" y="1216"/>
                    <a:pt x="594" y="722"/>
                  </a:cubicBezTo>
                  <a:cubicBezTo>
                    <a:pt x="650" y="468"/>
                    <a:pt x="760" y="236"/>
                    <a:pt x="854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44"/>
            <p:cNvSpPr/>
            <p:nvPr/>
          </p:nvSpPr>
          <p:spPr>
            <a:xfrm>
              <a:off x="2482036" y="4343630"/>
              <a:ext cx="70348" cy="255770"/>
            </a:xfrm>
            <a:custGeom>
              <a:avLst/>
              <a:gdLst/>
              <a:ahLst/>
              <a:cxnLst/>
              <a:rect l="l" t="t" r="r" b="b"/>
              <a:pathLst>
                <a:path w="1134" h="4123" extrusionOk="0">
                  <a:moveTo>
                    <a:pt x="1077" y="0"/>
                  </a:moveTo>
                  <a:cubicBezTo>
                    <a:pt x="1068" y="188"/>
                    <a:pt x="1053" y="373"/>
                    <a:pt x="1033" y="558"/>
                  </a:cubicBezTo>
                  <a:cubicBezTo>
                    <a:pt x="979" y="1049"/>
                    <a:pt x="821" y="1431"/>
                    <a:pt x="629" y="1879"/>
                  </a:cubicBezTo>
                  <a:cubicBezTo>
                    <a:pt x="438" y="2322"/>
                    <a:pt x="269" y="2772"/>
                    <a:pt x="147" y="3239"/>
                  </a:cubicBezTo>
                  <a:cubicBezTo>
                    <a:pt x="67" y="3546"/>
                    <a:pt x="1" y="3827"/>
                    <a:pt x="114" y="4120"/>
                  </a:cubicBezTo>
                  <a:lnTo>
                    <a:pt x="139" y="4123"/>
                  </a:lnTo>
                  <a:cubicBezTo>
                    <a:pt x="94" y="3962"/>
                    <a:pt x="50" y="3808"/>
                    <a:pt x="85" y="3634"/>
                  </a:cubicBezTo>
                  <a:cubicBezTo>
                    <a:pt x="136" y="3375"/>
                    <a:pt x="211" y="3121"/>
                    <a:pt x="293" y="2873"/>
                  </a:cubicBezTo>
                  <a:cubicBezTo>
                    <a:pt x="455" y="2377"/>
                    <a:pt x="669" y="1907"/>
                    <a:pt x="879" y="1434"/>
                  </a:cubicBezTo>
                  <a:cubicBezTo>
                    <a:pt x="1072" y="998"/>
                    <a:pt x="1119" y="497"/>
                    <a:pt x="1133" y="6"/>
                  </a:cubicBezTo>
                  <a:lnTo>
                    <a:pt x="1077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44"/>
            <p:cNvSpPr/>
            <p:nvPr/>
          </p:nvSpPr>
          <p:spPr>
            <a:xfrm>
              <a:off x="2495808" y="4436747"/>
              <a:ext cx="53164" cy="165199"/>
            </a:xfrm>
            <a:custGeom>
              <a:avLst/>
              <a:gdLst/>
              <a:ahLst/>
              <a:cxnLst/>
              <a:rect l="l" t="t" r="r" b="b"/>
              <a:pathLst>
                <a:path w="857" h="2663" extrusionOk="0">
                  <a:moveTo>
                    <a:pt x="851" y="1"/>
                  </a:moveTo>
                  <a:cubicBezTo>
                    <a:pt x="850" y="1"/>
                    <a:pt x="848" y="1"/>
                    <a:pt x="847" y="2"/>
                  </a:cubicBezTo>
                  <a:cubicBezTo>
                    <a:pt x="634" y="412"/>
                    <a:pt x="563" y="879"/>
                    <a:pt x="368" y="1298"/>
                  </a:cubicBezTo>
                  <a:cubicBezTo>
                    <a:pt x="256" y="1540"/>
                    <a:pt x="146" y="1735"/>
                    <a:pt x="78" y="1996"/>
                  </a:cubicBezTo>
                  <a:cubicBezTo>
                    <a:pt x="47" y="2115"/>
                    <a:pt x="1" y="2207"/>
                    <a:pt x="15" y="2329"/>
                  </a:cubicBezTo>
                  <a:cubicBezTo>
                    <a:pt x="26" y="2435"/>
                    <a:pt x="68" y="2546"/>
                    <a:pt x="98" y="2655"/>
                  </a:cubicBezTo>
                  <a:lnTo>
                    <a:pt x="139" y="2663"/>
                  </a:lnTo>
                  <a:cubicBezTo>
                    <a:pt x="124" y="2578"/>
                    <a:pt x="98" y="2500"/>
                    <a:pt x="81" y="2416"/>
                  </a:cubicBezTo>
                  <a:cubicBezTo>
                    <a:pt x="40" y="2234"/>
                    <a:pt x="81" y="2096"/>
                    <a:pt x="121" y="1919"/>
                  </a:cubicBezTo>
                  <a:cubicBezTo>
                    <a:pt x="179" y="1677"/>
                    <a:pt x="313" y="1482"/>
                    <a:pt x="412" y="1258"/>
                  </a:cubicBezTo>
                  <a:cubicBezTo>
                    <a:pt x="586" y="852"/>
                    <a:pt x="659" y="404"/>
                    <a:pt x="855" y="7"/>
                  </a:cubicBezTo>
                  <a:cubicBezTo>
                    <a:pt x="857" y="3"/>
                    <a:pt x="854" y="1"/>
                    <a:pt x="851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44"/>
            <p:cNvSpPr/>
            <p:nvPr/>
          </p:nvSpPr>
          <p:spPr>
            <a:xfrm>
              <a:off x="2425583" y="4424153"/>
              <a:ext cx="29777" cy="164889"/>
            </a:xfrm>
            <a:custGeom>
              <a:avLst/>
              <a:gdLst/>
              <a:ahLst/>
              <a:cxnLst/>
              <a:rect l="l" t="t" r="r" b="b"/>
              <a:pathLst>
                <a:path w="480" h="2658" extrusionOk="0">
                  <a:moveTo>
                    <a:pt x="467" y="0"/>
                  </a:moveTo>
                  <a:cubicBezTo>
                    <a:pt x="463" y="0"/>
                    <a:pt x="459" y="3"/>
                    <a:pt x="458" y="8"/>
                  </a:cubicBezTo>
                  <a:cubicBezTo>
                    <a:pt x="388" y="237"/>
                    <a:pt x="323" y="471"/>
                    <a:pt x="346" y="713"/>
                  </a:cubicBezTo>
                  <a:cubicBezTo>
                    <a:pt x="360" y="851"/>
                    <a:pt x="410" y="978"/>
                    <a:pt x="407" y="1117"/>
                  </a:cubicBezTo>
                  <a:cubicBezTo>
                    <a:pt x="404" y="1283"/>
                    <a:pt x="360" y="1458"/>
                    <a:pt x="317" y="1617"/>
                  </a:cubicBezTo>
                  <a:cubicBezTo>
                    <a:pt x="273" y="1778"/>
                    <a:pt x="215" y="1936"/>
                    <a:pt x="140" y="2084"/>
                  </a:cubicBezTo>
                  <a:cubicBezTo>
                    <a:pt x="105" y="2155"/>
                    <a:pt x="41" y="2228"/>
                    <a:pt x="23" y="2306"/>
                  </a:cubicBezTo>
                  <a:cubicBezTo>
                    <a:pt x="0" y="2402"/>
                    <a:pt x="25" y="2527"/>
                    <a:pt x="63" y="2649"/>
                  </a:cubicBezTo>
                  <a:lnTo>
                    <a:pt x="116" y="2658"/>
                  </a:lnTo>
                  <a:cubicBezTo>
                    <a:pt x="73" y="2475"/>
                    <a:pt x="63" y="2299"/>
                    <a:pt x="163" y="2099"/>
                  </a:cubicBezTo>
                  <a:cubicBezTo>
                    <a:pt x="266" y="1893"/>
                    <a:pt x="341" y="1669"/>
                    <a:pt x="386" y="1440"/>
                  </a:cubicBezTo>
                  <a:cubicBezTo>
                    <a:pt x="421" y="1265"/>
                    <a:pt x="446" y="1097"/>
                    <a:pt x="411" y="923"/>
                  </a:cubicBezTo>
                  <a:cubicBezTo>
                    <a:pt x="350" y="602"/>
                    <a:pt x="388" y="326"/>
                    <a:pt x="476" y="14"/>
                  </a:cubicBezTo>
                  <a:cubicBezTo>
                    <a:pt x="479" y="6"/>
                    <a:pt x="473" y="0"/>
                    <a:pt x="467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44"/>
            <p:cNvSpPr/>
            <p:nvPr/>
          </p:nvSpPr>
          <p:spPr>
            <a:xfrm>
              <a:off x="2421799" y="4481041"/>
              <a:ext cx="13896" cy="58375"/>
            </a:xfrm>
            <a:custGeom>
              <a:avLst/>
              <a:gdLst/>
              <a:ahLst/>
              <a:cxnLst/>
              <a:rect l="l" t="t" r="r" b="b"/>
              <a:pathLst>
                <a:path w="224" h="941" extrusionOk="0">
                  <a:moveTo>
                    <a:pt x="212" y="0"/>
                  </a:moveTo>
                  <a:cubicBezTo>
                    <a:pt x="207" y="0"/>
                    <a:pt x="202" y="4"/>
                    <a:pt x="202" y="10"/>
                  </a:cubicBezTo>
                  <a:cubicBezTo>
                    <a:pt x="193" y="329"/>
                    <a:pt x="131" y="642"/>
                    <a:pt x="3" y="935"/>
                  </a:cubicBezTo>
                  <a:cubicBezTo>
                    <a:pt x="1" y="938"/>
                    <a:pt x="3" y="940"/>
                    <a:pt x="5" y="940"/>
                  </a:cubicBezTo>
                  <a:cubicBezTo>
                    <a:pt x="6" y="940"/>
                    <a:pt x="7" y="940"/>
                    <a:pt x="7" y="939"/>
                  </a:cubicBezTo>
                  <a:cubicBezTo>
                    <a:pt x="151" y="646"/>
                    <a:pt x="214" y="337"/>
                    <a:pt x="224" y="11"/>
                  </a:cubicBezTo>
                  <a:cubicBezTo>
                    <a:pt x="223" y="4"/>
                    <a:pt x="217" y="0"/>
                    <a:pt x="212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44"/>
            <p:cNvSpPr/>
            <p:nvPr/>
          </p:nvSpPr>
          <p:spPr>
            <a:xfrm>
              <a:off x="2409888" y="4551204"/>
              <a:ext cx="9243" cy="35546"/>
            </a:xfrm>
            <a:custGeom>
              <a:avLst/>
              <a:gdLst/>
              <a:ahLst/>
              <a:cxnLst/>
              <a:rect l="l" t="t" r="r" b="b"/>
              <a:pathLst>
                <a:path w="149" h="573" extrusionOk="0">
                  <a:moveTo>
                    <a:pt x="104" y="1"/>
                  </a:moveTo>
                  <a:cubicBezTo>
                    <a:pt x="101" y="1"/>
                    <a:pt x="98" y="2"/>
                    <a:pt x="96" y="6"/>
                  </a:cubicBezTo>
                  <a:cubicBezTo>
                    <a:pt x="0" y="182"/>
                    <a:pt x="43" y="376"/>
                    <a:pt x="104" y="563"/>
                  </a:cubicBezTo>
                  <a:lnTo>
                    <a:pt x="149" y="572"/>
                  </a:lnTo>
                  <a:cubicBezTo>
                    <a:pt x="86" y="389"/>
                    <a:pt x="16" y="211"/>
                    <a:pt x="112" y="15"/>
                  </a:cubicBezTo>
                  <a:cubicBezTo>
                    <a:pt x="115" y="8"/>
                    <a:pt x="109" y="1"/>
                    <a:pt x="104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44"/>
            <p:cNvSpPr/>
            <p:nvPr/>
          </p:nvSpPr>
          <p:spPr>
            <a:xfrm>
              <a:off x="2456912" y="4337116"/>
              <a:ext cx="29529" cy="78164"/>
            </a:xfrm>
            <a:custGeom>
              <a:avLst/>
              <a:gdLst/>
              <a:ahLst/>
              <a:cxnLst/>
              <a:rect l="l" t="t" r="r" b="b"/>
              <a:pathLst>
                <a:path w="476" h="1260" extrusionOk="0">
                  <a:moveTo>
                    <a:pt x="435" y="1"/>
                  </a:moveTo>
                  <a:cubicBezTo>
                    <a:pt x="230" y="391"/>
                    <a:pt x="125" y="844"/>
                    <a:pt x="1" y="1258"/>
                  </a:cubicBezTo>
                  <a:cubicBezTo>
                    <a:pt x="1" y="1259"/>
                    <a:pt x="1" y="1259"/>
                    <a:pt x="2" y="1259"/>
                  </a:cubicBezTo>
                  <a:cubicBezTo>
                    <a:pt x="3" y="1259"/>
                    <a:pt x="3" y="1259"/>
                    <a:pt x="3" y="1258"/>
                  </a:cubicBezTo>
                  <a:cubicBezTo>
                    <a:pt x="186" y="849"/>
                    <a:pt x="282" y="410"/>
                    <a:pt x="475" y="6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44"/>
            <p:cNvSpPr/>
            <p:nvPr/>
          </p:nvSpPr>
          <p:spPr>
            <a:xfrm>
              <a:off x="2458711" y="4341644"/>
              <a:ext cx="73511" cy="254281"/>
            </a:xfrm>
            <a:custGeom>
              <a:avLst/>
              <a:gdLst/>
              <a:ahLst/>
              <a:cxnLst/>
              <a:rect l="l" t="t" r="r" b="b"/>
              <a:pathLst>
                <a:path w="1185" h="4099" extrusionOk="0">
                  <a:moveTo>
                    <a:pt x="1154" y="0"/>
                  </a:moveTo>
                  <a:cubicBezTo>
                    <a:pt x="1148" y="321"/>
                    <a:pt x="1130" y="626"/>
                    <a:pt x="1032" y="943"/>
                  </a:cubicBezTo>
                  <a:cubicBezTo>
                    <a:pt x="885" y="1422"/>
                    <a:pt x="730" y="1898"/>
                    <a:pt x="529" y="2360"/>
                  </a:cubicBezTo>
                  <a:cubicBezTo>
                    <a:pt x="308" y="2876"/>
                    <a:pt x="1" y="3523"/>
                    <a:pt x="168" y="4091"/>
                  </a:cubicBezTo>
                  <a:lnTo>
                    <a:pt x="204" y="4098"/>
                  </a:lnTo>
                  <a:cubicBezTo>
                    <a:pt x="8" y="3371"/>
                    <a:pt x="509" y="2562"/>
                    <a:pt x="747" y="1895"/>
                  </a:cubicBezTo>
                  <a:cubicBezTo>
                    <a:pt x="885" y="1511"/>
                    <a:pt x="1029" y="1117"/>
                    <a:pt x="1129" y="719"/>
                  </a:cubicBezTo>
                  <a:cubicBezTo>
                    <a:pt x="1184" y="487"/>
                    <a:pt x="1183" y="246"/>
                    <a:pt x="1180" y="2"/>
                  </a:cubicBezTo>
                  <a:lnTo>
                    <a:pt x="1154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44"/>
            <p:cNvSpPr/>
            <p:nvPr/>
          </p:nvSpPr>
          <p:spPr>
            <a:xfrm>
              <a:off x="2486627" y="4387924"/>
              <a:ext cx="33127" cy="88896"/>
            </a:xfrm>
            <a:custGeom>
              <a:avLst/>
              <a:gdLst/>
              <a:ahLst/>
              <a:cxnLst/>
              <a:rect l="l" t="t" r="r" b="b"/>
              <a:pathLst>
                <a:path w="534" h="1433" extrusionOk="0">
                  <a:moveTo>
                    <a:pt x="359" y="1"/>
                  </a:moveTo>
                  <a:cubicBezTo>
                    <a:pt x="353" y="1"/>
                    <a:pt x="347" y="5"/>
                    <a:pt x="349" y="11"/>
                  </a:cubicBezTo>
                  <a:cubicBezTo>
                    <a:pt x="534" y="471"/>
                    <a:pt x="178" y="1007"/>
                    <a:pt x="4" y="1421"/>
                  </a:cubicBezTo>
                  <a:cubicBezTo>
                    <a:pt x="1" y="1428"/>
                    <a:pt x="4" y="1432"/>
                    <a:pt x="9" y="1432"/>
                  </a:cubicBezTo>
                  <a:cubicBezTo>
                    <a:pt x="11" y="1432"/>
                    <a:pt x="13" y="1431"/>
                    <a:pt x="15" y="1428"/>
                  </a:cubicBezTo>
                  <a:cubicBezTo>
                    <a:pt x="166" y="1187"/>
                    <a:pt x="269" y="902"/>
                    <a:pt x="357" y="632"/>
                  </a:cubicBezTo>
                  <a:cubicBezTo>
                    <a:pt x="428" y="409"/>
                    <a:pt x="464" y="223"/>
                    <a:pt x="367" y="5"/>
                  </a:cubicBezTo>
                  <a:cubicBezTo>
                    <a:pt x="365" y="2"/>
                    <a:pt x="362" y="1"/>
                    <a:pt x="359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44"/>
            <p:cNvSpPr/>
            <p:nvPr/>
          </p:nvSpPr>
          <p:spPr>
            <a:xfrm>
              <a:off x="2488984" y="4405666"/>
              <a:ext cx="11601" cy="33065"/>
            </a:xfrm>
            <a:custGeom>
              <a:avLst/>
              <a:gdLst/>
              <a:ahLst/>
              <a:cxnLst/>
              <a:rect l="l" t="t" r="r" b="b"/>
              <a:pathLst>
                <a:path w="187" h="533" extrusionOk="0">
                  <a:moveTo>
                    <a:pt x="170" y="0"/>
                  </a:moveTo>
                  <a:cubicBezTo>
                    <a:pt x="166" y="0"/>
                    <a:pt x="162" y="2"/>
                    <a:pt x="159" y="7"/>
                  </a:cubicBezTo>
                  <a:cubicBezTo>
                    <a:pt x="77" y="168"/>
                    <a:pt x="14" y="342"/>
                    <a:pt x="2" y="522"/>
                  </a:cubicBezTo>
                  <a:cubicBezTo>
                    <a:pt x="0" y="529"/>
                    <a:pt x="6" y="532"/>
                    <a:pt x="12" y="532"/>
                  </a:cubicBezTo>
                  <a:cubicBezTo>
                    <a:pt x="17" y="532"/>
                    <a:pt x="22" y="530"/>
                    <a:pt x="24" y="525"/>
                  </a:cubicBezTo>
                  <a:cubicBezTo>
                    <a:pt x="67" y="351"/>
                    <a:pt x="105" y="182"/>
                    <a:pt x="183" y="20"/>
                  </a:cubicBezTo>
                  <a:cubicBezTo>
                    <a:pt x="186" y="10"/>
                    <a:pt x="178" y="0"/>
                    <a:pt x="170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44"/>
            <p:cNvSpPr/>
            <p:nvPr/>
          </p:nvSpPr>
          <p:spPr>
            <a:xfrm>
              <a:off x="2200888" y="4321917"/>
              <a:ext cx="146154" cy="237036"/>
            </a:xfrm>
            <a:custGeom>
              <a:avLst/>
              <a:gdLst/>
              <a:ahLst/>
              <a:cxnLst/>
              <a:rect l="l" t="t" r="r" b="b"/>
              <a:pathLst>
                <a:path w="2356" h="3821" extrusionOk="0">
                  <a:moveTo>
                    <a:pt x="2276" y="0"/>
                  </a:moveTo>
                  <a:lnTo>
                    <a:pt x="0" y="1965"/>
                  </a:lnTo>
                  <a:lnTo>
                    <a:pt x="654" y="3446"/>
                  </a:lnTo>
                  <a:lnTo>
                    <a:pt x="835" y="3821"/>
                  </a:lnTo>
                  <a:lnTo>
                    <a:pt x="2356" y="198"/>
                  </a:lnTo>
                  <a:lnTo>
                    <a:pt x="227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44"/>
            <p:cNvSpPr/>
            <p:nvPr/>
          </p:nvSpPr>
          <p:spPr>
            <a:xfrm>
              <a:off x="2130973" y="4492890"/>
              <a:ext cx="121775" cy="66067"/>
            </a:xfrm>
            <a:custGeom>
              <a:avLst/>
              <a:gdLst/>
              <a:ahLst/>
              <a:cxnLst/>
              <a:rect l="l" t="t" r="r" b="b"/>
              <a:pathLst>
                <a:path w="1963" h="1065" extrusionOk="0">
                  <a:moveTo>
                    <a:pt x="473" y="0"/>
                  </a:moveTo>
                  <a:lnTo>
                    <a:pt x="1" y="379"/>
                  </a:lnTo>
                  <a:lnTo>
                    <a:pt x="117" y="734"/>
                  </a:lnTo>
                  <a:lnTo>
                    <a:pt x="1962" y="1065"/>
                  </a:lnTo>
                  <a:lnTo>
                    <a:pt x="1781" y="690"/>
                  </a:lnTo>
                  <a:lnTo>
                    <a:pt x="47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44"/>
            <p:cNvSpPr/>
            <p:nvPr/>
          </p:nvSpPr>
          <p:spPr>
            <a:xfrm>
              <a:off x="2130973" y="4312425"/>
              <a:ext cx="211105" cy="223326"/>
            </a:xfrm>
            <a:custGeom>
              <a:avLst/>
              <a:gdLst/>
              <a:ahLst/>
              <a:cxnLst/>
              <a:rect l="l" t="t" r="r" b="b"/>
              <a:pathLst>
                <a:path w="3403" h="3600" extrusionOk="0">
                  <a:moveTo>
                    <a:pt x="1939" y="1"/>
                  </a:moveTo>
                  <a:lnTo>
                    <a:pt x="1" y="3288"/>
                  </a:lnTo>
                  <a:lnTo>
                    <a:pt x="1781" y="3599"/>
                  </a:lnTo>
                  <a:lnTo>
                    <a:pt x="3403" y="153"/>
                  </a:lnTo>
                  <a:lnTo>
                    <a:pt x="193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44"/>
            <p:cNvSpPr/>
            <p:nvPr/>
          </p:nvSpPr>
          <p:spPr>
            <a:xfrm>
              <a:off x="2203493" y="4319932"/>
              <a:ext cx="121527" cy="233190"/>
            </a:xfrm>
            <a:custGeom>
              <a:avLst/>
              <a:gdLst/>
              <a:ahLst/>
              <a:cxnLst/>
              <a:rect l="l" t="t" r="r" b="b"/>
              <a:pathLst>
                <a:path w="1959" h="3759" extrusionOk="0">
                  <a:moveTo>
                    <a:pt x="1913" y="0"/>
                  </a:moveTo>
                  <a:cubicBezTo>
                    <a:pt x="1833" y="276"/>
                    <a:pt x="1724" y="542"/>
                    <a:pt x="1615" y="805"/>
                  </a:cubicBezTo>
                  <a:cubicBezTo>
                    <a:pt x="1441" y="1220"/>
                    <a:pt x="1225" y="1573"/>
                    <a:pt x="955" y="1933"/>
                  </a:cubicBezTo>
                  <a:cubicBezTo>
                    <a:pt x="586" y="2423"/>
                    <a:pt x="1" y="3102"/>
                    <a:pt x="233" y="3756"/>
                  </a:cubicBezTo>
                  <a:lnTo>
                    <a:pt x="258" y="3759"/>
                  </a:lnTo>
                  <a:cubicBezTo>
                    <a:pt x="213" y="3590"/>
                    <a:pt x="178" y="3435"/>
                    <a:pt x="227" y="3250"/>
                  </a:cubicBezTo>
                  <a:cubicBezTo>
                    <a:pt x="285" y="3027"/>
                    <a:pt x="393" y="2819"/>
                    <a:pt x="512" y="2624"/>
                  </a:cubicBezTo>
                  <a:cubicBezTo>
                    <a:pt x="731" y="2269"/>
                    <a:pt x="1007" y="1956"/>
                    <a:pt x="1245" y="1614"/>
                  </a:cubicBezTo>
                  <a:cubicBezTo>
                    <a:pt x="1467" y="1297"/>
                    <a:pt x="1615" y="947"/>
                    <a:pt x="1758" y="590"/>
                  </a:cubicBezTo>
                  <a:cubicBezTo>
                    <a:pt x="1833" y="397"/>
                    <a:pt x="1904" y="204"/>
                    <a:pt x="1958" y="5"/>
                  </a:cubicBezTo>
                  <a:lnTo>
                    <a:pt x="1913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44"/>
            <p:cNvSpPr/>
            <p:nvPr/>
          </p:nvSpPr>
          <p:spPr>
            <a:xfrm>
              <a:off x="2222601" y="4356843"/>
              <a:ext cx="114765" cy="198698"/>
            </a:xfrm>
            <a:custGeom>
              <a:avLst/>
              <a:gdLst/>
              <a:ahLst/>
              <a:cxnLst/>
              <a:rect l="l" t="t" r="r" b="b"/>
              <a:pathLst>
                <a:path w="1850" h="3203" extrusionOk="0">
                  <a:moveTo>
                    <a:pt x="1845" y="1"/>
                  </a:moveTo>
                  <a:cubicBezTo>
                    <a:pt x="1845" y="1"/>
                    <a:pt x="1843" y="1"/>
                    <a:pt x="1840" y="2"/>
                  </a:cubicBezTo>
                  <a:cubicBezTo>
                    <a:pt x="1535" y="568"/>
                    <a:pt x="1091" y="1061"/>
                    <a:pt x="744" y="1601"/>
                  </a:cubicBezTo>
                  <a:cubicBezTo>
                    <a:pt x="594" y="1838"/>
                    <a:pt x="536" y="2114"/>
                    <a:pt x="362" y="2331"/>
                  </a:cubicBezTo>
                  <a:cubicBezTo>
                    <a:pt x="269" y="2448"/>
                    <a:pt x="162" y="2565"/>
                    <a:pt x="89" y="2689"/>
                  </a:cubicBezTo>
                  <a:cubicBezTo>
                    <a:pt x="0" y="2837"/>
                    <a:pt x="80" y="3028"/>
                    <a:pt x="131" y="3195"/>
                  </a:cubicBezTo>
                  <a:lnTo>
                    <a:pt x="169" y="3203"/>
                  </a:lnTo>
                  <a:cubicBezTo>
                    <a:pt x="156" y="3133"/>
                    <a:pt x="138" y="3068"/>
                    <a:pt x="125" y="2997"/>
                  </a:cubicBezTo>
                  <a:cubicBezTo>
                    <a:pt x="95" y="2814"/>
                    <a:pt x="149" y="2703"/>
                    <a:pt x="255" y="2556"/>
                  </a:cubicBezTo>
                  <a:cubicBezTo>
                    <a:pt x="334" y="2445"/>
                    <a:pt x="427" y="2321"/>
                    <a:pt x="494" y="2202"/>
                  </a:cubicBezTo>
                  <a:cubicBezTo>
                    <a:pt x="616" y="1983"/>
                    <a:pt x="676" y="1748"/>
                    <a:pt x="815" y="1536"/>
                  </a:cubicBezTo>
                  <a:cubicBezTo>
                    <a:pt x="1142" y="1039"/>
                    <a:pt x="1546" y="568"/>
                    <a:pt x="1827" y="41"/>
                  </a:cubicBezTo>
                  <a:lnTo>
                    <a:pt x="1829" y="38"/>
                  </a:lnTo>
                  <a:cubicBezTo>
                    <a:pt x="1833" y="27"/>
                    <a:pt x="1842" y="17"/>
                    <a:pt x="1846" y="5"/>
                  </a:cubicBezTo>
                  <a:cubicBezTo>
                    <a:pt x="1849" y="4"/>
                    <a:pt x="1846" y="2"/>
                    <a:pt x="1845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44"/>
            <p:cNvSpPr/>
            <p:nvPr/>
          </p:nvSpPr>
          <p:spPr>
            <a:xfrm>
              <a:off x="2155601" y="4318753"/>
              <a:ext cx="91440" cy="224008"/>
            </a:xfrm>
            <a:custGeom>
              <a:avLst/>
              <a:gdLst/>
              <a:ahLst/>
              <a:cxnLst/>
              <a:rect l="l" t="t" r="r" b="b"/>
              <a:pathLst>
                <a:path w="1474" h="3611" extrusionOk="0">
                  <a:moveTo>
                    <a:pt x="1474" y="0"/>
                  </a:moveTo>
                  <a:lnTo>
                    <a:pt x="1384" y="159"/>
                  </a:lnTo>
                  <a:cubicBezTo>
                    <a:pt x="1124" y="785"/>
                    <a:pt x="822" y="1384"/>
                    <a:pt x="491" y="1983"/>
                  </a:cubicBezTo>
                  <a:cubicBezTo>
                    <a:pt x="298" y="2331"/>
                    <a:pt x="288" y="2742"/>
                    <a:pt x="108" y="3102"/>
                  </a:cubicBezTo>
                  <a:cubicBezTo>
                    <a:pt x="42" y="3236"/>
                    <a:pt x="0" y="3274"/>
                    <a:pt x="20" y="3414"/>
                  </a:cubicBezTo>
                  <a:cubicBezTo>
                    <a:pt x="29" y="3478"/>
                    <a:pt x="42" y="3542"/>
                    <a:pt x="60" y="3603"/>
                  </a:cubicBezTo>
                  <a:lnTo>
                    <a:pt x="92" y="3611"/>
                  </a:lnTo>
                  <a:cubicBezTo>
                    <a:pt x="58" y="3486"/>
                    <a:pt x="41" y="3356"/>
                    <a:pt x="67" y="3236"/>
                  </a:cubicBezTo>
                  <a:cubicBezTo>
                    <a:pt x="96" y="3102"/>
                    <a:pt x="208" y="2954"/>
                    <a:pt x="253" y="2822"/>
                  </a:cubicBezTo>
                  <a:cubicBezTo>
                    <a:pt x="314" y="2642"/>
                    <a:pt x="335" y="2455"/>
                    <a:pt x="389" y="2275"/>
                  </a:cubicBezTo>
                  <a:cubicBezTo>
                    <a:pt x="450" y="2061"/>
                    <a:pt x="579" y="1887"/>
                    <a:pt x="690" y="1699"/>
                  </a:cubicBezTo>
                  <a:cubicBezTo>
                    <a:pt x="1008" y="1168"/>
                    <a:pt x="1256" y="586"/>
                    <a:pt x="1474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44"/>
            <p:cNvSpPr/>
            <p:nvPr/>
          </p:nvSpPr>
          <p:spPr>
            <a:xfrm>
              <a:off x="2150825" y="4446238"/>
              <a:ext cx="21030" cy="47457"/>
            </a:xfrm>
            <a:custGeom>
              <a:avLst/>
              <a:gdLst/>
              <a:ahLst/>
              <a:cxnLst/>
              <a:rect l="l" t="t" r="r" b="b"/>
              <a:pathLst>
                <a:path w="339" h="765" extrusionOk="0">
                  <a:moveTo>
                    <a:pt x="338" y="0"/>
                  </a:moveTo>
                  <a:lnTo>
                    <a:pt x="280" y="100"/>
                  </a:lnTo>
                  <a:lnTo>
                    <a:pt x="279" y="102"/>
                  </a:lnTo>
                  <a:cubicBezTo>
                    <a:pt x="193" y="326"/>
                    <a:pt x="94" y="543"/>
                    <a:pt x="2" y="760"/>
                  </a:cubicBezTo>
                  <a:cubicBezTo>
                    <a:pt x="1" y="762"/>
                    <a:pt x="2" y="764"/>
                    <a:pt x="4" y="764"/>
                  </a:cubicBezTo>
                  <a:cubicBezTo>
                    <a:pt x="5" y="764"/>
                    <a:pt x="6" y="764"/>
                    <a:pt x="7" y="763"/>
                  </a:cubicBezTo>
                  <a:cubicBezTo>
                    <a:pt x="124" y="514"/>
                    <a:pt x="243" y="260"/>
                    <a:pt x="338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44"/>
            <p:cNvSpPr/>
            <p:nvPr/>
          </p:nvSpPr>
          <p:spPr>
            <a:xfrm>
              <a:off x="2139720" y="4506166"/>
              <a:ext cx="8251" cy="34181"/>
            </a:xfrm>
            <a:custGeom>
              <a:avLst/>
              <a:gdLst/>
              <a:ahLst/>
              <a:cxnLst/>
              <a:rect l="l" t="t" r="r" b="b"/>
              <a:pathLst>
                <a:path w="133" h="551" extrusionOk="0">
                  <a:moveTo>
                    <a:pt x="95" y="1"/>
                  </a:moveTo>
                  <a:cubicBezTo>
                    <a:pt x="92" y="1"/>
                    <a:pt x="89" y="2"/>
                    <a:pt x="88" y="6"/>
                  </a:cubicBezTo>
                  <a:cubicBezTo>
                    <a:pt x="0" y="179"/>
                    <a:pt x="35" y="363"/>
                    <a:pt x="92" y="543"/>
                  </a:cubicBezTo>
                  <a:lnTo>
                    <a:pt x="133" y="550"/>
                  </a:lnTo>
                  <a:cubicBezTo>
                    <a:pt x="73" y="376"/>
                    <a:pt x="15" y="203"/>
                    <a:pt x="104" y="14"/>
                  </a:cubicBezTo>
                  <a:cubicBezTo>
                    <a:pt x="107" y="8"/>
                    <a:pt x="101" y="1"/>
                    <a:pt x="95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44"/>
            <p:cNvSpPr/>
            <p:nvPr/>
          </p:nvSpPr>
          <p:spPr>
            <a:xfrm>
              <a:off x="2271113" y="4318195"/>
              <a:ext cx="41625" cy="86353"/>
            </a:xfrm>
            <a:custGeom>
              <a:avLst/>
              <a:gdLst/>
              <a:ahLst/>
              <a:cxnLst/>
              <a:rect l="l" t="t" r="r" b="b"/>
              <a:pathLst>
                <a:path w="671" h="1392" extrusionOk="0">
                  <a:moveTo>
                    <a:pt x="553" y="1"/>
                  </a:moveTo>
                  <a:lnTo>
                    <a:pt x="553" y="1"/>
                  </a:lnTo>
                  <a:cubicBezTo>
                    <a:pt x="671" y="487"/>
                    <a:pt x="234" y="988"/>
                    <a:pt x="3" y="1380"/>
                  </a:cubicBezTo>
                  <a:cubicBezTo>
                    <a:pt x="0" y="1386"/>
                    <a:pt x="5" y="1392"/>
                    <a:pt x="10" y="1392"/>
                  </a:cubicBezTo>
                  <a:cubicBezTo>
                    <a:pt x="12" y="1392"/>
                    <a:pt x="14" y="1391"/>
                    <a:pt x="16" y="1389"/>
                  </a:cubicBezTo>
                  <a:cubicBezTo>
                    <a:pt x="210" y="1157"/>
                    <a:pt x="355" y="872"/>
                    <a:pt x="480" y="598"/>
                  </a:cubicBezTo>
                  <a:cubicBezTo>
                    <a:pt x="575" y="393"/>
                    <a:pt x="633" y="214"/>
                    <a:pt x="573" y="2"/>
                  </a:cubicBezTo>
                  <a:lnTo>
                    <a:pt x="553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44"/>
            <p:cNvSpPr/>
            <p:nvPr/>
          </p:nvSpPr>
          <p:spPr>
            <a:xfrm>
              <a:off x="2228432" y="4322847"/>
              <a:ext cx="28288" cy="73574"/>
            </a:xfrm>
            <a:custGeom>
              <a:avLst/>
              <a:gdLst/>
              <a:ahLst/>
              <a:cxnLst/>
              <a:rect l="l" t="t" r="r" b="b"/>
              <a:pathLst>
                <a:path w="456" h="1186" extrusionOk="0">
                  <a:moveTo>
                    <a:pt x="437" y="1"/>
                  </a:moveTo>
                  <a:cubicBezTo>
                    <a:pt x="434" y="1"/>
                    <a:pt x="430" y="3"/>
                    <a:pt x="428" y="7"/>
                  </a:cubicBezTo>
                  <a:cubicBezTo>
                    <a:pt x="262" y="361"/>
                    <a:pt x="46" y="782"/>
                    <a:pt x="1" y="1175"/>
                  </a:cubicBezTo>
                  <a:cubicBezTo>
                    <a:pt x="0" y="1182"/>
                    <a:pt x="6" y="1185"/>
                    <a:pt x="12" y="1185"/>
                  </a:cubicBezTo>
                  <a:cubicBezTo>
                    <a:pt x="17" y="1185"/>
                    <a:pt x="22" y="1183"/>
                    <a:pt x="23" y="1177"/>
                  </a:cubicBezTo>
                  <a:cubicBezTo>
                    <a:pt x="110" y="785"/>
                    <a:pt x="285" y="389"/>
                    <a:pt x="451" y="22"/>
                  </a:cubicBezTo>
                  <a:cubicBezTo>
                    <a:pt x="455" y="10"/>
                    <a:pt x="446" y="1"/>
                    <a:pt x="437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44"/>
            <p:cNvSpPr/>
            <p:nvPr/>
          </p:nvSpPr>
          <p:spPr>
            <a:xfrm>
              <a:off x="2263855" y="4316830"/>
              <a:ext cx="29405" cy="61973"/>
            </a:xfrm>
            <a:custGeom>
              <a:avLst/>
              <a:gdLst/>
              <a:ahLst/>
              <a:cxnLst/>
              <a:rect l="l" t="t" r="r" b="b"/>
              <a:pathLst>
                <a:path w="474" h="999" extrusionOk="0">
                  <a:moveTo>
                    <a:pt x="455" y="1"/>
                  </a:moveTo>
                  <a:cubicBezTo>
                    <a:pt x="342" y="174"/>
                    <a:pt x="201" y="333"/>
                    <a:pt x="125" y="527"/>
                  </a:cubicBezTo>
                  <a:cubicBezTo>
                    <a:pt x="82" y="636"/>
                    <a:pt x="1" y="900"/>
                    <a:pt x="104" y="996"/>
                  </a:cubicBezTo>
                  <a:cubicBezTo>
                    <a:pt x="105" y="997"/>
                    <a:pt x="108" y="998"/>
                    <a:pt x="111" y="998"/>
                  </a:cubicBezTo>
                  <a:cubicBezTo>
                    <a:pt x="113" y="998"/>
                    <a:pt x="115" y="998"/>
                    <a:pt x="117" y="997"/>
                  </a:cubicBezTo>
                  <a:cubicBezTo>
                    <a:pt x="213" y="930"/>
                    <a:pt x="266" y="737"/>
                    <a:pt x="316" y="633"/>
                  </a:cubicBezTo>
                  <a:cubicBezTo>
                    <a:pt x="319" y="625"/>
                    <a:pt x="313" y="619"/>
                    <a:pt x="307" y="619"/>
                  </a:cubicBezTo>
                  <a:cubicBezTo>
                    <a:pt x="304" y="619"/>
                    <a:pt x="301" y="621"/>
                    <a:pt x="298" y="624"/>
                  </a:cubicBezTo>
                  <a:cubicBezTo>
                    <a:pt x="265" y="680"/>
                    <a:pt x="195" y="885"/>
                    <a:pt x="132" y="885"/>
                  </a:cubicBezTo>
                  <a:cubicBezTo>
                    <a:pt x="128" y="885"/>
                    <a:pt x="125" y="884"/>
                    <a:pt x="121" y="882"/>
                  </a:cubicBezTo>
                  <a:cubicBezTo>
                    <a:pt x="15" y="842"/>
                    <a:pt x="153" y="518"/>
                    <a:pt x="186" y="447"/>
                  </a:cubicBezTo>
                  <a:cubicBezTo>
                    <a:pt x="266" y="290"/>
                    <a:pt x="381" y="153"/>
                    <a:pt x="474" y="2"/>
                  </a:cubicBezTo>
                  <a:lnTo>
                    <a:pt x="455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44"/>
            <p:cNvSpPr/>
            <p:nvPr/>
          </p:nvSpPr>
          <p:spPr>
            <a:xfrm>
              <a:off x="2188791" y="4315527"/>
              <a:ext cx="93673" cy="233562"/>
            </a:xfrm>
            <a:custGeom>
              <a:avLst/>
              <a:gdLst/>
              <a:ahLst/>
              <a:cxnLst/>
              <a:rect l="l" t="t" r="r" b="b"/>
              <a:pathLst>
                <a:path w="1510" h="3765" extrusionOk="0">
                  <a:moveTo>
                    <a:pt x="1475" y="0"/>
                  </a:moveTo>
                  <a:cubicBezTo>
                    <a:pt x="1302" y="235"/>
                    <a:pt x="1154" y="492"/>
                    <a:pt x="1119" y="787"/>
                  </a:cubicBezTo>
                  <a:cubicBezTo>
                    <a:pt x="1090" y="1025"/>
                    <a:pt x="1138" y="1198"/>
                    <a:pt x="1022" y="1432"/>
                  </a:cubicBezTo>
                  <a:cubicBezTo>
                    <a:pt x="923" y="1629"/>
                    <a:pt x="805" y="1817"/>
                    <a:pt x="704" y="2011"/>
                  </a:cubicBezTo>
                  <a:cubicBezTo>
                    <a:pt x="608" y="2194"/>
                    <a:pt x="516" y="2377"/>
                    <a:pt x="429" y="2563"/>
                  </a:cubicBezTo>
                  <a:cubicBezTo>
                    <a:pt x="333" y="2768"/>
                    <a:pt x="261" y="3019"/>
                    <a:pt x="145" y="3212"/>
                  </a:cubicBezTo>
                  <a:cubicBezTo>
                    <a:pt x="92" y="3299"/>
                    <a:pt x="15" y="3350"/>
                    <a:pt x="8" y="3456"/>
                  </a:cubicBezTo>
                  <a:cubicBezTo>
                    <a:pt x="1" y="3556"/>
                    <a:pt x="52" y="3658"/>
                    <a:pt x="87" y="3757"/>
                  </a:cubicBezTo>
                  <a:lnTo>
                    <a:pt x="129" y="3764"/>
                  </a:lnTo>
                  <a:cubicBezTo>
                    <a:pt x="81" y="3600"/>
                    <a:pt x="13" y="3491"/>
                    <a:pt x="116" y="3307"/>
                  </a:cubicBezTo>
                  <a:cubicBezTo>
                    <a:pt x="197" y="3162"/>
                    <a:pt x="275" y="3026"/>
                    <a:pt x="342" y="2871"/>
                  </a:cubicBezTo>
                  <a:cubicBezTo>
                    <a:pt x="503" y="2512"/>
                    <a:pt x="670" y="2157"/>
                    <a:pt x="856" y="1810"/>
                  </a:cubicBezTo>
                  <a:cubicBezTo>
                    <a:pt x="938" y="1656"/>
                    <a:pt x="1055" y="1503"/>
                    <a:pt x="1118" y="1342"/>
                  </a:cubicBezTo>
                  <a:cubicBezTo>
                    <a:pt x="1164" y="1219"/>
                    <a:pt x="1150" y="1110"/>
                    <a:pt x="1148" y="980"/>
                  </a:cubicBezTo>
                  <a:cubicBezTo>
                    <a:pt x="1147" y="603"/>
                    <a:pt x="1306" y="304"/>
                    <a:pt x="1510" y="3"/>
                  </a:cubicBezTo>
                  <a:lnTo>
                    <a:pt x="1475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44"/>
            <p:cNvSpPr/>
            <p:nvPr/>
          </p:nvSpPr>
          <p:spPr>
            <a:xfrm>
              <a:off x="2174584" y="4404612"/>
              <a:ext cx="52544" cy="109678"/>
            </a:xfrm>
            <a:custGeom>
              <a:avLst/>
              <a:gdLst/>
              <a:ahLst/>
              <a:cxnLst/>
              <a:rect l="l" t="t" r="r" b="b"/>
              <a:pathLst>
                <a:path w="847" h="1768" extrusionOk="0">
                  <a:moveTo>
                    <a:pt x="840" y="1"/>
                  </a:moveTo>
                  <a:cubicBezTo>
                    <a:pt x="837" y="1"/>
                    <a:pt x="835" y="2"/>
                    <a:pt x="834" y="5"/>
                  </a:cubicBezTo>
                  <a:cubicBezTo>
                    <a:pt x="713" y="368"/>
                    <a:pt x="491" y="684"/>
                    <a:pt x="281" y="998"/>
                  </a:cubicBezTo>
                  <a:cubicBezTo>
                    <a:pt x="111" y="1252"/>
                    <a:pt x="72" y="1455"/>
                    <a:pt x="3" y="1752"/>
                  </a:cubicBezTo>
                  <a:cubicBezTo>
                    <a:pt x="1" y="1761"/>
                    <a:pt x="9" y="1768"/>
                    <a:pt x="17" y="1768"/>
                  </a:cubicBezTo>
                  <a:cubicBezTo>
                    <a:pt x="22" y="1768"/>
                    <a:pt x="27" y="1765"/>
                    <a:pt x="28" y="1759"/>
                  </a:cubicBezTo>
                  <a:cubicBezTo>
                    <a:pt x="76" y="1582"/>
                    <a:pt x="83" y="1392"/>
                    <a:pt x="165" y="1226"/>
                  </a:cubicBezTo>
                  <a:cubicBezTo>
                    <a:pt x="227" y="1101"/>
                    <a:pt x="321" y="983"/>
                    <a:pt x="397" y="866"/>
                  </a:cubicBezTo>
                  <a:cubicBezTo>
                    <a:pt x="578" y="593"/>
                    <a:pt x="753" y="323"/>
                    <a:pt x="846" y="6"/>
                  </a:cubicBezTo>
                  <a:cubicBezTo>
                    <a:pt x="846" y="3"/>
                    <a:pt x="843" y="1"/>
                    <a:pt x="84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44"/>
            <p:cNvSpPr/>
            <p:nvPr/>
          </p:nvSpPr>
          <p:spPr>
            <a:xfrm>
              <a:off x="2593764" y="4361930"/>
              <a:ext cx="122395" cy="262656"/>
            </a:xfrm>
            <a:custGeom>
              <a:avLst/>
              <a:gdLst/>
              <a:ahLst/>
              <a:cxnLst/>
              <a:rect l="l" t="t" r="r" b="b"/>
              <a:pathLst>
                <a:path w="1973" h="4234" extrusionOk="0">
                  <a:moveTo>
                    <a:pt x="1910" y="0"/>
                  </a:moveTo>
                  <a:lnTo>
                    <a:pt x="0" y="2113"/>
                  </a:lnTo>
                  <a:lnTo>
                    <a:pt x="1127" y="3815"/>
                  </a:lnTo>
                  <a:lnTo>
                    <a:pt x="1227" y="4233"/>
                  </a:lnTo>
                  <a:lnTo>
                    <a:pt x="1972" y="221"/>
                  </a:lnTo>
                  <a:lnTo>
                    <a:pt x="191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44"/>
            <p:cNvSpPr/>
            <p:nvPr/>
          </p:nvSpPr>
          <p:spPr>
            <a:xfrm>
              <a:off x="2539048" y="4548475"/>
              <a:ext cx="130894" cy="76117"/>
            </a:xfrm>
            <a:custGeom>
              <a:avLst/>
              <a:gdLst/>
              <a:ahLst/>
              <a:cxnLst/>
              <a:rect l="l" t="t" r="r" b="b"/>
              <a:pathLst>
                <a:path w="2110" h="1227" extrusionOk="0">
                  <a:moveTo>
                    <a:pt x="402" y="0"/>
                  </a:moveTo>
                  <a:lnTo>
                    <a:pt x="1" y="427"/>
                  </a:lnTo>
                  <a:lnTo>
                    <a:pt x="89" y="825"/>
                  </a:lnTo>
                  <a:lnTo>
                    <a:pt x="2109" y="1226"/>
                  </a:lnTo>
                  <a:lnTo>
                    <a:pt x="2009" y="808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44"/>
            <p:cNvSpPr/>
            <p:nvPr/>
          </p:nvSpPr>
          <p:spPr>
            <a:xfrm>
              <a:off x="2539048" y="4343878"/>
              <a:ext cx="173202" cy="254716"/>
            </a:xfrm>
            <a:custGeom>
              <a:avLst/>
              <a:gdLst/>
              <a:ahLst/>
              <a:cxnLst/>
              <a:rect l="l" t="t" r="r" b="b"/>
              <a:pathLst>
                <a:path w="2792" h="4106" extrusionOk="0">
                  <a:moveTo>
                    <a:pt x="1151" y="1"/>
                  </a:moveTo>
                  <a:lnTo>
                    <a:pt x="1" y="3725"/>
                  </a:lnTo>
                  <a:lnTo>
                    <a:pt x="2009" y="4106"/>
                  </a:lnTo>
                  <a:lnTo>
                    <a:pt x="2792" y="291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44"/>
            <p:cNvSpPr/>
            <p:nvPr/>
          </p:nvSpPr>
          <p:spPr>
            <a:xfrm>
              <a:off x="2619261" y="4358208"/>
              <a:ext cx="72643" cy="261726"/>
            </a:xfrm>
            <a:custGeom>
              <a:avLst/>
              <a:gdLst/>
              <a:ahLst/>
              <a:cxnLst/>
              <a:rect l="l" t="t" r="r" b="b"/>
              <a:pathLst>
                <a:path w="1171" h="4219" extrusionOk="0">
                  <a:moveTo>
                    <a:pt x="1137" y="0"/>
                  </a:moveTo>
                  <a:cubicBezTo>
                    <a:pt x="1130" y="756"/>
                    <a:pt x="924" y="1527"/>
                    <a:pt x="615" y="2189"/>
                  </a:cubicBezTo>
                  <a:cubicBezTo>
                    <a:pt x="321" y="2818"/>
                    <a:pt x="0" y="3576"/>
                    <a:pt x="397" y="4213"/>
                  </a:cubicBezTo>
                  <a:lnTo>
                    <a:pt x="426" y="4219"/>
                  </a:lnTo>
                  <a:cubicBezTo>
                    <a:pt x="350" y="4068"/>
                    <a:pt x="265" y="3918"/>
                    <a:pt x="241" y="3750"/>
                  </a:cubicBezTo>
                  <a:cubicBezTo>
                    <a:pt x="208" y="3507"/>
                    <a:pt x="262" y="3243"/>
                    <a:pt x="328" y="3009"/>
                  </a:cubicBezTo>
                  <a:cubicBezTo>
                    <a:pt x="452" y="2581"/>
                    <a:pt x="677" y="2193"/>
                    <a:pt x="850" y="1784"/>
                  </a:cubicBezTo>
                  <a:cubicBezTo>
                    <a:pt x="1007" y="1406"/>
                    <a:pt x="1068" y="1017"/>
                    <a:pt x="1120" y="613"/>
                  </a:cubicBezTo>
                  <a:cubicBezTo>
                    <a:pt x="1148" y="411"/>
                    <a:pt x="1165" y="207"/>
                    <a:pt x="1171" y="3"/>
                  </a:cubicBezTo>
                  <a:lnTo>
                    <a:pt x="1137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44"/>
            <p:cNvSpPr/>
            <p:nvPr/>
          </p:nvSpPr>
          <p:spPr>
            <a:xfrm>
              <a:off x="2643579" y="4428682"/>
              <a:ext cx="60980" cy="194232"/>
            </a:xfrm>
            <a:custGeom>
              <a:avLst/>
              <a:gdLst/>
              <a:ahLst/>
              <a:cxnLst/>
              <a:rect l="l" t="t" r="r" b="b"/>
              <a:pathLst>
                <a:path w="983" h="3131" extrusionOk="0">
                  <a:moveTo>
                    <a:pt x="982" y="0"/>
                  </a:moveTo>
                  <a:lnTo>
                    <a:pt x="982" y="0"/>
                  </a:lnTo>
                  <a:cubicBezTo>
                    <a:pt x="809" y="440"/>
                    <a:pt x="584" y="866"/>
                    <a:pt x="429" y="1308"/>
                  </a:cubicBezTo>
                  <a:cubicBezTo>
                    <a:pt x="394" y="1406"/>
                    <a:pt x="372" y="1497"/>
                    <a:pt x="358" y="1597"/>
                  </a:cubicBezTo>
                  <a:cubicBezTo>
                    <a:pt x="327" y="1821"/>
                    <a:pt x="294" y="1979"/>
                    <a:pt x="196" y="2183"/>
                  </a:cubicBezTo>
                  <a:cubicBezTo>
                    <a:pt x="141" y="2296"/>
                    <a:pt x="51" y="2434"/>
                    <a:pt x="31" y="2560"/>
                  </a:cubicBezTo>
                  <a:cubicBezTo>
                    <a:pt x="0" y="2742"/>
                    <a:pt x="146" y="2949"/>
                    <a:pt x="240" y="3122"/>
                  </a:cubicBezTo>
                  <a:lnTo>
                    <a:pt x="288" y="3131"/>
                  </a:lnTo>
                  <a:cubicBezTo>
                    <a:pt x="266" y="3070"/>
                    <a:pt x="241" y="3013"/>
                    <a:pt x="212" y="2954"/>
                  </a:cubicBezTo>
                  <a:cubicBezTo>
                    <a:pt x="114" y="2761"/>
                    <a:pt x="99" y="2613"/>
                    <a:pt x="156" y="2400"/>
                  </a:cubicBezTo>
                  <a:cubicBezTo>
                    <a:pt x="196" y="2251"/>
                    <a:pt x="288" y="2122"/>
                    <a:pt x="331" y="1976"/>
                  </a:cubicBezTo>
                  <a:cubicBezTo>
                    <a:pt x="407" y="1734"/>
                    <a:pt x="394" y="1475"/>
                    <a:pt x="483" y="1231"/>
                  </a:cubicBezTo>
                  <a:cubicBezTo>
                    <a:pt x="626" y="842"/>
                    <a:pt x="815" y="463"/>
                    <a:pt x="969" y="74"/>
                  </a:cubicBezTo>
                  <a:lnTo>
                    <a:pt x="969" y="73"/>
                  </a:lnTo>
                  <a:lnTo>
                    <a:pt x="982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44"/>
            <p:cNvSpPr/>
            <p:nvPr/>
          </p:nvSpPr>
          <p:spPr>
            <a:xfrm>
              <a:off x="2568081" y="4351074"/>
              <a:ext cx="39764" cy="255584"/>
            </a:xfrm>
            <a:custGeom>
              <a:avLst/>
              <a:gdLst/>
              <a:ahLst/>
              <a:cxnLst/>
              <a:rect l="l" t="t" r="r" b="b"/>
              <a:pathLst>
                <a:path w="641" h="4120" extrusionOk="0">
                  <a:moveTo>
                    <a:pt x="641" y="1"/>
                  </a:moveTo>
                  <a:lnTo>
                    <a:pt x="600" y="137"/>
                  </a:lnTo>
                  <a:cubicBezTo>
                    <a:pt x="560" y="461"/>
                    <a:pt x="509" y="783"/>
                    <a:pt x="448" y="1104"/>
                  </a:cubicBezTo>
                  <a:cubicBezTo>
                    <a:pt x="365" y="1521"/>
                    <a:pt x="220" y="1918"/>
                    <a:pt x="128" y="2330"/>
                  </a:cubicBezTo>
                  <a:cubicBezTo>
                    <a:pt x="37" y="2740"/>
                    <a:pt x="144" y="3162"/>
                    <a:pt x="44" y="3582"/>
                  </a:cubicBezTo>
                  <a:cubicBezTo>
                    <a:pt x="0" y="3768"/>
                    <a:pt x="56" y="3943"/>
                    <a:pt x="143" y="4112"/>
                  </a:cubicBezTo>
                  <a:lnTo>
                    <a:pt x="183" y="4119"/>
                  </a:lnTo>
                  <a:cubicBezTo>
                    <a:pt x="140" y="4038"/>
                    <a:pt x="101" y="3954"/>
                    <a:pt x="75" y="3871"/>
                  </a:cubicBezTo>
                  <a:cubicBezTo>
                    <a:pt x="14" y="3667"/>
                    <a:pt x="106" y="3450"/>
                    <a:pt x="125" y="3242"/>
                  </a:cubicBezTo>
                  <a:cubicBezTo>
                    <a:pt x="144" y="3052"/>
                    <a:pt x="130" y="2867"/>
                    <a:pt x="124" y="2676"/>
                  </a:cubicBezTo>
                  <a:cubicBezTo>
                    <a:pt x="117" y="2443"/>
                    <a:pt x="173" y="2243"/>
                    <a:pt x="246" y="2027"/>
                  </a:cubicBezTo>
                  <a:cubicBezTo>
                    <a:pt x="464" y="1380"/>
                    <a:pt x="571" y="685"/>
                    <a:pt x="641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44"/>
            <p:cNvSpPr/>
            <p:nvPr/>
          </p:nvSpPr>
          <p:spPr>
            <a:xfrm>
              <a:off x="2553812" y="4496674"/>
              <a:ext cx="8933" cy="52544"/>
            </a:xfrm>
            <a:custGeom>
              <a:avLst/>
              <a:gdLst/>
              <a:ahLst/>
              <a:cxnLst/>
              <a:rect l="l" t="t" r="r" b="b"/>
              <a:pathLst>
                <a:path w="144" h="847" extrusionOk="0">
                  <a:moveTo>
                    <a:pt x="143" y="0"/>
                  </a:moveTo>
                  <a:lnTo>
                    <a:pt x="113" y="95"/>
                  </a:lnTo>
                  <a:cubicBezTo>
                    <a:pt x="85" y="348"/>
                    <a:pt x="42" y="596"/>
                    <a:pt x="2" y="843"/>
                  </a:cubicBezTo>
                  <a:cubicBezTo>
                    <a:pt x="1" y="845"/>
                    <a:pt x="2" y="847"/>
                    <a:pt x="4" y="847"/>
                  </a:cubicBezTo>
                  <a:cubicBezTo>
                    <a:pt x="5" y="847"/>
                    <a:pt x="6" y="846"/>
                    <a:pt x="7" y="844"/>
                  </a:cubicBezTo>
                  <a:cubicBezTo>
                    <a:pt x="61" y="568"/>
                    <a:pt x="114" y="285"/>
                    <a:pt x="143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44"/>
            <p:cNvSpPr/>
            <p:nvPr/>
          </p:nvSpPr>
          <p:spPr>
            <a:xfrm>
              <a:off x="2548601" y="4563674"/>
              <a:ext cx="16005" cy="40075"/>
            </a:xfrm>
            <a:custGeom>
              <a:avLst/>
              <a:gdLst/>
              <a:ahLst/>
              <a:cxnLst/>
              <a:rect l="l" t="t" r="r" b="b"/>
              <a:pathLst>
                <a:path w="258" h="646" extrusionOk="0">
                  <a:moveTo>
                    <a:pt x="55" y="1"/>
                  </a:moveTo>
                  <a:cubicBezTo>
                    <a:pt x="51" y="1"/>
                    <a:pt x="48" y="3"/>
                    <a:pt x="46" y="8"/>
                  </a:cubicBezTo>
                  <a:cubicBezTo>
                    <a:pt x="1" y="220"/>
                    <a:pt x="94" y="437"/>
                    <a:pt x="207" y="635"/>
                  </a:cubicBezTo>
                  <a:lnTo>
                    <a:pt x="258" y="646"/>
                  </a:lnTo>
                  <a:cubicBezTo>
                    <a:pt x="140" y="445"/>
                    <a:pt x="18" y="248"/>
                    <a:pt x="65" y="14"/>
                  </a:cubicBezTo>
                  <a:cubicBezTo>
                    <a:pt x="66" y="6"/>
                    <a:pt x="60" y="1"/>
                    <a:pt x="55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44"/>
            <p:cNvSpPr/>
            <p:nvPr/>
          </p:nvSpPr>
          <p:spPr>
            <a:xfrm>
              <a:off x="2658157" y="4355044"/>
              <a:ext cx="26117" cy="94169"/>
            </a:xfrm>
            <a:custGeom>
              <a:avLst/>
              <a:gdLst/>
              <a:ahLst/>
              <a:cxnLst/>
              <a:rect l="l" t="t" r="r" b="b"/>
              <a:pathLst>
                <a:path w="421" h="1518" extrusionOk="0">
                  <a:moveTo>
                    <a:pt x="226" y="1"/>
                  </a:moveTo>
                  <a:lnTo>
                    <a:pt x="226" y="1"/>
                  </a:lnTo>
                  <a:cubicBezTo>
                    <a:pt x="420" y="490"/>
                    <a:pt x="155" y="1035"/>
                    <a:pt x="2" y="1508"/>
                  </a:cubicBezTo>
                  <a:cubicBezTo>
                    <a:pt x="0" y="1513"/>
                    <a:pt x="6" y="1517"/>
                    <a:pt x="11" y="1517"/>
                  </a:cubicBezTo>
                  <a:cubicBezTo>
                    <a:pt x="14" y="1517"/>
                    <a:pt x="16" y="1516"/>
                    <a:pt x="17" y="1514"/>
                  </a:cubicBezTo>
                  <a:cubicBezTo>
                    <a:pt x="168" y="1228"/>
                    <a:pt x="245" y="884"/>
                    <a:pt x="300" y="567"/>
                  </a:cubicBezTo>
                  <a:cubicBezTo>
                    <a:pt x="336" y="359"/>
                    <a:pt x="329" y="184"/>
                    <a:pt x="253" y="4"/>
                  </a:cubicBezTo>
                  <a:lnTo>
                    <a:pt x="226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44"/>
            <p:cNvSpPr/>
            <p:nvPr/>
          </p:nvSpPr>
          <p:spPr>
            <a:xfrm>
              <a:off x="2606171" y="4355913"/>
              <a:ext cx="13213" cy="83313"/>
            </a:xfrm>
            <a:custGeom>
              <a:avLst/>
              <a:gdLst/>
              <a:ahLst/>
              <a:cxnLst/>
              <a:rect l="l" t="t" r="r" b="b"/>
              <a:pathLst>
                <a:path w="213" h="1343" extrusionOk="0">
                  <a:moveTo>
                    <a:pt x="196" y="1"/>
                  </a:moveTo>
                  <a:cubicBezTo>
                    <a:pt x="191" y="1"/>
                    <a:pt x="187" y="4"/>
                    <a:pt x="185" y="10"/>
                  </a:cubicBezTo>
                  <a:cubicBezTo>
                    <a:pt x="107" y="424"/>
                    <a:pt x="1" y="915"/>
                    <a:pt x="59" y="1334"/>
                  </a:cubicBezTo>
                  <a:cubicBezTo>
                    <a:pt x="59" y="1340"/>
                    <a:pt x="64" y="1343"/>
                    <a:pt x="69" y="1343"/>
                  </a:cubicBezTo>
                  <a:cubicBezTo>
                    <a:pt x="74" y="1343"/>
                    <a:pt x="81" y="1339"/>
                    <a:pt x="81" y="1331"/>
                  </a:cubicBezTo>
                  <a:cubicBezTo>
                    <a:pt x="62" y="902"/>
                    <a:pt x="136" y="440"/>
                    <a:pt x="211" y="17"/>
                  </a:cubicBezTo>
                  <a:cubicBezTo>
                    <a:pt x="212" y="7"/>
                    <a:pt x="204" y="1"/>
                    <a:pt x="196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44"/>
            <p:cNvSpPr/>
            <p:nvPr/>
          </p:nvSpPr>
          <p:spPr>
            <a:xfrm>
              <a:off x="2641469" y="4352005"/>
              <a:ext cx="16191" cy="67742"/>
            </a:xfrm>
            <a:custGeom>
              <a:avLst/>
              <a:gdLst/>
              <a:ahLst/>
              <a:cxnLst/>
              <a:rect l="l" t="t" r="r" b="b"/>
              <a:pathLst>
                <a:path w="261" h="1092" extrusionOk="0">
                  <a:moveTo>
                    <a:pt x="217" y="0"/>
                  </a:moveTo>
                  <a:cubicBezTo>
                    <a:pt x="146" y="183"/>
                    <a:pt x="52" y="362"/>
                    <a:pt x="27" y="559"/>
                  </a:cubicBezTo>
                  <a:cubicBezTo>
                    <a:pt x="10" y="706"/>
                    <a:pt x="8" y="986"/>
                    <a:pt x="136" y="1089"/>
                  </a:cubicBezTo>
                  <a:cubicBezTo>
                    <a:pt x="138" y="1091"/>
                    <a:pt x="141" y="1092"/>
                    <a:pt x="143" y="1092"/>
                  </a:cubicBezTo>
                  <a:cubicBezTo>
                    <a:pt x="146" y="1092"/>
                    <a:pt x="148" y="1091"/>
                    <a:pt x="151" y="1089"/>
                  </a:cubicBezTo>
                  <a:cubicBezTo>
                    <a:pt x="232" y="1015"/>
                    <a:pt x="241" y="780"/>
                    <a:pt x="261" y="676"/>
                  </a:cubicBezTo>
                  <a:cubicBezTo>
                    <a:pt x="261" y="669"/>
                    <a:pt x="256" y="665"/>
                    <a:pt x="250" y="665"/>
                  </a:cubicBezTo>
                  <a:cubicBezTo>
                    <a:pt x="247" y="665"/>
                    <a:pt x="244" y="666"/>
                    <a:pt x="242" y="670"/>
                  </a:cubicBezTo>
                  <a:cubicBezTo>
                    <a:pt x="228" y="722"/>
                    <a:pt x="216" y="773"/>
                    <a:pt x="203" y="827"/>
                  </a:cubicBezTo>
                  <a:cubicBezTo>
                    <a:pt x="186" y="894"/>
                    <a:pt x="198" y="966"/>
                    <a:pt x="149" y="966"/>
                  </a:cubicBezTo>
                  <a:cubicBezTo>
                    <a:pt x="142" y="966"/>
                    <a:pt x="134" y="965"/>
                    <a:pt x="124" y="962"/>
                  </a:cubicBezTo>
                  <a:cubicBezTo>
                    <a:pt x="1" y="922"/>
                    <a:pt x="43" y="591"/>
                    <a:pt x="61" y="494"/>
                  </a:cubicBezTo>
                  <a:cubicBezTo>
                    <a:pt x="94" y="323"/>
                    <a:pt x="174" y="166"/>
                    <a:pt x="235" y="2"/>
                  </a:cubicBezTo>
                  <a:lnTo>
                    <a:pt x="217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44"/>
            <p:cNvSpPr/>
            <p:nvPr/>
          </p:nvSpPr>
          <p:spPr>
            <a:xfrm>
              <a:off x="2604930" y="4349585"/>
              <a:ext cx="39144" cy="265138"/>
            </a:xfrm>
            <a:custGeom>
              <a:avLst/>
              <a:gdLst/>
              <a:ahLst/>
              <a:cxnLst/>
              <a:rect l="l" t="t" r="r" b="b"/>
              <a:pathLst>
                <a:path w="631" h="4274" extrusionOk="0">
                  <a:moveTo>
                    <a:pt x="599" y="0"/>
                  </a:moveTo>
                  <a:cubicBezTo>
                    <a:pt x="493" y="253"/>
                    <a:pt x="420" y="514"/>
                    <a:pt x="443" y="794"/>
                  </a:cubicBezTo>
                  <a:cubicBezTo>
                    <a:pt x="459" y="999"/>
                    <a:pt x="571" y="1195"/>
                    <a:pt x="575" y="1399"/>
                  </a:cubicBezTo>
                  <a:cubicBezTo>
                    <a:pt x="577" y="1645"/>
                    <a:pt x="436" y="1940"/>
                    <a:pt x="377" y="2178"/>
                  </a:cubicBezTo>
                  <a:cubicBezTo>
                    <a:pt x="265" y="2620"/>
                    <a:pt x="204" y="3063"/>
                    <a:pt x="117" y="3507"/>
                  </a:cubicBezTo>
                  <a:cubicBezTo>
                    <a:pt x="90" y="3635"/>
                    <a:pt x="0" y="3760"/>
                    <a:pt x="16" y="3890"/>
                  </a:cubicBezTo>
                  <a:cubicBezTo>
                    <a:pt x="32" y="4020"/>
                    <a:pt x="131" y="4145"/>
                    <a:pt x="199" y="4265"/>
                  </a:cubicBezTo>
                  <a:lnTo>
                    <a:pt x="247" y="4274"/>
                  </a:lnTo>
                  <a:cubicBezTo>
                    <a:pt x="156" y="4094"/>
                    <a:pt x="43" y="3960"/>
                    <a:pt x="90" y="3722"/>
                  </a:cubicBezTo>
                  <a:cubicBezTo>
                    <a:pt x="118" y="3597"/>
                    <a:pt x="167" y="3472"/>
                    <a:pt x="191" y="3339"/>
                  </a:cubicBezTo>
                  <a:cubicBezTo>
                    <a:pt x="265" y="2903"/>
                    <a:pt x="345" y="2472"/>
                    <a:pt x="453" y="2045"/>
                  </a:cubicBezTo>
                  <a:cubicBezTo>
                    <a:pt x="500" y="1863"/>
                    <a:pt x="583" y="1676"/>
                    <a:pt x="606" y="1491"/>
                  </a:cubicBezTo>
                  <a:cubicBezTo>
                    <a:pt x="626" y="1339"/>
                    <a:pt x="574" y="1224"/>
                    <a:pt x="536" y="1079"/>
                  </a:cubicBezTo>
                  <a:cubicBezTo>
                    <a:pt x="435" y="693"/>
                    <a:pt x="496" y="357"/>
                    <a:pt x="631" y="6"/>
                  </a:cubicBezTo>
                  <a:lnTo>
                    <a:pt x="599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44"/>
            <p:cNvSpPr/>
            <p:nvPr/>
          </p:nvSpPr>
          <p:spPr>
            <a:xfrm>
              <a:off x="2583217" y="4448844"/>
              <a:ext cx="27730" cy="124318"/>
            </a:xfrm>
            <a:custGeom>
              <a:avLst/>
              <a:gdLst/>
              <a:ahLst/>
              <a:cxnLst/>
              <a:rect l="l" t="t" r="r" b="b"/>
              <a:pathLst>
                <a:path w="447" h="2004" extrusionOk="0">
                  <a:moveTo>
                    <a:pt x="440" y="0"/>
                  </a:moveTo>
                  <a:cubicBezTo>
                    <a:pt x="437" y="0"/>
                    <a:pt x="433" y="2"/>
                    <a:pt x="433" y="6"/>
                  </a:cubicBezTo>
                  <a:cubicBezTo>
                    <a:pt x="409" y="403"/>
                    <a:pt x="263" y="769"/>
                    <a:pt x="120" y="1134"/>
                  </a:cubicBezTo>
                  <a:cubicBezTo>
                    <a:pt x="0" y="1444"/>
                    <a:pt x="27" y="1665"/>
                    <a:pt x="37" y="1991"/>
                  </a:cubicBezTo>
                  <a:cubicBezTo>
                    <a:pt x="37" y="1999"/>
                    <a:pt x="43" y="2003"/>
                    <a:pt x="50" y="2003"/>
                  </a:cubicBezTo>
                  <a:cubicBezTo>
                    <a:pt x="56" y="2003"/>
                    <a:pt x="63" y="1999"/>
                    <a:pt x="63" y="1991"/>
                  </a:cubicBezTo>
                  <a:cubicBezTo>
                    <a:pt x="63" y="1792"/>
                    <a:pt x="12" y="1583"/>
                    <a:pt x="59" y="1386"/>
                  </a:cubicBezTo>
                  <a:cubicBezTo>
                    <a:pt x="89" y="1248"/>
                    <a:pt x="156" y="1110"/>
                    <a:pt x="207" y="976"/>
                  </a:cubicBezTo>
                  <a:cubicBezTo>
                    <a:pt x="327" y="660"/>
                    <a:pt x="436" y="347"/>
                    <a:pt x="446" y="3"/>
                  </a:cubicBezTo>
                  <a:cubicBezTo>
                    <a:pt x="446" y="1"/>
                    <a:pt x="443" y="0"/>
                    <a:pt x="440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44"/>
            <p:cNvSpPr/>
            <p:nvPr/>
          </p:nvSpPr>
          <p:spPr>
            <a:xfrm>
              <a:off x="2743767" y="4384139"/>
              <a:ext cx="100373" cy="254406"/>
            </a:xfrm>
            <a:custGeom>
              <a:avLst/>
              <a:gdLst/>
              <a:ahLst/>
              <a:cxnLst/>
              <a:rect l="l" t="t" r="r" b="b"/>
              <a:pathLst>
                <a:path w="1618" h="4101" extrusionOk="0">
                  <a:moveTo>
                    <a:pt x="1592" y="1"/>
                  </a:moveTo>
                  <a:lnTo>
                    <a:pt x="0" y="2060"/>
                  </a:lnTo>
                  <a:lnTo>
                    <a:pt x="1127" y="3760"/>
                  </a:lnTo>
                  <a:lnTo>
                    <a:pt x="1131" y="4100"/>
                  </a:lnTo>
                  <a:lnTo>
                    <a:pt x="1618" y="272"/>
                  </a:lnTo>
                  <a:lnTo>
                    <a:pt x="159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44"/>
            <p:cNvSpPr/>
            <p:nvPr/>
          </p:nvSpPr>
          <p:spPr>
            <a:xfrm>
              <a:off x="2689051" y="4567396"/>
              <a:ext cx="124938" cy="71154"/>
            </a:xfrm>
            <a:custGeom>
              <a:avLst/>
              <a:gdLst/>
              <a:ahLst/>
              <a:cxnLst/>
              <a:rect l="l" t="t" r="r" b="b"/>
              <a:pathLst>
                <a:path w="2014" h="1147" extrusionOk="0">
                  <a:moveTo>
                    <a:pt x="402" y="0"/>
                  </a:moveTo>
                  <a:lnTo>
                    <a:pt x="1" y="427"/>
                  </a:lnTo>
                  <a:lnTo>
                    <a:pt x="4" y="806"/>
                  </a:lnTo>
                  <a:lnTo>
                    <a:pt x="2013" y="1146"/>
                  </a:lnTo>
                  <a:lnTo>
                    <a:pt x="2009" y="806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44"/>
            <p:cNvSpPr/>
            <p:nvPr/>
          </p:nvSpPr>
          <p:spPr>
            <a:xfrm>
              <a:off x="2689051" y="4366149"/>
              <a:ext cx="153475" cy="251304"/>
            </a:xfrm>
            <a:custGeom>
              <a:avLst/>
              <a:gdLst/>
              <a:ahLst/>
              <a:cxnLst/>
              <a:rect l="l" t="t" r="r" b="b"/>
              <a:pathLst>
                <a:path w="2474" h="4051" extrusionOk="0">
                  <a:moveTo>
                    <a:pt x="833" y="0"/>
                  </a:moveTo>
                  <a:lnTo>
                    <a:pt x="1" y="3671"/>
                  </a:lnTo>
                  <a:lnTo>
                    <a:pt x="2009" y="4050"/>
                  </a:lnTo>
                  <a:lnTo>
                    <a:pt x="2474" y="291"/>
                  </a:lnTo>
                  <a:lnTo>
                    <a:pt x="83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44"/>
            <p:cNvSpPr/>
            <p:nvPr/>
          </p:nvSpPr>
          <p:spPr>
            <a:xfrm>
              <a:off x="2781237" y="4381472"/>
              <a:ext cx="55025" cy="252731"/>
            </a:xfrm>
            <a:custGeom>
              <a:avLst/>
              <a:gdLst/>
              <a:ahLst/>
              <a:cxnLst/>
              <a:rect l="l" t="t" r="r" b="b"/>
              <a:pathLst>
                <a:path w="887" h="4074" extrusionOk="0">
                  <a:moveTo>
                    <a:pt x="738" y="0"/>
                  </a:moveTo>
                  <a:lnTo>
                    <a:pt x="738" y="0"/>
                  </a:lnTo>
                  <a:cubicBezTo>
                    <a:pt x="779" y="232"/>
                    <a:pt x="809" y="465"/>
                    <a:pt x="815" y="700"/>
                  </a:cubicBezTo>
                  <a:cubicBezTo>
                    <a:pt x="829" y="1178"/>
                    <a:pt x="683" y="1654"/>
                    <a:pt x="539" y="2106"/>
                  </a:cubicBezTo>
                  <a:cubicBezTo>
                    <a:pt x="401" y="2547"/>
                    <a:pt x="237" y="2980"/>
                    <a:pt x="103" y="3423"/>
                  </a:cubicBezTo>
                  <a:cubicBezTo>
                    <a:pt x="38" y="3645"/>
                    <a:pt x="0" y="3860"/>
                    <a:pt x="79" y="4069"/>
                  </a:cubicBezTo>
                  <a:lnTo>
                    <a:pt x="109" y="4073"/>
                  </a:lnTo>
                  <a:cubicBezTo>
                    <a:pt x="55" y="3912"/>
                    <a:pt x="39" y="3754"/>
                    <a:pt x="89" y="3575"/>
                  </a:cubicBezTo>
                  <a:cubicBezTo>
                    <a:pt x="148" y="3368"/>
                    <a:pt x="222" y="3166"/>
                    <a:pt x="294" y="2965"/>
                  </a:cubicBezTo>
                  <a:cubicBezTo>
                    <a:pt x="440" y="2541"/>
                    <a:pt x="594" y="2120"/>
                    <a:pt x="715" y="1688"/>
                  </a:cubicBezTo>
                  <a:cubicBezTo>
                    <a:pt x="819" y="1300"/>
                    <a:pt x="886" y="928"/>
                    <a:pt x="856" y="527"/>
                  </a:cubicBezTo>
                  <a:cubicBezTo>
                    <a:pt x="841" y="353"/>
                    <a:pt x="818" y="182"/>
                    <a:pt x="787" y="10"/>
                  </a:cubicBezTo>
                  <a:lnTo>
                    <a:pt x="738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44"/>
            <p:cNvSpPr/>
            <p:nvPr/>
          </p:nvSpPr>
          <p:spPr>
            <a:xfrm>
              <a:off x="2791969" y="4501079"/>
              <a:ext cx="39206" cy="135671"/>
            </a:xfrm>
            <a:custGeom>
              <a:avLst/>
              <a:gdLst/>
              <a:ahLst/>
              <a:cxnLst/>
              <a:rect l="l" t="t" r="r" b="b"/>
              <a:pathLst>
                <a:path w="632" h="2187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68" y="147"/>
                    <a:pt x="507" y="294"/>
                    <a:pt x="458" y="445"/>
                  </a:cubicBezTo>
                  <a:cubicBezTo>
                    <a:pt x="423" y="541"/>
                    <a:pt x="401" y="635"/>
                    <a:pt x="386" y="735"/>
                  </a:cubicBezTo>
                  <a:cubicBezTo>
                    <a:pt x="356" y="959"/>
                    <a:pt x="322" y="1114"/>
                    <a:pt x="225" y="1321"/>
                  </a:cubicBezTo>
                  <a:cubicBezTo>
                    <a:pt x="167" y="1440"/>
                    <a:pt x="94" y="1569"/>
                    <a:pt x="58" y="1695"/>
                  </a:cubicBezTo>
                  <a:cubicBezTo>
                    <a:pt x="0" y="1899"/>
                    <a:pt x="52" y="2022"/>
                    <a:pt x="125" y="2179"/>
                  </a:cubicBezTo>
                  <a:lnTo>
                    <a:pt x="174" y="2186"/>
                  </a:lnTo>
                  <a:cubicBezTo>
                    <a:pt x="147" y="2115"/>
                    <a:pt x="121" y="2047"/>
                    <a:pt x="103" y="1970"/>
                  </a:cubicBezTo>
                  <a:cubicBezTo>
                    <a:pt x="70" y="1814"/>
                    <a:pt x="108" y="1705"/>
                    <a:pt x="169" y="1554"/>
                  </a:cubicBezTo>
                  <a:cubicBezTo>
                    <a:pt x="219" y="1427"/>
                    <a:pt x="283" y="1299"/>
                    <a:pt x="338" y="1170"/>
                  </a:cubicBezTo>
                  <a:cubicBezTo>
                    <a:pt x="437" y="926"/>
                    <a:pt x="408" y="641"/>
                    <a:pt x="501" y="388"/>
                  </a:cubicBezTo>
                  <a:cubicBezTo>
                    <a:pt x="539" y="287"/>
                    <a:pt x="580" y="185"/>
                    <a:pt x="622" y="86"/>
                  </a:cubicBezTo>
                  <a:lnTo>
                    <a:pt x="622" y="83"/>
                  </a:lnTo>
                  <a:lnTo>
                    <a:pt x="632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44"/>
            <p:cNvSpPr/>
            <p:nvPr/>
          </p:nvSpPr>
          <p:spPr>
            <a:xfrm>
              <a:off x="2717960" y="4369499"/>
              <a:ext cx="24504" cy="254219"/>
            </a:xfrm>
            <a:custGeom>
              <a:avLst/>
              <a:gdLst/>
              <a:ahLst/>
              <a:cxnLst/>
              <a:rect l="l" t="t" r="r" b="b"/>
              <a:pathLst>
                <a:path w="395" h="4098" extrusionOk="0">
                  <a:moveTo>
                    <a:pt x="348" y="0"/>
                  </a:moveTo>
                  <a:lnTo>
                    <a:pt x="326" y="94"/>
                  </a:lnTo>
                  <a:cubicBezTo>
                    <a:pt x="323" y="386"/>
                    <a:pt x="336" y="677"/>
                    <a:pt x="351" y="976"/>
                  </a:cubicBezTo>
                  <a:cubicBezTo>
                    <a:pt x="364" y="1220"/>
                    <a:pt x="364" y="1464"/>
                    <a:pt x="315" y="1706"/>
                  </a:cubicBezTo>
                  <a:cubicBezTo>
                    <a:pt x="272" y="1907"/>
                    <a:pt x="188" y="2094"/>
                    <a:pt x="137" y="2294"/>
                  </a:cubicBezTo>
                  <a:cubicBezTo>
                    <a:pt x="30" y="2716"/>
                    <a:pt x="145" y="3156"/>
                    <a:pt x="43" y="3587"/>
                  </a:cubicBezTo>
                  <a:cubicBezTo>
                    <a:pt x="18" y="3688"/>
                    <a:pt x="1" y="3735"/>
                    <a:pt x="26" y="3834"/>
                  </a:cubicBezTo>
                  <a:cubicBezTo>
                    <a:pt x="47" y="3915"/>
                    <a:pt x="72" y="4004"/>
                    <a:pt x="97" y="4092"/>
                  </a:cubicBezTo>
                  <a:lnTo>
                    <a:pt x="133" y="4098"/>
                  </a:lnTo>
                  <a:cubicBezTo>
                    <a:pt x="111" y="4024"/>
                    <a:pt x="92" y="3950"/>
                    <a:pt x="75" y="3879"/>
                  </a:cubicBezTo>
                  <a:cubicBezTo>
                    <a:pt x="23" y="3664"/>
                    <a:pt x="105" y="3463"/>
                    <a:pt x="126" y="3250"/>
                  </a:cubicBezTo>
                  <a:cubicBezTo>
                    <a:pt x="146" y="3028"/>
                    <a:pt x="117" y="2813"/>
                    <a:pt x="120" y="2592"/>
                  </a:cubicBezTo>
                  <a:cubicBezTo>
                    <a:pt x="124" y="2382"/>
                    <a:pt x="195" y="2190"/>
                    <a:pt x="261" y="1994"/>
                  </a:cubicBezTo>
                  <a:cubicBezTo>
                    <a:pt x="384" y="1631"/>
                    <a:pt x="394" y="1265"/>
                    <a:pt x="371" y="886"/>
                  </a:cubicBezTo>
                  <a:cubicBezTo>
                    <a:pt x="351" y="584"/>
                    <a:pt x="342" y="293"/>
                    <a:pt x="348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44"/>
            <p:cNvSpPr/>
            <p:nvPr/>
          </p:nvSpPr>
          <p:spPr>
            <a:xfrm>
              <a:off x="2703940" y="4481475"/>
              <a:ext cx="11414" cy="86539"/>
            </a:xfrm>
            <a:custGeom>
              <a:avLst/>
              <a:gdLst/>
              <a:ahLst/>
              <a:cxnLst/>
              <a:rect l="l" t="t" r="r" b="b"/>
              <a:pathLst>
                <a:path w="184" h="1395" extrusionOk="0">
                  <a:moveTo>
                    <a:pt x="162" y="0"/>
                  </a:moveTo>
                  <a:lnTo>
                    <a:pt x="143" y="84"/>
                  </a:lnTo>
                  <a:lnTo>
                    <a:pt x="143" y="87"/>
                  </a:lnTo>
                  <a:cubicBezTo>
                    <a:pt x="153" y="521"/>
                    <a:pt x="69" y="964"/>
                    <a:pt x="0" y="1391"/>
                  </a:cubicBezTo>
                  <a:cubicBezTo>
                    <a:pt x="0" y="1393"/>
                    <a:pt x="2" y="1395"/>
                    <a:pt x="4" y="1395"/>
                  </a:cubicBezTo>
                  <a:cubicBezTo>
                    <a:pt x="5" y="1395"/>
                    <a:pt x="7" y="1394"/>
                    <a:pt x="8" y="1393"/>
                  </a:cubicBezTo>
                  <a:cubicBezTo>
                    <a:pt x="95" y="940"/>
                    <a:pt x="183" y="468"/>
                    <a:pt x="162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44"/>
            <p:cNvSpPr/>
            <p:nvPr/>
          </p:nvSpPr>
          <p:spPr>
            <a:xfrm>
              <a:off x="2699411" y="4582223"/>
              <a:ext cx="11787" cy="38896"/>
            </a:xfrm>
            <a:custGeom>
              <a:avLst/>
              <a:gdLst/>
              <a:ahLst/>
              <a:cxnLst/>
              <a:rect l="l" t="t" r="r" b="b"/>
              <a:pathLst>
                <a:path w="190" h="627" extrusionOk="0">
                  <a:moveTo>
                    <a:pt x="43" y="1"/>
                  </a:moveTo>
                  <a:cubicBezTo>
                    <a:pt x="39" y="1"/>
                    <a:pt x="35" y="3"/>
                    <a:pt x="34" y="8"/>
                  </a:cubicBezTo>
                  <a:cubicBezTo>
                    <a:pt x="1" y="159"/>
                    <a:pt x="41" y="284"/>
                    <a:pt x="92" y="426"/>
                  </a:cubicBezTo>
                  <a:cubicBezTo>
                    <a:pt x="114" y="489"/>
                    <a:pt x="134" y="554"/>
                    <a:pt x="155" y="620"/>
                  </a:cubicBezTo>
                  <a:lnTo>
                    <a:pt x="190" y="627"/>
                  </a:lnTo>
                  <a:cubicBezTo>
                    <a:pt x="176" y="591"/>
                    <a:pt x="165" y="557"/>
                    <a:pt x="153" y="517"/>
                  </a:cubicBezTo>
                  <a:cubicBezTo>
                    <a:pt x="98" y="351"/>
                    <a:pt x="18" y="194"/>
                    <a:pt x="53" y="13"/>
                  </a:cubicBezTo>
                  <a:cubicBezTo>
                    <a:pt x="54" y="6"/>
                    <a:pt x="48" y="1"/>
                    <a:pt x="43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44"/>
            <p:cNvSpPr/>
            <p:nvPr/>
          </p:nvSpPr>
          <p:spPr>
            <a:xfrm>
              <a:off x="2780989" y="4377750"/>
              <a:ext cx="47953" cy="181701"/>
            </a:xfrm>
            <a:custGeom>
              <a:avLst/>
              <a:gdLst/>
              <a:ahLst/>
              <a:cxnLst/>
              <a:rect l="l" t="t" r="r" b="b"/>
              <a:pathLst>
                <a:path w="773" h="2929" extrusionOk="0">
                  <a:moveTo>
                    <a:pt x="399" y="1"/>
                  </a:moveTo>
                  <a:lnTo>
                    <a:pt x="399" y="1"/>
                  </a:lnTo>
                  <a:cubicBezTo>
                    <a:pt x="501" y="102"/>
                    <a:pt x="619" y="197"/>
                    <a:pt x="682" y="314"/>
                  </a:cubicBezTo>
                  <a:cubicBezTo>
                    <a:pt x="748" y="433"/>
                    <a:pt x="704" y="550"/>
                    <a:pt x="675" y="666"/>
                  </a:cubicBezTo>
                  <a:cubicBezTo>
                    <a:pt x="610" y="931"/>
                    <a:pt x="534" y="1196"/>
                    <a:pt x="459" y="1459"/>
                  </a:cubicBezTo>
                  <a:cubicBezTo>
                    <a:pt x="319" y="1946"/>
                    <a:pt x="181" y="2442"/>
                    <a:pt x="3" y="2919"/>
                  </a:cubicBezTo>
                  <a:cubicBezTo>
                    <a:pt x="1" y="2924"/>
                    <a:pt x="7" y="2929"/>
                    <a:pt x="12" y="2929"/>
                  </a:cubicBezTo>
                  <a:cubicBezTo>
                    <a:pt x="14" y="2929"/>
                    <a:pt x="16" y="2928"/>
                    <a:pt x="17" y="2925"/>
                  </a:cubicBezTo>
                  <a:cubicBezTo>
                    <a:pt x="251" y="2420"/>
                    <a:pt x="375" y="1845"/>
                    <a:pt x="526" y="1313"/>
                  </a:cubicBezTo>
                  <a:cubicBezTo>
                    <a:pt x="600" y="1058"/>
                    <a:pt x="687" y="793"/>
                    <a:pt x="733" y="531"/>
                  </a:cubicBezTo>
                  <a:cubicBezTo>
                    <a:pt x="772" y="298"/>
                    <a:pt x="588" y="159"/>
                    <a:pt x="428" y="6"/>
                  </a:cubicBezTo>
                  <a:lnTo>
                    <a:pt x="399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44"/>
            <p:cNvSpPr/>
            <p:nvPr/>
          </p:nvSpPr>
          <p:spPr>
            <a:xfrm>
              <a:off x="2746373" y="4378184"/>
              <a:ext cx="14950" cy="79839"/>
            </a:xfrm>
            <a:custGeom>
              <a:avLst/>
              <a:gdLst/>
              <a:ahLst/>
              <a:cxnLst/>
              <a:rect l="l" t="t" r="r" b="b"/>
              <a:pathLst>
                <a:path w="241" h="1287" extrusionOk="0">
                  <a:moveTo>
                    <a:pt x="41" y="0"/>
                  </a:moveTo>
                  <a:cubicBezTo>
                    <a:pt x="34" y="0"/>
                    <a:pt x="27" y="5"/>
                    <a:pt x="25" y="12"/>
                  </a:cubicBezTo>
                  <a:cubicBezTo>
                    <a:pt x="0" y="203"/>
                    <a:pt x="57" y="419"/>
                    <a:pt x="89" y="605"/>
                  </a:cubicBezTo>
                  <a:cubicBezTo>
                    <a:pt x="127" y="830"/>
                    <a:pt x="175" y="1054"/>
                    <a:pt x="218" y="1279"/>
                  </a:cubicBezTo>
                  <a:cubicBezTo>
                    <a:pt x="219" y="1284"/>
                    <a:pt x="223" y="1287"/>
                    <a:pt x="228" y="1287"/>
                  </a:cubicBezTo>
                  <a:cubicBezTo>
                    <a:pt x="234" y="1287"/>
                    <a:pt x="241" y="1282"/>
                    <a:pt x="240" y="1276"/>
                  </a:cubicBezTo>
                  <a:cubicBezTo>
                    <a:pt x="204" y="865"/>
                    <a:pt x="2" y="423"/>
                    <a:pt x="53" y="12"/>
                  </a:cubicBezTo>
                  <a:cubicBezTo>
                    <a:pt x="53" y="4"/>
                    <a:pt x="47" y="0"/>
                    <a:pt x="41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44"/>
            <p:cNvSpPr/>
            <p:nvPr/>
          </p:nvSpPr>
          <p:spPr>
            <a:xfrm>
              <a:off x="2786014" y="4374710"/>
              <a:ext cx="21650" cy="117742"/>
            </a:xfrm>
            <a:custGeom>
              <a:avLst/>
              <a:gdLst/>
              <a:ahLst/>
              <a:cxnLst/>
              <a:rect l="l" t="t" r="r" b="b"/>
              <a:pathLst>
                <a:path w="349" h="1898" extrusionOk="0">
                  <a:moveTo>
                    <a:pt x="38" y="0"/>
                  </a:moveTo>
                  <a:lnTo>
                    <a:pt x="38" y="0"/>
                  </a:lnTo>
                  <a:cubicBezTo>
                    <a:pt x="39" y="77"/>
                    <a:pt x="44" y="153"/>
                    <a:pt x="35" y="231"/>
                  </a:cubicBezTo>
                  <a:cubicBezTo>
                    <a:pt x="22" y="326"/>
                    <a:pt x="0" y="410"/>
                    <a:pt x="2" y="507"/>
                  </a:cubicBezTo>
                  <a:cubicBezTo>
                    <a:pt x="3" y="710"/>
                    <a:pt x="47" y="908"/>
                    <a:pt x="45" y="1110"/>
                  </a:cubicBezTo>
                  <a:cubicBezTo>
                    <a:pt x="44" y="1327"/>
                    <a:pt x="2" y="1582"/>
                    <a:pt x="66" y="1794"/>
                  </a:cubicBezTo>
                  <a:cubicBezTo>
                    <a:pt x="85" y="1857"/>
                    <a:pt x="101" y="1897"/>
                    <a:pt x="136" y="1897"/>
                  </a:cubicBezTo>
                  <a:cubicBezTo>
                    <a:pt x="152" y="1897"/>
                    <a:pt x="171" y="1889"/>
                    <a:pt x="196" y="1872"/>
                  </a:cubicBezTo>
                  <a:cubicBezTo>
                    <a:pt x="291" y="1808"/>
                    <a:pt x="283" y="1601"/>
                    <a:pt x="292" y="1500"/>
                  </a:cubicBezTo>
                  <a:cubicBezTo>
                    <a:pt x="320" y="1203"/>
                    <a:pt x="301" y="908"/>
                    <a:pt x="347" y="613"/>
                  </a:cubicBezTo>
                  <a:cubicBezTo>
                    <a:pt x="349" y="606"/>
                    <a:pt x="344" y="602"/>
                    <a:pt x="339" y="602"/>
                  </a:cubicBezTo>
                  <a:cubicBezTo>
                    <a:pt x="335" y="602"/>
                    <a:pt x="331" y="604"/>
                    <a:pt x="328" y="609"/>
                  </a:cubicBezTo>
                  <a:cubicBezTo>
                    <a:pt x="254" y="934"/>
                    <a:pt x="302" y="1271"/>
                    <a:pt x="257" y="1601"/>
                  </a:cubicBezTo>
                  <a:cubicBezTo>
                    <a:pt x="250" y="1650"/>
                    <a:pt x="225" y="1833"/>
                    <a:pt x="147" y="1833"/>
                  </a:cubicBezTo>
                  <a:cubicBezTo>
                    <a:pt x="131" y="1833"/>
                    <a:pt x="112" y="1824"/>
                    <a:pt x="90" y="1805"/>
                  </a:cubicBezTo>
                  <a:cubicBezTo>
                    <a:pt x="70" y="1786"/>
                    <a:pt x="74" y="1696"/>
                    <a:pt x="70" y="1670"/>
                  </a:cubicBezTo>
                  <a:cubicBezTo>
                    <a:pt x="60" y="1573"/>
                    <a:pt x="60" y="1473"/>
                    <a:pt x="61" y="1375"/>
                  </a:cubicBezTo>
                  <a:cubicBezTo>
                    <a:pt x="61" y="1203"/>
                    <a:pt x="70" y="1037"/>
                    <a:pt x="55" y="864"/>
                  </a:cubicBezTo>
                  <a:cubicBezTo>
                    <a:pt x="37" y="645"/>
                    <a:pt x="29" y="458"/>
                    <a:pt x="51" y="237"/>
                  </a:cubicBezTo>
                  <a:cubicBezTo>
                    <a:pt x="58" y="159"/>
                    <a:pt x="54" y="80"/>
                    <a:pt x="53" y="3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5E2E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44"/>
            <p:cNvSpPr/>
            <p:nvPr/>
          </p:nvSpPr>
          <p:spPr>
            <a:xfrm>
              <a:off x="2754189" y="4371918"/>
              <a:ext cx="27730" cy="258066"/>
            </a:xfrm>
            <a:custGeom>
              <a:avLst/>
              <a:gdLst/>
              <a:ahLst/>
              <a:cxnLst/>
              <a:rect l="l" t="t" r="r" b="b"/>
              <a:pathLst>
                <a:path w="447" h="4160" extrusionOk="0">
                  <a:moveTo>
                    <a:pt x="301" y="0"/>
                  </a:moveTo>
                  <a:cubicBezTo>
                    <a:pt x="223" y="231"/>
                    <a:pt x="205" y="466"/>
                    <a:pt x="237" y="713"/>
                  </a:cubicBezTo>
                  <a:cubicBezTo>
                    <a:pt x="265" y="943"/>
                    <a:pt x="391" y="1178"/>
                    <a:pt x="396" y="1406"/>
                  </a:cubicBezTo>
                  <a:cubicBezTo>
                    <a:pt x="397" y="1621"/>
                    <a:pt x="288" y="1859"/>
                    <a:pt x="259" y="2077"/>
                  </a:cubicBezTo>
                  <a:cubicBezTo>
                    <a:pt x="204" y="2475"/>
                    <a:pt x="197" y="2877"/>
                    <a:pt x="150" y="3276"/>
                  </a:cubicBezTo>
                  <a:cubicBezTo>
                    <a:pt x="133" y="3407"/>
                    <a:pt x="120" y="3529"/>
                    <a:pt x="73" y="3651"/>
                  </a:cubicBezTo>
                  <a:cubicBezTo>
                    <a:pt x="44" y="3725"/>
                    <a:pt x="35" y="3689"/>
                    <a:pt x="21" y="3776"/>
                  </a:cubicBezTo>
                  <a:cubicBezTo>
                    <a:pt x="1" y="3893"/>
                    <a:pt x="47" y="4030"/>
                    <a:pt x="92" y="4152"/>
                  </a:cubicBezTo>
                  <a:lnTo>
                    <a:pt x="137" y="4159"/>
                  </a:lnTo>
                  <a:cubicBezTo>
                    <a:pt x="81" y="3972"/>
                    <a:pt x="70" y="3840"/>
                    <a:pt x="130" y="3602"/>
                  </a:cubicBezTo>
                  <a:cubicBezTo>
                    <a:pt x="160" y="3477"/>
                    <a:pt x="192" y="3355"/>
                    <a:pt x="207" y="3225"/>
                  </a:cubicBezTo>
                  <a:cubicBezTo>
                    <a:pt x="259" y="2801"/>
                    <a:pt x="248" y="2372"/>
                    <a:pt x="319" y="1948"/>
                  </a:cubicBezTo>
                  <a:cubicBezTo>
                    <a:pt x="346" y="1795"/>
                    <a:pt x="407" y="1646"/>
                    <a:pt x="428" y="1493"/>
                  </a:cubicBezTo>
                  <a:cubicBezTo>
                    <a:pt x="446" y="1348"/>
                    <a:pt x="396" y="1224"/>
                    <a:pt x="356" y="1086"/>
                  </a:cubicBezTo>
                  <a:cubicBezTo>
                    <a:pt x="255" y="719"/>
                    <a:pt x="226" y="362"/>
                    <a:pt x="332" y="6"/>
                  </a:cubicBezTo>
                  <a:lnTo>
                    <a:pt x="301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44"/>
            <p:cNvSpPr/>
            <p:nvPr/>
          </p:nvSpPr>
          <p:spPr>
            <a:xfrm>
              <a:off x="2733221" y="4467579"/>
              <a:ext cx="27730" cy="124380"/>
            </a:xfrm>
            <a:custGeom>
              <a:avLst/>
              <a:gdLst/>
              <a:ahLst/>
              <a:cxnLst/>
              <a:rect l="l" t="t" r="r" b="b"/>
              <a:pathLst>
                <a:path w="447" h="2005" extrusionOk="0">
                  <a:moveTo>
                    <a:pt x="440" y="1"/>
                  </a:moveTo>
                  <a:cubicBezTo>
                    <a:pt x="437" y="1"/>
                    <a:pt x="433" y="2"/>
                    <a:pt x="433" y="6"/>
                  </a:cubicBezTo>
                  <a:cubicBezTo>
                    <a:pt x="408" y="404"/>
                    <a:pt x="263" y="769"/>
                    <a:pt x="119" y="1136"/>
                  </a:cubicBezTo>
                  <a:cubicBezTo>
                    <a:pt x="0" y="1444"/>
                    <a:pt x="26" y="1666"/>
                    <a:pt x="37" y="1993"/>
                  </a:cubicBezTo>
                  <a:cubicBezTo>
                    <a:pt x="37" y="2001"/>
                    <a:pt x="43" y="2005"/>
                    <a:pt x="50" y="2005"/>
                  </a:cubicBezTo>
                  <a:cubicBezTo>
                    <a:pt x="56" y="2005"/>
                    <a:pt x="63" y="2001"/>
                    <a:pt x="63" y="1993"/>
                  </a:cubicBezTo>
                  <a:cubicBezTo>
                    <a:pt x="63" y="1792"/>
                    <a:pt x="12" y="1583"/>
                    <a:pt x="58" y="1386"/>
                  </a:cubicBezTo>
                  <a:cubicBezTo>
                    <a:pt x="89" y="1248"/>
                    <a:pt x="156" y="1110"/>
                    <a:pt x="206" y="978"/>
                  </a:cubicBezTo>
                  <a:cubicBezTo>
                    <a:pt x="327" y="660"/>
                    <a:pt x="436" y="347"/>
                    <a:pt x="446" y="5"/>
                  </a:cubicBezTo>
                  <a:cubicBezTo>
                    <a:pt x="446" y="2"/>
                    <a:pt x="443" y="1"/>
                    <a:pt x="44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44"/>
            <p:cNvSpPr/>
            <p:nvPr/>
          </p:nvSpPr>
          <p:spPr>
            <a:xfrm>
              <a:off x="3175168" y="4405604"/>
              <a:ext cx="73574" cy="254964"/>
            </a:xfrm>
            <a:custGeom>
              <a:avLst/>
              <a:gdLst/>
              <a:ahLst/>
              <a:cxnLst/>
              <a:rect l="l" t="t" r="r" b="b"/>
              <a:pathLst>
                <a:path w="1186" h="4110" extrusionOk="0">
                  <a:moveTo>
                    <a:pt x="1158" y="0"/>
                  </a:moveTo>
                  <a:lnTo>
                    <a:pt x="1" y="2200"/>
                  </a:lnTo>
                  <a:lnTo>
                    <a:pt x="917" y="3774"/>
                  </a:lnTo>
                  <a:lnTo>
                    <a:pt x="930" y="4110"/>
                  </a:lnTo>
                  <a:lnTo>
                    <a:pt x="1186" y="268"/>
                  </a:lnTo>
                  <a:lnTo>
                    <a:pt x="115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44"/>
            <p:cNvSpPr/>
            <p:nvPr/>
          </p:nvSpPr>
          <p:spPr>
            <a:xfrm>
              <a:off x="3135712" y="4600089"/>
              <a:ext cx="97147" cy="60484"/>
            </a:xfrm>
            <a:custGeom>
              <a:avLst/>
              <a:gdLst/>
              <a:ahLst/>
              <a:cxnLst/>
              <a:rect l="l" t="t" r="r" b="b"/>
              <a:pathLst>
                <a:path w="1566" h="975" extrusionOk="0">
                  <a:moveTo>
                    <a:pt x="295" y="1"/>
                  </a:moveTo>
                  <a:lnTo>
                    <a:pt x="1" y="462"/>
                  </a:lnTo>
                  <a:lnTo>
                    <a:pt x="15" y="838"/>
                  </a:lnTo>
                  <a:lnTo>
                    <a:pt x="1566" y="975"/>
                  </a:lnTo>
                  <a:lnTo>
                    <a:pt x="1553" y="639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44"/>
            <p:cNvSpPr/>
            <p:nvPr/>
          </p:nvSpPr>
          <p:spPr>
            <a:xfrm>
              <a:off x="3135712" y="4397912"/>
              <a:ext cx="111291" cy="241874"/>
            </a:xfrm>
            <a:custGeom>
              <a:avLst/>
              <a:gdLst/>
              <a:ahLst/>
              <a:cxnLst/>
              <a:rect l="l" t="t" r="r" b="b"/>
              <a:pathLst>
                <a:path w="1794" h="3899" extrusionOk="0">
                  <a:moveTo>
                    <a:pt x="528" y="1"/>
                  </a:moveTo>
                  <a:lnTo>
                    <a:pt x="1" y="3721"/>
                  </a:lnTo>
                  <a:lnTo>
                    <a:pt x="1553" y="3898"/>
                  </a:lnTo>
                  <a:lnTo>
                    <a:pt x="1794" y="124"/>
                  </a:lnTo>
                  <a:lnTo>
                    <a:pt x="52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44"/>
            <p:cNvSpPr/>
            <p:nvPr/>
          </p:nvSpPr>
          <p:spPr>
            <a:xfrm>
              <a:off x="3206620" y="4404425"/>
              <a:ext cx="37717" cy="254468"/>
            </a:xfrm>
            <a:custGeom>
              <a:avLst/>
              <a:gdLst/>
              <a:ahLst/>
              <a:cxnLst/>
              <a:rect l="l" t="t" r="r" b="b"/>
              <a:pathLst>
                <a:path w="608" h="4102" extrusionOk="0">
                  <a:moveTo>
                    <a:pt x="453" y="0"/>
                  </a:moveTo>
                  <a:cubicBezTo>
                    <a:pt x="496" y="249"/>
                    <a:pt x="528" y="500"/>
                    <a:pt x="538" y="750"/>
                  </a:cubicBezTo>
                  <a:cubicBezTo>
                    <a:pt x="554" y="1219"/>
                    <a:pt x="453" y="1688"/>
                    <a:pt x="359" y="2141"/>
                  </a:cubicBezTo>
                  <a:cubicBezTo>
                    <a:pt x="269" y="2578"/>
                    <a:pt x="160" y="3011"/>
                    <a:pt x="76" y="3446"/>
                  </a:cubicBezTo>
                  <a:cubicBezTo>
                    <a:pt x="32" y="3666"/>
                    <a:pt x="0" y="3889"/>
                    <a:pt x="74" y="4100"/>
                  </a:cubicBezTo>
                  <a:lnTo>
                    <a:pt x="102" y="4101"/>
                  </a:lnTo>
                  <a:cubicBezTo>
                    <a:pt x="61" y="3963"/>
                    <a:pt x="40" y="3825"/>
                    <a:pt x="60" y="3679"/>
                  </a:cubicBezTo>
                  <a:cubicBezTo>
                    <a:pt x="85" y="3496"/>
                    <a:pt x="135" y="3311"/>
                    <a:pt x="178" y="3130"/>
                  </a:cubicBezTo>
                  <a:cubicBezTo>
                    <a:pt x="285" y="2670"/>
                    <a:pt x="400" y="2211"/>
                    <a:pt x="484" y="1743"/>
                  </a:cubicBezTo>
                  <a:cubicBezTo>
                    <a:pt x="559" y="1341"/>
                    <a:pt x="607" y="941"/>
                    <a:pt x="571" y="529"/>
                  </a:cubicBezTo>
                  <a:cubicBezTo>
                    <a:pt x="557" y="353"/>
                    <a:pt x="532" y="179"/>
                    <a:pt x="501" y="5"/>
                  </a:cubicBezTo>
                  <a:lnTo>
                    <a:pt x="453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44"/>
            <p:cNvSpPr/>
            <p:nvPr/>
          </p:nvSpPr>
          <p:spPr>
            <a:xfrm>
              <a:off x="3215429" y="4521985"/>
              <a:ext cx="26551" cy="138090"/>
            </a:xfrm>
            <a:custGeom>
              <a:avLst/>
              <a:gdLst/>
              <a:ahLst/>
              <a:cxnLst/>
              <a:rect l="l" t="t" r="r" b="b"/>
              <a:pathLst>
                <a:path w="428" h="2226" extrusionOk="0">
                  <a:moveTo>
                    <a:pt x="428" y="1"/>
                  </a:moveTo>
                  <a:lnTo>
                    <a:pt x="428" y="1"/>
                  </a:lnTo>
                  <a:cubicBezTo>
                    <a:pt x="381" y="160"/>
                    <a:pt x="335" y="323"/>
                    <a:pt x="301" y="486"/>
                  </a:cubicBezTo>
                  <a:cubicBezTo>
                    <a:pt x="236" y="769"/>
                    <a:pt x="249" y="1050"/>
                    <a:pt x="163" y="1329"/>
                  </a:cubicBezTo>
                  <a:cubicBezTo>
                    <a:pt x="120" y="1467"/>
                    <a:pt x="60" y="1608"/>
                    <a:pt x="36" y="1749"/>
                  </a:cubicBezTo>
                  <a:cubicBezTo>
                    <a:pt x="1" y="1942"/>
                    <a:pt x="43" y="2068"/>
                    <a:pt x="104" y="2221"/>
                  </a:cubicBezTo>
                  <a:lnTo>
                    <a:pt x="153" y="2225"/>
                  </a:lnTo>
                  <a:cubicBezTo>
                    <a:pt x="95" y="2019"/>
                    <a:pt x="49" y="1856"/>
                    <a:pt x="114" y="1615"/>
                  </a:cubicBezTo>
                  <a:cubicBezTo>
                    <a:pt x="153" y="1467"/>
                    <a:pt x="213" y="1321"/>
                    <a:pt x="249" y="1172"/>
                  </a:cubicBezTo>
                  <a:cubicBezTo>
                    <a:pt x="309" y="921"/>
                    <a:pt x="282" y="658"/>
                    <a:pt x="345" y="404"/>
                  </a:cubicBezTo>
                  <a:cubicBezTo>
                    <a:pt x="368" y="305"/>
                    <a:pt x="393" y="210"/>
                    <a:pt x="420" y="114"/>
                  </a:cubicBezTo>
                  <a:lnTo>
                    <a:pt x="420" y="112"/>
                  </a:lnTo>
                  <a:lnTo>
                    <a:pt x="428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44"/>
            <p:cNvSpPr/>
            <p:nvPr/>
          </p:nvSpPr>
          <p:spPr>
            <a:xfrm>
              <a:off x="3157487" y="4399897"/>
              <a:ext cx="15509" cy="254840"/>
            </a:xfrm>
            <a:custGeom>
              <a:avLst/>
              <a:gdLst/>
              <a:ahLst/>
              <a:cxnLst/>
              <a:rect l="l" t="t" r="r" b="b"/>
              <a:pathLst>
                <a:path w="250" h="4108" extrusionOk="0">
                  <a:moveTo>
                    <a:pt x="168" y="1"/>
                  </a:moveTo>
                  <a:lnTo>
                    <a:pt x="148" y="146"/>
                  </a:lnTo>
                  <a:cubicBezTo>
                    <a:pt x="153" y="396"/>
                    <a:pt x="169" y="646"/>
                    <a:pt x="187" y="898"/>
                  </a:cubicBezTo>
                  <a:cubicBezTo>
                    <a:pt x="226" y="1364"/>
                    <a:pt x="172" y="1780"/>
                    <a:pt x="85" y="2237"/>
                  </a:cubicBezTo>
                  <a:cubicBezTo>
                    <a:pt x="1" y="2687"/>
                    <a:pt x="107" y="3145"/>
                    <a:pt x="40" y="3601"/>
                  </a:cubicBezTo>
                  <a:cubicBezTo>
                    <a:pt x="15" y="3760"/>
                    <a:pt x="40" y="3935"/>
                    <a:pt x="85" y="4103"/>
                  </a:cubicBezTo>
                  <a:lnTo>
                    <a:pt x="121" y="4108"/>
                  </a:lnTo>
                  <a:cubicBezTo>
                    <a:pt x="97" y="4016"/>
                    <a:pt x="74" y="3927"/>
                    <a:pt x="56" y="3845"/>
                  </a:cubicBezTo>
                  <a:cubicBezTo>
                    <a:pt x="23" y="3678"/>
                    <a:pt x="84" y="3489"/>
                    <a:pt x="92" y="3322"/>
                  </a:cubicBezTo>
                  <a:cubicBezTo>
                    <a:pt x="107" y="3082"/>
                    <a:pt x="74" y="2847"/>
                    <a:pt x="71" y="2607"/>
                  </a:cubicBezTo>
                  <a:cubicBezTo>
                    <a:pt x="71" y="2381"/>
                    <a:pt x="129" y="2167"/>
                    <a:pt x="175" y="1945"/>
                  </a:cubicBezTo>
                  <a:cubicBezTo>
                    <a:pt x="249" y="1584"/>
                    <a:pt x="236" y="1219"/>
                    <a:pt x="207" y="850"/>
                  </a:cubicBezTo>
                  <a:cubicBezTo>
                    <a:pt x="184" y="564"/>
                    <a:pt x="169" y="283"/>
                    <a:pt x="168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44"/>
            <p:cNvSpPr/>
            <p:nvPr/>
          </p:nvSpPr>
          <p:spPr>
            <a:xfrm>
              <a:off x="3146321" y="4514603"/>
              <a:ext cx="7320" cy="87097"/>
            </a:xfrm>
            <a:custGeom>
              <a:avLst/>
              <a:gdLst/>
              <a:ahLst/>
              <a:cxnLst/>
              <a:rect l="l" t="t" r="r" b="b"/>
              <a:pathLst>
                <a:path w="118" h="1404" extrusionOk="0">
                  <a:moveTo>
                    <a:pt x="84" y="0"/>
                  </a:moveTo>
                  <a:lnTo>
                    <a:pt x="69" y="104"/>
                  </a:lnTo>
                  <a:lnTo>
                    <a:pt x="69" y="105"/>
                  </a:lnTo>
                  <a:cubicBezTo>
                    <a:pt x="88" y="536"/>
                    <a:pt x="37" y="973"/>
                    <a:pt x="1" y="1402"/>
                  </a:cubicBezTo>
                  <a:cubicBezTo>
                    <a:pt x="0" y="1403"/>
                    <a:pt x="2" y="1404"/>
                    <a:pt x="3" y="1404"/>
                  </a:cubicBezTo>
                  <a:cubicBezTo>
                    <a:pt x="5" y="1404"/>
                    <a:pt x="7" y="1403"/>
                    <a:pt x="7" y="1402"/>
                  </a:cubicBezTo>
                  <a:cubicBezTo>
                    <a:pt x="60" y="940"/>
                    <a:pt x="117" y="468"/>
                    <a:pt x="87" y="3"/>
                  </a:cubicBezTo>
                  <a:cubicBezTo>
                    <a:pt x="87" y="2"/>
                    <a:pt x="87" y="2"/>
                    <a:pt x="84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44"/>
            <p:cNvSpPr/>
            <p:nvPr/>
          </p:nvSpPr>
          <p:spPr>
            <a:xfrm>
              <a:off x="3143529" y="4616157"/>
              <a:ext cx="9367" cy="37407"/>
            </a:xfrm>
            <a:custGeom>
              <a:avLst/>
              <a:gdLst/>
              <a:ahLst/>
              <a:cxnLst/>
              <a:rect l="l" t="t" r="r" b="b"/>
              <a:pathLst>
                <a:path w="151" h="603" extrusionOk="0">
                  <a:moveTo>
                    <a:pt x="31" y="0"/>
                  </a:moveTo>
                  <a:cubicBezTo>
                    <a:pt x="27" y="0"/>
                    <a:pt x="23" y="3"/>
                    <a:pt x="23" y="7"/>
                  </a:cubicBezTo>
                  <a:cubicBezTo>
                    <a:pt x="1" y="151"/>
                    <a:pt x="34" y="276"/>
                    <a:pt x="78" y="414"/>
                  </a:cubicBezTo>
                  <a:cubicBezTo>
                    <a:pt x="97" y="476"/>
                    <a:pt x="114" y="540"/>
                    <a:pt x="132" y="601"/>
                  </a:cubicBezTo>
                  <a:lnTo>
                    <a:pt x="150" y="603"/>
                  </a:lnTo>
                  <a:cubicBezTo>
                    <a:pt x="85" y="405"/>
                    <a:pt x="18" y="202"/>
                    <a:pt x="40" y="10"/>
                  </a:cubicBezTo>
                  <a:cubicBezTo>
                    <a:pt x="41" y="4"/>
                    <a:pt x="36" y="0"/>
                    <a:pt x="31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44"/>
            <p:cNvSpPr/>
            <p:nvPr/>
          </p:nvSpPr>
          <p:spPr>
            <a:xfrm>
              <a:off x="3205193" y="4402999"/>
              <a:ext cx="32320" cy="182445"/>
            </a:xfrm>
            <a:custGeom>
              <a:avLst/>
              <a:gdLst/>
              <a:ahLst/>
              <a:cxnLst/>
              <a:rect l="l" t="t" r="r" b="b"/>
              <a:pathLst>
                <a:path w="521" h="2941" extrusionOk="0">
                  <a:moveTo>
                    <a:pt x="215" y="0"/>
                  </a:moveTo>
                  <a:cubicBezTo>
                    <a:pt x="325" y="129"/>
                    <a:pt x="466" y="262"/>
                    <a:pt x="475" y="426"/>
                  </a:cubicBezTo>
                  <a:cubicBezTo>
                    <a:pt x="481" y="516"/>
                    <a:pt x="447" y="625"/>
                    <a:pt x="433" y="716"/>
                  </a:cubicBezTo>
                  <a:cubicBezTo>
                    <a:pt x="391" y="978"/>
                    <a:pt x="344" y="1239"/>
                    <a:pt x="295" y="1500"/>
                  </a:cubicBezTo>
                  <a:cubicBezTo>
                    <a:pt x="206" y="1979"/>
                    <a:pt x="115" y="2459"/>
                    <a:pt x="3" y="2932"/>
                  </a:cubicBezTo>
                  <a:cubicBezTo>
                    <a:pt x="0" y="2937"/>
                    <a:pt x="5" y="2941"/>
                    <a:pt x="9" y="2941"/>
                  </a:cubicBezTo>
                  <a:cubicBezTo>
                    <a:pt x="12" y="2941"/>
                    <a:pt x="16" y="2939"/>
                    <a:pt x="18" y="2935"/>
                  </a:cubicBezTo>
                  <a:cubicBezTo>
                    <a:pt x="185" y="2418"/>
                    <a:pt x="253" y="1856"/>
                    <a:pt x="352" y="1320"/>
                  </a:cubicBezTo>
                  <a:cubicBezTo>
                    <a:pt x="401" y="1054"/>
                    <a:pt x="452" y="790"/>
                    <a:pt x="488" y="524"/>
                  </a:cubicBezTo>
                  <a:cubicBezTo>
                    <a:pt x="520" y="280"/>
                    <a:pt x="376" y="164"/>
                    <a:pt x="238" y="2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44"/>
            <p:cNvSpPr/>
            <p:nvPr/>
          </p:nvSpPr>
          <p:spPr>
            <a:xfrm>
              <a:off x="3172376" y="4409016"/>
              <a:ext cx="14702" cy="78102"/>
            </a:xfrm>
            <a:custGeom>
              <a:avLst/>
              <a:gdLst/>
              <a:ahLst/>
              <a:cxnLst/>
              <a:rect l="l" t="t" r="r" b="b"/>
              <a:pathLst>
                <a:path w="237" h="1259" extrusionOk="0">
                  <a:moveTo>
                    <a:pt x="44" y="1"/>
                  </a:moveTo>
                  <a:cubicBezTo>
                    <a:pt x="37" y="1"/>
                    <a:pt x="30" y="5"/>
                    <a:pt x="30" y="14"/>
                  </a:cubicBezTo>
                  <a:cubicBezTo>
                    <a:pt x="1" y="416"/>
                    <a:pt x="140" y="859"/>
                    <a:pt x="214" y="1251"/>
                  </a:cubicBezTo>
                  <a:cubicBezTo>
                    <a:pt x="215" y="1256"/>
                    <a:pt x="219" y="1258"/>
                    <a:pt x="224" y="1258"/>
                  </a:cubicBezTo>
                  <a:cubicBezTo>
                    <a:pt x="230" y="1258"/>
                    <a:pt x="237" y="1254"/>
                    <a:pt x="236" y="1246"/>
                  </a:cubicBezTo>
                  <a:cubicBezTo>
                    <a:pt x="200" y="840"/>
                    <a:pt x="31" y="423"/>
                    <a:pt x="54" y="12"/>
                  </a:cubicBezTo>
                  <a:cubicBezTo>
                    <a:pt x="55" y="4"/>
                    <a:pt x="50" y="1"/>
                    <a:pt x="44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44"/>
            <p:cNvSpPr/>
            <p:nvPr/>
          </p:nvSpPr>
          <p:spPr>
            <a:xfrm>
              <a:off x="3204511" y="4401510"/>
              <a:ext cx="16936" cy="116192"/>
            </a:xfrm>
            <a:custGeom>
              <a:avLst/>
              <a:gdLst/>
              <a:ahLst/>
              <a:cxnLst/>
              <a:rect l="l" t="t" r="r" b="b"/>
              <a:pathLst>
                <a:path w="273" h="1873" extrusionOk="0">
                  <a:moveTo>
                    <a:pt x="5" y="1"/>
                  </a:moveTo>
                  <a:lnTo>
                    <a:pt x="5" y="1"/>
                  </a:lnTo>
                  <a:cubicBezTo>
                    <a:pt x="1" y="368"/>
                    <a:pt x="42" y="730"/>
                    <a:pt x="50" y="1100"/>
                  </a:cubicBezTo>
                  <a:cubicBezTo>
                    <a:pt x="55" y="1317"/>
                    <a:pt x="21" y="1569"/>
                    <a:pt x="85" y="1777"/>
                  </a:cubicBezTo>
                  <a:cubicBezTo>
                    <a:pt x="100" y="1829"/>
                    <a:pt x="108" y="1873"/>
                    <a:pt x="142" y="1873"/>
                  </a:cubicBezTo>
                  <a:cubicBezTo>
                    <a:pt x="152" y="1873"/>
                    <a:pt x="164" y="1869"/>
                    <a:pt x="180" y="1861"/>
                  </a:cubicBezTo>
                  <a:cubicBezTo>
                    <a:pt x="270" y="1812"/>
                    <a:pt x="252" y="1539"/>
                    <a:pt x="255" y="1463"/>
                  </a:cubicBezTo>
                  <a:cubicBezTo>
                    <a:pt x="267" y="1169"/>
                    <a:pt x="246" y="874"/>
                    <a:pt x="270" y="576"/>
                  </a:cubicBezTo>
                  <a:cubicBezTo>
                    <a:pt x="270" y="571"/>
                    <a:pt x="266" y="568"/>
                    <a:pt x="261" y="568"/>
                  </a:cubicBezTo>
                  <a:cubicBezTo>
                    <a:pt x="258" y="568"/>
                    <a:pt x="254" y="570"/>
                    <a:pt x="254" y="575"/>
                  </a:cubicBezTo>
                  <a:cubicBezTo>
                    <a:pt x="203" y="926"/>
                    <a:pt x="273" y="1286"/>
                    <a:pt x="223" y="1638"/>
                  </a:cubicBezTo>
                  <a:cubicBezTo>
                    <a:pt x="215" y="1686"/>
                    <a:pt x="206" y="1829"/>
                    <a:pt x="162" y="1829"/>
                  </a:cubicBezTo>
                  <a:cubicBezTo>
                    <a:pt x="149" y="1829"/>
                    <a:pt x="134" y="1817"/>
                    <a:pt x="114" y="1787"/>
                  </a:cubicBezTo>
                  <a:cubicBezTo>
                    <a:pt x="94" y="1758"/>
                    <a:pt x="97" y="1690"/>
                    <a:pt x="94" y="1656"/>
                  </a:cubicBezTo>
                  <a:cubicBezTo>
                    <a:pt x="82" y="1559"/>
                    <a:pt x="81" y="1462"/>
                    <a:pt x="78" y="1363"/>
                  </a:cubicBezTo>
                  <a:cubicBezTo>
                    <a:pt x="65" y="909"/>
                    <a:pt x="16" y="455"/>
                    <a:pt x="18" y="2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44"/>
            <p:cNvSpPr/>
            <p:nvPr/>
          </p:nvSpPr>
          <p:spPr>
            <a:xfrm>
              <a:off x="3186086" y="4400393"/>
              <a:ext cx="16998" cy="256949"/>
            </a:xfrm>
            <a:custGeom>
              <a:avLst/>
              <a:gdLst/>
              <a:ahLst/>
              <a:cxnLst/>
              <a:rect l="l" t="t" r="r" b="b"/>
              <a:pathLst>
                <a:path w="274" h="4142" extrusionOk="0">
                  <a:moveTo>
                    <a:pt x="109" y="0"/>
                  </a:moveTo>
                  <a:cubicBezTo>
                    <a:pt x="51" y="259"/>
                    <a:pt x="50" y="519"/>
                    <a:pt x="92" y="783"/>
                  </a:cubicBezTo>
                  <a:cubicBezTo>
                    <a:pt x="125" y="1008"/>
                    <a:pt x="227" y="1234"/>
                    <a:pt x="214" y="1464"/>
                  </a:cubicBezTo>
                  <a:cubicBezTo>
                    <a:pt x="204" y="1648"/>
                    <a:pt x="156" y="1836"/>
                    <a:pt x="141" y="2021"/>
                  </a:cubicBezTo>
                  <a:cubicBezTo>
                    <a:pt x="109" y="2432"/>
                    <a:pt x="116" y="2849"/>
                    <a:pt x="92" y="3263"/>
                  </a:cubicBezTo>
                  <a:cubicBezTo>
                    <a:pt x="80" y="3437"/>
                    <a:pt x="24" y="3601"/>
                    <a:pt x="9" y="3771"/>
                  </a:cubicBezTo>
                  <a:cubicBezTo>
                    <a:pt x="0" y="3890"/>
                    <a:pt x="38" y="4018"/>
                    <a:pt x="77" y="4137"/>
                  </a:cubicBezTo>
                  <a:lnTo>
                    <a:pt x="116" y="4142"/>
                  </a:lnTo>
                  <a:cubicBezTo>
                    <a:pt x="71" y="3982"/>
                    <a:pt x="42" y="3832"/>
                    <a:pt x="77" y="3655"/>
                  </a:cubicBezTo>
                  <a:cubicBezTo>
                    <a:pt x="109" y="3490"/>
                    <a:pt x="140" y="3331"/>
                    <a:pt x="150" y="3161"/>
                  </a:cubicBezTo>
                  <a:cubicBezTo>
                    <a:pt x="172" y="2781"/>
                    <a:pt x="157" y="2401"/>
                    <a:pt x="186" y="2021"/>
                  </a:cubicBezTo>
                  <a:cubicBezTo>
                    <a:pt x="201" y="1836"/>
                    <a:pt x="247" y="1654"/>
                    <a:pt x="262" y="1471"/>
                  </a:cubicBezTo>
                  <a:cubicBezTo>
                    <a:pt x="273" y="1329"/>
                    <a:pt x="230" y="1208"/>
                    <a:pt x="193" y="1073"/>
                  </a:cubicBezTo>
                  <a:cubicBezTo>
                    <a:pt x="102" y="712"/>
                    <a:pt x="71" y="362"/>
                    <a:pt x="138" y="3"/>
                  </a:cubicBezTo>
                  <a:lnTo>
                    <a:pt x="109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44"/>
            <p:cNvSpPr/>
            <p:nvPr/>
          </p:nvSpPr>
          <p:spPr>
            <a:xfrm>
              <a:off x="3168592" y="4496612"/>
              <a:ext cx="18797" cy="125621"/>
            </a:xfrm>
            <a:custGeom>
              <a:avLst/>
              <a:gdLst/>
              <a:ahLst/>
              <a:cxnLst/>
              <a:rect l="l" t="t" r="r" b="b"/>
              <a:pathLst>
                <a:path w="303" h="2025" extrusionOk="0">
                  <a:moveTo>
                    <a:pt x="292" y="1"/>
                  </a:moveTo>
                  <a:cubicBezTo>
                    <a:pt x="289" y="1"/>
                    <a:pt x="287" y="2"/>
                    <a:pt x="287" y="6"/>
                  </a:cubicBezTo>
                  <a:cubicBezTo>
                    <a:pt x="276" y="399"/>
                    <a:pt x="178" y="777"/>
                    <a:pt x="79" y="1154"/>
                  </a:cubicBezTo>
                  <a:cubicBezTo>
                    <a:pt x="1" y="1455"/>
                    <a:pt x="22" y="1702"/>
                    <a:pt x="41" y="2013"/>
                  </a:cubicBezTo>
                  <a:cubicBezTo>
                    <a:pt x="42" y="2021"/>
                    <a:pt x="49" y="2025"/>
                    <a:pt x="56" y="2025"/>
                  </a:cubicBezTo>
                  <a:cubicBezTo>
                    <a:pt x="62" y="2025"/>
                    <a:pt x="69" y="2021"/>
                    <a:pt x="69" y="2013"/>
                  </a:cubicBezTo>
                  <a:cubicBezTo>
                    <a:pt x="63" y="1838"/>
                    <a:pt x="28" y="1661"/>
                    <a:pt x="37" y="1487"/>
                  </a:cubicBezTo>
                  <a:cubicBezTo>
                    <a:pt x="47" y="1323"/>
                    <a:pt x="107" y="1153"/>
                    <a:pt x="146" y="995"/>
                  </a:cubicBezTo>
                  <a:cubicBezTo>
                    <a:pt x="230" y="668"/>
                    <a:pt x="303" y="347"/>
                    <a:pt x="298" y="7"/>
                  </a:cubicBezTo>
                  <a:cubicBezTo>
                    <a:pt x="298" y="3"/>
                    <a:pt x="294" y="1"/>
                    <a:pt x="292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44"/>
            <p:cNvSpPr/>
            <p:nvPr/>
          </p:nvSpPr>
          <p:spPr>
            <a:xfrm>
              <a:off x="2884217" y="4395120"/>
              <a:ext cx="75621" cy="254840"/>
            </a:xfrm>
            <a:custGeom>
              <a:avLst/>
              <a:gdLst/>
              <a:ahLst/>
              <a:cxnLst/>
              <a:rect l="l" t="t" r="r" b="b"/>
              <a:pathLst>
                <a:path w="1219" h="4108" extrusionOk="0">
                  <a:moveTo>
                    <a:pt x="1198" y="1"/>
                  </a:moveTo>
                  <a:lnTo>
                    <a:pt x="0" y="2157"/>
                  </a:lnTo>
                  <a:lnTo>
                    <a:pt x="864" y="3771"/>
                  </a:lnTo>
                  <a:lnTo>
                    <a:pt x="870" y="4108"/>
                  </a:lnTo>
                  <a:lnTo>
                    <a:pt x="1218" y="26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44"/>
            <p:cNvSpPr/>
            <p:nvPr/>
          </p:nvSpPr>
          <p:spPr>
            <a:xfrm>
              <a:off x="2843087" y="4586131"/>
              <a:ext cx="95100" cy="63834"/>
            </a:xfrm>
            <a:custGeom>
              <a:avLst/>
              <a:gdLst/>
              <a:ahLst/>
              <a:cxnLst/>
              <a:rect l="l" t="t" r="r" b="b"/>
              <a:pathLst>
                <a:path w="1533" h="1029" extrusionOk="0">
                  <a:moveTo>
                    <a:pt x="303" y="0"/>
                  </a:moveTo>
                  <a:lnTo>
                    <a:pt x="1" y="452"/>
                  </a:lnTo>
                  <a:lnTo>
                    <a:pt x="5" y="830"/>
                  </a:lnTo>
                  <a:lnTo>
                    <a:pt x="1533" y="1029"/>
                  </a:lnTo>
                  <a:lnTo>
                    <a:pt x="1527" y="692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44"/>
            <p:cNvSpPr/>
            <p:nvPr/>
          </p:nvSpPr>
          <p:spPr>
            <a:xfrm>
              <a:off x="2843087" y="4384077"/>
              <a:ext cx="115509" cy="244976"/>
            </a:xfrm>
            <a:custGeom>
              <a:avLst/>
              <a:gdLst/>
              <a:ahLst/>
              <a:cxnLst/>
              <a:rect l="l" t="t" r="r" b="b"/>
              <a:pathLst>
                <a:path w="1862" h="3949" extrusionOk="0">
                  <a:moveTo>
                    <a:pt x="614" y="0"/>
                  </a:moveTo>
                  <a:lnTo>
                    <a:pt x="1" y="3709"/>
                  </a:lnTo>
                  <a:lnTo>
                    <a:pt x="1527" y="3949"/>
                  </a:lnTo>
                  <a:lnTo>
                    <a:pt x="1861" y="179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44"/>
            <p:cNvSpPr/>
            <p:nvPr/>
          </p:nvSpPr>
          <p:spPr>
            <a:xfrm>
              <a:off x="2912568" y="4393445"/>
              <a:ext cx="41936" cy="254095"/>
            </a:xfrm>
            <a:custGeom>
              <a:avLst/>
              <a:gdLst/>
              <a:ahLst/>
              <a:cxnLst/>
              <a:rect l="l" t="t" r="r" b="b"/>
              <a:pathLst>
                <a:path w="676" h="4096" extrusionOk="0">
                  <a:moveTo>
                    <a:pt x="544" y="0"/>
                  </a:moveTo>
                  <a:cubicBezTo>
                    <a:pt x="581" y="250"/>
                    <a:pt x="605" y="504"/>
                    <a:pt x="609" y="757"/>
                  </a:cubicBezTo>
                  <a:cubicBezTo>
                    <a:pt x="612" y="1223"/>
                    <a:pt x="503" y="1689"/>
                    <a:pt x="398" y="2142"/>
                  </a:cubicBezTo>
                  <a:cubicBezTo>
                    <a:pt x="298" y="2574"/>
                    <a:pt x="181" y="3002"/>
                    <a:pt x="86" y="3436"/>
                  </a:cubicBezTo>
                  <a:cubicBezTo>
                    <a:pt x="37" y="3655"/>
                    <a:pt x="1" y="3879"/>
                    <a:pt x="67" y="4091"/>
                  </a:cubicBezTo>
                  <a:lnTo>
                    <a:pt x="95" y="4095"/>
                  </a:lnTo>
                  <a:cubicBezTo>
                    <a:pt x="60" y="3956"/>
                    <a:pt x="40" y="3815"/>
                    <a:pt x="64" y="3668"/>
                  </a:cubicBezTo>
                  <a:cubicBezTo>
                    <a:pt x="95" y="3485"/>
                    <a:pt x="149" y="3304"/>
                    <a:pt x="195" y="3124"/>
                  </a:cubicBezTo>
                  <a:cubicBezTo>
                    <a:pt x="311" y="2666"/>
                    <a:pt x="436" y="2209"/>
                    <a:pt x="532" y="1746"/>
                  </a:cubicBezTo>
                  <a:cubicBezTo>
                    <a:pt x="618" y="1344"/>
                    <a:pt x="676" y="947"/>
                    <a:pt x="648" y="535"/>
                  </a:cubicBezTo>
                  <a:cubicBezTo>
                    <a:pt x="638" y="358"/>
                    <a:pt x="618" y="183"/>
                    <a:pt x="592" y="8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44"/>
            <p:cNvSpPr/>
            <p:nvPr/>
          </p:nvSpPr>
          <p:spPr>
            <a:xfrm>
              <a:off x="2921315" y="4511439"/>
              <a:ext cx="29218" cy="137532"/>
            </a:xfrm>
            <a:custGeom>
              <a:avLst/>
              <a:gdLst/>
              <a:ahLst/>
              <a:cxnLst/>
              <a:rect l="l" t="t" r="r" b="b"/>
              <a:pathLst>
                <a:path w="471" h="2217" extrusionOk="0">
                  <a:moveTo>
                    <a:pt x="471" y="1"/>
                  </a:moveTo>
                  <a:cubicBezTo>
                    <a:pt x="422" y="155"/>
                    <a:pt x="377" y="306"/>
                    <a:pt x="334" y="459"/>
                  </a:cubicBezTo>
                  <a:cubicBezTo>
                    <a:pt x="262" y="747"/>
                    <a:pt x="269" y="1037"/>
                    <a:pt x="175" y="1316"/>
                  </a:cubicBezTo>
                  <a:cubicBezTo>
                    <a:pt x="127" y="1454"/>
                    <a:pt x="66" y="1595"/>
                    <a:pt x="37" y="1737"/>
                  </a:cubicBezTo>
                  <a:cubicBezTo>
                    <a:pt x="0" y="1925"/>
                    <a:pt x="40" y="2057"/>
                    <a:pt x="93" y="2211"/>
                  </a:cubicBezTo>
                  <a:lnTo>
                    <a:pt x="141" y="2217"/>
                  </a:lnTo>
                  <a:cubicBezTo>
                    <a:pt x="90" y="2012"/>
                    <a:pt x="47" y="1843"/>
                    <a:pt x="119" y="1605"/>
                  </a:cubicBezTo>
                  <a:cubicBezTo>
                    <a:pt x="164" y="1460"/>
                    <a:pt x="225" y="1313"/>
                    <a:pt x="265" y="1165"/>
                  </a:cubicBezTo>
                  <a:cubicBezTo>
                    <a:pt x="330" y="917"/>
                    <a:pt x="311" y="653"/>
                    <a:pt x="378" y="400"/>
                  </a:cubicBezTo>
                  <a:cubicBezTo>
                    <a:pt x="404" y="304"/>
                    <a:pt x="433" y="207"/>
                    <a:pt x="462" y="111"/>
                  </a:cubicBezTo>
                  <a:lnTo>
                    <a:pt x="462" y="110"/>
                  </a:lnTo>
                  <a:lnTo>
                    <a:pt x="471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44"/>
            <p:cNvSpPr/>
            <p:nvPr/>
          </p:nvSpPr>
          <p:spPr>
            <a:xfrm>
              <a:off x="2865296" y="4384326"/>
              <a:ext cx="21650" cy="257073"/>
            </a:xfrm>
            <a:custGeom>
              <a:avLst/>
              <a:gdLst/>
              <a:ahLst/>
              <a:cxnLst/>
              <a:rect l="l" t="t" r="r" b="b"/>
              <a:pathLst>
                <a:path w="349" h="4144" extrusionOk="0">
                  <a:moveTo>
                    <a:pt x="253" y="1"/>
                  </a:moveTo>
                  <a:lnTo>
                    <a:pt x="225" y="163"/>
                  </a:lnTo>
                  <a:cubicBezTo>
                    <a:pt x="222" y="436"/>
                    <a:pt x="232" y="706"/>
                    <a:pt x="246" y="982"/>
                  </a:cubicBezTo>
                  <a:cubicBezTo>
                    <a:pt x="256" y="1207"/>
                    <a:pt x="259" y="1431"/>
                    <a:pt x="235" y="1653"/>
                  </a:cubicBezTo>
                  <a:cubicBezTo>
                    <a:pt x="211" y="1896"/>
                    <a:pt x="132" y="2121"/>
                    <a:pt x="90" y="2357"/>
                  </a:cubicBezTo>
                  <a:cubicBezTo>
                    <a:pt x="15" y="2781"/>
                    <a:pt x="100" y="3213"/>
                    <a:pt x="28" y="3641"/>
                  </a:cubicBezTo>
                  <a:cubicBezTo>
                    <a:pt x="0" y="3797"/>
                    <a:pt x="20" y="3972"/>
                    <a:pt x="61" y="4139"/>
                  </a:cubicBezTo>
                  <a:lnTo>
                    <a:pt x="97" y="4144"/>
                  </a:lnTo>
                  <a:cubicBezTo>
                    <a:pt x="74" y="4054"/>
                    <a:pt x="54" y="3961"/>
                    <a:pt x="39" y="3875"/>
                  </a:cubicBezTo>
                  <a:cubicBezTo>
                    <a:pt x="12" y="3718"/>
                    <a:pt x="71" y="3547"/>
                    <a:pt x="84" y="3388"/>
                  </a:cubicBezTo>
                  <a:cubicBezTo>
                    <a:pt x="108" y="3171"/>
                    <a:pt x="96" y="2956"/>
                    <a:pt x="89" y="2738"/>
                  </a:cubicBezTo>
                  <a:cubicBezTo>
                    <a:pt x="83" y="2503"/>
                    <a:pt x="126" y="2288"/>
                    <a:pt x="183" y="2063"/>
                  </a:cubicBezTo>
                  <a:cubicBezTo>
                    <a:pt x="349" y="1392"/>
                    <a:pt x="257" y="687"/>
                    <a:pt x="254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44"/>
            <p:cNvSpPr/>
            <p:nvPr/>
          </p:nvSpPr>
          <p:spPr>
            <a:xfrm>
              <a:off x="2854378" y="4500272"/>
              <a:ext cx="8437" cy="87221"/>
            </a:xfrm>
            <a:custGeom>
              <a:avLst/>
              <a:gdLst/>
              <a:ahLst/>
              <a:cxnLst/>
              <a:rect l="l" t="t" r="r" b="b"/>
              <a:pathLst>
                <a:path w="136" h="1406" extrusionOk="0">
                  <a:moveTo>
                    <a:pt x="118" y="1"/>
                  </a:moveTo>
                  <a:lnTo>
                    <a:pt x="99" y="108"/>
                  </a:lnTo>
                  <a:lnTo>
                    <a:pt x="99" y="111"/>
                  </a:lnTo>
                  <a:cubicBezTo>
                    <a:pt x="106" y="542"/>
                    <a:pt x="47" y="978"/>
                    <a:pt x="0" y="1402"/>
                  </a:cubicBezTo>
                  <a:cubicBezTo>
                    <a:pt x="0" y="1404"/>
                    <a:pt x="2" y="1406"/>
                    <a:pt x="3" y="1406"/>
                  </a:cubicBezTo>
                  <a:cubicBezTo>
                    <a:pt x="4" y="1406"/>
                    <a:pt x="5" y="1405"/>
                    <a:pt x="5" y="1403"/>
                  </a:cubicBezTo>
                  <a:cubicBezTo>
                    <a:pt x="70" y="943"/>
                    <a:pt x="135" y="471"/>
                    <a:pt x="120" y="2"/>
                  </a:cubicBezTo>
                  <a:lnTo>
                    <a:pt x="118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44"/>
            <p:cNvSpPr/>
            <p:nvPr/>
          </p:nvSpPr>
          <p:spPr>
            <a:xfrm>
              <a:off x="2850966" y="4601888"/>
              <a:ext cx="8499" cy="37903"/>
            </a:xfrm>
            <a:custGeom>
              <a:avLst/>
              <a:gdLst/>
              <a:ahLst/>
              <a:cxnLst/>
              <a:rect l="l" t="t" r="r" b="b"/>
              <a:pathLst>
                <a:path w="137" h="611" extrusionOk="0">
                  <a:moveTo>
                    <a:pt x="30" y="0"/>
                  </a:moveTo>
                  <a:cubicBezTo>
                    <a:pt x="26" y="0"/>
                    <a:pt x="23" y="2"/>
                    <a:pt x="22" y="8"/>
                  </a:cubicBezTo>
                  <a:cubicBezTo>
                    <a:pt x="0" y="139"/>
                    <a:pt x="21" y="258"/>
                    <a:pt x="57" y="385"/>
                  </a:cubicBezTo>
                  <a:cubicBezTo>
                    <a:pt x="79" y="458"/>
                    <a:pt x="95" y="532"/>
                    <a:pt x="114" y="606"/>
                  </a:cubicBezTo>
                  <a:lnTo>
                    <a:pt x="137" y="610"/>
                  </a:lnTo>
                  <a:cubicBezTo>
                    <a:pt x="74" y="410"/>
                    <a:pt x="15" y="205"/>
                    <a:pt x="41" y="11"/>
                  </a:cubicBezTo>
                  <a:cubicBezTo>
                    <a:pt x="42" y="5"/>
                    <a:pt x="36" y="0"/>
                    <a:pt x="30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44"/>
            <p:cNvSpPr/>
            <p:nvPr/>
          </p:nvSpPr>
          <p:spPr>
            <a:xfrm>
              <a:off x="2912630" y="4391088"/>
              <a:ext cx="36104" cy="182569"/>
            </a:xfrm>
            <a:custGeom>
              <a:avLst/>
              <a:gdLst/>
              <a:ahLst/>
              <a:cxnLst/>
              <a:rect l="l" t="t" r="r" b="b"/>
              <a:pathLst>
                <a:path w="582" h="2943" extrusionOk="0">
                  <a:moveTo>
                    <a:pt x="286" y="1"/>
                  </a:moveTo>
                  <a:lnTo>
                    <a:pt x="286" y="1"/>
                  </a:lnTo>
                  <a:cubicBezTo>
                    <a:pt x="395" y="140"/>
                    <a:pt x="532" y="278"/>
                    <a:pt x="531" y="451"/>
                  </a:cubicBezTo>
                  <a:cubicBezTo>
                    <a:pt x="531" y="541"/>
                    <a:pt x="501" y="641"/>
                    <a:pt x="485" y="730"/>
                  </a:cubicBezTo>
                  <a:cubicBezTo>
                    <a:pt x="437" y="991"/>
                    <a:pt x="383" y="1251"/>
                    <a:pt x="328" y="1511"/>
                  </a:cubicBezTo>
                  <a:cubicBezTo>
                    <a:pt x="226" y="1986"/>
                    <a:pt x="124" y="2463"/>
                    <a:pt x="2" y="2934"/>
                  </a:cubicBezTo>
                  <a:cubicBezTo>
                    <a:pt x="1" y="2939"/>
                    <a:pt x="5" y="2942"/>
                    <a:pt x="9" y="2942"/>
                  </a:cubicBezTo>
                  <a:cubicBezTo>
                    <a:pt x="12" y="2942"/>
                    <a:pt x="16" y="2940"/>
                    <a:pt x="17" y="2937"/>
                  </a:cubicBezTo>
                  <a:cubicBezTo>
                    <a:pt x="197" y="2426"/>
                    <a:pt x="278" y="1864"/>
                    <a:pt x="390" y="1332"/>
                  </a:cubicBezTo>
                  <a:cubicBezTo>
                    <a:pt x="444" y="1071"/>
                    <a:pt x="501" y="806"/>
                    <a:pt x="543" y="541"/>
                  </a:cubicBezTo>
                  <a:cubicBezTo>
                    <a:pt x="582" y="298"/>
                    <a:pt x="444" y="175"/>
                    <a:pt x="310" y="3"/>
                  </a:cubicBezTo>
                  <a:lnTo>
                    <a:pt x="286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44"/>
            <p:cNvSpPr/>
            <p:nvPr/>
          </p:nvSpPr>
          <p:spPr>
            <a:xfrm>
              <a:off x="2884217" y="4395554"/>
              <a:ext cx="13213" cy="78722"/>
            </a:xfrm>
            <a:custGeom>
              <a:avLst/>
              <a:gdLst/>
              <a:ahLst/>
              <a:cxnLst/>
              <a:rect l="l" t="t" r="r" b="b"/>
              <a:pathLst>
                <a:path w="213" h="1269" extrusionOk="0">
                  <a:moveTo>
                    <a:pt x="52" y="1"/>
                  </a:moveTo>
                  <a:cubicBezTo>
                    <a:pt x="45" y="1"/>
                    <a:pt x="39" y="5"/>
                    <a:pt x="38" y="13"/>
                  </a:cubicBezTo>
                  <a:cubicBezTo>
                    <a:pt x="0" y="415"/>
                    <a:pt x="125" y="867"/>
                    <a:pt x="190" y="1260"/>
                  </a:cubicBezTo>
                  <a:cubicBezTo>
                    <a:pt x="191" y="1266"/>
                    <a:pt x="195" y="1268"/>
                    <a:pt x="200" y="1268"/>
                  </a:cubicBezTo>
                  <a:cubicBezTo>
                    <a:pt x="205" y="1268"/>
                    <a:pt x="212" y="1264"/>
                    <a:pt x="212" y="1257"/>
                  </a:cubicBezTo>
                  <a:cubicBezTo>
                    <a:pt x="187" y="845"/>
                    <a:pt x="29" y="425"/>
                    <a:pt x="64" y="13"/>
                  </a:cubicBezTo>
                  <a:cubicBezTo>
                    <a:pt x="65" y="5"/>
                    <a:pt x="59" y="1"/>
                    <a:pt x="52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44"/>
            <p:cNvSpPr/>
            <p:nvPr/>
          </p:nvSpPr>
          <p:spPr>
            <a:xfrm>
              <a:off x="2915546" y="4389102"/>
              <a:ext cx="17370" cy="116874"/>
            </a:xfrm>
            <a:custGeom>
              <a:avLst/>
              <a:gdLst/>
              <a:ahLst/>
              <a:cxnLst/>
              <a:rect l="l" t="t" r="r" b="b"/>
              <a:pathLst>
                <a:path w="280" h="1884" extrusionOk="0">
                  <a:moveTo>
                    <a:pt x="24" y="1"/>
                  </a:moveTo>
                  <a:cubicBezTo>
                    <a:pt x="8" y="369"/>
                    <a:pt x="41" y="734"/>
                    <a:pt x="40" y="1104"/>
                  </a:cubicBezTo>
                  <a:cubicBezTo>
                    <a:pt x="40" y="1322"/>
                    <a:pt x="0" y="1575"/>
                    <a:pt x="57" y="1785"/>
                  </a:cubicBezTo>
                  <a:cubicBezTo>
                    <a:pt x="73" y="1838"/>
                    <a:pt x="79" y="1883"/>
                    <a:pt x="114" y="1883"/>
                  </a:cubicBezTo>
                  <a:cubicBezTo>
                    <a:pt x="124" y="1883"/>
                    <a:pt x="135" y="1880"/>
                    <a:pt x="150" y="1872"/>
                  </a:cubicBezTo>
                  <a:cubicBezTo>
                    <a:pt x="242" y="1827"/>
                    <a:pt x="228" y="1557"/>
                    <a:pt x="234" y="1479"/>
                  </a:cubicBezTo>
                  <a:cubicBezTo>
                    <a:pt x="252" y="1183"/>
                    <a:pt x="239" y="886"/>
                    <a:pt x="271" y="592"/>
                  </a:cubicBezTo>
                  <a:cubicBezTo>
                    <a:pt x="271" y="585"/>
                    <a:pt x="266" y="582"/>
                    <a:pt x="260" y="582"/>
                  </a:cubicBezTo>
                  <a:cubicBezTo>
                    <a:pt x="257" y="582"/>
                    <a:pt x="253" y="584"/>
                    <a:pt x="252" y="586"/>
                  </a:cubicBezTo>
                  <a:cubicBezTo>
                    <a:pt x="192" y="933"/>
                    <a:pt x="279" y="1308"/>
                    <a:pt x="194" y="1649"/>
                  </a:cubicBezTo>
                  <a:cubicBezTo>
                    <a:pt x="182" y="1696"/>
                    <a:pt x="157" y="1826"/>
                    <a:pt x="118" y="1826"/>
                  </a:cubicBezTo>
                  <a:cubicBezTo>
                    <a:pt x="108" y="1826"/>
                    <a:pt x="96" y="1816"/>
                    <a:pt x="83" y="1793"/>
                  </a:cubicBezTo>
                  <a:cubicBezTo>
                    <a:pt x="64" y="1758"/>
                    <a:pt x="72" y="1703"/>
                    <a:pt x="69" y="1660"/>
                  </a:cubicBezTo>
                  <a:cubicBezTo>
                    <a:pt x="61" y="1563"/>
                    <a:pt x="60" y="1466"/>
                    <a:pt x="60" y="1367"/>
                  </a:cubicBezTo>
                  <a:cubicBezTo>
                    <a:pt x="57" y="913"/>
                    <a:pt x="21" y="457"/>
                    <a:pt x="37" y="2"/>
                  </a:cubicBezTo>
                  <a:lnTo>
                    <a:pt x="24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44"/>
            <p:cNvSpPr/>
            <p:nvPr/>
          </p:nvSpPr>
          <p:spPr>
            <a:xfrm>
              <a:off x="2892778" y="4387489"/>
              <a:ext cx="20223" cy="257507"/>
            </a:xfrm>
            <a:custGeom>
              <a:avLst/>
              <a:gdLst/>
              <a:ahLst/>
              <a:cxnLst/>
              <a:rect l="l" t="t" r="r" b="b"/>
              <a:pathLst>
                <a:path w="326" h="4151" extrusionOk="0">
                  <a:moveTo>
                    <a:pt x="202" y="0"/>
                  </a:moveTo>
                  <a:cubicBezTo>
                    <a:pt x="138" y="262"/>
                    <a:pt x="131" y="528"/>
                    <a:pt x="167" y="799"/>
                  </a:cubicBezTo>
                  <a:cubicBezTo>
                    <a:pt x="195" y="992"/>
                    <a:pt x="277" y="1198"/>
                    <a:pt x="282" y="1392"/>
                  </a:cubicBezTo>
                  <a:cubicBezTo>
                    <a:pt x="285" y="1585"/>
                    <a:pt x="214" y="1791"/>
                    <a:pt x="190" y="1983"/>
                  </a:cubicBezTo>
                  <a:cubicBezTo>
                    <a:pt x="144" y="2394"/>
                    <a:pt x="141" y="2807"/>
                    <a:pt x="109" y="3220"/>
                  </a:cubicBezTo>
                  <a:cubicBezTo>
                    <a:pt x="94" y="3388"/>
                    <a:pt x="61" y="3541"/>
                    <a:pt x="28" y="3705"/>
                  </a:cubicBezTo>
                  <a:cubicBezTo>
                    <a:pt x="22" y="3728"/>
                    <a:pt x="13" y="3751"/>
                    <a:pt x="10" y="3777"/>
                  </a:cubicBezTo>
                  <a:cubicBezTo>
                    <a:pt x="0" y="3897"/>
                    <a:pt x="32" y="4026"/>
                    <a:pt x="67" y="4146"/>
                  </a:cubicBezTo>
                  <a:lnTo>
                    <a:pt x="108" y="4151"/>
                  </a:lnTo>
                  <a:cubicBezTo>
                    <a:pt x="65" y="3990"/>
                    <a:pt x="39" y="3843"/>
                    <a:pt x="78" y="3661"/>
                  </a:cubicBezTo>
                  <a:cubicBezTo>
                    <a:pt x="112" y="3496"/>
                    <a:pt x="147" y="3340"/>
                    <a:pt x="161" y="3170"/>
                  </a:cubicBezTo>
                  <a:cubicBezTo>
                    <a:pt x="195" y="2776"/>
                    <a:pt x="187" y="2378"/>
                    <a:pt x="231" y="1984"/>
                  </a:cubicBezTo>
                  <a:cubicBezTo>
                    <a:pt x="250" y="1803"/>
                    <a:pt x="308" y="1620"/>
                    <a:pt x="318" y="1438"/>
                  </a:cubicBezTo>
                  <a:cubicBezTo>
                    <a:pt x="325" y="1297"/>
                    <a:pt x="277" y="1165"/>
                    <a:pt x="247" y="1027"/>
                  </a:cubicBezTo>
                  <a:cubicBezTo>
                    <a:pt x="173" y="683"/>
                    <a:pt x="160" y="345"/>
                    <a:pt x="232" y="3"/>
                  </a:cubicBezTo>
                  <a:lnTo>
                    <a:pt x="202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44"/>
            <p:cNvSpPr/>
            <p:nvPr/>
          </p:nvSpPr>
          <p:spPr>
            <a:xfrm>
              <a:off x="2876525" y="4483708"/>
              <a:ext cx="20720" cy="125373"/>
            </a:xfrm>
            <a:custGeom>
              <a:avLst/>
              <a:gdLst/>
              <a:ahLst/>
              <a:cxnLst/>
              <a:rect l="l" t="t" r="r" b="b"/>
              <a:pathLst>
                <a:path w="334" h="2021" extrusionOk="0">
                  <a:moveTo>
                    <a:pt x="326" y="1"/>
                  </a:moveTo>
                  <a:cubicBezTo>
                    <a:pt x="323" y="1"/>
                    <a:pt x="320" y="3"/>
                    <a:pt x="320" y="6"/>
                  </a:cubicBezTo>
                  <a:cubicBezTo>
                    <a:pt x="301" y="398"/>
                    <a:pt x="192" y="774"/>
                    <a:pt x="86" y="1150"/>
                  </a:cubicBezTo>
                  <a:cubicBezTo>
                    <a:pt x="1" y="1452"/>
                    <a:pt x="17" y="1695"/>
                    <a:pt x="25" y="2009"/>
                  </a:cubicBezTo>
                  <a:cubicBezTo>
                    <a:pt x="25" y="2017"/>
                    <a:pt x="32" y="2021"/>
                    <a:pt x="39" y="2021"/>
                  </a:cubicBezTo>
                  <a:cubicBezTo>
                    <a:pt x="46" y="2021"/>
                    <a:pt x="53" y="2017"/>
                    <a:pt x="53" y="2009"/>
                  </a:cubicBezTo>
                  <a:cubicBezTo>
                    <a:pt x="53" y="1833"/>
                    <a:pt x="22" y="1654"/>
                    <a:pt x="37" y="1479"/>
                  </a:cubicBezTo>
                  <a:cubicBezTo>
                    <a:pt x="51" y="1315"/>
                    <a:pt x="112" y="1148"/>
                    <a:pt x="156" y="991"/>
                  </a:cubicBezTo>
                  <a:cubicBezTo>
                    <a:pt x="248" y="665"/>
                    <a:pt x="327" y="346"/>
                    <a:pt x="333" y="6"/>
                  </a:cubicBezTo>
                  <a:cubicBezTo>
                    <a:pt x="332" y="3"/>
                    <a:pt x="328" y="1"/>
                    <a:pt x="326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44"/>
            <p:cNvSpPr/>
            <p:nvPr/>
          </p:nvSpPr>
          <p:spPr>
            <a:xfrm>
              <a:off x="3015362" y="4395802"/>
              <a:ext cx="103723" cy="254778"/>
            </a:xfrm>
            <a:custGeom>
              <a:avLst/>
              <a:gdLst/>
              <a:ahLst/>
              <a:cxnLst/>
              <a:rect l="l" t="t" r="r" b="b"/>
              <a:pathLst>
                <a:path w="1672" h="4107" extrusionOk="0">
                  <a:moveTo>
                    <a:pt x="1171" y="0"/>
                  </a:moveTo>
                  <a:lnTo>
                    <a:pt x="0" y="2310"/>
                  </a:lnTo>
                  <a:lnTo>
                    <a:pt x="1588" y="3774"/>
                  </a:lnTo>
                  <a:lnTo>
                    <a:pt x="1672" y="4107"/>
                  </a:lnTo>
                  <a:lnTo>
                    <a:pt x="1262" y="261"/>
                  </a:lnTo>
                  <a:lnTo>
                    <a:pt x="117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44"/>
            <p:cNvSpPr/>
            <p:nvPr/>
          </p:nvSpPr>
          <p:spPr>
            <a:xfrm>
              <a:off x="2977892" y="4599034"/>
              <a:ext cx="141192" cy="53660"/>
            </a:xfrm>
            <a:custGeom>
              <a:avLst/>
              <a:gdLst/>
              <a:ahLst/>
              <a:cxnLst/>
              <a:rect l="l" t="t" r="r" b="b"/>
              <a:pathLst>
                <a:path w="2276" h="865" extrusionOk="0">
                  <a:moveTo>
                    <a:pt x="318" y="0"/>
                  </a:moveTo>
                  <a:lnTo>
                    <a:pt x="0" y="492"/>
                  </a:lnTo>
                  <a:lnTo>
                    <a:pt x="96" y="864"/>
                  </a:lnTo>
                  <a:lnTo>
                    <a:pt x="2276" y="831"/>
                  </a:lnTo>
                  <a:lnTo>
                    <a:pt x="2192" y="498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44"/>
            <p:cNvSpPr/>
            <p:nvPr/>
          </p:nvSpPr>
          <p:spPr>
            <a:xfrm>
              <a:off x="2977334" y="4395802"/>
              <a:ext cx="136539" cy="234182"/>
            </a:xfrm>
            <a:custGeom>
              <a:avLst/>
              <a:gdLst/>
              <a:ahLst/>
              <a:cxnLst/>
              <a:rect l="l" t="t" r="r" b="b"/>
              <a:pathLst>
                <a:path w="2201" h="3775" extrusionOk="0">
                  <a:moveTo>
                    <a:pt x="1784" y="0"/>
                  </a:moveTo>
                  <a:lnTo>
                    <a:pt x="1" y="15"/>
                  </a:lnTo>
                  <a:lnTo>
                    <a:pt x="9" y="3768"/>
                  </a:lnTo>
                  <a:lnTo>
                    <a:pt x="2201" y="3774"/>
                  </a:lnTo>
                  <a:lnTo>
                    <a:pt x="178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44"/>
            <p:cNvSpPr/>
            <p:nvPr/>
          </p:nvSpPr>
          <p:spPr>
            <a:xfrm>
              <a:off x="3071195" y="4396051"/>
              <a:ext cx="24752" cy="255088"/>
            </a:xfrm>
            <a:custGeom>
              <a:avLst/>
              <a:gdLst/>
              <a:ahLst/>
              <a:cxnLst/>
              <a:rect l="l" t="t" r="r" b="b"/>
              <a:pathLst>
                <a:path w="399" h="4112" extrusionOk="0">
                  <a:moveTo>
                    <a:pt x="1" y="0"/>
                  </a:moveTo>
                  <a:cubicBezTo>
                    <a:pt x="92" y="199"/>
                    <a:pt x="174" y="401"/>
                    <a:pt x="235" y="612"/>
                  </a:cubicBezTo>
                  <a:cubicBezTo>
                    <a:pt x="375" y="1076"/>
                    <a:pt x="348" y="1569"/>
                    <a:pt x="307" y="2045"/>
                  </a:cubicBezTo>
                  <a:cubicBezTo>
                    <a:pt x="268" y="2520"/>
                    <a:pt x="197" y="2989"/>
                    <a:pt x="162" y="3464"/>
                  </a:cubicBezTo>
                  <a:cubicBezTo>
                    <a:pt x="145" y="3706"/>
                    <a:pt x="159" y="3923"/>
                    <a:pt x="290" y="4111"/>
                  </a:cubicBezTo>
                  <a:lnTo>
                    <a:pt x="319" y="4110"/>
                  </a:lnTo>
                  <a:cubicBezTo>
                    <a:pt x="235" y="3982"/>
                    <a:pt x="175" y="3849"/>
                    <a:pt x="174" y="3692"/>
                  </a:cubicBezTo>
                  <a:cubicBezTo>
                    <a:pt x="172" y="3480"/>
                    <a:pt x="211" y="3260"/>
                    <a:pt x="237" y="3047"/>
                  </a:cubicBezTo>
                  <a:cubicBezTo>
                    <a:pt x="291" y="2578"/>
                    <a:pt x="357" y="2107"/>
                    <a:pt x="380" y="1630"/>
                  </a:cubicBezTo>
                  <a:cubicBezTo>
                    <a:pt x="399" y="1214"/>
                    <a:pt x="370" y="830"/>
                    <a:pt x="230" y="436"/>
                  </a:cubicBezTo>
                  <a:cubicBezTo>
                    <a:pt x="179" y="288"/>
                    <a:pt x="118" y="143"/>
                    <a:pt x="53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44"/>
            <p:cNvSpPr/>
            <p:nvPr/>
          </p:nvSpPr>
          <p:spPr>
            <a:xfrm>
              <a:off x="3091543" y="4512245"/>
              <a:ext cx="15881" cy="138648"/>
            </a:xfrm>
            <a:custGeom>
              <a:avLst/>
              <a:gdLst/>
              <a:ahLst/>
              <a:cxnLst/>
              <a:rect l="l" t="t" r="r" b="b"/>
              <a:pathLst>
                <a:path w="256" h="2235" extrusionOk="0">
                  <a:moveTo>
                    <a:pt x="203" y="1"/>
                  </a:moveTo>
                  <a:cubicBezTo>
                    <a:pt x="168" y="171"/>
                    <a:pt x="139" y="343"/>
                    <a:pt x="122" y="516"/>
                  </a:cubicBezTo>
                  <a:cubicBezTo>
                    <a:pt x="107" y="635"/>
                    <a:pt x="117" y="746"/>
                    <a:pt x="130" y="866"/>
                  </a:cubicBezTo>
                  <a:cubicBezTo>
                    <a:pt x="152" y="1077"/>
                    <a:pt x="127" y="1206"/>
                    <a:pt x="85" y="1411"/>
                  </a:cubicBezTo>
                  <a:cubicBezTo>
                    <a:pt x="58" y="1543"/>
                    <a:pt x="1" y="1685"/>
                    <a:pt x="18" y="1823"/>
                  </a:cubicBezTo>
                  <a:cubicBezTo>
                    <a:pt x="42" y="2019"/>
                    <a:pt x="103" y="2108"/>
                    <a:pt x="201" y="2234"/>
                  </a:cubicBezTo>
                  <a:lnTo>
                    <a:pt x="255" y="2234"/>
                  </a:lnTo>
                  <a:cubicBezTo>
                    <a:pt x="136" y="2048"/>
                    <a:pt x="34" y="1890"/>
                    <a:pt x="79" y="1631"/>
                  </a:cubicBezTo>
                  <a:cubicBezTo>
                    <a:pt x="104" y="1485"/>
                    <a:pt x="161" y="1331"/>
                    <a:pt x="180" y="1178"/>
                  </a:cubicBezTo>
                  <a:cubicBezTo>
                    <a:pt x="210" y="933"/>
                    <a:pt x="123" y="685"/>
                    <a:pt x="156" y="432"/>
                  </a:cubicBezTo>
                  <a:cubicBezTo>
                    <a:pt x="172" y="316"/>
                    <a:pt x="190" y="200"/>
                    <a:pt x="212" y="83"/>
                  </a:cubicBezTo>
                  <a:lnTo>
                    <a:pt x="203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44"/>
            <p:cNvSpPr/>
            <p:nvPr/>
          </p:nvSpPr>
          <p:spPr>
            <a:xfrm>
              <a:off x="2976714" y="4400269"/>
              <a:ext cx="46898" cy="251862"/>
            </a:xfrm>
            <a:custGeom>
              <a:avLst/>
              <a:gdLst/>
              <a:ahLst/>
              <a:cxnLst/>
              <a:rect l="l" t="t" r="r" b="b"/>
              <a:pathLst>
                <a:path w="756" h="4060" extrusionOk="0">
                  <a:moveTo>
                    <a:pt x="0" y="1"/>
                  </a:moveTo>
                  <a:lnTo>
                    <a:pt x="0" y="95"/>
                  </a:lnTo>
                  <a:cubicBezTo>
                    <a:pt x="64" y="367"/>
                    <a:pt x="143" y="634"/>
                    <a:pt x="226" y="908"/>
                  </a:cubicBezTo>
                  <a:cubicBezTo>
                    <a:pt x="295" y="1133"/>
                    <a:pt x="355" y="1360"/>
                    <a:pt x="374" y="1597"/>
                  </a:cubicBezTo>
                  <a:cubicBezTo>
                    <a:pt x="391" y="1819"/>
                    <a:pt x="346" y="2034"/>
                    <a:pt x="337" y="2254"/>
                  </a:cubicBezTo>
                  <a:cubicBezTo>
                    <a:pt x="317" y="2703"/>
                    <a:pt x="551" y="3120"/>
                    <a:pt x="548" y="3576"/>
                  </a:cubicBezTo>
                  <a:cubicBezTo>
                    <a:pt x="545" y="3721"/>
                    <a:pt x="548" y="3749"/>
                    <a:pt x="628" y="3869"/>
                  </a:cubicBezTo>
                  <a:cubicBezTo>
                    <a:pt x="668" y="3930"/>
                    <a:pt x="705" y="3994"/>
                    <a:pt x="741" y="4059"/>
                  </a:cubicBezTo>
                  <a:lnTo>
                    <a:pt x="756" y="4059"/>
                  </a:lnTo>
                  <a:cubicBezTo>
                    <a:pt x="702" y="3972"/>
                    <a:pt x="652" y="3885"/>
                    <a:pt x="609" y="3801"/>
                  </a:cubicBezTo>
                  <a:cubicBezTo>
                    <a:pt x="529" y="3647"/>
                    <a:pt x="574" y="3399"/>
                    <a:pt x="549" y="3226"/>
                  </a:cubicBezTo>
                  <a:cubicBezTo>
                    <a:pt x="516" y="3001"/>
                    <a:pt x="432" y="2795"/>
                    <a:pt x="384" y="2572"/>
                  </a:cubicBezTo>
                  <a:cubicBezTo>
                    <a:pt x="334" y="2347"/>
                    <a:pt x="377" y="2128"/>
                    <a:pt x="395" y="1903"/>
                  </a:cubicBezTo>
                  <a:cubicBezTo>
                    <a:pt x="427" y="1527"/>
                    <a:pt x="334" y="1171"/>
                    <a:pt x="223" y="815"/>
                  </a:cubicBezTo>
                  <a:cubicBezTo>
                    <a:pt x="137" y="542"/>
                    <a:pt x="61" y="275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44"/>
            <p:cNvSpPr/>
            <p:nvPr/>
          </p:nvSpPr>
          <p:spPr>
            <a:xfrm>
              <a:off x="2976962" y="4514975"/>
              <a:ext cx="10794" cy="86539"/>
            </a:xfrm>
            <a:custGeom>
              <a:avLst/>
              <a:gdLst/>
              <a:ahLst/>
              <a:cxnLst/>
              <a:rect l="l" t="t" r="r" b="b"/>
              <a:pathLst>
                <a:path w="174" h="1395" extrusionOk="0">
                  <a:moveTo>
                    <a:pt x="1" y="0"/>
                  </a:moveTo>
                  <a:lnTo>
                    <a:pt x="1" y="76"/>
                  </a:lnTo>
                  <a:cubicBezTo>
                    <a:pt x="116" y="498"/>
                    <a:pt x="134" y="956"/>
                    <a:pt x="166" y="1391"/>
                  </a:cubicBezTo>
                  <a:cubicBezTo>
                    <a:pt x="166" y="1394"/>
                    <a:pt x="168" y="1395"/>
                    <a:pt x="170" y="1395"/>
                  </a:cubicBezTo>
                  <a:cubicBezTo>
                    <a:pt x="172" y="1395"/>
                    <a:pt x="174" y="1394"/>
                    <a:pt x="174" y="1391"/>
                  </a:cubicBezTo>
                  <a:cubicBezTo>
                    <a:pt x="153" y="930"/>
                    <a:pt x="134" y="446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44"/>
            <p:cNvSpPr/>
            <p:nvPr/>
          </p:nvSpPr>
          <p:spPr>
            <a:xfrm>
              <a:off x="2988314" y="4616033"/>
              <a:ext cx="19293" cy="36353"/>
            </a:xfrm>
            <a:custGeom>
              <a:avLst/>
              <a:gdLst/>
              <a:ahLst/>
              <a:cxnLst/>
              <a:rect l="l" t="t" r="r" b="b"/>
              <a:pathLst>
                <a:path w="311" h="586" extrusionOk="0">
                  <a:moveTo>
                    <a:pt x="12" y="1"/>
                  </a:moveTo>
                  <a:cubicBezTo>
                    <a:pt x="7" y="1"/>
                    <a:pt x="2" y="3"/>
                    <a:pt x="2" y="9"/>
                  </a:cubicBezTo>
                  <a:cubicBezTo>
                    <a:pt x="1" y="162"/>
                    <a:pt x="78" y="278"/>
                    <a:pt x="159" y="401"/>
                  </a:cubicBezTo>
                  <a:cubicBezTo>
                    <a:pt x="197" y="462"/>
                    <a:pt x="235" y="523"/>
                    <a:pt x="274" y="586"/>
                  </a:cubicBezTo>
                  <a:lnTo>
                    <a:pt x="310" y="586"/>
                  </a:lnTo>
                  <a:cubicBezTo>
                    <a:pt x="285" y="547"/>
                    <a:pt x="261" y="509"/>
                    <a:pt x="238" y="471"/>
                  </a:cubicBezTo>
                  <a:cubicBezTo>
                    <a:pt x="143" y="326"/>
                    <a:pt x="24" y="191"/>
                    <a:pt x="21" y="9"/>
                  </a:cubicBezTo>
                  <a:cubicBezTo>
                    <a:pt x="21" y="3"/>
                    <a:pt x="16" y="1"/>
                    <a:pt x="12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44"/>
            <p:cNvSpPr/>
            <p:nvPr/>
          </p:nvSpPr>
          <p:spPr>
            <a:xfrm>
              <a:off x="3048676" y="4396237"/>
              <a:ext cx="22891" cy="255274"/>
            </a:xfrm>
            <a:custGeom>
              <a:avLst/>
              <a:gdLst/>
              <a:ahLst/>
              <a:cxnLst/>
              <a:rect l="l" t="t" r="r" b="b"/>
              <a:pathLst>
                <a:path w="369" h="4115" extrusionOk="0">
                  <a:moveTo>
                    <a:pt x="30" y="0"/>
                  </a:moveTo>
                  <a:lnTo>
                    <a:pt x="1" y="2"/>
                  </a:lnTo>
                  <a:cubicBezTo>
                    <a:pt x="60" y="408"/>
                    <a:pt x="262" y="790"/>
                    <a:pt x="300" y="1207"/>
                  </a:cubicBezTo>
                  <a:cubicBezTo>
                    <a:pt x="338" y="1634"/>
                    <a:pt x="207" y="2026"/>
                    <a:pt x="188" y="2444"/>
                  </a:cubicBezTo>
                  <a:cubicBezTo>
                    <a:pt x="171" y="2778"/>
                    <a:pt x="145" y="3093"/>
                    <a:pt x="174" y="3427"/>
                  </a:cubicBezTo>
                  <a:cubicBezTo>
                    <a:pt x="187" y="3570"/>
                    <a:pt x="188" y="3716"/>
                    <a:pt x="213" y="3856"/>
                  </a:cubicBezTo>
                  <a:cubicBezTo>
                    <a:pt x="232" y="3950"/>
                    <a:pt x="274" y="4030"/>
                    <a:pt x="307" y="4114"/>
                  </a:cubicBezTo>
                  <a:lnTo>
                    <a:pt x="342" y="4114"/>
                  </a:lnTo>
                  <a:cubicBezTo>
                    <a:pt x="329" y="4082"/>
                    <a:pt x="314" y="4050"/>
                    <a:pt x="297" y="4013"/>
                  </a:cubicBezTo>
                  <a:cubicBezTo>
                    <a:pt x="213" y="3834"/>
                    <a:pt x="214" y="3622"/>
                    <a:pt x="201" y="3426"/>
                  </a:cubicBezTo>
                  <a:cubicBezTo>
                    <a:pt x="174" y="3093"/>
                    <a:pt x="204" y="2774"/>
                    <a:pt x="219" y="2441"/>
                  </a:cubicBezTo>
                  <a:cubicBezTo>
                    <a:pt x="239" y="2023"/>
                    <a:pt x="368" y="1634"/>
                    <a:pt x="327" y="1206"/>
                  </a:cubicBezTo>
                  <a:cubicBezTo>
                    <a:pt x="290" y="786"/>
                    <a:pt x="107" y="407"/>
                    <a:pt x="30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44"/>
            <p:cNvSpPr/>
            <p:nvPr/>
          </p:nvSpPr>
          <p:spPr>
            <a:xfrm>
              <a:off x="3017161" y="4532717"/>
              <a:ext cx="28040" cy="119293"/>
            </a:xfrm>
            <a:custGeom>
              <a:avLst/>
              <a:gdLst/>
              <a:ahLst/>
              <a:cxnLst/>
              <a:rect l="l" t="t" r="r" b="b"/>
              <a:pathLst>
                <a:path w="452" h="1923" extrusionOk="0">
                  <a:moveTo>
                    <a:pt x="372" y="203"/>
                  </a:moveTo>
                  <a:lnTo>
                    <a:pt x="372" y="203"/>
                  </a:lnTo>
                  <a:cubicBezTo>
                    <a:pt x="374" y="207"/>
                    <a:pt x="375" y="211"/>
                    <a:pt x="377" y="215"/>
                  </a:cubicBezTo>
                  <a:lnTo>
                    <a:pt x="377" y="215"/>
                  </a:lnTo>
                  <a:cubicBezTo>
                    <a:pt x="375" y="211"/>
                    <a:pt x="374" y="207"/>
                    <a:pt x="372" y="203"/>
                  </a:cubicBezTo>
                  <a:close/>
                  <a:moveTo>
                    <a:pt x="377" y="215"/>
                  </a:moveTo>
                  <a:lnTo>
                    <a:pt x="377" y="215"/>
                  </a:lnTo>
                  <a:cubicBezTo>
                    <a:pt x="390" y="256"/>
                    <a:pt x="396" y="304"/>
                    <a:pt x="404" y="355"/>
                  </a:cubicBezTo>
                  <a:cubicBezTo>
                    <a:pt x="414" y="430"/>
                    <a:pt x="420" y="507"/>
                    <a:pt x="416" y="583"/>
                  </a:cubicBezTo>
                  <a:cubicBezTo>
                    <a:pt x="415" y="590"/>
                    <a:pt x="421" y="595"/>
                    <a:pt x="427" y="595"/>
                  </a:cubicBezTo>
                  <a:cubicBezTo>
                    <a:pt x="431" y="595"/>
                    <a:pt x="435" y="592"/>
                    <a:pt x="436" y="587"/>
                  </a:cubicBezTo>
                  <a:cubicBezTo>
                    <a:pt x="451" y="514"/>
                    <a:pt x="425" y="351"/>
                    <a:pt x="377" y="215"/>
                  </a:cubicBezTo>
                  <a:close/>
                  <a:moveTo>
                    <a:pt x="211" y="1"/>
                  </a:moveTo>
                  <a:cubicBezTo>
                    <a:pt x="172" y="1"/>
                    <a:pt x="131" y="38"/>
                    <a:pt x="91" y="130"/>
                  </a:cubicBezTo>
                  <a:cubicBezTo>
                    <a:pt x="0" y="329"/>
                    <a:pt x="88" y="639"/>
                    <a:pt x="95" y="853"/>
                  </a:cubicBezTo>
                  <a:cubicBezTo>
                    <a:pt x="104" y="1066"/>
                    <a:pt x="98" y="1328"/>
                    <a:pt x="160" y="1532"/>
                  </a:cubicBezTo>
                  <a:cubicBezTo>
                    <a:pt x="204" y="1678"/>
                    <a:pt x="298" y="1789"/>
                    <a:pt x="369" y="1923"/>
                  </a:cubicBezTo>
                  <a:lnTo>
                    <a:pt x="398" y="1923"/>
                  </a:lnTo>
                  <a:cubicBezTo>
                    <a:pt x="313" y="1737"/>
                    <a:pt x="182" y="1579"/>
                    <a:pt x="157" y="1374"/>
                  </a:cubicBezTo>
                  <a:cubicBezTo>
                    <a:pt x="125" y="1124"/>
                    <a:pt x="121" y="873"/>
                    <a:pt x="102" y="623"/>
                  </a:cubicBezTo>
                  <a:cubicBezTo>
                    <a:pt x="99" y="548"/>
                    <a:pt x="89" y="474"/>
                    <a:pt x="88" y="400"/>
                  </a:cubicBezTo>
                  <a:cubicBezTo>
                    <a:pt x="86" y="343"/>
                    <a:pt x="86" y="286"/>
                    <a:pt x="95" y="233"/>
                  </a:cubicBezTo>
                  <a:cubicBezTo>
                    <a:pt x="111" y="134"/>
                    <a:pt x="105" y="105"/>
                    <a:pt x="183" y="105"/>
                  </a:cubicBezTo>
                  <a:cubicBezTo>
                    <a:pt x="197" y="105"/>
                    <a:pt x="213" y="106"/>
                    <a:pt x="233" y="108"/>
                  </a:cubicBezTo>
                  <a:cubicBezTo>
                    <a:pt x="313" y="113"/>
                    <a:pt x="351" y="150"/>
                    <a:pt x="372" y="203"/>
                  </a:cubicBezTo>
                  <a:lnTo>
                    <a:pt x="372" y="203"/>
                  </a:lnTo>
                  <a:cubicBezTo>
                    <a:pt x="330" y="91"/>
                    <a:pt x="273" y="1"/>
                    <a:pt x="211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44"/>
            <p:cNvSpPr/>
            <p:nvPr/>
          </p:nvSpPr>
          <p:spPr>
            <a:xfrm>
              <a:off x="3035028" y="4578190"/>
              <a:ext cx="9305" cy="51365"/>
            </a:xfrm>
            <a:custGeom>
              <a:avLst/>
              <a:gdLst/>
              <a:ahLst/>
              <a:cxnLst/>
              <a:rect l="l" t="t" r="r" b="b"/>
              <a:pathLst>
                <a:path w="150" h="828" extrusionOk="0">
                  <a:moveTo>
                    <a:pt x="136" y="1"/>
                  </a:moveTo>
                  <a:cubicBezTo>
                    <a:pt x="134" y="1"/>
                    <a:pt x="132" y="2"/>
                    <a:pt x="132" y="5"/>
                  </a:cubicBezTo>
                  <a:cubicBezTo>
                    <a:pt x="113" y="271"/>
                    <a:pt x="0" y="573"/>
                    <a:pt x="137" y="825"/>
                  </a:cubicBezTo>
                  <a:cubicBezTo>
                    <a:pt x="138" y="827"/>
                    <a:pt x="140" y="828"/>
                    <a:pt x="142" y="828"/>
                  </a:cubicBezTo>
                  <a:cubicBezTo>
                    <a:pt x="145" y="828"/>
                    <a:pt x="149" y="825"/>
                    <a:pt x="148" y="820"/>
                  </a:cubicBezTo>
                  <a:cubicBezTo>
                    <a:pt x="44" y="544"/>
                    <a:pt x="147" y="285"/>
                    <a:pt x="139" y="5"/>
                  </a:cubicBezTo>
                  <a:cubicBezTo>
                    <a:pt x="140" y="2"/>
                    <a:pt x="138" y="1"/>
                    <a:pt x="136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44"/>
            <p:cNvSpPr/>
            <p:nvPr/>
          </p:nvSpPr>
          <p:spPr>
            <a:xfrm>
              <a:off x="3042844" y="4628750"/>
              <a:ext cx="868" cy="744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6" y="0"/>
                  </a:moveTo>
                  <a:cubicBezTo>
                    <a:pt x="0" y="0"/>
                    <a:pt x="0" y="12"/>
                    <a:pt x="6" y="12"/>
                  </a:cubicBezTo>
                  <a:cubicBezTo>
                    <a:pt x="13" y="12"/>
                    <a:pt x="13" y="0"/>
                    <a:pt x="6" y="0"/>
                  </a:cubicBezTo>
                  <a:close/>
                </a:path>
              </a:pathLst>
            </a:custGeom>
            <a:solidFill>
              <a:srgbClr val="5E2E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44"/>
            <p:cNvSpPr/>
            <p:nvPr/>
          </p:nvSpPr>
          <p:spPr>
            <a:xfrm>
              <a:off x="2993649" y="4396671"/>
              <a:ext cx="43300" cy="123077"/>
            </a:xfrm>
            <a:custGeom>
              <a:avLst/>
              <a:gdLst/>
              <a:ahLst/>
              <a:cxnLst/>
              <a:rect l="l" t="t" r="r" b="b"/>
              <a:pathLst>
                <a:path w="698" h="1984" extrusionOk="0">
                  <a:moveTo>
                    <a:pt x="0" y="1"/>
                  </a:moveTo>
                  <a:cubicBezTo>
                    <a:pt x="105" y="426"/>
                    <a:pt x="211" y="850"/>
                    <a:pt x="319" y="1276"/>
                  </a:cubicBezTo>
                  <a:cubicBezTo>
                    <a:pt x="384" y="1531"/>
                    <a:pt x="414" y="1865"/>
                    <a:pt x="686" y="1983"/>
                  </a:cubicBezTo>
                  <a:cubicBezTo>
                    <a:pt x="687" y="1983"/>
                    <a:pt x="688" y="1984"/>
                    <a:pt x="689" y="1984"/>
                  </a:cubicBezTo>
                  <a:cubicBezTo>
                    <a:pt x="695" y="1984"/>
                    <a:pt x="698" y="1976"/>
                    <a:pt x="693" y="1974"/>
                  </a:cubicBezTo>
                  <a:cubicBezTo>
                    <a:pt x="369" y="1778"/>
                    <a:pt x="337" y="1300"/>
                    <a:pt x="255" y="963"/>
                  </a:cubicBezTo>
                  <a:cubicBezTo>
                    <a:pt x="175" y="641"/>
                    <a:pt x="91" y="321"/>
                    <a:pt x="9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44"/>
            <p:cNvSpPr/>
            <p:nvPr/>
          </p:nvSpPr>
          <p:spPr>
            <a:xfrm>
              <a:off x="3039184" y="4410691"/>
              <a:ext cx="24876" cy="108375"/>
            </a:xfrm>
            <a:custGeom>
              <a:avLst/>
              <a:gdLst/>
              <a:ahLst/>
              <a:cxnLst/>
              <a:rect l="l" t="t" r="r" b="b"/>
              <a:pathLst>
                <a:path w="401" h="1747" extrusionOk="0">
                  <a:moveTo>
                    <a:pt x="13" y="1"/>
                  </a:moveTo>
                  <a:cubicBezTo>
                    <a:pt x="6" y="1"/>
                    <a:pt x="1" y="5"/>
                    <a:pt x="1" y="13"/>
                  </a:cubicBezTo>
                  <a:cubicBezTo>
                    <a:pt x="16" y="267"/>
                    <a:pt x="56" y="515"/>
                    <a:pt x="122" y="761"/>
                  </a:cubicBezTo>
                  <a:cubicBezTo>
                    <a:pt x="213" y="1102"/>
                    <a:pt x="401" y="1481"/>
                    <a:pt x="43" y="1738"/>
                  </a:cubicBezTo>
                  <a:cubicBezTo>
                    <a:pt x="38" y="1742"/>
                    <a:pt x="39" y="1747"/>
                    <a:pt x="43" y="1747"/>
                  </a:cubicBezTo>
                  <a:cubicBezTo>
                    <a:pt x="44" y="1747"/>
                    <a:pt x="44" y="1747"/>
                    <a:pt x="45" y="1747"/>
                  </a:cubicBezTo>
                  <a:cubicBezTo>
                    <a:pt x="223" y="1642"/>
                    <a:pt x="292" y="1459"/>
                    <a:pt x="277" y="1257"/>
                  </a:cubicBezTo>
                  <a:cubicBezTo>
                    <a:pt x="264" y="1087"/>
                    <a:pt x="190" y="919"/>
                    <a:pt x="148" y="753"/>
                  </a:cubicBezTo>
                  <a:cubicBezTo>
                    <a:pt x="85" y="509"/>
                    <a:pt x="51" y="262"/>
                    <a:pt x="27" y="13"/>
                  </a:cubicBezTo>
                  <a:cubicBezTo>
                    <a:pt x="26" y="5"/>
                    <a:pt x="19" y="1"/>
                    <a:pt x="13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44"/>
            <p:cNvSpPr/>
            <p:nvPr/>
          </p:nvSpPr>
          <p:spPr>
            <a:xfrm>
              <a:off x="3013377" y="4396299"/>
              <a:ext cx="22084" cy="102358"/>
            </a:xfrm>
            <a:custGeom>
              <a:avLst/>
              <a:gdLst/>
              <a:ahLst/>
              <a:cxnLst/>
              <a:rect l="l" t="t" r="r" b="b"/>
              <a:pathLst>
                <a:path w="356" h="1650" extrusionOk="0">
                  <a:moveTo>
                    <a:pt x="165" y="1"/>
                  </a:moveTo>
                  <a:lnTo>
                    <a:pt x="157" y="4"/>
                  </a:lnTo>
                  <a:cubicBezTo>
                    <a:pt x="1" y="526"/>
                    <a:pt x="213" y="1136"/>
                    <a:pt x="339" y="1645"/>
                  </a:cubicBezTo>
                  <a:cubicBezTo>
                    <a:pt x="339" y="1648"/>
                    <a:pt x="342" y="1649"/>
                    <a:pt x="345" y="1649"/>
                  </a:cubicBezTo>
                  <a:cubicBezTo>
                    <a:pt x="350" y="1649"/>
                    <a:pt x="355" y="1646"/>
                    <a:pt x="353" y="1640"/>
                  </a:cubicBezTo>
                  <a:cubicBezTo>
                    <a:pt x="255" y="1115"/>
                    <a:pt x="22" y="537"/>
                    <a:pt x="165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44"/>
            <p:cNvSpPr/>
            <p:nvPr/>
          </p:nvSpPr>
          <p:spPr>
            <a:xfrm>
              <a:off x="3304079" y="4425890"/>
              <a:ext cx="96464" cy="255088"/>
            </a:xfrm>
            <a:custGeom>
              <a:avLst/>
              <a:gdLst/>
              <a:ahLst/>
              <a:cxnLst/>
              <a:rect l="l" t="t" r="r" b="b"/>
              <a:pathLst>
                <a:path w="1555" h="4112" extrusionOk="0">
                  <a:moveTo>
                    <a:pt x="1522" y="0"/>
                  </a:moveTo>
                  <a:lnTo>
                    <a:pt x="1" y="2107"/>
                  </a:lnTo>
                  <a:lnTo>
                    <a:pt x="1186" y="3771"/>
                  </a:lnTo>
                  <a:lnTo>
                    <a:pt x="1200" y="4111"/>
                  </a:lnTo>
                  <a:lnTo>
                    <a:pt x="1554" y="270"/>
                  </a:lnTo>
                  <a:lnTo>
                    <a:pt x="152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44"/>
            <p:cNvSpPr/>
            <p:nvPr/>
          </p:nvSpPr>
          <p:spPr>
            <a:xfrm>
              <a:off x="3252217" y="4612993"/>
              <a:ext cx="126365" cy="67990"/>
            </a:xfrm>
            <a:custGeom>
              <a:avLst/>
              <a:gdLst/>
              <a:ahLst/>
              <a:cxnLst/>
              <a:rect l="l" t="t" r="r" b="b"/>
              <a:pathLst>
                <a:path w="2037" h="1096" extrusionOk="0">
                  <a:moveTo>
                    <a:pt x="386" y="0"/>
                  </a:moveTo>
                  <a:lnTo>
                    <a:pt x="0" y="440"/>
                  </a:lnTo>
                  <a:lnTo>
                    <a:pt x="16" y="819"/>
                  </a:lnTo>
                  <a:lnTo>
                    <a:pt x="2036" y="1095"/>
                  </a:lnTo>
                  <a:lnTo>
                    <a:pt x="2022" y="755"/>
                  </a:lnTo>
                  <a:lnTo>
                    <a:pt x="3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44"/>
            <p:cNvSpPr/>
            <p:nvPr/>
          </p:nvSpPr>
          <p:spPr>
            <a:xfrm>
              <a:off x="3252217" y="4411063"/>
              <a:ext cx="146341" cy="248822"/>
            </a:xfrm>
            <a:custGeom>
              <a:avLst/>
              <a:gdLst/>
              <a:ahLst/>
              <a:cxnLst/>
              <a:rect l="l" t="t" r="r" b="b"/>
              <a:pathLst>
                <a:path w="2359" h="4011" extrusionOk="0">
                  <a:moveTo>
                    <a:pt x="706" y="1"/>
                  </a:moveTo>
                  <a:lnTo>
                    <a:pt x="0" y="3695"/>
                  </a:lnTo>
                  <a:lnTo>
                    <a:pt x="2022" y="4010"/>
                  </a:lnTo>
                  <a:lnTo>
                    <a:pt x="2358" y="239"/>
                  </a:lnTo>
                  <a:lnTo>
                    <a:pt x="7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44"/>
            <p:cNvSpPr/>
            <p:nvPr/>
          </p:nvSpPr>
          <p:spPr>
            <a:xfrm>
              <a:off x="3345147" y="4423719"/>
              <a:ext cx="48884" cy="253723"/>
            </a:xfrm>
            <a:custGeom>
              <a:avLst/>
              <a:gdLst/>
              <a:ahLst/>
              <a:cxnLst/>
              <a:rect l="l" t="t" r="r" b="b"/>
              <a:pathLst>
                <a:path w="788" h="4090" extrusionOk="0">
                  <a:moveTo>
                    <a:pt x="606" y="0"/>
                  </a:moveTo>
                  <a:lnTo>
                    <a:pt x="606" y="0"/>
                  </a:lnTo>
                  <a:cubicBezTo>
                    <a:pt x="654" y="230"/>
                    <a:pt x="695" y="462"/>
                    <a:pt x="709" y="696"/>
                  </a:cubicBezTo>
                  <a:cubicBezTo>
                    <a:pt x="740" y="1175"/>
                    <a:pt x="609" y="1654"/>
                    <a:pt x="483" y="2112"/>
                  </a:cubicBezTo>
                  <a:cubicBezTo>
                    <a:pt x="359" y="2556"/>
                    <a:pt x="208" y="2993"/>
                    <a:pt x="92" y="3440"/>
                  </a:cubicBezTo>
                  <a:cubicBezTo>
                    <a:pt x="33" y="3665"/>
                    <a:pt x="1" y="3879"/>
                    <a:pt x="88" y="4087"/>
                  </a:cubicBezTo>
                  <a:lnTo>
                    <a:pt x="117" y="4089"/>
                  </a:lnTo>
                  <a:cubicBezTo>
                    <a:pt x="57" y="3930"/>
                    <a:pt x="36" y="3776"/>
                    <a:pt x="81" y="3593"/>
                  </a:cubicBezTo>
                  <a:cubicBezTo>
                    <a:pt x="131" y="3385"/>
                    <a:pt x="200" y="3182"/>
                    <a:pt x="262" y="2977"/>
                  </a:cubicBezTo>
                  <a:cubicBezTo>
                    <a:pt x="397" y="2549"/>
                    <a:pt x="537" y="2122"/>
                    <a:pt x="640" y="1686"/>
                  </a:cubicBezTo>
                  <a:cubicBezTo>
                    <a:pt x="733" y="1297"/>
                    <a:pt x="788" y="924"/>
                    <a:pt x="741" y="523"/>
                  </a:cubicBezTo>
                  <a:cubicBezTo>
                    <a:pt x="723" y="350"/>
                    <a:pt x="691" y="177"/>
                    <a:pt x="654" y="7"/>
                  </a:cubicBezTo>
                  <a:lnTo>
                    <a:pt x="606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44"/>
            <p:cNvSpPr/>
            <p:nvPr/>
          </p:nvSpPr>
          <p:spPr>
            <a:xfrm>
              <a:off x="3357802" y="4542953"/>
              <a:ext cx="33251" cy="136663"/>
            </a:xfrm>
            <a:custGeom>
              <a:avLst/>
              <a:gdLst/>
              <a:ahLst/>
              <a:cxnLst/>
              <a:rect l="l" t="t" r="r" b="b"/>
              <a:pathLst>
                <a:path w="536" h="2203" extrusionOk="0">
                  <a:moveTo>
                    <a:pt x="536" y="1"/>
                  </a:moveTo>
                  <a:cubicBezTo>
                    <a:pt x="476" y="156"/>
                    <a:pt x="418" y="313"/>
                    <a:pt x="368" y="473"/>
                  </a:cubicBezTo>
                  <a:cubicBezTo>
                    <a:pt x="337" y="574"/>
                    <a:pt x="320" y="670"/>
                    <a:pt x="311" y="776"/>
                  </a:cubicBezTo>
                  <a:cubicBezTo>
                    <a:pt x="302" y="866"/>
                    <a:pt x="301" y="961"/>
                    <a:pt x="283" y="1049"/>
                  </a:cubicBezTo>
                  <a:cubicBezTo>
                    <a:pt x="264" y="1168"/>
                    <a:pt x="202" y="1258"/>
                    <a:pt x="158" y="1369"/>
                  </a:cubicBezTo>
                  <a:cubicBezTo>
                    <a:pt x="105" y="1505"/>
                    <a:pt x="35" y="1621"/>
                    <a:pt x="20" y="1767"/>
                  </a:cubicBezTo>
                  <a:cubicBezTo>
                    <a:pt x="0" y="1955"/>
                    <a:pt x="41" y="2059"/>
                    <a:pt x="108" y="2197"/>
                  </a:cubicBezTo>
                  <a:lnTo>
                    <a:pt x="153" y="2202"/>
                  </a:lnTo>
                  <a:cubicBezTo>
                    <a:pt x="124" y="2136"/>
                    <a:pt x="93" y="2064"/>
                    <a:pt x="76" y="1990"/>
                  </a:cubicBezTo>
                  <a:cubicBezTo>
                    <a:pt x="36" y="1836"/>
                    <a:pt x="71" y="1725"/>
                    <a:pt x="126" y="1572"/>
                  </a:cubicBezTo>
                  <a:cubicBezTo>
                    <a:pt x="173" y="1444"/>
                    <a:pt x="235" y="1314"/>
                    <a:pt x="283" y="1183"/>
                  </a:cubicBezTo>
                  <a:cubicBezTo>
                    <a:pt x="375" y="936"/>
                    <a:pt x="337" y="650"/>
                    <a:pt x="420" y="396"/>
                  </a:cubicBezTo>
                  <a:cubicBezTo>
                    <a:pt x="453" y="293"/>
                    <a:pt x="489" y="191"/>
                    <a:pt x="529" y="88"/>
                  </a:cubicBezTo>
                  <a:lnTo>
                    <a:pt x="529" y="87"/>
                  </a:lnTo>
                  <a:lnTo>
                    <a:pt x="536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44"/>
            <p:cNvSpPr/>
            <p:nvPr/>
          </p:nvSpPr>
          <p:spPr>
            <a:xfrm>
              <a:off x="3281188" y="4414165"/>
              <a:ext cx="19417" cy="254902"/>
            </a:xfrm>
            <a:custGeom>
              <a:avLst/>
              <a:gdLst/>
              <a:ahLst/>
              <a:cxnLst/>
              <a:rect l="l" t="t" r="r" b="b"/>
              <a:pathLst>
                <a:path w="313" h="4109" extrusionOk="0">
                  <a:moveTo>
                    <a:pt x="224" y="0"/>
                  </a:moveTo>
                  <a:lnTo>
                    <a:pt x="204" y="99"/>
                  </a:lnTo>
                  <a:cubicBezTo>
                    <a:pt x="211" y="394"/>
                    <a:pt x="236" y="683"/>
                    <a:pt x="261" y="980"/>
                  </a:cubicBezTo>
                  <a:cubicBezTo>
                    <a:pt x="281" y="1223"/>
                    <a:pt x="290" y="1470"/>
                    <a:pt x="251" y="1711"/>
                  </a:cubicBezTo>
                  <a:cubicBezTo>
                    <a:pt x="216" y="1914"/>
                    <a:pt x="136" y="2106"/>
                    <a:pt x="92" y="2305"/>
                  </a:cubicBezTo>
                  <a:cubicBezTo>
                    <a:pt x="1" y="2727"/>
                    <a:pt x="130" y="3166"/>
                    <a:pt x="43" y="3599"/>
                  </a:cubicBezTo>
                  <a:cubicBezTo>
                    <a:pt x="21" y="3705"/>
                    <a:pt x="8" y="3748"/>
                    <a:pt x="34" y="3846"/>
                  </a:cubicBezTo>
                  <a:cubicBezTo>
                    <a:pt x="53" y="3927"/>
                    <a:pt x="79" y="4014"/>
                    <a:pt x="110" y="4103"/>
                  </a:cubicBezTo>
                  <a:lnTo>
                    <a:pt x="150" y="4108"/>
                  </a:lnTo>
                  <a:cubicBezTo>
                    <a:pt x="124" y="4036"/>
                    <a:pt x="105" y="3960"/>
                    <a:pt x="85" y="3891"/>
                  </a:cubicBezTo>
                  <a:cubicBezTo>
                    <a:pt x="27" y="3677"/>
                    <a:pt x="101" y="3474"/>
                    <a:pt x="114" y="3260"/>
                  </a:cubicBezTo>
                  <a:cubicBezTo>
                    <a:pt x="126" y="3038"/>
                    <a:pt x="88" y="2825"/>
                    <a:pt x="85" y="2603"/>
                  </a:cubicBezTo>
                  <a:cubicBezTo>
                    <a:pt x="84" y="2395"/>
                    <a:pt x="145" y="2200"/>
                    <a:pt x="204" y="2003"/>
                  </a:cubicBezTo>
                  <a:cubicBezTo>
                    <a:pt x="313" y="1634"/>
                    <a:pt x="312" y="1267"/>
                    <a:pt x="275" y="889"/>
                  </a:cubicBezTo>
                  <a:cubicBezTo>
                    <a:pt x="248" y="585"/>
                    <a:pt x="226" y="295"/>
                    <a:pt x="224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44"/>
            <p:cNvSpPr/>
            <p:nvPr/>
          </p:nvSpPr>
          <p:spPr>
            <a:xfrm>
              <a:off x="3266237" y="4527382"/>
              <a:ext cx="9429" cy="86725"/>
            </a:xfrm>
            <a:custGeom>
              <a:avLst/>
              <a:gdLst/>
              <a:ahLst/>
              <a:cxnLst/>
              <a:rect l="l" t="t" r="r" b="b"/>
              <a:pathLst>
                <a:path w="152" h="1398" extrusionOk="0">
                  <a:moveTo>
                    <a:pt x="113" y="1"/>
                  </a:moveTo>
                  <a:lnTo>
                    <a:pt x="99" y="78"/>
                  </a:lnTo>
                  <a:cubicBezTo>
                    <a:pt x="123" y="515"/>
                    <a:pt x="56" y="962"/>
                    <a:pt x="1" y="1393"/>
                  </a:cubicBezTo>
                  <a:cubicBezTo>
                    <a:pt x="1" y="1396"/>
                    <a:pt x="3" y="1397"/>
                    <a:pt x="5" y="1397"/>
                  </a:cubicBezTo>
                  <a:cubicBezTo>
                    <a:pt x="6" y="1397"/>
                    <a:pt x="7" y="1397"/>
                    <a:pt x="8" y="1395"/>
                  </a:cubicBezTo>
                  <a:cubicBezTo>
                    <a:pt x="78" y="937"/>
                    <a:pt x="152" y="465"/>
                    <a:pt x="113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44"/>
            <p:cNvSpPr/>
            <p:nvPr/>
          </p:nvSpPr>
          <p:spPr>
            <a:xfrm>
              <a:off x="3262577" y="4628564"/>
              <a:ext cx="12655" cy="38338"/>
            </a:xfrm>
            <a:custGeom>
              <a:avLst/>
              <a:gdLst/>
              <a:ahLst/>
              <a:cxnLst/>
              <a:rect l="l" t="t" r="r" b="b"/>
              <a:pathLst>
                <a:path w="204" h="618" extrusionOk="0">
                  <a:moveTo>
                    <a:pt x="35" y="0"/>
                  </a:moveTo>
                  <a:cubicBezTo>
                    <a:pt x="32" y="0"/>
                    <a:pt x="28" y="2"/>
                    <a:pt x="28" y="8"/>
                  </a:cubicBezTo>
                  <a:cubicBezTo>
                    <a:pt x="0" y="159"/>
                    <a:pt x="45" y="282"/>
                    <a:pt x="100" y="422"/>
                  </a:cubicBezTo>
                  <a:cubicBezTo>
                    <a:pt x="125" y="485"/>
                    <a:pt x="147" y="548"/>
                    <a:pt x="170" y="613"/>
                  </a:cubicBezTo>
                  <a:lnTo>
                    <a:pt x="203" y="618"/>
                  </a:lnTo>
                  <a:cubicBezTo>
                    <a:pt x="190" y="583"/>
                    <a:pt x="177" y="548"/>
                    <a:pt x="163" y="513"/>
                  </a:cubicBezTo>
                  <a:cubicBezTo>
                    <a:pt x="102" y="349"/>
                    <a:pt x="16" y="195"/>
                    <a:pt x="45" y="11"/>
                  </a:cubicBezTo>
                  <a:cubicBezTo>
                    <a:pt x="46" y="5"/>
                    <a:pt x="40" y="0"/>
                    <a:pt x="35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44"/>
            <p:cNvSpPr/>
            <p:nvPr/>
          </p:nvSpPr>
          <p:spPr>
            <a:xfrm>
              <a:off x="3342976" y="4420803"/>
              <a:ext cx="42184" cy="182383"/>
            </a:xfrm>
            <a:custGeom>
              <a:avLst/>
              <a:gdLst/>
              <a:ahLst/>
              <a:cxnLst/>
              <a:rect l="l" t="t" r="r" b="b"/>
              <a:pathLst>
                <a:path w="680" h="2940" extrusionOk="0">
                  <a:moveTo>
                    <a:pt x="296" y="1"/>
                  </a:moveTo>
                  <a:lnTo>
                    <a:pt x="296" y="1"/>
                  </a:lnTo>
                  <a:cubicBezTo>
                    <a:pt x="384" y="85"/>
                    <a:pt x="485" y="162"/>
                    <a:pt x="556" y="259"/>
                  </a:cubicBezTo>
                  <a:cubicBezTo>
                    <a:pt x="663" y="407"/>
                    <a:pt x="628" y="505"/>
                    <a:pt x="598" y="654"/>
                  </a:cubicBezTo>
                  <a:cubicBezTo>
                    <a:pt x="541" y="923"/>
                    <a:pt x="474" y="1189"/>
                    <a:pt x="409" y="1454"/>
                  </a:cubicBezTo>
                  <a:cubicBezTo>
                    <a:pt x="286" y="1948"/>
                    <a:pt x="165" y="2448"/>
                    <a:pt x="4" y="2930"/>
                  </a:cubicBezTo>
                  <a:cubicBezTo>
                    <a:pt x="1" y="2935"/>
                    <a:pt x="7" y="2940"/>
                    <a:pt x="12" y="2940"/>
                  </a:cubicBezTo>
                  <a:cubicBezTo>
                    <a:pt x="14" y="2940"/>
                    <a:pt x="17" y="2938"/>
                    <a:pt x="18" y="2936"/>
                  </a:cubicBezTo>
                  <a:cubicBezTo>
                    <a:pt x="238" y="2414"/>
                    <a:pt x="344" y="1825"/>
                    <a:pt x="477" y="1279"/>
                  </a:cubicBezTo>
                  <a:cubicBezTo>
                    <a:pt x="541" y="1025"/>
                    <a:pt x="617" y="765"/>
                    <a:pt x="652" y="505"/>
                  </a:cubicBezTo>
                  <a:cubicBezTo>
                    <a:pt x="679" y="281"/>
                    <a:pt x="492" y="147"/>
                    <a:pt x="333" y="5"/>
                  </a:cubicBezTo>
                  <a:lnTo>
                    <a:pt x="332" y="5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5E2E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44"/>
            <p:cNvSpPr/>
            <p:nvPr/>
          </p:nvSpPr>
          <p:spPr>
            <a:xfrm>
              <a:off x="3302528" y="4422850"/>
              <a:ext cx="17122" cy="79467"/>
            </a:xfrm>
            <a:custGeom>
              <a:avLst/>
              <a:gdLst/>
              <a:ahLst/>
              <a:cxnLst/>
              <a:rect l="l" t="t" r="r" b="b"/>
              <a:pathLst>
                <a:path w="276" h="1281" extrusionOk="0">
                  <a:moveTo>
                    <a:pt x="33" y="1"/>
                  </a:moveTo>
                  <a:cubicBezTo>
                    <a:pt x="26" y="1"/>
                    <a:pt x="19" y="5"/>
                    <a:pt x="18" y="13"/>
                  </a:cubicBezTo>
                  <a:cubicBezTo>
                    <a:pt x="1" y="204"/>
                    <a:pt x="62" y="418"/>
                    <a:pt x="103" y="602"/>
                  </a:cubicBezTo>
                  <a:cubicBezTo>
                    <a:pt x="149" y="826"/>
                    <a:pt x="204" y="1050"/>
                    <a:pt x="252" y="1272"/>
                  </a:cubicBezTo>
                  <a:cubicBezTo>
                    <a:pt x="253" y="1278"/>
                    <a:pt x="258" y="1280"/>
                    <a:pt x="263" y="1280"/>
                  </a:cubicBezTo>
                  <a:cubicBezTo>
                    <a:pt x="270" y="1280"/>
                    <a:pt x="276" y="1276"/>
                    <a:pt x="274" y="1269"/>
                  </a:cubicBezTo>
                  <a:cubicBezTo>
                    <a:pt x="226" y="861"/>
                    <a:pt x="8" y="427"/>
                    <a:pt x="44" y="13"/>
                  </a:cubicBezTo>
                  <a:cubicBezTo>
                    <a:pt x="45" y="5"/>
                    <a:pt x="39" y="1"/>
                    <a:pt x="33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44"/>
            <p:cNvSpPr/>
            <p:nvPr/>
          </p:nvSpPr>
          <p:spPr>
            <a:xfrm>
              <a:off x="3342355" y="4418136"/>
              <a:ext cx="22146" cy="117680"/>
            </a:xfrm>
            <a:custGeom>
              <a:avLst/>
              <a:gdLst/>
              <a:ahLst/>
              <a:cxnLst/>
              <a:rect l="l" t="t" r="r" b="b"/>
              <a:pathLst>
                <a:path w="357" h="1897" extrusionOk="0">
                  <a:moveTo>
                    <a:pt x="31" y="0"/>
                  </a:moveTo>
                  <a:lnTo>
                    <a:pt x="31" y="0"/>
                  </a:lnTo>
                  <a:cubicBezTo>
                    <a:pt x="37" y="51"/>
                    <a:pt x="43" y="99"/>
                    <a:pt x="41" y="150"/>
                  </a:cubicBezTo>
                  <a:cubicBezTo>
                    <a:pt x="37" y="288"/>
                    <a:pt x="1" y="411"/>
                    <a:pt x="11" y="552"/>
                  </a:cubicBezTo>
                  <a:cubicBezTo>
                    <a:pt x="25" y="738"/>
                    <a:pt x="68" y="922"/>
                    <a:pt x="72" y="1108"/>
                  </a:cubicBezTo>
                  <a:cubicBezTo>
                    <a:pt x="79" y="1325"/>
                    <a:pt x="36" y="1606"/>
                    <a:pt x="120" y="1810"/>
                  </a:cubicBezTo>
                  <a:cubicBezTo>
                    <a:pt x="143" y="1863"/>
                    <a:pt x="159" y="1896"/>
                    <a:pt x="190" y="1896"/>
                  </a:cubicBezTo>
                  <a:cubicBezTo>
                    <a:pt x="206" y="1896"/>
                    <a:pt x="225" y="1887"/>
                    <a:pt x="252" y="1866"/>
                  </a:cubicBezTo>
                  <a:cubicBezTo>
                    <a:pt x="343" y="1795"/>
                    <a:pt x="332" y="1561"/>
                    <a:pt x="335" y="1461"/>
                  </a:cubicBezTo>
                  <a:cubicBezTo>
                    <a:pt x="346" y="1172"/>
                    <a:pt x="320" y="887"/>
                    <a:pt x="357" y="598"/>
                  </a:cubicBezTo>
                  <a:cubicBezTo>
                    <a:pt x="357" y="594"/>
                    <a:pt x="352" y="591"/>
                    <a:pt x="347" y="591"/>
                  </a:cubicBezTo>
                  <a:cubicBezTo>
                    <a:pt x="343" y="591"/>
                    <a:pt x="339" y="593"/>
                    <a:pt x="338" y="597"/>
                  </a:cubicBezTo>
                  <a:cubicBezTo>
                    <a:pt x="278" y="912"/>
                    <a:pt x="336" y="1235"/>
                    <a:pt x="307" y="1554"/>
                  </a:cubicBezTo>
                  <a:cubicBezTo>
                    <a:pt x="302" y="1614"/>
                    <a:pt x="293" y="1818"/>
                    <a:pt x="198" y="1818"/>
                  </a:cubicBezTo>
                  <a:cubicBezTo>
                    <a:pt x="182" y="1818"/>
                    <a:pt x="165" y="1813"/>
                    <a:pt x="145" y="1801"/>
                  </a:cubicBezTo>
                  <a:cubicBezTo>
                    <a:pt x="130" y="1791"/>
                    <a:pt x="127" y="1728"/>
                    <a:pt x="124" y="1708"/>
                  </a:cubicBezTo>
                  <a:cubicBezTo>
                    <a:pt x="105" y="1598"/>
                    <a:pt x="102" y="1483"/>
                    <a:pt x="98" y="1372"/>
                  </a:cubicBezTo>
                  <a:cubicBezTo>
                    <a:pt x="94" y="1201"/>
                    <a:pt x="95" y="1034"/>
                    <a:pt x="75" y="864"/>
                  </a:cubicBezTo>
                  <a:cubicBezTo>
                    <a:pt x="50" y="638"/>
                    <a:pt x="36" y="461"/>
                    <a:pt x="50" y="235"/>
                  </a:cubicBezTo>
                  <a:cubicBezTo>
                    <a:pt x="56" y="157"/>
                    <a:pt x="46" y="80"/>
                    <a:pt x="43" y="2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44"/>
            <p:cNvSpPr/>
            <p:nvPr/>
          </p:nvSpPr>
          <p:spPr>
            <a:xfrm>
              <a:off x="3318223" y="4415964"/>
              <a:ext cx="21960" cy="258066"/>
            </a:xfrm>
            <a:custGeom>
              <a:avLst/>
              <a:gdLst/>
              <a:ahLst/>
              <a:cxnLst/>
              <a:rect l="l" t="t" r="r" b="b"/>
              <a:pathLst>
                <a:path w="354" h="4160" extrusionOk="0">
                  <a:moveTo>
                    <a:pt x="160" y="0"/>
                  </a:moveTo>
                  <a:cubicBezTo>
                    <a:pt x="86" y="263"/>
                    <a:pt x="85" y="532"/>
                    <a:pt x="141" y="803"/>
                  </a:cubicBezTo>
                  <a:cubicBezTo>
                    <a:pt x="178" y="983"/>
                    <a:pt x="269" y="1155"/>
                    <a:pt x="295" y="1332"/>
                  </a:cubicBezTo>
                  <a:cubicBezTo>
                    <a:pt x="330" y="1554"/>
                    <a:pt x="224" y="1810"/>
                    <a:pt x="200" y="2035"/>
                  </a:cubicBezTo>
                  <a:cubicBezTo>
                    <a:pt x="152" y="2447"/>
                    <a:pt x="160" y="2864"/>
                    <a:pt x="127" y="3278"/>
                  </a:cubicBezTo>
                  <a:cubicBezTo>
                    <a:pt x="115" y="3411"/>
                    <a:pt x="102" y="3529"/>
                    <a:pt x="62" y="3652"/>
                  </a:cubicBezTo>
                  <a:cubicBezTo>
                    <a:pt x="40" y="3713"/>
                    <a:pt x="22" y="3712"/>
                    <a:pt x="15" y="3782"/>
                  </a:cubicBezTo>
                  <a:cubicBezTo>
                    <a:pt x="1" y="3901"/>
                    <a:pt x="50" y="4033"/>
                    <a:pt x="99" y="4153"/>
                  </a:cubicBezTo>
                  <a:lnTo>
                    <a:pt x="143" y="4159"/>
                  </a:lnTo>
                  <a:cubicBezTo>
                    <a:pt x="83" y="3986"/>
                    <a:pt x="59" y="3851"/>
                    <a:pt x="105" y="3634"/>
                  </a:cubicBezTo>
                  <a:cubicBezTo>
                    <a:pt x="134" y="3496"/>
                    <a:pt x="168" y="3369"/>
                    <a:pt x="181" y="3226"/>
                  </a:cubicBezTo>
                  <a:cubicBezTo>
                    <a:pt x="217" y="2831"/>
                    <a:pt x="198" y="2428"/>
                    <a:pt x="239" y="2033"/>
                  </a:cubicBezTo>
                  <a:cubicBezTo>
                    <a:pt x="259" y="1850"/>
                    <a:pt x="326" y="1669"/>
                    <a:pt x="340" y="1487"/>
                  </a:cubicBezTo>
                  <a:cubicBezTo>
                    <a:pt x="353" y="1342"/>
                    <a:pt x="300" y="1220"/>
                    <a:pt x="255" y="1084"/>
                  </a:cubicBezTo>
                  <a:cubicBezTo>
                    <a:pt x="141" y="721"/>
                    <a:pt x="99" y="365"/>
                    <a:pt x="192" y="3"/>
                  </a:cubicBezTo>
                  <a:lnTo>
                    <a:pt x="160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44"/>
            <p:cNvSpPr/>
            <p:nvPr/>
          </p:nvSpPr>
          <p:spPr>
            <a:xfrm>
              <a:off x="3295084" y="4511935"/>
              <a:ext cx="24752" cy="125063"/>
            </a:xfrm>
            <a:custGeom>
              <a:avLst/>
              <a:gdLst/>
              <a:ahLst/>
              <a:cxnLst/>
              <a:rect l="l" t="t" r="r" b="b"/>
              <a:pathLst>
                <a:path w="399" h="2016" extrusionOk="0">
                  <a:moveTo>
                    <a:pt x="390" y="1"/>
                  </a:moveTo>
                  <a:cubicBezTo>
                    <a:pt x="387" y="1"/>
                    <a:pt x="384" y="3"/>
                    <a:pt x="384" y="7"/>
                  </a:cubicBezTo>
                  <a:cubicBezTo>
                    <a:pt x="372" y="405"/>
                    <a:pt x="239" y="772"/>
                    <a:pt x="109" y="1146"/>
                  </a:cubicBezTo>
                  <a:cubicBezTo>
                    <a:pt x="0" y="1459"/>
                    <a:pt x="35" y="1673"/>
                    <a:pt x="56" y="2004"/>
                  </a:cubicBezTo>
                  <a:cubicBezTo>
                    <a:pt x="56" y="2012"/>
                    <a:pt x="63" y="2016"/>
                    <a:pt x="69" y="2016"/>
                  </a:cubicBezTo>
                  <a:cubicBezTo>
                    <a:pt x="76" y="2016"/>
                    <a:pt x="82" y="2012"/>
                    <a:pt x="82" y="2004"/>
                  </a:cubicBezTo>
                  <a:cubicBezTo>
                    <a:pt x="74" y="1803"/>
                    <a:pt x="19" y="1597"/>
                    <a:pt x="57" y="1400"/>
                  </a:cubicBezTo>
                  <a:cubicBezTo>
                    <a:pt x="85" y="1262"/>
                    <a:pt x="146" y="1119"/>
                    <a:pt x="191" y="987"/>
                  </a:cubicBezTo>
                  <a:cubicBezTo>
                    <a:pt x="302" y="666"/>
                    <a:pt x="398" y="350"/>
                    <a:pt x="397" y="7"/>
                  </a:cubicBezTo>
                  <a:cubicBezTo>
                    <a:pt x="397" y="3"/>
                    <a:pt x="394" y="1"/>
                    <a:pt x="39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44"/>
            <p:cNvSpPr/>
            <p:nvPr/>
          </p:nvSpPr>
          <p:spPr>
            <a:xfrm>
              <a:off x="3445522" y="4433521"/>
              <a:ext cx="71526" cy="255336"/>
            </a:xfrm>
            <a:custGeom>
              <a:avLst/>
              <a:gdLst/>
              <a:ahLst/>
              <a:cxnLst/>
              <a:rect l="l" t="t" r="r" b="b"/>
              <a:pathLst>
                <a:path w="1153" h="4116" extrusionOk="0">
                  <a:moveTo>
                    <a:pt x="1123" y="0"/>
                  </a:moveTo>
                  <a:lnTo>
                    <a:pt x="1" y="2193"/>
                  </a:lnTo>
                  <a:lnTo>
                    <a:pt x="920" y="3779"/>
                  </a:lnTo>
                  <a:lnTo>
                    <a:pt x="936" y="4116"/>
                  </a:lnTo>
                  <a:lnTo>
                    <a:pt x="1152" y="268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44"/>
            <p:cNvSpPr/>
            <p:nvPr/>
          </p:nvSpPr>
          <p:spPr>
            <a:xfrm>
              <a:off x="3407307" y="4627385"/>
              <a:ext cx="96278" cy="61477"/>
            </a:xfrm>
            <a:custGeom>
              <a:avLst/>
              <a:gdLst/>
              <a:ahLst/>
              <a:cxnLst/>
              <a:rect l="l" t="t" r="r" b="b"/>
              <a:pathLst>
                <a:path w="1552" h="991" extrusionOk="0">
                  <a:moveTo>
                    <a:pt x="288" y="1"/>
                  </a:moveTo>
                  <a:lnTo>
                    <a:pt x="1" y="462"/>
                  </a:lnTo>
                  <a:lnTo>
                    <a:pt x="20" y="838"/>
                  </a:lnTo>
                  <a:lnTo>
                    <a:pt x="1552" y="991"/>
                  </a:lnTo>
                  <a:lnTo>
                    <a:pt x="1536" y="654"/>
                  </a:lnTo>
                  <a:lnTo>
                    <a:pt x="28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44"/>
            <p:cNvSpPr/>
            <p:nvPr/>
          </p:nvSpPr>
          <p:spPr>
            <a:xfrm>
              <a:off x="3407307" y="4424960"/>
              <a:ext cx="107941" cy="242991"/>
            </a:xfrm>
            <a:custGeom>
              <a:avLst/>
              <a:gdLst/>
              <a:ahLst/>
              <a:cxnLst/>
              <a:rect l="l" t="t" r="r" b="b"/>
              <a:pathLst>
                <a:path w="1740" h="3917" extrusionOk="0">
                  <a:moveTo>
                    <a:pt x="486" y="1"/>
                  </a:moveTo>
                  <a:lnTo>
                    <a:pt x="1" y="3725"/>
                  </a:lnTo>
                  <a:lnTo>
                    <a:pt x="1536" y="3917"/>
                  </a:lnTo>
                  <a:lnTo>
                    <a:pt x="1739" y="138"/>
                  </a:lnTo>
                  <a:lnTo>
                    <a:pt x="48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44"/>
            <p:cNvSpPr/>
            <p:nvPr/>
          </p:nvSpPr>
          <p:spPr>
            <a:xfrm>
              <a:off x="3477594" y="4432280"/>
              <a:ext cx="35484" cy="254716"/>
            </a:xfrm>
            <a:custGeom>
              <a:avLst/>
              <a:gdLst/>
              <a:ahLst/>
              <a:cxnLst/>
              <a:rect l="l" t="t" r="r" b="b"/>
              <a:pathLst>
                <a:path w="572" h="4106" extrusionOk="0">
                  <a:moveTo>
                    <a:pt x="411" y="0"/>
                  </a:moveTo>
                  <a:lnTo>
                    <a:pt x="411" y="0"/>
                  </a:lnTo>
                  <a:cubicBezTo>
                    <a:pt x="455" y="248"/>
                    <a:pt x="488" y="501"/>
                    <a:pt x="500" y="754"/>
                  </a:cubicBezTo>
                  <a:cubicBezTo>
                    <a:pt x="522" y="1220"/>
                    <a:pt x="427" y="1688"/>
                    <a:pt x="339" y="2144"/>
                  </a:cubicBezTo>
                  <a:cubicBezTo>
                    <a:pt x="253" y="2579"/>
                    <a:pt x="150" y="3012"/>
                    <a:pt x="70" y="3449"/>
                  </a:cubicBezTo>
                  <a:cubicBezTo>
                    <a:pt x="28" y="3670"/>
                    <a:pt x="0" y="3892"/>
                    <a:pt x="73" y="4103"/>
                  </a:cubicBezTo>
                  <a:lnTo>
                    <a:pt x="102" y="4105"/>
                  </a:lnTo>
                  <a:cubicBezTo>
                    <a:pt x="61" y="3967"/>
                    <a:pt x="37" y="3829"/>
                    <a:pt x="56" y="3681"/>
                  </a:cubicBezTo>
                  <a:cubicBezTo>
                    <a:pt x="79" y="3498"/>
                    <a:pt x="127" y="3314"/>
                    <a:pt x="166" y="3132"/>
                  </a:cubicBezTo>
                  <a:cubicBezTo>
                    <a:pt x="268" y="2672"/>
                    <a:pt x="375" y="2212"/>
                    <a:pt x="456" y="1747"/>
                  </a:cubicBezTo>
                  <a:cubicBezTo>
                    <a:pt x="526" y="1342"/>
                    <a:pt x="571" y="941"/>
                    <a:pt x="535" y="532"/>
                  </a:cubicBezTo>
                  <a:cubicBezTo>
                    <a:pt x="519" y="356"/>
                    <a:pt x="491" y="180"/>
                    <a:pt x="461" y="6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44"/>
            <p:cNvSpPr/>
            <p:nvPr/>
          </p:nvSpPr>
          <p:spPr>
            <a:xfrm>
              <a:off x="3486155" y="4549839"/>
              <a:ext cx="25124" cy="138338"/>
            </a:xfrm>
            <a:custGeom>
              <a:avLst/>
              <a:gdLst/>
              <a:ahLst/>
              <a:cxnLst/>
              <a:rect l="l" t="t" r="r" b="b"/>
              <a:pathLst>
                <a:path w="405" h="2230" extrusionOk="0">
                  <a:moveTo>
                    <a:pt x="404" y="0"/>
                  </a:moveTo>
                  <a:lnTo>
                    <a:pt x="404" y="0"/>
                  </a:lnTo>
                  <a:cubicBezTo>
                    <a:pt x="362" y="154"/>
                    <a:pt x="320" y="311"/>
                    <a:pt x="287" y="466"/>
                  </a:cubicBezTo>
                  <a:cubicBezTo>
                    <a:pt x="228" y="731"/>
                    <a:pt x="265" y="1008"/>
                    <a:pt x="181" y="1264"/>
                  </a:cubicBezTo>
                  <a:cubicBezTo>
                    <a:pt x="130" y="1422"/>
                    <a:pt x="59" y="1589"/>
                    <a:pt x="32" y="1754"/>
                  </a:cubicBezTo>
                  <a:cubicBezTo>
                    <a:pt x="0" y="1945"/>
                    <a:pt x="43" y="2074"/>
                    <a:pt x="105" y="2226"/>
                  </a:cubicBezTo>
                  <a:lnTo>
                    <a:pt x="153" y="2229"/>
                  </a:lnTo>
                  <a:cubicBezTo>
                    <a:pt x="95" y="2026"/>
                    <a:pt x="47" y="1859"/>
                    <a:pt x="108" y="1618"/>
                  </a:cubicBezTo>
                  <a:cubicBezTo>
                    <a:pt x="144" y="1473"/>
                    <a:pt x="204" y="1326"/>
                    <a:pt x="237" y="1175"/>
                  </a:cubicBezTo>
                  <a:cubicBezTo>
                    <a:pt x="294" y="927"/>
                    <a:pt x="265" y="661"/>
                    <a:pt x="324" y="407"/>
                  </a:cubicBezTo>
                  <a:cubicBezTo>
                    <a:pt x="346" y="310"/>
                    <a:pt x="371" y="212"/>
                    <a:pt x="397" y="11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44"/>
            <p:cNvSpPr/>
            <p:nvPr/>
          </p:nvSpPr>
          <p:spPr>
            <a:xfrm>
              <a:off x="3428524" y="4427379"/>
              <a:ext cx="14330" cy="255026"/>
            </a:xfrm>
            <a:custGeom>
              <a:avLst/>
              <a:gdLst/>
              <a:ahLst/>
              <a:cxnLst/>
              <a:rect l="l" t="t" r="r" b="b"/>
              <a:pathLst>
                <a:path w="231" h="4111" extrusionOk="0">
                  <a:moveTo>
                    <a:pt x="135" y="1"/>
                  </a:moveTo>
                  <a:lnTo>
                    <a:pt x="116" y="137"/>
                  </a:lnTo>
                  <a:cubicBezTo>
                    <a:pt x="125" y="388"/>
                    <a:pt x="142" y="640"/>
                    <a:pt x="164" y="894"/>
                  </a:cubicBezTo>
                  <a:cubicBezTo>
                    <a:pt x="203" y="1361"/>
                    <a:pt x="158" y="1778"/>
                    <a:pt x="77" y="2236"/>
                  </a:cubicBezTo>
                  <a:cubicBezTo>
                    <a:pt x="0" y="2661"/>
                    <a:pt x="100" y="3085"/>
                    <a:pt x="54" y="3514"/>
                  </a:cubicBezTo>
                  <a:cubicBezTo>
                    <a:pt x="32" y="3717"/>
                    <a:pt x="48" y="3913"/>
                    <a:pt x="99" y="4107"/>
                  </a:cubicBezTo>
                  <a:lnTo>
                    <a:pt x="129" y="4110"/>
                  </a:lnTo>
                  <a:cubicBezTo>
                    <a:pt x="102" y="4020"/>
                    <a:pt x="80" y="3929"/>
                    <a:pt x="62" y="3846"/>
                  </a:cubicBezTo>
                  <a:cubicBezTo>
                    <a:pt x="28" y="3681"/>
                    <a:pt x="86" y="3489"/>
                    <a:pt x="93" y="3322"/>
                  </a:cubicBezTo>
                  <a:cubicBezTo>
                    <a:pt x="105" y="3079"/>
                    <a:pt x="70" y="2846"/>
                    <a:pt x="64" y="2606"/>
                  </a:cubicBezTo>
                  <a:cubicBezTo>
                    <a:pt x="61" y="2379"/>
                    <a:pt x="119" y="2163"/>
                    <a:pt x="160" y="1942"/>
                  </a:cubicBezTo>
                  <a:cubicBezTo>
                    <a:pt x="231" y="1579"/>
                    <a:pt x="216" y="1213"/>
                    <a:pt x="183" y="849"/>
                  </a:cubicBezTo>
                  <a:cubicBezTo>
                    <a:pt x="158" y="564"/>
                    <a:pt x="139" y="282"/>
                    <a:pt x="135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44"/>
            <p:cNvSpPr/>
            <p:nvPr/>
          </p:nvSpPr>
          <p:spPr>
            <a:xfrm>
              <a:off x="3417543" y="4541713"/>
              <a:ext cx="6700" cy="87283"/>
            </a:xfrm>
            <a:custGeom>
              <a:avLst/>
              <a:gdLst/>
              <a:ahLst/>
              <a:cxnLst/>
              <a:rect l="l" t="t" r="r" b="b"/>
              <a:pathLst>
                <a:path w="108" h="1407" extrusionOk="0">
                  <a:moveTo>
                    <a:pt x="71" y="1"/>
                  </a:moveTo>
                  <a:lnTo>
                    <a:pt x="57" y="101"/>
                  </a:lnTo>
                  <a:lnTo>
                    <a:pt x="57" y="104"/>
                  </a:lnTo>
                  <a:cubicBezTo>
                    <a:pt x="80" y="535"/>
                    <a:pt x="36" y="973"/>
                    <a:pt x="1" y="1403"/>
                  </a:cubicBezTo>
                  <a:cubicBezTo>
                    <a:pt x="1" y="1405"/>
                    <a:pt x="2" y="1407"/>
                    <a:pt x="4" y="1407"/>
                  </a:cubicBezTo>
                  <a:cubicBezTo>
                    <a:pt x="5" y="1407"/>
                    <a:pt x="7" y="1405"/>
                    <a:pt x="7" y="1403"/>
                  </a:cubicBezTo>
                  <a:cubicBezTo>
                    <a:pt x="57" y="942"/>
                    <a:pt x="107" y="470"/>
                    <a:pt x="72" y="2"/>
                  </a:cubicBezTo>
                  <a:cubicBezTo>
                    <a:pt x="72" y="2"/>
                    <a:pt x="72" y="1"/>
                    <a:pt x="71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44"/>
            <p:cNvSpPr/>
            <p:nvPr/>
          </p:nvSpPr>
          <p:spPr>
            <a:xfrm>
              <a:off x="3414876" y="4643329"/>
              <a:ext cx="9802" cy="37717"/>
            </a:xfrm>
            <a:custGeom>
              <a:avLst/>
              <a:gdLst/>
              <a:ahLst/>
              <a:cxnLst/>
              <a:rect l="l" t="t" r="r" b="b"/>
              <a:pathLst>
                <a:path w="158" h="608" extrusionOk="0">
                  <a:moveTo>
                    <a:pt x="31" y="1"/>
                  </a:moveTo>
                  <a:cubicBezTo>
                    <a:pt x="27" y="1"/>
                    <a:pt x="22" y="4"/>
                    <a:pt x="21" y="11"/>
                  </a:cubicBezTo>
                  <a:cubicBezTo>
                    <a:pt x="1" y="169"/>
                    <a:pt x="44" y="301"/>
                    <a:pt x="92" y="451"/>
                  </a:cubicBezTo>
                  <a:cubicBezTo>
                    <a:pt x="108" y="503"/>
                    <a:pt x="123" y="554"/>
                    <a:pt x="137" y="606"/>
                  </a:cubicBezTo>
                  <a:lnTo>
                    <a:pt x="158" y="608"/>
                  </a:lnTo>
                  <a:cubicBezTo>
                    <a:pt x="88" y="410"/>
                    <a:pt x="21" y="207"/>
                    <a:pt x="39" y="11"/>
                  </a:cubicBezTo>
                  <a:cubicBezTo>
                    <a:pt x="40" y="4"/>
                    <a:pt x="36" y="1"/>
                    <a:pt x="31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44"/>
            <p:cNvSpPr/>
            <p:nvPr/>
          </p:nvSpPr>
          <p:spPr>
            <a:xfrm>
              <a:off x="3475547" y="4430481"/>
              <a:ext cx="30397" cy="182941"/>
            </a:xfrm>
            <a:custGeom>
              <a:avLst/>
              <a:gdLst/>
              <a:ahLst/>
              <a:cxnLst/>
              <a:rect l="l" t="t" r="r" b="b"/>
              <a:pathLst>
                <a:path w="490" h="2949" extrusionOk="0">
                  <a:moveTo>
                    <a:pt x="185" y="0"/>
                  </a:moveTo>
                  <a:lnTo>
                    <a:pt x="185" y="0"/>
                  </a:lnTo>
                  <a:cubicBezTo>
                    <a:pt x="293" y="132"/>
                    <a:pt x="431" y="263"/>
                    <a:pt x="446" y="430"/>
                  </a:cubicBezTo>
                  <a:cubicBezTo>
                    <a:pt x="453" y="521"/>
                    <a:pt x="421" y="630"/>
                    <a:pt x="407" y="720"/>
                  </a:cubicBezTo>
                  <a:cubicBezTo>
                    <a:pt x="366" y="985"/>
                    <a:pt x="322" y="1246"/>
                    <a:pt x="277" y="1505"/>
                  </a:cubicBezTo>
                  <a:cubicBezTo>
                    <a:pt x="192" y="1984"/>
                    <a:pt x="109" y="2466"/>
                    <a:pt x="2" y="2939"/>
                  </a:cubicBezTo>
                  <a:cubicBezTo>
                    <a:pt x="1" y="2944"/>
                    <a:pt x="5" y="2948"/>
                    <a:pt x="10" y="2948"/>
                  </a:cubicBezTo>
                  <a:cubicBezTo>
                    <a:pt x="13" y="2948"/>
                    <a:pt x="15" y="2946"/>
                    <a:pt x="16" y="2942"/>
                  </a:cubicBezTo>
                  <a:cubicBezTo>
                    <a:pt x="177" y="2424"/>
                    <a:pt x="240" y="1860"/>
                    <a:pt x="331" y="1326"/>
                  </a:cubicBezTo>
                  <a:cubicBezTo>
                    <a:pt x="375" y="1072"/>
                    <a:pt x="418" y="818"/>
                    <a:pt x="453" y="561"/>
                  </a:cubicBezTo>
                  <a:cubicBezTo>
                    <a:pt x="489" y="292"/>
                    <a:pt x="352" y="180"/>
                    <a:pt x="205" y="2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44"/>
            <p:cNvSpPr/>
            <p:nvPr/>
          </p:nvSpPr>
          <p:spPr>
            <a:xfrm>
              <a:off x="3441551" y="4436126"/>
              <a:ext cx="15137" cy="78350"/>
            </a:xfrm>
            <a:custGeom>
              <a:avLst/>
              <a:gdLst/>
              <a:ahLst/>
              <a:cxnLst/>
              <a:rect l="l" t="t" r="r" b="b"/>
              <a:pathLst>
                <a:path w="244" h="1263" extrusionOk="0">
                  <a:moveTo>
                    <a:pt x="41" y="0"/>
                  </a:moveTo>
                  <a:cubicBezTo>
                    <a:pt x="34" y="0"/>
                    <a:pt x="27" y="4"/>
                    <a:pt x="27" y="12"/>
                  </a:cubicBezTo>
                  <a:cubicBezTo>
                    <a:pt x="1" y="417"/>
                    <a:pt x="143" y="860"/>
                    <a:pt x="221" y="1254"/>
                  </a:cubicBezTo>
                  <a:cubicBezTo>
                    <a:pt x="222" y="1260"/>
                    <a:pt x="227" y="1262"/>
                    <a:pt x="232" y="1262"/>
                  </a:cubicBezTo>
                  <a:cubicBezTo>
                    <a:pt x="238" y="1262"/>
                    <a:pt x="244" y="1258"/>
                    <a:pt x="243" y="1251"/>
                  </a:cubicBezTo>
                  <a:cubicBezTo>
                    <a:pt x="204" y="843"/>
                    <a:pt x="30" y="425"/>
                    <a:pt x="51" y="12"/>
                  </a:cubicBezTo>
                  <a:cubicBezTo>
                    <a:pt x="53" y="4"/>
                    <a:pt x="47" y="0"/>
                    <a:pt x="41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44"/>
            <p:cNvSpPr/>
            <p:nvPr/>
          </p:nvSpPr>
          <p:spPr>
            <a:xfrm>
              <a:off x="3473252" y="4428992"/>
              <a:ext cx="16811" cy="116564"/>
            </a:xfrm>
            <a:custGeom>
              <a:avLst/>
              <a:gdLst/>
              <a:ahLst/>
              <a:cxnLst/>
              <a:rect l="l" t="t" r="r" b="b"/>
              <a:pathLst>
                <a:path w="271" h="1879" extrusionOk="0">
                  <a:moveTo>
                    <a:pt x="2" y="1"/>
                  </a:moveTo>
                  <a:lnTo>
                    <a:pt x="2" y="1"/>
                  </a:lnTo>
                  <a:cubicBezTo>
                    <a:pt x="1" y="370"/>
                    <a:pt x="46" y="734"/>
                    <a:pt x="56" y="1105"/>
                  </a:cubicBezTo>
                  <a:cubicBezTo>
                    <a:pt x="63" y="1321"/>
                    <a:pt x="33" y="1572"/>
                    <a:pt x="98" y="1781"/>
                  </a:cubicBezTo>
                  <a:cubicBezTo>
                    <a:pt x="114" y="1832"/>
                    <a:pt x="122" y="1878"/>
                    <a:pt x="157" y="1878"/>
                  </a:cubicBezTo>
                  <a:cubicBezTo>
                    <a:pt x="166" y="1878"/>
                    <a:pt x="178" y="1875"/>
                    <a:pt x="192" y="1867"/>
                  </a:cubicBezTo>
                  <a:cubicBezTo>
                    <a:pt x="271" y="1823"/>
                    <a:pt x="265" y="1614"/>
                    <a:pt x="264" y="1510"/>
                  </a:cubicBezTo>
                  <a:lnTo>
                    <a:pt x="264" y="1510"/>
                  </a:lnTo>
                  <a:cubicBezTo>
                    <a:pt x="256" y="1591"/>
                    <a:pt x="240" y="1667"/>
                    <a:pt x="211" y="1741"/>
                  </a:cubicBezTo>
                  <a:cubicBezTo>
                    <a:pt x="184" y="1809"/>
                    <a:pt x="165" y="1835"/>
                    <a:pt x="150" y="1835"/>
                  </a:cubicBezTo>
                  <a:cubicBezTo>
                    <a:pt x="123" y="1835"/>
                    <a:pt x="114" y="1736"/>
                    <a:pt x="105" y="1661"/>
                  </a:cubicBezTo>
                  <a:cubicBezTo>
                    <a:pt x="95" y="1563"/>
                    <a:pt x="91" y="1465"/>
                    <a:pt x="88" y="1367"/>
                  </a:cubicBezTo>
                  <a:cubicBezTo>
                    <a:pt x="69" y="911"/>
                    <a:pt x="17" y="458"/>
                    <a:pt x="17" y="2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44"/>
            <p:cNvSpPr/>
            <p:nvPr/>
          </p:nvSpPr>
          <p:spPr>
            <a:xfrm>
              <a:off x="3489567" y="4500830"/>
              <a:ext cx="682" cy="21836"/>
            </a:xfrm>
            <a:custGeom>
              <a:avLst/>
              <a:gdLst/>
              <a:ahLst/>
              <a:cxnLst/>
              <a:rect l="l" t="t" r="r" b="b"/>
              <a:pathLst>
                <a:path w="11" h="352" extrusionOk="0">
                  <a:moveTo>
                    <a:pt x="2" y="0"/>
                  </a:moveTo>
                  <a:cubicBezTo>
                    <a:pt x="2" y="105"/>
                    <a:pt x="4" y="208"/>
                    <a:pt x="1" y="311"/>
                  </a:cubicBezTo>
                  <a:lnTo>
                    <a:pt x="1" y="352"/>
                  </a:lnTo>
                  <a:cubicBezTo>
                    <a:pt x="11" y="238"/>
                    <a:pt x="8" y="119"/>
                    <a:pt x="2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44"/>
            <p:cNvSpPr/>
            <p:nvPr/>
          </p:nvSpPr>
          <p:spPr>
            <a:xfrm>
              <a:off x="3487520" y="4464539"/>
              <a:ext cx="2543" cy="36353"/>
            </a:xfrm>
            <a:custGeom>
              <a:avLst/>
              <a:gdLst/>
              <a:ahLst/>
              <a:cxnLst/>
              <a:rect l="l" t="t" r="r" b="b"/>
              <a:pathLst>
                <a:path w="41" h="586" extrusionOk="0">
                  <a:moveTo>
                    <a:pt x="33" y="0"/>
                  </a:moveTo>
                  <a:cubicBezTo>
                    <a:pt x="28" y="0"/>
                    <a:pt x="23" y="3"/>
                    <a:pt x="22" y="9"/>
                  </a:cubicBezTo>
                  <a:cubicBezTo>
                    <a:pt x="0" y="186"/>
                    <a:pt x="22" y="386"/>
                    <a:pt x="35" y="585"/>
                  </a:cubicBezTo>
                  <a:cubicBezTo>
                    <a:pt x="32" y="394"/>
                    <a:pt x="26" y="200"/>
                    <a:pt x="41" y="9"/>
                  </a:cubicBezTo>
                  <a:cubicBezTo>
                    <a:pt x="41" y="3"/>
                    <a:pt x="37" y="0"/>
                    <a:pt x="33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44"/>
            <p:cNvSpPr/>
            <p:nvPr/>
          </p:nvSpPr>
          <p:spPr>
            <a:xfrm>
              <a:off x="3457246" y="4427689"/>
              <a:ext cx="14888" cy="257321"/>
            </a:xfrm>
            <a:custGeom>
              <a:avLst/>
              <a:gdLst/>
              <a:ahLst/>
              <a:cxnLst/>
              <a:rect l="l" t="t" r="r" b="b"/>
              <a:pathLst>
                <a:path w="240" h="4148" extrusionOk="0">
                  <a:moveTo>
                    <a:pt x="67" y="0"/>
                  </a:moveTo>
                  <a:cubicBezTo>
                    <a:pt x="18" y="234"/>
                    <a:pt x="15" y="472"/>
                    <a:pt x="47" y="713"/>
                  </a:cubicBezTo>
                  <a:cubicBezTo>
                    <a:pt x="76" y="918"/>
                    <a:pt x="159" y="1114"/>
                    <a:pt x="185" y="1317"/>
                  </a:cubicBezTo>
                  <a:cubicBezTo>
                    <a:pt x="214" y="1526"/>
                    <a:pt x="141" y="1767"/>
                    <a:pt x="125" y="1978"/>
                  </a:cubicBezTo>
                  <a:cubicBezTo>
                    <a:pt x="93" y="2390"/>
                    <a:pt x="103" y="2804"/>
                    <a:pt x="86" y="3218"/>
                  </a:cubicBezTo>
                  <a:cubicBezTo>
                    <a:pt x="76" y="3410"/>
                    <a:pt x="22" y="3591"/>
                    <a:pt x="8" y="3777"/>
                  </a:cubicBezTo>
                  <a:cubicBezTo>
                    <a:pt x="0" y="3896"/>
                    <a:pt x="38" y="4024"/>
                    <a:pt x="79" y="4143"/>
                  </a:cubicBezTo>
                  <a:lnTo>
                    <a:pt x="118" y="4147"/>
                  </a:lnTo>
                  <a:cubicBezTo>
                    <a:pt x="73" y="3986"/>
                    <a:pt x="45" y="3838"/>
                    <a:pt x="73" y="3660"/>
                  </a:cubicBezTo>
                  <a:cubicBezTo>
                    <a:pt x="100" y="3493"/>
                    <a:pt x="132" y="3336"/>
                    <a:pt x="140" y="3166"/>
                  </a:cubicBezTo>
                  <a:cubicBezTo>
                    <a:pt x="160" y="2769"/>
                    <a:pt x="140" y="2371"/>
                    <a:pt x="169" y="1978"/>
                  </a:cubicBezTo>
                  <a:cubicBezTo>
                    <a:pt x="182" y="1796"/>
                    <a:pt x="233" y="1613"/>
                    <a:pt x="237" y="1430"/>
                  </a:cubicBezTo>
                  <a:cubicBezTo>
                    <a:pt x="240" y="1293"/>
                    <a:pt x="188" y="1160"/>
                    <a:pt x="148" y="1027"/>
                  </a:cubicBezTo>
                  <a:cubicBezTo>
                    <a:pt x="64" y="684"/>
                    <a:pt x="37" y="346"/>
                    <a:pt x="98" y="3"/>
                  </a:cubicBezTo>
                  <a:lnTo>
                    <a:pt x="67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44"/>
            <p:cNvSpPr/>
            <p:nvPr/>
          </p:nvSpPr>
          <p:spPr>
            <a:xfrm>
              <a:off x="3439318" y="4524032"/>
              <a:ext cx="17990" cy="125683"/>
            </a:xfrm>
            <a:custGeom>
              <a:avLst/>
              <a:gdLst/>
              <a:ahLst/>
              <a:cxnLst/>
              <a:rect l="l" t="t" r="r" b="b"/>
              <a:pathLst>
                <a:path w="290" h="2026" extrusionOk="0">
                  <a:moveTo>
                    <a:pt x="277" y="1"/>
                  </a:moveTo>
                  <a:cubicBezTo>
                    <a:pt x="273" y="1"/>
                    <a:pt x="269" y="3"/>
                    <a:pt x="269" y="7"/>
                  </a:cubicBezTo>
                  <a:cubicBezTo>
                    <a:pt x="265" y="399"/>
                    <a:pt x="170" y="778"/>
                    <a:pt x="76" y="1155"/>
                  </a:cubicBezTo>
                  <a:cubicBezTo>
                    <a:pt x="0" y="1456"/>
                    <a:pt x="25" y="1706"/>
                    <a:pt x="44" y="2014"/>
                  </a:cubicBezTo>
                  <a:cubicBezTo>
                    <a:pt x="45" y="2022"/>
                    <a:pt x="51" y="2026"/>
                    <a:pt x="58" y="2026"/>
                  </a:cubicBezTo>
                  <a:cubicBezTo>
                    <a:pt x="65" y="2026"/>
                    <a:pt x="71" y="2022"/>
                    <a:pt x="71" y="2014"/>
                  </a:cubicBezTo>
                  <a:cubicBezTo>
                    <a:pt x="64" y="1838"/>
                    <a:pt x="28" y="1659"/>
                    <a:pt x="37" y="1485"/>
                  </a:cubicBezTo>
                  <a:cubicBezTo>
                    <a:pt x="45" y="1322"/>
                    <a:pt x="102" y="1151"/>
                    <a:pt x="141" y="994"/>
                  </a:cubicBezTo>
                  <a:cubicBezTo>
                    <a:pt x="221" y="665"/>
                    <a:pt x="289" y="344"/>
                    <a:pt x="282" y="4"/>
                  </a:cubicBezTo>
                  <a:cubicBezTo>
                    <a:pt x="282" y="2"/>
                    <a:pt x="280" y="1"/>
                    <a:pt x="277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44"/>
            <p:cNvSpPr/>
            <p:nvPr/>
          </p:nvSpPr>
          <p:spPr>
            <a:xfrm>
              <a:off x="2338795" y="4335937"/>
              <a:ext cx="100807" cy="243053"/>
            </a:xfrm>
            <a:custGeom>
              <a:avLst/>
              <a:gdLst/>
              <a:ahLst/>
              <a:cxnLst/>
              <a:rect l="l" t="t" r="r" b="b"/>
              <a:pathLst>
                <a:path w="1625" h="3918" extrusionOk="0">
                  <a:moveTo>
                    <a:pt x="1546" y="1"/>
                  </a:moveTo>
                  <a:lnTo>
                    <a:pt x="1" y="2201"/>
                  </a:lnTo>
                  <a:lnTo>
                    <a:pt x="311" y="3556"/>
                  </a:lnTo>
                  <a:lnTo>
                    <a:pt x="415" y="3917"/>
                  </a:lnTo>
                  <a:lnTo>
                    <a:pt x="1624" y="190"/>
                  </a:lnTo>
                  <a:lnTo>
                    <a:pt x="154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44"/>
            <p:cNvSpPr/>
            <p:nvPr/>
          </p:nvSpPr>
          <p:spPr>
            <a:xfrm>
              <a:off x="2254115" y="4519566"/>
              <a:ext cx="110422" cy="59430"/>
            </a:xfrm>
            <a:custGeom>
              <a:avLst/>
              <a:gdLst/>
              <a:ahLst/>
              <a:cxnLst/>
              <a:rect l="l" t="t" r="r" b="b"/>
              <a:pathLst>
                <a:path w="1780" h="958" extrusionOk="0">
                  <a:moveTo>
                    <a:pt x="699" y="0"/>
                  </a:moveTo>
                  <a:lnTo>
                    <a:pt x="1" y="286"/>
                  </a:lnTo>
                  <a:lnTo>
                    <a:pt x="111" y="626"/>
                  </a:lnTo>
                  <a:lnTo>
                    <a:pt x="1780" y="957"/>
                  </a:lnTo>
                  <a:lnTo>
                    <a:pt x="1676" y="596"/>
                  </a:lnTo>
                  <a:lnTo>
                    <a:pt x="6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44"/>
            <p:cNvSpPr/>
            <p:nvPr/>
          </p:nvSpPr>
          <p:spPr>
            <a:xfrm>
              <a:off x="2254115" y="4329981"/>
              <a:ext cx="180584" cy="226552"/>
            </a:xfrm>
            <a:custGeom>
              <a:avLst/>
              <a:gdLst/>
              <a:ahLst/>
              <a:cxnLst/>
              <a:rect l="l" t="t" r="r" b="b"/>
              <a:pathLst>
                <a:path w="2911" h="3652" extrusionOk="0">
                  <a:moveTo>
                    <a:pt x="1730" y="1"/>
                  </a:moveTo>
                  <a:cubicBezTo>
                    <a:pt x="1119" y="1089"/>
                    <a:pt x="544" y="2202"/>
                    <a:pt x="1" y="3342"/>
                  </a:cubicBezTo>
                  <a:cubicBezTo>
                    <a:pt x="560" y="3447"/>
                    <a:pt x="1119" y="3549"/>
                    <a:pt x="1676" y="3652"/>
                  </a:cubicBezTo>
                  <a:cubicBezTo>
                    <a:pt x="2025" y="2503"/>
                    <a:pt x="2498" y="1203"/>
                    <a:pt x="2911" y="97"/>
                  </a:cubicBezTo>
                  <a:lnTo>
                    <a:pt x="173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44"/>
            <p:cNvSpPr/>
            <p:nvPr/>
          </p:nvSpPr>
          <p:spPr>
            <a:xfrm>
              <a:off x="2316648" y="4330726"/>
              <a:ext cx="56266" cy="123698"/>
            </a:xfrm>
            <a:custGeom>
              <a:avLst/>
              <a:gdLst/>
              <a:ahLst/>
              <a:cxnLst/>
              <a:rect l="l" t="t" r="r" b="b"/>
              <a:pathLst>
                <a:path w="907" h="1994" extrusionOk="0">
                  <a:moveTo>
                    <a:pt x="875" y="1"/>
                  </a:moveTo>
                  <a:cubicBezTo>
                    <a:pt x="676" y="284"/>
                    <a:pt x="538" y="634"/>
                    <a:pt x="381" y="926"/>
                  </a:cubicBezTo>
                  <a:cubicBezTo>
                    <a:pt x="195" y="1274"/>
                    <a:pt x="1" y="1585"/>
                    <a:pt x="144" y="1986"/>
                  </a:cubicBezTo>
                  <a:cubicBezTo>
                    <a:pt x="145" y="1991"/>
                    <a:pt x="149" y="1993"/>
                    <a:pt x="153" y="1993"/>
                  </a:cubicBezTo>
                  <a:cubicBezTo>
                    <a:pt x="158" y="1993"/>
                    <a:pt x="164" y="1988"/>
                    <a:pt x="162" y="1980"/>
                  </a:cubicBezTo>
                  <a:cubicBezTo>
                    <a:pt x="16" y="1521"/>
                    <a:pt x="287" y="1149"/>
                    <a:pt x="496" y="760"/>
                  </a:cubicBezTo>
                  <a:cubicBezTo>
                    <a:pt x="625" y="520"/>
                    <a:pt x="741" y="237"/>
                    <a:pt x="907" y="3"/>
                  </a:cubicBezTo>
                  <a:lnTo>
                    <a:pt x="875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44"/>
            <p:cNvSpPr/>
            <p:nvPr/>
          </p:nvSpPr>
          <p:spPr>
            <a:xfrm>
              <a:off x="2336561" y="4333456"/>
              <a:ext cx="68859" cy="119045"/>
            </a:xfrm>
            <a:custGeom>
              <a:avLst/>
              <a:gdLst/>
              <a:ahLst/>
              <a:cxnLst/>
              <a:rect l="l" t="t" r="r" b="b"/>
              <a:pathLst>
                <a:path w="1110" h="1919" extrusionOk="0">
                  <a:moveTo>
                    <a:pt x="1069" y="0"/>
                  </a:moveTo>
                  <a:cubicBezTo>
                    <a:pt x="921" y="277"/>
                    <a:pt x="779" y="556"/>
                    <a:pt x="634" y="837"/>
                  </a:cubicBezTo>
                  <a:cubicBezTo>
                    <a:pt x="544" y="1011"/>
                    <a:pt x="455" y="1187"/>
                    <a:pt x="363" y="1361"/>
                  </a:cubicBezTo>
                  <a:cubicBezTo>
                    <a:pt x="312" y="1461"/>
                    <a:pt x="156" y="1904"/>
                    <a:pt x="13" y="1904"/>
                  </a:cubicBezTo>
                  <a:cubicBezTo>
                    <a:pt x="12" y="1904"/>
                    <a:pt x="11" y="1904"/>
                    <a:pt x="9" y="1904"/>
                  </a:cubicBezTo>
                  <a:cubicBezTo>
                    <a:pt x="0" y="1904"/>
                    <a:pt x="0" y="1914"/>
                    <a:pt x="9" y="1917"/>
                  </a:cubicBezTo>
                  <a:cubicBezTo>
                    <a:pt x="19" y="1918"/>
                    <a:pt x="28" y="1919"/>
                    <a:pt x="35" y="1919"/>
                  </a:cubicBezTo>
                  <a:cubicBezTo>
                    <a:pt x="91" y="1919"/>
                    <a:pt x="91" y="1891"/>
                    <a:pt x="137" y="1849"/>
                  </a:cubicBezTo>
                  <a:cubicBezTo>
                    <a:pt x="224" y="1772"/>
                    <a:pt x="284" y="1573"/>
                    <a:pt x="339" y="1470"/>
                  </a:cubicBezTo>
                  <a:cubicBezTo>
                    <a:pt x="398" y="1359"/>
                    <a:pt x="456" y="1249"/>
                    <a:pt x="514" y="1137"/>
                  </a:cubicBezTo>
                  <a:cubicBezTo>
                    <a:pt x="713" y="760"/>
                    <a:pt x="920" y="385"/>
                    <a:pt x="1110" y="3"/>
                  </a:cubicBezTo>
                  <a:lnTo>
                    <a:pt x="1069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44"/>
            <p:cNvSpPr/>
            <p:nvPr/>
          </p:nvSpPr>
          <p:spPr>
            <a:xfrm>
              <a:off x="2334762" y="4338356"/>
              <a:ext cx="48822" cy="94231"/>
            </a:xfrm>
            <a:custGeom>
              <a:avLst/>
              <a:gdLst/>
              <a:ahLst/>
              <a:cxnLst/>
              <a:rect l="l" t="t" r="r" b="b"/>
              <a:pathLst>
                <a:path w="787" h="1519" extrusionOk="0">
                  <a:moveTo>
                    <a:pt x="768" y="0"/>
                  </a:moveTo>
                  <a:cubicBezTo>
                    <a:pt x="763" y="0"/>
                    <a:pt x="759" y="3"/>
                    <a:pt x="757" y="8"/>
                  </a:cubicBezTo>
                  <a:cubicBezTo>
                    <a:pt x="609" y="310"/>
                    <a:pt x="452" y="608"/>
                    <a:pt x="268" y="890"/>
                  </a:cubicBezTo>
                  <a:cubicBezTo>
                    <a:pt x="135" y="1092"/>
                    <a:pt x="0" y="1257"/>
                    <a:pt x="19" y="1507"/>
                  </a:cubicBezTo>
                  <a:cubicBezTo>
                    <a:pt x="19" y="1515"/>
                    <a:pt x="25" y="1519"/>
                    <a:pt x="32" y="1519"/>
                  </a:cubicBezTo>
                  <a:cubicBezTo>
                    <a:pt x="38" y="1519"/>
                    <a:pt x="44" y="1515"/>
                    <a:pt x="44" y="1507"/>
                  </a:cubicBezTo>
                  <a:cubicBezTo>
                    <a:pt x="29" y="1211"/>
                    <a:pt x="255" y="984"/>
                    <a:pt x="401" y="749"/>
                  </a:cubicBezTo>
                  <a:cubicBezTo>
                    <a:pt x="546" y="517"/>
                    <a:pt x="674" y="274"/>
                    <a:pt x="782" y="23"/>
                  </a:cubicBezTo>
                  <a:cubicBezTo>
                    <a:pt x="787" y="11"/>
                    <a:pt x="777" y="0"/>
                    <a:pt x="768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44"/>
            <p:cNvSpPr/>
            <p:nvPr/>
          </p:nvSpPr>
          <p:spPr>
            <a:xfrm>
              <a:off x="2302938" y="4334324"/>
              <a:ext cx="111663" cy="233934"/>
            </a:xfrm>
            <a:custGeom>
              <a:avLst/>
              <a:gdLst/>
              <a:ahLst/>
              <a:cxnLst/>
              <a:rect l="l" t="t" r="r" b="b"/>
              <a:pathLst>
                <a:path w="1800" h="3771" extrusionOk="0">
                  <a:moveTo>
                    <a:pt x="1785" y="1"/>
                  </a:moveTo>
                  <a:cubicBezTo>
                    <a:pt x="1559" y="837"/>
                    <a:pt x="1099" y="1540"/>
                    <a:pt x="605" y="2254"/>
                  </a:cubicBezTo>
                  <a:cubicBezTo>
                    <a:pt x="463" y="2458"/>
                    <a:pt x="332" y="2667"/>
                    <a:pt x="222" y="2888"/>
                  </a:cubicBezTo>
                  <a:cubicBezTo>
                    <a:pt x="149" y="3031"/>
                    <a:pt x="9" y="3256"/>
                    <a:pt x="5" y="3418"/>
                  </a:cubicBezTo>
                  <a:cubicBezTo>
                    <a:pt x="1" y="3525"/>
                    <a:pt x="41" y="3648"/>
                    <a:pt x="78" y="3763"/>
                  </a:cubicBezTo>
                  <a:lnTo>
                    <a:pt x="113" y="3770"/>
                  </a:lnTo>
                  <a:cubicBezTo>
                    <a:pt x="66" y="3590"/>
                    <a:pt x="27" y="3432"/>
                    <a:pt x="98" y="3246"/>
                  </a:cubicBezTo>
                  <a:cubicBezTo>
                    <a:pt x="268" y="2798"/>
                    <a:pt x="541" y="2397"/>
                    <a:pt x="820" y="2012"/>
                  </a:cubicBezTo>
                  <a:cubicBezTo>
                    <a:pt x="1261" y="1398"/>
                    <a:pt x="1617" y="731"/>
                    <a:pt x="1800" y="2"/>
                  </a:cubicBezTo>
                  <a:lnTo>
                    <a:pt x="1785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44"/>
            <p:cNvSpPr/>
            <p:nvPr/>
          </p:nvSpPr>
          <p:spPr>
            <a:xfrm>
              <a:off x="2323782" y="4334758"/>
              <a:ext cx="99876" cy="237160"/>
            </a:xfrm>
            <a:custGeom>
              <a:avLst/>
              <a:gdLst/>
              <a:ahLst/>
              <a:cxnLst/>
              <a:rect l="l" t="t" r="r" b="b"/>
              <a:pathLst>
                <a:path w="1610" h="3823" extrusionOk="0">
                  <a:moveTo>
                    <a:pt x="1557" y="1"/>
                  </a:moveTo>
                  <a:cubicBezTo>
                    <a:pt x="1525" y="191"/>
                    <a:pt x="1484" y="378"/>
                    <a:pt x="1435" y="563"/>
                  </a:cubicBezTo>
                  <a:cubicBezTo>
                    <a:pt x="1329" y="965"/>
                    <a:pt x="1145" y="1314"/>
                    <a:pt x="951" y="1683"/>
                  </a:cubicBezTo>
                  <a:cubicBezTo>
                    <a:pt x="726" y="2112"/>
                    <a:pt x="510" y="2548"/>
                    <a:pt x="305" y="2988"/>
                  </a:cubicBezTo>
                  <a:cubicBezTo>
                    <a:pt x="182" y="3255"/>
                    <a:pt x="0" y="3527"/>
                    <a:pt x="77" y="3822"/>
                  </a:cubicBezTo>
                  <a:lnTo>
                    <a:pt x="92" y="3823"/>
                  </a:lnTo>
                  <a:cubicBezTo>
                    <a:pt x="51" y="3550"/>
                    <a:pt x="169" y="3345"/>
                    <a:pt x="288" y="3098"/>
                  </a:cubicBezTo>
                  <a:cubicBezTo>
                    <a:pt x="394" y="2881"/>
                    <a:pt x="501" y="2663"/>
                    <a:pt x="610" y="2445"/>
                  </a:cubicBezTo>
                  <a:cubicBezTo>
                    <a:pt x="811" y="2044"/>
                    <a:pt x="1031" y="1652"/>
                    <a:pt x="1236" y="1253"/>
                  </a:cubicBezTo>
                  <a:cubicBezTo>
                    <a:pt x="1432" y="869"/>
                    <a:pt x="1542" y="439"/>
                    <a:pt x="1609" y="5"/>
                  </a:cubicBezTo>
                  <a:lnTo>
                    <a:pt x="1557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44"/>
            <p:cNvSpPr/>
            <p:nvPr/>
          </p:nvSpPr>
          <p:spPr>
            <a:xfrm>
              <a:off x="2339725" y="4452070"/>
              <a:ext cx="56762" cy="123388"/>
            </a:xfrm>
            <a:custGeom>
              <a:avLst/>
              <a:gdLst/>
              <a:ahLst/>
              <a:cxnLst/>
              <a:rect l="l" t="t" r="r" b="b"/>
              <a:pathLst>
                <a:path w="915" h="1989" extrusionOk="0">
                  <a:moveTo>
                    <a:pt x="910" y="1"/>
                  </a:moveTo>
                  <a:cubicBezTo>
                    <a:pt x="909" y="1"/>
                    <a:pt x="907" y="1"/>
                    <a:pt x="906" y="2"/>
                  </a:cubicBezTo>
                  <a:cubicBezTo>
                    <a:pt x="670" y="368"/>
                    <a:pt x="378" y="738"/>
                    <a:pt x="193" y="1133"/>
                  </a:cubicBezTo>
                  <a:cubicBezTo>
                    <a:pt x="130" y="1264"/>
                    <a:pt x="82" y="1422"/>
                    <a:pt x="42" y="1562"/>
                  </a:cubicBezTo>
                  <a:cubicBezTo>
                    <a:pt x="0" y="1708"/>
                    <a:pt x="41" y="1836"/>
                    <a:pt x="71" y="1980"/>
                  </a:cubicBezTo>
                  <a:lnTo>
                    <a:pt x="114" y="1989"/>
                  </a:lnTo>
                  <a:cubicBezTo>
                    <a:pt x="99" y="1823"/>
                    <a:pt x="63" y="1668"/>
                    <a:pt x="100" y="1495"/>
                  </a:cubicBezTo>
                  <a:cubicBezTo>
                    <a:pt x="138" y="1326"/>
                    <a:pt x="201" y="1157"/>
                    <a:pt x="291" y="1007"/>
                  </a:cubicBezTo>
                  <a:cubicBezTo>
                    <a:pt x="494" y="670"/>
                    <a:pt x="709" y="340"/>
                    <a:pt x="914" y="6"/>
                  </a:cubicBezTo>
                  <a:cubicBezTo>
                    <a:pt x="915" y="3"/>
                    <a:pt x="912" y="1"/>
                    <a:pt x="91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44"/>
            <p:cNvSpPr/>
            <p:nvPr/>
          </p:nvSpPr>
          <p:spPr>
            <a:xfrm>
              <a:off x="2279364" y="4423719"/>
              <a:ext cx="31700" cy="139579"/>
            </a:xfrm>
            <a:custGeom>
              <a:avLst/>
              <a:gdLst/>
              <a:ahLst/>
              <a:cxnLst/>
              <a:rect l="l" t="t" r="r" b="b"/>
              <a:pathLst>
                <a:path w="511" h="2250" extrusionOk="0">
                  <a:moveTo>
                    <a:pt x="507" y="0"/>
                  </a:moveTo>
                  <a:lnTo>
                    <a:pt x="507" y="0"/>
                  </a:lnTo>
                  <a:cubicBezTo>
                    <a:pt x="491" y="31"/>
                    <a:pt x="474" y="60"/>
                    <a:pt x="459" y="92"/>
                  </a:cubicBezTo>
                  <a:lnTo>
                    <a:pt x="459" y="93"/>
                  </a:lnTo>
                  <a:cubicBezTo>
                    <a:pt x="442" y="179"/>
                    <a:pt x="436" y="263"/>
                    <a:pt x="440" y="350"/>
                  </a:cubicBezTo>
                  <a:cubicBezTo>
                    <a:pt x="446" y="484"/>
                    <a:pt x="485" y="609"/>
                    <a:pt x="477" y="745"/>
                  </a:cubicBezTo>
                  <a:cubicBezTo>
                    <a:pt x="466" y="893"/>
                    <a:pt x="426" y="1046"/>
                    <a:pt x="379" y="1190"/>
                  </a:cubicBezTo>
                  <a:cubicBezTo>
                    <a:pt x="334" y="1333"/>
                    <a:pt x="275" y="1473"/>
                    <a:pt x="204" y="1605"/>
                  </a:cubicBezTo>
                  <a:cubicBezTo>
                    <a:pt x="159" y="1691"/>
                    <a:pt x="71" y="1781"/>
                    <a:pt x="38" y="1871"/>
                  </a:cubicBezTo>
                  <a:cubicBezTo>
                    <a:pt x="0" y="1977"/>
                    <a:pt x="22" y="2112"/>
                    <a:pt x="58" y="2242"/>
                  </a:cubicBezTo>
                  <a:lnTo>
                    <a:pt x="96" y="2250"/>
                  </a:lnTo>
                  <a:cubicBezTo>
                    <a:pt x="86" y="2202"/>
                    <a:pt x="74" y="2155"/>
                    <a:pt x="71" y="2107"/>
                  </a:cubicBezTo>
                  <a:cubicBezTo>
                    <a:pt x="48" y="1859"/>
                    <a:pt x="125" y="1807"/>
                    <a:pt x="225" y="1619"/>
                  </a:cubicBezTo>
                  <a:cubicBezTo>
                    <a:pt x="327" y="1429"/>
                    <a:pt x="404" y="1226"/>
                    <a:pt x="455" y="1015"/>
                  </a:cubicBezTo>
                  <a:cubicBezTo>
                    <a:pt x="498" y="840"/>
                    <a:pt x="510" y="696"/>
                    <a:pt x="487" y="517"/>
                  </a:cubicBezTo>
                  <a:cubicBezTo>
                    <a:pt x="462" y="333"/>
                    <a:pt x="472" y="166"/>
                    <a:pt x="507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44"/>
            <p:cNvSpPr/>
            <p:nvPr/>
          </p:nvSpPr>
          <p:spPr>
            <a:xfrm>
              <a:off x="2277130" y="4456846"/>
              <a:ext cx="16998" cy="56638"/>
            </a:xfrm>
            <a:custGeom>
              <a:avLst/>
              <a:gdLst/>
              <a:ahLst/>
              <a:cxnLst/>
              <a:rect l="l" t="t" r="r" b="b"/>
              <a:pathLst>
                <a:path w="274" h="913" extrusionOk="0">
                  <a:moveTo>
                    <a:pt x="264" y="0"/>
                  </a:moveTo>
                  <a:cubicBezTo>
                    <a:pt x="259" y="0"/>
                    <a:pt x="253" y="4"/>
                    <a:pt x="253" y="11"/>
                  </a:cubicBezTo>
                  <a:cubicBezTo>
                    <a:pt x="227" y="324"/>
                    <a:pt x="150" y="626"/>
                    <a:pt x="1" y="908"/>
                  </a:cubicBezTo>
                  <a:cubicBezTo>
                    <a:pt x="0" y="910"/>
                    <a:pt x="3" y="913"/>
                    <a:pt x="5" y="913"/>
                  </a:cubicBezTo>
                  <a:cubicBezTo>
                    <a:pt x="6" y="913"/>
                    <a:pt x="7" y="912"/>
                    <a:pt x="7" y="911"/>
                  </a:cubicBezTo>
                  <a:cubicBezTo>
                    <a:pt x="167" y="632"/>
                    <a:pt x="247" y="330"/>
                    <a:pt x="273" y="12"/>
                  </a:cubicBezTo>
                  <a:cubicBezTo>
                    <a:pt x="274" y="4"/>
                    <a:pt x="269" y="0"/>
                    <a:pt x="264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44"/>
            <p:cNvSpPr/>
            <p:nvPr/>
          </p:nvSpPr>
          <p:spPr>
            <a:xfrm>
              <a:off x="2263669" y="4524777"/>
              <a:ext cx="8871" cy="35918"/>
            </a:xfrm>
            <a:custGeom>
              <a:avLst/>
              <a:gdLst/>
              <a:ahLst/>
              <a:cxnLst/>
              <a:rect l="l" t="t" r="r" b="b"/>
              <a:pathLst>
                <a:path w="143" h="579" extrusionOk="0">
                  <a:moveTo>
                    <a:pt x="121" y="1"/>
                  </a:moveTo>
                  <a:cubicBezTo>
                    <a:pt x="118" y="1"/>
                    <a:pt x="115" y="2"/>
                    <a:pt x="112" y="5"/>
                  </a:cubicBezTo>
                  <a:cubicBezTo>
                    <a:pt x="1" y="181"/>
                    <a:pt x="43" y="380"/>
                    <a:pt x="99" y="570"/>
                  </a:cubicBezTo>
                  <a:lnTo>
                    <a:pt x="143" y="578"/>
                  </a:lnTo>
                  <a:cubicBezTo>
                    <a:pt x="88" y="390"/>
                    <a:pt x="14" y="208"/>
                    <a:pt x="128" y="14"/>
                  </a:cubicBezTo>
                  <a:cubicBezTo>
                    <a:pt x="133" y="7"/>
                    <a:pt x="127" y="1"/>
                    <a:pt x="121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44"/>
            <p:cNvSpPr/>
            <p:nvPr/>
          </p:nvSpPr>
          <p:spPr>
            <a:xfrm>
              <a:off x="1928487" y="4290898"/>
              <a:ext cx="139145" cy="220224"/>
            </a:xfrm>
            <a:custGeom>
              <a:avLst/>
              <a:gdLst/>
              <a:ahLst/>
              <a:cxnLst/>
              <a:rect l="l" t="t" r="r" b="b"/>
              <a:pathLst>
                <a:path w="2243" h="3550" extrusionOk="0">
                  <a:moveTo>
                    <a:pt x="2228" y="1"/>
                  </a:moveTo>
                  <a:lnTo>
                    <a:pt x="0" y="1986"/>
                  </a:lnTo>
                  <a:lnTo>
                    <a:pt x="164" y="3203"/>
                  </a:lnTo>
                  <a:lnTo>
                    <a:pt x="180" y="3550"/>
                  </a:lnTo>
                  <a:lnTo>
                    <a:pt x="2242" y="163"/>
                  </a:lnTo>
                  <a:lnTo>
                    <a:pt x="222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44"/>
            <p:cNvSpPr/>
            <p:nvPr/>
          </p:nvSpPr>
          <p:spPr>
            <a:xfrm>
              <a:off x="1834626" y="4453434"/>
              <a:ext cx="105087" cy="57693"/>
            </a:xfrm>
            <a:custGeom>
              <a:avLst/>
              <a:gdLst/>
              <a:ahLst/>
              <a:cxnLst/>
              <a:rect l="l" t="t" r="r" b="b"/>
              <a:pathLst>
                <a:path w="1694" h="930" extrusionOk="0">
                  <a:moveTo>
                    <a:pt x="597" y="0"/>
                  </a:moveTo>
                  <a:lnTo>
                    <a:pt x="0" y="302"/>
                  </a:lnTo>
                  <a:lnTo>
                    <a:pt x="0" y="629"/>
                  </a:lnTo>
                  <a:lnTo>
                    <a:pt x="1693" y="930"/>
                  </a:lnTo>
                  <a:lnTo>
                    <a:pt x="1677" y="583"/>
                  </a:lnTo>
                  <a:lnTo>
                    <a:pt x="59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44"/>
            <p:cNvSpPr/>
            <p:nvPr/>
          </p:nvSpPr>
          <p:spPr>
            <a:xfrm>
              <a:off x="1834626" y="4281717"/>
              <a:ext cx="232073" cy="207879"/>
            </a:xfrm>
            <a:custGeom>
              <a:avLst/>
              <a:gdLst/>
              <a:ahLst/>
              <a:cxnLst/>
              <a:rect l="l" t="t" r="r" b="b"/>
              <a:pathLst>
                <a:path w="3741" h="3351" extrusionOk="0">
                  <a:moveTo>
                    <a:pt x="2325" y="1"/>
                  </a:moveTo>
                  <a:lnTo>
                    <a:pt x="0" y="3070"/>
                  </a:lnTo>
                  <a:lnTo>
                    <a:pt x="1677" y="3351"/>
                  </a:lnTo>
                  <a:lnTo>
                    <a:pt x="3741" y="149"/>
                  </a:lnTo>
                  <a:lnTo>
                    <a:pt x="232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44"/>
            <p:cNvSpPr/>
            <p:nvPr/>
          </p:nvSpPr>
          <p:spPr>
            <a:xfrm>
              <a:off x="1877493" y="4284509"/>
              <a:ext cx="130646" cy="215882"/>
            </a:xfrm>
            <a:custGeom>
              <a:avLst/>
              <a:gdLst/>
              <a:ahLst/>
              <a:cxnLst/>
              <a:rect l="l" t="t" r="r" b="b"/>
              <a:pathLst>
                <a:path w="2106" h="3480" extrusionOk="0">
                  <a:moveTo>
                    <a:pt x="2086" y="1"/>
                  </a:moveTo>
                  <a:cubicBezTo>
                    <a:pt x="1897" y="216"/>
                    <a:pt x="1691" y="422"/>
                    <a:pt x="1538" y="666"/>
                  </a:cubicBezTo>
                  <a:cubicBezTo>
                    <a:pt x="1278" y="1081"/>
                    <a:pt x="1068" y="1527"/>
                    <a:pt x="853" y="1968"/>
                  </a:cubicBezTo>
                  <a:cubicBezTo>
                    <a:pt x="725" y="2234"/>
                    <a:pt x="583" y="2474"/>
                    <a:pt x="394" y="2702"/>
                  </a:cubicBezTo>
                  <a:cubicBezTo>
                    <a:pt x="289" y="2829"/>
                    <a:pt x="115" y="2972"/>
                    <a:pt x="45" y="3124"/>
                  </a:cubicBezTo>
                  <a:cubicBezTo>
                    <a:pt x="0" y="3224"/>
                    <a:pt x="0" y="3354"/>
                    <a:pt x="2" y="3473"/>
                  </a:cubicBezTo>
                  <a:lnTo>
                    <a:pt x="38" y="3480"/>
                  </a:lnTo>
                  <a:cubicBezTo>
                    <a:pt x="42" y="3428"/>
                    <a:pt x="44" y="3377"/>
                    <a:pt x="47" y="3325"/>
                  </a:cubicBezTo>
                  <a:cubicBezTo>
                    <a:pt x="57" y="3153"/>
                    <a:pt x="132" y="3065"/>
                    <a:pt x="243" y="2933"/>
                  </a:cubicBezTo>
                  <a:cubicBezTo>
                    <a:pt x="543" y="2571"/>
                    <a:pt x="768" y="2234"/>
                    <a:pt x="969" y="1806"/>
                  </a:cubicBezTo>
                  <a:cubicBezTo>
                    <a:pt x="1162" y="1399"/>
                    <a:pt x="1365" y="985"/>
                    <a:pt x="1612" y="605"/>
                  </a:cubicBezTo>
                  <a:cubicBezTo>
                    <a:pt x="1753" y="385"/>
                    <a:pt x="1937" y="201"/>
                    <a:pt x="2106" y="5"/>
                  </a:cubicBezTo>
                  <a:lnTo>
                    <a:pt x="2086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44"/>
            <p:cNvSpPr/>
            <p:nvPr/>
          </p:nvSpPr>
          <p:spPr>
            <a:xfrm>
              <a:off x="1909193" y="4289472"/>
              <a:ext cx="147767" cy="216626"/>
            </a:xfrm>
            <a:custGeom>
              <a:avLst/>
              <a:gdLst/>
              <a:ahLst/>
              <a:cxnLst/>
              <a:rect l="l" t="t" r="r" b="b"/>
              <a:pathLst>
                <a:path w="2382" h="3492" extrusionOk="0">
                  <a:moveTo>
                    <a:pt x="2328" y="0"/>
                  </a:moveTo>
                  <a:cubicBezTo>
                    <a:pt x="2241" y="195"/>
                    <a:pt x="2148" y="387"/>
                    <a:pt x="2046" y="576"/>
                  </a:cubicBezTo>
                  <a:cubicBezTo>
                    <a:pt x="1829" y="978"/>
                    <a:pt x="1532" y="1283"/>
                    <a:pt x="1232" y="1620"/>
                  </a:cubicBezTo>
                  <a:cubicBezTo>
                    <a:pt x="914" y="1975"/>
                    <a:pt x="607" y="2343"/>
                    <a:pt x="337" y="2735"/>
                  </a:cubicBezTo>
                  <a:cubicBezTo>
                    <a:pt x="172" y="2972"/>
                    <a:pt x="0" y="3197"/>
                    <a:pt x="15" y="3487"/>
                  </a:cubicBezTo>
                  <a:lnTo>
                    <a:pt x="34" y="3491"/>
                  </a:lnTo>
                  <a:cubicBezTo>
                    <a:pt x="50" y="3309"/>
                    <a:pt x="85" y="3163"/>
                    <a:pt x="195" y="2996"/>
                  </a:cubicBezTo>
                  <a:cubicBezTo>
                    <a:pt x="340" y="2778"/>
                    <a:pt x="497" y="2569"/>
                    <a:pt x="658" y="2365"/>
                  </a:cubicBezTo>
                  <a:cubicBezTo>
                    <a:pt x="963" y="1980"/>
                    <a:pt x="1293" y="1620"/>
                    <a:pt x="1627" y="1261"/>
                  </a:cubicBezTo>
                  <a:cubicBezTo>
                    <a:pt x="1959" y="901"/>
                    <a:pt x="2186" y="459"/>
                    <a:pt x="2382" y="8"/>
                  </a:cubicBezTo>
                  <a:lnTo>
                    <a:pt x="2328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44"/>
            <p:cNvSpPr/>
            <p:nvPr/>
          </p:nvSpPr>
          <p:spPr>
            <a:xfrm>
              <a:off x="1922159" y="4368692"/>
              <a:ext cx="100993" cy="139765"/>
            </a:xfrm>
            <a:custGeom>
              <a:avLst/>
              <a:gdLst/>
              <a:ahLst/>
              <a:cxnLst/>
              <a:rect l="l" t="t" r="r" b="b"/>
              <a:pathLst>
                <a:path w="1628" h="2253" extrusionOk="0">
                  <a:moveTo>
                    <a:pt x="1624" y="0"/>
                  </a:moveTo>
                  <a:cubicBezTo>
                    <a:pt x="1623" y="0"/>
                    <a:pt x="1622" y="1"/>
                    <a:pt x="1621" y="1"/>
                  </a:cubicBezTo>
                  <a:cubicBezTo>
                    <a:pt x="1290" y="327"/>
                    <a:pt x="1048" y="733"/>
                    <a:pt x="734" y="1073"/>
                  </a:cubicBezTo>
                  <a:cubicBezTo>
                    <a:pt x="562" y="1255"/>
                    <a:pt x="384" y="1407"/>
                    <a:pt x="240" y="1610"/>
                  </a:cubicBezTo>
                  <a:cubicBezTo>
                    <a:pt x="173" y="1705"/>
                    <a:pt x="66" y="1811"/>
                    <a:pt x="31" y="1923"/>
                  </a:cubicBezTo>
                  <a:cubicBezTo>
                    <a:pt x="2" y="2021"/>
                    <a:pt x="8" y="2136"/>
                    <a:pt x="1" y="2245"/>
                  </a:cubicBezTo>
                  <a:lnTo>
                    <a:pt x="35" y="2252"/>
                  </a:lnTo>
                  <a:cubicBezTo>
                    <a:pt x="46" y="2184"/>
                    <a:pt x="46" y="2119"/>
                    <a:pt x="59" y="2046"/>
                  </a:cubicBezTo>
                  <a:cubicBezTo>
                    <a:pt x="91" y="1867"/>
                    <a:pt x="188" y="1735"/>
                    <a:pt x="287" y="1590"/>
                  </a:cubicBezTo>
                  <a:cubicBezTo>
                    <a:pt x="441" y="1371"/>
                    <a:pt x="654" y="1207"/>
                    <a:pt x="827" y="1002"/>
                  </a:cubicBezTo>
                  <a:cubicBezTo>
                    <a:pt x="1101" y="677"/>
                    <a:pt x="1328" y="311"/>
                    <a:pt x="1625" y="7"/>
                  </a:cubicBezTo>
                  <a:cubicBezTo>
                    <a:pt x="1628" y="3"/>
                    <a:pt x="1626" y="0"/>
                    <a:pt x="1624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44"/>
            <p:cNvSpPr/>
            <p:nvPr/>
          </p:nvSpPr>
          <p:spPr>
            <a:xfrm>
              <a:off x="1854477" y="4356471"/>
              <a:ext cx="79405" cy="139827"/>
            </a:xfrm>
            <a:custGeom>
              <a:avLst/>
              <a:gdLst/>
              <a:ahLst/>
              <a:cxnLst/>
              <a:rect l="l" t="t" r="r" b="b"/>
              <a:pathLst>
                <a:path w="1280" h="2254" extrusionOk="0">
                  <a:moveTo>
                    <a:pt x="1266" y="1"/>
                  </a:moveTo>
                  <a:cubicBezTo>
                    <a:pt x="1263" y="1"/>
                    <a:pt x="1260" y="2"/>
                    <a:pt x="1257" y="5"/>
                  </a:cubicBezTo>
                  <a:cubicBezTo>
                    <a:pt x="1126" y="178"/>
                    <a:pt x="990" y="357"/>
                    <a:pt x="925" y="564"/>
                  </a:cubicBezTo>
                  <a:cubicBezTo>
                    <a:pt x="879" y="714"/>
                    <a:pt x="879" y="868"/>
                    <a:pt x="808" y="1012"/>
                  </a:cubicBezTo>
                  <a:cubicBezTo>
                    <a:pt x="746" y="1136"/>
                    <a:pt x="669" y="1258"/>
                    <a:pt x="586" y="1372"/>
                  </a:cubicBezTo>
                  <a:cubicBezTo>
                    <a:pt x="495" y="1498"/>
                    <a:pt x="396" y="1617"/>
                    <a:pt x="287" y="1732"/>
                  </a:cubicBezTo>
                  <a:cubicBezTo>
                    <a:pt x="223" y="1797"/>
                    <a:pt x="129" y="1857"/>
                    <a:pt x="78" y="1932"/>
                  </a:cubicBezTo>
                  <a:cubicBezTo>
                    <a:pt x="23" y="2015"/>
                    <a:pt x="4" y="2131"/>
                    <a:pt x="1" y="2247"/>
                  </a:cubicBezTo>
                  <a:lnTo>
                    <a:pt x="31" y="2253"/>
                  </a:lnTo>
                  <a:cubicBezTo>
                    <a:pt x="33" y="2217"/>
                    <a:pt x="37" y="2181"/>
                    <a:pt x="44" y="2146"/>
                  </a:cubicBezTo>
                  <a:cubicBezTo>
                    <a:pt x="88" y="1926"/>
                    <a:pt x="200" y="1863"/>
                    <a:pt x="336" y="1716"/>
                  </a:cubicBezTo>
                  <a:cubicBezTo>
                    <a:pt x="479" y="1565"/>
                    <a:pt x="604" y="1402"/>
                    <a:pt x="712" y="1228"/>
                  </a:cubicBezTo>
                  <a:cubicBezTo>
                    <a:pt x="803" y="1083"/>
                    <a:pt x="872" y="954"/>
                    <a:pt x="909" y="787"/>
                  </a:cubicBezTo>
                  <a:cubicBezTo>
                    <a:pt x="974" y="482"/>
                    <a:pt x="1090" y="264"/>
                    <a:pt x="1274" y="15"/>
                  </a:cubicBezTo>
                  <a:cubicBezTo>
                    <a:pt x="1279" y="7"/>
                    <a:pt x="1273" y="1"/>
                    <a:pt x="1266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44"/>
            <p:cNvSpPr/>
            <p:nvPr/>
          </p:nvSpPr>
          <p:spPr>
            <a:xfrm>
              <a:off x="1862542" y="4404425"/>
              <a:ext cx="32879" cy="49504"/>
            </a:xfrm>
            <a:custGeom>
              <a:avLst/>
              <a:gdLst/>
              <a:ahLst/>
              <a:cxnLst/>
              <a:rect l="l" t="t" r="r" b="b"/>
              <a:pathLst>
                <a:path w="530" h="798" extrusionOk="0">
                  <a:moveTo>
                    <a:pt x="516" y="1"/>
                  </a:moveTo>
                  <a:cubicBezTo>
                    <a:pt x="512" y="1"/>
                    <a:pt x="508" y="2"/>
                    <a:pt x="506" y="6"/>
                  </a:cubicBezTo>
                  <a:cubicBezTo>
                    <a:pt x="385" y="297"/>
                    <a:pt x="212" y="558"/>
                    <a:pt x="2" y="792"/>
                  </a:cubicBezTo>
                  <a:cubicBezTo>
                    <a:pt x="1" y="795"/>
                    <a:pt x="2" y="797"/>
                    <a:pt x="3" y="797"/>
                  </a:cubicBezTo>
                  <a:cubicBezTo>
                    <a:pt x="4" y="797"/>
                    <a:pt x="4" y="797"/>
                    <a:pt x="5" y="796"/>
                  </a:cubicBezTo>
                  <a:cubicBezTo>
                    <a:pt x="230" y="567"/>
                    <a:pt x="401" y="308"/>
                    <a:pt x="526" y="12"/>
                  </a:cubicBezTo>
                  <a:cubicBezTo>
                    <a:pt x="529" y="5"/>
                    <a:pt x="523" y="1"/>
                    <a:pt x="516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44"/>
            <p:cNvSpPr/>
            <p:nvPr/>
          </p:nvSpPr>
          <p:spPr>
            <a:xfrm>
              <a:off x="1842070" y="4463919"/>
              <a:ext cx="11663" cy="30211"/>
            </a:xfrm>
            <a:custGeom>
              <a:avLst/>
              <a:gdLst/>
              <a:ahLst/>
              <a:cxnLst/>
              <a:rect l="l" t="t" r="r" b="b"/>
              <a:pathLst>
                <a:path w="188" h="487" extrusionOk="0">
                  <a:moveTo>
                    <a:pt x="173" y="0"/>
                  </a:moveTo>
                  <a:cubicBezTo>
                    <a:pt x="171" y="0"/>
                    <a:pt x="169" y="1"/>
                    <a:pt x="168" y="3"/>
                  </a:cubicBezTo>
                  <a:cubicBezTo>
                    <a:pt x="25" y="138"/>
                    <a:pt x="5" y="305"/>
                    <a:pt x="1" y="482"/>
                  </a:cubicBezTo>
                  <a:lnTo>
                    <a:pt x="30" y="486"/>
                  </a:lnTo>
                  <a:cubicBezTo>
                    <a:pt x="28" y="467"/>
                    <a:pt x="28" y="447"/>
                    <a:pt x="28" y="427"/>
                  </a:cubicBezTo>
                  <a:cubicBezTo>
                    <a:pt x="30" y="266"/>
                    <a:pt x="66" y="133"/>
                    <a:pt x="181" y="17"/>
                  </a:cubicBezTo>
                  <a:cubicBezTo>
                    <a:pt x="187" y="9"/>
                    <a:pt x="180" y="0"/>
                    <a:pt x="173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44"/>
            <p:cNvSpPr/>
            <p:nvPr/>
          </p:nvSpPr>
          <p:spPr>
            <a:xfrm>
              <a:off x="1938474" y="4282834"/>
              <a:ext cx="55273" cy="66191"/>
            </a:xfrm>
            <a:custGeom>
              <a:avLst/>
              <a:gdLst/>
              <a:ahLst/>
              <a:cxnLst/>
              <a:rect l="l" t="t" r="r" b="b"/>
              <a:pathLst>
                <a:path w="891" h="1067" extrusionOk="0">
                  <a:moveTo>
                    <a:pt x="843" y="0"/>
                  </a:moveTo>
                  <a:cubicBezTo>
                    <a:pt x="525" y="317"/>
                    <a:pt x="263" y="707"/>
                    <a:pt x="0" y="1064"/>
                  </a:cubicBezTo>
                  <a:cubicBezTo>
                    <a:pt x="0" y="1065"/>
                    <a:pt x="0" y="1067"/>
                    <a:pt x="1" y="1067"/>
                  </a:cubicBezTo>
                  <a:cubicBezTo>
                    <a:pt x="2" y="1067"/>
                    <a:pt x="2" y="1066"/>
                    <a:pt x="3" y="1066"/>
                  </a:cubicBezTo>
                  <a:cubicBezTo>
                    <a:pt x="320" y="730"/>
                    <a:pt x="574" y="346"/>
                    <a:pt x="891" y="7"/>
                  </a:cubicBezTo>
                  <a:lnTo>
                    <a:pt x="843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44"/>
            <p:cNvSpPr/>
            <p:nvPr/>
          </p:nvSpPr>
          <p:spPr>
            <a:xfrm>
              <a:off x="1891079" y="4287548"/>
              <a:ext cx="146341" cy="215199"/>
            </a:xfrm>
            <a:custGeom>
              <a:avLst/>
              <a:gdLst/>
              <a:ahLst/>
              <a:cxnLst/>
              <a:rect l="l" t="t" r="r" b="b"/>
              <a:pathLst>
                <a:path w="2359" h="3469" extrusionOk="0">
                  <a:moveTo>
                    <a:pt x="2330" y="1"/>
                  </a:moveTo>
                  <a:cubicBezTo>
                    <a:pt x="2199" y="310"/>
                    <a:pt x="2057" y="591"/>
                    <a:pt x="1846" y="866"/>
                  </a:cubicBezTo>
                  <a:cubicBezTo>
                    <a:pt x="1566" y="1240"/>
                    <a:pt x="1276" y="1609"/>
                    <a:pt x="963" y="1957"/>
                  </a:cubicBezTo>
                  <a:cubicBezTo>
                    <a:pt x="705" y="2245"/>
                    <a:pt x="465" y="2528"/>
                    <a:pt x="249" y="2849"/>
                  </a:cubicBezTo>
                  <a:cubicBezTo>
                    <a:pt x="117" y="3045"/>
                    <a:pt x="8" y="3241"/>
                    <a:pt x="1" y="3464"/>
                  </a:cubicBezTo>
                  <a:lnTo>
                    <a:pt x="35" y="3469"/>
                  </a:lnTo>
                  <a:cubicBezTo>
                    <a:pt x="59" y="3069"/>
                    <a:pt x="380" y="2690"/>
                    <a:pt x="622" y="2399"/>
                  </a:cubicBezTo>
                  <a:cubicBezTo>
                    <a:pt x="865" y="2099"/>
                    <a:pt x="1133" y="1822"/>
                    <a:pt x="1374" y="1520"/>
                  </a:cubicBezTo>
                  <a:cubicBezTo>
                    <a:pt x="1605" y="1234"/>
                    <a:pt x="1842" y="945"/>
                    <a:pt x="2052" y="641"/>
                  </a:cubicBezTo>
                  <a:cubicBezTo>
                    <a:pt x="2190" y="447"/>
                    <a:pt x="2275" y="228"/>
                    <a:pt x="2359" y="7"/>
                  </a:cubicBezTo>
                  <a:lnTo>
                    <a:pt x="2330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44"/>
            <p:cNvSpPr/>
            <p:nvPr/>
          </p:nvSpPr>
          <p:spPr>
            <a:xfrm>
              <a:off x="1947842" y="4326445"/>
              <a:ext cx="53660" cy="75373"/>
            </a:xfrm>
            <a:custGeom>
              <a:avLst/>
              <a:gdLst/>
              <a:ahLst/>
              <a:cxnLst/>
              <a:rect l="l" t="t" r="r" b="b"/>
              <a:pathLst>
                <a:path w="865" h="1215" extrusionOk="0">
                  <a:moveTo>
                    <a:pt x="827" y="1"/>
                  </a:moveTo>
                  <a:cubicBezTo>
                    <a:pt x="822" y="1"/>
                    <a:pt x="818" y="3"/>
                    <a:pt x="818" y="9"/>
                  </a:cubicBezTo>
                  <a:cubicBezTo>
                    <a:pt x="843" y="296"/>
                    <a:pt x="600" y="537"/>
                    <a:pt x="429" y="740"/>
                  </a:cubicBezTo>
                  <a:cubicBezTo>
                    <a:pt x="295" y="900"/>
                    <a:pt x="140" y="1043"/>
                    <a:pt x="6" y="1202"/>
                  </a:cubicBezTo>
                  <a:cubicBezTo>
                    <a:pt x="0" y="1207"/>
                    <a:pt x="6" y="1214"/>
                    <a:pt x="12" y="1214"/>
                  </a:cubicBezTo>
                  <a:cubicBezTo>
                    <a:pt x="13" y="1214"/>
                    <a:pt x="15" y="1214"/>
                    <a:pt x="16" y="1212"/>
                  </a:cubicBezTo>
                  <a:cubicBezTo>
                    <a:pt x="239" y="1031"/>
                    <a:pt x="427" y="788"/>
                    <a:pt x="603" y="563"/>
                  </a:cubicBezTo>
                  <a:cubicBezTo>
                    <a:pt x="735" y="392"/>
                    <a:pt x="864" y="232"/>
                    <a:pt x="835" y="7"/>
                  </a:cubicBezTo>
                  <a:cubicBezTo>
                    <a:pt x="835" y="3"/>
                    <a:pt x="831" y="1"/>
                    <a:pt x="827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44"/>
            <p:cNvSpPr/>
            <p:nvPr/>
          </p:nvSpPr>
          <p:spPr>
            <a:xfrm>
              <a:off x="1962793" y="4341334"/>
              <a:ext cx="22209" cy="28288"/>
            </a:xfrm>
            <a:custGeom>
              <a:avLst/>
              <a:gdLst/>
              <a:ahLst/>
              <a:cxnLst/>
              <a:rect l="l" t="t" r="r" b="b"/>
              <a:pathLst>
                <a:path w="358" h="456" extrusionOk="0">
                  <a:moveTo>
                    <a:pt x="340" y="1"/>
                  </a:moveTo>
                  <a:cubicBezTo>
                    <a:pt x="337" y="1"/>
                    <a:pt x="334" y="2"/>
                    <a:pt x="332" y="5"/>
                  </a:cubicBezTo>
                  <a:cubicBezTo>
                    <a:pt x="204" y="132"/>
                    <a:pt x="79" y="275"/>
                    <a:pt x="5" y="439"/>
                  </a:cubicBezTo>
                  <a:cubicBezTo>
                    <a:pt x="1" y="447"/>
                    <a:pt x="7" y="455"/>
                    <a:pt x="15" y="455"/>
                  </a:cubicBezTo>
                  <a:cubicBezTo>
                    <a:pt x="18" y="455"/>
                    <a:pt x="22" y="454"/>
                    <a:pt x="25" y="450"/>
                  </a:cubicBezTo>
                  <a:cubicBezTo>
                    <a:pt x="130" y="303"/>
                    <a:pt x="226" y="153"/>
                    <a:pt x="349" y="23"/>
                  </a:cubicBezTo>
                  <a:cubicBezTo>
                    <a:pt x="358" y="14"/>
                    <a:pt x="350" y="1"/>
                    <a:pt x="34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44"/>
            <p:cNvSpPr/>
            <p:nvPr/>
          </p:nvSpPr>
          <p:spPr>
            <a:xfrm>
              <a:off x="7390036" y="4529243"/>
              <a:ext cx="3474" cy="8003"/>
            </a:xfrm>
            <a:custGeom>
              <a:avLst/>
              <a:gdLst/>
              <a:ahLst/>
              <a:cxnLst/>
              <a:rect l="l" t="t" r="r" b="b"/>
              <a:pathLst>
                <a:path w="56" h="129" extrusionOk="0">
                  <a:moveTo>
                    <a:pt x="8" y="0"/>
                  </a:moveTo>
                  <a:cubicBezTo>
                    <a:pt x="4" y="0"/>
                    <a:pt x="1" y="4"/>
                    <a:pt x="4" y="7"/>
                  </a:cubicBezTo>
                  <a:cubicBezTo>
                    <a:pt x="28" y="43"/>
                    <a:pt x="41" y="80"/>
                    <a:pt x="44" y="123"/>
                  </a:cubicBezTo>
                  <a:cubicBezTo>
                    <a:pt x="44" y="127"/>
                    <a:pt x="47" y="129"/>
                    <a:pt x="50" y="129"/>
                  </a:cubicBezTo>
                  <a:cubicBezTo>
                    <a:pt x="53" y="129"/>
                    <a:pt x="56" y="127"/>
                    <a:pt x="56" y="123"/>
                  </a:cubicBezTo>
                  <a:cubicBezTo>
                    <a:pt x="52" y="78"/>
                    <a:pt x="37" y="40"/>
                    <a:pt x="12" y="3"/>
                  </a:cubicBezTo>
                  <a:cubicBezTo>
                    <a:pt x="11" y="1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3F1E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44"/>
            <p:cNvSpPr/>
            <p:nvPr/>
          </p:nvSpPr>
          <p:spPr>
            <a:xfrm>
              <a:off x="7254487" y="4312549"/>
              <a:ext cx="145410" cy="239827"/>
            </a:xfrm>
            <a:custGeom>
              <a:avLst/>
              <a:gdLst/>
              <a:ahLst/>
              <a:cxnLst/>
              <a:rect l="l" t="t" r="r" b="b"/>
              <a:pathLst>
                <a:path w="2344" h="3866" extrusionOk="0">
                  <a:moveTo>
                    <a:pt x="21" y="0"/>
                  </a:moveTo>
                  <a:lnTo>
                    <a:pt x="0" y="188"/>
                  </a:lnTo>
                  <a:lnTo>
                    <a:pt x="2344" y="3866"/>
                  </a:lnTo>
                  <a:lnTo>
                    <a:pt x="2337" y="3507"/>
                  </a:lnTo>
                  <a:lnTo>
                    <a:pt x="2235" y="2176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44"/>
            <p:cNvSpPr/>
            <p:nvPr/>
          </p:nvSpPr>
          <p:spPr>
            <a:xfrm>
              <a:off x="7399404" y="4493944"/>
              <a:ext cx="98263" cy="58437"/>
            </a:xfrm>
            <a:custGeom>
              <a:avLst/>
              <a:gdLst/>
              <a:ahLst/>
              <a:cxnLst/>
              <a:rect l="l" t="t" r="r" b="b"/>
              <a:pathLst>
                <a:path w="1584" h="942" extrusionOk="0">
                  <a:moveTo>
                    <a:pt x="797" y="1"/>
                  </a:moveTo>
                  <a:lnTo>
                    <a:pt x="1" y="583"/>
                  </a:lnTo>
                  <a:lnTo>
                    <a:pt x="8" y="942"/>
                  </a:lnTo>
                  <a:lnTo>
                    <a:pt x="1575" y="622"/>
                  </a:lnTo>
                  <a:lnTo>
                    <a:pt x="1584" y="288"/>
                  </a:lnTo>
                  <a:lnTo>
                    <a:pt x="79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44"/>
            <p:cNvSpPr/>
            <p:nvPr/>
          </p:nvSpPr>
          <p:spPr>
            <a:xfrm>
              <a:off x="7255728" y="4307028"/>
              <a:ext cx="241937" cy="223326"/>
            </a:xfrm>
            <a:custGeom>
              <a:avLst/>
              <a:gdLst/>
              <a:ahLst/>
              <a:cxnLst/>
              <a:rect l="l" t="t" r="r" b="b"/>
              <a:pathLst>
                <a:path w="3900" h="3600" extrusionOk="0">
                  <a:moveTo>
                    <a:pt x="1154" y="1"/>
                  </a:moveTo>
                  <a:lnTo>
                    <a:pt x="1" y="92"/>
                  </a:lnTo>
                  <a:cubicBezTo>
                    <a:pt x="750" y="1183"/>
                    <a:pt x="1618" y="2466"/>
                    <a:pt x="2317" y="3599"/>
                  </a:cubicBezTo>
                  <a:cubicBezTo>
                    <a:pt x="2845" y="3499"/>
                    <a:pt x="3371" y="3400"/>
                    <a:pt x="3900" y="3301"/>
                  </a:cubicBezTo>
                  <a:cubicBezTo>
                    <a:pt x="3011" y="2176"/>
                    <a:pt x="2096" y="1074"/>
                    <a:pt x="11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44"/>
            <p:cNvSpPr/>
            <p:nvPr/>
          </p:nvSpPr>
          <p:spPr>
            <a:xfrm>
              <a:off x="7316089" y="4307772"/>
              <a:ext cx="86167" cy="122023"/>
            </a:xfrm>
            <a:custGeom>
              <a:avLst/>
              <a:gdLst/>
              <a:ahLst/>
              <a:cxnLst/>
              <a:rect l="l" t="t" r="r" b="b"/>
              <a:pathLst>
                <a:path w="1389" h="1967" extrusionOk="0">
                  <a:moveTo>
                    <a:pt x="34" y="0"/>
                  </a:moveTo>
                  <a:lnTo>
                    <a:pt x="1" y="3"/>
                  </a:lnTo>
                  <a:cubicBezTo>
                    <a:pt x="231" y="230"/>
                    <a:pt x="427" y="504"/>
                    <a:pt x="632" y="745"/>
                  </a:cubicBezTo>
                  <a:cubicBezTo>
                    <a:pt x="934" y="1098"/>
                    <a:pt x="1352" y="1457"/>
                    <a:pt x="1345" y="1956"/>
                  </a:cubicBezTo>
                  <a:cubicBezTo>
                    <a:pt x="1345" y="1963"/>
                    <a:pt x="1350" y="1966"/>
                    <a:pt x="1355" y="1966"/>
                  </a:cubicBezTo>
                  <a:cubicBezTo>
                    <a:pt x="1360" y="1966"/>
                    <a:pt x="1366" y="1963"/>
                    <a:pt x="1366" y="1956"/>
                  </a:cubicBezTo>
                  <a:cubicBezTo>
                    <a:pt x="1389" y="1515"/>
                    <a:pt x="1055" y="1201"/>
                    <a:pt x="786" y="889"/>
                  </a:cubicBezTo>
                  <a:cubicBezTo>
                    <a:pt x="544" y="603"/>
                    <a:pt x="310" y="270"/>
                    <a:pt x="34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44"/>
            <p:cNvSpPr/>
            <p:nvPr/>
          </p:nvSpPr>
          <p:spPr>
            <a:xfrm>
              <a:off x="7284202" y="4310130"/>
              <a:ext cx="105025" cy="117618"/>
            </a:xfrm>
            <a:custGeom>
              <a:avLst/>
              <a:gdLst/>
              <a:ahLst/>
              <a:cxnLst/>
              <a:rect l="l" t="t" r="r" b="b"/>
              <a:pathLst>
                <a:path w="1693" h="1896" extrusionOk="0">
                  <a:moveTo>
                    <a:pt x="48" y="0"/>
                  </a:moveTo>
                  <a:lnTo>
                    <a:pt x="0" y="3"/>
                  </a:lnTo>
                  <a:cubicBezTo>
                    <a:pt x="288" y="356"/>
                    <a:pt x="586" y="699"/>
                    <a:pt x="878" y="1047"/>
                  </a:cubicBezTo>
                  <a:cubicBezTo>
                    <a:pt x="1050" y="1255"/>
                    <a:pt x="1225" y="1459"/>
                    <a:pt x="1399" y="1664"/>
                  </a:cubicBezTo>
                  <a:cubicBezTo>
                    <a:pt x="1474" y="1752"/>
                    <a:pt x="1545" y="1896"/>
                    <a:pt x="1669" y="1896"/>
                  </a:cubicBezTo>
                  <a:cubicBezTo>
                    <a:pt x="1674" y="1896"/>
                    <a:pt x="1680" y="1896"/>
                    <a:pt x="1685" y="1895"/>
                  </a:cubicBezTo>
                  <a:cubicBezTo>
                    <a:pt x="1692" y="1895"/>
                    <a:pt x="1692" y="1882"/>
                    <a:pt x="1686" y="1882"/>
                  </a:cubicBezTo>
                  <a:cubicBezTo>
                    <a:pt x="1686" y="1882"/>
                    <a:pt x="1685" y="1882"/>
                    <a:pt x="1685" y="1882"/>
                  </a:cubicBezTo>
                  <a:cubicBezTo>
                    <a:pt x="1684" y="1882"/>
                    <a:pt x="1682" y="1882"/>
                    <a:pt x="1681" y="1882"/>
                  </a:cubicBezTo>
                  <a:cubicBezTo>
                    <a:pt x="1521" y="1882"/>
                    <a:pt x="1267" y="1467"/>
                    <a:pt x="1175" y="1356"/>
                  </a:cubicBezTo>
                  <a:cubicBezTo>
                    <a:pt x="1027" y="1176"/>
                    <a:pt x="879" y="996"/>
                    <a:pt x="729" y="816"/>
                  </a:cubicBezTo>
                  <a:cubicBezTo>
                    <a:pt x="501" y="546"/>
                    <a:pt x="279" y="270"/>
                    <a:pt x="48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44"/>
            <p:cNvSpPr/>
            <p:nvPr/>
          </p:nvSpPr>
          <p:spPr>
            <a:xfrm>
              <a:off x="7308024" y="4315093"/>
              <a:ext cx="75931" cy="93177"/>
            </a:xfrm>
            <a:custGeom>
              <a:avLst/>
              <a:gdLst/>
              <a:ahLst/>
              <a:cxnLst/>
              <a:rect l="l" t="t" r="r" b="b"/>
              <a:pathLst>
                <a:path w="1224" h="1502" extrusionOk="0">
                  <a:moveTo>
                    <a:pt x="19" y="1"/>
                  </a:moveTo>
                  <a:cubicBezTo>
                    <a:pt x="10" y="1"/>
                    <a:pt x="1" y="12"/>
                    <a:pt x="7" y="22"/>
                  </a:cubicBezTo>
                  <a:cubicBezTo>
                    <a:pt x="178" y="255"/>
                    <a:pt x="364" y="478"/>
                    <a:pt x="560" y="690"/>
                  </a:cubicBezTo>
                  <a:cubicBezTo>
                    <a:pt x="784" y="931"/>
                    <a:pt x="1112" y="1162"/>
                    <a:pt x="1198" y="1491"/>
                  </a:cubicBezTo>
                  <a:cubicBezTo>
                    <a:pt x="1200" y="1498"/>
                    <a:pt x="1204" y="1501"/>
                    <a:pt x="1209" y="1501"/>
                  </a:cubicBezTo>
                  <a:cubicBezTo>
                    <a:pt x="1216" y="1501"/>
                    <a:pt x="1224" y="1494"/>
                    <a:pt x="1221" y="1484"/>
                  </a:cubicBezTo>
                  <a:cubicBezTo>
                    <a:pt x="1156" y="1210"/>
                    <a:pt x="948" y="1041"/>
                    <a:pt x="761" y="847"/>
                  </a:cubicBezTo>
                  <a:cubicBezTo>
                    <a:pt x="501" y="578"/>
                    <a:pt x="263" y="293"/>
                    <a:pt x="29" y="6"/>
                  </a:cubicBezTo>
                  <a:cubicBezTo>
                    <a:pt x="26" y="2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44"/>
            <p:cNvSpPr/>
            <p:nvPr/>
          </p:nvSpPr>
          <p:spPr>
            <a:xfrm>
              <a:off x="7275455" y="4310998"/>
              <a:ext cx="177544" cy="230832"/>
            </a:xfrm>
            <a:custGeom>
              <a:avLst/>
              <a:gdLst/>
              <a:ahLst/>
              <a:cxnLst/>
              <a:rect l="l" t="t" r="r" b="b"/>
              <a:pathLst>
                <a:path w="2862" h="3721" extrusionOk="0">
                  <a:moveTo>
                    <a:pt x="17" y="1"/>
                  </a:moveTo>
                  <a:lnTo>
                    <a:pt x="1" y="2"/>
                  </a:lnTo>
                  <a:cubicBezTo>
                    <a:pt x="396" y="714"/>
                    <a:pt x="930" y="1347"/>
                    <a:pt x="1514" y="1912"/>
                  </a:cubicBezTo>
                  <a:cubicBezTo>
                    <a:pt x="1891" y="2276"/>
                    <a:pt x="2273" y="2645"/>
                    <a:pt x="2588" y="3068"/>
                  </a:cubicBezTo>
                  <a:cubicBezTo>
                    <a:pt x="2703" y="3223"/>
                    <a:pt x="2803" y="3341"/>
                    <a:pt x="2818" y="3531"/>
                  </a:cubicBezTo>
                  <a:cubicBezTo>
                    <a:pt x="2821" y="3595"/>
                    <a:pt x="2826" y="3659"/>
                    <a:pt x="2832" y="3721"/>
                  </a:cubicBezTo>
                  <a:lnTo>
                    <a:pt x="2861" y="3717"/>
                  </a:lnTo>
                  <a:cubicBezTo>
                    <a:pt x="2856" y="3551"/>
                    <a:pt x="2850" y="3394"/>
                    <a:pt x="2755" y="3252"/>
                  </a:cubicBezTo>
                  <a:cubicBezTo>
                    <a:pt x="2479" y="2834"/>
                    <a:pt x="2135" y="2469"/>
                    <a:pt x="1779" y="2121"/>
                  </a:cubicBezTo>
                  <a:cubicBezTo>
                    <a:pt x="1117" y="1474"/>
                    <a:pt x="480" y="802"/>
                    <a:pt x="17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44"/>
            <p:cNvSpPr/>
            <p:nvPr/>
          </p:nvSpPr>
          <p:spPr>
            <a:xfrm>
              <a:off x="7266522" y="4311433"/>
              <a:ext cx="167184" cy="234182"/>
            </a:xfrm>
            <a:custGeom>
              <a:avLst/>
              <a:gdLst/>
              <a:ahLst/>
              <a:cxnLst/>
              <a:rect l="l" t="t" r="r" b="b"/>
              <a:pathLst>
                <a:path w="2695" h="3775" extrusionOk="0">
                  <a:moveTo>
                    <a:pt x="56" y="1"/>
                  </a:moveTo>
                  <a:lnTo>
                    <a:pt x="1" y="4"/>
                  </a:lnTo>
                  <a:cubicBezTo>
                    <a:pt x="223" y="474"/>
                    <a:pt x="487" y="926"/>
                    <a:pt x="823" y="1318"/>
                  </a:cubicBezTo>
                  <a:cubicBezTo>
                    <a:pt x="1139" y="1691"/>
                    <a:pt x="1454" y="2064"/>
                    <a:pt x="1764" y="2442"/>
                  </a:cubicBezTo>
                  <a:cubicBezTo>
                    <a:pt x="1918" y="2631"/>
                    <a:pt x="2072" y="2821"/>
                    <a:pt x="2224" y="3013"/>
                  </a:cubicBezTo>
                  <a:cubicBezTo>
                    <a:pt x="2416" y="3249"/>
                    <a:pt x="2635" y="3467"/>
                    <a:pt x="2680" y="3775"/>
                  </a:cubicBezTo>
                  <a:lnTo>
                    <a:pt x="2695" y="3771"/>
                  </a:lnTo>
                  <a:cubicBezTo>
                    <a:pt x="2686" y="3435"/>
                    <a:pt x="2379" y="3158"/>
                    <a:pt x="2183" y="2907"/>
                  </a:cubicBezTo>
                  <a:cubicBezTo>
                    <a:pt x="1860" y="2494"/>
                    <a:pt x="1531" y="2088"/>
                    <a:pt x="1193" y="1685"/>
                  </a:cubicBezTo>
                  <a:cubicBezTo>
                    <a:pt x="894" y="1325"/>
                    <a:pt x="598" y="982"/>
                    <a:pt x="362" y="577"/>
                  </a:cubicBezTo>
                  <a:cubicBezTo>
                    <a:pt x="254" y="389"/>
                    <a:pt x="150" y="197"/>
                    <a:pt x="56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44"/>
            <p:cNvSpPr/>
            <p:nvPr/>
          </p:nvSpPr>
          <p:spPr>
            <a:xfrm>
              <a:off x="7329489" y="4427255"/>
              <a:ext cx="89454" cy="121713"/>
            </a:xfrm>
            <a:custGeom>
              <a:avLst/>
              <a:gdLst/>
              <a:ahLst/>
              <a:cxnLst/>
              <a:rect l="l" t="t" r="r" b="b"/>
              <a:pathLst>
                <a:path w="1442" h="1962" extrusionOk="0">
                  <a:moveTo>
                    <a:pt x="5" y="1"/>
                  </a:moveTo>
                  <a:cubicBezTo>
                    <a:pt x="2" y="1"/>
                    <a:pt x="0" y="4"/>
                    <a:pt x="2" y="7"/>
                  </a:cubicBezTo>
                  <a:cubicBezTo>
                    <a:pt x="291" y="319"/>
                    <a:pt x="582" y="630"/>
                    <a:pt x="872" y="938"/>
                  </a:cubicBezTo>
                  <a:cubicBezTo>
                    <a:pt x="1019" y="1096"/>
                    <a:pt x="1128" y="1262"/>
                    <a:pt x="1242" y="1440"/>
                  </a:cubicBezTo>
                  <a:cubicBezTo>
                    <a:pt x="1353" y="1612"/>
                    <a:pt x="1366" y="1782"/>
                    <a:pt x="1404" y="1962"/>
                  </a:cubicBezTo>
                  <a:lnTo>
                    <a:pt x="1441" y="1954"/>
                  </a:lnTo>
                  <a:cubicBezTo>
                    <a:pt x="1427" y="1806"/>
                    <a:pt x="1424" y="1673"/>
                    <a:pt x="1346" y="1538"/>
                  </a:cubicBezTo>
                  <a:cubicBezTo>
                    <a:pt x="1250" y="1371"/>
                    <a:pt x="1135" y="1194"/>
                    <a:pt x="1009" y="1047"/>
                  </a:cubicBezTo>
                  <a:cubicBezTo>
                    <a:pt x="692" y="685"/>
                    <a:pt x="342" y="348"/>
                    <a:pt x="8" y="3"/>
                  </a:cubicBezTo>
                  <a:cubicBezTo>
                    <a:pt x="7" y="1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44"/>
            <p:cNvSpPr/>
            <p:nvPr/>
          </p:nvSpPr>
          <p:spPr>
            <a:xfrm>
              <a:off x="7406910" y="4399897"/>
              <a:ext cx="69417" cy="137345"/>
            </a:xfrm>
            <a:custGeom>
              <a:avLst/>
              <a:gdLst/>
              <a:ahLst/>
              <a:cxnLst/>
              <a:rect l="l" t="t" r="r" b="b"/>
              <a:pathLst>
                <a:path w="1119" h="2214" extrusionOk="0">
                  <a:moveTo>
                    <a:pt x="0" y="1"/>
                  </a:moveTo>
                  <a:lnTo>
                    <a:pt x="0" y="1"/>
                  </a:lnTo>
                  <a:cubicBezTo>
                    <a:pt x="70" y="136"/>
                    <a:pt x="128" y="275"/>
                    <a:pt x="157" y="429"/>
                  </a:cubicBezTo>
                  <a:cubicBezTo>
                    <a:pt x="199" y="651"/>
                    <a:pt x="250" y="811"/>
                    <a:pt x="363" y="1010"/>
                  </a:cubicBezTo>
                  <a:cubicBezTo>
                    <a:pt x="469" y="1203"/>
                    <a:pt x="597" y="1388"/>
                    <a:pt x="738" y="1559"/>
                  </a:cubicBezTo>
                  <a:cubicBezTo>
                    <a:pt x="811" y="1648"/>
                    <a:pt x="909" y="1725"/>
                    <a:pt x="975" y="1816"/>
                  </a:cubicBezTo>
                  <a:cubicBezTo>
                    <a:pt x="1055" y="1928"/>
                    <a:pt x="1076" y="2070"/>
                    <a:pt x="1085" y="2214"/>
                  </a:cubicBezTo>
                  <a:lnTo>
                    <a:pt x="1118" y="2207"/>
                  </a:lnTo>
                  <a:cubicBezTo>
                    <a:pt x="1114" y="2070"/>
                    <a:pt x="1097" y="1932"/>
                    <a:pt x="1027" y="1835"/>
                  </a:cubicBezTo>
                  <a:cubicBezTo>
                    <a:pt x="963" y="1739"/>
                    <a:pt x="860" y="1662"/>
                    <a:pt x="784" y="1575"/>
                  </a:cubicBezTo>
                  <a:cubicBezTo>
                    <a:pt x="670" y="1441"/>
                    <a:pt x="567" y="1299"/>
                    <a:pt x="474" y="1151"/>
                  </a:cubicBezTo>
                  <a:cubicBezTo>
                    <a:pt x="403" y="1038"/>
                    <a:pt x="336" y="921"/>
                    <a:pt x="279" y="800"/>
                  </a:cubicBezTo>
                  <a:cubicBezTo>
                    <a:pt x="211" y="647"/>
                    <a:pt x="207" y="500"/>
                    <a:pt x="169" y="345"/>
                  </a:cubicBezTo>
                  <a:cubicBezTo>
                    <a:pt x="148" y="255"/>
                    <a:pt x="116" y="174"/>
                    <a:pt x="76" y="92"/>
                  </a:cubicBezTo>
                  <a:lnTo>
                    <a:pt x="76" y="91"/>
                  </a:lnTo>
                  <a:cubicBezTo>
                    <a:pt x="51" y="62"/>
                    <a:pt x="25" y="30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44"/>
            <p:cNvSpPr/>
            <p:nvPr/>
          </p:nvSpPr>
          <p:spPr>
            <a:xfrm>
              <a:off x="7433275" y="4432280"/>
              <a:ext cx="34057" cy="55832"/>
            </a:xfrm>
            <a:custGeom>
              <a:avLst/>
              <a:gdLst/>
              <a:ahLst/>
              <a:cxnLst/>
              <a:rect l="l" t="t" r="r" b="b"/>
              <a:pathLst>
                <a:path w="549" h="900" extrusionOk="0">
                  <a:moveTo>
                    <a:pt x="12" y="0"/>
                  </a:moveTo>
                  <a:cubicBezTo>
                    <a:pt x="6" y="0"/>
                    <a:pt x="0" y="6"/>
                    <a:pt x="4" y="13"/>
                  </a:cubicBezTo>
                  <a:cubicBezTo>
                    <a:pt x="131" y="340"/>
                    <a:pt x="306" y="636"/>
                    <a:pt x="542" y="899"/>
                  </a:cubicBezTo>
                  <a:cubicBezTo>
                    <a:pt x="543" y="900"/>
                    <a:pt x="543" y="900"/>
                    <a:pt x="544" y="900"/>
                  </a:cubicBezTo>
                  <a:cubicBezTo>
                    <a:pt x="546" y="900"/>
                    <a:pt x="549" y="897"/>
                    <a:pt x="545" y="895"/>
                  </a:cubicBezTo>
                  <a:cubicBezTo>
                    <a:pt x="325" y="629"/>
                    <a:pt x="150" y="333"/>
                    <a:pt x="23" y="9"/>
                  </a:cubicBezTo>
                  <a:cubicBezTo>
                    <a:pt x="21" y="3"/>
                    <a:pt x="16" y="0"/>
                    <a:pt x="12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44"/>
            <p:cNvSpPr/>
            <p:nvPr/>
          </p:nvSpPr>
          <p:spPr>
            <a:xfrm>
              <a:off x="7476266" y="4499404"/>
              <a:ext cx="12407" cy="35422"/>
            </a:xfrm>
            <a:custGeom>
              <a:avLst/>
              <a:gdLst/>
              <a:ahLst/>
              <a:cxnLst/>
              <a:rect l="l" t="t" r="r" b="b"/>
              <a:pathLst>
                <a:path w="200" h="571" extrusionOk="0">
                  <a:moveTo>
                    <a:pt x="12" y="1"/>
                  </a:moveTo>
                  <a:cubicBezTo>
                    <a:pt x="5" y="1"/>
                    <a:pt x="0" y="10"/>
                    <a:pt x="8" y="16"/>
                  </a:cubicBezTo>
                  <a:cubicBezTo>
                    <a:pt x="163" y="187"/>
                    <a:pt x="149" y="375"/>
                    <a:pt x="160" y="571"/>
                  </a:cubicBezTo>
                  <a:lnTo>
                    <a:pt x="199" y="563"/>
                  </a:lnTo>
                  <a:cubicBezTo>
                    <a:pt x="192" y="360"/>
                    <a:pt x="175" y="161"/>
                    <a:pt x="19" y="4"/>
                  </a:cubicBezTo>
                  <a:cubicBezTo>
                    <a:pt x="17" y="2"/>
                    <a:pt x="15" y="1"/>
                    <a:pt x="12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44"/>
            <p:cNvSpPr/>
            <p:nvPr/>
          </p:nvSpPr>
          <p:spPr>
            <a:xfrm>
              <a:off x="7341151" y="4291271"/>
              <a:ext cx="179405" cy="234120"/>
            </a:xfrm>
            <a:custGeom>
              <a:avLst/>
              <a:gdLst/>
              <a:ahLst/>
              <a:cxnLst/>
              <a:rect l="l" t="t" r="r" b="b"/>
              <a:pathLst>
                <a:path w="2892" h="3774" extrusionOk="0">
                  <a:moveTo>
                    <a:pt x="19" y="1"/>
                  </a:moveTo>
                  <a:lnTo>
                    <a:pt x="0" y="197"/>
                  </a:lnTo>
                  <a:lnTo>
                    <a:pt x="2621" y="3773"/>
                  </a:lnTo>
                  <a:lnTo>
                    <a:pt x="2690" y="3403"/>
                  </a:lnTo>
                  <a:lnTo>
                    <a:pt x="2891" y="1945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44"/>
            <p:cNvSpPr/>
            <p:nvPr/>
          </p:nvSpPr>
          <p:spPr>
            <a:xfrm>
              <a:off x="7503749" y="4460569"/>
              <a:ext cx="108871" cy="64827"/>
            </a:xfrm>
            <a:custGeom>
              <a:avLst/>
              <a:gdLst/>
              <a:ahLst/>
              <a:cxnLst/>
              <a:rect l="l" t="t" r="r" b="b"/>
              <a:pathLst>
                <a:path w="1755" h="1045" extrusionOk="0">
                  <a:moveTo>
                    <a:pt x="1166" y="0"/>
                  </a:moveTo>
                  <a:lnTo>
                    <a:pt x="69" y="674"/>
                  </a:lnTo>
                  <a:lnTo>
                    <a:pt x="0" y="1044"/>
                  </a:lnTo>
                  <a:lnTo>
                    <a:pt x="0" y="1044"/>
                  </a:lnTo>
                  <a:lnTo>
                    <a:pt x="1746" y="725"/>
                  </a:lnTo>
                  <a:lnTo>
                    <a:pt x="1755" y="376"/>
                  </a:lnTo>
                  <a:lnTo>
                    <a:pt x="1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44"/>
            <p:cNvSpPr/>
            <p:nvPr/>
          </p:nvSpPr>
          <p:spPr>
            <a:xfrm>
              <a:off x="7342330" y="4282337"/>
              <a:ext cx="270286" cy="220038"/>
            </a:xfrm>
            <a:custGeom>
              <a:avLst/>
              <a:gdLst/>
              <a:ahLst/>
              <a:cxnLst/>
              <a:rect l="l" t="t" r="r" b="b"/>
              <a:pathLst>
                <a:path w="4357" h="3547" extrusionOk="0">
                  <a:moveTo>
                    <a:pt x="1419" y="1"/>
                  </a:moveTo>
                  <a:lnTo>
                    <a:pt x="0" y="145"/>
                  </a:lnTo>
                  <a:lnTo>
                    <a:pt x="2671" y="3547"/>
                  </a:lnTo>
                  <a:lnTo>
                    <a:pt x="4357" y="3249"/>
                  </a:lnTo>
                  <a:lnTo>
                    <a:pt x="14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44"/>
            <p:cNvSpPr/>
            <p:nvPr/>
          </p:nvSpPr>
          <p:spPr>
            <a:xfrm>
              <a:off x="7358522" y="4289410"/>
              <a:ext cx="179033" cy="230274"/>
            </a:xfrm>
            <a:custGeom>
              <a:avLst/>
              <a:gdLst/>
              <a:ahLst/>
              <a:cxnLst/>
              <a:rect l="l" t="t" r="r" b="b"/>
              <a:pathLst>
                <a:path w="2886" h="3712" extrusionOk="0">
                  <a:moveTo>
                    <a:pt x="51" y="0"/>
                  </a:moveTo>
                  <a:lnTo>
                    <a:pt x="0" y="3"/>
                  </a:lnTo>
                  <a:cubicBezTo>
                    <a:pt x="109" y="192"/>
                    <a:pt x="233" y="372"/>
                    <a:pt x="358" y="547"/>
                  </a:cubicBezTo>
                  <a:cubicBezTo>
                    <a:pt x="607" y="903"/>
                    <a:pt x="862" y="1252"/>
                    <a:pt x="1168" y="1560"/>
                  </a:cubicBezTo>
                  <a:cubicBezTo>
                    <a:pt x="1501" y="1891"/>
                    <a:pt x="1861" y="2193"/>
                    <a:pt x="2187" y="2533"/>
                  </a:cubicBezTo>
                  <a:cubicBezTo>
                    <a:pt x="2373" y="2724"/>
                    <a:pt x="2549" y="2932"/>
                    <a:pt x="2691" y="3158"/>
                  </a:cubicBezTo>
                  <a:cubicBezTo>
                    <a:pt x="2808" y="3343"/>
                    <a:pt x="2838" y="3510"/>
                    <a:pt x="2850" y="3712"/>
                  </a:cubicBezTo>
                  <a:lnTo>
                    <a:pt x="2868" y="3709"/>
                  </a:lnTo>
                  <a:cubicBezTo>
                    <a:pt x="2886" y="3394"/>
                    <a:pt x="2726" y="3135"/>
                    <a:pt x="2535" y="2881"/>
                  </a:cubicBezTo>
                  <a:cubicBezTo>
                    <a:pt x="2243" y="2492"/>
                    <a:pt x="1878" y="2170"/>
                    <a:pt x="1524" y="1837"/>
                  </a:cubicBezTo>
                  <a:cubicBezTo>
                    <a:pt x="1159" y="1494"/>
                    <a:pt x="843" y="1134"/>
                    <a:pt x="546" y="729"/>
                  </a:cubicBezTo>
                  <a:cubicBezTo>
                    <a:pt x="377" y="494"/>
                    <a:pt x="202" y="254"/>
                    <a:pt x="51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44"/>
            <p:cNvSpPr/>
            <p:nvPr/>
          </p:nvSpPr>
          <p:spPr>
            <a:xfrm>
              <a:off x="7357777" y="4325825"/>
              <a:ext cx="167432" cy="196403"/>
            </a:xfrm>
            <a:custGeom>
              <a:avLst/>
              <a:gdLst/>
              <a:ahLst/>
              <a:cxnLst/>
              <a:rect l="l" t="t" r="r" b="b"/>
              <a:pathLst>
                <a:path w="2699" h="3166" extrusionOk="0">
                  <a:moveTo>
                    <a:pt x="5" y="0"/>
                  </a:moveTo>
                  <a:cubicBezTo>
                    <a:pt x="4" y="0"/>
                    <a:pt x="3" y="0"/>
                    <a:pt x="2" y="1"/>
                  </a:cubicBezTo>
                  <a:cubicBezTo>
                    <a:pt x="1" y="3"/>
                    <a:pt x="1" y="4"/>
                    <a:pt x="2" y="7"/>
                  </a:cubicBezTo>
                  <a:cubicBezTo>
                    <a:pt x="11" y="19"/>
                    <a:pt x="23" y="30"/>
                    <a:pt x="31" y="40"/>
                  </a:cubicBezTo>
                  <a:cubicBezTo>
                    <a:pt x="461" y="553"/>
                    <a:pt x="983" y="996"/>
                    <a:pt x="1449" y="1471"/>
                  </a:cubicBezTo>
                  <a:cubicBezTo>
                    <a:pt x="1653" y="1680"/>
                    <a:pt x="1809" y="1906"/>
                    <a:pt x="1987" y="2136"/>
                  </a:cubicBezTo>
                  <a:cubicBezTo>
                    <a:pt x="2092" y="2268"/>
                    <a:pt x="2226" y="2375"/>
                    <a:pt x="2342" y="2497"/>
                  </a:cubicBezTo>
                  <a:cubicBezTo>
                    <a:pt x="2422" y="2580"/>
                    <a:pt x="2558" y="2640"/>
                    <a:pt x="2602" y="2747"/>
                  </a:cubicBezTo>
                  <a:cubicBezTo>
                    <a:pt x="2654" y="2871"/>
                    <a:pt x="2639" y="3023"/>
                    <a:pt x="2653" y="3165"/>
                  </a:cubicBezTo>
                  <a:lnTo>
                    <a:pt x="2684" y="3158"/>
                  </a:lnTo>
                  <a:cubicBezTo>
                    <a:pt x="2677" y="2962"/>
                    <a:pt x="2699" y="2770"/>
                    <a:pt x="2549" y="2622"/>
                  </a:cubicBezTo>
                  <a:cubicBezTo>
                    <a:pt x="2398" y="2471"/>
                    <a:pt x="2217" y="2348"/>
                    <a:pt x="2070" y="2192"/>
                  </a:cubicBezTo>
                  <a:cubicBezTo>
                    <a:pt x="1874" y="1986"/>
                    <a:pt x="1736" y="1732"/>
                    <a:pt x="1536" y="1526"/>
                  </a:cubicBezTo>
                  <a:cubicBezTo>
                    <a:pt x="1036" y="1012"/>
                    <a:pt x="473" y="547"/>
                    <a:pt x="8" y="1"/>
                  </a:cubicBezTo>
                  <a:cubicBezTo>
                    <a:pt x="7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44"/>
            <p:cNvSpPr/>
            <p:nvPr/>
          </p:nvSpPr>
          <p:spPr>
            <a:xfrm>
              <a:off x="7436253" y="4288479"/>
              <a:ext cx="156452" cy="221217"/>
            </a:xfrm>
            <a:custGeom>
              <a:avLst/>
              <a:gdLst/>
              <a:ahLst/>
              <a:cxnLst/>
              <a:rect l="l" t="t" r="r" b="b"/>
              <a:pathLst>
                <a:path w="2522" h="3566" extrusionOk="0">
                  <a:moveTo>
                    <a:pt x="1" y="1"/>
                  </a:moveTo>
                  <a:lnTo>
                    <a:pt x="1" y="1"/>
                  </a:lnTo>
                  <a:cubicBezTo>
                    <a:pt x="388" y="567"/>
                    <a:pt x="802" y="1122"/>
                    <a:pt x="1258" y="1636"/>
                  </a:cubicBezTo>
                  <a:cubicBezTo>
                    <a:pt x="1388" y="1779"/>
                    <a:pt x="1527" y="1913"/>
                    <a:pt x="1647" y="2064"/>
                  </a:cubicBezTo>
                  <a:cubicBezTo>
                    <a:pt x="1775" y="2225"/>
                    <a:pt x="1855" y="2411"/>
                    <a:pt x="1960" y="2591"/>
                  </a:cubicBezTo>
                  <a:cubicBezTo>
                    <a:pt x="2051" y="2754"/>
                    <a:pt x="2159" y="2909"/>
                    <a:pt x="2275" y="3057"/>
                  </a:cubicBezTo>
                  <a:cubicBezTo>
                    <a:pt x="2404" y="3218"/>
                    <a:pt x="2453" y="3385"/>
                    <a:pt x="2471" y="3566"/>
                  </a:cubicBezTo>
                  <a:lnTo>
                    <a:pt x="2522" y="3557"/>
                  </a:lnTo>
                  <a:cubicBezTo>
                    <a:pt x="2522" y="3451"/>
                    <a:pt x="2513" y="3349"/>
                    <a:pt x="2477" y="3271"/>
                  </a:cubicBezTo>
                  <a:cubicBezTo>
                    <a:pt x="2400" y="3105"/>
                    <a:pt x="2231" y="2966"/>
                    <a:pt x="2130" y="2815"/>
                  </a:cubicBezTo>
                  <a:cubicBezTo>
                    <a:pt x="1912" y="2492"/>
                    <a:pt x="1768" y="2147"/>
                    <a:pt x="1502" y="1859"/>
                  </a:cubicBezTo>
                  <a:cubicBezTo>
                    <a:pt x="1004" y="1316"/>
                    <a:pt x="548" y="735"/>
                    <a:pt x="123" y="13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44"/>
            <p:cNvSpPr/>
            <p:nvPr/>
          </p:nvSpPr>
          <p:spPr>
            <a:xfrm>
              <a:off x="7549966" y="4414227"/>
              <a:ext cx="35794" cy="47085"/>
            </a:xfrm>
            <a:custGeom>
              <a:avLst/>
              <a:gdLst/>
              <a:ahLst/>
              <a:cxnLst/>
              <a:rect l="l" t="t" r="r" b="b"/>
              <a:pathLst>
                <a:path w="577" h="75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62"/>
                    <a:pt x="376" y="510"/>
                    <a:pt x="571" y="757"/>
                  </a:cubicBezTo>
                  <a:cubicBezTo>
                    <a:pt x="571" y="758"/>
                    <a:pt x="571" y="758"/>
                    <a:pt x="572" y="758"/>
                  </a:cubicBezTo>
                  <a:cubicBezTo>
                    <a:pt x="573" y="758"/>
                    <a:pt x="576" y="755"/>
                    <a:pt x="574" y="754"/>
                  </a:cubicBezTo>
                  <a:cubicBezTo>
                    <a:pt x="414" y="539"/>
                    <a:pt x="250" y="325"/>
                    <a:pt x="95" y="102"/>
                  </a:cubicBezTo>
                  <a:lnTo>
                    <a:pt x="92" y="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44"/>
            <p:cNvSpPr/>
            <p:nvPr/>
          </p:nvSpPr>
          <p:spPr>
            <a:xfrm>
              <a:off x="7594197" y="4473596"/>
              <a:ext cx="10794" cy="33747"/>
            </a:xfrm>
            <a:custGeom>
              <a:avLst/>
              <a:gdLst/>
              <a:ahLst/>
              <a:cxnLst/>
              <a:rect l="l" t="t" r="r" b="b"/>
              <a:pathLst>
                <a:path w="174" h="544" extrusionOk="0">
                  <a:moveTo>
                    <a:pt x="14" y="1"/>
                  </a:moveTo>
                  <a:cubicBezTo>
                    <a:pt x="7" y="1"/>
                    <a:pt x="1" y="10"/>
                    <a:pt x="6" y="17"/>
                  </a:cubicBezTo>
                  <a:cubicBezTo>
                    <a:pt x="141" y="188"/>
                    <a:pt x="135" y="362"/>
                    <a:pt x="134" y="544"/>
                  </a:cubicBezTo>
                  <a:lnTo>
                    <a:pt x="173" y="537"/>
                  </a:lnTo>
                  <a:cubicBezTo>
                    <a:pt x="173" y="348"/>
                    <a:pt x="151" y="162"/>
                    <a:pt x="19" y="4"/>
                  </a:cubicBezTo>
                  <a:cubicBezTo>
                    <a:pt x="18" y="2"/>
                    <a:pt x="16" y="1"/>
                    <a:pt x="14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44"/>
            <p:cNvSpPr/>
            <p:nvPr/>
          </p:nvSpPr>
          <p:spPr>
            <a:xfrm>
              <a:off x="7376512" y="4287735"/>
              <a:ext cx="61849" cy="85298"/>
            </a:xfrm>
            <a:custGeom>
              <a:avLst/>
              <a:gdLst/>
              <a:ahLst/>
              <a:cxnLst/>
              <a:rect l="l" t="t" r="r" b="b"/>
              <a:pathLst>
                <a:path w="997" h="1375" extrusionOk="0">
                  <a:moveTo>
                    <a:pt x="21" y="1"/>
                  </a:moveTo>
                  <a:lnTo>
                    <a:pt x="1" y="4"/>
                  </a:lnTo>
                  <a:cubicBezTo>
                    <a:pt x="7" y="230"/>
                    <a:pt x="129" y="400"/>
                    <a:pt x="270" y="585"/>
                  </a:cubicBezTo>
                  <a:cubicBezTo>
                    <a:pt x="483" y="861"/>
                    <a:pt x="712" y="1148"/>
                    <a:pt x="981" y="1372"/>
                  </a:cubicBezTo>
                  <a:cubicBezTo>
                    <a:pt x="983" y="1373"/>
                    <a:pt x="984" y="1374"/>
                    <a:pt x="986" y="1374"/>
                  </a:cubicBezTo>
                  <a:cubicBezTo>
                    <a:pt x="991" y="1374"/>
                    <a:pt x="997" y="1367"/>
                    <a:pt x="991" y="1362"/>
                  </a:cubicBezTo>
                  <a:cubicBezTo>
                    <a:pt x="821" y="1168"/>
                    <a:pt x="636" y="993"/>
                    <a:pt x="470" y="795"/>
                  </a:cubicBezTo>
                  <a:cubicBezTo>
                    <a:pt x="280" y="566"/>
                    <a:pt x="37" y="316"/>
                    <a:pt x="21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44"/>
            <p:cNvSpPr/>
            <p:nvPr/>
          </p:nvSpPr>
          <p:spPr>
            <a:xfrm>
              <a:off x="7428188" y="4292511"/>
              <a:ext cx="50372" cy="72581"/>
            </a:xfrm>
            <a:custGeom>
              <a:avLst/>
              <a:gdLst/>
              <a:ahLst/>
              <a:cxnLst/>
              <a:rect l="l" t="t" r="r" b="b"/>
              <a:pathLst>
                <a:path w="812" h="1170" extrusionOk="0">
                  <a:moveTo>
                    <a:pt x="19" y="1"/>
                  </a:moveTo>
                  <a:cubicBezTo>
                    <a:pt x="10" y="1"/>
                    <a:pt x="1" y="12"/>
                    <a:pt x="7" y="21"/>
                  </a:cubicBezTo>
                  <a:cubicBezTo>
                    <a:pt x="283" y="381"/>
                    <a:pt x="574" y="763"/>
                    <a:pt x="787" y="1164"/>
                  </a:cubicBezTo>
                  <a:cubicBezTo>
                    <a:pt x="789" y="1168"/>
                    <a:pt x="793" y="1170"/>
                    <a:pt x="797" y="1170"/>
                  </a:cubicBezTo>
                  <a:cubicBezTo>
                    <a:pt x="804" y="1170"/>
                    <a:pt x="811" y="1164"/>
                    <a:pt x="807" y="1155"/>
                  </a:cubicBezTo>
                  <a:cubicBezTo>
                    <a:pt x="633" y="743"/>
                    <a:pt x="299" y="355"/>
                    <a:pt x="25" y="4"/>
                  </a:cubicBezTo>
                  <a:cubicBezTo>
                    <a:pt x="23" y="1"/>
                    <a:pt x="21" y="1"/>
                    <a:pt x="19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44"/>
            <p:cNvSpPr/>
            <p:nvPr/>
          </p:nvSpPr>
          <p:spPr>
            <a:xfrm>
              <a:off x="7389354" y="4286432"/>
              <a:ext cx="47147" cy="61167"/>
            </a:xfrm>
            <a:custGeom>
              <a:avLst/>
              <a:gdLst/>
              <a:ahLst/>
              <a:cxnLst/>
              <a:rect l="l" t="t" r="r" b="b"/>
              <a:pathLst>
                <a:path w="760" h="986" extrusionOk="0">
                  <a:moveTo>
                    <a:pt x="22" y="0"/>
                  </a:moveTo>
                  <a:lnTo>
                    <a:pt x="0" y="2"/>
                  </a:lnTo>
                  <a:cubicBezTo>
                    <a:pt x="158" y="173"/>
                    <a:pt x="338" y="324"/>
                    <a:pt x="476" y="513"/>
                  </a:cubicBezTo>
                  <a:cubicBezTo>
                    <a:pt x="514" y="565"/>
                    <a:pt x="693" y="822"/>
                    <a:pt x="655" y="869"/>
                  </a:cubicBezTo>
                  <a:cubicBezTo>
                    <a:pt x="646" y="878"/>
                    <a:pt x="636" y="883"/>
                    <a:pt x="625" y="883"/>
                  </a:cubicBezTo>
                  <a:cubicBezTo>
                    <a:pt x="545" y="883"/>
                    <a:pt x="411" y="664"/>
                    <a:pt x="368" y="616"/>
                  </a:cubicBezTo>
                  <a:cubicBezTo>
                    <a:pt x="366" y="613"/>
                    <a:pt x="363" y="612"/>
                    <a:pt x="361" y="612"/>
                  </a:cubicBezTo>
                  <a:cubicBezTo>
                    <a:pt x="355" y="612"/>
                    <a:pt x="350" y="619"/>
                    <a:pt x="353" y="625"/>
                  </a:cubicBezTo>
                  <a:cubicBezTo>
                    <a:pt x="439" y="739"/>
                    <a:pt x="539" y="914"/>
                    <a:pt x="662" y="985"/>
                  </a:cubicBezTo>
                  <a:cubicBezTo>
                    <a:pt x="664" y="985"/>
                    <a:pt x="665" y="986"/>
                    <a:pt x="667" y="986"/>
                  </a:cubicBezTo>
                  <a:cubicBezTo>
                    <a:pt x="670" y="986"/>
                    <a:pt x="672" y="983"/>
                    <a:pt x="675" y="980"/>
                  </a:cubicBezTo>
                  <a:cubicBezTo>
                    <a:pt x="760" y="871"/>
                    <a:pt x="562" y="585"/>
                    <a:pt x="497" y="500"/>
                  </a:cubicBezTo>
                  <a:cubicBezTo>
                    <a:pt x="360" y="312"/>
                    <a:pt x="183" y="164"/>
                    <a:pt x="22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44"/>
            <p:cNvSpPr/>
            <p:nvPr/>
          </p:nvSpPr>
          <p:spPr>
            <a:xfrm>
              <a:off x="7400210" y="4285315"/>
              <a:ext cx="160050" cy="230398"/>
            </a:xfrm>
            <a:custGeom>
              <a:avLst/>
              <a:gdLst/>
              <a:ahLst/>
              <a:cxnLst/>
              <a:rect l="l" t="t" r="r" b="b"/>
              <a:pathLst>
                <a:path w="2580" h="3714" extrusionOk="0">
                  <a:moveTo>
                    <a:pt x="37" y="1"/>
                  </a:moveTo>
                  <a:lnTo>
                    <a:pt x="1" y="4"/>
                  </a:lnTo>
                  <a:cubicBezTo>
                    <a:pt x="261" y="264"/>
                    <a:pt x="511" y="535"/>
                    <a:pt x="633" y="889"/>
                  </a:cubicBezTo>
                  <a:cubicBezTo>
                    <a:pt x="685" y="1043"/>
                    <a:pt x="701" y="1189"/>
                    <a:pt x="795" y="1325"/>
                  </a:cubicBezTo>
                  <a:cubicBezTo>
                    <a:pt x="904" y="1483"/>
                    <a:pt x="1059" y="1623"/>
                    <a:pt x="1184" y="1769"/>
                  </a:cubicBezTo>
                  <a:cubicBezTo>
                    <a:pt x="1483" y="2125"/>
                    <a:pt x="1767" y="2494"/>
                    <a:pt x="2051" y="2861"/>
                  </a:cubicBezTo>
                  <a:cubicBezTo>
                    <a:pt x="2143" y="2979"/>
                    <a:pt x="2230" y="3102"/>
                    <a:pt x="2333" y="3210"/>
                  </a:cubicBezTo>
                  <a:cubicBezTo>
                    <a:pt x="2417" y="3297"/>
                    <a:pt x="2506" y="3367"/>
                    <a:pt x="2528" y="3495"/>
                  </a:cubicBezTo>
                  <a:cubicBezTo>
                    <a:pt x="2538" y="3563"/>
                    <a:pt x="2528" y="3640"/>
                    <a:pt x="2526" y="3714"/>
                  </a:cubicBezTo>
                  <a:lnTo>
                    <a:pt x="2560" y="3707"/>
                  </a:lnTo>
                  <a:cubicBezTo>
                    <a:pt x="2564" y="3608"/>
                    <a:pt x="2580" y="3503"/>
                    <a:pt x="2549" y="3413"/>
                  </a:cubicBezTo>
                  <a:cubicBezTo>
                    <a:pt x="2494" y="3255"/>
                    <a:pt x="2308" y="3133"/>
                    <a:pt x="2210" y="3001"/>
                  </a:cubicBezTo>
                  <a:cubicBezTo>
                    <a:pt x="1941" y="2633"/>
                    <a:pt x="1665" y="2278"/>
                    <a:pt x="1373" y="1932"/>
                  </a:cubicBezTo>
                  <a:cubicBezTo>
                    <a:pt x="1224" y="1753"/>
                    <a:pt x="1064" y="1585"/>
                    <a:pt x="917" y="1405"/>
                  </a:cubicBezTo>
                  <a:cubicBezTo>
                    <a:pt x="743" y="1193"/>
                    <a:pt x="725" y="993"/>
                    <a:pt x="621" y="757"/>
                  </a:cubicBezTo>
                  <a:cubicBezTo>
                    <a:pt x="490" y="461"/>
                    <a:pt x="269" y="221"/>
                    <a:pt x="37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44"/>
            <p:cNvSpPr/>
            <p:nvPr/>
          </p:nvSpPr>
          <p:spPr>
            <a:xfrm>
              <a:off x="7482470" y="4373345"/>
              <a:ext cx="85794" cy="108251"/>
            </a:xfrm>
            <a:custGeom>
              <a:avLst/>
              <a:gdLst/>
              <a:ahLst/>
              <a:cxnLst/>
              <a:rect l="l" t="t" r="r" b="b"/>
              <a:pathLst>
                <a:path w="1383" h="1745" extrusionOk="0">
                  <a:moveTo>
                    <a:pt x="9" y="0"/>
                  </a:moveTo>
                  <a:cubicBezTo>
                    <a:pt x="5" y="0"/>
                    <a:pt x="1" y="5"/>
                    <a:pt x="4" y="8"/>
                  </a:cubicBezTo>
                  <a:cubicBezTo>
                    <a:pt x="185" y="313"/>
                    <a:pt x="428" y="565"/>
                    <a:pt x="674" y="818"/>
                  </a:cubicBezTo>
                  <a:cubicBezTo>
                    <a:pt x="802" y="947"/>
                    <a:pt x="939" y="1074"/>
                    <a:pt x="1052" y="1216"/>
                  </a:cubicBezTo>
                  <a:cubicBezTo>
                    <a:pt x="1180" y="1373"/>
                    <a:pt x="1252" y="1564"/>
                    <a:pt x="1354" y="1739"/>
                  </a:cubicBezTo>
                  <a:cubicBezTo>
                    <a:pt x="1357" y="1743"/>
                    <a:pt x="1361" y="1745"/>
                    <a:pt x="1365" y="1745"/>
                  </a:cubicBezTo>
                  <a:cubicBezTo>
                    <a:pt x="1373" y="1745"/>
                    <a:pt x="1382" y="1736"/>
                    <a:pt x="1377" y="1726"/>
                  </a:cubicBezTo>
                  <a:cubicBezTo>
                    <a:pt x="1295" y="1573"/>
                    <a:pt x="1236" y="1402"/>
                    <a:pt x="1132" y="1262"/>
                  </a:cubicBezTo>
                  <a:cubicBezTo>
                    <a:pt x="1042" y="1139"/>
                    <a:pt x="924" y="1036"/>
                    <a:pt x="817" y="927"/>
                  </a:cubicBezTo>
                  <a:cubicBezTo>
                    <a:pt x="529" y="636"/>
                    <a:pt x="237" y="348"/>
                    <a:pt x="14" y="3"/>
                  </a:cubicBezTo>
                  <a:cubicBezTo>
                    <a:pt x="13" y="1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44"/>
            <p:cNvSpPr/>
            <p:nvPr/>
          </p:nvSpPr>
          <p:spPr>
            <a:xfrm>
              <a:off x="7466651" y="4263168"/>
              <a:ext cx="179591" cy="233996"/>
            </a:xfrm>
            <a:custGeom>
              <a:avLst/>
              <a:gdLst/>
              <a:ahLst/>
              <a:cxnLst/>
              <a:rect l="l" t="t" r="r" b="b"/>
              <a:pathLst>
                <a:path w="2895" h="3772" extrusionOk="0">
                  <a:moveTo>
                    <a:pt x="20" y="0"/>
                  </a:moveTo>
                  <a:lnTo>
                    <a:pt x="0" y="196"/>
                  </a:lnTo>
                  <a:lnTo>
                    <a:pt x="2624" y="3772"/>
                  </a:lnTo>
                  <a:lnTo>
                    <a:pt x="2692" y="3401"/>
                  </a:lnTo>
                  <a:lnTo>
                    <a:pt x="2894" y="1943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44"/>
            <p:cNvSpPr/>
            <p:nvPr/>
          </p:nvSpPr>
          <p:spPr>
            <a:xfrm>
              <a:off x="7629434" y="4432280"/>
              <a:ext cx="108747" cy="64889"/>
            </a:xfrm>
            <a:custGeom>
              <a:avLst/>
              <a:gdLst/>
              <a:ahLst/>
              <a:cxnLst/>
              <a:rect l="l" t="t" r="r" b="b"/>
              <a:pathLst>
                <a:path w="1753" h="1046" extrusionOk="0">
                  <a:moveTo>
                    <a:pt x="1165" y="0"/>
                  </a:moveTo>
                  <a:lnTo>
                    <a:pt x="68" y="675"/>
                  </a:lnTo>
                  <a:lnTo>
                    <a:pt x="0" y="1046"/>
                  </a:lnTo>
                  <a:lnTo>
                    <a:pt x="1744" y="725"/>
                  </a:lnTo>
                  <a:lnTo>
                    <a:pt x="1753" y="376"/>
                  </a:lnTo>
                  <a:lnTo>
                    <a:pt x="116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44"/>
            <p:cNvSpPr/>
            <p:nvPr/>
          </p:nvSpPr>
          <p:spPr>
            <a:xfrm>
              <a:off x="7467892" y="4254235"/>
              <a:ext cx="270286" cy="219976"/>
            </a:xfrm>
            <a:custGeom>
              <a:avLst/>
              <a:gdLst/>
              <a:ahLst/>
              <a:cxnLst/>
              <a:rect l="l" t="t" r="r" b="b"/>
              <a:pathLst>
                <a:path w="4357" h="3546" extrusionOk="0">
                  <a:moveTo>
                    <a:pt x="1421" y="1"/>
                  </a:moveTo>
                  <a:lnTo>
                    <a:pt x="0" y="144"/>
                  </a:lnTo>
                  <a:lnTo>
                    <a:pt x="2672" y="3545"/>
                  </a:lnTo>
                  <a:lnTo>
                    <a:pt x="4357" y="3246"/>
                  </a:lnTo>
                  <a:lnTo>
                    <a:pt x="142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44"/>
            <p:cNvSpPr/>
            <p:nvPr/>
          </p:nvSpPr>
          <p:spPr>
            <a:xfrm>
              <a:off x="7484207" y="4261369"/>
              <a:ext cx="179033" cy="230212"/>
            </a:xfrm>
            <a:custGeom>
              <a:avLst/>
              <a:gdLst/>
              <a:ahLst/>
              <a:cxnLst/>
              <a:rect l="l" t="t" r="r" b="b"/>
              <a:pathLst>
                <a:path w="2886" h="3711" extrusionOk="0">
                  <a:moveTo>
                    <a:pt x="51" y="0"/>
                  </a:moveTo>
                  <a:lnTo>
                    <a:pt x="0" y="3"/>
                  </a:lnTo>
                  <a:cubicBezTo>
                    <a:pt x="109" y="191"/>
                    <a:pt x="233" y="371"/>
                    <a:pt x="356" y="548"/>
                  </a:cubicBezTo>
                  <a:cubicBezTo>
                    <a:pt x="607" y="902"/>
                    <a:pt x="861" y="1251"/>
                    <a:pt x="1168" y="1557"/>
                  </a:cubicBezTo>
                  <a:cubicBezTo>
                    <a:pt x="1500" y="1891"/>
                    <a:pt x="1860" y="2193"/>
                    <a:pt x="2187" y="2532"/>
                  </a:cubicBezTo>
                  <a:cubicBezTo>
                    <a:pt x="2373" y="2725"/>
                    <a:pt x="2549" y="2929"/>
                    <a:pt x="2691" y="3156"/>
                  </a:cubicBezTo>
                  <a:cubicBezTo>
                    <a:pt x="2806" y="3342"/>
                    <a:pt x="2838" y="3509"/>
                    <a:pt x="2849" y="3711"/>
                  </a:cubicBezTo>
                  <a:lnTo>
                    <a:pt x="2868" y="3706"/>
                  </a:lnTo>
                  <a:cubicBezTo>
                    <a:pt x="2886" y="3393"/>
                    <a:pt x="2726" y="3131"/>
                    <a:pt x="2534" y="2880"/>
                  </a:cubicBezTo>
                  <a:cubicBezTo>
                    <a:pt x="2242" y="2492"/>
                    <a:pt x="1875" y="2168"/>
                    <a:pt x="1524" y="1837"/>
                  </a:cubicBezTo>
                  <a:cubicBezTo>
                    <a:pt x="1159" y="1496"/>
                    <a:pt x="842" y="1135"/>
                    <a:pt x="546" y="729"/>
                  </a:cubicBezTo>
                  <a:cubicBezTo>
                    <a:pt x="376" y="494"/>
                    <a:pt x="202" y="252"/>
                    <a:pt x="51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44"/>
            <p:cNvSpPr/>
            <p:nvPr/>
          </p:nvSpPr>
          <p:spPr>
            <a:xfrm>
              <a:off x="7483463" y="4297598"/>
              <a:ext cx="167370" cy="196341"/>
            </a:xfrm>
            <a:custGeom>
              <a:avLst/>
              <a:gdLst/>
              <a:ahLst/>
              <a:cxnLst/>
              <a:rect l="l" t="t" r="r" b="b"/>
              <a:pathLst>
                <a:path w="2698" h="3165" extrusionOk="0">
                  <a:moveTo>
                    <a:pt x="4" y="1"/>
                  </a:moveTo>
                  <a:cubicBezTo>
                    <a:pt x="4" y="1"/>
                    <a:pt x="3" y="1"/>
                    <a:pt x="2" y="2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11" y="21"/>
                    <a:pt x="22" y="31"/>
                    <a:pt x="31" y="42"/>
                  </a:cubicBezTo>
                  <a:cubicBezTo>
                    <a:pt x="461" y="552"/>
                    <a:pt x="982" y="996"/>
                    <a:pt x="1448" y="1473"/>
                  </a:cubicBezTo>
                  <a:cubicBezTo>
                    <a:pt x="1653" y="1682"/>
                    <a:pt x="1809" y="1907"/>
                    <a:pt x="1987" y="2136"/>
                  </a:cubicBezTo>
                  <a:cubicBezTo>
                    <a:pt x="2093" y="2267"/>
                    <a:pt x="2227" y="2376"/>
                    <a:pt x="2342" y="2498"/>
                  </a:cubicBezTo>
                  <a:cubicBezTo>
                    <a:pt x="2421" y="2579"/>
                    <a:pt x="2558" y="2640"/>
                    <a:pt x="2601" y="2746"/>
                  </a:cubicBezTo>
                  <a:cubicBezTo>
                    <a:pt x="2654" y="2870"/>
                    <a:pt x="2639" y="3022"/>
                    <a:pt x="2652" y="3164"/>
                  </a:cubicBezTo>
                  <a:lnTo>
                    <a:pt x="2684" y="3157"/>
                  </a:lnTo>
                  <a:cubicBezTo>
                    <a:pt x="2676" y="2963"/>
                    <a:pt x="2697" y="2772"/>
                    <a:pt x="2549" y="2623"/>
                  </a:cubicBezTo>
                  <a:cubicBezTo>
                    <a:pt x="2398" y="2472"/>
                    <a:pt x="2217" y="2350"/>
                    <a:pt x="2070" y="2193"/>
                  </a:cubicBezTo>
                  <a:cubicBezTo>
                    <a:pt x="1874" y="1988"/>
                    <a:pt x="1736" y="1733"/>
                    <a:pt x="1534" y="1526"/>
                  </a:cubicBezTo>
                  <a:cubicBezTo>
                    <a:pt x="1035" y="1014"/>
                    <a:pt x="470" y="549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44"/>
            <p:cNvSpPr/>
            <p:nvPr/>
          </p:nvSpPr>
          <p:spPr>
            <a:xfrm>
              <a:off x="7561877" y="4260128"/>
              <a:ext cx="156514" cy="221403"/>
            </a:xfrm>
            <a:custGeom>
              <a:avLst/>
              <a:gdLst/>
              <a:ahLst/>
              <a:cxnLst/>
              <a:rect l="l" t="t" r="r" b="b"/>
              <a:pathLst>
                <a:path w="2523" h="3569" extrusionOk="0">
                  <a:moveTo>
                    <a:pt x="0" y="0"/>
                  </a:moveTo>
                  <a:lnTo>
                    <a:pt x="0" y="0"/>
                  </a:lnTo>
                  <a:cubicBezTo>
                    <a:pt x="388" y="566"/>
                    <a:pt x="803" y="1124"/>
                    <a:pt x="1259" y="1635"/>
                  </a:cubicBezTo>
                  <a:cubicBezTo>
                    <a:pt x="1387" y="1780"/>
                    <a:pt x="1526" y="1913"/>
                    <a:pt x="1645" y="2065"/>
                  </a:cubicBezTo>
                  <a:cubicBezTo>
                    <a:pt x="1775" y="2229"/>
                    <a:pt x="1856" y="2414"/>
                    <a:pt x="1958" y="2592"/>
                  </a:cubicBezTo>
                  <a:cubicBezTo>
                    <a:pt x="2052" y="2758"/>
                    <a:pt x="2159" y="2913"/>
                    <a:pt x="2276" y="3060"/>
                  </a:cubicBezTo>
                  <a:cubicBezTo>
                    <a:pt x="2405" y="3221"/>
                    <a:pt x="2454" y="3389"/>
                    <a:pt x="2472" y="3568"/>
                  </a:cubicBezTo>
                  <a:lnTo>
                    <a:pt x="2522" y="3559"/>
                  </a:lnTo>
                  <a:cubicBezTo>
                    <a:pt x="2522" y="3455"/>
                    <a:pt x="2512" y="3353"/>
                    <a:pt x="2477" y="3273"/>
                  </a:cubicBezTo>
                  <a:cubicBezTo>
                    <a:pt x="2400" y="3105"/>
                    <a:pt x="2232" y="2967"/>
                    <a:pt x="2130" y="2817"/>
                  </a:cubicBezTo>
                  <a:cubicBezTo>
                    <a:pt x="1913" y="2493"/>
                    <a:pt x="1769" y="2149"/>
                    <a:pt x="1503" y="1859"/>
                  </a:cubicBezTo>
                  <a:cubicBezTo>
                    <a:pt x="1003" y="1317"/>
                    <a:pt x="547" y="736"/>
                    <a:pt x="123" y="13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44"/>
            <p:cNvSpPr/>
            <p:nvPr/>
          </p:nvSpPr>
          <p:spPr>
            <a:xfrm>
              <a:off x="7675341" y="4385690"/>
              <a:ext cx="36042" cy="47395"/>
            </a:xfrm>
            <a:custGeom>
              <a:avLst/>
              <a:gdLst/>
              <a:ahLst/>
              <a:cxnLst/>
              <a:rect l="l" t="t" r="r" b="b"/>
              <a:pathLst>
                <a:path w="581" h="764" extrusionOk="0">
                  <a:moveTo>
                    <a:pt x="1" y="0"/>
                  </a:moveTo>
                  <a:cubicBezTo>
                    <a:pt x="179" y="263"/>
                    <a:pt x="380" y="513"/>
                    <a:pt x="574" y="763"/>
                  </a:cubicBezTo>
                  <a:cubicBezTo>
                    <a:pt x="575" y="764"/>
                    <a:pt x="575" y="764"/>
                    <a:pt x="576" y="764"/>
                  </a:cubicBezTo>
                  <a:cubicBezTo>
                    <a:pt x="578" y="764"/>
                    <a:pt x="581" y="762"/>
                    <a:pt x="579" y="758"/>
                  </a:cubicBezTo>
                  <a:cubicBezTo>
                    <a:pt x="422" y="546"/>
                    <a:pt x="255" y="331"/>
                    <a:pt x="102" y="111"/>
                  </a:cubicBezTo>
                  <a:lnTo>
                    <a:pt x="98" y="10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44"/>
            <p:cNvSpPr/>
            <p:nvPr/>
          </p:nvSpPr>
          <p:spPr>
            <a:xfrm>
              <a:off x="7719821" y="4445432"/>
              <a:ext cx="10732" cy="33747"/>
            </a:xfrm>
            <a:custGeom>
              <a:avLst/>
              <a:gdLst/>
              <a:ahLst/>
              <a:cxnLst/>
              <a:rect l="l" t="t" r="r" b="b"/>
              <a:pathLst>
                <a:path w="173" h="544" extrusionOk="0">
                  <a:moveTo>
                    <a:pt x="12" y="0"/>
                  </a:moveTo>
                  <a:cubicBezTo>
                    <a:pt x="6" y="0"/>
                    <a:pt x="0" y="10"/>
                    <a:pt x="5" y="18"/>
                  </a:cubicBezTo>
                  <a:cubicBezTo>
                    <a:pt x="141" y="187"/>
                    <a:pt x="135" y="362"/>
                    <a:pt x="133" y="543"/>
                  </a:cubicBezTo>
                  <a:lnTo>
                    <a:pt x="172" y="536"/>
                  </a:lnTo>
                  <a:cubicBezTo>
                    <a:pt x="172" y="346"/>
                    <a:pt x="152" y="163"/>
                    <a:pt x="19" y="5"/>
                  </a:cubicBezTo>
                  <a:cubicBezTo>
                    <a:pt x="17" y="1"/>
                    <a:pt x="14" y="0"/>
                    <a:pt x="12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44"/>
            <p:cNvSpPr/>
            <p:nvPr/>
          </p:nvSpPr>
          <p:spPr>
            <a:xfrm>
              <a:off x="7502198" y="4259570"/>
              <a:ext cx="61849" cy="85236"/>
            </a:xfrm>
            <a:custGeom>
              <a:avLst/>
              <a:gdLst/>
              <a:ahLst/>
              <a:cxnLst/>
              <a:rect l="l" t="t" r="r" b="b"/>
              <a:pathLst>
                <a:path w="997" h="1374" extrusionOk="0">
                  <a:moveTo>
                    <a:pt x="21" y="0"/>
                  </a:moveTo>
                  <a:lnTo>
                    <a:pt x="1" y="2"/>
                  </a:lnTo>
                  <a:cubicBezTo>
                    <a:pt x="6" y="230"/>
                    <a:pt x="130" y="401"/>
                    <a:pt x="269" y="584"/>
                  </a:cubicBezTo>
                  <a:cubicBezTo>
                    <a:pt x="483" y="859"/>
                    <a:pt x="712" y="1149"/>
                    <a:pt x="979" y="1373"/>
                  </a:cubicBezTo>
                  <a:cubicBezTo>
                    <a:pt x="981" y="1373"/>
                    <a:pt x="982" y="1374"/>
                    <a:pt x="984" y="1374"/>
                  </a:cubicBezTo>
                  <a:cubicBezTo>
                    <a:pt x="990" y="1374"/>
                    <a:pt x="997" y="1367"/>
                    <a:pt x="991" y="1361"/>
                  </a:cubicBezTo>
                  <a:cubicBezTo>
                    <a:pt x="821" y="1169"/>
                    <a:pt x="635" y="992"/>
                    <a:pt x="470" y="795"/>
                  </a:cubicBezTo>
                  <a:cubicBezTo>
                    <a:pt x="277" y="564"/>
                    <a:pt x="37" y="314"/>
                    <a:pt x="21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44"/>
            <p:cNvSpPr/>
            <p:nvPr/>
          </p:nvSpPr>
          <p:spPr>
            <a:xfrm>
              <a:off x="7553688" y="4264347"/>
              <a:ext cx="50434" cy="72581"/>
            </a:xfrm>
            <a:custGeom>
              <a:avLst/>
              <a:gdLst/>
              <a:ahLst/>
              <a:cxnLst/>
              <a:rect l="l" t="t" r="r" b="b"/>
              <a:pathLst>
                <a:path w="813" h="1170" extrusionOk="0">
                  <a:moveTo>
                    <a:pt x="20" y="1"/>
                  </a:moveTo>
                  <a:cubicBezTo>
                    <a:pt x="12" y="1"/>
                    <a:pt x="1" y="13"/>
                    <a:pt x="9" y="21"/>
                  </a:cubicBezTo>
                  <a:cubicBezTo>
                    <a:pt x="284" y="382"/>
                    <a:pt x="575" y="763"/>
                    <a:pt x="788" y="1165"/>
                  </a:cubicBezTo>
                  <a:cubicBezTo>
                    <a:pt x="790" y="1168"/>
                    <a:pt x="794" y="1170"/>
                    <a:pt x="797" y="1170"/>
                  </a:cubicBezTo>
                  <a:cubicBezTo>
                    <a:pt x="805" y="1170"/>
                    <a:pt x="813" y="1164"/>
                    <a:pt x="809" y="1155"/>
                  </a:cubicBezTo>
                  <a:cubicBezTo>
                    <a:pt x="634" y="744"/>
                    <a:pt x="300" y="355"/>
                    <a:pt x="26" y="5"/>
                  </a:cubicBezTo>
                  <a:cubicBezTo>
                    <a:pt x="25" y="2"/>
                    <a:pt x="22" y="1"/>
                    <a:pt x="2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44"/>
            <p:cNvSpPr/>
            <p:nvPr/>
          </p:nvSpPr>
          <p:spPr>
            <a:xfrm>
              <a:off x="7515101" y="4258329"/>
              <a:ext cx="46960" cy="61104"/>
            </a:xfrm>
            <a:custGeom>
              <a:avLst/>
              <a:gdLst/>
              <a:ahLst/>
              <a:cxnLst/>
              <a:rect l="l" t="t" r="r" b="b"/>
              <a:pathLst>
                <a:path w="757" h="985" extrusionOk="0">
                  <a:moveTo>
                    <a:pt x="21" y="0"/>
                  </a:moveTo>
                  <a:lnTo>
                    <a:pt x="0" y="1"/>
                  </a:lnTo>
                  <a:cubicBezTo>
                    <a:pt x="159" y="171"/>
                    <a:pt x="340" y="322"/>
                    <a:pt x="475" y="511"/>
                  </a:cubicBezTo>
                  <a:cubicBezTo>
                    <a:pt x="514" y="563"/>
                    <a:pt x="692" y="822"/>
                    <a:pt x="654" y="867"/>
                  </a:cubicBezTo>
                  <a:cubicBezTo>
                    <a:pt x="645" y="877"/>
                    <a:pt x="635" y="881"/>
                    <a:pt x="624" y="881"/>
                  </a:cubicBezTo>
                  <a:cubicBezTo>
                    <a:pt x="544" y="881"/>
                    <a:pt x="408" y="661"/>
                    <a:pt x="365" y="613"/>
                  </a:cubicBezTo>
                  <a:cubicBezTo>
                    <a:pt x="363" y="611"/>
                    <a:pt x="362" y="610"/>
                    <a:pt x="360" y="610"/>
                  </a:cubicBezTo>
                  <a:cubicBezTo>
                    <a:pt x="354" y="610"/>
                    <a:pt x="348" y="618"/>
                    <a:pt x="352" y="624"/>
                  </a:cubicBezTo>
                  <a:cubicBezTo>
                    <a:pt x="437" y="736"/>
                    <a:pt x="538" y="913"/>
                    <a:pt x="661" y="983"/>
                  </a:cubicBezTo>
                  <a:cubicBezTo>
                    <a:pt x="662" y="984"/>
                    <a:pt x="663" y="984"/>
                    <a:pt x="664" y="984"/>
                  </a:cubicBezTo>
                  <a:cubicBezTo>
                    <a:pt x="667" y="984"/>
                    <a:pt x="671" y="982"/>
                    <a:pt x="674" y="980"/>
                  </a:cubicBezTo>
                  <a:cubicBezTo>
                    <a:pt x="757" y="871"/>
                    <a:pt x="559" y="584"/>
                    <a:pt x="497" y="498"/>
                  </a:cubicBezTo>
                  <a:cubicBezTo>
                    <a:pt x="359" y="312"/>
                    <a:pt x="182" y="163"/>
                    <a:pt x="21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44"/>
            <p:cNvSpPr/>
            <p:nvPr/>
          </p:nvSpPr>
          <p:spPr>
            <a:xfrm>
              <a:off x="7525833" y="4257150"/>
              <a:ext cx="160050" cy="230398"/>
            </a:xfrm>
            <a:custGeom>
              <a:avLst/>
              <a:gdLst/>
              <a:ahLst/>
              <a:cxnLst/>
              <a:rect l="l" t="t" r="r" b="b"/>
              <a:pathLst>
                <a:path w="2580" h="3714" extrusionOk="0">
                  <a:moveTo>
                    <a:pt x="39" y="0"/>
                  </a:moveTo>
                  <a:lnTo>
                    <a:pt x="0" y="5"/>
                  </a:lnTo>
                  <a:cubicBezTo>
                    <a:pt x="259" y="263"/>
                    <a:pt x="511" y="536"/>
                    <a:pt x="632" y="890"/>
                  </a:cubicBezTo>
                  <a:cubicBezTo>
                    <a:pt x="684" y="1044"/>
                    <a:pt x="700" y="1189"/>
                    <a:pt x="794" y="1326"/>
                  </a:cubicBezTo>
                  <a:cubicBezTo>
                    <a:pt x="903" y="1483"/>
                    <a:pt x="1057" y="1624"/>
                    <a:pt x="1184" y="1770"/>
                  </a:cubicBezTo>
                  <a:cubicBezTo>
                    <a:pt x="1484" y="2126"/>
                    <a:pt x="1767" y="2495"/>
                    <a:pt x="2052" y="2861"/>
                  </a:cubicBezTo>
                  <a:cubicBezTo>
                    <a:pt x="2144" y="2977"/>
                    <a:pt x="2231" y="3103"/>
                    <a:pt x="2334" y="3209"/>
                  </a:cubicBezTo>
                  <a:cubicBezTo>
                    <a:pt x="2418" y="3295"/>
                    <a:pt x="2507" y="3366"/>
                    <a:pt x="2528" y="3493"/>
                  </a:cubicBezTo>
                  <a:cubicBezTo>
                    <a:pt x="2539" y="3562"/>
                    <a:pt x="2528" y="3638"/>
                    <a:pt x="2527" y="3713"/>
                  </a:cubicBezTo>
                  <a:lnTo>
                    <a:pt x="2560" y="3708"/>
                  </a:lnTo>
                  <a:cubicBezTo>
                    <a:pt x="2565" y="3607"/>
                    <a:pt x="2579" y="3504"/>
                    <a:pt x="2550" y="3414"/>
                  </a:cubicBezTo>
                  <a:cubicBezTo>
                    <a:pt x="2495" y="3254"/>
                    <a:pt x="2309" y="3135"/>
                    <a:pt x="2210" y="3000"/>
                  </a:cubicBezTo>
                  <a:cubicBezTo>
                    <a:pt x="1942" y="2634"/>
                    <a:pt x="1666" y="2279"/>
                    <a:pt x="1374" y="1932"/>
                  </a:cubicBezTo>
                  <a:cubicBezTo>
                    <a:pt x="1224" y="1754"/>
                    <a:pt x="1065" y="1584"/>
                    <a:pt x="918" y="1406"/>
                  </a:cubicBezTo>
                  <a:cubicBezTo>
                    <a:pt x="744" y="1192"/>
                    <a:pt x="726" y="993"/>
                    <a:pt x="622" y="757"/>
                  </a:cubicBezTo>
                  <a:cubicBezTo>
                    <a:pt x="491" y="463"/>
                    <a:pt x="272" y="222"/>
                    <a:pt x="39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44"/>
            <p:cNvSpPr/>
            <p:nvPr/>
          </p:nvSpPr>
          <p:spPr>
            <a:xfrm>
              <a:off x="7608156" y="4345118"/>
              <a:ext cx="85794" cy="108313"/>
            </a:xfrm>
            <a:custGeom>
              <a:avLst/>
              <a:gdLst/>
              <a:ahLst/>
              <a:cxnLst/>
              <a:rect l="l" t="t" r="r" b="b"/>
              <a:pathLst>
                <a:path w="1383" h="1746" extrusionOk="0">
                  <a:moveTo>
                    <a:pt x="8" y="0"/>
                  </a:moveTo>
                  <a:cubicBezTo>
                    <a:pt x="4" y="0"/>
                    <a:pt x="0" y="5"/>
                    <a:pt x="3" y="10"/>
                  </a:cubicBezTo>
                  <a:cubicBezTo>
                    <a:pt x="185" y="315"/>
                    <a:pt x="427" y="567"/>
                    <a:pt x="674" y="818"/>
                  </a:cubicBezTo>
                  <a:cubicBezTo>
                    <a:pt x="802" y="948"/>
                    <a:pt x="939" y="1076"/>
                    <a:pt x="1052" y="1216"/>
                  </a:cubicBezTo>
                  <a:cubicBezTo>
                    <a:pt x="1180" y="1375"/>
                    <a:pt x="1252" y="1565"/>
                    <a:pt x="1354" y="1739"/>
                  </a:cubicBezTo>
                  <a:cubicBezTo>
                    <a:pt x="1357" y="1744"/>
                    <a:pt x="1360" y="1745"/>
                    <a:pt x="1364" y="1745"/>
                  </a:cubicBezTo>
                  <a:cubicBezTo>
                    <a:pt x="1373" y="1745"/>
                    <a:pt x="1382" y="1736"/>
                    <a:pt x="1377" y="1726"/>
                  </a:cubicBezTo>
                  <a:cubicBezTo>
                    <a:pt x="1293" y="1574"/>
                    <a:pt x="1236" y="1404"/>
                    <a:pt x="1132" y="1264"/>
                  </a:cubicBezTo>
                  <a:cubicBezTo>
                    <a:pt x="1042" y="1141"/>
                    <a:pt x="923" y="1036"/>
                    <a:pt x="817" y="927"/>
                  </a:cubicBezTo>
                  <a:cubicBezTo>
                    <a:pt x="529" y="637"/>
                    <a:pt x="237" y="349"/>
                    <a:pt x="13" y="4"/>
                  </a:cubicBezTo>
                  <a:cubicBezTo>
                    <a:pt x="12" y="1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44"/>
            <p:cNvSpPr/>
            <p:nvPr/>
          </p:nvSpPr>
          <p:spPr>
            <a:xfrm>
              <a:off x="7151320" y="4321296"/>
              <a:ext cx="121651" cy="256143"/>
            </a:xfrm>
            <a:custGeom>
              <a:avLst/>
              <a:gdLst/>
              <a:ahLst/>
              <a:cxnLst/>
              <a:rect l="l" t="t" r="r" b="b"/>
              <a:pathLst>
                <a:path w="1961" h="4129" extrusionOk="0">
                  <a:moveTo>
                    <a:pt x="41" y="0"/>
                  </a:moveTo>
                  <a:lnTo>
                    <a:pt x="1" y="176"/>
                  </a:lnTo>
                  <a:lnTo>
                    <a:pt x="1554" y="4129"/>
                  </a:lnTo>
                  <a:lnTo>
                    <a:pt x="1623" y="3751"/>
                  </a:lnTo>
                  <a:lnTo>
                    <a:pt x="1961" y="2437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44"/>
            <p:cNvSpPr/>
            <p:nvPr/>
          </p:nvSpPr>
          <p:spPr>
            <a:xfrm>
              <a:off x="7247725" y="4522357"/>
              <a:ext cx="110112" cy="55087"/>
            </a:xfrm>
            <a:custGeom>
              <a:avLst/>
              <a:gdLst/>
              <a:ahLst/>
              <a:cxnLst/>
              <a:rect l="l" t="t" r="r" b="b"/>
              <a:pathLst>
                <a:path w="1775" h="888" extrusionOk="0">
                  <a:moveTo>
                    <a:pt x="1225" y="0"/>
                  </a:moveTo>
                  <a:lnTo>
                    <a:pt x="69" y="510"/>
                  </a:lnTo>
                  <a:lnTo>
                    <a:pt x="0" y="888"/>
                  </a:lnTo>
                  <a:lnTo>
                    <a:pt x="1725" y="761"/>
                  </a:lnTo>
                  <a:lnTo>
                    <a:pt x="1775" y="401"/>
                  </a:lnTo>
                  <a:lnTo>
                    <a:pt x="12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44"/>
            <p:cNvSpPr/>
            <p:nvPr/>
          </p:nvSpPr>
          <p:spPr>
            <a:xfrm>
              <a:off x="7153864" y="4321296"/>
              <a:ext cx="203971" cy="232755"/>
            </a:xfrm>
            <a:custGeom>
              <a:avLst/>
              <a:gdLst/>
              <a:ahLst/>
              <a:cxnLst/>
              <a:rect l="l" t="t" r="r" b="b"/>
              <a:pathLst>
                <a:path w="3288" h="3752" extrusionOk="0">
                  <a:moveTo>
                    <a:pt x="0" y="0"/>
                  </a:moveTo>
                  <a:lnTo>
                    <a:pt x="1582" y="3751"/>
                  </a:lnTo>
                  <a:lnTo>
                    <a:pt x="3288" y="3642"/>
                  </a:lnTo>
                  <a:lnTo>
                    <a:pt x="1423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44"/>
            <p:cNvSpPr/>
            <p:nvPr/>
          </p:nvSpPr>
          <p:spPr>
            <a:xfrm>
              <a:off x="7212860" y="4321482"/>
              <a:ext cx="100683" cy="251428"/>
            </a:xfrm>
            <a:custGeom>
              <a:avLst/>
              <a:gdLst/>
              <a:ahLst/>
              <a:cxnLst/>
              <a:rect l="l" t="t" r="r" b="b"/>
              <a:pathLst>
                <a:path w="1623" h="4053" extrusionOk="0">
                  <a:moveTo>
                    <a:pt x="0" y="0"/>
                  </a:moveTo>
                  <a:cubicBezTo>
                    <a:pt x="134" y="227"/>
                    <a:pt x="284" y="447"/>
                    <a:pt x="388" y="690"/>
                  </a:cubicBezTo>
                  <a:cubicBezTo>
                    <a:pt x="596" y="1166"/>
                    <a:pt x="742" y="1671"/>
                    <a:pt x="882" y="2171"/>
                  </a:cubicBezTo>
                  <a:cubicBezTo>
                    <a:pt x="1018" y="2662"/>
                    <a:pt x="1211" y="3068"/>
                    <a:pt x="1463" y="3507"/>
                  </a:cubicBezTo>
                  <a:cubicBezTo>
                    <a:pt x="1570" y="3694"/>
                    <a:pt x="1564" y="3860"/>
                    <a:pt x="1547" y="4053"/>
                  </a:cubicBezTo>
                  <a:lnTo>
                    <a:pt x="1582" y="4052"/>
                  </a:lnTo>
                  <a:cubicBezTo>
                    <a:pt x="1601" y="3922"/>
                    <a:pt x="1622" y="3784"/>
                    <a:pt x="1593" y="3673"/>
                  </a:cubicBezTo>
                  <a:cubicBezTo>
                    <a:pt x="1543" y="3485"/>
                    <a:pt x="1376" y="3283"/>
                    <a:pt x="1281" y="3118"/>
                  </a:cubicBezTo>
                  <a:cubicBezTo>
                    <a:pt x="1127" y="2846"/>
                    <a:pt x="1030" y="2556"/>
                    <a:pt x="943" y="2257"/>
                  </a:cubicBezTo>
                  <a:cubicBezTo>
                    <a:pt x="802" y="1770"/>
                    <a:pt x="660" y="1278"/>
                    <a:pt x="468" y="806"/>
                  </a:cubicBezTo>
                  <a:cubicBezTo>
                    <a:pt x="352" y="520"/>
                    <a:pt x="175" y="263"/>
                    <a:pt x="15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44"/>
            <p:cNvSpPr/>
            <p:nvPr/>
          </p:nvSpPr>
          <p:spPr>
            <a:xfrm>
              <a:off x="7163666" y="4321296"/>
              <a:ext cx="117432" cy="254095"/>
            </a:xfrm>
            <a:custGeom>
              <a:avLst/>
              <a:gdLst/>
              <a:ahLst/>
              <a:cxnLst/>
              <a:rect l="l" t="t" r="r" b="b"/>
              <a:pathLst>
                <a:path w="1893" h="4096" extrusionOk="0">
                  <a:moveTo>
                    <a:pt x="0" y="0"/>
                  </a:moveTo>
                  <a:cubicBezTo>
                    <a:pt x="138" y="539"/>
                    <a:pt x="310" y="1063"/>
                    <a:pt x="615" y="1535"/>
                  </a:cubicBezTo>
                  <a:cubicBezTo>
                    <a:pt x="904" y="1982"/>
                    <a:pt x="1183" y="2434"/>
                    <a:pt x="1431" y="2904"/>
                  </a:cubicBezTo>
                  <a:cubicBezTo>
                    <a:pt x="1562" y="3156"/>
                    <a:pt x="1747" y="3449"/>
                    <a:pt x="1816" y="3725"/>
                  </a:cubicBezTo>
                  <a:cubicBezTo>
                    <a:pt x="1842" y="3843"/>
                    <a:pt x="1835" y="3972"/>
                    <a:pt x="1823" y="4095"/>
                  </a:cubicBezTo>
                  <a:lnTo>
                    <a:pt x="1840" y="4092"/>
                  </a:lnTo>
                  <a:cubicBezTo>
                    <a:pt x="1893" y="3808"/>
                    <a:pt x="1781" y="3561"/>
                    <a:pt x="1659" y="3292"/>
                  </a:cubicBezTo>
                  <a:cubicBezTo>
                    <a:pt x="1425" y="2775"/>
                    <a:pt x="1142" y="2281"/>
                    <a:pt x="840" y="1802"/>
                  </a:cubicBezTo>
                  <a:cubicBezTo>
                    <a:pt x="589" y="1397"/>
                    <a:pt x="365" y="1031"/>
                    <a:pt x="218" y="574"/>
                  </a:cubicBezTo>
                  <a:cubicBezTo>
                    <a:pt x="156" y="385"/>
                    <a:pt x="101" y="192"/>
                    <a:pt x="51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44"/>
            <p:cNvSpPr/>
            <p:nvPr/>
          </p:nvSpPr>
          <p:spPr>
            <a:xfrm>
              <a:off x="7185627" y="4411560"/>
              <a:ext cx="81886" cy="164827"/>
            </a:xfrm>
            <a:custGeom>
              <a:avLst/>
              <a:gdLst/>
              <a:ahLst/>
              <a:cxnLst/>
              <a:rect l="l" t="t" r="r" b="b"/>
              <a:pathLst>
                <a:path w="1320" h="2657" extrusionOk="0">
                  <a:moveTo>
                    <a:pt x="7" y="0"/>
                  </a:moveTo>
                  <a:cubicBezTo>
                    <a:pt x="3" y="0"/>
                    <a:pt x="1" y="3"/>
                    <a:pt x="4" y="6"/>
                  </a:cubicBezTo>
                  <a:cubicBezTo>
                    <a:pt x="271" y="398"/>
                    <a:pt x="441" y="848"/>
                    <a:pt x="688" y="1250"/>
                  </a:cubicBezTo>
                  <a:cubicBezTo>
                    <a:pt x="815" y="1458"/>
                    <a:pt x="980" y="1640"/>
                    <a:pt x="1086" y="1860"/>
                  </a:cubicBezTo>
                  <a:cubicBezTo>
                    <a:pt x="1171" y="2039"/>
                    <a:pt x="1261" y="2223"/>
                    <a:pt x="1263" y="2425"/>
                  </a:cubicBezTo>
                  <a:cubicBezTo>
                    <a:pt x="1263" y="2505"/>
                    <a:pt x="1254" y="2579"/>
                    <a:pt x="1255" y="2656"/>
                  </a:cubicBezTo>
                  <a:lnTo>
                    <a:pt x="1290" y="2652"/>
                  </a:lnTo>
                  <a:cubicBezTo>
                    <a:pt x="1298" y="2534"/>
                    <a:pt x="1319" y="2411"/>
                    <a:pt x="1306" y="2300"/>
                  </a:cubicBezTo>
                  <a:cubicBezTo>
                    <a:pt x="1295" y="2193"/>
                    <a:pt x="1225" y="2106"/>
                    <a:pt x="1180" y="2010"/>
                  </a:cubicBezTo>
                  <a:cubicBezTo>
                    <a:pt x="1058" y="1744"/>
                    <a:pt x="897" y="1531"/>
                    <a:pt x="738" y="1287"/>
                  </a:cubicBezTo>
                  <a:cubicBezTo>
                    <a:pt x="471" y="873"/>
                    <a:pt x="296" y="405"/>
                    <a:pt x="11" y="2"/>
                  </a:cubicBezTo>
                  <a:cubicBezTo>
                    <a:pt x="10" y="1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44"/>
            <p:cNvSpPr/>
            <p:nvPr/>
          </p:nvSpPr>
          <p:spPr>
            <a:xfrm>
              <a:off x="7276013" y="4408768"/>
              <a:ext cx="59802" cy="162532"/>
            </a:xfrm>
            <a:custGeom>
              <a:avLst/>
              <a:gdLst/>
              <a:ahLst/>
              <a:cxnLst/>
              <a:rect l="l" t="t" r="r" b="b"/>
              <a:pathLst>
                <a:path w="964" h="2620" extrusionOk="0">
                  <a:moveTo>
                    <a:pt x="12" y="1"/>
                  </a:moveTo>
                  <a:cubicBezTo>
                    <a:pt x="6" y="1"/>
                    <a:pt x="1" y="8"/>
                    <a:pt x="5" y="16"/>
                  </a:cubicBezTo>
                  <a:cubicBezTo>
                    <a:pt x="164" y="338"/>
                    <a:pt x="231" y="601"/>
                    <a:pt x="256" y="959"/>
                  </a:cubicBezTo>
                  <a:cubicBezTo>
                    <a:pt x="269" y="1155"/>
                    <a:pt x="350" y="1343"/>
                    <a:pt x="430" y="1521"/>
                  </a:cubicBezTo>
                  <a:cubicBezTo>
                    <a:pt x="532" y="1746"/>
                    <a:pt x="655" y="1959"/>
                    <a:pt x="800" y="2158"/>
                  </a:cubicBezTo>
                  <a:cubicBezTo>
                    <a:pt x="906" y="2303"/>
                    <a:pt x="917" y="2457"/>
                    <a:pt x="906" y="2620"/>
                  </a:cubicBezTo>
                  <a:lnTo>
                    <a:pt x="946" y="2615"/>
                  </a:lnTo>
                  <a:cubicBezTo>
                    <a:pt x="960" y="2505"/>
                    <a:pt x="963" y="2395"/>
                    <a:pt x="933" y="2302"/>
                  </a:cubicBezTo>
                  <a:cubicBezTo>
                    <a:pt x="904" y="2216"/>
                    <a:pt x="821" y="2141"/>
                    <a:pt x="770" y="2068"/>
                  </a:cubicBezTo>
                  <a:cubicBezTo>
                    <a:pt x="681" y="1942"/>
                    <a:pt x="603" y="1810"/>
                    <a:pt x="532" y="1673"/>
                  </a:cubicBezTo>
                  <a:cubicBezTo>
                    <a:pt x="455" y="1525"/>
                    <a:pt x="388" y="1368"/>
                    <a:pt x="334" y="1207"/>
                  </a:cubicBezTo>
                  <a:cubicBezTo>
                    <a:pt x="278" y="1041"/>
                    <a:pt x="292" y="879"/>
                    <a:pt x="275" y="706"/>
                  </a:cubicBezTo>
                  <a:cubicBezTo>
                    <a:pt x="249" y="458"/>
                    <a:pt x="132" y="227"/>
                    <a:pt x="21" y="7"/>
                  </a:cubicBezTo>
                  <a:cubicBezTo>
                    <a:pt x="19" y="3"/>
                    <a:pt x="15" y="1"/>
                    <a:pt x="12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44"/>
            <p:cNvSpPr/>
            <p:nvPr/>
          </p:nvSpPr>
          <p:spPr>
            <a:xfrm>
              <a:off x="7307156" y="4466028"/>
              <a:ext cx="25620" cy="57941"/>
            </a:xfrm>
            <a:custGeom>
              <a:avLst/>
              <a:gdLst/>
              <a:ahLst/>
              <a:cxnLst/>
              <a:rect l="l" t="t" r="r" b="b"/>
              <a:pathLst>
                <a:path w="413" h="934" extrusionOk="0">
                  <a:moveTo>
                    <a:pt x="15" y="0"/>
                  </a:moveTo>
                  <a:cubicBezTo>
                    <a:pt x="8" y="0"/>
                    <a:pt x="1" y="6"/>
                    <a:pt x="4" y="14"/>
                  </a:cubicBezTo>
                  <a:cubicBezTo>
                    <a:pt x="84" y="346"/>
                    <a:pt x="214" y="651"/>
                    <a:pt x="406" y="932"/>
                  </a:cubicBezTo>
                  <a:cubicBezTo>
                    <a:pt x="406" y="933"/>
                    <a:pt x="407" y="933"/>
                    <a:pt x="408" y="933"/>
                  </a:cubicBezTo>
                  <a:cubicBezTo>
                    <a:pt x="410" y="933"/>
                    <a:pt x="413" y="931"/>
                    <a:pt x="412" y="929"/>
                  </a:cubicBezTo>
                  <a:cubicBezTo>
                    <a:pt x="232" y="644"/>
                    <a:pt x="102" y="335"/>
                    <a:pt x="25" y="7"/>
                  </a:cubicBezTo>
                  <a:cubicBezTo>
                    <a:pt x="23" y="2"/>
                    <a:pt x="19" y="0"/>
                    <a:pt x="15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44"/>
            <p:cNvSpPr/>
            <p:nvPr/>
          </p:nvSpPr>
          <p:spPr>
            <a:xfrm>
              <a:off x="7339911" y="4536315"/>
              <a:ext cx="8933" cy="34119"/>
            </a:xfrm>
            <a:custGeom>
              <a:avLst/>
              <a:gdLst/>
              <a:ahLst/>
              <a:cxnLst/>
              <a:rect l="l" t="t" r="r" b="b"/>
              <a:pathLst>
                <a:path w="144" h="550" extrusionOk="0">
                  <a:moveTo>
                    <a:pt x="14" y="1"/>
                  </a:moveTo>
                  <a:cubicBezTo>
                    <a:pt x="7" y="1"/>
                    <a:pt x="1" y="7"/>
                    <a:pt x="6" y="13"/>
                  </a:cubicBezTo>
                  <a:cubicBezTo>
                    <a:pt x="131" y="196"/>
                    <a:pt x="100" y="369"/>
                    <a:pt x="75" y="549"/>
                  </a:cubicBezTo>
                  <a:lnTo>
                    <a:pt x="119" y="545"/>
                  </a:lnTo>
                  <a:cubicBezTo>
                    <a:pt x="141" y="355"/>
                    <a:pt x="144" y="172"/>
                    <a:pt x="22" y="5"/>
                  </a:cubicBezTo>
                  <a:cubicBezTo>
                    <a:pt x="20" y="2"/>
                    <a:pt x="17" y="1"/>
                    <a:pt x="14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44"/>
            <p:cNvSpPr/>
            <p:nvPr/>
          </p:nvSpPr>
          <p:spPr>
            <a:xfrm>
              <a:off x="7227377" y="4321545"/>
              <a:ext cx="45161" cy="78412"/>
            </a:xfrm>
            <a:custGeom>
              <a:avLst/>
              <a:gdLst/>
              <a:ahLst/>
              <a:cxnLst/>
              <a:rect l="l" t="t" r="r" b="b"/>
              <a:pathLst>
                <a:path w="728" h="1264" extrusionOk="0">
                  <a:moveTo>
                    <a:pt x="0" y="0"/>
                  </a:moveTo>
                  <a:cubicBezTo>
                    <a:pt x="267" y="410"/>
                    <a:pt x="462" y="856"/>
                    <a:pt x="728" y="1264"/>
                  </a:cubicBezTo>
                  <a:cubicBezTo>
                    <a:pt x="520" y="843"/>
                    <a:pt x="320" y="390"/>
                    <a:pt x="44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44"/>
            <p:cNvSpPr/>
            <p:nvPr/>
          </p:nvSpPr>
          <p:spPr>
            <a:xfrm>
              <a:off x="7183145" y="4321358"/>
              <a:ext cx="115695" cy="252669"/>
            </a:xfrm>
            <a:custGeom>
              <a:avLst/>
              <a:gdLst/>
              <a:ahLst/>
              <a:cxnLst/>
              <a:rect l="l" t="t" r="r" b="b"/>
              <a:pathLst>
                <a:path w="1865" h="4073" extrusionOk="0">
                  <a:moveTo>
                    <a:pt x="0" y="1"/>
                  </a:moveTo>
                  <a:cubicBezTo>
                    <a:pt x="51" y="250"/>
                    <a:pt x="103" y="502"/>
                    <a:pt x="212" y="734"/>
                  </a:cubicBezTo>
                  <a:cubicBezTo>
                    <a:pt x="395" y="1129"/>
                    <a:pt x="610" y="1514"/>
                    <a:pt x="822" y="1896"/>
                  </a:cubicBezTo>
                  <a:cubicBezTo>
                    <a:pt x="1025" y="2262"/>
                    <a:pt x="1272" y="2609"/>
                    <a:pt x="1460" y="2985"/>
                  </a:cubicBezTo>
                  <a:cubicBezTo>
                    <a:pt x="1629" y="3325"/>
                    <a:pt x="1836" y="3689"/>
                    <a:pt x="1804" y="4072"/>
                  </a:cubicBezTo>
                  <a:lnTo>
                    <a:pt x="1837" y="4069"/>
                  </a:lnTo>
                  <a:cubicBezTo>
                    <a:pt x="1865" y="3827"/>
                    <a:pt x="1782" y="3596"/>
                    <a:pt x="1680" y="3362"/>
                  </a:cubicBezTo>
                  <a:cubicBezTo>
                    <a:pt x="1502" y="2963"/>
                    <a:pt x="1284" y="2600"/>
                    <a:pt x="1054" y="2225"/>
                  </a:cubicBezTo>
                  <a:cubicBezTo>
                    <a:pt x="808" y="1824"/>
                    <a:pt x="588" y="1409"/>
                    <a:pt x="373" y="989"/>
                  </a:cubicBezTo>
                  <a:cubicBezTo>
                    <a:pt x="206" y="663"/>
                    <a:pt x="110" y="345"/>
                    <a:pt x="29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44"/>
            <p:cNvSpPr/>
            <p:nvPr/>
          </p:nvSpPr>
          <p:spPr>
            <a:xfrm>
              <a:off x="7209697" y="4368258"/>
              <a:ext cx="45844" cy="88524"/>
            </a:xfrm>
            <a:custGeom>
              <a:avLst/>
              <a:gdLst/>
              <a:ahLst/>
              <a:cxnLst/>
              <a:rect l="l" t="t" r="r" b="b"/>
              <a:pathLst>
                <a:path w="739" h="1427" extrusionOk="0">
                  <a:moveTo>
                    <a:pt x="93" y="1"/>
                  </a:moveTo>
                  <a:cubicBezTo>
                    <a:pt x="90" y="1"/>
                    <a:pt x="87" y="2"/>
                    <a:pt x="86" y="7"/>
                  </a:cubicBezTo>
                  <a:cubicBezTo>
                    <a:pt x="24" y="245"/>
                    <a:pt x="131" y="444"/>
                    <a:pt x="240" y="652"/>
                  </a:cubicBezTo>
                  <a:cubicBezTo>
                    <a:pt x="380" y="916"/>
                    <a:pt x="531" y="1192"/>
                    <a:pt x="722" y="1424"/>
                  </a:cubicBezTo>
                  <a:cubicBezTo>
                    <a:pt x="724" y="1426"/>
                    <a:pt x="726" y="1427"/>
                    <a:pt x="728" y="1427"/>
                  </a:cubicBezTo>
                  <a:cubicBezTo>
                    <a:pt x="733" y="1427"/>
                    <a:pt x="739" y="1421"/>
                    <a:pt x="735" y="1416"/>
                  </a:cubicBezTo>
                  <a:cubicBezTo>
                    <a:pt x="509" y="1032"/>
                    <a:pt x="1" y="489"/>
                    <a:pt x="102" y="13"/>
                  </a:cubicBezTo>
                  <a:cubicBezTo>
                    <a:pt x="104" y="6"/>
                    <a:pt x="99" y="1"/>
                    <a:pt x="93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44"/>
            <p:cNvSpPr/>
            <p:nvPr/>
          </p:nvSpPr>
          <p:spPr>
            <a:xfrm>
              <a:off x="7227315" y="4386435"/>
              <a:ext cx="18114" cy="33251"/>
            </a:xfrm>
            <a:custGeom>
              <a:avLst/>
              <a:gdLst/>
              <a:ahLst/>
              <a:cxnLst/>
              <a:rect l="l" t="t" r="r" b="b"/>
              <a:pathLst>
                <a:path w="292" h="536" extrusionOk="0">
                  <a:moveTo>
                    <a:pt x="18" y="1"/>
                  </a:moveTo>
                  <a:cubicBezTo>
                    <a:pt x="9" y="1"/>
                    <a:pt x="1" y="10"/>
                    <a:pt x="7" y="20"/>
                  </a:cubicBezTo>
                  <a:cubicBezTo>
                    <a:pt x="112" y="182"/>
                    <a:pt x="188" y="354"/>
                    <a:pt x="270" y="530"/>
                  </a:cubicBezTo>
                  <a:cubicBezTo>
                    <a:pt x="272" y="534"/>
                    <a:pt x="275" y="536"/>
                    <a:pt x="279" y="536"/>
                  </a:cubicBezTo>
                  <a:cubicBezTo>
                    <a:pt x="285" y="536"/>
                    <a:pt x="292" y="530"/>
                    <a:pt x="290" y="521"/>
                  </a:cubicBezTo>
                  <a:cubicBezTo>
                    <a:pt x="239" y="337"/>
                    <a:pt x="138" y="164"/>
                    <a:pt x="29" y="7"/>
                  </a:cubicBezTo>
                  <a:cubicBezTo>
                    <a:pt x="26" y="3"/>
                    <a:pt x="22" y="1"/>
                    <a:pt x="18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44"/>
            <p:cNvSpPr/>
            <p:nvPr/>
          </p:nvSpPr>
          <p:spPr>
            <a:xfrm>
              <a:off x="3705392" y="4444873"/>
              <a:ext cx="70348" cy="255026"/>
            </a:xfrm>
            <a:custGeom>
              <a:avLst/>
              <a:gdLst/>
              <a:ahLst/>
              <a:cxnLst/>
              <a:rect l="l" t="t" r="r" b="b"/>
              <a:pathLst>
                <a:path w="1134" h="4111" extrusionOk="0">
                  <a:moveTo>
                    <a:pt x="914" y="0"/>
                  </a:moveTo>
                  <a:lnTo>
                    <a:pt x="1" y="2304"/>
                  </a:lnTo>
                  <a:lnTo>
                    <a:pt x="1083" y="3778"/>
                  </a:lnTo>
                  <a:lnTo>
                    <a:pt x="1134" y="4110"/>
                  </a:lnTo>
                  <a:lnTo>
                    <a:pt x="971" y="262"/>
                  </a:lnTo>
                  <a:lnTo>
                    <a:pt x="91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44"/>
            <p:cNvSpPr/>
            <p:nvPr/>
          </p:nvSpPr>
          <p:spPr>
            <a:xfrm>
              <a:off x="3675614" y="4647547"/>
              <a:ext cx="100124" cy="53598"/>
            </a:xfrm>
            <a:custGeom>
              <a:avLst/>
              <a:gdLst/>
              <a:ahLst/>
              <a:cxnLst/>
              <a:rect l="l" t="t" r="r" b="b"/>
              <a:pathLst>
                <a:path w="1614" h="864" extrusionOk="0">
                  <a:moveTo>
                    <a:pt x="243" y="1"/>
                  </a:moveTo>
                  <a:lnTo>
                    <a:pt x="0" y="492"/>
                  </a:lnTo>
                  <a:lnTo>
                    <a:pt x="57" y="863"/>
                  </a:lnTo>
                  <a:lnTo>
                    <a:pt x="1614" y="843"/>
                  </a:lnTo>
                  <a:lnTo>
                    <a:pt x="1563" y="511"/>
                  </a:lnTo>
                  <a:lnTo>
                    <a:pt x="24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44"/>
            <p:cNvSpPr/>
            <p:nvPr/>
          </p:nvSpPr>
          <p:spPr>
            <a:xfrm>
              <a:off x="3675614" y="4444873"/>
              <a:ext cx="96961" cy="234368"/>
            </a:xfrm>
            <a:custGeom>
              <a:avLst/>
              <a:gdLst/>
              <a:ahLst/>
              <a:cxnLst/>
              <a:rect l="l" t="t" r="r" b="b"/>
              <a:pathLst>
                <a:path w="1563" h="3778" extrusionOk="0">
                  <a:moveTo>
                    <a:pt x="1394" y="0"/>
                  </a:moveTo>
                  <a:lnTo>
                    <a:pt x="119" y="2"/>
                  </a:lnTo>
                  <a:lnTo>
                    <a:pt x="0" y="3759"/>
                  </a:lnTo>
                  <a:lnTo>
                    <a:pt x="1563" y="3778"/>
                  </a:lnTo>
                  <a:lnTo>
                    <a:pt x="1563" y="3778"/>
                  </a:lnTo>
                  <a:lnTo>
                    <a:pt x="139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44"/>
            <p:cNvSpPr/>
            <p:nvPr/>
          </p:nvSpPr>
          <p:spPr>
            <a:xfrm>
              <a:off x="3748135" y="4445122"/>
              <a:ext cx="17804" cy="255212"/>
            </a:xfrm>
            <a:custGeom>
              <a:avLst/>
              <a:gdLst/>
              <a:ahLst/>
              <a:cxnLst/>
              <a:rect l="l" t="t" r="r" b="b"/>
              <a:pathLst>
                <a:path w="287" h="4114" extrusionOk="0">
                  <a:moveTo>
                    <a:pt x="24" y="1"/>
                  </a:moveTo>
                  <a:cubicBezTo>
                    <a:pt x="85" y="216"/>
                    <a:pt x="140" y="434"/>
                    <a:pt x="176" y="656"/>
                  </a:cubicBezTo>
                  <a:cubicBezTo>
                    <a:pt x="257" y="1129"/>
                    <a:pt x="214" y="1617"/>
                    <a:pt x="169" y="2095"/>
                  </a:cubicBezTo>
                  <a:cubicBezTo>
                    <a:pt x="125" y="2552"/>
                    <a:pt x="61" y="3008"/>
                    <a:pt x="24" y="3466"/>
                  </a:cubicBezTo>
                  <a:cubicBezTo>
                    <a:pt x="5" y="3689"/>
                    <a:pt x="0" y="3914"/>
                    <a:pt x="95" y="4113"/>
                  </a:cubicBezTo>
                  <a:lnTo>
                    <a:pt x="121" y="4112"/>
                  </a:lnTo>
                  <a:cubicBezTo>
                    <a:pt x="66" y="3977"/>
                    <a:pt x="29" y="3843"/>
                    <a:pt x="32" y="3692"/>
                  </a:cubicBezTo>
                  <a:cubicBezTo>
                    <a:pt x="38" y="3508"/>
                    <a:pt x="69" y="3319"/>
                    <a:pt x="90" y="3135"/>
                  </a:cubicBezTo>
                  <a:cubicBezTo>
                    <a:pt x="146" y="2681"/>
                    <a:pt x="207" y="2227"/>
                    <a:pt x="243" y="1772"/>
                  </a:cubicBezTo>
                  <a:cubicBezTo>
                    <a:pt x="275" y="1363"/>
                    <a:pt x="286" y="959"/>
                    <a:pt x="209" y="556"/>
                  </a:cubicBezTo>
                  <a:cubicBezTo>
                    <a:pt x="173" y="368"/>
                    <a:pt x="127" y="184"/>
                    <a:pt x="73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44"/>
            <p:cNvSpPr/>
            <p:nvPr/>
          </p:nvSpPr>
          <p:spPr>
            <a:xfrm>
              <a:off x="3757688" y="4561812"/>
              <a:ext cx="12221" cy="138524"/>
            </a:xfrm>
            <a:custGeom>
              <a:avLst/>
              <a:gdLst/>
              <a:ahLst/>
              <a:cxnLst/>
              <a:rect l="l" t="t" r="r" b="b"/>
              <a:pathLst>
                <a:path w="197" h="2233" extrusionOk="0">
                  <a:moveTo>
                    <a:pt x="193" y="0"/>
                  </a:moveTo>
                  <a:cubicBezTo>
                    <a:pt x="166" y="156"/>
                    <a:pt x="140" y="313"/>
                    <a:pt x="121" y="468"/>
                  </a:cubicBezTo>
                  <a:cubicBezTo>
                    <a:pt x="84" y="763"/>
                    <a:pt x="135" y="1049"/>
                    <a:pt x="73" y="1339"/>
                  </a:cubicBezTo>
                  <a:cubicBezTo>
                    <a:pt x="34" y="1519"/>
                    <a:pt x="0" y="1682"/>
                    <a:pt x="2" y="1866"/>
                  </a:cubicBezTo>
                  <a:cubicBezTo>
                    <a:pt x="5" y="2013"/>
                    <a:pt x="50" y="2118"/>
                    <a:pt x="111" y="2232"/>
                  </a:cubicBezTo>
                  <a:lnTo>
                    <a:pt x="160" y="2231"/>
                  </a:lnTo>
                  <a:cubicBezTo>
                    <a:pt x="82" y="2023"/>
                    <a:pt x="21" y="1853"/>
                    <a:pt x="66" y="1605"/>
                  </a:cubicBezTo>
                  <a:cubicBezTo>
                    <a:pt x="92" y="1454"/>
                    <a:pt x="132" y="1296"/>
                    <a:pt x="145" y="1143"/>
                  </a:cubicBezTo>
                  <a:cubicBezTo>
                    <a:pt x="169" y="888"/>
                    <a:pt x="122" y="634"/>
                    <a:pt x="157" y="374"/>
                  </a:cubicBezTo>
                  <a:cubicBezTo>
                    <a:pt x="169" y="285"/>
                    <a:pt x="182" y="193"/>
                    <a:pt x="196" y="109"/>
                  </a:cubicBezTo>
                  <a:lnTo>
                    <a:pt x="196" y="105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44"/>
            <p:cNvSpPr/>
            <p:nvPr/>
          </p:nvSpPr>
          <p:spPr>
            <a:xfrm>
              <a:off x="3699684" y="4675960"/>
              <a:ext cx="496" cy="3288"/>
            </a:xfrm>
            <a:custGeom>
              <a:avLst/>
              <a:gdLst/>
              <a:ahLst/>
              <a:cxnLst/>
              <a:rect l="l" t="t" r="r" b="b"/>
              <a:pathLst>
                <a:path w="8" h="53" extrusionOk="0">
                  <a:moveTo>
                    <a:pt x="0" y="1"/>
                  </a:moveTo>
                  <a:cubicBezTo>
                    <a:pt x="3" y="19"/>
                    <a:pt x="4" y="37"/>
                    <a:pt x="7" y="53"/>
                  </a:cubicBezTo>
                  <a:cubicBezTo>
                    <a:pt x="4" y="35"/>
                    <a:pt x="3" y="19"/>
                    <a:pt x="0" y="1"/>
                  </a:cubicBezTo>
                  <a:close/>
                </a:path>
              </a:pathLst>
            </a:custGeom>
            <a:solidFill>
              <a:srgbClr val="5E2E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44"/>
            <p:cNvSpPr/>
            <p:nvPr/>
          </p:nvSpPr>
          <p:spPr>
            <a:xfrm>
              <a:off x="3682438" y="4447107"/>
              <a:ext cx="18424" cy="228909"/>
            </a:xfrm>
            <a:custGeom>
              <a:avLst/>
              <a:gdLst/>
              <a:ahLst/>
              <a:cxnLst/>
              <a:rect l="l" t="t" r="r" b="b"/>
              <a:pathLst>
                <a:path w="297" h="3690" extrusionOk="0">
                  <a:moveTo>
                    <a:pt x="5" y="1"/>
                  </a:moveTo>
                  <a:lnTo>
                    <a:pt x="1" y="110"/>
                  </a:lnTo>
                  <a:cubicBezTo>
                    <a:pt x="97" y="789"/>
                    <a:pt x="243" y="1454"/>
                    <a:pt x="175" y="2147"/>
                  </a:cubicBezTo>
                  <a:cubicBezTo>
                    <a:pt x="128" y="2607"/>
                    <a:pt x="277" y="3042"/>
                    <a:pt x="269" y="3502"/>
                  </a:cubicBezTo>
                  <a:cubicBezTo>
                    <a:pt x="268" y="3564"/>
                    <a:pt x="273" y="3624"/>
                    <a:pt x="278" y="3683"/>
                  </a:cubicBezTo>
                  <a:lnTo>
                    <a:pt x="278" y="3683"/>
                  </a:lnTo>
                  <a:cubicBezTo>
                    <a:pt x="267" y="3532"/>
                    <a:pt x="297" y="3362"/>
                    <a:pt x="285" y="3210"/>
                  </a:cubicBezTo>
                  <a:cubicBezTo>
                    <a:pt x="269" y="3005"/>
                    <a:pt x="223" y="2805"/>
                    <a:pt x="197" y="2600"/>
                  </a:cubicBezTo>
                  <a:cubicBezTo>
                    <a:pt x="171" y="2387"/>
                    <a:pt x="198" y="2185"/>
                    <a:pt x="220" y="1973"/>
                  </a:cubicBezTo>
                  <a:cubicBezTo>
                    <a:pt x="256" y="1604"/>
                    <a:pt x="214" y="1247"/>
                    <a:pt x="146" y="885"/>
                  </a:cubicBezTo>
                  <a:cubicBezTo>
                    <a:pt x="89" y="589"/>
                    <a:pt x="41" y="297"/>
                    <a:pt x="5" y="1"/>
                  </a:cubicBezTo>
                  <a:close/>
                  <a:moveTo>
                    <a:pt x="278" y="3683"/>
                  </a:moveTo>
                  <a:lnTo>
                    <a:pt x="278" y="3683"/>
                  </a:lnTo>
                  <a:cubicBezTo>
                    <a:pt x="278" y="3685"/>
                    <a:pt x="278" y="3687"/>
                    <a:pt x="278" y="3689"/>
                  </a:cubicBezTo>
                  <a:cubicBezTo>
                    <a:pt x="278" y="3687"/>
                    <a:pt x="278" y="3685"/>
                    <a:pt x="278" y="3683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44"/>
            <p:cNvSpPr/>
            <p:nvPr/>
          </p:nvSpPr>
          <p:spPr>
            <a:xfrm>
              <a:off x="3700118" y="4679372"/>
              <a:ext cx="496" cy="2605"/>
            </a:xfrm>
            <a:custGeom>
              <a:avLst/>
              <a:gdLst/>
              <a:ahLst/>
              <a:cxnLst/>
              <a:rect l="l" t="t" r="r" b="b"/>
              <a:pathLst>
                <a:path w="8" h="42" extrusionOk="0">
                  <a:moveTo>
                    <a:pt x="0" y="0"/>
                  </a:moveTo>
                  <a:cubicBezTo>
                    <a:pt x="1" y="4"/>
                    <a:pt x="2" y="8"/>
                    <a:pt x="3" y="12"/>
                  </a:cubicBezTo>
                  <a:lnTo>
                    <a:pt x="3" y="12"/>
                  </a:lnTo>
                  <a:cubicBezTo>
                    <a:pt x="2" y="8"/>
                    <a:pt x="1" y="4"/>
                    <a:pt x="0" y="0"/>
                  </a:cubicBezTo>
                  <a:close/>
                  <a:moveTo>
                    <a:pt x="3" y="12"/>
                  </a:moveTo>
                  <a:cubicBezTo>
                    <a:pt x="4" y="20"/>
                    <a:pt x="5" y="29"/>
                    <a:pt x="7" y="38"/>
                  </a:cubicBezTo>
                  <a:lnTo>
                    <a:pt x="7" y="38"/>
                  </a:lnTo>
                  <a:cubicBezTo>
                    <a:pt x="6" y="29"/>
                    <a:pt x="4" y="20"/>
                    <a:pt x="3" y="12"/>
                  </a:cubicBezTo>
                  <a:close/>
                  <a:moveTo>
                    <a:pt x="7" y="38"/>
                  </a:moveTo>
                  <a:cubicBezTo>
                    <a:pt x="7" y="39"/>
                    <a:pt x="7" y="40"/>
                    <a:pt x="8" y="41"/>
                  </a:cubicBezTo>
                  <a:lnTo>
                    <a:pt x="8" y="40"/>
                  </a:lnTo>
                  <a:cubicBezTo>
                    <a:pt x="7" y="39"/>
                    <a:pt x="7" y="39"/>
                    <a:pt x="7" y="38"/>
                  </a:cubicBezTo>
                  <a:close/>
                </a:path>
              </a:pathLst>
            </a:custGeom>
            <a:solidFill>
              <a:srgbClr val="5E2E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44"/>
            <p:cNvSpPr/>
            <p:nvPr/>
          </p:nvSpPr>
          <p:spPr>
            <a:xfrm>
              <a:off x="3700553" y="4681915"/>
              <a:ext cx="6762" cy="18983"/>
            </a:xfrm>
            <a:custGeom>
              <a:avLst/>
              <a:gdLst/>
              <a:ahLst/>
              <a:cxnLst/>
              <a:rect l="l" t="t" r="r" b="b"/>
              <a:pathLst>
                <a:path w="109" h="306" extrusionOk="0">
                  <a:moveTo>
                    <a:pt x="1" y="0"/>
                  </a:moveTo>
                  <a:lnTo>
                    <a:pt x="1" y="0"/>
                  </a:lnTo>
                  <a:cubicBezTo>
                    <a:pt x="19" y="105"/>
                    <a:pt x="43" y="206"/>
                    <a:pt x="80" y="305"/>
                  </a:cubicBezTo>
                  <a:lnTo>
                    <a:pt x="108" y="305"/>
                  </a:lnTo>
                  <a:cubicBezTo>
                    <a:pt x="63" y="200"/>
                    <a:pt x="25" y="93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44"/>
            <p:cNvSpPr/>
            <p:nvPr/>
          </p:nvSpPr>
          <p:spPr>
            <a:xfrm>
              <a:off x="3678778" y="4562805"/>
              <a:ext cx="5459" cy="87097"/>
            </a:xfrm>
            <a:custGeom>
              <a:avLst/>
              <a:gdLst/>
              <a:ahLst/>
              <a:cxnLst/>
              <a:rect l="l" t="t" r="r" b="b"/>
              <a:pathLst>
                <a:path w="88" h="1404" extrusionOk="0">
                  <a:moveTo>
                    <a:pt x="3" y="0"/>
                  </a:moveTo>
                  <a:lnTo>
                    <a:pt x="0" y="103"/>
                  </a:lnTo>
                  <a:lnTo>
                    <a:pt x="0" y="105"/>
                  </a:lnTo>
                  <a:cubicBezTo>
                    <a:pt x="65" y="530"/>
                    <a:pt x="64" y="972"/>
                    <a:pt x="73" y="1402"/>
                  </a:cubicBezTo>
                  <a:cubicBezTo>
                    <a:pt x="73" y="1403"/>
                    <a:pt x="75" y="1404"/>
                    <a:pt x="76" y="1404"/>
                  </a:cubicBezTo>
                  <a:cubicBezTo>
                    <a:pt x="78" y="1404"/>
                    <a:pt x="80" y="1403"/>
                    <a:pt x="80" y="1402"/>
                  </a:cubicBezTo>
                  <a:cubicBezTo>
                    <a:pt x="81" y="936"/>
                    <a:pt x="87" y="459"/>
                    <a:pt x="6" y="2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44"/>
            <p:cNvSpPr/>
            <p:nvPr/>
          </p:nvSpPr>
          <p:spPr>
            <a:xfrm>
              <a:off x="3682996" y="4664421"/>
              <a:ext cx="12469" cy="36601"/>
            </a:xfrm>
            <a:custGeom>
              <a:avLst/>
              <a:gdLst/>
              <a:ahLst/>
              <a:cxnLst/>
              <a:rect l="l" t="t" r="r" b="b"/>
              <a:pathLst>
                <a:path w="201" h="590" extrusionOk="0">
                  <a:moveTo>
                    <a:pt x="16" y="1"/>
                  </a:moveTo>
                  <a:cubicBezTo>
                    <a:pt x="11" y="1"/>
                    <a:pt x="6" y="4"/>
                    <a:pt x="6" y="11"/>
                  </a:cubicBezTo>
                  <a:cubicBezTo>
                    <a:pt x="0" y="143"/>
                    <a:pt x="40" y="259"/>
                    <a:pt x="93" y="379"/>
                  </a:cubicBezTo>
                  <a:cubicBezTo>
                    <a:pt x="122" y="448"/>
                    <a:pt x="150" y="519"/>
                    <a:pt x="178" y="590"/>
                  </a:cubicBezTo>
                  <a:lnTo>
                    <a:pt x="201" y="590"/>
                  </a:lnTo>
                  <a:cubicBezTo>
                    <a:pt x="114" y="398"/>
                    <a:pt x="25" y="199"/>
                    <a:pt x="25" y="11"/>
                  </a:cubicBezTo>
                  <a:cubicBezTo>
                    <a:pt x="25" y="4"/>
                    <a:pt x="20" y="1"/>
                    <a:pt x="16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44"/>
            <p:cNvSpPr/>
            <p:nvPr/>
          </p:nvSpPr>
          <p:spPr>
            <a:xfrm>
              <a:off x="3733246" y="4445059"/>
              <a:ext cx="20906" cy="182941"/>
            </a:xfrm>
            <a:custGeom>
              <a:avLst/>
              <a:gdLst/>
              <a:ahLst/>
              <a:cxnLst/>
              <a:rect l="l" t="t" r="r" b="b"/>
              <a:pathLst>
                <a:path w="337" h="2949" extrusionOk="0">
                  <a:moveTo>
                    <a:pt x="1" y="0"/>
                  </a:moveTo>
                  <a:cubicBezTo>
                    <a:pt x="131" y="124"/>
                    <a:pt x="287" y="240"/>
                    <a:pt x="307" y="420"/>
                  </a:cubicBezTo>
                  <a:cubicBezTo>
                    <a:pt x="316" y="510"/>
                    <a:pt x="301" y="606"/>
                    <a:pt x="298" y="694"/>
                  </a:cubicBezTo>
                  <a:cubicBezTo>
                    <a:pt x="284" y="957"/>
                    <a:pt x="265" y="1223"/>
                    <a:pt x="246" y="1487"/>
                  </a:cubicBezTo>
                  <a:cubicBezTo>
                    <a:pt x="207" y="1972"/>
                    <a:pt x="171" y="2459"/>
                    <a:pt x="110" y="2942"/>
                  </a:cubicBezTo>
                  <a:cubicBezTo>
                    <a:pt x="109" y="2946"/>
                    <a:pt x="113" y="2949"/>
                    <a:pt x="117" y="2949"/>
                  </a:cubicBezTo>
                  <a:cubicBezTo>
                    <a:pt x="120" y="2949"/>
                    <a:pt x="123" y="2947"/>
                    <a:pt x="124" y="2944"/>
                  </a:cubicBezTo>
                  <a:cubicBezTo>
                    <a:pt x="233" y="2420"/>
                    <a:pt x="240" y="1862"/>
                    <a:pt x="280" y="1331"/>
                  </a:cubicBezTo>
                  <a:cubicBezTo>
                    <a:pt x="300" y="1058"/>
                    <a:pt x="322" y="783"/>
                    <a:pt x="329" y="512"/>
                  </a:cubicBezTo>
                  <a:cubicBezTo>
                    <a:pt x="336" y="259"/>
                    <a:pt x="182" y="151"/>
                    <a:pt x="24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44"/>
            <p:cNvSpPr/>
            <p:nvPr/>
          </p:nvSpPr>
          <p:spPr>
            <a:xfrm>
              <a:off x="3690007" y="4455482"/>
              <a:ext cx="21278" cy="76551"/>
            </a:xfrm>
            <a:custGeom>
              <a:avLst/>
              <a:gdLst/>
              <a:ahLst/>
              <a:cxnLst/>
              <a:rect l="l" t="t" r="r" b="b"/>
              <a:pathLst>
                <a:path w="343" h="1234" extrusionOk="0">
                  <a:moveTo>
                    <a:pt x="13" y="1"/>
                  </a:moveTo>
                  <a:cubicBezTo>
                    <a:pt x="6" y="1"/>
                    <a:pt x="1" y="5"/>
                    <a:pt x="1" y="12"/>
                  </a:cubicBezTo>
                  <a:cubicBezTo>
                    <a:pt x="15" y="416"/>
                    <a:pt x="203" y="843"/>
                    <a:pt x="320" y="1225"/>
                  </a:cubicBezTo>
                  <a:cubicBezTo>
                    <a:pt x="321" y="1231"/>
                    <a:pt x="325" y="1233"/>
                    <a:pt x="329" y="1233"/>
                  </a:cubicBezTo>
                  <a:cubicBezTo>
                    <a:pt x="336" y="1233"/>
                    <a:pt x="343" y="1228"/>
                    <a:pt x="342" y="1221"/>
                  </a:cubicBezTo>
                  <a:cubicBezTo>
                    <a:pt x="262" y="818"/>
                    <a:pt x="47" y="425"/>
                    <a:pt x="28" y="15"/>
                  </a:cubicBezTo>
                  <a:cubicBezTo>
                    <a:pt x="27" y="6"/>
                    <a:pt x="19" y="1"/>
                    <a:pt x="13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44"/>
            <p:cNvSpPr/>
            <p:nvPr/>
          </p:nvSpPr>
          <p:spPr>
            <a:xfrm>
              <a:off x="3719660" y="4444935"/>
              <a:ext cx="29405" cy="114889"/>
            </a:xfrm>
            <a:custGeom>
              <a:avLst/>
              <a:gdLst/>
              <a:ahLst/>
              <a:cxnLst/>
              <a:rect l="l" t="t" r="r" b="b"/>
              <a:pathLst>
                <a:path w="474" h="1852" extrusionOk="0">
                  <a:moveTo>
                    <a:pt x="0" y="1"/>
                  </a:moveTo>
                  <a:cubicBezTo>
                    <a:pt x="37" y="368"/>
                    <a:pt x="117" y="724"/>
                    <a:pt x="165" y="1093"/>
                  </a:cubicBezTo>
                  <a:cubicBezTo>
                    <a:pt x="191" y="1299"/>
                    <a:pt x="176" y="1598"/>
                    <a:pt x="279" y="1783"/>
                  </a:cubicBezTo>
                  <a:cubicBezTo>
                    <a:pt x="304" y="1827"/>
                    <a:pt x="317" y="1851"/>
                    <a:pt x="336" y="1851"/>
                  </a:cubicBezTo>
                  <a:cubicBezTo>
                    <a:pt x="348" y="1851"/>
                    <a:pt x="364" y="1840"/>
                    <a:pt x="388" y="1815"/>
                  </a:cubicBezTo>
                  <a:cubicBezTo>
                    <a:pt x="474" y="1726"/>
                    <a:pt x="410" y="1465"/>
                    <a:pt x="404" y="1356"/>
                  </a:cubicBezTo>
                  <a:cubicBezTo>
                    <a:pt x="379" y="1084"/>
                    <a:pt x="336" y="820"/>
                    <a:pt x="329" y="550"/>
                  </a:cubicBezTo>
                  <a:cubicBezTo>
                    <a:pt x="328" y="544"/>
                    <a:pt x="323" y="541"/>
                    <a:pt x="319" y="541"/>
                  </a:cubicBezTo>
                  <a:cubicBezTo>
                    <a:pt x="314" y="541"/>
                    <a:pt x="310" y="544"/>
                    <a:pt x="310" y="550"/>
                  </a:cubicBezTo>
                  <a:cubicBezTo>
                    <a:pt x="298" y="879"/>
                    <a:pt x="387" y="1203"/>
                    <a:pt x="395" y="1533"/>
                  </a:cubicBezTo>
                  <a:cubicBezTo>
                    <a:pt x="397" y="1566"/>
                    <a:pt x="397" y="1787"/>
                    <a:pt x="334" y="1787"/>
                  </a:cubicBezTo>
                  <a:cubicBezTo>
                    <a:pt x="326" y="1787"/>
                    <a:pt x="316" y="1783"/>
                    <a:pt x="305" y="1774"/>
                  </a:cubicBezTo>
                  <a:cubicBezTo>
                    <a:pt x="291" y="1762"/>
                    <a:pt x="278" y="1678"/>
                    <a:pt x="273" y="1662"/>
                  </a:cubicBezTo>
                  <a:cubicBezTo>
                    <a:pt x="252" y="1574"/>
                    <a:pt x="240" y="1482"/>
                    <a:pt x="227" y="1389"/>
                  </a:cubicBezTo>
                  <a:cubicBezTo>
                    <a:pt x="160" y="927"/>
                    <a:pt x="60" y="466"/>
                    <a:pt x="15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44"/>
            <p:cNvSpPr/>
            <p:nvPr/>
          </p:nvSpPr>
          <p:spPr>
            <a:xfrm>
              <a:off x="3706322" y="4445059"/>
              <a:ext cx="29777" cy="255522"/>
            </a:xfrm>
            <a:custGeom>
              <a:avLst/>
              <a:gdLst/>
              <a:ahLst/>
              <a:cxnLst/>
              <a:rect l="l" t="t" r="r" b="b"/>
              <a:pathLst>
                <a:path w="480" h="4119" extrusionOk="0">
                  <a:moveTo>
                    <a:pt x="25" y="0"/>
                  </a:moveTo>
                  <a:cubicBezTo>
                    <a:pt x="1" y="239"/>
                    <a:pt x="19" y="475"/>
                    <a:pt x="75" y="710"/>
                  </a:cubicBezTo>
                  <a:cubicBezTo>
                    <a:pt x="124" y="914"/>
                    <a:pt x="224" y="1097"/>
                    <a:pt x="275" y="1297"/>
                  </a:cubicBezTo>
                  <a:cubicBezTo>
                    <a:pt x="327" y="1506"/>
                    <a:pt x="275" y="1743"/>
                    <a:pt x="278" y="1958"/>
                  </a:cubicBezTo>
                  <a:cubicBezTo>
                    <a:pt x="285" y="2370"/>
                    <a:pt x="339" y="2781"/>
                    <a:pt x="362" y="3194"/>
                  </a:cubicBezTo>
                  <a:cubicBezTo>
                    <a:pt x="371" y="3384"/>
                    <a:pt x="335" y="3570"/>
                    <a:pt x="339" y="3759"/>
                  </a:cubicBezTo>
                  <a:cubicBezTo>
                    <a:pt x="340" y="3879"/>
                    <a:pt x="393" y="4004"/>
                    <a:pt x="443" y="4119"/>
                  </a:cubicBezTo>
                  <a:lnTo>
                    <a:pt x="480" y="4119"/>
                  </a:lnTo>
                  <a:cubicBezTo>
                    <a:pt x="449" y="4048"/>
                    <a:pt x="419" y="3975"/>
                    <a:pt x="400" y="3905"/>
                  </a:cubicBezTo>
                  <a:cubicBezTo>
                    <a:pt x="371" y="3783"/>
                    <a:pt x="394" y="3673"/>
                    <a:pt x="404" y="3551"/>
                  </a:cubicBezTo>
                  <a:cubicBezTo>
                    <a:pt x="414" y="3381"/>
                    <a:pt x="411" y="3213"/>
                    <a:pt x="400" y="3043"/>
                  </a:cubicBezTo>
                  <a:cubicBezTo>
                    <a:pt x="374" y="2665"/>
                    <a:pt x="320" y="2290"/>
                    <a:pt x="314" y="1913"/>
                  </a:cubicBezTo>
                  <a:cubicBezTo>
                    <a:pt x="313" y="1733"/>
                    <a:pt x="352" y="1540"/>
                    <a:pt x="327" y="1362"/>
                  </a:cubicBezTo>
                  <a:cubicBezTo>
                    <a:pt x="307" y="1227"/>
                    <a:pt x="237" y="1095"/>
                    <a:pt x="191" y="969"/>
                  </a:cubicBezTo>
                  <a:cubicBezTo>
                    <a:pt x="80" y="651"/>
                    <a:pt x="30" y="333"/>
                    <a:pt x="56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44"/>
            <p:cNvSpPr/>
            <p:nvPr/>
          </p:nvSpPr>
          <p:spPr>
            <a:xfrm>
              <a:off x="3703717" y="4541402"/>
              <a:ext cx="10856" cy="126489"/>
            </a:xfrm>
            <a:custGeom>
              <a:avLst/>
              <a:gdLst/>
              <a:ahLst/>
              <a:cxnLst/>
              <a:rect l="l" t="t" r="r" b="b"/>
              <a:pathLst>
                <a:path w="175" h="2039" extrusionOk="0">
                  <a:moveTo>
                    <a:pt x="133" y="0"/>
                  </a:moveTo>
                  <a:cubicBezTo>
                    <a:pt x="130" y="0"/>
                    <a:pt x="127" y="2"/>
                    <a:pt x="128" y="6"/>
                  </a:cubicBezTo>
                  <a:cubicBezTo>
                    <a:pt x="163" y="396"/>
                    <a:pt x="105" y="782"/>
                    <a:pt x="47" y="1169"/>
                  </a:cubicBezTo>
                  <a:cubicBezTo>
                    <a:pt x="0" y="1481"/>
                    <a:pt x="50" y="1721"/>
                    <a:pt x="101" y="2030"/>
                  </a:cubicBezTo>
                  <a:cubicBezTo>
                    <a:pt x="102" y="2036"/>
                    <a:pt x="107" y="2039"/>
                    <a:pt x="112" y="2039"/>
                  </a:cubicBezTo>
                  <a:cubicBezTo>
                    <a:pt x="119" y="2039"/>
                    <a:pt x="128" y="2032"/>
                    <a:pt x="127" y="2023"/>
                  </a:cubicBezTo>
                  <a:cubicBezTo>
                    <a:pt x="102" y="1851"/>
                    <a:pt x="47" y="1677"/>
                    <a:pt x="40" y="1506"/>
                  </a:cubicBezTo>
                  <a:cubicBezTo>
                    <a:pt x="29" y="1312"/>
                    <a:pt x="79" y="1106"/>
                    <a:pt x="106" y="915"/>
                  </a:cubicBezTo>
                  <a:cubicBezTo>
                    <a:pt x="149" y="610"/>
                    <a:pt x="175" y="312"/>
                    <a:pt x="138" y="6"/>
                  </a:cubicBezTo>
                  <a:cubicBezTo>
                    <a:pt x="138" y="2"/>
                    <a:pt x="135" y="0"/>
                    <a:pt x="133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44"/>
            <p:cNvSpPr/>
            <p:nvPr/>
          </p:nvSpPr>
          <p:spPr>
            <a:xfrm>
              <a:off x="3572386" y="4455047"/>
              <a:ext cx="101365" cy="255894"/>
            </a:xfrm>
            <a:custGeom>
              <a:avLst/>
              <a:gdLst/>
              <a:ahLst/>
              <a:cxnLst/>
              <a:rect l="l" t="t" r="r" b="b"/>
              <a:pathLst>
                <a:path w="1634" h="4125" extrusionOk="0">
                  <a:moveTo>
                    <a:pt x="1595" y="1"/>
                  </a:moveTo>
                  <a:lnTo>
                    <a:pt x="0" y="2064"/>
                  </a:lnTo>
                  <a:lnTo>
                    <a:pt x="1274" y="3783"/>
                  </a:lnTo>
                  <a:lnTo>
                    <a:pt x="1294" y="4125"/>
                  </a:lnTo>
                  <a:lnTo>
                    <a:pt x="1634" y="272"/>
                  </a:lnTo>
                  <a:lnTo>
                    <a:pt x="159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44"/>
            <p:cNvSpPr/>
            <p:nvPr/>
          </p:nvSpPr>
          <p:spPr>
            <a:xfrm>
              <a:off x="3517980" y="4638676"/>
              <a:ext cx="134740" cy="72271"/>
            </a:xfrm>
            <a:custGeom>
              <a:avLst/>
              <a:gdLst/>
              <a:ahLst/>
              <a:cxnLst/>
              <a:rect l="l" t="t" r="r" b="b"/>
              <a:pathLst>
                <a:path w="2172" h="1165" extrusionOk="0">
                  <a:moveTo>
                    <a:pt x="407" y="0"/>
                  </a:moveTo>
                  <a:lnTo>
                    <a:pt x="0" y="428"/>
                  </a:lnTo>
                  <a:lnTo>
                    <a:pt x="22" y="810"/>
                  </a:lnTo>
                  <a:lnTo>
                    <a:pt x="2171" y="1165"/>
                  </a:lnTo>
                  <a:lnTo>
                    <a:pt x="2151" y="823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44"/>
            <p:cNvSpPr/>
            <p:nvPr/>
          </p:nvSpPr>
          <p:spPr>
            <a:xfrm>
              <a:off x="3517980" y="4436312"/>
              <a:ext cx="153351" cy="253475"/>
            </a:xfrm>
            <a:custGeom>
              <a:avLst/>
              <a:gdLst/>
              <a:ahLst/>
              <a:cxnLst/>
              <a:rect l="l" t="t" r="r" b="b"/>
              <a:pathLst>
                <a:path w="2472" h="4086" extrusionOk="0">
                  <a:moveTo>
                    <a:pt x="717" y="1"/>
                  </a:moveTo>
                  <a:lnTo>
                    <a:pt x="0" y="3690"/>
                  </a:lnTo>
                  <a:lnTo>
                    <a:pt x="2151" y="4085"/>
                  </a:lnTo>
                  <a:lnTo>
                    <a:pt x="2472" y="303"/>
                  </a:lnTo>
                  <a:lnTo>
                    <a:pt x="71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44"/>
            <p:cNvSpPr/>
            <p:nvPr/>
          </p:nvSpPr>
          <p:spPr>
            <a:xfrm>
              <a:off x="3616804" y="4452194"/>
              <a:ext cx="50186" cy="254281"/>
            </a:xfrm>
            <a:custGeom>
              <a:avLst/>
              <a:gdLst/>
              <a:ahLst/>
              <a:cxnLst/>
              <a:rect l="l" t="t" r="r" b="b"/>
              <a:pathLst>
                <a:path w="809" h="4099" extrusionOk="0">
                  <a:moveTo>
                    <a:pt x="609" y="0"/>
                  </a:moveTo>
                  <a:cubicBezTo>
                    <a:pt x="659" y="214"/>
                    <a:pt x="700" y="426"/>
                    <a:pt x="719" y="642"/>
                  </a:cubicBezTo>
                  <a:cubicBezTo>
                    <a:pt x="768" y="1130"/>
                    <a:pt x="643" y="1611"/>
                    <a:pt x="511" y="2077"/>
                  </a:cubicBezTo>
                  <a:cubicBezTo>
                    <a:pt x="385" y="2522"/>
                    <a:pt x="230" y="2958"/>
                    <a:pt x="106" y="3404"/>
                  </a:cubicBezTo>
                  <a:cubicBezTo>
                    <a:pt x="39" y="3648"/>
                    <a:pt x="0" y="3874"/>
                    <a:pt x="99" y="4092"/>
                  </a:cubicBezTo>
                  <a:lnTo>
                    <a:pt x="129" y="4098"/>
                  </a:lnTo>
                  <a:cubicBezTo>
                    <a:pt x="64" y="3935"/>
                    <a:pt x="35" y="3780"/>
                    <a:pt x="84" y="3594"/>
                  </a:cubicBezTo>
                  <a:cubicBezTo>
                    <a:pt x="137" y="3388"/>
                    <a:pt x="206" y="3185"/>
                    <a:pt x="272" y="2983"/>
                  </a:cubicBezTo>
                  <a:cubicBezTo>
                    <a:pt x="414" y="2546"/>
                    <a:pt x="564" y="2106"/>
                    <a:pt x="671" y="1656"/>
                  </a:cubicBezTo>
                  <a:cubicBezTo>
                    <a:pt x="760" y="1288"/>
                    <a:pt x="809" y="929"/>
                    <a:pt x="760" y="552"/>
                  </a:cubicBezTo>
                  <a:cubicBezTo>
                    <a:pt x="736" y="369"/>
                    <a:pt x="701" y="189"/>
                    <a:pt x="659" y="10"/>
                  </a:cubicBezTo>
                  <a:lnTo>
                    <a:pt x="609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44"/>
            <p:cNvSpPr/>
            <p:nvPr/>
          </p:nvSpPr>
          <p:spPr>
            <a:xfrm>
              <a:off x="3630204" y="4572173"/>
              <a:ext cx="34553" cy="137097"/>
            </a:xfrm>
            <a:custGeom>
              <a:avLst/>
              <a:gdLst/>
              <a:ahLst/>
              <a:cxnLst/>
              <a:rect l="l" t="t" r="r" b="b"/>
              <a:pathLst>
                <a:path w="557" h="2210" extrusionOk="0">
                  <a:moveTo>
                    <a:pt x="557" y="0"/>
                  </a:moveTo>
                  <a:cubicBezTo>
                    <a:pt x="485" y="169"/>
                    <a:pt x="422" y="339"/>
                    <a:pt x="371" y="513"/>
                  </a:cubicBezTo>
                  <a:cubicBezTo>
                    <a:pt x="340" y="615"/>
                    <a:pt x="329" y="710"/>
                    <a:pt x="320" y="816"/>
                  </a:cubicBezTo>
                  <a:cubicBezTo>
                    <a:pt x="313" y="896"/>
                    <a:pt x="313" y="983"/>
                    <a:pt x="297" y="1063"/>
                  </a:cubicBezTo>
                  <a:cubicBezTo>
                    <a:pt x="275" y="1178"/>
                    <a:pt x="211" y="1265"/>
                    <a:pt x="166" y="1371"/>
                  </a:cubicBezTo>
                  <a:cubicBezTo>
                    <a:pt x="114" y="1499"/>
                    <a:pt x="35" y="1621"/>
                    <a:pt x="21" y="1762"/>
                  </a:cubicBezTo>
                  <a:cubicBezTo>
                    <a:pt x="0" y="1952"/>
                    <a:pt x="50" y="2060"/>
                    <a:pt x="121" y="2200"/>
                  </a:cubicBezTo>
                  <a:lnTo>
                    <a:pt x="173" y="2209"/>
                  </a:lnTo>
                  <a:cubicBezTo>
                    <a:pt x="89" y="2000"/>
                    <a:pt x="22" y="1837"/>
                    <a:pt x="118" y="1588"/>
                  </a:cubicBezTo>
                  <a:cubicBezTo>
                    <a:pt x="169" y="1455"/>
                    <a:pt x="240" y="1322"/>
                    <a:pt x="295" y="1185"/>
                  </a:cubicBezTo>
                  <a:cubicBezTo>
                    <a:pt x="387" y="954"/>
                    <a:pt x="342" y="683"/>
                    <a:pt x="420" y="440"/>
                  </a:cubicBezTo>
                  <a:cubicBezTo>
                    <a:pt x="458" y="323"/>
                    <a:pt x="503" y="204"/>
                    <a:pt x="549" y="87"/>
                  </a:cubicBezTo>
                  <a:lnTo>
                    <a:pt x="557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44"/>
            <p:cNvSpPr/>
            <p:nvPr/>
          </p:nvSpPr>
          <p:spPr>
            <a:xfrm>
              <a:off x="3548192" y="4439724"/>
              <a:ext cx="19975" cy="255708"/>
            </a:xfrm>
            <a:custGeom>
              <a:avLst/>
              <a:gdLst/>
              <a:ahLst/>
              <a:cxnLst/>
              <a:rect l="l" t="t" r="r" b="b"/>
              <a:pathLst>
                <a:path w="322" h="4122" extrusionOk="0">
                  <a:moveTo>
                    <a:pt x="212" y="1"/>
                  </a:moveTo>
                  <a:lnTo>
                    <a:pt x="194" y="89"/>
                  </a:lnTo>
                  <a:cubicBezTo>
                    <a:pt x="204" y="386"/>
                    <a:pt x="232" y="677"/>
                    <a:pt x="261" y="981"/>
                  </a:cubicBezTo>
                  <a:cubicBezTo>
                    <a:pt x="284" y="1225"/>
                    <a:pt x="297" y="1472"/>
                    <a:pt x="257" y="1716"/>
                  </a:cubicBezTo>
                  <a:cubicBezTo>
                    <a:pt x="223" y="1919"/>
                    <a:pt x="140" y="2108"/>
                    <a:pt x="95" y="2307"/>
                  </a:cubicBezTo>
                  <a:cubicBezTo>
                    <a:pt x="1" y="2732"/>
                    <a:pt x="145" y="3171"/>
                    <a:pt x="56" y="3609"/>
                  </a:cubicBezTo>
                  <a:cubicBezTo>
                    <a:pt x="34" y="3714"/>
                    <a:pt x="21" y="3756"/>
                    <a:pt x="49" y="3856"/>
                  </a:cubicBezTo>
                  <a:cubicBezTo>
                    <a:pt x="71" y="3936"/>
                    <a:pt x="100" y="4026"/>
                    <a:pt x="132" y="4115"/>
                  </a:cubicBezTo>
                  <a:lnTo>
                    <a:pt x="174" y="4122"/>
                  </a:lnTo>
                  <a:cubicBezTo>
                    <a:pt x="146" y="4048"/>
                    <a:pt x="123" y="3974"/>
                    <a:pt x="101" y="3901"/>
                  </a:cubicBezTo>
                  <a:cubicBezTo>
                    <a:pt x="37" y="3686"/>
                    <a:pt x="113" y="3486"/>
                    <a:pt x="126" y="3269"/>
                  </a:cubicBezTo>
                  <a:cubicBezTo>
                    <a:pt x="139" y="3046"/>
                    <a:pt x="95" y="2829"/>
                    <a:pt x="90" y="2607"/>
                  </a:cubicBezTo>
                  <a:cubicBezTo>
                    <a:pt x="85" y="2394"/>
                    <a:pt x="148" y="2204"/>
                    <a:pt x="210" y="2006"/>
                  </a:cubicBezTo>
                  <a:cubicBezTo>
                    <a:pt x="322" y="1637"/>
                    <a:pt x="318" y="1268"/>
                    <a:pt x="277" y="888"/>
                  </a:cubicBezTo>
                  <a:cubicBezTo>
                    <a:pt x="242" y="586"/>
                    <a:pt x="219" y="295"/>
                    <a:pt x="212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44"/>
            <p:cNvSpPr/>
            <p:nvPr/>
          </p:nvSpPr>
          <p:spPr>
            <a:xfrm>
              <a:off x="3532745" y="4552631"/>
              <a:ext cx="9243" cy="86787"/>
            </a:xfrm>
            <a:custGeom>
              <a:avLst/>
              <a:gdLst/>
              <a:ahLst/>
              <a:cxnLst/>
              <a:rect l="l" t="t" r="r" b="b"/>
              <a:pathLst>
                <a:path w="149" h="1399" extrusionOk="0">
                  <a:moveTo>
                    <a:pt x="106" y="0"/>
                  </a:moveTo>
                  <a:lnTo>
                    <a:pt x="92" y="79"/>
                  </a:lnTo>
                  <a:lnTo>
                    <a:pt x="92" y="80"/>
                  </a:lnTo>
                  <a:cubicBezTo>
                    <a:pt x="121" y="516"/>
                    <a:pt x="54" y="964"/>
                    <a:pt x="0" y="1394"/>
                  </a:cubicBezTo>
                  <a:cubicBezTo>
                    <a:pt x="0" y="1397"/>
                    <a:pt x="2" y="1399"/>
                    <a:pt x="3" y="1399"/>
                  </a:cubicBezTo>
                  <a:cubicBezTo>
                    <a:pt x="4" y="1399"/>
                    <a:pt x="5" y="1398"/>
                    <a:pt x="5" y="1397"/>
                  </a:cubicBezTo>
                  <a:cubicBezTo>
                    <a:pt x="74" y="940"/>
                    <a:pt x="148" y="463"/>
                    <a:pt x="106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44"/>
            <p:cNvSpPr/>
            <p:nvPr/>
          </p:nvSpPr>
          <p:spPr>
            <a:xfrm>
              <a:off x="3529333" y="4653751"/>
              <a:ext cx="13338" cy="39206"/>
            </a:xfrm>
            <a:custGeom>
              <a:avLst/>
              <a:gdLst/>
              <a:ahLst/>
              <a:cxnLst/>
              <a:rect l="l" t="t" r="r" b="b"/>
              <a:pathLst>
                <a:path w="215" h="632" extrusionOk="0">
                  <a:moveTo>
                    <a:pt x="31" y="1"/>
                  </a:moveTo>
                  <a:cubicBezTo>
                    <a:pt x="28" y="1"/>
                    <a:pt x="24" y="3"/>
                    <a:pt x="23" y="8"/>
                  </a:cubicBezTo>
                  <a:cubicBezTo>
                    <a:pt x="0" y="135"/>
                    <a:pt x="29" y="244"/>
                    <a:pt x="77" y="364"/>
                  </a:cubicBezTo>
                  <a:cubicBezTo>
                    <a:pt x="109" y="450"/>
                    <a:pt x="142" y="537"/>
                    <a:pt x="174" y="624"/>
                  </a:cubicBezTo>
                  <a:lnTo>
                    <a:pt x="215" y="631"/>
                  </a:lnTo>
                  <a:cubicBezTo>
                    <a:pt x="200" y="595"/>
                    <a:pt x="186" y="560"/>
                    <a:pt x="173" y="524"/>
                  </a:cubicBezTo>
                  <a:cubicBezTo>
                    <a:pt x="107" y="357"/>
                    <a:pt x="13" y="199"/>
                    <a:pt x="42" y="14"/>
                  </a:cubicBezTo>
                  <a:cubicBezTo>
                    <a:pt x="43" y="6"/>
                    <a:pt x="37" y="1"/>
                    <a:pt x="31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44"/>
            <p:cNvSpPr/>
            <p:nvPr/>
          </p:nvSpPr>
          <p:spPr>
            <a:xfrm>
              <a:off x="3598503" y="4448472"/>
              <a:ext cx="42680" cy="254468"/>
            </a:xfrm>
            <a:custGeom>
              <a:avLst/>
              <a:gdLst/>
              <a:ahLst/>
              <a:cxnLst/>
              <a:rect l="l" t="t" r="r" b="b"/>
              <a:pathLst>
                <a:path w="688" h="4102" extrusionOk="0">
                  <a:moveTo>
                    <a:pt x="555" y="1"/>
                  </a:moveTo>
                  <a:lnTo>
                    <a:pt x="555" y="1"/>
                  </a:lnTo>
                  <a:cubicBezTo>
                    <a:pt x="540" y="369"/>
                    <a:pt x="644" y="734"/>
                    <a:pt x="623" y="1109"/>
                  </a:cubicBezTo>
                  <a:cubicBezTo>
                    <a:pt x="607" y="1387"/>
                    <a:pt x="549" y="1663"/>
                    <a:pt x="452" y="1926"/>
                  </a:cubicBezTo>
                  <a:cubicBezTo>
                    <a:pt x="388" y="2099"/>
                    <a:pt x="308" y="2251"/>
                    <a:pt x="263" y="2431"/>
                  </a:cubicBezTo>
                  <a:cubicBezTo>
                    <a:pt x="183" y="2757"/>
                    <a:pt x="93" y="3065"/>
                    <a:pt x="57" y="3400"/>
                  </a:cubicBezTo>
                  <a:cubicBezTo>
                    <a:pt x="41" y="3555"/>
                    <a:pt x="0" y="3734"/>
                    <a:pt x="16" y="3888"/>
                  </a:cubicBezTo>
                  <a:cubicBezTo>
                    <a:pt x="24" y="3965"/>
                    <a:pt x="41" y="4029"/>
                    <a:pt x="55" y="4096"/>
                  </a:cubicBezTo>
                  <a:lnTo>
                    <a:pt x="87" y="4101"/>
                  </a:lnTo>
                  <a:cubicBezTo>
                    <a:pt x="80" y="4055"/>
                    <a:pt x="67" y="4013"/>
                    <a:pt x="55" y="3958"/>
                  </a:cubicBezTo>
                  <a:cubicBezTo>
                    <a:pt x="19" y="3782"/>
                    <a:pt x="67" y="3579"/>
                    <a:pt x="87" y="3400"/>
                  </a:cubicBezTo>
                  <a:cubicBezTo>
                    <a:pt x="127" y="3047"/>
                    <a:pt x="221" y="2712"/>
                    <a:pt x="312" y="2369"/>
                  </a:cubicBezTo>
                  <a:cubicBezTo>
                    <a:pt x="410" y="2003"/>
                    <a:pt x="585" y="1682"/>
                    <a:pt x="635" y="1294"/>
                  </a:cubicBezTo>
                  <a:cubicBezTo>
                    <a:pt x="687" y="857"/>
                    <a:pt x="575" y="435"/>
                    <a:pt x="580" y="3"/>
                  </a:cubicBezTo>
                  <a:lnTo>
                    <a:pt x="555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44"/>
            <p:cNvSpPr/>
            <p:nvPr/>
          </p:nvSpPr>
          <p:spPr>
            <a:xfrm>
              <a:off x="3566244" y="4579245"/>
              <a:ext cx="29218" cy="119169"/>
            </a:xfrm>
            <a:custGeom>
              <a:avLst/>
              <a:gdLst/>
              <a:ahLst/>
              <a:cxnLst/>
              <a:rect l="l" t="t" r="r" b="b"/>
              <a:pathLst>
                <a:path w="471" h="1921" extrusionOk="0">
                  <a:moveTo>
                    <a:pt x="353" y="0"/>
                  </a:moveTo>
                  <a:cubicBezTo>
                    <a:pt x="320" y="0"/>
                    <a:pt x="281" y="21"/>
                    <a:pt x="234" y="68"/>
                  </a:cubicBezTo>
                  <a:cubicBezTo>
                    <a:pt x="85" y="217"/>
                    <a:pt x="114" y="570"/>
                    <a:pt x="85" y="765"/>
                  </a:cubicBezTo>
                  <a:cubicBezTo>
                    <a:pt x="50" y="983"/>
                    <a:pt x="0" y="1222"/>
                    <a:pt x="9" y="1443"/>
                  </a:cubicBezTo>
                  <a:cubicBezTo>
                    <a:pt x="16" y="1614"/>
                    <a:pt x="95" y="1757"/>
                    <a:pt x="138" y="1916"/>
                  </a:cubicBezTo>
                  <a:lnTo>
                    <a:pt x="164" y="1921"/>
                  </a:lnTo>
                  <a:cubicBezTo>
                    <a:pt x="122" y="1741"/>
                    <a:pt x="37" y="1575"/>
                    <a:pt x="29" y="1391"/>
                  </a:cubicBezTo>
                  <a:cubicBezTo>
                    <a:pt x="21" y="1132"/>
                    <a:pt x="89" y="868"/>
                    <a:pt x="124" y="614"/>
                  </a:cubicBezTo>
                  <a:cubicBezTo>
                    <a:pt x="135" y="522"/>
                    <a:pt x="140" y="431"/>
                    <a:pt x="159" y="341"/>
                  </a:cubicBezTo>
                  <a:cubicBezTo>
                    <a:pt x="167" y="300"/>
                    <a:pt x="173" y="245"/>
                    <a:pt x="194" y="206"/>
                  </a:cubicBezTo>
                  <a:lnTo>
                    <a:pt x="231" y="119"/>
                  </a:lnTo>
                  <a:cubicBezTo>
                    <a:pt x="304" y="123"/>
                    <a:pt x="378" y="129"/>
                    <a:pt x="451" y="136"/>
                  </a:cubicBezTo>
                  <a:cubicBezTo>
                    <a:pt x="459" y="143"/>
                    <a:pt x="467" y="155"/>
                    <a:pt x="471" y="167"/>
                  </a:cubicBezTo>
                  <a:cubicBezTo>
                    <a:pt x="451" y="72"/>
                    <a:pt x="414" y="0"/>
                    <a:pt x="353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44"/>
            <p:cNvSpPr/>
            <p:nvPr/>
          </p:nvSpPr>
          <p:spPr>
            <a:xfrm>
              <a:off x="3595401" y="4589543"/>
              <a:ext cx="1179" cy="7630"/>
            </a:xfrm>
            <a:custGeom>
              <a:avLst/>
              <a:gdLst/>
              <a:ahLst/>
              <a:cxnLst/>
              <a:rect l="l" t="t" r="r" b="b"/>
              <a:pathLst>
                <a:path w="19" h="123" extrusionOk="0">
                  <a:moveTo>
                    <a:pt x="1" y="1"/>
                  </a:moveTo>
                  <a:cubicBezTo>
                    <a:pt x="10" y="40"/>
                    <a:pt x="14" y="80"/>
                    <a:pt x="17" y="123"/>
                  </a:cubicBezTo>
                  <a:cubicBezTo>
                    <a:pt x="18" y="73"/>
                    <a:pt x="14" y="30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44"/>
            <p:cNvSpPr/>
            <p:nvPr/>
          </p:nvSpPr>
          <p:spPr>
            <a:xfrm>
              <a:off x="3593354" y="4597111"/>
              <a:ext cx="3660" cy="20844"/>
            </a:xfrm>
            <a:custGeom>
              <a:avLst/>
              <a:gdLst/>
              <a:ahLst/>
              <a:cxnLst/>
              <a:rect l="l" t="t" r="r" b="b"/>
              <a:pathLst>
                <a:path w="59" h="336" extrusionOk="0">
                  <a:moveTo>
                    <a:pt x="48" y="1"/>
                  </a:moveTo>
                  <a:cubicBezTo>
                    <a:pt x="47" y="121"/>
                    <a:pt x="15" y="271"/>
                    <a:pt x="3" y="322"/>
                  </a:cubicBezTo>
                  <a:cubicBezTo>
                    <a:pt x="1" y="329"/>
                    <a:pt x="7" y="335"/>
                    <a:pt x="14" y="335"/>
                  </a:cubicBezTo>
                  <a:cubicBezTo>
                    <a:pt x="17" y="335"/>
                    <a:pt x="21" y="333"/>
                    <a:pt x="22" y="329"/>
                  </a:cubicBezTo>
                  <a:cubicBezTo>
                    <a:pt x="47" y="275"/>
                    <a:pt x="59" y="136"/>
                    <a:pt x="48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44"/>
            <p:cNvSpPr/>
            <p:nvPr/>
          </p:nvSpPr>
          <p:spPr>
            <a:xfrm>
              <a:off x="3577349" y="4626331"/>
              <a:ext cx="15323" cy="50621"/>
            </a:xfrm>
            <a:custGeom>
              <a:avLst/>
              <a:gdLst/>
              <a:ahLst/>
              <a:cxnLst/>
              <a:rect l="l" t="t" r="r" b="b"/>
              <a:pathLst>
                <a:path w="247" h="816" extrusionOk="0">
                  <a:moveTo>
                    <a:pt x="240" y="0"/>
                  </a:moveTo>
                  <a:cubicBezTo>
                    <a:pt x="238" y="0"/>
                    <a:pt x="237" y="1"/>
                    <a:pt x="237" y="3"/>
                  </a:cubicBezTo>
                  <a:cubicBezTo>
                    <a:pt x="167" y="264"/>
                    <a:pt x="0" y="536"/>
                    <a:pt x="84" y="812"/>
                  </a:cubicBezTo>
                  <a:cubicBezTo>
                    <a:pt x="85" y="814"/>
                    <a:pt x="87" y="816"/>
                    <a:pt x="89" y="816"/>
                  </a:cubicBezTo>
                  <a:cubicBezTo>
                    <a:pt x="93" y="816"/>
                    <a:pt x="97" y="812"/>
                    <a:pt x="96" y="808"/>
                  </a:cubicBezTo>
                  <a:cubicBezTo>
                    <a:pt x="46" y="516"/>
                    <a:pt x="198" y="285"/>
                    <a:pt x="247" y="6"/>
                  </a:cubicBezTo>
                  <a:cubicBezTo>
                    <a:pt x="247" y="2"/>
                    <a:pt x="243" y="0"/>
                    <a:pt x="240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44"/>
            <p:cNvSpPr/>
            <p:nvPr/>
          </p:nvSpPr>
          <p:spPr>
            <a:xfrm>
              <a:off x="3581815" y="4676022"/>
              <a:ext cx="993" cy="806"/>
            </a:xfrm>
            <a:custGeom>
              <a:avLst/>
              <a:gdLst/>
              <a:ahLst/>
              <a:cxnLst/>
              <a:rect l="l" t="t" r="r" b="b"/>
              <a:pathLst>
                <a:path w="16" h="13" extrusionOk="0">
                  <a:moveTo>
                    <a:pt x="8" y="1"/>
                  </a:moveTo>
                  <a:cubicBezTo>
                    <a:pt x="1" y="1"/>
                    <a:pt x="1" y="12"/>
                    <a:pt x="8" y="12"/>
                  </a:cubicBezTo>
                  <a:cubicBezTo>
                    <a:pt x="15" y="12"/>
                    <a:pt x="15" y="1"/>
                    <a:pt x="8" y="1"/>
                  </a:cubicBezTo>
                  <a:close/>
                </a:path>
              </a:pathLst>
            </a:custGeom>
            <a:solidFill>
              <a:srgbClr val="5E2E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44"/>
            <p:cNvSpPr/>
            <p:nvPr/>
          </p:nvSpPr>
          <p:spPr>
            <a:xfrm>
              <a:off x="3578465" y="4439104"/>
              <a:ext cx="18859" cy="128661"/>
            </a:xfrm>
            <a:custGeom>
              <a:avLst/>
              <a:gdLst/>
              <a:ahLst/>
              <a:cxnLst/>
              <a:rect l="l" t="t" r="r" b="b"/>
              <a:pathLst>
                <a:path w="304" h="2074" extrusionOk="0">
                  <a:moveTo>
                    <a:pt x="1" y="1"/>
                  </a:moveTo>
                  <a:lnTo>
                    <a:pt x="1" y="1"/>
                  </a:lnTo>
                  <a:cubicBezTo>
                    <a:pt x="23" y="456"/>
                    <a:pt x="44" y="908"/>
                    <a:pt x="69" y="1364"/>
                  </a:cubicBezTo>
                  <a:cubicBezTo>
                    <a:pt x="81" y="1615"/>
                    <a:pt x="59" y="1916"/>
                    <a:pt x="291" y="2073"/>
                  </a:cubicBezTo>
                  <a:cubicBezTo>
                    <a:pt x="292" y="2073"/>
                    <a:pt x="293" y="2073"/>
                    <a:pt x="294" y="2073"/>
                  </a:cubicBezTo>
                  <a:cubicBezTo>
                    <a:pt x="299" y="2073"/>
                    <a:pt x="304" y="2066"/>
                    <a:pt x="299" y="2063"/>
                  </a:cubicBezTo>
                  <a:cubicBezTo>
                    <a:pt x="18" y="1813"/>
                    <a:pt x="81" y="1337"/>
                    <a:pt x="63" y="992"/>
                  </a:cubicBezTo>
                  <a:cubicBezTo>
                    <a:pt x="44" y="661"/>
                    <a:pt x="27" y="332"/>
                    <a:pt x="8" y="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44"/>
            <p:cNvSpPr/>
            <p:nvPr/>
          </p:nvSpPr>
          <p:spPr>
            <a:xfrm>
              <a:off x="3601853" y="4461065"/>
              <a:ext cx="23821" cy="106824"/>
            </a:xfrm>
            <a:custGeom>
              <a:avLst/>
              <a:gdLst/>
              <a:ahLst/>
              <a:cxnLst/>
              <a:rect l="l" t="t" r="r" b="b"/>
              <a:pathLst>
                <a:path w="384" h="1722" extrusionOk="0">
                  <a:moveTo>
                    <a:pt x="309" y="1"/>
                  </a:moveTo>
                  <a:cubicBezTo>
                    <a:pt x="303" y="1"/>
                    <a:pt x="298" y="3"/>
                    <a:pt x="298" y="10"/>
                  </a:cubicBezTo>
                  <a:cubicBezTo>
                    <a:pt x="261" y="278"/>
                    <a:pt x="253" y="547"/>
                    <a:pt x="274" y="818"/>
                  </a:cubicBezTo>
                  <a:cubicBezTo>
                    <a:pt x="302" y="1160"/>
                    <a:pt x="383" y="1537"/>
                    <a:pt x="4" y="1716"/>
                  </a:cubicBezTo>
                  <a:cubicBezTo>
                    <a:pt x="1" y="1718"/>
                    <a:pt x="1" y="1722"/>
                    <a:pt x="4" y="1722"/>
                  </a:cubicBezTo>
                  <a:cubicBezTo>
                    <a:pt x="5" y="1722"/>
                    <a:pt x="5" y="1722"/>
                    <a:pt x="6" y="1722"/>
                  </a:cubicBezTo>
                  <a:cubicBezTo>
                    <a:pt x="200" y="1653"/>
                    <a:pt x="305" y="1486"/>
                    <a:pt x="328" y="1283"/>
                  </a:cubicBezTo>
                  <a:cubicBezTo>
                    <a:pt x="349" y="1096"/>
                    <a:pt x="305" y="903"/>
                    <a:pt x="296" y="717"/>
                  </a:cubicBezTo>
                  <a:cubicBezTo>
                    <a:pt x="285" y="480"/>
                    <a:pt x="299" y="248"/>
                    <a:pt x="324" y="14"/>
                  </a:cubicBezTo>
                  <a:cubicBezTo>
                    <a:pt x="325" y="6"/>
                    <a:pt x="316" y="1"/>
                    <a:pt x="309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44"/>
            <p:cNvSpPr/>
            <p:nvPr/>
          </p:nvSpPr>
          <p:spPr>
            <a:xfrm>
              <a:off x="3591493" y="4444129"/>
              <a:ext cx="16687" cy="102544"/>
            </a:xfrm>
            <a:custGeom>
              <a:avLst/>
              <a:gdLst/>
              <a:ahLst/>
              <a:cxnLst/>
              <a:rect l="l" t="t" r="r" b="b"/>
              <a:pathLst>
                <a:path w="269" h="1653" extrusionOk="0">
                  <a:moveTo>
                    <a:pt x="260" y="1"/>
                  </a:moveTo>
                  <a:cubicBezTo>
                    <a:pt x="0" y="484"/>
                    <a:pt x="93" y="1122"/>
                    <a:pt x="121" y="1646"/>
                  </a:cubicBezTo>
                  <a:cubicBezTo>
                    <a:pt x="121" y="1650"/>
                    <a:pt x="124" y="1653"/>
                    <a:pt x="128" y="1653"/>
                  </a:cubicBezTo>
                  <a:cubicBezTo>
                    <a:pt x="131" y="1653"/>
                    <a:pt x="135" y="1650"/>
                    <a:pt x="135" y="1646"/>
                  </a:cubicBezTo>
                  <a:cubicBezTo>
                    <a:pt x="138" y="1109"/>
                    <a:pt x="20" y="499"/>
                    <a:pt x="269" y="4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44"/>
            <p:cNvSpPr/>
            <p:nvPr/>
          </p:nvSpPr>
          <p:spPr>
            <a:xfrm>
              <a:off x="3824439" y="4463422"/>
              <a:ext cx="71650" cy="255708"/>
            </a:xfrm>
            <a:custGeom>
              <a:avLst/>
              <a:gdLst/>
              <a:ahLst/>
              <a:cxnLst/>
              <a:rect l="l" t="t" r="r" b="b"/>
              <a:pathLst>
                <a:path w="1155" h="4122" extrusionOk="0">
                  <a:moveTo>
                    <a:pt x="1118" y="1"/>
                  </a:moveTo>
                  <a:lnTo>
                    <a:pt x="0" y="2161"/>
                  </a:lnTo>
                  <a:lnTo>
                    <a:pt x="1056" y="3783"/>
                  </a:lnTo>
                  <a:lnTo>
                    <a:pt x="1078" y="4122"/>
                  </a:lnTo>
                  <a:lnTo>
                    <a:pt x="1155" y="269"/>
                  </a:lnTo>
                  <a:lnTo>
                    <a:pt x="1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44"/>
            <p:cNvSpPr/>
            <p:nvPr/>
          </p:nvSpPr>
          <p:spPr>
            <a:xfrm>
              <a:off x="3782565" y="4654743"/>
              <a:ext cx="108747" cy="64392"/>
            </a:xfrm>
            <a:custGeom>
              <a:avLst/>
              <a:gdLst/>
              <a:ahLst/>
              <a:cxnLst/>
              <a:rect l="l" t="t" r="r" b="b"/>
              <a:pathLst>
                <a:path w="1753" h="1038" extrusionOk="0">
                  <a:moveTo>
                    <a:pt x="318" y="1"/>
                  </a:moveTo>
                  <a:lnTo>
                    <a:pt x="0" y="453"/>
                  </a:lnTo>
                  <a:lnTo>
                    <a:pt x="25" y="833"/>
                  </a:lnTo>
                  <a:lnTo>
                    <a:pt x="1753" y="1038"/>
                  </a:lnTo>
                  <a:lnTo>
                    <a:pt x="1753" y="1038"/>
                  </a:lnTo>
                  <a:lnTo>
                    <a:pt x="1731" y="699"/>
                  </a:lnTo>
                  <a:lnTo>
                    <a:pt x="31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44"/>
            <p:cNvSpPr/>
            <p:nvPr/>
          </p:nvSpPr>
          <p:spPr>
            <a:xfrm>
              <a:off x="3782565" y="4452194"/>
              <a:ext cx="111291" cy="245969"/>
            </a:xfrm>
            <a:custGeom>
              <a:avLst/>
              <a:gdLst/>
              <a:ahLst/>
              <a:cxnLst/>
              <a:rect l="l" t="t" r="r" b="b"/>
              <a:pathLst>
                <a:path w="1794" h="3965" extrusionOk="0">
                  <a:moveTo>
                    <a:pt x="504" y="0"/>
                  </a:moveTo>
                  <a:lnTo>
                    <a:pt x="0" y="3718"/>
                  </a:lnTo>
                  <a:lnTo>
                    <a:pt x="1731" y="3964"/>
                  </a:lnTo>
                  <a:lnTo>
                    <a:pt x="1793" y="182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44"/>
            <p:cNvSpPr/>
            <p:nvPr/>
          </p:nvSpPr>
          <p:spPr>
            <a:xfrm>
              <a:off x="3862095" y="4462988"/>
              <a:ext cx="34740" cy="253661"/>
            </a:xfrm>
            <a:custGeom>
              <a:avLst/>
              <a:gdLst/>
              <a:ahLst/>
              <a:cxnLst/>
              <a:rect l="l" t="t" r="r" b="b"/>
              <a:pathLst>
                <a:path w="560" h="4089" extrusionOk="0">
                  <a:moveTo>
                    <a:pt x="417" y="0"/>
                  </a:moveTo>
                  <a:lnTo>
                    <a:pt x="417" y="0"/>
                  </a:lnTo>
                  <a:cubicBezTo>
                    <a:pt x="465" y="224"/>
                    <a:pt x="501" y="449"/>
                    <a:pt x="519" y="676"/>
                  </a:cubicBezTo>
                  <a:cubicBezTo>
                    <a:pt x="559" y="1150"/>
                    <a:pt x="464" y="1625"/>
                    <a:pt x="369" y="2087"/>
                  </a:cubicBezTo>
                  <a:cubicBezTo>
                    <a:pt x="275" y="2534"/>
                    <a:pt x="160" y="2980"/>
                    <a:pt x="71" y="3430"/>
                  </a:cubicBezTo>
                  <a:cubicBezTo>
                    <a:pt x="28" y="3655"/>
                    <a:pt x="0" y="3876"/>
                    <a:pt x="83" y="4085"/>
                  </a:cubicBezTo>
                  <a:lnTo>
                    <a:pt x="112" y="4088"/>
                  </a:lnTo>
                  <a:cubicBezTo>
                    <a:pt x="64" y="3950"/>
                    <a:pt x="37" y="3811"/>
                    <a:pt x="54" y="3660"/>
                  </a:cubicBezTo>
                  <a:cubicBezTo>
                    <a:pt x="80" y="3449"/>
                    <a:pt x="144" y="3237"/>
                    <a:pt x="192" y="3031"/>
                  </a:cubicBezTo>
                  <a:cubicBezTo>
                    <a:pt x="299" y="2584"/>
                    <a:pt x="410" y="2139"/>
                    <a:pt x="490" y="1689"/>
                  </a:cubicBezTo>
                  <a:cubicBezTo>
                    <a:pt x="503" y="1617"/>
                    <a:pt x="516" y="1543"/>
                    <a:pt x="525" y="1470"/>
                  </a:cubicBezTo>
                  <a:lnTo>
                    <a:pt x="525" y="1467"/>
                  </a:lnTo>
                  <a:lnTo>
                    <a:pt x="548" y="487"/>
                  </a:lnTo>
                  <a:lnTo>
                    <a:pt x="548" y="484"/>
                  </a:lnTo>
                  <a:cubicBezTo>
                    <a:pt x="526" y="323"/>
                    <a:pt x="500" y="163"/>
                    <a:pt x="466" y="8"/>
                  </a:cubicBezTo>
                  <a:lnTo>
                    <a:pt x="417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44"/>
            <p:cNvSpPr/>
            <p:nvPr/>
          </p:nvSpPr>
          <p:spPr>
            <a:xfrm>
              <a:off x="3872890" y="4596057"/>
              <a:ext cx="20844" cy="122209"/>
            </a:xfrm>
            <a:custGeom>
              <a:avLst/>
              <a:gdLst/>
              <a:ahLst/>
              <a:cxnLst/>
              <a:rect l="l" t="t" r="r" b="b"/>
              <a:pathLst>
                <a:path w="336" h="1970" extrusionOk="0">
                  <a:moveTo>
                    <a:pt x="336" y="0"/>
                  </a:moveTo>
                  <a:cubicBezTo>
                    <a:pt x="313" y="82"/>
                    <a:pt x="291" y="163"/>
                    <a:pt x="272" y="244"/>
                  </a:cubicBezTo>
                  <a:cubicBezTo>
                    <a:pt x="250" y="343"/>
                    <a:pt x="242" y="436"/>
                    <a:pt x="236" y="535"/>
                  </a:cubicBezTo>
                  <a:cubicBezTo>
                    <a:pt x="224" y="744"/>
                    <a:pt x="197" y="902"/>
                    <a:pt x="133" y="1101"/>
                  </a:cubicBezTo>
                  <a:cubicBezTo>
                    <a:pt x="86" y="1243"/>
                    <a:pt x="22" y="1388"/>
                    <a:pt x="14" y="1535"/>
                  </a:cubicBezTo>
                  <a:cubicBezTo>
                    <a:pt x="1" y="1718"/>
                    <a:pt x="38" y="1824"/>
                    <a:pt x="98" y="1962"/>
                  </a:cubicBezTo>
                  <a:lnTo>
                    <a:pt x="101" y="1962"/>
                  </a:lnTo>
                  <a:lnTo>
                    <a:pt x="149" y="1969"/>
                  </a:lnTo>
                  <a:cubicBezTo>
                    <a:pt x="82" y="1766"/>
                    <a:pt x="25" y="1595"/>
                    <a:pt x="93" y="1354"/>
                  </a:cubicBezTo>
                  <a:cubicBezTo>
                    <a:pt x="134" y="1208"/>
                    <a:pt x="198" y="1062"/>
                    <a:pt x="234" y="915"/>
                  </a:cubicBezTo>
                  <a:cubicBezTo>
                    <a:pt x="294" y="665"/>
                    <a:pt x="260" y="401"/>
                    <a:pt x="323" y="147"/>
                  </a:cubicBezTo>
                  <a:cubicBezTo>
                    <a:pt x="326" y="135"/>
                    <a:pt x="329" y="124"/>
                    <a:pt x="333" y="111"/>
                  </a:cubicBezTo>
                  <a:lnTo>
                    <a:pt x="333" y="109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44"/>
            <p:cNvSpPr/>
            <p:nvPr/>
          </p:nvSpPr>
          <p:spPr>
            <a:xfrm>
              <a:off x="3805580" y="4455047"/>
              <a:ext cx="15323" cy="255088"/>
            </a:xfrm>
            <a:custGeom>
              <a:avLst/>
              <a:gdLst/>
              <a:ahLst/>
              <a:cxnLst/>
              <a:rect l="l" t="t" r="r" b="b"/>
              <a:pathLst>
                <a:path w="247" h="4112" extrusionOk="0">
                  <a:moveTo>
                    <a:pt x="116" y="1"/>
                  </a:moveTo>
                  <a:lnTo>
                    <a:pt x="101" y="117"/>
                  </a:lnTo>
                  <a:cubicBezTo>
                    <a:pt x="114" y="372"/>
                    <a:pt x="136" y="626"/>
                    <a:pt x="163" y="888"/>
                  </a:cubicBezTo>
                  <a:cubicBezTo>
                    <a:pt x="187" y="1101"/>
                    <a:pt x="204" y="1316"/>
                    <a:pt x="197" y="1530"/>
                  </a:cubicBezTo>
                  <a:cubicBezTo>
                    <a:pt x="187" y="1787"/>
                    <a:pt x="116" y="2026"/>
                    <a:pt x="72" y="2275"/>
                  </a:cubicBezTo>
                  <a:cubicBezTo>
                    <a:pt x="1" y="2688"/>
                    <a:pt x="117" y="3108"/>
                    <a:pt x="69" y="3525"/>
                  </a:cubicBezTo>
                  <a:cubicBezTo>
                    <a:pt x="44" y="3727"/>
                    <a:pt x="69" y="3918"/>
                    <a:pt x="127" y="4107"/>
                  </a:cubicBezTo>
                  <a:lnTo>
                    <a:pt x="158" y="4112"/>
                  </a:lnTo>
                  <a:cubicBezTo>
                    <a:pt x="111" y="3966"/>
                    <a:pt x="72" y="3815"/>
                    <a:pt x="70" y="3696"/>
                  </a:cubicBezTo>
                  <a:cubicBezTo>
                    <a:pt x="70" y="3555"/>
                    <a:pt x="110" y="3410"/>
                    <a:pt x="114" y="3268"/>
                  </a:cubicBezTo>
                  <a:cubicBezTo>
                    <a:pt x="121" y="3041"/>
                    <a:pt x="82" y="2826"/>
                    <a:pt x="72" y="2603"/>
                  </a:cubicBezTo>
                  <a:cubicBezTo>
                    <a:pt x="65" y="2376"/>
                    <a:pt x="127" y="2161"/>
                    <a:pt x="172" y="1942"/>
                  </a:cubicBezTo>
                  <a:cubicBezTo>
                    <a:pt x="246" y="1578"/>
                    <a:pt x="224" y="1210"/>
                    <a:pt x="181" y="843"/>
                  </a:cubicBezTo>
                  <a:cubicBezTo>
                    <a:pt x="150" y="560"/>
                    <a:pt x="124" y="279"/>
                    <a:pt x="116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44"/>
            <p:cNvSpPr/>
            <p:nvPr/>
          </p:nvSpPr>
          <p:spPr>
            <a:xfrm>
              <a:off x="3793731" y="4568823"/>
              <a:ext cx="6700" cy="87345"/>
            </a:xfrm>
            <a:custGeom>
              <a:avLst/>
              <a:gdLst/>
              <a:ahLst/>
              <a:cxnLst/>
              <a:rect l="l" t="t" r="r" b="b"/>
              <a:pathLst>
                <a:path w="108" h="1408" extrusionOk="0">
                  <a:moveTo>
                    <a:pt x="63" y="1"/>
                  </a:moveTo>
                  <a:lnTo>
                    <a:pt x="49" y="88"/>
                  </a:lnTo>
                  <a:lnTo>
                    <a:pt x="49" y="94"/>
                  </a:lnTo>
                  <a:cubicBezTo>
                    <a:pt x="80" y="528"/>
                    <a:pt x="35" y="971"/>
                    <a:pt x="2" y="1405"/>
                  </a:cubicBezTo>
                  <a:cubicBezTo>
                    <a:pt x="1" y="1406"/>
                    <a:pt x="2" y="1407"/>
                    <a:pt x="4" y="1407"/>
                  </a:cubicBezTo>
                  <a:cubicBezTo>
                    <a:pt x="6" y="1407"/>
                    <a:pt x="7" y="1406"/>
                    <a:pt x="7" y="1405"/>
                  </a:cubicBezTo>
                  <a:cubicBezTo>
                    <a:pt x="57" y="943"/>
                    <a:pt x="108" y="465"/>
                    <a:pt x="63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44"/>
            <p:cNvSpPr/>
            <p:nvPr/>
          </p:nvSpPr>
          <p:spPr>
            <a:xfrm>
              <a:off x="3791064" y="4670687"/>
              <a:ext cx="11104" cy="37841"/>
            </a:xfrm>
            <a:custGeom>
              <a:avLst/>
              <a:gdLst/>
              <a:ahLst/>
              <a:cxnLst/>
              <a:rect l="l" t="t" r="r" b="b"/>
              <a:pathLst>
                <a:path w="179" h="610" extrusionOk="0">
                  <a:moveTo>
                    <a:pt x="34" y="0"/>
                  </a:moveTo>
                  <a:cubicBezTo>
                    <a:pt x="30" y="0"/>
                    <a:pt x="24" y="4"/>
                    <a:pt x="23" y="10"/>
                  </a:cubicBezTo>
                  <a:cubicBezTo>
                    <a:pt x="1" y="171"/>
                    <a:pt x="52" y="302"/>
                    <a:pt x="107" y="451"/>
                  </a:cubicBezTo>
                  <a:cubicBezTo>
                    <a:pt x="124" y="503"/>
                    <a:pt x="143" y="556"/>
                    <a:pt x="159" y="608"/>
                  </a:cubicBezTo>
                  <a:lnTo>
                    <a:pt x="178" y="609"/>
                  </a:lnTo>
                  <a:cubicBezTo>
                    <a:pt x="98" y="411"/>
                    <a:pt x="21" y="203"/>
                    <a:pt x="42" y="10"/>
                  </a:cubicBezTo>
                  <a:cubicBezTo>
                    <a:pt x="42" y="3"/>
                    <a:pt x="39" y="0"/>
                    <a:pt x="34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44"/>
            <p:cNvSpPr/>
            <p:nvPr/>
          </p:nvSpPr>
          <p:spPr>
            <a:xfrm>
              <a:off x="3858869" y="4460445"/>
              <a:ext cx="32010" cy="182073"/>
            </a:xfrm>
            <a:custGeom>
              <a:avLst/>
              <a:gdLst/>
              <a:ahLst/>
              <a:cxnLst/>
              <a:rect l="l" t="t" r="r" b="b"/>
              <a:pathLst>
                <a:path w="516" h="2935" extrusionOk="0">
                  <a:moveTo>
                    <a:pt x="184" y="1"/>
                  </a:moveTo>
                  <a:cubicBezTo>
                    <a:pt x="306" y="126"/>
                    <a:pt x="455" y="256"/>
                    <a:pt x="473" y="416"/>
                  </a:cubicBezTo>
                  <a:cubicBezTo>
                    <a:pt x="481" y="497"/>
                    <a:pt x="452" y="593"/>
                    <a:pt x="439" y="673"/>
                  </a:cubicBezTo>
                  <a:cubicBezTo>
                    <a:pt x="396" y="939"/>
                    <a:pt x="350" y="1203"/>
                    <a:pt x="301" y="1469"/>
                  </a:cubicBezTo>
                  <a:cubicBezTo>
                    <a:pt x="211" y="1955"/>
                    <a:pt x="121" y="2448"/>
                    <a:pt x="1" y="2927"/>
                  </a:cubicBezTo>
                  <a:cubicBezTo>
                    <a:pt x="1" y="2932"/>
                    <a:pt x="5" y="2935"/>
                    <a:pt x="9" y="2935"/>
                  </a:cubicBezTo>
                  <a:cubicBezTo>
                    <a:pt x="12" y="2935"/>
                    <a:pt x="15" y="2933"/>
                    <a:pt x="16" y="2930"/>
                  </a:cubicBezTo>
                  <a:cubicBezTo>
                    <a:pt x="192" y="2407"/>
                    <a:pt x="258" y="1830"/>
                    <a:pt x="357" y="1289"/>
                  </a:cubicBezTo>
                  <a:cubicBezTo>
                    <a:pt x="402" y="1035"/>
                    <a:pt x="450" y="780"/>
                    <a:pt x="484" y="525"/>
                  </a:cubicBezTo>
                  <a:cubicBezTo>
                    <a:pt x="516" y="279"/>
                    <a:pt x="360" y="156"/>
                    <a:pt x="212" y="4"/>
                  </a:cubicBezTo>
                  <a:lnTo>
                    <a:pt x="184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44"/>
            <p:cNvSpPr/>
            <p:nvPr/>
          </p:nvSpPr>
          <p:spPr>
            <a:xfrm>
              <a:off x="3818918" y="4463670"/>
              <a:ext cx="17494" cy="78971"/>
            </a:xfrm>
            <a:custGeom>
              <a:avLst/>
              <a:gdLst/>
              <a:ahLst/>
              <a:cxnLst/>
              <a:rect l="l" t="t" r="r" b="b"/>
              <a:pathLst>
                <a:path w="282" h="1273" extrusionOk="0">
                  <a:moveTo>
                    <a:pt x="40" y="1"/>
                  </a:moveTo>
                  <a:cubicBezTo>
                    <a:pt x="33" y="1"/>
                    <a:pt x="25" y="5"/>
                    <a:pt x="24" y="14"/>
                  </a:cubicBezTo>
                  <a:cubicBezTo>
                    <a:pt x="1" y="421"/>
                    <a:pt x="169" y="871"/>
                    <a:pt x="259" y="1264"/>
                  </a:cubicBezTo>
                  <a:cubicBezTo>
                    <a:pt x="260" y="1270"/>
                    <a:pt x="264" y="1272"/>
                    <a:pt x="269" y="1272"/>
                  </a:cubicBezTo>
                  <a:cubicBezTo>
                    <a:pt x="275" y="1272"/>
                    <a:pt x="282" y="1268"/>
                    <a:pt x="281" y="1260"/>
                  </a:cubicBezTo>
                  <a:cubicBezTo>
                    <a:pt x="230" y="850"/>
                    <a:pt x="31" y="428"/>
                    <a:pt x="50" y="11"/>
                  </a:cubicBezTo>
                  <a:cubicBezTo>
                    <a:pt x="51" y="4"/>
                    <a:pt x="46" y="1"/>
                    <a:pt x="4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44"/>
            <p:cNvSpPr/>
            <p:nvPr/>
          </p:nvSpPr>
          <p:spPr>
            <a:xfrm>
              <a:off x="3854341" y="4458211"/>
              <a:ext cx="20844" cy="116564"/>
            </a:xfrm>
            <a:custGeom>
              <a:avLst/>
              <a:gdLst/>
              <a:ahLst/>
              <a:cxnLst/>
              <a:rect l="l" t="t" r="r" b="b"/>
              <a:pathLst>
                <a:path w="336" h="1879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368"/>
                    <a:pt x="56" y="729"/>
                    <a:pt x="74" y="1100"/>
                  </a:cubicBezTo>
                  <a:cubicBezTo>
                    <a:pt x="85" y="1315"/>
                    <a:pt x="51" y="1592"/>
                    <a:pt x="134" y="1797"/>
                  </a:cubicBezTo>
                  <a:cubicBezTo>
                    <a:pt x="155" y="1848"/>
                    <a:pt x="168" y="1879"/>
                    <a:pt x="193" y="1879"/>
                  </a:cubicBezTo>
                  <a:cubicBezTo>
                    <a:pt x="207" y="1879"/>
                    <a:pt x="225" y="1869"/>
                    <a:pt x="250" y="1848"/>
                  </a:cubicBezTo>
                  <a:cubicBezTo>
                    <a:pt x="336" y="1773"/>
                    <a:pt x="308" y="1532"/>
                    <a:pt x="308" y="1439"/>
                  </a:cubicBezTo>
                  <a:cubicBezTo>
                    <a:pt x="313" y="1152"/>
                    <a:pt x="285" y="867"/>
                    <a:pt x="305" y="581"/>
                  </a:cubicBezTo>
                  <a:cubicBezTo>
                    <a:pt x="305" y="576"/>
                    <a:pt x="301" y="573"/>
                    <a:pt x="296" y="573"/>
                  </a:cubicBezTo>
                  <a:cubicBezTo>
                    <a:pt x="293" y="573"/>
                    <a:pt x="289" y="574"/>
                    <a:pt x="288" y="578"/>
                  </a:cubicBezTo>
                  <a:cubicBezTo>
                    <a:pt x="244" y="898"/>
                    <a:pt x="301" y="1216"/>
                    <a:pt x="286" y="1537"/>
                  </a:cubicBezTo>
                  <a:cubicBezTo>
                    <a:pt x="284" y="1595"/>
                    <a:pt x="285" y="1799"/>
                    <a:pt x="195" y="1799"/>
                  </a:cubicBezTo>
                  <a:cubicBezTo>
                    <a:pt x="184" y="1799"/>
                    <a:pt x="171" y="1796"/>
                    <a:pt x="157" y="1789"/>
                  </a:cubicBezTo>
                  <a:cubicBezTo>
                    <a:pt x="146" y="1784"/>
                    <a:pt x="141" y="1715"/>
                    <a:pt x="140" y="1696"/>
                  </a:cubicBezTo>
                  <a:cubicBezTo>
                    <a:pt x="119" y="1588"/>
                    <a:pt x="114" y="1474"/>
                    <a:pt x="109" y="1363"/>
                  </a:cubicBezTo>
                  <a:cubicBezTo>
                    <a:pt x="83" y="908"/>
                    <a:pt x="19" y="455"/>
                    <a:pt x="15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44"/>
            <p:cNvSpPr/>
            <p:nvPr/>
          </p:nvSpPr>
          <p:spPr>
            <a:xfrm>
              <a:off x="3837777" y="4456226"/>
              <a:ext cx="15695" cy="257693"/>
            </a:xfrm>
            <a:custGeom>
              <a:avLst/>
              <a:gdLst/>
              <a:ahLst/>
              <a:cxnLst/>
              <a:rect l="l" t="t" r="r" b="b"/>
              <a:pathLst>
                <a:path w="253" h="4154" extrusionOk="0">
                  <a:moveTo>
                    <a:pt x="52" y="0"/>
                  </a:moveTo>
                  <a:cubicBezTo>
                    <a:pt x="2" y="236"/>
                    <a:pt x="0" y="471"/>
                    <a:pt x="39" y="711"/>
                  </a:cubicBezTo>
                  <a:cubicBezTo>
                    <a:pt x="74" y="920"/>
                    <a:pt x="169" y="1116"/>
                    <a:pt x="201" y="1322"/>
                  </a:cubicBezTo>
                  <a:cubicBezTo>
                    <a:pt x="234" y="1528"/>
                    <a:pt x="157" y="1775"/>
                    <a:pt x="141" y="1981"/>
                  </a:cubicBezTo>
                  <a:cubicBezTo>
                    <a:pt x="109" y="2394"/>
                    <a:pt x="128" y="2809"/>
                    <a:pt x="112" y="3223"/>
                  </a:cubicBezTo>
                  <a:cubicBezTo>
                    <a:pt x="106" y="3396"/>
                    <a:pt x="67" y="3535"/>
                    <a:pt x="45" y="3708"/>
                  </a:cubicBezTo>
                  <a:cubicBezTo>
                    <a:pt x="44" y="3731"/>
                    <a:pt x="31" y="3757"/>
                    <a:pt x="31" y="3780"/>
                  </a:cubicBezTo>
                  <a:cubicBezTo>
                    <a:pt x="31" y="3904"/>
                    <a:pt x="73" y="4030"/>
                    <a:pt x="115" y="4151"/>
                  </a:cubicBezTo>
                  <a:lnTo>
                    <a:pt x="154" y="4154"/>
                  </a:lnTo>
                  <a:cubicBezTo>
                    <a:pt x="100" y="3997"/>
                    <a:pt x="68" y="3860"/>
                    <a:pt x="98" y="3664"/>
                  </a:cubicBezTo>
                  <a:cubicBezTo>
                    <a:pt x="124" y="3497"/>
                    <a:pt x="158" y="3343"/>
                    <a:pt x="166" y="3170"/>
                  </a:cubicBezTo>
                  <a:cubicBezTo>
                    <a:pt x="182" y="2774"/>
                    <a:pt x="154" y="2378"/>
                    <a:pt x="183" y="1981"/>
                  </a:cubicBezTo>
                  <a:cubicBezTo>
                    <a:pt x="196" y="1800"/>
                    <a:pt x="253" y="1615"/>
                    <a:pt x="250" y="1434"/>
                  </a:cubicBezTo>
                  <a:cubicBezTo>
                    <a:pt x="253" y="1291"/>
                    <a:pt x="192" y="1159"/>
                    <a:pt x="153" y="1027"/>
                  </a:cubicBezTo>
                  <a:cubicBezTo>
                    <a:pt x="54" y="686"/>
                    <a:pt x="18" y="347"/>
                    <a:pt x="82" y="5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44"/>
            <p:cNvSpPr/>
            <p:nvPr/>
          </p:nvSpPr>
          <p:spPr>
            <a:xfrm>
              <a:off x="3818111" y="4552197"/>
              <a:ext cx="19355" cy="125745"/>
            </a:xfrm>
            <a:custGeom>
              <a:avLst/>
              <a:gdLst/>
              <a:ahLst/>
              <a:cxnLst/>
              <a:rect l="l" t="t" r="r" b="b"/>
              <a:pathLst>
                <a:path w="312" h="2027" extrusionOk="0">
                  <a:moveTo>
                    <a:pt x="293" y="1"/>
                  </a:moveTo>
                  <a:cubicBezTo>
                    <a:pt x="289" y="1"/>
                    <a:pt x="287" y="3"/>
                    <a:pt x="287" y="7"/>
                  </a:cubicBezTo>
                  <a:cubicBezTo>
                    <a:pt x="287" y="402"/>
                    <a:pt x="182" y="777"/>
                    <a:pt x="83" y="1153"/>
                  </a:cubicBezTo>
                  <a:cubicBezTo>
                    <a:pt x="1" y="1462"/>
                    <a:pt x="34" y="1698"/>
                    <a:pt x="59" y="2014"/>
                  </a:cubicBezTo>
                  <a:cubicBezTo>
                    <a:pt x="60" y="2022"/>
                    <a:pt x="67" y="2026"/>
                    <a:pt x="74" y="2026"/>
                  </a:cubicBezTo>
                  <a:cubicBezTo>
                    <a:pt x="80" y="2026"/>
                    <a:pt x="86" y="2022"/>
                    <a:pt x="86" y="2014"/>
                  </a:cubicBezTo>
                  <a:cubicBezTo>
                    <a:pt x="78" y="1837"/>
                    <a:pt x="33" y="1660"/>
                    <a:pt x="41" y="1481"/>
                  </a:cubicBezTo>
                  <a:cubicBezTo>
                    <a:pt x="49" y="1319"/>
                    <a:pt x="110" y="1150"/>
                    <a:pt x="152" y="992"/>
                  </a:cubicBezTo>
                  <a:cubicBezTo>
                    <a:pt x="237" y="665"/>
                    <a:pt x="311" y="346"/>
                    <a:pt x="301" y="6"/>
                  </a:cubicBezTo>
                  <a:cubicBezTo>
                    <a:pt x="299" y="2"/>
                    <a:pt x="296" y="1"/>
                    <a:pt x="293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44"/>
            <p:cNvSpPr/>
            <p:nvPr/>
          </p:nvSpPr>
          <p:spPr>
            <a:xfrm>
              <a:off x="3936849" y="4467455"/>
              <a:ext cx="52792" cy="255646"/>
            </a:xfrm>
            <a:custGeom>
              <a:avLst/>
              <a:gdLst/>
              <a:ahLst/>
              <a:cxnLst/>
              <a:rect l="l" t="t" r="r" b="b"/>
              <a:pathLst>
                <a:path w="851" h="4121" extrusionOk="0">
                  <a:moveTo>
                    <a:pt x="777" y="1"/>
                  </a:moveTo>
                  <a:lnTo>
                    <a:pt x="1" y="2230"/>
                  </a:lnTo>
                  <a:lnTo>
                    <a:pt x="827" y="3784"/>
                  </a:lnTo>
                  <a:lnTo>
                    <a:pt x="850" y="4121"/>
                  </a:lnTo>
                  <a:lnTo>
                    <a:pt x="808" y="268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44"/>
            <p:cNvSpPr/>
            <p:nvPr/>
          </p:nvSpPr>
          <p:spPr>
            <a:xfrm>
              <a:off x="3906699" y="4664297"/>
              <a:ext cx="82941" cy="58809"/>
            </a:xfrm>
            <a:custGeom>
              <a:avLst/>
              <a:gdLst/>
              <a:ahLst/>
              <a:cxnLst/>
              <a:rect l="l" t="t" r="r" b="b"/>
              <a:pathLst>
                <a:path w="1337" h="948" extrusionOk="0">
                  <a:moveTo>
                    <a:pt x="232" y="1"/>
                  </a:moveTo>
                  <a:lnTo>
                    <a:pt x="0" y="471"/>
                  </a:lnTo>
                  <a:lnTo>
                    <a:pt x="25" y="849"/>
                  </a:lnTo>
                  <a:lnTo>
                    <a:pt x="1336" y="948"/>
                  </a:lnTo>
                  <a:lnTo>
                    <a:pt x="1336" y="948"/>
                  </a:lnTo>
                  <a:lnTo>
                    <a:pt x="1313" y="611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44"/>
            <p:cNvSpPr/>
            <p:nvPr/>
          </p:nvSpPr>
          <p:spPr>
            <a:xfrm>
              <a:off x="3906699" y="4461561"/>
              <a:ext cx="81452" cy="240634"/>
            </a:xfrm>
            <a:custGeom>
              <a:avLst/>
              <a:gdLst/>
              <a:ahLst/>
              <a:cxnLst/>
              <a:rect l="l" t="t" r="r" b="b"/>
              <a:pathLst>
                <a:path w="1313" h="3879" extrusionOk="0">
                  <a:moveTo>
                    <a:pt x="314" y="0"/>
                  </a:moveTo>
                  <a:lnTo>
                    <a:pt x="0" y="3739"/>
                  </a:lnTo>
                  <a:lnTo>
                    <a:pt x="1313" y="3879"/>
                  </a:lnTo>
                  <a:lnTo>
                    <a:pt x="1313" y="3879"/>
                  </a:lnTo>
                  <a:lnTo>
                    <a:pt x="1263" y="96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44"/>
            <p:cNvSpPr/>
            <p:nvPr/>
          </p:nvSpPr>
          <p:spPr>
            <a:xfrm>
              <a:off x="3982011" y="4467331"/>
              <a:ext cx="5459" cy="39640"/>
            </a:xfrm>
            <a:custGeom>
              <a:avLst/>
              <a:gdLst/>
              <a:ahLst/>
              <a:cxnLst/>
              <a:rect l="l" t="t" r="r" b="b"/>
              <a:pathLst>
                <a:path w="88" h="639" extrusionOk="0">
                  <a:moveTo>
                    <a:pt x="0" y="0"/>
                  </a:moveTo>
                  <a:cubicBezTo>
                    <a:pt x="38" y="212"/>
                    <a:pt x="70" y="424"/>
                    <a:pt x="87" y="639"/>
                  </a:cubicBezTo>
                  <a:lnTo>
                    <a:pt x="84" y="209"/>
                  </a:lnTo>
                  <a:lnTo>
                    <a:pt x="84" y="205"/>
                  </a:lnTo>
                  <a:cubicBezTo>
                    <a:pt x="77" y="166"/>
                    <a:pt x="71" y="126"/>
                    <a:pt x="64" y="87"/>
                  </a:cubicBezTo>
                  <a:lnTo>
                    <a:pt x="63" y="81"/>
                  </a:lnTo>
                  <a:lnTo>
                    <a:pt x="4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2E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44"/>
            <p:cNvSpPr/>
            <p:nvPr/>
          </p:nvSpPr>
          <p:spPr>
            <a:xfrm>
              <a:off x="3966316" y="4547110"/>
              <a:ext cx="21650" cy="174815"/>
            </a:xfrm>
            <a:custGeom>
              <a:avLst/>
              <a:gdLst/>
              <a:ahLst/>
              <a:cxnLst/>
              <a:rect l="l" t="t" r="r" b="b"/>
              <a:pathLst>
                <a:path w="349" h="2818" extrusionOk="0">
                  <a:moveTo>
                    <a:pt x="346" y="1"/>
                  </a:moveTo>
                  <a:cubicBezTo>
                    <a:pt x="327" y="285"/>
                    <a:pt x="288" y="571"/>
                    <a:pt x="250" y="850"/>
                  </a:cubicBezTo>
                  <a:cubicBezTo>
                    <a:pt x="192" y="1263"/>
                    <a:pt x="121" y="1672"/>
                    <a:pt x="66" y="2086"/>
                  </a:cubicBezTo>
                  <a:cubicBezTo>
                    <a:pt x="34" y="2328"/>
                    <a:pt x="0" y="2584"/>
                    <a:pt x="79" y="2816"/>
                  </a:cubicBezTo>
                  <a:lnTo>
                    <a:pt x="105" y="2818"/>
                  </a:lnTo>
                  <a:cubicBezTo>
                    <a:pt x="70" y="2702"/>
                    <a:pt x="44" y="2584"/>
                    <a:pt x="47" y="2462"/>
                  </a:cubicBezTo>
                  <a:cubicBezTo>
                    <a:pt x="48" y="2259"/>
                    <a:pt x="105" y="2042"/>
                    <a:pt x="135" y="1843"/>
                  </a:cubicBezTo>
                  <a:cubicBezTo>
                    <a:pt x="204" y="1406"/>
                    <a:pt x="279" y="972"/>
                    <a:pt x="334" y="532"/>
                  </a:cubicBezTo>
                  <a:cubicBezTo>
                    <a:pt x="340" y="494"/>
                    <a:pt x="346" y="457"/>
                    <a:pt x="349" y="419"/>
                  </a:cubicBezTo>
                  <a:lnTo>
                    <a:pt x="349" y="415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44"/>
            <p:cNvSpPr/>
            <p:nvPr/>
          </p:nvSpPr>
          <p:spPr>
            <a:xfrm>
              <a:off x="3974319" y="4604494"/>
              <a:ext cx="14020" cy="118053"/>
            </a:xfrm>
            <a:custGeom>
              <a:avLst/>
              <a:gdLst/>
              <a:ahLst/>
              <a:cxnLst/>
              <a:rect l="l" t="t" r="r" b="b"/>
              <a:pathLst>
                <a:path w="226" h="1903" extrusionOk="0">
                  <a:moveTo>
                    <a:pt x="224" y="1"/>
                  </a:moveTo>
                  <a:cubicBezTo>
                    <a:pt x="213" y="54"/>
                    <a:pt x="204" y="107"/>
                    <a:pt x="197" y="158"/>
                  </a:cubicBezTo>
                  <a:cubicBezTo>
                    <a:pt x="155" y="428"/>
                    <a:pt x="188" y="702"/>
                    <a:pt x="121" y="971"/>
                  </a:cubicBezTo>
                  <a:cubicBezTo>
                    <a:pt x="82" y="1123"/>
                    <a:pt x="30" y="1277"/>
                    <a:pt x="17" y="1431"/>
                  </a:cubicBezTo>
                  <a:cubicBezTo>
                    <a:pt x="1" y="1611"/>
                    <a:pt x="38" y="1748"/>
                    <a:pt x="94" y="1900"/>
                  </a:cubicBezTo>
                  <a:lnTo>
                    <a:pt x="140" y="1903"/>
                  </a:lnTo>
                  <a:cubicBezTo>
                    <a:pt x="86" y="1691"/>
                    <a:pt x="44" y="1515"/>
                    <a:pt x="95" y="1270"/>
                  </a:cubicBezTo>
                  <a:cubicBezTo>
                    <a:pt x="126" y="1122"/>
                    <a:pt x="168" y="969"/>
                    <a:pt x="188" y="818"/>
                  </a:cubicBezTo>
                  <a:cubicBezTo>
                    <a:pt x="217" y="600"/>
                    <a:pt x="204" y="384"/>
                    <a:pt x="226" y="166"/>
                  </a:cubicBezTo>
                  <a:lnTo>
                    <a:pt x="226" y="165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44"/>
            <p:cNvSpPr/>
            <p:nvPr/>
          </p:nvSpPr>
          <p:spPr>
            <a:xfrm>
              <a:off x="3922953" y="4461623"/>
              <a:ext cx="13151" cy="257197"/>
            </a:xfrm>
            <a:custGeom>
              <a:avLst/>
              <a:gdLst/>
              <a:ahLst/>
              <a:cxnLst/>
              <a:rect l="l" t="t" r="r" b="b"/>
              <a:pathLst>
                <a:path w="212" h="4146" extrusionOk="0">
                  <a:moveTo>
                    <a:pt x="46" y="1"/>
                  </a:moveTo>
                  <a:lnTo>
                    <a:pt x="31" y="184"/>
                  </a:lnTo>
                  <a:cubicBezTo>
                    <a:pt x="46" y="430"/>
                    <a:pt x="66" y="680"/>
                    <a:pt x="92" y="930"/>
                  </a:cubicBezTo>
                  <a:cubicBezTo>
                    <a:pt x="137" y="1392"/>
                    <a:pt x="110" y="1814"/>
                    <a:pt x="53" y="2273"/>
                  </a:cubicBezTo>
                  <a:cubicBezTo>
                    <a:pt x="1" y="2700"/>
                    <a:pt x="97" y="3123"/>
                    <a:pt x="68" y="3551"/>
                  </a:cubicBezTo>
                  <a:cubicBezTo>
                    <a:pt x="55" y="3751"/>
                    <a:pt x="74" y="3949"/>
                    <a:pt x="123" y="4144"/>
                  </a:cubicBezTo>
                  <a:lnTo>
                    <a:pt x="153" y="4145"/>
                  </a:lnTo>
                  <a:cubicBezTo>
                    <a:pt x="129" y="4056"/>
                    <a:pt x="107" y="3969"/>
                    <a:pt x="88" y="3884"/>
                  </a:cubicBezTo>
                  <a:cubicBezTo>
                    <a:pt x="52" y="3715"/>
                    <a:pt x="97" y="3534"/>
                    <a:pt x="101" y="3361"/>
                  </a:cubicBezTo>
                  <a:cubicBezTo>
                    <a:pt x="104" y="3120"/>
                    <a:pt x="68" y="2885"/>
                    <a:pt x="58" y="2645"/>
                  </a:cubicBezTo>
                  <a:cubicBezTo>
                    <a:pt x="49" y="2420"/>
                    <a:pt x="90" y="2201"/>
                    <a:pt x="121" y="1980"/>
                  </a:cubicBezTo>
                  <a:cubicBezTo>
                    <a:pt x="212" y="1329"/>
                    <a:pt x="95" y="660"/>
                    <a:pt x="5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44"/>
            <p:cNvSpPr/>
            <p:nvPr/>
          </p:nvSpPr>
          <p:spPr>
            <a:xfrm>
              <a:off x="3914702" y="4578624"/>
              <a:ext cx="4218" cy="87655"/>
            </a:xfrm>
            <a:custGeom>
              <a:avLst/>
              <a:gdLst/>
              <a:ahLst/>
              <a:cxnLst/>
              <a:rect l="l" t="t" r="r" b="b"/>
              <a:pathLst>
                <a:path w="68" h="1413" extrusionOk="0">
                  <a:moveTo>
                    <a:pt x="19" y="1"/>
                  </a:moveTo>
                  <a:lnTo>
                    <a:pt x="11" y="111"/>
                  </a:lnTo>
                  <a:lnTo>
                    <a:pt x="11" y="117"/>
                  </a:lnTo>
                  <a:cubicBezTo>
                    <a:pt x="41" y="547"/>
                    <a:pt x="16" y="981"/>
                    <a:pt x="0" y="1410"/>
                  </a:cubicBezTo>
                  <a:cubicBezTo>
                    <a:pt x="0" y="1412"/>
                    <a:pt x="1" y="1413"/>
                    <a:pt x="3" y="1413"/>
                  </a:cubicBezTo>
                  <a:cubicBezTo>
                    <a:pt x="4" y="1413"/>
                    <a:pt x="5" y="1412"/>
                    <a:pt x="5" y="1410"/>
                  </a:cubicBezTo>
                  <a:cubicBezTo>
                    <a:pt x="37" y="943"/>
                    <a:pt x="67" y="471"/>
                    <a:pt x="24" y="8"/>
                  </a:cubicBezTo>
                  <a:cubicBezTo>
                    <a:pt x="24" y="5"/>
                    <a:pt x="22" y="2"/>
                    <a:pt x="19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44"/>
            <p:cNvSpPr/>
            <p:nvPr/>
          </p:nvSpPr>
          <p:spPr>
            <a:xfrm>
              <a:off x="3913089" y="4680737"/>
              <a:ext cx="9119" cy="37407"/>
            </a:xfrm>
            <a:custGeom>
              <a:avLst/>
              <a:gdLst/>
              <a:ahLst/>
              <a:cxnLst/>
              <a:rect l="l" t="t" r="r" b="b"/>
              <a:pathLst>
                <a:path w="147" h="603" extrusionOk="0">
                  <a:moveTo>
                    <a:pt x="22" y="1"/>
                  </a:moveTo>
                  <a:cubicBezTo>
                    <a:pt x="17" y="1"/>
                    <a:pt x="13" y="4"/>
                    <a:pt x="12" y="10"/>
                  </a:cubicBezTo>
                  <a:cubicBezTo>
                    <a:pt x="0" y="154"/>
                    <a:pt x="34" y="279"/>
                    <a:pt x="73" y="416"/>
                  </a:cubicBezTo>
                  <a:cubicBezTo>
                    <a:pt x="93" y="477"/>
                    <a:pt x="108" y="539"/>
                    <a:pt x="124" y="600"/>
                  </a:cubicBezTo>
                  <a:lnTo>
                    <a:pt x="147" y="603"/>
                  </a:lnTo>
                  <a:cubicBezTo>
                    <a:pt x="84" y="407"/>
                    <a:pt x="21" y="205"/>
                    <a:pt x="29" y="10"/>
                  </a:cubicBezTo>
                  <a:cubicBezTo>
                    <a:pt x="30" y="4"/>
                    <a:pt x="26" y="1"/>
                    <a:pt x="22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44"/>
            <p:cNvSpPr/>
            <p:nvPr/>
          </p:nvSpPr>
          <p:spPr>
            <a:xfrm>
              <a:off x="3963525" y="4466028"/>
              <a:ext cx="21650" cy="182631"/>
            </a:xfrm>
            <a:custGeom>
              <a:avLst/>
              <a:gdLst/>
              <a:ahLst/>
              <a:cxnLst/>
              <a:rect l="l" t="t" r="r" b="b"/>
              <a:pathLst>
                <a:path w="349" h="2944" extrusionOk="0">
                  <a:moveTo>
                    <a:pt x="85" y="1"/>
                  </a:moveTo>
                  <a:lnTo>
                    <a:pt x="85" y="1"/>
                  </a:lnTo>
                  <a:cubicBezTo>
                    <a:pt x="183" y="129"/>
                    <a:pt x="298" y="253"/>
                    <a:pt x="311" y="412"/>
                  </a:cubicBezTo>
                  <a:cubicBezTo>
                    <a:pt x="318" y="492"/>
                    <a:pt x="298" y="582"/>
                    <a:pt x="291" y="661"/>
                  </a:cubicBezTo>
                  <a:cubicBezTo>
                    <a:pt x="266" y="920"/>
                    <a:pt x="234" y="1176"/>
                    <a:pt x="204" y="1433"/>
                  </a:cubicBezTo>
                  <a:cubicBezTo>
                    <a:pt x="144" y="1934"/>
                    <a:pt x="80" y="2435"/>
                    <a:pt x="2" y="2934"/>
                  </a:cubicBezTo>
                  <a:cubicBezTo>
                    <a:pt x="1" y="2939"/>
                    <a:pt x="6" y="2943"/>
                    <a:pt x="11" y="2943"/>
                  </a:cubicBezTo>
                  <a:cubicBezTo>
                    <a:pt x="13" y="2943"/>
                    <a:pt x="16" y="2942"/>
                    <a:pt x="16" y="2938"/>
                  </a:cubicBezTo>
                  <a:cubicBezTo>
                    <a:pt x="140" y="2430"/>
                    <a:pt x="175" y="1889"/>
                    <a:pt x="237" y="1370"/>
                  </a:cubicBezTo>
                  <a:cubicBezTo>
                    <a:pt x="269" y="1094"/>
                    <a:pt x="304" y="818"/>
                    <a:pt x="327" y="542"/>
                  </a:cubicBezTo>
                  <a:cubicBezTo>
                    <a:pt x="349" y="290"/>
                    <a:pt x="233" y="175"/>
                    <a:pt x="104" y="2"/>
                  </a:cubicBezTo>
                  <a:lnTo>
                    <a:pt x="85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44"/>
            <p:cNvSpPr/>
            <p:nvPr/>
          </p:nvSpPr>
          <p:spPr>
            <a:xfrm>
              <a:off x="3930521" y="4472604"/>
              <a:ext cx="14578" cy="77916"/>
            </a:xfrm>
            <a:custGeom>
              <a:avLst/>
              <a:gdLst/>
              <a:ahLst/>
              <a:cxnLst/>
              <a:rect l="l" t="t" r="r" b="b"/>
              <a:pathLst>
                <a:path w="235" h="1256" extrusionOk="0">
                  <a:moveTo>
                    <a:pt x="26" y="0"/>
                  </a:moveTo>
                  <a:cubicBezTo>
                    <a:pt x="19" y="0"/>
                    <a:pt x="13" y="4"/>
                    <a:pt x="11" y="12"/>
                  </a:cubicBezTo>
                  <a:cubicBezTo>
                    <a:pt x="1" y="417"/>
                    <a:pt x="130" y="852"/>
                    <a:pt x="211" y="1247"/>
                  </a:cubicBezTo>
                  <a:cubicBezTo>
                    <a:pt x="212" y="1252"/>
                    <a:pt x="217" y="1255"/>
                    <a:pt x="222" y="1255"/>
                  </a:cubicBezTo>
                  <a:cubicBezTo>
                    <a:pt x="228" y="1255"/>
                    <a:pt x="234" y="1251"/>
                    <a:pt x="233" y="1244"/>
                  </a:cubicBezTo>
                  <a:cubicBezTo>
                    <a:pt x="191" y="833"/>
                    <a:pt x="31" y="425"/>
                    <a:pt x="37" y="12"/>
                  </a:cubicBezTo>
                  <a:cubicBezTo>
                    <a:pt x="38" y="4"/>
                    <a:pt x="32" y="0"/>
                    <a:pt x="26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44"/>
            <p:cNvSpPr/>
            <p:nvPr/>
          </p:nvSpPr>
          <p:spPr>
            <a:xfrm>
              <a:off x="3969728" y="4499342"/>
              <a:ext cx="3288" cy="45658"/>
            </a:xfrm>
            <a:custGeom>
              <a:avLst/>
              <a:gdLst/>
              <a:ahLst/>
              <a:cxnLst/>
              <a:rect l="l" t="t" r="r" b="b"/>
              <a:pathLst>
                <a:path w="53" h="736" extrusionOk="0">
                  <a:moveTo>
                    <a:pt x="30" y="1"/>
                  </a:moveTo>
                  <a:cubicBezTo>
                    <a:pt x="26" y="1"/>
                    <a:pt x="22" y="3"/>
                    <a:pt x="22" y="8"/>
                  </a:cubicBezTo>
                  <a:cubicBezTo>
                    <a:pt x="1" y="242"/>
                    <a:pt x="43" y="492"/>
                    <a:pt x="53" y="736"/>
                  </a:cubicBezTo>
                  <a:cubicBezTo>
                    <a:pt x="46" y="493"/>
                    <a:pt x="31" y="252"/>
                    <a:pt x="38" y="8"/>
                  </a:cubicBezTo>
                  <a:cubicBezTo>
                    <a:pt x="38" y="3"/>
                    <a:pt x="34" y="1"/>
                    <a:pt x="3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44"/>
            <p:cNvSpPr/>
            <p:nvPr/>
          </p:nvSpPr>
          <p:spPr>
            <a:xfrm>
              <a:off x="3972954" y="4544939"/>
              <a:ext cx="186" cy="6762"/>
            </a:xfrm>
            <a:custGeom>
              <a:avLst/>
              <a:gdLst/>
              <a:ahLst/>
              <a:cxnLst/>
              <a:rect l="l" t="t" r="r" b="b"/>
              <a:pathLst>
                <a:path w="3" h="109" extrusionOk="0">
                  <a:moveTo>
                    <a:pt x="1" y="1"/>
                  </a:moveTo>
                  <a:cubicBezTo>
                    <a:pt x="1" y="37"/>
                    <a:pt x="2" y="73"/>
                    <a:pt x="2" y="108"/>
                  </a:cubicBezTo>
                  <a:cubicBezTo>
                    <a:pt x="2" y="73"/>
                    <a:pt x="2" y="37"/>
                    <a:pt x="1" y="1"/>
                  </a:cubicBezTo>
                  <a:close/>
                </a:path>
              </a:pathLst>
            </a:custGeom>
            <a:solidFill>
              <a:srgbClr val="5E2E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44"/>
            <p:cNvSpPr/>
            <p:nvPr/>
          </p:nvSpPr>
          <p:spPr>
            <a:xfrm>
              <a:off x="3956701" y="4464787"/>
              <a:ext cx="18486" cy="115695"/>
            </a:xfrm>
            <a:custGeom>
              <a:avLst/>
              <a:gdLst/>
              <a:ahLst/>
              <a:cxnLst/>
              <a:rect l="l" t="t" r="r" b="b"/>
              <a:pathLst>
                <a:path w="298" h="1865" extrusionOk="0">
                  <a:moveTo>
                    <a:pt x="0" y="0"/>
                  </a:moveTo>
                  <a:cubicBezTo>
                    <a:pt x="9" y="366"/>
                    <a:pt x="57" y="726"/>
                    <a:pt x="76" y="1094"/>
                  </a:cubicBezTo>
                  <a:cubicBezTo>
                    <a:pt x="87" y="1312"/>
                    <a:pt x="67" y="1560"/>
                    <a:pt x="129" y="1771"/>
                  </a:cubicBezTo>
                  <a:cubicBezTo>
                    <a:pt x="144" y="1819"/>
                    <a:pt x="150" y="1865"/>
                    <a:pt x="181" y="1865"/>
                  </a:cubicBezTo>
                  <a:cubicBezTo>
                    <a:pt x="191" y="1865"/>
                    <a:pt x="202" y="1861"/>
                    <a:pt x="216" y="1852"/>
                  </a:cubicBezTo>
                  <a:cubicBezTo>
                    <a:pt x="298" y="1804"/>
                    <a:pt x="267" y="1525"/>
                    <a:pt x="264" y="1451"/>
                  </a:cubicBezTo>
                  <a:cubicBezTo>
                    <a:pt x="264" y="1435"/>
                    <a:pt x="264" y="1419"/>
                    <a:pt x="263" y="1400"/>
                  </a:cubicBezTo>
                  <a:cubicBezTo>
                    <a:pt x="263" y="1502"/>
                    <a:pt x="256" y="1602"/>
                    <a:pt x="232" y="1698"/>
                  </a:cubicBezTo>
                  <a:cubicBezTo>
                    <a:pt x="212" y="1781"/>
                    <a:pt x="195" y="1813"/>
                    <a:pt x="182" y="1813"/>
                  </a:cubicBezTo>
                  <a:cubicBezTo>
                    <a:pt x="160" y="1813"/>
                    <a:pt x="145" y="1729"/>
                    <a:pt x="134" y="1649"/>
                  </a:cubicBezTo>
                  <a:cubicBezTo>
                    <a:pt x="122" y="1553"/>
                    <a:pt x="116" y="1455"/>
                    <a:pt x="110" y="1357"/>
                  </a:cubicBezTo>
                  <a:cubicBezTo>
                    <a:pt x="83" y="905"/>
                    <a:pt x="28" y="455"/>
                    <a:pt x="15" y="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44"/>
            <p:cNvSpPr/>
            <p:nvPr/>
          </p:nvSpPr>
          <p:spPr>
            <a:xfrm>
              <a:off x="3944417" y="4463670"/>
              <a:ext cx="14640" cy="256949"/>
            </a:xfrm>
            <a:custGeom>
              <a:avLst/>
              <a:gdLst/>
              <a:ahLst/>
              <a:cxnLst/>
              <a:rect l="l" t="t" r="r" b="b"/>
              <a:pathLst>
                <a:path w="236" h="4142" extrusionOk="0">
                  <a:moveTo>
                    <a:pt x="40" y="1"/>
                  </a:moveTo>
                  <a:lnTo>
                    <a:pt x="40" y="1"/>
                  </a:lnTo>
                  <a:cubicBezTo>
                    <a:pt x="1" y="258"/>
                    <a:pt x="9" y="519"/>
                    <a:pt x="51" y="779"/>
                  </a:cubicBezTo>
                  <a:cubicBezTo>
                    <a:pt x="83" y="983"/>
                    <a:pt x="165" y="1182"/>
                    <a:pt x="178" y="1388"/>
                  </a:cubicBezTo>
                  <a:cubicBezTo>
                    <a:pt x="191" y="1594"/>
                    <a:pt x="143" y="1810"/>
                    <a:pt x="136" y="2019"/>
                  </a:cubicBezTo>
                  <a:cubicBezTo>
                    <a:pt x="121" y="2433"/>
                    <a:pt x="139" y="2849"/>
                    <a:pt x="136" y="3263"/>
                  </a:cubicBezTo>
                  <a:cubicBezTo>
                    <a:pt x="136" y="3437"/>
                    <a:pt x="95" y="3604"/>
                    <a:pt x="88" y="3774"/>
                  </a:cubicBezTo>
                  <a:cubicBezTo>
                    <a:pt x="83" y="3894"/>
                    <a:pt x="120" y="4019"/>
                    <a:pt x="156" y="4140"/>
                  </a:cubicBezTo>
                  <a:lnTo>
                    <a:pt x="194" y="4141"/>
                  </a:lnTo>
                  <a:cubicBezTo>
                    <a:pt x="147" y="3981"/>
                    <a:pt x="111" y="3826"/>
                    <a:pt x="141" y="3655"/>
                  </a:cubicBezTo>
                  <a:cubicBezTo>
                    <a:pt x="172" y="3492"/>
                    <a:pt x="185" y="3326"/>
                    <a:pt x="186" y="3159"/>
                  </a:cubicBezTo>
                  <a:cubicBezTo>
                    <a:pt x="194" y="2777"/>
                    <a:pt x="168" y="2398"/>
                    <a:pt x="178" y="2018"/>
                  </a:cubicBezTo>
                  <a:cubicBezTo>
                    <a:pt x="186" y="1678"/>
                    <a:pt x="236" y="1401"/>
                    <a:pt x="153" y="1068"/>
                  </a:cubicBezTo>
                  <a:cubicBezTo>
                    <a:pt x="63" y="713"/>
                    <a:pt x="27" y="363"/>
                    <a:pt x="69" y="2"/>
                  </a:cubicBezTo>
                  <a:lnTo>
                    <a:pt x="40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44"/>
            <p:cNvSpPr/>
            <p:nvPr/>
          </p:nvSpPr>
          <p:spPr>
            <a:xfrm>
              <a:off x="3933065" y="4559951"/>
              <a:ext cx="13400" cy="126179"/>
            </a:xfrm>
            <a:custGeom>
              <a:avLst/>
              <a:gdLst/>
              <a:ahLst/>
              <a:cxnLst/>
              <a:rect l="l" t="t" r="r" b="b"/>
              <a:pathLst>
                <a:path w="216" h="2034" extrusionOk="0">
                  <a:moveTo>
                    <a:pt x="192" y="0"/>
                  </a:moveTo>
                  <a:cubicBezTo>
                    <a:pt x="189" y="0"/>
                    <a:pt x="186" y="2"/>
                    <a:pt x="186" y="6"/>
                  </a:cubicBezTo>
                  <a:cubicBezTo>
                    <a:pt x="192" y="382"/>
                    <a:pt x="127" y="752"/>
                    <a:pt x="60" y="1121"/>
                  </a:cubicBezTo>
                  <a:cubicBezTo>
                    <a:pt x="1" y="1440"/>
                    <a:pt x="24" y="1699"/>
                    <a:pt x="49" y="2021"/>
                  </a:cubicBezTo>
                  <a:cubicBezTo>
                    <a:pt x="49" y="2029"/>
                    <a:pt x="56" y="2033"/>
                    <a:pt x="63" y="2033"/>
                  </a:cubicBezTo>
                  <a:cubicBezTo>
                    <a:pt x="70" y="2033"/>
                    <a:pt x="76" y="2029"/>
                    <a:pt x="76" y="2021"/>
                  </a:cubicBezTo>
                  <a:cubicBezTo>
                    <a:pt x="67" y="1860"/>
                    <a:pt x="37" y="1697"/>
                    <a:pt x="34" y="1536"/>
                  </a:cubicBezTo>
                  <a:cubicBezTo>
                    <a:pt x="31" y="1345"/>
                    <a:pt x="82" y="1144"/>
                    <a:pt x="114" y="955"/>
                  </a:cubicBezTo>
                  <a:cubicBezTo>
                    <a:pt x="170" y="640"/>
                    <a:pt x="216" y="328"/>
                    <a:pt x="200" y="6"/>
                  </a:cubicBezTo>
                  <a:cubicBezTo>
                    <a:pt x="199" y="2"/>
                    <a:pt x="196" y="0"/>
                    <a:pt x="192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44"/>
            <p:cNvSpPr/>
            <p:nvPr/>
          </p:nvSpPr>
          <p:spPr>
            <a:xfrm>
              <a:off x="4041008" y="4463422"/>
              <a:ext cx="94541" cy="248946"/>
            </a:xfrm>
            <a:custGeom>
              <a:avLst/>
              <a:gdLst/>
              <a:ahLst/>
              <a:cxnLst/>
              <a:rect l="l" t="t" r="r" b="b"/>
              <a:pathLst>
                <a:path w="1524" h="4013" extrusionOk="0">
                  <a:moveTo>
                    <a:pt x="768" y="1"/>
                  </a:moveTo>
                  <a:lnTo>
                    <a:pt x="0" y="2331"/>
                  </a:lnTo>
                  <a:lnTo>
                    <a:pt x="1431" y="3686"/>
                  </a:lnTo>
                  <a:lnTo>
                    <a:pt x="1524" y="4013"/>
                  </a:lnTo>
                  <a:lnTo>
                    <a:pt x="861" y="258"/>
                  </a:lnTo>
                  <a:lnTo>
                    <a:pt x="76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44"/>
            <p:cNvSpPr/>
            <p:nvPr/>
          </p:nvSpPr>
          <p:spPr>
            <a:xfrm>
              <a:off x="4014208" y="4669012"/>
              <a:ext cx="121340" cy="54405"/>
            </a:xfrm>
            <a:custGeom>
              <a:avLst/>
              <a:gdLst/>
              <a:ahLst/>
              <a:cxnLst/>
              <a:rect l="l" t="t" r="r" b="b"/>
              <a:pathLst>
                <a:path w="1956" h="877" extrusionOk="0">
                  <a:moveTo>
                    <a:pt x="242" y="0"/>
                  </a:moveTo>
                  <a:lnTo>
                    <a:pt x="1" y="512"/>
                  </a:lnTo>
                  <a:lnTo>
                    <a:pt x="103" y="876"/>
                  </a:lnTo>
                  <a:lnTo>
                    <a:pt x="1956" y="699"/>
                  </a:lnTo>
                  <a:lnTo>
                    <a:pt x="1863" y="372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44"/>
            <p:cNvSpPr/>
            <p:nvPr/>
          </p:nvSpPr>
          <p:spPr>
            <a:xfrm>
              <a:off x="4000560" y="4463422"/>
              <a:ext cx="129219" cy="237346"/>
            </a:xfrm>
            <a:custGeom>
              <a:avLst/>
              <a:gdLst/>
              <a:ahLst/>
              <a:cxnLst/>
              <a:rect l="l" t="t" r="r" b="b"/>
              <a:pathLst>
                <a:path w="2083" h="3826" extrusionOk="0">
                  <a:moveTo>
                    <a:pt x="1420" y="1"/>
                  </a:moveTo>
                  <a:lnTo>
                    <a:pt x="0" y="80"/>
                  </a:lnTo>
                  <a:lnTo>
                    <a:pt x="221" y="3826"/>
                  </a:lnTo>
                  <a:lnTo>
                    <a:pt x="2083" y="3686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44"/>
            <p:cNvSpPr/>
            <p:nvPr/>
          </p:nvSpPr>
          <p:spPr>
            <a:xfrm>
              <a:off x="4081145" y="4463795"/>
              <a:ext cx="30459" cy="251242"/>
            </a:xfrm>
            <a:custGeom>
              <a:avLst/>
              <a:gdLst/>
              <a:ahLst/>
              <a:cxnLst/>
              <a:rect l="l" t="t" r="r" b="b"/>
              <a:pathLst>
                <a:path w="491" h="4050" extrusionOk="0">
                  <a:moveTo>
                    <a:pt x="52" y="0"/>
                  </a:moveTo>
                  <a:lnTo>
                    <a:pt x="1" y="5"/>
                  </a:lnTo>
                  <a:cubicBezTo>
                    <a:pt x="92" y="205"/>
                    <a:pt x="172" y="408"/>
                    <a:pt x="233" y="619"/>
                  </a:cubicBezTo>
                  <a:cubicBezTo>
                    <a:pt x="370" y="1074"/>
                    <a:pt x="367" y="1561"/>
                    <a:pt x="357" y="2032"/>
                  </a:cubicBezTo>
                  <a:cubicBezTo>
                    <a:pt x="349" y="2491"/>
                    <a:pt x="318" y="2950"/>
                    <a:pt x="316" y="3410"/>
                  </a:cubicBezTo>
                  <a:cubicBezTo>
                    <a:pt x="313" y="3642"/>
                    <a:pt x="333" y="3863"/>
                    <a:pt x="461" y="4049"/>
                  </a:cubicBezTo>
                  <a:lnTo>
                    <a:pt x="490" y="4045"/>
                  </a:lnTo>
                  <a:cubicBezTo>
                    <a:pt x="412" y="3921"/>
                    <a:pt x="354" y="3791"/>
                    <a:pt x="345" y="3638"/>
                  </a:cubicBezTo>
                  <a:cubicBezTo>
                    <a:pt x="332" y="3426"/>
                    <a:pt x="354" y="3204"/>
                    <a:pt x="363" y="2992"/>
                  </a:cubicBezTo>
                  <a:cubicBezTo>
                    <a:pt x="384" y="2533"/>
                    <a:pt x="412" y="2076"/>
                    <a:pt x="405" y="1614"/>
                  </a:cubicBezTo>
                  <a:cubicBezTo>
                    <a:pt x="400" y="1482"/>
                    <a:pt x="397" y="1355"/>
                    <a:pt x="386" y="1227"/>
                  </a:cubicBezTo>
                  <a:cubicBezTo>
                    <a:pt x="370" y="1011"/>
                    <a:pt x="335" y="799"/>
                    <a:pt x="275" y="589"/>
                  </a:cubicBezTo>
                  <a:lnTo>
                    <a:pt x="274" y="586"/>
                  </a:lnTo>
                  <a:cubicBezTo>
                    <a:pt x="259" y="536"/>
                    <a:pt x="245" y="488"/>
                    <a:pt x="229" y="440"/>
                  </a:cubicBezTo>
                  <a:cubicBezTo>
                    <a:pt x="175" y="291"/>
                    <a:pt x="117" y="146"/>
                    <a:pt x="52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44"/>
            <p:cNvSpPr/>
            <p:nvPr/>
          </p:nvSpPr>
          <p:spPr>
            <a:xfrm>
              <a:off x="4110737" y="4588923"/>
              <a:ext cx="14206" cy="124814"/>
            </a:xfrm>
            <a:custGeom>
              <a:avLst/>
              <a:gdLst/>
              <a:ahLst/>
              <a:cxnLst/>
              <a:rect l="l" t="t" r="r" b="b"/>
              <a:pathLst>
                <a:path w="229" h="2012" extrusionOk="0">
                  <a:moveTo>
                    <a:pt x="48" y="0"/>
                  </a:moveTo>
                  <a:cubicBezTo>
                    <a:pt x="39" y="79"/>
                    <a:pt x="35" y="157"/>
                    <a:pt x="31" y="236"/>
                  </a:cubicBezTo>
                  <a:cubicBezTo>
                    <a:pt x="25" y="327"/>
                    <a:pt x="25" y="414"/>
                    <a:pt x="35" y="503"/>
                  </a:cubicBezTo>
                  <a:cubicBezTo>
                    <a:pt x="60" y="728"/>
                    <a:pt x="83" y="898"/>
                    <a:pt x="58" y="1123"/>
                  </a:cubicBezTo>
                  <a:cubicBezTo>
                    <a:pt x="39" y="1271"/>
                    <a:pt x="0" y="1418"/>
                    <a:pt x="3" y="1564"/>
                  </a:cubicBezTo>
                  <a:cubicBezTo>
                    <a:pt x="8" y="1766"/>
                    <a:pt x="84" y="1878"/>
                    <a:pt x="189" y="2012"/>
                  </a:cubicBezTo>
                  <a:lnTo>
                    <a:pt x="228" y="2007"/>
                  </a:lnTo>
                  <a:cubicBezTo>
                    <a:pt x="204" y="1977"/>
                    <a:pt x="182" y="1945"/>
                    <a:pt x="161" y="1910"/>
                  </a:cubicBezTo>
                  <a:cubicBezTo>
                    <a:pt x="44" y="1723"/>
                    <a:pt x="58" y="1608"/>
                    <a:pt x="69" y="1392"/>
                  </a:cubicBezTo>
                  <a:cubicBezTo>
                    <a:pt x="77" y="1241"/>
                    <a:pt x="118" y="1079"/>
                    <a:pt x="119" y="925"/>
                  </a:cubicBezTo>
                  <a:cubicBezTo>
                    <a:pt x="124" y="671"/>
                    <a:pt x="44" y="429"/>
                    <a:pt x="58" y="169"/>
                  </a:cubicBezTo>
                  <a:cubicBezTo>
                    <a:pt x="60" y="141"/>
                    <a:pt x="61" y="117"/>
                    <a:pt x="63" y="90"/>
                  </a:cubicBezTo>
                  <a:lnTo>
                    <a:pt x="63" y="89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44"/>
            <p:cNvSpPr/>
            <p:nvPr/>
          </p:nvSpPr>
          <p:spPr>
            <a:xfrm>
              <a:off x="4000436" y="4471611"/>
              <a:ext cx="54591" cy="248636"/>
            </a:xfrm>
            <a:custGeom>
              <a:avLst/>
              <a:gdLst/>
              <a:ahLst/>
              <a:cxnLst/>
              <a:rect l="l" t="t" r="r" b="b"/>
              <a:pathLst>
                <a:path w="880" h="4008" extrusionOk="0">
                  <a:moveTo>
                    <a:pt x="1" y="1"/>
                  </a:moveTo>
                  <a:lnTo>
                    <a:pt x="8" y="113"/>
                  </a:lnTo>
                  <a:cubicBezTo>
                    <a:pt x="75" y="374"/>
                    <a:pt x="155" y="631"/>
                    <a:pt x="240" y="895"/>
                  </a:cubicBezTo>
                  <a:cubicBezTo>
                    <a:pt x="383" y="1332"/>
                    <a:pt x="407" y="1732"/>
                    <a:pt x="409" y="2185"/>
                  </a:cubicBezTo>
                  <a:cubicBezTo>
                    <a:pt x="409" y="2647"/>
                    <a:pt x="637" y="3066"/>
                    <a:pt x="662" y="3528"/>
                  </a:cubicBezTo>
                  <a:cubicBezTo>
                    <a:pt x="669" y="3663"/>
                    <a:pt x="673" y="3712"/>
                    <a:pt x="746" y="3824"/>
                  </a:cubicBezTo>
                  <a:cubicBezTo>
                    <a:pt x="784" y="3884"/>
                    <a:pt x="820" y="3946"/>
                    <a:pt x="855" y="4007"/>
                  </a:cubicBezTo>
                  <a:lnTo>
                    <a:pt x="879" y="4006"/>
                  </a:lnTo>
                  <a:cubicBezTo>
                    <a:pt x="843" y="3940"/>
                    <a:pt x="807" y="3877"/>
                    <a:pt x="770" y="3811"/>
                  </a:cubicBezTo>
                  <a:cubicBezTo>
                    <a:pt x="670" y="3637"/>
                    <a:pt x="691" y="3439"/>
                    <a:pt x="660" y="3243"/>
                  </a:cubicBezTo>
                  <a:cubicBezTo>
                    <a:pt x="622" y="3004"/>
                    <a:pt x="531" y="2785"/>
                    <a:pt x="474" y="2549"/>
                  </a:cubicBezTo>
                  <a:cubicBezTo>
                    <a:pt x="420" y="2327"/>
                    <a:pt x="442" y="2105"/>
                    <a:pt x="445" y="1880"/>
                  </a:cubicBezTo>
                  <a:cubicBezTo>
                    <a:pt x="451" y="1508"/>
                    <a:pt x="354" y="1155"/>
                    <a:pt x="238" y="805"/>
                  </a:cubicBezTo>
                  <a:cubicBezTo>
                    <a:pt x="147" y="537"/>
                    <a:pt x="68" y="272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44"/>
            <p:cNvSpPr/>
            <p:nvPr/>
          </p:nvSpPr>
          <p:spPr>
            <a:xfrm>
              <a:off x="4007136" y="4586317"/>
              <a:ext cx="13896" cy="85856"/>
            </a:xfrm>
            <a:custGeom>
              <a:avLst/>
              <a:gdLst/>
              <a:ahLst/>
              <a:cxnLst/>
              <a:rect l="l" t="t" r="r" b="b"/>
              <a:pathLst>
                <a:path w="224" h="1384" extrusionOk="0">
                  <a:moveTo>
                    <a:pt x="0" y="0"/>
                  </a:moveTo>
                  <a:lnTo>
                    <a:pt x="3" y="85"/>
                  </a:lnTo>
                  <a:lnTo>
                    <a:pt x="3" y="86"/>
                  </a:lnTo>
                  <a:cubicBezTo>
                    <a:pt x="124" y="503"/>
                    <a:pt x="166" y="950"/>
                    <a:pt x="217" y="1380"/>
                  </a:cubicBezTo>
                  <a:cubicBezTo>
                    <a:pt x="217" y="1382"/>
                    <a:pt x="219" y="1383"/>
                    <a:pt x="221" y="1383"/>
                  </a:cubicBezTo>
                  <a:cubicBezTo>
                    <a:pt x="222" y="1383"/>
                    <a:pt x="224" y="1382"/>
                    <a:pt x="224" y="1380"/>
                  </a:cubicBezTo>
                  <a:cubicBezTo>
                    <a:pt x="182" y="920"/>
                    <a:pt x="140" y="443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44"/>
            <p:cNvSpPr/>
            <p:nvPr/>
          </p:nvSpPr>
          <p:spPr>
            <a:xfrm>
              <a:off x="4022273" y="4686444"/>
              <a:ext cx="18611" cy="35298"/>
            </a:xfrm>
            <a:custGeom>
              <a:avLst/>
              <a:gdLst/>
              <a:ahLst/>
              <a:cxnLst/>
              <a:rect l="l" t="t" r="r" b="b"/>
              <a:pathLst>
                <a:path w="300" h="569" extrusionOk="0">
                  <a:moveTo>
                    <a:pt x="9" y="0"/>
                  </a:moveTo>
                  <a:cubicBezTo>
                    <a:pt x="5" y="0"/>
                    <a:pt x="0" y="3"/>
                    <a:pt x="2" y="10"/>
                  </a:cubicBezTo>
                  <a:cubicBezTo>
                    <a:pt x="10" y="157"/>
                    <a:pt x="79" y="268"/>
                    <a:pt x="157" y="390"/>
                  </a:cubicBezTo>
                  <a:cubicBezTo>
                    <a:pt x="193" y="448"/>
                    <a:pt x="230" y="508"/>
                    <a:pt x="265" y="569"/>
                  </a:cubicBezTo>
                  <a:lnTo>
                    <a:pt x="299" y="565"/>
                  </a:lnTo>
                  <a:cubicBezTo>
                    <a:pt x="275" y="528"/>
                    <a:pt x="253" y="493"/>
                    <a:pt x="230" y="456"/>
                  </a:cubicBezTo>
                  <a:cubicBezTo>
                    <a:pt x="141" y="312"/>
                    <a:pt x="34" y="184"/>
                    <a:pt x="19" y="10"/>
                  </a:cubicBezTo>
                  <a:cubicBezTo>
                    <a:pt x="19" y="3"/>
                    <a:pt x="14" y="0"/>
                    <a:pt x="9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44"/>
            <p:cNvSpPr/>
            <p:nvPr/>
          </p:nvSpPr>
          <p:spPr>
            <a:xfrm>
              <a:off x="4061790" y="4464973"/>
              <a:ext cx="31886" cy="251676"/>
            </a:xfrm>
            <a:custGeom>
              <a:avLst/>
              <a:gdLst/>
              <a:ahLst/>
              <a:cxnLst/>
              <a:rect l="l" t="t" r="r" b="b"/>
              <a:pathLst>
                <a:path w="514" h="4057" extrusionOk="0">
                  <a:moveTo>
                    <a:pt x="30" y="0"/>
                  </a:moveTo>
                  <a:lnTo>
                    <a:pt x="1" y="2"/>
                  </a:lnTo>
                  <a:cubicBezTo>
                    <a:pt x="73" y="359"/>
                    <a:pt x="239" y="694"/>
                    <a:pt x="301" y="1060"/>
                  </a:cubicBezTo>
                  <a:cubicBezTo>
                    <a:pt x="378" y="1529"/>
                    <a:pt x="280" y="1968"/>
                    <a:pt x="290" y="2434"/>
                  </a:cubicBezTo>
                  <a:cubicBezTo>
                    <a:pt x="297" y="2781"/>
                    <a:pt x="296" y="3111"/>
                    <a:pt x="341" y="3456"/>
                  </a:cubicBezTo>
                  <a:cubicBezTo>
                    <a:pt x="357" y="3587"/>
                    <a:pt x="361" y="3741"/>
                    <a:pt x="403" y="3867"/>
                  </a:cubicBezTo>
                  <a:cubicBezTo>
                    <a:pt x="425" y="3936"/>
                    <a:pt x="455" y="3995"/>
                    <a:pt x="480" y="4056"/>
                  </a:cubicBezTo>
                  <a:lnTo>
                    <a:pt x="513" y="4053"/>
                  </a:lnTo>
                  <a:cubicBezTo>
                    <a:pt x="499" y="4018"/>
                    <a:pt x="480" y="3982"/>
                    <a:pt x="465" y="3940"/>
                  </a:cubicBezTo>
                  <a:cubicBezTo>
                    <a:pt x="388" y="3767"/>
                    <a:pt x="384" y="3562"/>
                    <a:pt x="361" y="3378"/>
                  </a:cubicBezTo>
                  <a:cubicBezTo>
                    <a:pt x="317" y="3035"/>
                    <a:pt x="325" y="2703"/>
                    <a:pt x="320" y="2357"/>
                  </a:cubicBezTo>
                  <a:cubicBezTo>
                    <a:pt x="317" y="1949"/>
                    <a:pt x="400" y="1564"/>
                    <a:pt x="345" y="1150"/>
                  </a:cubicBezTo>
                  <a:cubicBezTo>
                    <a:pt x="290" y="751"/>
                    <a:pt x="121" y="387"/>
                    <a:pt x="30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44"/>
            <p:cNvSpPr/>
            <p:nvPr/>
          </p:nvSpPr>
          <p:spPr>
            <a:xfrm>
              <a:off x="4042435" y="4601082"/>
              <a:ext cx="27295" cy="117804"/>
            </a:xfrm>
            <a:custGeom>
              <a:avLst/>
              <a:gdLst/>
              <a:ahLst/>
              <a:cxnLst/>
              <a:rect l="l" t="t" r="r" b="b"/>
              <a:pathLst>
                <a:path w="440" h="1899" extrusionOk="0">
                  <a:moveTo>
                    <a:pt x="193" y="0"/>
                  </a:moveTo>
                  <a:cubicBezTo>
                    <a:pt x="141" y="0"/>
                    <a:pt x="103" y="49"/>
                    <a:pt x="79" y="118"/>
                  </a:cubicBezTo>
                  <a:cubicBezTo>
                    <a:pt x="1" y="348"/>
                    <a:pt x="107" y="722"/>
                    <a:pt x="131" y="953"/>
                  </a:cubicBezTo>
                  <a:cubicBezTo>
                    <a:pt x="152" y="1135"/>
                    <a:pt x="159" y="1350"/>
                    <a:pt x="215" y="1524"/>
                  </a:cubicBezTo>
                  <a:cubicBezTo>
                    <a:pt x="259" y="1662"/>
                    <a:pt x="348" y="1772"/>
                    <a:pt x="414" y="1898"/>
                  </a:cubicBezTo>
                  <a:lnTo>
                    <a:pt x="439" y="1897"/>
                  </a:lnTo>
                  <a:cubicBezTo>
                    <a:pt x="369" y="1759"/>
                    <a:pt x="274" y="1640"/>
                    <a:pt x="230" y="1495"/>
                  </a:cubicBezTo>
                  <a:cubicBezTo>
                    <a:pt x="146" y="1223"/>
                    <a:pt x="152" y="917"/>
                    <a:pt x="121" y="638"/>
                  </a:cubicBezTo>
                  <a:cubicBezTo>
                    <a:pt x="114" y="561"/>
                    <a:pt x="101" y="483"/>
                    <a:pt x="95" y="406"/>
                  </a:cubicBezTo>
                  <a:cubicBezTo>
                    <a:pt x="89" y="356"/>
                    <a:pt x="80" y="300"/>
                    <a:pt x="88" y="253"/>
                  </a:cubicBezTo>
                  <a:cubicBezTo>
                    <a:pt x="95" y="199"/>
                    <a:pt x="150" y="64"/>
                    <a:pt x="229" y="64"/>
                  </a:cubicBezTo>
                  <a:cubicBezTo>
                    <a:pt x="242" y="64"/>
                    <a:pt x="254" y="67"/>
                    <a:pt x="268" y="75"/>
                  </a:cubicBezTo>
                  <a:cubicBezTo>
                    <a:pt x="368" y="131"/>
                    <a:pt x="377" y="467"/>
                    <a:pt x="378" y="561"/>
                  </a:cubicBezTo>
                  <a:cubicBezTo>
                    <a:pt x="378" y="568"/>
                    <a:pt x="383" y="571"/>
                    <a:pt x="387" y="571"/>
                  </a:cubicBezTo>
                  <a:cubicBezTo>
                    <a:pt x="392" y="571"/>
                    <a:pt x="398" y="568"/>
                    <a:pt x="398" y="561"/>
                  </a:cubicBezTo>
                  <a:cubicBezTo>
                    <a:pt x="416" y="430"/>
                    <a:pt x="385" y="115"/>
                    <a:pt x="266" y="28"/>
                  </a:cubicBezTo>
                  <a:cubicBezTo>
                    <a:pt x="239" y="9"/>
                    <a:pt x="215" y="0"/>
                    <a:pt x="193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44"/>
            <p:cNvSpPr/>
            <p:nvPr/>
          </p:nvSpPr>
          <p:spPr>
            <a:xfrm>
              <a:off x="4061418" y="4645066"/>
              <a:ext cx="9367" cy="51303"/>
            </a:xfrm>
            <a:custGeom>
              <a:avLst/>
              <a:gdLst/>
              <a:ahLst/>
              <a:cxnLst/>
              <a:rect l="l" t="t" r="r" b="b"/>
              <a:pathLst>
                <a:path w="151" h="827" extrusionOk="0">
                  <a:moveTo>
                    <a:pt x="92" y="0"/>
                  </a:moveTo>
                  <a:cubicBezTo>
                    <a:pt x="89" y="0"/>
                    <a:pt x="87" y="2"/>
                    <a:pt x="87" y="5"/>
                  </a:cubicBezTo>
                  <a:cubicBezTo>
                    <a:pt x="85" y="272"/>
                    <a:pt x="1" y="577"/>
                    <a:pt x="137" y="824"/>
                  </a:cubicBezTo>
                  <a:cubicBezTo>
                    <a:pt x="139" y="825"/>
                    <a:pt x="141" y="826"/>
                    <a:pt x="143" y="826"/>
                  </a:cubicBezTo>
                  <a:cubicBezTo>
                    <a:pt x="146" y="826"/>
                    <a:pt x="150" y="823"/>
                    <a:pt x="149" y="818"/>
                  </a:cubicBezTo>
                  <a:cubicBezTo>
                    <a:pt x="44" y="546"/>
                    <a:pt x="117" y="285"/>
                    <a:pt x="97" y="5"/>
                  </a:cubicBezTo>
                  <a:cubicBezTo>
                    <a:pt x="97" y="2"/>
                    <a:pt x="94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44"/>
            <p:cNvSpPr/>
            <p:nvPr/>
          </p:nvSpPr>
          <p:spPr>
            <a:xfrm>
              <a:off x="4069296" y="4695688"/>
              <a:ext cx="931" cy="682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8" y="0"/>
                  </a:moveTo>
                  <a:cubicBezTo>
                    <a:pt x="0" y="0"/>
                    <a:pt x="0" y="10"/>
                    <a:pt x="8" y="10"/>
                  </a:cubicBezTo>
                  <a:cubicBezTo>
                    <a:pt x="15" y="10"/>
                    <a:pt x="15" y="0"/>
                    <a:pt x="8" y="0"/>
                  </a:cubicBezTo>
                  <a:close/>
                </a:path>
              </a:pathLst>
            </a:custGeom>
            <a:solidFill>
              <a:srgbClr val="5E2E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44"/>
            <p:cNvSpPr/>
            <p:nvPr/>
          </p:nvSpPr>
          <p:spPr>
            <a:xfrm>
              <a:off x="4014704" y="4467641"/>
              <a:ext cx="43673" cy="119666"/>
            </a:xfrm>
            <a:custGeom>
              <a:avLst/>
              <a:gdLst/>
              <a:ahLst/>
              <a:cxnLst/>
              <a:rect l="l" t="t" r="r" b="b"/>
              <a:pathLst>
                <a:path w="704" h="1929" extrusionOk="0">
                  <a:moveTo>
                    <a:pt x="0" y="1"/>
                  </a:moveTo>
                  <a:cubicBezTo>
                    <a:pt x="106" y="397"/>
                    <a:pt x="215" y="797"/>
                    <a:pt x="324" y="1195"/>
                  </a:cubicBezTo>
                  <a:cubicBezTo>
                    <a:pt x="394" y="1446"/>
                    <a:pt x="424" y="1809"/>
                    <a:pt x="691" y="1928"/>
                  </a:cubicBezTo>
                  <a:cubicBezTo>
                    <a:pt x="693" y="1929"/>
                    <a:pt x="694" y="1929"/>
                    <a:pt x="695" y="1929"/>
                  </a:cubicBezTo>
                  <a:cubicBezTo>
                    <a:pt x="700" y="1929"/>
                    <a:pt x="704" y="1921"/>
                    <a:pt x="700" y="1915"/>
                  </a:cubicBezTo>
                  <a:cubicBezTo>
                    <a:pt x="388" y="1723"/>
                    <a:pt x="346" y="1215"/>
                    <a:pt x="256" y="887"/>
                  </a:cubicBezTo>
                  <a:cubicBezTo>
                    <a:pt x="175" y="590"/>
                    <a:pt x="92" y="296"/>
                    <a:pt x="9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44"/>
            <p:cNvSpPr/>
            <p:nvPr/>
          </p:nvSpPr>
          <p:spPr>
            <a:xfrm>
              <a:off x="4053787" y="4478063"/>
              <a:ext cx="26427" cy="108189"/>
            </a:xfrm>
            <a:custGeom>
              <a:avLst/>
              <a:gdLst/>
              <a:ahLst/>
              <a:cxnLst/>
              <a:rect l="l" t="t" r="r" b="b"/>
              <a:pathLst>
                <a:path w="426" h="1744" extrusionOk="0">
                  <a:moveTo>
                    <a:pt x="15" y="1"/>
                  </a:moveTo>
                  <a:cubicBezTo>
                    <a:pt x="8" y="1"/>
                    <a:pt x="0" y="5"/>
                    <a:pt x="2" y="14"/>
                  </a:cubicBezTo>
                  <a:cubicBezTo>
                    <a:pt x="27" y="264"/>
                    <a:pt x="75" y="511"/>
                    <a:pt x="144" y="752"/>
                  </a:cubicBezTo>
                  <a:cubicBezTo>
                    <a:pt x="240" y="1085"/>
                    <a:pt x="426" y="1446"/>
                    <a:pt x="134" y="1737"/>
                  </a:cubicBezTo>
                  <a:cubicBezTo>
                    <a:pt x="133" y="1739"/>
                    <a:pt x="135" y="1743"/>
                    <a:pt x="138" y="1743"/>
                  </a:cubicBezTo>
                  <a:cubicBezTo>
                    <a:pt x="138" y="1743"/>
                    <a:pt x="139" y="1743"/>
                    <a:pt x="140" y="1742"/>
                  </a:cubicBezTo>
                  <a:cubicBezTo>
                    <a:pt x="321" y="1593"/>
                    <a:pt x="339" y="1368"/>
                    <a:pt x="294" y="1150"/>
                  </a:cubicBezTo>
                  <a:cubicBezTo>
                    <a:pt x="214" y="765"/>
                    <a:pt x="82" y="404"/>
                    <a:pt x="27" y="10"/>
                  </a:cubicBezTo>
                  <a:cubicBezTo>
                    <a:pt x="26" y="4"/>
                    <a:pt x="21" y="1"/>
                    <a:pt x="15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44"/>
            <p:cNvSpPr/>
            <p:nvPr/>
          </p:nvSpPr>
          <p:spPr>
            <a:xfrm>
              <a:off x="4033253" y="4466400"/>
              <a:ext cx="22643" cy="99938"/>
            </a:xfrm>
            <a:custGeom>
              <a:avLst/>
              <a:gdLst/>
              <a:ahLst/>
              <a:cxnLst/>
              <a:rect l="l" t="t" r="r" b="b"/>
              <a:pathLst>
                <a:path w="365" h="1611" extrusionOk="0">
                  <a:moveTo>
                    <a:pt x="98" y="1"/>
                  </a:moveTo>
                  <a:cubicBezTo>
                    <a:pt x="0" y="529"/>
                    <a:pt x="207" y="1104"/>
                    <a:pt x="349" y="1605"/>
                  </a:cubicBezTo>
                  <a:cubicBezTo>
                    <a:pt x="350" y="1609"/>
                    <a:pt x="352" y="1610"/>
                    <a:pt x="355" y="1610"/>
                  </a:cubicBezTo>
                  <a:cubicBezTo>
                    <a:pt x="360" y="1610"/>
                    <a:pt x="364" y="1607"/>
                    <a:pt x="363" y="1601"/>
                  </a:cubicBezTo>
                  <a:cubicBezTo>
                    <a:pt x="250" y="1081"/>
                    <a:pt x="22" y="536"/>
                    <a:pt x="105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44"/>
            <p:cNvSpPr/>
            <p:nvPr/>
          </p:nvSpPr>
          <p:spPr>
            <a:xfrm>
              <a:off x="4297094" y="4475892"/>
              <a:ext cx="79777" cy="253537"/>
            </a:xfrm>
            <a:custGeom>
              <a:avLst/>
              <a:gdLst/>
              <a:ahLst/>
              <a:cxnLst/>
              <a:rect l="l" t="t" r="r" b="b"/>
              <a:pathLst>
                <a:path w="1286" h="4087" extrusionOk="0">
                  <a:moveTo>
                    <a:pt x="1267" y="0"/>
                  </a:moveTo>
                  <a:lnTo>
                    <a:pt x="1" y="2068"/>
                  </a:lnTo>
                  <a:lnTo>
                    <a:pt x="948" y="3747"/>
                  </a:lnTo>
                  <a:lnTo>
                    <a:pt x="948" y="4086"/>
                  </a:lnTo>
                  <a:lnTo>
                    <a:pt x="1286" y="269"/>
                  </a:lnTo>
                  <a:lnTo>
                    <a:pt x="126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44"/>
            <p:cNvSpPr/>
            <p:nvPr/>
          </p:nvSpPr>
          <p:spPr>
            <a:xfrm>
              <a:off x="4249636" y="4660079"/>
              <a:ext cx="106266" cy="69355"/>
            </a:xfrm>
            <a:custGeom>
              <a:avLst/>
              <a:gdLst/>
              <a:ahLst/>
              <a:cxnLst/>
              <a:rect l="l" t="t" r="r" b="b"/>
              <a:pathLst>
                <a:path w="1713" h="1118" extrusionOk="0">
                  <a:moveTo>
                    <a:pt x="348" y="1"/>
                  </a:moveTo>
                  <a:lnTo>
                    <a:pt x="0" y="435"/>
                  </a:lnTo>
                  <a:lnTo>
                    <a:pt x="0" y="812"/>
                  </a:lnTo>
                  <a:lnTo>
                    <a:pt x="1713" y="1117"/>
                  </a:lnTo>
                  <a:lnTo>
                    <a:pt x="1713" y="778"/>
                  </a:lnTo>
                  <a:lnTo>
                    <a:pt x="3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44"/>
            <p:cNvSpPr/>
            <p:nvPr/>
          </p:nvSpPr>
          <p:spPr>
            <a:xfrm>
              <a:off x="4249636" y="4458770"/>
              <a:ext cx="126117" cy="249567"/>
            </a:xfrm>
            <a:custGeom>
              <a:avLst/>
              <a:gdLst/>
              <a:ahLst/>
              <a:cxnLst/>
              <a:rect l="l" t="t" r="r" b="b"/>
              <a:pathLst>
                <a:path w="2033" h="4023" extrusionOk="0">
                  <a:moveTo>
                    <a:pt x="744" y="0"/>
                  </a:moveTo>
                  <a:lnTo>
                    <a:pt x="0" y="3680"/>
                  </a:lnTo>
                  <a:lnTo>
                    <a:pt x="1713" y="4023"/>
                  </a:lnTo>
                  <a:lnTo>
                    <a:pt x="2032" y="276"/>
                  </a:lnTo>
                  <a:lnTo>
                    <a:pt x="74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44"/>
            <p:cNvSpPr/>
            <p:nvPr/>
          </p:nvSpPr>
          <p:spPr>
            <a:xfrm>
              <a:off x="4327739" y="4474589"/>
              <a:ext cx="47829" cy="250932"/>
            </a:xfrm>
            <a:custGeom>
              <a:avLst/>
              <a:gdLst/>
              <a:ahLst/>
              <a:cxnLst/>
              <a:rect l="l" t="t" r="r" b="b"/>
              <a:pathLst>
                <a:path w="771" h="4045" extrusionOk="0">
                  <a:moveTo>
                    <a:pt x="668" y="1"/>
                  </a:moveTo>
                  <a:lnTo>
                    <a:pt x="668" y="1"/>
                  </a:lnTo>
                  <a:cubicBezTo>
                    <a:pt x="699" y="220"/>
                    <a:pt x="721" y="444"/>
                    <a:pt x="724" y="666"/>
                  </a:cubicBezTo>
                  <a:cubicBezTo>
                    <a:pt x="734" y="1139"/>
                    <a:pt x="606" y="1610"/>
                    <a:pt x="481" y="2063"/>
                  </a:cubicBezTo>
                  <a:cubicBezTo>
                    <a:pt x="358" y="2506"/>
                    <a:pt x="214" y="2941"/>
                    <a:pt x="98" y="3386"/>
                  </a:cubicBezTo>
                  <a:cubicBezTo>
                    <a:pt x="40" y="3608"/>
                    <a:pt x="0" y="3829"/>
                    <a:pt x="69" y="4042"/>
                  </a:cubicBezTo>
                  <a:lnTo>
                    <a:pt x="98" y="4045"/>
                  </a:lnTo>
                  <a:cubicBezTo>
                    <a:pt x="60" y="3906"/>
                    <a:pt x="40" y="3763"/>
                    <a:pt x="69" y="3615"/>
                  </a:cubicBezTo>
                  <a:cubicBezTo>
                    <a:pt x="111" y="3406"/>
                    <a:pt x="185" y="3200"/>
                    <a:pt x="247" y="2994"/>
                  </a:cubicBezTo>
                  <a:cubicBezTo>
                    <a:pt x="381" y="2555"/>
                    <a:pt x="523" y="2118"/>
                    <a:pt x="632" y="1672"/>
                  </a:cubicBezTo>
                  <a:cubicBezTo>
                    <a:pt x="654" y="1582"/>
                    <a:pt x="673" y="1491"/>
                    <a:pt x="692" y="1402"/>
                  </a:cubicBezTo>
                  <a:lnTo>
                    <a:pt x="770" y="544"/>
                  </a:lnTo>
                  <a:cubicBezTo>
                    <a:pt x="770" y="525"/>
                    <a:pt x="770" y="509"/>
                    <a:pt x="767" y="493"/>
                  </a:cubicBezTo>
                  <a:cubicBezTo>
                    <a:pt x="757" y="333"/>
                    <a:pt x="741" y="172"/>
                    <a:pt x="716" y="12"/>
                  </a:cubicBezTo>
                  <a:lnTo>
                    <a:pt x="668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44"/>
            <p:cNvSpPr/>
            <p:nvPr/>
          </p:nvSpPr>
          <p:spPr>
            <a:xfrm>
              <a:off x="4337665" y="4605486"/>
              <a:ext cx="29156" cy="122395"/>
            </a:xfrm>
            <a:custGeom>
              <a:avLst/>
              <a:gdLst/>
              <a:ahLst/>
              <a:cxnLst/>
              <a:rect l="l" t="t" r="r" b="b"/>
              <a:pathLst>
                <a:path w="470" h="1973" extrusionOk="0">
                  <a:moveTo>
                    <a:pt x="469" y="1"/>
                  </a:moveTo>
                  <a:lnTo>
                    <a:pt x="469" y="1"/>
                  </a:lnTo>
                  <a:cubicBezTo>
                    <a:pt x="443" y="75"/>
                    <a:pt x="417" y="149"/>
                    <a:pt x="394" y="226"/>
                  </a:cubicBezTo>
                  <a:cubicBezTo>
                    <a:pt x="307" y="507"/>
                    <a:pt x="310" y="796"/>
                    <a:pt x="201" y="1072"/>
                  </a:cubicBezTo>
                  <a:cubicBezTo>
                    <a:pt x="148" y="1207"/>
                    <a:pt x="73" y="1345"/>
                    <a:pt x="41" y="1486"/>
                  </a:cubicBezTo>
                  <a:cubicBezTo>
                    <a:pt x="0" y="1679"/>
                    <a:pt x="39" y="1809"/>
                    <a:pt x="98" y="1964"/>
                  </a:cubicBezTo>
                  <a:lnTo>
                    <a:pt x="99" y="1964"/>
                  </a:lnTo>
                  <a:lnTo>
                    <a:pt x="147" y="1973"/>
                  </a:lnTo>
                  <a:cubicBezTo>
                    <a:pt x="90" y="1765"/>
                    <a:pt x="44" y="1598"/>
                    <a:pt x="132" y="1356"/>
                  </a:cubicBezTo>
                  <a:cubicBezTo>
                    <a:pt x="185" y="1215"/>
                    <a:pt x="257" y="1072"/>
                    <a:pt x="301" y="926"/>
                  </a:cubicBezTo>
                  <a:cubicBezTo>
                    <a:pt x="373" y="677"/>
                    <a:pt x="360" y="415"/>
                    <a:pt x="440" y="163"/>
                  </a:cubicBezTo>
                  <a:cubicBezTo>
                    <a:pt x="448" y="143"/>
                    <a:pt x="453" y="124"/>
                    <a:pt x="461" y="104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44"/>
            <p:cNvSpPr/>
            <p:nvPr/>
          </p:nvSpPr>
          <p:spPr>
            <a:xfrm>
              <a:off x="4275009" y="4461003"/>
              <a:ext cx="21526" cy="255088"/>
            </a:xfrm>
            <a:custGeom>
              <a:avLst/>
              <a:gdLst/>
              <a:ahLst/>
              <a:cxnLst/>
              <a:rect l="l" t="t" r="r" b="b"/>
              <a:pathLst>
                <a:path w="347" h="4112" extrusionOk="0">
                  <a:moveTo>
                    <a:pt x="325" y="0"/>
                  </a:moveTo>
                  <a:lnTo>
                    <a:pt x="300" y="124"/>
                  </a:lnTo>
                  <a:cubicBezTo>
                    <a:pt x="294" y="398"/>
                    <a:pt x="302" y="668"/>
                    <a:pt x="313" y="947"/>
                  </a:cubicBezTo>
                  <a:cubicBezTo>
                    <a:pt x="322" y="1204"/>
                    <a:pt x="323" y="1461"/>
                    <a:pt x="278" y="1715"/>
                  </a:cubicBezTo>
                  <a:cubicBezTo>
                    <a:pt x="242" y="1919"/>
                    <a:pt x="165" y="2112"/>
                    <a:pt x="120" y="2311"/>
                  </a:cubicBezTo>
                  <a:cubicBezTo>
                    <a:pt x="27" y="2719"/>
                    <a:pt x="120" y="3146"/>
                    <a:pt x="37" y="3561"/>
                  </a:cubicBezTo>
                  <a:cubicBezTo>
                    <a:pt x="1" y="3738"/>
                    <a:pt x="17" y="3924"/>
                    <a:pt x="62" y="4104"/>
                  </a:cubicBezTo>
                  <a:lnTo>
                    <a:pt x="97" y="4111"/>
                  </a:lnTo>
                  <a:cubicBezTo>
                    <a:pt x="71" y="4019"/>
                    <a:pt x="50" y="3927"/>
                    <a:pt x="37" y="3840"/>
                  </a:cubicBezTo>
                  <a:cubicBezTo>
                    <a:pt x="5" y="3661"/>
                    <a:pt x="90" y="3445"/>
                    <a:pt x="104" y="3266"/>
                  </a:cubicBezTo>
                  <a:cubicBezTo>
                    <a:pt x="120" y="3078"/>
                    <a:pt x="111" y="2890"/>
                    <a:pt x="107" y="2701"/>
                  </a:cubicBezTo>
                  <a:cubicBezTo>
                    <a:pt x="103" y="2471"/>
                    <a:pt x="153" y="2266"/>
                    <a:pt x="216" y="2048"/>
                  </a:cubicBezTo>
                  <a:cubicBezTo>
                    <a:pt x="323" y="1685"/>
                    <a:pt x="347" y="1328"/>
                    <a:pt x="338" y="947"/>
                  </a:cubicBezTo>
                  <a:cubicBezTo>
                    <a:pt x="328" y="628"/>
                    <a:pt x="318" y="314"/>
                    <a:pt x="325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44"/>
            <p:cNvSpPr/>
            <p:nvPr/>
          </p:nvSpPr>
          <p:spPr>
            <a:xfrm>
              <a:off x="4262601" y="4574158"/>
              <a:ext cx="10422" cy="86911"/>
            </a:xfrm>
            <a:custGeom>
              <a:avLst/>
              <a:gdLst/>
              <a:ahLst/>
              <a:cxnLst/>
              <a:rect l="l" t="t" r="r" b="b"/>
              <a:pathLst>
                <a:path w="168" h="1401" extrusionOk="0">
                  <a:moveTo>
                    <a:pt x="152" y="0"/>
                  </a:moveTo>
                  <a:lnTo>
                    <a:pt x="133" y="93"/>
                  </a:lnTo>
                  <a:lnTo>
                    <a:pt x="133" y="101"/>
                  </a:lnTo>
                  <a:cubicBezTo>
                    <a:pt x="137" y="532"/>
                    <a:pt x="63" y="970"/>
                    <a:pt x="1" y="1396"/>
                  </a:cubicBezTo>
                  <a:cubicBezTo>
                    <a:pt x="1" y="1399"/>
                    <a:pt x="3" y="1400"/>
                    <a:pt x="5" y="1400"/>
                  </a:cubicBezTo>
                  <a:cubicBezTo>
                    <a:pt x="6" y="1400"/>
                    <a:pt x="7" y="1400"/>
                    <a:pt x="8" y="1399"/>
                  </a:cubicBezTo>
                  <a:cubicBezTo>
                    <a:pt x="86" y="938"/>
                    <a:pt x="168" y="465"/>
                    <a:pt x="152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44"/>
            <p:cNvSpPr/>
            <p:nvPr/>
          </p:nvSpPr>
          <p:spPr>
            <a:xfrm>
              <a:off x="4258631" y="4675464"/>
              <a:ext cx="8871" cy="38400"/>
            </a:xfrm>
            <a:custGeom>
              <a:avLst/>
              <a:gdLst/>
              <a:ahLst/>
              <a:cxnLst/>
              <a:rect l="l" t="t" r="r" b="b"/>
              <a:pathLst>
                <a:path w="143" h="619" extrusionOk="0">
                  <a:moveTo>
                    <a:pt x="36" y="0"/>
                  </a:moveTo>
                  <a:cubicBezTo>
                    <a:pt x="32" y="0"/>
                    <a:pt x="29" y="2"/>
                    <a:pt x="28" y="7"/>
                  </a:cubicBezTo>
                  <a:cubicBezTo>
                    <a:pt x="1" y="140"/>
                    <a:pt x="27" y="261"/>
                    <a:pt x="63" y="390"/>
                  </a:cubicBezTo>
                  <a:cubicBezTo>
                    <a:pt x="85" y="464"/>
                    <a:pt x="105" y="538"/>
                    <a:pt x="123" y="615"/>
                  </a:cubicBezTo>
                  <a:lnTo>
                    <a:pt x="143" y="618"/>
                  </a:lnTo>
                  <a:cubicBezTo>
                    <a:pt x="78" y="413"/>
                    <a:pt x="14" y="203"/>
                    <a:pt x="47" y="13"/>
                  </a:cubicBezTo>
                  <a:cubicBezTo>
                    <a:pt x="48" y="5"/>
                    <a:pt x="42" y="0"/>
                    <a:pt x="36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44"/>
            <p:cNvSpPr/>
            <p:nvPr/>
          </p:nvSpPr>
          <p:spPr>
            <a:xfrm>
              <a:off x="4328484" y="4470929"/>
              <a:ext cx="42308" cy="180150"/>
            </a:xfrm>
            <a:custGeom>
              <a:avLst/>
              <a:gdLst/>
              <a:ahLst/>
              <a:cxnLst/>
              <a:rect l="l" t="t" r="r" b="b"/>
              <a:pathLst>
                <a:path w="682" h="2904" extrusionOk="0">
                  <a:moveTo>
                    <a:pt x="385" y="0"/>
                  </a:moveTo>
                  <a:cubicBezTo>
                    <a:pt x="501" y="132"/>
                    <a:pt x="635" y="269"/>
                    <a:pt x="632" y="436"/>
                  </a:cubicBezTo>
                  <a:cubicBezTo>
                    <a:pt x="630" y="511"/>
                    <a:pt x="600" y="597"/>
                    <a:pt x="584" y="671"/>
                  </a:cubicBezTo>
                  <a:cubicBezTo>
                    <a:pt x="526" y="935"/>
                    <a:pt x="462" y="1197"/>
                    <a:pt x="395" y="1458"/>
                  </a:cubicBezTo>
                  <a:cubicBezTo>
                    <a:pt x="273" y="1939"/>
                    <a:pt x="153" y="2424"/>
                    <a:pt x="3" y="2896"/>
                  </a:cubicBezTo>
                  <a:cubicBezTo>
                    <a:pt x="0" y="2901"/>
                    <a:pt x="4" y="2904"/>
                    <a:pt x="9" y="2904"/>
                  </a:cubicBezTo>
                  <a:cubicBezTo>
                    <a:pt x="12" y="2904"/>
                    <a:pt x="16" y="2902"/>
                    <a:pt x="18" y="2899"/>
                  </a:cubicBezTo>
                  <a:cubicBezTo>
                    <a:pt x="225" y="2386"/>
                    <a:pt x="331" y="1817"/>
                    <a:pt x="463" y="1281"/>
                  </a:cubicBezTo>
                  <a:cubicBezTo>
                    <a:pt x="527" y="1027"/>
                    <a:pt x="598" y="771"/>
                    <a:pt x="643" y="511"/>
                  </a:cubicBezTo>
                  <a:cubicBezTo>
                    <a:pt x="681" y="291"/>
                    <a:pt x="548" y="158"/>
                    <a:pt x="414" y="7"/>
                  </a:cubicBezTo>
                  <a:lnTo>
                    <a:pt x="385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44"/>
            <p:cNvSpPr/>
            <p:nvPr/>
          </p:nvSpPr>
          <p:spPr>
            <a:xfrm>
              <a:off x="4298644" y="4470619"/>
              <a:ext cx="13958" cy="79529"/>
            </a:xfrm>
            <a:custGeom>
              <a:avLst/>
              <a:gdLst/>
              <a:ahLst/>
              <a:cxnLst/>
              <a:rect l="l" t="t" r="r" b="b"/>
              <a:pathLst>
                <a:path w="225" h="1282" extrusionOk="0">
                  <a:moveTo>
                    <a:pt x="64" y="0"/>
                  </a:moveTo>
                  <a:cubicBezTo>
                    <a:pt x="57" y="0"/>
                    <a:pt x="51" y="4"/>
                    <a:pt x="50" y="12"/>
                  </a:cubicBezTo>
                  <a:cubicBezTo>
                    <a:pt x="0" y="413"/>
                    <a:pt x="138" y="878"/>
                    <a:pt x="202" y="1274"/>
                  </a:cubicBezTo>
                  <a:cubicBezTo>
                    <a:pt x="203" y="1279"/>
                    <a:pt x="207" y="1282"/>
                    <a:pt x="211" y="1282"/>
                  </a:cubicBezTo>
                  <a:cubicBezTo>
                    <a:pt x="217" y="1282"/>
                    <a:pt x="224" y="1277"/>
                    <a:pt x="224" y="1270"/>
                  </a:cubicBezTo>
                  <a:cubicBezTo>
                    <a:pt x="201" y="856"/>
                    <a:pt x="29" y="426"/>
                    <a:pt x="75" y="12"/>
                  </a:cubicBezTo>
                  <a:cubicBezTo>
                    <a:pt x="76" y="4"/>
                    <a:pt x="70" y="0"/>
                    <a:pt x="64" y="0"/>
                  </a:cubicBezTo>
                  <a:close/>
                </a:path>
              </a:pathLst>
            </a:custGeom>
            <a:solidFill>
              <a:srgbClr val="5E2E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44"/>
            <p:cNvSpPr/>
            <p:nvPr/>
          </p:nvSpPr>
          <p:spPr>
            <a:xfrm>
              <a:off x="4333261" y="4467393"/>
              <a:ext cx="19355" cy="116502"/>
            </a:xfrm>
            <a:custGeom>
              <a:avLst/>
              <a:gdLst/>
              <a:ahLst/>
              <a:cxnLst/>
              <a:rect l="l" t="t" r="r" b="b"/>
              <a:pathLst>
                <a:path w="312" h="1878" extrusionOk="0">
                  <a:moveTo>
                    <a:pt x="42" y="0"/>
                  </a:moveTo>
                  <a:lnTo>
                    <a:pt x="42" y="0"/>
                  </a:lnTo>
                  <a:cubicBezTo>
                    <a:pt x="22" y="365"/>
                    <a:pt x="52" y="725"/>
                    <a:pt x="45" y="1094"/>
                  </a:cubicBezTo>
                  <a:cubicBezTo>
                    <a:pt x="42" y="1312"/>
                    <a:pt x="0" y="1563"/>
                    <a:pt x="57" y="1778"/>
                  </a:cubicBezTo>
                  <a:cubicBezTo>
                    <a:pt x="73" y="1839"/>
                    <a:pt x="85" y="1878"/>
                    <a:pt x="115" y="1878"/>
                  </a:cubicBezTo>
                  <a:cubicBezTo>
                    <a:pt x="129" y="1878"/>
                    <a:pt x="146" y="1870"/>
                    <a:pt x="170" y="1852"/>
                  </a:cubicBezTo>
                  <a:cubicBezTo>
                    <a:pt x="256" y="1792"/>
                    <a:pt x="248" y="1567"/>
                    <a:pt x="256" y="1479"/>
                  </a:cubicBezTo>
                  <a:cubicBezTo>
                    <a:pt x="282" y="1183"/>
                    <a:pt x="270" y="888"/>
                    <a:pt x="311" y="593"/>
                  </a:cubicBezTo>
                  <a:cubicBezTo>
                    <a:pt x="312" y="586"/>
                    <a:pt x="306" y="581"/>
                    <a:pt x="302" y="581"/>
                  </a:cubicBezTo>
                  <a:cubicBezTo>
                    <a:pt x="299" y="581"/>
                    <a:pt x="296" y="583"/>
                    <a:pt x="296" y="589"/>
                  </a:cubicBezTo>
                  <a:cubicBezTo>
                    <a:pt x="228" y="915"/>
                    <a:pt x="270" y="1251"/>
                    <a:pt x="228" y="1580"/>
                  </a:cubicBezTo>
                  <a:cubicBezTo>
                    <a:pt x="221" y="1634"/>
                    <a:pt x="188" y="1836"/>
                    <a:pt x="130" y="1836"/>
                  </a:cubicBezTo>
                  <a:cubicBezTo>
                    <a:pt x="118" y="1836"/>
                    <a:pt x="104" y="1826"/>
                    <a:pt x="89" y="1803"/>
                  </a:cubicBezTo>
                  <a:cubicBezTo>
                    <a:pt x="67" y="1771"/>
                    <a:pt x="74" y="1713"/>
                    <a:pt x="70" y="1676"/>
                  </a:cubicBezTo>
                  <a:cubicBezTo>
                    <a:pt x="61" y="1578"/>
                    <a:pt x="61" y="1482"/>
                    <a:pt x="63" y="1384"/>
                  </a:cubicBezTo>
                  <a:cubicBezTo>
                    <a:pt x="67" y="923"/>
                    <a:pt x="32" y="462"/>
                    <a:pt x="55" y="5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5E2E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44"/>
            <p:cNvSpPr/>
            <p:nvPr/>
          </p:nvSpPr>
          <p:spPr>
            <a:xfrm>
              <a:off x="4305406" y="4464663"/>
              <a:ext cx="24628" cy="257197"/>
            </a:xfrm>
            <a:custGeom>
              <a:avLst/>
              <a:gdLst/>
              <a:ahLst/>
              <a:cxnLst/>
              <a:rect l="l" t="t" r="r" b="b"/>
              <a:pathLst>
                <a:path w="397" h="4146" extrusionOk="0">
                  <a:moveTo>
                    <a:pt x="278" y="1"/>
                  </a:moveTo>
                  <a:cubicBezTo>
                    <a:pt x="205" y="257"/>
                    <a:pt x="195" y="521"/>
                    <a:pt x="231" y="789"/>
                  </a:cubicBezTo>
                  <a:cubicBezTo>
                    <a:pt x="256" y="983"/>
                    <a:pt x="349" y="1196"/>
                    <a:pt x="349" y="1392"/>
                  </a:cubicBezTo>
                  <a:cubicBezTo>
                    <a:pt x="349" y="1595"/>
                    <a:pt x="260" y="1820"/>
                    <a:pt x="233" y="2021"/>
                  </a:cubicBezTo>
                  <a:cubicBezTo>
                    <a:pt x="180" y="2416"/>
                    <a:pt x="170" y="2817"/>
                    <a:pt x="130" y="3215"/>
                  </a:cubicBezTo>
                  <a:cubicBezTo>
                    <a:pt x="112" y="3382"/>
                    <a:pt x="73" y="3531"/>
                    <a:pt x="31" y="3694"/>
                  </a:cubicBezTo>
                  <a:cubicBezTo>
                    <a:pt x="25" y="3716"/>
                    <a:pt x="15" y="3740"/>
                    <a:pt x="13" y="3763"/>
                  </a:cubicBezTo>
                  <a:cubicBezTo>
                    <a:pt x="0" y="3884"/>
                    <a:pt x="35" y="4016"/>
                    <a:pt x="72" y="4138"/>
                  </a:cubicBezTo>
                  <a:lnTo>
                    <a:pt x="111" y="4145"/>
                  </a:lnTo>
                  <a:cubicBezTo>
                    <a:pt x="67" y="3981"/>
                    <a:pt x="41" y="3835"/>
                    <a:pt x="87" y="3652"/>
                  </a:cubicBezTo>
                  <a:cubicBezTo>
                    <a:pt x="130" y="3486"/>
                    <a:pt x="169" y="3332"/>
                    <a:pt x="188" y="3164"/>
                  </a:cubicBezTo>
                  <a:cubicBezTo>
                    <a:pt x="233" y="2738"/>
                    <a:pt x="227" y="2311"/>
                    <a:pt x="295" y="1889"/>
                  </a:cubicBezTo>
                  <a:cubicBezTo>
                    <a:pt x="320" y="1736"/>
                    <a:pt x="378" y="1585"/>
                    <a:pt x="387" y="1433"/>
                  </a:cubicBezTo>
                  <a:cubicBezTo>
                    <a:pt x="397" y="1292"/>
                    <a:pt x="346" y="1157"/>
                    <a:pt x="314" y="1025"/>
                  </a:cubicBezTo>
                  <a:cubicBezTo>
                    <a:pt x="237" y="681"/>
                    <a:pt x="224" y="347"/>
                    <a:pt x="310" y="8"/>
                  </a:cubicBezTo>
                  <a:lnTo>
                    <a:pt x="278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44"/>
            <p:cNvSpPr/>
            <p:nvPr/>
          </p:nvSpPr>
          <p:spPr>
            <a:xfrm>
              <a:off x="4287850" y="4559765"/>
              <a:ext cx="24380" cy="124566"/>
            </a:xfrm>
            <a:custGeom>
              <a:avLst/>
              <a:gdLst/>
              <a:ahLst/>
              <a:cxnLst/>
              <a:rect l="l" t="t" r="r" b="b"/>
              <a:pathLst>
                <a:path w="393" h="2008" extrusionOk="0">
                  <a:moveTo>
                    <a:pt x="385" y="0"/>
                  </a:moveTo>
                  <a:cubicBezTo>
                    <a:pt x="382" y="0"/>
                    <a:pt x="379" y="2"/>
                    <a:pt x="379" y="6"/>
                  </a:cubicBezTo>
                  <a:cubicBezTo>
                    <a:pt x="355" y="399"/>
                    <a:pt x="227" y="768"/>
                    <a:pt x="102" y="1138"/>
                  </a:cubicBezTo>
                  <a:cubicBezTo>
                    <a:pt x="0" y="1441"/>
                    <a:pt x="16" y="1677"/>
                    <a:pt x="22" y="1995"/>
                  </a:cubicBezTo>
                  <a:cubicBezTo>
                    <a:pt x="22" y="2003"/>
                    <a:pt x="29" y="2007"/>
                    <a:pt x="36" y="2007"/>
                  </a:cubicBezTo>
                  <a:cubicBezTo>
                    <a:pt x="43" y="2007"/>
                    <a:pt x="50" y="2003"/>
                    <a:pt x="50" y="1995"/>
                  </a:cubicBezTo>
                  <a:cubicBezTo>
                    <a:pt x="51" y="1795"/>
                    <a:pt x="12" y="1589"/>
                    <a:pt x="50" y="1390"/>
                  </a:cubicBezTo>
                  <a:cubicBezTo>
                    <a:pt x="77" y="1252"/>
                    <a:pt x="135" y="1114"/>
                    <a:pt x="180" y="980"/>
                  </a:cubicBezTo>
                  <a:cubicBezTo>
                    <a:pt x="285" y="659"/>
                    <a:pt x="382" y="344"/>
                    <a:pt x="392" y="6"/>
                  </a:cubicBezTo>
                  <a:cubicBezTo>
                    <a:pt x="392" y="2"/>
                    <a:pt x="388" y="0"/>
                    <a:pt x="385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44"/>
            <p:cNvSpPr/>
            <p:nvPr/>
          </p:nvSpPr>
          <p:spPr>
            <a:xfrm>
              <a:off x="4419181" y="4475892"/>
              <a:ext cx="66874" cy="253971"/>
            </a:xfrm>
            <a:custGeom>
              <a:avLst/>
              <a:gdLst/>
              <a:ahLst/>
              <a:cxnLst/>
              <a:rect l="l" t="t" r="r" b="b"/>
              <a:pathLst>
                <a:path w="1078" h="4094" extrusionOk="0">
                  <a:moveTo>
                    <a:pt x="612" y="0"/>
                  </a:moveTo>
                  <a:lnTo>
                    <a:pt x="0" y="2331"/>
                  </a:lnTo>
                  <a:lnTo>
                    <a:pt x="1013" y="3763"/>
                  </a:lnTo>
                  <a:lnTo>
                    <a:pt x="1078" y="4094"/>
                  </a:lnTo>
                  <a:lnTo>
                    <a:pt x="677" y="257"/>
                  </a:lnTo>
                  <a:lnTo>
                    <a:pt x="61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44"/>
            <p:cNvSpPr/>
            <p:nvPr/>
          </p:nvSpPr>
          <p:spPr>
            <a:xfrm>
              <a:off x="4400260" y="4680551"/>
              <a:ext cx="85794" cy="53908"/>
            </a:xfrm>
            <a:custGeom>
              <a:avLst/>
              <a:gdLst/>
              <a:ahLst/>
              <a:cxnLst/>
              <a:rect l="l" t="t" r="r" b="b"/>
              <a:pathLst>
                <a:path w="1383" h="869" extrusionOk="0">
                  <a:moveTo>
                    <a:pt x="170" y="0"/>
                  </a:moveTo>
                  <a:lnTo>
                    <a:pt x="0" y="500"/>
                  </a:lnTo>
                  <a:lnTo>
                    <a:pt x="73" y="869"/>
                  </a:lnTo>
                  <a:lnTo>
                    <a:pt x="1383" y="795"/>
                  </a:lnTo>
                  <a:lnTo>
                    <a:pt x="1318" y="464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44"/>
            <p:cNvSpPr/>
            <p:nvPr/>
          </p:nvSpPr>
          <p:spPr>
            <a:xfrm>
              <a:off x="4390520" y="4475892"/>
              <a:ext cx="91502" cy="235671"/>
            </a:xfrm>
            <a:custGeom>
              <a:avLst/>
              <a:gdLst/>
              <a:ahLst/>
              <a:cxnLst/>
              <a:rect l="l" t="t" r="r" b="b"/>
              <a:pathLst>
                <a:path w="1475" h="3799" extrusionOk="0">
                  <a:moveTo>
                    <a:pt x="1074" y="0"/>
                  </a:moveTo>
                  <a:lnTo>
                    <a:pt x="1" y="46"/>
                  </a:lnTo>
                  <a:lnTo>
                    <a:pt x="157" y="3799"/>
                  </a:lnTo>
                  <a:lnTo>
                    <a:pt x="1475" y="3763"/>
                  </a:lnTo>
                  <a:lnTo>
                    <a:pt x="107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44"/>
            <p:cNvSpPr/>
            <p:nvPr/>
          </p:nvSpPr>
          <p:spPr>
            <a:xfrm>
              <a:off x="4446291" y="4476326"/>
              <a:ext cx="23387" cy="254654"/>
            </a:xfrm>
            <a:custGeom>
              <a:avLst/>
              <a:gdLst/>
              <a:ahLst/>
              <a:cxnLst/>
              <a:rect l="l" t="t" r="r" b="b"/>
              <a:pathLst>
                <a:path w="377" h="4105" extrusionOk="0">
                  <a:moveTo>
                    <a:pt x="50" y="0"/>
                  </a:moveTo>
                  <a:lnTo>
                    <a:pt x="1" y="2"/>
                  </a:lnTo>
                  <a:cubicBezTo>
                    <a:pt x="67" y="214"/>
                    <a:pt x="127" y="432"/>
                    <a:pt x="175" y="649"/>
                  </a:cubicBezTo>
                  <a:cubicBezTo>
                    <a:pt x="276" y="1120"/>
                    <a:pt x="272" y="1608"/>
                    <a:pt x="268" y="2087"/>
                  </a:cubicBezTo>
                  <a:cubicBezTo>
                    <a:pt x="263" y="2544"/>
                    <a:pt x="240" y="3002"/>
                    <a:pt x="240" y="3459"/>
                  </a:cubicBezTo>
                  <a:cubicBezTo>
                    <a:pt x="240" y="3680"/>
                    <a:pt x="249" y="3907"/>
                    <a:pt x="345" y="4104"/>
                  </a:cubicBezTo>
                  <a:lnTo>
                    <a:pt x="377" y="4103"/>
                  </a:lnTo>
                  <a:cubicBezTo>
                    <a:pt x="260" y="3782"/>
                    <a:pt x="268" y="3485"/>
                    <a:pt x="278" y="3130"/>
                  </a:cubicBezTo>
                  <a:cubicBezTo>
                    <a:pt x="292" y="2674"/>
                    <a:pt x="314" y="2218"/>
                    <a:pt x="313" y="1763"/>
                  </a:cubicBezTo>
                  <a:cubicBezTo>
                    <a:pt x="311" y="1354"/>
                    <a:pt x="294" y="950"/>
                    <a:pt x="202" y="551"/>
                  </a:cubicBezTo>
                  <a:cubicBezTo>
                    <a:pt x="160" y="365"/>
                    <a:pt x="108" y="182"/>
                    <a:pt x="50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44"/>
            <p:cNvSpPr/>
            <p:nvPr/>
          </p:nvSpPr>
          <p:spPr>
            <a:xfrm>
              <a:off x="4468003" y="4590908"/>
              <a:ext cx="11414" cy="139579"/>
            </a:xfrm>
            <a:custGeom>
              <a:avLst/>
              <a:gdLst/>
              <a:ahLst/>
              <a:cxnLst/>
              <a:rect l="l" t="t" r="r" b="b"/>
              <a:pathLst>
                <a:path w="184" h="2250" extrusionOk="0">
                  <a:moveTo>
                    <a:pt x="51" y="0"/>
                  </a:moveTo>
                  <a:cubicBezTo>
                    <a:pt x="38" y="163"/>
                    <a:pt x="28" y="324"/>
                    <a:pt x="22" y="485"/>
                  </a:cubicBezTo>
                  <a:cubicBezTo>
                    <a:pt x="14" y="782"/>
                    <a:pt x="70" y="1063"/>
                    <a:pt x="43" y="1357"/>
                  </a:cubicBezTo>
                  <a:cubicBezTo>
                    <a:pt x="30" y="1502"/>
                    <a:pt x="1" y="1652"/>
                    <a:pt x="5" y="1797"/>
                  </a:cubicBezTo>
                  <a:cubicBezTo>
                    <a:pt x="9" y="1980"/>
                    <a:pt x="64" y="2109"/>
                    <a:pt x="137" y="2250"/>
                  </a:cubicBezTo>
                  <a:lnTo>
                    <a:pt x="138" y="2250"/>
                  </a:lnTo>
                  <a:lnTo>
                    <a:pt x="183" y="2247"/>
                  </a:lnTo>
                  <a:cubicBezTo>
                    <a:pt x="108" y="2052"/>
                    <a:pt x="37" y="1877"/>
                    <a:pt x="51" y="1646"/>
                  </a:cubicBezTo>
                  <a:cubicBezTo>
                    <a:pt x="63" y="1496"/>
                    <a:pt x="88" y="1342"/>
                    <a:pt x="92" y="1190"/>
                  </a:cubicBezTo>
                  <a:cubicBezTo>
                    <a:pt x="99" y="933"/>
                    <a:pt x="38" y="676"/>
                    <a:pt x="48" y="417"/>
                  </a:cubicBezTo>
                  <a:cubicBezTo>
                    <a:pt x="51" y="323"/>
                    <a:pt x="57" y="225"/>
                    <a:pt x="64" y="130"/>
                  </a:cubicBezTo>
                  <a:lnTo>
                    <a:pt x="64" y="127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44"/>
            <p:cNvSpPr/>
            <p:nvPr/>
          </p:nvSpPr>
          <p:spPr>
            <a:xfrm>
              <a:off x="4390148" y="4478994"/>
              <a:ext cx="38276" cy="254281"/>
            </a:xfrm>
            <a:custGeom>
              <a:avLst/>
              <a:gdLst/>
              <a:ahLst/>
              <a:cxnLst/>
              <a:rect l="l" t="t" r="r" b="b"/>
              <a:pathLst>
                <a:path w="617" h="4099" extrusionOk="0">
                  <a:moveTo>
                    <a:pt x="1" y="1"/>
                  </a:moveTo>
                  <a:lnTo>
                    <a:pt x="8" y="161"/>
                  </a:lnTo>
                  <a:cubicBezTo>
                    <a:pt x="136" y="829"/>
                    <a:pt x="303" y="1483"/>
                    <a:pt x="291" y="2170"/>
                  </a:cubicBezTo>
                  <a:cubicBezTo>
                    <a:pt x="284" y="2629"/>
                    <a:pt x="439" y="3061"/>
                    <a:pt x="464" y="3518"/>
                  </a:cubicBezTo>
                  <a:cubicBezTo>
                    <a:pt x="477" y="3721"/>
                    <a:pt x="519" y="3914"/>
                    <a:pt x="592" y="4099"/>
                  </a:cubicBezTo>
                  <a:lnTo>
                    <a:pt x="617" y="4097"/>
                  </a:lnTo>
                  <a:cubicBezTo>
                    <a:pt x="572" y="3993"/>
                    <a:pt x="531" y="3887"/>
                    <a:pt x="508" y="3798"/>
                  </a:cubicBezTo>
                  <a:cubicBezTo>
                    <a:pt x="464" y="3618"/>
                    <a:pt x="487" y="3415"/>
                    <a:pt x="463" y="3230"/>
                  </a:cubicBezTo>
                  <a:cubicBezTo>
                    <a:pt x="435" y="3024"/>
                    <a:pt x="377" y="2825"/>
                    <a:pt x="342" y="2622"/>
                  </a:cubicBezTo>
                  <a:cubicBezTo>
                    <a:pt x="304" y="2398"/>
                    <a:pt x="319" y="2178"/>
                    <a:pt x="323" y="1953"/>
                  </a:cubicBezTo>
                  <a:cubicBezTo>
                    <a:pt x="330" y="1295"/>
                    <a:pt x="132" y="648"/>
                    <a:pt x="5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44"/>
            <p:cNvSpPr/>
            <p:nvPr/>
          </p:nvSpPr>
          <p:spPr>
            <a:xfrm>
              <a:off x="4393994" y="4595995"/>
              <a:ext cx="10980" cy="87283"/>
            </a:xfrm>
            <a:custGeom>
              <a:avLst/>
              <a:gdLst/>
              <a:ahLst/>
              <a:cxnLst/>
              <a:rect l="l" t="t" r="r" b="b"/>
              <a:pathLst>
                <a:path w="177" h="1407" extrusionOk="0">
                  <a:moveTo>
                    <a:pt x="12" y="1"/>
                  </a:moveTo>
                  <a:cubicBezTo>
                    <a:pt x="7" y="1"/>
                    <a:pt x="0" y="6"/>
                    <a:pt x="1" y="13"/>
                  </a:cubicBezTo>
                  <a:cubicBezTo>
                    <a:pt x="101" y="467"/>
                    <a:pt x="132" y="941"/>
                    <a:pt x="171" y="1404"/>
                  </a:cubicBezTo>
                  <a:cubicBezTo>
                    <a:pt x="171" y="1405"/>
                    <a:pt x="173" y="1406"/>
                    <a:pt x="174" y="1406"/>
                  </a:cubicBezTo>
                  <a:cubicBezTo>
                    <a:pt x="176" y="1406"/>
                    <a:pt x="177" y="1405"/>
                    <a:pt x="177" y="1404"/>
                  </a:cubicBezTo>
                  <a:cubicBezTo>
                    <a:pt x="148" y="938"/>
                    <a:pt x="120" y="466"/>
                    <a:pt x="19" y="8"/>
                  </a:cubicBezTo>
                  <a:cubicBezTo>
                    <a:pt x="19" y="3"/>
                    <a:pt x="16" y="1"/>
                    <a:pt x="12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44"/>
            <p:cNvSpPr/>
            <p:nvPr/>
          </p:nvSpPr>
          <p:spPr>
            <a:xfrm>
              <a:off x="4405781" y="4697797"/>
              <a:ext cx="13027" cy="36104"/>
            </a:xfrm>
            <a:custGeom>
              <a:avLst/>
              <a:gdLst/>
              <a:ahLst/>
              <a:cxnLst/>
              <a:rect l="l" t="t" r="r" b="b"/>
              <a:pathLst>
                <a:path w="210" h="582" extrusionOk="0">
                  <a:moveTo>
                    <a:pt x="9" y="1"/>
                  </a:moveTo>
                  <a:cubicBezTo>
                    <a:pt x="4" y="1"/>
                    <a:pt x="0" y="3"/>
                    <a:pt x="0" y="10"/>
                  </a:cubicBezTo>
                  <a:cubicBezTo>
                    <a:pt x="4" y="141"/>
                    <a:pt x="44" y="257"/>
                    <a:pt x="97" y="374"/>
                  </a:cubicBezTo>
                  <a:cubicBezTo>
                    <a:pt x="126" y="441"/>
                    <a:pt x="155" y="511"/>
                    <a:pt x="183" y="582"/>
                  </a:cubicBezTo>
                  <a:lnTo>
                    <a:pt x="184" y="582"/>
                  </a:lnTo>
                  <a:lnTo>
                    <a:pt x="209" y="579"/>
                  </a:lnTo>
                  <a:cubicBezTo>
                    <a:pt x="122" y="393"/>
                    <a:pt x="32" y="202"/>
                    <a:pt x="20" y="10"/>
                  </a:cubicBezTo>
                  <a:cubicBezTo>
                    <a:pt x="19" y="4"/>
                    <a:pt x="14" y="1"/>
                    <a:pt x="9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44"/>
            <p:cNvSpPr/>
            <p:nvPr/>
          </p:nvSpPr>
          <p:spPr>
            <a:xfrm>
              <a:off x="4432953" y="4476822"/>
              <a:ext cx="22767" cy="182383"/>
            </a:xfrm>
            <a:custGeom>
              <a:avLst/>
              <a:gdLst/>
              <a:ahLst/>
              <a:cxnLst/>
              <a:rect l="l" t="t" r="r" b="b"/>
              <a:pathLst>
                <a:path w="367" h="2940" extrusionOk="0">
                  <a:moveTo>
                    <a:pt x="21" y="1"/>
                  </a:moveTo>
                  <a:lnTo>
                    <a:pt x="1" y="2"/>
                  </a:lnTo>
                  <a:cubicBezTo>
                    <a:pt x="118" y="122"/>
                    <a:pt x="259" y="232"/>
                    <a:pt x="287" y="397"/>
                  </a:cubicBezTo>
                  <a:cubicBezTo>
                    <a:pt x="297" y="474"/>
                    <a:pt x="293" y="560"/>
                    <a:pt x="295" y="638"/>
                  </a:cubicBezTo>
                  <a:cubicBezTo>
                    <a:pt x="303" y="909"/>
                    <a:pt x="304" y="1177"/>
                    <a:pt x="306" y="1446"/>
                  </a:cubicBezTo>
                  <a:cubicBezTo>
                    <a:pt x="308" y="1941"/>
                    <a:pt x="306" y="2438"/>
                    <a:pt x="291" y="2933"/>
                  </a:cubicBezTo>
                  <a:cubicBezTo>
                    <a:pt x="291" y="2938"/>
                    <a:pt x="294" y="2940"/>
                    <a:pt x="297" y="2940"/>
                  </a:cubicBezTo>
                  <a:cubicBezTo>
                    <a:pt x="301" y="2940"/>
                    <a:pt x="305" y="2937"/>
                    <a:pt x="306" y="2933"/>
                  </a:cubicBezTo>
                  <a:cubicBezTo>
                    <a:pt x="367" y="2394"/>
                    <a:pt x="332" y="1831"/>
                    <a:pt x="327" y="1288"/>
                  </a:cubicBezTo>
                  <a:cubicBezTo>
                    <a:pt x="326" y="1022"/>
                    <a:pt x="326" y="753"/>
                    <a:pt x="313" y="485"/>
                  </a:cubicBezTo>
                  <a:cubicBezTo>
                    <a:pt x="303" y="254"/>
                    <a:pt x="162" y="146"/>
                    <a:pt x="21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44"/>
            <p:cNvSpPr/>
            <p:nvPr/>
          </p:nvSpPr>
          <p:spPr>
            <a:xfrm>
              <a:off x="4397034" y="4488919"/>
              <a:ext cx="23449" cy="75621"/>
            </a:xfrm>
            <a:custGeom>
              <a:avLst/>
              <a:gdLst/>
              <a:ahLst/>
              <a:cxnLst/>
              <a:rect l="l" t="t" r="r" b="b"/>
              <a:pathLst>
                <a:path w="378" h="1219" extrusionOk="0">
                  <a:moveTo>
                    <a:pt x="13" y="1"/>
                  </a:moveTo>
                  <a:cubicBezTo>
                    <a:pt x="6" y="1"/>
                    <a:pt x="0" y="5"/>
                    <a:pt x="2" y="14"/>
                  </a:cubicBezTo>
                  <a:cubicBezTo>
                    <a:pt x="41" y="416"/>
                    <a:pt x="222" y="830"/>
                    <a:pt x="353" y="1212"/>
                  </a:cubicBezTo>
                  <a:cubicBezTo>
                    <a:pt x="355" y="1216"/>
                    <a:pt x="360" y="1218"/>
                    <a:pt x="365" y="1218"/>
                  </a:cubicBezTo>
                  <a:cubicBezTo>
                    <a:pt x="371" y="1218"/>
                    <a:pt x="377" y="1214"/>
                    <a:pt x="375" y="1206"/>
                  </a:cubicBezTo>
                  <a:cubicBezTo>
                    <a:pt x="285" y="807"/>
                    <a:pt x="74" y="422"/>
                    <a:pt x="28" y="14"/>
                  </a:cubicBezTo>
                  <a:cubicBezTo>
                    <a:pt x="26" y="5"/>
                    <a:pt x="19" y="1"/>
                    <a:pt x="13" y="1"/>
                  </a:cubicBezTo>
                  <a:close/>
                </a:path>
              </a:pathLst>
            </a:custGeom>
            <a:solidFill>
              <a:srgbClr val="5E2E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44"/>
            <p:cNvSpPr/>
            <p:nvPr/>
          </p:nvSpPr>
          <p:spPr>
            <a:xfrm>
              <a:off x="4421228" y="4477381"/>
              <a:ext cx="32754" cy="113834"/>
            </a:xfrm>
            <a:custGeom>
              <a:avLst/>
              <a:gdLst/>
              <a:ahLst/>
              <a:cxnLst/>
              <a:rect l="l" t="t" r="r" b="b"/>
              <a:pathLst>
                <a:path w="528" h="1835" extrusionOk="0">
                  <a:moveTo>
                    <a:pt x="1" y="1"/>
                  </a:moveTo>
                  <a:cubicBezTo>
                    <a:pt x="55" y="359"/>
                    <a:pt x="145" y="704"/>
                    <a:pt x="210" y="1061"/>
                  </a:cubicBezTo>
                  <a:cubicBezTo>
                    <a:pt x="248" y="1276"/>
                    <a:pt x="246" y="1579"/>
                    <a:pt x="357" y="1768"/>
                  </a:cubicBezTo>
                  <a:cubicBezTo>
                    <a:pt x="380" y="1805"/>
                    <a:pt x="388" y="1835"/>
                    <a:pt x="409" y="1835"/>
                  </a:cubicBezTo>
                  <a:cubicBezTo>
                    <a:pt x="419" y="1835"/>
                    <a:pt x="430" y="1829"/>
                    <a:pt x="447" y="1816"/>
                  </a:cubicBezTo>
                  <a:cubicBezTo>
                    <a:pt x="528" y="1749"/>
                    <a:pt x="451" y="1464"/>
                    <a:pt x="442" y="1386"/>
                  </a:cubicBezTo>
                  <a:cubicBezTo>
                    <a:pt x="405" y="1101"/>
                    <a:pt x="345" y="824"/>
                    <a:pt x="317" y="538"/>
                  </a:cubicBezTo>
                  <a:cubicBezTo>
                    <a:pt x="317" y="533"/>
                    <a:pt x="312" y="530"/>
                    <a:pt x="307" y="530"/>
                  </a:cubicBezTo>
                  <a:cubicBezTo>
                    <a:pt x="303" y="530"/>
                    <a:pt x="299" y="533"/>
                    <a:pt x="299" y="538"/>
                  </a:cubicBezTo>
                  <a:cubicBezTo>
                    <a:pt x="310" y="869"/>
                    <a:pt x="410" y="1189"/>
                    <a:pt x="439" y="1517"/>
                  </a:cubicBezTo>
                  <a:cubicBezTo>
                    <a:pt x="441" y="1544"/>
                    <a:pt x="461" y="1763"/>
                    <a:pt x="389" y="1763"/>
                  </a:cubicBezTo>
                  <a:cubicBezTo>
                    <a:pt x="387" y="1763"/>
                    <a:pt x="385" y="1763"/>
                    <a:pt x="383" y="1762"/>
                  </a:cubicBezTo>
                  <a:cubicBezTo>
                    <a:pt x="374" y="1761"/>
                    <a:pt x="349" y="1655"/>
                    <a:pt x="348" y="1652"/>
                  </a:cubicBezTo>
                  <a:cubicBezTo>
                    <a:pt x="325" y="1560"/>
                    <a:pt x="309" y="1470"/>
                    <a:pt x="290" y="1380"/>
                  </a:cubicBezTo>
                  <a:cubicBezTo>
                    <a:pt x="201" y="920"/>
                    <a:pt x="87" y="464"/>
                    <a:pt x="15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44"/>
            <p:cNvSpPr/>
            <p:nvPr/>
          </p:nvSpPr>
          <p:spPr>
            <a:xfrm>
              <a:off x="4410620" y="4477753"/>
              <a:ext cx="42370" cy="254095"/>
            </a:xfrm>
            <a:custGeom>
              <a:avLst/>
              <a:gdLst/>
              <a:ahLst/>
              <a:cxnLst/>
              <a:rect l="l" t="t" r="r" b="b"/>
              <a:pathLst>
                <a:path w="683" h="4096" extrusionOk="0">
                  <a:moveTo>
                    <a:pt x="38" y="0"/>
                  </a:moveTo>
                  <a:lnTo>
                    <a:pt x="9" y="2"/>
                  </a:lnTo>
                  <a:cubicBezTo>
                    <a:pt x="0" y="298"/>
                    <a:pt x="53" y="586"/>
                    <a:pt x="147" y="869"/>
                  </a:cubicBezTo>
                  <a:cubicBezTo>
                    <a:pt x="214" y="1074"/>
                    <a:pt x="321" y="1261"/>
                    <a:pt x="336" y="1479"/>
                  </a:cubicBezTo>
                  <a:cubicBezTo>
                    <a:pt x="349" y="1682"/>
                    <a:pt x="346" y="1882"/>
                    <a:pt x="366" y="2084"/>
                  </a:cubicBezTo>
                  <a:cubicBezTo>
                    <a:pt x="410" y="2500"/>
                    <a:pt x="483" y="2912"/>
                    <a:pt x="525" y="3327"/>
                  </a:cubicBezTo>
                  <a:cubicBezTo>
                    <a:pt x="539" y="3471"/>
                    <a:pt x="513" y="3608"/>
                    <a:pt x="531" y="3746"/>
                  </a:cubicBezTo>
                  <a:cubicBezTo>
                    <a:pt x="545" y="3863"/>
                    <a:pt x="593" y="3981"/>
                    <a:pt x="644" y="4096"/>
                  </a:cubicBezTo>
                  <a:lnTo>
                    <a:pt x="683" y="4094"/>
                  </a:lnTo>
                  <a:cubicBezTo>
                    <a:pt x="618" y="3940"/>
                    <a:pt x="568" y="3805"/>
                    <a:pt x="570" y="3615"/>
                  </a:cubicBezTo>
                  <a:cubicBezTo>
                    <a:pt x="571" y="3415"/>
                    <a:pt x="567" y="3223"/>
                    <a:pt x="541" y="3022"/>
                  </a:cubicBezTo>
                  <a:cubicBezTo>
                    <a:pt x="494" y="2648"/>
                    <a:pt x="422" y="2275"/>
                    <a:pt x="390" y="1897"/>
                  </a:cubicBezTo>
                  <a:cubicBezTo>
                    <a:pt x="375" y="1720"/>
                    <a:pt x="397" y="1525"/>
                    <a:pt x="364" y="1350"/>
                  </a:cubicBezTo>
                  <a:cubicBezTo>
                    <a:pt x="336" y="1213"/>
                    <a:pt x="266" y="1082"/>
                    <a:pt x="218" y="953"/>
                  </a:cubicBezTo>
                  <a:cubicBezTo>
                    <a:pt x="105" y="644"/>
                    <a:pt x="40" y="329"/>
                    <a:pt x="38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44"/>
            <p:cNvSpPr/>
            <p:nvPr/>
          </p:nvSpPr>
          <p:spPr>
            <a:xfrm>
              <a:off x="4420794" y="4573910"/>
              <a:ext cx="9367" cy="126365"/>
            </a:xfrm>
            <a:custGeom>
              <a:avLst/>
              <a:gdLst/>
              <a:ahLst/>
              <a:cxnLst/>
              <a:rect l="l" t="t" r="r" b="b"/>
              <a:pathLst>
                <a:path w="151" h="2037" extrusionOk="0">
                  <a:moveTo>
                    <a:pt x="15" y="1"/>
                  </a:moveTo>
                  <a:cubicBezTo>
                    <a:pt x="10" y="1"/>
                    <a:pt x="5" y="4"/>
                    <a:pt x="6" y="9"/>
                  </a:cubicBezTo>
                  <a:cubicBezTo>
                    <a:pt x="59" y="382"/>
                    <a:pt x="40" y="757"/>
                    <a:pt x="19" y="1131"/>
                  </a:cubicBezTo>
                  <a:cubicBezTo>
                    <a:pt x="1" y="1458"/>
                    <a:pt x="56" y="1709"/>
                    <a:pt x="123" y="2027"/>
                  </a:cubicBezTo>
                  <a:cubicBezTo>
                    <a:pt x="124" y="2033"/>
                    <a:pt x="129" y="2036"/>
                    <a:pt x="134" y="2036"/>
                  </a:cubicBezTo>
                  <a:cubicBezTo>
                    <a:pt x="142" y="2036"/>
                    <a:pt x="150" y="2030"/>
                    <a:pt x="149" y="2020"/>
                  </a:cubicBezTo>
                  <a:cubicBezTo>
                    <a:pt x="115" y="1843"/>
                    <a:pt x="62" y="1673"/>
                    <a:pt x="43" y="1494"/>
                  </a:cubicBezTo>
                  <a:cubicBezTo>
                    <a:pt x="25" y="1317"/>
                    <a:pt x="44" y="1136"/>
                    <a:pt x="54" y="957"/>
                  </a:cubicBezTo>
                  <a:cubicBezTo>
                    <a:pt x="70" y="637"/>
                    <a:pt x="76" y="322"/>
                    <a:pt x="19" y="4"/>
                  </a:cubicBezTo>
                  <a:cubicBezTo>
                    <a:pt x="19" y="2"/>
                    <a:pt x="17" y="1"/>
                    <a:pt x="15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44"/>
            <p:cNvSpPr/>
            <p:nvPr/>
          </p:nvSpPr>
          <p:spPr>
            <a:xfrm>
              <a:off x="4650452" y="4471921"/>
              <a:ext cx="75993" cy="249939"/>
            </a:xfrm>
            <a:custGeom>
              <a:avLst/>
              <a:gdLst/>
              <a:ahLst/>
              <a:cxnLst/>
              <a:rect l="l" t="t" r="r" b="b"/>
              <a:pathLst>
                <a:path w="1225" h="4029" extrusionOk="0">
                  <a:moveTo>
                    <a:pt x="418" y="0"/>
                  </a:moveTo>
                  <a:lnTo>
                    <a:pt x="0" y="2409"/>
                  </a:lnTo>
                  <a:lnTo>
                    <a:pt x="1131" y="3707"/>
                  </a:lnTo>
                  <a:lnTo>
                    <a:pt x="1224" y="4028"/>
                  </a:lnTo>
                  <a:lnTo>
                    <a:pt x="503" y="251"/>
                  </a:lnTo>
                  <a:lnTo>
                    <a:pt x="4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44"/>
            <p:cNvSpPr/>
            <p:nvPr/>
          </p:nvSpPr>
          <p:spPr>
            <a:xfrm>
              <a:off x="4638975" y="4682598"/>
              <a:ext cx="87469" cy="54653"/>
            </a:xfrm>
            <a:custGeom>
              <a:avLst/>
              <a:gdLst/>
              <a:ahLst/>
              <a:cxnLst/>
              <a:rect l="l" t="t" r="r" b="b"/>
              <a:pathLst>
                <a:path w="1410" h="881" extrusionOk="0">
                  <a:moveTo>
                    <a:pt x="131" y="1"/>
                  </a:moveTo>
                  <a:lnTo>
                    <a:pt x="1" y="522"/>
                  </a:lnTo>
                  <a:lnTo>
                    <a:pt x="104" y="881"/>
                  </a:lnTo>
                  <a:lnTo>
                    <a:pt x="1409" y="632"/>
                  </a:lnTo>
                  <a:lnTo>
                    <a:pt x="1316" y="311"/>
                  </a:lnTo>
                  <a:lnTo>
                    <a:pt x="13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44"/>
            <p:cNvSpPr/>
            <p:nvPr/>
          </p:nvSpPr>
          <p:spPr>
            <a:xfrm>
              <a:off x="4610005" y="4471921"/>
              <a:ext cx="110670" cy="243115"/>
            </a:xfrm>
            <a:custGeom>
              <a:avLst/>
              <a:gdLst/>
              <a:ahLst/>
              <a:cxnLst/>
              <a:rect l="l" t="t" r="r" b="b"/>
              <a:pathLst>
                <a:path w="1784" h="3919" extrusionOk="0">
                  <a:moveTo>
                    <a:pt x="1070" y="0"/>
                  </a:moveTo>
                  <a:lnTo>
                    <a:pt x="0" y="190"/>
                  </a:lnTo>
                  <a:lnTo>
                    <a:pt x="468" y="3918"/>
                  </a:lnTo>
                  <a:lnTo>
                    <a:pt x="1783" y="370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44"/>
            <p:cNvSpPr/>
            <p:nvPr/>
          </p:nvSpPr>
          <p:spPr>
            <a:xfrm>
              <a:off x="4665713" y="4473534"/>
              <a:ext cx="44293" cy="251986"/>
            </a:xfrm>
            <a:custGeom>
              <a:avLst/>
              <a:gdLst/>
              <a:ahLst/>
              <a:cxnLst/>
              <a:rect l="l" t="t" r="r" b="b"/>
              <a:pathLst>
                <a:path w="714" h="4062" extrusionOk="0">
                  <a:moveTo>
                    <a:pt x="49" y="0"/>
                  </a:moveTo>
                  <a:lnTo>
                    <a:pt x="1" y="9"/>
                  </a:lnTo>
                  <a:cubicBezTo>
                    <a:pt x="97" y="240"/>
                    <a:pt x="184" y="474"/>
                    <a:pt x="251" y="713"/>
                  </a:cubicBezTo>
                  <a:cubicBezTo>
                    <a:pt x="377" y="1162"/>
                    <a:pt x="409" y="1637"/>
                    <a:pt x="442" y="2100"/>
                  </a:cubicBezTo>
                  <a:cubicBezTo>
                    <a:pt x="473" y="2543"/>
                    <a:pt x="489" y="2987"/>
                    <a:pt x="525" y="3429"/>
                  </a:cubicBezTo>
                  <a:cubicBezTo>
                    <a:pt x="544" y="3647"/>
                    <a:pt x="569" y="3873"/>
                    <a:pt x="684" y="4062"/>
                  </a:cubicBezTo>
                  <a:lnTo>
                    <a:pt x="714" y="4055"/>
                  </a:lnTo>
                  <a:cubicBezTo>
                    <a:pt x="569" y="3747"/>
                    <a:pt x="557" y="3452"/>
                    <a:pt x="538" y="3101"/>
                  </a:cubicBezTo>
                  <a:cubicBezTo>
                    <a:pt x="515" y="2626"/>
                    <a:pt x="496" y="2154"/>
                    <a:pt x="456" y="1685"/>
                  </a:cubicBezTo>
                  <a:cubicBezTo>
                    <a:pt x="419" y="1278"/>
                    <a:pt x="364" y="879"/>
                    <a:pt x="233" y="490"/>
                  </a:cubicBezTo>
                  <a:cubicBezTo>
                    <a:pt x="180" y="324"/>
                    <a:pt x="116" y="161"/>
                    <a:pt x="49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44"/>
            <p:cNvSpPr/>
            <p:nvPr/>
          </p:nvSpPr>
          <p:spPr>
            <a:xfrm>
              <a:off x="4700267" y="4585076"/>
              <a:ext cx="19603" cy="138586"/>
            </a:xfrm>
            <a:custGeom>
              <a:avLst/>
              <a:gdLst/>
              <a:ahLst/>
              <a:cxnLst/>
              <a:rect l="l" t="t" r="r" b="b"/>
              <a:pathLst>
                <a:path w="316" h="2234" extrusionOk="0">
                  <a:moveTo>
                    <a:pt x="0" y="0"/>
                  </a:moveTo>
                  <a:cubicBezTo>
                    <a:pt x="0" y="163"/>
                    <a:pt x="2" y="325"/>
                    <a:pt x="9" y="486"/>
                  </a:cubicBezTo>
                  <a:cubicBezTo>
                    <a:pt x="22" y="755"/>
                    <a:pt x="116" y="1015"/>
                    <a:pt x="106" y="1284"/>
                  </a:cubicBezTo>
                  <a:cubicBezTo>
                    <a:pt x="102" y="1452"/>
                    <a:pt x="83" y="1631"/>
                    <a:pt x="97" y="1798"/>
                  </a:cubicBezTo>
                  <a:cubicBezTo>
                    <a:pt x="116" y="1976"/>
                    <a:pt x="183" y="2101"/>
                    <a:pt x="270" y="2233"/>
                  </a:cubicBezTo>
                  <a:lnTo>
                    <a:pt x="315" y="2226"/>
                  </a:lnTo>
                  <a:cubicBezTo>
                    <a:pt x="218" y="2029"/>
                    <a:pt x="142" y="1872"/>
                    <a:pt x="142" y="1624"/>
                  </a:cubicBezTo>
                  <a:cubicBezTo>
                    <a:pt x="141" y="1468"/>
                    <a:pt x="153" y="1307"/>
                    <a:pt x="140" y="1154"/>
                  </a:cubicBezTo>
                  <a:cubicBezTo>
                    <a:pt x="119" y="899"/>
                    <a:pt x="41" y="653"/>
                    <a:pt x="32" y="395"/>
                  </a:cubicBezTo>
                  <a:cubicBezTo>
                    <a:pt x="29" y="305"/>
                    <a:pt x="26" y="216"/>
                    <a:pt x="25" y="128"/>
                  </a:cubicBezTo>
                  <a:lnTo>
                    <a:pt x="23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44"/>
            <p:cNvSpPr/>
            <p:nvPr/>
          </p:nvSpPr>
          <p:spPr>
            <a:xfrm>
              <a:off x="4609694" y="4483894"/>
              <a:ext cx="59740" cy="249195"/>
            </a:xfrm>
            <a:custGeom>
              <a:avLst/>
              <a:gdLst/>
              <a:ahLst/>
              <a:cxnLst/>
              <a:rect l="l" t="t" r="r" b="b"/>
              <a:pathLst>
                <a:path w="963" h="4017" extrusionOk="0">
                  <a:moveTo>
                    <a:pt x="1" y="0"/>
                  </a:moveTo>
                  <a:lnTo>
                    <a:pt x="20" y="164"/>
                  </a:lnTo>
                  <a:cubicBezTo>
                    <a:pt x="201" y="829"/>
                    <a:pt x="423" y="1474"/>
                    <a:pt x="473" y="2171"/>
                  </a:cubicBezTo>
                  <a:cubicBezTo>
                    <a:pt x="502" y="2581"/>
                    <a:pt x="673" y="2957"/>
                    <a:pt x="741" y="3362"/>
                  </a:cubicBezTo>
                  <a:cubicBezTo>
                    <a:pt x="766" y="3504"/>
                    <a:pt x="759" y="3654"/>
                    <a:pt x="823" y="3786"/>
                  </a:cubicBezTo>
                  <a:cubicBezTo>
                    <a:pt x="859" y="3860"/>
                    <a:pt x="897" y="3938"/>
                    <a:pt x="937" y="4017"/>
                  </a:cubicBezTo>
                  <a:lnTo>
                    <a:pt x="962" y="4011"/>
                  </a:lnTo>
                  <a:cubicBezTo>
                    <a:pt x="920" y="3931"/>
                    <a:pt x="881" y="3851"/>
                    <a:pt x="844" y="3773"/>
                  </a:cubicBezTo>
                  <a:cubicBezTo>
                    <a:pt x="778" y="3619"/>
                    <a:pt x="782" y="3424"/>
                    <a:pt x="750" y="3260"/>
                  </a:cubicBezTo>
                  <a:cubicBezTo>
                    <a:pt x="705" y="3024"/>
                    <a:pt x="619" y="2804"/>
                    <a:pt x="560" y="2573"/>
                  </a:cubicBezTo>
                  <a:cubicBezTo>
                    <a:pt x="503" y="2354"/>
                    <a:pt x="497" y="2131"/>
                    <a:pt x="483" y="1907"/>
                  </a:cubicBezTo>
                  <a:cubicBezTo>
                    <a:pt x="436" y="1258"/>
                    <a:pt x="182" y="632"/>
                    <a:pt x="2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44"/>
            <p:cNvSpPr/>
            <p:nvPr/>
          </p:nvSpPr>
          <p:spPr>
            <a:xfrm>
              <a:off x="4624211" y="4600337"/>
              <a:ext cx="17246" cy="85732"/>
            </a:xfrm>
            <a:custGeom>
              <a:avLst/>
              <a:gdLst/>
              <a:ahLst/>
              <a:cxnLst/>
              <a:rect l="l" t="t" r="r" b="b"/>
              <a:pathLst>
                <a:path w="278" h="1382" extrusionOk="0">
                  <a:moveTo>
                    <a:pt x="1" y="1"/>
                  </a:moveTo>
                  <a:lnTo>
                    <a:pt x="15" y="116"/>
                  </a:lnTo>
                  <a:cubicBezTo>
                    <a:pt x="134" y="527"/>
                    <a:pt x="200" y="956"/>
                    <a:pt x="272" y="1379"/>
                  </a:cubicBezTo>
                  <a:cubicBezTo>
                    <a:pt x="272" y="1381"/>
                    <a:pt x="273" y="1381"/>
                    <a:pt x="274" y="1381"/>
                  </a:cubicBezTo>
                  <a:cubicBezTo>
                    <a:pt x="276" y="1381"/>
                    <a:pt x="278" y="1379"/>
                    <a:pt x="278" y="1378"/>
                  </a:cubicBezTo>
                  <a:cubicBezTo>
                    <a:pt x="213" y="919"/>
                    <a:pt x="144" y="451"/>
                    <a:pt x="3" y="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44"/>
            <p:cNvSpPr/>
            <p:nvPr/>
          </p:nvSpPr>
          <p:spPr>
            <a:xfrm>
              <a:off x="4643256" y="4700216"/>
              <a:ext cx="16129" cy="34678"/>
            </a:xfrm>
            <a:custGeom>
              <a:avLst/>
              <a:gdLst/>
              <a:ahLst/>
              <a:cxnLst/>
              <a:rect l="l" t="t" r="r" b="b"/>
              <a:pathLst>
                <a:path w="260" h="559" extrusionOk="0">
                  <a:moveTo>
                    <a:pt x="12" y="1"/>
                  </a:moveTo>
                  <a:cubicBezTo>
                    <a:pt x="6" y="1"/>
                    <a:pt x="1" y="4"/>
                    <a:pt x="1" y="10"/>
                  </a:cubicBezTo>
                  <a:cubicBezTo>
                    <a:pt x="20" y="151"/>
                    <a:pt x="74" y="263"/>
                    <a:pt x="144" y="385"/>
                  </a:cubicBezTo>
                  <a:cubicBezTo>
                    <a:pt x="176" y="443"/>
                    <a:pt x="205" y="499"/>
                    <a:pt x="237" y="559"/>
                  </a:cubicBezTo>
                  <a:lnTo>
                    <a:pt x="260" y="555"/>
                  </a:lnTo>
                  <a:cubicBezTo>
                    <a:pt x="157" y="379"/>
                    <a:pt x="51" y="199"/>
                    <a:pt x="20" y="7"/>
                  </a:cubicBezTo>
                  <a:cubicBezTo>
                    <a:pt x="20" y="3"/>
                    <a:pt x="16" y="1"/>
                    <a:pt x="12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44"/>
            <p:cNvSpPr/>
            <p:nvPr/>
          </p:nvSpPr>
          <p:spPr>
            <a:xfrm>
              <a:off x="4652251" y="4475954"/>
              <a:ext cx="35112" cy="180026"/>
            </a:xfrm>
            <a:custGeom>
              <a:avLst/>
              <a:gdLst/>
              <a:ahLst/>
              <a:cxnLst/>
              <a:rect l="l" t="t" r="r" b="b"/>
              <a:pathLst>
                <a:path w="566" h="2902" extrusionOk="0">
                  <a:moveTo>
                    <a:pt x="19" y="0"/>
                  </a:moveTo>
                  <a:lnTo>
                    <a:pt x="0" y="5"/>
                  </a:lnTo>
                  <a:cubicBezTo>
                    <a:pt x="128" y="109"/>
                    <a:pt x="273" y="204"/>
                    <a:pt x="318" y="363"/>
                  </a:cubicBezTo>
                  <a:cubicBezTo>
                    <a:pt x="343" y="452"/>
                    <a:pt x="343" y="554"/>
                    <a:pt x="353" y="645"/>
                  </a:cubicBezTo>
                  <a:cubicBezTo>
                    <a:pt x="382" y="920"/>
                    <a:pt x="407" y="1194"/>
                    <a:pt x="430" y="1469"/>
                  </a:cubicBezTo>
                  <a:cubicBezTo>
                    <a:pt x="472" y="1943"/>
                    <a:pt x="510" y="2418"/>
                    <a:pt x="536" y="2895"/>
                  </a:cubicBezTo>
                  <a:cubicBezTo>
                    <a:pt x="536" y="2899"/>
                    <a:pt x="539" y="2901"/>
                    <a:pt x="543" y="2901"/>
                  </a:cubicBezTo>
                  <a:cubicBezTo>
                    <a:pt x="546" y="2901"/>
                    <a:pt x="550" y="2899"/>
                    <a:pt x="551" y="2895"/>
                  </a:cubicBezTo>
                  <a:cubicBezTo>
                    <a:pt x="565" y="2360"/>
                    <a:pt x="485" y="1813"/>
                    <a:pt x="440" y="1278"/>
                  </a:cubicBezTo>
                  <a:cubicBezTo>
                    <a:pt x="414" y="1011"/>
                    <a:pt x="391" y="745"/>
                    <a:pt x="357" y="480"/>
                  </a:cubicBezTo>
                  <a:cubicBezTo>
                    <a:pt x="327" y="224"/>
                    <a:pt x="189" y="144"/>
                    <a:pt x="21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44"/>
            <p:cNvSpPr/>
            <p:nvPr/>
          </p:nvSpPr>
          <p:spPr>
            <a:xfrm>
              <a:off x="4617263" y="4492828"/>
              <a:ext cx="29653" cy="72705"/>
            </a:xfrm>
            <a:custGeom>
              <a:avLst/>
              <a:gdLst/>
              <a:ahLst/>
              <a:cxnLst/>
              <a:rect l="l" t="t" r="r" b="b"/>
              <a:pathLst>
                <a:path w="478" h="1172" extrusionOk="0">
                  <a:moveTo>
                    <a:pt x="18" y="1"/>
                  </a:moveTo>
                  <a:cubicBezTo>
                    <a:pt x="10" y="1"/>
                    <a:pt x="1" y="7"/>
                    <a:pt x="4" y="17"/>
                  </a:cubicBezTo>
                  <a:cubicBezTo>
                    <a:pt x="75" y="410"/>
                    <a:pt x="296" y="803"/>
                    <a:pt x="455" y="1166"/>
                  </a:cubicBezTo>
                  <a:cubicBezTo>
                    <a:pt x="457" y="1170"/>
                    <a:pt x="461" y="1172"/>
                    <a:pt x="464" y="1172"/>
                  </a:cubicBezTo>
                  <a:cubicBezTo>
                    <a:pt x="471" y="1172"/>
                    <a:pt x="477" y="1166"/>
                    <a:pt x="476" y="1157"/>
                  </a:cubicBezTo>
                  <a:cubicBezTo>
                    <a:pt x="351" y="771"/>
                    <a:pt x="107" y="410"/>
                    <a:pt x="28" y="9"/>
                  </a:cubicBezTo>
                  <a:cubicBezTo>
                    <a:pt x="27" y="3"/>
                    <a:pt x="23" y="1"/>
                    <a:pt x="18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44"/>
            <p:cNvSpPr/>
            <p:nvPr/>
          </p:nvSpPr>
          <p:spPr>
            <a:xfrm>
              <a:off x="4640588" y="4478187"/>
              <a:ext cx="41253" cy="110484"/>
            </a:xfrm>
            <a:custGeom>
              <a:avLst/>
              <a:gdLst/>
              <a:ahLst/>
              <a:cxnLst/>
              <a:rect l="l" t="t" r="r" b="b"/>
              <a:pathLst>
                <a:path w="665" h="1781" extrusionOk="0">
                  <a:moveTo>
                    <a:pt x="15" y="1"/>
                  </a:moveTo>
                  <a:lnTo>
                    <a:pt x="1" y="2"/>
                  </a:lnTo>
                  <a:cubicBezTo>
                    <a:pt x="87" y="358"/>
                    <a:pt x="209" y="702"/>
                    <a:pt x="304" y="1058"/>
                  </a:cubicBezTo>
                  <a:cubicBezTo>
                    <a:pt x="357" y="1255"/>
                    <a:pt x="381" y="1555"/>
                    <a:pt x="506" y="1722"/>
                  </a:cubicBezTo>
                  <a:cubicBezTo>
                    <a:pt x="534" y="1759"/>
                    <a:pt x="547" y="1780"/>
                    <a:pt x="561" y="1780"/>
                  </a:cubicBezTo>
                  <a:cubicBezTo>
                    <a:pt x="572" y="1780"/>
                    <a:pt x="583" y="1766"/>
                    <a:pt x="603" y="1735"/>
                  </a:cubicBezTo>
                  <a:cubicBezTo>
                    <a:pt x="664" y="1642"/>
                    <a:pt x="567" y="1377"/>
                    <a:pt x="544" y="1280"/>
                  </a:cubicBezTo>
                  <a:cubicBezTo>
                    <a:pt x="484" y="1017"/>
                    <a:pt x="407" y="759"/>
                    <a:pt x="358" y="494"/>
                  </a:cubicBezTo>
                  <a:cubicBezTo>
                    <a:pt x="357" y="490"/>
                    <a:pt x="354" y="489"/>
                    <a:pt x="350" y="489"/>
                  </a:cubicBezTo>
                  <a:cubicBezTo>
                    <a:pt x="346" y="489"/>
                    <a:pt x="341" y="491"/>
                    <a:pt x="342" y="496"/>
                  </a:cubicBezTo>
                  <a:cubicBezTo>
                    <a:pt x="380" y="826"/>
                    <a:pt x="503" y="1135"/>
                    <a:pt x="564" y="1459"/>
                  </a:cubicBezTo>
                  <a:cubicBezTo>
                    <a:pt x="577" y="1534"/>
                    <a:pt x="584" y="1716"/>
                    <a:pt x="550" y="1716"/>
                  </a:cubicBezTo>
                  <a:cubicBezTo>
                    <a:pt x="537" y="1716"/>
                    <a:pt x="519" y="1691"/>
                    <a:pt x="493" y="1626"/>
                  </a:cubicBezTo>
                  <a:cubicBezTo>
                    <a:pt x="457" y="1534"/>
                    <a:pt x="429" y="1438"/>
                    <a:pt x="405" y="1344"/>
                  </a:cubicBezTo>
                  <a:cubicBezTo>
                    <a:pt x="280" y="894"/>
                    <a:pt x="124" y="452"/>
                    <a:pt x="15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44"/>
            <p:cNvSpPr/>
            <p:nvPr/>
          </p:nvSpPr>
          <p:spPr>
            <a:xfrm>
              <a:off x="4630539" y="4479924"/>
              <a:ext cx="63090" cy="248698"/>
            </a:xfrm>
            <a:custGeom>
              <a:avLst/>
              <a:gdLst/>
              <a:ahLst/>
              <a:cxnLst/>
              <a:rect l="l" t="t" r="r" b="b"/>
              <a:pathLst>
                <a:path w="1017" h="4009" extrusionOk="0">
                  <a:moveTo>
                    <a:pt x="29" y="0"/>
                  </a:moveTo>
                  <a:lnTo>
                    <a:pt x="0" y="3"/>
                  </a:lnTo>
                  <a:lnTo>
                    <a:pt x="0" y="5"/>
                  </a:lnTo>
                  <a:cubicBezTo>
                    <a:pt x="18" y="298"/>
                    <a:pt x="95" y="578"/>
                    <a:pt x="211" y="850"/>
                  </a:cubicBezTo>
                  <a:cubicBezTo>
                    <a:pt x="288" y="1031"/>
                    <a:pt x="401" y="1198"/>
                    <a:pt x="440" y="1392"/>
                  </a:cubicBezTo>
                  <a:cubicBezTo>
                    <a:pt x="479" y="1573"/>
                    <a:pt x="484" y="1765"/>
                    <a:pt x="517" y="1948"/>
                  </a:cubicBezTo>
                  <a:cubicBezTo>
                    <a:pt x="588" y="2354"/>
                    <a:pt x="693" y="2755"/>
                    <a:pt x="774" y="3160"/>
                  </a:cubicBezTo>
                  <a:cubicBezTo>
                    <a:pt x="809" y="3330"/>
                    <a:pt x="806" y="3502"/>
                    <a:pt x="834" y="3670"/>
                  </a:cubicBezTo>
                  <a:cubicBezTo>
                    <a:pt x="851" y="3785"/>
                    <a:pt x="915" y="3901"/>
                    <a:pt x="976" y="4008"/>
                  </a:cubicBezTo>
                  <a:lnTo>
                    <a:pt x="1017" y="4001"/>
                  </a:lnTo>
                  <a:cubicBezTo>
                    <a:pt x="937" y="3856"/>
                    <a:pt x="873" y="3714"/>
                    <a:pt x="860" y="3541"/>
                  </a:cubicBezTo>
                  <a:cubicBezTo>
                    <a:pt x="850" y="3374"/>
                    <a:pt x="832" y="3213"/>
                    <a:pt x="800" y="3047"/>
                  </a:cubicBezTo>
                  <a:cubicBezTo>
                    <a:pt x="728" y="2675"/>
                    <a:pt x="622" y="2311"/>
                    <a:pt x="553" y="1936"/>
                  </a:cubicBezTo>
                  <a:cubicBezTo>
                    <a:pt x="491" y="1595"/>
                    <a:pt x="487" y="1329"/>
                    <a:pt x="331" y="1020"/>
                  </a:cubicBezTo>
                  <a:cubicBezTo>
                    <a:pt x="169" y="692"/>
                    <a:pt x="61" y="359"/>
                    <a:pt x="29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44"/>
            <p:cNvSpPr/>
            <p:nvPr/>
          </p:nvSpPr>
          <p:spPr>
            <a:xfrm>
              <a:off x="4648467" y="4574654"/>
              <a:ext cx="19479" cy="125125"/>
            </a:xfrm>
            <a:custGeom>
              <a:avLst/>
              <a:gdLst/>
              <a:ahLst/>
              <a:cxnLst/>
              <a:rect l="l" t="t" r="r" b="b"/>
              <a:pathLst>
                <a:path w="314" h="2017" extrusionOk="0">
                  <a:moveTo>
                    <a:pt x="7" y="0"/>
                  </a:moveTo>
                  <a:cubicBezTo>
                    <a:pt x="4" y="0"/>
                    <a:pt x="1" y="3"/>
                    <a:pt x="2" y="7"/>
                  </a:cubicBezTo>
                  <a:cubicBezTo>
                    <a:pt x="84" y="376"/>
                    <a:pt x="97" y="752"/>
                    <a:pt x="106" y="1126"/>
                  </a:cubicBezTo>
                  <a:cubicBezTo>
                    <a:pt x="116" y="1453"/>
                    <a:pt x="190" y="1697"/>
                    <a:pt x="285" y="2008"/>
                  </a:cubicBezTo>
                  <a:cubicBezTo>
                    <a:pt x="287" y="2014"/>
                    <a:pt x="292" y="2017"/>
                    <a:pt x="297" y="2017"/>
                  </a:cubicBezTo>
                  <a:cubicBezTo>
                    <a:pt x="305" y="2017"/>
                    <a:pt x="313" y="2010"/>
                    <a:pt x="309" y="2001"/>
                  </a:cubicBezTo>
                  <a:cubicBezTo>
                    <a:pt x="267" y="1845"/>
                    <a:pt x="205" y="1696"/>
                    <a:pt x="169" y="1539"/>
                  </a:cubicBezTo>
                  <a:cubicBezTo>
                    <a:pt x="125" y="1352"/>
                    <a:pt x="134" y="1145"/>
                    <a:pt x="127" y="952"/>
                  </a:cubicBezTo>
                  <a:cubicBezTo>
                    <a:pt x="116" y="631"/>
                    <a:pt x="96" y="318"/>
                    <a:pt x="13" y="5"/>
                  </a:cubicBezTo>
                  <a:cubicBezTo>
                    <a:pt x="12" y="2"/>
                    <a:pt x="9" y="0"/>
                    <a:pt x="7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44"/>
            <p:cNvSpPr/>
            <p:nvPr/>
          </p:nvSpPr>
          <p:spPr>
            <a:xfrm>
              <a:off x="4757899" y="4473969"/>
              <a:ext cx="72829" cy="254840"/>
            </a:xfrm>
            <a:custGeom>
              <a:avLst/>
              <a:gdLst/>
              <a:ahLst/>
              <a:cxnLst/>
              <a:rect l="l" t="t" r="r" b="b"/>
              <a:pathLst>
                <a:path w="1174" h="4108" extrusionOk="0">
                  <a:moveTo>
                    <a:pt x="1127" y="1"/>
                  </a:moveTo>
                  <a:lnTo>
                    <a:pt x="1" y="2285"/>
                  </a:lnTo>
                  <a:lnTo>
                    <a:pt x="1126" y="3773"/>
                  </a:lnTo>
                  <a:lnTo>
                    <a:pt x="1164" y="4107"/>
                  </a:lnTo>
                  <a:lnTo>
                    <a:pt x="1174" y="262"/>
                  </a:lnTo>
                  <a:lnTo>
                    <a:pt x="112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44"/>
            <p:cNvSpPr/>
            <p:nvPr/>
          </p:nvSpPr>
          <p:spPr>
            <a:xfrm>
              <a:off x="4720367" y="4675340"/>
              <a:ext cx="109740" cy="53474"/>
            </a:xfrm>
            <a:custGeom>
              <a:avLst/>
              <a:gdLst/>
              <a:ahLst/>
              <a:cxnLst/>
              <a:rect l="l" t="t" r="r" b="b"/>
              <a:pathLst>
                <a:path w="1769" h="862" extrusionOk="0">
                  <a:moveTo>
                    <a:pt x="295" y="0"/>
                  </a:moveTo>
                  <a:lnTo>
                    <a:pt x="0" y="484"/>
                  </a:lnTo>
                  <a:lnTo>
                    <a:pt x="42" y="858"/>
                  </a:lnTo>
                  <a:lnTo>
                    <a:pt x="1769" y="861"/>
                  </a:lnTo>
                  <a:lnTo>
                    <a:pt x="1731" y="527"/>
                  </a:lnTo>
                  <a:lnTo>
                    <a:pt x="2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44"/>
            <p:cNvSpPr/>
            <p:nvPr/>
          </p:nvSpPr>
          <p:spPr>
            <a:xfrm>
              <a:off x="4720367" y="4472914"/>
              <a:ext cx="107507" cy="235175"/>
            </a:xfrm>
            <a:custGeom>
              <a:avLst/>
              <a:gdLst/>
              <a:ahLst/>
              <a:cxnLst/>
              <a:rect l="l" t="t" r="r" b="b"/>
              <a:pathLst>
                <a:path w="1733" h="3791" extrusionOk="0">
                  <a:moveTo>
                    <a:pt x="322" y="0"/>
                  </a:moveTo>
                  <a:lnTo>
                    <a:pt x="0" y="3747"/>
                  </a:lnTo>
                  <a:lnTo>
                    <a:pt x="1731" y="3790"/>
                  </a:lnTo>
                  <a:lnTo>
                    <a:pt x="1732" y="18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44"/>
            <p:cNvSpPr/>
            <p:nvPr/>
          </p:nvSpPr>
          <p:spPr>
            <a:xfrm>
              <a:off x="4800890" y="4473907"/>
              <a:ext cx="27854" cy="255088"/>
            </a:xfrm>
            <a:custGeom>
              <a:avLst/>
              <a:gdLst/>
              <a:ahLst/>
              <a:cxnLst/>
              <a:rect l="l" t="t" r="r" b="b"/>
              <a:pathLst>
                <a:path w="449" h="4112" extrusionOk="0">
                  <a:moveTo>
                    <a:pt x="215" y="0"/>
                  </a:moveTo>
                  <a:cubicBezTo>
                    <a:pt x="281" y="244"/>
                    <a:pt x="333" y="489"/>
                    <a:pt x="360" y="738"/>
                  </a:cubicBezTo>
                  <a:cubicBezTo>
                    <a:pt x="414" y="1218"/>
                    <a:pt x="328" y="1718"/>
                    <a:pt x="253" y="2191"/>
                  </a:cubicBezTo>
                  <a:cubicBezTo>
                    <a:pt x="180" y="2643"/>
                    <a:pt x="87" y="3092"/>
                    <a:pt x="28" y="3545"/>
                  </a:cubicBezTo>
                  <a:cubicBezTo>
                    <a:pt x="0" y="3738"/>
                    <a:pt x="2" y="3935"/>
                    <a:pt x="84" y="4111"/>
                  </a:cubicBezTo>
                  <a:lnTo>
                    <a:pt x="111" y="4111"/>
                  </a:lnTo>
                  <a:cubicBezTo>
                    <a:pt x="48" y="3956"/>
                    <a:pt x="19" y="3805"/>
                    <a:pt x="44" y="3626"/>
                  </a:cubicBezTo>
                  <a:cubicBezTo>
                    <a:pt x="70" y="3443"/>
                    <a:pt x="102" y="3259"/>
                    <a:pt x="137" y="3077"/>
                  </a:cubicBezTo>
                  <a:cubicBezTo>
                    <a:pt x="218" y="2637"/>
                    <a:pt x="304" y="2197"/>
                    <a:pt x="363" y="1753"/>
                  </a:cubicBezTo>
                  <a:cubicBezTo>
                    <a:pt x="414" y="1368"/>
                    <a:pt x="449" y="985"/>
                    <a:pt x="391" y="601"/>
                  </a:cubicBezTo>
                  <a:cubicBezTo>
                    <a:pt x="360" y="398"/>
                    <a:pt x="317" y="199"/>
                    <a:pt x="262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44"/>
            <p:cNvSpPr/>
            <p:nvPr/>
          </p:nvSpPr>
          <p:spPr>
            <a:xfrm>
              <a:off x="4811126" y="4589977"/>
              <a:ext cx="19355" cy="139020"/>
            </a:xfrm>
            <a:custGeom>
              <a:avLst/>
              <a:gdLst/>
              <a:ahLst/>
              <a:cxnLst/>
              <a:rect l="l" t="t" r="r" b="b"/>
              <a:pathLst>
                <a:path w="312" h="2241" extrusionOk="0">
                  <a:moveTo>
                    <a:pt x="312" y="1"/>
                  </a:moveTo>
                  <a:lnTo>
                    <a:pt x="312" y="1"/>
                  </a:lnTo>
                  <a:cubicBezTo>
                    <a:pt x="269" y="166"/>
                    <a:pt x="232" y="332"/>
                    <a:pt x="200" y="499"/>
                  </a:cubicBezTo>
                  <a:cubicBezTo>
                    <a:pt x="149" y="785"/>
                    <a:pt x="184" y="1064"/>
                    <a:pt x="108" y="1344"/>
                  </a:cubicBezTo>
                  <a:cubicBezTo>
                    <a:pt x="66" y="1504"/>
                    <a:pt x="2" y="1656"/>
                    <a:pt x="1" y="1822"/>
                  </a:cubicBezTo>
                  <a:cubicBezTo>
                    <a:pt x="1" y="2002"/>
                    <a:pt x="44" y="2107"/>
                    <a:pt x="110" y="2240"/>
                  </a:cubicBezTo>
                  <a:lnTo>
                    <a:pt x="146" y="2240"/>
                  </a:lnTo>
                  <a:cubicBezTo>
                    <a:pt x="130" y="2207"/>
                    <a:pt x="113" y="2175"/>
                    <a:pt x="98" y="2140"/>
                  </a:cubicBezTo>
                  <a:cubicBezTo>
                    <a:pt x="12" y="1932"/>
                    <a:pt x="37" y="1812"/>
                    <a:pt x="85" y="1611"/>
                  </a:cubicBezTo>
                  <a:cubicBezTo>
                    <a:pt x="121" y="1463"/>
                    <a:pt x="175" y="1305"/>
                    <a:pt x="197" y="1152"/>
                  </a:cubicBezTo>
                  <a:cubicBezTo>
                    <a:pt x="236" y="884"/>
                    <a:pt x="200" y="618"/>
                    <a:pt x="255" y="348"/>
                  </a:cubicBezTo>
                  <a:cubicBezTo>
                    <a:pt x="272" y="265"/>
                    <a:pt x="291" y="182"/>
                    <a:pt x="309" y="101"/>
                  </a:cubicBezTo>
                  <a:lnTo>
                    <a:pt x="309" y="100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44"/>
            <p:cNvSpPr/>
            <p:nvPr/>
          </p:nvSpPr>
          <p:spPr>
            <a:xfrm>
              <a:off x="4739102" y="4475582"/>
              <a:ext cx="15261" cy="253103"/>
            </a:xfrm>
            <a:custGeom>
              <a:avLst/>
              <a:gdLst/>
              <a:ahLst/>
              <a:cxnLst/>
              <a:rect l="l" t="t" r="r" b="b"/>
              <a:pathLst>
                <a:path w="246" h="4080" extrusionOk="0">
                  <a:moveTo>
                    <a:pt x="13" y="1"/>
                  </a:moveTo>
                  <a:lnTo>
                    <a:pt x="0" y="136"/>
                  </a:lnTo>
                  <a:cubicBezTo>
                    <a:pt x="17" y="355"/>
                    <a:pt x="47" y="573"/>
                    <a:pt x="83" y="795"/>
                  </a:cubicBezTo>
                  <a:cubicBezTo>
                    <a:pt x="121" y="1030"/>
                    <a:pt x="160" y="1271"/>
                    <a:pt x="161" y="1514"/>
                  </a:cubicBezTo>
                  <a:cubicBezTo>
                    <a:pt x="163" y="1755"/>
                    <a:pt x="112" y="1983"/>
                    <a:pt x="80" y="2221"/>
                  </a:cubicBezTo>
                  <a:cubicBezTo>
                    <a:pt x="22" y="2646"/>
                    <a:pt x="160" y="3063"/>
                    <a:pt x="132" y="3492"/>
                  </a:cubicBezTo>
                  <a:cubicBezTo>
                    <a:pt x="123" y="3615"/>
                    <a:pt x="100" y="3717"/>
                    <a:pt x="134" y="3834"/>
                  </a:cubicBezTo>
                  <a:cubicBezTo>
                    <a:pt x="158" y="3913"/>
                    <a:pt x="187" y="3996"/>
                    <a:pt x="219" y="4080"/>
                  </a:cubicBezTo>
                  <a:lnTo>
                    <a:pt x="245" y="4080"/>
                  </a:lnTo>
                  <a:cubicBezTo>
                    <a:pt x="189" y="3949"/>
                    <a:pt x="144" y="3817"/>
                    <a:pt x="137" y="3725"/>
                  </a:cubicBezTo>
                  <a:cubicBezTo>
                    <a:pt x="119" y="3560"/>
                    <a:pt x="167" y="3377"/>
                    <a:pt x="161" y="3207"/>
                  </a:cubicBezTo>
                  <a:cubicBezTo>
                    <a:pt x="154" y="2999"/>
                    <a:pt x="110" y="2800"/>
                    <a:pt x="93" y="2596"/>
                  </a:cubicBezTo>
                  <a:cubicBezTo>
                    <a:pt x="73" y="2350"/>
                    <a:pt x="131" y="2124"/>
                    <a:pt x="163" y="1884"/>
                  </a:cubicBezTo>
                  <a:cubicBezTo>
                    <a:pt x="211" y="1546"/>
                    <a:pt x="176" y="1212"/>
                    <a:pt x="123" y="878"/>
                  </a:cubicBezTo>
                  <a:cubicBezTo>
                    <a:pt x="78" y="582"/>
                    <a:pt x="38" y="294"/>
                    <a:pt x="13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44"/>
            <p:cNvSpPr/>
            <p:nvPr/>
          </p:nvSpPr>
          <p:spPr>
            <a:xfrm>
              <a:off x="4729238" y="4590908"/>
              <a:ext cx="4839" cy="86663"/>
            </a:xfrm>
            <a:custGeom>
              <a:avLst/>
              <a:gdLst/>
              <a:ahLst/>
              <a:cxnLst/>
              <a:rect l="l" t="t" r="r" b="b"/>
              <a:pathLst>
                <a:path w="78" h="1397" extrusionOk="0">
                  <a:moveTo>
                    <a:pt x="9" y="0"/>
                  </a:moveTo>
                  <a:lnTo>
                    <a:pt x="1" y="85"/>
                  </a:lnTo>
                  <a:lnTo>
                    <a:pt x="1" y="88"/>
                  </a:lnTo>
                  <a:cubicBezTo>
                    <a:pt x="52" y="519"/>
                    <a:pt x="28" y="963"/>
                    <a:pt x="15" y="1393"/>
                  </a:cubicBezTo>
                  <a:cubicBezTo>
                    <a:pt x="15" y="1395"/>
                    <a:pt x="17" y="1396"/>
                    <a:pt x="19" y="1396"/>
                  </a:cubicBezTo>
                  <a:cubicBezTo>
                    <a:pt x="21" y="1396"/>
                    <a:pt x="23" y="1395"/>
                    <a:pt x="23" y="1393"/>
                  </a:cubicBezTo>
                  <a:cubicBezTo>
                    <a:pt x="49" y="933"/>
                    <a:pt x="78" y="461"/>
                    <a:pt x="9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44"/>
            <p:cNvSpPr/>
            <p:nvPr/>
          </p:nvSpPr>
          <p:spPr>
            <a:xfrm>
              <a:off x="4729052" y="4692027"/>
              <a:ext cx="12035" cy="36663"/>
            </a:xfrm>
            <a:custGeom>
              <a:avLst/>
              <a:gdLst/>
              <a:ahLst/>
              <a:cxnLst/>
              <a:rect l="l" t="t" r="r" b="b"/>
              <a:pathLst>
                <a:path w="194" h="591" extrusionOk="0">
                  <a:moveTo>
                    <a:pt x="22" y="1"/>
                  </a:moveTo>
                  <a:cubicBezTo>
                    <a:pt x="17" y="1"/>
                    <a:pt x="12" y="4"/>
                    <a:pt x="11" y="10"/>
                  </a:cubicBezTo>
                  <a:cubicBezTo>
                    <a:pt x="1" y="142"/>
                    <a:pt x="37" y="258"/>
                    <a:pt x="89" y="380"/>
                  </a:cubicBezTo>
                  <a:cubicBezTo>
                    <a:pt x="118" y="450"/>
                    <a:pt x="146" y="520"/>
                    <a:pt x="172" y="591"/>
                  </a:cubicBezTo>
                  <a:lnTo>
                    <a:pt x="194" y="591"/>
                  </a:lnTo>
                  <a:cubicBezTo>
                    <a:pt x="105" y="399"/>
                    <a:pt x="18" y="196"/>
                    <a:pt x="31" y="10"/>
                  </a:cubicBezTo>
                  <a:cubicBezTo>
                    <a:pt x="31" y="4"/>
                    <a:pt x="27" y="1"/>
                    <a:pt x="22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44"/>
            <p:cNvSpPr/>
            <p:nvPr/>
          </p:nvSpPr>
          <p:spPr>
            <a:xfrm>
              <a:off x="4794066" y="4473720"/>
              <a:ext cx="23883" cy="182693"/>
            </a:xfrm>
            <a:custGeom>
              <a:avLst/>
              <a:gdLst/>
              <a:ahLst/>
              <a:cxnLst/>
              <a:rect l="l" t="t" r="r" b="b"/>
              <a:pathLst>
                <a:path w="385" h="2945" extrusionOk="0">
                  <a:moveTo>
                    <a:pt x="32" y="0"/>
                  </a:moveTo>
                  <a:cubicBezTo>
                    <a:pt x="161" y="115"/>
                    <a:pt x="325" y="227"/>
                    <a:pt x="350" y="389"/>
                  </a:cubicBezTo>
                  <a:cubicBezTo>
                    <a:pt x="361" y="456"/>
                    <a:pt x="340" y="542"/>
                    <a:pt x="332" y="609"/>
                  </a:cubicBezTo>
                  <a:cubicBezTo>
                    <a:pt x="306" y="871"/>
                    <a:pt x="271" y="1133"/>
                    <a:pt x="238" y="1394"/>
                  </a:cubicBezTo>
                  <a:cubicBezTo>
                    <a:pt x="168" y="1908"/>
                    <a:pt x="102" y="2425"/>
                    <a:pt x="1" y="2935"/>
                  </a:cubicBezTo>
                  <a:cubicBezTo>
                    <a:pt x="0" y="2941"/>
                    <a:pt x="5" y="2944"/>
                    <a:pt x="10" y="2944"/>
                  </a:cubicBezTo>
                  <a:cubicBezTo>
                    <a:pt x="13" y="2944"/>
                    <a:pt x="15" y="2943"/>
                    <a:pt x="16" y="2939"/>
                  </a:cubicBezTo>
                  <a:cubicBezTo>
                    <a:pt x="163" y="2412"/>
                    <a:pt x="203" y="1841"/>
                    <a:pt x="274" y="1300"/>
                  </a:cubicBezTo>
                  <a:cubicBezTo>
                    <a:pt x="308" y="1036"/>
                    <a:pt x="350" y="767"/>
                    <a:pt x="369" y="498"/>
                  </a:cubicBezTo>
                  <a:cubicBezTo>
                    <a:pt x="385" y="248"/>
                    <a:pt x="218" y="144"/>
                    <a:pt x="57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44"/>
            <p:cNvSpPr/>
            <p:nvPr/>
          </p:nvSpPr>
          <p:spPr>
            <a:xfrm>
              <a:off x="4747291" y="4483398"/>
              <a:ext cx="19851" cy="76737"/>
            </a:xfrm>
            <a:custGeom>
              <a:avLst/>
              <a:gdLst/>
              <a:ahLst/>
              <a:cxnLst/>
              <a:rect l="l" t="t" r="r" b="b"/>
              <a:pathLst>
                <a:path w="320" h="1237" extrusionOk="0">
                  <a:moveTo>
                    <a:pt x="17" y="1"/>
                  </a:moveTo>
                  <a:cubicBezTo>
                    <a:pt x="11" y="1"/>
                    <a:pt x="5" y="5"/>
                    <a:pt x="5" y="13"/>
                  </a:cubicBezTo>
                  <a:cubicBezTo>
                    <a:pt x="0" y="412"/>
                    <a:pt x="189" y="846"/>
                    <a:pt x="296" y="1228"/>
                  </a:cubicBezTo>
                  <a:cubicBezTo>
                    <a:pt x="298" y="1234"/>
                    <a:pt x="301" y="1236"/>
                    <a:pt x="305" y="1236"/>
                  </a:cubicBezTo>
                  <a:cubicBezTo>
                    <a:pt x="312" y="1236"/>
                    <a:pt x="319" y="1230"/>
                    <a:pt x="318" y="1222"/>
                  </a:cubicBezTo>
                  <a:cubicBezTo>
                    <a:pt x="249" y="823"/>
                    <a:pt x="31" y="421"/>
                    <a:pt x="29" y="13"/>
                  </a:cubicBezTo>
                  <a:cubicBezTo>
                    <a:pt x="29" y="5"/>
                    <a:pt x="23" y="1"/>
                    <a:pt x="17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44"/>
            <p:cNvSpPr/>
            <p:nvPr/>
          </p:nvSpPr>
          <p:spPr>
            <a:xfrm>
              <a:off x="4780666" y="4473534"/>
              <a:ext cx="26675" cy="114889"/>
            </a:xfrm>
            <a:custGeom>
              <a:avLst/>
              <a:gdLst/>
              <a:ahLst/>
              <a:cxnLst/>
              <a:rect l="l" t="t" r="r" b="b"/>
              <a:pathLst>
                <a:path w="430" h="1852" extrusionOk="0">
                  <a:moveTo>
                    <a:pt x="1" y="0"/>
                  </a:moveTo>
                  <a:cubicBezTo>
                    <a:pt x="21" y="368"/>
                    <a:pt x="92" y="722"/>
                    <a:pt x="129" y="1092"/>
                  </a:cubicBezTo>
                  <a:cubicBezTo>
                    <a:pt x="149" y="1294"/>
                    <a:pt x="123" y="1599"/>
                    <a:pt x="223" y="1782"/>
                  </a:cubicBezTo>
                  <a:cubicBezTo>
                    <a:pt x="248" y="1826"/>
                    <a:pt x="262" y="1851"/>
                    <a:pt x="283" y="1851"/>
                  </a:cubicBezTo>
                  <a:cubicBezTo>
                    <a:pt x="297" y="1851"/>
                    <a:pt x="314" y="1840"/>
                    <a:pt x="339" y="1815"/>
                  </a:cubicBezTo>
                  <a:cubicBezTo>
                    <a:pt x="429" y="1728"/>
                    <a:pt x="383" y="1463"/>
                    <a:pt x="376" y="1358"/>
                  </a:cubicBezTo>
                  <a:cubicBezTo>
                    <a:pt x="364" y="1089"/>
                    <a:pt x="326" y="824"/>
                    <a:pt x="333" y="554"/>
                  </a:cubicBezTo>
                  <a:cubicBezTo>
                    <a:pt x="333" y="548"/>
                    <a:pt x="330" y="545"/>
                    <a:pt x="325" y="545"/>
                  </a:cubicBezTo>
                  <a:cubicBezTo>
                    <a:pt x="321" y="545"/>
                    <a:pt x="316" y="548"/>
                    <a:pt x="315" y="554"/>
                  </a:cubicBezTo>
                  <a:cubicBezTo>
                    <a:pt x="284" y="882"/>
                    <a:pt x="368" y="1207"/>
                    <a:pt x="361" y="1537"/>
                  </a:cubicBezTo>
                  <a:cubicBezTo>
                    <a:pt x="361" y="1572"/>
                    <a:pt x="350" y="1792"/>
                    <a:pt x="281" y="1792"/>
                  </a:cubicBezTo>
                  <a:cubicBezTo>
                    <a:pt x="271" y="1792"/>
                    <a:pt x="259" y="1787"/>
                    <a:pt x="246" y="1776"/>
                  </a:cubicBezTo>
                  <a:cubicBezTo>
                    <a:pt x="232" y="1765"/>
                    <a:pt x="222" y="1680"/>
                    <a:pt x="217" y="1664"/>
                  </a:cubicBezTo>
                  <a:cubicBezTo>
                    <a:pt x="196" y="1557"/>
                    <a:pt x="185" y="1449"/>
                    <a:pt x="174" y="1343"/>
                  </a:cubicBezTo>
                  <a:cubicBezTo>
                    <a:pt x="129" y="893"/>
                    <a:pt x="42" y="450"/>
                    <a:pt x="14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44"/>
            <p:cNvSpPr/>
            <p:nvPr/>
          </p:nvSpPr>
          <p:spPr>
            <a:xfrm>
              <a:off x="4765219" y="4473534"/>
              <a:ext cx="20844" cy="255274"/>
            </a:xfrm>
            <a:custGeom>
              <a:avLst/>
              <a:gdLst/>
              <a:ahLst/>
              <a:cxnLst/>
              <a:rect l="l" t="t" r="r" b="b"/>
              <a:pathLst>
                <a:path w="336" h="4115" extrusionOk="0">
                  <a:moveTo>
                    <a:pt x="42" y="0"/>
                  </a:moveTo>
                  <a:cubicBezTo>
                    <a:pt x="0" y="235"/>
                    <a:pt x="9" y="472"/>
                    <a:pt x="60" y="707"/>
                  </a:cubicBezTo>
                  <a:cubicBezTo>
                    <a:pt x="105" y="911"/>
                    <a:pt x="205" y="1097"/>
                    <a:pt x="250" y="1296"/>
                  </a:cubicBezTo>
                  <a:cubicBezTo>
                    <a:pt x="299" y="1506"/>
                    <a:pt x="231" y="1744"/>
                    <a:pt x="224" y="1956"/>
                  </a:cubicBezTo>
                  <a:cubicBezTo>
                    <a:pt x="211" y="2367"/>
                    <a:pt x="249" y="2778"/>
                    <a:pt x="253" y="3191"/>
                  </a:cubicBezTo>
                  <a:cubicBezTo>
                    <a:pt x="254" y="3384"/>
                    <a:pt x="202" y="3568"/>
                    <a:pt x="198" y="3756"/>
                  </a:cubicBezTo>
                  <a:cubicBezTo>
                    <a:pt x="195" y="3873"/>
                    <a:pt x="247" y="3998"/>
                    <a:pt x="298" y="4114"/>
                  </a:cubicBezTo>
                  <a:lnTo>
                    <a:pt x="336" y="4114"/>
                  </a:lnTo>
                  <a:cubicBezTo>
                    <a:pt x="305" y="4045"/>
                    <a:pt x="275" y="3972"/>
                    <a:pt x="259" y="3907"/>
                  </a:cubicBezTo>
                  <a:cubicBezTo>
                    <a:pt x="233" y="3780"/>
                    <a:pt x="267" y="3671"/>
                    <a:pt x="280" y="3551"/>
                  </a:cubicBezTo>
                  <a:cubicBezTo>
                    <a:pt x="301" y="3381"/>
                    <a:pt x="305" y="3212"/>
                    <a:pt x="301" y="3044"/>
                  </a:cubicBezTo>
                  <a:cubicBezTo>
                    <a:pt x="294" y="2668"/>
                    <a:pt x="251" y="2290"/>
                    <a:pt x="264" y="1913"/>
                  </a:cubicBezTo>
                  <a:cubicBezTo>
                    <a:pt x="270" y="1736"/>
                    <a:pt x="325" y="1541"/>
                    <a:pt x="305" y="1365"/>
                  </a:cubicBezTo>
                  <a:cubicBezTo>
                    <a:pt x="289" y="1229"/>
                    <a:pt x="214" y="1094"/>
                    <a:pt x="173" y="967"/>
                  </a:cubicBezTo>
                  <a:cubicBezTo>
                    <a:pt x="67" y="648"/>
                    <a:pt x="25" y="328"/>
                    <a:pt x="71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44"/>
            <p:cNvSpPr/>
            <p:nvPr/>
          </p:nvSpPr>
          <p:spPr>
            <a:xfrm>
              <a:off x="4754053" y="4569567"/>
              <a:ext cx="15633" cy="126365"/>
            </a:xfrm>
            <a:custGeom>
              <a:avLst/>
              <a:gdLst/>
              <a:ahLst/>
              <a:cxnLst/>
              <a:rect l="l" t="t" r="r" b="b"/>
              <a:pathLst>
                <a:path w="252" h="2037" extrusionOk="0">
                  <a:moveTo>
                    <a:pt x="215" y="1"/>
                  </a:moveTo>
                  <a:cubicBezTo>
                    <a:pt x="212" y="1"/>
                    <a:pt x="209" y="3"/>
                    <a:pt x="209" y="6"/>
                  </a:cubicBezTo>
                  <a:cubicBezTo>
                    <a:pt x="227" y="385"/>
                    <a:pt x="150" y="755"/>
                    <a:pt x="71" y="1126"/>
                  </a:cubicBezTo>
                  <a:cubicBezTo>
                    <a:pt x="0" y="1460"/>
                    <a:pt x="36" y="1688"/>
                    <a:pt x="80" y="2025"/>
                  </a:cubicBezTo>
                  <a:cubicBezTo>
                    <a:pt x="81" y="2033"/>
                    <a:pt x="88" y="2037"/>
                    <a:pt x="95" y="2037"/>
                  </a:cubicBezTo>
                  <a:cubicBezTo>
                    <a:pt x="102" y="2037"/>
                    <a:pt x="108" y="2033"/>
                    <a:pt x="108" y="2025"/>
                  </a:cubicBezTo>
                  <a:cubicBezTo>
                    <a:pt x="93" y="1876"/>
                    <a:pt x="55" y="1731"/>
                    <a:pt x="45" y="1585"/>
                  </a:cubicBezTo>
                  <a:cubicBezTo>
                    <a:pt x="31" y="1374"/>
                    <a:pt x="89" y="1165"/>
                    <a:pt x="132" y="960"/>
                  </a:cubicBezTo>
                  <a:cubicBezTo>
                    <a:pt x="198" y="642"/>
                    <a:pt x="251" y="333"/>
                    <a:pt x="224" y="8"/>
                  </a:cubicBezTo>
                  <a:cubicBezTo>
                    <a:pt x="223" y="3"/>
                    <a:pt x="219" y="1"/>
                    <a:pt x="215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44"/>
            <p:cNvSpPr/>
            <p:nvPr/>
          </p:nvSpPr>
          <p:spPr>
            <a:xfrm>
              <a:off x="4530722" y="4476822"/>
              <a:ext cx="86911" cy="255584"/>
            </a:xfrm>
            <a:custGeom>
              <a:avLst/>
              <a:gdLst/>
              <a:ahLst/>
              <a:cxnLst/>
              <a:rect l="l" t="t" r="r" b="b"/>
              <a:pathLst>
                <a:path w="1401" h="4120" extrusionOk="0">
                  <a:moveTo>
                    <a:pt x="1030" y="1"/>
                  </a:moveTo>
                  <a:lnTo>
                    <a:pt x="0" y="2274"/>
                  </a:lnTo>
                  <a:lnTo>
                    <a:pt x="1333" y="3785"/>
                  </a:lnTo>
                  <a:lnTo>
                    <a:pt x="1400" y="4119"/>
                  </a:lnTo>
                  <a:lnTo>
                    <a:pt x="1102" y="264"/>
                  </a:lnTo>
                  <a:lnTo>
                    <a:pt x="103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44"/>
            <p:cNvSpPr/>
            <p:nvPr/>
          </p:nvSpPr>
          <p:spPr>
            <a:xfrm>
              <a:off x="4497533" y="4677201"/>
              <a:ext cx="120100" cy="55211"/>
            </a:xfrm>
            <a:custGeom>
              <a:avLst/>
              <a:gdLst/>
              <a:ahLst/>
              <a:cxnLst/>
              <a:rect l="l" t="t" r="r" b="b"/>
              <a:pathLst>
                <a:path w="1936" h="890" extrusionOk="0">
                  <a:moveTo>
                    <a:pt x="278" y="1"/>
                  </a:moveTo>
                  <a:lnTo>
                    <a:pt x="1" y="481"/>
                  </a:lnTo>
                  <a:lnTo>
                    <a:pt x="76" y="857"/>
                  </a:lnTo>
                  <a:lnTo>
                    <a:pt x="1935" y="889"/>
                  </a:lnTo>
                  <a:lnTo>
                    <a:pt x="1935" y="889"/>
                  </a:lnTo>
                  <a:lnTo>
                    <a:pt x="1868" y="555"/>
                  </a:lnTo>
                  <a:lnTo>
                    <a:pt x="2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44"/>
            <p:cNvSpPr/>
            <p:nvPr/>
          </p:nvSpPr>
          <p:spPr>
            <a:xfrm>
              <a:off x="4497533" y="4474403"/>
              <a:ext cx="115943" cy="237284"/>
            </a:xfrm>
            <a:custGeom>
              <a:avLst/>
              <a:gdLst/>
              <a:ahLst/>
              <a:cxnLst/>
              <a:rect l="l" t="t" r="r" b="b"/>
              <a:pathLst>
                <a:path w="1869" h="3825" extrusionOk="0">
                  <a:moveTo>
                    <a:pt x="44" y="1"/>
                  </a:moveTo>
                  <a:lnTo>
                    <a:pt x="1" y="3750"/>
                  </a:lnTo>
                  <a:lnTo>
                    <a:pt x="1868" y="3824"/>
                  </a:lnTo>
                  <a:lnTo>
                    <a:pt x="1565" y="40"/>
                  </a:lnTo>
                  <a:lnTo>
                    <a:pt x="4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44"/>
            <p:cNvSpPr/>
            <p:nvPr/>
          </p:nvSpPr>
          <p:spPr>
            <a:xfrm>
              <a:off x="4580041" y="4476698"/>
              <a:ext cx="20285" cy="255522"/>
            </a:xfrm>
            <a:custGeom>
              <a:avLst/>
              <a:gdLst/>
              <a:ahLst/>
              <a:cxnLst/>
              <a:rect l="l" t="t" r="r" b="b"/>
              <a:pathLst>
                <a:path w="327" h="4119" extrusionOk="0">
                  <a:moveTo>
                    <a:pt x="1" y="0"/>
                  </a:moveTo>
                  <a:cubicBezTo>
                    <a:pt x="82" y="222"/>
                    <a:pt x="153" y="450"/>
                    <a:pt x="204" y="683"/>
                  </a:cubicBezTo>
                  <a:cubicBezTo>
                    <a:pt x="307" y="1144"/>
                    <a:pt x="270" y="1634"/>
                    <a:pt x="228" y="2101"/>
                  </a:cubicBezTo>
                  <a:cubicBezTo>
                    <a:pt x="188" y="2557"/>
                    <a:pt x="124" y="3010"/>
                    <a:pt x="90" y="3466"/>
                  </a:cubicBezTo>
                  <a:cubicBezTo>
                    <a:pt x="74" y="3697"/>
                    <a:pt x="79" y="3921"/>
                    <a:pt x="190" y="4117"/>
                  </a:cubicBezTo>
                  <a:lnTo>
                    <a:pt x="219" y="4118"/>
                  </a:lnTo>
                  <a:cubicBezTo>
                    <a:pt x="149" y="3986"/>
                    <a:pt x="101" y="3850"/>
                    <a:pt x="103" y="3696"/>
                  </a:cubicBezTo>
                  <a:cubicBezTo>
                    <a:pt x="104" y="3481"/>
                    <a:pt x="140" y="3263"/>
                    <a:pt x="167" y="3053"/>
                  </a:cubicBezTo>
                  <a:cubicBezTo>
                    <a:pt x="219" y="2597"/>
                    <a:pt x="278" y="2143"/>
                    <a:pt x="304" y="1686"/>
                  </a:cubicBezTo>
                  <a:cubicBezTo>
                    <a:pt x="326" y="1279"/>
                    <a:pt x="315" y="890"/>
                    <a:pt x="210" y="497"/>
                  </a:cubicBezTo>
                  <a:cubicBezTo>
                    <a:pt x="167" y="330"/>
                    <a:pt x="111" y="164"/>
                    <a:pt x="52" y="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44"/>
            <p:cNvSpPr/>
            <p:nvPr/>
          </p:nvSpPr>
          <p:spPr>
            <a:xfrm>
              <a:off x="4594371" y="4593079"/>
              <a:ext cx="13338" cy="139207"/>
            </a:xfrm>
            <a:custGeom>
              <a:avLst/>
              <a:gdLst/>
              <a:ahLst/>
              <a:cxnLst/>
              <a:rect l="l" t="t" r="r" b="b"/>
              <a:pathLst>
                <a:path w="215" h="2244" extrusionOk="0">
                  <a:moveTo>
                    <a:pt x="198" y="0"/>
                  </a:moveTo>
                  <a:cubicBezTo>
                    <a:pt x="165" y="179"/>
                    <a:pt x="136" y="357"/>
                    <a:pt x="120" y="538"/>
                  </a:cubicBezTo>
                  <a:cubicBezTo>
                    <a:pt x="107" y="661"/>
                    <a:pt x="119" y="782"/>
                    <a:pt x="127" y="902"/>
                  </a:cubicBezTo>
                  <a:cubicBezTo>
                    <a:pt x="142" y="1095"/>
                    <a:pt x="113" y="1233"/>
                    <a:pt x="76" y="1418"/>
                  </a:cubicBezTo>
                  <a:cubicBezTo>
                    <a:pt x="52" y="1553"/>
                    <a:pt x="1" y="1689"/>
                    <a:pt x="13" y="1827"/>
                  </a:cubicBezTo>
                  <a:cubicBezTo>
                    <a:pt x="30" y="2009"/>
                    <a:pt x="84" y="2115"/>
                    <a:pt x="165" y="2244"/>
                  </a:cubicBezTo>
                  <a:lnTo>
                    <a:pt x="214" y="2244"/>
                  </a:lnTo>
                  <a:cubicBezTo>
                    <a:pt x="113" y="2039"/>
                    <a:pt x="27" y="1872"/>
                    <a:pt x="84" y="1618"/>
                  </a:cubicBezTo>
                  <a:cubicBezTo>
                    <a:pt x="114" y="1471"/>
                    <a:pt x="156" y="1307"/>
                    <a:pt x="169" y="1156"/>
                  </a:cubicBezTo>
                  <a:cubicBezTo>
                    <a:pt x="187" y="922"/>
                    <a:pt x="123" y="691"/>
                    <a:pt x="153" y="455"/>
                  </a:cubicBezTo>
                  <a:cubicBezTo>
                    <a:pt x="166" y="336"/>
                    <a:pt x="185" y="218"/>
                    <a:pt x="206" y="100"/>
                  </a:cubicBezTo>
                  <a:lnTo>
                    <a:pt x="206" y="99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44"/>
            <p:cNvSpPr/>
            <p:nvPr/>
          </p:nvSpPr>
          <p:spPr>
            <a:xfrm>
              <a:off x="4499642" y="4476946"/>
              <a:ext cx="37221" cy="254095"/>
            </a:xfrm>
            <a:custGeom>
              <a:avLst/>
              <a:gdLst/>
              <a:ahLst/>
              <a:cxnLst/>
              <a:rect l="l" t="t" r="r" b="b"/>
              <a:pathLst>
                <a:path w="600" h="4096" extrusionOk="0">
                  <a:moveTo>
                    <a:pt x="3" y="0"/>
                  </a:moveTo>
                  <a:lnTo>
                    <a:pt x="0" y="130"/>
                  </a:lnTo>
                  <a:cubicBezTo>
                    <a:pt x="42" y="369"/>
                    <a:pt x="95" y="603"/>
                    <a:pt x="157" y="843"/>
                  </a:cubicBezTo>
                  <a:cubicBezTo>
                    <a:pt x="273" y="1303"/>
                    <a:pt x="302" y="1718"/>
                    <a:pt x="260" y="2190"/>
                  </a:cubicBezTo>
                  <a:cubicBezTo>
                    <a:pt x="222" y="2643"/>
                    <a:pt x="414" y="3066"/>
                    <a:pt x="417" y="3522"/>
                  </a:cubicBezTo>
                  <a:cubicBezTo>
                    <a:pt x="417" y="3645"/>
                    <a:pt x="397" y="3738"/>
                    <a:pt x="446" y="3849"/>
                  </a:cubicBezTo>
                  <a:cubicBezTo>
                    <a:pt x="479" y="3929"/>
                    <a:pt x="519" y="4013"/>
                    <a:pt x="558" y="4096"/>
                  </a:cubicBezTo>
                  <a:lnTo>
                    <a:pt x="600" y="4096"/>
                  </a:lnTo>
                  <a:cubicBezTo>
                    <a:pt x="567" y="4026"/>
                    <a:pt x="535" y="3956"/>
                    <a:pt x="501" y="3888"/>
                  </a:cubicBezTo>
                  <a:cubicBezTo>
                    <a:pt x="410" y="3693"/>
                    <a:pt x="449" y="3471"/>
                    <a:pt x="426" y="3259"/>
                  </a:cubicBezTo>
                  <a:cubicBezTo>
                    <a:pt x="405" y="3066"/>
                    <a:pt x="356" y="2884"/>
                    <a:pt x="317" y="2697"/>
                  </a:cubicBezTo>
                  <a:cubicBezTo>
                    <a:pt x="267" y="2462"/>
                    <a:pt x="279" y="2251"/>
                    <a:pt x="304" y="2016"/>
                  </a:cubicBezTo>
                  <a:cubicBezTo>
                    <a:pt x="343" y="1640"/>
                    <a:pt x="291" y="1288"/>
                    <a:pt x="202" y="923"/>
                  </a:cubicBezTo>
                  <a:cubicBezTo>
                    <a:pt x="125" y="613"/>
                    <a:pt x="57" y="310"/>
                    <a:pt x="3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44"/>
            <p:cNvSpPr/>
            <p:nvPr/>
          </p:nvSpPr>
          <p:spPr>
            <a:xfrm>
              <a:off x="4498463" y="4592272"/>
              <a:ext cx="7878" cy="87097"/>
            </a:xfrm>
            <a:custGeom>
              <a:avLst/>
              <a:gdLst/>
              <a:ahLst/>
              <a:cxnLst/>
              <a:rect l="l" t="t" r="r" b="b"/>
              <a:pathLst>
                <a:path w="127" h="1404" extrusionOk="0">
                  <a:moveTo>
                    <a:pt x="2" y="0"/>
                  </a:moveTo>
                  <a:lnTo>
                    <a:pt x="0" y="93"/>
                  </a:lnTo>
                  <a:lnTo>
                    <a:pt x="0" y="95"/>
                  </a:lnTo>
                  <a:cubicBezTo>
                    <a:pt x="89" y="522"/>
                    <a:pt x="99" y="966"/>
                    <a:pt x="121" y="1400"/>
                  </a:cubicBezTo>
                  <a:cubicBezTo>
                    <a:pt x="121" y="1402"/>
                    <a:pt x="122" y="1403"/>
                    <a:pt x="124" y="1403"/>
                  </a:cubicBezTo>
                  <a:cubicBezTo>
                    <a:pt x="125" y="1403"/>
                    <a:pt x="127" y="1402"/>
                    <a:pt x="127" y="1400"/>
                  </a:cubicBezTo>
                  <a:cubicBezTo>
                    <a:pt x="117" y="935"/>
                    <a:pt x="109" y="456"/>
                    <a:pt x="2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44"/>
            <p:cNvSpPr/>
            <p:nvPr/>
          </p:nvSpPr>
          <p:spPr>
            <a:xfrm>
              <a:off x="4506590" y="4693826"/>
              <a:ext cx="16005" cy="37035"/>
            </a:xfrm>
            <a:custGeom>
              <a:avLst/>
              <a:gdLst/>
              <a:ahLst/>
              <a:cxnLst/>
              <a:rect l="l" t="t" r="r" b="b"/>
              <a:pathLst>
                <a:path w="258" h="597" extrusionOk="0">
                  <a:moveTo>
                    <a:pt x="10" y="0"/>
                  </a:moveTo>
                  <a:cubicBezTo>
                    <a:pt x="6" y="0"/>
                    <a:pt x="1" y="3"/>
                    <a:pt x="1" y="10"/>
                  </a:cubicBezTo>
                  <a:cubicBezTo>
                    <a:pt x="0" y="161"/>
                    <a:pt x="58" y="279"/>
                    <a:pt x="128" y="408"/>
                  </a:cubicBezTo>
                  <a:cubicBezTo>
                    <a:pt x="161" y="469"/>
                    <a:pt x="192" y="533"/>
                    <a:pt x="222" y="595"/>
                  </a:cubicBezTo>
                  <a:lnTo>
                    <a:pt x="257" y="597"/>
                  </a:lnTo>
                  <a:cubicBezTo>
                    <a:pt x="241" y="568"/>
                    <a:pt x="227" y="537"/>
                    <a:pt x="212" y="505"/>
                  </a:cubicBezTo>
                  <a:cubicBezTo>
                    <a:pt x="131" y="345"/>
                    <a:pt x="23" y="196"/>
                    <a:pt x="19" y="10"/>
                  </a:cubicBezTo>
                  <a:cubicBezTo>
                    <a:pt x="19" y="3"/>
                    <a:pt x="15" y="0"/>
                    <a:pt x="10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44"/>
            <p:cNvSpPr/>
            <p:nvPr/>
          </p:nvSpPr>
          <p:spPr>
            <a:xfrm>
              <a:off x="4561058" y="4476016"/>
              <a:ext cx="18362" cy="255832"/>
            </a:xfrm>
            <a:custGeom>
              <a:avLst/>
              <a:gdLst/>
              <a:ahLst/>
              <a:cxnLst/>
              <a:rect l="l" t="t" r="r" b="b"/>
              <a:pathLst>
                <a:path w="296" h="4124" extrusionOk="0">
                  <a:moveTo>
                    <a:pt x="1" y="1"/>
                  </a:moveTo>
                  <a:cubicBezTo>
                    <a:pt x="43" y="410"/>
                    <a:pt x="213" y="802"/>
                    <a:pt x="237" y="1216"/>
                  </a:cubicBezTo>
                  <a:cubicBezTo>
                    <a:pt x="265" y="1640"/>
                    <a:pt x="149" y="2032"/>
                    <a:pt x="125" y="2451"/>
                  </a:cubicBezTo>
                  <a:cubicBezTo>
                    <a:pt x="107" y="2780"/>
                    <a:pt x="79" y="3101"/>
                    <a:pt x="99" y="3434"/>
                  </a:cubicBezTo>
                  <a:cubicBezTo>
                    <a:pt x="107" y="3576"/>
                    <a:pt x="107" y="3723"/>
                    <a:pt x="127" y="3862"/>
                  </a:cubicBezTo>
                  <a:cubicBezTo>
                    <a:pt x="141" y="3955"/>
                    <a:pt x="176" y="4038"/>
                    <a:pt x="205" y="4122"/>
                  </a:cubicBezTo>
                  <a:lnTo>
                    <a:pt x="236" y="4124"/>
                  </a:lnTo>
                  <a:cubicBezTo>
                    <a:pt x="223" y="4086"/>
                    <a:pt x="208" y="4045"/>
                    <a:pt x="194" y="4005"/>
                  </a:cubicBezTo>
                  <a:cubicBezTo>
                    <a:pt x="131" y="3826"/>
                    <a:pt x="139" y="3620"/>
                    <a:pt x="127" y="3434"/>
                  </a:cubicBezTo>
                  <a:cubicBezTo>
                    <a:pt x="110" y="3100"/>
                    <a:pt x="140" y="2780"/>
                    <a:pt x="157" y="2451"/>
                  </a:cubicBezTo>
                  <a:cubicBezTo>
                    <a:pt x="179" y="2031"/>
                    <a:pt x="295" y="1640"/>
                    <a:pt x="266" y="1216"/>
                  </a:cubicBezTo>
                  <a:cubicBezTo>
                    <a:pt x="240" y="798"/>
                    <a:pt x="91" y="410"/>
                    <a:pt x="30" y="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44"/>
            <p:cNvSpPr/>
            <p:nvPr/>
          </p:nvSpPr>
          <p:spPr>
            <a:xfrm>
              <a:off x="4550264" y="4618824"/>
              <a:ext cx="3474" cy="12593"/>
            </a:xfrm>
            <a:custGeom>
              <a:avLst/>
              <a:gdLst/>
              <a:ahLst/>
              <a:cxnLst/>
              <a:rect l="l" t="t" r="r" b="b"/>
              <a:pathLst>
                <a:path w="56" h="203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59"/>
                    <a:pt x="41" y="131"/>
                    <a:pt x="56" y="202"/>
                  </a:cubicBezTo>
                  <a:cubicBezTo>
                    <a:pt x="48" y="121"/>
                    <a:pt x="34" y="43"/>
                    <a:pt x="0" y="1"/>
                  </a:cubicBezTo>
                  <a:close/>
                </a:path>
              </a:pathLst>
            </a:custGeom>
            <a:solidFill>
              <a:srgbClr val="5E2E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44"/>
            <p:cNvSpPr/>
            <p:nvPr/>
          </p:nvSpPr>
          <p:spPr>
            <a:xfrm>
              <a:off x="4529978" y="4612124"/>
              <a:ext cx="21712" cy="119293"/>
            </a:xfrm>
            <a:custGeom>
              <a:avLst/>
              <a:gdLst/>
              <a:ahLst/>
              <a:cxnLst/>
              <a:rect l="l" t="t" r="r" b="b"/>
              <a:pathLst>
                <a:path w="350" h="1923" extrusionOk="0">
                  <a:moveTo>
                    <a:pt x="222" y="1"/>
                  </a:moveTo>
                  <a:cubicBezTo>
                    <a:pt x="192" y="1"/>
                    <a:pt x="157" y="27"/>
                    <a:pt x="120" y="91"/>
                  </a:cubicBezTo>
                  <a:cubicBezTo>
                    <a:pt x="1" y="296"/>
                    <a:pt x="99" y="726"/>
                    <a:pt x="107" y="949"/>
                  </a:cubicBezTo>
                  <a:cubicBezTo>
                    <a:pt x="114" y="1129"/>
                    <a:pt x="107" y="1353"/>
                    <a:pt x="150" y="1527"/>
                  </a:cubicBezTo>
                  <a:cubicBezTo>
                    <a:pt x="185" y="1667"/>
                    <a:pt x="265" y="1789"/>
                    <a:pt x="322" y="1922"/>
                  </a:cubicBezTo>
                  <a:lnTo>
                    <a:pt x="349" y="1922"/>
                  </a:lnTo>
                  <a:cubicBezTo>
                    <a:pt x="285" y="1752"/>
                    <a:pt x="186" y="1601"/>
                    <a:pt x="157" y="1420"/>
                  </a:cubicBezTo>
                  <a:cubicBezTo>
                    <a:pt x="118" y="1158"/>
                    <a:pt x="131" y="891"/>
                    <a:pt x="118" y="633"/>
                  </a:cubicBezTo>
                  <a:cubicBezTo>
                    <a:pt x="114" y="554"/>
                    <a:pt x="110" y="476"/>
                    <a:pt x="107" y="398"/>
                  </a:cubicBezTo>
                  <a:cubicBezTo>
                    <a:pt x="107" y="351"/>
                    <a:pt x="102" y="290"/>
                    <a:pt x="112" y="245"/>
                  </a:cubicBezTo>
                  <a:cubicBezTo>
                    <a:pt x="125" y="194"/>
                    <a:pt x="182" y="77"/>
                    <a:pt x="258" y="77"/>
                  </a:cubicBezTo>
                  <a:cubicBezTo>
                    <a:pt x="273" y="77"/>
                    <a:pt x="289" y="82"/>
                    <a:pt x="306" y="93"/>
                  </a:cubicBezTo>
                  <a:cubicBezTo>
                    <a:pt x="310" y="97"/>
                    <a:pt x="317" y="104"/>
                    <a:pt x="323" y="111"/>
                  </a:cubicBezTo>
                  <a:cubicBezTo>
                    <a:pt x="297" y="46"/>
                    <a:pt x="263" y="1"/>
                    <a:pt x="222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44"/>
            <p:cNvSpPr/>
            <p:nvPr/>
          </p:nvSpPr>
          <p:spPr>
            <a:xfrm>
              <a:off x="4553614" y="4631356"/>
              <a:ext cx="1923" cy="17804"/>
            </a:xfrm>
            <a:custGeom>
              <a:avLst/>
              <a:gdLst/>
              <a:ahLst/>
              <a:cxnLst/>
              <a:rect l="l" t="t" r="r" b="b"/>
              <a:pathLst>
                <a:path w="31" h="287" extrusionOk="0">
                  <a:moveTo>
                    <a:pt x="0" y="0"/>
                  </a:moveTo>
                  <a:cubicBezTo>
                    <a:pt x="9" y="108"/>
                    <a:pt x="4" y="220"/>
                    <a:pt x="2" y="276"/>
                  </a:cubicBezTo>
                  <a:cubicBezTo>
                    <a:pt x="1" y="283"/>
                    <a:pt x="6" y="286"/>
                    <a:pt x="12" y="286"/>
                  </a:cubicBezTo>
                  <a:cubicBezTo>
                    <a:pt x="17" y="286"/>
                    <a:pt x="21" y="284"/>
                    <a:pt x="22" y="278"/>
                  </a:cubicBezTo>
                  <a:cubicBezTo>
                    <a:pt x="31" y="234"/>
                    <a:pt x="23" y="118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44"/>
            <p:cNvSpPr/>
            <p:nvPr/>
          </p:nvSpPr>
          <p:spPr>
            <a:xfrm>
              <a:off x="4546169" y="4657659"/>
              <a:ext cx="8499" cy="51365"/>
            </a:xfrm>
            <a:custGeom>
              <a:avLst/>
              <a:gdLst/>
              <a:ahLst/>
              <a:cxnLst/>
              <a:rect l="l" t="t" r="r" b="b"/>
              <a:pathLst>
                <a:path w="137" h="828" extrusionOk="0">
                  <a:moveTo>
                    <a:pt x="129" y="0"/>
                  </a:moveTo>
                  <a:cubicBezTo>
                    <a:pt x="127" y="0"/>
                    <a:pt x="125" y="2"/>
                    <a:pt x="124" y="5"/>
                  </a:cubicBezTo>
                  <a:cubicBezTo>
                    <a:pt x="101" y="272"/>
                    <a:pt x="1" y="568"/>
                    <a:pt x="119" y="825"/>
                  </a:cubicBezTo>
                  <a:cubicBezTo>
                    <a:pt x="120" y="827"/>
                    <a:pt x="121" y="828"/>
                    <a:pt x="123" y="828"/>
                  </a:cubicBezTo>
                  <a:cubicBezTo>
                    <a:pt x="127" y="828"/>
                    <a:pt x="131" y="824"/>
                    <a:pt x="129" y="819"/>
                  </a:cubicBezTo>
                  <a:cubicBezTo>
                    <a:pt x="46" y="542"/>
                    <a:pt x="136" y="285"/>
                    <a:pt x="133" y="5"/>
                  </a:cubicBezTo>
                  <a:cubicBezTo>
                    <a:pt x="133" y="2"/>
                    <a:pt x="131" y="0"/>
                    <a:pt x="129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44"/>
            <p:cNvSpPr/>
            <p:nvPr/>
          </p:nvSpPr>
          <p:spPr>
            <a:xfrm>
              <a:off x="4552745" y="4708281"/>
              <a:ext cx="993" cy="682"/>
            </a:xfrm>
            <a:custGeom>
              <a:avLst/>
              <a:gdLst/>
              <a:ahLst/>
              <a:cxnLst/>
              <a:rect l="l" t="t" r="r" b="b"/>
              <a:pathLst>
                <a:path w="16" h="11" extrusionOk="0">
                  <a:moveTo>
                    <a:pt x="8" y="1"/>
                  </a:moveTo>
                  <a:cubicBezTo>
                    <a:pt x="1" y="1"/>
                    <a:pt x="1" y="11"/>
                    <a:pt x="8" y="11"/>
                  </a:cubicBezTo>
                  <a:cubicBezTo>
                    <a:pt x="16" y="11"/>
                    <a:pt x="16" y="1"/>
                    <a:pt x="8" y="1"/>
                  </a:cubicBezTo>
                  <a:close/>
                </a:path>
              </a:pathLst>
            </a:custGeom>
            <a:solidFill>
              <a:srgbClr val="5E2E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44"/>
            <p:cNvSpPr/>
            <p:nvPr/>
          </p:nvSpPr>
          <p:spPr>
            <a:xfrm>
              <a:off x="4514221" y="4474961"/>
              <a:ext cx="35360" cy="124318"/>
            </a:xfrm>
            <a:custGeom>
              <a:avLst/>
              <a:gdLst/>
              <a:ahLst/>
              <a:cxnLst/>
              <a:rect l="l" t="t" r="r" b="b"/>
              <a:pathLst>
                <a:path w="570" h="2004" extrusionOk="0">
                  <a:moveTo>
                    <a:pt x="0" y="0"/>
                  </a:moveTo>
                  <a:cubicBezTo>
                    <a:pt x="83" y="427"/>
                    <a:pt x="167" y="854"/>
                    <a:pt x="252" y="1283"/>
                  </a:cubicBezTo>
                  <a:cubicBezTo>
                    <a:pt x="300" y="1525"/>
                    <a:pt x="314" y="1869"/>
                    <a:pt x="557" y="2003"/>
                  </a:cubicBezTo>
                  <a:cubicBezTo>
                    <a:pt x="557" y="2003"/>
                    <a:pt x="558" y="2003"/>
                    <a:pt x="558" y="2003"/>
                  </a:cubicBezTo>
                  <a:cubicBezTo>
                    <a:pt x="565" y="2003"/>
                    <a:pt x="569" y="1995"/>
                    <a:pt x="564" y="1991"/>
                  </a:cubicBezTo>
                  <a:cubicBezTo>
                    <a:pt x="276" y="1772"/>
                    <a:pt x="271" y="1294"/>
                    <a:pt x="205" y="968"/>
                  </a:cubicBezTo>
                  <a:cubicBezTo>
                    <a:pt x="141" y="645"/>
                    <a:pt x="76" y="323"/>
                    <a:pt x="9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44"/>
            <p:cNvSpPr/>
            <p:nvPr/>
          </p:nvSpPr>
          <p:spPr>
            <a:xfrm>
              <a:off x="4552683" y="4490284"/>
              <a:ext cx="20596" cy="108375"/>
            </a:xfrm>
            <a:custGeom>
              <a:avLst/>
              <a:gdLst/>
              <a:ahLst/>
              <a:cxnLst/>
              <a:rect l="l" t="t" r="r" b="b"/>
              <a:pathLst>
                <a:path w="332" h="1747" extrusionOk="0">
                  <a:moveTo>
                    <a:pt x="13" y="0"/>
                  </a:moveTo>
                  <a:cubicBezTo>
                    <a:pt x="6" y="0"/>
                    <a:pt x="1" y="5"/>
                    <a:pt x="1" y="13"/>
                  </a:cubicBezTo>
                  <a:cubicBezTo>
                    <a:pt x="9" y="268"/>
                    <a:pt x="38" y="516"/>
                    <a:pt x="93" y="764"/>
                  </a:cubicBezTo>
                  <a:cubicBezTo>
                    <a:pt x="165" y="1094"/>
                    <a:pt x="332" y="1482"/>
                    <a:pt x="14" y="1739"/>
                  </a:cubicBezTo>
                  <a:cubicBezTo>
                    <a:pt x="9" y="1742"/>
                    <a:pt x="11" y="1747"/>
                    <a:pt x="13" y="1747"/>
                  </a:cubicBezTo>
                  <a:cubicBezTo>
                    <a:pt x="14" y="1747"/>
                    <a:pt x="15" y="1746"/>
                    <a:pt x="15" y="1746"/>
                  </a:cubicBezTo>
                  <a:cubicBezTo>
                    <a:pt x="208" y="1617"/>
                    <a:pt x="240" y="1396"/>
                    <a:pt x="211" y="1177"/>
                  </a:cubicBezTo>
                  <a:cubicBezTo>
                    <a:pt x="159" y="785"/>
                    <a:pt x="51" y="413"/>
                    <a:pt x="27" y="13"/>
                  </a:cubicBezTo>
                  <a:cubicBezTo>
                    <a:pt x="25" y="5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44"/>
            <p:cNvSpPr/>
            <p:nvPr/>
          </p:nvSpPr>
          <p:spPr>
            <a:xfrm>
              <a:off x="4530226" y="4475519"/>
              <a:ext cx="18238" cy="102544"/>
            </a:xfrm>
            <a:custGeom>
              <a:avLst/>
              <a:gdLst/>
              <a:ahLst/>
              <a:cxnLst/>
              <a:rect l="l" t="t" r="r" b="b"/>
              <a:pathLst>
                <a:path w="294" h="1653" extrusionOk="0">
                  <a:moveTo>
                    <a:pt x="146" y="0"/>
                  </a:moveTo>
                  <a:cubicBezTo>
                    <a:pt x="1" y="524"/>
                    <a:pt x="172" y="1131"/>
                    <a:pt x="277" y="1647"/>
                  </a:cubicBezTo>
                  <a:cubicBezTo>
                    <a:pt x="278" y="1650"/>
                    <a:pt x="281" y="1652"/>
                    <a:pt x="284" y="1652"/>
                  </a:cubicBezTo>
                  <a:cubicBezTo>
                    <a:pt x="289" y="1652"/>
                    <a:pt x="293" y="1649"/>
                    <a:pt x="291" y="1643"/>
                  </a:cubicBezTo>
                  <a:cubicBezTo>
                    <a:pt x="216" y="1110"/>
                    <a:pt x="23" y="537"/>
                    <a:pt x="156" y="2"/>
                  </a:cubicBezTo>
                  <a:lnTo>
                    <a:pt x="146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44"/>
            <p:cNvSpPr/>
            <p:nvPr/>
          </p:nvSpPr>
          <p:spPr>
            <a:xfrm>
              <a:off x="4179163" y="4459824"/>
              <a:ext cx="55832" cy="254840"/>
            </a:xfrm>
            <a:custGeom>
              <a:avLst/>
              <a:gdLst/>
              <a:ahLst/>
              <a:cxnLst/>
              <a:rect l="l" t="t" r="r" b="b"/>
              <a:pathLst>
                <a:path w="900" h="4108" extrusionOk="0">
                  <a:moveTo>
                    <a:pt x="744" y="1"/>
                  </a:moveTo>
                  <a:lnTo>
                    <a:pt x="1" y="2263"/>
                  </a:lnTo>
                  <a:lnTo>
                    <a:pt x="868" y="3773"/>
                  </a:lnTo>
                  <a:lnTo>
                    <a:pt x="900" y="4107"/>
                  </a:lnTo>
                  <a:lnTo>
                    <a:pt x="784" y="265"/>
                  </a:lnTo>
                  <a:lnTo>
                    <a:pt x="7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44"/>
            <p:cNvSpPr/>
            <p:nvPr/>
          </p:nvSpPr>
          <p:spPr>
            <a:xfrm>
              <a:off x="4150564" y="4659520"/>
              <a:ext cx="84430" cy="55149"/>
            </a:xfrm>
            <a:custGeom>
              <a:avLst/>
              <a:gdLst/>
              <a:ahLst/>
              <a:cxnLst/>
              <a:rect l="l" t="t" r="r" b="b"/>
              <a:pathLst>
                <a:path w="1361" h="889" extrusionOk="0">
                  <a:moveTo>
                    <a:pt x="224" y="1"/>
                  </a:moveTo>
                  <a:lnTo>
                    <a:pt x="0" y="482"/>
                  </a:lnTo>
                  <a:lnTo>
                    <a:pt x="34" y="855"/>
                  </a:lnTo>
                  <a:lnTo>
                    <a:pt x="1361" y="888"/>
                  </a:lnTo>
                  <a:lnTo>
                    <a:pt x="1329" y="554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44"/>
            <p:cNvSpPr/>
            <p:nvPr/>
          </p:nvSpPr>
          <p:spPr>
            <a:xfrm>
              <a:off x="4150564" y="4456846"/>
              <a:ext cx="82445" cy="237098"/>
            </a:xfrm>
            <a:custGeom>
              <a:avLst/>
              <a:gdLst/>
              <a:ahLst/>
              <a:cxnLst/>
              <a:rect l="l" t="t" r="r" b="b"/>
              <a:pathLst>
                <a:path w="1329" h="3822" extrusionOk="0">
                  <a:moveTo>
                    <a:pt x="238" y="1"/>
                  </a:moveTo>
                  <a:lnTo>
                    <a:pt x="0" y="3749"/>
                  </a:lnTo>
                  <a:lnTo>
                    <a:pt x="1329" y="3821"/>
                  </a:lnTo>
                  <a:lnTo>
                    <a:pt x="1205" y="49"/>
                  </a:lnTo>
                  <a:lnTo>
                    <a:pt x="2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44"/>
            <p:cNvSpPr/>
            <p:nvPr/>
          </p:nvSpPr>
          <p:spPr>
            <a:xfrm>
              <a:off x="4221968" y="4459762"/>
              <a:ext cx="6824" cy="43797"/>
            </a:xfrm>
            <a:custGeom>
              <a:avLst/>
              <a:gdLst/>
              <a:ahLst/>
              <a:cxnLst/>
              <a:rect l="l" t="t" r="r" b="b"/>
              <a:pathLst>
                <a:path w="110" h="706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234"/>
                    <a:pt x="88" y="469"/>
                    <a:pt x="110" y="706"/>
                  </a:cubicBezTo>
                  <a:lnTo>
                    <a:pt x="97" y="248"/>
                  </a:lnTo>
                  <a:cubicBezTo>
                    <a:pt x="82" y="166"/>
                    <a:pt x="67" y="84"/>
                    <a:pt x="50" y="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E2E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44"/>
            <p:cNvSpPr/>
            <p:nvPr/>
          </p:nvSpPr>
          <p:spPr>
            <a:xfrm>
              <a:off x="4211173" y="4533152"/>
              <a:ext cx="19169" cy="181142"/>
            </a:xfrm>
            <a:custGeom>
              <a:avLst/>
              <a:gdLst/>
              <a:ahLst/>
              <a:cxnLst/>
              <a:rect l="l" t="t" r="r" b="b"/>
              <a:pathLst>
                <a:path w="309" h="2920" extrusionOk="0">
                  <a:moveTo>
                    <a:pt x="298" y="1"/>
                  </a:moveTo>
                  <a:cubicBezTo>
                    <a:pt x="291" y="288"/>
                    <a:pt x="257" y="574"/>
                    <a:pt x="225" y="859"/>
                  </a:cubicBezTo>
                  <a:cubicBezTo>
                    <a:pt x="175" y="1302"/>
                    <a:pt x="108" y="1745"/>
                    <a:pt x="57" y="2190"/>
                  </a:cubicBezTo>
                  <a:cubicBezTo>
                    <a:pt x="29" y="2433"/>
                    <a:pt x="0" y="2687"/>
                    <a:pt x="83" y="2918"/>
                  </a:cubicBezTo>
                  <a:lnTo>
                    <a:pt x="115" y="2919"/>
                  </a:lnTo>
                  <a:cubicBezTo>
                    <a:pt x="31" y="2591"/>
                    <a:pt x="72" y="2302"/>
                    <a:pt x="119" y="1946"/>
                  </a:cubicBezTo>
                  <a:cubicBezTo>
                    <a:pt x="180" y="1508"/>
                    <a:pt x="247" y="1069"/>
                    <a:pt x="294" y="629"/>
                  </a:cubicBezTo>
                  <a:cubicBezTo>
                    <a:pt x="300" y="579"/>
                    <a:pt x="305" y="529"/>
                    <a:pt x="308" y="478"/>
                  </a:cubicBezTo>
                  <a:lnTo>
                    <a:pt x="298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44"/>
            <p:cNvSpPr/>
            <p:nvPr/>
          </p:nvSpPr>
          <p:spPr>
            <a:xfrm>
              <a:off x="4219362" y="4595312"/>
              <a:ext cx="12221" cy="119231"/>
            </a:xfrm>
            <a:custGeom>
              <a:avLst/>
              <a:gdLst/>
              <a:ahLst/>
              <a:cxnLst/>
              <a:rect l="l" t="t" r="r" b="b"/>
              <a:pathLst>
                <a:path w="197" h="1922" extrusionOk="0">
                  <a:moveTo>
                    <a:pt x="192" y="1"/>
                  </a:moveTo>
                  <a:cubicBezTo>
                    <a:pt x="184" y="59"/>
                    <a:pt x="175" y="117"/>
                    <a:pt x="168" y="173"/>
                  </a:cubicBezTo>
                  <a:cubicBezTo>
                    <a:pt x="131" y="445"/>
                    <a:pt x="169" y="719"/>
                    <a:pt x="108" y="988"/>
                  </a:cubicBezTo>
                  <a:cubicBezTo>
                    <a:pt x="73" y="1141"/>
                    <a:pt x="22" y="1299"/>
                    <a:pt x="14" y="1454"/>
                  </a:cubicBezTo>
                  <a:cubicBezTo>
                    <a:pt x="1" y="1639"/>
                    <a:pt x="38" y="1769"/>
                    <a:pt x="99" y="1919"/>
                  </a:cubicBezTo>
                  <a:lnTo>
                    <a:pt x="101" y="1919"/>
                  </a:lnTo>
                  <a:lnTo>
                    <a:pt x="146" y="1922"/>
                  </a:lnTo>
                  <a:cubicBezTo>
                    <a:pt x="88" y="1713"/>
                    <a:pt x="41" y="1534"/>
                    <a:pt x="86" y="1293"/>
                  </a:cubicBezTo>
                  <a:cubicBezTo>
                    <a:pt x="114" y="1142"/>
                    <a:pt x="152" y="988"/>
                    <a:pt x="169" y="836"/>
                  </a:cubicBezTo>
                  <a:cubicBezTo>
                    <a:pt x="195" y="608"/>
                    <a:pt x="176" y="384"/>
                    <a:pt x="197" y="154"/>
                  </a:cubicBezTo>
                  <a:lnTo>
                    <a:pt x="192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44"/>
            <p:cNvSpPr/>
            <p:nvPr/>
          </p:nvSpPr>
          <p:spPr>
            <a:xfrm>
              <a:off x="4164522" y="4456846"/>
              <a:ext cx="12593" cy="256453"/>
            </a:xfrm>
            <a:custGeom>
              <a:avLst/>
              <a:gdLst/>
              <a:ahLst/>
              <a:cxnLst/>
              <a:rect l="l" t="t" r="r" b="b"/>
              <a:pathLst>
                <a:path w="203" h="4134" extrusionOk="0">
                  <a:moveTo>
                    <a:pt x="9" y="1"/>
                  </a:moveTo>
                  <a:lnTo>
                    <a:pt x="0" y="155"/>
                  </a:lnTo>
                  <a:cubicBezTo>
                    <a:pt x="55" y="833"/>
                    <a:pt x="154" y="1501"/>
                    <a:pt x="73" y="2186"/>
                  </a:cubicBezTo>
                  <a:cubicBezTo>
                    <a:pt x="18" y="2641"/>
                    <a:pt x="127" y="3086"/>
                    <a:pt x="105" y="3544"/>
                  </a:cubicBezTo>
                  <a:cubicBezTo>
                    <a:pt x="95" y="3743"/>
                    <a:pt x="116" y="3940"/>
                    <a:pt x="172" y="4132"/>
                  </a:cubicBezTo>
                  <a:lnTo>
                    <a:pt x="202" y="4133"/>
                  </a:lnTo>
                  <a:cubicBezTo>
                    <a:pt x="174" y="4046"/>
                    <a:pt x="151" y="3959"/>
                    <a:pt x="131" y="3878"/>
                  </a:cubicBezTo>
                  <a:cubicBezTo>
                    <a:pt x="92" y="3707"/>
                    <a:pt x="135" y="3525"/>
                    <a:pt x="134" y="3352"/>
                  </a:cubicBezTo>
                  <a:cubicBezTo>
                    <a:pt x="131" y="3111"/>
                    <a:pt x="89" y="2879"/>
                    <a:pt x="76" y="2641"/>
                  </a:cubicBezTo>
                  <a:cubicBezTo>
                    <a:pt x="61" y="2429"/>
                    <a:pt x="95" y="2224"/>
                    <a:pt x="121" y="2015"/>
                  </a:cubicBezTo>
                  <a:cubicBezTo>
                    <a:pt x="201" y="1347"/>
                    <a:pt x="71" y="671"/>
                    <a:pt x="12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44"/>
            <p:cNvSpPr/>
            <p:nvPr/>
          </p:nvSpPr>
          <p:spPr>
            <a:xfrm>
              <a:off x="4157140" y="4574158"/>
              <a:ext cx="3970" cy="87469"/>
            </a:xfrm>
            <a:custGeom>
              <a:avLst/>
              <a:gdLst/>
              <a:ahLst/>
              <a:cxnLst/>
              <a:rect l="l" t="t" r="r" b="b"/>
              <a:pathLst>
                <a:path w="64" h="1410" extrusionOk="0">
                  <a:moveTo>
                    <a:pt x="7" y="0"/>
                  </a:moveTo>
                  <a:lnTo>
                    <a:pt x="0" y="121"/>
                  </a:lnTo>
                  <a:cubicBezTo>
                    <a:pt x="38" y="546"/>
                    <a:pt x="22" y="981"/>
                    <a:pt x="15" y="1407"/>
                  </a:cubicBezTo>
                  <a:cubicBezTo>
                    <a:pt x="15" y="1409"/>
                    <a:pt x="16" y="1410"/>
                    <a:pt x="18" y="1410"/>
                  </a:cubicBezTo>
                  <a:cubicBezTo>
                    <a:pt x="19" y="1410"/>
                    <a:pt x="20" y="1409"/>
                    <a:pt x="20" y="1407"/>
                  </a:cubicBezTo>
                  <a:cubicBezTo>
                    <a:pt x="42" y="943"/>
                    <a:pt x="64" y="469"/>
                    <a:pt x="9" y="5"/>
                  </a:cubicBezTo>
                  <a:cubicBezTo>
                    <a:pt x="9" y="2"/>
                    <a:pt x="9" y="2"/>
                    <a:pt x="7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44"/>
            <p:cNvSpPr/>
            <p:nvPr/>
          </p:nvSpPr>
          <p:spPr>
            <a:xfrm>
              <a:off x="4156830" y="4676084"/>
              <a:ext cx="9926" cy="36849"/>
            </a:xfrm>
            <a:custGeom>
              <a:avLst/>
              <a:gdLst/>
              <a:ahLst/>
              <a:cxnLst/>
              <a:rect l="l" t="t" r="r" b="b"/>
              <a:pathLst>
                <a:path w="160" h="594" extrusionOk="0">
                  <a:moveTo>
                    <a:pt x="21" y="0"/>
                  </a:moveTo>
                  <a:cubicBezTo>
                    <a:pt x="16" y="0"/>
                    <a:pt x="12" y="3"/>
                    <a:pt x="11" y="10"/>
                  </a:cubicBezTo>
                  <a:cubicBezTo>
                    <a:pt x="1" y="164"/>
                    <a:pt x="43" y="296"/>
                    <a:pt x="92" y="441"/>
                  </a:cubicBezTo>
                  <a:cubicBezTo>
                    <a:pt x="108" y="492"/>
                    <a:pt x="123" y="543"/>
                    <a:pt x="137" y="594"/>
                  </a:cubicBezTo>
                  <a:lnTo>
                    <a:pt x="159" y="594"/>
                  </a:lnTo>
                  <a:cubicBezTo>
                    <a:pt x="91" y="402"/>
                    <a:pt x="23" y="206"/>
                    <a:pt x="28" y="10"/>
                  </a:cubicBezTo>
                  <a:cubicBezTo>
                    <a:pt x="29" y="3"/>
                    <a:pt x="25" y="0"/>
                    <a:pt x="21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44"/>
            <p:cNvSpPr/>
            <p:nvPr/>
          </p:nvSpPr>
          <p:spPr>
            <a:xfrm>
              <a:off x="4207079" y="4459080"/>
              <a:ext cx="18300" cy="182445"/>
            </a:xfrm>
            <a:custGeom>
              <a:avLst/>
              <a:gdLst/>
              <a:ahLst/>
              <a:cxnLst/>
              <a:rect l="l" t="t" r="r" b="b"/>
              <a:pathLst>
                <a:path w="295" h="2941" extrusionOk="0">
                  <a:moveTo>
                    <a:pt x="24" y="1"/>
                  </a:moveTo>
                  <a:lnTo>
                    <a:pt x="24" y="1"/>
                  </a:lnTo>
                  <a:cubicBezTo>
                    <a:pt x="124" y="123"/>
                    <a:pt x="244" y="242"/>
                    <a:pt x="261" y="397"/>
                  </a:cubicBezTo>
                  <a:cubicBezTo>
                    <a:pt x="270" y="477"/>
                    <a:pt x="251" y="570"/>
                    <a:pt x="244" y="650"/>
                  </a:cubicBezTo>
                  <a:cubicBezTo>
                    <a:pt x="225" y="908"/>
                    <a:pt x="199" y="1166"/>
                    <a:pt x="174" y="1424"/>
                  </a:cubicBezTo>
                  <a:cubicBezTo>
                    <a:pt x="123" y="1926"/>
                    <a:pt x="69" y="2430"/>
                    <a:pt x="1" y="2931"/>
                  </a:cubicBezTo>
                  <a:cubicBezTo>
                    <a:pt x="0" y="2937"/>
                    <a:pt x="5" y="2941"/>
                    <a:pt x="9" y="2941"/>
                  </a:cubicBezTo>
                  <a:cubicBezTo>
                    <a:pt x="12" y="2941"/>
                    <a:pt x="15" y="2939"/>
                    <a:pt x="16" y="2936"/>
                  </a:cubicBezTo>
                  <a:cubicBezTo>
                    <a:pt x="127" y="2423"/>
                    <a:pt x="152" y="1881"/>
                    <a:pt x="204" y="1360"/>
                  </a:cubicBezTo>
                  <a:cubicBezTo>
                    <a:pt x="232" y="1084"/>
                    <a:pt x="261" y="807"/>
                    <a:pt x="278" y="531"/>
                  </a:cubicBezTo>
                  <a:cubicBezTo>
                    <a:pt x="294" y="277"/>
                    <a:pt x="177" y="168"/>
                    <a:pt x="45" y="2"/>
                  </a:cubicBezTo>
                  <a:lnTo>
                    <a:pt x="24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44"/>
            <p:cNvSpPr/>
            <p:nvPr/>
          </p:nvSpPr>
          <p:spPr>
            <a:xfrm>
              <a:off x="4170540" y="4467455"/>
              <a:ext cx="15757" cy="77047"/>
            </a:xfrm>
            <a:custGeom>
              <a:avLst/>
              <a:gdLst/>
              <a:ahLst/>
              <a:cxnLst/>
              <a:rect l="l" t="t" r="r" b="b"/>
              <a:pathLst>
                <a:path w="254" h="1242" extrusionOk="0">
                  <a:moveTo>
                    <a:pt x="16" y="1"/>
                  </a:moveTo>
                  <a:cubicBezTo>
                    <a:pt x="10" y="1"/>
                    <a:pt x="3" y="5"/>
                    <a:pt x="3" y="13"/>
                  </a:cubicBezTo>
                  <a:cubicBezTo>
                    <a:pt x="0" y="415"/>
                    <a:pt x="141" y="843"/>
                    <a:pt x="230" y="1234"/>
                  </a:cubicBezTo>
                  <a:cubicBezTo>
                    <a:pt x="232" y="1239"/>
                    <a:pt x="237" y="1242"/>
                    <a:pt x="241" y="1242"/>
                  </a:cubicBezTo>
                  <a:cubicBezTo>
                    <a:pt x="247" y="1242"/>
                    <a:pt x="253" y="1238"/>
                    <a:pt x="252" y="1231"/>
                  </a:cubicBezTo>
                  <a:cubicBezTo>
                    <a:pt x="201" y="826"/>
                    <a:pt x="31" y="421"/>
                    <a:pt x="30" y="13"/>
                  </a:cubicBezTo>
                  <a:cubicBezTo>
                    <a:pt x="30" y="5"/>
                    <a:pt x="23" y="1"/>
                    <a:pt x="16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44"/>
            <p:cNvSpPr/>
            <p:nvPr/>
          </p:nvSpPr>
          <p:spPr>
            <a:xfrm>
              <a:off x="4196409" y="4458459"/>
              <a:ext cx="21650" cy="115013"/>
            </a:xfrm>
            <a:custGeom>
              <a:avLst/>
              <a:gdLst/>
              <a:ahLst/>
              <a:cxnLst/>
              <a:rect l="l" t="t" r="r" b="b"/>
              <a:pathLst>
                <a:path w="349" h="1854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367"/>
                    <a:pt x="71" y="724"/>
                    <a:pt x="100" y="1090"/>
                  </a:cubicBezTo>
                  <a:cubicBezTo>
                    <a:pt x="115" y="1296"/>
                    <a:pt x="82" y="1594"/>
                    <a:pt x="173" y="1784"/>
                  </a:cubicBezTo>
                  <a:cubicBezTo>
                    <a:pt x="195" y="1829"/>
                    <a:pt x="204" y="1854"/>
                    <a:pt x="220" y="1854"/>
                  </a:cubicBezTo>
                  <a:cubicBezTo>
                    <a:pt x="230" y="1854"/>
                    <a:pt x="244" y="1843"/>
                    <a:pt x="267" y="1819"/>
                  </a:cubicBezTo>
                  <a:cubicBezTo>
                    <a:pt x="349" y="1733"/>
                    <a:pt x="299" y="1460"/>
                    <a:pt x="296" y="1361"/>
                  </a:cubicBezTo>
                  <a:cubicBezTo>
                    <a:pt x="285" y="1090"/>
                    <a:pt x="260" y="824"/>
                    <a:pt x="262" y="553"/>
                  </a:cubicBezTo>
                  <a:cubicBezTo>
                    <a:pt x="262" y="547"/>
                    <a:pt x="258" y="545"/>
                    <a:pt x="253" y="545"/>
                  </a:cubicBezTo>
                  <a:cubicBezTo>
                    <a:pt x="249" y="545"/>
                    <a:pt x="245" y="547"/>
                    <a:pt x="244" y="553"/>
                  </a:cubicBezTo>
                  <a:cubicBezTo>
                    <a:pt x="218" y="897"/>
                    <a:pt x="291" y="1234"/>
                    <a:pt x="281" y="1576"/>
                  </a:cubicBezTo>
                  <a:cubicBezTo>
                    <a:pt x="277" y="1671"/>
                    <a:pt x="253" y="1797"/>
                    <a:pt x="223" y="1797"/>
                  </a:cubicBezTo>
                  <a:cubicBezTo>
                    <a:pt x="210" y="1797"/>
                    <a:pt x="196" y="1772"/>
                    <a:pt x="182" y="1706"/>
                  </a:cubicBezTo>
                  <a:cubicBezTo>
                    <a:pt x="159" y="1595"/>
                    <a:pt x="151" y="1480"/>
                    <a:pt x="143" y="1369"/>
                  </a:cubicBezTo>
                  <a:cubicBezTo>
                    <a:pt x="103" y="913"/>
                    <a:pt x="37" y="458"/>
                    <a:pt x="15" y="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44"/>
            <p:cNvSpPr/>
            <p:nvPr/>
          </p:nvSpPr>
          <p:spPr>
            <a:xfrm>
              <a:off x="4184250" y="4457839"/>
              <a:ext cx="17184" cy="256018"/>
            </a:xfrm>
            <a:custGeom>
              <a:avLst/>
              <a:gdLst/>
              <a:ahLst/>
              <a:cxnLst/>
              <a:rect l="l" t="t" r="r" b="b"/>
              <a:pathLst>
                <a:path w="277" h="4127" extrusionOk="0">
                  <a:moveTo>
                    <a:pt x="35" y="1"/>
                  </a:moveTo>
                  <a:lnTo>
                    <a:pt x="35" y="1"/>
                  </a:lnTo>
                  <a:cubicBezTo>
                    <a:pt x="0" y="258"/>
                    <a:pt x="13" y="518"/>
                    <a:pt x="63" y="776"/>
                  </a:cubicBezTo>
                  <a:cubicBezTo>
                    <a:pt x="100" y="976"/>
                    <a:pt x="186" y="1175"/>
                    <a:pt x="204" y="1376"/>
                  </a:cubicBezTo>
                  <a:cubicBezTo>
                    <a:pt x="219" y="1583"/>
                    <a:pt x="179" y="1800"/>
                    <a:pt x="174" y="2007"/>
                  </a:cubicBezTo>
                  <a:cubicBezTo>
                    <a:pt x="169" y="2421"/>
                    <a:pt x="193" y="2835"/>
                    <a:pt x="199" y="3249"/>
                  </a:cubicBezTo>
                  <a:cubicBezTo>
                    <a:pt x="202" y="3426"/>
                    <a:pt x="163" y="3593"/>
                    <a:pt x="160" y="3763"/>
                  </a:cubicBezTo>
                  <a:cubicBezTo>
                    <a:pt x="158" y="3882"/>
                    <a:pt x="196" y="4009"/>
                    <a:pt x="235" y="4125"/>
                  </a:cubicBezTo>
                  <a:lnTo>
                    <a:pt x="276" y="4126"/>
                  </a:lnTo>
                  <a:cubicBezTo>
                    <a:pt x="225" y="3968"/>
                    <a:pt x="183" y="3814"/>
                    <a:pt x="217" y="3644"/>
                  </a:cubicBezTo>
                  <a:cubicBezTo>
                    <a:pt x="244" y="3480"/>
                    <a:pt x="253" y="3314"/>
                    <a:pt x="251" y="3147"/>
                  </a:cubicBezTo>
                  <a:cubicBezTo>
                    <a:pt x="247" y="2768"/>
                    <a:pt x="212" y="2389"/>
                    <a:pt x="217" y="2007"/>
                  </a:cubicBezTo>
                  <a:cubicBezTo>
                    <a:pt x="219" y="1668"/>
                    <a:pt x="263" y="1390"/>
                    <a:pt x="172" y="1062"/>
                  </a:cubicBezTo>
                  <a:cubicBezTo>
                    <a:pt x="74" y="708"/>
                    <a:pt x="29" y="362"/>
                    <a:pt x="66" y="2"/>
                  </a:cubicBezTo>
                  <a:lnTo>
                    <a:pt x="35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44"/>
            <p:cNvSpPr/>
            <p:nvPr/>
          </p:nvSpPr>
          <p:spPr>
            <a:xfrm>
              <a:off x="4176185" y="4553996"/>
              <a:ext cx="12159" cy="126489"/>
            </a:xfrm>
            <a:custGeom>
              <a:avLst/>
              <a:gdLst/>
              <a:ahLst/>
              <a:cxnLst/>
              <a:rect l="l" t="t" r="r" b="b"/>
              <a:pathLst>
                <a:path w="196" h="2039" extrusionOk="0">
                  <a:moveTo>
                    <a:pt x="166" y="1"/>
                  </a:moveTo>
                  <a:cubicBezTo>
                    <a:pt x="162" y="1"/>
                    <a:pt x="159" y="3"/>
                    <a:pt x="159" y="7"/>
                  </a:cubicBezTo>
                  <a:cubicBezTo>
                    <a:pt x="172" y="385"/>
                    <a:pt x="114" y="755"/>
                    <a:pt x="55" y="1125"/>
                  </a:cubicBezTo>
                  <a:cubicBezTo>
                    <a:pt x="1" y="1449"/>
                    <a:pt x="29" y="1703"/>
                    <a:pt x="63" y="2026"/>
                  </a:cubicBezTo>
                  <a:cubicBezTo>
                    <a:pt x="64" y="2034"/>
                    <a:pt x="71" y="2039"/>
                    <a:pt x="78" y="2039"/>
                  </a:cubicBezTo>
                  <a:cubicBezTo>
                    <a:pt x="84" y="2039"/>
                    <a:pt x="91" y="2034"/>
                    <a:pt x="91" y="2026"/>
                  </a:cubicBezTo>
                  <a:cubicBezTo>
                    <a:pt x="78" y="1865"/>
                    <a:pt x="45" y="1705"/>
                    <a:pt x="37" y="1544"/>
                  </a:cubicBezTo>
                  <a:cubicBezTo>
                    <a:pt x="29" y="1351"/>
                    <a:pt x="78" y="1150"/>
                    <a:pt x="107" y="958"/>
                  </a:cubicBezTo>
                  <a:cubicBezTo>
                    <a:pt x="156" y="642"/>
                    <a:pt x="196" y="330"/>
                    <a:pt x="174" y="6"/>
                  </a:cubicBezTo>
                  <a:cubicBezTo>
                    <a:pt x="172" y="2"/>
                    <a:pt x="169" y="1"/>
                    <a:pt x="166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44"/>
            <p:cNvSpPr/>
            <p:nvPr/>
          </p:nvSpPr>
          <p:spPr>
            <a:xfrm>
              <a:off x="7025139" y="4349895"/>
              <a:ext cx="122395" cy="262594"/>
            </a:xfrm>
            <a:custGeom>
              <a:avLst/>
              <a:gdLst/>
              <a:ahLst/>
              <a:cxnLst/>
              <a:rect l="l" t="t" r="r" b="b"/>
              <a:pathLst>
                <a:path w="1973" h="4233" extrusionOk="0">
                  <a:moveTo>
                    <a:pt x="60" y="1"/>
                  </a:moveTo>
                  <a:lnTo>
                    <a:pt x="0" y="222"/>
                  </a:lnTo>
                  <a:lnTo>
                    <a:pt x="742" y="4232"/>
                  </a:lnTo>
                  <a:lnTo>
                    <a:pt x="844" y="3816"/>
                  </a:lnTo>
                  <a:lnTo>
                    <a:pt x="1972" y="211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7932;p44"/>
            <p:cNvSpPr/>
            <p:nvPr/>
          </p:nvSpPr>
          <p:spPr>
            <a:xfrm>
              <a:off x="7071170" y="4536564"/>
              <a:ext cx="131018" cy="75931"/>
            </a:xfrm>
            <a:custGeom>
              <a:avLst/>
              <a:gdLst/>
              <a:ahLst/>
              <a:cxnLst/>
              <a:rect l="l" t="t" r="r" b="b"/>
              <a:pathLst>
                <a:path w="2112" h="1224" extrusionOk="0">
                  <a:moveTo>
                    <a:pt x="1711" y="1"/>
                  </a:moveTo>
                  <a:lnTo>
                    <a:pt x="102" y="807"/>
                  </a:lnTo>
                  <a:lnTo>
                    <a:pt x="0" y="1223"/>
                  </a:lnTo>
                  <a:lnTo>
                    <a:pt x="2023" y="823"/>
                  </a:lnTo>
                  <a:lnTo>
                    <a:pt x="2112" y="426"/>
                  </a:lnTo>
                  <a:lnTo>
                    <a:pt x="171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44"/>
            <p:cNvSpPr/>
            <p:nvPr/>
          </p:nvSpPr>
          <p:spPr>
            <a:xfrm>
              <a:off x="7028799" y="4331905"/>
              <a:ext cx="173388" cy="254716"/>
            </a:xfrm>
            <a:custGeom>
              <a:avLst/>
              <a:gdLst/>
              <a:ahLst/>
              <a:cxnLst/>
              <a:rect l="l" t="t" r="r" b="b"/>
              <a:pathLst>
                <a:path w="2795" h="4106" extrusionOk="0">
                  <a:moveTo>
                    <a:pt x="1642" y="0"/>
                  </a:moveTo>
                  <a:lnTo>
                    <a:pt x="1" y="291"/>
                  </a:lnTo>
                  <a:lnTo>
                    <a:pt x="785" y="4106"/>
                  </a:lnTo>
                  <a:lnTo>
                    <a:pt x="2795" y="3725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44"/>
            <p:cNvSpPr/>
            <p:nvPr/>
          </p:nvSpPr>
          <p:spPr>
            <a:xfrm>
              <a:off x="7048961" y="4345863"/>
              <a:ext cx="72953" cy="262036"/>
            </a:xfrm>
            <a:custGeom>
              <a:avLst/>
              <a:gdLst/>
              <a:ahLst/>
              <a:cxnLst/>
              <a:rect l="l" t="t" r="r" b="b"/>
              <a:pathLst>
                <a:path w="1176" h="4224" extrusionOk="0">
                  <a:moveTo>
                    <a:pt x="31" y="1"/>
                  </a:moveTo>
                  <a:lnTo>
                    <a:pt x="1" y="6"/>
                  </a:lnTo>
                  <a:cubicBezTo>
                    <a:pt x="7" y="195"/>
                    <a:pt x="23" y="384"/>
                    <a:pt x="46" y="573"/>
                  </a:cubicBezTo>
                  <a:cubicBezTo>
                    <a:pt x="100" y="991"/>
                    <a:pt x="159" y="1399"/>
                    <a:pt x="322" y="1787"/>
                  </a:cubicBezTo>
                  <a:cubicBezTo>
                    <a:pt x="489" y="2185"/>
                    <a:pt x="707" y="2561"/>
                    <a:pt x="833" y="2975"/>
                  </a:cubicBezTo>
                  <a:cubicBezTo>
                    <a:pt x="906" y="3207"/>
                    <a:pt x="946" y="3454"/>
                    <a:pt x="936" y="3696"/>
                  </a:cubicBezTo>
                  <a:cubicBezTo>
                    <a:pt x="929" y="3889"/>
                    <a:pt x="833" y="4056"/>
                    <a:pt x="746" y="4223"/>
                  </a:cubicBezTo>
                  <a:lnTo>
                    <a:pt x="775" y="4218"/>
                  </a:lnTo>
                  <a:cubicBezTo>
                    <a:pt x="1176" y="3583"/>
                    <a:pt x="852" y="2821"/>
                    <a:pt x="554" y="2192"/>
                  </a:cubicBezTo>
                  <a:cubicBezTo>
                    <a:pt x="246" y="1530"/>
                    <a:pt x="39" y="759"/>
                    <a:pt x="31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44"/>
            <p:cNvSpPr/>
            <p:nvPr/>
          </p:nvSpPr>
          <p:spPr>
            <a:xfrm>
              <a:off x="7036739" y="4417019"/>
              <a:ext cx="60794" cy="193921"/>
            </a:xfrm>
            <a:custGeom>
              <a:avLst/>
              <a:gdLst/>
              <a:ahLst/>
              <a:cxnLst/>
              <a:rect l="l" t="t" r="r" b="b"/>
              <a:pathLst>
                <a:path w="980" h="3126" extrusionOk="0">
                  <a:moveTo>
                    <a:pt x="0" y="1"/>
                  </a:moveTo>
                  <a:lnTo>
                    <a:pt x="13" y="72"/>
                  </a:lnTo>
                  <a:lnTo>
                    <a:pt x="13" y="73"/>
                  </a:lnTo>
                  <a:cubicBezTo>
                    <a:pt x="167" y="461"/>
                    <a:pt x="356" y="839"/>
                    <a:pt x="497" y="1223"/>
                  </a:cubicBezTo>
                  <a:cubicBezTo>
                    <a:pt x="587" y="1465"/>
                    <a:pt x="577" y="1713"/>
                    <a:pt x="645" y="1957"/>
                  </a:cubicBezTo>
                  <a:cubicBezTo>
                    <a:pt x="686" y="2105"/>
                    <a:pt x="783" y="2240"/>
                    <a:pt x="822" y="2390"/>
                  </a:cubicBezTo>
                  <a:cubicBezTo>
                    <a:pt x="869" y="2567"/>
                    <a:pt x="882" y="2735"/>
                    <a:pt x="792" y="2904"/>
                  </a:cubicBezTo>
                  <a:cubicBezTo>
                    <a:pt x="751" y="2976"/>
                    <a:pt x="719" y="3049"/>
                    <a:pt x="692" y="3126"/>
                  </a:cubicBezTo>
                  <a:lnTo>
                    <a:pt x="741" y="3116"/>
                  </a:lnTo>
                  <a:cubicBezTo>
                    <a:pt x="834" y="2947"/>
                    <a:pt x="979" y="2731"/>
                    <a:pt x="952" y="2557"/>
                  </a:cubicBezTo>
                  <a:cubicBezTo>
                    <a:pt x="931" y="2443"/>
                    <a:pt x="846" y="2314"/>
                    <a:pt x="801" y="2211"/>
                  </a:cubicBezTo>
                  <a:cubicBezTo>
                    <a:pt x="755" y="2109"/>
                    <a:pt x="692" y="2022"/>
                    <a:pt x="665" y="1915"/>
                  </a:cubicBezTo>
                  <a:cubicBezTo>
                    <a:pt x="641" y="1809"/>
                    <a:pt x="636" y="1698"/>
                    <a:pt x="622" y="1594"/>
                  </a:cubicBezTo>
                  <a:cubicBezTo>
                    <a:pt x="609" y="1492"/>
                    <a:pt x="586" y="1399"/>
                    <a:pt x="552" y="1303"/>
                  </a:cubicBezTo>
                  <a:cubicBezTo>
                    <a:pt x="397" y="862"/>
                    <a:pt x="175" y="439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44"/>
            <p:cNvSpPr/>
            <p:nvPr/>
          </p:nvSpPr>
          <p:spPr>
            <a:xfrm>
              <a:off x="7133454" y="4339349"/>
              <a:ext cx="39826" cy="255398"/>
            </a:xfrm>
            <a:custGeom>
              <a:avLst/>
              <a:gdLst/>
              <a:ahLst/>
              <a:cxnLst/>
              <a:rect l="l" t="t" r="r" b="b"/>
              <a:pathLst>
                <a:path w="642" h="4117" extrusionOk="0">
                  <a:moveTo>
                    <a:pt x="1" y="1"/>
                  </a:moveTo>
                  <a:cubicBezTo>
                    <a:pt x="69" y="683"/>
                    <a:pt x="175" y="1379"/>
                    <a:pt x="393" y="2021"/>
                  </a:cubicBezTo>
                  <a:cubicBezTo>
                    <a:pt x="461" y="2221"/>
                    <a:pt x="524" y="2414"/>
                    <a:pt x="518" y="2628"/>
                  </a:cubicBezTo>
                  <a:cubicBezTo>
                    <a:pt x="512" y="2833"/>
                    <a:pt x="496" y="3033"/>
                    <a:pt x="514" y="3239"/>
                  </a:cubicBezTo>
                  <a:cubicBezTo>
                    <a:pt x="534" y="3444"/>
                    <a:pt x="630" y="3666"/>
                    <a:pt x="564" y="3867"/>
                  </a:cubicBezTo>
                  <a:cubicBezTo>
                    <a:pt x="538" y="3951"/>
                    <a:pt x="498" y="4034"/>
                    <a:pt x="454" y="4116"/>
                  </a:cubicBezTo>
                  <a:lnTo>
                    <a:pt x="499" y="4106"/>
                  </a:lnTo>
                  <a:cubicBezTo>
                    <a:pt x="585" y="3938"/>
                    <a:pt x="641" y="3762"/>
                    <a:pt x="598" y="3576"/>
                  </a:cubicBezTo>
                  <a:cubicBezTo>
                    <a:pt x="499" y="3159"/>
                    <a:pt x="607" y="2737"/>
                    <a:pt x="514" y="2324"/>
                  </a:cubicBezTo>
                  <a:cubicBezTo>
                    <a:pt x="422" y="1912"/>
                    <a:pt x="277" y="1517"/>
                    <a:pt x="194" y="1099"/>
                  </a:cubicBezTo>
                  <a:cubicBezTo>
                    <a:pt x="132" y="781"/>
                    <a:pt x="82" y="460"/>
                    <a:pt x="42" y="13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44"/>
            <p:cNvSpPr/>
            <p:nvPr/>
          </p:nvSpPr>
          <p:spPr>
            <a:xfrm>
              <a:off x="7178244" y="4484577"/>
              <a:ext cx="8995" cy="52730"/>
            </a:xfrm>
            <a:custGeom>
              <a:avLst/>
              <a:gdLst/>
              <a:ahLst/>
              <a:cxnLst/>
              <a:rect l="l" t="t" r="r" b="b"/>
              <a:pathLst>
                <a:path w="145" h="850" extrusionOk="0">
                  <a:moveTo>
                    <a:pt x="1" y="1"/>
                  </a:moveTo>
                  <a:cubicBezTo>
                    <a:pt x="31" y="287"/>
                    <a:pt x="85" y="572"/>
                    <a:pt x="137" y="847"/>
                  </a:cubicBezTo>
                  <a:cubicBezTo>
                    <a:pt x="138" y="849"/>
                    <a:pt x="139" y="849"/>
                    <a:pt x="140" y="849"/>
                  </a:cubicBezTo>
                  <a:cubicBezTo>
                    <a:pt x="142" y="849"/>
                    <a:pt x="144" y="848"/>
                    <a:pt x="144" y="846"/>
                  </a:cubicBezTo>
                  <a:cubicBezTo>
                    <a:pt x="104" y="599"/>
                    <a:pt x="60" y="348"/>
                    <a:pt x="30" y="9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44"/>
            <p:cNvSpPr/>
            <p:nvPr/>
          </p:nvSpPr>
          <p:spPr>
            <a:xfrm>
              <a:off x="7176569" y="4551514"/>
              <a:ext cx="16005" cy="40199"/>
            </a:xfrm>
            <a:custGeom>
              <a:avLst/>
              <a:gdLst/>
              <a:ahLst/>
              <a:cxnLst/>
              <a:rect l="l" t="t" r="r" b="b"/>
              <a:pathLst>
                <a:path w="258" h="648" extrusionOk="0">
                  <a:moveTo>
                    <a:pt x="205" y="1"/>
                  </a:moveTo>
                  <a:cubicBezTo>
                    <a:pt x="199" y="1"/>
                    <a:pt x="194" y="6"/>
                    <a:pt x="195" y="14"/>
                  </a:cubicBezTo>
                  <a:cubicBezTo>
                    <a:pt x="240" y="249"/>
                    <a:pt x="119" y="447"/>
                    <a:pt x="0" y="647"/>
                  </a:cubicBezTo>
                  <a:lnTo>
                    <a:pt x="51" y="638"/>
                  </a:lnTo>
                  <a:cubicBezTo>
                    <a:pt x="164" y="436"/>
                    <a:pt x="257" y="222"/>
                    <a:pt x="214" y="8"/>
                  </a:cubicBezTo>
                  <a:cubicBezTo>
                    <a:pt x="212" y="3"/>
                    <a:pt x="208" y="1"/>
                    <a:pt x="205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44"/>
            <p:cNvSpPr/>
            <p:nvPr/>
          </p:nvSpPr>
          <p:spPr>
            <a:xfrm>
              <a:off x="7055847" y="4342885"/>
              <a:ext cx="27047" cy="94231"/>
            </a:xfrm>
            <a:custGeom>
              <a:avLst/>
              <a:gdLst/>
              <a:ahLst/>
              <a:cxnLst/>
              <a:rect l="l" t="t" r="r" b="b"/>
              <a:pathLst>
                <a:path w="436" h="1519" extrusionOk="0">
                  <a:moveTo>
                    <a:pt x="211" y="1"/>
                  </a:moveTo>
                  <a:lnTo>
                    <a:pt x="188" y="4"/>
                  </a:lnTo>
                  <a:cubicBezTo>
                    <a:pt x="0" y="470"/>
                    <a:pt x="204" y="1101"/>
                    <a:pt x="420" y="1515"/>
                  </a:cubicBezTo>
                  <a:cubicBezTo>
                    <a:pt x="422" y="1518"/>
                    <a:pt x="425" y="1519"/>
                    <a:pt x="427" y="1519"/>
                  </a:cubicBezTo>
                  <a:cubicBezTo>
                    <a:pt x="432" y="1519"/>
                    <a:pt x="435" y="1515"/>
                    <a:pt x="434" y="1511"/>
                  </a:cubicBezTo>
                  <a:cubicBezTo>
                    <a:pt x="280" y="1035"/>
                    <a:pt x="18" y="491"/>
                    <a:pt x="211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44"/>
            <p:cNvSpPr/>
            <p:nvPr/>
          </p:nvSpPr>
          <p:spPr>
            <a:xfrm>
              <a:off x="7121791" y="4343878"/>
              <a:ext cx="13213" cy="83313"/>
            </a:xfrm>
            <a:custGeom>
              <a:avLst/>
              <a:gdLst/>
              <a:ahLst/>
              <a:cxnLst/>
              <a:rect l="l" t="t" r="r" b="b"/>
              <a:pathLst>
                <a:path w="213" h="1343" extrusionOk="0">
                  <a:moveTo>
                    <a:pt x="16" y="0"/>
                  </a:moveTo>
                  <a:cubicBezTo>
                    <a:pt x="9" y="0"/>
                    <a:pt x="1" y="7"/>
                    <a:pt x="2" y="17"/>
                  </a:cubicBezTo>
                  <a:cubicBezTo>
                    <a:pt x="76" y="439"/>
                    <a:pt x="148" y="901"/>
                    <a:pt x="132" y="1331"/>
                  </a:cubicBezTo>
                  <a:cubicBezTo>
                    <a:pt x="132" y="1338"/>
                    <a:pt x="139" y="1342"/>
                    <a:pt x="145" y="1342"/>
                  </a:cubicBezTo>
                  <a:cubicBezTo>
                    <a:pt x="149" y="1342"/>
                    <a:pt x="154" y="1340"/>
                    <a:pt x="154" y="1335"/>
                  </a:cubicBezTo>
                  <a:cubicBezTo>
                    <a:pt x="212" y="915"/>
                    <a:pt x="103" y="423"/>
                    <a:pt x="26" y="9"/>
                  </a:cubicBezTo>
                  <a:cubicBezTo>
                    <a:pt x="25" y="3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44"/>
            <p:cNvSpPr/>
            <p:nvPr/>
          </p:nvSpPr>
          <p:spPr>
            <a:xfrm>
              <a:off x="7083515" y="4339845"/>
              <a:ext cx="15819" cy="67928"/>
            </a:xfrm>
            <a:custGeom>
              <a:avLst/>
              <a:gdLst/>
              <a:ahLst/>
              <a:cxnLst/>
              <a:rect l="l" t="t" r="r" b="b"/>
              <a:pathLst>
                <a:path w="255" h="1095" extrusionOk="0">
                  <a:moveTo>
                    <a:pt x="41" y="0"/>
                  </a:moveTo>
                  <a:lnTo>
                    <a:pt x="23" y="3"/>
                  </a:lnTo>
                  <a:cubicBezTo>
                    <a:pt x="84" y="167"/>
                    <a:pt x="164" y="323"/>
                    <a:pt x="198" y="495"/>
                  </a:cubicBezTo>
                  <a:cubicBezTo>
                    <a:pt x="218" y="594"/>
                    <a:pt x="251" y="863"/>
                    <a:pt x="177" y="943"/>
                  </a:cubicBezTo>
                  <a:cubicBezTo>
                    <a:pt x="152" y="971"/>
                    <a:pt x="133" y="982"/>
                    <a:pt x="119" y="982"/>
                  </a:cubicBezTo>
                  <a:cubicBezTo>
                    <a:pt x="86" y="982"/>
                    <a:pt x="78" y="920"/>
                    <a:pt x="67" y="867"/>
                  </a:cubicBezTo>
                  <a:cubicBezTo>
                    <a:pt x="51" y="802"/>
                    <a:pt x="36" y="736"/>
                    <a:pt x="17" y="671"/>
                  </a:cubicBezTo>
                  <a:cubicBezTo>
                    <a:pt x="16" y="668"/>
                    <a:pt x="13" y="666"/>
                    <a:pt x="10" y="666"/>
                  </a:cubicBezTo>
                  <a:cubicBezTo>
                    <a:pt x="6" y="666"/>
                    <a:pt x="1" y="670"/>
                    <a:pt x="1" y="677"/>
                  </a:cubicBezTo>
                  <a:cubicBezTo>
                    <a:pt x="22" y="783"/>
                    <a:pt x="29" y="1015"/>
                    <a:pt x="110" y="1091"/>
                  </a:cubicBezTo>
                  <a:cubicBezTo>
                    <a:pt x="113" y="1093"/>
                    <a:pt x="116" y="1094"/>
                    <a:pt x="118" y="1094"/>
                  </a:cubicBezTo>
                  <a:cubicBezTo>
                    <a:pt x="121" y="1094"/>
                    <a:pt x="123" y="1093"/>
                    <a:pt x="125" y="1091"/>
                  </a:cubicBezTo>
                  <a:cubicBezTo>
                    <a:pt x="254" y="988"/>
                    <a:pt x="251" y="710"/>
                    <a:pt x="232" y="561"/>
                  </a:cubicBezTo>
                  <a:cubicBezTo>
                    <a:pt x="208" y="363"/>
                    <a:pt x="113" y="183"/>
                    <a:pt x="41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44"/>
            <p:cNvSpPr/>
            <p:nvPr/>
          </p:nvSpPr>
          <p:spPr>
            <a:xfrm>
              <a:off x="7097101" y="4337488"/>
              <a:ext cx="39144" cy="265200"/>
            </a:xfrm>
            <a:custGeom>
              <a:avLst/>
              <a:gdLst/>
              <a:ahLst/>
              <a:cxnLst/>
              <a:rect l="l" t="t" r="r" b="b"/>
              <a:pathLst>
                <a:path w="631" h="4275" extrusionOk="0">
                  <a:moveTo>
                    <a:pt x="31" y="0"/>
                  </a:moveTo>
                  <a:lnTo>
                    <a:pt x="0" y="8"/>
                  </a:lnTo>
                  <a:cubicBezTo>
                    <a:pt x="134" y="359"/>
                    <a:pt x="195" y="693"/>
                    <a:pt x="95" y="1079"/>
                  </a:cubicBezTo>
                  <a:cubicBezTo>
                    <a:pt x="57" y="1223"/>
                    <a:pt x="3" y="1338"/>
                    <a:pt x="24" y="1489"/>
                  </a:cubicBezTo>
                  <a:cubicBezTo>
                    <a:pt x="47" y="1672"/>
                    <a:pt x="132" y="1867"/>
                    <a:pt x="177" y="2045"/>
                  </a:cubicBezTo>
                  <a:cubicBezTo>
                    <a:pt x="289" y="2474"/>
                    <a:pt x="365" y="2906"/>
                    <a:pt x="442" y="3340"/>
                  </a:cubicBezTo>
                  <a:cubicBezTo>
                    <a:pt x="464" y="3471"/>
                    <a:pt x="516" y="3596"/>
                    <a:pt x="541" y="3722"/>
                  </a:cubicBezTo>
                  <a:cubicBezTo>
                    <a:pt x="590" y="3965"/>
                    <a:pt x="474" y="4096"/>
                    <a:pt x="385" y="4274"/>
                  </a:cubicBezTo>
                  <a:lnTo>
                    <a:pt x="430" y="4265"/>
                  </a:lnTo>
                  <a:cubicBezTo>
                    <a:pt x="500" y="4146"/>
                    <a:pt x="596" y="4024"/>
                    <a:pt x="613" y="3894"/>
                  </a:cubicBezTo>
                  <a:cubicBezTo>
                    <a:pt x="631" y="3776"/>
                    <a:pt x="552" y="3693"/>
                    <a:pt x="525" y="3580"/>
                  </a:cubicBezTo>
                  <a:cubicBezTo>
                    <a:pt x="414" y="3118"/>
                    <a:pt x="371" y="2643"/>
                    <a:pt x="256" y="2180"/>
                  </a:cubicBezTo>
                  <a:cubicBezTo>
                    <a:pt x="198" y="1951"/>
                    <a:pt x="96" y="1711"/>
                    <a:pt x="71" y="1479"/>
                  </a:cubicBezTo>
                  <a:cubicBezTo>
                    <a:pt x="45" y="1264"/>
                    <a:pt x="159" y="1056"/>
                    <a:pt x="183" y="840"/>
                  </a:cubicBezTo>
                  <a:cubicBezTo>
                    <a:pt x="217" y="542"/>
                    <a:pt x="144" y="269"/>
                    <a:pt x="31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44"/>
            <p:cNvSpPr/>
            <p:nvPr/>
          </p:nvSpPr>
          <p:spPr>
            <a:xfrm>
              <a:off x="7130352" y="4436809"/>
              <a:ext cx="27668" cy="124504"/>
            </a:xfrm>
            <a:custGeom>
              <a:avLst/>
              <a:gdLst/>
              <a:ahLst/>
              <a:cxnLst/>
              <a:rect l="l" t="t" r="r" b="b"/>
              <a:pathLst>
                <a:path w="446" h="2007" extrusionOk="0">
                  <a:moveTo>
                    <a:pt x="5" y="1"/>
                  </a:moveTo>
                  <a:cubicBezTo>
                    <a:pt x="3" y="1"/>
                    <a:pt x="0" y="3"/>
                    <a:pt x="0" y="7"/>
                  </a:cubicBezTo>
                  <a:cubicBezTo>
                    <a:pt x="9" y="350"/>
                    <a:pt x="118" y="662"/>
                    <a:pt x="240" y="980"/>
                  </a:cubicBezTo>
                  <a:cubicBezTo>
                    <a:pt x="291" y="1112"/>
                    <a:pt x="356" y="1249"/>
                    <a:pt x="388" y="1388"/>
                  </a:cubicBezTo>
                  <a:cubicBezTo>
                    <a:pt x="433" y="1583"/>
                    <a:pt x="382" y="1798"/>
                    <a:pt x="382" y="1995"/>
                  </a:cubicBezTo>
                  <a:cubicBezTo>
                    <a:pt x="382" y="2003"/>
                    <a:pt x="389" y="2007"/>
                    <a:pt x="395" y="2007"/>
                  </a:cubicBezTo>
                  <a:cubicBezTo>
                    <a:pt x="402" y="2007"/>
                    <a:pt x="409" y="2003"/>
                    <a:pt x="410" y="1995"/>
                  </a:cubicBezTo>
                  <a:cubicBezTo>
                    <a:pt x="418" y="1664"/>
                    <a:pt x="446" y="1449"/>
                    <a:pt x="327" y="1138"/>
                  </a:cubicBezTo>
                  <a:cubicBezTo>
                    <a:pt x="185" y="771"/>
                    <a:pt x="38" y="406"/>
                    <a:pt x="12" y="8"/>
                  </a:cubicBezTo>
                  <a:cubicBezTo>
                    <a:pt x="11" y="3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44"/>
            <p:cNvSpPr/>
            <p:nvPr/>
          </p:nvSpPr>
          <p:spPr>
            <a:xfrm>
              <a:off x="6897096" y="4372166"/>
              <a:ext cx="100249" cy="254281"/>
            </a:xfrm>
            <a:custGeom>
              <a:avLst/>
              <a:gdLst/>
              <a:ahLst/>
              <a:cxnLst/>
              <a:rect l="l" t="t" r="r" b="b"/>
              <a:pathLst>
                <a:path w="1616" h="4099" extrusionOk="0">
                  <a:moveTo>
                    <a:pt x="24" y="1"/>
                  </a:moveTo>
                  <a:lnTo>
                    <a:pt x="1" y="271"/>
                  </a:lnTo>
                  <a:lnTo>
                    <a:pt x="486" y="4099"/>
                  </a:lnTo>
                  <a:lnTo>
                    <a:pt x="488" y="3759"/>
                  </a:lnTo>
                  <a:lnTo>
                    <a:pt x="1615" y="2058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44"/>
            <p:cNvSpPr/>
            <p:nvPr/>
          </p:nvSpPr>
          <p:spPr>
            <a:xfrm>
              <a:off x="6927183" y="4555299"/>
              <a:ext cx="124938" cy="71154"/>
            </a:xfrm>
            <a:custGeom>
              <a:avLst/>
              <a:gdLst/>
              <a:ahLst/>
              <a:cxnLst/>
              <a:rect l="l" t="t" r="r" b="b"/>
              <a:pathLst>
                <a:path w="2014" h="1147" extrusionOk="0">
                  <a:moveTo>
                    <a:pt x="1612" y="1"/>
                  </a:moveTo>
                  <a:lnTo>
                    <a:pt x="3" y="807"/>
                  </a:lnTo>
                  <a:lnTo>
                    <a:pt x="1" y="1147"/>
                  </a:lnTo>
                  <a:lnTo>
                    <a:pt x="2009" y="807"/>
                  </a:lnTo>
                  <a:lnTo>
                    <a:pt x="2013" y="428"/>
                  </a:lnTo>
                  <a:lnTo>
                    <a:pt x="161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44"/>
            <p:cNvSpPr/>
            <p:nvPr/>
          </p:nvSpPr>
          <p:spPr>
            <a:xfrm>
              <a:off x="6898523" y="4354176"/>
              <a:ext cx="153599" cy="251180"/>
            </a:xfrm>
            <a:custGeom>
              <a:avLst/>
              <a:gdLst/>
              <a:ahLst/>
              <a:cxnLst/>
              <a:rect l="l" t="t" r="r" b="b"/>
              <a:pathLst>
                <a:path w="2476" h="4049" extrusionOk="0">
                  <a:moveTo>
                    <a:pt x="1642" y="0"/>
                  </a:moveTo>
                  <a:lnTo>
                    <a:pt x="1" y="291"/>
                  </a:lnTo>
                  <a:lnTo>
                    <a:pt x="465" y="4049"/>
                  </a:lnTo>
                  <a:lnTo>
                    <a:pt x="2475" y="3670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44"/>
            <p:cNvSpPr/>
            <p:nvPr/>
          </p:nvSpPr>
          <p:spPr>
            <a:xfrm>
              <a:off x="6904726" y="4369499"/>
              <a:ext cx="55211" cy="252731"/>
            </a:xfrm>
            <a:custGeom>
              <a:avLst/>
              <a:gdLst/>
              <a:ahLst/>
              <a:cxnLst/>
              <a:rect l="l" t="t" r="r" b="b"/>
              <a:pathLst>
                <a:path w="890" h="4074" extrusionOk="0">
                  <a:moveTo>
                    <a:pt x="152" y="0"/>
                  </a:moveTo>
                  <a:lnTo>
                    <a:pt x="103" y="9"/>
                  </a:lnTo>
                  <a:cubicBezTo>
                    <a:pt x="72" y="182"/>
                    <a:pt x="46" y="351"/>
                    <a:pt x="33" y="526"/>
                  </a:cubicBezTo>
                  <a:cubicBezTo>
                    <a:pt x="1" y="926"/>
                    <a:pt x="69" y="1300"/>
                    <a:pt x="175" y="1686"/>
                  </a:cubicBezTo>
                  <a:cubicBezTo>
                    <a:pt x="293" y="2117"/>
                    <a:pt x="447" y="2541"/>
                    <a:pt x="596" y="2964"/>
                  </a:cubicBezTo>
                  <a:cubicBezTo>
                    <a:pt x="668" y="3166"/>
                    <a:pt x="740" y="3369"/>
                    <a:pt x="800" y="3574"/>
                  </a:cubicBezTo>
                  <a:cubicBezTo>
                    <a:pt x="852" y="3754"/>
                    <a:pt x="835" y="3909"/>
                    <a:pt x="779" y="4073"/>
                  </a:cubicBezTo>
                  <a:lnTo>
                    <a:pt x="810" y="4067"/>
                  </a:lnTo>
                  <a:cubicBezTo>
                    <a:pt x="890" y="3858"/>
                    <a:pt x="852" y="3645"/>
                    <a:pt x="784" y="3421"/>
                  </a:cubicBezTo>
                  <a:cubicBezTo>
                    <a:pt x="650" y="2978"/>
                    <a:pt x="487" y="2546"/>
                    <a:pt x="348" y="2106"/>
                  </a:cubicBezTo>
                  <a:cubicBezTo>
                    <a:pt x="206" y="1653"/>
                    <a:pt x="59" y="1178"/>
                    <a:pt x="74" y="698"/>
                  </a:cubicBezTo>
                  <a:cubicBezTo>
                    <a:pt x="81" y="465"/>
                    <a:pt x="110" y="232"/>
                    <a:pt x="152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44"/>
            <p:cNvSpPr/>
            <p:nvPr/>
          </p:nvSpPr>
          <p:spPr>
            <a:xfrm>
              <a:off x="6910061" y="4489106"/>
              <a:ext cx="38834" cy="135546"/>
            </a:xfrm>
            <a:custGeom>
              <a:avLst/>
              <a:gdLst/>
              <a:ahLst/>
              <a:cxnLst/>
              <a:rect l="l" t="t" r="r" b="b"/>
              <a:pathLst>
                <a:path w="626" h="2185" extrusionOk="0">
                  <a:moveTo>
                    <a:pt x="1" y="0"/>
                  </a:moveTo>
                  <a:lnTo>
                    <a:pt x="11" y="85"/>
                  </a:lnTo>
                  <a:cubicBezTo>
                    <a:pt x="53" y="186"/>
                    <a:pt x="95" y="287"/>
                    <a:pt x="131" y="388"/>
                  </a:cubicBezTo>
                  <a:cubicBezTo>
                    <a:pt x="220" y="632"/>
                    <a:pt x="200" y="899"/>
                    <a:pt x="284" y="1140"/>
                  </a:cubicBezTo>
                  <a:cubicBezTo>
                    <a:pt x="330" y="1274"/>
                    <a:pt x="401" y="1402"/>
                    <a:pt x="451" y="1537"/>
                  </a:cubicBezTo>
                  <a:cubicBezTo>
                    <a:pt x="487" y="1640"/>
                    <a:pt x="547" y="1746"/>
                    <a:pt x="550" y="1864"/>
                  </a:cubicBezTo>
                  <a:cubicBezTo>
                    <a:pt x="552" y="1971"/>
                    <a:pt x="505" y="2080"/>
                    <a:pt x="461" y="2185"/>
                  </a:cubicBezTo>
                  <a:lnTo>
                    <a:pt x="503" y="2177"/>
                  </a:lnTo>
                  <a:cubicBezTo>
                    <a:pt x="577" y="2022"/>
                    <a:pt x="625" y="1903"/>
                    <a:pt x="573" y="1698"/>
                  </a:cubicBezTo>
                  <a:cubicBezTo>
                    <a:pt x="545" y="1580"/>
                    <a:pt x="473" y="1464"/>
                    <a:pt x="423" y="1354"/>
                  </a:cubicBezTo>
                  <a:cubicBezTo>
                    <a:pt x="377" y="1252"/>
                    <a:pt x="314" y="1167"/>
                    <a:pt x="288" y="1058"/>
                  </a:cubicBezTo>
                  <a:cubicBezTo>
                    <a:pt x="265" y="955"/>
                    <a:pt x="261" y="841"/>
                    <a:pt x="248" y="737"/>
                  </a:cubicBezTo>
                  <a:cubicBezTo>
                    <a:pt x="233" y="635"/>
                    <a:pt x="211" y="544"/>
                    <a:pt x="176" y="446"/>
                  </a:cubicBezTo>
                  <a:cubicBezTo>
                    <a:pt x="123" y="295"/>
                    <a:pt x="63" y="149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44"/>
            <p:cNvSpPr/>
            <p:nvPr/>
          </p:nvSpPr>
          <p:spPr>
            <a:xfrm>
              <a:off x="6998835" y="4357278"/>
              <a:ext cx="24194" cy="254592"/>
            </a:xfrm>
            <a:custGeom>
              <a:avLst/>
              <a:gdLst/>
              <a:ahLst/>
              <a:cxnLst/>
              <a:rect l="l" t="t" r="r" b="b"/>
              <a:pathLst>
                <a:path w="390" h="4104" extrusionOk="0">
                  <a:moveTo>
                    <a:pt x="46" y="1"/>
                  </a:moveTo>
                  <a:lnTo>
                    <a:pt x="46" y="1"/>
                  </a:lnTo>
                  <a:cubicBezTo>
                    <a:pt x="52" y="294"/>
                    <a:pt x="41" y="585"/>
                    <a:pt x="23" y="887"/>
                  </a:cubicBezTo>
                  <a:cubicBezTo>
                    <a:pt x="0" y="1267"/>
                    <a:pt x="10" y="1632"/>
                    <a:pt x="132" y="1998"/>
                  </a:cubicBezTo>
                  <a:cubicBezTo>
                    <a:pt x="198" y="2192"/>
                    <a:pt x="266" y="2384"/>
                    <a:pt x="272" y="2595"/>
                  </a:cubicBezTo>
                  <a:cubicBezTo>
                    <a:pt x="277" y="2815"/>
                    <a:pt x="244" y="3032"/>
                    <a:pt x="266" y="3252"/>
                  </a:cubicBezTo>
                  <a:cubicBezTo>
                    <a:pt x="288" y="3467"/>
                    <a:pt x="370" y="3668"/>
                    <a:pt x="317" y="3881"/>
                  </a:cubicBezTo>
                  <a:cubicBezTo>
                    <a:pt x="299" y="3954"/>
                    <a:pt x="279" y="4028"/>
                    <a:pt x="259" y="4103"/>
                  </a:cubicBezTo>
                  <a:lnTo>
                    <a:pt x="295" y="4096"/>
                  </a:lnTo>
                  <a:cubicBezTo>
                    <a:pt x="321" y="4006"/>
                    <a:pt x="346" y="3917"/>
                    <a:pt x="366" y="3836"/>
                  </a:cubicBezTo>
                  <a:cubicBezTo>
                    <a:pt x="389" y="3740"/>
                    <a:pt x="372" y="3689"/>
                    <a:pt x="350" y="3589"/>
                  </a:cubicBezTo>
                  <a:cubicBezTo>
                    <a:pt x="248" y="3158"/>
                    <a:pt x="363" y="2718"/>
                    <a:pt x="256" y="2297"/>
                  </a:cubicBezTo>
                  <a:cubicBezTo>
                    <a:pt x="205" y="2096"/>
                    <a:pt x="118" y="1909"/>
                    <a:pt x="77" y="1709"/>
                  </a:cubicBezTo>
                  <a:cubicBezTo>
                    <a:pt x="29" y="1469"/>
                    <a:pt x="29" y="1222"/>
                    <a:pt x="41" y="978"/>
                  </a:cubicBezTo>
                  <a:cubicBezTo>
                    <a:pt x="58" y="678"/>
                    <a:pt x="68" y="384"/>
                    <a:pt x="67" y="91"/>
                  </a:cubicBezTo>
                  <a:lnTo>
                    <a:pt x="67" y="90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44"/>
            <p:cNvSpPr/>
            <p:nvPr/>
          </p:nvSpPr>
          <p:spPr>
            <a:xfrm>
              <a:off x="7025635" y="4469750"/>
              <a:ext cx="11601" cy="86353"/>
            </a:xfrm>
            <a:custGeom>
              <a:avLst/>
              <a:gdLst/>
              <a:ahLst/>
              <a:cxnLst/>
              <a:rect l="l" t="t" r="r" b="b"/>
              <a:pathLst>
                <a:path w="187" h="1392" extrusionOk="0">
                  <a:moveTo>
                    <a:pt x="23" y="0"/>
                  </a:moveTo>
                  <a:lnTo>
                    <a:pt x="23" y="0"/>
                  </a:lnTo>
                  <a:cubicBezTo>
                    <a:pt x="1" y="463"/>
                    <a:pt x="92" y="935"/>
                    <a:pt x="179" y="1390"/>
                  </a:cubicBezTo>
                  <a:cubicBezTo>
                    <a:pt x="179" y="1391"/>
                    <a:pt x="180" y="1391"/>
                    <a:pt x="181" y="1391"/>
                  </a:cubicBezTo>
                  <a:cubicBezTo>
                    <a:pt x="183" y="1391"/>
                    <a:pt x="186" y="1390"/>
                    <a:pt x="185" y="1387"/>
                  </a:cubicBezTo>
                  <a:cubicBezTo>
                    <a:pt x="117" y="962"/>
                    <a:pt x="34" y="520"/>
                    <a:pt x="41" y="86"/>
                  </a:cubicBezTo>
                  <a:lnTo>
                    <a:pt x="41" y="84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44"/>
            <p:cNvSpPr/>
            <p:nvPr/>
          </p:nvSpPr>
          <p:spPr>
            <a:xfrm>
              <a:off x="7030040" y="4570498"/>
              <a:ext cx="11725" cy="38772"/>
            </a:xfrm>
            <a:custGeom>
              <a:avLst/>
              <a:gdLst/>
              <a:ahLst/>
              <a:cxnLst/>
              <a:rect l="l" t="t" r="r" b="b"/>
              <a:pathLst>
                <a:path w="189" h="625" extrusionOk="0">
                  <a:moveTo>
                    <a:pt x="145" y="1"/>
                  </a:moveTo>
                  <a:cubicBezTo>
                    <a:pt x="139" y="1"/>
                    <a:pt x="134" y="5"/>
                    <a:pt x="136" y="13"/>
                  </a:cubicBezTo>
                  <a:cubicBezTo>
                    <a:pt x="172" y="194"/>
                    <a:pt x="92" y="350"/>
                    <a:pt x="36" y="517"/>
                  </a:cubicBezTo>
                  <a:cubicBezTo>
                    <a:pt x="24" y="553"/>
                    <a:pt x="14" y="588"/>
                    <a:pt x="1" y="624"/>
                  </a:cubicBezTo>
                  <a:lnTo>
                    <a:pt x="36" y="617"/>
                  </a:lnTo>
                  <a:cubicBezTo>
                    <a:pt x="56" y="550"/>
                    <a:pt x="75" y="486"/>
                    <a:pt x="97" y="422"/>
                  </a:cubicBezTo>
                  <a:cubicBezTo>
                    <a:pt x="146" y="283"/>
                    <a:pt x="188" y="155"/>
                    <a:pt x="153" y="8"/>
                  </a:cubicBezTo>
                  <a:cubicBezTo>
                    <a:pt x="152" y="3"/>
                    <a:pt x="148" y="1"/>
                    <a:pt x="145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44"/>
            <p:cNvSpPr/>
            <p:nvPr/>
          </p:nvSpPr>
          <p:spPr>
            <a:xfrm>
              <a:off x="6912171" y="4365839"/>
              <a:ext cx="47829" cy="181638"/>
            </a:xfrm>
            <a:custGeom>
              <a:avLst/>
              <a:gdLst/>
              <a:ahLst/>
              <a:cxnLst/>
              <a:rect l="l" t="t" r="r" b="b"/>
              <a:pathLst>
                <a:path w="771" h="2928" extrusionOk="0">
                  <a:moveTo>
                    <a:pt x="370" y="1"/>
                  </a:moveTo>
                  <a:lnTo>
                    <a:pt x="340" y="5"/>
                  </a:lnTo>
                  <a:cubicBezTo>
                    <a:pt x="184" y="153"/>
                    <a:pt x="0" y="296"/>
                    <a:pt x="36" y="516"/>
                  </a:cubicBezTo>
                  <a:cubicBezTo>
                    <a:pt x="83" y="782"/>
                    <a:pt x="171" y="1051"/>
                    <a:pt x="245" y="1312"/>
                  </a:cubicBezTo>
                  <a:cubicBezTo>
                    <a:pt x="398" y="1845"/>
                    <a:pt x="521" y="2420"/>
                    <a:pt x="754" y="2924"/>
                  </a:cubicBezTo>
                  <a:cubicBezTo>
                    <a:pt x="756" y="2927"/>
                    <a:pt x="759" y="2928"/>
                    <a:pt x="762" y="2928"/>
                  </a:cubicBezTo>
                  <a:cubicBezTo>
                    <a:pt x="767" y="2928"/>
                    <a:pt x="771" y="2924"/>
                    <a:pt x="768" y="2920"/>
                  </a:cubicBezTo>
                  <a:cubicBezTo>
                    <a:pt x="591" y="2442"/>
                    <a:pt x="453" y="1947"/>
                    <a:pt x="311" y="1457"/>
                  </a:cubicBezTo>
                  <a:cubicBezTo>
                    <a:pt x="235" y="1195"/>
                    <a:pt x="160" y="932"/>
                    <a:pt x="94" y="665"/>
                  </a:cubicBezTo>
                  <a:cubicBezTo>
                    <a:pt x="68" y="547"/>
                    <a:pt x="25" y="432"/>
                    <a:pt x="87" y="315"/>
                  </a:cubicBezTo>
                  <a:cubicBezTo>
                    <a:pt x="153" y="197"/>
                    <a:pt x="269" y="104"/>
                    <a:pt x="37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44"/>
            <p:cNvSpPr/>
            <p:nvPr/>
          </p:nvSpPr>
          <p:spPr>
            <a:xfrm>
              <a:off x="6979914" y="4366211"/>
              <a:ext cx="15012" cy="79839"/>
            </a:xfrm>
            <a:custGeom>
              <a:avLst/>
              <a:gdLst/>
              <a:ahLst/>
              <a:cxnLst/>
              <a:rect l="l" t="t" r="r" b="b"/>
              <a:pathLst>
                <a:path w="242" h="1287" extrusionOk="0">
                  <a:moveTo>
                    <a:pt x="200" y="0"/>
                  </a:moveTo>
                  <a:cubicBezTo>
                    <a:pt x="193" y="0"/>
                    <a:pt x="187" y="4"/>
                    <a:pt x="189" y="12"/>
                  </a:cubicBezTo>
                  <a:cubicBezTo>
                    <a:pt x="237" y="425"/>
                    <a:pt x="36" y="866"/>
                    <a:pt x="2" y="1276"/>
                  </a:cubicBezTo>
                  <a:cubicBezTo>
                    <a:pt x="1" y="1283"/>
                    <a:pt x="7" y="1287"/>
                    <a:pt x="13" y="1287"/>
                  </a:cubicBezTo>
                  <a:cubicBezTo>
                    <a:pt x="18" y="1287"/>
                    <a:pt x="23" y="1285"/>
                    <a:pt x="23" y="1280"/>
                  </a:cubicBezTo>
                  <a:cubicBezTo>
                    <a:pt x="65" y="1055"/>
                    <a:pt x="112" y="831"/>
                    <a:pt x="153" y="606"/>
                  </a:cubicBezTo>
                  <a:cubicBezTo>
                    <a:pt x="184" y="419"/>
                    <a:pt x="241" y="203"/>
                    <a:pt x="215" y="12"/>
                  </a:cubicBezTo>
                  <a:cubicBezTo>
                    <a:pt x="214" y="4"/>
                    <a:pt x="206" y="0"/>
                    <a:pt x="200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44"/>
            <p:cNvSpPr/>
            <p:nvPr/>
          </p:nvSpPr>
          <p:spPr>
            <a:xfrm>
              <a:off x="6933449" y="4400145"/>
              <a:ext cx="3784" cy="37469"/>
            </a:xfrm>
            <a:custGeom>
              <a:avLst/>
              <a:gdLst/>
              <a:ahLst/>
              <a:cxnLst/>
              <a:rect l="l" t="t" r="r" b="b"/>
              <a:pathLst>
                <a:path w="61" h="604" extrusionOk="0">
                  <a:moveTo>
                    <a:pt x="11" y="0"/>
                  </a:moveTo>
                  <a:cubicBezTo>
                    <a:pt x="6" y="0"/>
                    <a:pt x="1" y="4"/>
                    <a:pt x="3" y="10"/>
                  </a:cubicBezTo>
                  <a:cubicBezTo>
                    <a:pt x="33" y="207"/>
                    <a:pt x="35" y="406"/>
                    <a:pt x="42" y="604"/>
                  </a:cubicBezTo>
                  <a:cubicBezTo>
                    <a:pt x="45" y="401"/>
                    <a:pt x="61" y="193"/>
                    <a:pt x="19" y="7"/>
                  </a:cubicBezTo>
                  <a:cubicBezTo>
                    <a:pt x="18" y="2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44"/>
            <p:cNvSpPr/>
            <p:nvPr/>
          </p:nvSpPr>
          <p:spPr>
            <a:xfrm>
              <a:off x="6935931" y="4437491"/>
              <a:ext cx="931" cy="18238"/>
            </a:xfrm>
            <a:custGeom>
              <a:avLst/>
              <a:gdLst/>
              <a:ahLst/>
              <a:cxnLst/>
              <a:rect l="l" t="t" r="r" b="b"/>
              <a:pathLst>
                <a:path w="15" h="294" extrusionOk="0">
                  <a:moveTo>
                    <a:pt x="2" y="0"/>
                  </a:moveTo>
                  <a:cubicBezTo>
                    <a:pt x="0" y="99"/>
                    <a:pt x="2" y="199"/>
                    <a:pt x="15" y="294"/>
                  </a:cubicBezTo>
                  <a:cubicBezTo>
                    <a:pt x="15" y="284"/>
                    <a:pt x="15" y="272"/>
                    <a:pt x="13" y="263"/>
                  </a:cubicBezTo>
                  <a:cubicBezTo>
                    <a:pt x="8" y="176"/>
                    <a:pt x="5" y="89"/>
                    <a:pt x="2" y="0"/>
                  </a:cubicBezTo>
                  <a:close/>
                </a:path>
              </a:pathLst>
            </a:custGeom>
            <a:solidFill>
              <a:srgbClr val="5E2E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44"/>
            <p:cNvSpPr/>
            <p:nvPr/>
          </p:nvSpPr>
          <p:spPr>
            <a:xfrm>
              <a:off x="6936799" y="4362427"/>
              <a:ext cx="17990" cy="117929"/>
            </a:xfrm>
            <a:custGeom>
              <a:avLst/>
              <a:gdLst/>
              <a:ahLst/>
              <a:cxnLst/>
              <a:rect l="l" t="t" r="r" b="b"/>
              <a:pathLst>
                <a:path w="290" h="1901" extrusionOk="0">
                  <a:moveTo>
                    <a:pt x="255" y="1"/>
                  </a:moveTo>
                  <a:lnTo>
                    <a:pt x="238" y="4"/>
                  </a:lnTo>
                  <a:cubicBezTo>
                    <a:pt x="235" y="82"/>
                    <a:pt x="232" y="160"/>
                    <a:pt x="239" y="239"/>
                  </a:cubicBezTo>
                  <a:cubicBezTo>
                    <a:pt x="261" y="444"/>
                    <a:pt x="261" y="618"/>
                    <a:pt x="241" y="821"/>
                  </a:cubicBezTo>
                  <a:cubicBezTo>
                    <a:pt x="220" y="1010"/>
                    <a:pt x="227" y="1189"/>
                    <a:pt x="230" y="1376"/>
                  </a:cubicBezTo>
                  <a:cubicBezTo>
                    <a:pt x="230" y="1467"/>
                    <a:pt x="230" y="1557"/>
                    <a:pt x="223" y="1649"/>
                  </a:cubicBezTo>
                  <a:cubicBezTo>
                    <a:pt x="219" y="1687"/>
                    <a:pt x="227" y="1758"/>
                    <a:pt x="204" y="1790"/>
                  </a:cubicBezTo>
                  <a:cubicBezTo>
                    <a:pt x="186" y="1815"/>
                    <a:pt x="169" y="1825"/>
                    <a:pt x="153" y="1825"/>
                  </a:cubicBezTo>
                  <a:cubicBezTo>
                    <a:pt x="103" y="1825"/>
                    <a:pt x="62" y="1728"/>
                    <a:pt x="43" y="1675"/>
                  </a:cubicBezTo>
                  <a:cubicBezTo>
                    <a:pt x="23" y="1620"/>
                    <a:pt x="10" y="1563"/>
                    <a:pt x="1" y="1504"/>
                  </a:cubicBezTo>
                  <a:lnTo>
                    <a:pt x="1" y="1504"/>
                  </a:lnTo>
                  <a:cubicBezTo>
                    <a:pt x="8" y="1617"/>
                    <a:pt x="8" y="1810"/>
                    <a:pt x="97" y="1874"/>
                  </a:cubicBezTo>
                  <a:cubicBezTo>
                    <a:pt x="123" y="1892"/>
                    <a:pt x="143" y="1900"/>
                    <a:pt x="159" y="1900"/>
                  </a:cubicBezTo>
                  <a:cubicBezTo>
                    <a:pt x="194" y="1900"/>
                    <a:pt x="211" y="1860"/>
                    <a:pt x="230" y="1799"/>
                  </a:cubicBezTo>
                  <a:cubicBezTo>
                    <a:pt x="290" y="1591"/>
                    <a:pt x="252" y="1341"/>
                    <a:pt x="248" y="1128"/>
                  </a:cubicBezTo>
                  <a:cubicBezTo>
                    <a:pt x="246" y="936"/>
                    <a:pt x="283" y="749"/>
                    <a:pt x="286" y="554"/>
                  </a:cubicBezTo>
                  <a:cubicBezTo>
                    <a:pt x="290" y="460"/>
                    <a:pt x="278" y="372"/>
                    <a:pt x="267" y="280"/>
                  </a:cubicBezTo>
                  <a:cubicBezTo>
                    <a:pt x="254" y="185"/>
                    <a:pt x="255" y="94"/>
                    <a:pt x="255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44"/>
            <p:cNvSpPr/>
            <p:nvPr/>
          </p:nvSpPr>
          <p:spPr>
            <a:xfrm>
              <a:off x="6959318" y="4359821"/>
              <a:ext cx="27482" cy="258066"/>
            </a:xfrm>
            <a:custGeom>
              <a:avLst/>
              <a:gdLst/>
              <a:ahLst/>
              <a:cxnLst/>
              <a:rect l="l" t="t" r="r" b="b"/>
              <a:pathLst>
                <a:path w="443" h="4160" extrusionOk="0">
                  <a:moveTo>
                    <a:pt x="146" y="1"/>
                  </a:moveTo>
                  <a:lnTo>
                    <a:pt x="117" y="6"/>
                  </a:lnTo>
                  <a:cubicBezTo>
                    <a:pt x="219" y="346"/>
                    <a:pt x="198" y="687"/>
                    <a:pt x="104" y="1036"/>
                  </a:cubicBezTo>
                  <a:cubicBezTo>
                    <a:pt x="63" y="1191"/>
                    <a:pt x="1" y="1329"/>
                    <a:pt x="21" y="1493"/>
                  </a:cubicBezTo>
                  <a:cubicBezTo>
                    <a:pt x="39" y="1644"/>
                    <a:pt x="103" y="1797"/>
                    <a:pt x="129" y="1949"/>
                  </a:cubicBezTo>
                  <a:cubicBezTo>
                    <a:pt x="196" y="2356"/>
                    <a:pt x="187" y="2767"/>
                    <a:pt x="233" y="3176"/>
                  </a:cubicBezTo>
                  <a:cubicBezTo>
                    <a:pt x="249" y="3322"/>
                    <a:pt x="281" y="3460"/>
                    <a:pt x="315" y="3601"/>
                  </a:cubicBezTo>
                  <a:cubicBezTo>
                    <a:pt x="376" y="3846"/>
                    <a:pt x="368" y="3968"/>
                    <a:pt x="307" y="4160"/>
                  </a:cubicBezTo>
                  <a:lnTo>
                    <a:pt x="351" y="4152"/>
                  </a:lnTo>
                  <a:cubicBezTo>
                    <a:pt x="397" y="4030"/>
                    <a:pt x="442" y="3895"/>
                    <a:pt x="426" y="3776"/>
                  </a:cubicBezTo>
                  <a:cubicBezTo>
                    <a:pt x="416" y="3724"/>
                    <a:pt x="402" y="3718"/>
                    <a:pt x="390" y="3679"/>
                  </a:cubicBezTo>
                  <a:cubicBezTo>
                    <a:pt x="348" y="3541"/>
                    <a:pt x="315" y="3423"/>
                    <a:pt x="297" y="3278"/>
                  </a:cubicBezTo>
                  <a:cubicBezTo>
                    <a:pt x="249" y="2879"/>
                    <a:pt x="242" y="2475"/>
                    <a:pt x="188" y="2077"/>
                  </a:cubicBezTo>
                  <a:cubicBezTo>
                    <a:pt x="158" y="1864"/>
                    <a:pt x="49" y="1623"/>
                    <a:pt x="52" y="1406"/>
                  </a:cubicBezTo>
                  <a:cubicBezTo>
                    <a:pt x="53" y="1180"/>
                    <a:pt x="181" y="943"/>
                    <a:pt x="210" y="715"/>
                  </a:cubicBezTo>
                  <a:cubicBezTo>
                    <a:pt x="241" y="468"/>
                    <a:pt x="223" y="232"/>
                    <a:pt x="146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44"/>
            <p:cNvSpPr/>
            <p:nvPr/>
          </p:nvSpPr>
          <p:spPr>
            <a:xfrm>
              <a:off x="6980348" y="4455668"/>
              <a:ext cx="27730" cy="124504"/>
            </a:xfrm>
            <a:custGeom>
              <a:avLst/>
              <a:gdLst/>
              <a:ahLst/>
              <a:cxnLst/>
              <a:rect l="l" t="t" r="r" b="b"/>
              <a:pathLst>
                <a:path w="447" h="2007" extrusionOk="0">
                  <a:moveTo>
                    <a:pt x="5" y="1"/>
                  </a:moveTo>
                  <a:cubicBezTo>
                    <a:pt x="2" y="1"/>
                    <a:pt x="0" y="3"/>
                    <a:pt x="0" y="7"/>
                  </a:cubicBezTo>
                  <a:cubicBezTo>
                    <a:pt x="9" y="349"/>
                    <a:pt x="118" y="661"/>
                    <a:pt x="240" y="979"/>
                  </a:cubicBezTo>
                  <a:cubicBezTo>
                    <a:pt x="291" y="1112"/>
                    <a:pt x="356" y="1248"/>
                    <a:pt x="388" y="1388"/>
                  </a:cubicBezTo>
                  <a:cubicBezTo>
                    <a:pt x="433" y="1582"/>
                    <a:pt x="382" y="1796"/>
                    <a:pt x="382" y="1995"/>
                  </a:cubicBezTo>
                  <a:cubicBezTo>
                    <a:pt x="382" y="2003"/>
                    <a:pt x="389" y="2007"/>
                    <a:pt x="395" y="2007"/>
                  </a:cubicBezTo>
                  <a:cubicBezTo>
                    <a:pt x="402" y="2007"/>
                    <a:pt x="409" y="2003"/>
                    <a:pt x="410" y="1995"/>
                  </a:cubicBezTo>
                  <a:cubicBezTo>
                    <a:pt x="419" y="1663"/>
                    <a:pt x="446" y="1447"/>
                    <a:pt x="327" y="1138"/>
                  </a:cubicBezTo>
                  <a:cubicBezTo>
                    <a:pt x="185" y="770"/>
                    <a:pt x="38" y="406"/>
                    <a:pt x="12" y="8"/>
                  </a:cubicBezTo>
                  <a:cubicBezTo>
                    <a:pt x="11" y="3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44"/>
            <p:cNvSpPr/>
            <p:nvPr/>
          </p:nvSpPr>
          <p:spPr>
            <a:xfrm>
              <a:off x="6511168" y="4393507"/>
              <a:ext cx="73574" cy="255026"/>
            </a:xfrm>
            <a:custGeom>
              <a:avLst/>
              <a:gdLst/>
              <a:ahLst/>
              <a:cxnLst/>
              <a:rect l="l" t="t" r="r" b="b"/>
              <a:pathLst>
                <a:path w="1186" h="4111" extrusionOk="0">
                  <a:moveTo>
                    <a:pt x="28" y="1"/>
                  </a:moveTo>
                  <a:lnTo>
                    <a:pt x="0" y="268"/>
                  </a:lnTo>
                  <a:lnTo>
                    <a:pt x="256" y="4110"/>
                  </a:lnTo>
                  <a:lnTo>
                    <a:pt x="269" y="3775"/>
                  </a:lnTo>
                  <a:lnTo>
                    <a:pt x="1185" y="2201"/>
                  </a:lnTo>
                  <a:lnTo>
                    <a:pt x="2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44"/>
            <p:cNvSpPr/>
            <p:nvPr/>
          </p:nvSpPr>
          <p:spPr>
            <a:xfrm>
              <a:off x="6527049" y="4588116"/>
              <a:ext cx="97147" cy="60422"/>
            </a:xfrm>
            <a:custGeom>
              <a:avLst/>
              <a:gdLst/>
              <a:ahLst/>
              <a:cxnLst/>
              <a:rect l="l" t="t" r="r" b="b"/>
              <a:pathLst>
                <a:path w="1566" h="974" extrusionOk="0">
                  <a:moveTo>
                    <a:pt x="1271" y="0"/>
                  </a:moveTo>
                  <a:lnTo>
                    <a:pt x="13" y="638"/>
                  </a:lnTo>
                  <a:lnTo>
                    <a:pt x="0" y="973"/>
                  </a:lnTo>
                  <a:lnTo>
                    <a:pt x="1551" y="840"/>
                  </a:lnTo>
                  <a:lnTo>
                    <a:pt x="1565" y="464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44"/>
            <p:cNvSpPr/>
            <p:nvPr/>
          </p:nvSpPr>
          <p:spPr>
            <a:xfrm>
              <a:off x="6512905" y="4385877"/>
              <a:ext cx="111291" cy="241812"/>
            </a:xfrm>
            <a:custGeom>
              <a:avLst/>
              <a:gdLst/>
              <a:ahLst/>
              <a:cxnLst/>
              <a:rect l="l" t="t" r="r" b="b"/>
              <a:pathLst>
                <a:path w="1794" h="3898" extrusionOk="0">
                  <a:moveTo>
                    <a:pt x="1266" y="0"/>
                  </a:moveTo>
                  <a:lnTo>
                    <a:pt x="0" y="124"/>
                  </a:lnTo>
                  <a:lnTo>
                    <a:pt x="241" y="3898"/>
                  </a:lnTo>
                  <a:lnTo>
                    <a:pt x="1793" y="3724"/>
                  </a:lnTo>
                  <a:lnTo>
                    <a:pt x="126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44"/>
            <p:cNvSpPr/>
            <p:nvPr/>
          </p:nvSpPr>
          <p:spPr>
            <a:xfrm>
              <a:off x="6515511" y="4392514"/>
              <a:ext cx="37717" cy="254281"/>
            </a:xfrm>
            <a:custGeom>
              <a:avLst/>
              <a:gdLst/>
              <a:ahLst/>
              <a:cxnLst/>
              <a:rect l="l" t="t" r="r" b="b"/>
              <a:pathLst>
                <a:path w="608" h="4099" extrusionOk="0">
                  <a:moveTo>
                    <a:pt x="156" y="1"/>
                  </a:moveTo>
                  <a:lnTo>
                    <a:pt x="106" y="4"/>
                  </a:lnTo>
                  <a:cubicBezTo>
                    <a:pt x="80" y="162"/>
                    <a:pt x="55" y="322"/>
                    <a:pt x="41" y="483"/>
                  </a:cubicBezTo>
                  <a:cubicBezTo>
                    <a:pt x="0" y="910"/>
                    <a:pt x="47" y="1322"/>
                    <a:pt x="125" y="1742"/>
                  </a:cubicBezTo>
                  <a:cubicBezTo>
                    <a:pt x="208" y="2194"/>
                    <a:pt x="317" y="2639"/>
                    <a:pt x="421" y="3087"/>
                  </a:cubicBezTo>
                  <a:cubicBezTo>
                    <a:pt x="466" y="3281"/>
                    <a:pt x="520" y="3477"/>
                    <a:pt x="548" y="3676"/>
                  </a:cubicBezTo>
                  <a:cubicBezTo>
                    <a:pt x="569" y="3823"/>
                    <a:pt x="546" y="3961"/>
                    <a:pt x="506" y="4099"/>
                  </a:cubicBezTo>
                  <a:lnTo>
                    <a:pt x="533" y="4097"/>
                  </a:lnTo>
                  <a:cubicBezTo>
                    <a:pt x="607" y="3888"/>
                    <a:pt x="577" y="3666"/>
                    <a:pt x="533" y="3445"/>
                  </a:cubicBezTo>
                  <a:cubicBezTo>
                    <a:pt x="450" y="3008"/>
                    <a:pt x="341" y="2577"/>
                    <a:pt x="250" y="2141"/>
                  </a:cubicBezTo>
                  <a:cubicBezTo>
                    <a:pt x="154" y="1687"/>
                    <a:pt x="54" y="1216"/>
                    <a:pt x="73" y="750"/>
                  </a:cubicBezTo>
                  <a:cubicBezTo>
                    <a:pt x="82" y="500"/>
                    <a:pt x="112" y="249"/>
                    <a:pt x="156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44"/>
            <p:cNvSpPr/>
            <p:nvPr/>
          </p:nvSpPr>
          <p:spPr>
            <a:xfrm>
              <a:off x="6517992" y="4509640"/>
              <a:ext cx="26551" cy="138276"/>
            </a:xfrm>
            <a:custGeom>
              <a:avLst/>
              <a:gdLst/>
              <a:ahLst/>
              <a:cxnLst/>
              <a:rect l="l" t="t" r="r" b="b"/>
              <a:pathLst>
                <a:path w="428" h="2229" extrusionOk="0">
                  <a:moveTo>
                    <a:pt x="1" y="1"/>
                  </a:moveTo>
                  <a:lnTo>
                    <a:pt x="8" y="115"/>
                  </a:lnTo>
                  <a:cubicBezTo>
                    <a:pt x="36" y="211"/>
                    <a:pt x="62" y="307"/>
                    <a:pt x="85" y="406"/>
                  </a:cubicBezTo>
                  <a:cubicBezTo>
                    <a:pt x="145" y="650"/>
                    <a:pt x="124" y="901"/>
                    <a:pt x="174" y="1146"/>
                  </a:cubicBezTo>
                  <a:cubicBezTo>
                    <a:pt x="204" y="1299"/>
                    <a:pt x="267" y="1447"/>
                    <a:pt x="303" y="1596"/>
                  </a:cubicBezTo>
                  <a:cubicBezTo>
                    <a:pt x="341" y="1753"/>
                    <a:pt x="371" y="1865"/>
                    <a:pt x="342" y="2021"/>
                  </a:cubicBezTo>
                  <a:cubicBezTo>
                    <a:pt x="328" y="2093"/>
                    <a:pt x="306" y="2160"/>
                    <a:pt x="283" y="2228"/>
                  </a:cubicBezTo>
                  <a:lnTo>
                    <a:pt x="325" y="2224"/>
                  </a:lnTo>
                  <a:cubicBezTo>
                    <a:pt x="386" y="2073"/>
                    <a:pt x="428" y="1948"/>
                    <a:pt x="393" y="1752"/>
                  </a:cubicBezTo>
                  <a:cubicBezTo>
                    <a:pt x="370" y="1621"/>
                    <a:pt x="317" y="1490"/>
                    <a:pt x="277" y="1363"/>
                  </a:cubicBezTo>
                  <a:cubicBezTo>
                    <a:pt x="188" y="1071"/>
                    <a:pt x="197" y="780"/>
                    <a:pt x="130" y="486"/>
                  </a:cubicBezTo>
                  <a:cubicBezTo>
                    <a:pt x="94" y="323"/>
                    <a:pt x="49" y="162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44"/>
            <p:cNvSpPr/>
            <p:nvPr/>
          </p:nvSpPr>
          <p:spPr>
            <a:xfrm>
              <a:off x="6586542" y="4388358"/>
              <a:ext cx="15757" cy="254281"/>
            </a:xfrm>
            <a:custGeom>
              <a:avLst/>
              <a:gdLst/>
              <a:ahLst/>
              <a:cxnLst/>
              <a:rect l="l" t="t" r="r" b="b"/>
              <a:pathLst>
                <a:path w="254" h="4099" extrusionOk="0">
                  <a:moveTo>
                    <a:pt x="88" y="1"/>
                  </a:moveTo>
                  <a:cubicBezTo>
                    <a:pt x="87" y="265"/>
                    <a:pt x="72" y="531"/>
                    <a:pt x="50" y="800"/>
                  </a:cubicBezTo>
                  <a:cubicBezTo>
                    <a:pt x="20" y="1180"/>
                    <a:pt x="1" y="1559"/>
                    <a:pt x="79" y="1937"/>
                  </a:cubicBezTo>
                  <a:cubicBezTo>
                    <a:pt x="127" y="2159"/>
                    <a:pt x="187" y="2371"/>
                    <a:pt x="182" y="2600"/>
                  </a:cubicBezTo>
                  <a:cubicBezTo>
                    <a:pt x="180" y="2821"/>
                    <a:pt x="151" y="3040"/>
                    <a:pt x="159" y="3264"/>
                  </a:cubicBezTo>
                  <a:cubicBezTo>
                    <a:pt x="169" y="3443"/>
                    <a:pt x="235" y="3662"/>
                    <a:pt x="200" y="3836"/>
                  </a:cubicBezTo>
                  <a:cubicBezTo>
                    <a:pt x="184" y="3922"/>
                    <a:pt x="159" y="4010"/>
                    <a:pt x="135" y="4099"/>
                  </a:cubicBezTo>
                  <a:lnTo>
                    <a:pt x="171" y="4096"/>
                  </a:lnTo>
                  <a:cubicBezTo>
                    <a:pt x="217" y="3929"/>
                    <a:pt x="242" y="3752"/>
                    <a:pt x="214" y="3592"/>
                  </a:cubicBezTo>
                  <a:cubicBezTo>
                    <a:pt x="149" y="3135"/>
                    <a:pt x="254" y="2680"/>
                    <a:pt x="168" y="2230"/>
                  </a:cubicBezTo>
                  <a:cubicBezTo>
                    <a:pt x="81" y="1773"/>
                    <a:pt x="30" y="1356"/>
                    <a:pt x="66" y="890"/>
                  </a:cubicBezTo>
                  <a:cubicBezTo>
                    <a:pt x="87" y="636"/>
                    <a:pt x="103" y="387"/>
                    <a:pt x="107" y="135"/>
                  </a:cubicBezTo>
                  <a:lnTo>
                    <a:pt x="107" y="133"/>
                  </a:lnTo>
                  <a:lnTo>
                    <a:pt x="88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44"/>
            <p:cNvSpPr/>
            <p:nvPr/>
          </p:nvSpPr>
          <p:spPr>
            <a:xfrm>
              <a:off x="6606208" y="4502505"/>
              <a:ext cx="7320" cy="87283"/>
            </a:xfrm>
            <a:custGeom>
              <a:avLst/>
              <a:gdLst/>
              <a:ahLst/>
              <a:cxnLst/>
              <a:rect l="l" t="t" r="r" b="b"/>
              <a:pathLst>
                <a:path w="118" h="1407" extrusionOk="0">
                  <a:moveTo>
                    <a:pt x="35" y="1"/>
                  </a:moveTo>
                  <a:cubicBezTo>
                    <a:pt x="34" y="1"/>
                    <a:pt x="34" y="2"/>
                    <a:pt x="34" y="4"/>
                  </a:cubicBezTo>
                  <a:cubicBezTo>
                    <a:pt x="1" y="471"/>
                    <a:pt x="57" y="943"/>
                    <a:pt x="111" y="1404"/>
                  </a:cubicBezTo>
                  <a:cubicBezTo>
                    <a:pt x="111" y="1406"/>
                    <a:pt x="113" y="1407"/>
                    <a:pt x="114" y="1407"/>
                  </a:cubicBezTo>
                  <a:cubicBezTo>
                    <a:pt x="116" y="1407"/>
                    <a:pt x="117" y="1406"/>
                    <a:pt x="117" y="1404"/>
                  </a:cubicBezTo>
                  <a:cubicBezTo>
                    <a:pt x="80" y="974"/>
                    <a:pt x="30" y="535"/>
                    <a:pt x="50" y="107"/>
                  </a:cubicBezTo>
                  <a:lnTo>
                    <a:pt x="50" y="102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44"/>
            <p:cNvSpPr/>
            <p:nvPr/>
          </p:nvSpPr>
          <p:spPr>
            <a:xfrm>
              <a:off x="6607014" y="4604184"/>
              <a:ext cx="9429" cy="37469"/>
            </a:xfrm>
            <a:custGeom>
              <a:avLst/>
              <a:gdLst/>
              <a:ahLst/>
              <a:cxnLst/>
              <a:rect l="l" t="t" r="r" b="b"/>
              <a:pathLst>
                <a:path w="152" h="604" extrusionOk="0">
                  <a:moveTo>
                    <a:pt x="122" y="1"/>
                  </a:moveTo>
                  <a:cubicBezTo>
                    <a:pt x="116" y="1"/>
                    <a:pt x="110" y="4"/>
                    <a:pt x="111" y="10"/>
                  </a:cubicBezTo>
                  <a:cubicBezTo>
                    <a:pt x="133" y="205"/>
                    <a:pt x="67" y="408"/>
                    <a:pt x="1" y="604"/>
                  </a:cubicBezTo>
                  <a:lnTo>
                    <a:pt x="21" y="603"/>
                  </a:lnTo>
                  <a:cubicBezTo>
                    <a:pt x="38" y="540"/>
                    <a:pt x="54" y="476"/>
                    <a:pt x="75" y="415"/>
                  </a:cubicBezTo>
                  <a:cubicBezTo>
                    <a:pt x="117" y="277"/>
                    <a:pt x="152" y="152"/>
                    <a:pt x="130" y="7"/>
                  </a:cubicBezTo>
                  <a:cubicBezTo>
                    <a:pt x="130" y="3"/>
                    <a:pt x="126" y="1"/>
                    <a:pt x="122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44"/>
            <p:cNvSpPr/>
            <p:nvPr/>
          </p:nvSpPr>
          <p:spPr>
            <a:xfrm>
              <a:off x="6522335" y="4390715"/>
              <a:ext cx="32320" cy="182755"/>
            </a:xfrm>
            <a:custGeom>
              <a:avLst/>
              <a:gdLst/>
              <a:ahLst/>
              <a:cxnLst/>
              <a:rect l="l" t="t" r="r" b="b"/>
              <a:pathLst>
                <a:path w="521" h="2946" extrusionOk="0">
                  <a:moveTo>
                    <a:pt x="307" y="1"/>
                  </a:moveTo>
                  <a:lnTo>
                    <a:pt x="284" y="4"/>
                  </a:lnTo>
                  <a:cubicBezTo>
                    <a:pt x="144" y="166"/>
                    <a:pt x="1" y="284"/>
                    <a:pt x="35" y="526"/>
                  </a:cubicBezTo>
                  <a:cubicBezTo>
                    <a:pt x="72" y="794"/>
                    <a:pt x="123" y="1059"/>
                    <a:pt x="169" y="1324"/>
                  </a:cubicBezTo>
                  <a:cubicBezTo>
                    <a:pt x="268" y="1858"/>
                    <a:pt x="336" y="2420"/>
                    <a:pt x="504" y="2940"/>
                  </a:cubicBezTo>
                  <a:cubicBezTo>
                    <a:pt x="506" y="2944"/>
                    <a:pt x="508" y="2945"/>
                    <a:pt x="511" y="2945"/>
                  </a:cubicBezTo>
                  <a:cubicBezTo>
                    <a:pt x="516" y="2945"/>
                    <a:pt x="521" y="2941"/>
                    <a:pt x="519" y="2936"/>
                  </a:cubicBezTo>
                  <a:cubicBezTo>
                    <a:pt x="407" y="2464"/>
                    <a:pt x="316" y="1983"/>
                    <a:pt x="229" y="1502"/>
                  </a:cubicBezTo>
                  <a:cubicBezTo>
                    <a:pt x="178" y="1241"/>
                    <a:pt x="131" y="979"/>
                    <a:pt x="89" y="718"/>
                  </a:cubicBezTo>
                  <a:cubicBezTo>
                    <a:pt x="75" y="628"/>
                    <a:pt x="46" y="526"/>
                    <a:pt x="47" y="438"/>
                  </a:cubicBezTo>
                  <a:cubicBezTo>
                    <a:pt x="53" y="269"/>
                    <a:pt x="195" y="133"/>
                    <a:pt x="307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44"/>
            <p:cNvSpPr/>
            <p:nvPr/>
          </p:nvSpPr>
          <p:spPr>
            <a:xfrm>
              <a:off x="6572832" y="4397043"/>
              <a:ext cx="14764" cy="78102"/>
            </a:xfrm>
            <a:custGeom>
              <a:avLst/>
              <a:gdLst/>
              <a:ahLst/>
              <a:cxnLst/>
              <a:rect l="l" t="t" r="r" b="b"/>
              <a:pathLst>
                <a:path w="238" h="1259" extrusionOk="0">
                  <a:moveTo>
                    <a:pt x="194" y="1"/>
                  </a:moveTo>
                  <a:cubicBezTo>
                    <a:pt x="188" y="1"/>
                    <a:pt x="182" y="5"/>
                    <a:pt x="183" y="13"/>
                  </a:cubicBezTo>
                  <a:cubicBezTo>
                    <a:pt x="206" y="423"/>
                    <a:pt x="36" y="838"/>
                    <a:pt x="1" y="1248"/>
                  </a:cubicBezTo>
                  <a:cubicBezTo>
                    <a:pt x="0" y="1254"/>
                    <a:pt x="7" y="1258"/>
                    <a:pt x="13" y="1258"/>
                  </a:cubicBezTo>
                  <a:cubicBezTo>
                    <a:pt x="18" y="1258"/>
                    <a:pt x="22" y="1256"/>
                    <a:pt x="23" y="1251"/>
                  </a:cubicBezTo>
                  <a:cubicBezTo>
                    <a:pt x="97" y="859"/>
                    <a:pt x="238" y="416"/>
                    <a:pt x="209" y="15"/>
                  </a:cubicBezTo>
                  <a:cubicBezTo>
                    <a:pt x="207" y="5"/>
                    <a:pt x="200" y="1"/>
                    <a:pt x="194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44"/>
            <p:cNvSpPr/>
            <p:nvPr/>
          </p:nvSpPr>
          <p:spPr>
            <a:xfrm>
              <a:off x="6536851" y="4389475"/>
              <a:ext cx="18610" cy="116316"/>
            </a:xfrm>
            <a:custGeom>
              <a:avLst/>
              <a:gdLst/>
              <a:ahLst/>
              <a:cxnLst/>
              <a:rect l="l" t="t" r="r" b="b"/>
              <a:pathLst>
                <a:path w="300" h="1875" extrusionOk="0">
                  <a:moveTo>
                    <a:pt x="295" y="0"/>
                  </a:moveTo>
                  <a:lnTo>
                    <a:pt x="281" y="2"/>
                  </a:lnTo>
                  <a:cubicBezTo>
                    <a:pt x="284" y="456"/>
                    <a:pt x="234" y="908"/>
                    <a:pt x="223" y="1364"/>
                  </a:cubicBezTo>
                  <a:cubicBezTo>
                    <a:pt x="220" y="1453"/>
                    <a:pt x="217" y="1544"/>
                    <a:pt x="208" y="1633"/>
                  </a:cubicBezTo>
                  <a:cubicBezTo>
                    <a:pt x="200" y="1709"/>
                    <a:pt x="172" y="1816"/>
                    <a:pt x="139" y="1816"/>
                  </a:cubicBezTo>
                  <a:cubicBezTo>
                    <a:pt x="122" y="1816"/>
                    <a:pt x="103" y="1787"/>
                    <a:pt x="86" y="1711"/>
                  </a:cubicBezTo>
                  <a:cubicBezTo>
                    <a:pt x="0" y="1344"/>
                    <a:pt x="101" y="949"/>
                    <a:pt x="45" y="575"/>
                  </a:cubicBezTo>
                  <a:cubicBezTo>
                    <a:pt x="45" y="571"/>
                    <a:pt x="41" y="569"/>
                    <a:pt x="38" y="569"/>
                  </a:cubicBezTo>
                  <a:cubicBezTo>
                    <a:pt x="33" y="569"/>
                    <a:pt x="29" y="573"/>
                    <a:pt x="29" y="578"/>
                  </a:cubicBezTo>
                  <a:cubicBezTo>
                    <a:pt x="51" y="864"/>
                    <a:pt x="35" y="1148"/>
                    <a:pt x="42" y="1435"/>
                  </a:cubicBezTo>
                  <a:cubicBezTo>
                    <a:pt x="45" y="1524"/>
                    <a:pt x="22" y="1779"/>
                    <a:pt x="114" y="1852"/>
                  </a:cubicBezTo>
                  <a:cubicBezTo>
                    <a:pt x="133" y="1868"/>
                    <a:pt x="147" y="1874"/>
                    <a:pt x="158" y="1874"/>
                  </a:cubicBezTo>
                  <a:cubicBezTo>
                    <a:pt x="187" y="1874"/>
                    <a:pt x="198" y="1831"/>
                    <a:pt x="215" y="1779"/>
                  </a:cubicBezTo>
                  <a:cubicBezTo>
                    <a:pt x="275" y="1575"/>
                    <a:pt x="246" y="1326"/>
                    <a:pt x="249" y="1113"/>
                  </a:cubicBezTo>
                  <a:cubicBezTo>
                    <a:pt x="256" y="740"/>
                    <a:pt x="299" y="372"/>
                    <a:pt x="295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44"/>
            <p:cNvSpPr/>
            <p:nvPr/>
          </p:nvSpPr>
          <p:spPr>
            <a:xfrm>
              <a:off x="6557013" y="4388358"/>
              <a:ext cx="16749" cy="256949"/>
            </a:xfrm>
            <a:custGeom>
              <a:avLst/>
              <a:gdLst/>
              <a:ahLst/>
              <a:cxnLst/>
              <a:rect l="l" t="t" r="r" b="b"/>
              <a:pathLst>
                <a:path w="270" h="4142" extrusionOk="0">
                  <a:moveTo>
                    <a:pt x="160" y="1"/>
                  </a:moveTo>
                  <a:lnTo>
                    <a:pt x="131" y="4"/>
                  </a:lnTo>
                  <a:cubicBezTo>
                    <a:pt x="198" y="361"/>
                    <a:pt x="169" y="714"/>
                    <a:pt x="76" y="1073"/>
                  </a:cubicBezTo>
                  <a:cubicBezTo>
                    <a:pt x="43" y="1208"/>
                    <a:pt x="1" y="1330"/>
                    <a:pt x="9" y="1471"/>
                  </a:cubicBezTo>
                  <a:cubicBezTo>
                    <a:pt x="22" y="1654"/>
                    <a:pt x="72" y="1835"/>
                    <a:pt x="86" y="2021"/>
                  </a:cubicBezTo>
                  <a:cubicBezTo>
                    <a:pt x="112" y="2400"/>
                    <a:pt x="98" y="2782"/>
                    <a:pt x="120" y="3161"/>
                  </a:cubicBezTo>
                  <a:cubicBezTo>
                    <a:pt x="130" y="3315"/>
                    <a:pt x="152" y="3460"/>
                    <a:pt x="181" y="3611"/>
                  </a:cubicBezTo>
                  <a:cubicBezTo>
                    <a:pt x="220" y="3814"/>
                    <a:pt x="200" y="3961"/>
                    <a:pt x="149" y="4141"/>
                  </a:cubicBezTo>
                  <a:lnTo>
                    <a:pt x="191" y="4137"/>
                  </a:lnTo>
                  <a:cubicBezTo>
                    <a:pt x="232" y="4018"/>
                    <a:pt x="269" y="3887"/>
                    <a:pt x="261" y="3771"/>
                  </a:cubicBezTo>
                  <a:cubicBezTo>
                    <a:pt x="242" y="3599"/>
                    <a:pt x="189" y="3438"/>
                    <a:pt x="178" y="3263"/>
                  </a:cubicBezTo>
                  <a:cubicBezTo>
                    <a:pt x="153" y="2849"/>
                    <a:pt x="162" y="2433"/>
                    <a:pt x="127" y="2021"/>
                  </a:cubicBezTo>
                  <a:cubicBezTo>
                    <a:pt x="115" y="1861"/>
                    <a:pt x="83" y="1704"/>
                    <a:pt x="65" y="1545"/>
                  </a:cubicBezTo>
                  <a:cubicBezTo>
                    <a:pt x="28" y="1282"/>
                    <a:pt x="139" y="1041"/>
                    <a:pt x="178" y="782"/>
                  </a:cubicBezTo>
                  <a:cubicBezTo>
                    <a:pt x="220" y="518"/>
                    <a:pt x="217" y="258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44"/>
            <p:cNvSpPr/>
            <p:nvPr/>
          </p:nvSpPr>
          <p:spPr>
            <a:xfrm>
              <a:off x="6572584" y="4484515"/>
              <a:ext cx="18797" cy="125745"/>
            </a:xfrm>
            <a:custGeom>
              <a:avLst/>
              <a:gdLst/>
              <a:ahLst/>
              <a:cxnLst/>
              <a:rect l="l" t="t" r="r" b="b"/>
              <a:pathLst>
                <a:path w="303" h="2027" extrusionOk="0">
                  <a:moveTo>
                    <a:pt x="12" y="1"/>
                  </a:moveTo>
                  <a:cubicBezTo>
                    <a:pt x="8" y="1"/>
                    <a:pt x="5" y="3"/>
                    <a:pt x="5" y="8"/>
                  </a:cubicBezTo>
                  <a:cubicBezTo>
                    <a:pt x="1" y="347"/>
                    <a:pt x="73" y="668"/>
                    <a:pt x="158" y="995"/>
                  </a:cubicBezTo>
                  <a:cubicBezTo>
                    <a:pt x="198" y="1155"/>
                    <a:pt x="255" y="1322"/>
                    <a:pt x="267" y="1487"/>
                  </a:cubicBezTo>
                  <a:cubicBezTo>
                    <a:pt x="278" y="1662"/>
                    <a:pt x="242" y="1839"/>
                    <a:pt x="236" y="2013"/>
                  </a:cubicBezTo>
                  <a:cubicBezTo>
                    <a:pt x="236" y="2022"/>
                    <a:pt x="242" y="2026"/>
                    <a:pt x="249" y="2026"/>
                  </a:cubicBezTo>
                  <a:cubicBezTo>
                    <a:pt x="255" y="2026"/>
                    <a:pt x="262" y="2022"/>
                    <a:pt x="262" y="2013"/>
                  </a:cubicBezTo>
                  <a:cubicBezTo>
                    <a:pt x="281" y="1701"/>
                    <a:pt x="303" y="1458"/>
                    <a:pt x="224" y="1155"/>
                  </a:cubicBezTo>
                  <a:cubicBezTo>
                    <a:pt x="127" y="777"/>
                    <a:pt x="27" y="398"/>
                    <a:pt x="18" y="6"/>
                  </a:cubicBezTo>
                  <a:cubicBezTo>
                    <a:pt x="18" y="3"/>
                    <a:pt x="15" y="1"/>
                    <a:pt x="12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44"/>
            <p:cNvSpPr/>
            <p:nvPr/>
          </p:nvSpPr>
          <p:spPr>
            <a:xfrm>
              <a:off x="6790704" y="4383085"/>
              <a:ext cx="75559" cy="254902"/>
            </a:xfrm>
            <a:custGeom>
              <a:avLst/>
              <a:gdLst/>
              <a:ahLst/>
              <a:cxnLst/>
              <a:rect l="l" t="t" r="r" b="b"/>
              <a:pathLst>
                <a:path w="1218" h="4109" extrusionOk="0">
                  <a:moveTo>
                    <a:pt x="19" y="0"/>
                  </a:moveTo>
                  <a:lnTo>
                    <a:pt x="1" y="269"/>
                  </a:lnTo>
                  <a:lnTo>
                    <a:pt x="350" y="4108"/>
                  </a:lnTo>
                  <a:lnTo>
                    <a:pt x="353" y="3772"/>
                  </a:lnTo>
                  <a:lnTo>
                    <a:pt x="1217" y="215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44"/>
            <p:cNvSpPr/>
            <p:nvPr/>
          </p:nvSpPr>
          <p:spPr>
            <a:xfrm>
              <a:off x="6812416" y="4574034"/>
              <a:ext cx="95100" cy="63958"/>
            </a:xfrm>
            <a:custGeom>
              <a:avLst/>
              <a:gdLst/>
              <a:ahLst/>
              <a:cxnLst/>
              <a:rect l="l" t="t" r="r" b="b"/>
              <a:pathLst>
                <a:path w="1533" h="1031" extrusionOk="0">
                  <a:moveTo>
                    <a:pt x="1229" y="1"/>
                  </a:moveTo>
                  <a:lnTo>
                    <a:pt x="3" y="694"/>
                  </a:lnTo>
                  <a:lnTo>
                    <a:pt x="0" y="1030"/>
                  </a:lnTo>
                  <a:lnTo>
                    <a:pt x="1527" y="830"/>
                  </a:lnTo>
                  <a:lnTo>
                    <a:pt x="1533" y="452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44"/>
            <p:cNvSpPr/>
            <p:nvPr/>
          </p:nvSpPr>
          <p:spPr>
            <a:xfrm>
              <a:off x="6791882" y="4372166"/>
              <a:ext cx="115633" cy="244914"/>
            </a:xfrm>
            <a:custGeom>
              <a:avLst/>
              <a:gdLst/>
              <a:ahLst/>
              <a:cxnLst/>
              <a:rect l="l" t="t" r="r" b="b"/>
              <a:pathLst>
                <a:path w="1864" h="3948" extrusionOk="0">
                  <a:moveTo>
                    <a:pt x="1248" y="1"/>
                  </a:moveTo>
                  <a:lnTo>
                    <a:pt x="0" y="176"/>
                  </a:lnTo>
                  <a:lnTo>
                    <a:pt x="334" y="3948"/>
                  </a:lnTo>
                  <a:lnTo>
                    <a:pt x="1864" y="3706"/>
                  </a:lnTo>
                  <a:lnTo>
                    <a:pt x="124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44"/>
            <p:cNvSpPr/>
            <p:nvPr/>
          </p:nvSpPr>
          <p:spPr>
            <a:xfrm>
              <a:off x="6795729" y="4381348"/>
              <a:ext cx="42122" cy="254095"/>
            </a:xfrm>
            <a:custGeom>
              <a:avLst/>
              <a:gdLst/>
              <a:ahLst/>
              <a:cxnLst/>
              <a:rect l="l" t="t" r="r" b="b"/>
              <a:pathLst>
                <a:path w="679" h="4096" extrusionOk="0">
                  <a:moveTo>
                    <a:pt x="134" y="1"/>
                  </a:moveTo>
                  <a:lnTo>
                    <a:pt x="87" y="8"/>
                  </a:lnTo>
                  <a:cubicBezTo>
                    <a:pt x="62" y="168"/>
                    <a:pt x="44" y="327"/>
                    <a:pt x="31" y="489"/>
                  </a:cubicBezTo>
                  <a:cubicBezTo>
                    <a:pt x="1" y="917"/>
                    <a:pt x="59" y="1328"/>
                    <a:pt x="146" y="1746"/>
                  </a:cubicBezTo>
                  <a:cubicBezTo>
                    <a:pt x="239" y="2196"/>
                    <a:pt x="358" y="2638"/>
                    <a:pt x="473" y="3082"/>
                  </a:cubicBezTo>
                  <a:cubicBezTo>
                    <a:pt x="522" y="3275"/>
                    <a:pt x="582" y="3471"/>
                    <a:pt x="614" y="3669"/>
                  </a:cubicBezTo>
                  <a:cubicBezTo>
                    <a:pt x="640" y="3817"/>
                    <a:pt x="619" y="3956"/>
                    <a:pt x="583" y="4096"/>
                  </a:cubicBezTo>
                  <a:lnTo>
                    <a:pt x="612" y="4093"/>
                  </a:lnTo>
                  <a:cubicBezTo>
                    <a:pt x="679" y="3879"/>
                    <a:pt x="643" y="3659"/>
                    <a:pt x="592" y="3436"/>
                  </a:cubicBezTo>
                  <a:cubicBezTo>
                    <a:pt x="497" y="3005"/>
                    <a:pt x="380" y="2577"/>
                    <a:pt x="280" y="2143"/>
                  </a:cubicBezTo>
                  <a:cubicBezTo>
                    <a:pt x="175" y="1691"/>
                    <a:pt x="65" y="1223"/>
                    <a:pt x="69" y="757"/>
                  </a:cubicBezTo>
                  <a:cubicBezTo>
                    <a:pt x="73" y="505"/>
                    <a:pt x="98" y="253"/>
                    <a:pt x="134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44"/>
            <p:cNvSpPr/>
            <p:nvPr/>
          </p:nvSpPr>
          <p:spPr>
            <a:xfrm>
              <a:off x="6799885" y="4499404"/>
              <a:ext cx="28102" cy="137656"/>
            </a:xfrm>
            <a:custGeom>
              <a:avLst/>
              <a:gdLst/>
              <a:ahLst/>
              <a:cxnLst/>
              <a:rect l="l" t="t" r="r" b="b"/>
              <a:pathLst>
                <a:path w="453" h="2219" extrusionOk="0">
                  <a:moveTo>
                    <a:pt x="1" y="0"/>
                  </a:moveTo>
                  <a:lnTo>
                    <a:pt x="12" y="110"/>
                  </a:lnTo>
                  <a:cubicBezTo>
                    <a:pt x="41" y="208"/>
                    <a:pt x="70" y="304"/>
                    <a:pt x="95" y="401"/>
                  </a:cubicBezTo>
                  <a:cubicBezTo>
                    <a:pt x="160" y="646"/>
                    <a:pt x="144" y="897"/>
                    <a:pt x="201" y="1140"/>
                  </a:cubicBezTo>
                  <a:cubicBezTo>
                    <a:pt x="234" y="1288"/>
                    <a:pt x="300" y="1436"/>
                    <a:pt x="340" y="1584"/>
                  </a:cubicBezTo>
                  <a:cubicBezTo>
                    <a:pt x="383" y="1741"/>
                    <a:pt x="415" y="1852"/>
                    <a:pt x="391" y="2008"/>
                  </a:cubicBezTo>
                  <a:cubicBezTo>
                    <a:pt x="378" y="2082"/>
                    <a:pt x="356" y="2149"/>
                    <a:pt x="336" y="2219"/>
                  </a:cubicBezTo>
                  <a:lnTo>
                    <a:pt x="377" y="2213"/>
                  </a:lnTo>
                  <a:cubicBezTo>
                    <a:pt x="426" y="2074"/>
                    <a:pt x="452" y="1960"/>
                    <a:pt x="435" y="1788"/>
                  </a:cubicBezTo>
                  <a:cubicBezTo>
                    <a:pt x="416" y="1628"/>
                    <a:pt x="349" y="1474"/>
                    <a:pt x="297" y="1321"/>
                  </a:cubicBezTo>
                  <a:cubicBezTo>
                    <a:pt x="201" y="1040"/>
                    <a:pt x="210" y="749"/>
                    <a:pt x="136" y="463"/>
                  </a:cubicBezTo>
                  <a:cubicBezTo>
                    <a:pt x="95" y="306"/>
                    <a:pt x="50" y="154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44"/>
            <p:cNvSpPr/>
            <p:nvPr/>
          </p:nvSpPr>
          <p:spPr>
            <a:xfrm>
              <a:off x="6863472" y="4372166"/>
              <a:ext cx="21898" cy="257259"/>
            </a:xfrm>
            <a:custGeom>
              <a:avLst/>
              <a:gdLst/>
              <a:ahLst/>
              <a:cxnLst/>
              <a:rect l="l" t="t" r="r" b="b"/>
              <a:pathLst>
                <a:path w="353" h="4147" extrusionOk="0">
                  <a:moveTo>
                    <a:pt x="100" y="1"/>
                  </a:moveTo>
                  <a:cubicBezTo>
                    <a:pt x="92" y="690"/>
                    <a:pt x="1" y="1395"/>
                    <a:pt x="166" y="2064"/>
                  </a:cubicBezTo>
                  <a:cubicBezTo>
                    <a:pt x="223" y="2289"/>
                    <a:pt x="268" y="2506"/>
                    <a:pt x="261" y="2739"/>
                  </a:cubicBezTo>
                  <a:cubicBezTo>
                    <a:pt x="254" y="2943"/>
                    <a:pt x="243" y="3142"/>
                    <a:pt x="259" y="3348"/>
                  </a:cubicBezTo>
                  <a:cubicBezTo>
                    <a:pt x="274" y="3516"/>
                    <a:pt x="339" y="3711"/>
                    <a:pt x="310" y="3878"/>
                  </a:cubicBezTo>
                  <a:cubicBezTo>
                    <a:pt x="296" y="3965"/>
                    <a:pt x="277" y="4055"/>
                    <a:pt x="254" y="4146"/>
                  </a:cubicBezTo>
                  <a:lnTo>
                    <a:pt x="290" y="4141"/>
                  </a:lnTo>
                  <a:cubicBezTo>
                    <a:pt x="332" y="3972"/>
                    <a:pt x="352" y="3798"/>
                    <a:pt x="326" y="3643"/>
                  </a:cubicBezTo>
                  <a:cubicBezTo>
                    <a:pt x="254" y="3214"/>
                    <a:pt x="339" y="2783"/>
                    <a:pt x="262" y="2360"/>
                  </a:cubicBezTo>
                  <a:cubicBezTo>
                    <a:pt x="178" y="1890"/>
                    <a:pt x="84" y="1467"/>
                    <a:pt x="107" y="984"/>
                  </a:cubicBezTo>
                  <a:cubicBezTo>
                    <a:pt x="121" y="709"/>
                    <a:pt x="130" y="441"/>
                    <a:pt x="130" y="170"/>
                  </a:cubicBezTo>
                  <a:lnTo>
                    <a:pt x="130" y="169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44"/>
            <p:cNvSpPr/>
            <p:nvPr/>
          </p:nvSpPr>
          <p:spPr>
            <a:xfrm>
              <a:off x="6887666" y="4488361"/>
              <a:ext cx="8561" cy="87097"/>
            </a:xfrm>
            <a:custGeom>
              <a:avLst/>
              <a:gdLst/>
              <a:ahLst/>
              <a:cxnLst/>
              <a:rect l="l" t="t" r="r" b="b"/>
              <a:pathLst>
                <a:path w="138" h="1404" extrusionOk="0">
                  <a:moveTo>
                    <a:pt x="22" y="1"/>
                  </a:moveTo>
                  <a:lnTo>
                    <a:pt x="20" y="2"/>
                  </a:lnTo>
                  <a:cubicBezTo>
                    <a:pt x="0" y="468"/>
                    <a:pt x="67" y="940"/>
                    <a:pt x="132" y="1402"/>
                  </a:cubicBezTo>
                  <a:cubicBezTo>
                    <a:pt x="132" y="1403"/>
                    <a:pt x="133" y="1403"/>
                    <a:pt x="134" y="1403"/>
                  </a:cubicBezTo>
                  <a:cubicBezTo>
                    <a:pt x="136" y="1403"/>
                    <a:pt x="138" y="1402"/>
                    <a:pt x="138" y="1399"/>
                  </a:cubicBezTo>
                  <a:cubicBezTo>
                    <a:pt x="90" y="975"/>
                    <a:pt x="31" y="538"/>
                    <a:pt x="38" y="105"/>
                  </a:cubicBezTo>
                  <a:lnTo>
                    <a:pt x="38" y="10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44"/>
            <p:cNvSpPr/>
            <p:nvPr/>
          </p:nvSpPr>
          <p:spPr>
            <a:xfrm>
              <a:off x="6890954" y="4589853"/>
              <a:ext cx="8561" cy="37965"/>
            </a:xfrm>
            <a:custGeom>
              <a:avLst/>
              <a:gdLst/>
              <a:ahLst/>
              <a:cxnLst/>
              <a:rect l="l" t="t" r="r" b="b"/>
              <a:pathLst>
                <a:path w="138" h="612" extrusionOk="0">
                  <a:moveTo>
                    <a:pt x="106" y="0"/>
                  </a:moveTo>
                  <a:cubicBezTo>
                    <a:pt x="100" y="0"/>
                    <a:pt x="94" y="5"/>
                    <a:pt x="95" y="12"/>
                  </a:cubicBezTo>
                  <a:cubicBezTo>
                    <a:pt x="123" y="206"/>
                    <a:pt x="63" y="411"/>
                    <a:pt x="1" y="611"/>
                  </a:cubicBezTo>
                  <a:lnTo>
                    <a:pt x="23" y="608"/>
                  </a:lnTo>
                  <a:cubicBezTo>
                    <a:pt x="43" y="533"/>
                    <a:pt x="59" y="459"/>
                    <a:pt x="79" y="386"/>
                  </a:cubicBezTo>
                  <a:cubicBezTo>
                    <a:pt x="116" y="260"/>
                    <a:pt x="137" y="139"/>
                    <a:pt x="114" y="9"/>
                  </a:cubicBezTo>
                  <a:cubicBezTo>
                    <a:pt x="113" y="3"/>
                    <a:pt x="110" y="0"/>
                    <a:pt x="106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44"/>
            <p:cNvSpPr/>
            <p:nvPr/>
          </p:nvSpPr>
          <p:spPr>
            <a:xfrm>
              <a:off x="6801684" y="4379115"/>
              <a:ext cx="36104" cy="182507"/>
            </a:xfrm>
            <a:custGeom>
              <a:avLst/>
              <a:gdLst/>
              <a:ahLst/>
              <a:cxnLst/>
              <a:rect l="l" t="t" r="r" b="b"/>
              <a:pathLst>
                <a:path w="582" h="2942" extrusionOk="0">
                  <a:moveTo>
                    <a:pt x="298" y="0"/>
                  </a:moveTo>
                  <a:lnTo>
                    <a:pt x="274" y="5"/>
                  </a:lnTo>
                  <a:cubicBezTo>
                    <a:pt x="140" y="173"/>
                    <a:pt x="1" y="298"/>
                    <a:pt x="41" y="539"/>
                  </a:cubicBezTo>
                  <a:cubicBezTo>
                    <a:pt x="82" y="805"/>
                    <a:pt x="139" y="1068"/>
                    <a:pt x="194" y="1331"/>
                  </a:cubicBezTo>
                  <a:cubicBezTo>
                    <a:pt x="304" y="1861"/>
                    <a:pt x="386" y="2423"/>
                    <a:pt x="566" y="2935"/>
                  </a:cubicBezTo>
                  <a:cubicBezTo>
                    <a:pt x="567" y="2940"/>
                    <a:pt x="570" y="2942"/>
                    <a:pt x="573" y="2942"/>
                  </a:cubicBezTo>
                  <a:cubicBezTo>
                    <a:pt x="577" y="2942"/>
                    <a:pt x="582" y="2938"/>
                    <a:pt x="580" y="2932"/>
                  </a:cubicBezTo>
                  <a:cubicBezTo>
                    <a:pt x="458" y="2462"/>
                    <a:pt x="356" y="1984"/>
                    <a:pt x="255" y="1511"/>
                  </a:cubicBezTo>
                  <a:cubicBezTo>
                    <a:pt x="201" y="1251"/>
                    <a:pt x="147" y="989"/>
                    <a:pt x="99" y="731"/>
                  </a:cubicBezTo>
                  <a:cubicBezTo>
                    <a:pt x="85" y="647"/>
                    <a:pt x="57" y="557"/>
                    <a:pt x="56" y="472"/>
                  </a:cubicBezTo>
                  <a:cubicBezTo>
                    <a:pt x="50" y="282"/>
                    <a:pt x="184" y="147"/>
                    <a:pt x="298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44"/>
            <p:cNvSpPr/>
            <p:nvPr/>
          </p:nvSpPr>
          <p:spPr>
            <a:xfrm>
              <a:off x="6853112" y="4383519"/>
              <a:ext cx="13338" cy="78660"/>
            </a:xfrm>
            <a:custGeom>
              <a:avLst/>
              <a:gdLst/>
              <a:ahLst/>
              <a:cxnLst/>
              <a:rect l="l" t="t" r="r" b="b"/>
              <a:pathLst>
                <a:path w="215" h="1268" extrusionOk="0">
                  <a:moveTo>
                    <a:pt x="162" y="1"/>
                  </a:moveTo>
                  <a:cubicBezTo>
                    <a:pt x="156" y="1"/>
                    <a:pt x="150" y="5"/>
                    <a:pt x="150" y="14"/>
                  </a:cubicBezTo>
                  <a:cubicBezTo>
                    <a:pt x="185" y="425"/>
                    <a:pt x="27" y="846"/>
                    <a:pt x="1" y="1257"/>
                  </a:cubicBezTo>
                  <a:cubicBezTo>
                    <a:pt x="1" y="1264"/>
                    <a:pt x="7" y="1267"/>
                    <a:pt x="13" y="1267"/>
                  </a:cubicBezTo>
                  <a:cubicBezTo>
                    <a:pt x="17" y="1267"/>
                    <a:pt x="22" y="1265"/>
                    <a:pt x="23" y="1260"/>
                  </a:cubicBezTo>
                  <a:cubicBezTo>
                    <a:pt x="87" y="866"/>
                    <a:pt x="214" y="414"/>
                    <a:pt x="175" y="14"/>
                  </a:cubicBezTo>
                  <a:cubicBezTo>
                    <a:pt x="174" y="5"/>
                    <a:pt x="168" y="1"/>
                    <a:pt x="162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44"/>
            <p:cNvSpPr/>
            <p:nvPr/>
          </p:nvSpPr>
          <p:spPr>
            <a:xfrm>
              <a:off x="6818310" y="4377315"/>
              <a:ext cx="16687" cy="116502"/>
            </a:xfrm>
            <a:custGeom>
              <a:avLst/>
              <a:gdLst/>
              <a:ahLst/>
              <a:cxnLst/>
              <a:rect l="l" t="t" r="r" b="b"/>
              <a:pathLst>
                <a:path w="269" h="1878" extrusionOk="0">
                  <a:moveTo>
                    <a:pt x="247" y="0"/>
                  </a:moveTo>
                  <a:lnTo>
                    <a:pt x="232" y="2"/>
                  </a:lnTo>
                  <a:cubicBezTo>
                    <a:pt x="248" y="456"/>
                    <a:pt x="212" y="912"/>
                    <a:pt x="210" y="1367"/>
                  </a:cubicBezTo>
                  <a:cubicBezTo>
                    <a:pt x="210" y="1458"/>
                    <a:pt x="210" y="1548"/>
                    <a:pt x="203" y="1638"/>
                  </a:cubicBezTo>
                  <a:cubicBezTo>
                    <a:pt x="198" y="1713"/>
                    <a:pt x="188" y="1819"/>
                    <a:pt x="155" y="1819"/>
                  </a:cubicBezTo>
                  <a:cubicBezTo>
                    <a:pt x="139" y="1819"/>
                    <a:pt x="116" y="1792"/>
                    <a:pt x="86" y="1721"/>
                  </a:cubicBezTo>
                  <a:cubicBezTo>
                    <a:pt x="14" y="1560"/>
                    <a:pt x="51" y="1293"/>
                    <a:pt x="49" y="1123"/>
                  </a:cubicBezTo>
                  <a:cubicBezTo>
                    <a:pt x="49" y="941"/>
                    <a:pt x="49" y="764"/>
                    <a:pt x="17" y="586"/>
                  </a:cubicBezTo>
                  <a:cubicBezTo>
                    <a:pt x="17" y="581"/>
                    <a:pt x="13" y="579"/>
                    <a:pt x="10" y="579"/>
                  </a:cubicBezTo>
                  <a:cubicBezTo>
                    <a:pt x="5" y="579"/>
                    <a:pt x="1" y="582"/>
                    <a:pt x="1" y="587"/>
                  </a:cubicBezTo>
                  <a:cubicBezTo>
                    <a:pt x="30" y="872"/>
                    <a:pt x="22" y="1156"/>
                    <a:pt x="36" y="1444"/>
                  </a:cubicBezTo>
                  <a:cubicBezTo>
                    <a:pt x="39" y="1524"/>
                    <a:pt x="25" y="1807"/>
                    <a:pt x="115" y="1859"/>
                  </a:cubicBezTo>
                  <a:cubicBezTo>
                    <a:pt x="136" y="1872"/>
                    <a:pt x="151" y="1878"/>
                    <a:pt x="163" y="1878"/>
                  </a:cubicBezTo>
                  <a:cubicBezTo>
                    <a:pt x="190" y="1878"/>
                    <a:pt x="195" y="1843"/>
                    <a:pt x="212" y="1784"/>
                  </a:cubicBezTo>
                  <a:cubicBezTo>
                    <a:pt x="269" y="1577"/>
                    <a:pt x="232" y="1329"/>
                    <a:pt x="231" y="1117"/>
                  </a:cubicBezTo>
                  <a:cubicBezTo>
                    <a:pt x="226" y="742"/>
                    <a:pt x="260" y="375"/>
                    <a:pt x="247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7983;p44"/>
            <p:cNvSpPr/>
            <p:nvPr/>
          </p:nvSpPr>
          <p:spPr>
            <a:xfrm>
              <a:off x="6837665" y="4375578"/>
              <a:ext cx="20037" cy="257445"/>
            </a:xfrm>
            <a:custGeom>
              <a:avLst/>
              <a:gdLst/>
              <a:ahLst/>
              <a:cxnLst/>
              <a:rect l="l" t="t" r="r" b="b"/>
              <a:pathLst>
                <a:path w="323" h="4150" extrusionOk="0">
                  <a:moveTo>
                    <a:pt x="121" y="1"/>
                  </a:moveTo>
                  <a:lnTo>
                    <a:pt x="90" y="5"/>
                  </a:lnTo>
                  <a:cubicBezTo>
                    <a:pt x="160" y="327"/>
                    <a:pt x="151" y="651"/>
                    <a:pt x="84" y="980"/>
                  </a:cubicBezTo>
                  <a:cubicBezTo>
                    <a:pt x="60" y="1116"/>
                    <a:pt x="6" y="1254"/>
                    <a:pt x="3" y="1392"/>
                  </a:cubicBezTo>
                  <a:cubicBezTo>
                    <a:pt x="0" y="1588"/>
                    <a:pt x="73" y="1790"/>
                    <a:pt x="92" y="1981"/>
                  </a:cubicBezTo>
                  <a:cubicBezTo>
                    <a:pt x="134" y="2359"/>
                    <a:pt x="128" y="2741"/>
                    <a:pt x="157" y="3119"/>
                  </a:cubicBezTo>
                  <a:cubicBezTo>
                    <a:pt x="169" y="3288"/>
                    <a:pt x="193" y="3448"/>
                    <a:pt x="230" y="3615"/>
                  </a:cubicBezTo>
                  <a:cubicBezTo>
                    <a:pt x="276" y="3818"/>
                    <a:pt x="260" y="3969"/>
                    <a:pt x="216" y="4150"/>
                  </a:cubicBezTo>
                  <a:lnTo>
                    <a:pt x="256" y="4144"/>
                  </a:lnTo>
                  <a:cubicBezTo>
                    <a:pt x="291" y="4023"/>
                    <a:pt x="322" y="3895"/>
                    <a:pt x="314" y="3775"/>
                  </a:cubicBezTo>
                  <a:cubicBezTo>
                    <a:pt x="311" y="3752"/>
                    <a:pt x="304" y="3726"/>
                    <a:pt x="298" y="3704"/>
                  </a:cubicBezTo>
                  <a:cubicBezTo>
                    <a:pt x="266" y="3557"/>
                    <a:pt x="234" y="3421"/>
                    <a:pt x="221" y="3271"/>
                  </a:cubicBezTo>
                  <a:cubicBezTo>
                    <a:pt x="183" y="2840"/>
                    <a:pt x="183" y="2410"/>
                    <a:pt x="134" y="1981"/>
                  </a:cubicBezTo>
                  <a:cubicBezTo>
                    <a:pt x="110" y="1791"/>
                    <a:pt x="39" y="1582"/>
                    <a:pt x="44" y="1392"/>
                  </a:cubicBezTo>
                  <a:cubicBezTo>
                    <a:pt x="47" y="1196"/>
                    <a:pt x="131" y="995"/>
                    <a:pt x="155" y="802"/>
                  </a:cubicBezTo>
                  <a:cubicBezTo>
                    <a:pt x="192" y="531"/>
                    <a:pt x="187" y="265"/>
                    <a:pt x="121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44"/>
            <p:cNvSpPr/>
            <p:nvPr/>
          </p:nvSpPr>
          <p:spPr>
            <a:xfrm>
              <a:off x="6853422" y="4471735"/>
              <a:ext cx="20782" cy="125373"/>
            </a:xfrm>
            <a:custGeom>
              <a:avLst/>
              <a:gdLst/>
              <a:ahLst/>
              <a:cxnLst/>
              <a:rect l="l" t="t" r="r" b="b"/>
              <a:pathLst>
                <a:path w="335" h="2021" extrusionOk="0">
                  <a:moveTo>
                    <a:pt x="6" y="1"/>
                  </a:moveTo>
                  <a:cubicBezTo>
                    <a:pt x="3" y="1"/>
                    <a:pt x="0" y="3"/>
                    <a:pt x="0" y="7"/>
                  </a:cubicBezTo>
                  <a:cubicBezTo>
                    <a:pt x="3" y="346"/>
                    <a:pt x="86" y="665"/>
                    <a:pt x="176" y="991"/>
                  </a:cubicBezTo>
                  <a:cubicBezTo>
                    <a:pt x="220" y="1149"/>
                    <a:pt x="282" y="1316"/>
                    <a:pt x="296" y="1478"/>
                  </a:cubicBezTo>
                  <a:cubicBezTo>
                    <a:pt x="312" y="1653"/>
                    <a:pt x="279" y="1833"/>
                    <a:pt x="279" y="2009"/>
                  </a:cubicBezTo>
                  <a:cubicBezTo>
                    <a:pt x="279" y="2017"/>
                    <a:pt x="286" y="2021"/>
                    <a:pt x="292" y="2021"/>
                  </a:cubicBezTo>
                  <a:cubicBezTo>
                    <a:pt x="299" y="2021"/>
                    <a:pt x="306" y="2017"/>
                    <a:pt x="307" y="2009"/>
                  </a:cubicBezTo>
                  <a:cubicBezTo>
                    <a:pt x="315" y="1695"/>
                    <a:pt x="334" y="1455"/>
                    <a:pt x="247" y="1150"/>
                  </a:cubicBezTo>
                  <a:cubicBezTo>
                    <a:pt x="140" y="774"/>
                    <a:pt x="32" y="401"/>
                    <a:pt x="13" y="7"/>
                  </a:cubicBezTo>
                  <a:cubicBezTo>
                    <a:pt x="13" y="4"/>
                    <a:pt x="9" y="1"/>
                    <a:pt x="6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44"/>
            <p:cNvSpPr/>
            <p:nvPr/>
          </p:nvSpPr>
          <p:spPr>
            <a:xfrm>
              <a:off x="6640824" y="4383891"/>
              <a:ext cx="103660" cy="254716"/>
            </a:xfrm>
            <a:custGeom>
              <a:avLst/>
              <a:gdLst/>
              <a:ahLst/>
              <a:cxnLst/>
              <a:rect l="l" t="t" r="r" b="b"/>
              <a:pathLst>
                <a:path w="1671" h="4106" extrusionOk="0">
                  <a:moveTo>
                    <a:pt x="501" y="0"/>
                  </a:moveTo>
                  <a:lnTo>
                    <a:pt x="410" y="259"/>
                  </a:lnTo>
                  <a:lnTo>
                    <a:pt x="0" y="4106"/>
                  </a:lnTo>
                  <a:lnTo>
                    <a:pt x="86" y="3773"/>
                  </a:lnTo>
                  <a:lnTo>
                    <a:pt x="1670" y="2309"/>
                  </a:lnTo>
                  <a:lnTo>
                    <a:pt x="5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44"/>
            <p:cNvSpPr/>
            <p:nvPr/>
          </p:nvSpPr>
          <p:spPr>
            <a:xfrm>
              <a:off x="6640824" y="4586999"/>
              <a:ext cx="141192" cy="53660"/>
            </a:xfrm>
            <a:custGeom>
              <a:avLst/>
              <a:gdLst/>
              <a:ahLst/>
              <a:cxnLst/>
              <a:rect l="l" t="t" r="r" b="b"/>
              <a:pathLst>
                <a:path w="2276" h="865" extrusionOk="0">
                  <a:moveTo>
                    <a:pt x="1959" y="1"/>
                  </a:moveTo>
                  <a:lnTo>
                    <a:pt x="86" y="499"/>
                  </a:lnTo>
                  <a:lnTo>
                    <a:pt x="0" y="832"/>
                  </a:lnTo>
                  <a:lnTo>
                    <a:pt x="2180" y="865"/>
                  </a:lnTo>
                  <a:lnTo>
                    <a:pt x="2276" y="492"/>
                  </a:lnTo>
                  <a:lnTo>
                    <a:pt x="19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44"/>
            <p:cNvSpPr/>
            <p:nvPr/>
          </p:nvSpPr>
          <p:spPr>
            <a:xfrm>
              <a:off x="6646097" y="4383891"/>
              <a:ext cx="136539" cy="234120"/>
            </a:xfrm>
            <a:custGeom>
              <a:avLst/>
              <a:gdLst/>
              <a:ahLst/>
              <a:cxnLst/>
              <a:rect l="l" t="t" r="r" b="b"/>
              <a:pathLst>
                <a:path w="2201" h="3774" extrusionOk="0">
                  <a:moveTo>
                    <a:pt x="416" y="0"/>
                  </a:moveTo>
                  <a:lnTo>
                    <a:pt x="1" y="3773"/>
                  </a:lnTo>
                  <a:lnTo>
                    <a:pt x="2191" y="3766"/>
                  </a:lnTo>
                  <a:lnTo>
                    <a:pt x="2201" y="12"/>
                  </a:lnTo>
                  <a:lnTo>
                    <a:pt x="41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44"/>
            <p:cNvSpPr/>
            <p:nvPr/>
          </p:nvSpPr>
          <p:spPr>
            <a:xfrm>
              <a:off x="6664212" y="4384139"/>
              <a:ext cx="24690" cy="255026"/>
            </a:xfrm>
            <a:custGeom>
              <a:avLst/>
              <a:gdLst/>
              <a:ahLst/>
              <a:cxnLst/>
              <a:rect l="l" t="t" r="r" b="b"/>
              <a:pathLst>
                <a:path w="398" h="4111" extrusionOk="0">
                  <a:moveTo>
                    <a:pt x="346" y="1"/>
                  </a:moveTo>
                  <a:cubicBezTo>
                    <a:pt x="280" y="144"/>
                    <a:pt x="221" y="290"/>
                    <a:pt x="169" y="436"/>
                  </a:cubicBezTo>
                  <a:cubicBezTo>
                    <a:pt x="31" y="830"/>
                    <a:pt x="1" y="1213"/>
                    <a:pt x="18" y="1631"/>
                  </a:cubicBezTo>
                  <a:cubicBezTo>
                    <a:pt x="38" y="2105"/>
                    <a:pt x="104" y="2577"/>
                    <a:pt x="160" y="3047"/>
                  </a:cubicBezTo>
                  <a:cubicBezTo>
                    <a:pt x="185" y="3258"/>
                    <a:pt x="224" y="3479"/>
                    <a:pt x="221" y="3691"/>
                  </a:cubicBezTo>
                  <a:cubicBezTo>
                    <a:pt x="221" y="3847"/>
                    <a:pt x="160" y="3981"/>
                    <a:pt x="76" y="4109"/>
                  </a:cubicBezTo>
                  <a:lnTo>
                    <a:pt x="108" y="4110"/>
                  </a:lnTo>
                  <a:cubicBezTo>
                    <a:pt x="239" y="3922"/>
                    <a:pt x="253" y="3704"/>
                    <a:pt x="234" y="3463"/>
                  </a:cubicBezTo>
                  <a:cubicBezTo>
                    <a:pt x="200" y="2989"/>
                    <a:pt x="130" y="2519"/>
                    <a:pt x="91" y="2047"/>
                  </a:cubicBezTo>
                  <a:cubicBezTo>
                    <a:pt x="52" y="1568"/>
                    <a:pt x="24" y="1077"/>
                    <a:pt x="163" y="612"/>
                  </a:cubicBezTo>
                  <a:cubicBezTo>
                    <a:pt x="226" y="404"/>
                    <a:pt x="307" y="201"/>
                    <a:pt x="397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44"/>
            <p:cNvSpPr/>
            <p:nvPr/>
          </p:nvSpPr>
          <p:spPr>
            <a:xfrm>
              <a:off x="6652983" y="4500210"/>
              <a:ext cx="15385" cy="138772"/>
            </a:xfrm>
            <a:custGeom>
              <a:avLst/>
              <a:gdLst/>
              <a:ahLst/>
              <a:cxnLst/>
              <a:rect l="l" t="t" r="r" b="b"/>
              <a:pathLst>
                <a:path w="248" h="2237" extrusionOk="0">
                  <a:moveTo>
                    <a:pt x="44" y="0"/>
                  </a:moveTo>
                  <a:lnTo>
                    <a:pt x="35" y="87"/>
                  </a:lnTo>
                  <a:lnTo>
                    <a:pt x="35" y="89"/>
                  </a:lnTo>
                  <a:cubicBezTo>
                    <a:pt x="57" y="203"/>
                    <a:pt x="76" y="320"/>
                    <a:pt x="90" y="434"/>
                  </a:cubicBezTo>
                  <a:cubicBezTo>
                    <a:pt x="121" y="677"/>
                    <a:pt x="44" y="911"/>
                    <a:pt x="61" y="1150"/>
                  </a:cubicBezTo>
                  <a:cubicBezTo>
                    <a:pt x="74" y="1306"/>
                    <a:pt x="127" y="1465"/>
                    <a:pt x="156" y="1615"/>
                  </a:cubicBezTo>
                  <a:cubicBezTo>
                    <a:pt x="176" y="1717"/>
                    <a:pt x="206" y="1830"/>
                    <a:pt x="173" y="1934"/>
                  </a:cubicBezTo>
                  <a:cubicBezTo>
                    <a:pt x="137" y="2048"/>
                    <a:pt x="67" y="2142"/>
                    <a:pt x="0" y="2236"/>
                  </a:cubicBezTo>
                  <a:lnTo>
                    <a:pt x="47" y="2236"/>
                  </a:lnTo>
                  <a:cubicBezTo>
                    <a:pt x="147" y="2107"/>
                    <a:pt x="205" y="2026"/>
                    <a:pt x="228" y="1825"/>
                  </a:cubicBezTo>
                  <a:cubicBezTo>
                    <a:pt x="247" y="1687"/>
                    <a:pt x="189" y="1545"/>
                    <a:pt x="161" y="1412"/>
                  </a:cubicBezTo>
                  <a:cubicBezTo>
                    <a:pt x="119" y="1217"/>
                    <a:pt x="90" y="1094"/>
                    <a:pt x="111" y="895"/>
                  </a:cubicBezTo>
                  <a:cubicBezTo>
                    <a:pt x="124" y="767"/>
                    <a:pt x="138" y="643"/>
                    <a:pt x="125" y="516"/>
                  </a:cubicBezTo>
                  <a:cubicBezTo>
                    <a:pt x="108" y="343"/>
                    <a:pt x="79" y="171"/>
                    <a:pt x="44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44"/>
            <p:cNvSpPr/>
            <p:nvPr/>
          </p:nvSpPr>
          <p:spPr>
            <a:xfrm>
              <a:off x="6736298" y="4388358"/>
              <a:ext cx="46898" cy="251676"/>
            </a:xfrm>
            <a:custGeom>
              <a:avLst/>
              <a:gdLst/>
              <a:ahLst/>
              <a:cxnLst/>
              <a:rect l="l" t="t" r="r" b="b"/>
              <a:pathLst>
                <a:path w="756" h="4057" extrusionOk="0">
                  <a:moveTo>
                    <a:pt x="756" y="1"/>
                  </a:moveTo>
                  <a:cubicBezTo>
                    <a:pt x="696" y="273"/>
                    <a:pt x="620" y="541"/>
                    <a:pt x="532" y="816"/>
                  </a:cubicBezTo>
                  <a:cubicBezTo>
                    <a:pt x="420" y="1170"/>
                    <a:pt x="329" y="1527"/>
                    <a:pt x="359" y="1903"/>
                  </a:cubicBezTo>
                  <a:cubicBezTo>
                    <a:pt x="379" y="2130"/>
                    <a:pt x="420" y="2346"/>
                    <a:pt x="371" y="2573"/>
                  </a:cubicBezTo>
                  <a:cubicBezTo>
                    <a:pt x="321" y="2792"/>
                    <a:pt x="236" y="3000"/>
                    <a:pt x="205" y="3226"/>
                  </a:cubicBezTo>
                  <a:cubicBezTo>
                    <a:pt x="180" y="3403"/>
                    <a:pt x="227" y="3642"/>
                    <a:pt x="146" y="3801"/>
                  </a:cubicBezTo>
                  <a:cubicBezTo>
                    <a:pt x="104" y="3883"/>
                    <a:pt x="54" y="3970"/>
                    <a:pt x="0" y="4057"/>
                  </a:cubicBezTo>
                  <a:lnTo>
                    <a:pt x="15" y="4057"/>
                  </a:lnTo>
                  <a:cubicBezTo>
                    <a:pt x="51" y="3991"/>
                    <a:pt x="89" y="3929"/>
                    <a:pt x="130" y="3867"/>
                  </a:cubicBezTo>
                  <a:cubicBezTo>
                    <a:pt x="205" y="3752"/>
                    <a:pt x="211" y="3716"/>
                    <a:pt x="210" y="3575"/>
                  </a:cubicBezTo>
                  <a:cubicBezTo>
                    <a:pt x="207" y="3117"/>
                    <a:pt x="439" y="2702"/>
                    <a:pt x="420" y="2252"/>
                  </a:cubicBezTo>
                  <a:cubicBezTo>
                    <a:pt x="410" y="2030"/>
                    <a:pt x="366" y="1816"/>
                    <a:pt x="384" y="1594"/>
                  </a:cubicBezTo>
                  <a:cubicBezTo>
                    <a:pt x="400" y="1359"/>
                    <a:pt x="461" y="1129"/>
                    <a:pt x="530" y="906"/>
                  </a:cubicBezTo>
                  <a:cubicBezTo>
                    <a:pt x="613" y="633"/>
                    <a:pt x="692" y="365"/>
                    <a:pt x="756" y="92"/>
                  </a:cubicBezTo>
                  <a:lnTo>
                    <a:pt x="756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44"/>
            <p:cNvSpPr/>
            <p:nvPr/>
          </p:nvSpPr>
          <p:spPr>
            <a:xfrm>
              <a:off x="6772031" y="4502878"/>
              <a:ext cx="10794" cy="86601"/>
            </a:xfrm>
            <a:custGeom>
              <a:avLst/>
              <a:gdLst/>
              <a:ahLst/>
              <a:cxnLst/>
              <a:rect l="l" t="t" r="r" b="b"/>
              <a:pathLst>
                <a:path w="174" h="1396" extrusionOk="0">
                  <a:moveTo>
                    <a:pt x="174" y="1"/>
                  </a:moveTo>
                  <a:cubicBezTo>
                    <a:pt x="43" y="449"/>
                    <a:pt x="23" y="930"/>
                    <a:pt x="1" y="1393"/>
                  </a:cubicBezTo>
                  <a:cubicBezTo>
                    <a:pt x="1" y="1395"/>
                    <a:pt x="3" y="1395"/>
                    <a:pt x="5" y="1395"/>
                  </a:cubicBezTo>
                  <a:cubicBezTo>
                    <a:pt x="6" y="1395"/>
                    <a:pt x="8" y="1395"/>
                    <a:pt x="8" y="1393"/>
                  </a:cubicBezTo>
                  <a:cubicBezTo>
                    <a:pt x="40" y="958"/>
                    <a:pt x="59" y="502"/>
                    <a:pt x="174" y="76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44"/>
            <p:cNvSpPr/>
            <p:nvPr/>
          </p:nvSpPr>
          <p:spPr>
            <a:xfrm>
              <a:off x="6752427" y="4603997"/>
              <a:ext cx="19169" cy="36353"/>
            </a:xfrm>
            <a:custGeom>
              <a:avLst/>
              <a:gdLst/>
              <a:ahLst/>
              <a:cxnLst/>
              <a:rect l="l" t="t" r="r" b="b"/>
              <a:pathLst>
                <a:path w="309" h="586" extrusionOk="0">
                  <a:moveTo>
                    <a:pt x="300" y="1"/>
                  </a:moveTo>
                  <a:cubicBezTo>
                    <a:pt x="295" y="1"/>
                    <a:pt x="289" y="4"/>
                    <a:pt x="288" y="10"/>
                  </a:cubicBezTo>
                  <a:cubicBezTo>
                    <a:pt x="284" y="192"/>
                    <a:pt x="164" y="325"/>
                    <a:pt x="73" y="470"/>
                  </a:cubicBezTo>
                  <a:cubicBezTo>
                    <a:pt x="48" y="508"/>
                    <a:pt x="24" y="547"/>
                    <a:pt x="0" y="585"/>
                  </a:cubicBezTo>
                  <a:lnTo>
                    <a:pt x="37" y="585"/>
                  </a:lnTo>
                  <a:cubicBezTo>
                    <a:pt x="74" y="523"/>
                    <a:pt x="111" y="462"/>
                    <a:pt x="150" y="402"/>
                  </a:cubicBezTo>
                  <a:cubicBezTo>
                    <a:pt x="233" y="279"/>
                    <a:pt x="308" y="163"/>
                    <a:pt x="308" y="10"/>
                  </a:cubicBezTo>
                  <a:cubicBezTo>
                    <a:pt x="308" y="4"/>
                    <a:pt x="304" y="1"/>
                    <a:pt x="30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44"/>
            <p:cNvSpPr/>
            <p:nvPr/>
          </p:nvSpPr>
          <p:spPr>
            <a:xfrm>
              <a:off x="6688282" y="4384450"/>
              <a:ext cx="22767" cy="255088"/>
            </a:xfrm>
            <a:custGeom>
              <a:avLst/>
              <a:gdLst/>
              <a:ahLst/>
              <a:cxnLst/>
              <a:rect l="l" t="t" r="r" b="b"/>
              <a:pathLst>
                <a:path w="367" h="4112" extrusionOk="0">
                  <a:moveTo>
                    <a:pt x="337" y="0"/>
                  </a:moveTo>
                  <a:cubicBezTo>
                    <a:pt x="260" y="407"/>
                    <a:pt x="79" y="784"/>
                    <a:pt x="40" y="1205"/>
                  </a:cubicBezTo>
                  <a:cubicBezTo>
                    <a:pt x="0" y="1634"/>
                    <a:pt x="128" y="2020"/>
                    <a:pt x="149" y="2441"/>
                  </a:cubicBezTo>
                  <a:cubicBezTo>
                    <a:pt x="163" y="2774"/>
                    <a:pt x="194" y="3093"/>
                    <a:pt x="166" y="3426"/>
                  </a:cubicBezTo>
                  <a:cubicBezTo>
                    <a:pt x="151" y="3612"/>
                    <a:pt x="157" y="3822"/>
                    <a:pt x="80" y="3995"/>
                  </a:cubicBezTo>
                  <a:cubicBezTo>
                    <a:pt x="61" y="4037"/>
                    <a:pt x="44" y="4075"/>
                    <a:pt x="29" y="4111"/>
                  </a:cubicBezTo>
                  <a:lnTo>
                    <a:pt x="63" y="4111"/>
                  </a:lnTo>
                  <a:cubicBezTo>
                    <a:pt x="93" y="4037"/>
                    <a:pt x="130" y="3967"/>
                    <a:pt x="150" y="3885"/>
                  </a:cubicBezTo>
                  <a:cubicBezTo>
                    <a:pt x="186" y="3738"/>
                    <a:pt x="183" y="3574"/>
                    <a:pt x="196" y="3423"/>
                  </a:cubicBezTo>
                  <a:cubicBezTo>
                    <a:pt x="226" y="3089"/>
                    <a:pt x="199" y="2774"/>
                    <a:pt x="182" y="2440"/>
                  </a:cubicBezTo>
                  <a:cubicBezTo>
                    <a:pt x="160" y="2021"/>
                    <a:pt x="29" y="1629"/>
                    <a:pt x="66" y="1207"/>
                  </a:cubicBezTo>
                  <a:cubicBezTo>
                    <a:pt x="106" y="790"/>
                    <a:pt x="305" y="408"/>
                    <a:pt x="366" y="2"/>
                  </a:cubicBezTo>
                  <a:lnTo>
                    <a:pt x="337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44"/>
            <p:cNvSpPr/>
            <p:nvPr/>
          </p:nvSpPr>
          <p:spPr>
            <a:xfrm>
              <a:off x="6715019" y="4540286"/>
              <a:ext cx="2419" cy="17246"/>
            </a:xfrm>
            <a:custGeom>
              <a:avLst/>
              <a:gdLst/>
              <a:ahLst/>
              <a:cxnLst/>
              <a:rect l="l" t="t" r="r" b="b"/>
              <a:pathLst>
                <a:path w="39" h="278" extrusionOk="0">
                  <a:moveTo>
                    <a:pt x="38" y="0"/>
                  </a:moveTo>
                  <a:cubicBezTo>
                    <a:pt x="11" y="108"/>
                    <a:pt x="1" y="214"/>
                    <a:pt x="9" y="270"/>
                  </a:cubicBezTo>
                  <a:cubicBezTo>
                    <a:pt x="11" y="275"/>
                    <a:pt x="15" y="278"/>
                    <a:pt x="20" y="278"/>
                  </a:cubicBezTo>
                  <a:cubicBezTo>
                    <a:pt x="25" y="278"/>
                    <a:pt x="31" y="274"/>
                    <a:pt x="31" y="267"/>
                  </a:cubicBezTo>
                  <a:cubicBezTo>
                    <a:pt x="30" y="207"/>
                    <a:pt x="25" y="100"/>
                    <a:pt x="38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44"/>
            <p:cNvSpPr/>
            <p:nvPr/>
          </p:nvSpPr>
          <p:spPr>
            <a:xfrm>
              <a:off x="6717439" y="4528003"/>
              <a:ext cx="4591" cy="12345"/>
            </a:xfrm>
            <a:custGeom>
              <a:avLst/>
              <a:gdLst/>
              <a:ahLst/>
              <a:cxnLst/>
              <a:rect l="l" t="t" r="r" b="b"/>
              <a:pathLst>
                <a:path w="74" h="199" extrusionOk="0">
                  <a:moveTo>
                    <a:pt x="74" y="1"/>
                  </a:moveTo>
                  <a:lnTo>
                    <a:pt x="74" y="1"/>
                  </a:lnTo>
                  <a:cubicBezTo>
                    <a:pt x="31" y="39"/>
                    <a:pt x="10" y="114"/>
                    <a:pt x="1" y="198"/>
                  </a:cubicBezTo>
                  <a:cubicBezTo>
                    <a:pt x="20" y="127"/>
                    <a:pt x="44" y="56"/>
                    <a:pt x="74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44"/>
            <p:cNvSpPr/>
            <p:nvPr/>
          </p:nvSpPr>
          <p:spPr>
            <a:xfrm>
              <a:off x="6717749" y="4520558"/>
              <a:ext cx="25062" cy="119293"/>
            </a:xfrm>
            <a:custGeom>
              <a:avLst/>
              <a:gdLst/>
              <a:ahLst/>
              <a:cxnLst/>
              <a:rect l="l" t="t" r="r" b="b"/>
              <a:pathLst>
                <a:path w="404" h="1923" extrusionOk="0">
                  <a:moveTo>
                    <a:pt x="194" y="0"/>
                  </a:moveTo>
                  <a:cubicBezTo>
                    <a:pt x="149" y="0"/>
                    <a:pt x="106" y="48"/>
                    <a:pt x="70" y="118"/>
                  </a:cubicBezTo>
                  <a:cubicBezTo>
                    <a:pt x="138" y="112"/>
                    <a:pt x="206" y="106"/>
                    <a:pt x="273" y="100"/>
                  </a:cubicBezTo>
                  <a:cubicBezTo>
                    <a:pt x="283" y="128"/>
                    <a:pt x="294" y="154"/>
                    <a:pt x="302" y="183"/>
                  </a:cubicBezTo>
                  <a:cubicBezTo>
                    <a:pt x="327" y="231"/>
                    <a:pt x="317" y="320"/>
                    <a:pt x="317" y="371"/>
                  </a:cubicBezTo>
                  <a:cubicBezTo>
                    <a:pt x="317" y="455"/>
                    <a:pt x="308" y="539"/>
                    <a:pt x="302" y="623"/>
                  </a:cubicBezTo>
                  <a:cubicBezTo>
                    <a:pt x="285" y="856"/>
                    <a:pt x="281" y="1089"/>
                    <a:pt x="254" y="1322"/>
                  </a:cubicBezTo>
                  <a:cubicBezTo>
                    <a:pt x="233" y="1511"/>
                    <a:pt x="175" y="1599"/>
                    <a:pt x="85" y="1749"/>
                  </a:cubicBezTo>
                  <a:cubicBezTo>
                    <a:pt x="51" y="1808"/>
                    <a:pt x="22" y="1865"/>
                    <a:pt x="0" y="1923"/>
                  </a:cubicBezTo>
                  <a:lnTo>
                    <a:pt x="34" y="1923"/>
                  </a:lnTo>
                  <a:cubicBezTo>
                    <a:pt x="103" y="1791"/>
                    <a:pt x="199" y="1678"/>
                    <a:pt x="243" y="1532"/>
                  </a:cubicBezTo>
                  <a:cubicBezTo>
                    <a:pt x="305" y="1328"/>
                    <a:pt x="299" y="1066"/>
                    <a:pt x="308" y="854"/>
                  </a:cubicBezTo>
                  <a:cubicBezTo>
                    <a:pt x="317" y="638"/>
                    <a:pt x="404" y="328"/>
                    <a:pt x="314" y="128"/>
                  </a:cubicBezTo>
                  <a:cubicBezTo>
                    <a:pt x="274" y="37"/>
                    <a:pt x="233" y="0"/>
                    <a:pt x="194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44"/>
            <p:cNvSpPr/>
            <p:nvPr/>
          </p:nvSpPr>
          <p:spPr>
            <a:xfrm>
              <a:off x="6715516" y="4566155"/>
              <a:ext cx="9305" cy="51365"/>
            </a:xfrm>
            <a:custGeom>
              <a:avLst/>
              <a:gdLst/>
              <a:ahLst/>
              <a:cxnLst/>
              <a:rect l="l" t="t" r="r" b="b"/>
              <a:pathLst>
                <a:path w="150" h="828" extrusionOk="0">
                  <a:moveTo>
                    <a:pt x="14" y="0"/>
                  </a:moveTo>
                  <a:cubicBezTo>
                    <a:pt x="12" y="0"/>
                    <a:pt x="10" y="2"/>
                    <a:pt x="10" y="4"/>
                  </a:cubicBezTo>
                  <a:cubicBezTo>
                    <a:pt x="3" y="286"/>
                    <a:pt x="106" y="543"/>
                    <a:pt x="1" y="819"/>
                  </a:cubicBezTo>
                  <a:cubicBezTo>
                    <a:pt x="0" y="824"/>
                    <a:pt x="4" y="828"/>
                    <a:pt x="8" y="828"/>
                  </a:cubicBezTo>
                  <a:cubicBezTo>
                    <a:pt x="9" y="828"/>
                    <a:pt x="11" y="827"/>
                    <a:pt x="12" y="825"/>
                  </a:cubicBezTo>
                  <a:cubicBezTo>
                    <a:pt x="150" y="572"/>
                    <a:pt x="36" y="272"/>
                    <a:pt x="17" y="4"/>
                  </a:cubicBezTo>
                  <a:cubicBezTo>
                    <a:pt x="18" y="2"/>
                    <a:pt x="16" y="0"/>
                    <a:pt x="14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44"/>
            <p:cNvSpPr/>
            <p:nvPr/>
          </p:nvSpPr>
          <p:spPr>
            <a:xfrm>
              <a:off x="6716198" y="4616777"/>
              <a:ext cx="993" cy="682"/>
            </a:xfrm>
            <a:custGeom>
              <a:avLst/>
              <a:gdLst/>
              <a:ahLst/>
              <a:cxnLst/>
              <a:rect l="l" t="t" r="r" b="b"/>
              <a:pathLst>
                <a:path w="16" h="11" extrusionOk="0">
                  <a:moveTo>
                    <a:pt x="8" y="0"/>
                  </a:moveTo>
                  <a:cubicBezTo>
                    <a:pt x="1" y="0"/>
                    <a:pt x="1" y="10"/>
                    <a:pt x="8" y="10"/>
                  </a:cubicBezTo>
                  <a:cubicBezTo>
                    <a:pt x="15" y="10"/>
                    <a:pt x="15" y="0"/>
                    <a:pt x="8" y="0"/>
                  </a:cubicBezTo>
                  <a:close/>
                </a:path>
              </a:pathLst>
            </a:custGeom>
            <a:solidFill>
              <a:srgbClr val="5E2E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44"/>
            <p:cNvSpPr/>
            <p:nvPr/>
          </p:nvSpPr>
          <p:spPr>
            <a:xfrm>
              <a:off x="6722836" y="4384574"/>
              <a:ext cx="43362" cy="123139"/>
            </a:xfrm>
            <a:custGeom>
              <a:avLst/>
              <a:gdLst/>
              <a:ahLst/>
              <a:cxnLst/>
              <a:rect l="l" t="t" r="r" b="b"/>
              <a:pathLst>
                <a:path w="699" h="1985" extrusionOk="0">
                  <a:moveTo>
                    <a:pt x="689" y="1"/>
                  </a:moveTo>
                  <a:cubicBezTo>
                    <a:pt x="608" y="323"/>
                    <a:pt x="525" y="643"/>
                    <a:pt x="445" y="964"/>
                  </a:cubicBezTo>
                  <a:cubicBezTo>
                    <a:pt x="417" y="1076"/>
                    <a:pt x="395" y="1203"/>
                    <a:pt x="367" y="1331"/>
                  </a:cubicBezTo>
                  <a:lnTo>
                    <a:pt x="367" y="1331"/>
                  </a:lnTo>
                  <a:cubicBezTo>
                    <a:pt x="371" y="1312"/>
                    <a:pt x="375" y="1294"/>
                    <a:pt x="380" y="1276"/>
                  </a:cubicBezTo>
                  <a:cubicBezTo>
                    <a:pt x="488" y="850"/>
                    <a:pt x="594" y="426"/>
                    <a:pt x="698" y="1"/>
                  </a:cubicBezTo>
                  <a:close/>
                  <a:moveTo>
                    <a:pt x="367" y="1331"/>
                  </a:moveTo>
                  <a:cubicBezTo>
                    <a:pt x="365" y="1340"/>
                    <a:pt x="363" y="1348"/>
                    <a:pt x="361" y="1357"/>
                  </a:cubicBezTo>
                  <a:lnTo>
                    <a:pt x="361" y="1357"/>
                  </a:lnTo>
                  <a:cubicBezTo>
                    <a:pt x="363" y="1348"/>
                    <a:pt x="365" y="1340"/>
                    <a:pt x="367" y="1331"/>
                  </a:cubicBezTo>
                  <a:close/>
                  <a:moveTo>
                    <a:pt x="361" y="1357"/>
                  </a:moveTo>
                  <a:lnTo>
                    <a:pt x="361" y="1357"/>
                  </a:lnTo>
                  <a:cubicBezTo>
                    <a:pt x="303" y="1604"/>
                    <a:pt x="217" y="1847"/>
                    <a:pt x="7" y="1974"/>
                  </a:cubicBezTo>
                  <a:cubicBezTo>
                    <a:pt x="1" y="1976"/>
                    <a:pt x="4" y="1984"/>
                    <a:pt x="9" y="1984"/>
                  </a:cubicBezTo>
                  <a:cubicBezTo>
                    <a:pt x="10" y="1984"/>
                    <a:pt x="12" y="1984"/>
                    <a:pt x="13" y="1983"/>
                  </a:cubicBezTo>
                  <a:cubicBezTo>
                    <a:pt x="258" y="1878"/>
                    <a:pt x="306" y="1598"/>
                    <a:pt x="361" y="1357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44"/>
            <p:cNvSpPr/>
            <p:nvPr/>
          </p:nvSpPr>
          <p:spPr>
            <a:xfrm>
              <a:off x="6695912" y="4398718"/>
              <a:ext cx="24938" cy="108375"/>
            </a:xfrm>
            <a:custGeom>
              <a:avLst/>
              <a:gdLst/>
              <a:ahLst/>
              <a:cxnLst/>
              <a:rect l="l" t="t" r="r" b="b"/>
              <a:pathLst>
                <a:path w="402" h="1747" extrusionOk="0">
                  <a:moveTo>
                    <a:pt x="389" y="1"/>
                  </a:moveTo>
                  <a:cubicBezTo>
                    <a:pt x="383" y="1"/>
                    <a:pt x="376" y="5"/>
                    <a:pt x="376" y="13"/>
                  </a:cubicBezTo>
                  <a:cubicBezTo>
                    <a:pt x="354" y="245"/>
                    <a:pt x="323" y="477"/>
                    <a:pt x="267" y="705"/>
                  </a:cubicBezTo>
                  <a:cubicBezTo>
                    <a:pt x="222" y="887"/>
                    <a:pt x="139" y="1071"/>
                    <a:pt x="124" y="1259"/>
                  </a:cubicBezTo>
                  <a:cubicBezTo>
                    <a:pt x="108" y="1460"/>
                    <a:pt x="178" y="1643"/>
                    <a:pt x="357" y="1746"/>
                  </a:cubicBezTo>
                  <a:cubicBezTo>
                    <a:pt x="357" y="1747"/>
                    <a:pt x="357" y="1747"/>
                    <a:pt x="358" y="1747"/>
                  </a:cubicBezTo>
                  <a:cubicBezTo>
                    <a:pt x="361" y="1747"/>
                    <a:pt x="362" y="1741"/>
                    <a:pt x="360" y="1739"/>
                  </a:cubicBezTo>
                  <a:cubicBezTo>
                    <a:pt x="1" y="1484"/>
                    <a:pt x="188" y="1102"/>
                    <a:pt x="281" y="760"/>
                  </a:cubicBezTo>
                  <a:cubicBezTo>
                    <a:pt x="348" y="516"/>
                    <a:pt x="386" y="267"/>
                    <a:pt x="400" y="13"/>
                  </a:cubicBezTo>
                  <a:cubicBezTo>
                    <a:pt x="402" y="5"/>
                    <a:pt x="396" y="1"/>
                    <a:pt x="389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44"/>
            <p:cNvSpPr/>
            <p:nvPr/>
          </p:nvSpPr>
          <p:spPr>
            <a:xfrm>
              <a:off x="6724511" y="4384450"/>
              <a:ext cx="22084" cy="102172"/>
            </a:xfrm>
            <a:custGeom>
              <a:avLst/>
              <a:gdLst/>
              <a:ahLst/>
              <a:cxnLst/>
              <a:rect l="l" t="t" r="r" b="b"/>
              <a:pathLst>
                <a:path w="356" h="1647" extrusionOk="0">
                  <a:moveTo>
                    <a:pt x="189" y="0"/>
                  </a:moveTo>
                  <a:lnTo>
                    <a:pt x="189" y="0"/>
                  </a:lnTo>
                  <a:cubicBezTo>
                    <a:pt x="334" y="536"/>
                    <a:pt x="99" y="1111"/>
                    <a:pt x="0" y="1637"/>
                  </a:cubicBezTo>
                  <a:cubicBezTo>
                    <a:pt x="0" y="1643"/>
                    <a:pt x="4" y="1646"/>
                    <a:pt x="8" y="1646"/>
                  </a:cubicBezTo>
                  <a:cubicBezTo>
                    <a:pt x="11" y="1646"/>
                    <a:pt x="14" y="1645"/>
                    <a:pt x="15" y="1641"/>
                  </a:cubicBezTo>
                  <a:cubicBezTo>
                    <a:pt x="143" y="1131"/>
                    <a:pt x="356" y="524"/>
                    <a:pt x="198" y="2"/>
                  </a:cubicBezTo>
                  <a:lnTo>
                    <a:pt x="189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44"/>
            <p:cNvSpPr/>
            <p:nvPr/>
          </p:nvSpPr>
          <p:spPr>
            <a:xfrm>
              <a:off x="6359365" y="4413855"/>
              <a:ext cx="96464" cy="255026"/>
            </a:xfrm>
            <a:custGeom>
              <a:avLst/>
              <a:gdLst/>
              <a:ahLst/>
              <a:cxnLst/>
              <a:rect l="l" t="t" r="r" b="b"/>
              <a:pathLst>
                <a:path w="1555" h="4111" extrusionOk="0">
                  <a:moveTo>
                    <a:pt x="34" y="1"/>
                  </a:moveTo>
                  <a:lnTo>
                    <a:pt x="1" y="270"/>
                  </a:lnTo>
                  <a:lnTo>
                    <a:pt x="353" y="4111"/>
                  </a:lnTo>
                  <a:lnTo>
                    <a:pt x="369" y="3774"/>
                  </a:lnTo>
                  <a:lnTo>
                    <a:pt x="1554" y="2109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44"/>
            <p:cNvSpPr/>
            <p:nvPr/>
          </p:nvSpPr>
          <p:spPr>
            <a:xfrm>
              <a:off x="6381264" y="4601082"/>
              <a:ext cx="126427" cy="67804"/>
            </a:xfrm>
            <a:custGeom>
              <a:avLst/>
              <a:gdLst/>
              <a:ahLst/>
              <a:cxnLst/>
              <a:rect l="l" t="t" r="r" b="b"/>
              <a:pathLst>
                <a:path w="2038" h="1093" extrusionOk="0">
                  <a:moveTo>
                    <a:pt x="1652" y="1"/>
                  </a:moveTo>
                  <a:lnTo>
                    <a:pt x="16" y="756"/>
                  </a:lnTo>
                  <a:lnTo>
                    <a:pt x="0" y="1093"/>
                  </a:lnTo>
                  <a:lnTo>
                    <a:pt x="2020" y="817"/>
                  </a:lnTo>
                  <a:lnTo>
                    <a:pt x="2038" y="439"/>
                  </a:lnTo>
                  <a:lnTo>
                    <a:pt x="165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44"/>
            <p:cNvSpPr/>
            <p:nvPr/>
          </p:nvSpPr>
          <p:spPr>
            <a:xfrm>
              <a:off x="6361413" y="4399028"/>
              <a:ext cx="146279" cy="248946"/>
            </a:xfrm>
            <a:custGeom>
              <a:avLst/>
              <a:gdLst/>
              <a:ahLst/>
              <a:cxnLst/>
              <a:rect l="l" t="t" r="r" b="b"/>
              <a:pathLst>
                <a:path w="2358" h="4013" extrusionOk="0">
                  <a:moveTo>
                    <a:pt x="1652" y="0"/>
                  </a:moveTo>
                  <a:lnTo>
                    <a:pt x="1" y="240"/>
                  </a:lnTo>
                  <a:lnTo>
                    <a:pt x="336" y="4013"/>
                  </a:lnTo>
                  <a:lnTo>
                    <a:pt x="2358" y="3696"/>
                  </a:lnTo>
                  <a:lnTo>
                    <a:pt x="165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44"/>
            <p:cNvSpPr/>
            <p:nvPr/>
          </p:nvSpPr>
          <p:spPr>
            <a:xfrm>
              <a:off x="6365941" y="4411560"/>
              <a:ext cx="48822" cy="253909"/>
            </a:xfrm>
            <a:custGeom>
              <a:avLst/>
              <a:gdLst/>
              <a:ahLst/>
              <a:cxnLst/>
              <a:rect l="l" t="t" r="r" b="b"/>
              <a:pathLst>
                <a:path w="787" h="4093" extrusionOk="0">
                  <a:moveTo>
                    <a:pt x="182" y="0"/>
                  </a:moveTo>
                  <a:lnTo>
                    <a:pt x="133" y="7"/>
                  </a:lnTo>
                  <a:cubicBezTo>
                    <a:pt x="96" y="179"/>
                    <a:pt x="66" y="350"/>
                    <a:pt x="46" y="523"/>
                  </a:cubicBezTo>
                  <a:cubicBezTo>
                    <a:pt x="1" y="924"/>
                    <a:pt x="54" y="1300"/>
                    <a:pt x="147" y="1689"/>
                  </a:cubicBezTo>
                  <a:cubicBezTo>
                    <a:pt x="250" y="2126"/>
                    <a:pt x="390" y="2550"/>
                    <a:pt x="525" y="2979"/>
                  </a:cubicBezTo>
                  <a:cubicBezTo>
                    <a:pt x="589" y="3182"/>
                    <a:pt x="656" y="3388"/>
                    <a:pt x="706" y="3594"/>
                  </a:cubicBezTo>
                  <a:cubicBezTo>
                    <a:pt x="751" y="3777"/>
                    <a:pt x="730" y="3930"/>
                    <a:pt x="670" y="4092"/>
                  </a:cubicBezTo>
                  <a:lnTo>
                    <a:pt x="699" y="4088"/>
                  </a:lnTo>
                  <a:cubicBezTo>
                    <a:pt x="786" y="3882"/>
                    <a:pt x="756" y="3667"/>
                    <a:pt x="698" y="3440"/>
                  </a:cubicBezTo>
                  <a:cubicBezTo>
                    <a:pt x="579" y="2993"/>
                    <a:pt x="430" y="2556"/>
                    <a:pt x="306" y="2112"/>
                  </a:cubicBezTo>
                  <a:cubicBezTo>
                    <a:pt x="178" y="1654"/>
                    <a:pt x="47" y="1175"/>
                    <a:pt x="78" y="696"/>
                  </a:cubicBezTo>
                  <a:cubicBezTo>
                    <a:pt x="95" y="462"/>
                    <a:pt x="133" y="231"/>
                    <a:pt x="182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44"/>
            <p:cNvSpPr/>
            <p:nvPr/>
          </p:nvSpPr>
          <p:spPr>
            <a:xfrm>
              <a:off x="6368733" y="4530732"/>
              <a:ext cx="33065" cy="136787"/>
            </a:xfrm>
            <a:custGeom>
              <a:avLst/>
              <a:gdLst/>
              <a:ahLst/>
              <a:cxnLst/>
              <a:rect l="l" t="t" r="r" b="b"/>
              <a:pathLst>
                <a:path w="533" h="2205" extrusionOk="0">
                  <a:moveTo>
                    <a:pt x="1" y="0"/>
                  </a:moveTo>
                  <a:lnTo>
                    <a:pt x="9" y="92"/>
                  </a:lnTo>
                  <a:cubicBezTo>
                    <a:pt x="47" y="194"/>
                    <a:pt x="83" y="295"/>
                    <a:pt x="118" y="400"/>
                  </a:cubicBezTo>
                  <a:cubicBezTo>
                    <a:pt x="200" y="645"/>
                    <a:pt x="169" y="912"/>
                    <a:pt x="246" y="1156"/>
                  </a:cubicBezTo>
                  <a:cubicBezTo>
                    <a:pt x="287" y="1291"/>
                    <a:pt x="351" y="1425"/>
                    <a:pt x="399" y="1557"/>
                  </a:cubicBezTo>
                  <a:cubicBezTo>
                    <a:pt x="435" y="1660"/>
                    <a:pt x="489" y="1772"/>
                    <a:pt x="487" y="1888"/>
                  </a:cubicBezTo>
                  <a:cubicBezTo>
                    <a:pt x="487" y="1999"/>
                    <a:pt x="436" y="2102"/>
                    <a:pt x="388" y="2205"/>
                  </a:cubicBezTo>
                  <a:lnTo>
                    <a:pt x="430" y="2197"/>
                  </a:lnTo>
                  <a:cubicBezTo>
                    <a:pt x="493" y="2077"/>
                    <a:pt x="532" y="1977"/>
                    <a:pt x="516" y="1817"/>
                  </a:cubicBezTo>
                  <a:cubicBezTo>
                    <a:pt x="497" y="1643"/>
                    <a:pt x="445" y="1538"/>
                    <a:pt x="380" y="1371"/>
                  </a:cubicBezTo>
                  <a:cubicBezTo>
                    <a:pt x="342" y="1274"/>
                    <a:pt x="279" y="1188"/>
                    <a:pt x="258" y="1085"/>
                  </a:cubicBezTo>
                  <a:cubicBezTo>
                    <a:pt x="239" y="998"/>
                    <a:pt x="239" y="899"/>
                    <a:pt x="229" y="809"/>
                  </a:cubicBezTo>
                  <a:cubicBezTo>
                    <a:pt x="218" y="693"/>
                    <a:pt x="204" y="587"/>
                    <a:pt x="169" y="475"/>
                  </a:cubicBezTo>
                  <a:cubicBezTo>
                    <a:pt x="120" y="314"/>
                    <a:pt x="62" y="157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44"/>
            <p:cNvSpPr/>
            <p:nvPr/>
          </p:nvSpPr>
          <p:spPr>
            <a:xfrm>
              <a:off x="6459306" y="4402440"/>
              <a:ext cx="19479" cy="254530"/>
            </a:xfrm>
            <a:custGeom>
              <a:avLst/>
              <a:gdLst/>
              <a:ahLst/>
              <a:cxnLst/>
              <a:rect l="l" t="t" r="r" b="b"/>
              <a:pathLst>
                <a:path w="314" h="4103" extrusionOk="0">
                  <a:moveTo>
                    <a:pt x="90" y="0"/>
                  </a:moveTo>
                  <a:cubicBezTo>
                    <a:pt x="87" y="294"/>
                    <a:pt x="67" y="584"/>
                    <a:pt x="38" y="885"/>
                  </a:cubicBezTo>
                  <a:cubicBezTo>
                    <a:pt x="1" y="1265"/>
                    <a:pt x="0" y="1630"/>
                    <a:pt x="109" y="1999"/>
                  </a:cubicBezTo>
                  <a:cubicBezTo>
                    <a:pt x="168" y="2196"/>
                    <a:pt x="229" y="2389"/>
                    <a:pt x="228" y="2600"/>
                  </a:cubicBezTo>
                  <a:cubicBezTo>
                    <a:pt x="225" y="2821"/>
                    <a:pt x="186" y="3036"/>
                    <a:pt x="199" y="3256"/>
                  </a:cubicBezTo>
                  <a:cubicBezTo>
                    <a:pt x="212" y="3471"/>
                    <a:pt x="288" y="3673"/>
                    <a:pt x="228" y="3885"/>
                  </a:cubicBezTo>
                  <a:cubicBezTo>
                    <a:pt x="208" y="3956"/>
                    <a:pt x="186" y="4030"/>
                    <a:pt x="163" y="4103"/>
                  </a:cubicBezTo>
                  <a:lnTo>
                    <a:pt x="203" y="4097"/>
                  </a:lnTo>
                  <a:cubicBezTo>
                    <a:pt x="234" y="4008"/>
                    <a:pt x="260" y="3921"/>
                    <a:pt x="279" y="3841"/>
                  </a:cubicBezTo>
                  <a:cubicBezTo>
                    <a:pt x="305" y="3746"/>
                    <a:pt x="292" y="3696"/>
                    <a:pt x="270" y="3596"/>
                  </a:cubicBezTo>
                  <a:cubicBezTo>
                    <a:pt x="184" y="3165"/>
                    <a:pt x="314" y="2726"/>
                    <a:pt x="221" y="2302"/>
                  </a:cubicBezTo>
                  <a:cubicBezTo>
                    <a:pt x="177" y="2102"/>
                    <a:pt x="97" y="1912"/>
                    <a:pt x="62" y="1708"/>
                  </a:cubicBezTo>
                  <a:cubicBezTo>
                    <a:pt x="25" y="1467"/>
                    <a:pt x="33" y="1220"/>
                    <a:pt x="54" y="976"/>
                  </a:cubicBezTo>
                  <a:cubicBezTo>
                    <a:pt x="80" y="682"/>
                    <a:pt x="102" y="393"/>
                    <a:pt x="109" y="102"/>
                  </a:cubicBezTo>
                  <a:lnTo>
                    <a:pt x="109" y="101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44"/>
            <p:cNvSpPr/>
            <p:nvPr/>
          </p:nvSpPr>
          <p:spPr>
            <a:xfrm>
              <a:off x="6484244" y="4515657"/>
              <a:ext cx="9429" cy="86415"/>
            </a:xfrm>
            <a:custGeom>
              <a:avLst/>
              <a:gdLst/>
              <a:ahLst/>
              <a:cxnLst/>
              <a:rect l="l" t="t" r="r" b="b"/>
              <a:pathLst>
                <a:path w="152" h="1393" extrusionOk="0">
                  <a:moveTo>
                    <a:pt x="37" y="1"/>
                  </a:moveTo>
                  <a:lnTo>
                    <a:pt x="37" y="1"/>
                  </a:lnTo>
                  <a:cubicBezTo>
                    <a:pt x="0" y="464"/>
                    <a:pt x="76" y="936"/>
                    <a:pt x="146" y="1392"/>
                  </a:cubicBezTo>
                  <a:cubicBezTo>
                    <a:pt x="146" y="1393"/>
                    <a:pt x="146" y="1393"/>
                    <a:pt x="148" y="1393"/>
                  </a:cubicBezTo>
                  <a:cubicBezTo>
                    <a:pt x="149" y="1393"/>
                    <a:pt x="151" y="1392"/>
                    <a:pt x="151" y="1391"/>
                  </a:cubicBezTo>
                  <a:cubicBezTo>
                    <a:pt x="98" y="958"/>
                    <a:pt x="28" y="509"/>
                    <a:pt x="51" y="73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44"/>
            <p:cNvSpPr/>
            <p:nvPr/>
          </p:nvSpPr>
          <p:spPr>
            <a:xfrm>
              <a:off x="6484679" y="4616343"/>
              <a:ext cx="12593" cy="38462"/>
            </a:xfrm>
            <a:custGeom>
              <a:avLst/>
              <a:gdLst/>
              <a:ahLst/>
              <a:cxnLst/>
              <a:rect l="l" t="t" r="r" b="b"/>
              <a:pathLst>
                <a:path w="203" h="620" extrusionOk="0">
                  <a:moveTo>
                    <a:pt x="167" y="1"/>
                  </a:moveTo>
                  <a:cubicBezTo>
                    <a:pt x="162" y="1"/>
                    <a:pt x="157" y="5"/>
                    <a:pt x="157" y="12"/>
                  </a:cubicBezTo>
                  <a:cubicBezTo>
                    <a:pt x="186" y="197"/>
                    <a:pt x="101" y="350"/>
                    <a:pt x="40" y="515"/>
                  </a:cubicBezTo>
                  <a:cubicBezTo>
                    <a:pt x="27" y="549"/>
                    <a:pt x="14" y="585"/>
                    <a:pt x="1" y="620"/>
                  </a:cubicBezTo>
                  <a:lnTo>
                    <a:pt x="34" y="617"/>
                  </a:lnTo>
                  <a:cubicBezTo>
                    <a:pt x="57" y="552"/>
                    <a:pt x="79" y="488"/>
                    <a:pt x="105" y="424"/>
                  </a:cubicBezTo>
                  <a:cubicBezTo>
                    <a:pt x="157" y="286"/>
                    <a:pt x="202" y="160"/>
                    <a:pt x="175" y="9"/>
                  </a:cubicBezTo>
                  <a:cubicBezTo>
                    <a:pt x="174" y="3"/>
                    <a:pt x="171" y="1"/>
                    <a:pt x="167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44"/>
            <p:cNvSpPr/>
            <p:nvPr/>
          </p:nvSpPr>
          <p:spPr>
            <a:xfrm>
              <a:off x="6375123" y="4408458"/>
              <a:ext cx="41812" cy="182569"/>
            </a:xfrm>
            <a:custGeom>
              <a:avLst/>
              <a:gdLst/>
              <a:ahLst/>
              <a:cxnLst/>
              <a:rect l="l" t="t" r="r" b="b"/>
              <a:pathLst>
                <a:path w="674" h="2943" extrusionOk="0">
                  <a:moveTo>
                    <a:pt x="378" y="1"/>
                  </a:moveTo>
                  <a:lnTo>
                    <a:pt x="342" y="7"/>
                  </a:lnTo>
                  <a:cubicBezTo>
                    <a:pt x="184" y="145"/>
                    <a:pt x="1" y="281"/>
                    <a:pt x="21" y="493"/>
                  </a:cubicBezTo>
                  <a:cubicBezTo>
                    <a:pt x="44" y="756"/>
                    <a:pt x="136" y="1027"/>
                    <a:pt x="197" y="1282"/>
                  </a:cubicBezTo>
                  <a:cubicBezTo>
                    <a:pt x="332" y="1829"/>
                    <a:pt x="436" y="2419"/>
                    <a:pt x="656" y="2939"/>
                  </a:cubicBezTo>
                  <a:cubicBezTo>
                    <a:pt x="657" y="2941"/>
                    <a:pt x="660" y="2942"/>
                    <a:pt x="662" y="2942"/>
                  </a:cubicBezTo>
                  <a:cubicBezTo>
                    <a:pt x="667" y="2942"/>
                    <a:pt x="673" y="2938"/>
                    <a:pt x="670" y="2933"/>
                  </a:cubicBezTo>
                  <a:cubicBezTo>
                    <a:pt x="509" y="2452"/>
                    <a:pt x="387" y="1951"/>
                    <a:pt x="266" y="1453"/>
                  </a:cubicBezTo>
                  <a:cubicBezTo>
                    <a:pt x="201" y="1190"/>
                    <a:pt x="136" y="923"/>
                    <a:pt x="79" y="654"/>
                  </a:cubicBezTo>
                  <a:cubicBezTo>
                    <a:pt x="49" y="508"/>
                    <a:pt x="12" y="410"/>
                    <a:pt x="118" y="261"/>
                  </a:cubicBezTo>
                  <a:cubicBezTo>
                    <a:pt x="190" y="165"/>
                    <a:pt x="290" y="86"/>
                    <a:pt x="378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44"/>
            <p:cNvSpPr/>
            <p:nvPr/>
          </p:nvSpPr>
          <p:spPr>
            <a:xfrm>
              <a:off x="6440261" y="4410877"/>
              <a:ext cx="17184" cy="79405"/>
            </a:xfrm>
            <a:custGeom>
              <a:avLst/>
              <a:gdLst/>
              <a:ahLst/>
              <a:cxnLst/>
              <a:rect l="l" t="t" r="r" b="b"/>
              <a:pathLst>
                <a:path w="277" h="1280" extrusionOk="0">
                  <a:moveTo>
                    <a:pt x="244" y="1"/>
                  </a:moveTo>
                  <a:cubicBezTo>
                    <a:pt x="237" y="1"/>
                    <a:pt x="232" y="5"/>
                    <a:pt x="233" y="13"/>
                  </a:cubicBezTo>
                  <a:cubicBezTo>
                    <a:pt x="269" y="426"/>
                    <a:pt x="51" y="861"/>
                    <a:pt x="2" y="1269"/>
                  </a:cubicBezTo>
                  <a:cubicBezTo>
                    <a:pt x="0" y="1276"/>
                    <a:pt x="7" y="1280"/>
                    <a:pt x="13" y="1280"/>
                  </a:cubicBezTo>
                  <a:cubicBezTo>
                    <a:pt x="18" y="1280"/>
                    <a:pt x="23" y="1278"/>
                    <a:pt x="24" y="1273"/>
                  </a:cubicBezTo>
                  <a:cubicBezTo>
                    <a:pt x="75" y="1049"/>
                    <a:pt x="128" y="827"/>
                    <a:pt x="173" y="604"/>
                  </a:cubicBezTo>
                  <a:cubicBezTo>
                    <a:pt x="213" y="416"/>
                    <a:pt x="277" y="206"/>
                    <a:pt x="258" y="13"/>
                  </a:cubicBezTo>
                  <a:cubicBezTo>
                    <a:pt x="257" y="5"/>
                    <a:pt x="250" y="1"/>
                    <a:pt x="244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44"/>
            <p:cNvSpPr/>
            <p:nvPr/>
          </p:nvSpPr>
          <p:spPr>
            <a:xfrm>
              <a:off x="6395595" y="4406225"/>
              <a:ext cx="21774" cy="117556"/>
            </a:xfrm>
            <a:custGeom>
              <a:avLst/>
              <a:gdLst/>
              <a:ahLst/>
              <a:cxnLst/>
              <a:rect l="l" t="t" r="r" b="b"/>
              <a:pathLst>
                <a:path w="351" h="1895" extrusionOk="0">
                  <a:moveTo>
                    <a:pt x="330" y="0"/>
                  </a:moveTo>
                  <a:lnTo>
                    <a:pt x="315" y="3"/>
                  </a:lnTo>
                  <a:cubicBezTo>
                    <a:pt x="310" y="80"/>
                    <a:pt x="302" y="159"/>
                    <a:pt x="308" y="237"/>
                  </a:cubicBezTo>
                  <a:cubicBezTo>
                    <a:pt x="324" y="456"/>
                    <a:pt x="310" y="645"/>
                    <a:pt x="282" y="865"/>
                  </a:cubicBezTo>
                  <a:cubicBezTo>
                    <a:pt x="260" y="1036"/>
                    <a:pt x="265" y="1203"/>
                    <a:pt x="259" y="1376"/>
                  </a:cubicBezTo>
                  <a:cubicBezTo>
                    <a:pt x="256" y="1472"/>
                    <a:pt x="252" y="1569"/>
                    <a:pt x="239" y="1668"/>
                  </a:cubicBezTo>
                  <a:cubicBezTo>
                    <a:pt x="236" y="1695"/>
                    <a:pt x="237" y="1763"/>
                    <a:pt x="220" y="1787"/>
                  </a:cubicBezTo>
                  <a:cubicBezTo>
                    <a:pt x="199" y="1813"/>
                    <a:pt x="179" y="1823"/>
                    <a:pt x="162" y="1823"/>
                  </a:cubicBezTo>
                  <a:cubicBezTo>
                    <a:pt x="94" y="1823"/>
                    <a:pt x="57" y="1649"/>
                    <a:pt x="53" y="1593"/>
                  </a:cubicBezTo>
                  <a:cubicBezTo>
                    <a:pt x="16" y="1261"/>
                    <a:pt x="79" y="927"/>
                    <a:pt x="18" y="599"/>
                  </a:cubicBezTo>
                  <a:cubicBezTo>
                    <a:pt x="17" y="595"/>
                    <a:pt x="14" y="593"/>
                    <a:pt x="10" y="593"/>
                  </a:cubicBezTo>
                  <a:cubicBezTo>
                    <a:pt x="5" y="593"/>
                    <a:pt x="0" y="597"/>
                    <a:pt x="2" y="602"/>
                  </a:cubicBezTo>
                  <a:cubicBezTo>
                    <a:pt x="34" y="872"/>
                    <a:pt x="12" y="1140"/>
                    <a:pt x="21" y="1413"/>
                  </a:cubicBezTo>
                  <a:cubicBezTo>
                    <a:pt x="25" y="1533"/>
                    <a:pt x="11" y="1734"/>
                    <a:pt x="90" y="1837"/>
                  </a:cubicBezTo>
                  <a:cubicBezTo>
                    <a:pt x="120" y="1877"/>
                    <a:pt x="144" y="1895"/>
                    <a:pt x="164" y="1895"/>
                  </a:cubicBezTo>
                  <a:cubicBezTo>
                    <a:pt x="191" y="1895"/>
                    <a:pt x="213" y="1864"/>
                    <a:pt x="236" y="1808"/>
                  </a:cubicBezTo>
                  <a:cubicBezTo>
                    <a:pt x="317" y="1609"/>
                    <a:pt x="279" y="1332"/>
                    <a:pt x="282" y="1123"/>
                  </a:cubicBezTo>
                  <a:cubicBezTo>
                    <a:pt x="285" y="944"/>
                    <a:pt x="321" y="773"/>
                    <a:pt x="339" y="596"/>
                  </a:cubicBezTo>
                  <a:cubicBezTo>
                    <a:pt x="350" y="471"/>
                    <a:pt x="339" y="359"/>
                    <a:pt x="330" y="239"/>
                  </a:cubicBezTo>
                  <a:cubicBezTo>
                    <a:pt x="320" y="159"/>
                    <a:pt x="326" y="79"/>
                    <a:pt x="330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44"/>
            <p:cNvSpPr/>
            <p:nvPr/>
          </p:nvSpPr>
          <p:spPr>
            <a:xfrm>
              <a:off x="6419665" y="4403805"/>
              <a:ext cx="21650" cy="258128"/>
            </a:xfrm>
            <a:custGeom>
              <a:avLst/>
              <a:gdLst/>
              <a:ahLst/>
              <a:cxnLst/>
              <a:rect l="l" t="t" r="r" b="b"/>
              <a:pathLst>
                <a:path w="349" h="4161" extrusionOk="0">
                  <a:moveTo>
                    <a:pt x="195" y="0"/>
                  </a:moveTo>
                  <a:lnTo>
                    <a:pt x="163" y="3"/>
                  </a:lnTo>
                  <a:cubicBezTo>
                    <a:pt x="251" y="346"/>
                    <a:pt x="219" y="687"/>
                    <a:pt x="113" y="1033"/>
                  </a:cubicBezTo>
                  <a:cubicBezTo>
                    <a:pt x="67" y="1185"/>
                    <a:pt x="0" y="1328"/>
                    <a:pt x="15" y="1489"/>
                  </a:cubicBezTo>
                  <a:cubicBezTo>
                    <a:pt x="31" y="1670"/>
                    <a:pt x="96" y="1852"/>
                    <a:pt x="116" y="2035"/>
                  </a:cubicBezTo>
                  <a:cubicBezTo>
                    <a:pt x="157" y="2414"/>
                    <a:pt x="139" y="2797"/>
                    <a:pt x="170" y="3176"/>
                  </a:cubicBezTo>
                  <a:cubicBezTo>
                    <a:pt x="183" y="3324"/>
                    <a:pt x="206" y="3462"/>
                    <a:pt x="238" y="3605"/>
                  </a:cubicBezTo>
                  <a:cubicBezTo>
                    <a:pt x="291" y="3837"/>
                    <a:pt x="275" y="3972"/>
                    <a:pt x="212" y="4161"/>
                  </a:cubicBezTo>
                  <a:lnTo>
                    <a:pt x="256" y="4155"/>
                  </a:lnTo>
                  <a:cubicBezTo>
                    <a:pt x="304" y="4036"/>
                    <a:pt x="349" y="3905"/>
                    <a:pt x="340" y="3783"/>
                  </a:cubicBezTo>
                  <a:cubicBezTo>
                    <a:pt x="337" y="3757"/>
                    <a:pt x="328" y="3734"/>
                    <a:pt x="321" y="3708"/>
                  </a:cubicBezTo>
                  <a:cubicBezTo>
                    <a:pt x="277" y="3558"/>
                    <a:pt x="241" y="3442"/>
                    <a:pt x="228" y="3278"/>
                  </a:cubicBezTo>
                  <a:cubicBezTo>
                    <a:pt x="195" y="2864"/>
                    <a:pt x="203" y="2447"/>
                    <a:pt x="158" y="2035"/>
                  </a:cubicBezTo>
                  <a:cubicBezTo>
                    <a:pt x="134" y="1837"/>
                    <a:pt x="74" y="1644"/>
                    <a:pt x="65" y="1447"/>
                  </a:cubicBezTo>
                  <a:cubicBezTo>
                    <a:pt x="54" y="1227"/>
                    <a:pt x="169" y="1020"/>
                    <a:pt x="214" y="805"/>
                  </a:cubicBezTo>
                  <a:cubicBezTo>
                    <a:pt x="272" y="532"/>
                    <a:pt x="270" y="262"/>
                    <a:pt x="195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44"/>
            <p:cNvSpPr/>
            <p:nvPr/>
          </p:nvSpPr>
          <p:spPr>
            <a:xfrm>
              <a:off x="6440075" y="4499962"/>
              <a:ext cx="24752" cy="125001"/>
            </a:xfrm>
            <a:custGeom>
              <a:avLst/>
              <a:gdLst/>
              <a:ahLst/>
              <a:cxnLst/>
              <a:rect l="l" t="t" r="r" b="b"/>
              <a:pathLst>
                <a:path w="399" h="2015" extrusionOk="0">
                  <a:moveTo>
                    <a:pt x="9" y="0"/>
                  </a:moveTo>
                  <a:cubicBezTo>
                    <a:pt x="7" y="0"/>
                    <a:pt x="4" y="2"/>
                    <a:pt x="4" y="6"/>
                  </a:cubicBezTo>
                  <a:cubicBezTo>
                    <a:pt x="1" y="348"/>
                    <a:pt x="99" y="663"/>
                    <a:pt x="208" y="986"/>
                  </a:cubicBezTo>
                  <a:cubicBezTo>
                    <a:pt x="253" y="1121"/>
                    <a:pt x="316" y="1259"/>
                    <a:pt x="342" y="1398"/>
                  </a:cubicBezTo>
                  <a:cubicBezTo>
                    <a:pt x="381" y="1594"/>
                    <a:pt x="322" y="1805"/>
                    <a:pt x="317" y="2002"/>
                  </a:cubicBezTo>
                  <a:cubicBezTo>
                    <a:pt x="317" y="2010"/>
                    <a:pt x="323" y="2014"/>
                    <a:pt x="330" y="2014"/>
                  </a:cubicBezTo>
                  <a:cubicBezTo>
                    <a:pt x="337" y="2014"/>
                    <a:pt x="343" y="2010"/>
                    <a:pt x="345" y="2002"/>
                  </a:cubicBezTo>
                  <a:cubicBezTo>
                    <a:pt x="364" y="1673"/>
                    <a:pt x="399" y="1459"/>
                    <a:pt x="290" y="1144"/>
                  </a:cubicBezTo>
                  <a:cubicBezTo>
                    <a:pt x="160" y="772"/>
                    <a:pt x="27" y="403"/>
                    <a:pt x="15" y="6"/>
                  </a:cubicBezTo>
                  <a:cubicBezTo>
                    <a:pt x="15" y="2"/>
                    <a:pt x="12" y="0"/>
                    <a:pt x="9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44"/>
            <p:cNvSpPr/>
            <p:nvPr/>
          </p:nvSpPr>
          <p:spPr>
            <a:xfrm>
              <a:off x="6242799" y="4421424"/>
              <a:ext cx="71588" cy="255460"/>
            </a:xfrm>
            <a:custGeom>
              <a:avLst/>
              <a:gdLst/>
              <a:ahLst/>
              <a:cxnLst/>
              <a:rect l="l" t="t" r="r" b="b"/>
              <a:pathLst>
                <a:path w="1154" h="4118" extrusionOk="0">
                  <a:moveTo>
                    <a:pt x="32" y="1"/>
                  </a:moveTo>
                  <a:lnTo>
                    <a:pt x="0" y="268"/>
                  </a:lnTo>
                  <a:lnTo>
                    <a:pt x="218" y="4118"/>
                  </a:lnTo>
                  <a:lnTo>
                    <a:pt x="236" y="3781"/>
                  </a:lnTo>
                  <a:lnTo>
                    <a:pt x="1154" y="2194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44"/>
            <p:cNvSpPr/>
            <p:nvPr/>
          </p:nvSpPr>
          <p:spPr>
            <a:xfrm>
              <a:off x="6256323" y="4615412"/>
              <a:ext cx="96278" cy="61477"/>
            </a:xfrm>
            <a:custGeom>
              <a:avLst/>
              <a:gdLst/>
              <a:ahLst/>
              <a:cxnLst/>
              <a:rect l="l" t="t" r="r" b="b"/>
              <a:pathLst>
                <a:path w="1552" h="991" extrusionOk="0">
                  <a:moveTo>
                    <a:pt x="1264" y="0"/>
                  </a:moveTo>
                  <a:lnTo>
                    <a:pt x="18" y="654"/>
                  </a:lnTo>
                  <a:lnTo>
                    <a:pt x="0" y="991"/>
                  </a:lnTo>
                  <a:lnTo>
                    <a:pt x="1532" y="838"/>
                  </a:lnTo>
                  <a:lnTo>
                    <a:pt x="1551" y="461"/>
                  </a:lnTo>
                  <a:lnTo>
                    <a:pt x="126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44"/>
            <p:cNvSpPr/>
            <p:nvPr/>
          </p:nvSpPr>
          <p:spPr>
            <a:xfrm>
              <a:off x="6244784" y="4412862"/>
              <a:ext cx="107817" cy="243115"/>
            </a:xfrm>
            <a:custGeom>
              <a:avLst/>
              <a:gdLst/>
              <a:ahLst/>
              <a:cxnLst/>
              <a:rect l="l" t="t" r="r" b="b"/>
              <a:pathLst>
                <a:path w="1738" h="3919" extrusionOk="0">
                  <a:moveTo>
                    <a:pt x="1252" y="1"/>
                  </a:moveTo>
                  <a:lnTo>
                    <a:pt x="0" y="139"/>
                  </a:lnTo>
                  <a:lnTo>
                    <a:pt x="204" y="3919"/>
                  </a:lnTo>
                  <a:lnTo>
                    <a:pt x="1737" y="3726"/>
                  </a:lnTo>
                  <a:lnTo>
                    <a:pt x="125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44"/>
            <p:cNvSpPr/>
            <p:nvPr/>
          </p:nvSpPr>
          <p:spPr>
            <a:xfrm>
              <a:off x="6246770" y="4420369"/>
              <a:ext cx="35608" cy="254654"/>
            </a:xfrm>
            <a:custGeom>
              <a:avLst/>
              <a:gdLst/>
              <a:ahLst/>
              <a:cxnLst/>
              <a:rect l="l" t="t" r="r" b="b"/>
              <a:pathLst>
                <a:path w="574" h="4105" extrusionOk="0">
                  <a:moveTo>
                    <a:pt x="166" y="0"/>
                  </a:moveTo>
                  <a:lnTo>
                    <a:pt x="117" y="5"/>
                  </a:lnTo>
                  <a:cubicBezTo>
                    <a:pt x="88" y="163"/>
                    <a:pt x="64" y="323"/>
                    <a:pt x="45" y="484"/>
                  </a:cubicBezTo>
                  <a:cubicBezTo>
                    <a:pt x="0" y="911"/>
                    <a:pt x="44" y="1325"/>
                    <a:pt x="117" y="1746"/>
                  </a:cubicBezTo>
                  <a:cubicBezTo>
                    <a:pt x="195" y="2196"/>
                    <a:pt x="298" y="2643"/>
                    <a:pt x="397" y="3089"/>
                  </a:cubicBezTo>
                  <a:cubicBezTo>
                    <a:pt x="440" y="3284"/>
                    <a:pt x="493" y="3481"/>
                    <a:pt x="517" y="3679"/>
                  </a:cubicBezTo>
                  <a:cubicBezTo>
                    <a:pt x="538" y="3828"/>
                    <a:pt x="513" y="3966"/>
                    <a:pt x="471" y="4104"/>
                  </a:cubicBezTo>
                  <a:lnTo>
                    <a:pt x="500" y="4100"/>
                  </a:lnTo>
                  <a:cubicBezTo>
                    <a:pt x="574" y="3892"/>
                    <a:pt x="545" y="3669"/>
                    <a:pt x="507" y="3449"/>
                  </a:cubicBezTo>
                  <a:cubicBezTo>
                    <a:pt x="427" y="3011"/>
                    <a:pt x="324" y="2580"/>
                    <a:pt x="239" y="2144"/>
                  </a:cubicBezTo>
                  <a:cubicBezTo>
                    <a:pt x="150" y="1689"/>
                    <a:pt x="56" y="1220"/>
                    <a:pt x="77" y="753"/>
                  </a:cubicBezTo>
                  <a:cubicBezTo>
                    <a:pt x="88" y="501"/>
                    <a:pt x="121" y="249"/>
                    <a:pt x="166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44"/>
            <p:cNvSpPr/>
            <p:nvPr/>
          </p:nvSpPr>
          <p:spPr>
            <a:xfrm>
              <a:off x="6248569" y="4537742"/>
              <a:ext cx="24008" cy="138338"/>
            </a:xfrm>
            <a:custGeom>
              <a:avLst/>
              <a:gdLst/>
              <a:ahLst/>
              <a:cxnLst/>
              <a:rect l="l" t="t" r="r" b="b"/>
              <a:pathLst>
                <a:path w="387" h="2230" extrusionOk="0">
                  <a:moveTo>
                    <a:pt x="0" y="1"/>
                  </a:moveTo>
                  <a:lnTo>
                    <a:pt x="8" y="115"/>
                  </a:lnTo>
                  <a:cubicBezTo>
                    <a:pt x="34" y="211"/>
                    <a:pt x="59" y="310"/>
                    <a:pt x="80" y="406"/>
                  </a:cubicBezTo>
                  <a:cubicBezTo>
                    <a:pt x="137" y="653"/>
                    <a:pt x="115" y="901"/>
                    <a:pt x="160" y="1146"/>
                  </a:cubicBezTo>
                  <a:cubicBezTo>
                    <a:pt x="189" y="1299"/>
                    <a:pt x="249" y="1448"/>
                    <a:pt x="284" y="1597"/>
                  </a:cubicBezTo>
                  <a:cubicBezTo>
                    <a:pt x="348" y="1864"/>
                    <a:pt x="311" y="2015"/>
                    <a:pt x="253" y="2230"/>
                  </a:cubicBezTo>
                  <a:lnTo>
                    <a:pt x="302" y="2227"/>
                  </a:lnTo>
                  <a:cubicBezTo>
                    <a:pt x="355" y="2087"/>
                    <a:pt x="387" y="1981"/>
                    <a:pt x="371" y="1800"/>
                  </a:cubicBezTo>
                  <a:cubicBezTo>
                    <a:pt x="358" y="1627"/>
                    <a:pt x="288" y="1463"/>
                    <a:pt x="237" y="1296"/>
                  </a:cubicBezTo>
                  <a:cubicBezTo>
                    <a:pt x="157" y="1024"/>
                    <a:pt x="179" y="741"/>
                    <a:pt x="117" y="465"/>
                  </a:cubicBezTo>
                  <a:cubicBezTo>
                    <a:pt x="85" y="310"/>
                    <a:pt x="43" y="156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44"/>
            <p:cNvSpPr/>
            <p:nvPr/>
          </p:nvSpPr>
          <p:spPr>
            <a:xfrm>
              <a:off x="6316933" y="4415530"/>
              <a:ext cx="14640" cy="254902"/>
            </a:xfrm>
            <a:custGeom>
              <a:avLst/>
              <a:gdLst/>
              <a:ahLst/>
              <a:cxnLst/>
              <a:rect l="l" t="t" r="r" b="b"/>
              <a:pathLst>
                <a:path w="236" h="4109" extrusionOk="0">
                  <a:moveTo>
                    <a:pt x="101" y="0"/>
                  </a:moveTo>
                  <a:cubicBezTo>
                    <a:pt x="95" y="266"/>
                    <a:pt x="80" y="530"/>
                    <a:pt x="54" y="799"/>
                  </a:cubicBezTo>
                  <a:cubicBezTo>
                    <a:pt x="22" y="1179"/>
                    <a:pt x="1" y="1561"/>
                    <a:pt x="73" y="1939"/>
                  </a:cubicBezTo>
                  <a:cubicBezTo>
                    <a:pt x="117" y="2158"/>
                    <a:pt x="175" y="2376"/>
                    <a:pt x="169" y="2602"/>
                  </a:cubicBezTo>
                  <a:cubicBezTo>
                    <a:pt x="162" y="2826"/>
                    <a:pt x="131" y="3045"/>
                    <a:pt x="139" y="3269"/>
                  </a:cubicBezTo>
                  <a:cubicBezTo>
                    <a:pt x="146" y="3449"/>
                    <a:pt x="207" y="3667"/>
                    <a:pt x="173" y="3842"/>
                  </a:cubicBezTo>
                  <a:cubicBezTo>
                    <a:pt x="155" y="3928"/>
                    <a:pt x="131" y="4018"/>
                    <a:pt x="105" y="4108"/>
                  </a:cubicBezTo>
                  <a:lnTo>
                    <a:pt x="137" y="4104"/>
                  </a:lnTo>
                  <a:cubicBezTo>
                    <a:pt x="188" y="3909"/>
                    <a:pt x="204" y="3713"/>
                    <a:pt x="182" y="3510"/>
                  </a:cubicBezTo>
                  <a:cubicBezTo>
                    <a:pt x="134" y="3082"/>
                    <a:pt x="236" y="2655"/>
                    <a:pt x="160" y="2232"/>
                  </a:cubicBezTo>
                  <a:cubicBezTo>
                    <a:pt x="79" y="1773"/>
                    <a:pt x="31" y="1358"/>
                    <a:pt x="72" y="890"/>
                  </a:cubicBezTo>
                  <a:cubicBezTo>
                    <a:pt x="94" y="639"/>
                    <a:pt x="111" y="388"/>
                    <a:pt x="118" y="135"/>
                  </a:cubicBezTo>
                  <a:lnTo>
                    <a:pt x="101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44"/>
            <p:cNvSpPr/>
            <p:nvPr/>
          </p:nvSpPr>
          <p:spPr>
            <a:xfrm>
              <a:off x="6335792" y="4529802"/>
              <a:ext cx="6576" cy="87221"/>
            </a:xfrm>
            <a:custGeom>
              <a:avLst/>
              <a:gdLst/>
              <a:ahLst/>
              <a:cxnLst/>
              <a:rect l="l" t="t" r="r" b="b"/>
              <a:pathLst>
                <a:path w="106" h="1406" extrusionOk="0">
                  <a:moveTo>
                    <a:pt x="36" y="1"/>
                  </a:moveTo>
                  <a:cubicBezTo>
                    <a:pt x="34" y="1"/>
                    <a:pt x="34" y="1"/>
                    <a:pt x="34" y="2"/>
                  </a:cubicBezTo>
                  <a:cubicBezTo>
                    <a:pt x="0" y="467"/>
                    <a:pt x="51" y="940"/>
                    <a:pt x="99" y="1404"/>
                  </a:cubicBezTo>
                  <a:cubicBezTo>
                    <a:pt x="99" y="1405"/>
                    <a:pt x="101" y="1406"/>
                    <a:pt x="102" y="1406"/>
                  </a:cubicBezTo>
                  <a:cubicBezTo>
                    <a:pt x="104" y="1406"/>
                    <a:pt x="105" y="1405"/>
                    <a:pt x="105" y="1404"/>
                  </a:cubicBezTo>
                  <a:cubicBezTo>
                    <a:pt x="70" y="974"/>
                    <a:pt x="26" y="534"/>
                    <a:pt x="51" y="104"/>
                  </a:cubicBezTo>
                  <a:lnTo>
                    <a:pt x="51" y="100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44"/>
            <p:cNvSpPr/>
            <p:nvPr/>
          </p:nvSpPr>
          <p:spPr>
            <a:xfrm>
              <a:off x="6335295" y="4631542"/>
              <a:ext cx="9739" cy="37593"/>
            </a:xfrm>
            <a:custGeom>
              <a:avLst/>
              <a:gdLst/>
              <a:ahLst/>
              <a:cxnLst/>
              <a:rect l="l" t="t" r="r" b="b"/>
              <a:pathLst>
                <a:path w="157" h="606" extrusionOk="0">
                  <a:moveTo>
                    <a:pt x="125" y="1"/>
                  </a:moveTo>
                  <a:cubicBezTo>
                    <a:pt x="120" y="1"/>
                    <a:pt x="116" y="4"/>
                    <a:pt x="117" y="10"/>
                  </a:cubicBezTo>
                  <a:cubicBezTo>
                    <a:pt x="136" y="202"/>
                    <a:pt x="69" y="408"/>
                    <a:pt x="1" y="606"/>
                  </a:cubicBezTo>
                  <a:lnTo>
                    <a:pt x="20" y="604"/>
                  </a:lnTo>
                  <a:cubicBezTo>
                    <a:pt x="34" y="551"/>
                    <a:pt x="49" y="498"/>
                    <a:pt x="66" y="448"/>
                  </a:cubicBezTo>
                  <a:cubicBezTo>
                    <a:pt x="113" y="301"/>
                    <a:pt x="156" y="164"/>
                    <a:pt x="134" y="10"/>
                  </a:cubicBezTo>
                  <a:cubicBezTo>
                    <a:pt x="134" y="4"/>
                    <a:pt x="129" y="1"/>
                    <a:pt x="125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44"/>
            <p:cNvSpPr/>
            <p:nvPr/>
          </p:nvSpPr>
          <p:spPr>
            <a:xfrm>
              <a:off x="6254090" y="4418446"/>
              <a:ext cx="30335" cy="182879"/>
            </a:xfrm>
            <a:custGeom>
              <a:avLst/>
              <a:gdLst/>
              <a:ahLst/>
              <a:cxnLst/>
              <a:rect l="l" t="t" r="r" b="b"/>
              <a:pathLst>
                <a:path w="489" h="2948" extrusionOk="0">
                  <a:moveTo>
                    <a:pt x="308" y="1"/>
                  </a:moveTo>
                  <a:lnTo>
                    <a:pt x="283" y="4"/>
                  </a:lnTo>
                  <a:cubicBezTo>
                    <a:pt x="138" y="181"/>
                    <a:pt x="0" y="294"/>
                    <a:pt x="35" y="563"/>
                  </a:cubicBezTo>
                  <a:cubicBezTo>
                    <a:pt x="68" y="819"/>
                    <a:pt x="113" y="1073"/>
                    <a:pt x="157" y="1327"/>
                  </a:cubicBezTo>
                  <a:cubicBezTo>
                    <a:pt x="250" y="1861"/>
                    <a:pt x="311" y="2423"/>
                    <a:pt x="472" y="2943"/>
                  </a:cubicBezTo>
                  <a:cubicBezTo>
                    <a:pt x="474" y="2946"/>
                    <a:pt x="477" y="2948"/>
                    <a:pt x="479" y="2948"/>
                  </a:cubicBezTo>
                  <a:cubicBezTo>
                    <a:pt x="484" y="2948"/>
                    <a:pt x="488" y="2944"/>
                    <a:pt x="486" y="2939"/>
                  </a:cubicBezTo>
                  <a:cubicBezTo>
                    <a:pt x="380" y="2465"/>
                    <a:pt x="295" y="1985"/>
                    <a:pt x="211" y="1507"/>
                  </a:cubicBezTo>
                  <a:cubicBezTo>
                    <a:pt x="166" y="1247"/>
                    <a:pt x="122" y="986"/>
                    <a:pt x="83" y="723"/>
                  </a:cubicBezTo>
                  <a:cubicBezTo>
                    <a:pt x="70" y="633"/>
                    <a:pt x="39" y="531"/>
                    <a:pt x="44" y="442"/>
                  </a:cubicBezTo>
                  <a:cubicBezTo>
                    <a:pt x="57" y="270"/>
                    <a:pt x="195" y="136"/>
                    <a:pt x="308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44"/>
            <p:cNvSpPr/>
            <p:nvPr/>
          </p:nvSpPr>
          <p:spPr>
            <a:xfrm>
              <a:off x="6303098" y="4424215"/>
              <a:ext cx="15137" cy="78226"/>
            </a:xfrm>
            <a:custGeom>
              <a:avLst/>
              <a:gdLst/>
              <a:ahLst/>
              <a:cxnLst/>
              <a:rect l="l" t="t" r="r" b="b"/>
              <a:pathLst>
                <a:path w="244" h="1261" extrusionOk="0">
                  <a:moveTo>
                    <a:pt x="205" y="1"/>
                  </a:moveTo>
                  <a:cubicBezTo>
                    <a:pt x="199" y="1"/>
                    <a:pt x="193" y="5"/>
                    <a:pt x="193" y="13"/>
                  </a:cubicBezTo>
                  <a:cubicBezTo>
                    <a:pt x="212" y="425"/>
                    <a:pt x="41" y="842"/>
                    <a:pt x="1" y="1250"/>
                  </a:cubicBezTo>
                  <a:cubicBezTo>
                    <a:pt x="1" y="1257"/>
                    <a:pt x="7" y="1261"/>
                    <a:pt x="13" y="1261"/>
                  </a:cubicBezTo>
                  <a:cubicBezTo>
                    <a:pt x="18" y="1261"/>
                    <a:pt x="23" y="1259"/>
                    <a:pt x="23" y="1254"/>
                  </a:cubicBezTo>
                  <a:cubicBezTo>
                    <a:pt x="102" y="861"/>
                    <a:pt x="244" y="416"/>
                    <a:pt x="218" y="13"/>
                  </a:cubicBezTo>
                  <a:cubicBezTo>
                    <a:pt x="218" y="5"/>
                    <a:pt x="212" y="1"/>
                    <a:pt x="205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44"/>
            <p:cNvSpPr/>
            <p:nvPr/>
          </p:nvSpPr>
          <p:spPr>
            <a:xfrm>
              <a:off x="6268234" y="4416833"/>
              <a:ext cx="18486" cy="116564"/>
            </a:xfrm>
            <a:custGeom>
              <a:avLst/>
              <a:gdLst/>
              <a:ahLst/>
              <a:cxnLst/>
              <a:rect l="l" t="t" r="r" b="b"/>
              <a:pathLst>
                <a:path w="298" h="1879" extrusionOk="0">
                  <a:moveTo>
                    <a:pt x="295" y="1"/>
                  </a:moveTo>
                  <a:lnTo>
                    <a:pt x="280" y="2"/>
                  </a:lnTo>
                  <a:cubicBezTo>
                    <a:pt x="280" y="458"/>
                    <a:pt x="228" y="911"/>
                    <a:pt x="211" y="1367"/>
                  </a:cubicBezTo>
                  <a:cubicBezTo>
                    <a:pt x="206" y="1469"/>
                    <a:pt x="220" y="1837"/>
                    <a:pt x="115" y="1837"/>
                  </a:cubicBezTo>
                  <a:cubicBezTo>
                    <a:pt x="114" y="1837"/>
                    <a:pt x="112" y="1837"/>
                    <a:pt x="110" y="1836"/>
                  </a:cubicBezTo>
                  <a:cubicBezTo>
                    <a:pt x="0" y="1825"/>
                    <a:pt x="58" y="683"/>
                    <a:pt x="45" y="583"/>
                  </a:cubicBezTo>
                  <a:cubicBezTo>
                    <a:pt x="43" y="577"/>
                    <a:pt x="38" y="574"/>
                    <a:pt x="33" y="574"/>
                  </a:cubicBezTo>
                  <a:cubicBezTo>
                    <a:pt x="29" y="574"/>
                    <a:pt x="25" y="577"/>
                    <a:pt x="26" y="583"/>
                  </a:cubicBezTo>
                  <a:cubicBezTo>
                    <a:pt x="46" y="871"/>
                    <a:pt x="26" y="1152"/>
                    <a:pt x="32" y="1440"/>
                  </a:cubicBezTo>
                  <a:cubicBezTo>
                    <a:pt x="36" y="1517"/>
                    <a:pt x="9" y="1803"/>
                    <a:pt x="97" y="1860"/>
                  </a:cubicBezTo>
                  <a:cubicBezTo>
                    <a:pt x="118" y="1872"/>
                    <a:pt x="133" y="1878"/>
                    <a:pt x="145" y="1878"/>
                  </a:cubicBezTo>
                  <a:cubicBezTo>
                    <a:pt x="173" y="1878"/>
                    <a:pt x="181" y="1842"/>
                    <a:pt x="199" y="1783"/>
                  </a:cubicBezTo>
                  <a:cubicBezTo>
                    <a:pt x="263" y="1579"/>
                    <a:pt x="234" y="1331"/>
                    <a:pt x="240" y="1116"/>
                  </a:cubicBezTo>
                  <a:cubicBezTo>
                    <a:pt x="250" y="741"/>
                    <a:pt x="298" y="374"/>
                    <a:pt x="295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44"/>
            <p:cNvSpPr/>
            <p:nvPr/>
          </p:nvSpPr>
          <p:spPr>
            <a:xfrm>
              <a:off x="6287403" y="4415530"/>
              <a:ext cx="15199" cy="257383"/>
            </a:xfrm>
            <a:custGeom>
              <a:avLst/>
              <a:gdLst/>
              <a:ahLst/>
              <a:cxnLst/>
              <a:rect l="l" t="t" r="r" b="b"/>
              <a:pathLst>
                <a:path w="245" h="4149" extrusionOk="0">
                  <a:moveTo>
                    <a:pt x="175" y="0"/>
                  </a:moveTo>
                  <a:lnTo>
                    <a:pt x="146" y="3"/>
                  </a:lnTo>
                  <a:cubicBezTo>
                    <a:pt x="204" y="328"/>
                    <a:pt x="185" y="649"/>
                    <a:pt x="106" y="977"/>
                  </a:cubicBezTo>
                  <a:cubicBezTo>
                    <a:pt x="76" y="1111"/>
                    <a:pt x="18" y="1250"/>
                    <a:pt x="10" y="1387"/>
                  </a:cubicBezTo>
                  <a:cubicBezTo>
                    <a:pt x="0" y="1583"/>
                    <a:pt x="64" y="1785"/>
                    <a:pt x="79" y="1978"/>
                  </a:cubicBezTo>
                  <a:cubicBezTo>
                    <a:pt x="106" y="2358"/>
                    <a:pt x="90" y="2739"/>
                    <a:pt x="105" y="3118"/>
                  </a:cubicBezTo>
                  <a:cubicBezTo>
                    <a:pt x="109" y="3289"/>
                    <a:pt x="130" y="3449"/>
                    <a:pt x="160" y="3617"/>
                  </a:cubicBezTo>
                  <a:cubicBezTo>
                    <a:pt x="196" y="3821"/>
                    <a:pt x="175" y="3970"/>
                    <a:pt x="127" y="4149"/>
                  </a:cubicBezTo>
                  <a:lnTo>
                    <a:pt x="166" y="4146"/>
                  </a:lnTo>
                  <a:cubicBezTo>
                    <a:pt x="207" y="4025"/>
                    <a:pt x="244" y="3895"/>
                    <a:pt x="236" y="3779"/>
                  </a:cubicBezTo>
                  <a:cubicBezTo>
                    <a:pt x="218" y="3610"/>
                    <a:pt x="167" y="3447"/>
                    <a:pt x="163" y="3267"/>
                  </a:cubicBezTo>
                  <a:cubicBezTo>
                    <a:pt x="146" y="2836"/>
                    <a:pt x="156" y="2405"/>
                    <a:pt x="121" y="1976"/>
                  </a:cubicBezTo>
                  <a:cubicBezTo>
                    <a:pt x="102" y="1773"/>
                    <a:pt x="28" y="1519"/>
                    <a:pt x="58" y="1317"/>
                  </a:cubicBezTo>
                  <a:cubicBezTo>
                    <a:pt x="87" y="1128"/>
                    <a:pt x="160" y="947"/>
                    <a:pt x="189" y="757"/>
                  </a:cubicBezTo>
                  <a:cubicBezTo>
                    <a:pt x="230" y="501"/>
                    <a:pt x="230" y="250"/>
                    <a:pt x="175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44"/>
            <p:cNvSpPr/>
            <p:nvPr/>
          </p:nvSpPr>
          <p:spPr>
            <a:xfrm>
              <a:off x="6302602" y="4511997"/>
              <a:ext cx="18114" cy="125807"/>
            </a:xfrm>
            <a:custGeom>
              <a:avLst/>
              <a:gdLst/>
              <a:ahLst/>
              <a:cxnLst/>
              <a:rect l="l" t="t" r="r" b="b"/>
              <a:pathLst>
                <a:path w="292" h="2028" extrusionOk="0">
                  <a:moveTo>
                    <a:pt x="14" y="1"/>
                  </a:moveTo>
                  <a:cubicBezTo>
                    <a:pt x="11" y="1"/>
                    <a:pt x="8" y="3"/>
                    <a:pt x="8" y="6"/>
                  </a:cubicBezTo>
                  <a:cubicBezTo>
                    <a:pt x="1" y="346"/>
                    <a:pt x="70" y="667"/>
                    <a:pt x="150" y="995"/>
                  </a:cubicBezTo>
                  <a:cubicBezTo>
                    <a:pt x="188" y="1155"/>
                    <a:pt x="245" y="1323"/>
                    <a:pt x="253" y="1487"/>
                  </a:cubicBezTo>
                  <a:cubicBezTo>
                    <a:pt x="262" y="1662"/>
                    <a:pt x="224" y="1842"/>
                    <a:pt x="219" y="2016"/>
                  </a:cubicBezTo>
                  <a:cubicBezTo>
                    <a:pt x="219" y="2024"/>
                    <a:pt x="225" y="2028"/>
                    <a:pt x="232" y="2028"/>
                  </a:cubicBezTo>
                  <a:cubicBezTo>
                    <a:pt x="239" y="2028"/>
                    <a:pt x="245" y="2024"/>
                    <a:pt x="246" y="2016"/>
                  </a:cubicBezTo>
                  <a:cubicBezTo>
                    <a:pt x="266" y="1705"/>
                    <a:pt x="291" y="1460"/>
                    <a:pt x="216" y="1156"/>
                  </a:cubicBezTo>
                  <a:cubicBezTo>
                    <a:pt x="121" y="777"/>
                    <a:pt x="27" y="400"/>
                    <a:pt x="21" y="8"/>
                  </a:cubicBezTo>
                  <a:cubicBezTo>
                    <a:pt x="21" y="3"/>
                    <a:pt x="17" y="1"/>
                    <a:pt x="14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44"/>
            <p:cNvSpPr/>
            <p:nvPr/>
          </p:nvSpPr>
          <p:spPr>
            <a:xfrm>
              <a:off x="6002967" y="4432776"/>
              <a:ext cx="70286" cy="255212"/>
            </a:xfrm>
            <a:custGeom>
              <a:avLst/>
              <a:gdLst/>
              <a:ahLst/>
              <a:cxnLst/>
              <a:rect l="l" t="t" r="r" b="b"/>
              <a:pathLst>
                <a:path w="1133" h="4114" extrusionOk="0">
                  <a:moveTo>
                    <a:pt x="220" y="1"/>
                  </a:moveTo>
                  <a:lnTo>
                    <a:pt x="163" y="265"/>
                  </a:lnTo>
                  <a:lnTo>
                    <a:pt x="1" y="4113"/>
                  </a:lnTo>
                  <a:lnTo>
                    <a:pt x="50" y="3779"/>
                  </a:lnTo>
                  <a:lnTo>
                    <a:pt x="1132" y="230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44"/>
            <p:cNvSpPr/>
            <p:nvPr/>
          </p:nvSpPr>
          <p:spPr>
            <a:xfrm>
              <a:off x="6002967" y="4635512"/>
              <a:ext cx="100062" cy="53536"/>
            </a:xfrm>
            <a:custGeom>
              <a:avLst/>
              <a:gdLst/>
              <a:ahLst/>
              <a:cxnLst/>
              <a:rect l="l" t="t" r="r" b="b"/>
              <a:pathLst>
                <a:path w="1613" h="863" extrusionOk="0">
                  <a:moveTo>
                    <a:pt x="1369" y="0"/>
                  </a:moveTo>
                  <a:lnTo>
                    <a:pt x="50" y="511"/>
                  </a:lnTo>
                  <a:lnTo>
                    <a:pt x="1" y="845"/>
                  </a:lnTo>
                  <a:lnTo>
                    <a:pt x="1558" y="863"/>
                  </a:lnTo>
                  <a:lnTo>
                    <a:pt x="1613" y="491"/>
                  </a:lnTo>
                  <a:lnTo>
                    <a:pt x="136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44"/>
            <p:cNvSpPr/>
            <p:nvPr/>
          </p:nvSpPr>
          <p:spPr>
            <a:xfrm>
              <a:off x="6006069" y="4432776"/>
              <a:ext cx="96961" cy="234492"/>
            </a:xfrm>
            <a:custGeom>
              <a:avLst/>
              <a:gdLst/>
              <a:ahLst/>
              <a:cxnLst/>
              <a:rect l="l" t="t" r="r" b="b"/>
              <a:pathLst>
                <a:path w="1563" h="3780" extrusionOk="0">
                  <a:moveTo>
                    <a:pt x="170" y="1"/>
                  </a:moveTo>
                  <a:lnTo>
                    <a:pt x="0" y="3779"/>
                  </a:lnTo>
                  <a:lnTo>
                    <a:pt x="1563" y="3759"/>
                  </a:lnTo>
                  <a:lnTo>
                    <a:pt x="1442" y="5"/>
                  </a:lnTo>
                  <a:lnTo>
                    <a:pt x="17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44"/>
            <p:cNvSpPr/>
            <p:nvPr/>
          </p:nvSpPr>
          <p:spPr>
            <a:xfrm>
              <a:off x="6012893" y="4432900"/>
              <a:ext cx="17618" cy="255336"/>
            </a:xfrm>
            <a:custGeom>
              <a:avLst/>
              <a:gdLst/>
              <a:ahLst/>
              <a:cxnLst/>
              <a:rect l="l" t="t" r="r" b="b"/>
              <a:pathLst>
                <a:path w="284" h="4116" extrusionOk="0">
                  <a:moveTo>
                    <a:pt x="213" y="0"/>
                  </a:moveTo>
                  <a:cubicBezTo>
                    <a:pt x="159" y="185"/>
                    <a:pt x="112" y="369"/>
                    <a:pt x="76" y="556"/>
                  </a:cubicBezTo>
                  <a:cubicBezTo>
                    <a:pt x="1" y="960"/>
                    <a:pt x="14" y="1364"/>
                    <a:pt x="44" y="1773"/>
                  </a:cubicBezTo>
                  <a:cubicBezTo>
                    <a:pt x="79" y="2228"/>
                    <a:pt x="140" y="2682"/>
                    <a:pt x="195" y="3138"/>
                  </a:cubicBezTo>
                  <a:cubicBezTo>
                    <a:pt x="217" y="3321"/>
                    <a:pt x="246" y="3510"/>
                    <a:pt x="253" y="3695"/>
                  </a:cubicBezTo>
                  <a:cubicBezTo>
                    <a:pt x="256" y="3846"/>
                    <a:pt x="220" y="3982"/>
                    <a:pt x="163" y="4114"/>
                  </a:cubicBezTo>
                  <a:lnTo>
                    <a:pt x="191" y="4116"/>
                  </a:lnTo>
                  <a:cubicBezTo>
                    <a:pt x="284" y="3917"/>
                    <a:pt x="278" y="3692"/>
                    <a:pt x="263" y="3467"/>
                  </a:cubicBezTo>
                  <a:cubicBezTo>
                    <a:pt x="226" y="3008"/>
                    <a:pt x="162" y="2553"/>
                    <a:pt x="118" y="2096"/>
                  </a:cubicBezTo>
                  <a:cubicBezTo>
                    <a:pt x="75" y="1621"/>
                    <a:pt x="30" y="1130"/>
                    <a:pt x="111" y="657"/>
                  </a:cubicBezTo>
                  <a:cubicBezTo>
                    <a:pt x="147" y="436"/>
                    <a:pt x="201" y="217"/>
                    <a:pt x="263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44"/>
            <p:cNvSpPr/>
            <p:nvPr/>
          </p:nvSpPr>
          <p:spPr>
            <a:xfrm>
              <a:off x="6008922" y="4549033"/>
              <a:ext cx="12655" cy="139145"/>
            </a:xfrm>
            <a:custGeom>
              <a:avLst/>
              <a:gdLst/>
              <a:ahLst/>
              <a:cxnLst/>
              <a:rect l="l" t="t" r="r" b="b"/>
              <a:pathLst>
                <a:path w="204" h="2243" extrusionOk="0">
                  <a:moveTo>
                    <a:pt x="5" y="0"/>
                  </a:moveTo>
                  <a:lnTo>
                    <a:pt x="1" y="113"/>
                  </a:lnTo>
                  <a:cubicBezTo>
                    <a:pt x="15" y="203"/>
                    <a:pt x="28" y="292"/>
                    <a:pt x="41" y="384"/>
                  </a:cubicBezTo>
                  <a:cubicBezTo>
                    <a:pt x="75" y="641"/>
                    <a:pt x="28" y="893"/>
                    <a:pt x="52" y="1152"/>
                  </a:cubicBezTo>
                  <a:cubicBezTo>
                    <a:pt x="65" y="1304"/>
                    <a:pt x="104" y="1461"/>
                    <a:pt x="130" y="1612"/>
                  </a:cubicBezTo>
                  <a:cubicBezTo>
                    <a:pt x="173" y="1865"/>
                    <a:pt x="114" y="2032"/>
                    <a:pt x="36" y="2241"/>
                  </a:cubicBezTo>
                  <a:lnTo>
                    <a:pt x="85" y="2242"/>
                  </a:lnTo>
                  <a:cubicBezTo>
                    <a:pt x="139" y="2138"/>
                    <a:pt x="182" y="2039"/>
                    <a:pt x="191" y="1907"/>
                  </a:cubicBezTo>
                  <a:cubicBezTo>
                    <a:pt x="204" y="1721"/>
                    <a:pt x="169" y="1567"/>
                    <a:pt x="131" y="1380"/>
                  </a:cubicBezTo>
                  <a:cubicBezTo>
                    <a:pt x="66" y="1078"/>
                    <a:pt x="114" y="783"/>
                    <a:pt x="78" y="476"/>
                  </a:cubicBezTo>
                  <a:cubicBezTo>
                    <a:pt x="59" y="318"/>
                    <a:pt x="31" y="158"/>
                    <a:pt x="5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44"/>
            <p:cNvSpPr/>
            <p:nvPr/>
          </p:nvSpPr>
          <p:spPr>
            <a:xfrm>
              <a:off x="6071393" y="4667275"/>
              <a:ext cx="7258" cy="21588"/>
            </a:xfrm>
            <a:custGeom>
              <a:avLst/>
              <a:gdLst/>
              <a:ahLst/>
              <a:cxnLst/>
              <a:rect l="l" t="t" r="r" b="b"/>
              <a:pathLst>
                <a:path w="117" h="348" extrusionOk="0">
                  <a:moveTo>
                    <a:pt x="116" y="1"/>
                  </a:moveTo>
                  <a:cubicBezTo>
                    <a:pt x="113" y="14"/>
                    <a:pt x="110" y="28"/>
                    <a:pt x="106" y="40"/>
                  </a:cubicBezTo>
                  <a:cubicBezTo>
                    <a:pt x="83" y="134"/>
                    <a:pt x="45" y="242"/>
                    <a:pt x="0" y="348"/>
                  </a:cubicBezTo>
                  <a:lnTo>
                    <a:pt x="26" y="348"/>
                  </a:lnTo>
                  <a:cubicBezTo>
                    <a:pt x="68" y="235"/>
                    <a:pt x="99" y="120"/>
                    <a:pt x="116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44"/>
            <p:cNvSpPr/>
            <p:nvPr/>
          </p:nvSpPr>
          <p:spPr>
            <a:xfrm>
              <a:off x="6078589" y="4662808"/>
              <a:ext cx="496" cy="4280"/>
            </a:xfrm>
            <a:custGeom>
              <a:avLst/>
              <a:gdLst/>
              <a:ahLst/>
              <a:cxnLst/>
              <a:rect l="l" t="t" r="r" b="b"/>
              <a:pathLst>
                <a:path w="8" h="69" extrusionOk="0">
                  <a:moveTo>
                    <a:pt x="7" y="0"/>
                  </a:moveTo>
                  <a:lnTo>
                    <a:pt x="7" y="0"/>
                  </a:lnTo>
                  <a:cubicBezTo>
                    <a:pt x="5" y="23"/>
                    <a:pt x="3" y="45"/>
                    <a:pt x="0" y="68"/>
                  </a:cubicBezTo>
                  <a:cubicBezTo>
                    <a:pt x="3" y="47"/>
                    <a:pt x="7" y="23"/>
                    <a:pt x="7" y="0"/>
                  </a:cubicBezTo>
                  <a:close/>
                </a:path>
              </a:pathLst>
            </a:custGeom>
            <a:solidFill>
              <a:srgbClr val="5E2E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44"/>
            <p:cNvSpPr/>
            <p:nvPr/>
          </p:nvSpPr>
          <p:spPr>
            <a:xfrm>
              <a:off x="6077783" y="4434948"/>
              <a:ext cx="18486" cy="227917"/>
            </a:xfrm>
            <a:custGeom>
              <a:avLst/>
              <a:gdLst/>
              <a:ahLst/>
              <a:cxnLst/>
              <a:rect l="l" t="t" r="r" b="b"/>
              <a:pathLst>
                <a:path w="298" h="3674" extrusionOk="0">
                  <a:moveTo>
                    <a:pt x="293" y="1"/>
                  </a:moveTo>
                  <a:cubicBezTo>
                    <a:pt x="257" y="297"/>
                    <a:pt x="209" y="590"/>
                    <a:pt x="153" y="887"/>
                  </a:cubicBezTo>
                  <a:cubicBezTo>
                    <a:pt x="83" y="1248"/>
                    <a:pt x="39" y="1607"/>
                    <a:pt x="79" y="1974"/>
                  </a:cubicBezTo>
                  <a:cubicBezTo>
                    <a:pt x="96" y="2154"/>
                    <a:pt x="125" y="2330"/>
                    <a:pt x="112" y="2510"/>
                  </a:cubicBezTo>
                  <a:cubicBezTo>
                    <a:pt x="97" y="2747"/>
                    <a:pt x="29" y="2978"/>
                    <a:pt x="10" y="3216"/>
                  </a:cubicBezTo>
                  <a:cubicBezTo>
                    <a:pt x="0" y="3360"/>
                    <a:pt x="29" y="3524"/>
                    <a:pt x="20" y="3673"/>
                  </a:cubicBezTo>
                  <a:cubicBezTo>
                    <a:pt x="25" y="3617"/>
                    <a:pt x="29" y="3563"/>
                    <a:pt x="29" y="3505"/>
                  </a:cubicBezTo>
                  <a:cubicBezTo>
                    <a:pt x="22" y="3044"/>
                    <a:pt x="170" y="2612"/>
                    <a:pt x="124" y="2150"/>
                  </a:cubicBezTo>
                  <a:cubicBezTo>
                    <a:pt x="54" y="1460"/>
                    <a:pt x="202" y="792"/>
                    <a:pt x="298" y="115"/>
                  </a:cubicBezTo>
                  <a:lnTo>
                    <a:pt x="293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44"/>
            <p:cNvSpPr/>
            <p:nvPr/>
          </p:nvSpPr>
          <p:spPr>
            <a:xfrm>
              <a:off x="6094533" y="4550708"/>
              <a:ext cx="5459" cy="87283"/>
            </a:xfrm>
            <a:custGeom>
              <a:avLst/>
              <a:gdLst/>
              <a:ahLst/>
              <a:cxnLst/>
              <a:rect l="l" t="t" r="r" b="b"/>
              <a:pathLst>
                <a:path w="88" h="1407" extrusionOk="0">
                  <a:moveTo>
                    <a:pt x="84" y="1"/>
                  </a:moveTo>
                  <a:cubicBezTo>
                    <a:pt x="82" y="1"/>
                    <a:pt x="82" y="1"/>
                    <a:pt x="82" y="2"/>
                  </a:cubicBezTo>
                  <a:cubicBezTo>
                    <a:pt x="0" y="463"/>
                    <a:pt x="5" y="937"/>
                    <a:pt x="8" y="1404"/>
                  </a:cubicBezTo>
                  <a:cubicBezTo>
                    <a:pt x="8" y="1406"/>
                    <a:pt x="9" y="1407"/>
                    <a:pt x="11" y="1407"/>
                  </a:cubicBezTo>
                  <a:cubicBezTo>
                    <a:pt x="13" y="1407"/>
                    <a:pt x="15" y="1406"/>
                    <a:pt x="15" y="1404"/>
                  </a:cubicBezTo>
                  <a:cubicBezTo>
                    <a:pt x="22" y="975"/>
                    <a:pt x="22" y="534"/>
                    <a:pt x="87" y="11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44"/>
            <p:cNvSpPr/>
            <p:nvPr/>
          </p:nvSpPr>
          <p:spPr>
            <a:xfrm>
              <a:off x="6083242" y="4652510"/>
              <a:ext cx="12345" cy="36477"/>
            </a:xfrm>
            <a:custGeom>
              <a:avLst/>
              <a:gdLst/>
              <a:ahLst/>
              <a:cxnLst/>
              <a:rect l="l" t="t" r="r" b="b"/>
              <a:pathLst>
                <a:path w="199" h="588" extrusionOk="0">
                  <a:moveTo>
                    <a:pt x="185" y="0"/>
                  </a:moveTo>
                  <a:cubicBezTo>
                    <a:pt x="180" y="0"/>
                    <a:pt x="176" y="3"/>
                    <a:pt x="176" y="8"/>
                  </a:cubicBezTo>
                  <a:cubicBezTo>
                    <a:pt x="176" y="198"/>
                    <a:pt x="88" y="397"/>
                    <a:pt x="1" y="587"/>
                  </a:cubicBezTo>
                  <a:lnTo>
                    <a:pt x="24" y="587"/>
                  </a:lnTo>
                  <a:cubicBezTo>
                    <a:pt x="52" y="516"/>
                    <a:pt x="79" y="445"/>
                    <a:pt x="108" y="377"/>
                  </a:cubicBezTo>
                  <a:cubicBezTo>
                    <a:pt x="160" y="256"/>
                    <a:pt x="198" y="140"/>
                    <a:pt x="195" y="8"/>
                  </a:cubicBezTo>
                  <a:cubicBezTo>
                    <a:pt x="195" y="3"/>
                    <a:pt x="190" y="0"/>
                    <a:pt x="185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44"/>
            <p:cNvSpPr/>
            <p:nvPr/>
          </p:nvSpPr>
          <p:spPr>
            <a:xfrm>
              <a:off x="6024494" y="4433148"/>
              <a:ext cx="20906" cy="182817"/>
            </a:xfrm>
            <a:custGeom>
              <a:avLst/>
              <a:gdLst/>
              <a:ahLst/>
              <a:cxnLst/>
              <a:rect l="l" t="t" r="r" b="b"/>
              <a:pathLst>
                <a:path w="337" h="2947" extrusionOk="0">
                  <a:moveTo>
                    <a:pt x="310" y="1"/>
                  </a:moveTo>
                  <a:cubicBezTo>
                    <a:pt x="158" y="144"/>
                    <a:pt x="1" y="253"/>
                    <a:pt x="8" y="494"/>
                  </a:cubicBezTo>
                  <a:cubicBezTo>
                    <a:pt x="15" y="772"/>
                    <a:pt x="39" y="1052"/>
                    <a:pt x="59" y="1329"/>
                  </a:cubicBezTo>
                  <a:cubicBezTo>
                    <a:pt x="98" y="1861"/>
                    <a:pt x="105" y="2419"/>
                    <a:pt x="214" y="2941"/>
                  </a:cubicBezTo>
                  <a:cubicBezTo>
                    <a:pt x="215" y="2945"/>
                    <a:pt x="219" y="2947"/>
                    <a:pt x="222" y="2947"/>
                  </a:cubicBezTo>
                  <a:cubicBezTo>
                    <a:pt x="226" y="2947"/>
                    <a:pt x="230" y="2944"/>
                    <a:pt x="229" y="2940"/>
                  </a:cubicBezTo>
                  <a:cubicBezTo>
                    <a:pt x="168" y="2459"/>
                    <a:pt x="129" y="1970"/>
                    <a:pt x="92" y="1486"/>
                  </a:cubicBezTo>
                  <a:cubicBezTo>
                    <a:pt x="74" y="1220"/>
                    <a:pt x="53" y="958"/>
                    <a:pt x="39" y="695"/>
                  </a:cubicBezTo>
                  <a:cubicBezTo>
                    <a:pt x="34" y="609"/>
                    <a:pt x="23" y="521"/>
                    <a:pt x="30" y="435"/>
                  </a:cubicBezTo>
                  <a:cubicBezTo>
                    <a:pt x="44" y="245"/>
                    <a:pt x="201" y="128"/>
                    <a:pt x="336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44"/>
            <p:cNvSpPr/>
            <p:nvPr/>
          </p:nvSpPr>
          <p:spPr>
            <a:xfrm>
              <a:off x="6067361" y="4443385"/>
              <a:ext cx="21340" cy="76489"/>
            </a:xfrm>
            <a:custGeom>
              <a:avLst/>
              <a:gdLst/>
              <a:ahLst/>
              <a:cxnLst/>
              <a:rect l="l" t="t" r="r" b="b"/>
              <a:pathLst>
                <a:path w="344" h="1233" extrusionOk="0">
                  <a:moveTo>
                    <a:pt x="332" y="1"/>
                  </a:moveTo>
                  <a:cubicBezTo>
                    <a:pt x="325" y="1"/>
                    <a:pt x="318" y="5"/>
                    <a:pt x="316" y="14"/>
                  </a:cubicBezTo>
                  <a:cubicBezTo>
                    <a:pt x="297" y="424"/>
                    <a:pt x="81" y="820"/>
                    <a:pt x="3" y="1220"/>
                  </a:cubicBezTo>
                  <a:cubicBezTo>
                    <a:pt x="1" y="1228"/>
                    <a:pt x="6" y="1233"/>
                    <a:pt x="13" y="1233"/>
                  </a:cubicBezTo>
                  <a:cubicBezTo>
                    <a:pt x="17" y="1233"/>
                    <a:pt x="22" y="1230"/>
                    <a:pt x="24" y="1224"/>
                  </a:cubicBezTo>
                  <a:cubicBezTo>
                    <a:pt x="142" y="842"/>
                    <a:pt x="329" y="415"/>
                    <a:pt x="344" y="11"/>
                  </a:cubicBezTo>
                  <a:cubicBezTo>
                    <a:pt x="344" y="4"/>
                    <a:pt x="338" y="1"/>
                    <a:pt x="332" y="1"/>
                  </a:cubicBezTo>
                  <a:close/>
                </a:path>
              </a:pathLst>
            </a:custGeom>
            <a:solidFill>
              <a:srgbClr val="5E2E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44"/>
            <p:cNvSpPr/>
            <p:nvPr/>
          </p:nvSpPr>
          <p:spPr>
            <a:xfrm>
              <a:off x="6029270" y="4433086"/>
              <a:ext cx="29839" cy="114765"/>
            </a:xfrm>
            <a:custGeom>
              <a:avLst/>
              <a:gdLst/>
              <a:ahLst/>
              <a:cxnLst/>
              <a:rect l="l" t="t" r="r" b="b"/>
              <a:pathLst>
                <a:path w="481" h="1850" extrusionOk="0">
                  <a:moveTo>
                    <a:pt x="464" y="0"/>
                  </a:moveTo>
                  <a:cubicBezTo>
                    <a:pt x="419" y="465"/>
                    <a:pt x="319" y="925"/>
                    <a:pt x="252" y="1388"/>
                  </a:cubicBezTo>
                  <a:cubicBezTo>
                    <a:pt x="239" y="1481"/>
                    <a:pt x="225" y="1571"/>
                    <a:pt x="204" y="1660"/>
                  </a:cubicBezTo>
                  <a:cubicBezTo>
                    <a:pt x="188" y="1732"/>
                    <a:pt x="167" y="1761"/>
                    <a:pt x="147" y="1761"/>
                  </a:cubicBezTo>
                  <a:cubicBezTo>
                    <a:pt x="114" y="1761"/>
                    <a:pt x="84" y="1676"/>
                    <a:pt x="84" y="1570"/>
                  </a:cubicBezTo>
                  <a:cubicBezTo>
                    <a:pt x="87" y="1227"/>
                    <a:pt x="182" y="890"/>
                    <a:pt x="171" y="548"/>
                  </a:cubicBezTo>
                  <a:cubicBezTo>
                    <a:pt x="169" y="543"/>
                    <a:pt x="165" y="540"/>
                    <a:pt x="161" y="540"/>
                  </a:cubicBezTo>
                  <a:cubicBezTo>
                    <a:pt x="157" y="540"/>
                    <a:pt x="153" y="543"/>
                    <a:pt x="152" y="548"/>
                  </a:cubicBezTo>
                  <a:cubicBezTo>
                    <a:pt x="146" y="803"/>
                    <a:pt x="105" y="1053"/>
                    <a:pt x="81" y="1307"/>
                  </a:cubicBezTo>
                  <a:cubicBezTo>
                    <a:pt x="71" y="1419"/>
                    <a:pt x="1" y="1715"/>
                    <a:pt x="91" y="1811"/>
                  </a:cubicBezTo>
                  <a:cubicBezTo>
                    <a:pt x="115" y="1837"/>
                    <a:pt x="131" y="1850"/>
                    <a:pt x="144" y="1850"/>
                  </a:cubicBezTo>
                  <a:cubicBezTo>
                    <a:pt x="162" y="1850"/>
                    <a:pt x="175" y="1825"/>
                    <a:pt x="200" y="1781"/>
                  </a:cubicBezTo>
                  <a:cubicBezTo>
                    <a:pt x="299" y="1599"/>
                    <a:pt x="288" y="1307"/>
                    <a:pt x="313" y="1105"/>
                  </a:cubicBezTo>
                  <a:cubicBezTo>
                    <a:pt x="362" y="734"/>
                    <a:pt x="444" y="372"/>
                    <a:pt x="480" y="0"/>
                  </a:cubicBezTo>
                  <a:close/>
                </a:path>
              </a:pathLst>
            </a:custGeom>
            <a:solidFill>
              <a:srgbClr val="5E2E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44"/>
            <p:cNvSpPr/>
            <p:nvPr/>
          </p:nvSpPr>
          <p:spPr>
            <a:xfrm>
              <a:off x="6042546" y="4433086"/>
              <a:ext cx="30025" cy="255460"/>
            </a:xfrm>
            <a:custGeom>
              <a:avLst/>
              <a:gdLst/>
              <a:ahLst/>
              <a:cxnLst/>
              <a:rect l="l" t="t" r="r" b="b"/>
              <a:pathLst>
                <a:path w="484" h="4118" extrusionOk="0">
                  <a:moveTo>
                    <a:pt x="429" y="0"/>
                  </a:moveTo>
                  <a:cubicBezTo>
                    <a:pt x="455" y="331"/>
                    <a:pt x="403" y="651"/>
                    <a:pt x="292" y="967"/>
                  </a:cubicBezTo>
                  <a:cubicBezTo>
                    <a:pt x="249" y="1097"/>
                    <a:pt x="176" y="1224"/>
                    <a:pt x="156" y="1361"/>
                  </a:cubicBezTo>
                  <a:cubicBezTo>
                    <a:pt x="131" y="1540"/>
                    <a:pt x="170" y="1730"/>
                    <a:pt x="169" y="1911"/>
                  </a:cubicBezTo>
                  <a:cubicBezTo>
                    <a:pt x="163" y="2290"/>
                    <a:pt x="109" y="2665"/>
                    <a:pt x="83" y="3042"/>
                  </a:cubicBezTo>
                  <a:cubicBezTo>
                    <a:pt x="73" y="3209"/>
                    <a:pt x="67" y="3378"/>
                    <a:pt x="80" y="3546"/>
                  </a:cubicBezTo>
                  <a:cubicBezTo>
                    <a:pt x="96" y="3795"/>
                    <a:pt x="77" y="3917"/>
                    <a:pt x="0" y="4117"/>
                  </a:cubicBezTo>
                  <a:lnTo>
                    <a:pt x="41" y="4117"/>
                  </a:lnTo>
                  <a:cubicBezTo>
                    <a:pt x="92" y="4001"/>
                    <a:pt x="147" y="3872"/>
                    <a:pt x="147" y="3757"/>
                  </a:cubicBezTo>
                  <a:cubicBezTo>
                    <a:pt x="147" y="3584"/>
                    <a:pt x="111" y="3417"/>
                    <a:pt x="121" y="3241"/>
                  </a:cubicBezTo>
                  <a:cubicBezTo>
                    <a:pt x="147" y="2813"/>
                    <a:pt x="199" y="2385"/>
                    <a:pt x="207" y="1956"/>
                  </a:cubicBezTo>
                  <a:cubicBezTo>
                    <a:pt x="208" y="1747"/>
                    <a:pt x="156" y="1502"/>
                    <a:pt x="211" y="1296"/>
                  </a:cubicBezTo>
                  <a:cubicBezTo>
                    <a:pt x="259" y="1111"/>
                    <a:pt x="349" y="938"/>
                    <a:pt x="397" y="754"/>
                  </a:cubicBezTo>
                  <a:cubicBezTo>
                    <a:pt x="462" y="504"/>
                    <a:pt x="484" y="254"/>
                    <a:pt x="458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44"/>
            <p:cNvSpPr/>
            <p:nvPr/>
          </p:nvSpPr>
          <p:spPr>
            <a:xfrm>
              <a:off x="6063887" y="4529305"/>
              <a:ext cx="11228" cy="126551"/>
            </a:xfrm>
            <a:custGeom>
              <a:avLst/>
              <a:gdLst/>
              <a:ahLst/>
              <a:cxnLst/>
              <a:rect l="l" t="t" r="r" b="b"/>
              <a:pathLst>
                <a:path w="181" h="2040" extrusionOk="0">
                  <a:moveTo>
                    <a:pt x="46" y="0"/>
                  </a:moveTo>
                  <a:cubicBezTo>
                    <a:pt x="43" y="0"/>
                    <a:pt x="40" y="2"/>
                    <a:pt x="38" y="6"/>
                  </a:cubicBezTo>
                  <a:cubicBezTo>
                    <a:pt x="1" y="314"/>
                    <a:pt x="28" y="611"/>
                    <a:pt x="72" y="916"/>
                  </a:cubicBezTo>
                  <a:cubicBezTo>
                    <a:pt x="95" y="1092"/>
                    <a:pt x="138" y="1277"/>
                    <a:pt x="138" y="1455"/>
                  </a:cubicBezTo>
                  <a:cubicBezTo>
                    <a:pt x="137" y="1645"/>
                    <a:pt x="79" y="1836"/>
                    <a:pt x="53" y="2023"/>
                  </a:cubicBezTo>
                  <a:cubicBezTo>
                    <a:pt x="52" y="2033"/>
                    <a:pt x="61" y="2039"/>
                    <a:pt x="68" y="2039"/>
                  </a:cubicBezTo>
                  <a:cubicBezTo>
                    <a:pt x="73" y="2039"/>
                    <a:pt x="78" y="2037"/>
                    <a:pt x="79" y="2030"/>
                  </a:cubicBezTo>
                  <a:cubicBezTo>
                    <a:pt x="130" y="1719"/>
                    <a:pt x="181" y="1484"/>
                    <a:pt x="133" y="1171"/>
                  </a:cubicBezTo>
                  <a:cubicBezTo>
                    <a:pt x="76" y="783"/>
                    <a:pt x="19" y="398"/>
                    <a:pt x="51" y="6"/>
                  </a:cubicBezTo>
                  <a:cubicBezTo>
                    <a:pt x="51" y="2"/>
                    <a:pt x="49" y="0"/>
                    <a:pt x="46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44"/>
            <p:cNvSpPr/>
            <p:nvPr/>
          </p:nvSpPr>
          <p:spPr>
            <a:xfrm>
              <a:off x="6104893" y="4443074"/>
              <a:ext cx="101489" cy="255832"/>
            </a:xfrm>
            <a:custGeom>
              <a:avLst/>
              <a:gdLst/>
              <a:ahLst/>
              <a:cxnLst/>
              <a:rect l="l" t="t" r="r" b="b"/>
              <a:pathLst>
                <a:path w="1636" h="4124" extrusionOk="0">
                  <a:moveTo>
                    <a:pt x="38" y="0"/>
                  </a:moveTo>
                  <a:lnTo>
                    <a:pt x="0" y="273"/>
                  </a:lnTo>
                  <a:lnTo>
                    <a:pt x="342" y="4123"/>
                  </a:lnTo>
                  <a:lnTo>
                    <a:pt x="360" y="3782"/>
                  </a:lnTo>
                  <a:lnTo>
                    <a:pt x="1635" y="206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44"/>
            <p:cNvSpPr/>
            <p:nvPr/>
          </p:nvSpPr>
          <p:spPr>
            <a:xfrm>
              <a:off x="6126047" y="4626765"/>
              <a:ext cx="134740" cy="72147"/>
            </a:xfrm>
            <a:custGeom>
              <a:avLst/>
              <a:gdLst/>
              <a:ahLst/>
              <a:cxnLst/>
              <a:rect l="l" t="t" r="r" b="b"/>
              <a:pathLst>
                <a:path w="2172" h="1163" extrusionOk="0">
                  <a:moveTo>
                    <a:pt x="1765" y="0"/>
                  </a:moveTo>
                  <a:lnTo>
                    <a:pt x="19" y="821"/>
                  </a:lnTo>
                  <a:lnTo>
                    <a:pt x="1" y="1162"/>
                  </a:lnTo>
                  <a:lnTo>
                    <a:pt x="2150" y="808"/>
                  </a:lnTo>
                  <a:lnTo>
                    <a:pt x="2171" y="427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44"/>
            <p:cNvSpPr/>
            <p:nvPr/>
          </p:nvSpPr>
          <p:spPr>
            <a:xfrm>
              <a:off x="6107250" y="4424215"/>
              <a:ext cx="153537" cy="253475"/>
            </a:xfrm>
            <a:custGeom>
              <a:avLst/>
              <a:gdLst/>
              <a:ahLst/>
              <a:cxnLst/>
              <a:rect l="l" t="t" r="r" b="b"/>
              <a:pathLst>
                <a:path w="2475" h="4086" extrusionOk="0">
                  <a:moveTo>
                    <a:pt x="1757" y="1"/>
                  </a:moveTo>
                  <a:lnTo>
                    <a:pt x="0" y="304"/>
                  </a:lnTo>
                  <a:lnTo>
                    <a:pt x="322" y="4086"/>
                  </a:lnTo>
                  <a:lnTo>
                    <a:pt x="2474" y="3692"/>
                  </a:lnTo>
                  <a:lnTo>
                    <a:pt x="17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44"/>
            <p:cNvSpPr/>
            <p:nvPr/>
          </p:nvSpPr>
          <p:spPr>
            <a:xfrm>
              <a:off x="6111717" y="4440283"/>
              <a:ext cx="49628" cy="254157"/>
            </a:xfrm>
            <a:custGeom>
              <a:avLst/>
              <a:gdLst/>
              <a:ahLst/>
              <a:cxnLst/>
              <a:rect l="l" t="t" r="r" b="b"/>
              <a:pathLst>
                <a:path w="800" h="4097" extrusionOk="0">
                  <a:moveTo>
                    <a:pt x="197" y="0"/>
                  </a:moveTo>
                  <a:lnTo>
                    <a:pt x="146" y="9"/>
                  </a:lnTo>
                  <a:cubicBezTo>
                    <a:pt x="105" y="189"/>
                    <a:pt x="70" y="369"/>
                    <a:pt x="49" y="552"/>
                  </a:cubicBezTo>
                  <a:cubicBezTo>
                    <a:pt x="1" y="931"/>
                    <a:pt x="50" y="1287"/>
                    <a:pt x="137" y="1656"/>
                  </a:cubicBezTo>
                  <a:cubicBezTo>
                    <a:pt x="245" y="2106"/>
                    <a:pt x="393" y="2543"/>
                    <a:pt x="536" y="2983"/>
                  </a:cubicBezTo>
                  <a:cubicBezTo>
                    <a:pt x="602" y="3184"/>
                    <a:pt x="672" y="3387"/>
                    <a:pt x="724" y="3594"/>
                  </a:cubicBezTo>
                  <a:cubicBezTo>
                    <a:pt x="770" y="3779"/>
                    <a:pt x="744" y="3936"/>
                    <a:pt x="677" y="4097"/>
                  </a:cubicBezTo>
                  <a:lnTo>
                    <a:pt x="709" y="4091"/>
                  </a:lnTo>
                  <a:cubicBezTo>
                    <a:pt x="799" y="3885"/>
                    <a:pt x="775" y="3670"/>
                    <a:pt x="711" y="3442"/>
                  </a:cubicBezTo>
                  <a:cubicBezTo>
                    <a:pt x="586" y="2983"/>
                    <a:pt x="426" y="2534"/>
                    <a:pt x="295" y="2077"/>
                  </a:cubicBezTo>
                  <a:cubicBezTo>
                    <a:pt x="168" y="1627"/>
                    <a:pt x="41" y="1155"/>
                    <a:pt x="83" y="683"/>
                  </a:cubicBezTo>
                  <a:cubicBezTo>
                    <a:pt x="102" y="452"/>
                    <a:pt x="144" y="224"/>
                    <a:pt x="197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44"/>
            <p:cNvSpPr/>
            <p:nvPr/>
          </p:nvSpPr>
          <p:spPr>
            <a:xfrm>
              <a:off x="6113826" y="4560013"/>
              <a:ext cx="34616" cy="137097"/>
            </a:xfrm>
            <a:custGeom>
              <a:avLst/>
              <a:gdLst/>
              <a:ahLst/>
              <a:cxnLst/>
              <a:rect l="l" t="t" r="r" b="b"/>
              <a:pathLst>
                <a:path w="558" h="2210" extrusionOk="0">
                  <a:moveTo>
                    <a:pt x="0" y="0"/>
                  </a:moveTo>
                  <a:lnTo>
                    <a:pt x="9" y="89"/>
                  </a:lnTo>
                  <a:cubicBezTo>
                    <a:pt x="54" y="207"/>
                    <a:pt x="97" y="324"/>
                    <a:pt x="138" y="445"/>
                  </a:cubicBezTo>
                  <a:cubicBezTo>
                    <a:pt x="216" y="684"/>
                    <a:pt x="170" y="954"/>
                    <a:pt x="261" y="1185"/>
                  </a:cubicBezTo>
                  <a:cubicBezTo>
                    <a:pt x="312" y="1315"/>
                    <a:pt x="373" y="1445"/>
                    <a:pt x="424" y="1572"/>
                  </a:cubicBezTo>
                  <a:cubicBezTo>
                    <a:pt x="468" y="1678"/>
                    <a:pt x="516" y="1769"/>
                    <a:pt x="502" y="1884"/>
                  </a:cubicBezTo>
                  <a:cubicBezTo>
                    <a:pt x="492" y="2001"/>
                    <a:pt x="439" y="2106"/>
                    <a:pt x="392" y="2209"/>
                  </a:cubicBezTo>
                  <a:lnTo>
                    <a:pt x="439" y="2202"/>
                  </a:lnTo>
                  <a:cubicBezTo>
                    <a:pt x="508" y="2073"/>
                    <a:pt x="558" y="1964"/>
                    <a:pt x="533" y="1791"/>
                  </a:cubicBezTo>
                  <a:cubicBezTo>
                    <a:pt x="516" y="1637"/>
                    <a:pt x="457" y="1551"/>
                    <a:pt x="395" y="1405"/>
                  </a:cubicBezTo>
                  <a:cubicBezTo>
                    <a:pt x="314" y="1209"/>
                    <a:pt x="256" y="1057"/>
                    <a:pt x="238" y="847"/>
                  </a:cubicBezTo>
                  <a:cubicBezTo>
                    <a:pt x="227" y="731"/>
                    <a:pt x="216" y="626"/>
                    <a:pt x="184" y="514"/>
                  </a:cubicBezTo>
                  <a:cubicBezTo>
                    <a:pt x="134" y="342"/>
                    <a:pt x="71" y="169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44"/>
            <p:cNvSpPr/>
            <p:nvPr/>
          </p:nvSpPr>
          <p:spPr>
            <a:xfrm>
              <a:off x="6210354" y="4427751"/>
              <a:ext cx="20223" cy="255832"/>
            </a:xfrm>
            <a:custGeom>
              <a:avLst/>
              <a:gdLst/>
              <a:ahLst/>
              <a:cxnLst/>
              <a:rect l="l" t="t" r="r" b="b"/>
              <a:pathLst>
                <a:path w="326" h="4124" extrusionOk="0">
                  <a:moveTo>
                    <a:pt x="115" y="1"/>
                  </a:moveTo>
                  <a:cubicBezTo>
                    <a:pt x="107" y="297"/>
                    <a:pt x="83" y="587"/>
                    <a:pt x="50" y="888"/>
                  </a:cubicBezTo>
                  <a:cubicBezTo>
                    <a:pt x="8" y="1270"/>
                    <a:pt x="1" y="1636"/>
                    <a:pt x="115" y="2006"/>
                  </a:cubicBezTo>
                  <a:cubicBezTo>
                    <a:pt x="175" y="2205"/>
                    <a:pt x="239" y="2397"/>
                    <a:pt x="236" y="2607"/>
                  </a:cubicBezTo>
                  <a:cubicBezTo>
                    <a:pt x="230" y="2831"/>
                    <a:pt x="187" y="3047"/>
                    <a:pt x="200" y="3269"/>
                  </a:cubicBezTo>
                  <a:cubicBezTo>
                    <a:pt x="211" y="3486"/>
                    <a:pt x="288" y="3688"/>
                    <a:pt x="224" y="3901"/>
                  </a:cubicBezTo>
                  <a:cubicBezTo>
                    <a:pt x="203" y="3972"/>
                    <a:pt x="178" y="4049"/>
                    <a:pt x="152" y="4123"/>
                  </a:cubicBezTo>
                  <a:lnTo>
                    <a:pt x="194" y="4116"/>
                  </a:lnTo>
                  <a:cubicBezTo>
                    <a:pt x="226" y="4027"/>
                    <a:pt x="255" y="3937"/>
                    <a:pt x="277" y="3856"/>
                  </a:cubicBezTo>
                  <a:cubicBezTo>
                    <a:pt x="304" y="3759"/>
                    <a:pt x="294" y="3712"/>
                    <a:pt x="272" y="3608"/>
                  </a:cubicBezTo>
                  <a:cubicBezTo>
                    <a:pt x="182" y="3172"/>
                    <a:pt x="326" y="2732"/>
                    <a:pt x="232" y="2308"/>
                  </a:cubicBezTo>
                  <a:cubicBezTo>
                    <a:pt x="187" y="2108"/>
                    <a:pt x="105" y="1919"/>
                    <a:pt x="70" y="1716"/>
                  </a:cubicBezTo>
                  <a:cubicBezTo>
                    <a:pt x="30" y="1472"/>
                    <a:pt x="43" y="1225"/>
                    <a:pt x="66" y="981"/>
                  </a:cubicBezTo>
                  <a:cubicBezTo>
                    <a:pt x="95" y="677"/>
                    <a:pt x="121" y="385"/>
                    <a:pt x="134" y="88"/>
                  </a:cubicBezTo>
                  <a:lnTo>
                    <a:pt x="134" y="86"/>
                  </a:lnTo>
                  <a:lnTo>
                    <a:pt x="115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44"/>
            <p:cNvSpPr/>
            <p:nvPr/>
          </p:nvSpPr>
          <p:spPr>
            <a:xfrm>
              <a:off x="6236472" y="4540844"/>
              <a:ext cx="9553" cy="86477"/>
            </a:xfrm>
            <a:custGeom>
              <a:avLst/>
              <a:gdLst/>
              <a:ahLst/>
              <a:cxnLst/>
              <a:rect l="l" t="t" r="r" b="b"/>
              <a:pathLst>
                <a:path w="154" h="1394" extrusionOk="0">
                  <a:moveTo>
                    <a:pt x="47" y="0"/>
                  </a:moveTo>
                  <a:lnTo>
                    <a:pt x="47" y="0"/>
                  </a:lnTo>
                  <a:cubicBezTo>
                    <a:pt x="1" y="462"/>
                    <a:pt x="78" y="937"/>
                    <a:pt x="146" y="1393"/>
                  </a:cubicBezTo>
                  <a:cubicBezTo>
                    <a:pt x="147" y="1393"/>
                    <a:pt x="149" y="1394"/>
                    <a:pt x="150" y="1394"/>
                  </a:cubicBezTo>
                  <a:cubicBezTo>
                    <a:pt x="152" y="1394"/>
                    <a:pt x="153" y="1393"/>
                    <a:pt x="153" y="1391"/>
                  </a:cubicBezTo>
                  <a:cubicBezTo>
                    <a:pt x="100" y="960"/>
                    <a:pt x="33" y="513"/>
                    <a:pt x="62" y="74"/>
                  </a:cubicBezTo>
                  <a:lnTo>
                    <a:pt x="62" y="7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44"/>
            <p:cNvSpPr/>
            <p:nvPr/>
          </p:nvSpPr>
          <p:spPr>
            <a:xfrm>
              <a:off x="6236037" y="4641716"/>
              <a:ext cx="13400" cy="39144"/>
            </a:xfrm>
            <a:custGeom>
              <a:avLst/>
              <a:gdLst/>
              <a:ahLst/>
              <a:cxnLst/>
              <a:rect l="l" t="t" r="r" b="b"/>
              <a:pathLst>
                <a:path w="216" h="631" extrusionOk="0">
                  <a:moveTo>
                    <a:pt x="185" y="0"/>
                  </a:moveTo>
                  <a:cubicBezTo>
                    <a:pt x="179" y="0"/>
                    <a:pt x="174" y="6"/>
                    <a:pt x="175" y="13"/>
                  </a:cubicBezTo>
                  <a:cubicBezTo>
                    <a:pt x="204" y="201"/>
                    <a:pt x="109" y="356"/>
                    <a:pt x="44" y="523"/>
                  </a:cubicBezTo>
                  <a:cubicBezTo>
                    <a:pt x="30" y="560"/>
                    <a:pt x="15" y="594"/>
                    <a:pt x="1" y="631"/>
                  </a:cubicBezTo>
                  <a:lnTo>
                    <a:pt x="41" y="623"/>
                  </a:lnTo>
                  <a:cubicBezTo>
                    <a:pt x="73" y="536"/>
                    <a:pt x="107" y="449"/>
                    <a:pt x="139" y="363"/>
                  </a:cubicBezTo>
                  <a:cubicBezTo>
                    <a:pt x="186" y="246"/>
                    <a:pt x="216" y="137"/>
                    <a:pt x="194" y="8"/>
                  </a:cubicBezTo>
                  <a:cubicBezTo>
                    <a:pt x="192" y="3"/>
                    <a:pt x="188" y="0"/>
                    <a:pt x="185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44"/>
            <p:cNvSpPr/>
            <p:nvPr/>
          </p:nvSpPr>
          <p:spPr>
            <a:xfrm>
              <a:off x="6137586" y="4436498"/>
              <a:ext cx="42866" cy="254343"/>
            </a:xfrm>
            <a:custGeom>
              <a:avLst/>
              <a:gdLst/>
              <a:ahLst/>
              <a:cxnLst/>
              <a:rect l="l" t="t" r="r" b="b"/>
              <a:pathLst>
                <a:path w="691" h="4100" extrusionOk="0">
                  <a:moveTo>
                    <a:pt x="133" y="0"/>
                  </a:moveTo>
                  <a:lnTo>
                    <a:pt x="106" y="5"/>
                  </a:lnTo>
                  <a:cubicBezTo>
                    <a:pt x="112" y="435"/>
                    <a:pt x="0" y="860"/>
                    <a:pt x="53" y="1296"/>
                  </a:cubicBezTo>
                  <a:cubicBezTo>
                    <a:pt x="99" y="1683"/>
                    <a:pt x="278" y="2001"/>
                    <a:pt x="375" y="2370"/>
                  </a:cubicBezTo>
                  <a:cubicBezTo>
                    <a:pt x="468" y="2713"/>
                    <a:pt x="562" y="3047"/>
                    <a:pt x="602" y="3401"/>
                  </a:cubicBezTo>
                  <a:cubicBezTo>
                    <a:pt x="620" y="3568"/>
                    <a:pt x="671" y="3770"/>
                    <a:pt x="638" y="3936"/>
                  </a:cubicBezTo>
                  <a:cubicBezTo>
                    <a:pt x="626" y="3998"/>
                    <a:pt x="613" y="4049"/>
                    <a:pt x="602" y="4100"/>
                  </a:cubicBezTo>
                  <a:lnTo>
                    <a:pt x="634" y="4097"/>
                  </a:lnTo>
                  <a:cubicBezTo>
                    <a:pt x="648" y="4029"/>
                    <a:pt x="665" y="3966"/>
                    <a:pt x="673" y="3889"/>
                  </a:cubicBezTo>
                  <a:cubicBezTo>
                    <a:pt x="690" y="3737"/>
                    <a:pt x="648" y="3554"/>
                    <a:pt x="631" y="3401"/>
                  </a:cubicBezTo>
                  <a:cubicBezTo>
                    <a:pt x="593" y="3064"/>
                    <a:pt x="506" y="2758"/>
                    <a:pt x="424" y="2431"/>
                  </a:cubicBezTo>
                  <a:cubicBezTo>
                    <a:pt x="379" y="2250"/>
                    <a:pt x="301" y="2102"/>
                    <a:pt x="236" y="1927"/>
                  </a:cubicBezTo>
                  <a:cubicBezTo>
                    <a:pt x="135" y="1666"/>
                    <a:pt x="77" y="1387"/>
                    <a:pt x="63" y="1108"/>
                  </a:cubicBezTo>
                  <a:cubicBezTo>
                    <a:pt x="42" y="734"/>
                    <a:pt x="147" y="369"/>
                    <a:pt x="133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44"/>
            <p:cNvSpPr/>
            <p:nvPr/>
          </p:nvSpPr>
          <p:spPr>
            <a:xfrm>
              <a:off x="6181569" y="4583587"/>
              <a:ext cx="3722" cy="22271"/>
            </a:xfrm>
            <a:custGeom>
              <a:avLst/>
              <a:gdLst/>
              <a:ahLst/>
              <a:cxnLst/>
              <a:rect l="l" t="t" r="r" b="b"/>
              <a:pathLst>
                <a:path w="60" h="359" extrusionOk="0">
                  <a:moveTo>
                    <a:pt x="15" y="1"/>
                  </a:moveTo>
                  <a:cubicBezTo>
                    <a:pt x="0" y="140"/>
                    <a:pt x="12" y="296"/>
                    <a:pt x="36" y="351"/>
                  </a:cubicBezTo>
                  <a:cubicBezTo>
                    <a:pt x="39" y="356"/>
                    <a:pt x="43" y="358"/>
                    <a:pt x="47" y="358"/>
                  </a:cubicBezTo>
                  <a:cubicBezTo>
                    <a:pt x="54" y="358"/>
                    <a:pt x="59" y="353"/>
                    <a:pt x="57" y="346"/>
                  </a:cubicBezTo>
                  <a:cubicBezTo>
                    <a:pt x="39" y="267"/>
                    <a:pt x="7" y="117"/>
                    <a:pt x="15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44"/>
            <p:cNvSpPr/>
            <p:nvPr/>
          </p:nvSpPr>
          <p:spPr>
            <a:xfrm>
              <a:off x="6182438" y="4567086"/>
              <a:ext cx="30087" cy="119355"/>
            </a:xfrm>
            <a:custGeom>
              <a:avLst/>
              <a:gdLst/>
              <a:ahLst/>
              <a:cxnLst/>
              <a:rect l="l" t="t" r="r" b="b"/>
              <a:pathLst>
                <a:path w="485" h="1924" extrusionOk="0">
                  <a:moveTo>
                    <a:pt x="134" y="1"/>
                  </a:moveTo>
                  <a:cubicBezTo>
                    <a:pt x="54" y="1"/>
                    <a:pt x="14" y="126"/>
                    <a:pt x="1" y="265"/>
                  </a:cubicBezTo>
                  <a:cubicBezTo>
                    <a:pt x="5" y="225"/>
                    <a:pt x="14" y="188"/>
                    <a:pt x="28" y="159"/>
                  </a:cubicBezTo>
                  <a:cubicBezTo>
                    <a:pt x="71" y="83"/>
                    <a:pt x="111" y="53"/>
                    <a:pt x="147" y="53"/>
                  </a:cubicBezTo>
                  <a:cubicBezTo>
                    <a:pt x="239" y="53"/>
                    <a:pt x="304" y="244"/>
                    <a:pt x="320" y="316"/>
                  </a:cubicBezTo>
                  <a:cubicBezTo>
                    <a:pt x="340" y="416"/>
                    <a:pt x="348" y="518"/>
                    <a:pt x="361" y="617"/>
                  </a:cubicBezTo>
                  <a:cubicBezTo>
                    <a:pt x="391" y="859"/>
                    <a:pt x="446" y="1099"/>
                    <a:pt x="449" y="1341"/>
                  </a:cubicBezTo>
                  <a:cubicBezTo>
                    <a:pt x="454" y="1546"/>
                    <a:pt x="362" y="1728"/>
                    <a:pt x="319" y="1924"/>
                  </a:cubicBezTo>
                  <a:lnTo>
                    <a:pt x="345" y="1921"/>
                  </a:lnTo>
                  <a:cubicBezTo>
                    <a:pt x="388" y="1761"/>
                    <a:pt x="468" y="1616"/>
                    <a:pt x="475" y="1447"/>
                  </a:cubicBezTo>
                  <a:cubicBezTo>
                    <a:pt x="484" y="1244"/>
                    <a:pt x="439" y="1020"/>
                    <a:pt x="410" y="816"/>
                  </a:cubicBezTo>
                  <a:cubicBezTo>
                    <a:pt x="382" y="617"/>
                    <a:pt x="404" y="228"/>
                    <a:pt x="252" y="69"/>
                  </a:cubicBezTo>
                  <a:cubicBezTo>
                    <a:pt x="205" y="21"/>
                    <a:pt x="166" y="1"/>
                    <a:pt x="134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44"/>
            <p:cNvSpPr/>
            <p:nvPr/>
          </p:nvSpPr>
          <p:spPr>
            <a:xfrm>
              <a:off x="6186036" y="4614296"/>
              <a:ext cx="15385" cy="50559"/>
            </a:xfrm>
            <a:custGeom>
              <a:avLst/>
              <a:gdLst/>
              <a:ahLst/>
              <a:cxnLst/>
              <a:rect l="l" t="t" r="r" b="b"/>
              <a:pathLst>
                <a:path w="248" h="815" extrusionOk="0">
                  <a:moveTo>
                    <a:pt x="5" y="0"/>
                  </a:moveTo>
                  <a:cubicBezTo>
                    <a:pt x="3" y="0"/>
                    <a:pt x="1" y="2"/>
                    <a:pt x="1" y="5"/>
                  </a:cubicBezTo>
                  <a:cubicBezTo>
                    <a:pt x="50" y="283"/>
                    <a:pt x="200" y="514"/>
                    <a:pt x="152" y="807"/>
                  </a:cubicBezTo>
                  <a:cubicBezTo>
                    <a:pt x="151" y="812"/>
                    <a:pt x="155" y="815"/>
                    <a:pt x="158" y="815"/>
                  </a:cubicBezTo>
                  <a:cubicBezTo>
                    <a:pt x="160" y="815"/>
                    <a:pt x="162" y="814"/>
                    <a:pt x="163" y="811"/>
                  </a:cubicBezTo>
                  <a:cubicBezTo>
                    <a:pt x="248" y="535"/>
                    <a:pt x="79" y="265"/>
                    <a:pt x="11" y="4"/>
                  </a:cubicBezTo>
                  <a:cubicBezTo>
                    <a:pt x="10" y="1"/>
                    <a:pt x="7" y="0"/>
                    <a:pt x="5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44"/>
            <p:cNvSpPr/>
            <p:nvPr/>
          </p:nvSpPr>
          <p:spPr>
            <a:xfrm>
              <a:off x="6195962" y="4664049"/>
              <a:ext cx="931" cy="682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8" y="1"/>
                  </a:moveTo>
                  <a:cubicBezTo>
                    <a:pt x="0" y="1"/>
                    <a:pt x="0" y="11"/>
                    <a:pt x="8" y="11"/>
                  </a:cubicBezTo>
                  <a:cubicBezTo>
                    <a:pt x="15" y="11"/>
                    <a:pt x="15" y="1"/>
                    <a:pt x="8" y="1"/>
                  </a:cubicBezTo>
                  <a:close/>
                </a:path>
              </a:pathLst>
            </a:custGeom>
            <a:solidFill>
              <a:srgbClr val="5E2E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44"/>
            <p:cNvSpPr/>
            <p:nvPr/>
          </p:nvSpPr>
          <p:spPr>
            <a:xfrm>
              <a:off x="6181321" y="4515161"/>
              <a:ext cx="14392" cy="40571"/>
            </a:xfrm>
            <a:custGeom>
              <a:avLst/>
              <a:gdLst/>
              <a:ahLst/>
              <a:cxnLst/>
              <a:rect l="l" t="t" r="r" b="b"/>
              <a:pathLst>
                <a:path w="232" h="654" extrusionOk="0">
                  <a:moveTo>
                    <a:pt x="232" y="0"/>
                  </a:moveTo>
                  <a:lnTo>
                    <a:pt x="232" y="0"/>
                  </a:lnTo>
                  <a:cubicBezTo>
                    <a:pt x="220" y="246"/>
                    <a:pt x="181" y="487"/>
                    <a:pt x="4" y="643"/>
                  </a:cubicBezTo>
                  <a:cubicBezTo>
                    <a:pt x="0" y="646"/>
                    <a:pt x="6" y="654"/>
                    <a:pt x="10" y="654"/>
                  </a:cubicBezTo>
                  <a:cubicBezTo>
                    <a:pt x="11" y="654"/>
                    <a:pt x="11" y="654"/>
                    <a:pt x="11" y="654"/>
                  </a:cubicBezTo>
                  <a:cubicBezTo>
                    <a:pt x="228" y="508"/>
                    <a:pt x="222" y="238"/>
                    <a:pt x="232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44"/>
            <p:cNvSpPr/>
            <p:nvPr/>
          </p:nvSpPr>
          <p:spPr>
            <a:xfrm>
              <a:off x="6195776" y="4427131"/>
              <a:ext cx="4280" cy="86787"/>
            </a:xfrm>
            <a:custGeom>
              <a:avLst/>
              <a:gdLst/>
              <a:ahLst/>
              <a:cxnLst/>
              <a:rect l="l" t="t" r="r" b="b"/>
              <a:pathLst>
                <a:path w="69" h="1399" extrusionOk="0">
                  <a:moveTo>
                    <a:pt x="69" y="0"/>
                  </a:moveTo>
                  <a:lnTo>
                    <a:pt x="61" y="2"/>
                  </a:lnTo>
                  <a:cubicBezTo>
                    <a:pt x="43" y="331"/>
                    <a:pt x="24" y="661"/>
                    <a:pt x="8" y="991"/>
                  </a:cubicBezTo>
                  <a:cubicBezTo>
                    <a:pt x="2" y="1104"/>
                    <a:pt x="6" y="1235"/>
                    <a:pt x="2" y="1365"/>
                  </a:cubicBezTo>
                  <a:lnTo>
                    <a:pt x="2" y="1365"/>
                  </a:lnTo>
                  <a:cubicBezTo>
                    <a:pt x="2" y="1364"/>
                    <a:pt x="2" y="1363"/>
                    <a:pt x="2" y="1363"/>
                  </a:cubicBezTo>
                  <a:cubicBezTo>
                    <a:pt x="25" y="908"/>
                    <a:pt x="47" y="455"/>
                    <a:pt x="69" y="0"/>
                  </a:cubicBezTo>
                  <a:close/>
                  <a:moveTo>
                    <a:pt x="2" y="1365"/>
                  </a:moveTo>
                  <a:lnTo>
                    <a:pt x="2" y="1365"/>
                  </a:lnTo>
                  <a:cubicBezTo>
                    <a:pt x="0" y="1377"/>
                    <a:pt x="0" y="1389"/>
                    <a:pt x="0" y="1399"/>
                  </a:cubicBezTo>
                  <a:cubicBezTo>
                    <a:pt x="1" y="1387"/>
                    <a:pt x="1" y="1376"/>
                    <a:pt x="2" y="1365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44"/>
            <p:cNvSpPr/>
            <p:nvPr/>
          </p:nvSpPr>
          <p:spPr>
            <a:xfrm>
              <a:off x="6152723" y="4449030"/>
              <a:ext cx="24132" cy="106824"/>
            </a:xfrm>
            <a:custGeom>
              <a:avLst/>
              <a:gdLst/>
              <a:ahLst/>
              <a:cxnLst/>
              <a:rect l="l" t="t" r="r" b="b"/>
              <a:pathLst>
                <a:path w="389" h="1722" extrusionOk="0">
                  <a:moveTo>
                    <a:pt x="80" y="1"/>
                  </a:moveTo>
                  <a:cubicBezTo>
                    <a:pt x="72" y="1"/>
                    <a:pt x="65" y="5"/>
                    <a:pt x="66" y="13"/>
                  </a:cubicBezTo>
                  <a:cubicBezTo>
                    <a:pt x="87" y="231"/>
                    <a:pt x="102" y="448"/>
                    <a:pt x="95" y="665"/>
                  </a:cubicBezTo>
                  <a:cubicBezTo>
                    <a:pt x="87" y="867"/>
                    <a:pt x="37" y="1081"/>
                    <a:pt x="61" y="1283"/>
                  </a:cubicBezTo>
                  <a:cubicBezTo>
                    <a:pt x="85" y="1486"/>
                    <a:pt x="188" y="1651"/>
                    <a:pt x="384" y="1721"/>
                  </a:cubicBezTo>
                  <a:cubicBezTo>
                    <a:pt x="384" y="1722"/>
                    <a:pt x="384" y="1722"/>
                    <a:pt x="385" y="1722"/>
                  </a:cubicBezTo>
                  <a:cubicBezTo>
                    <a:pt x="387" y="1722"/>
                    <a:pt x="389" y="1718"/>
                    <a:pt x="385" y="1717"/>
                  </a:cubicBezTo>
                  <a:cubicBezTo>
                    <a:pt x="0" y="1535"/>
                    <a:pt x="86" y="1161"/>
                    <a:pt x="115" y="818"/>
                  </a:cubicBezTo>
                  <a:cubicBezTo>
                    <a:pt x="137" y="548"/>
                    <a:pt x="128" y="279"/>
                    <a:pt x="92" y="10"/>
                  </a:cubicBezTo>
                  <a:cubicBezTo>
                    <a:pt x="91" y="4"/>
                    <a:pt x="86" y="1"/>
                    <a:pt x="8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44"/>
            <p:cNvSpPr/>
            <p:nvPr/>
          </p:nvSpPr>
          <p:spPr>
            <a:xfrm>
              <a:off x="6170651" y="4432156"/>
              <a:ext cx="16563" cy="102544"/>
            </a:xfrm>
            <a:custGeom>
              <a:avLst/>
              <a:gdLst/>
              <a:ahLst/>
              <a:cxnLst/>
              <a:rect l="l" t="t" r="r" b="b"/>
              <a:pathLst>
                <a:path w="267" h="1653" extrusionOk="0">
                  <a:moveTo>
                    <a:pt x="9" y="1"/>
                  </a:moveTo>
                  <a:lnTo>
                    <a:pt x="0" y="2"/>
                  </a:lnTo>
                  <a:cubicBezTo>
                    <a:pt x="247" y="500"/>
                    <a:pt x="130" y="1107"/>
                    <a:pt x="132" y="1645"/>
                  </a:cubicBezTo>
                  <a:cubicBezTo>
                    <a:pt x="132" y="1650"/>
                    <a:pt x="136" y="1652"/>
                    <a:pt x="139" y="1652"/>
                  </a:cubicBezTo>
                  <a:cubicBezTo>
                    <a:pt x="143" y="1652"/>
                    <a:pt x="146" y="1650"/>
                    <a:pt x="147" y="1645"/>
                  </a:cubicBezTo>
                  <a:cubicBezTo>
                    <a:pt x="175" y="1120"/>
                    <a:pt x="266" y="483"/>
                    <a:pt x="9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44"/>
            <p:cNvSpPr/>
            <p:nvPr/>
          </p:nvSpPr>
          <p:spPr>
            <a:xfrm>
              <a:off x="5882617" y="4451511"/>
              <a:ext cx="71526" cy="255646"/>
            </a:xfrm>
            <a:custGeom>
              <a:avLst/>
              <a:gdLst/>
              <a:ahLst/>
              <a:cxnLst/>
              <a:rect l="l" t="t" r="r" b="b"/>
              <a:pathLst>
                <a:path w="1153" h="4121" extrusionOk="0">
                  <a:moveTo>
                    <a:pt x="34" y="1"/>
                  </a:moveTo>
                  <a:lnTo>
                    <a:pt x="1" y="270"/>
                  </a:lnTo>
                  <a:lnTo>
                    <a:pt x="76" y="4121"/>
                  </a:lnTo>
                  <a:lnTo>
                    <a:pt x="100" y="3782"/>
                  </a:lnTo>
                  <a:lnTo>
                    <a:pt x="1152" y="2159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44"/>
            <p:cNvSpPr/>
            <p:nvPr/>
          </p:nvSpPr>
          <p:spPr>
            <a:xfrm>
              <a:off x="5887331" y="4642894"/>
              <a:ext cx="108871" cy="64268"/>
            </a:xfrm>
            <a:custGeom>
              <a:avLst/>
              <a:gdLst/>
              <a:ahLst/>
              <a:cxnLst/>
              <a:rect l="l" t="t" r="r" b="b"/>
              <a:pathLst>
                <a:path w="1755" h="1036" extrusionOk="0">
                  <a:moveTo>
                    <a:pt x="1436" y="0"/>
                  </a:moveTo>
                  <a:lnTo>
                    <a:pt x="24" y="697"/>
                  </a:lnTo>
                  <a:lnTo>
                    <a:pt x="0" y="1036"/>
                  </a:lnTo>
                  <a:lnTo>
                    <a:pt x="1728" y="829"/>
                  </a:lnTo>
                  <a:lnTo>
                    <a:pt x="1754" y="452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44"/>
            <p:cNvSpPr/>
            <p:nvPr/>
          </p:nvSpPr>
          <p:spPr>
            <a:xfrm>
              <a:off x="5884726" y="4440283"/>
              <a:ext cx="111477" cy="245907"/>
            </a:xfrm>
            <a:custGeom>
              <a:avLst/>
              <a:gdLst/>
              <a:ahLst/>
              <a:cxnLst/>
              <a:rect l="l" t="t" r="r" b="b"/>
              <a:pathLst>
                <a:path w="1797" h="3964" extrusionOk="0">
                  <a:moveTo>
                    <a:pt x="1293" y="0"/>
                  </a:moveTo>
                  <a:lnTo>
                    <a:pt x="0" y="182"/>
                  </a:lnTo>
                  <a:lnTo>
                    <a:pt x="66" y="3963"/>
                  </a:lnTo>
                  <a:lnTo>
                    <a:pt x="1796" y="3718"/>
                  </a:lnTo>
                  <a:lnTo>
                    <a:pt x="129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44"/>
            <p:cNvSpPr/>
            <p:nvPr/>
          </p:nvSpPr>
          <p:spPr>
            <a:xfrm>
              <a:off x="5881810" y="4450705"/>
              <a:ext cx="34864" cy="253971"/>
            </a:xfrm>
            <a:custGeom>
              <a:avLst/>
              <a:gdLst/>
              <a:ahLst/>
              <a:cxnLst/>
              <a:rect l="l" t="t" r="r" b="b"/>
              <a:pathLst>
                <a:path w="562" h="4094" extrusionOk="0">
                  <a:moveTo>
                    <a:pt x="144" y="1"/>
                  </a:moveTo>
                  <a:lnTo>
                    <a:pt x="94" y="8"/>
                  </a:lnTo>
                  <a:cubicBezTo>
                    <a:pt x="60" y="166"/>
                    <a:pt x="31" y="326"/>
                    <a:pt x="11" y="487"/>
                  </a:cubicBezTo>
                  <a:lnTo>
                    <a:pt x="11" y="492"/>
                  </a:lnTo>
                  <a:lnTo>
                    <a:pt x="36" y="1481"/>
                  </a:lnTo>
                  <a:lnTo>
                    <a:pt x="36" y="1484"/>
                  </a:lnTo>
                  <a:cubicBezTo>
                    <a:pt x="46" y="1553"/>
                    <a:pt x="57" y="1621"/>
                    <a:pt x="69" y="1693"/>
                  </a:cubicBezTo>
                  <a:cubicBezTo>
                    <a:pt x="149" y="2143"/>
                    <a:pt x="262" y="2587"/>
                    <a:pt x="367" y="3034"/>
                  </a:cubicBezTo>
                  <a:cubicBezTo>
                    <a:pt x="416" y="3241"/>
                    <a:pt x="480" y="3453"/>
                    <a:pt x="505" y="3665"/>
                  </a:cubicBezTo>
                  <a:cubicBezTo>
                    <a:pt x="523" y="3814"/>
                    <a:pt x="496" y="3952"/>
                    <a:pt x="447" y="4093"/>
                  </a:cubicBezTo>
                  <a:lnTo>
                    <a:pt x="476" y="4089"/>
                  </a:lnTo>
                  <a:cubicBezTo>
                    <a:pt x="561" y="3880"/>
                    <a:pt x="534" y="3659"/>
                    <a:pt x="487" y="3432"/>
                  </a:cubicBezTo>
                  <a:cubicBezTo>
                    <a:pt x="400" y="2982"/>
                    <a:pt x="284" y="2539"/>
                    <a:pt x="191" y="2089"/>
                  </a:cubicBezTo>
                  <a:cubicBezTo>
                    <a:pt x="97" y="1627"/>
                    <a:pt x="1" y="1152"/>
                    <a:pt x="40" y="678"/>
                  </a:cubicBezTo>
                  <a:cubicBezTo>
                    <a:pt x="60" y="451"/>
                    <a:pt x="97" y="224"/>
                    <a:pt x="144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44"/>
            <p:cNvSpPr/>
            <p:nvPr/>
          </p:nvSpPr>
          <p:spPr>
            <a:xfrm>
              <a:off x="5884912" y="4583898"/>
              <a:ext cx="20782" cy="122209"/>
            </a:xfrm>
            <a:custGeom>
              <a:avLst/>
              <a:gdLst/>
              <a:ahLst/>
              <a:cxnLst/>
              <a:rect l="l" t="t" r="r" b="b"/>
              <a:pathLst>
                <a:path w="335" h="1970" extrusionOk="0">
                  <a:moveTo>
                    <a:pt x="0" y="0"/>
                  </a:moveTo>
                  <a:lnTo>
                    <a:pt x="3" y="106"/>
                  </a:lnTo>
                  <a:cubicBezTo>
                    <a:pt x="4" y="121"/>
                    <a:pt x="9" y="134"/>
                    <a:pt x="12" y="147"/>
                  </a:cubicBezTo>
                  <a:cubicBezTo>
                    <a:pt x="74" y="394"/>
                    <a:pt x="45" y="642"/>
                    <a:pt x="94" y="887"/>
                  </a:cubicBezTo>
                  <a:cubicBezTo>
                    <a:pt x="125" y="1038"/>
                    <a:pt x="192" y="1185"/>
                    <a:pt x="228" y="1333"/>
                  </a:cubicBezTo>
                  <a:cubicBezTo>
                    <a:pt x="269" y="1493"/>
                    <a:pt x="301" y="1602"/>
                    <a:pt x="264" y="1759"/>
                  </a:cubicBezTo>
                  <a:cubicBezTo>
                    <a:pt x="248" y="1831"/>
                    <a:pt x="219" y="1900"/>
                    <a:pt x="192" y="1969"/>
                  </a:cubicBezTo>
                  <a:lnTo>
                    <a:pt x="237" y="1963"/>
                  </a:lnTo>
                  <a:cubicBezTo>
                    <a:pt x="293" y="1844"/>
                    <a:pt x="334" y="1738"/>
                    <a:pt x="321" y="1586"/>
                  </a:cubicBezTo>
                  <a:cubicBezTo>
                    <a:pt x="308" y="1423"/>
                    <a:pt x="263" y="1297"/>
                    <a:pt x="214" y="1136"/>
                  </a:cubicBezTo>
                  <a:cubicBezTo>
                    <a:pt x="155" y="934"/>
                    <a:pt x="112" y="778"/>
                    <a:pt x="99" y="568"/>
                  </a:cubicBezTo>
                  <a:cubicBezTo>
                    <a:pt x="93" y="458"/>
                    <a:pt x="84" y="353"/>
                    <a:pt x="61" y="247"/>
                  </a:cubicBezTo>
                  <a:cubicBezTo>
                    <a:pt x="44" y="163"/>
                    <a:pt x="23" y="81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44"/>
            <p:cNvSpPr/>
            <p:nvPr/>
          </p:nvSpPr>
          <p:spPr>
            <a:xfrm>
              <a:off x="5957494" y="4442640"/>
              <a:ext cx="15819" cy="255522"/>
            </a:xfrm>
            <a:custGeom>
              <a:avLst/>
              <a:gdLst/>
              <a:ahLst/>
              <a:cxnLst/>
              <a:rect l="l" t="t" r="r" b="b"/>
              <a:pathLst>
                <a:path w="255" h="4119" extrusionOk="0">
                  <a:moveTo>
                    <a:pt x="133" y="0"/>
                  </a:moveTo>
                  <a:cubicBezTo>
                    <a:pt x="124" y="269"/>
                    <a:pt x="104" y="535"/>
                    <a:pt x="73" y="803"/>
                  </a:cubicBezTo>
                  <a:cubicBezTo>
                    <a:pt x="30" y="1185"/>
                    <a:pt x="1" y="1567"/>
                    <a:pt x="79" y="1946"/>
                  </a:cubicBezTo>
                  <a:cubicBezTo>
                    <a:pt x="124" y="2165"/>
                    <a:pt x="188" y="2382"/>
                    <a:pt x="178" y="2608"/>
                  </a:cubicBezTo>
                  <a:cubicBezTo>
                    <a:pt x="169" y="2816"/>
                    <a:pt x="134" y="3019"/>
                    <a:pt x="137" y="3230"/>
                  </a:cubicBezTo>
                  <a:cubicBezTo>
                    <a:pt x="138" y="3389"/>
                    <a:pt x="178" y="3548"/>
                    <a:pt x="181" y="3703"/>
                  </a:cubicBezTo>
                  <a:cubicBezTo>
                    <a:pt x="182" y="3824"/>
                    <a:pt x="144" y="3973"/>
                    <a:pt x="95" y="4118"/>
                  </a:cubicBezTo>
                  <a:lnTo>
                    <a:pt x="118" y="4116"/>
                  </a:lnTo>
                  <a:cubicBezTo>
                    <a:pt x="146" y="4030"/>
                    <a:pt x="169" y="3943"/>
                    <a:pt x="192" y="3861"/>
                  </a:cubicBezTo>
                  <a:cubicBezTo>
                    <a:pt x="218" y="3770"/>
                    <a:pt x="205" y="3710"/>
                    <a:pt x="192" y="3613"/>
                  </a:cubicBezTo>
                  <a:cubicBezTo>
                    <a:pt x="128" y="3167"/>
                    <a:pt x="255" y="2720"/>
                    <a:pt x="178" y="2280"/>
                  </a:cubicBezTo>
                  <a:cubicBezTo>
                    <a:pt x="96" y="1814"/>
                    <a:pt x="32" y="1415"/>
                    <a:pt x="82" y="941"/>
                  </a:cubicBezTo>
                  <a:cubicBezTo>
                    <a:pt x="112" y="662"/>
                    <a:pt x="137" y="392"/>
                    <a:pt x="149" y="121"/>
                  </a:cubicBezTo>
                  <a:lnTo>
                    <a:pt x="149" y="118"/>
                  </a:lnTo>
                  <a:lnTo>
                    <a:pt x="133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44"/>
            <p:cNvSpPr/>
            <p:nvPr/>
          </p:nvSpPr>
          <p:spPr>
            <a:xfrm>
              <a:off x="5978277" y="4556912"/>
              <a:ext cx="6638" cy="87283"/>
            </a:xfrm>
            <a:custGeom>
              <a:avLst/>
              <a:gdLst/>
              <a:ahLst/>
              <a:cxnLst/>
              <a:rect l="l" t="t" r="r" b="b"/>
              <a:pathLst>
                <a:path w="107" h="1407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466"/>
                    <a:pt x="52" y="940"/>
                    <a:pt x="101" y="1404"/>
                  </a:cubicBezTo>
                  <a:cubicBezTo>
                    <a:pt x="101" y="1406"/>
                    <a:pt x="103" y="1407"/>
                    <a:pt x="104" y="1407"/>
                  </a:cubicBezTo>
                  <a:cubicBezTo>
                    <a:pt x="106" y="1407"/>
                    <a:pt x="107" y="1406"/>
                    <a:pt x="107" y="1404"/>
                  </a:cubicBezTo>
                  <a:cubicBezTo>
                    <a:pt x="72" y="972"/>
                    <a:pt x="29" y="527"/>
                    <a:pt x="59" y="92"/>
                  </a:cubicBezTo>
                  <a:lnTo>
                    <a:pt x="59" y="90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44"/>
            <p:cNvSpPr/>
            <p:nvPr/>
          </p:nvSpPr>
          <p:spPr>
            <a:xfrm>
              <a:off x="5976602" y="4658590"/>
              <a:ext cx="10856" cy="37965"/>
            </a:xfrm>
            <a:custGeom>
              <a:avLst/>
              <a:gdLst/>
              <a:ahLst/>
              <a:cxnLst/>
              <a:rect l="l" t="t" r="r" b="b"/>
              <a:pathLst>
                <a:path w="175" h="612" extrusionOk="0">
                  <a:moveTo>
                    <a:pt x="145" y="0"/>
                  </a:moveTo>
                  <a:cubicBezTo>
                    <a:pt x="140" y="0"/>
                    <a:pt x="136" y="4"/>
                    <a:pt x="137" y="10"/>
                  </a:cubicBezTo>
                  <a:cubicBezTo>
                    <a:pt x="157" y="202"/>
                    <a:pt x="79" y="411"/>
                    <a:pt x="0" y="611"/>
                  </a:cubicBezTo>
                  <a:lnTo>
                    <a:pt x="19" y="608"/>
                  </a:lnTo>
                  <a:cubicBezTo>
                    <a:pt x="35" y="556"/>
                    <a:pt x="54" y="504"/>
                    <a:pt x="72" y="453"/>
                  </a:cubicBezTo>
                  <a:cubicBezTo>
                    <a:pt x="124" y="303"/>
                    <a:pt x="175" y="170"/>
                    <a:pt x="156" y="10"/>
                  </a:cubicBezTo>
                  <a:cubicBezTo>
                    <a:pt x="154" y="4"/>
                    <a:pt x="149" y="0"/>
                    <a:pt x="145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44"/>
            <p:cNvSpPr/>
            <p:nvPr/>
          </p:nvSpPr>
          <p:spPr>
            <a:xfrm>
              <a:off x="5888014" y="4448099"/>
              <a:ext cx="31824" cy="182383"/>
            </a:xfrm>
            <a:custGeom>
              <a:avLst/>
              <a:gdLst/>
              <a:ahLst/>
              <a:cxnLst/>
              <a:rect l="l" t="t" r="r" b="b"/>
              <a:pathLst>
                <a:path w="513" h="2940" extrusionOk="0">
                  <a:moveTo>
                    <a:pt x="329" y="1"/>
                  </a:moveTo>
                  <a:lnTo>
                    <a:pt x="306" y="5"/>
                  </a:lnTo>
                  <a:lnTo>
                    <a:pt x="303" y="5"/>
                  </a:lnTo>
                  <a:cubicBezTo>
                    <a:pt x="155" y="160"/>
                    <a:pt x="1" y="282"/>
                    <a:pt x="30" y="526"/>
                  </a:cubicBezTo>
                  <a:cubicBezTo>
                    <a:pt x="59" y="782"/>
                    <a:pt x="111" y="1038"/>
                    <a:pt x="156" y="1292"/>
                  </a:cubicBezTo>
                  <a:cubicBezTo>
                    <a:pt x="255" y="1835"/>
                    <a:pt x="323" y="2410"/>
                    <a:pt x="498" y="2933"/>
                  </a:cubicBezTo>
                  <a:cubicBezTo>
                    <a:pt x="498" y="2937"/>
                    <a:pt x="501" y="2939"/>
                    <a:pt x="504" y="2939"/>
                  </a:cubicBezTo>
                  <a:cubicBezTo>
                    <a:pt x="508" y="2939"/>
                    <a:pt x="513" y="2935"/>
                    <a:pt x="512" y="2930"/>
                  </a:cubicBezTo>
                  <a:cubicBezTo>
                    <a:pt x="390" y="2451"/>
                    <a:pt x="301" y="1958"/>
                    <a:pt x="214" y="1470"/>
                  </a:cubicBezTo>
                  <a:cubicBezTo>
                    <a:pt x="165" y="1205"/>
                    <a:pt x="117" y="940"/>
                    <a:pt x="76" y="675"/>
                  </a:cubicBezTo>
                  <a:cubicBezTo>
                    <a:pt x="63" y="595"/>
                    <a:pt x="33" y="499"/>
                    <a:pt x="42" y="418"/>
                  </a:cubicBezTo>
                  <a:cubicBezTo>
                    <a:pt x="60" y="258"/>
                    <a:pt x="207" y="127"/>
                    <a:pt x="329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44"/>
            <p:cNvSpPr/>
            <p:nvPr/>
          </p:nvSpPr>
          <p:spPr>
            <a:xfrm>
              <a:off x="5942233" y="4451759"/>
              <a:ext cx="17494" cy="78971"/>
            </a:xfrm>
            <a:custGeom>
              <a:avLst/>
              <a:gdLst/>
              <a:ahLst/>
              <a:cxnLst/>
              <a:rect l="l" t="t" r="r" b="b"/>
              <a:pathLst>
                <a:path w="282" h="1273" extrusionOk="0">
                  <a:moveTo>
                    <a:pt x="244" y="1"/>
                  </a:moveTo>
                  <a:cubicBezTo>
                    <a:pt x="238" y="1"/>
                    <a:pt x="232" y="5"/>
                    <a:pt x="232" y="13"/>
                  </a:cubicBezTo>
                  <a:cubicBezTo>
                    <a:pt x="249" y="428"/>
                    <a:pt x="52" y="852"/>
                    <a:pt x="1" y="1262"/>
                  </a:cubicBezTo>
                  <a:cubicBezTo>
                    <a:pt x="0" y="1269"/>
                    <a:pt x="7" y="1273"/>
                    <a:pt x="13" y="1273"/>
                  </a:cubicBezTo>
                  <a:cubicBezTo>
                    <a:pt x="18" y="1273"/>
                    <a:pt x="22" y="1271"/>
                    <a:pt x="23" y="1266"/>
                  </a:cubicBezTo>
                  <a:cubicBezTo>
                    <a:pt x="111" y="871"/>
                    <a:pt x="281" y="421"/>
                    <a:pt x="257" y="14"/>
                  </a:cubicBezTo>
                  <a:cubicBezTo>
                    <a:pt x="257" y="5"/>
                    <a:pt x="250" y="1"/>
                    <a:pt x="244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44"/>
            <p:cNvSpPr/>
            <p:nvPr/>
          </p:nvSpPr>
          <p:spPr>
            <a:xfrm>
              <a:off x="5903461" y="4445928"/>
              <a:ext cx="20844" cy="116936"/>
            </a:xfrm>
            <a:custGeom>
              <a:avLst/>
              <a:gdLst/>
              <a:ahLst/>
              <a:cxnLst/>
              <a:rect l="l" t="t" r="r" b="b"/>
              <a:pathLst>
                <a:path w="336" h="1885" extrusionOk="0">
                  <a:moveTo>
                    <a:pt x="336" y="1"/>
                  </a:moveTo>
                  <a:lnTo>
                    <a:pt x="321" y="4"/>
                  </a:lnTo>
                  <a:cubicBezTo>
                    <a:pt x="315" y="457"/>
                    <a:pt x="253" y="908"/>
                    <a:pt x="228" y="1364"/>
                  </a:cubicBezTo>
                  <a:cubicBezTo>
                    <a:pt x="224" y="1463"/>
                    <a:pt x="218" y="1559"/>
                    <a:pt x="204" y="1658"/>
                  </a:cubicBezTo>
                  <a:cubicBezTo>
                    <a:pt x="199" y="1682"/>
                    <a:pt x="202" y="1755"/>
                    <a:pt x="183" y="1777"/>
                  </a:cubicBezTo>
                  <a:cubicBezTo>
                    <a:pt x="166" y="1796"/>
                    <a:pt x="151" y="1805"/>
                    <a:pt x="137" y="1805"/>
                  </a:cubicBezTo>
                  <a:cubicBezTo>
                    <a:pt x="75" y="1805"/>
                    <a:pt x="53" y="1628"/>
                    <a:pt x="51" y="1575"/>
                  </a:cubicBezTo>
                  <a:cubicBezTo>
                    <a:pt x="29" y="1242"/>
                    <a:pt x="93" y="913"/>
                    <a:pt x="47" y="583"/>
                  </a:cubicBezTo>
                  <a:cubicBezTo>
                    <a:pt x="46" y="578"/>
                    <a:pt x="43" y="576"/>
                    <a:pt x="39" y="576"/>
                  </a:cubicBezTo>
                  <a:cubicBezTo>
                    <a:pt x="35" y="576"/>
                    <a:pt x="30" y="580"/>
                    <a:pt x="31" y="585"/>
                  </a:cubicBezTo>
                  <a:cubicBezTo>
                    <a:pt x="51" y="855"/>
                    <a:pt x="28" y="1125"/>
                    <a:pt x="28" y="1396"/>
                  </a:cubicBezTo>
                  <a:cubicBezTo>
                    <a:pt x="28" y="1517"/>
                    <a:pt x="0" y="1719"/>
                    <a:pt x="74" y="1825"/>
                  </a:cubicBezTo>
                  <a:cubicBezTo>
                    <a:pt x="103" y="1865"/>
                    <a:pt x="124" y="1884"/>
                    <a:pt x="141" y="1884"/>
                  </a:cubicBezTo>
                  <a:cubicBezTo>
                    <a:pt x="163" y="1884"/>
                    <a:pt x="181" y="1855"/>
                    <a:pt x="204" y="1800"/>
                  </a:cubicBezTo>
                  <a:cubicBezTo>
                    <a:pt x="285" y="1601"/>
                    <a:pt x="253" y="1327"/>
                    <a:pt x="262" y="1116"/>
                  </a:cubicBezTo>
                  <a:cubicBezTo>
                    <a:pt x="278" y="743"/>
                    <a:pt x="334" y="376"/>
                    <a:pt x="336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44"/>
            <p:cNvSpPr/>
            <p:nvPr/>
          </p:nvSpPr>
          <p:spPr>
            <a:xfrm>
              <a:off x="5924553" y="4444129"/>
              <a:ext cx="16501" cy="257879"/>
            </a:xfrm>
            <a:custGeom>
              <a:avLst/>
              <a:gdLst/>
              <a:ahLst/>
              <a:cxnLst/>
              <a:rect l="l" t="t" r="r" b="b"/>
              <a:pathLst>
                <a:path w="266" h="4157" extrusionOk="0">
                  <a:moveTo>
                    <a:pt x="212" y="1"/>
                  </a:moveTo>
                  <a:lnTo>
                    <a:pt x="182" y="5"/>
                  </a:lnTo>
                  <a:cubicBezTo>
                    <a:pt x="243" y="332"/>
                    <a:pt x="213" y="651"/>
                    <a:pt x="125" y="978"/>
                  </a:cubicBezTo>
                  <a:cubicBezTo>
                    <a:pt x="87" y="1110"/>
                    <a:pt x="19" y="1251"/>
                    <a:pt x="10" y="1391"/>
                  </a:cubicBezTo>
                  <a:cubicBezTo>
                    <a:pt x="0" y="1587"/>
                    <a:pt x="67" y="1788"/>
                    <a:pt x="81" y="1982"/>
                  </a:cubicBezTo>
                  <a:cubicBezTo>
                    <a:pt x="110" y="2362"/>
                    <a:pt x="84" y="2741"/>
                    <a:pt x="97" y="3122"/>
                  </a:cubicBezTo>
                  <a:cubicBezTo>
                    <a:pt x="103" y="3294"/>
                    <a:pt x="125" y="3453"/>
                    <a:pt x="154" y="3621"/>
                  </a:cubicBezTo>
                  <a:cubicBezTo>
                    <a:pt x="190" y="3839"/>
                    <a:pt x="167" y="3978"/>
                    <a:pt x="109" y="4157"/>
                  </a:cubicBezTo>
                  <a:lnTo>
                    <a:pt x="150" y="4153"/>
                  </a:lnTo>
                  <a:cubicBezTo>
                    <a:pt x="193" y="4035"/>
                    <a:pt x="234" y="3909"/>
                    <a:pt x="234" y="3782"/>
                  </a:cubicBezTo>
                  <a:cubicBezTo>
                    <a:pt x="232" y="3614"/>
                    <a:pt x="160" y="3447"/>
                    <a:pt x="154" y="3274"/>
                  </a:cubicBezTo>
                  <a:cubicBezTo>
                    <a:pt x="138" y="2844"/>
                    <a:pt x="155" y="2410"/>
                    <a:pt x="123" y="1982"/>
                  </a:cubicBezTo>
                  <a:cubicBezTo>
                    <a:pt x="106" y="1778"/>
                    <a:pt x="29" y="1521"/>
                    <a:pt x="62" y="1324"/>
                  </a:cubicBezTo>
                  <a:cubicBezTo>
                    <a:pt x="96" y="1131"/>
                    <a:pt x="182" y="949"/>
                    <a:pt x="215" y="757"/>
                  </a:cubicBezTo>
                  <a:cubicBezTo>
                    <a:pt x="263" y="500"/>
                    <a:pt x="266" y="251"/>
                    <a:pt x="212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44"/>
            <p:cNvSpPr/>
            <p:nvPr/>
          </p:nvSpPr>
          <p:spPr>
            <a:xfrm>
              <a:off x="5941303" y="4540286"/>
              <a:ext cx="19417" cy="125621"/>
            </a:xfrm>
            <a:custGeom>
              <a:avLst/>
              <a:gdLst/>
              <a:ahLst/>
              <a:cxnLst/>
              <a:rect l="l" t="t" r="r" b="b"/>
              <a:pathLst>
                <a:path w="313" h="2025" extrusionOk="0">
                  <a:moveTo>
                    <a:pt x="19" y="1"/>
                  </a:moveTo>
                  <a:cubicBezTo>
                    <a:pt x="16" y="1"/>
                    <a:pt x="13" y="3"/>
                    <a:pt x="13" y="6"/>
                  </a:cubicBezTo>
                  <a:cubicBezTo>
                    <a:pt x="0" y="344"/>
                    <a:pt x="76" y="664"/>
                    <a:pt x="161" y="991"/>
                  </a:cubicBezTo>
                  <a:cubicBezTo>
                    <a:pt x="203" y="1149"/>
                    <a:pt x="263" y="1317"/>
                    <a:pt x="272" y="1481"/>
                  </a:cubicBezTo>
                  <a:cubicBezTo>
                    <a:pt x="282" y="1657"/>
                    <a:pt x="235" y="1837"/>
                    <a:pt x="227" y="2013"/>
                  </a:cubicBezTo>
                  <a:cubicBezTo>
                    <a:pt x="226" y="2021"/>
                    <a:pt x="232" y="2025"/>
                    <a:pt x="239" y="2025"/>
                  </a:cubicBezTo>
                  <a:cubicBezTo>
                    <a:pt x="246" y="2025"/>
                    <a:pt x="254" y="2021"/>
                    <a:pt x="254" y="2013"/>
                  </a:cubicBezTo>
                  <a:cubicBezTo>
                    <a:pt x="279" y="1695"/>
                    <a:pt x="312" y="1461"/>
                    <a:pt x="231" y="1153"/>
                  </a:cubicBezTo>
                  <a:cubicBezTo>
                    <a:pt x="131" y="776"/>
                    <a:pt x="28" y="400"/>
                    <a:pt x="28" y="8"/>
                  </a:cubicBezTo>
                  <a:cubicBezTo>
                    <a:pt x="26" y="3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44"/>
            <p:cNvSpPr/>
            <p:nvPr/>
          </p:nvSpPr>
          <p:spPr>
            <a:xfrm>
              <a:off x="5780629" y="4460072"/>
              <a:ext cx="62531" cy="254654"/>
            </a:xfrm>
            <a:custGeom>
              <a:avLst/>
              <a:gdLst/>
              <a:ahLst/>
              <a:cxnLst/>
              <a:rect l="l" t="t" r="r" b="b"/>
              <a:pathLst>
                <a:path w="1008" h="4105" extrusionOk="0">
                  <a:moveTo>
                    <a:pt x="5" y="1"/>
                  </a:moveTo>
                  <a:lnTo>
                    <a:pt x="1" y="268"/>
                  </a:lnTo>
                  <a:lnTo>
                    <a:pt x="360" y="4105"/>
                  </a:lnTo>
                  <a:lnTo>
                    <a:pt x="347" y="3768"/>
                  </a:lnTo>
                  <a:lnTo>
                    <a:pt x="1007" y="2136"/>
                  </a:lnTo>
                  <a:lnTo>
                    <a:pt x="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44"/>
            <p:cNvSpPr/>
            <p:nvPr/>
          </p:nvSpPr>
          <p:spPr>
            <a:xfrm>
              <a:off x="5802094" y="4649160"/>
              <a:ext cx="81080" cy="65571"/>
            </a:xfrm>
            <a:custGeom>
              <a:avLst/>
              <a:gdLst/>
              <a:ahLst/>
              <a:cxnLst/>
              <a:rect l="l" t="t" r="r" b="b"/>
              <a:pathLst>
                <a:path w="1307" h="1057" extrusionOk="0">
                  <a:moveTo>
                    <a:pt x="1013" y="1"/>
                  </a:moveTo>
                  <a:lnTo>
                    <a:pt x="1" y="720"/>
                  </a:lnTo>
                  <a:lnTo>
                    <a:pt x="14" y="1057"/>
                  </a:lnTo>
                  <a:lnTo>
                    <a:pt x="1306" y="821"/>
                  </a:lnTo>
                  <a:lnTo>
                    <a:pt x="1291" y="445"/>
                  </a:lnTo>
                  <a:lnTo>
                    <a:pt x="101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44"/>
            <p:cNvSpPr/>
            <p:nvPr/>
          </p:nvSpPr>
          <p:spPr>
            <a:xfrm>
              <a:off x="5780939" y="4448037"/>
              <a:ext cx="101303" cy="245783"/>
            </a:xfrm>
            <a:custGeom>
              <a:avLst/>
              <a:gdLst/>
              <a:ahLst/>
              <a:cxnLst/>
              <a:rect l="l" t="t" r="r" b="b"/>
              <a:pathLst>
                <a:path w="1633" h="3962" extrusionOk="0">
                  <a:moveTo>
                    <a:pt x="933" y="0"/>
                  </a:moveTo>
                  <a:lnTo>
                    <a:pt x="0" y="195"/>
                  </a:lnTo>
                  <a:lnTo>
                    <a:pt x="342" y="3962"/>
                  </a:lnTo>
                  <a:lnTo>
                    <a:pt x="1632" y="3687"/>
                  </a:lnTo>
                  <a:lnTo>
                    <a:pt x="93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44"/>
            <p:cNvSpPr/>
            <p:nvPr/>
          </p:nvSpPr>
          <p:spPr>
            <a:xfrm>
              <a:off x="5780009" y="4459576"/>
              <a:ext cx="4032" cy="39702"/>
            </a:xfrm>
            <a:custGeom>
              <a:avLst/>
              <a:gdLst/>
              <a:ahLst/>
              <a:cxnLst/>
              <a:rect l="l" t="t" r="r" b="b"/>
              <a:pathLst>
                <a:path w="65" h="640" extrusionOk="0">
                  <a:moveTo>
                    <a:pt x="65" y="0"/>
                  </a:moveTo>
                  <a:lnTo>
                    <a:pt x="21" y="9"/>
                  </a:lnTo>
                  <a:lnTo>
                    <a:pt x="8" y="96"/>
                  </a:lnTo>
                  <a:lnTo>
                    <a:pt x="8" y="99"/>
                  </a:lnTo>
                  <a:cubicBezTo>
                    <a:pt x="4" y="135"/>
                    <a:pt x="2" y="173"/>
                    <a:pt x="1" y="212"/>
                  </a:cubicBezTo>
                  <a:lnTo>
                    <a:pt x="1" y="215"/>
                  </a:lnTo>
                  <a:lnTo>
                    <a:pt x="43" y="639"/>
                  </a:lnTo>
                  <a:cubicBezTo>
                    <a:pt x="39" y="424"/>
                    <a:pt x="47" y="212"/>
                    <a:pt x="65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44"/>
            <p:cNvSpPr/>
            <p:nvPr/>
          </p:nvSpPr>
          <p:spPr>
            <a:xfrm>
              <a:off x="5786336" y="4537928"/>
              <a:ext cx="37779" cy="173946"/>
            </a:xfrm>
            <a:custGeom>
              <a:avLst/>
              <a:gdLst/>
              <a:ahLst/>
              <a:cxnLst/>
              <a:rect l="l" t="t" r="r" b="b"/>
              <a:pathLst>
                <a:path w="609" h="2804" extrusionOk="0">
                  <a:moveTo>
                    <a:pt x="0" y="1"/>
                  </a:moveTo>
                  <a:lnTo>
                    <a:pt x="44" y="445"/>
                  </a:lnTo>
                  <a:cubicBezTo>
                    <a:pt x="50" y="467"/>
                    <a:pt x="53" y="488"/>
                    <a:pt x="58" y="512"/>
                  </a:cubicBezTo>
                  <a:cubicBezTo>
                    <a:pt x="162" y="955"/>
                    <a:pt x="285" y="1395"/>
                    <a:pt x="403" y="1833"/>
                  </a:cubicBezTo>
                  <a:cubicBezTo>
                    <a:pt x="451" y="2013"/>
                    <a:pt x="507" y="2193"/>
                    <a:pt x="541" y="2375"/>
                  </a:cubicBezTo>
                  <a:cubicBezTo>
                    <a:pt x="568" y="2521"/>
                    <a:pt x="558" y="2661"/>
                    <a:pt x="533" y="2803"/>
                  </a:cubicBezTo>
                  <a:lnTo>
                    <a:pt x="561" y="2797"/>
                  </a:lnTo>
                  <a:cubicBezTo>
                    <a:pt x="609" y="2582"/>
                    <a:pt x="565" y="2360"/>
                    <a:pt x="516" y="2145"/>
                  </a:cubicBezTo>
                  <a:cubicBezTo>
                    <a:pt x="413" y="1700"/>
                    <a:pt x="286" y="1260"/>
                    <a:pt x="178" y="815"/>
                  </a:cubicBezTo>
                  <a:cubicBezTo>
                    <a:pt x="111" y="547"/>
                    <a:pt x="45" y="274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44"/>
            <p:cNvSpPr/>
            <p:nvPr/>
          </p:nvSpPr>
          <p:spPr>
            <a:xfrm>
              <a:off x="5791796" y="4596739"/>
              <a:ext cx="23759" cy="116936"/>
            </a:xfrm>
            <a:custGeom>
              <a:avLst/>
              <a:gdLst/>
              <a:ahLst/>
              <a:cxnLst/>
              <a:rect l="l" t="t" r="r" b="b"/>
              <a:pathLst>
                <a:path w="383" h="1885" extrusionOk="0">
                  <a:moveTo>
                    <a:pt x="1" y="1"/>
                  </a:moveTo>
                  <a:lnTo>
                    <a:pt x="16" y="145"/>
                  </a:lnTo>
                  <a:cubicBezTo>
                    <a:pt x="65" y="364"/>
                    <a:pt x="69" y="592"/>
                    <a:pt x="123" y="810"/>
                  </a:cubicBezTo>
                  <a:cubicBezTo>
                    <a:pt x="159" y="958"/>
                    <a:pt x="222" y="1103"/>
                    <a:pt x="262" y="1250"/>
                  </a:cubicBezTo>
                  <a:cubicBezTo>
                    <a:pt x="304" y="1405"/>
                    <a:pt x="341" y="1518"/>
                    <a:pt x="326" y="1675"/>
                  </a:cubicBezTo>
                  <a:cubicBezTo>
                    <a:pt x="319" y="1746"/>
                    <a:pt x="304" y="1813"/>
                    <a:pt x="290" y="1884"/>
                  </a:cubicBezTo>
                  <a:lnTo>
                    <a:pt x="329" y="1877"/>
                  </a:lnTo>
                  <a:cubicBezTo>
                    <a:pt x="363" y="1735"/>
                    <a:pt x="383" y="1616"/>
                    <a:pt x="357" y="1450"/>
                  </a:cubicBezTo>
                  <a:cubicBezTo>
                    <a:pt x="334" y="1282"/>
                    <a:pt x="261" y="1116"/>
                    <a:pt x="204" y="955"/>
                  </a:cubicBezTo>
                  <a:cubicBezTo>
                    <a:pt x="111" y="688"/>
                    <a:pt x="111" y="406"/>
                    <a:pt x="39" y="134"/>
                  </a:cubicBezTo>
                  <a:cubicBezTo>
                    <a:pt x="26" y="91"/>
                    <a:pt x="14" y="44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44"/>
            <p:cNvSpPr/>
            <p:nvPr/>
          </p:nvSpPr>
          <p:spPr>
            <a:xfrm>
              <a:off x="5837888" y="4448037"/>
              <a:ext cx="25248" cy="256639"/>
            </a:xfrm>
            <a:custGeom>
              <a:avLst/>
              <a:gdLst/>
              <a:ahLst/>
              <a:cxnLst/>
              <a:rect l="l" t="t" r="r" b="b"/>
              <a:pathLst>
                <a:path w="407" h="4137" extrusionOk="0">
                  <a:moveTo>
                    <a:pt x="19" y="0"/>
                  </a:moveTo>
                  <a:lnTo>
                    <a:pt x="16" y="2"/>
                  </a:lnTo>
                  <a:cubicBezTo>
                    <a:pt x="45" y="690"/>
                    <a:pt x="0" y="1394"/>
                    <a:pt x="173" y="2061"/>
                  </a:cubicBezTo>
                  <a:cubicBezTo>
                    <a:pt x="283" y="2488"/>
                    <a:pt x="261" y="2903"/>
                    <a:pt x="312" y="3339"/>
                  </a:cubicBezTo>
                  <a:cubicBezTo>
                    <a:pt x="333" y="3507"/>
                    <a:pt x="398" y="3696"/>
                    <a:pt x="382" y="3867"/>
                  </a:cubicBezTo>
                  <a:cubicBezTo>
                    <a:pt x="375" y="3952"/>
                    <a:pt x="362" y="4043"/>
                    <a:pt x="346" y="4136"/>
                  </a:cubicBezTo>
                  <a:lnTo>
                    <a:pt x="376" y="4129"/>
                  </a:lnTo>
                  <a:cubicBezTo>
                    <a:pt x="407" y="3937"/>
                    <a:pt x="405" y="3744"/>
                    <a:pt x="370" y="3549"/>
                  </a:cubicBezTo>
                  <a:cubicBezTo>
                    <a:pt x="298" y="3137"/>
                    <a:pt x="350" y="2714"/>
                    <a:pt x="261" y="2308"/>
                  </a:cubicBezTo>
                  <a:cubicBezTo>
                    <a:pt x="161" y="1860"/>
                    <a:pt x="77" y="1442"/>
                    <a:pt x="73" y="980"/>
                  </a:cubicBezTo>
                  <a:cubicBezTo>
                    <a:pt x="71" y="712"/>
                    <a:pt x="65" y="443"/>
                    <a:pt x="52" y="176"/>
                  </a:cubicBezTo>
                  <a:lnTo>
                    <a:pt x="51" y="173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44"/>
            <p:cNvSpPr/>
            <p:nvPr/>
          </p:nvSpPr>
          <p:spPr>
            <a:xfrm>
              <a:off x="5861028" y="4563425"/>
              <a:ext cx="10484" cy="87035"/>
            </a:xfrm>
            <a:custGeom>
              <a:avLst/>
              <a:gdLst/>
              <a:ahLst/>
              <a:cxnLst/>
              <a:rect l="l" t="t" r="r" b="b"/>
              <a:pathLst>
                <a:path w="169" h="1403" extrusionOk="0">
                  <a:moveTo>
                    <a:pt x="2" y="0"/>
                  </a:moveTo>
                  <a:cubicBezTo>
                    <a:pt x="0" y="0"/>
                    <a:pt x="0" y="3"/>
                    <a:pt x="0" y="5"/>
                  </a:cubicBezTo>
                  <a:cubicBezTo>
                    <a:pt x="5" y="472"/>
                    <a:pt x="84" y="940"/>
                    <a:pt x="163" y="1400"/>
                  </a:cubicBezTo>
                  <a:cubicBezTo>
                    <a:pt x="163" y="1402"/>
                    <a:pt x="164" y="1403"/>
                    <a:pt x="165" y="1403"/>
                  </a:cubicBezTo>
                  <a:cubicBezTo>
                    <a:pt x="166" y="1403"/>
                    <a:pt x="169" y="1401"/>
                    <a:pt x="169" y="1399"/>
                  </a:cubicBezTo>
                  <a:cubicBezTo>
                    <a:pt x="109" y="978"/>
                    <a:pt x="38" y="549"/>
                    <a:pt x="23" y="122"/>
                  </a:cubicBezTo>
                  <a:lnTo>
                    <a:pt x="23" y="11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44"/>
            <p:cNvSpPr/>
            <p:nvPr/>
          </p:nvSpPr>
          <p:spPr>
            <a:xfrm>
              <a:off x="5869279" y="4664669"/>
              <a:ext cx="6204" cy="38027"/>
            </a:xfrm>
            <a:custGeom>
              <a:avLst/>
              <a:gdLst/>
              <a:ahLst/>
              <a:cxnLst/>
              <a:rect l="l" t="t" r="r" b="b"/>
              <a:pathLst>
                <a:path w="100" h="613" extrusionOk="0">
                  <a:moveTo>
                    <a:pt x="65" y="1"/>
                  </a:moveTo>
                  <a:cubicBezTo>
                    <a:pt x="60" y="1"/>
                    <a:pt x="54" y="6"/>
                    <a:pt x="56" y="14"/>
                  </a:cubicBezTo>
                  <a:cubicBezTo>
                    <a:pt x="87" y="205"/>
                    <a:pt x="44" y="410"/>
                    <a:pt x="1" y="612"/>
                  </a:cubicBezTo>
                  <a:lnTo>
                    <a:pt x="24" y="609"/>
                  </a:lnTo>
                  <a:cubicBezTo>
                    <a:pt x="36" y="535"/>
                    <a:pt x="46" y="460"/>
                    <a:pt x="60" y="387"/>
                  </a:cubicBezTo>
                  <a:cubicBezTo>
                    <a:pt x="87" y="261"/>
                    <a:pt x="100" y="137"/>
                    <a:pt x="73" y="8"/>
                  </a:cubicBezTo>
                  <a:cubicBezTo>
                    <a:pt x="72" y="3"/>
                    <a:pt x="69" y="1"/>
                    <a:pt x="65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44"/>
            <p:cNvSpPr/>
            <p:nvPr/>
          </p:nvSpPr>
          <p:spPr>
            <a:xfrm>
              <a:off x="5782428" y="4456971"/>
              <a:ext cx="38648" cy="180956"/>
            </a:xfrm>
            <a:custGeom>
              <a:avLst/>
              <a:gdLst/>
              <a:ahLst/>
              <a:cxnLst/>
              <a:rect l="l" t="t" r="r" b="b"/>
              <a:pathLst>
                <a:path w="623" h="2917" extrusionOk="0">
                  <a:moveTo>
                    <a:pt x="236" y="0"/>
                  </a:moveTo>
                  <a:lnTo>
                    <a:pt x="212" y="3"/>
                  </a:lnTo>
                  <a:lnTo>
                    <a:pt x="210" y="3"/>
                  </a:lnTo>
                  <a:cubicBezTo>
                    <a:pt x="108" y="173"/>
                    <a:pt x="1" y="308"/>
                    <a:pt x="43" y="530"/>
                  </a:cubicBezTo>
                  <a:cubicBezTo>
                    <a:pt x="92" y="793"/>
                    <a:pt x="152" y="1054"/>
                    <a:pt x="212" y="1316"/>
                  </a:cubicBezTo>
                  <a:cubicBezTo>
                    <a:pt x="332" y="1846"/>
                    <a:pt x="425" y="2399"/>
                    <a:pt x="607" y="2912"/>
                  </a:cubicBezTo>
                  <a:cubicBezTo>
                    <a:pt x="608" y="2915"/>
                    <a:pt x="611" y="2917"/>
                    <a:pt x="614" y="2917"/>
                  </a:cubicBezTo>
                  <a:cubicBezTo>
                    <a:pt x="618" y="2917"/>
                    <a:pt x="623" y="2913"/>
                    <a:pt x="621" y="2907"/>
                  </a:cubicBezTo>
                  <a:cubicBezTo>
                    <a:pt x="495" y="2440"/>
                    <a:pt x="384" y="1966"/>
                    <a:pt x="277" y="1496"/>
                  </a:cubicBezTo>
                  <a:cubicBezTo>
                    <a:pt x="217" y="1240"/>
                    <a:pt x="161" y="980"/>
                    <a:pt x="107" y="720"/>
                  </a:cubicBezTo>
                  <a:cubicBezTo>
                    <a:pt x="88" y="638"/>
                    <a:pt x="65" y="550"/>
                    <a:pt x="58" y="466"/>
                  </a:cubicBezTo>
                  <a:cubicBezTo>
                    <a:pt x="42" y="285"/>
                    <a:pt x="146" y="147"/>
                    <a:pt x="236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44"/>
            <p:cNvSpPr/>
            <p:nvPr/>
          </p:nvSpPr>
          <p:spPr>
            <a:xfrm>
              <a:off x="5829141" y="4459514"/>
              <a:ext cx="9119" cy="78784"/>
            </a:xfrm>
            <a:custGeom>
              <a:avLst/>
              <a:gdLst/>
              <a:ahLst/>
              <a:cxnLst/>
              <a:rect l="l" t="t" r="r" b="b"/>
              <a:pathLst>
                <a:path w="147" h="1270" extrusionOk="0">
                  <a:moveTo>
                    <a:pt x="80" y="1"/>
                  </a:moveTo>
                  <a:cubicBezTo>
                    <a:pt x="74" y="1"/>
                    <a:pt x="68" y="5"/>
                    <a:pt x="68" y="13"/>
                  </a:cubicBezTo>
                  <a:cubicBezTo>
                    <a:pt x="118" y="424"/>
                    <a:pt x="0" y="846"/>
                    <a:pt x="2" y="1259"/>
                  </a:cubicBezTo>
                  <a:cubicBezTo>
                    <a:pt x="2" y="1266"/>
                    <a:pt x="7" y="1270"/>
                    <a:pt x="12" y="1270"/>
                  </a:cubicBezTo>
                  <a:cubicBezTo>
                    <a:pt x="17" y="1270"/>
                    <a:pt x="23" y="1266"/>
                    <a:pt x="23" y="1259"/>
                  </a:cubicBezTo>
                  <a:cubicBezTo>
                    <a:pt x="64" y="858"/>
                    <a:pt x="147" y="415"/>
                    <a:pt x="95" y="13"/>
                  </a:cubicBezTo>
                  <a:cubicBezTo>
                    <a:pt x="94" y="5"/>
                    <a:pt x="87" y="1"/>
                    <a:pt x="8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44"/>
            <p:cNvSpPr/>
            <p:nvPr/>
          </p:nvSpPr>
          <p:spPr>
            <a:xfrm>
              <a:off x="5797193" y="4454303"/>
              <a:ext cx="19045" cy="116440"/>
            </a:xfrm>
            <a:custGeom>
              <a:avLst/>
              <a:gdLst/>
              <a:ahLst/>
              <a:cxnLst/>
              <a:rect l="l" t="t" r="r" b="b"/>
              <a:pathLst>
                <a:path w="307" h="1877" extrusionOk="0">
                  <a:moveTo>
                    <a:pt x="188" y="1"/>
                  </a:moveTo>
                  <a:lnTo>
                    <a:pt x="174" y="5"/>
                  </a:lnTo>
                  <a:cubicBezTo>
                    <a:pt x="209" y="480"/>
                    <a:pt x="206" y="958"/>
                    <a:pt x="223" y="1436"/>
                  </a:cubicBezTo>
                  <a:cubicBezTo>
                    <a:pt x="226" y="1523"/>
                    <a:pt x="228" y="1611"/>
                    <a:pt x="225" y="1699"/>
                  </a:cubicBezTo>
                  <a:cubicBezTo>
                    <a:pt x="223" y="1719"/>
                    <a:pt x="225" y="1820"/>
                    <a:pt x="212" y="1829"/>
                  </a:cubicBezTo>
                  <a:cubicBezTo>
                    <a:pt x="205" y="1835"/>
                    <a:pt x="198" y="1837"/>
                    <a:pt x="192" y="1837"/>
                  </a:cubicBezTo>
                  <a:cubicBezTo>
                    <a:pt x="143" y="1837"/>
                    <a:pt x="122" y="1673"/>
                    <a:pt x="117" y="1646"/>
                  </a:cubicBezTo>
                  <a:cubicBezTo>
                    <a:pt x="49" y="1298"/>
                    <a:pt x="90" y="936"/>
                    <a:pt x="20" y="586"/>
                  </a:cubicBezTo>
                  <a:cubicBezTo>
                    <a:pt x="18" y="582"/>
                    <a:pt x="14" y="580"/>
                    <a:pt x="10" y="580"/>
                  </a:cubicBezTo>
                  <a:cubicBezTo>
                    <a:pt x="5" y="580"/>
                    <a:pt x="0" y="583"/>
                    <a:pt x="1" y="588"/>
                  </a:cubicBezTo>
                  <a:cubicBezTo>
                    <a:pt x="35" y="842"/>
                    <a:pt x="43" y="1094"/>
                    <a:pt x="64" y="1349"/>
                  </a:cubicBezTo>
                  <a:cubicBezTo>
                    <a:pt x="72" y="1473"/>
                    <a:pt x="59" y="1712"/>
                    <a:pt x="139" y="1820"/>
                  </a:cubicBezTo>
                  <a:cubicBezTo>
                    <a:pt x="166" y="1858"/>
                    <a:pt x="182" y="1877"/>
                    <a:pt x="195" y="1877"/>
                  </a:cubicBezTo>
                  <a:cubicBezTo>
                    <a:pt x="209" y="1877"/>
                    <a:pt x="220" y="1855"/>
                    <a:pt x="238" y="1809"/>
                  </a:cubicBezTo>
                  <a:cubicBezTo>
                    <a:pt x="306" y="1627"/>
                    <a:pt x="238" y="1334"/>
                    <a:pt x="232" y="1142"/>
                  </a:cubicBezTo>
                  <a:cubicBezTo>
                    <a:pt x="209" y="760"/>
                    <a:pt x="216" y="383"/>
                    <a:pt x="188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44"/>
            <p:cNvSpPr/>
            <p:nvPr/>
          </p:nvSpPr>
          <p:spPr>
            <a:xfrm>
              <a:off x="5815679" y="4452442"/>
              <a:ext cx="25310" cy="256453"/>
            </a:xfrm>
            <a:custGeom>
              <a:avLst/>
              <a:gdLst/>
              <a:ahLst/>
              <a:cxnLst/>
              <a:rect l="l" t="t" r="r" b="b"/>
              <a:pathLst>
                <a:path w="408" h="4134" extrusionOk="0">
                  <a:moveTo>
                    <a:pt x="49" y="0"/>
                  </a:moveTo>
                  <a:lnTo>
                    <a:pt x="17" y="8"/>
                  </a:lnTo>
                  <a:cubicBezTo>
                    <a:pt x="82" y="297"/>
                    <a:pt x="97" y="587"/>
                    <a:pt x="68" y="883"/>
                  </a:cubicBezTo>
                  <a:cubicBezTo>
                    <a:pt x="52" y="1047"/>
                    <a:pt x="1" y="1223"/>
                    <a:pt x="7" y="1387"/>
                  </a:cubicBezTo>
                  <a:cubicBezTo>
                    <a:pt x="11" y="1554"/>
                    <a:pt x="72" y="1721"/>
                    <a:pt x="97" y="1885"/>
                  </a:cubicBezTo>
                  <a:cubicBezTo>
                    <a:pt x="161" y="2290"/>
                    <a:pt x="174" y="2701"/>
                    <a:pt x="219" y="3105"/>
                  </a:cubicBezTo>
                  <a:cubicBezTo>
                    <a:pt x="238" y="3272"/>
                    <a:pt x="265" y="3436"/>
                    <a:pt x="306" y="3602"/>
                  </a:cubicBezTo>
                  <a:cubicBezTo>
                    <a:pt x="355" y="3795"/>
                    <a:pt x="348" y="3949"/>
                    <a:pt x="319" y="4133"/>
                  </a:cubicBezTo>
                  <a:lnTo>
                    <a:pt x="358" y="4126"/>
                  </a:lnTo>
                  <a:cubicBezTo>
                    <a:pt x="383" y="4004"/>
                    <a:pt x="407" y="3872"/>
                    <a:pt x="387" y="3760"/>
                  </a:cubicBezTo>
                  <a:cubicBezTo>
                    <a:pt x="362" y="3590"/>
                    <a:pt x="306" y="3429"/>
                    <a:pt x="285" y="3256"/>
                  </a:cubicBezTo>
                  <a:cubicBezTo>
                    <a:pt x="238" y="2845"/>
                    <a:pt x="213" y="2428"/>
                    <a:pt x="158" y="2017"/>
                  </a:cubicBezTo>
                  <a:cubicBezTo>
                    <a:pt x="129" y="1811"/>
                    <a:pt x="52" y="1591"/>
                    <a:pt x="46" y="1386"/>
                  </a:cubicBezTo>
                  <a:cubicBezTo>
                    <a:pt x="41" y="1204"/>
                    <a:pt x="97" y="1018"/>
                    <a:pt x="111" y="837"/>
                  </a:cubicBezTo>
                  <a:cubicBezTo>
                    <a:pt x="136" y="554"/>
                    <a:pt x="118" y="275"/>
                    <a:pt x="49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44"/>
            <p:cNvSpPr/>
            <p:nvPr/>
          </p:nvSpPr>
          <p:spPr>
            <a:xfrm>
              <a:off x="5830010" y="4547792"/>
              <a:ext cx="22333" cy="124690"/>
            </a:xfrm>
            <a:custGeom>
              <a:avLst/>
              <a:gdLst/>
              <a:ahLst/>
              <a:cxnLst/>
              <a:rect l="l" t="t" r="r" b="b"/>
              <a:pathLst>
                <a:path w="360" h="2010" extrusionOk="0">
                  <a:moveTo>
                    <a:pt x="6" y="0"/>
                  </a:moveTo>
                  <a:cubicBezTo>
                    <a:pt x="3" y="0"/>
                    <a:pt x="1" y="2"/>
                    <a:pt x="1" y="6"/>
                  </a:cubicBezTo>
                  <a:cubicBezTo>
                    <a:pt x="18" y="343"/>
                    <a:pt x="104" y="662"/>
                    <a:pt x="195" y="984"/>
                  </a:cubicBezTo>
                  <a:cubicBezTo>
                    <a:pt x="233" y="1121"/>
                    <a:pt x="282" y="1259"/>
                    <a:pt x="309" y="1397"/>
                  </a:cubicBezTo>
                  <a:cubicBezTo>
                    <a:pt x="345" y="1593"/>
                    <a:pt x="322" y="1799"/>
                    <a:pt x="333" y="1998"/>
                  </a:cubicBezTo>
                  <a:cubicBezTo>
                    <a:pt x="333" y="2006"/>
                    <a:pt x="340" y="2010"/>
                    <a:pt x="346" y="2010"/>
                  </a:cubicBezTo>
                  <a:cubicBezTo>
                    <a:pt x="353" y="2010"/>
                    <a:pt x="359" y="2006"/>
                    <a:pt x="359" y="1998"/>
                  </a:cubicBezTo>
                  <a:cubicBezTo>
                    <a:pt x="355" y="1689"/>
                    <a:pt x="355" y="1439"/>
                    <a:pt x="269" y="1143"/>
                  </a:cubicBezTo>
                  <a:cubicBezTo>
                    <a:pt x="160" y="768"/>
                    <a:pt x="50" y="396"/>
                    <a:pt x="15" y="6"/>
                  </a:cubicBezTo>
                  <a:cubicBezTo>
                    <a:pt x="13" y="2"/>
                    <a:pt x="9" y="0"/>
                    <a:pt x="6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44"/>
            <p:cNvSpPr/>
            <p:nvPr/>
          </p:nvSpPr>
          <p:spPr>
            <a:xfrm>
              <a:off x="5633789" y="4451511"/>
              <a:ext cx="94479" cy="248822"/>
            </a:xfrm>
            <a:custGeom>
              <a:avLst/>
              <a:gdLst/>
              <a:ahLst/>
              <a:cxnLst/>
              <a:rect l="l" t="t" r="r" b="b"/>
              <a:pathLst>
                <a:path w="1523" h="4011" extrusionOk="0">
                  <a:moveTo>
                    <a:pt x="755" y="1"/>
                  </a:moveTo>
                  <a:lnTo>
                    <a:pt x="665" y="255"/>
                  </a:lnTo>
                  <a:lnTo>
                    <a:pt x="1" y="4010"/>
                  </a:lnTo>
                  <a:lnTo>
                    <a:pt x="1" y="4010"/>
                  </a:lnTo>
                  <a:lnTo>
                    <a:pt x="92" y="3685"/>
                  </a:lnTo>
                  <a:lnTo>
                    <a:pt x="1523" y="2330"/>
                  </a:lnTo>
                  <a:lnTo>
                    <a:pt x="75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44"/>
            <p:cNvSpPr/>
            <p:nvPr/>
          </p:nvSpPr>
          <p:spPr>
            <a:xfrm>
              <a:off x="5633789" y="4656915"/>
              <a:ext cx="121278" cy="54467"/>
            </a:xfrm>
            <a:custGeom>
              <a:avLst/>
              <a:gdLst/>
              <a:ahLst/>
              <a:cxnLst/>
              <a:rect l="l" t="t" r="r" b="b"/>
              <a:pathLst>
                <a:path w="1955" h="878" extrusionOk="0">
                  <a:moveTo>
                    <a:pt x="1713" y="1"/>
                  </a:moveTo>
                  <a:lnTo>
                    <a:pt x="92" y="374"/>
                  </a:lnTo>
                  <a:lnTo>
                    <a:pt x="1" y="699"/>
                  </a:lnTo>
                  <a:lnTo>
                    <a:pt x="1852" y="878"/>
                  </a:lnTo>
                  <a:lnTo>
                    <a:pt x="1954" y="512"/>
                  </a:lnTo>
                  <a:lnTo>
                    <a:pt x="171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44"/>
            <p:cNvSpPr/>
            <p:nvPr/>
          </p:nvSpPr>
          <p:spPr>
            <a:xfrm>
              <a:off x="5639496" y="4451511"/>
              <a:ext cx="129219" cy="237160"/>
            </a:xfrm>
            <a:custGeom>
              <a:avLst/>
              <a:gdLst/>
              <a:ahLst/>
              <a:cxnLst/>
              <a:rect l="l" t="t" r="r" b="b"/>
              <a:pathLst>
                <a:path w="2083" h="3823" extrusionOk="0">
                  <a:moveTo>
                    <a:pt x="663" y="1"/>
                  </a:moveTo>
                  <a:lnTo>
                    <a:pt x="0" y="3685"/>
                  </a:lnTo>
                  <a:lnTo>
                    <a:pt x="1862" y="3823"/>
                  </a:lnTo>
                  <a:lnTo>
                    <a:pt x="2083" y="79"/>
                  </a:lnTo>
                  <a:lnTo>
                    <a:pt x="66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44"/>
            <p:cNvSpPr/>
            <p:nvPr/>
          </p:nvSpPr>
          <p:spPr>
            <a:xfrm>
              <a:off x="5657673" y="4451884"/>
              <a:ext cx="30459" cy="251056"/>
            </a:xfrm>
            <a:custGeom>
              <a:avLst/>
              <a:gdLst/>
              <a:ahLst/>
              <a:cxnLst/>
              <a:rect l="l" t="t" r="r" b="b"/>
              <a:pathLst>
                <a:path w="491" h="4047" extrusionOk="0">
                  <a:moveTo>
                    <a:pt x="439" y="1"/>
                  </a:moveTo>
                  <a:cubicBezTo>
                    <a:pt x="374" y="143"/>
                    <a:pt x="316" y="291"/>
                    <a:pt x="262" y="439"/>
                  </a:cubicBezTo>
                  <a:cubicBezTo>
                    <a:pt x="246" y="487"/>
                    <a:pt x="232" y="532"/>
                    <a:pt x="217" y="579"/>
                  </a:cubicBezTo>
                  <a:lnTo>
                    <a:pt x="216" y="583"/>
                  </a:lnTo>
                  <a:cubicBezTo>
                    <a:pt x="156" y="792"/>
                    <a:pt x="121" y="1004"/>
                    <a:pt x="105" y="1221"/>
                  </a:cubicBezTo>
                  <a:lnTo>
                    <a:pt x="102" y="1225"/>
                  </a:lnTo>
                  <a:cubicBezTo>
                    <a:pt x="92" y="1353"/>
                    <a:pt x="86" y="1482"/>
                    <a:pt x="85" y="1613"/>
                  </a:cubicBezTo>
                  <a:cubicBezTo>
                    <a:pt x="79" y="2072"/>
                    <a:pt x="108" y="2530"/>
                    <a:pt x="129" y="2989"/>
                  </a:cubicBezTo>
                  <a:cubicBezTo>
                    <a:pt x="139" y="3203"/>
                    <a:pt x="159" y="3423"/>
                    <a:pt x="146" y="3635"/>
                  </a:cubicBezTo>
                  <a:cubicBezTo>
                    <a:pt x="137" y="3788"/>
                    <a:pt x="79" y="3919"/>
                    <a:pt x="1" y="4042"/>
                  </a:cubicBezTo>
                  <a:lnTo>
                    <a:pt x="30" y="4046"/>
                  </a:lnTo>
                  <a:cubicBezTo>
                    <a:pt x="158" y="3859"/>
                    <a:pt x="178" y="3640"/>
                    <a:pt x="175" y="3407"/>
                  </a:cubicBezTo>
                  <a:cubicBezTo>
                    <a:pt x="174" y="2949"/>
                    <a:pt x="142" y="2488"/>
                    <a:pt x="134" y="2029"/>
                  </a:cubicBezTo>
                  <a:cubicBezTo>
                    <a:pt x="127" y="1559"/>
                    <a:pt x="121" y="1071"/>
                    <a:pt x="258" y="618"/>
                  </a:cubicBezTo>
                  <a:cubicBezTo>
                    <a:pt x="320" y="407"/>
                    <a:pt x="399" y="204"/>
                    <a:pt x="490" y="4"/>
                  </a:cubicBezTo>
                  <a:lnTo>
                    <a:pt x="439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44"/>
            <p:cNvSpPr/>
            <p:nvPr/>
          </p:nvSpPr>
          <p:spPr>
            <a:xfrm>
              <a:off x="5644087" y="4577136"/>
              <a:ext cx="14454" cy="124566"/>
            </a:xfrm>
            <a:custGeom>
              <a:avLst/>
              <a:gdLst/>
              <a:ahLst/>
              <a:cxnLst/>
              <a:rect l="l" t="t" r="r" b="b"/>
              <a:pathLst>
                <a:path w="233" h="2008" extrusionOk="0">
                  <a:moveTo>
                    <a:pt x="188" y="0"/>
                  </a:moveTo>
                  <a:lnTo>
                    <a:pt x="172" y="95"/>
                  </a:lnTo>
                  <a:cubicBezTo>
                    <a:pt x="173" y="119"/>
                    <a:pt x="175" y="143"/>
                    <a:pt x="176" y="169"/>
                  </a:cubicBezTo>
                  <a:cubicBezTo>
                    <a:pt x="194" y="423"/>
                    <a:pt x="121" y="661"/>
                    <a:pt x="117" y="911"/>
                  </a:cubicBezTo>
                  <a:cubicBezTo>
                    <a:pt x="115" y="1069"/>
                    <a:pt x="159" y="1232"/>
                    <a:pt x="166" y="1390"/>
                  </a:cubicBezTo>
                  <a:cubicBezTo>
                    <a:pt x="175" y="1555"/>
                    <a:pt x="191" y="1667"/>
                    <a:pt x="121" y="1813"/>
                  </a:cubicBezTo>
                  <a:cubicBezTo>
                    <a:pt x="86" y="1882"/>
                    <a:pt x="43" y="1942"/>
                    <a:pt x="0" y="2004"/>
                  </a:cubicBezTo>
                  <a:lnTo>
                    <a:pt x="45" y="2007"/>
                  </a:lnTo>
                  <a:cubicBezTo>
                    <a:pt x="150" y="1875"/>
                    <a:pt x="227" y="1768"/>
                    <a:pt x="231" y="1563"/>
                  </a:cubicBezTo>
                  <a:cubicBezTo>
                    <a:pt x="233" y="1431"/>
                    <a:pt x="202" y="1288"/>
                    <a:pt x="182" y="1158"/>
                  </a:cubicBezTo>
                  <a:cubicBezTo>
                    <a:pt x="133" y="842"/>
                    <a:pt x="220" y="552"/>
                    <a:pt x="205" y="235"/>
                  </a:cubicBezTo>
                  <a:cubicBezTo>
                    <a:pt x="201" y="157"/>
                    <a:pt x="195" y="77"/>
                    <a:pt x="188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44"/>
            <p:cNvSpPr/>
            <p:nvPr/>
          </p:nvSpPr>
          <p:spPr>
            <a:xfrm>
              <a:off x="5714250" y="4459638"/>
              <a:ext cx="54653" cy="248636"/>
            </a:xfrm>
            <a:custGeom>
              <a:avLst/>
              <a:gdLst/>
              <a:ahLst/>
              <a:cxnLst/>
              <a:rect l="l" t="t" r="r" b="b"/>
              <a:pathLst>
                <a:path w="881" h="4008" extrusionOk="0">
                  <a:moveTo>
                    <a:pt x="881" y="1"/>
                  </a:moveTo>
                  <a:lnTo>
                    <a:pt x="881" y="1"/>
                  </a:lnTo>
                  <a:cubicBezTo>
                    <a:pt x="815" y="271"/>
                    <a:pt x="735" y="536"/>
                    <a:pt x="643" y="805"/>
                  </a:cubicBezTo>
                  <a:cubicBezTo>
                    <a:pt x="526" y="1155"/>
                    <a:pt x="429" y="1507"/>
                    <a:pt x="436" y="1880"/>
                  </a:cubicBezTo>
                  <a:cubicBezTo>
                    <a:pt x="438" y="2106"/>
                    <a:pt x="461" y="2326"/>
                    <a:pt x="407" y="2549"/>
                  </a:cubicBezTo>
                  <a:cubicBezTo>
                    <a:pt x="349" y="2783"/>
                    <a:pt x="258" y="3002"/>
                    <a:pt x="220" y="3242"/>
                  </a:cubicBezTo>
                  <a:cubicBezTo>
                    <a:pt x="191" y="3438"/>
                    <a:pt x="210" y="3637"/>
                    <a:pt x="110" y="3811"/>
                  </a:cubicBezTo>
                  <a:cubicBezTo>
                    <a:pt x="73" y="3874"/>
                    <a:pt x="37" y="3939"/>
                    <a:pt x="1" y="4004"/>
                  </a:cubicBezTo>
                  <a:lnTo>
                    <a:pt x="22" y="4007"/>
                  </a:lnTo>
                  <a:cubicBezTo>
                    <a:pt x="50" y="3958"/>
                    <a:pt x="79" y="3908"/>
                    <a:pt x="110" y="3859"/>
                  </a:cubicBezTo>
                  <a:cubicBezTo>
                    <a:pt x="197" y="3727"/>
                    <a:pt x="211" y="3688"/>
                    <a:pt x="220" y="3528"/>
                  </a:cubicBezTo>
                  <a:cubicBezTo>
                    <a:pt x="246" y="3065"/>
                    <a:pt x="471" y="2646"/>
                    <a:pt x="473" y="2186"/>
                  </a:cubicBezTo>
                  <a:cubicBezTo>
                    <a:pt x="473" y="1732"/>
                    <a:pt x="500" y="1331"/>
                    <a:pt x="641" y="895"/>
                  </a:cubicBezTo>
                  <a:cubicBezTo>
                    <a:pt x="727" y="632"/>
                    <a:pt x="807" y="372"/>
                    <a:pt x="875" y="108"/>
                  </a:cubicBezTo>
                  <a:lnTo>
                    <a:pt x="875" y="105"/>
                  </a:lnTo>
                  <a:lnTo>
                    <a:pt x="881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44"/>
            <p:cNvSpPr/>
            <p:nvPr/>
          </p:nvSpPr>
          <p:spPr>
            <a:xfrm>
              <a:off x="5748432" y="4574158"/>
              <a:ext cx="13834" cy="85856"/>
            </a:xfrm>
            <a:custGeom>
              <a:avLst/>
              <a:gdLst/>
              <a:ahLst/>
              <a:cxnLst/>
              <a:rect l="l" t="t" r="r" b="b"/>
              <a:pathLst>
                <a:path w="223" h="1384" extrusionOk="0">
                  <a:moveTo>
                    <a:pt x="222" y="0"/>
                  </a:moveTo>
                  <a:cubicBezTo>
                    <a:pt x="83" y="445"/>
                    <a:pt x="39" y="921"/>
                    <a:pt x="0" y="1380"/>
                  </a:cubicBezTo>
                  <a:cubicBezTo>
                    <a:pt x="0" y="1382"/>
                    <a:pt x="1" y="1383"/>
                    <a:pt x="2" y="1383"/>
                  </a:cubicBezTo>
                  <a:cubicBezTo>
                    <a:pt x="3" y="1383"/>
                    <a:pt x="4" y="1382"/>
                    <a:pt x="4" y="1380"/>
                  </a:cubicBezTo>
                  <a:cubicBezTo>
                    <a:pt x="55" y="951"/>
                    <a:pt x="99" y="506"/>
                    <a:pt x="219" y="86"/>
                  </a:cubicBezTo>
                  <a:lnTo>
                    <a:pt x="219" y="85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44"/>
            <p:cNvSpPr/>
            <p:nvPr/>
          </p:nvSpPr>
          <p:spPr>
            <a:xfrm>
              <a:off x="5728394" y="4674409"/>
              <a:ext cx="18611" cy="35360"/>
            </a:xfrm>
            <a:custGeom>
              <a:avLst/>
              <a:gdLst/>
              <a:ahLst/>
              <a:cxnLst/>
              <a:rect l="l" t="t" r="r" b="b"/>
              <a:pathLst>
                <a:path w="300" h="570" extrusionOk="0">
                  <a:moveTo>
                    <a:pt x="291" y="1"/>
                  </a:moveTo>
                  <a:cubicBezTo>
                    <a:pt x="287" y="1"/>
                    <a:pt x="282" y="4"/>
                    <a:pt x="281" y="11"/>
                  </a:cubicBezTo>
                  <a:cubicBezTo>
                    <a:pt x="266" y="185"/>
                    <a:pt x="159" y="314"/>
                    <a:pt x="70" y="458"/>
                  </a:cubicBezTo>
                  <a:cubicBezTo>
                    <a:pt x="47" y="494"/>
                    <a:pt x="25" y="531"/>
                    <a:pt x="1" y="567"/>
                  </a:cubicBezTo>
                  <a:lnTo>
                    <a:pt x="36" y="570"/>
                  </a:lnTo>
                  <a:cubicBezTo>
                    <a:pt x="72" y="509"/>
                    <a:pt x="107" y="451"/>
                    <a:pt x="144" y="393"/>
                  </a:cubicBezTo>
                  <a:cubicBezTo>
                    <a:pt x="223" y="271"/>
                    <a:pt x="291" y="157"/>
                    <a:pt x="298" y="11"/>
                  </a:cubicBezTo>
                  <a:cubicBezTo>
                    <a:pt x="300" y="4"/>
                    <a:pt x="296" y="1"/>
                    <a:pt x="291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44"/>
            <p:cNvSpPr/>
            <p:nvPr/>
          </p:nvSpPr>
          <p:spPr>
            <a:xfrm>
              <a:off x="5675726" y="4452876"/>
              <a:ext cx="31948" cy="251800"/>
            </a:xfrm>
            <a:custGeom>
              <a:avLst/>
              <a:gdLst/>
              <a:ahLst/>
              <a:cxnLst/>
              <a:rect l="l" t="t" r="r" b="b"/>
              <a:pathLst>
                <a:path w="515" h="4059" extrusionOk="0">
                  <a:moveTo>
                    <a:pt x="485" y="1"/>
                  </a:moveTo>
                  <a:cubicBezTo>
                    <a:pt x="397" y="388"/>
                    <a:pt x="228" y="751"/>
                    <a:pt x="173" y="1151"/>
                  </a:cubicBezTo>
                  <a:cubicBezTo>
                    <a:pt x="116" y="1565"/>
                    <a:pt x="199" y="1949"/>
                    <a:pt x="195" y="2360"/>
                  </a:cubicBezTo>
                  <a:cubicBezTo>
                    <a:pt x="192" y="2690"/>
                    <a:pt x="201" y="3012"/>
                    <a:pt x="160" y="3341"/>
                  </a:cubicBezTo>
                  <a:cubicBezTo>
                    <a:pt x="138" y="3522"/>
                    <a:pt x="135" y="3733"/>
                    <a:pt x="68" y="3901"/>
                  </a:cubicBezTo>
                  <a:cubicBezTo>
                    <a:pt x="44" y="3958"/>
                    <a:pt x="20" y="4004"/>
                    <a:pt x="0" y="4054"/>
                  </a:cubicBezTo>
                  <a:lnTo>
                    <a:pt x="34" y="4058"/>
                  </a:lnTo>
                  <a:cubicBezTo>
                    <a:pt x="61" y="3996"/>
                    <a:pt x="90" y="3936"/>
                    <a:pt x="112" y="3869"/>
                  </a:cubicBezTo>
                  <a:cubicBezTo>
                    <a:pt x="156" y="3741"/>
                    <a:pt x="157" y="3588"/>
                    <a:pt x="174" y="3457"/>
                  </a:cubicBezTo>
                  <a:cubicBezTo>
                    <a:pt x="218" y="3111"/>
                    <a:pt x="218" y="2780"/>
                    <a:pt x="225" y="2435"/>
                  </a:cubicBezTo>
                  <a:cubicBezTo>
                    <a:pt x="237" y="1968"/>
                    <a:pt x="135" y="1533"/>
                    <a:pt x="215" y="1061"/>
                  </a:cubicBezTo>
                  <a:cubicBezTo>
                    <a:pt x="275" y="693"/>
                    <a:pt x="442" y="359"/>
                    <a:pt x="514" y="2"/>
                  </a:cubicBezTo>
                  <a:lnTo>
                    <a:pt x="485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44"/>
            <p:cNvSpPr/>
            <p:nvPr/>
          </p:nvSpPr>
          <p:spPr>
            <a:xfrm>
              <a:off x="5699486" y="4588860"/>
              <a:ext cx="27357" cy="117929"/>
            </a:xfrm>
            <a:custGeom>
              <a:avLst/>
              <a:gdLst/>
              <a:ahLst/>
              <a:cxnLst/>
              <a:rect l="l" t="t" r="r" b="b"/>
              <a:pathLst>
                <a:path w="441" h="1901" extrusionOk="0">
                  <a:moveTo>
                    <a:pt x="244" y="0"/>
                  </a:moveTo>
                  <a:cubicBezTo>
                    <a:pt x="222" y="0"/>
                    <a:pt x="199" y="8"/>
                    <a:pt x="173" y="28"/>
                  </a:cubicBezTo>
                  <a:cubicBezTo>
                    <a:pt x="53" y="121"/>
                    <a:pt x="21" y="425"/>
                    <a:pt x="38" y="562"/>
                  </a:cubicBezTo>
                  <a:cubicBezTo>
                    <a:pt x="40" y="569"/>
                    <a:pt x="45" y="572"/>
                    <a:pt x="50" y="572"/>
                  </a:cubicBezTo>
                  <a:cubicBezTo>
                    <a:pt x="55" y="572"/>
                    <a:pt x="59" y="569"/>
                    <a:pt x="60" y="562"/>
                  </a:cubicBezTo>
                  <a:cubicBezTo>
                    <a:pt x="64" y="447"/>
                    <a:pt x="67" y="209"/>
                    <a:pt x="153" y="115"/>
                  </a:cubicBezTo>
                  <a:cubicBezTo>
                    <a:pt x="190" y="75"/>
                    <a:pt x="220" y="58"/>
                    <a:pt x="245" y="58"/>
                  </a:cubicBezTo>
                  <a:cubicBezTo>
                    <a:pt x="339" y="58"/>
                    <a:pt x="355" y="293"/>
                    <a:pt x="349" y="373"/>
                  </a:cubicBezTo>
                  <a:cubicBezTo>
                    <a:pt x="343" y="462"/>
                    <a:pt x="332" y="549"/>
                    <a:pt x="320" y="638"/>
                  </a:cubicBezTo>
                  <a:cubicBezTo>
                    <a:pt x="290" y="912"/>
                    <a:pt x="295" y="1204"/>
                    <a:pt x="217" y="1470"/>
                  </a:cubicBezTo>
                  <a:cubicBezTo>
                    <a:pt x="172" y="1625"/>
                    <a:pt x="72" y="1753"/>
                    <a:pt x="1" y="1899"/>
                  </a:cubicBezTo>
                  <a:lnTo>
                    <a:pt x="27" y="1901"/>
                  </a:lnTo>
                  <a:cubicBezTo>
                    <a:pt x="92" y="1775"/>
                    <a:pt x="181" y="1661"/>
                    <a:pt x="224" y="1526"/>
                  </a:cubicBezTo>
                  <a:cubicBezTo>
                    <a:pt x="282" y="1351"/>
                    <a:pt x="288" y="1140"/>
                    <a:pt x="307" y="956"/>
                  </a:cubicBezTo>
                  <a:cubicBezTo>
                    <a:pt x="333" y="723"/>
                    <a:pt x="441" y="350"/>
                    <a:pt x="361" y="119"/>
                  </a:cubicBezTo>
                  <a:cubicBezTo>
                    <a:pt x="337" y="52"/>
                    <a:pt x="297" y="0"/>
                    <a:pt x="244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44"/>
            <p:cNvSpPr/>
            <p:nvPr/>
          </p:nvSpPr>
          <p:spPr>
            <a:xfrm>
              <a:off x="5698555" y="4633031"/>
              <a:ext cx="9181" cy="51241"/>
            </a:xfrm>
            <a:custGeom>
              <a:avLst/>
              <a:gdLst/>
              <a:ahLst/>
              <a:cxnLst/>
              <a:rect l="l" t="t" r="r" b="b"/>
              <a:pathLst>
                <a:path w="148" h="826" extrusionOk="0">
                  <a:moveTo>
                    <a:pt x="59" y="1"/>
                  </a:moveTo>
                  <a:cubicBezTo>
                    <a:pt x="57" y="1"/>
                    <a:pt x="55" y="2"/>
                    <a:pt x="53" y="4"/>
                  </a:cubicBezTo>
                  <a:cubicBezTo>
                    <a:pt x="30" y="284"/>
                    <a:pt x="104" y="547"/>
                    <a:pt x="1" y="817"/>
                  </a:cubicBezTo>
                  <a:cubicBezTo>
                    <a:pt x="0" y="822"/>
                    <a:pt x="4" y="826"/>
                    <a:pt x="8" y="826"/>
                  </a:cubicBezTo>
                  <a:cubicBezTo>
                    <a:pt x="9" y="826"/>
                    <a:pt x="11" y="825"/>
                    <a:pt x="13" y="823"/>
                  </a:cubicBezTo>
                  <a:cubicBezTo>
                    <a:pt x="148" y="576"/>
                    <a:pt x="65" y="271"/>
                    <a:pt x="63" y="4"/>
                  </a:cubicBezTo>
                  <a:cubicBezTo>
                    <a:pt x="63" y="2"/>
                    <a:pt x="62" y="1"/>
                    <a:pt x="59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44"/>
            <p:cNvSpPr/>
            <p:nvPr/>
          </p:nvSpPr>
          <p:spPr>
            <a:xfrm>
              <a:off x="5699051" y="4683590"/>
              <a:ext cx="931" cy="806"/>
            </a:xfrm>
            <a:custGeom>
              <a:avLst/>
              <a:gdLst/>
              <a:ahLst/>
              <a:cxnLst/>
              <a:rect l="l" t="t" r="r" b="b"/>
              <a:pathLst>
                <a:path w="15" h="13" extrusionOk="0">
                  <a:moveTo>
                    <a:pt x="8" y="1"/>
                  </a:moveTo>
                  <a:cubicBezTo>
                    <a:pt x="0" y="1"/>
                    <a:pt x="0" y="12"/>
                    <a:pt x="8" y="12"/>
                  </a:cubicBezTo>
                  <a:cubicBezTo>
                    <a:pt x="15" y="12"/>
                    <a:pt x="15" y="1"/>
                    <a:pt x="8" y="1"/>
                  </a:cubicBezTo>
                  <a:close/>
                </a:path>
              </a:pathLst>
            </a:custGeom>
            <a:solidFill>
              <a:srgbClr val="5E2E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44"/>
            <p:cNvSpPr/>
            <p:nvPr/>
          </p:nvSpPr>
          <p:spPr>
            <a:xfrm>
              <a:off x="5710900" y="4455668"/>
              <a:ext cx="43673" cy="119728"/>
            </a:xfrm>
            <a:custGeom>
              <a:avLst/>
              <a:gdLst/>
              <a:ahLst/>
              <a:cxnLst/>
              <a:rect l="l" t="t" r="r" b="b"/>
              <a:pathLst>
                <a:path w="704" h="1930" extrusionOk="0">
                  <a:moveTo>
                    <a:pt x="704" y="1"/>
                  </a:moveTo>
                  <a:cubicBezTo>
                    <a:pt x="704" y="1"/>
                    <a:pt x="704" y="2"/>
                    <a:pt x="703" y="2"/>
                  </a:cubicBezTo>
                  <a:lnTo>
                    <a:pt x="704" y="2"/>
                  </a:lnTo>
                  <a:lnTo>
                    <a:pt x="704" y="1"/>
                  </a:lnTo>
                  <a:close/>
                  <a:moveTo>
                    <a:pt x="697" y="2"/>
                  </a:moveTo>
                  <a:cubicBezTo>
                    <a:pt x="614" y="298"/>
                    <a:pt x="532" y="593"/>
                    <a:pt x="450" y="888"/>
                  </a:cubicBezTo>
                  <a:cubicBezTo>
                    <a:pt x="420" y="998"/>
                    <a:pt x="395" y="1129"/>
                    <a:pt x="363" y="1263"/>
                  </a:cubicBezTo>
                  <a:lnTo>
                    <a:pt x="363" y="1263"/>
                  </a:lnTo>
                  <a:cubicBezTo>
                    <a:pt x="368" y="1240"/>
                    <a:pt x="374" y="1217"/>
                    <a:pt x="380" y="1196"/>
                  </a:cubicBezTo>
                  <a:cubicBezTo>
                    <a:pt x="489" y="798"/>
                    <a:pt x="598" y="400"/>
                    <a:pt x="703" y="2"/>
                  </a:cubicBezTo>
                  <a:close/>
                  <a:moveTo>
                    <a:pt x="363" y="1263"/>
                  </a:moveTo>
                  <a:cubicBezTo>
                    <a:pt x="361" y="1268"/>
                    <a:pt x="360" y="1273"/>
                    <a:pt x="359" y="1277"/>
                  </a:cubicBezTo>
                  <a:lnTo>
                    <a:pt x="359" y="1277"/>
                  </a:lnTo>
                  <a:cubicBezTo>
                    <a:pt x="360" y="1273"/>
                    <a:pt x="361" y="1268"/>
                    <a:pt x="363" y="1263"/>
                  </a:cubicBezTo>
                  <a:close/>
                  <a:moveTo>
                    <a:pt x="359" y="1277"/>
                  </a:moveTo>
                  <a:cubicBezTo>
                    <a:pt x="296" y="1534"/>
                    <a:pt x="207" y="1794"/>
                    <a:pt x="7" y="1918"/>
                  </a:cubicBezTo>
                  <a:cubicBezTo>
                    <a:pt x="0" y="1922"/>
                    <a:pt x="4" y="1929"/>
                    <a:pt x="11" y="1929"/>
                  </a:cubicBezTo>
                  <a:cubicBezTo>
                    <a:pt x="11" y="1929"/>
                    <a:pt x="12" y="1929"/>
                    <a:pt x="13" y="1929"/>
                  </a:cubicBezTo>
                  <a:cubicBezTo>
                    <a:pt x="252" y="1821"/>
                    <a:pt x="301" y="1518"/>
                    <a:pt x="359" y="1277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44"/>
            <p:cNvSpPr/>
            <p:nvPr/>
          </p:nvSpPr>
          <p:spPr>
            <a:xfrm>
              <a:off x="5689063" y="4466152"/>
              <a:ext cx="26427" cy="108065"/>
            </a:xfrm>
            <a:custGeom>
              <a:avLst/>
              <a:gdLst/>
              <a:ahLst/>
              <a:cxnLst/>
              <a:rect l="l" t="t" r="r" b="b"/>
              <a:pathLst>
                <a:path w="426" h="1742" extrusionOk="0">
                  <a:moveTo>
                    <a:pt x="411" y="1"/>
                  </a:moveTo>
                  <a:cubicBezTo>
                    <a:pt x="406" y="1"/>
                    <a:pt x="400" y="4"/>
                    <a:pt x="399" y="10"/>
                  </a:cubicBezTo>
                  <a:cubicBezTo>
                    <a:pt x="344" y="404"/>
                    <a:pt x="216" y="765"/>
                    <a:pt x="132" y="1150"/>
                  </a:cubicBezTo>
                  <a:cubicBezTo>
                    <a:pt x="84" y="1368"/>
                    <a:pt x="108" y="1593"/>
                    <a:pt x="286" y="1741"/>
                  </a:cubicBezTo>
                  <a:cubicBezTo>
                    <a:pt x="287" y="1742"/>
                    <a:pt x="288" y="1742"/>
                    <a:pt x="288" y="1742"/>
                  </a:cubicBezTo>
                  <a:cubicBezTo>
                    <a:pt x="291" y="1742"/>
                    <a:pt x="293" y="1739"/>
                    <a:pt x="292" y="1735"/>
                  </a:cubicBezTo>
                  <a:cubicBezTo>
                    <a:pt x="0" y="1448"/>
                    <a:pt x="184" y="1085"/>
                    <a:pt x="282" y="752"/>
                  </a:cubicBezTo>
                  <a:cubicBezTo>
                    <a:pt x="351" y="511"/>
                    <a:pt x="399" y="264"/>
                    <a:pt x="424" y="13"/>
                  </a:cubicBezTo>
                  <a:cubicBezTo>
                    <a:pt x="426" y="5"/>
                    <a:pt x="419" y="1"/>
                    <a:pt x="411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44"/>
            <p:cNvSpPr/>
            <p:nvPr/>
          </p:nvSpPr>
          <p:spPr>
            <a:xfrm>
              <a:off x="5713506" y="4454303"/>
              <a:ext cx="22519" cy="99938"/>
            </a:xfrm>
            <a:custGeom>
              <a:avLst/>
              <a:gdLst/>
              <a:ahLst/>
              <a:cxnLst/>
              <a:rect l="l" t="t" r="r" b="b"/>
              <a:pathLst>
                <a:path w="363" h="1611" extrusionOk="0">
                  <a:moveTo>
                    <a:pt x="258" y="1"/>
                  </a:moveTo>
                  <a:cubicBezTo>
                    <a:pt x="341" y="538"/>
                    <a:pt x="114" y="1083"/>
                    <a:pt x="1" y="1603"/>
                  </a:cubicBezTo>
                  <a:cubicBezTo>
                    <a:pt x="0" y="1608"/>
                    <a:pt x="4" y="1611"/>
                    <a:pt x="8" y="1611"/>
                  </a:cubicBezTo>
                  <a:cubicBezTo>
                    <a:pt x="11" y="1611"/>
                    <a:pt x="14" y="1609"/>
                    <a:pt x="16" y="1606"/>
                  </a:cubicBezTo>
                  <a:cubicBezTo>
                    <a:pt x="156" y="1103"/>
                    <a:pt x="363" y="531"/>
                    <a:pt x="265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44"/>
            <p:cNvSpPr/>
            <p:nvPr/>
          </p:nvSpPr>
          <p:spPr>
            <a:xfrm>
              <a:off x="5420570" y="4463795"/>
              <a:ext cx="79777" cy="253537"/>
            </a:xfrm>
            <a:custGeom>
              <a:avLst/>
              <a:gdLst/>
              <a:ahLst/>
              <a:cxnLst/>
              <a:rect l="l" t="t" r="r" b="b"/>
              <a:pathLst>
                <a:path w="1286" h="4087" extrusionOk="0">
                  <a:moveTo>
                    <a:pt x="21" y="0"/>
                  </a:moveTo>
                  <a:lnTo>
                    <a:pt x="1" y="269"/>
                  </a:lnTo>
                  <a:lnTo>
                    <a:pt x="338" y="4087"/>
                  </a:lnTo>
                  <a:lnTo>
                    <a:pt x="338" y="3748"/>
                  </a:lnTo>
                  <a:lnTo>
                    <a:pt x="1286" y="207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44"/>
            <p:cNvSpPr/>
            <p:nvPr/>
          </p:nvSpPr>
          <p:spPr>
            <a:xfrm>
              <a:off x="5441477" y="4648043"/>
              <a:ext cx="106266" cy="69293"/>
            </a:xfrm>
            <a:custGeom>
              <a:avLst/>
              <a:gdLst/>
              <a:ahLst/>
              <a:cxnLst/>
              <a:rect l="l" t="t" r="r" b="b"/>
              <a:pathLst>
                <a:path w="1713" h="1117" extrusionOk="0">
                  <a:moveTo>
                    <a:pt x="1366" y="0"/>
                  </a:moveTo>
                  <a:lnTo>
                    <a:pt x="1" y="778"/>
                  </a:lnTo>
                  <a:lnTo>
                    <a:pt x="1" y="1117"/>
                  </a:lnTo>
                  <a:lnTo>
                    <a:pt x="1713" y="813"/>
                  </a:lnTo>
                  <a:lnTo>
                    <a:pt x="1713" y="434"/>
                  </a:lnTo>
                  <a:lnTo>
                    <a:pt x="13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44"/>
            <p:cNvSpPr/>
            <p:nvPr/>
          </p:nvSpPr>
          <p:spPr>
            <a:xfrm>
              <a:off x="5421811" y="4446672"/>
              <a:ext cx="125931" cy="249691"/>
            </a:xfrm>
            <a:custGeom>
              <a:avLst/>
              <a:gdLst/>
              <a:ahLst/>
              <a:cxnLst/>
              <a:rect l="l" t="t" r="r" b="b"/>
              <a:pathLst>
                <a:path w="2030" h="4025" extrusionOk="0">
                  <a:moveTo>
                    <a:pt x="1288" y="1"/>
                  </a:moveTo>
                  <a:lnTo>
                    <a:pt x="1" y="276"/>
                  </a:lnTo>
                  <a:lnTo>
                    <a:pt x="318" y="4024"/>
                  </a:lnTo>
                  <a:lnTo>
                    <a:pt x="2030" y="3680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44"/>
            <p:cNvSpPr/>
            <p:nvPr/>
          </p:nvSpPr>
          <p:spPr>
            <a:xfrm>
              <a:off x="5421129" y="4462430"/>
              <a:ext cx="48635" cy="251056"/>
            </a:xfrm>
            <a:custGeom>
              <a:avLst/>
              <a:gdLst/>
              <a:ahLst/>
              <a:cxnLst/>
              <a:rect l="l" t="t" r="r" b="b"/>
              <a:pathLst>
                <a:path w="784" h="4047" extrusionOk="0">
                  <a:moveTo>
                    <a:pt x="115" y="1"/>
                  </a:moveTo>
                  <a:lnTo>
                    <a:pt x="66" y="12"/>
                  </a:lnTo>
                  <a:cubicBezTo>
                    <a:pt x="42" y="172"/>
                    <a:pt x="24" y="332"/>
                    <a:pt x="15" y="493"/>
                  </a:cubicBezTo>
                  <a:cubicBezTo>
                    <a:pt x="15" y="510"/>
                    <a:pt x="13" y="525"/>
                    <a:pt x="13" y="542"/>
                  </a:cubicBezTo>
                  <a:lnTo>
                    <a:pt x="13" y="545"/>
                  </a:lnTo>
                  <a:cubicBezTo>
                    <a:pt x="0" y="834"/>
                    <a:pt x="34" y="1113"/>
                    <a:pt x="89" y="1393"/>
                  </a:cubicBezTo>
                  <a:lnTo>
                    <a:pt x="89" y="1395"/>
                  </a:lnTo>
                  <a:cubicBezTo>
                    <a:pt x="108" y="1488"/>
                    <a:pt x="128" y="1581"/>
                    <a:pt x="151" y="1675"/>
                  </a:cubicBezTo>
                  <a:cubicBezTo>
                    <a:pt x="260" y="2119"/>
                    <a:pt x="400" y="2556"/>
                    <a:pt x="535" y="2996"/>
                  </a:cubicBezTo>
                  <a:cubicBezTo>
                    <a:pt x="597" y="3200"/>
                    <a:pt x="670" y="3407"/>
                    <a:pt x="713" y="3617"/>
                  </a:cubicBezTo>
                  <a:cubicBezTo>
                    <a:pt x="744" y="3766"/>
                    <a:pt x="725" y="3905"/>
                    <a:pt x="684" y="4046"/>
                  </a:cubicBezTo>
                  <a:lnTo>
                    <a:pt x="713" y="4043"/>
                  </a:lnTo>
                  <a:cubicBezTo>
                    <a:pt x="783" y="3829"/>
                    <a:pt x="741" y="3609"/>
                    <a:pt x="684" y="3386"/>
                  </a:cubicBezTo>
                  <a:cubicBezTo>
                    <a:pt x="567" y="2941"/>
                    <a:pt x="423" y="2506"/>
                    <a:pt x="301" y="2063"/>
                  </a:cubicBezTo>
                  <a:cubicBezTo>
                    <a:pt x="176" y="1610"/>
                    <a:pt x="50" y="1139"/>
                    <a:pt x="58" y="666"/>
                  </a:cubicBezTo>
                  <a:cubicBezTo>
                    <a:pt x="60" y="444"/>
                    <a:pt x="83" y="223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44"/>
            <p:cNvSpPr/>
            <p:nvPr/>
          </p:nvSpPr>
          <p:spPr>
            <a:xfrm>
              <a:off x="5430682" y="4593575"/>
              <a:ext cx="27978" cy="122147"/>
            </a:xfrm>
            <a:custGeom>
              <a:avLst/>
              <a:gdLst/>
              <a:ahLst/>
              <a:cxnLst/>
              <a:rect l="l" t="t" r="r" b="b"/>
              <a:pathLst>
                <a:path w="451" h="1969" extrusionOk="0">
                  <a:moveTo>
                    <a:pt x="0" y="1"/>
                  </a:moveTo>
                  <a:lnTo>
                    <a:pt x="10" y="100"/>
                  </a:lnTo>
                  <a:cubicBezTo>
                    <a:pt x="18" y="119"/>
                    <a:pt x="22" y="140"/>
                    <a:pt x="29" y="161"/>
                  </a:cubicBezTo>
                  <a:cubicBezTo>
                    <a:pt x="106" y="402"/>
                    <a:pt x="93" y="653"/>
                    <a:pt x="159" y="894"/>
                  </a:cubicBezTo>
                  <a:cubicBezTo>
                    <a:pt x="201" y="1045"/>
                    <a:pt x="276" y="1184"/>
                    <a:pt x="323" y="1331"/>
                  </a:cubicBezTo>
                  <a:cubicBezTo>
                    <a:pt x="371" y="1492"/>
                    <a:pt x="411" y="1594"/>
                    <a:pt x="385" y="1755"/>
                  </a:cubicBezTo>
                  <a:cubicBezTo>
                    <a:pt x="373" y="1829"/>
                    <a:pt x="352" y="1899"/>
                    <a:pt x="327" y="1969"/>
                  </a:cubicBezTo>
                  <a:lnTo>
                    <a:pt x="369" y="1961"/>
                  </a:lnTo>
                  <a:cubicBezTo>
                    <a:pt x="421" y="1821"/>
                    <a:pt x="450" y="1712"/>
                    <a:pt x="429" y="1533"/>
                  </a:cubicBezTo>
                  <a:cubicBezTo>
                    <a:pt x="407" y="1372"/>
                    <a:pt x="327" y="1227"/>
                    <a:pt x="267" y="1074"/>
                  </a:cubicBezTo>
                  <a:cubicBezTo>
                    <a:pt x="159" y="795"/>
                    <a:pt x="160" y="508"/>
                    <a:pt x="73" y="223"/>
                  </a:cubicBezTo>
                  <a:cubicBezTo>
                    <a:pt x="51" y="149"/>
                    <a:pt x="26" y="74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44"/>
            <p:cNvSpPr/>
            <p:nvPr/>
          </p:nvSpPr>
          <p:spPr>
            <a:xfrm>
              <a:off x="5500907" y="4449402"/>
              <a:ext cx="22084" cy="254902"/>
            </a:xfrm>
            <a:custGeom>
              <a:avLst/>
              <a:gdLst/>
              <a:ahLst/>
              <a:cxnLst/>
              <a:rect l="l" t="t" r="r" b="b"/>
              <a:pathLst>
                <a:path w="356" h="4109" extrusionOk="0">
                  <a:moveTo>
                    <a:pt x="29" y="0"/>
                  </a:moveTo>
                  <a:lnTo>
                    <a:pt x="29" y="0"/>
                  </a:lnTo>
                  <a:cubicBezTo>
                    <a:pt x="36" y="312"/>
                    <a:pt x="29" y="624"/>
                    <a:pt x="15" y="944"/>
                  </a:cubicBezTo>
                  <a:cubicBezTo>
                    <a:pt x="1" y="1322"/>
                    <a:pt x="26" y="1677"/>
                    <a:pt x="132" y="2042"/>
                  </a:cubicBezTo>
                  <a:cubicBezTo>
                    <a:pt x="190" y="2242"/>
                    <a:pt x="245" y="2437"/>
                    <a:pt x="243" y="2649"/>
                  </a:cubicBezTo>
                  <a:cubicBezTo>
                    <a:pt x="241" y="2854"/>
                    <a:pt x="226" y="3055"/>
                    <a:pt x="245" y="3260"/>
                  </a:cubicBezTo>
                  <a:cubicBezTo>
                    <a:pt x="259" y="3440"/>
                    <a:pt x="347" y="3660"/>
                    <a:pt x="313" y="3834"/>
                  </a:cubicBezTo>
                  <a:cubicBezTo>
                    <a:pt x="296" y="3922"/>
                    <a:pt x="275" y="4015"/>
                    <a:pt x="251" y="4108"/>
                  </a:cubicBezTo>
                  <a:lnTo>
                    <a:pt x="268" y="4104"/>
                  </a:lnTo>
                  <a:cubicBezTo>
                    <a:pt x="283" y="4036"/>
                    <a:pt x="299" y="3966"/>
                    <a:pt x="319" y="3899"/>
                  </a:cubicBezTo>
                  <a:cubicBezTo>
                    <a:pt x="355" y="3776"/>
                    <a:pt x="348" y="3722"/>
                    <a:pt x="325" y="3600"/>
                  </a:cubicBezTo>
                  <a:cubicBezTo>
                    <a:pt x="233" y="3170"/>
                    <a:pt x="326" y="2730"/>
                    <a:pt x="232" y="2308"/>
                  </a:cubicBezTo>
                  <a:cubicBezTo>
                    <a:pt x="190" y="2122"/>
                    <a:pt x="121" y="1946"/>
                    <a:pt x="85" y="1762"/>
                  </a:cubicBezTo>
                  <a:cubicBezTo>
                    <a:pt x="34" y="1509"/>
                    <a:pt x="30" y="1250"/>
                    <a:pt x="40" y="995"/>
                  </a:cubicBezTo>
                  <a:cubicBezTo>
                    <a:pt x="49" y="697"/>
                    <a:pt x="56" y="408"/>
                    <a:pt x="52" y="118"/>
                  </a:cubicBezTo>
                  <a:lnTo>
                    <a:pt x="52" y="116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44"/>
            <p:cNvSpPr/>
            <p:nvPr/>
          </p:nvSpPr>
          <p:spPr>
            <a:xfrm>
              <a:off x="5524357" y="4562247"/>
              <a:ext cx="10546" cy="86725"/>
            </a:xfrm>
            <a:custGeom>
              <a:avLst/>
              <a:gdLst/>
              <a:ahLst/>
              <a:cxnLst/>
              <a:rect l="l" t="t" r="r" b="b"/>
              <a:pathLst>
                <a:path w="170" h="1398" extrusionOk="0">
                  <a:moveTo>
                    <a:pt x="18" y="1"/>
                  </a:moveTo>
                  <a:lnTo>
                    <a:pt x="18" y="1"/>
                  </a:lnTo>
                  <a:cubicBezTo>
                    <a:pt x="1" y="467"/>
                    <a:pt x="85" y="939"/>
                    <a:pt x="163" y="1396"/>
                  </a:cubicBezTo>
                  <a:cubicBezTo>
                    <a:pt x="163" y="1397"/>
                    <a:pt x="164" y="1398"/>
                    <a:pt x="165" y="1398"/>
                  </a:cubicBezTo>
                  <a:cubicBezTo>
                    <a:pt x="167" y="1398"/>
                    <a:pt x="169" y="1396"/>
                    <a:pt x="168" y="1395"/>
                  </a:cubicBezTo>
                  <a:cubicBezTo>
                    <a:pt x="107" y="966"/>
                    <a:pt x="32" y="526"/>
                    <a:pt x="35" y="92"/>
                  </a:cubicBezTo>
                  <a:lnTo>
                    <a:pt x="35" y="89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44"/>
            <p:cNvSpPr/>
            <p:nvPr/>
          </p:nvSpPr>
          <p:spPr>
            <a:xfrm>
              <a:off x="5529072" y="4663304"/>
              <a:ext cx="9677" cy="38648"/>
            </a:xfrm>
            <a:custGeom>
              <a:avLst/>
              <a:gdLst/>
              <a:ahLst/>
              <a:cxnLst/>
              <a:rect l="l" t="t" r="r" b="b"/>
              <a:pathLst>
                <a:path w="156" h="623" extrusionOk="0">
                  <a:moveTo>
                    <a:pt x="120" y="1"/>
                  </a:moveTo>
                  <a:cubicBezTo>
                    <a:pt x="115" y="1"/>
                    <a:pt x="110" y="6"/>
                    <a:pt x="110" y="14"/>
                  </a:cubicBezTo>
                  <a:cubicBezTo>
                    <a:pt x="139" y="191"/>
                    <a:pt x="74" y="348"/>
                    <a:pt x="29" y="516"/>
                  </a:cubicBezTo>
                  <a:cubicBezTo>
                    <a:pt x="19" y="551"/>
                    <a:pt x="9" y="588"/>
                    <a:pt x="0" y="622"/>
                  </a:cubicBezTo>
                  <a:lnTo>
                    <a:pt x="33" y="615"/>
                  </a:lnTo>
                  <a:cubicBezTo>
                    <a:pt x="54" y="540"/>
                    <a:pt x="73" y="464"/>
                    <a:pt x="94" y="390"/>
                  </a:cubicBezTo>
                  <a:cubicBezTo>
                    <a:pt x="132" y="261"/>
                    <a:pt x="155" y="143"/>
                    <a:pt x="128" y="8"/>
                  </a:cubicBezTo>
                  <a:cubicBezTo>
                    <a:pt x="127" y="3"/>
                    <a:pt x="124" y="1"/>
                    <a:pt x="12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44"/>
            <p:cNvSpPr/>
            <p:nvPr/>
          </p:nvSpPr>
          <p:spPr>
            <a:xfrm>
              <a:off x="5426898" y="4458770"/>
              <a:ext cx="42060" cy="180274"/>
            </a:xfrm>
            <a:custGeom>
              <a:avLst/>
              <a:gdLst/>
              <a:ahLst/>
              <a:cxnLst/>
              <a:rect l="l" t="t" r="r" b="b"/>
              <a:pathLst>
                <a:path w="678" h="2906" extrusionOk="0">
                  <a:moveTo>
                    <a:pt x="292" y="0"/>
                  </a:moveTo>
                  <a:lnTo>
                    <a:pt x="262" y="7"/>
                  </a:lnTo>
                  <a:cubicBezTo>
                    <a:pt x="132" y="153"/>
                    <a:pt x="0" y="286"/>
                    <a:pt x="32" y="497"/>
                  </a:cubicBezTo>
                  <a:cubicBezTo>
                    <a:pt x="74" y="762"/>
                    <a:pt x="148" y="1024"/>
                    <a:pt x="214" y="1284"/>
                  </a:cubicBezTo>
                  <a:cubicBezTo>
                    <a:pt x="347" y="1818"/>
                    <a:pt x="452" y="2389"/>
                    <a:pt x="661" y="2900"/>
                  </a:cubicBezTo>
                  <a:cubicBezTo>
                    <a:pt x="662" y="2904"/>
                    <a:pt x="665" y="2906"/>
                    <a:pt x="668" y="2906"/>
                  </a:cubicBezTo>
                  <a:cubicBezTo>
                    <a:pt x="673" y="2906"/>
                    <a:pt x="677" y="2902"/>
                    <a:pt x="676" y="2897"/>
                  </a:cubicBezTo>
                  <a:cubicBezTo>
                    <a:pt x="525" y="2425"/>
                    <a:pt x="403" y="1940"/>
                    <a:pt x="283" y="1458"/>
                  </a:cubicBezTo>
                  <a:cubicBezTo>
                    <a:pt x="218" y="1197"/>
                    <a:pt x="153" y="935"/>
                    <a:pt x="95" y="671"/>
                  </a:cubicBezTo>
                  <a:cubicBezTo>
                    <a:pt x="76" y="597"/>
                    <a:pt x="47" y="511"/>
                    <a:pt x="45" y="436"/>
                  </a:cubicBezTo>
                  <a:cubicBezTo>
                    <a:pt x="45" y="270"/>
                    <a:pt x="177" y="132"/>
                    <a:pt x="292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44"/>
            <p:cNvSpPr/>
            <p:nvPr/>
          </p:nvSpPr>
          <p:spPr>
            <a:xfrm>
              <a:off x="5484964" y="4458521"/>
              <a:ext cx="13958" cy="79529"/>
            </a:xfrm>
            <a:custGeom>
              <a:avLst/>
              <a:gdLst/>
              <a:ahLst/>
              <a:cxnLst/>
              <a:rect l="l" t="t" r="r" b="b"/>
              <a:pathLst>
                <a:path w="225" h="1282" extrusionOk="0">
                  <a:moveTo>
                    <a:pt x="161" y="1"/>
                  </a:moveTo>
                  <a:cubicBezTo>
                    <a:pt x="154" y="1"/>
                    <a:pt x="148" y="5"/>
                    <a:pt x="149" y="13"/>
                  </a:cubicBezTo>
                  <a:cubicBezTo>
                    <a:pt x="196" y="427"/>
                    <a:pt x="24" y="857"/>
                    <a:pt x="1" y="1270"/>
                  </a:cubicBezTo>
                  <a:cubicBezTo>
                    <a:pt x="1" y="1278"/>
                    <a:pt x="7" y="1281"/>
                    <a:pt x="13" y="1281"/>
                  </a:cubicBezTo>
                  <a:cubicBezTo>
                    <a:pt x="18" y="1281"/>
                    <a:pt x="22" y="1279"/>
                    <a:pt x="23" y="1275"/>
                  </a:cubicBezTo>
                  <a:cubicBezTo>
                    <a:pt x="87" y="878"/>
                    <a:pt x="225" y="414"/>
                    <a:pt x="175" y="13"/>
                  </a:cubicBezTo>
                  <a:cubicBezTo>
                    <a:pt x="174" y="5"/>
                    <a:pt x="168" y="1"/>
                    <a:pt x="161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44"/>
            <p:cNvSpPr/>
            <p:nvPr/>
          </p:nvSpPr>
          <p:spPr>
            <a:xfrm>
              <a:off x="5444951" y="4455296"/>
              <a:ext cx="19107" cy="116440"/>
            </a:xfrm>
            <a:custGeom>
              <a:avLst/>
              <a:gdLst/>
              <a:ahLst/>
              <a:cxnLst/>
              <a:rect l="l" t="t" r="r" b="b"/>
              <a:pathLst>
                <a:path w="308" h="1877" extrusionOk="0">
                  <a:moveTo>
                    <a:pt x="268" y="1"/>
                  </a:moveTo>
                  <a:lnTo>
                    <a:pt x="254" y="5"/>
                  </a:lnTo>
                  <a:cubicBezTo>
                    <a:pt x="277" y="464"/>
                    <a:pt x="242" y="923"/>
                    <a:pt x="247" y="1385"/>
                  </a:cubicBezTo>
                  <a:cubicBezTo>
                    <a:pt x="248" y="1475"/>
                    <a:pt x="248" y="1566"/>
                    <a:pt x="241" y="1655"/>
                  </a:cubicBezTo>
                  <a:cubicBezTo>
                    <a:pt x="239" y="1685"/>
                    <a:pt x="242" y="1780"/>
                    <a:pt x="223" y="1806"/>
                  </a:cubicBezTo>
                  <a:cubicBezTo>
                    <a:pt x="219" y="1836"/>
                    <a:pt x="212" y="1851"/>
                    <a:pt x="202" y="1851"/>
                  </a:cubicBezTo>
                  <a:cubicBezTo>
                    <a:pt x="191" y="1851"/>
                    <a:pt x="176" y="1830"/>
                    <a:pt x="158" y="1787"/>
                  </a:cubicBezTo>
                  <a:cubicBezTo>
                    <a:pt x="100" y="1733"/>
                    <a:pt x="75" y="1664"/>
                    <a:pt x="85" y="1581"/>
                  </a:cubicBezTo>
                  <a:cubicBezTo>
                    <a:pt x="43" y="1250"/>
                    <a:pt x="85" y="916"/>
                    <a:pt x="17" y="589"/>
                  </a:cubicBezTo>
                  <a:cubicBezTo>
                    <a:pt x="17" y="585"/>
                    <a:pt x="13" y="583"/>
                    <a:pt x="10" y="583"/>
                  </a:cubicBezTo>
                  <a:cubicBezTo>
                    <a:pt x="5" y="583"/>
                    <a:pt x="0" y="587"/>
                    <a:pt x="1" y="593"/>
                  </a:cubicBezTo>
                  <a:cubicBezTo>
                    <a:pt x="39" y="878"/>
                    <a:pt x="32" y="1163"/>
                    <a:pt x="52" y="1449"/>
                  </a:cubicBezTo>
                  <a:cubicBezTo>
                    <a:pt x="59" y="1539"/>
                    <a:pt x="51" y="1786"/>
                    <a:pt x="139" y="1851"/>
                  </a:cubicBezTo>
                  <a:cubicBezTo>
                    <a:pt x="163" y="1869"/>
                    <a:pt x="181" y="1877"/>
                    <a:pt x="196" y="1877"/>
                  </a:cubicBezTo>
                  <a:cubicBezTo>
                    <a:pt x="226" y="1877"/>
                    <a:pt x="238" y="1839"/>
                    <a:pt x="254" y="1777"/>
                  </a:cubicBezTo>
                  <a:cubicBezTo>
                    <a:pt x="308" y="1568"/>
                    <a:pt x="270" y="1321"/>
                    <a:pt x="264" y="1109"/>
                  </a:cubicBezTo>
                  <a:cubicBezTo>
                    <a:pt x="255" y="734"/>
                    <a:pt x="289" y="371"/>
                    <a:pt x="268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44"/>
            <p:cNvSpPr/>
            <p:nvPr/>
          </p:nvSpPr>
          <p:spPr>
            <a:xfrm>
              <a:off x="5467718" y="4452442"/>
              <a:ext cx="24256" cy="257321"/>
            </a:xfrm>
            <a:custGeom>
              <a:avLst/>
              <a:gdLst/>
              <a:ahLst/>
              <a:cxnLst/>
              <a:rect l="l" t="t" r="r" b="b"/>
              <a:pathLst>
                <a:path w="391" h="4148" extrusionOk="0">
                  <a:moveTo>
                    <a:pt x="112" y="0"/>
                  </a:moveTo>
                  <a:lnTo>
                    <a:pt x="83" y="8"/>
                  </a:lnTo>
                  <a:cubicBezTo>
                    <a:pt x="163" y="327"/>
                    <a:pt x="155" y="647"/>
                    <a:pt x="87" y="975"/>
                  </a:cubicBezTo>
                  <a:cubicBezTo>
                    <a:pt x="61" y="1108"/>
                    <a:pt x="0" y="1252"/>
                    <a:pt x="0" y="1392"/>
                  </a:cubicBezTo>
                  <a:cubicBezTo>
                    <a:pt x="0" y="1559"/>
                    <a:pt x="70" y="1729"/>
                    <a:pt x="95" y="1891"/>
                  </a:cubicBezTo>
                  <a:cubicBezTo>
                    <a:pt x="163" y="2296"/>
                    <a:pt x="158" y="2706"/>
                    <a:pt x="199" y="3115"/>
                  </a:cubicBezTo>
                  <a:cubicBezTo>
                    <a:pt x="216" y="3284"/>
                    <a:pt x="246" y="3446"/>
                    <a:pt x="288" y="3611"/>
                  </a:cubicBezTo>
                  <a:cubicBezTo>
                    <a:pt x="344" y="3820"/>
                    <a:pt x="328" y="3965"/>
                    <a:pt x="279" y="4148"/>
                  </a:cubicBezTo>
                  <a:lnTo>
                    <a:pt x="318" y="4141"/>
                  </a:lnTo>
                  <a:cubicBezTo>
                    <a:pt x="357" y="4017"/>
                    <a:pt x="391" y="3885"/>
                    <a:pt x="379" y="3767"/>
                  </a:cubicBezTo>
                  <a:cubicBezTo>
                    <a:pt x="375" y="3746"/>
                    <a:pt x="366" y="3718"/>
                    <a:pt x="360" y="3696"/>
                  </a:cubicBezTo>
                  <a:cubicBezTo>
                    <a:pt x="322" y="3551"/>
                    <a:pt x="282" y="3416"/>
                    <a:pt x="266" y="3266"/>
                  </a:cubicBezTo>
                  <a:cubicBezTo>
                    <a:pt x="218" y="2852"/>
                    <a:pt x="214" y="2434"/>
                    <a:pt x="157" y="2022"/>
                  </a:cubicBezTo>
                  <a:cubicBezTo>
                    <a:pt x="129" y="1823"/>
                    <a:pt x="39" y="1592"/>
                    <a:pt x="41" y="1393"/>
                  </a:cubicBezTo>
                  <a:cubicBezTo>
                    <a:pt x="42" y="1194"/>
                    <a:pt x="134" y="988"/>
                    <a:pt x="158" y="792"/>
                  </a:cubicBezTo>
                  <a:cubicBezTo>
                    <a:pt x="195" y="520"/>
                    <a:pt x="185" y="257"/>
                    <a:pt x="112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44"/>
            <p:cNvSpPr/>
            <p:nvPr/>
          </p:nvSpPr>
          <p:spPr>
            <a:xfrm>
              <a:off x="5485336" y="4547668"/>
              <a:ext cx="24504" cy="124566"/>
            </a:xfrm>
            <a:custGeom>
              <a:avLst/>
              <a:gdLst/>
              <a:ahLst/>
              <a:cxnLst/>
              <a:rect l="l" t="t" r="r" b="b"/>
              <a:pathLst>
                <a:path w="395" h="2008" extrusionOk="0">
                  <a:moveTo>
                    <a:pt x="6" y="1"/>
                  </a:moveTo>
                  <a:cubicBezTo>
                    <a:pt x="3" y="1"/>
                    <a:pt x="1" y="3"/>
                    <a:pt x="1" y="6"/>
                  </a:cubicBezTo>
                  <a:cubicBezTo>
                    <a:pt x="11" y="346"/>
                    <a:pt x="105" y="660"/>
                    <a:pt x="213" y="981"/>
                  </a:cubicBezTo>
                  <a:cubicBezTo>
                    <a:pt x="256" y="1116"/>
                    <a:pt x="314" y="1254"/>
                    <a:pt x="343" y="1392"/>
                  </a:cubicBezTo>
                  <a:cubicBezTo>
                    <a:pt x="383" y="1588"/>
                    <a:pt x="342" y="1798"/>
                    <a:pt x="343" y="1996"/>
                  </a:cubicBezTo>
                  <a:cubicBezTo>
                    <a:pt x="343" y="2004"/>
                    <a:pt x="350" y="2008"/>
                    <a:pt x="356" y="2008"/>
                  </a:cubicBezTo>
                  <a:cubicBezTo>
                    <a:pt x="363" y="2008"/>
                    <a:pt x="370" y="2004"/>
                    <a:pt x="371" y="1996"/>
                  </a:cubicBezTo>
                  <a:cubicBezTo>
                    <a:pt x="375" y="1676"/>
                    <a:pt x="394" y="1444"/>
                    <a:pt x="291" y="1139"/>
                  </a:cubicBezTo>
                  <a:cubicBezTo>
                    <a:pt x="165" y="769"/>
                    <a:pt x="38" y="400"/>
                    <a:pt x="12" y="6"/>
                  </a:cubicBezTo>
                  <a:cubicBezTo>
                    <a:pt x="12" y="3"/>
                    <a:pt x="9" y="1"/>
                    <a:pt x="6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44"/>
            <p:cNvSpPr/>
            <p:nvPr/>
          </p:nvSpPr>
          <p:spPr>
            <a:xfrm>
              <a:off x="4976453" y="4487306"/>
              <a:ext cx="79777" cy="238587"/>
            </a:xfrm>
            <a:custGeom>
              <a:avLst/>
              <a:gdLst/>
              <a:ahLst/>
              <a:cxnLst/>
              <a:rect l="l" t="t" r="r" b="b"/>
              <a:pathLst>
                <a:path w="1286" h="3846" extrusionOk="0">
                  <a:moveTo>
                    <a:pt x="395" y="0"/>
                  </a:moveTo>
                  <a:lnTo>
                    <a:pt x="330" y="247"/>
                  </a:lnTo>
                  <a:lnTo>
                    <a:pt x="0" y="3846"/>
                  </a:lnTo>
                  <a:lnTo>
                    <a:pt x="60" y="3532"/>
                  </a:lnTo>
                  <a:lnTo>
                    <a:pt x="1286" y="2128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3F1E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44"/>
            <p:cNvSpPr/>
            <p:nvPr/>
          </p:nvSpPr>
          <p:spPr>
            <a:xfrm>
              <a:off x="4976453" y="4675402"/>
              <a:ext cx="112097" cy="50496"/>
            </a:xfrm>
            <a:custGeom>
              <a:avLst/>
              <a:gdLst/>
              <a:ahLst/>
              <a:cxnLst/>
              <a:rect l="l" t="t" r="r" b="b"/>
              <a:pathLst>
                <a:path w="1807" h="814" extrusionOk="0">
                  <a:moveTo>
                    <a:pt x="1540" y="1"/>
                  </a:moveTo>
                  <a:lnTo>
                    <a:pt x="60" y="500"/>
                  </a:lnTo>
                  <a:lnTo>
                    <a:pt x="0" y="814"/>
                  </a:lnTo>
                  <a:lnTo>
                    <a:pt x="1739" y="812"/>
                  </a:lnTo>
                  <a:lnTo>
                    <a:pt x="1807" y="459"/>
                  </a:lnTo>
                  <a:lnTo>
                    <a:pt x="154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44"/>
            <p:cNvSpPr/>
            <p:nvPr/>
          </p:nvSpPr>
          <p:spPr>
            <a:xfrm>
              <a:off x="4980175" y="4484515"/>
              <a:ext cx="108375" cy="221961"/>
            </a:xfrm>
            <a:custGeom>
              <a:avLst/>
              <a:gdLst/>
              <a:ahLst/>
              <a:cxnLst/>
              <a:rect l="l" t="t" r="r" b="b"/>
              <a:pathLst>
                <a:path w="1747" h="3578" extrusionOk="0">
                  <a:moveTo>
                    <a:pt x="1653" y="0"/>
                  </a:moveTo>
                  <a:lnTo>
                    <a:pt x="335" y="45"/>
                  </a:lnTo>
                  <a:lnTo>
                    <a:pt x="0" y="3577"/>
                  </a:lnTo>
                  <a:lnTo>
                    <a:pt x="1747" y="3536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44"/>
            <p:cNvSpPr/>
            <p:nvPr/>
          </p:nvSpPr>
          <p:spPr>
            <a:xfrm>
              <a:off x="4990597" y="4487120"/>
              <a:ext cx="17184" cy="238773"/>
            </a:xfrm>
            <a:custGeom>
              <a:avLst/>
              <a:gdLst/>
              <a:ahLst/>
              <a:cxnLst/>
              <a:rect l="l" t="t" r="r" b="b"/>
              <a:pathLst>
                <a:path w="277" h="3849" extrusionOk="0">
                  <a:moveTo>
                    <a:pt x="276" y="1"/>
                  </a:moveTo>
                  <a:lnTo>
                    <a:pt x="223" y="2"/>
                  </a:lnTo>
                  <a:cubicBezTo>
                    <a:pt x="167" y="160"/>
                    <a:pt x="120" y="320"/>
                    <a:pt x="80" y="481"/>
                  </a:cubicBezTo>
                  <a:lnTo>
                    <a:pt x="80" y="483"/>
                  </a:lnTo>
                  <a:cubicBezTo>
                    <a:pt x="79" y="488"/>
                    <a:pt x="79" y="493"/>
                    <a:pt x="77" y="496"/>
                  </a:cubicBezTo>
                  <a:cubicBezTo>
                    <a:pt x="15" y="763"/>
                    <a:pt x="0" y="1030"/>
                    <a:pt x="8" y="1299"/>
                  </a:cubicBezTo>
                  <a:lnTo>
                    <a:pt x="8" y="1300"/>
                  </a:lnTo>
                  <a:cubicBezTo>
                    <a:pt x="9" y="1390"/>
                    <a:pt x="15" y="1483"/>
                    <a:pt x="22" y="1576"/>
                  </a:cubicBezTo>
                  <a:cubicBezTo>
                    <a:pt x="53" y="1993"/>
                    <a:pt x="114" y="2407"/>
                    <a:pt x="167" y="2821"/>
                  </a:cubicBezTo>
                  <a:cubicBezTo>
                    <a:pt x="192" y="3006"/>
                    <a:pt x="215" y="3194"/>
                    <a:pt x="233" y="3378"/>
                  </a:cubicBezTo>
                  <a:cubicBezTo>
                    <a:pt x="247" y="3553"/>
                    <a:pt x="205" y="3701"/>
                    <a:pt x="133" y="3849"/>
                  </a:cubicBezTo>
                  <a:lnTo>
                    <a:pt x="162" y="3849"/>
                  </a:lnTo>
                  <a:cubicBezTo>
                    <a:pt x="266" y="3661"/>
                    <a:pt x="268" y="3451"/>
                    <a:pt x="247" y="3227"/>
                  </a:cubicBezTo>
                  <a:cubicBezTo>
                    <a:pt x="207" y="2781"/>
                    <a:pt x="137" y="2338"/>
                    <a:pt x="95" y="1891"/>
                  </a:cubicBezTo>
                  <a:cubicBezTo>
                    <a:pt x="51" y="1445"/>
                    <a:pt x="16" y="989"/>
                    <a:pt x="117" y="551"/>
                  </a:cubicBezTo>
                  <a:cubicBezTo>
                    <a:pt x="159" y="365"/>
                    <a:pt x="212" y="179"/>
                    <a:pt x="276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44"/>
            <p:cNvSpPr/>
            <p:nvPr/>
          </p:nvSpPr>
          <p:spPr>
            <a:xfrm>
              <a:off x="4985820" y="4608898"/>
              <a:ext cx="11414" cy="117122"/>
            </a:xfrm>
            <a:custGeom>
              <a:avLst/>
              <a:gdLst/>
              <a:ahLst/>
              <a:cxnLst/>
              <a:rect l="l" t="t" r="r" b="b"/>
              <a:pathLst>
                <a:path w="184" h="1888" extrusionOk="0">
                  <a:moveTo>
                    <a:pt x="24" y="1"/>
                  </a:moveTo>
                  <a:lnTo>
                    <a:pt x="15" y="100"/>
                  </a:lnTo>
                  <a:cubicBezTo>
                    <a:pt x="16" y="108"/>
                    <a:pt x="16" y="116"/>
                    <a:pt x="18" y="123"/>
                  </a:cubicBezTo>
                  <a:cubicBezTo>
                    <a:pt x="54" y="374"/>
                    <a:pt x="1" y="614"/>
                    <a:pt x="24" y="862"/>
                  </a:cubicBezTo>
                  <a:cubicBezTo>
                    <a:pt x="37" y="1007"/>
                    <a:pt x="91" y="1151"/>
                    <a:pt x="107" y="1293"/>
                  </a:cubicBezTo>
                  <a:cubicBezTo>
                    <a:pt x="118" y="1386"/>
                    <a:pt x="150" y="1501"/>
                    <a:pt x="133" y="1601"/>
                  </a:cubicBezTo>
                  <a:cubicBezTo>
                    <a:pt x="114" y="1707"/>
                    <a:pt x="60" y="1797"/>
                    <a:pt x="5" y="1887"/>
                  </a:cubicBezTo>
                  <a:lnTo>
                    <a:pt x="47" y="1887"/>
                  </a:lnTo>
                  <a:cubicBezTo>
                    <a:pt x="118" y="1777"/>
                    <a:pt x="170" y="1678"/>
                    <a:pt x="178" y="1529"/>
                  </a:cubicBezTo>
                  <a:cubicBezTo>
                    <a:pt x="183" y="1377"/>
                    <a:pt x="154" y="1260"/>
                    <a:pt x="112" y="1109"/>
                  </a:cubicBezTo>
                  <a:cubicBezTo>
                    <a:pt x="69" y="922"/>
                    <a:pt x="51" y="784"/>
                    <a:pt x="62" y="593"/>
                  </a:cubicBezTo>
                  <a:cubicBezTo>
                    <a:pt x="69" y="477"/>
                    <a:pt x="73" y="368"/>
                    <a:pt x="60" y="254"/>
                  </a:cubicBezTo>
                  <a:cubicBezTo>
                    <a:pt x="51" y="171"/>
                    <a:pt x="38" y="85"/>
                    <a:pt x="24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44"/>
            <p:cNvSpPr/>
            <p:nvPr/>
          </p:nvSpPr>
          <p:spPr>
            <a:xfrm>
              <a:off x="5052757" y="4487058"/>
              <a:ext cx="30707" cy="238835"/>
            </a:xfrm>
            <a:custGeom>
              <a:avLst/>
              <a:gdLst/>
              <a:ahLst/>
              <a:cxnLst/>
              <a:rect l="l" t="t" r="r" b="b"/>
              <a:pathLst>
                <a:path w="495" h="3850" extrusionOk="0">
                  <a:moveTo>
                    <a:pt x="491" y="0"/>
                  </a:moveTo>
                  <a:cubicBezTo>
                    <a:pt x="448" y="277"/>
                    <a:pt x="390" y="552"/>
                    <a:pt x="324" y="831"/>
                  </a:cubicBezTo>
                  <a:cubicBezTo>
                    <a:pt x="240" y="1178"/>
                    <a:pt x="192" y="1518"/>
                    <a:pt x="231" y="1873"/>
                  </a:cubicBezTo>
                  <a:cubicBezTo>
                    <a:pt x="259" y="2101"/>
                    <a:pt x="281" y="2306"/>
                    <a:pt x="233" y="2537"/>
                  </a:cubicBezTo>
                  <a:cubicBezTo>
                    <a:pt x="201" y="2698"/>
                    <a:pt x="160" y="2858"/>
                    <a:pt x="143" y="3023"/>
                  </a:cubicBezTo>
                  <a:cubicBezTo>
                    <a:pt x="124" y="3205"/>
                    <a:pt x="172" y="3432"/>
                    <a:pt x="108" y="3604"/>
                  </a:cubicBezTo>
                  <a:cubicBezTo>
                    <a:pt x="79" y="3683"/>
                    <a:pt x="41" y="3766"/>
                    <a:pt x="0" y="3850"/>
                  </a:cubicBezTo>
                  <a:lnTo>
                    <a:pt x="30" y="3850"/>
                  </a:lnTo>
                  <a:cubicBezTo>
                    <a:pt x="66" y="3771"/>
                    <a:pt x="101" y="3691"/>
                    <a:pt x="131" y="3619"/>
                  </a:cubicBezTo>
                  <a:cubicBezTo>
                    <a:pt x="178" y="3510"/>
                    <a:pt x="156" y="3417"/>
                    <a:pt x="156" y="3296"/>
                  </a:cubicBezTo>
                  <a:cubicBezTo>
                    <a:pt x="153" y="2872"/>
                    <a:pt x="323" y="2477"/>
                    <a:pt x="281" y="2055"/>
                  </a:cubicBezTo>
                  <a:cubicBezTo>
                    <a:pt x="236" y="1612"/>
                    <a:pt x="255" y="1224"/>
                    <a:pt x="359" y="791"/>
                  </a:cubicBezTo>
                  <a:cubicBezTo>
                    <a:pt x="413" y="568"/>
                    <a:pt x="458" y="346"/>
                    <a:pt x="494" y="124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44"/>
            <p:cNvSpPr/>
            <p:nvPr/>
          </p:nvSpPr>
          <p:spPr>
            <a:xfrm>
              <a:off x="5079805" y="4595436"/>
              <a:ext cx="6328" cy="82196"/>
            </a:xfrm>
            <a:custGeom>
              <a:avLst/>
              <a:gdLst/>
              <a:ahLst/>
              <a:cxnLst/>
              <a:rect l="l" t="t" r="r" b="b"/>
              <a:pathLst>
                <a:path w="102" h="1325" extrusionOk="0">
                  <a:moveTo>
                    <a:pt x="100" y="0"/>
                  </a:moveTo>
                  <a:cubicBezTo>
                    <a:pt x="4" y="430"/>
                    <a:pt x="3" y="883"/>
                    <a:pt x="0" y="1321"/>
                  </a:cubicBezTo>
                  <a:cubicBezTo>
                    <a:pt x="0" y="1324"/>
                    <a:pt x="2" y="1325"/>
                    <a:pt x="4" y="1325"/>
                  </a:cubicBezTo>
                  <a:cubicBezTo>
                    <a:pt x="6" y="1325"/>
                    <a:pt x="7" y="1324"/>
                    <a:pt x="7" y="1321"/>
                  </a:cubicBezTo>
                  <a:cubicBezTo>
                    <a:pt x="20" y="915"/>
                    <a:pt x="25" y="494"/>
                    <a:pt x="102" y="93"/>
                  </a:cubicBezTo>
                  <a:lnTo>
                    <a:pt x="100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44"/>
            <p:cNvSpPr/>
            <p:nvPr/>
          </p:nvSpPr>
          <p:spPr>
            <a:xfrm>
              <a:off x="5065351" y="4691283"/>
              <a:ext cx="14826" cy="34616"/>
            </a:xfrm>
            <a:custGeom>
              <a:avLst/>
              <a:gdLst/>
              <a:ahLst/>
              <a:cxnLst/>
              <a:rect l="l" t="t" r="r" b="b"/>
              <a:pathLst>
                <a:path w="239" h="558" extrusionOk="0">
                  <a:moveTo>
                    <a:pt x="225" y="0"/>
                  </a:moveTo>
                  <a:cubicBezTo>
                    <a:pt x="221" y="0"/>
                    <a:pt x="216" y="3"/>
                    <a:pt x="216" y="9"/>
                  </a:cubicBezTo>
                  <a:cubicBezTo>
                    <a:pt x="216" y="183"/>
                    <a:pt x="117" y="324"/>
                    <a:pt x="43" y="474"/>
                  </a:cubicBezTo>
                  <a:cubicBezTo>
                    <a:pt x="28" y="501"/>
                    <a:pt x="15" y="530"/>
                    <a:pt x="1" y="558"/>
                  </a:cubicBezTo>
                  <a:lnTo>
                    <a:pt x="36" y="556"/>
                  </a:lnTo>
                  <a:cubicBezTo>
                    <a:pt x="63" y="498"/>
                    <a:pt x="92" y="437"/>
                    <a:pt x="121" y="382"/>
                  </a:cubicBezTo>
                  <a:cubicBezTo>
                    <a:pt x="185" y="262"/>
                    <a:pt x="239" y="150"/>
                    <a:pt x="236" y="9"/>
                  </a:cubicBezTo>
                  <a:cubicBezTo>
                    <a:pt x="235" y="3"/>
                    <a:pt x="230" y="0"/>
                    <a:pt x="225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44"/>
            <p:cNvSpPr/>
            <p:nvPr/>
          </p:nvSpPr>
          <p:spPr>
            <a:xfrm>
              <a:off x="5003128" y="4486562"/>
              <a:ext cx="21464" cy="171093"/>
            </a:xfrm>
            <a:custGeom>
              <a:avLst/>
              <a:gdLst/>
              <a:ahLst/>
              <a:cxnLst/>
              <a:rect l="l" t="t" r="r" b="b"/>
              <a:pathLst>
                <a:path w="346" h="2758" extrusionOk="0">
                  <a:moveTo>
                    <a:pt x="346" y="1"/>
                  </a:moveTo>
                  <a:lnTo>
                    <a:pt x="314" y="2"/>
                  </a:lnTo>
                  <a:cubicBezTo>
                    <a:pt x="166" y="117"/>
                    <a:pt x="12" y="219"/>
                    <a:pt x="8" y="423"/>
                  </a:cubicBezTo>
                  <a:cubicBezTo>
                    <a:pt x="0" y="676"/>
                    <a:pt x="31" y="933"/>
                    <a:pt x="51" y="1184"/>
                  </a:cubicBezTo>
                  <a:cubicBezTo>
                    <a:pt x="89" y="1700"/>
                    <a:pt x="95" y="2247"/>
                    <a:pt x="211" y="2753"/>
                  </a:cubicBezTo>
                  <a:cubicBezTo>
                    <a:pt x="211" y="2756"/>
                    <a:pt x="214" y="2757"/>
                    <a:pt x="217" y="2757"/>
                  </a:cubicBezTo>
                  <a:cubicBezTo>
                    <a:pt x="221" y="2757"/>
                    <a:pt x="226" y="2754"/>
                    <a:pt x="225" y="2748"/>
                  </a:cubicBezTo>
                  <a:cubicBezTo>
                    <a:pt x="157" y="2273"/>
                    <a:pt x="121" y="1788"/>
                    <a:pt x="85" y="1309"/>
                  </a:cubicBezTo>
                  <a:cubicBezTo>
                    <a:pt x="64" y="1062"/>
                    <a:pt x="45" y="817"/>
                    <a:pt x="35" y="570"/>
                  </a:cubicBezTo>
                  <a:cubicBezTo>
                    <a:pt x="29" y="445"/>
                    <a:pt x="12" y="323"/>
                    <a:pt x="96" y="214"/>
                  </a:cubicBezTo>
                  <a:cubicBezTo>
                    <a:pt x="160" y="132"/>
                    <a:pt x="256" y="68"/>
                    <a:pt x="346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44"/>
            <p:cNvSpPr/>
            <p:nvPr/>
          </p:nvSpPr>
          <p:spPr>
            <a:xfrm>
              <a:off x="5050276" y="4494317"/>
              <a:ext cx="24504" cy="72457"/>
            </a:xfrm>
            <a:custGeom>
              <a:avLst/>
              <a:gdLst/>
              <a:ahLst/>
              <a:cxnLst/>
              <a:rect l="l" t="t" r="r" b="b"/>
              <a:pathLst>
                <a:path w="395" h="1168" extrusionOk="0">
                  <a:moveTo>
                    <a:pt x="382" y="1"/>
                  </a:moveTo>
                  <a:cubicBezTo>
                    <a:pt x="376" y="1"/>
                    <a:pt x="369" y="5"/>
                    <a:pt x="367" y="14"/>
                  </a:cubicBezTo>
                  <a:cubicBezTo>
                    <a:pt x="343" y="403"/>
                    <a:pt x="97" y="778"/>
                    <a:pt x="3" y="1154"/>
                  </a:cubicBezTo>
                  <a:cubicBezTo>
                    <a:pt x="0" y="1162"/>
                    <a:pt x="6" y="1167"/>
                    <a:pt x="12" y="1167"/>
                  </a:cubicBezTo>
                  <a:cubicBezTo>
                    <a:pt x="17" y="1167"/>
                    <a:pt x="22" y="1164"/>
                    <a:pt x="25" y="1158"/>
                  </a:cubicBezTo>
                  <a:cubicBezTo>
                    <a:pt x="99" y="958"/>
                    <a:pt x="174" y="756"/>
                    <a:pt x="244" y="554"/>
                  </a:cubicBezTo>
                  <a:cubicBezTo>
                    <a:pt x="302" y="384"/>
                    <a:pt x="385" y="195"/>
                    <a:pt x="393" y="14"/>
                  </a:cubicBezTo>
                  <a:cubicBezTo>
                    <a:pt x="394" y="5"/>
                    <a:pt x="388" y="1"/>
                    <a:pt x="382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44"/>
            <p:cNvSpPr/>
            <p:nvPr/>
          </p:nvSpPr>
          <p:spPr>
            <a:xfrm>
              <a:off x="5009332" y="4485942"/>
              <a:ext cx="32382" cy="107569"/>
            </a:xfrm>
            <a:custGeom>
              <a:avLst/>
              <a:gdLst/>
              <a:ahLst/>
              <a:cxnLst/>
              <a:rect l="l" t="t" r="r" b="b"/>
              <a:pathLst>
                <a:path w="522" h="1734" extrusionOk="0">
                  <a:moveTo>
                    <a:pt x="522" y="1"/>
                  </a:moveTo>
                  <a:cubicBezTo>
                    <a:pt x="522" y="1"/>
                    <a:pt x="522" y="2"/>
                    <a:pt x="522" y="2"/>
                  </a:cubicBezTo>
                  <a:lnTo>
                    <a:pt x="522" y="2"/>
                  </a:lnTo>
                  <a:lnTo>
                    <a:pt x="522" y="1"/>
                  </a:lnTo>
                  <a:close/>
                  <a:moveTo>
                    <a:pt x="509" y="2"/>
                  </a:moveTo>
                  <a:cubicBezTo>
                    <a:pt x="452" y="426"/>
                    <a:pt x="340" y="843"/>
                    <a:pt x="265" y="1267"/>
                  </a:cubicBezTo>
                  <a:cubicBezTo>
                    <a:pt x="250" y="1350"/>
                    <a:pt x="236" y="1431"/>
                    <a:pt x="214" y="1514"/>
                  </a:cubicBezTo>
                  <a:cubicBezTo>
                    <a:pt x="207" y="1544"/>
                    <a:pt x="204" y="1594"/>
                    <a:pt x="185" y="1618"/>
                  </a:cubicBezTo>
                  <a:cubicBezTo>
                    <a:pt x="162" y="1651"/>
                    <a:pt x="143" y="1664"/>
                    <a:pt x="126" y="1664"/>
                  </a:cubicBezTo>
                  <a:cubicBezTo>
                    <a:pt x="88" y="1664"/>
                    <a:pt x="67" y="1589"/>
                    <a:pt x="66" y="1507"/>
                  </a:cubicBezTo>
                  <a:cubicBezTo>
                    <a:pt x="60" y="1168"/>
                    <a:pt x="184" y="843"/>
                    <a:pt x="175" y="506"/>
                  </a:cubicBezTo>
                  <a:cubicBezTo>
                    <a:pt x="175" y="500"/>
                    <a:pt x="171" y="497"/>
                    <a:pt x="166" y="497"/>
                  </a:cubicBezTo>
                  <a:cubicBezTo>
                    <a:pt x="162" y="497"/>
                    <a:pt x="157" y="500"/>
                    <a:pt x="156" y="506"/>
                  </a:cubicBezTo>
                  <a:cubicBezTo>
                    <a:pt x="146" y="776"/>
                    <a:pt x="88" y="1039"/>
                    <a:pt x="59" y="1310"/>
                  </a:cubicBezTo>
                  <a:cubicBezTo>
                    <a:pt x="50" y="1396"/>
                    <a:pt x="1" y="1623"/>
                    <a:pt x="73" y="1698"/>
                  </a:cubicBezTo>
                  <a:cubicBezTo>
                    <a:pt x="96" y="1723"/>
                    <a:pt x="113" y="1734"/>
                    <a:pt x="127" y="1734"/>
                  </a:cubicBezTo>
                  <a:cubicBezTo>
                    <a:pt x="151" y="1734"/>
                    <a:pt x="168" y="1704"/>
                    <a:pt x="195" y="1659"/>
                  </a:cubicBezTo>
                  <a:cubicBezTo>
                    <a:pt x="305" y="1475"/>
                    <a:pt x="297" y="1190"/>
                    <a:pt x="333" y="985"/>
                  </a:cubicBezTo>
                  <a:cubicBezTo>
                    <a:pt x="391" y="652"/>
                    <a:pt x="479" y="334"/>
                    <a:pt x="522" y="2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44"/>
            <p:cNvSpPr/>
            <p:nvPr/>
          </p:nvSpPr>
          <p:spPr>
            <a:xfrm>
              <a:off x="5020747" y="4485383"/>
              <a:ext cx="36042" cy="240510"/>
            </a:xfrm>
            <a:custGeom>
              <a:avLst/>
              <a:gdLst/>
              <a:ahLst/>
              <a:cxnLst/>
              <a:rect l="l" t="t" r="r" b="b"/>
              <a:pathLst>
                <a:path w="581" h="3877" extrusionOk="0">
                  <a:moveTo>
                    <a:pt x="554" y="1"/>
                  </a:moveTo>
                  <a:lnTo>
                    <a:pt x="524" y="2"/>
                  </a:lnTo>
                  <a:cubicBezTo>
                    <a:pt x="550" y="358"/>
                    <a:pt x="458" y="691"/>
                    <a:pt x="306" y="1023"/>
                  </a:cubicBezTo>
                  <a:cubicBezTo>
                    <a:pt x="180" y="1299"/>
                    <a:pt x="219" y="1513"/>
                    <a:pt x="210" y="1815"/>
                  </a:cubicBezTo>
                  <a:cubicBezTo>
                    <a:pt x="200" y="2162"/>
                    <a:pt x="136" y="2503"/>
                    <a:pt x="106" y="2847"/>
                  </a:cubicBezTo>
                  <a:cubicBezTo>
                    <a:pt x="90" y="3013"/>
                    <a:pt x="82" y="3174"/>
                    <a:pt x="94" y="3341"/>
                  </a:cubicBezTo>
                  <a:cubicBezTo>
                    <a:pt x="101" y="3457"/>
                    <a:pt x="126" y="3559"/>
                    <a:pt x="92" y="3675"/>
                  </a:cubicBezTo>
                  <a:cubicBezTo>
                    <a:pt x="72" y="3745"/>
                    <a:pt x="37" y="3811"/>
                    <a:pt x="1" y="3877"/>
                  </a:cubicBezTo>
                  <a:lnTo>
                    <a:pt x="42" y="3877"/>
                  </a:lnTo>
                  <a:cubicBezTo>
                    <a:pt x="100" y="3769"/>
                    <a:pt x="161" y="3646"/>
                    <a:pt x="164" y="3541"/>
                  </a:cubicBezTo>
                  <a:cubicBezTo>
                    <a:pt x="165" y="3408"/>
                    <a:pt x="129" y="3281"/>
                    <a:pt x="135" y="3149"/>
                  </a:cubicBezTo>
                  <a:cubicBezTo>
                    <a:pt x="149" y="2732"/>
                    <a:pt x="226" y="2323"/>
                    <a:pt x="246" y="1908"/>
                  </a:cubicBezTo>
                  <a:cubicBezTo>
                    <a:pt x="254" y="1726"/>
                    <a:pt x="220" y="1540"/>
                    <a:pt x="233" y="1360"/>
                  </a:cubicBezTo>
                  <a:cubicBezTo>
                    <a:pt x="248" y="1142"/>
                    <a:pt x="400" y="932"/>
                    <a:pt x="471" y="724"/>
                  </a:cubicBezTo>
                  <a:cubicBezTo>
                    <a:pt x="547" y="486"/>
                    <a:pt x="580" y="246"/>
                    <a:pt x="554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44"/>
            <p:cNvSpPr/>
            <p:nvPr/>
          </p:nvSpPr>
          <p:spPr>
            <a:xfrm>
              <a:off x="5046368" y="4575647"/>
              <a:ext cx="11228" cy="119169"/>
            </a:xfrm>
            <a:custGeom>
              <a:avLst/>
              <a:gdLst/>
              <a:ahLst/>
              <a:cxnLst/>
              <a:rect l="l" t="t" r="r" b="b"/>
              <a:pathLst>
                <a:path w="181" h="1921" extrusionOk="0">
                  <a:moveTo>
                    <a:pt x="48" y="0"/>
                  </a:moveTo>
                  <a:cubicBezTo>
                    <a:pt x="46" y="0"/>
                    <a:pt x="43" y="1"/>
                    <a:pt x="42" y="4"/>
                  </a:cubicBezTo>
                  <a:cubicBezTo>
                    <a:pt x="0" y="283"/>
                    <a:pt x="22" y="557"/>
                    <a:pt x="64" y="837"/>
                  </a:cubicBezTo>
                  <a:cubicBezTo>
                    <a:pt x="92" y="1022"/>
                    <a:pt x="143" y="1218"/>
                    <a:pt x="131" y="1405"/>
                  </a:cubicBezTo>
                  <a:cubicBezTo>
                    <a:pt x="122" y="1574"/>
                    <a:pt x="63" y="1738"/>
                    <a:pt x="34" y="1905"/>
                  </a:cubicBezTo>
                  <a:cubicBezTo>
                    <a:pt x="31" y="1914"/>
                    <a:pt x="39" y="1921"/>
                    <a:pt x="47" y="1921"/>
                  </a:cubicBezTo>
                  <a:cubicBezTo>
                    <a:pt x="52" y="1921"/>
                    <a:pt x="57" y="1918"/>
                    <a:pt x="58" y="1911"/>
                  </a:cubicBezTo>
                  <a:cubicBezTo>
                    <a:pt x="117" y="1632"/>
                    <a:pt x="180" y="1424"/>
                    <a:pt x="135" y="1138"/>
                  </a:cubicBezTo>
                  <a:cubicBezTo>
                    <a:pt x="74" y="760"/>
                    <a:pt x="8" y="386"/>
                    <a:pt x="51" y="5"/>
                  </a:cubicBezTo>
                  <a:cubicBezTo>
                    <a:pt x="54" y="2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44"/>
            <p:cNvSpPr/>
            <p:nvPr/>
          </p:nvSpPr>
          <p:spPr>
            <a:xfrm>
              <a:off x="5327764" y="4465035"/>
              <a:ext cx="60608" cy="255212"/>
            </a:xfrm>
            <a:custGeom>
              <a:avLst/>
              <a:gdLst/>
              <a:ahLst/>
              <a:cxnLst/>
              <a:rect l="l" t="t" r="r" b="b"/>
              <a:pathLst>
                <a:path w="977" h="4114" extrusionOk="0">
                  <a:moveTo>
                    <a:pt x="239" y="1"/>
                  </a:moveTo>
                  <a:lnTo>
                    <a:pt x="188" y="264"/>
                  </a:lnTo>
                  <a:lnTo>
                    <a:pt x="1" y="4113"/>
                  </a:lnTo>
                  <a:lnTo>
                    <a:pt x="46" y="3779"/>
                  </a:lnTo>
                  <a:lnTo>
                    <a:pt x="977" y="2294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rgbClr val="3F1E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44"/>
            <p:cNvSpPr/>
            <p:nvPr/>
          </p:nvSpPr>
          <p:spPr>
            <a:xfrm>
              <a:off x="5327764" y="4666965"/>
              <a:ext cx="84678" cy="53474"/>
            </a:xfrm>
            <a:custGeom>
              <a:avLst/>
              <a:gdLst/>
              <a:ahLst/>
              <a:cxnLst/>
              <a:rect l="l" t="t" r="r" b="b"/>
              <a:pathLst>
                <a:path w="1365" h="862" extrusionOk="0">
                  <a:moveTo>
                    <a:pt x="1166" y="0"/>
                  </a:moveTo>
                  <a:lnTo>
                    <a:pt x="46" y="524"/>
                  </a:lnTo>
                  <a:lnTo>
                    <a:pt x="1" y="858"/>
                  </a:lnTo>
                  <a:lnTo>
                    <a:pt x="1314" y="861"/>
                  </a:lnTo>
                  <a:lnTo>
                    <a:pt x="1364" y="488"/>
                  </a:lnTo>
                  <a:lnTo>
                    <a:pt x="1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44"/>
            <p:cNvSpPr/>
            <p:nvPr/>
          </p:nvSpPr>
          <p:spPr>
            <a:xfrm>
              <a:off x="5330556" y="4464353"/>
              <a:ext cx="81886" cy="235175"/>
            </a:xfrm>
            <a:custGeom>
              <a:avLst/>
              <a:gdLst/>
              <a:ahLst/>
              <a:cxnLst/>
              <a:rect l="l" t="t" r="r" b="b"/>
              <a:pathLst>
                <a:path w="1320" h="3791" extrusionOk="0">
                  <a:moveTo>
                    <a:pt x="1266" y="0"/>
                  </a:moveTo>
                  <a:lnTo>
                    <a:pt x="194" y="12"/>
                  </a:lnTo>
                  <a:lnTo>
                    <a:pt x="1" y="3790"/>
                  </a:lnTo>
                  <a:lnTo>
                    <a:pt x="1319" y="3754"/>
                  </a:lnTo>
                  <a:lnTo>
                    <a:pt x="126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44"/>
            <p:cNvSpPr/>
            <p:nvPr/>
          </p:nvSpPr>
          <p:spPr>
            <a:xfrm>
              <a:off x="5338248" y="4464973"/>
              <a:ext cx="15199" cy="255460"/>
            </a:xfrm>
            <a:custGeom>
              <a:avLst/>
              <a:gdLst/>
              <a:ahLst/>
              <a:cxnLst/>
              <a:rect l="l" t="t" r="r" b="b"/>
              <a:pathLst>
                <a:path w="245" h="4118" extrusionOk="0">
                  <a:moveTo>
                    <a:pt x="244" y="0"/>
                  </a:moveTo>
                  <a:lnTo>
                    <a:pt x="194" y="2"/>
                  </a:lnTo>
                  <a:cubicBezTo>
                    <a:pt x="146" y="186"/>
                    <a:pt x="103" y="372"/>
                    <a:pt x="73" y="559"/>
                  </a:cubicBezTo>
                  <a:cubicBezTo>
                    <a:pt x="0" y="978"/>
                    <a:pt x="8" y="1399"/>
                    <a:pt x="31" y="1823"/>
                  </a:cubicBezTo>
                  <a:cubicBezTo>
                    <a:pt x="56" y="2276"/>
                    <a:pt x="102" y="2727"/>
                    <a:pt x="143" y="3182"/>
                  </a:cubicBezTo>
                  <a:cubicBezTo>
                    <a:pt x="173" y="3525"/>
                    <a:pt x="191" y="3805"/>
                    <a:pt x="96" y="4117"/>
                  </a:cubicBezTo>
                  <a:lnTo>
                    <a:pt x="130" y="4117"/>
                  </a:lnTo>
                  <a:cubicBezTo>
                    <a:pt x="223" y="3892"/>
                    <a:pt x="205" y="3634"/>
                    <a:pt x="191" y="3388"/>
                  </a:cubicBezTo>
                  <a:cubicBezTo>
                    <a:pt x="164" y="2942"/>
                    <a:pt x="118" y="2498"/>
                    <a:pt x="92" y="2051"/>
                  </a:cubicBezTo>
                  <a:cubicBezTo>
                    <a:pt x="60" y="1590"/>
                    <a:pt x="34" y="1120"/>
                    <a:pt x="106" y="658"/>
                  </a:cubicBezTo>
                  <a:cubicBezTo>
                    <a:pt x="140" y="436"/>
                    <a:pt x="189" y="218"/>
                    <a:pt x="244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44"/>
            <p:cNvSpPr/>
            <p:nvPr/>
          </p:nvSpPr>
          <p:spPr>
            <a:xfrm>
              <a:off x="5334278" y="4580982"/>
              <a:ext cx="9802" cy="139455"/>
            </a:xfrm>
            <a:custGeom>
              <a:avLst/>
              <a:gdLst/>
              <a:ahLst/>
              <a:cxnLst/>
              <a:rect l="l" t="t" r="r" b="b"/>
              <a:pathLst>
                <a:path w="158" h="2248" extrusionOk="0">
                  <a:moveTo>
                    <a:pt x="8" y="1"/>
                  </a:moveTo>
                  <a:lnTo>
                    <a:pt x="0" y="130"/>
                  </a:lnTo>
                  <a:cubicBezTo>
                    <a:pt x="14" y="224"/>
                    <a:pt x="25" y="319"/>
                    <a:pt x="34" y="413"/>
                  </a:cubicBezTo>
                  <a:cubicBezTo>
                    <a:pt x="59" y="663"/>
                    <a:pt x="15" y="911"/>
                    <a:pt x="30" y="1159"/>
                  </a:cubicBezTo>
                  <a:cubicBezTo>
                    <a:pt x="40" y="1312"/>
                    <a:pt x="70" y="1467"/>
                    <a:pt x="91" y="1618"/>
                  </a:cubicBezTo>
                  <a:cubicBezTo>
                    <a:pt x="122" y="1858"/>
                    <a:pt x="69" y="2038"/>
                    <a:pt x="0" y="2247"/>
                  </a:cubicBezTo>
                  <a:lnTo>
                    <a:pt x="48" y="2247"/>
                  </a:lnTo>
                  <a:cubicBezTo>
                    <a:pt x="98" y="2140"/>
                    <a:pt x="134" y="2038"/>
                    <a:pt x="143" y="1910"/>
                  </a:cubicBezTo>
                  <a:cubicBezTo>
                    <a:pt x="157" y="1727"/>
                    <a:pt x="122" y="1569"/>
                    <a:pt x="99" y="1386"/>
                  </a:cubicBezTo>
                  <a:cubicBezTo>
                    <a:pt x="56" y="1083"/>
                    <a:pt x="92" y="786"/>
                    <a:pt x="64" y="481"/>
                  </a:cubicBezTo>
                  <a:cubicBezTo>
                    <a:pt x="50" y="322"/>
                    <a:pt x="32" y="160"/>
                    <a:pt x="8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44"/>
            <p:cNvSpPr/>
            <p:nvPr/>
          </p:nvSpPr>
          <p:spPr>
            <a:xfrm>
              <a:off x="5385458" y="4464539"/>
              <a:ext cx="24008" cy="255956"/>
            </a:xfrm>
            <a:custGeom>
              <a:avLst/>
              <a:gdLst/>
              <a:ahLst/>
              <a:cxnLst/>
              <a:rect l="l" t="t" r="r" b="b"/>
              <a:pathLst>
                <a:path w="387" h="4126" extrusionOk="0">
                  <a:moveTo>
                    <a:pt x="384" y="0"/>
                  </a:moveTo>
                  <a:cubicBezTo>
                    <a:pt x="291" y="665"/>
                    <a:pt x="127" y="1337"/>
                    <a:pt x="176" y="2007"/>
                  </a:cubicBezTo>
                  <a:cubicBezTo>
                    <a:pt x="191" y="2187"/>
                    <a:pt x="212" y="2364"/>
                    <a:pt x="199" y="2543"/>
                  </a:cubicBezTo>
                  <a:cubicBezTo>
                    <a:pt x="183" y="2781"/>
                    <a:pt x="124" y="3010"/>
                    <a:pt x="105" y="3249"/>
                  </a:cubicBezTo>
                  <a:cubicBezTo>
                    <a:pt x="90" y="3421"/>
                    <a:pt x="118" y="3601"/>
                    <a:pt x="98" y="3770"/>
                  </a:cubicBezTo>
                  <a:cubicBezTo>
                    <a:pt x="86" y="3879"/>
                    <a:pt x="45" y="4004"/>
                    <a:pt x="0" y="4126"/>
                  </a:cubicBezTo>
                  <a:lnTo>
                    <a:pt x="25" y="4126"/>
                  </a:lnTo>
                  <a:cubicBezTo>
                    <a:pt x="87" y="3937"/>
                    <a:pt x="118" y="3741"/>
                    <a:pt x="119" y="3539"/>
                  </a:cubicBezTo>
                  <a:cubicBezTo>
                    <a:pt x="119" y="3080"/>
                    <a:pt x="253" y="2640"/>
                    <a:pt x="218" y="2181"/>
                  </a:cubicBezTo>
                  <a:cubicBezTo>
                    <a:pt x="169" y="1496"/>
                    <a:pt x="299" y="831"/>
                    <a:pt x="387" y="157"/>
                  </a:cubicBezTo>
                  <a:lnTo>
                    <a:pt x="385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44"/>
            <p:cNvSpPr/>
            <p:nvPr/>
          </p:nvSpPr>
          <p:spPr>
            <a:xfrm>
              <a:off x="5406054" y="4581788"/>
              <a:ext cx="5211" cy="87531"/>
            </a:xfrm>
            <a:custGeom>
              <a:avLst/>
              <a:gdLst/>
              <a:ahLst/>
              <a:cxnLst/>
              <a:rect l="l" t="t" r="r" b="b"/>
              <a:pathLst>
                <a:path w="84" h="1411" extrusionOk="0">
                  <a:moveTo>
                    <a:pt x="82" y="1"/>
                  </a:moveTo>
                  <a:cubicBezTo>
                    <a:pt x="82" y="2"/>
                    <a:pt x="81" y="2"/>
                    <a:pt x="81" y="5"/>
                  </a:cubicBezTo>
                  <a:cubicBezTo>
                    <a:pt x="4" y="465"/>
                    <a:pt x="2" y="942"/>
                    <a:pt x="1" y="1408"/>
                  </a:cubicBezTo>
                  <a:cubicBezTo>
                    <a:pt x="1" y="1409"/>
                    <a:pt x="2" y="1410"/>
                    <a:pt x="3" y="1410"/>
                  </a:cubicBezTo>
                  <a:cubicBezTo>
                    <a:pt x="4" y="1410"/>
                    <a:pt x="5" y="1409"/>
                    <a:pt x="5" y="1408"/>
                  </a:cubicBezTo>
                  <a:cubicBezTo>
                    <a:pt x="18" y="979"/>
                    <a:pt x="23" y="542"/>
                    <a:pt x="84" y="117"/>
                  </a:cubicBezTo>
                  <a:lnTo>
                    <a:pt x="84" y="115"/>
                  </a:lnTo>
                  <a:lnTo>
                    <a:pt x="82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44"/>
            <p:cNvSpPr/>
            <p:nvPr/>
          </p:nvSpPr>
          <p:spPr>
            <a:xfrm>
              <a:off x="5395074" y="4683839"/>
              <a:ext cx="11228" cy="36787"/>
            </a:xfrm>
            <a:custGeom>
              <a:avLst/>
              <a:gdLst/>
              <a:ahLst/>
              <a:cxnLst/>
              <a:rect l="l" t="t" r="r" b="b"/>
              <a:pathLst>
                <a:path w="181" h="593" extrusionOk="0">
                  <a:moveTo>
                    <a:pt x="170" y="0"/>
                  </a:moveTo>
                  <a:cubicBezTo>
                    <a:pt x="165" y="0"/>
                    <a:pt x="160" y="4"/>
                    <a:pt x="159" y="11"/>
                  </a:cubicBezTo>
                  <a:cubicBezTo>
                    <a:pt x="158" y="207"/>
                    <a:pt x="79" y="402"/>
                    <a:pt x="1" y="592"/>
                  </a:cubicBezTo>
                  <a:lnTo>
                    <a:pt x="25" y="592"/>
                  </a:lnTo>
                  <a:cubicBezTo>
                    <a:pt x="43" y="540"/>
                    <a:pt x="62" y="490"/>
                    <a:pt x="79" y="440"/>
                  </a:cubicBezTo>
                  <a:cubicBezTo>
                    <a:pt x="131" y="296"/>
                    <a:pt x="181" y="164"/>
                    <a:pt x="179" y="10"/>
                  </a:cubicBezTo>
                  <a:cubicBezTo>
                    <a:pt x="179" y="3"/>
                    <a:pt x="175" y="0"/>
                    <a:pt x="170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44"/>
            <p:cNvSpPr/>
            <p:nvPr/>
          </p:nvSpPr>
          <p:spPr>
            <a:xfrm>
              <a:off x="5348981" y="4464787"/>
              <a:ext cx="18052" cy="183065"/>
            </a:xfrm>
            <a:custGeom>
              <a:avLst/>
              <a:gdLst/>
              <a:ahLst/>
              <a:cxnLst/>
              <a:rect l="l" t="t" r="r" b="b"/>
              <a:pathLst>
                <a:path w="291" h="2951" extrusionOk="0">
                  <a:moveTo>
                    <a:pt x="291" y="0"/>
                  </a:moveTo>
                  <a:lnTo>
                    <a:pt x="269" y="3"/>
                  </a:lnTo>
                  <a:cubicBezTo>
                    <a:pt x="127" y="173"/>
                    <a:pt x="0" y="276"/>
                    <a:pt x="3" y="535"/>
                  </a:cubicBezTo>
                  <a:cubicBezTo>
                    <a:pt x="7" y="812"/>
                    <a:pt x="22" y="1088"/>
                    <a:pt x="36" y="1365"/>
                  </a:cubicBezTo>
                  <a:cubicBezTo>
                    <a:pt x="61" y="1887"/>
                    <a:pt x="58" y="2428"/>
                    <a:pt x="145" y="2945"/>
                  </a:cubicBezTo>
                  <a:cubicBezTo>
                    <a:pt x="145" y="2949"/>
                    <a:pt x="149" y="2951"/>
                    <a:pt x="152" y="2951"/>
                  </a:cubicBezTo>
                  <a:cubicBezTo>
                    <a:pt x="156" y="2951"/>
                    <a:pt x="160" y="2948"/>
                    <a:pt x="160" y="2944"/>
                  </a:cubicBezTo>
                  <a:cubicBezTo>
                    <a:pt x="116" y="2452"/>
                    <a:pt x="89" y="1954"/>
                    <a:pt x="64" y="1460"/>
                  </a:cubicBezTo>
                  <a:cubicBezTo>
                    <a:pt x="50" y="1191"/>
                    <a:pt x="36" y="923"/>
                    <a:pt x="31" y="654"/>
                  </a:cubicBezTo>
                  <a:cubicBezTo>
                    <a:pt x="29" y="575"/>
                    <a:pt x="18" y="491"/>
                    <a:pt x="28" y="413"/>
                  </a:cubicBezTo>
                  <a:cubicBezTo>
                    <a:pt x="47" y="246"/>
                    <a:pt x="180" y="125"/>
                    <a:pt x="291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44"/>
            <p:cNvSpPr/>
            <p:nvPr/>
          </p:nvSpPr>
          <p:spPr>
            <a:xfrm>
              <a:off x="5384155" y="4474837"/>
              <a:ext cx="19107" cy="76737"/>
            </a:xfrm>
            <a:custGeom>
              <a:avLst/>
              <a:gdLst/>
              <a:ahLst/>
              <a:cxnLst/>
              <a:rect l="l" t="t" r="r" b="b"/>
              <a:pathLst>
                <a:path w="308" h="1237" extrusionOk="0">
                  <a:moveTo>
                    <a:pt x="295" y="0"/>
                  </a:moveTo>
                  <a:cubicBezTo>
                    <a:pt x="289" y="0"/>
                    <a:pt x="283" y="4"/>
                    <a:pt x="283" y="13"/>
                  </a:cubicBezTo>
                  <a:cubicBezTo>
                    <a:pt x="261" y="424"/>
                    <a:pt x="72" y="819"/>
                    <a:pt x="1" y="1222"/>
                  </a:cubicBezTo>
                  <a:cubicBezTo>
                    <a:pt x="0" y="1231"/>
                    <a:pt x="7" y="1237"/>
                    <a:pt x="13" y="1237"/>
                  </a:cubicBezTo>
                  <a:cubicBezTo>
                    <a:pt x="18" y="1237"/>
                    <a:pt x="22" y="1234"/>
                    <a:pt x="23" y="1228"/>
                  </a:cubicBezTo>
                  <a:cubicBezTo>
                    <a:pt x="132" y="839"/>
                    <a:pt x="290" y="416"/>
                    <a:pt x="307" y="11"/>
                  </a:cubicBezTo>
                  <a:cubicBezTo>
                    <a:pt x="307" y="4"/>
                    <a:pt x="301" y="0"/>
                    <a:pt x="295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44"/>
            <p:cNvSpPr/>
            <p:nvPr/>
          </p:nvSpPr>
          <p:spPr>
            <a:xfrm>
              <a:off x="5351214" y="4464787"/>
              <a:ext cx="27171" cy="115013"/>
            </a:xfrm>
            <a:custGeom>
              <a:avLst/>
              <a:gdLst/>
              <a:ahLst/>
              <a:cxnLst/>
              <a:rect l="l" t="t" r="r" b="b"/>
              <a:pathLst>
                <a:path w="438" h="1854" extrusionOk="0">
                  <a:moveTo>
                    <a:pt x="423" y="0"/>
                  </a:moveTo>
                  <a:cubicBezTo>
                    <a:pt x="379" y="458"/>
                    <a:pt x="291" y="912"/>
                    <a:pt x="228" y="1370"/>
                  </a:cubicBezTo>
                  <a:cubicBezTo>
                    <a:pt x="214" y="1474"/>
                    <a:pt x="201" y="1582"/>
                    <a:pt x="178" y="1685"/>
                  </a:cubicBezTo>
                  <a:cubicBezTo>
                    <a:pt x="170" y="1712"/>
                    <a:pt x="169" y="1755"/>
                    <a:pt x="154" y="1778"/>
                  </a:cubicBezTo>
                  <a:cubicBezTo>
                    <a:pt x="139" y="1802"/>
                    <a:pt x="127" y="1812"/>
                    <a:pt x="117" y="1812"/>
                  </a:cubicBezTo>
                  <a:cubicBezTo>
                    <a:pt x="80" y="1812"/>
                    <a:pt x="83" y="1664"/>
                    <a:pt x="82" y="1612"/>
                  </a:cubicBezTo>
                  <a:cubicBezTo>
                    <a:pt x="69" y="1259"/>
                    <a:pt x="178" y="908"/>
                    <a:pt x="169" y="552"/>
                  </a:cubicBezTo>
                  <a:cubicBezTo>
                    <a:pt x="169" y="547"/>
                    <a:pt x="165" y="545"/>
                    <a:pt x="161" y="545"/>
                  </a:cubicBezTo>
                  <a:cubicBezTo>
                    <a:pt x="157" y="545"/>
                    <a:pt x="153" y="547"/>
                    <a:pt x="153" y="552"/>
                  </a:cubicBezTo>
                  <a:cubicBezTo>
                    <a:pt x="141" y="806"/>
                    <a:pt x="105" y="1058"/>
                    <a:pt x="82" y="1312"/>
                  </a:cubicBezTo>
                  <a:cubicBezTo>
                    <a:pt x="72" y="1422"/>
                    <a:pt x="0" y="1718"/>
                    <a:pt x="83" y="1816"/>
                  </a:cubicBezTo>
                  <a:cubicBezTo>
                    <a:pt x="106" y="1842"/>
                    <a:pt x="119" y="1854"/>
                    <a:pt x="130" y="1854"/>
                  </a:cubicBezTo>
                  <a:cubicBezTo>
                    <a:pt x="145" y="1854"/>
                    <a:pt x="154" y="1829"/>
                    <a:pt x="178" y="1785"/>
                  </a:cubicBezTo>
                  <a:cubicBezTo>
                    <a:pt x="275" y="1604"/>
                    <a:pt x="260" y="1310"/>
                    <a:pt x="284" y="1108"/>
                  </a:cubicBezTo>
                  <a:cubicBezTo>
                    <a:pt x="329" y="737"/>
                    <a:pt x="403" y="374"/>
                    <a:pt x="438" y="0"/>
                  </a:cubicBezTo>
                  <a:close/>
                </a:path>
              </a:pathLst>
            </a:custGeom>
            <a:solidFill>
              <a:srgbClr val="5E2E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44"/>
            <p:cNvSpPr/>
            <p:nvPr/>
          </p:nvSpPr>
          <p:spPr>
            <a:xfrm>
              <a:off x="5360830" y="4464663"/>
              <a:ext cx="29094" cy="255832"/>
            </a:xfrm>
            <a:custGeom>
              <a:avLst/>
              <a:gdLst/>
              <a:ahLst/>
              <a:cxnLst/>
              <a:rect l="l" t="t" r="r" b="b"/>
              <a:pathLst>
                <a:path w="469" h="4124" extrusionOk="0">
                  <a:moveTo>
                    <a:pt x="418" y="1"/>
                  </a:moveTo>
                  <a:cubicBezTo>
                    <a:pt x="434" y="328"/>
                    <a:pt x="386" y="646"/>
                    <a:pt x="290" y="964"/>
                  </a:cubicBezTo>
                  <a:cubicBezTo>
                    <a:pt x="252" y="1096"/>
                    <a:pt x="188" y="1228"/>
                    <a:pt x="168" y="1366"/>
                  </a:cubicBezTo>
                  <a:cubicBezTo>
                    <a:pt x="143" y="1559"/>
                    <a:pt x="178" y="1767"/>
                    <a:pt x="171" y="1961"/>
                  </a:cubicBezTo>
                  <a:cubicBezTo>
                    <a:pt x="158" y="2340"/>
                    <a:pt x="105" y="2718"/>
                    <a:pt x="81" y="3095"/>
                  </a:cubicBezTo>
                  <a:cubicBezTo>
                    <a:pt x="71" y="3267"/>
                    <a:pt x="73" y="3429"/>
                    <a:pt x="84" y="3599"/>
                  </a:cubicBezTo>
                  <a:cubicBezTo>
                    <a:pt x="94" y="3806"/>
                    <a:pt x="63" y="3949"/>
                    <a:pt x="1" y="4124"/>
                  </a:cubicBezTo>
                  <a:lnTo>
                    <a:pt x="40" y="4124"/>
                  </a:lnTo>
                  <a:cubicBezTo>
                    <a:pt x="84" y="4006"/>
                    <a:pt x="127" y="3883"/>
                    <a:pt x="134" y="3762"/>
                  </a:cubicBezTo>
                  <a:cubicBezTo>
                    <a:pt x="145" y="3591"/>
                    <a:pt x="110" y="3422"/>
                    <a:pt x="121" y="3248"/>
                  </a:cubicBezTo>
                  <a:cubicBezTo>
                    <a:pt x="149" y="2834"/>
                    <a:pt x="195" y="2420"/>
                    <a:pt x="209" y="2006"/>
                  </a:cubicBezTo>
                  <a:cubicBezTo>
                    <a:pt x="214" y="1823"/>
                    <a:pt x="193" y="1636"/>
                    <a:pt x="201" y="1453"/>
                  </a:cubicBezTo>
                  <a:cubicBezTo>
                    <a:pt x="211" y="1222"/>
                    <a:pt x="326" y="1000"/>
                    <a:pt x="381" y="779"/>
                  </a:cubicBezTo>
                  <a:cubicBezTo>
                    <a:pt x="442" y="522"/>
                    <a:pt x="468" y="262"/>
                    <a:pt x="447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44"/>
            <p:cNvSpPr/>
            <p:nvPr/>
          </p:nvSpPr>
          <p:spPr>
            <a:xfrm>
              <a:off x="5380557" y="4561006"/>
              <a:ext cx="8437" cy="126613"/>
            </a:xfrm>
            <a:custGeom>
              <a:avLst/>
              <a:gdLst/>
              <a:ahLst/>
              <a:cxnLst/>
              <a:rect l="l" t="t" r="r" b="b"/>
              <a:pathLst>
                <a:path w="136" h="2041" extrusionOk="0">
                  <a:moveTo>
                    <a:pt x="49" y="1"/>
                  </a:moveTo>
                  <a:cubicBezTo>
                    <a:pt x="46" y="1"/>
                    <a:pt x="43" y="3"/>
                    <a:pt x="43" y="6"/>
                  </a:cubicBezTo>
                  <a:cubicBezTo>
                    <a:pt x="1" y="355"/>
                    <a:pt x="36" y="697"/>
                    <a:pt x="71" y="1046"/>
                  </a:cubicBezTo>
                  <a:cubicBezTo>
                    <a:pt x="87" y="1197"/>
                    <a:pt x="114" y="1352"/>
                    <a:pt x="104" y="1505"/>
                  </a:cubicBezTo>
                  <a:cubicBezTo>
                    <a:pt x="95" y="1679"/>
                    <a:pt x="46" y="1853"/>
                    <a:pt x="24" y="2028"/>
                  </a:cubicBezTo>
                  <a:cubicBezTo>
                    <a:pt x="23" y="2036"/>
                    <a:pt x="31" y="2041"/>
                    <a:pt x="38" y="2041"/>
                  </a:cubicBezTo>
                  <a:cubicBezTo>
                    <a:pt x="44" y="2041"/>
                    <a:pt x="49" y="2038"/>
                    <a:pt x="50" y="2032"/>
                  </a:cubicBezTo>
                  <a:cubicBezTo>
                    <a:pt x="101" y="1698"/>
                    <a:pt x="136" y="1431"/>
                    <a:pt x="100" y="1089"/>
                  </a:cubicBezTo>
                  <a:cubicBezTo>
                    <a:pt x="59" y="729"/>
                    <a:pt x="24" y="371"/>
                    <a:pt x="53" y="8"/>
                  </a:cubicBezTo>
                  <a:cubicBezTo>
                    <a:pt x="55" y="3"/>
                    <a:pt x="52" y="1"/>
                    <a:pt x="49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44"/>
            <p:cNvSpPr/>
            <p:nvPr/>
          </p:nvSpPr>
          <p:spPr>
            <a:xfrm>
              <a:off x="5101828" y="4470805"/>
              <a:ext cx="66005" cy="253661"/>
            </a:xfrm>
            <a:custGeom>
              <a:avLst/>
              <a:gdLst/>
              <a:ahLst/>
              <a:cxnLst/>
              <a:rect l="l" t="t" r="r" b="b"/>
              <a:pathLst>
                <a:path w="1064" h="4089" extrusionOk="0">
                  <a:moveTo>
                    <a:pt x="413" y="1"/>
                  </a:moveTo>
                  <a:lnTo>
                    <a:pt x="352" y="258"/>
                  </a:lnTo>
                  <a:lnTo>
                    <a:pt x="1" y="4089"/>
                  </a:lnTo>
                  <a:lnTo>
                    <a:pt x="62" y="3757"/>
                  </a:lnTo>
                  <a:lnTo>
                    <a:pt x="1064" y="2358"/>
                  </a:lnTo>
                  <a:lnTo>
                    <a:pt x="41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44"/>
            <p:cNvSpPr/>
            <p:nvPr/>
          </p:nvSpPr>
          <p:spPr>
            <a:xfrm>
              <a:off x="5101828" y="4677635"/>
              <a:ext cx="86415" cy="54219"/>
            </a:xfrm>
            <a:custGeom>
              <a:avLst/>
              <a:gdLst/>
              <a:ahLst/>
              <a:cxnLst/>
              <a:rect l="l" t="t" r="r" b="b"/>
              <a:pathLst>
                <a:path w="1393" h="874" extrusionOk="0">
                  <a:moveTo>
                    <a:pt x="1212" y="1"/>
                  </a:moveTo>
                  <a:lnTo>
                    <a:pt x="62" y="423"/>
                  </a:lnTo>
                  <a:lnTo>
                    <a:pt x="1" y="755"/>
                  </a:lnTo>
                  <a:lnTo>
                    <a:pt x="1322" y="874"/>
                  </a:lnTo>
                  <a:lnTo>
                    <a:pt x="1392" y="505"/>
                  </a:lnTo>
                  <a:lnTo>
                    <a:pt x="121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44"/>
            <p:cNvSpPr/>
            <p:nvPr/>
          </p:nvSpPr>
          <p:spPr>
            <a:xfrm>
              <a:off x="5105612" y="4470805"/>
              <a:ext cx="89082" cy="238152"/>
            </a:xfrm>
            <a:custGeom>
              <a:avLst/>
              <a:gdLst/>
              <a:ahLst/>
              <a:cxnLst/>
              <a:rect l="l" t="t" r="r" b="b"/>
              <a:pathLst>
                <a:path w="1436" h="3839" extrusionOk="0">
                  <a:moveTo>
                    <a:pt x="352" y="1"/>
                  </a:moveTo>
                  <a:lnTo>
                    <a:pt x="1" y="3757"/>
                  </a:lnTo>
                  <a:lnTo>
                    <a:pt x="1331" y="3839"/>
                  </a:lnTo>
                  <a:lnTo>
                    <a:pt x="1436" y="8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44"/>
            <p:cNvSpPr/>
            <p:nvPr/>
          </p:nvSpPr>
          <p:spPr>
            <a:xfrm>
              <a:off x="5118454" y="4471425"/>
              <a:ext cx="19851" cy="254592"/>
            </a:xfrm>
            <a:custGeom>
              <a:avLst/>
              <a:gdLst/>
              <a:ahLst/>
              <a:cxnLst/>
              <a:rect l="l" t="t" r="r" b="b"/>
              <a:pathLst>
                <a:path w="320" h="4104" extrusionOk="0">
                  <a:moveTo>
                    <a:pt x="269" y="1"/>
                  </a:moveTo>
                  <a:cubicBezTo>
                    <a:pt x="215" y="181"/>
                    <a:pt x="164" y="364"/>
                    <a:pt x="124" y="547"/>
                  </a:cubicBezTo>
                  <a:cubicBezTo>
                    <a:pt x="36" y="946"/>
                    <a:pt x="26" y="1350"/>
                    <a:pt x="29" y="1758"/>
                  </a:cubicBezTo>
                  <a:cubicBezTo>
                    <a:pt x="35" y="2215"/>
                    <a:pt x="64" y="2673"/>
                    <a:pt x="84" y="3129"/>
                  </a:cubicBezTo>
                  <a:cubicBezTo>
                    <a:pt x="100" y="3485"/>
                    <a:pt x="116" y="3781"/>
                    <a:pt x="0" y="4102"/>
                  </a:cubicBezTo>
                  <a:lnTo>
                    <a:pt x="33" y="4103"/>
                  </a:lnTo>
                  <a:cubicBezTo>
                    <a:pt x="125" y="3907"/>
                    <a:pt x="131" y="3679"/>
                    <a:pt x="128" y="3461"/>
                  </a:cubicBezTo>
                  <a:cubicBezTo>
                    <a:pt x="122" y="3001"/>
                    <a:pt x="93" y="2544"/>
                    <a:pt x="81" y="2085"/>
                  </a:cubicBezTo>
                  <a:cubicBezTo>
                    <a:pt x="70" y="1605"/>
                    <a:pt x="58" y="1119"/>
                    <a:pt x="154" y="647"/>
                  </a:cubicBezTo>
                  <a:cubicBezTo>
                    <a:pt x="198" y="431"/>
                    <a:pt x="254" y="217"/>
                    <a:pt x="320" y="4"/>
                  </a:cubicBezTo>
                  <a:lnTo>
                    <a:pt x="270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44"/>
            <p:cNvSpPr/>
            <p:nvPr/>
          </p:nvSpPr>
          <p:spPr>
            <a:xfrm>
              <a:off x="5108900" y="4586131"/>
              <a:ext cx="10732" cy="139269"/>
            </a:xfrm>
            <a:custGeom>
              <a:avLst/>
              <a:gdLst/>
              <a:ahLst/>
              <a:cxnLst/>
              <a:rect l="l" t="t" r="r" b="b"/>
              <a:pathLst>
                <a:path w="173" h="2245" extrusionOk="0">
                  <a:moveTo>
                    <a:pt x="95" y="0"/>
                  </a:moveTo>
                  <a:lnTo>
                    <a:pt x="83" y="121"/>
                  </a:lnTo>
                  <a:cubicBezTo>
                    <a:pt x="90" y="218"/>
                    <a:pt x="97" y="314"/>
                    <a:pt x="103" y="411"/>
                  </a:cubicBezTo>
                  <a:cubicBezTo>
                    <a:pt x="118" y="663"/>
                    <a:pt x="64" y="908"/>
                    <a:pt x="68" y="1156"/>
                  </a:cubicBezTo>
                  <a:cubicBezTo>
                    <a:pt x="70" y="1310"/>
                    <a:pt x="103" y="1467"/>
                    <a:pt x="111" y="1620"/>
                  </a:cubicBezTo>
                  <a:cubicBezTo>
                    <a:pt x="118" y="1782"/>
                    <a:pt x="131" y="1893"/>
                    <a:pt x="81" y="2045"/>
                  </a:cubicBezTo>
                  <a:cubicBezTo>
                    <a:pt x="60" y="2115"/>
                    <a:pt x="29" y="2176"/>
                    <a:pt x="0" y="2240"/>
                  </a:cubicBezTo>
                  <a:lnTo>
                    <a:pt x="39" y="2244"/>
                  </a:lnTo>
                  <a:cubicBezTo>
                    <a:pt x="100" y="2125"/>
                    <a:pt x="145" y="2022"/>
                    <a:pt x="158" y="1871"/>
                  </a:cubicBezTo>
                  <a:cubicBezTo>
                    <a:pt x="173" y="1697"/>
                    <a:pt x="141" y="1528"/>
                    <a:pt x="124" y="1355"/>
                  </a:cubicBezTo>
                  <a:cubicBezTo>
                    <a:pt x="93" y="1062"/>
                    <a:pt x="145" y="779"/>
                    <a:pt x="131" y="483"/>
                  </a:cubicBezTo>
                  <a:cubicBezTo>
                    <a:pt x="124" y="321"/>
                    <a:pt x="111" y="162"/>
                    <a:pt x="95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44"/>
            <p:cNvSpPr/>
            <p:nvPr/>
          </p:nvSpPr>
          <p:spPr>
            <a:xfrm>
              <a:off x="5159956" y="4476202"/>
              <a:ext cx="34988" cy="253847"/>
            </a:xfrm>
            <a:custGeom>
              <a:avLst/>
              <a:gdLst/>
              <a:ahLst/>
              <a:cxnLst/>
              <a:rect l="l" t="t" r="r" b="b"/>
              <a:pathLst>
                <a:path w="564" h="4092" extrusionOk="0">
                  <a:moveTo>
                    <a:pt x="563" y="1"/>
                  </a:moveTo>
                  <a:cubicBezTo>
                    <a:pt x="442" y="662"/>
                    <a:pt x="250" y="1319"/>
                    <a:pt x="269" y="1990"/>
                  </a:cubicBezTo>
                  <a:cubicBezTo>
                    <a:pt x="276" y="2198"/>
                    <a:pt x="291" y="2407"/>
                    <a:pt x="258" y="2616"/>
                  </a:cubicBezTo>
                  <a:cubicBezTo>
                    <a:pt x="224" y="2819"/>
                    <a:pt x="169" y="3017"/>
                    <a:pt x="144" y="3222"/>
                  </a:cubicBezTo>
                  <a:cubicBezTo>
                    <a:pt x="121" y="3408"/>
                    <a:pt x="147" y="3611"/>
                    <a:pt x="107" y="3791"/>
                  </a:cubicBezTo>
                  <a:cubicBezTo>
                    <a:pt x="86" y="3881"/>
                    <a:pt x="46" y="3984"/>
                    <a:pt x="1" y="4089"/>
                  </a:cubicBezTo>
                  <a:lnTo>
                    <a:pt x="27" y="4092"/>
                  </a:lnTo>
                  <a:cubicBezTo>
                    <a:pt x="96" y="3907"/>
                    <a:pt x="137" y="3714"/>
                    <a:pt x="146" y="3511"/>
                  </a:cubicBezTo>
                  <a:cubicBezTo>
                    <a:pt x="166" y="3053"/>
                    <a:pt x="317" y="2623"/>
                    <a:pt x="303" y="2165"/>
                  </a:cubicBezTo>
                  <a:cubicBezTo>
                    <a:pt x="281" y="1479"/>
                    <a:pt x="442" y="821"/>
                    <a:pt x="560" y="153"/>
                  </a:cubicBezTo>
                  <a:lnTo>
                    <a:pt x="560" y="150"/>
                  </a:lnTo>
                  <a:lnTo>
                    <a:pt x="564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44"/>
            <p:cNvSpPr/>
            <p:nvPr/>
          </p:nvSpPr>
          <p:spPr>
            <a:xfrm>
              <a:off x="5182847" y="4593575"/>
              <a:ext cx="8995" cy="86911"/>
            </a:xfrm>
            <a:custGeom>
              <a:avLst/>
              <a:gdLst/>
              <a:ahLst/>
              <a:cxnLst/>
              <a:rect l="l" t="t" r="r" b="b"/>
              <a:pathLst>
                <a:path w="145" h="1401" extrusionOk="0">
                  <a:moveTo>
                    <a:pt x="144" y="1"/>
                  </a:moveTo>
                  <a:cubicBezTo>
                    <a:pt x="140" y="1"/>
                    <a:pt x="140" y="4"/>
                    <a:pt x="140" y="5"/>
                  </a:cubicBezTo>
                  <a:cubicBezTo>
                    <a:pt x="44" y="461"/>
                    <a:pt x="22" y="933"/>
                    <a:pt x="0" y="1398"/>
                  </a:cubicBezTo>
                  <a:cubicBezTo>
                    <a:pt x="0" y="1399"/>
                    <a:pt x="2" y="1400"/>
                    <a:pt x="4" y="1400"/>
                  </a:cubicBezTo>
                  <a:cubicBezTo>
                    <a:pt x="6" y="1400"/>
                    <a:pt x="8" y="1399"/>
                    <a:pt x="8" y="1398"/>
                  </a:cubicBezTo>
                  <a:cubicBezTo>
                    <a:pt x="38" y="971"/>
                    <a:pt x="63" y="537"/>
                    <a:pt x="140" y="114"/>
                  </a:cubicBezTo>
                  <a:lnTo>
                    <a:pt x="140" y="113"/>
                  </a:lnTo>
                  <a:lnTo>
                    <a:pt x="144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44"/>
            <p:cNvSpPr/>
            <p:nvPr/>
          </p:nvSpPr>
          <p:spPr>
            <a:xfrm>
              <a:off x="5169758" y="4695005"/>
              <a:ext cx="12593" cy="35794"/>
            </a:xfrm>
            <a:custGeom>
              <a:avLst/>
              <a:gdLst/>
              <a:ahLst/>
              <a:cxnLst/>
              <a:rect l="l" t="t" r="r" b="b"/>
              <a:pathLst>
                <a:path w="203" h="577" extrusionOk="0">
                  <a:moveTo>
                    <a:pt x="193" y="1"/>
                  </a:moveTo>
                  <a:cubicBezTo>
                    <a:pt x="188" y="1"/>
                    <a:pt x="184" y="3"/>
                    <a:pt x="184" y="8"/>
                  </a:cubicBezTo>
                  <a:cubicBezTo>
                    <a:pt x="174" y="200"/>
                    <a:pt x="88" y="389"/>
                    <a:pt x="1" y="573"/>
                  </a:cubicBezTo>
                  <a:lnTo>
                    <a:pt x="24" y="576"/>
                  </a:lnTo>
                  <a:cubicBezTo>
                    <a:pt x="52" y="506"/>
                    <a:pt x="79" y="438"/>
                    <a:pt x="108" y="370"/>
                  </a:cubicBezTo>
                  <a:cubicBezTo>
                    <a:pt x="161" y="252"/>
                    <a:pt x="198" y="141"/>
                    <a:pt x="203" y="10"/>
                  </a:cubicBezTo>
                  <a:cubicBezTo>
                    <a:pt x="203" y="4"/>
                    <a:pt x="198" y="1"/>
                    <a:pt x="193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44"/>
            <p:cNvSpPr/>
            <p:nvPr/>
          </p:nvSpPr>
          <p:spPr>
            <a:xfrm>
              <a:off x="5131109" y="4472728"/>
              <a:ext cx="21154" cy="182135"/>
            </a:xfrm>
            <a:custGeom>
              <a:avLst/>
              <a:gdLst/>
              <a:ahLst/>
              <a:cxnLst/>
              <a:rect l="l" t="t" r="r" b="b"/>
              <a:pathLst>
                <a:path w="341" h="2936" extrusionOk="0">
                  <a:moveTo>
                    <a:pt x="317" y="0"/>
                  </a:moveTo>
                  <a:cubicBezTo>
                    <a:pt x="175" y="141"/>
                    <a:pt x="36" y="243"/>
                    <a:pt x="28" y="474"/>
                  </a:cubicBezTo>
                  <a:cubicBezTo>
                    <a:pt x="20" y="744"/>
                    <a:pt x="23" y="1012"/>
                    <a:pt x="26" y="1281"/>
                  </a:cubicBezTo>
                  <a:cubicBezTo>
                    <a:pt x="28" y="1826"/>
                    <a:pt x="1" y="2389"/>
                    <a:pt x="69" y="2929"/>
                  </a:cubicBezTo>
                  <a:cubicBezTo>
                    <a:pt x="69" y="2934"/>
                    <a:pt x="73" y="2936"/>
                    <a:pt x="77" y="2936"/>
                  </a:cubicBezTo>
                  <a:cubicBezTo>
                    <a:pt x="81" y="2936"/>
                    <a:pt x="84" y="2934"/>
                    <a:pt x="84" y="2929"/>
                  </a:cubicBezTo>
                  <a:cubicBezTo>
                    <a:pt x="62" y="2443"/>
                    <a:pt x="52" y="1956"/>
                    <a:pt x="49" y="1470"/>
                  </a:cubicBezTo>
                  <a:cubicBezTo>
                    <a:pt x="44" y="1204"/>
                    <a:pt x="43" y="938"/>
                    <a:pt x="47" y="674"/>
                  </a:cubicBezTo>
                  <a:cubicBezTo>
                    <a:pt x="49" y="588"/>
                    <a:pt x="43" y="497"/>
                    <a:pt x="55" y="414"/>
                  </a:cubicBezTo>
                  <a:cubicBezTo>
                    <a:pt x="78" y="231"/>
                    <a:pt x="217" y="125"/>
                    <a:pt x="341" y="2"/>
                  </a:cubicBezTo>
                  <a:lnTo>
                    <a:pt x="317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44"/>
            <p:cNvSpPr/>
            <p:nvPr/>
          </p:nvSpPr>
          <p:spPr>
            <a:xfrm>
              <a:off x="5165725" y="4486004"/>
              <a:ext cx="22519" cy="75124"/>
            </a:xfrm>
            <a:custGeom>
              <a:avLst/>
              <a:gdLst/>
              <a:ahLst/>
              <a:cxnLst/>
              <a:rect l="l" t="t" r="r" b="b"/>
              <a:pathLst>
                <a:path w="363" h="1211" extrusionOk="0">
                  <a:moveTo>
                    <a:pt x="351" y="1"/>
                  </a:moveTo>
                  <a:cubicBezTo>
                    <a:pt x="344" y="1"/>
                    <a:pt x="337" y="5"/>
                    <a:pt x="336" y="13"/>
                  </a:cubicBezTo>
                  <a:cubicBezTo>
                    <a:pt x="297" y="418"/>
                    <a:pt x="89" y="801"/>
                    <a:pt x="2" y="1196"/>
                  </a:cubicBezTo>
                  <a:cubicBezTo>
                    <a:pt x="0" y="1205"/>
                    <a:pt x="7" y="1210"/>
                    <a:pt x="13" y="1210"/>
                  </a:cubicBezTo>
                  <a:cubicBezTo>
                    <a:pt x="18" y="1210"/>
                    <a:pt x="22" y="1208"/>
                    <a:pt x="24" y="1202"/>
                  </a:cubicBezTo>
                  <a:cubicBezTo>
                    <a:pt x="150" y="824"/>
                    <a:pt x="327" y="412"/>
                    <a:pt x="362" y="13"/>
                  </a:cubicBezTo>
                  <a:cubicBezTo>
                    <a:pt x="363" y="5"/>
                    <a:pt x="357" y="1"/>
                    <a:pt x="351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44"/>
            <p:cNvSpPr/>
            <p:nvPr/>
          </p:nvSpPr>
          <p:spPr>
            <a:xfrm>
              <a:off x="5131481" y="4473534"/>
              <a:ext cx="32134" cy="113276"/>
            </a:xfrm>
            <a:custGeom>
              <a:avLst/>
              <a:gdLst/>
              <a:ahLst/>
              <a:cxnLst/>
              <a:rect l="l" t="t" r="r" b="b"/>
              <a:pathLst>
                <a:path w="518" h="1826" extrusionOk="0">
                  <a:moveTo>
                    <a:pt x="503" y="0"/>
                  </a:moveTo>
                  <a:cubicBezTo>
                    <a:pt x="438" y="461"/>
                    <a:pt x="329" y="915"/>
                    <a:pt x="246" y="1374"/>
                  </a:cubicBezTo>
                  <a:cubicBezTo>
                    <a:pt x="229" y="1464"/>
                    <a:pt x="213" y="1554"/>
                    <a:pt x="189" y="1643"/>
                  </a:cubicBezTo>
                  <a:cubicBezTo>
                    <a:pt x="185" y="1660"/>
                    <a:pt x="169" y="1752"/>
                    <a:pt x="156" y="1753"/>
                  </a:cubicBezTo>
                  <a:cubicBezTo>
                    <a:pt x="154" y="1753"/>
                    <a:pt x="152" y="1754"/>
                    <a:pt x="150" y="1754"/>
                  </a:cubicBezTo>
                  <a:cubicBezTo>
                    <a:pt x="94" y="1754"/>
                    <a:pt x="94" y="1568"/>
                    <a:pt x="95" y="1542"/>
                  </a:cubicBezTo>
                  <a:cubicBezTo>
                    <a:pt x="118" y="1203"/>
                    <a:pt x="218" y="873"/>
                    <a:pt x="224" y="530"/>
                  </a:cubicBezTo>
                  <a:cubicBezTo>
                    <a:pt x="225" y="524"/>
                    <a:pt x="221" y="522"/>
                    <a:pt x="217" y="522"/>
                  </a:cubicBezTo>
                  <a:cubicBezTo>
                    <a:pt x="213" y="522"/>
                    <a:pt x="209" y="524"/>
                    <a:pt x="208" y="530"/>
                  </a:cubicBezTo>
                  <a:cubicBezTo>
                    <a:pt x="185" y="782"/>
                    <a:pt x="139" y="1028"/>
                    <a:pt x="104" y="1281"/>
                  </a:cubicBezTo>
                  <a:cubicBezTo>
                    <a:pt x="92" y="1377"/>
                    <a:pt x="1" y="1714"/>
                    <a:pt x="89" y="1795"/>
                  </a:cubicBezTo>
                  <a:cubicBezTo>
                    <a:pt x="111" y="1815"/>
                    <a:pt x="124" y="1825"/>
                    <a:pt x="134" y="1825"/>
                  </a:cubicBezTo>
                  <a:cubicBezTo>
                    <a:pt x="148" y="1825"/>
                    <a:pt x="157" y="1803"/>
                    <a:pt x="182" y="1760"/>
                  </a:cubicBezTo>
                  <a:cubicBezTo>
                    <a:pt x="291" y="1577"/>
                    <a:pt x="285" y="1275"/>
                    <a:pt x="320" y="1069"/>
                  </a:cubicBezTo>
                  <a:cubicBezTo>
                    <a:pt x="383" y="709"/>
                    <a:pt x="468" y="363"/>
                    <a:pt x="518" y="3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44"/>
            <p:cNvSpPr/>
            <p:nvPr/>
          </p:nvSpPr>
          <p:spPr>
            <a:xfrm>
              <a:off x="5135390" y="4474217"/>
              <a:ext cx="39330" cy="253475"/>
            </a:xfrm>
            <a:custGeom>
              <a:avLst/>
              <a:gdLst/>
              <a:ahLst/>
              <a:cxnLst/>
              <a:rect l="l" t="t" r="r" b="b"/>
              <a:pathLst>
                <a:path w="634" h="4086" extrusionOk="0">
                  <a:moveTo>
                    <a:pt x="593" y="1"/>
                  </a:moveTo>
                  <a:lnTo>
                    <a:pt x="593" y="1"/>
                  </a:lnTo>
                  <a:cubicBezTo>
                    <a:pt x="595" y="326"/>
                    <a:pt x="537" y="641"/>
                    <a:pt x="426" y="952"/>
                  </a:cubicBezTo>
                  <a:cubicBezTo>
                    <a:pt x="379" y="1081"/>
                    <a:pt x="309" y="1209"/>
                    <a:pt x="285" y="1344"/>
                  </a:cubicBezTo>
                  <a:cubicBezTo>
                    <a:pt x="251" y="1523"/>
                    <a:pt x="277" y="1712"/>
                    <a:pt x="264" y="1893"/>
                  </a:cubicBezTo>
                  <a:cubicBezTo>
                    <a:pt x="240" y="2271"/>
                    <a:pt x="170" y="2641"/>
                    <a:pt x="128" y="3017"/>
                  </a:cubicBezTo>
                  <a:cubicBezTo>
                    <a:pt x="106" y="3201"/>
                    <a:pt x="99" y="3380"/>
                    <a:pt x="103" y="3563"/>
                  </a:cubicBezTo>
                  <a:cubicBezTo>
                    <a:pt x="105" y="3774"/>
                    <a:pt x="70" y="3907"/>
                    <a:pt x="0" y="4081"/>
                  </a:cubicBezTo>
                  <a:lnTo>
                    <a:pt x="38" y="4086"/>
                  </a:lnTo>
                  <a:lnTo>
                    <a:pt x="39" y="4086"/>
                  </a:lnTo>
                  <a:cubicBezTo>
                    <a:pt x="89" y="3973"/>
                    <a:pt x="135" y="3855"/>
                    <a:pt x="148" y="3737"/>
                  </a:cubicBezTo>
                  <a:cubicBezTo>
                    <a:pt x="161" y="3599"/>
                    <a:pt x="134" y="3461"/>
                    <a:pt x="147" y="3319"/>
                  </a:cubicBezTo>
                  <a:cubicBezTo>
                    <a:pt x="186" y="2904"/>
                    <a:pt x="251" y="2491"/>
                    <a:pt x="288" y="2077"/>
                  </a:cubicBezTo>
                  <a:cubicBezTo>
                    <a:pt x="305" y="1892"/>
                    <a:pt x="302" y="1703"/>
                    <a:pt x="312" y="1514"/>
                  </a:cubicBezTo>
                  <a:cubicBezTo>
                    <a:pt x="327" y="1276"/>
                    <a:pt x="421" y="1093"/>
                    <a:pt x="494" y="869"/>
                  </a:cubicBezTo>
                  <a:cubicBezTo>
                    <a:pt x="584" y="586"/>
                    <a:pt x="633" y="299"/>
                    <a:pt x="620" y="5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44"/>
            <p:cNvSpPr/>
            <p:nvPr/>
          </p:nvSpPr>
          <p:spPr>
            <a:xfrm>
              <a:off x="5157785" y="4570312"/>
              <a:ext cx="8809" cy="126365"/>
            </a:xfrm>
            <a:custGeom>
              <a:avLst/>
              <a:gdLst/>
              <a:ahLst/>
              <a:cxnLst/>
              <a:rect l="l" t="t" r="r" b="b"/>
              <a:pathLst>
                <a:path w="142" h="2037" extrusionOk="0">
                  <a:moveTo>
                    <a:pt x="112" y="1"/>
                  </a:moveTo>
                  <a:cubicBezTo>
                    <a:pt x="109" y="1"/>
                    <a:pt x="107" y="2"/>
                    <a:pt x="107" y="4"/>
                  </a:cubicBezTo>
                  <a:cubicBezTo>
                    <a:pt x="54" y="322"/>
                    <a:pt x="65" y="637"/>
                    <a:pt x="85" y="957"/>
                  </a:cubicBezTo>
                  <a:cubicBezTo>
                    <a:pt x="94" y="1106"/>
                    <a:pt x="114" y="1259"/>
                    <a:pt x="111" y="1407"/>
                  </a:cubicBezTo>
                  <a:cubicBezTo>
                    <a:pt x="107" y="1615"/>
                    <a:pt x="40" y="1817"/>
                    <a:pt x="4" y="2020"/>
                  </a:cubicBezTo>
                  <a:cubicBezTo>
                    <a:pt x="1" y="2030"/>
                    <a:pt x="10" y="2036"/>
                    <a:pt x="17" y="2036"/>
                  </a:cubicBezTo>
                  <a:cubicBezTo>
                    <a:pt x="22" y="2036"/>
                    <a:pt x="27" y="2033"/>
                    <a:pt x="28" y="2027"/>
                  </a:cubicBezTo>
                  <a:cubicBezTo>
                    <a:pt x="97" y="1690"/>
                    <a:pt x="142" y="1435"/>
                    <a:pt x="117" y="1089"/>
                  </a:cubicBezTo>
                  <a:cubicBezTo>
                    <a:pt x="92" y="729"/>
                    <a:pt x="72" y="367"/>
                    <a:pt x="117" y="6"/>
                  </a:cubicBezTo>
                  <a:cubicBezTo>
                    <a:pt x="119" y="3"/>
                    <a:pt x="115" y="1"/>
                    <a:pt x="112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8154;p44"/>
            <p:cNvSpPr/>
            <p:nvPr/>
          </p:nvSpPr>
          <p:spPr>
            <a:xfrm>
              <a:off x="5214362" y="4469750"/>
              <a:ext cx="81948" cy="256577"/>
            </a:xfrm>
            <a:custGeom>
              <a:avLst/>
              <a:gdLst/>
              <a:ahLst/>
              <a:cxnLst/>
              <a:rect l="l" t="t" r="r" b="b"/>
              <a:pathLst>
                <a:path w="1321" h="4136" extrusionOk="0">
                  <a:moveTo>
                    <a:pt x="44" y="0"/>
                  </a:moveTo>
                  <a:lnTo>
                    <a:pt x="1" y="272"/>
                  </a:lnTo>
                  <a:lnTo>
                    <a:pt x="136" y="4136"/>
                  </a:lnTo>
                  <a:lnTo>
                    <a:pt x="166" y="3795"/>
                  </a:lnTo>
                  <a:lnTo>
                    <a:pt x="1321" y="214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8155;p44"/>
            <p:cNvSpPr/>
            <p:nvPr/>
          </p:nvSpPr>
          <p:spPr>
            <a:xfrm>
              <a:off x="5222737" y="4660017"/>
              <a:ext cx="116440" cy="66315"/>
            </a:xfrm>
            <a:custGeom>
              <a:avLst/>
              <a:gdLst/>
              <a:ahLst/>
              <a:cxnLst/>
              <a:rect l="l" t="t" r="r" b="b"/>
              <a:pathLst>
                <a:path w="1877" h="1069" extrusionOk="0">
                  <a:moveTo>
                    <a:pt x="1549" y="0"/>
                  </a:moveTo>
                  <a:lnTo>
                    <a:pt x="31" y="728"/>
                  </a:lnTo>
                  <a:lnTo>
                    <a:pt x="1" y="1069"/>
                  </a:lnTo>
                  <a:lnTo>
                    <a:pt x="1845" y="828"/>
                  </a:lnTo>
                  <a:lnTo>
                    <a:pt x="1877" y="44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44"/>
            <p:cNvSpPr/>
            <p:nvPr/>
          </p:nvSpPr>
          <p:spPr>
            <a:xfrm>
              <a:off x="5217091" y="4456846"/>
              <a:ext cx="122085" cy="248326"/>
            </a:xfrm>
            <a:custGeom>
              <a:avLst/>
              <a:gdLst/>
              <a:ahLst/>
              <a:cxnLst/>
              <a:rect l="l" t="t" r="r" b="b"/>
              <a:pathLst>
                <a:path w="1968" h="4003" extrusionOk="0">
                  <a:moveTo>
                    <a:pt x="1508" y="1"/>
                  </a:moveTo>
                  <a:lnTo>
                    <a:pt x="0" y="208"/>
                  </a:lnTo>
                  <a:lnTo>
                    <a:pt x="122" y="4003"/>
                  </a:lnTo>
                  <a:lnTo>
                    <a:pt x="1968" y="3722"/>
                  </a:lnTo>
                  <a:lnTo>
                    <a:pt x="150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44"/>
            <p:cNvSpPr/>
            <p:nvPr/>
          </p:nvSpPr>
          <p:spPr>
            <a:xfrm>
              <a:off x="5218518" y="4467951"/>
              <a:ext cx="35360" cy="255336"/>
            </a:xfrm>
            <a:custGeom>
              <a:avLst/>
              <a:gdLst/>
              <a:ahLst/>
              <a:cxnLst/>
              <a:rect l="l" t="t" r="r" b="b"/>
              <a:pathLst>
                <a:path w="570" h="4116" extrusionOk="0">
                  <a:moveTo>
                    <a:pt x="215" y="0"/>
                  </a:moveTo>
                  <a:lnTo>
                    <a:pt x="165" y="7"/>
                  </a:lnTo>
                  <a:lnTo>
                    <a:pt x="163" y="7"/>
                  </a:lnTo>
                  <a:cubicBezTo>
                    <a:pt x="122" y="177"/>
                    <a:pt x="86" y="346"/>
                    <a:pt x="61" y="516"/>
                  </a:cubicBezTo>
                  <a:cubicBezTo>
                    <a:pt x="0" y="906"/>
                    <a:pt x="29" y="1282"/>
                    <a:pt x="92" y="1669"/>
                  </a:cubicBezTo>
                  <a:cubicBezTo>
                    <a:pt x="166" y="2120"/>
                    <a:pt x="275" y="2565"/>
                    <a:pt x="378" y="3012"/>
                  </a:cubicBezTo>
                  <a:cubicBezTo>
                    <a:pt x="424" y="3211"/>
                    <a:pt x="472" y="3411"/>
                    <a:pt x="509" y="3613"/>
                  </a:cubicBezTo>
                  <a:cubicBezTo>
                    <a:pt x="542" y="3801"/>
                    <a:pt x="513" y="3954"/>
                    <a:pt x="451" y="4116"/>
                  </a:cubicBezTo>
                  <a:lnTo>
                    <a:pt x="480" y="4113"/>
                  </a:lnTo>
                  <a:cubicBezTo>
                    <a:pt x="570" y="3905"/>
                    <a:pt x="551" y="3681"/>
                    <a:pt x="512" y="3455"/>
                  </a:cubicBezTo>
                  <a:cubicBezTo>
                    <a:pt x="426" y="3005"/>
                    <a:pt x="311" y="2560"/>
                    <a:pt x="221" y="2112"/>
                  </a:cubicBezTo>
                  <a:cubicBezTo>
                    <a:pt x="128" y="1648"/>
                    <a:pt x="37" y="1172"/>
                    <a:pt x="88" y="697"/>
                  </a:cubicBezTo>
                  <a:cubicBezTo>
                    <a:pt x="114" y="463"/>
                    <a:pt x="159" y="231"/>
                    <a:pt x="215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44"/>
            <p:cNvSpPr/>
            <p:nvPr/>
          </p:nvSpPr>
          <p:spPr>
            <a:xfrm>
              <a:off x="5218270" y="4586131"/>
              <a:ext cx="24008" cy="138896"/>
            </a:xfrm>
            <a:custGeom>
              <a:avLst/>
              <a:gdLst/>
              <a:ahLst/>
              <a:cxnLst/>
              <a:rect l="l" t="t" r="r" b="b"/>
              <a:pathLst>
                <a:path w="387" h="2239" extrusionOk="0">
                  <a:moveTo>
                    <a:pt x="0" y="0"/>
                  </a:moveTo>
                  <a:lnTo>
                    <a:pt x="3" y="111"/>
                  </a:lnTo>
                  <a:cubicBezTo>
                    <a:pt x="39" y="234"/>
                    <a:pt x="73" y="358"/>
                    <a:pt x="102" y="481"/>
                  </a:cubicBezTo>
                  <a:cubicBezTo>
                    <a:pt x="155" y="722"/>
                    <a:pt x="109" y="976"/>
                    <a:pt x="171" y="1213"/>
                  </a:cubicBezTo>
                  <a:cubicBezTo>
                    <a:pt x="218" y="1381"/>
                    <a:pt x="328" y="1580"/>
                    <a:pt x="352" y="1755"/>
                  </a:cubicBezTo>
                  <a:cubicBezTo>
                    <a:pt x="375" y="1925"/>
                    <a:pt x="302" y="2081"/>
                    <a:pt x="237" y="2238"/>
                  </a:cubicBezTo>
                  <a:lnTo>
                    <a:pt x="285" y="2232"/>
                  </a:lnTo>
                  <a:cubicBezTo>
                    <a:pt x="343" y="2113"/>
                    <a:pt x="386" y="2009"/>
                    <a:pt x="379" y="1852"/>
                  </a:cubicBezTo>
                  <a:cubicBezTo>
                    <a:pt x="370" y="1694"/>
                    <a:pt x="328" y="1591"/>
                    <a:pt x="280" y="1435"/>
                  </a:cubicBezTo>
                  <a:cubicBezTo>
                    <a:pt x="222" y="1249"/>
                    <a:pt x="177" y="1097"/>
                    <a:pt x="170" y="901"/>
                  </a:cubicBezTo>
                  <a:cubicBezTo>
                    <a:pt x="166" y="782"/>
                    <a:pt x="164" y="668"/>
                    <a:pt x="141" y="552"/>
                  </a:cubicBezTo>
                  <a:cubicBezTo>
                    <a:pt x="105" y="365"/>
                    <a:pt x="55" y="183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44"/>
            <p:cNvSpPr/>
            <p:nvPr/>
          </p:nvSpPr>
          <p:spPr>
            <a:xfrm>
              <a:off x="5301399" y="4459762"/>
              <a:ext cx="14020" cy="255956"/>
            </a:xfrm>
            <a:custGeom>
              <a:avLst/>
              <a:gdLst/>
              <a:ahLst/>
              <a:cxnLst/>
              <a:rect l="l" t="t" r="r" b="b"/>
              <a:pathLst>
                <a:path w="226" h="4126" extrusionOk="0">
                  <a:moveTo>
                    <a:pt x="165" y="0"/>
                  </a:moveTo>
                  <a:cubicBezTo>
                    <a:pt x="146" y="298"/>
                    <a:pt x="114" y="590"/>
                    <a:pt x="73" y="892"/>
                  </a:cubicBezTo>
                  <a:cubicBezTo>
                    <a:pt x="22" y="1261"/>
                    <a:pt x="0" y="1624"/>
                    <a:pt x="79" y="1988"/>
                  </a:cubicBezTo>
                  <a:cubicBezTo>
                    <a:pt x="130" y="2231"/>
                    <a:pt x="175" y="2459"/>
                    <a:pt x="150" y="2707"/>
                  </a:cubicBezTo>
                  <a:cubicBezTo>
                    <a:pt x="130" y="2896"/>
                    <a:pt x="102" y="3084"/>
                    <a:pt x="105" y="3276"/>
                  </a:cubicBezTo>
                  <a:cubicBezTo>
                    <a:pt x="106" y="3494"/>
                    <a:pt x="165" y="3696"/>
                    <a:pt x="99" y="3908"/>
                  </a:cubicBezTo>
                  <a:cubicBezTo>
                    <a:pt x="77" y="3979"/>
                    <a:pt x="54" y="4053"/>
                    <a:pt x="28" y="4126"/>
                  </a:cubicBezTo>
                  <a:lnTo>
                    <a:pt x="63" y="4123"/>
                  </a:lnTo>
                  <a:cubicBezTo>
                    <a:pt x="86" y="4046"/>
                    <a:pt x="112" y="3969"/>
                    <a:pt x="135" y="3896"/>
                  </a:cubicBezTo>
                  <a:cubicBezTo>
                    <a:pt x="179" y="3752"/>
                    <a:pt x="160" y="3705"/>
                    <a:pt x="143" y="3540"/>
                  </a:cubicBezTo>
                  <a:cubicBezTo>
                    <a:pt x="99" y="3131"/>
                    <a:pt x="226" y="2730"/>
                    <a:pt x="175" y="2325"/>
                  </a:cubicBezTo>
                  <a:cubicBezTo>
                    <a:pt x="143" y="2090"/>
                    <a:pt x="69" y="1866"/>
                    <a:pt x="54" y="1628"/>
                  </a:cubicBezTo>
                  <a:cubicBezTo>
                    <a:pt x="41" y="1414"/>
                    <a:pt x="61" y="1197"/>
                    <a:pt x="86" y="985"/>
                  </a:cubicBezTo>
                  <a:cubicBezTo>
                    <a:pt x="122" y="687"/>
                    <a:pt x="157" y="398"/>
                    <a:pt x="179" y="108"/>
                  </a:cubicBezTo>
                  <a:lnTo>
                    <a:pt x="179" y="106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44"/>
            <p:cNvSpPr/>
            <p:nvPr/>
          </p:nvSpPr>
          <p:spPr>
            <a:xfrm>
              <a:off x="5321933" y="4573786"/>
              <a:ext cx="5893" cy="87407"/>
            </a:xfrm>
            <a:custGeom>
              <a:avLst/>
              <a:gdLst/>
              <a:ahLst/>
              <a:cxnLst/>
              <a:rect l="l" t="t" r="r" b="b"/>
              <a:pathLst>
                <a:path w="95" h="1409" extrusionOk="0">
                  <a:moveTo>
                    <a:pt x="59" y="0"/>
                  </a:moveTo>
                  <a:cubicBezTo>
                    <a:pt x="1" y="464"/>
                    <a:pt x="44" y="943"/>
                    <a:pt x="88" y="1406"/>
                  </a:cubicBezTo>
                  <a:cubicBezTo>
                    <a:pt x="88" y="1408"/>
                    <a:pt x="89" y="1408"/>
                    <a:pt x="91" y="1408"/>
                  </a:cubicBezTo>
                  <a:cubicBezTo>
                    <a:pt x="93" y="1408"/>
                    <a:pt x="94" y="1408"/>
                    <a:pt x="93" y="1406"/>
                  </a:cubicBezTo>
                  <a:cubicBezTo>
                    <a:pt x="66" y="972"/>
                    <a:pt x="28" y="526"/>
                    <a:pt x="69" y="92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44"/>
            <p:cNvSpPr/>
            <p:nvPr/>
          </p:nvSpPr>
          <p:spPr>
            <a:xfrm>
              <a:off x="5316970" y="4675588"/>
              <a:ext cx="13027" cy="38524"/>
            </a:xfrm>
            <a:custGeom>
              <a:avLst/>
              <a:gdLst/>
              <a:ahLst/>
              <a:cxnLst/>
              <a:rect l="l" t="t" r="r" b="b"/>
              <a:pathLst>
                <a:path w="210" h="621" extrusionOk="0">
                  <a:moveTo>
                    <a:pt x="183" y="0"/>
                  </a:moveTo>
                  <a:cubicBezTo>
                    <a:pt x="179" y="0"/>
                    <a:pt x="174" y="3"/>
                    <a:pt x="175" y="9"/>
                  </a:cubicBezTo>
                  <a:cubicBezTo>
                    <a:pt x="191" y="185"/>
                    <a:pt x="117" y="326"/>
                    <a:pt x="54" y="481"/>
                  </a:cubicBezTo>
                  <a:cubicBezTo>
                    <a:pt x="37" y="528"/>
                    <a:pt x="18" y="574"/>
                    <a:pt x="1" y="621"/>
                  </a:cubicBezTo>
                  <a:lnTo>
                    <a:pt x="37" y="615"/>
                  </a:lnTo>
                  <a:cubicBezTo>
                    <a:pt x="59" y="551"/>
                    <a:pt x="82" y="487"/>
                    <a:pt x="108" y="426"/>
                  </a:cubicBezTo>
                  <a:cubicBezTo>
                    <a:pt x="162" y="288"/>
                    <a:pt x="210" y="163"/>
                    <a:pt x="195" y="9"/>
                  </a:cubicBezTo>
                  <a:cubicBezTo>
                    <a:pt x="194" y="3"/>
                    <a:pt x="188" y="0"/>
                    <a:pt x="183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44"/>
            <p:cNvSpPr/>
            <p:nvPr/>
          </p:nvSpPr>
          <p:spPr>
            <a:xfrm>
              <a:off x="5240975" y="4465408"/>
              <a:ext cx="29405" cy="255522"/>
            </a:xfrm>
            <a:custGeom>
              <a:avLst/>
              <a:gdLst/>
              <a:ahLst/>
              <a:cxnLst/>
              <a:rect l="l" t="t" r="r" b="b"/>
              <a:pathLst>
                <a:path w="474" h="4119" extrusionOk="0">
                  <a:moveTo>
                    <a:pt x="150" y="1"/>
                  </a:moveTo>
                  <a:lnTo>
                    <a:pt x="121" y="3"/>
                  </a:lnTo>
                  <a:cubicBezTo>
                    <a:pt x="106" y="414"/>
                    <a:pt x="0" y="817"/>
                    <a:pt x="20" y="1235"/>
                  </a:cubicBezTo>
                  <a:cubicBezTo>
                    <a:pt x="41" y="1636"/>
                    <a:pt x="183" y="1991"/>
                    <a:pt x="256" y="2379"/>
                  </a:cubicBezTo>
                  <a:cubicBezTo>
                    <a:pt x="320" y="2725"/>
                    <a:pt x="386" y="3068"/>
                    <a:pt x="407" y="3420"/>
                  </a:cubicBezTo>
                  <a:cubicBezTo>
                    <a:pt x="415" y="3590"/>
                    <a:pt x="452" y="3788"/>
                    <a:pt x="418" y="3958"/>
                  </a:cubicBezTo>
                  <a:cubicBezTo>
                    <a:pt x="405" y="4017"/>
                    <a:pt x="392" y="4068"/>
                    <a:pt x="382" y="4119"/>
                  </a:cubicBezTo>
                  <a:lnTo>
                    <a:pt x="411" y="4115"/>
                  </a:lnTo>
                  <a:cubicBezTo>
                    <a:pt x="426" y="4049"/>
                    <a:pt x="443" y="3982"/>
                    <a:pt x="452" y="3910"/>
                  </a:cubicBezTo>
                  <a:cubicBezTo>
                    <a:pt x="473" y="3754"/>
                    <a:pt x="444" y="3577"/>
                    <a:pt x="434" y="3419"/>
                  </a:cubicBezTo>
                  <a:cubicBezTo>
                    <a:pt x="418" y="3097"/>
                    <a:pt x="354" y="2796"/>
                    <a:pt x="304" y="2478"/>
                  </a:cubicBezTo>
                  <a:cubicBezTo>
                    <a:pt x="229" y="2018"/>
                    <a:pt x="52" y="1612"/>
                    <a:pt x="45" y="1135"/>
                  </a:cubicBezTo>
                  <a:cubicBezTo>
                    <a:pt x="38" y="751"/>
                    <a:pt x="147" y="378"/>
                    <a:pt x="15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44"/>
            <p:cNvSpPr/>
            <p:nvPr/>
          </p:nvSpPr>
          <p:spPr>
            <a:xfrm>
              <a:off x="5272366" y="4598476"/>
              <a:ext cx="27109" cy="119417"/>
            </a:xfrm>
            <a:custGeom>
              <a:avLst/>
              <a:gdLst/>
              <a:ahLst/>
              <a:cxnLst/>
              <a:rect l="l" t="t" r="r" b="b"/>
              <a:pathLst>
                <a:path w="437" h="1925" extrusionOk="0">
                  <a:moveTo>
                    <a:pt x="171" y="1"/>
                  </a:moveTo>
                  <a:cubicBezTo>
                    <a:pt x="33" y="1"/>
                    <a:pt x="22" y="506"/>
                    <a:pt x="53" y="604"/>
                  </a:cubicBezTo>
                  <a:cubicBezTo>
                    <a:pt x="55" y="610"/>
                    <a:pt x="59" y="612"/>
                    <a:pt x="63" y="612"/>
                  </a:cubicBezTo>
                  <a:cubicBezTo>
                    <a:pt x="68" y="612"/>
                    <a:pt x="74" y="607"/>
                    <a:pt x="73" y="600"/>
                  </a:cubicBezTo>
                  <a:cubicBezTo>
                    <a:pt x="50" y="449"/>
                    <a:pt x="1" y="154"/>
                    <a:pt x="168" y="115"/>
                  </a:cubicBezTo>
                  <a:cubicBezTo>
                    <a:pt x="199" y="107"/>
                    <a:pt x="220" y="103"/>
                    <a:pt x="236" y="103"/>
                  </a:cubicBezTo>
                  <a:cubicBezTo>
                    <a:pt x="276" y="103"/>
                    <a:pt x="276" y="132"/>
                    <a:pt x="297" y="204"/>
                  </a:cubicBezTo>
                  <a:cubicBezTo>
                    <a:pt x="309" y="252"/>
                    <a:pt x="313" y="300"/>
                    <a:pt x="320" y="349"/>
                  </a:cubicBezTo>
                  <a:cubicBezTo>
                    <a:pt x="330" y="445"/>
                    <a:pt x="333" y="543"/>
                    <a:pt x="341" y="639"/>
                  </a:cubicBezTo>
                  <a:cubicBezTo>
                    <a:pt x="358" y="877"/>
                    <a:pt x="394" y="1113"/>
                    <a:pt x="387" y="1351"/>
                  </a:cubicBezTo>
                  <a:cubicBezTo>
                    <a:pt x="381" y="1553"/>
                    <a:pt x="294" y="1733"/>
                    <a:pt x="251" y="1924"/>
                  </a:cubicBezTo>
                  <a:lnTo>
                    <a:pt x="280" y="1922"/>
                  </a:lnTo>
                  <a:cubicBezTo>
                    <a:pt x="320" y="1781"/>
                    <a:pt x="386" y="1653"/>
                    <a:pt x="403" y="1508"/>
                  </a:cubicBezTo>
                  <a:cubicBezTo>
                    <a:pt x="436" y="1254"/>
                    <a:pt x="384" y="975"/>
                    <a:pt x="365" y="724"/>
                  </a:cubicBezTo>
                  <a:cubicBezTo>
                    <a:pt x="352" y="539"/>
                    <a:pt x="396" y="234"/>
                    <a:pt x="277" y="77"/>
                  </a:cubicBezTo>
                  <a:cubicBezTo>
                    <a:pt x="235" y="23"/>
                    <a:pt x="200" y="1"/>
                    <a:pt x="171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44"/>
            <p:cNvSpPr/>
            <p:nvPr/>
          </p:nvSpPr>
          <p:spPr>
            <a:xfrm>
              <a:off x="5277267" y="4645004"/>
              <a:ext cx="11911" cy="50931"/>
            </a:xfrm>
            <a:custGeom>
              <a:avLst/>
              <a:gdLst/>
              <a:ahLst/>
              <a:cxnLst/>
              <a:rect l="l" t="t" r="r" b="b"/>
              <a:pathLst>
                <a:path w="192" h="821" extrusionOk="0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26" y="283"/>
                    <a:pt x="145" y="528"/>
                    <a:pt x="95" y="813"/>
                  </a:cubicBezTo>
                  <a:cubicBezTo>
                    <a:pt x="93" y="818"/>
                    <a:pt x="97" y="821"/>
                    <a:pt x="100" y="821"/>
                  </a:cubicBezTo>
                  <a:cubicBezTo>
                    <a:pt x="102" y="821"/>
                    <a:pt x="104" y="820"/>
                    <a:pt x="105" y="817"/>
                  </a:cubicBezTo>
                  <a:cubicBezTo>
                    <a:pt x="192" y="547"/>
                    <a:pt x="58" y="267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44"/>
            <p:cNvSpPr/>
            <p:nvPr/>
          </p:nvSpPr>
          <p:spPr>
            <a:xfrm>
              <a:off x="5283656" y="4695253"/>
              <a:ext cx="931" cy="682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8" y="0"/>
                  </a:moveTo>
                  <a:cubicBezTo>
                    <a:pt x="0" y="0"/>
                    <a:pt x="0" y="10"/>
                    <a:pt x="8" y="10"/>
                  </a:cubicBezTo>
                  <a:cubicBezTo>
                    <a:pt x="15" y="10"/>
                    <a:pt x="15" y="0"/>
                    <a:pt x="8" y="0"/>
                  </a:cubicBezTo>
                  <a:close/>
                </a:path>
              </a:pathLst>
            </a:custGeom>
            <a:solidFill>
              <a:srgbClr val="5E2E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44"/>
            <p:cNvSpPr/>
            <p:nvPr/>
          </p:nvSpPr>
          <p:spPr>
            <a:xfrm>
              <a:off x="5275654" y="4548475"/>
              <a:ext cx="14020" cy="37717"/>
            </a:xfrm>
            <a:custGeom>
              <a:avLst/>
              <a:gdLst/>
              <a:ahLst/>
              <a:cxnLst/>
              <a:rect l="l" t="t" r="r" b="b"/>
              <a:pathLst>
                <a:path w="226" h="608" extrusionOk="0">
                  <a:moveTo>
                    <a:pt x="225" y="0"/>
                  </a:moveTo>
                  <a:cubicBezTo>
                    <a:pt x="205" y="230"/>
                    <a:pt x="154" y="455"/>
                    <a:pt x="4" y="600"/>
                  </a:cubicBezTo>
                  <a:cubicBezTo>
                    <a:pt x="0" y="602"/>
                    <a:pt x="2" y="608"/>
                    <a:pt x="7" y="608"/>
                  </a:cubicBezTo>
                  <a:cubicBezTo>
                    <a:pt x="8" y="608"/>
                    <a:pt x="10" y="607"/>
                    <a:pt x="12" y="606"/>
                  </a:cubicBezTo>
                  <a:cubicBezTo>
                    <a:pt x="196" y="471"/>
                    <a:pt x="215" y="224"/>
                    <a:pt x="225" y="0"/>
                  </a:cubicBezTo>
                  <a:close/>
                </a:path>
              </a:pathLst>
            </a:custGeom>
            <a:solidFill>
              <a:srgbClr val="5E2E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44"/>
            <p:cNvSpPr/>
            <p:nvPr/>
          </p:nvSpPr>
          <p:spPr>
            <a:xfrm>
              <a:off x="5290108" y="4458832"/>
              <a:ext cx="6762" cy="80087"/>
            </a:xfrm>
            <a:custGeom>
              <a:avLst/>
              <a:gdLst/>
              <a:ahLst/>
              <a:cxnLst/>
              <a:rect l="l" t="t" r="r" b="b"/>
              <a:pathLst>
                <a:path w="109" h="1291" extrusionOk="0">
                  <a:moveTo>
                    <a:pt x="108" y="1"/>
                  </a:moveTo>
                  <a:lnTo>
                    <a:pt x="100" y="2"/>
                  </a:lnTo>
                  <a:cubicBezTo>
                    <a:pt x="72" y="313"/>
                    <a:pt x="43" y="625"/>
                    <a:pt x="18" y="936"/>
                  </a:cubicBezTo>
                  <a:cubicBezTo>
                    <a:pt x="8" y="1043"/>
                    <a:pt x="7" y="1164"/>
                    <a:pt x="1" y="1290"/>
                  </a:cubicBezTo>
                  <a:cubicBezTo>
                    <a:pt x="37" y="859"/>
                    <a:pt x="74" y="430"/>
                    <a:pt x="108" y="1"/>
                  </a:cubicBezTo>
                  <a:close/>
                </a:path>
              </a:pathLst>
            </a:custGeom>
            <a:solidFill>
              <a:srgbClr val="5E2E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44"/>
            <p:cNvSpPr/>
            <p:nvPr/>
          </p:nvSpPr>
          <p:spPr>
            <a:xfrm>
              <a:off x="5250777" y="4478435"/>
              <a:ext cx="21092" cy="107755"/>
            </a:xfrm>
            <a:custGeom>
              <a:avLst/>
              <a:gdLst/>
              <a:ahLst/>
              <a:cxnLst/>
              <a:rect l="l" t="t" r="r" b="b"/>
              <a:pathLst>
                <a:path w="340" h="1737" extrusionOk="0">
                  <a:moveTo>
                    <a:pt x="142" y="1"/>
                  </a:moveTo>
                  <a:cubicBezTo>
                    <a:pt x="136" y="1"/>
                    <a:pt x="130" y="5"/>
                    <a:pt x="131" y="13"/>
                  </a:cubicBezTo>
                  <a:cubicBezTo>
                    <a:pt x="148" y="412"/>
                    <a:pt x="87" y="794"/>
                    <a:pt x="76" y="1190"/>
                  </a:cubicBezTo>
                  <a:cubicBezTo>
                    <a:pt x="71" y="1411"/>
                    <a:pt x="130" y="1630"/>
                    <a:pt x="334" y="1735"/>
                  </a:cubicBezTo>
                  <a:cubicBezTo>
                    <a:pt x="335" y="1736"/>
                    <a:pt x="335" y="1736"/>
                    <a:pt x="336" y="1736"/>
                  </a:cubicBezTo>
                  <a:cubicBezTo>
                    <a:pt x="337" y="1736"/>
                    <a:pt x="339" y="1732"/>
                    <a:pt x="336" y="1731"/>
                  </a:cubicBezTo>
                  <a:cubicBezTo>
                    <a:pt x="0" y="1514"/>
                    <a:pt x="109" y="1145"/>
                    <a:pt x="144" y="817"/>
                  </a:cubicBezTo>
                  <a:cubicBezTo>
                    <a:pt x="173" y="549"/>
                    <a:pt x="177" y="281"/>
                    <a:pt x="156" y="13"/>
                  </a:cubicBezTo>
                  <a:cubicBezTo>
                    <a:pt x="155" y="5"/>
                    <a:pt x="148" y="1"/>
                    <a:pt x="142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44"/>
            <p:cNvSpPr/>
            <p:nvPr/>
          </p:nvSpPr>
          <p:spPr>
            <a:xfrm>
              <a:off x="5271373" y="4462182"/>
              <a:ext cx="13338" cy="102854"/>
            </a:xfrm>
            <a:custGeom>
              <a:avLst/>
              <a:gdLst/>
              <a:ahLst/>
              <a:cxnLst/>
              <a:rect l="l" t="t" r="r" b="b"/>
              <a:pathLst>
                <a:path w="215" h="1658" extrusionOk="0">
                  <a:moveTo>
                    <a:pt x="10" y="0"/>
                  </a:moveTo>
                  <a:lnTo>
                    <a:pt x="1" y="3"/>
                  </a:lnTo>
                  <a:cubicBezTo>
                    <a:pt x="194" y="522"/>
                    <a:pt x="63" y="1114"/>
                    <a:pt x="47" y="1651"/>
                  </a:cubicBezTo>
                  <a:cubicBezTo>
                    <a:pt x="47" y="1656"/>
                    <a:pt x="51" y="1658"/>
                    <a:pt x="54" y="1658"/>
                  </a:cubicBezTo>
                  <a:cubicBezTo>
                    <a:pt x="57" y="1658"/>
                    <a:pt x="61" y="1656"/>
                    <a:pt x="62" y="1651"/>
                  </a:cubicBezTo>
                  <a:cubicBezTo>
                    <a:pt x="107" y="1127"/>
                    <a:pt x="214" y="506"/>
                    <a:pt x="10" y="0"/>
                  </a:cubicBezTo>
                  <a:close/>
                </a:path>
              </a:pathLst>
            </a:custGeom>
            <a:solidFill>
              <a:srgbClr val="5E2E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44"/>
            <p:cNvSpPr/>
            <p:nvPr/>
          </p:nvSpPr>
          <p:spPr>
            <a:xfrm>
              <a:off x="4855916" y="4480793"/>
              <a:ext cx="81948" cy="256577"/>
            </a:xfrm>
            <a:custGeom>
              <a:avLst/>
              <a:gdLst/>
              <a:ahLst/>
              <a:cxnLst/>
              <a:rect l="l" t="t" r="r" b="b"/>
              <a:pathLst>
                <a:path w="1321" h="4136" extrusionOk="0">
                  <a:moveTo>
                    <a:pt x="44" y="1"/>
                  </a:moveTo>
                  <a:lnTo>
                    <a:pt x="1" y="271"/>
                  </a:lnTo>
                  <a:lnTo>
                    <a:pt x="136" y="4135"/>
                  </a:lnTo>
                  <a:lnTo>
                    <a:pt x="166" y="3794"/>
                  </a:lnTo>
                  <a:lnTo>
                    <a:pt x="1321" y="2144"/>
                  </a:lnTo>
                  <a:lnTo>
                    <a:pt x="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44"/>
            <p:cNvSpPr/>
            <p:nvPr/>
          </p:nvSpPr>
          <p:spPr>
            <a:xfrm>
              <a:off x="4864291" y="4670997"/>
              <a:ext cx="116440" cy="66377"/>
            </a:xfrm>
            <a:custGeom>
              <a:avLst/>
              <a:gdLst/>
              <a:ahLst/>
              <a:cxnLst/>
              <a:rect l="l" t="t" r="r" b="b"/>
              <a:pathLst>
                <a:path w="1877" h="1070" extrusionOk="0">
                  <a:moveTo>
                    <a:pt x="1549" y="0"/>
                  </a:moveTo>
                  <a:lnTo>
                    <a:pt x="31" y="728"/>
                  </a:lnTo>
                  <a:lnTo>
                    <a:pt x="1" y="1069"/>
                  </a:lnTo>
                  <a:lnTo>
                    <a:pt x="1843" y="828"/>
                  </a:lnTo>
                  <a:lnTo>
                    <a:pt x="1877" y="44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44"/>
            <p:cNvSpPr/>
            <p:nvPr/>
          </p:nvSpPr>
          <p:spPr>
            <a:xfrm>
              <a:off x="4858646" y="4467827"/>
              <a:ext cx="122085" cy="248326"/>
            </a:xfrm>
            <a:custGeom>
              <a:avLst/>
              <a:gdLst/>
              <a:ahLst/>
              <a:cxnLst/>
              <a:rect l="l" t="t" r="r" b="b"/>
              <a:pathLst>
                <a:path w="1968" h="4003" extrusionOk="0">
                  <a:moveTo>
                    <a:pt x="1507" y="1"/>
                  </a:moveTo>
                  <a:lnTo>
                    <a:pt x="0" y="210"/>
                  </a:lnTo>
                  <a:lnTo>
                    <a:pt x="122" y="4003"/>
                  </a:lnTo>
                  <a:lnTo>
                    <a:pt x="1968" y="3724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44"/>
            <p:cNvSpPr/>
            <p:nvPr/>
          </p:nvSpPr>
          <p:spPr>
            <a:xfrm>
              <a:off x="4859949" y="4478932"/>
              <a:ext cx="35484" cy="255460"/>
            </a:xfrm>
            <a:custGeom>
              <a:avLst/>
              <a:gdLst/>
              <a:ahLst/>
              <a:cxnLst/>
              <a:rect l="l" t="t" r="r" b="b"/>
              <a:pathLst>
                <a:path w="572" h="4118" extrusionOk="0">
                  <a:moveTo>
                    <a:pt x="216" y="0"/>
                  </a:moveTo>
                  <a:lnTo>
                    <a:pt x="165" y="6"/>
                  </a:lnTo>
                  <a:cubicBezTo>
                    <a:pt x="123" y="176"/>
                    <a:pt x="87" y="345"/>
                    <a:pt x="62" y="517"/>
                  </a:cubicBezTo>
                  <a:cubicBezTo>
                    <a:pt x="1" y="905"/>
                    <a:pt x="30" y="1281"/>
                    <a:pt x="92" y="1667"/>
                  </a:cubicBezTo>
                  <a:cubicBezTo>
                    <a:pt x="166" y="2119"/>
                    <a:pt x="275" y="2565"/>
                    <a:pt x="378" y="3011"/>
                  </a:cubicBezTo>
                  <a:cubicBezTo>
                    <a:pt x="425" y="3211"/>
                    <a:pt x="473" y="3410"/>
                    <a:pt x="509" y="3612"/>
                  </a:cubicBezTo>
                  <a:cubicBezTo>
                    <a:pt x="543" y="3799"/>
                    <a:pt x="513" y="3955"/>
                    <a:pt x="451" y="4117"/>
                  </a:cubicBezTo>
                  <a:lnTo>
                    <a:pt x="480" y="4113"/>
                  </a:lnTo>
                  <a:cubicBezTo>
                    <a:pt x="572" y="3907"/>
                    <a:pt x="551" y="3685"/>
                    <a:pt x="513" y="3454"/>
                  </a:cubicBezTo>
                  <a:cubicBezTo>
                    <a:pt x="428" y="3003"/>
                    <a:pt x="312" y="2561"/>
                    <a:pt x="223" y="2110"/>
                  </a:cubicBezTo>
                  <a:cubicBezTo>
                    <a:pt x="129" y="1647"/>
                    <a:pt x="37" y="1171"/>
                    <a:pt x="88" y="696"/>
                  </a:cubicBezTo>
                  <a:cubicBezTo>
                    <a:pt x="114" y="461"/>
                    <a:pt x="159" y="230"/>
                    <a:pt x="216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44"/>
            <p:cNvSpPr/>
            <p:nvPr/>
          </p:nvSpPr>
          <p:spPr>
            <a:xfrm>
              <a:off x="4859763" y="4597111"/>
              <a:ext cx="23946" cy="139082"/>
            </a:xfrm>
            <a:custGeom>
              <a:avLst/>
              <a:gdLst/>
              <a:ahLst/>
              <a:cxnLst/>
              <a:rect l="l" t="t" r="r" b="b"/>
              <a:pathLst>
                <a:path w="386" h="2242" extrusionOk="0">
                  <a:moveTo>
                    <a:pt x="1" y="1"/>
                  </a:moveTo>
                  <a:lnTo>
                    <a:pt x="4" y="111"/>
                  </a:lnTo>
                  <a:cubicBezTo>
                    <a:pt x="40" y="234"/>
                    <a:pt x="74" y="358"/>
                    <a:pt x="103" y="481"/>
                  </a:cubicBezTo>
                  <a:cubicBezTo>
                    <a:pt x="156" y="724"/>
                    <a:pt x="110" y="978"/>
                    <a:pt x="172" y="1213"/>
                  </a:cubicBezTo>
                  <a:cubicBezTo>
                    <a:pt x="216" y="1382"/>
                    <a:pt x="329" y="1582"/>
                    <a:pt x="352" y="1756"/>
                  </a:cubicBezTo>
                  <a:cubicBezTo>
                    <a:pt x="379" y="1926"/>
                    <a:pt x="304" y="2084"/>
                    <a:pt x="238" y="2241"/>
                  </a:cubicBezTo>
                  <a:lnTo>
                    <a:pt x="284" y="2235"/>
                  </a:lnTo>
                  <a:cubicBezTo>
                    <a:pt x="344" y="2113"/>
                    <a:pt x="386" y="2010"/>
                    <a:pt x="379" y="1852"/>
                  </a:cubicBezTo>
                  <a:cubicBezTo>
                    <a:pt x="371" y="1694"/>
                    <a:pt x="329" y="1591"/>
                    <a:pt x="281" y="1438"/>
                  </a:cubicBezTo>
                  <a:cubicBezTo>
                    <a:pt x="223" y="1251"/>
                    <a:pt x="178" y="1098"/>
                    <a:pt x="171" y="902"/>
                  </a:cubicBezTo>
                  <a:cubicBezTo>
                    <a:pt x="168" y="785"/>
                    <a:pt x="165" y="669"/>
                    <a:pt x="142" y="554"/>
                  </a:cubicBezTo>
                  <a:cubicBezTo>
                    <a:pt x="106" y="368"/>
                    <a:pt x="56" y="184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44"/>
            <p:cNvSpPr/>
            <p:nvPr/>
          </p:nvSpPr>
          <p:spPr>
            <a:xfrm>
              <a:off x="4942829" y="4470805"/>
              <a:ext cx="14206" cy="256080"/>
            </a:xfrm>
            <a:custGeom>
              <a:avLst/>
              <a:gdLst/>
              <a:ahLst/>
              <a:cxnLst/>
              <a:rect l="l" t="t" r="r" b="b"/>
              <a:pathLst>
                <a:path w="229" h="4128" extrusionOk="0">
                  <a:moveTo>
                    <a:pt x="165" y="1"/>
                  </a:moveTo>
                  <a:cubicBezTo>
                    <a:pt x="146" y="298"/>
                    <a:pt x="114" y="592"/>
                    <a:pt x="73" y="894"/>
                  </a:cubicBezTo>
                  <a:cubicBezTo>
                    <a:pt x="23" y="1261"/>
                    <a:pt x="1" y="1623"/>
                    <a:pt x="79" y="1990"/>
                  </a:cubicBezTo>
                  <a:cubicBezTo>
                    <a:pt x="130" y="2233"/>
                    <a:pt x="175" y="2458"/>
                    <a:pt x="150" y="2706"/>
                  </a:cubicBezTo>
                  <a:cubicBezTo>
                    <a:pt x="130" y="2898"/>
                    <a:pt x="105" y="3084"/>
                    <a:pt x="105" y="3277"/>
                  </a:cubicBezTo>
                  <a:cubicBezTo>
                    <a:pt x="108" y="3495"/>
                    <a:pt x="166" y="3698"/>
                    <a:pt x="101" y="3910"/>
                  </a:cubicBezTo>
                  <a:cubicBezTo>
                    <a:pt x="79" y="3981"/>
                    <a:pt x="56" y="4055"/>
                    <a:pt x="30" y="4128"/>
                  </a:cubicBezTo>
                  <a:lnTo>
                    <a:pt x="65" y="4125"/>
                  </a:lnTo>
                  <a:cubicBezTo>
                    <a:pt x="88" y="4046"/>
                    <a:pt x="114" y="3968"/>
                    <a:pt x="137" y="3895"/>
                  </a:cubicBezTo>
                  <a:cubicBezTo>
                    <a:pt x="181" y="3752"/>
                    <a:pt x="163" y="3704"/>
                    <a:pt x="145" y="3540"/>
                  </a:cubicBezTo>
                  <a:cubicBezTo>
                    <a:pt x="101" y="3133"/>
                    <a:pt x="229" y="2728"/>
                    <a:pt x="175" y="2327"/>
                  </a:cubicBezTo>
                  <a:cubicBezTo>
                    <a:pt x="143" y="2092"/>
                    <a:pt x="69" y="1870"/>
                    <a:pt x="55" y="1630"/>
                  </a:cubicBezTo>
                  <a:cubicBezTo>
                    <a:pt x="42" y="1417"/>
                    <a:pt x="62" y="1200"/>
                    <a:pt x="87" y="985"/>
                  </a:cubicBezTo>
                  <a:cubicBezTo>
                    <a:pt x="123" y="690"/>
                    <a:pt x="158" y="401"/>
                    <a:pt x="179" y="111"/>
                  </a:cubicBezTo>
                  <a:lnTo>
                    <a:pt x="179" y="110"/>
                  </a:lnTo>
                  <a:lnTo>
                    <a:pt x="165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44"/>
            <p:cNvSpPr/>
            <p:nvPr/>
          </p:nvSpPr>
          <p:spPr>
            <a:xfrm>
              <a:off x="4963487" y="4584890"/>
              <a:ext cx="5893" cy="87345"/>
            </a:xfrm>
            <a:custGeom>
              <a:avLst/>
              <a:gdLst/>
              <a:ahLst/>
              <a:cxnLst/>
              <a:rect l="l" t="t" r="r" b="b"/>
              <a:pathLst>
                <a:path w="95" h="1408" extrusionOk="0">
                  <a:moveTo>
                    <a:pt x="58" y="0"/>
                  </a:moveTo>
                  <a:lnTo>
                    <a:pt x="58" y="0"/>
                  </a:lnTo>
                  <a:cubicBezTo>
                    <a:pt x="0" y="465"/>
                    <a:pt x="45" y="943"/>
                    <a:pt x="88" y="1404"/>
                  </a:cubicBezTo>
                  <a:cubicBezTo>
                    <a:pt x="88" y="1407"/>
                    <a:pt x="89" y="1408"/>
                    <a:pt x="91" y="1408"/>
                  </a:cubicBezTo>
                  <a:cubicBezTo>
                    <a:pt x="93" y="1408"/>
                    <a:pt x="94" y="1407"/>
                    <a:pt x="93" y="1404"/>
                  </a:cubicBezTo>
                  <a:cubicBezTo>
                    <a:pt x="66" y="972"/>
                    <a:pt x="28" y="524"/>
                    <a:pt x="70" y="93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44"/>
            <p:cNvSpPr/>
            <p:nvPr/>
          </p:nvSpPr>
          <p:spPr>
            <a:xfrm>
              <a:off x="4958524" y="4686568"/>
              <a:ext cx="13027" cy="38648"/>
            </a:xfrm>
            <a:custGeom>
              <a:avLst/>
              <a:gdLst/>
              <a:ahLst/>
              <a:cxnLst/>
              <a:rect l="l" t="t" r="r" b="b"/>
              <a:pathLst>
                <a:path w="210" h="623" extrusionOk="0">
                  <a:moveTo>
                    <a:pt x="184" y="1"/>
                  </a:moveTo>
                  <a:cubicBezTo>
                    <a:pt x="179" y="1"/>
                    <a:pt x="174" y="4"/>
                    <a:pt x="175" y="11"/>
                  </a:cubicBezTo>
                  <a:cubicBezTo>
                    <a:pt x="191" y="185"/>
                    <a:pt x="117" y="327"/>
                    <a:pt x="56" y="483"/>
                  </a:cubicBezTo>
                  <a:cubicBezTo>
                    <a:pt x="37" y="531"/>
                    <a:pt x="19" y="577"/>
                    <a:pt x="1" y="622"/>
                  </a:cubicBezTo>
                  <a:lnTo>
                    <a:pt x="37" y="618"/>
                  </a:lnTo>
                  <a:cubicBezTo>
                    <a:pt x="59" y="552"/>
                    <a:pt x="82" y="489"/>
                    <a:pt x="108" y="426"/>
                  </a:cubicBezTo>
                  <a:cubicBezTo>
                    <a:pt x="162" y="288"/>
                    <a:pt x="210" y="162"/>
                    <a:pt x="194" y="11"/>
                  </a:cubicBezTo>
                  <a:cubicBezTo>
                    <a:pt x="194" y="4"/>
                    <a:pt x="189" y="1"/>
                    <a:pt x="184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44"/>
            <p:cNvSpPr/>
            <p:nvPr/>
          </p:nvSpPr>
          <p:spPr>
            <a:xfrm>
              <a:off x="4882406" y="4476512"/>
              <a:ext cx="29591" cy="255584"/>
            </a:xfrm>
            <a:custGeom>
              <a:avLst/>
              <a:gdLst/>
              <a:ahLst/>
              <a:cxnLst/>
              <a:rect l="l" t="t" r="r" b="b"/>
              <a:pathLst>
                <a:path w="477" h="4120" extrusionOk="0">
                  <a:moveTo>
                    <a:pt x="150" y="0"/>
                  </a:moveTo>
                  <a:lnTo>
                    <a:pt x="121" y="5"/>
                  </a:lnTo>
                  <a:cubicBezTo>
                    <a:pt x="106" y="414"/>
                    <a:pt x="0" y="818"/>
                    <a:pt x="21" y="1235"/>
                  </a:cubicBezTo>
                  <a:cubicBezTo>
                    <a:pt x="41" y="1637"/>
                    <a:pt x="183" y="1993"/>
                    <a:pt x="256" y="2380"/>
                  </a:cubicBezTo>
                  <a:cubicBezTo>
                    <a:pt x="320" y="2726"/>
                    <a:pt x="387" y="3067"/>
                    <a:pt x="407" y="3420"/>
                  </a:cubicBezTo>
                  <a:cubicBezTo>
                    <a:pt x="416" y="3591"/>
                    <a:pt x="452" y="3789"/>
                    <a:pt x="416" y="3957"/>
                  </a:cubicBezTo>
                  <a:cubicBezTo>
                    <a:pt x="406" y="4015"/>
                    <a:pt x="391" y="4069"/>
                    <a:pt x="379" y="4120"/>
                  </a:cubicBezTo>
                  <a:lnTo>
                    <a:pt x="411" y="4116"/>
                  </a:lnTo>
                  <a:cubicBezTo>
                    <a:pt x="427" y="4050"/>
                    <a:pt x="445" y="3983"/>
                    <a:pt x="455" y="3911"/>
                  </a:cubicBezTo>
                  <a:cubicBezTo>
                    <a:pt x="477" y="3751"/>
                    <a:pt x="448" y="3577"/>
                    <a:pt x="435" y="3421"/>
                  </a:cubicBezTo>
                  <a:cubicBezTo>
                    <a:pt x="419" y="3098"/>
                    <a:pt x="355" y="2798"/>
                    <a:pt x="304" y="2480"/>
                  </a:cubicBezTo>
                  <a:cubicBezTo>
                    <a:pt x="230" y="2020"/>
                    <a:pt x="53" y="1612"/>
                    <a:pt x="45" y="1137"/>
                  </a:cubicBezTo>
                  <a:cubicBezTo>
                    <a:pt x="41" y="752"/>
                    <a:pt x="147" y="378"/>
                    <a:pt x="150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44"/>
            <p:cNvSpPr/>
            <p:nvPr/>
          </p:nvSpPr>
          <p:spPr>
            <a:xfrm>
              <a:off x="4913858" y="4609519"/>
              <a:ext cx="27047" cy="119479"/>
            </a:xfrm>
            <a:custGeom>
              <a:avLst/>
              <a:gdLst/>
              <a:ahLst/>
              <a:cxnLst/>
              <a:rect l="l" t="t" r="r" b="b"/>
              <a:pathLst>
                <a:path w="436" h="1926" extrusionOk="0">
                  <a:moveTo>
                    <a:pt x="172" y="0"/>
                  </a:moveTo>
                  <a:cubicBezTo>
                    <a:pt x="34" y="0"/>
                    <a:pt x="23" y="506"/>
                    <a:pt x="54" y="605"/>
                  </a:cubicBezTo>
                  <a:cubicBezTo>
                    <a:pt x="56" y="611"/>
                    <a:pt x="59" y="613"/>
                    <a:pt x="63" y="613"/>
                  </a:cubicBezTo>
                  <a:cubicBezTo>
                    <a:pt x="69" y="613"/>
                    <a:pt x="75" y="607"/>
                    <a:pt x="74" y="599"/>
                  </a:cubicBezTo>
                  <a:cubicBezTo>
                    <a:pt x="51" y="451"/>
                    <a:pt x="0" y="156"/>
                    <a:pt x="169" y="114"/>
                  </a:cubicBezTo>
                  <a:cubicBezTo>
                    <a:pt x="199" y="107"/>
                    <a:pt x="221" y="103"/>
                    <a:pt x="236" y="103"/>
                  </a:cubicBezTo>
                  <a:cubicBezTo>
                    <a:pt x="276" y="103"/>
                    <a:pt x="277" y="131"/>
                    <a:pt x="298" y="204"/>
                  </a:cubicBezTo>
                  <a:cubicBezTo>
                    <a:pt x="310" y="251"/>
                    <a:pt x="314" y="300"/>
                    <a:pt x="321" y="350"/>
                  </a:cubicBezTo>
                  <a:cubicBezTo>
                    <a:pt x="333" y="445"/>
                    <a:pt x="334" y="541"/>
                    <a:pt x="342" y="640"/>
                  </a:cubicBezTo>
                  <a:cubicBezTo>
                    <a:pt x="359" y="875"/>
                    <a:pt x="395" y="1112"/>
                    <a:pt x="388" y="1349"/>
                  </a:cubicBezTo>
                  <a:cubicBezTo>
                    <a:pt x="384" y="1550"/>
                    <a:pt x="296" y="1732"/>
                    <a:pt x="253" y="1925"/>
                  </a:cubicBezTo>
                  <a:lnTo>
                    <a:pt x="279" y="1921"/>
                  </a:lnTo>
                  <a:cubicBezTo>
                    <a:pt x="321" y="1781"/>
                    <a:pt x="387" y="1652"/>
                    <a:pt x="405" y="1507"/>
                  </a:cubicBezTo>
                  <a:cubicBezTo>
                    <a:pt x="436" y="1253"/>
                    <a:pt x="385" y="975"/>
                    <a:pt x="366" y="723"/>
                  </a:cubicBezTo>
                  <a:cubicBezTo>
                    <a:pt x="353" y="540"/>
                    <a:pt x="397" y="235"/>
                    <a:pt x="278" y="77"/>
                  </a:cubicBezTo>
                  <a:cubicBezTo>
                    <a:pt x="236" y="23"/>
                    <a:pt x="201" y="0"/>
                    <a:pt x="172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44"/>
            <p:cNvSpPr/>
            <p:nvPr/>
          </p:nvSpPr>
          <p:spPr>
            <a:xfrm>
              <a:off x="4918821" y="4656046"/>
              <a:ext cx="11911" cy="50931"/>
            </a:xfrm>
            <a:custGeom>
              <a:avLst/>
              <a:gdLst/>
              <a:ahLst/>
              <a:cxnLst/>
              <a:rect l="l" t="t" r="r" b="b"/>
              <a:pathLst>
                <a:path w="192" h="821" extrusionOk="0">
                  <a:moveTo>
                    <a:pt x="4" y="0"/>
                  </a:moveTo>
                  <a:cubicBezTo>
                    <a:pt x="2" y="0"/>
                    <a:pt x="0" y="2"/>
                    <a:pt x="0" y="3"/>
                  </a:cubicBezTo>
                  <a:cubicBezTo>
                    <a:pt x="28" y="283"/>
                    <a:pt x="145" y="529"/>
                    <a:pt x="95" y="814"/>
                  </a:cubicBezTo>
                  <a:cubicBezTo>
                    <a:pt x="94" y="818"/>
                    <a:pt x="97" y="821"/>
                    <a:pt x="100" y="821"/>
                  </a:cubicBezTo>
                  <a:cubicBezTo>
                    <a:pt x="102" y="821"/>
                    <a:pt x="104" y="819"/>
                    <a:pt x="105" y="816"/>
                  </a:cubicBezTo>
                  <a:cubicBezTo>
                    <a:pt x="192" y="546"/>
                    <a:pt x="58" y="268"/>
                    <a:pt x="7" y="3"/>
                  </a:cubicBezTo>
                  <a:cubicBezTo>
                    <a:pt x="7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44"/>
            <p:cNvSpPr/>
            <p:nvPr/>
          </p:nvSpPr>
          <p:spPr>
            <a:xfrm>
              <a:off x="4925087" y="4706234"/>
              <a:ext cx="993" cy="744"/>
            </a:xfrm>
            <a:custGeom>
              <a:avLst/>
              <a:gdLst/>
              <a:ahLst/>
              <a:cxnLst/>
              <a:rect l="l" t="t" r="r" b="b"/>
              <a:pathLst>
                <a:path w="16" h="12" extrusionOk="0">
                  <a:moveTo>
                    <a:pt x="8" y="0"/>
                  </a:moveTo>
                  <a:cubicBezTo>
                    <a:pt x="1" y="0"/>
                    <a:pt x="2" y="12"/>
                    <a:pt x="8" y="12"/>
                  </a:cubicBezTo>
                  <a:cubicBezTo>
                    <a:pt x="15" y="12"/>
                    <a:pt x="15" y="0"/>
                    <a:pt x="8" y="0"/>
                  </a:cubicBezTo>
                  <a:close/>
                </a:path>
              </a:pathLst>
            </a:custGeom>
            <a:solidFill>
              <a:srgbClr val="5E2E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44"/>
            <p:cNvSpPr/>
            <p:nvPr/>
          </p:nvSpPr>
          <p:spPr>
            <a:xfrm>
              <a:off x="4917084" y="4559393"/>
              <a:ext cx="14020" cy="37841"/>
            </a:xfrm>
            <a:custGeom>
              <a:avLst/>
              <a:gdLst/>
              <a:ahLst/>
              <a:cxnLst/>
              <a:rect l="l" t="t" r="r" b="b"/>
              <a:pathLst>
                <a:path w="226" h="610" extrusionOk="0">
                  <a:moveTo>
                    <a:pt x="226" y="0"/>
                  </a:moveTo>
                  <a:cubicBezTo>
                    <a:pt x="205" y="230"/>
                    <a:pt x="154" y="455"/>
                    <a:pt x="5" y="600"/>
                  </a:cubicBezTo>
                  <a:cubicBezTo>
                    <a:pt x="0" y="604"/>
                    <a:pt x="4" y="610"/>
                    <a:pt x="8" y="610"/>
                  </a:cubicBezTo>
                  <a:cubicBezTo>
                    <a:pt x="10" y="610"/>
                    <a:pt x="11" y="610"/>
                    <a:pt x="12" y="609"/>
                  </a:cubicBezTo>
                  <a:cubicBezTo>
                    <a:pt x="197" y="472"/>
                    <a:pt x="215" y="224"/>
                    <a:pt x="226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44"/>
            <p:cNvSpPr/>
            <p:nvPr/>
          </p:nvSpPr>
          <p:spPr>
            <a:xfrm>
              <a:off x="4931787" y="4469750"/>
              <a:ext cx="6638" cy="80149"/>
            </a:xfrm>
            <a:custGeom>
              <a:avLst/>
              <a:gdLst/>
              <a:ahLst/>
              <a:cxnLst/>
              <a:rect l="l" t="t" r="r" b="b"/>
              <a:pathLst>
                <a:path w="107" h="1292" extrusionOk="0">
                  <a:moveTo>
                    <a:pt x="106" y="0"/>
                  </a:moveTo>
                  <a:lnTo>
                    <a:pt x="98" y="3"/>
                  </a:lnTo>
                  <a:cubicBezTo>
                    <a:pt x="70" y="312"/>
                    <a:pt x="41" y="623"/>
                    <a:pt x="16" y="935"/>
                  </a:cubicBezTo>
                  <a:cubicBezTo>
                    <a:pt x="7" y="1043"/>
                    <a:pt x="5" y="1166"/>
                    <a:pt x="0" y="1291"/>
                  </a:cubicBezTo>
                  <a:cubicBezTo>
                    <a:pt x="37" y="860"/>
                    <a:pt x="73" y="432"/>
                    <a:pt x="106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44"/>
            <p:cNvSpPr/>
            <p:nvPr/>
          </p:nvSpPr>
          <p:spPr>
            <a:xfrm>
              <a:off x="4892332" y="4489540"/>
              <a:ext cx="21092" cy="107631"/>
            </a:xfrm>
            <a:custGeom>
              <a:avLst/>
              <a:gdLst/>
              <a:ahLst/>
              <a:cxnLst/>
              <a:rect l="l" t="t" r="r" b="b"/>
              <a:pathLst>
                <a:path w="340" h="1735" extrusionOk="0">
                  <a:moveTo>
                    <a:pt x="142" y="0"/>
                  </a:moveTo>
                  <a:cubicBezTo>
                    <a:pt x="136" y="0"/>
                    <a:pt x="130" y="4"/>
                    <a:pt x="131" y="12"/>
                  </a:cubicBezTo>
                  <a:cubicBezTo>
                    <a:pt x="150" y="412"/>
                    <a:pt x="87" y="792"/>
                    <a:pt x="77" y="1190"/>
                  </a:cubicBezTo>
                  <a:cubicBezTo>
                    <a:pt x="71" y="1409"/>
                    <a:pt x="129" y="1629"/>
                    <a:pt x="334" y="1735"/>
                  </a:cubicBezTo>
                  <a:cubicBezTo>
                    <a:pt x="334" y="1735"/>
                    <a:pt x="335" y="1735"/>
                    <a:pt x="335" y="1735"/>
                  </a:cubicBezTo>
                  <a:cubicBezTo>
                    <a:pt x="337" y="1735"/>
                    <a:pt x="339" y="1731"/>
                    <a:pt x="336" y="1729"/>
                  </a:cubicBezTo>
                  <a:cubicBezTo>
                    <a:pt x="0" y="1514"/>
                    <a:pt x="109" y="1145"/>
                    <a:pt x="144" y="817"/>
                  </a:cubicBezTo>
                  <a:cubicBezTo>
                    <a:pt x="173" y="548"/>
                    <a:pt x="179" y="281"/>
                    <a:pt x="157" y="12"/>
                  </a:cubicBezTo>
                  <a:cubicBezTo>
                    <a:pt x="156" y="4"/>
                    <a:pt x="149" y="0"/>
                    <a:pt x="142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44"/>
            <p:cNvSpPr/>
            <p:nvPr/>
          </p:nvSpPr>
          <p:spPr>
            <a:xfrm>
              <a:off x="4912866" y="4473224"/>
              <a:ext cx="13400" cy="102916"/>
            </a:xfrm>
            <a:custGeom>
              <a:avLst/>
              <a:gdLst/>
              <a:ahLst/>
              <a:cxnLst/>
              <a:rect l="l" t="t" r="r" b="b"/>
              <a:pathLst>
                <a:path w="216" h="1659" extrusionOk="0">
                  <a:moveTo>
                    <a:pt x="9" y="1"/>
                  </a:moveTo>
                  <a:lnTo>
                    <a:pt x="0" y="2"/>
                  </a:lnTo>
                  <a:cubicBezTo>
                    <a:pt x="193" y="521"/>
                    <a:pt x="63" y="1113"/>
                    <a:pt x="47" y="1651"/>
                  </a:cubicBezTo>
                  <a:cubicBezTo>
                    <a:pt x="47" y="1656"/>
                    <a:pt x="50" y="1658"/>
                    <a:pt x="53" y="1658"/>
                  </a:cubicBezTo>
                  <a:cubicBezTo>
                    <a:pt x="57" y="1658"/>
                    <a:pt x="61" y="1656"/>
                    <a:pt x="61" y="1651"/>
                  </a:cubicBezTo>
                  <a:cubicBezTo>
                    <a:pt x="109" y="1125"/>
                    <a:pt x="215" y="506"/>
                    <a:pt x="9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44"/>
            <p:cNvSpPr/>
            <p:nvPr/>
          </p:nvSpPr>
          <p:spPr>
            <a:xfrm>
              <a:off x="5543712" y="4447913"/>
              <a:ext cx="55769" cy="254654"/>
            </a:xfrm>
            <a:custGeom>
              <a:avLst/>
              <a:gdLst/>
              <a:ahLst/>
              <a:cxnLst/>
              <a:rect l="l" t="t" r="r" b="b"/>
              <a:pathLst>
                <a:path w="899" h="4105" extrusionOk="0">
                  <a:moveTo>
                    <a:pt x="153" y="1"/>
                  </a:moveTo>
                  <a:lnTo>
                    <a:pt x="117" y="264"/>
                  </a:lnTo>
                  <a:lnTo>
                    <a:pt x="1" y="4105"/>
                  </a:lnTo>
                  <a:lnTo>
                    <a:pt x="33" y="3771"/>
                  </a:lnTo>
                  <a:lnTo>
                    <a:pt x="898" y="2260"/>
                  </a:lnTo>
                  <a:lnTo>
                    <a:pt x="15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44"/>
            <p:cNvSpPr/>
            <p:nvPr/>
          </p:nvSpPr>
          <p:spPr>
            <a:xfrm>
              <a:off x="5543712" y="4647485"/>
              <a:ext cx="84492" cy="55087"/>
            </a:xfrm>
            <a:custGeom>
              <a:avLst/>
              <a:gdLst/>
              <a:ahLst/>
              <a:cxnLst/>
              <a:rect l="l" t="t" r="r" b="b"/>
              <a:pathLst>
                <a:path w="1362" h="888" extrusionOk="0">
                  <a:moveTo>
                    <a:pt x="1136" y="0"/>
                  </a:moveTo>
                  <a:lnTo>
                    <a:pt x="33" y="554"/>
                  </a:lnTo>
                  <a:lnTo>
                    <a:pt x="1" y="888"/>
                  </a:lnTo>
                  <a:lnTo>
                    <a:pt x="1328" y="856"/>
                  </a:lnTo>
                  <a:lnTo>
                    <a:pt x="1361" y="481"/>
                  </a:lnTo>
                  <a:lnTo>
                    <a:pt x="11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44"/>
            <p:cNvSpPr/>
            <p:nvPr/>
          </p:nvSpPr>
          <p:spPr>
            <a:xfrm>
              <a:off x="5545698" y="4444811"/>
              <a:ext cx="82507" cy="237036"/>
            </a:xfrm>
            <a:custGeom>
              <a:avLst/>
              <a:gdLst/>
              <a:ahLst/>
              <a:cxnLst/>
              <a:rect l="l" t="t" r="r" b="b"/>
              <a:pathLst>
                <a:path w="1330" h="3821" extrusionOk="0">
                  <a:moveTo>
                    <a:pt x="1090" y="0"/>
                  </a:moveTo>
                  <a:lnTo>
                    <a:pt x="121" y="51"/>
                  </a:lnTo>
                  <a:lnTo>
                    <a:pt x="1" y="3821"/>
                  </a:lnTo>
                  <a:lnTo>
                    <a:pt x="1329" y="3748"/>
                  </a:lnTo>
                  <a:lnTo>
                    <a:pt x="109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44"/>
            <p:cNvSpPr/>
            <p:nvPr/>
          </p:nvSpPr>
          <p:spPr>
            <a:xfrm>
              <a:off x="5550040" y="4447851"/>
              <a:ext cx="6700" cy="43052"/>
            </a:xfrm>
            <a:custGeom>
              <a:avLst/>
              <a:gdLst/>
              <a:ahLst/>
              <a:cxnLst/>
              <a:rect l="l" t="t" r="r" b="b"/>
              <a:pathLst>
                <a:path w="108" h="694" extrusionOk="0">
                  <a:moveTo>
                    <a:pt x="108" y="0"/>
                  </a:moveTo>
                  <a:lnTo>
                    <a:pt x="58" y="2"/>
                  </a:lnTo>
                  <a:cubicBezTo>
                    <a:pt x="43" y="83"/>
                    <a:pt x="27" y="164"/>
                    <a:pt x="13" y="249"/>
                  </a:cubicBezTo>
                  <a:lnTo>
                    <a:pt x="0" y="693"/>
                  </a:lnTo>
                  <a:cubicBezTo>
                    <a:pt x="21" y="461"/>
                    <a:pt x="61" y="230"/>
                    <a:pt x="108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44"/>
            <p:cNvSpPr/>
            <p:nvPr/>
          </p:nvSpPr>
          <p:spPr>
            <a:xfrm>
              <a:off x="5548427" y="4521985"/>
              <a:ext cx="19231" cy="180398"/>
            </a:xfrm>
            <a:custGeom>
              <a:avLst/>
              <a:gdLst/>
              <a:ahLst/>
              <a:cxnLst/>
              <a:rect l="l" t="t" r="r" b="b"/>
              <a:pathLst>
                <a:path w="310" h="2908" extrusionOk="0">
                  <a:moveTo>
                    <a:pt x="12" y="1"/>
                  </a:moveTo>
                  <a:lnTo>
                    <a:pt x="0" y="468"/>
                  </a:lnTo>
                  <a:cubicBezTo>
                    <a:pt x="5" y="516"/>
                    <a:pt x="9" y="565"/>
                    <a:pt x="15" y="615"/>
                  </a:cubicBezTo>
                  <a:cubicBezTo>
                    <a:pt x="60" y="1043"/>
                    <a:pt x="124" y="1466"/>
                    <a:pt x="183" y="1891"/>
                  </a:cubicBezTo>
                  <a:cubicBezTo>
                    <a:pt x="236" y="2263"/>
                    <a:pt x="283" y="2562"/>
                    <a:pt x="193" y="2908"/>
                  </a:cubicBezTo>
                  <a:lnTo>
                    <a:pt x="227" y="2905"/>
                  </a:lnTo>
                  <a:cubicBezTo>
                    <a:pt x="310" y="2672"/>
                    <a:pt x="281" y="2418"/>
                    <a:pt x="254" y="2177"/>
                  </a:cubicBezTo>
                  <a:cubicBezTo>
                    <a:pt x="205" y="1733"/>
                    <a:pt x="135" y="1290"/>
                    <a:pt x="84" y="846"/>
                  </a:cubicBezTo>
                  <a:cubicBezTo>
                    <a:pt x="53" y="565"/>
                    <a:pt x="19" y="284"/>
                    <a:pt x="12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44"/>
            <p:cNvSpPr/>
            <p:nvPr/>
          </p:nvSpPr>
          <p:spPr>
            <a:xfrm>
              <a:off x="5547124" y="4583215"/>
              <a:ext cx="11414" cy="119355"/>
            </a:xfrm>
            <a:custGeom>
              <a:avLst/>
              <a:gdLst/>
              <a:ahLst/>
              <a:cxnLst/>
              <a:rect l="l" t="t" r="r" b="b"/>
              <a:pathLst>
                <a:path w="184" h="1924" extrusionOk="0">
                  <a:moveTo>
                    <a:pt x="4" y="1"/>
                  </a:moveTo>
                  <a:lnTo>
                    <a:pt x="1" y="158"/>
                  </a:lnTo>
                  <a:lnTo>
                    <a:pt x="1" y="159"/>
                  </a:lnTo>
                  <a:cubicBezTo>
                    <a:pt x="21" y="384"/>
                    <a:pt x="2" y="608"/>
                    <a:pt x="29" y="835"/>
                  </a:cubicBezTo>
                  <a:cubicBezTo>
                    <a:pt x="44" y="987"/>
                    <a:pt x="84" y="1141"/>
                    <a:pt x="111" y="1292"/>
                  </a:cubicBezTo>
                  <a:cubicBezTo>
                    <a:pt x="156" y="1536"/>
                    <a:pt x="110" y="1713"/>
                    <a:pt x="53" y="1924"/>
                  </a:cubicBezTo>
                  <a:lnTo>
                    <a:pt x="98" y="1922"/>
                  </a:lnTo>
                  <a:lnTo>
                    <a:pt x="101" y="1922"/>
                  </a:lnTo>
                  <a:cubicBezTo>
                    <a:pt x="152" y="1786"/>
                    <a:pt x="184" y="1674"/>
                    <a:pt x="184" y="1504"/>
                  </a:cubicBezTo>
                  <a:cubicBezTo>
                    <a:pt x="182" y="1344"/>
                    <a:pt x="133" y="1183"/>
                    <a:pt x="98" y="1028"/>
                  </a:cubicBezTo>
                  <a:cubicBezTo>
                    <a:pt x="39" y="742"/>
                    <a:pt x="68" y="461"/>
                    <a:pt x="30" y="175"/>
                  </a:cubicBezTo>
                  <a:cubicBezTo>
                    <a:pt x="23" y="117"/>
                    <a:pt x="14" y="59"/>
                    <a:pt x="4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44"/>
            <p:cNvSpPr/>
            <p:nvPr/>
          </p:nvSpPr>
          <p:spPr>
            <a:xfrm>
              <a:off x="5601654" y="4444811"/>
              <a:ext cx="12593" cy="256391"/>
            </a:xfrm>
            <a:custGeom>
              <a:avLst/>
              <a:gdLst/>
              <a:ahLst/>
              <a:cxnLst/>
              <a:rect l="l" t="t" r="r" b="b"/>
              <a:pathLst>
                <a:path w="203" h="4133" extrusionOk="0">
                  <a:moveTo>
                    <a:pt x="191" y="0"/>
                  </a:moveTo>
                  <a:cubicBezTo>
                    <a:pt x="133" y="671"/>
                    <a:pt x="3" y="1346"/>
                    <a:pt x="82" y="2013"/>
                  </a:cubicBezTo>
                  <a:cubicBezTo>
                    <a:pt x="106" y="2223"/>
                    <a:pt x="141" y="2428"/>
                    <a:pt x="127" y="2641"/>
                  </a:cubicBezTo>
                  <a:cubicBezTo>
                    <a:pt x="111" y="2861"/>
                    <a:pt x="73" y="3079"/>
                    <a:pt x="69" y="3302"/>
                  </a:cubicBezTo>
                  <a:cubicBezTo>
                    <a:pt x="67" y="3488"/>
                    <a:pt x="112" y="3691"/>
                    <a:pt x="70" y="3876"/>
                  </a:cubicBezTo>
                  <a:cubicBezTo>
                    <a:pt x="51" y="3959"/>
                    <a:pt x="27" y="4046"/>
                    <a:pt x="0" y="4133"/>
                  </a:cubicBezTo>
                  <a:lnTo>
                    <a:pt x="31" y="4131"/>
                  </a:lnTo>
                  <a:cubicBezTo>
                    <a:pt x="83" y="3941"/>
                    <a:pt x="108" y="3742"/>
                    <a:pt x="98" y="3543"/>
                  </a:cubicBezTo>
                  <a:cubicBezTo>
                    <a:pt x="75" y="3086"/>
                    <a:pt x="185" y="2641"/>
                    <a:pt x="130" y="2186"/>
                  </a:cubicBezTo>
                  <a:cubicBezTo>
                    <a:pt x="47" y="1504"/>
                    <a:pt x="146" y="838"/>
                    <a:pt x="202" y="163"/>
                  </a:cubicBezTo>
                  <a:lnTo>
                    <a:pt x="201" y="163"/>
                  </a:lnTo>
                  <a:lnTo>
                    <a:pt x="201" y="16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44"/>
            <p:cNvSpPr/>
            <p:nvPr/>
          </p:nvSpPr>
          <p:spPr>
            <a:xfrm>
              <a:off x="5617536" y="4562247"/>
              <a:ext cx="3970" cy="87407"/>
            </a:xfrm>
            <a:custGeom>
              <a:avLst/>
              <a:gdLst/>
              <a:ahLst/>
              <a:cxnLst/>
              <a:rect l="l" t="t" r="r" b="b"/>
              <a:pathLst>
                <a:path w="64" h="1409" extrusionOk="0">
                  <a:moveTo>
                    <a:pt x="57" y="1"/>
                  </a:moveTo>
                  <a:cubicBezTo>
                    <a:pt x="55" y="1"/>
                    <a:pt x="55" y="2"/>
                    <a:pt x="55" y="4"/>
                  </a:cubicBezTo>
                  <a:cubicBezTo>
                    <a:pt x="0" y="467"/>
                    <a:pt x="22" y="939"/>
                    <a:pt x="42" y="1405"/>
                  </a:cubicBezTo>
                  <a:cubicBezTo>
                    <a:pt x="43" y="1407"/>
                    <a:pt x="45" y="1408"/>
                    <a:pt x="46" y="1408"/>
                  </a:cubicBezTo>
                  <a:cubicBezTo>
                    <a:pt x="48" y="1408"/>
                    <a:pt x="49" y="1407"/>
                    <a:pt x="49" y="1405"/>
                  </a:cubicBezTo>
                  <a:cubicBezTo>
                    <a:pt x="44" y="978"/>
                    <a:pt x="26" y="542"/>
                    <a:pt x="64" y="117"/>
                  </a:cubicBezTo>
                  <a:lnTo>
                    <a:pt x="64" y="114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44"/>
            <p:cNvSpPr/>
            <p:nvPr/>
          </p:nvSpPr>
          <p:spPr>
            <a:xfrm>
              <a:off x="5611766" y="4664049"/>
              <a:ext cx="9926" cy="36973"/>
            </a:xfrm>
            <a:custGeom>
              <a:avLst/>
              <a:gdLst/>
              <a:ahLst/>
              <a:cxnLst/>
              <a:rect l="l" t="t" r="r" b="b"/>
              <a:pathLst>
                <a:path w="160" h="596" extrusionOk="0">
                  <a:moveTo>
                    <a:pt x="142" y="1"/>
                  </a:moveTo>
                  <a:cubicBezTo>
                    <a:pt x="137" y="1"/>
                    <a:pt x="132" y="4"/>
                    <a:pt x="131" y="11"/>
                  </a:cubicBezTo>
                  <a:cubicBezTo>
                    <a:pt x="137" y="207"/>
                    <a:pt x="70" y="403"/>
                    <a:pt x="0" y="596"/>
                  </a:cubicBezTo>
                  <a:lnTo>
                    <a:pt x="25" y="596"/>
                  </a:lnTo>
                  <a:cubicBezTo>
                    <a:pt x="39" y="545"/>
                    <a:pt x="54" y="494"/>
                    <a:pt x="70" y="443"/>
                  </a:cubicBezTo>
                  <a:cubicBezTo>
                    <a:pt x="119" y="298"/>
                    <a:pt x="160" y="165"/>
                    <a:pt x="151" y="11"/>
                  </a:cubicBezTo>
                  <a:cubicBezTo>
                    <a:pt x="151" y="4"/>
                    <a:pt x="147" y="1"/>
                    <a:pt x="142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44"/>
            <p:cNvSpPr/>
            <p:nvPr/>
          </p:nvSpPr>
          <p:spPr>
            <a:xfrm>
              <a:off x="5553204" y="4447045"/>
              <a:ext cx="18362" cy="182507"/>
            </a:xfrm>
            <a:custGeom>
              <a:avLst/>
              <a:gdLst/>
              <a:ahLst/>
              <a:cxnLst/>
              <a:rect l="l" t="t" r="r" b="b"/>
              <a:pathLst>
                <a:path w="296" h="2942" extrusionOk="0">
                  <a:moveTo>
                    <a:pt x="272" y="0"/>
                  </a:moveTo>
                  <a:lnTo>
                    <a:pt x="251" y="2"/>
                  </a:lnTo>
                  <a:cubicBezTo>
                    <a:pt x="119" y="169"/>
                    <a:pt x="0" y="276"/>
                    <a:pt x="18" y="530"/>
                  </a:cubicBezTo>
                  <a:cubicBezTo>
                    <a:pt x="35" y="806"/>
                    <a:pt x="64" y="1084"/>
                    <a:pt x="92" y="1360"/>
                  </a:cubicBezTo>
                  <a:cubicBezTo>
                    <a:pt x="144" y="1881"/>
                    <a:pt x="166" y="2421"/>
                    <a:pt x="280" y="2935"/>
                  </a:cubicBezTo>
                  <a:cubicBezTo>
                    <a:pt x="281" y="2940"/>
                    <a:pt x="284" y="2942"/>
                    <a:pt x="287" y="2942"/>
                  </a:cubicBezTo>
                  <a:cubicBezTo>
                    <a:pt x="291" y="2942"/>
                    <a:pt x="296" y="2937"/>
                    <a:pt x="295" y="2932"/>
                  </a:cubicBezTo>
                  <a:cubicBezTo>
                    <a:pt x="225" y="2431"/>
                    <a:pt x="173" y="1926"/>
                    <a:pt x="119" y="1423"/>
                  </a:cubicBezTo>
                  <a:cubicBezTo>
                    <a:pt x="93" y="1165"/>
                    <a:pt x="68" y="908"/>
                    <a:pt x="48" y="649"/>
                  </a:cubicBezTo>
                  <a:cubicBezTo>
                    <a:pt x="42" y="571"/>
                    <a:pt x="26" y="487"/>
                    <a:pt x="34" y="408"/>
                  </a:cubicBezTo>
                  <a:cubicBezTo>
                    <a:pt x="48" y="244"/>
                    <a:pt x="167" y="125"/>
                    <a:pt x="272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44"/>
            <p:cNvSpPr/>
            <p:nvPr/>
          </p:nvSpPr>
          <p:spPr>
            <a:xfrm>
              <a:off x="5592349" y="4455482"/>
              <a:ext cx="15757" cy="77047"/>
            </a:xfrm>
            <a:custGeom>
              <a:avLst/>
              <a:gdLst/>
              <a:ahLst/>
              <a:cxnLst/>
              <a:rect l="l" t="t" r="r" b="b"/>
              <a:pathLst>
                <a:path w="254" h="1242" extrusionOk="0">
                  <a:moveTo>
                    <a:pt x="238" y="0"/>
                  </a:moveTo>
                  <a:cubicBezTo>
                    <a:pt x="231" y="0"/>
                    <a:pt x="225" y="4"/>
                    <a:pt x="225" y="12"/>
                  </a:cubicBezTo>
                  <a:cubicBezTo>
                    <a:pt x="223" y="423"/>
                    <a:pt x="50" y="826"/>
                    <a:pt x="1" y="1231"/>
                  </a:cubicBezTo>
                  <a:cubicBezTo>
                    <a:pt x="0" y="1238"/>
                    <a:pt x="6" y="1242"/>
                    <a:pt x="12" y="1242"/>
                  </a:cubicBezTo>
                  <a:cubicBezTo>
                    <a:pt x="17" y="1242"/>
                    <a:pt x="21" y="1240"/>
                    <a:pt x="23" y="1235"/>
                  </a:cubicBezTo>
                  <a:cubicBezTo>
                    <a:pt x="113" y="845"/>
                    <a:pt x="254" y="416"/>
                    <a:pt x="251" y="12"/>
                  </a:cubicBezTo>
                  <a:cubicBezTo>
                    <a:pt x="251" y="4"/>
                    <a:pt x="244" y="0"/>
                    <a:pt x="238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44"/>
            <p:cNvSpPr/>
            <p:nvPr/>
          </p:nvSpPr>
          <p:spPr>
            <a:xfrm>
              <a:off x="5560276" y="4446300"/>
              <a:ext cx="22084" cy="115137"/>
            </a:xfrm>
            <a:custGeom>
              <a:avLst/>
              <a:gdLst/>
              <a:ahLst/>
              <a:cxnLst/>
              <a:rect l="l" t="t" r="r" b="b"/>
              <a:pathLst>
                <a:path w="356" h="1856" extrusionOk="0">
                  <a:moveTo>
                    <a:pt x="341" y="1"/>
                  </a:moveTo>
                  <a:cubicBezTo>
                    <a:pt x="319" y="457"/>
                    <a:pt x="252" y="910"/>
                    <a:pt x="216" y="1366"/>
                  </a:cubicBezTo>
                  <a:cubicBezTo>
                    <a:pt x="206" y="1472"/>
                    <a:pt x="198" y="1581"/>
                    <a:pt x="180" y="1684"/>
                  </a:cubicBezTo>
                  <a:cubicBezTo>
                    <a:pt x="175" y="1710"/>
                    <a:pt x="175" y="1756"/>
                    <a:pt x="161" y="1777"/>
                  </a:cubicBezTo>
                  <a:cubicBezTo>
                    <a:pt x="146" y="1796"/>
                    <a:pt x="134" y="1804"/>
                    <a:pt x="125" y="1804"/>
                  </a:cubicBezTo>
                  <a:cubicBezTo>
                    <a:pt x="85" y="1804"/>
                    <a:pt x="82" y="1668"/>
                    <a:pt x="79" y="1615"/>
                  </a:cubicBezTo>
                  <a:cubicBezTo>
                    <a:pt x="59" y="1260"/>
                    <a:pt x="139" y="907"/>
                    <a:pt x="114" y="553"/>
                  </a:cubicBezTo>
                  <a:cubicBezTo>
                    <a:pt x="113" y="547"/>
                    <a:pt x="108" y="545"/>
                    <a:pt x="104" y="545"/>
                  </a:cubicBezTo>
                  <a:cubicBezTo>
                    <a:pt x="99" y="545"/>
                    <a:pt x="95" y="547"/>
                    <a:pt x="95" y="553"/>
                  </a:cubicBezTo>
                  <a:cubicBezTo>
                    <a:pt x="97" y="810"/>
                    <a:pt x="74" y="1059"/>
                    <a:pt x="63" y="1313"/>
                  </a:cubicBezTo>
                  <a:cubicBezTo>
                    <a:pt x="58" y="1422"/>
                    <a:pt x="1" y="1724"/>
                    <a:pt x="88" y="1819"/>
                  </a:cubicBezTo>
                  <a:cubicBezTo>
                    <a:pt x="112" y="1844"/>
                    <a:pt x="126" y="1855"/>
                    <a:pt x="137" y="1855"/>
                  </a:cubicBezTo>
                  <a:cubicBezTo>
                    <a:pt x="152" y="1855"/>
                    <a:pt x="161" y="1830"/>
                    <a:pt x="182" y="1784"/>
                  </a:cubicBezTo>
                  <a:cubicBezTo>
                    <a:pt x="271" y="1598"/>
                    <a:pt x="241" y="1308"/>
                    <a:pt x="255" y="1107"/>
                  </a:cubicBezTo>
                  <a:cubicBezTo>
                    <a:pt x="283" y="737"/>
                    <a:pt x="339" y="374"/>
                    <a:pt x="355" y="4"/>
                  </a:cubicBezTo>
                  <a:lnTo>
                    <a:pt x="341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44"/>
            <p:cNvSpPr/>
            <p:nvPr/>
          </p:nvSpPr>
          <p:spPr>
            <a:xfrm>
              <a:off x="5577212" y="4445742"/>
              <a:ext cx="17370" cy="256018"/>
            </a:xfrm>
            <a:custGeom>
              <a:avLst/>
              <a:gdLst/>
              <a:ahLst/>
              <a:cxnLst/>
              <a:rect l="l" t="t" r="r" b="b"/>
              <a:pathLst>
                <a:path w="280" h="4127" extrusionOk="0">
                  <a:moveTo>
                    <a:pt x="248" y="1"/>
                  </a:moveTo>
                  <a:lnTo>
                    <a:pt x="216" y="2"/>
                  </a:lnTo>
                  <a:cubicBezTo>
                    <a:pt x="252" y="363"/>
                    <a:pt x="209" y="711"/>
                    <a:pt x="110" y="1063"/>
                  </a:cubicBezTo>
                  <a:cubicBezTo>
                    <a:pt x="17" y="1392"/>
                    <a:pt x="60" y="1670"/>
                    <a:pt x="63" y="2009"/>
                  </a:cubicBezTo>
                  <a:cubicBezTo>
                    <a:pt x="66" y="2390"/>
                    <a:pt x="31" y="2767"/>
                    <a:pt x="30" y="3149"/>
                  </a:cubicBezTo>
                  <a:cubicBezTo>
                    <a:pt x="27" y="3302"/>
                    <a:pt x="33" y="3450"/>
                    <a:pt x="55" y="3601"/>
                  </a:cubicBezTo>
                  <a:cubicBezTo>
                    <a:pt x="84" y="3798"/>
                    <a:pt x="55" y="3952"/>
                    <a:pt x="1" y="4127"/>
                  </a:cubicBezTo>
                  <a:lnTo>
                    <a:pt x="40" y="4125"/>
                  </a:lnTo>
                  <a:cubicBezTo>
                    <a:pt x="82" y="4007"/>
                    <a:pt x="121" y="3880"/>
                    <a:pt x="119" y="3764"/>
                  </a:cubicBezTo>
                  <a:cubicBezTo>
                    <a:pt x="111" y="3592"/>
                    <a:pt x="76" y="3425"/>
                    <a:pt x="78" y="3251"/>
                  </a:cubicBezTo>
                  <a:cubicBezTo>
                    <a:pt x="84" y="2837"/>
                    <a:pt x="111" y="2423"/>
                    <a:pt x="104" y="2009"/>
                  </a:cubicBezTo>
                  <a:cubicBezTo>
                    <a:pt x="100" y="1825"/>
                    <a:pt x="69" y="1639"/>
                    <a:pt x="69" y="1455"/>
                  </a:cubicBezTo>
                  <a:cubicBezTo>
                    <a:pt x="69" y="1228"/>
                    <a:pt x="175" y="1000"/>
                    <a:pt x="216" y="778"/>
                  </a:cubicBezTo>
                  <a:cubicBezTo>
                    <a:pt x="265" y="521"/>
                    <a:pt x="280" y="261"/>
                    <a:pt x="248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44"/>
            <p:cNvSpPr/>
            <p:nvPr/>
          </p:nvSpPr>
          <p:spPr>
            <a:xfrm>
              <a:off x="5590488" y="4542085"/>
              <a:ext cx="12035" cy="126489"/>
            </a:xfrm>
            <a:custGeom>
              <a:avLst/>
              <a:gdLst/>
              <a:ahLst/>
              <a:cxnLst/>
              <a:rect l="l" t="t" r="r" b="b"/>
              <a:pathLst>
                <a:path w="194" h="2039" extrusionOk="0">
                  <a:moveTo>
                    <a:pt x="28" y="1"/>
                  </a:moveTo>
                  <a:cubicBezTo>
                    <a:pt x="25" y="1"/>
                    <a:pt x="22" y="3"/>
                    <a:pt x="22" y="6"/>
                  </a:cubicBezTo>
                  <a:cubicBezTo>
                    <a:pt x="0" y="327"/>
                    <a:pt x="41" y="641"/>
                    <a:pt x="89" y="959"/>
                  </a:cubicBezTo>
                  <a:cubicBezTo>
                    <a:pt x="117" y="1136"/>
                    <a:pt x="162" y="1322"/>
                    <a:pt x="160" y="1502"/>
                  </a:cubicBezTo>
                  <a:cubicBezTo>
                    <a:pt x="160" y="1676"/>
                    <a:pt x="118" y="1852"/>
                    <a:pt x="106" y="2026"/>
                  </a:cubicBezTo>
                  <a:cubicBezTo>
                    <a:pt x="105" y="2034"/>
                    <a:pt x="111" y="2038"/>
                    <a:pt x="118" y="2038"/>
                  </a:cubicBezTo>
                  <a:cubicBezTo>
                    <a:pt x="125" y="2038"/>
                    <a:pt x="132" y="2034"/>
                    <a:pt x="133" y="2026"/>
                  </a:cubicBezTo>
                  <a:cubicBezTo>
                    <a:pt x="167" y="1705"/>
                    <a:pt x="194" y="1448"/>
                    <a:pt x="143" y="1126"/>
                  </a:cubicBezTo>
                  <a:cubicBezTo>
                    <a:pt x="82" y="755"/>
                    <a:pt x="24" y="382"/>
                    <a:pt x="37" y="8"/>
                  </a:cubicBezTo>
                  <a:cubicBezTo>
                    <a:pt x="36" y="3"/>
                    <a:pt x="32" y="1"/>
                    <a:pt x="28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44"/>
            <p:cNvSpPr/>
            <p:nvPr/>
          </p:nvSpPr>
          <p:spPr>
            <a:xfrm>
              <a:off x="5091220" y="4697921"/>
              <a:ext cx="19727" cy="17060"/>
            </a:xfrm>
            <a:custGeom>
              <a:avLst/>
              <a:gdLst/>
              <a:ahLst/>
              <a:cxnLst/>
              <a:rect l="l" t="t" r="r" b="b"/>
              <a:pathLst>
                <a:path w="318" h="275" extrusionOk="0">
                  <a:moveTo>
                    <a:pt x="237" y="1"/>
                  </a:moveTo>
                  <a:cubicBezTo>
                    <a:pt x="132" y="1"/>
                    <a:pt x="42" y="140"/>
                    <a:pt x="11" y="226"/>
                  </a:cubicBezTo>
                  <a:cubicBezTo>
                    <a:pt x="0" y="254"/>
                    <a:pt x="25" y="275"/>
                    <a:pt x="51" y="275"/>
                  </a:cubicBezTo>
                  <a:cubicBezTo>
                    <a:pt x="64" y="275"/>
                    <a:pt x="77" y="269"/>
                    <a:pt x="85" y="256"/>
                  </a:cubicBezTo>
                  <a:cubicBezTo>
                    <a:pt x="114" y="211"/>
                    <a:pt x="153" y="175"/>
                    <a:pt x="197" y="146"/>
                  </a:cubicBezTo>
                  <a:cubicBezTo>
                    <a:pt x="240" y="117"/>
                    <a:pt x="274" y="105"/>
                    <a:pt x="305" y="60"/>
                  </a:cubicBezTo>
                  <a:cubicBezTo>
                    <a:pt x="317" y="40"/>
                    <a:pt x="303" y="18"/>
                    <a:pt x="285" y="11"/>
                  </a:cubicBezTo>
                  <a:cubicBezTo>
                    <a:pt x="269" y="4"/>
                    <a:pt x="253" y="1"/>
                    <a:pt x="23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44"/>
            <p:cNvSpPr/>
            <p:nvPr/>
          </p:nvSpPr>
          <p:spPr>
            <a:xfrm>
              <a:off x="5088118" y="4697673"/>
              <a:ext cx="26303" cy="15695"/>
            </a:xfrm>
            <a:custGeom>
              <a:avLst/>
              <a:gdLst/>
              <a:ahLst/>
              <a:cxnLst/>
              <a:rect l="l" t="t" r="r" b="b"/>
              <a:pathLst>
                <a:path w="424" h="253" extrusionOk="0">
                  <a:moveTo>
                    <a:pt x="73" y="1"/>
                  </a:moveTo>
                  <a:cubicBezTo>
                    <a:pt x="18" y="1"/>
                    <a:pt x="1" y="86"/>
                    <a:pt x="61" y="108"/>
                  </a:cubicBezTo>
                  <a:cubicBezTo>
                    <a:pt x="120" y="129"/>
                    <a:pt x="181" y="151"/>
                    <a:pt x="235" y="182"/>
                  </a:cubicBezTo>
                  <a:cubicBezTo>
                    <a:pt x="280" y="209"/>
                    <a:pt x="328" y="250"/>
                    <a:pt x="382" y="253"/>
                  </a:cubicBezTo>
                  <a:cubicBezTo>
                    <a:pt x="382" y="253"/>
                    <a:pt x="383" y="253"/>
                    <a:pt x="384" y="253"/>
                  </a:cubicBezTo>
                  <a:cubicBezTo>
                    <a:pt x="403" y="253"/>
                    <a:pt x="418" y="235"/>
                    <a:pt x="418" y="217"/>
                  </a:cubicBezTo>
                  <a:cubicBezTo>
                    <a:pt x="424" y="77"/>
                    <a:pt x="190" y="28"/>
                    <a:pt x="90" y="3"/>
                  </a:cubicBezTo>
                  <a:cubicBezTo>
                    <a:pt x="84" y="2"/>
                    <a:pt x="78" y="1"/>
                    <a:pt x="7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44"/>
            <p:cNvSpPr/>
            <p:nvPr/>
          </p:nvSpPr>
          <p:spPr>
            <a:xfrm>
              <a:off x="5332231" y="3905961"/>
              <a:ext cx="439456" cy="338773"/>
            </a:xfrm>
            <a:custGeom>
              <a:avLst/>
              <a:gdLst/>
              <a:ahLst/>
              <a:cxnLst/>
              <a:rect l="l" t="t" r="r" b="b"/>
              <a:pathLst>
                <a:path w="7084" h="5461" extrusionOk="0">
                  <a:moveTo>
                    <a:pt x="2463" y="1"/>
                  </a:moveTo>
                  <a:lnTo>
                    <a:pt x="0" y="480"/>
                  </a:lnTo>
                  <a:cubicBezTo>
                    <a:pt x="533" y="1729"/>
                    <a:pt x="980" y="2498"/>
                    <a:pt x="1933" y="3393"/>
                  </a:cubicBezTo>
                  <a:cubicBezTo>
                    <a:pt x="2886" y="4287"/>
                    <a:pt x="4590" y="5061"/>
                    <a:pt x="5910" y="5461"/>
                  </a:cubicBezTo>
                  <a:lnTo>
                    <a:pt x="7084" y="3670"/>
                  </a:lnTo>
                  <a:cubicBezTo>
                    <a:pt x="5296" y="3037"/>
                    <a:pt x="3224" y="2122"/>
                    <a:pt x="2463" y="1"/>
                  </a:cubicBezTo>
                  <a:close/>
                </a:path>
              </a:pathLst>
            </a:custGeom>
            <a:solidFill>
              <a:srgbClr val="D772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44"/>
            <p:cNvSpPr/>
            <p:nvPr/>
          </p:nvSpPr>
          <p:spPr>
            <a:xfrm>
              <a:off x="5133839" y="3860178"/>
              <a:ext cx="274381" cy="760301"/>
            </a:xfrm>
            <a:custGeom>
              <a:avLst/>
              <a:gdLst/>
              <a:ahLst/>
              <a:cxnLst/>
              <a:rect l="l" t="t" r="r" b="b"/>
              <a:pathLst>
                <a:path w="4423" h="12256" extrusionOk="0">
                  <a:moveTo>
                    <a:pt x="2600" y="1"/>
                  </a:moveTo>
                  <a:lnTo>
                    <a:pt x="28" y="791"/>
                  </a:lnTo>
                  <a:cubicBezTo>
                    <a:pt x="28" y="791"/>
                    <a:pt x="0" y="3720"/>
                    <a:pt x="395" y="5720"/>
                  </a:cubicBezTo>
                  <a:cubicBezTo>
                    <a:pt x="834" y="7946"/>
                    <a:pt x="1502" y="9389"/>
                    <a:pt x="2283" y="10994"/>
                  </a:cubicBezTo>
                  <a:cubicBezTo>
                    <a:pt x="2553" y="11384"/>
                    <a:pt x="1543" y="12256"/>
                    <a:pt x="1543" y="12256"/>
                  </a:cubicBezTo>
                  <a:lnTo>
                    <a:pt x="4422" y="10577"/>
                  </a:lnTo>
                  <a:cubicBezTo>
                    <a:pt x="4422" y="10577"/>
                    <a:pt x="3300" y="8428"/>
                    <a:pt x="2715" y="5468"/>
                  </a:cubicBezTo>
                  <a:cubicBezTo>
                    <a:pt x="2337" y="3565"/>
                    <a:pt x="2649" y="166"/>
                    <a:pt x="2600" y="1"/>
                  </a:cubicBezTo>
                  <a:close/>
                </a:path>
              </a:pathLst>
            </a:custGeom>
            <a:solidFill>
              <a:srgbClr val="D772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44"/>
            <p:cNvSpPr/>
            <p:nvPr/>
          </p:nvSpPr>
          <p:spPr>
            <a:xfrm>
              <a:off x="5233283" y="4408458"/>
              <a:ext cx="174939" cy="182755"/>
            </a:xfrm>
            <a:custGeom>
              <a:avLst/>
              <a:gdLst/>
              <a:ahLst/>
              <a:cxnLst/>
              <a:rect l="l" t="t" r="r" b="b"/>
              <a:pathLst>
                <a:path w="2820" h="2946" extrusionOk="0">
                  <a:moveTo>
                    <a:pt x="2112" y="1"/>
                  </a:moveTo>
                  <a:cubicBezTo>
                    <a:pt x="1334" y="396"/>
                    <a:pt x="1" y="797"/>
                    <a:pt x="1" y="797"/>
                  </a:cubicBezTo>
                  <a:cubicBezTo>
                    <a:pt x="181" y="1235"/>
                    <a:pt x="377" y="1668"/>
                    <a:pt x="595" y="2117"/>
                  </a:cubicBezTo>
                  <a:cubicBezTo>
                    <a:pt x="709" y="2281"/>
                    <a:pt x="609" y="2538"/>
                    <a:pt x="457" y="2780"/>
                  </a:cubicBezTo>
                  <a:lnTo>
                    <a:pt x="748" y="2946"/>
                  </a:lnTo>
                  <a:lnTo>
                    <a:pt x="2819" y="1739"/>
                  </a:lnTo>
                  <a:lnTo>
                    <a:pt x="2112" y="1"/>
                  </a:lnTo>
                  <a:close/>
                </a:path>
              </a:pathLst>
            </a:custGeom>
            <a:solidFill>
              <a:srgbClr val="FFF3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44"/>
            <p:cNvSpPr/>
            <p:nvPr/>
          </p:nvSpPr>
          <p:spPr>
            <a:xfrm>
              <a:off x="5205801" y="4487306"/>
              <a:ext cx="227110" cy="193177"/>
            </a:xfrm>
            <a:custGeom>
              <a:avLst/>
              <a:gdLst/>
              <a:ahLst/>
              <a:cxnLst/>
              <a:rect l="l" t="t" r="r" b="b"/>
              <a:pathLst>
                <a:path w="3661" h="3114" extrusionOk="0">
                  <a:moveTo>
                    <a:pt x="3108" y="0"/>
                  </a:moveTo>
                  <a:cubicBezTo>
                    <a:pt x="3108" y="0"/>
                    <a:pt x="2054" y="756"/>
                    <a:pt x="1038" y="843"/>
                  </a:cubicBezTo>
                  <a:lnTo>
                    <a:pt x="44" y="2351"/>
                  </a:lnTo>
                  <a:cubicBezTo>
                    <a:pt x="1" y="2417"/>
                    <a:pt x="17" y="2584"/>
                    <a:pt x="53" y="2720"/>
                  </a:cubicBezTo>
                  <a:cubicBezTo>
                    <a:pt x="56" y="2723"/>
                    <a:pt x="224" y="3114"/>
                    <a:pt x="302" y="3114"/>
                  </a:cubicBezTo>
                  <a:cubicBezTo>
                    <a:pt x="306" y="3114"/>
                    <a:pt x="310" y="3113"/>
                    <a:pt x="313" y="3111"/>
                  </a:cubicBezTo>
                  <a:lnTo>
                    <a:pt x="3615" y="1227"/>
                  </a:lnTo>
                  <a:cubicBezTo>
                    <a:pt x="3651" y="1206"/>
                    <a:pt x="3660" y="1155"/>
                    <a:pt x="3637" y="1114"/>
                  </a:cubicBezTo>
                  <a:lnTo>
                    <a:pt x="310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44"/>
            <p:cNvSpPr/>
            <p:nvPr/>
          </p:nvSpPr>
          <p:spPr>
            <a:xfrm>
              <a:off x="5257167" y="4556477"/>
              <a:ext cx="19355" cy="14516"/>
            </a:xfrm>
            <a:custGeom>
              <a:avLst/>
              <a:gdLst/>
              <a:ahLst/>
              <a:cxnLst/>
              <a:rect l="l" t="t" r="r" b="b"/>
              <a:pathLst>
                <a:path w="312" h="234" extrusionOk="0">
                  <a:moveTo>
                    <a:pt x="29" y="1"/>
                  </a:moveTo>
                  <a:lnTo>
                    <a:pt x="0" y="46"/>
                  </a:lnTo>
                  <a:lnTo>
                    <a:pt x="281" y="233"/>
                  </a:lnTo>
                  <a:lnTo>
                    <a:pt x="311" y="188"/>
                  </a:lnTo>
                  <a:lnTo>
                    <a:pt x="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44"/>
            <p:cNvSpPr/>
            <p:nvPr/>
          </p:nvSpPr>
          <p:spPr>
            <a:xfrm>
              <a:off x="5250033" y="4567644"/>
              <a:ext cx="17308" cy="13338"/>
            </a:xfrm>
            <a:custGeom>
              <a:avLst/>
              <a:gdLst/>
              <a:ahLst/>
              <a:cxnLst/>
              <a:rect l="l" t="t" r="r" b="b"/>
              <a:pathLst>
                <a:path w="279" h="215" extrusionOk="0">
                  <a:moveTo>
                    <a:pt x="33" y="1"/>
                  </a:moveTo>
                  <a:lnTo>
                    <a:pt x="1" y="46"/>
                  </a:lnTo>
                  <a:lnTo>
                    <a:pt x="246" y="214"/>
                  </a:lnTo>
                  <a:lnTo>
                    <a:pt x="278" y="171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44"/>
            <p:cNvSpPr/>
            <p:nvPr/>
          </p:nvSpPr>
          <p:spPr>
            <a:xfrm>
              <a:off x="5241844" y="4579617"/>
              <a:ext cx="17556" cy="13400"/>
            </a:xfrm>
            <a:custGeom>
              <a:avLst/>
              <a:gdLst/>
              <a:ahLst/>
              <a:cxnLst/>
              <a:rect l="l" t="t" r="r" b="b"/>
              <a:pathLst>
                <a:path w="283" h="216" extrusionOk="0">
                  <a:moveTo>
                    <a:pt x="31" y="1"/>
                  </a:moveTo>
                  <a:lnTo>
                    <a:pt x="1" y="47"/>
                  </a:lnTo>
                  <a:lnTo>
                    <a:pt x="252" y="216"/>
                  </a:lnTo>
                  <a:lnTo>
                    <a:pt x="282" y="17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44"/>
            <p:cNvSpPr/>
            <p:nvPr/>
          </p:nvSpPr>
          <p:spPr>
            <a:xfrm>
              <a:off x="5220938" y="4611814"/>
              <a:ext cx="30583" cy="32568"/>
            </a:xfrm>
            <a:custGeom>
              <a:avLst/>
              <a:gdLst/>
              <a:ahLst/>
              <a:cxnLst/>
              <a:rect l="l" t="t" r="r" b="b"/>
              <a:pathLst>
                <a:path w="493" h="525" extrusionOk="0">
                  <a:moveTo>
                    <a:pt x="25" y="0"/>
                  </a:moveTo>
                  <a:lnTo>
                    <a:pt x="1" y="48"/>
                  </a:lnTo>
                  <a:cubicBezTo>
                    <a:pt x="2" y="51"/>
                    <a:pt x="233" y="176"/>
                    <a:pt x="448" y="525"/>
                  </a:cubicBezTo>
                  <a:lnTo>
                    <a:pt x="493" y="495"/>
                  </a:lnTo>
                  <a:cubicBezTo>
                    <a:pt x="272" y="134"/>
                    <a:pt x="37" y="5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44"/>
            <p:cNvSpPr/>
            <p:nvPr/>
          </p:nvSpPr>
          <p:spPr>
            <a:xfrm>
              <a:off x="5351152" y="4502630"/>
              <a:ext cx="55956" cy="75745"/>
            </a:xfrm>
            <a:custGeom>
              <a:avLst/>
              <a:gdLst/>
              <a:ahLst/>
              <a:cxnLst/>
              <a:rect l="l" t="t" r="r" b="b"/>
              <a:pathLst>
                <a:path w="902" h="1221" extrusionOk="0">
                  <a:moveTo>
                    <a:pt x="874" y="0"/>
                  </a:moveTo>
                  <a:cubicBezTo>
                    <a:pt x="866" y="6"/>
                    <a:pt x="636" y="143"/>
                    <a:pt x="439" y="360"/>
                  </a:cubicBezTo>
                  <a:cubicBezTo>
                    <a:pt x="171" y="652"/>
                    <a:pt x="92" y="950"/>
                    <a:pt x="206" y="1220"/>
                  </a:cubicBezTo>
                  <a:lnTo>
                    <a:pt x="256" y="1198"/>
                  </a:lnTo>
                  <a:cubicBezTo>
                    <a:pt x="0" y="593"/>
                    <a:pt x="893" y="54"/>
                    <a:pt x="902" y="48"/>
                  </a:cubicBezTo>
                  <a:lnTo>
                    <a:pt x="87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44"/>
            <p:cNvSpPr/>
            <p:nvPr/>
          </p:nvSpPr>
          <p:spPr>
            <a:xfrm>
              <a:off x="5212005" y="4542147"/>
              <a:ext cx="214021" cy="124008"/>
            </a:xfrm>
            <a:custGeom>
              <a:avLst/>
              <a:gdLst/>
              <a:ahLst/>
              <a:cxnLst/>
              <a:rect l="l" t="t" r="r" b="b"/>
              <a:pathLst>
                <a:path w="3450" h="1999" extrusionOk="0">
                  <a:moveTo>
                    <a:pt x="3422" y="1"/>
                  </a:moveTo>
                  <a:lnTo>
                    <a:pt x="1" y="1952"/>
                  </a:lnTo>
                  <a:lnTo>
                    <a:pt x="28" y="1999"/>
                  </a:lnTo>
                  <a:lnTo>
                    <a:pt x="3450" y="49"/>
                  </a:lnTo>
                  <a:lnTo>
                    <a:pt x="342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44"/>
            <p:cNvSpPr/>
            <p:nvPr/>
          </p:nvSpPr>
          <p:spPr>
            <a:xfrm>
              <a:off x="5238060" y="4532469"/>
              <a:ext cx="25496" cy="30459"/>
            </a:xfrm>
            <a:custGeom>
              <a:avLst/>
              <a:gdLst/>
              <a:ahLst/>
              <a:cxnLst/>
              <a:rect l="l" t="t" r="r" b="b"/>
              <a:pathLst>
                <a:path w="411" h="491" extrusionOk="0">
                  <a:moveTo>
                    <a:pt x="112" y="54"/>
                  </a:moveTo>
                  <a:cubicBezTo>
                    <a:pt x="120" y="54"/>
                    <a:pt x="125" y="55"/>
                    <a:pt x="134" y="59"/>
                  </a:cubicBezTo>
                  <a:cubicBezTo>
                    <a:pt x="201" y="93"/>
                    <a:pt x="271" y="244"/>
                    <a:pt x="310" y="353"/>
                  </a:cubicBezTo>
                  <a:cubicBezTo>
                    <a:pt x="233" y="296"/>
                    <a:pt x="128" y="216"/>
                    <a:pt x="98" y="173"/>
                  </a:cubicBezTo>
                  <a:cubicBezTo>
                    <a:pt x="70" y="135"/>
                    <a:pt x="60" y="105"/>
                    <a:pt x="66" y="84"/>
                  </a:cubicBezTo>
                  <a:cubicBezTo>
                    <a:pt x="69" y="71"/>
                    <a:pt x="80" y="62"/>
                    <a:pt x="99" y="55"/>
                  </a:cubicBezTo>
                  <a:cubicBezTo>
                    <a:pt x="104" y="54"/>
                    <a:pt x="109" y="54"/>
                    <a:pt x="112" y="54"/>
                  </a:cubicBezTo>
                  <a:close/>
                  <a:moveTo>
                    <a:pt x="113" y="0"/>
                  </a:moveTo>
                  <a:cubicBezTo>
                    <a:pt x="103" y="0"/>
                    <a:pt x="92" y="2"/>
                    <a:pt x="82" y="6"/>
                  </a:cubicBezTo>
                  <a:cubicBezTo>
                    <a:pt x="35" y="23"/>
                    <a:pt x="18" y="49"/>
                    <a:pt x="12" y="70"/>
                  </a:cubicBezTo>
                  <a:cubicBezTo>
                    <a:pt x="1" y="106"/>
                    <a:pt x="15" y="154"/>
                    <a:pt x="53" y="206"/>
                  </a:cubicBezTo>
                  <a:cubicBezTo>
                    <a:pt x="111" y="285"/>
                    <a:pt x="337" y="440"/>
                    <a:pt x="346" y="447"/>
                  </a:cubicBezTo>
                  <a:lnTo>
                    <a:pt x="410" y="491"/>
                  </a:lnTo>
                  <a:lnTo>
                    <a:pt x="388" y="418"/>
                  </a:lnTo>
                  <a:cubicBezTo>
                    <a:pt x="378" y="382"/>
                    <a:pt x="281" y="74"/>
                    <a:pt x="157" y="12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44"/>
            <p:cNvSpPr/>
            <p:nvPr/>
          </p:nvSpPr>
          <p:spPr>
            <a:xfrm>
              <a:off x="5259710" y="4549467"/>
              <a:ext cx="29405" cy="16005"/>
            </a:xfrm>
            <a:custGeom>
              <a:avLst/>
              <a:gdLst/>
              <a:ahLst/>
              <a:cxnLst/>
              <a:rect l="l" t="t" r="r" b="b"/>
              <a:pathLst>
                <a:path w="474" h="258" extrusionOk="0">
                  <a:moveTo>
                    <a:pt x="312" y="55"/>
                  </a:moveTo>
                  <a:cubicBezTo>
                    <a:pt x="343" y="55"/>
                    <a:pt x="377" y="73"/>
                    <a:pt x="397" y="98"/>
                  </a:cubicBezTo>
                  <a:cubicBezTo>
                    <a:pt x="408" y="112"/>
                    <a:pt x="418" y="134"/>
                    <a:pt x="410" y="160"/>
                  </a:cubicBezTo>
                  <a:cubicBezTo>
                    <a:pt x="402" y="180"/>
                    <a:pt x="381" y="194"/>
                    <a:pt x="363" y="196"/>
                  </a:cubicBezTo>
                  <a:cubicBezTo>
                    <a:pt x="348" y="200"/>
                    <a:pt x="333" y="202"/>
                    <a:pt x="316" y="202"/>
                  </a:cubicBezTo>
                  <a:cubicBezTo>
                    <a:pt x="277" y="202"/>
                    <a:pt x="235" y="193"/>
                    <a:pt x="199" y="185"/>
                  </a:cubicBezTo>
                  <a:cubicBezTo>
                    <a:pt x="170" y="178"/>
                    <a:pt x="141" y="167"/>
                    <a:pt x="109" y="156"/>
                  </a:cubicBezTo>
                  <a:cubicBezTo>
                    <a:pt x="105" y="153"/>
                    <a:pt x="99" y="150"/>
                    <a:pt x="90" y="146"/>
                  </a:cubicBezTo>
                  <a:lnTo>
                    <a:pt x="80" y="141"/>
                  </a:lnTo>
                  <a:cubicBezTo>
                    <a:pt x="141" y="109"/>
                    <a:pt x="243" y="63"/>
                    <a:pt x="302" y="56"/>
                  </a:cubicBezTo>
                  <a:cubicBezTo>
                    <a:pt x="305" y="55"/>
                    <a:pt x="309" y="55"/>
                    <a:pt x="312" y="55"/>
                  </a:cubicBezTo>
                  <a:close/>
                  <a:moveTo>
                    <a:pt x="310" y="1"/>
                  </a:moveTo>
                  <a:cubicBezTo>
                    <a:pt x="304" y="1"/>
                    <a:pt x="299" y="1"/>
                    <a:pt x="293" y="2"/>
                  </a:cubicBezTo>
                  <a:cubicBezTo>
                    <a:pt x="196" y="13"/>
                    <a:pt x="7" y="117"/>
                    <a:pt x="0" y="121"/>
                  </a:cubicBezTo>
                  <a:lnTo>
                    <a:pt x="16" y="151"/>
                  </a:lnTo>
                  <a:lnTo>
                    <a:pt x="12" y="172"/>
                  </a:lnTo>
                  <a:cubicBezTo>
                    <a:pt x="19" y="173"/>
                    <a:pt x="52" y="188"/>
                    <a:pt x="65" y="195"/>
                  </a:cubicBezTo>
                  <a:cubicBezTo>
                    <a:pt x="76" y="201"/>
                    <a:pt x="84" y="204"/>
                    <a:pt x="89" y="207"/>
                  </a:cubicBezTo>
                  <a:cubicBezTo>
                    <a:pt x="124" y="218"/>
                    <a:pt x="154" y="230"/>
                    <a:pt x="185" y="237"/>
                  </a:cubicBezTo>
                  <a:cubicBezTo>
                    <a:pt x="227" y="247"/>
                    <a:pt x="272" y="257"/>
                    <a:pt x="315" y="257"/>
                  </a:cubicBezTo>
                  <a:cubicBezTo>
                    <a:pt x="336" y="257"/>
                    <a:pt x="356" y="255"/>
                    <a:pt x="373" y="249"/>
                  </a:cubicBezTo>
                  <a:cubicBezTo>
                    <a:pt x="415" y="240"/>
                    <a:pt x="447" y="212"/>
                    <a:pt x="459" y="179"/>
                  </a:cubicBezTo>
                  <a:cubicBezTo>
                    <a:pt x="473" y="138"/>
                    <a:pt x="465" y="99"/>
                    <a:pt x="437" y="64"/>
                  </a:cubicBezTo>
                  <a:cubicBezTo>
                    <a:pt x="407" y="27"/>
                    <a:pt x="357" y="1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44"/>
            <p:cNvSpPr/>
            <p:nvPr/>
          </p:nvSpPr>
          <p:spPr>
            <a:xfrm>
              <a:off x="5236323" y="4556912"/>
              <a:ext cx="35794" cy="29094"/>
            </a:xfrm>
            <a:custGeom>
              <a:avLst/>
              <a:gdLst/>
              <a:ahLst/>
              <a:cxnLst/>
              <a:rect l="l" t="t" r="r" b="b"/>
              <a:pathLst>
                <a:path w="577" h="469" extrusionOk="0">
                  <a:moveTo>
                    <a:pt x="424" y="1"/>
                  </a:moveTo>
                  <a:lnTo>
                    <a:pt x="389" y="2"/>
                  </a:lnTo>
                  <a:cubicBezTo>
                    <a:pt x="117" y="15"/>
                    <a:pt x="5" y="248"/>
                    <a:pt x="1" y="257"/>
                  </a:cubicBezTo>
                  <a:lnTo>
                    <a:pt x="49" y="280"/>
                  </a:lnTo>
                  <a:cubicBezTo>
                    <a:pt x="53" y="271"/>
                    <a:pt x="142" y="87"/>
                    <a:pt x="358" y="59"/>
                  </a:cubicBezTo>
                  <a:lnTo>
                    <a:pt x="358" y="59"/>
                  </a:lnTo>
                  <a:cubicBezTo>
                    <a:pt x="352" y="140"/>
                    <a:pt x="360" y="342"/>
                    <a:pt x="544" y="469"/>
                  </a:cubicBezTo>
                  <a:lnTo>
                    <a:pt x="576" y="424"/>
                  </a:lnTo>
                  <a:cubicBezTo>
                    <a:pt x="379" y="286"/>
                    <a:pt x="416" y="45"/>
                    <a:pt x="418" y="33"/>
                  </a:cubicBezTo>
                  <a:lnTo>
                    <a:pt x="4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44"/>
            <p:cNvSpPr/>
            <p:nvPr/>
          </p:nvSpPr>
          <p:spPr>
            <a:xfrm>
              <a:off x="5659782" y="4107766"/>
              <a:ext cx="164517" cy="194170"/>
            </a:xfrm>
            <a:custGeom>
              <a:avLst/>
              <a:gdLst/>
              <a:ahLst/>
              <a:cxnLst/>
              <a:rect l="l" t="t" r="r" b="b"/>
              <a:pathLst>
                <a:path w="2652" h="3130" extrusionOk="0">
                  <a:moveTo>
                    <a:pt x="918" y="0"/>
                  </a:moveTo>
                  <a:cubicBezTo>
                    <a:pt x="652" y="831"/>
                    <a:pt x="0" y="2060"/>
                    <a:pt x="0" y="2060"/>
                  </a:cubicBezTo>
                  <a:cubicBezTo>
                    <a:pt x="439" y="2240"/>
                    <a:pt x="884" y="2405"/>
                    <a:pt x="1356" y="2565"/>
                  </a:cubicBezTo>
                  <a:cubicBezTo>
                    <a:pt x="1554" y="2600"/>
                    <a:pt x="1666" y="2851"/>
                    <a:pt x="1731" y="3130"/>
                  </a:cubicBezTo>
                  <a:lnTo>
                    <a:pt x="2055" y="3038"/>
                  </a:lnTo>
                  <a:lnTo>
                    <a:pt x="2652" y="716"/>
                  </a:lnTo>
                  <a:lnTo>
                    <a:pt x="918" y="0"/>
                  </a:lnTo>
                  <a:close/>
                </a:path>
              </a:pathLst>
            </a:custGeom>
            <a:solidFill>
              <a:srgbClr val="FFF3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44"/>
            <p:cNvSpPr/>
            <p:nvPr/>
          </p:nvSpPr>
          <p:spPr>
            <a:xfrm>
              <a:off x="5743717" y="4138847"/>
              <a:ext cx="129963" cy="260175"/>
            </a:xfrm>
            <a:custGeom>
              <a:avLst/>
              <a:gdLst/>
              <a:ahLst/>
              <a:cxnLst/>
              <a:rect l="l" t="t" r="r" b="b"/>
              <a:pathLst>
                <a:path w="2095" h="4194" extrusionOk="0">
                  <a:moveTo>
                    <a:pt x="856" y="0"/>
                  </a:moveTo>
                  <a:cubicBezTo>
                    <a:pt x="856" y="0"/>
                    <a:pt x="654" y="1280"/>
                    <a:pt x="1" y="2064"/>
                  </a:cubicBezTo>
                  <a:lnTo>
                    <a:pt x="377" y="3830"/>
                  </a:lnTo>
                  <a:cubicBezTo>
                    <a:pt x="393" y="3907"/>
                    <a:pt x="523" y="4011"/>
                    <a:pt x="645" y="4082"/>
                  </a:cubicBezTo>
                  <a:cubicBezTo>
                    <a:pt x="649" y="4084"/>
                    <a:pt x="932" y="4194"/>
                    <a:pt x="1052" y="4194"/>
                  </a:cubicBezTo>
                  <a:cubicBezTo>
                    <a:pt x="1080" y="4194"/>
                    <a:pt x="1099" y="4188"/>
                    <a:pt x="1103" y="4173"/>
                  </a:cubicBezTo>
                  <a:lnTo>
                    <a:pt x="2083" y="501"/>
                  </a:lnTo>
                  <a:cubicBezTo>
                    <a:pt x="2095" y="459"/>
                    <a:pt x="2066" y="417"/>
                    <a:pt x="2018" y="404"/>
                  </a:cubicBezTo>
                  <a:lnTo>
                    <a:pt x="85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44"/>
            <p:cNvSpPr/>
            <p:nvPr/>
          </p:nvSpPr>
          <p:spPr>
            <a:xfrm>
              <a:off x="5748060" y="4282275"/>
              <a:ext cx="21216" cy="7630"/>
            </a:xfrm>
            <a:custGeom>
              <a:avLst/>
              <a:gdLst/>
              <a:ahLst/>
              <a:cxnLst/>
              <a:rect l="l" t="t" r="r" b="b"/>
              <a:pathLst>
                <a:path w="342" h="123" extrusionOk="0">
                  <a:moveTo>
                    <a:pt x="330" y="0"/>
                  </a:moveTo>
                  <a:lnTo>
                    <a:pt x="0" y="70"/>
                  </a:lnTo>
                  <a:lnTo>
                    <a:pt x="10" y="122"/>
                  </a:lnTo>
                  <a:lnTo>
                    <a:pt x="341" y="55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44"/>
            <p:cNvSpPr/>
            <p:nvPr/>
          </p:nvSpPr>
          <p:spPr>
            <a:xfrm>
              <a:off x="5750541" y="4296606"/>
              <a:ext cx="18921" cy="6824"/>
            </a:xfrm>
            <a:custGeom>
              <a:avLst/>
              <a:gdLst/>
              <a:ahLst/>
              <a:cxnLst/>
              <a:rect l="l" t="t" r="r" b="b"/>
              <a:pathLst>
                <a:path w="305" h="110" extrusionOk="0">
                  <a:moveTo>
                    <a:pt x="294" y="0"/>
                  </a:moveTo>
                  <a:lnTo>
                    <a:pt x="1" y="55"/>
                  </a:lnTo>
                  <a:lnTo>
                    <a:pt x="11" y="109"/>
                  </a:lnTo>
                  <a:lnTo>
                    <a:pt x="304" y="54"/>
                  </a:lnTo>
                  <a:lnTo>
                    <a:pt x="29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44"/>
            <p:cNvSpPr/>
            <p:nvPr/>
          </p:nvSpPr>
          <p:spPr>
            <a:xfrm>
              <a:off x="5754015" y="4310378"/>
              <a:ext cx="19045" cy="7072"/>
            </a:xfrm>
            <a:custGeom>
              <a:avLst/>
              <a:gdLst/>
              <a:ahLst/>
              <a:cxnLst/>
              <a:rect l="l" t="t" r="r" b="b"/>
              <a:pathLst>
                <a:path w="307" h="114" extrusionOk="0">
                  <a:moveTo>
                    <a:pt x="295" y="0"/>
                  </a:moveTo>
                  <a:lnTo>
                    <a:pt x="0" y="61"/>
                  </a:lnTo>
                  <a:lnTo>
                    <a:pt x="10" y="114"/>
                  </a:lnTo>
                  <a:lnTo>
                    <a:pt x="306" y="54"/>
                  </a:lnTo>
                  <a:lnTo>
                    <a:pt x="29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44"/>
            <p:cNvSpPr/>
            <p:nvPr/>
          </p:nvSpPr>
          <p:spPr>
            <a:xfrm>
              <a:off x="5761646" y="4349337"/>
              <a:ext cx="42432" cy="6328"/>
            </a:xfrm>
            <a:custGeom>
              <a:avLst/>
              <a:gdLst/>
              <a:ahLst/>
              <a:cxnLst/>
              <a:rect l="l" t="t" r="r" b="b"/>
              <a:pathLst>
                <a:path w="684" h="102" extrusionOk="0">
                  <a:moveTo>
                    <a:pt x="285" y="1"/>
                  </a:moveTo>
                  <a:cubicBezTo>
                    <a:pt x="110" y="1"/>
                    <a:pt x="8" y="32"/>
                    <a:pt x="1" y="35"/>
                  </a:cubicBezTo>
                  <a:lnTo>
                    <a:pt x="16" y="87"/>
                  </a:lnTo>
                  <a:cubicBezTo>
                    <a:pt x="18" y="86"/>
                    <a:pt x="117" y="56"/>
                    <a:pt x="288" y="56"/>
                  </a:cubicBezTo>
                  <a:cubicBezTo>
                    <a:pt x="391" y="56"/>
                    <a:pt x="520" y="67"/>
                    <a:pt x="670" y="101"/>
                  </a:cubicBezTo>
                  <a:lnTo>
                    <a:pt x="683" y="49"/>
                  </a:lnTo>
                  <a:cubicBezTo>
                    <a:pt x="526" y="12"/>
                    <a:pt x="392" y="1"/>
                    <a:pt x="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44"/>
            <p:cNvSpPr/>
            <p:nvPr/>
          </p:nvSpPr>
          <p:spPr>
            <a:xfrm>
              <a:off x="5800481" y="4144678"/>
              <a:ext cx="37965" cy="82693"/>
            </a:xfrm>
            <a:custGeom>
              <a:avLst/>
              <a:gdLst/>
              <a:ahLst/>
              <a:cxnLst/>
              <a:rect l="l" t="t" r="r" b="b"/>
              <a:pathLst>
                <a:path w="612" h="1333" extrusionOk="0">
                  <a:moveTo>
                    <a:pt x="195" y="1"/>
                  </a:moveTo>
                  <a:cubicBezTo>
                    <a:pt x="194" y="11"/>
                    <a:pt x="130" y="270"/>
                    <a:pt x="144" y="563"/>
                  </a:cubicBezTo>
                  <a:cubicBezTo>
                    <a:pt x="164" y="956"/>
                    <a:pt x="320" y="1224"/>
                    <a:pt x="593" y="1332"/>
                  </a:cubicBezTo>
                  <a:lnTo>
                    <a:pt x="612" y="1282"/>
                  </a:lnTo>
                  <a:cubicBezTo>
                    <a:pt x="0" y="1039"/>
                    <a:pt x="246" y="24"/>
                    <a:pt x="247" y="12"/>
                  </a:cubicBezTo>
                  <a:lnTo>
                    <a:pt x="19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44"/>
            <p:cNvSpPr/>
            <p:nvPr/>
          </p:nvSpPr>
          <p:spPr>
            <a:xfrm>
              <a:off x="5790121" y="4158636"/>
              <a:ext cx="66439" cy="237098"/>
            </a:xfrm>
            <a:custGeom>
              <a:avLst/>
              <a:gdLst/>
              <a:ahLst/>
              <a:cxnLst/>
              <a:rect l="l" t="t" r="r" b="b"/>
              <a:pathLst>
                <a:path w="1071" h="3822" extrusionOk="0">
                  <a:moveTo>
                    <a:pt x="1017" y="1"/>
                  </a:moveTo>
                  <a:lnTo>
                    <a:pt x="0" y="3807"/>
                  </a:lnTo>
                  <a:lnTo>
                    <a:pt x="53" y="3822"/>
                  </a:lnTo>
                  <a:lnTo>
                    <a:pt x="1071" y="15"/>
                  </a:lnTo>
                  <a:lnTo>
                    <a:pt x="101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44"/>
            <p:cNvSpPr/>
            <p:nvPr/>
          </p:nvSpPr>
          <p:spPr>
            <a:xfrm>
              <a:off x="5718841" y="4277561"/>
              <a:ext cx="37035" cy="13772"/>
            </a:xfrm>
            <a:custGeom>
              <a:avLst/>
              <a:gdLst/>
              <a:ahLst/>
              <a:cxnLst/>
              <a:rect l="l" t="t" r="r" b="b"/>
              <a:pathLst>
                <a:path w="597" h="222" extrusionOk="0">
                  <a:moveTo>
                    <a:pt x="133" y="55"/>
                  </a:moveTo>
                  <a:cubicBezTo>
                    <a:pt x="213" y="55"/>
                    <a:pt x="336" y="102"/>
                    <a:pt x="426" y="142"/>
                  </a:cubicBezTo>
                  <a:cubicBezTo>
                    <a:pt x="348" y="154"/>
                    <a:pt x="245" y="167"/>
                    <a:pt x="181" y="167"/>
                  </a:cubicBezTo>
                  <a:cubicBezTo>
                    <a:pt x="168" y="167"/>
                    <a:pt x="157" y="166"/>
                    <a:pt x="147" y="165"/>
                  </a:cubicBezTo>
                  <a:cubicBezTo>
                    <a:pt x="102" y="161"/>
                    <a:pt x="72" y="146"/>
                    <a:pt x="63" y="127"/>
                  </a:cubicBezTo>
                  <a:cubicBezTo>
                    <a:pt x="56" y="117"/>
                    <a:pt x="57" y="100"/>
                    <a:pt x="66" y="82"/>
                  </a:cubicBezTo>
                  <a:cubicBezTo>
                    <a:pt x="72" y="71"/>
                    <a:pt x="81" y="63"/>
                    <a:pt x="94" y="60"/>
                  </a:cubicBezTo>
                  <a:cubicBezTo>
                    <a:pt x="104" y="56"/>
                    <a:pt x="118" y="55"/>
                    <a:pt x="133" y="55"/>
                  </a:cubicBezTo>
                  <a:close/>
                  <a:moveTo>
                    <a:pt x="134" y="0"/>
                  </a:moveTo>
                  <a:cubicBezTo>
                    <a:pt x="114" y="0"/>
                    <a:pt x="94" y="3"/>
                    <a:pt x="78" y="8"/>
                  </a:cubicBezTo>
                  <a:cubicBezTo>
                    <a:pt x="50" y="17"/>
                    <a:pt x="30" y="34"/>
                    <a:pt x="20" y="59"/>
                  </a:cubicBezTo>
                  <a:cubicBezTo>
                    <a:pt x="2" y="95"/>
                    <a:pt x="1" y="126"/>
                    <a:pt x="15" y="153"/>
                  </a:cubicBezTo>
                  <a:cubicBezTo>
                    <a:pt x="34" y="187"/>
                    <a:pt x="75" y="208"/>
                    <a:pt x="140" y="220"/>
                  </a:cubicBezTo>
                  <a:cubicBezTo>
                    <a:pt x="153" y="222"/>
                    <a:pt x="168" y="222"/>
                    <a:pt x="184" y="222"/>
                  </a:cubicBezTo>
                  <a:cubicBezTo>
                    <a:pt x="300" y="222"/>
                    <a:pt x="509" y="182"/>
                    <a:pt x="521" y="179"/>
                  </a:cubicBezTo>
                  <a:lnTo>
                    <a:pt x="596" y="165"/>
                  </a:lnTo>
                  <a:lnTo>
                    <a:pt x="528" y="129"/>
                  </a:lnTo>
                  <a:cubicBezTo>
                    <a:pt x="499" y="115"/>
                    <a:pt x="277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44"/>
            <p:cNvSpPr/>
            <p:nvPr/>
          </p:nvSpPr>
          <p:spPr>
            <a:xfrm>
              <a:off x="5748680" y="4264533"/>
              <a:ext cx="23821" cy="23573"/>
            </a:xfrm>
            <a:custGeom>
              <a:avLst/>
              <a:gdLst/>
              <a:ahLst/>
              <a:cxnLst/>
              <a:rect l="l" t="t" r="r" b="b"/>
              <a:pathLst>
                <a:path w="384" h="380" extrusionOk="0">
                  <a:moveTo>
                    <a:pt x="253" y="55"/>
                  </a:moveTo>
                  <a:cubicBezTo>
                    <a:pt x="257" y="55"/>
                    <a:pt x="260" y="55"/>
                    <a:pt x="262" y="58"/>
                  </a:cubicBezTo>
                  <a:cubicBezTo>
                    <a:pt x="281" y="60"/>
                    <a:pt x="304" y="67"/>
                    <a:pt x="317" y="92"/>
                  </a:cubicBezTo>
                  <a:cubicBezTo>
                    <a:pt x="326" y="111"/>
                    <a:pt x="318" y="134"/>
                    <a:pt x="310" y="150"/>
                  </a:cubicBezTo>
                  <a:cubicBezTo>
                    <a:pt x="284" y="193"/>
                    <a:pt x="230" y="230"/>
                    <a:pt x="186" y="257"/>
                  </a:cubicBezTo>
                  <a:cubicBezTo>
                    <a:pt x="160" y="272"/>
                    <a:pt x="134" y="286"/>
                    <a:pt x="102" y="301"/>
                  </a:cubicBezTo>
                  <a:cubicBezTo>
                    <a:pt x="99" y="302"/>
                    <a:pt x="92" y="305"/>
                    <a:pt x="83" y="308"/>
                  </a:cubicBezTo>
                  <a:cubicBezTo>
                    <a:pt x="79" y="310"/>
                    <a:pt x="76" y="310"/>
                    <a:pt x="72" y="312"/>
                  </a:cubicBezTo>
                  <a:cubicBezTo>
                    <a:pt x="93" y="247"/>
                    <a:pt x="131" y="141"/>
                    <a:pt x="167" y="96"/>
                  </a:cubicBezTo>
                  <a:cubicBezTo>
                    <a:pt x="186" y="73"/>
                    <a:pt x="221" y="55"/>
                    <a:pt x="253" y="55"/>
                  </a:cubicBezTo>
                  <a:close/>
                  <a:moveTo>
                    <a:pt x="254" y="1"/>
                  </a:moveTo>
                  <a:cubicBezTo>
                    <a:pt x="206" y="1"/>
                    <a:pt x="153" y="26"/>
                    <a:pt x="124" y="61"/>
                  </a:cubicBezTo>
                  <a:cubicBezTo>
                    <a:pt x="63" y="140"/>
                    <a:pt x="3" y="344"/>
                    <a:pt x="0" y="353"/>
                  </a:cubicBezTo>
                  <a:lnTo>
                    <a:pt x="35" y="363"/>
                  </a:lnTo>
                  <a:lnTo>
                    <a:pt x="47" y="379"/>
                  </a:lnTo>
                  <a:cubicBezTo>
                    <a:pt x="54" y="375"/>
                    <a:pt x="88" y="365"/>
                    <a:pt x="101" y="359"/>
                  </a:cubicBezTo>
                  <a:cubicBezTo>
                    <a:pt x="114" y="356"/>
                    <a:pt x="122" y="352"/>
                    <a:pt x="127" y="350"/>
                  </a:cubicBezTo>
                  <a:cubicBezTo>
                    <a:pt x="159" y="334"/>
                    <a:pt x="188" y="320"/>
                    <a:pt x="215" y="302"/>
                  </a:cubicBezTo>
                  <a:cubicBezTo>
                    <a:pt x="268" y="272"/>
                    <a:pt x="326" y="233"/>
                    <a:pt x="358" y="177"/>
                  </a:cubicBezTo>
                  <a:cubicBezTo>
                    <a:pt x="381" y="141"/>
                    <a:pt x="384" y="99"/>
                    <a:pt x="368" y="67"/>
                  </a:cubicBezTo>
                  <a:cubicBezTo>
                    <a:pt x="347" y="29"/>
                    <a:pt x="313" y="5"/>
                    <a:pt x="269" y="2"/>
                  </a:cubicBezTo>
                  <a:cubicBezTo>
                    <a:pt x="264" y="1"/>
                    <a:pt x="259" y="1"/>
                    <a:pt x="2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44"/>
            <p:cNvSpPr/>
            <p:nvPr/>
          </p:nvSpPr>
          <p:spPr>
            <a:xfrm>
              <a:off x="5738134" y="4284323"/>
              <a:ext cx="38772" cy="29901"/>
            </a:xfrm>
            <a:custGeom>
              <a:avLst/>
              <a:gdLst/>
              <a:ahLst/>
              <a:cxnLst/>
              <a:rect l="l" t="t" r="r" b="b"/>
              <a:pathLst>
                <a:path w="625" h="482" extrusionOk="0">
                  <a:moveTo>
                    <a:pt x="205" y="1"/>
                  </a:moveTo>
                  <a:lnTo>
                    <a:pt x="182" y="25"/>
                  </a:lnTo>
                  <a:cubicBezTo>
                    <a:pt x="0" y="229"/>
                    <a:pt x="88" y="470"/>
                    <a:pt x="91" y="481"/>
                  </a:cubicBezTo>
                  <a:lnTo>
                    <a:pt x="144" y="462"/>
                  </a:lnTo>
                  <a:cubicBezTo>
                    <a:pt x="140" y="454"/>
                    <a:pt x="72" y="259"/>
                    <a:pt x="204" y="88"/>
                  </a:cubicBezTo>
                  <a:cubicBezTo>
                    <a:pt x="249" y="140"/>
                    <a:pt x="369" y="251"/>
                    <a:pt x="545" y="251"/>
                  </a:cubicBezTo>
                  <a:cubicBezTo>
                    <a:pt x="571" y="251"/>
                    <a:pt x="597" y="248"/>
                    <a:pt x="625" y="243"/>
                  </a:cubicBezTo>
                  <a:lnTo>
                    <a:pt x="613" y="189"/>
                  </a:lnTo>
                  <a:cubicBezTo>
                    <a:pt x="590" y="194"/>
                    <a:pt x="567" y="196"/>
                    <a:pt x="546" y="196"/>
                  </a:cubicBezTo>
                  <a:cubicBezTo>
                    <a:pt x="350" y="196"/>
                    <a:pt x="231" y="36"/>
                    <a:pt x="226" y="27"/>
                  </a:cubicBezTo>
                  <a:lnTo>
                    <a:pt x="20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44"/>
            <p:cNvSpPr/>
            <p:nvPr/>
          </p:nvSpPr>
          <p:spPr>
            <a:xfrm>
              <a:off x="5117523" y="3649750"/>
              <a:ext cx="410299" cy="393922"/>
            </a:xfrm>
            <a:custGeom>
              <a:avLst/>
              <a:gdLst/>
              <a:ahLst/>
              <a:cxnLst/>
              <a:rect l="l" t="t" r="r" b="b"/>
              <a:pathLst>
                <a:path w="6614" h="6350" extrusionOk="0">
                  <a:moveTo>
                    <a:pt x="5375" y="1"/>
                  </a:moveTo>
                  <a:lnTo>
                    <a:pt x="361" y="248"/>
                  </a:lnTo>
                  <a:cubicBezTo>
                    <a:pt x="46" y="2034"/>
                    <a:pt x="1" y="4764"/>
                    <a:pt x="125" y="6277"/>
                  </a:cubicBezTo>
                  <a:cubicBezTo>
                    <a:pt x="536" y="6327"/>
                    <a:pt x="935" y="6350"/>
                    <a:pt x="1320" y="6350"/>
                  </a:cubicBezTo>
                  <a:cubicBezTo>
                    <a:pt x="4314" y="6350"/>
                    <a:pt x="6463" y="4998"/>
                    <a:pt x="6463" y="4998"/>
                  </a:cubicBezTo>
                  <a:cubicBezTo>
                    <a:pt x="6463" y="4998"/>
                    <a:pt x="5982" y="4279"/>
                    <a:pt x="5956" y="3871"/>
                  </a:cubicBezTo>
                  <a:cubicBezTo>
                    <a:pt x="5931" y="3460"/>
                    <a:pt x="6614" y="1806"/>
                    <a:pt x="53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44"/>
            <p:cNvSpPr/>
            <p:nvPr/>
          </p:nvSpPr>
          <p:spPr>
            <a:xfrm>
              <a:off x="5135204" y="3677356"/>
              <a:ext cx="334245" cy="30583"/>
            </a:xfrm>
            <a:custGeom>
              <a:avLst/>
              <a:gdLst/>
              <a:ahLst/>
              <a:cxnLst/>
              <a:rect l="l" t="t" r="r" b="b"/>
              <a:pathLst>
                <a:path w="5388" h="493" extrusionOk="0">
                  <a:moveTo>
                    <a:pt x="5370" y="0"/>
                  </a:moveTo>
                  <a:cubicBezTo>
                    <a:pt x="4471" y="336"/>
                    <a:pt x="3422" y="436"/>
                    <a:pt x="2492" y="436"/>
                  </a:cubicBezTo>
                  <a:cubicBezTo>
                    <a:pt x="1134" y="436"/>
                    <a:pt x="30" y="223"/>
                    <a:pt x="12" y="219"/>
                  </a:cubicBezTo>
                  <a:lnTo>
                    <a:pt x="0" y="275"/>
                  </a:lnTo>
                  <a:cubicBezTo>
                    <a:pt x="19" y="277"/>
                    <a:pt x="1126" y="492"/>
                    <a:pt x="2489" y="492"/>
                  </a:cubicBezTo>
                  <a:cubicBezTo>
                    <a:pt x="3424" y="492"/>
                    <a:pt x="4480" y="392"/>
                    <a:pt x="5388" y="51"/>
                  </a:cubicBezTo>
                  <a:lnTo>
                    <a:pt x="537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44"/>
            <p:cNvSpPr/>
            <p:nvPr/>
          </p:nvSpPr>
          <p:spPr>
            <a:xfrm>
              <a:off x="5132412" y="3670408"/>
              <a:ext cx="35980" cy="371466"/>
            </a:xfrm>
            <a:custGeom>
              <a:avLst/>
              <a:gdLst/>
              <a:ahLst/>
              <a:cxnLst/>
              <a:rect l="l" t="t" r="r" b="b"/>
              <a:pathLst>
                <a:path w="580" h="5988" extrusionOk="0">
                  <a:moveTo>
                    <a:pt x="524" y="0"/>
                  </a:moveTo>
                  <a:cubicBezTo>
                    <a:pt x="520" y="25"/>
                    <a:pt x="0" y="2623"/>
                    <a:pt x="254" y="5988"/>
                  </a:cubicBezTo>
                  <a:lnTo>
                    <a:pt x="311" y="5985"/>
                  </a:lnTo>
                  <a:cubicBezTo>
                    <a:pt x="58" y="2626"/>
                    <a:pt x="574" y="37"/>
                    <a:pt x="580" y="10"/>
                  </a:cubicBezTo>
                  <a:lnTo>
                    <a:pt x="5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44"/>
            <p:cNvSpPr/>
            <p:nvPr/>
          </p:nvSpPr>
          <p:spPr>
            <a:xfrm>
              <a:off x="5175031" y="3698883"/>
              <a:ext cx="6079" cy="7444"/>
            </a:xfrm>
            <a:custGeom>
              <a:avLst/>
              <a:gdLst/>
              <a:ahLst/>
              <a:cxnLst/>
              <a:rect l="l" t="t" r="r" b="b"/>
              <a:pathLst>
                <a:path w="98" h="120" extrusionOk="0">
                  <a:moveTo>
                    <a:pt x="15" y="0"/>
                  </a:moveTo>
                  <a:cubicBezTo>
                    <a:pt x="15" y="0"/>
                    <a:pt x="9" y="38"/>
                    <a:pt x="0" y="109"/>
                  </a:cubicBezTo>
                  <a:lnTo>
                    <a:pt x="81" y="119"/>
                  </a:lnTo>
                  <a:cubicBezTo>
                    <a:pt x="92" y="51"/>
                    <a:pt x="97" y="13"/>
                    <a:pt x="96" y="12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44"/>
            <p:cNvSpPr/>
            <p:nvPr/>
          </p:nvSpPr>
          <p:spPr>
            <a:xfrm>
              <a:off x="5161197" y="3718796"/>
              <a:ext cx="17184" cy="304964"/>
            </a:xfrm>
            <a:custGeom>
              <a:avLst/>
              <a:gdLst/>
              <a:ahLst/>
              <a:cxnLst/>
              <a:rect l="l" t="t" r="r" b="b"/>
              <a:pathLst>
                <a:path w="277" h="4916" extrusionOk="0">
                  <a:moveTo>
                    <a:pt x="195" y="0"/>
                  </a:moveTo>
                  <a:cubicBezTo>
                    <a:pt x="188" y="63"/>
                    <a:pt x="181" y="132"/>
                    <a:pt x="172" y="212"/>
                  </a:cubicBezTo>
                  <a:lnTo>
                    <a:pt x="254" y="222"/>
                  </a:lnTo>
                  <a:cubicBezTo>
                    <a:pt x="262" y="144"/>
                    <a:pt x="271" y="73"/>
                    <a:pt x="277" y="9"/>
                  </a:cubicBezTo>
                  <a:lnTo>
                    <a:pt x="195" y="0"/>
                  </a:lnTo>
                  <a:close/>
                  <a:moveTo>
                    <a:pt x="150" y="427"/>
                  </a:moveTo>
                  <a:cubicBezTo>
                    <a:pt x="145" y="494"/>
                    <a:pt x="137" y="565"/>
                    <a:pt x="130" y="639"/>
                  </a:cubicBezTo>
                  <a:lnTo>
                    <a:pt x="211" y="646"/>
                  </a:lnTo>
                  <a:cubicBezTo>
                    <a:pt x="219" y="572"/>
                    <a:pt x="225" y="501"/>
                    <a:pt x="232" y="434"/>
                  </a:cubicBezTo>
                  <a:lnTo>
                    <a:pt x="150" y="427"/>
                  </a:lnTo>
                  <a:close/>
                  <a:moveTo>
                    <a:pt x="110" y="854"/>
                  </a:moveTo>
                  <a:cubicBezTo>
                    <a:pt x="104" y="922"/>
                    <a:pt x="98" y="993"/>
                    <a:pt x="94" y="1067"/>
                  </a:cubicBezTo>
                  <a:lnTo>
                    <a:pt x="175" y="1073"/>
                  </a:lnTo>
                  <a:cubicBezTo>
                    <a:pt x="181" y="999"/>
                    <a:pt x="187" y="928"/>
                    <a:pt x="191" y="860"/>
                  </a:cubicBezTo>
                  <a:lnTo>
                    <a:pt x="110" y="854"/>
                  </a:lnTo>
                  <a:close/>
                  <a:moveTo>
                    <a:pt x="79" y="1278"/>
                  </a:moveTo>
                  <a:cubicBezTo>
                    <a:pt x="73" y="1349"/>
                    <a:pt x="71" y="1420"/>
                    <a:pt x="65" y="1493"/>
                  </a:cubicBezTo>
                  <a:lnTo>
                    <a:pt x="146" y="1497"/>
                  </a:lnTo>
                  <a:cubicBezTo>
                    <a:pt x="150" y="1425"/>
                    <a:pt x="155" y="1355"/>
                    <a:pt x="161" y="1284"/>
                  </a:cubicBezTo>
                  <a:lnTo>
                    <a:pt x="79" y="1278"/>
                  </a:lnTo>
                  <a:close/>
                  <a:moveTo>
                    <a:pt x="52" y="1706"/>
                  </a:moveTo>
                  <a:cubicBezTo>
                    <a:pt x="49" y="1778"/>
                    <a:pt x="44" y="1849"/>
                    <a:pt x="42" y="1921"/>
                  </a:cubicBezTo>
                  <a:lnTo>
                    <a:pt x="123" y="1924"/>
                  </a:lnTo>
                  <a:cubicBezTo>
                    <a:pt x="126" y="1852"/>
                    <a:pt x="130" y="1780"/>
                    <a:pt x="133" y="1711"/>
                  </a:cubicBezTo>
                  <a:lnTo>
                    <a:pt x="52" y="1706"/>
                  </a:lnTo>
                  <a:close/>
                  <a:moveTo>
                    <a:pt x="31" y="2133"/>
                  </a:moveTo>
                  <a:cubicBezTo>
                    <a:pt x="28" y="2204"/>
                    <a:pt x="24" y="2274"/>
                    <a:pt x="23" y="2347"/>
                  </a:cubicBezTo>
                  <a:lnTo>
                    <a:pt x="104" y="2351"/>
                  </a:lnTo>
                  <a:cubicBezTo>
                    <a:pt x="107" y="2280"/>
                    <a:pt x="110" y="2207"/>
                    <a:pt x="114" y="2136"/>
                  </a:cubicBezTo>
                  <a:lnTo>
                    <a:pt x="31" y="2133"/>
                  </a:lnTo>
                  <a:close/>
                  <a:moveTo>
                    <a:pt x="15" y="2563"/>
                  </a:moveTo>
                  <a:cubicBezTo>
                    <a:pt x="14" y="2634"/>
                    <a:pt x="12" y="2705"/>
                    <a:pt x="10" y="2778"/>
                  </a:cubicBezTo>
                  <a:lnTo>
                    <a:pt x="92" y="2779"/>
                  </a:lnTo>
                  <a:cubicBezTo>
                    <a:pt x="94" y="2707"/>
                    <a:pt x="95" y="2636"/>
                    <a:pt x="97" y="2565"/>
                  </a:cubicBezTo>
                  <a:lnTo>
                    <a:pt x="15" y="2563"/>
                  </a:lnTo>
                  <a:close/>
                  <a:moveTo>
                    <a:pt x="7" y="2992"/>
                  </a:moveTo>
                  <a:cubicBezTo>
                    <a:pt x="5" y="3063"/>
                    <a:pt x="2" y="3134"/>
                    <a:pt x="2" y="3206"/>
                  </a:cubicBezTo>
                  <a:lnTo>
                    <a:pt x="85" y="3206"/>
                  </a:lnTo>
                  <a:cubicBezTo>
                    <a:pt x="87" y="3134"/>
                    <a:pt x="87" y="3063"/>
                    <a:pt x="88" y="2993"/>
                  </a:cubicBezTo>
                  <a:lnTo>
                    <a:pt x="7" y="2992"/>
                  </a:lnTo>
                  <a:close/>
                  <a:moveTo>
                    <a:pt x="1" y="3418"/>
                  </a:moveTo>
                  <a:lnTo>
                    <a:pt x="1" y="3523"/>
                  </a:lnTo>
                  <a:lnTo>
                    <a:pt x="1" y="3632"/>
                  </a:lnTo>
                  <a:lnTo>
                    <a:pt x="82" y="3632"/>
                  </a:lnTo>
                  <a:lnTo>
                    <a:pt x="82" y="3523"/>
                  </a:lnTo>
                  <a:lnTo>
                    <a:pt x="82" y="3418"/>
                  </a:lnTo>
                  <a:close/>
                  <a:moveTo>
                    <a:pt x="2" y="3847"/>
                  </a:moveTo>
                  <a:cubicBezTo>
                    <a:pt x="5" y="3918"/>
                    <a:pt x="5" y="3988"/>
                    <a:pt x="7" y="4060"/>
                  </a:cubicBezTo>
                  <a:lnTo>
                    <a:pt x="88" y="4060"/>
                  </a:lnTo>
                  <a:cubicBezTo>
                    <a:pt x="87" y="3988"/>
                    <a:pt x="85" y="3918"/>
                    <a:pt x="85" y="3847"/>
                  </a:cubicBezTo>
                  <a:close/>
                  <a:moveTo>
                    <a:pt x="92" y="4271"/>
                  </a:moveTo>
                  <a:lnTo>
                    <a:pt x="10" y="4274"/>
                  </a:lnTo>
                  <a:cubicBezTo>
                    <a:pt x="12" y="4343"/>
                    <a:pt x="14" y="4416"/>
                    <a:pt x="15" y="4487"/>
                  </a:cubicBezTo>
                  <a:lnTo>
                    <a:pt x="97" y="4486"/>
                  </a:lnTo>
                  <a:cubicBezTo>
                    <a:pt x="95" y="4413"/>
                    <a:pt x="94" y="4342"/>
                    <a:pt x="92" y="4271"/>
                  </a:cubicBezTo>
                  <a:close/>
                  <a:moveTo>
                    <a:pt x="104" y="4698"/>
                  </a:moveTo>
                  <a:lnTo>
                    <a:pt x="23" y="4702"/>
                  </a:lnTo>
                  <a:cubicBezTo>
                    <a:pt x="27" y="4772"/>
                    <a:pt x="28" y="4843"/>
                    <a:pt x="31" y="4916"/>
                  </a:cubicBezTo>
                  <a:lnTo>
                    <a:pt x="114" y="4910"/>
                  </a:lnTo>
                  <a:cubicBezTo>
                    <a:pt x="110" y="4840"/>
                    <a:pt x="107" y="4769"/>
                    <a:pt x="104" y="469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44"/>
            <p:cNvSpPr/>
            <p:nvPr/>
          </p:nvSpPr>
          <p:spPr>
            <a:xfrm>
              <a:off x="5163740" y="4036796"/>
              <a:ext cx="5459" cy="7134"/>
            </a:xfrm>
            <a:custGeom>
              <a:avLst/>
              <a:gdLst/>
              <a:ahLst/>
              <a:cxnLst/>
              <a:rect l="l" t="t" r="r" b="b"/>
              <a:pathLst>
                <a:path w="88" h="115" extrusionOk="0">
                  <a:moveTo>
                    <a:pt x="82" y="0"/>
                  </a:moveTo>
                  <a:lnTo>
                    <a:pt x="1" y="5"/>
                  </a:lnTo>
                  <a:lnTo>
                    <a:pt x="5" y="115"/>
                  </a:lnTo>
                  <a:lnTo>
                    <a:pt x="88" y="109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44"/>
            <p:cNvSpPr/>
            <p:nvPr/>
          </p:nvSpPr>
          <p:spPr>
            <a:xfrm>
              <a:off x="5212935" y="3732196"/>
              <a:ext cx="85732" cy="83561"/>
            </a:xfrm>
            <a:custGeom>
              <a:avLst/>
              <a:gdLst/>
              <a:ahLst/>
              <a:cxnLst/>
              <a:rect l="l" t="t" r="r" b="b"/>
              <a:pathLst>
                <a:path w="1382" h="1347" extrusionOk="0">
                  <a:moveTo>
                    <a:pt x="124" y="64"/>
                  </a:moveTo>
                  <a:cubicBezTo>
                    <a:pt x="225" y="80"/>
                    <a:pt x="570" y="131"/>
                    <a:pt x="922" y="131"/>
                  </a:cubicBezTo>
                  <a:cubicBezTo>
                    <a:pt x="1057" y="131"/>
                    <a:pt x="1194" y="123"/>
                    <a:pt x="1318" y="104"/>
                  </a:cubicBezTo>
                  <a:lnTo>
                    <a:pt x="1318" y="104"/>
                  </a:lnTo>
                  <a:cubicBezTo>
                    <a:pt x="1302" y="249"/>
                    <a:pt x="1242" y="785"/>
                    <a:pt x="1230" y="925"/>
                  </a:cubicBezTo>
                  <a:cubicBezTo>
                    <a:pt x="1229" y="943"/>
                    <a:pt x="1198" y="994"/>
                    <a:pt x="1090" y="1078"/>
                  </a:cubicBezTo>
                  <a:cubicBezTo>
                    <a:pt x="948" y="1189"/>
                    <a:pt x="749" y="1295"/>
                    <a:pt x="634" y="1295"/>
                  </a:cubicBezTo>
                  <a:cubicBezTo>
                    <a:pt x="626" y="1295"/>
                    <a:pt x="618" y="1294"/>
                    <a:pt x="610" y="1293"/>
                  </a:cubicBezTo>
                  <a:cubicBezTo>
                    <a:pt x="497" y="1273"/>
                    <a:pt x="54" y="1039"/>
                    <a:pt x="54" y="924"/>
                  </a:cubicBezTo>
                  <a:cubicBezTo>
                    <a:pt x="54" y="853"/>
                    <a:pt x="111" y="210"/>
                    <a:pt x="124" y="64"/>
                  </a:cubicBezTo>
                  <a:close/>
                  <a:moveTo>
                    <a:pt x="74" y="0"/>
                  </a:moveTo>
                  <a:lnTo>
                    <a:pt x="73" y="29"/>
                  </a:lnTo>
                  <a:cubicBezTo>
                    <a:pt x="69" y="64"/>
                    <a:pt x="0" y="843"/>
                    <a:pt x="0" y="924"/>
                  </a:cubicBezTo>
                  <a:cubicBezTo>
                    <a:pt x="0" y="1094"/>
                    <a:pt x="516" y="1331"/>
                    <a:pt x="603" y="1345"/>
                  </a:cubicBezTo>
                  <a:cubicBezTo>
                    <a:pt x="613" y="1347"/>
                    <a:pt x="625" y="1347"/>
                    <a:pt x="635" y="1347"/>
                  </a:cubicBezTo>
                  <a:cubicBezTo>
                    <a:pt x="770" y="1347"/>
                    <a:pt x="976" y="1235"/>
                    <a:pt x="1124" y="1120"/>
                  </a:cubicBezTo>
                  <a:cubicBezTo>
                    <a:pt x="1184" y="1075"/>
                    <a:pt x="1281" y="989"/>
                    <a:pt x="1287" y="930"/>
                  </a:cubicBezTo>
                  <a:cubicBezTo>
                    <a:pt x="1300" y="766"/>
                    <a:pt x="1379" y="80"/>
                    <a:pt x="1379" y="73"/>
                  </a:cubicBezTo>
                  <a:lnTo>
                    <a:pt x="1381" y="37"/>
                  </a:lnTo>
                  <a:lnTo>
                    <a:pt x="1345" y="44"/>
                  </a:lnTo>
                  <a:cubicBezTo>
                    <a:pt x="1214" y="68"/>
                    <a:pt x="1067" y="76"/>
                    <a:pt x="921" y="76"/>
                  </a:cubicBezTo>
                  <a:cubicBezTo>
                    <a:pt x="510" y="76"/>
                    <a:pt x="109" y="7"/>
                    <a:pt x="104" y="5"/>
                  </a:cubicBezTo>
                  <a:lnTo>
                    <a:pt x="7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44"/>
            <p:cNvSpPr/>
            <p:nvPr/>
          </p:nvSpPr>
          <p:spPr>
            <a:xfrm>
              <a:off x="5217464" y="3744728"/>
              <a:ext cx="7692" cy="6452"/>
            </a:xfrm>
            <a:custGeom>
              <a:avLst/>
              <a:gdLst/>
              <a:ahLst/>
              <a:cxnLst/>
              <a:rect l="l" t="t" r="r" b="b"/>
              <a:pathLst>
                <a:path w="124" h="104" extrusionOk="0">
                  <a:moveTo>
                    <a:pt x="20" y="0"/>
                  </a:moveTo>
                  <a:lnTo>
                    <a:pt x="0" y="80"/>
                  </a:lnTo>
                  <a:cubicBezTo>
                    <a:pt x="0" y="80"/>
                    <a:pt x="38" y="90"/>
                    <a:pt x="109" y="103"/>
                  </a:cubicBezTo>
                  <a:lnTo>
                    <a:pt x="123" y="22"/>
                  </a:lnTo>
                  <a:cubicBezTo>
                    <a:pt x="58" y="9"/>
                    <a:pt x="20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44"/>
            <p:cNvSpPr/>
            <p:nvPr/>
          </p:nvSpPr>
          <p:spPr>
            <a:xfrm>
              <a:off x="5237005" y="3747954"/>
              <a:ext cx="38772" cy="6886"/>
            </a:xfrm>
            <a:custGeom>
              <a:avLst/>
              <a:gdLst/>
              <a:ahLst/>
              <a:cxnLst/>
              <a:rect l="l" t="t" r="r" b="b"/>
              <a:pathLst>
                <a:path w="625" h="111" extrusionOk="0">
                  <a:moveTo>
                    <a:pt x="10" y="1"/>
                  </a:moveTo>
                  <a:lnTo>
                    <a:pt x="0" y="82"/>
                  </a:lnTo>
                  <a:cubicBezTo>
                    <a:pt x="63" y="89"/>
                    <a:pt x="131" y="96"/>
                    <a:pt x="208" y="102"/>
                  </a:cubicBezTo>
                  <a:lnTo>
                    <a:pt x="214" y="21"/>
                  </a:lnTo>
                  <a:cubicBezTo>
                    <a:pt x="138" y="15"/>
                    <a:pt x="70" y="8"/>
                    <a:pt x="10" y="1"/>
                  </a:cubicBezTo>
                  <a:close/>
                  <a:moveTo>
                    <a:pt x="622" y="25"/>
                  </a:moveTo>
                  <a:cubicBezTo>
                    <a:pt x="571" y="28"/>
                    <a:pt x="520" y="30"/>
                    <a:pt x="471" y="30"/>
                  </a:cubicBezTo>
                  <a:lnTo>
                    <a:pt x="418" y="30"/>
                  </a:lnTo>
                  <a:lnTo>
                    <a:pt x="417" y="111"/>
                  </a:lnTo>
                  <a:lnTo>
                    <a:pt x="469" y="111"/>
                  </a:lnTo>
                  <a:cubicBezTo>
                    <a:pt x="520" y="111"/>
                    <a:pt x="571" y="111"/>
                    <a:pt x="625" y="108"/>
                  </a:cubicBezTo>
                  <a:lnTo>
                    <a:pt x="622" y="2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44"/>
            <p:cNvSpPr/>
            <p:nvPr/>
          </p:nvSpPr>
          <p:spPr>
            <a:xfrm>
              <a:off x="5288061" y="3747892"/>
              <a:ext cx="7382" cy="5893"/>
            </a:xfrm>
            <a:custGeom>
              <a:avLst/>
              <a:gdLst/>
              <a:ahLst/>
              <a:cxnLst/>
              <a:rect l="l" t="t" r="r" b="b"/>
              <a:pathLst>
                <a:path w="119" h="95" extrusionOk="0">
                  <a:moveTo>
                    <a:pt x="107" y="0"/>
                  </a:moveTo>
                  <a:cubicBezTo>
                    <a:pt x="70" y="4"/>
                    <a:pt x="37" y="9"/>
                    <a:pt x="1" y="12"/>
                  </a:cubicBezTo>
                  <a:lnTo>
                    <a:pt x="9" y="94"/>
                  </a:lnTo>
                  <a:cubicBezTo>
                    <a:pt x="46" y="90"/>
                    <a:pt x="83" y="87"/>
                    <a:pt x="118" y="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44"/>
            <p:cNvSpPr/>
            <p:nvPr/>
          </p:nvSpPr>
          <p:spPr>
            <a:xfrm>
              <a:off x="5396252" y="3716253"/>
              <a:ext cx="82569" cy="80521"/>
            </a:xfrm>
            <a:custGeom>
              <a:avLst/>
              <a:gdLst/>
              <a:ahLst/>
              <a:cxnLst/>
              <a:rect l="l" t="t" r="r" b="b"/>
              <a:pathLst>
                <a:path w="1331" h="1298" extrusionOk="0">
                  <a:moveTo>
                    <a:pt x="1199" y="76"/>
                  </a:moveTo>
                  <a:cubicBezTo>
                    <a:pt x="1213" y="205"/>
                    <a:pt x="1262" y="658"/>
                    <a:pt x="1274" y="793"/>
                  </a:cubicBezTo>
                  <a:cubicBezTo>
                    <a:pt x="1274" y="803"/>
                    <a:pt x="1257" y="851"/>
                    <a:pt x="1178" y="938"/>
                  </a:cubicBezTo>
                  <a:cubicBezTo>
                    <a:pt x="1045" y="1087"/>
                    <a:pt x="837" y="1241"/>
                    <a:pt x="722" y="1243"/>
                  </a:cubicBezTo>
                  <a:lnTo>
                    <a:pt x="721" y="1243"/>
                  </a:lnTo>
                  <a:cubicBezTo>
                    <a:pt x="605" y="1243"/>
                    <a:pt x="133" y="1098"/>
                    <a:pt x="115" y="992"/>
                  </a:cubicBezTo>
                  <a:cubicBezTo>
                    <a:pt x="105" y="934"/>
                    <a:pt x="76" y="471"/>
                    <a:pt x="60" y="210"/>
                  </a:cubicBezTo>
                  <a:lnTo>
                    <a:pt x="60" y="210"/>
                  </a:lnTo>
                  <a:cubicBezTo>
                    <a:pt x="83" y="210"/>
                    <a:pt x="117" y="211"/>
                    <a:pt x="161" y="211"/>
                  </a:cubicBezTo>
                  <a:cubicBezTo>
                    <a:pt x="382" y="211"/>
                    <a:pt x="841" y="194"/>
                    <a:pt x="1199" y="76"/>
                  </a:cubicBezTo>
                  <a:close/>
                  <a:moveTo>
                    <a:pt x="1244" y="0"/>
                  </a:moveTo>
                  <a:lnTo>
                    <a:pt x="1212" y="12"/>
                  </a:lnTo>
                  <a:cubicBezTo>
                    <a:pt x="855" y="140"/>
                    <a:pt x="377" y="156"/>
                    <a:pt x="154" y="156"/>
                  </a:cubicBezTo>
                  <a:cubicBezTo>
                    <a:pt x="79" y="156"/>
                    <a:pt x="33" y="154"/>
                    <a:pt x="31" y="154"/>
                  </a:cubicBezTo>
                  <a:lnTo>
                    <a:pt x="1" y="151"/>
                  </a:lnTo>
                  <a:lnTo>
                    <a:pt x="2" y="182"/>
                  </a:lnTo>
                  <a:cubicBezTo>
                    <a:pt x="3" y="214"/>
                    <a:pt x="46" y="924"/>
                    <a:pt x="60" y="1001"/>
                  </a:cubicBezTo>
                  <a:cubicBezTo>
                    <a:pt x="89" y="1164"/>
                    <a:pt x="631" y="1297"/>
                    <a:pt x="722" y="1297"/>
                  </a:cubicBezTo>
                  <a:cubicBezTo>
                    <a:pt x="873" y="1296"/>
                    <a:pt x="1107" y="1098"/>
                    <a:pt x="1219" y="973"/>
                  </a:cubicBezTo>
                  <a:cubicBezTo>
                    <a:pt x="1294" y="891"/>
                    <a:pt x="1331" y="827"/>
                    <a:pt x="1328" y="787"/>
                  </a:cubicBezTo>
                  <a:cubicBezTo>
                    <a:pt x="1315" y="631"/>
                    <a:pt x="1248" y="41"/>
                    <a:pt x="1248" y="35"/>
                  </a:cubicBezTo>
                  <a:lnTo>
                    <a:pt x="124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44"/>
            <p:cNvSpPr/>
            <p:nvPr/>
          </p:nvSpPr>
          <p:spPr>
            <a:xfrm>
              <a:off x="5398051" y="3735236"/>
              <a:ext cx="7010" cy="5211"/>
            </a:xfrm>
            <a:custGeom>
              <a:avLst/>
              <a:gdLst/>
              <a:ahLst/>
              <a:cxnLst/>
              <a:rect l="l" t="t" r="r" b="b"/>
              <a:pathLst>
                <a:path w="113" h="84" extrusionOk="0">
                  <a:moveTo>
                    <a:pt x="6" y="1"/>
                  </a:moveTo>
                  <a:lnTo>
                    <a:pt x="1" y="82"/>
                  </a:lnTo>
                  <a:cubicBezTo>
                    <a:pt x="1" y="82"/>
                    <a:pt x="40" y="84"/>
                    <a:pt x="111" y="84"/>
                  </a:cubicBezTo>
                  <a:lnTo>
                    <a:pt x="112" y="2"/>
                  </a:lnTo>
                  <a:cubicBezTo>
                    <a:pt x="46" y="2"/>
                    <a:pt x="6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44"/>
            <p:cNvSpPr/>
            <p:nvPr/>
          </p:nvSpPr>
          <p:spPr>
            <a:xfrm>
              <a:off x="5417407" y="3729777"/>
              <a:ext cx="38834" cy="10236"/>
            </a:xfrm>
            <a:custGeom>
              <a:avLst/>
              <a:gdLst/>
              <a:ahLst/>
              <a:cxnLst/>
              <a:rect l="l" t="t" r="r" b="b"/>
              <a:pathLst>
                <a:path w="626" h="165" extrusionOk="0">
                  <a:moveTo>
                    <a:pt x="606" y="0"/>
                  </a:moveTo>
                  <a:cubicBezTo>
                    <a:pt x="538" y="16"/>
                    <a:pt x="470" y="28"/>
                    <a:pt x="407" y="39"/>
                  </a:cubicBezTo>
                  <a:lnTo>
                    <a:pt x="420" y="121"/>
                  </a:lnTo>
                  <a:cubicBezTo>
                    <a:pt x="486" y="109"/>
                    <a:pt x="554" y="98"/>
                    <a:pt x="625" y="80"/>
                  </a:cubicBezTo>
                  <a:lnTo>
                    <a:pt x="606" y="0"/>
                  </a:lnTo>
                  <a:close/>
                  <a:moveTo>
                    <a:pt x="204" y="67"/>
                  </a:moveTo>
                  <a:cubicBezTo>
                    <a:pt x="130" y="73"/>
                    <a:pt x="62" y="79"/>
                    <a:pt x="1" y="83"/>
                  </a:cubicBezTo>
                  <a:lnTo>
                    <a:pt x="7" y="164"/>
                  </a:lnTo>
                  <a:cubicBezTo>
                    <a:pt x="68" y="163"/>
                    <a:pt x="139" y="157"/>
                    <a:pt x="213" y="148"/>
                  </a:cubicBezTo>
                  <a:lnTo>
                    <a:pt x="204" y="6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44"/>
            <p:cNvSpPr/>
            <p:nvPr/>
          </p:nvSpPr>
          <p:spPr>
            <a:xfrm>
              <a:off x="5467408" y="3724876"/>
              <a:ext cx="8065" cy="6948"/>
            </a:xfrm>
            <a:custGeom>
              <a:avLst/>
              <a:gdLst/>
              <a:ahLst/>
              <a:cxnLst/>
              <a:rect l="l" t="t" r="r" b="b"/>
              <a:pathLst>
                <a:path w="130" h="112" extrusionOk="0">
                  <a:moveTo>
                    <a:pt x="104" y="1"/>
                  </a:moveTo>
                  <a:cubicBezTo>
                    <a:pt x="69" y="11"/>
                    <a:pt x="34" y="23"/>
                    <a:pt x="1" y="31"/>
                  </a:cubicBezTo>
                  <a:lnTo>
                    <a:pt x="23" y="111"/>
                  </a:lnTo>
                  <a:cubicBezTo>
                    <a:pt x="57" y="102"/>
                    <a:pt x="91" y="91"/>
                    <a:pt x="130" y="78"/>
                  </a:cubicBezTo>
                  <a:lnTo>
                    <a:pt x="10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44"/>
            <p:cNvSpPr/>
            <p:nvPr/>
          </p:nvSpPr>
          <p:spPr>
            <a:xfrm>
              <a:off x="5344886" y="2983724"/>
              <a:ext cx="361788" cy="319728"/>
            </a:xfrm>
            <a:custGeom>
              <a:avLst/>
              <a:gdLst/>
              <a:ahLst/>
              <a:cxnLst/>
              <a:rect l="l" t="t" r="r" b="b"/>
              <a:pathLst>
                <a:path w="5832" h="5154" extrusionOk="0">
                  <a:moveTo>
                    <a:pt x="4552" y="1"/>
                  </a:moveTo>
                  <a:cubicBezTo>
                    <a:pt x="3583" y="1601"/>
                    <a:pt x="1781" y="3397"/>
                    <a:pt x="1" y="3962"/>
                  </a:cubicBezTo>
                  <a:lnTo>
                    <a:pt x="2117" y="5153"/>
                  </a:lnTo>
                  <a:cubicBezTo>
                    <a:pt x="3596" y="4052"/>
                    <a:pt x="5014" y="2104"/>
                    <a:pt x="5831" y="451"/>
                  </a:cubicBezTo>
                  <a:lnTo>
                    <a:pt x="4552" y="1"/>
                  </a:lnTo>
                  <a:close/>
                </a:path>
              </a:pathLst>
            </a:custGeom>
            <a:solidFill>
              <a:srgbClr val="D772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44"/>
            <p:cNvSpPr/>
            <p:nvPr/>
          </p:nvSpPr>
          <p:spPr>
            <a:xfrm>
              <a:off x="5612821" y="2901463"/>
              <a:ext cx="134740" cy="150373"/>
            </a:xfrm>
            <a:custGeom>
              <a:avLst/>
              <a:gdLst/>
              <a:ahLst/>
              <a:cxnLst/>
              <a:rect l="l" t="t" r="r" b="b"/>
              <a:pathLst>
                <a:path w="2172" h="2424" extrusionOk="0">
                  <a:moveTo>
                    <a:pt x="1400" y="1"/>
                  </a:moveTo>
                  <a:cubicBezTo>
                    <a:pt x="1327" y="1"/>
                    <a:pt x="1198" y="218"/>
                    <a:pt x="1129" y="361"/>
                  </a:cubicBezTo>
                  <a:cubicBezTo>
                    <a:pt x="1049" y="533"/>
                    <a:pt x="879" y="819"/>
                    <a:pt x="817" y="819"/>
                  </a:cubicBezTo>
                  <a:cubicBezTo>
                    <a:pt x="773" y="819"/>
                    <a:pt x="917" y="405"/>
                    <a:pt x="852" y="367"/>
                  </a:cubicBezTo>
                  <a:cubicBezTo>
                    <a:pt x="850" y="366"/>
                    <a:pt x="849" y="366"/>
                    <a:pt x="848" y="366"/>
                  </a:cubicBezTo>
                  <a:cubicBezTo>
                    <a:pt x="764" y="366"/>
                    <a:pt x="168" y="1476"/>
                    <a:pt x="1" y="1703"/>
                  </a:cubicBezTo>
                  <a:lnTo>
                    <a:pt x="1167" y="2423"/>
                  </a:lnTo>
                  <a:cubicBezTo>
                    <a:pt x="1167" y="2423"/>
                    <a:pt x="1732" y="1418"/>
                    <a:pt x="1978" y="936"/>
                  </a:cubicBezTo>
                  <a:cubicBezTo>
                    <a:pt x="2020" y="858"/>
                    <a:pt x="2172" y="521"/>
                    <a:pt x="2081" y="501"/>
                  </a:cubicBezTo>
                  <a:cubicBezTo>
                    <a:pt x="2080" y="500"/>
                    <a:pt x="2079" y="500"/>
                    <a:pt x="2077" y="500"/>
                  </a:cubicBezTo>
                  <a:cubicBezTo>
                    <a:pt x="1983" y="500"/>
                    <a:pt x="1672" y="1061"/>
                    <a:pt x="1566" y="1212"/>
                  </a:cubicBezTo>
                  <a:cubicBezTo>
                    <a:pt x="1659" y="975"/>
                    <a:pt x="2100" y="296"/>
                    <a:pt x="1977" y="268"/>
                  </a:cubicBezTo>
                  <a:cubicBezTo>
                    <a:pt x="1975" y="268"/>
                    <a:pt x="1973" y="268"/>
                    <a:pt x="1971" y="268"/>
                  </a:cubicBezTo>
                  <a:cubicBezTo>
                    <a:pt x="1841" y="268"/>
                    <a:pt x="1389" y="1025"/>
                    <a:pt x="1389" y="1025"/>
                  </a:cubicBezTo>
                  <a:cubicBezTo>
                    <a:pt x="1363" y="978"/>
                    <a:pt x="1888" y="61"/>
                    <a:pt x="1723" y="24"/>
                  </a:cubicBezTo>
                  <a:cubicBezTo>
                    <a:pt x="1721" y="24"/>
                    <a:pt x="1719" y="24"/>
                    <a:pt x="1718" y="24"/>
                  </a:cubicBezTo>
                  <a:cubicBezTo>
                    <a:pt x="1597" y="24"/>
                    <a:pt x="1184" y="871"/>
                    <a:pt x="1139" y="871"/>
                  </a:cubicBezTo>
                  <a:cubicBezTo>
                    <a:pt x="1138" y="871"/>
                    <a:pt x="1138" y="871"/>
                    <a:pt x="1138" y="871"/>
                  </a:cubicBezTo>
                  <a:cubicBezTo>
                    <a:pt x="1138" y="871"/>
                    <a:pt x="1543" y="46"/>
                    <a:pt x="1411" y="3"/>
                  </a:cubicBezTo>
                  <a:cubicBezTo>
                    <a:pt x="1407" y="1"/>
                    <a:pt x="1403" y="1"/>
                    <a:pt x="1400" y="1"/>
                  </a:cubicBezTo>
                  <a:close/>
                </a:path>
              </a:pathLst>
            </a:custGeom>
            <a:solidFill>
              <a:srgbClr val="D772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44"/>
            <p:cNvSpPr/>
            <p:nvPr/>
          </p:nvSpPr>
          <p:spPr>
            <a:xfrm>
              <a:off x="4797602" y="3283423"/>
              <a:ext cx="436975" cy="294790"/>
            </a:xfrm>
            <a:custGeom>
              <a:avLst/>
              <a:gdLst/>
              <a:ahLst/>
              <a:cxnLst/>
              <a:rect l="l" t="t" r="r" b="b"/>
              <a:pathLst>
                <a:path w="7044" h="4752" extrusionOk="0">
                  <a:moveTo>
                    <a:pt x="6779" y="1"/>
                  </a:moveTo>
                  <a:cubicBezTo>
                    <a:pt x="6060" y="1"/>
                    <a:pt x="5540" y="122"/>
                    <a:pt x="4956" y="563"/>
                  </a:cubicBezTo>
                  <a:cubicBezTo>
                    <a:pt x="4357" y="1018"/>
                    <a:pt x="3399" y="2107"/>
                    <a:pt x="3021" y="2455"/>
                  </a:cubicBezTo>
                  <a:cubicBezTo>
                    <a:pt x="2247" y="3168"/>
                    <a:pt x="1" y="3317"/>
                    <a:pt x="1" y="3317"/>
                  </a:cubicBezTo>
                  <a:lnTo>
                    <a:pt x="101" y="4751"/>
                  </a:lnTo>
                  <a:cubicBezTo>
                    <a:pt x="101" y="4751"/>
                    <a:pt x="106" y="4751"/>
                    <a:pt x="114" y="4751"/>
                  </a:cubicBezTo>
                  <a:cubicBezTo>
                    <a:pt x="317" y="4751"/>
                    <a:pt x="2833" y="4737"/>
                    <a:pt x="3856" y="4014"/>
                  </a:cubicBezTo>
                  <a:cubicBezTo>
                    <a:pt x="4763" y="3375"/>
                    <a:pt x="5075" y="3016"/>
                    <a:pt x="5717" y="2329"/>
                  </a:cubicBezTo>
                  <a:lnTo>
                    <a:pt x="7044" y="6"/>
                  </a:lnTo>
                  <a:cubicBezTo>
                    <a:pt x="6953" y="3"/>
                    <a:pt x="6864" y="1"/>
                    <a:pt x="6779" y="1"/>
                  </a:cubicBezTo>
                  <a:close/>
                </a:path>
              </a:pathLst>
            </a:custGeom>
            <a:solidFill>
              <a:srgbClr val="D772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44"/>
            <p:cNvSpPr/>
            <p:nvPr/>
          </p:nvSpPr>
          <p:spPr>
            <a:xfrm>
              <a:off x="4760939" y="3481010"/>
              <a:ext cx="23449" cy="110608"/>
            </a:xfrm>
            <a:custGeom>
              <a:avLst/>
              <a:gdLst/>
              <a:ahLst/>
              <a:cxnLst/>
              <a:rect l="l" t="t" r="r" b="b"/>
              <a:pathLst>
                <a:path w="378" h="1783" extrusionOk="0">
                  <a:moveTo>
                    <a:pt x="55" y="1"/>
                  </a:moveTo>
                  <a:lnTo>
                    <a:pt x="1" y="11"/>
                  </a:lnTo>
                  <a:lnTo>
                    <a:pt x="323" y="1783"/>
                  </a:lnTo>
                  <a:lnTo>
                    <a:pt x="377" y="1772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44"/>
            <p:cNvSpPr/>
            <p:nvPr/>
          </p:nvSpPr>
          <p:spPr>
            <a:xfrm>
              <a:off x="4724772" y="3481196"/>
              <a:ext cx="128661" cy="98388"/>
            </a:xfrm>
            <a:custGeom>
              <a:avLst/>
              <a:gdLst/>
              <a:ahLst/>
              <a:cxnLst/>
              <a:rect l="l" t="t" r="r" b="b"/>
              <a:pathLst>
                <a:path w="2074" h="1586" extrusionOk="0">
                  <a:moveTo>
                    <a:pt x="777" y="1"/>
                  </a:moveTo>
                  <a:cubicBezTo>
                    <a:pt x="646" y="1"/>
                    <a:pt x="491" y="24"/>
                    <a:pt x="433" y="95"/>
                  </a:cubicBezTo>
                  <a:cubicBezTo>
                    <a:pt x="404" y="131"/>
                    <a:pt x="363" y="243"/>
                    <a:pt x="363" y="243"/>
                  </a:cubicBezTo>
                  <a:cubicBezTo>
                    <a:pt x="363" y="243"/>
                    <a:pt x="209" y="268"/>
                    <a:pt x="147" y="304"/>
                  </a:cubicBezTo>
                  <a:cubicBezTo>
                    <a:pt x="84" y="341"/>
                    <a:pt x="20" y="394"/>
                    <a:pt x="13" y="467"/>
                  </a:cubicBezTo>
                  <a:cubicBezTo>
                    <a:pt x="6" y="539"/>
                    <a:pt x="150" y="590"/>
                    <a:pt x="150" y="590"/>
                  </a:cubicBezTo>
                  <a:cubicBezTo>
                    <a:pt x="150" y="590"/>
                    <a:pt x="12" y="619"/>
                    <a:pt x="12" y="724"/>
                  </a:cubicBezTo>
                  <a:cubicBezTo>
                    <a:pt x="12" y="831"/>
                    <a:pt x="151" y="875"/>
                    <a:pt x="151" y="875"/>
                  </a:cubicBezTo>
                  <a:cubicBezTo>
                    <a:pt x="151" y="875"/>
                    <a:pt x="0" y="958"/>
                    <a:pt x="12" y="1058"/>
                  </a:cubicBezTo>
                  <a:cubicBezTo>
                    <a:pt x="22" y="1158"/>
                    <a:pt x="172" y="1206"/>
                    <a:pt x="172" y="1206"/>
                  </a:cubicBezTo>
                  <a:cubicBezTo>
                    <a:pt x="172" y="1206"/>
                    <a:pt x="70" y="1284"/>
                    <a:pt x="96" y="1369"/>
                  </a:cubicBezTo>
                  <a:cubicBezTo>
                    <a:pt x="111" y="1414"/>
                    <a:pt x="150" y="1449"/>
                    <a:pt x="189" y="1475"/>
                  </a:cubicBezTo>
                  <a:cubicBezTo>
                    <a:pt x="283" y="1533"/>
                    <a:pt x="397" y="1550"/>
                    <a:pt x="507" y="1565"/>
                  </a:cubicBezTo>
                  <a:cubicBezTo>
                    <a:pt x="631" y="1579"/>
                    <a:pt x="791" y="1585"/>
                    <a:pt x="960" y="1585"/>
                  </a:cubicBezTo>
                  <a:cubicBezTo>
                    <a:pt x="1472" y="1585"/>
                    <a:pt x="2074" y="1534"/>
                    <a:pt x="2074" y="1534"/>
                  </a:cubicBezTo>
                  <a:lnTo>
                    <a:pt x="1632" y="83"/>
                  </a:lnTo>
                  <a:cubicBezTo>
                    <a:pt x="1323" y="49"/>
                    <a:pt x="1189" y="59"/>
                    <a:pt x="916" y="11"/>
                  </a:cubicBezTo>
                  <a:cubicBezTo>
                    <a:pt x="880" y="5"/>
                    <a:pt x="831" y="1"/>
                    <a:pt x="777" y="1"/>
                  </a:cubicBezTo>
                  <a:close/>
                </a:path>
              </a:pathLst>
            </a:custGeom>
            <a:solidFill>
              <a:srgbClr val="D772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44"/>
            <p:cNvSpPr/>
            <p:nvPr/>
          </p:nvSpPr>
          <p:spPr>
            <a:xfrm>
              <a:off x="4742886" y="3376106"/>
              <a:ext cx="110732" cy="69789"/>
            </a:xfrm>
            <a:custGeom>
              <a:avLst/>
              <a:gdLst/>
              <a:ahLst/>
              <a:cxnLst/>
              <a:rect l="l" t="t" r="r" b="b"/>
              <a:pathLst>
                <a:path w="1785" h="1125" extrusionOk="0">
                  <a:moveTo>
                    <a:pt x="0" y="0"/>
                  </a:moveTo>
                  <a:lnTo>
                    <a:pt x="218" y="1124"/>
                  </a:lnTo>
                  <a:lnTo>
                    <a:pt x="1785" y="1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44"/>
            <p:cNvSpPr/>
            <p:nvPr/>
          </p:nvSpPr>
          <p:spPr>
            <a:xfrm>
              <a:off x="4741335" y="3375796"/>
              <a:ext cx="26179" cy="118735"/>
            </a:xfrm>
            <a:custGeom>
              <a:avLst/>
              <a:gdLst/>
              <a:ahLst/>
              <a:cxnLst/>
              <a:rect l="l" t="t" r="r" b="b"/>
              <a:pathLst>
                <a:path w="422" h="1914" extrusionOk="0">
                  <a:moveTo>
                    <a:pt x="53" y="1"/>
                  </a:moveTo>
                  <a:lnTo>
                    <a:pt x="0" y="11"/>
                  </a:lnTo>
                  <a:lnTo>
                    <a:pt x="369" y="1913"/>
                  </a:lnTo>
                  <a:lnTo>
                    <a:pt x="421" y="1904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44"/>
            <p:cNvSpPr/>
            <p:nvPr/>
          </p:nvSpPr>
          <p:spPr>
            <a:xfrm>
              <a:off x="4753122" y="3488392"/>
              <a:ext cx="25620" cy="10236"/>
            </a:xfrm>
            <a:custGeom>
              <a:avLst/>
              <a:gdLst/>
              <a:ahLst/>
              <a:cxnLst/>
              <a:rect l="l" t="t" r="r" b="b"/>
              <a:pathLst>
                <a:path w="413" h="165" extrusionOk="0">
                  <a:moveTo>
                    <a:pt x="391" y="1"/>
                  </a:moveTo>
                  <a:cubicBezTo>
                    <a:pt x="231" y="73"/>
                    <a:pt x="2" y="111"/>
                    <a:pt x="1" y="111"/>
                  </a:cubicBezTo>
                  <a:lnTo>
                    <a:pt x="9" y="165"/>
                  </a:lnTo>
                  <a:cubicBezTo>
                    <a:pt x="21" y="164"/>
                    <a:pt x="247" y="126"/>
                    <a:pt x="413" y="52"/>
                  </a:cubicBezTo>
                  <a:lnTo>
                    <a:pt x="391" y="1"/>
                  </a:lnTo>
                  <a:close/>
                </a:path>
              </a:pathLst>
            </a:custGeom>
            <a:solidFill>
              <a:srgbClr val="994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44"/>
            <p:cNvSpPr/>
            <p:nvPr/>
          </p:nvSpPr>
          <p:spPr>
            <a:xfrm>
              <a:off x="5139980" y="3509299"/>
              <a:ext cx="311168" cy="163524"/>
            </a:xfrm>
            <a:custGeom>
              <a:avLst/>
              <a:gdLst/>
              <a:ahLst/>
              <a:cxnLst/>
              <a:rect l="l" t="t" r="r" b="b"/>
              <a:pathLst>
                <a:path w="5016" h="2636" extrusionOk="0">
                  <a:moveTo>
                    <a:pt x="4285" y="1"/>
                  </a:moveTo>
                  <a:lnTo>
                    <a:pt x="76" y="1527"/>
                  </a:lnTo>
                  <a:lnTo>
                    <a:pt x="0" y="2512"/>
                  </a:lnTo>
                  <a:cubicBezTo>
                    <a:pt x="0" y="2512"/>
                    <a:pt x="495" y="2636"/>
                    <a:pt x="1360" y="2636"/>
                  </a:cubicBezTo>
                  <a:cubicBezTo>
                    <a:pt x="1696" y="2636"/>
                    <a:pt x="2087" y="2617"/>
                    <a:pt x="2527" y="2565"/>
                  </a:cubicBezTo>
                  <a:cubicBezTo>
                    <a:pt x="4101" y="2381"/>
                    <a:pt x="5016" y="2263"/>
                    <a:pt x="5016" y="2263"/>
                  </a:cubicBezTo>
                  <a:lnTo>
                    <a:pt x="4285" y="1"/>
                  </a:lnTo>
                  <a:close/>
                </a:path>
              </a:pathLst>
            </a:custGeom>
            <a:solidFill>
              <a:srgbClr val="D772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44"/>
            <p:cNvSpPr/>
            <p:nvPr/>
          </p:nvSpPr>
          <p:spPr>
            <a:xfrm>
              <a:off x="5022111" y="3167104"/>
              <a:ext cx="516690" cy="484928"/>
            </a:xfrm>
            <a:custGeom>
              <a:avLst/>
              <a:gdLst/>
              <a:ahLst/>
              <a:cxnLst/>
              <a:rect l="l" t="t" r="r" b="b"/>
              <a:pathLst>
                <a:path w="8329" h="7817" extrusionOk="0">
                  <a:moveTo>
                    <a:pt x="6807" y="0"/>
                  </a:moveTo>
                  <a:cubicBezTo>
                    <a:pt x="5915" y="893"/>
                    <a:pt x="3580" y="1549"/>
                    <a:pt x="3580" y="1549"/>
                  </a:cubicBezTo>
                  <a:cubicBezTo>
                    <a:pt x="3580" y="1549"/>
                    <a:pt x="2838" y="1586"/>
                    <a:pt x="2029" y="1843"/>
                  </a:cubicBezTo>
                  <a:cubicBezTo>
                    <a:pt x="1219" y="2098"/>
                    <a:pt x="1" y="3575"/>
                    <a:pt x="1" y="3575"/>
                  </a:cubicBezTo>
                  <a:cubicBezTo>
                    <a:pt x="512" y="4207"/>
                    <a:pt x="776" y="4564"/>
                    <a:pt x="1517" y="5104"/>
                  </a:cubicBezTo>
                  <a:lnTo>
                    <a:pt x="1274" y="7710"/>
                  </a:lnTo>
                  <a:cubicBezTo>
                    <a:pt x="1274" y="7710"/>
                    <a:pt x="1997" y="7817"/>
                    <a:pt x="3026" y="7817"/>
                  </a:cubicBezTo>
                  <a:cubicBezTo>
                    <a:pt x="4284" y="7817"/>
                    <a:pt x="6000" y="7657"/>
                    <a:pt x="7413" y="6946"/>
                  </a:cubicBezTo>
                  <a:cubicBezTo>
                    <a:pt x="7020" y="4911"/>
                    <a:pt x="6663" y="3447"/>
                    <a:pt x="6562" y="3048"/>
                  </a:cubicBezTo>
                  <a:cubicBezTo>
                    <a:pt x="7333" y="2711"/>
                    <a:pt x="8329" y="1841"/>
                    <a:pt x="8329" y="1841"/>
                  </a:cubicBezTo>
                  <a:cubicBezTo>
                    <a:pt x="8052" y="1176"/>
                    <a:pt x="7593" y="668"/>
                    <a:pt x="68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44"/>
            <p:cNvSpPr/>
            <p:nvPr/>
          </p:nvSpPr>
          <p:spPr>
            <a:xfrm>
              <a:off x="5118454" y="3428713"/>
              <a:ext cx="56080" cy="59554"/>
            </a:xfrm>
            <a:custGeom>
              <a:avLst/>
              <a:gdLst/>
              <a:ahLst/>
              <a:cxnLst/>
              <a:rect l="l" t="t" r="r" b="b"/>
              <a:pathLst>
                <a:path w="904" h="960" extrusionOk="0">
                  <a:moveTo>
                    <a:pt x="864" y="0"/>
                  </a:moveTo>
                  <a:lnTo>
                    <a:pt x="0" y="924"/>
                  </a:lnTo>
                  <a:lnTo>
                    <a:pt x="39" y="960"/>
                  </a:lnTo>
                  <a:lnTo>
                    <a:pt x="903" y="36"/>
                  </a:lnTo>
                  <a:lnTo>
                    <a:pt x="86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44"/>
            <p:cNvSpPr/>
            <p:nvPr/>
          </p:nvSpPr>
          <p:spPr>
            <a:xfrm>
              <a:off x="5103937" y="3533183"/>
              <a:ext cx="371838" cy="82134"/>
            </a:xfrm>
            <a:custGeom>
              <a:avLst/>
              <a:gdLst/>
              <a:ahLst/>
              <a:cxnLst/>
              <a:rect l="l" t="t" r="r" b="b"/>
              <a:pathLst>
                <a:path w="5994" h="1324" extrusionOk="0">
                  <a:moveTo>
                    <a:pt x="5887" y="1"/>
                  </a:moveTo>
                  <a:cubicBezTo>
                    <a:pt x="5665" y="60"/>
                    <a:pt x="5442" y="117"/>
                    <a:pt x="5219" y="169"/>
                  </a:cubicBezTo>
                  <a:cubicBezTo>
                    <a:pt x="5041" y="211"/>
                    <a:pt x="4864" y="253"/>
                    <a:pt x="4684" y="290"/>
                  </a:cubicBezTo>
                  <a:cubicBezTo>
                    <a:pt x="4322" y="365"/>
                    <a:pt x="3960" y="435"/>
                    <a:pt x="3597" y="490"/>
                  </a:cubicBezTo>
                  <a:cubicBezTo>
                    <a:pt x="3416" y="522"/>
                    <a:pt x="3237" y="548"/>
                    <a:pt x="3056" y="573"/>
                  </a:cubicBezTo>
                  <a:cubicBezTo>
                    <a:pt x="2536" y="645"/>
                    <a:pt x="2014" y="696"/>
                    <a:pt x="1490" y="728"/>
                  </a:cubicBezTo>
                  <a:cubicBezTo>
                    <a:pt x="1306" y="741"/>
                    <a:pt x="1118" y="751"/>
                    <a:pt x="933" y="759"/>
                  </a:cubicBezTo>
                  <a:cubicBezTo>
                    <a:pt x="639" y="772"/>
                    <a:pt x="344" y="778"/>
                    <a:pt x="51" y="778"/>
                  </a:cubicBezTo>
                  <a:lnTo>
                    <a:pt x="0" y="1324"/>
                  </a:lnTo>
                  <a:lnTo>
                    <a:pt x="44" y="1324"/>
                  </a:lnTo>
                  <a:cubicBezTo>
                    <a:pt x="323" y="1324"/>
                    <a:pt x="604" y="1318"/>
                    <a:pt x="885" y="1308"/>
                  </a:cubicBezTo>
                  <a:cubicBezTo>
                    <a:pt x="1068" y="1302"/>
                    <a:pt x="1252" y="1294"/>
                    <a:pt x="1438" y="1281"/>
                  </a:cubicBezTo>
                  <a:cubicBezTo>
                    <a:pt x="1997" y="1248"/>
                    <a:pt x="2556" y="1193"/>
                    <a:pt x="3109" y="1119"/>
                  </a:cubicBezTo>
                  <a:cubicBezTo>
                    <a:pt x="3289" y="1096"/>
                    <a:pt x="3471" y="1068"/>
                    <a:pt x="3651" y="1039"/>
                  </a:cubicBezTo>
                  <a:cubicBezTo>
                    <a:pt x="4021" y="981"/>
                    <a:pt x="4389" y="913"/>
                    <a:pt x="4756" y="834"/>
                  </a:cubicBezTo>
                  <a:cubicBezTo>
                    <a:pt x="4936" y="798"/>
                    <a:pt x="5115" y="757"/>
                    <a:pt x="5293" y="717"/>
                  </a:cubicBezTo>
                  <a:cubicBezTo>
                    <a:pt x="5527" y="660"/>
                    <a:pt x="5761" y="602"/>
                    <a:pt x="5993" y="538"/>
                  </a:cubicBezTo>
                  <a:cubicBezTo>
                    <a:pt x="5960" y="353"/>
                    <a:pt x="5924" y="173"/>
                    <a:pt x="5887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44"/>
            <p:cNvSpPr/>
            <p:nvPr/>
          </p:nvSpPr>
          <p:spPr>
            <a:xfrm>
              <a:off x="5111754" y="3449433"/>
              <a:ext cx="346714" cy="80956"/>
            </a:xfrm>
            <a:custGeom>
              <a:avLst/>
              <a:gdLst/>
              <a:ahLst/>
              <a:cxnLst/>
              <a:rect l="l" t="t" r="r" b="b"/>
              <a:pathLst>
                <a:path w="5589" h="1305" extrusionOk="0">
                  <a:moveTo>
                    <a:pt x="5472" y="0"/>
                  </a:moveTo>
                  <a:cubicBezTo>
                    <a:pt x="5278" y="52"/>
                    <a:pt x="5083" y="102"/>
                    <a:pt x="4887" y="147"/>
                  </a:cubicBezTo>
                  <a:cubicBezTo>
                    <a:pt x="4710" y="190"/>
                    <a:pt x="4530" y="231"/>
                    <a:pt x="4351" y="269"/>
                  </a:cubicBezTo>
                  <a:cubicBezTo>
                    <a:pt x="4023" y="340"/>
                    <a:pt x="3695" y="401"/>
                    <a:pt x="3362" y="456"/>
                  </a:cubicBezTo>
                  <a:cubicBezTo>
                    <a:pt x="3182" y="487"/>
                    <a:pt x="3001" y="516"/>
                    <a:pt x="2819" y="539"/>
                  </a:cubicBezTo>
                  <a:cubicBezTo>
                    <a:pt x="2405" y="600"/>
                    <a:pt x="1990" y="646"/>
                    <a:pt x="1573" y="681"/>
                  </a:cubicBezTo>
                  <a:cubicBezTo>
                    <a:pt x="1382" y="697"/>
                    <a:pt x="1196" y="710"/>
                    <a:pt x="1004" y="720"/>
                  </a:cubicBezTo>
                  <a:lnTo>
                    <a:pt x="1003" y="720"/>
                  </a:lnTo>
                  <a:cubicBezTo>
                    <a:pt x="688" y="739"/>
                    <a:pt x="369" y="752"/>
                    <a:pt x="51" y="757"/>
                  </a:cubicBezTo>
                  <a:lnTo>
                    <a:pt x="1" y="1304"/>
                  </a:lnTo>
                  <a:cubicBezTo>
                    <a:pt x="304" y="1300"/>
                    <a:pt x="608" y="1291"/>
                    <a:pt x="911" y="1272"/>
                  </a:cubicBezTo>
                  <a:cubicBezTo>
                    <a:pt x="1100" y="1265"/>
                    <a:pt x="1286" y="1250"/>
                    <a:pt x="1475" y="1236"/>
                  </a:cubicBezTo>
                  <a:cubicBezTo>
                    <a:pt x="1936" y="1200"/>
                    <a:pt x="2397" y="1152"/>
                    <a:pt x="2857" y="1086"/>
                  </a:cubicBezTo>
                  <a:cubicBezTo>
                    <a:pt x="3036" y="1060"/>
                    <a:pt x="3217" y="1033"/>
                    <a:pt x="3397" y="1002"/>
                  </a:cubicBezTo>
                  <a:cubicBezTo>
                    <a:pt x="3744" y="948"/>
                    <a:pt x="4088" y="880"/>
                    <a:pt x="4433" y="808"/>
                  </a:cubicBezTo>
                  <a:lnTo>
                    <a:pt x="4434" y="808"/>
                  </a:lnTo>
                  <a:cubicBezTo>
                    <a:pt x="4614" y="771"/>
                    <a:pt x="4791" y="731"/>
                    <a:pt x="4970" y="688"/>
                  </a:cubicBezTo>
                  <a:cubicBezTo>
                    <a:pt x="5176" y="641"/>
                    <a:pt x="5384" y="588"/>
                    <a:pt x="5589" y="532"/>
                  </a:cubicBezTo>
                  <a:cubicBezTo>
                    <a:pt x="5546" y="343"/>
                    <a:pt x="5509" y="163"/>
                    <a:pt x="5472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44"/>
            <p:cNvSpPr/>
            <p:nvPr/>
          </p:nvSpPr>
          <p:spPr>
            <a:xfrm>
              <a:off x="5103503" y="3207366"/>
              <a:ext cx="406763" cy="124380"/>
            </a:xfrm>
            <a:custGeom>
              <a:avLst/>
              <a:gdLst/>
              <a:ahLst/>
              <a:cxnLst/>
              <a:rect l="l" t="t" r="r" b="b"/>
              <a:pathLst>
                <a:path w="6557" h="2005" extrusionOk="0">
                  <a:moveTo>
                    <a:pt x="6196" y="0"/>
                  </a:moveTo>
                  <a:cubicBezTo>
                    <a:pt x="6058" y="131"/>
                    <a:pt x="5916" y="247"/>
                    <a:pt x="5767" y="353"/>
                  </a:cubicBezTo>
                  <a:cubicBezTo>
                    <a:pt x="5616" y="462"/>
                    <a:pt x="5462" y="564"/>
                    <a:pt x="5302" y="654"/>
                  </a:cubicBezTo>
                  <a:cubicBezTo>
                    <a:pt x="4606" y="1054"/>
                    <a:pt x="3837" y="1288"/>
                    <a:pt x="3092" y="1394"/>
                  </a:cubicBezTo>
                  <a:lnTo>
                    <a:pt x="3089" y="1394"/>
                  </a:lnTo>
                  <a:cubicBezTo>
                    <a:pt x="3026" y="1403"/>
                    <a:pt x="2965" y="1410"/>
                    <a:pt x="2904" y="1417"/>
                  </a:cubicBezTo>
                  <a:cubicBezTo>
                    <a:pt x="2643" y="1446"/>
                    <a:pt x="2386" y="1461"/>
                    <a:pt x="2138" y="1461"/>
                  </a:cubicBezTo>
                  <a:cubicBezTo>
                    <a:pt x="2088" y="1461"/>
                    <a:pt x="2039" y="1461"/>
                    <a:pt x="1989" y="1460"/>
                  </a:cubicBezTo>
                  <a:cubicBezTo>
                    <a:pt x="1695" y="1454"/>
                    <a:pt x="1417" y="1426"/>
                    <a:pt x="1157" y="1384"/>
                  </a:cubicBezTo>
                  <a:lnTo>
                    <a:pt x="1156" y="1384"/>
                  </a:lnTo>
                  <a:cubicBezTo>
                    <a:pt x="945" y="1352"/>
                    <a:pt x="749" y="1307"/>
                    <a:pt x="572" y="1252"/>
                  </a:cubicBezTo>
                  <a:cubicBezTo>
                    <a:pt x="391" y="1336"/>
                    <a:pt x="195" y="1467"/>
                    <a:pt x="0" y="1621"/>
                  </a:cubicBezTo>
                  <a:cubicBezTo>
                    <a:pt x="183" y="1701"/>
                    <a:pt x="394" y="1769"/>
                    <a:pt x="627" y="1827"/>
                  </a:cubicBezTo>
                  <a:cubicBezTo>
                    <a:pt x="842" y="1881"/>
                    <a:pt x="1075" y="1924"/>
                    <a:pt x="1322" y="1953"/>
                  </a:cubicBezTo>
                  <a:cubicBezTo>
                    <a:pt x="1503" y="1977"/>
                    <a:pt x="1692" y="1991"/>
                    <a:pt x="1886" y="1998"/>
                  </a:cubicBezTo>
                  <a:cubicBezTo>
                    <a:pt x="1976" y="2001"/>
                    <a:pt x="2069" y="2004"/>
                    <a:pt x="2164" y="2004"/>
                  </a:cubicBezTo>
                  <a:cubicBezTo>
                    <a:pt x="2267" y="2004"/>
                    <a:pt x="2373" y="2000"/>
                    <a:pt x="2477" y="1997"/>
                  </a:cubicBezTo>
                  <a:cubicBezTo>
                    <a:pt x="2612" y="1991"/>
                    <a:pt x="2750" y="1982"/>
                    <a:pt x="2888" y="1968"/>
                  </a:cubicBezTo>
                  <a:cubicBezTo>
                    <a:pt x="3070" y="1949"/>
                    <a:pt x="3253" y="1926"/>
                    <a:pt x="3436" y="1892"/>
                  </a:cubicBezTo>
                  <a:cubicBezTo>
                    <a:pt x="3632" y="1859"/>
                    <a:pt x="3829" y="1817"/>
                    <a:pt x="4025" y="1765"/>
                  </a:cubicBezTo>
                  <a:cubicBezTo>
                    <a:pt x="4200" y="1717"/>
                    <a:pt x="4377" y="1664"/>
                    <a:pt x="4548" y="1602"/>
                  </a:cubicBezTo>
                  <a:cubicBezTo>
                    <a:pt x="4924" y="1470"/>
                    <a:pt x="5295" y="1300"/>
                    <a:pt x="5647" y="1089"/>
                  </a:cubicBezTo>
                  <a:cubicBezTo>
                    <a:pt x="5803" y="996"/>
                    <a:pt x="5955" y="895"/>
                    <a:pt x="6105" y="786"/>
                  </a:cubicBezTo>
                  <a:cubicBezTo>
                    <a:pt x="6260" y="671"/>
                    <a:pt x="6411" y="546"/>
                    <a:pt x="6557" y="411"/>
                  </a:cubicBezTo>
                  <a:cubicBezTo>
                    <a:pt x="6449" y="273"/>
                    <a:pt x="6330" y="135"/>
                    <a:pt x="6196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44"/>
            <p:cNvSpPr/>
            <p:nvPr/>
          </p:nvSpPr>
          <p:spPr>
            <a:xfrm>
              <a:off x="5040040" y="3343537"/>
              <a:ext cx="399878" cy="91253"/>
            </a:xfrm>
            <a:custGeom>
              <a:avLst/>
              <a:gdLst/>
              <a:ahLst/>
              <a:cxnLst/>
              <a:rect l="l" t="t" r="r" b="b"/>
              <a:pathLst>
                <a:path w="6446" h="1471" extrusionOk="0">
                  <a:moveTo>
                    <a:pt x="378" y="1"/>
                  </a:moveTo>
                  <a:cubicBezTo>
                    <a:pt x="235" y="145"/>
                    <a:pt x="107" y="283"/>
                    <a:pt x="1" y="399"/>
                  </a:cubicBezTo>
                  <a:cubicBezTo>
                    <a:pt x="150" y="538"/>
                    <a:pt x="320" y="667"/>
                    <a:pt x="506" y="781"/>
                  </a:cubicBezTo>
                  <a:cubicBezTo>
                    <a:pt x="661" y="879"/>
                    <a:pt x="830" y="967"/>
                    <a:pt x="1010" y="1042"/>
                  </a:cubicBezTo>
                  <a:cubicBezTo>
                    <a:pt x="1415" y="1216"/>
                    <a:pt x="1875" y="1341"/>
                    <a:pt x="2382" y="1408"/>
                  </a:cubicBezTo>
                  <a:cubicBezTo>
                    <a:pt x="2559" y="1433"/>
                    <a:pt x="2745" y="1450"/>
                    <a:pt x="2936" y="1459"/>
                  </a:cubicBezTo>
                  <a:cubicBezTo>
                    <a:pt x="2970" y="1460"/>
                    <a:pt x="3007" y="1462"/>
                    <a:pt x="3043" y="1465"/>
                  </a:cubicBezTo>
                  <a:cubicBezTo>
                    <a:pt x="3140" y="1469"/>
                    <a:pt x="3239" y="1470"/>
                    <a:pt x="3339" y="1470"/>
                  </a:cubicBezTo>
                  <a:cubicBezTo>
                    <a:pt x="3535" y="1470"/>
                    <a:pt x="3733" y="1462"/>
                    <a:pt x="3933" y="1447"/>
                  </a:cubicBezTo>
                  <a:cubicBezTo>
                    <a:pt x="4112" y="1437"/>
                    <a:pt x="4293" y="1417"/>
                    <a:pt x="4478" y="1393"/>
                  </a:cubicBezTo>
                  <a:lnTo>
                    <a:pt x="4479" y="1393"/>
                  </a:lnTo>
                  <a:cubicBezTo>
                    <a:pt x="4780" y="1353"/>
                    <a:pt x="5083" y="1296"/>
                    <a:pt x="5385" y="1226"/>
                  </a:cubicBezTo>
                  <a:cubicBezTo>
                    <a:pt x="5562" y="1186"/>
                    <a:pt x="5741" y="1139"/>
                    <a:pt x="5915" y="1087"/>
                  </a:cubicBezTo>
                  <a:cubicBezTo>
                    <a:pt x="6094" y="1036"/>
                    <a:pt x="6271" y="978"/>
                    <a:pt x="6445" y="916"/>
                  </a:cubicBezTo>
                  <a:cubicBezTo>
                    <a:pt x="6395" y="696"/>
                    <a:pt x="6351" y="518"/>
                    <a:pt x="6316" y="384"/>
                  </a:cubicBezTo>
                  <a:cubicBezTo>
                    <a:pt x="6151" y="447"/>
                    <a:pt x="5984" y="502"/>
                    <a:pt x="5817" y="553"/>
                  </a:cubicBezTo>
                  <a:cubicBezTo>
                    <a:pt x="5641" y="606"/>
                    <a:pt x="5462" y="654"/>
                    <a:pt x="5287" y="696"/>
                  </a:cubicBezTo>
                  <a:cubicBezTo>
                    <a:pt x="5009" y="763"/>
                    <a:pt x="4733" y="814"/>
                    <a:pt x="4459" y="852"/>
                  </a:cubicBezTo>
                  <a:cubicBezTo>
                    <a:pt x="4276" y="878"/>
                    <a:pt x="4091" y="895"/>
                    <a:pt x="3913" y="908"/>
                  </a:cubicBezTo>
                  <a:cubicBezTo>
                    <a:pt x="3728" y="922"/>
                    <a:pt x="3546" y="928"/>
                    <a:pt x="3368" y="928"/>
                  </a:cubicBezTo>
                  <a:cubicBezTo>
                    <a:pt x="3274" y="928"/>
                    <a:pt x="3180" y="926"/>
                    <a:pt x="3088" y="923"/>
                  </a:cubicBezTo>
                  <a:cubicBezTo>
                    <a:pt x="2898" y="916"/>
                    <a:pt x="2710" y="901"/>
                    <a:pt x="2529" y="878"/>
                  </a:cubicBezTo>
                  <a:cubicBezTo>
                    <a:pt x="2128" y="827"/>
                    <a:pt x="1752" y="740"/>
                    <a:pt x="1415" y="614"/>
                  </a:cubicBezTo>
                  <a:cubicBezTo>
                    <a:pt x="1226" y="545"/>
                    <a:pt x="1051" y="466"/>
                    <a:pt x="887" y="371"/>
                  </a:cubicBezTo>
                  <a:cubicBezTo>
                    <a:pt x="696" y="264"/>
                    <a:pt x="525" y="140"/>
                    <a:pt x="378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44"/>
            <p:cNvSpPr/>
            <p:nvPr/>
          </p:nvSpPr>
          <p:spPr>
            <a:xfrm>
              <a:off x="5389490" y="3187142"/>
              <a:ext cx="121589" cy="137283"/>
            </a:xfrm>
            <a:custGeom>
              <a:avLst/>
              <a:gdLst/>
              <a:ahLst/>
              <a:cxnLst/>
              <a:rect l="l" t="t" r="r" b="b"/>
              <a:pathLst>
                <a:path w="1960" h="2213" extrusionOk="0">
                  <a:moveTo>
                    <a:pt x="491" y="1"/>
                  </a:moveTo>
                  <a:cubicBezTo>
                    <a:pt x="342" y="104"/>
                    <a:pt x="175" y="204"/>
                    <a:pt x="1" y="299"/>
                  </a:cubicBezTo>
                  <a:cubicBezTo>
                    <a:pt x="165" y="437"/>
                    <a:pt x="422" y="667"/>
                    <a:pt x="692" y="975"/>
                  </a:cubicBezTo>
                  <a:cubicBezTo>
                    <a:pt x="807" y="1107"/>
                    <a:pt x="924" y="1253"/>
                    <a:pt x="1039" y="1414"/>
                  </a:cubicBezTo>
                  <a:cubicBezTo>
                    <a:pt x="1209" y="1651"/>
                    <a:pt x="1373" y="1918"/>
                    <a:pt x="1512" y="2213"/>
                  </a:cubicBezTo>
                  <a:cubicBezTo>
                    <a:pt x="1674" y="2099"/>
                    <a:pt x="1827" y="1985"/>
                    <a:pt x="1960" y="1883"/>
                  </a:cubicBezTo>
                  <a:cubicBezTo>
                    <a:pt x="1817" y="1600"/>
                    <a:pt x="1658" y="1341"/>
                    <a:pt x="1496" y="1109"/>
                  </a:cubicBezTo>
                  <a:cubicBezTo>
                    <a:pt x="1383" y="952"/>
                    <a:pt x="1270" y="808"/>
                    <a:pt x="1157" y="676"/>
                  </a:cubicBezTo>
                  <a:cubicBezTo>
                    <a:pt x="916" y="389"/>
                    <a:pt x="677" y="162"/>
                    <a:pt x="491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44"/>
            <p:cNvSpPr/>
            <p:nvPr/>
          </p:nvSpPr>
          <p:spPr>
            <a:xfrm>
              <a:off x="5047422" y="3255693"/>
              <a:ext cx="226552" cy="189703"/>
            </a:xfrm>
            <a:custGeom>
              <a:avLst/>
              <a:gdLst/>
              <a:ahLst/>
              <a:cxnLst/>
              <a:rect l="l" t="t" r="r" b="b"/>
              <a:pathLst>
                <a:path w="3652" h="3058" extrusionOk="0">
                  <a:moveTo>
                    <a:pt x="3551" y="1"/>
                  </a:moveTo>
                  <a:cubicBezTo>
                    <a:pt x="3322" y="78"/>
                    <a:pt x="3177" y="117"/>
                    <a:pt x="3177" y="117"/>
                  </a:cubicBezTo>
                  <a:cubicBezTo>
                    <a:pt x="3177" y="117"/>
                    <a:pt x="2975" y="129"/>
                    <a:pt x="2666" y="174"/>
                  </a:cubicBezTo>
                  <a:lnTo>
                    <a:pt x="2664" y="174"/>
                  </a:lnTo>
                  <a:cubicBezTo>
                    <a:pt x="2459" y="303"/>
                    <a:pt x="2257" y="445"/>
                    <a:pt x="2060" y="602"/>
                  </a:cubicBezTo>
                  <a:lnTo>
                    <a:pt x="2059" y="602"/>
                  </a:lnTo>
                  <a:cubicBezTo>
                    <a:pt x="1878" y="743"/>
                    <a:pt x="1703" y="893"/>
                    <a:pt x="1531" y="1045"/>
                  </a:cubicBezTo>
                  <a:cubicBezTo>
                    <a:pt x="1257" y="1290"/>
                    <a:pt x="1001" y="1545"/>
                    <a:pt x="769" y="1786"/>
                  </a:cubicBezTo>
                  <a:cubicBezTo>
                    <a:pt x="632" y="1929"/>
                    <a:pt x="506" y="2067"/>
                    <a:pt x="390" y="2198"/>
                  </a:cubicBezTo>
                  <a:cubicBezTo>
                    <a:pt x="243" y="2365"/>
                    <a:pt x="110" y="2518"/>
                    <a:pt x="1" y="2648"/>
                  </a:cubicBezTo>
                  <a:cubicBezTo>
                    <a:pt x="123" y="2793"/>
                    <a:pt x="240" y="2926"/>
                    <a:pt x="374" y="3058"/>
                  </a:cubicBezTo>
                  <a:cubicBezTo>
                    <a:pt x="508" y="2895"/>
                    <a:pt x="686" y="2687"/>
                    <a:pt x="894" y="2459"/>
                  </a:cubicBezTo>
                  <a:cubicBezTo>
                    <a:pt x="1019" y="2323"/>
                    <a:pt x="1154" y="2178"/>
                    <a:pt x="1298" y="2031"/>
                  </a:cubicBezTo>
                  <a:cubicBezTo>
                    <a:pt x="1581" y="1742"/>
                    <a:pt x="1896" y="1443"/>
                    <a:pt x="2226" y="1171"/>
                  </a:cubicBezTo>
                  <a:cubicBezTo>
                    <a:pt x="2442" y="993"/>
                    <a:pt x="2667" y="823"/>
                    <a:pt x="2892" y="678"/>
                  </a:cubicBezTo>
                  <a:cubicBezTo>
                    <a:pt x="3148" y="514"/>
                    <a:pt x="3403" y="377"/>
                    <a:pt x="3652" y="286"/>
                  </a:cubicBezTo>
                  <a:lnTo>
                    <a:pt x="3551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44"/>
            <p:cNvSpPr/>
            <p:nvPr/>
          </p:nvSpPr>
          <p:spPr>
            <a:xfrm>
              <a:off x="5156792" y="3298002"/>
              <a:ext cx="108809" cy="353786"/>
            </a:xfrm>
            <a:custGeom>
              <a:avLst/>
              <a:gdLst/>
              <a:ahLst/>
              <a:cxnLst/>
              <a:rect l="l" t="t" r="r" b="b"/>
              <a:pathLst>
                <a:path w="1754" h="5703" extrusionOk="0">
                  <a:moveTo>
                    <a:pt x="1257" y="0"/>
                  </a:moveTo>
                  <a:cubicBezTo>
                    <a:pt x="1176" y="177"/>
                    <a:pt x="1097" y="356"/>
                    <a:pt x="1024" y="534"/>
                  </a:cubicBezTo>
                  <a:cubicBezTo>
                    <a:pt x="882" y="893"/>
                    <a:pt x="756" y="1252"/>
                    <a:pt x="650" y="1612"/>
                  </a:cubicBezTo>
                  <a:cubicBezTo>
                    <a:pt x="596" y="1789"/>
                    <a:pt x="548" y="1968"/>
                    <a:pt x="502" y="2142"/>
                  </a:cubicBezTo>
                  <a:cubicBezTo>
                    <a:pt x="412" y="2490"/>
                    <a:pt x="339" y="2832"/>
                    <a:pt x="280" y="3160"/>
                  </a:cubicBezTo>
                  <a:lnTo>
                    <a:pt x="277" y="3160"/>
                  </a:lnTo>
                  <a:cubicBezTo>
                    <a:pt x="243" y="3349"/>
                    <a:pt x="211" y="3532"/>
                    <a:pt x="185" y="3712"/>
                  </a:cubicBezTo>
                  <a:cubicBezTo>
                    <a:pt x="142" y="4008"/>
                    <a:pt x="105" y="4290"/>
                    <a:pt x="79" y="4548"/>
                  </a:cubicBezTo>
                  <a:cubicBezTo>
                    <a:pt x="59" y="4744"/>
                    <a:pt x="44" y="4927"/>
                    <a:pt x="33" y="5097"/>
                  </a:cubicBezTo>
                  <a:cubicBezTo>
                    <a:pt x="15" y="5321"/>
                    <a:pt x="7" y="5518"/>
                    <a:pt x="1" y="5681"/>
                  </a:cubicBezTo>
                  <a:cubicBezTo>
                    <a:pt x="166" y="5690"/>
                    <a:pt x="349" y="5700"/>
                    <a:pt x="550" y="5703"/>
                  </a:cubicBezTo>
                  <a:cubicBezTo>
                    <a:pt x="557" y="5528"/>
                    <a:pt x="567" y="5315"/>
                    <a:pt x="586" y="5070"/>
                  </a:cubicBezTo>
                  <a:cubicBezTo>
                    <a:pt x="600" y="4901"/>
                    <a:pt x="616" y="4714"/>
                    <a:pt x="637" y="4518"/>
                  </a:cubicBezTo>
                  <a:cubicBezTo>
                    <a:pt x="666" y="4256"/>
                    <a:pt x="702" y="3973"/>
                    <a:pt x="749" y="3675"/>
                  </a:cubicBezTo>
                  <a:cubicBezTo>
                    <a:pt x="778" y="3495"/>
                    <a:pt x="811" y="3309"/>
                    <a:pt x="847" y="3121"/>
                  </a:cubicBezTo>
                  <a:cubicBezTo>
                    <a:pt x="905" y="2820"/>
                    <a:pt x="977" y="2508"/>
                    <a:pt x="1058" y="2193"/>
                  </a:cubicBezTo>
                  <a:cubicBezTo>
                    <a:pt x="1104" y="2017"/>
                    <a:pt x="1155" y="1837"/>
                    <a:pt x="1210" y="1657"/>
                  </a:cubicBezTo>
                  <a:cubicBezTo>
                    <a:pt x="1325" y="1279"/>
                    <a:pt x="1460" y="903"/>
                    <a:pt x="1618" y="533"/>
                  </a:cubicBezTo>
                  <a:cubicBezTo>
                    <a:pt x="1661" y="434"/>
                    <a:pt x="1706" y="333"/>
                    <a:pt x="1753" y="232"/>
                  </a:cubicBezTo>
                  <a:lnTo>
                    <a:pt x="1257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44"/>
            <p:cNvSpPr/>
            <p:nvPr/>
          </p:nvSpPr>
          <p:spPr>
            <a:xfrm>
              <a:off x="5282043" y="3293225"/>
              <a:ext cx="53536" cy="353972"/>
            </a:xfrm>
            <a:custGeom>
              <a:avLst/>
              <a:gdLst/>
              <a:ahLst/>
              <a:cxnLst/>
              <a:rect l="l" t="t" r="r" b="b"/>
              <a:pathLst>
                <a:path w="863" h="5706" extrusionOk="0">
                  <a:moveTo>
                    <a:pt x="25" y="0"/>
                  </a:moveTo>
                  <a:cubicBezTo>
                    <a:pt x="25" y="12"/>
                    <a:pt x="22" y="20"/>
                    <a:pt x="22" y="31"/>
                  </a:cubicBezTo>
                  <a:cubicBezTo>
                    <a:pt x="15" y="212"/>
                    <a:pt x="10" y="398"/>
                    <a:pt x="7" y="582"/>
                  </a:cubicBezTo>
                  <a:cubicBezTo>
                    <a:pt x="0" y="960"/>
                    <a:pt x="5" y="1342"/>
                    <a:pt x="13" y="1719"/>
                  </a:cubicBezTo>
                  <a:cubicBezTo>
                    <a:pt x="19" y="1901"/>
                    <a:pt x="25" y="2082"/>
                    <a:pt x="32" y="2261"/>
                  </a:cubicBezTo>
                  <a:cubicBezTo>
                    <a:pt x="42" y="2533"/>
                    <a:pt x="57" y="2800"/>
                    <a:pt x="73" y="3057"/>
                  </a:cubicBezTo>
                  <a:cubicBezTo>
                    <a:pt x="86" y="3244"/>
                    <a:pt x="98" y="3427"/>
                    <a:pt x="112" y="3606"/>
                  </a:cubicBezTo>
                  <a:cubicBezTo>
                    <a:pt x="134" y="3901"/>
                    <a:pt x="159" y="4182"/>
                    <a:pt x="182" y="4442"/>
                  </a:cubicBezTo>
                  <a:cubicBezTo>
                    <a:pt x="202" y="4637"/>
                    <a:pt x="221" y="4818"/>
                    <a:pt x="238" y="4987"/>
                  </a:cubicBezTo>
                  <a:cubicBezTo>
                    <a:pt x="267" y="5270"/>
                    <a:pt x="296" y="5515"/>
                    <a:pt x="320" y="5706"/>
                  </a:cubicBezTo>
                  <a:cubicBezTo>
                    <a:pt x="498" y="5688"/>
                    <a:pt x="680" y="5662"/>
                    <a:pt x="863" y="5633"/>
                  </a:cubicBezTo>
                  <a:cubicBezTo>
                    <a:pt x="840" y="5438"/>
                    <a:pt x="811" y="5194"/>
                    <a:pt x="780" y="4905"/>
                  </a:cubicBezTo>
                  <a:cubicBezTo>
                    <a:pt x="761" y="4736"/>
                    <a:pt x="744" y="4553"/>
                    <a:pt x="725" y="4358"/>
                  </a:cubicBezTo>
                  <a:cubicBezTo>
                    <a:pt x="702" y="4100"/>
                    <a:pt x="678" y="3816"/>
                    <a:pt x="654" y="3520"/>
                  </a:cubicBezTo>
                  <a:cubicBezTo>
                    <a:pt x="642" y="3341"/>
                    <a:pt x="629" y="3159"/>
                    <a:pt x="617" y="2971"/>
                  </a:cubicBezTo>
                  <a:cubicBezTo>
                    <a:pt x="601" y="2723"/>
                    <a:pt x="587" y="2466"/>
                    <a:pt x="578" y="2204"/>
                  </a:cubicBezTo>
                  <a:lnTo>
                    <a:pt x="577" y="2204"/>
                  </a:lnTo>
                  <a:cubicBezTo>
                    <a:pt x="569" y="2024"/>
                    <a:pt x="564" y="1844"/>
                    <a:pt x="559" y="1661"/>
                  </a:cubicBezTo>
                  <a:cubicBezTo>
                    <a:pt x="551" y="1278"/>
                    <a:pt x="549" y="890"/>
                    <a:pt x="556" y="507"/>
                  </a:cubicBezTo>
                  <a:cubicBezTo>
                    <a:pt x="559" y="346"/>
                    <a:pt x="564" y="183"/>
                    <a:pt x="571" y="22"/>
                  </a:cubicBezTo>
                  <a:lnTo>
                    <a:pt x="209" y="7"/>
                  </a:lnTo>
                  <a:lnTo>
                    <a:pt x="208" y="7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703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44"/>
            <p:cNvSpPr/>
            <p:nvPr/>
          </p:nvSpPr>
          <p:spPr>
            <a:xfrm>
              <a:off x="5348794" y="3291302"/>
              <a:ext cx="88896" cy="336292"/>
            </a:xfrm>
            <a:custGeom>
              <a:avLst/>
              <a:gdLst/>
              <a:ahLst/>
              <a:cxnLst/>
              <a:rect l="l" t="t" r="r" b="b"/>
              <a:pathLst>
                <a:path w="1433" h="5421" extrusionOk="0">
                  <a:moveTo>
                    <a:pt x="522" y="1"/>
                  </a:moveTo>
                  <a:lnTo>
                    <a:pt x="0" y="168"/>
                  </a:lnTo>
                  <a:cubicBezTo>
                    <a:pt x="25" y="239"/>
                    <a:pt x="48" y="320"/>
                    <a:pt x="71" y="409"/>
                  </a:cubicBezTo>
                  <a:cubicBezTo>
                    <a:pt x="150" y="708"/>
                    <a:pt x="231" y="1100"/>
                    <a:pt x="312" y="1535"/>
                  </a:cubicBezTo>
                  <a:cubicBezTo>
                    <a:pt x="344" y="1707"/>
                    <a:pt x="376" y="1884"/>
                    <a:pt x="407" y="2068"/>
                  </a:cubicBezTo>
                  <a:cubicBezTo>
                    <a:pt x="448" y="2312"/>
                    <a:pt x="490" y="2564"/>
                    <a:pt x="529" y="2816"/>
                  </a:cubicBezTo>
                  <a:cubicBezTo>
                    <a:pt x="556" y="2998"/>
                    <a:pt x="585" y="3179"/>
                    <a:pt x="610" y="3357"/>
                  </a:cubicBezTo>
                  <a:lnTo>
                    <a:pt x="613" y="3357"/>
                  </a:lnTo>
                  <a:cubicBezTo>
                    <a:pt x="657" y="3645"/>
                    <a:pt x="699" y="3926"/>
                    <a:pt x="735" y="4189"/>
                  </a:cubicBezTo>
                  <a:cubicBezTo>
                    <a:pt x="760" y="4380"/>
                    <a:pt x="786" y="4563"/>
                    <a:pt x="809" y="4730"/>
                  </a:cubicBezTo>
                  <a:cubicBezTo>
                    <a:pt x="847" y="5006"/>
                    <a:pt x="877" y="5243"/>
                    <a:pt x="902" y="5420"/>
                  </a:cubicBezTo>
                  <a:cubicBezTo>
                    <a:pt x="1081" y="5371"/>
                    <a:pt x="1258" y="5314"/>
                    <a:pt x="1432" y="5250"/>
                  </a:cubicBezTo>
                  <a:cubicBezTo>
                    <a:pt x="1410" y="5076"/>
                    <a:pt x="1381" y="4858"/>
                    <a:pt x="1346" y="4613"/>
                  </a:cubicBezTo>
                  <a:cubicBezTo>
                    <a:pt x="1322" y="4444"/>
                    <a:pt x="1297" y="4261"/>
                    <a:pt x="1269" y="4068"/>
                  </a:cubicBezTo>
                  <a:cubicBezTo>
                    <a:pt x="1233" y="3805"/>
                    <a:pt x="1191" y="3524"/>
                    <a:pt x="1147" y="3237"/>
                  </a:cubicBezTo>
                  <a:cubicBezTo>
                    <a:pt x="1121" y="3057"/>
                    <a:pt x="1094" y="2876"/>
                    <a:pt x="1065" y="2694"/>
                  </a:cubicBezTo>
                  <a:cubicBezTo>
                    <a:pt x="1024" y="2437"/>
                    <a:pt x="980" y="2179"/>
                    <a:pt x="937" y="1929"/>
                  </a:cubicBezTo>
                  <a:cubicBezTo>
                    <a:pt x="906" y="1745"/>
                    <a:pt x="874" y="1566"/>
                    <a:pt x="841" y="1393"/>
                  </a:cubicBezTo>
                  <a:cubicBezTo>
                    <a:pt x="760" y="952"/>
                    <a:pt x="674" y="554"/>
                    <a:pt x="593" y="247"/>
                  </a:cubicBezTo>
                  <a:cubicBezTo>
                    <a:pt x="570" y="156"/>
                    <a:pt x="545" y="73"/>
                    <a:pt x="522" y="1"/>
                  </a:cubicBezTo>
                  <a:close/>
                </a:path>
              </a:pathLst>
            </a:custGeom>
            <a:solidFill>
              <a:srgbClr val="703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44"/>
            <p:cNvSpPr/>
            <p:nvPr/>
          </p:nvSpPr>
          <p:spPr>
            <a:xfrm>
              <a:off x="5110141" y="3483739"/>
              <a:ext cx="104529" cy="145782"/>
            </a:xfrm>
            <a:custGeom>
              <a:avLst/>
              <a:gdLst/>
              <a:ahLst/>
              <a:cxnLst/>
              <a:rect l="l" t="t" r="r" b="b"/>
              <a:pathLst>
                <a:path w="1685" h="2350" extrusionOk="0">
                  <a:moveTo>
                    <a:pt x="98" y="0"/>
                  </a:moveTo>
                  <a:cubicBezTo>
                    <a:pt x="0" y="95"/>
                    <a:pt x="2" y="478"/>
                    <a:pt x="2" y="478"/>
                  </a:cubicBezTo>
                  <a:cubicBezTo>
                    <a:pt x="154" y="1431"/>
                    <a:pt x="1258" y="2054"/>
                    <a:pt x="1685" y="2350"/>
                  </a:cubicBezTo>
                  <a:cubicBezTo>
                    <a:pt x="1652" y="2183"/>
                    <a:pt x="1623" y="1850"/>
                    <a:pt x="1668" y="1688"/>
                  </a:cubicBezTo>
                  <a:cubicBezTo>
                    <a:pt x="905" y="1129"/>
                    <a:pt x="343" y="443"/>
                    <a:pt x="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44"/>
            <p:cNvSpPr/>
            <p:nvPr/>
          </p:nvSpPr>
          <p:spPr>
            <a:xfrm>
              <a:off x="5139980" y="3275979"/>
              <a:ext cx="165075" cy="148264"/>
            </a:xfrm>
            <a:custGeom>
              <a:avLst/>
              <a:gdLst/>
              <a:ahLst/>
              <a:cxnLst/>
              <a:rect l="l" t="t" r="r" b="b"/>
              <a:pathLst>
                <a:path w="2661" h="2390" extrusionOk="0">
                  <a:moveTo>
                    <a:pt x="429" y="1"/>
                  </a:moveTo>
                  <a:cubicBezTo>
                    <a:pt x="47" y="1"/>
                    <a:pt x="0" y="137"/>
                    <a:pt x="0" y="137"/>
                  </a:cubicBezTo>
                  <a:cubicBezTo>
                    <a:pt x="0" y="137"/>
                    <a:pt x="1162" y="388"/>
                    <a:pt x="2581" y="2390"/>
                  </a:cubicBezTo>
                  <a:cubicBezTo>
                    <a:pt x="2547" y="2223"/>
                    <a:pt x="2614" y="1990"/>
                    <a:pt x="2661" y="1828"/>
                  </a:cubicBezTo>
                  <a:cubicBezTo>
                    <a:pt x="2017" y="942"/>
                    <a:pt x="1068" y="1"/>
                    <a:pt x="4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44"/>
            <p:cNvSpPr/>
            <p:nvPr/>
          </p:nvSpPr>
          <p:spPr>
            <a:xfrm>
              <a:off x="5178877" y="3280259"/>
              <a:ext cx="326242" cy="432942"/>
            </a:xfrm>
            <a:custGeom>
              <a:avLst/>
              <a:gdLst/>
              <a:ahLst/>
              <a:cxnLst/>
              <a:rect l="l" t="t" r="r" b="b"/>
              <a:pathLst>
                <a:path w="5259" h="6979" extrusionOk="0">
                  <a:moveTo>
                    <a:pt x="2318" y="0"/>
                  </a:moveTo>
                  <a:cubicBezTo>
                    <a:pt x="2181" y="0"/>
                    <a:pt x="2021" y="27"/>
                    <a:pt x="1778" y="84"/>
                  </a:cubicBezTo>
                  <a:lnTo>
                    <a:pt x="1669" y="136"/>
                  </a:lnTo>
                  <a:cubicBezTo>
                    <a:pt x="1447" y="158"/>
                    <a:pt x="753" y="331"/>
                    <a:pt x="493" y="606"/>
                  </a:cubicBezTo>
                  <a:cubicBezTo>
                    <a:pt x="0" y="1124"/>
                    <a:pt x="178" y="2524"/>
                    <a:pt x="217" y="2973"/>
                  </a:cubicBezTo>
                  <a:cubicBezTo>
                    <a:pt x="295" y="3813"/>
                    <a:pt x="348" y="4368"/>
                    <a:pt x="426" y="5209"/>
                  </a:cubicBezTo>
                  <a:cubicBezTo>
                    <a:pt x="486" y="5864"/>
                    <a:pt x="599" y="6479"/>
                    <a:pt x="1169" y="6802"/>
                  </a:cubicBezTo>
                  <a:cubicBezTo>
                    <a:pt x="1473" y="6973"/>
                    <a:pt x="1840" y="6978"/>
                    <a:pt x="2186" y="6978"/>
                  </a:cubicBezTo>
                  <a:cubicBezTo>
                    <a:pt x="2258" y="6978"/>
                    <a:pt x="2330" y="6978"/>
                    <a:pt x="2403" y="6978"/>
                  </a:cubicBezTo>
                  <a:cubicBezTo>
                    <a:pt x="3170" y="6978"/>
                    <a:pt x="3945" y="6955"/>
                    <a:pt x="4669" y="6712"/>
                  </a:cubicBezTo>
                  <a:cubicBezTo>
                    <a:pt x="4841" y="6654"/>
                    <a:pt x="5016" y="6577"/>
                    <a:pt x="5124" y="6432"/>
                  </a:cubicBezTo>
                  <a:cubicBezTo>
                    <a:pt x="5259" y="6249"/>
                    <a:pt x="5256" y="5999"/>
                    <a:pt x="5241" y="5771"/>
                  </a:cubicBezTo>
                  <a:cubicBezTo>
                    <a:pt x="5157" y="4461"/>
                    <a:pt x="4945" y="3585"/>
                    <a:pt x="4537" y="2336"/>
                  </a:cubicBezTo>
                  <a:cubicBezTo>
                    <a:pt x="4469" y="2129"/>
                    <a:pt x="4396" y="1920"/>
                    <a:pt x="4296" y="1722"/>
                  </a:cubicBezTo>
                  <a:cubicBezTo>
                    <a:pt x="3992" y="1124"/>
                    <a:pt x="3760" y="404"/>
                    <a:pt x="3123" y="202"/>
                  </a:cubicBezTo>
                  <a:cubicBezTo>
                    <a:pt x="2721" y="76"/>
                    <a:pt x="2552" y="0"/>
                    <a:pt x="2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44"/>
            <p:cNvSpPr/>
            <p:nvPr/>
          </p:nvSpPr>
          <p:spPr>
            <a:xfrm>
              <a:off x="5381860" y="3488764"/>
              <a:ext cx="49070" cy="20906"/>
            </a:xfrm>
            <a:custGeom>
              <a:avLst/>
              <a:gdLst/>
              <a:ahLst/>
              <a:cxnLst/>
              <a:rect l="l" t="t" r="r" b="b"/>
              <a:pathLst>
                <a:path w="791" h="337" extrusionOk="0">
                  <a:moveTo>
                    <a:pt x="761" y="1"/>
                  </a:moveTo>
                  <a:lnTo>
                    <a:pt x="13" y="94"/>
                  </a:lnTo>
                  <a:cubicBezTo>
                    <a:pt x="13" y="94"/>
                    <a:pt x="1" y="337"/>
                    <a:pt x="140" y="337"/>
                  </a:cubicBezTo>
                  <a:cubicBezTo>
                    <a:pt x="144" y="337"/>
                    <a:pt x="148" y="337"/>
                    <a:pt x="153" y="336"/>
                  </a:cubicBezTo>
                  <a:cubicBezTo>
                    <a:pt x="307" y="323"/>
                    <a:pt x="790" y="326"/>
                    <a:pt x="780" y="230"/>
                  </a:cubicBezTo>
                  <a:cubicBezTo>
                    <a:pt x="771" y="134"/>
                    <a:pt x="761" y="1"/>
                    <a:pt x="7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44"/>
            <p:cNvSpPr/>
            <p:nvPr/>
          </p:nvSpPr>
          <p:spPr>
            <a:xfrm>
              <a:off x="5238618" y="3446145"/>
              <a:ext cx="15075" cy="29653"/>
            </a:xfrm>
            <a:custGeom>
              <a:avLst/>
              <a:gdLst/>
              <a:ahLst/>
              <a:cxnLst/>
              <a:rect l="l" t="t" r="r" b="b"/>
              <a:pathLst>
                <a:path w="243" h="478" extrusionOk="0">
                  <a:moveTo>
                    <a:pt x="9" y="1"/>
                  </a:moveTo>
                  <a:cubicBezTo>
                    <a:pt x="0" y="142"/>
                    <a:pt x="35" y="287"/>
                    <a:pt x="105" y="410"/>
                  </a:cubicBezTo>
                  <a:cubicBezTo>
                    <a:pt x="125" y="444"/>
                    <a:pt x="164" y="477"/>
                    <a:pt x="196" y="477"/>
                  </a:cubicBezTo>
                  <a:cubicBezTo>
                    <a:pt x="208" y="477"/>
                    <a:pt x="220" y="472"/>
                    <a:pt x="228" y="461"/>
                  </a:cubicBezTo>
                  <a:cubicBezTo>
                    <a:pt x="241" y="447"/>
                    <a:pt x="243" y="423"/>
                    <a:pt x="241" y="403"/>
                  </a:cubicBezTo>
                  <a:cubicBezTo>
                    <a:pt x="234" y="256"/>
                    <a:pt x="151" y="117"/>
                    <a:pt x="25" y="40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44"/>
            <p:cNvSpPr/>
            <p:nvPr/>
          </p:nvSpPr>
          <p:spPr>
            <a:xfrm>
              <a:off x="5358844" y="3537587"/>
              <a:ext cx="15137" cy="29591"/>
            </a:xfrm>
            <a:custGeom>
              <a:avLst/>
              <a:gdLst/>
              <a:ahLst/>
              <a:cxnLst/>
              <a:rect l="l" t="t" r="r" b="b"/>
              <a:pathLst>
                <a:path w="244" h="477" extrusionOk="0">
                  <a:moveTo>
                    <a:pt x="10" y="1"/>
                  </a:moveTo>
                  <a:lnTo>
                    <a:pt x="10" y="1"/>
                  </a:lnTo>
                  <a:cubicBezTo>
                    <a:pt x="1" y="142"/>
                    <a:pt x="36" y="287"/>
                    <a:pt x="105" y="410"/>
                  </a:cubicBezTo>
                  <a:cubicBezTo>
                    <a:pt x="125" y="444"/>
                    <a:pt x="165" y="477"/>
                    <a:pt x="197" y="477"/>
                  </a:cubicBezTo>
                  <a:cubicBezTo>
                    <a:pt x="209" y="477"/>
                    <a:pt x="220" y="472"/>
                    <a:pt x="229" y="461"/>
                  </a:cubicBezTo>
                  <a:cubicBezTo>
                    <a:pt x="242" y="447"/>
                    <a:pt x="243" y="423"/>
                    <a:pt x="242" y="403"/>
                  </a:cubicBezTo>
                  <a:cubicBezTo>
                    <a:pt x="235" y="256"/>
                    <a:pt x="152" y="117"/>
                    <a:pt x="26" y="40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44"/>
            <p:cNvSpPr/>
            <p:nvPr/>
          </p:nvSpPr>
          <p:spPr>
            <a:xfrm>
              <a:off x="5204560" y="3551545"/>
              <a:ext cx="99318" cy="11104"/>
            </a:xfrm>
            <a:custGeom>
              <a:avLst/>
              <a:gdLst/>
              <a:ahLst/>
              <a:cxnLst/>
              <a:rect l="l" t="t" r="r" b="b"/>
              <a:pathLst>
                <a:path w="1601" h="179" extrusionOk="0">
                  <a:moveTo>
                    <a:pt x="19" y="1"/>
                  </a:moveTo>
                  <a:lnTo>
                    <a:pt x="0" y="52"/>
                  </a:lnTo>
                  <a:cubicBezTo>
                    <a:pt x="6" y="53"/>
                    <a:pt x="382" y="178"/>
                    <a:pt x="872" y="178"/>
                  </a:cubicBezTo>
                  <a:cubicBezTo>
                    <a:pt x="1097" y="178"/>
                    <a:pt x="1349" y="150"/>
                    <a:pt x="1601" y="75"/>
                  </a:cubicBezTo>
                  <a:lnTo>
                    <a:pt x="1583" y="23"/>
                  </a:lnTo>
                  <a:cubicBezTo>
                    <a:pt x="1338" y="99"/>
                    <a:pt x="1093" y="125"/>
                    <a:pt x="872" y="125"/>
                  </a:cubicBezTo>
                  <a:cubicBezTo>
                    <a:pt x="391" y="125"/>
                    <a:pt x="24" y="2"/>
                    <a:pt x="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44"/>
            <p:cNvSpPr/>
            <p:nvPr/>
          </p:nvSpPr>
          <p:spPr>
            <a:xfrm>
              <a:off x="5284029" y="3426231"/>
              <a:ext cx="56514" cy="288153"/>
            </a:xfrm>
            <a:custGeom>
              <a:avLst/>
              <a:gdLst/>
              <a:ahLst/>
              <a:cxnLst/>
              <a:rect l="l" t="t" r="r" b="b"/>
              <a:pathLst>
                <a:path w="911" h="4645" extrusionOk="0">
                  <a:moveTo>
                    <a:pt x="208" y="1"/>
                  </a:moveTo>
                  <a:cubicBezTo>
                    <a:pt x="0" y="136"/>
                    <a:pt x="214" y="1868"/>
                    <a:pt x="475" y="3718"/>
                  </a:cubicBezTo>
                  <a:cubicBezTo>
                    <a:pt x="513" y="3991"/>
                    <a:pt x="542" y="4192"/>
                    <a:pt x="548" y="4257"/>
                  </a:cubicBezTo>
                  <a:cubicBezTo>
                    <a:pt x="578" y="4613"/>
                    <a:pt x="903" y="4645"/>
                    <a:pt x="908" y="4645"/>
                  </a:cubicBezTo>
                  <a:lnTo>
                    <a:pt x="911" y="4590"/>
                  </a:lnTo>
                  <a:cubicBezTo>
                    <a:pt x="898" y="4590"/>
                    <a:pt x="627" y="4561"/>
                    <a:pt x="600" y="4251"/>
                  </a:cubicBezTo>
                  <a:cubicBezTo>
                    <a:pt x="596" y="4185"/>
                    <a:pt x="567" y="3984"/>
                    <a:pt x="527" y="3708"/>
                  </a:cubicBezTo>
                  <a:cubicBezTo>
                    <a:pt x="392" y="2745"/>
                    <a:pt x="29" y="182"/>
                    <a:pt x="237" y="46"/>
                  </a:cubicBezTo>
                  <a:lnTo>
                    <a:pt x="20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44"/>
            <p:cNvSpPr/>
            <p:nvPr/>
          </p:nvSpPr>
          <p:spPr>
            <a:xfrm>
              <a:off x="5226459" y="3310285"/>
              <a:ext cx="44665" cy="143301"/>
            </a:xfrm>
            <a:custGeom>
              <a:avLst/>
              <a:gdLst/>
              <a:ahLst/>
              <a:cxnLst/>
              <a:rect l="l" t="t" r="r" b="b"/>
              <a:pathLst>
                <a:path w="720" h="2310" extrusionOk="0">
                  <a:moveTo>
                    <a:pt x="599" y="1"/>
                  </a:moveTo>
                  <a:cubicBezTo>
                    <a:pt x="504" y="10"/>
                    <a:pt x="0" y="209"/>
                    <a:pt x="44" y="710"/>
                  </a:cubicBezTo>
                  <a:cubicBezTo>
                    <a:pt x="87" y="1212"/>
                    <a:pt x="159" y="2242"/>
                    <a:pt x="159" y="2242"/>
                  </a:cubicBezTo>
                  <a:lnTo>
                    <a:pt x="275" y="2310"/>
                  </a:lnTo>
                  <a:cubicBezTo>
                    <a:pt x="275" y="2310"/>
                    <a:pt x="195" y="826"/>
                    <a:pt x="190" y="673"/>
                  </a:cubicBezTo>
                  <a:cubicBezTo>
                    <a:pt x="183" y="316"/>
                    <a:pt x="719" y="110"/>
                    <a:pt x="719" y="110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44"/>
            <p:cNvSpPr/>
            <p:nvPr/>
          </p:nvSpPr>
          <p:spPr>
            <a:xfrm>
              <a:off x="5332727" y="3616250"/>
              <a:ext cx="94293" cy="99628"/>
            </a:xfrm>
            <a:custGeom>
              <a:avLst/>
              <a:gdLst/>
              <a:ahLst/>
              <a:cxnLst/>
              <a:rect l="l" t="t" r="r" b="b"/>
              <a:pathLst>
                <a:path w="1520" h="1606" extrusionOk="0">
                  <a:moveTo>
                    <a:pt x="1216" y="1"/>
                  </a:moveTo>
                  <a:cubicBezTo>
                    <a:pt x="683" y="101"/>
                    <a:pt x="1" y="107"/>
                    <a:pt x="1" y="107"/>
                  </a:cubicBezTo>
                  <a:cubicBezTo>
                    <a:pt x="1" y="107"/>
                    <a:pt x="25" y="1397"/>
                    <a:pt x="210" y="1538"/>
                  </a:cubicBezTo>
                  <a:cubicBezTo>
                    <a:pt x="270" y="1585"/>
                    <a:pt x="389" y="1606"/>
                    <a:pt x="534" y="1606"/>
                  </a:cubicBezTo>
                  <a:cubicBezTo>
                    <a:pt x="758" y="1606"/>
                    <a:pt x="1045" y="1557"/>
                    <a:pt x="1267" y="1483"/>
                  </a:cubicBezTo>
                  <a:cubicBezTo>
                    <a:pt x="1520" y="1399"/>
                    <a:pt x="1216" y="1"/>
                    <a:pt x="12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44"/>
            <p:cNvSpPr/>
            <p:nvPr/>
          </p:nvSpPr>
          <p:spPr>
            <a:xfrm>
              <a:off x="5434467" y="3596274"/>
              <a:ext cx="78536" cy="100000"/>
            </a:xfrm>
            <a:custGeom>
              <a:avLst/>
              <a:gdLst/>
              <a:ahLst/>
              <a:cxnLst/>
              <a:rect l="l" t="t" r="r" b="b"/>
              <a:pathLst>
                <a:path w="1266" h="1612" extrusionOk="0">
                  <a:moveTo>
                    <a:pt x="1065" y="0"/>
                  </a:moveTo>
                  <a:cubicBezTo>
                    <a:pt x="600" y="196"/>
                    <a:pt x="0" y="212"/>
                    <a:pt x="0" y="212"/>
                  </a:cubicBezTo>
                  <a:cubicBezTo>
                    <a:pt x="0" y="212"/>
                    <a:pt x="70" y="1432"/>
                    <a:pt x="220" y="1539"/>
                  </a:cubicBezTo>
                  <a:cubicBezTo>
                    <a:pt x="279" y="1582"/>
                    <a:pt x="383" y="1611"/>
                    <a:pt x="504" y="1611"/>
                  </a:cubicBezTo>
                  <a:cubicBezTo>
                    <a:pt x="690" y="1611"/>
                    <a:pt x="917" y="1541"/>
                    <a:pt x="1086" y="1340"/>
                  </a:cubicBezTo>
                  <a:cubicBezTo>
                    <a:pt x="1265" y="1127"/>
                    <a:pt x="1065" y="0"/>
                    <a:pt x="10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44"/>
            <p:cNvSpPr/>
            <p:nvPr/>
          </p:nvSpPr>
          <p:spPr>
            <a:xfrm>
              <a:off x="5332665" y="3614637"/>
              <a:ext cx="76241" cy="10794"/>
            </a:xfrm>
            <a:custGeom>
              <a:avLst/>
              <a:gdLst/>
              <a:ahLst/>
              <a:cxnLst/>
              <a:rect l="l" t="t" r="r" b="b"/>
              <a:pathLst>
                <a:path w="1229" h="174" extrusionOk="0">
                  <a:moveTo>
                    <a:pt x="1214" y="0"/>
                  </a:moveTo>
                  <a:cubicBezTo>
                    <a:pt x="845" y="96"/>
                    <a:pt x="507" y="117"/>
                    <a:pt x="283" y="117"/>
                  </a:cubicBezTo>
                  <a:cubicBezTo>
                    <a:pt x="113" y="117"/>
                    <a:pt x="9" y="105"/>
                    <a:pt x="8" y="105"/>
                  </a:cubicBezTo>
                  <a:lnTo>
                    <a:pt x="0" y="160"/>
                  </a:lnTo>
                  <a:cubicBezTo>
                    <a:pt x="2" y="160"/>
                    <a:pt x="106" y="173"/>
                    <a:pt x="279" y="173"/>
                  </a:cubicBezTo>
                  <a:cubicBezTo>
                    <a:pt x="506" y="173"/>
                    <a:pt x="851" y="150"/>
                    <a:pt x="1229" y="53"/>
                  </a:cubicBezTo>
                  <a:lnTo>
                    <a:pt x="121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44"/>
            <p:cNvSpPr/>
            <p:nvPr/>
          </p:nvSpPr>
          <p:spPr>
            <a:xfrm>
              <a:off x="5434280" y="3594599"/>
              <a:ext cx="66998" cy="16563"/>
            </a:xfrm>
            <a:custGeom>
              <a:avLst/>
              <a:gdLst/>
              <a:ahLst/>
              <a:cxnLst/>
              <a:rect l="l" t="t" r="r" b="b"/>
              <a:pathLst>
                <a:path w="1080" h="267" extrusionOk="0">
                  <a:moveTo>
                    <a:pt x="1058" y="1"/>
                  </a:moveTo>
                  <a:cubicBezTo>
                    <a:pt x="697" y="159"/>
                    <a:pt x="8" y="213"/>
                    <a:pt x="0" y="213"/>
                  </a:cubicBezTo>
                  <a:lnTo>
                    <a:pt x="5" y="267"/>
                  </a:lnTo>
                  <a:cubicBezTo>
                    <a:pt x="34" y="265"/>
                    <a:pt x="710" y="214"/>
                    <a:pt x="1079" y="53"/>
                  </a:cubicBezTo>
                  <a:lnTo>
                    <a:pt x="105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44"/>
            <p:cNvSpPr/>
            <p:nvPr/>
          </p:nvSpPr>
          <p:spPr>
            <a:xfrm>
              <a:off x="5270319" y="3285532"/>
              <a:ext cx="207631" cy="215261"/>
            </a:xfrm>
            <a:custGeom>
              <a:avLst/>
              <a:gdLst/>
              <a:ahLst/>
              <a:cxnLst/>
              <a:rect l="l" t="t" r="r" b="b"/>
              <a:pathLst>
                <a:path w="3347" h="3470" extrusionOk="0">
                  <a:moveTo>
                    <a:pt x="1203" y="1"/>
                  </a:moveTo>
                  <a:lnTo>
                    <a:pt x="0" y="282"/>
                  </a:lnTo>
                  <a:cubicBezTo>
                    <a:pt x="298" y="670"/>
                    <a:pt x="305" y="1958"/>
                    <a:pt x="456" y="2568"/>
                  </a:cubicBezTo>
                  <a:cubicBezTo>
                    <a:pt x="512" y="2789"/>
                    <a:pt x="501" y="3041"/>
                    <a:pt x="625" y="3243"/>
                  </a:cubicBezTo>
                  <a:cubicBezTo>
                    <a:pt x="762" y="3467"/>
                    <a:pt x="1014" y="3470"/>
                    <a:pt x="1250" y="3470"/>
                  </a:cubicBezTo>
                  <a:cubicBezTo>
                    <a:pt x="1256" y="3470"/>
                    <a:pt x="1262" y="3470"/>
                    <a:pt x="1268" y="3470"/>
                  </a:cubicBezTo>
                  <a:cubicBezTo>
                    <a:pt x="1514" y="3468"/>
                    <a:pt x="1758" y="3451"/>
                    <a:pt x="2002" y="3426"/>
                  </a:cubicBezTo>
                  <a:cubicBezTo>
                    <a:pt x="2248" y="3399"/>
                    <a:pt x="2495" y="3365"/>
                    <a:pt x="2738" y="3306"/>
                  </a:cubicBezTo>
                  <a:cubicBezTo>
                    <a:pt x="2895" y="3269"/>
                    <a:pt x="3101" y="3229"/>
                    <a:pt x="3224" y="3120"/>
                  </a:cubicBezTo>
                  <a:cubicBezTo>
                    <a:pt x="3256" y="3092"/>
                    <a:pt x="3288" y="3062"/>
                    <a:pt x="3295" y="3018"/>
                  </a:cubicBezTo>
                  <a:cubicBezTo>
                    <a:pt x="3346" y="2633"/>
                    <a:pt x="3028" y="44"/>
                    <a:pt x="1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44"/>
            <p:cNvSpPr/>
            <p:nvPr/>
          </p:nvSpPr>
          <p:spPr>
            <a:xfrm>
              <a:off x="5269388" y="3298622"/>
              <a:ext cx="205832" cy="188773"/>
            </a:xfrm>
            <a:custGeom>
              <a:avLst/>
              <a:gdLst/>
              <a:ahLst/>
              <a:cxnLst/>
              <a:rect l="l" t="t" r="r" b="b"/>
              <a:pathLst>
                <a:path w="3318" h="3043" extrusionOk="0">
                  <a:moveTo>
                    <a:pt x="24" y="0"/>
                  </a:moveTo>
                  <a:lnTo>
                    <a:pt x="1" y="50"/>
                  </a:lnTo>
                  <a:cubicBezTo>
                    <a:pt x="259" y="177"/>
                    <a:pt x="313" y="475"/>
                    <a:pt x="361" y="736"/>
                  </a:cubicBezTo>
                  <a:cubicBezTo>
                    <a:pt x="365" y="763"/>
                    <a:pt x="371" y="792"/>
                    <a:pt x="377" y="819"/>
                  </a:cubicBezTo>
                  <a:lnTo>
                    <a:pt x="633" y="2162"/>
                  </a:lnTo>
                  <a:cubicBezTo>
                    <a:pt x="640" y="2200"/>
                    <a:pt x="647" y="2244"/>
                    <a:pt x="654" y="2290"/>
                  </a:cubicBezTo>
                  <a:cubicBezTo>
                    <a:pt x="704" y="2595"/>
                    <a:pt x="769" y="3012"/>
                    <a:pt x="1131" y="3034"/>
                  </a:cubicBezTo>
                  <a:cubicBezTo>
                    <a:pt x="1234" y="3040"/>
                    <a:pt x="1341" y="3042"/>
                    <a:pt x="1452" y="3042"/>
                  </a:cubicBezTo>
                  <a:cubicBezTo>
                    <a:pt x="1845" y="3042"/>
                    <a:pt x="2272" y="3006"/>
                    <a:pt x="2621" y="2938"/>
                  </a:cubicBezTo>
                  <a:cubicBezTo>
                    <a:pt x="2635" y="2934"/>
                    <a:pt x="2655" y="2931"/>
                    <a:pt x="2679" y="2926"/>
                  </a:cubicBezTo>
                  <a:cubicBezTo>
                    <a:pt x="2892" y="2889"/>
                    <a:pt x="3290" y="2822"/>
                    <a:pt x="3318" y="2613"/>
                  </a:cubicBezTo>
                  <a:lnTo>
                    <a:pt x="3262" y="2605"/>
                  </a:lnTo>
                  <a:cubicBezTo>
                    <a:pt x="3241" y="2774"/>
                    <a:pt x="2840" y="2844"/>
                    <a:pt x="2670" y="2873"/>
                  </a:cubicBezTo>
                  <a:cubicBezTo>
                    <a:pt x="2645" y="2875"/>
                    <a:pt x="2626" y="2880"/>
                    <a:pt x="2609" y="2883"/>
                  </a:cubicBezTo>
                  <a:cubicBezTo>
                    <a:pt x="2263" y="2949"/>
                    <a:pt x="1843" y="2986"/>
                    <a:pt x="1454" y="2986"/>
                  </a:cubicBezTo>
                  <a:cubicBezTo>
                    <a:pt x="1344" y="2986"/>
                    <a:pt x="1235" y="2983"/>
                    <a:pt x="1132" y="2977"/>
                  </a:cubicBezTo>
                  <a:cubicBezTo>
                    <a:pt x="814" y="2960"/>
                    <a:pt x="753" y="2568"/>
                    <a:pt x="708" y="2280"/>
                  </a:cubicBezTo>
                  <a:cubicBezTo>
                    <a:pt x="699" y="2234"/>
                    <a:pt x="692" y="2190"/>
                    <a:pt x="685" y="2152"/>
                  </a:cubicBezTo>
                  <a:lnTo>
                    <a:pt x="429" y="809"/>
                  </a:lnTo>
                  <a:cubicBezTo>
                    <a:pt x="426" y="781"/>
                    <a:pt x="421" y="754"/>
                    <a:pt x="415" y="725"/>
                  </a:cubicBezTo>
                  <a:cubicBezTo>
                    <a:pt x="364" y="450"/>
                    <a:pt x="309" y="138"/>
                    <a:pt x="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44"/>
            <p:cNvSpPr/>
            <p:nvPr/>
          </p:nvSpPr>
          <p:spPr>
            <a:xfrm>
              <a:off x="5356735" y="3521768"/>
              <a:ext cx="112718" cy="19975"/>
            </a:xfrm>
            <a:custGeom>
              <a:avLst/>
              <a:gdLst/>
              <a:ahLst/>
              <a:cxnLst/>
              <a:rect l="l" t="t" r="r" b="b"/>
              <a:pathLst>
                <a:path w="1817" h="322" extrusionOk="0">
                  <a:moveTo>
                    <a:pt x="1805" y="0"/>
                  </a:moveTo>
                  <a:cubicBezTo>
                    <a:pt x="931" y="218"/>
                    <a:pt x="9" y="266"/>
                    <a:pt x="0" y="266"/>
                  </a:cubicBezTo>
                  <a:lnTo>
                    <a:pt x="4" y="321"/>
                  </a:lnTo>
                  <a:cubicBezTo>
                    <a:pt x="13" y="320"/>
                    <a:pt x="938" y="272"/>
                    <a:pt x="1817" y="52"/>
                  </a:cubicBezTo>
                  <a:lnTo>
                    <a:pt x="180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44"/>
            <p:cNvSpPr/>
            <p:nvPr/>
          </p:nvSpPr>
          <p:spPr>
            <a:xfrm>
              <a:off x="5181421" y="3231498"/>
              <a:ext cx="72767" cy="48387"/>
            </a:xfrm>
            <a:custGeom>
              <a:avLst/>
              <a:gdLst/>
              <a:ahLst/>
              <a:cxnLst/>
              <a:rect l="l" t="t" r="r" b="b"/>
              <a:pathLst>
                <a:path w="1173" h="780" extrusionOk="0">
                  <a:moveTo>
                    <a:pt x="87" y="0"/>
                  </a:moveTo>
                  <a:lnTo>
                    <a:pt x="0" y="660"/>
                  </a:lnTo>
                  <a:cubicBezTo>
                    <a:pt x="0" y="660"/>
                    <a:pt x="276" y="780"/>
                    <a:pt x="678" y="780"/>
                  </a:cubicBezTo>
                  <a:cubicBezTo>
                    <a:pt x="828" y="780"/>
                    <a:pt x="995" y="763"/>
                    <a:pt x="1172" y="718"/>
                  </a:cubicBezTo>
                  <a:lnTo>
                    <a:pt x="1107" y="0"/>
                  </a:lnTo>
                  <a:close/>
                </a:path>
              </a:pathLst>
            </a:custGeom>
            <a:solidFill>
              <a:srgbClr val="D772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44"/>
            <p:cNvSpPr/>
            <p:nvPr/>
          </p:nvSpPr>
          <p:spPr>
            <a:xfrm>
              <a:off x="5159770" y="3121383"/>
              <a:ext cx="109244" cy="119976"/>
            </a:xfrm>
            <a:custGeom>
              <a:avLst/>
              <a:gdLst/>
              <a:ahLst/>
              <a:cxnLst/>
              <a:rect l="l" t="t" r="r" b="b"/>
              <a:pathLst>
                <a:path w="1761" h="1934" extrusionOk="0">
                  <a:moveTo>
                    <a:pt x="797" y="1"/>
                  </a:moveTo>
                  <a:cubicBezTo>
                    <a:pt x="724" y="1"/>
                    <a:pt x="652" y="12"/>
                    <a:pt x="582" y="36"/>
                  </a:cubicBezTo>
                  <a:cubicBezTo>
                    <a:pt x="189" y="168"/>
                    <a:pt x="108" y="831"/>
                    <a:pt x="46" y="1186"/>
                  </a:cubicBezTo>
                  <a:cubicBezTo>
                    <a:pt x="17" y="1356"/>
                    <a:pt x="1" y="1546"/>
                    <a:pt x="91" y="1693"/>
                  </a:cubicBezTo>
                  <a:cubicBezTo>
                    <a:pt x="191" y="1854"/>
                    <a:pt x="393" y="1922"/>
                    <a:pt x="583" y="1932"/>
                  </a:cubicBezTo>
                  <a:cubicBezTo>
                    <a:pt x="602" y="1933"/>
                    <a:pt x="621" y="1934"/>
                    <a:pt x="640" y="1934"/>
                  </a:cubicBezTo>
                  <a:cubicBezTo>
                    <a:pt x="853" y="1934"/>
                    <a:pt x="1065" y="1874"/>
                    <a:pt x="1248" y="1762"/>
                  </a:cubicBezTo>
                  <a:lnTo>
                    <a:pt x="1674" y="1706"/>
                  </a:lnTo>
                  <a:cubicBezTo>
                    <a:pt x="1724" y="1605"/>
                    <a:pt x="1739" y="1491"/>
                    <a:pt x="1745" y="1379"/>
                  </a:cubicBezTo>
                  <a:cubicBezTo>
                    <a:pt x="1761" y="1027"/>
                    <a:pt x="1705" y="662"/>
                    <a:pt x="1499" y="378"/>
                  </a:cubicBezTo>
                  <a:cubicBezTo>
                    <a:pt x="1338" y="155"/>
                    <a:pt x="1067" y="1"/>
                    <a:pt x="797" y="1"/>
                  </a:cubicBezTo>
                  <a:close/>
                </a:path>
              </a:pathLst>
            </a:custGeom>
            <a:solidFill>
              <a:srgbClr val="D772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44"/>
            <p:cNvSpPr/>
            <p:nvPr/>
          </p:nvSpPr>
          <p:spPr>
            <a:xfrm>
              <a:off x="5173046" y="3156930"/>
              <a:ext cx="11042" cy="16563"/>
            </a:xfrm>
            <a:custGeom>
              <a:avLst/>
              <a:gdLst/>
              <a:ahLst/>
              <a:cxnLst/>
              <a:rect l="l" t="t" r="r" b="b"/>
              <a:pathLst>
                <a:path w="178" h="267" extrusionOk="0">
                  <a:moveTo>
                    <a:pt x="109" y="1"/>
                  </a:moveTo>
                  <a:cubicBezTo>
                    <a:pt x="72" y="1"/>
                    <a:pt x="33" y="51"/>
                    <a:pt x="18" y="119"/>
                  </a:cubicBezTo>
                  <a:cubicBezTo>
                    <a:pt x="0" y="192"/>
                    <a:pt x="20" y="258"/>
                    <a:pt x="61" y="266"/>
                  </a:cubicBezTo>
                  <a:cubicBezTo>
                    <a:pt x="64" y="266"/>
                    <a:pt x="66" y="266"/>
                    <a:pt x="68" y="266"/>
                  </a:cubicBezTo>
                  <a:cubicBezTo>
                    <a:pt x="106" y="266"/>
                    <a:pt x="145" y="216"/>
                    <a:pt x="160" y="148"/>
                  </a:cubicBezTo>
                  <a:cubicBezTo>
                    <a:pt x="177" y="75"/>
                    <a:pt x="157" y="10"/>
                    <a:pt x="116" y="1"/>
                  </a:cubicBezTo>
                  <a:cubicBezTo>
                    <a:pt x="114" y="1"/>
                    <a:pt x="111" y="1"/>
                    <a:pt x="109" y="1"/>
                  </a:cubicBezTo>
                  <a:close/>
                </a:path>
              </a:pathLst>
            </a:custGeom>
            <a:solidFill>
              <a:srgbClr val="3D15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44"/>
            <p:cNvSpPr/>
            <p:nvPr/>
          </p:nvSpPr>
          <p:spPr>
            <a:xfrm>
              <a:off x="5172922" y="3086022"/>
              <a:ext cx="287966" cy="319728"/>
            </a:xfrm>
            <a:custGeom>
              <a:avLst/>
              <a:gdLst/>
              <a:ahLst/>
              <a:cxnLst/>
              <a:rect l="l" t="t" r="r" b="b"/>
              <a:pathLst>
                <a:path w="4642" h="5154" extrusionOk="0">
                  <a:moveTo>
                    <a:pt x="816" y="1"/>
                  </a:moveTo>
                  <a:cubicBezTo>
                    <a:pt x="653" y="1"/>
                    <a:pt x="474" y="42"/>
                    <a:pt x="336" y="151"/>
                  </a:cubicBezTo>
                  <a:cubicBezTo>
                    <a:pt x="176" y="279"/>
                    <a:pt x="1" y="417"/>
                    <a:pt x="30" y="617"/>
                  </a:cubicBezTo>
                  <a:cubicBezTo>
                    <a:pt x="44" y="722"/>
                    <a:pt x="118" y="831"/>
                    <a:pt x="224" y="834"/>
                  </a:cubicBezTo>
                  <a:cubicBezTo>
                    <a:pt x="204" y="876"/>
                    <a:pt x="217" y="929"/>
                    <a:pt x="255" y="959"/>
                  </a:cubicBezTo>
                  <a:cubicBezTo>
                    <a:pt x="272" y="972"/>
                    <a:pt x="294" y="978"/>
                    <a:pt x="316" y="978"/>
                  </a:cubicBezTo>
                  <a:cubicBezTo>
                    <a:pt x="341" y="978"/>
                    <a:pt x="366" y="970"/>
                    <a:pt x="384" y="954"/>
                  </a:cubicBezTo>
                  <a:cubicBezTo>
                    <a:pt x="384" y="954"/>
                    <a:pt x="384" y="954"/>
                    <a:pt x="384" y="954"/>
                  </a:cubicBezTo>
                  <a:cubicBezTo>
                    <a:pt x="393" y="954"/>
                    <a:pt x="484" y="1342"/>
                    <a:pt x="487" y="1383"/>
                  </a:cubicBezTo>
                  <a:cubicBezTo>
                    <a:pt x="494" y="1496"/>
                    <a:pt x="522" y="1616"/>
                    <a:pt x="516" y="1731"/>
                  </a:cubicBezTo>
                  <a:cubicBezTo>
                    <a:pt x="499" y="2074"/>
                    <a:pt x="320" y="2385"/>
                    <a:pt x="406" y="2736"/>
                  </a:cubicBezTo>
                  <a:cubicBezTo>
                    <a:pt x="455" y="2938"/>
                    <a:pt x="571" y="3122"/>
                    <a:pt x="738" y="3250"/>
                  </a:cubicBezTo>
                  <a:cubicBezTo>
                    <a:pt x="917" y="3387"/>
                    <a:pt x="1178" y="3379"/>
                    <a:pt x="1338" y="3532"/>
                  </a:cubicBezTo>
                  <a:cubicBezTo>
                    <a:pt x="1496" y="3681"/>
                    <a:pt x="1553" y="3999"/>
                    <a:pt x="1707" y="4152"/>
                  </a:cubicBezTo>
                  <a:cubicBezTo>
                    <a:pt x="1896" y="4341"/>
                    <a:pt x="2122" y="4403"/>
                    <a:pt x="2353" y="4522"/>
                  </a:cubicBezTo>
                  <a:cubicBezTo>
                    <a:pt x="2600" y="4651"/>
                    <a:pt x="2789" y="4885"/>
                    <a:pt x="2861" y="5154"/>
                  </a:cubicBezTo>
                  <a:cubicBezTo>
                    <a:pt x="3255" y="5004"/>
                    <a:pt x="3633" y="4802"/>
                    <a:pt x="3962" y="4537"/>
                  </a:cubicBezTo>
                  <a:cubicBezTo>
                    <a:pt x="4115" y="4413"/>
                    <a:pt x="4257" y="4275"/>
                    <a:pt x="4379" y="4118"/>
                  </a:cubicBezTo>
                  <a:cubicBezTo>
                    <a:pt x="4405" y="4086"/>
                    <a:pt x="4642" y="3792"/>
                    <a:pt x="4623" y="3760"/>
                  </a:cubicBezTo>
                  <a:cubicBezTo>
                    <a:pt x="4623" y="3760"/>
                    <a:pt x="4457" y="3479"/>
                    <a:pt x="4361" y="3344"/>
                  </a:cubicBezTo>
                  <a:cubicBezTo>
                    <a:pt x="4276" y="3222"/>
                    <a:pt x="4176" y="3102"/>
                    <a:pt x="4043" y="3035"/>
                  </a:cubicBezTo>
                  <a:cubicBezTo>
                    <a:pt x="3927" y="2983"/>
                    <a:pt x="3800" y="2968"/>
                    <a:pt x="3683" y="2929"/>
                  </a:cubicBezTo>
                  <a:cubicBezTo>
                    <a:pt x="3647" y="2916"/>
                    <a:pt x="3611" y="2902"/>
                    <a:pt x="3577" y="2883"/>
                  </a:cubicBezTo>
                  <a:cubicBezTo>
                    <a:pt x="3182" y="2665"/>
                    <a:pt x="3229" y="2110"/>
                    <a:pt x="2899" y="1855"/>
                  </a:cubicBezTo>
                  <a:cubicBezTo>
                    <a:pt x="2779" y="1760"/>
                    <a:pt x="2678" y="1666"/>
                    <a:pt x="2591" y="1538"/>
                  </a:cubicBezTo>
                  <a:cubicBezTo>
                    <a:pt x="2411" y="1278"/>
                    <a:pt x="2488" y="934"/>
                    <a:pt x="2384" y="636"/>
                  </a:cubicBezTo>
                  <a:cubicBezTo>
                    <a:pt x="2304" y="404"/>
                    <a:pt x="1910" y="27"/>
                    <a:pt x="1302" y="27"/>
                  </a:cubicBezTo>
                  <a:cubicBezTo>
                    <a:pt x="1233" y="27"/>
                    <a:pt x="1161" y="32"/>
                    <a:pt x="1087" y="42"/>
                  </a:cubicBezTo>
                  <a:cubicBezTo>
                    <a:pt x="1011" y="17"/>
                    <a:pt x="916" y="1"/>
                    <a:pt x="8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44"/>
            <p:cNvSpPr/>
            <p:nvPr/>
          </p:nvSpPr>
          <p:spPr>
            <a:xfrm>
              <a:off x="5244574" y="3041976"/>
              <a:ext cx="51179" cy="48760"/>
            </a:xfrm>
            <a:custGeom>
              <a:avLst/>
              <a:gdLst/>
              <a:ahLst/>
              <a:cxnLst/>
              <a:rect l="l" t="t" r="r" b="b"/>
              <a:pathLst>
                <a:path w="825" h="786" extrusionOk="0">
                  <a:moveTo>
                    <a:pt x="361" y="0"/>
                  </a:moveTo>
                  <a:cubicBezTo>
                    <a:pt x="273" y="0"/>
                    <a:pt x="184" y="37"/>
                    <a:pt x="121" y="100"/>
                  </a:cubicBezTo>
                  <a:cubicBezTo>
                    <a:pt x="38" y="183"/>
                    <a:pt x="0" y="302"/>
                    <a:pt x="7" y="417"/>
                  </a:cubicBezTo>
                  <a:cubicBezTo>
                    <a:pt x="19" y="569"/>
                    <a:pt x="115" y="716"/>
                    <a:pt x="254" y="775"/>
                  </a:cubicBezTo>
                  <a:lnTo>
                    <a:pt x="331" y="786"/>
                  </a:lnTo>
                  <a:cubicBezTo>
                    <a:pt x="742" y="710"/>
                    <a:pt x="825" y="115"/>
                    <a:pt x="437" y="10"/>
                  </a:cubicBezTo>
                  <a:cubicBezTo>
                    <a:pt x="412" y="4"/>
                    <a:pt x="387" y="0"/>
                    <a:pt x="3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44"/>
            <p:cNvSpPr/>
            <p:nvPr/>
          </p:nvSpPr>
          <p:spPr>
            <a:xfrm>
              <a:off x="5250715" y="3085898"/>
              <a:ext cx="23449" cy="6390"/>
            </a:xfrm>
            <a:custGeom>
              <a:avLst/>
              <a:gdLst/>
              <a:ahLst/>
              <a:cxnLst/>
              <a:rect l="l" t="t" r="r" b="b"/>
              <a:pathLst>
                <a:path w="378" h="103" extrusionOk="0">
                  <a:moveTo>
                    <a:pt x="20" y="0"/>
                  </a:moveTo>
                  <a:cubicBezTo>
                    <a:pt x="8" y="0"/>
                    <a:pt x="1" y="16"/>
                    <a:pt x="10" y="24"/>
                  </a:cubicBezTo>
                  <a:cubicBezTo>
                    <a:pt x="69" y="75"/>
                    <a:pt x="154" y="103"/>
                    <a:pt x="237" y="103"/>
                  </a:cubicBezTo>
                  <a:cubicBezTo>
                    <a:pt x="279" y="103"/>
                    <a:pt x="320" y="96"/>
                    <a:pt x="357" y="81"/>
                  </a:cubicBezTo>
                  <a:cubicBezTo>
                    <a:pt x="374" y="74"/>
                    <a:pt x="377" y="41"/>
                    <a:pt x="354" y="41"/>
                  </a:cubicBezTo>
                  <a:cubicBezTo>
                    <a:pt x="353" y="41"/>
                    <a:pt x="352" y="41"/>
                    <a:pt x="351" y="41"/>
                  </a:cubicBezTo>
                  <a:cubicBezTo>
                    <a:pt x="311" y="46"/>
                    <a:pt x="273" y="52"/>
                    <a:pt x="233" y="52"/>
                  </a:cubicBezTo>
                  <a:cubicBezTo>
                    <a:pt x="217" y="52"/>
                    <a:pt x="201" y="51"/>
                    <a:pt x="184" y="49"/>
                  </a:cubicBezTo>
                  <a:cubicBezTo>
                    <a:pt x="128" y="41"/>
                    <a:pt x="77" y="21"/>
                    <a:pt x="25" y="1"/>
                  </a:cubicBezTo>
                  <a:cubicBezTo>
                    <a:pt x="23" y="0"/>
                    <a:pt x="22" y="0"/>
                    <a:pt x="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44"/>
            <p:cNvSpPr/>
            <p:nvPr/>
          </p:nvSpPr>
          <p:spPr>
            <a:xfrm>
              <a:off x="5175961" y="3147811"/>
              <a:ext cx="15137" cy="13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51" y="0"/>
                  </a:moveTo>
                  <a:cubicBezTo>
                    <a:pt x="38" y="0"/>
                    <a:pt x="24" y="2"/>
                    <a:pt x="10" y="6"/>
                  </a:cubicBezTo>
                  <a:cubicBezTo>
                    <a:pt x="0" y="9"/>
                    <a:pt x="4" y="24"/>
                    <a:pt x="14" y="24"/>
                  </a:cubicBezTo>
                  <a:cubicBezTo>
                    <a:pt x="15" y="24"/>
                    <a:pt x="15" y="24"/>
                    <a:pt x="16" y="24"/>
                  </a:cubicBezTo>
                  <a:cubicBezTo>
                    <a:pt x="26" y="22"/>
                    <a:pt x="35" y="21"/>
                    <a:pt x="44" y="21"/>
                  </a:cubicBezTo>
                  <a:cubicBezTo>
                    <a:pt x="146" y="21"/>
                    <a:pt x="186" y="128"/>
                    <a:pt x="222" y="209"/>
                  </a:cubicBezTo>
                  <a:cubicBezTo>
                    <a:pt x="224" y="214"/>
                    <a:pt x="227" y="216"/>
                    <a:pt x="230" y="216"/>
                  </a:cubicBezTo>
                  <a:cubicBezTo>
                    <a:pt x="237" y="216"/>
                    <a:pt x="243" y="209"/>
                    <a:pt x="242" y="201"/>
                  </a:cubicBezTo>
                  <a:cubicBezTo>
                    <a:pt x="227" y="104"/>
                    <a:pt x="152" y="0"/>
                    <a:pt x="51" y="0"/>
                  </a:cubicBezTo>
                  <a:close/>
                </a:path>
              </a:pathLst>
            </a:custGeom>
            <a:solidFill>
              <a:srgbClr val="3D15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44"/>
            <p:cNvSpPr/>
            <p:nvPr/>
          </p:nvSpPr>
          <p:spPr>
            <a:xfrm>
              <a:off x="5157723" y="3172812"/>
              <a:ext cx="11228" cy="17122"/>
            </a:xfrm>
            <a:custGeom>
              <a:avLst/>
              <a:gdLst/>
              <a:ahLst/>
              <a:cxnLst/>
              <a:rect l="l" t="t" r="r" b="b"/>
              <a:pathLst>
                <a:path w="181" h="276" extrusionOk="0">
                  <a:moveTo>
                    <a:pt x="180" y="1"/>
                  </a:moveTo>
                  <a:cubicBezTo>
                    <a:pt x="135" y="27"/>
                    <a:pt x="0" y="143"/>
                    <a:pt x="26" y="212"/>
                  </a:cubicBezTo>
                  <a:cubicBezTo>
                    <a:pt x="44" y="262"/>
                    <a:pt x="121" y="270"/>
                    <a:pt x="166" y="275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rgbClr val="D772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44"/>
            <p:cNvSpPr/>
            <p:nvPr/>
          </p:nvSpPr>
          <p:spPr>
            <a:xfrm>
              <a:off x="5161941" y="3198061"/>
              <a:ext cx="15385" cy="26365"/>
            </a:xfrm>
            <a:custGeom>
              <a:avLst/>
              <a:gdLst/>
              <a:ahLst/>
              <a:cxnLst/>
              <a:rect l="l" t="t" r="r" b="b"/>
              <a:pathLst>
                <a:path w="248" h="425" extrusionOk="0">
                  <a:moveTo>
                    <a:pt x="51" y="1"/>
                  </a:moveTo>
                  <a:cubicBezTo>
                    <a:pt x="51" y="1"/>
                    <a:pt x="1" y="349"/>
                    <a:pt x="102" y="414"/>
                  </a:cubicBezTo>
                  <a:cubicBezTo>
                    <a:pt x="113" y="421"/>
                    <a:pt x="123" y="425"/>
                    <a:pt x="132" y="425"/>
                  </a:cubicBezTo>
                  <a:cubicBezTo>
                    <a:pt x="227" y="425"/>
                    <a:pt x="247" y="92"/>
                    <a:pt x="247" y="92"/>
                  </a:cubicBezTo>
                  <a:lnTo>
                    <a:pt x="51" y="1"/>
                  </a:lnTo>
                  <a:close/>
                </a:path>
              </a:pathLst>
            </a:custGeom>
            <a:solidFill>
              <a:srgbClr val="FFF3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44"/>
            <p:cNvSpPr/>
            <p:nvPr/>
          </p:nvSpPr>
          <p:spPr>
            <a:xfrm>
              <a:off x="5936340" y="4384450"/>
              <a:ext cx="222582" cy="179405"/>
            </a:xfrm>
            <a:custGeom>
              <a:avLst/>
              <a:gdLst/>
              <a:ahLst/>
              <a:cxnLst/>
              <a:rect l="l" t="t" r="r" b="b"/>
              <a:pathLst>
                <a:path w="3588" h="2892" extrusionOk="0">
                  <a:moveTo>
                    <a:pt x="921" y="0"/>
                  </a:moveTo>
                  <a:lnTo>
                    <a:pt x="1153" y="1788"/>
                  </a:lnTo>
                  <a:lnTo>
                    <a:pt x="0" y="2891"/>
                  </a:lnTo>
                  <a:lnTo>
                    <a:pt x="3587" y="2215"/>
                  </a:lnTo>
                  <a:cubicBezTo>
                    <a:pt x="3587" y="2215"/>
                    <a:pt x="3430" y="606"/>
                    <a:pt x="3456" y="166"/>
                  </a:cubicBezTo>
                  <a:lnTo>
                    <a:pt x="921" y="0"/>
                  </a:lnTo>
                  <a:close/>
                </a:path>
              </a:pathLst>
            </a:custGeom>
            <a:solidFill>
              <a:srgbClr val="D772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44"/>
            <p:cNvSpPr/>
            <p:nvPr/>
          </p:nvSpPr>
          <p:spPr>
            <a:xfrm>
              <a:off x="5902158" y="4487555"/>
              <a:ext cx="266564" cy="136601"/>
            </a:xfrm>
            <a:custGeom>
              <a:avLst/>
              <a:gdLst/>
              <a:ahLst/>
              <a:cxnLst/>
              <a:rect l="l" t="t" r="r" b="b"/>
              <a:pathLst>
                <a:path w="4297" h="2202" extrusionOk="0">
                  <a:moveTo>
                    <a:pt x="4103" y="1"/>
                  </a:moveTo>
                  <a:cubicBezTo>
                    <a:pt x="4103" y="1"/>
                    <a:pt x="3377" y="226"/>
                    <a:pt x="2561" y="226"/>
                  </a:cubicBezTo>
                  <a:cubicBezTo>
                    <a:pt x="2277" y="226"/>
                    <a:pt x="1983" y="199"/>
                    <a:pt x="1704" y="126"/>
                  </a:cubicBezTo>
                  <a:lnTo>
                    <a:pt x="126" y="1318"/>
                  </a:lnTo>
                  <a:cubicBezTo>
                    <a:pt x="59" y="1369"/>
                    <a:pt x="14" y="1547"/>
                    <a:pt x="1" y="1701"/>
                  </a:cubicBezTo>
                  <a:cubicBezTo>
                    <a:pt x="1" y="1707"/>
                    <a:pt x="35" y="2201"/>
                    <a:pt x="119" y="2201"/>
                  </a:cubicBezTo>
                  <a:cubicBezTo>
                    <a:pt x="120" y="2201"/>
                    <a:pt x="122" y="2201"/>
                    <a:pt x="123" y="2201"/>
                  </a:cubicBezTo>
                  <a:lnTo>
                    <a:pt x="4221" y="1467"/>
                  </a:lnTo>
                  <a:cubicBezTo>
                    <a:pt x="4267" y="1460"/>
                    <a:pt x="4296" y="1411"/>
                    <a:pt x="4286" y="1359"/>
                  </a:cubicBezTo>
                  <a:lnTo>
                    <a:pt x="41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44"/>
            <p:cNvSpPr/>
            <p:nvPr/>
          </p:nvSpPr>
          <p:spPr>
            <a:xfrm>
              <a:off x="5987334" y="4508771"/>
              <a:ext cx="16501" cy="20410"/>
            </a:xfrm>
            <a:custGeom>
              <a:avLst/>
              <a:gdLst/>
              <a:ahLst/>
              <a:cxnLst/>
              <a:rect l="l" t="t" r="r" b="b"/>
              <a:pathLst>
                <a:path w="266" h="329" extrusionOk="0">
                  <a:moveTo>
                    <a:pt x="44" y="0"/>
                  </a:moveTo>
                  <a:lnTo>
                    <a:pt x="0" y="32"/>
                  </a:lnTo>
                  <a:lnTo>
                    <a:pt x="222" y="328"/>
                  </a:lnTo>
                  <a:lnTo>
                    <a:pt x="266" y="296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5948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44"/>
            <p:cNvSpPr/>
            <p:nvPr/>
          </p:nvSpPr>
          <p:spPr>
            <a:xfrm>
              <a:off x="5976353" y="4517580"/>
              <a:ext cx="14640" cy="18424"/>
            </a:xfrm>
            <a:custGeom>
              <a:avLst/>
              <a:gdLst/>
              <a:ahLst/>
              <a:cxnLst/>
              <a:rect l="l" t="t" r="r" b="b"/>
              <a:pathLst>
                <a:path w="236" h="297" extrusionOk="0">
                  <a:moveTo>
                    <a:pt x="44" y="0"/>
                  </a:moveTo>
                  <a:lnTo>
                    <a:pt x="0" y="32"/>
                  </a:lnTo>
                  <a:lnTo>
                    <a:pt x="192" y="297"/>
                  </a:lnTo>
                  <a:lnTo>
                    <a:pt x="235" y="26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44"/>
            <p:cNvSpPr/>
            <p:nvPr/>
          </p:nvSpPr>
          <p:spPr>
            <a:xfrm>
              <a:off x="5963078" y="4527134"/>
              <a:ext cx="14950" cy="18486"/>
            </a:xfrm>
            <a:custGeom>
              <a:avLst/>
              <a:gdLst/>
              <a:ahLst/>
              <a:cxnLst/>
              <a:rect l="l" t="t" r="r" b="b"/>
              <a:pathLst>
                <a:path w="241" h="298" extrusionOk="0">
                  <a:moveTo>
                    <a:pt x="44" y="0"/>
                  </a:moveTo>
                  <a:lnTo>
                    <a:pt x="1" y="32"/>
                  </a:lnTo>
                  <a:lnTo>
                    <a:pt x="197" y="298"/>
                  </a:lnTo>
                  <a:lnTo>
                    <a:pt x="240" y="26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44"/>
            <p:cNvSpPr/>
            <p:nvPr/>
          </p:nvSpPr>
          <p:spPr>
            <a:xfrm>
              <a:off x="5929578" y="4552445"/>
              <a:ext cx="21216" cy="42990"/>
            </a:xfrm>
            <a:custGeom>
              <a:avLst/>
              <a:gdLst/>
              <a:ahLst/>
              <a:cxnLst/>
              <a:rect l="l" t="t" r="r" b="b"/>
              <a:pathLst>
                <a:path w="342" h="693" extrusionOk="0">
                  <a:moveTo>
                    <a:pt x="40" y="0"/>
                  </a:moveTo>
                  <a:lnTo>
                    <a:pt x="0" y="37"/>
                  </a:lnTo>
                  <a:cubicBezTo>
                    <a:pt x="2" y="38"/>
                    <a:pt x="195" y="254"/>
                    <a:pt x="289" y="693"/>
                  </a:cubicBezTo>
                  <a:lnTo>
                    <a:pt x="342" y="683"/>
                  </a:lnTo>
                  <a:cubicBezTo>
                    <a:pt x="246" y="228"/>
                    <a:pt x="50" y="9"/>
                    <a:pt x="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8291;p44"/>
            <p:cNvSpPr/>
            <p:nvPr/>
          </p:nvSpPr>
          <p:spPr>
            <a:xfrm>
              <a:off x="6087771" y="4507592"/>
              <a:ext cx="73263" cy="62097"/>
            </a:xfrm>
            <a:custGeom>
              <a:avLst/>
              <a:gdLst/>
              <a:ahLst/>
              <a:cxnLst/>
              <a:rect l="l" t="t" r="r" b="b"/>
              <a:pathLst>
                <a:path w="1181" h="1001" extrusionOk="0">
                  <a:moveTo>
                    <a:pt x="1169" y="0"/>
                  </a:moveTo>
                  <a:cubicBezTo>
                    <a:pt x="1159" y="3"/>
                    <a:pt x="0" y="231"/>
                    <a:pt x="45" y="1001"/>
                  </a:cubicBezTo>
                  <a:lnTo>
                    <a:pt x="101" y="999"/>
                  </a:lnTo>
                  <a:cubicBezTo>
                    <a:pt x="58" y="276"/>
                    <a:pt x="1169" y="57"/>
                    <a:pt x="1181" y="55"/>
                  </a:cubicBezTo>
                  <a:lnTo>
                    <a:pt x="116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8292;p44"/>
            <p:cNvSpPr/>
            <p:nvPr/>
          </p:nvSpPr>
          <p:spPr>
            <a:xfrm>
              <a:off x="5902282" y="4554244"/>
              <a:ext cx="264083" cy="50434"/>
            </a:xfrm>
            <a:custGeom>
              <a:avLst/>
              <a:gdLst/>
              <a:ahLst/>
              <a:cxnLst/>
              <a:rect l="l" t="t" r="r" b="b"/>
              <a:pathLst>
                <a:path w="4257" h="813" extrusionOk="0">
                  <a:moveTo>
                    <a:pt x="4248" y="0"/>
                  </a:moveTo>
                  <a:lnTo>
                    <a:pt x="0" y="758"/>
                  </a:lnTo>
                  <a:lnTo>
                    <a:pt x="9" y="812"/>
                  </a:lnTo>
                  <a:lnTo>
                    <a:pt x="4257" y="54"/>
                  </a:lnTo>
                  <a:lnTo>
                    <a:pt x="42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44"/>
            <p:cNvSpPr/>
            <p:nvPr/>
          </p:nvSpPr>
          <p:spPr>
            <a:xfrm>
              <a:off x="5975051" y="4478497"/>
              <a:ext cx="18548" cy="34802"/>
            </a:xfrm>
            <a:custGeom>
              <a:avLst/>
              <a:gdLst/>
              <a:ahLst/>
              <a:cxnLst/>
              <a:rect l="l" t="t" r="r" b="b"/>
              <a:pathLst>
                <a:path w="299" h="561" extrusionOk="0">
                  <a:moveTo>
                    <a:pt x="120" y="54"/>
                  </a:moveTo>
                  <a:cubicBezTo>
                    <a:pt x="133" y="54"/>
                    <a:pt x="144" y="60"/>
                    <a:pt x="155" y="73"/>
                  </a:cubicBezTo>
                  <a:cubicBezTo>
                    <a:pt x="213" y="134"/>
                    <a:pt x="227" y="322"/>
                    <a:pt x="229" y="450"/>
                  </a:cubicBezTo>
                  <a:cubicBezTo>
                    <a:pt x="175" y="370"/>
                    <a:pt x="89" y="240"/>
                    <a:pt x="72" y="177"/>
                  </a:cubicBezTo>
                  <a:cubicBezTo>
                    <a:pt x="57" y="128"/>
                    <a:pt x="57" y="90"/>
                    <a:pt x="72" y="73"/>
                  </a:cubicBezTo>
                  <a:cubicBezTo>
                    <a:pt x="81" y="60"/>
                    <a:pt x="97" y="54"/>
                    <a:pt x="120" y="54"/>
                  </a:cubicBezTo>
                  <a:close/>
                  <a:moveTo>
                    <a:pt x="120" y="0"/>
                  </a:moveTo>
                  <a:cubicBezTo>
                    <a:pt x="79" y="0"/>
                    <a:pt x="47" y="15"/>
                    <a:pt x="28" y="39"/>
                  </a:cubicBezTo>
                  <a:cubicBezTo>
                    <a:pt x="2" y="74"/>
                    <a:pt x="1" y="125"/>
                    <a:pt x="21" y="193"/>
                  </a:cubicBezTo>
                  <a:cubicBezTo>
                    <a:pt x="49" y="295"/>
                    <a:pt x="227" y="539"/>
                    <a:pt x="234" y="549"/>
                  </a:cubicBezTo>
                  <a:cubicBezTo>
                    <a:pt x="240" y="556"/>
                    <a:pt x="248" y="561"/>
                    <a:pt x="256" y="561"/>
                  </a:cubicBezTo>
                  <a:lnTo>
                    <a:pt x="262" y="561"/>
                  </a:lnTo>
                  <a:cubicBezTo>
                    <a:pt x="272" y="556"/>
                    <a:pt x="282" y="546"/>
                    <a:pt x="282" y="535"/>
                  </a:cubicBezTo>
                  <a:cubicBezTo>
                    <a:pt x="284" y="495"/>
                    <a:pt x="298" y="142"/>
                    <a:pt x="195" y="34"/>
                  </a:cubicBezTo>
                  <a:cubicBezTo>
                    <a:pt x="175" y="10"/>
                    <a:pt x="149" y="0"/>
                    <a:pt x="1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44"/>
            <p:cNvSpPr/>
            <p:nvPr/>
          </p:nvSpPr>
          <p:spPr>
            <a:xfrm>
              <a:off x="5989195" y="4508337"/>
              <a:ext cx="31886" cy="17742"/>
            </a:xfrm>
            <a:custGeom>
              <a:avLst/>
              <a:gdLst/>
              <a:ahLst/>
              <a:cxnLst/>
              <a:rect l="l" t="t" r="r" b="b"/>
              <a:pathLst>
                <a:path w="514" h="286" extrusionOk="0">
                  <a:moveTo>
                    <a:pt x="282" y="51"/>
                  </a:moveTo>
                  <a:cubicBezTo>
                    <a:pt x="312" y="51"/>
                    <a:pt x="340" y="53"/>
                    <a:pt x="361" y="58"/>
                  </a:cubicBezTo>
                  <a:cubicBezTo>
                    <a:pt x="397" y="65"/>
                    <a:pt x="433" y="97"/>
                    <a:pt x="446" y="136"/>
                  </a:cubicBezTo>
                  <a:cubicBezTo>
                    <a:pt x="451" y="155"/>
                    <a:pt x="455" y="183"/>
                    <a:pt x="435" y="209"/>
                  </a:cubicBezTo>
                  <a:cubicBezTo>
                    <a:pt x="422" y="226"/>
                    <a:pt x="398" y="231"/>
                    <a:pt x="378" y="231"/>
                  </a:cubicBezTo>
                  <a:cubicBezTo>
                    <a:pt x="376" y="231"/>
                    <a:pt x="373" y="231"/>
                    <a:pt x="371" y="231"/>
                  </a:cubicBezTo>
                  <a:cubicBezTo>
                    <a:pt x="316" y="225"/>
                    <a:pt x="253" y="186"/>
                    <a:pt x="207" y="155"/>
                  </a:cubicBezTo>
                  <a:cubicBezTo>
                    <a:pt x="179" y="139"/>
                    <a:pt x="152" y="117"/>
                    <a:pt x="123" y="94"/>
                  </a:cubicBezTo>
                  <a:cubicBezTo>
                    <a:pt x="120" y="93"/>
                    <a:pt x="114" y="85"/>
                    <a:pt x="107" y="78"/>
                  </a:cubicBezTo>
                  <a:lnTo>
                    <a:pt x="94" y="65"/>
                  </a:lnTo>
                  <a:cubicBezTo>
                    <a:pt x="144" y="59"/>
                    <a:pt x="218" y="51"/>
                    <a:pt x="282" y="51"/>
                  </a:cubicBezTo>
                  <a:close/>
                  <a:moveTo>
                    <a:pt x="280" y="1"/>
                  </a:moveTo>
                  <a:cubicBezTo>
                    <a:pt x="169" y="1"/>
                    <a:pt x="35" y="22"/>
                    <a:pt x="27" y="23"/>
                  </a:cubicBezTo>
                  <a:cubicBezTo>
                    <a:pt x="11" y="24"/>
                    <a:pt x="1" y="39"/>
                    <a:pt x="4" y="54"/>
                  </a:cubicBezTo>
                  <a:cubicBezTo>
                    <a:pt x="5" y="65"/>
                    <a:pt x="12" y="74"/>
                    <a:pt x="22" y="75"/>
                  </a:cubicBezTo>
                  <a:cubicBezTo>
                    <a:pt x="34" y="83"/>
                    <a:pt x="57" y="109"/>
                    <a:pt x="69" y="119"/>
                  </a:cubicBezTo>
                  <a:lnTo>
                    <a:pt x="88" y="139"/>
                  </a:lnTo>
                  <a:cubicBezTo>
                    <a:pt x="120" y="165"/>
                    <a:pt x="146" y="187"/>
                    <a:pt x="175" y="205"/>
                  </a:cubicBezTo>
                  <a:cubicBezTo>
                    <a:pt x="229" y="239"/>
                    <a:pt x="297" y="279"/>
                    <a:pt x="367" y="286"/>
                  </a:cubicBezTo>
                  <a:lnTo>
                    <a:pt x="381" y="286"/>
                  </a:lnTo>
                  <a:cubicBezTo>
                    <a:pt x="419" y="286"/>
                    <a:pt x="455" y="270"/>
                    <a:pt x="477" y="247"/>
                  </a:cubicBezTo>
                  <a:cubicBezTo>
                    <a:pt x="506" y="212"/>
                    <a:pt x="513" y="168"/>
                    <a:pt x="497" y="123"/>
                  </a:cubicBezTo>
                  <a:cubicBezTo>
                    <a:pt x="478" y="68"/>
                    <a:pt x="428" y="22"/>
                    <a:pt x="374" y="8"/>
                  </a:cubicBezTo>
                  <a:cubicBezTo>
                    <a:pt x="348" y="3"/>
                    <a:pt x="315" y="1"/>
                    <a:pt x="2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44"/>
            <p:cNvSpPr/>
            <p:nvPr/>
          </p:nvSpPr>
          <p:spPr>
            <a:xfrm>
              <a:off x="5961030" y="4508523"/>
              <a:ext cx="32754" cy="34616"/>
            </a:xfrm>
            <a:custGeom>
              <a:avLst/>
              <a:gdLst/>
              <a:ahLst/>
              <a:cxnLst/>
              <a:rect l="l" t="t" r="r" b="b"/>
              <a:pathLst>
                <a:path w="528" h="558" extrusionOk="0">
                  <a:moveTo>
                    <a:pt x="349" y="0"/>
                  </a:moveTo>
                  <a:cubicBezTo>
                    <a:pt x="143" y="0"/>
                    <a:pt x="7" y="135"/>
                    <a:pt x="0" y="142"/>
                  </a:cubicBezTo>
                  <a:lnTo>
                    <a:pt x="38" y="180"/>
                  </a:lnTo>
                  <a:cubicBezTo>
                    <a:pt x="44" y="174"/>
                    <a:pt x="164" y="55"/>
                    <a:pt x="348" y="55"/>
                  </a:cubicBezTo>
                  <a:cubicBezTo>
                    <a:pt x="378" y="55"/>
                    <a:pt x="410" y="58"/>
                    <a:pt x="443" y="65"/>
                  </a:cubicBezTo>
                  <a:cubicBezTo>
                    <a:pt x="408" y="145"/>
                    <a:pt x="338" y="358"/>
                    <a:pt x="482" y="557"/>
                  </a:cubicBezTo>
                  <a:lnTo>
                    <a:pt x="527" y="527"/>
                  </a:lnTo>
                  <a:cubicBezTo>
                    <a:pt x="373" y="309"/>
                    <a:pt x="503" y="72"/>
                    <a:pt x="508" y="62"/>
                  </a:cubicBezTo>
                  <a:cubicBezTo>
                    <a:pt x="511" y="55"/>
                    <a:pt x="513" y="45"/>
                    <a:pt x="510" y="37"/>
                  </a:cubicBezTo>
                  <a:cubicBezTo>
                    <a:pt x="505" y="32"/>
                    <a:pt x="498" y="24"/>
                    <a:pt x="491" y="21"/>
                  </a:cubicBezTo>
                  <a:cubicBezTo>
                    <a:pt x="441" y="7"/>
                    <a:pt x="393" y="0"/>
                    <a:pt x="3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44"/>
            <p:cNvSpPr/>
            <p:nvPr/>
          </p:nvSpPr>
          <p:spPr>
            <a:xfrm>
              <a:off x="6398572" y="4231343"/>
              <a:ext cx="214703" cy="270349"/>
            </a:xfrm>
            <a:custGeom>
              <a:avLst/>
              <a:gdLst/>
              <a:ahLst/>
              <a:cxnLst/>
              <a:rect l="l" t="t" r="r" b="b"/>
              <a:pathLst>
                <a:path w="3461" h="4358" extrusionOk="0">
                  <a:moveTo>
                    <a:pt x="1955" y="1"/>
                  </a:moveTo>
                  <a:lnTo>
                    <a:pt x="0" y="1626"/>
                  </a:lnTo>
                  <a:lnTo>
                    <a:pt x="1400" y="2764"/>
                  </a:lnTo>
                  <a:lnTo>
                    <a:pt x="1323" y="4357"/>
                  </a:lnTo>
                  <a:lnTo>
                    <a:pt x="3461" y="1396"/>
                  </a:lnTo>
                  <a:cubicBezTo>
                    <a:pt x="3461" y="1396"/>
                    <a:pt x="2241" y="336"/>
                    <a:pt x="1955" y="1"/>
                  </a:cubicBezTo>
                  <a:close/>
                </a:path>
              </a:pathLst>
            </a:custGeom>
            <a:solidFill>
              <a:srgbClr val="D772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44"/>
            <p:cNvSpPr/>
            <p:nvPr/>
          </p:nvSpPr>
          <p:spPr>
            <a:xfrm>
              <a:off x="6464393" y="4294497"/>
              <a:ext cx="193239" cy="269604"/>
            </a:xfrm>
            <a:custGeom>
              <a:avLst/>
              <a:gdLst/>
              <a:ahLst/>
              <a:cxnLst/>
              <a:rect l="l" t="t" r="r" b="b"/>
              <a:pathLst>
                <a:path w="3115" h="4346" extrusionOk="0">
                  <a:moveTo>
                    <a:pt x="1993" y="1"/>
                  </a:moveTo>
                  <a:cubicBezTo>
                    <a:pt x="1993" y="1"/>
                    <a:pt x="1319" y="1205"/>
                    <a:pt x="339" y="1743"/>
                  </a:cubicBezTo>
                  <a:lnTo>
                    <a:pt x="15" y="3695"/>
                  </a:lnTo>
                  <a:cubicBezTo>
                    <a:pt x="1" y="3779"/>
                    <a:pt x="92" y="3939"/>
                    <a:pt x="188" y="4060"/>
                  </a:cubicBezTo>
                  <a:cubicBezTo>
                    <a:pt x="192" y="4064"/>
                    <a:pt x="499" y="4346"/>
                    <a:pt x="595" y="4346"/>
                  </a:cubicBezTo>
                  <a:cubicBezTo>
                    <a:pt x="605" y="4346"/>
                    <a:pt x="613" y="4342"/>
                    <a:pt x="618" y="4335"/>
                  </a:cubicBezTo>
                  <a:lnTo>
                    <a:pt x="3087" y="984"/>
                  </a:lnTo>
                  <a:cubicBezTo>
                    <a:pt x="3114" y="948"/>
                    <a:pt x="3103" y="891"/>
                    <a:pt x="3059" y="860"/>
                  </a:cubicBezTo>
                  <a:lnTo>
                    <a:pt x="199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44"/>
            <p:cNvSpPr/>
            <p:nvPr/>
          </p:nvSpPr>
          <p:spPr>
            <a:xfrm>
              <a:off x="6481081" y="4424339"/>
              <a:ext cx="23201" cy="7196"/>
            </a:xfrm>
            <a:custGeom>
              <a:avLst/>
              <a:gdLst/>
              <a:ahLst/>
              <a:cxnLst/>
              <a:rect l="l" t="t" r="r" b="b"/>
              <a:pathLst>
                <a:path w="374" h="116" extrusionOk="0">
                  <a:moveTo>
                    <a:pt x="11" y="0"/>
                  </a:moveTo>
                  <a:lnTo>
                    <a:pt x="0" y="54"/>
                  </a:lnTo>
                  <a:lnTo>
                    <a:pt x="363" y="115"/>
                  </a:lnTo>
                  <a:lnTo>
                    <a:pt x="374" y="6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5948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44"/>
            <p:cNvSpPr/>
            <p:nvPr/>
          </p:nvSpPr>
          <p:spPr>
            <a:xfrm>
              <a:off x="6478475" y="4438049"/>
              <a:ext cx="20596" cy="7072"/>
            </a:xfrm>
            <a:custGeom>
              <a:avLst/>
              <a:gdLst/>
              <a:ahLst/>
              <a:cxnLst/>
              <a:rect l="l" t="t" r="r" b="b"/>
              <a:pathLst>
                <a:path w="332" h="114" extrusionOk="0">
                  <a:moveTo>
                    <a:pt x="11" y="0"/>
                  </a:moveTo>
                  <a:lnTo>
                    <a:pt x="0" y="54"/>
                  </a:lnTo>
                  <a:lnTo>
                    <a:pt x="323" y="113"/>
                  </a:lnTo>
                  <a:lnTo>
                    <a:pt x="331" y="6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5948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44"/>
            <p:cNvSpPr/>
            <p:nvPr/>
          </p:nvSpPr>
          <p:spPr>
            <a:xfrm>
              <a:off x="6476304" y="4454675"/>
              <a:ext cx="20782" cy="6948"/>
            </a:xfrm>
            <a:custGeom>
              <a:avLst/>
              <a:gdLst/>
              <a:ahLst/>
              <a:cxnLst/>
              <a:rect l="l" t="t" r="r" b="b"/>
              <a:pathLst>
                <a:path w="335" h="112" extrusionOk="0">
                  <a:moveTo>
                    <a:pt x="9" y="1"/>
                  </a:moveTo>
                  <a:lnTo>
                    <a:pt x="0" y="54"/>
                  </a:lnTo>
                  <a:lnTo>
                    <a:pt x="324" y="111"/>
                  </a:lnTo>
                  <a:lnTo>
                    <a:pt x="334" y="57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5948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44"/>
            <p:cNvSpPr/>
            <p:nvPr/>
          </p:nvSpPr>
          <p:spPr>
            <a:xfrm>
              <a:off x="6469542" y="4496240"/>
              <a:ext cx="42928" cy="20658"/>
            </a:xfrm>
            <a:custGeom>
              <a:avLst/>
              <a:gdLst/>
              <a:ahLst/>
              <a:cxnLst/>
              <a:rect l="l" t="t" r="r" b="b"/>
              <a:pathLst>
                <a:path w="692" h="333" extrusionOk="0">
                  <a:moveTo>
                    <a:pt x="3" y="0"/>
                  </a:moveTo>
                  <a:lnTo>
                    <a:pt x="1" y="55"/>
                  </a:lnTo>
                  <a:cubicBezTo>
                    <a:pt x="3" y="55"/>
                    <a:pt x="292" y="80"/>
                    <a:pt x="663" y="333"/>
                  </a:cubicBezTo>
                  <a:lnTo>
                    <a:pt x="692" y="288"/>
                  </a:lnTo>
                  <a:cubicBezTo>
                    <a:pt x="308" y="26"/>
                    <a:pt x="17" y="0"/>
                    <a:pt x="3" y="0"/>
                  </a:cubicBezTo>
                  <a:close/>
                </a:path>
              </a:pathLst>
            </a:custGeom>
            <a:solidFill>
              <a:srgbClr val="5948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44"/>
            <p:cNvSpPr/>
            <p:nvPr/>
          </p:nvSpPr>
          <p:spPr>
            <a:xfrm>
              <a:off x="6561728" y="4306594"/>
              <a:ext cx="45534" cy="93115"/>
            </a:xfrm>
            <a:custGeom>
              <a:avLst/>
              <a:gdLst/>
              <a:ahLst/>
              <a:cxnLst/>
              <a:rect l="l" t="t" r="r" b="b"/>
              <a:pathLst>
                <a:path w="734" h="1501" extrusionOk="0">
                  <a:moveTo>
                    <a:pt x="690" y="0"/>
                  </a:moveTo>
                  <a:cubicBezTo>
                    <a:pt x="683" y="9"/>
                    <a:pt x="0" y="972"/>
                    <a:pt x="564" y="1500"/>
                  </a:cubicBezTo>
                  <a:lnTo>
                    <a:pt x="600" y="1461"/>
                  </a:lnTo>
                  <a:cubicBezTo>
                    <a:pt x="71" y="966"/>
                    <a:pt x="726" y="43"/>
                    <a:pt x="733" y="34"/>
                  </a:cubicBezTo>
                  <a:lnTo>
                    <a:pt x="690" y="0"/>
                  </a:lnTo>
                  <a:close/>
                </a:path>
              </a:pathLst>
            </a:custGeom>
            <a:solidFill>
              <a:srgbClr val="5948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44"/>
            <p:cNvSpPr/>
            <p:nvPr/>
          </p:nvSpPr>
          <p:spPr>
            <a:xfrm>
              <a:off x="6482321" y="4336743"/>
              <a:ext cx="161415" cy="217619"/>
            </a:xfrm>
            <a:custGeom>
              <a:avLst/>
              <a:gdLst/>
              <a:ahLst/>
              <a:cxnLst/>
              <a:rect l="l" t="t" r="r" b="b"/>
              <a:pathLst>
                <a:path w="2602" h="3508" extrusionOk="0">
                  <a:moveTo>
                    <a:pt x="2558" y="1"/>
                  </a:moveTo>
                  <a:lnTo>
                    <a:pt x="1" y="3476"/>
                  </a:lnTo>
                  <a:lnTo>
                    <a:pt x="44" y="3508"/>
                  </a:lnTo>
                  <a:lnTo>
                    <a:pt x="2602" y="34"/>
                  </a:lnTo>
                  <a:lnTo>
                    <a:pt x="2558" y="1"/>
                  </a:lnTo>
                  <a:close/>
                </a:path>
              </a:pathLst>
            </a:custGeom>
            <a:solidFill>
              <a:srgbClr val="5948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44"/>
            <p:cNvSpPr/>
            <p:nvPr/>
          </p:nvSpPr>
          <p:spPr>
            <a:xfrm>
              <a:off x="6452606" y="4406225"/>
              <a:ext cx="33499" cy="21588"/>
            </a:xfrm>
            <a:custGeom>
              <a:avLst/>
              <a:gdLst/>
              <a:ahLst/>
              <a:cxnLst/>
              <a:rect l="l" t="t" r="r" b="b"/>
              <a:pathLst>
                <a:path w="540" h="348" extrusionOk="0">
                  <a:moveTo>
                    <a:pt x="117" y="54"/>
                  </a:moveTo>
                  <a:cubicBezTo>
                    <a:pt x="117" y="54"/>
                    <a:pt x="118" y="54"/>
                    <a:pt x="121" y="56"/>
                  </a:cubicBezTo>
                  <a:cubicBezTo>
                    <a:pt x="205" y="59"/>
                    <a:pt x="346" y="188"/>
                    <a:pt x="435" y="279"/>
                  </a:cubicBezTo>
                  <a:cubicBezTo>
                    <a:pt x="340" y="259"/>
                    <a:pt x="189" y="223"/>
                    <a:pt x="133" y="189"/>
                  </a:cubicBezTo>
                  <a:cubicBezTo>
                    <a:pt x="89" y="165"/>
                    <a:pt x="63" y="137"/>
                    <a:pt x="60" y="114"/>
                  </a:cubicBezTo>
                  <a:cubicBezTo>
                    <a:pt x="59" y="99"/>
                    <a:pt x="67" y="83"/>
                    <a:pt x="85" y="66"/>
                  </a:cubicBezTo>
                  <a:cubicBezTo>
                    <a:pt x="92" y="57"/>
                    <a:pt x="102" y="54"/>
                    <a:pt x="117" y="54"/>
                  </a:cubicBezTo>
                  <a:close/>
                  <a:moveTo>
                    <a:pt x="116" y="0"/>
                  </a:moveTo>
                  <a:cubicBezTo>
                    <a:pt x="88" y="0"/>
                    <a:pt x="63" y="9"/>
                    <a:pt x="44" y="28"/>
                  </a:cubicBezTo>
                  <a:cubicBezTo>
                    <a:pt x="14" y="57"/>
                    <a:pt x="1" y="88"/>
                    <a:pt x="5" y="121"/>
                  </a:cubicBezTo>
                  <a:cubicBezTo>
                    <a:pt x="9" y="162"/>
                    <a:pt x="43" y="201"/>
                    <a:pt x="104" y="237"/>
                  </a:cubicBezTo>
                  <a:cubicBezTo>
                    <a:pt x="197" y="289"/>
                    <a:pt x="493" y="346"/>
                    <a:pt x="506" y="348"/>
                  </a:cubicBezTo>
                  <a:lnTo>
                    <a:pt x="510" y="348"/>
                  </a:lnTo>
                  <a:cubicBezTo>
                    <a:pt x="522" y="348"/>
                    <a:pt x="531" y="342"/>
                    <a:pt x="535" y="334"/>
                  </a:cubicBezTo>
                  <a:cubicBezTo>
                    <a:pt x="539" y="326"/>
                    <a:pt x="538" y="313"/>
                    <a:pt x="531" y="304"/>
                  </a:cubicBezTo>
                  <a:cubicBezTo>
                    <a:pt x="506" y="273"/>
                    <a:pt x="271" y="8"/>
                    <a:pt x="123" y="0"/>
                  </a:cubicBezTo>
                  <a:cubicBezTo>
                    <a:pt x="120" y="0"/>
                    <a:pt x="118" y="0"/>
                    <a:pt x="116" y="0"/>
                  </a:cubicBezTo>
                  <a:close/>
                </a:path>
              </a:pathLst>
            </a:custGeom>
            <a:solidFill>
              <a:srgbClr val="5948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44"/>
            <p:cNvSpPr/>
            <p:nvPr/>
          </p:nvSpPr>
          <p:spPr>
            <a:xfrm>
              <a:off x="6482259" y="4408024"/>
              <a:ext cx="30707" cy="19603"/>
            </a:xfrm>
            <a:custGeom>
              <a:avLst/>
              <a:gdLst/>
              <a:ahLst/>
              <a:cxnLst/>
              <a:rect l="l" t="t" r="r" b="b"/>
              <a:pathLst>
                <a:path w="495" h="316" extrusionOk="0">
                  <a:moveTo>
                    <a:pt x="338" y="55"/>
                  </a:moveTo>
                  <a:cubicBezTo>
                    <a:pt x="359" y="55"/>
                    <a:pt x="379" y="60"/>
                    <a:pt x="395" y="69"/>
                  </a:cubicBezTo>
                  <a:cubicBezTo>
                    <a:pt x="413" y="77"/>
                    <a:pt x="435" y="95"/>
                    <a:pt x="437" y="128"/>
                  </a:cubicBezTo>
                  <a:cubicBezTo>
                    <a:pt x="439" y="152"/>
                    <a:pt x="423" y="173"/>
                    <a:pt x="407" y="186"/>
                  </a:cubicBezTo>
                  <a:cubicBezTo>
                    <a:pt x="362" y="221"/>
                    <a:pt x="292" y="237"/>
                    <a:pt x="236" y="246"/>
                  </a:cubicBezTo>
                  <a:cubicBezTo>
                    <a:pt x="204" y="252"/>
                    <a:pt x="170" y="255"/>
                    <a:pt x="132" y="258"/>
                  </a:cubicBezTo>
                  <a:cubicBezTo>
                    <a:pt x="132" y="258"/>
                    <a:pt x="130" y="258"/>
                    <a:pt x="127" y="258"/>
                  </a:cubicBezTo>
                  <a:cubicBezTo>
                    <a:pt x="123" y="258"/>
                    <a:pt x="116" y="258"/>
                    <a:pt x="109" y="258"/>
                  </a:cubicBezTo>
                  <a:lnTo>
                    <a:pt x="90" y="258"/>
                  </a:lnTo>
                  <a:cubicBezTo>
                    <a:pt x="138" y="197"/>
                    <a:pt x="221" y="102"/>
                    <a:pt x="279" y="70"/>
                  </a:cubicBezTo>
                  <a:cubicBezTo>
                    <a:pt x="296" y="60"/>
                    <a:pt x="317" y="55"/>
                    <a:pt x="338" y="55"/>
                  </a:cubicBezTo>
                  <a:close/>
                  <a:moveTo>
                    <a:pt x="335" y="0"/>
                  </a:moveTo>
                  <a:cubicBezTo>
                    <a:pt x="305" y="0"/>
                    <a:pt x="275" y="7"/>
                    <a:pt x="250" y="22"/>
                  </a:cubicBezTo>
                  <a:cubicBezTo>
                    <a:pt x="159" y="77"/>
                    <a:pt x="18" y="260"/>
                    <a:pt x="9" y="272"/>
                  </a:cubicBezTo>
                  <a:cubicBezTo>
                    <a:pt x="0" y="284"/>
                    <a:pt x="2" y="301"/>
                    <a:pt x="15" y="310"/>
                  </a:cubicBezTo>
                  <a:cubicBezTo>
                    <a:pt x="21" y="313"/>
                    <a:pt x="25" y="316"/>
                    <a:pt x="31" y="316"/>
                  </a:cubicBezTo>
                  <a:cubicBezTo>
                    <a:pt x="35" y="316"/>
                    <a:pt x="40" y="313"/>
                    <a:pt x="44" y="313"/>
                  </a:cubicBezTo>
                  <a:cubicBezTo>
                    <a:pt x="47" y="312"/>
                    <a:pt x="53" y="312"/>
                    <a:pt x="61" y="312"/>
                  </a:cubicBezTo>
                  <a:cubicBezTo>
                    <a:pt x="75" y="312"/>
                    <a:pt x="94" y="313"/>
                    <a:pt x="105" y="313"/>
                  </a:cubicBezTo>
                  <a:lnTo>
                    <a:pt x="134" y="313"/>
                  </a:lnTo>
                  <a:cubicBezTo>
                    <a:pt x="175" y="310"/>
                    <a:pt x="211" y="305"/>
                    <a:pt x="243" y="300"/>
                  </a:cubicBezTo>
                  <a:cubicBezTo>
                    <a:pt x="308" y="290"/>
                    <a:pt x="384" y="272"/>
                    <a:pt x="437" y="230"/>
                  </a:cubicBezTo>
                  <a:cubicBezTo>
                    <a:pt x="474" y="201"/>
                    <a:pt x="494" y="160"/>
                    <a:pt x="490" y="123"/>
                  </a:cubicBezTo>
                  <a:cubicBezTo>
                    <a:pt x="487" y="77"/>
                    <a:pt x="461" y="41"/>
                    <a:pt x="420" y="19"/>
                  </a:cubicBezTo>
                  <a:cubicBezTo>
                    <a:pt x="394" y="7"/>
                    <a:pt x="364" y="0"/>
                    <a:pt x="335" y="0"/>
                  </a:cubicBezTo>
                  <a:close/>
                </a:path>
              </a:pathLst>
            </a:custGeom>
            <a:solidFill>
              <a:srgbClr val="5948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44"/>
            <p:cNvSpPr/>
            <p:nvPr/>
          </p:nvSpPr>
          <p:spPr>
            <a:xfrm>
              <a:off x="6466564" y="4424339"/>
              <a:ext cx="40137" cy="26737"/>
            </a:xfrm>
            <a:custGeom>
              <a:avLst/>
              <a:gdLst/>
              <a:ahLst/>
              <a:cxnLst/>
              <a:rect l="l" t="t" r="r" b="b"/>
              <a:pathLst>
                <a:path w="647" h="431" extrusionOk="0">
                  <a:moveTo>
                    <a:pt x="287" y="0"/>
                  </a:moveTo>
                  <a:cubicBezTo>
                    <a:pt x="283" y="0"/>
                    <a:pt x="279" y="1"/>
                    <a:pt x="275" y="3"/>
                  </a:cubicBezTo>
                  <a:cubicBezTo>
                    <a:pt x="9" y="135"/>
                    <a:pt x="1" y="416"/>
                    <a:pt x="1" y="427"/>
                  </a:cubicBezTo>
                  <a:lnTo>
                    <a:pt x="56" y="430"/>
                  </a:lnTo>
                  <a:cubicBezTo>
                    <a:pt x="56" y="420"/>
                    <a:pt x="63" y="192"/>
                    <a:pt x="269" y="70"/>
                  </a:cubicBezTo>
                  <a:cubicBezTo>
                    <a:pt x="298" y="150"/>
                    <a:pt x="394" y="353"/>
                    <a:pt x="635" y="398"/>
                  </a:cubicBezTo>
                  <a:lnTo>
                    <a:pt x="647" y="345"/>
                  </a:lnTo>
                  <a:cubicBezTo>
                    <a:pt x="385" y="294"/>
                    <a:pt x="317" y="32"/>
                    <a:pt x="313" y="21"/>
                  </a:cubicBezTo>
                  <a:cubicBezTo>
                    <a:pt x="311" y="13"/>
                    <a:pt x="306" y="6"/>
                    <a:pt x="298" y="3"/>
                  </a:cubicBezTo>
                  <a:cubicBezTo>
                    <a:pt x="295" y="1"/>
                    <a:pt x="291" y="0"/>
                    <a:pt x="287" y="0"/>
                  </a:cubicBezTo>
                  <a:close/>
                </a:path>
              </a:pathLst>
            </a:custGeom>
            <a:solidFill>
              <a:srgbClr val="5948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44"/>
            <p:cNvSpPr/>
            <p:nvPr/>
          </p:nvSpPr>
          <p:spPr>
            <a:xfrm>
              <a:off x="5964442" y="3616622"/>
              <a:ext cx="334617" cy="863775"/>
            </a:xfrm>
            <a:custGeom>
              <a:avLst/>
              <a:gdLst/>
              <a:ahLst/>
              <a:cxnLst/>
              <a:rect l="l" t="t" r="r" b="b"/>
              <a:pathLst>
                <a:path w="5394" h="13924" extrusionOk="0">
                  <a:moveTo>
                    <a:pt x="5394" y="0"/>
                  </a:moveTo>
                  <a:lnTo>
                    <a:pt x="2038" y="237"/>
                  </a:lnTo>
                  <a:cubicBezTo>
                    <a:pt x="2038" y="237"/>
                    <a:pt x="622" y="4313"/>
                    <a:pt x="349" y="6953"/>
                  </a:cubicBezTo>
                  <a:cubicBezTo>
                    <a:pt x="0" y="10311"/>
                    <a:pt x="522" y="13924"/>
                    <a:pt x="522" y="13924"/>
                  </a:cubicBezTo>
                  <a:lnTo>
                    <a:pt x="3144" y="13738"/>
                  </a:lnTo>
                  <a:cubicBezTo>
                    <a:pt x="3144" y="13738"/>
                    <a:pt x="2947" y="10064"/>
                    <a:pt x="3586" y="6557"/>
                  </a:cubicBezTo>
                  <a:cubicBezTo>
                    <a:pt x="3795" y="5407"/>
                    <a:pt x="5394" y="0"/>
                    <a:pt x="53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44"/>
            <p:cNvSpPr/>
            <p:nvPr/>
          </p:nvSpPr>
          <p:spPr>
            <a:xfrm>
              <a:off x="6127288" y="3616188"/>
              <a:ext cx="154777" cy="852857"/>
            </a:xfrm>
            <a:custGeom>
              <a:avLst/>
              <a:gdLst/>
              <a:ahLst/>
              <a:cxnLst/>
              <a:rect l="l" t="t" r="r" b="b"/>
              <a:pathLst>
                <a:path w="2495" h="13748" extrusionOk="0">
                  <a:moveTo>
                    <a:pt x="2442" y="0"/>
                  </a:moveTo>
                  <a:cubicBezTo>
                    <a:pt x="2426" y="55"/>
                    <a:pt x="839" y="5421"/>
                    <a:pt x="633" y="6559"/>
                  </a:cubicBezTo>
                  <a:cubicBezTo>
                    <a:pt x="1" y="10030"/>
                    <a:pt x="190" y="13711"/>
                    <a:pt x="191" y="13748"/>
                  </a:cubicBezTo>
                  <a:lnTo>
                    <a:pt x="246" y="13745"/>
                  </a:lnTo>
                  <a:cubicBezTo>
                    <a:pt x="243" y="13707"/>
                    <a:pt x="55" y="10034"/>
                    <a:pt x="686" y="6570"/>
                  </a:cubicBezTo>
                  <a:cubicBezTo>
                    <a:pt x="894" y="5433"/>
                    <a:pt x="2478" y="71"/>
                    <a:pt x="2494" y="16"/>
                  </a:cubicBezTo>
                  <a:lnTo>
                    <a:pt x="244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44"/>
            <p:cNvSpPr/>
            <p:nvPr/>
          </p:nvSpPr>
          <p:spPr>
            <a:xfrm>
              <a:off x="6201173" y="3616622"/>
              <a:ext cx="383314" cy="784495"/>
            </a:xfrm>
            <a:custGeom>
              <a:avLst/>
              <a:gdLst/>
              <a:ahLst/>
              <a:cxnLst/>
              <a:rect l="l" t="t" r="r" b="b"/>
              <a:pathLst>
                <a:path w="6179" h="12646" extrusionOk="0">
                  <a:moveTo>
                    <a:pt x="3227" y="0"/>
                  </a:moveTo>
                  <a:lnTo>
                    <a:pt x="372" y="237"/>
                  </a:lnTo>
                  <a:cubicBezTo>
                    <a:pt x="159" y="2292"/>
                    <a:pt x="1" y="4444"/>
                    <a:pt x="277" y="6497"/>
                  </a:cubicBezTo>
                  <a:cubicBezTo>
                    <a:pt x="611" y="8979"/>
                    <a:pt x="2327" y="11305"/>
                    <a:pt x="4364" y="12646"/>
                  </a:cubicBezTo>
                  <a:lnTo>
                    <a:pt x="6178" y="10717"/>
                  </a:lnTo>
                  <a:cubicBezTo>
                    <a:pt x="5602" y="10178"/>
                    <a:pt x="3455" y="8850"/>
                    <a:pt x="3342" y="5588"/>
                  </a:cubicBezTo>
                  <a:cubicBezTo>
                    <a:pt x="3307" y="4554"/>
                    <a:pt x="3423" y="3165"/>
                    <a:pt x="3525" y="2136"/>
                  </a:cubicBezTo>
                  <a:cubicBezTo>
                    <a:pt x="3525" y="2136"/>
                    <a:pt x="3852" y="1137"/>
                    <a:pt x="322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44"/>
            <p:cNvSpPr/>
            <p:nvPr/>
          </p:nvSpPr>
          <p:spPr>
            <a:xfrm>
              <a:off x="6373634" y="3749008"/>
              <a:ext cx="195720" cy="549816"/>
            </a:xfrm>
            <a:custGeom>
              <a:avLst/>
              <a:gdLst/>
              <a:ahLst/>
              <a:cxnLst/>
              <a:rect l="l" t="t" r="r" b="b"/>
              <a:pathLst>
                <a:path w="3155" h="8863" extrusionOk="0">
                  <a:moveTo>
                    <a:pt x="206" y="1"/>
                  </a:moveTo>
                  <a:cubicBezTo>
                    <a:pt x="61" y="1472"/>
                    <a:pt x="0" y="2634"/>
                    <a:pt x="23" y="3456"/>
                  </a:cubicBezTo>
                  <a:cubicBezTo>
                    <a:pt x="119" y="6921"/>
                    <a:pt x="3095" y="8843"/>
                    <a:pt x="3125" y="8862"/>
                  </a:cubicBezTo>
                  <a:lnTo>
                    <a:pt x="3154" y="8814"/>
                  </a:lnTo>
                  <a:cubicBezTo>
                    <a:pt x="3125" y="8797"/>
                    <a:pt x="174" y="6890"/>
                    <a:pt x="77" y="3454"/>
                  </a:cubicBezTo>
                  <a:cubicBezTo>
                    <a:pt x="55" y="2635"/>
                    <a:pt x="116" y="1475"/>
                    <a:pt x="261" y="7"/>
                  </a:cubicBezTo>
                  <a:lnTo>
                    <a:pt x="20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44"/>
            <p:cNvSpPr/>
            <p:nvPr/>
          </p:nvSpPr>
          <p:spPr>
            <a:xfrm>
              <a:off x="6443238" y="4262362"/>
              <a:ext cx="120844" cy="120844"/>
            </a:xfrm>
            <a:custGeom>
              <a:avLst/>
              <a:gdLst/>
              <a:ahLst/>
              <a:cxnLst/>
              <a:rect l="l" t="t" r="r" b="b"/>
              <a:pathLst>
                <a:path w="1948" h="1948" extrusionOk="0">
                  <a:moveTo>
                    <a:pt x="1910" y="0"/>
                  </a:moveTo>
                  <a:lnTo>
                    <a:pt x="1" y="1910"/>
                  </a:lnTo>
                  <a:lnTo>
                    <a:pt x="40" y="1948"/>
                  </a:lnTo>
                  <a:lnTo>
                    <a:pt x="1948" y="40"/>
                  </a:lnTo>
                  <a:lnTo>
                    <a:pt x="191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44"/>
            <p:cNvSpPr/>
            <p:nvPr/>
          </p:nvSpPr>
          <p:spPr>
            <a:xfrm>
              <a:off x="6198381" y="3714268"/>
              <a:ext cx="16129" cy="218487"/>
            </a:xfrm>
            <a:custGeom>
              <a:avLst/>
              <a:gdLst/>
              <a:ahLst/>
              <a:cxnLst/>
              <a:rect l="l" t="t" r="r" b="b"/>
              <a:pathLst>
                <a:path w="260" h="3522" extrusionOk="0">
                  <a:moveTo>
                    <a:pt x="205" y="0"/>
                  </a:moveTo>
                  <a:cubicBezTo>
                    <a:pt x="1" y="1646"/>
                    <a:pt x="146" y="3505"/>
                    <a:pt x="147" y="3522"/>
                  </a:cubicBezTo>
                  <a:lnTo>
                    <a:pt x="204" y="3519"/>
                  </a:lnTo>
                  <a:cubicBezTo>
                    <a:pt x="201" y="3500"/>
                    <a:pt x="56" y="1647"/>
                    <a:pt x="259" y="8"/>
                  </a:cubicBezTo>
                  <a:lnTo>
                    <a:pt x="20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44"/>
            <p:cNvSpPr/>
            <p:nvPr/>
          </p:nvSpPr>
          <p:spPr>
            <a:xfrm>
              <a:off x="6176482" y="3755274"/>
              <a:ext cx="29156" cy="75621"/>
            </a:xfrm>
            <a:custGeom>
              <a:avLst/>
              <a:gdLst/>
              <a:ahLst/>
              <a:cxnLst/>
              <a:rect l="l" t="t" r="r" b="b"/>
              <a:pathLst>
                <a:path w="470" h="1219" extrusionOk="0">
                  <a:moveTo>
                    <a:pt x="102" y="0"/>
                  </a:moveTo>
                  <a:lnTo>
                    <a:pt x="102" y="0"/>
                  </a:lnTo>
                  <a:cubicBezTo>
                    <a:pt x="92" y="93"/>
                    <a:pt x="1" y="909"/>
                    <a:pt x="126" y="1072"/>
                  </a:cubicBezTo>
                  <a:cubicBezTo>
                    <a:pt x="227" y="1204"/>
                    <a:pt x="372" y="1219"/>
                    <a:pt x="436" y="1219"/>
                  </a:cubicBezTo>
                  <a:lnTo>
                    <a:pt x="470" y="1219"/>
                  </a:lnTo>
                  <a:lnTo>
                    <a:pt x="462" y="1163"/>
                  </a:lnTo>
                  <a:cubicBezTo>
                    <a:pt x="462" y="1163"/>
                    <a:pt x="454" y="1164"/>
                    <a:pt x="440" y="1164"/>
                  </a:cubicBezTo>
                  <a:cubicBezTo>
                    <a:pt x="388" y="1164"/>
                    <a:pt x="258" y="1152"/>
                    <a:pt x="169" y="1038"/>
                  </a:cubicBezTo>
                  <a:cubicBezTo>
                    <a:pt x="75" y="915"/>
                    <a:pt x="129" y="253"/>
                    <a:pt x="158" y="7"/>
                  </a:cubicBezTo>
                  <a:lnTo>
                    <a:pt x="10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44"/>
            <p:cNvSpPr/>
            <p:nvPr/>
          </p:nvSpPr>
          <p:spPr>
            <a:xfrm>
              <a:off x="6322268" y="3754902"/>
              <a:ext cx="60918" cy="56824"/>
            </a:xfrm>
            <a:custGeom>
              <a:avLst/>
              <a:gdLst/>
              <a:ahLst/>
              <a:cxnLst/>
              <a:rect l="l" t="t" r="r" b="b"/>
              <a:pathLst>
                <a:path w="982" h="916" extrusionOk="0">
                  <a:moveTo>
                    <a:pt x="48" y="0"/>
                  </a:moveTo>
                  <a:lnTo>
                    <a:pt x="0" y="22"/>
                  </a:lnTo>
                  <a:cubicBezTo>
                    <a:pt x="3" y="29"/>
                    <a:pt x="295" y="665"/>
                    <a:pt x="963" y="915"/>
                  </a:cubicBezTo>
                  <a:lnTo>
                    <a:pt x="982" y="864"/>
                  </a:lnTo>
                  <a:cubicBezTo>
                    <a:pt x="336" y="622"/>
                    <a:pt x="53" y="6"/>
                    <a:pt x="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44"/>
            <p:cNvSpPr/>
            <p:nvPr/>
          </p:nvSpPr>
          <p:spPr>
            <a:xfrm>
              <a:off x="6308930" y="3760113"/>
              <a:ext cx="73139" cy="65137"/>
            </a:xfrm>
            <a:custGeom>
              <a:avLst/>
              <a:gdLst/>
              <a:ahLst/>
              <a:cxnLst/>
              <a:rect l="l" t="t" r="r" b="b"/>
              <a:pathLst>
                <a:path w="1179" h="1050" extrusionOk="0">
                  <a:moveTo>
                    <a:pt x="53" y="1"/>
                  </a:moveTo>
                  <a:lnTo>
                    <a:pt x="0" y="17"/>
                  </a:lnTo>
                  <a:cubicBezTo>
                    <a:pt x="2" y="24"/>
                    <a:pt x="275" y="820"/>
                    <a:pt x="1164" y="1049"/>
                  </a:cubicBezTo>
                  <a:lnTo>
                    <a:pt x="1178" y="997"/>
                  </a:lnTo>
                  <a:cubicBezTo>
                    <a:pt x="318" y="773"/>
                    <a:pt x="56" y="8"/>
                    <a:pt x="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44"/>
            <p:cNvSpPr/>
            <p:nvPr/>
          </p:nvSpPr>
          <p:spPr>
            <a:xfrm>
              <a:off x="6042174" y="3751986"/>
              <a:ext cx="76985" cy="36725"/>
            </a:xfrm>
            <a:custGeom>
              <a:avLst/>
              <a:gdLst/>
              <a:ahLst/>
              <a:cxnLst/>
              <a:rect l="l" t="t" r="r" b="b"/>
              <a:pathLst>
                <a:path w="1241" h="592" extrusionOk="0">
                  <a:moveTo>
                    <a:pt x="1191" y="1"/>
                  </a:moveTo>
                  <a:cubicBezTo>
                    <a:pt x="931" y="494"/>
                    <a:pt x="309" y="539"/>
                    <a:pt x="87" y="539"/>
                  </a:cubicBezTo>
                  <a:cubicBezTo>
                    <a:pt x="37" y="539"/>
                    <a:pt x="8" y="537"/>
                    <a:pt x="6" y="537"/>
                  </a:cubicBezTo>
                  <a:lnTo>
                    <a:pt x="1" y="590"/>
                  </a:lnTo>
                  <a:cubicBezTo>
                    <a:pt x="2" y="590"/>
                    <a:pt x="32" y="592"/>
                    <a:pt x="86" y="592"/>
                  </a:cubicBezTo>
                  <a:cubicBezTo>
                    <a:pt x="319" y="592"/>
                    <a:pt x="966" y="544"/>
                    <a:pt x="1241" y="26"/>
                  </a:cubicBezTo>
                  <a:lnTo>
                    <a:pt x="11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44"/>
            <p:cNvSpPr/>
            <p:nvPr/>
          </p:nvSpPr>
          <p:spPr>
            <a:xfrm>
              <a:off x="6045090" y="3735236"/>
              <a:ext cx="68425" cy="37531"/>
            </a:xfrm>
            <a:custGeom>
              <a:avLst/>
              <a:gdLst/>
              <a:ahLst/>
              <a:cxnLst/>
              <a:rect l="l" t="t" r="r" b="b"/>
              <a:pathLst>
                <a:path w="1103" h="605" extrusionOk="0">
                  <a:moveTo>
                    <a:pt x="1053" y="1"/>
                  </a:moveTo>
                  <a:cubicBezTo>
                    <a:pt x="823" y="503"/>
                    <a:pt x="274" y="551"/>
                    <a:pt x="77" y="551"/>
                  </a:cubicBezTo>
                  <a:cubicBezTo>
                    <a:pt x="33" y="551"/>
                    <a:pt x="7" y="549"/>
                    <a:pt x="6" y="548"/>
                  </a:cubicBezTo>
                  <a:lnTo>
                    <a:pt x="0" y="603"/>
                  </a:lnTo>
                  <a:cubicBezTo>
                    <a:pt x="3" y="603"/>
                    <a:pt x="29" y="605"/>
                    <a:pt x="77" y="605"/>
                  </a:cubicBezTo>
                  <a:cubicBezTo>
                    <a:pt x="283" y="605"/>
                    <a:pt x="861" y="556"/>
                    <a:pt x="1102" y="21"/>
                  </a:cubicBezTo>
                  <a:lnTo>
                    <a:pt x="10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44"/>
            <p:cNvSpPr/>
            <p:nvPr/>
          </p:nvSpPr>
          <p:spPr>
            <a:xfrm>
              <a:off x="5992979" y="4438360"/>
              <a:ext cx="166006" cy="14330"/>
            </a:xfrm>
            <a:custGeom>
              <a:avLst/>
              <a:gdLst/>
              <a:ahLst/>
              <a:cxnLst/>
              <a:rect l="l" t="t" r="r" b="b"/>
              <a:pathLst>
                <a:path w="2676" h="231" extrusionOk="0">
                  <a:moveTo>
                    <a:pt x="2673" y="1"/>
                  </a:moveTo>
                  <a:lnTo>
                    <a:pt x="1" y="177"/>
                  </a:lnTo>
                  <a:lnTo>
                    <a:pt x="4" y="230"/>
                  </a:lnTo>
                  <a:lnTo>
                    <a:pt x="2676" y="55"/>
                  </a:lnTo>
                  <a:lnTo>
                    <a:pt x="267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44"/>
            <p:cNvSpPr/>
            <p:nvPr/>
          </p:nvSpPr>
          <p:spPr>
            <a:xfrm>
              <a:off x="6628541" y="3689515"/>
              <a:ext cx="95100" cy="72209"/>
            </a:xfrm>
            <a:custGeom>
              <a:avLst/>
              <a:gdLst/>
              <a:ahLst/>
              <a:cxnLst/>
              <a:rect l="l" t="t" r="r" b="b"/>
              <a:pathLst>
                <a:path w="1533" h="1164" extrusionOk="0">
                  <a:moveTo>
                    <a:pt x="1501" y="0"/>
                  </a:moveTo>
                  <a:lnTo>
                    <a:pt x="1" y="1120"/>
                  </a:lnTo>
                  <a:lnTo>
                    <a:pt x="34" y="1163"/>
                  </a:lnTo>
                  <a:lnTo>
                    <a:pt x="1533" y="44"/>
                  </a:lnTo>
                  <a:lnTo>
                    <a:pt x="1501" y="0"/>
                  </a:lnTo>
                  <a:close/>
                </a:path>
              </a:pathLst>
            </a:custGeom>
            <a:solidFill>
              <a:srgbClr val="775C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44"/>
            <p:cNvSpPr/>
            <p:nvPr/>
          </p:nvSpPr>
          <p:spPr>
            <a:xfrm>
              <a:off x="6608813" y="3633620"/>
              <a:ext cx="119169" cy="146465"/>
            </a:xfrm>
            <a:custGeom>
              <a:avLst/>
              <a:gdLst/>
              <a:ahLst/>
              <a:cxnLst/>
              <a:rect l="l" t="t" r="r" b="b"/>
              <a:pathLst>
                <a:path w="1921" h="2361" extrusionOk="0">
                  <a:moveTo>
                    <a:pt x="1113" y="1"/>
                  </a:moveTo>
                  <a:lnTo>
                    <a:pt x="1" y="1058"/>
                  </a:lnTo>
                  <a:cubicBezTo>
                    <a:pt x="108" y="1353"/>
                    <a:pt x="176" y="1469"/>
                    <a:pt x="256" y="1738"/>
                  </a:cubicBezTo>
                  <a:cubicBezTo>
                    <a:pt x="293" y="1861"/>
                    <a:pt x="423" y="2111"/>
                    <a:pt x="551" y="2140"/>
                  </a:cubicBezTo>
                  <a:cubicBezTo>
                    <a:pt x="562" y="2142"/>
                    <a:pt x="577" y="2143"/>
                    <a:pt x="594" y="2143"/>
                  </a:cubicBezTo>
                  <a:cubicBezTo>
                    <a:pt x="647" y="2143"/>
                    <a:pt x="715" y="2134"/>
                    <a:pt x="715" y="2134"/>
                  </a:cubicBezTo>
                  <a:cubicBezTo>
                    <a:pt x="715" y="2134"/>
                    <a:pt x="808" y="2260"/>
                    <a:pt x="870" y="2302"/>
                  </a:cubicBezTo>
                  <a:cubicBezTo>
                    <a:pt x="917" y="2333"/>
                    <a:pt x="973" y="2360"/>
                    <a:pt x="1027" y="2360"/>
                  </a:cubicBezTo>
                  <a:cubicBezTo>
                    <a:pt x="1044" y="2360"/>
                    <a:pt x="1060" y="2358"/>
                    <a:pt x="1077" y="2352"/>
                  </a:cubicBezTo>
                  <a:cubicBezTo>
                    <a:pt x="1146" y="2326"/>
                    <a:pt x="1128" y="2172"/>
                    <a:pt x="1127" y="2172"/>
                  </a:cubicBezTo>
                  <a:lnTo>
                    <a:pt x="1127" y="2172"/>
                  </a:lnTo>
                  <a:cubicBezTo>
                    <a:pt x="1128" y="2172"/>
                    <a:pt x="1188" y="2247"/>
                    <a:pt x="1262" y="2247"/>
                  </a:cubicBezTo>
                  <a:cubicBezTo>
                    <a:pt x="1278" y="2247"/>
                    <a:pt x="1294" y="2244"/>
                    <a:pt x="1310" y="2236"/>
                  </a:cubicBezTo>
                  <a:cubicBezTo>
                    <a:pt x="1408" y="2186"/>
                    <a:pt x="1386" y="2040"/>
                    <a:pt x="1386" y="2040"/>
                  </a:cubicBezTo>
                  <a:lnTo>
                    <a:pt x="1386" y="2040"/>
                  </a:lnTo>
                  <a:cubicBezTo>
                    <a:pt x="1386" y="2040"/>
                    <a:pt x="1473" y="2101"/>
                    <a:pt x="1551" y="2101"/>
                  </a:cubicBezTo>
                  <a:cubicBezTo>
                    <a:pt x="1573" y="2101"/>
                    <a:pt x="1595" y="2096"/>
                    <a:pt x="1614" y="2083"/>
                  </a:cubicBezTo>
                  <a:cubicBezTo>
                    <a:pt x="1700" y="2027"/>
                    <a:pt x="1676" y="1873"/>
                    <a:pt x="1676" y="1873"/>
                  </a:cubicBezTo>
                  <a:lnTo>
                    <a:pt x="1676" y="1873"/>
                  </a:lnTo>
                  <a:cubicBezTo>
                    <a:pt x="1676" y="1873"/>
                    <a:pt x="1725" y="1896"/>
                    <a:pt x="1776" y="1896"/>
                  </a:cubicBezTo>
                  <a:cubicBezTo>
                    <a:pt x="1805" y="1896"/>
                    <a:pt x="1835" y="1888"/>
                    <a:pt x="1858" y="1865"/>
                  </a:cubicBezTo>
                  <a:cubicBezTo>
                    <a:pt x="1891" y="1830"/>
                    <a:pt x="1906" y="1781"/>
                    <a:pt x="1910" y="1732"/>
                  </a:cubicBezTo>
                  <a:cubicBezTo>
                    <a:pt x="1920" y="1621"/>
                    <a:pt x="1887" y="1511"/>
                    <a:pt x="1848" y="1405"/>
                  </a:cubicBezTo>
                  <a:cubicBezTo>
                    <a:pt x="1678" y="924"/>
                    <a:pt x="1113" y="1"/>
                    <a:pt x="1113" y="1"/>
                  </a:cubicBezTo>
                  <a:close/>
                </a:path>
              </a:pathLst>
            </a:custGeom>
            <a:solidFill>
              <a:srgbClr val="D772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44"/>
            <p:cNvSpPr/>
            <p:nvPr/>
          </p:nvSpPr>
          <p:spPr>
            <a:xfrm>
              <a:off x="6632697" y="3739517"/>
              <a:ext cx="19975" cy="21588"/>
            </a:xfrm>
            <a:custGeom>
              <a:avLst/>
              <a:gdLst/>
              <a:ahLst/>
              <a:cxnLst/>
              <a:rect l="l" t="t" r="r" b="b"/>
              <a:pathLst>
                <a:path w="322" h="348" extrusionOk="0">
                  <a:moveTo>
                    <a:pt x="35" y="0"/>
                  </a:moveTo>
                  <a:lnTo>
                    <a:pt x="0" y="42"/>
                  </a:lnTo>
                  <a:cubicBezTo>
                    <a:pt x="138" y="157"/>
                    <a:pt x="275" y="346"/>
                    <a:pt x="276" y="347"/>
                  </a:cubicBezTo>
                  <a:lnTo>
                    <a:pt x="321" y="314"/>
                  </a:lnTo>
                  <a:cubicBezTo>
                    <a:pt x="314" y="306"/>
                    <a:pt x="178" y="118"/>
                    <a:pt x="35" y="0"/>
                  </a:cubicBezTo>
                  <a:close/>
                </a:path>
              </a:pathLst>
            </a:custGeom>
            <a:solidFill>
              <a:srgbClr val="994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44"/>
            <p:cNvSpPr/>
            <p:nvPr/>
          </p:nvSpPr>
          <p:spPr>
            <a:xfrm>
              <a:off x="6552981" y="3774071"/>
              <a:ext cx="98263" cy="104095"/>
            </a:xfrm>
            <a:custGeom>
              <a:avLst/>
              <a:gdLst/>
              <a:ahLst/>
              <a:cxnLst/>
              <a:rect l="l" t="t" r="r" b="b"/>
              <a:pathLst>
                <a:path w="1584" h="1678" extrusionOk="0">
                  <a:moveTo>
                    <a:pt x="930" y="1"/>
                  </a:moveTo>
                  <a:lnTo>
                    <a:pt x="0" y="699"/>
                  </a:lnTo>
                  <a:lnTo>
                    <a:pt x="1583" y="1678"/>
                  </a:lnTo>
                  <a:lnTo>
                    <a:pt x="93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44"/>
            <p:cNvSpPr/>
            <p:nvPr/>
          </p:nvSpPr>
          <p:spPr>
            <a:xfrm>
              <a:off x="6551616" y="3749132"/>
              <a:ext cx="92246" cy="70038"/>
            </a:xfrm>
            <a:custGeom>
              <a:avLst/>
              <a:gdLst/>
              <a:ahLst/>
              <a:cxnLst/>
              <a:rect l="l" t="t" r="r" b="b"/>
              <a:pathLst>
                <a:path w="1487" h="1129" extrusionOk="0">
                  <a:moveTo>
                    <a:pt x="1454" y="0"/>
                  </a:moveTo>
                  <a:lnTo>
                    <a:pt x="0" y="1085"/>
                  </a:lnTo>
                  <a:lnTo>
                    <a:pt x="34" y="1129"/>
                  </a:lnTo>
                  <a:lnTo>
                    <a:pt x="1486" y="44"/>
                  </a:lnTo>
                  <a:lnTo>
                    <a:pt x="1454" y="0"/>
                  </a:lnTo>
                  <a:close/>
                </a:path>
              </a:pathLst>
            </a:custGeom>
            <a:solidFill>
              <a:srgbClr val="775C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44"/>
            <p:cNvSpPr/>
            <p:nvPr/>
          </p:nvSpPr>
          <p:spPr>
            <a:xfrm>
              <a:off x="6020709" y="3196262"/>
              <a:ext cx="485548" cy="568675"/>
            </a:xfrm>
            <a:custGeom>
              <a:avLst/>
              <a:gdLst/>
              <a:ahLst/>
              <a:cxnLst/>
              <a:rect l="l" t="t" r="r" b="b"/>
              <a:pathLst>
                <a:path w="7827" h="9167" extrusionOk="0">
                  <a:moveTo>
                    <a:pt x="4316" y="1"/>
                  </a:moveTo>
                  <a:cubicBezTo>
                    <a:pt x="4076" y="1"/>
                    <a:pt x="3820" y="32"/>
                    <a:pt x="3549" y="101"/>
                  </a:cubicBezTo>
                  <a:cubicBezTo>
                    <a:pt x="3381" y="92"/>
                    <a:pt x="3209" y="84"/>
                    <a:pt x="3038" y="84"/>
                  </a:cubicBezTo>
                  <a:cubicBezTo>
                    <a:pt x="2422" y="84"/>
                    <a:pt x="1803" y="178"/>
                    <a:pt x="1344" y="619"/>
                  </a:cubicBezTo>
                  <a:cubicBezTo>
                    <a:pt x="837" y="1103"/>
                    <a:pt x="654" y="1887"/>
                    <a:pt x="543" y="2626"/>
                  </a:cubicBezTo>
                  <a:cubicBezTo>
                    <a:pt x="349" y="3889"/>
                    <a:pt x="116" y="5008"/>
                    <a:pt x="72" y="6294"/>
                  </a:cubicBezTo>
                  <a:cubicBezTo>
                    <a:pt x="1" y="8374"/>
                    <a:pt x="2030" y="8821"/>
                    <a:pt x="3499" y="9066"/>
                  </a:cubicBezTo>
                  <a:cubicBezTo>
                    <a:pt x="3872" y="9128"/>
                    <a:pt x="4251" y="9167"/>
                    <a:pt x="4628" y="9167"/>
                  </a:cubicBezTo>
                  <a:cubicBezTo>
                    <a:pt x="5188" y="9167"/>
                    <a:pt x="5745" y="9083"/>
                    <a:pt x="6279" y="8867"/>
                  </a:cubicBezTo>
                  <a:cubicBezTo>
                    <a:pt x="6759" y="8671"/>
                    <a:pt x="7144" y="8555"/>
                    <a:pt x="7432" y="8076"/>
                  </a:cubicBezTo>
                  <a:cubicBezTo>
                    <a:pt x="7809" y="7447"/>
                    <a:pt x="7827" y="6630"/>
                    <a:pt x="7751" y="5875"/>
                  </a:cubicBezTo>
                  <a:cubicBezTo>
                    <a:pt x="7649" y="4864"/>
                    <a:pt x="7405" y="3878"/>
                    <a:pt x="7164" y="2898"/>
                  </a:cubicBezTo>
                  <a:cubicBezTo>
                    <a:pt x="6989" y="2190"/>
                    <a:pt x="6790" y="1418"/>
                    <a:pt x="6309" y="894"/>
                  </a:cubicBezTo>
                  <a:cubicBezTo>
                    <a:pt x="5885" y="433"/>
                    <a:pt x="5215" y="1"/>
                    <a:pt x="43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44"/>
            <p:cNvSpPr/>
            <p:nvPr/>
          </p:nvSpPr>
          <p:spPr>
            <a:xfrm>
              <a:off x="6115687" y="3200232"/>
              <a:ext cx="367495" cy="475870"/>
            </a:xfrm>
            <a:custGeom>
              <a:avLst/>
              <a:gdLst/>
              <a:ahLst/>
              <a:cxnLst/>
              <a:rect l="l" t="t" r="r" b="b"/>
              <a:pathLst>
                <a:path w="5924" h="7671" extrusionOk="0">
                  <a:moveTo>
                    <a:pt x="1846" y="0"/>
                  </a:moveTo>
                  <a:cubicBezTo>
                    <a:pt x="1257" y="0"/>
                    <a:pt x="759" y="102"/>
                    <a:pt x="426" y="305"/>
                  </a:cubicBezTo>
                  <a:cubicBezTo>
                    <a:pt x="197" y="445"/>
                    <a:pt x="53" y="625"/>
                    <a:pt x="5" y="838"/>
                  </a:cubicBezTo>
                  <a:cubicBezTo>
                    <a:pt x="1" y="853"/>
                    <a:pt x="9" y="867"/>
                    <a:pt x="24" y="872"/>
                  </a:cubicBezTo>
                  <a:cubicBezTo>
                    <a:pt x="26" y="872"/>
                    <a:pt x="27" y="872"/>
                    <a:pt x="29" y="872"/>
                  </a:cubicBezTo>
                  <a:cubicBezTo>
                    <a:pt x="42" y="872"/>
                    <a:pt x="53" y="864"/>
                    <a:pt x="57" y="851"/>
                  </a:cubicBezTo>
                  <a:cubicBezTo>
                    <a:pt x="102" y="652"/>
                    <a:pt x="237" y="485"/>
                    <a:pt x="452" y="352"/>
                  </a:cubicBezTo>
                  <a:cubicBezTo>
                    <a:pt x="778" y="155"/>
                    <a:pt x="1265" y="55"/>
                    <a:pt x="1842" y="55"/>
                  </a:cubicBezTo>
                  <a:cubicBezTo>
                    <a:pt x="2340" y="55"/>
                    <a:pt x="2906" y="129"/>
                    <a:pt x="3494" y="278"/>
                  </a:cubicBezTo>
                  <a:cubicBezTo>
                    <a:pt x="5224" y="716"/>
                    <a:pt x="5866" y="4836"/>
                    <a:pt x="5664" y="7642"/>
                  </a:cubicBezTo>
                  <a:cubicBezTo>
                    <a:pt x="5662" y="7656"/>
                    <a:pt x="5676" y="7669"/>
                    <a:pt x="5690" y="7671"/>
                  </a:cubicBezTo>
                  <a:lnTo>
                    <a:pt x="5692" y="7671"/>
                  </a:lnTo>
                  <a:cubicBezTo>
                    <a:pt x="5706" y="7671"/>
                    <a:pt x="5719" y="7661"/>
                    <a:pt x="5721" y="7645"/>
                  </a:cubicBezTo>
                  <a:cubicBezTo>
                    <a:pt x="5924" y="4820"/>
                    <a:pt x="5269" y="670"/>
                    <a:pt x="3509" y="224"/>
                  </a:cubicBezTo>
                  <a:cubicBezTo>
                    <a:pt x="2918" y="74"/>
                    <a:pt x="2348" y="0"/>
                    <a:pt x="1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44"/>
            <p:cNvSpPr/>
            <p:nvPr/>
          </p:nvSpPr>
          <p:spPr>
            <a:xfrm>
              <a:off x="5983736" y="2996814"/>
              <a:ext cx="135609" cy="132197"/>
            </a:xfrm>
            <a:custGeom>
              <a:avLst/>
              <a:gdLst/>
              <a:ahLst/>
              <a:cxnLst/>
              <a:rect l="l" t="t" r="r" b="b"/>
              <a:pathLst>
                <a:path w="2186" h="2131" extrusionOk="0">
                  <a:moveTo>
                    <a:pt x="1549" y="0"/>
                  </a:moveTo>
                  <a:cubicBezTo>
                    <a:pt x="1463" y="0"/>
                    <a:pt x="1254" y="142"/>
                    <a:pt x="1198" y="182"/>
                  </a:cubicBezTo>
                  <a:cubicBezTo>
                    <a:pt x="793" y="487"/>
                    <a:pt x="0" y="1168"/>
                    <a:pt x="0" y="1168"/>
                  </a:cubicBezTo>
                  <a:lnTo>
                    <a:pt x="807" y="2131"/>
                  </a:lnTo>
                  <a:cubicBezTo>
                    <a:pt x="995" y="1936"/>
                    <a:pt x="1952" y="1190"/>
                    <a:pt x="1907" y="1136"/>
                  </a:cubicBezTo>
                  <a:cubicBezTo>
                    <a:pt x="1901" y="1129"/>
                    <a:pt x="1891" y="1127"/>
                    <a:pt x="1877" y="1127"/>
                  </a:cubicBezTo>
                  <a:cubicBezTo>
                    <a:pt x="1788" y="1127"/>
                    <a:pt x="1557" y="1244"/>
                    <a:pt x="1505" y="1244"/>
                  </a:cubicBezTo>
                  <a:cubicBezTo>
                    <a:pt x="1499" y="1244"/>
                    <a:pt x="1495" y="1243"/>
                    <a:pt x="1494" y="1239"/>
                  </a:cubicBezTo>
                  <a:cubicBezTo>
                    <a:pt x="1486" y="1183"/>
                    <a:pt x="1722" y="979"/>
                    <a:pt x="1866" y="878"/>
                  </a:cubicBezTo>
                  <a:cubicBezTo>
                    <a:pt x="1995" y="788"/>
                    <a:pt x="2186" y="622"/>
                    <a:pt x="2154" y="560"/>
                  </a:cubicBezTo>
                  <a:cubicBezTo>
                    <a:pt x="2147" y="548"/>
                    <a:pt x="2134" y="542"/>
                    <a:pt x="2116" y="542"/>
                  </a:cubicBezTo>
                  <a:cubicBezTo>
                    <a:pt x="1955" y="542"/>
                    <a:pt x="1394" y="949"/>
                    <a:pt x="1394" y="949"/>
                  </a:cubicBezTo>
                  <a:cubicBezTo>
                    <a:pt x="1377" y="914"/>
                    <a:pt x="2126" y="377"/>
                    <a:pt x="2084" y="275"/>
                  </a:cubicBezTo>
                  <a:cubicBezTo>
                    <a:pt x="2078" y="260"/>
                    <a:pt x="2064" y="253"/>
                    <a:pt x="2044" y="253"/>
                  </a:cubicBezTo>
                  <a:cubicBezTo>
                    <a:pt x="1874" y="253"/>
                    <a:pt x="1271" y="741"/>
                    <a:pt x="1216" y="741"/>
                  </a:cubicBezTo>
                  <a:cubicBezTo>
                    <a:pt x="1215" y="741"/>
                    <a:pt x="1215" y="741"/>
                    <a:pt x="1214" y="741"/>
                  </a:cubicBezTo>
                  <a:cubicBezTo>
                    <a:pt x="1214" y="741"/>
                    <a:pt x="1860" y="189"/>
                    <a:pt x="1817" y="80"/>
                  </a:cubicBezTo>
                  <a:cubicBezTo>
                    <a:pt x="1813" y="70"/>
                    <a:pt x="1804" y="65"/>
                    <a:pt x="1791" y="65"/>
                  </a:cubicBezTo>
                  <a:cubicBezTo>
                    <a:pt x="1671" y="65"/>
                    <a:pt x="1197" y="497"/>
                    <a:pt x="1011" y="607"/>
                  </a:cubicBezTo>
                  <a:cubicBezTo>
                    <a:pt x="1137" y="485"/>
                    <a:pt x="1618" y="99"/>
                    <a:pt x="1584" y="19"/>
                  </a:cubicBezTo>
                  <a:cubicBezTo>
                    <a:pt x="1579" y="6"/>
                    <a:pt x="1567" y="0"/>
                    <a:pt x="1549" y="0"/>
                  </a:cubicBezTo>
                  <a:close/>
                </a:path>
              </a:pathLst>
            </a:custGeom>
            <a:solidFill>
              <a:srgbClr val="D772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44"/>
            <p:cNvSpPr/>
            <p:nvPr/>
          </p:nvSpPr>
          <p:spPr>
            <a:xfrm>
              <a:off x="6017297" y="3037820"/>
              <a:ext cx="26365" cy="45596"/>
            </a:xfrm>
            <a:custGeom>
              <a:avLst/>
              <a:gdLst/>
              <a:ahLst/>
              <a:cxnLst/>
              <a:rect l="l" t="t" r="r" b="b"/>
              <a:pathLst>
                <a:path w="425" h="735" extrusionOk="0">
                  <a:moveTo>
                    <a:pt x="372" y="0"/>
                  </a:moveTo>
                  <a:cubicBezTo>
                    <a:pt x="371" y="6"/>
                    <a:pt x="221" y="529"/>
                    <a:pt x="1" y="693"/>
                  </a:cubicBezTo>
                  <a:lnTo>
                    <a:pt x="33" y="735"/>
                  </a:lnTo>
                  <a:cubicBezTo>
                    <a:pt x="269" y="562"/>
                    <a:pt x="419" y="36"/>
                    <a:pt x="425" y="15"/>
                  </a:cubicBezTo>
                  <a:lnTo>
                    <a:pt x="372" y="0"/>
                  </a:lnTo>
                  <a:close/>
                </a:path>
              </a:pathLst>
            </a:custGeom>
            <a:solidFill>
              <a:srgbClr val="994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44"/>
            <p:cNvSpPr/>
            <p:nvPr/>
          </p:nvSpPr>
          <p:spPr>
            <a:xfrm>
              <a:off x="6039134" y="3073491"/>
              <a:ext cx="31824" cy="12593"/>
            </a:xfrm>
            <a:custGeom>
              <a:avLst/>
              <a:gdLst/>
              <a:ahLst/>
              <a:cxnLst/>
              <a:rect l="l" t="t" r="r" b="b"/>
              <a:pathLst>
                <a:path w="513" h="203" extrusionOk="0">
                  <a:moveTo>
                    <a:pt x="503" y="0"/>
                  </a:moveTo>
                  <a:cubicBezTo>
                    <a:pt x="492" y="3"/>
                    <a:pt x="227" y="51"/>
                    <a:pt x="0" y="151"/>
                  </a:cubicBezTo>
                  <a:lnTo>
                    <a:pt x="22" y="202"/>
                  </a:lnTo>
                  <a:cubicBezTo>
                    <a:pt x="244" y="105"/>
                    <a:pt x="510" y="55"/>
                    <a:pt x="513" y="55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994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44"/>
            <p:cNvSpPr/>
            <p:nvPr/>
          </p:nvSpPr>
          <p:spPr>
            <a:xfrm>
              <a:off x="6045338" y="3694912"/>
              <a:ext cx="383066" cy="82010"/>
            </a:xfrm>
            <a:custGeom>
              <a:avLst/>
              <a:gdLst/>
              <a:ahLst/>
              <a:cxnLst/>
              <a:rect l="l" t="t" r="r" b="b"/>
              <a:pathLst>
                <a:path w="6175" h="1322" extrusionOk="0">
                  <a:moveTo>
                    <a:pt x="286" y="0"/>
                  </a:moveTo>
                  <a:lnTo>
                    <a:pt x="0" y="941"/>
                  </a:lnTo>
                  <a:cubicBezTo>
                    <a:pt x="1879" y="1129"/>
                    <a:pt x="4062" y="1265"/>
                    <a:pt x="6062" y="1322"/>
                  </a:cubicBezTo>
                  <a:lnTo>
                    <a:pt x="6175" y="320"/>
                  </a:lnTo>
                  <a:lnTo>
                    <a:pt x="28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44"/>
            <p:cNvSpPr/>
            <p:nvPr/>
          </p:nvSpPr>
          <p:spPr>
            <a:xfrm>
              <a:off x="5773371" y="3036021"/>
              <a:ext cx="930711" cy="700995"/>
            </a:xfrm>
            <a:custGeom>
              <a:avLst/>
              <a:gdLst/>
              <a:ahLst/>
              <a:cxnLst/>
              <a:rect l="l" t="t" r="r" b="b"/>
              <a:pathLst>
                <a:path w="15003" h="11300" extrusionOk="0">
                  <a:moveTo>
                    <a:pt x="3867" y="0"/>
                  </a:moveTo>
                  <a:lnTo>
                    <a:pt x="3475" y="276"/>
                  </a:lnTo>
                  <a:cubicBezTo>
                    <a:pt x="3432" y="239"/>
                    <a:pt x="3379" y="222"/>
                    <a:pt x="3319" y="222"/>
                  </a:cubicBezTo>
                  <a:cubicBezTo>
                    <a:pt x="2783" y="222"/>
                    <a:pt x="1629" y="1561"/>
                    <a:pt x="953" y="2485"/>
                  </a:cubicBezTo>
                  <a:cubicBezTo>
                    <a:pt x="0" y="3792"/>
                    <a:pt x="596" y="4816"/>
                    <a:pt x="1236" y="5138"/>
                  </a:cubicBezTo>
                  <a:cubicBezTo>
                    <a:pt x="1684" y="5363"/>
                    <a:pt x="2592" y="5414"/>
                    <a:pt x="3327" y="5414"/>
                  </a:cubicBezTo>
                  <a:cubicBezTo>
                    <a:pt x="3930" y="5414"/>
                    <a:pt x="4416" y="5379"/>
                    <a:pt x="4434" y="5377"/>
                  </a:cubicBezTo>
                  <a:cubicBezTo>
                    <a:pt x="4501" y="6201"/>
                    <a:pt x="4589" y="6651"/>
                    <a:pt x="4678" y="7477"/>
                  </a:cubicBezTo>
                  <a:cubicBezTo>
                    <a:pt x="4797" y="8558"/>
                    <a:pt x="4675" y="9794"/>
                    <a:pt x="4341" y="10819"/>
                  </a:cubicBezTo>
                  <a:cubicBezTo>
                    <a:pt x="4310" y="10912"/>
                    <a:pt x="4278" y="11019"/>
                    <a:pt x="4328" y="11103"/>
                  </a:cubicBezTo>
                  <a:cubicBezTo>
                    <a:pt x="4387" y="11209"/>
                    <a:pt x="4531" y="11224"/>
                    <a:pt x="4653" y="11225"/>
                  </a:cubicBezTo>
                  <a:cubicBezTo>
                    <a:pt x="6587" y="11251"/>
                    <a:pt x="8522" y="11275"/>
                    <a:pt x="10456" y="11299"/>
                  </a:cubicBezTo>
                  <a:cubicBezTo>
                    <a:pt x="10518" y="11299"/>
                    <a:pt x="10584" y="11299"/>
                    <a:pt x="10630" y="11260"/>
                  </a:cubicBezTo>
                  <a:cubicBezTo>
                    <a:pt x="10675" y="11224"/>
                    <a:pt x="10690" y="11163"/>
                    <a:pt x="10701" y="11103"/>
                  </a:cubicBezTo>
                  <a:cubicBezTo>
                    <a:pt x="10826" y="10447"/>
                    <a:pt x="10733" y="9767"/>
                    <a:pt x="10607" y="9111"/>
                  </a:cubicBezTo>
                  <a:cubicBezTo>
                    <a:pt x="10443" y="8269"/>
                    <a:pt x="10354" y="7522"/>
                    <a:pt x="10181" y="6651"/>
                  </a:cubicBezTo>
                  <a:lnTo>
                    <a:pt x="10181" y="6651"/>
                  </a:lnTo>
                  <a:cubicBezTo>
                    <a:pt x="11667" y="7980"/>
                    <a:pt x="12573" y="10061"/>
                    <a:pt x="12938" y="10260"/>
                  </a:cubicBezTo>
                  <a:cubicBezTo>
                    <a:pt x="13058" y="10325"/>
                    <a:pt x="13196" y="10353"/>
                    <a:pt x="13245" y="10353"/>
                  </a:cubicBezTo>
                  <a:cubicBezTo>
                    <a:pt x="13259" y="10353"/>
                    <a:pt x="13267" y="10351"/>
                    <a:pt x="13264" y="10347"/>
                  </a:cubicBezTo>
                  <a:lnTo>
                    <a:pt x="13264" y="10347"/>
                  </a:lnTo>
                  <a:cubicBezTo>
                    <a:pt x="13362" y="10511"/>
                    <a:pt x="13396" y="10700"/>
                    <a:pt x="13479" y="10839"/>
                  </a:cubicBezTo>
                  <a:cubicBezTo>
                    <a:pt x="13483" y="10839"/>
                    <a:pt x="13486" y="10839"/>
                    <a:pt x="13490" y="10839"/>
                  </a:cubicBezTo>
                  <a:cubicBezTo>
                    <a:pt x="13812" y="10839"/>
                    <a:pt x="14542" y="10525"/>
                    <a:pt x="15003" y="10242"/>
                  </a:cubicBezTo>
                  <a:cubicBezTo>
                    <a:pt x="14918" y="10098"/>
                    <a:pt x="14834" y="9955"/>
                    <a:pt x="14753" y="9812"/>
                  </a:cubicBezTo>
                  <a:cubicBezTo>
                    <a:pt x="14744" y="9798"/>
                    <a:pt x="14734" y="9780"/>
                    <a:pt x="14737" y="9764"/>
                  </a:cubicBezTo>
                  <a:cubicBezTo>
                    <a:pt x="14738" y="9744"/>
                    <a:pt x="14751" y="9728"/>
                    <a:pt x="14766" y="9715"/>
                  </a:cubicBezTo>
                  <a:cubicBezTo>
                    <a:pt x="14840" y="9647"/>
                    <a:pt x="14878" y="9474"/>
                    <a:pt x="14882" y="9362"/>
                  </a:cubicBezTo>
                  <a:cubicBezTo>
                    <a:pt x="14907" y="8638"/>
                    <a:pt x="12776" y="6497"/>
                    <a:pt x="12220" y="5852"/>
                  </a:cubicBezTo>
                  <a:cubicBezTo>
                    <a:pt x="11695" y="5242"/>
                    <a:pt x="11121" y="4662"/>
                    <a:pt x="10454" y="4203"/>
                  </a:cubicBezTo>
                  <a:cubicBezTo>
                    <a:pt x="10151" y="3994"/>
                    <a:pt x="9830" y="3809"/>
                    <a:pt x="9483" y="3684"/>
                  </a:cubicBezTo>
                  <a:cubicBezTo>
                    <a:pt x="9097" y="3543"/>
                    <a:pt x="8718" y="3535"/>
                    <a:pt x="8312" y="3511"/>
                  </a:cubicBezTo>
                  <a:cubicBezTo>
                    <a:pt x="8312" y="3511"/>
                    <a:pt x="6478" y="3471"/>
                    <a:pt x="6171" y="3317"/>
                  </a:cubicBezTo>
                  <a:cubicBezTo>
                    <a:pt x="5850" y="3157"/>
                    <a:pt x="5273" y="3110"/>
                    <a:pt x="4714" y="3110"/>
                  </a:cubicBezTo>
                  <a:cubicBezTo>
                    <a:pt x="3951" y="3110"/>
                    <a:pt x="3221" y="3196"/>
                    <a:pt x="3221" y="3196"/>
                  </a:cubicBezTo>
                  <a:cubicBezTo>
                    <a:pt x="3221" y="3196"/>
                    <a:pt x="4485" y="2023"/>
                    <a:pt x="4351" y="1563"/>
                  </a:cubicBezTo>
                  <a:lnTo>
                    <a:pt x="4697" y="1219"/>
                  </a:lnTo>
                  <a:cubicBezTo>
                    <a:pt x="4697" y="1219"/>
                    <a:pt x="4020" y="551"/>
                    <a:pt x="3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44"/>
            <p:cNvSpPr/>
            <p:nvPr/>
          </p:nvSpPr>
          <p:spPr>
            <a:xfrm>
              <a:off x="6107064" y="3374989"/>
              <a:ext cx="200993" cy="113214"/>
            </a:xfrm>
            <a:custGeom>
              <a:avLst/>
              <a:gdLst/>
              <a:ahLst/>
              <a:cxnLst/>
              <a:rect l="l" t="t" r="r" b="b"/>
              <a:pathLst>
                <a:path w="3240" h="1825" extrusionOk="0">
                  <a:moveTo>
                    <a:pt x="131" y="0"/>
                  </a:moveTo>
                  <a:cubicBezTo>
                    <a:pt x="73" y="0"/>
                    <a:pt x="31" y="2"/>
                    <a:pt x="10" y="5"/>
                  </a:cubicBezTo>
                  <a:cubicBezTo>
                    <a:pt x="0" y="160"/>
                    <a:pt x="190" y="1605"/>
                    <a:pt x="254" y="1607"/>
                  </a:cubicBezTo>
                  <a:cubicBezTo>
                    <a:pt x="1207" y="1704"/>
                    <a:pt x="2248" y="1700"/>
                    <a:pt x="3240" y="1825"/>
                  </a:cubicBezTo>
                  <a:cubicBezTo>
                    <a:pt x="3074" y="1331"/>
                    <a:pt x="3051" y="195"/>
                    <a:pt x="3016" y="168"/>
                  </a:cubicBezTo>
                  <a:cubicBezTo>
                    <a:pt x="2994" y="152"/>
                    <a:pt x="2967" y="147"/>
                    <a:pt x="2941" y="147"/>
                  </a:cubicBezTo>
                  <a:cubicBezTo>
                    <a:pt x="2505" y="121"/>
                    <a:pt x="651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44"/>
            <p:cNvSpPr/>
            <p:nvPr/>
          </p:nvSpPr>
          <p:spPr>
            <a:xfrm>
              <a:off x="6134856" y="3390560"/>
              <a:ext cx="145596" cy="81886"/>
            </a:xfrm>
            <a:custGeom>
              <a:avLst/>
              <a:gdLst/>
              <a:ahLst/>
              <a:cxnLst/>
              <a:rect l="l" t="t" r="r" b="b"/>
              <a:pathLst>
                <a:path w="2347" h="1320" extrusionOk="0">
                  <a:moveTo>
                    <a:pt x="91" y="0"/>
                  </a:moveTo>
                  <a:cubicBezTo>
                    <a:pt x="51" y="0"/>
                    <a:pt x="23" y="1"/>
                    <a:pt x="8" y="4"/>
                  </a:cubicBezTo>
                  <a:cubicBezTo>
                    <a:pt x="1" y="116"/>
                    <a:pt x="139" y="1161"/>
                    <a:pt x="184" y="1161"/>
                  </a:cubicBezTo>
                  <a:cubicBezTo>
                    <a:pt x="874" y="1232"/>
                    <a:pt x="1629" y="1229"/>
                    <a:pt x="2346" y="1319"/>
                  </a:cubicBezTo>
                  <a:cubicBezTo>
                    <a:pt x="2227" y="964"/>
                    <a:pt x="2210" y="142"/>
                    <a:pt x="2183" y="121"/>
                  </a:cubicBezTo>
                  <a:cubicBezTo>
                    <a:pt x="2169" y="108"/>
                    <a:pt x="2147" y="107"/>
                    <a:pt x="2128" y="107"/>
                  </a:cubicBezTo>
                  <a:cubicBezTo>
                    <a:pt x="1811" y="89"/>
                    <a:pt x="461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44"/>
            <p:cNvSpPr/>
            <p:nvPr/>
          </p:nvSpPr>
          <p:spPr>
            <a:xfrm>
              <a:off x="6355767" y="3407993"/>
              <a:ext cx="50496" cy="41750"/>
            </a:xfrm>
            <a:custGeom>
              <a:avLst/>
              <a:gdLst/>
              <a:ahLst/>
              <a:cxnLst/>
              <a:rect l="l" t="t" r="r" b="b"/>
              <a:pathLst>
                <a:path w="814" h="673" extrusionOk="0">
                  <a:moveTo>
                    <a:pt x="21" y="0"/>
                  </a:moveTo>
                  <a:lnTo>
                    <a:pt x="1" y="51"/>
                  </a:lnTo>
                  <a:cubicBezTo>
                    <a:pt x="380" y="196"/>
                    <a:pt x="767" y="667"/>
                    <a:pt x="770" y="672"/>
                  </a:cubicBezTo>
                  <a:lnTo>
                    <a:pt x="814" y="638"/>
                  </a:lnTo>
                  <a:cubicBezTo>
                    <a:pt x="798" y="619"/>
                    <a:pt x="414" y="15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44"/>
            <p:cNvSpPr/>
            <p:nvPr/>
          </p:nvSpPr>
          <p:spPr>
            <a:xfrm>
              <a:off x="5913511" y="3233111"/>
              <a:ext cx="60918" cy="60484"/>
            </a:xfrm>
            <a:custGeom>
              <a:avLst/>
              <a:gdLst/>
              <a:ahLst/>
              <a:cxnLst/>
              <a:rect l="l" t="t" r="r" b="b"/>
              <a:pathLst>
                <a:path w="982" h="975" extrusionOk="0">
                  <a:moveTo>
                    <a:pt x="940" y="0"/>
                  </a:moveTo>
                  <a:cubicBezTo>
                    <a:pt x="633" y="362"/>
                    <a:pt x="130" y="902"/>
                    <a:pt x="1" y="921"/>
                  </a:cubicBezTo>
                  <a:lnTo>
                    <a:pt x="8" y="975"/>
                  </a:lnTo>
                  <a:cubicBezTo>
                    <a:pt x="200" y="950"/>
                    <a:pt x="901" y="131"/>
                    <a:pt x="981" y="37"/>
                  </a:cubicBezTo>
                  <a:lnTo>
                    <a:pt x="9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44"/>
            <p:cNvSpPr/>
            <p:nvPr/>
          </p:nvSpPr>
          <p:spPr>
            <a:xfrm>
              <a:off x="6595662" y="3641561"/>
              <a:ext cx="91067" cy="37965"/>
            </a:xfrm>
            <a:custGeom>
              <a:avLst/>
              <a:gdLst/>
              <a:ahLst/>
              <a:cxnLst/>
              <a:rect l="l" t="t" r="r" b="b"/>
              <a:pathLst>
                <a:path w="1468" h="612" extrusionOk="0">
                  <a:moveTo>
                    <a:pt x="1435" y="1"/>
                  </a:moveTo>
                  <a:cubicBezTo>
                    <a:pt x="911" y="351"/>
                    <a:pt x="9" y="557"/>
                    <a:pt x="1" y="560"/>
                  </a:cubicBezTo>
                  <a:lnTo>
                    <a:pt x="12" y="612"/>
                  </a:lnTo>
                  <a:cubicBezTo>
                    <a:pt x="22" y="610"/>
                    <a:pt x="933" y="401"/>
                    <a:pt x="1467" y="46"/>
                  </a:cubicBezTo>
                  <a:lnTo>
                    <a:pt x="143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44"/>
            <p:cNvSpPr/>
            <p:nvPr/>
          </p:nvSpPr>
          <p:spPr>
            <a:xfrm>
              <a:off x="5987210" y="3052585"/>
              <a:ext cx="56824" cy="81948"/>
            </a:xfrm>
            <a:custGeom>
              <a:avLst/>
              <a:gdLst/>
              <a:ahLst/>
              <a:cxnLst/>
              <a:rect l="l" t="t" r="r" b="b"/>
              <a:pathLst>
                <a:path w="916" h="1321" extrusionOk="0">
                  <a:moveTo>
                    <a:pt x="53" y="0"/>
                  </a:moveTo>
                  <a:lnTo>
                    <a:pt x="1" y="15"/>
                  </a:lnTo>
                  <a:cubicBezTo>
                    <a:pt x="11" y="56"/>
                    <a:pt x="264" y="1017"/>
                    <a:pt x="892" y="1320"/>
                  </a:cubicBezTo>
                  <a:lnTo>
                    <a:pt x="916" y="1270"/>
                  </a:lnTo>
                  <a:cubicBezTo>
                    <a:pt x="309" y="978"/>
                    <a:pt x="54" y="9"/>
                    <a:pt x="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44"/>
            <p:cNvSpPr/>
            <p:nvPr/>
          </p:nvSpPr>
          <p:spPr>
            <a:xfrm>
              <a:off x="6298942" y="3257492"/>
              <a:ext cx="156514" cy="378972"/>
            </a:xfrm>
            <a:custGeom>
              <a:avLst/>
              <a:gdLst/>
              <a:ahLst/>
              <a:cxnLst/>
              <a:rect l="l" t="t" r="r" b="b"/>
              <a:pathLst>
                <a:path w="2523" h="6109" extrusionOk="0">
                  <a:moveTo>
                    <a:pt x="827" y="1"/>
                  </a:moveTo>
                  <a:cubicBezTo>
                    <a:pt x="782" y="1"/>
                    <a:pt x="736" y="8"/>
                    <a:pt x="690" y="24"/>
                  </a:cubicBezTo>
                  <a:cubicBezTo>
                    <a:pt x="526" y="81"/>
                    <a:pt x="286" y="392"/>
                    <a:pt x="219" y="673"/>
                  </a:cubicBezTo>
                  <a:cubicBezTo>
                    <a:pt x="0" y="1593"/>
                    <a:pt x="343" y="2743"/>
                    <a:pt x="710" y="3582"/>
                  </a:cubicBezTo>
                  <a:cubicBezTo>
                    <a:pt x="921" y="4066"/>
                    <a:pt x="1185" y="4523"/>
                    <a:pt x="1487" y="4954"/>
                  </a:cubicBezTo>
                  <a:cubicBezTo>
                    <a:pt x="1637" y="5172"/>
                    <a:pt x="1799" y="5381"/>
                    <a:pt x="1969" y="5585"/>
                  </a:cubicBezTo>
                  <a:cubicBezTo>
                    <a:pt x="2101" y="5743"/>
                    <a:pt x="2264" y="6065"/>
                    <a:pt x="2479" y="6109"/>
                  </a:cubicBezTo>
                  <a:cubicBezTo>
                    <a:pt x="2523" y="6029"/>
                    <a:pt x="2515" y="5853"/>
                    <a:pt x="2472" y="5770"/>
                  </a:cubicBezTo>
                  <a:cubicBezTo>
                    <a:pt x="2421" y="5669"/>
                    <a:pt x="2295" y="5570"/>
                    <a:pt x="2221" y="5481"/>
                  </a:cubicBezTo>
                  <a:cubicBezTo>
                    <a:pt x="2078" y="5313"/>
                    <a:pt x="1946" y="5136"/>
                    <a:pt x="1826" y="4951"/>
                  </a:cubicBezTo>
                  <a:cubicBezTo>
                    <a:pt x="1567" y="4554"/>
                    <a:pt x="1367" y="4124"/>
                    <a:pt x="1168" y="3695"/>
                  </a:cubicBezTo>
                  <a:cubicBezTo>
                    <a:pt x="773" y="2847"/>
                    <a:pt x="355" y="1627"/>
                    <a:pt x="641" y="756"/>
                  </a:cubicBezTo>
                  <a:cubicBezTo>
                    <a:pt x="728" y="489"/>
                    <a:pt x="925" y="206"/>
                    <a:pt x="1104" y="151"/>
                  </a:cubicBezTo>
                  <a:lnTo>
                    <a:pt x="1150" y="168"/>
                  </a:lnTo>
                  <a:cubicBezTo>
                    <a:pt x="1150" y="168"/>
                    <a:pt x="1160" y="136"/>
                    <a:pt x="1143" y="123"/>
                  </a:cubicBezTo>
                  <a:cubicBezTo>
                    <a:pt x="1047" y="46"/>
                    <a:pt x="939" y="1"/>
                    <a:pt x="8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44"/>
            <p:cNvSpPr/>
            <p:nvPr/>
          </p:nvSpPr>
          <p:spPr>
            <a:xfrm>
              <a:off x="6044966" y="3219463"/>
              <a:ext cx="71154" cy="209616"/>
            </a:xfrm>
            <a:custGeom>
              <a:avLst/>
              <a:gdLst/>
              <a:ahLst/>
              <a:cxnLst/>
              <a:rect l="l" t="t" r="r" b="b"/>
              <a:pathLst>
                <a:path w="1147" h="3379" extrusionOk="0">
                  <a:moveTo>
                    <a:pt x="840" y="0"/>
                  </a:moveTo>
                  <a:cubicBezTo>
                    <a:pt x="820" y="0"/>
                    <a:pt x="799" y="3"/>
                    <a:pt x="779" y="8"/>
                  </a:cubicBezTo>
                  <a:cubicBezTo>
                    <a:pt x="690" y="32"/>
                    <a:pt x="629" y="107"/>
                    <a:pt x="576" y="183"/>
                  </a:cubicBezTo>
                  <a:cubicBezTo>
                    <a:pt x="295" y="582"/>
                    <a:pt x="137" y="1058"/>
                    <a:pt x="70" y="1542"/>
                  </a:cubicBezTo>
                  <a:cubicBezTo>
                    <a:pt x="1" y="2027"/>
                    <a:pt x="19" y="2516"/>
                    <a:pt x="67" y="3003"/>
                  </a:cubicBezTo>
                  <a:lnTo>
                    <a:pt x="157" y="3379"/>
                  </a:lnTo>
                  <a:cubicBezTo>
                    <a:pt x="66" y="2492"/>
                    <a:pt x="554" y="800"/>
                    <a:pt x="1146" y="148"/>
                  </a:cubicBezTo>
                  <a:cubicBezTo>
                    <a:pt x="1057" y="76"/>
                    <a:pt x="950" y="0"/>
                    <a:pt x="8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44"/>
            <p:cNvSpPr/>
            <p:nvPr/>
          </p:nvSpPr>
          <p:spPr>
            <a:xfrm>
              <a:off x="6112337" y="3210096"/>
              <a:ext cx="223760" cy="86539"/>
            </a:xfrm>
            <a:custGeom>
              <a:avLst/>
              <a:gdLst/>
              <a:ahLst/>
              <a:cxnLst/>
              <a:rect l="l" t="t" r="r" b="b"/>
              <a:pathLst>
                <a:path w="3607" h="1395" extrusionOk="0">
                  <a:moveTo>
                    <a:pt x="1201" y="1"/>
                  </a:moveTo>
                  <a:cubicBezTo>
                    <a:pt x="1136" y="1"/>
                    <a:pt x="1070" y="5"/>
                    <a:pt x="1004" y="11"/>
                  </a:cubicBezTo>
                  <a:cubicBezTo>
                    <a:pt x="795" y="33"/>
                    <a:pt x="577" y="87"/>
                    <a:pt x="407" y="218"/>
                  </a:cubicBezTo>
                  <a:cubicBezTo>
                    <a:pt x="368" y="247"/>
                    <a:pt x="332" y="280"/>
                    <a:pt x="285" y="287"/>
                  </a:cubicBezTo>
                  <a:cubicBezTo>
                    <a:pt x="278" y="289"/>
                    <a:pt x="270" y="289"/>
                    <a:pt x="262" y="289"/>
                  </a:cubicBezTo>
                  <a:cubicBezTo>
                    <a:pt x="240" y="289"/>
                    <a:pt x="217" y="285"/>
                    <a:pt x="194" y="281"/>
                  </a:cubicBezTo>
                  <a:cubicBezTo>
                    <a:pt x="182" y="281"/>
                    <a:pt x="170" y="280"/>
                    <a:pt x="159" y="280"/>
                  </a:cubicBezTo>
                  <a:cubicBezTo>
                    <a:pt x="134" y="280"/>
                    <a:pt x="109" y="283"/>
                    <a:pt x="85" y="292"/>
                  </a:cubicBezTo>
                  <a:cubicBezTo>
                    <a:pt x="50" y="303"/>
                    <a:pt x="20" y="329"/>
                    <a:pt x="8" y="366"/>
                  </a:cubicBezTo>
                  <a:cubicBezTo>
                    <a:pt x="1" y="387"/>
                    <a:pt x="1" y="414"/>
                    <a:pt x="1" y="437"/>
                  </a:cubicBezTo>
                  <a:cubicBezTo>
                    <a:pt x="4" y="591"/>
                    <a:pt x="41" y="761"/>
                    <a:pt x="143" y="887"/>
                  </a:cubicBezTo>
                  <a:cubicBezTo>
                    <a:pt x="249" y="1018"/>
                    <a:pt x="426" y="1050"/>
                    <a:pt x="550" y="1159"/>
                  </a:cubicBezTo>
                  <a:cubicBezTo>
                    <a:pt x="728" y="1317"/>
                    <a:pt x="727" y="1368"/>
                    <a:pt x="969" y="1388"/>
                  </a:cubicBezTo>
                  <a:cubicBezTo>
                    <a:pt x="1019" y="1392"/>
                    <a:pt x="1075" y="1394"/>
                    <a:pt x="1134" y="1394"/>
                  </a:cubicBezTo>
                  <a:cubicBezTo>
                    <a:pt x="1352" y="1394"/>
                    <a:pt x="1617" y="1367"/>
                    <a:pt x="1793" y="1321"/>
                  </a:cubicBezTo>
                  <a:cubicBezTo>
                    <a:pt x="2034" y="1259"/>
                    <a:pt x="2285" y="1212"/>
                    <a:pt x="2485" y="1071"/>
                  </a:cubicBezTo>
                  <a:cubicBezTo>
                    <a:pt x="2808" y="845"/>
                    <a:pt x="3190" y="814"/>
                    <a:pt x="3582" y="769"/>
                  </a:cubicBezTo>
                  <a:cubicBezTo>
                    <a:pt x="3606" y="520"/>
                    <a:pt x="3094" y="357"/>
                    <a:pt x="2835" y="326"/>
                  </a:cubicBezTo>
                  <a:cubicBezTo>
                    <a:pt x="2801" y="322"/>
                    <a:pt x="2767" y="321"/>
                    <a:pt x="2733" y="321"/>
                  </a:cubicBezTo>
                  <a:cubicBezTo>
                    <a:pt x="2636" y="321"/>
                    <a:pt x="2539" y="333"/>
                    <a:pt x="2441" y="333"/>
                  </a:cubicBezTo>
                  <a:cubicBezTo>
                    <a:pt x="2418" y="333"/>
                    <a:pt x="2395" y="333"/>
                    <a:pt x="2372" y="331"/>
                  </a:cubicBezTo>
                  <a:cubicBezTo>
                    <a:pt x="2058" y="309"/>
                    <a:pt x="1788" y="101"/>
                    <a:pt x="1479" y="30"/>
                  </a:cubicBezTo>
                  <a:cubicBezTo>
                    <a:pt x="1388" y="9"/>
                    <a:pt x="1295" y="1"/>
                    <a:pt x="1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44"/>
            <p:cNvSpPr/>
            <p:nvPr/>
          </p:nvSpPr>
          <p:spPr>
            <a:xfrm>
              <a:off x="6188207" y="3182303"/>
              <a:ext cx="99876" cy="60422"/>
            </a:xfrm>
            <a:custGeom>
              <a:avLst/>
              <a:gdLst/>
              <a:ahLst/>
              <a:cxnLst/>
              <a:rect l="l" t="t" r="r" b="b"/>
              <a:pathLst>
                <a:path w="1610" h="974" extrusionOk="0">
                  <a:moveTo>
                    <a:pt x="1174" y="0"/>
                  </a:moveTo>
                  <a:lnTo>
                    <a:pt x="0" y="37"/>
                  </a:lnTo>
                  <a:cubicBezTo>
                    <a:pt x="0" y="37"/>
                    <a:pt x="592" y="973"/>
                    <a:pt x="1136" y="973"/>
                  </a:cubicBezTo>
                  <a:cubicBezTo>
                    <a:pt x="1137" y="973"/>
                    <a:pt x="1137" y="973"/>
                    <a:pt x="1138" y="973"/>
                  </a:cubicBezTo>
                  <a:cubicBezTo>
                    <a:pt x="1609" y="972"/>
                    <a:pt x="1174" y="0"/>
                    <a:pt x="11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44"/>
            <p:cNvSpPr/>
            <p:nvPr/>
          </p:nvSpPr>
          <p:spPr>
            <a:xfrm>
              <a:off x="6099930" y="3081680"/>
              <a:ext cx="162718" cy="139703"/>
            </a:xfrm>
            <a:custGeom>
              <a:avLst/>
              <a:gdLst/>
              <a:ahLst/>
              <a:cxnLst/>
              <a:rect l="l" t="t" r="r" b="b"/>
              <a:pathLst>
                <a:path w="2623" h="2252" extrusionOk="0">
                  <a:moveTo>
                    <a:pt x="1664" y="0"/>
                  </a:moveTo>
                  <a:cubicBezTo>
                    <a:pt x="1537" y="0"/>
                    <a:pt x="1410" y="39"/>
                    <a:pt x="1293" y="128"/>
                  </a:cubicBezTo>
                  <a:cubicBezTo>
                    <a:pt x="892" y="433"/>
                    <a:pt x="0" y="1408"/>
                    <a:pt x="581" y="2020"/>
                  </a:cubicBezTo>
                  <a:cubicBezTo>
                    <a:pt x="736" y="2184"/>
                    <a:pt x="950" y="2252"/>
                    <a:pt x="1176" y="2252"/>
                  </a:cubicBezTo>
                  <a:cubicBezTo>
                    <a:pt x="1609" y="2252"/>
                    <a:pt x="2092" y="2005"/>
                    <a:pt x="2311" y="1708"/>
                  </a:cubicBezTo>
                  <a:cubicBezTo>
                    <a:pt x="2508" y="1439"/>
                    <a:pt x="2623" y="1075"/>
                    <a:pt x="2526" y="737"/>
                  </a:cubicBezTo>
                  <a:cubicBezTo>
                    <a:pt x="2409" y="335"/>
                    <a:pt x="2036" y="0"/>
                    <a:pt x="1664" y="0"/>
                  </a:cubicBezTo>
                  <a:close/>
                </a:path>
              </a:pathLst>
            </a:custGeom>
            <a:solidFill>
              <a:srgbClr val="D772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44"/>
            <p:cNvSpPr/>
            <p:nvPr/>
          </p:nvSpPr>
          <p:spPr>
            <a:xfrm>
              <a:off x="6151296" y="3175541"/>
              <a:ext cx="94293" cy="105894"/>
            </a:xfrm>
            <a:custGeom>
              <a:avLst/>
              <a:gdLst/>
              <a:ahLst/>
              <a:cxnLst/>
              <a:rect l="l" t="t" r="r" b="b"/>
              <a:pathLst>
                <a:path w="1520" h="1707" extrusionOk="0">
                  <a:moveTo>
                    <a:pt x="1011" y="1"/>
                  </a:moveTo>
                  <a:lnTo>
                    <a:pt x="0" y="352"/>
                  </a:lnTo>
                  <a:lnTo>
                    <a:pt x="31" y="1306"/>
                  </a:lnTo>
                  <a:cubicBezTo>
                    <a:pt x="35" y="1437"/>
                    <a:pt x="208" y="1700"/>
                    <a:pt x="391" y="1705"/>
                  </a:cubicBezTo>
                  <a:cubicBezTo>
                    <a:pt x="409" y="1706"/>
                    <a:pt x="427" y="1706"/>
                    <a:pt x="446" y="1706"/>
                  </a:cubicBezTo>
                  <a:cubicBezTo>
                    <a:pt x="1069" y="1706"/>
                    <a:pt x="1519" y="1376"/>
                    <a:pt x="1519" y="1376"/>
                  </a:cubicBezTo>
                  <a:lnTo>
                    <a:pt x="1493" y="558"/>
                  </a:lnTo>
                  <a:lnTo>
                    <a:pt x="1490" y="260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D772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44"/>
            <p:cNvSpPr/>
            <p:nvPr/>
          </p:nvSpPr>
          <p:spPr>
            <a:xfrm>
              <a:off x="6133181" y="3057672"/>
              <a:ext cx="143797" cy="152234"/>
            </a:xfrm>
            <a:custGeom>
              <a:avLst/>
              <a:gdLst/>
              <a:ahLst/>
              <a:cxnLst/>
              <a:rect l="l" t="t" r="r" b="b"/>
              <a:pathLst>
                <a:path w="2318" h="2454" extrusionOk="0">
                  <a:moveTo>
                    <a:pt x="430" y="0"/>
                  </a:moveTo>
                  <a:cubicBezTo>
                    <a:pt x="257" y="0"/>
                    <a:pt x="109" y="38"/>
                    <a:pt x="54" y="142"/>
                  </a:cubicBezTo>
                  <a:lnTo>
                    <a:pt x="44" y="164"/>
                  </a:lnTo>
                  <a:cubicBezTo>
                    <a:pt x="0" y="260"/>
                    <a:pt x="2" y="373"/>
                    <a:pt x="45" y="467"/>
                  </a:cubicBezTo>
                  <a:cubicBezTo>
                    <a:pt x="76" y="533"/>
                    <a:pt x="124" y="585"/>
                    <a:pt x="180" y="628"/>
                  </a:cubicBezTo>
                  <a:cubicBezTo>
                    <a:pt x="243" y="678"/>
                    <a:pt x="318" y="716"/>
                    <a:pt x="392" y="743"/>
                  </a:cubicBezTo>
                  <a:cubicBezTo>
                    <a:pt x="642" y="852"/>
                    <a:pt x="914" y="917"/>
                    <a:pt x="1185" y="933"/>
                  </a:cubicBezTo>
                  <a:cubicBezTo>
                    <a:pt x="1155" y="954"/>
                    <a:pt x="1124" y="973"/>
                    <a:pt x="1102" y="1005"/>
                  </a:cubicBezTo>
                  <a:cubicBezTo>
                    <a:pt x="1081" y="1035"/>
                    <a:pt x="1070" y="1079"/>
                    <a:pt x="1091" y="1109"/>
                  </a:cubicBezTo>
                  <a:cubicBezTo>
                    <a:pt x="1104" y="1131"/>
                    <a:pt x="1126" y="1144"/>
                    <a:pt x="1147" y="1154"/>
                  </a:cubicBezTo>
                  <a:cubicBezTo>
                    <a:pt x="1254" y="1209"/>
                    <a:pt x="1375" y="1237"/>
                    <a:pt x="1495" y="1237"/>
                  </a:cubicBezTo>
                  <a:cubicBezTo>
                    <a:pt x="1501" y="1237"/>
                    <a:pt x="1507" y="1237"/>
                    <a:pt x="1513" y="1237"/>
                  </a:cubicBezTo>
                  <a:lnTo>
                    <a:pt x="1513" y="1237"/>
                  </a:lnTo>
                  <a:cubicBezTo>
                    <a:pt x="1426" y="1651"/>
                    <a:pt x="1699" y="2040"/>
                    <a:pt x="1785" y="2454"/>
                  </a:cubicBezTo>
                  <a:cubicBezTo>
                    <a:pt x="2208" y="2282"/>
                    <a:pt x="2164" y="2188"/>
                    <a:pt x="2164" y="2188"/>
                  </a:cubicBezTo>
                  <a:cubicBezTo>
                    <a:pt x="2164" y="2188"/>
                    <a:pt x="2318" y="544"/>
                    <a:pt x="1098" y="141"/>
                  </a:cubicBezTo>
                  <a:cubicBezTo>
                    <a:pt x="942" y="70"/>
                    <a:pt x="663" y="0"/>
                    <a:pt x="4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44"/>
            <p:cNvSpPr/>
            <p:nvPr/>
          </p:nvSpPr>
          <p:spPr>
            <a:xfrm>
              <a:off x="6213084" y="3168283"/>
              <a:ext cx="32817" cy="38710"/>
            </a:xfrm>
            <a:custGeom>
              <a:avLst/>
              <a:gdLst/>
              <a:ahLst/>
              <a:cxnLst/>
              <a:rect l="l" t="t" r="r" b="b"/>
              <a:pathLst>
                <a:path w="529" h="624" extrusionOk="0">
                  <a:moveTo>
                    <a:pt x="377" y="0"/>
                  </a:moveTo>
                  <a:cubicBezTo>
                    <a:pt x="303" y="0"/>
                    <a:pt x="212" y="27"/>
                    <a:pt x="182" y="71"/>
                  </a:cubicBezTo>
                  <a:lnTo>
                    <a:pt x="0" y="422"/>
                  </a:lnTo>
                  <a:cubicBezTo>
                    <a:pt x="17" y="558"/>
                    <a:pt x="92" y="624"/>
                    <a:pt x="184" y="624"/>
                  </a:cubicBezTo>
                  <a:cubicBezTo>
                    <a:pt x="215" y="624"/>
                    <a:pt x="248" y="616"/>
                    <a:pt x="282" y="601"/>
                  </a:cubicBezTo>
                  <a:cubicBezTo>
                    <a:pt x="356" y="568"/>
                    <a:pt x="433" y="511"/>
                    <a:pt x="477" y="424"/>
                  </a:cubicBezTo>
                  <a:cubicBezTo>
                    <a:pt x="500" y="377"/>
                    <a:pt x="514" y="321"/>
                    <a:pt x="520" y="267"/>
                  </a:cubicBezTo>
                  <a:cubicBezTo>
                    <a:pt x="529" y="180"/>
                    <a:pt x="520" y="87"/>
                    <a:pt x="475" y="30"/>
                  </a:cubicBezTo>
                  <a:cubicBezTo>
                    <a:pt x="459" y="9"/>
                    <a:pt x="421" y="0"/>
                    <a:pt x="377" y="0"/>
                  </a:cubicBezTo>
                  <a:close/>
                </a:path>
              </a:pathLst>
            </a:custGeom>
            <a:solidFill>
              <a:srgbClr val="D772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44"/>
            <p:cNvSpPr/>
            <p:nvPr/>
          </p:nvSpPr>
          <p:spPr>
            <a:xfrm>
              <a:off x="6150613" y="3141421"/>
              <a:ext cx="25558" cy="30149"/>
            </a:xfrm>
            <a:custGeom>
              <a:avLst/>
              <a:gdLst/>
              <a:ahLst/>
              <a:cxnLst/>
              <a:rect l="l" t="t" r="r" b="b"/>
              <a:pathLst>
                <a:path w="412" h="486" extrusionOk="0">
                  <a:moveTo>
                    <a:pt x="389" y="0"/>
                  </a:moveTo>
                  <a:cubicBezTo>
                    <a:pt x="329" y="28"/>
                    <a:pt x="30" y="173"/>
                    <a:pt x="15" y="275"/>
                  </a:cubicBezTo>
                  <a:cubicBezTo>
                    <a:pt x="1" y="385"/>
                    <a:pt x="201" y="476"/>
                    <a:pt x="226" y="485"/>
                  </a:cubicBezTo>
                  <a:lnTo>
                    <a:pt x="248" y="434"/>
                  </a:lnTo>
                  <a:cubicBezTo>
                    <a:pt x="185" y="408"/>
                    <a:pt x="62" y="336"/>
                    <a:pt x="69" y="282"/>
                  </a:cubicBezTo>
                  <a:cubicBezTo>
                    <a:pt x="76" y="233"/>
                    <a:pt x="252" y="124"/>
                    <a:pt x="412" y="50"/>
                  </a:cubicBezTo>
                  <a:lnTo>
                    <a:pt x="389" y="0"/>
                  </a:lnTo>
                  <a:close/>
                </a:path>
              </a:pathLst>
            </a:custGeom>
            <a:solidFill>
              <a:srgbClr val="994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44"/>
            <p:cNvSpPr/>
            <p:nvPr/>
          </p:nvSpPr>
          <p:spPr>
            <a:xfrm>
              <a:off x="6131444" y="3170889"/>
              <a:ext cx="37283" cy="30149"/>
            </a:xfrm>
            <a:custGeom>
              <a:avLst/>
              <a:gdLst/>
              <a:ahLst/>
              <a:cxnLst/>
              <a:rect l="l" t="t" r="r" b="b"/>
              <a:pathLst>
                <a:path w="601" h="486" extrusionOk="0">
                  <a:moveTo>
                    <a:pt x="194" y="0"/>
                  </a:moveTo>
                  <a:cubicBezTo>
                    <a:pt x="194" y="0"/>
                    <a:pt x="1" y="263"/>
                    <a:pt x="195" y="431"/>
                  </a:cubicBezTo>
                  <a:cubicBezTo>
                    <a:pt x="240" y="470"/>
                    <a:pt x="286" y="486"/>
                    <a:pt x="328" y="486"/>
                  </a:cubicBezTo>
                  <a:cubicBezTo>
                    <a:pt x="479" y="486"/>
                    <a:pt x="600" y="296"/>
                    <a:pt x="600" y="296"/>
                  </a:cubicBezTo>
                  <a:lnTo>
                    <a:pt x="19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44"/>
            <p:cNvSpPr/>
            <p:nvPr/>
          </p:nvSpPr>
          <p:spPr>
            <a:xfrm>
              <a:off x="6151978" y="3215989"/>
              <a:ext cx="56576" cy="8375"/>
            </a:xfrm>
            <a:custGeom>
              <a:avLst/>
              <a:gdLst/>
              <a:ahLst/>
              <a:cxnLst/>
              <a:rect l="l" t="t" r="r" b="b"/>
              <a:pathLst>
                <a:path w="912" h="135" extrusionOk="0">
                  <a:moveTo>
                    <a:pt x="887" y="1"/>
                  </a:moveTo>
                  <a:cubicBezTo>
                    <a:pt x="765" y="61"/>
                    <a:pt x="602" y="80"/>
                    <a:pt x="450" y="80"/>
                  </a:cubicBezTo>
                  <a:cubicBezTo>
                    <a:pt x="220" y="80"/>
                    <a:pt x="14" y="38"/>
                    <a:pt x="11" y="37"/>
                  </a:cubicBezTo>
                  <a:lnTo>
                    <a:pt x="1" y="91"/>
                  </a:lnTo>
                  <a:cubicBezTo>
                    <a:pt x="12" y="93"/>
                    <a:pt x="216" y="134"/>
                    <a:pt x="447" y="134"/>
                  </a:cubicBezTo>
                  <a:cubicBezTo>
                    <a:pt x="606" y="134"/>
                    <a:pt x="779" y="114"/>
                    <a:pt x="911" y="50"/>
                  </a:cubicBezTo>
                  <a:lnTo>
                    <a:pt x="887" y="1"/>
                  </a:lnTo>
                  <a:close/>
                </a:path>
              </a:pathLst>
            </a:custGeom>
            <a:solidFill>
              <a:srgbClr val="994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44"/>
            <p:cNvSpPr/>
            <p:nvPr/>
          </p:nvSpPr>
          <p:spPr>
            <a:xfrm>
              <a:off x="6173319" y="3174363"/>
              <a:ext cx="29901" cy="26489"/>
            </a:xfrm>
            <a:custGeom>
              <a:avLst/>
              <a:gdLst/>
              <a:ahLst/>
              <a:cxnLst/>
              <a:rect l="l" t="t" r="r" b="b"/>
              <a:pathLst>
                <a:path w="482" h="427" extrusionOk="0">
                  <a:moveTo>
                    <a:pt x="241" y="1"/>
                  </a:moveTo>
                  <a:cubicBezTo>
                    <a:pt x="178" y="1"/>
                    <a:pt x="116" y="28"/>
                    <a:pt x="75" y="79"/>
                  </a:cubicBezTo>
                  <a:cubicBezTo>
                    <a:pt x="1" y="172"/>
                    <a:pt x="15" y="307"/>
                    <a:pt x="108" y="380"/>
                  </a:cubicBezTo>
                  <a:cubicBezTo>
                    <a:pt x="148" y="411"/>
                    <a:pt x="195" y="427"/>
                    <a:pt x="242" y="427"/>
                  </a:cubicBezTo>
                  <a:cubicBezTo>
                    <a:pt x="305" y="427"/>
                    <a:pt x="366" y="399"/>
                    <a:pt x="407" y="346"/>
                  </a:cubicBezTo>
                  <a:cubicBezTo>
                    <a:pt x="482" y="253"/>
                    <a:pt x="467" y="120"/>
                    <a:pt x="376" y="47"/>
                  </a:cubicBezTo>
                  <a:cubicBezTo>
                    <a:pt x="336" y="16"/>
                    <a:pt x="288" y="1"/>
                    <a:pt x="241" y="1"/>
                  </a:cubicBezTo>
                  <a:close/>
                </a:path>
              </a:pathLst>
            </a:custGeom>
            <a:solidFill>
              <a:srgbClr val="C15C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44"/>
            <p:cNvSpPr/>
            <p:nvPr/>
          </p:nvSpPr>
          <p:spPr>
            <a:xfrm>
              <a:off x="6128652" y="3131867"/>
              <a:ext cx="20037" cy="24442"/>
            </a:xfrm>
            <a:custGeom>
              <a:avLst/>
              <a:gdLst/>
              <a:ahLst/>
              <a:cxnLst/>
              <a:rect l="l" t="t" r="r" b="b"/>
              <a:pathLst>
                <a:path w="323" h="394" extrusionOk="0">
                  <a:moveTo>
                    <a:pt x="197" y="0"/>
                  </a:moveTo>
                  <a:cubicBezTo>
                    <a:pt x="117" y="119"/>
                    <a:pt x="50" y="247"/>
                    <a:pt x="1" y="376"/>
                  </a:cubicBezTo>
                  <a:cubicBezTo>
                    <a:pt x="28" y="388"/>
                    <a:pt x="56" y="393"/>
                    <a:pt x="85" y="393"/>
                  </a:cubicBezTo>
                  <a:cubicBezTo>
                    <a:pt x="146" y="393"/>
                    <a:pt x="207" y="367"/>
                    <a:pt x="249" y="314"/>
                  </a:cubicBezTo>
                  <a:cubicBezTo>
                    <a:pt x="323" y="224"/>
                    <a:pt x="308" y="89"/>
                    <a:pt x="217" y="15"/>
                  </a:cubicBezTo>
                  <a:cubicBezTo>
                    <a:pt x="210" y="12"/>
                    <a:pt x="204" y="8"/>
                    <a:pt x="197" y="0"/>
                  </a:cubicBezTo>
                  <a:close/>
                </a:path>
              </a:pathLst>
            </a:custGeom>
            <a:solidFill>
              <a:srgbClr val="C15C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44"/>
            <p:cNvSpPr/>
            <p:nvPr/>
          </p:nvSpPr>
          <p:spPr>
            <a:xfrm>
              <a:off x="6187153" y="3153208"/>
              <a:ext cx="15012" cy="13896"/>
            </a:xfrm>
            <a:custGeom>
              <a:avLst/>
              <a:gdLst/>
              <a:ahLst/>
              <a:cxnLst/>
              <a:rect l="l" t="t" r="r" b="b"/>
              <a:pathLst>
                <a:path w="242" h="224" extrusionOk="0">
                  <a:moveTo>
                    <a:pt x="180" y="1"/>
                  </a:moveTo>
                  <a:cubicBezTo>
                    <a:pt x="147" y="1"/>
                    <a:pt x="103" y="24"/>
                    <a:pt x="67" y="63"/>
                  </a:cubicBezTo>
                  <a:cubicBezTo>
                    <a:pt x="16" y="118"/>
                    <a:pt x="0" y="185"/>
                    <a:pt x="29" y="212"/>
                  </a:cubicBezTo>
                  <a:cubicBezTo>
                    <a:pt x="37" y="220"/>
                    <a:pt x="48" y="223"/>
                    <a:pt x="61" y="223"/>
                  </a:cubicBezTo>
                  <a:cubicBezTo>
                    <a:pt x="94" y="223"/>
                    <a:pt x="138" y="200"/>
                    <a:pt x="174" y="162"/>
                  </a:cubicBezTo>
                  <a:cubicBezTo>
                    <a:pt x="225" y="106"/>
                    <a:pt x="241" y="40"/>
                    <a:pt x="212" y="12"/>
                  </a:cubicBezTo>
                  <a:cubicBezTo>
                    <a:pt x="204" y="4"/>
                    <a:pt x="193" y="1"/>
                    <a:pt x="180" y="1"/>
                  </a:cubicBezTo>
                  <a:close/>
                </a:path>
              </a:pathLst>
            </a:custGeom>
            <a:solidFill>
              <a:srgbClr val="3D15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44"/>
            <p:cNvSpPr/>
            <p:nvPr/>
          </p:nvSpPr>
          <p:spPr>
            <a:xfrm>
              <a:off x="6151544" y="3121756"/>
              <a:ext cx="12841" cy="12035"/>
            </a:xfrm>
            <a:custGeom>
              <a:avLst/>
              <a:gdLst/>
              <a:ahLst/>
              <a:cxnLst/>
              <a:rect l="l" t="t" r="r" b="b"/>
              <a:pathLst>
                <a:path w="207" h="194" extrusionOk="0">
                  <a:moveTo>
                    <a:pt x="153" y="1"/>
                  </a:moveTo>
                  <a:cubicBezTo>
                    <a:pt x="124" y="1"/>
                    <a:pt x="87" y="20"/>
                    <a:pt x="56" y="54"/>
                  </a:cubicBezTo>
                  <a:cubicBezTo>
                    <a:pt x="12" y="104"/>
                    <a:pt x="0" y="160"/>
                    <a:pt x="24" y="184"/>
                  </a:cubicBezTo>
                  <a:cubicBezTo>
                    <a:pt x="31" y="190"/>
                    <a:pt x="40" y="193"/>
                    <a:pt x="51" y="193"/>
                  </a:cubicBezTo>
                  <a:cubicBezTo>
                    <a:pt x="79" y="193"/>
                    <a:pt x="117" y="173"/>
                    <a:pt x="149" y="140"/>
                  </a:cubicBezTo>
                  <a:cubicBezTo>
                    <a:pt x="192" y="92"/>
                    <a:pt x="207" y="34"/>
                    <a:pt x="182" y="11"/>
                  </a:cubicBezTo>
                  <a:cubicBezTo>
                    <a:pt x="174" y="4"/>
                    <a:pt x="164" y="1"/>
                    <a:pt x="153" y="1"/>
                  </a:cubicBezTo>
                  <a:close/>
                </a:path>
              </a:pathLst>
            </a:custGeom>
            <a:solidFill>
              <a:srgbClr val="3D15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44"/>
            <p:cNvSpPr/>
            <p:nvPr/>
          </p:nvSpPr>
          <p:spPr>
            <a:xfrm>
              <a:off x="6199312" y="3141855"/>
              <a:ext cx="12655" cy="14020"/>
            </a:xfrm>
            <a:custGeom>
              <a:avLst/>
              <a:gdLst/>
              <a:ahLst/>
              <a:cxnLst/>
              <a:rect l="l" t="t" r="r" b="b"/>
              <a:pathLst>
                <a:path w="204" h="226" extrusionOk="0">
                  <a:moveTo>
                    <a:pt x="54" y="0"/>
                  </a:moveTo>
                  <a:cubicBezTo>
                    <a:pt x="35" y="0"/>
                    <a:pt x="17" y="5"/>
                    <a:pt x="0" y="15"/>
                  </a:cubicBezTo>
                  <a:cubicBezTo>
                    <a:pt x="48" y="50"/>
                    <a:pt x="76" y="74"/>
                    <a:pt x="97" y="106"/>
                  </a:cubicBezTo>
                  <a:cubicBezTo>
                    <a:pt x="121" y="137"/>
                    <a:pt x="138" y="169"/>
                    <a:pt x="155" y="226"/>
                  </a:cubicBezTo>
                  <a:cubicBezTo>
                    <a:pt x="203" y="186"/>
                    <a:pt x="201" y="109"/>
                    <a:pt x="163" y="57"/>
                  </a:cubicBezTo>
                  <a:cubicBezTo>
                    <a:pt x="137" y="22"/>
                    <a:pt x="95" y="0"/>
                    <a:pt x="54" y="0"/>
                  </a:cubicBezTo>
                  <a:close/>
                </a:path>
              </a:pathLst>
            </a:custGeom>
            <a:solidFill>
              <a:srgbClr val="3D15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44"/>
            <p:cNvSpPr/>
            <p:nvPr/>
          </p:nvSpPr>
          <p:spPr>
            <a:xfrm>
              <a:off x="6162648" y="3111644"/>
              <a:ext cx="13896" cy="12097"/>
            </a:xfrm>
            <a:custGeom>
              <a:avLst/>
              <a:gdLst/>
              <a:ahLst/>
              <a:cxnLst/>
              <a:rect l="l" t="t" r="r" b="b"/>
              <a:pathLst>
                <a:path w="224" h="195" extrusionOk="0">
                  <a:moveTo>
                    <a:pt x="86" y="1"/>
                  </a:moveTo>
                  <a:cubicBezTo>
                    <a:pt x="53" y="1"/>
                    <a:pt x="22" y="13"/>
                    <a:pt x="0" y="37"/>
                  </a:cubicBezTo>
                  <a:cubicBezTo>
                    <a:pt x="57" y="56"/>
                    <a:pt x="90" y="72"/>
                    <a:pt x="119" y="94"/>
                  </a:cubicBezTo>
                  <a:cubicBezTo>
                    <a:pt x="134" y="103"/>
                    <a:pt x="145" y="117"/>
                    <a:pt x="158" y="132"/>
                  </a:cubicBezTo>
                  <a:cubicBezTo>
                    <a:pt x="170" y="149"/>
                    <a:pt x="185" y="167"/>
                    <a:pt x="195" y="194"/>
                  </a:cubicBezTo>
                  <a:cubicBezTo>
                    <a:pt x="216" y="174"/>
                    <a:pt x="224" y="139"/>
                    <a:pt x="218" y="108"/>
                  </a:cubicBezTo>
                  <a:cubicBezTo>
                    <a:pt x="214" y="78"/>
                    <a:pt x="195" y="49"/>
                    <a:pt x="170" y="29"/>
                  </a:cubicBezTo>
                  <a:cubicBezTo>
                    <a:pt x="145" y="10"/>
                    <a:pt x="115" y="1"/>
                    <a:pt x="86" y="1"/>
                  </a:cubicBezTo>
                  <a:close/>
                </a:path>
              </a:pathLst>
            </a:custGeom>
            <a:solidFill>
              <a:srgbClr val="3D15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44"/>
            <p:cNvSpPr/>
            <p:nvPr/>
          </p:nvSpPr>
          <p:spPr>
            <a:xfrm>
              <a:off x="6199932" y="3062324"/>
              <a:ext cx="122581" cy="135236"/>
            </a:xfrm>
            <a:custGeom>
              <a:avLst/>
              <a:gdLst/>
              <a:ahLst/>
              <a:cxnLst/>
              <a:rect l="l" t="t" r="r" b="b"/>
              <a:pathLst>
                <a:path w="1976" h="2180" extrusionOk="0">
                  <a:moveTo>
                    <a:pt x="347" y="1"/>
                  </a:moveTo>
                  <a:cubicBezTo>
                    <a:pt x="144" y="1"/>
                    <a:pt x="0" y="39"/>
                    <a:pt x="0" y="39"/>
                  </a:cubicBezTo>
                  <a:lnTo>
                    <a:pt x="1069" y="2180"/>
                  </a:lnTo>
                  <a:lnTo>
                    <a:pt x="1069" y="2180"/>
                  </a:lnTo>
                  <a:cubicBezTo>
                    <a:pt x="1070" y="2179"/>
                    <a:pt x="1976" y="1650"/>
                    <a:pt x="1413" y="606"/>
                  </a:cubicBezTo>
                  <a:cubicBezTo>
                    <a:pt x="1139" y="99"/>
                    <a:pt x="669" y="1"/>
                    <a:pt x="347" y="1"/>
                  </a:cubicBezTo>
                  <a:close/>
                  <a:moveTo>
                    <a:pt x="1069" y="2180"/>
                  </a:moveTo>
                  <a:lnTo>
                    <a:pt x="1069" y="2180"/>
                  </a:lnTo>
                  <a:cubicBezTo>
                    <a:pt x="1069" y="2180"/>
                    <a:pt x="1069" y="2180"/>
                    <a:pt x="1069" y="2180"/>
                  </a:cubicBezTo>
                  <a:lnTo>
                    <a:pt x="1069" y="218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44"/>
            <p:cNvSpPr/>
            <p:nvPr/>
          </p:nvSpPr>
          <p:spPr>
            <a:xfrm>
              <a:off x="6218729" y="3073367"/>
              <a:ext cx="34057" cy="38710"/>
            </a:xfrm>
            <a:custGeom>
              <a:avLst/>
              <a:gdLst/>
              <a:ahLst/>
              <a:cxnLst/>
              <a:rect l="l" t="t" r="r" b="b"/>
              <a:pathLst>
                <a:path w="549" h="624" extrusionOk="0">
                  <a:moveTo>
                    <a:pt x="164" y="0"/>
                  </a:moveTo>
                  <a:cubicBezTo>
                    <a:pt x="74" y="0"/>
                    <a:pt x="1" y="37"/>
                    <a:pt x="1" y="37"/>
                  </a:cubicBezTo>
                  <a:lnTo>
                    <a:pt x="316" y="624"/>
                  </a:lnTo>
                  <a:cubicBezTo>
                    <a:pt x="316" y="624"/>
                    <a:pt x="548" y="461"/>
                    <a:pt x="420" y="178"/>
                  </a:cubicBezTo>
                  <a:cubicBezTo>
                    <a:pt x="356" y="36"/>
                    <a:pt x="252" y="0"/>
                    <a:pt x="1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44"/>
            <p:cNvSpPr/>
            <p:nvPr/>
          </p:nvSpPr>
          <p:spPr>
            <a:xfrm>
              <a:off x="6209982" y="3061704"/>
              <a:ext cx="68176" cy="128474"/>
            </a:xfrm>
            <a:custGeom>
              <a:avLst/>
              <a:gdLst/>
              <a:ahLst/>
              <a:cxnLst/>
              <a:rect l="l" t="t" r="r" b="b"/>
              <a:pathLst>
                <a:path w="1099" h="2071" extrusionOk="0">
                  <a:moveTo>
                    <a:pt x="50" y="0"/>
                  </a:moveTo>
                  <a:lnTo>
                    <a:pt x="1" y="26"/>
                  </a:lnTo>
                  <a:lnTo>
                    <a:pt x="1051" y="2071"/>
                  </a:lnTo>
                  <a:lnTo>
                    <a:pt x="1099" y="2045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44"/>
            <p:cNvSpPr/>
            <p:nvPr/>
          </p:nvSpPr>
          <p:spPr>
            <a:xfrm>
              <a:off x="6137400" y="3242045"/>
              <a:ext cx="168425" cy="42494"/>
            </a:xfrm>
            <a:custGeom>
              <a:avLst/>
              <a:gdLst/>
              <a:ahLst/>
              <a:cxnLst/>
              <a:rect l="l" t="t" r="r" b="b"/>
              <a:pathLst>
                <a:path w="2715" h="685" extrusionOk="0">
                  <a:moveTo>
                    <a:pt x="48" y="0"/>
                  </a:moveTo>
                  <a:lnTo>
                    <a:pt x="0" y="26"/>
                  </a:lnTo>
                  <a:lnTo>
                    <a:pt x="40" y="93"/>
                  </a:lnTo>
                  <a:cubicBezTo>
                    <a:pt x="124" y="246"/>
                    <a:pt x="199" y="379"/>
                    <a:pt x="353" y="539"/>
                  </a:cubicBezTo>
                  <a:cubicBezTo>
                    <a:pt x="362" y="548"/>
                    <a:pt x="369" y="556"/>
                    <a:pt x="378" y="565"/>
                  </a:cubicBezTo>
                  <a:cubicBezTo>
                    <a:pt x="403" y="591"/>
                    <a:pt x="426" y="616"/>
                    <a:pt x="456" y="636"/>
                  </a:cubicBezTo>
                  <a:cubicBezTo>
                    <a:pt x="513" y="673"/>
                    <a:pt x="577" y="684"/>
                    <a:pt x="639" y="684"/>
                  </a:cubicBezTo>
                  <a:cubicBezTo>
                    <a:pt x="682" y="684"/>
                    <a:pt x="725" y="680"/>
                    <a:pt x="761" y="671"/>
                  </a:cubicBezTo>
                  <a:cubicBezTo>
                    <a:pt x="1059" y="626"/>
                    <a:pt x="1347" y="519"/>
                    <a:pt x="1624" y="413"/>
                  </a:cubicBezTo>
                  <a:cubicBezTo>
                    <a:pt x="1975" y="282"/>
                    <a:pt x="2338" y="144"/>
                    <a:pt x="2715" y="140"/>
                  </a:cubicBezTo>
                  <a:lnTo>
                    <a:pt x="2715" y="84"/>
                  </a:lnTo>
                  <a:cubicBezTo>
                    <a:pt x="2328" y="90"/>
                    <a:pt x="1961" y="228"/>
                    <a:pt x="1605" y="362"/>
                  </a:cubicBezTo>
                  <a:cubicBezTo>
                    <a:pt x="1329" y="466"/>
                    <a:pt x="1045" y="572"/>
                    <a:pt x="754" y="619"/>
                  </a:cubicBezTo>
                  <a:cubicBezTo>
                    <a:pt x="717" y="625"/>
                    <a:pt x="678" y="630"/>
                    <a:pt x="640" y="630"/>
                  </a:cubicBezTo>
                  <a:cubicBezTo>
                    <a:pt x="585" y="630"/>
                    <a:pt x="531" y="620"/>
                    <a:pt x="485" y="591"/>
                  </a:cubicBezTo>
                  <a:cubicBezTo>
                    <a:pt x="462" y="575"/>
                    <a:pt x="442" y="554"/>
                    <a:pt x="420" y="529"/>
                  </a:cubicBezTo>
                  <a:cubicBezTo>
                    <a:pt x="411" y="520"/>
                    <a:pt x="403" y="510"/>
                    <a:pt x="393" y="500"/>
                  </a:cubicBezTo>
                  <a:cubicBezTo>
                    <a:pt x="243" y="346"/>
                    <a:pt x="170" y="218"/>
                    <a:pt x="86" y="67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44"/>
            <p:cNvSpPr/>
            <p:nvPr/>
          </p:nvSpPr>
          <p:spPr>
            <a:xfrm>
              <a:off x="6219350" y="3284292"/>
              <a:ext cx="36042" cy="177978"/>
            </a:xfrm>
            <a:custGeom>
              <a:avLst/>
              <a:gdLst/>
              <a:ahLst/>
              <a:cxnLst/>
              <a:rect l="l" t="t" r="r" b="b"/>
              <a:pathLst>
                <a:path w="581" h="2869" extrusionOk="0">
                  <a:moveTo>
                    <a:pt x="64" y="1"/>
                  </a:moveTo>
                  <a:cubicBezTo>
                    <a:pt x="57" y="1"/>
                    <a:pt x="50" y="4"/>
                    <a:pt x="49" y="13"/>
                  </a:cubicBezTo>
                  <a:cubicBezTo>
                    <a:pt x="1" y="310"/>
                    <a:pt x="142" y="577"/>
                    <a:pt x="216" y="859"/>
                  </a:cubicBezTo>
                  <a:cubicBezTo>
                    <a:pt x="261" y="1026"/>
                    <a:pt x="288" y="1197"/>
                    <a:pt x="319" y="1368"/>
                  </a:cubicBezTo>
                  <a:cubicBezTo>
                    <a:pt x="405" y="1861"/>
                    <a:pt x="463" y="2350"/>
                    <a:pt x="466" y="2849"/>
                  </a:cubicBezTo>
                  <a:cubicBezTo>
                    <a:pt x="466" y="2862"/>
                    <a:pt x="477" y="2869"/>
                    <a:pt x="487" y="2869"/>
                  </a:cubicBezTo>
                  <a:cubicBezTo>
                    <a:pt x="495" y="2869"/>
                    <a:pt x="503" y="2865"/>
                    <a:pt x="505" y="2855"/>
                  </a:cubicBezTo>
                  <a:cubicBezTo>
                    <a:pt x="580" y="2437"/>
                    <a:pt x="473" y="1956"/>
                    <a:pt x="410" y="1542"/>
                  </a:cubicBezTo>
                  <a:cubicBezTo>
                    <a:pt x="378" y="1342"/>
                    <a:pt x="347" y="1143"/>
                    <a:pt x="303" y="947"/>
                  </a:cubicBezTo>
                  <a:cubicBezTo>
                    <a:pt x="230" y="629"/>
                    <a:pt x="95" y="350"/>
                    <a:pt x="84" y="18"/>
                  </a:cubicBezTo>
                  <a:cubicBezTo>
                    <a:pt x="84" y="7"/>
                    <a:pt x="7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44"/>
            <p:cNvSpPr/>
            <p:nvPr/>
          </p:nvSpPr>
          <p:spPr>
            <a:xfrm>
              <a:off x="6132437" y="3265929"/>
              <a:ext cx="26675" cy="165758"/>
            </a:xfrm>
            <a:custGeom>
              <a:avLst/>
              <a:gdLst/>
              <a:ahLst/>
              <a:cxnLst/>
              <a:rect l="l" t="t" r="r" b="b"/>
              <a:pathLst>
                <a:path w="430" h="2672" extrusionOk="0">
                  <a:moveTo>
                    <a:pt x="157" y="0"/>
                  </a:moveTo>
                  <a:cubicBezTo>
                    <a:pt x="152" y="0"/>
                    <a:pt x="148" y="3"/>
                    <a:pt x="146" y="9"/>
                  </a:cubicBezTo>
                  <a:cubicBezTo>
                    <a:pt x="30" y="375"/>
                    <a:pt x="30" y="794"/>
                    <a:pt x="44" y="1173"/>
                  </a:cubicBezTo>
                  <a:cubicBezTo>
                    <a:pt x="64" y="1680"/>
                    <a:pt x="152" y="2216"/>
                    <a:pt x="400" y="2665"/>
                  </a:cubicBezTo>
                  <a:cubicBezTo>
                    <a:pt x="403" y="2670"/>
                    <a:pt x="407" y="2672"/>
                    <a:pt x="411" y="2672"/>
                  </a:cubicBezTo>
                  <a:cubicBezTo>
                    <a:pt x="421" y="2672"/>
                    <a:pt x="430" y="2661"/>
                    <a:pt x="425" y="2649"/>
                  </a:cubicBezTo>
                  <a:cubicBezTo>
                    <a:pt x="73" y="1827"/>
                    <a:pt x="1" y="892"/>
                    <a:pt x="171" y="16"/>
                  </a:cubicBezTo>
                  <a:cubicBezTo>
                    <a:pt x="171" y="6"/>
                    <a:pt x="164" y="0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44"/>
            <p:cNvSpPr/>
            <p:nvPr/>
          </p:nvSpPr>
          <p:spPr>
            <a:xfrm>
              <a:off x="3895409" y="3114745"/>
              <a:ext cx="207445" cy="350808"/>
            </a:xfrm>
            <a:custGeom>
              <a:avLst/>
              <a:gdLst/>
              <a:ahLst/>
              <a:cxnLst/>
              <a:rect l="l" t="t" r="r" b="b"/>
              <a:pathLst>
                <a:path w="3344" h="5655" extrusionOk="0">
                  <a:moveTo>
                    <a:pt x="1258" y="0"/>
                  </a:moveTo>
                  <a:cubicBezTo>
                    <a:pt x="1258" y="0"/>
                    <a:pt x="901" y="632"/>
                    <a:pt x="780" y="1024"/>
                  </a:cubicBezTo>
                  <a:cubicBezTo>
                    <a:pt x="625" y="1535"/>
                    <a:pt x="1" y="4381"/>
                    <a:pt x="30" y="5067"/>
                  </a:cubicBezTo>
                  <a:cubicBezTo>
                    <a:pt x="35" y="5208"/>
                    <a:pt x="43" y="5354"/>
                    <a:pt x="147" y="5460"/>
                  </a:cubicBezTo>
                  <a:cubicBezTo>
                    <a:pt x="250" y="5565"/>
                    <a:pt x="409" y="5623"/>
                    <a:pt x="552" y="5645"/>
                  </a:cubicBezTo>
                  <a:cubicBezTo>
                    <a:pt x="599" y="5652"/>
                    <a:pt x="647" y="5655"/>
                    <a:pt x="694" y="5655"/>
                  </a:cubicBezTo>
                  <a:cubicBezTo>
                    <a:pt x="898" y="5655"/>
                    <a:pt x="1103" y="5597"/>
                    <a:pt x="1293" y="5526"/>
                  </a:cubicBezTo>
                  <a:cubicBezTo>
                    <a:pt x="2218" y="5179"/>
                    <a:pt x="3343" y="4305"/>
                    <a:pt x="3343" y="4305"/>
                  </a:cubicBezTo>
                  <a:lnTo>
                    <a:pt x="2967" y="2732"/>
                  </a:lnTo>
                  <a:lnTo>
                    <a:pt x="1723" y="3523"/>
                  </a:lnTo>
                  <a:lnTo>
                    <a:pt x="1962" y="1705"/>
                  </a:lnTo>
                  <a:lnTo>
                    <a:pt x="2331" y="583"/>
                  </a:lnTo>
                  <a:lnTo>
                    <a:pt x="1258" y="0"/>
                  </a:lnTo>
                  <a:close/>
                </a:path>
              </a:pathLst>
            </a:custGeom>
            <a:solidFill>
              <a:srgbClr val="BA5E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44"/>
            <p:cNvSpPr/>
            <p:nvPr/>
          </p:nvSpPr>
          <p:spPr>
            <a:xfrm>
              <a:off x="3980522" y="3144647"/>
              <a:ext cx="12779" cy="38027"/>
            </a:xfrm>
            <a:custGeom>
              <a:avLst/>
              <a:gdLst/>
              <a:ahLst/>
              <a:cxnLst/>
              <a:rect l="l" t="t" r="r" b="b"/>
              <a:pathLst>
                <a:path w="206" h="613" extrusionOk="0">
                  <a:moveTo>
                    <a:pt x="175" y="0"/>
                  </a:moveTo>
                  <a:cubicBezTo>
                    <a:pt x="168" y="0"/>
                    <a:pt x="161" y="5"/>
                    <a:pt x="161" y="14"/>
                  </a:cubicBezTo>
                  <a:cubicBezTo>
                    <a:pt x="156" y="121"/>
                    <a:pt x="153" y="228"/>
                    <a:pt x="130" y="333"/>
                  </a:cubicBezTo>
                  <a:cubicBezTo>
                    <a:pt x="105" y="433"/>
                    <a:pt x="59" y="500"/>
                    <a:pt x="10" y="586"/>
                  </a:cubicBezTo>
                  <a:cubicBezTo>
                    <a:pt x="1" y="600"/>
                    <a:pt x="12" y="612"/>
                    <a:pt x="26" y="612"/>
                  </a:cubicBezTo>
                  <a:cubicBezTo>
                    <a:pt x="30" y="612"/>
                    <a:pt x="35" y="611"/>
                    <a:pt x="39" y="607"/>
                  </a:cubicBezTo>
                  <a:cubicBezTo>
                    <a:pt x="206" y="477"/>
                    <a:pt x="195" y="201"/>
                    <a:pt x="190" y="14"/>
                  </a:cubicBezTo>
                  <a:cubicBezTo>
                    <a:pt x="189" y="5"/>
                    <a:pt x="182" y="0"/>
                    <a:pt x="175" y="0"/>
                  </a:cubicBezTo>
                  <a:close/>
                </a:path>
              </a:pathLst>
            </a:custGeom>
            <a:solidFill>
              <a:srgbClr val="7A3A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44"/>
            <p:cNvSpPr/>
            <p:nvPr/>
          </p:nvSpPr>
          <p:spPr>
            <a:xfrm>
              <a:off x="3998017" y="3159040"/>
              <a:ext cx="13586" cy="31824"/>
            </a:xfrm>
            <a:custGeom>
              <a:avLst/>
              <a:gdLst/>
              <a:ahLst/>
              <a:cxnLst/>
              <a:rect l="l" t="t" r="r" b="b"/>
              <a:pathLst>
                <a:path w="219" h="513" extrusionOk="0">
                  <a:moveTo>
                    <a:pt x="199" y="0"/>
                  </a:moveTo>
                  <a:cubicBezTo>
                    <a:pt x="195" y="0"/>
                    <a:pt x="190" y="2"/>
                    <a:pt x="186" y="7"/>
                  </a:cubicBezTo>
                  <a:cubicBezTo>
                    <a:pt x="80" y="152"/>
                    <a:pt x="1" y="316"/>
                    <a:pt x="31" y="500"/>
                  </a:cubicBezTo>
                  <a:cubicBezTo>
                    <a:pt x="32" y="509"/>
                    <a:pt x="40" y="513"/>
                    <a:pt x="47" y="513"/>
                  </a:cubicBezTo>
                  <a:cubicBezTo>
                    <a:pt x="57" y="513"/>
                    <a:pt x="67" y="506"/>
                    <a:pt x="66" y="496"/>
                  </a:cubicBezTo>
                  <a:cubicBezTo>
                    <a:pt x="43" y="317"/>
                    <a:pt x="136" y="174"/>
                    <a:pt x="213" y="21"/>
                  </a:cubicBezTo>
                  <a:cubicBezTo>
                    <a:pt x="219" y="10"/>
                    <a:pt x="209" y="0"/>
                    <a:pt x="199" y="0"/>
                  </a:cubicBezTo>
                  <a:close/>
                </a:path>
              </a:pathLst>
            </a:custGeom>
            <a:solidFill>
              <a:srgbClr val="7A3A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44"/>
            <p:cNvSpPr/>
            <p:nvPr/>
          </p:nvSpPr>
          <p:spPr>
            <a:xfrm>
              <a:off x="4000560" y="3333176"/>
              <a:ext cx="6638" cy="54591"/>
            </a:xfrm>
            <a:custGeom>
              <a:avLst/>
              <a:gdLst/>
              <a:ahLst/>
              <a:cxnLst/>
              <a:rect l="l" t="t" r="r" b="b"/>
              <a:pathLst>
                <a:path w="107" h="880" extrusionOk="0">
                  <a:moveTo>
                    <a:pt x="55" y="1"/>
                  </a:moveTo>
                  <a:lnTo>
                    <a:pt x="0" y="5"/>
                  </a:lnTo>
                  <a:cubicBezTo>
                    <a:pt x="0" y="12"/>
                    <a:pt x="51" y="691"/>
                    <a:pt x="8" y="866"/>
                  </a:cubicBezTo>
                  <a:lnTo>
                    <a:pt x="61" y="879"/>
                  </a:lnTo>
                  <a:cubicBezTo>
                    <a:pt x="106" y="696"/>
                    <a:pt x="57" y="30"/>
                    <a:pt x="55" y="1"/>
                  </a:cubicBezTo>
                  <a:close/>
                </a:path>
              </a:pathLst>
            </a:custGeom>
            <a:solidFill>
              <a:srgbClr val="7A3A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44"/>
            <p:cNvSpPr/>
            <p:nvPr/>
          </p:nvSpPr>
          <p:spPr>
            <a:xfrm>
              <a:off x="4012719" y="3257306"/>
              <a:ext cx="159430" cy="166006"/>
            </a:xfrm>
            <a:custGeom>
              <a:avLst/>
              <a:gdLst/>
              <a:ahLst/>
              <a:cxnLst/>
              <a:rect l="l" t="t" r="r" b="b"/>
              <a:pathLst>
                <a:path w="2570" h="2676" extrusionOk="0">
                  <a:moveTo>
                    <a:pt x="2500" y="0"/>
                  </a:moveTo>
                  <a:cubicBezTo>
                    <a:pt x="2327" y="0"/>
                    <a:pt x="1868" y="13"/>
                    <a:pt x="1572" y="142"/>
                  </a:cubicBezTo>
                  <a:cubicBezTo>
                    <a:pt x="1197" y="303"/>
                    <a:pt x="0" y="1068"/>
                    <a:pt x="0" y="1068"/>
                  </a:cubicBezTo>
                  <a:lnTo>
                    <a:pt x="556" y="2676"/>
                  </a:lnTo>
                  <a:lnTo>
                    <a:pt x="2395" y="1774"/>
                  </a:lnTo>
                  <a:lnTo>
                    <a:pt x="2569" y="1"/>
                  </a:lnTo>
                  <a:cubicBezTo>
                    <a:pt x="2569" y="1"/>
                    <a:pt x="2544" y="0"/>
                    <a:pt x="25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44"/>
            <p:cNvSpPr/>
            <p:nvPr/>
          </p:nvSpPr>
          <p:spPr>
            <a:xfrm>
              <a:off x="4076058" y="3231747"/>
              <a:ext cx="409927" cy="530275"/>
            </a:xfrm>
            <a:custGeom>
              <a:avLst/>
              <a:gdLst/>
              <a:ahLst/>
              <a:cxnLst/>
              <a:rect l="l" t="t" r="r" b="b"/>
              <a:pathLst>
                <a:path w="6608" h="8548" extrusionOk="0">
                  <a:moveTo>
                    <a:pt x="3080" y="1"/>
                  </a:moveTo>
                  <a:cubicBezTo>
                    <a:pt x="2610" y="1"/>
                    <a:pt x="2135" y="38"/>
                    <a:pt x="1846" y="117"/>
                  </a:cubicBezTo>
                  <a:cubicBezTo>
                    <a:pt x="1158" y="303"/>
                    <a:pt x="1107" y="441"/>
                    <a:pt x="831" y="1235"/>
                  </a:cubicBezTo>
                  <a:cubicBezTo>
                    <a:pt x="251" y="2899"/>
                    <a:pt x="0" y="4822"/>
                    <a:pt x="389" y="6540"/>
                  </a:cubicBezTo>
                  <a:cubicBezTo>
                    <a:pt x="468" y="6885"/>
                    <a:pt x="581" y="7235"/>
                    <a:pt x="816" y="7501"/>
                  </a:cubicBezTo>
                  <a:cubicBezTo>
                    <a:pt x="1012" y="7722"/>
                    <a:pt x="1281" y="7866"/>
                    <a:pt x="1554" y="7982"/>
                  </a:cubicBezTo>
                  <a:cubicBezTo>
                    <a:pt x="2479" y="8377"/>
                    <a:pt x="3473" y="8548"/>
                    <a:pt x="4474" y="8548"/>
                  </a:cubicBezTo>
                  <a:cubicBezTo>
                    <a:pt x="4591" y="8548"/>
                    <a:pt x="4708" y="8545"/>
                    <a:pt x="4824" y="8541"/>
                  </a:cubicBezTo>
                  <a:cubicBezTo>
                    <a:pt x="5437" y="8516"/>
                    <a:pt x="6194" y="8365"/>
                    <a:pt x="6478" y="7748"/>
                  </a:cubicBezTo>
                  <a:cubicBezTo>
                    <a:pt x="6480" y="7742"/>
                    <a:pt x="6483" y="7738"/>
                    <a:pt x="6487" y="7736"/>
                  </a:cubicBezTo>
                  <a:cubicBezTo>
                    <a:pt x="6581" y="7523"/>
                    <a:pt x="6594" y="7280"/>
                    <a:pt x="6600" y="7047"/>
                  </a:cubicBezTo>
                  <a:cubicBezTo>
                    <a:pt x="6602" y="6923"/>
                    <a:pt x="6603" y="6800"/>
                    <a:pt x="6603" y="6676"/>
                  </a:cubicBezTo>
                  <a:cubicBezTo>
                    <a:pt x="6607" y="5504"/>
                    <a:pt x="6539" y="4311"/>
                    <a:pt x="6307" y="3161"/>
                  </a:cubicBezTo>
                  <a:cubicBezTo>
                    <a:pt x="6176" y="2507"/>
                    <a:pt x="6019" y="1832"/>
                    <a:pt x="5722" y="1236"/>
                  </a:cubicBezTo>
                  <a:cubicBezTo>
                    <a:pt x="5404" y="603"/>
                    <a:pt x="4916" y="262"/>
                    <a:pt x="4236" y="99"/>
                  </a:cubicBezTo>
                  <a:cubicBezTo>
                    <a:pt x="3964" y="35"/>
                    <a:pt x="3524" y="1"/>
                    <a:pt x="30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44"/>
            <p:cNvSpPr/>
            <p:nvPr/>
          </p:nvSpPr>
          <p:spPr>
            <a:xfrm>
              <a:off x="4418809" y="3546086"/>
              <a:ext cx="64827" cy="13089"/>
            </a:xfrm>
            <a:custGeom>
              <a:avLst/>
              <a:gdLst/>
              <a:ahLst/>
              <a:cxnLst/>
              <a:rect l="l" t="t" r="r" b="b"/>
              <a:pathLst>
                <a:path w="1045" h="211" extrusionOk="0">
                  <a:moveTo>
                    <a:pt x="1020" y="0"/>
                  </a:moveTo>
                  <a:cubicBezTo>
                    <a:pt x="660" y="76"/>
                    <a:pt x="8" y="102"/>
                    <a:pt x="1" y="102"/>
                  </a:cubicBezTo>
                  <a:lnTo>
                    <a:pt x="4" y="211"/>
                  </a:lnTo>
                  <a:cubicBezTo>
                    <a:pt x="31" y="211"/>
                    <a:pt x="674" y="185"/>
                    <a:pt x="1045" y="106"/>
                  </a:cubicBezTo>
                  <a:lnTo>
                    <a:pt x="10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44"/>
            <p:cNvSpPr/>
            <p:nvPr/>
          </p:nvSpPr>
          <p:spPr>
            <a:xfrm>
              <a:off x="4418809" y="3575616"/>
              <a:ext cx="7010" cy="5459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0" y="1"/>
                  </a:moveTo>
                  <a:cubicBezTo>
                    <a:pt x="43" y="5"/>
                    <a:pt x="1" y="6"/>
                    <a:pt x="1" y="6"/>
                  </a:cubicBezTo>
                  <a:lnTo>
                    <a:pt x="4" y="88"/>
                  </a:lnTo>
                  <a:cubicBezTo>
                    <a:pt x="4" y="88"/>
                    <a:pt x="46" y="88"/>
                    <a:pt x="112" y="83"/>
                  </a:cubicBezTo>
                  <a:lnTo>
                    <a:pt x="11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44"/>
            <p:cNvSpPr/>
            <p:nvPr/>
          </p:nvSpPr>
          <p:spPr>
            <a:xfrm>
              <a:off x="4442320" y="3573196"/>
              <a:ext cx="17432" cy="6514"/>
            </a:xfrm>
            <a:custGeom>
              <a:avLst/>
              <a:gdLst/>
              <a:ahLst/>
              <a:cxnLst/>
              <a:rect l="l" t="t" r="r" b="b"/>
              <a:pathLst>
                <a:path w="281" h="105" extrusionOk="0">
                  <a:moveTo>
                    <a:pt x="271" y="0"/>
                  </a:moveTo>
                  <a:cubicBezTo>
                    <a:pt x="179" y="9"/>
                    <a:pt x="86" y="16"/>
                    <a:pt x="1" y="24"/>
                  </a:cubicBezTo>
                  <a:lnTo>
                    <a:pt x="6" y="105"/>
                  </a:lnTo>
                  <a:cubicBezTo>
                    <a:pt x="94" y="101"/>
                    <a:pt x="187" y="90"/>
                    <a:pt x="281" y="82"/>
                  </a:cubicBezTo>
                  <a:lnTo>
                    <a:pt x="27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44"/>
            <p:cNvSpPr/>
            <p:nvPr/>
          </p:nvSpPr>
          <p:spPr>
            <a:xfrm>
              <a:off x="4475634" y="3569660"/>
              <a:ext cx="7630" cy="6390"/>
            </a:xfrm>
            <a:custGeom>
              <a:avLst/>
              <a:gdLst/>
              <a:ahLst/>
              <a:cxnLst/>
              <a:rect l="l" t="t" r="r" b="b"/>
              <a:pathLst>
                <a:path w="123" h="103" extrusionOk="0">
                  <a:moveTo>
                    <a:pt x="107" y="1"/>
                  </a:moveTo>
                  <a:cubicBezTo>
                    <a:pt x="74" y="8"/>
                    <a:pt x="39" y="15"/>
                    <a:pt x="1" y="21"/>
                  </a:cubicBezTo>
                  <a:lnTo>
                    <a:pt x="14" y="102"/>
                  </a:lnTo>
                  <a:cubicBezTo>
                    <a:pt x="52" y="95"/>
                    <a:pt x="90" y="88"/>
                    <a:pt x="123" y="81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44"/>
            <p:cNvSpPr/>
            <p:nvPr/>
          </p:nvSpPr>
          <p:spPr>
            <a:xfrm>
              <a:off x="4477123" y="3316178"/>
              <a:ext cx="116688" cy="70658"/>
            </a:xfrm>
            <a:custGeom>
              <a:avLst/>
              <a:gdLst/>
              <a:ahLst/>
              <a:cxnLst/>
              <a:rect l="l" t="t" r="r" b="b"/>
              <a:pathLst>
                <a:path w="1881" h="1139" extrusionOk="0">
                  <a:moveTo>
                    <a:pt x="298" y="0"/>
                  </a:moveTo>
                  <a:lnTo>
                    <a:pt x="0" y="1139"/>
                  </a:lnTo>
                  <a:lnTo>
                    <a:pt x="1881" y="936"/>
                  </a:lnTo>
                  <a:lnTo>
                    <a:pt x="29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44"/>
            <p:cNvSpPr/>
            <p:nvPr/>
          </p:nvSpPr>
          <p:spPr>
            <a:xfrm>
              <a:off x="4448462" y="3311650"/>
              <a:ext cx="49876" cy="160671"/>
            </a:xfrm>
            <a:custGeom>
              <a:avLst/>
              <a:gdLst/>
              <a:ahLst/>
              <a:cxnLst/>
              <a:rect l="l" t="t" r="r" b="b"/>
              <a:pathLst>
                <a:path w="804" h="2590" extrusionOk="0">
                  <a:moveTo>
                    <a:pt x="724" y="1"/>
                  </a:moveTo>
                  <a:lnTo>
                    <a:pt x="0" y="2565"/>
                  </a:lnTo>
                  <a:lnTo>
                    <a:pt x="77" y="2590"/>
                  </a:lnTo>
                  <a:lnTo>
                    <a:pt x="803" y="24"/>
                  </a:lnTo>
                  <a:lnTo>
                    <a:pt x="7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44"/>
            <p:cNvSpPr/>
            <p:nvPr/>
          </p:nvSpPr>
          <p:spPr>
            <a:xfrm>
              <a:off x="4256584" y="3236523"/>
              <a:ext cx="202296" cy="283996"/>
            </a:xfrm>
            <a:custGeom>
              <a:avLst/>
              <a:gdLst/>
              <a:ahLst/>
              <a:cxnLst/>
              <a:rect l="l" t="t" r="r" b="b"/>
              <a:pathLst>
                <a:path w="3261" h="4578" extrusionOk="0">
                  <a:moveTo>
                    <a:pt x="254" y="1"/>
                  </a:moveTo>
                  <a:cubicBezTo>
                    <a:pt x="109" y="1"/>
                    <a:pt x="15" y="8"/>
                    <a:pt x="0" y="9"/>
                  </a:cubicBezTo>
                  <a:lnTo>
                    <a:pt x="9" y="118"/>
                  </a:lnTo>
                  <a:cubicBezTo>
                    <a:pt x="12" y="118"/>
                    <a:pt x="95" y="113"/>
                    <a:pt x="227" y="113"/>
                  </a:cubicBezTo>
                  <a:cubicBezTo>
                    <a:pt x="651" y="113"/>
                    <a:pt x="1588" y="172"/>
                    <a:pt x="2106" y="667"/>
                  </a:cubicBezTo>
                  <a:cubicBezTo>
                    <a:pt x="3096" y="1617"/>
                    <a:pt x="3151" y="4549"/>
                    <a:pt x="3151" y="4578"/>
                  </a:cubicBezTo>
                  <a:lnTo>
                    <a:pt x="3260" y="4578"/>
                  </a:lnTo>
                  <a:cubicBezTo>
                    <a:pt x="3257" y="4454"/>
                    <a:pt x="3204" y="1572"/>
                    <a:pt x="2181" y="590"/>
                  </a:cubicBezTo>
                  <a:cubicBezTo>
                    <a:pt x="1640" y="69"/>
                    <a:pt x="703" y="1"/>
                    <a:pt x="2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44"/>
            <p:cNvSpPr/>
            <p:nvPr/>
          </p:nvSpPr>
          <p:spPr>
            <a:xfrm>
              <a:off x="4059743" y="3528034"/>
              <a:ext cx="339021" cy="182507"/>
            </a:xfrm>
            <a:custGeom>
              <a:avLst/>
              <a:gdLst/>
              <a:ahLst/>
              <a:cxnLst/>
              <a:rect l="l" t="t" r="r" b="b"/>
              <a:pathLst>
                <a:path w="5465" h="2942" extrusionOk="0">
                  <a:moveTo>
                    <a:pt x="2331" y="1"/>
                  </a:moveTo>
                  <a:lnTo>
                    <a:pt x="764" y="582"/>
                  </a:lnTo>
                  <a:lnTo>
                    <a:pt x="0" y="2462"/>
                  </a:lnTo>
                  <a:cubicBezTo>
                    <a:pt x="0" y="2462"/>
                    <a:pt x="390" y="2435"/>
                    <a:pt x="941" y="2435"/>
                  </a:cubicBezTo>
                  <a:cubicBezTo>
                    <a:pt x="1398" y="2435"/>
                    <a:pt x="1966" y="2454"/>
                    <a:pt x="2513" y="2522"/>
                  </a:cubicBezTo>
                  <a:cubicBezTo>
                    <a:pt x="3477" y="2640"/>
                    <a:pt x="4413" y="2942"/>
                    <a:pt x="5048" y="2942"/>
                  </a:cubicBezTo>
                  <a:cubicBezTo>
                    <a:pt x="5207" y="2942"/>
                    <a:pt x="5348" y="2923"/>
                    <a:pt x="5465" y="2878"/>
                  </a:cubicBezTo>
                  <a:cubicBezTo>
                    <a:pt x="5206" y="2031"/>
                    <a:pt x="3899" y="393"/>
                    <a:pt x="3899" y="393"/>
                  </a:cubicBezTo>
                  <a:lnTo>
                    <a:pt x="233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44"/>
            <p:cNvSpPr/>
            <p:nvPr/>
          </p:nvSpPr>
          <p:spPr>
            <a:xfrm>
              <a:off x="4030524" y="4255165"/>
              <a:ext cx="185733" cy="185237"/>
            </a:xfrm>
            <a:custGeom>
              <a:avLst/>
              <a:gdLst/>
              <a:ahLst/>
              <a:cxnLst/>
              <a:rect l="l" t="t" r="r" b="b"/>
              <a:pathLst>
                <a:path w="2994" h="2986" extrusionOk="0">
                  <a:moveTo>
                    <a:pt x="2146" y="0"/>
                  </a:moveTo>
                  <a:cubicBezTo>
                    <a:pt x="1369" y="420"/>
                    <a:pt x="1" y="832"/>
                    <a:pt x="1" y="832"/>
                  </a:cubicBezTo>
                  <a:cubicBezTo>
                    <a:pt x="195" y="1272"/>
                    <a:pt x="519" y="1702"/>
                    <a:pt x="752" y="2149"/>
                  </a:cubicBezTo>
                  <a:cubicBezTo>
                    <a:pt x="872" y="2312"/>
                    <a:pt x="778" y="2575"/>
                    <a:pt x="630" y="2825"/>
                  </a:cubicBezTo>
                  <a:lnTo>
                    <a:pt x="930" y="2986"/>
                  </a:lnTo>
                  <a:lnTo>
                    <a:pt x="2994" y="1712"/>
                  </a:lnTo>
                  <a:lnTo>
                    <a:pt x="2146" y="0"/>
                  </a:lnTo>
                  <a:close/>
                </a:path>
              </a:pathLst>
            </a:custGeom>
            <a:solidFill>
              <a:srgbClr val="D772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44"/>
            <p:cNvSpPr/>
            <p:nvPr/>
          </p:nvSpPr>
          <p:spPr>
            <a:xfrm>
              <a:off x="4011603" y="4332277"/>
              <a:ext cx="231142" cy="202730"/>
            </a:xfrm>
            <a:custGeom>
              <a:avLst/>
              <a:gdLst/>
              <a:ahLst/>
              <a:cxnLst/>
              <a:rect l="l" t="t" r="r" b="b"/>
              <a:pathLst>
                <a:path w="3726" h="3268" extrusionOk="0">
                  <a:moveTo>
                    <a:pt x="3129" y="0"/>
                  </a:moveTo>
                  <a:cubicBezTo>
                    <a:pt x="3129" y="0"/>
                    <a:pt x="2066" y="803"/>
                    <a:pt x="1025" y="919"/>
                  </a:cubicBezTo>
                  <a:lnTo>
                    <a:pt x="44" y="2492"/>
                  </a:lnTo>
                  <a:cubicBezTo>
                    <a:pt x="1" y="2560"/>
                    <a:pt x="23" y="2730"/>
                    <a:pt x="62" y="2870"/>
                  </a:cubicBezTo>
                  <a:cubicBezTo>
                    <a:pt x="65" y="2874"/>
                    <a:pt x="246" y="3268"/>
                    <a:pt x="327" y="3268"/>
                  </a:cubicBezTo>
                  <a:cubicBezTo>
                    <a:pt x="331" y="3268"/>
                    <a:pt x="334" y="3267"/>
                    <a:pt x="338" y="3265"/>
                  </a:cubicBezTo>
                  <a:lnTo>
                    <a:pt x="3681" y="1246"/>
                  </a:lnTo>
                  <a:cubicBezTo>
                    <a:pt x="3717" y="1222"/>
                    <a:pt x="3726" y="1169"/>
                    <a:pt x="3700" y="1127"/>
                  </a:cubicBezTo>
                  <a:lnTo>
                    <a:pt x="31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44"/>
            <p:cNvSpPr/>
            <p:nvPr/>
          </p:nvSpPr>
          <p:spPr>
            <a:xfrm>
              <a:off x="4062410" y="4406845"/>
              <a:ext cx="19975" cy="14330"/>
            </a:xfrm>
            <a:custGeom>
              <a:avLst/>
              <a:gdLst/>
              <a:ahLst/>
              <a:cxnLst/>
              <a:rect l="l" t="t" r="r" b="b"/>
              <a:pathLst>
                <a:path w="322" h="231" extrusionOk="0">
                  <a:moveTo>
                    <a:pt x="30" y="1"/>
                  </a:moveTo>
                  <a:lnTo>
                    <a:pt x="1" y="46"/>
                  </a:lnTo>
                  <a:lnTo>
                    <a:pt x="293" y="230"/>
                  </a:lnTo>
                  <a:lnTo>
                    <a:pt x="322" y="184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44"/>
            <p:cNvSpPr/>
            <p:nvPr/>
          </p:nvSpPr>
          <p:spPr>
            <a:xfrm>
              <a:off x="4055028" y="4418384"/>
              <a:ext cx="17928" cy="13275"/>
            </a:xfrm>
            <a:custGeom>
              <a:avLst/>
              <a:gdLst/>
              <a:ahLst/>
              <a:cxnLst/>
              <a:rect l="l" t="t" r="r" b="b"/>
              <a:pathLst>
                <a:path w="289" h="214" extrusionOk="0">
                  <a:moveTo>
                    <a:pt x="33" y="1"/>
                  </a:moveTo>
                  <a:lnTo>
                    <a:pt x="1" y="47"/>
                  </a:lnTo>
                  <a:lnTo>
                    <a:pt x="259" y="214"/>
                  </a:lnTo>
                  <a:lnTo>
                    <a:pt x="288" y="168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44"/>
            <p:cNvSpPr/>
            <p:nvPr/>
          </p:nvSpPr>
          <p:spPr>
            <a:xfrm>
              <a:off x="4047211" y="4430977"/>
              <a:ext cx="18176" cy="13338"/>
            </a:xfrm>
            <a:custGeom>
              <a:avLst/>
              <a:gdLst/>
              <a:ahLst/>
              <a:cxnLst/>
              <a:rect l="l" t="t" r="r" b="b"/>
              <a:pathLst>
                <a:path w="293" h="215" extrusionOk="0">
                  <a:moveTo>
                    <a:pt x="31" y="1"/>
                  </a:moveTo>
                  <a:lnTo>
                    <a:pt x="0" y="47"/>
                  </a:lnTo>
                  <a:lnTo>
                    <a:pt x="263" y="214"/>
                  </a:lnTo>
                  <a:lnTo>
                    <a:pt x="292" y="168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44"/>
            <p:cNvSpPr/>
            <p:nvPr/>
          </p:nvSpPr>
          <p:spPr>
            <a:xfrm>
              <a:off x="4026491" y="4464601"/>
              <a:ext cx="32196" cy="32692"/>
            </a:xfrm>
            <a:custGeom>
              <a:avLst/>
              <a:gdLst/>
              <a:ahLst/>
              <a:cxnLst/>
              <a:rect l="l" t="t" r="r" b="b"/>
              <a:pathLst>
                <a:path w="519" h="527" extrusionOk="0">
                  <a:moveTo>
                    <a:pt x="25" y="0"/>
                  </a:moveTo>
                  <a:lnTo>
                    <a:pt x="0" y="50"/>
                  </a:lnTo>
                  <a:cubicBezTo>
                    <a:pt x="3" y="51"/>
                    <a:pt x="243" y="175"/>
                    <a:pt x="474" y="526"/>
                  </a:cubicBezTo>
                  <a:lnTo>
                    <a:pt x="519" y="496"/>
                  </a:lnTo>
                  <a:cubicBezTo>
                    <a:pt x="282" y="131"/>
                    <a:pt x="37" y="6"/>
                    <a:pt x="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44"/>
            <p:cNvSpPr/>
            <p:nvPr/>
          </p:nvSpPr>
          <p:spPr>
            <a:xfrm>
              <a:off x="4153852" y="4347848"/>
              <a:ext cx="61042" cy="78722"/>
            </a:xfrm>
            <a:custGeom>
              <a:avLst/>
              <a:gdLst/>
              <a:ahLst/>
              <a:cxnLst/>
              <a:rect l="l" t="t" r="r" b="b"/>
              <a:pathLst>
                <a:path w="984" h="1269" extrusionOk="0">
                  <a:moveTo>
                    <a:pt x="955" y="0"/>
                  </a:moveTo>
                  <a:cubicBezTo>
                    <a:pt x="945" y="8"/>
                    <a:pt x="1" y="607"/>
                    <a:pt x="300" y="1268"/>
                  </a:cubicBezTo>
                  <a:lnTo>
                    <a:pt x="351" y="1246"/>
                  </a:lnTo>
                  <a:cubicBezTo>
                    <a:pt x="71" y="629"/>
                    <a:pt x="975" y="53"/>
                    <a:pt x="984" y="47"/>
                  </a:cubicBezTo>
                  <a:lnTo>
                    <a:pt x="9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44"/>
            <p:cNvSpPr/>
            <p:nvPr/>
          </p:nvSpPr>
          <p:spPr>
            <a:xfrm>
              <a:off x="4019109" y="4388544"/>
              <a:ext cx="216812" cy="132507"/>
            </a:xfrm>
            <a:custGeom>
              <a:avLst/>
              <a:gdLst/>
              <a:ahLst/>
              <a:cxnLst/>
              <a:rect l="l" t="t" r="r" b="b"/>
              <a:pathLst>
                <a:path w="3495" h="2136" extrusionOk="0">
                  <a:moveTo>
                    <a:pt x="3465" y="1"/>
                  </a:moveTo>
                  <a:lnTo>
                    <a:pt x="0" y="2089"/>
                  </a:lnTo>
                  <a:lnTo>
                    <a:pt x="28" y="2136"/>
                  </a:lnTo>
                  <a:lnTo>
                    <a:pt x="3494" y="47"/>
                  </a:lnTo>
                  <a:lnTo>
                    <a:pt x="34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44"/>
            <p:cNvSpPr/>
            <p:nvPr/>
          </p:nvSpPr>
          <p:spPr>
            <a:xfrm>
              <a:off x="4042249" y="4382402"/>
              <a:ext cx="26737" cy="30831"/>
            </a:xfrm>
            <a:custGeom>
              <a:avLst/>
              <a:gdLst/>
              <a:ahLst/>
              <a:cxnLst/>
              <a:rect l="l" t="t" r="r" b="b"/>
              <a:pathLst>
                <a:path w="431" h="497" extrusionOk="0">
                  <a:moveTo>
                    <a:pt x="115" y="55"/>
                  </a:moveTo>
                  <a:cubicBezTo>
                    <a:pt x="120" y="55"/>
                    <a:pt x="127" y="56"/>
                    <a:pt x="137" y="61"/>
                  </a:cubicBezTo>
                  <a:cubicBezTo>
                    <a:pt x="207" y="93"/>
                    <a:pt x="282" y="249"/>
                    <a:pt x="326" y="360"/>
                  </a:cubicBezTo>
                  <a:cubicBezTo>
                    <a:pt x="243" y="303"/>
                    <a:pt x="134" y="223"/>
                    <a:pt x="101" y="178"/>
                  </a:cubicBezTo>
                  <a:cubicBezTo>
                    <a:pt x="72" y="141"/>
                    <a:pt x="59" y="107"/>
                    <a:pt x="65" y="87"/>
                  </a:cubicBezTo>
                  <a:cubicBezTo>
                    <a:pt x="67" y="75"/>
                    <a:pt x="80" y="64"/>
                    <a:pt x="101" y="56"/>
                  </a:cubicBezTo>
                  <a:cubicBezTo>
                    <a:pt x="105" y="55"/>
                    <a:pt x="110" y="55"/>
                    <a:pt x="115" y="55"/>
                  </a:cubicBezTo>
                  <a:close/>
                  <a:moveTo>
                    <a:pt x="114" y="1"/>
                  </a:moveTo>
                  <a:cubicBezTo>
                    <a:pt x="103" y="1"/>
                    <a:pt x="91" y="3"/>
                    <a:pt x="80" y="7"/>
                  </a:cubicBezTo>
                  <a:cubicBezTo>
                    <a:pt x="44" y="21"/>
                    <a:pt x="21" y="43"/>
                    <a:pt x="11" y="74"/>
                  </a:cubicBezTo>
                  <a:cubicBezTo>
                    <a:pt x="1" y="113"/>
                    <a:pt x="17" y="159"/>
                    <a:pt x="57" y="213"/>
                  </a:cubicBezTo>
                  <a:cubicBezTo>
                    <a:pt x="118" y="293"/>
                    <a:pt x="355" y="447"/>
                    <a:pt x="365" y="454"/>
                  </a:cubicBezTo>
                  <a:lnTo>
                    <a:pt x="430" y="496"/>
                  </a:lnTo>
                  <a:lnTo>
                    <a:pt x="406" y="424"/>
                  </a:lnTo>
                  <a:cubicBezTo>
                    <a:pt x="393" y="387"/>
                    <a:pt x="285" y="72"/>
                    <a:pt x="159" y="13"/>
                  </a:cubicBezTo>
                  <a:cubicBezTo>
                    <a:pt x="144" y="5"/>
                    <a:pt x="129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44"/>
            <p:cNvSpPr/>
            <p:nvPr/>
          </p:nvSpPr>
          <p:spPr>
            <a:xfrm>
              <a:off x="4064768" y="4399028"/>
              <a:ext cx="30273" cy="16253"/>
            </a:xfrm>
            <a:custGeom>
              <a:avLst/>
              <a:gdLst/>
              <a:ahLst/>
              <a:cxnLst/>
              <a:rect l="l" t="t" r="r" b="b"/>
              <a:pathLst>
                <a:path w="488" h="262" extrusionOk="0">
                  <a:moveTo>
                    <a:pt x="318" y="58"/>
                  </a:moveTo>
                  <a:cubicBezTo>
                    <a:pt x="350" y="58"/>
                    <a:pt x="386" y="74"/>
                    <a:pt x="407" y="99"/>
                  </a:cubicBezTo>
                  <a:cubicBezTo>
                    <a:pt x="417" y="114"/>
                    <a:pt x="430" y="135"/>
                    <a:pt x="422" y="164"/>
                  </a:cubicBezTo>
                  <a:cubicBezTo>
                    <a:pt x="415" y="185"/>
                    <a:pt x="393" y="196"/>
                    <a:pt x="374" y="202"/>
                  </a:cubicBezTo>
                  <a:cubicBezTo>
                    <a:pt x="358" y="207"/>
                    <a:pt x="340" y="209"/>
                    <a:pt x="322" y="209"/>
                  </a:cubicBezTo>
                  <a:cubicBezTo>
                    <a:pt x="283" y="209"/>
                    <a:pt x="241" y="200"/>
                    <a:pt x="205" y="193"/>
                  </a:cubicBezTo>
                  <a:cubicBezTo>
                    <a:pt x="176" y="186"/>
                    <a:pt x="146" y="177"/>
                    <a:pt x="112" y="166"/>
                  </a:cubicBezTo>
                  <a:cubicBezTo>
                    <a:pt x="111" y="164"/>
                    <a:pt x="104" y="160"/>
                    <a:pt x="95" y="157"/>
                  </a:cubicBezTo>
                  <a:cubicBezTo>
                    <a:pt x="91" y="156"/>
                    <a:pt x="86" y="153"/>
                    <a:pt x="82" y="151"/>
                  </a:cubicBezTo>
                  <a:cubicBezTo>
                    <a:pt x="146" y="119"/>
                    <a:pt x="249" y="66"/>
                    <a:pt x="307" y="58"/>
                  </a:cubicBezTo>
                  <a:cubicBezTo>
                    <a:pt x="311" y="58"/>
                    <a:pt x="314" y="58"/>
                    <a:pt x="318" y="58"/>
                  </a:cubicBezTo>
                  <a:close/>
                  <a:moveTo>
                    <a:pt x="316" y="1"/>
                  </a:moveTo>
                  <a:cubicBezTo>
                    <a:pt x="311" y="1"/>
                    <a:pt x="305" y="1"/>
                    <a:pt x="300" y="2"/>
                  </a:cubicBezTo>
                  <a:cubicBezTo>
                    <a:pt x="200" y="18"/>
                    <a:pt x="9" y="127"/>
                    <a:pt x="1" y="131"/>
                  </a:cubicBezTo>
                  <a:lnTo>
                    <a:pt x="18" y="163"/>
                  </a:lnTo>
                  <a:lnTo>
                    <a:pt x="15" y="182"/>
                  </a:lnTo>
                  <a:cubicBezTo>
                    <a:pt x="24" y="185"/>
                    <a:pt x="57" y="199"/>
                    <a:pt x="72" y="207"/>
                  </a:cubicBezTo>
                  <a:cubicBezTo>
                    <a:pt x="82" y="211"/>
                    <a:pt x="91" y="215"/>
                    <a:pt x="95" y="217"/>
                  </a:cubicBezTo>
                  <a:cubicBezTo>
                    <a:pt x="131" y="230"/>
                    <a:pt x="163" y="238"/>
                    <a:pt x="195" y="246"/>
                  </a:cubicBezTo>
                  <a:cubicBezTo>
                    <a:pt x="234" y="254"/>
                    <a:pt x="278" y="262"/>
                    <a:pt x="322" y="262"/>
                  </a:cubicBezTo>
                  <a:cubicBezTo>
                    <a:pt x="345" y="262"/>
                    <a:pt x="369" y="260"/>
                    <a:pt x="388" y="252"/>
                  </a:cubicBezTo>
                  <a:cubicBezTo>
                    <a:pt x="430" y="240"/>
                    <a:pt x="464" y="211"/>
                    <a:pt x="474" y="176"/>
                  </a:cubicBezTo>
                  <a:cubicBezTo>
                    <a:pt x="487" y="137"/>
                    <a:pt x="478" y="95"/>
                    <a:pt x="449" y="60"/>
                  </a:cubicBezTo>
                  <a:cubicBezTo>
                    <a:pt x="417" y="23"/>
                    <a:pt x="364" y="1"/>
                    <a:pt x="3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44"/>
            <p:cNvSpPr/>
            <p:nvPr/>
          </p:nvSpPr>
          <p:spPr>
            <a:xfrm>
              <a:off x="4041442" y="4407279"/>
              <a:ext cx="36849" cy="29529"/>
            </a:xfrm>
            <a:custGeom>
              <a:avLst/>
              <a:gdLst/>
              <a:ahLst/>
              <a:cxnLst/>
              <a:rect l="l" t="t" r="r" b="b"/>
              <a:pathLst>
                <a:path w="594" h="476" extrusionOk="0">
                  <a:moveTo>
                    <a:pt x="426" y="1"/>
                  </a:moveTo>
                  <a:lnTo>
                    <a:pt x="391" y="2"/>
                  </a:lnTo>
                  <a:cubicBezTo>
                    <a:pt x="114" y="23"/>
                    <a:pt x="5" y="262"/>
                    <a:pt x="1" y="272"/>
                  </a:cubicBezTo>
                  <a:lnTo>
                    <a:pt x="51" y="294"/>
                  </a:lnTo>
                  <a:cubicBezTo>
                    <a:pt x="56" y="287"/>
                    <a:pt x="141" y="92"/>
                    <a:pt x="364" y="60"/>
                  </a:cubicBezTo>
                  <a:lnTo>
                    <a:pt x="364" y="60"/>
                  </a:lnTo>
                  <a:cubicBezTo>
                    <a:pt x="359" y="142"/>
                    <a:pt x="372" y="351"/>
                    <a:pt x="564" y="476"/>
                  </a:cubicBezTo>
                  <a:lnTo>
                    <a:pt x="593" y="432"/>
                  </a:lnTo>
                  <a:cubicBezTo>
                    <a:pt x="385" y="296"/>
                    <a:pt x="419" y="46"/>
                    <a:pt x="420" y="34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44"/>
            <p:cNvSpPr/>
            <p:nvPr/>
          </p:nvSpPr>
          <p:spPr>
            <a:xfrm>
              <a:off x="4272341" y="4405480"/>
              <a:ext cx="160609" cy="153971"/>
            </a:xfrm>
            <a:custGeom>
              <a:avLst/>
              <a:gdLst/>
              <a:ahLst/>
              <a:cxnLst/>
              <a:rect l="l" t="t" r="r" b="b"/>
              <a:pathLst>
                <a:path w="2589" h="2482" extrusionOk="0">
                  <a:moveTo>
                    <a:pt x="2296" y="1"/>
                  </a:moveTo>
                  <a:cubicBezTo>
                    <a:pt x="1569" y="138"/>
                    <a:pt x="451" y="149"/>
                    <a:pt x="106" y="149"/>
                  </a:cubicBezTo>
                  <a:cubicBezTo>
                    <a:pt x="38" y="149"/>
                    <a:pt x="0" y="149"/>
                    <a:pt x="0" y="149"/>
                  </a:cubicBezTo>
                  <a:lnTo>
                    <a:pt x="0" y="149"/>
                  </a:lnTo>
                  <a:cubicBezTo>
                    <a:pt x="53" y="627"/>
                    <a:pt x="234" y="1135"/>
                    <a:pt x="320" y="1630"/>
                  </a:cubicBezTo>
                  <a:cubicBezTo>
                    <a:pt x="385" y="1823"/>
                    <a:pt x="215" y="2044"/>
                    <a:pt x="0" y="2239"/>
                  </a:cubicBezTo>
                  <a:lnTo>
                    <a:pt x="236" y="2481"/>
                  </a:lnTo>
                  <a:lnTo>
                    <a:pt x="2588" y="1889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rgbClr val="D772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44"/>
            <p:cNvSpPr/>
            <p:nvPr/>
          </p:nvSpPr>
          <p:spPr>
            <a:xfrm>
              <a:off x="4196471" y="4491649"/>
              <a:ext cx="248512" cy="141006"/>
            </a:xfrm>
            <a:custGeom>
              <a:avLst/>
              <a:gdLst/>
              <a:ahLst/>
              <a:cxnLst/>
              <a:rect l="l" t="t" r="r" b="b"/>
              <a:pathLst>
                <a:path w="4006" h="2273" extrusionOk="0">
                  <a:moveTo>
                    <a:pt x="3789" y="0"/>
                  </a:moveTo>
                  <a:cubicBezTo>
                    <a:pt x="3789" y="0"/>
                    <a:pt x="2958" y="294"/>
                    <a:pt x="2095" y="294"/>
                  </a:cubicBezTo>
                  <a:cubicBezTo>
                    <a:pt x="1897" y="294"/>
                    <a:pt x="1698" y="279"/>
                    <a:pt x="1507" y="241"/>
                  </a:cubicBezTo>
                  <a:lnTo>
                    <a:pt x="98" y="1446"/>
                  </a:lnTo>
                  <a:cubicBezTo>
                    <a:pt x="36" y="1499"/>
                    <a:pt x="5" y="1669"/>
                    <a:pt x="1" y="1814"/>
                  </a:cubicBezTo>
                  <a:cubicBezTo>
                    <a:pt x="1" y="1817"/>
                    <a:pt x="60" y="2272"/>
                    <a:pt x="139" y="2272"/>
                  </a:cubicBezTo>
                  <a:cubicBezTo>
                    <a:pt x="141" y="2272"/>
                    <a:pt x="143" y="2272"/>
                    <a:pt x="144" y="2271"/>
                  </a:cubicBezTo>
                  <a:lnTo>
                    <a:pt x="3940" y="1352"/>
                  </a:lnTo>
                  <a:cubicBezTo>
                    <a:pt x="3981" y="1343"/>
                    <a:pt x="4006" y="1295"/>
                    <a:pt x="3994" y="1248"/>
                  </a:cubicBezTo>
                  <a:lnTo>
                    <a:pt x="37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44"/>
            <p:cNvSpPr/>
            <p:nvPr/>
          </p:nvSpPr>
          <p:spPr>
            <a:xfrm>
              <a:off x="4271535" y="4520000"/>
              <a:ext cx="16625" cy="18735"/>
            </a:xfrm>
            <a:custGeom>
              <a:avLst/>
              <a:gdLst/>
              <a:ahLst/>
              <a:cxnLst/>
              <a:rect l="l" t="t" r="r" b="b"/>
              <a:pathLst>
                <a:path w="268" h="302" extrusionOk="0">
                  <a:moveTo>
                    <a:pt x="42" y="1"/>
                  </a:moveTo>
                  <a:lnTo>
                    <a:pt x="0" y="37"/>
                  </a:lnTo>
                  <a:lnTo>
                    <a:pt x="225" y="301"/>
                  </a:lnTo>
                  <a:lnTo>
                    <a:pt x="268" y="265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8" name="Google Shape;8388;p44"/>
            <p:cNvSpPr/>
            <p:nvPr/>
          </p:nvSpPr>
          <p:spPr>
            <a:xfrm>
              <a:off x="4261175" y="4528995"/>
              <a:ext cx="14640" cy="16811"/>
            </a:xfrm>
            <a:custGeom>
              <a:avLst/>
              <a:gdLst/>
              <a:ahLst/>
              <a:cxnLst/>
              <a:rect l="l" t="t" r="r" b="b"/>
              <a:pathLst>
                <a:path w="236" h="271" extrusionOk="0">
                  <a:moveTo>
                    <a:pt x="42" y="1"/>
                  </a:moveTo>
                  <a:lnTo>
                    <a:pt x="0" y="36"/>
                  </a:lnTo>
                  <a:lnTo>
                    <a:pt x="195" y="271"/>
                  </a:lnTo>
                  <a:lnTo>
                    <a:pt x="236" y="236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9" name="Google Shape;8389;p44"/>
            <p:cNvSpPr/>
            <p:nvPr/>
          </p:nvSpPr>
          <p:spPr>
            <a:xfrm>
              <a:off x="4249884" y="4538549"/>
              <a:ext cx="14950" cy="17122"/>
            </a:xfrm>
            <a:custGeom>
              <a:avLst/>
              <a:gdLst/>
              <a:ahLst/>
              <a:cxnLst/>
              <a:rect l="l" t="t" r="r" b="b"/>
              <a:pathLst>
                <a:path w="241" h="276" extrusionOk="0">
                  <a:moveTo>
                    <a:pt x="43" y="1"/>
                  </a:moveTo>
                  <a:lnTo>
                    <a:pt x="1" y="37"/>
                  </a:lnTo>
                  <a:lnTo>
                    <a:pt x="198" y="275"/>
                  </a:lnTo>
                  <a:lnTo>
                    <a:pt x="240" y="239"/>
                  </a:lnTo>
                  <a:lnTo>
                    <a:pt x="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8390;p44"/>
            <p:cNvSpPr/>
            <p:nvPr/>
          </p:nvSpPr>
          <p:spPr>
            <a:xfrm>
              <a:off x="4219920" y="4564232"/>
              <a:ext cx="22395" cy="39640"/>
            </a:xfrm>
            <a:custGeom>
              <a:avLst/>
              <a:gdLst/>
              <a:ahLst/>
              <a:cxnLst/>
              <a:rect l="l" t="t" r="r" b="b"/>
              <a:pathLst>
                <a:path w="361" h="639" extrusionOk="0">
                  <a:moveTo>
                    <a:pt x="39" y="1"/>
                  </a:moveTo>
                  <a:lnTo>
                    <a:pt x="0" y="41"/>
                  </a:lnTo>
                  <a:cubicBezTo>
                    <a:pt x="3" y="43"/>
                    <a:pt x="195" y="233"/>
                    <a:pt x="308" y="638"/>
                  </a:cubicBezTo>
                  <a:lnTo>
                    <a:pt x="360" y="624"/>
                  </a:lnTo>
                  <a:cubicBezTo>
                    <a:pt x="244" y="202"/>
                    <a:pt x="48" y="8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8391;p44"/>
            <p:cNvSpPr/>
            <p:nvPr/>
          </p:nvSpPr>
          <p:spPr>
            <a:xfrm>
              <a:off x="4366140" y="4508647"/>
              <a:ext cx="68673" cy="62841"/>
            </a:xfrm>
            <a:custGeom>
              <a:avLst/>
              <a:gdLst/>
              <a:ahLst/>
              <a:cxnLst/>
              <a:rect l="l" t="t" r="r" b="b"/>
              <a:pathLst>
                <a:path w="1107" h="1013" extrusionOk="0">
                  <a:moveTo>
                    <a:pt x="1092" y="1"/>
                  </a:moveTo>
                  <a:cubicBezTo>
                    <a:pt x="1082" y="3"/>
                    <a:pt x="0" y="294"/>
                    <a:pt x="87" y="1013"/>
                  </a:cubicBezTo>
                  <a:lnTo>
                    <a:pt x="141" y="1005"/>
                  </a:lnTo>
                  <a:cubicBezTo>
                    <a:pt x="60" y="332"/>
                    <a:pt x="1096" y="54"/>
                    <a:pt x="1107" y="53"/>
                  </a:cubicBezTo>
                  <a:lnTo>
                    <a:pt x="10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8392;p44"/>
            <p:cNvSpPr/>
            <p:nvPr/>
          </p:nvSpPr>
          <p:spPr>
            <a:xfrm>
              <a:off x="4197401" y="4553003"/>
              <a:ext cx="244914" cy="62469"/>
            </a:xfrm>
            <a:custGeom>
              <a:avLst/>
              <a:gdLst/>
              <a:ahLst/>
              <a:cxnLst/>
              <a:rect l="l" t="t" r="r" b="b"/>
              <a:pathLst>
                <a:path w="3948" h="1007" extrusionOk="0">
                  <a:moveTo>
                    <a:pt x="3933" y="0"/>
                  </a:moveTo>
                  <a:lnTo>
                    <a:pt x="0" y="951"/>
                  </a:lnTo>
                  <a:lnTo>
                    <a:pt x="13" y="1006"/>
                  </a:lnTo>
                  <a:lnTo>
                    <a:pt x="3947" y="52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44"/>
            <p:cNvSpPr/>
            <p:nvPr/>
          </p:nvSpPr>
          <p:spPr>
            <a:xfrm>
              <a:off x="4258445" y="4491959"/>
              <a:ext cx="18300" cy="35484"/>
            </a:xfrm>
            <a:custGeom>
              <a:avLst/>
              <a:gdLst/>
              <a:ahLst/>
              <a:cxnLst/>
              <a:rect l="l" t="t" r="r" b="b"/>
              <a:pathLst>
                <a:path w="295" h="572" extrusionOk="0">
                  <a:moveTo>
                    <a:pt x="116" y="56"/>
                  </a:moveTo>
                  <a:cubicBezTo>
                    <a:pt x="126" y="56"/>
                    <a:pt x="137" y="60"/>
                    <a:pt x="146" y="69"/>
                  </a:cubicBezTo>
                  <a:cubicBezTo>
                    <a:pt x="204" y="121"/>
                    <a:pt x="227" y="294"/>
                    <a:pt x="236" y="412"/>
                  </a:cubicBezTo>
                  <a:cubicBezTo>
                    <a:pt x="177" y="335"/>
                    <a:pt x="95" y="226"/>
                    <a:pt x="76" y="172"/>
                  </a:cubicBezTo>
                  <a:cubicBezTo>
                    <a:pt x="60" y="127"/>
                    <a:pt x="59" y="92"/>
                    <a:pt x="69" y="75"/>
                  </a:cubicBezTo>
                  <a:cubicBezTo>
                    <a:pt x="76" y="63"/>
                    <a:pt x="91" y="59"/>
                    <a:pt x="113" y="56"/>
                  </a:cubicBezTo>
                  <a:close/>
                  <a:moveTo>
                    <a:pt x="117" y="0"/>
                  </a:moveTo>
                  <a:cubicBezTo>
                    <a:pt x="114" y="0"/>
                    <a:pt x="111" y="1"/>
                    <a:pt x="108" y="1"/>
                  </a:cubicBezTo>
                  <a:cubicBezTo>
                    <a:pt x="68" y="4"/>
                    <a:pt x="40" y="18"/>
                    <a:pt x="23" y="45"/>
                  </a:cubicBezTo>
                  <a:cubicBezTo>
                    <a:pt x="1" y="76"/>
                    <a:pt x="1" y="126"/>
                    <a:pt x="24" y="190"/>
                  </a:cubicBezTo>
                  <a:cubicBezTo>
                    <a:pt x="59" y="286"/>
                    <a:pt x="239" y="503"/>
                    <a:pt x="246" y="512"/>
                  </a:cubicBezTo>
                  <a:lnTo>
                    <a:pt x="294" y="572"/>
                  </a:lnTo>
                  <a:lnTo>
                    <a:pt x="294" y="572"/>
                  </a:lnTo>
                  <a:lnTo>
                    <a:pt x="291" y="492"/>
                  </a:lnTo>
                  <a:cubicBezTo>
                    <a:pt x="291" y="455"/>
                    <a:pt x="284" y="124"/>
                    <a:pt x="181" y="27"/>
                  </a:cubicBezTo>
                  <a:cubicBezTo>
                    <a:pt x="162" y="10"/>
                    <a:pt x="139" y="0"/>
                    <a:pt x="1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8394;p44"/>
            <p:cNvSpPr/>
            <p:nvPr/>
          </p:nvSpPr>
          <p:spPr>
            <a:xfrm>
              <a:off x="4274574" y="4518325"/>
              <a:ext cx="28970" cy="16811"/>
            </a:xfrm>
            <a:custGeom>
              <a:avLst/>
              <a:gdLst/>
              <a:ahLst/>
              <a:cxnLst/>
              <a:rect l="l" t="t" r="r" b="b"/>
              <a:pathLst>
                <a:path w="467" h="271" extrusionOk="0">
                  <a:moveTo>
                    <a:pt x="273" y="56"/>
                  </a:moveTo>
                  <a:cubicBezTo>
                    <a:pt x="290" y="56"/>
                    <a:pt x="305" y="57"/>
                    <a:pt x="317" y="60"/>
                  </a:cubicBezTo>
                  <a:cubicBezTo>
                    <a:pt x="351" y="65"/>
                    <a:pt x="386" y="93"/>
                    <a:pt x="400" y="128"/>
                  </a:cubicBezTo>
                  <a:cubicBezTo>
                    <a:pt x="407" y="145"/>
                    <a:pt x="410" y="171"/>
                    <a:pt x="394" y="195"/>
                  </a:cubicBezTo>
                  <a:cubicBezTo>
                    <a:pt x="382" y="211"/>
                    <a:pt x="362" y="218"/>
                    <a:pt x="343" y="218"/>
                  </a:cubicBezTo>
                  <a:cubicBezTo>
                    <a:pt x="341" y="218"/>
                    <a:pt x="339" y="218"/>
                    <a:pt x="338" y="218"/>
                  </a:cubicBezTo>
                  <a:cubicBezTo>
                    <a:pt x="285" y="216"/>
                    <a:pt x="226" y="186"/>
                    <a:pt x="179" y="158"/>
                  </a:cubicBezTo>
                  <a:cubicBezTo>
                    <a:pt x="155" y="142"/>
                    <a:pt x="129" y="125"/>
                    <a:pt x="99" y="103"/>
                  </a:cubicBezTo>
                  <a:cubicBezTo>
                    <a:pt x="97" y="102"/>
                    <a:pt x="91" y="96"/>
                    <a:pt x="83" y="89"/>
                  </a:cubicBezTo>
                  <a:cubicBezTo>
                    <a:pt x="81" y="86"/>
                    <a:pt x="76" y="84"/>
                    <a:pt x="73" y="80"/>
                  </a:cubicBezTo>
                  <a:cubicBezTo>
                    <a:pt x="128" y="70"/>
                    <a:pt x="212" y="56"/>
                    <a:pt x="273" y="56"/>
                  </a:cubicBezTo>
                  <a:close/>
                  <a:moveTo>
                    <a:pt x="273" y="1"/>
                  </a:moveTo>
                  <a:cubicBezTo>
                    <a:pt x="166" y="1"/>
                    <a:pt x="10" y="35"/>
                    <a:pt x="2" y="36"/>
                  </a:cubicBezTo>
                  <a:lnTo>
                    <a:pt x="9" y="71"/>
                  </a:lnTo>
                  <a:lnTo>
                    <a:pt x="1" y="89"/>
                  </a:lnTo>
                  <a:cubicBezTo>
                    <a:pt x="9" y="94"/>
                    <a:pt x="37" y="118"/>
                    <a:pt x="47" y="129"/>
                  </a:cubicBezTo>
                  <a:cubicBezTo>
                    <a:pt x="56" y="138"/>
                    <a:pt x="63" y="145"/>
                    <a:pt x="68" y="147"/>
                  </a:cubicBezTo>
                  <a:cubicBezTo>
                    <a:pt x="97" y="168"/>
                    <a:pt x="126" y="187"/>
                    <a:pt x="153" y="203"/>
                  </a:cubicBezTo>
                  <a:cubicBezTo>
                    <a:pt x="207" y="237"/>
                    <a:pt x="272" y="269"/>
                    <a:pt x="336" y="270"/>
                  </a:cubicBezTo>
                  <a:lnTo>
                    <a:pt x="342" y="270"/>
                  </a:lnTo>
                  <a:cubicBezTo>
                    <a:pt x="383" y="270"/>
                    <a:pt x="419" y="254"/>
                    <a:pt x="438" y="224"/>
                  </a:cubicBezTo>
                  <a:cubicBezTo>
                    <a:pt x="463" y="189"/>
                    <a:pt x="467" y="147"/>
                    <a:pt x="448" y="106"/>
                  </a:cubicBezTo>
                  <a:cubicBezTo>
                    <a:pt x="429" y="55"/>
                    <a:pt x="377" y="13"/>
                    <a:pt x="325" y="4"/>
                  </a:cubicBezTo>
                  <a:cubicBezTo>
                    <a:pt x="310" y="2"/>
                    <a:pt x="292" y="1"/>
                    <a:pt x="2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5" name="Google Shape;8395;p44"/>
            <p:cNvSpPr/>
            <p:nvPr/>
          </p:nvSpPr>
          <p:spPr>
            <a:xfrm>
              <a:off x="4247216" y="4520124"/>
              <a:ext cx="32134" cy="32258"/>
            </a:xfrm>
            <a:custGeom>
              <a:avLst/>
              <a:gdLst/>
              <a:ahLst/>
              <a:cxnLst/>
              <a:rect l="l" t="t" r="r" b="b"/>
              <a:pathLst>
                <a:path w="518" h="520" extrusionOk="0">
                  <a:moveTo>
                    <a:pt x="345" y="0"/>
                  </a:moveTo>
                  <a:cubicBezTo>
                    <a:pt x="136" y="0"/>
                    <a:pt x="7" y="146"/>
                    <a:pt x="0" y="154"/>
                  </a:cubicBezTo>
                  <a:lnTo>
                    <a:pt x="42" y="190"/>
                  </a:lnTo>
                  <a:cubicBezTo>
                    <a:pt x="42" y="190"/>
                    <a:pt x="161" y="58"/>
                    <a:pt x="347" y="58"/>
                  </a:cubicBezTo>
                  <a:cubicBezTo>
                    <a:pt x="367" y="58"/>
                    <a:pt x="388" y="59"/>
                    <a:pt x="410" y="62"/>
                  </a:cubicBezTo>
                  <a:cubicBezTo>
                    <a:pt x="381" y="139"/>
                    <a:pt x="330" y="341"/>
                    <a:pt x="475" y="520"/>
                  </a:cubicBezTo>
                  <a:lnTo>
                    <a:pt x="517" y="484"/>
                  </a:lnTo>
                  <a:cubicBezTo>
                    <a:pt x="359" y="289"/>
                    <a:pt x="466" y="60"/>
                    <a:pt x="472" y="51"/>
                  </a:cubicBezTo>
                  <a:lnTo>
                    <a:pt x="487" y="20"/>
                  </a:lnTo>
                  <a:lnTo>
                    <a:pt x="453" y="13"/>
                  </a:lnTo>
                  <a:cubicBezTo>
                    <a:pt x="415" y="4"/>
                    <a:pt x="379" y="0"/>
                    <a:pt x="3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8396;p44"/>
            <p:cNvSpPr/>
            <p:nvPr/>
          </p:nvSpPr>
          <p:spPr>
            <a:xfrm>
              <a:off x="3919851" y="3650308"/>
              <a:ext cx="362719" cy="722025"/>
            </a:xfrm>
            <a:custGeom>
              <a:avLst/>
              <a:gdLst/>
              <a:ahLst/>
              <a:cxnLst/>
              <a:rect l="l" t="t" r="r" b="b"/>
              <a:pathLst>
                <a:path w="5847" h="11639" extrusionOk="0">
                  <a:moveTo>
                    <a:pt x="3301" y="0"/>
                  </a:moveTo>
                  <a:cubicBezTo>
                    <a:pt x="3236" y="159"/>
                    <a:pt x="2992" y="509"/>
                    <a:pt x="2920" y="589"/>
                  </a:cubicBezTo>
                  <a:cubicBezTo>
                    <a:pt x="639" y="3136"/>
                    <a:pt x="0" y="5201"/>
                    <a:pt x="113" y="6522"/>
                  </a:cubicBezTo>
                  <a:cubicBezTo>
                    <a:pt x="227" y="7886"/>
                    <a:pt x="1088" y="10048"/>
                    <a:pt x="2135" y="11638"/>
                  </a:cubicBezTo>
                  <a:lnTo>
                    <a:pt x="4480" y="10588"/>
                  </a:lnTo>
                  <a:cubicBezTo>
                    <a:pt x="4066" y="9608"/>
                    <a:pt x="3204" y="7289"/>
                    <a:pt x="3041" y="6571"/>
                  </a:cubicBezTo>
                  <a:cubicBezTo>
                    <a:pt x="2862" y="5793"/>
                    <a:pt x="4387" y="3703"/>
                    <a:pt x="4574" y="3229"/>
                  </a:cubicBezTo>
                  <a:cubicBezTo>
                    <a:pt x="4574" y="3229"/>
                    <a:pt x="5847" y="2311"/>
                    <a:pt x="5523" y="214"/>
                  </a:cubicBezTo>
                  <a:lnTo>
                    <a:pt x="330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8397;p44"/>
            <p:cNvSpPr/>
            <p:nvPr/>
          </p:nvSpPr>
          <p:spPr>
            <a:xfrm>
              <a:off x="4071468" y="3842621"/>
              <a:ext cx="112842" cy="473823"/>
            </a:xfrm>
            <a:custGeom>
              <a:avLst/>
              <a:gdLst/>
              <a:ahLst/>
              <a:cxnLst/>
              <a:rect l="l" t="t" r="r" b="b"/>
              <a:pathLst>
                <a:path w="1819" h="7638" extrusionOk="0">
                  <a:moveTo>
                    <a:pt x="1779" y="1"/>
                  </a:moveTo>
                  <a:cubicBezTo>
                    <a:pt x="1205" y="625"/>
                    <a:pt x="0" y="2604"/>
                    <a:pt x="164" y="3524"/>
                  </a:cubicBezTo>
                  <a:cubicBezTo>
                    <a:pt x="295" y="4260"/>
                    <a:pt x="1163" y="6697"/>
                    <a:pt x="1714" y="7638"/>
                  </a:cubicBezTo>
                  <a:lnTo>
                    <a:pt x="1762" y="7609"/>
                  </a:lnTo>
                  <a:cubicBezTo>
                    <a:pt x="1224" y="6692"/>
                    <a:pt x="346" y="4227"/>
                    <a:pt x="219" y="3514"/>
                  </a:cubicBezTo>
                  <a:cubicBezTo>
                    <a:pt x="55" y="2609"/>
                    <a:pt x="1250" y="656"/>
                    <a:pt x="1818" y="37"/>
                  </a:cubicBezTo>
                  <a:lnTo>
                    <a:pt x="177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44"/>
            <p:cNvSpPr/>
            <p:nvPr/>
          </p:nvSpPr>
          <p:spPr>
            <a:xfrm>
              <a:off x="4171532" y="3659427"/>
              <a:ext cx="268425" cy="828353"/>
            </a:xfrm>
            <a:custGeom>
              <a:avLst/>
              <a:gdLst/>
              <a:ahLst/>
              <a:cxnLst/>
              <a:rect l="l" t="t" r="r" b="b"/>
              <a:pathLst>
                <a:path w="4327" h="13353" extrusionOk="0">
                  <a:moveTo>
                    <a:pt x="2667" y="0"/>
                  </a:moveTo>
                  <a:lnTo>
                    <a:pt x="423" y="45"/>
                  </a:lnTo>
                  <a:cubicBezTo>
                    <a:pt x="191" y="1509"/>
                    <a:pt x="0" y="4420"/>
                    <a:pt x="211" y="6766"/>
                  </a:cubicBezTo>
                  <a:cubicBezTo>
                    <a:pt x="474" y="9706"/>
                    <a:pt x="1151" y="11678"/>
                    <a:pt x="1554" y="13353"/>
                  </a:cubicBezTo>
                  <a:lnTo>
                    <a:pt x="4326" y="12897"/>
                  </a:lnTo>
                  <a:cubicBezTo>
                    <a:pt x="3465" y="9843"/>
                    <a:pt x="2932" y="6978"/>
                    <a:pt x="3049" y="3644"/>
                  </a:cubicBezTo>
                  <a:cubicBezTo>
                    <a:pt x="3049" y="3644"/>
                    <a:pt x="3833" y="1692"/>
                    <a:pt x="26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44"/>
            <p:cNvSpPr/>
            <p:nvPr/>
          </p:nvSpPr>
          <p:spPr>
            <a:xfrm>
              <a:off x="4314402" y="3658311"/>
              <a:ext cx="106266" cy="805338"/>
            </a:xfrm>
            <a:custGeom>
              <a:avLst/>
              <a:gdLst/>
              <a:ahLst/>
              <a:cxnLst/>
              <a:rect l="l" t="t" r="r" b="b"/>
              <a:pathLst>
                <a:path w="1713" h="12982" extrusionOk="0">
                  <a:moveTo>
                    <a:pt x="46" y="1"/>
                  </a:moveTo>
                  <a:lnTo>
                    <a:pt x="1" y="31"/>
                  </a:lnTo>
                  <a:cubicBezTo>
                    <a:pt x="529" y="795"/>
                    <a:pt x="740" y="1881"/>
                    <a:pt x="567" y="2933"/>
                  </a:cubicBezTo>
                  <a:cubicBezTo>
                    <a:pt x="539" y="3104"/>
                    <a:pt x="500" y="3219"/>
                    <a:pt x="464" y="3328"/>
                  </a:cubicBezTo>
                  <a:cubicBezTo>
                    <a:pt x="416" y="3467"/>
                    <a:pt x="371" y="3598"/>
                    <a:pt x="356" y="3829"/>
                  </a:cubicBezTo>
                  <a:cubicBezTo>
                    <a:pt x="317" y="4438"/>
                    <a:pt x="538" y="7362"/>
                    <a:pt x="648" y="8131"/>
                  </a:cubicBezTo>
                  <a:lnTo>
                    <a:pt x="692" y="8429"/>
                  </a:lnTo>
                  <a:cubicBezTo>
                    <a:pt x="913" y="9961"/>
                    <a:pt x="1141" y="11544"/>
                    <a:pt x="1660" y="12982"/>
                  </a:cubicBezTo>
                  <a:lnTo>
                    <a:pt x="1713" y="12963"/>
                  </a:lnTo>
                  <a:cubicBezTo>
                    <a:pt x="1193" y="11528"/>
                    <a:pt x="966" y="9949"/>
                    <a:pt x="747" y="8420"/>
                  </a:cubicBezTo>
                  <a:lnTo>
                    <a:pt x="703" y="8124"/>
                  </a:lnTo>
                  <a:cubicBezTo>
                    <a:pt x="593" y="7356"/>
                    <a:pt x="372" y="4440"/>
                    <a:pt x="413" y="3833"/>
                  </a:cubicBezTo>
                  <a:cubicBezTo>
                    <a:pt x="428" y="3609"/>
                    <a:pt x="471" y="3481"/>
                    <a:pt x="516" y="3346"/>
                  </a:cubicBezTo>
                  <a:cubicBezTo>
                    <a:pt x="552" y="3233"/>
                    <a:pt x="593" y="3118"/>
                    <a:pt x="622" y="2941"/>
                  </a:cubicBezTo>
                  <a:cubicBezTo>
                    <a:pt x="796" y="1875"/>
                    <a:pt x="581" y="778"/>
                    <a:pt x="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44"/>
            <p:cNvSpPr/>
            <p:nvPr/>
          </p:nvSpPr>
          <p:spPr>
            <a:xfrm>
              <a:off x="4175068" y="3640940"/>
              <a:ext cx="13338" cy="248884"/>
            </a:xfrm>
            <a:custGeom>
              <a:avLst/>
              <a:gdLst/>
              <a:ahLst/>
              <a:cxnLst/>
              <a:rect l="l" t="t" r="r" b="b"/>
              <a:pathLst>
                <a:path w="215" h="4012" extrusionOk="0">
                  <a:moveTo>
                    <a:pt x="163" y="0"/>
                  </a:moveTo>
                  <a:cubicBezTo>
                    <a:pt x="0" y="722"/>
                    <a:pt x="45" y="3876"/>
                    <a:pt x="47" y="4011"/>
                  </a:cubicBezTo>
                  <a:lnTo>
                    <a:pt x="102" y="4011"/>
                  </a:lnTo>
                  <a:cubicBezTo>
                    <a:pt x="102" y="3978"/>
                    <a:pt x="54" y="728"/>
                    <a:pt x="215" y="13"/>
                  </a:cubicBezTo>
                  <a:lnTo>
                    <a:pt x="16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44"/>
            <p:cNvSpPr/>
            <p:nvPr/>
          </p:nvSpPr>
          <p:spPr>
            <a:xfrm>
              <a:off x="4157202" y="3650184"/>
              <a:ext cx="23821" cy="90199"/>
            </a:xfrm>
            <a:custGeom>
              <a:avLst/>
              <a:gdLst/>
              <a:ahLst/>
              <a:cxnLst/>
              <a:rect l="l" t="t" r="r" b="b"/>
              <a:pathLst>
                <a:path w="384" h="1454" extrusionOk="0">
                  <a:moveTo>
                    <a:pt x="75" y="1"/>
                  </a:moveTo>
                  <a:cubicBezTo>
                    <a:pt x="57" y="270"/>
                    <a:pt x="1" y="1154"/>
                    <a:pt x="82" y="1241"/>
                  </a:cubicBezTo>
                  <a:cubicBezTo>
                    <a:pt x="162" y="1325"/>
                    <a:pt x="346" y="1447"/>
                    <a:pt x="353" y="1453"/>
                  </a:cubicBezTo>
                  <a:lnTo>
                    <a:pt x="384" y="1408"/>
                  </a:lnTo>
                  <a:cubicBezTo>
                    <a:pt x="382" y="1405"/>
                    <a:pt x="198" y="1283"/>
                    <a:pt x="123" y="1202"/>
                  </a:cubicBezTo>
                  <a:cubicBezTo>
                    <a:pt x="79" y="1151"/>
                    <a:pt x="92" y="553"/>
                    <a:pt x="130" y="4"/>
                  </a:cubicBezTo>
                  <a:lnTo>
                    <a:pt x="7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44"/>
            <p:cNvSpPr/>
            <p:nvPr/>
          </p:nvSpPr>
          <p:spPr>
            <a:xfrm>
              <a:off x="4264338" y="3652975"/>
              <a:ext cx="82134" cy="74070"/>
            </a:xfrm>
            <a:custGeom>
              <a:avLst/>
              <a:gdLst/>
              <a:ahLst/>
              <a:cxnLst/>
              <a:rect l="l" t="t" r="r" b="b"/>
              <a:pathLst>
                <a:path w="1324" h="1194" extrusionOk="0">
                  <a:moveTo>
                    <a:pt x="44" y="1"/>
                  </a:moveTo>
                  <a:lnTo>
                    <a:pt x="0" y="34"/>
                  </a:lnTo>
                  <a:cubicBezTo>
                    <a:pt x="28" y="71"/>
                    <a:pt x="661" y="911"/>
                    <a:pt x="1301" y="1193"/>
                  </a:cubicBezTo>
                  <a:lnTo>
                    <a:pt x="1323" y="1142"/>
                  </a:lnTo>
                  <a:cubicBezTo>
                    <a:pt x="697" y="866"/>
                    <a:pt x="51" y="10"/>
                    <a:pt x="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44"/>
            <p:cNvSpPr/>
            <p:nvPr/>
          </p:nvSpPr>
          <p:spPr>
            <a:xfrm>
              <a:off x="4095414" y="3645593"/>
              <a:ext cx="51737" cy="48760"/>
            </a:xfrm>
            <a:custGeom>
              <a:avLst/>
              <a:gdLst/>
              <a:ahLst/>
              <a:cxnLst/>
              <a:rect l="l" t="t" r="r" b="b"/>
              <a:pathLst>
                <a:path w="834" h="786" extrusionOk="0">
                  <a:moveTo>
                    <a:pt x="783" y="1"/>
                  </a:moveTo>
                  <a:cubicBezTo>
                    <a:pt x="526" y="577"/>
                    <a:pt x="6" y="730"/>
                    <a:pt x="0" y="731"/>
                  </a:cubicBezTo>
                  <a:lnTo>
                    <a:pt x="15" y="785"/>
                  </a:lnTo>
                  <a:cubicBezTo>
                    <a:pt x="37" y="779"/>
                    <a:pt x="565" y="625"/>
                    <a:pt x="834" y="23"/>
                  </a:cubicBezTo>
                  <a:lnTo>
                    <a:pt x="78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44"/>
            <p:cNvSpPr/>
            <p:nvPr/>
          </p:nvSpPr>
          <p:spPr>
            <a:xfrm>
              <a:off x="4259003" y="4422354"/>
              <a:ext cx="170782" cy="35732"/>
            </a:xfrm>
            <a:custGeom>
              <a:avLst/>
              <a:gdLst/>
              <a:ahLst/>
              <a:cxnLst/>
              <a:rect l="l" t="t" r="r" b="b"/>
              <a:pathLst>
                <a:path w="2753" h="576" extrusionOk="0">
                  <a:moveTo>
                    <a:pt x="2742" y="0"/>
                  </a:moveTo>
                  <a:lnTo>
                    <a:pt x="1" y="522"/>
                  </a:lnTo>
                  <a:lnTo>
                    <a:pt x="11" y="575"/>
                  </a:lnTo>
                  <a:lnTo>
                    <a:pt x="2752" y="54"/>
                  </a:lnTo>
                  <a:lnTo>
                    <a:pt x="274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44"/>
            <p:cNvSpPr/>
            <p:nvPr/>
          </p:nvSpPr>
          <p:spPr>
            <a:xfrm>
              <a:off x="4036045" y="4280662"/>
              <a:ext cx="151055" cy="69665"/>
            </a:xfrm>
            <a:custGeom>
              <a:avLst/>
              <a:gdLst/>
              <a:ahLst/>
              <a:cxnLst/>
              <a:rect l="l" t="t" r="r" b="b"/>
              <a:pathLst>
                <a:path w="2435" h="1123" extrusionOk="0">
                  <a:moveTo>
                    <a:pt x="2412" y="0"/>
                  </a:moveTo>
                  <a:lnTo>
                    <a:pt x="0" y="1073"/>
                  </a:lnTo>
                  <a:lnTo>
                    <a:pt x="22" y="1123"/>
                  </a:lnTo>
                  <a:lnTo>
                    <a:pt x="2434" y="51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8406;p44"/>
            <p:cNvSpPr/>
            <p:nvPr/>
          </p:nvSpPr>
          <p:spPr>
            <a:xfrm>
              <a:off x="4124509" y="3607751"/>
              <a:ext cx="201924" cy="65943"/>
            </a:xfrm>
            <a:custGeom>
              <a:avLst/>
              <a:gdLst/>
              <a:ahLst/>
              <a:cxnLst/>
              <a:rect l="l" t="t" r="r" b="b"/>
              <a:pathLst>
                <a:path w="3255" h="1063" extrusionOk="0">
                  <a:moveTo>
                    <a:pt x="205" y="1"/>
                  </a:moveTo>
                  <a:cubicBezTo>
                    <a:pt x="133" y="351"/>
                    <a:pt x="70" y="461"/>
                    <a:pt x="0" y="686"/>
                  </a:cubicBezTo>
                  <a:cubicBezTo>
                    <a:pt x="484" y="879"/>
                    <a:pt x="947" y="1063"/>
                    <a:pt x="1675" y="1063"/>
                  </a:cubicBezTo>
                  <a:cubicBezTo>
                    <a:pt x="2095" y="1063"/>
                    <a:pt x="2603" y="1002"/>
                    <a:pt x="3255" y="845"/>
                  </a:cubicBezTo>
                  <a:lnTo>
                    <a:pt x="205" y="1"/>
                  </a:lnTo>
                  <a:close/>
                </a:path>
              </a:pathLst>
            </a:custGeom>
            <a:solidFill>
              <a:srgbClr val="D772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8407;p44"/>
            <p:cNvSpPr/>
            <p:nvPr/>
          </p:nvSpPr>
          <p:spPr>
            <a:xfrm>
              <a:off x="4081517" y="3251660"/>
              <a:ext cx="316068" cy="402359"/>
            </a:xfrm>
            <a:custGeom>
              <a:avLst/>
              <a:gdLst/>
              <a:ahLst/>
              <a:cxnLst/>
              <a:rect l="l" t="t" r="r" b="b"/>
              <a:pathLst>
                <a:path w="5095" h="6486" extrusionOk="0">
                  <a:moveTo>
                    <a:pt x="2003" y="1"/>
                  </a:moveTo>
                  <a:cubicBezTo>
                    <a:pt x="2003" y="1"/>
                    <a:pt x="1197" y="121"/>
                    <a:pt x="949" y="651"/>
                  </a:cubicBezTo>
                  <a:cubicBezTo>
                    <a:pt x="349" y="1917"/>
                    <a:pt x="266" y="4414"/>
                    <a:pt x="1" y="5539"/>
                  </a:cubicBezTo>
                  <a:cubicBezTo>
                    <a:pt x="1235" y="6120"/>
                    <a:pt x="3008" y="6261"/>
                    <a:pt x="5095" y="6486"/>
                  </a:cubicBezTo>
                  <a:cubicBezTo>
                    <a:pt x="5095" y="6486"/>
                    <a:pt x="5031" y="3165"/>
                    <a:pt x="4635" y="1687"/>
                  </a:cubicBezTo>
                  <a:cubicBezTo>
                    <a:pt x="4545" y="1345"/>
                    <a:pt x="4089" y="117"/>
                    <a:pt x="28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44"/>
            <p:cNvSpPr/>
            <p:nvPr/>
          </p:nvSpPr>
          <p:spPr>
            <a:xfrm>
              <a:off x="4175316" y="3635543"/>
              <a:ext cx="4094" cy="12407"/>
            </a:xfrm>
            <a:custGeom>
              <a:avLst/>
              <a:gdLst/>
              <a:ahLst/>
              <a:cxnLst/>
              <a:rect l="l" t="t" r="r" b="b"/>
              <a:pathLst>
                <a:path w="66" h="200" extrusionOk="0">
                  <a:moveTo>
                    <a:pt x="33" y="1"/>
                  </a:moveTo>
                  <a:cubicBezTo>
                    <a:pt x="29" y="1"/>
                    <a:pt x="24" y="2"/>
                    <a:pt x="22" y="6"/>
                  </a:cubicBezTo>
                  <a:cubicBezTo>
                    <a:pt x="0" y="57"/>
                    <a:pt x="3" y="119"/>
                    <a:pt x="6" y="175"/>
                  </a:cubicBezTo>
                  <a:cubicBezTo>
                    <a:pt x="8" y="191"/>
                    <a:pt x="21" y="200"/>
                    <a:pt x="33" y="200"/>
                  </a:cubicBezTo>
                  <a:cubicBezTo>
                    <a:pt x="45" y="200"/>
                    <a:pt x="57" y="191"/>
                    <a:pt x="59" y="175"/>
                  </a:cubicBezTo>
                  <a:cubicBezTo>
                    <a:pt x="63" y="121"/>
                    <a:pt x="66" y="58"/>
                    <a:pt x="43" y="6"/>
                  </a:cubicBezTo>
                  <a:cubicBezTo>
                    <a:pt x="41" y="2"/>
                    <a:pt x="37" y="1"/>
                    <a:pt x="33" y="1"/>
                  </a:cubicBezTo>
                  <a:close/>
                </a:path>
              </a:pathLst>
            </a:custGeom>
            <a:solidFill>
              <a:srgbClr val="994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44"/>
            <p:cNvSpPr/>
            <p:nvPr/>
          </p:nvSpPr>
          <p:spPr>
            <a:xfrm>
              <a:off x="4254040" y="3040363"/>
              <a:ext cx="144914" cy="115075"/>
            </a:xfrm>
            <a:custGeom>
              <a:avLst/>
              <a:gdLst/>
              <a:ahLst/>
              <a:cxnLst/>
              <a:rect l="l" t="t" r="r" b="b"/>
              <a:pathLst>
                <a:path w="2336" h="1855" extrusionOk="0">
                  <a:moveTo>
                    <a:pt x="597" y="0"/>
                  </a:moveTo>
                  <a:cubicBezTo>
                    <a:pt x="354" y="0"/>
                    <a:pt x="95" y="128"/>
                    <a:pt x="1" y="347"/>
                  </a:cubicBezTo>
                  <a:lnTo>
                    <a:pt x="384" y="1106"/>
                  </a:lnTo>
                  <a:cubicBezTo>
                    <a:pt x="509" y="1311"/>
                    <a:pt x="640" y="1522"/>
                    <a:pt x="828" y="1673"/>
                  </a:cubicBezTo>
                  <a:cubicBezTo>
                    <a:pt x="984" y="1798"/>
                    <a:pt x="1116" y="1854"/>
                    <a:pt x="1252" y="1854"/>
                  </a:cubicBezTo>
                  <a:cubicBezTo>
                    <a:pt x="1281" y="1854"/>
                    <a:pt x="1309" y="1852"/>
                    <a:pt x="1338" y="1847"/>
                  </a:cubicBezTo>
                  <a:cubicBezTo>
                    <a:pt x="1508" y="1819"/>
                    <a:pt x="1556" y="1575"/>
                    <a:pt x="1554" y="1557"/>
                  </a:cubicBezTo>
                  <a:lnTo>
                    <a:pt x="1554" y="1557"/>
                  </a:lnTo>
                  <a:cubicBezTo>
                    <a:pt x="1590" y="1682"/>
                    <a:pt x="1744" y="1803"/>
                    <a:pt x="1927" y="1803"/>
                  </a:cubicBezTo>
                  <a:cubicBezTo>
                    <a:pt x="1976" y="1803"/>
                    <a:pt x="2027" y="1794"/>
                    <a:pt x="2079" y="1774"/>
                  </a:cubicBezTo>
                  <a:cubicBezTo>
                    <a:pt x="2251" y="1709"/>
                    <a:pt x="2336" y="1648"/>
                    <a:pt x="2336" y="1464"/>
                  </a:cubicBezTo>
                  <a:cubicBezTo>
                    <a:pt x="2336" y="1281"/>
                    <a:pt x="2243" y="1106"/>
                    <a:pt x="2118" y="974"/>
                  </a:cubicBezTo>
                  <a:cubicBezTo>
                    <a:pt x="2186" y="905"/>
                    <a:pt x="2209" y="800"/>
                    <a:pt x="2195" y="704"/>
                  </a:cubicBezTo>
                  <a:cubicBezTo>
                    <a:pt x="2180" y="607"/>
                    <a:pt x="2129" y="518"/>
                    <a:pt x="2070" y="443"/>
                  </a:cubicBezTo>
                  <a:cubicBezTo>
                    <a:pt x="1887" y="211"/>
                    <a:pt x="1592" y="76"/>
                    <a:pt x="1297" y="76"/>
                  </a:cubicBezTo>
                  <a:cubicBezTo>
                    <a:pt x="1228" y="76"/>
                    <a:pt x="1159" y="83"/>
                    <a:pt x="1091" y="99"/>
                  </a:cubicBezTo>
                  <a:cubicBezTo>
                    <a:pt x="1064" y="107"/>
                    <a:pt x="1036" y="114"/>
                    <a:pt x="1007" y="114"/>
                  </a:cubicBezTo>
                  <a:cubicBezTo>
                    <a:pt x="1001" y="114"/>
                    <a:pt x="994" y="114"/>
                    <a:pt x="988" y="113"/>
                  </a:cubicBezTo>
                  <a:cubicBezTo>
                    <a:pt x="943" y="109"/>
                    <a:pt x="902" y="83"/>
                    <a:pt x="863" y="61"/>
                  </a:cubicBezTo>
                  <a:cubicBezTo>
                    <a:pt x="784" y="20"/>
                    <a:pt x="691" y="0"/>
                    <a:pt x="59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44"/>
            <p:cNvSpPr/>
            <p:nvPr/>
          </p:nvSpPr>
          <p:spPr>
            <a:xfrm>
              <a:off x="4113900" y="3087449"/>
              <a:ext cx="145534" cy="151489"/>
            </a:xfrm>
            <a:custGeom>
              <a:avLst/>
              <a:gdLst/>
              <a:ahLst/>
              <a:cxnLst/>
              <a:rect l="l" t="t" r="r" b="b"/>
              <a:pathLst>
                <a:path w="2346" h="2442" extrusionOk="0">
                  <a:moveTo>
                    <a:pt x="1285" y="0"/>
                  </a:moveTo>
                  <a:cubicBezTo>
                    <a:pt x="1082" y="0"/>
                    <a:pt x="890" y="80"/>
                    <a:pt x="755" y="266"/>
                  </a:cubicBezTo>
                  <a:cubicBezTo>
                    <a:pt x="452" y="686"/>
                    <a:pt x="0" y="1952"/>
                    <a:pt x="620" y="2337"/>
                  </a:cubicBezTo>
                  <a:cubicBezTo>
                    <a:pt x="736" y="2409"/>
                    <a:pt x="863" y="2441"/>
                    <a:pt x="994" y="2441"/>
                  </a:cubicBezTo>
                  <a:cubicBezTo>
                    <a:pt x="1508" y="2441"/>
                    <a:pt x="2074" y="1948"/>
                    <a:pt x="2228" y="1513"/>
                  </a:cubicBezTo>
                  <a:cubicBezTo>
                    <a:pt x="2341" y="1190"/>
                    <a:pt x="2345" y="798"/>
                    <a:pt x="2148" y="496"/>
                  </a:cubicBezTo>
                  <a:cubicBezTo>
                    <a:pt x="1954" y="199"/>
                    <a:pt x="1606" y="0"/>
                    <a:pt x="1285" y="0"/>
                  </a:cubicBezTo>
                  <a:close/>
                </a:path>
              </a:pathLst>
            </a:custGeom>
            <a:solidFill>
              <a:srgbClr val="D772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44"/>
            <p:cNvSpPr/>
            <p:nvPr/>
          </p:nvSpPr>
          <p:spPr>
            <a:xfrm>
              <a:off x="4171966" y="3178271"/>
              <a:ext cx="100062" cy="110298"/>
            </a:xfrm>
            <a:custGeom>
              <a:avLst/>
              <a:gdLst/>
              <a:ahLst/>
              <a:cxnLst/>
              <a:rect l="l" t="t" r="r" b="b"/>
              <a:pathLst>
                <a:path w="1613" h="1778" extrusionOk="0">
                  <a:moveTo>
                    <a:pt x="769" y="0"/>
                  </a:moveTo>
                  <a:lnTo>
                    <a:pt x="1" y="641"/>
                  </a:lnTo>
                  <a:lnTo>
                    <a:pt x="294" y="1529"/>
                  </a:lnTo>
                  <a:cubicBezTo>
                    <a:pt x="331" y="1640"/>
                    <a:pt x="541" y="1777"/>
                    <a:pt x="714" y="1777"/>
                  </a:cubicBezTo>
                  <a:cubicBezTo>
                    <a:pt x="739" y="1777"/>
                    <a:pt x="762" y="1775"/>
                    <a:pt x="785" y="1769"/>
                  </a:cubicBezTo>
                  <a:cubicBezTo>
                    <a:pt x="1431" y="1593"/>
                    <a:pt x="1613" y="1188"/>
                    <a:pt x="1613" y="1188"/>
                  </a:cubicBezTo>
                  <a:lnTo>
                    <a:pt x="1404" y="405"/>
                  </a:lnTo>
                  <a:lnTo>
                    <a:pt x="1318" y="113"/>
                  </a:lnTo>
                  <a:lnTo>
                    <a:pt x="769" y="0"/>
                  </a:lnTo>
                  <a:close/>
                </a:path>
              </a:pathLst>
            </a:custGeom>
            <a:solidFill>
              <a:srgbClr val="D772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44"/>
            <p:cNvSpPr/>
            <p:nvPr/>
          </p:nvSpPr>
          <p:spPr>
            <a:xfrm>
              <a:off x="4146780" y="3057548"/>
              <a:ext cx="161663" cy="145906"/>
            </a:xfrm>
            <a:custGeom>
              <a:avLst/>
              <a:gdLst/>
              <a:ahLst/>
              <a:cxnLst/>
              <a:rect l="l" t="t" r="r" b="b"/>
              <a:pathLst>
                <a:path w="2606" h="2352" extrusionOk="0">
                  <a:moveTo>
                    <a:pt x="1179" y="0"/>
                  </a:moveTo>
                  <a:cubicBezTo>
                    <a:pt x="909" y="0"/>
                    <a:pt x="637" y="81"/>
                    <a:pt x="408" y="262"/>
                  </a:cubicBezTo>
                  <a:cubicBezTo>
                    <a:pt x="0" y="584"/>
                    <a:pt x="23" y="964"/>
                    <a:pt x="86" y="980"/>
                  </a:cubicBezTo>
                  <a:cubicBezTo>
                    <a:pt x="92" y="982"/>
                    <a:pt x="98" y="983"/>
                    <a:pt x="104" y="983"/>
                  </a:cubicBezTo>
                  <a:cubicBezTo>
                    <a:pt x="122" y="983"/>
                    <a:pt x="140" y="977"/>
                    <a:pt x="158" y="973"/>
                  </a:cubicBezTo>
                  <a:cubicBezTo>
                    <a:pt x="271" y="943"/>
                    <a:pt x="388" y="929"/>
                    <a:pt x="504" y="929"/>
                  </a:cubicBezTo>
                  <a:cubicBezTo>
                    <a:pt x="778" y="929"/>
                    <a:pt x="1051" y="1009"/>
                    <a:pt x="1279" y="1162"/>
                  </a:cubicBezTo>
                  <a:cubicBezTo>
                    <a:pt x="1285" y="1370"/>
                    <a:pt x="1295" y="1596"/>
                    <a:pt x="1409" y="1776"/>
                  </a:cubicBezTo>
                  <a:cubicBezTo>
                    <a:pt x="1532" y="1975"/>
                    <a:pt x="1637" y="2177"/>
                    <a:pt x="1814" y="2351"/>
                  </a:cubicBezTo>
                  <a:cubicBezTo>
                    <a:pt x="1814" y="2351"/>
                    <a:pt x="1815" y="2351"/>
                    <a:pt x="1815" y="2350"/>
                  </a:cubicBezTo>
                  <a:lnTo>
                    <a:pt x="1815" y="2350"/>
                  </a:lnTo>
                  <a:lnTo>
                    <a:pt x="1815" y="2351"/>
                  </a:lnTo>
                  <a:cubicBezTo>
                    <a:pt x="2109" y="2315"/>
                    <a:pt x="2299" y="2062"/>
                    <a:pt x="2427" y="1795"/>
                  </a:cubicBezTo>
                  <a:cubicBezTo>
                    <a:pt x="2605" y="1423"/>
                    <a:pt x="2543" y="1089"/>
                    <a:pt x="2419" y="776"/>
                  </a:cubicBezTo>
                  <a:cubicBezTo>
                    <a:pt x="2236" y="309"/>
                    <a:pt x="1710" y="0"/>
                    <a:pt x="11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44"/>
            <p:cNvSpPr/>
            <p:nvPr/>
          </p:nvSpPr>
          <p:spPr>
            <a:xfrm>
              <a:off x="4224325" y="3163816"/>
              <a:ext cx="29777" cy="42866"/>
            </a:xfrm>
            <a:custGeom>
              <a:avLst/>
              <a:gdLst/>
              <a:ahLst/>
              <a:cxnLst/>
              <a:rect l="l" t="t" r="r" b="b"/>
              <a:pathLst>
                <a:path w="480" h="691" extrusionOk="0">
                  <a:moveTo>
                    <a:pt x="308" y="1"/>
                  </a:moveTo>
                  <a:cubicBezTo>
                    <a:pt x="228" y="1"/>
                    <a:pt x="96" y="69"/>
                    <a:pt x="74" y="139"/>
                  </a:cubicBezTo>
                  <a:lnTo>
                    <a:pt x="0" y="542"/>
                  </a:lnTo>
                  <a:cubicBezTo>
                    <a:pt x="47" y="644"/>
                    <a:pt x="116" y="691"/>
                    <a:pt x="188" y="691"/>
                  </a:cubicBezTo>
                  <a:cubicBezTo>
                    <a:pt x="236" y="691"/>
                    <a:pt x="286" y="670"/>
                    <a:pt x="332" y="631"/>
                  </a:cubicBezTo>
                  <a:cubicBezTo>
                    <a:pt x="394" y="574"/>
                    <a:pt x="452" y="499"/>
                    <a:pt x="469" y="399"/>
                  </a:cubicBezTo>
                  <a:cubicBezTo>
                    <a:pt x="480" y="343"/>
                    <a:pt x="477" y="285"/>
                    <a:pt x="465" y="229"/>
                  </a:cubicBezTo>
                  <a:cubicBezTo>
                    <a:pt x="449" y="140"/>
                    <a:pt x="413" y="53"/>
                    <a:pt x="350" y="11"/>
                  </a:cubicBezTo>
                  <a:cubicBezTo>
                    <a:pt x="340" y="4"/>
                    <a:pt x="325" y="1"/>
                    <a:pt x="308" y="1"/>
                  </a:cubicBezTo>
                  <a:close/>
                </a:path>
              </a:pathLst>
            </a:custGeom>
            <a:solidFill>
              <a:srgbClr val="D772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44"/>
            <p:cNvSpPr/>
            <p:nvPr/>
          </p:nvSpPr>
          <p:spPr>
            <a:xfrm>
              <a:off x="4152177" y="3156620"/>
              <a:ext cx="20968" cy="28784"/>
            </a:xfrm>
            <a:custGeom>
              <a:avLst/>
              <a:gdLst/>
              <a:ahLst/>
              <a:cxnLst/>
              <a:rect l="l" t="t" r="r" b="b"/>
              <a:pathLst>
                <a:path w="338" h="464" extrusionOk="0">
                  <a:moveTo>
                    <a:pt x="301" y="1"/>
                  </a:moveTo>
                  <a:cubicBezTo>
                    <a:pt x="250" y="44"/>
                    <a:pt x="0" y="275"/>
                    <a:pt x="16" y="380"/>
                  </a:cubicBezTo>
                  <a:cubicBezTo>
                    <a:pt x="22" y="406"/>
                    <a:pt x="35" y="428"/>
                    <a:pt x="57" y="442"/>
                  </a:cubicBezTo>
                  <a:cubicBezTo>
                    <a:pt x="82" y="458"/>
                    <a:pt x="115" y="464"/>
                    <a:pt x="147" y="464"/>
                  </a:cubicBezTo>
                  <a:cubicBezTo>
                    <a:pt x="192" y="464"/>
                    <a:pt x="234" y="452"/>
                    <a:pt x="240" y="449"/>
                  </a:cubicBezTo>
                  <a:lnTo>
                    <a:pt x="225" y="397"/>
                  </a:lnTo>
                  <a:cubicBezTo>
                    <a:pt x="210" y="401"/>
                    <a:pt x="176" y="408"/>
                    <a:pt x="144" y="408"/>
                  </a:cubicBezTo>
                  <a:cubicBezTo>
                    <a:pt x="120" y="408"/>
                    <a:pt x="98" y="404"/>
                    <a:pt x="83" y="394"/>
                  </a:cubicBezTo>
                  <a:cubicBezTo>
                    <a:pt x="74" y="390"/>
                    <a:pt x="71" y="383"/>
                    <a:pt x="68" y="371"/>
                  </a:cubicBezTo>
                  <a:cubicBezTo>
                    <a:pt x="61" y="317"/>
                    <a:pt x="221" y="144"/>
                    <a:pt x="337" y="41"/>
                  </a:cubicBezTo>
                  <a:lnTo>
                    <a:pt x="301" y="1"/>
                  </a:lnTo>
                  <a:close/>
                </a:path>
              </a:pathLst>
            </a:custGeom>
            <a:solidFill>
              <a:srgbClr val="994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44"/>
            <p:cNvSpPr/>
            <p:nvPr/>
          </p:nvSpPr>
          <p:spPr>
            <a:xfrm>
              <a:off x="4146283" y="3192663"/>
              <a:ext cx="20596" cy="23325"/>
            </a:xfrm>
            <a:custGeom>
              <a:avLst/>
              <a:gdLst/>
              <a:ahLst/>
              <a:cxnLst/>
              <a:rect l="l" t="t" r="r" b="b"/>
              <a:pathLst>
                <a:path w="332" h="376" extrusionOk="0">
                  <a:moveTo>
                    <a:pt x="143" y="0"/>
                  </a:moveTo>
                  <a:cubicBezTo>
                    <a:pt x="109" y="0"/>
                    <a:pt x="80" y="12"/>
                    <a:pt x="68" y="34"/>
                  </a:cubicBezTo>
                  <a:cubicBezTo>
                    <a:pt x="26" y="104"/>
                    <a:pt x="1" y="350"/>
                    <a:pt x="123" y="372"/>
                  </a:cubicBezTo>
                  <a:cubicBezTo>
                    <a:pt x="135" y="374"/>
                    <a:pt x="146" y="375"/>
                    <a:pt x="157" y="375"/>
                  </a:cubicBezTo>
                  <a:cubicBezTo>
                    <a:pt x="271" y="375"/>
                    <a:pt x="332" y="275"/>
                    <a:pt x="301" y="138"/>
                  </a:cubicBezTo>
                  <a:cubicBezTo>
                    <a:pt x="281" y="41"/>
                    <a:pt x="204" y="0"/>
                    <a:pt x="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44"/>
            <p:cNvSpPr/>
            <p:nvPr/>
          </p:nvSpPr>
          <p:spPr>
            <a:xfrm>
              <a:off x="4179287" y="3220208"/>
              <a:ext cx="47767" cy="21960"/>
            </a:xfrm>
            <a:custGeom>
              <a:avLst/>
              <a:gdLst/>
              <a:ahLst/>
              <a:cxnLst/>
              <a:rect l="l" t="t" r="r" b="b"/>
              <a:pathLst>
                <a:path w="770" h="354" extrusionOk="0">
                  <a:moveTo>
                    <a:pt x="732" y="1"/>
                  </a:moveTo>
                  <a:cubicBezTo>
                    <a:pt x="480" y="243"/>
                    <a:pt x="6" y="299"/>
                    <a:pt x="0" y="299"/>
                  </a:cubicBezTo>
                  <a:lnTo>
                    <a:pt x="6" y="354"/>
                  </a:lnTo>
                  <a:cubicBezTo>
                    <a:pt x="26" y="349"/>
                    <a:pt x="503" y="296"/>
                    <a:pt x="770" y="41"/>
                  </a:cubicBezTo>
                  <a:lnTo>
                    <a:pt x="732" y="1"/>
                  </a:lnTo>
                  <a:close/>
                </a:path>
              </a:pathLst>
            </a:custGeom>
            <a:solidFill>
              <a:srgbClr val="994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44"/>
            <p:cNvSpPr/>
            <p:nvPr/>
          </p:nvSpPr>
          <p:spPr>
            <a:xfrm>
              <a:off x="4182451" y="3184226"/>
              <a:ext cx="30955" cy="27295"/>
            </a:xfrm>
            <a:custGeom>
              <a:avLst/>
              <a:gdLst/>
              <a:ahLst/>
              <a:cxnLst/>
              <a:rect l="l" t="t" r="r" b="b"/>
              <a:pathLst>
                <a:path w="499" h="440" extrusionOk="0">
                  <a:moveTo>
                    <a:pt x="248" y="1"/>
                  </a:moveTo>
                  <a:cubicBezTo>
                    <a:pt x="162" y="1"/>
                    <a:pt x="80" y="53"/>
                    <a:pt x="45" y="138"/>
                  </a:cubicBezTo>
                  <a:cubicBezTo>
                    <a:pt x="0" y="251"/>
                    <a:pt x="55" y="378"/>
                    <a:pt x="167" y="424"/>
                  </a:cubicBezTo>
                  <a:cubicBezTo>
                    <a:pt x="194" y="435"/>
                    <a:pt x="222" y="440"/>
                    <a:pt x="249" y="440"/>
                  </a:cubicBezTo>
                  <a:cubicBezTo>
                    <a:pt x="336" y="440"/>
                    <a:pt x="417" y="387"/>
                    <a:pt x="452" y="302"/>
                  </a:cubicBezTo>
                  <a:cubicBezTo>
                    <a:pt x="498" y="189"/>
                    <a:pt x="443" y="62"/>
                    <a:pt x="331" y="17"/>
                  </a:cubicBezTo>
                  <a:cubicBezTo>
                    <a:pt x="304" y="6"/>
                    <a:pt x="276" y="1"/>
                    <a:pt x="248" y="1"/>
                  </a:cubicBezTo>
                  <a:close/>
                </a:path>
              </a:pathLst>
            </a:custGeom>
            <a:solidFill>
              <a:srgbClr val="C15C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44"/>
            <p:cNvSpPr/>
            <p:nvPr/>
          </p:nvSpPr>
          <p:spPr>
            <a:xfrm>
              <a:off x="4133256" y="3157737"/>
              <a:ext cx="15881" cy="26799"/>
            </a:xfrm>
            <a:custGeom>
              <a:avLst/>
              <a:gdLst/>
              <a:ahLst/>
              <a:cxnLst/>
              <a:rect l="l" t="t" r="r" b="b"/>
              <a:pathLst>
                <a:path w="256" h="432" extrusionOk="0">
                  <a:moveTo>
                    <a:pt x="66" y="0"/>
                  </a:moveTo>
                  <a:cubicBezTo>
                    <a:pt x="24" y="142"/>
                    <a:pt x="9" y="289"/>
                    <a:pt x="0" y="430"/>
                  </a:cubicBezTo>
                  <a:cubicBezTo>
                    <a:pt x="8" y="431"/>
                    <a:pt x="15" y="431"/>
                    <a:pt x="23" y="431"/>
                  </a:cubicBezTo>
                  <a:cubicBezTo>
                    <a:pt x="107" y="431"/>
                    <a:pt x="176" y="379"/>
                    <a:pt x="211" y="293"/>
                  </a:cubicBezTo>
                  <a:cubicBezTo>
                    <a:pt x="256" y="180"/>
                    <a:pt x="202" y="54"/>
                    <a:pt x="89" y="9"/>
                  </a:cubicBezTo>
                  <a:cubicBezTo>
                    <a:pt x="82" y="6"/>
                    <a:pt x="74" y="4"/>
                    <a:pt x="66" y="0"/>
                  </a:cubicBezTo>
                  <a:close/>
                </a:path>
              </a:pathLst>
            </a:custGeom>
            <a:solidFill>
              <a:srgbClr val="C15C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44"/>
            <p:cNvSpPr/>
            <p:nvPr/>
          </p:nvSpPr>
          <p:spPr>
            <a:xfrm>
              <a:off x="4189647" y="3160963"/>
              <a:ext cx="12779" cy="16129"/>
            </a:xfrm>
            <a:custGeom>
              <a:avLst/>
              <a:gdLst/>
              <a:ahLst/>
              <a:cxnLst/>
              <a:rect l="l" t="t" r="r" b="b"/>
              <a:pathLst>
                <a:path w="206" h="260" extrusionOk="0">
                  <a:moveTo>
                    <a:pt x="145" y="1"/>
                  </a:moveTo>
                  <a:cubicBezTo>
                    <a:pt x="108" y="1"/>
                    <a:pt x="62" y="40"/>
                    <a:pt x="35" y="98"/>
                  </a:cubicBezTo>
                  <a:cubicBezTo>
                    <a:pt x="0" y="166"/>
                    <a:pt x="5" y="237"/>
                    <a:pt x="42" y="256"/>
                  </a:cubicBezTo>
                  <a:cubicBezTo>
                    <a:pt x="48" y="259"/>
                    <a:pt x="55" y="260"/>
                    <a:pt x="61" y="260"/>
                  </a:cubicBezTo>
                  <a:cubicBezTo>
                    <a:pt x="98" y="260"/>
                    <a:pt x="144" y="222"/>
                    <a:pt x="172" y="163"/>
                  </a:cubicBezTo>
                  <a:cubicBezTo>
                    <a:pt x="205" y="93"/>
                    <a:pt x="202" y="24"/>
                    <a:pt x="164" y="5"/>
                  </a:cubicBezTo>
                  <a:cubicBezTo>
                    <a:pt x="158" y="2"/>
                    <a:pt x="152" y="1"/>
                    <a:pt x="145" y="1"/>
                  </a:cubicBezTo>
                  <a:close/>
                </a:path>
              </a:pathLst>
            </a:custGeom>
            <a:solidFill>
              <a:srgbClr val="3D15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44"/>
            <p:cNvSpPr/>
            <p:nvPr/>
          </p:nvSpPr>
          <p:spPr>
            <a:xfrm>
              <a:off x="4144857" y="3141173"/>
              <a:ext cx="10856" cy="13896"/>
            </a:xfrm>
            <a:custGeom>
              <a:avLst/>
              <a:gdLst/>
              <a:ahLst/>
              <a:cxnLst/>
              <a:rect l="l" t="t" r="r" b="b"/>
              <a:pathLst>
                <a:path w="175" h="224" extrusionOk="0">
                  <a:moveTo>
                    <a:pt x="124" y="1"/>
                  </a:moveTo>
                  <a:cubicBezTo>
                    <a:pt x="92" y="1"/>
                    <a:pt x="54" y="34"/>
                    <a:pt x="30" y="84"/>
                  </a:cubicBezTo>
                  <a:cubicBezTo>
                    <a:pt x="1" y="145"/>
                    <a:pt x="4" y="205"/>
                    <a:pt x="37" y="221"/>
                  </a:cubicBezTo>
                  <a:cubicBezTo>
                    <a:pt x="42" y="223"/>
                    <a:pt x="47" y="224"/>
                    <a:pt x="53" y="224"/>
                  </a:cubicBezTo>
                  <a:cubicBezTo>
                    <a:pt x="83" y="224"/>
                    <a:pt x="123" y="191"/>
                    <a:pt x="147" y="141"/>
                  </a:cubicBezTo>
                  <a:cubicBezTo>
                    <a:pt x="175" y="81"/>
                    <a:pt x="172" y="22"/>
                    <a:pt x="140" y="4"/>
                  </a:cubicBezTo>
                  <a:cubicBezTo>
                    <a:pt x="135" y="2"/>
                    <a:pt x="129" y="1"/>
                    <a:pt x="124" y="1"/>
                  </a:cubicBezTo>
                  <a:close/>
                </a:path>
              </a:pathLst>
            </a:custGeom>
            <a:solidFill>
              <a:srgbClr val="3D15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44"/>
            <p:cNvSpPr/>
            <p:nvPr/>
          </p:nvSpPr>
          <p:spPr>
            <a:xfrm>
              <a:off x="4195416" y="3149052"/>
              <a:ext cx="21154" cy="17618"/>
            </a:xfrm>
            <a:custGeom>
              <a:avLst/>
              <a:gdLst/>
              <a:ahLst/>
              <a:cxnLst/>
              <a:rect l="l" t="t" r="r" b="b"/>
              <a:pathLst>
                <a:path w="341" h="284" extrusionOk="0">
                  <a:moveTo>
                    <a:pt x="91" y="1"/>
                  </a:moveTo>
                  <a:cubicBezTo>
                    <a:pt x="58" y="1"/>
                    <a:pt x="25" y="9"/>
                    <a:pt x="0" y="27"/>
                  </a:cubicBezTo>
                  <a:cubicBezTo>
                    <a:pt x="6" y="26"/>
                    <a:pt x="11" y="26"/>
                    <a:pt x="16" y="26"/>
                  </a:cubicBezTo>
                  <a:cubicBezTo>
                    <a:pt x="92" y="26"/>
                    <a:pt x="152" y="55"/>
                    <a:pt x="204" y="99"/>
                  </a:cubicBezTo>
                  <a:cubicBezTo>
                    <a:pt x="257" y="146"/>
                    <a:pt x="297" y="211"/>
                    <a:pt x="333" y="284"/>
                  </a:cubicBezTo>
                  <a:cubicBezTo>
                    <a:pt x="340" y="202"/>
                    <a:pt x="305" y="115"/>
                    <a:pt x="237" y="59"/>
                  </a:cubicBezTo>
                  <a:cubicBezTo>
                    <a:pt x="205" y="30"/>
                    <a:pt x="164" y="8"/>
                    <a:pt x="122" y="4"/>
                  </a:cubicBezTo>
                  <a:cubicBezTo>
                    <a:pt x="112" y="2"/>
                    <a:pt x="101" y="1"/>
                    <a:pt x="91" y="1"/>
                  </a:cubicBezTo>
                  <a:close/>
                </a:path>
              </a:pathLst>
            </a:custGeom>
            <a:solidFill>
              <a:srgbClr val="3D15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44"/>
            <p:cNvSpPr/>
            <p:nvPr/>
          </p:nvSpPr>
          <p:spPr>
            <a:xfrm>
              <a:off x="4150812" y="3129634"/>
              <a:ext cx="14826" cy="6576"/>
            </a:xfrm>
            <a:custGeom>
              <a:avLst/>
              <a:gdLst/>
              <a:ahLst/>
              <a:cxnLst/>
              <a:rect l="l" t="t" r="r" b="b"/>
              <a:pathLst>
                <a:path w="239" h="106" extrusionOk="0">
                  <a:moveTo>
                    <a:pt x="116" y="0"/>
                  </a:moveTo>
                  <a:cubicBezTo>
                    <a:pt x="69" y="0"/>
                    <a:pt x="25" y="21"/>
                    <a:pt x="0" y="59"/>
                  </a:cubicBezTo>
                  <a:cubicBezTo>
                    <a:pt x="32" y="54"/>
                    <a:pt x="60" y="51"/>
                    <a:pt x="85" y="51"/>
                  </a:cubicBezTo>
                  <a:cubicBezTo>
                    <a:pt x="100" y="51"/>
                    <a:pt x="113" y="52"/>
                    <a:pt x="127" y="54"/>
                  </a:cubicBezTo>
                  <a:cubicBezTo>
                    <a:pt x="166" y="59"/>
                    <a:pt x="198" y="73"/>
                    <a:pt x="239" y="106"/>
                  </a:cubicBezTo>
                  <a:cubicBezTo>
                    <a:pt x="239" y="52"/>
                    <a:pt x="189" y="6"/>
                    <a:pt x="137" y="1"/>
                  </a:cubicBezTo>
                  <a:cubicBezTo>
                    <a:pt x="130" y="0"/>
                    <a:pt x="123" y="0"/>
                    <a:pt x="116" y="0"/>
                  </a:cubicBezTo>
                  <a:close/>
                </a:path>
              </a:pathLst>
            </a:custGeom>
            <a:solidFill>
              <a:srgbClr val="3D15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44"/>
            <p:cNvSpPr/>
            <p:nvPr/>
          </p:nvSpPr>
          <p:spPr>
            <a:xfrm>
              <a:off x="4244053" y="3058726"/>
              <a:ext cx="66626" cy="88152"/>
            </a:xfrm>
            <a:custGeom>
              <a:avLst/>
              <a:gdLst/>
              <a:ahLst/>
              <a:cxnLst/>
              <a:rect l="l" t="t" r="r" b="b"/>
              <a:pathLst>
                <a:path w="1074" h="1421" extrusionOk="0">
                  <a:moveTo>
                    <a:pt x="45" y="0"/>
                  </a:moveTo>
                  <a:cubicBezTo>
                    <a:pt x="28" y="0"/>
                    <a:pt x="10" y="12"/>
                    <a:pt x="6" y="31"/>
                  </a:cubicBezTo>
                  <a:cubicBezTo>
                    <a:pt x="0" y="52"/>
                    <a:pt x="14" y="74"/>
                    <a:pt x="35" y="80"/>
                  </a:cubicBezTo>
                  <a:cubicBezTo>
                    <a:pt x="287" y="142"/>
                    <a:pt x="515" y="293"/>
                    <a:pt x="676" y="504"/>
                  </a:cubicBezTo>
                  <a:cubicBezTo>
                    <a:pt x="875" y="764"/>
                    <a:pt x="976" y="1088"/>
                    <a:pt x="947" y="1375"/>
                  </a:cubicBezTo>
                  <a:cubicBezTo>
                    <a:pt x="946" y="1399"/>
                    <a:pt x="962" y="1419"/>
                    <a:pt x="984" y="1420"/>
                  </a:cubicBezTo>
                  <a:lnTo>
                    <a:pt x="988" y="1420"/>
                  </a:lnTo>
                  <a:cubicBezTo>
                    <a:pt x="1008" y="1420"/>
                    <a:pt x="1026" y="1404"/>
                    <a:pt x="1030" y="1387"/>
                  </a:cubicBezTo>
                  <a:cubicBezTo>
                    <a:pt x="1074" y="945"/>
                    <a:pt x="843" y="590"/>
                    <a:pt x="741" y="458"/>
                  </a:cubicBezTo>
                  <a:cubicBezTo>
                    <a:pt x="568" y="232"/>
                    <a:pt x="326" y="70"/>
                    <a:pt x="54" y="2"/>
                  </a:cubicBezTo>
                  <a:cubicBezTo>
                    <a:pt x="51" y="1"/>
                    <a:pt x="48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44"/>
            <p:cNvSpPr/>
            <p:nvPr/>
          </p:nvSpPr>
          <p:spPr>
            <a:xfrm>
              <a:off x="4185056" y="3258981"/>
              <a:ext cx="214207" cy="475933"/>
            </a:xfrm>
            <a:custGeom>
              <a:avLst/>
              <a:gdLst/>
              <a:ahLst/>
              <a:cxnLst/>
              <a:rect l="l" t="t" r="r" b="b"/>
              <a:pathLst>
                <a:path w="3453" h="7672" extrusionOk="0">
                  <a:moveTo>
                    <a:pt x="1701" y="0"/>
                  </a:moveTo>
                  <a:cubicBezTo>
                    <a:pt x="1118" y="431"/>
                    <a:pt x="220" y="824"/>
                    <a:pt x="217" y="824"/>
                  </a:cubicBezTo>
                  <a:cubicBezTo>
                    <a:pt x="217" y="824"/>
                    <a:pt x="217" y="824"/>
                    <a:pt x="217" y="824"/>
                  </a:cubicBezTo>
                  <a:cubicBezTo>
                    <a:pt x="96" y="1326"/>
                    <a:pt x="0" y="7672"/>
                    <a:pt x="0" y="7672"/>
                  </a:cubicBezTo>
                  <a:cubicBezTo>
                    <a:pt x="0" y="7672"/>
                    <a:pt x="2013" y="7543"/>
                    <a:pt x="2645" y="6716"/>
                  </a:cubicBezTo>
                  <a:cubicBezTo>
                    <a:pt x="3016" y="7129"/>
                    <a:pt x="3452" y="7216"/>
                    <a:pt x="3452" y="7216"/>
                  </a:cubicBezTo>
                  <a:cubicBezTo>
                    <a:pt x="3433" y="6372"/>
                    <a:pt x="3413" y="4241"/>
                    <a:pt x="3259" y="2510"/>
                  </a:cubicBezTo>
                  <a:cubicBezTo>
                    <a:pt x="3114" y="898"/>
                    <a:pt x="2581" y="186"/>
                    <a:pt x="17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44"/>
            <p:cNvSpPr/>
            <p:nvPr/>
          </p:nvSpPr>
          <p:spPr>
            <a:xfrm>
              <a:off x="4204039" y="3308238"/>
              <a:ext cx="9864" cy="424443"/>
            </a:xfrm>
            <a:custGeom>
              <a:avLst/>
              <a:gdLst/>
              <a:ahLst/>
              <a:cxnLst/>
              <a:rect l="l" t="t" r="r" b="b"/>
              <a:pathLst>
                <a:path w="159" h="6842" extrusionOk="0">
                  <a:moveTo>
                    <a:pt x="104" y="1"/>
                  </a:moveTo>
                  <a:cubicBezTo>
                    <a:pt x="2" y="3730"/>
                    <a:pt x="1" y="6811"/>
                    <a:pt x="1" y="6842"/>
                  </a:cubicBezTo>
                  <a:lnTo>
                    <a:pt x="56" y="6842"/>
                  </a:lnTo>
                  <a:cubicBezTo>
                    <a:pt x="56" y="6811"/>
                    <a:pt x="56" y="3733"/>
                    <a:pt x="159" y="2"/>
                  </a:cubicBezTo>
                  <a:lnTo>
                    <a:pt x="10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44"/>
            <p:cNvSpPr/>
            <p:nvPr/>
          </p:nvSpPr>
          <p:spPr>
            <a:xfrm>
              <a:off x="4346661" y="3668795"/>
              <a:ext cx="3722" cy="6886"/>
            </a:xfrm>
            <a:custGeom>
              <a:avLst/>
              <a:gdLst/>
              <a:ahLst/>
              <a:cxnLst/>
              <a:rect l="l" t="t" r="r" b="b"/>
              <a:pathLst>
                <a:path w="60" h="111" extrusionOk="0">
                  <a:moveTo>
                    <a:pt x="54" y="0"/>
                  </a:moveTo>
                  <a:lnTo>
                    <a:pt x="0" y="2"/>
                  </a:lnTo>
                  <a:lnTo>
                    <a:pt x="5" y="110"/>
                  </a:lnTo>
                  <a:lnTo>
                    <a:pt x="60" y="108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44"/>
            <p:cNvSpPr/>
            <p:nvPr/>
          </p:nvSpPr>
          <p:spPr>
            <a:xfrm>
              <a:off x="4330469" y="3448937"/>
              <a:ext cx="18797" cy="206266"/>
            </a:xfrm>
            <a:custGeom>
              <a:avLst/>
              <a:gdLst/>
              <a:ahLst/>
              <a:cxnLst/>
              <a:rect l="l" t="t" r="r" b="b"/>
              <a:pathLst>
                <a:path w="303" h="3325" extrusionOk="0">
                  <a:moveTo>
                    <a:pt x="54" y="1"/>
                  </a:moveTo>
                  <a:lnTo>
                    <a:pt x="0" y="8"/>
                  </a:lnTo>
                  <a:cubicBezTo>
                    <a:pt x="9" y="75"/>
                    <a:pt x="16" y="150"/>
                    <a:pt x="25" y="227"/>
                  </a:cubicBezTo>
                  <a:lnTo>
                    <a:pt x="80" y="223"/>
                  </a:lnTo>
                  <a:cubicBezTo>
                    <a:pt x="70" y="143"/>
                    <a:pt x="63" y="71"/>
                    <a:pt x="54" y="1"/>
                  </a:cubicBezTo>
                  <a:close/>
                  <a:moveTo>
                    <a:pt x="103" y="442"/>
                  </a:moveTo>
                  <a:lnTo>
                    <a:pt x="48" y="448"/>
                  </a:lnTo>
                  <a:cubicBezTo>
                    <a:pt x="55" y="521"/>
                    <a:pt x="61" y="593"/>
                    <a:pt x="68" y="669"/>
                  </a:cubicBezTo>
                  <a:lnTo>
                    <a:pt x="123" y="663"/>
                  </a:lnTo>
                  <a:cubicBezTo>
                    <a:pt x="118" y="588"/>
                    <a:pt x="110" y="513"/>
                    <a:pt x="103" y="442"/>
                  </a:cubicBezTo>
                  <a:close/>
                  <a:moveTo>
                    <a:pt x="141" y="887"/>
                  </a:moveTo>
                  <a:lnTo>
                    <a:pt x="87" y="891"/>
                  </a:lnTo>
                  <a:cubicBezTo>
                    <a:pt x="92" y="964"/>
                    <a:pt x="99" y="1038"/>
                    <a:pt x="105" y="1112"/>
                  </a:cubicBezTo>
                  <a:lnTo>
                    <a:pt x="160" y="1109"/>
                  </a:lnTo>
                  <a:cubicBezTo>
                    <a:pt x="154" y="1033"/>
                    <a:pt x="147" y="959"/>
                    <a:pt x="141" y="887"/>
                  </a:cubicBezTo>
                  <a:close/>
                  <a:moveTo>
                    <a:pt x="176" y="1328"/>
                  </a:moveTo>
                  <a:lnTo>
                    <a:pt x="121" y="1331"/>
                  </a:lnTo>
                  <a:lnTo>
                    <a:pt x="138" y="1553"/>
                  </a:lnTo>
                  <a:lnTo>
                    <a:pt x="192" y="1549"/>
                  </a:lnTo>
                  <a:lnTo>
                    <a:pt x="176" y="1328"/>
                  </a:lnTo>
                  <a:close/>
                  <a:moveTo>
                    <a:pt x="208" y="1771"/>
                  </a:moveTo>
                  <a:lnTo>
                    <a:pt x="154" y="1774"/>
                  </a:lnTo>
                  <a:lnTo>
                    <a:pt x="169" y="1996"/>
                  </a:lnTo>
                  <a:lnTo>
                    <a:pt x="222" y="1992"/>
                  </a:lnTo>
                  <a:lnTo>
                    <a:pt x="208" y="1771"/>
                  </a:lnTo>
                  <a:close/>
                  <a:moveTo>
                    <a:pt x="237" y="2214"/>
                  </a:moveTo>
                  <a:lnTo>
                    <a:pt x="183" y="2217"/>
                  </a:lnTo>
                  <a:cubicBezTo>
                    <a:pt x="189" y="2292"/>
                    <a:pt x="193" y="2366"/>
                    <a:pt x="198" y="2439"/>
                  </a:cubicBezTo>
                  <a:lnTo>
                    <a:pt x="251" y="2435"/>
                  </a:lnTo>
                  <a:cubicBezTo>
                    <a:pt x="247" y="2362"/>
                    <a:pt x="243" y="2288"/>
                    <a:pt x="237" y="2214"/>
                  </a:cubicBezTo>
                  <a:close/>
                  <a:moveTo>
                    <a:pt x="264" y="2657"/>
                  </a:moveTo>
                  <a:lnTo>
                    <a:pt x="211" y="2660"/>
                  </a:lnTo>
                  <a:lnTo>
                    <a:pt x="222" y="2882"/>
                  </a:lnTo>
                  <a:lnTo>
                    <a:pt x="277" y="2878"/>
                  </a:lnTo>
                  <a:lnTo>
                    <a:pt x="264" y="2657"/>
                  </a:lnTo>
                  <a:close/>
                  <a:moveTo>
                    <a:pt x="290" y="3100"/>
                  </a:moveTo>
                  <a:lnTo>
                    <a:pt x="235" y="3103"/>
                  </a:lnTo>
                  <a:cubicBezTo>
                    <a:pt x="241" y="3185"/>
                    <a:pt x="244" y="3259"/>
                    <a:pt x="248" y="3325"/>
                  </a:cubicBezTo>
                  <a:lnTo>
                    <a:pt x="302" y="3320"/>
                  </a:lnTo>
                  <a:cubicBezTo>
                    <a:pt x="299" y="3255"/>
                    <a:pt x="295" y="3181"/>
                    <a:pt x="290" y="310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44"/>
            <p:cNvSpPr/>
            <p:nvPr/>
          </p:nvSpPr>
          <p:spPr>
            <a:xfrm>
              <a:off x="4327367" y="3428713"/>
              <a:ext cx="4653" cy="7320"/>
            </a:xfrm>
            <a:custGeom>
              <a:avLst/>
              <a:gdLst/>
              <a:ahLst/>
              <a:cxnLst/>
              <a:rect l="l" t="t" r="r" b="b"/>
              <a:pathLst>
                <a:path w="75" h="118" extrusionOk="0">
                  <a:moveTo>
                    <a:pt x="54" y="0"/>
                  </a:moveTo>
                  <a:lnTo>
                    <a:pt x="1" y="12"/>
                  </a:lnTo>
                  <a:cubicBezTo>
                    <a:pt x="6" y="44"/>
                    <a:pt x="14" y="79"/>
                    <a:pt x="18" y="118"/>
                  </a:cubicBezTo>
                  <a:lnTo>
                    <a:pt x="75" y="109"/>
                  </a:lnTo>
                  <a:cubicBezTo>
                    <a:pt x="67" y="70"/>
                    <a:pt x="62" y="34"/>
                    <a:pt x="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44"/>
            <p:cNvSpPr/>
            <p:nvPr/>
          </p:nvSpPr>
          <p:spPr>
            <a:xfrm>
              <a:off x="4197836" y="3240432"/>
              <a:ext cx="92246" cy="94541"/>
            </a:xfrm>
            <a:custGeom>
              <a:avLst/>
              <a:gdLst/>
              <a:ahLst/>
              <a:cxnLst/>
              <a:rect l="l" t="t" r="r" b="b"/>
              <a:pathLst>
                <a:path w="1487" h="1524" extrusionOk="0">
                  <a:moveTo>
                    <a:pt x="1148" y="0"/>
                  </a:moveTo>
                  <a:cubicBezTo>
                    <a:pt x="1148" y="0"/>
                    <a:pt x="333" y="861"/>
                    <a:pt x="0" y="1123"/>
                  </a:cubicBezTo>
                  <a:cubicBezTo>
                    <a:pt x="295" y="1217"/>
                    <a:pt x="541" y="1523"/>
                    <a:pt x="541" y="1523"/>
                  </a:cubicBezTo>
                  <a:cubicBezTo>
                    <a:pt x="541" y="1523"/>
                    <a:pt x="1460" y="665"/>
                    <a:pt x="1486" y="298"/>
                  </a:cubicBezTo>
                  <a:lnTo>
                    <a:pt x="114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44"/>
            <p:cNvSpPr/>
            <p:nvPr/>
          </p:nvSpPr>
          <p:spPr>
            <a:xfrm>
              <a:off x="4233444" y="3242851"/>
              <a:ext cx="210051" cy="424443"/>
            </a:xfrm>
            <a:custGeom>
              <a:avLst/>
              <a:gdLst/>
              <a:ahLst/>
              <a:cxnLst/>
              <a:rect l="l" t="t" r="r" b="b"/>
              <a:pathLst>
                <a:path w="3386" h="6842" extrusionOk="0">
                  <a:moveTo>
                    <a:pt x="1102" y="1"/>
                  </a:moveTo>
                  <a:cubicBezTo>
                    <a:pt x="676" y="1"/>
                    <a:pt x="113" y="490"/>
                    <a:pt x="41" y="1150"/>
                  </a:cubicBezTo>
                  <a:cubicBezTo>
                    <a:pt x="0" y="1505"/>
                    <a:pt x="60" y="1863"/>
                    <a:pt x="171" y="2202"/>
                  </a:cubicBezTo>
                  <a:cubicBezTo>
                    <a:pt x="752" y="3962"/>
                    <a:pt x="1859" y="5632"/>
                    <a:pt x="3323" y="6841"/>
                  </a:cubicBezTo>
                  <a:cubicBezTo>
                    <a:pt x="3385" y="6642"/>
                    <a:pt x="3339" y="6423"/>
                    <a:pt x="3240" y="6240"/>
                  </a:cubicBezTo>
                  <a:cubicBezTo>
                    <a:pt x="3143" y="6057"/>
                    <a:pt x="3000" y="5902"/>
                    <a:pt x="2862" y="5746"/>
                  </a:cubicBezTo>
                  <a:cubicBezTo>
                    <a:pt x="2003" y="4768"/>
                    <a:pt x="1297" y="3655"/>
                    <a:pt x="777" y="2459"/>
                  </a:cubicBezTo>
                  <a:cubicBezTo>
                    <a:pt x="665" y="2199"/>
                    <a:pt x="562" y="1935"/>
                    <a:pt x="519" y="1654"/>
                  </a:cubicBezTo>
                  <a:cubicBezTo>
                    <a:pt x="476" y="1375"/>
                    <a:pt x="498" y="1079"/>
                    <a:pt x="630" y="828"/>
                  </a:cubicBezTo>
                  <a:cubicBezTo>
                    <a:pt x="789" y="529"/>
                    <a:pt x="892" y="374"/>
                    <a:pt x="1218" y="262"/>
                  </a:cubicBezTo>
                  <a:cubicBezTo>
                    <a:pt x="1314" y="230"/>
                    <a:pt x="1545" y="199"/>
                    <a:pt x="1706" y="199"/>
                  </a:cubicBezTo>
                  <a:cubicBezTo>
                    <a:pt x="1690" y="90"/>
                    <a:pt x="1232" y="6"/>
                    <a:pt x="1139" y="2"/>
                  </a:cubicBezTo>
                  <a:cubicBezTo>
                    <a:pt x="1127" y="1"/>
                    <a:pt x="1115" y="1"/>
                    <a:pt x="1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44"/>
            <p:cNvSpPr/>
            <p:nvPr/>
          </p:nvSpPr>
          <p:spPr>
            <a:xfrm>
              <a:off x="4059805" y="3258857"/>
              <a:ext cx="119790" cy="466689"/>
            </a:xfrm>
            <a:custGeom>
              <a:avLst/>
              <a:gdLst/>
              <a:ahLst/>
              <a:cxnLst/>
              <a:rect l="l" t="t" r="r" b="b"/>
              <a:pathLst>
                <a:path w="1931" h="7523" extrusionOk="0">
                  <a:moveTo>
                    <a:pt x="1931" y="1"/>
                  </a:moveTo>
                  <a:cubicBezTo>
                    <a:pt x="1427" y="158"/>
                    <a:pt x="1129" y="579"/>
                    <a:pt x="865" y="1157"/>
                  </a:cubicBezTo>
                  <a:cubicBezTo>
                    <a:pt x="752" y="1402"/>
                    <a:pt x="587" y="1674"/>
                    <a:pt x="509" y="1967"/>
                  </a:cubicBezTo>
                  <a:cubicBezTo>
                    <a:pt x="420" y="2291"/>
                    <a:pt x="541" y="2686"/>
                    <a:pt x="489" y="3020"/>
                  </a:cubicBezTo>
                  <a:cubicBezTo>
                    <a:pt x="188" y="4961"/>
                    <a:pt x="2" y="6441"/>
                    <a:pt x="1" y="6803"/>
                  </a:cubicBezTo>
                  <a:cubicBezTo>
                    <a:pt x="211" y="7202"/>
                    <a:pt x="728" y="7523"/>
                    <a:pt x="728" y="7523"/>
                  </a:cubicBezTo>
                  <a:cubicBezTo>
                    <a:pt x="728" y="7523"/>
                    <a:pt x="1133" y="2918"/>
                    <a:pt x="1299" y="2070"/>
                  </a:cubicBezTo>
                  <a:cubicBezTo>
                    <a:pt x="1405" y="1518"/>
                    <a:pt x="1512" y="1104"/>
                    <a:pt x="1607" y="797"/>
                  </a:cubicBezTo>
                  <a:cubicBezTo>
                    <a:pt x="1793" y="194"/>
                    <a:pt x="1931" y="1"/>
                    <a:pt x="19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44"/>
            <p:cNvSpPr/>
            <p:nvPr/>
          </p:nvSpPr>
          <p:spPr>
            <a:xfrm>
              <a:off x="4094979" y="3249923"/>
              <a:ext cx="90137" cy="184988"/>
            </a:xfrm>
            <a:custGeom>
              <a:avLst/>
              <a:gdLst/>
              <a:ahLst/>
              <a:cxnLst/>
              <a:rect l="l" t="t" r="r" b="b"/>
              <a:pathLst>
                <a:path w="1453" h="2982" extrusionOk="0">
                  <a:moveTo>
                    <a:pt x="1294" y="0"/>
                  </a:moveTo>
                  <a:cubicBezTo>
                    <a:pt x="661" y="0"/>
                    <a:pt x="106" y="613"/>
                    <a:pt x="39" y="1221"/>
                  </a:cubicBezTo>
                  <a:cubicBezTo>
                    <a:pt x="0" y="1575"/>
                    <a:pt x="31" y="1932"/>
                    <a:pt x="141" y="2271"/>
                  </a:cubicBezTo>
                  <a:cubicBezTo>
                    <a:pt x="313" y="2793"/>
                    <a:pt x="418" y="2982"/>
                    <a:pt x="478" y="2982"/>
                  </a:cubicBezTo>
                  <a:cubicBezTo>
                    <a:pt x="622" y="2982"/>
                    <a:pt x="519" y="1921"/>
                    <a:pt x="488" y="1725"/>
                  </a:cubicBezTo>
                  <a:cubicBezTo>
                    <a:pt x="446" y="1444"/>
                    <a:pt x="468" y="1148"/>
                    <a:pt x="601" y="898"/>
                  </a:cubicBezTo>
                  <a:cubicBezTo>
                    <a:pt x="758" y="596"/>
                    <a:pt x="1126" y="226"/>
                    <a:pt x="1452" y="116"/>
                  </a:cubicBezTo>
                  <a:lnTo>
                    <a:pt x="1417" y="8"/>
                  </a:lnTo>
                  <a:cubicBezTo>
                    <a:pt x="1376" y="3"/>
                    <a:pt x="1335" y="0"/>
                    <a:pt x="1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44"/>
            <p:cNvSpPr/>
            <p:nvPr/>
          </p:nvSpPr>
          <p:spPr>
            <a:xfrm>
              <a:off x="4121283" y="3257244"/>
              <a:ext cx="63400" cy="73387"/>
            </a:xfrm>
            <a:custGeom>
              <a:avLst/>
              <a:gdLst/>
              <a:ahLst/>
              <a:cxnLst/>
              <a:rect l="l" t="t" r="r" b="b"/>
              <a:pathLst>
                <a:path w="1022" h="1183" extrusionOk="0">
                  <a:moveTo>
                    <a:pt x="1021" y="1"/>
                  </a:moveTo>
                  <a:cubicBezTo>
                    <a:pt x="1021" y="1"/>
                    <a:pt x="796" y="41"/>
                    <a:pt x="645" y="139"/>
                  </a:cubicBezTo>
                  <a:cubicBezTo>
                    <a:pt x="494" y="237"/>
                    <a:pt x="150" y="426"/>
                    <a:pt x="0" y="1183"/>
                  </a:cubicBezTo>
                  <a:cubicBezTo>
                    <a:pt x="200" y="863"/>
                    <a:pt x="403" y="808"/>
                    <a:pt x="519" y="808"/>
                  </a:cubicBezTo>
                  <a:cubicBezTo>
                    <a:pt x="579" y="808"/>
                    <a:pt x="616" y="823"/>
                    <a:pt x="616" y="823"/>
                  </a:cubicBezTo>
                  <a:cubicBezTo>
                    <a:pt x="616" y="823"/>
                    <a:pt x="767" y="192"/>
                    <a:pt x="10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44"/>
            <p:cNvSpPr/>
            <p:nvPr/>
          </p:nvSpPr>
          <p:spPr>
            <a:xfrm>
              <a:off x="4089706" y="3303833"/>
              <a:ext cx="57444" cy="408314"/>
            </a:xfrm>
            <a:custGeom>
              <a:avLst/>
              <a:gdLst/>
              <a:ahLst/>
              <a:cxnLst/>
              <a:rect l="l" t="t" r="r" b="b"/>
              <a:pathLst>
                <a:path w="926" h="6582" extrusionOk="0">
                  <a:moveTo>
                    <a:pt x="872" y="0"/>
                  </a:moveTo>
                  <a:cubicBezTo>
                    <a:pt x="871" y="8"/>
                    <a:pt x="673" y="777"/>
                    <a:pt x="471" y="1848"/>
                  </a:cubicBezTo>
                  <a:cubicBezTo>
                    <a:pt x="139" y="3609"/>
                    <a:pt x="4" y="6551"/>
                    <a:pt x="1" y="6580"/>
                  </a:cubicBezTo>
                  <a:lnTo>
                    <a:pt x="56" y="6582"/>
                  </a:lnTo>
                  <a:cubicBezTo>
                    <a:pt x="58" y="6553"/>
                    <a:pt x="194" y="3615"/>
                    <a:pt x="524" y="1859"/>
                  </a:cubicBezTo>
                  <a:cubicBezTo>
                    <a:pt x="726" y="789"/>
                    <a:pt x="923" y="22"/>
                    <a:pt x="926" y="15"/>
                  </a:cubicBezTo>
                  <a:lnTo>
                    <a:pt x="87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44"/>
            <p:cNvSpPr/>
            <p:nvPr/>
          </p:nvSpPr>
          <p:spPr>
            <a:xfrm>
              <a:off x="3955212" y="3085836"/>
              <a:ext cx="70782" cy="56948"/>
            </a:xfrm>
            <a:custGeom>
              <a:avLst/>
              <a:gdLst/>
              <a:ahLst/>
              <a:cxnLst/>
              <a:rect l="l" t="t" r="r" b="b"/>
              <a:pathLst>
                <a:path w="1141" h="918" extrusionOk="0">
                  <a:moveTo>
                    <a:pt x="351" y="0"/>
                  </a:moveTo>
                  <a:lnTo>
                    <a:pt x="158" y="249"/>
                  </a:lnTo>
                  <a:lnTo>
                    <a:pt x="1" y="684"/>
                  </a:lnTo>
                  <a:lnTo>
                    <a:pt x="910" y="918"/>
                  </a:lnTo>
                  <a:lnTo>
                    <a:pt x="1141" y="376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44"/>
            <p:cNvSpPr/>
            <p:nvPr/>
          </p:nvSpPr>
          <p:spPr>
            <a:xfrm>
              <a:off x="3996776" y="3107177"/>
              <a:ext cx="40323" cy="36228"/>
            </a:xfrm>
            <a:custGeom>
              <a:avLst/>
              <a:gdLst/>
              <a:ahLst/>
              <a:cxnLst/>
              <a:rect l="l" t="t" r="r" b="b"/>
              <a:pathLst>
                <a:path w="650" h="584" extrusionOk="0">
                  <a:moveTo>
                    <a:pt x="341" y="1"/>
                  </a:moveTo>
                  <a:cubicBezTo>
                    <a:pt x="244" y="1"/>
                    <a:pt x="147" y="50"/>
                    <a:pt x="89" y="141"/>
                  </a:cubicBezTo>
                  <a:cubicBezTo>
                    <a:pt x="0" y="279"/>
                    <a:pt x="35" y="458"/>
                    <a:pt x="166" y="542"/>
                  </a:cubicBezTo>
                  <a:cubicBezTo>
                    <a:pt x="211" y="570"/>
                    <a:pt x="261" y="584"/>
                    <a:pt x="311" y="584"/>
                  </a:cubicBezTo>
                  <a:cubicBezTo>
                    <a:pt x="407" y="584"/>
                    <a:pt x="504" y="534"/>
                    <a:pt x="561" y="443"/>
                  </a:cubicBezTo>
                  <a:cubicBezTo>
                    <a:pt x="649" y="305"/>
                    <a:pt x="616" y="127"/>
                    <a:pt x="485" y="42"/>
                  </a:cubicBezTo>
                  <a:cubicBezTo>
                    <a:pt x="441" y="14"/>
                    <a:pt x="391" y="1"/>
                    <a:pt x="3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44"/>
            <p:cNvSpPr/>
            <p:nvPr/>
          </p:nvSpPr>
          <p:spPr>
            <a:xfrm>
              <a:off x="3937841" y="3082424"/>
              <a:ext cx="52606" cy="47333"/>
            </a:xfrm>
            <a:custGeom>
              <a:avLst/>
              <a:gdLst/>
              <a:ahLst/>
              <a:cxnLst/>
              <a:rect l="l" t="t" r="r" b="b"/>
              <a:pathLst>
                <a:path w="848" h="763" extrusionOk="0">
                  <a:moveTo>
                    <a:pt x="441" y="1"/>
                  </a:moveTo>
                  <a:cubicBezTo>
                    <a:pt x="315" y="1"/>
                    <a:pt x="191" y="66"/>
                    <a:pt x="115" y="184"/>
                  </a:cubicBezTo>
                  <a:cubicBezTo>
                    <a:pt x="1" y="363"/>
                    <a:pt x="44" y="598"/>
                    <a:pt x="215" y="707"/>
                  </a:cubicBezTo>
                  <a:cubicBezTo>
                    <a:pt x="274" y="745"/>
                    <a:pt x="340" y="763"/>
                    <a:pt x="405" y="763"/>
                  </a:cubicBezTo>
                  <a:cubicBezTo>
                    <a:pt x="531" y="763"/>
                    <a:pt x="656" y="698"/>
                    <a:pt x="732" y="579"/>
                  </a:cubicBezTo>
                  <a:cubicBezTo>
                    <a:pt x="847" y="399"/>
                    <a:pt x="804" y="166"/>
                    <a:pt x="632" y="57"/>
                  </a:cubicBezTo>
                  <a:cubicBezTo>
                    <a:pt x="573" y="19"/>
                    <a:pt x="507" y="1"/>
                    <a:pt x="4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44"/>
            <p:cNvSpPr/>
            <p:nvPr/>
          </p:nvSpPr>
          <p:spPr>
            <a:xfrm>
              <a:off x="3945782" y="3089621"/>
              <a:ext cx="34802" cy="31638"/>
            </a:xfrm>
            <a:custGeom>
              <a:avLst/>
              <a:gdLst/>
              <a:ahLst/>
              <a:cxnLst/>
              <a:rect l="l" t="t" r="r" b="b"/>
              <a:pathLst>
                <a:path w="561" h="510" extrusionOk="0">
                  <a:moveTo>
                    <a:pt x="300" y="0"/>
                  </a:moveTo>
                  <a:cubicBezTo>
                    <a:pt x="215" y="0"/>
                    <a:pt x="130" y="45"/>
                    <a:pt x="77" y="127"/>
                  </a:cubicBezTo>
                  <a:cubicBezTo>
                    <a:pt x="0" y="247"/>
                    <a:pt x="26" y="404"/>
                    <a:pt x="140" y="475"/>
                  </a:cubicBezTo>
                  <a:cubicBezTo>
                    <a:pt x="177" y="498"/>
                    <a:pt x="218" y="509"/>
                    <a:pt x="260" y="509"/>
                  </a:cubicBezTo>
                  <a:cubicBezTo>
                    <a:pt x="344" y="509"/>
                    <a:pt x="430" y="465"/>
                    <a:pt x="482" y="384"/>
                  </a:cubicBezTo>
                  <a:cubicBezTo>
                    <a:pt x="561" y="262"/>
                    <a:pt x="533" y="106"/>
                    <a:pt x="421" y="35"/>
                  </a:cubicBezTo>
                  <a:cubicBezTo>
                    <a:pt x="384" y="11"/>
                    <a:pt x="342" y="0"/>
                    <a:pt x="3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44"/>
            <p:cNvSpPr/>
            <p:nvPr/>
          </p:nvSpPr>
          <p:spPr>
            <a:xfrm>
              <a:off x="3990820" y="3124175"/>
              <a:ext cx="76241" cy="61353"/>
            </a:xfrm>
            <a:custGeom>
              <a:avLst/>
              <a:gdLst/>
              <a:ahLst/>
              <a:cxnLst/>
              <a:rect l="l" t="t" r="r" b="b"/>
              <a:pathLst>
                <a:path w="1229" h="989" extrusionOk="0">
                  <a:moveTo>
                    <a:pt x="379" y="1"/>
                  </a:moveTo>
                  <a:lnTo>
                    <a:pt x="172" y="268"/>
                  </a:lnTo>
                  <a:lnTo>
                    <a:pt x="0" y="736"/>
                  </a:lnTo>
                  <a:lnTo>
                    <a:pt x="981" y="988"/>
                  </a:lnTo>
                  <a:lnTo>
                    <a:pt x="1229" y="406"/>
                  </a:lnTo>
                  <a:lnTo>
                    <a:pt x="37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44"/>
            <p:cNvSpPr/>
            <p:nvPr/>
          </p:nvSpPr>
          <p:spPr>
            <a:xfrm>
              <a:off x="4035673" y="3147129"/>
              <a:ext cx="43300" cy="39082"/>
            </a:xfrm>
            <a:custGeom>
              <a:avLst/>
              <a:gdLst/>
              <a:ahLst/>
              <a:cxnLst/>
              <a:rect l="l" t="t" r="r" b="b"/>
              <a:pathLst>
                <a:path w="698" h="630" extrusionOk="0">
                  <a:moveTo>
                    <a:pt x="365" y="0"/>
                  </a:moveTo>
                  <a:cubicBezTo>
                    <a:pt x="261" y="0"/>
                    <a:pt x="157" y="54"/>
                    <a:pt x="95" y="152"/>
                  </a:cubicBezTo>
                  <a:cubicBezTo>
                    <a:pt x="1" y="300"/>
                    <a:pt x="37" y="493"/>
                    <a:pt x="178" y="583"/>
                  </a:cubicBezTo>
                  <a:cubicBezTo>
                    <a:pt x="226" y="615"/>
                    <a:pt x="281" y="630"/>
                    <a:pt x="335" y="630"/>
                  </a:cubicBezTo>
                  <a:cubicBezTo>
                    <a:pt x="438" y="630"/>
                    <a:pt x="541" y="576"/>
                    <a:pt x="603" y="479"/>
                  </a:cubicBezTo>
                  <a:cubicBezTo>
                    <a:pt x="698" y="329"/>
                    <a:pt x="661" y="138"/>
                    <a:pt x="522" y="46"/>
                  </a:cubicBezTo>
                  <a:cubicBezTo>
                    <a:pt x="474" y="15"/>
                    <a:pt x="420" y="0"/>
                    <a:pt x="365" y="0"/>
                  </a:cubicBezTo>
                  <a:close/>
                </a:path>
              </a:pathLst>
            </a:custGeom>
            <a:solidFill>
              <a:srgbClr val="472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44"/>
            <p:cNvSpPr/>
            <p:nvPr/>
          </p:nvSpPr>
          <p:spPr>
            <a:xfrm>
              <a:off x="3972086" y="3120515"/>
              <a:ext cx="56452" cy="50931"/>
            </a:xfrm>
            <a:custGeom>
              <a:avLst/>
              <a:gdLst/>
              <a:ahLst/>
              <a:cxnLst/>
              <a:rect l="l" t="t" r="r" b="b"/>
              <a:pathLst>
                <a:path w="910" h="821" extrusionOk="0">
                  <a:moveTo>
                    <a:pt x="476" y="0"/>
                  </a:moveTo>
                  <a:cubicBezTo>
                    <a:pt x="341" y="0"/>
                    <a:pt x="206" y="70"/>
                    <a:pt x="124" y="198"/>
                  </a:cubicBezTo>
                  <a:cubicBezTo>
                    <a:pt x="0" y="392"/>
                    <a:pt x="48" y="642"/>
                    <a:pt x="231" y="761"/>
                  </a:cubicBezTo>
                  <a:cubicBezTo>
                    <a:pt x="294" y="801"/>
                    <a:pt x="364" y="821"/>
                    <a:pt x="434" y="821"/>
                  </a:cubicBezTo>
                  <a:cubicBezTo>
                    <a:pt x="570" y="821"/>
                    <a:pt x="705" y="750"/>
                    <a:pt x="786" y="622"/>
                  </a:cubicBezTo>
                  <a:cubicBezTo>
                    <a:pt x="909" y="429"/>
                    <a:pt x="863" y="177"/>
                    <a:pt x="680" y="60"/>
                  </a:cubicBezTo>
                  <a:cubicBezTo>
                    <a:pt x="618" y="19"/>
                    <a:pt x="547" y="0"/>
                    <a:pt x="4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44"/>
            <p:cNvSpPr/>
            <p:nvPr/>
          </p:nvSpPr>
          <p:spPr>
            <a:xfrm>
              <a:off x="3980709" y="3128331"/>
              <a:ext cx="37345" cy="34057"/>
            </a:xfrm>
            <a:custGeom>
              <a:avLst/>
              <a:gdLst/>
              <a:ahLst/>
              <a:cxnLst/>
              <a:rect l="l" t="t" r="r" b="b"/>
              <a:pathLst>
                <a:path w="602" h="549" extrusionOk="0">
                  <a:moveTo>
                    <a:pt x="322" y="0"/>
                  </a:moveTo>
                  <a:cubicBezTo>
                    <a:pt x="232" y="0"/>
                    <a:pt x="140" y="49"/>
                    <a:pt x="85" y="136"/>
                  </a:cubicBezTo>
                  <a:cubicBezTo>
                    <a:pt x="1" y="266"/>
                    <a:pt x="30" y="435"/>
                    <a:pt x="150" y="510"/>
                  </a:cubicBezTo>
                  <a:cubicBezTo>
                    <a:pt x="190" y="536"/>
                    <a:pt x="236" y="548"/>
                    <a:pt x="281" y="548"/>
                  </a:cubicBezTo>
                  <a:cubicBezTo>
                    <a:pt x="371" y="548"/>
                    <a:pt x="463" y="500"/>
                    <a:pt x="519" y="414"/>
                  </a:cubicBezTo>
                  <a:cubicBezTo>
                    <a:pt x="602" y="284"/>
                    <a:pt x="573" y="115"/>
                    <a:pt x="454" y="38"/>
                  </a:cubicBezTo>
                  <a:cubicBezTo>
                    <a:pt x="414" y="13"/>
                    <a:pt x="368" y="0"/>
                    <a:pt x="3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44"/>
            <p:cNvSpPr/>
            <p:nvPr/>
          </p:nvSpPr>
          <p:spPr>
            <a:xfrm>
              <a:off x="3991565" y="3128269"/>
              <a:ext cx="15261" cy="34057"/>
            </a:xfrm>
            <a:custGeom>
              <a:avLst/>
              <a:gdLst/>
              <a:ahLst/>
              <a:cxnLst/>
              <a:rect l="l" t="t" r="r" b="b"/>
              <a:pathLst>
                <a:path w="246" h="549" extrusionOk="0">
                  <a:moveTo>
                    <a:pt x="149" y="1"/>
                  </a:moveTo>
                  <a:cubicBezTo>
                    <a:pt x="137" y="1"/>
                    <a:pt x="125" y="2"/>
                    <a:pt x="113" y="3"/>
                  </a:cubicBezTo>
                  <a:lnTo>
                    <a:pt x="0" y="524"/>
                  </a:lnTo>
                  <a:cubicBezTo>
                    <a:pt x="34" y="541"/>
                    <a:pt x="70" y="549"/>
                    <a:pt x="106" y="549"/>
                  </a:cubicBezTo>
                  <a:cubicBezTo>
                    <a:pt x="114" y="549"/>
                    <a:pt x="122" y="548"/>
                    <a:pt x="131" y="548"/>
                  </a:cubicBezTo>
                  <a:lnTo>
                    <a:pt x="245" y="22"/>
                  </a:lnTo>
                  <a:cubicBezTo>
                    <a:pt x="215" y="7"/>
                    <a:pt x="182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44"/>
            <p:cNvSpPr/>
            <p:nvPr/>
          </p:nvSpPr>
          <p:spPr>
            <a:xfrm>
              <a:off x="3961539" y="3090117"/>
              <a:ext cx="14082" cy="31266"/>
            </a:xfrm>
            <a:custGeom>
              <a:avLst/>
              <a:gdLst/>
              <a:ahLst/>
              <a:cxnLst/>
              <a:rect l="l" t="t" r="r" b="b"/>
              <a:pathLst>
                <a:path w="227" h="504" extrusionOk="0">
                  <a:moveTo>
                    <a:pt x="106" y="1"/>
                  </a:moveTo>
                  <a:lnTo>
                    <a:pt x="0" y="503"/>
                  </a:lnTo>
                  <a:cubicBezTo>
                    <a:pt x="50" y="503"/>
                    <a:pt x="102" y="490"/>
                    <a:pt x="146" y="461"/>
                  </a:cubicBezTo>
                  <a:lnTo>
                    <a:pt x="227" y="85"/>
                  </a:lnTo>
                  <a:cubicBezTo>
                    <a:pt x="212" y="63"/>
                    <a:pt x="191" y="43"/>
                    <a:pt x="165" y="28"/>
                  </a:cubicBezTo>
                  <a:cubicBezTo>
                    <a:pt x="147" y="17"/>
                    <a:pt x="127" y="8"/>
                    <a:pt x="106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44"/>
            <p:cNvSpPr/>
            <p:nvPr/>
          </p:nvSpPr>
          <p:spPr>
            <a:xfrm>
              <a:off x="3953040" y="3089621"/>
              <a:ext cx="10422" cy="30583"/>
            </a:xfrm>
            <a:custGeom>
              <a:avLst/>
              <a:gdLst/>
              <a:ahLst/>
              <a:cxnLst/>
              <a:rect l="l" t="t" r="r" b="b"/>
              <a:pathLst>
                <a:path w="168" h="493" extrusionOk="0">
                  <a:moveTo>
                    <a:pt x="168" y="0"/>
                  </a:moveTo>
                  <a:lnTo>
                    <a:pt x="168" y="0"/>
                  </a:lnTo>
                  <a:cubicBezTo>
                    <a:pt x="145" y="3"/>
                    <a:pt x="120" y="6"/>
                    <a:pt x="97" y="18"/>
                  </a:cubicBezTo>
                  <a:lnTo>
                    <a:pt x="1" y="461"/>
                  </a:lnTo>
                  <a:cubicBezTo>
                    <a:pt x="8" y="465"/>
                    <a:pt x="15" y="469"/>
                    <a:pt x="23" y="475"/>
                  </a:cubicBezTo>
                  <a:cubicBezTo>
                    <a:pt x="37" y="481"/>
                    <a:pt x="50" y="490"/>
                    <a:pt x="62" y="492"/>
                  </a:cubicBezTo>
                  <a:lnTo>
                    <a:pt x="168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44"/>
            <p:cNvSpPr/>
            <p:nvPr/>
          </p:nvSpPr>
          <p:spPr>
            <a:xfrm>
              <a:off x="3980709" y="3128269"/>
              <a:ext cx="29777" cy="32754"/>
            </a:xfrm>
            <a:custGeom>
              <a:avLst/>
              <a:gdLst/>
              <a:ahLst/>
              <a:cxnLst/>
              <a:rect l="l" t="t" r="r" b="b"/>
              <a:pathLst>
                <a:path w="480" h="528" extrusionOk="0">
                  <a:moveTo>
                    <a:pt x="324" y="1"/>
                  </a:moveTo>
                  <a:cubicBezTo>
                    <a:pt x="233" y="1"/>
                    <a:pt x="141" y="49"/>
                    <a:pt x="86" y="137"/>
                  </a:cubicBezTo>
                  <a:cubicBezTo>
                    <a:pt x="1" y="267"/>
                    <a:pt x="31" y="436"/>
                    <a:pt x="152" y="511"/>
                  </a:cubicBezTo>
                  <a:cubicBezTo>
                    <a:pt x="163" y="517"/>
                    <a:pt x="172" y="521"/>
                    <a:pt x="182" y="527"/>
                  </a:cubicBezTo>
                  <a:cubicBezTo>
                    <a:pt x="86" y="443"/>
                    <a:pt x="66" y="292"/>
                    <a:pt x="143" y="173"/>
                  </a:cubicBezTo>
                  <a:cubicBezTo>
                    <a:pt x="198" y="86"/>
                    <a:pt x="289" y="38"/>
                    <a:pt x="379" y="38"/>
                  </a:cubicBezTo>
                  <a:cubicBezTo>
                    <a:pt x="413" y="38"/>
                    <a:pt x="448" y="45"/>
                    <a:pt x="480" y="60"/>
                  </a:cubicBezTo>
                  <a:cubicBezTo>
                    <a:pt x="471" y="52"/>
                    <a:pt x="463" y="44"/>
                    <a:pt x="454" y="38"/>
                  </a:cubicBezTo>
                  <a:cubicBezTo>
                    <a:pt x="414" y="13"/>
                    <a:pt x="369" y="1"/>
                    <a:pt x="3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44"/>
            <p:cNvSpPr/>
            <p:nvPr/>
          </p:nvSpPr>
          <p:spPr>
            <a:xfrm>
              <a:off x="3945782" y="3089621"/>
              <a:ext cx="27730" cy="30397"/>
            </a:xfrm>
            <a:custGeom>
              <a:avLst/>
              <a:gdLst/>
              <a:ahLst/>
              <a:cxnLst/>
              <a:rect l="l" t="t" r="r" b="b"/>
              <a:pathLst>
                <a:path w="447" h="490" extrusionOk="0">
                  <a:moveTo>
                    <a:pt x="299" y="0"/>
                  </a:moveTo>
                  <a:cubicBezTo>
                    <a:pt x="215" y="0"/>
                    <a:pt x="129" y="46"/>
                    <a:pt x="77" y="127"/>
                  </a:cubicBezTo>
                  <a:cubicBezTo>
                    <a:pt x="0" y="247"/>
                    <a:pt x="29" y="404"/>
                    <a:pt x="140" y="475"/>
                  </a:cubicBezTo>
                  <a:cubicBezTo>
                    <a:pt x="148" y="479"/>
                    <a:pt x="160" y="485"/>
                    <a:pt x="169" y="490"/>
                  </a:cubicBezTo>
                  <a:cubicBezTo>
                    <a:pt x="80" y="411"/>
                    <a:pt x="61" y="272"/>
                    <a:pt x="132" y="160"/>
                  </a:cubicBezTo>
                  <a:cubicBezTo>
                    <a:pt x="184" y="80"/>
                    <a:pt x="268" y="36"/>
                    <a:pt x="351" y="36"/>
                  </a:cubicBezTo>
                  <a:cubicBezTo>
                    <a:pt x="384" y="36"/>
                    <a:pt x="416" y="43"/>
                    <a:pt x="446" y="57"/>
                  </a:cubicBezTo>
                  <a:cubicBezTo>
                    <a:pt x="437" y="50"/>
                    <a:pt x="430" y="42"/>
                    <a:pt x="421" y="36"/>
                  </a:cubicBezTo>
                  <a:cubicBezTo>
                    <a:pt x="384" y="12"/>
                    <a:pt x="341" y="0"/>
                    <a:pt x="2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44"/>
            <p:cNvSpPr/>
            <p:nvPr/>
          </p:nvSpPr>
          <p:spPr>
            <a:xfrm>
              <a:off x="3991813" y="3085774"/>
              <a:ext cx="20223" cy="34305"/>
            </a:xfrm>
            <a:custGeom>
              <a:avLst/>
              <a:gdLst/>
              <a:ahLst/>
              <a:cxnLst/>
              <a:rect l="l" t="t" r="r" b="b"/>
              <a:pathLst>
                <a:path w="326" h="553" extrusionOk="0">
                  <a:moveTo>
                    <a:pt x="226" y="1"/>
                  </a:moveTo>
                  <a:cubicBezTo>
                    <a:pt x="151" y="1"/>
                    <a:pt x="0" y="116"/>
                    <a:pt x="0" y="116"/>
                  </a:cubicBezTo>
                  <a:lnTo>
                    <a:pt x="105" y="167"/>
                  </a:lnTo>
                  <a:cubicBezTo>
                    <a:pt x="105" y="167"/>
                    <a:pt x="146" y="438"/>
                    <a:pt x="169" y="466"/>
                  </a:cubicBezTo>
                  <a:cubicBezTo>
                    <a:pt x="193" y="495"/>
                    <a:pt x="227" y="553"/>
                    <a:pt x="262" y="553"/>
                  </a:cubicBezTo>
                  <a:cubicBezTo>
                    <a:pt x="268" y="553"/>
                    <a:pt x="275" y="551"/>
                    <a:pt x="282" y="546"/>
                  </a:cubicBezTo>
                  <a:cubicBezTo>
                    <a:pt x="326" y="515"/>
                    <a:pt x="311" y="32"/>
                    <a:pt x="246" y="4"/>
                  </a:cubicBezTo>
                  <a:cubicBezTo>
                    <a:pt x="240" y="2"/>
                    <a:pt x="234" y="1"/>
                    <a:pt x="226" y="1"/>
                  </a:cubicBezTo>
                  <a:close/>
                </a:path>
              </a:pathLst>
            </a:custGeom>
            <a:solidFill>
              <a:srgbClr val="BA5E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44"/>
            <p:cNvSpPr/>
            <p:nvPr/>
          </p:nvSpPr>
          <p:spPr>
            <a:xfrm>
              <a:off x="4002731" y="3090055"/>
              <a:ext cx="20223" cy="34305"/>
            </a:xfrm>
            <a:custGeom>
              <a:avLst/>
              <a:gdLst/>
              <a:ahLst/>
              <a:cxnLst/>
              <a:rect l="l" t="t" r="r" b="b"/>
              <a:pathLst>
                <a:path w="326" h="553" extrusionOk="0">
                  <a:moveTo>
                    <a:pt x="224" y="1"/>
                  </a:moveTo>
                  <a:cubicBezTo>
                    <a:pt x="147" y="1"/>
                    <a:pt x="0" y="106"/>
                    <a:pt x="0" y="106"/>
                  </a:cubicBezTo>
                  <a:lnTo>
                    <a:pt x="108" y="188"/>
                  </a:lnTo>
                  <a:cubicBezTo>
                    <a:pt x="108" y="188"/>
                    <a:pt x="145" y="439"/>
                    <a:pt x="169" y="465"/>
                  </a:cubicBezTo>
                  <a:cubicBezTo>
                    <a:pt x="193" y="494"/>
                    <a:pt x="226" y="553"/>
                    <a:pt x="261" y="553"/>
                  </a:cubicBezTo>
                  <a:cubicBezTo>
                    <a:pt x="268" y="553"/>
                    <a:pt x="275" y="550"/>
                    <a:pt x="282" y="545"/>
                  </a:cubicBezTo>
                  <a:cubicBezTo>
                    <a:pt x="325" y="515"/>
                    <a:pt x="311" y="32"/>
                    <a:pt x="246" y="5"/>
                  </a:cubicBezTo>
                  <a:cubicBezTo>
                    <a:pt x="239" y="2"/>
                    <a:pt x="232" y="1"/>
                    <a:pt x="224" y="1"/>
                  </a:cubicBezTo>
                  <a:close/>
                </a:path>
              </a:pathLst>
            </a:custGeom>
            <a:solidFill>
              <a:srgbClr val="BA5E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8450;p44"/>
            <p:cNvSpPr/>
            <p:nvPr/>
          </p:nvSpPr>
          <p:spPr>
            <a:xfrm>
              <a:off x="4012533" y="3091978"/>
              <a:ext cx="20223" cy="34305"/>
            </a:xfrm>
            <a:custGeom>
              <a:avLst/>
              <a:gdLst/>
              <a:ahLst/>
              <a:cxnLst/>
              <a:rect l="l" t="t" r="r" b="b"/>
              <a:pathLst>
                <a:path w="326" h="553" extrusionOk="0">
                  <a:moveTo>
                    <a:pt x="224" y="0"/>
                  </a:moveTo>
                  <a:cubicBezTo>
                    <a:pt x="147" y="0"/>
                    <a:pt x="0" y="106"/>
                    <a:pt x="0" y="106"/>
                  </a:cubicBezTo>
                  <a:lnTo>
                    <a:pt x="108" y="187"/>
                  </a:lnTo>
                  <a:cubicBezTo>
                    <a:pt x="108" y="187"/>
                    <a:pt x="146" y="438"/>
                    <a:pt x="169" y="466"/>
                  </a:cubicBezTo>
                  <a:cubicBezTo>
                    <a:pt x="193" y="494"/>
                    <a:pt x="227" y="553"/>
                    <a:pt x="262" y="553"/>
                  </a:cubicBezTo>
                  <a:cubicBezTo>
                    <a:pt x="269" y="553"/>
                    <a:pt x="275" y="551"/>
                    <a:pt x="282" y="546"/>
                  </a:cubicBezTo>
                  <a:cubicBezTo>
                    <a:pt x="326" y="514"/>
                    <a:pt x="311" y="32"/>
                    <a:pt x="246" y="4"/>
                  </a:cubicBezTo>
                  <a:cubicBezTo>
                    <a:pt x="240" y="2"/>
                    <a:pt x="232" y="0"/>
                    <a:pt x="224" y="0"/>
                  </a:cubicBezTo>
                  <a:close/>
                </a:path>
              </a:pathLst>
            </a:custGeom>
            <a:solidFill>
              <a:srgbClr val="BA5E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8451;p44"/>
            <p:cNvSpPr/>
            <p:nvPr/>
          </p:nvSpPr>
          <p:spPr>
            <a:xfrm>
              <a:off x="4022955" y="3097623"/>
              <a:ext cx="20285" cy="34305"/>
            </a:xfrm>
            <a:custGeom>
              <a:avLst/>
              <a:gdLst/>
              <a:ahLst/>
              <a:cxnLst/>
              <a:rect l="l" t="t" r="r" b="b"/>
              <a:pathLst>
                <a:path w="327" h="553" extrusionOk="0">
                  <a:moveTo>
                    <a:pt x="224" y="1"/>
                  </a:moveTo>
                  <a:cubicBezTo>
                    <a:pt x="148" y="1"/>
                    <a:pt x="1" y="106"/>
                    <a:pt x="1" y="106"/>
                  </a:cubicBezTo>
                  <a:lnTo>
                    <a:pt x="108" y="188"/>
                  </a:lnTo>
                  <a:cubicBezTo>
                    <a:pt x="108" y="188"/>
                    <a:pt x="146" y="438"/>
                    <a:pt x="169" y="465"/>
                  </a:cubicBezTo>
                  <a:cubicBezTo>
                    <a:pt x="194" y="494"/>
                    <a:pt x="227" y="552"/>
                    <a:pt x="262" y="552"/>
                  </a:cubicBezTo>
                  <a:cubicBezTo>
                    <a:pt x="269" y="552"/>
                    <a:pt x="276" y="550"/>
                    <a:pt x="283" y="545"/>
                  </a:cubicBezTo>
                  <a:cubicBezTo>
                    <a:pt x="326" y="514"/>
                    <a:pt x="312" y="31"/>
                    <a:pt x="246" y="5"/>
                  </a:cubicBezTo>
                  <a:cubicBezTo>
                    <a:pt x="240" y="2"/>
                    <a:pt x="233" y="1"/>
                    <a:pt x="224" y="1"/>
                  </a:cubicBezTo>
                  <a:close/>
                </a:path>
              </a:pathLst>
            </a:custGeom>
            <a:solidFill>
              <a:srgbClr val="BA5E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44"/>
            <p:cNvSpPr/>
            <p:nvPr/>
          </p:nvSpPr>
          <p:spPr>
            <a:xfrm>
              <a:off x="4021280" y="3244030"/>
              <a:ext cx="275435" cy="275497"/>
            </a:xfrm>
            <a:custGeom>
              <a:avLst/>
              <a:gdLst/>
              <a:ahLst/>
              <a:cxnLst/>
              <a:rect l="l" t="t" r="r" b="b"/>
              <a:pathLst>
                <a:path w="4440" h="4441" extrusionOk="0">
                  <a:moveTo>
                    <a:pt x="1535" y="0"/>
                  </a:moveTo>
                  <a:lnTo>
                    <a:pt x="131" y="323"/>
                  </a:lnTo>
                  <a:cubicBezTo>
                    <a:pt x="131" y="323"/>
                    <a:pt x="0" y="4107"/>
                    <a:pt x="834" y="4392"/>
                  </a:cubicBezTo>
                  <a:cubicBezTo>
                    <a:pt x="935" y="4426"/>
                    <a:pt x="1041" y="4440"/>
                    <a:pt x="1149" y="4440"/>
                  </a:cubicBezTo>
                  <a:cubicBezTo>
                    <a:pt x="1466" y="4440"/>
                    <a:pt x="1801" y="4315"/>
                    <a:pt x="2091" y="4195"/>
                  </a:cubicBezTo>
                  <a:cubicBezTo>
                    <a:pt x="2854" y="3885"/>
                    <a:pt x="4440" y="2963"/>
                    <a:pt x="4440" y="2963"/>
                  </a:cubicBezTo>
                  <a:lnTo>
                    <a:pt x="2780" y="1843"/>
                  </a:lnTo>
                  <a:lnTo>
                    <a:pt x="1903" y="2267"/>
                  </a:lnTo>
                  <a:lnTo>
                    <a:pt x="1535" y="0"/>
                  </a:lnTo>
                  <a:close/>
                </a:path>
              </a:pathLst>
            </a:custGeom>
            <a:solidFill>
              <a:srgbClr val="D772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44"/>
            <p:cNvSpPr/>
            <p:nvPr/>
          </p:nvSpPr>
          <p:spPr>
            <a:xfrm>
              <a:off x="4021963" y="3121383"/>
              <a:ext cx="104653" cy="191688"/>
            </a:xfrm>
            <a:custGeom>
              <a:avLst/>
              <a:gdLst/>
              <a:ahLst/>
              <a:cxnLst/>
              <a:rect l="l" t="t" r="r" b="b"/>
              <a:pathLst>
                <a:path w="1687" h="3090" extrusionOk="0">
                  <a:moveTo>
                    <a:pt x="193" y="0"/>
                  </a:moveTo>
                  <a:cubicBezTo>
                    <a:pt x="177" y="0"/>
                    <a:pt x="160" y="4"/>
                    <a:pt x="145" y="12"/>
                  </a:cubicBezTo>
                  <a:cubicBezTo>
                    <a:pt x="66" y="55"/>
                    <a:pt x="1" y="113"/>
                    <a:pt x="1" y="113"/>
                  </a:cubicBezTo>
                  <a:cubicBezTo>
                    <a:pt x="1" y="113"/>
                    <a:pt x="58" y="129"/>
                    <a:pt x="81" y="179"/>
                  </a:cubicBezTo>
                  <a:cubicBezTo>
                    <a:pt x="108" y="237"/>
                    <a:pt x="116" y="2471"/>
                    <a:pt x="116" y="2471"/>
                  </a:cubicBezTo>
                  <a:lnTo>
                    <a:pt x="1687" y="3090"/>
                  </a:lnTo>
                  <a:cubicBezTo>
                    <a:pt x="1687" y="3090"/>
                    <a:pt x="1590" y="2243"/>
                    <a:pt x="1444" y="1536"/>
                  </a:cubicBezTo>
                  <a:cubicBezTo>
                    <a:pt x="1299" y="840"/>
                    <a:pt x="1272" y="444"/>
                    <a:pt x="1033" y="314"/>
                  </a:cubicBezTo>
                  <a:cubicBezTo>
                    <a:pt x="997" y="295"/>
                    <a:pt x="956" y="280"/>
                    <a:pt x="914" y="280"/>
                  </a:cubicBezTo>
                  <a:cubicBezTo>
                    <a:pt x="891" y="280"/>
                    <a:pt x="868" y="285"/>
                    <a:pt x="846" y="296"/>
                  </a:cubicBezTo>
                  <a:cubicBezTo>
                    <a:pt x="829" y="233"/>
                    <a:pt x="723" y="163"/>
                    <a:pt x="653" y="163"/>
                  </a:cubicBezTo>
                  <a:cubicBezTo>
                    <a:pt x="631" y="163"/>
                    <a:pt x="613" y="169"/>
                    <a:pt x="602" y="185"/>
                  </a:cubicBezTo>
                  <a:cubicBezTo>
                    <a:pt x="558" y="130"/>
                    <a:pt x="492" y="92"/>
                    <a:pt x="430" y="92"/>
                  </a:cubicBezTo>
                  <a:cubicBezTo>
                    <a:pt x="402" y="92"/>
                    <a:pt x="376" y="100"/>
                    <a:pt x="352" y="117"/>
                  </a:cubicBezTo>
                  <a:cubicBezTo>
                    <a:pt x="312" y="46"/>
                    <a:pt x="251" y="0"/>
                    <a:pt x="193" y="0"/>
                  </a:cubicBezTo>
                  <a:close/>
                </a:path>
              </a:pathLst>
            </a:custGeom>
            <a:solidFill>
              <a:srgbClr val="D772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44"/>
            <p:cNvSpPr/>
            <p:nvPr/>
          </p:nvSpPr>
          <p:spPr>
            <a:xfrm>
              <a:off x="4041070" y="3128580"/>
              <a:ext cx="6948" cy="20347"/>
            </a:xfrm>
            <a:custGeom>
              <a:avLst/>
              <a:gdLst/>
              <a:ahLst/>
              <a:cxnLst/>
              <a:rect l="l" t="t" r="r" b="b"/>
              <a:pathLst>
                <a:path w="112" h="328" extrusionOk="0">
                  <a:moveTo>
                    <a:pt x="54" y="1"/>
                  </a:moveTo>
                  <a:lnTo>
                    <a:pt x="1" y="10"/>
                  </a:lnTo>
                  <a:lnTo>
                    <a:pt x="59" y="328"/>
                  </a:lnTo>
                  <a:lnTo>
                    <a:pt x="111" y="319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rgbClr val="994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44"/>
            <p:cNvSpPr/>
            <p:nvPr/>
          </p:nvSpPr>
          <p:spPr>
            <a:xfrm>
              <a:off x="4057571" y="3132364"/>
              <a:ext cx="9243" cy="22581"/>
            </a:xfrm>
            <a:custGeom>
              <a:avLst/>
              <a:gdLst/>
              <a:ahLst/>
              <a:cxnLst/>
              <a:rect l="l" t="t" r="r" b="b"/>
              <a:pathLst>
                <a:path w="149" h="364" extrusionOk="0">
                  <a:moveTo>
                    <a:pt x="53" y="1"/>
                  </a:moveTo>
                  <a:lnTo>
                    <a:pt x="0" y="15"/>
                  </a:lnTo>
                  <a:lnTo>
                    <a:pt x="96" y="364"/>
                  </a:lnTo>
                  <a:lnTo>
                    <a:pt x="149" y="349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994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44"/>
            <p:cNvSpPr/>
            <p:nvPr/>
          </p:nvSpPr>
          <p:spPr>
            <a:xfrm>
              <a:off x="4072336" y="3138505"/>
              <a:ext cx="8995" cy="18983"/>
            </a:xfrm>
            <a:custGeom>
              <a:avLst/>
              <a:gdLst/>
              <a:ahLst/>
              <a:cxnLst/>
              <a:rect l="l" t="t" r="r" b="b"/>
              <a:pathLst>
                <a:path w="145" h="306" extrusionOk="0">
                  <a:moveTo>
                    <a:pt x="53" y="1"/>
                  </a:moveTo>
                  <a:lnTo>
                    <a:pt x="1" y="17"/>
                  </a:lnTo>
                  <a:lnTo>
                    <a:pt x="92" y="306"/>
                  </a:lnTo>
                  <a:lnTo>
                    <a:pt x="144" y="290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994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44"/>
            <p:cNvSpPr/>
            <p:nvPr/>
          </p:nvSpPr>
          <p:spPr>
            <a:xfrm>
              <a:off x="4137660" y="3384171"/>
              <a:ext cx="13648" cy="36911"/>
            </a:xfrm>
            <a:custGeom>
              <a:avLst/>
              <a:gdLst/>
              <a:ahLst/>
              <a:cxnLst/>
              <a:rect l="l" t="t" r="r" b="b"/>
              <a:pathLst>
                <a:path w="220" h="595" extrusionOk="0">
                  <a:moveTo>
                    <a:pt x="53" y="1"/>
                  </a:moveTo>
                  <a:lnTo>
                    <a:pt x="0" y="15"/>
                  </a:lnTo>
                  <a:cubicBezTo>
                    <a:pt x="5" y="36"/>
                    <a:pt x="134" y="522"/>
                    <a:pt x="170" y="595"/>
                  </a:cubicBezTo>
                  <a:lnTo>
                    <a:pt x="220" y="570"/>
                  </a:lnTo>
                  <a:cubicBezTo>
                    <a:pt x="191" y="513"/>
                    <a:pt x="89" y="142"/>
                    <a:pt x="53" y="1"/>
                  </a:cubicBezTo>
                  <a:close/>
                </a:path>
              </a:pathLst>
            </a:custGeom>
            <a:solidFill>
              <a:srgbClr val="994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44"/>
            <p:cNvSpPr/>
            <p:nvPr/>
          </p:nvSpPr>
          <p:spPr>
            <a:xfrm>
              <a:off x="4161234" y="3283671"/>
              <a:ext cx="166192" cy="207383"/>
            </a:xfrm>
            <a:custGeom>
              <a:avLst/>
              <a:gdLst/>
              <a:ahLst/>
              <a:cxnLst/>
              <a:rect l="l" t="t" r="r" b="b"/>
              <a:pathLst>
                <a:path w="2679" h="3343" extrusionOk="0">
                  <a:moveTo>
                    <a:pt x="2542" y="1"/>
                  </a:moveTo>
                  <a:cubicBezTo>
                    <a:pt x="2127" y="1"/>
                    <a:pt x="1141" y="661"/>
                    <a:pt x="1141" y="661"/>
                  </a:cubicBezTo>
                  <a:lnTo>
                    <a:pt x="1" y="1349"/>
                  </a:lnTo>
                  <a:lnTo>
                    <a:pt x="990" y="3343"/>
                  </a:lnTo>
                  <a:lnTo>
                    <a:pt x="2491" y="2446"/>
                  </a:lnTo>
                  <a:lnTo>
                    <a:pt x="2679" y="44"/>
                  </a:lnTo>
                  <a:cubicBezTo>
                    <a:pt x="2647" y="14"/>
                    <a:pt x="2600" y="1"/>
                    <a:pt x="25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44"/>
            <p:cNvSpPr/>
            <p:nvPr/>
          </p:nvSpPr>
          <p:spPr>
            <a:xfrm>
              <a:off x="4159001" y="3295706"/>
              <a:ext cx="157693" cy="197830"/>
            </a:xfrm>
            <a:custGeom>
              <a:avLst/>
              <a:gdLst/>
              <a:ahLst/>
              <a:cxnLst/>
              <a:rect l="l" t="t" r="r" b="b"/>
              <a:pathLst>
                <a:path w="2542" h="3189" extrusionOk="0">
                  <a:moveTo>
                    <a:pt x="1843" y="1"/>
                  </a:moveTo>
                  <a:lnTo>
                    <a:pt x="22" y="1132"/>
                  </a:lnTo>
                  <a:lnTo>
                    <a:pt x="1" y="1144"/>
                  </a:lnTo>
                  <a:lnTo>
                    <a:pt x="1016" y="3188"/>
                  </a:lnTo>
                  <a:lnTo>
                    <a:pt x="2542" y="2275"/>
                  </a:lnTo>
                  <a:lnTo>
                    <a:pt x="2513" y="2228"/>
                  </a:lnTo>
                  <a:lnTo>
                    <a:pt x="1037" y="3111"/>
                  </a:lnTo>
                  <a:lnTo>
                    <a:pt x="73" y="1164"/>
                  </a:lnTo>
                  <a:lnTo>
                    <a:pt x="1872" y="47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44"/>
            <p:cNvSpPr/>
            <p:nvPr/>
          </p:nvSpPr>
          <p:spPr>
            <a:xfrm>
              <a:off x="4176867" y="3355820"/>
              <a:ext cx="64206" cy="125001"/>
            </a:xfrm>
            <a:custGeom>
              <a:avLst/>
              <a:gdLst/>
              <a:ahLst/>
              <a:cxnLst/>
              <a:rect l="l" t="t" r="r" b="b"/>
              <a:pathLst>
                <a:path w="1035" h="2015" extrusionOk="0">
                  <a:moveTo>
                    <a:pt x="48" y="0"/>
                  </a:moveTo>
                  <a:lnTo>
                    <a:pt x="0" y="26"/>
                  </a:lnTo>
                  <a:lnTo>
                    <a:pt x="985" y="2014"/>
                  </a:lnTo>
                  <a:lnTo>
                    <a:pt x="1034" y="199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44"/>
            <p:cNvSpPr/>
            <p:nvPr/>
          </p:nvSpPr>
          <p:spPr>
            <a:xfrm>
              <a:off x="2912320" y="3228521"/>
              <a:ext cx="465697" cy="588588"/>
            </a:xfrm>
            <a:custGeom>
              <a:avLst/>
              <a:gdLst/>
              <a:ahLst/>
              <a:cxnLst/>
              <a:rect l="l" t="t" r="r" b="b"/>
              <a:pathLst>
                <a:path w="7507" h="9488" extrusionOk="0">
                  <a:moveTo>
                    <a:pt x="4625" y="1"/>
                  </a:moveTo>
                  <a:cubicBezTo>
                    <a:pt x="4580" y="1"/>
                    <a:pt x="4536" y="2"/>
                    <a:pt x="4492" y="3"/>
                  </a:cubicBezTo>
                  <a:cubicBezTo>
                    <a:pt x="4015" y="21"/>
                    <a:pt x="3542" y="54"/>
                    <a:pt x="3067" y="64"/>
                  </a:cubicBezTo>
                  <a:cubicBezTo>
                    <a:pt x="3022" y="65"/>
                    <a:pt x="2976" y="66"/>
                    <a:pt x="2930" y="66"/>
                  </a:cubicBezTo>
                  <a:cubicBezTo>
                    <a:pt x="2737" y="66"/>
                    <a:pt x="2540" y="58"/>
                    <a:pt x="2344" y="58"/>
                  </a:cubicBezTo>
                  <a:cubicBezTo>
                    <a:pt x="2121" y="58"/>
                    <a:pt x="1899" y="68"/>
                    <a:pt x="1682" y="115"/>
                  </a:cubicBezTo>
                  <a:cubicBezTo>
                    <a:pt x="1027" y="259"/>
                    <a:pt x="712" y="776"/>
                    <a:pt x="501" y="1374"/>
                  </a:cubicBezTo>
                  <a:cubicBezTo>
                    <a:pt x="36" y="2684"/>
                    <a:pt x="0" y="6118"/>
                    <a:pt x="3" y="7463"/>
                  </a:cubicBezTo>
                  <a:cubicBezTo>
                    <a:pt x="5" y="8793"/>
                    <a:pt x="1049" y="9272"/>
                    <a:pt x="2698" y="9457"/>
                  </a:cubicBezTo>
                  <a:cubicBezTo>
                    <a:pt x="2887" y="9478"/>
                    <a:pt x="3076" y="9487"/>
                    <a:pt x="3266" y="9487"/>
                  </a:cubicBezTo>
                  <a:cubicBezTo>
                    <a:pt x="3824" y="9487"/>
                    <a:pt x="4385" y="9408"/>
                    <a:pt x="4936" y="9325"/>
                  </a:cubicBezTo>
                  <a:cubicBezTo>
                    <a:pt x="5648" y="9216"/>
                    <a:pt x="6523" y="9056"/>
                    <a:pt x="7007" y="8439"/>
                  </a:cubicBezTo>
                  <a:cubicBezTo>
                    <a:pt x="7506" y="7809"/>
                    <a:pt x="7228" y="6669"/>
                    <a:pt x="7142" y="5927"/>
                  </a:cubicBezTo>
                  <a:cubicBezTo>
                    <a:pt x="7007" y="4768"/>
                    <a:pt x="6838" y="3915"/>
                    <a:pt x="6650" y="2953"/>
                  </a:cubicBezTo>
                  <a:cubicBezTo>
                    <a:pt x="6481" y="2090"/>
                    <a:pt x="6458" y="1140"/>
                    <a:pt x="5844" y="445"/>
                  </a:cubicBezTo>
                  <a:cubicBezTo>
                    <a:pt x="5535" y="95"/>
                    <a:pt x="5072" y="1"/>
                    <a:pt x="46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44"/>
            <p:cNvSpPr/>
            <p:nvPr/>
          </p:nvSpPr>
          <p:spPr>
            <a:xfrm>
              <a:off x="2961825" y="3239377"/>
              <a:ext cx="363835" cy="326366"/>
            </a:xfrm>
            <a:custGeom>
              <a:avLst/>
              <a:gdLst/>
              <a:ahLst/>
              <a:cxnLst/>
              <a:rect l="l" t="t" r="r" b="b"/>
              <a:pathLst>
                <a:path w="5865" h="5261" extrusionOk="0">
                  <a:moveTo>
                    <a:pt x="2843" y="1"/>
                  </a:moveTo>
                  <a:cubicBezTo>
                    <a:pt x="2009" y="1"/>
                    <a:pt x="1159" y="168"/>
                    <a:pt x="836" y="367"/>
                  </a:cubicBezTo>
                  <a:cubicBezTo>
                    <a:pt x="174" y="779"/>
                    <a:pt x="8" y="2892"/>
                    <a:pt x="1" y="2981"/>
                  </a:cubicBezTo>
                  <a:lnTo>
                    <a:pt x="56" y="2985"/>
                  </a:lnTo>
                  <a:cubicBezTo>
                    <a:pt x="58" y="2964"/>
                    <a:pt x="226" y="810"/>
                    <a:pt x="865" y="415"/>
                  </a:cubicBezTo>
                  <a:cubicBezTo>
                    <a:pt x="1174" y="223"/>
                    <a:pt x="2019" y="61"/>
                    <a:pt x="2846" y="61"/>
                  </a:cubicBezTo>
                  <a:cubicBezTo>
                    <a:pt x="3602" y="61"/>
                    <a:pt x="4342" y="196"/>
                    <a:pt x="4643" y="567"/>
                  </a:cubicBezTo>
                  <a:cubicBezTo>
                    <a:pt x="5497" y="1619"/>
                    <a:pt x="5807" y="5225"/>
                    <a:pt x="5810" y="5261"/>
                  </a:cubicBezTo>
                  <a:lnTo>
                    <a:pt x="5865" y="5256"/>
                  </a:lnTo>
                  <a:cubicBezTo>
                    <a:pt x="5863" y="5246"/>
                    <a:pt x="5786" y="4334"/>
                    <a:pt x="5603" y="3300"/>
                  </a:cubicBezTo>
                  <a:cubicBezTo>
                    <a:pt x="5358" y="1912"/>
                    <a:pt x="5047" y="980"/>
                    <a:pt x="4684" y="533"/>
                  </a:cubicBezTo>
                  <a:cubicBezTo>
                    <a:pt x="4367" y="143"/>
                    <a:pt x="3612" y="1"/>
                    <a:pt x="28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44"/>
            <p:cNvSpPr/>
            <p:nvPr/>
          </p:nvSpPr>
          <p:spPr>
            <a:xfrm>
              <a:off x="3288570" y="4311557"/>
              <a:ext cx="192619" cy="196093"/>
            </a:xfrm>
            <a:custGeom>
              <a:avLst/>
              <a:gdLst/>
              <a:ahLst/>
              <a:cxnLst/>
              <a:rect l="l" t="t" r="r" b="b"/>
              <a:pathLst>
                <a:path w="3105" h="3161" extrusionOk="0">
                  <a:moveTo>
                    <a:pt x="1954" y="0"/>
                  </a:moveTo>
                  <a:cubicBezTo>
                    <a:pt x="1267" y="556"/>
                    <a:pt x="1" y="1219"/>
                    <a:pt x="1" y="1219"/>
                  </a:cubicBezTo>
                  <a:cubicBezTo>
                    <a:pt x="272" y="1614"/>
                    <a:pt x="672" y="1975"/>
                    <a:pt x="983" y="2373"/>
                  </a:cubicBezTo>
                  <a:cubicBezTo>
                    <a:pt x="1129" y="2511"/>
                    <a:pt x="1087" y="2787"/>
                    <a:pt x="988" y="3059"/>
                  </a:cubicBezTo>
                  <a:lnTo>
                    <a:pt x="1312" y="3160"/>
                  </a:lnTo>
                  <a:lnTo>
                    <a:pt x="3104" y="1525"/>
                  </a:lnTo>
                  <a:lnTo>
                    <a:pt x="1954" y="0"/>
                  </a:lnTo>
                  <a:close/>
                </a:path>
              </a:pathLst>
            </a:custGeom>
            <a:solidFill>
              <a:srgbClr val="D772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44"/>
            <p:cNvSpPr/>
            <p:nvPr/>
          </p:nvSpPr>
          <p:spPr>
            <a:xfrm>
              <a:off x="3304203" y="4379549"/>
              <a:ext cx="211167" cy="231577"/>
            </a:xfrm>
            <a:custGeom>
              <a:avLst/>
              <a:gdLst/>
              <a:ahLst/>
              <a:cxnLst/>
              <a:rect l="l" t="t" r="r" b="b"/>
              <a:pathLst>
                <a:path w="3404" h="3733" extrusionOk="0">
                  <a:moveTo>
                    <a:pt x="2598" y="1"/>
                  </a:moveTo>
                  <a:cubicBezTo>
                    <a:pt x="2598" y="1"/>
                    <a:pt x="1703" y="987"/>
                    <a:pt x="701" y="1293"/>
                  </a:cubicBezTo>
                  <a:lnTo>
                    <a:pt x="29" y="3021"/>
                  </a:lnTo>
                  <a:cubicBezTo>
                    <a:pt x="0" y="3095"/>
                    <a:pt x="54" y="3261"/>
                    <a:pt x="119" y="3390"/>
                  </a:cubicBezTo>
                  <a:cubicBezTo>
                    <a:pt x="121" y="3393"/>
                    <a:pt x="362" y="3732"/>
                    <a:pt x="447" y="3732"/>
                  </a:cubicBezTo>
                  <a:cubicBezTo>
                    <a:pt x="452" y="3732"/>
                    <a:pt x="458" y="3731"/>
                    <a:pt x="462" y="3727"/>
                  </a:cubicBezTo>
                  <a:lnTo>
                    <a:pt x="3372" y="1123"/>
                  </a:lnTo>
                  <a:cubicBezTo>
                    <a:pt x="3404" y="1094"/>
                    <a:pt x="3402" y="1039"/>
                    <a:pt x="3369" y="1003"/>
                  </a:cubicBezTo>
                  <a:lnTo>
                    <a:pt x="25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44"/>
            <p:cNvSpPr/>
            <p:nvPr/>
          </p:nvSpPr>
          <p:spPr>
            <a:xfrm>
              <a:off x="3338881" y="4479118"/>
              <a:ext cx="21216" cy="10918"/>
            </a:xfrm>
            <a:custGeom>
              <a:avLst/>
              <a:gdLst/>
              <a:ahLst/>
              <a:cxnLst/>
              <a:rect l="l" t="t" r="r" b="b"/>
              <a:pathLst>
                <a:path w="342" h="176" extrusionOk="0">
                  <a:moveTo>
                    <a:pt x="20" y="0"/>
                  </a:moveTo>
                  <a:lnTo>
                    <a:pt x="0" y="51"/>
                  </a:lnTo>
                  <a:lnTo>
                    <a:pt x="323" y="176"/>
                  </a:lnTo>
                  <a:lnTo>
                    <a:pt x="341" y="125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44"/>
            <p:cNvSpPr/>
            <p:nvPr/>
          </p:nvSpPr>
          <p:spPr>
            <a:xfrm>
              <a:off x="3333980" y="4492331"/>
              <a:ext cx="18983" cy="10422"/>
            </a:xfrm>
            <a:custGeom>
              <a:avLst/>
              <a:gdLst/>
              <a:ahLst/>
              <a:cxnLst/>
              <a:rect l="l" t="t" r="r" b="b"/>
              <a:pathLst>
                <a:path w="306" h="168" extrusionOk="0">
                  <a:moveTo>
                    <a:pt x="21" y="1"/>
                  </a:moveTo>
                  <a:lnTo>
                    <a:pt x="1" y="52"/>
                  </a:lnTo>
                  <a:lnTo>
                    <a:pt x="284" y="168"/>
                  </a:lnTo>
                  <a:lnTo>
                    <a:pt x="306" y="117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44"/>
            <p:cNvSpPr/>
            <p:nvPr/>
          </p:nvSpPr>
          <p:spPr>
            <a:xfrm>
              <a:off x="3328583" y="4505607"/>
              <a:ext cx="19231" cy="10422"/>
            </a:xfrm>
            <a:custGeom>
              <a:avLst/>
              <a:gdLst/>
              <a:ahLst/>
              <a:cxnLst/>
              <a:rect l="l" t="t" r="r" b="b"/>
              <a:pathLst>
                <a:path w="310" h="168" extrusionOk="0">
                  <a:moveTo>
                    <a:pt x="21" y="0"/>
                  </a:moveTo>
                  <a:lnTo>
                    <a:pt x="1" y="51"/>
                  </a:lnTo>
                  <a:lnTo>
                    <a:pt x="290" y="167"/>
                  </a:lnTo>
                  <a:lnTo>
                    <a:pt x="310" y="116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44"/>
            <p:cNvSpPr/>
            <p:nvPr/>
          </p:nvSpPr>
          <p:spPr>
            <a:xfrm>
              <a:off x="3314439" y="4542519"/>
              <a:ext cx="36849" cy="26985"/>
            </a:xfrm>
            <a:custGeom>
              <a:avLst/>
              <a:gdLst/>
              <a:ahLst/>
              <a:cxnLst/>
              <a:rect l="l" t="t" r="r" b="b"/>
              <a:pathLst>
                <a:path w="594" h="435" extrusionOk="0">
                  <a:moveTo>
                    <a:pt x="15" y="1"/>
                  </a:moveTo>
                  <a:lnTo>
                    <a:pt x="1" y="53"/>
                  </a:lnTo>
                  <a:cubicBezTo>
                    <a:pt x="5" y="53"/>
                    <a:pt x="262" y="131"/>
                    <a:pt x="554" y="435"/>
                  </a:cubicBezTo>
                  <a:lnTo>
                    <a:pt x="593" y="396"/>
                  </a:lnTo>
                  <a:cubicBezTo>
                    <a:pt x="291" y="82"/>
                    <a:pt x="27" y="4"/>
                    <a:pt x="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44"/>
            <p:cNvSpPr/>
            <p:nvPr/>
          </p:nvSpPr>
          <p:spPr>
            <a:xfrm>
              <a:off x="3424367" y="4393507"/>
              <a:ext cx="53474" cy="84864"/>
            </a:xfrm>
            <a:custGeom>
              <a:avLst/>
              <a:gdLst/>
              <a:ahLst/>
              <a:cxnLst/>
              <a:rect l="l" t="t" r="r" b="b"/>
              <a:pathLst>
                <a:path w="862" h="1368" extrusionOk="0">
                  <a:moveTo>
                    <a:pt x="825" y="1"/>
                  </a:moveTo>
                  <a:cubicBezTo>
                    <a:pt x="815" y="8"/>
                    <a:pt x="0" y="775"/>
                    <a:pt x="416" y="1367"/>
                  </a:cubicBezTo>
                  <a:lnTo>
                    <a:pt x="459" y="1337"/>
                  </a:lnTo>
                  <a:cubicBezTo>
                    <a:pt x="71" y="783"/>
                    <a:pt x="854" y="49"/>
                    <a:pt x="861" y="41"/>
                  </a:cubicBezTo>
                  <a:lnTo>
                    <a:pt x="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44"/>
            <p:cNvSpPr/>
            <p:nvPr/>
          </p:nvSpPr>
          <p:spPr>
            <a:xfrm>
              <a:off x="3315370" y="4428930"/>
              <a:ext cx="189331" cy="170038"/>
            </a:xfrm>
            <a:custGeom>
              <a:avLst/>
              <a:gdLst/>
              <a:ahLst/>
              <a:cxnLst/>
              <a:rect l="l" t="t" r="r" b="b"/>
              <a:pathLst>
                <a:path w="3052" h="2741" extrusionOk="0">
                  <a:moveTo>
                    <a:pt x="3015" y="0"/>
                  </a:moveTo>
                  <a:lnTo>
                    <a:pt x="0" y="2700"/>
                  </a:lnTo>
                  <a:lnTo>
                    <a:pt x="36" y="2741"/>
                  </a:lnTo>
                  <a:lnTo>
                    <a:pt x="3051" y="41"/>
                  </a:lnTo>
                  <a:lnTo>
                    <a:pt x="3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44"/>
            <p:cNvSpPr/>
            <p:nvPr/>
          </p:nvSpPr>
          <p:spPr>
            <a:xfrm>
              <a:off x="3315245" y="4457839"/>
              <a:ext cx="30707" cy="26613"/>
            </a:xfrm>
            <a:custGeom>
              <a:avLst/>
              <a:gdLst/>
              <a:ahLst/>
              <a:cxnLst/>
              <a:rect l="l" t="t" r="r" b="b"/>
              <a:pathLst>
                <a:path w="495" h="429" extrusionOk="0">
                  <a:moveTo>
                    <a:pt x="126" y="53"/>
                  </a:moveTo>
                  <a:cubicBezTo>
                    <a:pt x="200" y="73"/>
                    <a:pt x="303" y="213"/>
                    <a:pt x="367" y="313"/>
                  </a:cubicBezTo>
                  <a:cubicBezTo>
                    <a:pt x="277" y="272"/>
                    <a:pt x="155" y="214"/>
                    <a:pt x="113" y="176"/>
                  </a:cubicBezTo>
                  <a:cubicBezTo>
                    <a:pt x="76" y="146"/>
                    <a:pt x="59" y="117"/>
                    <a:pt x="60" y="95"/>
                  </a:cubicBezTo>
                  <a:cubicBezTo>
                    <a:pt x="60" y="82"/>
                    <a:pt x="72" y="69"/>
                    <a:pt x="89" y="59"/>
                  </a:cubicBezTo>
                  <a:cubicBezTo>
                    <a:pt x="95" y="54"/>
                    <a:pt x="102" y="53"/>
                    <a:pt x="110" y="53"/>
                  </a:cubicBezTo>
                  <a:cubicBezTo>
                    <a:pt x="113" y="53"/>
                    <a:pt x="117" y="53"/>
                    <a:pt x="120" y="53"/>
                  </a:cubicBezTo>
                  <a:cubicBezTo>
                    <a:pt x="122" y="53"/>
                    <a:pt x="124" y="53"/>
                    <a:pt x="126" y="53"/>
                  </a:cubicBezTo>
                  <a:close/>
                  <a:moveTo>
                    <a:pt x="112" y="0"/>
                  </a:moveTo>
                  <a:cubicBezTo>
                    <a:pt x="93" y="0"/>
                    <a:pt x="76" y="5"/>
                    <a:pt x="60" y="15"/>
                  </a:cubicBezTo>
                  <a:cubicBezTo>
                    <a:pt x="17" y="40"/>
                    <a:pt x="6" y="72"/>
                    <a:pt x="4" y="94"/>
                  </a:cubicBezTo>
                  <a:cubicBezTo>
                    <a:pt x="1" y="133"/>
                    <a:pt x="24" y="175"/>
                    <a:pt x="75" y="220"/>
                  </a:cubicBezTo>
                  <a:cubicBezTo>
                    <a:pt x="149" y="287"/>
                    <a:pt x="410" y="394"/>
                    <a:pt x="422" y="400"/>
                  </a:cubicBezTo>
                  <a:lnTo>
                    <a:pt x="494" y="429"/>
                  </a:lnTo>
                  <a:lnTo>
                    <a:pt x="457" y="361"/>
                  </a:lnTo>
                  <a:cubicBezTo>
                    <a:pt x="438" y="329"/>
                    <a:pt x="275" y="40"/>
                    <a:pt x="139" y="3"/>
                  </a:cubicBezTo>
                  <a:cubicBezTo>
                    <a:pt x="129" y="1"/>
                    <a:pt x="120" y="0"/>
                    <a:pt x="1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44"/>
            <p:cNvSpPr/>
            <p:nvPr/>
          </p:nvSpPr>
          <p:spPr>
            <a:xfrm>
              <a:off x="3340866" y="4467765"/>
              <a:ext cx="29777" cy="16377"/>
            </a:xfrm>
            <a:custGeom>
              <a:avLst/>
              <a:gdLst/>
              <a:ahLst/>
              <a:cxnLst/>
              <a:rect l="l" t="t" r="r" b="b"/>
              <a:pathLst>
                <a:path w="480" h="264" extrusionOk="0">
                  <a:moveTo>
                    <a:pt x="318" y="52"/>
                  </a:moveTo>
                  <a:cubicBezTo>
                    <a:pt x="344" y="52"/>
                    <a:pt x="372" y="61"/>
                    <a:pt x="392" y="79"/>
                  </a:cubicBezTo>
                  <a:cubicBezTo>
                    <a:pt x="407" y="90"/>
                    <a:pt x="423" y="111"/>
                    <a:pt x="418" y="140"/>
                  </a:cubicBezTo>
                  <a:cubicBezTo>
                    <a:pt x="415" y="161"/>
                    <a:pt x="395" y="177"/>
                    <a:pt x="379" y="188"/>
                  </a:cubicBezTo>
                  <a:cubicBezTo>
                    <a:pt x="339" y="206"/>
                    <a:pt x="286" y="210"/>
                    <a:pt x="239" y="210"/>
                  </a:cubicBezTo>
                  <a:cubicBezTo>
                    <a:pt x="230" y="210"/>
                    <a:pt x="221" y="210"/>
                    <a:pt x="212" y="209"/>
                  </a:cubicBezTo>
                  <a:cubicBezTo>
                    <a:pt x="183" y="207"/>
                    <a:pt x="153" y="205"/>
                    <a:pt x="116" y="199"/>
                  </a:cubicBezTo>
                  <a:cubicBezTo>
                    <a:pt x="112" y="198"/>
                    <a:pt x="105" y="196"/>
                    <a:pt x="96" y="195"/>
                  </a:cubicBezTo>
                  <a:cubicBezTo>
                    <a:pt x="92" y="192"/>
                    <a:pt x="87" y="192"/>
                    <a:pt x="83" y="191"/>
                  </a:cubicBezTo>
                  <a:cubicBezTo>
                    <a:pt x="138" y="147"/>
                    <a:pt x="230" y="76"/>
                    <a:pt x="286" y="57"/>
                  </a:cubicBezTo>
                  <a:cubicBezTo>
                    <a:pt x="296" y="54"/>
                    <a:pt x="307" y="52"/>
                    <a:pt x="318" y="52"/>
                  </a:cubicBezTo>
                  <a:close/>
                  <a:moveTo>
                    <a:pt x="319" y="0"/>
                  </a:moveTo>
                  <a:cubicBezTo>
                    <a:pt x="302" y="0"/>
                    <a:pt x="285" y="3"/>
                    <a:pt x="270" y="8"/>
                  </a:cubicBezTo>
                  <a:cubicBezTo>
                    <a:pt x="174" y="40"/>
                    <a:pt x="7" y="183"/>
                    <a:pt x="0" y="189"/>
                  </a:cubicBezTo>
                  <a:lnTo>
                    <a:pt x="23" y="217"/>
                  </a:lnTo>
                  <a:lnTo>
                    <a:pt x="23" y="236"/>
                  </a:lnTo>
                  <a:cubicBezTo>
                    <a:pt x="32" y="237"/>
                    <a:pt x="67" y="246"/>
                    <a:pt x="81" y="249"/>
                  </a:cubicBezTo>
                  <a:cubicBezTo>
                    <a:pt x="92" y="250"/>
                    <a:pt x="103" y="254"/>
                    <a:pt x="106" y="254"/>
                  </a:cubicBezTo>
                  <a:cubicBezTo>
                    <a:pt x="145" y="260"/>
                    <a:pt x="179" y="262"/>
                    <a:pt x="211" y="263"/>
                  </a:cubicBezTo>
                  <a:lnTo>
                    <a:pt x="244" y="263"/>
                  </a:lnTo>
                  <a:cubicBezTo>
                    <a:pt x="299" y="263"/>
                    <a:pt x="357" y="257"/>
                    <a:pt x="404" y="237"/>
                  </a:cubicBezTo>
                  <a:cubicBezTo>
                    <a:pt x="443" y="220"/>
                    <a:pt x="469" y="185"/>
                    <a:pt x="474" y="148"/>
                  </a:cubicBezTo>
                  <a:cubicBezTo>
                    <a:pt x="479" y="105"/>
                    <a:pt x="460" y="67"/>
                    <a:pt x="426" y="38"/>
                  </a:cubicBezTo>
                  <a:cubicBezTo>
                    <a:pt x="397" y="13"/>
                    <a:pt x="357" y="0"/>
                    <a:pt x="3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44"/>
            <p:cNvSpPr/>
            <p:nvPr/>
          </p:nvSpPr>
          <p:spPr>
            <a:xfrm>
              <a:off x="3321015" y="4478683"/>
              <a:ext cx="37965" cy="27606"/>
            </a:xfrm>
            <a:custGeom>
              <a:avLst/>
              <a:gdLst/>
              <a:ahLst/>
              <a:cxnLst/>
              <a:rect l="l" t="t" r="r" b="b"/>
              <a:pathLst>
                <a:path w="612" h="445" extrusionOk="0">
                  <a:moveTo>
                    <a:pt x="367" y="0"/>
                  </a:moveTo>
                  <a:lnTo>
                    <a:pt x="335" y="9"/>
                  </a:lnTo>
                  <a:cubicBezTo>
                    <a:pt x="63" y="81"/>
                    <a:pt x="2" y="337"/>
                    <a:pt x="1" y="349"/>
                  </a:cubicBezTo>
                  <a:lnTo>
                    <a:pt x="53" y="362"/>
                  </a:lnTo>
                  <a:cubicBezTo>
                    <a:pt x="54" y="351"/>
                    <a:pt x="105" y="147"/>
                    <a:pt x="316" y="73"/>
                  </a:cubicBezTo>
                  <a:cubicBezTo>
                    <a:pt x="329" y="154"/>
                    <a:pt x="380" y="356"/>
                    <a:pt x="590" y="444"/>
                  </a:cubicBezTo>
                  <a:lnTo>
                    <a:pt x="612" y="394"/>
                  </a:lnTo>
                  <a:cubicBezTo>
                    <a:pt x="383" y="298"/>
                    <a:pt x="368" y="45"/>
                    <a:pt x="368" y="35"/>
                  </a:cubicBezTo>
                  <a:lnTo>
                    <a:pt x="3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44"/>
            <p:cNvSpPr/>
            <p:nvPr/>
          </p:nvSpPr>
          <p:spPr>
            <a:xfrm>
              <a:off x="2722923" y="4345118"/>
              <a:ext cx="179901" cy="154157"/>
            </a:xfrm>
            <a:custGeom>
              <a:avLst/>
              <a:gdLst/>
              <a:ahLst/>
              <a:cxnLst/>
              <a:rect l="l" t="t" r="r" b="b"/>
              <a:pathLst>
                <a:path w="2900" h="2485" extrusionOk="0">
                  <a:moveTo>
                    <a:pt x="677" y="1"/>
                  </a:moveTo>
                  <a:cubicBezTo>
                    <a:pt x="573" y="469"/>
                    <a:pt x="580" y="1007"/>
                    <a:pt x="500" y="1505"/>
                  </a:cubicBezTo>
                  <a:cubicBezTo>
                    <a:pt x="500" y="1709"/>
                    <a:pt x="268" y="1863"/>
                    <a:pt x="1" y="1977"/>
                  </a:cubicBezTo>
                  <a:lnTo>
                    <a:pt x="147" y="2284"/>
                  </a:lnTo>
                  <a:lnTo>
                    <a:pt x="2565" y="2484"/>
                  </a:lnTo>
                  <a:lnTo>
                    <a:pt x="2899" y="604"/>
                  </a:lnTo>
                  <a:cubicBezTo>
                    <a:pt x="2025" y="477"/>
                    <a:pt x="677" y="1"/>
                    <a:pt x="677" y="1"/>
                  </a:cubicBezTo>
                  <a:close/>
                </a:path>
              </a:pathLst>
            </a:custGeom>
            <a:solidFill>
              <a:srgbClr val="D772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44"/>
            <p:cNvSpPr/>
            <p:nvPr/>
          </p:nvSpPr>
          <p:spPr>
            <a:xfrm>
              <a:off x="2626022" y="4437739"/>
              <a:ext cx="264641" cy="114206"/>
            </a:xfrm>
            <a:custGeom>
              <a:avLst/>
              <a:gdLst/>
              <a:ahLst/>
              <a:cxnLst/>
              <a:rect l="l" t="t" r="r" b="b"/>
              <a:pathLst>
                <a:path w="4266" h="1841" extrusionOk="0">
                  <a:moveTo>
                    <a:pt x="2027" y="1"/>
                  </a:moveTo>
                  <a:lnTo>
                    <a:pt x="305" y="686"/>
                  </a:lnTo>
                  <a:cubicBezTo>
                    <a:pt x="230" y="715"/>
                    <a:pt x="147" y="865"/>
                    <a:pt x="96" y="1001"/>
                  </a:cubicBezTo>
                  <a:cubicBezTo>
                    <a:pt x="96" y="1006"/>
                    <a:pt x="0" y="1475"/>
                    <a:pt x="82" y="1480"/>
                  </a:cubicBezTo>
                  <a:lnTo>
                    <a:pt x="3969" y="1841"/>
                  </a:lnTo>
                  <a:cubicBezTo>
                    <a:pt x="3971" y="1841"/>
                    <a:pt x="3973" y="1841"/>
                    <a:pt x="3976" y="1841"/>
                  </a:cubicBezTo>
                  <a:cubicBezTo>
                    <a:pt x="4015" y="1841"/>
                    <a:pt x="4049" y="1805"/>
                    <a:pt x="4055" y="1758"/>
                  </a:cubicBezTo>
                  <a:lnTo>
                    <a:pt x="4265" y="512"/>
                  </a:lnTo>
                  <a:lnTo>
                    <a:pt x="4265" y="512"/>
                  </a:lnTo>
                  <a:cubicBezTo>
                    <a:pt x="4265" y="512"/>
                    <a:pt x="4261" y="512"/>
                    <a:pt x="4253" y="512"/>
                  </a:cubicBezTo>
                  <a:cubicBezTo>
                    <a:pt x="4115" y="512"/>
                    <a:pt x="2883" y="498"/>
                    <a:pt x="20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44"/>
            <p:cNvSpPr/>
            <p:nvPr/>
          </p:nvSpPr>
          <p:spPr>
            <a:xfrm>
              <a:off x="2729437" y="4445432"/>
              <a:ext cx="11042" cy="21402"/>
            </a:xfrm>
            <a:custGeom>
              <a:avLst/>
              <a:gdLst/>
              <a:ahLst/>
              <a:cxnLst/>
              <a:rect l="l" t="t" r="r" b="b"/>
              <a:pathLst>
                <a:path w="178" h="345" extrusionOk="0">
                  <a:moveTo>
                    <a:pt x="51" y="0"/>
                  </a:moveTo>
                  <a:lnTo>
                    <a:pt x="0" y="21"/>
                  </a:lnTo>
                  <a:lnTo>
                    <a:pt x="127" y="344"/>
                  </a:lnTo>
                  <a:lnTo>
                    <a:pt x="177" y="324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44"/>
            <p:cNvSpPr/>
            <p:nvPr/>
          </p:nvSpPr>
          <p:spPr>
            <a:xfrm>
              <a:off x="2716719" y="4450519"/>
              <a:ext cx="9864" cy="19107"/>
            </a:xfrm>
            <a:custGeom>
              <a:avLst/>
              <a:gdLst/>
              <a:ahLst/>
              <a:cxnLst/>
              <a:rect l="l" t="t" r="r" b="b"/>
              <a:pathLst>
                <a:path w="159" h="308" extrusionOk="0">
                  <a:moveTo>
                    <a:pt x="51" y="1"/>
                  </a:moveTo>
                  <a:lnTo>
                    <a:pt x="1" y="20"/>
                  </a:lnTo>
                  <a:lnTo>
                    <a:pt x="108" y="307"/>
                  </a:lnTo>
                  <a:lnTo>
                    <a:pt x="159" y="287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44"/>
            <p:cNvSpPr/>
            <p:nvPr/>
          </p:nvSpPr>
          <p:spPr>
            <a:xfrm>
              <a:off x="2702823" y="4456040"/>
              <a:ext cx="10174" cy="19231"/>
            </a:xfrm>
            <a:custGeom>
              <a:avLst/>
              <a:gdLst/>
              <a:ahLst/>
              <a:cxnLst/>
              <a:rect l="l" t="t" r="r" b="b"/>
              <a:pathLst>
                <a:path w="164" h="310" extrusionOk="0">
                  <a:moveTo>
                    <a:pt x="52" y="1"/>
                  </a:moveTo>
                  <a:lnTo>
                    <a:pt x="1" y="19"/>
                  </a:lnTo>
                  <a:lnTo>
                    <a:pt x="113" y="310"/>
                  </a:lnTo>
                  <a:lnTo>
                    <a:pt x="164" y="290"/>
                  </a:lnTo>
                  <a:lnTo>
                    <a:pt x="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44"/>
            <p:cNvSpPr/>
            <p:nvPr/>
          </p:nvSpPr>
          <p:spPr>
            <a:xfrm>
              <a:off x="2666160" y="4470432"/>
              <a:ext cx="11104" cy="43052"/>
            </a:xfrm>
            <a:custGeom>
              <a:avLst/>
              <a:gdLst/>
              <a:ahLst/>
              <a:cxnLst/>
              <a:rect l="l" t="t" r="r" b="b"/>
              <a:pathLst>
                <a:path w="179" h="694" extrusionOk="0">
                  <a:moveTo>
                    <a:pt x="50" y="1"/>
                  </a:moveTo>
                  <a:lnTo>
                    <a:pt x="1" y="26"/>
                  </a:lnTo>
                  <a:cubicBezTo>
                    <a:pt x="2" y="28"/>
                    <a:pt x="123" y="270"/>
                    <a:pt x="98" y="691"/>
                  </a:cubicBezTo>
                  <a:lnTo>
                    <a:pt x="153" y="694"/>
                  </a:lnTo>
                  <a:cubicBezTo>
                    <a:pt x="178" y="258"/>
                    <a:pt x="55" y="11"/>
                    <a:pt x="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44"/>
            <p:cNvSpPr/>
            <p:nvPr/>
          </p:nvSpPr>
          <p:spPr>
            <a:xfrm>
              <a:off x="2808099" y="4486252"/>
              <a:ext cx="79405" cy="40137"/>
            </a:xfrm>
            <a:custGeom>
              <a:avLst/>
              <a:gdLst/>
              <a:ahLst/>
              <a:cxnLst/>
              <a:rect l="l" t="t" r="r" b="b"/>
              <a:pathLst>
                <a:path w="1280" h="647" extrusionOk="0">
                  <a:moveTo>
                    <a:pt x="1179" y="0"/>
                  </a:moveTo>
                  <a:cubicBezTo>
                    <a:pt x="899" y="0"/>
                    <a:pt x="124" y="54"/>
                    <a:pt x="0" y="635"/>
                  </a:cubicBezTo>
                  <a:lnTo>
                    <a:pt x="52" y="646"/>
                  </a:lnTo>
                  <a:cubicBezTo>
                    <a:pt x="169" y="105"/>
                    <a:pt x="905" y="56"/>
                    <a:pt x="1176" y="56"/>
                  </a:cubicBezTo>
                  <a:cubicBezTo>
                    <a:pt x="1237" y="56"/>
                    <a:pt x="1274" y="58"/>
                    <a:pt x="1276" y="58"/>
                  </a:cubicBezTo>
                  <a:lnTo>
                    <a:pt x="1279" y="3"/>
                  </a:lnTo>
                  <a:cubicBezTo>
                    <a:pt x="1278" y="3"/>
                    <a:pt x="1240" y="0"/>
                    <a:pt x="1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44"/>
            <p:cNvSpPr/>
            <p:nvPr/>
          </p:nvSpPr>
          <p:spPr>
            <a:xfrm>
              <a:off x="2629869" y="4507592"/>
              <a:ext cx="250311" cy="26613"/>
            </a:xfrm>
            <a:custGeom>
              <a:avLst/>
              <a:gdLst/>
              <a:ahLst/>
              <a:cxnLst/>
              <a:rect l="l" t="t" r="r" b="b"/>
              <a:pathLst>
                <a:path w="4035" h="429" extrusionOk="0">
                  <a:moveTo>
                    <a:pt x="6" y="0"/>
                  </a:moveTo>
                  <a:lnTo>
                    <a:pt x="1" y="55"/>
                  </a:lnTo>
                  <a:lnTo>
                    <a:pt x="4029" y="429"/>
                  </a:lnTo>
                  <a:lnTo>
                    <a:pt x="4035" y="375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44"/>
            <p:cNvSpPr/>
            <p:nvPr/>
          </p:nvSpPr>
          <p:spPr>
            <a:xfrm>
              <a:off x="2724288" y="4415778"/>
              <a:ext cx="16749" cy="37593"/>
            </a:xfrm>
            <a:custGeom>
              <a:avLst/>
              <a:gdLst/>
              <a:ahLst/>
              <a:cxnLst/>
              <a:rect l="l" t="t" r="r" b="b"/>
              <a:pathLst>
                <a:path w="270" h="606" extrusionOk="0">
                  <a:moveTo>
                    <a:pt x="108" y="54"/>
                  </a:moveTo>
                  <a:cubicBezTo>
                    <a:pt x="112" y="54"/>
                    <a:pt x="123" y="56"/>
                    <a:pt x="130" y="57"/>
                  </a:cubicBezTo>
                  <a:cubicBezTo>
                    <a:pt x="141" y="61"/>
                    <a:pt x="149" y="69"/>
                    <a:pt x="156" y="80"/>
                  </a:cubicBezTo>
                  <a:cubicBezTo>
                    <a:pt x="195" y="150"/>
                    <a:pt x="162" y="320"/>
                    <a:pt x="131" y="435"/>
                  </a:cubicBezTo>
                  <a:cubicBezTo>
                    <a:pt x="101" y="340"/>
                    <a:pt x="59" y="212"/>
                    <a:pt x="59" y="156"/>
                  </a:cubicBezTo>
                  <a:cubicBezTo>
                    <a:pt x="59" y="108"/>
                    <a:pt x="67" y="74"/>
                    <a:pt x="83" y="61"/>
                  </a:cubicBezTo>
                  <a:cubicBezTo>
                    <a:pt x="89" y="56"/>
                    <a:pt x="98" y="54"/>
                    <a:pt x="108" y="54"/>
                  </a:cubicBezTo>
                  <a:close/>
                  <a:moveTo>
                    <a:pt x="103" y="1"/>
                  </a:moveTo>
                  <a:cubicBezTo>
                    <a:pt x="82" y="1"/>
                    <a:pt x="64" y="6"/>
                    <a:pt x="47" y="19"/>
                  </a:cubicBezTo>
                  <a:cubicBezTo>
                    <a:pt x="16" y="43"/>
                    <a:pt x="1" y="90"/>
                    <a:pt x="2" y="157"/>
                  </a:cubicBezTo>
                  <a:cubicBezTo>
                    <a:pt x="3" y="257"/>
                    <a:pt x="104" y="522"/>
                    <a:pt x="108" y="533"/>
                  </a:cubicBezTo>
                  <a:lnTo>
                    <a:pt x="134" y="606"/>
                  </a:lnTo>
                  <a:lnTo>
                    <a:pt x="156" y="533"/>
                  </a:lnTo>
                  <a:cubicBezTo>
                    <a:pt x="168" y="499"/>
                    <a:pt x="269" y="180"/>
                    <a:pt x="202" y="57"/>
                  </a:cubicBezTo>
                  <a:cubicBezTo>
                    <a:pt x="189" y="31"/>
                    <a:pt x="168" y="13"/>
                    <a:pt x="141" y="6"/>
                  </a:cubicBezTo>
                  <a:cubicBezTo>
                    <a:pt x="128" y="2"/>
                    <a:pt x="115" y="1"/>
                    <a:pt x="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44"/>
            <p:cNvSpPr/>
            <p:nvPr/>
          </p:nvSpPr>
          <p:spPr>
            <a:xfrm>
              <a:off x="2731670" y="4446238"/>
              <a:ext cx="26489" cy="21030"/>
            </a:xfrm>
            <a:custGeom>
              <a:avLst/>
              <a:gdLst/>
              <a:ahLst/>
              <a:cxnLst/>
              <a:rect l="l" t="t" r="r" b="b"/>
              <a:pathLst>
                <a:path w="427" h="339" extrusionOk="0">
                  <a:moveTo>
                    <a:pt x="73" y="64"/>
                  </a:moveTo>
                  <a:lnTo>
                    <a:pt x="73" y="64"/>
                  </a:lnTo>
                  <a:cubicBezTo>
                    <a:pt x="144" y="73"/>
                    <a:pt x="259" y="95"/>
                    <a:pt x="316" y="122"/>
                  </a:cubicBezTo>
                  <a:cubicBezTo>
                    <a:pt x="346" y="138"/>
                    <a:pt x="369" y="176"/>
                    <a:pt x="371" y="212"/>
                  </a:cubicBezTo>
                  <a:cubicBezTo>
                    <a:pt x="371" y="231"/>
                    <a:pt x="368" y="256"/>
                    <a:pt x="345" y="275"/>
                  </a:cubicBezTo>
                  <a:cubicBezTo>
                    <a:pt x="335" y="281"/>
                    <a:pt x="324" y="284"/>
                    <a:pt x="314" y="284"/>
                  </a:cubicBezTo>
                  <a:cubicBezTo>
                    <a:pt x="303" y="284"/>
                    <a:pt x="292" y="281"/>
                    <a:pt x="282" y="278"/>
                  </a:cubicBezTo>
                  <a:cubicBezTo>
                    <a:pt x="233" y="260"/>
                    <a:pt x="186" y="211"/>
                    <a:pt x="152" y="172"/>
                  </a:cubicBezTo>
                  <a:cubicBezTo>
                    <a:pt x="131" y="150"/>
                    <a:pt x="112" y="124"/>
                    <a:pt x="92" y="95"/>
                  </a:cubicBezTo>
                  <a:cubicBezTo>
                    <a:pt x="91" y="92"/>
                    <a:pt x="86" y="86"/>
                    <a:pt x="80" y="77"/>
                  </a:cubicBezTo>
                  <a:cubicBezTo>
                    <a:pt x="78" y="71"/>
                    <a:pt x="76" y="67"/>
                    <a:pt x="73" y="64"/>
                  </a:cubicBezTo>
                  <a:close/>
                  <a:moveTo>
                    <a:pt x="19" y="0"/>
                  </a:moveTo>
                  <a:lnTo>
                    <a:pt x="15" y="35"/>
                  </a:lnTo>
                  <a:lnTo>
                    <a:pt x="1" y="50"/>
                  </a:lnTo>
                  <a:cubicBezTo>
                    <a:pt x="6" y="57"/>
                    <a:pt x="25" y="87"/>
                    <a:pt x="33" y="102"/>
                  </a:cubicBezTo>
                  <a:cubicBezTo>
                    <a:pt x="37" y="114"/>
                    <a:pt x="43" y="122"/>
                    <a:pt x="44" y="125"/>
                  </a:cubicBezTo>
                  <a:cubicBezTo>
                    <a:pt x="66" y="157"/>
                    <a:pt x="88" y="183"/>
                    <a:pt x="108" y="208"/>
                  </a:cubicBezTo>
                  <a:cubicBezTo>
                    <a:pt x="150" y="254"/>
                    <a:pt x="201" y="305"/>
                    <a:pt x="261" y="328"/>
                  </a:cubicBezTo>
                  <a:cubicBezTo>
                    <a:pt x="277" y="334"/>
                    <a:pt x="294" y="339"/>
                    <a:pt x="310" y="339"/>
                  </a:cubicBezTo>
                  <a:cubicBezTo>
                    <a:pt x="333" y="339"/>
                    <a:pt x="355" y="333"/>
                    <a:pt x="374" y="320"/>
                  </a:cubicBezTo>
                  <a:cubicBezTo>
                    <a:pt x="407" y="295"/>
                    <a:pt x="426" y="256"/>
                    <a:pt x="422" y="211"/>
                  </a:cubicBezTo>
                  <a:cubicBezTo>
                    <a:pt x="419" y="154"/>
                    <a:pt x="383" y="100"/>
                    <a:pt x="338" y="74"/>
                  </a:cubicBezTo>
                  <a:cubicBezTo>
                    <a:pt x="247" y="26"/>
                    <a:pt x="28" y="2"/>
                    <a:pt x="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44"/>
            <p:cNvSpPr/>
            <p:nvPr/>
          </p:nvSpPr>
          <p:spPr>
            <a:xfrm>
              <a:off x="2703940" y="4442454"/>
              <a:ext cx="31328" cy="34429"/>
            </a:xfrm>
            <a:custGeom>
              <a:avLst/>
              <a:gdLst/>
              <a:ahLst/>
              <a:cxnLst/>
              <a:rect l="l" t="t" r="r" b="b"/>
              <a:pathLst>
                <a:path w="505" h="555" extrusionOk="0">
                  <a:moveTo>
                    <a:pt x="231" y="1"/>
                  </a:moveTo>
                  <a:cubicBezTo>
                    <a:pt x="101" y="1"/>
                    <a:pt x="6" y="55"/>
                    <a:pt x="0" y="58"/>
                  </a:cubicBezTo>
                  <a:lnTo>
                    <a:pt x="26" y="105"/>
                  </a:lnTo>
                  <a:cubicBezTo>
                    <a:pt x="28" y="104"/>
                    <a:pt x="115" y="55"/>
                    <a:pt x="231" y="55"/>
                  </a:cubicBezTo>
                  <a:cubicBezTo>
                    <a:pt x="288" y="55"/>
                    <a:pt x="353" y="67"/>
                    <a:pt x="419" y="102"/>
                  </a:cubicBezTo>
                  <a:cubicBezTo>
                    <a:pt x="368" y="164"/>
                    <a:pt x="254" y="342"/>
                    <a:pt x="334" y="555"/>
                  </a:cubicBezTo>
                  <a:lnTo>
                    <a:pt x="385" y="538"/>
                  </a:lnTo>
                  <a:cubicBezTo>
                    <a:pt x="298" y="302"/>
                    <a:pt x="474" y="121"/>
                    <a:pt x="481" y="114"/>
                  </a:cubicBezTo>
                  <a:lnTo>
                    <a:pt x="504" y="90"/>
                  </a:lnTo>
                  <a:lnTo>
                    <a:pt x="475" y="73"/>
                  </a:lnTo>
                  <a:cubicBezTo>
                    <a:pt x="390" y="18"/>
                    <a:pt x="305" y="1"/>
                    <a:pt x="2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44"/>
            <p:cNvSpPr/>
            <p:nvPr/>
          </p:nvSpPr>
          <p:spPr>
            <a:xfrm>
              <a:off x="2746745" y="3705334"/>
              <a:ext cx="426739" cy="747336"/>
            </a:xfrm>
            <a:custGeom>
              <a:avLst/>
              <a:gdLst/>
              <a:ahLst/>
              <a:cxnLst/>
              <a:rect l="l" t="t" r="r" b="b"/>
              <a:pathLst>
                <a:path w="6879" h="12047" extrusionOk="0">
                  <a:moveTo>
                    <a:pt x="3617" y="1"/>
                  </a:moveTo>
                  <a:cubicBezTo>
                    <a:pt x="2775" y="1167"/>
                    <a:pt x="1916" y="3049"/>
                    <a:pt x="1295" y="4934"/>
                  </a:cubicBezTo>
                  <a:cubicBezTo>
                    <a:pt x="214" y="8217"/>
                    <a:pt x="0" y="11492"/>
                    <a:pt x="0" y="11492"/>
                  </a:cubicBezTo>
                  <a:lnTo>
                    <a:pt x="2827" y="12046"/>
                  </a:lnTo>
                  <a:cubicBezTo>
                    <a:pt x="3087" y="8971"/>
                    <a:pt x="4133" y="5358"/>
                    <a:pt x="5980" y="2452"/>
                  </a:cubicBezTo>
                  <a:cubicBezTo>
                    <a:pt x="5980" y="2452"/>
                    <a:pt x="6879" y="1586"/>
                    <a:pt x="6549" y="72"/>
                  </a:cubicBezTo>
                  <a:lnTo>
                    <a:pt x="361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44"/>
            <p:cNvSpPr/>
            <p:nvPr/>
          </p:nvSpPr>
          <p:spPr>
            <a:xfrm>
              <a:off x="2893089" y="3843180"/>
              <a:ext cx="208003" cy="604717"/>
            </a:xfrm>
            <a:custGeom>
              <a:avLst/>
              <a:gdLst/>
              <a:ahLst/>
              <a:cxnLst/>
              <a:rect l="l" t="t" r="r" b="b"/>
              <a:pathLst>
                <a:path w="3353" h="9748" extrusionOk="0">
                  <a:moveTo>
                    <a:pt x="3284" y="0"/>
                  </a:moveTo>
                  <a:cubicBezTo>
                    <a:pt x="1533" y="2752"/>
                    <a:pt x="274" y="6484"/>
                    <a:pt x="1" y="9740"/>
                  </a:cubicBezTo>
                  <a:lnTo>
                    <a:pt x="82" y="9747"/>
                  </a:lnTo>
                  <a:cubicBezTo>
                    <a:pt x="354" y="6505"/>
                    <a:pt x="1608" y="2787"/>
                    <a:pt x="3352" y="44"/>
                  </a:cubicBezTo>
                  <a:lnTo>
                    <a:pt x="32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44"/>
            <p:cNvSpPr/>
            <p:nvPr/>
          </p:nvSpPr>
          <p:spPr>
            <a:xfrm>
              <a:off x="3091108" y="3698510"/>
              <a:ext cx="371031" cy="755524"/>
            </a:xfrm>
            <a:custGeom>
              <a:avLst/>
              <a:gdLst/>
              <a:ahLst/>
              <a:cxnLst/>
              <a:rect l="l" t="t" r="r" b="b"/>
              <a:pathLst>
                <a:path w="5981" h="12179" extrusionOk="0">
                  <a:moveTo>
                    <a:pt x="3217" y="0"/>
                  </a:moveTo>
                  <a:lnTo>
                    <a:pt x="1" y="281"/>
                  </a:lnTo>
                  <a:cubicBezTo>
                    <a:pt x="1" y="2874"/>
                    <a:pt x="25" y="4840"/>
                    <a:pt x="799" y="7152"/>
                  </a:cubicBezTo>
                  <a:cubicBezTo>
                    <a:pt x="1412" y="8976"/>
                    <a:pt x="2482" y="10951"/>
                    <a:pt x="3586" y="12178"/>
                  </a:cubicBezTo>
                  <a:cubicBezTo>
                    <a:pt x="4285" y="11862"/>
                    <a:pt x="5981" y="10629"/>
                    <a:pt x="5981" y="10629"/>
                  </a:cubicBezTo>
                  <a:cubicBezTo>
                    <a:pt x="5981" y="10629"/>
                    <a:pt x="4575" y="9002"/>
                    <a:pt x="3522" y="6461"/>
                  </a:cubicBezTo>
                  <a:cubicBezTo>
                    <a:pt x="3046" y="5308"/>
                    <a:pt x="3152" y="3985"/>
                    <a:pt x="3062" y="2672"/>
                  </a:cubicBezTo>
                  <a:cubicBezTo>
                    <a:pt x="3062" y="2672"/>
                    <a:pt x="3522" y="1224"/>
                    <a:pt x="32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44"/>
            <p:cNvSpPr/>
            <p:nvPr/>
          </p:nvSpPr>
          <p:spPr>
            <a:xfrm>
              <a:off x="3259413" y="3707133"/>
              <a:ext cx="182445" cy="668055"/>
            </a:xfrm>
            <a:custGeom>
              <a:avLst/>
              <a:gdLst/>
              <a:ahLst/>
              <a:cxnLst/>
              <a:rect l="l" t="t" r="r" b="b"/>
              <a:pathLst>
                <a:path w="2941" h="10769" extrusionOk="0">
                  <a:moveTo>
                    <a:pt x="241" y="1"/>
                  </a:moveTo>
                  <a:lnTo>
                    <a:pt x="162" y="21"/>
                  </a:lnTo>
                  <a:cubicBezTo>
                    <a:pt x="292" y="542"/>
                    <a:pt x="301" y="1139"/>
                    <a:pt x="191" y="1848"/>
                  </a:cubicBezTo>
                  <a:cubicBezTo>
                    <a:pt x="160" y="2053"/>
                    <a:pt x="111" y="2256"/>
                    <a:pt x="66" y="2453"/>
                  </a:cubicBezTo>
                  <a:lnTo>
                    <a:pt x="60" y="2475"/>
                  </a:lnTo>
                  <a:cubicBezTo>
                    <a:pt x="0" y="2728"/>
                    <a:pt x="15" y="2963"/>
                    <a:pt x="29" y="3213"/>
                  </a:cubicBezTo>
                  <a:cubicBezTo>
                    <a:pt x="32" y="3286"/>
                    <a:pt x="38" y="3358"/>
                    <a:pt x="40" y="3431"/>
                  </a:cubicBezTo>
                  <a:lnTo>
                    <a:pt x="50" y="3694"/>
                  </a:lnTo>
                  <a:cubicBezTo>
                    <a:pt x="58" y="3958"/>
                    <a:pt x="66" y="4231"/>
                    <a:pt x="82" y="4500"/>
                  </a:cubicBezTo>
                  <a:cubicBezTo>
                    <a:pt x="118" y="5108"/>
                    <a:pt x="192" y="5820"/>
                    <a:pt x="471" y="6489"/>
                  </a:cubicBezTo>
                  <a:cubicBezTo>
                    <a:pt x="1512" y="9004"/>
                    <a:pt x="2867" y="10751"/>
                    <a:pt x="2879" y="10768"/>
                  </a:cubicBezTo>
                  <a:lnTo>
                    <a:pt x="2941" y="10718"/>
                  </a:lnTo>
                  <a:cubicBezTo>
                    <a:pt x="2926" y="10700"/>
                    <a:pt x="1582" y="8963"/>
                    <a:pt x="543" y="6456"/>
                  </a:cubicBezTo>
                  <a:cubicBezTo>
                    <a:pt x="270" y="5799"/>
                    <a:pt x="198" y="5095"/>
                    <a:pt x="162" y="4494"/>
                  </a:cubicBezTo>
                  <a:cubicBezTo>
                    <a:pt x="146" y="4227"/>
                    <a:pt x="137" y="3955"/>
                    <a:pt x="130" y="3692"/>
                  </a:cubicBezTo>
                  <a:lnTo>
                    <a:pt x="119" y="3426"/>
                  </a:lnTo>
                  <a:cubicBezTo>
                    <a:pt x="118" y="3352"/>
                    <a:pt x="112" y="3280"/>
                    <a:pt x="109" y="3207"/>
                  </a:cubicBezTo>
                  <a:cubicBezTo>
                    <a:pt x="96" y="2963"/>
                    <a:pt x="82" y="2735"/>
                    <a:pt x="138" y="2493"/>
                  </a:cubicBezTo>
                  <a:lnTo>
                    <a:pt x="144" y="2471"/>
                  </a:lnTo>
                  <a:cubicBezTo>
                    <a:pt x="191" y="2272"/>
                    <a:pt x="239" y="2067"/>
                    <a:pt x="270" y="1859"/>
                  </a:cubicBezTo>
                  <a:cubicBezTo>
                    <a:pt x="385" y="1141"/>
                    <a:pt x="374" y="532"/>
                    <a:pt x="2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44"/>
            <p:cNvSpPr/>
            <p:nvPr/>
          </p:nvSpPr>
          <p:spPr>
            <a:xfrm>
              <a:off x="3086456" y="3681636"/>
              <a:ext cx="10918" cy="213338"/>
            </a:xfrm>
            <a:custGeom>
              <a:avLst/>
              <a:gdLst/>
              <a:ahLst/>
              <a:cxnLst/>
              <a:rect l="l" t="t" r="r" b="b"/>
              <a:pathLst>
                <a:path w="176" h="3439" extrusionOk="0">
                  <a:moveTo>
                    <a:pt x="37" y="1"/>
                  </a:moveTo>
                  <a:cubicBezTo>
                    <a:pt x="0" y="821"/>
                    <a:pt x="93" y="3413"/>
                    <a:pt x="95" y="3438"/>
                  </a:cubicBezTo>
                  <a:lnTo>
                    <a:pt x="176" y="3435"/>
                  </a:lnTo>
                  <a:cubicBezTo>
                    <a:pt x="176" y="3409"/>
                    <a:pt x="82" y="821"/>
                    <a:pt x="118" y="4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44"/>
            <p:cNvSpPr/>
            <p:nvPr/>
          </p:nvSpPr>
          <p:spPr>
            <a:xfrm>
              <a:off x="3209474" y="3691190"/>
              <a:ext cx="68983" cy="60174"/>
            </a:xfrm>
            <a:custGeom>
              <a:avLst/>
              <a:gdLst/>
              <a:ahLst/>
              <a:cxnLst/>
              <a:rect l="l" t="t" r="r" b="b"/>
              <a:pathLst>
                <a:path w="1112" h="970" extrusionOk="0">
                  <a:moveTo>
                    <a:pt x="81" y="1"/>
                  </a:moveTo>
                  <a:lnTo>
                    <a:pt x="1" y="18"/>
                  </a:lnTo>
                  <a:cubicBezTo>
                    <a:pt x="2" y="25"/>
                    <a:pt x="191" y="849"/>
                    <a:pt x="1102" y="969"/>
                  </a:cubicBezTo>
                  <a:lnTo>
                    <a:pt x="1112" y="888"/>
                  </a:lnTo>
                  <a:cubicBezTo>
                    <a:pt x="262" y="773"/>
                    <a:pt x="88" y="31"/>
                    <a:pt x="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44"/>
            <p:cNvSpPr/>
            <p:nvPr/>
          </p:nvSpPr>
          <p:spPr>
            <a:xfrm>
              <a:off x="2946440" y="3701674"/>
              <a:ext cx="78971" cy="44727"/>
            </a:xfrm>
            <a:custGeom>
              <a:avLst/>
              <a:gdLst/>
              <a:ahLst/>
              <a:cxnLst/>
              <a:rect l="l" t="t" r="r" b="b"/>
              <a:pathLst>
                <a:path w="1273" h="721" extrusionOk="0">
                  <a:moveTo>
                    <a:pt x="1193" y="0"/>
                  </a:moveTo>
                  <a:cubicBezTo>
                    <a:pt x="1052" y="538"/>
                    <a:pt x="629" y="639"/>
                    <a:pt x="332" y="639"/>
                  </a:cubicBezTo>
                  <a:cubicBezTo>
                    <a:pt x="164" y="639"/>
                    <a:pt x="36" y="607"/>
                    <a:pt x="22" y="603"/>
                  </a:cubicBezTo>
                  <a:lnTo>
                    <a:pt x="1" y="683"/>
                  </a:lnTo>
                  <a:cubicBezTo>
                    <a:pt x="9" y="687"/>
                    <a:pt x="146" y="720"/>
                    <a:pt x="326" y="720"/>
                  </a:cubicBezTo>
                  <a:cubicBezTo>
                    <a:pt x="487" y="720"/>
                    <a:pt x="687" y="694"/>
                    <a:pt x="869" y="588"/>
                  </a:cubicBezTo>
                  <a:cubicBezTo>
                    <a:pt x="1069" y="471"/>
                    <a:pt x="1206" y="282"/>
                    <a:pt x="1273" y="22"/>
                  </a:cubicBezTo>
                  <a:lnTo>
                    <a:pt x="119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44"/>
            <p:cNvSpPr/>
            <p:nvPr/>
          </p:nvSpPr>
          <p:spPr>
            <a:xfrm>
              <a:off x="3056244" y="3691624"/>
              <a:ext cx="35360" cy="92618"/>
            </a:xfrm>
            <a:custGeom>
              <a:avLst/>
              <a:gdLst/>
              <a:ahLst/>
              <a:cxnLst/>
              <a:rect l="l" t="t" r="r" b="b"/>
              <a:pathLst>
                <a:path w="570" h="1493" extrusionOk="0">
                  <a:moveTo>
                    <a:pt x="57" y="1"/>
                  </a:moveTo>
                  <a:lnTo>
                    <a:pt x="57" y="1"/>
                  </a:lnTo>
                  <a:cubicBezTo>
                    <a:pt x="52" y="106"/>
                    <a:pt x="1" y="1031"/>
                    <a:pt x="144" y="1231"/>
                  </a:cubicBezTo>
                  <a:cubicBezTo>
                    <a:pt x="285" y="1430"/>
                    <a:pt x="544" y="1491"/>
                    <a:pt x="554" y="1492"/>
                  </a:cubicBezTo>
                  <a:lnTo>
                    <a:pt x="570" y="1412"/>
                  </a:lnTo>
                  <a:cubicBezTo>
                    <a:pt x="569" y="1412"/>
                    <a:pt x="333" y="1357"/>
                    <a:pt x="210" y="1184"/>
                  </a:cubicBezTo>
                  <a:cubicBezTo>
                    <a:pt x="102" y="1033"/>
                    <a:pt x="123" y="283"/>
                    <a:pt x="139" y="7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44"/>
            <p:cNvSpPr/>
            <p:nvPr/>
          </p:nvSpPr>
          <p:spPr>
            <a:xfrm>
              <a:off x="3292354" y="4334138"/>
              <a:ext cx="153288" cy="101986"/>
            </a:xfrm>
            <a:custGeom>
              <a:avLst/>
              <a:gdLst/>
              <a:ahLst/>
              <a:cxnLst/>
              <a:rect l="l" t="t" r="r" b="b"/>
              <a:pathLst>
                <a:path w="2471" h="1644" extrusionOk="0">
                  <a:moveTo>
                    <a:pt x="2426" y="1"/>
                  </a:moveTo>
                  <a:lnTo>
                    <a:pt x="1" y="1575"/>
                  </a:lnTo>
                  <a:lnTo>
                    <a:pt x="46" y="1643"/>
                  </a:lnTo>
                  <a:lnTo>
                    <a:pt x="2471" y="69"/>
                  </a:lnTo>
                  <a:lnTo>
                    <a:pt x="242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44"/>
            <p:cNvSpPr/>
            <p:nvPr/>
          </p:nvSpPr>
          <p:spPr>
            <a:xfrm>
              <a:off x="2748978" y="4381782"/>
              <a:ext cx="176862" cy="38586"/>
            </a:xfrm>
            <a:custGeom>
              <a:avLst/>
              <a:gdLst/>
              <a:ahLst/>
              <a:cxnLst/>
              <a:rect l="l" t="t" r="r" b="b"/>
              <a:pathLst>
                <a:path w="2851" h="622" extrusionOk="0">
                  <a:moveTo>
                    <a:pt x="15" y="1"/>
                  </a:moveTo>
                  <a:lnTo>
                    <a:pt x="0" y="81"/>
                  </a:lnTo>
                  <a:lnTo>
                    <a:pt x="2835" y="621"/>
                  </a:lnTo>
                  <a:lnTo>
                    <a:pt x="2851" y="540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44"/>
            <p:cNvSpPr/>
            <p:nvPr/>
          </p:nvSpPr>
          <p:spPr>
            <a:xfrm>
              <a:off x="3243097" y="3311588"/>
              <a:ext cx="403165" cy="180956"/>
            </a:xfrm>
            <a:custGeom>
              <a:avLst/>
              <a:gdLst/>
              <a:ahLst/>
              <a:cxnLst/>
              <a:rect l="l" t="t" r="r" b="b"/>
              <a:pathLst>
                <a:path w="6499" h="2917" extrusionOk="0">
                  <a:moveTo>
                    <a:pt x="5572" y="0"/>
                  </a:moveTo>
                  <a:cubicBezTo>
                    <a:pt x="5572" y="0"/>
                    <a:pt x="4141" y="1077"/>
                    <a:pt x="2986" y="1077"/>
                  </a:cubicBezTo>
                  <a:cubicBezTo>
                    <a:pt x="2959" y="1077"/>
                    <a:pt x="2934" y="1076"/>
                    <a:pt x="2908" y="1075"/>
                  </a:cubicBezTo>
                  <a:cubicBezTo>
                    <a:pt x="2447" y="1055"/>
                    <a:pt x="1403" y="307"/>
                    <a:pt x="1403" y="307"/>
                  </a:cubicBezTo>
                  <a:lnTo>
                    <a:pt x="1" y="1730"/>
                  </a:lnTo>
                  <a:cubicBezTo>
                    <a:pt x="1" y="1730"/>
                    <a:pt x="1543" y="2916"/>
                    <a:pt x="2828" y="2916"/>
                  </a:cubicBezTo>
                  <a:cubicBezTo>
                    <a:pt x="4203" y="2916"/>
                    <a:pt x="6499" y="941"/>
                    <a:pt x="6499" y="941"/>
                  </a:cubicBezTo>
                  <a:lnTo>
                    <a:pt x="5572" y="0"/>
                  </a:lnTo>
                  <a:close/>
                </a:path>
              </a:pathLst>
            </a:custGeom>
            <a:solidFill>
              <a:srgbClr val="D772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44"/>
            <p:cNvSpPr/>
            <p:nvPr/>
          </p:nvSpPr>
          <p:spPr>
            <a:xfrm>
              <a:off x="3566803" y="3263571"/>
              <a:ext cx="151117" cy="128785"/>
            </a:xfrm>
            <a:custGeom>
              <a:avLst/>
              <a:gdLst/>
              <a:ahLst/>
              <a:cxnLst/>
              <a:rect l="l" t="t" r="r" b="b"/>
              <a:pathLst>
                <a:path w="2436" h="2076" extrusionOk="0">
                  <a:moveTo>
                    <a:pt x="1890" y="1"/>
                  </a:moveTo>
                  <a:cubicBezTo>
                    <a:pt x="1812" y="1"/>
                    <a:pt x="1634" y="134"/>
                    <a:pt x="1528" y="231"/>
                  </a:cubicBezTo>
                  <a:cubicBezTo>
                    <a:pt x="1398" y="348"/>
                    <a:pt x="1156" y="533"/>
                    <a:pt x="1084" y="533"/>
                  </a:cubicBezTo>
                  <a:cubicBezTo>
                    <a:pt x="1080" y="533"/>
                    <a:pt x="1076" y="533"/>
                    <a:pt x="1073" y="532"/>
                  </a:cubicBezTo>
                  <a:cubicBezTo>
                    <a:pt x="1034" y="514"/>
                    <a:pt x="1319" y="191"/>
                    <a:pt x="1274" y="132"/>
                  </a:cubicBezTo>
                  <a:cubicBezTo>
                    <a:pt x="1272" y="130"/>
                    <a:pt x="1269" y="129"/>
                    <a:pt x="1265" y="129"/>
                  </a:cubicBezTo>
                  <a:cubicBezTo>
                    <a:pt x="1154" y="129"/>
                    <a:pt x="232" y="889"/>
                    <a:pt x="0" y="1030"/>
                  </a:cubicBezTo>
                  <a:lnTo>
                    <a:pt x="802" y="2075"/>
                  </a:lnTo>
                  <a:cubicBezTo>
                    <a:pt x="802" y="2075"/>
                    <a:pt x="1682" y="1416"/>
                    <a:pt x="2087" y="1072"/>
                  </a:cubicBezTo>
                  <a:cubicBezTo>
                    <a:pt x="2154" y="1014"/>
                    <a:pt x="2417" y="763"/>
                    <a:pt x="2342" y="712"/>
                  </a:cubicBezTo>
                  <a:cubicBezTo>
                    <a:pt x="2338" y="709"/>
                    <a:pt x="2333" y="708"/>
                    <a:pt x="2326" y="708"/>
                  </a:cubicBezTo>
                  <a:cubicBezTo>
                    <a:pt x="2212" y="708"/>
                    <a:pt x="1754" y="1072"/>
                    <a:pt x="1609" y="1168"/>
                  </a:cubicBezTo>
                  <a:cubicBezTo>
                    <a:pt x="1782" y="986"/>
                    <a:pt x="2435" y="532"/>
                    <a:pt x="2334" y="462"/>
                  </a:cubicBezTo>
                  <a:cubicBezTo>
                    <a:pt x="2328" y="458"/>
                    <a:pt x="2319" y="456"/>
                    <a:pt x="2309" y="456"/>
                  </a:cubicBezTo>
                  <a:cubicBezTo>
                    <a:pt x="2149" y="456"/>
                    <a:pt x="1516" y="931"/>
                    <a:pt x="1516" y="931"/>
                  </a:cubicBezTo>
                  <a:cubicBezTo>
                    <a:pt x="1513" y="880"/>
                    <a:pt x="2331" y="238"/>
                    <a:pt x="2193" y="144"/>
                  </a:cubicBezTo>
                  <a:cubicBezTo>
                    <a:pt x="2188" y="141"/>
                    <a:pt x="2182" y="139"/>
                    <a:pt x="2175" y="139"/>
                  </a:cubicBezTo>
                  <a:cubicBezTo>
                    <a:pt x="2034" y="139"/>
                    <a:pt x="1402" y="700"/>
                    <a:pt x="1349" y="700"/>
                  </a:cubicBezTo>
                  <a:cubicBezTo>
                    <a:pt x="1348" y="700"/>
                    <a:pt x="1347" y="699"/>
                    <a:pt x="1346" y="699"/>
                  </a:cubicBezTo>
                  <a:cubicBezTo>
                    <a:pt x="1346" y="699"/>
                    <a:pt x="2023" y="98"/>
                    <a:pt x="1917" y="9"/>
                  </a:cubicBezTo>
                  <a:cubicBezTo>
                    <a:pt x="1910" y="3"/>
                    <a:pt x="1901" y="1"/>
                    <a:pt x="1890" y="1"/>
                  </a:cubicBezTo>
                  <a:close/>
                </a:path>
              </a:pathLst>
            </a:custGeom>
            <a:solidFill>
              <a:srgbClr val="D772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44"/>
            <p:cNvSpPr/>
            <p:nvPr/>
          </p:nvSpPr>
          <p:spPr>
            <a:xfrm>
              <a:off x="3610290" y="3338077"/>
              <a:ext cx="51613" cy="17370"/>
            </a:xfrm>
            <a:custGeom>
              <a:avLst/>
              <a:gdLst/>
              <a:ahLst/>
              <a:cxnLst/>
              <a:rect l="l" t="t" r="r" b="b"/>
              <a:pathLst>
                <a:path w="832" h="280" extrusionOk="0">
                  <a:moveTo>
                    <a:pt x="828" y="0"/>
                  </a:moveTo>
                  <a:cubicBezTo>
                    <a:pt x="802" y="2"/>
                    <a:pt x="233" y="37"/>
                    <a:pt x="1" y="237"/>
                  </a:cubicBezTo>
                  <a:lnTo>
                    <a:pt x="37" y="279"/>
                  </a:lnTo>
                  <a:cubicBezTo>
                    <a:pt x="255" y="90"/>
                    <a:pt x="824" y="57"/>
                    <a:pt x="831" y="54"/>
                  </a:cubicBezTo>
                  <a:lnTo>
                    <a:pt x="828" y="0"/>
                  </a:lnTo>
                  <a:close/>
                </a:path>
              </a:pathLst>
            </a:custGeom>
            <a:solidFill>
              <a:srgbClr val="994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44"/>
            <p:cNvSpPr/>
            <p:nvPr/>
          </p:nvSpPr>
          <p:spPr>
            <a:xfrm>
              <a:off x="3612523" y="3301290"/>
              <a:ext cx="19479" cy="31328"/>
            </a:xfrm>
            <a:custGeom>
              <a:avLst/>
              <a:gdLst/>
              <a:ahLst/>
              <a:cxnLst/>
              <a:rect l="l" t="t" r="r" b="b"/>
              <a:pathLst>
                <a:path w="314" h="505" extrusionOk="0">
                  <a:moveTo>
                    <a:pt x="262" y="1"/>
                  </a:moveTo>
                  <a:cubicBezTo>
                    <a:pt x="262" y="5"/>
                    <a:pt x="152" y="267"/>
                    <a:pt x="1" y="471"/>
                  </a:cubicBezTo>
                  <a:lnTo>
                    <a:pt x="44" y="505"/>
                  </a:lnTo>
                  <a:cubicBezTo>
                    <a:pt x="198" y="294"/>
                    <a:pt x="307" y="34"/>
                    <a:pt x="313" y="23"/>
                  </a:cubicBezTo>
                  <a:lnTo>
                    <a:pt x="262" y="1"/>
                  </a:lnTo>
                  <a:close/>
                </a:path>
              </a:pathLst>
            </a:custGeom>
            <a:solidFill>
              <a:srgbClr val="994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44"/>
            <p:cNvSpPr/>
            <p:nvPr/>
          </p:nvSpPr>
          <p:spPr>
            <a:xfrm>
              <a:off x="2987942" y="2752575"/>
              <a:ext cx="74256" cy="110857"/>
            </a:xfrm>
            <a:custGeom>
              <a:avLst/>
              <a:gdLst/>
              <a:ahLst/>
              <a:cxnLst/>
              <a:rect l="l" t="t" r="r" b="b"/>
              <a:pathLst>
                <a:path w="1197" h="1787" extrusionOk="0">
                  <a:moveTo>
                    <a:pt x="1081" y="1"/>
                  </a:moveTo>
                  <a:lnTo>
                    <a:pt x="1" y="384"/>
                  </a:lnTo>
                  <a:lnTo>
                    <a:pt x="1196" y="1787"/>
                  </a:lnTo>
                  <a:lnTo>
                    <a:pt x="10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44"/>
            <p:cNvSpPr/>
            <p:nvPr/>
          </p:nvSpPr>
          <p:spPr>
            <a:xfrm>
              <a:off x="2941043" y="2751024"/>
              <a:ext cx="114579" cy="43487"/>
            </a:xfrm>
            <a:custGeom>
              <a:avLst/>
              <a:gdLst/>
              <a:ahLst/>
              <a:cxnLst/>
              <a:rect l="l" t="t" r="r" b="b"/>
              <a:pathLst>
                <a:path w="1847" h="701" extrusionOk="0">
                  <a:moveTo>
                    <a:pt x="1829" y="1"/>
                  </a:moveTo>
                  <a:lnTo>
                    <a:pt x="0" y="649"/>
                  </a:lnTo>
                  <a:lnTo>
                    <a:pt x="19" y="701"/>
                  </a:lnTo>
                  <a:lnTo>
                    <a:pt x="1846" y="52"/>
                  </a:lnTo>
                  <a:lnTo>
                    <a:pt x="182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44"/>
            <p:cNvSpPr/>
            <p:nvPr/>
          </p:nvSpPr>
          <p:spPr>
            <a:xfrm>
              <a:off x="2807975" y="2847988"/>
              <a:ext cx="221961" cy="562844"/>
            </a:xfrm>
            <a:custGeom>
              <a:avLst/>
              <a:gdLst/>
              <a:ahLst/>
              <a:cxnLst/>
              <a:rect l="l" t="t" r="r" b="b"/>
              <a:pathLst>
                <a:path w="3578" h="9073" extrusionOk="0">
                  <a:moveTo>
                    <a:pt x="897" y="0"/>
                  </a:moveTo>
                  <a:cubicBezTo>
                    <a:pt x="1" y="2195"/>
                    <a:pt x="92" y="4290"/>
                    <a:pt x="441" y="5729"/>
                  </a:cubicBezTo>
                  <a:cubicBezTo>
                    <a:pt x="789" y="7168"/>
                    <a:pt x="1708" y="8388"/>
                    <a:pt x="3021" y="9072"/>
                  </a:cubicBezTo>
                  <a:lnTo>
                    <a:pt x="3577" y="7067"/>
                  </a:lnTo>
                  <a:cubicBezTo>
                    <a:pt x="1962" y="5388"/>
                    <a:pt x="1643" y="3394"/>
                    <a:pt x="2259" y="577"/>
                  </a:cubicBezTo>
                  <a:lnTo>
                    <a:pt x="897" y="0"/>
                  </a:lnTo>
                  <a:close/>
                </a:path>
              </a:pathLst>
            </a:custGeom>
            <a:solidFill>
              <a:srgbClr val="D772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44"/>
            <p:cNvSpPr/>
            <p:nvPr/>
          </p:nvSpPr>
          <p:spPr>
            <a:xfrm>
              <a:off x="2859155" y="2763308"/>
              <a:ext cx="120162" cy="129963"/>
            </a:xfrm>
            <a:custGeom>
              <a:avLst/>
              <a:gdLst/>
              <a:ahLst/>
              <a:cxnLst/>
              <a:rect l="l" t="t" r="r" b="b"/>
              <a:pathLst>
                <a:path w="1937" h="2095" extrusionOk="0">
                  <a:moveTo>
                    <a:pt x="1444" y="1"/>
                  </a:moveTo>
                  <a:cubicBezTo>
                    <a:pt x="1441" y="1"/>
                    <a:pt x="1438" y="1"/>
                    <a:pt x="1435" y="2"/>
                  </a:cubicBezTo>
                  <a:cubicBezTo>
                    <a:pt x="1357" y="25"/>
                    <a:pt x="1304" y="182"/>
                    <a:pt x="1304" y="182"/>
                  </a:cubicBezTo>
                  <a:cubicBezTo>
                    <a:pt x="1304" y="182"/>
                    <a:pt x="1270" y="26"/>
                    <a:pt x="1191" y="26"/>
                  </a:cubicBezTo>
                  <a:cubicBezTo>
                    <a:pt x="1183" y="26"/>
                    <a:pt x="1174" y="27"/>
                    <a:pt x="1165" y="31"/>
                  </a:cubicBezTo>
                  <a:cubicBezTo>
                    <a:pt x="1065" y="72"/>
                    <a:pt x="1050" y="149"/>
                    <a:pt x="1050" y="149"/>
                  </a:cubicBezTo>
                  <a:cubicBezTo>
                    <a:pt x="1050" y="149"/>
                    <a:pt x="1025" y="59"/>
                    <a:pt x="955" y="59"/>
                  </a:cubicBezTo>
                  <a:cubicBezTo>
                    <a:pt x="942" y="59"/>
                    <a:pt x="928" y="62"/>
                    <a:pt x="912" y="69"/>
                  </a:cubicBezTo>
                  <a:cubicBezTo>
                    <a:pt x="828" y="105"/>
                    <a:pt x="790" y="205"/>
                    <a:pt x="790" y="205"/>
                  </a:cubicBezTo>
                  <a:cubicBezTo>
                    <a:pt x="790" y="205"/>
                    <a:pt x="754" y="148"/>
                    <a:pt x="688" y="148"/>
                  </a:cubicBezTo>
                  <a:cubicBezTo>
                    <a:pt x="665" y="148"/>
                    <a:pt x="638" y="155"/>
                    <a:pt x="607" y="173"/>
                  </a:cubicBezTo>
                  <a:cubicBezTo>
                    <a:pt x="483" y="250"/>
                    <a:pt x="0" y="1541"/>
                    <a:pt x="0" y="1541"/>
                  </a:cubicBezTo>
                  <a:lnTo>
                    <a:pt x="1399" y="2094"/>
                  </a:lnTo>
                  <a:cubicBezTo>
                    <a:pt x="1531" y="1451"/>
                    <a:pt x="1936" y="597"/>
                    <a:pt x="1800" y="372"/>
                  </a:cubicBezTo>
                  <a:cubicBezTo>
                    <a:pt x="1744" y="281"/>
                    <a:pt x="1670" y="265"/>
                    <a:pt x="1626" y="265"/>
                  </a:cubicBezTo>
                  <a:cubicBezTo>
                    <a:pt x="1602" y="265"/>
                    <a:pt x="1586" y="269"/>
                    <a:pt x="1586" y="269"/>
                  </a:cubicBezTo>
                  <a:cubicBezTo>
                    <a:pt x="1586" y="269"/>
                    <a:pt x="1519" y="1"/>
                    <a:pt x="1444" y="1"/>
                  </a:cubicBezTo>
                  <a:close/>
                </a:path>
              </a:pathLst>
            </a:custGeom>
            <a:solidFill>
              <a:srgbClr val="D772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44"/>
            <p:cNvSpPr/>
            <p:nvPr/>
          </p:nvSpPr>
          <p:spPr>
            <a:xfrm>
              <a:off x="2912010" y="2776708"/>
              <a:ext cx="19727" cy="38089"/>
            </a:xfrm>
            <a:custGeom>
              <a:avLst/>
              <a:gdLst/>
              <a:ahLst/>
              <a:cxnLst/>
              <a:rect l="l" t="t" r="r" b="b"/>
              <a:pathLst>
                <a:path w="318" h="614" extrusionOk="0">
                  <a:moveTo>
                    <a:pt x="242" y="1"/>
                  </a:moveTo>
                  <a:lnTo>
                    <a:pt x="187" y="11"/>
                  </a:lnTo>
                  <a:cubicBezTo>
                    <a:pt x="193" y="41"/>
                    <a:pt x="200" y="75"/>
                    <a:pt x="207" y="107"/>
                  </a:cubicBezTo>
                  <a:cubicBezTo>
                    <a:pt x="233" y="233"/>
                    <a:pt x="259" y="364"/>
                    <a:pt x="242" y="481"/>
                  </a:cubicBezTo>
                  <a:cubicBezTo>
                    <a:pt x="238" y="503"/>
                    <a:pt x="233" y="519"/>
                    <a:pt x="223" y="532"/>
                  </a:cubicBezTo>
                  <a:cubicBezTo>
                    <a:pt x="211" y="550"/>
                    <a:pt x="193" y="556"/>
                    <a:pt x="179" y="557"/>
                  </a:cubicBezTo>
                  <a:cubicBezTo>
                    <a:pt x="175" y="558"/>
                    <a:pt x="170" y="558"/>
                    <a:pt x="166" y="558"/>
                  </a:cubicBezTo>
                  <a:cubicBezTo>
                    <a:pt x="147" y="558"/>
                    <a:pt x="129" y="551"/>
                    <a:pt x="114" y="540"/>
                  </a:cubicBezTo>
                  <a:cubicBezTo>
                    <a:pt x="91" y="521"/>
                    <a:pt x="62" y="484"/>
                    <a:pt x="52" y="455"/>
                  </a:cubicBezTo>
                  <a:lnTo>
                    <a:pt x="1" y="474"/>
                  </a:lnTo>
                  <a:cubicBezTo>
                    <a:pt x="12" y="516"/>
                    <a:pt x="49" y="560"/>
                    <a:pt x="81" y="583"/>
                  </a:cubicBezTo>
                  <a:cubicBezTo>
                    <a:pt x="105" y="603"/>
                    <a:pt x="136" y="614"/>
                    <a:pt x="169" y="614"/>
                  </a:cubicBezTo>
                  <a:lnTo>
                    <a:pt x="190" y="614"/>
                  </a:lnTo>
                  <a:cubicBezTo>
                    <a:pt x="222" y="608"/>
                    <a:pt x="251" y="592"/>
                    <a:pt x="269" y="564"/>
                  </a:cubicBezTo>
                  <a:cubicBezTo>
                    <a:pt x="281" y="545"/>
                    <a:pt x="291" y="521"/>
                    <a:pt x="296" y="490"/>
                  </a:cubicBezTo>
                  <a:cubicBezTo>
                    <a:pt x="317" y="361"/>
                    <a:pt x="288" y="227"/>
                    <a:pt x="262" y="97"/>
                  </a:cubicBezTo>
                  <a:cubicBezTo>
                    <a:pt x="255" y="63"/>
                    <a:pt x="248" y="31"/>
                    <a:pt x="242" y="1"/>
                  </a:cubicBezTo>
                  <a:close/>
                </a:path>
              </a:pathLst>
            </a:custGeom>
            <a:solidFill>
              <a:srgbClr val="994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44"/>
            <p:cNvSpPr/>
            <p:nvPr/>
          </p:nvSpPr>
          <p:spPr>
            <a:xfrm>
              <a:off x="2926960" y="2777328"/>
              <a:ext cx="19541" cy="36849"/>
            </a:xfrm>
            <a:custGeom>
              <a:avLst/>
              <a:gdLst/>
              <a:ahLst/>
              <a:cxnLst/>
              <a:rect l="l" t="t" r="r" b="b"/>
              <a:pathLst>
                <a:path w="315" h="594" extrusionOk="0">
                  <a:moveTo>
                    <a:pt x="240" y="1"/>
                  </a:moveTo>
                  <a:lnTo>
                    <a:pt x="188" y="16"/>
                  </a:lnTo>
                  <a:cubicBezTo>
                    <a:pt x="227" y="155"/>
                    <a:pt x="258" y="348"/>
                    <a:pt x="242" y="444"/>
                  </a:cubicBezTo>
                  <a:cubicBezTo>
                    <a:pt x="235" y="485"/>
                    <a:pt x="191" y="522"/>
                    <a:pt x="142" y="535"/>
                  </a:cubicBezTo>
                  <a:cubicBezTo>
                    <a:pt x="136" y="537"/>
                    <a:pt x="127" y="538"/>
                    <a:pt x="116" y="538"/>
                  </a:cubicBezTo>
                  <a:cubicBezTo>
                    <a:pt x="93" y="538"/>
                    <a:pt x="65" y="532"/>
                    <a:pt x="44" y="505"/>
                  </a:cubicBezTo>
                  <a:lnTo>
                    <a:pt x="1" y="538"/>
                  </a:lnTo>
                  <a:cubicBezTo>
                    <a:pt x="28" y="573"/>
                    <a:pt x="69" y="593"/>
                    <a:pt x="116" y="593"/>
                  </a:cubicBezTo>
                  <a:cubicBezTo>
                    <a:pt x="130" y="593"/>
                    <a:pt x="142" y="591"/>
                    <a:pt x="155" y="588"/>
                  </a:cubicBezTo>
                  <a:cubicBezTo>
                    <a:pt x="226" y="569"/>
                    <a:pt x="284" y="515"/>
                    <a:pt x="294" y="453"/>
                  </a:cubicBezTo>
                  <a:cubicBezTo>
                    <a:pt x="315" y="344"/>
                    <a:pt x="280" y="142"/>
                    <a:pt x="240" y="1"/>
                  </a:cubicBezTo>
                  <a:close/>
                </a:path>
              </a:pathLst>
            </a:custGeom>
            <a:solidFill>
              <a:srgbClr val="994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44"/>
            <p:cNvSpPr/>
            <p:nvPr/>
          </p:nvSpPr>
          <p:spPr>
            <a:xfrm>
              <a:off x="2937693" y="2785207"/>
              <a:ext cx="21898" cy="29218"/>
            </a:xfrm>
            <a:custGeom>
              <a:avLst/>
              <a:gdLst/>
              <a:ahLst/>
              <a:cxnLst/>
              <a:rect l="l" t="t" r="r" b="b"/>
              <a:pathLst>
                <a:path w="353" h="471" extrusionOk="0">
                  <a:moveTo>
                    <a:pt x="310" y="0"/>
                  </a:moveTo>
                  <a:lnTo>
                    <a:pt x="256" y="12"/>
                  </a:lnTo>
                  <a:lnTo>
                    <a:pt x="266" y="61"/>
                  </a:lnTo>
                  <a:cubicBezTo>
                    <a:pt x="284" y="137"/>
                    <a:pt x="294" y="193"/>
                    <a:pt x="295" y="279"/>
                  </a:cubicBezTo>
                  <a:cubicBezTo>
                    <a:pt x="295" y="337"/>
                    <a:pt x="274" y="378"/>
                    <a:pt x="233" y="400"/>
                  </a:cubicBezTo>
                  <a:cubicBezTo>
                    <a:pt x="212" y="411"/>
                    <a:pt x="187" y="417"/>
                    <a:pt x="160" y="417"/>
                  </a:cubicBezTo>
                  <a:cubicBezTo>
                    <a:pt x="117" y="417"/>
                    <a:pt x="71" y="402"/>
                    <a:pt x="31" y="375"/>
                  </a:cubicBezTo>
                  <a:lnTo>
                    <a:pt x="1" y="420"/>
                  </a:lnTo>
                  <a:cubicBezTo>
                    <a:pt x="49" y="453"/>
                    <a:pt x="105" y="471"/>
                    <a:pt x="160" y="471"/>
                  </a:cubicBezTo>
                  <a:cubicBezTo>
                    <a:pt x="194" y="471"/>
                    <a:pt x="229" y="464"/>
                    <a:pt x="259" y="449"/>
                  </a:cubicBezTo>
                  <a:cubicBezTo>
                    <a:pt x="320" y="419"/>
                    <a:pt x="352" y="358"/>
                    <a:pt x="352" y="279"/>
                  </a:cubicBezTo>
                  <a:cubicBezTo>
                    <a:pt x="351" y="188"/>
                    <a:pt x="338" y="128"/>
                    <a:pt x="322" y="50"/>
                  </a:cubicBezTo>
                  <a:lnTo>
                    <a:pt x="310" y="0"/>
                  </a:lnTo>
                  <a:close/>
                </a:path>
              </a:pathLst>
            </a:custGeom>
            <a:solidFill>
              <a:srgbClr val="994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44"/>
            <p:cNvSpPr/>
            <p:nvPr/>
          </p:nvSpPr>
          <p:spPr>
            <a:xfrm>
              <a:off x="2934715" y="2779996"/>
              <a:ext cx="28908" cy="18300"/>
            </a:xfrm>
            <a:custGeom>
              <a:avLst/>
              <a:gdLst/>
              <a:ahLst/>
              <a:cxnLst/>
              <a:rect l="l" t="t" r="r" b="b"/>
              <a:pathLst>
                <a:path w="466" h="295" extrusionOk="0">
                  <a:moveTo>
                    <a:pt x="370" y="0"/>
                  </a:moveTo>
                  <a:cubicBezTo>
                    <a:pt x="370" y="0"/>
                    <a:pt x="1" y="167"/>
                    <a:pt x="108" y="257"/>
                  </a:cubicBezTo>
                  <a:cubicBezTo>
                    <a:pt x="141" y="285"/>
                    <a:pt x="187" y="295"/>
                    <a:pt x="234" y="295"/>
                  </a:cubicBezTo>
                  <a:cubicBezTo>
                    <a:pt x="344" y="295"/>
                    <a:pt x="465" y="243"/>
                    <a:pt x="465" y="243"/>
                  </a:cubicBezTo>
                  <a:lnTo>
                    <a:pt x="370" y="0"/>
                  </a:lnTo>
                  <a:close/>
                </a:path>
              </a:pathLst>
            </a:custGeom>
            <a:solidFill>
              <a:srgbClr val="D772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44"/>
            <p:cNvSpPr/>
            <p:nvPr/>
          </p:nvSpPr>
          <p:spPr>
            <a:xfrm>
              <a:off x="2933908" y="2780430"/>
              <a:ext cx="28722" cy="19665"/>
            </a:xfrm>
            <a:custGeom>
              <a:avLst/>
              <a:gdLst/>
              <a:ahLst/>
              <a:cxnLst/>
              <a:rect l="l" t="t" r="r" b="b"/>
              <a:pathLst>
                <a:path w="463" h="317" extrusionOk="0">
                  <a:moveTo>
                    <a:pt x="340" y="0"/>
                  </a:moveTo>
                  <a:cubicBezTo>
                    <a:pt x="340" y="0"/>
                    <a:pt x="340" y="0"/>
                    <a:pt x="339" y="0"/>
                  </a:cubicBezTo>
                  <a:cubicBezTo>
                    <a:pt x="255" y="13"/>
                    <a:pt x="1" y="112"/>
                    <a:pt x="65" y="236"/>
                  </a:cubicBezTo>
                  <a:cubicBezTo>
                    <a:pt x="91" y="286"/>
                    <a:pt x="163" y="301"/>
                    <a:pt x="214" y="308"/>
                  </a:cubicBezTo>
                  <a:cubicBezTo>
                    <a:pt x="242" y="313"/>
                    <a:pt x="274" y="316"/>
                    <a:pt x="306" y="316"/>
                  </a:cubicBezTo>
                  <a:cubicBezTo>
                    <a:pt x="360" y="316"/>
                    <a:pt x="415" y="306"/>
                    <a:pt x="451" y="275"/>
                  </a:cubicBezTo>
                  <a:cubicBezTo>
                    <a:pt x="462" y="265"/>
                    <a:pt x="454" y="249"/>
                    <a:pt x="441" y="247"/>
                  </a:cubicBezTo>
                  <a:cubicBezTo>
                    <a:pt x="435" y="247"/>
                    <a:pt x="429" y="246"/>
                    <a:pt x="423" y="246"/>
                  </a:cubicBezTo>
                  <a:cubicBezTo>
                    <a:pt x="382" y="246"/>
                    <a:pt x="343" y="262"/>
                    <a:pt x="303" y="263"/>
                  </a:cubicBezTo>
                  <a:cubicBezTo>
                    <a:pt x="290" y="264"/>
                    <a:pt x="271" y="265"/>
                    <a:pt x="250" y="265"/>
                  </a:cubicBezTo>
                  <a:cubicBezTo>
                    <a:pt x="208" y="265"/>
                    <a:pt x="158" y="261"/>
                    <a:pt x="139" y="240"/>
                  </a:cubicBezTo>
                  <a:lnTo>
                    <a:pt x="134" y="153"/>
                  </a:lnTo>
                  <a:lnTo>
                    <a:pt x="166" y="125"/>
                  </a:lnTo>
                  <a:cubicBezTo>
                    <a:pt x="185" y="111"/>
                    <a:pt x="203" y="98"/>
                    <a:pt x="223" y="86"/>
                  </a:cubicBezTo>
                  <a:cubicBezTo>
                    <a:pt x="262" y="60"/>
                    <a:pt x="304" y="40"/>
                    <a:pt x="345" y="15"/>
                  </a:cubicBezTo>
                  <a:cubicBezTo>
                    <a:pt x="352" y="9"/>
                    <a:pt x="347" y="0"/>
                    <a:pt x="340" y="0"/>
                  </a:cubicBezTo>
                  <a:close/>
                </a:path>
              </a:pathLst>
            </a:custGeom>
            <a:solidFill>
              <a:srgbClr val="994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44"/>
            <p:cNvSpPr/>
            <p:nvPr/>
          </p:nvSpPr>
          <p:spPr>
            <a:xfrm>
              <a:off x="2911513" y="2812255"/>
              <a:ext cx="7320" cy="30955"/>
            </a:xfrm>
            <a:custGeom>
              <a:avLst/>
              <a:gdLst/>
              <a:ahLst/>
              <a:cxnLst/>
              <a:rect l="l" t="t" r="r" b="b"/>
              <a:pathLst>
                <a:path w="118" h="499" extrusionOk="0">
                  <a:moveTo>
                    <a:pt x="29" y="0"/>
                  </a:moveTo>
                  <a:cubicBezTo>
                    <a:pt x="23" y="0"/>
                    <a:pt x="18" y="5"/>
                    <a:pt x="20" y="13"/>
                  </a:cubicBezTo>
                  <a:cubicBezTo>
                    <a:pt x="68" y="173"/>
                    <a:pt x="47" y="324"/>
                    <a:pt x="3" y="482"/>
                  </a:cubicBezTo>
                  <a:cubicBezTo>
                    <a:pt x="0" y="492"/>
                    <a:pt x="8" y="499"/>
                    <a:pt x="16" y="499"/>
                  </a:cubicBezTo>
                  <a:cubicBezTo>
                    <a:pt x="20" y="499"/>
                    <a:pt x="25" y="497"/>
                    <a:pt x="28" y="492"/>
                  </a:cubicBezTo>
                  <a:cubicBezTo>
                    <a:pt x="118" y="344"/>
                    <a:pt x="106" y="164"/>
                    <a:pt x="42" y="9"/>
                  </a:cubicBezTo>
                  <a:cubicBezTo>
                    <a:pt x="39" y="3"/>
                    <a:pt x="34" y="0"/>
                    <a:pt x="29" y="0"/>
                  </a:cubicBezTo>
                  <a:close/>
                </a:path>
              </a:pathLst>
            </a:custGeom>
            <a:solidFill>
              <a:srgbClr val="994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44"/>
            <p:cNvSpPr/>
            <p:nvPr/>
          </p:nvSpPr>
          <p:spPr>
            <a:xfrm>
              <a:off x="2925223" y="2812379"/>
              <a:ext cx="20658" cy="29156"/>
            </a:xfrm>
            <a:custGeom>
              <a:avLst/>
              <a:gdLst/>
              <a:ahLst/>
              <a:cxnLst/>
              <a:rect l="l" t="t" r="r" b="b"/>
              <a:pathLst>
                <a:path w="333" h="470" extrusionOk="0">
                  <a:moveTo>
                    <a:pt x="299" y="1"/>
                  </a:moveTo>
                  <a:cubicBezTo>
                    <a:pt x="215" y="1"/>
                    <a:pt x="167" y="86"/>
                    <a:pt x="123" y="149"/>
                  </a:cubicBezTo>
                  <a:cubicBezTo>
                    <a:pt x="59" y="243"/>
                    <a:pt x="9" y="336"/>
                    <a:pt x="1" y="451"/>
                  </a:cubicBezTo>
                  <a:cubicBezTo>
                    <a:pt x="0" y="463"/>
                    <a:pt x="10" y="469"/>
                    <a:pt x="20" y="469"/>
                  </a:cubicBezTo>
                  <a:cubicBezTo>
                    <a:pt x="28" y="469"/>
                    <a:pt x="36" y="465"/>
                    <a:pt x="39" y="457"/>
                  </a:cubicBezTo>
                  <a:cubicBezTo>
                    <a:pt x="59" y="380"/>
                    <a:pt x="90" y="306"/>
                    <a:pt x="128" y="239"/>
                  </a:cubicBezTo>
                  <a:cubicBezTo>
                    <a:pt x="162" y="178"/>
                    <a:pt x="228" y="44"/>
                    <a:pt x="306" y="39"/>
                  </a:cubicBezTo>
                  <a:cubicBezTo>
                    <a:pt x="332" y="37"/>
                    <a:pt x="332" y="2"/>
                    <a:pt x="308" y="1"/>
                  </a:cubicBezTo>
                  <a:cubicBezTo>
                    <a:pt x="305" y="1"/>
                    <a:pt x="302" y="1"/>
                    <a:pt x="299" y="1"/>
                  </a:cubicBezTo>
                  <a:close/>
                </a:path>
              </a:pathLst>
            </a:custGeom>
            <a:solidFill>
              <a:srgbClr val="994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44"/>
            <p:cNvSpPr/>
            <p:nvPr/>
          </p:nvSpPr>
          <p:spPr>
            <a:xfrm>
              <a:off x="2884217" y="2803197"/>
              <a:ext cx="17246" cy="8809"/>
            </a:xfrm>
            <a:custGeom>
              <a:avLst/>
              <a:gdLst/>
              <a:ahLst/>
              <a:cxnLst/>
              <a:rect l="l" t="t" r="r" b="b"/>
              <a:pathLst>
                <a:path w="278" h="142" extrusionOk="0">
                  <a:moveTo>
                    <a:pt x="260" y="1"/>
                  </a:moveTo>
                  <a:lnTo>
                    <a:pt x="0" y="91"/>
                  </a:lnTo>
                  <a:lnTo>
                    <a:pt x="18" y="142"/>
                  </a:lnTo>
                  <a:lnTo>
                    <a:pt x="277" y="52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775C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44"/>
            <p:cNvSpPr/>
            <p:nvPr/>
          </p:nvSpPr>
          <p:spPr>
            <a:xfrm>
              <a:off x="2895880" y="2781298"/>
              <a:ext cx="19603" cy="32444"/>
            </a:xfrm>
            <a:custGeom>
              <a:avLst/>
              <a:gdLst/>
              <a:ahLst/>
              <a:cxnLst/>
              <a:rect l="l" t="t" r="r" b="b"/>
              <a:pathLst>
                <a:path w="316" h="523" extrusionOk="0">
                  <a:moveTo>
                    <a:pt x="255" y="1"/>
                  </a:moveTo>
                  <a:lnTo>
                    <a:pt x="203" y="15"/>
                  </a:lnTo>
                  <a:cubicBezTo>
                    <a:pt x="229" y="113"/>
                    <a:pt x="262" y="254"/>
                    <a:pt x="258" y="371"/>
                  </a:cubicBezTo>
                  <a:cubicBezTo>
                    <a:pt x="256" y="418"/>
                    <a:pt x="246" y="451"/>
                    <a:pt x="229" y="458"/>
                  </a:cubicBezTo>
                  <a:cubicBezTo>
                    <a:pt x="215" y="464"/>
                    <a:pt x="205" y="466"/>
                    <a:pt x="196" y="466"/>
                  </a:cubicBezTo>
                  <a:cubicBezTo>
                    <a:pt x="185" y="466"/>
                    <a:pt x="177" y="463"/>
                    <a:pt x="171" y="460"/>
                  </a:cubicBezTo>
                  <a:cubicBezTo>
                    <a:pt x="119" y="431"/>
                    <a:pt x="81" y="315"/>
                    <a:pt x="58" y="111"/>
                  </a:cubicBezTo>
                  <a:lnTo>
                    <a:pt x="55" y="101"/>
                  </a:lnTo>
                  <a:lnTo>
                    <a:pt x="1" y="108"/>
                  </a:lnTo>
                  <a:lnTo>
                    <a:pt x="2" y="119"/>
                  </a:lnTo>
                  <a:cubicBezTo>
                    <a:pt x="21" y="272"/>
                    <a:pt x="53" y="458"/>
                    <a:pt x="146" y="509"/>
                  </a:cubicBezTo>
                  <a:cubicBezTo>
                    <a:pt x="159" y="516"/>
                    <a:pt x="177" y="522"/>
                    <a:pt x="197" y="522"/>
                  </a:cubicBezTo>
                  <a:cubicBezTo>
                    <a:pt x="213" y="522"/>
                    <a:pt x="233" y="518"/>
                    <a:pt x="254" y="506"/>
                  </a:cubicBezTo>
                  <a:cubicBezTo>
                    <a:pt x="291" y="489"/>
                    <a:pt x="312" y="444"/>
                    <a:pt x="313" y="373"/>
                  </a:cubicBezTo>
                  <a:cubicBezTo>
                    <a:pt x="316" y="249"/>
                    <a:pt x="284" y="103"/>
                    <a:pt x="255" y="1"/>
                  </a:cubicBezTo>
                  <a:close/>
                </a:path>
              </a:pathLst>
            </a:custGeom>
            <a:solidFill>
              <a:srgbClr val="994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44"/>
            <p:cNvSpPr/>
            <p:nvPr/>
          </p:nvSpPr>
          <p:spPr>
            <a:xfrm>
              <a:off x="2841288" y="3178953"/>
              <a:ext cx="553414" cy="561603"/>
            </a:xfrm>
            <a:custGeom>
              <a:avLst/>
              <a:gdLst/>
              <a:ahLst/>
              <a:cxnLst/>
              <a:rect l="l" t="t" r="r" b="b"/>
              <a:pathLst>
                <a:path w="8921" h="9053" extrusionOk="0">
                  <a:moveTo>
                    <a:pt x="2035" y="1"/>
                  </a:moveTo>
                  <a:lnTo>
                    <a:pt x="1" y="1344"/>
                  </a:lnTo>
                  <a:cubicBezTo>
                    <a:pt x="1" y="1344"/>
                    <a:pt x="679" y="2805"/>
                    <a:pt x="1716" y="3381"/>
                  </a:cubicBezTo>
                  <a:cubicBezTo>
                    <a:pt x="1704" y="5070"/>
                    <a:pt x="1598" y="8635"/>
                    <a:pt x="1598" y="8635"/>
                  </a:cubicBezTo>
                  <a:cubicBezTo>
                    <a:pt x="1598" y="8635"/>
                    <a:pt x="2807" y="9053"/>
                    <a:pt x="4510" y="9053"/>
                  </a:cubicBezTo>
                  <a:cubicBezTo>
                    <a:pt x="5392" y="9053"/>
                    <a:pt x="6406" y="8941"/>
                    <a:pt x="7453" y="8602"/>
                  </a:cubicBezTo>
                  <a:cubicBezTo>
                    <a:pt x="7314" y="7423"/>
                    <a:pt x="7112" y="5555"/>
                    <a:pt x="6987" y="4367"/>
                  </a:cubicBezTo>
                  <a:lnTo>
                    <a:pt x="6987" y="4367"/>
                  </a:lnTo>
                  <a:lnTo>
                    <a:pt x="7658" y="4786"/>
                  </a:lnTo>
                  <a:lnTo>
                    <a:pt x="8920" y="2837"/>
                  </a:lnTo>
                  <a:cubicBezTo>
                    <a:pt x="8920" y="2837"/>
                    <a:pt x="7437" y="1868"/>
                    <a:pt x="6891" y="1527"/>
                  </a:cubicBezTo>
                  <a:cubicBezTo>
                    <a:pt x="6542" y="1308"/>
                    <a:pt x="6014" y="1248"/>
                    <a:pt x="5546" y="1248"/>
                  </a:cubicBezTo>
                  <a:cubicBezTo>
                    <a:pt x="4994" y="1248"/>
                    <a:pt x="4524" y="1331"/>
                    <a:pt x="4524" y="1331"/>
                  </a:cubicBezTo>
                  <a:lnTo>
                    <a:pt x="4549" y="1377"/>
                  </a:lnTo>
                  <a:lnTo>
                    <a:pt x="3845" y="1489"/>
                  </a:lnTo>
                  <a:lnTo>
                    <a:pt x="4163" y="1177"/>
                  </a:lnTo>
                  <a:lnTo>
                    <a:pt x="3395" y="1187"/>
                  </a:lnTo>
                  <a:cubicBezTo>
                    <a:pt x="3395" y="1187"/>
                    <a:pt x="2924" y="1120"/>
                    <a:pt x="2690" y="920"/>
                  </a:cubicBezTo>
                  <a:cubicBezTo>
                    <a:pt x="2311" y="598"/>
                    <a:pt x="2035" y="1"/>
                    <a:pt x="20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44"/>
            <p:cNvSpPr/>
            <p:nvPr/>
          </p:nvSpPr>
          <p:spPr>
            <a:xfrm>
              <a:off x="2941043" y="3682257"/>
              <a:ext cx="360299" cy="31514"/>
            </a:xfrm>
            <a:custGeom>
              <a:avLst/>
              <a:gdLst/>
              <a:ahLst/>
              <a:cxnLst/>
              <a:rect l="l" t="t" r="r" b="b"/>
              <a:pathLst>
                <a:path w="5808" h="508" extrusionOk="0">
                  <a:moveTo>
                    <a:pt x="5" y="1"/>
                  </a:moveTo>
                  <a:cubicBezTo>
                    <a:pt x="2" y="42"/>
                    <a:pt x="2" y="79"/>
                    <a:pt x="0" y="114"/>
                  </a:cubicBezTo>
                  <a:cubicBezTo>
                    <a:pt x="989" y="377"/>
                    <a:pt x="2009" y="508"/>
                    <a:pt x="3027" y="508"/>
                  </a:cubicBezTo>
                  <a:cubicBezTo>
                    <a:pt x="3962" y="508"/>
                    <a:pt x="4896" y="397"/>
                    <a:pt x="5808" y="175"/>
                  </a:cubicBezTo>
                  <a:cubicBezTo>
                    <a:pt x="5803" y="140"/>
                    <a:pt x="5800" y="104"/>
                    <a:pt x="5795" y="68"/>
                  </a:cubicBezTo>
                  <a:cubicBezTo>
                    <a:pt x="4888" y="288"/>
                    <a:pt x="3957" y="398"/>
                    <a:pt x="3026" y="398"/>
                  </a:cubicBezTo>
                  <a:cubicBezTo>
                    <a:pt x="2009" y="398"/>
                    <a:pt x="991" y="266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44"/>
            <p:cNvSpPr/>
            <p:nvPr/>
          </p:nvSpPr>
          <p:spPr>
            <a:xfrm>
              <a:off x="2941911" y="3639948"/>
              <a:ext cx="354654" cy="37717"/>
            </a:xfrm>
            <a:custGeom>
              <a:avLst/>
              <a:gdLst/>
              <a:ahLst/>
              <a:cxnLst/>
              <a:rect l="l" t="t" r="r" b="b"/>
              <a:pathLst>
                <a:path w="5717" h="608" extrusionOk="0">
                  <a:moveTo>
                    <a:pt x="5683" y="0"/>
                  </a:moveTo>
                  <a:cubicBezTo>
                    <a:pt x="4680" y="332"/>
                    <a:pt x="3620" y="498"/>
                    <a:pt x="2560" y="498"/>
                  </a:cubicBezTo>
                  <a:cubicBezTo>
                    <a:pt x="1698" y="498"/>
                    <a:pt x="836" y="388"/>
                    <a:pt x="5" y="167"/>
                  </a:cubicBezTo>
                  <a:cubicBezTo>
                    <a:pt x="2" y="205"/>
                    <a:pt x="2" y="241"/>
                    <a:pt x="1" y="278"/>
                  </a:cubicBezTo>
                  <a:cubicBezTo>
                    <a:pt x="834" y="499"/>
                    <a:pt x="1697" y="607"/>
                    <a:pt x="2561" y="607"/>
                  </a:cubicBezTo>
                  <a:cubicBezTo>
                    <a:pt x="3630" y="607"/>
                    <a:pt x="4697" y="440"/>
                    <a:pt x="5708" y="108"/>
                  </a:cubicBezTo>
                  <a:cubicBezTo>
                    <a:pt x="5712" y="106"/>
                    <a:pt x="5714" y="106"/>
                    <a:pt x="5717" y="104"/>
                  </a:cubicBezTo>
                  <a:lnTo>
                    <a:pt x="5702" y="60"/>
                  </a:lnTo>
                  <a:lnTo>
                    <a:pt x="56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44"/>
            <p:cNvSpPr/>
            <p:nvPr/>
          </p:nvSpPr>
          <p:spPr>
            <a:xfrm>
              <a:off x="3289314" y="3340683"/>
              <a:ext cx="89082" cy="122147"/>
            </a:xfrm>
            <a:custGeom>
              <a:avLst/>
              <a:gdLst/>
              <a:ahLst/>
              <a:cxnLst/>
              <a:rect l="l" t="t" r="r" b="b"/>
              <a:pathLst>
                <a:path w="1436" h="1969" extrusionOk="0">
                  <a:moveTo>
                    <a:pt x="1342" y="0"/>
                  </a:moveTo>
                  <a:lnTo>
                    <a:pt x="0" y="1910"/>
                  </a:lnTo>
                  <a:lnTo>
                    <a:pt x="95" y="1968"/>
                  </a:lnTo>
                  <a:lnTo>
                    <a:pt x="1435" y="58"/>
                  </a:lnTo>
                  <a:cubicBezTo>
                    <a:pt x="1406" y="38"/>
                    <a:pt x="1376" y="19"/>
                    <a:pt x="13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44"/>
            <p:cNvSpPr/>
            <p:nvPr/>
          </p:nvSpPr>
          <p:spPr>
            <a:xfrm>
              <a:off x="2854564" y="3200976"/>
              <a:ext cx="128971" cy="91812"/>
            </a:xfrm>
            <a:custGeom>
              <a:avLst/>
              <a:gdLst/>
              <a:ahLst/>
              <a:cxnLst/>
              <a:rect l="l" t="t" r="r" b="b"/>
              <a:pathLst>
                <a:path w="2079" h="1480" extrusionOk="0">
                  <a:moveTo>
                    <a:pt x="2019" y="0"/>
                  </a:moveTo>
                  <a:cubicBezTo>
                    <a:pt x="1657" y="254"/>
                    <a:pt x="610" y="979"/>
                    <a:pt x="0" y="1385"/>
                  </a:cubicBezTo>
                  <a:cubicBezTo>
                    <a:pt x="16" y="1414"/>
                    <a:pt x="37" y="1448"/>
                    <a:pt x="57" y="1480"/>
                  </a:cubicBezTo>
                  <a:cubicBezTo>
                    <a:pt x="663" y="1073"/>
                    <a:pt x="1712" y="347"/>
                    <a:pt x="2078" y="93"/>
                  </a:cubicBezTo>
                  <a:cubicBezTo>
                    <a:pt x="2057" y="62"/>
                    <a:pt x="2038" y="32"/>
                    <a:pt x="20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44"/>
            <p:cNvSpPr/>
            <p:nvPr/>
          </p:nvSpPr>
          <p:spPr>
            <a:xfrm>
              <a:off x="3244152" y="3429705"/>
              <a:ext cx="31452" cy="21588"/>
            </a:xfrm>
            <a:custGeom>
              <a:avLst/>
              <a:gdLst/>
              <a:ahLst/>
              <a:cxnLst/>
              <a:rect l="l" t="t" r="r" b="b"/>
              <a:pathLst>
                <a:path w="507" h="348" extrusionOk="0">
                  <a:moveTo>
                    <a:pt x="30" y="0"/>
                  </a:moveTo>
                  <a:lnTo>
                    <a:pt x="1" y="48"/>
                  </a:lnTo>
                  <a:lnTo>
                    <a:pt x="477" y="347"/>
                  </a:lnTo>
                  <a:lnTo>
                    <a:pt x="506" y="302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3F24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44"/>
            <p:cNvSpPr/>
            <p:nvPr/>
          </p:nvSpPr>
          <p:spPr>
            <a:xfrm>
              <a:off x="2946006" y="3317605"/>
              <a:ext cx="12779" cy="71154"/>
            </a:xfrm>
            <a:custGeom>
              <a:avLst/>
              <a:gdLst/>
              <a:ahLst/>
              <a:cxnLst/>
              <a:rect l="l" t="t" r="r" b="b"/>
              <a:pathLst>
                <a:path w="206" h="1147" extrusionOk="0">
                  <a:moveTo>
                    <a:pt x="154" y="1"/>
                  </a:moveTo>
                  <a:cubicBezTo>
                    <a:pt x="35" y="282"/>
                    <a:pt x="2" y="1110"/>
                    <a:pt x="0" y="1145"/>
                  </a:cubicBezTo>
                  <a:lnTo>
                    <a:pt x="55" y="1146"/>
                  </a:lnTo>
                  <a:cubicBezTo>
                    <a:pt x="55" y="1138"/>
                    <a:pt x="89" y="295"/>
                    <a:pt x="205" y="22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rgbClr val="3F24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44"/>
            <p:cNvSpPr/>
            <p:nvPr/>
          </p:nvSpPr>
          <p:spPr>
            <a:xfrm>
              <a:off x="3040115" y="3251660"/>
              <a:ext cx="121527" cy="38958"/>
            </a:xfrm>
            <a:custGeom>
              <a:avLst/>
              <a:gdLst/>
              <a:ahLst/>
              <a:cxnLst/>
              <a:rect l="l" t="t" r="r" b="b"/>
              <a:pathLst>
                <a:path w="1959" h="628" extrusionOk="0">
                  <a:moveTo>
                    <a:pt x="56" y="1"/>
                  </a:moveTo>
                  <a:lnTo>
                    <a:pt x="1" y="8"/>
                  </a:lnTo>
                  <a:cubicBezTo>
                    <a:pt x="1" y="15"/>
                    <a:pt x="86" y="568"/>
                    <a:pt x="821" y="624"/>
                  </a:cubicBezTo>
                  <a:cubicBezTo>
                    <a:pt x="874" y="626"/>
                    <a:pt x="923" y="628"/>
                    <a:pt x="972" y="628"/>
                  </a:cubicBezTo>
                  <a:cubicBezTo>
                    <a:pt x="1778" y="628"/>
                    <a:pt x="1954" y="104"/>
                    <a:pt x="1958" y="99"/>
                  </a:cubicBezTo>
                  <a:lnTo>
                    <a:pt x="1905" y="82"/>
                  </a:lnTo>
                  <a:cubicBezTo>
                    <a:pt x="1898" y="105"/>
                    <a:pt x="1740" y="574"/>
                    <a:pt x="981" y="574"/>
                  </a:cubicBezTo>
                  <a:cubicBezTo>
                    <a:pt x="932" y="574"/>
                    <a:pt x="881" y="573"/>
                    <a:pt x="827" y="568"/>
                  </a:cubicBezTo>
                  <a:cubicBezTo>
                    <a:pt x="137" y="516"/>
                    <a:pt x="59" y="22"/>
                    <a:pt x="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44"/>
            <p:cNvSpPr/>
            <p:nvPr/>
          </p:nvSpPr>
          <p:spPr>
            <a:xfrm>
              <a:off x="3182364" y="3240370"/>
              <a:ext cx="136663" cy="367806"/>
            </a:xfrm>
            <a:custGeom>
              <a:avLst/>
              <a:gdLst/>
              <a:ahLst/>
              <a:cxnLst/>
              <a:rect l="l" t="t" r="r" b="b"/>
              <a:pathLst>
                <a:path w="2203" h="5929" extrusionOk="0">
                  <a:moveTo>
                    <a:pt x="713" y="1"/>
                  </a:moveTo>
                  <a:cubicBezTo>
                    <a:pt x="668" y="1"/>
                    <a:pt x="622" y="8"/>
                    <a:pt x="576" y="24"/>
                  </a:cubicBezTo>
                  <a:cubicBezTo>
                    <a:pt x="1" y="226"/>
                    <a:pt x="17" y="1015"/>
                    <a:pt x="33" y="1508"/>
                  </a:cubicBezTo>
                  <a:cubicBezTo>
                    <a:pt x="66" y="2499"/>
                    <a:pt x="322" y="3502"/>
                    <a:pt x="807" y="4379"/>
                  </a:cubicBezTo>
                  <a:cubicBezTo>
                    <a:pt x="1049" y="4819"/>
                    <a:pt x="1746" y="5784"/>
                    <a:pt x="2159" y="5929"/>
                  </a:cubicBezTo>
                  <a:cubicBezTo>
                    <a:pt x="2202" y="5850"/>
                    <a:pt x="2195" y="5673"/>
                    <a:pt x="2151" y="5590"/>
                  </a:cubicBezTo>
                  <a:cubicBezTo>
                    <a:pt x="2128" y="5545"/>
                    <a:pt x="1642" y="5124"/>
                    <a:pt x="1212" y="4162"/>
                  </a:cubicBezTo>
                  <a:cubicBezTo>
                    <a:pt x="686" y="2985"/>
                    <a:pt x="548" y="1494"/>
                    <a:pt x="618" y="994"/>
                  </a:cubicBezTo>
                  <a:cubicBezTo>
                    <a:pt x="675" y="588"/>
                    <a:pt x="813" y="206"/>
                    <a:pt x="990" y="151"/>
                  </a:cubicBezTo>
                  <a:lnTo>
                    <a:pt x="1038" y="168"/>
                  </a:lnTo>
                  <a:cubicBezTo>
                    <a:pt x="1038" y="168"/>
                    <a:pt x="1046" y="136"/>
                    <a:pt x="1030" y="123"/>
                  </a:cubicBezTo>
                  <a:cubicBezTo>
                    <a:pt x="933" y="47"/>
                    <a:pt x="825" y="1"/>
                    <a:pt x="7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44"/>
            <p:cNvSpPr/>
            <p:nvPr/>
          </p:nvSpPr>
          <p:spPr>
            <a:xfrm>
              <a:off x="2932109" y="3226163"/>
              <a:ext cx="94045" cy="206639"/>
            </a:xfrm>
            <a:custGeom>
              <a:avLst/>
              <a:gdLst/>
              <a:ahLst/>
              <a:cxnLst/>
              <a:rect l="l" t="t" r="r" b="b"/>
              <a:pathLst>
                <a:path w="1516" h="3331" extrusionOk="0">
                  <a:moveTo>
                    <a:pt x="1130" y="1"/>
                  </a:moveTo>
                  <a:cubicBezTo>
                    <a:pt x="1120" y="1"/>
                    <a:pt x="1110" y="1"/>
                    <a:pt x="1100" y="2"/>
                  </a:cubicBezTo>
                  <a:cubicBezTo>
                    <a:pt x="955" y="12"/>
                    <a:pt x="860" y="136"/>
                    <a:pt x="773" y="239"/>
                  </a:cubicBezTo>
                  <a:cubicBezTo>
                    <a:pt x="490" y="579"/>
                    <a:pt x="272" y="979"/>
                    <a:pt x="181" y="1415"/>
                  </a:cubicBezTo>
                  <a:cubicBezTo>
                    <a:pt x="76" y="1922"/>
                    <a:pt x="1" y="2678"/>
                    <a:pt x="252" y="3330"/>
                  </a:cubicBezTo>
                  <a:cubicBezTo>
                    <a:pt x="160" y="2443"/>
                    <a:pt x="799" y="712"/>
                    <a:pt x="1515" y="165"/>
                  </a:cubicBezTo>
                  <a:cubicBezTo>
                    <a:pt x="1408" y="77"/>
                    <a:pt x="1272" y="1"/>
                    <a:pt x="11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44"/>
            <p:cNvSpPr/>
            <p:nvPr/>
          </p:nvSpPr>
          <p:spPr>
            <a:xfrm>
              <a:off x="3051964" y="3197068"/>
              <a:ext cx="89951" cy="78909"/>
            </a:xfrm>
            <a:custGeom>
              <a:avLst/>
              <a:gdLst/>
              <a:ahLst/>
              <a:cxnLst/>
              <a:rect l="l" t="t" r="r" b="b"/>
              <a:pathLst>
                <a:path w="1450" h="1272" extrusionOk="0">
                  <a:moveTo>
                    <a:pt x="52" y="1"/>
                  </a:moveTo>
                  <a:lnTo>
                    <a:pt x="0" y="933"/>
                  </a:lnTo>
                  <a:cubicBezTo>
                    <a:pt x="0" y="933"/>
                    <a:pt x="167" y="1187"/>
                    <a:pt x="577" y="1257"/>
                  </a:cubicBezTo>
                  <a:cubicBezTo>
                    <a:pt x="636" y="1267"/>
                    <a:pt x="694" y="1271"/>
                    <a:pt x="749" y="1271"/>
                  </a:cubicBezTo>
                  <a:cubicBezTo>
                    <a:pt x="1154" y="1271"/>
                    <a:pt x="1449" y="1039"/>
                    <a:pt x="1449" y="1039"/>
                  </a:cubicBezTo>
                  <a:lnTo>
                    <a:pt x="1385" y="612"/>
                  </a:lnTo>
                  <a:lnTo>
                    <a:pt x="52" y="1"/>
                  </a:lnTo>
                  <a:close/>
                </a:path>
              </a:pathLst>
            </a:custGeom>
            <a:solidFill>
              <a:srgbClr val="D772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44"/>
            <p:cNvSpPr/>
            <p:nvPr/>
          </p:nvSpPr>
          <p:spPr>
            <a:xfrm>
              <a:off x="3042286" y="3093963"/>
              <a:ext cx="146651" cy="147767"/>
            </a:xfrm>
            <a:custGeom>
              <a:avLst/>
              <a:gdLst/>
              <a:ahLst/>
              <a:cxnLst/>
              <a:rect l="l" t="t" r="r" b="b"/>
              <a:pathLst>
                <a:path w="2364" h="2382" extrusionOk="0">
                  <a:moveTo>
                    <a:pt x="1049" y="1"/>
                  </a:moveTo>
                  <a:cubicBezTo>
                    <a:pt x="749" y="1"/>
                    <a:pt x="421" y="172"/>
                    <a:pt x="227" y="436"/>
                  </a:cubicBezTo>
                  <a:cubicBezTo>
                    <a:pt x="18" y="717"/>
                    <a:pt x="1" y="1099"/>
                    <a:pt x="94" y="1419"/>
                  </a:cubicBezTo>
                  <a:cubicBezTo>
                    <a:pt x="223" y="1865"/>
                    <a:pt x="771" y="2382"/>
                    <a:pt x="1290" y="2382"/>
                  </a:cubicBezTo>
                  <a:cubicBezTo>
                    <a:pt x="1399" y="2382"/>
                    <a:pt x="1506" y="2359"/>
                    <a:pt x="1608" y="2309"/>
                  </a:cubicBezTo>
                  <a:cubicBezTo>
                    <a:pt x="2363" y="1934"/>
                    <a:pt x="1865" y="713"/>
                    <a:pt x="1592" y="289"/>
                  </a:cubicBezTo>
                  <a:cubicBezTo>
                    <a:pt x="1463" y="87"/>
                    <a:pt x="1263" y="1"/>
                    <a:pt x="1049" y="1"/>
                  </a:cubicBezTo>
                  <a:close/>
                </a:path>
              </a:pathLst>
            </a:custGeom>
            <a:solidFill>
              <a:srgbClr val="D772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44"/>
            <p:cNvSpPr/>
            <p:nvPr/>
          </p:nvSpPr>
          <p:spPr>
            <a:xfrm>
              <a:off x="3125787" y="3162452"/>
              <a:ext cx="19727" cy="31700"/>
            </a:xfrm>
            <a:custGeom>
              <a:avLst/>
              <a:gdLst/>
              <a:ahLst/>
              <a:cxnLst/>
              <a:rect l="l" t="t" r="r" b="b"/>
              <a:pathLst>
                <a:path w="318" h="511" extrusionOk="0">
                  <a:moveTo>
                    <a:pt x="40" y="1"/>
                  </a:moveTo>
                  <a:lnTo>
                    <a:pt x="1" y="39"/>
                  </a:lnTo>
                  <a:cubicBezTo>
                    <a:pt x="124" y="162"/>
                    <a:pt x="253" y="328"/>
                    <a:pt x="243" y="376"/>
                  </a:cubicBezTo>
                  <a:cubicBezTo>
                    <a:pt x="232" y="428"/>
                    <a:pt x="91" y="453"/>
                    <a:pt x="23" y="457"/>
                  </a:cubicBezTo>
                  <a:lnTo>
                    <a:pt x="27" y="511"/>
                  </a:lnTo>
                  <a:cubicBezTo>
                    <a:pt x="50" y="509"/>
                    <a:pt x="272" y="495"/>
                    <a:pt x="296" y="387"/>
                  </a:cubicBezTo>
                  <a:cubicBezTo>
                    <a:pt x="317" y="286"/>
                    <a:pt x="86" y="49"/>
                    <a:pt x="40" y="1"/>
                  </a:cubicBezTo>
                  <a:close/>
                </a:path>
              </a:pathLst>
            </a:custGeom>
            <a:solidFill>
              <a:srgbClr val="994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44"/>
            <p:cNvSpPr/>
            <p:nvPr/>
          </p:nvSpPr>
          <p:spPr>
            <a:xfrm>
              <a:off x="3117412" y="3200790"/>
              <a:ext cx="35670" cy="26179"/>
            </a:xfrm>
            <a:custGeom>
              <a:avLst/>
              <a:gdLst/>
              <a:ahLst/>
              <a:cxnLst/>
              <a:rect l="l" t="t" r="r" b="b"/>
              <a:pathLst>
                <a:path w="575" h="422" extrusionOk="0">
                  <a:moveTo>
                    <a:pt x="484" y="0"/>
                  </a:moveTo>
                  <a:lnTo>
                    <a:pt x="1" y="138"/>
                  </a:lnTo>
                  <a:cubicBezTo>
                    <a:pt x="1" y="138"/>
                    <a:pt x="62" y="421"/>
                    <a:pt x="251" y="421"/>
                  </a:cubicBezTo>
                  <a:cubicBezTo>
                    <a:pt x="276" y="421"/>
                    <a:pt x="304" y="416"/>
                    <a:pt x="333" y="405"/>
                  </a:cubicBezTo>
                  <a:cubicBezTo>
                    <a:pt x="574" y="312"/>
                    <a:pt x="484" y="0"/>
                    <a:pt x="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44"/>
            <p:cNvSpPr/>
            <p:nvPr/>
          </p:nvSpPr>
          <p:spPr>
            <a:xfrm>
              <a:off x="3071133" y="3217912"/>
              <a:ext cx="67680" cy="26427"/>
            </a:xfrm>
            <a:custGeom>
              <a:avLst/>
              <a:gdLst/>
              <a:ahLst/>
              <a:cxnLst/>
              <a:rect l="l" t="t" r="r" b="b"/>
              <a:pathLst>
                <a:path w="1091" h="426" extrusionOk="0">
                  <a:moveTo>
                    <a:pt x="41" y="0"/>
                  </a:moveTo>
                  <a:lnTo>
                    <a:pt x="0" y="35"/>
                  </a:lnTo>
                  <a:cubicBezTo>
                    <a:pt x="211" y="289"/>
                    <a:pt x="501" y="426"/>
                    <a:pt x="812" y="426"/>
                  </a:cubicBezTo>
                  <a:cubicBezTo>
                    <a:pt x="902" y="426"/>
                    <a:pt x="997" y="414"/>
                    <a:pt x="1091" y="389"/>
                  </a:cubicBezTo>
                  <a:lnTo>
                    <a:pt x="1076" y="336"/>
                  </a:lnTo>
                  <a:cubicBezTo>
                    <a:pt x="986" y="360"/>
                    <a:pt x="897" y="371"/>
                    <a:pt x="808" y="371"/>
                  </a:cubicBezTo>
                  <a:cubicBezTo>
                    <a:pt x="514" y="371"/>
                    <a:pt x="240" y="240"/>
                    <a:pt x="41" y="0"/>
                  </a:cubicBezTo>
                  <a:close/>
                </a:path>
              </a:pathLst>
            </a:custGeom>
            <a:solidFill>
              <a:srgbClr val="994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44"/>
            <p:cNvSpPr/>
            <p:nvPr/>
          </p:nvSpPr>
          <p:spPr>
            <a:xfrm>
              <a:off x="3084719" y="3187825"/>
              <a:ext cx="29901" cy="26613"/>
            </a:xfrm>
            <a:custGeom>
              <a:avLst/>
              <a:gdLst/>
              <a:ahLst/>
              <a:cxnLst/>
              <a:rect l="l" t="t" r="r" b="b"/>
              <a:pathLst>
                <a:path w="482" h="429" extrusionOk="0">
                  <a:moveTo>
                    <a:pt x="241" y="0"/>
                  </a:moveTo>
                  <a:cubicBezTo>
                    <a:pt x="219" y="0"/>
                    <a:pt x="196" y="4"/>
                    <a:pt x="173" y="12"/>
                  </a:cubicBezTo>
                  <a:cubicBezTo>
                    <a:pt x="60" y="49"/>
                    <a:pt x="1" y="170"/>
                    <a:pt x="38" y="282"/>
                  </a:cubicBezTo>
                  <a:cubicBezTo>
                    <a:pt x="70" y="372"/>
                    <a:pt x="152" y="428"/>
                    <a:pt x="241" y="428"/>
                  </a:cubicBezTo>
                  <a:cubicBezTo>
                    <a:pt x="264" y="428"/>
                    <a:pt x="287" y="424"/>
                    <a:pt x="310" y="417"/>
                  </a:cubicBezTo>
                  <a:cubicBezTo>
                    <a:pt x="422" y="378"/>
                    <a:pt x="481" y="259"/>
                    <a:pt x="444" y="145"/>
                  </a:cubicBezTo>
                  <a:cubicBezTo>
                    <a:pt x="413" y="56"/>
                    <a:pt x="330" y="0"/>
                    <a:pt x="241" y="0"/>
                  </a:cubicBezTo>
                  <a:close/>
                </a:path>
              </a:pathLst>
            </a:custGeom>
            <a:solidFill>
              <a:srgbClr val="C15C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44"/>
            <p:cNvSpPr/>
            <p:nvPr/>
          </p:nvSpPr>
          <p:spPr>
            <a:xfrm>
              <a:off x="3151222" y="3165181"/>
              <a:ext cx="15571" cy="26117"/>
            </a:xfrm>
            <a:custGeom>
              <a:avLst/>
              <a:gdLst/>
              <a:ahLst/>
              <a:cxnLst/>
              <a:rect l="l" t="t" r="r" b="b"/>
              <a:pathLst>
                <a:path w="251" h="421" extrusionOk="0">
                  <a:moveTo>
                    <a:pt x="196" y="1"/>
                  </a:moveTo>
                  <a:cubicBezTo>
                    <a:pt x="189" y="2"/>
                    <a:pt x="179" y="5"/>
                    <a:pt x="172" y="6"/>
                  </a:cubicBezTo>
                  <a:cubicBezTo>
                    <a:pt x="60" y="44"/>
                    <a:pt x="0" y="166"/>
                    <a:pt x="38" y="276"/>
                  </a:cubicBezTo>
                  <a:cubicBezTo>
                    <a:pt x="67" y="366"/>
                    <a:pt x="151" y="420"/>
                    <a:pt x="240" y="420"/>
                  </a:cubicBezTo>
                  <a:cubicBezTo>
                    <a:pt x="243" y="420"/>
                    <a:pt x="247" y="420"/>
                    <a:pt x="250" y="420"/>
                  </a:cubicBezTo>
                  <a:cubicBezTo>
                    <a:pt x="249" y="284"/>
                    <a:pt x="228" y="140"/>
                    <a:pt x="196" y="1"/>
                  </a:cubicBezTo>
                  <a:close/>
                </a:path>
              </a:pathLst>
            </a:custGeom>
            <a:solidFill>
              <a:srgbClr val="C15C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44"/>
            <p:cNvSpPr/>
            <p:nvPr/>
          </p:nvSpPr>
          <p:spPr>
            <a:xfrm>
              <a:off x="3097002" y="3165119"/>
              <a:ext cx="12097" cy="16067"/>
            </a:xfrm>
            <a:custGeom>
              <a:avLst/>
              <a:gdLst/>
              <a:ahLst/>
              <a:cxnLst/>
              <a:rect l="l" t="t" r="r" b="b"/>
              <a:pathLst>
                <a:path w="195" h="259" extrusionOk="0">
                  <a:moveTo>
                    <a:pt x="62" y="0"/>
                  </a:moveTo>
                  <a:cubicBezTo>
                    <a:pt x="57" y="0"/>
                    <a:pt x="51" y="1"/>
                    <a:pt x="47" y="3"/>
                  </a:cubicBezTo>
                  <a:cubicBezTo>
                    <a:pt x="7" y="20"/>
                    <a:pt x="0" y="87"/>
                    <a:pt x="29" y="158"/>
                  </a:cubicBezTo>
                  <a:cubicBezTo>
                    <a:pt x="54" y="218"/>
                    <a:pt x="98" y="258"/>
                    <a:pt x="134" y="258"/>
                  </a:cubicBezTo>
                  <a:cubicBezTo>
                    <a:pt x="140" y="258"/>
                    <a:pt x="145" y="258"/>
                    <a:pt x="150" y="256"/>
                  </a:cubicBezTo>
                  <a:cubicBezTo>
                    <a:pt x="187" y="240"/>
                    <a:pt x="195" y="170"/>
                    <a:pt x="166" y="102"/>
                  </a:cubicBezTo>
                  <a:cubicBezTo>
                    <a:pt x="140" y="41"/>
                    <a:pt x="97" y="0"/>
                    <a:pt x="62" y="0"/>
                  </a:cubicBezTo>
                  <a:close/>
                </a:path>
              </a:pathLst>
            </a:custGeom>
            <a:solidFill>
              <a:srgbClr val="3D15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44"/>
            <p:cNvSpPr/>
            <p:nvPr/>
          </p:nvSpPr>
          <p:spPr>
            <a:xfrm>
              <a:off x="3143529" y="3148555"/>
              <a:ext cx="10422" cy="13772"/>
            </a:xfrm>
            <a:custGeom>
              <a:avLst/>
              <a:gdLst/>
              <a:ahLst/>
              <a:cxnLst/>
              <a:rect l="l" t="t" r="r" b="b"/>
              <a:pathLst>
                <a:path w="168" h="222" extrusionOk="0">
                  <a:moveTo>
                    <a:pt x="51" y="1"/>
                  </a:moveTo>
                  <a:cubicBezTo>
                    <a:pt x="47" y="1"/>
                    <a:pt x="43" y="1"/>
                    <a:pt x="39" y="3"/>
                  </a:cubicBezTo>
                  <a:cubicBezTo>
                    <a:pt x="5" y="16"/>
                    <a:pt x="1" y="75"/>
                    <a:pt x="24" y="136"/>
                  </a:cubicBezTo>
                  <a:cubicBezTo>
                    <a:pt x="44" y="188"/>
                    <a:pt x="83" y="222"/>
                    <a:pt x="113" y="222"/>
                  </a:cubicBezTo>
                  <a:cubicBezTo>
                    <a:pt x="118" y="222"/>
                    <a:pt x="123" y="221"/>
                    <a:pt x="127" y="219"/>
                  </a:cubicBezTo>
                  <a:cubicBezTo>
                    <a:pt x="161" y="205"/>
                    <a:pt x="168" y="145"/>
                    <a:pt x="142" y="87"/>
                  </a:cubicBezTo>
                  <a:cubicBezTo>
                    <a:pt x="121" y="35"/>
                    <a:pt x="82" y="1"/>
                    <a:pt x="51" y="1"/>
                  </a:cubicBezTo>
                  <a:close/>
                </a:path>
              </a:pathLst>
            </a:custGeom>
            <a:solidFill>
              <a:srgbClr val="3D15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44"/>
            <p:cNvSpPr/>
            <p:nvPr/>
          </p:nvSpPr>
          <p:spPr>
            <a:xfrm>
              <a:off x="3089247" y="3152712"/>
              <a:ext cx="15447" cy="11539"/>
            </a:xfrm>
            <a:custGeom>
              <a:avLst/>
              <a:gdLst/>
              <a:ahLst/>
              <a:cxnLst/>
              <a:rect l="l" t="t" r="r" b="b"/>
              <a:pathLst>
                <a:path w="249" h="186" extrusionOk="0">
                  <a:moveTo>
                    <a:pt x="161" y="1"/>
                  </a:moveTo>
                  <a:cubicBezTo>
                    <a:pt x="133" y="1"/>
                    <a:pt x="105" y="9"/>
                    <a:pt x="82" y="24"/>
                  </a:cubicBezTo>
                  <a:cubicBezTo>
                    <a:pt x="28" y="61"/>
                    <a:pt x="0" y="130"/>
                    <a:pt x="31" y="186"/>
                  </a:cubicBezTo>
                  <a:cubicBezTo>
                    <a:pt x="67" y="138"/>
                    <a:pt x="95" y="113"/>
                    <a:pt x="128" y="93"/>
                  </a:cubicBezTo>
                  <a:cubicBezTo>
                    <a:pt x="159" y="72"/>
                    <a:pt x="190" y="56"/>
                    <a:pt x="249" y="42"/>
                  </a:cubicBezTo>
                  <a:cubicBezTo>
                    <a:pt x="228" y="14"/>
                    <a:pt x="195" y="1"/>
                    <a:pt x="161" y="1"/>
                  </a:cubicBezTo>
                  <a:close/>
                </a:path>
              </a:pathLst>
            </a:custGeom>
            <a:solidFill>
              <a:srgbClr val="3D15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44"/>
            <p:cNvSpPr/>
            <p:nvPr/>
          </p:nvSpPr>
          <p:spPr>
            <a:xfrm>
              <a:off x="3133541" y="3136272"/>
              <a:ext cx="15633" cy="9491"/>
            </a:xfrm>
            <a:custGeom>
              <a:avLst/>
              <a:gdLst/>
              <a:ahLst/>
              <a:cxnLst/>
              <a:rect l="l" t="t" r="r" b="b"/>
              <a:pathLst>
                <a:path w="252" h="153" extrusionOk="0">
                  <a:moveTo>
                    <a:pt x="137" y="0"/>
                  </a:moveTo>
                  <a:cubicBezTo>
                    <a:pt x="124" y="0"/>
                    <a:pt x="111" y="2"/>
                    <a:pt x="98" y="6"/>
                  </a:cubicBezTo>
                  <a:cubicBezTo>
                    <a:pt x="67" y="16"/>
                    <a:pt x="40" y="37"/>
                    <a:pt x="24" y="64"/>
                  </a:cubicBezTo>
                  <a:cubicBezTo>
                    <a:pt x="5" y="90"/>
                    <a:pt x="1" y="125"/>
                    <a:pt x="14" y="153"/>
                  </a:cubicBezTo>
                  <a:cubicBezTo>
                    <a:pt x="33" y="131"/>
                    <a:pt x="53" y="118"/>
                    <a:pt x="70" y="105"/>
                  </a:cubicBezTo>
                  <a:cubicBezTo>
                    <a:pt x="89" y="96"/>
                    <a:pt x="105" y="88"/>
                    <a:pt x="121" y="83"/>
                  </a:cubicBezTo>
                  <a:cubicBezTo>
                    <a:pt x="147" y="76"/>
                    <a:pt x="173" y="71"/>
                    <a:pt x="210" y="71"/>
                  </a:cubicBezTo>
                  <a:cubicBezTo>
                    <a:pt x="222" y="71"/>
                    <a:pt x="236" y="72"/>
                    <a:pt x="252" y="73"/>
                  </a:cubicBezTo>
                  <a:cubicBezTo>
                    <a:pt x="236" y="27"/>
                    <a:pt x="187" y="0"/>
                    <a:pt x="137" y="0"/>
                  </a:cubicBezTo>
                  <a:close/>
                </a:path>
              </a:pathLst>
            </a:custGeom>
            <a:solidFill>
              <a:srgbClr val="3D15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44"/>
            <p:cNvSpPr/>
            <p:nvPr/>
          </p:nvSpPr>
          <p:spPr>
            <a:xfrm>
              <a:off x="3011764" y="3057361"/>
              <a:ext cx="172209" cy="141254"/>
            </a:xfrm>
            <a:custGeom>
              <a:avLst/>
              <a:gdLst/>
              <a:ahLst/>
              <a:cxnLst/>
              <a:rect l="l" t="t" r="r" b="b"/>
              <a:pathLst>
                <a:path w="2776" h="2277" extrusionOk="0">
                  <a:moveTo>
                    <a:pt x="1937" y="1"/>
                  </a:moveTo>
                  <a:cubicBezTo>
                    <a:pt x="1852" y="1"/>
                    <a:pt x="1768" y="17"/>
                    <a:pt x="1691" y="50"/>
                  </a:cubicBezTo>
                  <a:cubicBezTo>
                    <a:pt x="1634" y="74"/>
                    <a:pt x="1579" y="106"/>
                    <a:pt x="1518" y="115"/>
                  </a:cubicBezTo>
                  <a:cubicBezTo>
                    <a:pt x="1504" y="117"/>
                    <a:pt x="1490" y="118"/>
                    <a:pt x="1477" y="118"/>
                  </a:cubicBezTo>
                  <a:cubicBezTo>
                    <a:pt x="1382" y="118"/>
                    <a:pt x="1288" y="74"/>
                    <a:pt x="1194" y="74"/>
                  </a:cubicBezTo>
                  <a:cubicBezTo>
                    <a:pt x="1183" y="74"/>
                    <a:pt x="1171" y="74"/>
                    <a:pt x="1159" y="76"/>
                  </a:cubicBezTo>
                  <a:cubicBezTo>
                    <a:pt x="1050" y="90"/>
                    <a:pt x="965" y="173"/>
                    <a:pt x="898" y="260"/>
                  </a:cubicBezTo>
                  <a:cubicBezTo>
                    <a:pt x="830" y="347"/>
                    <a:pt x="769" y="445"/>
                    <a:pt x="674" y="500"/>
                  </a:cubicBezTo>
                  <a:cubicBezTo>
                    <a:pt x="597" y="548"/>
                    <a:pt x="506" y="562"/>
                    <a:pt x="421" y="597"/>
                  </a:cubicBezTo>
                  <a:cubicBezTo>
                    <a:pt x="191" y="687"/>
                    <a:pt x="0" y="976"/>
                    <a:pt x="169" y="1207"/>
                  </a:cubicBezTo>
                  <a:cubicBezTo>
                    <a:pt x="191" y="1236"/>
                    <a:pt x="218" y="1265"/>
                    <a:pt x="215" y="1301"/>
                  </a:cubicBezTo>
                  <a:cubicBezTo>
                    <a:pt x="211" y="1348"/>
                    <a:pt x="160" y="1374"/>
                    <a:pt x="122" y="1403"/>
                  </a:cubicBezTo>
                  <a:cubicBezTo>
                    <a:pt x="67" y="1445"/>
                    <a:pt x="29" y="1518"/>
                    <a:pt x="53" y="1582"/>
                  </a:cubicBezTo>
                  <a:cubicBezTo>
                    <a:pt x="67" y="1625"/>
                    <a:pt x="109" y="1660"/>
                    <a:pt x="146" y="1686"/>
                  </a:cubicBezTo>
                  <a:cubicBezTo>
                    <a:pt x="186" y="1711"/>
                    <a:pt x="198" y="1733"/>
                    <a:pt x="217" y="1781"/>
                  </a:cubicBezTo>
                  <a:cubicBezTo>
                    <a:pt x="256" y="1879"/>
                    <a:pt x="278" y="1987"/>
                    <a:pt x="331" y="2080"/>
                  </a:cubicBezTo>
                  <a:cubicBezTo>
                    <a:pt x="369" y="2148"/>
                    <a:pt x="421" y="2210"/>
                    <a:pt x="477" y="2264"/>
                  </a:cubicBezTo>
                  <a:cubicBezTo>
                    <a:pt x="483" y="2270"/>
                    <a:pt x="490" y="2276"/>
                    <a:pt x="497" y="2276"/>
                  </a:cubicBezTo>
                  <a:cubicBezTo>
                    <a:pt x="499" y="2276"/>
                    <a:pt x="500" y="2276"/>
                    <a:pt x="501" y="2276"/>
                  </a:cubicBezTo>
                  <a:cubicBezTo>
                    <a:pt x="509" y="2274"/>
                    <a:pt x="513" y="2267"/>
                    <a:pt x="514" y="2260"/>
                  </a:cubicBezTo>
                  <a:cubicBezTo>
                    <a:pt x="529" y="2224"/>
                    <a:pt x="532" y="2183"/>
                    <a:pt x="535" y="2144"/>
                  </a:cubicBezTo>
                  <a:cubicBezTo>
                    <a:pt x="538" y="2103"/>
                    <a:pt x="543" y="2064"/>
                    <a:pt x="561" y="2030"/>
                  </a:cubicBezTo>
                  <a:cubicBezTo>
                    <a:pt x="584" y="1992"/>
                    <a:pt x="614" y="1977"/>
                    <a:pt x="647" y="1977"/>
                  </a:cubicBezTo>
                  <a:cubicBezTo>
                    <a:pt x="701" y="1977"/>
                    <a:pt x="760" y="2019"/>
                    <a:pt x="798" y="2059"/>
                  </a:cubicBezTo>
                  <a:cubicBezTo>
                    <a:pt x="812" y="2074"/>
                    <a:pt x="825" y="2093"/>
                    <a:pt x="843" y="2100"/>
                  </a:cubicBezTo>
                  <a:cubicBezTo>
                    <a:pt x="849" y="2103"/>
                    <a:pt x="856" y="2104"/>
                    <a:pt x="863" y="2104"/>
                  </a:cubicBezTo>
                  <a:cubicBezTo>
                    <a:pt x="888" y="2104"/>
                    <a:pt x="913" y="2089"/>
                    <a:pt x="936" y="2077"/>
                  </a:cubicBezTo>
                  <a:cubicBezTo>
                    <a:pt x="986" y="2043"/>
                    <a:pt x="892" y="1926"/>
                    <a:pt x="876" y="1895"/>
                  </a:cubicBezTo>
                  <a:cubicBezTo>
                    <a:pt x="825" y="1802"/>
                    <a:pt x="811" y="1704"/>
                    <a:pt x="786" y="1605"/>
                  </a:cubicBezTo>
                  <a:cubicBezTo>
                    <a:pt x="761" y="1492"/>
                    <a:pt x="835" y="1518"/>
                    <a:pt x="902" y="1454"/>
                  </a:cubicBezTo>
                  <a:cubicBezTo>
                    <a:pt x="943" y="1416"/>
                    <a:pt x="941" y="1352"/>
                    <a:pt x="956" y="1297"/>
                  </a:cubicBezTo>
                  <a:cubicBezTo>
                    <a:pt x="960" y="1290"/>
                    <a:pt x="960" y="1288"/>
                    <a:pt x="963" y="1287"/>
                  </a:cubicBezTo>
                  <a:cubicBezTo>
                    <a:pt x="982" y="1224"/>
                    <a:pt x="1030" y="1177"/>
                    <a:pt x="1081" y="1137"/>
                  </a:cubicBezTo>
                  <a:cubicBezTo>
                    <a:pt x="1119" y="1108"/>
                    <a:pt x="1164" y="1084"/>
                    <a:pt x="1213" y="1082"/>
                  </a:cubicBezTo>
                  <a:cubicBezTo>
                    <a:pt x="1216" y="1082"/>
                    <a:pt x="1220" y="1082"/>
                    <a:pt x="1223" y="1082"/>
                  </a:cubicBezTo>
                  <a:cubicBezTo>
                    <a:pt x="1282" y="1082"/>
                    <a:pt x="1340" y="1116"/>
                    <a:pt x="1399" y="1116"/>
                  </a:cubicBezTo>
                  <a:cubicBezTo>
                    <a:pt x="1402" y="1116"/>
                    <a:pt x="1404" y="1116"/>
                    <a:pt x="1406" y="1116"/>
                  </a:cubicBezTo>
                  <a:cubicBezTo>
                    <a:pt x="1473" y="1114"/>
                    <a:pt x="1537" y="1072"/>
                    <a:pt x="1601" y="1059"/>
                  </a:cubicBezTo>
                  <a:cubicBezTo>
                    <a:pt x="1634" y="1052"/>
                    <a:pt x="1666" y="1048"/>
                    <a:pt x="1698" y="1048"/>
                  </a:cubicBezTo>
                  <a:cubicBezTo>
                    <a:pt x="1740" y="1048"/>
                    <a:pt x="1781" y="1055"/>
                    <a:pt x="1824" y="1073"/>
                  </a:cubicBezTo>
                  <a:cubicBezTo>
                    <a:pt x="1898" y="1107"/>
                    <a:pt x="1962" y="1158"/>
                    <a:pt x="2028" y="1209"/>
                  </a:cubicBezTo>
                  <a:cubicBezTo>
                    <a:pt x="2131" y="1288"/>
                    <a:pt x="2252" y="1339"/>
                    <a:pt x="2376" y="1339"/>
                  </a:cubicBezTo>
                  <a:cubicBezTo>
                    <a:pt x="2453" y="1339"/>
                    <a:pt x="2531" y="1319"/>
                    <a:pt x="2607" y="1274"/>
                  </a:cubicBezTo>
                  <a:cubicBezTo>
                    <a:pt x="2681" y="1229"/>
                    <a:pt x="2775" y="1114"/>
                    <a:pt x="2751" y="1018"/>
                  </a:cubicBezTo>
                  <a:cubicBezTo>
                    <a:pt x="2726" y="921"/>
                    <a:pt x="2627" y="845"/>
                    <a:pt x="2601" y="739"/>
                  </a:cubicBezTo>
                  <a:cubicBezTo>
                    <a:pt x="2587" y="680"/>
                    <a:pt x="2587" y="616"/>
                    <a:pt x="2578" y="555"/>
                  </a:cubicBezTo>
                  <a:cubicBezTo>
                    <a:pt x="2550" y="360"/>
                    <a:pt x="2428" y="180"/>
                    <a:pt x="2258" y="83"/>
                  </a:cubicBezTo>
                  <a:cubicBezTo>
                    <a:pt x="2161" y="29"/>
                    <a:pt x="2049" y="1"/>
                    <a:pt x="19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44"/>
            <p:cNvSpPr/>
            <p:nvPr/>
          </p:nvSpPr>
          <p:spPr>
            <a:xfrm>
              <a:off x="3041603" y="3178953"/>
              <a:ext cx="26985" cy="36290"/>
            </a:xfrm>
            <a:custGeom>
              <a:avLst/>
              <a:gdLst/>
              <a:ahLst/>
              <a:cxnLst/>
              <a:rect l="l" t="t" r="r" b="b"/>
              <a:pathLst>
                <a:path w="435" h="585" extrusionOk="0">
                  <a:moveTo>
                    <a:pt x="159" y="1"/>
                  </a:moveTo>
                  <a:cubicBezTo>
                    <a:pt x="149" y="1"/>
                    <a:pt x="139" y="2"/>
                    <a:pt x="129" y="4"/>
                  </a:cubicBezTo>
                  <a:cubicBezTo>
                    <a:pt x="28" y="20"/>
                    <a:pt x="10" y="130"/>
                    <a:pt x="4" y="219"/>
                  </a:cubicBezTo>
                  <a:cubicBezTo>
                    <a:pt x="0" y="266"/>
                    <a:pt x="4" y="317"/>
                    <a:pt x="19" y="364"/>
                  </a:cubicBezTo>
                  <a:cubicBezTo>
                    <a:pt x="44" y="447"/>
                    <a:pt x="102" y="506"/>
                    <a:pt x="163" y="547"/>
                  </a:cubicBezTo>
                  <a:cubicBezTo>
                    <a:pt x="199" y="571"/>
                    <a:pt x="236" y="584"/>
                    <a:pt x="272" y="584"/>
                  </a:cubicBezTo>
                  <a:cubicBezTo>
                    <a:pt x="342" y="584"/>
                    <a:pt x="405" y="536"/>
                    <a:pt x="434" y="433"/>
                  </a:cubicBezTo>
                  <a:lnTo>
                    <a:pt x="330" y="97"/>
                  </a:lnTo>
                  <a:cubicBezTo>
                    <a:pt x="302" y="36"/>
                    <a:pt x="226" y="1"/>
                    <a:pt x="159" y="1"/>
                  </a:cubicBezTo>
                  <a:close/>
                </a:path>
              </a:pathLst>
            </a:custGeom>
            <a:solidFill>
              <a:srgbClr val="D772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44"/>
            <p:cNvSpPr/>
            <p:nvPr/>
          </p:nvSpPr>
          <p:spPr>
            <a:xfrm>
              <a:off x="2127499" y="3680830"/>
              <a:ext cx="1455403" cy="211601"/>
            </a:xfrm>
            <a:custGeom>
              <a:avLst/>
              <a:gdLst/>
              <a:ahLst/>
              <a:cxnLst/>
              <a:rect l="l" t="t" r="r" b="b"/>
              <a:pathLst>
                <a:path w="23461" h="3411" extrusionOk="0">
                  <a:moveTo>
                    <a:pt x="20" y="1"/>
                  </a:moveTo>
                  <a:cubicBezTo>
                    <a:pt x="8" y="1"/>
                    <a:pt x="0" y="23"/>
                    <a:pt x="14" y="30"/>
                  </a:cubicBezTo>
                  <a:cubicBezTo>
                    <a:pt x="1477" y="686"/>
                    <a:pt x="3012" y="1221"/>
                    <a:pt x="4545" y="1691"/>
                  </a:cubicBezTo>
                  <a:cubicBezTo>
                    <a:pt x="6012" y="2138"/>
                    <a:pt x="7502" y="2511"/>
                    <a:pt x="9009" y="2792"/>
                  </a:cubicBezTo>
                  <a:cubicBezTo>
                    <a:pt x="11239" y="3206"/>
                    <a:pt x="13502" y="3411"/>
                    <a:pt x="15766" y="3411"/>
                  </a:cubicBezTo>
                  <a:cubicBezTo>
                    <a:pt x="16533" y="3411"/>
                    <a:pt x="17299" y="3387"/>
                    <a:pt x="18065" y="3341"/>
                  </a:cubicBezTo>
                  <a:cubicBezTo>
                    <a:pt x="19864" y="3232"/>
                    <a:pt x="21655" y="2998"/>
                    <a:pt x="23425" y="2657"/>
                  </a:cubicBezTo>
                  <a:cubicBezTo>
                    <a:pt x="23460" y="2650"/>
                    <a:pt x="23448" y="2598"/>
                    <a:pt x="23415" y="2598"/>
                  </a:cubicBezTo>
                  <a:cubicBezTo>
                    <a:pt x="23413" y="2598"/>
                    <a:pt x="23411" y="2598"/>
                    <a:pt x="23409" y="2599"/>
                  </a:cubicBezTo>
                  <a:cubicBezTo>
                    <a:pt x="20841" y="3061"/>
                    <a:pt x="18245" y="3339"/>
                    <a:pt x="15639" y="3339"/>
                  </a:cubicBezTo>
                  <a:cubicBezTo>
                    <a:pt x="15112" y="3339"/>
                    <a:pt x="14585" y="3328"/>
                    <a:pt x="14058" y="3304"/>
                  </a:cubicBezTo>
                  <a:cubicBezTo>
                    <a:pt x="11031" y="3169"/>
                    <a:pt x="8030" y="2644"/>
                    <a:pt x="5120" y="1797"/>
                  </a:cubicBezTo>
                  <a:cubicBezTo>
                    <a:pt x="3385" y="1293"/>
                    <a:pt x="1712" y="648"/>
                    <a:pt x="25" y="2"/>
                  </a:cubicBezTo>
                  <a:cubicBezTo>
                    <a:pt x="23" y="1"/>
                    <a:pt x="21" y="1"/>
                    <a:pt x="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44"/>
            <p:cNvSpPr/>
            <p:nvPr/>
          </p:nvSpPr>
          <p:spPr>
            <a:xfrm>
              <a:off x="1371401" y="3688150"/>
              <a:ext cx="756579" cy="108747"/>
            </a:xfrm>
            <a:custGeom>
              <a:avLst/>
              <a:gdLst/>
              <a:ahLst/>
              <a:cxnLst/>
              <a:rect l="l" t="t" r="r" b="b"/>
              <a:pathLst>
                <a:path w="12196" h="1753" extrusionOk="0">
                  <a:moveTo>
                    <a:pt x="12170" y="1"/>
                  </a:moveTo>
                  <a:cubicBezTo>
                    <a:pt x="12168" y="1"/>
                    <a:pt x="12166" y="1"/>
                    <a:pt x="12163" y="2"/>
                  </a:cubicBezTo>
                  <a:cubicBezTo>
                    <a:pt x="11190" y="426"/>
                    <a:pt x="10207" y="796"/>
                    <a:pt x="9176" y="1052"/>
                  </a:cubicBezTo>
                  <a:cubicBezTo>
                    <a:pt x="8177" y="1300"/>
                    <a:pt x="7159" y="1458"/>
                    <a:pt x="6134" y="1553"/>
                  </a:cubicBezTo>
                  <a:cubicBezTo>
                    <a:pt x="5089" y="1650"/>
                    <a:pt x="4043" y="1677"/>
                    <a:pt x="2996" y="1677"/>
                  </a:cubicBezTo>
                  <a:cubicBezTo>
                    <a:pt x="2007" y="1677"/>
                    <a:pt x="1016" y="1653"/>
                    <a:pt x="26" y="1641"/>
                  </a:cubicBezTo>
                  <a:cubicBezTo>
                    <a:pt x="0" y="1641"/>
                    <a:pt x="0" y="1679"/>
                    <a:pt x="26" y="1679"/>
                  </a:cubicBezTo>
                  <a:cubicBezTo>
                    <a:pt x="999" y="1720"/>
                    <a:pt x="1988" y="1752"/>
                    <a:pt x="2982" y="1752"/>
                  </a:cubicBezTo>
                  <a:cubicBezTo>
                    <a:pt x="6139" y="1752"/>
                    <a:pt x="9340" y="1427"/>
                    <a:pt x="12178" y="29"/>
                  </a:cubicBezTo>
                  <a:cubicBezTo>
                    <a:pt x="12196" y="22"/>
                    <a:pt x="12185" y="1"/>
                    <a:pt x="1217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44"/>
            <p:cNvSpPr/>
            <p:nvPr/>
          </p:nvSpPr>
          <p:spPr>
            <a:xfrm>
              <a:off x="3577845" y="3831145"/>
              <a:ext cx="1463840" cy="209058"/>
            </a:xfrm>
            <a:custGeom>
              <a:avLst/>
              <a:gdLst/>
              <a:ahLst/>
              <a:cxnLst/>
              <a:rect l="l" t="t" r="r" b="b"/>
              <a:pathLst>
                <a:path w="23597" h="3370" extrusionOk="0">
                  <a:moveTo>
                    <a:pt x="31" y="0"/>
                  </a:moveTo>
                  <a:cubicBezTo>
                    <a:pt x="13" y="0"/>
                    <a:pt x="0" y="28"/>
                    <a:pt x="23" y="41"/>
                  </a:cubicBezTo>
                  <a:cubicBezTo>
                    <a:pt x="2577" y="1520"/>
                    <a:pt x="5493" y="2354"/>
                    <a:pt x="8387" y="2843"/>
                  </a:cubicBezTo>
                  <a:cubicBezTo>
                    <a:pt x="10461" y="3195"/>
                    <a:pt x="12571" y="3369"/>
                    <a:pt x="14680" y="3369"/>
                  </a:cubicBezTo>
                  <a:cubicBezTo>
                    <a:pt x="15861" y="3369"/>
                    <a:pt x="17041" y="3315"/>
                    <a:pt x="18214" y="3206"/>
                  </a:cubicBezTo>
                  <a:cubicBezTo>
                    <a:pt x="20013" y="3041"/>
                    <a:pt x="21827" y="2763"/>
                    <a:pt x="23569" y="2283"/>
                  </a:cubicBezTo>
                  <a:cubicBezTo>
                    <a:pt x="23596" y="2276"/>
                    <a:pt x="23587" y="2237"/>
                    <a:pt x="23562" y="2237"/>
                  </a:cubicBezTo>
                  <a:cubicBezTo>
                    <a:pt x="23560" y="2237"/>
                    <a:pt x="23558" y="2237"/>
                    <a:pt x="23556" y="2238"/>
                  </a:cubicBezTo>
                  <a:cubicBezTo>
                    <a:pt x="20622" y="2925"/>
                    <a:pt x="17644" y="3291"/>
                    <a:pt x="14635" y="3291"/>
                  </a:cubicBezTo>
                  <a:cubicBezTo>
                    <a:pt x="14383" y="3291"/>
                    <a:pt x="14130" y="3288"/>
                    <a:pt x="13878" y="3283"/>
                  </a:cubicBezTo>
                  <a:cubicBezTo>
                    <a:pt x="10707" y="3218"/>
                    <a:pt x="7524" y="2787"/>
                    <a:pt x="4488" y="1862"/>
                  </a:cubicBezTo>
                  <a:cubicBezTo>
                    <a:pt x="2949" y="1391"/>
                    <a:pt x="1450" y="783"/>
                    <a:pt x="41" y="3"/>
                  </a:cubicBezTo>
                  <a:cubicBezTo>
                    <a:pt x="38" y="1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44"/>
            <p:cNvSpPr/>
            <p:nvPr/>
          </p:nvSpPr>
          <p:spPr>
            <a:xfrm>
              <a:off x="5028191" y="3693113"/>
              <a:ext cx="2266014" cy="406019"/>
            </a:xfrm>
            <a:custGeom>
              <a:avLst/>
              <a:gdLst/>
              <a:ahLst/>
              <a:cxnLst/>
              <a:rect l="l" t="t" r="r" b="b"/>
              <a:pathLst>
                <a:path w="36528" h="6545" extrusionOk="0">
                  <a:moveTo>
                    <a:pt x="36485" y="0"/>
                  </a:moveTo>
                  <a:cubicBezTo>
                    <a:pt x="36481" y="0"/>
                    <a:pt x="36476" y="2"/>
                    <a:pt x="36471" y="5"/>
                  </a:cubicBezTo>
                  <a:cubicBezTo>
                    <a:pt x="32128" y="2469"/>
                    <a:pt x="27389" y="4227"/>
                    <a:pt x="22507" y="5266"/>
                  </a:cubicBezTo>
                  <a:cubicBezTo>
                    <a:pt x="20080" y="5784"/>
                    <a:pt x="17623" y="6104"/>
                    <a:pt x="15149" y="6288"/>
                  </a:cubicBezTo>
                  <a:cubicBezTo>
                    <a:pt x="13723" y="6395"/>
                    <a:pt x="12291" y="6467"/>
                    <a:pt x="10859" y="6467"/>
                  </a:cubicBezTo>
                  <a:cubicBezTo>
                    <a:pt x="9890" y="6467"/>
                    <a:pt x="8920" y="6434"/>
                    <a:pt x="7954" y="6358"/>
                  </a:cubicBezTo>
                  <a:cubicBezTo>
                    <a:pt x="5237" y="6143"/>
                    <a:pt x="2536" y="5571"/>
                    <a:pt x="64" y="4392"/>
                  </a:cubicBezTo>
                  <a:cubicBezTo>
                    <a:pt x="59" y="4389"/>
                    <a:pt x="53" y="4388"/>
                    <a:pt x="48" y="4388"/>
                  </a:cubicBezTo>
                  <a:cubicBezTo>
                    <a:pt x="19" y="4388"/>
                    <a:pt x="1" y="4430"/>
                    <a:pt x="32" y="4445"/>
                  </a:cubicBezTo>
                  <a:cubicBezTo>
                    <a:pt x="3395" y="6069"/>
                    <a:pt x="7133" y="6545"/>
                    <a:pt x="10846" y="6545"/>
                  </a:cubicBezTo>
                  <a:cubicBezTo>
                    <a:pt x="11975" y="6545"/>
                    <a:pt x="13101" y="6501"/>
                    <a:pt x="14214" y="6432"/>
                  </a:cubicBezTo>
                  <a:cubicBezTo>
                    <a:pt x="19196" y="6122"/>
                    <a:pt x="24107" y="5241"/>
                    <a:pt x="28821" y="3574"/>
                  </a:cubicBezTo>
                  <a:cubicBezTo>
                    <a:pt x="31483" y="2634"/>
                    <a:pt x="34050" y="1458"/>
                    <a:pt x="36500" y="55"/>
                  </a:cubicBezTo>
                  <a:cubicBezTo>
                    <a:pt x="36527" y="39"/>
                    <a:pt x="36510" y="0"/>
                    <a:pt x="364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44"/>
            <p:cNvSpPr/>
            <p:nvPr/>
          </p:nvSpPr>
          <p:spPr>
            <a:xfrm>
              <a:off x="7292081" y="3692803"/>
              <a:ext cx="480523" cy="55087"/>
            </a:xfrm>
            <a:custGeom>
              <a:avLst/>
              <a:gdLst/>
              <a:ahLst/>
              <a:cxnLst/>
              <a:rect l="l" t="t" r="r" b="b"/>
              <a:pathLst>
                <a:path w="7746" h="888" extrusionOk="0">
                  <a:moveTo>
                    <a:pt x="13" y="1"/>
                  </a:moveTo>
                  <a:cubicBezTo>
                    <a:pt x="2" y="1"/>
                    <a:pt x="0" y="14"/>
                    <a:pt x="9" y="18"/>
                  </a:cubicBezTo>
                  <a:cubicBezTo>
                    <a:pt x="1431" y="588"/>
                    <a:pt x="2976" y="887"/>
                    <a:pt x="4518" y="887"/>
                  </a:cubicBezTo>
                  <a:cubicBezTo>
                    <a:pt x="5604" y="887"/>
                    <a:pt x="6689" y="739"/>
                    <a:pt x="7728" y="432"/>
                  </a:cubicBezTo>
                  <a:cubicBezTo>
                    <a:pt x="7745" y="427"/>
                    <a:pt x="7741" y="402"/>
                    <a:pt x="7726" y="402"/>
                  </a:cubicBezTo>
                  <a:cubicBezTo>
                    <a:pt x="7724" y="402"/>
                    <a:pt x="7723" y="403"/>
                    <a:pt x="7721" y="403"/>
                  </a:cubicBezTo>
                  <a:cubicBezTo>
                    <a:pt x="6641" y="684"/>
                    <a:pt x="5540" y="828"/>
                    <a:pt x="4443" y="828"/>
                  </a:cubicBezTo>
                  <a:cubicBezTo>
                    <a:pt x="2940" y="828"/>
                    <a:pt x="1443" y="558"/>
                    <a:pt x="14" y="1"/>
                  </a:cubicBezTo>
                  <a:cubicBezTo>
                    <a:pt x="14" y="1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44"/>
            <p:cNvSpPr/>
            <p:nvPr/>
          </p:nvSpPr>
          <p:spPr>
            <a:xfrm>
              <a:off x="2123405" y="3629029"/>
              <a:ext cx="12221" cy="904284"/>
            </a:xfrm>
            <a:custGeom>
              <a:avLst/>
              <a:gdLst/>
              <a:ahLst/>
              <a:cxnLst/>
              <a:rect l="l" t="t" r="r" b="b"/>
              <a:pathLst>
                <a:path w="197" h="14577" extrusionOk="0">
                  <a:moveTo>
                    <a:pt x="56" y="1"/>
                  </a:moveTo>
                  <a:cubicBezTo>
                    <a:pt x="38" y="1"/>
                    <a:pt x="21" y="12"/>
                    <a:pt x="21" y="36"/>
                  </a:cubicBezTo>
                  <a:cubicBezTo>
                    <a:pt x="17" y="1322"/>
                    <a:pt x="14" y="2609"/>
                    <a:pt x="22" y="3898"/>
                  </a:cubicBezTo>
                  <a:cubicBezTo>
                    <a:pt x="38" y="6348"/>
                    <a:pt x="51" y="8801"/>
                    <a:pt x="37" y="11251"/>
                  </a:cubicBezTo>
                  <a:cubicBezTo>
                    <a:pt x="30" y="12346"/>
                    <a:pt x="1" y="13443"/>
                    <a:pt x="17" y="14538"/>
                  </a:cubicBezTo>
                  <a:cubicBezTo>
                    <a:pt x="17" y="14564"/>
                    <a:pt x="35" y="14577"/>
                    <a:pt x="54" y="14577"/>
                  </a:cubicBezTo>
                  <a:cubicBezTo>
                    <a:pt x="73" y="14577"/>
                    <a:pt x="94" y="14564"/>
                    <a:pt x="96" y="14538"/>
                  </a:cubicBezTo>
                  <a:cubicBezTo>
                    <a:pt x="181" y="13587"/>
                    <a:pt x="176" y="12623"/>
                    <a:pt x="185" y="11669"/>
                  </a:cubicBezTo>
                  <a:cubicBezTo>
                    <a:pt x="197" y="10450"/>
                    <a:pt x="197" y="9232"/>
                    <a:pt x="194" y="8012"/>
                  </a:cubicBezTo>
                  <a:cubicBezTo>
                    <a:pt x="191" y="5811"/>
                    <a:pt x="182" y="3608"/>
                    <a:pt x="134" y="1405"/>
                  </a:cubicBezTo>
                  <a:cubicBezTo>
                    <a:pt x="124" y="948"/>
                    <a:pt x="105" y="493"/>
                    <a:pt x="94" y="36"/>
                  </a:cubicBezTo>
                  <a:cubicBezTo>
                    <a:pt x="91" y="12"/>
                    <a:pt x="73" y="1"/>
                    <a:pt x="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44"/>
            <p:cNvSpPr/>
            <p:nvPr/>
          </p:nvSpPr>
          <p:spPr>
            <a:xfrm>
              <a:off x="3521206" y="3784741"/>
              <a:ext cx="68921" cy="903416"/>
            </a:xfrm>
            <a:custGeom>
              <a:avLst/>
              <a:gdLst/>
              <a:ahLst/>
              <a:cxnLst/>
              <a:rect l="l" t="t" r="r" b="b"/>
              <a:pathLst>
                <a:path w="1111" h="14563" extrusionOk="0">
                  <a:moveTo>
                    <a:pt x="1053" y="1"/>
                  </a:moveTo>
                  <a:cubicBezTo>
                    <a:pt x="1023" y="1"/>
                    <a:pt x="993" y="20"/>
                    <a:pt x="989" y="57"/>
                  </a:cubicBezTo>
                  <a:cubicBezTo>
                    <a:pt x="883" y="1340"/>
                    <a:pt x="798" y="2627"/>
                    <a:pt x="710" y="3912"/>
                  </a:cubicBezTo>
                  <a:cubicBezTo>
                    <a:pt x="542" y="6358"/>
                    <a:pt x="371" y="8802"/>
                    <a:pt x="205" y="11246"/>
                  </a:cubicBezTo>
                  <a:cubicBezTo>
                    <a:pt x="131" y="12338"/>
                    <a:pt x="58" y="13428"/>
                    <a:pt x="2" y="14519"/>
                  </a:cubicBezTo>
                  <a:cubicBezTo>
                    <a:pt x="0" y="14548"/>
                    <a:pt x="21" y="14563"/>
                    <a:pt x="44" y="14563"/>
                  </a:cubicBezTo>
                  <a:cubicBezTo>
                    <a:pt x="66" y="14563"/>
                    <a:pt x="90" y="14548"/>
                    <a:pt x="93" y="14519"/>
                  </a:cubicBezTo>
                  <a:cubicBezTo>
                    <a:pt x="302" y="12355"/>
                    <a:pt x="435" y="10185"/>
                    <a:pt x="586" y="8019"/>
                  </a:cubicBezTo>
                  <a:cubicBezTo>
                    <a:pt x="738" y="5820"/>
                    <a:pt x="890" y="3623"/>
                    <a:pt x="1030" y="1426"/>
                  </a:cubicBezTo>
                  <a:cubicBezTo>
                    <a:pt x="1059" y="970"/>
                    <a:pt x="1084" y="514"/>
                    <a:pt x="1108" y="60"/>
                  </a:cubicBezTo>
                  <a:cubicBezTo>
                    <a:pt x="1111" y="20"/>
                    <a:pt x="1082" y="1"/>
                    <a:pt x="10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44"/>
            <p:cNvSpPr/>
            <p:nvPr/>
          </p:nvSpPr>
          <p:spPr>
            <a:xfrm>
              <a:off x="7213729" y="3593668"/>
              <a:ext cx="76675" cy="994607"/>
            </a:xfrm>
            <a:custGeom>
              <a:avLst/>
              <a:gdLst/>
              <a:ahLst/>
              <a:cxnLst/>
              <a:rect l="l" t="t" r="r" b="b"/>
              <a:pathLst>
                <a:path w="1236" h="16033" extrusionOk="0">
                  <a:moveTo>
                    <a:pt x="1180" y="0"/>
                  </a:moveTo>
                  <a:cubicBezTo>
                    <a:pt x="1150" y="0"/>
                    <a:pt x="1120" y="20"/>
                    <a:pt x="1118" y="58"/>
                  </a:cubicBezTo>
                  <a:cubicBezTo>
                    <a:pt x="996" y="1507"/>
                    <a:pt x="897" y="2960"/>
                    <a:pt x="794" y="4410"/>
                  </a:cubicBezTo>
                  <a:cubicBezTo>
                    <a:pt x="604" y="7118"/>
                    <a:pt x="409" y="9825"/>
                    <a:pt x="222" y="12535"/>
                  </a:cubicBezTo>
                  <a:cubicBezTo>
                    <a:pt x="142" y="13685"/>
                    <a:pt x="66" y="14837"/>
                    <a:pt x="2" y="15988"/>
                  </a:cubicBezTo>
                  <a:cubicBezTo>
                    <a:pt x="1" y="16018"/>
                    <a:pt x="22" y="16033"/>
                    <a:pt x="44" y="16033"/>
                  </a:cubicBezTo>
                  <a:cubicBezTo>
                    <a:pt x="67" y="16033"/>
                    <a:pt x="91" y="16018"/>
                    <a:pt x="94" y="15988"/>
                  </a:cubicBezTo>
                  <a:cubicBezTo>
                    <a:pt x="313" y="13660"/>
                    <a:pt x="461" y="11325"/>
                    <a:pt x="627" y="8992"/>
                  </a:cubicBezTo>
                  <a:cubicBezTo>
                    <a:pt x="801" y="6530"/>
                    <a:pt x="977" y="4069"/>
                    <a:pt x="1139" y="1608"/>
                  </a:cubicBezTo>
                  <a:cubicBezTo>
                    <a:pt x="1173" y="1092"/>
                    <a:pt x="1205" y="574"/>
                    <a:pt x="1234" y="58"/>
                  </a:cubicBezTo>
                  <a:cubicBezTo>
                    <a:pt x="1236" y="19"/>
                    <a:pt x="1208" y="0"/>
                    <a:pt x="118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44"/>
            <p:cNvSpPr/>
            <p:nvPr/>
          </p:nvSpPr>
          <p:spPr>
            <a:xfrm>
              <a:off x="5033774" y="3909683"/>
              <a:ext cx="74442" cy="826306"/>
            </a:xfrm>
            <a:custGeom>
              <a:avLst/>
              <a:gdLst/>
              <a:ahLst/>
              <a:cxnLst/>
              <a:rect l="l" t="t" r="r" b="b"/>
              <a:pathLst>
                <a:path w="1200" h="13320" extrusionOk="0">
                  <a:moveTo>
                    <a:pt x="26" y="0"/>
                  </a:moveTo>
                  <a:cubicBezTo>
                    <a:pt x="14" y="0"/>
                    <a:pt x="1" y="8"/>
                    <a:pt x="2" y="25"/>
                  </a:cubicBezTo>
                  <a:cubicBezTo>
                    <a:pt x="58" y="1156"/>
                    <a:pt x="129" y="2286"/>
                    <a:pt x="209" y="3413"/>
                  </a:cubicBezTo>
                  <a:cubicBezTo>
                    <a:pt x="365" y="5648"/>
                    <a:pt x="534" y="7881"/>
                    <a:pt x="749" y="10110"/>
                  </a:cubicBezTo>
                  <a:cubicBezTo>
                    <a:pt x="854" y="11176"/>
                    <a:pt x="972" y="12238"/>
                    <a:pt x="1131" y="13296"/>
                  </a:cubicBezTo>
                  <a:cubicBezTo>
                    <a:pt x="1133" y="13312"/>
                    <a:pt x="1148" y="13320"/>
                    <a:pt x="1162" y="13320"/>
                  </a:cubicBezTo>
                  <a:cubicBezTo>
                    <a:pt x="1181" y="13320"/>
                    <a:pt x="1200" y="13308"/>
                    <a:pt x="1197" y="13287"/>
                  </a:cubicBezTo>
                  <a:cubicBezTo>
                    <a:pt x="712" y="9278"/>
                    <a:pt x="450" y="5235"/>
                    <a:pt x="147" y="1207"/>
                  </a:cubicBezTo>
                  <a:cubicBezTo>
                    <a:pt x="118" y="813"/>
                    <a:pt x="84" y="420"/>
                    <a:pt x="52" y="23"/>
                  </a:cubicBezTo>
                  <a:cubicBezTo>
                    <a:pt x="52" y="8"/>
                    <a:pt x="39" y="0"/>
                    <a:pt x="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44"/>
            <p:cNvSpPr/>
            <p:nvPr/>
          </p:nvSpPr>
          <p:spPr>
            <a:xfrm>
              <a:off x="5018513" y="3961546"/>
              <a:ext cx="35918" cy="24814"/>
            </a:xfrm>
            <a:custGeom>
              <a:avLst/>
              <a:gdLst/>
              <a:ahLst/>
              <a:cxnLst/>
              <a:rect l="l" t="t" r="r" b="b"/>
              <a:pathLst>
                <a:path w="579" h="400" extrusionOk="0">
                  <a:moveTo>
                    <a:pt x="77" y="0"/>
                  </a:moveTo>
                  <a:cubicBezTo>
                    <a:pt x="64" y="0"/>
                    <a:pt x="51" y="1"/>
                    <a:pt x="38" y="2"/>
                  </a:cubicBezTo>
                  <a:cubicBezTo>
                    <a:pt x="4" y="6"/>
                    <a:pt x="1" y="63"/>
                    <a:pt x="40" y="63"/>
                  </a:cubicBezTo>
                  <a:cubicBezTo>
                    <a:pt x="43" y="63"/>
                    <a:pt x="45" y="63"/>
                    <a:pt x="48" y="63"/>
                  </a:cubicBezTo>
                  <a:cubicBezTo>
                    <a:pt x="172" y="63"/>
                    <a:pt x="277" y="126"/>
                    <a:pt x="367" y="213"/>
                  </a:cubicBezTo>
                  <a:cubicBezTo>
                    <a:pt x="428" y="274"/>
                    <a:pt x="470" y="369"/>
                    <a:pt x="552" y="399"/>
                  </a:cubicBezTo>
                  <a:cubicBezTo>
                    <a:pt x="554" y="399"/>
                    <a:pt x="556" y="399"/>
                    <a:pt x="557" y="399"/>
                  </a:cubicBezTo>
                  <a:cubicBezTo>
                    <a:pt x="568" y="399"/>
                    <a:pt x="579" y="390"/>
                    <a:pt x="579" y="378"/>
                  </a:cubicBezTo>
                  <a:cubicBezTo>
                    <a:pt x="573" y="271"/>
                    <a:pt x="446" y="162"/>
                    <a:pt x="365" y="102"/>
                  </a:cubicBezTo>
                  <a:cubicBezTo>
                    <a:pt x="281" y="37"/>
                    <a:pt x="183" y="0"/>
                    <a:pt x="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44"/>
            <p:cNvSpPr/>
            <p:nvPr/>
          </p:nvSpPr>
          <p:spPr>
            <a:xfrm>
              <a:off x="5031045" y="3960119"/>
              <a:ext cx="22333" cy="22953"/>
            </a:xfrm>
            <a:custGeom>
              <a:avLst/>
              <a:gdLst/>
              <a:ahLst/>
              <a:cxnLst/>
              <a:rect l="l" t="t" r="r" b="b"/>
              <a:pathLst>
                <a:path w="360" h="370" extrusionOk="0">
                  <a:moveTo>
                    <a:pt x="322" y="0"/>
                  </a:moveTo>
                  <a:cubicBezTo>
                    <a:pt x="319" y="0"/>
                    <a:pt x="316" y="1"/>
                    <a:pt x="313" y="2"/>
                  </a:cubicBezTo>
                  <a:cubicBezTo>
                    <a:pt x="231" y="32"/>
                    <a:pt x="159" y="79"/>
                    <a:pt x="101" y="146"/>
                  </a:cubicBezTo>
                  <a:cubicBezTo>
                    <a:pt x="54" y="198"/>
                    <a:pt x="1" y="279"/>
                    <a:pt x="37" y="350"/>
                  </a:cubicBezTo>
                  <a:cubicBezTo>
                    <a:pt x="43" y="363"/>
                    <a:pt x="57" y="370"/>
                    <a:pt x="71" y="370"/>
                  </a:cubicBezTo>
                  <a:cubicBezTo>
                    <a:pt x="81" y="370"/>
                    <a:pt x="91" y="366"/>
                    <a:pt x="98" y="358"/>
                  </a:cubicBezTo>
                  <a:cubicBezTo>
                    <a:pt x="140" y="314"/>
                    <a:pt x="149" y="243"/>
                    <a:pt x="189" y="196"/>
                  </a:cubicBezTo>
                  <a:cubicBezTo>
                    <a:pt x="234" y="144"/>
                    <a:pt x="292" y="103"/>
                    <a:pt x="342" y="53"/>
                  </a:cubicBezTo>
                  <a:cubicBezTo>
                    <a:pt x="360" y="35"/>
                    <a:pt x="347" y="0"/>
                    <a:pt x="3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44"/>
            <p:cNvSpPr/>
            <p:nvPr/>
          </p:nvSpPr>
          <p:spPr>
            <a:xfrm>
              <a:off x="5026454" y="3959933"/>
              <a:ext cx="27730" cy="5707"/>
            </a:xfrm>
            <a:custGeom>
              <a:avLst/>
              <a:gdLst/>
              <a:ahLst/>
              <a:cxnLst/>
              <a:rect l="l" t="t" r="r" b="b"/>
              <a:pathLst>
                <a:path w="447" h="92" extrusionOk="0">
                  <a:moveTo>
                    <a:pt x="268" y="0"/>
                  </a:moveTo>
                  <a:cubicBezTo>
                    <a:pt x="186" y="0"/>
                    <a:pt x="106" y="6"/>
                    <a:pt x="24" y="12"/>
                  </a:cubicBezTo>
                  <a:cubicBezTo>
                    <a:pt x="2" y="12"/>
                    <a:pt x="0" y="47"/>
                    <a:pt x="25" y="48"/>
                  </a:cubicBezTo>
                  <a:cubicBezTo>
                    <a:pt x="96" y="50"/>
                    <a:pt x="167" y="54"/>
                    <a:pt x="236" y="61"/>
                  </a:cubicBezTo>
                  <a:cubicBezTo>
                    <a:pt x="297" y="67"/>
                    <a:pt x="355" y="91"/>
                    <a:pt x="413" y="92"/>
                  </a:cubicBezTo>
                  <a:cubicBezTo>
                    <a:pt x="432" y="92"/>
                    <a:pt x="446" y="69"/>
                    <a:pt x="436" y="50"/>
                  </a:cubicBezTo>
                  <a:cubicBezTo>
                    <a:pt x="406" y="0"/>
                    <a:pt x="350" y="0"/>
                    <a:pt x="297" y="0"/>
                  </a:cubicBezTo>
                  <a:cubicBezTo>
                    <a:pt x="287" y="0"/>
                    <a:pt x="278" y="0"/>
                    <a:pt x="2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44"/>
            <p:cNvSpPr/>
            <p:nvPr/>
          </p:nvSpPr>
          <p:spPr>
            <a:xfrm>
              <a:off x="3563266" y="3831083"/>
              <a:ext cx="27357" cy="31638"/>
            </a:xfrm>
            <a:custGeom>
              <a:avLst/>
              <a:gdLst/>
              <a:ahLst/>
              <a:cxnLst/>
              <a:rect l="l" t="t" r="r" b="b"/>
              <a:pathLst>
                <a:path w="441" h="510" extrusionOk="0">
                  <a:moveTo>
                    <a:pt x="39" y="1"/>
                  </a:moveTo>
                  <a:cubicBezTo>
                    <a:pt x="15" y="1"/>
                    <a:pt x="1" y="37"/>
                    <a:pt x="27" y="49"/>
                  </a:cubicBezTo>
                  <a:cubicBezTo>
                    <a:pt x="125" y="92"/>
                    <a:pt x="195" y="159"/>
                    <a:pt x="250" y="252"/>
                  </a:cubicBezTo>
                  <a:cubicBezTo>
                    <a:pt x="295" y="331"/>
                    <a:pt x="316" y="434"/>
                    <a:pt x="377" y="499"/>
                  </a:cubicBezTo>
                  <a:cubicBezTo>
                    <a:pt x="384" y="506"/>
                    <a:pt x="392" y="510"/>
                    <a:pt x="401" y="510"/>
                  </a:cubicBezTo>
                  <a:cubicBezTo>
                    <a:pt x="420" y="510"/>
                    <a:pt x="439" y="495"/>
                    <a:pt x="439" y="474"/>
                  </a:cubicBezTo>
                  <a:cubicBezTo>
                    <a:pt x="440" y="376"/>
                    <a:pt x="362" y="249"/>
                    <a:pt x="303" y="174"/>
                  </a:cubicBezTo>
                  <a:cubicBezTo>
                    <a:pt x="237" y="91"/>
                    <a:pt x="152" y="24"/>
                    <a:pt x="47" y="2"/>
                  </a:cubicBezTo>
                  <a:cubicBezTo>
                    <a:pt x="44" y="1"/>
                    <a:pt x="41" y="1"/>
                    <a:pt x="3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44"/>
            <p:cNvSpPr/>
            <p:nvPr/>
          </p:nvSpPr>
          <p:spPr>
            <a:xfrm>
              <a:off x="3568291" y="3837162"/>
              <a:ext cx="30955" cy="20782"/>
            </a:xfrm>
            <a:custGeom>
              <a:avLst/>
              <a:gdLst/>
              <a:ahLst/>
              <a:cxnLst/>
              <a:rect l="l" t="t" r="r" b="b"/>
              <a:pathLst>
                <a:path w="499" h="335" extrusionOk="0">
                  <a:moveTo>
                    <a:pt x="415" y="1"/>
                  </a:moveTo>
                  <a:cubicBezTo>
                    <a:pt x="323" y="1"/>
                    <a:pt x="234" y="31"/>
                    <a:pt x="156" y="87"/>
                  </a:cubicBezTo>
                  <a:cubicBezTo>
                    <a:pt x="89" y="137"/>
                    <a:pt x="1" y="224"/>
                    <a:pt x="17" y="312"/>
                  </a:cubicBezTo>
                  <a:cubicBezTo>
                    <a:pt x="19" y="327"/>
                    <a:pt x="32" y="334"/>
                    <a:pt x="45" y="334"/>
                  </a:cubicBezTo>
                  <a:cubicBezTo>
                    <a:pt x="51" y="334"/>
                    <a:pt x="57" y="333"/>
                    <a:pt x="62" y="330"/>
                  </a:cubicBezTo>
                  <a:cubicBezTo>
                    <a:pt x="127" y="294"/>
                    <a:pt x="163" y="212"/>
                    <a:pt x="226" y="167"/>
                  </a:cubicBezTo>
                  <a:cubicBezTo>
                    <a:pt x="293" y="118"/>
                    <a:pt x="373" y="89"/>
                    <a:pt x="455" y="76"/>
                  </a:cubicBezTo>
                  <a:cubicBezTo>
                    <a:pt x="499" y="68"/>
                    <a:pt x="484" y="3"/>
                    <a:pt x="445" y="2"/>
                  </a:cubicBezTo>
                  <a:cubicBezTo>
                    <a:pt x="435" y="1"/>
                    <a:pt x="425" y="1"/>
                    <a:pt x="41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44"/>
            <p:cNvSpPr/>
            <p:nvPr/>
          </p:nvSpPr>
          <p:spPr>
            <a:xfrm>
              <a:off x="2108020" y="3678100"/>
              <a:ext cx="35918" cy="31328"/>
            </a:xfrm>
            <a:custGeom>
              <a:avLst/>
              <a:gdLst/>
              <a:ahLst/>
              <a:cxnLst/>
              <a:rect l="l" t="t" r="r" b="b"/>
              <a:pathLst>
                <a:path w="579" h="505" extrusionOk="0">
                  <a:moveTo>
                    <a:pt x="49" y="1"/>
                  </a:moveTo>
                  <a:cubicBezTo>
                    <a:pt x="19" y="1"/>
                    <a:pt x="1" y="49"/>
                    <a:pt x="32" y="62"/>
                  </a:cubicBezTo>
                  <a:cubicBezTo>
                    <a:pt x="138" y="110"/>
                    <a:pt x="233" y="174"/>
                    <a:pt x="314" y="257"/>
                  </a:cubicBezTo>
                  <a:cubicBezTo>
                    <a:pt x="356" y="299"/>
                    <a:pt x="392" y="347"/>
                    <a:pt x="423" y="398"/>
                  </a:cubicBezTo>
                  <a:cubicBezTo>
                    <a:pt x="446" y="438"/>
                    <a:pt x="458" y="477"/>
                    <a:pt x="501" y="501"/>
                  </a:cubicBezTo>
                  <a:cubicBezTo>
                    <a:pt x="507" y="504"/>
                    <a:pt x="512" y="505"/>
                    <a:pt x="518" y="505"/>
                  </a:cubicBezTo>
                  <a:cubicBezTo>
                    <a:pt x="534" y="505"/>
                    <a:pt x="550" y="496"/>
                    <a:pt x="555" y="479"/>
                  </a:cubicBezTo>
                  <a:cubicBezTo>
                    <a:pt x="578" y="379"/>
                    <a:pt x="452" y="251"/>
                    <a:pt x="385" y="188"/>
                  </a:cubicBezTo>
                  <a:cubicBezTo>
                    <a:pt x="292" y="98"/>
                    <a:pt x="180" y="39"/>
                    <a:pt x="60" y="3"/>
                  </a:cubicBezTo>
                  <a:cubicBezTo>
                    <a:pt x="56" y="1"/>
                    <a:pt x="53" y="1"/>
                    <a:pt x="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44"/>
            <p:cNvSpPr/>
            <p:nvPr/>
          </p:nvSpPr>
          <p:spPr>
            <a:xfrm>
              <a:off x="2112424" y="3682629"/>
              <a:ext cx="28350" cy="18735"/>
            </a:xfrm>
            <a:custGeom>
              <a:avLst/>
              <a:gdLst/>
              <a:ahLst/>
              <a:cxnLst/>
              <a:rect l="l" t="t" r="r" b="b"/>
              <a:pathLst>
                <a:path w="457" h="302" extrusionOk="0">
                  <a:moveTo>
                    <a:pt x="398" y="1"/>
                  </a:moveTo>
                  <a:cubicBezTo>
                    <a:pt x="240" y="9"/>
                    <a:pt x="99" y="94"/>
                    <a:pt x="21" y="233"/>
                  </a:cubicBezTo>
                  <a:cubicBezTo>
                    <a:pt x="1" y="269"/>
                    <a:pt x="33" y="302"/>
                    <a:pt x="65" y="302"/>
                  </a:cubicBezTo>
                  <a:cubicBezTo>
                    <a:pt x="79" y="302"/>
                    <a:pt x="94" y="295"/>
                    <a:pt x="104" y="280"/>
                  </a:cubicBezTo>
                  <a:cubicBezTo>
                    <a:pt x="166" y="175"/>
                    <a:pt x="275" y="111"/>
                    <a:pt x="398" y="110"/>
                  </a:cubicBezTo>
                  <a:cubicBezTo>
                    <a:pt x="417" y="110"/>
                    <a:pt x="436" y="101"/>
                    <a:pt x="446" y="82"/>
                  </a:cubicBezTo>
                  <a:cubicBezTo>
                    <a:pt x="456" y="60"/>
                    <a:pt x="455" y="50"/>
                    <a:pt x="446" y="28"/>
                  </a:cubicBezTo>
                  <a:cubicBezTo>
                    <a:pt x="439" y="11"/>
                    <a:pt x="417" y="1"/>
                    <a:pt x="39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44"/>
            <p:cNvSpPr/>
            <p:nvPr/>
          </p:nvSpPr>
          <p:spPr>
            <a:xfrm>
              <a:off x="7265033" y="3685048"/>
              <a:ext cx="27792" cy="23387"/>
            </a:xfrm>
            <a:custGeom>
              <a:avLst/>
              <a:gdLst/>
              <a:ahLst/>
              <a:cxnLst/>
              <a:rect l="l" t="t" r="r" b="b"/>
              <a:pathLst>
                <a:path w="448" h="377" extrusionOk="0">
                  <a:moveTo>
                    <a:pt x="21" y="1"/>
                  </a:moveTo>
                  <a:cubicBezTo>
                    <a:pt x="3" y="1"/>
                    <a:pt x="1" y="27"/>
                    <a:pt x="18" y="31"/>
                  </a:cubicBezTo>
                  <a:cubicBezTo>
                    <a:pt x="103" y="56"/>
                    <a:pt x="183" y="117"/>
                    <a:pt x="241" y="182"/>
                  </a:cubicBezTo>
                  <a:cubicBezTo>
                    <a:pt x="293" y="241"/>
                    <a:pt x="309" y="322"/>
                    <a:pt x="372" y="371"/>
                  </a:cubicBezTo>
                  <a:cubicBezTo>
                    <a:pt x="376" y="375"/>
                    <a:pt x="381" y="376"/>
                    <a:pt x="386" y="376"/>
                  </a:cubicBezTo>
                  <a:cubicBezTo>
                    <a:pt x="399" y="376"/>
                    <a:pt x="413" y="365"/>
                    <a:pt x="417" y="354"/>
                  </a:cubicBezTo>
                  <a:cubicBezTo>
                    <a:pt x="447" y="261"/>
                    <a:pt x="356" y="162"/>
                    <a:pt x="291" y="107"/>
                  </a:cubicBezTo>
                  <a:cubicBezTo>
                    <a:pt x="211" y="39"/>
                    <a:pt x="125" y="14"/>
                    <a:pt x="23" y="1"/>
                  </a:cubicBezTo>
                  <a:cubicBezTo>
                    <a:pt x="22" y="1"/>
                    <a:pt x="21" y="1"/>
                    <a:pt x="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44"/>
            <p:cNvSpPr/>
            <p:nvPr/>
          </p:nvSpPr>
          <p:spPr>
            <a:xfrm>
              <a:off x="7265653" y="3680396"/>
              <a:ext cx="29218" cy="16749"/>
            </a:xfrm>
            <a:custGeom>
              <a:avLst/>
              <a:gdLst/>
              <a:ahLst/>
              <a:cxnLst/>
              <a:rect l="l" t="t" r="r" b="b"/>
              <a:pathLst>
                <a:path w="471" h="270" extrusionOk="0">
                  <a:moveTo>
                    <a:pt x="49" y="0"/>
                  </a:moveTo>
                  <a:cubicBezTo>
                    <a:pt x="46" y="0"/>
                    <a:pt x="44" y="0"/>
                    <a:pt x="42" y="0"/>
                  </a:cubicBezTo>
                  <a:cubicBezTo>
                    <a:pt x="5" y="0"/>
                    <a:pt x="0" y="51"/>
                    <a:pt x="34" y="64"/>
                  </a:cubicBezTo>
                  <a:cubicBezTo>
                    <a:pt x="111" y="95"/>
                    <a:pt x="195" y="111"/>
                    <a:pt x="269" y="149"/>
                  </a:cubicBezTo>
                  <a:cubicBezTo>
                    <a:pt x="299" y="163"/>
                    <a:pt x="327" y="182"/>
                    <a:pt x="349" y="210"/>
                  </a:cubicBezTo>
                  <a:cubicBezTo>
                    <a:pt x="365" y="231"/>
                    <a:pt x="371" y="255"/>
                    <a:pt x="398" y="265"/>
                  </a:cubicBezTo>
                  <a:cubicBezTo>
                    <a:pt x="405" y="268"/>
                    <a:pt x="412" y="270"/>
                    <a:pt x="419" y="270"/>
                  </a:cubicBezTo>
                  <a:cubicBezTo>
                    <a:pt x="427" y="270"/>
                    <a:pt x="436" y="267"/>
                    <a:pt x="443" y="260"/>
                  </a:cubicBezTo>
                  <a:lnTo>
                    <a:pt x="450" y="253"/>
                  </a:lnTo>
                  <a:cubicBezTo>
                    <a:pt x="464" y="239"/>
                    <a:pt x="471" y="220"/>
                    <a:pt x="465" y="199"/>
                  </a:cubicBezTo>
                  <a:cubicBezTo>
                    <a:pt x="418" y="49"/>
                    <a:pt x="187" y="0"/>
                    <a:pt x="4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44"/>
            <p:cNvSpPr/>
            <p:nvPr/>
          </p:nvSpPr>
          <p:spPr>
            <a:xfrm>
              <a:off x="7259326" y="3682381"/>
              <a:ext cx="37469" cy="29591"/>
            </a:xfrm>
            <a:custGeom>
              <a:avLst/>
              <a:gdLst/>
              <a:ahLst/>
              <a:cxnLst/>
              <a:rect l="l" t="t" r="r" b="b"/>
              <a:pathLst>
                <a:path w="604" h="477" extrusionOk="0">
                  <a:moveTo>
                    <a:pt x="506" y="0"/>
                  </a:moveTo>
                  <a:cubicBezTo>
                    <a:pt x="407" y="0"/>
                    <a:pt x="301" y="66"/>
                    <a:pt x="227" y="122"/>
                  </a:cubicBezTo>
                  <a:cubicBezTo>
                    <a:pt x="128" y="199"/>
                    <a:pt x="34" y="305"/>
                    <a:pt x="6" y="432"/>
                  </a:cubicBezTo>
                  <a:cubicBezTo>
                    <a:pt x="1" y="459"/>
                    <a:pt x="20" y="476"/>
                    <a:pt x="41" y="476"/>
                  </a:cubicBezTo>
                  <a:cubicBezTo>
                    <a:pt x="52" y="476"/>
                    <a:pt x="64" y="471"/>
                    <a:pt x="72" y="461"/>
                  </a:cubicBezTo>
                  <a:cubicBezTo>
                    <a:pt x="146" y="362"/>
                    <a:pt x="210" y="268"/>
                    <a:pt x="314" y="199"/>
                  </a:cubicBezTo>
                  <a:cubicBezTo>
                    <a:pt x="400" y="143"/>
                    <a:pt x="503" y="128"/>
                    <a:pt x="583" y="64"/>
                  </a:cubicBezTo>
                  <a:cubicBezTo>
                    <a:pt x="603" y="48"/>
                    <a:pt x="589" y="18"/>
                    <a:pt x="568" y="11"/>
                  </a:cubicBezTo>
                  <a:cubicBezTo>
                    <a:pt x="548" y="4"/>
                    <a:pt x="527" y="0"/>
                    <a:pt x="5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55" name="Google Shape;8555;p44"/>
          <p:cNvGrpSpPr/>
          <p:nvPr/>
        </p:nvGrpSpPr>
        <p:grpSpPr>
          <a:xfrm>
            <a:off x="-548312" y="3330147"/>
            <a:ext cx="2505982" cy="1815059"/>
            <a:chOff x="1201325" y="3000723"/>
            <a:chExt cx="726456" cy="526165"/>
          </a:xfrm>
        </p:grpSpPr>
        <p:sp>
          <p:nvSpPr>
            <p:cNvPr id="8556" name="Google Shape;8556;p44"/>
            <p:cNvSpPr/>
            <p:nvPr/>
          </p:nvSpPr>
          <p:spPr>
            <a:xfrm>
              <a:off x="1304081" y="3185258"/>
              <a:ext cx="623700" cy="341630"/>
            </a:xfrm>
            <a:custGeom>
              <a:avLst/>
              <a:gdLst/>
              <a:ahLst/>
              <a:cxnLst/>
              <a:rect l="l" t="t" r="r" b="b"/>
              <a:pathLst>
                <a:path w="19624" h="10749" extrusionOk="0">
                  <a:moveTo>
                    <a:pt x="9888" y="4337"/>
                  </a:moveTo>
                  <a:lnTo>
                    <a:pt x="9888" y="4337"/>
                  </a:lnTo>
                  <a:cubicBezTo>
                    <a:pt x="9757" y="4494"/>
                    <a:pt x="9621" y="4645"/>
                    <a:pt x="9480" y="4790"/>
                  </a:cubicBezTo>
                  <a:cubicBezTo>
                    <a:pt x="9333" y="4668"/>
                    <a:pt x="9185" y="4545"/>
                    <a:pt x="9037" y="4423"/>
                  </a:cubicBezTo>
                  <a:cubicBezTo>
                    <a:pt x="9184" y="4407"/>
                    <a:pt x="9333" y="4391"/>
                    <a:pt x="9483" y="4366"/>
                  </a:cubicBezTo>
                  <a:cubicBezTo>
                    <a:pt x="9618" y="4360"/>
                    <a:pt x="9755" y="4352"/>
                    <a:pt x="9888" y="4337"/>
                  </a:cubicBezTo>
                  <a:close/>
                  <a:moveTo>
                    <a:pt x="4657" y="4784"/>
                  </a:moveTo>
                  <a:lnTo>
                    <a:pt x="4657" y="4784"/>
                  </a:lnTo>
                  <a:cubicBezTo>
                    <a:pt x="4652" y="4809"/>
                    <a:pt x="4644" y="4837"/>
                    <a:pt x="4637" y="4864"/>
                  </a:cubicBezTo>
                  <a:lnTo>
                    <a:pt x="4621" y="4793"/>
                  </a:lnTo>
                  <a:cubicBezTo>
                    <a:pt x="4633" y="4790"/>
                    <a:pt x="4644" y="4787"/>
                    <a:pt x="4657" y="4784"/>
                  </a:cubicBezTo>
                  <a:close/>
                  <a:moveTo>
                    <a:pt x="9386" y="4886"/>
                  </a:moveTo>
                  <a:lnTo>
                    <a:pt x="9386" y="4886"/>
                  </a:lnTo>
                  <a:cubicBezTo>
                    <a:pt x="9227" y="5041"/>
                    <a:pt x="9065" y="5192"/>
                    <a:pt x="8893" y="5336"/>
                  </a:cubicBezTo>
                  <a:cubicBezTo>
                    <a:pt x="8811" y="5242"/>
                    <a:pt x="8725" y="5143"/>
                    <a:pt x="8677" y="5038"/>
                  </a:cubicBezTo>
                  <a:cubicBezTo>
                    <a:pt x="8753" y="5005"/>
                    <a:pt x="9139" y="4916"/>
                    <a:pt x="9386" y="4886"/>
                  </a:cubicBezTo>
                  <a:close/>
                  <a:moveTo>
                    <a:pt x="8297" y="5423"/>
                  </a:moveTo>
                  <a:cubicBezTo>
                    <a:pt x="8396" y="5444"/>
                    <a:pt x="8497" y="5456"/>
                    <a:pt x="8598" y="5456"/>
                  </a:cubicBezTo>
                  <a:cubicBezTo>
                    <a:pt x="8652" y="5456"/>
                    <a:pt x="8706" y="5452"/>
                    <a:pt x="8760" y="5445"/>
                  </a:cubicBezTo>
                  <a:lnTo>
                    <a:pt x="8760" y="5445"/>
                  </a:lnTo>
                  <a:cubicBezTo>
                    <a:pt x="8471" y="5679"/>
                    <a:pt x="8166" y="5898"/>
                    <a:pt x="7845" y="6100"/>
                  </a:cubicBezTo>
                  <a:cubicBezTo>
                    <a:pt x="8002" y="5879"/>
                    <a:pt x="8153" y="5654"/>
                    <a:pt x="8297" y="5423"/>
                  </a:cubicBezTo>
                  <a:close/>
                  <a:moveTo>
                    <a:pt x="5551" y="5046"/>
                  </a:moveTo>
                  <a:lnTo>
                    <a:pt x="5551" y="5046"/>
                  </a:lnTo>
                  <a:cubicBezTo>
                    <a:pt x="5511" y="5142"/>
                    <a:pt x="5471" y="5237"/>
                    <a:pt x="5417" y="5336"/>
                  </a:cubicBezTo>
                  <a:cubicBezTo>
                    <a:pt x="5225" y="5690"/>
                    <a:pt x="4977" y="6007"/>
                    <a:pt x="4746" y="6338"/>
                  </a:cubicBezTo>
                  <a:cubicBezTo>
                    <a:pt x="4762" y="5942"/>
                    <a:pt x="4746" y="5541"/>
                    <a:pt x="4688" y="5150"/>
                  </a:cubicBezTo>
                  <a:cubicBezTo>
                    <a:pt x="4978" y="5146"/>
                    <a:pt x="5269" y="5111"/>
                    <a:pt x="5551" y="5046"/>
                  </a:cubicBezTo>
                  <a:close/>
                  <a:moveTo>
                    <a:pt x="11470" y="4617"/>
                  </a:moveTo>
                  <a:lnTo>
                    <a:pt x="11470" y="4617"/>
                  </a:lnTo>
                  <a:cubicBezTo>
                    <a:pt x="11369" y="4770"/>
                    <a:pt x="11301" y="4940"/>
                    <a:pt x="11268" y="5120"/>
                  </a:cubicBezTo>
                  <a:cubicBezTo>
                    <a:pt x="11440" y="5155"/>
                    <a:pt x="11616" y="5172"/>
                    <a:pt x="11792" y="5172"/>
                  </a:cubicBezTo>
                  <a:cubicBezTo>
                    <a:pt x="12031" y="5172"/>
                    <a:pt x="12271" y="5140"/>
                    <a:pt x="12501" y="5075"/>
                  </a:cubicBezTo>
                  <a:cubicBezTo>
                    <a:pt x="12559" y="5057"/>
                    <a:pt x="12617" y="5041"/>
                    <a:pt x="12675" y="5034"/>
                  </a:cubicBezTo>
                  <a:lnTo>
                    <a:pt x="12675" y="5034"/>
                  </a:lnTo>
                  <a:cubicBezTo>
                    <a:pt x="11754" y="5711"/>
                    <a:pt x="10694" y="6222"/>
                    <a:pt x="9481" y="6418"/>
                  </a:cubicBezTo>
                  <a:cubicBezTo>
                    <a:pt x="9570" y="6348"/>
                    <a:pt x="9654" y="6276"/>
                    <a:pt x="9737" y="6203"/>
                  </a:cubicBezTo>
                  <a:cubicBezTo>
                    <a:pt x="10118" y="5869"/>
                    <a:pt x="10681" y="5213"/>
                    <a:pt x="10928" y="4709"/>
                  </a:cubicBezTo>
                  <a:cubicBezTo>
                    <a:pt x="11109" y="4691"/>
                    <a:pt x="11291" y="4661"/>
                    <a:pt x="11470" y="4617"/>
                  </a:cubicBezTo>
                  <a:close/>
                  <a:moveTo>
                    <a:pt x="4454" y="4832"/>
                  </a:moveTo>
                  <a:lnTo>
                    <a:pt x="4454" y="4832"/>
                  </a:lnTo>
                  <a:cubicBezTo>
                    <a:pt x="4488" y="5576"/>
                    <a:pt x="4511" y="6337"/>
                    <a:pt x="4406" y="7074"/>
                  </a:cubicBezTo>
                  <a:cubicBezTo>
                    <a:pt x="4354" y="6732"/>
                    <a:pt x="4274" y="6392"/>
                    <a:pt x="4177" y="6078"/>
                  </a:cubicBezTo>
                  <a:cubicBezTo>
                    <a:pt x="4066" y="5712"/>
                    <a:pt x="3911" y="5300"/>
                    <a:pt x="3670" y="4975"/>
                  </a:cubicBezTo>
                  <a:cubicBezTo>
                    <a:pt x="3933" y="4940"/>
                    <a:pt x="4196" y="4893"/>
                    <a:pt x="4454" y="4832"/>
                  </a:cubicBezTo>
                  <a:close/>
                  <a:moveTo>
                    <a:pt x="9885" y="4569"/>
                  </a:moveTo>
                  <a:lnTo>
                    <a:pt x="9885" y="4569"/>
                  </a:lnTo>
                  <a:cubicBezTo>
                    <a:pt x="9871" y="4606"/>
                    <a:pt x="9853" y="4642"/>
                    <a:pt x="9839" y="4681"/>
                  </a:cubicBezTo>
                  <a:cubicBezTo>
                    <a:pt x="10058" y="4716"/>
                    <a:pt x="10277" y="4734"/>
                    <a:pt x="10498" y="4734"/>
                  </a:cubicBezTo>
                  <a:cubicBezTo>
                    <a:pt x="10536" y="4734"/>
                    <a:pt x="10574" y="4733"/>
                    <a:pt x="10613" y="4732"/>
                  </a:cubicBezTo>
                  <a:lnTo>
                    <a:pt x="10613" y="4732"/>
                  </a:lnTo>
                  <a:cubicBezTo>
                    <a:pt x="9725" y="6010"/>
                    <a:pt x="8452" y="7016"/>
                    <a:pt x="6998" y="7575"/>
                  </a:cubicBezTo>
                  <a:cubicBezTo>
                    <a:pt x="6804" y="7651"/>
                    <a:pt x="6608" y="7718"/>
                    <a:pt x="6412" y="7789"/>
                  </a:cubicBezTo>
                  <a:cubicBezTo>
                    <a:pt x="6853" y="7349"/>
                    <a:pt x="7264" y="6881"/>
                    <a:pt x="7637" y="6383"/>
                  </a:cubicBezTo>
                  <a:cubicBezTo>
                    <a:pt x="7643" y="6385"/>
                    <a:pt x="7650" y="6386"/>
                    <a:pt x="7656" y="6386"/>
                  </a:cubicBezTo>
                  <a:cubicBezTo>
                    <a:pt x="7666" y="6386"/>
                    <a:pt x="7677" y="6383"/>
                    <a:pt x="7688" y="6376"/>
                  </a:cubicBezTo>
                  <a:cubicBezTo>
                    <a:pt x="8532" y="5937"/>
                    <a:pt x="9277" y="5307"/>
                    <a:pt x="9885" y="4569"/>
                  </a:cubicBezTo>
                  <a:close/>
                  <a:moveTo>
                    <a:pt x="6163" y="4851"/>
                  </a:moveTo>
                  <a:lnTo>
                    <a:pt x="6163" y="4851"/>
                  </a:lnTo>
                  <a:cubicBezTo>
                    <a:pt x="6088" y="5017"/>
                    <a:pt x="6044" y="5197"/>
                    <a:pt x="6038" y="5378"/>
                  </a:cubicBezTo>
                  <a:cubicBezTo>
                    <a:pt x="6086" y="5381"/>
                    <a:pt x="6134" y="5382"/>
                    <a:pt x="6181" y="5382"/>
                  </a:cubicBezTo>
                  <a:cubicBezTo>
                    <a:pt x="6549" y="5382"/>
                    <a:pt x="6917" y="5304"/>
                    <a:pt x="7251" y="5153"/>
                  </a:cubicBezTo>
                  <a:cubicBezTo>
                    <a:pt x="7332" y="5116"/>
                    <a:pt x="7415" y="5074"/>
                    <a:pt x="7503" y="5074"/>
                  </a:cubicBezTo>
                  <a:cubicBezTo>
                    <a:pt x="7508" y="5074"/>
                    <a:pt x="7514" y="5074"/>
                    <a:pt x="7520" y="5075"/>
                  </a:cubicBezTo>
                  <a:cubicBezTo>
                    <a:pt x="7634" y="5082"/>
                    <a:pt x="7726" y="5160"/>
                    <a:pt x="7820" y="5226"/>
                  </a:cubicBezTo>
                  <a:cubicBezTo>
                    <a:pt x="7862" y="5252"/>
                    <a:pt x="7904" y="5278"/>
                    <a:pt x="7948" y="5301"/>
                  </a:cubicBezTo>
                  <a:cubicBezTo>
                    <a:pt x="7261" y="6286"/>
                    <a:pt x="6470" y="7115"/>
                    <a:pt x="5430" y="7988"/>
                  </a:cubicBezTo>
                  <a:cubicBezTo>
                    <a:pt x="5018" y="8335"/>
                    <a:pt x="4519" y="8699"/>
                    <a:pt x="3979" y="9038"/>
                  </a:cubicBezTo>
                  <a:cubicBezTo>
                    <a:pt x="4321" y="8503"/>
                    <a:pt x="4537" y="7891"/>
                    <a:pt x="4644" y="7273"/>
                  </a:cubicBezTo>
                  <a:cubicBezTo>
                    <a:pt x="4686" y="7037"/>
                    <a:pt x="4716" y="6791"/>
                    <a:pt x="4733" y="6541"/>
                  </a:cubicBezTo>
                  <a:cubicBezTo>
                    <a:pt x="4909" y="6376"/>
                    <a:pt x="5052" y="6164"/>
                    <a:pt x="5192" y="5969"/>
                  </a:cubicBezTo>
                  <a:cubicBezTo>
                    <a:pt x="5366" y="5728"/>
                    <a:pt x="5530" y="5476"/>
                    <a:pt x="5655" y="5204"/>
                  </a:cubicBezTo>
                  <a:cubicBezTo>
                    <a:pt x="5686" y="5136"/>
                    <a:pt x="5715" y="5068"/>
                    <a:pt x="5742" y="4995"/>
                  </a:cubicBezTo>
                  <a:cubicBezTo>
                    <a:pt x="5886" y="4954"/>
                    <a:pt x="6025" y="4908"/>
                    <a:pt x="6163" y="4851"/>
                  </a:cubicBezTo>
                  <a:close/>
                  <a:moveTo>
                    <a:pt x="10795" y="1"/>
                  </a:moveTo>
                  <a:cubicBezTo>
                    <a:pt x="10794" y="1"/>
                    <a:pt x="10792" y="1"/>
                    <a:pt x="10790" y="1"/>
                  </a:cubicBezTo>
                  <a:cubicBezTo>
                    <a:pt x="10739" y="5"/>
                    <a:pt x="10707" y="53"/>
                    <a:pt x="10680" y="95"/>
                  </a:cubicBezTo>
                  <a:cubicBezTo>
                    <a:pt x="10499" y="373"/>
                    <a:pt x="10245" y="654"/>
                    <a:pt x="9949" y="807"/>
                  </a:cubicBezTo>
                  <a:cubicBezTo>
                    <a:pt x="9881" y="650"/>
                    <a:pt x="9787" y="589"/>
                    <a:pt x="9682" y="589"/>
                  </a:cubicBezTo>
                  <a:cubicBezTo>
                    <a:pt x="9373" y="589"/>
                    <a:pt x="8971" y="1120"/>
                    <a:pt x="8850" y="1319"/>
                  </a:cubicBezTo>
                  <a:cubicBezTo>
                    <a:pt x="8608" y="1711"/>
                    <a:pt x="8205" y="2148"/>
                    <a:pt x="7712" y="2148"/>
                  </a:cubicBezTo>
                  <a:cubicBezTo>
                    <a:pt x="7641" y="2148"/>
                    <a:pt x="7569" y="2139"/>
                    <a:pt x="7495" y="2120"/>
                  </a:cubicBezTo>
                  <a:cubicBezTo>
                    <a:pt x="7295" y="2067"/>
                    <a:pt x="7120" y="1932"/>
                    <a:pt x="6914" y="1896"/>
                  </a:cubicBezTo>
                  <a:cubicBezTo>
                    <a:pt x="6876" y="1889"/>
                    <a:pt x="6838" y="1886"/>
                    <a:pt x="6801" y="1886"/>
                  </a:cubicBezTo>
                  <a:cubicBezTo>
                    <a:pt x="6374" y="1886"/>
                    <a:pt x="6033" y="2303"/>
                    <a:pt x="5720" y="2626"/>
                  </a:cubicBezTo>
                  <a:cubicBezTo>
                    <a:pt x="5677" y="2670"/>
                    <a:pt x="5632" y="2715"/>
                    <a:pt x="5574" y="2735"/>
                  </a:cubicBezTo>
                  <a:cubicBezTo>
                    <a:pt x="5551" y="2743"/>
                    <a:pt x="5527" y="2746"/>
                    <a:pt x="5502" y="2746"/>
                  </a:cubicBezTo>
                  <a:cubicBezTo>
                    <a:pt x="5443" y="2746"/>
                    <a:pt x="5381" y="2727"/>
                    <a:pt x="5324" y="2706"/>
                  </a:cubicBezTo>
                  <a:cubicBezTo>
                    <a:pt x="5077" y="2615"/>
                    <a:pt x="4837" y="2497"/>
                    <a:pt x="4580" y="2448"/>
                  </a:cubicBezTo>
                  <a:cubicBezTo>
                    <a:pt x="4510" y="2434"/>
                    <a:pt x="4438" y="2427"/>
                    <a:pt x="4365" y="2427"/>
                  </a:cubicBezTo>
                  <a:cubicBezTo>
                    <a:pt x="4171" y="2427"/>
                    <a:pt x="3977" y="2480"/>
                    <a:pt x="3836" y="2609"/>
                  </a:cubicBezTo>
                  <a:cubicBezTo>
                    <a:pt x="3891" y="2773"/>
                    <a:pt x="3943" y="2939"/>
                    <a:pt x="3998" y="3101"/>
                  </a:cubicBezTo>
                  <a:cubicBezTo>
                    <a:pt x="3820" y="3037"/>
                    <a:pt x="3632" y="3005"/>
                    <a:pt x="3443" y="3005"/>
                  </a:cubicBezTo>
                  <a:cubicBezTo>
                    <a:pt x="3303" y="3005"/>
                    <a:pt x="3163" y="3023"/>
                    <a:pt x="3028" y="3058"/>
                  </a:cubicBezTo>
                  <a:cubicBezTo>
                    <a:pt x="3153" y="3154"/>
                    <a:pt x="3276" y="3248"/>
                    <a:pt x="3403" y="3345"/>
                  </a:cubicBezTo>
                  <a:cubicBezTo>
                    <a:pt x="2205" y="3565"/>
                    <a:pt x="1046" y="4000"/>
                    <a:pt x="0" y="4626"/>
                  </a:cubicBezTo>
                  <a:cubicBezTo>
                    <a:pt x="835" y="4904"/>
                    <a:pt x="1713" y="5044"/>
                    <a:pt x="2592" y="5044"/>
                  </a:cubicBezTo>
                  <a:cubicBezTo>
                    <a:pt x="2883" y="5044"/>
                    <a:pt x="3174" y="5029"/>
                    <a:pt x="3464" y="4998"/>
                  </a:cubicBezTo>
                  <a:cubicBezTo>
                    <a:pt x="3715" y="5378"/>
                    <a:pt x="3930" y="5744"/>
                    <a:pt x="4065" y="6206"/>
                  </a:cubicBezTo>
                  <a:cubicBezTo>
                    <a:pt x="4196" y="6656"/>
                    <a:pt x="4233" y="7121"/>
                    <a:pt x="4312" y="7578"/>
                  </a:cubicBezTo>
                  <a:cubicBezTo>
                    <a:pt x="4146" y="8191"/>
                    <a:pt x="3818" y="8852"/>
                    <a:pt x="3442" y="9360"/>
                  </a:cubicBezTo>
                  <a:cubicBezTo>
                    <a:pt x="2576" y="9847"/>
                    <a:pt x="1651" y="10231"/>
                    <a:pt x="827" y="10345"/>
                  </a:cubicBezTo>
                  <a:lnTo>
                    <a:pt x="1866" y="10748"/>
                  </a:lnTo>
                  <a:cubicBezTo>
                    <a:pt x="3252" y="10218"/>
                    <a:pt x="4538" y="9441"/>
                    <a:pt x="5667" y="8476"/>
                  </a:cubicBezTo>
                  <a:cubicBezTo>
                    <a:pt x="6956" y="8076"/>
                    <a:pt x="8175" y="7443"/>
                    <a:pt x="9240" y="6613"/>
                  </a:cubicBezTo>
                  <a:cubicBezTo>
                    <a:pt x="10817" y="6486"/>
                    <a:pt x="12039" y="5881"/>
                    <a:pt x="12913" y="5099"/>
                  </a:cubicBezTo>
                  <a:cubicBezTo>
                    <a:pt x="12964" y="5139"/>
                    <a:pt x="13009" y="5185"/>
                    <a:pt x="13055" y="5227"/>
                  </a:cubicBezTo>
                  <a:cubicBezTo>
                    <a:pt x="13304" y="5456"/>
                    <a:pt x="13642" y="5585"/>
                    <a:pt x="13979" y="5585"/>
                  </a:cubicBezTo>
                  <a:cubicBezTo>
                    <a:pt x="14036" y="5585"/>
                    <a:pt x="14092" y="5582"/>
                    <a:pt x="14147" y="5574"/>
                  </a:cubicBezTo>
                  <a:cubicBezTo>
                    <a:pt x="14063" y="5441"/>
                    <a:pt x="13963" y="5307"/>
                    <a:pt x="13925" y="5168"/>
                  </a:cubicBezTo>
                  <a:cubicBezTo>
                    <a:pt x="13999" y="5147"/>
                    <a:pt x="14346" y="5118"/>
                    <a:pt x="14595" y="5118"/>
                  </a:cubicBezTo>
                  <a:cubicBezTo>
                    <a:pt x="14729" y="5118"/>
                    <a:pt x="14835" y="5126"/>
                    <a:pt x="14854" y="5149"/>
                  </a:cubicBezTo>
                  <a:cubicBezTo>
                    <a:pt x="14695" y="4969"/>
                    <a:pt x="14534" y="4792"/>
                    <a:pt x="14374" y="4612"/>
                  </a:cubicBezTo>
                  <a:lnTo>
                    <a:pt x="14374" y="4612"/>
                  </a:lnTo>
                  <a:cubicBezTo>
                    <a:pt x="14502" y="4617"/>
                    <a:pt x="14633" y="4621"/>
                    <a:pt x="14765" y="4621"/>
                  </a:cubicBezTo>
                  <a:cubicBezTo>
                    <a:pt x="15277" y="4621"/>
                    <a:pt x="15796" y="4555"/>
                    <a:pt x="16167" y="4221"/>
                  </a:cubicBezTo>
                  <a:cubicBezTo>
                    <a:pt x="16394" y="4379"/>
                    <a:pt x="16620" y="4539"/>
                    <a:pt x="16850" y="4697"/>
                  </a:cubicBezTo>
                  <a:cubicBezTo>
                    <a:pt x="16989" y="4507"/>
                    <a:pt x="17012" y="4235"/>
                    <a:pt x="16909" y="4022"/>
                  </a:cubicBezTo>
                  <a:lnTo>
                    <a:pt x="16909" y="4022"/>
                  </a:lnTo>
                  <a:cubicBezTo>
                    <a:pt x="17378" y="4168"/>
                    <a:pt x="17870" y="4241"/>
                    <a:pt x="18362" y="4241"/>
                  </a:cubicBezTo>
                  <a:cubicBezTo>
                    <a:pt x="18745" y="4241"/>
                    <a:pt x="19129" y="4197"/>
                    <a:pt x="19501" y="4108"/>
                  </a:cubicBezTo>
                  <a:cubicBezTo>
                    <a:pt x="19282" y="3948"/>
                    <a:pt x="18999" y="3914"/>
                    <a:pt x="18736" y="3842"/>
                  </a:cubicBezTo>
                  <a:cubicBezTo>
                    <a:pt x="18475" y="3775"/>
                    <a:pt x="18196" y="3630"/>
                    <a:pt x="18122" y="3368"/>
                  </a:cubicBezTo>
                  <a:lnTo>
                    <a:pt x="18122" y="3368"/>
                  </a:lnTo>
                  <a:cubicBezTo>
                    <a:pt x="18369" y="3432"/>
                    <a:pt x="18623" y="3465"/>
                    <a:pt x="18877" y="3465"/>
                  </a:cubicBezTo>
                  <a:cubicBezTo>
                    <a:pt x="19039" y="3465"/>
                    <a:pt x="19202" y="3452"/>
                    <a:pt x="19362" y="3425"/>
                  </a:cubicBezTo>
                  <a:cubicBezTo>
                    <a:pt x="19194" y="3145"/>
                    <a:pt x="19021" y="3077"/>
                    <a:pt x="19074" y="2744"/>
                  </a:cubicBezTo>
                  <a:cubicBezTo>
                    <a:pt x="19259" y="2740"/>
                    <a:pt x="19440" y="2738"/>
                    <a:pt x="19623" y="2735"/>
                  </a:cubicBezTo>
                  <a:cubicBezTo>
                    <a:pt x="19302" y="2259"/>
                    <a:pt x="18832" y="1886"/>
                    <a:pt x="18296" y="1683"/>
                  </a:cubicBezTo>
                  <a:cubicBezTo>
                    <a:pt x="18433" y="1523"/>
                    <a:pt x="18475" y="1290"/>
                    <a:pt x="18405" y="1091"/>
                  </a:cubicBezTo>
                  <a:lnTo>
                    <a:pt x="18405" y="1091"/>
                  </a:lnTo>
                  <a:cubicBezTo>
                    <a:pt x="18174" y="1298"/>
                    <a:pt x="17908" y="1462"/>
                    <a:pt x="17619" y="1578"/>
                  </a:cubicBezTo>
                  <a:cubicBezTo>
                    <a:pt x="17736" y="1433"/>
                    <a:pt x="17814" y="1258"/>
                    <a:pt x="17844" y="1076"/>
                  </a:cubicBezTo>
                  <a:cubicBezTo>
                    <a:pt x="17752" y="1056"/>
                    <a:pt x="17668" y="1048"/>
                    <a:pt x="17589" y="1048"/>
                  </a:cubicBezTo>
                  <a:cubicBezTo>
                    <a:pt x="17373" y="1048"/>
                    <a:pt x="17189" y="1110"/>
                    <a:pt x="16943" y="1183"/>
                  </a:cubicBezTo>
                  <a:cubicBezTo>
                    <a:pt x="16954" y="975"/>
                    <a:pt x="16966" y="753"/>
                    <a:pt x="16854" y="576"/>
                  </a:cubicBezTo>
                  <a:cubicBezTo>
                    <a:pt x="16831" y="540"/>
                    <a:pt x="16799" y="503"/>
                    <a:pt x="16755" y="500"/>
                  </a:cubicBezTo>
                  <a:cubicBezTo>
                    <a:pt x="16753" y="500"/>
                    <a:pt x="16751" y="500"/>
                    <a:pt x="16748" y="500"/>
                  </a:cubicBezTo>
                  <a:cubicBezTo>
                    <a:pt x="16701" y="500"/>
                    <a:pt x="16665" y="541"/>
                    <a:pt x="16632" y="576"/>
                  </a:cubicBezTo>
                  <a:cubicBezTo>
                    <a:pt x="16414" y="826"/>
                    <a:pt x="16119" y="1067"/>
                    <a:pt x="15806" y="1171"/>
                  </a:cubicBezTo>
                  <a:cubicBezTo>
                    <a:pt x="15755" y="985"/>
                    <a:pt x="15654" y="914"/>
                    <a:pt x="15531" y="914"/>
                  </a:cubicBezTo>
                  <a:cubicBezTo>
                    <a:pt x="15226" y="914"/>
                    <a:pt x="14785" y="1346"/>
                    <a:pt x="14642" y="1517"/>
                  </a:cubicBezTo>
                  <a:cubicBezTo>
                    <a:pt x="14370" y="1839"/>
                    <a:pt x="13960" y="2178"/>
                    <a:pt x="13520" y="2178"/>
                  </a:cubicBezTo>
                  <a:cubicBezTo>
                    <a:pt x="13510" y="2178"/>
                    <a:pt x="13500" y="2178"/>
                    <a:pt x="13489" y="2178"/>
                  </a:cubicBezTo>
                  <a:cubicBezTo>
                    <a:pt x="13440" y="2104"/>
                    <a:pt x="13411" y="2017"/>
                    <a:pt x="13412" y="1879"/>
                  </a:cubicBezTo>
                  <a:cubicBezTo>
                    <a:pt x="13593" y="1850"/>
                    <a:pt x="13774" y="1818"/>
                    <a:pt x="13954" y="1789"/>
                  </a:cubicBezTo>
                  <a:cubicBezTo>
                    <a:pt x="13568" y="1366"/>
                    <a:pt x="13047" y="1065"/>
                    <a:pt x="12487" y="942"/>
                  </a:cubicBezTo>
                  <a:cubicBezTo>
                    <a:pt x="12598" y="763"/>
                    <a:pt x="12607" y="528"/>
                    <a:pt x="12509" y="342"/>
                  </a:cubicBezTo>
                  <a:lnTo>
                    <a:pt x="12509" y="342"/>
                  </a:lnTo>
                  <a:cubicBezTo>
                    <a:pt x="12312" y="580"/>
                    <a:pt x="12072" y="782"/>
                    <a:pt x="11803" y="938"/>
                  </a:cubicBezTo>
                  <a:cubicBezTo>
                    <a:pt x="11898" y="778"/>
                    <a:pt x="11949" y="593"/>
                    <a:pt x="11952" y="408"/>
                  </a:cubicBezTo>
                  <a:cubicBezTo>
                    <a:pt x="11923" y="406"/>
                    <a:pt x="11896" y="405"/>
                    <a:pt x="11869" y="405"/>
                  </a:cubicBezTo>
                  <a:cubicBezTo>
                    <a:pt x="11567" y="405"/>
                    <a:pt x="11368" y="508"/>
                    <a:pt x="11075" y="647"/>
                  </a:cubicBezTo>
                  <a:cubicBezTo>
                    <a:pt x="11059" y="441"/>
                    <a:pt x="11035" y="219"/>
                    <a:pt x="10899" y="60"/>
                  </a:cubicBezTo>
                  <a:cubicBezTo>
                    <a:pt x="10871" y="30"/>
                    <a:pt x="10835" y="1"/>
                    <a:pt x="10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44"/>
            <p:cNvSpPr/>
            <p:nvPr/>
          </p:nvSpPr>
          <p:spPr>
            <a:xfrm>
              <a:off x="1201325" y="3000723"/>
              <a:ext cx="438948" cy="161773"/>
            </a:xfrm>
            <a:custGeom>
              <a:avLst/>
              <a:gdLst/>
              <a:ahLst/>
              <a:cxnLst/>
              <a:rect l="l" t="t" r="r" b="b"/>
              <a:pathLst>
                <a:path w="13811" h="5090" extrusionOk="0">
                  <a:moveTo>
                    <a:pt x="5645" y="1"/>
                  </a:moveTo>
                  <a:cubicBezTo>
                    <a:pt x="5589" y="1"/>
                    <a:pt x="5533" y="4"/>
                    <a:pt x="5477" y="11"/>
                  </a:cubicBezTo>
                  <a:cubicBezTo>
                    <a:pt x="5561" y="144"/>
                    <a:pt x="5661" y="277"/>
                    <a:pt x="5699" y="418"/>
                  </a:cubicBezTo>
                  <a:cubicBezTo>
                    <a:pt x="5626" y="438"/>
                    <a:pt x="5280" y="466"/>
                    <a:pt x="5031" y="466"/>
                  </a:cubicBezTo>
                  <a:cubicBezTo>
                    <a:pt x="4896" y="466"/>
                    <a:pt x="4790" y="458"/>
                    <a:pt x="4770" y="435"/>
                  </a:cubicBezTo>
                  <a:lnTo>
                    <a:pt x="4770" y="435"/>
                  </a:lnTo>
                  <a:cubicBezTo>
                    <a:pt x="4929" y="615"/>
                    <a:pt x="5091" y="793"/>
                    <a:pt x="5250" y="973"/>
                  </a:cubicBezTo>
                  <a:cubicBezTo>
                    <a:pt x="5124" y="968"/>
                    <a:pt x="4994" y="964"/>
                    <a:pt x="4864" y="964"/>
                  </a:cubicBezTo>
                  <a:cubicBezTo>
                    <a:pt x="4350" y="964"/>
                    <a:pt x="3829" y="1028"/>
                    <a:pt x="3457" y="1363"/>
                  </a:cubicBezTo>
                  <a:cubicBezTo>
                    <a:pt x="3230" y="1205"/>
                    <a:pt x="3004" y="1045"/>
                    <a:pt x="2774" y="887"/>
                  </a:cubicBezTo>
                  <a:cubicBezTo>
                    <a:pt x="2635" y="1079"/>
                    <a:pt x="2612" y="1349"/>
                    <a:pt x="2715" y="1562"/>
                  </a:cubicBezTo>
                  <a:cubicBezTo>
                    <a:pt x="2246" y="1417"/>
                    <a:pt x="1755" y="1344"/>
                    <a:pt x="1264" y="1344"/>
                  </a:cubicBezTo>
                  <a:cubicBezTo>
                    <a:pt x="880" y="1344"/>
                    <a:pt x="496" y="1389"/>
                    <a:pt x="123" y="1478"/>
                  </a:cubicBezTo>
                  <a:cubicBezTo>
                    <a:pt x="342" y="1638"/>
                    <a:pt x="625" y="1670"/>
                    <a:pt x="888" y="1742"/>
                  </a:cubicBezTo>
                  <a:cubicBezTo>
                    <a:pt x="1150" y="1815"/>
                    <a:pt x="1428" y="1960"/>
                    <a:pt x="1502" y="2222"/>
                  </a:cubicBezTo>
                  <a:cubicBezTo>
                    <a:pt x="1256" y="2158"/>
                    <a:pt x="1001" y="2125"/>
                    <a:pt x="747" y="2125"/>
                  </a:cubicBezTo>
                  <a:cubicBezTo>
                    <a:pt x="585" y="2125"/>
                    <a:pt x="423" y="2138"/>
                    <a:pt x="262" y="2165"/>
                  </a:cubicBezTo>
                  <a:cubicBezTo>
                    <a:pt x="431" y="2445"/>
                    <a:pt x="603" y="2513"/>
                    <a:pt x="550" y="2846"/>
                  </a:cubicBezTo>
                  <a:cubicBezTo>
                    <a:pt x="365" y="2850"/>
                    <a:pt x="184" y="2852"/>
                    <a:pt x="1" y="2855"/>
                  </a:cubicBezTo>
                  <a:cubicBezTo>
                    <a:pt x="322" y="3331"/>
                    <a:pt x="792" y="3704"/>
                    <a:pt x="1328" y="3908"/>
                  </a:cubicBezTo>
                  <a:cubicBezTo>
                    <a:pt x="1192" y="4067"/>
                    <a:pt x="1150" y="4300"/>
                    <a:pt x="1219" y="4499"/>
                  </a:cubicBezTo>
                  <a:cubicBezTo>
                    <a:pt x="1450" y="4292"/>
                    <a:pt x="1716" y="4128"/>
                    <a:pt x="2005" y="4012"/>
                  </a:cubicBezTo>
                  <a:lnTo>
                    <a:pt x="2005" y="4012"/>
                  </a:lnTo>
                  <a:cubicBezTo>
                    <a:pt x="1889" y="4157"/>
                    <a:pt x="1810" y="4332"/>
                    <a:pt x="1780" y="4515"/>
                  </a:cubicBezTo>
                  <a:cubicBezTo>
                    <a:pt x="1873" y="4534"/>
                    <a:pt x="1956" y="4542"/>
                    <a:pt x="2036" y="4542"/>
                  </a:cubicBezTo>
                  <a:cubicBezTo>
                    <a:pt x="2252" y="4542"/>
                    <a:pt x="2435" y="4480"/>
                    <a:pt x="2682" y="4407"/>
                  </a:cubicBezTo>
                  <a:lnTo>
                    <a:pt x="2682" y="4407"/>
                  </a:lnTo>
                  <a:cubicBezTo>
                    <a:pt x="2670" y="4615"/>
                    <a:pt x="2658" y="4837"/>
                    <a:pt x="2769" y="5014"/>
                  </a:cubicBezTo>
                  <a:cubicBezTo>
                    <a:pt x="2793" y="5050"/>
                    <a:pt x="2825" y="5087"/>
                    <a:pt x="2869" y="5090"/>
                  </a:cubicBezTo>
                  <a:cubicBezTo>
                    <a:pt x="2871" y="5090"/>
                    <a:pt x="2874" y="5090"/>
                    <a:pt x="2876" y="5090"/>
                  </a:cubicBezTo>
                  <a:cubicBezTo>
                    <a:pt x="2923" y="5090"/>
                    <a:pt x="2959" y="5049"/>
                    <a:pt x="2992" y="5014"/>
                  </a:cubicBezTo>
                  <a:cubicBezTo>
                    <a:pt x="3210" y="4764"/>
                    <a:pt x="3505" y="4523"/>
                    <a:pt x="3819" y="4419"/>
                  </a:cubicBezTo>
                  <a:cubicBezTo>
                    <a:pt x="3870" y="4601"/>
                    <a:pt x="3971" y="4670"/>
                    <a:pt x="4093" y="4670"/>
                  </a:cubicBezTo>
                  <a:cubicBezTo>
                    <a:pt x="4400" y="4670"/>
                    <a:pt x="4842" y="4236"/>
                    <a:pt x="4986" y="4064"/>
                  </a:cubicBezTo>
                  <a:cubicBezTo>
                    <a:pt x="5256" y="3740"/>
                    <a:pt x="5667" y="3402"/>
                    <a:pt x="6108" y="3402"/>
                  </a:cubicBezTo>
                  <a:cubicBezTo>
                    <a:pt x="6218" y="3402"/>
                    <a:pt x="6329" y="3423"/>
                    <a:pt x="6441" y="3470"/>
                  </a:cubicBezTo>
                  <a:cubicBezTo>
                    <a:pt x="6631" y="3553"/>
                    <a:pt x="6787" y="3710"/>
                    <a:pt x="6984" y="3775"/>
                  </a:cubicBezTo>
                  <a:cubicBezTo>
                    <a:pt x="7054" y="3798"/>
                    <a:pt x="7124" y="3809"/>
                    <a:pt x="7193" y="3809"/>
                  </a:cubicBezTo>
                  <a:cubicBezTo>
                    <a:pt x="7579" y="3809"/>
                    <a:pt x="7945" y="3482"/>
                    <a:pt x="8272" y="3229"/>
                  </a:cubicBezTo>
                  <a:cubicBezTo>
                    <a:pt x="8322" y="3192"/>
                    <a:pt x="8374" y="3155"/>
                    <a:pt x="8434" y="3144"/>
                  </a:cubicBezTo>
                  <a:cubicBezTo>
                    <a:pt x="8445" y="3142"/>
                    <a:pt x="8457" y="3141"/>
                    <a:pt x="8469" y="3141"/>
                  </a:cubicBezTo>
                  <a:cubicBezTo>
                    <a:pt x="8541" y="3141"/>
                    <a:pt x="8611" y="3175"/>
                    <a:pt x="8676" y="3209"/>
                  </a:cubicBezTo>
                  <a:cubicBezTo>
                    <a:pt x="8905" y="3335"/>
                    <a:pt x="9126" y="3488"/>
                    <a:pt x="9375" y="3572"/>
                  </a:cubicBezTo>
                  <a:cubicBezTo>
                    <a:pt x="9489" y="3612"/>
                    <a:pt x="9613" y="3636"/>
                    <a:pt x="9735" y="3636"/>
                  </a:cubicBezTo>
                  <a:cubicBezTo>
                    <a:pt x="9877" y="3636"/>
                    <a:pt x="10017" y="3603"/>
                    <a:pt x="10134" y="3524"/>
                  </a:cubicBezTo>
                  <a:cubicBezTo>
                    <a:pt x="10104" y="3353"/>
                    <a:pt x="10076" y="3184"/>
                    <a:pt x="10047" y="3013"/>
                  </a:cubicBezTo>
                  <a:lnTo>
                    <a:pt x="10047" y="3013"/>
                  </a:lnTo>
                  <a:cubicBezTo>
                    <a:pt x="10283" y="3142"/>
                    <a:pt x="10552" y="3209"/>
                    <a:pt x="10822" y="3209"/>
                  </a:cubicBezTo>
                  <a:cubicBezTo>
                    <a:pt x="10881" y="3209"/>
                    <a:pt x="10941" y="3205"/>
                    <a:pt x="10999" y="3199"/>
                  </a:cubicBezTo>
                  <a:lnTo>
                    <a:pt x="10673" y="2861"/>
                  </a:lnTo>
                  <a:lnTo>
                    <a:pt x="10673" y="2861"/>
                  </a:lnTo>
                  <a:cubicBezTo>
                    <a:pt x="10690" y="2879"/>
                    <a:pt x="10720" y="2886"/>
                    <a:pt x="10757" y="2886"/>
                  </a:cubicBezTo>
                  <a:cubicBezTo>
                    <a:pt x="10961" y="2886"/>
                    <a:pt x="11407" y="2662"/>
                    <a:pt x="11524" y="2659"/>
                  </a:cubicBezTo>
                  <a:cubicBezTo>
                    <a:pt x="11529" y="2658"/>
                    <a:pt x="11534" y="2658"/>
                    <a:pt x="11539" y="2658"/>
                  </a:cubicBezTo>
                  <a:cubicBezTo>
                    <a:pt x="11673" y="2658"/>
                    <a:pt x="11803" y="2711"/>
                    <a:pt x="11935" y="2746"/>
                  </a:cubicBezTo>
                  <a:cubicBezTo>
                    <a:pt x="12079" y="2786"/>
                    <a:pt x="12228" y="2806"/>
                    <a:pt x="12378" y="2806"/>
                  </a:cubicBezTo>
                  <a:cubicBezTo>
                    <a:pt x="12542" y="2806"/>
                    <a:pt x="12705" y="2782"/>
                    <a:pt x="12863" y="2734"/>
                  </a:cubicBezTo>
                  <a:cubicBezTo>
                    <a:pt x="12636" y="2663"/>
                    <a:pt x="12427" y="2531"/>
                    <a:pt x="12267" y="2355"/>
                  </a:cubicBezTo>
                  <a:lnTo>
                    <a:pt x="12267" y="2355"/>
                  </a:lnTo>
                  <a:cubicBezTo>
                    <a:pt x="12461" y="2384"/>
                    <a:pt x="12657" y="2399"/>
                    <a:pt x="12852" y="2399"/>
                  </a:cubicBezTo>
                  <a:cubicBezTo>
                    <a:pt x="13175" y="2399"/>
                    <a:pt x="13498" y="2359"/>
                    <a:pt x="13811" y="2280"/>
                  </a:cubicBezTo>
                  <a:cubicBezTo>
                    <a:pt x="13522" y="2134"/>
                    <a:pt x="13233" y="1989"/>
                    <a:pt x="12942" y="1844"/>
                  </a:cubicBezTo>
                  <a:cubicBezTo>
                    <a:pt x="13037" y="1771"/>
                    <a:pt x="13131" y="1702"/>
                    <a:pt x="13226" y="1629"/>
                  </a:cubicBezTo>
                  <a:cubicBezTo>
                    <a:pt x="12831" y="1474"/>
                    <a:pt x="12411" y="1385"/>
                    <a:pt x="11988" y="1363"/>
                  </a:cubicBezTo>
                  <a:cubicBezTo>
                    <a:pt x="11977" y="1230"/>
                    <a:pt x="11967" y="1093"/>
                    <a:pt x="11958" y="958"/>
                  </a:cubicBezTo>
                  <a:cubicBezTo>
                    <a:pt x="11773" y="1076"/>
                    <a:pt x="11592" y="1192"/>
                    <a:pt x="11409" y="1311"/>
                  </a:cubicBezTo>
                  <a:cubicBezTo>
                    <a:pt x="11365" y="1337"/>
                    <a:pt x="11320" y="1366"/>
                    <a:pt x="11270" y="1371"/>
                  </a:cubicBezTo>
                  <a:cubicBezTo>
                    <a:pt x="11265" y="1371"/>
                    <a:pt x="11261" y="1371"/>
                    <a:pt x="11257" y="1371"/>
                  </a:cubicBezTo>
                  <a:cubicBezTo>
                    <a:pt x="11186" y="1371"/>
                    <a:pt x="11122" y="1326"/>
                    <a:pt x="11060" y="1291"/>
                  </a:cubicBezTo>
                  <a:cubicBezTo>
                    <a:pt x="10853" y="1161"/>
                    <a:pt x="10608" y="1095"/>
                    <a:pt x="10362" y="1095"/>
                  </a:cubicBezTo>
                  <a:cubicBezTo>
                    <a:pt x="10311" y="1095"/>
                    <a:pt x="10260" y="1098"/>
                    <a:pt x="10210" y="1103"/>
                  </a:cubicBezTo>
                  <a:cubicBezTo>
                    <a:pt x="10273" y="1224"/>
                    <a:pt x="10308" y="1358"/>
                    <a:pt x="10311" y="1493"/>
                  </a:cubicBezTo>
                  <a:cubicBezTo>
                    <a:pt x="10015" y="1493"/>
                    <a:pt x="9720" y="1490"/>
                    <a:pt x="9424" y="1490"/>
                  </a:cubicBezTo>
                  <a:cubicBezTo>
                    <a:pt x="9524" y="1308"/>
                    <a:pt x="9722" y="1103"/>
                    <a:pt x="9774" y="912"/>
                  </a:cubicBezTo>
                  <a:cubicBezTo>
                    <a:pt x="9607" y="871"/>
                    <a:pt x="9217" y="817"/>
                    <a:pt x="8857" y="817"/>
                  </a:cubicBezTo>
                  <a:cubicBezTo>
                    <a:pt x="8553" y="817"/>
                    <a:pt x="8269" y="855"/>
                    <a:pt x="8155" y="970"/>
                  </a:cubicBezTo>
                  <a:cubicBezTo>
                    <a:pt x="8255" y="817"/>
                    <a:pt x="8323" y="646"/>
                    <a:pt x="8357" y="466"/>
                  </a:cubicBezTo>
                  <a:cubicBezTo>
                    <a:pt x="8185" y="431"/>
                    <a:pt x="8009" y="413"/>
                    <a:pt x="7834" y="413"/>
                  </a:cubicBezTo>
                  <a:cubicBezTo>
                    <a:pt x="7594" y="413"/>
                    <a:pt x="7354" y="446"/>
                    <a:pt x="7124" y="512"/>
                  </a:cubicBezTo>
                  <a:cubicBezTo>
                    <a:pt x="7052" y="532"/>
                    <a:pt x="6978" y="555"/>
                    <a:pt x="6904" y="555"/>
                  </a:cubicBezTo>
                  <a:cubicBezTo>
                    <a:pt x="6885" y="555"/>
                    <a:pt x="6865" y="554"/>
                    <a:pt x="6846" y="550"/>
                  </a:cubicBezTo>
                  <a:cubicBezTo>
                    <a:pt x="6736" y="527"/>
                    <a:pt x="6653" y="434"/>
                    <a:pt x="6569" y="357"/>
                  </a:cubicBezTo>
                  <a:cubicBezTo>
                    <a:pt x="6320" y="129"/>
                    <a:pt x="5982" y="1"/>
                    <a:pt x="56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44"/>
            <p:cNvSpPr/>
            <p:nvPr/>
          </p:nvSpPr>
          <p:spPr>
            <a:xfrm>
              <a:off x="1264288" y="3145815"/>
              <a:ext cx="309498" cy="311500"/>
            </a:xfrm>
            <a:custGeom>
              <a:avLst/>
              <a:gdLst/>
              <a:ahLst/>
              <a:cxnLst/>
              <a:rect l="l" t="t" r="r" b="b"/>
              <a:pathLst>
                <a:path w="9738" h="9801" extrusionOk="0">
                  <a:moveTo>
                    <a:pt x="3894" y="0"/>
                  </a:moveTo>
                  <a:lnTo>
                    <a:pt x="3782" y="159"/>
                  </a:lnTo>
                  <a:cubicBezTo>
                    <a:pt x="4636" y="2434"/>
                    <a:pt x="4399" y="5076"/>
                    <a:pt x="3335" y="7263"/>
                  </a:cubicBezTo>
                  <a:lnTo>
                    <a:pt x="3375" y="7250"/>
                  </a:lnTo>
                  <a:lnTo>
                    <a:pt x="3375" y="7250"/>
                  </a:lnTo>
                  <a:cubicBezTo>
                    <a:pt x="2365" y="8247"/>
                    <a:pt x="1139" y="9185"/>
                    <a:pt x="1" y="9590"/>
                  </a:cubicBezTo>
                  <a:lnTo>
                    <a:pt x="1255" y="9801"/>
                  </a:lnTo>
                  <a:cubicBezTo>
                    <a:pt x="3190" y="8561"/>
                    <a:pt x="4813" y="6853"/>
                    <a:pt x="5991" y="4880"/>
                  </a:cubicBezTo>
                  <a:cubicBezTo>
                    <a:pt x="6588" y="4479"/>
                    <a:pt x="7228" y="4004"/>
                    <a:pt x="7736" y="3544"/>
                  </a:cubicBezTo>
                  <a:cubicBezTo>
                    <a:pt x="8335" y="3005"/>
                    <a:pt x="9194" y="1775"/>
                    <a:pt x="9737" y="827"/>
                  </a:cubicBezTo>
                  <a:lnTo>
                    <a:pt x="9716" y="661"/>
                  </a:lnTo>
                  <a:cubicBezTo>
                    <a:pt x="9199" y="1521"/>
                    <a:pt x="8577" y="2319"/>
                    <a:pt x="7871" y="3035"/>
                  </a:cubicBezTo>
                  <a:cubicBezTo>
                    <a:pt x="7391" y="3523"/>
                    <a:pt x="6742" y="3985"/>
                    <a:pt x="6217" y="4486"/>
                  </a:cubicBezTo>
                  <a:cubicBezTo>
                    <a:pt x="6993" y="3095"/>
                    <a:pt x="7549" y="1583"/>
                    <a:pt x="7842" y="16"/>
                  </a:cubicBezTo>
                  <a:lnTo>
                    <a:pt x="7842" y="16"/>
                  </a:lnTo>
                  <a:lnTo>
                    <a:pt x="7526" y="132"/>
                  </a:lnTo>
                  <a:cubicBezTo>
                    <a:pt x="6904" y="2418"/>
                    <a:pt x="6062" y="4026"/>
                    <a:pt x="4595" y="5892"/>
                  </a:cubicBezTo>
                  <a:cubicBezTo>
                    <a:pt x="4433" y="6098"/>
                    <a:pt x="4254" y="6311"/>
                    <a:pt x="4061" y="6528"/>
                  </a:cubicBezTo>
                  <a:cubicBezTo>
                    <a:pt x="4810" y="4431"/>
                    <a:pt x="4758" y="2055"/>
                    <a:pt x="38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44"/>
            <p:cNvSpPr/>
            <p:nvPr/>
          </p:nvSpPr>
          <p:spPr>
            <a:xfrm>
              <a:off x="1252719" y="3032506"/>
              <a:ext cx="487226" cy="300662"/>
            </a:xfrm>
            <a:custGeom>
              <a:avLst/>
              <a:gdLst/>
              <a:ahLst/>
              <a:cxnLst/>
              <a:rect l="l" t="t" r="r" b="b"/>
              <a:pathLst>
                <a:path w="15330" h="9460" extrusionOk="0">
                  <a:moveTo>
                    <a:pt x="3362" y="1"/>
                  </a:moveTo>
                  <a:cubicBezTo>
                    <a:pt x="3219" y="1"/>
                    <a:pt x="3075" y="21"/>
                    <a:pt x="2931" y="64"/>
                  </a:cubicBezTo>
                  <a:lnTo>
                    <a:pt x="2290" y="1030"/>
                  </a:lnTo>
                  <a:cubicBezTo>
                    <a:pt x="1324" y="1712"/>
                    <a:pt x="562" y="2678"/>
                    <a:pt x="119" y="3774"/>
                  </a:cubicBezTo>
                  <a:cubicBezTo>
                    <a:pt x="58" y="3928"/>
                    <a:pt x="0" y="4094"/>
                    <a:pt x="22" y="4258"/>
                  </a:cubicBezTo>
                  <a:cubicBezTo>
                    <a:pt x="39" y="4400"/>
                    <a:pt x="112" y="4530"/>
                    <a:pt x="196" y="4646"/>
                  </a:cubicBezTo>
                  <a:cubicBezTo>
                    <a:pt x="657" y="5277"/>
                    <a:pt x="1472" y="5577"/>
                    <a:pt x="2255" y="5577"/>
                  </a:cubicBezTo>
                  <a:cubicBezTo>
                    <a:pt x="2273" y="5577"/>
                    <a:pt x="2292" y="5577"/>
                    <a:pt x="2310" y="5577"/>
                  </a:cubicBezTo>
                  <a:cubicBezTo>
                    <a:pt x="2841" y="5568"/>
                    <a:pt x="3357" y="5439"/>
                    <a:pt x="3857" y="5256"/>
                  </a:cubicBezTo>
                  <a:lnTo>
                    <a:pt x="3857" y="5256"/>
                  </a:lnTo>
                  <a:cubicBezTo>
                    <a:pt x="3828" y="6680"/>
                    <a:pt x="3423" y="8096"/>
                    <a:pt x="2681" y="9312"/>
                  </a:cubicBezTo>
                  <a:lnTo>
                    <a:pt x="2944" y="9460"/>
                  </a:lnTo>
                  <a:cubicBezTo>
                    <a:pt x="3686" y="8172"/>
                    <a:pt x="4059" y="6676"/>
                    <a:pt x="4020" y="5193"/>
                  </a:cubicBezTo>
                  <a:cubicBezTo>
                    <a:pt x="4220" y="5115"/>
                    <a:pt x="4416" y="5031"/>
                    <a:pt x="4608" y="4941"/>
                  </a:cubicBezTo>
                  <a:lnTo>
                    <a:pt x="4608" y="4941"/>
                  </a:lnTo>
                  <a:cubicBezTo>
                    <a:pt x="4600" y="5249"/>
                    <a:pt x="4913" y="5487"/>
                    <a:pt x="5209" y="5487"/>
                  </a:cubicBezTo>
                  <a:cubicBezTo>
                    <a:pt x="5316" y="5487"/>
                    <a:pt x="5420" y="5456"/>
                    <a:pt x="5507" y="5386"/>
                  </a:cubicBezTo>
                  <a:cubicBezTo>
                    <a:pt x="5600" y="5311"/>
                    <a:pt x="5671" y="5208"/>
                    <a:pt x="5777" y="5158"/>
                  </a:cubicBezTo>
                  <a:cubicBezTo>
                    <a:pt x="5820" y="5139"/>
                    <a:pt x="5863" y="5131"/>
                    <a:pt x="5906" y="5131"/>
                  </a:cubicBezTo>
                  <a:cubicBezTo>
                    <a:pt x="6231" y="5131"/>
                    <a:pt x="6545" y="5606"/>
                    <a:pt x="6861" y="5606"/>
                  </a:cubicBezTo>
                  <a:cubicBezTo>
                    <a:pt x="6909" y="5606"/>
                    <a:pt x="6956" y="5595"/>
                    <a:pt x="7004" y="5571"/>
                  </a:cubicBezTo>
                  <a:cubicBezTo>
                    <a:pt x="6982" y="5408"/>
                    <a:pt x="6960" y="5243"/>
                    <a:pt x="6939" y="5078"/>
                  </a:cubicBezTo>
                  <a:lnTo>
                    <a:pt x="6939" y="5078"/>
                  </a:lnTo>
                  <a:cubicBezTo>
                    <a:pt x="7428" y="5293"/>
                    <a:pt x="7926" y="5403"/>
                    <a:pt x="8442" y="5403"/>
                  </a:cubicBezTo>
                  <a:cubicBezTo>
                    <a:pt x="8618" y="5403"/>
                    <a:pt x="8795" y="5390"/>
                    <a:pt x="8976" y="5365"/>
                  </a:cubicBezTo>
                  <a:lnTo>
                    <a:pt x="8976" y="5365"/>
                  </a:lnTo>
                  <a:cubicBezTo>
                    <a:pt x="8880" y="5503"/>
                    <a:pt x="8761" y="5623"/>
                    <a:pt x="8627" y="5725"/>
                  </a:cubicBezTo>
                  <a:cubicBezTo>
                    <a:pt x="8635" y="5725"/>
                    <a:pt x="8643" y="5725"/>
                    <a:pt x="8650" y="5725"/>
                  </a:cubicBezTo>
                  <a:cubicBezTo>
                    <a:pt x="9049" y="5725"/>
                    <a:pt x="9446" y="5577"/>
                    <a:pt x="9747" y="5315"/>
                  </a:cubicBezTo>
                  <a:cubicBezTo>
                    <a:pt x="9840" y="5473"/>
                    <a:pt x="9984" y="5601"/>
                    <a:pt x="10152" y="5678"/>
                  </a:cubicBezTo>
                  <a:cubicBezTo>
                    <a:pt x="10158" y="5534"/>
                    <a:pt x="10162" y="5391"/>
                    <a:pt x="10170" y="5248"/>
                  </a:cubicBezTo>
                  <a:cubicBezTo>
                    <a:pt x="10351" y="5309"/>
                    <a:pt x="10538" y="5359"/>
                    <a:pt x="10727" y="5394"/>
                  </a:cubicBezTo>
                  <a:cubicBezTo>
                    <a:pt x="9934" y="6114"/>
                    <a:pt x="9003" y="6680"/>
                    <a:pt x="7991" y="7037"/>
                  </a:cubicBezTo>
                  <a:lnTo>
                    <a:pt x="7580" y="7390"/>
                  </a:lnTo>
                  <a:cubicBezTo>
                    <a:pt x="8985" y="7036"/>
                    <a:pt x="10114" y="6317"/>
                    <a:pt x="10987" y="5430"/>
                  </a:cubicBezTo>
                  <a:cubicBezTo>
                    <a:pt x="11116" y="5444"/>
                    <a:pt x="11244" y="5455"/>
                    <a:pt x="11375" y="5459"/>
                  </a:cubicBezTo>
                  <a:cubicBezTo>
                    <a:pt x="11410" y="5333"/>
                    <a:pt x="11381" y="5193"/>
                    <a:pt x="11305" y="5089"/>
                  </a:cubicBezTo>
                  <a:lnTo>
                    <a:pt x="11314" y="5078"/>
                  </a:lnTo>
                  <a:cubicBezTo>
                    <a:pt x="11400" y="5084"/>
                    <a:pt x="11793" y="5110"/>
                    <a:pt x="11786" y="5150"/>
                  </a:cubicBezTo>
                  <a:cubicBezTo>
                    <a:pt x="11763" y="5288"/>
                    <a:pt x="11784" y="5431"/>
                    <a:pt x="11847" y="5556"/>
                  </a:cubicBezTo>
                  <a:cubicBezTo>
                    <a:pt x="12021" y="5459"/>
                    <a:pt x="12054" y="5192"/>
                    <a:pt x="12239" y="5119"/>
                  </a:cubicBezTo>
                  <a:cubicBezTo>
                    <a:pt x="12281" y="5102"/>
                    <a:pt x="12328" y="5098"/>
                    <a:pt x="12375" y="5098"/>
                  </a:cubicBezTo>
                  <a:cubicBezTo>
                    <a:pt x="12400" y="5098"/>
                    <a:pt x="12425" y="5099"/>
                    <a:pt x="12449" y="5100"/>
                  </a:cubicBezTo>
                  <a:cubicBezTo>
                    <a:pt x="12539" y="5105"/>
                    <a:pt x="12628" y="5107"/>
                    <a:pt x="12718" y="5107"/>
                  </a:cubicBezTo>
                  <a:cubicBezTo>
                    <a:pt x="13087" y="5107"/>
                    <a:pt x="13456" y="5067"/>
                    <a:pt x="13817" y="4990"/>
                  </a:cubicBezTo>
                  <a:cubicBezTo>
                    <a:pt x="14029" y="5152"/>
                    <a:pt x="14296" y="5241"/>
                    <a:pt x="14563" y="5241"/>
                  </a:cubicBezTo>
                  <a:cubicBezTo>
                    <a:pt x="14618" y="5241"/>
                    <a:pt x="14673" y="5237"/>
                    <a:pt x="14728" y="5230"/>
                  </a:cubicBezTo>
                  <a:cubicBezTo>
                    <a:pt x="14588" y="5071"/>
                    <a:pt x="14487" y="4880"/>
                    <a:pt x="14435" y="4675"/>
                  </a:cubicBezTo>
                  <a:lnTo>
                    <a:pt x="14435" y="4675"/>
                  </a:lnTo>
                  <a:cubicBezTo>
                    <a:pt x="14631" y="4762"/>
                    <a:pt x="14847" y="4807"/>
                    <a:pt x="15063" y="4807"/>
                  </a:cubicBezTo>
                  <a:cubicBezTo>
                    <a:pt x="15152" y="4807"/>
                    <a:pt x="15241" y="4799"/>
                    <a:pt x="15329" y="4784"/>
                  </a:cubicBezTo>
                  <a:cubicBezTo>
                    <a:pt x="15114" y="4519"/>
                    <a:pt x="14831" y="4313"/>
                    <a:pt x="14516" y="4188"/>
                  </a:cubicBezTo>
                  <a:cubicBezTo>
                    <a:pt x="14706" y="4119"/>
                    <a:pt x="14843" y="3924"/>
                    <a:pt x="14846" y="3721"/>
                  </a:cubicBezTo>
                  <a:cubicBezTo>
                    <a:pt x="14850" y="3520"/>
                    <a:pt x="14719" y="3320"/>
                    <a:pt x="14530" y="3246"/>
                  </a:cubicBezTo>
                  <a:cubicBezTo>
                    <a:pt x="14680" y="3208"/>
                    <a:pt x="14834" y="3189"/>
                    <a:pt x="14991" y="3189"/>
                  </a:cubicBezTo>
                  <a:cubicBezTo>
                    <a:pt x="14997" y="3189"/>
                    <a:pt x="15002" y="3189"/>
                    <a:pt x="15008" y="3189"/>
                  </a:cubicBezTo>
                  <a:cubicBezTo>
                    <a:pt x="14748" y="2983"/>
                    <a:pt x="14424" y="2857"/>
                    <a:pt x="14093" y="2835"/>
                  </a:cubicBezTo>
                  <a:cubicBezTo>
                    <a:pt x="14167" y="2703"/>
                    <a:pt x="14224" y="2558"/>
                    <a:pt x="14257" y="2409"/>
                  </a:cubicBezTo>
                  <a:lnTo>
                    <a:pt x="14257" y="2409"/>
                  </a:lnTo>
                  <a:cubicBezTo>
                    <a:pt x="13936" y="2414"/>
                    <a:pt x="13662" y="2632"/>
                    <a:pt x="13406" y="2826"/>
                  </a:cubicBezTo>
                  <a:cubicBezTo>
                    <a:pt x="13361" y="2861"/>
                    <a:pt x="13313" y="2896"/>
                    <a:pt x="13258" y="2903"/>
                  </a:cubicBezTo>
                  <a:cubicBezTo>
                    <a:pt x="13252" y="2904"/>
                    <a:pt x="13245" y="2904"/>
                    <a:pt x="13239" y="2904"/>
                  </a:cubicBezTo>
                  <a:cubicBezTo>
                    <a:pt x="13164" y="2904"/>
                    <a:pt x="13096" y="2859"/>
                    <a:pt x="13033" y="2819"/>
                  </a:cubicBezTo>
                  <a:cubicBezTo>
                    <a:pt x="12773" y="2658"/>
                    <a:pt x="12467" y="2571"/>
                    <a:pt x="12162" y="2571"/>
                  </a:cubicBezTo>
                  <a:cubicBezTo>
                    <a:pt x="12148" y="2571"/>
                    <a:pt x="12133" y="2572"/>
                    <a:pt x="12118" y="2572"/>
                  </a:cubicBezTo>
                  <a:cubicBezTo>
                    <a:pt x="11922" y="2109"/>
                    <a:pt x="11657" y="1589"/>
                    <a:pt x="11164" y="1487"/>
                  </a:cubicBezTo>
                  <a:lnTo>
                    <a:pt x="11164" y="1487"/>
                  </a:lnTo>
                  <a:cubicBezTo>
                    <a:pt x="11228" y="1625"/>
                    <a:pt x="11292" y="1765"/>
                    <a:pt x="11356" y="1903"/>
                  </a:cubicBezTo>
                  <a:cubicBezTo>
                    <a:pt x="10970" y="1680"/>
                    <a:pt x="10627" y="1508"/>
                    <a:pt x="10218" y="1508"/>
                  </a:cubicBezTo>
                  <a:cubicBezTo>
                    <a:pt x="10090" y="1508"/>
                    <a:pt x="9954" y="1525"/>
                    <a:pt x="9809" y="1563"/>
                  </a:cubicBezTo>
                  <a:cubicBezTo>
                    <a:pt x="9779" y="1570"/>
                    <a:pt x="9749" y="1579"/>
                    <a:pt x="9719" y="1579"/>
                  </a:cubicBezTo>
                  <a:cubicBezTo>
                    <a:pt x="9704" y="1579"/>
                    <a:pt x="9688" y="1577"/>
                    <a:pt x="9673" y="1570"/>
                  </a:cubicBezTo>
                  <a:cubicBezTo>
                    <a:pt x="9640" y="1556"/>
                    <a:pt x="9618" y="1525"/>
                    <a:pt x="9595" y="1497"/>
                  </a:cubicBezTo>
                  <a:cubicBezTo>
                    <a:pt x="9455" y="1336"/>
                    <a:pt x="9232" y="1265"/>
                    <a:pt x="9015" y="1265"/>
                  </a:cubicBezTo>
                  <a:cubicBezTo>
                    <a:pt x="9004" y="1265"/>
                    <a:pt x="8994" y="1265"/>
                    <a:pt x="8983" y="1265"/>
                  </a:cubicBezTo>
                  <a:cubicBezTo>
                    <a:pt x="8758" y="1272"/>
                    <a:pt x="8540" y="1345"/>
                    <a:pt x="8328" y="1418"/>
                  </a:cubicBezTo>
                  <a:cubicBezTo>
                    <a:pt x="8430" y="1249"/>
                    <a:pt x="8662" y="1004"/>
                    <a:pt x="8691" y="812"/>
                  </a:cubicBezTo>
                  <a:cubicBezTo>
                    <a:pt x="8549" y="778"/>
                    <a:pt x="8399" y="762"/>
                    <a:pt x="8244" y="762"/>
                  </a:cubicBezTo>
                  <a:cubicBezTo>
                    <a:pt x="7677" y="762"/>
                    <a:pt x="7053" y="968"/>
                    <a:pt x="6594" y="1211"/>
                  </a:cubicBezTo>
                  <a:cubicBezTo>
                    <a:pt x="6769" y="975"/>
                    <a:pt x="6921" y="721"/>
                    <a:pt x="7046" y="453"/>
                  </a:cubicBezTo>
                  <a:cubicBezTo>
                    <a:pt x="7015" y="452"/>
                    <a:pt x="6983" y="451"/>
                    <a:pt x="6952" y="451"/>
                  </a:cubicBezTo>
                  <a:cubicBezTo>
                    <a:pt x="6393" y="451"/>
                    <a:pt x="5838" y="670"/>
                    <a:pt x="5433" y="1055"/>
                  </a:cubicBezTo>
                  <a:cubicBezTo>
                    <a:pt x="4834" y="543"/>
                    <a:pt x="4111" y="1"/>
                    <a:pt x="3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44"/>
            <p:cNvSpPr/>
            <p:nvPr/>
          </p:nvSpPr>
          <p:spPr>
            <a:xfrm>
              <a:off x="1575003" y="3114794"/>
              <a:ext cx="25839" cy="12236"/>
            </a:xfrm>
            <a:custGeom>
              <a:avLst/>
              <a:gdLst/>
              <a:ahLst/>
              <a:cxnLst/>
              <a:rect l="l" t="t" r="r" b="b"/>
              <a:pathLst>
                <a:path w="813" h="385" extrusionOk="0">
                  <a:moveTo>
                    <a:pt x="611" y="1"/>
                  </a:moveTo>
                  <a:cubicBezTo>
                    <a:pt x="369" y="1"/>
                    <a:pt x="159" y="130"/>
                    <a:pt x="1" y="259"/>
                  </a:cubicBezTo>
                  <a:cubicBezTo>
                    <a:pt x="73" y="354"/>
                    <a:pt x="211" y="385"/>
                    <a:pt x="330" y="385"/>
                  </a:cubicBezTo>
                  <a:cubicBezTo>
                    <a:pt x="391" y="385"/>
                    <a:pt x="446" y="377"/>
                    <a:pt x="486" y="365"/>
                  </a:cubicBezTo>
                  <a:cubicBezTo>
                    <a:pt x="609" y="326"/>
                    <a:pt x="738" y="259"/>
                    <a:pt x="782" y="137"/>
                  </a:cubicBezTo>
                  <a:cubicBezTo>
                    <a:pt x="789" y="118"/>
                    <a:pt x="812" y="76"/>
                    <a:pt x="805" y="59"/>
                  </a:cubicBezTo>
                  <a:cubicBezTo>
                    <a:pt x="795" y="27"/>
                    <a:pt x="703" y="6"/>
                    <a:pt x="670" y="3"/>
                  </a:cubicBezTo>
                  <a:cubicBezTo>
                    <a:pt x="650" y="2"/>
                    <a:pt x="631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44"/>
            <p:cNvSpPr/>
            <p:nvPr/>
          </p:nvSpPr>
          <p:spPr>
            <a:xfrm>
              <a:off x="1564388" y="3148961"/>
              <a:ext cx="25871" cy="11442"/>
            </a:xfrm>
            <a:custGeom>
              <a:avLst/>
              <a:gdLst/>
              <a:ahLst/>
              <a:cxnLst/>
              <a:rect l="l" t="t" r="r" b="b"/>
              <a:pathLst>
                <a:path w="814" h="360" extrusionOk="0">
                  <a:moveTo>
                    <a:pt x="298" y="1"/>
                  </a:moveTo>
                  <a:cubicBezTo>
                    <a:pt x="194" y="1"/>
                    <a:pt x="93" y="16"/>
                    <a:pt x="1" y="36"/>
                  </a:cubicBezTo>
                  <a:cubicBezTo>
                    <a:pt x="34" y="212"/>
                    <a:pt x="265" y="327"/>
                    <a:pt x="388" y="349"/>
                  </a:cubicBezTo>
                  <a:cubicBezTo>
                    <a:pt x="428" y="356"/>
                    <a:pt x="470" y="360"/>
                    <a:pt x="512" y="360"/>
                  </a:cubicBezTo>
                  <a:cubicBezTo>
                    <a:pt x="602" y="360"/>
                    <a:pt x="690" y="339"/>
                    <a:pt x="754" y="279"/>
                  </a:cubicBezTo>
                  <a:cubicBezTo>
                    <a:pt x="769" y="266"/>
                    <a:pt x="809" y="240"/>
                    <a:pt x="811" y="219"/>
                  </a:cubicBezTo>
                  <a:cubicBezTo>
                    <a:pt x="814" y="186"/>
                    <a:pt x="741" y="126"/>
                    <a:pt x="715" y="110"/>
                  </a:cubicBezTo>
                  <a:cubicBezTo>
                    <a:pt x="583" y="29"/>
                    <a:pt x="438" y="1"/>
                    <a:pt x="298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44"/>
            <p:cNvSpPr/>
            <p:nvPr/>
          </p:nvSpPr>
          <p:spPr>
            <a:xfrm>
              <a:off x="1562640" y="3150137"/>
              <a:ext cx="25744" cy="18466"/>
            </a:xfrm>
            <a:custGeom>
              <a:avLst/>
              <a:gdLst/>
              <a:ahLst/>
              <a:cxnLst/>
              <a:rect l="l" t="t" r="r" b="b"/>
              <a:pathLst>
                <a:path w="810" h="581" extrusionOk="0">
                  <a:moveTo>
                    <a:pt x="40" y="1"/>
                  </a:moveTo>
                  <a:cubicBezTo>
                    <a:pt x="0" y="193"/>
                    <a:pt x="189" y="406"/>
                    <a:pt x="305" y="480"/>
                  </a:cubicBezTo>
                  <a:cubicBezTo>
                    <a:pt x="393" y="535"/>
                    <a:pt x="498" y="581"/>
                    <a:pt x="600" y="581"/>
                  </a:cubicBezTo>
                  <a:cubicBezTo>
                    <a:pt x="637" y="581"/>
                    <a:pt x="673" y="575"/>
                    <a:pt x="708" y="561"/>
                  </a:cubicBezTo>
                  <a:cubicBezTo>
                    <a:pt x="729" y="554"/>
                    <a:pt x="780" y="544"/>
                    <a:pt x="792" y="524"/>
                  </a:cubicBezTo>
                  <a:cubicBezTo>
                    <a:pt x="809" y="493"/>
                    <a:pt x="760" y="402"/>
                    <a:pt x="738" y="373"/>
                  </a:cubicBezTo>
                  <a:cubicBezTo>
                    <a:pt x="564" y="133"/>
                    <a:pt x="279" y="43"/>
                    <a:pt x="40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44"/>
            <p:cNvSpPr/>
            <p:nvPr/>
          </p:nvSpPr>
          <p:spPr>
            <a:xfrm>
              <a:off x="1662344" y="3155636"/>
              <a:ext cx="25712" cy="18466"/>
            </a:xfrm>
            <a:custGeom>
              <a:avLst/>
              <a:gdLst/>
              <a:ahLst/>
              <a:cxnLst/>
              <a:rect l="l" t="t" r="r" b="b"/>
              <a:pathLst>
                <a:path w="809" h="581" extrusionOk="0">
                  <a:moveTo>
                    <a:pt x="39" y="1"/>
                  </a:moveTo>
                  <a:lnTo>
                    <a:pt x="39" y="1"/>
                  </a:lnTo>
                  <a:cubicBezTo>
                    <a:pt x="0" y="192"/>
                    <a:pt x="189" y="404"/>
                    <a:pt x="304" y="480"/>
                  </a:cubicBezTo>
                  <a:cubicBezTo>
                    <a:pt x="392" y="534"/>
                    <a:pt x="498" y="580"/>
                    <a:pt x="600" y="580"/>
                  </a:cubicBezTo>
                  <a:cubicBezTo>
                    <a:pt x="636" y="580"/>
                    <a:pt x="672" y="575"/>
                    <a:pt x="707" y="561"/>
                  </a:cubicBezTo>
                  <a:cubicBezTo>
                    <a:pt x="729" y="554"/>
                    <a:pt x="780" y="542"/>
                    <a:pt x="790" y="523"/>
                  </a:cubicBezTo>
                  <a:cubicBezTo>
                    <a:pt x="809" y="491"/>
                    <a:pt x="759" y="401"/>
                    <a:pt x="738" y="372"/>
                  </a:cubicBezTo>
                  <a:cubicBezTo>
                    <a:pt x="563" y="133"/>
                    <a:pt x="279" y="41"/>
                    <a:pt x="39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44"/>
            <p:cNvSpPr/>
            <p:nvPr/>
          </p:nvSpPr>
          <p:spPr>
            <a:xfrm>
              <a:off x="1541313" y="3156017"/>
              <a:ext cx="17004" cy="17608"/>
            </a:xfrm>
            <a:custGeom>
              <a:avLst/>
              <a:gdLst/>
              <a:ahLst/>
              <a:cxnLst/>
              <a:rect l="l" t="t" r="r" b="b"/>
              <a:pathLst>
                <a:path w="535" h="554" extrusionOk="0">
                  <a:moveTo>
                    <a:pt x="70" y="0"/>
                  </a:moveTo>
                  <a:cubicBezTo>
                    <a:pt x="0" y="135"/>
                    <a:pt x="95" y="331"/>
                    <a:pt x="166" y="410"/>
                  </a:cubicBezTo>
                  <a:cubicBezTo>
                    <a:pt x="234" y="484"/>
                    <a:pt x="324" y="553"/>
                    <a:pt x="424" y="553"/>
                  </a:cubicBezTo>
                  <a:cubicBezTo>
                    <a:pt x="431" y="553"/>
                    <a:pt x="439" y="553"/>
                    <a:pt x="446" y="552"/>
                  </a:cubicBezTo>
                  <a:cubicBezTo>
                    <a:pt x="450" y="552"/>
                    <a:pt x="456" y="552"/>
                    <a:pt x="462" y="552"/>
                  </a:cubicBezTo>
                  <a:lnTo>
                    <a:pt x="462" y="552"/>
                  </a:lnTo>
                  <a:cubicBezTo>
                    <a:pt x="480" y="552"/>
                    <a:pt x="505" y="552"/>
                    <a:pt x="515" y="542"/>
                  </a:cubicBezTo>
                  <a:cubicBezTo>
                    <a:pt x="535" y="523"/>
                    <a:pt x="516" y="446"/>
                    <a:pt x="507" y="420"/>
                  </a:cubicBezTo>
                  <a:cubicBezTo>
                    <a:pt x="429" y="208"/>
                    <a:pt x="239" y="80"/>
                    <a:pt x="70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44"/>
            <p:cNvSpPr/>
            <p:nvPr/>
          </p:nvSpPr>
          <p:spPr>
            <a:xfrm>
              <a:off x="1657513" y="3156144"/>
              <a:ext cx="11124" cy="22152"/>
            </a:xfrm>
            <a:custGeom>
              <a:avLst/>
              <a:gdLst/>
              <a:ahLst/>
              <a:cxnLst/>
              <a:rect l="l" t="t" r="r" b="b"/>
              <a:pathLst>
                <a:path w="350" h="697" extrusionOk="0">
                  <a:moveTo>
                    <a:pt x="149" y="1"/>
                  </a:moveTo>
                  <a:cubicBezTo>
                    <a:pt x="21" y="79"/>
                    <a:pt x="1" y="297"/>
                    <a:pt x="20" y="401"/>
                  </a:cubicBezTo>
                  <a:cubicBezTo>
                    <a:pt x="43" y="509"/>
                    <a:pt x="88" y="624"/>
                    <a:pt x="185" y="670"/>
                  </a:cubicBezTo>
                  <a:cubicBezTo>
                    <a:pt x="202" y="677"/>
                    <a:pt x="231" y="696"/>
                    <a:pt x="248" y="696"/>
                  </a:cubicBezTo>
                  <a:cubicBezTo>
                    <a:pt x="249" y="696"/>
                    <a:pt x="250" y="696"/>
                    <a:pt x="251" y="696"/>
                  </a:cubicBezTo>
                  <a:cubicBezTo>
                    <a:pt x="277" y="689"/>
                    <a:pt x="302" y="613"/>
                    <a:pt x="307" y="587"/>
                  </a:cubicBezTo>
                  <a:cubicBezTo>
                    <a:pt x="350" y="364"/>
                    <a:pt x="251" y="156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44"/>
            <p:cNvSpPr/>
            <p:nvPr/>
          </p:nvSpPr>
          <p:spPr>
            <a:xfrm>
              <a:off x="1676488" y="3145465"/>
              <a:ext cx="22375" cy="9280"/>
            </a:xfrm>
            <a:custGeom>
              <a:avLst/>
              <a:gdLst/>
              <a:ahLst/>
              <a:cxnLst/>
              <a:rect l="l" t="t" r="r" b="b"/>
              <a:pathLst>
                <a:path w="704" h="292" extrusionOk="0">
                  <a:moveTo>
                    <a:pt x="426" y="0"/>
                  </a:moveTo>
                  <a:cubicBezTo>
                    <a:pt x="271" y="0"/>
                    <a:pt x="123" y="56"/>
                    <a:pt x="1" y="119"/>
                  </a:cubicBezTo>
                  <a:cubicBezTo>
                    <a:pt x="59" y="244"/>
                    <a:pt x="239" y="292"/>
                    <a:pt x="352" y="292"/>
                  </a:cubicBezTo>
                  <a:cubicBezTo>
                    <a:pt x="364" y="292"/>
                    <a:pt x="374" y="291"/>
                    <a:pt x="384" y="290"/>
                  </a:cubicBezTo>
                  <a:cubicBezTo>
                    <a:pt x="493" y="281"/>
                    <a:pt x="611" y="249"/>
                    <a:pt x="669" y="157"/>
                  </a:cubicBezTo>
                  <a:cubicBezTo>
                    <a:pt x="678" y="142"/>
                    <a:pt x="704" y="112"/>
                    <a:pt x="702" y="94"/>
                  </a:cubicBezTo>
                  <a:cubicBezTo>
                    <a:pt x="698" y="68"/>
                    <a:pt x="625" y="33"/>
                    <a:pt x="601" y="26"/>
                  </a:cubicBezTo>
                  <a:cubicBezTo>
                    <a:pt x="542" y="8"/>
                    <a:pt x="483" y="0"/>
                    <a:pt x="426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8567;p44"/>
            <p:cNvSpPr/>
            <p:nvPr/>
          </p:nvSpPr>
          <p:spPr>
            <a:xfrm>
              <a:off x="1400957" y="3112315"/>
              <a:ext cx="17703" cy="15542"/>
            </a:xfrm>
            <a:custGeom>
              <a:avLst/>
              <a:gdLst/>
              <a:ahLst/>
              <a:cxnLst/>
              <a:rect l="l" t="t" r="r" b="b"/>
              <a:pathLst>
                <a:path w="557" h="489" extrusionOk="0">
                  <a:moveTo>
                    <a:pt x="457" y="1"/>
                  </a:moveTo>
                  <a:cubicBezTo>
                    <a:pt x="339" y="1"/>
                    <a:pt x="210" y="73"/>
                    <a:pt x="151" y="128"/>
                  </a:cubicBezTo>
                  <a:cubicBezTo>
                    <a:pt x="72" y="203"/>
                    <a:pt x="0" y="302"/>
                    <a:pt x="14" y="411"/>
                  </a:cubicBezTo>
                  <a:cubicBezTo>
                    <a:pt x="15" y="428"/>
                    <a:pt x="14" y="469"/>
                    <a:pt x="27" y="481"/>
                  </a:cubicBezTo>
                  <a:cubicBezTo>
                    <a:pt x="32" y="486"/>
                    <a:pt x="44" y="489"/>
                    <a:pt x="57" y="489"/>
                  </a:cubicBezTo>
                  <a:cubicBezTo>
                    <a:pt x="88" y="489"/>
                    <a:pt x="130" y="477"/>
                    <a:pt x="147" y="469"/>
                  </a:cubicBezTo>
                  <a:cubicBezTo>
                    <a:pt x="358" y="386"/>
                    <a:pt x="480" y="192"/>
                    <a:pt x="557" y="22"/>
                  </a:cubicBezTo>
                  <a:cubicBezTo>
                    <a:pt x="526" y="7"/>
                    <a:pt x="492" y="1"/>
                    <a:pt x="457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44"/>
            <p:cNvSpPr/>
            <p:nvPr/>
          </p:nvSpPr>
          <p:spPr>
            <a:xfrm>
              <a:off x="1394759" y="3111012"/>
              <a:ext cx="18370" cy="8708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50" y="0"/>
                  </a:moveTo>
                  <a:cubicBezTo>
                    <a:pt x="304" y="0"/>
                    <a:pt x="262" y="6"/>
                    <a:pt x="232" y="15"/>
                  </a:cubicBezTo>
                  <a:cubicBezTo>
                    <a:pt x="145" y="43"/>
                    <a:pt x="53" y="92"/>
                    <a:pt x="23" y="179"/>
                  </a:cubicBezTo>
                  <a:cubicBezTo>
                    <a:pt x="18" y="192"/>
                    <a:pt x="1" y="223"/>
                    <a:pt x="7" y="236"/>
                  </a:cubicBezTo>
                  <a:cubicBezTo>
                    <a:pt x="15" y="255"/>
                    <a:pt x="79" y="269"/>
                    <a:pt x="102" y="272"/>
                  </a:cubicBezTo>
                  <a:cubicBezTo>
                    <a:pt x="115" y="273"/>
                    <a:pt x="127" y="273"/>
                    <a:pt x="139" y="273"/>
                  </a:cubicBezTo>
                  <a:cubicBezTo>
                    <a:pt x="315" y="273"/>
                    <a:pt x="465" y="178"/>
                    <a:pt x="577" y="85"/>
                  </a:cubicBezTo>
                  <a:cubicBezTo>
                    <a:pt x="528" y="21"/>
                    <a:pt x="433" y="0"/>
                    <a:pt x="350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8569;p44"/>
            <p:cNvSpPr/>
            <p:nvPr/>
          </p:nvSpPr>
          <p:spPr>
            <a:xfrm>
              <a:off x="1377692" y="3101477"/>
              <a:ext cx="14207" cy="7564"/>
            </a:xfrm>
            <a:custGeom>
              <a:avLst/>
              <a:gdLst/>
              <a:ahLst/>
              <a:cxnLst/>
              <a:rect l="l" t="t" r="r" b="b"/>
              <a:pathLst>
                <a:path w="447" h="238" extrusionOk="0">
                  <a:moveTo>
                    <a:pt x="297" y="0"/>
                  </a:moveTo>
                  <a:cubicBezTo>
                    <a:pt x="247" y="0"/>
                    <a:pt x="198" y="11"/>
                    <a:pt x="168" y="24"/>
                  </a:cubicBezTo>
                  <a:cubicBezTo>
                    <a:pt x="101" y="54"/>
                    <a:pt x="34" y="100"/>
                    <a:pt x="15" y="170"/>
                  </a:cubicBezTo>
                  <a:cubicBezTo>
                    <a:pt x="12" y="181"/>
                    <a:pt x="1" y="205"/>
                    <a:pt x="6" y="216"/>
                  </a:cubicBezTo>
                  <a:cubicBezTo>
                    <a:pt x="14" y="232"/>
                    <a:pt x="66" y="238"/>
                    <a:pt x="85" y="238"/>
                  </a:cubicBezTo>
                  <a:cubicBezTo>
                    <a:pt x="237" y="234"/>
                    <a:pt x="356" y="141"/>
                    <a:pt x="446" y="52"/>
                  </a:cubicBezTo>
                  <a:cubicBezTo>
                    <a:pt x="410" y="14"/>
                    <a:pt x="353" y="0"/>
                    <a:pt x="297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44"/>
            <p:cNvSpPr/>
            <p:nvPr/>
          </p:nvSpPr>
          <p:spPr>
            <a:xfrm>
              <a:off x="1534702" y="3156716"/>
              <a:ext cx="8168" cy="16495"/>
            </a:xfrm>
            <a:custGeom>
              <a:avLst/>
              <a:gdLst/>
              <a:ahLst/>
              <a:cxnLst/>
              <a:rect l="l" t="t" r="r" b="b"/>
              <a:pathLst>
                <a:path w="257" h="519" extrusionOk="0">
                  <a:moveTo>
                    <a:pt x="124" y="0"/>
                  </a:moveTo>
                  <a:cubicBezTo>
                    <a:pt x="25" y="51"/>
                    <a:pt x="1" y="211"/>
                    <a:pt x="10" y="290"/>
                  </a:cubicBezTo>
                  <a:cubicBezTo>
                    <a:pt x="20" y="370"/>
                    <a:pt x="49" y="456"/>
                    <a:pt x="120" y="497"/>
                  </a:cubicBezTo>
                  <a:cubicBezTo>
                    <a:pt x="131" y="501"/>
                    <a:pt x="153" y="519"/>
                    <a:pt x="166" y="519"/>
                  </a:cubicBezTo>
                  <a:cubicBezTo>
                    <a:pt x="167" y="519"/>
                    <a:pt x="167" y="519"/>
                    <a:pt x="168" y="518"/>
                  </a:cubicBezTo>
                  <a:cubicBezTo>
                    <a:pt x="187" y="514"/>
                    <a:pt x="208" y="460"/>
                    <a:pt x="214" y="440"/>
                  </a:cubicBezTo>
                  <a:cubicBezTo>
                    <a:pt x="256" y="276"/>
                    <a:pt x="192" y="121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44"/>
            <p:cNvSpPr/>
            <p:nvPr/>
          </p:nvSpPr>
          <p:spPr>
            <a:xfrm>
              <a:off x="1570617" y="3110916"/>
              <a:ext cx="14811" cy="11632"/>
            </a:xfrm>
            <a:custGeom>
              <a:avLst/>
              <a:gdLst/>
              <a:ahLst/>
              <a:cxnLst/>
              <a:rect l="l" t="t" r="r" b="b"/>
              <a:pathLst>
                <a:path w="466" h="366" extrusionOk="0">
                  <a:moveTo>
                    <a:pt x="423" y="1"/>
                  </a:moveTo>
                  <a:cubicBezTo>
                    <a:pt x="400" y="1"/>
                    <a:pt x="372" y="6"/>
                    <a:pt x="359" y="9"/>
                  </a:cubicBezTo>
                  <a:cubicBezTo>
                    <a:pt x="185" y="61"/>
                    <a:pt x="73" y="210"/>
                    <a:pt x="1" y="340"/>
                  </a:cubicBezTo>
                  <a:cubicBezTo>
                    <a:pt x="31" y="358"/>
                    <a:pt x="65" y="366"/>
                    <a:pt x="101" y="366"/>
                  </a:cubicBezTo>
                  <a:cubicBezTo>
                    <a:pt x="190" y="366"/>
                    <a:pt x="286" y="321"/>
                    <a:pt x="333" y="284"/>
                  </a:cubicBezTo>
                  <a:cubicBezTo>
                    <a:pt x="400" y="228"/>
                    <a:pt x="465" y="153"/>
                    <a:pt x="462" y="66"/>
                  </a:cubicBezTo>
                  <a:cubicBezTo>
                    <a:pt x="462" y="51"/>
                    <a:pt x="465" y="21"/>
                    <a:pt x="457" y="9"/>
                  </a:cubicBezTo>
                  <a:cubicBezTo>
                    <a:pt x="451" y="3"/>
                    <a:pt x="438" y="1"/>
                    <a:pt x="423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44"/>
            <p:cNvSpPr/>
            <p:nvPr/>
          </p:nvSpPr>
          <p:spPr>
            <a:xfrm>
              <a:off x="1680334" y="3130431"/>
              <a:ext cx="14747" cy="11601"/>
            </a:xfrm>
            <a:custGeom>
              <a:avLst/>
              <a:gdLst/>
              <a:ahLst/>
              <a:cxnLst/>
              <a:rect l="l" t="t" r="r" b="b"/>
              <a:pathLst>
                <a:path w="464" h="365" extrusionOk="0">
                  <a:moveTo>
                    <a:pt x="421" y="0"/>
                  </a:moveTo>
                  <a:cubicBezTo>
                    <a:pt x="399" y="0"/>
                    <a:pt x="371" y="6"/>
                    <a:pt x="358" y="9"/>
                  </a:cubicBezTo>
                  <a:cubicBezTo>
                    <a:pt x="183" y="62"/>
                    <a:pt x="73" y="208"/>
                    <a:pt x="0" y="339"/>
                  </a:cubicBezTo>
                  <a:cubicBezTo>
                    <a:pt x="30" y="357"/>
                    <a:pt x="64" y="364"/>
                    <a:pt x="99" y="364"/>
                  </a:cubicBezTo>
                  <a:cubicBezTo>
                    <a:pt x="188" y="364"/>
                    <a:pt x="284" y="319"/>
                    <a:pt x="331" y="282"/>
                  </a:cubicBezTo>
                  <a:cubicBezTo>
                    <a:pt x="400" y="229"/>
                    <a:pt x="464" y="152"/>
                    <a:pt x="461" y="65"/>
                  </a:cubicBezTo>
                  <a:cubicBezTo>
                    <a:pt x="461" y="50"/>
                    <a:pt x="464" y="20"/>
                    <a:pt x="455" y="9"/>
                  </a:cubicBezTo>
                  <a:cubicBezTo>
                    <a:pt x="449" y="3"/>
                    <a:pt x="436" y="0"/>
                    <a:pt x="421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44"/>
            <p:cNvSpPr/>
            <p:nvPr/>
          </p:nvSpPr>
          <p:spPr>
            <a:xfrm>
              <a:off x="1354013" y="3093880"/>
              <a:ext cx="160978" cy="67220"/>
            </a:xfrm>
            <a:custGeom>
              <a:avLst/>
              <a:gdLst/>
              <a:ahLst/>
              <a:cxnLst/>
              <a:rect l="l" t="t" r="r" b="b"/>
              <a:pathLst>
                <a:path w="5065" h="2115" extrusionOk="0">
                  <a:moveTo>
                    <a:pt x="3813" y="1"/>
                  </a:moveTo>
                  <a:cubicBezTo>
                    <a:pt x="3776" y="1"/>
                    <a:pt x="3740" y="3"/>
                    <a:pt x="3704" y="8"/>
                  </a:cubicBezTo>
                  <a:cubicBezTo>
                    <a:pt x="3987" y="130"/>
                    <a:pt x="4250" y="300"/>
                    <a:pt x="4476" y="510"/>
                  </a:cubicBezTo>
                  <a:cubicBezTo>
                    <a:pt x="4358" y="577"/>
                    <a:pt x="4222" y="613"/>
                    <a:pt x="4087" y="613"/>
                  </a:cubicBezTo>
                  <a:cubicBezTo>
                    <a:pt x="4014" y="613"/>
                    <a:pt x="3941" y="602"/>
                    <a:pt x="3871" y="582"/>
                  </a:cubicBezTo>
                  <a:lnTo>
                    <a:pt x="3871" y="582"/>
                  </a:lnTo>
                  <a:cubicBezTo>
                    <a:pt x="3894" y="679"/>
                    <a:pt x="3917" y="778"/>
                    <a:pt x="3943" y="878"/>
                  </a:cubicBezTo>
                  <a:cubicBezTo>
                    <a:pt x="3785" y="808"/>
                    <a:pt x="3627" y="741"/>
                    <a:pt x="3468" y="672"/>
                  </a:cubicBezTo>
                  <a:cubicBezTo>
                    <a:pt x="3432" y="656"/>
                    <a:pt x="3396" y="641"/>
                    <a:pt x="3357" y="641"/>
                  </a:cubicBezTo>
                  <a:cubicBezTo>
                    <a:pt x="3312" y="641"/>
                    <a:pt x="3269" y="663"/>
                    <a:pt x="3229" y="682"/>
                  </a:cubicBezTo>
                  <a:cubicBezTo>
                    <a:pt x="3041" y="769"/>
                    <a:pt x="2834" y="815"/>
                    <a:pt x="2625" y="815"/>
                  </a:cubicBezTo>
                  <a:cubicBezTo>
                    <a:pt x="2575" y="815"/>
                    <a:pt x="2524" y="812"/>
                    <a:pt x="2474" y="807"/>
                  </a:cubicBezTo>
                  <a:cubicBezTo>
                    <a:pt x="2424" y="801"/>
                    <a:pt x="2373" y="793"/>
                    <a:pt x="2323" y="793"/>
                  </a:cubicBezTo>
                  <a:cubicBezTo>
                    <a:pt x="2291" y="793"/>
                    <a:pt x="2260" y="796"/>
                    <a:pt x="2230" y="807"/>
                  </a:cubicBezTo>
                  <a:cubicBezTo>
                    <a:pt x="2153" y="831"/>
                    <a:pt x="2096" y="889"/>
                    <a:pt x="2038" y="946"/>
                  </a:cubicBezTo>
                  <a:cubicBezTo>
                    <a:pt x="1804" y="1173"/>
                    <a:pt x="1536" y="1361"/>
                    <a:pt x="1242" y="1505"/>
                  </a:cubicBezTo>
                  <a:cubicBezTo>
                    <a:pt x="1191" y="1357"/>
                    <a:pt x="1196" y="1190"/>
                    <a:pt x="1258" y="1046"/>
                  </a:cubicBezTo>
                  <a:lnTo>
                    <a:pt x="1258" y="1046"/>
                  </a:lnTo>
                  <a:cubicBezTo>
                    <a:pt x="1113" y="1085"/>
                    <a:pt x="969" y="1126"/>
                    <a:pt x="824" y="1168"/>
                  </a:cubicBezTo>
                  <a:cubicBezTo>
                    <a:pt x="786" y="1075"/>
                    <a:pt x="802" y="962"/>
                    <a:pt x="865" y="882"/>
                  </a:cubicBezTo>
                  <a:cubicBezTo>
                    <a:pt x="835" y="880"/>
                    <a:pt x="806" y="878"/>
                    <a:pt x="776" y="878"/>
                  </a:cubicBezTo>
                  <a:cubicBezTo>
                    <a:pt x="636" y="878"/>
                    <a:pt x="496" y="907"/>
                    <a:pt x="367" y="962"/>
                  </a:cubicBezTo>
                  <a:cubicBezTo>
                    <a:pt x="358" y="924"/>
                    <a:pt x="365" y="885"/>
                    <a:pt x="383" y="852"/>
                  </a:cubicBezTo>
                  <a:lnTo>
                    <a:pt x="383" y="852"/>
                  </a:lnTo>
                  <a:cubicBezTo>
                    <a:pt x="227" y="987"/>
                    <a:pt x="96" y="1148"/>
                    <a:pt x="1" y="1329"/>
                  </a:cubicBezTo>
                  <a:cubicBezTo>
                    <a:pt x="163" y="1296"/>
                    <a:pt x="329" y="1264"/>
                    <a:pt x="491" y="1231"/>
                  </a:cubicBezTo>
                  <a:lnTo>
                    <a:pt x="491" y="1231"/>
                  </a:lnTo>
                  <a:cubicBezTo>
                    <a:pt x="426" y="1358"/>
                    <a:pt x="385" y="1498"/>
                    <a:pt x="374" y="1640"/>
                  </a:cubicBezTo>
                  <a:cubicBezTo>
                    <a:pt x="368" y="1708"/>
                    <a:pt x="371" y="1782"/>
                    <a:pt x="409" y="1841"/>
                  </a:cubicBezTo>
                  <a:cubicBezTo>
                    <a:pt x="472" y="1938"/>
                    <a:pt x="576" y="1972"/>
                    <a:pt x="697" y="1972"/>
                  </a:cubicBezTo>
                  <a:cubicBezTo>
                    <a:pt x="925" y="1972"/>
                    <a:pt x="1210" y="1850"/>
                    <a:pt x="1370" y="1811"/>
                  </a:cubicBezTo>
                  <a:cubicBezTo>
                    <a:pt x="1373" y="1916"/>
                    <a:pt x="1395" y="2019"/>
                    <a:pt x="1434" y="2115"/>
                  </a:cubicBezTo>
                  <a:cubicBezTo>
                    <a:pt x="1755" y="1904"/>
                    <a:pt x="2074" y="1694"/>
                    <a:pt x="2397" y="1482"/>
                  </a:cubicBezTo>
                  <a:cubicBezTo>
                    <a:pt x="2453" y="1445"/>
                    <a:pt x="2518" y="1408"/>
                    <a:pt x="2581" y="1408"/>
                  </a:cubicBezTo>
                  <a:cubicBezTo>
                    <a:pt x="2600" y="1408"/>
                    <a:pt x="2618" y="1411"/>
                    <a:pt x="2636" y="1418"/>
                  </a:cubicBezTo>
                  <a:cubicBezTo>
                    <a:pt x="2699" y="1444"/>
                    <a:pt x="2751" y="1518"/>
                    <a:pt x="2811" y="1518"/>
                  </a:cubicBezTo>
                  <a:cubicBezTo>
                    <a:pt x="2821" y="1518"/>
                    <a:pt x="2830" y="1516"/>
                    <a:pt x="2840" y="1512"/>
                  </a:cubicBezTo>
                  <a:cubicBezTo>
                    <a:pt x="2840" y="1453"/>
                    <a:pt x="2841" y="1393"/>
                    <a:pt x="2841" y="1332"/>
                  </a:cubicBezTo>
                  <a:cubicBezTo>
                    <a:pt x="3068" y="1390"/>
                    <a:pt x="3301" y="1422"/>
                    <a:pt x="3537" y="1424"/>
                  </a:cubicBezTo>
                  <a:cubicBezTo>
                    <a:pt x="3487" y="1354"/>
                    <a:pt x="3452" y="1274"/>
                    <a:pt x="3435" y="1193"/>
                  </a:cubicBezTo>
                  <a:lnTo>
                    <a:pt x="3435" y="1193"/>
                  </a:lnTo>
                  <a:cubicBezTo>
                    <a:pt x="3625" y="1232"/>
                    <a:pt x="3819" y="1252"/>
                    <a:pt x="4013" y="1252"/>
                  </a:cubicBezTo>
                  <a:cubicBezTo>
                    <a:pt x="4183" y="1252"/>
                    <a:pt x="4353" y="1237"/>
                    <a:pt x="4520" y="1206"/>
                  </a:cubicBezTo>
                  <a:cubicBezTo>
                    <a:pt x="4447" y="1068"/>
                    <a:pt x="4343" y="918"/>
                    <a:pt x="4302" y="769"/>
                  </a:cubicBezTo>
                  <a:lnTo>
                    <a:pt x="4302" y="769"/>
                  </a:lnTo>
                  <a:cubicBezTo>
                    <a:pt x="4316" y="774"/>
                    <a:pt x="4334" y="776"/>
                    <a:pt x="4354" y="776"/>
                  </a:cubicBezTo>
                  <a:cubicBezTo>
                    <a:pt x="4527" y="776"/>
                    <a:pt x="4896" y="619"/>
                    <a:pt x="5026" y="619"/>
                  </a:cubicBezTo>
                  <a:cubicBezTo>
                    <a:pt x="5043" y="619"/>
                    <a:pt x="5056" y="622"/>
                    <a:pt x="5064" y="628"/>
                  </a:cubicBezTo>
                  <a:cubicBezTo>
                    <a:pt x="4872" y="468"/>
                    <a:pt x="4329" y="1"/>
                    <a:pt x="3813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44"/>
            <p:cNvSpPr/>
            <p:nvPr/>
          </p:nvSpPr>
          <p:spPr>
            <a:xfrm>
              <a:off x="1326838" y="3130400"/>
              <a:ext cx="413109" cy="84033"/>
            </a:xfrm>
            <a:custGeom>
              <a:avLst/>
              <a:gdLst/>
              <a:ahLst/>
              <a:cxnLst/>
              <a:rect l="l" t="t" r="r" b="b"/>
              <a:pathLst>
                <a:path w="12998" h="2644" extrusionOk="0">
                  <a:moveTo>
                    <a:pt x="12252" y="0"/>
                  </a:moveTo>
                  <a:cubicBezTo>
                    <a:pt x="12128" y="0"/>
                    <a:pt x="12003" y="25"/>
                    <a:pt x="11889" y="76"/>
                  </a:cubicBezTo>
                  <a:cubicBezTo>
                    <a:pt x="12010" y="114"/>
                    <a:pt x="12127" y="151"/>
                    <a:pt x="12248" y="189"/>
                  </a:cubicBezTo>
                  <a:cubicBezTo>
                    <a:pt x="12230" y="180"/>
                    <a:pt x="12216" y="172"/>
                    <a:pt x="12200" y="166"/>
                  </a:cubicBezTo>
                  <a:cubicBezTo>
                    <a:pt x="12351" y="128"/>
                    <a:pt x="12504" y="109"/>
                    <a:pt x="12660" y="109"/>
                  </a:cubicBezTo>
                  <a:cubicBezTo>
                    <a:pt x="12666" y="109"/>
                    <a:pt x="12672" y="109"/>
                    <a:pt x="12678" y="109"/>
                  </a:cubicBezTo>
                  <a:cubicBezTo>
                    <a:pt x="12666" y="101"/>
                    <a:pt x="12656" y="93"/>
                    <a:pt x="12644" y="86"/>
                  </a:cubicBezTo>
                  <a:cubicBezTo>
                    <a:pt x="12522" y="29"/>
                    <a:pt x="12387" y="0"/>
                    <a:pt x="12252" y="0"/>
                  </a:cubicBezTo>
                  <a:close/>
                  <a:moveTo>
                    <a:pt x="12477" y="450"/>
                  </a:moveTo>
                  <a:cubicBezTo>
                    <a:pt x="12467" y="529"/>
                    <a:pt x="12423" y="607"/>
                    <a:pt x="12361" y="660"/>
                  </a:cubicBezTo>
                  <a:cubicBezTo>
                    <a:pt x="12249" y="755"/>
                    <a:pt x="12098" y="793"/>
                    <a:pt x="11972" y="869"/>
                  </a:cubicBezTo>
                  <a:cubicBezTo>
                    <a:pt x="11917" y="899"/>
                    <a:pt x="11863" y="965"/>
                    <a:pt x="11896" y="1015"/>
                  </a:cubicBezTo>
                  <a:cubicBezTo>
                    <a:pt x="11909" y="1034"/>
                    <a:pt x="11930" y="1044"/>
                    <a:pt x="11952" y="1053"/>
                  </a:cubicBezTo>
                  <a:cubicBezTo>
                    <a:pt x="12081" y="1111"/>
                    <a:pt x="12222" y="1150"/>
                    <a:pt x="12362" y="1190"/>
                  </a:cubicBezTo>
                  <a:cubicBezTo>
                    <a:pt x="12306" y="1159"/>
                    <a:pt x="12248" y="1132"/>
                    <a:pt x="12185" y="1108"/>
                  </a:cubicBezTo>
                  <a:cubicBezTo>
                    <a:pt x="12374" y="1037"/>
                    <a:pt x="12512" y="843"/>
                    <a:pt x="12516" y="641"/>
                  </a:cubicBezTo>
                  <a:cubicBezTo>
                    <a:pt x="12518" y="575"/>
                    <a:pt x="12503" y="513"/>
                    <a:pt x="12477" y="450"/>
                  </a:cubicBezTo>
                  <a:close/>
                  <a:moveTo>
                    <a:pt x="12017" y="1516"/>
                  </a:moveTo>
                  <a:cubicBezTo>
                    <a:pt x="12046" y="1545"/>
                    <a:pt x="12076" y="1574"/>
                    <a:pt x="12105" y="1603"/>
                  </a:cubicBezTo>
                  <a:cubicBezTo>
                    <a:pt x="12104" y="1601"/>
                    <a:pt x="12104" y="1596"/>
                    <a:pt x="12103" y="1593"/>
                  </a:cubicBezTo>
                  <a:lnTo>
                    <a:pt x="12103" y="1593"/>
                  </a:lnTo>
                  <a:cubicBezTo>
                    <a:pt x="12298" y="1682"/>
                    <a:pt x="12512" y="1727"/>
                    <a:pt x="12728" y="1727"/>
                  </a:cubicBezTo>
                  <a:cubicBezTo>
                    <a:pt x="12818" y="1727"/>
                    <a:pt x="12908" y="1720"/>
                    <a:pt x="12997" y="1704"/>
                  </a:cubicBezTo>
                  <a:cubicBezTo>
                    <a:pt x="12961" y="1660"/>
                    <a:pt x="12923" y="1617"/>
                    <a:pt x="12882" y="1576"/>
                  </a:cubicBezTo>
                  <a:cubicBezTo>
                    <a:pt x="12847" y="1577"/>
                    <a:pt x="12811" y="1577"/>
                    <a:pt x="12776" y="1577"/>
                  </a:cubicBezTo>
                  <a:cubicBezTo>
                    <a:pt x="12522" y="1577"/>
                    <a:pt x="12268" y="1558"/>
                    <a:pt x="12017" y="1516"/>
                  </a:cubicBezTo>
                  <a:close/>
                  <a:moveTo>
                    <a:pt x="2453" y="1612"/>
                  </a:moveTo>
                  <a:cubicBezTo>
                    <a:pt x="1679" y="2010"/>
                    <a:pt x="773" y="2104"/>
                    <a:pt x="0" y="2491"/>
                  </a:cubicBezTo>
                  <a:cubicBezTo>
                    <a:pt x="793" y="2473"/>
                    <a:pt x="1556" y="2190"/>
                    <a:pt x="2279" y="1858"/>
                  </a:cubicBezTo>
                  <a:lnTo>
                    <a:pt x="2279" y="1858"/>
                  </a:lnTo>
                  <a:cubicBezTo>
                    <a:pt x="2270" y="2166"/>
                    <a:pt x="2582" y="2403"/>
                    <a:pt x="2877" y="2403"/>
                  </a:cubicBezTo>
                  <a:cubicBezTo>
                    <a:pt x="2984" y="2403"/>
                    <a:pt x="3089" y="2372"/>
                    <a:pt x="3176" y="2302"/>
                  </a:cubicBezTo>
                  <a:cubicBezTo>
                    <a:pt x="3269" y="2228"/>
                    <a:pt x="3340" y="2125"/>
                    <a:pt x="3448" y="2075"/>
                  </a:cubicBezTo>
                  <a:cubicBezTo>
                    <a:pt x="3491" y="2056"/>
                    <a:pt x="3534" y="2048"/>
                    <a:pt x="3577" y="2048"/>
                  </a:cubicBezTo>
                  <a:cubicBezTo>
                    <a:pt x="3876" y="2048"/>
                    <a:pt x="4166" y="2452"/>
                    <a:pt x="4458" y="2515"/>
                  </a:cubicBezTo>
                  <a:lnTo>
                    <a:pt x="4668" y="2431"/>
                  </a:lnTo>
                  <a:cubicBezTo>
                    <a:pt x="4665" y="2414"/>
                    <a:pt x="4662" y="2396"/>
                    <a:pt x="4660" y="2379"/>
                  </a:cubicBezTo>
                  <a:cubicBezTo>
                    <a:pt x="4476" y="2280"/>
                    <a:pt x="4293" y="2179"/>
                    <a:pt x="4137" y="2041"/>
                  </a:cubicBezTo>
                  <a:cubicBezTo>
                    <a:pt x="4007" y="1924"/>
                    <a:pt x="3876" y="1772"/>
                    <a:pt x="3699" y="1769"/>
                  </a:cubicBezTo>
                  <a:cubicBezTo>
                    <a:pt x="3696" y="1769"/>
                    <a:pt x="3693" y="1769"/>
                    <a:pt x="3691" y="1769"/>
                  </a:cubicBezTo>
                  <a:cubicBezTo>
                    <a:pt x="3443" y="1769"/>
                    <a:pt x="3253" y="2066"/>
                    <a:pt x="3017" y="2066"/>
                  </a:cubicBezTo>
                  <a:cubicBezTo>
                    <a:pt x="2999" y="2066"/>
                    <a:pt x="2981" y="2065"/>
                    <a:pt x="2963" y="2061"/>
                  </a:cubicBezTo>
                  <a:cubicBezTo>
                    <a:pt x="2984" y="1927"/>
                    <a:pt x="3008" y="1792"/>
                    <a:pt x="3029" y="1659"/>
                  </a:cubicBezTo>
                  <a:lnTo>
                    <a:pt x="3029" y="1659"/>
                  </a:lnTo>
                  <a:cubicBezTo>
                    <a:pt x="2922" y="1731"/>
                    <a:pt x="2815" y="1804"/>
                    <a:pt x="2709" y="1878"/>
                  </a:cubicBezTo>
                  <a:cubicBezTo>
                    <a:pt x="2692" y="1890"/>
                    <a:pt x="2673" y="1901"/>
                    <a:pt x="2653" y="1901"/>
                  </a:cubicBezTo>
                  <a:cubicBezTo>
                    <a:pt x="2649" y="1901"/>
                    <a:pt x="2646" y="1901"/>
                    <a:pt x="2642" y="1900"/>
                  </a:cubicBezTo>
                  <a:cubicBezTo>
                    <a:pt x="2620" y="1894"/>
                    <a:pt x="2607" y="1874"/>
                    <a:pt x="2595" y="1855"/>
                  </a:cubicBezTo>
                  <a:cubicBezTo>
                    <a:pt x="2549" y="1775"/>
                    <a:pt x="2499" y="1692"/>
                    <a:pt x="2453" y="1612"/>
                  </a:cubicBezTo>
                  <a:close/>
                  <a:moveTo>
                    <a:pt x="11325" y="1723"/>
                  </a:moveTo>
                  <a:cubicBezTo>
                    <a:pt x="11191" y="1723"/>
                    <a:pt x="11055" y="1747"/>
                    <a:pt x="10922" y="1765"/>
                  </a:cubicBezTo>
                  <a:cubicBezTo>
                    <a:pt x="10736" y="1791"/>
                    <a:pt x="10547" y="1804"/>
                    <a:pt x="10359" y="1804"/>
                  </a:cubicBezTo>
                  <a:cubicBezTo>
                    <a:pt x="10252" y="1804"/>
                    <a:pt x="10144" y="1800"/>
                    <a:pt x="10038" y="1791"/>
                  </a:cubicBezTo>
                  <a:cubicBezTo>
                    <a:pt x="9994" y="1787"/>
                    <a:pt x="9947" y="1784"/>
                    <a:pt x="9901" y="1784"/>
                  </a:cubicBezTo>
                  <a:cubicBezTo>
                    <a:pt x="9759" y="1784"/>
                    <a:pt x="9618" y="1812"/>
                    <a:pt x="9560" y="1932"/>
                  </a:cubicBezTo>
                  <a:cubicBezTo>
                    <a:pt x="9307" y="1861"/>
                    <a:pt x="9042" y="1825"/>
                    <a:pt x="8779" y="1825"/>
                  </a:cubicBezTo>
                  <a:cubicBezTo>
                    <a:pt x="8755" y="1825"/>
                    <a:pt x="8731" y="1825"/>
                    <a:pt x="8707" y="1826"/>
                  </a:cubicBezTo>
                  <a:cubicBezTo>
                    <a:pt x="8716" y="1917"/>
                    <a:pt x="8725" y="2012"/>
                    <a:pt x="8735" y="2104"/>
                  </a:cubicBezTo>
                  <a:cubicBezTo>
                    <a:pt x="8353" y="2043"/>
                    <a:pt x="7980" y="1952"/>
                    <a:pt x="7611" y="1837"/>
                  </a:cubicBezTo>
                  <a:cubicBezTo>
                    <a:pt x="7607" y="1937"/>
                    <a:pt x="7602" y="2038"/>
                    <a:pt x="7598" y="2138"/>
                  </a:cubicBezTo>
                  <a:cubicBezTo>
                    <a:pt x="7518" y="2075"/>
                    <a:pt x="7438" y="2012"/>
                    <a:pt x="7358" y="1951"/>
                  </a:cubicBezTo>
                  <a:cubicBezTo>
                    <a:pt x="7217" y="2106"/>
                    <a:pt x="7049" y="2240"/>
                    <a:pt x="6862" y="2337"/>
                  </a:cubicBezTo>
                  <a:cubicBezTo>
                    <a:pt x="6807" y="2222"/>
                    <a:pt x="6898" y="2033"/>
                    <a:pt x="6780" y="1993"/>
                  </a:cubicBezTo>
                  <a:cubicBezTo>
                    <a:pt x="6770" y="1989"/>
                    <a:pt x="6759" y="1987"/>
                    <a:pt x="6748" y="1987"/>
                  </a:cubicBezTo>
                  <a:cubicBezTo>
                    <a:pt x="6723" y="1987"/>
                    <a:pt x="6697" y="1996"/>
                    <a:pt x="6671" y="2003"/>
                  </a:cubicBezTo>
                  <a:cubicBezTo>
                    <a:pt x="6282" y="2126"/>
                    <a:pt x="5882" y="2213"/>
                    <a:pt x="5476" y="2263"/>
                  </a:cubicBezTo>
                  <a:cubicBezTo>
                    <a:pt x="5690" y="2300"/>
                    <a:pt x="5907" y="2321"/>
                    <a:pt x="6127" y="2321"/>
                  </a:cubicBezTo>
                  <a:cubicBezTo>
                    <a:pt x="6298" y="2321"/>
                    <a:pt x="6470" y="2308"/>
                    <a:pt x="6645" y="2283"/>
                  </a:cubicBezTo>
                  <a:lnTo>
                    <a:pt x="6645" y="2283"/>
                  </a:lnTo>
                  <a:cubicBezTo>
                    <a:pt x="6550" y="2418"/>
                    <a:pt x="6430" y="2542"/>
                    <a:pt x="6297" y="2643"/>
                  </a:cubicBezTo>
                  <a:cubicBezTo>
                    <a:pt x="6305" y="2643"/>
                    <a:pt x="6312" y="2643"/>
                    <a:pt x="6320" y="2643"/>
                  </a:cubicBezTo>
                  <a:cubicBezTo>
                    <a:pt x="6719" y="2643"/>
                    <a:pt x="7116" y="2496"/>
                    <a:pt x="7416" y="2234"/>
                  </a:cubicBezTo>
                  <a:cubicBezTo>
                    <a:pt x="7511" y="2393"/>
                    <a:pt x="7655" y="2520"/>
                    <a:pt x="7822" y="2597"/>
                  </a:cubicBezTo>
                  <a:cubicBezTo>
                    <a:pt x="7829" y="2453"/>
                    <a:pt x="7835" y="2309"/>
                    <a:pt x="7840" y="2167"/>
                  </a:cubicBezTo>
                  <a:cubicBezTo>
                    <a:pt x="8228" y="2301"/>
                    <a:pt x="8635" y="2372"/>
                    <a:pt x="9044" y="2379"/>
                  </a:cubicBezTo>
                  <a:cubicBezTo>
                    <a:pt x="9079" y="2248"/>
                    <a:pt x="9050" y="2103"/>
                    <a:pt x="8967" y="1997"/>
                  </a:cubicBezTo>
                  <a:lnTo>
                    <a:pt x="8967" y="1997"/>
                  </a:lnTo>
                  <a:cubicBezTo>
                    <a:pt x="9002" y="2000"/>
                    <a:pt x="9461" y="2026"/>
                    <a:pt x="9454" y="2068"/>
                  </a:cubicBezTo>
                  <a:cubicBezTo>
                    <a:pt x="9432" y="2206"/>
                    <a:pt x="9454" y="2350"/>
                    <a:pt x="9515" y="2475"/>
                  </a:cubicBezTo>
                  <a:cubicBezTo>
                    <a:pt x="9688" y="2377"/>
                    <a:pt x="9722" y="2110"/>
                    <a:pt x="9907" y="2038"/>
                  </a:cubicBezTo>
                  <a:cubicBezTo>
                    <a:pt x="9951" y="2021"/>
                    <a:pt x="9997" y="2017"/>
                    <a:pt x="10043" y="2017"/>
                  </a:cubicBezTo>
                  <a:cubicBezTo>
                    <a:pt x="10068" y="2017"/>
                    <a:pt x="10093" y="2018"/>
                    <a:pt x="10117" y="2019"/>
                  </a:cubicBezTo>
                  <a:cubicBezTo>
                    <a:pt x="10205" y="2023"/>
                    <a:pt x="10293" y="2025"/>
                    <a:pt x="10380" y="2025"/>
                  </a:cubicBezTo>
                  <a:cubicBezTo>
                    <a:pt x="10751" y="2025"/>
                    <a:pt x="11123" y="1986"/>
                    <a:pt x="11485" y="1908"/>
                  </a:cubicBezTo>
                  <a:cubicBezTo>
                    <a:pt x="11697" y="2071"/>
                    <a:pt x="11965" y="2160"/>
                    <a:pt x="12230" y="2160"/>
                  </a:cubicBezTo>
                  <a:cubicBezTo>
                    <a:pt x="12285" y="2160"/>
                    <a:pt x="12340" y="2156"/>
                    <a:pt x="12394" y="2148"/>
                  </a:cubicBezTo>
                  <a:cubicBezTo>
                    <a:pt x="12368" y="2120"/>
                    <a:pt x="12347" y="2090"/>
                    <a:pt x="12325" y="2061"/>
                  </a:cubicBezTo>
                  <a:cubicBezTo>
                    <a:pt x="12033" y="1987"/>
                    <a:pt x="11760" y="1772"/>
                    <a:pt x="11453" y="1731"/>
                  </a:cubicBezTo>
                  <a:cubicBezTo>
                    <a:pt x="11411" y="1725"/>
                    <a:pt x="11368" y="1723"/>
                    <a:pt x="11325" y="1723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75" name="Google Shape;8575;p44"/>
          <p:cNvGrpSpPr/>
          <p:nvPr/>
        </p:nvGrpSpPr>
        <p:grpSpPr>
          <a:xfrm>
            <a:off x="7646313" y="3050433"/>
            <a:ext cx="2033710" cy="1594245"/>
            <a:chOff x="3019785" y="2937823"/>
            <a:chExt cx="513071" cy="402211"/>
          </a:xfrm>
        </p:grpSpPr>
        <p:sp>
          <p:nvSpPr>
            <p:cNvPr id="8576" name="Google Shape;8576;p44"/>
            <p:cNvSpPr/>
            <p:nvPr/>
          </p:nvSpPr>
          <p:spPr>
            <a:xfrm>
              <a:off x="3019785" y="3061970"/>
              <a:ext cx="451725" cy="278065"/>
            </a:xfrm>
            <a:custGeom>
              <a:avLst/>
              <a:gdLst/>
              <a:ahLst/>
              <a:cxnLst/>
              <a:rect l="l" t="t" r="r" b="b"/>
              <a:pathLst>
                <a:path w="14213" h="8749" extrusionOk="0">
                  <a:moveTo>
                    <a:pt x="5230" y="4141"/>
                  </a:moveTo>
                  <a:cubicBezTo>
                    <a:pt x="5222" y="4150"/>
                    <a:pt x="5215" y="4157"/>
                    <a:pt x="5206" y="4167"/>
                  </a:cubicBezTo>
                  <a:cubicBezTo>
                    <a:pt x="5199" y="4160"/>
                    <a:pt x="5192" y="4150"/>
                    <a:pt x="5185" y="4143"/>
                  </a:cubicBezTo>
                  <a:cubicBezTo>
                    <a:pt x="5199" y="4141"/>
                    <a:pt x="5214" y="4141"/>
                    <a:pt x="5230" y="4141"/>
                  </a:cubicBezTo>
                  <a:close/>
                  <a:moveTo>
                    <a:pt x="8453" y="4242"/>
                  </a:moveTo>
                  <a:cubicBezTo>
                    <a:pt x="8683" y="4279"/>
                    <a:pt x="8916" y="4299"/>
                    <a:pt x="9149" y="4299"/>
                  </a:cubicBezTo>
                  <a:cubicBezTo>
                    <a:pt x="9248" y="4299"/>
                    <a:pt x="9348" y="4295"/>
                    <a:pt x="9447" y="4288"/>
                  </a:cubicBezTo>
                  <a:cubicBezTo>
                    <a:pt x="9487" y="4693"/>
                    <a:pt x="9576" y="5101"/>
                    <a:pt x="9697" y="5496"/>
                  </a:cubicBezTo>
                  <a:cubicBezTo>
                    <a:pt x="9390" y="5235"/>
                    <a:pt x="9069" y="4991"/>
                    <a:pt x="8793" y="4697"/>
                  </a:cubicBezTo>
                  <a:cubicBezTo>
                    <a:pt x="8652" y="4549"/>
                    <a:pt x="8544" y="4400"/>
                    <a:pt x="8453" y="4242"/>
                  </a:cubicBezTo>
                  <a:close/>
                  <a:moveTo>
                    <a:pt x="3438" y="3729"/>
                  </a:moveTo>
                  <a:cubicBezTo>
                    <a:pt x="3792" y="4054"/>
                    <a:pt x="4284" y="4134"/>
                    <a:pt x="4778" y="4144"/>
                  </a:cubicBezTo>
                  <a:cubicBezTo>
                    <a:pt x="4848" y="4230"/>
                    <a:pt x="4920" y="4314"/>
                    <a:pt x="4993" y="4397"/>
                  </a:cubicBezTo>
                  <a:cubicBezTo>
                    <a:pt x="4910" y="4490"/>
                    <a:pt x="4825" y="4580"/>
                    <a:pt x="4742" y="4673"/>
                  </a:cubicBezTo>
                  <a:cubicBezTo>
                    <a:pt x="4761" y="4653"/>
                    <a:pt x="4857" y="4645"/>
                    <a:pt x="4981" y="4645"/>
                  </a:cubicBezTo>
                  <a:cubicBezTo>
                    <a:pt x="5056" y="4645"/>
                    <a:pt x="5142" y="4648"/>
                    <a:pt x="5227" y="4652"/>
                  </a:cubicBezTo>
                  <a:cubicBezTo>
                    <a:pt x="5326" y="4760"/>
                    <a:pt x="5427" y="4867"/>
                    <a:pt x="5530" y="4970"/>
                  </a:cubicBezTo>
                  <a:cubicBezTo>
                    <a:pt x="5501" y="5016"/>
                    <a:pt x="5471" y="5062"/>
                    <a:pt x="5442" y="5106"/>
                  </a:cubicBezTo>
                  <a:cubicBezTo>
                    <a:pt x="5497" y="5113"/>
                    <a:pt x="5553" y="5116"/>
                    <a:pt x="5608" y="5116"/>
                  </a:cubicBezTo>
                  <a:cubicBezTo>
                    <a:pt x="5631" y="5116"/>
                    <a:pt x="5653" y="5115"/>
                    <a:pt x="5675" y="5114"/>
                  </a:cubicBezTo>
                  <a:cubicBezTo>
                    <a:pt x="5848" y="5283"/>
                    <a:pt x="6027" y="5447"/>
                    <a:pt x="6208" y="5607"/>
                  </a:cubicBezTo>
                  <a:cubicBezTo>
                    <a:pt x="5099" y="5225"/>
                    <a:pt x="4094" y="4666"/>
                    <a:pt x="3224" y="3877"/>
                  </a:cubicBezTo>
                  <a:cubicBezTo>
                    <a:pt x="3295" y="3828"/>
                    <a:pt x="3368" y="3778"/>
                    <a:pt x="3438" y="3729"/>
                  </a:cubicBezTo>
                  <a:close/>
                  <a:moveTo>
                    <a:pt x="9620" y="3903"/>
                  </a:moveTo>
                  <a:cubicBezTo>
                    <a:pt x="9869" y="3931"/>
                    <a:pt x="10122" y="3947"/>
                    <a:pt x="10375" y="3954"/>
                  </a:cubicBezTo>
                  <a:cubicBezTo>
                    <a:pt x="10240" y="4317"/>
                    <a:pt x="10193" y="4734"/>
                    <a:pt x="10180" y="5100"/>
                  </a:cubicBezTo>
                  <a:cubicBezTo>
                    <a:pt x="10167" y="5428"/>
                    <a:pt x="10176" y="5776"/>
                    <a:pt x="10212" y="6122"/>
                  </a:cubicBezTo>
                  <a:cubicBezTo>
                    <a:pt x="9964" y="5528"/>
                    <a:pt x="9803" y="4896"/>
                    <a:pt x="9663" y="4269"/>
                  </a:cubicBezTo>
                  <a:cubicBezTo>
                    <a:pt x="9695" y="4265"/>
                    <a:pt x="9728" y="4262"/>
                    <a:pt x="9762" y="4256"/>
                  </a:cubicBezTo>
                  <a:cubicBezTo>
                    <a:pt x="9715" y="4138"/>
                    <a:pt x="9666" y="4022"/>
                    <a:pt x="9620" y="3903"/>
                  </a:cubicBezTo>
                  <a:close/>
                  <a:moveTo>
                    <a:pt x="6878" y="4575"/>
                  </a:moveTo>
                  <a:cubicBezTo>
                    <a:pt x="6950" y="4575"/>
                    <a:pt x="7024" y="4599"/>
                    <a:pt x="7096" y="4621"/>
                  </a:cubicBezTo>
                  <a:cubicBezTo>
                    <a:pt x="7164" y="4641"/>
                    <a:pt x="7235" y="4657"/>
                    <a:pt x="7305" y="4671"/>
                  </a:cubicBezTo>
                  <a:cubicBezTo>
                    <a:pt x="7610" y="5428"/>
                    <a:pt x="8064" y="6124"/>
                    <a:pt x="8636" y="6704"/>
                  </a:cubicBezTo>
                  <a:cubicBezTo>
                    <a:pt x="7671" y="6195"/>
                    <a:pt x="6865" y="5665"/>
                    <a:pt x="6115" y="5024"/>
                  </a:cubicBezTo>
                  <a:cubicBezTo>
                    <a:pt x="6269" y="4966"/>
                    <a:pt x="6415" y="4880"/>
                    <a:pt x="6538" y="4770"/>
                  </a:cubicBezTo>
                  <a:cubicBezTo>
                    <a:pt x="6624" y="4693"/>
                    <a:pt x="6705" y="4603"/>
                    <a:pt x="6818" y="4581"/>
                  </a:cubicBezTo>
                  <a:cubicBezTo>
                    <a:pt x="6838" y="4577"/>
                    <a:pt x="6858" y="4575"/>
                    <a:pt x="6878" y="4575"/>
                  </a:cubicBezTo>
                  <a:close/>
                  <a:moveTo>
                    <a:pt x="8131" y="4173"/>
                  </a:moveTo>
                  <a:cubicBezTo>
                    <a:pt x="8163" y="4181"/>
                    <a:pt x="8196" y="4189"/>
                    <a:pt x="8227" y="4195"/>
                  </a:cubicBezTo>
                  <a:cubicBezTo>
                    <a:pt x="8314" y="4353"/>
                    <a:pt x="8419" y="4500"/>
                    <a:pt x="8526" y="4629"/>
                  </a:cubicBezTo>
                  <a:cubicBezTo>
                    <a:pt x="8716" y="4860"/>
                    <a:pt x="8938" y="5063"/>
                    <a:pt x="9168" y="5252"/>
                  </a:cubicBezTo>
                  <a:cubicBezTo>
                    <a:pt x="9354" y="5403"/>
                    <a:pt x="9545" y="5573"/>
                    <a:pt x="9759" y="5688"/>
                  </a:cubicBezTo>
                  <a:cubicBezTo>
                    <a:pt x="9839" y="5926"/>
                    <a:pt x="9930" y="6154"/>
                    <a:pt x="10031" y="6372"/>
                  </a:cubicBezTo>
                  <a:cubicBezTo>
                    <a:pt x="10241" y="6829"/>
                    <a:pt x="10517" y="7266"/>
                    <a:pt x="10857" y="7644"/>
                  </a:cubicBezTo>
                  <a:cubicBezTo>
                    <a:pt x="10399" y="7497"/>
                    <a:pt x="9958" y="7329"/>
                    <a:pt x="9556" y="7153"/>
                  </a:cubicBezTo>
                  <a:cubicBezTo>
                    <a:pt x="8684" y="6478"/>
                    <a:pt x="8032" y="5631"/>
                    <a:pt x="7546" y="4711"/>
                  </a:cubicBezTo>
                  <a:lnTo>
                    <a:pt x="7546" y="4711"/>
                  </a:lnTo>
                  <a:cubicBezTo>
                    <a:pt x="7641" y="4722"/>
                    <a:pt x="7737" y="4727"/>
                    <a:pt x="7833" y="4727"/>
                  </a:cubicBezTo>
                  <a:cubicBezTo>
                    <a:pt x="7998" y="4727"/>
                    <a:pt x="8164" y="4711"/>
                    <a:pt x="8326" y="4679"/>
                  </a:cubicBezTo>
                  <a:cubicBezTo>
                    <a:pt x="8295" y="4499"/>
                    <a:pt x="8228" y="4327"/>
                    <a:pt x="8131" y="4173"/>
                  </a:cubicBezTo>
                  <a:close/>
                  <a:moveTo>
                    <a:pt x="2897" y="1"/>
                  </a:moveTo>
                  <a:cubicBezTo>
                    <a:pt x="2895" y="1"/>
                    <a:pt x="2893" y="1"/>
                    <a:pt x="2890" y="1"/>
                  </a:cubicBezTo>
                  <a:cubicBezTo>
                    <a:pt x="2847" y="3"/>
                    <a:pt x="2813" y="39"/>
                    <a:pt x="2790" y="75"/>
                  </a:cubicBezTo>
                  <a:cubicBezTo>
                    <a:pt x="2678" y="250"/>
                    <a:pt x="2685" y="473"/>
                    <a:pt x="2696" y="679"/>
                  </a:cubicBezTo>
                  <a:cubicBezTo>
                    <a:pt x="2445" y="601"/>
                    <a:pt x="2260" y="537"/>
                    <a:pt x="2039" y="537"/>
                  </a:cubicBezTo>
                  <a:cubicBezTo>
                    <a:pt x="1963" y="537"/>
                    <a:pt x="1883" y="545"/>
                    <a:pt x="1795" y="562"/>
                  </a:cubicBezTo>
                  <a:cubicBezTo>
                    <a:pt x="1824" y="745"/>
                    <a:pt x="1900" y="922"/>
                    <a:pt x="2015" y="1067"/>
                  </a:cubicBezTo>
                  <a:cubicBezTo>
                    <a:pt x="1730" y="948"/>
                    <a:pt x="1466" y="780"/>
                    <a:pt x="1235" y="573"/>
                  </a:cubicBezTo>
                  <a:lnTo>
                    <a:pt x="1235" y="573"/>
                  </a:lnTo>
                  <a:cubicBezTo>
                    <a:pt x="1164" y="769"/>
                    <a:pt x="1204" y="1003"/>
                    <a:pt x="1338" y="1164"/>
                  </a:cubicBezTo>
                  <a:cubicBezTo>
                    <a:pt x="799" y="1365"/>
                    <a:pt x="326" y="1731"/>
                    <a:pt x="0" y="2203"/>
                  </a:cubicBezTo>
                  <a:cubicBezTo>
                    <a:pt x="183" y="2208"/>
                    <a:pt x="365" y="2211"/>
                    <a:pt x="548" y="2217"/>
                  </a:cubicBezTo>
                  <a:cubicBezTo>
                    <a:pt x="599" y="2551"/>
                    <a:pt x="427" y="2617"/>
                    <a:pt x="255" y="2894"/>
                  </a:cubicBezTo>
                  <a:cubicBezTo>
                    <a:pt x="425" y="2924"/>
                    <a:pt x="599" y="2939"/>
                    <a:pt x="772" y="2939"/>
                  </a:cubicBezTo>
                  <a:cubicBezTo>
                    <a:pt x="1015" y="2939"/>
                    <a:pt x="1258" y="2910"/>
                    <a:pt x="1495" y="2850"/>
                  </a:cubicBezTo>
                  <a:lnTo>
                    <a:pt x="1495" y="2850"/>
                  </a:lnTo>
                  <a:cubicBezTo>
                    <a:pt x="1416" y="3110"/>
                    <a:pt x="1139" y="3254"/>
                    <a:pt x="875" y="3325"/>
                  </a:cubicBezTo>
                  <a:cubicBezTo>
                    <a:pt x="612" y="3393"/>
                    <a:pt x="329" y="3424"/>
                    <a:pt x="108" y="3581"/>
                  </a:cubicBezTo>
                  <a:cubicBezTo>
                    <a:pt x="495" y="3678"/>
                    <a:pt x="895" y="3726"/>
                    <a:pt x="1295" y="3726"/>
                  </a:cubicBezTo>
                  <a:cubicBezTo>
                    <a:pt x="1770" y="3726"/>
                    <a:pt x="2245" y="3658"/>
                    <a:pt x="2700" y="3523"/>
                  </a:cubicBezTo>
                  <a:lnTo>
                    <a:pt x="2700" y="3523"/>
                  </a:lnTo>
                  <a:cubicBezTo>
                    <a:pt x="2593" y="3735"/>
                    <a:pt x="2614" y="4005"/>
                    <a:pt x="2752" y="4198"/>
                  </a:cubicBezTo>
                  <a:cubicBezTo>
                    <a:pt x="2876" y="4112"/>
                    <a:pt x="3001" y="4029"/>
                    <a:pt x="3124" y="3944"/>
                  </a:cubicBezTo>
                  <a:cubicBezTo>
                    <a:pt x="4039" y="4835"/>
                    <a:pt x="5185" y="5525"/>
                    <a:pt x="6426" y="5837"/>
                  </a:cubicBezTo>
                  <a:cubicBezTo>
                    <a:pt x="6433" y="5839"/>
                    <a:pt x="6439" y="5839"/>
                    <a:pt x="6445" y="5839"/>
                  </a:cubicBezTo>
                  <a:cubicBezTo>
                    <a:pt x="6457" y="5839"/>
                    <a:pt x="6467" y="5837"/>
                    <a:pt x="6477" y="5832"/>
                  </a:cubicBezTo>
                  <a:cubicBezTo>
                    <a:pt x="8361" y="7388"/>
                    <a:pt x="10677" y="8425"/>
                    <a:pt x="13100" y="8749"/>
                  </a:cubicBezTo>
                  <a:lnTo>
                    <a:pt x="14020" y="8114"/>
                  </a:lnTo>
                  <a:lnTo>
                    <a:pt x="14020" y="8114"/>
                  </a:lnTo>
                  <a:cubicBezTo>
                    <a:pt x="13871" y="8129"/>
                    <a:pt x="13718" y="8136"/>
                    <a:pt x="13560" y="8136"/>
                  </a:cubicBezTo>
                  <a:cubicBezTo>
                    <a:pt x="12888" y="8136"/>
                    <a:pt x="12143" y="8008"/>
                    <a:pt x="11412" y="7809"/>
                  </a:cubicBezTo>
                  <a:cubicBezTo>
                    <a:pt x="11035" y="7451"/>
                    <a:pt x="10683" y="7017"/>
                    <a:pt x="10436" y="6585"/>
                  </a:cubicBezTo>
                  <a:cubicBezTo>
                    <a:pt x="10395" y="6122"/>
                    <a:pt x="10314" y="5665"/>
                    <a:pt x="10327" y="5194"/>
                  </a:cubicBezTo>
                  <a:cubicBezTo>
                    <a:pt x="10338" y="4745"/>
                    <a:pt x="10440" y="4358"/>
                    <a:pt x="10572" y="3955"/>
                  </a:cubicBezTo>
                  <a:cubicBezTo>
                    <a:pt x="11828" y="3955"/>
                    <a:pt x="13086" y="3668"/>
                    <a:pt x="14213" y="3112"/>
                  </a:cubicBezTo>
                  <a:cubicBezTo>
                    <a:pt x="13093" y="2634"/>
                    <a:pt x="11886" y="2361"/>
                    <a:pt x="10668" y="2306"/>
                  </a:cubicBezTo>
                  <a:cubicBezTo>
                    <a:pt x="10778" y="2195"/>
                    <a:pt x="10890" y="2084"/>
                    <a:pt x="10999" y="1972"/>
                  </a:cubicBezTo>
                  <a:cubicBezTo>
                    <a:pt x="10935" y="1964"/>
                    <a:pt x="10870" y="1960"/>
                    <a:pt x="10805" y="1960"/>
                  </a:cubicBezTo>
                  <a:cubicBezTo>
                    <a:pt x="10541" y="1960"/>
                    <a:pt x="10277" y="2024"/>
                    <a:pt x="10044" y="2146"/>
                  </a:cubicBezTo>
                  <a:cubicBezTo>
                    <a:pt x="10074" y="1978"/>
                    <a:pt x="10106" y="1808"/>
                    <a:pt x="10137" y="1638"/>
                  </a:cubicBezTo>
                  <a:cubicBezTo>
                    <a:pt x="10017" y="1555"/>
                    <a:pt x="9873" y="1521"/>
                    <a:pt x="9726" y="1521"/>
                  </a:cubicBezTo>
                  <a:cubicBezTo>
                    <a:pt x="9608" y="1521"/>
                    <a:pt x="9488" y="1543"/>
                    <a:pt x="9377" y="1580"/>
                  </a:cubicBezTo>
                  <a:cubicBezTo>
                    <a:pt x="9129" y="1664"/>
                    <a:pt x="8908" y="1812"/>
                    <a:pt x="8676" y="1935"/>
                  </a:cubicBezTo>
                  <a:cubicBezTo>
                    <a:pt x="8612" y="1970"/>
                    <a:pt x="8544" y="2002"/>
                    <a:pt x="8474" y="2002"/>
                  </a:cubicBezTo>
                  <a:cubicBezTo>
                    <a:pt x="8460" y="2002"/>
                    <a:pt x="8447" y="2000"/>
                    <a:pt x="8433" y="1998"/>
                  </a:cubicBezTo>
                  <a:cubicBezTo>
                    <a:pt x="8374" y="1986"/>
                    <a:pt x="8321" y="1949"/>
                    <a:pt x="8272" y="1911"/>
                  </a:cubicBezTo>
                  <a:cubicBezTo>
                    <a:pt x="7945" y="1653"/>
                    <a:pt x="7581" y="1319"/>
                    <a:pt x="7191" y="1319"/>
                  </a:cubicBezTo>
                  <a:cubicBezTo>
                    <a:pt x="7124" y="1319"/>
                    <a:pt x="7057" y="1329"/>
                    <a:pt x="6988" y="1350"/>
                  </a:cubicBezTo>
                  <a:cubicBezTo>
                    <a:pt x="6791" y="1413"/>
                    <a:pt x="6635" y="1570"/>
                    <a:pt x="6442" y="1649"/>
                  </a:cubicBezTo>
                  <a:cubicBezTo>
                    <a:pt x="6333" y="1694"/>
                    <a:pt x="6224" y="1714"/>
                    <a:pt x="6117" y="1714"/>
                  </a:cubicBezTo>
                  <a:cubicBezTo>
                    <a:pt x="5672" y="1714"/>
                    <a:pt x="5261" y="1369"/>
                    <a:pt x="4992" y="1041"/>
                  </a:cubicBezTo>
                  <a:cubicBezTo>
                    <a:pt x="4850" y="868"/>
                    <a:pt x="4413" y="429"/>
                    <a:pt x="4108" y="429"/>
                  </a:cubicBezTo>
                  <a:cubicBezTo>
                    <a:pt x="3986" y="429"/>
                    <a:pt x="3885" y="499"/>
                    <a:pt x="3833" y="684"/>
                  </a:cubicBezTo>
                  <a:cubicBezTo>
                    <a:pt x="3518" y="573"/>
                    <a:pt x="3227" y="329"/>
                    <a:pt x="3012" y="80"/>
                  </a:cubicBezTo>
                  <a:cubicBezTo>
                    <a:pt x="2980" y="42"/>
                    <a:pt x="2943" y="1"/>
                    <a:pt x="28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44"/>
            <p:cNvSpPr/>
            <p:nvPr/>
          </p:nvSpPr>
          <p:spPr>
            <a:xfrm>
              <a:off x="3210677" y="3047031"/>
              <a:ext cx="322179" cy="277970"/>
            </a:xfrm>
            <a:custGeom>
              <a:avLst/>
              <a:gdLst/>
              <a:ahLst/>
              <a:cxnLst/>
              <a:rect l="l" t="t" r="r" b="b"/>
              <a:pathLst>
                <a:path w="10137" h="8746" extrusionOk="0">
                  <a:moveTo>
                    <a:pt x="5310" y="1"/>
                  </a:moveTo>
                  <a:lnTo>
                    <a:pt x="5310" y="1"/>
                  </a:lnTo>
                  <a:cubicBezTo>
                    <a:pt x="4771" y="2013"/>
                    <a:pt x="5025" y="4221"/>
                    <a:pt x="5985" y="6069"/>
                  </a:cubicBezTo>
                  <a:cubicBezTo>
                    <a:pt x="5780" y="5894"/>
                    <a:pt x="5586" y="5718"/>
                    <a:pt x="5411" y="5549"/>
                  </a:cubicBezTo>
                  <a:cubicBezTo>
                    <a:pt x="3814" y="4007"/>
                    <a:pt x="2829" y="2623"/>
                    <a:pt x="1961" y="584"/>
                  </a:cubicBezTo>
                  <a:lnTo>
                    <a:pt x="1655" y="518"/>
                  </a:lnTo>
                  <a:lnTo>
                    <a:pt x="1655" y="518"/>
                  </a:lnTo>
                  <a:cubicBezTo>
                    <a:pt x="2125" y="1932"/>
                    <a:pt x="2834" y="3262"/>
                    <a:pt x="3730" y="4452"/>
                  </a:cubicBezTo>
                  <a:cubicBezTo>
                    <a:pt x="3179" y="4055"/>
                    <a:pt x="2520" y="3710"/>
                    <a:pt x="2012" y="3319"/>
                  </a:cubicBezTo>
                  <a:cubicBezTo>
                    <a:pt x="1267" y="2745"/>
                    <a:pt x="590" y="2085"/>
                    <a:pt x="1" y="1353"/>
                  </a:cubicBezTo>
                  <a:lnTo>
                    <a:pt x="1" y="1510"/>
                  </a:lnTo>
                  <a:cubicBezTo>
                    <a:pt x="625" y="2320"/>
                    <a:pt x="1578" y="3348"/>
                    <a:pt x="2201" y="3772"/>
                  </a:cubicBezTo>
                  <a:cubicBezTo>
                    <a:pt x="2731" y="4134"/>
                    <a:pt x="3384" y="4494"/>
                    <a:pt x="3988" y="4788"/>
                  </a:cubicBezTo>
                  <a:cubicBezTo>
                    <a:pt x="5331" y="6466"/>
                    <a:pt x="7052" y="7842"/>
                    <a:pt x="9003" y="8746"/>
                  </a:cubicBezTo>
                  <a:lnTo>
                    <a:pt x="10137" y="8393"/>
                  </a:lnTo>
                  <a:cubicBezTo>
                    <a:pt x="9033" y="8160"/>
                    <a:pt x="7777" y="7447"/>
                    <a:pt x="6715" y="6652"/>
                  </a:cubicBezTo>
                  <a:lnTo>
                    <a:pt x="6715" y="6652"/>
                  </a:lnTo>
                  <a:lnTo>
                    <a:pt x="6753" y="6659"/>
                  </a:lnTo>
                  <a:cubicBezTo>
                    <a:pt x="5490" y="4768"/>
                    <a:pt x="4932" y="2350"/>
                    <a:pt x="5436" y="131"/>
                  </a:cubicBezTo>
                  <a:lnTo>
                    <a:pt x="531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44"/>
            <p:cNvSpPr/>
            <p:nvPr/>
          </p:nvSpPr>
          <p:spPr>
            <a:xfrm>
              <a:off x="3126737" y="2937823"/>
              <a:ext cx="380564" cy="294656"/>
            </a:xfrm>
            <a:custGeom>
              <a:avLst/>
              <a:gdLst/>
              <a:ahLst/>
              <a:cxnLst/>
              <a:rect l="l" t="t" r="r" b="b"/>
              <a:pathLst>
                <a:path w="11974" h="9271" extrusionOk="0">
                  <a:moveTo>
                    <a:pt x="8521" y="0"/>
                  </a:moveTo>
                  <a:cubicBezTo>
                    <a:pt x="7746" y="0"/>
                    <a:pt x="7079" y="653"/>
                    <a:pt x="6545" y="1254"/>
                  </a:cubicBezTo>
                  <a:cubicBezTo>
                    <a:pt x="6196" y="1004"/>
                    <a:pt x="5766" y="870"/>
                    <a:pt x="5337" y="870"/>
                  </a:cubicBezTo>
                  <a:cubicBezTo>
                    <a:pt x="5215" y="870"/>
                    <a:pt x="5092" y="881"/>
                    <a:pt x="4972" y="903"/>
                  </a:cubicBezTo>
                  <a:cubicBezTo>
                    <a:pt x="5123" y="1134"/>
                    <a:pt x="5295" y="1350"/>
                    <a:pt x="5488" y="1547"/>
                  </a:cubicBezTo>
                  <a:cubicBezTo>
                    <a:pt x="5128" y="1417"/>
                    <a:pt x="4676" y="1320"/>
                    <a:pt x="4244" y="1320"/>
                  </a:cubicBezTo>
                  <a:cubicBezTo>
                    <a:pt x="3978" y="1320"/>
                    <a:pt x="3720" y="1357"/>
                    <a:pt x="3495" y="1444"/>
                  </a:cubicBezTo>
                  <a:cubicBezTo>
                    <a:pt x="3548" y="1620"/>
                    <a:pt x="3795" y="1816"/>
                    <a:pt x="3908" y="1960"/>
                  </a:cubicBezTo>
                  <a:cubicBezTo>
                    <a:pt x="3742" y="1927"/>
                    <a:pt x="3574" y="1896"/>
                    <a:pt x="3405" y="1896"/>
                  </a:cubicBezTo>
                  <a:cubicBezTo>
                    <a:pt x="3364" y="1896"/>
                    <a:pt x="3322" y="1897"/>
                    <a:pt x="3281" y="1902"/>
                  </a:cubicBezTo>
                  <a:cubicBezTo>
                    <a:pt x="3071" y="1924"/>
                    <a:pt x="2859" y="2016"/>
                    <a:pt x="2743" y="2195"/>
                  </a:cubicBezTo>
                  <a:cubicBezTo>
                    <a:pt x="2724" y="2223"/>
                    <a:pt x="2708" y="2255"/>
                    <a:pt x="2679" y="2271"/>
                  </a:cubicBezTo>
                  <a:cubicBezTo>
                    <a:pt x="2659" y="2283"/>
                    <a:pt x="2635" y="2287"/>
                    <a:pt x="2610" y="2287"/>
                  </a:cubicBezTo>
                  <a:cubicBezTo>
                    <a:pt x="2591" y="2287"/>
                    <a:pt x="2573" y="2285"/>
                    <a:pt x="2554" y="2282"/>
                  </a:cubicBezTo>
                  <a:cubicBezTo>
                    <a:pt x="2497" y="2276"/>
                    <a:pt x="2439" y="2272"/>
                    <a:pt x="2381" y="2272"/>
                  </a:cubicBezTo>
                  <a:cubicBezTo>
                    <a:pt x="1880" y="2272"/>
                    <a:pt x="1399" y="2514"/>
                    <a:pt x="950" y="2748"/>
                  </a:cubicBezTo>
                  <a:cubicBezTo>
                    <a:pt x="899" y="2776"/>
                    <a:pt x="845" y="2805"/>
                    <a:pt x="813" y="2851"/>
                  </a:cubicBezTo>
                  <a:cubicBezTo>
                    <a:pt x="757" y="2936"/>
                    <a:pt x="786" y="3055"/>
                    <a:pt x="855" y="3132"/>
                  </a:cubicBezTo>
                  <a:cubicBezTo>
                    <a:pt x="924" y="3207"/>
                    <a:pt x="1018" y="3249"/>
                    <a:pt x="1112" y="3290"/>
                  </a:cubicBezTo>
                  <a:cubicBezTo>
                    <a:pt x="854" y="3270"/>
                    <a:pt x="601" y="3168"/>
                    <a:pt x="399" y="3003"/>
                  </a:cubicBezTo>
                  <a:lnTo>
                    <a:pt x="399" y="3003"/>
                  </a:lnTo>
                  <a:cubicBezTo>
                    <a:pt x="324" y="3249"/>
                    <a:pt x="427" y="3541"/>
                    <a:pt x="641" y="3686"/>
                  </a:cubicBezTo>
                  <a:cubicBezTo>
                    <a:pt x="340" y="3865"/>
                    <a:pt x="108" y="4157"/>
                    <a:pt x="0" y="4490"/>
                  </a:cubicBezTo>
                  <a:cubicBezTo>
                    <a:pt x="96" y="4440"/>
                    <a:pt x="202" y="4410"/>
                    <a:pt x="309" y="4402"/>
                  </a:cubicBezTo>
                  <a:lnTo>
                    <a:pt x="309" y="4402"/>
                  </a:lnTo>
                  <a:cubicBezTo>
                    <a:pt x="155" y="4558"/>
                    <a:pt x="182" y="4831"/>
                    <a:pt x="314" y="5005"/>
                  </a:cubicBezTo>
                  <a:cubicBezTo>
                    <a:pt x="449" y="5179"/>
                    <a:pt x="661" y="5272"/>
                    <a:pt x="870" y="5339"/>
                  </a:cubicBezTo>
                  <a:cubicBezTo>
                    <a:pt x="1235" y="5458"/>
                    <a:pt x="1619" y="5517"/>
                    <a:pt x="2003" y="5517"/>
                  </a:cubicBezTo>
                  <a:cubicBezTo>
                    <a:pt x="2178" y="5517"/>
                    <a:pt x="2353" y="5505"/>
                    <a:pt x="2527" y="5480"/>
                  </a:cubicBezTo>
                  <a:cubicBezTo>
                    <a:pt x="2569" y="5474"/>
                    <a:pt x="2612" y="5468"/>
                    <a:pt x="2655" y="5468"/>
                  </a:cubicBezTo>
                  <a:cubicBezTo>
                    <a:pt x="2667" y="5468"/>
                    <a:pt x="2680" y="5468"/>
                    <a:pt x="2692" y="5470"/>
                  </a:cubicBezTo>
                  <a:cubicBezTo>
                    <a:pt x="2740" y="5476"/>
                    <a:pt x="2782" y="5490"/>
                    <a:pt x="2829" y="5505"/>
                  </a:cubicBezTo>
                  <a:cubicBezTo>
                    <a:pt x="3185" y="5618"/>
                    <a:pt x="3547" y="5674"/>
                    <a:pt x="3906" y="5674"/>
                  </a:cubicBezTo>
                  <a:cubicBezTo>
                    <a:pt x="4520" y="5674"/>
                    <a:pt x="5122" y="5509"/>
                    <a:pt x="5664" y="5178"/>
                  </a:cubicBezTo>
                  <a:cubicBezTo>
                    <a:pt x="5664" y="5332"/>
                    <a:pt x="5666" y="5486"/>
                    <a:pt x="5666" y="5643"/>
                  </a:cubicBezTo>
                  <a:cubicBezTo>
                    <a:pt x="5700" y="5654"/>
                    <a:pt x="5732" y="5660"/>
                    <a:pt x="5763" y="5660"/>
                  </a:cubicBezTo>
                  <a:cubicBezTo>
                    <a:pt x="6088" y="5660"/>
                    <a:pt x="6334" y="5091"/>
                    <a:pt x="6669" y="5091"/>
                  </a:cubicBezTo>
                  <a:cubicBezTo>
                    <a:pt x="6696" y="5091"/>
                    <a:pt x="6723" y="5094"/>
                    <a:pt x="6751" y="5102"/>
                  </a:cubicBezTo>
                  <a:cubicBezTo>
                    <a:pt x="6859" y="5134"/>
                    <a:pt x="6937" y="5221"/>
                    <a:pt x="7030" y="5277"/>
                  </a:cubicBezTo>
                  <a:cubicBezTo>
                    <a:pt x="7042" y="5284"/>
                    <a:pt x="7055" y="5288"/>
                    <a:pt x="7066" y="5295"/>
                  </a:cubicBezTo>
                  <a:cubicBezTo>
                    <a:pt x="7670" y="6873"/>
                    <a:pt x="8730" y="8274"/>
                    <a:pt x="10093" y="9270"/>
                  </a:cubicBezTo>
                  <a:lnTo>
                    <a:pt x="10292" y="9009"/>
                  </a:lnTo>
                  <a:cubicBezTo>
                    <a:pt x="8972" y="8092"/>
                    <a:pt x="7917" y="6804"/>
                    <a:pt x="7265" y="5338"/>
                  </a:cubicBezTo>
                  <a:cubicBezTo>
                    <a:pt x="7559" y="5330"/>
                    <a:pt x="7856" y="5056"/>
                    <a:pt x="7807" y="4752"/>
                  </a:cubicBezTo>
                  <a:lnTo>
                    <a:pt x="7807" y="4752"/>
                  </a:lnTo>
                  <a:cubicBezTo>
                    <a:pt x="8166" y="4861"/>
                    <a:pt x="8532" y="4957"/>
                    <a:pt x="8902" y="5015"/>
                  </a:cubicBezTo>
                  <a:cubicBezTo>
                    <a:pt x="9053" y="6402"/>
                    <a:pt x="9590" y="7745"/>
                    <a:pt x="10445" y="8847"/>
                  </a:cubicBezTo>
                  <a:lnTo>
                    <a:pt x="10671" y="8678"/>
                  </a:lnTo>
                  <a:cubicBezTo>
                    <a:pt x="9821" y="7635"/>
                    <a:pt x="9263" y="6363"/>
                    <a:pt x="9059" y="5034"/>
                  </a:cubicBezTo>
                  <a:lnTo>
                    <a:pt x="9059" y="5034"/>
                  </a:lnTo>
                  <a:cubicBezTo>
                    <a:pt x="9243" y="5057"/>
                    <a:pt x="9428" y="5070"/>
                    <a:pt x="9613" y="5070"/>
                  </a:cubicBezTo>
                  <a:cubicBezTo>
                    <a:pt x="9748" y="5070"/>
                    <a:pt x="9883" y="5063"/>
                    <a:pt x="10019" y="5047"/>
                  </a:cubicBezTo>
                  <a:cubicBezTo>
                    <a:pt x="10762" y="4957"/>
                    <a:pt x="11503" y="4572"/>
                    <a:pt x="11858" y="3914"/>
                  </a:cubicBezTo>
                  <a:cubicBezTo>
                    <a:pt x="11922" y="3795"/>
                    <a:pt x="11973" y="3668"/>
                    <a:pt x="11972" y="3535"/>
                  </a:cubicBezTo>
                  <a:cubicBezTo>
                    <a:pt x="11964" y="3379"/>
                    <a:pt x="11890" y="3233"/>
                    <a:pt x="11813" y="3097"/>
                  </a:cubicBezTo>
                  <a:cubicBezTo>
                    <a:pt x="11265" y="2137"/>
                    <a:pt x="10434" y="1340"/>
                    <a:pt x="9454" y="830"/>
                  </a:cubicBezTo>
                  <a:lnTo>
                    <a:pt x="8736" y="17"/>
                  </a:lnTo>
                  <a:cubicBezTo>
                    <a:pt x="8664" y="5"/>
                    <a:pt x="8592" y="0"/>
                    <a:pt x="85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44"/>
            <p:cNvSpPr/>
            <p:nvPr/>
          </p:nvSpPr>
          <p:spPr>
            <a:xfrm>
              <a:off x="3126642" y="3067754"/>
              <a:ext cx="16463" cy="12808"/>
            </a:xfrm>
            <a:custGeom>
              <a:avLst/>
              <a:gdLst/>
              <a:ahLst/>
              <a:cxnLst/>
              <a:rect l="l" t="t" r="r" b="b"/>
              <a:pathLst>
                <a:path w="518" h="403" extrusionOk="0">
                  <a:moveTo>
                    <a:pt x="517" y="1"/>
                  </a:moveTo>
                  <a:lnTo>
                    <a:pt x="517" y="1"/>
                  </a:lnTo>
                  <a:cubicBezTo>
                    <a:pt x="357" y="50"/>
                    <a:pt x="205" y="127"/>
                    <a:pt x="70" y="227"/>
                  </a:cubicBezTo>
                  <a:cubicBezTo>
                    <a:pt x="44" y="285"/>
                    <a:pt x="18" y="343"/>
                    <a:pt x="0" y="403"/>
                  </a:cubicBezTo>
                  <a:cubicBezTo>
                    <a:pt x="87" y="358"/>
                    <a:pt x="183" y="330"/>
                    <a:pt x="279" y="320"/>
                  </a:cubicBezTo>
                  <a:cubicBezTo>
                    <a:pt x="363" y="214"/>
                    <a:pt x="468" y="124"/>
                    <a:pt x="517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44"/>
            <p:cNvSpPr/>
            <p:nvPr/>
          </p:nvSpPr>
          <p:spPr>
            <a:xfrm>
              <a:off x="3134238" y="3072140"/>
              <a:ext cx="340041" cy="46212"/>
            </a:xfrm>
            <a:custGeom>
              <a:avLst/>
              <a:gdLst/>
              <a:ahLst/>
              <a:cxnLst/>
              <a:rect l="l" t="t" r="r" b="b"/>
              <a:pathLst>
                <a:path w="10699" h="1454" extrusionOk="0">
                  <a:moveTo>
                    <a:pt x="7170" y="1"/>
                  </a:moveTo>
                  <a:cubicBezTo>
                    <a:pt x="7103" y="162"/>
                    <a:pt x="7066" y="336"/>
                    <a:pt x="7057" y="512"/>
                  </a:cubicBezTo>
                  <a:cubicBezTo>
                    <a:pt x="6835" y="359"/>
                    <a:pt x="6585" y="250"/>
                    <a:pt x="6321" y="195"/>
                  </a:cubicBezTo>
                  <a:lnTo>
                    <a:pt x="6321" y="195"/>
                  </a:lnTo>
                  <a:cubicBezTo>
                    <a:pt x="6393" y="300"/>
                    <a:pt x="6444" y="420"/>
                    <a:pt x="6469" y="545"/>
                  </a:cubicBezTo>
                  <a:cubicBezTo>
                    <a:pt x="6457" y="546"/>
                    <a:pt x="6444" y="546"/>
                    <a:pt x="6432" y="546"/>
                  </a:cubicBezTo>
                  <a:cubicBezTo>
                    <a:pt x="6246" y="546"/>
                    <a:pt x="6061" y="494"/>
                    <a:pt x="5902" y="399"/>
                  </a:cubicBezTo>
                  <a:cubicBezTo>
                    <a:pt x="5852" y="477"/>
                    <a:pt x="5773" y="541"/>
                    <a:pt x="5686" y="577"/>
                  </a:cubicBezTo>
                  <a:cubicBezTo>
                    <a:pt x="5648" y="487"/>
                    <a:pt x="5608" y="396"/>
                    <a:pt x="5570" y="303"/>
                  </a:cubicBezTo>
                  <a:cubicBezTo>
                    <a:pt x="5059" y="654"/>
                    <a:pt x="4491" y="1020"/>
                    <a:pt x="3885" y="1020"/>
                  </a:cubicBezTo>
                  <a:cubicBezTo>
                    <a:pt x="3817" y="1020"/>
                    <a:pt x="3749" y="1015"/>
                    <a:pt x="3681" y="1006"/>
                  </a:cubicBezTo>
                  <a:cubicBezTo>
                    <a:pt x="3513" y="981"/>
                    <a:pt x="3346" y="927"/>
                    <a:pt x="3179" y="927"/>
                  </a:cubicBezTo>
                  <a:cubicBezTo>
                    <a:pt x="3145" y="927"/>
                    <a:pt x="3112" y="929"/>
                    <a:pt x="3078" y="934"/>
                  </a:cubicBezTo>
                  <a:cubicBezTo>
                    <a:pt x="3003" y="945"/>
                    <a:pt x="2930" y="970"/>
                    <a:pt x="2857" y="970"/>
                  </a:cubicBezTo>
                  <a:cubicBezTo>
                    <a:pt x="2841" y="970"/>
                    <a:pt x="2825" y="969"/>
                    <a:pt x="2809" y="966"/>
                  </a:cubicBezTo>
                  <a:cubicBezTo>
                    <a:pt x="2719" y="949"/>
                    <a:pt x="2636" y="853"/>
                    <a:pt x="2676" y="772"/>
                  </a:cubicBezTo>
                  <a:lnTo>
                    <a:pt x="2676" y="772"/>
                  </a:lnTo>
                  <a:cubicBezTo>
                    <a:pt x="2289" y="894"/>
                    <a:pt x="1883" y="956"/>
                    <a:pt x="1477" y="956"/>
                  </a:cubicBezTo>
                  <a:cubicBezTo>
                    <a:pt x="1032" y="956"/>
                    <a:pt x="586" y="882"/>
                    <a:pt x="166" y="734"/>
                  </a:cubicBezTo>
                  <a:cubicBezTo>
                    <a:pt x="108" y="714"/>
                    <a:pt x="47" y="690"/>
                    <a:pt x="1" y="650"/>
                  </a:cubicBezTo>
                  <a:lnTo>
                    <a:pt x="1" y="650"/>
                  </a:lnTo>
                  <a:cubicBezTo>
                    <a:pt x="18" y="698"/>
                    <a:pt x="44" y="744"/>
                    <a:pt x="75" y="785"/>
                  </a:cubicBezTo>
                  <a:cubicBezTo>
                    <a:pt x="210" y="959"/>
                    <a:pt x="422" y="1051"/>
                    <a:pt x="631" y="1119"/>
                  </a:cubicBezTo>
                  <a:cubicBezTo>
                    <a:pt x="997" y="1237"/>
                    <a:pt x="1382" y="1297"/>
                    <a:pt x="1767" y="1297"/>
                  </a:cubicBezTo>
                  <a:cubicBezTo>
                    <a:pt x="1941" y="1297"/>
                    <a:pt x="2115" y="1285"/>
                    <a:pt x="2288" y="1260"/>
                  </a:cubicBezTo>
                  <a:cubicBezTo>
                    <a:pt x="2329" y="1254"/>
                    <a:pt x="2373" y="1248"/>
                    <a:pt x="2415" y="1248"/>
                  </a:cubicBezTo>
                  <a:cubicBezTo>
                    <a:pt x="2428" y="1248"/>
                    <a:pt x="2441" y="1248"/>
                    <a:pt x="2454" y="1250"/>
                  </a:cubicBezTo>
                  <a:cubicBezTo>
                    <a:pt x="2500" y="1254"/>
                    <a:pt x="2544" y="1268"/>
                    <a:pt x="2589" y="1283"/>
                  </a:cubicBezTo>
                  <a:cubicBezTo>
                    <a:pt x="2945" y="1397"/>
                    <a:pt x="3308" y="1453"/>
                    <a:pt x="3667" y="1453"/>
                  </a:cubicBezTo>
                  <a:cubicBezTo>
                    <a:pt x="4281" y="1453"/>
                    <a:pt x="4883" y="1288"/>
                    <a:pt x="5425" y="956"/>
                  </a:cubicBezTo>
                  <a:cubicBezTo>
                    <a:pt x="5425" y="1112"/>
                    <a:pt x="5426" y="1266"/>
                    <a:pt x="5426" y="1421"/>
                  </a:cubicBezTo>
                  <a:cubicBezTo>
                    <a:pt x="5460" y="1433"/>
                    <a:pt x="5492" y="1438"/>
                    <a:pt x="5524" y="1438"/>
                  </a:cubicBezTo>
                  <a:cubicBezTo>
                    <a:pt x="5849" y="1438"/>
                    <a:pt x="6095" y="871"/>
                    <a:pt x="6430" y="871"/>
                  </a:cubicBezTo>
                  <a:cubicBezTo>
                    <a:pt x="6457" y="871"/>
                    <a:pt x="6484" y="874"/>
                    <a:pt x="6512" y="882"/>
                  </a:cubicBezTo>
                  <a:cubicBezTo>
                    <a:pt x="6618" y="913"/>
                    <a:pt x="6697" y="1000"/>
                    <a:pt x="6791" y="1056"/>
                  </a:cubicBezTo>
                  <a:cubicBezTo>
                    <a:pt x="6860" y="1098"/>
                    <a:pt x="6936" y="1116"/>
                    <a:pt x="7012" y="1116"/>
                  </a:cubicBezTo>
                  <a:cubicBezTo>
                    <a:pt x="7309" y="1116"/>
                    <a:pt x="7617" y="838"/>
                    <a:pt x="7567" y="531"/>
                  </a:cubicBezTo>
                  <a:lnTo>
                    <a:pt x="7567" y="531"/>
                  </a:lnTo>
                  <a:cubicBezTo>
                    <a:pt x="8148" y="707"/>
                    <a:pt x="8750" y="850"/>
                    <a:pt x="9354" y="850"/>
                  </a:cubicBezTo>
                  <a:cubicBezTo>
                    <a:pt x="9495" y="850"/>
                    <a:pt x="9636" y="843"/>
                    <a:pt x="9777" y="826"/>
                  </a:cubicBezTo>
                  <a:cubicBezTo>
                    <a:pt x="10095" y="788"/>
                    <a:pt x="10413" y="695"/>
                    <a:pt x="10699" y="550"/>
                  </a:cubicBezTo>
                  <a:cubicBezTo>
                    <a:pt x="10601" y="408"/>
                    <a:pt x="10442" y="310"/>
                    <a:pt x="10277" y="310"/>
                  </a:cubicBezTo>
                  <a:cubicBezTo>
                    <a:pt x="10244" y="310"/>
                    <a:pt x="10210" y="314"/>
                    <a:pt x="10176" y="323"/>
                  </a:cubicBezTo>
                  <a:cubicBezTo>
                    <a:pt x="10002" y="368"/>
                    <a:pt x="9829" y="506"/>
                    <a:pt x="9663" y="506"/>
                  </a:cubicBezTo>
                  <a:cubicBezTo>
                    <a:pt x="9624" y="506"/>
                    <a:pt x="9585" y="498"/>
                    <a:pt x="9547" y="480"/>
                  </a:cubicBezTo>
                  <a:cubicBezTo>
                    <a:pt x="9523" y="387"/>
                    <a:pt x="9501" y="294"/>
                    <a:pt x="9478" y="204"/>
                  </a:cubicBezTo>
                  <a:cubicBezTo>
                    <a:pt x="9300" y="416"/>
                    <a:pt x="9006" y="496"/>
                    <a:pt x="8730" y="497"/>
                  </a:cubicBezTo>
                  <a:cubicBezTo>
                    <a:pt x="8725" y="497"/>
                    <a:pt x="8720" y="497"/>
                    <a:pt x="8716" y="497"/>
                  </a:cubicBezTo>
                  <a:cubicBezTo>
                    <a:pt x="8169" y="497"/>
                    <a:pt x="7658" y="245"/>
                    <a:pt x="7170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44"/>
            <p:cNvSpPr/>
            <p:nvPr/>
          </p:nvSpPr>
          <p:spPr>
            <a:xfrm>
              <a:off x="3178703" y="3044298"/>
              <a:ext cx="24663" cy="10552"/>
            </a:xfrm>
            <a:custGeom>
              <a:avLst/>
              <a:gdLst/>
              <a:ahLst/>
              <a:cxnLst/>
              <a:rect l="l" t="t" r="r" b="b"/>
              <a:pathLst>
                <a:path w="776" h="332" extrusionOk="0">
                  <a:moveTo>
                    <a:pt x="263" y="0"/>
                  </a:moveTo>
                  <a:cubicBezTo>
                    <a:pt x="217" y="0"/>
                    <a:pt x="170" y="5"/>
                    <a:pt x="122" y="16"/>
                  </a:cubicBezTo>
                  <a:cubicBezTo>
                    <a:pt x="93" y="23"/>
                    <a:pt x="10" y="55"/>
                    <a:pt x="5" y="84"/>
                  </a:cubicBezTo>
                  <a:cubicBezTo>
                    <a:pt x="0" y="101"/>
                    <a:pt x="28" y="138"/>
                    <a:pt x="35" y="154"/>
                  </a:cubicBezTo>
                  <a:cubicBezTo>
                    <a:pt x="92" y="261"/>
                    <a:pt x="220" y="309"/>
                    <a:pt x="339" y="326"/>
                  </a:cubicBezTo>
                  <a:cubicBezTo>
                    <a:pt x="358" y="329"/>
                    <a:pt x="381" y="331"/>
                    <a:pt x="406" y="331"/>
                  </a:cubicBezTo>
                  <a:cubicBezTo>
                    <a:pt x="531" y="331"/>
                    <a:pt x="708" y="289"/>
                    <a:pt x="776" y="168"/>
                  </a:cubicBezTo>
                  <a:cubicBezTo>
                    <a:pt x="634" y="83"/>
                    <a:pt x="456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44"/>
            <p:cNvSpPr/>
            <p:nvPr/>
          </p:nvSpPr>
          <p:spPr>
            <a:xfrm>
              <a:off x="3193228" y="3073253"/>
              <a:ext cx="23424" cy="11918"/>
            </a:xfrm>
            <a:custGeom>
              <a:avLst/>
              <a:gdLst/>
              <a:ahLst/>
              <a:cxnLst/>
              <a:rect l="l" t="t" r="r" b="b"/>
              <a:pathLst>
                <a:path w="737" h="375" extrusionOk="0">
                  <a:moveTo>
                    <a:pt x="616" y="0"/>
                  </a:moveTo>
                  <a:cubicBezTo>
                    <a:pt x="437" y="0"/>
                    <a:pt x="243" y="35"/>
                    <a:pt x="85" y="165"/>
                  </a:cubicBezTo>
                  <a:cubicBezTo>
                    <a:pt x="62" y="185"/>
                    <a:pt x="1" y="249"/>
                    <a:pt x="11" y="278"/>
                  </a:cubicBezTo>
                  <a:cubicBezTo>
                    <a:pt x="15" y="295"/>
                    <a:pt x="56" y="316"/>
                    <a:pt x="70" y="327"/>
                  </a:cubicBezTo>
                  <a:cubicBezTo>
                    <a:pt x="119" y="362"/>
                    <a:pt x="177" y="375"/>
                    <a:pt x="237" y="375"/>
                  </a:cubicBezTo>
                  <a:cubicBezTo>
                    <a:pt x="298" y="375"/>
                    <a:pt x="361" y="362"/>
                    <a:pt x="419" y="343"/>
                  </a:cubicBezTo>
                  <a:cubicBezTo>
                    <a:pt x="529" y="307"/>
                    <a:pt x="730" y="170"/>
                    <a:pt x="737" y="5"/>
                  </a:cubicBezTo>
                  <a:cubicBezTo>
                    <a:pt x="698" y="2"/>
                    <a:pt x="657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44"/>
            <p:cNvSpPr/>
            <p:nvPr/>
          </p:nvSpPr>
          <p:spPr>
            <a:xfrm>
              <a:off x="3196502" y="3073348"/>
              <a:ext cx="22661" cy="19514"/>
            </a:xfrm>
            <a:custGeom>
              <a:avLst/>
              <a:gdLst/>
              <a:ahLst/>
              <a:cxnLst/>
              <a:rect l="l" t="t" r="r" b="b"/>
              <a:pathLst>
                <a:path w="713" h="614" extrusionOk="0">
                  <a:moveTo>
                    <a:pt x="650" y="0"/>
                  </a:moveTo>
                  <a:lnTo>
                    <a:pt x="650" y="0"/>
                  </a:lnTo>
                  <a:cubicBezTo>
                    <a:pt x="432" y="70"/>
                    <a:pt x="179" y="189"/>
                    <a:pt x="49" y="435"/>
                  </a:cubicBezTo>
                  <a:cubicBezTo>
                    <a:pt x="33" y="464"/>
                    <a:pt x="1" y="554"/>
                    <a:pt x="20" y="581"/>
                  </a:cubicBezTo>
                  <a:cubicBezTo>
                    <a:pt x="33" y="597"/>
                    <a:pt x="82" y="602"/>
                    <a:pt x="102" y="606"/>
                  </a:cubicBezTo>
                  <a:cubicBezTo>
                    <a:pt x="123" y="611"/>
                    <a:pt x="145" y="614"/>
                    <a:pt x="166" y="614"/>
                  </a:cubicBezTo>
                  <a:cubicBezTo>
                    <a:pt x="273" y="614"/>
                    <a:pt x="381" y="551"/>
                    <a:pt x="465" y="480"/>
                  </a:cubicBezTo>
                  <a:cubicBezTo>
                    <a:pt x="563" y="394"/>
                    <a:pt x="712" y="173"/>
                    <a:pt x="650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44"/>
            <p:cNvSpPr/>
            <p:nvPr/>
          </p:nvSpPr>
          <p:spPr>
            <a:xfrm>
              <a:off x="3225234" y="3076240"/>
              <a:ext cx="14080" cy="17957"/>
            </a:xfrm>
            <a:custGeom>
              <a:avLst/>
              <a:gdLst/>
              <a:ahLst/>
              <a:cxnLst/>
              <a:rect l="l" t="t" r="r" b="b"/>
              <a:pathLst>
                <a:path w="443" h="565" extrusionOk="0">
                  <a:moveTo>
                    <a:pt x="363" y="1"/>
                  </a:moveTo>
                  <a:cubicBezTo>
                    <a:pt x="218" y="97"/>
                    <a:pt x="57" y="236"/>
                    <a:pt x="12" y="445"/>
                  </a:cubicBezTo>
                  <a:cubicBezTo>
                    <a:pt x="6" y="470"/>
                    <a:pt x="0" y="543"/>
                    <a:pt x="20" y="560"/>
                  </a:cubicBezTo>
                  <a:cubicBezTo>
                    <a:pt x="25" y="563"/>
                    <a:pt x="33" y="564"/>
                    <a:pt x="43" y="564"/>
                  </a:cubicBezTo>
                  <a:cubicBezTo>
                    <a:pt x="58" y="564"/>
                    <a:pt x="76" y="561"/>
                    <a:pt x="86" y="561"/>
                  </a:cubicBezTo>
                  <a:cubicBezTo>
                    <a:pt x="187" y="557"/>
                    <a:pt x="269" y="476"/>
                    <a:pt x="327" y="393"/>
                  </a:cubicBezTo>
                  <a:cubicBezTo>
                    <a:pt x="382" y="309"/>
                    <a:pt x="443" y="114"/>
                    <a:pt x="363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44"/>
            <p:cNvSpPr/>
            <p:nvPr/>
          </p:nvSpPr>
          <p:spPr>
            <a:xfrm>
              <a:off x="3347028" y="3019316"/>
              <a:ext cx="17798" cy="12935"/>
            </a:xfrm>
            <a:custGeom>
              <a:avLst/>
              <a:gdLst/>
              <a:ahLst/>
              <a:cxnLst/>
              <a:rect l="l" t="t" r="r" b="b"/>
              <a:pathLst>
                <a:path w="560" h="407" extrusionOk="0">
                  <a:moveTo>
                    <a:pt x="132" y="1"/>
                  </a:moveTo>
                  <a:cubicBezTo>
                    <a:pt x="84" y="1"/>
                    <a:pt x="38" y="11"/>
                    <a:pt x="0" y="36"/>
                  </a:cubicBezTo>
                  <a:cubicBezTo>
                    <a:pt x="93" y="184"/>
                    <a:pt x="228" y="348"/>
                    <a:pt x="436" y="399"/>
                  </a:cubicBezTo>
                  <a:cubicBezTo>
                    <a:pt x="449" y="402"/>
                    <a:pt x="475" y="406"/>
                    <a:pt x="500" y="406"/>
                  </a:cubicBezTo>
                  <a:cubicBezTo>
                    <a:pt x="521" y="406"/>
                    <a:pt x="542" y="403"/>
                    <a:pt x="549" y="393"/>
                  </a:cubicBezTo>
                  <a:cubicBezTo>
                    <a:pt x="559" y="380"/>
                    <a:pt x="554" y="344"/>
                    <a:pt x="554" y="328"/>
                  </a:cubicBezTo>
                  <a:cubicBezTo>
                    <a:pt x="552" y="226"/>
                    <a:pt x="474" y="142"/>
                    <a:pt x="389" y="83"/>
                  </a:cubicBezTo>
                  <a:cubicBezTo>
                    <a:pt x="335" y="44"/>
                    <a:pt x="230" y="1"/>
                    <a:pt x="132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44"/>
            <p:cNvSpPr/>
            <p:nvPr/>
          </p:nvSpPr>
          <p:spPr>
            <a:xfrm>
              <a:off x="3352177" y="3016774"/>
              <a:ext cx="17544" cy="7532"/>
            </a:xfrm>
            <a:custGeom>
              <a:avLst/>
              <a:gdLst/>
              <a:ahLst/>
              <a:cxnLst/>
              <a:rect l="l" t="t" r="r" b="b"/>
              <a:pathLst>
                <a:path w="552" h="237" extrusionOk="0">
                  <a:moveTo>
                    <a:pt x="270" y="1"/>
                  </a:moveTo>
                  <a:cubicBezTo>
                    <a:pt x="183" y="1"/>
                    <a:pt x="53" y="28"/>
                    <a:pt x="1" y="113"/>
                  </a:cubicBezTo>
                  <a:cubicBezTo>
                    <a:pt x="102" y="177"/>
                    <a:pt x="229" y="237"/>
                    <a:pt x="367" y="237"/>
                  </a:cubicBezTo>
                  <a:cubicBezTo>
                    <a:pt x="399" y="237"/>
                    <a:pt x="431" y="234"/>
                    <a:pt x="464" y="227"/>
                  </a:cubicBezTo>
                  <a:cubicBezTo>
                    <a:pt x="486" y="222"/>
                    <a:pt x="544" y="202"/>
                    <a:pt x="548" y="179"/>
                  </a:cubicBezTo>
                  <a:cubicBezTo>
                    <a:pt x="551" y="167"/>
                    <a:pt x="531" y="141"/>
                    <a:pt x="525" y="128"/>
                  </a:cubicBezTo>
                  <a:cubicBezTo>
                    <a:pt x="487" y="52"/>
                    <a:pt x="397" y="18"/>
                    <a:pt x="312" y="3"/>
                  </a:cubicBezTo>
                  <a:cubicBezTo>
                    <a:pt x="300" y="1"/>
                    <a:pt x="286" y="1"/>
                    <a:pt x="270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44"/>
            <p:cNvSpPr/>
            <p:nvPr/>
          </p:nvSpPr>
          <p:spPr>
            <a:xfrm>
              <a:off x="3370548" y="3005618"/>
              <a:ext cx="13857" cy="6325"/>
            </a:xfrm>
            <a:custGeom>
              <a:avLst/>
              <a:gdLst/>
              <a:ahLst/>
              <a:cxnLst/>
              <a:rect l="l" t="t" r="r" b="b"/>
              <a:pathLst>
                <a:path w="436" h="199" extrusionOk="0">
                  <a:moveTo>
                    <a:pt x="181" y="0"/>
                  </a:moveTo>
                  <a:cubicBezTo>
                    <a:pt x="115" y="0"/>
                    <a:pt x="38" y="19"/>
                    <a:pt x="1" y="71"/>
                  </a:cubicBezTo>
                  <a:cubicBezTo>
                    <a:pt x="84" y="135"/>
                    <a:pt x="193" y="198"/>
                    <a:pt x="316" y="198"/>
                  </a:cubicBezTo>
                  <a:cubicBezTo>
                    <a:pt x="330" y="198"/>
                    <a:pt x="345" y="198"/>
                    <a:pt x="360" y="196"/>
                  </a:cubicBezTo>
                  <a:cubicBezTo>
                    <a:pt x="376" y="194"/>
                    <a:pt x="425" y="181"/>
                    <a:pt x="431" y="165"/>
                  </a:cubicBezTo>
                  <a:cubicBezTo>
                    <a:pt x="435" y="155"/>
                    <a:pt x="422" y="135"/>
                    <a:pt x="418" y="123"/>
                  </a:cubicBezTo>
                  <a:cubicBezTo>
                    <a:pt x="393" y="61"/>
                    <a:pt x="323" y="26"/>
                    <a:pt x="258" y="10"/>
                  </a:cubicBezTo>
                  <a:cubicBezTo>
                    <a:pt x="237" y="4"/>
                    <a:pt x="210" y="0"/>
                    <a:pt x="181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44"/>
            <p:cNvSpPr/>
            <p:nvPr/>
          </p:nvSpPr>
          <p:spPr>
            <a:xfrm>
              <a:off x="3238615" y="3076240"/>
              <a:ext cx="7310" cy="15415"/>
            </a:xfrm>
            <a:custGeom>
              <a:avLst/>
              <a:gdLst/>
              <a:ahLst/>
              <a:cxnLst/>
              <a:rect l="l" t="t" r="r" b="b"/>
              <a:pathLst>
                <a:path w="230" h="485" extrusionOk="0">
                  <a:moveTo>
                    <a:pt x="87" y="1"/>
                  </a:moveTo>
                  <a:cubicBezTo>
                    <a:pt x="38" y="120"/>
                    <a:pt x="0" y="274"/>
                    <a:pt x="60" y="419"/>
                  </a:cubicBezTo>
                  <a:cubicBezTo>
                    <a:pt x="67" y="438"/>
                    <a:pt x="95" y="484"/>
                    <a:pt x="113" y="484"/>
                  </a:cubicBezTo>
                  <a:cubicBezTo>
                    <a:pt x="124" y="484"/>
                    <a:pt x="144" y="466"/>
                    <a:pt x="153" y="458"/>
                  </a:cubicBezTo>
                  <a:cubicBezTo>
                    <a:pt x="212" y="412"/>
                    <a:pt x="230" y="329"/>
                    <a:pt x="230" y="252"/>
                  </a:cubicBezTo>
                  <a:cubicBezTo>
                    <a:pt x="230" y="180"/>
                    <a:pt x="186" y="34"/>
                    <a:pt x="87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44"/>
            <p:cNvSpPr/>
            <p:nvPr/>
          </p:nvSpPr>
          <p:spPr>
            <a:xfrm>
              <a:off x="3192211" y="3039531"/>
              <a:ext cx="15033" cy="9598"/>
            </a:xfrm>
            <a:custGeom>
              <a:avLst/>
              <a:gdLst/>
              <a:ahLst/>
              <a:cxnLst/>
              <a:rect l="l" t="t" r="r" b="b"/>
              <a:pathLst>
                <a:path w="473" h="302" extrusionOk="0">
                  <a:moveTo>
                    <a:pt x="68" y="0"/>
                  </a:moveTo>
                  <a:cubicBezTo>
                    <a:pt x="44" y="0"/>
                    <a:pt x="16" y="4"/>
                    <a:pt x="8" y="15"/>
                  </a:cubicBezTo>
                  <a:cubicBezTo>
                    <a:pt x="1" y="26"/>
                    <a:pt x="8" y="55"/>
                    <a:pt x="9" y="68"/>
                  </a:cubicBezTo>
                  <a:cubicBezTo>
                    <a:pt x="20" y="150"/>
                    <a:pt x="88" y="211"/>
                    <a:pt x="158" y="253"/>
                  </a:cubicBezTo>
                  <a:cubicBezTo>
                    <a:pt x="199" y="277"/>
                    <a:pt x="273" y="301"/>
                    <a:pt x="344" y="301"/>
                  </a:cubicBezTo>
                  <a:cubicBezTo>
                    <a:pt x="392" y="301"/>
                    <a:pt x="438" y="291"/>
                    <a:pt x="473" y="263"/>
                  </a:cubicBezTo>
                  <a:cubicBezTo>
                    <a:pt x="387" y="150"/>
                    <a:pt x="268" y="28"/>
                    <a:pt x="99" y="3"/>
                  </a:cubicBezTo>
                  <a:cubicBezTo>
                    <a:pt x="92" y="1"/>
                    <a:pt x="81" y="0"/>
                    <a:pt x="68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44"/>
            <p:cNvSpPr/>
            <p:nvPr/>
          </p:nvSpPr>
          <p:spPr>
            <a:xfrm>
              <a:off x="3257907" y="3009654"/>
              <a:ext cx="151952" cy="52886"/>
            </a:xfrm>
            <a:custGeom>
              <a:avLst/>
              <a:gdLst/>
              <a:ahLst/>
              <a:cxnLst/>
              <a:rect l="l" t="t" r="r" b="b"/>
              <a:pathLst>
                <a:path w="4781" h="1664" extrusionOk="0">
                  <a:moveTo>
                    <a:pt x="1" y="745"/>
                  </a:moveTo>
                  <a:lnTo>
                    <a:pt x="1" y="745"/>
                  </a:lnTo>
                  <a:cubicBezTo>
                    <a:pt x="1" y="745"/>
                    <a:pt x="0" y="745"/>
                    <a:pt x="0" y="745"/>
                  </a:cubicBezTo>
                  <a:cubicBezTo>
                    <a:pt x="0" y="745"/>
                    <a:pt x="1" y="745"/>
                    <a:pt x="1" y="745"/>
                  </a:cubicBezTo>
                  <a:close/>
                  <a:moveTo>
                    <a:pt x="1181" y="0"/>
                  </a:moveTo>
                  <a:cubicBezTo>
                    <a:pt x="666" y="0"/>
                    <a:pt x="170" y="562"/>
                    <a:pt x="1" y="745"/>
                  </a:cubicBezTo>
                  <a:lnTo>
                    <a:pt x="1" y="745"/>
                  </a:lnTo>
                  <a:cubicBezTo>
                    <a:pt x="11" y="734"/>
                    <a:pt x="35" y="730"/>
                    <a:pt x="68" y="730"/>
                  </a:cubicBezTo>
                  <a:cubicBezTo>
                    <a:pt x="195" y="730"/>
                    <a:pt x="459" y="794"/>
                    <a:pt x="621" y="794"/>
                  </a:cubicBezTo>
                  <a:cubicBezTo>
                    <a:pt x="664" y="794"/>
                    <a:pt x="700" y="789"/>
                    <a:pt x="723" y="777"/>
                  </a:cubicBezTo>
                  <a:lnTo>
                    <a:pt x="723" y="777"/>
                  </a:lnTo>
                  <a:cubicBezTo>
                    <a:pt x="707" y="923"/>
                    <a:pt x="627" y="1074"/>
                    <a:pt x="578" y="1212"/>
                  </a:cubicBezTo>
                  <a:cubicBezTo>
                    <a:pt x="616" y="1213"/>
                    <a:pt x="654" y="1214"/>
                    <a:pt x="692" y="1214"/>
                  </a:cubicBezTo>
                  <a:cubicBezTo>
                    <a:pt x="994" y="1214"/>
                    <a:pt x="1296" y="1162"/>
                    <a:pt x="1583" y="1061"/>
                  </a:cubicBezTo>
                  <a:lnTo>
                    <a:pt x="1583" y="1061"/>
                  </a:lnTo>
                  <a:cubicBezTo>
                    <a:pt x="1577" y="1140"/>
                    <a:pt x="1555" y="1217"/>
                    <a:pt x="1519" y="1287"/>
                  </a:cubicBezTo>
                  <a:cubicBezTo>
                    <a:pt x="1735" y="1255"/>
                    <a:pt x="1947" y="1197"/>
                    <a:pt x="2151" y="1116"/>
                  </a:cubicBezTo>
                  <a:cubicBezTo>
                    <a:pt x="2160" y="1171"/>
                    <a:pt x="2167" y="1226"/>
                    <a:pt x="2175" y="1283"/>
                  </a:cubicBezTo>
                  <a:cubicBezTo>
                    <a:pt x="2181" y="1284"/>
                    <a:pt x="2187" y="1285"/>
                    <a:pt x="2193" y="1285"/>
                  </a:cubicBezTo>
                  <a:cubicBezTo>
                    <a:pt x="2254" y="1285"/>
                    <a:pt x="2294" y="1203"/>
                    <a:pt x="2353" y="1169"/>
                  </a:cubicBezTo>
                  <a:cubicBezTo>
                    <a:pt x="2375" y="1157"/>
                    <a:pt x="2399" y="1152"/>
                    <a:pt x="2424" y="1152"/>
                  </a:cubicBezTo>
                  <a:cubicBezTo>
                    <a:pt x="2477" y="1152"/>
                    <a:pt x="2533" y="1175"/>
                    <a:pt x="2582" y="1198"/>
                  </a:cubicBezTo>
                  <a:cubicBezTo>
                    <a:pt x="2906" y="1355"/>
                    <a:pt x="3231" y="1509"/>
                    <a:pt x="3554" y="1663"/>
                  </a:cubicBezTo>
                  <a:cubicBezTo>
                    <a:pt x="3577" y="1569"/>
                    <a:pt x="3584" y="1471"/>
                    <a:pt x="3574" y="1374"/>
                  </a:cubicBezTo>
                  <a:lnTo>
                    <a:pt x="3574" y="1374"/>
                  </a:lnTo>
                  <a:cubicBezTo>
                    <a:pt x="3703" y="1386"/>
                    <a:pt x="3923" y="1444"/>
                    <a:pt x="4116" y="1444"/>
                  </a:cubicBezTo>
                  <a:cubicBezTo>
                    <a:pt x="4271" y="1444"/>
                    <a:pt x="4409" y="1407"/>
                    <a:pt x="4468" y="1278"/>
                  </a:cubicBezTo>
                  <a:cubicBezTo>
                    <a:pt x="4496" y="1220"/>
                    <a:pt x="4489" y="1152"/>
                    <a:pt x="4474" y="1088"/>
                  </a:cubicBezTo>
                  <a:cubicBezTo>
                    <a:pt x="4445" y="957"/>
                    <a:pt x="4390" y="833"/>
                    <a:pt x="4313" y="724"/>
                  </a:cubicBezTo>
                  <a:lnTo>
                    <a:pt x="4313" y="724"/>
                  </a:lnTo>
                  <a:cubicBezTo>
                    <a:pt x="4468" y="734"/>
                    <a:pt x="4624" y="743"/>
                    <a:pt x="4781" y="753"/>
                  </a:cubicBezTo>
                  <a:cubicBezTo>
                    <a:pt x="4669" y="596"/>
                    <a:pt x="4527" y="462"/>
                    <a:pt x="4365" y="358"/>
                  </a:cubicBezTo>
                  <a:lnTo>
                    <a:pt x="4365" y="358"/>
                  </a:lnTo>
                  <a:cubicBezTo>
                    <a:pt x="4389" y="385"/>
                    <a:pt x="4400" y="422"/>
                    <a:pt x="4396" y="458"/>
                  </a:cubicBezTo>
                  <a:cubicBezTo>
                    <a:pt x="4313" y="434"/>
                    <a:pt x="4226" y="423"/>
                    <a:pt x="4140" y="423"/>
                  </a:cubicBezTo>
                  <a:cubicBezTo>
                    <a:pt x="4067" y="423"/>
                    <a:pt x="3995" y="431"/>
                    <a:pt x="3924" y="448"/>
                  </a:cubicBezTo>
                  <a:cubicBezTo>
                    <a:pt x="3991" y="513"/>
                    <a:pt x="4020" y="616"/>
                    <a:pt x="3996" y="706"/>
                  </a:cubicBezTo>
                  <a:cubicBezTo>
                    <a:pt x="3857" y="689"/>
                    <a:pt x="3719" y="668"/>
                    <a:pt x="3580" y="651"/>
                  </a:cubicBezTo>
                  <a:lnTo>
                    <a:pt x="3580" y="651"/>
                  </a:lnTo>
                  <a:cubicBezTo>
                    <a:pt x="3654" y="777"/>
                    <a:pt x="3678" y="931"/>
                    <a:pt x="3652" y="1075"/>
                  </a:cubicBezTo>
                  <a:cubicBezTo>
                    <a:pt x="3362" y="981"/>
                    <a:pt x="3087" y="841"/>
                    <a:pt x="2842" y="660"/>
                  </a:cubicBezTo>
                  <a:cubicBezTo>
                    <a:pt x="2782" y="616"/>
                    <a:pt x="2720" y="567"/>
                    <a:pt x="2647" y="554"/>
                  </a:cubicBezTo>
                  <a:cubicBezTo>
                    <a:pt x="2634" y="552"/>
                    <a:pt x="2620" y="551"/>
                    <a:pt x="2607" y="551"/>
                  </a:cubicBezTo>
                  <a:cubicBezTo>
                    <a:pt x="2545" y="551"/>
                    <a:pt x="2482" y="570"/>
                    <a:pt x="2421" y="586"/>
                  </a:cubicBezTo>
                  <a:cubicBezTo>
                    <a:pt x="2316" y="612"/>
                    <a:pt x="2209" y="625"/>
                    <a:pt x="2101" y="625"/>
                  </a:cubicBezTo>
                  <a:cubicBezTo>
                    <a:pt x="1967" y="625"/>
                    <a:pt x="1833" y="605"/>
                    <a:pt x="1705" y="565"/>
                  </a:cubicBezTo>
                  <a:cubicBezTo>
                    <a:pt x="1672" y="554"/>
                    <a:pt x="1637" y="542"/>
                    <a:pt x="1602" y="542"/>
                  </a:cubicBezTo>
                  <a:cubicBezTo>
                    <a:pt x="1596" y="542"/>
                    <a:pt x="1589" y="543"/>
                    <a:pt x="1583" y="544"/>
                  </a:cubicBezTo>
                  <a:cubicBezTo>
                    <a:pt x="1547" y="549"/>
                    <a:pt x="1513" y="568"/>
                    <a:pt x="1483" y="587"/>
                  </a:cubicBezTo>
                  <a:cubicBezTo>
                    <a:pt x="1346" y="670"/>
                    <a:pt x="1208" y="754"/>
                    <a:pt x="1070" y="837"/>
                  </a:cubicBezTo>
                  <a:cubicBezTo>
                    <a:pt x="1079" y="743"/>
                    <a:pt x="1091" y="648"/>
                    <a:pt x="1099" y="554"/>
                  </a:cubicBezTo>
                  <a:lnTo>
                    <a:pt x="1099" y="554"/>
                  </a:lnTo>
                  <a:cubicBezTo>
                    <a:pt x="1006" y="596"/>
                    <a:pt x="903" y="617"/>
                    <a:pt x="800" y="617"/>
                  </a:cubicBezTo>
                  <a:cubicBezTo>
                    <a:pt x="708" y="617"/>
                    <a:pt x="616" y="600"/>
                    <a:pt x="530" y="565"/>
                  </a:cubicBezTo>
                  <a:cubicBezTo>
                    <a:pt x="712" y="342"/>
                    <a:pt x="934" y="150"/>
                    <a:pt x="1181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1" name="Google Shape;8591;p44"/>
          <p:cNvGrpSpPr/>
          <p:nvPr/>
        </p:nvGrpSpPr>
        <p:grpSpPr>
          <a:xfrm>
            <a:off x="1356300" y="3862267"/>
            <a:ext cx="939452" cy="1443164"/>
            <a:chOff x="1356079" y="3848802"/>
            <a:chExt cx="204269" cy="313793"/>
          </a:xfrm>
        </p:grpSpPr>
        <p:sp>
          <p:nvSpPr>
            <p:cNvPr id="8592" name="Google Shape;8592;p44"/>
            <p:cNvSpPr/>
            <p:nvPr/>
          </p:nvSpPr>
          <p:spPr>
            <a:xfrm>
              <a:off x="1357096" y="3848802"/>
              <a:ext cx="110476" cy="208493"/>
            </a:xfrm>
            <a:custGeom>
              <a:avLst/>
              <a:gdLst/>
              <a:ahLst/>
              <a:cxnLst/>
              <a:rect l="l" t="t" r="r" b="b"/>
              <a:pathLst>
                <a:path w="3476" h="6560" extrusionOk="0">
                  <a:moveTo>
                    <a:pt x="2728" y="0"/>
                  </a:moveTo>
                  <a:cubicBezTo>
                    <a:pt x="2620" y="0"/>
                    <a:pt x="2511" y="20"/>
                    <a:pt x="2410" y="57"/>
                  </a:cubicBezTo>
                  <a:cubicBezTo>
                    <a:pt x="2115" y="163"/>
                    <a:pt x="1883" y="389"/>
                    <a:pt x="1682" y="625"/>
                  </a:cubicBezTo>
                  <a:cubicBezTo>
                    <a:pt x="320" y="2221"/>
                    <a:pt x="1" y="4464"/>
                    <a:pt x="101" y="6560"/>
                  </a:cubicBezTo>
                  <a:cubicBezTo>
                    <a:pt x="768" y="4727"/>
                    <a:pt x="1523" y="3273"/>
                    <a:pt x="2811" y="1836"/>
                  </a:cubicBezTo>
                  <a:cubicBezTo>
                    <a:pt x="3016" y="1608"/>
                    <a:pt x="3233" y="1378"/>
                    <a:pt x="3354" y="1095"/>
                  </a:cubicBezTo>
                  <a:cubicBezTo>
                    <a:pt x="3473" y="812"/>
                    <a:pt x="3476" y="455"/>
                    <a:pt x="3273" y="224"/>
                  </a:cubicBezTo>
                  <a:cubicBezTo>
                    <a:pt x="3137" y="71"/>
                    <a:pt x="2934" y="0"/>
                    <a:pt x="27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44"/>
            <p:cNvSpPr/>
            <p:nvPr/>
          </p:nvSpPr>
          <p:spPr>
            <a:xfrm>
              <a:off x="1358939" y="3870955"/>
              <a:ext cx="84096" cy="186563"/>
            </a:xfrm>
            <a:custGeom>
              <a:avLst/>
              <a:gdLst/>
              <a:ahLst/>
              <a:cxnLst/>
              <a:rect l="l" t="t" r="r" b="b"/>
              <a:pathLst>
                <a:path w="2646" h="5870" extrusionOk="0">
                  <a:moveTo>
                    <a:pt x="2597" y="0"/>
                  </a:moveTo>
                  <a:cubicBezTo>
                    <a:pt x="2579" y="15"/>
                    <a:pt x="2123" y="362"/>
                    <a:pt x="1571" y="1259"/>
                  </a:cubicBezTo>
                  <a:cubicBezTo>
                    <a:pt x="1065" y="2083"/>
                    <a:pt x="380" y="3551"/>
                    <a:pt x="1" y="5857"/>
                  </a:cubicBezTo>
                  <a:lnTo>
                    <a:pt x="82" y="5870"/>
                  </a:lnTo>
                  <a:cubicBezTo>
                    <a:pt x="804" y="1489"/>
                    <a:pt x="2628" y="79"/>
                    <a:pt x="2645" y="66"/>
                  </a:cubicBezTo>
                  <a:lnTo>
                    <a:pt x="259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44"/>
            <p:cNvSpPr/>
            <p:nvPr/>
          </p:nvSpPr>
          <p:spPr>
            <a:xfrm>
              <a:off x="1434425" y="4045637"/>
              <a:ext cx="125922" cy="113432"/>
            </a:xfrm>
            <a:custGeom>
              <a:avLst/>
              <a:gdLst/>
              <a:ahLst/>
              <a:cxnLst/>
              <a:rect l="l" t="t" r="r" b="b"/>
              <a:pathLst>
                <a:path w="3962" h="3569" extrusionOk="0">
                  <a:moveTo>
                    <a:pt x="3191" y="0"/>
                  </a:moveTo>
                  <a:cubicBezTo>
                    <a:pt x="3094" y="0"/>
                    <a:pt x="3006" y="20"/>
                    <a:pt x="2910" y="49"/>
                  </a:cubicBezTo>
                  <a:cubicBezTo>
                    <a:pt x="2183" y="269"/>
                    <a:pt x="1561" y="860"/>
                    <a:pt x="1110" y="1450"/>
                  </a:cubicBezTo>
                  <a:cubicBezTo>
                    <a:pt x="623" y="2084"/>
                    <a:pt x="269" y="2816"/>
                    <a:pt x="0" y="3569"/>
                  </a:cubicBezTo>
                  <a:cubicBezTo>
                    <a:pt x="915" y="2568"/>
                    <a:pt x="1786" y="1833"/>
                    <a:pt x="2996" y="1252"/>
                  </a:cubicBezTo>
                  <a:cubicBezTo>
                    <a:pt x="3189" y="1159"/>
                    <a:pt x="3390" y="1071"/>
                    <a:pt x="3542" y="920"/>
                  </a:cubicBezTo>
                  <a:cubicBezTo>
                    <a:pt x="3695" y="769"/>
                    <a:pt x="3962" y="426"/>
                    <a:pt x="3892" y="223"/>
                  </a:cubicBezTo>
                  <a:cubicBezTo>
                    <a:pt x="3824" y="18"/>
                    <a:pt x="3427" y="11"/>
                    <a:pt x="3211" y="1"/>
                  </a:cubicBezTo>
                  <a:cubicBezTo>
                    <a:pt x="3204" y="0"/>
                    <a:pt x="3198" y="0"/>
                    <a:pt x="31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44"/>
            <p:cNvSpPr/>
            <p:nvPr/>
          </p:nvSpPr>
          <p:spPr>
            <a:xfrm>
              <a:off x="1433313" y="4060416"/>
              <a:ext cx="103420" cy="99257"/>
            </a:xfrm>
            <a:custGeom>
              <a:avLst/>
              <a:gdLst/>
              <a:ahLst/>
              <a:cxnLst/>
              <a:rect l="l" t="t" r="r" b="b"/>
              <a:pathLst>
                <a:path w="3254" h="3123" extrusionOk="0">
                  <a:moveTo>
                    <a:pt x="3234" y="0"/>
                  </a:moveTo>
                  <a:cubicBezTo>
                    <a:pt x="3217" y="5"/>
                    <a:pt x="1644" y="432"/>
                    <a:pt x="0" y="3079"/>
                  </a:cubicBezTo>
                  <a:lnTo>
                    <a:pt x="70" y="3122"/>
                  </a:lnTo>
                  <a:cubicBezTo>
                    <a:pt x="1692" y="506"/>
                    <a:pt x="3237" y="85"/>
                    <a:pt x="3253" y="80"/>
                  </a:cubicBezTo>
                  <a:lnTo>
                    <a:pt x="323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44"/>
            <p:cNvSpPr/>
            <p:nvPr/>
          </p:nvSpPr>
          <p:spPr>
            <a:xfrm>
              <a:off x="1357287" y="3926671"/>
              <a:ext cx="148933" cy="169623"/>
            </a:xfrm>
            <a:custGeom>
              <a:avLst/>
              <a:gdLst/>
              <a:ahLst/>
              <a:cxnLst/>
              <a:rect l="l" t="t" r="r" b="b"/>
              <a:pathLst>
                <a:path w="4686" h="5337" extrusionOk="0">
                  <a:moveTo>
                    <a:pt x="3707" y="1"/>
                  </a:moveTo>
                  <a:cubicBezTo>
                    <a:pt x="3643" y="1"/>
                    <a:pt x="3582" y="4"/>
                    <a:pt x="3529" y="9"/>
                  </a:cubicBezTo>
                  <a:cubicBezTo>
                    <a:pt x="3200" y="33"/>
                    <a:pt x="2890" y="179"/>
                    <a:pt x="2631" y="379"/>
                  </a:cubicBezTo>
                  <a:cubicBezTo>
                    <a:pt x="1078" y="1580"/>
                    <a:pt x="343" y="3458"/>
                    <a:pt x="1" y="5337"/>
                  </a:cubicBezTo>
                  <a:cubicBezTo>
                    <a:pt x="300" y="4876"/>
                    <a:pt x="616" y="4429"/>
                    <a:pt x="955" y="3998"/>
                  </a:cubicBezTo>
                  <a:cubicBezTo>
                    <a:pt x="1565" y="3231"/>
                    <a:pt x="2259" y="2537"/>
                    <a:pt x="3040" y="1946"/>
                  </a:cubicBezTo>
                  <a:cubicBezTo>
                    <a:pt x="3467" y="1623"/>
                    <a:pt x="4685" y="934"/>
                    <a:pt x="4308" y="235"/>
                  </a:cubicBezTo>
                  <a:cubicBezTo>
                    <a:pt x="4205" y="44"/>
                    <a:pt x="3935" y="1"/>
                    <a:pt x="37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44"/>
            <p:cNvSpPr/>
            <p:nvPr/>
          </p:nvSpPr>
          <p:spPr>
            <a:xfrm>
              <a:off x="1356079" y="3946949"/>
              <a:ext cx="113114" cy="149854"/>
            </a:xfrm>
            <a:custGeom>
              <a:avLst/>
              <a:gdLst/>
              <a:ahLst/>
              <a:cxnLst/>
              <a:rect l="l" t="t" r="r" b="b"/>
              <a:pathLst>
                <a:path w="3559" h="4715" extrusionOk="0">
                  <a:moveTo>
                    <a:pt x="3525" y="1"/>
                  </a:moveTo>
                  <a:cubicBezTo>
                    <a:pt x="3505" y="10"/>
                    <a:pt x="3029" y="223"/>
                    <a:pt x="2351" y="910"/>
                  </a:cubicBezTo>
                  <a:cubicBezTo>
                    <a:pt x="1729" y="1542"/>
                    <a:pt x="816" y="2706"/>
                    <a:pt x="1" y="4684"/>
                  </a:cubicBezTo>
                  <a:lnTo>
                    <a:pt x="76" y="4715"/>
                  </a:lnTo>
                  <a:cubicBezTo>
                    <a:pt x="1623" y="964"/>
                    <a:pt x="3540" y="85"/>
                    <a:pt x="3559" y="75"/>
                  </a:cubicBezTo>
                  <a:lnTo>
                    <a:pt x="35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44"/>
            <p:cNvSpPr/>
            <p:nvPr/>
          </p:nvSpPr>
          <p:spPr>
            <a:xfrm>
              <a:off x="1407632" y="3977906"/>
              <a:ext cx="125604" cy="184688"/>
            </a:xfrm>
            <a:custGeom>
              <a:avLst/>
              <a:gdLst/>
              <a:ahLst/>
              <a:cxnLst/>
              <a:rect l="l" t="t" r="r" b="b"/>
              <a:pathLst>
                <a:path w="3952" h="5811" extrusionOk="0">
                  <a:moveTo>
                    <a:pt x="2963" y="0"/>
                  </a:moveTo>
                  <a:cubicBezTo>
                    <a:pt x="2941" y="0"/>
                    <a:pt x="2920" y="11"/>
                    <a:pt x="2907" y="35"/>
                  </a:cubicBezTo>
                  <a:cubicBezTo>
                    <a:pt x="2706" y="434"/>
                    <a:pt x="2621" y="889"/>
                    <a:pt x="2544" y="1333"/>
                  </a:cubicBezTo>
                  <a:cubicBezTo>
                    <a:pt x="2425" y="1475"/>
                    <a:pt x="2314" y="1622"/>
                    <a:pt x="2207" y="1774"/>
                  </a:cubicBezTo>
                  <a:cubicBezTo>
                    <a:pt x="2307" y="1449"/>
                    <a:pt x="2394" y="860"/>
                    <a:pt x="2329" y="364"/>
                  </a:cubicBezTo>
                  <a:cubicBezTo>
                    <a:pt x="2324" y="327"/>
                    <a:pt x="2294" y="309"/>
                    <a:pt x="2264" y="309"/>
                  </a:cubicBezTo>
                  <a:cubicBezTo>
                    <a:pt x="2236" y="309"/>
                    <a:pt x="2209" y="325"/>
                    <a:pt x="2201" y="359"/>
                  </a:cubicBezTo>
                  <a:cubicBezTo>
                    <a:pt x="2181" y="447"/>
                    <a:pt x="2165" y="534"/>
                    <a:pt x="2155" y="585"/>
                  </a:cubicBezTo>
                  <a:cubicBezTo>
                    <a:pt x="2069" y="990"/>
                    <a:pt x="2062" y="1440"/>
                    <a:pt x="2157" y="1846"/>
                  </a:cubicBezTo>
                  <a:cubicBezTo>
                    <a:pt x="2051" y="2001"/>
                    <a:pt x="1951" y="2161"/>
                    <a:pt x="1858" y="2325"/>
                  </a:cubicBezTo>
                  <a:cubicBezTo>
                    <a:pt x="1879" y="2210"/>
                    <a:pt x="1867" y="2090"/>
                    <a:pt x="1842" y="1976"/>
                  </a:cubicBezTo>
                  <a:cubicBezTo>
                    <a:pt x="1818" y="1870"/>
                    <a:pt x="1720" y="1526"/>
                    <a:pt x="1648" y="1275"/>
                  </a:cubicBezTo>
                  <a:cubicBezTo>
                    <a:pt x="1641" y="1252"/>
                    <a:pt x="1622" y="1241"/>
                    <a:pt x="1603" y="1241"/>
                  </a:cubicBezTo>
                  <a:cubicBezTo>
                    <a:pt x="1579" y="1241"/>
                    <a:pt x="1556" y="1257"/>
                    <a:pt x="1555" y="1286"/>
                  </a:cubicBezTo>
                  <a:cubicBezTo>
                    <a:pt x="1549" y="1500"/>
                    <a:pt x="1543" y="1763"/>
                    <a:pt x="1555" y="1832"/>
                  </a:cubicBezTo>
                  <a:cubicBezTo>
                    <a:pt x="1579" y="2002"/>
                    <a:pt x="1712" y="2280"/>
                    <a:pt x="1787" y="2453"/>
                  </a:cubicBezTo>
                  <a:cubicBezTo>
                    <a:pt x="1687" y="2640"/>
                    <a:pt x="1595" y="2833"/>
                    <a:pt x="1510" y="3029"/>
                  </a:cubicBezTo>
                  <a:cubicBezTo>
                    <a:pt x="1524" y="2877"/>
                    <a:pt x="1530" y="2721"/>
                    <a:pt x="1494" y="2573"/>
                  </a:cubicBezTo>
                  <a:cubicBezTo>
                    <a:pt x="1473" y="2487"/>
                    <a:pt x="1440" y="2408"/>
                    <a:pt x="1408" y="2326"/>
                  </a:cubicBezTo>
                  <a:cubicBezTo>
                    <a:pt x="1360" y="2211"/>
                    <a:pt x="1314" y="2097"/>
                    <a:pt x="1244" y="1995"/>
                  </a:cubicBezTo>
                  <a:cubicBezTo>
                    <a:pt x="1189" y="1912"/>
                    <a:pt x="1121" y="1840"/>
                    <a:pt x="1048" y="1773"/>
                  </a:cubicBezTo>
                  <a:cubicBezTo>
                    <a:pt x="1035" y="1761"/>
                    <a:pt x="1021" y="1755"/>
                    <a:pt x="1006" y="1755"/>
                  </a:cubicBezTo>
                  <a:cubicBezTo>
                    <a:pt x="966" y="1755"/>
                    <a:pt x="929" y="1796"/>
                    <a:pt x="945" y="1841"/>
                  </a:cubicBezTo>
                  <a:cubicBezTo>
                    <a:pt x="1052" y="2148"/>
                    <a:pt x="1112" y="2474"/>
                    <a:pt x="1273" y="2756"/>
                  </a:cubicBezTo>
                  <a:cubicBezTo>
                    <a:pt x="1327" y="2848"/>
                    <a:pt x="1424" y="3001"/>
                    <a:pt x="1473" y="3119"/>
                  </a:cubicBezTo>
                  <a:cubicBezTo>
                    <a:pt x="1356" y="3408"/>
                    <a:pt x="1251" y="3701"/>
                    <a:pt x="1169" y="4003"/>
                  </a:cubicBezTo>
                  <a:cubicBezTo>
                    <a:pt x="1153" y="3720"/>
                    <a:pt x="1045" y="3392"/>
                    <a:pt x="949" y="3147"/>
                  </a:cubicBezTo>
                  <a:cubicBezTo>
                    <a:pt x="871" y="2949"/>
                    <a:pt x="772" y="2721"/>
                    <a:pt x="704" y="2564"/>
                  </a:cubicBezTo>
                  <a:cubicBezTo>
                    <a:pt x="695" y="2546"/>
                    <a:pt x="679" y="2538"/>
                    <a:pt x="663" y="2538"/>
                  </a:cubicBezTo>
                  <a:cubicBezTo>
                    <a:pt x="641" y="2538"/>
                    <a:pt x="619" y="2555"/>
                    <a:pt x="620" y="2582"/>
                  </a:cubicBezTo>
                  <a:cubicBezTo>
                    <a:pt x="625" y="2811"/>
                    <a:pt x="647" y="3168"/>
                    <a:pt x="724" y="3372"/>
                  </a:cubicBezTo>
                  <a:cubicBezTo>
                    <a:pt x="814" y="3611"/>
                    <a:pt x="1025" y="3902"/>
                    <a:pt x="1129" y="4152"/>
                  </a:cubicBezTo>
                  <a:cubicBezTo>
                    <a:pt x="1090" y="4307"/>
                    <a:pt x="1055" y="4461"/>
                    <a:pt x="1025" y="4616"/>
                  </a:cubicBezTo>
                  <a:cubicBezTo>
                    <a:pt x="961" y="4387"/>
                    <a:pt x="814" y="4156"/>
                    <a:pt x="758" y="4054"/>
                  </a:cubicBezTo>
                  <a:cubicBezTo>
                    <a:pt x="641" y="3838"/>
                    <a:pt x="454" y="3669"/>
                    <a:pt x="273" y="3504"/>
                  </a:cubicBezTo>
                  <a:lnTo>
                    <a:pt x="88" y="3335"/>
                  </a:lnTo>
                  <a:cubicBezTo>
                    <a:pt x="79" y="3327"/>
                    <a:pt x="69" y="3323"/>
                    <a:pt x="59" y="3323"/>
                  </a:cubicBezTo>
                  <a:cubicBezTo>
                    <a:pt x="28" y="3323"/>
                    <a:pt x="1" y="3357"/>
                    <a:pt x="18" y="3389"/>
                  </a:cubicBezTo>
                  <a:cubicBezTo>
                    <a:pt x="124" y="3582"/>
                    <a:pt x="271" y="3854"/>
                    <a:pt x="371" y="4053"/>
                  </a:cubicBezTo>
                  <a:cubicBezTo>
                    <a:pt x="503" y="4314"/>
                    <a:pt x="851" y="4696"/>
                    <a:pt x="988" y="4822"/>
                  </a:cubicBezTo>
                  <a:cubicBezTo>
                    <a:pt x="933" y="5143"/>
                    <a:pt x="897" y="5466"/>
                    <a:pt x="881" y="5785"/>
                  </a:cubicBezTo>
                  <a:cubicBezTo>
                    <a:pt x="880" y="5802"/>
                    <a:pt x="895" y="5811"/>
                    <a:pt x="909" y="5811"/>
                  </a:cubicBezTo>
                  <a:cubicBezTo>
                    <a:pt x="920" y="5811"/>
                    <a:pt x="931" y="5805"/>
                    <a:pt x="932" y="5793"/>
                  </a:cubicBezTo>
                  <a:cubicBezTo>
                    <a:pt x="1015" y="5186"/>
                    <a:pt x="1112" y="4584"/>
                    <a:pt x="1266" y="3998"/>
                  </a:cubicBezTo>
                  <a:cubicBezTo>
                    <a:pt x="1555" y="3755"/>
                    <a:pt x="1954" y="3646"/>
                    <a:pt x="2201" y="3357"/>
                  </a:cubicBezTo>
                  <a:cubicBezTo>
                    <a:pt x="2287" y="3257"/>
                    <a:pt x="2349" y="3139"/>
                    <a:pt x="2391" y="3015"/>
                  </a:cubicBezTo>
                  <a:cubicBezTo>
                    <a:pt x="2407" y="2968"/>
                    <a:pt x="2371" y="2927"/>
                    <a:pt x="2330" y="2927"/>
                  </a:cubicBezTo>
                  <a:cubicBezTo>
                    <a:pt x="2317" y="2927"/>
                    <a:pt x="2302" y="2932"/>
                    <a:pt x="2290" y="2943"/>
                  </a:cubicBezTo>
                  <a:cubicBezTo>
                    <a:pt x="2261" y="2968"/>
                    <a:pt x="2230" y="2994"/>
                    <a:pt x="2201" y="3019"/>
                  </a:cubicBezTo>
                  <a:cubicBezTo>
                    <a:pt x="2086" y="3119"/>
                    <a:pt x="1972" y="3218"/>
                    <a:pt x="1853" y="3308"/>
                  </a:cubicBezTo>
                  <a:cubicBezTo>
                    <a:pt x="1761" y="3375"/>
                    <a:pt x="1665" y="3439"/>
                    <a:pt x="1582" y="3516"/>
                  </a:cubicBezTo>
                  <a:cubicBezTo>
                    <a:pt x="1471" y="3617"/>
                    <a:pt x="1385" y="3742"/>
                    <a:pt x="1301" y="3868"/>
                  </a:cubicBezTo>
                  <a:cubicBezTo>
                    <a:pt x="1402" y="3504"/>
                    <a:pt x="1527" y="3145"/>
                    <a:pt x="1688" y="2794"/>
                  </a:cubicBezTo>
                  <a:cubicBezTo>
                    <a:pt x="1696" y="2778"/>
                    <a:pt x="1706" y="2762"/>
                    <a:pt x="1715" y="2743"/>
                  </a:cubicBezTo>
                  <a:cubicBezTo>
                    <a:pt x="1810" y="2673"/>
                    <a:pt x="1934" y="2646"/>
                    <a:pt x="2049" y="2611"/>
                  </a:cubicBezTo>
                  <a:cubicBezTo>
                    <a:pt x="2362" y="2518"/>
                    <a:pt x="2650" y="2336"/>
                    <a:pt x="2875" y="2097"/>
                  </a:cubicBezTo>
                  <a:cubicBezTo>
                    <a:pt x="2917" y="2053"/>
                    <a:pt x="2878" y="1990"/>
                    <a:pt x="2828" y="1990"/>
                  </a:cubicBezTo>
                  <a:cubicBezTo>
                    <a:pt x="2817" y="1990"/>
                    <a:pt x="2806" y="1993"/>
                    <a:pt x="2795" y="1999"/>
                  </a:cubicBezTo>
                  <a:cubicBezTo>
                    <a:pt x="2708" y="2052"/>
                    <a:pt x="2616" y="2101"/>
                    <a:pt x="2523" y="2145"/>
                  </a:cubicBezTo>
                  <a:cubicBezTo>
                    <a:pt x="2268" y="2264"/>
                    <a:pt x="1979" y="2363"/>
                    <a:pt x="1797" y="2573"/>
                  </a:cubicBezTo>
                  <a:cubicBezTo>
                    <a:pt x="1931" y="2307"/>
                    <a:pt x="2082" y="2053"/>
                    <a:pt x="2246" y="1811"/>
                  </a:cubicBezTo>
                  <a:cubicBezTo>
                    <a:pt x="2477" y="1724"/>
                    <a:pt x="2780" y="1722"/>
                    <a:pt x="3011" y="1654"/>
                  </a:cubicBezTo>
                  <a:cubicBezTo>
                    <a:pt x="3177" y="1606"/>
                    <a:pt x="3328" y="1519"/>
                    <a:pt x="3467" y="1413"/>
                  </a:cubicBezTo>
                  <a:cubicBezTo>
                    <a:pt x="3521" y="1373"/>
                    <a:pt x="3486" y="1297"/>
                    <a:pt x="3431" y="1297"/>
                  </a:cubicBezTo>
                  <a:cubicBezTo>
                    <a:pt x="3423" y="1297"/>
                    <a:pt x="3415" y="1299"/>
                    <a:pt x="3406" y="1302"/>
                  </a:cubicBezTo>
                  <a:cubicBezTo>
                    <a:pt x="3348" y="1326"/>
                    <a:pt x="3289" y="1346"/>
                    <a:pt x="3229" y="1359"/>
                  </a:cubicBezTo>
                  <a:cubicBezTo>
                    <a:pt x="3110" y="1385"/>
                    <a:pt x="2990" y="1392"/>
                    <a:pt x="2869" y="1419"/>
                  </a:cubicBezTo>
                  <a:cubicBezTo>
                    <a:pt x="2673" y="1461"/>
                    <a:pt x="2490" y="1551"/>
                    <a:pt x="2338" y="1680"/>
                  </a:cubicBezTo>
                  <a:cubicBezTo>
                    <a:pt x="2509" y="1439"/>
                    <a:pt x="2701" y="1209"/>
                    <a:pt x="2907" y="996"/>
                  </a:cubicBezTo>
                  <a:cubicBezTo>
                    <a:pt x="3167" y="919"/>
                    <a:pt x="3477" y="727"/>
                    <a:pt x="3678" y="555"/>
                  </a:cubicBezTo>
                  <a:cubicBezTo>
                    <a:pt x="3736" y="505"/>
                    <a:pt x="3838" y="357"/>
                    <a:pt x="3923" y="223"/>
                  </a:cubicBezTo>
                  <a:cubicBezTo>
                    <a:pt x="3951" y="182"/>
                    <a:pt x="3915" y="130"/>
                    <a:pt x="3869" y="130"/>
                  </a:cubicBezTo>
                  <a:cubicBezTo>
                    <a:pt x="3858" y="130"/>
                    <a:pt x="3846" y="133"/>
                    <a:pt x="3835" y="141"/>
                  </a:cubicBezTo>
                  <a:cubicBezTo>
                    <a:pt x="3716" y="215"/>
                    <a:pt x="3579" y="299"/>
                    <a:pt x="3522" y="338"/>
                  </a:cubicBezTo>
                  <a:cubicBezTo>
                    <a:pt x="3325" y="479"/>
                    <a:pt x="3161" y="658"/>
                    <a:pt x="3007" y="845"/>
                  </a:cubicBezTo>
                  <a:cubicBezTo>
                    <a:pt x="2878" y="967"/>
                    <a:pt x="2757" y="1096"/>
                    <a:pt x="2638" y="1227"/>
                  </a:cubicBezTo>
                  <a:cubicBezTo>
                    <a:pt x="2830" y="916"/>
                    <a:pt x="2990" y="449"/>
                    <a:pt x="3029" y="71"/>
                  </a:cubicBezTo>
                  <a:cubicBezTo>
                    <a:pt x="3033" y="28"/>
                    <a:pt x="2998" y="0"/>
                    <a:pt x="296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9" name="Google Shape;8599;p44"/>
          <p:cNvGrpSpPr/>
          <p:nvPr/>
        </p:nvGrpSpPr>
        <p:grpSpPr>
          <a:xfrm>
            <a:off x="7324194" y="3906997"/>
            <a:ext cx="653093" cy="1188684"/>
            <a:chOff x="3320076" y="3858527"/>
            <a:chExt cx="142004" cy="258460"/>
          </a:xfrm>
        </p:grpSpPr>
        <p:sp>
          <p:nvSpPr>
            <p:cNvPr id="8600" name="Google Shape;8600;p44"/>
            <p:cNvSpPr/>
            <p:nvPr/>
          </p:nvSpPr>
          <p:spPr>
            <a:xfrm>
              <a:off x="3320076" y="4002888"/>
              <a:ext cx="125890" cy="113400"/>
            </a:xfrm>
            <a:custGeom>
              <a:avLst/>
              <a:gdLst/>
              <a:ahLst/>
              <a:cxnLst/>
              <a:rect l="l" t="t" r="r" b="b"/>
              <a:pathLst>
                <a:path w="3961" h="3568" extrusionOk="0">
                  <a:moveTo>
                    <a:pt x="771" y="1"/>
                  </a:moveTo>
                  <a:cubicBezTo>
                    <a:pt x="764" y="1"/>
                    <a:pt x="757" y="1"/>
                    <a:pt x="750" y="1"/>
                  </a:cubicBezTo>
                  <a:cubicBezTo>
                    <a:pt x="533" y="10"/>
                    <a:pt x="138" y="17"/>
                    <a:pt x="68" y="223"/>
                  </a:cubicBezTo>
                  <a:cubicBezTo>
                    <a:pt x="0" y="425"/>
                    <a:pt x="267" y="769"/>
                    <a:pt x="420" y="919"/>
                  </a:cubicBezTo>
                  <a:cubicBezTo>
                    <a:pt x="572" y="1070"/>
                    <a:pt x="771" y="1158"/>
                    <a:pt x="966" y="1251"/>
                  </a:cubicBezTo>
                  <a:cubicBezTo>
                    <a:pt x="2176" y="1835"/>
                    <a:pt x="3044" y="2568"/>
                    <a:pt x="3960" y="3567"/>
                  </a:cubicBezTo>
                  <a:cubicBezTo>
                    <a:pt x="3693" y="2817"/>
                    <a:pt x="3339" y="2085"/>
                    <a:pt x="2852" y="1450"/>
                  </a:cubicBezTo>
                  <a:cubicBezTo>
                    <a:pt x="2399" y="859"/>
                    <a:pt x="1779" y="270"/>
                    <a:pt x="1052" y="49"/>
                  </a:cubicBezTo>
                  <a:cubicBezTo>
                    <a:pt x="957" y="19"/>
                    <a:pt x="868" y="1"/>
                    <a:pt x="7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44"/>
            <p:cNvSpPr/>
            <p:nvPr/>
          </p:nvSpPr>
          <p:spPr>
            <a:xfrm>
              <a:off x="3343755" y="4017731"/>
              <a:ext cx="103388" cy="99257"/>
            </a:xfrm>
            <a:custGeom>
              <a:avLst/>
              <a:gdLst/>
              <a:ahLst/>
              <a:cxnLst/>
              <a:rect l="l" t="t" r="r" b="b"/>
              <a:pathLst>
                <a:path w="3253" h="3123" extrusionOk="0">
                  <a:moveTo>
                    <a:pt x="19" y="0"/>
                  </a:moveTo>
                  <a:lnTo>
                    <a:pt x="0" y="80"/>
                  </a:lnTo>
                  <a:cubicBezTo>
                    <a:pt x="15" y="84"/>
                    <a:pt x="1558" y="505"/>
                    <a:pt x="3182" y="3122"/>
                  </a:cubicBezTo>
                  <a:lnTo>
                    <a:pt x="3253" y="3079"/>
                  </a:lnTo>
                  <a:cubicBezTo>
                    <a:pt x="1608" y="431"/>
                    <a:pt x="36" y="4"/>
                    <a:pt x="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44"/>
            <p:cNvSpPr/>
            <p:nvPr/>
          </p:nvSpPr>
          <p:spPr>
            <a:xfrm>
              <a:off x="3359615" y="3858527"/>
              <a:ext cx="97572" cy="205092"/>
            </a:xfrm>
            <a:custGeom>
              <a:avLst/>
              <a:gdLst/>
              <a:ahLst/>
              <a:cxnLst/>
              <a:rect l="l" t="t" r="r" b="b"/>
              <a:pathLst>
                <a:path w="3070" h="6453" extrusionOk="0">
                  <a:moveTo>
                    <a:pt x="870" y="0"/>
                  </a:moveTo>
                  <a:cubicBezTo>
                    <a:pt x="778" y="0"/>
                    <a:pt x="691" y="22"/>
                    <a:pt x="621" y="79"/>
                  </a:cubicBezTo>
                  <a:cubicBezTo>
                    <a:pt x="1" y="577"/>
                    <a:pt x="855" y="1687"/>
                    <a:pt x="1122" y="2148"/>
                  </a:cubicBezTo>
                  <a:cubicBezTo>
                    <a:pt x="1611" y="2998"/>
                    <a:pt x="1981" y="3905"/>
                    <a:pt x="2243" y="4849"/>
                  </a:cubicBezTo>
                  <a:cubicBezTo>
                    <a:pt x="2390" y="5378"/>
                    <a:pt x="2504" y="5914"/>
                    <a:pt x="2603" y="6453"/>
                  </a:cubicBezTo>
                  <a:cubicBezTo>
                    <a:pt x="3018" y="4588"/>
                    <a:pt x="3069" y="2572"/>
                    <a:pt x="2109" y="863"/>
                  </a:cubicBezTo>
                  <a:cubicBezTo>
                    <a:pt x="1949" y="579"/>
                    <a:pt x="1719" y="324"/>
                    <a:pt x="1427" y="172"/>
                  </a:cubicBezTo>
                  <a:cubicBezTo>
                    <a:pt x="1282" y="97"/>
                    <a:pt x="1063" y="0"/>
                    <a:pt x="8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44"/>
            <p:cNvSpPr/>
            <p:nvPr/>
          </p:nvSpPr>
          <p:spPr>
            <a:xfrm>
              <a:off x="3396356" y="3882937"/>
              <a:ext cx="48373" cy="180684"/>
            </a:xfrm>
            <a:custGeom>
              <a:avLst/>
              <a:gdLst/>
              <a:ahLst/>
              <a:cxnLst/>
              <a:rect l="l" t="t" r="r" b="b"/>
              <a:pathLst>
                <a:path w="1522" h="5685" extrusionOk="0">
                  <a:moveTo>
                    <a:pt x="60" y="1"/>
                  </a:moveTo>
                  <a:lnTo>
                    <a:pt x="1" y="57"/>
                  </a:lnTo>
                  <a:cubicBezTo>
                    <a:pt x="15" y="72"/>
                    <a:pt x="1440" y="1624"/>
                    <a:pt x="1405" y="5685"/>
                  </a:cubicBezTo>
                  <a:lnTo>
                    <a:pt x="1486" y="5685"/>
                  </a:lnTo>
                  <a:cubicBezTo>
                    <a:pt x="1521" y="1591"/>
                    <a:pt x="75" y="15"/>
                    <a:pt x="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44"/>
            <p:cNvSpPr/>
            <p:nvPr/>
          </p:nvSpPr>
          <p:spPr>
            <a:xfrm>
              <a:off x="3326719" y="3918884"/>
              <a:ext cx="135362" cy="176997"/>
            </a:xfrm>
            <a:custGeom>
              <a:avLst/>
              <a:gdLst/>
              <a:ahLst/>
              <a:cxnLst/>
              <a:rect l="l" t="t" r="r" b="b"/>
              <a:pathLst>
                <a:path w="4259" h="5569" extrusionOk="0">
                  <a:moveTo>
                    <a:pt x="974" y="0"/>
                  </a:moveTo>
                  <a:cubicBezTo>
                    <a:pt x="937" y="0"/>
                    <a:pt x="900" y="32"/>
                    <a:pt x="909" y="78"/>
                  </a:cubicBezTo>
                  <a:cubicBezTo>
                    <a:pt x="988" y="450"/>
                    <a:pt x="1194" y="896"/>
                    <a:pt x="1418" y="1186"/>
                  </a:cubicBezTo>
                  <a:cubicBezTo>
                    <a:pt x="1287" y="1067"/>
                    <a:pt x="1152" y="952"/>
                    <a:pt x="1012" y="845"/>
                  </a:cubicBezTo>
                  <a:cubicBezTo>
                    <a:pt x="841" y="675"/>
                    <a:pt x="660" y="511"/>
                    <a:pt x="446" y="393"/>
                  </a:cubicBezTo>
                  <a:cubicBezTo>
                    <a:pt x="385" y="358"/>
                    <a:pt x="243" y="290"/>
                    <a:pt x="115" y="228"/>
                  </a:cubicBezTo>
                  <a:cubicBezTo>
                    <a:pt x="105" y="223"/>
                    <a:pt x="96" y="221"/>
                    <a:pt x="87" y="221"/>
                  </a:cubicBezTo>
                  <a:cubicBezTo>
                    <a:pt x="37" y="221"/>
                    <a:pt x="1" y="282"/>
                    <a:pt x="37" y="326"/>
                  </a:cubicBezTo>
                  <a:cubicBezTo>
                    <a:pt x="134" y="448"/>
                    <a:pt x="253" y="586"/>
                    <a:pt x="314" y="630"/>
                  </a:cubicBezTo>
                  <a:cubicBezTo>
                    <a:pt x="532" y="779"/>
                    <a:pt x="859" y="938"/>
                    <a:pt x="1126" y="988"/>
                  </a:cubicBezTo>
                  <a:cubicBezTo>
                    <a:pt x="1354" y="1182"/>
                    <a:pt x="1567" y="1388"/>
                    <a:pt x="1765" y="1611"/>
                  </a:cubicBezTo>
                  <a:cubicBezTo>
                    <a:pt x="1599" y="1498"/>
                    <a:pt x="1405" y="1426"/>
                    <a:pt x="1207" y="1404"/>
                  </a:cubicBezTo>
                  <a:cubicBezTo>
                    <a:pt x="1088" y="1392"/>
                    <a:pt x="965" y="1397"/>
                    <a:pt x="844" y="1381"/>
                  </a:cubicBezTo>
                  <a:cubicBezTo>
                    <a:pt x="783" y="1373"/>
                    <a:pt x="721" y="1359"/>
                    <a:pt x="661" y="1343"/>
                  </a:cubicBezTo>
                  <a:cubicBezTo>
                    <a:pt x="654" y="1341"/>
                    <a:pt x="648" y="1340"/>
                    <a:pt x="642" y="1340"/>
                  </a:cubicBezTo>
                  <a:cubicBezTo>
                    <a:pt x="582" y="1340"/>
                    <a:pt x="552" y="1425"/>
                    <a:pt x="610" y="1459"/>
                  </a:cubicBezTo>
                  <a:cubicBezTo>
                    <a:pt x="758" y="1549"/>
                    <a:pt x="917" y="1620"/>
                    <a:pt x="1089" y="1654"/>
                  </a:cubicBezTo>
                  <a:cubicBezTo>
                    <a:pt x="1325" y="1697"/>
                    <a:pt x="1627" y="1668"/>
                    <a:pt x="1865" y="1729"/>
                  </a:cubicBezTo>
                  <a:cubicBezTo>
                    <a:pt x="2057" y="1956"/>
                    <a:pt x="2232" y="2194"/>
                    <a:pt x="2392" y="2445"/>
                  </a:cubicBezTo>
                  <a:cubicBezTo>
                    <a:pt x="2189" y="2250"/>
                    <a:pt x="1891" y="2185"/>
                    <a:pt x="1622" y="2091"/>
                  </a:cubicBezTo>
                  <a:cubicBezTo>
                    <a:pt x="1527" y="2056"/>
                    <a:pt x="1431" y="2018"/>
                    <a:pt x="1338" y="1974"/>
                  </a:cubicBezTo>
                  <a:cubicBezTo>
                    <a:pt x="1328" y="1970"/>
                    <a:pt x="1319" y="1968"/>
                    <a:pt x="1310" y="1968"/>
                  </a:cubicBezTo>
                  <a:cubicBezTo>
                    <a:pt x="1257" y="1968"/>
                    <a:pt x="1221" y="2039"/>
                    <a:pt x="1269" y="2079"/>
                  </a:cubicBezTo>
                  <a:cubicBezTo>
                    <a:pt x="1516" y="2294"/>
                    <a:pt x="1821" y="2445"/>
                    <a:pt x="2142" y="2505"/>
                  </a:cubicBezTo>
                  <a:cubicBezTo>
                    <a:pt x="2258" y="2526"/>
                    <a:pt x="2382" y="2539"/>
                    <a:pt x="2484" y="2595"/>
                  </a:cubicBezTo>
                  <a:cubicBezTo>
                    <a:pt x="2508" y="2638"/>
                    <a:pt x="2536" y="2680"/>
                    <a:pt x="2562" y="2724"/>
                  </a:cubicBezTo>
                  <a:cubicBezTo>
                    <a:pt x="2739" y="3035"/>
                    <a:pt x="2886" y="3353"/>
                    <a:pt x="3015" y="3676"/>
                  </a:cubicBezTo>
                  <a:cubicBezTo>
                    <a:pt x="2921" y="3559"/>
                    <a:pt x="2820" y="3444"/>
                    <a:pt x="2701" y="3355"/>
                  </a:cubicBezTo>
                  <a:cubicBezTo>
                    <a:pt x="2610" y="3289"/>
                    <a:pt x="2508" y="3236"/>
                    <a:pt x="2411" y="3178"/>
                  </a:cubicBezTo>
                  <a:cubicBezTo>
                    <a:pt x="2280" y="3101"/>
                    <a:pt x="2157" y="3014"/>
                    <a:pt x="2033" y="2927"/>
                  </a:cubicBezTo>
                  <a:cubicBezTo>
                    <a:pt x="2000" y="2905"/>
                    <a:pt x="1969" y="2882"/>
                    <a:pt x="1937" y="2860"/>
                  </a:cubicBezTo>
                  <a:cubicBezTo>
                    <a:pt x="1925" y="2852"/>
                    <a:pt x="1912" y="2848"/>
                    <a:pt x="1900" y="2848"/>
                  </a:cubicBezTo>
                  <a:cubicBezTo>
                    <a:pt x="1857" y="2848"/>
                    <a:pt x="1820" y="2894"/>
                    <a:pt x="1843" y="2940"/>
                  </a:cubicBezTo>
                  <a:cubicBezTo>
                    <a:pt x="1898" y="3059"/>
                    <a:pt x="1974" y="3171"/>
                    <a:pt x="2068" y="3261"/>
                  </a:cubicBezTo>
                  <a:cubicBezTo>
                    <a:pt x="2344" y="3522"/>
                    <a:pt x="2752" y="3592"/>
                    <a:pt x="3064" y="3804"/>
                  </a:cubicBezTo>
                  <a:cubicBezTo>
                    <a:pt x="3276" y="4371"/>
                    <a:pt x="3435" y="4954"/>
                    <a:pt x="3580" y="5550"/>
                  </a:cubicBezTo>
                  <a:cubicBezTo>
                    <a:pt x="3583" y="5563"/>
                    <a:pt x="3592" y="5569"/>
                    <a:pt x="3601" y="5569"/>
                  </a:cubicBezTo>
                  <a:cubicBezTo>
                    <a:pt x="3616" y="5569"/>
                    <a:pt x="3632" y="5555"/>
                    <a:pt x="3631" y="5535"/>
                  </a:cubicBezTo>
                  <a:cubicBezTo>
                    <a:pt x="3581" y="5220"/>
                    <a:pt x="3513" y="4903"/>
                    <a:pt x="3426" y="4591"/>
                  </a:cubicBezTo>
                  <a:cubicBezTo>
                    <a:pt x="3549" y="4453"/>
                    <a:pt x="3854" y="4037"/>
                    <a:pt x="3959" y="3762"/>
                  </a:cubicBezTo>
                  <a:cubicBezTo>
                    <a:pt x="4039" y="3556"/>
                    <a:pt x="4156" y="3268"/>
                    <a:pt x="4242" y="3066"/>
                  </a:cubicBezTo>
                  <a:cubicBezTo>
                    <a:pt x="4259" y="3033"/>
                    <a:pt x="4233" y="3005"/>
                    <a:pt x="4205" y="3005"/>
                  </a:cubicBezTo>
                  <a:cubicBezTo>
                    <a:pt x="4194" y="3005"/>
                    <a:pt x="4183" y="3009"/>
                    <a:pt x="4174" y="3020"/>
                  </a:cubicBezTo>
                  <a:lnTo>
                    <a:pt x="4005" y="3207"/>
                  </a:lnTo>
                  <a:cubicBezTo>
                    <a:pt x="3841" y="3390"/>
                    <a:pt x="3674" y="3578"/>
                    <a:pt x="3580" y="3804"/>
                  </a:cubicBezTo>
                  <a:cubicBezTo>
                    <a:pt x="3536" y="3912"/>
                    <a:pt x="3413" y="4156"/>
                    <a:pt x="3372" y="4392"/>
                  </a:cubicBezTo>
                  <a:cubicBezTo>
                    <a:pt x="3327" y="4241"/>
                    <a:pt x="3275" y="4090"/>
                    <a:pt x="3220" y="3942"/>
                  </a:cubicBezTo>
                  <a:cubicBezTo>
                    <a:pt x="3298" y="3681"/>
                    <a:pt x="3480" y="3370"/>
                    <a:pt x="3544" y="3123"/>
                  </a:cubicBezTo>
                  <a:cubicBezTo>
                    <a:pt x="3600" y="2913"/>
                    <a:pt x="3583" y="2554"/>
                    <a:pt x="3565" y="2326"/>
                  </a:cubicBezTo>
                  <a:cubicBezTo>
                    <a:pt x="3563" y="2301"/>
                    <a:pt x="3542" y="2287"/>
                    <a:pt x="3521" y="2287"/>
                  </a:cubicBezTo>
                  <a:cubicBezTo>
                    <a:pt x="3504" y="2287"/>
                    <a:pt x="3486" y="2297"/>
                    <a:pt x="3480" y="2317"/>
                  </a:cubicBezTo>
                  <a:cubicBezTo>
                    <a:pt x="3427" y="2481"/>
                    <a:pt x="3355" y="2718"/>
                    <a:pt x="3297" y="2921"/>
                  </a:cubicBezTo>
                  <a:cubicBezTo>
                    <a:pt x="3224" y="3175"/>
                    <a:pt x="3153" y="3514"/>
                    <a:pt x="3166" y="3797"/>
                  </a:cubicBezTo>
                  <a:cubicBezTo>
                    <a:pt x="3051" y="3506"/>
                    <a:pt x="2919" y="3223"/>
                    <a:pt x="2771" y="2949"/>
                  </a:cubicBezTo>
                  <a:cubicBezTo>
                    <a:pt x="2807" y="2827"/>
                    <a:pt x="2890" y="2664"/>
                    <a:pt x="2931" y="2568"/>
                  </a:cubicBezTo>
                  <a:cubicBezTo>
                    <a:pt x="3061" y="2271"/>
                    <a:pt x="3088" y="1940"/>
                    <a:pt x="3163" y="1625"/>
                  </a:cubicBezTo>
                  <a:cubicBezTo>
                    <a:pt x="3175" y="1579"/>
                    <a:pt x="3139" y="1544"/>
                    <a:pt x="3101" y="1544"/>
                  </a:cubicBezTo>
                  <a:cubicBezTo>
                    <a:pt x="3084" y="1544"/>
                    <a:pt x="3066" y="1551"/>
                    <a:pt x="3053" y="1566"/>
                  </a:cubicBezTo>
                  <a:cubicBezTo>
                    <a:pt x="2987" y="1640"/>
                    <a:pt x="2928" y="1720"/>
                    <a:pt x="2880" y="1807"/>
                  </a:cubicBezTo>
                  <a:cubicBezTo>
                    <a:pt x="2822" y="1916"/>
                    <a:pt x="2786" y="2034"/>
                    <a:pt x="2752" y="2155"/>
                  </a:cubicBezTo>
                  <a:cubicBezTo>
                    <a:pt x="2726" y="2237"/>
                    <a:pt x="2703" y="2322"/>
                    <a:pt x="2691" y="2409"/>
                  </a:cubicBezTo>
                  <a:cubicBezTo>
                    <a:pt x="2672" y="2561"/>
                    <a:pt x="2691" y="2714"/>
                    <a:pt x="2723" y="2863"/>
                  </a:cubicBezTo>
                  <a:cubicBezTo>
                    <a:pt x="2619" y="2677"/>
                    <a:pt x="2507" y="2496"/>
                    <a:pt x="2386" y="2319"/>
                  </a:cubicBezTo>
                  <a:cubicBezTo>
                    <a:pt x="2444" y="2137"/>
                    <a:pt x="2544" y="1851"/>
                    <a:pt x="2553" y="1677"/>
                  </a:cubicBezTo>
                  <a:cubicBezTo>
                    <a:pt x="2558" y="1607"/>
                    <a:pt x="2524" y="1344"/>
                    <a:pt x="2498" y="1132"/>
                  </a:cubicBezTo>
                  <a:cubicBezTo>
                    <a:pt x="2494" y="1106"/>
                    <a:pt x="2472" y="1092"/>
                    <a:pt x="2451" y="1092"/>
                  </a:cubicBezTo>
                  <a:cubicBezTo>
                    <a:pt x="2430" y="1092"/>
                    <a:pt x="2409" y="1104"/>
                    <a:pt x="2405" y="1131"/>
                  </a:cubicBezTo>
                  <a:cubicBezTo>
                    <a:pt x="2360" y="1388"/>
                    <a:pt x="2298" y="1738"/>
                    <a:pt x="2285" y="1847"/>
                  </a:cubicBezTo>
                  <a:cubicBezTo>
                    <a:pt x="2273" y="1963"/>
                    <a:pt x="2273" y="2085"/>
                    <a:pt x="2305" y="2198"/>
                  </a:cubicBezTo>
                  <a:cubicBezTo>
                    <a:pt x="2196" y="2043"/>
                    <a:pt x="2080" y="1895"/>
                    <a:pt x="1958" y="1751"/>
                  </a:cubicBezTo>
                  <a:cubicBezTo>
                    <a:pt x="2013" y="1338"/>
                    <a:pt x="1961" y="893"/>
                    <a:pt x="1833" y="499"/>
                  </a:cubicBezTo>
                  <a:cubicBezTo>
                    <a:pt x="1817" y="450"/>
                    <a:pt x="1791" y="364"/>
                    <a:pt x="1762" y="277"/>
                  </a:cubicBezTo>
                  <a:cubicBezTo>
                    <a:pt x="1752" y="247"/>
                    <a:pt x="1727" y="233"/>
                    <a:pt x="1702" y="233"/>
                  </a:cubicBezTo>
                  <a:cubicBezTo>
                    <a:pt x="1670" y="233"/>
                    <a:pt x="1638" y="255"/>
                    <a:pt x="1637" y="296"/>
                  </a:cubicBezTo>
                  <a:cubicBezTo>
                    <a:pt x="1624" y="797"/>
                    <a:pt x="1772" y="1373"/>
                    <a:pt x="1904" y="1687"/>
                  </a:cubicBezTo>
                  <a:cubicBezTo>
                    <a:pt x="1782" y="1548"/>
                    <a:pt x="1656" y="1411"/>
                    <a:pt x="1522" y="1283"/>
                  </a:cubicBezTo>
                  <a:cubicBezTo>
                    <a:pt x="1399" y="849"/>
                    <a:pt x="1268" y="406"/>
                    <a:pt x="1027" y="30"/>
                  </a:cubicBezTo>
                  <a:cubicBezTo>
                    <a:pt x="1014" y="9"/>
                    <a:pt x="994" y="0"/>
                    <a:pt x="9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6" name="Google Shape;5868;p35"/>
          <p:cNvSpPr/>
          <p:nvPr/>
        </p:nvSpPr>
        <p:spPr>
          <a:xfrm>
            <a:off x="1379126" y="930169"/>
            <a:ext cx="1737300" cy="1303200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50000">
                <a:schemeClr val="accent1"/>
              </a:gs>
              <a:gs pos="75000">
                <a:schemeClr val="lt2"/>
              </a:gs>
              <a:gs pos="100000">
                <a:schemeClr val="accent2"/>
              </a:gs>
            </a:gsLst>
            <a:lin ang="2700006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7" name="Google Shape;5869;p35"/>
          <p:cNvSpPr txBox="1">
            <a:spLocks noGrp="1"/>
          </p:cNvSpPr>
          <p:nvPr>
            <p:ph type="title"/>
          </p:nvPr>
        </p:nvSpPr>
        <p:spPr>
          <a:xfrm>
            <a:off x="2247776" y="1170722"/>
            <a:ext cx="7758537" cy="82209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400" dirty="0" smtClean="0"/>
              <a:t>Pronunciation</a:t>
            </a:r>
            <a:endParaRPr sz="5400" dirty="0">
              <a:solidFill>
                <a:schemeClr val="accent4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545500" y="991838"/>
            <a:ext cx="1404552" cy="124649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" sz="7500" b="1" dirty="0" smtClean="0">
                <a:solidFill>
                  <a:srgbClr val="01423A"/>
                </a:solidFill>
                <a:latin typeface="Montserrat"/>
                <a:sym typeface="Montserrat"/>
              </a:rPr>
              <a:t>02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HƯỚNG DẪN PHÁT ÂM LỚP 8 - Unit 6- Lifestyles - -br- and -pr-">
            <a:hlinkClick r:id="" action="ppaction://media"/>
          </p:cNvPr>
          <p:cNvPicPr>
            <a:picLocks noChangeAspect="1"/>
          </p:cNvPicPr>
          <p:nvPr>
            <a:videoFile r:link="rId1"/>
            <p:extLst>
              <p:ext uri="{DAA4B4D4-6D71-4841-9C94-3DE7FCFB9230}">
                <p14:media xmlns:p14="http://schemas.microsoft.com/office/powerpoint/2010/main" r:embed="rId2">
                  <p14:trim st="44000" end="27394"/>
                </p14:media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343372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7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03" name="Google Shape;5703;p33"/>
          <p:cNvSpPr txBox="1">
            <a:spLocks noGrp="1"/>
          </p:cNvSpPr>
          <p:nvPr>
            <p:ph type="title" idx="4294967295"/>
          </p:nvPr>
        </p:nvSpPr>
        <p:spPr>
          <a:xfrm>
            <a:off x="603108" y="360845"/>
            <a:ext cx="7702550" cy="635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en" sz="2400" dirty="0" smtClean="0"/>
              <a:t>4. </a:t>
            </a:r>
            <a:r>
              <a:rPr lang="en-US" sz="2400" dirty="0"/>
              <a:t>Listen and repeat the words. Pay attention to the sounds /</a:t>
            </a:r>
            <a:r>
              <a:rPr lang="en-US" sz="2400" dirty="0" err="1"/>
              <a:t>br</a:t>
            </a:r>
            <a:r>
              <a:rPr lang="en-US" sz="2400" dirty="0"/>
              <a:t>/ and /</a:t>
            </a:r>
            <a:r>
              <a:rPr lang="en-US" sz="2400" dirty="0" err="1"/>
              <a:t>pr</a:t>
            </a:r>
            <a:r>
              <a:rPr lang="en-US" sz="2400" dirty="0"/>
              <a:t>/. </a:t>
            </a:r>
            <a:br>
              <a:rPr lang="en-US" sz="2400" dirty="0"/>
            </a:br>
            <a:endParaRPr sz="2400" dirty="0">
              <a:solidFill>
                <a:schemeClr val="accent3"/>
              </a:solidFill>
            </a:endParaRPr>
          </a:p>
        </p:txBody>
      </p:sp>
      <p:graphicFrame>
        <p:nvGraphicFramePr>
          <p:cNvPr id="8" name="Bảng 1">
            <a:extLst>
              <a:ext uri="{FF2B5EF4-FFF2-40B4-BE49-F238E27FC236}">
                <a16:creationId xmlns:a16="http://schemas.microsoft.com/office/drawing/2014/main" id="{737636C1-8C88-B7E0-EACD-CBC474D11C3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81958587"/>
              </p:ext>
            </p:extLst>
          </p:nvPr>
        </p:nvGraphicFramePr>
        <p:xfrm>
          <a:off x="603108" y="1394116"/>
          <a:ext cx="7099442" cy="2780440"/>
        </p:xfrm>
        <a:graphic>
          <a:graphicData uri="http://schemas.openxmlformats.org/drawingml/2006/table">
            <a:tbl>
              <a:tblPr/>
              <a:tblGrid>
                <a:gridCol w="3541485">
                  <a:extLst>
                    <a:ext uri="{9D8B030D-6E8A-4147-A177-3AD203B41FA5}">
                      <a16:colId xmlns:a16="http://schemas.microsoft.com/office/drawing/2014/main" val="1385604473"/>
                    </a:ext>
                  </a:extLst>
                </a:gridCol>
                <a:gridCol w="3557957">
                  <a:extLst>
                    <a:ext uri="{9D8B030D-6E8A-4147-A177-3AD203B41FA5}">
                      <a16:colId xmlns:a16="http://schemas.microsoft.com/office/drawing/2014/main" val="3812259431"/>
                    </a:ext>
                  </a:extLst>
                </a:gridCol>
              </a:tblGrid>
              <a:tr h="454562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vi-VN" sz="2000" b="1" i="0" dirty="0">
                          <a:solidFill>
                            <a:schemeClr val="accent5"/>
                          </a:solidFill>
                          <a:effectLst/>
                          <a:latin typeface="Montserrat" panose="020B0604020202020204" charset="0"/>
                        </a:rPr>
                        <a:t>/br/ </a:t>
                      </a:r>
                      <a:endParaRPr lang="vi-VN" sz="2000" b="1" dirty="0">
                        <a:solidFill>
                          <a:schemeClr val="accent5"/>
                        </a:solidFill>
                        <a:effectLst/>
                        <a:latin typeface="Montserrat" panose="020B0604020202020204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CDC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vi-VN" sz="2000" b="1" i="0" dirty="0">
                          <a:solidFill>
                            <a:schemeClr val="accent5"/>
                          </a:solidFill>
                          <a:effectLst/>
                          <a:latin typeface="Montserrat" panose="020B0604020202020204" charset="0"/>
                        </a:rPr>
                        <a:t>/pr/</a:t>
                      </a:r>
                      <a:endParaRPr lang="vi-VN" sz="2000" b="1" dirty="0">
                        <a:solidFill>
                          <a:schemeClr val="accent5"/>
                        </a:solidFill>
                        <a:effectLst/>
                        <a:latin typeface="Montserrat" panose="020B0604020202020204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33594594"/>
                  </a:ext>
                </a:extLst>
              </a:tr>
              <a:tr h="1979181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vi-VN" sz="2000" b="1" i="0" dirty="0">
                          <a:solidFill>
                            <a:schemeClr val="accent5"/>
                          </a:solidFill>
                          <a:effectLst/>
                          <a:latin typeface="Montserrat" panose="020B0604020202020204" charset="0"/>
                        </a:rPr>
                        <a:t>﻿</a:t>
                      </a:r>
                      <a:r>
                        <a:rPr lang="vi-VN" sz="2000" b="1" i="0" dirty="0">
                          <a:solidFill>
                            <a:srgbClr val="C00000"/>
                          </a:solidFill>
                          <a:effectLst/>
                          <a:latin typeface="Montserrat" panose="020B0604020202020204" charset="0"/>
                        </a:rPr>
                        <a:t>br</a:t>
                      </a:r>
                      <a:r>
                        <a:rPr lang="vi-VN" sz="2000" b="1" i="0" dirty="0">
                          <a:solidFill>
                            <a:schemeClr val="accent5"/>
                          </a:solidFill>
                          <a:effectLst/>
                          <a:latin typeface="Montserrat" panose="020B0604020202020204" charset="0"/>
                        </a:rPr>
                        <a:t>idge</a:t>
                      </a:r>
                    </a:p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vi-VN" sz="2000" b="1" i="0" dirty="0">
                          <a:solidFill>
                            <a:srgbClr val="C00000"/>
                          </a:solidFill>
                          <a:effectLst/>
                          <a:latin typeface="Montserrat" panose="020B0604020202020204" charset="0"/>
                        </a:rPr>
                        <a:t>br</a:t>
                      </a:r>
                      <a:r>
                        <a:rPr lang="vi-VN" sz="2000" b="1" i="0" dirty="0">
                          <a:solidFill>
                            <a:schemeClr val="accent5"/>
                          </a:solidFill>
                          <a:effectLst/>
                          <a:latin typeface="Montserrat" panose="020B0604020202020204" charset="0"/>
                        </a:rPr>
                        <a:t>occoli</a:t>
                      </a:r>
                    </a:p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vi-VN" sz="2000" b="1" i="0" dirty="0">
                          <a:solidFill>
                            <a:srgbClr val="C00000"/>
                          </a:solidFill>
                          <a:effectLst/>
                          <a:latin typeface="Montserrat" panose="020B0604020202020204" charset="0"/>
                        </a:rPr>
                        <a:t>br</a:t>
                      </a:r>
                      <a:r>
                        <a:rPr lang="vi-VN" sz="2000" b="1" i="0" dirty="0">
                          <a:solidFill>
                            <a:schemeClr val="accent5"/>
                          </a:solidFill>
                          <a:effectLst/>
                          <a:latin typeface="Montserrat" panose="020B0604020202020204" charset="0"/>
                        </a:rPr>
                        <a:t>eakfast</a:t>
                      </a:r>
                    </a:p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vi-VN" sz="2000" b="1" i="0" dirty="0">
                          <a:solidFill>
                            <a:schemeClr val="accent5"/>
                          </a:solidFill>
                          <a:effectLst/>
                          <a:latin typeface="Montserrat" panose="020B0604020202020204" charset="0"/>
                        </a:rPr>
                        <a:t>alge</a:t>
                      </a:r>
                      <a:r>
                        <a:rPr lang="vi-VN" sz="2000" b="1" i="0" dirty="0">
                          <a:solidFill>
                            <a:srgbClr val="C00000"/>
                          </a:solidFill>
                          <a:effectLst/>
                          <a:latin typeface="Montserrat" panose="020B0604020202020204" charset="0"/>
                        </a:rPr>
                        <a:t>br</a:t>
                      </a:r>
                      <a:r>
                        <a:rPr lang="vi-VN" sz="2000" b="1" i="0" dirty="0">
                          <a:solidFill>
                            <a:schemeClr val="accent5"/>
                          </a:solidFill>
                          <a:effectLst/>
                          <a:latin typeface="Montserrat" panose="020B0604020202020204" charset="0"/>
                        </a:rPr>
                        <a:t>a</a:t>
                      </a:r>
                    </a:p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vi-VN" sz="2000" b="1" i="0" dirty="0">
                          <a:solidFill>
                            <a:schemeClr val="accent5"/>
                          </a:solidFill>
                          <a:effectLst/>
                          <a:latin typeface="Montserrat" panose="020B0604020202020204" charset="0"/>
                        </a:rPr>
                        <a:t>cele</a:t>
                      </a:r>
                      <a:r>
                        <a:rPr lang="vi-VN" sz="2000" b="1" i="0" dirty="0">
                          <a:solidFill>
                            <a:srgbClr val="C00000"/>
                          </a:solidFill>
                          <a:effectLst/>
                          <a:latin typeface="Montserrat" panose="020B0604020202020204" charset="0"/>
                        </a:rPr>
                        <a:t>br</a:t>
                      </a:r>
                      <a:r>
                        <a:rPr lang="vi-VN" sz="2000" b="1" i="0" dirty="0">
                          <a:solidFill>
                            <a:schemeClr val="accent5"/>
                          </a:solidFill>
                          <a:effectLst/>
                          <a:latin typeface="Montserrat" panose="020B0604020202020204" charset="0"/>
                        </a:rPr>
                        <a:t>ate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vi-VN" sz="2000" b="1" i="0" dirty="0">
                          <a:solidFill>
                            <a:srgbClr val="C00000"/>
                          </a:solidFill>
                          <a:effectLst/>
                          <a:latin typeface="Montserrat" panose="020B0604020202020204" charset="0"/>
                        </a:rPr>
                        <a:t>pr</a:t>
                      </a:r>
                      <a:r>
                        <a:rPr lang="vi-VN" sz="2000" b="1" i="0" dirty="0">
                          <a:solidFill>
                            <a:schemeClr val="accent5"/>
                          </a:solidFill>
                          <a:effectLst/>
                          <a:latin typeface="Montserrat" panose="020B0604020202020204" charset="0"/>
                        </a:rPr>
                        <a:t>esent</a:t>
                      </a:r>
                    </a:p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vi-VN" sz="2000" b="1" i="0" dirty="0">
                          <a:solidFill>
                            <a:srgbClr val="C00000"/>
                          </a:solidFill>
                          <a:effectLst/>
                          <a:latin typeface="Montserrat" panose="020B0604020202020204" charset="0"/>
                        </a:rPr>
                        <a:t>pr</a:t>
                      </a:r>
                      <a:r>
                        <a:rPr lang="vi-VN" sz="2000" b="1" i="0" dirty="0">
                          <a:solidFill>
                            <a:schemeClr val="accent5"/>
                          </a:solidFill>
                          <a:effectLst/>
                          <a:latin typeface="Montserrat" panose="020B0604020202020204" charset="0"/>
                        </a:rPr>
                        <a:t>actise</a:t>
                      </a:r>
                    </a:p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vi-VN" sz="2000" b="1" i="0" dirty="0">
                          <a:solidFill>
                            <a:srgbClr val="C00000"/>
                          </a:solidFill>
                          <a:effectLst/>
                          <a:latin typeface="Montserrat" panose="020B0604020202020204" charset="0"/>
                        </a:rPr>
                        <a:t>pr</a:t>
                      </a:r>
                      <a:r>
                        <a:rPr lang="vi-VN" sz="2000" b="1" i="0" dirty="0">
                          <a:solidFill>
                            <a:schemeClr val="accent5"/>
                          </a:solidFill>
                          <a:effectLst/>
                          <a:latin typeface="Montserrat" panose="020B0604020202020204" charset="0"/>
                        </a:rPr>
                        <a:t>ecious</a:t>
                      </a:r>
                    </a:p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vi-VN" sz="2000" b="1" i="0" dirty="0">
                          <a:solidFill>
                            <a:srgbClr val="C00000"/>
                          </a:solidFill>
                          <a:effectLst/>
                          <a:latin typeface="Montserrat" panose="020B0604020202020204" charset="0"/>
                        </a:rPr>
                        <a:t>pr</a:t>
                      </a:r>
                      <a:r>
                        <a:rPr lang="vi-VN" sz="2000" b="1" i="0" dirty="0">
                          <a:solidFill>
                            <a:schemeClr val="accent5"/>
                          </a:solidFill>
                          <a:effectLst/>
                          <a:latin typeface="Montserrat" panose="020B0604020202020204" charset="0"/>
                        </a:rPr>
                        <a:t>ogramme</a:t>
                      </a:r>
                    </a:p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vi-VN" sz="2000" b="1" i="0" dirty="0">
                          <a:solidFill>
                            <a:schemeClr val="accent5"/>
                          </a:solidFill>
                          <a:effectLst/>
                          <a:latin typeface="Montserrat" panose="020B0604020202020204" charset="0"/>
                        </a:rPr>
                        <a:t>ex</a:t>
                      </a:r>
                      <a:r>
                        <a:rPr lang="vi-VN" sz="2000" b="1" i="0" dirty="0">
                          <a:solidFill>
                            <a:srgbClr val="C00000"/>
                          </a:solidFill>
                          <a:effectLst/>
                          <a:latin typeface="Montserrat" panose="020B0604020202020204" charset="0"/>
                        </a:rPr>
                        <a:t>pr</a:t>
                      </a:r>
                      <a:r>
                        <a:rPr lang="vi-VN" sz="2000" b="1" i="0" dirty="0">
                          <a:solidFill>
                            <a:schemeClr val="accent5"/>
                          </a:solidFill>
                          <a:effectLst/>
                          <a:latin typeface="Montserrat" panose="020B0604020202020204" charset="0"/>
                        </a:rPr>
                        <a:t>ess</a:t>
                      </a:r>
                      <a:endParaRPr lang="vi-VN" sz="2000" b="1" dirty="0">
                        <a:solidFill>
                          <a:schemeClr val="accent5"/>
                        </a:solidFill>
                        <a:effectLst/>
                        <a:latin typeface="Montserrat" panose="020B0604020202020204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53947424"/>
                  </a:ext>
                </a:extLst>
              </a:tr>
            </a:tbl>
          </a:graphicData>
        </a:graphic>
      </p:graphicFrame>
      <p:pic>
        <p:nvPicPr>
          <p:cNvPr id="9" name="Track 3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5148469" y="793358"/>
            <a:ext cx="524241" cy="524241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47412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02509" y="331908"/>
            <a:ext cx="8515580" cy="860024"/>
          </a:xfrm>
        </p:spPr>
        <p:txBody>
          <a:bodyPr/>
          <a:lstStyle/>
          <a:p>
            <a:r>
              <a:rPr lang="en-US" sz="2000" dirty="0" smtClean="0"/>
              <a:t>5. Listen </a:t>
            </a:r>
            <a:r>
              <a:rPr lang="en-US" sz="2000" dirty="0"/>
              <a:t>and </a:t>
            </a:r>
            <a:r>
              <a:rPr lang="en-US" sz="2000" dirty="0" err="1"/>
              <a:t>practise</a:t>
            </a:r>
            <a:r>
              <a:rPr lang="en-US" sz="2000" dirty="0"/>
              <a:t> the sentences. Underline the words with the sound /</a:t>
            </a:r>
            <a:r>
              <a:rPr lang="en-US" sz="2000" dirty="0" err="1"/>
              <a:t>br</a:t>
            </a:r>
            <a:r>
              <a:rPr lang="en-US" sz="2000" dirty="0"/>
              <a:t>/ and circle the words with the sound /</a:t>
            </a:r>
            <a:r>
              <a:rPr lang="en-US" sz="2000" dirty="0" err="1"/>
              <a:t>pr</a:t>
            </a:r>
            <a:r>
              <a:rPr lang="en-US" sz="2000" dirty="0"/>
              <a:t>/. </a:t>
            </a:r>
            <a:br>
              <a:rPr lang="en-US" sz="2000" dirty="0"/>
            </a:br>
            <a:endParaRPr lang="en-US" sz="2000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595B0C0-A2DF-4E3F-8B0E-1F2F985D0D55}"/>
              </a:ext>
            </a:extLst>
          </p:cNvPr>
          <p:cNvSpPr txBox="1"/>
          <p:nvPr/>
        </p:nvSpPr>
        <p:spPr>
          <a:xfrm>
            <a:off x="1092249" y="1058546"/>
            <a:ext cx="7476217" cy="31700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VN" sz="2000" dirty="0">
                <a:solidFill>
                  <a:schemeClr val="accent5"/>
                </a:solidFill>
                <a:cs typeface="Arial" panose="020B0604020202020204" pitchFamily="34" charset="0"/>
              </a:rPr>
              <a:t>﻿</a:t>
            </a:r>
            <a:r>
              <a:rPr lang="en-VN" sz="2000" b="1" dirty="0">
                <a:solidFill>
                  <a:schemeClr val="accent5"/>
                </a:solidFill>
                <a:cs typeface="Arial" panose="020B0604020202020204" pitchFamily="34" charset="0"/>
              </a:rPr>
              <a:t>1.</a:t>
            </a:r>
            <a:r>
              <a:rPr lang="en-VN" sz="2000" dirty="0">
                <a:solidFill>
                  <a:schemeClr val="accent5"/>
                </a:solidFill>
                <a:cs typeface="Arial" panose="020B0604020202020204" pitchFamily="34" charset="0"/>
              </a:rPr>
              <a:t> My brother says online learning improves our IT skills.</a:t>
            </a:r>
          </a:p>
          <a:p>
            <a:pPr>
              <a:lnSpc>
                <a:spcPct val="200000"/>
              </a:lnSpc>
            </a:pPr>
            <a:r>
              <a:rPr lang="en-VN" sz="2000" b="1" dirty="0">
                <a:solidFill>
                  <a:schemeClr val="accent5"/>
                </a:solidFill>
                <a:cs typeface="Arial" panose="020B0604020202020204" pitchFamily="34" charset="0"/>
              </a:rPr>
              <a:t>2.</a:t>
            </a:r>
            <a:r>
              <a:rPr lang="en-VN" sz="2000" dirty="0">
                <a:solidFill>
                  <a:schemeClr val="accent5"/>
                </a:solidFill>
                <a:cs typeface="Arial" panose="020B0604020202020204" pitchFamily="34" charset="0"/>
              </a:rPr>
              <a:t> Santa </a:t>
            </a:r>
            <a:r>
              <a:rPr lang="en-GB" sz="2000" dirty="0" smtClean="0">
                <a:solidFill>
                  <a:schemeClr val="accent5"/>
                </a:solidFill>
                <a:cs typeface="Arial" panose="020B0604020202020204" pitchFamily="34" charset="0"/>
              </a:rPr>
              <a:t>C</a:t>
            </a:r>
            <a:r>
              <a:rPr lang="en-VN" sz="2000" dirty="0" smtClean="0">
                <a:solidFill>
                  <a:schemeClr val="accent5"/>
                </a:solidFill>
                <a:cs typeface="Arial" panose="020B0604020202020204" pitchFamily="34" charset="0"/>
              </a:rPr>
              <a:t>laus </a:t>
            </a:r>
            <a:r>
              <a:rPr lang="en-VN" sz="2000" dirty="0">
                <a:solidFill>
                  <a:schemeClr val="accent5"/>
                </a:solidFill>
                <a:cs typeface="Arial" panose="020B0604020202020204" pitchFamily="34" charset="0"/>
              </a:rPr>
              <a:t>brings a lot of presents to children.</a:t>
            </a:r>
          </a:p>
          <a:p>
            <a:pPr>
              <a:lnSpc>
                <a:spcPct val="200000"/>
              </a:lnSpc>
            </a:pPr>
            <a:r>
              <a:rPr lang="en-VN" sz="2000" b="1" dirty="0">
                <a:solidFill>
                  <a:schemeClr val="accent5"/>
                </a:solidFill>
                <a:cs typeface="Arial" panose="020B0604020202020204" pitchFamily="34" charset="0"/>
              </a:rPr>
              <a:t>3.</a:t>
            </a:r>
            <a:r>
              <a:rPr lang="en-VN" sz="2000" dirty="0">
                <a:solidFill>
                  <a:schemeClr val="accent5"/>
                </a:solidFill>
                <a:cs typeface="Arial" panose="020B0604020202020204" pitchFamily="34" charset="0"/>
              </a:rPr>
              <a:t> She briefly introduced the new programme.</a:t>
            </a:r>
          </a:p>
          <a:p>
            <a:pPr>
              <a:lnSpc>
                <a:spcPct val="200000"/>
              </a:lnSpc>
            </a:pPr>
            <a:r>
              <a:rPr lang="en-VN" sz="2000" b="1" dirty="0">
                <a:solidFill>
                  <a:schemeClr val="accent5"/>
                </a:solidFill>
                <a:cs typeface="Arial" panose="020B0604020202020204" pitchFamily="34" charset="0"/>
              </a:rPr>
              <a:t>4.</a:t>
            </a:r>
            <a:r>
              <a:rPr lang="en-VN" sz="2000" dirty="0">
                <a:solidFill>
                  <a:schemeClr val="accent5"/>
                </a:solidFill>
                <a:cs typeface="Arial" panose="020B0604020202020204" pitchFamily="34" charset="0"/>
              </a:rPr>
              <a:t> He spent a lot of time preparing for his algebra test.</a:t>
            </a:r>
          </a:p>
          <a:p>
            <a:pPr>
              <a:lnSpc>
                <a:spcPct val="200000"/>
              </a:lnSpc>
            </a:pPr>
            <a:r>
              <a:rPr lang="en-VN" sz="2000" b="1" dirty="0">
                <a:solidFill>
                  <a:schemeClr val="accent5"/>
                </a:solidFill>
                <a:cs typeface="Arial" panose="020B0604020202020204" pitchFamily="34" charset="0"/>
              </a:rPr>
              <a:t>5.</a:t>
            </a:r>
            <a:r>
              <a:rPr lang="en-VN" sz="2000" dirty="0">
                <a:solidFill>
                  <a:schemeClr val="accent5"/>
                </a:solidFill>
                <a:cs typeface="Arial" panose="020B0604020202020204" pitchFamily="34" charset="0"/>
              </a:rPr>
              <a:t> My mum prays at the temple before breakfast on Sundays.</a:t>
            </a: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144B2469-0B77-916D-97E9-1F3F36BEFFD9}"/>
              </a:ext>
            </a:extLst>
          </p:cNvPr>
          <p:cNvSpPr/>
          <p:nvPr/>
        </p:nvSpPr>
        <p:spPr>
          <a:xfrm>
            <a:off x="4916534" y="1219451"/>
            <a:ext cx="1251129" cy="483481"/>
          </a:xfrm>
          <a:prstGeom prst="ellipse">
            <a:avLst/>
          </a:prstGeom>
          <a:noFill/>
          <a:ln w="28575">
            <a:solidFill>
              <a:srgbClr val="AD4F0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 sz="1050">
              <a:solidFill>
                <a:schemeClr val="accent5"/>
              </a:solidFill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809D1880-E833-8515-5472-EB2584128CA5}"/>
              </a:ext>
            </a:extLst>
          </p:cNvPr>
          <p:cNvCxnSpPr/>
          <p:nvPr/>
        </p:nvCxnSpPr>
        <p:spPr>
          <a:xfrm>
            <a:off x="1836329" y="1642131"/>
            <a:ext cx="876671" cy="3789"/>
          </a:xfrm>
          <a:prstGeom prst="line">
            <a:avLst/>
          </a:prstGeom>
          <a:ln w="38100">
            <a:solidFill>
              <a:srgbClr val="AD4F0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08BE2B90-86D7-672E-C2AA-91F73C36D6E5}"/>
              </a:ext>
            </a:extLst>
          </p:cNvPr>
          <p:cNvCxnSpPr>
            <a:cxnSpLocks/>
          </p:cNvCxnSpPr>
          <p:nvPr/>
        </p:nvCxnSpPr>
        <p:spPr>
          <a:xfrm flipV="1">
            <a:off x="2845080" y="2263510"/>
            <a:ext cx="831743" cy="819"/>
          </a:xfrm>
          <a:prstGeom prst="line">
            <a:avLst/>
          </a:prstGeom>
          <a:ln w="38100">
            <a:solidFill>
              <a:srgbClr val="AD4F0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Oval 6">
            <a:extLst>
              <a:ext uri="{FF2B5EF4-FFF2-40B4-BE49-F238E27FC236}">
                <a16:creationId xmlns:a16="http://schemas.microsoft.com/office/drawing/2014/main" id="{41012983-2B33-98B5-871B-1C95422C17D2}"/>
              </a:ext>
            </a:extLst>
          </p:cNvPr>
          <p:cNvSpPr/>
          <p:nvPr/>
        </p:nvSpPr>
        <p:spPr>
          <a:xfrm>
            <a:off x="4406806" y="1864347"/>
            <a:ext cx="1143892" cy="473037"/>
          </a:xfrm>
          <a:prstGeom prst="ellipse">
            <a:avLst/>
          </a:prstGeom>
          <a:noFill/>
          <a:ln w="28575">
            <a:solidFill>
              <a:srgbClr val="AD4F0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 sz="1050">
              <a:solidFill>
                <a:schemeClr val="accent5"/>
              </a:solidFill>
            </a:endParaRP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23BE702-33B6-EA8B-F04C-2D5AED08AD45}"/>
              </a:ext>
            </a:extLst>
          </p:cNvPr>
          <p:cNvCxnSpPr>
            <a:cxnSpLocks/>
          </p:cNvCxnSpPr>
          <p:nvPr/>
        </p:nvCxnSpPr>
        <p:spPr>
          <a:xfrm flipV="1">
            <a:off x="1957141" y="2866228"/>
            <a:ext cx="755859" cy="1"/>
          </a:xfrm>
          <a:prstGeom prst="line">
            <a:avLst/>
          </a:prstGeom>
          <a:ln w="38100">
            <a:solidFill>
              <a:srgbClr val="AD4F0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Oval 8">
            <a:extLst>
              <a:ext uri="{FF2B5EF4-FFF2-40B4-BE49-F238E27FC236}">
                <a16:creationId xmlns:a16="http://schemas.microsoft.com/office/drawing/2014/main" id="{3427ACB1-5D8D-9615-85BB-E26F9F522D00}"/>
              </a:ext>
            </a:extLst>
          </p:cNvPr>
          <p:cNvSpPr/>
          <p:nvPr/>
        </p:nvSpPr>
        <p:spPr>
          <a:xfrm>
            <a:off x="3774607" y="3119699"/>
            <a:ext cx="1369739" cy="421782"/>
          </a:xfrm>
          <a:prstGeom prst="ellipse">
            <a:avLst/>
          </a:prstGeom>
          <a:noFill/>
          <a:ln w="28575">
            <a:solidFill>
              <a:srgbClr val="AD4F0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 sz="1050">
              <a:solidFill>
                <a:schemeClr val="accent5"/>
              </a:solidFill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F5A62A8C-7BA6-D22C-E15F-BE7D6BA17D57}"/>
              </a:ext>
            </a:extLst>
          </p:cNvPr>
          <p:cNvSpPr/>
          <p:nvPr/>
        </p:nvSpPr>
        <p:spPr>
          <a:xfrm>
            <a:off x="4830357" y="2429570"/>
            <a:ext cx="1612197" cy="498542"/>
          </a:xfrm>
          <a:prstGeom prst="ellipse">
            <a:avLst/>
          </a:prstGeom>
          <a:noFill/>
          <a:ln w="28575">
            <a:solidFill>
              <a:srgbClr val="AD4F0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 sz="1050">
              <a:solidFill>
                <a:schemeClr val="accent5"/>
              </a:solidFill>
            </a:endParaRP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CBC7C804-4C71-599F-0332-9C5DCBBFBDB5}"/>
              </a:ext>
            </a:extLst>
          </p:cNvPr>
          <p:cNvCxnSpPr>
            <a:cxnSpLocks/>
          </p:cNvCxnSpPr>
          <p:nvPr/>
        </p:nvCxnSpPr>
        <p:spPr>
          <a:xfrm flipH="1" flipV="1">
            <a:off x="5831999" y="3482669"/>
            <a:ext cx="823444" cy="1311"/>
          </a:xfrm>
          <a:prstGeom prst="line">
            <a:avLst/>
          </a:prstGeom>
          <a:ln w="38100">
            <a:solidFill>
              <a:srgbClr val="AD4F0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3076E90B-3739-BE4C-A426-09A1BA1FD153}"/>
              </a:ext>
            </a:extLst>
          </p:cNvPr>
          <p:cNvSpPr/>
          <p:nvPr/>
        </p:nvSpPr>
        <p:spPr>
          <a:xfrm>
            <a:off x="2400824" y="3699112"/>
            <a:ext cx="836977" cy="418201"/>
          </a:xfrm>
          <a:prstGeom prst="ellipse">
            <a:avLst/>
          </a:prstGeom>
          <a:noFill/>
          <a:ln w="28575">
            <a:solidFill>
              <a:srgbClr val="AD4F0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 sz="1050">
              <a:solidFill>
                <a:schemeClr val="accent5"/>
              </a:solidFill>
            </a:endParaRP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9E88D300-C5BB-2A37-AC7C-BBB07C2A9557}"/>
              </a:ext>
            </a:extLst>
          </p:cNvPr>
          <p:cNvCxnSpPr>
            <a:cxnSpLocks/>
          </p:cNvCxnSpPr>
          <p:nvPr/>
        </p:nvCxnSpPr>
        <p:spPr>
          <a:xfrm flipV="1">
            <a:off x="5445220" y="4038537"/>
            <a:ext cx="1146894" cy="1111"/>
          </a:xfrm>
          <a:prstGeom prst="line">
            <a:avLst/>
          </a:prstGeom>
          <a:ln w="38100">
            <a:solidFill>
              <a:srgbClr val="AD4F0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itle 1"/>
          <p:cNvSpPr txBox="1">
            <a:spLocks/>
          </p:cNvSpPr>
          <p:nvPr/>
        </p:nvSpPr>
        <p:spPr>
          <a:xfrm>
            <a:off x="1037431" y="-835887"/>
            <a:ext cx="6361800" cy="2339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Font typeface="Montserrat"/>
              <a:buNone/>
              <a:defRPr sz="7000" b="1" i="0" u="none" strike="noStrike" cap="none">
                <a:solidFill>
                  <a:schemeClr val="accent6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Font typeface="Montserrat"/>
              <a:buNone/>
              <a:defRPr sz="4800" b="1" i="0" u="none" strike="noStrike" cap="none">
                <a:solidFill>
                  <a:schemeClr val="accent6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Font typeface="Montserrat"/>
              <a:buNone/>
              <a:defRPr sz="4800" b="1" i="0" u="none" strike="noStrike" cap="none">
                <a:solidFill>
                  <a:schemeClr val="accent6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Font typeface="Montserrat"/>
              <a:buNone/>
              <a:defRPr sz="4800" b="1" i="0" u="none" strike="noStrike" cap="none">
                <a:solidFill>
                  <a:schemeClr val="accent6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Font typeface="Montserrat"/>
              <a:buNone/>
              <a:defRPr sz="4800" b="1" i="0" u="none" strike="noStrike" cap="none">
                <a:solidFill>
                  <a:schemeClr val="accent6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Font typeface="Montserrat"/>
              <a:buNone/>
              <a:defRPr sz="4800" b="1" i="0" u="none" strike="noStrike" cap="none">
                <a:solidFill>
                  <a:schemeClr val="accent6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Font typeface="Montserrat"/>
              <a:buNone/>
              <a:defRPr sz="4800" b="1" i="0" u="none" strike="noStrike" cap="none">
                <a:solidFill>
                  <a:schemeClr val="accent6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Font typeface="Montserrat"/>
              <a:buNone/>
              <a:defRPr sz="4800" b="1" i="0" u="none" strike="noStrike" cap="none">
                <a:solidFill>
                  <a:schemeClr val="accent6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Font typeface="Montserrat"/>
              <a:buNone/>
              <a:defRPr sz="4800" b="1" i="0" u="none" strike="noStrike" cap="none">
                <a:solidFill>
                  <a:schemeClr val="accent6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 lang="en-US" sz="2800"/>
          </a:p>
        </p:txBody>
      </p:sp>
    </p:spTree>
    <p:extLst>
      <p:ext uri="{BB962C8B-B14F-4D97-AF65-F5344CB8AC3E}">
        <p14:creationId xmlns:p14="http://schemas.microsoft.com/office/powerpoint/2010/main" val="38612235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7" grpId="0" animBg="1"/>
      <p:bldP spid="9" grpId="0" animBg="1"/>
      <p:bldP spid="10" grpId="0" animBg="1"/>
      <p:bldP spid="12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9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" name="Rectangle 21">
            <a:extLst>
              <a:ext uri="{FF2B5EF4-FFF2-40B4-BE49-F238E27FC236}">
                <a16:creationId xmlns:a16="http://schemas.microsoft.com/office/drawing/2014/main" id="{DC1E4A2F-72F6-E3FA-0975-4626162E94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2015" y="2818399"/>
            <a:ext cx="5783671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r>
              <a:rPr lang="en-US" sz="2400" dirty="0">
                <a:latin typeface="Montserrat" panose="020B0604020202020204" charset="0"/>
                <a:cs typeface="Mongolian Baiti" panose="03000500000000000000" pitchFamily="66" charset="0"/>
              </a:rPr>
              <a:t>a sledge pulled by dogs</a:t>
            </a:r>
          </a:p>
        </p:txBody>
      </p:sp>
      <p:sp>
        <p:nvSpPr>
          <p:cNvPr id="160" name="Rectangle 21">
            <a:extLst>
              <a:ext uri="{FF2B5EF4-FFF2-40B4-BE49-F238E27FC236}">
                <a16:creationId xmlns:a16="http://schemas.microsoft.com/office/drawing/2014/main" id="{17A3B705-4B6F-0B61-0B99-F0C92E066E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0089" y="736496"/>
            <a:ext cx="6158709" cy="1089529"/>
          </a:xfrm>
          <a:prstGeom prst="rect">
            <a:avLst/>
          </a:prstGeom>
          <a:noFill/>
          <a:ln>
            <a:noFill/>
          </a:ln>
          <a:extLst/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sz="6000" b="1" dirty="0" smtClean="0">
                <a:solidFill>
                  <a:srgbClr val="AD4F0F"/>
                </a:solidFill>
                <a:latin typeface="Montserrat" panose="020B0604020202020204" charset="0"/>
                <a:cs typeface="Mongolian Baiti" panose="03000500000000000000" pitchFamily="66" charset="0"/>
              </a:rPr>
              <a:t>dogsled</a:t>
            </a:r>
            <a:r>
              <a:rPr lang="en-US" sz="5400" b="1" dirty="0" smtClean="0">
                <a:solidFill>
                  <a:srgbClr val="AD4F0F"/>
                </a:solidFill>
                <a:latin typeface="Montserrat" panose="020B0604020202020204" charset="0"/>
                <a:cs typeface="Mongolian Baiti" panose="03000500000000000000" pitchFamily="66" charset="0"/>
              </a:rPr>
              <a:t> </a:t>
            </a:r>
            <a:r>
              <a:rPr lang="en-US" sz="4800" b="1" dirty="0" smtClean="0">
                <a:solidFill>
                  <a:srgbClr val="AD4F0F"/>
                </a:solidFill>
                <a:latin typeface="Montserrat" panose="020B0604020202020204" charset="0"/>
                <a:cs typeface="Mongolian Baiti" panose="03000500000000000000" pitchFamily="66" charset="0"/>
              </a:rPr>
              <a:t>(n)</a:t>
            </a:r>
            <a:endParaRPr lang="vi-VN" sz="5400" b="1" dirty="0">
              <a:solidFill>
                <a:srgbClr val="AD4F0F"/>
              </a:solidFill>
              <a:latin typeface="Montserrat" panose="020B0604020202020204" charset="0"/>
              <a:cs typeface="Mongolian Baiti" panose="03000500000000000000" pitchFamily="66" charset="0"/>
            </a:endParaRPr>
          </a:p>
        </p:txBody>
      </p:sp>
      <p:sp>
        <p:nvSpPr>
          <p:cNvPr id="161" name="Rectangle 160"/>
          <p:cNvSpPr/>
          <p:nvPr/>
        </p:nvSpPr>
        <p:spPr>
          <a:xfrm>
            <a:off x="5793887" y="2066737"/>
            <a:ext cx="212590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3200" b="1" dirty="0">
                <a:solidFill>
                  <a:schemeClr val="accent5">
                    <a:lumMod val="50000"/>
                  </a:schemeClr>
                </a:solidFill>
                <a:latin typeface="Bahnschrift" panose="020B0502040204020203" pitchFamily="34" charset="0"/>
                <a:cs typeface="Mongolian Baiti" panose="03000500000000000000" pitchFamily="66" charset="0"/>
              </a:rPr>
              <a:t>/ˈ</a:t>
            </a:r>
            <a:r>
              <a:rPr lang="en-US" sz="3200" b="1" dirty="0" err="1">
                <a:solidFill>
                  <a:schemeClr val="accent5">
                    <a:lumMod val="50000"/>
                  </a:schemeClr>
                </a:solidFill>
                <a:latin typeface="Bahnschrift" panose="020B0502040204020203" pitchFamily="34" charset="0"/>
                <a:cs typeface="Mongolian Baiti" panose="03000500000000000000" pitchFamily="66" charset="0"/>
              </a:rPr>
              <a:t>dɒɡsled</a:t>
            </a:r>
            <a:r>
              <a:rPr lang="en-US" sz="3200" b="1" dirty="0">
                <a:solidFill>
                  <a:schemeClr val="accent5">
                    <a:lumMod val="50000"/>
                  </a:schemeClr>
                </a:solidFill>
                <a:latin typeface="Bahnschrift" panose="020B0502040204020203" pitchFamily="34" charset="0"/>
                <a:cs typeface="Mongolian Baiti" panose="03000500000000000000" pitchFamily="66" charset="0"/>
              </a:rPr>
              <a:t>/</a:t>
            </a:r>
            <a:endParaRPr lang="en-GB" sz="3200" b="1" dirty="0">
              <a:solidFill>
                <a:schemeClr val="accent5">
                  <a:lumMod val="50000"/>
                </a:schemeClr>
              </a:solidFill>
              <a:latin typeface="Bahnschrift" panose="020B0502040204020203" pitchFamily="34" charset="0"/>
              <a:cs typeface="Mongolian Baiti" panose="03000500000000000000" pitchFamily="66" charset="0"/>
            </a:endParaRPr>
          </a:p>
        </p:txBody>
      </p:sp>
      <p:pic>
        <p:nvPicPr>
          <p:cNvPr id="162" name="09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9668" end="10117.8125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4978663" y="2109751"/>
            <a:ext cx="609600" cy="609600"/>
          </a:xfrm>
          <a:prstGeom prst="rect">
            <a:avLst/>
          </a:prstGeom>
        </p:spPr>
      </p:pic>
      <p:pic>
        <p:nvPicPr>
          <p:cNvPr id="1026" name="Picture 2" descr="120+ Dog Sled Illustrations, Royalty-Free Vector Graphics &amp; Clip Art -  iStock | Dog sled team, Dog sled race, Alaska dog sled"/>
          <p:cNvPicPr>
            <a:picLocks noChangeAspect="1" noChangeArrowheads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2423" b="97357" l="654" r="98693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49557" y="2359124"/>
            <a:ext cx="4356834" cy="32320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1403" fill="hold"/>
                                        <p:tgtEl>
                                          <p:spTgt spid="16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62"/>
                </p:tgtEl>
              </p:cMediaNode>
            </p:audio>
          </p:childTnLst>
        </p:cTn>
      </p:par>
    </p:tnLst>
    <p:bldLst>
      <p:bldP spid="159" grpId="1"/>
      <p:bldP spid="160" grpId="0"/>
      <p:bldP spid="161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6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03" name="Google Shape;6603;p38"/>
          <p:cNvSpPr/>
          <p:nvPr/>
        </p:nvSpPr>
        <p:spPr>
          <a:xfrm>
            <a:off x="4792200" y="1627388"/>
            <a:ext cx="3214500" cy="455100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lt2"/>
              </a:gs>
              <a:gs pos="100000">
                <a:schemeClr val="accent2"/>
              </a:gs>
            </a:gsLst>
            <a:lin ang="2700006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05" name="Google Shape;6605;p38"/>
          <p:cNvSpPr txBox="1">
            <a:spLocks noGrp="1"/>
          </p:cNvSpPr>
          <p:nvPr>
            <p:ph type="subTitle" idx="1"/>
          </p:nvPr>
        </p:nvSpPr>
        <p:spPr>
          <a:xfrm>
            <a:off x="4946800" y="2075471"/>
            <a:ext cx="2907600" cy="59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lnSpc>
                <a:spcPct val="150000"/>
              </a:lnSpc>
            </a:pPr>
            <a:r>
              <a:rPr lang="vi-VN" dirty="0">
                <a:solidFill>
                  <a:srgbClr val="FF0000"/>
                </a:solidFill>
                <a:latin typeface="ChronicaPro-Book"/>
              </a:rPr>
              <a:t>br</a:t>
            </a:r>
            <a:r>
              <a:rPr lang="vi-VN" dirty="0">
                <a:solidFill>
                  <a:srgbClr val="242021"/>
                </a:solidFill>
                <a:latin typeface="ChronicaPro-Book"/>
              </a:rPr>
              <a:t>idge</a:t>
            </a:r>
          </a:p>
          <a:p>
            <a:pPr>
              <a:lnSpc>
                <a:spcPct val="150000"/>
              </a:lnSpc>
            </a:pPr>
            <a:r>
              <a:rPr lang="vi-VN" dirty="0">
                <a:solidFill>
                  <a:srgbClr val="FF0000"/>
                </a:solidFill>
                <a:latin typeface="ChronicaPro-Book"/>
              </a:rPr>
              <a:t>br</a:t>
            </a:r>
            <a:r>
              <a:rPr lang="vi-VN" dirty="0">
                <a:solidFill>
                  <a:srgbClr val="242021"/>
                </a:solidFill>
                <a:latin typeface="ChronicaPro-Book"/>
              </a:rPr>
              <a:t>occoli</a:t>
            </a:r>
          </a:p>
          <a:p>
            <a:pPr>
              <a:lnSpc>
                <a:spcPct val="150000"/>
              </a:lnSpc>
            </a:pPr>
            <a:r>
              <a:rPr lang="vi-VN" dirty="0">
                <a:solidFill>
                  <a:srgbClr val="FF0000"/>
                </a:solidFill>
                <a:latin typeface="ChronicaPro-Book"/>
              </a:rPr>
              <a:t>br</a:t>
            </a:r>
            <a:r>
              <a:rPr lang="vi-VN" dirty="0">
                <a:solidFill>
                  <a:srgbClr val="242021"/>
                </a:solidFill>
                <a:latin typeface="ChronicaPro-Book"/>
              </a:rPr>
              <a:t>eakfast</a:t>
            </a:r>
          </a:p>
          <a:p>
            <a:pPr>
              <a:lnSpc>
                <a:spcPct val="150000"/>
              </a:lnSpc>
            </a:pPr>
            <a:r>
              <a:rPr lang="vi-VN" dirty="0">
                <a:solidFill>
                  <a:srgbClr val="242021"/>
                </a:solidFill>
                <a:latin typeface="ChronicaPro-Book"/>
              </a:rPr>
              <a:t>alge</a:t>
            </a:r>
            <a:r>
              <a:rPr lang="vi-VN" dirty="0">
                <a:solidFill>
                  <a:srgbClr val="FF0000"/>
                </a:solidFill>
                <a:latin typeface="ChronicaPro-Book"/>
              </a:rPr>
              <a:t>br</a:t>
            </a:r>
            <a:r>
              <a:rPr lang="vi-VN" dirty="0">
                <a:solidFill>
                  <a:srgbClr val="242021"/>
                </a:solidFill>
                <a:latin typeface="ChronicaPro-Book"/>
              </a:rPr>
              <a:t>a</a:t>
            </a:r>
          </a:p>
          <a:p>
            <a:pPr>
              <a:lnSpc>
                <a:spcPct val="150000"/>
              </a:lnSpc>
            </a:pPr>
            <a:r>
              <a:rPr lang="vi-VN" dirty="0">
                <a:solidFill>
                  <a:srgbClr val="242021"/>
                </a:solidFill>
                <a:latin typeface="ChronicaPro-Book"/>
              </a:rPr>
              <a:t>cele</a:t>
            </a:r>
            <a:r>
              <a:rPr lang="vi-VN" dirty="0">
                <a:solidFill>
                  <a:srgbClr val="FF0000"/>
                </a:solidFill>
                <a:latin typeface="ChronicaPro-Book"/>
              </a:rPr>
              <a:t>br</a:t>
            </a:r>
            <a:r>
              <a:rPr lang="vi-VN" dirty="0">
                <a:solidFill>
                  <a:srgbClr val="242021"/>
                </a:solidFill>
                <a:latin typeface="ChronicaPro-Book"/>
              </a:rPr>
              <a:t>ate</a:t>
            </a:r>
          </a:p>
        </p:txBody>
      </p:sp>
      <p:sp>
        <p:nvSpPr>
          <p:cNvPr id="6606" name="Google Shape;6606;p38"/>
          <p:cNvSpPr txBox="1">
            <a:spLocks noGrp="1"/>
          </p:cNvSpPr>
          <p:nvPr>
            <p:ph type="subTitle" idx="2"/>
          </p:nvPr>
        </p:nvSpPr>
        <p:spPr>
          <a:xfrm>
            <a:off x="4945650" y="3690425"/>
            <a:ext cx="2907600" cy="59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Earth is the third planet from the Sun and has life</a:t>
            </a:r>
            <a:endParaRPr/>
          </a:p>
        </p:txBody>
      </p:sp>
      <p:sp>
        <p:nvSpPr>
          <p:cNvPr id="6607" name="Google Shape;6607;p38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CONCEPTS</a:t>
            </a:r>
            <a:endParaRPr/>
          </a:p>
        </p:txBody>
      </p:sp>
      <p:sp>
        <p:nvSpPr>
          <p:cNvPr id="6609" name="Google Shape;6609;p38"/>
          <p:cNvSpPr txBox="1">
            <a:spLocks noGrp="1"/>
          </p:cNvSpPr>
          <p:nvPr>
            <p:ph type="title" idx="4"/>
          </p:nvPr>
        </p:nvSpPr>
        <p:spPr>
          <a:xfrm>
            <a:off x="4967783" y="4409087"/>
            <a:ext cx="2907600" cy="48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TOURISM</a:t>
            </a:r>
            <a:endParaRPr dirty="0"/>
          </a:p>
        </p:txBody>
      </p:sp>
      <p:grpSp>
        <p:nvGrpSpPr>
          <p:cNvPr id="6610" name="Google Shape;6610;p38"/>
          <p:cNvGrpSpPr/>
          <p:nvPr/>
        </p:nvGrpSpPr>
        <p:grpSpPr>
          <a:xfrm>
            <a:off x="897376" y="1375939"/>
            <a:ext cx="3674625" cy="1598404"/>
            <a:chOff x="4209976" y="2859864"/>
            <a:chExt cx="3674625" cy="1598404"/>
          </a:xfrm>
        </p:grpSpPr>
        <p:sp>
          <p:nvSpPr>
            <p:cNvPr id="6611" name="Google Shape;6611;p38"/>
            <p:cNvSpPr/>
            <p:nvPr/>
          </p:nvSpPr>
          <p:spPr>
            <a:xfrm>
              <a:off x="6812768" y="3566367"/>
              <a:ext cx="174922" cy="110820"/>
            </a:xfrm>
            <a:custGeom>
              <a:avLst/>
              <a:gdLst/>
              <a:ahLst/>
              <a:cxnLst/>
              <a:rect l="l" t="t" r="r" b="b"/>
              <a:pathLst>
                <a:path w="1771" h="1122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166"/>
                    <a:pt x="139" y="323"/>
                    <a:pt x="195" y="482"/>
                  </a:cubicBezTo>
                  <a:cubicBezTo>
                    <a:pt x="225" y="561"/>
                    <a:pt x="251" y="642"/>
                    <a:pt x="267" y="719"/>
                  </a:cubicBezTo>
                  <a:cubicBezTo>
                    <a:pt x="287" y="796"/>
                    <a:pt x="295" y="872"/>
                    <a:pt x="287" y="935"/>
                  </a:cubicBezTo>
                  <a:lnTo>
                    <a:pt x="264" y="1122"/>
                  </a:lnTo>
                  <a:lnTo>
                    <a:pt x="444" y="1051"/>
                  </a:lnTo>
                  <a:cubicBezTo>
                    <a:pt x="540" y="1014"/>
                    <a:pt x="648" y="993"/>
                    <a:pt x="755" y="970"/>
                  </a:cubicBezTo>
                  <a:cubicBezTo>
                    <a:pt x="863" y="950"/>
                    <a:pt x="975" y="933"/>
                    <a:pt x="1085" y="918"/>
                  </a:cubicBezTo>
                  <a:cubicBezTo>
                    <a:pt x="1310" y="887"/>
                    <a:pt x="1534" y="865"/>
                    <a:pt x="1770" y="855"/>
                  </a:cubicBezTo>
                  <a:cubicBezTo>
                    <a:pt x="1664" y="799"/>
                    <a:pt x="1546" y="768"/>
                    <a:pt x="1429" y="746"/>
                  </a:cubicBezTo>
                  <a:cubicBezTo>
                    <a:pt x="1313" y="723"/>
                    <a:pt x="1194" y="713"/>
                    <a:pt x="1075" y="712"/>
                  </a:cubicBezTo>
                  <a:cubicBezTo>
                    <a:pt x="1069" y="712"/>
                    <a:pt x="1064" y="712"/>
                    <a:pt x="1058" y="712"/>
                  </a:cubicBezTo>
                  <a:cubicBezTo>
                    <a:pt x="872" y="712"/>
                    <a:pt x="687" y="735"/>
                    <a:pt x="502" y="791"/>
                  </a:cubicBezTo>
                  <a:cubicBezTo>
                    <a:pt x="490" y="746"/>
                    <a:pt x="479" y="702"/>
                    <a:pt x="464" y="660"/>
                  </a:cubicBezTo>
                  <a:cubicBezTo>
                    <a:pt x="431" y="570"/>
                    <a:pt x="388" y="490"/>
                    <a:pt x="343" y="412"/>
                  </a:cubicBezTo>
                  <a:cubicBezTo>
                    <a:pt x="245" y="259"/>
                    <a:pt x="135" y="120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38"/>
            <p:cNvSpPr/>
            <p:nvPr/>
          </p:nvSpPr>
          <p:spPr>
            <a:xfrm>
              <a:off x="4209976" y="2859864"/>
              <a:ext cx="191515" cy="101634"/>
            </a:xfrm>
            <a:custGeom>
              <a:avLst/>
              <a:gdLst/>
              <a:ahLst/>
              <a:cxnLst/>
              <a:rect l="l" t="t" r="r" b="b"/>
              <a:pathLst>
                <a:path w="1939" h="1029" extrusionOk="0">
                  <a:moveTo>
                    <a:pt x="1938" y="1"/>
                  </a:moveTo>
                  <a:lnTo>
                    <a:pt x="1938" y="1"/>
                  </a:lnTo>
                  <a:cubicBezTo>
                    <a:pt x="1778" y="77"/>
                    <a:pt x="1630" y="180"/>
                    <a:pt x="1497" y="299"/>
                  </a:cubicBezTo>
                  <a:cubicBezTo>
                    <a:pt x="1432" y="360"/>
                    <a:pt x="1368" y="425"/>
                    <a:pt x="1312" y="502"/>
                  </a:cubicBezTo>
                  <a:cubicBezTo>
                    <a:pt x="1290" y="532"/>
                    <a:pt x="1269" y="564"/>
                    <a:pt x="1249" y="598"/>
                  </a:cubicBezTo>
                  <a:cubicBezTo>
                    <a:pt x="1196" y="552"/>
                    <a:pt x="1140" y="509"/>
                    <a:pt x="1077" y="475"/>
                  </a:cubicBezTo>
                  <a:cubicBezTo>
                    <a:pt x="968" y="409"/>
                    <a:pt x="849" y="360"/>
                    <a:pt x="727" y="330"/>
                  </a:cubicBezTo>
                  <a:cubicBezTo>
                    <a:pt x="605" y="300"/>
                    <a:pt x="484" y="286"/>
                    <a:pt x="363" y="286"/>
                  </a:cubicBezTo>
                  <a:cubicBezTo>
                    <a:pt x="241" y="286"/>
                    <a:pt x="120" y="300"/>
                    <a:pt x="1" y="325"/>
                  </a:cubicBezTo>
                  <a:cubicBezTo>
                    <a:pt x="233" y="396"/>
                    <a:pt x="461" y="439"/>
                    <a:pt x="663" y="525"/>
                  </a:cubicBezTo>
                  <a:cubicBezTo>
                    <a:pt x="868" y="610"/>
                    <a:pt x="1048" y="724"/>
                    <a:pt x="1206" y="875"/>
                  </a:cubicBezTo>
                  <a:lnTo>
                    <a:pt x="1365" y="1028"/>
                  </a:lnTo>
                  <a:lnTo>
                    <a:pt x="1399" y="818"/>
                  </a:lnTo>
                  <a:cubicBezTo>
                    <a:pt x="1411" y="755"/>
                    <a:pt x="1441" y="683"/>
                    <a:pt x="1480" y="614"/>
                  </a:cubicBezTo>
                  <a:cubicBezTo>
                    <a:pt x="1518" y="544"/>
                    <a:pt x="1564" y="475"/>
                    <a:pt x="1616" y="408"/>
                  </a:cubicBezTo>
                  <a:cubicBezTo>
                    <a:pt x="1715" y="270"/>
                    <a:pt x="1828" y="138"/>
                    <a:pt x="193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38"/>
            <p:cNvSpPr/>
            <p:nvPr/>
          </p:nvSpPr>
          <p:spPr>
            <a:xfrm>
              <a:off x="7341287" y="3511747"/>
              <a:ext cx="123858" cy="67657"/>
            </a:xfrm>
            <a:custGeom>
              <a:avLst/>
              <a:gdLst/>
              <a:ahLst/>
              <a:cxnLst/>
              <a:rect l="l" t="t" r="r" b="b"/>
              <a:pathLst>
                <a:path w="1254" h="685" extrusionOk="0">
                  <a:moveTo>
                    <a:pt x="1" y="1"/>
                  </a:moveTo>
                  <a:lnTo>
                    <a:pt x="1" y="1"/>
                  </a:lnTo>
                  <a:cubicBezTo>
                    <a:pt x="65" y="97"/>
                    <a:pt x="133" y="190"/>
                    <a:pt x="188" y="284"/>
                  </a:cubicBezTo>
                  <a:cubicBezTo>
                    <a:pt x="246" y="378"/>
                    <a:pt x="300" y="478"/>
                    <a:pt x="307" y="564"/>
                  </a:cubicBezTo>
                  <a:lnTo>
                    <a:pt x="319" y="684"/>
                  </a:lnTo>
                  <a:lnTo>
                    <a:pt x="426" y="620"/>
                  </a:lnTo>
                  <a:cubicBezTo>
                    <a:pt x="544" y="548"/>
                    <a:pt x="683" y="498"/>
                    <a:pt x="821" y="448"/>
                  </a:cubicBezTo>
                  <a:cubicBezTo>
                    <a:pt x="961" y="399"/>
                    <a:pt x="1100" y="355"/>
                    <a:pt x="1253" y="317"/>
                  </a:cubicBezTo>
                  <a:cubicBezTo>
                    <a:pt x="1180" y="297"/>
                    <a:pt x="1105" y="289"/>
                    <a:pt x="1031" y="289"/>
                  </a:cubicBezTo>
                  <a:cubicBezTo>
                    <a:pt x="947" y="289"/>
                    <a:pt x="864" y="299"/>
                    <a:pt x="783" y="313"/>
                  </a:cubicBezTo>
                  <a:cubicBezTo>
                    <a:pt x="661" y="337"/>
                    <a:pt x="540" y="376"/>
                    <a:pt x="426" y="439"/>
                  </a:cubicBezTo>
                  <a:cubicBezTo>
                    <a:pt x="415" y="412"/>
                    <a:pt x="401" y="385"/>
                    <a:pt x="386" y="362"/>
                  </a:cubicBezTo>
                  <a:cubicBezTo>
                    <a:pt x="353" y="309"/>
                    <a:pt x="315" y="263"/>
                    <a:pt x="274" y="219"/>
                  </a:cubicBezTo>
                  <a:cubicBezTo>
                    <a:pt x="193" y="133"/>
                    <a:pt x="102" y="59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38"/>
            <p:cNvSpPr/>
            <p:nvPr/>
          </p:nvSpPr>
          <p:spPr>
            <a:xfrm>
              <a:off x="7772596" y="4010840"/>
              <a:ext cx="112005" cy="89683"/>
            </a:xfrm>
            <a:custGeom>
              <a:avLst/>
              <a:gdLst/>
              <a:ahLst/>
              <a:cxnLst/>
              <a:rect l="l" t="t" r="r" b="b"/>
              <a:pathLst>
                <a:path w="1134" h="908" extrusionOk="0">
                  <a:moveTo>
                    <a:pt x="1" y="1"/>
                  </a:moveTo>
                  <a:lnTo>
                    <a:pt x="224" y="373"/>
                  </a:lnTo>
                  <a:cubicBezTo>
                    <a:pt x="295" y="494"/>
                    <a:pt x="366" y="610"/>
                    <a:pt x="414" y="724"/>
                  </a:cubicBezTo>
                  <a:lnTo>
                    <a:pt x="490" y="908"/>
                  </a:lnTo>
                  <a:lnTo>
                    <a:pt x="608" y="763"/>
                  </a:lnTo>
                  <a:cubicBezTo>
                    <a:pt x="651" y="710"/>
                    <a:pt x="743" y="650"/>
                    <a:pt x="836" y="606"/>
                  </a:cubicBezTo>
                  <a:cubicBezTo>
                    <a:pt x="930" y="554"/>
                    <a:pt x="1031" y="511"/>
                    <a:pt x="1133" y="455"/>
                  </a:cubicBezTo>
                  <a:cubicBezTo>
                    <a:pt x="1074" y="443"/>
                    <a:pt x="1015" y="438"/>
                    <a:pt x="956" y="438"/>
                  </a:cubicBezTo>
                  <a:cubicBezTo>
                    <a:pt x="898" y="438"/>
                    <a:pt x="841" y="443"/>
                    <a:pt x="783" y="452"/>
                  </a:cubicBezTo>
                  <a:cubicBezTo>
                    <a:pt x="716" y="466"/>
                    <a:pt x="646" y="484"/>
                    <a:pt x="576" y="517"/>
                  </a:cubicBezTo>
                  <a:cubicBezTo>
                    <a:pt x="525" y="413"/>
                    <a:pt x="461" y="326"/>
                    <a:pt x="388" y="247"/>
                  </a:cubicBezTo>
                  <a:cubicBezTo>
                    <a:pt x="280" y="140"/>
                    <a:pt x="156" y="39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38"/>
            <p:cNvSpPr/>
            <p:nvPr/>
          </p:nvSpPr>
          <p:spPr>
            <a:xfrm>
              <a:off x="4638142" y="3158309"/>
              <a:ext cx="120104" cy="72695"/>
            </a:xfrm>
            <a:custGeom>
              <a:avLst/>
              <a:gdLst/>
              <a:ahLst/>
              <a:cxnLst/>
              <a:rect l="l" t="t" r="r" b="b"/>
              <a:pathLst>
                <a:path w="1216" h="736" extrusionOk="0">
                  <a:moveTo>
                    <a:pt x="26" y="1"/>
                  </a:moveTo>
                  <a:cubicBezTo>
                    <a:pt x="17" y="1"/>
                    <a:pt x="9" y="1"/>
                    <a:pt x="0" y="1"/>
                  </a:cubicBezTo>
                  <a:lnTo>
                    <a:pt x="318" y="296"/>
                  </a:lnTo>
                  <a:cubicBezTo>
                    <a:pt x="420" y="391"/>
                    <a:pt x="522" y="484"/>
                    <a:pt x="599" y="579"/>
                  </a:cubicBezTo>
                  <a:lnTo>
                    <a:pt x="725" y="735"/>
                  </a:lnTo>
                  <a:lnTo>
                    <a:pt x="797" y="563"/>
                  </a:lnTo>
                  <a:cubicBezTo>
                    <a:pt x="824" y="500"/>
                    <a:pt x="894" y="418"/>
                    <a:pt x="972" y="347"/>
                  </a:cubicBezTo>
                  <a:cubicBezTo>
                    <a:pt x="1046" y="271"/>
                    <a:pt x="1131" y="199"/>
                    <a:pt x="1215" y="117"/>
                  </a:cubicBezTo>
                  <a:lnTo>
                    <a:pt x="1215" y="117"/>
                  </a:lnTo>
                  <a:cubicBezTo>
                    <a:pt x="1096" y="127"/>
                    <a:pt x="988" y="162"/>
                    <a:pt x="880" y="212"/>
                  </a:cubicBezTo>
                  <a:cubicBezTo>
                    <a:pt x="817" y="245"/>
                    <a:pt x="754" y="281"/>
                    <a:pt x="697" y="332"/>
                  </a:cubicBezTo>
                  <a:cubicBezTo>
                    <a:pt x="622" y="248"/>
                    <a:pt x="533" y="182"/>
                    <a:pt x="442" y="127"/>
                  </a:cubicBezTo>
                  <a:cubicBezTo>
                    <a:pt x="314" y="58"/>
                    <a:pt x="175" y="1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38"/>
            <p:cNvSpPr/>
            <p:nvPr/>
          </p:nvSpPr>
          <p:spPr>
            <a:xfrm>
              <a:off x="7561056" y="4385968"/>
              <a:ext cx="90473" cy="72300"/>
            </a:xfrm>
            <a:custGeom>
              <a:avLst/>
              <a:gdLst/>
              <a:ahLst/>
              <a:cxnLst/>
              <a:rect l="l" t="t" r="r" b="b"/>
              <a:pathLst>
                <a:path w="916" h="732" extrusionOk="0">
                  <a:moveTo>
                    <a:pt x="916" y="0"/>
                  </a:moveTo>
                  <a:lnTo>
                    <a:pt x="916" y="0"/>
                  </a:lnTo>
                  <a:cubicBezTo>
                    <a:pt x="836" y="82"/>
                    <a:pt x="773" y="174"/>
                    <a:pt x="715" y="268"/>
                  </a:cubicBezTo>
                  <a:cubicBezTo>
                    <a:pt x="688" y="318"/>
                    <a:pt x="661" y="367"/>
                    <a:pt x="638" y="419"/>
                  </a:cubicBezTo>
                  <a:cubicBezTo>
                    <a:pt x="629" y="440"/>
                    <a:pt x="622" y="460"/>
                    <a:pt x="614" y="480"/>
                  </a:cubicBezTo>
                  <a:cubicBezTo>
                    <a:pt x="595" y="479"/>
                    <a:pt x="577" y="478"/>
                    <a:pt x="558" y="478"/>
                  </a:cubicBezTo>
                  <a:cubicBezTo>
                    <a:pt x="480" y="478"/>
                    <a:pt x="406" y="490"/>
                    <a:pt x="334" y="508"/>
                  </a:cubicBezTo>
                  <a:cubicBezTo>
                    <a:pt x="215" y="540"/>
                    <a:pt x="95" y="588"/>
                    <a:pt x="0" y="681"/>
                  </a:cubicBezTo>
                  <a:cubicBezTo>
                    <a:pt x="129" y="702"/>
                    <a:pt x="244" y="707"/>
                    <a:pt x="358" y="712"/>
                  </a:cubicBezTo>
                  <a:cubicBezTo>
                    <a:pt x="472" y="717"/>
                    <a:pt x="585" y="712"/>
                    <a:pt x="680" y="720"/>
                  </a:cubicBezTo>
                  <a:lnTo>
                    <a:pt x="817" y="731"/>
                  </a:lnTo>
                  <a:lnTo>
                    <a:pt x="813" y="612"/>
                  </a:lnTo>
                  <a:cubicBezTo>
                    <a:pt x="813" y="586"/>
                    <a:pt x="824" y="530"/>
                    <a:pt x="833" y="482"/>
                  </a:cubicBezTo>
                  <a:lnTo>
                    <a:pt x="866" y="328"/>
                  </a:lnTo>
                  <a:cubicBezTo>
                    <a:pt x="886" y="222"/>
                    <a:pt x="907" y="115"/>
                    <a:pt x="9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38"/>
            <p:cNvSpPr/>
            <p:nvPr/>
          </p:nvSpPr>
          <p:spPr>
            <a:xfrm>
              <a:off x="4660467" y="3569133"/>
              <a:ext cx="75460" cy="44051"/>
            </a:xfrm>
            <a:custGeom>
              <a:avLst/>
              <a:gdLst/>
              <a:ahLst/>
              <a:cxnLst/>
              <a:rect l="l" t="t" r="r" b="b"/>
              <a:pathLst>
                <a:path w="764" h="446" extrusionOk="0">
                  <a:moveTo>
                    <a:pt x="764" y="0"/>
                  </a:moveTo>
                  <a:lnTo>
                    <a:pt x="764" y="0"/>
                  </a:lnTo>
                  <a:cubicBezTo>
                    <a:pt x="692" y="33"/>
                    <a:pt x="629" y="79"/>
                    <a:pt x="569" y="125"/>
                  </a:cubicBezTo>
                  <a:cubicBezTo>
                    <a:pt x="536" y="152"/>
                    <a:pt x="507" y="176"/>
                    <a:pt x="479" y="205"/>
                  </a:cubicBezTo>
                  <a:cubicBezTo>
                    <a:pt x="469" y="218"/>
                    <a:pt x="457" y="229"/>
                    <a:pt x="447" y="241"/>
                  </a:cubicBezTo>
                  <a:cubicBezTo>
                    <a:pt x="384" y="212"/>
                    <a:pt x="321" y="196"/>
                    <a:pt x="258" y="188"/>
                  </a:cubicBezTo>
                  <a:cubicBezTo>
                    <a:pt x="229" y="184"/>
                    <a:pt x="200" y="182"/>
                    <a:pt x="170" y="182"/>
                  </a:cubicBezTo>
                  <a:cubicBezTo>
                    <a:pt x="113" y="182"/>
                    <a:pt x="55" y="190"/>
                    <a:pt x="0" y="214"/>
                  </a:cubicBezTo>
                  <a:cubicBezTo>
                    <a:pt x="79" y="260"/>
                    <a:pt x="151" y="290"/>
                    <a:pt x="225" y="320"/>
                  </a:cubicBezTo>
                  <a:cubicBezTo>
                    <a:pt x="297" y="350"/>
                    <a:pt x="371" y="376"/>
                    <a:pt x="430" y="404"/>
                  </a:cubicBezTo>
                  <a:lnTo>
                    <a:pt x="513" y="446"/>
                  </a:lnTo>
                  <a:lnTo>
                    <a:pt x="542" y="370"/>
                  </a:lnTo>
                  <a:cubicBezTo>
                    <a:pt x="549" y="353"/>
                    <a:pt x="569" y="318"/>
                    <a:pt x="588" y="290"/>
                  </a:cubicBezTo>
                  <a:lnTo>
                    <a:pt x="649" y="198"/>
                  </a:lnTo>
                  <a:cubicBezTo>
                    <a:pt x="688" y="136"/>
                    <a:pt x="730" y="72"/>
                    <a:pt x="7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38"/>
            <p:cNvSpPr/>
            <p:nvPr/>
          </p:nvSpPr>
          <p:spPr>
            <a:xfrm>
              <a:off x="7299315" y="4055680"/>
              <a:ext cx="90375" cy="72300"/>
            </a:xfrm>
            <a:custGeom>
              <a:avLst/>
              <a:gdLst/>
              <a:ahLst/>
              <a:cxnLst/>
              <a:rect l="l" t="t" r="r" b="b"/>
              <a:pathLst>
                <a:path w="915" h="732" extrusionOk="0">
                  <a:moveTo>
                    <a:pt x="915" y="0"/>
                  </a:moveTo>
                  <a:cubicBezTo>
                    <a:pt x="834" y="84"/>
                    <a:pt x="771" y="174"/>
                    <a:pt x="714" y="270"/>
                  </a:cubicBezTo>
                  <a:cubicBezTo>
                    <a:pt x="688" y="320"/>
                    <a:pt x="662" y="370"/>
                    <a:pt x="638" y="422"/>
                  </a:cubicBezTo>
                  <a:cubicBezTo>
                    <a:pt x="629" y="443"/>
                    <a:pt x="622" y="463"/>
                    <a:pt x="614" y="483"/>
                  </a:cubicBezTo>
                  <a:cubicBezTo>
                    <a:pt x="594" y="482"/>
                    <a:pt x="574" y="481"/>
                    <a:pt x="555" y="481"/>
                  </a:cubicBezTo>
                  <a:cubicBezTo>
                    <a:pt x="478" y="481"/>
                    <a:pt x="405" y="492"/>
                    <a:pt x="334" y="509"/>
                  </a:cubicBezTo>
                  <a:cubicBezTo>
                    <a:pt x="215" y="544"/>
                    <a:pt x="96" y="591"/>
                    <a:pt x="0" y="683"/>
                  </a:cubicBezTo>
                  <a:cubicBezTo>
                    <a:pt x="129" y="704"/>
                    <a:pt x="244" y="710"/>
                    <a:pt x="357" y="714"/>
                  </a:cubicBezTo>
                  <a:cubicBezTo>
                    <a:pt x="470" y="717"/>
                    <a:pt x="583" y="714"/>
                    <a:pt x="678" y="721"/>
                  </a:cubicBezTo>
                  <a:lnTo>
                    <a:pt x="816" y="731"/>
                  </a:lnTo>
                  <a:lnTo>
                    <a:pt x="813" y="614"/>
                  </a:lnTo>
                  <a:cubicBezTo>
                    <a:pt x="813" y="587"/>
                    <a:pt x="823" y="531"/>
                    <a:pt x="831" y="482"/>
                  </a:cubicBezTo>
                  <a:lnTo>
                    <a:pt x="864" y="329"/>
                  </a:lnTo>
                  <a:cubicBezTo>
                    <a:pt x="884" y="223"/>
                    <a:pt x="906" y="115"/>
                    <a:pt x="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38"/>
            <p:cNvSpPr/>
            <p:nvPr/>
          </p:nvSpPr>
          <p:spPr>
            <a:xfrm>
              <a:off x="7541495" y="3397964"/>
              <a:ext cx="110030" cy="61830"/>
            </a:xfrm>
            <a:custGeom>
              <a:avLst/>
              <a:gdLst/>
              <a:ahLst/>
              <a:cxnLst/>
              <a:rect l="l" t="t" r="r" b="b"/>
              <a:pathLst>
                <a:path w="1114" h="626" extrusionOk="0">
                  <a:moveTo>
                    <a:pt x="1114" y="0"/>
                  </a:moveTo>
                  <a:cubicBezTo>
                    <a:pt x="1006" y="42"/>
                    <a:pt x="912" y="101"/>
                    <a:pt x="820" y="164"/>
                  </a:cubicBezTo>
                  <a:cubicBezTo>
                    <a:pt x="777" y="197"/>
                    <a:pt x="733" y="230"/>
                    <a:pt x="690" y="267"/>
                  </a:cubicBezTo>
                  <a:cubicBezTo>
                    <a:pt x="674" y="283"/>
                    <a:pt x="657" y="297"/>
                    <a:pt x="642" y="314"/>
                  </a:cubicBezTo>
                  <a:cubicBezTo>
                    <a:pt x="556" y="267"/>
                    <a:pt x="468" y="240"/>
                    <a:pt x="376" y="224"/>
                  </a:cubicBezTo>
                  <a:cubicBezTo>
                    <a:pt x="322" y="216"/>
                    <a:pt x="267" y="211"/>
                    <a:pt x="212" y="211"/>
                  </a:cubicBezTo>
                  <a:cubicBezTo>
                    <a:pt x="141" y="211"/>
                    <a:pt x="70" y="220"/>
                    <a:pt x="0" y="245"/>
                  </a:cubicBezTo>
                  <a:cubicBezTo>
                    <a:pt x="109" y="319"/>
                    <a:pt x="211" y="369"/>
                    <a:pt x="313" y="422"/>
                  </a:cubicBezTo>
                  <a:cubicBezTo>
                    <a:pt x="413" y="472"/>
                    <a:pt x="519" y="513"/>
                    <a:pt x="602" y="559"/>
                  </a:cubicBezTo>
                  <a:lnTo>
                    <a:pt x="724" y="625"/>
                  </a:lnTo>
                  <a:lnTo>
                    <a:pt x="769" y="516"/>
                  </a:lnTo>
                  <a:cubicBezTo>
                    <a:pt x="779" y="491"/>
                    <a:pt x="812" y="445"/>
                    <a:pt x="840" y="405"/>
                  </a:cubicBezTo>
                  <a:lnTo>
                    <a:pt x="933" y="278"/>
                  </a:lnTo>
                  <a:cubicBezTo>
                    <a:pt x="996" y="190"/>
                    <a:pt x="1058" y="101"/>
                    <a:pt x="111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20" name="Google Shape;6620;p38"/>
          <p:cNvGrpSpPr/>
          <p:nvPr/>
        </p:nvGrpSpPr>
        <p:grpSpPr>
          <a:xfrm>
            <a:off x="1043270" y="1535796"/>
            <a:ext cx="3302027" cy="3296889"/>
            <a:chOff x="329075" y="2379125"/>
            <a:chExt cx="2908250" cy="2903725"/>
          </a:xfrm>
        </p:grpSpPr>
        <p:sp>
          <p:nvSpPr>
            <p:cNvPr id="6621" name="Google Shape;6621;p38"/>
            <p:cNvSpPr/>
            <p:nvPr/>
          </p:nvSpPr>
          <p:spPr>
            <a:xfrm>
              <a:off x="687000" y="4636725"/>
              <a:ext cx="2318025" cy="350850"/>
            </a:xfrm>
            <a:custGeom>
              <a:avLst/>
              <a:gdLst/>
              <a:ahLst/>
              <a:cxnLst/>
              <a:rect l="l" t="t" r="r" b="b"/>
              <a:pathLst>
                <a:path w="92721" h="14034" extrusionOk="0">
                  <a:moveTo>
                    <a:pt x="1" y="0"/>
                  </a:moveTo>
                  <a:lnTo>
                    <a:pt x="1" y="14033"/>
                  </a:lnTo>
                  <a:lnTo>
                    <a:pt x="92721" y="14033"/>
                  </a:lnTo>
                  <a:lnTo>
                    <a:pt x="9272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38"/>
            <p:cNvSpPr/>
            <p:nvPr/>
          </p:nvSpPr>
          <p:spPr>
            <a:xfrm>
              <a:off x="2493350" y="4841325"/>
              <a:ext cx="377675" cy="377675"/>
            </a:xfrm>
            <a:custGeom>
              <a:avLst/>
              <a:gdLst/>
              <a:ahLst/>
              <a:cxnLst/>
              <a:rect l="l" t="t" r="r" b="b"/>
              <a:pathLst>
                <a:path w="15107" h="15107" extrusionOk="0">
                  <a:moveTo>
                    <a:pt x="7553" y="0"/>
                  </a:moveTo>
                  <a:cubicBezTo>
                    <a:pt x="5551" y="0"/>
                    <a:pt x="3629" y="796"/>
                    <a:pt x="2213" y="2212"/>
                  </a:cubicBezTo>
                  <a:cubicBezTo>
                    <a:pt x="796" y="3629"/>
                    <a:pt x="0" y="5550"/>
                    <a:pt x="0" y="7553"/>
                  </a:cubicBezTo>
                  <a:cubicBezTo>
                    <a:pt x="0" y="9555"/>
                    <a:pt x="796" y="11477"/>
                    <a:pt x="2213" y="12893"/>
                  </a:cubicBezTo>
                  <a:cubicBezTo>
                    <a:pt x="3629" y="14311"/>
                    <a:pt x="5551" y="15106"/>
                    <a:pt x="7553" y="15106"/>
                  </a:cubicBezTo>
                  <a:cubicBezTo>
                    <a:pt x="9557" y="15106"/>
                    <a:pt x="11478" y="14311"/>
                    <a:pt x="12895" y="12893"/>
                  </a:cubicBezTo>
                  <a:cubicBezTo>
                    <a:pt x="14311" y="11477"/>
                    <a:pt x="15107" y="9555"/>
                    <a:pt x="15107" y="7553"/>
                  </a:cubicBezTo>
                  <a:cubicBezTo>
                    <a:pt x="15107" y="5550"/>
                    <a:pt x="14311" y="3629"/>
                    <a:pt x="12895" y="2212"/>
                  </a:cubicBezTo>
                  <a:cubicBezTo>
                    <a:pt x="11478" y="796"/>
                    <a:pt x="9557" y="0"/>
                    <a:pt x="75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38"/>
            <p:cNvSpPr/>
            <p:nvPr/>
          </p:nvSpPr>
          <p:spPr>
            <a:xfrm>
              <a:off x="2577950" y="4925900"/>
              <a:ext cx="208475" cy="208475"/>
            </a:xfrm>
            <a:custGeom>
              <a:avLst/>
              <a:gdLst/>
              <a:ahLst/>
              <a:cxnLst/>
              <a:rect l="l" t="t" r="r" b="b"/>
              <a:pathLst>
                <a:path w="8339" h="8339" extrusionOk="0">
                  <a:moveTo>
                    <a:pt x="4169" y="1"/>
                  </a:moveTo>
                  <a:cubicBezTo>
                    <a:pt x="1868" y="1"/>
                    <a:pt x="0" y="1867"/>
                    <a:pt x="0" y="4170"/>
                  </a:cubicBezTo>
                  <a:cubicBezTo>
                    <a:pt x="0" y="6472"/>
                    <a:pt x="1868" y="8338"/>
                    <a:pt x="4169" y="8338"/>
                  </a:cubicBezTo>
                  <a:cubicBezTo>
                    <a:pt x="6473" y="8338"/>
                    <a:pt x="8339" y="6472"/>
                    <a:pt x="8339" y="4170"/>
                  </a:cubicBezTo>
                  <a:cubicBezTo>
                    <a:pt x="8339" y="1867"/>
                    <a:pt x="6473" y="1"/>
                    <a:pt x="41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38"/>
            <p:cNvSpPr/>
            <p:nvPr/>
          </p:nvSpPr>
          <p:spPr>
            <a:xfrm>
              <a:off x="2655975" y="5003925"/>
              <a:ext cx="52450" cy="52425"/>
            </a:xfrm>
            <a:custGeom>
              <a:avLst/>
              <a:gdLst/>
              <a:ahLst/>
              <a:cxnLst/>
              <a:rect l="l" t="t" r="r" b="b"/>
              <a:pathLst>
                <a:path w="2098" h="2097" extrusionOk="0">
                  <a:moveTo>
                    <a:pt x="1048" y="0"/>
                  </a:moveTo>
                  <a:cubicBezTo>
                    <a:pt x="471" y="0"/>
                    <a:pt x="1" y="470"/>
                    <a:pt x="1" y="1049"/>
                  </a:cubicBezTo>
                  <a:cubicBezTo>
                    <a:pt x="1" y="1627"/>
                    <a:pt x="471" y="2097"/>
                    <a:pt x="1048" y="2097"/>
                  </a:cubicBezTo>
                  <a:cubicBezTo>
                    <a:pt x="1627" y="2097"/>
                    <a:pt x="2098" y="1627"/>
                    <a:pt x="2098" y="1049"/>
                  </a:cubicBezTo>
                  <a:cubicBezTo>
                    <a:pt x="2098" y="470"/>
                    <a:pt x="1627" y="0"/>
                    <a:pt x="10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38"/>
            <p:cNvSpPr/>
            <p:nvPr/>
          </p:nvSpPr>
          <p:spPr>
            <a:xfrm>
              <a:off x="2678475" y="4979475"/>
              <a:ext cx="54350" cy="54350"/>
            </a:xfrm>
            <a:custGeom>
              <a:avLst/>
              <a:gdLst/>
              <a:ahLst/>
              <a:cxnLst/>
              <a:rect l="l" t="t" r="r" b="b"/>
              <a:pathLst>
                <a:path w="2174" h="2174" extrusionOk="0">
                  <a:moveTo>
                    <a:pt x="147" y="1"/>
                  </a:moveTo>
                  <a:cubicBezTo>
                    <a:pt x="65" y="1"/>
                    <a:pt x="1" y="67"/>
                    <a:pt x="1" y="147"/>
                  </a:cubicBezTo>
                  <a:cubicBezTo>
                    <a:pt x="1" y="229"/>
                    <a:pt x="67" y="294"/>
                    <a:pt x="147" y="294"/>
                  </a:cubicBezTo>
                  <a:cubicBezTo>
                    <a:pt x="1102" y="294"/>
                    <a:pt x="1880" y="1073"/>
                    <a:pt x="1880" y="2027"/>
                  </a:cubicBezTo>
                  <a:cubicBezTo>
                    <a:pt x="1880" y="2107"/>
                    <a:pt x="1946" y="2173"/>
                    <a:pt x="2026" y="2173"/>
                  </a:cubicBezTo>
                  <a:cubicBezTo>
                    <a:pt x="2109" y="2173"/>
                    <a:pt x="2174" y="2107"/>
                    <a:pt x="2172" y="2024"/>
                  </a:cubicBezTo>
                  <a:cubicBezTo>
                    <a:pt x="2172" y="909"/>
                    <a:pt x="1264" y="1"/>
                    <a:pt x="147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38"/>
            <p:cNvSpPr/>
            <p:nvPr/>
          </p:nvSpPr>
          <p:spPr>
            <a:xfrm>
              <a:off x="2596650" y="4944575"/>
              <a:ext cx="171125" cy="171200"/>
            </a:xfrm>
            <a:custGeom>
              <a:avLst/>
              <a:gdLst/>
              <a:ahLst/>
              <a:cxnLst/>
              <a:rect l="l" t="t" r="r" b="b"/>
              <a:pathLst>
                <a:path w="6845" h="6848" extrusionOk="0">
                  <a:moveTo>
                    <a:pt x="3421" y="585"/>
                  </a:moveTo>
                  <a:cubicBezTo>
                    <a:pt x="4987" y="585"/>
                    <a:pt x="6259" y="1860"/>
                    <a:pt x="6259" y="3423"/>
                  </a:cubicBezTo>
                  <a:cubicBezTo>
                    <a:pt x="6259" y="4987"/>
                    <a:pt x="4985" y="6261"/>
                    <a:pt x="3421" y="6261"/>
                  </a:cubicBezTo>
                  <a:cubicBezTo>
                    <a:pt x="1858" y="6261"/>
                    <a:pt x="584" y="4988"/>
                    <a:pt x="584" y="3423"/>
                  </a:cubicBezTo>
                  <a:cubicBezTo>
                    <a:pt x="584" y="1857"/>
                    <a:pt x="1858" y="585"/>
                    <a:pt x="3421" y="585"/>
                  </a:cubicBezTo>
                  <a:close/>
                  <a:moveTo>
                    <a:pt x="3421" y="1"/>
                  </a:moveTo>
                  <a:cubicBezTo>
                    <a:pt x="1535" y="1"/>
                    <a:pt x="0" y="1537"/>
                    <a:pt x="0" y="3423"/>
                  </a:cubicBezTo>
                  <a:cubicBezTo>
                    <a:pt x="0" y="5311"/>
                    <a:pt x="1535" y="6847"/>
                    <a:pt x="3421" y="6847"/>
                  </a:cubicBezTo>
                  <a:cubicBezTo>
                    <a:pt x="5309" y="6847"/>
                    <a:pt x="6844" y="5311"/>
                    <a:pt x="6844" y="3423"/>
                  </a:cubicBezTo>
                  <a:cubicBezTo>
                    <a:pt x="6844" y="1537"/>
                    <a:pt x="5309" y="1"/>
                    <a:pt x="34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38"/>
            <p:cNvSpPr/>
            <p:nvPr/>
          </p:nvSpPr>
          <p:spPr>
            <a:xfrm>
              <a:off x="2519575" y="4841325"/>
              <a:ext cx="351525" cy="297975"/>
            </a:xfrm>
            <a:custGeom>
              <a:avLst/>
              <a:gdLst/>
              <a:ahLst/>
              <a:cxnLst/>
              <a:rect l="l" t="t" r="r" b="b"/>
              <a:pathLst>
                <a:path w="14061" h="11919" extrusionOk="0">
                  <a:moveTo>
                    <a:pt x="6507" y="0"/>
                  </a:moveTo>
                  <a:cubicBezTo>
                    <a:pt x="3731" y="0"/>
                    <a:pt x="1312" y="1501"/>
                    <a:pt x="0" y="3732"/>
                  </a:cubicBezTo>
                  <a:cubicBezTo>
                    <a:pt x="1366" y="1807"/>
                    <a:pt x="3609" y="546"/>
                    <a:pt x="6153" y="546"/>
                  </a:cubicBezTo>
                  <a:cubicBezTo>
                    <a:pt x="10324" y="546"/>
                    <a:pt x="13706" y="3927"/>
                    <a:pt x="13706" y="8099"/>
                  </a:cubicBezTo>
                  <a:cubicBezTo>
                    <a:pt x="13706" y="9495"/>
                    <a:pt x="13322" y="10798"/>
                    <a:pt x="12663" y="11919"/>
                  </a:cubicBezTo>
                  <a:cubicBezTo>
                    <a:pt x="13539" y="10685"/>
                    <a:pt x="14060" y="9181"/>
                    <a:pt x="14060" y="7553"/>
                  </a:cubicBezTo>
                  <a:cubicBezTo>
                    <a:pt x="14060" y="3383"/>
                    <a:pt x="10679" y="0"/>
                    <a:pt x="6507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38"/>
            <p:cNvSpPr/>
            <p:nvPr/>
          </p:nvSpPr>
          <p:spPr>
            <a:xfrm>
              <a:off x="2520000" y="5041875"/>
              <a:ext cx="156325" cy="145350"/>
            </a:xfrm>
            <a:custGeom>
              <a:avLst/>
              <a:gdLst/>
              <a:ahLst/>
              <a:cxnLst/>
              <a:rect l="l" t="t" r="r" b="b"/>
              <a:pathLst>
                <a:path w="6253" h="5814" extrusionOk="0">
                  <a:moveTo>
                    <a:pt x="140" y="0"/>
                  </a:moveTo>
                  <a:cubicBezTo>
                    <a:pt x="70" y="0"/>
                    <a:pt x="0" y="45"/>
                    <a:pt x="11" y="125"/>
                  </a:cubicBezTo>
                  <a:cubicBezTo>
                    <a:pt x="382" y="3013"/>
                    <a:pt x="2762" y="5813"/>
                    <a:pt x="5838" y="5813"/>
                  </a:cubicBezTo>
                  <a:cubicBezTo>
                    <a:pt x="5908" y="5813"/>
                    <a:pt x="5978" y="5812"/>
                    <a:pt x="6049" y="5809"/>
                  </a:cubicBezTo>
                  <a:cubicBezTo>
                    <a:pt x="6208" y="5802"/>
                    <a:pt x="6252" y="5562"/>
                    <a:pt x="6089" y="5522"/>
                  </a:cubicBezTo>
                  <a:cubicBezTo>
                    <a:pt x="3152" y="4785"/>
                    <a:pt x="914" y="3215"/>
                    <a:pt x="264" y="92"/>
                  </a:cubicBezTo>
                  <a:cubicBezTo>
                    <a:pt x="251" y="29"/>
                    <a:pt x="196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38"/>
            <p:cNvSpPr/>
            <p:nvPr/>
          </p:nvSpPr>
          <p:spPr>
            <a:xfrm>
              <a:off x="2702075" y="5161025"/>
              <a:ext cx="57100" cy="23400"/>
            </a:xfrm>
            <a:custGeom>
              <a:avLst/>
              <a:gdLst/>
              <a:ahLst/>
              <a:cxnLst/>
              <a:rect l="l" t="t" r="r" b="b"/>
              <a:pathLst>
                <a:path w="2284" h="936" extrusionOk="0">
                  <a:moveTo>
                    <a:pt x="2106" y="1"/>
                  </a:moveTo>
                  <a:cubicBezTo>
                    <a:pt x="2094" y="1"/>
                    <a:pt x="2081" y="3"/>
                    <a:pt x="2068" y="7"/>
                  </a:cubicBezTo>
                  <a:cubicBezTo>
                    <a:pt x="1741" y="113"/>
                    <a:pt x="1450" y="300"/>
                    <a:pt x="1128" y="419"/>
                  </a:cubicBezTo>
                  <a:cubicBezTo>
                    <a:pt x="803" y="537"/>
                    <a:pt x="469" y="613"/>
                    <a:pt x="133" y="697"/>
                  </a:cubicBezTo>
                  <a:cubicBezTo>
                    <a:pt x="1" y="729"/>
                    <a:pt x="27" y="935"/>
                    <a:pt x="162" y="935"/>
                  </a:cubicBezTo>
                  <a:cubicBezTo>
                    <a:pt x="163" y="935"/>
                    <a:pt x="164" y="935"/>
                    <a:pt x="165" y="935"/>
                  </a:cubicBezTo>
                  <a:cubicBezTo>
                    <a:pt x="831" y="921"/>
                    <a:pt x="1704" y="705"/>
                    <a:pt x="2198" y="233"/>
                  </a:cubicBezTo>
                  <a:cubicBezTo>
                    <a:pt x="2284" y="150"/>
                    <a:pt x="2214" y="1"/>
                    <a:pt x="2106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38"/>
            <p:cNvSpPr/>
            <p:nvPr/>
          </p:nvSpPr>
          <p:spPr>
            <a:xfrm>
              <a:off x="2663300" y="4907800"/>
              <a:ext cx="153075" cy="142150"/>
            </a:xfrm>
            <a:custGeom>
              <a:avLst/>
              <a:gdLst/>
              <a:ahLst/>
              <a:cxnLst/>
              <a:rect l="l" t="t" r="r" b="b"/>
              <a:pathLst>
                <a:path w="6123" h="5686" extrusionOk="0">
                  <a:moveTo>
                    <a:pt x="1051" y="1"/>
                  </a:moveTo>
                  <a:cubicBezTo>
                    <a:pt x="739" y="1"/>
                    <a:pt x="419" y="36"/>
                    <a:pt x="96" y="109"/>
                  </a:cubicBezTo>
                  <a:cubicBezTo>
                    <a:pt x="0" y="133"/>
                    <a:pt x="34" y="269"/>
                    <a:pt x="125" y="269"/>
                  </a:cubicBezTo>
                  <a:cubicBezTo>
                    <a:pt x="130" y="269"/>
                    <a:pt x="136" y="269"/>
                    <a:pt x="142" y="268"/>
                  </a:cubicBezTo>
                  <a:cubicBezTo>
                    <a:pt x="388" y="224"/>
                    <a:pt x="633" y="203"/>
                    <a:pt x="875" y="203"/>
                  </a:cubicBezTo>
                  <a:cubicBezTo>
                    <a:pt x="2182" y="203"/>
                    <a:pt x="3404" y="823"/>
                    <a:pt x="4244" y="1864"/>
                  </a:cubicBezTo>
                  <a:cubicBezTo>
                    <a:pt x="5141" y="2977"/>
                    <a:pt x="5323" y="4255"/>
                    <a:pt x="5541" y="5614"/>
                  </a:cubicBezTo>
                  <a:cubicBezTo>
                    <a:pt x="5549" y="5661"/>
                    <a:pt x="5595" y="5686"/>
                    <a:pt x="5640" y="5686"/>
                  </a:cubicBezTo>
                  <a:cubicBezTo>
                    <a:pt x="5684" y="5686"/>
                    <a:pt x="5728" y="5662"/>
                    <a:pt x="5735" y="5614"/>
                  </a:cubicBezTo>
                  <a:cubicBezTo>
                    <a:pt x="6123" y="2769"/>
                    <a:pt x="3847" y="1"/>
                    <a:pt x="1051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38"/>
            <p:cNvSpPr/>
            <p:nvPr/>
          </p:nvSpPr>
          <p:spPr>
            <a:xfrm>
              <a:off x="329075" y="3583075"/>
              <a:ext cx="2853825" cy="1430225"/>
            </a:xfrm>
            <a:custGeom>
              <a:avLst/>
              <a:gdLst/>
              <a:ahLst/>
              <a:cxnLst/>
              <a:rect l="l" t="t" r="r" b="b"/>
              <a:pathLst>
                <a:path w="114153" h="57209" extrusionOk="0">
                  <a:moveTo>
                    <a:pt x="17783" y="1"/>
                  </a:moveTo>
                  <a:cubicBezTo>
                    <a:pt x="11205" y="1"/>
                    <a:pt x="5393" y="4497"/>
                    <a:pt x="3451" y="11087"/>
                  </a:cubicBezTo>
                  <a:cubicBezTo>
                    <a:pt x="2363" y="14795"/>
                    <a:pt x="1334" y="18618"/>
                    <a:pt x="907" y="21134"/>
                  </a:cubicBezTo>
                  <a:cubicBezTo>
                    <a:pt x="346" y="24460"/>
                    <a:pt x="1" y="28782"/>
                    <a:pt x="1" y="33676"/>
                  </a:cubicBezTo>
                  <a:cubicBezTo>
                    <a:pt x="1" y="34127"/>
                    <a:pt x="8" y="34577"/>
                    <a:pt x="12" y="35039"/>
                  </a:cubicBezTo>
                  <a:cubicBezTo>
                    <a:pt x="12" y="35384"/>
                    <a:pt x="18" y="35741"/>
                    <a:pt x="31" y="36092"/>
                  </a:cubicBezTo>
                  <a:cubicBezTo>
                    <a:pt x="41" y="36782"/>
                    <a:pt x="65" y="37477"/>
                    <a:pt x="101" y="38179"/>
                  </a:cubicBezTo>
                  <a:cubicBezTo>
                    <a:pt x="131" y="38834"/>
                    <a:pt x="166" y="39495"/>
                    <a:pt x="202" y="40161"/>
                  </a:cubicBezTo>
                  <a:cubicBezTo>
                    <a:pt x="242" y="40828"/>
                    <a:pt x="289" y="41500"/>
                    <a:pt x="341" y="42178"/>
                  </a:cubicBezTo>
                  <a:cubicBezTo>
                    <a:pt x="382" y="42734"/>
                    <a:pt x="428" y="43296"/>
                    <a:pt x="481" y="43858"/>
                  </a:cubicBezTo>
                  <a:cubicBezTo>
                    <a:pt x="491" y="44015"/>
                    <a:pt x="510" y="44174"/>
                    <a:pt x="527" y="44338"/>
                  </a:cubicBezTo>
                  <a:cubicBezTo>
                    <a:pt x="579" y="44900"/>
                    <a:pt x="639" y="45466"/>
                    <a:pt x="703" y="46039"/>
                  </a:cubicBezTo>
                  <a:cubicBezTo>
                    <a:pt x="720" y="46210"/>
                    <a:pt x="745" y="46377"/>
                    <a:pt x="762" y="46548"/>
                  </a:cubicBezTo>
                  <a:cubicBezTo>
                    <a:pt x="834" y="47163"/>
                    <a:pt x="914" y="47782"/>
                    <a:pt x="997" y="48408"/>
                  </a:cubicBezTo>
                  <a:cubicBezTo>
                    <a:pt x="1054" y="48840"/>
                    <a:pt x="1113" y="49278"/>
                    <a:pt x="1183" y="49717"/>
                  </a:cubicBezTo>
                  <a:cubicBezTo>
                    <a:pt x="1201" y="49859"/>
                    <a:pt x="1219" y="50003"/>
                    <a:pt x="1242" y="50151"/>
                  </a:cubicBezTo>
                  <a:lnTo>
                    <a:pt x="1248" y="50151"/>
                  </a:lnTo>
                  <a:cubicBezTo>
                    <a:pt x="1259" y="50254"/>
                    <a:pt x="1271" y="50360"/>
                    <a:pt x="1289" y="50466"/>
                  </a:cubicBezTo>
                  <a:lnTo>
                    <a:pt x="1294" y="50466"/>
                  </a:lnTo>
                  <a:cubicBezTo>
                    <a:pt x="1299" y="50525"/>
                    <a:pt x="1305" y="50582"/>
                    <a:pt x="1318" y="50641"/>
                  </a:cubicBezTo>
                  <a:cubicBezTo>
                    <a:pt x="1423" y="51310"/>
                    <a:pt x="1535" y="51977"/>
                    <a:pt x="1651" y="52648"/>
                  </a:cubicBezTo>
                  <a:cubicBezTo>
                    <a:pt x="1774" y="53356"/>
                    <a:pt x="1903" y="54064"/>
                    <a:pt x="2043" y="54776"/>
                  </a:cubicBezTo>
                  <a:cubicBezTo>
                    <a:pt x="2114" y="55146"/>
                    <a:pt x="2253" y="55490"/>
                    <a:pt x="2446" y="55794"/>
                  </a:cubicBezTo>
                  <a:cubicBezTo>
                    <a:pt x="2984" y="56654"/>
                    <a:pt x="3931" y="57204"/>
                    <a:pt x="4990" y="57204"/>
                  </a:cubicBezTo>
                  <a:lnTo>
                    <a:pt x="14511" y="57204"/>
                  </a:lnTo>
                  <a:cubicBezTo>
                    <a:pt x="14978" y="57204"/>
                    <a:pt x="15375" y="56860"/>
                    <a:pt x="15440" y="56398"/>
                  </a:cubicBezTo>
                  <a:cubicBezTo>
                    <a:pt x="15453" y="56322"/>
                    <a:pt x="15464" y="56251"/>
                    <a:pt x="15481" y="56176"/>
                  </a:cubicBezTo>
                  <a:cubicBezTo>
                    <a:pt x="15990" y="53030"/>
                    <a:pt x="17931" y="51140"/>
                    <a:pt x="20095" y="50000"/>
                  </a:cubicBezTo>
                  <a:cubicBezTo>
                    <a:pt x="21325" y="49351"/>
                    <a:pt x="22682" y="49044"/>
                    <a:pt x="24041" y="49044"/>
                  </a:cubicBezTo>
                  <a:cubicBezTo>
                    <a:pt x="27663" y="49044"/>
                    <a:pt x="31295" y="51229"/>
                    <a:pt x="32557" y="54959"/>
                  </a:cubicBezTo>
                  <a:cubicBezTo>
                    <a:pt x="32692" y="55346"/>
                    <a:pt x="32796" y="55755"/>
                    <a:pt x="32872" y="56175"/>
                  </a:cubicBezTo>
                  <a:cubicBezTo>
                    <a:pt x="32889" y="56252"/>
                    <a:pt x="32901" y="56332"/>
                    <a:pt x="32914" y="56416"/>
                  </a:cubicBezTo>
                  <a:cubicBezTo>
                    <a:pt x="32983" y="56873"/>
                    <a:pt x="33375" y="57205"/>
                    <a:pt x="33838" y="57205"/>
                  </a:cubicBezTo>
                  <a:lnTo>
                    <a:pt x="84470" y="57205"/>
                  </a:lnTo>
                  <a:cubicBezTo>
                    <a:pt x="84932" y="57205"/>
                    <a:pt x="85330" y="56861"/>
                    <a:pt x="85400" y="56400"/>
                  </a:cubicBezTo>
                  <a:cubicBezTo>
                    <a:pt x="85412" y="56324"/>
                    <a:pt x="85423" y="56252"/>
                    <a:pt x="85442" y="56178"/>
                  </a:cubicBezTo>
                  <a:cubicBezTo>
                    <a:pt x="85511" y="55710"/>
                    <a:pt x="85617" y="55270"/>
                    <a:pt x="85757" y="54855"/>
                  </a:cubicBezTo>
                  <a:cubicBezTo>
                    <a:pt x="85902" y="54405"/>
                    <a:pt x="86083" y="53985"/>
                    <a:pt x="86295" y="53592"/>
                  </a:cubicBezTo>
                  <a:cubicBezTo>
                    <a:pt x="87170" y="51925"/>
                    <a:pt x="88556" y="50792"/>
                    <a:pt x="90047" y="50002"/>
                  </a:cubicBezTo>
                  <a:cubicBezTo>
                    <a:pt x="91278" y="49353"/>
                    <a:pt x="92637" y="49045"/>
                    <a:pt x="93996" y="49045"/>
                  </a:cubicBezTo>
                  <a:cubicBezTo>
                    <a:pt x="97995" y="49045"/>
                    <a:pt x="102004" y="51709"/>
                    <a:pt x="102824" y="56178"/>
                  </a:cubicBezTo>
                  <a:cubicBezTo>
                    <a:pt x="102843" y="56255"/>
                    <a:pt x="102853" y="56335"/>
                    <a:pt x="102866" y="56417"/>
                  </a:cubicBezTo>
                  <a:cubicBezTo>
                    <a:pt x="102936" y="56874"/>
                    <a:pt x="103333" y="57208"/>
                    <a:pt x="103790" y="57208"/>
                  </a:cubicBezTo>
                  <a:lnTo>
                    <a:pt x="111340" y="57208"/>
                  </a:lnTo>
                  <a:cubicBezTo>
                    <a:pt x="112246" y="57208"/>
                    <a:pt x="113036" y="56635"/>
                    <a:pt x="113347" y="55811"/>
                  </a:cubicBezTo>
                  <a:cubicBezTo>
                    <a:pt x="113406" y="55660"/>
                    <a:pt x="113447" y="55500"/>
                    <a:pt x="113470" y="55338"/>
                  </a:cubicBezTo>
                  <a:cubicBezTo>
                    <a:pt x="113487" y="55197"/>
                    <a:pt x="113512" y="55051"/>
                    <a:pt x="113529" y="54911"/>
                  </a:cubicBezTo>
                  <a:cubicBezTo>
                    <a:pt x="113609" y="54273"/>
                    <a:pt x="113687" y="53629"/>
                    <a:pt x="113757" y="52992"/>
                  </a:cubicBezTo>
                  <a:cubicBezTo>
                    <a:pt x="113803" y="52519"/>
                    <a:pt x="113850" y="52039"/>
                    <a:pt x="113892" y="51566"/>
                  </a:cubicBezTo>
                  <a:cubicBezTo>
                    <a:pt x="113927" y="51191"/>
                    <a:pt x="113955" y="50817"/>
                    <a:pt x="113979" y="50443"/>
                  </a:cubicBezTo>
                  <a:cubicBezTo>
                    <a:pt x="113989" y="50332"/>
                    <a:pt x="113996" y="50225"/>
                    <a:pt x="114002" y="50115"/>
                  </a:cubicBezTo>
                  <a:cubicBezTo>
                    <a:pt x="114021" y="49846"/>
                    <a:pt x="114036" y="49578"/>
                    <a:pt x="114049" y="49308"/>
                  </a:cubicBezTo>
                  <a:cubicBezTo>
                    <a:pt x="114059" y="49133"/>
                    <a:pt x="114072" y="48951"/>
                    <a:pt x="114072" y="48776"/>
                  </a:cubicBezTo>
                  <a:cubicBezTo>
                    <a:pt x="114135" y="47459"/>
                    <a:pt x="114153" y="46157"/>
                    <a:pt x="114117" y="44871"/>
                  </a:cubicBezTo>
                  <a:cubicBezTo>
                    <a:pt x="114117" y="44719"/>
                    <a:pt x="114110" y="44567"/>
                    <a:pt x="114104" y="44409"/>
                  </a:cubicBezTo>
                  <a:cubicBezTo>
                    <a:pt x="114097" y="44313"/>
                    <a:pt x="114097" y="44220"/>
                    <a:pt x="114092" y="44127"/>
                  </a:cubicBezTo>
                  <a:cubicBezTo>
                    <a:pt x="114081" y="43799"/>
                    <a:pt x="114064" y="43479"/>
                    <a:pt x="114039" y="43157"/>
                  </a:cubicBezTo>
                  <a:cubicBezTo>
                    <a:pt x="114028" y="42870"/>
                    <a:pt x="114009" y="42584"/>
                    <a:pt x="113981" y="42297"/>
                  </a:cubicBezTo>
                  <a:cubicBezTo>
                    <a:pt x="113968" y="42149"/>
                    <a:pt x="113958" y="42004"/>
                    <a:pt x="113945" y="41857"/>
                  </a:cubicBezTo>
                  <a:cubicBezTo>
                    <a:pt x="113922" y="41605"/>
                    <a:pt x="113899" y="41354"/>
                    <a:pt x="113870" y="41109"/>
                  </a:cubicBezTo>
                  <a:cubicBezTo>
                    <a:pt x="113846" y="40869"/>
                    <a:pt x="113816" y="40636"/>
                    <a:pt x="113787" y="40401"/>
                  </a:cubicBezTo>
                  <a:cubicBezTo>
                    <a:pt x="113692" y="39653"/>
                    <a:pt x="113581" y="38916"/>
                    <a:pt x="113442" y="38191"/>
                  </a:cubicBezTo>
                  <a:cubicBezTo>
                    <a:pt x="113113" y="36465"/>
                    <a:pt x="112663" y="34804"/>
                    <a:pt x="112067" y="33232"/>
                  </a:cubicBezTo>
                  <a:cubicBezTo>
                    <a:pt x="111987" y="33015"/>
                    <a:pt x="111904" y="32803"/>
                    <a:pt x="111816" y="32594"/>
                  </a:cubicBezTo>
                  <a:cubicBezTo>
                    <a:pt x="111729" y="32372"/>
                    <a:pt x="111636" y="32155"/>
                    <a:pt x="111535" y="31937"/>
                  </a:cubicBezTo>
                  <a:cubicBezTo>
                    <a:pt x="111442" y="31727"/>
                    <a:pt x="111348" y="31518"/>
                    <a:pt x="111249" y="31305"/>
                  </a:cubicBezTo>
                  <a:cubicBezTo>
                    <a:pt x="110921" y="30615"/>
                    <a:pt x="110559" y="29948"/>
                    <a:pt x="110161" y="29299"/>
                  </a:cubicBezTo>
                  <a:cubicBezTo>
                    <a:pt x="110079" y="29164"/>
                    <a:pt x="109990" y="29025"/>
                    <a:pt x="109903" y="28890"/>
                  </a:cubicBezTo>
                  <a:cubicBezTo>
                    <a:pt x="109768" y="28674"/>
                    <a:pt x="109623" y="28462"/>
                    <a:pt x="109477" y="28253"/>
                  </a:cubicBezTo>
                  <a:cubicBezTo>
                    <a:pt x="109343" y="28059"/>
                    <a:pt x="109208" y="27866"/>
                    <a:pt x="109069" y="27679"/>
                  </a:cubicBezTo>
                  <a:cubicBezTo>
                    <a:pt x="108980" y="27563"/>
                    <a:pt x="108887" y="27447"/>
                    <a:pt x="108799" y="27341"/>
                  </a:cubicBezTo>
                  <a:cubicBezTo>
                    <a:pt x="108549" y="27032"/>
                    <a:pt x="108303" y="26768"/>
                    <a:pt x="108068" y="26546"/>
                  </a:cubicBezTo>
                  <a:cubicBezTo>
                    <a:pt x="107981" y="26458"/>
                    <a:pt x="107894" y="26381"/>
                    <a:pt x="107810" y="26305"/>
                  </a:cubicBezTo>
                  <a:cubicBezTo>
                    <a:pt x="107501" y="26031"/>
                    <a:pt x="107214" y="25820"/>
                    <a:pt x="106940" y="25634"/>
                  </a:cubicBezTo>
                  <a:cubicBezTo>
                    <a:pt x="106555" y="25370"/>
                    <a:pt x="106210" y="25161"/>
                    <a:pt x="105917" y="24926"/>
                  </a:cubicBezTo>
                  <a:cubicBezTo>
                    <a:pt x="105847" y="24869"/>
                    <a:pt x="105777" y="24810"/>
                    <a:pt x="105712" y="24746"/>
                  </a:cubicBezTo>
                  <a:cubicBezTo>
                    <a:pt x="105655" y="24691"/>
                    <a:pt x="105596" y="24634"/>
                    <a:pt x="105550" y="24575"/>
                  </a:cubicBezTo>
                  <a:cubicBezTo>
                    <a:pt x="105416" y="24427"/>
                    <a:pt x="105297" y="24265"/>
                    <a:pt x="105199" y="24066"/>
                  </a:cubicBezTo>
                  <a:cubicBezTo>
                    <a:pt x="104900" y="23474"/>
                    <a:pt x="104607" y="22808"/>
                    <a:pt x="104321" y="22077"/>
                  </a:cubicBezTo>
                  <a:cubicBezTo>
                    <a:pt x="104285" y="21995"/>
                    <a:pt x="104256" y="21915"/>
                    <a:pt x="104220" y="21832"/>
                  </a:cubicBezTo>
                  <a:cubicBezTo>
                    <a:pt x="104174" y="21703"/>
                    <a:pt x="104120" y="21568"/>
                    <a:pt x="104068" y="21435"/>
                  </a:cubicBezTo>
                  <a:cubicBezTo>
                    <a:pt x="103934" y="21084"/>
                    <a:pt x="103799" y="20721"/>
                    <a:pt x="103660" y="20347"/>
                  </a:cubicBezTo>
                  <a:cubicBezTo>
                    <a:pt x="103425" y="19703"/>
                    <a:pt x="103185" y="19024"/>
                    <a:pt x="102935" y="18329"/>
                  </a:cubicBezTo>
                  <a:cubicBezTo>
                    <a:pt x="102834" y="18049"/>
                    <a:pt x="102735" y="17769"/>
                    <a:pt x="102629" y="17482"/>
                  </a:cubicBezTo>
                  <a:cubicBezTo>
                    <a:pt x="102017" y="15769"/>
                    <a:pt x="101338" y="13956"/>
                    <a:pt x="100542" y="12156"/>
                  </a:cubicBezTo>
                  <a:cubicBezTo>
                    <a:pt x="100408" y="11851"/>
                    <a:pt x="100273" y="11553"/>
                    <a:pt x="100134" y="11255"/>
                  </a:cubicBezTo>
                  <a:cubicBezTo>
                    <a:pt x="99912" y="10787"/>
                    <a:pt x="99684" y="10320"/>
                    <a:pt x="99449" y="9857"/>
                  </a:cubicBezTo>
                  <a:cubicBezTo>
                    <a:pt x="99316" y="9605"/>
                    <a:pt x="99187" y="9354"/>
                    <a:pt x="99052" y="9108"/>
                  </a:cubicBezTo>
                  <a:cubicBezTo>
                    <a:pt x="98801" y="8652"/>
                    <a:pt x="98543" y="8202"/>
                    <a:pt x="98269" y="7757"/>
                  </a:cubicBezTo>
                  <a:cubicBezTo>
                    <a:pt x="98181" y="7618"/>
                    <a:pt x="98099" y="7477"/>
                    <a:pt x="98006" y="7336"/>
                  </a:cubicBezTo>
                  <a:cubicBezTo>
                    <a:pt x="97861" y="7102"/>
                    <a:pt x="97708" y="6875"/>
                    <a:pt x="97556" y="6652"/>
                  </a:cubicBezTo>
                  <a:cubicBezTo>
                    <a:pt x="97503" y="6569"/>
                    <a:pt x="97445" y="6488"/>
                    <a:pt x="97385" y="6412"/>
                  </a:cubicBezTo>
                  <a:cubicBezTo>
                    <a:pt x="96959" y="5805"/>
                    <a:pt x="96509" y="5213"/>
                    <a:pt x="96029" y="4659"/>
                  </a:cubicBezTo>
                  <a:cubicBezTo>
                    <a:pt x="95936" y="4547"/>
                    <a:pt x="95836" y="4437"/>
                    <a:pt x="95737" y="4325"/>
                  </a:cubicBezTo>
                  <a:cubicBezTo>
                    <a:pt x="95639" y="4219"/>
                    <a:pt x="95539" y="4108"/>
                    <a:pt x="95440" y="4002"/>
                  </a:cubicBezTo>
                  <a:cubicBezTo>
                    <a:pt x="95340" y="3899"/>
                    <a:pt x="95241" y="3786"/>
                    <a:pt x="95135" y="3687"/>
                  </a:cubicBezTo>
                  <a:cubicBezTo>
                    <a:pt x="95032" y="3581"/>
                    <a:pt x="94926" y="3478"/>
                    <a:pt x="94820" y="3378"/>
                  </a:cubicBezTo>
                  <a:cubicBezTo>
                    <a:pt x="94715" y="3271"/>
                    <a:pt x="94609" y="3171"/>
                    <a:pt x="94497" y="3072"/>
                  </a:cubicBezTo>
                  <a:cubicBezTo>
                    <a:pt x="94281" y="2873"/>
                    <a:pt x="94059" y="2680"/>
                    <a:pt x="93831" y="2495"/>
                  </a:cubicBezTo>
                  <a:cubicBezTo>
                    <a:pt x="93604" y="2301"/>
                    <a:pt x="93376" y="2125"/>
                    <a:pt x="93136" y="1950"/>
                  </a:cubicBezTo>
                  <a:cubicBezTo>
                    <a:pt x="93118" y="1937"/>
                    <a:pt x="93107" y="1926"/>
                    <a:pt x="93090" y="1914"/>
                  </a:cubicBezTo>
                  <a:cubicBezTo>
                    <a:pt x="92880" y="1761"/>
                    <a:pt x="92663" y="1609"/>
                    <a:pt x="92446" y="1470"/>
                  </a:cubicBezTo>
                  <a:cubicBezTo>
                    <a:pt x="91698" y="977"/>
                    <a:pt x="90903" y="550"/>
                    <a:pt x="90043" y="194"/>
                  </a:cubicBezTo>
                  <a:cubicBezTo>
                    <a:pt x="89885" y="124"/>
                    <a:pt x="89724" y="60"/>
                    <a:pt x="895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38"/>
            <p:cNvSpPr/>
            <p:nvPr/>
          </p:nvSpPr>
          <p:spPr>
            <a:xfrm>
              <a:off x="329450" y="4088800"/>
              <a:ext cx="2853450" cy="924525"/>
            </a:xfrm>
            <a:custGeom>
              <a:avLst/>
              <a:gdLst/>
              <a:ahLst/>
              <a:cxnLst/>
              <a:rect l="l" t="t" r="r" b="b"/>
              <a:pathLst>
                <a:path w="114138" h="36981" extrusionOk="0">
                  <a:moveTo>
                    <a:pt x="20619" y="19891"/>
                  </a:moveTo>
                  <a:lnTo>
                    <a:pt x="21631" y="20663"/>
                  </a:lnTo>
                  <a:cubicBezTo>
                    <a:pt x="20906" y="21079"/>
                    <a:pt x="20182" y="21492"/>
                    <a:pt x="19456" y="21913"/>
                  </a:cubicBezTo>
                  <a:cubicBezTo>
                    <a:pt x="18963" y="22191"/>
                    <a:pt x="18473" y="22478"/>
                    <a:pt x="17987" y="22757"/>
                  </a:cubicBezTo>
                  <a:cubicBezTo>
                    <a:pt x="17894" y="22805"/>
                    <a:pt x="17801" y="22856"/>
                    <a:pt x="17701" y="22869"/>
                  </a:cubicBezTo>
                  <a:cubicBezTo>
                    <a:pt x="17696" y="22869"/>
                    <a:pt x="17692" y="22869"/>
                    <a:pt x="17687" y="22869"/>
                  </a:cubicBezTo>
                  <a:cubicBezTo>
                    <a:pt x="17576" y="22869"/>
                    <a:pt x="17469" y="22820"/>
                    <a:pt x="17367" y="22769"/>
                  </a:cubicBezTo>
                  <a:cubicBezTo>
                    <a:pt x="16771" y="22486"/>
                    <a:pt x="16174" y="22200"/>
                    <a:pt x="15578" y="21913"/>
                  </a:cubicBezTo>
                  <a:cubicBezTo>
                    <a:pt x="15303" y="21778"/>
                    <a:pt x="15022" y="21649"/>
                    <a:pt x="14748" y="21516"/>
                  </a:cubicBezTo>
                  <a:cubicBezTo>
                    <a:pt x="16755" y="21176"/>
                    <a:pt x="18726" y="20632"/>
                    <a:pt x="20619" y="19891"/>
                  </a:cubicBezTo>
                  <a:close/>
                  <a:moveTo>
                    <a:pt x="48243" y="21834"/>
                  </a:moveTo>
                  <a:lnTo>
                    <a:pt x="48249" y="21917"/>
                  </a:lnTo>
                  <a:lnTo>
                    <a:pt x="48277" y="22426"/>
                  </a:lnTo>
                  <a:cubicBezTo>
                    <a:pt x="48224" y="23022"/>
                    <a:pt x="48171" y="23624"/>
                    <a:pt x="48124" y="24221"/>
                  </a:cubicBezTo>
                  <a:cubicBezTo>
                    <a:pt x="48120" y="24297"/>
                    <a:pt x="48107" y="24378"/>
                    <a:pt x="48055" y="24433"/>
                  </a:cubicBezTo>
                  <a:cubicBezTo>
                    <a:pt x="48014" y="24473"/>
                    <a:pt x="47957" y="24487"/>
                    <a:pt x="47898" y="24487"/>
                  </a:cubicBezTo>
                  <a:cubicBezTo>
                    <a:pt x="47857" y="24487"/>
                    <a:pt x="47814" y="24480"/>
                    <a:pt x="47773" y="24473"/>
                  </a:cubicBezTo>
                  <a:cubicBezTo>
                    <a:pt x="46404" y="24262"/>
                    <a:pt x="45035" y="24011"/>
                    <a:pt x="43674" y="23730"/>
                  </a:cubicBezTo>
                  <a:cubicBezTo>
                    <a:pt x="45136" y="23128"/>
                    <a:pt x="46586" y="22519"/>
                    <a:pt x="48042" y="21917"/>
                  </a:cubicBezTo>
                  <a:cubicBezTo>
                    <a:pt x="48107" y="21887"/>
                    <a:pt x="48179" y="21863"/>
                    <a:pt x="48243" y="21834"/>
                  </a:cubicBezTo>
                  <a:close/>
                  <a:moveTo>
                    <a:pt x="72919" y="24395"/>
                  </a:moveTo>
                  <a:lnTo>
                    <a:pt x="72207" y="24891"/>
                  </a:lnTo>
                  <a:cubicBezTo>
                    <a:pt x="69171" y="26650"/>
                    <a:pt x="65815" y="27861"/>
                    <a:pt x="62353" y="28447"/>
                  </a:cubicBezTo>
                  <a:cubicBezTo>
                    <a:pt x="63523" y="27523"/>
                    <a:pt x="64967" y="27037"/>
                    <a:pt x="66382" y="26564"/>
                  </a:cubicBezTo>
                  <a:cubicBezTo>
                    <a:pt x="68558" y="25840"/>
                    <a:pt x="70738" y="25115"/>
                    <a:pt x="72919" y="24395"/>
                  </a:cubicBezTo>
                  <a:close/>
                  <a:moveTo>
                    <a:pt x="20368" y="0"/>
                  </a:moveTo>
                  <a:cubicBezTo>
                    <a:pt x="20360" y="0"/>
                    <a:pt x="20354" y="2"/>
                    <a:pt x="20348" y="6"/>
                  </a:cubicBezTo>
                  <a:cubicBezTo>
                    <a:pt x="18429" y="1358"/>
                    <a:pt x="16513" y="2702"/>
                    <a:pt x="14519" y="3919"/>
                  </a:cubicBezTo>
                  <a:cubicBezTo>
                    <a:pt x="14261" y="4077"/>
                    <a:pt x="14004" y="4234"/>
                    <a:pt x="13741" y="4386"/>
                  </a:cubicBezTo>
                  <a:cubicBezTo>
                    <a:pt x="12742" y="4978"/>
                    <a:pt x="11724" y="5526"/>
                    <a:pt x="10671" y="6030"/>
                  </a:cubicBezTo>
                  <a:cubicBezTo>
                    <a:pt x="9944" y="6375"/>
                    <a:pt x="9203" y="6696"/>
                    <a:pt x="8449" y="6987"/>
                  </a:cubicBezTo>
                  <a:cubicBezTo>
                    <a:pt x="9706" y="6976"/>
                    <a:pt x="10957" y="6959"/>
                    <a:pt x="12214" y="6942"/>
                  </a:cubicBezTo>
                  <a:lnTo>
                    <a:pt x="12214" y="6942"/>
                  </a:lnTo>
                  <a:cubicBezTo>
                    <a:pt x="10694" y="7367"/>
                    <a:pt x="9192" y="7866"/>
                    <a:pt x="7730" y="8455"/>
                  </a:cubicBezTo>
                  <a:cubicBezTo>
                    <a:pt x="6550" y="8928"/>
                    <a:pt x="5601" y="9746"/>
                    <a:pt x="4515" y="10409"/>
                  </a:cubicBezTo>
                  <a:cubicBezTo>
                    <a:pt x="5275" y="10570"/>
                    <a:pt x="6036" y="10735"/>
                    <a:pt x="6795" y="10899"/>
                  </a:cubicBezTo>
                  <a:cubicBezTo>
                    <a:pt x="5480" y="11478"/>
                    <a:pt x="4164" y="12064"/>
                    <a:pt x="2854" y="12642"/>
                  </a:cubicBezTo>
                  <a:cubicBezTo>
                    <a:pt x="3636" y="12748"/>
                    <a:pt x="4422" y="12859"/>
                    <a:pt x="5204" y="12964"/>
                  </a:cubicBezTo>
                  <a:cubicBezTo>
                    <a:pt x="3469" y="13579"/>
                    <a:pt x="1730" y="14199"/>
                    <a:pt x="0" y="14811"/>
                  </a:cubicBezTo>
                  <a:cubicBezTo>
                    <a:pt x="0" y="15157"/>
                    <a:pt x="5" y="15514"/>
                    <a:pt x="18" y="15865"/>
                  </a:cubicBezTo>
                  <a:cubicBezTo>
                    <a:pt x="906" y="15823"/>
                    <a:pt x="1789" y="15713"/>
                    <a:pt x="2655" y="15519"/>
                  </a:cubicBezTo>
                  <a:lnTo>
                    <a:pt x="2655" y="15519"/>
                  </a:lnTo>
                  <a:cubicBezTo>
                    <a:pt x="1800" y="16332"/>
                    <a:pt x="942" y="17139"/>
                    <a:pt x="88" y="17952"/>
                  </a:cubicBezTo>
                  <a:cubicBezTo>
                    <a:pt x="116" y="18608"/>
                    <a:pt x="152" y="19267"/>
                    <a:pt x="188" y="19934"/>
                  </a:cubicBezTo>
                  <a:cubicBezTo>
                    <a:pt x="230" y="20600"/>
                    <a:pt x="276" y="21272"/>
                    <a:pt x="327" y="21950"/>
                  </a:cubicBezTo>
                  <a:cubicBezTo>
                    <a:pt x="369" y="22506"/>
                    <a:pt x="416" y="23067"/>
                    <a:pt x="468" y="23630"/>
                  </a:cubicBezTo>
                  <a:cubicBezTo>
                    <a:pt x="480" y="23788"/>
                    <a:pt x="496" y="23945"/>
                    <a:pt x="513" y="24110"/>
                  </a:cubicBezTo>
                  <a:cubicBezTo>
                    <a:pt x="566" y="24671"/>
                    <a:pt x="625" y="25238"/>
                    <a:pt x="690" y="25811"/>
                  </a:cubicBezTo>
                  <a:cubicBezTo>
                    <a:pt x="707" y="25982"/>
                    <a:pt x="731" y="26150"/>
                    <a:pt x="748" y="26320"/>
                  </a:cubicBezTo>
                  <a:cubicBezTo>
                    <a:pt x="819" y="26935"/>
                    <a:pt x="900" y="27554"/>
                    <a:pt x="984" y="28181"/>
                  </a:cubicBezTo>
                  <a:cubicBezTo>
                    <a:pt x="1042" y="28613"/>
                    <a:pt x="1100" y="29051"/>
                    <a:pt x="1170" y="29489"/>
                  </a:cubicBezTo>
                  <a:cubicBezTo>
                    <a:pt x="1187" y="29630"/>
                    <a:pt x="1211" y="29776"/>
                    <a:pt x="1234" y="29923"/>
                  </a:cubicBezTo>
                  <a:cubicBezTo>
                    <a:pt x="1247" y="30029"/>
                    <a:pt x="1263" y="30134"/>
                    <a:pt x="1280" y="30239"/>
                  </a:cubicBezTo>
                  <a:cubicBezTo>
                    <a:pt x="1286" y="30297"/>
                    <a:pt x="1293" y="30355"/>
                    <a:pt x="1305" y="30414"/>
                  </a:cubicBezTo>
                  <a:cubicBezTo>
                    <a:pt x="1409" y="31080"/>
                    <a:pt x="1521" y="31746"/>
                    <a:pt x="1637" y="32420"/>
                  </a:cubicBezTo>
                  <a:cubicBezTo>
                    <a:pt x="1760" y="33128"/>
                    <a:pt x="1888" y="33836"/>
                    <a:pt x="2030" y="34548"/>
                  </a:cubicBezTo>
                  <a:cubicBezTo>
                    <a:pt x="2100" y="34918"/>
                    <a:pt x="2240" y="35262"/>
                    <a:pt x="2433" y="35566"/>
                  </a:cubicBezTo>
                  <a:cubicBezTo>
                    <a:pt x="2970" y="36426"/>
                    <a:pt x="3917" y="36976"/>
                    <a:pt x="4977" y="36976"/>
                  </a:cubicBezTo>
                  <a:lnTo>
                    <a:pt x="14496" y="36976"/>
                  </a:lnTo>
                  <a:cubicBezTo>
                    <a:pt x="14963" y="36976"/>
                    <a:pt x="15360" y="36631"/>
                    <a:pt x="15425" y="36171"/>
                  </a:cubicBezTo>
                  <a:cubicBezTo>
                    <a:pt x="15438" y="36095"/>
                    <a:pt x="15449" y="36023"/>
                    <a:pt x="15466" y="35949"/>
                  </a:cubicBezTo>
                  <a:cubicBezTo>
                    <a:pt x="15975" y="32803"/>
                    <a:pt x="17917" y="30914"/>
                    <a:pt x="20080" y="29773"/>
                  </a:cubicBezTo>
                  <a:cubicBezTo>
                    <a:pt x="21310" y="29124"/>
                    <a:pt x="22667" y="28816"/>
                    <a:pt x="24026" y="28816"/>
                  </a:cubicBezTo>
                  <a:cubicBezTo>
                    <a:pt x="27647" y="28816"/>
                    <a:pt x="31278" y="31002"/>
                    <a:pt x="32542" y="34732"/>
                  </a:cubicBezTo>
                  <a:cubicBezTo>
                    <a:pt x="32677" y="35117"/>
                    <a:pt x="32781" y="35527"/>
                    <a:pt x="32857" y="35949"/>
                  </a:cubicBezTo>
                  <a:cubicBezTo>
                    <a:pt x="32874" y="36023"/>
                    <a:pt x="32886" y="36106"/>
                    <a:pt x="32899" y="36188"/>
                  </a:cubicBezTo>
                  <a:cubicBezTo>
                    <a:pt x="32968" y="36645"/>
                    <a:pt x="33360" y="36978"/>
                    <a:pt x="33823" y="36978"/>
                  </a:cubicBezTo>
                  <a:lnTo>
                    <a:pt x="84455" y="36978"/>
                  </a:lnTo>
                  <a:cubicBezTo>
                    <a:pt x="84918" y="36978"/>
                    <a:pt x="85315" y="36632"/>
                    <a:pt x="85385" y="36172"/>
                  </a:cubicBezTo>
                  <a:cubicBezTo>
                    <a:pt x="85397" y="36096"/>
                    <a:pt x="85408" y="36025"/>
                    <a:pt x="85427" y="35950"/>
                  </a:cubicBezTo>
                  <a:cubicBezTo>
                    <a:pt x="85496" y="35483"/>
                    <a:pt x="85602" y="35043"/>
                    <a:pt x="85742" y="34627"/>
                  </a:cubicBezTo>
                  <a:cubicBezTo>
                    <a:pt x="85888" y="34179"/>
                    <a:pt x="86069" y="33757"/>
                    <a:pt x="86280" y="33365"/>
                  </a:cubicBezTo>
                  <a:cubicBezTo>
                    <a:pt x="87157" y="31699"/>
                    <a:pt x="88541" y="30564"/>
                    <a:pt x="90032" y="29774"/>
                  </a:cubicBezTo>
                  <a:cubicBezTo>
                    <a:pt x="91264" y="29124"/>
                    <a:pt x="92622" y="28816"/>
                    <a:pt x="93982" y="28816"/>
                  </a:cubicBezTo>
                  <a:cubicBezTo>
                    <a:pt x="97981" y="28816"/>
                    <a:pt x="101989" y="31481"/>
                    <a:pt x="102809" y="35950"/>
                  </a:cubicBezTo>
                  <a:cubicBezTo>
                    <a:pt x="102828" y="36025"/>
                    <a:pt x="102838" y="36108"/>
                    <a:pt x="102851" y="36189"/>
                  </a:cubicBezTo>
                  <a:cubicBezTo>
                    <a:pt x="102921" y="36647"/>
                    <a:pt x="103318" y="36981"/>
                    <a:pt x="103775" y="36981"/>
                  </a:cubicBezTo>
                  <a:lnTo>
                    <a:pt x="111325" y="36981"/>
                  </a:lnTo>
                  <a:cubicBezTo>
                    <a:pt x="112231" y="36981"/>
                    <a:pt x="113021" y="36407"/>
                    <a:pt x="113332" y="35583"/>
                  </a:cubicBezTo>
                  <a:cubicBezTo>
                    <a:pt x="113391" y="35430"/>
                    <a:pt x="113429" y="35272"/>
                    <a:pt x="113455" y="35110"/>
                  </a:cubicBezTo>
                  <a:cubicBezTo>
                    <a:pt x="113472" y="34970"/>
                    <a:pt x="113497" y="34824"/>
                    <a:pt x="113514" y="34683"/>
                  </a:cubicBezTo>
                  <a:cubicBezTo>
                    <a:pt x="113597" y="34045"/>
                    <a:pt x="113672" y="33402"/>
                    <a:pt x="113742" y="32764"/>
                  </a:cubicBezTo>
                  <a:cubicBezTo>
                    <a:pt x="113788" y="32291"/>
                    <a:pt x="113835" y="31811"/>
                    <a:pt x="113877" y="31338"/>
                  </a:cubicBezTo>
                  <a:cubicBezTo>
                    <a:pt x="113912" y="30964"/>
                    <a:pt x="113941" y="30590"/>
                    <a:pt x="113964" y="30216"/>
                  </a:cubicBezTo>
                  <a:cubicBezTo>
                    <a:pt x="113976" y="30104"/>
                    <a:pt x="113981" y="29998"/>
                    <a:pt x="113987" y="29888"/>
                  </a:cubicBezTo>
                  <a:cubicBezTo>
                    <a:pt x="114006" y="29618"/>
                    <a:pt x="114023" y="29350"/>
                    <a:pt x="114034" y="29081"/>
                  </a:cubicBezTo>
                  <a:cubicBezTo>
                    <a:pt x="114046" y="28906"/>
                    <a:pt x="114057" y="28725"/>
                    <a:pt x="114057" y="28549"/>
                  </a:cubicBezTo>
                  <a:cubicBezTo>
                    <a:pt x="114120" y="27230"/>
                    <a:pt x="114138" y="25928"/>
                    <a:pt x="114103" y="24641"/>
                  </a:cubicBezTo>
                  <a:cubicBezTo>
                    <a:pt x="114103" y="24489"/>
                    <a:pt x="114099" y="24331"/>
                    <a:pt x="114086" y="24178"/>
                  </a:cubicBezTo>
                  <a:cubicBezTo>
                    <a:pt x="114086" y="24084"/>
                    <a:pt x="114086" y="23991"/>
                    <a:pt x="114080" y="23897"/>
                  </a:cubicBezTo>
                  <a:cubicBezTo>
                    <a:pt x="114067" y="23568"/>
                    <a:pt x="114052" y="23247"/>
                    <a:pt x="114029" y="22925"/>
                  </a:cubicBezTo>
                  <a:cubicBezTo>
                    <a:pt x="114016" y="22638"/>
                    <a:pt x="114000" y="22352"/>
                    <a:pt x="113970" y="22065"/>
                  </a:cubicBezTo>
                  <a:cubicBezTo>
                    <a:pt x="113957" y="21919"/>
                    <a:pt x="113945" y="21774"/>
                    <a:pt x="113934" y="21626"/>
                  </a:cubicBezTo>
                  <a:cubicBezTo>
                    <a:pt x="113910" y="21376"/>
                    <a:pt x="113887" y="21123"/>
                    <a:pt x="113858" y="20878"/>
                  </a:cubicBezTo>
                  <a:cubicBezTo>
                    <a:pt x="113835" y="20637"/>
                    <a:pt x="113806" y="20405"/>
                    <a:pt x="113776" y="20170"/>
                  </a:cubicBezTo>
                  <a:cubicBezTo>
                    <a:pt x="113683" y="19422"/>
                    <a:pt x="113571" y="18685"/>
                    <a:pt x="113429" y="17960"/>
                  </a:cubicBezTo>
                  <a:cubicBezTo>
                    <a:pt x="112237" y="18824"/>
                    <a:pt x="111043" y="19709"/>
                    <a:pt x="109862" y="20602"/>
                  </a:cubicBezTo>
                  <a:cubicBezTo>
                    <a:pt x="109266" y="21046"/>
                    <a:pt x="108670" y="21496"/>
                    <a:pt x="108078" y="21947"/>
                  </a:cubicBezTo>
                  <a:lnTo>
                    <a:pt x="110675" y="22929"/>
                  </a:lnTo>
                  <a:cubicBezTo>
                    <a:pt x="109709" y="23151"/>
                    <a:pt x="108744" y="23374"/>
                    <a:pt x="107780" y="23590"/>
                  </a:cubicBezTo>
                  <a:cubicBezTo>
                    <a:pt x="108579" y="24345"/>
                    <a:pt x="109242" y="25257"/>
                    <a:pt x="109709" y="26250"/>
                  </a:cubicBezTo>
                  <a:cubicBezTo>
                    <a:pt x="109696" y="26250"/>
                    <a:pt x="109684" y="26250"/>
                    <a:pt x="109671" y="26250"/>
                  </a:cubicBezTo>
                  <a:cubicBezTo>
                    <a:pt x="108697" y="26250"/>
                    <a:pt x="107821" y="25758"/>
                    <a:pt x="107020" y="25169"/>
                  </a:cubicBezTo>
                  <a:cubicBezTo>
                    <a:pt x="106769" y="24987"/>
                    <a:pt x="106528" y="24794"/>
                    <a:pt x="106293" y="24608"/>
                  </a:cubicBezTo>
                  <a:cubicBezTo>
                    <a:pt x="105171" y="23715"/>
                    <a:pt x="104055" y="22813"/>
                    <a:pt x="102931" y="21912"/>
                  </a:cubicBezTo>
                  <a:cubicBezTo>
                    <a:pt x="102825" y="21824"/>
                    <a:pt x="102715" y="21741"/>
                    <a:pt x="102609" y="21654"/>
                  </a:cubicBezTo>
                  <a:cubicBezTo>
                    <a:pt x="103685" y="20852"/>
                    <a:pt x="104872" y="20197"/>
                    <a:pt x="106129" y="19706"/>
                  </a:cubicBezTo>
                  <a:cubicBezTo>
                    <a:pt x="105462" y="19064"/>
                    <a:pt x="104731" y="18495"/>
                    <a:pt x="103941" y="18018"/>
                  </a:cubicBezTo>
                  <a:cubicBezTo>
                    <a:pt x="105046" y="17806"/>
                    <a:pt x="106168" y="17701"/>
                    <a:pt x="107288" y="17701"/>
                  </a:cubicBezTo>
                  <a:cubicBezTo>
                    <a:pt x="107496" y="17701"/>
                    <a:pt x="107704" y="17705"/>
                    <a:pt x="107912" y="17712"/>
                  </a:cubicBezTo>
                  <a:cubicBezTo>
                    <a:pt x="106759" y="16584"/>
                    <a:pt x="105502" y="15561"/>
                    <a:pt x="104158" y="14672"/>
                  </a:cubicBezTo>
                  <a:cubicBezTo>
                    <a:pt x="105532" y="14209"/>
                    <a:pt x="106924" y="13794"/>
                    <a:pt x="108333" y="13438"/>
                  </a:cubicBezTo>
                  <a:cubicBezTo>
                    <a:pt x="109123" y="13233"/>
                    <a:pt x="109918" y="13053"/>
                    <a:pt x="110719" y="12882"/>
                  </a:cubicBezTo>
                  <a:cubicBezTo>
                    <a:pt x="109666" y="11297"/>
                    <a:pt x="108397" y="9860"/>
                    <a:pt x="106958" y="8613"/>
                  </a:cubicBezTo>
                  <a:lnTo>
                    <a:pt x="106958" y="8613"/>
                  </a:lnTo>
                  <a:cubicBezTo>
                    <a:pt x="107708" y="8799"/>
                    <a:pt x="108456" y="8993"/>
                    <a:pt x="109203" y="9182"/>
                  </a:cubicBezTo>
                  <a:cubicBezTo>
                    <a:pt x="108443" y="7923"/>
                    <a:pt x="107682" y="6666"/>
                    <a:pt x="106923" y="5402"/>
                  </a:cubicBezTo>
                  <a:cubicBezTo>
                    <a:pt x="106537" y="5140"/>
                    <a:pt x="106192" y="4929"/>
                    <a:pt x="105899" y="4696"/>
                  </a:cubicBezTo>
                  <a:cubicBezTo>
                    <a:pt x="105830" y="4635"/>
                    <a:pt x="105760" y="4578"/>
                    <a:pt x="105696" y="4514"/>
                  </a:cubicBezTo>
                  <a:cubicBezTo>
                    <a:pt x="105637" y="4462"/>
                    <a:pt x="105580" y="4403"/>
                    <a:pt x="105532" y="4345"/>
                  </a:cubicBezTo>
                  <a:cubicBezTo>
                    <a:pt x="105398" y="4197"/>
                    <a:pt x="105282" y="4034"/>
                    <a:pt x="105181" y="3836"/>
                  </a:cubicBezTo>
                  <a:cubicBezTo>
                    <a:pt x="104885" y="3244"/>
                    <a:pt x="104591" y="2577"/>
                    <a:pt x="104304" y="1846"/>
                  </a:cubicBezTo>
                  <a:cubicBezTo>
                    <a:pt x="104058" y="1970"/>
                    <a:pt x="103818" y="2092"/>
                    <a:pt x="103573" y="2216"/>
                  </a:cubicBezTo>
                  <a:cubicBezTo>
                    <a:pt x="103157" y="2427"/>
                    <a:pt x="102749" y="2636"/>
                    <a:pt x="102333" y="2847"/>
                  </a:cubicBezTo>
                  <a:cubicBezTo>
                    <a:pt x="102280" y="2870"/>
                    <a:pt x="102233" y="2893"/>
                    <a:pt x="102180" y="2916"/>
                  </a:cubicBezTo>
                  <a:cubicBezTo>
                    <a:pt x="101918" y="3050"/>
                    <a:pt x="101661" y="3185"/>
                    <a:pt x="101397" y="3314"/>
                  </a:cubicBezTo>
                  <a:cubicBezTo>
                    <a:pt x="99421" y="4309"/>
                    <a:pt x="97433" y="5279"/>
                    <a:pt x="95427" y="6215"/>
                  </a:cubicBezTo>
                  <a:cubicBezTo>
                    <a:pt x="93882" y="6933"/>
                    <a:pt x="92322" y="7630"/>
                    <a:pt x="90743" y="8283"/>
                  </a:cubicBezTo>
                  <a:cubicBezTo>
                    <a:pt x="92205" y="8247"/>
                    <a:pt x="93672" y="8214"/>
                    <a:pt x="95134" y="8173"/>
                  </a:cubicBezTo>
                  <a:lnTo>
                    <a:pt x="95134" y="8173"/>
                  </a:lnTo>
                  <a:cubicBezTo>
                    <a:pt x="94329" y="8488"/>
                    <a:pt x="93533" y="8792"/>
                    <a:pt x="92761" y="9167"/>
                  </a:cubicBezTo>
                  <a:cubicBezTo>
                    <a:pt x="90614" y="10221"/>
                    <a:pt x="88468" y="11267"/>
                    <a:pt x="86328" y="12313"/>
                  </a:cubicBezTo>
                  <a:cubicBezTo>
                    <a:pt x="87287" y="12564"/>
                    <a:pt x="88248" y="12816"/>
                    <a:pt x="89206" y="13067"/>
                  </a:cubicBezTo>
                  <a:cubicBezTo>
                    <a:pt x="86926" y="14072"/>
                    <a:pt x="84640" y="15084"/>
                    <a:pt x="82354" y="16097"/>
                  </a:cubicBezTo>
                  <a:cubicBezTo>
                    <a:pt x="83185" y="16143"/>
                    <a:pt x="84009" y="16190"/>
                    <a:pt x="84838" y="16236"/>
                  </a:cubicBezTo>
                  <a:cubicBezTo>
                    <a:pt x="83160" y="16768"/>
                    <a:pt x="81530" y="17430"/>
                    <a:pt x="79956" y="18218"/>
                  </a:cubicBezTo>
                  <a:cubicBezTo>
                    <a:pt x="81196" y="18323"/>
                    <a:pt x="82430" y="18387"/>
                    <a:pt x="83663" y="18463"/>
                  </a:cubicBezTo>
                  <a:cubicBezTo>
                    <a:pt x="81914" y="19416"/>
                    <a:pt x="79996" y="20064"/>
                    <a:pt x="78027" y="20369"/>
                  </a:cubicBezTo>
                  <a:cubicBezTo>
                    <a:pt x="79548" y="20744"/>
                    <a:pt x="81033" y="21264"/>
                    <a:pt x="82459" y="21906"/>
                  </a:cubicBezTo>
                  <a:cubicBezTo>
                    <a:pt x="82548" y="21947"/>
                    <a:pt x="82641" y="21989"/>
                    <a:pt x="82728" y="22031"/>
                  </a:cubicBezTo>
                  <a:cubicBezTo>
                    <a:pt x="81167" y="22025"/>
                    <a:pt x="79599" y="22025"/>
                    <a:pt x="78037" y="22018"/>
                  </a:cubicBezTo>
                  <a:cubicBezTo>
                    <a:pt x="76955" y="22012"/>
                    <a:pt x="75880" y="22012"/>
                    <a:pt x="74798" y="22005"/>
                  </a:cubicBezTo>
                  <a:cubicBezTo>
                    <a:pt x="72319" y="21999"/>
                    <a:pt x="69845" y="21992"/>
                    <a:pt x="67365" y="21988"/>
                  </a:cubicBezTo>
                  <a:cubicBezTo>
                    <a:pt x="67430" y="21959"/>
                    <a:pt x="67494" y="21927"/>
                    <a:pt x="67559" y="21904"/>
                  </a:cubicBezTo>
                  <a:cubicBezTo>
                    <a:pt x="69868" y="20900"/>
                    <a:pt x="72290" y="20150"/>
                    <a:pt x="74762" y="19689"/>
                  </a:cubicBezTo>
                  <a:cubicBezTo>
                    <a:pt x="75060" y="19624"/>
                    <a:pt x="75364" y="19573"/>
                    <a:pt x="75664" y="19525"/>
                  </a:cubicBezTo>
                  <a:cubicBezTo>
                    <a:pt x="75360" y="19257"/>
                    <a:pt x="75056" y="18981"/>
                    <a:pt x="74752" y="18713"/>
                  </a:cubicBezTo>
                  <a:cubicBezTo>
                    <a:pt x="74524" y="18508"/>
                    <a:pt x="74295" y="18308"/>
                    <a:pt x="74067" y="18105"/>
                  </a:cubicBezTo>
                  <a:cubicBezTo>
                    <a:pt x="74289" y="18058"/>
                    <a:pt x="74517" y="18006"/>
                    <a:pt x="74739" y="17953"/>
                  </a:cubicBezTo>
                  <a:cubicBezTo>
                    <a:pt x="74863" y="17929"/>
                    <a:pt x="74984" y="17900"/>
                    <a:pt x="75109" y="17870"/>
                  </a:cubicBezTo>
                  <a:cubicBezTo>
                    <a:pt x="74984" y="17731"/>
                    <a:pt x="74863" y="17589"/>
                    <a:pt x="74729" y="17454"/>
                  </a:cubicBezTo>
                  <a:lnTo>
                    <a:pt x="74729" y="17449"/>
                  </a:lnTo>
                  <a:cubicBezTo>
                    <a:pt x="73716" y="16361"/>
                    <a:pt x="72577" y="15390"/>
                    <a:pt x="71348" y="14553"/>
                  </a:cubicBezTo>
                  <a:cubicBezTo>
                    <a:pt x="72233" y="14479"/>
                    <a:pt x="73118" y="14441"/>
                    <a:pt x="74006" y="14441"/>
                  </a:cubicBezTo>
                  <a:cubicBezTo>
                    <a:pt x="74233" y="14441"/>
                    <a:pt x="74460" y="14444"/>
                    <a:pt x="74688" y="14449"/>
                  </a:cubicBezTo>
                  <a:cubicBezTo>
                    <a:pt x="75307" y="14460"/>
                    <a:pt x="75933" y="14489"/>
                    <a:pt x="76552" y="14536"/>
                  </a:cubicBezTo>
                  <a:cubicBezTo>
                    <a:pt x="76716" y="14549"/>
                    <a:pt x="76881" y="14559"/>
                    <a:pt x="77044" y="14576"/>
                  </a:cubicBezTo>
                  <a:cubicBezTo>
                    <a:pt x="76873" y="14402"/>
                    <a:pt x="76704" y="14225"/>
                    <a:pt x="76539" y="14050"/>
                  </a:cubicBezTo>
                  <a:cubicBezTo>
                    <a:pt x="75897" y="13384"/>
                    <a:pt x="75271" y="12712"/>
                    <a:pt x="74652" y="12028"/>
                  </a:cubicBezTo>
                  <a:cubicBezTo>
                    <a:pt x="73727" y="11022"/>
                    <a:pt x="72827" y="9999"/>
                    <a:pt x="71944" y="8964"/>
                  </a:cubicBezTo>
                  <a:cubicBezTo>
                    <a:pt x="72227" y="8947"/>
                    <a:pt x="72511" y="8939"/>
                    <a:pt x="72795" y="8939"/>
                  </a:cubicBezTo>
                  <a:cubicBezTo>
                    <a:pt x="73397" y="8939"/>
                    <a:pt x="73999" y="8976"/>
                    <a:pt x="74600" y="9051"/>
                  </a:cubicBezTo>
                  <a:cubicBezTo>
                    <a:pt x="75039" y="9104"/>
                    <a:pt x="75483" y="9182"/>
                    <a:pt x="75915" y="9279"/>
                  </a:cubicBezTo>
                  <a:cubicBezTo>
                    <a:pt x="75476" y="8799"/>
                    <a:pt x="75020" y="8332"/>
                    <a:pt x="74582" y="7859"/>
                  </a:cubicBezTo>
                  <a:cubicBezTo>
                    <a:pt x="74137" y="7379"/>
                    <a:pt x="73704" y="6893"/>
                    <a:pt x="73325" y="6380"/>
                  </a:cubicBezTo>
                  <a:cubicBezTo>
                    <a:pt x="73107" y="6093"/>
                    <a:pt x="72909" y="5801"/>
                    <a:pt x="72727" y="5491"/>
                  </a:cubicBezTo>
                  <a:cubicBezTo>
                    <a:pt x="72658" y="5379"/>
                    <a:pt x="72389" y="4893"/>
                    <a:pt x="72049" y="4286"/>
                  </a:cubicBezTo>
                  <a:cubicBezTo>
                    <a:pt x="71943" y="4101"/>
                    <a:pt x="71831" y="3902"/>
                    <a:pt x="71721" y="3702"/>
                  </a:cubicBezTo>
                  <a:cubicBezTo>
                    <a:pt x="71060" y="2514"/>
                    <a:pt x="70323" y="1181"/>
                    <a:pt x="70323" y="1153"/>
                  </a:cubicBezTo>
                  <a:cubicBezTo>
                    <a:pt x="70073" y="1282"/>
                    <a:pt x="69809" y="1399"/>
                    <a:pt x="69545" y="1523"/>
                  </a:cubicBezTo>
                  <a:cubicBezTo>
                    <a:pt x="69534" y="1535"/>
                    <a:pt x="69517" y="1540"/>
                    <a:pt x="69499" y="1545"/>
                  </a:cubicBezTo>
                  <a:cubicBezTo>
                    <a:pt x="69213" y="1680"/>
                    <a:pt x="68920" y="1813"/>
                    <a:pt x="68628" y="1954"/>
                  </a:cubicBezTo>
                  <a:lnTo>
                    <a:pt x="68624" y="1960"/>
                  </a:lnTo>
                  <a:cubicBezTo>
                    <a:pt x="68518" y="2000"/>
                    <a:pt x="68419" y="2053"/>
                    <a:pt x="68313" y="2099"/>
                  </a:cubicBezTo>
                  <a:cubicBezTo>
                    <a:pt x="67874" y="2315"/>
                    <a:pt x="67448" y="2543"/>
                    <a:pt x="67044" y="2801"/>
                  </a:cubicBezTo>
                  <a:cubicBezTo>
                    <a:pt x="66915" y="2884"/>
                    <a:pt x="66786" y="2972"/>
                    <a:pt x="66660" y="3065"/>
                  </a:cubicBezTo>
                  <a:cubicBezTo>
                    <a:pt x="66567" y="3135"/>
                    <a:pt x="66474" y="3204"/>
                    <a:pt x="66385" y="3281"/>
                  </a:cubicBezTo>
                  <a:cubicBezTo>
                    <a:pt x="66287" y="3364"/>
                    <a:pt x="66191" y="3444"/>
                    <a:pt x="66098" y="3532"/>
                  </a:cubicBezTo>
                  <a:cubicBezTo>
                    <a:pt x="65965" y="3655"/>
                    <a:pt x="65836" y="3783"/>
                    <a:pt x="65707" y="3912"/>
                  </a:cubicBezTo>
                  <a:cubicBezTo>
                    <a:pt x="65559" y="4052"/>
                    <a:pt x="65409" y="4198"/>
                    <a:pt x="65257" y="4339"/>
                  </a:cubicBezTo>
                  <a:cubicBezTo>
                    <a:pt x="65122" y="4455"/>
                    <a:pt x="64983" y="4572"/>
                    <a:pt x="64836" y="4677"/>
                  </a:cubicBezTo>
                  <a:cubicBezTo>
                    <a:pt x="64268" y="5080"/>
                    <a:pt x="63625" y="5395"/>
                    <a:pt x="62958" y="5672"/>
                  </a:cubicBezTo>
                  <a:cubicBezTo>
                    <a:pt x="62413" y="5905"/>
                    <a:pt x="61859" y="6110"/>
                    <a:pt x="61326" y="6314"/>
                  </a:cubicBezTo>
                  <a:cubicBezTo>
                    <a:pt x="61290" y="6327"/>
                    <a:pt x="61244" y="6350"/>
                    <a:pt x="61179" y="6378"/>
                  </a:cubicBezTo>
                  <a:lnTo>
                    <a:pt x="61174" y="6378"/>
                  </a:lnTo>
                  <a:cubicBezTo>
                    <a:pt x="61050" y="6431"/>
                    <a:pt x="60887" y="6507"/>
                    <a:pt x="60688" y="6596"/>
                  </a:cubicBezTo>
                  <a:lnTo>
                    <a:pt x="60684" y="6596"/>
                  </a:lnTo>
                  <a:cubicBezTo>
                    <a:pt x="60655" y="6609"/>
                    <a:pt x="60623" y="6619"/>
                    <a:pt x="60595" y="6632"/>
                  </a:cubicBezTo>
                  <a:cubicBezTo>
                    <a:pt x="60408" y="6714"/>
                    <a:pt x="60192" y="6807"/>
                    <a:pt x="59970" y="6900"/>
                  </a:cubicBezTo>
                  <a:lnTo>
                    <a:pt x="59964" y="6900"/>
                  </a:lnTo>
                  <a:cubicBezTo>
                    <a:pt x="59806" y="6970"/>
                    <a:pt x="59649" y="7035"/>
                    <a:pt x="59484" y="7099"/>
                  </a:cubicBezTo>
                  <a:cubicBezTo>
                    <a:pt x="58808" y="7372"/>
                    <a:pt x="58133" y="7604"/>
                    <a:pt x="57804" y="7604"/>
                  </a:cubicBezTo>
                  <a:cubicBezTo>
                    <a:pt x="57730" y="7604"/>
                    <a:pt x="57673" y="7592"/>
                    <a:pt x="57638" y="7566"/>
                  </a:cubicBezTo>
                  <a:lnTo>
                    <a:pt x="57638" y="7566"/>
                  </a:lnTo>
                  <a:cubicBezTo>
                    <a:pt x="58331" y="8081"/>
                    <a:pt x="59193" y="8357"/>
                    <a:pt x="60054" y="8357"/>
                  </a:cubicBezTo>
                  <a:cubicBezTo>
                    <a:pt x="60232" y="8357"/>
                    <a:pt x="60409" y="8345"/>
                    <a:pt x="60585" y="8322"/>
                  </a:cubicBezTo>
                  <a:lnTo>
                    <a:pt x="60585" y="8322"/>
                  </a:lnTo>
                  <a:cubicBezTo>
                    <a:pt x="58650" y="9176"/>
                    <a:pt x="56649" y="9888"/>
                    <a:pt x="54614" y="10462"/>
                  </a:cubicBezTo>
                  <a:cubicBezTo>
                    <a:pt x="54215" y="10579"/>
                    <a:pt x="53818" y="10689"/>
                    <a:pt x="53420" y="10790"/>
                  </a:cubicBezTo>
                  <a:cubicBezTo>
                    <a:pt x="53818" y="10796"/>
                    <a:pt x="54215" y="10803"/>
                    <a:pt x="54618" y="10807"/>
                  </a:cubicBezTo>
                  <a:cubicBezTo>
                    <a:pt x="55776" y="10826"/>
                    <a:pt x="56936" y="10843"/>
                    <a:pt x="58092" y="10860"/>
                  </a:cubicBezTo>
                  <a:cubicBezTo>
                    <a:pt x="57010" y="11340"/>
                    <a:pt x="55825" y="11777"/>
                    <a:pt x="54642" y="12246"/>
                  </a:cubicBezTo>
                  <a:cubicBezTo>
                    <a:pt x="53082" y="12871"/>
                    <a:pt x="51542" y="13556"/>
                    <a:pt x="50297" y="14486"/>
                  </a:cubicBezTo>
                  <a:cubicBezTo>
                    <a:pt x="50739" y="14572"/>
                    <a:pt x="51191" y="14614"/>
                    <a:pt x="51642" y="14614"/>
                  </a:cubicBezTo>
                  <a:cubicBezTo>
                    <a:pt x="51918" y="14614"/>
                    <a:pt x="52193" y="14598"/>
                    <a:pt x="52467" y="14568"/>
                  </a:cubicBezTo>
                  <a:lnTo>
                    <a:pt x="52467" y="14568"/>
                  </a:lnTo>
                  <a:cubicBezTo>
                    <a:pt x="51227" y="15206"/>
                    <a:pt x="49987" y="15849"/>
                    <a:pt x="48748" y="16487"/>
                  </a:cubicBezTo>
                  <a:lnTo>
                    <a:pt x="52203" y="16610"/>
                  </a:lnTo>
                  <a:cubicBezTo>
                    <a:pt x="50303" y="17360"/>
                    <a:pt x="48425" y="18195"/>
                    <a:pt x="46596" y="19108"/>
                  </a:cubicBezTo>
                  <a:cubicBezTo>
                    <a:pt x="46740" y="19104"/>
                    <a:pt x="46883" y="19101"/>
                    <a:pt x="47027" y="19101"/>
                  </a:cubicBezTo>
                  <a:cubicBezTo>
                    <a:pt x="48375" y="19101"/>
                    <a:pt x="49722" y="19301"/>
                    <a:pt x="51011" y="19686"/>
                  </a:cubicBezTo>
                  <a:cubicBezTo>
                    <a:pt x="48233" y="20136"/>
                    <a:pt x="45460" y="20587"/>
                    <a:pt x="42684" y="21037"/>
                  </a:cubicBezTo>
                  <a:cubicBezTo>
                    <a:pt x="40899" y="21330"/>
                    <a:pt x="39116" y="21621"/>
                    <a:pt x="37332" y="21907"/>
                  </a:cubicBezTo>
                  <a:cubicBezTo>
                    <a:pt x="37273" y="21920"/>
                    <a:pt x="37209" y="21926"/>
                    <a:pt x="37151" y="21936"/>
                  </a:cubicBezTo>
                  <a:cubicBezTo>
                    <a:pt x="37168" y="21925"/>
                    <a:pt x="37193" y="21919"/>
                    <a:pt x="37210" y="21907"/>
                  </a:cubicBezTo>
                  <a:cubicBezTo>
                    <a:pt x="38900" y="21060"/>
                    <a:pt x="40561" y="20149"/>
                    <a:pt x="42180" y="19177"/>
                  </a:cubicBezTo>
                  <a:cubicBezTo>
                    <a:pt x="42221" y="19154"/>
                    <a:pt x="42255" y="19131"/>
                    <a:pt x="42297" y="19108"/>
                  </a:cubicBezTo>
                  <a:cubicBezTo>
                    <a:pt x="43384" y="18452"/>
                    <a:pt x="44461" y="17770"/>
                    <a:pt x="45513" y="17062"/>
                  </a:cubicBezTo>
                  <a:cubicBezTo>
                    <a:pt x="44518" y="16811"/>
                    <a:pt x="43536" y="16507"/>
                    <a:pt x="42570" y="16156"/>
                  </a:cubicBezTo>
                  <a:cubicBezTo>
                    <a:pt x="44097" y="15558"/>
                    <a:pt x="45665" y="15074"/>
                    <a:pt x="47261" y="14688"/>
                  </a:cubicBezTo>
                  <a:cubicBezTo>
                    <a:pt x="46096" y="13800"/>
                    <a:pt x="44734" y="13179"/>
                    <a:pt x="43308" y="12881"/>
                  </a:cubicBezTo>
                  <a:cubicBezTo>
                    <a:pt x="45127" y="12454"/>
                    <a:pt x="46946" y="12032"/>
                    <a:pt x="48770" y="11612"/>
                  </a:cubicBezTo>
                  <a:cubicBezTo>
                    <a:pt x="46828" y="10196"/>
                    <a:pt x="44889" y="8786"/>
                    <a:pt x="42947" y="7379"/>
                  </a:cubicBezTo>
                  <a:lnTo>
                    <a:pt x="42947" y="7379"/>
                  </a:lnTo>
                  <a:cubicBezTo>
                    <a:pt x="44320" y="7407"/>
                    <a:pt x="45695" y="7437"/>
                    <a:pt x="47069" y="7466"/>
                  </a:cubicBezTo>
                  <a:cubicBezTo>
                    <a:pt x="46537" y="7086"/>
                    <a:pt x="46004" y="6707"/>
                    <a:pt x="45478" y="6320"/>
                  </a:cubicBezTo>
                  <a:cubicBezTo>
                    <a:pt x="44600" y="5682"/>
                    <a:pt x="43736" y="5038"/>
                    <a:pt x="42870" y="4385"/>
                  </a:cubicBezTo>
                  <a:cubicBezTo>
                    <a:pt x="42665" y="4233"/>
                    <a:pt x="42461" y="4075"/>
                    <a:pt x="42255" y="3917"/>
                  </a:cubicBezTo>
                  <a:cubicBezTo>
                    <a:pt x="41465" y="3315"/>
                    <a:pt x="40677" y="2706"/>
                    <a:pt x="39899" y="2094"/>
                  </a:cubicBezTo>
                  <a:cubicBezTo>
                    <a:pt x="39688" y="2421"/>
                    <a:pt x="39396" y="2678"/>
                    <a:pt x="39070" y="2900"/>
                  </a:cubicBezTo>
                  <a:cubicBezTo>
                    <a:pt x="38848" y="3047"/>
                    <a:pt x="38613" y="3181"/>
                    <a:pt x="38380" y="3315"/>
                  </a:cubicBezTo>
                  <a:cubicBezTo>
                    <a:pt x="38041" y="3509"/>
                    <a:pt x="37696" y="3701"/>
                    <a:pt x="37358" y="3895"/>
                  </a:cubicBezTo>
                  <a:cubicBezTo>
                    <a:pt x="37345" y="3899"/>
                    <a:pt x="37329" y="3912"/>
                    <a:pt x="37316" y="3917"/>
                  </a:cubicBezTo>
                  <a:cubicBezTo>
                    <a:pt x="37042" y="4075"/>
                    <a:pt x="36766" y="4227"/>
                    <a:pt x="36492" y="4385"/>
                  </a:cubicBezTo>
                  <a:cubicBezTo>
                    <a:pt x="36306" y="4491"/>
                    <a:pt x="36112" y="4597"/>
                    <a:pt x="35924" y="4707"/>
                  </a:cubicBezTo>
                  <a:cubicBezTo>
                    <a:pt x="35714" y="4823"/>
                    <a:pt x="35509" y="4942"/>
                    <a:pt x="35298" y="5058"/>
                  </a:cubicBezTo>
                  <a:cubicBezTo>
                    <a:pt x="35169" y="5134"/>
                    <a:pt x="35047" y="5206"/>
                    <a:pt x="34918" y="5280"/>
                  </a:cubicBezTo>
                  <a:cubicBezTo>
                    <a:pt x="34859" y="5309"/>
                    <a:pt x="34795" y="5345"/>
                    <a:pt x="34738" y="5379"/>
                  </a:cubicBezTo>
                  <a:cubicBezTo>
                    <a:pt x="34229" y="5666"/>
                    <a:pt x="33720" y="5953"/>
                    <a:pt x="33211" y="6245"/>
                  </a:cubicBezTo>
                  <a:cubicBezTo>
                    <a:pt x="32475" y="6661"/>
                    <a:pt x="31736" y="7073"/>
                    <a:pt x="31001" y="7495"/>
                  </a:cubicBezTo>
                  <a:cubicBezTo>
                    <a:pt x="30538" y="7758"/>
                    <a:pt x="30071" y="8022"/>
                    <a:pt x="29608" y="8284"/>
                  </a:cubicBezTo>
                  <a:cubicBezTo>
                    <a:pt x="30206" y="8389"/>
                    <a:pt x="30817" y="8444"/>
                    <a:pt x="31427" y="8444"/>
                  </a:cubicBezTo>
                  <a:cubicBezTo>
                    <a:pt x="31772" y="8444"/>
                    <a:pt x="32116" y="8426"/>
                    <a:pt x="32457" y="8391"/>
                  </a:cubicBezTo>
                  <a:lnTo>
                    <a:pt x="32457" y="8391"/>
                  </a:lnTo>
                  <a:cubicBezTo>
                    <a:pt x="31533" y="8760"/>
                    <a:pt x="30621" y="9150"/>
                    <a:pt x="29714" y="9560"/>
                  </a:cubicBezTo>
                  <a:cubicBezTo>
                    <a:pt x="28773" y="9981"/>
                    <a:pt x="27844" y="10426"/>
                    <a:pt x="26925" y="10883"/>
                  </a:cubicBezTo>
                  <a:cubicBezTo>
                    <a:pt x="27470" y="10855"/>
                    <a:pt x="28016" y="10842"/>
                    <a:pt x="28561" y="10842"/>
                  </a:cubicBezTo>
                  <a:cubicBezTo>
                    <a:pt x="29033" y="10842"/>
                    <a:pt x="29506" y="10852"/>
                    <a:pt x="29978" y="10870"/>
                  </a:cubicBezTo>
                  <a:cubicBezTo>
                    <a:pt x="30497" y="10889"/>
                    <a:pt x="31013" y="10922"/>
                    <a:pt x="31527" y="10963"/>
                  </a:cubicBezTo>
                  <a:cubicBezTo>
                    <a:pt x="31066" y="11214"/>
                    <a:pt x="30610" y="11472"/>
                    <a:pt x="30153" y="11741"/>
                  </a:cubicBezTo>
                  <a:cubicBezTo>
                    <a:pt x="28913" y="12477"/>
                    <a:pt x="27715" y="13278"/>
                    <a:pt x="26568" y="14144"/>
                  </a:cubicBezTo>
                  <a:cubicBezTo>
                    <a:pt x="27984" y="14273"/>
                    <a:pt x="29392" y="14518"/>
                    <a:pt x="30773" y="14856"/>
                  </a:cubicBezTo>
                  <a:cubicBezTo>
                    <a:pt x="31199" y="14968"/>
                    <a:pt x="31620" y="15084"/>
                    <a:pt x="32042" y="15207"/>
                  </a:cubicBezTo>
                  <a:cubicBezTo>
                    <a:pt x="31668" y="15319"/>
                    <a:pt x="31288" y="15425"/>
                    <a:pt x="30908" y="15529"/>
                  </a:cubicBezTo>
                  <a:cubicBezTo>
                    <a:pt x="27733" y="16408"/>
                    <a:pt x="24510" y="17149"/>
                    <a:pt x="21271" y="17747"/>
                  </a:cubicBezTo>
                  <a:cubicBezTo>
                    <a:pt x="23078" y="16741"/>
                    <a:pt x="24884" y="15740"/>
                    <a:pt x="26691" y="14734"/>
                  </a:cubicBezTo>
                  <a:cubicBezTo>
                    <a:pt x="24652" y="14611"/>
                    <a:pt x="22617" y="14326"/>
                    <a:pt x="20617" y="13887"/>
                  </a:cubicBezTo>
                  <a:cubicBezTo>
                    <a:pt x="22154" y="13256"/>
                    <a:pt x="23786" y="12864"/>
                    <a:pt x="25436" y="12730"/>
                  </a:cubicBezTo>
                  <a:cubicBezTo>
                    <a:pt x="24179" y="11736"/>
                    <a:pt x="22915" y="10748"/>
                    <a:pt x="21652" y="9754"/>
                  </a:cubicBezTo>
                  <a:cubicBezTo>
                    <a:pt x="22187" y="9718"/>
                    <a:pt x="22722" y="9699"/>
                    <a:pt x="23259" y="9699"/>
                  </a:cubicBezTo>
                  <a:cubicBezTo>
                    <a:pt x="24172" y="9699"/>
                    <a:pt x="25085" y="9752"/>
                    <a:pt x="25992" y="9860"/>
                  </a:cubicBezTo>
                  <a:cubicBezTo>
                    <a:pt x="24845" y="8626"/>
                    <a:pt x="23693" y="7399"/>
                    <a:pt x="22548" y="6163"/>
                  </a:cubicBezTo>
                  <a:lnTo>
                    <a:pt x="22548" y="6163"/>
                  </a:lnTo>
                  <a:cubicBezTo>
                    <a:pt x="23324" y="6313"/>
                    <a:pt x="24112" y="6386"/>
                    <a:pt x="24900" y="6386"/>
                  </a:cubicBezTo>
                  <a:cubicBezTo>
                    <a:pt x="25262" y="6386"/>
                    <a:pt x="25625" y="6371"/>
                    <a:pt x="25986" y="6340"/>
                  </a:cubicBezTo>
                  <a:cubicBezTo>
                    <a:pt x="25910" y="6288"/>
                    <a:pt x="25839" y="6241"/>
                    <a:pt x="25764" y="6188"/>
                  </a:cubicBezTo>
                  <a:lnTo>
                    <a:pt x="25758" y="6188"/>
                  </a:lnTo>
                  <a:cubicBezTo>
                    <a:pt x="25015" y="5660"/>
                    <a:pt x="24261" y="5064"/>
                    <a:pt x="23617" y="4386"/>
                  </a:cubicBezTo>
                  <a:cubicBezTo>
                    <a:pt x="23465" y="4234"/>
                    <a:pt x="23326" y="4082"/>
                    <a:pt x="23192" y="3919"/>
                  </a:cubicBezTo>
                  <a:cubicBezTo>
                    <a:pt x="23011" y="3708"/>
                    <a:pt x="22840" y="3486"/>
                    <a:pt x="22688" y="3264"/>
                  </a:cubicBezTo>
                  <a:cubicBezTo>
                    <a:pt x="22472" y="2938"/>
                    <a:pt x="20664" y="0"/>
                    <a:pt x="20368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38"/>
            <p:cNvSpPr/>
            <p:nvPr/>
          </p:nvSpPr>
          <p:spPr>
            <a:xfrm>
              <a:off x="455000" y="3847900"/>
              <a:ext cx="1111575" cy="350625"/>
            </a:xfrm>
            <a:custGeom>
              <a:avLst/>
              <a:gdLst/>
              <a:ahLst/>
              <a:cxnLst/>
              <a:rect l="l" t="t" r="r" b="b"/>
              <a:pathLst>
                <a:path w="44463" h="14025" extrusionOk="0">
                  <a:moveTo>
                    <a:pt x="5083" y="1"/>
                  </a:moveTo>
                  <a:cubicBezTo>
                    <a:pt x="4194" y="1"/>
                    <a:pt x="3390" y="504"/>
                    <a:pt x="2983" y="1294"/>
                  </a:cubicBezTo>
                  <a:cubicBezTo>
                    <a:pt x="1211" y="4739"/>
                    <a:pt x="449" y="9225"/>
                    <a:pt x="138" y="11848"/>
                  </a:cubicBezTo>
                  <a:cubicBezTo>
                    <a:pt x="0" y="13009"/>
                    <a:pt x="910" y="14025"/>
                    <a:pt x="2080" y="14025"/>
                  </a:cubicBezTo>
                  <a:lnTo>
                    <a:pt x="43145" y="14025"/>
                  </a:lnTo>
                  <a:cubicBezTo>
                    <a:pt x="43873" y="14025"/>
                    <a:pt x="44462" y="13436"/>
                    <a:pt x="44462" y="12708"/>
                  </a:cubicBezTo>
                  <a:lnTo>
                    <a:pt x="44462" y="1318"/>
                  </a:lnTo>
                  <a:cubicBezTo>
                    <a:pt x="44462" y="590"/>
                    <a:pt x="43873" y="1"/>
                    <a:pt x="43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38"/>
            <p:cNvSpPr/>
            <p:nvPr/>
          </p:nvSpPr>
          <p:spPr>
            <a:xfrm>
              <a:off x="474600" y="3954750"/>
              <a:ext cx="74875" cy="90975"/>
            </a:xfrm>
            <a:custGeom>
              <a:avLst/>
              <a:gdLst/>
              <a:ahLst/>
              <a:cxnLst/>
              <a:rect l="l" t="t" r="r" b="b"/>
              <a:pathLst>
                <a:path w="2995" h="3639" extrusionOk="0">
                  <a:moveTo>
                    <a:pt x="2880" y="1"/>
                  </a:moveTo>
                  <a:cubicBezTo>
                    <a:pt x="2449" y="1"/>
                    <a:pt x="2037" y="231"/>
                    <a:pt x="1661" y="451"/>
                  </a:cubicBezTo>
                  <a:cubicBezTo>
                    <a:pt x="1318" y="656"/>
                    <a:pt x="976" y="859"/>
                    <a:pt x="638" y="1071"/>
                  </a:cubicBezTo>
                  <a:cubicBezTo>
                    <a:pt x="380" y="1941"/>
                    <a:pt x="171" y="2807"/>
                    <a:pt x="0" y="3638"/>
                  </a:cubicBezTo>
                  <a:cubicBezTo>
                    <a:pt x="435" y="3344"/>
                    <a:pt x="943" y="3204"/>
                    <a:pt x="1462" y="3158"/>
                  </a:cubicBezTo>
                  <a:cubicBezTo>
                    <a:pt x="837" y="2069"/>
                    <a:pt x="2615" y="1637"/>
                    <a:pt x="2467" y="1316"/>
                  </a:cubicBezTo>
                  <a:cubicBezTo>
                    <a:pt x="2245" y="836"/>
                    <a:pt x="2503" y="200"/>
                    <a:pt x="2994" y="6"/>
                  </a:cubicBezTo>
                  <a:cubicBezTo>
                    <a:pt x="2956" y="3"/>
                    <a:pt x="2918" y="1"/>
                    <a:pt x="288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38"/>
            <p:cNvSpPr/>
            <p:nvPr/>
          </p:nvSpPr>
          <p:spPr>
            <a:xfrm>
              <a:off x="455425" y="3884600"/>
              <a:ext cx="1111250" cy="313975"/>
            </a:xfrm>
            <a:custGeom>
              <a:avLst/>
              <a:gdLst/>
              <a:ahLst/>
              <a:cxnLst/>
              <a:rect l="l" t="t" r="r" b="b"/>
              <a:pathLst>
                <a:path w="44450" h="12559" extrusionOk="0">
                  <a:moveTo>
                    <a:pt x="22567" y="6501"/>
                  </a:moveTo>
                  <a:lnTo>
                    <a:pt x="22567" y="6501"/>
                  </a:lnTo>
                  <a:cubicBezTo>
                    <a:pt x="22569" y="6503"/>
                    <a:pt x="22571" y="6504"/>
                    <a:pt x="22573" y="6504"/>
                  </a:cubicBezTo>
                  <a:cubicBezTo>
                    <a:pt x="22571" y="6503"/>
                    <a:pt x="22569" y="6502"/>
                    <a:pt x="22567" y="6501"/>
                  </a:cubicBezTo>
                  <a:close/>
                  <a:moveTo>
                    <a:pt x="14912" y="0"/>
                  </a:moveTo>
                  <a:cubicBezTo>
                    <a:pt x="14790" y="46"/>
                    <a:pt x="14673" y="88"/>
                    <a:pt x="14549" y="129"/>
                  </a:cubicBezTo>
                  <a:cubicBezTo>
                    <a:pt x="14293" y="223"/>
                    <a:pt x="14031" y="310"/>
                    <a:pt x="13767" y="397"/>
                  </a:cubicBezTo>
                  <a:cubicBezTo>
                    <a:pt x="13171" y="591"/>
                    <a:pt x="12561" y="772"/>
                    <a:pt x="11954" y="929"/>
                  </a:cubicBezTo>
                  <a:cubicBezTo>
                    <a:pt x="11111" y="1144"/>
                    <a:pt x="10270" y="1320"/>
                    <a:pt x="9416" y="1467"/>
                  </a:cubicBezTo>
                  <a:cubicBezTo>
                    <a:pt x="10019" y="1612"/>
                    <a:pt x="10638" y="1686"/>
                    <a:pt x="11258" y="1686"/>
                  </a:cubicBezTo>
                  <a:cubicBezTo>
                    <a:pt x="11382" y="1686"/>
                    <a:pt x="11507" y="1683"/>
                    <a:pt x="11631" y="1677"/>
                  </a:cubicBezTo>
                  <a:lnTo>
                    <a:pt x="11631" y="1677"/>
                  </a:lnTo>
                  <a:cubicBezTo>
                    <a:pt x="9795" y="1932"/>
                    <a:pt x="8051" y="2454"/>
                    <a:pt x="6251" y="2857"/>
                  </a:cubicBezTo>
                  <a:cubicBezTo>
                    <a:pt x="5990" y="2917"/>
                    <a:pt x="5713" y="2976"/>
                    <a:pt x="5445" y="3027"/>
                  </a:cubicBezTo>
                  <a:cubicBezTo>
                    <a:pt x="5672" y="3090"/>
                    <a:pt x="5901" y="3149"/>
                    <a:pt x="6129" y="3191"/>
                  </a:cubicBezTo>
                  <a:cubicBezTo>
                    <a:pt x="6676" y="3299"/>
                    <a:pt x="7235" y="3356"/>
                    <a:pt x="7793" y="3356"/>
                  </a:cubicBezTo>
                  <a:cubicBezTo>
                    <a:pt x="7950" y="3356"/>
                    <a:pt x="8107" y="3352"/>
                    <a:pt x="8263" y="3343"/>
                  </a:cubicBezTo>
                  <a:lnTo>
                    <a:pt x="8263" y="3343"/>
                  </a:lnTo>
                  <a:cubicBezTo>
                    <a:pt x="7445" y="3688"/>
                    <a:pt x="6602" y="3973"/>
                    <a:pt x="5742" y="4208"/>
                  </a:cubicBezTo>
                  <a:cubicBezTo>
                    <a:pt x="5381" y="4307"/>
                    <a:pt x="5018" y="4395"/>
                    <a:pt x="4650" y="4476"/>
                  </a:cubicBezTo>
                  <a:cubicBezTo>
                    <a:pt x="4335" y="4541"/>
                    <a:pt x="4014" y="4605"/>
                    <a:pt x="3691" y="4658"/>
                  </a:cubicBezTo>
                  <a:cubicBezTo>
                    <a:pt x="3972" y="4699"/>
                    <a:pt x="4252" y="4733"/>
                    <a:pt x="4532" y="4775"/>
                  </a:cubicBezTo>
                  <a:cubicBezTo>
                    <a:pt x="4848" y="4816"/>
                    <a:pt x="5159" y="4856"/>
                    <a:pt x="5474" y="4904"/>
                  </a:cubicBezTo>
                  <a:cubicBezTo>
                    <a:pt x="6065" y="4981"/>
                    <a:pt x="6654" y="5061"/>
                    <a:pt x="7246" y="5143"/>
                  </a:cubicBezTo>
                  <a:cubicBezTo>
                    <a:pt x="6556" y="5342"/>
                    <a:pt x="5864" y="5528"/>
                    <a:pt x="5169" y="5705"/>
                  </a:cubicBezTo>
                  <a:cubicBezTo>
                    <a:pt x="4808" y="5798"/>
                    <a:pt x="4445" y="5885"/>
                    <a:pt x="4077" y="5973"/>
                  </a:cubicBezTo>
                  <a:cubicBezTo>
                    <a:pt x="2959" y="6236"/>
                    <a:pt x="1837" y="6476"/>
                    <a:pt x="713" y="6681"/>
                  </a:cubicBezTo>
                  <a:cubicBezTo>
                    <a:pt x="426" y="8078"/>
                    <a:pt x="246" y="9364"/>
                    <a:pt x="122" y="10376"/>
                  </a:cubicBezTo>
                  <a:cubicBezTo>
                    <a:pt x="1" y="11376"/>
                    <a:pt x="661" y="12272"/>
                    <a:pt x="1597" y="12500"/>
                  </a:cubicBezTo>
                  <a:cubicBezTo>
                    <a:pt x="1749" y="12540"/>
                    <a:pt x="1901" y="12558"/>
                    <a:pt x="2064" y="12558"/>
                  </a:cubicBezTo>
                  <a:lnTo>
                    <a:pt x="43127" y="12558"/>
                  </a:lnTo>
                  <a:cubicBezTo>
                    <a:pt x="43858" y="12558"/>
                    <a:pt x="44450" y="11966"/>
                    <a:pt x="44450" y="11236"/>
                  </a:cubicBezTo>
                  <a:lnTo>
                    <a:pt x="44450" y="4250"/>
                  </a:lnTo>
                  <a:cubicBezTo>
                    <a:pt x="44045" y="4701"/>
                    <a:pt x="43641" y="5156"/>
                    <a:pt x="43240" y="5606"/>
                  </a:cubicBezTo>
                  <a:cubicBezTo>
                    <a:pt x="42906" y="5980"/>
                    <a:pt x="42555" y="6489"/>
                    <a:pt x="42777" y="6933"/>
                  </a:cubicBezTo>
                  <a:lnTo>
                    <a:pt x="43443" y="7039"/>
                  </a:lnTo>
                  <a:cubicBezTo>
                    <a:pt x="43082" y="7326"/>
                    <a:pt x="42718" y="7607"/>
                    <a:pt x="42356" y="7893"/>
                  </a:cubicBezTo>
                  <a:cubicBezTo>
                    <a:pt x="42695" y="8173"/>
                    <a:pt x="43035" y="8459"/>
                    <a:pt x="43375" y="8740"/>
                  </a:cubicBezTo>
                  <a:cubicBezTo>
                    <a:pt x="42171" y="8740"/>
                    <a:pt x="40967" y="8630"/>
                    <a:pt x="39779" y="8408"/>
                  </a:cubicBezTo>
                  <a:cubicBezTo>
                    <a:pt x="39316" y="8325"/>
                    <a:pt x="38856" y="8220"/>
                    <a:pt x="38398" y="8102"/>
                  </a:cubicBezTo>
                  <a:cubicBezTo>
                    <a:pt x="38907" y="8074"/>
                    <a:pt x="39416" y="8038"/>
                    <a:pt x="39925" y="8009"/>
                  </a:cubicBezTo>
                  <a:cubicBezTo>
                    <a:pt x="40527" y="7974"/>
                    <a:pt x="41130" y="7941"/>
                    <a:pt x="41738" y="7899"/>
                  </a:cubicBezTo>
                  <a:cubicBezTo>
                    <a:pt x="41309" y="7508"/>
                    <a:pt x="40855" y="7145"/>
                    <a:pt x="40375" y="6830"/>
                  </a:cubicBezTo>
                  <a:cubicBezTo>
                    <a:pt x="40158" y="6684"/>
                    <a:pt x="39942" y="6555"/>
                    <a:pt x="39720" y="6426"/>
                  </a:cubicBezTo>
                  <a:lnTo>
                    <a:pt x="39720" y="6426"/>
                  </a:lnTo>
                  <a:cubicBezTo>
                    <a:pt x="39971" y="6480"/>
                    <a:pt x="40223" y="6526"/>
                    <a:pt x="40474" y="6579"/>
                  </a:cubicBezTo>
                  <a:cubicBezTo>
                    <a:pt x="40931" y="6672"/>
                    <a:pt x="41385" y="6765"/>
                    <a:pt x="41847" y="6853"/>
                  </a:cubicBezTo>
                  <a:cubicBezTo>
                    <a:pt x="41450" y="6579"/>
                    <a:pt x="41070" y="6274"/>
                    <a:pt x="40713" y="5945"/>
                  </a:cubicBezTo>
                  <a:cubicBezTo>
                    <a:pt x="40124" y="5408"/>
                    <a:pt x="39592" y="4802"/>
                    <a:pt x="39135" y="4145"/>
                  </a:cubicBezTo>
                  <a:lnTo>
                    <a:pt x="39135" y="4145"/>
                  </a:lnTo>
                  <a:cubicBezTo>
                    <a:pt x="39592" y="4151"/>
                    <a:pt x="40047" y="4158"/>
                    <a:pt x="40504" y="4164"/>
                  </a:cubicBezTo>
                  <a:cubicBezTo>
                    <a:pt x="40153" y="3849"/>
                    <a:pt x="39802" y="3533"/>
                    <a:pt x="39450" y="3222"/>
                  </a:cubicBezTo>
                  <a:cubicBezTo>
                    <a:pt x="39134" y="2936"/>
                    <a:pt x="38818" y="2656"/>
                    <a:pt x="38507" y="2375"/>
                  </a:cubicBezTo>
                  <a:cubicBezTo>
                    <a:pt x="38407" y="2282"/>
                    <a:pt x="38297" y="2188"/>
                    <a:pt x="38162" y="2159"/>
                  </a:cubicBezTo>
                  <a:cubicBezTo>
                    <a:pt x="38132" y="2152"/>
                    <a:pt x="38103" y="2149"/>
                    <a:pt x="38073" y="2149"/>
                  </a:cubicBezTo>
                  <a:cubicBezTo>
                    <a:pt x="37920" y="2149"/>
                    <a:pt x="37767" y="2227"/>
                    <a:pt x="37630" y="2305"/>
                  </a:cubicBezTo>
                  <a:cubicBezTo>
                    <a:pt x="36525" y="2903"/>
                    <a:pt x="35419" y="3505"/>
                    <a:pt x="34314" y="4101"/>
                  </a:cubicBezTo>
                  <a:cubicBezTo>
                    <a:pt x="34554" y="4142"/>
                    <a:pt x="34799" y="4162"/>
                    <a:pt x="35043" y="4162"/>
                  </a:cubicBezTo>
                  <a:cubicBezTo>
                    <a:pt x="35220" y="4162"/>
                    <a:pt x="35397" y="4151"/>
                    <a:pt x="35572" y="4130"/>
                  </a:cubicBezTo>
                  <a:lnTo>
                    <a:pt x="35572" y="4130"/>
                  </a:lnTo>
                  <a:cubicBezTo>
                    <a:pt x="34507" y="4796"/>
                    <a:pt x="33624" y="5451"/>
                    <a:pt x="32700" y="6299"/>
                  </a:cubicBezTo>
                  <a:cubicBezTo>
                    <a:pt x="32942" y="6412"/>
                    <a:pt x="33206" y="6466"/>
                    <a:pt x="33472" y="6466"/>
                  </a:cubicBezTo>
                  <a:cubicBezTo>
                    <a:pt x="33566" y="6466"/>
                    <a:pt x="33660" y="6459"/>
                    <a:pt x="33753" y="6446"/>
                  </a:cubicBezTo>
                  <a:lnTo>
                    <a:pt x="33753" y="6446"/>
                  </a:lnTo>
                  <a:cubicBezTo>
                    <a:pt x="33379" y="6854"/>
                    <a:pt x="32942" y="7205"/>
                    <a:pt x="32462" y="7486"/>
                  </a:cubicBezTo>
                  <a:cubicBezTo>
                    <a:pt x="32379" y="6694"/>
                    <a:pt x="32309" y="5898"/>
                    <a:pt x="32263" y="5107"/>
                  </a:cubicBezTo>
                  <a:cubicBezTo>
                    <a:pt x="32233" y="4828"/>
                    <a:pt x="32221" y="4552"/>
                    <a:pt x="32204" y="4279"/>
                  </a:cubicBezTo>
                  <a:lnTo>
                    <a:pt x="32204" y="4279"/>
                  </a:lnTo>
                  <a:cubicBezTo>
                    <a:pt x="32297" y="4366"/>
                    <a:pt x="32390" y="4453"/>
                    <a:pt x="32478" y="4541"/>
                  </a:cubicBezTo>
                  <a:cubicBezTo>
                    <a:pt x="32688" y="4740"/>
                    <a:pt x="32901" y="4945"/>
                    <a:pt x="33110" y="5143"/>
                  </a:cubicBezTo>
                  <a:cubicBezTo>
                    <a:pt x="33028" y="4666"/>
                    <a:pt x="32922" y="4190"/>
                    <a:pt x="32787" y="3717"/>
                  </a:cubicBezTo>
                  <a:cubicBezTo>
                    <a:pt x="32594" y="3010"/>
                    <a:pt x="32337" y="2312"/>
                    <a:pt x="32033" y="1642"/>
                  </a:cubicBezTo>
                  <a:cubicBezTo>
                    <a:pt x="31701" y="1915"/>
                    <a:pt x="31354" y="2166"/>
                    <a:pt x="30993" y="2401"/>
                  </a:cubicBezTo>
                  <a:cubicBezTo>
                    <a:pt x="30590" y="2675"/>
                    <a:pt x="30169" y="2927"/>
                    <a:pt x="29742" y="3155"/>
                  </a:cubicBezTo>
                  <a:cubicBezTo>
                    <a:pt x="28682" y="3738"/>
                    <a:pt x="27567" y="4230"/>
                    <a:pt x="26461" y="4716"/>
                  </a:cubicBezTo>
                  <a:cubicBezTo>
                    <a:pt x="26854" y="4772"/>
                    <a:pt x="27253" y="4798"/>
                    <a:pt x="27651" y="4798"/>
                  </a:cubicBezTo>
                  <a:cubicBezTo>
                    <a:pt x="27965" y="4798"/>
                    <a:pt x="28278" y="4782"/>
                    <a:pt x="28589" y="4752"/>
                  </a:cubicBezTo>
                  <a:lnTo>
                    <a:pt x="28589" y="4752"/>
                  </a:lnTo>
                  <a:cubicBezTo>
                    <a:pt x="26994" y="5451"/>
                    <a:pt x="25362" y="6089"/>
                    <a:pt x="23713" y="6662"/>
                  </a:cubicBezTo>
                  <a:cubicBezTo>
                    <a:pt x="24046" y="6747"/>
                    <a:pt x="24391" y="6789"/>
                    <a:pt x="24736" y="6789"/>
                  </a:cubicBezTo>
                  <a:cubicBezTo>
                    <a:pt x="24875" y="6789"/>
                    <a:pt x="25014" y="6782"/>
                    <a:pt x="25152" y="6768"/>
                  </a:cubicBezTo>
                  <a:lnTo>
                    <a:pt x="25152" y="6768"/>
                  </a:lnTo>
                  <a:cubicBezTo>
                    <a:pt x="24429" y="7049"/>
                    <a:pt x="23691" y="7319"/>
                    <a:pt x="22954" y="7564"/>
                  </a:cubicBezTo>
                  <a:cubicBezTo>
                    <a:pt x="22935" y="7569"/>
                    <a:pt x="22925" y="7577"/>
                    <a:pt x="22907" y="7582"/>
                  </a:cubicBezTo>
                  <a:cubicBezTo>
                    <a:pt x="22811" y="7613"/>
                    <a:pt x="22707" y="7639"/>
                    <a:pt x="22608" y="7639"/>
                  </a:cubicBezTo>
                  <a:cubicBezTo>
                    <a:pt x="22518" y="7639"/>
                    <a:pt x="22432" y="7617"/>
                    <a:pt x="22362" y="7558"/>
                  </a:cubicBezTo>
                  <a:cubicBezTo>
                    <a:pt x="22262" y="7478"/>
                    <a:pt x="22229" y="7343"/>
                    <a:pt x="22193" y="7220"/>
                  </a:cubicBezTo>
                  <a:cubicBezTo>
                    <a:pt x="22104" y="6851"/>
                    <a:pt x="22011" y="6482"/>
                    <a:pt x="21923" y="6120"/>
                  </a:cubicBezTo>
                  <a:lnTo>
                    <a:pt x="21923" y="6120"/>
                  </a:lnTo>
                  <a:cubicBezTo>
                    <a:pt x="22137" y="6245"/>
                    <a:pt x="22351" y="6373"/>
                    <a:pt x="22567" y="6501"/>
                  </a:cubicBezTo>
                  <a:lnTo>
                    <a:pt x="22567" y="6501"/>
                  </a:lnTo>
                  <a:cubicBezTo>
                    <a:pt x="22495" y="6429"/>
                    <a:pt x="22092" y="5173"/>
                    <a:pt x="22035" y="5043"/>
                  </a:cubicBezTo>
                  <a:lnTo>
                    <a:pt x="22035" y="5043"/>
                  </a:lnTo>
                  <a:cubicBezTo>
                    <a:pt x="22432" y="5232"/>
                    <a:pt x="22864" y="5361"/>
                    <a:pt x="23304" y="5435"/>
                  </a:cubicBezTo>
                  <a:cubicBezTo>
                    <a:pt x="22567" y="4431"/>
                    <a:pt x="21965" y="3314"/>
                    <a:pt x="21304" y="2261"/>
                  </a:cubicBezTo>
                  <a:cubicBezTo>
                    <a:pt x="20310" y="2868"/>
                    <a:pt x="19193" y="3278"/>
                    <a:pt x="18041" y="3465"/>
                  </a:cubicBezTo>
                  <a:cubicBezTo>
                    <a:pt x="18671" y="3499"/>
                    <a:pt x="19309" y="3541"/>
                    <a:pt x="19947" y="3581"/>
                  </a:cubicBezTo>
                  <a:cubicBezTo>
                    <a:pt x="19163" y="3850"/>
                    <a:pt x="18375" y="4125"/>
                    <a:pt x="17585" y="4400"/>
                  </a:cubicBezTo>
                  <a:cubicBezTo>
                    <a:pt x="17331" y="4482"/>
                    <a:pt x="17086" y="4570"/>
                    <a:pt x="16835" y="4658"/>
                  </a:cubicBezTo>
                  <a:cubicBezTo>
                    <a:pt x="17035" y="4699"/>
                    <a:pt x="17238" y="4740"/>
                    <a:pt x="17443" y="4782"/>
                  </a:cubicBezTo>
                  <a:cubicBezTo>
                    <a:pt x="17880" y="4869"/>
                    <a:pt x="18319" y="4957"/>
                    <a:pt x="18757" y="5045"/>
                  </a:cubicBezTo>
                  <a:cubicBezTo>
                    <a:pt x="18218" y="5207"/>
                    <a:pt x="17687" y="5378"/>
                    <a:pt x="17149" y="5541"/>
                  </a:cubicBezTo>
                  <a:cubicBezTo>
                    <a:pt x="16371" y="5786"/>
                    <a:pt x="15587" y="6027"/>
                    <a:pt x="14804" y="6272"/>
                  </a:cubicBezTo>
                  <a:cubicBezTo>
                    <a:pt x="14869" y="6271"/>
                    <a:pt x="14934" y="6270"/>
                    <a:pt x="14999" y="6270"/>
                  </a:cubicBezTo>
                  <a:cubicBezTo>
                    <a:pt x="15607" y="6270"/>
                    <a:pt x="16213" y="6325"/>
                    <a:pt x="16811" y="6430"/>
                  </a:cubicBezTo>
                  <a:cubicBezTo>
                    <a:pt x="17204" y="6500"/>
                    <a:pt x="17589" y="6588"/>
                    <a:pt x="17975" y="6698"/>
                  </a:cubicBezTo>
                  <a:cubicBezTo>
                    <a:pt x="17513" y="6815"/>
                    <a:pt x="17056" y="6903"/>
                    <a:pt x="16606" y="6973"/>
                  </a:cubicBezTo>
                  <a:cubicBezTo>
                    <a:pt x="15947" y="7073"/>
                    <a:pt x="15296" y="7142"/>
                    <a:pt x="14625" y="7235"/>
                  </a:cubicBezTo>
                  <a:cubicBezTo>
                    <a:pt x="14334" y="7277"/>
                    <a:pt x="14037" y="7290"/>
                    <a:pt x="13739" y="7290"/>
                  </a:cubicBezTo>
                  <a:cubicBezTo>
                    <a:pt x="13162" y="7290"/>
                    <a:pt x="12578" y="7240"/>
                    <a:pt x="12010" y="7240"/>
                  </a:cubicBezTo>
                  <a:cubicBezTo>
                    <a:pt x="11956" y="7240"/>
                    <a:pt x="11902" y="7240"/>
                    <a:pt x="11848" y="7241"/>
                  </a:cubicBezTo>
                  <a:cubicBezTo>
                    <a:pt x="11608" y="7241"/>
                    <a:pt x="11373" y="7257"/>
                    <a:pt x="11145" y="7293"/>
                  </a:cubicBezTo>
                  <a:cubicBezTo>
                    <a:pt x="11115" y="7293"/>
                    <a:pt x="11092" y="7293"/>
                    <a:pt x="11064" y="7298"/>
                  </a:cubicBezTo>
                  <a:cubicBezTo>
                    <a:pt x="11094" y="7291"/>
                    <a:pt x="11117" y="7291"/>
                    <a:pt x="11145" y="7286"/>
                  </a:cubicBezTo>
                  <a:cubicBezTo>
                    <a:pt x="11391" y="7245"/>
                    <a:pt x="11637" y="7204"/>
                    <a:pt x="11876" y="7157"/>
                  </a:cubicBezTo>
                  <a:cubicBezTo>
                    <a:pt x="12385" y="7075"/>
                    <a:pt x="12894" y="6982"/>
                    <a:pt x="13403" y="6876"/>
                  </a:cubicBezTo>
                  <a:cubicBezTo>
                    <a:pt x="13010" y="6654"/>
                    <a:pt x="12626" y="6414"/>
                    <a:pt x="12250" y="6163"/>
                  </a:cubicBezTo>
                  <a:cubicBezTo>
                    <a:pt x="12093" y="6052"/>
                    <a:pt x="11935" y="5941"/>
                    <a:pt x="11783" y="5829"/>
                  </a:cubicBezTo>
                  <a:cubicBezTo>
                    <a:pt x="11977" y="5720"/>
                    <a:pt x="12179" y="5677"/>
                    <a:pt x="12398" y="5677"/>
                  </a:cubicBezTo>
                  <a:cubicBezTo>
                    <a:pt x="12412" y="5677"/>
                    <a:pt x="12426" y="5677"/>
                    <a:pt x="12440" y="5677"/>
                  </a:cubicBezTo>
                  <a:cubicBezTo>
                    <a:pt x="12897" y="5683"/>
                    <a:pt x="13387" y="5848"/>
                    <a:pt x="13859" y="5848"/>
                  </a:cubicBezTo>
                  <a:cubicBezTo>
                    <a:pt x="13912" y="5848"/>
                    <a:pt x="13965" y="5846"/>
                    <a:pt x="14018" y="5841"/>
                  </a:cubicBezTo>
                  <a:cubicBezTo>
                    <a:pt x="13562" y="5520"/>
                    <a:pt x="13159" y="5140"/>
                    <a:pt x="12814" y="4701"/>
                  </a:cubicBezTo>
                  <a:lnTo>
                    <a:pt x="12808" y="4696"/>
                  </a:lnTo>
                  <a:lnTo>
                    <a:pt x="12814" y="4696"/>
                  </a:lnTo>
                  <a:cubicBezTo>
                    <a:pt x="13602" y="4806"/>
                    <a:pt x="14379" y="4918"/>
                    <a:pt x="15170" y="5024"/>
                  </a:cubicBezTo>
                  <a:cubicBezTo>
                    <a:pt x="14549" y="4638"/>
                    <a:pt x="13902" y="4135"/>
                    <a:pt x="13486" y="3533"/>
                  </a:cubicBezTo>
                  <a:cubicBezTo>
                    <a:pt x="13616" y="3524"/>
                    <a:pt x="13774" y="3518"/>
                    <a:pt x="13950" y="3518"/>
                  </a:cubicBezTo>
                  <a:cubicBezTo>
                    <a:pt x="14665" y="3518"/>
                    <a:pt x="15659" y="3612"/>
                    <a:pt x="16087" y="3917"/>
                  </a:cubicBezTo>
                  <a:cubicBezTo>
                    <a:pt x="15250" y="3321"/>
                    <a:pt x="14565" y="2516"/>
                    <a:pt x="14117" y="1591"/>
                  </a:cubicBezTo>
                  <a:lnTo>
                    <a:pt x="14117" y="1591"/>
                  </a:lnTo>
                  <a:cubicBezTo>
                    <a:pt x="15034" y="1772"/>
                    <a:pt x="15952" y="1953"/>
                    <a:pt x="16870" y="2129"/>
                  </a:cubicBezTo>
                  <a:cubicBezTo>
                    <a:pt x="16180" y="1457"/>
                    <a:pt x="15525" y="743"/>
                    <a:pt x="14912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38"/>
            <p:cNvSpPr/>
            <p:nvPr/>
          </p:nvSpPr>
          <p:spPr>
            <a:xfrm>
              <a:off x="980525" y="3847875"/>
              <a:ext cx="262300" cy="350700"/>
            </a:xfrm>
            <a:custGeom>
              <a:avLst/>
              <a:gdLst/>
              <a:ahLst/>
              <a:cxnLst/>
              <a:rect l="l" t="t" r="r" b="b"/>
              <a:pathLst>
                <a:path w="10492" h="14028" extrusionOk="0">
                  <a:moveTo>
                    <a:pt x="5339" y="0"/>
                  </a:moveTo>
                  <a:lnTo>
                    <a:pt x="1901" y="9046"/>
                  </a:lnTo>
                  <a:lnTo>
                    <a:pt x="1" y="14027"/>
                  </a:lnTo>
                  <a:lnTo>
                    <a:pt x="5159" y="14027"/>
                  </a:lnTo>
                  <a:lnTo>
                    <a:pt x="8738" y="4620"/>
                  </a:lnTo>
                  <a:lnTo>
                    <a:pt x="10492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38"/>
            <p:cNvSpPr/>
            <p:nvPr/>
          </p:nvSpPr>
          <p:spPr>
            <a:xfrm>
              <a:off x="495375" y="3847800"/>
              <a:ext cx="157625" cy="350725"/>
            </a:xfrm>
            <a:custGeom>
              <a:avLst/>
              <a:gdLst/>
              <a:ahLst/>
              <a:cxnLst/>
              <a:rect l="l" t="t" r="r" b="b"/>
              <a:pathLst>
                <a:path w="6305" h="14029" extrusionOk="0">
                  <a:moveTo>
                    <a:pt x="5311" y="1"/>
                  </a:moveTo>
                  <a:lnTo>
                    <a:pt x="3053" y="5947"/>
                  </a:lnTo>
                  <a:lnTo>
                    <a:pt x="2937" y="6245"/>
                  </a:lnTo>
                  <a:lnTo>
                    <a:pt x="2480" y="7443"/>
                  </a:lnTo>
                  <a:lnTo>
                    <a:pt x="1" y="13970"/>
                  </a:lnTo>
                  <a:cubicBezTo>
                    <a:pt x="153" y="14010"/>
                    <a:pt x="306" y="14029"/>
                    <a:pt x="468" y="14029"/>
                  </a:cubicBezTo>
                  <a:lnTo>
                    <a:pt x="965" y="14029"/>
                  </a:lnTo>
                  <a:lnTo>
                    <a:pt x="3574" y="7177"/>
                  </a:lnTo>
                  <a:lnTo>
                    <a:pt x="3878" y="6376"/>
                  </a:lnTo>
                  <a:lnTo>
                    <a:pt x="4147" y="5680"/>
                  </a:lnTo>
                  <a:lnTo>
                    <a:pt x="4531" y="4663"/>
                  </a:lnTo>
                  <a:lnTo>
                    <a:pt x="4656" y="4329"/>
                  </a:lnTo>
                  <a:lnTo>
                    <a:pt x="6304" y="3"/>
                  </a:lnTo>
                  <a:lnTo>
                    <a:pt x="6304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38"/>
            <p:cNvSpPr/>
            <p:nvPr/>
          </p:nvSpPr>
          <p:spPr>
            <a:xfrm>
              <a:off x="683950" y="3847875"/>
              <a:ext cx="266975" cy="350700"/>
            </a:xfrm>
            <a:custGeom>
              <a:avLst/>
              <a:gdLst/>
              <a:ahLst/>
              <a:cxnLst/>
              <a:rect l="l" t="t" r="r" b="b"/>
              <a:pathLst>
                <a:path w="10679" h="14028" extrusionOk="0">
                  <a:moveTo>
                    <a:pt x="5334" y="0"/>
                  </a:moveTo>
                  <a:lnTo>
                    <a:pt x="4626" y="1865"/>
                  </a:lnTo>
                  <a:lnTo>
                    <a:pt x="2004" y="8753"/>
                  </a:lnTo>
                  <a:lnTo>
                    <a:pt x="2004" y="8759"/>
                  </a:lnTo>
                  <a:lnTo>
                    <a:pt x="1" y="14027"/>
                  </a:lnTo>
                  <a:lnTo>
                    <a:pt x="5340" y="14027"/>
                  </a:lnTo>
                  <a:lnTo>
                    <a:pt x="7468" y="8438"/>
                  </a:lnTo>
                  <a:lnTo>
                    <a:pt x="7671" y="7893"/>
                  </a:lnTo>
                  <a:lnTo>
                    <a:pt x="8013" y="7005"/>
                  </a:lnTo>
                  <a:lnTo>
                    <a:pt x="8303" y="6245"/>
                  </a:lnTo>
                  <a:lnTo>
                    <a:pt x="8444" y="5865"/>
                  </a:lnTo>
                  <a:lnTo>
                    <a:pt x="10678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38"/>
            <p:cNvSpPr/>
            <p:nvPr/>
          </p:nvSpPr>
          <p:spPr>
            <a:xfrm>
              <a:off x="1133625" y="3847875"/>
              <a:ext cx="190750" cy="350700"/>
            </a:xfrm>
            <a:custGeom>
              <a:avLst/>
              <a:gdLst/>
              <a:ahLst/>
              <a:cxnLst/>
              <a:rect l="l" t="t" r="r" b="b"/>
              <a:pathLst>
                <a:path w="7630" h="14028" extrusionOk="0">
                  <a:moveTo>
                    <a:pt x="5340" y="0"/>
                  </a:moveTo>
                  <a:lnTo>
                    <a:pt x="3865" y="3866"/>
                  </a:lnTo>
                  <a:lnTo>
                    <a:pt x="1" y="14027"/>
                  </a:lnTo>
                  <a:lnTo>
                    <a:pt x="2298" y="14027"/>
                  </a:lnTo>
                  <a:lnTo>
                    <a:pt x="5135" y="6573"/>
                  </a:lnTo>
                  <a:lnTo>
                    <a:pt x="5350" y="6006"/>
                  </a:lnTo>
                  <a:lnTo>
                    <a:pt x="5659" y="5182"/>
                  </a:lnTo>
                  <a:lnTo>
                    <a:pt x="763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38"/>
            <p:cNvSpPr/>
            <p:nvPr/>
          </p:nvSpPr>
          <p:spPr>
            <a:xfrm>
              <a:off x="1352925" y="3847800"/>
              <a:ext cx="190175" cy="350775"/>
            </a:xfrm>
            <a:custGeom>
              <a:avLst/>
              <a:gdLst/>
              <a:ahLst/>
              <a:cxnLst/>
              <a:rect l="l" t="t" r="r" b="b"/>
              <a:pathLst>
                <a:path w="7607" h="14031" extrusionOk="0">
                  <a:moveTo>
                    <a:pt x="5333" y="1"/>
                  </a:moveTo>
                  <a:lnTo>
                    <a:pt x="3549" y="4691"/>
                  </a:lnTo>
                  <a:lnTo>
                    <a:pt x="0" y="14030"/>
                  </a:lnTo>
                  <a:lnTo>
                    <a:pt x="2289" y="14030"/>
                  </a:lnTo>
                  <a:lnTo>
                    <a:pt x="3874" y="9880"/>
                  </a:lnTo>
                  <a:lnTo>
                    <a:pt x="4022" y="9481"/>
                  </a:lnTo>
                  <a:lnTo>
                    <a:pt x="4472" y="8300"/>
                  </a:lnTo>
                  <a:lnTo>
                    <a:pt x="4572" y="8051"/>
                  </a:lnTo>
                  <a:lnTo>
                    <a:pt x="4812" y="7417"/>
                  </a:lnTo>
                  <a:lnTo>
                    <a:pt x="7606" y="62"/>
                  </a:lnTo>
                  <a:cubicBezTo>
                    <a:pt x="7490" y="21"/>
                    <a:pt x="7361" y="3"/>
                    <a:pt x="7228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38"/>
            <p:cNvSpPr/>
            <p:nvPr/>
          </p:nvSpPr>
          <p:spPr>
            <a:xfrm>
              <a:off x="576462" y="3847875"/>
              <a:ext cx="190800" cy="350700"/>
            </a:xfrm>
            <a:custGeom>
              <a:avLst/>
              <a:gdLst/>
              <a:ahLst/>
              <a:cxnLst/>
              <a:rect l="l" t="t" r="r" b="b"/>
              <a:pathLst>
                <a:path w="7632" h="14028" extrusionOk="0">
                  <a:moveTo>
                    <a:pt x="5339" y="0"/>
                  </a:moveTo>
                  <a:lnTo>
                    <a:pt x="4428" y="2397"/>
                  </a:lnTo>
                  <a:lnTo>
                    <a:pt x="0" y="14027"/>
                  </a:lnTo>
                  <a:lnTo>
                    <a:pt x="2292" y="14027"/>
                  </a:lnTo>
                  <a:lnTo>
                    <a:pt x="4322" y="8707"/>
                  </a:lnTo>
                  <a:lnTo>
                    <a:pt x="4350" y="8624"/>
                  </a:lnTo>
                  <a:lnTo>
                    <a:pt x="4726" y="7632"/>
                  </a:lnTo>
                  <a:lnTo>
                    <a:pt x="4914" y="7146"/>
                  </a:lnTo>
                  <a:lnTo>
                    <a:pt x="5288" y="6170"/>
                  </a:lnTo>
                  <a:lnTo>
                    <a:pt x="5288" y="6163"/>
                  </a:lnTo>
                  <a:lnTo>
                    <a:pt x="7023" y="1596"/>
                  </a:lnTo>
                  <a:lnTo>
                    <a:pt x="763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38"/>
            <p:cNvSpPr/>
            <p:nvPr/>
          </p:nvSpPr>
          <p:spPr>
            <a:xfrm>
              <a:off x="469075" y="3850950"/>
              <a:ext cx="1097500" cy="347575"/>
            </a:xfrm>
            <a:custGeom>
              <a:avLst/>
              <a:gdLst/>
              <a:ahLst/>
              <a:cxnLst/>
              <a:rect l="l" t="t" r="r" b="b"/>
              <a:pathLst>
                <a:path w="43900" h="13903" extrusionOk="0">
                  <a:moveTo>
                    <a:pt x="43130" y="1"/>
                  </a:moveTo>
                  <a:cubicBezTo>
                    <a:pt x="43270" y="210"/>
                    <a:pt x="43353" y="462"/>
                    <a:pt x="43353" y="733"/>
                  </a:cubicBezTo>
                  <a:lnTo>
                    <a:pt x="43353" y="12123"/>
                  </a:lnTo>
                  <a:cubicBezTo>
                    <a:pt x="43353" y="12851"/>
                    <a:pt x="42764" y="13440"/>
                    <a:pt x="42036" y="13440"/>
                  </a:cubicBezTo>
                  <a:lnTo>
                    <a:pt x="968" y="13440"/>
                  </a:lnTo>
                  <a:cubicBezTo>
                    <a:pt x="613" y="13440"/>
                    <a:pt x="286" y="13338"/>
                    <a:pt x="1" y="13173"/>
                  </a:cubicBezTo>
                  <a:lnTo>
                    <a:pt x="1" y="13173"/>
                  </a:lnTo>
                  <a:cubicBezTo>
                    <a:pt x="358" y="13615"/>
                    <a:pt x="899" y="13903"/>
                    <a:pt x="1517" y="13903"/>
                  </a:cubicBezTo>
                  <a:lnTo>
                    <a:pt x="42582" y="13903"/>
                  </a:lnTo>
                  <a:cubicBezTo>
                    <a:pt x="43310" y="13903"/>
                    <a:pt x="43899" y="13314"/>
                    <a:pt x="43899" y="12586"/>
                  </a:cubicBezTo>
                  <a:lnTo>
                    <a:pt x="43899" y="1196"/>
                  </a:lnTo>
                  <a:cubicBezTo>
                    <a:pt x="43899" y="663"/>
                    <a:pt x="43582" y="208"/>
                    <a:pt x="431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38"/>
            <p:cNvSpPr/>
            <p:nvPr/>
          </p:nvSpPr>
          <p:spPr>
            <a:xfrm>
              <a:off x="1682025" y="3787250"/>
              <a:ext cx="528400" cy="1231350"/>
            </a:xfrm>
            <a:custGeom>
              <a:avLst/>
              <a:gdLst/>
              <a:ahLst/>
              <a:cxnLst/>
              <a:rect l="l" t="t" r="r" b="b"/>
              <a:pathLst>
                <a:path w="21136" h="49254" extrusionOk="0">
                  <a:moveTo>
                    <a:pt x="12352" y="6"/>
                  </a:moveTo>
                  <a:cubicBezTo>
                    <a:pt x="11796" y="6"/>
                    <a:pt x="11241" y="11"/>
                    <a:pt x="10685" y="19"/>
                  </a:cubicBezTo>
                  <a:cubicBezTo>
                    <a:pt x="8055" y="56"/>
                    <a:pt x="5372" y="78"/>
                    <a:pt x="2755" y="364"/>
                  </a:cubicBezTo>
                  <a:cubicBezTo>
                    <a:pt x="1408" y="513"/>
                    <a:pt x="445" y="951"/>
                    <a:pt x="237" y="2384"/>
                  </a:cubicBezTo>
                  <a:cubicBezTo>
                    <a:pt x="1" y="4026"/>
                    <a:pt x="280" y="5848"/>
                    <a:pt x="281" y="7510"/>
                  </a:cubicBezTo>
                  <a:cubicBezTo>
                    <a:pt x="283" y="9288"/>
                    <a:pt x="261" y="11065"/>
                    <a:pt x="263" y="12841"/>
                  </a:cubicBezTo>
                  <a:cubicBezTo>
                    <a:pt x="266" y="16885"/>
                    <a:pt x="313" y="20930"/>
                    <a:pt x="375" y="24973"/>
                  </a:cubicBezTo>
                  <a:cubicBezTo>
                    <a:pt x="498" y="32996"/>
                    <a:pt x="656" y="41018"/>
                    <a:pt x="889" y="49038"/>
                  </a:cubicBezTo>
                  <a:cubicBezTo>
                    <a:pt x="891" y="49100"/>
                    <a:pt x="939" y="49130"/>
                    <a:pt x="986" y="49130"/>
                  </a:cubicBezTo>
                  <a:cubicBezTo>
                    <a:pt x="1032" y="49130"/>
                    <a:pt x="1078" y="49100"/>
                    <a:pt x="1077" y="49041"/>
                  </a:cubicBezTo>
                  <a:cubicBezTo>
                    <a:pt x="863" y="35830"/>
                    <a:pt x="557" y="22612"/>
                    <a:pt x="646" y="9399"/>
                  </a:cubicBezTo>
                  <a:cubicBezTo>
                    <a:pt x="656" y="7882"/>
                    <a:pt x="661" y="6364"/>
                    <a:pt x="628" y="4848"/>
                  </a:cubicBezTo>
                  <a:cubicBezTo>
                    <a:pt x="600" y="3510"/>
                    <a:pt x="183" y="1633"/>
                    <a:pt x="1675" y="958"/>
                  </a:cubicBezTo>
                  <a:cubicBezTo>
                    <a:pt x="2513" y="578"/>
                    <a:pt x="3723" y="671"/>
                    <a:pt x="4630" y="621"/>
                  </a:cubicBezTo>
                  <a:cubicBezTo>
                    <a:pt x="5946" y="546"/>
                    <a:pt x="7263" y="492"/>
                    <a:pt x="8580" y="452"/>
                  </a:cubicBezTo>
                  <a:cubicBezTo>
                    <a:pt x="9809" y="416"/>
                    <a:pt x="11039" y="392"/>
                    <a:pt x="12270" y="392"/>
                  </a:cubicBezTo>
                  <a:cubicBezTo>
                    <a:pt x="13722" y="392"/>
                    <a:pt x="15173" y="425"/>
                    <a:pt x="16622" y="512"/>
                  </a:cubicBezTo>
                  <a:cubicBezTo>
                    <a:pt x="17820" y="584"/>
                    <a:pt x="19242" y="412"/>
                    <a:pt x="19703" y="1735"/>
                  </a:cubicBezTo>
                  <a:cubicBezTo>
                    <a:pt x="20017" y="2638"/>
                    <a:pt x="20020" y="3668"/>
                    <a:pt x="20033" y="4614"/>
                  </a:cubicBezTo>
                  <a:cubicBezTo>
                    <a:pt x="20170" y="15117"/>
                    <a:pt x="20364" y="25619"/>
                    <a:pt x="20513" y="36123"/>
                  </a:cubicBezTo>
                  <a:cubicBezTo>
                    <a:pt x="20575" y="40429"/>
                    <a:pt x="20629" y="44736"/>
                    <a:pt x="20691" y="49041"/>
                  </a:cubicBezTo>
                  <a:cubicBezTo>
                    <a:pt x="20692" y="49183"/>
                    <a:pt x="20804" y="49254"/>
                    <a:pt x="20915" y="49254"/>
                  </a:cubicBezTo>
                  <a:cubicBezTo>
                    <a:pt x="21025" y="49254"/>
                    <a:pt x="21135" y="49183"/>
                    <a:pt x="21132" y="49041"/>
                  </a:cubicBezTo>
                  <a:cubicBezTo>
                    <a:pt x="20977" y="37995"/>
                    <a:pt x="20807" y="26952"/>
                    <a:pt x="20619" y="15908"/>
                  </a:cubicBezTo>
                  <a:cubicBezTo>
                    <a:pt x="20578" y="13456"/>
                    <a:pt x="20536" y="11003"/>
                    <a:pt x="20483" y="8552"/>
                  </a:cubicBezTo>
                  <a:cubicBezTo>
                    <a:pt x="20441" y="6691"/>
                    <a:pt x="20552" y="4773"/>
                    <a:pt x="20335" y="2931"/>
                  </a:cubicBezTo>
                  <a:cubicBezTo>
                    <a:pt x="20211" y="1861"/>
                    <a:pt x="19996" y="614"/>
                    <a:pt x="18823" y="304"/>
                  </a:cubicBezTo>
                  <a:cubicBezTo>
                    <a:pt x="17674" y="0"/>
                    <a:pt x="16278" y="89"/>
                    <a:pt x="15094" y="49"/>
                  </a:cubicBezTo>
                  <a:cubicBezTo>
                    <a:pt x="14180" y="19"/>
                    <a:pt x="13266" y="6"/>
                    <a:pt x="12352" y="6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38"/>
            <p:cNvSpPr/>
            <p:nvPr/>
          </p:nvSpPr>
          <p:spPr>
            <a:xfrm>
              <a:off x="1746100" y="3847200"/>
              <a:ext cx="402100" cy="350450"/>
            </a:xfrm>
            <a:custGeom>
              <a:avLst/>
              <a:gdLst/>
              <a:ahLst/>
              <a:cxnLst/>
              <a:rect l="l" t="t" r="r" b="b"/>
              <a:pathLst>
                <a:path w="16084" h="14018" extrusionOk="0">
                  <a:moveTo>
                    <a:pt x="1015" y="0"/>
                  </a:moveTo>
                  <a:cubicBezTo>
                    <a:pt x="455" y="0"/>
                    <a:pt x="0" y="454"/>
                    <a:pt x="0" y="1013"/>
                  </a:cubicBezTo>
                  <a:lnTo>
                    <a:pt x="0" y="13002"/>
                  </a:lnTo>
                  <a:cubicBezTo>
                    <a:pt x="0" y="13564"/>
                    <a:pt x="456" y="14017"/>
                    <a:pt x="1015" y="14017"/>
                  </a:cubicBezTo>
                  <a:lnTo>
                    <a:pt x="15069" y="14017"/>
                  </a:lnTo>
                  <a:cubicBezTo>
                    <a:pt x="15628" y="14017"/>
                    <a:pt x="16084" y="13561"/>
                    <a:pt x="16084" y="13002"/>
                  </a:cubicBezTo>
                  <a:lnTo>
                    <a:pt x="16084" y="1013"/>
                  </a:lnTo>
                  <a:cubicBezTo>
                    <a:pt x="16084" y="453"/>
                    <a:pt x="15630" y="0"/>
                    <a:pt x="150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38"/>
            <p:cNvSpPr/>
            <p:nvPr/>
          </p:nvSpPr>
          <p:spPr>
            <a:xfrm>
              <a:off x="1746100" y="3925525"/>
              <a:ext cx="402100" cy="272075"/>
            </a:xfrm>
            <a:custGeom>
              <a:avLst/>
              <a:gdLst/>
              <a:ahLst/>
              <a:cxnLst/>
              <a:rect l="l" t="t" r="r" b="b"/>
              <a:pathLst>
                <a:path w="16084" h="10883" extrusionOk="0">
                  <a:moveTo>
                    <a:pt x="11499" y="0"/>
                  </a:moveTo>
                  <a:cubicBezTo>
                    <a:pt x="10189" y="1077"/>
                    <a:pt x="8670" y="1842"/>
                    <a:pt x="7126" y="2544"/>
                  </a:cubicBezTo>
                  <a:cubicBezTo>
                    <a:pt x="6728" y="2725"/>
                    <a:pt x="6325" y="2901"/>
                    <a:pt x="5927" y="3076"/>
                  </a:cubicBezTo>
                  <a:cubicBezTo>
                    <a:pt x="6249" y="3123"/>
                    <a:pt x="6570" y="3146"/>
                    <a:pt x="6893" y="3152"/>
                  </a:cubicBezTo>
                  <a:cubicBezTo>
                    <a:pt x="6983" y="3154"/>
                    <a:pt x="7074" y="3155"/>
                    <a:pt x="7165" y="3155"/>
                  </a:cubicBezTo>
                  <a:cubicBezTo>
                    <a:pt x="7463" y="3155"/>
                    <a:pt x="7763" y="3142"/>
                    <a:pt x="8058" y="3110"/>
                  </a:cubicBezTo>
                  <a:lnTo>
                    <a:pt x="8058" y="3110"/>
                  </a:lnTo>
                  <a:cubicBezTo>
                    <a:pt x="7606" y="3310"/>
                    <a:pt x="7151" y="3503"/>
                    <a:pt x="6689" y="3689"/>
                  </a:cubicBezTo>
                  <a:cubicBezTo>
                    <a:pt x="5537" y="4168"/>
                    <a:pt x="4369" y="4614"/>
                    <a:pt x="3181" y="5022"/>
                  </a:cubicBezTo>
                  <a:cubicBezTo>
                    <a:pt x="3517" y="5106"/>
                    <a:pt x="3860" y="5147"/>
                    <a:pt x="4205" y="5147"/>
                  </a:cubicBezTo>
                  <a:cubicBezTo>
                    <a:pt x="4345" y="5147"/>
                    <a:pt x="4485" y="5141"/>
                    <a:pt x="4625" y="5127"/>
                  </a:cubicBezTo>
                  <a:lnTo>
                    <a:pt x="4625" y="5127"/>
                  </a:lnTo>
                  <a:cubicBezTo>
                    <a:pt x="3894" y="5409"/>
                    <a:pt x="3163" y="5677"/>
                    <a:pt x="2427" y="5922"/>
                  </a:cubicBezTo>
                  <a:cubicBezTo>
                    <a:pt x="2314" y="5962"/>
                    <a:pt x="2189" y="5998"/>
                    <a:pt x="2074" y="5998"/>
                  </a:cubicBezTo>
                  <a:cubicBezTo>
                    <a:pt x="1984" y="5998"/>
                    <a:pt x="1899" y="5976"/>
                    <a:pt x="1830" y="5918"/>
                  </a:cubicBezTo>
                  <a:cubicBezTo>
                    <a:pt x="1732" y="5836"/>
                    <a:pt x="1696" y="5703"/>
                    <a:pt x="1667" y="5580"/>
                  </a:cubicBezTo>
                  <a:cubicBezTo>
                    <a:pt x="1574" y="5210"/>
                    <a:pt x="1486" y="4840"/>
                    <a:pt x="1393" y="4479"/>
                  </a:cubicBezTo>
                  <a:lnTo>
                    <a:pt x="1393" y="4479"/>
                  </a:lnTo>
                  <a:cubicBezTo>
                    <a:pt x="1608" y="4607"/>
                    <a:pt x="1825" y="4736"/>
                    <a:pt x="2041" y="4865"/>
                  </a:cubicBezTo>
                  <a:cubicBezTo>
                    <a:pt x="1737" y="4028"/>
                    <a:pt x="1433" y="3185"/>
                    <a:pt x="1130" y="2344"/>
                  </a:cubicBezTo>
                  <a:cubicBezTo>
                    <a:pt x="784" y="2759"/>
                    <a:pt x="404" y="3105"/>
                    <a:pt x="0" y="3420"/>
                  </a:cubicBezTo>
                  <a:lnTo>
                    <a:pt x="0" y="9869"/>
                  </a:lnTo>
                  <a:cubicBezTo>
                    <a:pt x="0" y="10433"/>
                    <a:pt x="452" y="10883"/>
                    <a:pt x="1013" y="10883"/>
                  </a:cubicBezTo>
                  <a:lnTo>
                    <a:pt x="15071" y="10883"/>
                  </a:lnTo>
                  <a:cubicBezTo>
                    <a:pt x="15627" y="10883"/>
                    <a:pt x="16084" y="10430"/>
                    <a:pt x="16084" y="9869"/>
                  </a:cubicBezTo>
                  <a:lnTo>
                    <a:pt x="16084" y="1922"/>
                  </a:lnTo>
                  <a:cubicBezTo>
                    <a:pt x="15807" y="1607"/>
                    <a:pt x="15515" y="1303"/>
                    <a:pt x="15207" y="1003"/>
                  </a:cubicBezTo>
                  <a:cubicBezTo>
                    <a:pt x="15160" y="958"/>
                    <a:pt x="15112" y="910"/>
                    <a:pt x="15061" y="864"/>
                  </a:cubicBezTo>
                  <a:cubicBezTo>
                    <a:pt x="14335" y="1618"/>
                    <a:pt x="13656" y="2414"/>
                    <a:pt x="13025" y="3251"/>
                  </a:cubicBezTo>
                  <a:cubicBezTo>
                    <a:pt x="13289" y="3216"/>
                    <a:pt x="13544" y="3188"/>
                    <a:pt x="13808" y="3152"/>
                  </a:cubicBezTo>
                  <a:lnTo>
                    <a:pt x="13808" y="3152"/>
                  </a:lnTo>
                  <a:cubicBezTo>
                    <a:pt x="13258" y="3655"/>
                    <a:pt x="12716" y="4157"/>
                    <a:pt x="12165" y="4660"/>
                  </a:cubicBezTo>
                  <a:cubicBezTo>
                    <a:pt x="12408" y="4773"/>
                    <a:pt x="12672" y="4828"/>
                    <a:pt x="12938" y="4828"/>
                  </a:cubicBezTo>
                  <a:cubicBezTo>
                    <a:pt x="13032" y="4828"/>
                    <a:pt x="13126" y="4821"/>
                    <a:pt x="13219" y="4807"/>
                  </a:cubicBezTo>
                  <a:lnTo>
                    <a:pt x="13219" y="4807"/>
                  </a:lnTo>
                  <a:cubicBezTo>
                    <a:pt x="12845" y="5216"/>
                    <a:pt x="12408" y="5567"/>
                    <a:pt x="11928" y="5848"/>
                  </a:cubicBezTo>
                  <a:cubicBezTo>
                    <a:pt x="11865" y="5239"/>
                    <a:pt x="11810" y="4624"/>
                    <a:pt x="11764" y="4018"/>
                  </a:cubicBezTo>
                  <a:cubicBezTo>
                    <a:pt x="11728" y="3555"/>
                    <a:pt x="11700" y="3100"/>
                    <a:pt x="11677" y="2637"/>
                  </a:cubicBezTo>
                  <a:lnTo>
                    <a:pt x="11677" y="2637"/>
                  </a:lnTo>
                  <a:cubicBezTo>
                    <a:pt x="11829" y="2785"/>
                    <a:pt x="11973" y="2924"/>
                    <a:pt x="12125" y="3072"/>
                  </a:cubicBezTo>
                  <a:cubicBezTo>
                    <a:pt x="12279" y="3218"/>
                    <a:pt x="12423" y="3358"/>
                    <a:pt x="12575" y="3504"/>
                  </a:cubicBezTo>
                  <a:cubicBezTo>
                    <a:pt x="12517" y="3153"/>
                    <a:pt x="12441" y="2809"/>
                    <a:pt x="12359" y="2464"/>
                  </a:cubicBezTo>
                  <a:cubicBezTo>
                    <a:pt x="12201" y="1843"/>
                    <a:pt x="12008" y="1230"/>
                    <a:pt x="11767" y="632"/>
                  </a:cubicBezTo>
                  <a:cubicBezTo>
                    <a:pt x="11685" y="422"/>
                    <a:pt x="11592" y="209"/>
                    <a:pt x="11499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38"/>
            <p:cNvSpPr/>
            <p:nvPr/>
          </p:nvSpPr>
          <p:spPr>
            <a:xfrm>
              <a:off x="1845125" y="3847150"/>
              <a:ext cx="231150" cy="350375"/>
            </a:xfrm>
            <a:custGeom>
              <a:avLst/>
              <a:gdLst/>
              <a:ahLst/>
              <a:cxnLst/>
              <a:rect l="l" t="t" r="r" b="b"/>
              <a:pathLst>
                <a:path w="9246" h="14015" extrusionOk="0">
                  <a:moveTo>
                    <a:pt x="5327" y="1"/>
                  </a:moveTo>
                  <a:lnTo>
                    <a:pt x="3170" y="5678"/>
                  </a:lnTo>
                  <a:lnTo>
                    <a:pt x="2936" y="6287"/>
                  </a:lnTo>
                  <a:lnTo>
                    <a:pt x="2731" y="6824"/>
                  </a:lnTo>
                  <a:lnTo>
                    <a:pt x="1" y="14015"/>
                  </a:lnTo>
                  <a:lnTo>
                    <a:pt x="3912" y="14015"/>
                  </a:lnTo>
                  <a:lnTo>
                    <a:pt x="7812" y="3766"/>
                  </a:lnTo>
                  <a:lnTo>
                    <a:pt x="9245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38"/>
            <p:cNvSpPr/>
            <p:nvPr/>
          </p:nvSpPr>
          <p:spPr>
            <a:xfrm>
              <a:off x="1975125" y="3847150"/>
              <a:ext cx="173075" cy="350450"/>
            </a:xfrm>
            <a:custGeom>
              <a:avLst/>
              <a:gdLst/>
              <a:ahLst/>
              <a:cxnLst/>
              <a:rect l="l" t="t" r="r" b="b"/>
              <a:pathLst>
                <a:path w="6923" h="14018" extrusionOk="0">
                  <a:moveTo>
                    <a:pt x="5333" y="1"/>
                  </a:moveTo>
                  <a:lnTo>
                    <a:pt x="3205" y="5597"/>
                  </a:lnTo>
                  <a:lnTo>
                    <a:pt x="2970" y="6204"/>
                  </a:lnTo>
                  <a:lnTo>
                    <a:pt x="2609" y="7153"/>
                  </a:lnTo>
                  <a:lnTo>
                    <a:pt x="0" y="14018"/>
                  </a:lnTo>
                  <a:lnTo>
                    <a:pt x="2298" y="14018"/>
                  </a:lnTo>
                  <a:lnTo>
                    <a:pt x="6052" y="4140"/>
                  </a:lnTo>
                  <a:lnTo>
                    <a:pt x="6923" y="1842"/>
                  </a:lnTo>
                  <a:lnTo>
                    <a:pt x="6923" y="1018"/>
                  </a:lnTo>
                  <a:cubicBezTo>
                    <a:pt x="6923" y="455"/>
                    <a:pt x="6466" y="1"/>
                    <a:pt x="5913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38"/>
            <p:cNvSpPr/>
            <p:nvPr/>
          </p:nvSpPr>
          <p:spPr>
            <a:xfrm>
              <a:off x="1750200" y="3847900"/>
              <a:ext cx="398000" cy="349750"/>
            </a:xfrm>
            <a:custGeom>
              <a:avLst/>
              <a:gdLst/>
              <a:ahLst/>
              <a:cxnLst/>
              <a:rect l="l" t="t" r="r" b="b"/>
              <a:pathLst>
                <a:path w="15920" h="13990" extrusionOk="0">
                  <a:moveTo>
                    <a:pt x="15133" y="1"/>
                  </a:moveTo>
                  <a:cubicBezTo>
                    <a:pt x="15238" y="160"/>
                    <a:pt x="15299" y="351"/>
                    <a:pt x="15299" y="555"/>
                  </a:cubicBezTo>
                  <a:lnTo>
                    <a:pt x="15299" y="12544"/>
                  </a:lnTo>
                  <a:cubicBezTo>
                    <a:pt x="15299" y="13103"/>
                    <a:pt x="14846" y="13559"/>
                    <a:pt x="14285" y="13559"/>
                  </a:cubicBezTo>
                  <a:lnTo>
                    <a:pt x="230" y="13559"/>
                  </a:lnTo>
                  <a:cubicBezTo>
                    <a:pt x="151" y="13559"/>
                    <a:pt x="77" y="13548"/>
                    <a:pt x="1" y="13531"/>
                  </a:cubicBezTo>
                  <a:lnTo>
                    <a:pt x="1" y="13531"/>
                  </a:lnTo>
                  <a:cubicBezTo>
                    <a:pt x="182" y="13806"/>
                    <a:pt x="494" y="13989"/>
                    <a:pt x="848" y="13989"/>
                  </a:cubicBezTo>
                  <a:lnTo>
                    <a:pt x="14905" y="13989"/>
                  </a:lnTo>
                  <a:cubicBezTo>
                    <a:pt x="15466" y="13989"/>
                    <a:pt x="15920" y="13536"/>
                    <a:pt x="15920" y="12974"/>
                  </a:cubicBezTo>
                  <a:lnTo>
                    <a:pt x="15920" y="985"/>
                  </a:lnTo>
                  <a:cubicBezTo>
                    <a:pt x="15917" y="505"/>
                    <a:pt x="15583" y="104"/>
                    <a:pt x="151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38"/>
            <p:cNvSpPr/>
            <p:nvPr/>
          </p:nvSpPr>
          <p:spPr>
            <a:xfrm>
              <a:off x="479975" y="3686375"/>
              <a:ext cx="2298175" cy="82500"/>
            </a:xfrm>
            <a:custGeom>
              <a:avLst/>
              <a:gdLst/>
              <a:ahLst/>
              <a:cxnLst/>
              <a:rect l="l" t="t" r="r" b="b"/>
              <a:pathLst>
                <a:path w="91927" h="3300" extrusionOk="0">
                  <a:moveTo>
                    <a:pt x="32514" y="0"/>
                  </a:moveTo>
                  <a:cubicBezTo>
                    <a:pt x="26942" y="0"/>
                    <a:pt x="21370" y="41"/>
                    <a:pt x="15800" y="156"/>
                  </a:cubicBezTo>
                  <a:cubicBezTo>
                    <a:pt x="12726" y="219"/>
                    <a:pt x="9650" y="293"/>
                    <a:pt x="6579" y="458"/>
                  </a:cubicBezTo>
                  <a:cubicBezTo>
                    <a:pt x="4643" y="563"/>
                    <a:pt x="1282" y="725"/>
                    <a:pt x="49" y="2605"/>
                  </a:cubicBezTo>
                  <a:cubicBezTo>
                    <a:pt x="0" y="2676"/>
                    <a:pt x="65" y="2743"/>
                    <a:pt x="132" y="2743"/>
                  </a:cubicBezTo>
                  <a:cubicBezTo>
                    <a:pt x="161" y="2743"/>
                    <a:pt x="191" y="2730"/>
                    <a:pt x="211" y="2700"/>
                  </a:cubicBezTo>
                  <a:cubicBezTo>
                    <a:pt x="1551" y="717"/>
                    <a:pt x="5266" y="788"/>
                    <a:pt x="7300" y="717"/>
                  </a:cubicBezTo>
                  <a:cubicBezTo>
                    <a:pt x="9868" y="630"/>
                    <a:pt x="12441" y="581"/>
                    <a:pt x="15012" y="551"/>
                  </a:cubicBezTo>
                  <a:cubicBezTo>
                    <a:pt x="19217" y="501"/>
                    <a:pt x="23421" y="483"/>
                    <a:pt x="27625" y="483"/>
                  </a:cubicBezTo>
                  <a:cubicBezTo>
                    <a:pt x="29970" y="483"/>
                    <a:pt x="32315" y="489"/>
                    <a:pt x="34660" y="497"/>
                  </a:cubicBezTo>
                  <a:cubicBezTo>
                    <a:pt x="47559" y="543"/>
                    <a:pt x="60459" y="736"/>
                    <a:pt x="73359" y="811"/>
                  </a:cubicBezTo>
                  <a:cubicBezTo>
                    <a:pt x="74694" y="819"/>
                    <a:pt x="76028" y="827"/>
                    <a:pt x="77363" y="827"/>
                  </a:cubicBezTo>
                  <a:cubicBezTo>
                    <a:pt x="78161" y="827"/>
                    <a:pt x="78960" y="824"/>
                    <a:pt x="79758" y="816"/>
                  </a:cubicBezTo>
                  <a:cubicBezTo>
                    <a:pt x="80352" y="811"/>
                    <a:pt x="80957" y="804"/>
                    <a:pt x="81567" y="804"/>
                  </a:cubicBezTo>
                  <a:cubicBezTo>
                    <a:pt x="85002" y="804"/>
                    <a:pt x="88605" y="1039"/>
                    <a:pt x="91366" y="3240"/>
                  </a:cubicBezTo>
                  <a:cubicBezTo>
                    <a:pt x="91419" y="3282"/>
                    <a:pt x="91476" y="3299"/>
                    <a:pt x="91531" y="3299"/>
                  </a:cubicBezTo>
                  <a:cubicBezTo>
                    <a:pt x="91742" y="3299"/>
                    <a:pt x="91927" y="3043"/>
                    <a:pt x="91725" y="2882"/>
                  </a:cubicBezTo>
                  <a:cubicBezTo>
                    <a:pt x="88861" y="599"/>
                    <a:pt x="85165" y="210"/>
                    <a:pt x="81477" y="210"/>
                  </a:cubicBezTo>
                  <a:cubicBezTo>
                    <a:pt x="79577" y="210"/>
                    <a:pt x="77679" y="314"/>
                    <a:pt x="75899" y="314"/>
                  </a:cubicBezTo>
                  <a:cubicBezTo>
                    <a:pt x="75850" y="314"/>
                    <a:pt x="75801" y="313"/>
                    <a:pt x="75753" y="313"/>
                  </a:cubicBezTo>
                  <a:cubicBezTo>
                    <a:pt x="70021" y="295"/>
                    <a:pt x="64290" y="226"/>
                    <a:pt x="58560" y="176"/>
                  </a:cubicBezTo>
                  <a:cubicBezTo>
                    <a:pt x="49880" y="100"/>
                    <a:pt x="41196" y="0"/>
                    <a:pt x="32514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38"/>
            <p:cNvSpPr/>
            <p:nvPr/>
          </p:nvSpPr>
          <p:spPr>
            <a:xfrm>
              <a:off x="516325" y="3630225"/>
              <a:ext cx="2221825" cy="82600"/>
            </a:xfrm>
            <a:custGeom>
              <a:avLst/>
              <a:gdLst/>
              <a:ahLst/>
              <a:cxnLst/>
              <a:rect l="l" t="t" r="r" b="b"/>
              <a:pathLst>
                <a:path w="88873" h="3304" extrusionOk="0">
                  <a:moveTo>
                    <a:pt x="31399" y="0"/>
                  </a:moveTo>
                  <a:cubicBezTo>
                    <a:pt x="25989" y="0"/>
                    <a:pt x="20580" y="42"/>
                    <a:pt x="15172" y="159"/>
                  </a:cubicBezTo>
                  <a:cubicBezTo>
                    <a:pt x="12239" y="220"/>
                    <a:pt x="9304" y="295"/>
                    <a:pt x="6378" y="457"/>
                  </a:cubicBezTo>
                  <a:cubicBezTo>
                    <a:pt x="4481" y="563"/>
                    <a:pt x="1226" y="746"/>
                    <a:pt x="46" y="2605"/>
                  </a:cubicBezTo>
                  <a:cubicBezTo>
                    <a:pt x="1" y="2677"/>
                    <a:pt x="67" y="2745"/>
                    <a:pt x="134" y="2745"/>
                  </a:cubicBezTo>
                  <a:cubicBezTo>
                    <a:pt x="163" y="2745"/>
                    <a:pt x="193" y="2732"/>
                    <a:pt x="213" y="2701"/>
                  </a:cubicBezTo>
                  <a:cubicBezTo>
                    <a:pt x="1505" y="730"/>
                    <a:pt x="5095" y="789"/>
                    <a:pt x="7103" y="719"/>
                  </a:cubicBezTo>
                  <a:cubicBezTo>
                    <a:pt x="9582" y="633"/>
                    <a:pt x="12063" y="584"/>
                    <a:pt x="14546" y="553"/>
                  </a:cubicBezTo>
                  <a:cubicBezTo>
                    <a:pt x="18599" y="502"/>
                    <a:pt x="22653" y="485"/>
                    <a:pt x="26708" y="485"/>
                  </a:cubicBezTo>
                  <a:cubicBezTo>
                    <a:pt x="28969" y="485"/>
                    <a:pt x="31231" y="490"/>
                    <a:pt x="33493" y="498"/>
                  </a:cubicBezTo>
                  <a:cubicBezTo>
                    <a:pt x="45942" y="543"/>
                    <a:pt x="58391" y="735"/>
                    <a:pt x="70840" y="811"/>
                  </a:cubicBezTo>
                  <a:cubicBezTo>
                    <a:pt x="72190" y="818"/>
                    <a:pt x="73538" y="826"/>
                    <a:pt x="74886" y="826"/>
                  </a:cubicBezTo>
                  <a:cubicBezTo>
                    <a:pt x="75611" y="826"/>
                    <a:pt x="76336" y="824"/>
                    <a:pt x="77062" y="818"/>
                  </a:cubicBezTo>
                  <a:cubicBezTo>
                    <a:pt x="77625" y="813"/>
                    <a:pt x="78198" y="806"/>
                    <a:pt x="78775" y="806"/>
                  </a:cubicBezTo>
                  <a:cubicBezTo>
                    <a:pt x="82132" y="806"/>
                    <a:pt x="85641" y="1040"/>
                    <a:pt x="88316" y="3241"/>
                  </a:cubicBezTo>
                  <a:cubicBezTo>
                    <a:pt x="88369" y="3285"/>
                    <a:pt x="88427" y="3304"/>
                    <a:pt x="88483" y="3304"/>
                  </a:cubicBezTo>
                  <a:cubicBezTo>
                    <a:pt x="88691" y="3304"/>
                    <a:pt x="88873" y="3047"/>
                    <a:pt x="88674" y="2883"/>
                  </a:cubicBezTo>
                  <a:cubicBezTo>
                    <a:pt x="85899" y="599"/>
                    <a:pt x="82287" y="219"/>
                    <a:pt x="78685" y="219"/>
                  </a:cubicBezTo>
                  <a:cubicBezTo>
                    <a:pt x="76885" y="219"/>
                    <a:pt x="75087" y="314"/>
                    <a:pt x="73397" y="314"/>
                  </a:cubicBezTo>
                  <a:cubicBezTo>
                    <a:pt x="73344" y="314"/>
                    <a:pt x="73291" y="314"/>
                    <a:pt x="73238" y="313"/>
                  </a:cubicBezTo>
                  <a:cubicBezTo>
                    <a:pt x="67646" y="296"/>
                    <a:pt x="62054" y="225"/>
                    <a:pt x="56463" y="174"/>
                  </a:cubicBezTo>
                  <a:cubicBezTo>
                    <a:pt x="48111" y="100"/>
                    <a:pt x="39755" y="0"/>
                    <a:pt x="31399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38"/>
            <p:cNvSpPr/>
            <p:nvPr/>
          </p:nvSpPr>
          <p:spPr>
            <a:xfrm>
              <a:off x="2311475" y="3847225"/>
              <a:ext cx="527625" cy="350425"/>
            </a:xfrm>
            <a:custGeom>
              <a:avLst/>
              <a:gdLst/>
              <a:ahLst/>
              <a:cxnLst/>
              <a:rect l="l" t="t" r="r" b="b"/>
              <a:pathLst>
                <a:path w="21105" h="14017" extrusionOk="0">
                  <a:moveTo>
                    <a:pt x="1003" y="1"/>
                  </a:moveTo>
                  <a:cubicBezTo>
                    <a:pt x="450" y="1"/>
                    <a:pt x="0" y="451"/>
                    <a:pt x="0" y="1004"/>
                  </a:cubicBezTo>
                  <a:lnTo>
                    <a:pt x="0" y="13013"/>
                  </a:lnTo>
                  <a:cubicBezTo>
                    <a:pt x="0" y="13566"/>
                    <a:pt x="450" y="14016"/>
                    <a:pt x="1003" y="14016"/>
                  </a:cubicBezTo>
                  <a:lnTo>
                    <a:pt x="19779" y="14016"/>
                  </a:lnTo>
                  <a:cubicBezTo>
                    <a:pt x="20564" y="14016"/>
                    <a:pt x="21105" y="13231"/>
                    <a:pt x="20827" y="12498"/>
                  </a:cubicBezTo>
                  <a:lnTo>
                    <a:pt x="16634" y="1455"/>
                  </a:lnTo>
                  <a:cubicBezTo>
                    <a:pt x="16302" y="580"/>
                    <a:pt x="15463" y="1"/>
                    <a:pt x="14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38"/>
            <p:cNvSpPr/>
            <p:nvPr/>
          </p:nvSpPr>
          <p:spPr>
            <a:xfrm>
              <a:off x="2311425" y="3925475"/>
              <a:ext cx="527650" cy="272050"/>
            </a:xfrm>
            <a:custGeom>
              <a:avLst/>
              <a:gdLst/>
              <a:ahLst/>
              <a:cxnLst/>
              <a:rect l="l" t="t" r="r" b="b"/>
              <a:pathLst>
                <a:path w="21106" h="10882" extrusionOk="0">
                  <a:moveTo>
                    <a:pt x="13543" y="1"/>
                  </a:moveTo>
                  <a:cubicBezTo>
                    <a:pt x="13221" y="264"/>
                    <a:pt x="12894" y="504"/>
                    <a:pt x="12549" y="732"/>
                  </a:cubicBezTo>
                  <a:cubicBezTo>
                    <a:pt x="11128" y="1691"/>
                    <a:pt x="9542" y="2387"/>
                    <a:pt x="7970" y="3076"/>
                  </a:cubicBezTo>
                  <a:cubicBezTo>
                    <a:pt x="8367" y="3133"/>
                    <a:pt x="8766" y="3159"/>
                    <a:pt x="9164" y="3159"/>
                  </a:cubicBezTo>
                  <a:cubicBezTo>
                    <a:pt x="9476" y="3159"/>
                    <a:pt x="9787" y="3143"/>
                    <a:pt x="10098" y="3112"/>
                  </a:cubicBezTo>
                  <a:lnTo>
                    <a:pt x="10098" y="3112"/>
                  </a:lnTo>
                  <a:cubicBezTo>
                    <a:pt x="9168" y="3521"/>
                    <a:pt x="8233" y="3908"/>
                    <a:pt x="7284" y="4265"/>
                  </a:cubicBezTo>
                  <a:cubicBezTo>
                    <a:pt x="6601" y="4533"/>
                    <a:pt x="5916" y="4783"/>
                    <a:pt x="5221" y="5024"/>
                  </a:cubicBezTo>
                  <a:cubicBezTo>
                    <a:pt x="5559" y="5108"/>
                    <a:pt x="5904" y="5150"/>
                    <a:pt x="6251" y="5150"/>
                  </a:cubicBezTo>
                  <a:cubicBezTo>
                    <a:pt x="6389" y="5150"/>
                    <a:pt x="6527" y="5143"/>
                    <a:pt x="6665" y="5130"/>
                  </a:cubicBezTo>
                  <a:lnTo>
                    <a:pt x="6665" y="5130"/>
                  </a:lnTo>
                  <a:cubicBezTo>
                    <a:pt x="6069" y="5360"/>
                    <a:pt x="5471" y="5582"/>
                    <a:pt x="4865" y="5785"/>
                  </a:cubicBezTo>
                  <a:cubicBezTo>
                    <a:pt x="4730" y="5837"/>
                    <a:pt x="4596" y="5878"/>
                    <a:pt x="4461" y="5926"/>
                  </a:cubicBezTo>
                  <a:cubicBezTo>
                    <a:pt x="4352" y="5964"/>
                    <a:pt x="4228" y="6001"/>
                    <a:pt x="4113" y="6001"/>
                  </a:cubicBezTo>
                  <a:cubicBezTo>
                    <a:pt x="4024" y="6001"/>
                    <a:pt x="3939" y="5979"/>
                    <a:pt x="3871" y="5920"/>
                  </a:cubicBezTo>
                  <a:cubicBezTo>
                    <a:pt x="3772" y="5840"/>
                    <a:pt x="3736" y="5705"/>
                    <a:pt x="3707" y="5582"/>
                  </a:cubicBezTo>
                  <a:cubicBezTo>
                    <a:pt x="3614" y="5212"/>
                    <a:pt x="3527" y="4844"/>
                    <a:pt x="3433" y="4481"/>
                  </a:cubicBezTo>
                  <a:lnTo>
                    <a:pt x="3433" y="4481"/>
                  </a:lnTo>
                  <a:cubicBezTo>
                    <a:pt x="3648" y="4609"/>
                    <a:pt x="3865" y="4738"/>
                    <a:pt x="4081" y="4867"/>
                  </a:cubicBezTo>
                  <a:cubicBezTo>
                    <a:pt x="4009" y="4674"/>
                    <a:pt x="3555" y="3378"/>
                    <a:pt x="3796" y="3378"/>
                  </a:cubicBezTo>
                  <a:cubicBezTo>
                    <a:pt x="3847" y="3378"/>
                    <a:pt x="3929" y="3436"/>
                    <a:pt x="4053" y="3575"/>
                  </a:cubicBezTo>
                  <a:cubicBezTo>
                    <a:pt x="4109" y="3639"/>
                    <a:pt x="4195" y="3695"/>
                    <a:pt x="4274" y="3695"/>
                  </a:cubicBezTo>
                  <a:cubicBezTo>
                    <a:pt x="4304" y="3695"/>
                    <a:pt x="4332" y="3687"/>
                    <a:pt x="4358" y="3668"/>
                  </a:cubicBezTo>
                  <a:cubicBezTo>
                    <a:pt x="4193" y="3107"/>
                    <a:pt x="4094" y="2533"/>
                    <a:pt x="4053" y="1960"/>
                  </a:cubicBezTo>
                  <a:cubicBezTo>
                    <a:pt x="4017" y="1586"/>
                    <a:pt x="4012" y="1212"/>
                    <a:pt x="4035" y="838"/>
                  </a:cubicBezTo>
                  <a:lnTo>
                    <a:pt x="4035" y="838"/>
                  </a:lnTo>
                  <a:cubicBezTo>
                    <a:pt x="3041" y="1808"/>
                    <a:pt x="1848" y="2568"/>
                    <a:pt x="544" y="3054"/>
                  </a:cubicBezTo>
                  <a:cubicBezTo>
                    <a:pt x="621" y="3046"/>
                    <a:pt x="699" y="3042"/>
                    <a:pt x="776" y="3042"/>
                  </a:cubicBezTo>
                  <a:cubicBezTo>
                    <a:pt x="1050" y="3042"/>
                    <a:pt x="1323" y="3091"/>
                    <a:pt x="1579" y="3188"/>
                  </a:cubicBezTo>
                  <a:cubicBezTo>
                    <a:pt x="1054" y="3410"/>
                    <a:pt x="527" y="3633"/>
                    <a:pt x="1" y="3855"/>
                  </a:cubicBezTo>
                  <a:lnTo>
                    <a:pt x="1" y="9883"/>
                  </a:lnTo>
                  <a:cubicBezTo>
                    <a:pt x="1" y="10327"/>
                    <a:pt x="287" y="10696"/>
                    <a:pt x="684" y="10830"/>
                  </a:cubicBezTo>
                  <a:cubicBezTo>
                    <a:pt x="785" y="10865"/>
                    <a:pt x="897" y="10882"/>
                    <a:pt x="1007" y="10882"/>
                  </a:cubicBezTo>
                  <a:lnTo>
                    <a:pt x="19785" y="10882"/>
                  </a:lnTo>
                  <a:cubicBezTo>
                    <a:pt x="20568" y="10882"/>
                    <a:pt x="21105" y="10099"/>
                    <a:pt x="20827" y="9363"/>
                  </a:cubicBezTo>
                  <a:lnTo>
                    <a:pt x="18676" y="3691"/>
                  </a:lnTo>
                  <a:lnTo>
                    <a:pt x="18670" y="3686"/>
                  </a:lnTo>
                  <a:cubicBezTo>
                    <a:pt x="18579" y="3496"/>
                    <a:pt x="18498" y="3346"/>
                    <a:pt x="18456" y="3335"/>
                  </a:cubicBezTo>
                  <a:lnTo>
                    <a:pt x="18456" y="3335"/>
                  </a:lnTo>
                  <a:cubicBezTo>
                    <a:pt x="18484" y="3341"/>
                    <a:pt x="18519" y="3346"/>
                    <a:pt x="18547" y="3357"/>
                  </a:cubicBezTo>
                  <a:lnTo>
                    <a:pt x="17915" y="1692"/>
                  </a:lnTo>
                  <a:cubicBezTo>
                    <a:pt x="17657" y="1407"/>
                    <a:pt x="17382" y="1132"/>
                    <a:pt x="17101" y="862"/>
                  </a:cubicBezTo>
                  <a:cubicBezTo>
                    <a:pt x="16375" y="1616"/>
                    <a:pt x="15698" y="2411"/>
                    <a:pt x="15066" y="3248"/>
                  </a:cubicBezTo>
                  <a:cubicBezTo>
                    <a:pt x="15322" y="3214"/>
                    <a:pt x="15586" y="3185"/>
                    <a:pt x="15848" y="3150"/>
                  </a:cubicBezTo>
                  <a:lnTo>
                    <a:pt x="15848" y="3150"/>
                  </a:lnTo>
                  <a:cubicBezTo>
                    <a:pt x="15299" y="3654"/>
                    <a:pt x="14756" y="4156"/>
                    <a:pt x="14206" y="4659"/>
                  </a:cubicBezTo>
                  <a:cubicBezTo>
                    <a:pt x="14448" y="4771"/>
                    <a:pt x="14711" y="4826"/>
                    <a:pt x="14976" y="4826"/>
                  </a:cubicBezTo>
                  <a:cubicBezTo>
                    <a:pt x="15071" y="4826"/>
                    <a:pt x="15165" y="4819"/>
                    <a:pt x="15259" y="4805"/>
                  </a:cubicBezTo>
                  <a:lnTo>
                    <a:pt x="15259" y="4805"/>
                  </a:lnTo>
                  <a:cubicBezTo>
                    <a:pt x="14885" y="5213"/>
                    <a:pt x="14448" y="5565"/>
                    <a:pt x="13968" y="5847"/>
                  </a:cubicBezTo>
                  <a:cubicBezTo>
                    <a:pt x="13939" y="5572"/>
                    <a:pt x="13910" y="5291"/>
                    <a:pt x="13892" y="5017"/>
                  </a:cubicBezTo>
                  <a:cubicBezTo>
                    <a:pt x="13816" y="4223"/>
                    <a:pt x="13758" y="3433"/>
                    <a:pt x="13717" y="2638"/>
                  </a:cubicBezTo>
                  <a:lnTo>
                    <a:pt x="13717" y="2638"/>
                  </a:lnTo>
                  <a:cubicBezTo>
                    <a:pt x="13981" y="2889"/>
                    <a:pt x="14243" y="3147"/>
                    <a:pt x="14507" y="3398"/>
                  </a:cubicBezTo>
                  <a:cubicBezTo>
                    <a:pt x="14542" y="3433"/>
                    <a:pt x="14583" y="3468"/>
                    <a:pt x="14618" y="3504"/>
                  </a:cubicBezTo>
                  <a:cubicBezTo>
                    <a:pt x="14600" y="3415"/>
                    <a:pt x="14590" y="3322"/>
                    <a:pt x="14571" y="3234"/>
                  </a:cubicBezTo>
                  <a:cubicBezTo>
                    <a:pt x="14419" y="2432"/>
                    <a:pt x="14197" y="1638"/>
                    <a:pt x="13905" y="871"/>
                  </a:cubicBezTo>
                  <a:cubicBezTo>
                    <a:pt x="13794" y="580"/>
                    <a:pt x="13672" y="287"/>
                    <a:pt x="13543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38"/>
            <p:cNvSpPr/>
            <p:nvPr/>
          </p:nvSpPr>
          <p:spPr>
            <a:xfrm>
              <a:off x="2430750" y="3847150"/>
              <a:ext cx="231125" cy="350375"/>
            </a:xfrm>
            <a:custGeom>
              <a:avLst/>
              <a:gdLst/>
              <a:ahLst/>
              <a:cxnLst/>
              <a:rect l="l" t="t" r="r" b="b"/>
              <a:pathLst>
                <a:path w="9245" h="14015" extrusionOk="0">
                  <a:moveTo>
                    <a:pt x="5334" y="1"/>
                  </a:moveTo>
                  <a:lnTo>
                    <a:pt x="2516" y="7398"/>
                  </a:lnTo>
                  <a:lnTo>
                    <a:pt x="0" y="14015"/>
                  </a:lnTo>
                  <a:lnTo>
                    <a:pt x="3919" y="14015"/>
                  </a:lnTo>
                  <a:lnTo>
                    <a:pt x="7777" y="3865"/>
                  </a:lnTo>
                  <a:lnTo>
                    <a:pt x="9245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38"/>
            <p:cNvSpPr/>
            <p:nvPr/>
          </p:nvSpPr>
          <p:spPr>
            <a:xfrm>
              <a:off x="2564075" y="3851200"/>
              <a:ext cx="160550" cy="346325"/>
            </a:xfrm>
            <a:custGeom>
              <a:avLst/>
              <a:gdLst/>
              <a:ahLst/>
              <a:cxnLst/>
              <a:rect l="l" t="t" r="r" b="b"/>
              <a:pathLst>
                <a:path w="6422" h="13853" extrusionOk="0">
                  <a:moveTo>
                    <a:pt x="5265" y="1"/>
                  </a:moveTo>
                  <a:lnTo>
                    <a:pt x="3803" y="3842"/>
                  </a:lnTo>
                  <a:lnTo>
                    <a:pt x="1" y="13853"/>
                  </a:lnTo>
                  <a:lnTo>
                    <a:pt x="1556" y="13853"/>
                  </a:lnTo>
                  <a:lnTo>
                    <a:pt x="3790" y="7988"/>
                  </a:lnTo>
                  <a:lnTo>
                    <a:pt x="4405" y="6369"/>
                  </a:lnTo>
                  <a:lnTo>
                    <a:pt x="4469" y="6205"/>
                  </a:lnTo>
                  <a:lnTo>
                    <a:pt x="6421" y="1060"/>
                  </a:lnTo>
                  <a:cubicBezTo>
                    <a:pt x="6176" y="574"/>
                    <a:pt x="5761" y="200"/>
                    <a:pt x="5265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38"/>
            <p:cNvSpPr/>
            <p:nvPr/>
          </p:nvSpPr>
          <p:spPr>
            <a:xfrm>
              <a:off x="2328475" y="3847150"/>
              <a:ext cx="189400" cy="350450"/>
            </a:xfrm>
            <a:custGeom>
              <a:avLst/>
              <a:gdLst/>
              <a:ahLst/>
              <a:cxnLst/>
              <a:rect l="l" t="t" r="r" b="b"/>
              <a:pathLst>
                <a:path w="7576" h="14018" extrusionOk="0">
                  <a:moveTo>
                    <a:pt x="7576" y="1"/>
                  </a:moveTo>
                  <a:lnTo>
                    <a:pt x="7575" y="2"/>
                  </a:lnTo>
                  <a:lnTo>
                    <a:pt x="7576" y="2"/>
                  </a:lnTo>
                  <a:lnTo>
                    <a:pt x="7576" y="1"/>
                  </a:lnTo>
                  <a:close/>
                  <a:moveTo>
                    <a:pt x="5304" y="2"/>
                  </a:moveTo>
                  <a:lnTo>
                    <a:pt x="3369" y="5096"/>
                  </a:lnTo>
                  <a:lnTo>
                    <a:pt x="1" y="13965"/>
                  </a:lnTo>
                  <a:cubicBezTo>
                    <a:pt x="101" y="13999"/>
                    <a:pt x="213" y="14018"/>
                    <a:pt x="323" y="14018"/>
                  </a:cubicBezTo>
                  <a:lnTo>
                    <a:pt x="2243" y="14018"/>
                  </a:lnTo>
                  <a:lnTo>
                    <a:pt x="4185" y="8918"/>
                  </a:lnTo>
                  <a:lnTo>
                    <a:pt x="7575" y="2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38"/>
            <p:cNvSpPr/>
            <p:nvPr/>
          </p:nvSpPr>
          <p:spPr>
            <a:xfrm>
              <a:off x="2315950" y="3849550"/>
              <a:ext cx="523150" cy="348100"/>
            </a:xfrm>
            <a:custGeom>
              <a:avLst/>
              <a:gdLst/>
              <a:ahLst/>
              <a:cxnLst/>
              <a:rect l="l" t="t" r="r" b="b"/>
              <a:pathLst>
                <a:path w="20926" h="13924" extrusionOk="0">
                  <a:moveTo>
                    <a:pt x="14978" y="1"/>
                  </a:moveTo>
                  <a:lnTo>
                    <a:pt x="14978" y="1"/>
                  </a:lnTo>
                  <a:cubicBezTo>
                    <a:pt x="15271" y="244"/>
                    <a:pt x="15509" y="560"/>
                    <a:pt x="15651" y="932"/>
                  </a:cubicBezTo>
                  <a:lnTo>
                    <a:pt x="19844" y="11975"/>
                  </a:lnTo>
                  <a:cubicBezTo>
                    <a:pt x="20122" y="12708"/>
                    <a:pt x="19580" y="13493"/>
                    <a:pt x="18796" y="13493"/>
                  </a:cubicBezTo>
                  <a:lnTo>
                    <a:pt x="20" y="13493"/>
                  </a:lnTo>
                  <a:cubicBezTo>
                    <a:pt x="13" y="13493"/>
                    <a:pt x="8" y="13492"/>
                    <a:pt x="0" y="13492"/>
                  </a:cubicBezTo>
                  <a:cubicBezTo>
                    <a:pt x="181" y="13753"/>
                    <a:pt x="482" y="13923"/>
                    <a:pt x="824" y="13923"/>
                  </a:cubicBezTo>
                  <a:lnTo>
                    <a:pt x="19601" y="13923"/>
                  </a:lnTo>
                  <a:cubicBezTo>
                    <a:pt x="20385" y="13923"/>
                    <a:pt x="20926" y="13138"/>
                    <a:pt x="20648" y="12405"/>
                  </a:cubicBezTo>
                  <a:lnTo>
                    <a:pt x="16455" y="1362"/>
                  </a:lnTo>
                  <a:cubicBezTo>
                    <a:pt x="16200" y="690"/>
                    <a:pt x="15646" y="196"/>
                    <a:pt x="149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38"/>
            <p:cNvSpPr/>
            <p:nvPr/>
          </p:nvSpPr>
          <p:spPr>
            <a:xfrm>
              <a:off x="341675" y="4833150"/>
              <a:ext cx="226325" cy="145525"/>
            </a:xfrm>
            <a:custGeom>
              <a:avLst/>
              <a:gdLst/>
              <a:ahLst/>
              <a:cxnLst/>
              <a:rect l="l" t="t" r="r" b="b"/>
              <a:pathLst>
                <a:path w="9053" h="5821" extrusionOk="0">
                  <a:moveTo>
                    <a:pt x="7904" y="0"/>
                  </a:moveTo>
                  <a:cubicBezTo>
                    <a:pt x="7893" y="0"/>
                    <a:pt x="7881" y="0"/>
                    <a:pt x="7870" y="0"/>
                  </a:cubicBezTo>
                  <a:cubicBezTo>
                    <a:pt x="7268" y="7"/>
                    <a:pt x="6666" y="23"/>
                    <a:pt x="6064" y="39"/>
                  </a:cubicBezTo>
                  <a:cubicBezTo>
                    <a:pt x="5314" y="56"/>
                    <a:pt x="4562" y="71"/>
                    <a:pt x="3811" y="83"/>
                  </a:cubicBezTo>
                  <a:cubicBezTo>
                    <a:pt x="3226" y="93"/>
                    <a:pt x="2644" y="104"/>
                    <a:pt x="2061" y="112"/>
                  </a:cubicBezTo>
                  <a:cubicBezTo>
                    <a:pt x="1864" y="115"/>
                    <a:pt x="1666" y="122"/>
                    <a:pt x="1469" y="122"/>
                  </a:cubicBezTo>
                  <a:cubicBezTo>
                    <a:pt x="1327" y="122"/>
                    <a:pt x="1185" y="119"/>
                    <a:pt x="1043" y="108"/>
                  </a:cubicBezTo>
                  <a:cubicBezTo>
                    <a:pt x="1026" y="107"/>
                    <a:pt x="1009" y="106"/>
                    <a:pt x="993" y="106"/>
                  </a:cubicBezTo>
                  <a:cubicBezTo>
                    <a:pt x="716" y="106"/>
                    <a:pt x="476" y="277"/>
                    <a:pt x="219" y="405"/>
                  </a:cubicBezTo>
                  <a:cubicBezTo>
                    <a:pt x="0" y="512"/>
                    <a:pt x="366" y="1623"/>
                    <a:pt x="406" y="1818"/>
                  </a:cubicBezTo>
                  <a:cubicBezTo>
                    <a:pt x="645" y="2957"/>
                    <a:pt x="887" y="4096"/>
                    <a:pt x="1127" y="5236"/>
                  </a:cubicBezTo>
                  <a:cubicBezTo>
                    <a:pt x="1195" y="5558"/>
                    <a:pt x="1478" y="5792"/>
                    <a:pt x="1810" y="5796"/>
                  </a:cubicBezTo>
                  <a:cubicBezTo>
                    <a:pt x="2777" y="5807"/>
                    <a:pt x="3899" y="5821"/>
                    <a:pt x="4957" y="5821"/>
                  </a:cubicBezTo>
                  <a:cubicBezTo>
                    <a:pt x="6900" y="5821"/>
                    <a:pt x="8626" y="5776"/>
                    <a:pt x="8771" y="5591"/>
                  </a:cubicBezTo>
                  <a:cubicBezTo>
                    <a:pt x="9052" y="5232"/>
                    <a:pt x="8564" y="2213"/>
                    <a:pt x="8462" y="513"/>
                  </a:cubicBezTo>
                  <a:cubicBezTo>
                    <a:pt x="8453" y="376"/>
                    <a:pt x="8436" y="227"/>
                    <a:pt x="8341" y="126"/>
                  </a:cubicBezTo>
                  <a:cubicBezTo>
                    <a:pt x="8234" y="13"/>
                    <a:pt x="8064" y="0"/>
                    <a:pt x="7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38"/>
            <p:cNvSpPr/>
            <p:nvPr/>
          </p:nvSpPr>
          <p:spPr>
            <a:xfrm>
              <a:off x="346150" y="4833150"/>
              <a:ext cx="221850" cy="142025"/>
            </a:xfrm>
            <a:custGeom>
              <a:avLst/>
              <a:gdLst/>
              <a:ahLst/>
              <a:cxnLst/>
              <a:rect l="l" t="t" r="r" b="b"/>
              <a:pathLst>
                <a:path w="8874" h="5681" extrusionOk="0">
                  <a:moveTo>
                    <a:pt x="7725" y="0"/>
                  </a:moveTo>
                  <a:cubicBezTo>
                    <a:pt x="7714" y="0"/>
                    <a:pt x="7702" y="0"/>
                    <a:pt x="7691" y="0"/>
                  </a:cubicBezTo>
                  <a:cubicBezTo>
                    <a:pt x="7089" y="7"/>
                    <a:pt x="6487" y="23"/>
                    <a:pt x="5885" y="39"/>
                  </a:cubicBezTo>
                  <a:cubicBezTo>
                    <a:pt x="5135" y="56"/>
                    <a:pt x="4383" y="71"/>
                    <a:pt x="3632" y="83"/>
                  </a:cubicBezTo>
                  <a:cubicBezTo>
                    <a:pt x="3047" y="93"/>
                    <a:pt x="2465" y="104"/>
                    <a:pt x="1882" y="112"/>
                  </a:cubicBezTo>
                  <a:cubicBezTo>
                    <a:pt x="1685" y="115"/>
                    <a:pt x="1487" y="122"/>
                    <a:pt x="1290" y="122"/>
                  </a:cubicBezTo>
                  <a:cubicBezTo>
                    <a:pt x="1148" y="122"/>
                    <a:pt x="1006" y="119"/>
                    <a:pt x="864" y="108"/>
                  </a:cubicBezTo>
                  <a:cubicBezTo>
                    <a:pt x="847" y="107"/>
                    <a:pt x="830" y="106"/>
                    <a:pt x="814" y="106"/>
                  </a:cubicBezTo>
                  <a:cubicBezTo>
                    <a:pt x="537" y="106"/>
                    <a:pt x="297" y="277"/>
                    <a:pt x="40" y="405"/>
                  </a:cubicBezTo>
                  <a:cubicBezTo>
                    <a:pt x="20" y="413"/>
                    <a:pt x="12" y="437"/>
                    <a:pt x="0" y="462"/>
                  </a:cubicBezTo>
                  <a:cubicBezTo>
                    <a:pt x="124" y="465"/>
                    <a:pt x="270" y="467"/>
                    <a:pt x="421" y="467"/>
                  </a:cubicBezTo>
                  <a:cubicBezTo>
                    <a:pt x="749" y="467"/>
                    <a:pt x="1102" y="460"/>
                    <a:pt x="1306" y="458"/>
                  </a:cubicBezTo>
                  <a:cubicBezTo>
                    <a:pt x="1912" y="449"/>
                    <a:pt x="2520" y="440"/>
                    <a:pt x="3125" y="429"/>
                  </a:cubicBezTo>
                  <a:cubicBezTo>
                    <a:pt x="3906" y="416"/>
                    <a:pt x="4687" y="400"/>
                    <a:pt x="5468" y="384"/>
                  </a:cubicBezTo>
                  <a:cubicBezTo>
                    <a:pt x="6093" y="370"/>
                    <a:pt x="6719" y="353"/>
                    <a:pt x="7346" y="346"/>
                  </a:cubicBezTo>
                  <a:cubicBezTo>
                    <a:pt x="7357" y="346"/>
                    <a:pt x="7369" y="346"/>
                    <a:pt x="7380" y="346"/>
                  </a:cubicBezTo>
                  <a:cubicBezTo>
                    <a:pt x="7545" y="346"/>
                    <a:pt x="7723" y="358"/>
                    <a:pt x="7834" y="472"/>
                  </a:cubicBezTo>
                  <a:cubicBezTo>
                    <a:pt x="7933" y="572"/>
                    <a:pt x="7952" y="721"/>
                    <a:pt x="7959" y="859"/>
                  </a:cubicBezTo>
                  <a:cubicBezTo>
                    <a:pt x="8052" y="2344"/>
                    <a:pt x="8451" y="4836"/>
                    <a:pt x="8356" y="5680"/>
                  </a:cubicBezTo>
                  <a:cubicBezTo>
                    <a:pt x="8482" y="5654"/>
                    <a:pt x="8565" y="5626"/>
                    <a:pt x="8592" y="5593"/>
                  </a:cubicBezTo>
                  <a:cubicBezTo>
                    <a:pt x="8873" y="5232"/>
                    <a:pt x="8385" y="2213"/>
                    <a:pt x="8283" y="513"/>
                  </a:cubicBezTo>
                  <a:cubicBezTo>
                    <a:pt x="8274" y="376"/>
                    <a:pt x="8257" y="227"/>
                    <a:pt x="8162" y="126"/>
                  </a:cubicBezTo>
                  <a:cubicBezTo>
                    <a:pt x="8055" y="13"/>
                    <a:pt x="7885" y="0"/>
                    <a:pt x="77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38"/>
            <p:cNvSpPr/>
            <p:nvPr/>
          </p:nvSpPr>
          <p:spPr>
            <a:xfrm>
              <a:off x="366250" y="4866850"/>
              <a:ext cx="156500" cy="10575"/>
            </a:xfrm>
            <a:custGeom>
              <a:avLst/>
              <a:gdLst/>
              <a:ahLst/>
              <a:cxnLst/>
              <a:rect l="l" t="t" r="r" b="b"/>
              <a:pathLst>
                <a:path w="6260" h="423" extrusionOk="0">
                  <a:moveTo>
                    <a:pt x="3926" y="0"/>
                  </a:moveTo>
                  <a:cubicBezTo>
                    <a:pt x="2652" y="0"/>
                    <a:pt x="1366" y="75"/>
                    <a:pt x="118" y="120"/>
                  </a:cubicBezTo>
                  <a:cubicBezTo>
                    <a:pt x="0" y="124"/>
                    <a:pt x="0" y="299"/>
                    <a:pt x="118" y="303"/>
                  </a:cubicBezTo>
                  <a:cubicBezTo>
                    <a:pt x="1367" y="347"/>
                    <a:pt x="2656" y="423"/>
                    <a:pt x="3932" y="423"/>
                  </a:cubicBezTo>
                  <a:cubicBezTo>
                    <a:pt x="4665" y="423"/>
                    <a:pt x="5393" y="398"/>
                    <a:pt x="6109" y="328"/>
                  </a:cubicBezTo>
                  <a:cubicBezTo>
                    <a:pt x="6256" y="313"/>
                    <a:pt x="6259" y="108"/>
                    <a:pt x="6109" y="96"/>
                  </a:cubicBezTo>
                  <a:cubicBezTo>
                    <a:pt x="5391" y="25"/>
                    <a:pt x="4660" y="0"/>
                    <a:pt x="3926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38"/>
            <p:cNvSpPr/>
            <p:nvPr/>
          </p:nvSpPr>
          <p:spPr>
            <a:xfrm>
              <a:off x="376750" y="4899900"/>
              <a:ext cx="162875" cy="13100"/>
            </a:xfrm>
            <a:custGeom>
              <a:avLst/>
              <a:gdLst/>
              <a:ahLst/>
              <a:cxnLst/>
              <a:rect l="l" t="t" r="r" b="b"/>
              <a:pathLst>
                <a:path w="6515" h="524" extrusionOk="0">
                  <a:moveTo>
                    <a:pt x="5581" y="0"/>
                  </a:moveTo>
                  <a:cubicBezTo>
                    <a:pt x="3772" y="0"/>
                    <a:pt x="1941" y="161"/>
                    <a:pt x="132" y="195"/>
                  </a:cubicBezTo>
                  <a:cubicBezTo>
                    <a:pt x="0" y="197"/>
                    <a:pt x="2" y="393"/>
                    <a:pt x="135" y="402"/>
                  </a:cubicBezTo>
                  <a:cubicBezTo>
                    <a:pt x="1181" y="465"/>
                    <a:pt x="2260" y="523"/>
                    <a:pt x="3336" y="523"/>
                  </a:cubicBezTo>
                  <a:cubicBezTo>
                    <a:pt x="4347" y="523"/>
                    <a:pt x="5355" y="471"/>
                    <a:pt x="6331" y="323"/>
                  </a:cubicBezTo>
                  <a:cubicBezTo>
                    <a:pt x="6514" y="296"/>
                    <a:pt x="6463" y="13"/>
                    <a:pt x="6288" y="9"/>
                  </a:cubicBezTo>
                  <a:cubicBezTo>
                    <a:pt x="6053" y="3"/>
                    <a:pt x="5817" y="0"/>
                    <a:pt x="5581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38"/>
            <p:cNvSpPr/>
            <p:nvPr/>
          </p:nvSpPr>
          <p:spPr>
            <a:xfrm>
              <a:off x="394300" y="4947600"/>
              <a:ext cx="133000" cy="12200"/>
            </a:xfrm>
            <a:custGeom>
              <a:avLst/>
              <a:gdLst/>
              <a:ahLst/>
              <a:cxnLst/>
              <a:rect l="l" t="t" r="r" b="b"/>
              <a:pathLst>
                <a:path w="5320" h="488" extrusionOk="0">
                  <a:moveTo>
                    <a:pt x="5098" y="0"/>
                  </a:moveTo>
                  <a:cubicBezTo>
                    <a:pt x="5097" y="0"/>
                    <a:pt x="5097" y="0"/>
                    <a:pt x="5096" y="0"/>
                  </a:cubicBezTo>
                  <a:cubicBezTo>
                    <a:pt x="3443" y="27"/>
                    <a:pt x="1785" y="113"/>
                    <a:pt x="140" y="272"/>
                  </a:cubicBezTo>
                  <a:cubicBezTo>
                    <a:pt x="6" y="285"/>
                    <a:pt x="0" y="487"/>
                    <a:pt x="140" y="487"/>
                  </a:cubicBezTo>
                  <a:cubicBezTo>
                    <a:pt x="1791" y="472"/>
                    <a:pt x="3446" y="417"/>
                    <a:pt x="5096" y="348"/>
                  </a:cubicBezTo>
                  <a:cubicBezTo>
                    <a:pt x="5317" y="338"/>
                    <a:pt x="5319" y="0"/>
                    <a:pt x="5098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38"/>
            <p:cNvSpPr/>
            <p:nvPr/>
          </p:nvSpPr>
          <p:spPr>
            <a:xfrm>
              <a:off x="3045975" y="4833150"/>
              <a:ext cx="174875" cy="145500"/>
            </a:xfrm>
            <a:custGeom>
              <a:avLst/>
              <a:gdLst/>
              <a:ahLst/>
              <a:cxnLst/>
              <a:rect l="l" t="t" r="r" b="b"/>
              <a:pathLst>
                <a:path w="6995" h="5820" extrusionOk="0">
                  <a:moveTo>
                    <a:pt x="964" y="0"/>
                  </a:moveTo>
                  <a:cubicBezTo>
                    <a:pt x="831" y="0"/>
                    <a:pt x="687" y="13"/>
                    <a:pt x="596" y="126"/>
                  </a:cubicBezTo>
                  <a:cubicBezTo>
                    <a:pt x="518" y="227"/>
                    <a:pt x="503" y="376"/>
                    <a:pt x="496" y="513"/>
                  </a:cubicBezTo>
                  <a:cubicBezTo>
                    <a:pt x="410" y="2213"/>
                    <a:pt x="0" y="5232"/>
                    <a:pt x="235" y="5590"/>
                  </a:cubicBezTo>
                  <a:cubicBezTo>
                    <a:pt x="358" y="5775"/>
                    <a:pt x="1656" y="5819"/>
                    <a:pt x="3181" y="5819"/>
                  </a:cubicBezTo>
                  <a:cubicBezTo>
                    <a:pt x="4011" y="5819"/>
                    <a:pt x="4909" y="5806"/>
                    <a:pt x="5722" y="5795"/>
                  </a:cubicBezTo>
                  <a:cubicBezTo>
                    <a:pt x="6000" y="5791"/>
                    <a:pt x="6238" y="5557"/>
                    <a:pt x="6295" y="5234"/>
                  </a:cubicBezTo>
                  <a:cubicBezTo>
                    <a:pt x="6498" y="4095"/>
                    <a:pt x="6994" y="512"/>
                    <a:pt x="6809" y="405"/>
                  </a:cubicBezTo>
                  <a:cubicBezTo>
                    <a:pt x="6593" y="277"/>
                    <a:pt x="6390" y="106"/>
                    <a:pt x="6158" y="106"/>
                  </a:cubicBezTo>
                  <a:cubicBezTo>
                    <a:pt x="6144" y="106"/>
                    <a:pt x="6130" y="107"/>
                    <a:pt x="6116" y="108"/>
                  </a:cubicBezTo>
                  <a:cubicBezTo>
                    <a:pt x="5998" y="119"/>
                    <a:pt x="5879" y="122"/>
                    <a:pt x="5759" y="122"/>
                  </a:cubicBezTo>
                  <a:cubicBezTo>
                    <a:pt x="5594" y="122"/>
                    <a:pt x="5427" y="115"/>
                    <a:pt x="5262" y="112"/>
                  </a:cubicBezTo>
                  <a:cubicBezTo>
                    <a:pt x="4771" y="104"/>
                    <a:pt x="4897" y="93"/>
                    <a:pt x="4407" y="83"/>
                  </a:cubicBezTo>
                  <a:cubicBezTo>
                    <a:pt x="3775" y="71"/>
                    <a:pt x="3145" y="56"/>
                    <a:pt x="2511" y="39"/>
                  </a:cubicBezTo>
                  <a:cubicBezTo>
                    <a:pt x="2005" y="23"/>
                    <a:pt x="1499" y="7"/>
                    <a:pt x="992" y="0"/>
                  </a:cubicBezTo>
                  <a:cubicBezTo>
                    <a:pt x="983" y="0"/>
                    <a:pt x="973" y="0"/>
                    <a:pt x="9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38"/>
            <p:cNvSpPr/>
            <p:nvPr/>
          </p:nvSpPr>
          <p:spPr>
            <a:xfrm>
              <a:off x="3045975" y="4833150"/>
              <a:ext cx="171075" cy="142025"/>
            </a:xfrm>
            <a:custGeom>
              <a:avLst/>
              <a:gdLst/>
              <a:ahLst/>
              <a:cxnLst/>
              <a:rect l="l" t="t" r="r" b="b"/>
              <a:pathLst>
                <a:path w="6843" h="5681" extrusionOk="0">
                  <a:moveTo>
                    <a:pt x="964" y="0"/>
                  </a:moveTo>
                  <a:cubicBezTo>
                    <a:pt x="831" y="0"/>
                    <a:pt x="687" y="13"/>
                    <a:pt x="596" y="126"/>
                  </a:cubicBezTo>
                  <a:cubicBezTo>
                    <a:pt x="518" y="227"/>
                    <a:pt x="503" y="376"/>
                    <a:pt x="496" y="513"/>
                  </a:cubicBezTo>
                  <a:cubicBezTo>
                    <a:pt x="410" y="2213"/>
                    <a:pt x="0" y="5232"/>
                    <a:pt x="235" y="5593"/>
                  </a:cubicBezTo>
                  <a:cubicBezTo>
                    <a:pt x="258" y="5626"/>
                    <a:pt x="328" y="5654"/>
                    <a:pt x="433" y="5680"/>
                  </a:cubicBezTo>
                  <a:cubicBezTo>
                    <a:pt x="353" y="4836"/>
                    <a:pt x="688" y="2344"/>
                    <a:pt x="767" y="859"/>
                  </a:cubicBezTo>
                  <a:cubicBezTo>
                    <a:pt x="774" y="721"/>
                    <a:pt x="788" y="572"/>
                    <a:pt x="870" y="472"/>
                  </a:cubicBezTo>
                  <a:cubicBezTo>
                    <a:pt x="966" y="358"/>
                    <a:pt x="1114" y="346"/>
                    <a:pt x="1253" y="346"/>
                  </a:cubicBezTo>
                  <a:cubicBezTo>
                    <a:pt x="1263" y="346"/>
                    <a:pt x="1273" y="346"/>
                    <a:pt x="1283" y="346"/>
                  </a:cubicBezTo>
                  <a:cubicBezTo>
                    <a:pt x="1809" y="353"/>
                    <a:pt x="2335" y="370"/>
                    <a:pt x="2861" y="384"/>
                  </a:cubicBezTo>
                  <a:cubicBezTo>
                    <a:pt x="3519" y="400"/>
                    <a:pt x="4174" y="416"/>
                    <a:pt x="4832" y="429"/>
                  </a:cubicBezTo>
                  <a:cubicBezTo>
                    <a:pt x="5340" y="440"/>
                    <a:pt x="5234" y="449"/>
                    <a:pt x="5743" y="458"/>
                  </a:cubicBezTo>
                  <a:cubicBezTo>
                    <a:pt x="5917" y="460"/>
                    <a:pt x="6214" y="467"/>
                    <a:pt x="6489" y="467"/>
                  </a:cubicBezTo>
                  <a:cubicBezTo>
                    <a:pt x="6616" y="467"/>
                    <a:pt x="6738" y="465"/>
                    <a:pt x="6842" y="462"/>
                  </a:cubicBezTo>
                  <a:cubicBezTo>
                    <a:pt x="6832" y="437"/>
                    <a:pt x="6825" y="413"/>
                    <a:pt x="6809" y="405"/>
                  </a:cubicBezTo>
                  <a:cubicBezTo>
                    <a:pt x="6593" y="277"/>
                    <a:pt x="6390" y="106"/>
                    <a:pt x="6158" y="106"/>
                  </a:cubicBezTo>
                  <a:cubicBezTo>
                    <a:pt x="6144" y="106"/>
                    <a:pt x="6130" y="107"/>
                    <a:pt x="6116" y="108"/>
                  </a:cubicBezTo>
                  <a:cubicBezTo>
                    <a:pt x="5998" y="119"/>
                    <a:pt x="5879" y="122"/>
                    <a:pt x="5759" y="122"/>
                  </a:cubicBezTo>
                  <a:cubicBezTo>
                    <a:pt x="5594" y="122"/>
                    <a:pt x="5427" y="115"/>
                    <a:pt x="5262" y="112"/>
                  </a:cubicBezTo>
                  <a:cubicBezTo>
                    <a:pt x="4771" y="104"/>
                    <a:pt x="4897" y="93"/>
                    <a:pt x="4407" y="83"/>
                  </a:cubicBezTo>
                  <a:cubicBezTo>
                    <a:pt x="3775" y="71"/>
                    <a:pt x="3145" y="56"/>
                    <a:pt x="2511" y="39"/>
                  </a:cubicBezTo>
                  <a:cubicBezTo>
                    <a:pt x="2005" y="23"/>
                    <a:pt x="1499" y="7"/>
                    <a:pt x="992" y="0"/>
                  </a:cubicBezTo>
                  <a:cubicBezTo>
                    <a:pt x="983" y="0"/>
                    <a:pt x="973" y="0"/>
                    <a:pt x="9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38"/>
            <p:cNvSpPr/>
            <p:nvPr/>
          </p:nvSpPr>
          <p:spPr>
            <a:xfrm>
              <a:off x="3083450" y="4866875"/>
              <a:ext cx="120775" cy="10500"/>
            </a:xfrm>
            <a:custGeom>
              <a:avLst/>
              <a:gdLst/>
              <a:ahLst/>
              <a:cxnLst/>
              <a:rect l="l" t="t" r="r" b="b"/>
              <a:pathLst>
                <a:path w="4831" h="420" extrusionOk="0">
                  <a:moveTo>
                    <a:pt x="1810" y="1"/>
                  </a:moveTo>
                  <a:cubicBezTo>
                    <a:pt x="1247" y="1"/>
                    <a:pt x="689" y="25"/>
                    <a:pt x="151" y="95"/>
                  </a:cubicBezTo>
                  <a:cubicBezTo>
                    <a:pt x="2" y="113"/>
                    <a:pt x="0" y="307"/>
                    <a:pt x="151" y="327"/>
                  </a:cubicBezTo>
                  <a:cubicBezTo>
                    <a:pt x="687" y="395"/>
                    <a:pt x="1244" y="420"/>
                    <a:pt x="1806" y="420"/>
                  </a:cubicBezTo>
                  <a:cubicBezTo>
                    <a:pt x="2782" y="420"/>
                    <a:pt x="3776" y="346"/>
                    <a:pt x="4714" y="302"/>
                  </a:cubicBezTo>
                  <a:cubicBezTo>
                    <a:pt x="4830" y="297"/>
                    <a:pt x="4830" y="125"/>
                    <a:pt x="4714" y="119"/>
                  </a:cubicBezTo>
                  <a:cubicBezTo>
                    <a:pt x="3776" y="74"/>
                    <a:pt x="2784" y="1"/>
                    <a:pt x="1810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38"/>
            <p:cNvSpPr/>
            <p:nvPr/>
          </p:nvSpPr>
          <p:spPr>
            <a:xfrm>
              <a:off x="3068850" y="4899900"/>
              <a:ext cx="138450" cy="13050"/>
            </a:xfrm>
            <a:custGeom>
              <a:avLst/>
              <a:gdLst/>
              <a:ahLst/>
              <a:cxnLst/>
              <a:rect l="l" t="t" r="r" b="b"/>
              <a:pathLst>
                <a:path w="5538" h="522" extrusionOk="0">
                  <a:moveTo>
                    <a:pt x="825" y="0"/>
                  </a:moveTo>
                  <a:cubicBezTo>
                    <a:pt x="625" y="0"/>
                    <a:pt x="426" y="3"/>
                    <a:pt x="227" y="9"/>
                  </a:cubicBezTo>
                  <a:cubicBezTo>
                    <a:pt x="55" y="15"/>
                    <a:pt x="1" y="290"/>
                    <a:pt x="184" y="323"/>
                  </a:cubicBezTo>
                  <a:cubicBezTo>
                    <a:pt x="999" y="470"/>
                    <a:pt x="1853" y="522"/>
                    <a:pt x="2709" y="522"/>
                  </a:cubicBezTo>
                  <a:cubicBezTo>
                    <a:pt x="3618" y="522"/>
                    <a:pt x="4530" y="464"/>
                    <a:pt x="5401" y="402"/>
                  </a:cubicBezTo>
                  <a:cubicBezTo>
                    <a:pt x="5535" y="393"/>
                    <a:pt x="5538" y="200"/>
                    <a:pt x="5404" y="195"/>
                  </a:cubicBezTo>
                  <a:cubicBezTo>
                    <a:pt x="3888" y="160"/>
                    <a:pt x="2345" y="0"/>
                    <a:pt x="825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38"/>
            <p:cNvSpPr/>
            <p:nvPr/>
          </p:nvSpPr>
          <p:spPr>
            <a:xfrm>
              <a:off x="3079300" y="4947600"/>
              <a:ext cx="113300" cy="12200"/>
            </a:xfrm>
            <a:custGeom>
              <a:avLst/>
              <a:gdLst/>
              <a:ahLst/>
              <a:cxnLst/>
              <a:rect l="l" t="t" r="r" b="b"/>
              <a:pathLst>
                <a:path w="4532" h="488" extrusionOk="0">
                  <a:moveTo>
                    <a:pt x="219" y="0"/>
                  </a:moveTo>
                  <a:cubicBezTo>
                    <a:pt x="0" y="0"/>
                    <a:pt x="3" y="336"/>
                    <a:pt x="224" y="348"/>
                  </a:cubicBezTo>
                  <a:cubicBezTo>
                    <a:pt x="1611" y="420"/>
                    <a:pt x="3003" y="472"/>
                    <a:pt x="4391" y="487"/>
                  </a:cubicBezTo>
                  <a:cubicBezTo>
                    <a:pt x="4392" y="487"/>
                    <a:pt x="4392" y="487"/>
                    <a:pt x="4393" y="487"/>
                  </a:cubicBezTo>
                  <a:cubicBezTo>
                    <a:pt x="4532" y="487"/>
                    <a:pt x="4523" y="287"/>
                    <a:pt x="4391" y="272"/>
                  </a:cubicBezTo>
                  <a:cubicBezTo>
                    <a:pt x="3011" y="113"/>
                    <a:pt x="1612" y="27"/>
                    <a:pt x="224" y="0"/>
                  </a:cubicBezTo>
                  <a:cubicBezTo>
                    <a:pt x="222" y="0"/>
                    <a:pt x="221" y="0"/>
                    <a:pt x="219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38"/>
            <p:cNvSpPr/>
            <p:nvPr/>
          </p:nvSpPr>
          <p:spPr>
            <a:xfrm>
              <a:off x="351800" y="4790025"/>
              <a:ext cx="281350" cy="217900"/>
            </a:xfrm>
            <a:custGeom>
              <a:avLst/>
              <a:gdLst/>
              <a:ahLst/>
              <a:cxnLst/>
              <a:rect l="l" t="t" r="r" b="b"/>
              <a:pathLst>
                <a:path w="11254" h="8716" extrusionOk="0">
                  <a:moveTo>
                    <a:pt x="1847" y="0"/>
                  </a:moveTo>
                  <a:cubicBezTo>
                    <a:pt x="1265" y="0"/>
                    <a:pt x="682" y="3"/>
                    <a:pt x="100" y="10"/>
                  </a:cubicBezTo>
                  <a:cubicBezTo>
                    <a:pt x="1" y="10"/>
                    <a:pt x="2" y="155"/>
                    <a:pt x="98" y="160"/>
                  </a:cubicBezTo>
                  <a:cubicBezTo>
                    <a:pt x="2569" y="282"/>
                    <a:pt x="5123" y="126"/>
                    <a:pt x="7578" y="410"/>
                  </a:cubicBezTo>
                  <a:cubicBezTo>
                    <a:pt x="9728" y="658"/>
                    <a:pt x="9886" y="2516"/>
                    <a:pt x="10230" y="4223"/>
                  </a:cubicBezTo>
                  <a:cubicBezTo>
                    <a:pt x="10521" y="5658"/>
                    <a:pt x="10743" y="7104"/>
                    <a:pt x="10912" y="8559"/>
                  </a:cubicBezTo>
                  <a:cubicBezTo>
                    <a:pt x="10925" y="8663"/>
                    <a:pt x="11014" y="8716"/>
                    <a:pt x="11096" y="8716"/>
                  </a:cubicBezTo>
                  <a:cubicBezTo>
                    <a:pt x="11178" y="8716"/>
                    <a:pt x="11254" y="8664"/>
                    <a:pt x="11242" y="8559"/>
                  </a:cubicBezTo>
                  <a:cubicBezTo>
                    <a:pt x="11054" y="6891"/>
                    <a:pt x="10804" y="5231"/>
                    <a:pt x="10452" y="3589"/>
                  </a:cubicBezTo>
                  <a:cubicBezTo>
                    <a:pt x="10228" y="2547"/>
                    <a:pt x="10073" y="1202"/>
                    <a:pt x="9113" y="543"/>
                  </a:cubicBezTo>
                  <a:cubicBezTo>
                    <a:pt x="8425" y="71"/>
                    <a:pt x="7500" y="34"/>
                    <a:pt x="6650" y="34"/>
                  </a:cubicBezTo>
                  <a:cubicBezTo>
                    <a:pt x="6496" y="34"/>
                    <a:pt x="6345" y="36"/>
                    <a:pt x="6198" y="36"/>
                  </a:cubicBezTo>
                  <a:cubicBezTo>
                    <a:pt x="6117" y="36"/>
                    <a:pt x="6037" y="35"/>
                    <a:pt x="5959" y="34"/>
                  </a:cubicBezTo>
                  <a:cubicBezTo>
                    <a:pt x="4588" y="16"/>
                    <a:pt x="3218" y="0"/>
                    <a:pt x="1847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38"/>
            <p:cNvSpPr/>
            <p:nvPr/>
          </p:nvSpPr>
          <p:spPr>
            <a:xfrm>
              <a:off x="440050" y="4682050"/>
              <a:ext cx="135650" cy="80925"/>
            </a:xfrm>
            <a:custGeom>
              <a:avLst/>
              <a:gdLst/>
              <a:ahLst/>
              <a:cxnLst/>
              <a:rect l="l" t="t" r="r" b="b"/>
              <a:pathLst>
                <a:path w="5426" h="3237" extrusionOk="0">
                  <a:moveTo>
                    <a:pt x="641" y="0"/>
                  </a:moveTo>
                  <a:cubicBezTo>
                    <a:pt x="287" y="0"/>
                    <a:pt x="1" y="288"/>
                    <a:pt x="1" y="641"/>
                  </a:cubicBezTo>
                  <a:lnTo>
                    <a:pt x="1" y="2596"/>
                  </a:lnTo>
                  <a:cubicBezTo>
                    <a:pt x="1" y="2950"/>
                    <a:pt x="287" y="3237"/>
                    <a:pt x="641" y="3237"/>
                  </a:cubicBezTo>
                  <a:lnTo>
                    <a:pt x="4785" y="3237"/>
                  </a:lnTo>
                  <a:cubicBezTo>
                    <a:pt x="5139" y="3237"/>
                    <a:pt x="5426" y="2949"/>
                    <a:pt x="5426" y="2596"/>
                  </a:cubicBezTo>
                  <a:lnTo>
                    <a:pt x="5426" y="641"/>
                  </a:lnTo>
                  <a:cubicBezTo>
                    <a:pt x="5426" y="287"/>
                    <a:pt x="5137" y="0"/>
                    <a:pt x="47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38"/>
            <p:cNvSpPr/>
            <p:nvPr/>
          </p:nvSpPr>
          <p:spPr>
            <a:xfrm>
              <a:off x="434575" y="4676575"/>
              <a:ext cx="146600" cy="91875"/>
            </a:xfrm>
            <a:custGeom>
              <a:avLst/>
              <a:gdLst/>
              <a:ahLst/>
              <a:cxnLst/>
              <a:rect l="l" t="t" r="r" b="b"/>
              <a:pathLst>
                <a:path w="5864" h="3675" extrusionOk="0">
                  <a:moveTo>
                    <a:pt x="5004" y="440"/>
                  </a:moveTo>
                  <a:cubicBezTo>
                    <a:pt x="5236" y="440"/>
                    <a:pt x="5425" y="629"/>
                    <a:pt x="5425" y="860"/>
                  </a:cubicBezTo>
                  <a:lnTo>
                    <a:pt x="5425" y="2815"/>
                  </a:lnTo>
                  <a:cubicBezTo>
                    <a:pt x="5425" y="3049"/>
                    <a:pt x="5235" y="3236"/>
                    <a:pt x="5004" y="3236"/>
                  </a:cubicBezTo>
                  <a:lnTo>
                    <a:pt x="860" y="3236"/>
                  </a:lnTo>
                  <a:cubicBezTo>
                    <a:pt x="627" y="3236"/>
                    <a:pt x="439" y="3046"/>
                    <a:pt x="439" y="2815"/>
                  </a:cubicBezTo>
                  <a:lnTo>
                    <a:pt x="439" y="860"/>
                  </a:lnTo>
                  <a:cubicBezTo>
                    <a:pt x="439" y="628"/>
                    <a:pt x="628" y="440"/>
                    <a:pt x="860" y="440"/>
                  </a:cubicBezTo>
                  <a:close/>
                  <a:moveTo>
                    <a:pt x="860" y="0"/>
                  </a:moveTo>
                  <a:cubicBezTo>
                    <a:pt x="385" y="0"/>
                    <a:pt x="0" y="386"/>
                    <a:pt x="0" y="860"/>
                  </a:cubicBezTo>
                  <a:lnTo>
                    <a:pt x="0" y="2815"/>
                  </a:lnTo>
                  <a:cubicBezTo>
                    <a:pt x="0" y="3289"/>
                    <a:pt x="385" y="3675"/>
                    <a:pt x="860" y="3675"/>
                  </a:cubicBezTo>
                  <a:lnTo>
                    <a:pt x="5004" y="3675"/>
                  </a:lnTo>
                  <a:cubicBezTo>
                    <a:pt x="5478" y="3675"/>
                    <a:pt x="5864" y="3289"/>
                    <a:pt x="5864" y="2815"/>
                  </a:cubicBezTo>
                  <a:lnTo>
                    <a:pt x="5864" y="860"/>
                  </a:lnTo>
                  <a:cubicBezTo>
                    <a:pt x="5864" y="386"/>
                    <a:pt x="5478" y="0"/>
                    <a:pt x="50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38"/>
            <p:cNvSpPr/>
            <p:nvPr/>
          </p:nvSpPr>
          <p:spPr>
            <a:xfrm>
              <a:off x="494275" y="4693725"/>
              <a:ext cx="64475" cy="26450"/>
            </a:xfrm>
            <a:custGeom>
              <a:avLst/>
              <a:gdLst/>
              <a:ahLst/>
              <a:cxnLst/>
              <a:rect l="l" t="t" r="r" b="b"/>
              <a:pathLst>
                <a:path w="2579" h="1058" extrusionOk="0">
                  <a:moveTo>
                    <a:pt x="1290" y="0"/>
                  </a:moveTo>
                  <a:cubicBezTo>
                    <a:pt x="893" y="0"/>
                    <a:pt x="476" y="76"/>
                    <a:pt x="113" y="130"/>
                  </a:cubicBezTo>
                  <a:cubicBezTo>
                    <a:pt x="0" y="150"/>
                    <a:pt x="3" y="339"/>
                    <a:pt x="115" y="360"/>
                  </a:cubicBezTo>
                  <a:cubicBezTo>
                    <a:pt x="482" y="429"/>
                    <a:pt x="839" y="476"/>
                    <a:pt x="1211" y="501"/>
                  </a:cubicBezTo>
                  <a:cubicBezTo>
                    <a:pt x="1428" y="515"/>
                    <a:pt x="1699" y="495"/>
                    <a:pt x="1878" y="646"/>
                  </a:cubicBezTo>
                  <a:cubicBezTo>
                    <a:pt x="1988" y="739"/>
                    <a:pt x="2034" y="895"/>
                    <a:pt x="2134" y="1000"/>
                  </a:cubicBezTo>
                  <a:cubicBezTo>
                    <a:pt x="2172" y="1040"/>
                    <a:pt x="2221" y="1058"/>
                    <a:pt x="2270" y="1058"/>
                  </a:cubicBezTo>
                  <a:cubicBezTo>
                    <a:pt x="2356" y="1058"/>
                    <a:pt x="2442" y="1002"/>
                    <a:pt x="2465" y="912"/>
                  </a:cubicBezTo>
                  <a:cubicBezTo>
                    <a:pt x="2579" y="504"/>
                    <a:pt x="2184" y="147"/>
                    <a:pt x="1812" y="57"/>
                  </a:cubicBezTo>
                  <a:cubicBezTo>
                    <a:pt x="1647" y="16"/>
                    <a:pt x="1471" y="0"/>
                    <a:pt x="1290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38"/>
            <p:cNvSpPr/>
            <p:nvPr/>
          </p:nvSpPr>
          <p:spPr>
            <a:xfrm>
              <a:off x="452425" y="4698400"/>
              <a:ext cx="19550" cy="8500"/>
            </a:xfrm>
            <a:custGeom>
              <a:avLst/>
              <a:gdLst/>
              <a:ahLst/>
              <a:cxnLst/>
              <a:rect l="l" t="t" r="r" b="b"/>
              <a:pathLst>
                <a:path w="782" h="340" extrusionOk="0">
                  <a:moveTo>
                    <a:pt x="485" y="0"/>
                  </a:moveTo>
                  <a:cubicBezTo>
                    <a:pt x="390" y="0"/>
                    <a:pt x="302" y="19"/>
                    <a:pt x="204" y="33"/>
                  </a:cubicBezTo>
                  <a:cubicBezTo>
                    <a:pt x="58" y="50"/>
                    <a:pt x="0" y="262"/>
                    <a:pt x="165" y="305"/>
                  </a:cubicBezTo>
                  <a:cubicBezTo>
                    <a:pt x="248" y="327"/>
                    <a:pt x="320" y="340"/>
                    <a:pt x="389" y="340"/>
                  </a:cubicBezTo>
                  <a:cubicBezTo>
                    <a:pt x="470" y="340"/>
                    <a:pt x="547" y="322"/>
                    <a:pt x="635" y="279"/>
                  </a:cubicBezTo>
                  <a:cubicBezTo>
                    <a:pt x="781" y="208"/>
                    <a:pt x="691" y="19"/>
                    <a:pt x="559" y="4"/>
                  </a:cubicBezTo>
                  <a:cubicBezTo>
                    <a:pt x="534" y="1"/>
                    <a:pt x="509" y="0"/>
                    <a:pt x="485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38"/>
            <p:cNvSpPr/>
            <p:nvPr/>
          </p:nvSpPr>
          <p:spPr>
            <a:xfrm>
              <a:off x="744450" y="4841325"/>
              <a:ext cx="377675" cy="377675"/>
            </a:xfrm>
            <a:custGeom>
              <a:avLst/>
              <a:gdLst/>
              <a:ahLst/>
              <a:cxnLst/>
              <a:rect l="l" t="t" r="r" b="b"/>
              <a:pathLst>
                <a:path w="15107" h="15107" extrusionOk="0">
                  <a:moveTo>
                    <a:pt x="7553" y="0"/>
                  </a:moveTo>
                  <a:cubicBezTo>
                    <a:pt x="5551" y="0"/>
                    <a:pt x="3629" y="796"/>
                    <a:pt x="2213" y="2212"/>
                  </a:cubicBezTo>
                  <a:cubicBezTo>
                    <a:pt x="796" y="3629"/>
                    <a:pt x="0" y="5550"/>
                    <a:pt x="0" y="7553"/>
                  </a:cubicBezTo>
                  <a:cubicBezTo>
                    <a:pt x="0" y="9555"/>
                    <a:pt x="796" y="11477"/>
                    <a:pt x="2213" y="12893"/>
                  </a:cubicBezTo>
                  <a:cubicBezTo>
                    <a:pt x="3629" y="14311"/>
                    <a:pt x="5551" y="15106"/>
                    <a:pt x="7553" y="15106"/>
                  </a:cubicBezTo>
                  <a:cubicBezTo>
                    <a:pt x="9557" y="15106"/>
                    <a:pt x="11477" y="14311"/>
                    <a:pt x="12895" y="12893"/>
                  </a:cubicBezTo>
                  <a:cubicBezTo>
                    <a:pt x="14311" y="11477"/>
                    <a:pt x="15106" y="9555"/>
                    <a:pt x="15106" y="7553"/>
                  </a:cubicBezTo>
                  <a:cubicBezTo>
                    <a:pt x="15106" y="5550"/>
                    <a:pt x="14311" y="3629"/>
                    <a:pt x="12895" y="2212"/>
                  </a:cubicBezTo>
                  <a:cubicBezTo>
                    <a:pt x="11477" y="796"/>
                    <a:pt x="9557" y="0"/>
                    <a:pt x="75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38"/>
            <p:cNvSpPr/>
            <p:nvPr/>
          </p:nvSpPr>
          <p:spPr>
            <a:xfrm>
              <a:off x="829025" y="4925900"/>
              <a:ext cx="208500" cy="208475"/>
            </a:xfrm>
            <a:custGeom>
              <a:avLst/>
              <a:gdLst/>
              <a:ahLst/>
              <a:cxnLst/>
              <a:rect l="l" t="t" r="r" b="b"/>
              <a:pathLst>
                <a:path w="8340" h="8339" extrusionOk="0">
                  <a:moveTo>
                    <a:pt x="4170" y="1"/>
                  </a:moveTo>
                  <a:cubicBezTo>
                    <a:pt x="1868" y="1"/>
                    <a:pt x="1" y="1867"/>
                    <a:pt x="1" y="4170"/>
                  </a:cubicBezTo>
                  <a:cubicBezTo>
                    <a:pt x="1" y="6472"/>
                    <a:pt x="1868" y="8338"/>
                    <a:pt x="4170" y="8338"/>
                  </a:cubicBezTo>
                  <a:cubicBezTo>
                    <a:pt x="6473" y="8338"/>
                    <a:pt x="8339" y="6472"/>
                    <a:pt x="8339" y="4170"/>
                  </a:cubicBezTo>
                  <a:cubicBezTo>
                    <a:pt x="8339" y="1867"/>
                    <a:pt x="6473" y="1"/>
                    <a:pt x="4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38"/>
            <p:cNvSpPr/>
            <p:nvPr/>
          </p:nvSpPr>
          <p:spPr>
            <a:xfrm>
              <a:off x="907075" y="5003925"/>
              <a:ext cx="52450" cy="52425"/>
            </a:xfrm>
            <a:custGeom>
              <a:avLst/>
              <a:gdLst/>
              <a:ahLst/>
              <a:cxnLst/>
              <a:rect l="l" t="t" r="r" b="b"/>
              <a:pathLst>
                <a:path w="2098" h="2097" extrusionOk="0">
                  <a:moveTo>
                    <a:pt x="1048" y="0"/>
                  </a:moveTo>
                  <a:cubicBezTo>
                    <a:pt x="471" y="0"/>
                    <a:pt x="1" y="470"/>
                    <a:pt x="1" y="1049"/>
                  </a:cubicBezTo>
                  <a:cubicBezTo>
                    <a:pt x="1" y="1627"/>
                    <a:pt x="471" y="2097"/>
                    <a:pt x="1048" y="2097"/>
                  </a:cubicBezTo>
                  <a:cubicBezTo>
                    <a:pt x="1627" y="2097"/>
                    <a:pt x="2097" y="1627"/>
                    <a:pt x="2097" y="1049"/>
                  </a:cubicBezTo>
                  <a:cubicBezTo>
                    <a:pt x="2097" y="470"/>
                    <a:pt x="1627" y="0"/>
                    <a:pt x="10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38"/>
            <p:cNvSpPr/>
            <p:nvPr/>
          </p:nvSpPr>
          <p:spPr>
            <a:xfrm>
              <a:off x="929575" y="4979475"/>
              <a:ext cx="54350" cy="54350"/>
            </a:xfrm>
            <a:custGeom>
              <a:avLst/>
              <a:gdLst/>
              <a:ahLst/>
              <a:cxnLst/>
              <a:rect l="l" t="t" r="r" b="b"/>
              <a:pathLst>
                <a:path w="2174" h="2174" extrusionOk="0">
                  <a:moveTo>
                    <a:pt x="147" y="1"/>
                  </a:moveTo>
                  <a:cubicBezTo>
                    <a:pt x="65" y="1"/>
                    <a:pt x="1" y="67"/>
                    <a:pt x="1" y="147"/>
                  </a:cubicBezTo>
                  <a:cubicBezTo>
                    <a:pt x="1" y="229"/>
                    <a:pt x="67" y="294"/>
                    <a:pt x="147" y="294"/>
                  </a:cubicBezTo>
                  <a:cubicBezTo>
                    <a:pt x="1101" y="294"/>
                    <a:pt x="1880" y="1073"/>
                    <a:pt x="1880" y="2027"/>
                  </a:cubicBezTo>
                  <a:cubicBezTo>
                    <a:pt x="1880" y="2107"/>
                    <a:pt x="1945" y="2173"/>
                    <a:pt x="2026" y="2173"/>
                  </a:cubicBezTo>
                  <a:cubicBezTo>
                    <a:pt x="2107" y="2173"/>
                    <a:pt x="2173" y="2107"/>
                    <a:pt x="2172" y="2024"/>
                  </a:cubicBezTo>
                  <a:cubicBezTo>
                    <a:pt x="2172" y="909"/>
                    <a:pt x="1263" y="1"/>
                    <a:pt x="147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38"/>
            <p:cNvSpPr/>
            <p:nvPr/>
          </p:nvSpPr>
          <p:spPr>
            <a:xfrm>
              <a:off x="847750" y="4944575"/>
              <a:ext cx="171100" cy="171200"/>
            </a:xfrm>
            <a:custGeom>
              <a:avLst/>
              <a:gdLst/>
              <a:ahLst/>
              <a:cxnLst/>
              <a:rect l="l" t="t" r="r" b="b"/>
              <a:pathLst>
                <a:path w="6844" h="6848" extrusionOk="0">
                  <a:moveTo>
                    <a:pt x="3421" y="585"/>
                  </a:moveTo>
                  <a:cubicBezTo>
                    <a:pt x="4986" y="585"/>
                    <a:pt x="6259" y="1860"/>
                    <a:pt x="6259" y="3423"/>
                  </a:cubicBezTo>
                  <a:cubicBezTo>
                    <a:pt x="6259" y="4987"/>
                    <a:pt x="4986" y="6261"/>
                    <a:pt x="3421" y="6261"/>
                  </a:cubicBezTo>
                  <a:cubicBezTo>
                    <a:pt x="1858" y="6261"/>
                    <a:pt x="583" y="4988"/>
                    <a:pt x="583" y="3423"/>
                  </a:cubicBezTo>
                  <a:cubicBezTo>
                    <a:pt x="583" y="1857"/>
                    <a:pt x="1858" y="585"/>
                    <a:pt x="3421" y="585"/>
                  </a:cubicBezTo>
                  <a:close/>
                  <a:moveTo>
                    <a:pt x="3421" y="1"/>
                  </a:moveTo>
                  <a:cubicBezTo>
                    <a:pt x="1535" y="1"/>
                    <a:pt x="0" y="1537"/>
                    <a:pt x="0" y="3423"/>
                  </a:cubicBezTo>
                  <a:cubicBezTo>
                    <a:pt x="0" y="5311"/>
                    <a:pt x="1535" y="6847"/>
                    <a:pt x="3421" y="6847"/>
                  </a:cubicBezTo>
                  <a:cubicBezTo>
                    <a:pt x="5309" y="6847"/>
                    <a:pt x="6844" y="5311"/>
                    <a:pt x="6844" y="3423"/>
                  </a:cubicBezTo>
                  <a:cubicBezTo>
                    <a:pt x="6844" y="1537"/>
                    <a:pt x="5309" y="1"/>
                    <a:pt x="34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38"/>
            <p:cNvSpPr/>
            <p:nvPr/>
          </p:nvSpPr>
          <p:spPr>
            <a:xfrm>
              <a:off x="770600" y="4841325"/>
              <a:ext cx="351525" cy="297975"/>
            </a:xfrm>
            <a:custGeom>
              <a:avLst/>
              <a:gdLst/>
              <a:ahLst/>
              <a:cxnLst/>
              <a:rect l="l" t="t" r="r" b="b"/>
              <a:pathLst>
                <a:path w="14061" h="11919" extrusionOk="0">
                  <a:moveTo>
                    <a:pt x="6507" y="0"/>
                  </a:moveTo>
                  <a:cubicBezTo>
                    <a:pt x="3732" y="0"/>
                    <a:pt x="1312" y="1501"/>
                    <a:pt x="0" y="3732"/>
                  </a:cubicBezTo>
                  <a:cubicBezTo>
                    <a:pt x="1368" y="1807"/>
                    <a:pt x="3612" y="546"/>
                    <a:pt x="6155" y="546"/>
                  </a:cubicBezTo>
                  <a:cubicBezTo>
                    <a:pt x="10325" y="546"/>
                    <a:pt x="13708" y="3927"/>
                    <a:pt x="13708" y="8099"/>
                  </a:cubicBezTo>
                  <a:cubicBezTo>
                    <a:pt x="13708" y="9495"/>
                    <a:pt x="13322" y="10798"/>
                    <a:pt x="12663" y="11919"/>
                  </a:cubicBezTo>
                  <a:cubicBezTo>
                    <a:pt x="13540" y="10685"/>
                    <a:pt x="14060" y="9181"/>
                    <a:pt x="14060" y="7553"/>
                  </a:cubicBezTo>
                  <a:cubicBezTo>
                    <a:pt x="14060" y="3383"/>
                    <a:pt x="10681" y="0"/>
                    <a:pt x="6507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38"/>
            <p:cNvSpPr/>
            <p:nvPr/>
          </p:nvSpPr>
          <p:spPr>
            <a:xfrm>
              <a:off x="771100" y="5041875"/>
              <a:ext cx="156350" cy="145350"/>
            </a:xfrm>
            <a:custGeom>
              <a:avLst/>
              <a:gdLst/>
              <a:ahLst/>
              <a:cxnLst/>
              <a:rect l="l" t="t" r="r" b="b"/>
              <a:pathLst>
                <a:path w="6254" h="5814" extrusionOk="0">
                  <a:moveTo>
                    <a:pt x="140" y="0"/>
                  </a:moveTo>
                  <a:cubicBezTo>
                    <a:pt x="70" y="0"/>
                    <a:pt x="0" y="45"/>
                    <a:pt x="10" y="125"/>
                  </a:cubicBezTo>
                  <a:cubicBezTo>
                    <a:pt x="383" y="3013"/>
                    <a:pt x="2760" y="5813"/>
                    <a:pt x="5837" y="5813"/>
                  </a:cubicBezTo>
                  <a:cubicBezTo>
                    <a:pt x="5907" y="5813"/>
                    <a:pt x="5978" y="5812"/>
                    <a:pt x="6049" y="5809"/>
                  </a:cubicBezTo>
                  <a:cubicBezTo>
                    <a:pt x="6208" y="5802"/>
                    <a:pt x="6254" y="5562"/>
                    <a:pt x="6089" y="5522"/>
                  </a:cubicBezTo>
                  <a:cubicBezTo>
                    <a:pt x="3152" y="4785"/>
                    <a:pt x="915" y="3215"/>
                    <a:pt x="264" y="92"/>
                  </a:cubicBezTo>
                  <a:cubicBezTo>
                    <a:pt x="251" y="29"/>
                    <a:pt x="195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38"/>
            <p:cNvSpPr/>
            <p:nvPr/>
          </p:nvSpPr>
          <p:spPr>
            <a:xfrm>
              <a:off x="953175" y="5161025"/>
              <a:ext cx="57100" cy="23400"/>
            </a:xfrm>
            <a:custGeom>
              <a:avLst/>
              <a:gdLst/>
              <a:ahLst/>
              <a:cxnLst/>
              <a:rect l="l" t="t" r="r" b="b"/>
              <a:pathLst>
                <a:path w="2284" h="936" extrusionOk="0">
                  <a:moveTo>
                    <a:pt x="2105" y="1"/>
                  </a:moveTo>
                  <a:cubicBezTo>
                    <a:pt x="2093" y="1"/>
                    <a:pt x="2081" y="3"/>
                    <a:pt x="2068" y="7"/>
                  </a:cubicBezTo>
                  <a:cubicBezTo>
                    <a:pt x="1741" y="113"/>
                    <a:pt x="1450" y="300"/>
                    <a:pt x="1128" y="419"/>
                  </a:cubicBezTo>
                  <a:cubicBezTo>
                    <a:pt x="802" y="537"/>
                    <a:pt x="468" y="613"/>
                    <a:pt x="133" y="697"/>
                  </a:cubicBezTo>
                  <a:cubicBezTo>
                    <a:pt x="1" y="729"/>
                    <a:pt x="27" y="935"/>
                    <a:pt x="162" y="935"/>
                  </a:cubicBezTo>
                  <a:cubicBezTo>
                    <a:pt x="163" y="935"/>
                    <a:pt x="164" y="935"/>
                    <a:pt x="164" y="935"/>
                  </a:cubicBezTo>
                  <a:cubicBezTo>
                    <a:pt x="831" y="921"/>
                    <a:pt x="1704" y="705"/>
                    <a:pt x="2198" y="233"/>
                  </a:cubicBezTo>
                  <a:cubicBezTo>
                    <a:pt x="2283" y="150"/>
                    <a:pt x="2214" y="1"/>
                    <a:pt x="2105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38"/>
            <p:cNvSpPr/>
            <p:nvPr/>
          </p:nvSpPr>
          <p:spPr>
            <a:xfrm>
              <a:off x="914350" y="4907800"/>
              <a:ext cx="153125" cy="142150"/>
            </a:xfrm>
            <a:custGeom>
              <a:avLst/>
              <a:gdLst/>
              <a:ahLst/>
              <a:cxnLst/>
              <a:rect l="l" t="t" r="r" b="b"/>
              <a:pathLst>
                <a:path w="6125" h="5686" extrusionOk="0">
                  <a:moveTo>
                    <a:pt x="1053" y="1"/>
                  </a:moveTo>
                  <a:cubicBezTo>
                    <a:pt x="740" y="1"/>
                    <a:pt x="421" y="36"/>
                    <a:pt x="98" y="109"/>
                  </a:cubicBezTo>
                  <a:cubicBezTo>
                    <a:pt x="1" y="133"/>
                    <a:pt x="36" y="269"/>
                    <a:pt x="127" y="269"/>
                  </a:cubicBezTo>
                  <a:cubicBezTo>
                    <a:pt x="132" y="269"/>
                    <a:pt x="138" y="269"/>
                    <a:pt x="144" y="268"/>
                  </a:cubicBezTo>
                  <a:cubicBezTo>
                    <a:pt x="390" y="224"/>
                    <a:pt x="635" y="203"/>
                    <a:pt x="877" y="203"/>
                  </a:cubicBezTo>
                  <a:cubicBezTo>
                    <a:pt x="2183" y="203"/>
                    <a:pt x="3405" y="823"/>
                    <a:pt x="4246" y="1864"/>
                  </a:cubicBezTo>
                  <a:cubicBezTo>
                    <a:pt x="5143" y="2977"/>
                    <a:pt x="5325" y="4255"/>
                    <a:pt x="5543" y="5614"/>
                  </a:cubicBezTo>
                  <a:cubicBezTo>
                    <a:pt x="5551" y="5661"/>
                    <a:pt x="5596" y="5686"/>
                    <a:pt x="5642" y="5686"/>
                  </a:cubicBezTo>
                  <a:cubicBezTo>
                    <a:pt x="5686" y="5686"/>
                    <a:pt x="5730" y="5662"/>
                    <a:pt x="5736" y="5614"/>
                  </a:cubicBezTo>
                  <a:cubicBezTo>
                    <a:pt x="6124" y="2769"/>
                    <a:pt x="3848" y="1"/>
                    <a:pt x="1053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38"/>
            <p:cNvSpPr/>
            <p:nvPr/>
          </p:nvSpPr>
          <p:spPr>
            <a:xfrm>
              <a:off x="699125" y="4775650"/>
              <a:ext cx="478025" cy="194425"/>
            </a:xfrm>
            <a:custGeom>
              <a:avLst/>
              <a:gdLst/>
              <a:ahLst/>
              <a:cxnLst/>
              <a:rect l="l" t="t" r="r" b="b"/>
              <a:pathLst>
                <a:path w="19121" h="7777" extrusionOk="0">
                  <a:moveTo>
                    <a:pt x="9434" y="0"/>
                  </a:moveTo>
                  <a:cubicBezTo>
                    <a:pt x="5123" y="0"/>
                    <a:pt x="1220" y="2785"/>
                    <a:pt x="6" y="6958"/>
                  </a:cubicBezTo>
                  <a:cubicBezTo>
                    <a:pt x="1" y="6979"/>
                    <a:pt x="16" y="6992"/>
                    <a:pt x="32" y="6992"/>
                  </a:cubicBezTo>
                  <a:cubicBezTo>
                    <a:pt x="43" y="6992"/>
                    <a:pt x="54" y="6986"/>
                    <a:pt x="59" y="6973"/>
                  </a:cubicBezTo>
                  <a:cubicBezTo>
                    <a:pt x="1484" y="3020"/>
                    <a:pt x="5154" y="353"/>
                    <a:pt x="9359" y="353"/>
                  </a:cubicBezTo>
                  <a:cubicBezTo>
                    <a:pt x="9480" y="353"/>
                    <a:pt x="9601" y="355"/>
                    <a:pt x="9723" y="360"/>
                  </a:cubicBezTo>
                  <a:cubicBezTo>
                    <a:pt x="14030" y="517"/>
                    <a:pt x="17693" y="3470"/>
                    <a:pt x="18730" y="7645"/>
                  </a:cubicBezTo>
                  <a:cubicBezTo>
                    <a:pt x="18752" y="7737"/>
                    <a:pt x="18822" y="7776"/>
                    <a:pt x="18895" y="7776"/>
                  </a:cubicBezTo>
                  <a:cubicBezTo>
                    <a:pt x="19004" y="7776"/>
                    <a:pt x="19120" y="7685"/>
                    <a:pt x="19086" y="7546"/>
                  </a:cubicBezTo>
                  <a:cubicBezTo>
                    <a:pt x="18011" y="3229"/>
                    <a:pt x="14185" y="133"/>
                    <a:pt x="9723" y="4"/>
                  </a:cubicBezTo>
                  <a:cubicBezTo>
                    <a:pt x="9627" y="2"/>
                    <a:pt x="9530" y="0"/>
                    <a:pt x="9434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38"/>
            <p:cNvSpPr/>
            <p:nvPr/>
          </p:nvSpPr>
          <p:spPr>
            <a:xfrm>
              <a:off x="2445425" y="4775650"/>
              <a:ext cx="478025" cy="194425"/>
            </a:xfrm>
            <a:custGeom>
              <a:avLst/>
              <a:gdLst/>
              <a:ahLst/>
              <a:cxnLst/>
              <a:rect l="l" t="t" r="r" b="b"/>
              <a:pathLst>
                <a:path w="19121" h="7777" extrusionOk="0">
                  <a:moveTo>
                    <a:pt x="9434" y="0"/>
                  </a:moveTo>
                  <a:cubicBezTo>
                    <a:pt x="5123" y="0"/>
                    <a:pt x="1221" y="2785"/>
                    <a:pt x="5" y="6958"/>
                  </a:cubicBezTo>
                  <a:cubicBezTo>
                    <a:pt x="0" y="6979"/>
                    <a:pt x="16" y="6992"/>
                    <a:pt x="32" y="6992"/>
                  </a:cubicBezTo>
                  <a:cubicBezTo>
                    <a:pt x="43" y="6992"/>
                    <a:pt x="55" y="6986"/>
                    <a:pt x="60" y="6973"/>
                  </a:cubicBezTo>
                  <a:cubicBezTo>
                    <a:pt x="1485" y="3020"/>
                    <a:pt x="5155" y="353"/>
                    <a:pt x="9360" y="353"/>
                  </a:cubicBezTo>
                  <a:cubicBezTo>
                    <a:pt x="9481" y="353"/>
                    <a:pt x="9602" y="355"/>
                    <a:pt x="9724" y="360"/>
                  </a:cubicBezTo>
                  <a:cubicBezTo>
                    <a:pt x="14031" y="517"/>
                    <a:pt x="17694" y="3470"/>
                    <a:pt x="18729" y="7645"/>
                  </a:cubicBezTo>
                  <a:cubicBezTo>
                    <a:pt x="18752" y="7737"/>
                    <a:pt x="18822" y="7776"/>
                    <a:pt x="18895" y="7776"/>
                  </a:cubicBezTo>
                  <a:cubicBezTo>
                    <a:pt x="19005" y="7776"/>
                    <a:pt x="19121" y="7685"/>
                    <a:pt x="19086" y="7546"/>
                  </a:cubicBezTo>
                  <a:cubicBezTo>
                    <a:pt x="18011" y="3229"/>
                    <a:pt x="14184" y="133"/>
                    <a:pt x="9723" y="4"/>
                  </a:cubicBezTo>
                  <a:cubicBezTo>
                    <a:pt x="9626" y="2"/>
                    <a:pt x="9530" y="0"/>
                    <a:pt x="9434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38"/>
            <p:cNvSpPr/>
            <p:nvPr/>
          </p:nvSpPr>
          <p:spPr>
            <a:xfrm>
              <a:off x="2057525" y="4288175"/>
              <a:ext cx="91625" cy="20475"/>
            </a:xfrm>
            <a:custGeom>
              <a:avLst/>
              <a:gdLst/>
              <a:ahLst/>
              <a:cxnLst/>
              <a:rect l="l" t="t" r="r" b="b"/>
              <a:pathLst>
                <a:path w="3665" h="819" extrusionOk="0">
                  <a:moveTo>
                    <a:pt x="752" y="0"/>
                  </a:moveTo>
                  <a:cubicBezTo>
                    <a:pt x="466" y="0"/>
                    <a:pt x="192" y="54"/>
                    <a:pt x="108" y="275"/>
                  </a:cubicBezTo>
                  <a:cubicBezTo>
                    <a:pt x="1" y="559"/>
                    <a:pt x="280" y="724"/>
                    <a:pt x="514" y="772"/>
                  </a:cubicBezTo>
                  <a:cubicBezTo>
                    <a:pt x="681" y="807"/>
                    <a:pt x="858" y="818"/>
                    <a:pt x="1038" y="818"/>
                  </a:cubicBezTo>
                  <a:cubicBezTo>
                    <a:pt x="1337" y="818"/>
                    <a:pt x="1645" y="788"/>
                    <a:pt x="1929" y="788"/>
                  </a:cubicBezTo>
                  <a:lnTo>
                    <a:pt x="3442" y="788"/>
                  </a:lnTo>
                  <a:cubicBezTo>
                    <a:pt x="3658" y="788"/>
                    <a:pt x="3660" y="450"/>
                    <a:pt x="3442" y="450"/>
                  </a:cubicBezTo>
                  <a:cubicBezTo>
                    <a:pt x="2854" y="454"/>
                    <a:pt x="2265" y="457"/>
                    <a:pt x="1678" y="461"/>
                  </a:cubicBezTo>
                  <a:cubicBezTo>
                    <a:pt x="1499" y="462"/>
                    <a:pt x="1274" y="495"/>
                    <a:pt x="1068" y="495"/>
                  </a:cubicBezTo>
                  <a:cubicBezTo>
                    <a:pt x="970" y="495"/>
                    <a:pt x="876" y="487"/>
                    <a:pt x="793" y="466"/>
                  </a:cubicBezTo>
                  <a:cubicBezTo>
                    <a:pt x="439" y="373"/>
                    <a:pt x="732" y="331"/>
                    <a:pt x="947" y="328"/>
                  </a:cubicBezTo>
                  <a:cubicBezTo>
                    <a:pt x="1843" y="309"/>
                    <a:pt x="2733" y="248"/>
                    <a:pt x="3627" y="212"/>
                  </a:cubicBezTo>
                  <a:cubicBezTo>
                    <a:pt x="3664" y="208"/>
                    <a:pt x="3664" y="153"/>
                    <a:pt x="3627" y="150"/>
                  </a:cubicBezTo>
                  <a:cubicBezTo>
                    <a:pt x="2889" y="119"/>
                    <a:pt x="2152" y="63"/>
                    <a:pt x="1414" y="46"/>
                  </a:cubicBezTo>
                  <a:cubicBezTo>
                    <a:pt x="1269" y="42"/>
                    <a:pt x="1006" y="0"/>
                    <a:pt x="752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38"/>
            <p:cNvSpPr/>
            <p:nvPr/>
          </p:nvSpPr>
          <p:spPr>
            <a:xfrm>
              <a:off x="2268225" y="4288200"/>
              <a:ext cx="91825" cy="20950"/>
            </a:xfrm>
            <a:custGeom>
              <a:avLst/>
              <a:gdLst/>
              <a:ahLst/>
              <a:cxnLst/>
              <a:rect l="l" t="t" r="r" b="b"/>
              <a:pathLst>
                <a:path w="3673" h="838" extrusionOk="0">
                  <a:moveTo>
                    <a:pt x="2939" y="0"/>
                  </a:moveTo>
                  <a:cubicBezTo>
                    <a:pt x="2712" y="0"/>
                    <a:pt x="2480" y="36"/>
                    <a:pt x="2348" y="39"/>
                  </a:cubicBezTo>
                  <a:cubicBezTo>
                    <a:pt x="1578" y="56"/>
                    <a:pt x="807" y="114"/>
                    <a:pt x="39" y="147"/>
                  </a:cubicBezTo>
                  <a:cubicBezTo>
                    <a:pt x="0" y="152"/>
                    <a:pt x="0" y="207"/>
                    <a:pt x="38" y="210"/>
                  </a:cubicBezTo>
                  <a:cubicBezTo>
                    <a:pt x="930" y="245"/>
                    <a:pt x="1823" y="307"/>
                    <a:pt x="2718" y="326"/>
                  </a:cubicBezTo>
                  <a:cubicBezTo>
                    <a:pt x="2720" y="326"/>
                    <a:pt x="2723" y="326"/>
                    <a:pt x="2725" y="326"/>
                  </a:cubicBezTo>
                  <a:cubicBezTo>
                    <a:pt x="2777" y="326"/>
                    <a:pt x="2855" y="316"/>
                    <a:pt x="2920" y="316"/>
                  </a:cubicBezTo>
                  <a:cubicBezTo>
                    <a:pt x="3020" y="316"/>
                    <a:pt x="3091" y="340"/>
                    <a:pt x="2997" y="463"/>
                  </a:cubicBezTo>
                  <a:cubicBezTo>
                    <a:pt x="2977" y="490"/>
                    <a:pt x="2880" y="499"/>
                    <a:pt x="2753" y="499"/>
                  </a:cubicBezTo>
                  <a:cubicBezTo>
                    <a:pt x="2482" y="499"/>
                    <a:pt x="2075" y="458"/>
                    <a:pt x="1988" y="458"/>
                  </a:cubicBezTo>
                  <a:cubicBezTo>
                    <a:pt x="1401" y="455"/>
                    <a:pt x="812" y="450"/>
                    <a:pt x="224" y="448"/>
                  </a:cubicBezTo>
                  <a:cubicBezTo>
                    <a:pt x="223" y="448"/>
                    <a:pt x="223" y="448"/>
                    <a:pt x="223" y="448"/>
                  </a:cubicBezTo>
                  <a:cubicBezTo>
                    <a:pt x="7" y="448"/>
                    <a:pt x="5" y="786"/>
                    <a:pt x="224" y="786"/>
                  </a:cubicBezTo>
                  <a:cubicBezTo>
                    <a:pt x="826" y="786"/>
                    <a:pt x="1470" y="838"/>
                    <a:pt x="2099" y="838"/>
                  </a:cubicBezTo>
                  <a:cubicBezTo>
                    <a:pt x="2431" y="838"/>
                    <a:pt x="2760" y="823"/>
                    <a:pt x="3075" y="779"/>
                  </a:cubicBezTo>
                  <a:cubicBezTo>
                    <a:pt x="3328" y="743"/>
                    <a:pt x="3672" y="599"/>
                    <a:pt x="3556" y="271"/>
                  </a:cubicBezTo>
                  <a:cubicBezTo>
                    <a:pt x="3478" y="51"/>
                    <a:pt x="3212" y="0"/>
                    <a:pt x="2939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38"/>
            <p:cNvSpPr/>
            <p:nvPr/>
          </p:nvSpPr>
          <p:spPr>
            <a:xfrm>
              <a:off x="1567650" y="4288200"/>
              <a:ext cx="91875" cy="20950"/>
            </a:xfrm>
            <a:custGeom>
              <a:avLst/>
              <a:gdLst/>
              <a:ahLst/>
              <a:cxnLst/>
              <a:rect l="l" t="t" r="r" b="b"/>
              <a:pathLst>
                <a:path w="3675" h="838" extrusionOk="0">
                  <a:moveTo>
                    <a:pt x="2940" y="0"/>
                  </a:moveTo>
                  <a:cubicBezTo>
                    <a:pt x="2714" y="0"/>
                    <a:pt x="2482" y="36"/>
                    <a:pt x="2350" y="39"/>
                  </a:cubicBezTo>
                  <a:cubicBezTo>
                    <a:pt x="1579" y="56"/>
                    <a:pt x="809" y="114"/>
                    <a:pt x="41" y="147"/>
                  </a:cubicBezTo>
                  <a:cubicBezTo>
                    <a:pt x="1" y="152"/>
                    <a:pt x="1" y="207"/>
                    <a:pt x="39" y="210"/>
                  </a:cubicBezTo>
                  <a:cubicBezTo>
                    <a:pt x="932" y="245"/>
                    <a:pt x="1825" y="307"/>
                    <a:pt x="2720" y="326"/>
                  </a:cubicBezTo>
                  <a:cubicBezTo>
                    <a:pt x="2722" y="326"/>
                    <a:pt x="2725" y="326"/>
                    <a:pt x="2727" y="326"/>
                  </a:cubicBezTo>
                  <a:cubicBezTo>
                    <a:pt x="2779" y="326"/>
                    <a:pt x="2856" y="316"/>
                    <a:pt x="2921" y="316"/>
                  </a:cubicBezTo>
                  <a:cubicBezTo>
                    <a:pt x="3021" y="316"/>
                    <a:pt x="3093" y="340"/>
                    <a:pt x="2999" y="463"/>
                  </a:cubicBezTo>
                  <a:cubicBezTo>
                    <a:pt x="2979" y="490"/>
                    <a:pt x="2882" y="499"/>
                    <a:pt x="2755" y="499"/>
                  </a:cubicBezTo>
                  <a:cubicBezTo>
                    <a:pt x="2484" y="499"/>
                    <a:pt x="2077" y="458"/>
                    <a:pt x="1990" y="458"/>
                  </a:cubicBezTo>
                  <a:cubicBezTo>
                    <a:pt x="1402" y="455"/>
                    <a:pt x="813" y="450"/>
                    <a:pt x="224" y="448"/>
                  </a:cubicBezTo>
                  <a:cubicBezTo>
                    <a:pt x="224" y="448"/>
                    <a:pt x="223" y="448"/>
                    <a:pt x="223" y="448"/>
                  </a:cubicBezTo>
                  <a:cubicBezTo>
                    <a:pt x="8" y="448"/>
                    <a:pt x="7" y="786"/>
                    <a:pt x="224" y="786"/>
                  </a:cubicBezTo>
                  <a:cubicBezTo>
                    <a:pt x="827" y="786"/>
                    <a:pt x="1471" y="838"/>
                    <a:pt x="2099" y="838"/>
                  </a:cubicBezTo>
                  <a:cubicBezTo>
                    <a:pt x="2432" y="838"/>
                    <a:pt x="2760" y="823"/>
                    <a:pt x="3075" y="779"/>
                  </a:cubicBezTo>
                  <a:cubicBezTo>
                    <a:pt x="3330" y="743"/>
                    <a:pt x="3674" y="599"/>
                    <a:pt x="3557" y="271"/>
                  </a:cubicBezTo>
                  <a:cubicBezTo>
                    <a:pt x="3478" y="51"/>
                    <a:pt x="3213" y="0"/>
                    <a:pt x="2940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38"/>
            <p:cNvSpPr/>
            <p:nvPr/>
          </p:nvSpPr>
          <p:spPr>
            <a:xfrm>
              <a:off x="344850" y="4231500"/>
              <a:ext cx="2667825" cy="21950"/>
            </a:xfrm>
            <a:custGeom>
              <a:avLst/>
              <a:gdLst/>
              <a:ahLst/>
              <a:cxnLst/>
              <a:rect l="l" t="t" r="r" b="b"/>
              <a:pathLst>
                <a:path w="106713" h="878" extrusionOk="0">
                  <a:moveTo>
                    <a:pt x="106419" y="1"/>
                  </a:moveTo>
                  <a:cubicBezTo>
                    <a:pt x="106416" y="1"/>
                    <a:pt x="106413" y="1"/>
                    <a:pt x="106410" y="1"/>
                  </a:cubicBezTo>
                  <a:cubicBezTo>
                    <a:pt x="94522" y="426"/>
                    <a:pt x="82619" y="508"/>
                    <a:pt x="70720" y="508"/>
                  </a:cubicBezTo>
                  <a:cubicBezTo>
                    <a:pt x="66511" y="508"/>
                    <a:pt x="62303" y="497"/>
                    <a:pt x="58097" y="488"/>
                  </a:cubicBezTo>
                  <a:cubicBezTo>
                    <a:pt x="42066" y="454"/>
                    <a:pt x="26037" y="335"/>
                    <a:pt x="10007" y="210"/>
                  </a:cubicBezTo>
                  <a:cubicBezTo>
                    <a:pt x="6690" y="186"/>
                    <a:pt x="3374" y="173"/>
                    <a:pt x="57" y="164"/>
                  </a:cubicBezTo>
                  <a:cubicBezTo>
                    <a:pt x="1" y="164"/>
                    <a:pt x="1" y="245"/>
                    <a:pt x="54" y="246"/>
                  </a:cubicBezTo>
                  <a:cubicBezTo>
                    <a:pt x="9381" y="474"/>
                    <a:pt x="18709" y="567"/>
                    <a:pt x="28038" y="660"/>
                  </a:cubicBezTo>
                  <a:cubicBezTo>
                    <a:pt x="41427" y="795"/>
                    <a:pt x="54817" y="877"/>
                    <a:pt x="68207" y="877"/>
                  </a:cubicBezTo>
                  <a:cubicBezTo>
                    <a:pt x="72736" y="877"/>
                    <a:pt x="77265" y="868"/>
                    <a:pt x="81794" y="848"/>
                  </a:cubicBezTo>
                  <a:cubicBezTo>
                    <a:pt x="89999" y="812"/>
                    <a:pt x="98209" y="763"/>
                    <a:pt x="106410" y="473"/>
                  </a:cubicBezTo>
                  <a:cubicBezTo>
                    <a:pt x="106709" y="461"/>
                    <a:pt x="106712" y="1"/>
                    <a:pt x="106419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38"/>
            <p:cNvSpPr/>
            <p:nvPr/>
          </p:nvSpPr>
          <p:spPr>
            <a:xfrm>
              <a:off x="2671750" y="3757175"/>
              <a:ext cx="512925" cy="894775"/>
            </a:xfrm>
            <a:custGeom>
              <a:avLst/>
              <a:gdLst/>
              <a:ahLst/>
              <a:cxnLst/>
              <a:rect l="l" t="t" r="r" b="b"/>
              <a:pathLst>
                <a:path w="20517" h="35791" extrusionOk="0">
                  <a:moveTo>
                    <a:pt x="82" y="0"/>
                  </a:moveTo>
                  <a:cubicBezTo>
                    <a:pt x="39" y="0"/>
                    <a:pt x="0" y="59"/>
                    <a:pt x="41" y="103"/>
                  </a:cubicBezTo>
                  <a:cubicBezTo>
                    <a:pt x="2757" y="3051"/>
                    <a:pt x="4216" y="6774"/>
                    <a:pt x="5431" y="10534"/>
                  </a:cubicBezTo>
                  <a:cubicBezTo>
                    <a:pt x="6459" y="13718"/>
                    <a:pt x="7003" y="16983"/>
                    <a:pt x="9784" y="19112"/>
                  </a:cubicBezTo>
                  <a:cubicBezTo>
                    <a:pt x="13158" y="21694"/>
                    <a:pt x="14478" y="26218"/>
                    <a:pt x="15213" y="30233"/>
                  </a:cubicBezTo>
                  <a:cubicBezTo>
                    <a:pt x="15462" y="31596"/>
                    <a:pt x="15494" y="33543"/>
                    <a:pt x="16365" y="34695"/>
                  </a:cubicBezTo>
                  <a:cubicBezTo>
                    <a:pt x="17039" y="35587"/>
                    <a:pt x="18309" y="35790"/>
                    <a:pt x="19435" y="35790"/>
                  </a:cubicBezTo>
                  <a:cubicBezTo>
                    <a:pt x="19722" y="35790"/>
                    <a:pt x="20000" y="35777"/>
                    <a:pt x="20256" y="35759"/>
                  </a:cubicBezTo>
                  <a:cubicBezTo>
                    <a:pt x="20510" y="35742"/>
                    <a:pt x="20517" y="35351"/>
                    <a:pt x="20273" y="35351"/>
                  </a:cubicBezTo>
                  <a:cubicBezTo>
                    <a:pt x="20268" y="35351"/>
                    <a:pt x="20262" y="35351"/>
                    <a:pt x="20256" y="35351"/>
                  </a:cubicBezTo>
                  <a:cubicBezTo>
                    <a:pt x="19986" y="35371"/>
                    <a:pt x="19707" y="35385"/>
                    <a:pt x="19426" y="35385"/>
                  </a:cubicBezTo>
                  <a:cubicBezTo>
                    <a:pt x="18191" y="35385"/>
                    <a:pt x="16934" y="35113"/>
                    <a:pt x="16374" y="33851"/>
                  </a:cubicBezTo>
                  <a:cubicBezTo>
                    <a:pt x="16044" y="33107"/>
                    <a:pt x="15964" y="32161"/>
                    <a:pt x="15815" y="31374"/>
                  </a:cubicBezTo>
                  <a:cubicBezTo>
                    <a:pt x="15474" y="29561"/>
                    <a:pt x="15193" y="27731"/>
                    <a:pt x="14621" y="25971"/>
                  </a:cubicBezTo>
                  <a:cubicBezTo>
                    <a:pt x="14093" y="24347"/>
                    <a:pt x="13231" y="22895"/>
                    <a:pt x="12389" y="21419"/>
                  </a:cubicBezTo>
                  <a:cubicBezTo>
                    <a:pt x="11575" y="19997"/>
                    <a:pt x="10502" y="19318"/>
                    <a:pt x="9288" y="18279"/>
                  </a:cubicBezTo>
                  <a:cubicBezTo>
                    <a:pt x="7740" y="16956"/>
                    <a:pt x="7194" y="14967"/>
                    <a:pt x="6608" y="13096"/>
                  </a:cubicBezTo>
                  <a:cubicBezTo>
                    <a:pt x="6099" y="11471"/>
                    <a:pt x="5604" y="9843"/>
                    <a:pt x="5011" y="8245"/>
                  </a:cubicBezTo>
                  <a:cubicBezTo>
                    <a:pt x="3883" y="5199"/>
                    <a:pt x="2443" y="2333"/>
                    <a:pt x="122" y="20"/>
                  </a:cubicBezTo>
                  <a:cubicBezTo>
                    <a:pt x="110" y="6"/>
                    <a:pt x="96" y="0"/>
                    <a:pt x="82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38"/>
            <p:cNvSpPr/>
            <p:nvPr/>
          </p:nvSpPr>
          <p:spPr>
            <a:xfrm>
              <a:off x="2226650" y="3694975"/>
              <a:ext cx="732350" cy="1289025"/>
            </a:xfrm>
            <a:custGeom>
              <a:avLst/>
              <a:gdLst/>
              <a:ahLst/>
              <a:cxnLst/>
              <a:rect l="l" t="t" r="r" b="b"/>
              <a:pathLst>
                <a:path w="29294" h="51561" extrusionOk="0">
                  <a:moveTo>
                    <a:pt x="398" y="1"/>
                  </a:moveTo>
                  <a:cubicBezTo>
                    <a:pt x="352" y="1"/>
                    <a:pt x="306" y="31"/>
                    <a:pt x="303" y="91"/>
                  </a:cubicBezTo>
                  <a:cubicBezTo>
                    <a:pt x="1" y="7237"/>
                    <a:pt x="326" y="14419"/>
                    <a:pt x="372" y="21571"/>
                  </a:cubicBezTo>
                  <a:cubicBezTo>
                    <a:pt x="393" y="24823"/>
                    <a:pt x="411" y="28075"/>
                    <a:pt x="489" y="31325"/>
                  </a:cubicBezTo>
                  <a:cubicBezTo>
                    <a:pt x="547" y="33713"/>
                    <a:pt x="303" y="36078"/>
                    <a:pt x="2032" y="37953"/>
                  </a:cubicBezTo>
                  <a:cubicBezTo>
                    <a:pt x="3463" y="39505"/>
                    <a:pt x="5110" y="39750"/>
                    <a:pt x="7104" y="39843"/>
                  </a:cubicBezTo>
                  <a:cubicBezTo>
                    <a:pt x="9269" y="39943"/>
                    <a:pt x="11439" y="39965"/>
                    <a:pt x="13606" y="39979"/>
                  </a:cubicBezTo>
                  <a:cubicBezTo>
                    <a:pt x="13896" y="39981"/>
                    <a:pt x="14185" y="39982"/>
                    <a:pt x="14474" y="39982"/>
                  </a:cubicBezTo>
                  <a:cubicBezTo>
                    <a:pt x="16483" y="39982"/>
                    <a:pt x="18498" y="39944"/>
                    <a:pt x="20511" y="39944"/>
                  </a:cubicBezTo>
                  <a:cubicBezTo>
                    <a:pt x="22117" y="39944"/>
                    <a:pt x="23723" y="39968"/>
                    <a:pt x="25322" y="40055"/>
                  </a:cubicBezTo>
                  <a:cubicBezTo>
                    <a:pt x="28152" y="40209"/>
                    <a:pt x="28287" y="43082"/>
                    <a:pt x="28465" y="45351"/>
                  </a:cubicBezTo>
                  <a:cubicBezTo>
                    <a:pt x="28620" y="47348"/>
                    <a:pt x="28736" y="49347"/>
                    <a:pt x="28847" y="51349"/>
                  </a:cubicBezTo>
                  <a:cubicBezTo>
                    <a:pt x="28855" y="51490"/>
                    <a:pt x="28969" y="51560"/>
                    <a:pt x="29079" y="51560"/>
                  </a:cubicBezTo>
                  <a:cubicBezTo>
                    <a:pt x="29188" y="51560"/>
                    <a:pt x="29294" y="51490"/>
                    <a:pt x="29286" y="51349"/>
                  </a:cubicBezTo>
                  <a:cubicBezTo>
                    <a:pt x="29194" y="49697"/>
                    <a:pt x="29091" y="48047"/>
                    <a:pt x="28975" y="46397"/>
                  </a:cubicBezTo>
                  <a:cubicBezTo>
                    <a:pt x="28847" y="44616"/>
                    <a:pt x="28962" y="42215"/>
                    <a:pt x="27830" y="40723"/>
                  </a:cubicBezTo>
                  <a:cubicBezTo>
                    <a:pt x="27097" y="39757"/>
                    <a:pt x="26080" y="39653"/>
                    <a:pt x="24971" y="39612"/>
                  </a:cubicBezTo>
                  <a:cubicBezTo>
                    <a:pt x="23810" y="39569"/>
                    <a:pt x="22646" y="39562"/>
                    <a:pt x="21483" y="39562"/>
                  </a:cubicBezTo>
                  <a:cubicBezTo>
                    <a:pt x="20914" y="39562"/>
                    <a:pt x="20346" y="39564"/>
                    <a:pt x="19778" y="39564"/>
                  </a:cubicBezTo>
                  <a:cubicBezTo>
                    <a:pt x="18104" y="39564"/>
                    <a:pt x="16428" y="39574"/>
                    <a:pt x="14751" y="39574"/>
                  </a:cubicBezTo>
                  <a:cubicBezTo>
                    <a:pt x="12010" y="39574"/>
                    <a:pt x="9268" y="39546"/>
                    <a:pt x="6533" y="39395"/>
                  </a:cubicBezTo>
                  <a:cubicBezTo>
                    <a:pt x="5179" y="39320"/>
                    <a:pt x="4038" y="39142"/>
                    <a:pt x="2943" y="38244"/>
                  </a:cubicBezTo>
                  <a:cubicBezTo>
                    <a:pt x="1433" y="37004"/>
                    <a:pt x="1041" y="35489"/>
                    <a:pt x="967" y="33619"/>
                  </a:cubicBezTo>
                  <a:cubicBezTo>
                    <a:pt x="848" y="30500"/>
                    <a:pt x="812" y="27378"/>
                    <a:pt x="779" y="24257"/>
                  </a:cubicBezTo>
                  <a:cubicBezTo>
                    <a:pt x="699" y="16203"/>
                    <a:pt x="687" y="8142"/>
                    <a:pt x="489" y="93"/>
                  </a:cubicBezTo>
                  <a:cubicBezTo>
                    <a:pt x="489" y="31"/>
                    <a:pt x="443" y="1"/>
                    <a:pt x="398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38"/>
            <p:cNvSpPr/>
            <p:nvPr/>
          </p:nvSpPr>
          <p:spPr>
            <a:xfrm>
              <a:off x="3176575" y="4692450"/>
              <a:ext cx="60750" cy="112050"/>
            </a:xfrm>
            <a:custGeom>
              <a:avLst/>
              <a:gdLst/>
              <a:ahLst/>
              <a:cxnLst/>
              <a:rect l="l" t="t" r="r" b="b"/>
              <a:pathLst>
                <a:path w="2430" h="4482" extrusionOk="0">
                  <a:moveTo>
                    <a:pt x="319" y="1"/>
                  </a:moveTo>
                  <a:cubicBezTo>
                    <a:pt x="183" y="1"/>
                    <a:pt x="65" y="134"/>
                    <a:pt x="66" y="311"/>
                  </a:cubicBezTo>
                  <a:cubicBezTo>
                    <a:pt x="72" y="1428"/>
                    <a:pt x="0" y="3054"/>
                    <a:pt x="13" y="4121"/>
                  </a:cubicBezTo>
                  <a:cubicBezTo>
                    <a:pt x="15" y="4252"/>
                    <a:pt x="82" y="4374"/>
                    <a:pt x="185" y="4410"/>
                  </a:cubicBezTo>
                  <a:cubicBezTo>
                    <a:pt x="324" y="4459"/>
                    <a:pt x="467" y="4482"/>
                    <a:pt x="610" y="4482"/>
                  </a:cubicBezTo>
                  <a:cubicBezTo>
                    <a:pt x="889" y="4482"/>
                    <a:pt x="1169" y="4394"/>
                    <a:pt x="1419" y="4237"/>
                  </a:cubicBezTo>
                  <a:cubicBezTo>
                    <a:pt x="2021" y="3855"/>
                    <a:pt x="2430" y="2984"/>
                    <a:pt x="2296" y="2140"/>
                  </a:cubicBezTo>
                  <a:cubicBezTo>
                    <a:pt x="2295" y="2134"/>
                    <a:pt x="2295" y="2128"/>
                    <a:pt x="2293" y="2121"/>
                  </a:cubicBezTo>
                  <a:cubicBezTo>
                    <a:pt x="2136" y="1175"/>
                    <a:pt x="1375" y="439"/>
                    <a:pt x="677" y="122"/>
                  </a:cubicBezTo>
                  <a:cubicBezTo>
                    <a:pt x="581" y="76"/>
                    <a:pt x="482" y="40"/>
                    <a:pt x="381" y="10"/>
                  </a:cubicBezTo>
                  <a:cubicBezTo>
                    <a:pt x="360" y="4"/>
                    <a:pt x="339" y="1"/>
                    <a:pt x="3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38"/>
            <p:cNvSpPr/>
            <p:nvPr/>
          </p:nvSpPr>
          <p:spPr>
            <a:xfrm>
              <a:off x="3194550" y="4712700"/>
              <a:ext cx="29300" cy="37425"/>
            </a:xfrm>
            <a:custGeom>
              <a:avLst/>
              <a:gdLst/>
              <a:ahLst/>
              <a:cxnLst/>
              <a:rect l="l" t="t" r="r" b="b"/>
              <a:pathLst>
                <a:path w="1172" h="1497" extrusionOk="0">
                  <a:moveTo>
                    <a:pt x="110" y="1"/>
                  </a:moveTo>
                  <a:cubicBezTo>
                    <a:pt x="21" y="1"/>
                    <a:pt x="1" y="116"/>
                    <a:pt x="48" y="173"/>
                  </a:cubicBezTo>
                  <a:cubicBezTo>
                    <a:pt x="209" y="374"/>
                    <a:pt x="365" y="560"/>
                    <a:pt x="479" y="795"/>
                  </a:cubicBezTo>
                  <a:cubicBezTo>
                    <a:pt x="573" y="987"/>
                    <a:pt x="587" y="1317"/>
                    <a:pt x="757" y="1449"/>
                  </a:cubicBezTo>
                  <a:cubicBezTo>
                    <a:pt x="796" y="1479"/>
                    <a:pt x="842" y="1496"/>
                    <a:pt x="887" y="1496"/>
                  </a:cubicBezTo>
                  <a:cubicBezTo>
                    <a:pt x="940" y="1496"/>
                    <a:pt x="991" y="1471"/>
                    <a:pt x="1023" y="1414"/>
                  </a:cubicBezTo>
                  <a:cubicBezTo>
                    <a:pt x="1172" y="1156"/>
                    <a:pt x="918" y="744"/>
                    <a:pt x="780" y="522"/>
                  </a:cubicBezTo>
                  <a:cubicBezTo>
                    <a:pt x="636" y="285"/>
                    <a:pt x="412" y="28"/>
                    <a:pt x="118" y="1"/>
                  </a:cubicBezTo>
                  <a:cubicBezTo>
                    <a:pt x="116" y="1"/>
                    <a:pt x="113" y="1"/>
                    <a:pt x="110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38"/>
            <p:cNvSpPr/>
            <p:nvPr/>
          </p:nvSpPr>
          <p:spPr>
            <a:xfrm>
              <a:off x="3148225" y="4676725"/>
              <a:ext cx="37175" cy="141675"/>
            </a:xfrm>
            <a:custGeom>
              <a:avLst/>
              <a:gdLst/>
              <a:ahLst/>
              <a:cxnLst/>
              <a:rect l="l" t="t" r="r" b="b"/>
              <a:pathLst>
                <a:path w="1487" h="5667" extrusionOk="0">
                  <a:moveTo>
                    <a:pt x="983" y="0"/>
                  </a:moveTo>
                  <a:cubicBezTo>
                    <a:pt x="96" y="0"/>
                    <a:pt x="332" y="2191"/>
                    <a:pt x="313" y="2703"/>
                  </a:cubicBezTo>
                  <a:cubicBezTo>
                    <a:pt x="283" y="3581"/>
                    <a:pt x="1" y="5661"/>
                    <a:pt x="1364" y="5667"/>
                  </a:cubicBezTo>
                  <a:cubicBezTo>
                    <a:pt x="1481" y="5667"/>
                    <a:pt x="1487" y="5512"/>
                    <a:pt x="1391" y="5473"/>
                  </a:cubicBezTo>
                  <a:cubicBezTo>
                    <a:pt x="356" y="5065"/>
                    <a:pt x="597" y="3566"/>
                    <a:pt x="624" y="2703"/>
                  </a:cubicBezTo>
                  <a:cubicBezTo>
                    <a:pt x="641" y="2140"/>
                    <a:pt x="492" y="328"/>
                    <a:pt x="1164" y="107"/>
                  </a:cubicBezTo>
                  <a:cubicBezTo>
                    <a:pt x="1202" y="93"/>
                    <a:pt x="1206" y="37"/>
                    <a:pt x="1164" y="27"/>
                  </a:cubicBezTo>
                  <a:cubicBezTo>
                    <a:pt x="1099" y="9"/>
                    <a:pt x="1039" y="0"/>
                    <a:pt x="983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38"/>
            <p:cNvSpPr/>
            <p:nvPr/>
          </p:nvSpPr>
          <p:spPr>
            <a:xfrm>
              <a:off x="1138125" y="4948975"/>
              <a:ext cx="1341950" cy="12475"/>
            </a:xfrm>
            <a:custGeom>
              <a:avLst/>
              <a:gdLst/>
              <a:ahLst/>
              <a:cxnLst/>
              <a:rect l="l" t="t" r="r" b="b"/>
              <a:pathLst>
                <a:path w="53678" h="499" extrusionOk="0">
                  <a:moveTo>
                    <a:pt x="53395" y="1"/>
                  </a:moveTo>
                  <a:cubicBezTo>
                    <a:pt x="47404" y="11"/>
                    <a:pt x="41413" y="25"/>
                    <a:pt x="35420" y="40"/>
                  </a:cubicBezTo>
                  <a:cubicBezTo>
                    <a:pt x="25870" y="63"/>
                    <a:pt x="16319" y="78"/>
                    <a:pt x="6768" y="130"/>
                  </a:cubicBezTo>
                  <a:cubicBezTo>
                    <a:pt x="4575" y="143"/>
                    <a:pt x="2381" y="150"/>
                    <a:pt x="188" y="176"/>
                  </a:cubicBezTo>
                  <a:cubicBezTo>
                    <a:pt x="0" y="180"/>
                    <a:pt x="0" y="468"/>
                    <a:pt x="188" y="470"/>
                  </a:cubicBezTo>
                  <a:cubicBezTo>
                    <a:pt x="2983" y="492"/>
                    <a:pt x="5778" y="499"/>
                    <a:pt x="8574" y="499"/>
                  </a:cubicBezTo>
                  <a:cubicBezTo>
                    <a:pt x="11770" y="499"/>
                    <a:pt x="14966" y="490"/>
                    <a:pt x="18162" y="490"/>
                  </a:cubicBezTo>
                  <a:cubicBezTo>
                    <a:pt x="27713" y="488"/>
                    <a:pt x="37263" y="470"/>
                    <a:pt x="46814" y="452"/>
                  </a:cubicBezTo>
                  <a:cubicBezTo>
                    <a:pt x="49007" y="448"/>
                    <a:pt x="51201" y="442"/>
                    <a:pt x="53395" y="440"/>
                  </a:cubicBezTo>
                  <a:cubicBezTo>
                    <a:pt x="53676" y="440"/>
                    <a:pt x="53678" y="1"/>
                    <a:pt x="53395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38"/>
            <p:cNvSpPr/>
            <p:nvPr/>
          </p:nvSpPr>
          <p:spPr>
            <a:xfrm>
              <a:off x="1123450" y="4916925"/>
              <a:ext cx="1375950" cy="11525"/>
            </a:xfrm>
            <a:custGeom>
              <a:avLst/>
              <a:gdLst/>
              <a:ahLst/>
              <a:cxnLst/>
              <a:rect l="l" t="t" r="r" b="b"/>
              <a:pathLst>
                <a:path w="55038" h="461" extrusionOk="0">
                  <a:moveTo>
                    <a:pt x="20277" y="1"/>
                  </a:moveTo>
                  <a:cubicBezTo>
                    <a:pt x="15828" y="1"/>
                    <a:pt x="11380" y="4"/>
                    <a:pt x="6932" y="15"/>
                  </a:cubicBezTo>
                  <a:cubicBezTo>
                    <a:pt x="4686" y="19"/>
                    <a:pt x="2439" y="22"/>
                    <a:pt x="190" y="40"/>
                  </a:cubicBezTo>
                  <a:cubicBezTo>
                    <a:pt x="1" y="40"/>
                    <a:pt x="1" y="331"/>
                    <a:pt x="190" y="333"/>
                  </a:cubicBezTo>
                  <a:cubicBezTo>
                    <a:pt x="6313" y="400"/>
                    <a:pt x="12436" y="389"/>
                    <a:pt x="18560" y="404"/>
                  </a:cubicBezTo>
                  <a:cubicBezTo>
                    <a:pt x="28377" y="430"/>
                    <a:pt x="38195" y="443"/>
                    <a:pt x="48013" y="453"/>
                  </a:cubicBezTo>
                  <a:cubicBezTo>
                    <a:pt x="50259" y="455"/>
                    <a:pt x="52506" y="457"/>
                    <a:pt x="54753" y="460"/>
                  </a:cubicBezTo>
                  <a:cubicBezTo>
                    <a:pt x="55037" y="460"/>
                    <a:pt x="55037" y="22"/>
                    <a:pt x="54753" y="22"/>
                  </a:cubicBezTo>
                  <a:cubicBezTo>
                    <a:pt x="48631" y="16"/>
                    <a:pt x="42509" y="13"/>
                    <a:pt x="36385" y="9"/>
                  </a:cubicBezTo>
                  <a:cubicBezTo>
                    <a:pt x="31016" y="6"/>
                    <a:pt x="25646" y="1"/>
                    <a:pt x="20277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38"/>
            <p:cNvSpPr/>
            <p:nvPr/>
          </p:nvSpPr>
          <p:spPr>
            <a:xfrm>
              <a:off x="2880025" y="4108175"/>
              <a:ext cx="40275" cy="156675"/>
            </a:xfrm>
            <a:custGeom>
              <a:avLst/>
              <a:gdLst/>
              <a:ahLst/>
              <a:cxnLst/>
              <a:rect l="l" t="t" r="r" b="b"/>
              <a:pathLst>
                <a:path w="1611" h="6267" extrusionOk="0">
                  <a:moveTo>
                    <a:pt x="902" y="0"/>
                  </a:moveTo>
                  <a:cubicBezTo>
                    <a:pt x="658" y="0"/>
                    <a:pt x="413" y="179"/>
                    <a:pt x="269" y="414"/>
                  </a:cubicBezTo>
                  <a:cubicBezTo>
                    <a:pt x="1" y="854"/>
                    <a:pt x="138" y="1456"/>
                    <a:pt x="154" y="1946"/>
                  </a:cubicBezTo>
                  <a:cubicBezTo>
                    <a:pt x="196" y="3251"/>
                    <a:pt x="260" y="4556"/>
                    <a:pt x="349" y="5858"/>
                  </a:cubicBezTo>
                  <a:cubicBezTo>
                    <a:pt x="356" y="5964"/>
                    <a:pt x="371" y="6082"/>
                    <a:pt x="451" y="6151"/>
                  </a:cubicBezTo>
                  <a:cubicBezTo>
                    <a:pt x="504" y="6194"/>
                    <a:pt x="571" y="6205"/>
                    <a:pt x="637" y="6217"/>
                  </a:cubicBezTo>
                  <a:cubicBezTo>
                    <a:pt x="851" y="6251"/>
                    <a:pt x="1070" y="6267"/>
                    <a:pt x="1285" y="6267"/>
                  </a:cubicBezTo>
                  <a:cubicBezTo>
                    <a:pt x="1337" y="6267"/>
                    <a:pt x="1392" y="6263"/>
                    <a:pt x="1431" y="6231"/>
                  </a:cubicBezTo>
                  <a:cubicBezTo>
                    <a:pt x="1476" y="6194"/>
                    <a:pt x="1483" y="6129"/>
                    <a:pt x="1487" y="6072"/>
                  </a:cubicBezTo>
                  <a:cubicBezTo>
                    <a:pt x="1610" y="4432"/>
                    <a:pt x="1596" y="2786"/>
                    <a:pt x="1546" y="1143"/>
                  </a:cubicBezTo>
                  <a:cubicBezTo>
                    <a:pt x="1536" y="815"/>
                    <a:pt x="1516" y="462"/>
                    <a:pt x="1308" y="209"/>
                  </a:cubicBezTo>
                  <a:cubicBezTo>
                    <a:pt x="1187" y="61"/>
                    <a:pt x="1044" y="0"/>
                    <a:pt x="9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38"/>
            <p:cNvSpPr/>
            <p:nvPr/>
          </p:nvSpPr>
          <p:spPr>
            <a:xfrm>
              <a:off x="2880100" y="4124225"/>
              <a:ext cx="17650" cy="122750"/>
            </a:xfrm>
            <a:custGeom>
              <a:avLst/>
              <a:gdLst/>
              <a:ahLst/>
              <a:cxnLst/>
              <a:rect l="l" t="t" r="r" b="b"/>
              <a:pathLst>
                <a:path w="706" h="4910" extrusionOk="0">
                  <a:moveTo>
                    <a:pt x="332" y="0"/>
                  </a:moveTo>
                  <a:cubicBezTo>
                    <a:pt x="165" y="0"/>
                    <a:pt x="1" y="111"/>
                    <a:pt x="58" y="351"/>
                  </a:cubicBezTo>
                  <a:cubicBezTo>
                    <a:pt x="229" y="1061"/>
                    <a:pt x="65" y="1911"/>
                    <a:pt x="78" y="2641"/>
                  </a:cubicBezTo>
                  <a:cubicBezTo>
                    <a:pt x="91" y="3316"/>
                    <a:pt x="120" y="3992"/>
                    <a:pt x="186" y="4666"/>
                  </a:cubicBezTo>
                  <a:cubicBezTo>
                    <a:pt x="201" y="4827"/>
                    <a:pt x="335" y="4910"/>
                    <a:pt x="462" y="4910"/>
                  </a:cubicBezTo>
                  <a:cubicBezTo>
                    <a:pt x="587" y="4910"/>
                    <a:pt x="705" y="4829"/>
                    <a:pt x="693" y="4666"/>
                  </a:cubicBezTo>
                  <a:cubicBezTo>
                    <a:pt x="643" y="3991"/>
                    <a:pt x="585" y="3317"/>
                    <a:pt x="558" y="2641"/>
                  </a:cubicBezTo>
                  <a:cubicBezTo>
                    <a:pt x="531" y="1936"/>
                    <a:pt x="396" y="1029"/>
                    <a:pt x="617" y="351"/>
                  </a:cubicBezTo>
                  <a:cubicBezTo>
                    <a:pt x="691" y="125"/>
                    <a:pt x="510" y="0"/>
                    <a:pt x="3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38"/>
            <p:cNvSpPr/>
            <p:nvPr/>
          </p:nvSpPr>
          <p:spPr>
            <a:xfrm>
              <a:off x="2874700" y="4244125"/>
              <a:ext cx="37725" cy="49500"/>
            </a:xfrm>
            <a:custGeom>
              <a:avLst/>
              <a:gdLst/>
              <a:ahLst/>
              <a:cxnLst/>
              <a:rect l="l" t="t" r="r" b="b"/>
              <a:pathLst>
                <a:path w="1509" h="1980" extrusionOk="0">
                  <a:moveTo>
                    <a:pt x="1112" y="1"/>
                  </a:moveTo>
                  <a:cubicBezTo>
                    <a:pt x="915" y="1"/>
                    <a:pt x="717" y="122"/>
                    <a:pt x="731" y="367"/>
                  </a:cubicBezTo>
                  <a:cubicBezTo>
                    <a:pt x="740" y="532"/>
                    <a:pt x="751" y="698"/>
                    <a:pt x="760" y="863"/>
                  </a:cubicBezTo>
                  <a:cubicBezTo>
                    <a:pt x="767" y="981"/>
                    <a:pt x="830" y="1260"/>
                    <a:pt x="770" y="1368"/>
                  </a:cubicBezTo>
                  <a:cubicBezTo>
                    <a:pt x="710" y="1480"/>
                    <a:pt x="486" y="1472"/>
                    <a:pt x="374" y="1490"/>
                  </a:cubicBezTo>
                  <a:cubicBezTo>
                    <a:pt x="250" y="1508"/>
                    <a:pt x="179" y="1531"/>
                    <a:pt x="79" y="1609"/>
                  </a:cubicBezTo>
                  <a:cubicBezTo>
                    <a:pt x="0" y="1672"/>
                    <a:pt x="32" y="1796"/>
                    <a:pt x="106" y="1839"/>
                  </a:cubicBezTo>
                  <a:cubicBezTo>
                    <a:pt x="257" y="1928"/>
                    <a:pt x="454" y="1980"/>
                    <a:pt x="650" y="1980"/>
                  </a:cubicBezTo>
                  <a:cubicBezTo>
                    <a:pt x="868" y="1980"/>
                    <a:pt x="1084" y="1915"/>
                    <a:pt x="1229" y="1766"/>
                  </a:cubicBezTo>
                  <a:cubicBezTo>
                    <a:pt x="1369" y="1623"/>
                    <a:pt x="1398" y="1439"/>
                    <a:pt x="1418" y="1250"/>
                  </a:cubicBezTo>
                  <a:cubicBezTo>
                    <a:pt x="1448" y="956"/>
                    <a:pt x="1465" y="661"/>
                    <a:pt x="1489" y="367"/>
                  </a:cubicBezTo>
                  <a:cubicBezTo>
                    <a:pt x="1509" y="124"/>
                    <a:pt x="1311" y="1"/>
                    <a:pt x="1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38"/>
            <p:cNvSpPr/>
            <p:nvPr/>
          </p:nvSpPr>
          <p:spPr>
            <a:xfrm>
              <a:off x="1008150" y="4038275"/>
              <a:ext cx="528175" cy="1244575"/>
            </a:xfrm>
            <a:custGeom>
              <a:avLst/>
              <a:gdLst/>
              <a:ahLst/>
              <a:cxnLst/>
              <a:rect l="l" t="t" r="r" b="b"/>
              <a:pathLst>
                <a:path w="21127" h="49783" extrusionOk="0">
                  <a:moveTo>
                    <a:pt x="11435" y="3976"/>
                  </a:moveTo>
                  <a:lnTo>
                    <a:pt x="12483" y="9233"/>
                  </a:lnTo>
                  <a:lnTo>
                    <a:pt x="2400" y="9233"/>
                  </a:lnTo>
                  <a:lnTo>
                    <a:pt x="1352" y="3976"/>
                  </a:lnTo>
                  <a:close/>
                  <a:moveTo>
                    <a:pt x="12602" y="9817"/>
                  </a:moveTo>
                  <a:lnTo>
                    <a:pt x="13649" y="15074"/>
                  </a:lnTo>
                  <a:lnTo>
                    <a:pt x="3567" y="15074"/>
                  </a:lnTo>
                  <a:lnTo>
                    <a:pt x="2519" y="9817"/>
                  </a:lnTo>
                  <a:close/>
                  <a:moveTo>
                    <a:pt x="13765" y="15657"/>
                  </a:moveTo>
                  <a:lnTo>
                    <a:pt x="14813" y="20914"/>
                  </a:lnTo>
                  <a:lnTo>
                    <a:pt x="4730" y="20914"/>
                  </a:lnTo>
                  <a:lnTo>
                    <a:pt x="3683" y="15657"/>
                  </a:lnTo>
                  <a:close/>
                  <a:moveTo>
                    <a:pt x="14931" y="21499"/>
                  </a:moveTo>
                  <a:lnTo>
                    <a:pt x="15978" y="26756"/>
                  </a:lnTo>
                  <a:lnTo>
                    <a:pt x="5896" y="26756"/>
                  </a:lnTo>
                  <a:lnTo>
                    <a:pt x="4848" y="21499"/>
                  </a:lnTo>
                  <a:close/>
                  <a:moveTo>
                    <a:pt x="16094" y="27339"/>
                  </a:moveTo>
                  <a:lnTo>
                    <a:pt x="17142" y="32597"/>
                  </a:lnTo>
                  <a:lnTo>
                    <a:pt x="7059" y="32597"/>
                  </a:lnTo>
                  <a:lnTo>
                    <a:pt x="6012" y="27339"/>
                  </a:lnTo>
                  <a:close/>
                  <a:moveTo>
                    <a:pt x="17260" y="33183"/>
                  </a:moveTo>
                  <a:lnTo>
                    <a:pt x="18307" y="38438"/>
                  </a:lnTo>
                  <a:lnTo>
                    <a:pt x="8225" y="38438"/>
                  </a:lnTo>
                  <a:lnTo>
                    <a:pt x="7177" y="33183"/>
                  </a:lnTo>
                  <a:close/>
                  <a:moveTo>
                    <a:pt x="18423" y="39023"/>
                  </a:moveTo>
                  <a:lnTo>
                    <a:pt x="19471" y="44279"/>
                  </a:lnTo>
                  <a:lnTo>
                    <a:pt x="9388" y="44279"/>
                  </a:lnTo>
                  <a:lnTo>
                    <a:pt x="8341" y="39023"/>
                  </a:lnTo>
                  <a:close/>
                  <a:moveTo>
                    <a:pt x="322" y="0"/>
                  </a:moveTo>
                  <a:cubicBezTo>
                    <a:pt x="303" y="0"/>
                    <a:pt x="283" y="2"/>
                    <a:pt x="263" y="6"/>
                  </a:cubicBezTo>
                  <a:cubicBezTo>
                    <a:pt x="105" y="39"/>
                    <a:pt x="1" y="193"/>
                    <a:pt x="34" y="350"/>
                  </a:cubicBezTo>
                  <a:lnTo>
                    <a:pt x="9844" y="49549"/>
                  </a:lnTo>
                  <a:cubicBezTo>
                    <a:pt x="9871" y="49688"/>
                    <a:pt x="9995" y="49782"/>
                    <a:pt x="10131" y="49782"/>
                  </a:cubicBezTo>
                  <a:cubicBezTo>
                    <a:pt x="10151" y="49782"/>
                    <a:pt x="10168" y="49781"/>
                    <a:pt x="10188" y="49778"/>
                  </a:cubicBezTo>
                  <a:cubicBezTo>
                    <a:pt x="10346" y="49745"/>
                    <a:pt x="10449" y="49592"/>
                    <a:pt x="10417" y="49434"/>
                  </a:cubicBezTo>
                  <a:lnTo>
                    <a:pt x="9506" y="44864"/>
                  </a:lnTo>
                  <a:lnTo>
                    <a:pt x="19589" y="44864"/>
                  </a:lnTo>
                  <a:lnTo>
                    <a:pt x="20522" y="49546"/>
                  </a:lnTo>
                  <a:cubicBezTo>
                    <a:pt x="20549" y="49686"/>
                    <a:pt x="20672" y="49781"/>
                    <a:pt x="20808" y="49781"/>
                  </a:cubicBezTo>
                  <a:cubicBezTo>
                    <a:pt x="20828" y="49781"/>
                    <a:pt x="20846" y="49779"/>
                    <a:pt x="20866" y="49775"/>
                  </a:cubicBezTo>
                  <a:cubicBezTo>
                    <a:pt x="21023" y="49744"/>
                    <a:pt x="21127" y="49589"/>
                    <a:pt x="21095" y="49431"/>
                  </a:cubicBezTo>
                  <a:lnTo>
                    <a:pt x="11286" y="236"/>
                  </a:lnTo>
                  <a:cubicBezTo>
                    <a:pt x="11257" y="97"/>
                    <a:pt x="11136" y="0"/>
                    <a:pt x="11001" y="0"/>
                  </a:cubicBezTo>
                  <a:cubicBezTo>
                    <a:pt x="10982" y="0"/>
                    <a:pt x="10962" y="2"/>
                    <a:pt x="10942" y="6"/>
                  </a:cubicBezTo>
                  <a:cubicBezTo>
                    <a:pt x="10784" y="39"/>
                    <a:pt x="10681" y="193"/>
                    <a:pt x="10713" y="350"/>
                  </a:cubicBezTo>
                  <a:lnTo>
                    <a:pt x="11319" y="3392"/>
                  </a:lnTo>
                  <a:lnTo>
                    <a:pt x="1236" y="3392"/>
                  </a:lnTo>
                  <a:lnTo>
                    <a:pt x="607" y="236"/>
                  </a:lnTo>
                  <a:cubicBezTo>
                    <a:pt x="578" y="97"/>
                    <a:pt x="457" y="0"/>
                    <a:pt x="3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38"/>
            <p:cNvSpPr/>
            <p:nvPr/>
          </p:nvSpPr>
          <p:spPr>
            <a:xfrm>
              <a:off x="668625" y="3506450"/>
              <a:ext cx="1421675" cy="755375"/>
            </a:xfrm>
            <a:custGeom>
              <a:avLst/>
              <a:gdLst/>
              <a:ahLst/>
              <a:cxnLst/>
              <a:rect l="l" t="t" r="r" b="b"/>
              <a:pathLst>
                <a:path w="56867" h="30215" extrusionOk="0">
                  <a:moveTo>
                    <a:pt x="18230" y="0"/>
                  </a:moveTo>
                  <a:cubicBezTo>
                    <a:pt x="18060" y="0"/>
                    <a:pt x="17891" y="2"/>
                    <a:pt x="17721" y="6"/>
                  </a:cubicBezTo>
                  <a:cubicBezTo>
                    <a:pt x="15171" y="60"/>
                    <a:pt x="12647" y="500"/>
                    <a:pt x="10133" y="939"/>
                  </a:cubicBezTo>
                  <a:lnTo>
                    <a:pt x="8164" y="1845"/>
                  </a:lnTo>
                  <a:cubicBezTo>
                    <a:pt x="5594" y="3242"/>
                    <a:pt x="2788" y="4144"/>
                    <a:pt x="0" y="5038"/>
                  </a:cubicBezTo>
                  <a:cubicBezTo>
                    <a:pt x="1901" y="6033"/>
                    <a:pt x="4045" y="6553"/>
                    <a:pt x="6190" y="6553"/>
                  </a:cubicBezTo>
                  <a:cubicBezTo>
                    <a:pt x="6704" y="6553"/>
                    <a:pt x="7219" y="6523"/>
                    <a:pt x="7730" y="6463"/>
                  </a:cubicBezTo>
                  <a:cubicBezTo>
                    <a:pt x="7876" y="6445"/>
                    <a:pt x="8029" y="6427"/>
                    <a:pt x="8178" y="6427"/>
                  </a:cubicBezTo>
                  <a:cubicBezTo>
                    <a:pt x="8390" y="6427"/>
                    <a:pt x="8594" y="6464"/>
                    <a:pt x="8759" y="6592"/>
                  </a:cubicBezTo>
                  <a:cubicBezTo>
                    <a:pt x="8975" y="6758"/>
                    <a:pt x="9067" y="7036"/>
                    <a:pt x="9180" y="7284"/>
                  </a:cubicBezTo>
                  <a:cubicBezTo>
                    <a:pt x="9719" y="8476"/>
                    <a:pt x="10887" y="9173"/>
                    <a:pt x="11739" y="10112"/>
                  </a:cubicBezTo>
                  <a:cubicBezTo>
                    <a:pt x="12662" y="11132"/>
                    <a:pt x="13173" y="12729"/>
                    <a:pt x="13430" y="14059"/>
                  </a:cubicBezTo>
                  <a:cubicBezTo>
                    <a:pt x="13930" y="14040"/>
                    <a:pt x="14427" y="14020"/>
                    <a:pt x="14927" y="14003"/>
                  </a:cubicBezTo>
                  <a:cubicBezTo>
                    <a:pt x="16002" y="15890"/>
                    <a:pt x="16333" y="18098"/>
                    <a:pt x="16647" y="20247"/>
                  </a:cubicBezTo>
                  <a:cubicBezTo>
                    <a:pt x="16890" y="21903"/>
                    <a:pt x="17132" y="23562"/>
                    <a:pt x="17239" y="25232"/>
                  </a:cubicBezTo>
                  <a:cubicBezTo>
                    <a:pt x="17282" y="25886"/>
                    <a:pt x="17324" y="26595"/>
                    <a:pt x="17751" y="27094"/>
                  </a:cubicBezTo>
                  <a:cubicBezTo>
                    <a:pt x="18030" y="27421"/>
                    <a:pt x="18439" y="27606"/>
                    <a:pt x="18839" y="27768"/>
                  </a:cubicBezTo>
                  <a:cubicBezTo>
                    <a:pt x="20136" y="28292"/>
                    <a:pt x="21492" y="28672"/>
                    <a:pt x="22873" y="28897"/>
                  </a:cubicBezTo>
                  <a:cubicBezTo>
                    <a:pt x="22468" y="28831"/>
                    <a:pt x="21526" y="25500"/>
                    <a:pt x="21354" y="25033"/>
                  </a:cubicBezTo>
                  <a:cubicBezTo>
                    <a:pt x="20903" y="23800"/>
                    <a:pt x="20742" y="22691"/>
                    <a:pt x="20487" y="21420"/>
                  </a:cubicBezTo>
                  <a:cubicBezTo>
                    <a:pt x="20487" y="20186"/>
                    <a:pt x="19950" y="18748"/>
                    <a:pt x="19706" y="17536"/>
                  </a:cubicBezTo>
                  <a:cubicBezTo>
                    <a:pt x="19462" y="16317"/>
                    <a:pt x="19283" y="15106"/>
                    <a:pt x="19115" y="13872"/>
                  </a:cubicBezTo>
                  <a:lnTo>
                    <a:pt x="19115" y="13872"/>
                  </a:lnTo>
                  <a:cubicBezTo>
                    <a:pt x="19131" y="13984"/>
                    <a:pt x="19503" y="14017"/>
                    <a:pt x="20035" y="14017"/>
                  </a:cubicBezTo>
                  <a:cubicBezTo>
                    <a:pt x="20805" y="14017"/>
                    <a:pt x="21910" y="13948"/>
                    <a:pt x="22749" y="13948"/>
                  </a:cubicBezTo>
                  <a:cubicBezTo>
                    <a:pt x="23312" y="13948"/>
                    <a:pt x="23755" y="13979"/>
                    <a:pt x="23895" y="14083"/>
                  </a:cubicBezTo>
                  <a:cubicBezTo>
                    <a:pt x="24001" y="14162"/>
                    <a:pt x="24086" y="14268"/>
                    <a:pt x="24165" y="14374"/>
                  </a:cubicBezTo>
                  <a:cubicBezTo>
                    <a:pt x="25250" y="15833"/>
                    <a:pt x="25512" y="17566"/>
                    <a:pt x="26227" y="19178"/>
                  </a:cubicBezTo>
                  <a:cubicBezTo>
                    <a:pt x="27013" y="20954"/>
                    <a:pt x="27289" y="23028"/>
                    <a:pt x="27883" y="24887"/>
                  </a:cubicBezTo>
                  <a:cubicBezTo>
                    <a:pt x="28044" y="25398"/>
                    <a:pt x="28231" y="25943"/>
                    <a:pt x="28664" y="26264"/>
                  </a:cubicBezTo>
                  <a:cubicBezTo>
                    <a:pt x="29026" y="26535"/>
                    <a:pt x="29499" y="26594"/>
                    <a:pt x="29949" y="26644"/>
                  </a:cubicBezTo>
                  <a:cubicBezTo>
                    <a:pt x="31126" y="26776"/>
                    <a:pt x="32304" y="26909"/>
                    <a:pt x="33481" y="27044"/>
                  </a:cubicBezTo>
                  <a:cubicBezTo>
                    <a:pt x="31595" y="24163"/>
                    <a:pt x="30845" y="20841"/>
                    <a:pt x="29604" y="17682"/>
                  </a:cubicBezTo>
                  <a:cubicBezTo>
                    <a:pt x="28816" y="15678"/>
                    <a:pt x="27743" y="13798"/>
                    <a:pt x="26651" y="11942"/>
                  </a:cubicBezTo>
                  <a:cubicBezTo>
                    <a:pt x="25965" y="10777"/>
                    <a:pt x="25257" y="9601"/>
                    <a:pt x="24281" y="8665"/>
                  </a:cubicBezTo>
                  <a:cubicBezTo>
                    <a:pt x="22988" y="7430"/>
                    <a:pt x="21228" y="6610"/>
                    <a:pt x="20377" y="5037"/>
                  </a:cubicBezTo>
                  <a:lnTo>
                    <a:pt x="20377" y="5037"/>
                  </a:lnTo>
                  <a:cubicBezTo>
                    <a:pt x="23587" y="5971"/>
                    <a:pt x="26909" y="6523"/>
                    <a:pt x="30249" y="6689"/>
                  </a:cubicBezTo>
                  <a:cubicBezTo>
                    <a:pt x="31033" y="7166"/>
                    <a:pt x="31820" y="7635"/>
                    <a:pt x="32615" y="8092"/>
                  </a:cubicBezTo>
                  <a:cubicBezTo>
                    <a:pt x="33524" y="8615"/>
                    <a:pt x="34450" y="9136"/>
                    <a:pt x="35214" y="9855"/>
                  </a:cubicBezTo>
                  <a:cubicBezTo>
                    <a:pt x="35997" y="10595"/>
                    <a:pt x="36584" y="11519"/>
                    <a:pt x="37085" y="12475"/>
                  </a:cubicBezTo>
                  <a:cubicBezTo>
                    <a:pt x="39836" y="17718"/>
                    <a:pt x="40151" y="23876"/>
                    <a:pt x="40023" y="29797"/>
                  </a:cubicBezTo>
                  <a:cubicBezTo>
                    <a:pt x="42042" y="30075"/>
                    <a:pt x="44082" y="30215"/>
                    <a:pt x="46121" y="30215"/>
                  </a:cubicBezTo>
                  <a:cubicBezTo>
                    <a:pt x="46509" y="30215"/>
                    <a:pt x="46896" y="30210"/>
                    <a:pt x="47283" y="30200"/>
                  </a:cubicBezTo>
                  <a:cubicBezTo>
                    <a:pt x="46037" y="28126"/>
                    <a:pt x="45907" y="25593"/>
                    <a:pt x="45715" y="23183"/>
                  </a:cubicBezTo>
                  <a:cubicBezTo>
                    <a:pt x="45358" y="18698"/>
                    <a:pt x="44677" y="14241"/>
                    <a:pt x="43678" y="9856"/>
                  </a:cubicBezTo>
                  <a:lnTo>
                    <a:pt x="43678" y="9856"/>
                  </a:lnTo>
                  <a:cubicBezTo>
                    <a:pt x="44816" y="11258"/>
                    <a:pt x="46421" y="12234"/>
                    <a:pt x="47498" y="13682"/>
                  </a:cubicBezTo>
                  <a:cubicBezTo>
                    <a:pt x="48696" y="15296"/>
                    <a:pt x="49127" y="17344"/>
                    <a:pt x="49390" y="19337"/>
                  </a:cubicBezTo>
                  <a:cubicBezTo>
                    <a:pt x="49712" y="21798"/>
                    <a:pt x="49825" y="24286"/>
                    <a:pt x="49722" y="26766"/>
                  </a:cubicBezTo>
                  <a:cubicBezTo>
                    <a:pt x="52107" y="26824"/>
                    <a:pt x="54489" y="26888"/>
                    <a:pt x="56867" y="26952"/>
                  </a:cubicBezTo>
                  <a:cubicBezTo>
                    <a:pt x="56233" y="26167"/>
                    <a:pt x="55993" y="25142"/>
                    <a:pt x="55772" y="24159"/>
                  </a:cubicBezTo>
                  <a:cubicBezTo>
                    <a:pt x="55177" y="21514"/>
                    <a:pt x="54582" y="18871"/>
                    <a:pt x="53987" y="16227"/>
                  </a:cubicBezTo>
                  <a:cubicBezTo>
                    <a:pt x="53504" y="14087"/>
                    <a:pt x="53006" y="11902"/>
                    <a:pt x="51855" y="10033"/>
                  </a:cubicBezTo>
                  <a:cubicBezTo>
                    <a:pt x="51269" y="9080"/>
                    <a:pt x="50526" y="8234"/>
                    <a:pt x="49764" y="7416"/>
                  </a:cubicBezTo>
                  <a:cubicBezTo>
                    <a:pt x="48348" y="5891"/>
                    <a:pt x="46846" y="4445"/>
                    <a:pt x="45276" y="3076"/>
                  </a:cubicBezTo>
                  <a:lnTo>
                    <a:pt x="27999" y="3076"/>
                  </a:lnTo>
                  <a:cubicBezTo>
                    <a:pt x="27117" y="2415"/>
                    <a:pt x="26187" y="1822"/>
                    <a:pt x="25184" y="1362"/>
                  </a:cubicBezTo>
                  <a:cubicBezTo>
                    <a:pt x="23022" y="366"/>
                    <a:pt x="20615" y="0"/>
                    <a:pt x="18230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38"/>
            <p:cNvSpPr/>
            <p:nvPr/>
          </p:nvSpPr>
          <p:spPr>
            <a:xfrm>
              <a:off x="844700" y="3040875"/>
              <a:ext cx="504275" cy="412950"/>
            </a:xfrm>
            <a:custGeom>
              <a:avLst/>
              <a:gdLst/>
              <a:ahLst/>
              <a:cxnLst/>
              <a:rect l="l" t="t" r="r" b="b"/>
              <a:pathLst>
                <a:path w="20171" h="16518" extrusionOk="0">
                  <a:moveTo>
                    <a:pt x="10612" y="0"/>
                  </a:moveTo>
                  <a:cubicBezTo>
                    <a:pt x="10558" y="0"/>
                    <a:pt x="10504" y="3"/>
                    <a:pt x="10450" y="7"/>
                  </a:cubicBezTo>
                  <a:cubicBezTo>
                    <a:pt x="8991" y="126"/>
                    <a:pt x="7827" y="2003"/>
                    <a:pt x="7498" y="3343"/>
                  </a:cubicBezTo>
                  <a:cubicBezTo>
                    <a:pt x="7232" y="4420"/>
                    <a:pt x="6822" y="4893"/>
                    <a:pt x="5643" y="5247"/>
                  </a:cubicBezTo>
                  <a:cubicBezTo>
                    <a:pt x="4982" y="5446"/>
                    <a:pt x="4278" y="5416"/>
                    <a:pt x="3589" y="5426"/>
                  </a:cubicBezTo>
                  <a:cubicBezTo>
                    <a:pt x="2898" y="5437"/>
                    <a:pt x="2180" y="5501"/>
                    <a:pt x="1587" y="5853"/>
                  </a:cubicBezTo>
                  <a:cubicBezTo>
                    <a:pt x="502" y="6504"/>
                    <a:pt x="777" y="7526"/>
                    <a:pt x="939" y="8575"/>
                  </a:cubicBezTo>
                  <a:cubicBezTo>
                    <a:pt x="958" y="8704"/>
                    <a:pt x="978" y="8837"/>
                    <a:pt x="942" y="8965"/>
                  </a:cubicBezTo>
                  <a:cubicBezTo>
                    <a:pt x="883" y="9177"/>
                    <a:pt x="688" y="9316"/>
                    <a:pt x="531" y="9468"/>
                  </a:cubicBezTo>
                  <a:cubicBezTo>
                    <a:pt x="199" y="9793"/>
                    <a:pt x="0" y="10303"/>
                    <a:pt x="181" y="10732"/>
                  </a:cubicBezTo>
                  <a:cubicBezTo>
                    <a:pt x="422" y="11301"/>
                    <a:pt x="1157" y="11448"/>
                    <a:pt x="1601" y="11876"/>
                  </a:cubicBezTo>
                  <a:cubicBezTo>
                    <a:pt x="2355" y="12602"/>
                    <a:pt x="2093" y="13888"/>
                    <a:pt x="2592" y="14805"/>
                  </a:cubicBezTo>
                  <a:cubicBezTo>
                    <a:pt x="2838" y="15254"/>
                    <a:pt x="3254" y="15586"/>
                    <a:pt x="3698" y="15841"/>
                  </a:cubicBezTo>
                  <a:cubicBezTo>
                    <a:pt x="4458" y="16276"/>
                    <a:pt x="5329" y="16511"/>
                    <a:pt x="6206" y="16518"/>
                  </a:cubicBezTo>
                  <a:cubicBezTo>
                    <a:pt x="6223" y="16518"/>
                    <a:pt x="6240" y="16518"/>
                    <a:pt x="6256" y="16518"/>
                  </a:cubicBezTo>
                  <a:cubicBezTo>
                    <a:pt x="6782" y="16518"/>
                    <a:pt x="7317" y="16429"/>
                    <a:pt x="7777" y="16178"/>
                  </a:cubicBezTo>
                  <a:cubicBezTo>
                    <a:pt x="8253" y="15917"/>
                    <a:pt x="8643" y="15466"/>
                    <a:pt x="8739" y="14934"/>
                  </a:cubicBezTo>
                  <a:lnTo>
                    <a:pt x="12170" y="14504"/>
                  </a:lnTo>
                  <a:cubicBezTo>
                    <a:pt x="13503" y="14480"/>
                    <a:pt x="14854" y="14412"/>
                    <a:pt x="16130" y="14025"/>
                  </a:cubicBezTo>
                  <a:cubicBezTo>
                    <a:pt x="17404" y="13637"/>
                    <a:pt x="18618" y="12896"/>
                    <a:pt x="19330" y="11768"/>
                  </a:cubicBezTo>
                  <a:cubicBezTo>
                    <a:pt x="20044" y="10642"/>
                    <a:pt x="20170" y="9099"/>
                    <a:pt x="19438" y="7984"/>
                  </a:cubicBezTo>
                  <a:cubicBezTo>
                    <a:pt x="19022" y="7352"/>
                    <a:pt x="18364" y="6884"/>
                    <a:pt x="18062" y="6190"/>
                  </a:cubicBezTo>
                  <a:cubicBezTo>
                    <a:pt x="17719" y="5404"/>
                    <a:pt x="17854" y="4393"/>
                    <a:pt x="17245" y="3791"/>
                  </a:cubicBezTo>
                  <a:cubicBezTo>
                    <a:pt x="16740" y="3290"/>
                    <a:pt x="15941" y="3298"/>
                    <a:pt x="15271" y="3061"/>
                  </a:cubicBezTo>
                  <a:cubicBezTo>
                    <a:pt x="14350" y="2736"/>
                    <a:pt x="13688" y="1949"/>
                    <a:pt x="12994" y="1262"/>
                  </a:cubicBezTo>
                  <a:cubicBezTo>
                    <a:pt x="12338" y="615"/>
                    <a:pt x="11521" y="0"/>
                    <a:pt x="106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38"/>
            <p:cNvSpPr/>
            <p:nvPr/>
          </p:nvSpPr>
          <p:spPr>
            <a:xfrm>
              <a:off x="1023125" y="3149275"/>
              <a:ext cx="141450" cy="123875"/>
            </a:xfrm>
            <a:custGeom>
              <a:avLst/>
              <a:gdLst/>
              <a:ahLst/>
              <a:cxnLst/>
              <a:rect l="l" t="t" r="r" b="b"/>
              <a:pathLst>
                <a:path w="5658" h="4955" extrusionOk="0">
                  <a:moveTo>
                    <a:pt x="2401" y="1"/>
                  </a:moveTo>
                  <a:cubicBezTo>
                    <a:pt x="2401" y="1"/>
                    <a:pt x="1827" y="1516"/>
                    <a:pt x="1540" y="2271"/>
                  </a:cubicBezTo>
                  <a:lnTo>
                    <a:pt x="1" y="3131"/>
                  </a:lnTo>
                  <a:cubicBezTo>
                    <a:pt x="1" y="3131"/>
                    <a:pt x="2768" y="4955"/>
                    <a:pt x="3931" y="4955"/>
                  </a:cubicBezTo>
                  <a:cubicBezTo>
                    <a:pt x="3999" y="4955"/>
                    <a:pt x="4061" y="4948"/>
                    <a:pt x="4117" y="4935"/>
                  </a:cubicBezTo>
                  <a:cubicBezTo>
                    <a:pt x="5133" y="4697"/>
                    <a:pt x="5658" y="2939"/>
                    <a:pt x="5658" y="2939"/>
                  </a:cubicBezTo>
                  <a:lnTo>
                    <a:pt x="4524" y="2605"/>
                  </a:lnTo>
                  <a:lnTo>
                    <a:pt x="4632" y="766"/>
                  </a:lnTo>
                  <a:lnTo>
                    <a:pt x="2401" y="1"/>
                  </a:lnTo>
                  <a:close/>
                </a:path>
              </a:pathLst>
            </a:custGeom>
            <a:solidFill>
              <a:srgbClr val="FFE1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38"/>
            <p:cNvSpPr/>
            <p:nvPr/>
          </p:nvSpPr>
          <p:spPr>
            <a:xfrm>
              <a:off x="1050250" y="3064125"/>
              <a:ext cx="137725" cy="122275"/>
            </a:xfrm>
            <a:custGeom>
              <a:avLst/>
              <a:gdLst/>
              <a:ahLst/>
              <a:cxnLst/>
              <a:rect l="l" t="t" r="r" b="b"/>
              <a:pathLst>
                <a:path w="5509" h="4891" extrusionOk="0">
                  <a:moveTo>
                    <a:pt x="2712" y="0"/>
                  </a:moveTo>
                  <a:cubicBezTo>
                    <a:pt x="2204" y="0"/>
                    <a:pt x="1696" y="75"/>
                    <a:pt x="1209" y="222"/>
                  </a:cubicBezTo>
                  <a:cubicBezTo>
                    <a:pt x="788" y="350"/>
                    <a:pt x="352" y="557"/>
                    <a:pt x="151" y="949"/>
                  </a:cubicBezTo>
                  <a:cubicBezTo>
                    <a:pt x="1" y="1243"/>
                    <a:pt x="11" y="1592"/>
                    <a:pt x="39" y="1922"/>
                  </a:cubicBezTo>
                  <a:lnTo>
                    <a:pt x="528" y="2319"/>
                  </a:lnTo>
                  <a:cubicBezTo>
                    <a:pt x="822" y="3717"/>
                    <a:pt x="2347" y="4891"/>
                    <a:pt x="3784" y="4891"/>
                  </a:cubicBezTo>
                  <a:cubicBezTo>
                    <a:pt x="3931" y="4891"/>
                    <a:pt x="4077" y="4878"/>
                    <a:pt x="4220" y="4853"/>
                  </a:cubicBezTo>
                  <a:cubicBezTo>
                    <a:pt x="4977" y="4718"/>
                    <a:pt x="5509" y="4103"/>
                    <a:pt x="5473" y="3322"/>
                  </a:cubicBezTo>
                  <a:cubicBezTo>
                    <a:pt x="5431" y="2411"/>
                    <a:pt x="4945" y="1718"/>
                    <a:pt x="4504" y="954"/>
                  </a:cubicBezTo>
                  <a:cubicBezTo>
                    <a:pt x="4353" y="695"/>
                    <a:pt x="4196" y="428"/>
                    <a:pt x="3948" y="258"/>
                  </a:cubicBezTo>
                  <a:cubicBezTo>
                    <a:pt x="3701" y="87"/>
                    <a:pt x="3393" y="36"/>
                    <a:pt x="3094" y="14"/>
                  </a:cubicBezTo>
                  <a:cubicBezTo>
                    <a:pt x="2967" y="5"/>
                    <a:pt x="2839" y="0"/>
                    <a:pt x="2712" y="0"/>
                  </a:cubicBezTo>
                  <a:close/>
                </a:path>
              </a:pathLst>
            </a:custGeom>
            <a:solidFill>
              <a:srgbClr val="FFE1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38"/>
            <p:cNvSpPr/>
            <p:nvPr/>
          </p:nvSpPr>
          <p:spPr>
            <a:xfrm>
              <a:off x="961925" y="3052700"/>
              <a:ext cx="209175" cy="187875"/>
            </a:xfrm>
            <a:custGeom>
              <a:avLst/>
              <a:gdLst/>
              <a:ahLst/>
              <a:cxnLst/>
              <a:rect l="l" t="t" r="r" b="b"/>
              <a:pathLst>
                <a:path w="8367" h="7515" extrusionOk="0">
                  <a:moveTo>
                    <a:pt x="6577" y="1"/>
                  </a:moveTo>
                  <a:cubicBezTo>
                    <a:pt x="6455" y="1"/>
                    <a:pt x="6333" y="10"/>
                    <a:pt x="6212" y="28"/>
                  </a:cubicBezTo>
                  <a:cubicBezTo>
                    <a:pt x="5975" y="64"/>
                    <a:pt x="5741" y="134"/>
                    <a:pt x="5524" y="238"/>
                  </a:cubicBezTo>
                  <a:cubicBezTo>
                    <a:pt x="5299" y="344"/>
                    <a:pt x="5087" y="339"/>
                    <a:pt x="4851" y="423"/>
                  </a:cubicBezTo>
                  <a:cubicBezTo>
                    <a:pt x="3842" y="775"/>
                    <a:pt x="3130" y="1840"/>
                    <a:pt x="3188" y="2908"/>
                  </a:cubicBezTo>
                  <a:lnTo>
                    <a:pt x="1" y="7103"/>
                  </a:lnTo>
                  <a:cubicBezTo>
                    <a:pt x="44" y="7378"/>
                    <a:pt x="369" y="7504"/>
                    <a:pt x="646" y="7514"/>
                  </a:cubicBezTo>
                  <a:cubicBezTo>
                    <a:pt x="662" y="7515"/>
                    <a:pt x="678" y="7515"/>
                    <a:pt x="694" y="7515"/>
                  </a:cubicBezTo>
                  <a:cubicBezTo>
                    <a:pt x="1424" y="7515"/>
                    <a:pt x="2083" y="7074"/>
                    <a:pt x="2800" y="6917"/>
                  </a:cubicBezTo>
                  <a:cubicBezTo>
                    <a:pt x="3121" y="6848"/>
                    <a:pt x="3453" y="6835"/>
                    <a:pt x="3770" y="6746"/>
                  </a:cubicBezTo>
                  <a:cubicBezTo>
                    <a:pt x="3898" y="6710"/>
                    <a:pt x="4021" y="6664"/>
                    <a:pt x="4139" y="6603"/>
                  </a:cubicBezTo>
                  <a:cubicBezTo>
                    <a:pt x="4692" y="6312"/>
                    <a:pt x="4958" y="5725"/>
                    <a:pt x="4917" y="5115"/>
                  </a:cubicBezTo>
                  <a:cubicBezTo>
                    <a:pt x="4895" y="4794"/>
                    <a:pt x="4799" y="4480"/>
                    <a:pt x="4650" y="4198"/>
                  </a:cubicBezTo>
                  <a:cubicBezTo>
                    <a:pt x="4580" y="4063"/>
                    <a:pt x="4472" y="3912"/>
                    <a:pt x="4437" y="3765"/>
                  </a:cubicBezTo>
                  <a:cubicBezTo>
                    <a:pt x="4407" y="3642"/>
                    <a:pt x="4458" y="3467"/>
                    <a:pt x="4495" y="3348"/>
                  </a:cubicBezTo>
                  <a:cubicBezTo>
                    <a:pt x="4564" y="3133"/>
                    <a:pt x="4686" y="2934"/>
                    <a:pt x="4847" y="2776"/>
                  </a:cubicBezTo>
                  <a:cubicBezTo>
                    <a:pt x="4923" y="2703"/>
                    <a:pt x="5001" y="2631"/>
                    <a:pt x="5089" y="2572"/>
                  </a:cubicBezTo>
                  <a:cubicBezTo>
                    <a:pt x="5182" y="2509"/>
                    <a:pt x="5287" y="2436"/>
                    <a:pt x="5338" y="2333"/>
                  </a:cubicBezTo>
                  <a:cubicBezTo>
                    <a:pt x="5430" y="2150"/>
                    <a:pt x="5337" y="1906"/>
                    <a:pt x="5387" y="1711"/>
                  </a:cubicBezTo>
                  <a:cubicBezTo>
                    <a:pt x="5431" y="1545"/>
                    <a:pt x="5567" y="1231"/>
                    <a:pt x="5692" y="1112"/>
                  </a:cubicBezTo>
                  <a:cubicBezTo>
                    <a:pt x="5765" y="1045"/>
                    <a:pt x="5854" y="1035"/>
                    <a:pt x="5947" y="1035"/>
                  </a:cubicBezTo>
                  <a:cubicBezTo>
                    <a:pt x="5988" y="1035"/>
                    <a:pt x="6030" y="1037"/>
                    <a:pt x="6071" y="1037"/>
                  </a:cubicBezTo>
                  <a:cubicBezTo>
                    <a:pt x="6139" y="1037"/>
                    <a:pt x="6207" y="1031"/>
                    <a:pt x="6270" y="1003"/>
                  </a:cubicBezTo>
                  <a:cubicBezTo>
                    <a:pt x="6393" y="947"/>
                    <a:pt x="6465" y="814"/>
                    <a:pt x="6587" y="751"/>
                  </a:cubicBezTo>
                  <a:cubicBezTo>
                    <a:pt x="6640" y="723"/>
                    <a:pt x="6696" y="712"/>
                    <a:pt x="6755" y="712"/>
                  </a:cubicBezTo>
                  <a:cubicBezTo>
                    <a:pt x="6874" y="712"/>
                    <a:pt x="6999" y="759"/>
                    <a:pt x="7110" y="808"/>
                  </a:cubicBezTo>
                  <a:cubicBezTo>
                    <a:pt x="7558" y="1010"/>
                    <a:pt x="7981" y="1268"/>
                    <a:pt x="8367" y="1572"/>
                  </a:cubicBezTo>
                  <a:cubicBezTo>
                    <a:pt x="8306" y="1341"/>
                    <a:pt x="8238" y="1113"/>
                    <a:pt x="8159" y="890"/>
                  </a:cubicBezTo>
                  <a:cubicBezTo>
                    <a:pt x="8109" y="745"/>
                    <a:pt x="8051" y="597"/>
                    <a:pt x="7951" y="480"/>
                  </a:cubicBezTo>
                  <a:cubicBezTo>
                    <a:pt x="7854" y="365"/>
                    <a:pt x="7719" y="286"/>
                    <a:pt x="7583" y="222"/>
                  </a:cubicBezTo>
                  <a:cubicBezTo>
                    <a:pt x="7269" y="75"/>
                    <a:pt x="6923" y="1"/>
                    <a:pt x="6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38"/>
            <p:cNvSpPr/>
            <p:nvPr/>
          </p:nvSpPr>
          <p:spPr>
            <a:xfrm>
              <a:off x="1021100" y="3001850"/>
              <a:ext cx="151500" cy="128425"/>
            </a:xfrm>
            <a:custGeom>
              <a:avLst/>
              <a:gdLst/>
              <a:ahLst/>
              <a:cxnLst/>
              <a:rect l="l" t="t" r="r" b="b"/>
              <a:pathLst>
                <a:path w="6060" h="5137" extrusionOk="0">
                  <a:moveTo>
                    <a:pt x="1500" y="1"/>
                  </a:moveTo>
                  <a:cubicBezTo>
                    <a:pt x="1431" y="1"/>
                    <a:pt x="1362" y="38"/>
                    <a:pt x="1337" y="118"/>
                  </a:cubicBezTo>
                  <a:cubicBezTo>
                    <a:pt x="1320" y="172"/>
                    <a:pt x="1294" y="226"/>
                    <a:pt x="1270" y="282"/>
                  </a:cubicBezTo>
                  <a:cubicBezTo>
                    <a:pt x="1250" y="241"/>
                    <a:pt x="1236" y="198"/>
                    <a:pt x="1214" y="156"/>
                  </a:cubicBezTo>
                  <a:cubicBezTo>
                    <a:pt x="1189" y="106"/>
                    <a:pt x="1139" y="83"/>
                    <a:pt x="1088" y="83"/>
                  </a:cubicBezTo>
                  <a:cubicBezTo>
                    <a:pt x="1006" y="83"/>
                    <a:pt x="920" y="141"/>
                    <a:pt x="929" y="234"/>
                  </a:cubicBezTo>
                  <a:lnTo>
                    <a:pt x="929" y="241"/>
                  </a:lnTo>
                  <a:cubicBezTo>
                    <a:pt x="894" y="219"/>
                    <a:pt x="861" y="199"/>
                    <a:pt x="830" y="179"/>
                  </a:cubicBezTo>
                  <a:cubicBezTo>
                    <a:pt x="793" y="157"/>
                    <a:pt x="757" y="147"/>
                    <a:pt x="724" y="147"/>
                  </a:cubicBezTo>
                  <a:cubicBezTo>
                    <a:pt x="581" y="147"/>
                    <a:pt x="489" y="331"/>
                    <a:pt x="569" y="463"/>
                  </a:cubicBezTo>
                  <a:cubicBezTo>
                    <a:pt x="424" y="515"/>
                    <a:pt x="393" y="751"/>
                    <a:pt x="548" y="851"/>
                  </a:cubicBezTo>
                  <a:cubicBezTo>
                    <a:pt x="542" y="858"/>
                    <a:pt x="533" y="866"/>
                    <a:pt x="528" y="874"/>
                  </a:cubicBezTo>
                  <a:cubicBezTo>
                    <a:pt x="449" y="838"/>
                    <a:pt x="368" y="807"/>
                    <a:pt x="288" y="764"/>
                  </a:cubicBezTo>
                  <a:cubicBezTo>
                    <a:pt x="266" y="753"/>
                    <a:pt x="244" y="747"/>
                    <a:pt x="222" y="747"/>
                  </a:cubicBezTo>
                  <a:cubicBezTo>
                    <a:pt x="103" y="747"/>
                    <a:pt x="0" y="896"/>
                    <a:pt x="110" y="993"/>
                  </a:cubicBezTo>
                  <a:cubicBezTo>
                    <a:pt x="169" y="1045"/>
                    <a:pt x="227" y="1094"/>
                    <a:pt x="285" y="1139"/>
                  </a:cubicBezTo>
                  <a:cubicBezTo>
                    <a:pt x="184" y="1202"/>
                    <a:pt x="228" y="1387"/>
                    <a:pt x="363" y="1393"/>
                  </a:cubicBezTo>
                  <a:cubicBezTo>
                    <a:pt x="460" y="1396"/>
                    <a:pt x="560" y="1400"/>
                    <a:pt x="658" y="1402"/>
                  </a:cubicBezTo>
                  <a:cubicBezTo>
                    <a:pt x="571" y="1509"/>
                    <a:pt x="492" y="1622"/>
                    <a:pt x="453" y="1753"/>
                  </a:cubicBezTo>
                  <a:cubicBezTo>
                    <a:pt x="411" y="1885"/>
                    <a:pt x="407" y="2025"/>
                    <a:pt x="406" y="2163"/>
                  </a:cubicBezTo>
                  <a:cubicBezTo>
                    <a:pt x="399" y="2521"/>
                    <a:pt x="406" y="2879"/>
                    <a:pt x="411" y="3239"/>
                  </a:cubicBezTo>
                  <a:cubicBezTo>
                    <a:pt x="298" y="3338"/>
                    <a:pt x="185" y="3438"/>
                    <a:pt x="80" y="3546"/>
                  </a:cubicBezTo>
                  <a:lnTo>
                    <a:pt x="42" y="3861"/>
                  </a:lnTo>
                  <a:cubicBezTo>
                    <a:pt x="145" y="4285"/>
                    <a:pt x="247" y="4712"/>
                    <a:pt x="348" y="5137"/>
                  </a:cubicBezTo>
                  <a:cubicBezTo>
                    <a:pt x="2024" y="3916"/>
                    <a:pt x="4005" y="3122"/>
                    <a:pt x="6060" y="2848"/>
                  </a:cubicBezTo>
                  <a:cubicBezTo>
                    <a:pt x="5945" y="2570"/>
                    <a:pt x="5785" y="2312"/>
                    <a:pt x="5614" y="2061"/>
                  </a:cubicBezTo>
                  <a:cubicBezTo>
                    <a:pt x="5464" y="1837"/>
                    <a:pt x="5297" y="1611"/>
                    <a:pt x="5062" y="1476"/>
                  </a:cubicBezTo>
                  <a:cubicBezTo>
                    <a:pt x="4945" y="1409"/>
                    <a:pt x="4835" y="1383"/>
                    <a:pt x="4725" y="1383"/>
                  </a:cubicBezTo>
                  <a:cubicBezTo>
                    <a:pt x="4617" y="1383"/>
                    <a:pt x="4508" y="1408"/>
                    <a:pt x="4392" y="1446"/>
                  </a:cubicBezTo>
                  <a:cubicBezTo>
                    <a:pt x="3900" y="848"/>
                    <a:pt x="3178" y="407"/>
                    <a:pt x="2432" y="407"/>
                  </a:cubicBezTo>
                  <a:cubicBezTo>
                    <a:pt x="2255" y="407"/>
                    <a:pt x="2075" y="432"/>
                    <a:pt x="1898" y="486"/>
                  </a:cubicBezTo>
                  <a:cubicBezTo>
                    <a:pt x="1797" y="516"/>
                    <a:pt x="1703" y="558"/>
                    <a:pt x="1610" y="605"/>
                  </a:cubicBezTo>
                  <a:cubicBezTo>
                    <a:pt x="1644" y="454"/>
                    <a:pt x="1657" y="294"/>
                    <a:pt x="1660" y="161"/>
                  </a:cubicBezTo>
                  <a:cubicBezTo>
                    <a:pt x="1663" y="56"/>
                    <a:pt x="1582" y="1"/>
                    <a:pt x="15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38"/>
            <p:cNvSpPr/>
            <p:nvPr/>
          </p:nvSpPr>
          <p:spPr>
            <a:xfrm>
              <a:off x="1059525" y="3134775"/>
              <a:ext cx="31450" cy="32225"/>
            </a:xfrm>
            <a:custGeom>
              <a:avLst/>
              <a:gdLst/>
              <a:ahLst/>
              <a:cxnLst/>
              <a:rect l="l" t="t" r="r" b="b"/>
              <a:pathLst>
                <a:path w="1258" h="1289" extrusionOk="0">
                  <a:moveTo>
                    <a:pt x="663" y="1"/>
                  </a:moveTo>
                  <a:cubicBezTo>
                    <a:pt x="643" y="1"/>
                    <a:pt x="623" y="2"/>
                    <a:pt x="603" y="6"/>
                  </a:cubicBezTo>
                  <a:cubicBezTo>
                    <a:pt x="481" y="29"/>
                    <a:pt x="385" y="122"/>
                    <a:pt x="309" y="222"/>
                  </a:cubicBezTo>
                  <a:cubicBezTo>
                    <a:pt x="1" y="628"/>
                    <a:pt x="467" y="1273"/>
                    <a:pt x="941" y="1289"/>
                  </a:cubicBezTo>
                  <a:cubicBezTo>
                    <a:pt x="946" y="1289"/>
                    <a:pt x="950" y="1289"/>
                    <a:pt x="955" y="1289"/>
                  </a:cubicBezTo>
                  <a:cubicBezTo>
                    <a:pt x="1021" y="1289"/>
                    <a:pt x="1087" y="1279"/>
                    <a:pt x="1143" y="1240"/>
                  </a:cubicBezTo>
                  <a:cubicBezTo>
                    <a:pt x="1205" y="1200"/>
                    <a:pt x="1255" y="1124"/>
                    <a:pt x="1258" y="1038"/>
                  </a:cubicBezTo>
                  <a:lnTo>
                    <a:pt x="968" y="93"/>
                  </a:lnTo>
                  <a:cubicBezTo>
                    <a:pt x="872" y="48"/>
                    <a:pt x="768" y="1"/>
                    <a:pt x="663" y="1"/>
                  </a:cubicBezTo>
                  <a:close/>
                </a:path>
              </a:pathLst>
            </a:custGeom>
            <a:solidFill>
              <a:srgbClr val="FFE1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38"/>
            <p:cNvSpPr/>
            <p:nvPr/>
          </p:nvSpPr>
          <p:spPr>
            <a:xfrm>
              <a:off x="1068900" y="3134000"/>
              <a:ext cx="15075" cy="4850"/>
            </a:xfrm>
            <a:custGeom>
              <a:avLst/>
              <a:gdLst/>
              <a:ahLst/>
              <a:cxnLst/>
              <a:rect l="l" t="t" r="r" b="b"/>
              <a:pathLst>
                <a:path w="603" h="194" extrusionOk="0">
                  <a:moveTo>
                    <a:pt x="359" y="0"/>
                  </a:moveTo>
                  <a:cubicBezTo>
                    <a:pt x="225" y="0"/>
                    <a:pt x="96" y="56"/>
                    <a:pt x="7" y="172"/>
                  </a:cubicBezTo>
                  <a:cubicBezTo>
                    <a:pt x="0" y="182"/>
                    <a:pt x="11" y="194"/>
                    <a:pt x="22" y="194"/>
                  </a:cubicBezTo>
                  <a:cubicBezTo>
                    <a:pt x="24" y="194"/>
                    <a:pt x="27" y="193"/>
                    <a:pt x="29" y="192"/>
                  </a:cubicBezTo>
                  <a:cubicBezTo>
                    <a:pt x="151" y="119"/>
                    <a:pt x="256" y="79"/>
                    <a:pt x="379" y="79"/>
                  </a:cubicBezTo>
                  <a:cubicBezTo>
                    <a:pt x="431" y="79"/>
                    <a:pt x="486" y="86"/>
                    <a:pt x="548" y="101"/>
                  </a:cubicBezTo>
                  <a:cubicBezTo>
                    <a:pt x="550" y="102"/>
                    <a:pt x="552" y="102"/>
                    <a:pt x="555" y="102"/>
                  </a:cubicBezTo>
                  <a:cubicBezTo>
                    <a:pt x="583" y="102"/>
                    <a:pt x="602" y="59"/>
                    <a:pt x="570" y="46"/>
                  </a:cubicBezTo>
                  <a:cubicBezTo>
                    <a:pt x="502" y="16"/>
                    <a:pt x="430" y="0"/>
                    <a:pt x="359" y="0"/>
                  </a:cubicBezTo>
                  <a:close/>
                </a:path>
              </a:pathLst>
            </a:custGeom>
            <a:solidFill>
              <a:srgbClr val="D8A3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38"/>
            <p:cNvSpPr/>
            <p:nvPr/>
          </p:nvSpPr>
          <p:spPr>
            <a:xfrm>
              <a:off x="1082125" y="3162850"/>
              <a:ext cx="15275" cy="6525"/>
            </a:xfrm>
            <a:custGeom>
              <a:avLst/>
              <a:gdLst/>
              <a:ahLst/>
              <a:cxnLst/>
              <a:rect l="l" t="t" r="r" b="b"/>
              <a:pathLst>
                <a:path w="611" h="261" extrusionOk="0">
                  <a:moveTo>
                    <a:pt x="561" y="1"/>
                  </a:moveTo>
                  <a:cubicBezTo>
                    <a:pt x="553" y="1"/>
                    <a:pt x="545" y="4"/>
                    <a:pt x="537" y="10"/>
                  </a:cubicBezTo>
                  <a:cubicBezTo>
                    <a:pt x="409" y="117"/>
                    <a:pt x="300" y="193"/>
                    <a:pt x="142" y="193"/>
                  </a:cubicBezTo>
                  <a:cubicBezTo>
                    <a:pt x="112" y="193"/>
                    <a:pt x="81" y="190"/>
                    <a:pt x="47" y="184"/>
                  </a:cubicBezTo>
                  <a:cubicBezTo>
                    <a:pt x="45" y="184"/>
                    <a:pt x="43" y="184"/>
                    <a:pt x="41" y="184"/>
                  </a:cubicBezTo>
                  <a:cubicBezTo>
                    <a:pt x="11" y="184"/>
                    <a:pt x="1" y="228"/>
                    <a:pt x="33" y="236"/>
                  </a:cubicBezTo>
                  <a:cubicBezTo>
                    <a:pt x="90" y="252"/>
                    <a:pt x="148" y="260"/>
                    <a:pt x="206" y="260"/>
                  </a:cubicBezTo>
                  <a:cubicBezTo>
                    <a:pt x="361" y="260"/>
                    <a:pt x="509" y="199"/>
                    <a:pt x="595" y="55"/>
                  </a:cubicBezTo>
                  <a:cubicBezTo>
                    <a:pt x="611" y="26"/>
                    <a:pt x="587" y="1"/>
                    <a:pt x="561" y="1"/>
                  </a:cubicBezTo>
                  <a:close/>
                </a:path>
              </a:pathLst>
            </a:custGeom>
            <a:solidFill>
              <a:srgbClr val="D8A3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38"/>
            <p:cNvSpPr/>
            <p:nvPr/>
          </p:nvSpPr>
          <p:spPr>
            <a:xfrm>
              <a:off x="1074550" y="3145475"/>
              <a:ext cx="13300" cy="14975"/>
            </a:xfrm>
            <a:custGeom>
              <a:avLst/>
              <a:gdLst/>
              <a:ahLst/>
              <a:cxnLst/>
              <a:rect l="l" t="t" r="r" b="b"/>
              <a:pathLst>
                <a:path w="532" h="599" extrusionOk="0">
                  <a:moveTo>
                    <a:pt x="28" y="1"/>
                  </a:moveTo>
                  <a:cubicBezTo>
                    <a:pt x="0" y="1"/>
                    <a:pt x="2" y="41"/>
                    <a:pt x="28" y="42"/>
                  </a:cubicBezTo>
                  <a:cubicBezTo>
                    <a:pt x="400" y="87"/>
                    <a:pt x="390" y="345"/>
                    <a:pt x="475" y="578"/>
                  </a:cubicBezTo>
                  <a:cubicBezTo>
                    <a:pt x="480" y="592"/>
                    <a:pt x="493" y="598"/>
                    <a:pt x="505" y="598"/>
                  </a:cubicBezTo>
                  <a:cubicBezTo>
                    <a:pt x="518" y="598"/>
                    <a:pt x="532" y="589"/>
                    <a:pt x="531" y="571"/>
                  </a:cubicBezTo>
                  <a:cubicBezTo>
                    <a:pt x="514" y="232"/>
                    <a:pt x="370" y="8"/>
                    <a:pt x="28" y="1"/>
                  </a:cubicBezTo>
                  <a:close/>
                </a:path>
              </a:pathLst>
            </a:custGeom>
            <a:solidFill>
              <a:srgbClr val="D8A3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38"/>
            <p:cNvSpPr/>
            <p:nvPr/>
          </p:nvSpPr>
          <p:spPr>
            <a:xfrm>
              <a:off x="1094650" y="3167925"/>
              <a:ext cx="43300" cy="20675"/>
            </a:xfrm>
            <a:custGeom>
              <a:avLst/>
              <a:gdLst/>
              <a:ahLst/>
              <a:cxnLst/>
              <a:rect l="l" t="t" r="r" b="b"/>
              <a:pathLst>
                <a:path w="1732" h="827" extrusionOk="0">
                  <a:moveTo>
                    <a:pt x="105" y="0"/>
                  </a:moveTo>
                  <a:lnTo>
                    <a:pt x="1" y="103"/>
                  </a:lnTo>
                  <a:cubicBezTo>
                    <a:pt x="681" y="785"/>
                    <a:pt x="1683" y="824"/>
                    <a:pt x="1726" y="827"/>
                  </a:cubicBezTo>
                  <a:lnTo>
                    <a:pt x="1732" y="681"/>
                  </a:lnTo>
                  <a:cubicBezTo>
                    <a:pt x="1722" y="679"/>
                    <a:pt x="744" y="641"/>
                    <a:pt x="105" y="0"/>
                  </a:cubicBezTo>
                  <a:close/>
                </a:path>
              </a:pathLst>
            </a:custGeom>
            <a:solidFill>
              <a:srgbClr val="D8A3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38"/>
            <p:cNvSpPr/>
            <p:nvPr/>
          </p:nvSpPr>
          <p:spPr>
            <a:xfrm>
              <a:off x="1045175" y="3038125"/>
              <a:ext cx="82650" cy="31625"/>
            </a:xfrm>
            <a:custGeom>
              <a:avLst/>
              <a:gdLst/>
              <a:ahLst/>
              <a:cxnLst/>
              <a:rect l="l" t="t" r="r" b="b"/>
              <a:pathLst>
                <a:path w="3306" h="1265" extrusionOk="0">
                  <a:moveTo>
                    <a:pt x="3234" y="1"/>
                  </a:moveTo>
                  <a:cubicBezTo>
                    <a:pt x="2093" y="9"/>
                    <a:pt x="933" y="560"/>
                    <a:pt x="23" y="1212"/>
                  </a:cubicBezTo>
                  <a:cubicBezTo>
                    <a:pt x="0" y="1230"/>
                    <a:pt x="15" y="1265"/>
                    <a:pt x="38" y="1265"/>
                  </a:cubicBezTo>
                  <a:cubicBezTo>
                    <a:pt x="43" y="1265"/>
                    <a:pt x="47" y="1263"/>
                    <a:pt x="52" y="1261"/>
                  </a:cubicBezTo>
                  <a:cubicBezTo>
                    <a:pt x="1082" y="656"/>
                    <a:pt x="2114" y="404"/>
                    <a:pt x="3248" y="104"/>
                  </a:cubicBezTo>
                  <a:cubicBezTo>
                    <a:pt x="3305" y="90"/>
                    <a:pt x="3292" y="1"/>
                    <a:pt x="3234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38"/>
            <p:cNvSpPr/>
            <p:nvPr/>
          </p:nvSpPr>
          <p:spPr>
            <a:xfrm>
              <a:off x="1091025" y="3102225"/>
              <a:ext cx="27950" cy="24000"/>
            </a:xfrm>
            <a:custGeom>
              <a:avLst/>
              <a:gdLst/>
              <a:ahLst/>
              <a:cxnLst/>
              <a:rect l="l" t="t" r="r" b="b"/>
              <a:pathLst>
                <a:path w="1118" h="960" extrusionOk="0">
                  <a:moveTo>
                    <a:pt x="1009" y="0"/>
                  </a:moveTo>
                  <a:cubicBezTo>
                    <a:pt x="1005" y="0"/>
                    <a:pt x="1002" y="0"/>
                    <a:pt x="998" y="1"/>
                  </a:cubicBezTo>
                  <a:cubicBezTo>
                    <a:pt x="555" y="55"/>
                    <a:pt x="194" y="462"/>
                    <a:pt x="25" y="851"/>
                  </a:cubicBezTo>
                  <a:cubicBezTo>
                    <a:pt x="1" y="908"/>
                    <a:pt x="47" y="959"/>
                    <a:pt x="92" y="959"/>
                  </a:cubicBezTo>
                  <a:cubicBezTo>
                    <a:pt x="113" y="959"/>
                    <a:pt x="133" y="949"/>
                    <a:pt x="147" y="922"/>
                  </a:cubicBezTo>
                  <a:cubicBezTo>
                    <a:pt x="358" y="518"/>
                    <a:pt x="666" y="374"/>
                    <a:pt x="1046" y="170"/>
                  </a:cubicBezTo>
                  <a:cubicBezTo>
                    <a:pt x="1117" y="131"/>
                    <a:pt x="1094" y="0"/>
                    <a:pt x="100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38"/>
            <p:cNvSpPr/>
            <p:nvPr/>
          </p:nvSpPr>
          <p:spPr>
            <a:xfrm>
              <a:off x="1108475" y="3123950"/>
              <a:ext cx="21450" cy="9100"/>
            </a:xfrm>
            <a:custGeom>
              <a:avLst/>
              <a:gdLst/>
              <a:ahLst/>
              <a:cxnLst/>
              <a:rect l="l" t="t" r="r" b="b"/>
              <a:pathLst>
                <a:path w="858" h="364" extrusionOk="0">
                  <a:moveTo>
                    <a:pt x="671" y="1"/>
                  </a:moveTo>
                  <a:cubicBezTo>
                    <a:pt x="644" y="1"/>
                    <a:pt x="618" y="13"/>
                    <a:pt x="600" y="42"/>
                  </a:cubicBezTo>
                  <a:cubicBezTo>
                    <a:pt x="492" y="211"/>
                    <a:pt x="256" y="188"/>
                    <a:pt x="77" y="210"/>
                  </a:cubicBezTo>
                  <a:cubicBezTo>
                    <a:pt x="21" y="217"/>
                    <a:pt x="1" y="296"/>
                    <a:pt x="62" y="314"/>
                  </a:cubicBezTo>
                  <a:cubicBezTo>
                    <a:pt x="136" y="336"/>
                    <a:pt x="289" y="364"/>
                    <a:pt x="436" y="364"/>
                  </a:cubicBezTo>
                  <a:cubicBezTo>
                    <a:pt x="654" y="364"/>
                    <a:pt x="857" y="302"/>
                    <a:pt x="759" y="63"/>
                  </a:cubicBezTo>
                  <a:cubicBezTo>
                    <a:pt x="742" y="24"/>
                    <a:pt x="707" y="1"/>
                    <a:pt x="6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38"/>
            <p:cNvSpPr/>
            <p:nvPr/>
          </p:nvSpPr>
          <p:spPr>
            <a:xfrm>
              <a:off x="1145525" y="3091925"/>
              <a:ext cx="25025" cy="7750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509" y="1"/>
                  </a:moveTo>
                  <a:cubicBezTo>
                    <a:pt x="342" y="1"/>
                    <a:pt x="169" y="56"/>
                    <a:pt x="27" y="142"/>
                  </a:cubicBezTo>
                  <a:cubicBezTo>
                    <a:pt x="1" y="156"/>
                    <a:pt x="12" y="196"/>
                    <a:pt x="40" y="196"/>
                  </a:cubicBezTo>
                  <a:cubicBezTo>
                    <a:pt x="43" y="196"/>
                    <a:pt x="46" y="196"/>
                    <a:pt x="49" y="195"/>
                  </a:cubicBezTo>
                  <a:cubicBezTo>
                    <a:pt x="137" y="168"/>
                    <a:pt x="219" y="157"/>
                    <a:pt x="298" y="157"/>
                  </a:cubicBezTo>
                  <a:cubicBezTo>
                    <a:pt x="501" y="157"/>
                    <a:pt x="685" y="230"/>
                    <a:pt x="891" y="305"/>
                  </a:cubicBezTo>
                  <a:cubicBezTo>
                    <a:pt x="899" y="308"/>
                    <a:pt x="906" y="309"/>
                    <a:pt x="913" y="309"/>
                  </a:cubicBezTo>
                  <a:cubicBezTo>
                    <a:pt x="970" y="309"/>
                    <a:pt x="1000" y="230"/>
                    <a:pt x="960" y="186"/>
                  </a:cubicBezTo>
                  <a:cubicBezTo>
                    <a:pt x="837" y="55"/>
                    <a:pt x="676" y="1"/>
                    <a:pt x="50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38"/>
            <p:cNvSpPr/>
            <p:nvPr/>
          </p:nvSpPr>
          <p:spPr>
            <a:xfrm>
              <a:off x="1152450" y="3131450"/>
              <a:ext cx="8400" cy="14650"/>
            </a:xfrm>
            <a:custGeom>
              <a:avLst/>
              <a:gdLst/>
              <a:ahLst/>
              <a:cxnLst/>
              <a:rect l="l" t="t" r="r" b="b"/>
              <a:pathLst>
                <a:path w="336" h="586" extrusionOk="0">
                  <a:moveTo>
                    <a:pt x="92" y="0"/>
                  </a:moveTo>
                  <a:cubicBezTo>
                    <a:pt x="60" y="0"/>
                    <a:pt x="30" y="35"/>
                    <a:pt x="50" y="72"/>
                  </a:cubicBezTo>
                  <a:cubicBezTo>
                    <a:pt x="138" y="226"/>
                    <a:pt x="76" y="347"/>
                    <a:pt x="19" y="492"/>
                  </a:cubicBezTo>
                  <a:cubicBezTo>
                    <a:pt x="1" y="539"/>
                    <a:pt x="47" y="585"/>
                    <a:pt x="92" y="585"/>
                  </a:cubicBezTo>
                  <a:cubicBezTo>
                    <a:pt x="104" y="585"/>
                    <a:pt x="116" y="582"/>
                    <a:pt x="126" y="575"/>
                  </a:cubicBezTo>
                  <a:cubicBezTo>
                    <a:pt x="336" y="434"/>
                    <a:pt x="297" y="169"/>
                    <a:pt x="125" y="14"/>
                  </a:cubicBezTo>
                  <a:cubicBezTo>
                    <a:pt x="115" y="4"/>
                    <a:pt x="103" y="0"/>
                    <a:pt x="92" y="0"/>
                  </a:cubicBezTo>
                  <a:close/>
                </a:path>
              </a:pathLst>
            </a:custGeom>
            <a:solidFill>
              <a:srgbClr val="D8A3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38"/>
            <p:cNvSpPr/>
            <p:nvPr/>
          </p:nvSpPr>
          <p:spPr>
            <a:xfrm>
              <a:off x="1137225" y="3151250"/>
              <a:ext cx="30950" cy="14850"/>
            </a:xfrm>
            <a:custGeom>
              <a:avLst/>
              <a:gdLst/>
              <a:ahLst/>
              <a:cxnLst/>
              <a:rect l="l" t="t" r="r" b="b"/>
              <a:pathLst>
                <a:path w="1238" h="594" extrusionOk="0">
                  <a:moveTo>
                    <a:pt x="1178" y="1"/>
                  </a:moveTo>
                  <a:lnTo>
                    <a:pt x="1041" y="48"/>
                  </a:lnTo>
                  <a:cubicBezTo>
                    <a:pt x="1079" y="165"/>
                    <a:pt x="1034" y="309"/>
                    <a:pt x="929" y="380"/>
                  </a:cubicBezTo>
                  <a:cubicBezTo>
                    <a:pt x="890" y="408"/>
                    <a:pt x="842" y="428"/>
                    <a:pt x="783" y="438"/>
                  </a:cubicBezTo>
                  <a:cubicBezTo>
                    <a:pt x="749" y="445"/>
                    <a:pt x="715" y="448"/>
                    <a:pt x="681" y="448"/>
                  </a:cubicBezTo>
                  <a:cubicBezTo>
                    <a:pt x="447" y="448"/>
                    <a:pt x="213" y="288"/>
                    <a:pt x="138" y="66"/>
                  </a:cubicBezTo>
                  <a:lnTo>
                    <a:pt x="0" y="114"/>
                  </a:lnTo>
                  <a:cubicBezTo>
                    <a:pt x="96" y="399"/>
                    <a:pt x="389" y="594"/>
                    <a:pt x="684" y="594"/>
                  </a:cubicBezTo>
                  <a:cubicBezTo>
                    <a:pt x="725" y="594"/>
                    <a:pt x="768" y="591"/>
                    <a:pt x="809" y="582"/>
                  </a:cubicBezTo>
                  <a:cubicBezTo>
                    <a:pt x="887" y="567"/>
                    <a:pt x="956" y="539"/>
                    <a:pt x="1012" y="501"/>
                  </a:cubicBezTo>
                  <a:cubicBezTo>
                    <a:pt x="1167" y="395"/>
                    <a:pt x="1237" y="180"/>
                    <a:pt x="1178" y="1"/>
                  </a:cubicBezTo>
                  <a:close/>
                </a:path>
              </a:pathLst>
            </a:custGeom>
            <a:solidFill>
              <a:srgbClr val="D8A3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38"/>
            <p:cNvSpPr/>
            <p:nvPr/>
          </p:nvSpPr>
          <p:spPr>
            <a:xfrm>
              <a:off x="1157225" y="3109300"/>
              <a:ext cx="15050" cy="7650"/>
            </a:xfrm>
            <a:custGeom>
              <a:avLst/>
              <a:gdLst/>
              <a:ahLst/>
              <a:cxnLst/>
              <a:rect l="l" t="t" r="r" b="b"/>
              <a:pathLst>
                <a:path w="602" h="306" extrusionOk="0">
                  <a:moveTo>
                    <a:pt x="495" y="0"/>
                  </a:moveTo>
                  <a:cubicBezTo>
                    <a:pt x="474" y="0"/>
                    <a:pt x="454" y="7"/>
                    <a:pt x="440" y="23"/>
                  </a:cubicBezTo>
                  <a:cubicBezTo>
                    <a:pt x="394" y="77"/>
                    <a:pt x="311" y="97"/>
                    <a:pt x="231" y="97"/>
                  </a:cubicBezTo>
                  <a:cubicBezTo>
                    <a:pt x="177" y="97"/>
                    <a:pt x="124" y="89"/>
                    <a:pt x="83" y="75"/>
                  </a:cubicBezTo>
                  <a:cubicBezTo>
                    <a:pt x="78" y="73"/>
                    <a:pt x="73" y="72"/>
                    <a:pt x="68" y="72"/>
                  </a:cubicBezTo>
                  <a:cubicBezTo>
                    <a:pt x="26" y="72"/>
                    <a:pt x="1" y="131"/>
                    <a:pt x="33" y="164"/>
                  </a:cubicBezTo>
                  <a:cubicBezTo>
                    <a:pt x="113" y="245"/>
                    <a:pt x="257" y="305"/>
                    <a:pt x="377" y="305"/>
                  </a:cubicBezTo>
                  <a:cubicBezTo>
                    <a:pt x="502" y="305"/>
                    <a:pt x="601" y="239"/>
                    <a:pt x="573" y="59"/>
                  </a:cubicBezTo>
                  <a:cubicBezTo>
                    <a:pt x="568" y="22"/>
                    <a:pt x="531" y="0"/>
                    <a:pt x="49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38"/>
            <p:cNvSpPr/>
            <p:nvPr/>
          </p:nvSpPr>
          <p:spPr>
            <a:xfrm>
              <a:off x="997950" y="3697025"/>
              <a:ext cx="234125" cy="465975"/>
            </a:xfrm>
            <a:custGeom>
              <a:avLst/>
              <a:gdLst/>
              <a:ahLst/>
              <a:cxnLst/>
              <a:rect l="l" t="t" r="r" b="b"/>
              <a:pathLst>
                <a:path w="9365" h="18639" extrusionOk="0">
                  <a:moveTo>
                    <a:pt x="5988" y="1"/>
                  </a:moveTo>
                  <a:lnTo>
                    <a:pt x="0" y="121"/>
                  </a:lnTo>
                  <a:cubicBezTo>
                    <a:pt x="4263" y="5994"/>
                    <a:pt x="5213" y="11383"/>
                    <a:pt x="5422" y="18638"/>
                  </a:cubicBezTo>
                  <a:lnTo>
                    <a:pt x="9365" y="18479"/>
                  </a:lnTo>
                  <a:cubicBezTo>
                    <a:pt x="9358" y="14592"/>
                    <a:pt x="9101" y="10816"/>
                    <a:pt x="8439" y="7564"/>
                  </a:cubicBezTo>
                  <a:cubicBezTo>
                    <a:pt x="7910" y="4968"/>
                    <a:pt x="7121" y="2891"/>
                    <a:pt x="5988" y="1"/>
                  </a:cubicBezTo>
                  <a:close/>
                </a:path>
              </a:pathLst>
            </a:custGeom>
            <a:solidFill>
              <a:srgbClr val="FFE1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38"/>
            <p:cNvSpPr/>
            <p:nvPr/>
          </p:nvSpPr>
          <p:spPr>
            <a:xfrm>
              <a:off x="1123450" y="4076725"/>
              <a:ext cx="174700" cy="164850"/>
            </a:xfrm>
            <a:custGeom>
              <a:avLst/>
              <a:gdLst/>
              <a:ahLst/>
              <a:cxnLst/>
              <a:rect l="l" t="t" r="r" b="b"/>
              <a:pathLst>
                <a:path w="6988" h="6594" extrusionOk="0">
                  <a:moveTo>
                    <a:pt x="1" y="0"/>
                  </a:moveTo>
                  <a:cubicBezTo>
                    <a:pt x="1" y="0"/>
                    <a:pt x="432" y="4392"/>
                    <a:pt x="620" y="4653"/>
                  </a:cubicBezTo>
                  <a:cubicBezTo>
                    <a:pt x="997" y="5179"/>
                    <a:pt x="2088" y="5495"/>
                    <a:pt x="2647" y="5730"/>
                  </a:cubicBezTo>
                  <a:cubicBezTo>
                    <a:pt x="3472" y="6076"/>
                    <a:pt x="4452" y="6552"/>
                    <a:pt x="5383" y="6588"/>
                  </a:cubicBezTo>
                  <a:cubicBezTo>
                    <a:pt x="5438" y="6590"/>
                    <a:pt x="5534" y="6593"/>
                    <a:pt x="5652" y="6593"/>
                  </a:cubicBezTo>
                  <a:cubicBezTo>
                    <a:pt x="6137" y="6593"/>
                    <a:pt x="6987" y="6533"/>
                    <a:pt x="6832" y="6069"/>
                  </a:cubicBezTo>
                  <a:cubicBezTo>
                    <a:pt x="6511" y="5116"/>
                    <a:pt x="4501" y="3313"/>
                    <a:pt x="4501" y="3313"/>
                  </a:cubicBezTo>
                  <a:lnTo>
                    <a:pt x="450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38"/>
            <p:cNvSpPr/>
            <p:nvPr/>
          </p:nvSpPr>
          <p:spPr>
            <a:xfrm>
              <a:off x="1143775" y="4084600"/>
              <a:ext cx="80250" cy="4600"/>
            </a:xfrm>
            <a:custGeom>
              <a:avLst/>
              <a:gdLst/>
              <a:ahLst/>
              <a:cxnLst/>
              <a:rect l="l" t="t" r="r" b="b"/>
              <a:pathLst>
                <a:path w="3210" h="184" extrusionOk="0">
                  <a:moveTo>
                    <a:pt x="2931" y="1"/>
                  </a:moveTo>
                  <a:cubicBezTo>
                    <a:pt x="1965" y="1"/>
                    <a:pt x="995" y="83"/>
                    <a:pt x="29" y="94"/>
                  </a:cubicBezTo>
                  <a:cubicBezTo>
                    <a:pt x="0" y="94"/>
                    <a:pt x="0" y="138"/>
                    <a:pt x="29" y="138"/>
                  </a:cubicBezTo>
                  <a:cubicBezTo>
                    <a:pt x="551" y="160"/>
                    <a:pt x="1080" y="183"/>
                    <a:pt x="1609" y="183"/>
                  </a:cubicBezTo>
                  <a:cubicBezTo>
                    <a:pt x="2125" y="183"/>
                    <a:pt x="2641" y="161"/>
                    <a:pt x="3149" y="94"/>
                  </a:cubicBezTo>
                  <a:cubicBezTo>
                    <a:pt x="3204" y="87"/>
                    <a:pt x="3209" y="2"/>
                    <a:pt x="3149" y="2"/>
                  </a:cubicBezTo>
                  <a:cubicBezTo>
                    <a:pt x="3077" y="1"/>
                    <a:pt x="3004" y="1"/>
                    <a:pt x="2931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38"/>
            <p:cNvSpPr/>
            <p:nvPr/>
          </p:nvSpPr>
          <p:spPr>
            <a:xfrm>
              <a:off x="1145375" y="4181775"/>
              <a:ext cx="138400" cy="50625"/>
            </a:xfrm>
            <a:custGeom>
              <a:avLst/>
              <a:gdLst/>
              <a:ahLst/>
              <a:cxnLst/>
              <a:rect l="l" t="t" r="r" b="b"/>
              <a:pathLst>
                <a:path w="5536" h="2025" extrusionOk="0">
                  <a:moveTo>
                    <a:pt x="58" y="1"/>
                  </a:moveTo>
                  <a:cubicBezTo>
                    <a:pt x="27" y="1"/>
                    <a:pt x="1" y="41"/>
                    <a:pt x="28" y="71"/>
                  </a:cubicBezTo>
                  <a:cubicBezTo>
                    <a:pt x="725" y="869"/>
                    <a:pt x="1854" y="1100"/>
                    <a:pt x="2796" y="1494"/>
                  </a:cubicBezTo>
                  <a:cubicBezTo>
                    <a:pt x="3433" y="1759"/>
                    <a:pt x="4081" y="2025"/>
                    <a:pt x="4750" y="2025"/>
                  </a:cubicBezTo>
                  <a:cubicBezTo>
                    <a:pt x="4989" y="2025"/>
                    <a:pt x="5230" y="1991"/>
                    <a:pt x="5474" y="1911"/>
                  </a:cubicBezTo>
                  <a:cubicBezTo>
                    <a:pt x="5536" y="1892"/>
                    <a:pt x="5531" y="1789"/>
                    <a:pt x="5464" y="1789"/>
                  </a:cubicBezTo>
                  <a:cubicBezTo>
                    <a:pt x="5462" y="1789"/>
                    <a:pt x="5461" y="1789"/>
                    <a:pt x="5459" y="1789"/>
                  </a:cubicBezTo>
                  <a:cubicBezTo>
                    <a:pt x="5308" y="1803"/>
                    <a:pt x="5162" y="1809"/>
                    <a:pt x="5020" y="1809"/>
                  </a:cubicBezTo>
                  <a:cubicBezTo>
                    <a:pt x="4192" y="1809"/>
                    <a:pt x="3490" y="1591"/>
                    <a:pt x="2694" y="1270"/>
                  </a:cubicBezTo>
                  <a:cubicBezTo>
                    <a:pt x="1800" y="908"/>
                    <a:pt x="791" y="706"/>
                    <a:pt x="86" y="14"/>
                  </a:cubicBezTo>
                  <a:cubicBezTo>
                    <a:pt x="77" y="4"/>
                    <a:pt x="67" y="1"/>
                    <a:pt x="58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38"/>
            <p:cNvSpPr/>
            <p:nvPr/>
          </p:nvSpPr>
          <p:spPr>
            <a:xfrm>
              <a:off x="1189775" y="3667725"/>
              <a:ext cx="298075" cy="463175"/>
            </a:xfrm>
            <a:custGeom>
              <a:avLst/>
              <a:gdLst/>
              <a:ahLst/>
              <a:cxnLst/>
              <a:rect l="l" t="t" r="r" b="b"/>
              <a:pathLst>
                <a:path w="11923" h="18527" extrusionOk="0">
                  <a:moveTo>
                    <a:pt x="5907" y="0"/>
                  </a:moveTo>
                  <a:lnTo>
                    <a:pt x="1" y="988"/>
                  </a:lnTo>
                  <a:cubicBezTo>
                    <a:pt x="5069" y="6183"/>
                    <a:pt x="6787" y="11379"/>
                    <a:pt x="8043" y="18526"/>
                  </a:cubicBezTo>
                  <a:lnTo>
                    <a:pt x="11922" y="17799"/>
                  </a:lnTo>
                  <a:cubicBezTo>
                    <a:pt x="11353" y="13951"/>
                    <a:pt x="10555" y="10252"/>
                    <a:pt x="9429" y="7130"/>
                  </a:cubicBezTo>
                  <a:cubicBezTo>
                    <a:pt x="8527" y="4638"/>
                    <a:pt x="7446" y="2699"/>
                    <a:pt x="5907" y="0"/>
                  </a:cubicBezTo>
                  <a:close/>
                </a:path>
              </a:pathLst>
            </a:custGeom>
            <a:solidFill>
              <a:srgbClr val="FFE1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38"/>
            <p:cNvSpPr/>
            <p:nvPr/>
          </p:nvSpPr>
          <p:spPr>
            <a:xfrm>
              <a:off x="1368400" y="4030675"/>
              <a:ext cx="197800" cy="160250"/>
            </a:xfrm>
            <a:custGeom>
              <a:avLst/>
              <a:gdLst/>
              <a:ahLst/>
              <a:cxnLst/>
              <a:rect l="l" t="t" r="r" b="b"/>
              <a:pathLst>
                <a:path w="7912" h="6410" extrusionOk="0">
                  <a:moveTo>
                    <a:pt x="4452" y="1"/>
                  </a:moveTo>
                  <a:lnTo>
                    <a:pt x="0" y="651"/>
                  </a:lnTo>
                  <a:cubicBezTo>
                    <a:pt x="0" y="651"/>
                    <a:pt x="1062" y="4932"/>
                    <a:pt x="1287" y="5166"/>
                  </a:cubicBezTo>
                  <a:cubicBezTo>
                    <a:pt x="1735" y="5630"/>
                    <a:pt x="2860" y="5788"/>
                    <a:pt x="3447" y="5939"/>
                  </a:cubicBezTo>
                  <a:cubicBezTo>
                    <a:pt x="4206" y="6134"/>
                    <a:pt x="5095" y="6410"/>
                    <a:pt x="5925" y="6410"/>
                  </a:cubicBezTo>
                  <a:cubicBezTo>
                    <a:pt x="6044" y="6410"/>
                    <a:pt x="6162" y="6404"/>
                    <a:pt x="6278" y="6391"/>
                  </a:cubicBezTo>
                  <a:cubicBezTo>
                    <a:pt x="6562" y="6360"/>
                    <a:pt x="7912" y="6211"/>
                    <a:pt x="7637" y="5669"/>
                  </a:cubicBezTo>
                  <a:cubicBezTo>
                    <a:pt x="7181" y="4773"/>
                    <a:pt x="4931" y="3280"/>
                    <a:pt x="4931" y="3280"/>
                  </a:cubicBezTo>
                  <a:lnTo>
                    <a:pt x="445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38"/>
            <p:cNvSpPr/>
            <p:nvPr/>
          </p:nvSpPr>
          <p:spPr>
            <a:xfrm>
              <a:off x="1390050" y="4040475"/>
              <a:ext cx="79125" cy="14750"/>
            </a:xfrm>
            <a:custGeom>
              <a:avLst/>
              <a:gdLst/>
              <a:ahLst/>
              <a:cxnLst/>
              <a:rect l="l" t="t" r="r" b="b"/>
              <a:pathLst>
                <a:path w="3165" h="590" extrusionOk="0">
                  <a:moveTo>
                    <a:pt x="3113" y="1"/>
                  </a:moveTo>
                  <a:cubicBezTo>
                    <a:pt x="3110" y="1"/>
                    <a:pt x="3108" y="1"/>
                    <a:pt x="3106" y="1"/>
                  </a:cubicBezTo>
                  <a:cubicBezTo>
                    <a:pt x="2074" y="138"/>
                    <a:pt x="1054" y="383"/>
                    <a:pt x="24" y="545"/>
                  </a:cubicBezTo>
                  <a:cubicBezTo>
                    <a:pt x="1" y="547"/>
                    <a:pt x="4" y="589"/>
                    <a:pt x="29" y="589"/>
                  </a:cubicBezTo>
                  <a:cubicBezTo>
                    <a:pt x="29" y="589"/>
                    <a:pt x="30" y="589"/>
                    <a:pt x="30" y="589"/>
                  </a:cubicBezTo>
                  <a:cubicBezTo>
                    <a:pt x="1061" y="482"/>
                    <a:pt x="2121" y="376"/>
                    <a:pt x="3119" y="90"/>
                  </a:cubicBezTo>
                  <a:cubicBezTo>
                    <a:pt x="3164" y="77"/>
                    <a:pt x="3161" y="1"/>
                    <a:pt x="3113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38"/>
            <p:cNvSpPr/>
            <p:nvPr/>
          </p:nvSpPr>
          <p:spPr>
            <a:xfrm>
              <a:off x="1405400" y="4147500"/>
              <a:ext cx="143875" cy="33875"/>
            </a:xfrm>
            <a:custGeom>
              <a:avLst/>
              <a:gdLst/>
              <a:ahLst/>
              <a:cxnLst/>
              <a:rect l="l" t="t" r="r" b="b"/>
              <a:pathLst>
                <a:path w="5755" h="1355" extrusionOk="0">
                  <a:moveTo>
                    <a:pt x="58" y="0"/>
                  </a:moveTo>
                  <a:cubicBezTo>
                    <a:pt x="27" y="0"/>
                    <a:pt x="0" y="47"/>
                    <a:pt x="30" y="72"/>
                  </a:cubicBezTo>
                  <a:cubicBezTo>
                    <a:pt x="805" y="737"/>
                    <a:pt x="1854" y="790"/>
                    <a:pt x="2813" y="1039"/>
                  </a:cubicBezTo>
                  <a:cubicBezTo>
                    <a:pt x="3397" y="1191"/>
                    <a:pt x="3993" y="1354"/>
                    <a:pt x="4580" y="1354"/>
                  </a:cubicBezTo>
                  <a:cubicBezTo>
                    <a:pt x="4957" y="1354"/>
                    <a:pt x="5331" y="1287"/>
                    <a:pt x="5695" y="1105"/>
                  </a:cubicBezTo>
                  <a:cubicBezTo>
                    <a:pt x="5755" y="1076"/>
                    <a:pt x="5720" y="991"/>
                    <a:pt x="5663" y="991"/>
                  </a:cubicBezTo>
                  <a:cubicBezTo>
                    <a:pt x="5658" y="991"/>
                    <a:pt x="5653" y="992"/>
                    <a:pt x="5648" y="993"/>
                  </a:cubicBezTo>
                  <a:cubicBezTo>
                    <a:pt x="5278" y="1081"/>
                    <a:pt x="4932" y="1117"/>
                    <a:pt x="4596" y="1117"/>
                  </a:cubicBezTo>
                  <a:cubicBezTo>
                    <a:pt x="3899" y="1117"/>
                    <a:pt x="3245" y="962"/>
                    <a:pt x="2505" y="790"/>
                  </a:cubicBezTo>
                  <a:cubicBezTo>
                    <a:pt x="1661" y="595"/>
                    <a:pt x="801" y="536"/>
                    <a:pt x="77" y="7"/>
                  </a:cubicBezTo>
                  <a:cubicBezTo>
                    <a:pt x="71" y="2"/>
                    <a:pt x="64" y="0"/>
                    <a:pt x="58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38"/>
            <p:cNvSpPr/>
            <p:nvPr/>
          </p:nvSpPr>
          <p:spPr>
            <a:xfrm>
              <a:off x="1396925" y="3590600"/>
              <a:ext cx="91400" cy="72025"/>
            </a:xfrm>
            <a:custGeom>
              <a:avLst/>
              <a:gdLst/>
              <a:ahLst/>
              <a:cxnLst/>
              <a:rect l="l" t="t" r="r" b="b"/>
              <a:pathLst>
                <a:path w="3656" h="2881" extrusionOk="0">
                  <a:moveTo>
                    <a:pt x="1305" y="1"/>
                  </a:moveTo>
                  <a:lnTo>
                    <a:pt x="0" y="1987"/>
                  </a:lnTo>
                  <a:cubicBezTo>
                    <a:pt x="350" y="2241"/>
                    <a:pt x="1039" y="2568"/>
                    <a:pt x="1222" y="2568"/>
                  </a:cubicBezTo>
                  <a:cubicBezTo>
                    <a:pt x="1236" y="2568"/>
                    <a:pt x="1247" y="2566"/>
                    <a:pt x="1254" y="2562"/>
                  </a:cubicBezTo>
                  <a:cubicBezTo>
                    <a:pt x="1369" y="2509"/>
                    <a:pt x="628" y="2017"/>
                    <a:pt x="701" y="1966"/>
                  </a:cubicBezTo>
                  <a:cubicBezTo>
                    <a:pt x="703" y="1965"/>
                    <a:pt x="706" y="1964"/>
                    <a:pt x="710" y="1964"/>
                  </a:cubicBezTo>
                  <a:cubicBezTo>
                    <a:pt x="860" y="1964"/>
                    <a:pt x="2560" y="2881"/>
                    <a:pt x="2795" y="2881"/>
                  </a:cubicBezTo>
                  <a:cubicBezTo>
                    <a:pt x="2805" y="2881"/>
                    <a:pt x="2812" y="2879"/>
                    <a:pt x="2817" y="2876"/>
                  </a:cubicBezTo>
                  <a:cubicBezTo>
                    <a:pt x="2934" y="2791"/>
                    <a:pt x="2680" y="2606"/>
                    <a:pt x="2551" y="2520"/>
                  </a:cubicBezTo>
                  <a:cubicBezTo>
                    <a:pt x="2236" y="2311"/>
                    <a:pt x="1924" y="2103"/>
                    <a:pt x="1608" y="1894"/>
                  </a:cubicBezTo>
                  <a:lnTo>
                    <a:pt x="1608" y="1894"/>
                  </a:lnTo>
                  <a:cubicBezTo>
                    <a:pt x="2128" y="2218"/>
                    <a:pt x="3122" y="2800"/>
                    <a:pt x="3368" y="2800"/>
                  </a:cubicBezTo>
                  <a:cubicBezTo>
                    <a:pt x="3385" y="2800"/>
                    <a:pt x="3399" y="2797"/>
                    <a:pt x="3409" y="2791"/>
                  </a:cubicBezTo>
                  <a:cubicBezTo>
                    <a:pt x="3552" y="2697"/>
                    <a:pt x="3089" y="2353"/>
                    <a:pt x="2852" y="2174"/>
                  </a:cubicBezTo>
                  <a:cubicBezTo>
                    <a:pt x="2622" y="1996"/>
                    <a:pt x="2013" y="1514"/>
                    <a:pt x="2013" y="1514"/>
                  </a:cubicBezTo>
                  <a:lnTo>
                    <a:pt x="2013" y="1514"/>
                  </a:lnTo>
                  <a:cubicBezTo>
                    <a:pt x="2013" y="1515"/>
                    <a:pt x="3340" y="2451"/>
                    <a:pt x="3538" y="2451"/>
                  </a:cubicBezTo>
                  <a:cubicBezTo>
                    <a:pt x="3547" y="2451"/>
                    <a:pt x="3554" y="2449"/>
                    <a:pt x="3558" y="2444"/>
                  </a:cubicBezTo>
                  <a:cubicBezTo>
                    <a:pt x="3648" y="2348"/>
                    <a:pt x="3337" y="2065"/>
                    <a:pt x="3232" y="1983"/>
                  </a:cubicBezTo>
                  <a:cubicBezTo>
                    <a:pt x="2915" y="1742"/>
                    <a:pt x="2600" y="1500"/>
                    <a:pt x="2283" y="1256"/>
                  </a:cubicBezTo>
                  <a:lnTo>
                    <a:pt x="2283" y="1256"/>
                  </a:lnTo>
                  <a:cubicBezTo>
                    <a:pt x="2702" y="1466"/>
                    <a:pt x="3083" y="1739"/>
                    <a:pt x="3517" y="1926"/>
                  </a:cubicBezTo>
                  <a:cubicBezTo>
                    <a:pt x="3538" y="1935"/>
                    <a:pt x="3563" y="1942"/>
                    <a:pt x="3585" y="1942"/>
                  </a:cubicBezTo>
                  <a:cubicBezTo>
                    <a:pt x="3606" y="1942"/>
                    <a:pt x="3626" y="1935"/>
                    <a:pt x="3636" y="1917"/>
                  </a:cubicBezTo>
                  <a:cubicBezTo>
                    <a:pt x="3655" y="1886"/>
                    <a:pt x="3629" y="1845"/>
                    <a:pt x="3605" y="1817"/>
                  </a:cubicBezTo>
                  <a:cubicBezTo>
                    <a:pt x="2966" y="1071"/>
                    <a:pt x="2104" y="555"/>
                    <a:pt x="1305" y="1"/>
                  </a:cubicBezTo>
                  <a:close/>
                </a:path>
              </a:pathLst>
            </a:custGeom>
            <a:solidFill>
              <a:srgbClr val="FFE1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38"/>
            <p:cNvSpPr/>
            <p:nvPr/>
          </p:nvSpPr>
          <p:spPr>
            <a:xfrm>
              <a:off x="1194700" y="3338725"/>
              <a:ext cx="270975" cy="306650"/>
            </a:xfrm>
            <a:custGeom>
              <a:avLst/>
              <a:gdLst/>
              <a:ahLst/>
              <a:cxnLst/>
              <a:rect l="l" t="t" r="r" b="b"/>
              <a:pathLst>
                <a:path w="10839" h="12266" extrusionOk="0">
                  <a:moveTo>
                    <a:pt x="2722" y="0"/>
                  </a:moveTo>
                  <a:lnTo>
                    <a:pt x="0" y="3628"/>
                  </a:lnTo>
                  <a:cubicBezTo>
                    <a:pt x="724" y="7049"/>
                    <a:pt x="2981" y="10063"/>
                    <a:pt x="6252" y="11390"/>
                  </a:cubicBezTo>
                  <a:cubicBezTo>
                    <a:pt x="7142" y="11753"/>
                    <a:pt x="8141" y="12266"/>
                    <a:pt x="8141" y="12266"/>
                  </a:cubicBezTo>
                  <a:cubicBezTo>
                    <a:pt x="8141" y="12266"/>
                    <a:pt x="10103" y="11075"/>
                    <a:pt x="10838" y="10771"/>
                  </a:cubicBezTo>
                  <a:cubicBezTo>
                    <a:pt x="9824" y="10120"/>
                    <a:pt x="7278" y="8488"/>
                    <a:pt x="6447" y="7618"/>
                  </a:cubicBezTo>
                  <a:cubicBezTo>
                    <a:pt x="4746" y="5831"/>
                    <a:pt x="4082" y="4382"/>
                    <a:pt x="3423" y="2050"/>
                  </a:cubicBezTo>
                  <a:cubicBezTo>
                    <a:pt x="3225" y="1355"/>
                    <a:pt x="3066" y="635"/>
                    <a:pt x="27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38"/>
            <p:cNvSpPr/>
            <p:nvPr/>
          </p:nvSpPr>
          <p:spPr>
            <a:xfrm>
              <a:off x="921525" y="3216750"/>
              <a:ext cx="496275" cy="603350"/>
            </a:xfrm>
            <a:custGeom>
              <a:avLst/>
              <a:gdLst/>
              <a:ahLst/>
              <a:cxnLst/>
              <a:rect l="l" t="t" r="r" b="b"/>
              <a:pathLst>
                <a:path w="19851" h="24134" extrusionOk="0">
                  <a:moveTo>
                    <a:pt x="9391" y="0"/>
                  </a:moveTo>
                  <a:cubicBezTo>
                    <a:pt x="8859" y="901"/>
                    <a:pt x="7841" y="1057"/>
                    <a:pt x="6977" y="1071"/>
                  </a:cubicBezTo>
                  <a:cubicBezTo>
                    <a:pt x="6962" y="1071"/>
                    <a:pt x="6947" y="1071"/>
                    <a:pt x="6932" y="1071"/>
                  </a:cubicBezTo>
                  <a:cubicBezTo>
                    <a:pt x="6388" y="1071"/>
                    <a:pt x="5845" y="923"/>
                    <a:pt x="5329" y="767"/>
                  </a:cubicBezTo>
                  <a:cubicBezTo>
                    <a:pt x="5074" y="690"/>
                    <a:pt x="4496" y="337"/>
                    <a:pt x="4496" y="337"/>
                  </a:cubicBezTo>
                  <a:cubicBezTo>
                    <a:pt x="4496" y="337"/>
                    <a:pt x="3977" y="600"/>
                    <a:pt x="3719" y="729"/>
                  </a:cubicBezTo>
                  <a:cubicBezTo>
                    <a:pt x="3354" y="911"/>
                    <a:pt x="2953" y="1186"/>
                    <a:pt x="2816" y="1586"/>
                  </a:cubicBezTo>
                  <a:cubicBezTo>
                    <a:pt x="2659" y="2051"/>
                    <a:pt x="2398" y="2476"/>
                    <a:pt x="2202" y="2927"/>
                  </a:cubicBezTo>
                  <a:cubicBezTo>
                    <a:pt x="1756" y="3958"/>
                    <a:pt x="1443" y="5043"/>
                    <a:pt x="1220" y="6142"/>
                  </a:cubicBezTo>
                  <a:cubicBezTo>
                    <a:pt x="1125" y="6602"/>
                    <a:pt x="1046" y="7063"/>
                    <a:pt x="979" y="7528"/>
                  </a:cubicBezTo>
                  <a:cubicBezTo>
                    <a:pt x="804" y="8740"/>
                    <a:pt x="818" y="9923"/>
                    <a:pt x="545" y="11111"/>
                  </a:cubicBezTo>
                  <a:cubicBezTo>
                    <a:pt x="218" y="12521"/>
                    <a:pt x="0" y="13963"/>
                    <a:pt x="66" y="15411"/>
                  </a:cubicBezTo>
                  <a:cubicBezTo>
                    <a:pt x="141" y="17019"/>
                    <a:pt x="611" y="18677"/>
                    <a:pt x="1585" y="20003"/>
                  </a:cubicBezTo>
                  <a:cubicBezTo>
                    <a:pt x="2010" y="20582"/>
                    <a:pt x="2683" y="21010"/>
                    <a:pt x="3079" y="21588"/>
                  </a:cubicBezTo>
                  <a:cubicBezTo>
                    <a:pt x="3457" y="22144"/>
                    <a:pt x="4022" y="23312"/>
                    <a:pt x="4152" y="23953"/>
                  </a:cubicBezTo>
                  <a:cubicBezTo>
                    <a:pt x="5889" y="24056"/>
                    <a:pt x="7618" y="24134"/>
                    <a:pt x="9342" y="24134"/>
                  </a:cubicBezTo>
                  <a:cubicBezTo>
                    <a:pt x="12498" y="24134"/>
                    <a:pt x="15636" y="23873"/>
                    <a:pt x="18776" y="23032"/>
                  </a:cubicBezTo>
                  <a:cubicBezTo>
                    <a:pt x="19148" y="22932"/>
                    <a:pt x="19518" y="22819"/>
                    <a:pt x="19850" y="22627"/>
                  </a:cubicBezTo>
                  <a:cubicBezTo>
                    <a:pt x="19194" y="20878"/>
                    <a:pt x="18506" y="19080"/>
                    <a:pt x="17206" y="17708"/>
                  </a:cubicBezTo>
                  <a:cubicBezTo>
                    <a:pt x="16285" y="16736"/>
                    <a:pt x="15092" y="16017"/>
                    <a:pt x="14272" y="14965"/>
                  </a:cubicBezTo>
                  <a:cubicBezTo>
                    <a:pt x="12127" y="12203"/>
                    <a:pt x="12693" y="8246"/>
                    <a:pt x="12107" y="5045"/>
                  </a:cubicBezTo>
                  <a:cubicBezTo>
                    <a:pt x="11926" y="4057"/>
                    <a:pt x="11659" y="3072"/>
                    <a:pt x="11175" y="2182"/>
                  </a:cubicBezTo>
                  <a:cubicBezTo>
                    <a:pt x="10692" y="1293"/>
                    <a:pt x="10315" y="462"/>
                    <a:pt x="939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38"/>
            <p:cNvSpPr/>
            <p:nvPr/>
          </p:nvSpPr>
          <p:spPr>
            <a:xfrm>
              <a:off x="1156275" y="3216775"/>
              <a:ext cx="140125" cy="390050"/>
            </a:xfrm>
            <a:custGeom>
              <a:avLst/>
              <a:gdLst/>
              <a:ahLst/>
              <a:cxnLst/>
              <a:rect l="l" t="t" r="r" b="b"/>
              <a:pathLst>
                <a:path w="5605" h="15602" extrusionOk="0">
                  <a:moveTo>
                    <a:pt x="1" y="1"/>
                  </a:moveTo>
                  <a:lnTo>
                    <a:pt x="1" y="1"/>
                  </a:lnTo>
                  <a:cubicBezTo>
                    <a:pt x="540" y="868"/>
                    <a:pt x="1047" y="1658"/>
                    <a:pt x="1381" y="2584"/>
                  </a:cubicBezTo>
                  <a:cubicBezTo>
                    <a:pt x="1381" y="2721"/>
                    <a:pt x="1388" y="2856"/>
                    <a:pt x="1391" y="2994"/>
                  </a:cubicBezTo>
                  <a:cubicBezTo>
                    <a:pt x="1397" y="3203"/>
                    <a:pt x="1392" y="3406"/>
                    <a:pt x="1435" y="3614"/>
                  </a:cubicBezTo>
                  <a:cubicBezTo>
                    <a:pt x="1439" y="3631"/>
                    <a:pt x="1454" y="3639"/>
                    <a:pt x="1469" y="3639"/>
                  </a:cubicBezTo>
                  <a:cubicBezTo>
                    <a:pt x="1484" y="3639"/>
                    <a:pt x="1500" y="3631"/>
                    <a:pt x="1504" y="3614"/>
                  </a:cubicBezTo>
                  <a:cubicBezTo>
                    <a:pt x="1540" y="3475"/>
                    <a:pt x="1553" y="3312"/>
                    <a:pt x="1554" y="3145"/>
                  </a:cubicBezTo>
                  <a:cubicBezTo>
                    <a:pt x="1567" y="3196"/>
                    <a:pt x="1586" y="3239"/>
                    <a:pt x="1599" y="3290"/>
                  </a:cubicBezTo>
                  <a:cubicBezTo>
                    <a:pt x="1635" y="3449"/>
                    <a:pt x="1660" y="3611"/>
                    <a:pt x="1689" y="3770"/>
                  </a:cubicBezTo>
                  <a:cubicBezTo>
                    <a:pt x="1665" y="3772"/>
                    <a:pt x="1642" y="3786"/>
                    <a:pt x="1640" y="3819"/>
                  </a:cubicBezTo>
                  <a:cubicBezTo>
                    <a:pt x="1614" y="4228"/>
                    <a:pt x="1547" y="4675"/>
                    <a:pt x="1626" y="5079"/>
                  </a:cubicBezTo>
                  <a:cubicBezTo>
                    <a:pt x="1630" y="5099"/>
                    <a:pt x="1648" y="5108"/>
                    <a:pt x="1666" y="5108"/>
                  </a:cubicBezTo>
                  <a:cubicBezTo>
                    <a:pt x="1684" y="5108"/>
                    <a:pt x="1702" y="5098"/>
                    <a:pt x="1706" y="5079"/>
                  </a:cubicBezTo>
                  <a:cubicBezTo>
                    <a:pt x="1779" y="4771"/>
                    <a:pt x="1765" y="4434"/>
                    <a:pt x="1751" y="4109"/>
                  </a:cubicBezTo>
                  <a:lnTo>
                    <a:pt x="1751" y="4109"/>
                  </a:lnTo>
                  <a:cubicBezTo>
                    <a:pt x="1814" y="4513"/>
                    <a:pt x="1857" y="4918"/>
                    <a:pt x="1891" y="5327"/>
                  </a:cubicBezTo>
                  <a:cubicBezTo>
                    <a:pt x="1884" y="5325"/>
                    <a:pt x="1877" y="5324"/>
                    <a:pt x="1871" y="5324"/>
                  </a:cubicBezTo>
                  <a:cubicBezTo>
                    <a:pt x="1844" y="5324"/>
                    <a:pt x="1819" y="5338"/>
                    <a:pt x="1812" y="5370"/>
                  </a:cubicBezTo>
                  <a:cubicBezTo>
                    <a:pt x="1715" y="5803"/>
                    <a:pt x="1614" y="6284"/>
                    <a:pt x="1689" y="6726"/>
                  </a:cubicBezTo>
                  <a:cubicBezTo>
                    <a:pt x="1693" y="6746"/>
                    <a:pt x="1711" y="6757"/>
                    <a:pt x="1730" y="6757"/>
                  </a:cubicBezTo>
                  <a:cubicBezTo>
                    <a:pt x="1749" y="6757"/>
                    <a:pt x="1768" y="6746"/>
                    <a:pt x="1772" y="6726"/>
                  </a:cubicBezTo>
                  <a:cubicBezTo>
                    <a:pt x="1842" y="6349"/>
                    <a:pt x="1854" y="5965"/>
                    <a:pt x="1911" y="5585"/>
                  </a:cubicBezTo>
                  <a:cubicBezTo>
                    <a:pt x="1937" y="5936"/>
                    <a:pt x="1961" y="6290"/>
                    <a:pt x="1983" y="6640"/>
                  </a:cubicBezTo>
                  <a:cubicBezTo>
                    <a:pt x="1943" y="6640"/>
                    <a:pt x="1904" y="6665"/>
                    <a:pt x="1900" y="6716"/>
                  </a:cubicBezTo>
                  <a:cubicBezTo>
                    <a:pt x="1868" y="7266"/>
                    <a:pt x="1758" y="7878"/>
                    <a:pt x="1854" y="8423"/>
                  </a:cubicBezTo>
                  <a:cubicBezTo>
                    <a:pt x="1856" y="8438"/>
                    <a:pt x="1868" y="8446"/>
                    <a:pt x="1881" y="8446"/>
                  </a:cubicBezTo>
                  <a:cubicBezTo>
                    <a:pt x="1896" y="8446"/>
                    <a:pt x="1910" y="8437"/>
                    <a:pt x="1914" y="8423"/>
                  </a:cubicBezTo>
                  <a:cubicBezTo>
                    <a:pt x="2001" y="8120"/>
                    <a:pt x="2026" y="7791"/>
                    <a:pt x="2036" y="7461"/>
                  </a:cubicBezTo>
                  <a:cubicBezTo>
                    <a:pt x="2062" y="7812"/>
                    <a:pt x="2092" y="8162"/>
                    <a:pt x="2130" y="8511"/>
                  </a:cubicBezTo>
                  <a:cubicBezTo>
                    <a:pt x="2080" y="8977"/>
                    <a:pt x="2036" y="9467"/>
                    <a:pt x="2112" y="9920"/>
                  </a:cubicBezTo>
                  <a:cubicBezTo>
                    <a:pt x="2117" y="9952"/>
                    <a:pt x="2138" y="9965"/>
                    <a:pt x="2162" y="9965"/>
                  </a:cubicBezTo>
                  <a:cubicBezTo>
                    <a:pt x="2194" y="9965"/>
                    <a:pt x="2230" y="9941"/>
                    <a:pt x="2234" y="9905"/>
                  </a:cubicBezTo>
                  <a:cubicBezTo>
                    <a:pt x="2251" y="9737"/>
                    <a:pt x="2258" y="9566"/>
                    <a:pt x="2262" y="9396"/>
                  </a:cubicBezTo>
                  <a:cubicBezTo>
                    <a:pt x="2305" y="9632"/>
                    <a:pt x="2360" y="9867"/>
                    <a:pt x="2417" y="10099"/>
                  </a:cubicBezTo>
                  <a:cubicBezTo>
                    <a:pt x="2331" y="10496"/>
                    <a:pt x="2280" y="10941"/>
                    <a:pt x="2400" y="11325"/>
                  </a:cubicBezTo>
                  <a:cubicBezTo>
                    <a:pt x="2409" y="11354"/>
                    <a:pt x="2433" y="11367"/>
                    <a:pt x="2457" y="11367"/>
                  </a:cubicBezTo>
                  <a:cubicBezTo>
                    <a:pt x="2486" y="11367"/>
                    <a:pt x="2515" y="11347"/>
                    <a:pt x="2516" y="11309"/>
                  </a:cubicBezTo>
                  <a:cubicBezTo>
                    <a:pt x="2523" y="11020"/>
                    <a:pt x="2506" y="10740"/>
                    <a:pt x="2510" y="10458"/>
                  </a:cubicBezTo>
                  <a:lnTo>
                    <a:pt x="2510" y="10458"/>
                  </a:lnTo>
                  <a:cubicBezTo>
                    <a:pt x="2558" y="10611"/>
                    <a:pt x="2615" y="10757"/>
                    <a:pt x="2678" y="10905"/>
                  </a:cubicBezTo>
                  <a:cubicBezTo>
                    <a:pt x="2654" y="11322"/>
                    <a:pt x="2602" y="11779"/>
                    <a:pt x="2689" y="12175"/>
                  </a:cubicBezTo>
                  <a:cubicBezTo>
                    <a:pt x="2696" y="12201"/>
                    <a:pt x="2719" y="12213"/>
                    <a:pt x="2742" y="12213"/>
                  </a:cubicBezTo>
                  <a:cubicBezTo>
                    <a:pt x="2766" y="12213"/>
                    <a:pt x="2789" y="12201"/>
                    <a:pt x="2795" y="12175"/>
                  </a:cubicBezTo>
                  <a:cubicBezTo>
                    <a:pt x="2860" y="11885"/>
                    <a:pt x="2847" y="11566"/>
                    <a:pt x="2828" y="11252"/>
                  </a:cubicBezTo>
                  <a:lnTo>
                    <a:pt x="2828" y="11252"/>
                  </a:lnTo>
                  <a:cubicBezTo>
                    <a:pt x="2900" y="11411"/>
                    <a:pt x="2965" y="11573"/>
                    <a:pt x="3022" y="11736"/>
                  </a:cubicBezTo>
                  <a:cubicBezTo>
                    <a:pt x="3019" y="11739"/>
                    <a:pt x="3018" y="11739"/>
                    <a:pt x="3016" y="11742"/>
                  </a:cubicBezTo>
                  <a:cubicBezTo>
                    <a:pt x="2910" y="12235"/>
                    <a:pt x="2840" y="12772"/>
                    <a:pt x="2967" y="13267"/>
                  </a:cubicBezTo>
                  <a:cubicBezTo>
                    <a:pt x="2974" y="13295"/>
                    <a:pt x="2996" y="13307"/>
                    <a:pt x="3018" y="13307"/>
                  </a:cubicBezTo>
                  <a:cubicBezTo>
                    <a:pt x="3047" y="13307"/>
                    <a:pt x="3076" y="13287"/>
                    <a:pt x="3076" y="13253"/>
                  </a:cubicBezTo>
                  <a:cubicBezTo>
                    <a:pt x="3091" y="12853"/>
                    <a:pt x="3082" y="12469"/>
                    <a:pt x="3129" y="12076"/>
                  </a:cubicBezTo>
                  <a:cubicBezTo>
                    <a:pt x="3204" y="12354"/>
                    <a:pt x="3273" y="12612"/>
                    <a:pt x="3382" y="12870"/>
                  </a:cubicBezTo>
                  <a:cubicBezTo>
                    <a:pt x="3359" y="13260"/>
                    <a:pt x="3319" y="13695"/>
                    <a:pt x="3446" y="14059"/>
                  </a:cubicBezTo>
                  <a:cubicBezTo>
                    <a:pt x="3453" y="14077"/>
                    <a:pt x="3471" y="14088"/>
                    <a:pt x="3489" y="14088"/>
                  </a:cubicBezTo>
                  <a:cubicBezTo>
                    <a:pt x="3504" y="14088"/>
                    <a:pt x="3519" y="14079"/>
                    <a:pt x="3524" y="14059"/>
                  </a:cubicBezTo>
                  <a:cubicBezTo>
                    <a:pt x="3578" y="13789"/>
                    <a:pt x="3564" y="13498"/>
                    <a:pt x="3549" y="13210"/>
                  </a:cubicBezTo>
                  <a:lnTo>
                    <a:pt x="3549" y="13210"/>
                  </a:lnTo>
                  <a:cubicBezTo>
                    <a:pt x="3550" y="13212"/>
                    <a:pt x="3552" y="13213"/>
                    <a:pt x="3552" y="13214"/>
                  </a:cubicBezTo>
                  <a:cubicBezTo>
                    <a:pt x="3643" y="13367"/>
                    <a:pt x="3743" y="13515"/>
                    <a:pt x="3850" y="13658"/>
                  </a:cubicBezTo>
                  <a:cubicBezTo>
                    <a:pt x="3843" y="13866"/>
                    <a:pt x="3835" y="14072"/>
                    <a:pt x="3835" y="14280"/>
                  </a:cubicBezTo>
                  <a:cubicBezTo>
                    <a:pt x="3835" y="14459"/>
                    <a:pt x="3832" y="14631"/>
                    <a:pt x="3972" y="14757"/>
                  </a:cubicBezTo>
                  <a:cubicBezTo>
                    <a:pt x="3984" y="14768"/>
                    <a:pt x="3998" y="14772"/>
                    <a:pt x="4012" y="14772"/>
                  </a:cubicBezTo>
                  <a:cubicBezTo>
                    <a:pt x="4046" y="14772"/>
                    <a:pt x="4078" y="14744"/>
                    <a:pt x="4065" y="14704"/>
                  </a:cubicBezTo>
                  <a:cubicBezTo>
                    <a:pt x="3989" y="14421"/>
                    <a:pt x="3976" y="14115"/>
                    <a:pt x="3972" y="13814"/>
                  </a:cubicBezTo>
                  <a:lnTo>
                    <a:pt x="3972" y="13814"/>
                  </a:lnTo>
                  <a:cubicBezTo>
                    <a:pt x="4070" y="13936"/>
                    <a:pt x="4166" y="14055"/>
                    <a:pt x="4272" y="14173"/>
                  </a:cubicBezTo>
                  <a:cubicBezTo>
                    <a:pt x="4270" y="14183"/>
                    <a:pt x="4263" y="14191"/>
                    <a:pt x="4265" y="14204"/>
                  </a:cubicBezTo>
                  <a:cubicBezTo>
                    <a:pt x="4315" y="14510"/>
                    <a:pt x="4362" y="14849"/>
                    <a:pt x="4508" y="15123"/>
                  </a:cubicBezTo>
                  <a:cubicBezTo>
                    <a:pt x="4521" y="15147"/>
                    <a:pt x="4540" y="15157"/>
                    <a:pt x="4559" y="15157"/>
                  </a:cubicBezTo>
                  <a:cubicBezTo>
                    <a:pt x="4597" y="15157"/>
                    <a:pt x="4636" y="15118"/>
                    <a:pt x="4630" y="15071"/>
                  </a:cubicBezTo>
                  <a:cubicBezTo>
                    <a:pt x="4598" y="14841"/>
                    <a:pt x="4530" y="14613"/>
                    <a:pt x="4474" y="14383"/>
                  </a:cubicBezTo>
                  <a:lnTo>
                    <a:pt x="4474" y="14383"/>
                  </a:lnTo>
                  <a:cubicBezTo>
                    <a:pt x="4571" y="14484"/>
                    <a:pt x="4667" y="14584"/>
                    <a:pt x="4768" y="14683"/>
                  </a:cubicBezTo>
                  <a:cubicBezTo>
                    <a:pt x="4874" y="15001"/>
                    <a:pt x="5001" y="15336"/>
                    <a:pt x="5218" y="15584"/>
                  </a:cubicBezTo>
                  <a:cubicBezTo>
                    <a:pt x="5228" y="15596"/>
                    <a:pt x="5241" y="15601"/>
                    <a:pt x="5255" y="15601"/>
                  </a:cubicBezTo>
                  <a:cubicBezTo>
                    <a:pt x="5290" y="15601"/>
                    <a:pt x="5328" y="15567"/>
                    <a:pt x="5315" y="15527"/>
                  </a:cubicBezTo>
                  <a:cubicBezTo>
                    <a:pt x="5225" y="15242"/>
                    <a:pt x="5090" y="14971"/>
                    <a:pt x="4975" y="14693"/>
                  </a:cubicBezTo>
                  <a:cubicBezTo>
                    <a:pt x="4953" y="14541"/>
                    <a:pt x="4940" y="14360"/>
                    <a:pt x="4930" y="14206"/>
                  </a:cubicBezTo>
                  <a:lnTo>
                    <a:pt x="4930" y="14206"/>
                  </a:lnTo>
                  <a:cubicBezTo>
                    <a:pt x="4974" y="14292"/>
                    <a:pt x="5026" y="14370"/>
                    <a:pt x="5090" y="14439"/>
                  </a:cubicBezTo>
                  <a:cubicBezTo>
                    <a:pt x="5102" y="14452"/>
                    <a:pt x="5117" y="14458"/>
                    <a:pt x="5132" y="14458"/>
                  </a:cubicBezTo>
                  <a:cubicBezTo>
                    <a:pt x="5172" y="14458"/>
                    <a:pt x="5211" y="14421"/>
                    <a:pt x="5198" y="14376"/>
                  </a:cubicBezTo>
                  <a:cubicBezTo>
                    <a:pt x="5096" y="14047"/>
                    <a:pt x="4921" y="13758"/>
                    <a:pt x="4845" y="13415"/>
                  </a:cubicBezTo>
                  <a:cubicBezTo>
                    <a:pt x="4844" y="13407"/>
                    <a:pt x="4838" y="13407"/>
                    <a:pt x="4836" y="13402"/>
                  </a:cubicBezTo>
                  <a:cubicBezTo>
                    <a:pt x="4811" y="13217"/>
                    <a:pt x="4782" y="13033"/>
                    <a:pt x="4760" y="12848"/>
                  </a:cubicBezTo>
                  <a:cubicBezTo>
                    <a:pt x="4758" y="12823"/>
                    <a:pt x="4758" y="12797"/>
                    <a:pt x="4753" y="12771"/>
                  </a:cubicBezTo>
                  <a:lnTo>
                    <a:pt x="4753" y="12771"/>
                  </a:lnTo>
                  <a:cubicBezTo>
                    <a:pt x="4849" y="13005"/>
                    <a:pt x="4953" y="13253"/>
                    <a:pt x="5132" y="13416"/>
                  </a:cubicBezTo>
                  <a:cubicBezTo>
                    <a:pt x="5141" y="13425"/>
                    <a:pt x="5152" y="13428"/>
                    <a:pt x="5163" y="13428"/>
                  </a:cubicBezTo>
                  <a:cubicBezTo>
                    <a:pt x="5190" y="13428"/>
                    <a:pt x="5216" y="13404"/>
                    <a:pt x="5209" y="13372"/>
                  </a:cubicBezTo>
                  <a:cubicBezTo>
                    <a:pt x="5133" y="13095"/>
                    <a:pt x="4944" y="12841"/>
                    <a:pt x="4829" y="12576"/>
                  </a:cubicBezTo>
                  <a:cubicBezTo>
                    <a:pt x="4818" y="12552"/>
                    <a:pt x="4798" y="12542"/>
                    <a:pt x="4776" y="12542"/>
                  </a:cubicBezTo>
                  <a:cubicBezTo>
                    <a:pt x="4762" y="12542"/>
                    <a:pt x="4748" y="12546"/>
                    <a:pt x="4735" y="12553"/>
                  </a:cubicBezTo>
                  <a:cubicBezTo>
                    <a:pt x="4699" y="12224"/>
                    <a:pt x="4670" y="11894"/>
                    <a:pt x="4652" y="11561"/>
                  </a:cubicBezTo>
                  <a:lnTo>
                    <a:pt x="4652" y="11561"/>
                  </a:lnTo>
                  <a:cubicBezTo>
                    <a:pt x="4759" y="11884"/>
                    <a:pt x="4904" y="12216"/>
                    <a:pt x="5180" y="12390"/>
                  </a:cubicBezTo>
                  <a:cubicBezTo>
                    <a:pt x="5189" y="12395"/>
                    <a:pt x="5199" y="12398"/>
                    <a:pt x="5208" y="12398"/>
                  </a:cubicBezTo>
                  <a:cubicBezTo>
                    <a:pt x="5251" y="12398"/>
                    <a:pt x="5291" y="12348"/>
                    <a:pt x="5262" y="12307"/>
                  </a:cubicBezTo>
                  <a:cubicBezTo>
                    <a:pt x="5147" y="12145"/>
                    <a:pt x="5014" y="11998"/>
                    <a:pt x="4918" y="11822"/>
                  </a:cubicBezTo>
                  <a:cubicBezTo>
                    <a:pt x="4809" y="11619"/>
                    <a:pt x="4732" y="11404"/>
                    <a:pt x="4656" y="11187"/>
                  </a:cubicBezTo>
                  <a:cubicBezTo>
                    <a:pt x="4653" y="11180"/>
                    <a:pt x="4646" y="11179"/>
                    <a:pt x="4643" y="11173"/>
                  </a:cubicBezTo>
                  <a:cubicBezTo>
                    <a:pt x="4636" y="10971"/>
                    <a:pt x="4623" y="10769"/>
                    <a:pt x="4627" y="10565"/>
                  </a:cubicBezTo>
                  <a:cubicBezTo>
                    <a:pt x="4629" y="10418"/>
                    <a:pt x="4636" y="10269"/>
                    <a:pt x="4643" y="10120"/>
                  </a:cubicBezTo>
                  <a:cubicBezTo>
                    <a:pt x="4710" y="10426"/>
                    <a:pt x="4788" y="10740"/>
                    <a:pt x="4932" y="10994"/>
                  </a:cubicBezTo>
                  <a:cubicBezTo>
                    <a:pt x="4943" y="11012"/>
                    <a:pt x="4962" y="11021"/>
                    <a:pt x="4980" y="11021"/>
                  </a:cubicBezTo>
                  <a:cubicBezTo>
                    <a:pt x="5010" y="11021"/>
                    <a:pt x="5039" y="11000"/>
                    <a:pt x="5037" y="10965"/>
                  </a:cubicBezTo>
                  <a:cubicBezTo>
                    <a:pt x="5008" y="10558"/>
                    <a:pt x="4809" y="10127"/>
                    <a:pt x="4672" y="9734"/>
                  </a:cubicBezTo>
                  <a:cubicBezTo>
                    <a:pt x="4689" y="9525"/>
                    <a:pt x="4715" y="9317"/>
                    <a:pt x="4745" y="9109"/>
                  </a:cubicBezTo>
                  <a:cubicBezTo>
                    <a:pt x="4799" y="9371"/>
                    <a:pt x="4865" y="9645"/>
                    <a:pt x="4997" y="9856"/>
                  </a:cubicBezTo>
                  <a:cubicBezTo>
                    <a:pt x="5009" y="9874"/>
                    <a:pt x="5029" y="9883"/>
                    <a:pt x="5050" y="9883"/>
                  </a:cubicBezTo>
                  <a:cubicBezTo>
                    <a:pt x="5080" y="9883"/>
                    <a:pt x="5110" y="9864"/>
                    <a:pt x="5107" y="9827"/>
                  </a:cubicBezTo>
                  <a:cubicBezTo>
                    <a:pt x="5067" y="9482"/>
                    <a:pt x="4902" y="9132"/>
                    <a:pt x="4815" y="8794"/>
                  </a:cubicBezTo>
                  <a:cubicBezTo>
                    <a:pt x="4813" y="8785"/>
                    <a:pt x="4806" y="8781"/>
                    <a:pt x="4801" y="8777"/>
                  </a:cubicBezTo>
                  <a:cubicBezTo>
                    <a:pt x="4821" y="8671"/>
                    <a:pt x="4844" y="8566"/>
                    <a:pt x="4867" y="8461"/>
                  </a:cubicBezTo>
                  <a:cubicBezTo>
                    <a:pt x="4944" y="8744"/>
                    <a:pt x="5043" y="9029"/>
                    <a:pt x="5212" y="9247"/>
                  </a:cubicBezTo>
                  <a:cubicBezTo>
                    <a:pt x="5221" y="9258"/>
                    <a:pt x="5232" y="9263"/>
                    <a:pt x="5244" y="9263"/>
                  </a:cubicBezTo>
                  <a:cubicBezTo>
                    <a:pt x="5272" y="9263"/>
                    <a:pt x="5300" y="9232"/>
                    <a:pt x="5294" y="9201"/>
                  </a:cubicBezTo>
                  <a:cubicBezTo>
                    <a:pt x="5212" y="8858"/>
                    <a:pt x="5051" y="8534"/>
                    <a:pt x="4938" y="8196"/>
                  </a:cubicBezTo>
                  <a:cubicBezTo>
                    <a:pt x="4983" y="8067"/>
                    <a:pt x="5043" y="7941"/>
                    <a:pt x="5110" y="7813"/>
                  </a:cubicBezTo>
                  <a:cubicBezTo>
                    <a:pt x="5132" y="8024"/>
                    <a:pt x="5180" y="8229"/>
                    <a:pt x="5279" y="8418"/>
                  </a:cubicBezTo>
                  <a:cubicBezTo>
                    <a:pt x="5289" y="8437"/>
                    <a:pt x="5305" y="8445"/>
                    <a:pt x="5320" y="8445"/>
                  </a:cubicBezTo>
                  <a:cubicBezTo>
                    <a:pt x="5351" y="8445"/>
                    <a:pt x="5383" y="8414"/>
                    <a:pt x="5377" y="8377"/>
                  </a:cubicBezTo>
                  <a:cubicBezTo>
                    <a:pt x="5329" y="8104"/>
                    <a:pt x="5274" y="7845"/>
                    <a:pt x="5241" y="7577"/>
                  </a:cubicBezTo>
                  <a:cubicBezTo>
                    <a:pt x="5427" y="7226"/>
                    <a:pt x="5605" y="6873"/>
                    <a:pt x="5510" y="6485"/>
                  </a:cubicBezTo>
                  <a:cubicBezTo>
                    <a:pt x="5444" y="6211"/>
                    <a:pt x="5243" y="5993"/>
                    <a:pt x="5071" y="5770"/>
                  </a:cubicBezTo>
                  <a:cubicBezTo>
                    <a:pt x="4660" y="5237"/>
                    <a:pt x="4386" y="4596"/>
                    <a:pt x="4283" y="3932"/>
                  </a:cubicBezTo>
                  <a:cubicBezTo>
                    <a:pt x="4226" y="3561"/>
                    <a:pt x="4201" y="3145"/>
                    <a:pt x="3929" y="2887"/>
                  </a:cubicBezTo>
                  <a:cubicBezTo>
                    <a:pt x="3797" y="2761"/>
                    <a:pt x="3549" y="2453"/>
                    <a:pt x="3390" y="2367"/>
                  </a:cubicBezTo>
                  <a:cubicBezTo>
                    <a:pt x="2406" y="1844"/>
                    <a:pt x="2006" y="345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38"/>
            <p:cNvSpPr/>
            <p:nvPr/>
          </p:nvSpPr>
          <p:spPr>
            <a:xfrm>
              <a:off x="1077050" y="3447025"/>
              <a:ext cx="101475" cy="262475"/>
            </a:xfrm>
            <a:custGeom>
              <a:avLst/>
              <a:gdLst/>
              <a:ahLst/>
              <a:cxnLst/>
              <a:rect l="l" t="t" r="r" b="b"/>
              <a:pathLst>
                <a:path w="4059" h="10499" extrusionOk="0">
                  <a:moveTo>
                    <a:pt x="2380" y="1"/>
                  </a:moveTo>
                  <a:lnTo>
                    <a:pt x="1" y="3684"/>
                  </a:lnTo>
                  <a:cubicBezTo>
                    <a:pt x="42" y="3840"/>
                    <a:pt x="94" y="3994"/>
                    <a:pt x="143" y="4149"/>
                  </a:cubicBezTo>
                  <a:cubicBezTo>
                    <a:pt x="131" y="4154"/>
                    <a:pt x="117" y="4156"/>
                    <a:pt x="117" y="4173"/>
                  </a:cubicBezTo>
                  <a:cubicBezTo>
                    <a:pt x="121" y="4538"/>
                    <a:pt x="90" y="4904"/>
                    <a:pt x="103" y="5268"/>
                  </a:cubicBezTo>
                  <a:cubicBezTo>
                    <a:pt x="103" y="5288"/>
                    <a:pt x="122" y="5301"/>
                    <a:pt x="139" y="5301"/>
                  </a:cubicBezTo>
                  <a:cubicBezTo>
                    <a:pt x="152" y="5301"/>
                    <a:pt x="165" y="5293"/>
                    <a:pt x="167" y="5277"/>
                  </a:cubicBezTo>
                  <a:cubicBezTo>
                    <a:pt x="223" y="4966"/>
                    <a:pt x="216" y="4650"/>
                    <a:pt x="197" y="4335"/>
                  </a:cubicBezTo>
                  <a:lnTo>
                    <a:pt x="197" y="4335"/>
                  </a:lnTo>
                  <a:cubicBezTo>
                    <a:pt x="279" y="4571"/>
                    <a:pt x="369" y="4806"/>
                    <a:pt x="469" y="5036"/>
                  </a:cubicBezTo>
                  <a:cubicBezTo>
                    <a:pt x="458" y="5047"/>
                    <a:pt x="447" y="5062"/>
                    <a:pt x="445" y="5086"/>
                  </a:cubicBezTo>
                  <a:cubicBezTo>
                    <a:pt x="424" y="5334"/>
                    <a:pt x="382" y="5596"/>
                    <a:pt x="396" y="5846"/>
                  </a:cubicBezTo>
                  <a:cubicBezTo>
                    <a:pt x="399" y="5880"/>
                    <a:pt x="430" y="5901"/>
                    <a:pt x="459" y="5901"/>
                  </a:cubicBezTo>
                  <a:cubicBezTo>
                    <a:pt x="481" y="5901"/>
                    <a:pt x="503" y="5888"/>
                    <a:pt x="510" y="5860"/>
                  </a:cubicBezTo>
                  <a:cubicBezTo>
                    <a:pt x="554" y="5669"/>
                    <a:pt x="567" y="5470"/>
                    <a:pt x="580" y="5274"/>
                  </a:cubicBezTo>
                  <a:cubicBezTo>
                    <a:pt x="634" y="5391"/>
                    <a:pt x="694" y="5506"/>
                    <a:pt x="755" y="5621"/>
                  </a:cubicBezTo>
                  <a:cubicBezTo>
                    <a:pt x="759" y="5996"/>
                    <a:pt x="712" y="6535"/>
                    <a:pt x="955" y="6806"/>
                  </a:cubicBezTo>
                  <a:cubicBezTo>
                    <a:pt x="966" y="6818"/>
                    <a:pt x="979" y="6823"/>
                    <a:pt x="992" y="6823"/>
                  </a:cubicBezTo>
                  <a:cubicBezTo>
                    <a:pt x="1025" y="6823"/>
                    <a:pt x="1057" y="6788"/>
                    <a:pt x="1048" y="6751"/>
                  </a:cubicBezTo>
                  <a:cubicBezTo>
                    <a:pt x="995" y="6478"/>
                    <a:pt x="957" y="6205"/>
                    <a:pt x="921" y="5932"/>
                  </a:cubicBezTo>
                  <a:lnTo>
                    <a:pt x="921" y="5932"/>
                  </a:lnTo>
                  <a:cubicBezTo>
                    <a:pt x="978" y="6029"/>
                    <a:pt x="1040" y="6126"/>
                    <a:pt x="1100" y="6223"/>
                  </a:cubicBezTo>
                  <a:cubicBezTo>
                    <a:pt x="1149" y="6645"/>
                    <a:pt x="1176" y="7121"/>
                    <a:pt x="1335" y="7504"/>
                  </a:cubicBezTo>
                  <a:cubicBezTo>
                    <a:pt x="1344" y="7524"/>
                    <a:pt x="1363" y="7534"/>
                    <a:pt x="1381" y="7534"/>
                  </a:cubicBezTo>
                  <a:cubicBezTo>
                    <a:pt x="1401" y="7534"/>
                    <a:pt x="1420" y="7521"/>
                    <a:pt x="1421" y="7494"/>
                  </a:cubicBezTo>
                  <a:cubicBezTo>
                    <a:pt x="1430" y="7160"/>
                    <a:pt x="1337" y="6799"/>
                    <a:pt x="1243" y="6456"/>
                  </a:cubicBezTo>
                  <a:lnTo>
                    <a:pt x="1243" y="6456"/>
                  </a:lnTo>
                  <a:cubicBezTo>
                    <a:pt x="1251" y="6465"/>
                    <a:pt x="1255" y="6476"/>
                    <a:pt x="1262" y="6485"/>
                  </a:cubicBezTo>
                  <a:cubicBezTo>
                    <a:pt x="1391" y="6674"/>
                    <a:pt x="1533" y="6857"/>
                    <a:pt x="1672" y="7039"/>
                  </a:cubicBezTo>
                  <a:cubicBezTo>
                    <a:pt x="1655" y="7468"/>
                    <a:pt x="1630" y="7957"/>
                    <a:pt x="1759" y="8358"/>
                  </a:cubicBezTo>
                  <a:cubicBezTo>
                    <a:pt x="1769" y="8388"/>
                    <a:pt x="1794" y="8402"/>
                    <a:pt x="1819" y="8402"/>
                  </a:cubicBezTo>
                  <a:cubicBezTo>
                    <a:pt x="1849" y="8402"/>
                    <a:pt x="1880" y="8381"/>
                    <a:pt x="1881" y="8342"/>
                  </a:cubicBezTo>
                  <a:cubicBezTo>
                    <a:pt x="1898" y="7977"/>
                    <a:pt x="1838" y="7603"/>
                    <a:pt x="1814" y="7232"/>
                  </a:cubicBezTo>
                  <a:lnTo>
                    <a:pt x="1814" y="7232"/>
                  </a:lnTo>
                  <a:cubicBezTo>
                    <a:pt x="1959" y="7414"/>
                    <a:pt x="2108" y="7593"/>
                    <a:pt x="2254" y="7769"/>
                  </a:cubicBezTo>
                  <a:cubicBezTo>
                    <a:pt x="2328" y="8061"/>
                    <a:pt x="2381" y="8357"/>
                    <a:pt x="2396" y="8659"/>
                  </a:cubicBezTo>
                  <a:cubicBezTo>
                    <a:pt x="2404" y="8850"/>
                    <a:pt x="2386" y="9020"/>
                    <a:pt x="2548" y="9142"/>
                  </a:cubicBezTo>
                  <a:cubicBezTo>
                    <a:pt x="2558" y="9149"/>
                    <a:pt x="2568" y="9152"/>
                    <a:pt x="2579" y="9152"/>
                  </a:cubicBezTo>
                  <a:cubicBezTo>
                    <a:pt x="2621" y="9152"/>
                    <a:pt x="2656" y="9098"/>
                    <a:pt x="2632" y="9057"/>
                  </a:cubicBezTo>
                  <a:cubicBezTo>
                    <a:pt x="2505" y="8842"/>
                    <a:pt x="2551" y="8547"/>
                    <a:pt x="2510" y="8301"/>
                  </a:cubicBezTo>
                  <a:cubicBezTo>
                    <a:pt x="2495" y="8200"/>
                    <a:pt x="2472" y="8104"/>
                    <a:pt x="2447" y="8005"/>
                  </a:cubicBezTo>
                  <a:lnTo>
                    <a:pt x="2447" y="8005"/>
                  </a:lnTo>
                  <a:cubicBezTo>
                    <a:pt x="2596" y="8183"/>
                    <a:pt x="2744" y="8361"/>
                    <a:pt x="2892" y="8537"/>
                  </a:cubicBezTo>
                  <a:cubicBezTo>
                    <a:pt x="2892" y="9109"/>
                    <a:pt x="2870" y="9765"/>
                    <a:pt x="3045" y="10307"/>
                  </a:cubicBezTo>
                  <a:cubicBezTo>
                    <a:pt x="3055" y="10338"/>
                    <a:pt x="3080" y="10353"/>
                    <a:pt x="3106" y="10353"/>
                  </a:cubicBezTo>
                  <a:cubicBezTo>
                    <a:pt x="3137" y="10353"/>
                    <a:pt x="3167" y="10331"/>
                    <a:pt x="3168" y="10291"/>
                  </a:cubicBezTo>
                  <a:cubicBezTo>
                    <a:pt x="3183" y="9778"/>
                    <a:pt x="3091" y="9251"/>
                    <a:pt x="3054" y="8731"/>
                  </a:cubicBezTo>
                  <a:lnTo>
                    <a:pt x="3054" y="8731"/>
                  </a:lnTo>
                  <a:cubicBezTo>
                    <a:pt x="3160" y="8858"/>
                    <a:pt x="3267" y="8987"/>
                    <a:pt x="3372" y="9115"/>
                  </a:cubicBezTo>
                  <a:cubicBezTo>
                    <a:pt x="3383" y="9566"/>
                    <a:pt x="3389" y="10041"/>
                    <a:pt x="3505" y="10458"/>
                  </a:cubicBezTo>
                  <a:cubicBezTo>
                    <a:pt x="3513" y="10486"/>
                    <a:pt x="3534" y="10499"/>
                    <a:pt x="3556" y="10499"/>
                  </a:cubicBezTo>
                  <a:cubicBezTo>
                    <a:pt x="3584" y="10499"/>
                    <a:pt x="3614" y="10478"/>
                    <a:pt x="3618" y="10443"/>
                  </a:cubicBezTo>
                  <a:cubicBezTo>
                    <a:pt x="3654" y="10085"/>
                    <a:pt x="3605" y="9704"/>
                    <a:pt x="3549" y="9328"/>
                  </a:cubicBezTo>
                  <a:lnTo>
                    <a:pt x="3549" y="9328"/>
                  </a:lnTo>
                  <a:cubicBezTo>
                    <a:pt x="3558" y="9338"/>
                    <a:pt x="3570" y="9351"/>
                    <a:pt x="3578" y="9361"/>
                  </a:cubicBezTo>
                  <a:cubicBezTo>
                    <a:pt x="3640" y="9156"/>
                    <a:pt x="3651" y="8944"/>
                    <a:pt x="3644" y="8731"/>
                  </a:cubicBezTo>
                  <a:lnTo>
                    <a:pt x="3644" y="8731"/>
                  </a:lnTo>
                  <a:cubicBezTo>
                    <a:pt x="3664" y="8787"/>
                    <a:pt x="3690" y="8841"/>
                    <a:pt x="3707" y="8895"/>
                  </a:cubicBezTo>
                  <a:cubicBezTo>
                    <a:pt x="3773" y="9093"/>
                    <a:pt x="3795" y="9314"/>
                    <a:pt x="3934" y="9472"/>
                  </a:cubicBezTo>
                  <a:cubicBezTo>
                    <a:pt x="3940" y="9480"/>
                    <a:pt x="3950" y="9483"/>
                    <a:pt x="3960" y="9483"/>
                  </a:cubicBezTo>
                  <a:cubicBezTo>
                    <a:pt x="3978" y="9483"/>
                    <a:pt x="3997" y="9471"/>
                    <a:pt x="4001" y="9453"/>
                  </a:cubicBezTo>
                  <a:cubicBezTo>
                    <a:pt x="4058" y="9212"/>
                    <a:pt x="3924" y="8959"/>
                    <a:pt x="3836" y="8744"/>
                  </a:cubicBezTo>
                  <a:cubicBezTo>
                    <a:pt x="3772" y="8584"/>
                    <a:pt x="3691" y="8435"/>
                    <a:pt x="3614" y="8282"/>
                  </a:cubicBezTo>
                  <a:cubicBezTo>
                    <a:pt x="3588" y="8112"/>
                    <a:pt x="3558" y="7941"/>
                    <a:pt x="3528" y="7775"/>
                  </a:cubicBezTo>
                  <a:cubicBezTo>
                    <a:pt x="3508" y="7670"/>
                    <a:pt x="3494" y="7565"/>
                    <a:pt x="3476" y="7461"/>
                  </a:cubicBezTo>
                  <a:lnTo>
                    <a:pt x="3476" y="7461"/>
                  </a:lnTo>
                  <a:cubicBezTo>
                    <a:pt x="3494" y="7495"/>
                    <a:pt x="3517" y="7525"/>
                    <a:pt x="3535" y="7560"/>
                  </a:cubicBezTo>
                  <a:cubicBezTo>
                    <a:pt x="3641" y="7763"/>
                    <a:pt x="3686" y="8010"/>
                    <a:pt x="3836" y="8183"/>
                  </a:cubicBezTo>
                  <a:cubicBezTo>
                    <a:pt x="3844" y="8193"/>
                    <a:pt x="3854" y="8196"/>
                    <a:pt x="3863" y="8196"/>
                  </a:cubicBezTo>
                  <a:cubicBezTo>
                    <a:pt x="3883" y="8196"/>
                    <a:pt x="3903" y="8177"/>
                    <a:pt x="3906" y="8155"/>
                  </a:cubicBezTo>
                  <a:cubicBezTo>
                    <a:pt x="3929" y="7915"/>
                    <a:pt x="3763" y="7640"/>
                    <a:pt x="3648" y="7436"/>
                  </a:cubicBezTo>
                  <a:cubicBezTo>
                    <a:pt x="3578" y="7309"/>
                    <a:pt x="3498" y="7190"/>
                    <a:pt x="3412" y="7078"/>
                  </a:cubicBezTo>
                  <a:cubicBezTo>
                    <a:pt x="3383" y="6896"/>
                    <a:pt x="3352" y="6716"/>
                    <a:pt x="3327" y="6535"/>
                  </a:cubicBezTo>
                  <a:lnTo>
                    <a:pt x="3327" y="6535"/>
                  </a:lnTo>
                  <a:cubicBezTo>
                    <a:pt x="3357" y="6571"/>
                    <a:pt x="3390" y="6602"/>
                    <a:pt x="3418" y="6641"/>
                  </a:cubicBezTo>
                  <a:cubicBezTo>
                    <a:pt x="3601" y="6889"/>
                    <a:pt x="3661" y="7154"/>
                    <a:pt x="3747" y="7444"/>
                  </a:cubicBezTo>
                  <a:cubicBezTo>
                    <a:pt x="3757" y="7475"/>
                    <a:pt x="3782" y="7489"/>
                    <a:pt x="3807" y="7489"/>
                  </a:cubicBezTo>
                  <a:cubicBezTo>
                    <a:pt x="3839" y="7489"/>
                    <a:pt x="3872" y="7466"/>
                    <a:pt x="3873" y="7425"/>
                  </a:cubicBezTo>
                  <a:cubicBezTo>
                    <a:pt x="3888" y="7171"/>
                    <a:pt x="3783" y="6916"/>
                    <a:pt x="3647" y="6706"/>
                  </a:cubicBezTo>
                  <a:cubicBezTo>
                    <a:pt x="3551" y="6558"/>
                    <a:pt x="3422" y="6442"/>
                    <a:pt x="3299" y="6320"/>
                  </a:cubicBezTo>
                  <a:cubicBezTo>
                    <a:pt x="3263" y="6048"/>
                    <a:pt x="3228" y="5774"/>
                    <a:pt x="3203" y="5499"/>
                  </a:cubicBezTo>
                  <a:lnTo>
                    <a:pt x="3203" y="5499"/>
                  </a:lnTo>
                  <a:cubicBezTo>
                    <a:pt x="3246" y="5568"/>
                    <a:pt x="3297" y="5626"/>
                    <a:pt x="3339" y="5697"/>
                  </a:cubicBezTo>
                  <a:cubicBezTo>
                    <a:pt x="3479" y="5940"/>
                    <a:pt x="3578" y="6212"/>
                    <a:pt x="3729" y="6449"/>
                  </a:cubicBezTo>
                  <a:cubicBezTo>
                    <a:pt x="3743" y="6472"/>
                    <a:pt x="3764" y="6481"/>
                    <a:pt x="3786" y="6481"/>
                  </a:cubicBezTo>
                  <a:cubicBezTo>
                    <a:pt x="3826" y="6481"/>
                    <a:pt x="3866" y="6446"/>
                    <a:pt x="3855" y="6397"/>
                  </a:cubicBezTo>
                  <a:cubicBezTo>
                    <a:pt x="3749" y="5957"/>
                    <a:pt x="3469" y="5533"/>
                    <a:pt x="3175" y="5159"/>
                  </a:cubicBezTo>
                  <a:cubicBezTo>
                    <a:pt x="3154" y="4914"/>
                    <a:pt x="3132" y="4667"/>
                    <a:pt x="3118" y="4421"/>
                  </a:cubicBezTo>
                  <a:lnTo>
                    <a:pt x="3118" y="4421"/>
                  </a:lnTo>
                  <a:cubicBezTo>
                    <a:pt x="3164" y="4488"/>
                    <a:pt x="3220" y="4551"/>
                    <a:pt x="3261" y="4623"/>
                  </a:cubicBezTo>
                  <a:cubicBezTo>
                    <a:pt x="3372" y="4811"/>
                    <a:pt x="3449" y="5026"/>
                    <a:pt x="3578" y="5202"/>
                  </a:cubicBezTo>
                  <a:cubicBezTo>
                    <a:pt x="3593" y="5222"/>
                    <a:pt x="3613" y="5231"/>
                    <a:pt x="3633" y="5231"/>
                  </a:cubicBezTo>
                  <a:cubicBezTo>
                    <a:pt x="3669" y="5231"/>
                    <a:pt x="3703" y="5200"/>
                    <a:pt x="3694" y="5152"/>
                  </a:cubicBezTo>
                  <a:cubicBezTo>
                    <a:pt x="3630" y="4775"/>
                    <a:pt x="3362" y="4407"/>
                    <a:pt x="3104" y="4094"/>
                  </a:cubicBezTo>
                  <a:cubicBezTo>
                    <a:pt x="3092" y="3851"/>
                    <a:pt x="3081" y="3607"/>
                    <a:pt x="3075" y="3363"/>
                  </a:cubicBezTo>
                  <a:lnTo>
                    <a:pt x="3075" y="3352"/>
                  </a:lnTo>
                  <a:cubicBezTo>
                    <a:pt x="3082" y="3368"/>
                    <a:pt x="3091" y="3383"/>
                    <a:pt x="3098" y="3399"/>
                  </a:cubicBezTo>
                  <a:cubicBezTo>
                    <a:pt x="3220" y="3646"/>
                    <a:pt x="3320" y="3926"/>
                    <a:pt x="3504" y="4133"/>
                  </a:cubicBezTo>
                  <a:cubicBezTo>
                    <a:pt x="3517" y="4148"/>
                    <a:pt x="3533" y="4154"/>
                    <a:pt x="3549" y="4154"/>
                  </a:cubicBezTo>
                  <a:cubicBezTo>
                    <a:pt x="3591" y="4154"/>
                    <a:pt x="3633" y="4111"/>
                    <a:pt x="3621" y="4064"/>
                  </a:cubicBezTo>
                  <a:cubicBezTo>
                    <a:pt x="3557" y="3797"/>
                    <a:pt x="3377" y="3554"/>
                    <a:pt x="3247" y="3316"/>
                  </a:cubicBezTo>
                  <a:cubicBezTo>
                    <a:pt x="3190" y="3210"/>
                    <a:pt x="3128" y="3105"/>
                    <a:pt x="3069" y="3002"/>
                  </a:cubicBezTo>
                  <a:cubicBezTo>
                    <a:pt x="3064" y="2652"/>
                    <a:pt x="3054" y="2298"/>
                    <a:pt x="3023" y="1950"/>
                  </a:cubicBezTo>
                  <a:lnTo>
                    <a:pt x="3023" y="1950"/>
                  </a:lnTo>
                  <a:cubicBezTo>
                    <a:pt x="3127" y="2091"/>
                    <a:pt x="3226" y="2231"/>
                    <a:pt x="3312" y="2381"/>
                  </a:cubicBezTo>
                  <a:cubicBezTo>
                    <a:pt x="3462" y="2644"/>
                    <a:pt x="3522" y="2932"/>
                    <a:pt x="3657" y="3197"/>
                  </a:cubicBezTo>
                  <a:cubicBezTo>
                    <a:pt x="3667" y="3218"/>
                    <a:pt x="3684" y="3226"/>
                    <a:pt x="3701" y="3226"/>
                  </a:cubicBezTo>
                  <a:cubicBezTo>
                    <a:pt x="3730" y="3226"/>
                    <a:pt x="3761" y="3200"/>
                    <a:pt x="3766" y="3168"/>
                  </a:cubicBezTo>
                  <a:cubicBezTo>
                    <a:pt x="3836" y="2635"/>
                    <a:pt x="3372" y="2093"/>
                    <a:pt x="2995" y="1685"/>
                  </a:cubicBezTo>
                  <a:cubicBezTo>
                    <a:pt x="2916" y="1073"/>
                    <a:pt x="2751" y="490"/>
                    <a:pt x="23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38"/>
            <p:cNvSpPr/>
            <p:nvPr/>
          </p:nvSpPr>
          <p:spPr>
            <a:xfrm>
              <a:off x="1255175" y="3296625"/>
              <a:ext cx="79575" cy="13350"/>
            </a:xfrm>
            <a:custGeom>
              <a:avLst/>
              <a:gdLst/>
              <a:ahLst/>
              <a:cxnLst/>
              <a:rect l="l" t="t" r="r" b="b"/>
              <a:pathLst>
                <a:path w="3183" h="534" extrusionOk="0">
                  <a:moveTo>
                    <a:pt x="1591" y="0"/>
                  </a:moveTo>
                  <a:cubicBezTo>
                    <a:pt x="711" y="0"/>
                    <a:pt x="0" y="119"/>
                    <a:pt x="0" y="267"/>
                  </a:cubicBezTo>
                  <a:cubicBezTo>
                    <a:pt x="0" y="413"/>
                    <a:pt x="714" y="533"/>
                    <a:pt x="1591" y="533"/>
                  </a:cubicBezTo>
                  <a:cubicBezTo>
                    <a:pt x="2471" y="533"/>
                    <a:pt x="3182" y="413"/>
                    <a:pt x="3182" y="267"/>
                  </a:cubicBezTo>
                  <a:cubicBezTo>
                    <a:pt x="3182" y="119"/>
                    <a:pt x="2471" y="0"/>
                    <a:pt x="1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38"/>
            <p:cNvSpPr/>
            <p:nvPr/>
          </p:nvSpPr>
          <p:spPr>
            <a:xfrm>
              <a:off x="1254825" y="3303275"/>
              <a:ext cx="79925" cy="55950"/>
            </a:xfrm>
            <a:custGeom>
              <a:avLst/>
              <a:gdLst/>
              <a:ahLst/>
              <a:cxnLst/>
              <a:rect l="l" t="t" r="r" b="b"/>
              <a:pathLst>
                <a:path w="3197" h="2238" extrusionOk="0">
                  <a:moveTo>
                    <a:pt x="3196" y="1"/>
                  </a:moveTo>
                  <a:lnTo>
                    <a:pt x="0" y="2"/>
                  </a:lnTo>
                  <a:cubicBezTo>
                    <a:pt x="73" y="360"/>
                    <a:pt x="162" y="716"/>
                    <a:pt x="265" y="1063"/>
                  </a:cubicBezTo>
                  <a:cubicBezTo>
                    <a:pt x="356" y="1365"/>
                    <a:pt x="463" y="1673"/>
                    <a:pt x="656" y="1893"/>
                  </a:cubicBezTo>
                  <a:cubicBezTo>
                    <a:pt x="881" y="2146"/>
                    <a:pt x="1183" y="2238"/>
                    <a:pt x="1494" y="2238"/>
                  </a:cubicBezTo>
                  <a:cubicBezTo>
                    <a:pt x="1693" y="2238"/>
                    <a:pt x="1896" y="2201"/>
                    <a:pt x="2085" y="2145"/>
                  </a:cubicBezTo>
                  <a:cubicBezTo>
                    <a:pt x="2302" y="2082"/>
                    <a:pt x="2520" y="1996"/>
                    <a:pt x="2695" y="1831"/>
                  </a:cubicBezTo>
                  <a:cubicBezTo>
                    <a:pt x="2902" y="1636"/>
                    <a:pt x="3036" y="1344"/>
                    <a:pt x="3107" y="1038"/>
                  </a:cubicBezTo>
                  <a:cubicBezTo>
                    <a:pt x="3179" y="732"/>
                    <a:pt x="3193" y="319"/>
                    <a:pt x="3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38"/>
            <p:cNvSpPr/>
            <p:nvPr/>
          </p:nvSpPr>
          <p:spPr>
            <a:xfrm>
              <a:off x="1320925" y="3309975"/>
              <a:ext cx="27925" cy="31200"/>
            </a:xfrm>
            <a:custGeom>
              <a:avLst/>
              <a:gdLst/>
              <a:ahLst/>
              <a:cxnLst/>
              <a:rect l="l" t="t" r="r" b="b"/>
              <a:pathLst>
                <a:path w="1117" h="1248" extrusionOk="0">
                  <a:moveTo>
                    <a:pt x="754" y="0"/>
                  </a:moveTo>
                  <a:cubicBezTo>
                    <a:pt x="554" y="0"/>
                    <a:pt x="334" y="153"/>
                    <a:pt x="192" y="277"/>
                  </a:cubicBezTo>
                  <a:cubicBezTo>
                    <a:pt x="127" y="337"/>
                    <a:pt x="166" y="457"/>
                    <a:pt x="232" y="457"/>
                  </a:cubicBezTo>
                  <a:cubicBezTo>
                    <a:pt x="245" y="457"/>
                    <a:pt x="259" y="452"/>
                    <a:pt x="274" y="441"/>
                  </a:cubicBezTo>
                  <a:cubicBezTo>
                    <a:pt x="386" y="356"/>
                    <a:pt x="539" y="248"/>
                    <a:pt x="679" y="248"/>
                  </a:cubicBezTo>
                  <a:cubicBezTo>
                    <a:pt x="686" y="248"/>
                    <a:pt x="693" y="248"/>
                    <a:pt x="700" y="249"/>
                  </a:cubicBezTo>
                  <a:cubicBezTo>
                    <a:pt x="974" y="269"/>
                    <a:pt x="840" y="543"/>
                    <a:pt x="743" y="677"/>
                  </a:cubicBezTo>
                  <a:cubicBezTo>
                    <a:pt x="581" y="898"/>
                    <a:pt x="309" y="990"/>
                    <a:pt x="72" y="1047"/>
                  </a:cubicBezTo>
                  <a:cubicBezTo>
                    <a:pt x="0" y="1066"/>
                    <a:pt x="0" y="1200"/>
                    <a:pt x="72" y="1216"/>
                  </a:cubicBezTo>
                  <a:cubicBezTo>
                    <a:pt x="157" y="1236"/>
                    <a:pt x="238" y="1247"/>
                    <a:pt x="317" y="1247"/>
                  </a:cubicBezTo>
                  <a:cubicBezTo>
                    <a:pt x="476" y="1247"/>
                    <a:pt x="624" y="1199"/>
                    <a:pt x="769" y="1070"/>
                  </a:cubicBezTo>
                  <a:cubicBezTo>
                    <a:pt x="922" y="934"/>
                    <a:pt x="1062" y="703"/>
                    <a:pt x="1091" y="478"/>
                  </a:cubicBezTo>
                  <a:cubicBezTo>
                    <a:pt x="1117" y="293"/>
                    <a:pt x="1052" y="105"/>
                    <a:pt x="896" y="31"/>
                  </a:cubicBezTo>
                  <a:cubicBezTo>
                    <a:pt x="851" y="10"/>
                    <a:pt x="803" y="0"/>
                    <a:pt x="7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38"/>
            <p:cNvSpPr/>
            <p:nvPr/>
          </p:nvSpPr>
          <p:spPr>
            <a:xfrm>
              <a:off x="1201600" y="3324375"/>
              <a:ext cx="103200" cy="61725"/>
            </a:xfrm>
            <a:custGeom>
              <a:avLst/>
              <a:gdLst/>
              <a:ahLst/>
              <a:cxnLst/>
              <a:rect l="l" t="t" r="r" b="b"/>
              <a:pathLst>
                <a:path w="4128" h="2469" extrusionOk="0">
                  <a:moveTo>
                    <a:pt x="3086" y="1"/>
                  </a:moveTo>
                  <a:cubicBezTo>
                    <a:pt x="2979" y="1"/>
                    <a:pt x="2872" y="10"/>
                    <a:pt x="2764" y="30"/>
                  </a:cubicBezTo>
                  <a:cubicBezTo>
                    <a:pt x="2464" y="83"/>
                    <a:pt x="2166" y="108"/>
                    <a:pt x="1870" y="183"/>
                  </a:cubicBezTo>
                  <a:cubicBezTo>
                    <a:pt x="1577" y="256"/>
                    <a:pt x="1291" y="353"/>
                    <a:pt x="1013" y="468"/>
                  </a:cubicBezTo>
                  <a:cubicBezTo>
                    <a:pt x="444" y="705"/>
                    <a:pt x="495" y="1019"/>
                    <a:pt x="1" y="1385"/>
                  </a:cubicBezTo>
                  <a:lnTo>
                    <a:pt x="525" y="2469"/>
                  </a:lnTo>
                  <a:cubicBezTo>
                    <a:pt x="686" y="2412"/>
                    <a:pt x="861" y="2334"/>
                    <a:pt x="1030" y="2318"/>
                  </a:cubicBezTo>
                  <a:cubicBezTo>
                    <a:pt x="1173" y="2304"/>
                    <a:pt x="1276" y="2280"/>
                    <a:pt x="1412" y="2220"/>
                  </a:cubicBezTo>
                  <a:cubicBezTo>
                    <a:pt x="1735" y="2082"/>
                    <a:pt x="2049" y="1923"/>
                    <a:pt x="2370" y="1781"/>
                  </a:cubicBezTo>
                  <a:cubicBezTo>
                    <a:pt x="2793" y="1595"/>
                    <a:pt x="3237" y="1438"/>
                    <a:pt x="3698" y="1414"/>
                  </a:cubicBezTo>
                  <a:cubicBezTo>
                    <a:pt x="3817" y="1408"/>
                    <a:pt x="3935" y="1410"/>
                    <a:pt x="4051" y="1387"/>
                  </a:cubicBezTo>
                  <a:cubicBezTo>
                    <a:pt x="4078" y="1381"/>
                    <a:pt x="4108" y="1371"/>
                    <a:pt x="4118" y="1345"/>
                  </a:cubicBezTo>
                  <a:cubicBezTo>
                    <a:pt x="4127" y="1321"/>
                    <a:pt x="4107" y="1294"/>
                    <a:pt x="4085" y="1276"/>
                  </a:cubicBezTo>
                  <a:cubicBezTo>
                    <a:pt x="4028" y="1229"/>
                    <a:pt x="3952" y="1212"/>
                    <a:pt x="3879" y="1198"/>
                  </a:cubicBezTo>
                  <a:cubicBezTo>
                    <a:pt x="3604" y="1143"/>
                    <a:pt x="3323" y="1116"/>
                    <a:pt x="3042" y="1116"/>
                  </a:cubicBezTo>
                  <a:cubicBezTo>
                    <a:pt x="2977" y="1116"/>
                    <a:pt x="2911" y="1117"/>
                    <a:pt x="2846" y="1120"/>
                  </a:cubicBezTo>
                  <a:cubicBezTo>
                    <a:pt x="3198" y="1000"/>
                    <a:pt x="3581" y="1026"/>
                    <a:pt x="3946" y="955"/>
                  </a:cubicBezTo>
                  <a:cubicBezTo>
                    <a:pt x="3992" y="947"/>
                    <a:pt x="4050" y="922"/>
                    <a:pt x="4050" y="877"/>
                  </a:cubicBezTo>
                  <a:cubicBezTo>
                    <a:pt x="4050" y="849"/>
                    <a:pt x="4028" y="826"/>
                    <a:pt x="4007" y="811"/>
                  </a:cubicBezTo>
                  <a:cubicBezTo>
                    <a:pt x="3929" y="753"/>
                    <a:pt x="3829" y="739"/>
                    <a:pt x="3733" y="728"/>
                  </a:cubicBezTo>
                  <a:cubicBezTo>
                    <a:pt x="3492" y="703"/>
                    <a:pt x="3250" y="690"/>
                    <a:pt x="3008" y="690"/>
                  </a:cubicBezTo>
                  <a:cubicBezTo>
                    <a:pt x="2939" y="690"/>
                    <a:pt x="2869" y="691"/>
                    <a:pt x="2800" y="693"/>
                  </a:cubicBezTo>
                  <a:cubicBezTo>
                    <a:pt x="3144" y="568"/>
                    <a:pt x="3516" y="556"/>
                    <a:pt x="3882" y="524"/>
                  </a:cubicBezTo>
                  <a:cubicBezTo>
                    <a:pt x="3899" y="521"/>
                    <a:pt x="3919" y="520"/>
                    <a:pt x="3934" y="510"/>
                  </a:cubicBezTo>
                  <a:cubicBezTo>
                    <a:pt x="3965" y="484"/>
                    <a:pt x="3958" y="428"/>
                    <a:pt x="3928" y="402"/>
                  </a:cubicBezTo>
                  <a:cubicBezTo>
                    <a:pt x="3898" y="375"/>
                    <a:pt x="3855" y="368"/>
                    <a:pt x="3813" y="362"/>
                  </a:cubicBezTo>
                  <a:cubicBezTo>
                    <a:pt x="3572" y="332"/>
                    <a:pt x="3329" y="317"/>
                    <a:pt x="3086" y="317"/>
                  </a:cubicBezTo>
                  <a:cubicBezTo>
                    <a:pt x="2907" y="317"/>
                    <a:pt x="2727" y="326"/>
                    <a:pt x="2549" y="342"/>
                  </a:cubicBezTo>
                  <a:cubicBezTo>
                    <a:pt x="2932" y="147"/>
                    <a:pt x="3392" y="239"/>
                    <a:pt x="3813" y="154"/>
                  </a:cubicBezTo>
                  <a:cubicBezTo>
                    <a:pt x="3806" y="124"/>
                    <a:pt x="3772" y="111"/>
                    <a:pt x="3743" y="103"/>
                  </a:cubicBezTo>
                  <a:cubicBezTo>
                    <a:pt x="3524" y="39"/>
                    <a:pt x="3306" y="1"/>
                    <a:pt x="3086" y="1"/>
                  </a:cubicBezTo>
                  <a:close/>
                </a:path>
              </a:pathLst>
            </a:custGeom>
            <a:solidFill>
              <a:srgbClr val="FFE1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38"/>
            <p:cNvSpPr/>
            <p:nvPr/>
          </p:nvSpPr>
          <p:spPr>
            <a:xfrm>
              <a:off x="936075" y="3383350"/>
              <a:ext cx="334175" cy="249125"/>
            </a:xfrm>
            <a:custGeom>
              <a:avLst/>
              <a:gdLst/>
              <a:ahLst/>
              <a:cxnLst/>
              <a:rect l="l" t="t" r="r" b="b"/>
              <a:pathLst>
                <a:path w="13367" h="9965" extrusionOk="0">
                  <a:moveTo>
                    <a:pt x="12618" y="0"/>
                  </a:moveTo>
                  <a:cubicBezTo>
                    <a:pt x="12342" y="0"/>
                    <a:pt x="12066" y="176"/>
                    <a:pt x="11833" y="346"/>
                  </a:cubicBezTo>
                  <a:cubicBezTo>
                    <a:pt x="10093" y="1629"/>
                    <a:pt x="8473" y="3071"/>
                    <a:pt x="7001" y="4653"/>
                  </a:cubicBezTo>
                  <a:lnTo>
                    <a:pt x="3476" y="3186"/>
                  </a:lnTo>
                  <a:cubicBezTo>
                    <a:pt x="2372" y="3550"/>
                    <a:pt x="1254" y="3869"/>
                    <a:pt x="125" y="4144"/>
                  </a:cubicBezTo>
                  <a:cubicBezTo>
                    <a:pt x="60" y="5053"/>
                    <a:pt x="0" y="5993"/>
                    <a:pt x="318" y="6848"/>
                  </a:cubicBezTo>
                  <a:cubicBezTo>
                    <a:pt x="694" y="7854"/>
                    <a:pt x="1320" y="9032"/>
                    <a:pt x="2216" y="9667"/>
                  </a:cubicBezTo>
                  <a:cubicBezTo>
                    <a:pt x="2515" y="9878"/>
                    <a:pt x="2856" y="9965"/>
                    <a:pt x="3212" y="9965"/>
                  </a:cubicBezTo>
                  <a:cubicBezTo>
                    <a:pt x="4091" y="9965"/>
                    <a:pt x="5060" y="9440"/>
                    <a:pt x="5719" y="8976"/>
                  </a:cubicBezTo>
                  <a:cubicBezTo>
                    <a:pt x="7139" y="7977"/>
                    <a:pt x="8412" y="6486"/>
                    <a:pt x="9495" y="5141"/>
                  </a:cubicBezTo>
                  <a:cubicBezTo>
                    <a:pt x="10153" y="4325"/>
                    <a:pt x="10683" y="3383"/>
                    <a:pt x="11516" y="2727"/>
                  </a:cubicBezTo>
                  <a:cubicBezTo>
                    <a:pt x="11576" y="2680"/>
                    <a:pt x="11644" y="2630"/>
                    <a:pt x="11672" y="2555"/>
                  </a:cubicBezTo>
                  <a:cubicBezTo>
                    <a:pt x="11701" y="2482"/>
                    <a:pt x="11688" y="2397"/>
                    <a:pt x="11701" y="2321"/>
                  </a:cubicBezTo>
                  <a:cubicBezTo>
                    <a:pt x="11731" y="2139"/>
                    <a:pt x="11894" y="2016"/>
                    <a:pt x="12046" y="1913"/>
                  </a:cubicBezTo>
                  <a:cubicBezTo>
                    <a:pt x="12475" y="1623"/>
                    <a:pt x="12915" y="1351"/>
                    <a:pt x="13366" y="1099"/>
                  </a:cubicBezTo>
                  <a:cubicBezTo>
                    <a:pt x="13322" y="677"/>
                    <a:pt x="13214" y="173"/>
                    <a:pt x="12815" y="33"/>
                  </a:cubicBezTo>
                  <a:cubicBezTo>
                    <a:pt x="12750" y="10"/>
                    <a:pt x="12684" y="0"/>
                    <a:pt x="126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38"/>
            <p:cNvSpPr/>
            <p:nvPr/>
          </p:nvSpPr>
          <p:spPr>
            <a:xfrm>
              <a:off x="960650" y="3327075"/>
              <a:ext cx="316700" cy="249525"/>
            </a:xfrm>
            <a:custGeom>
              <a:avLst/>
              <a:gdLst/>
              <a:ahLst/>
              <a:cxnLst/>
              <a:rect l="l" t="t" r="r" b="b"/>
              <a:pathLst>
                <a:path w="12668" h="9981" extrusionOk="0">
                  <a:moveTo>
                    <a:pt x="11151" y="0"/>
                  </a:moveTo>
                  <a:cubicBezTo>
                    <a:pt x="10930" y="48"/>
                    <a:pt x="10708" y="95"/>
                    <a:pt x="10497" y="175"/>
                  </a:cubicBezTo>
                  <a:cubicBezTo>
                    <a:pt x="10191" y="291"/>
                    <a:pt x="9882" y="369"/>
                    <a:pt x="9579" y="488"/>
                  </a:cubicBezTo>
                  <a:cubicBezTo>
                    <a:pt x="9257" y="611"/>
                    <a:pt x="9528" y="750"/>
                    <a:pt x="9220" y="900"/>
                  </a:cubicBezTo>
                  <a:cubicBezTo>
                    <a:pt x="8600" y="1201"/>
                    <a:pt x="8002" y="1550"/>
                    <a:pt x="7419" y="1921"/>
                  </a:cubicBezTo>
                  <a:cubicBezTo>
                    <a:pt x="6663" y="2401"/>
                    <a:pt x="5932" y="2920"/>
                    <a:pt x="5201" y="3436"/>
                  </a:cubicBezTo>
                  <a:lnTo>
                    <a:pt x="0" y="3449"/>
                  </a:lnTo>
                  <a:cubicBezTo>
                    <a:pt x="201" y="5521"/>
                    <a:pt x="558" y="7727"/>
                    <a:pt x="1971" y="9255"/>
                  </a:cubicBezTo>
                  <a:cubicBezTo>
                    <a:pt x="2207" y="9511"/>
                    <a:pt x="2478" y="9748"/>
                    <a:pt x="2804" y="9872"/>
                  </a:cubicBezTo>
                  <a:cubicBezTo>
                    <a:pt x="3001" y="9949"/>
                    <a:pt x="3208" y="9980"/>
                    <a:pt x="3418" y="9980"/>
                  </a:cubicBezTo>
                  <a:cubicBezTo>
                    <a:pt x="3711" y="9980"/>
                    <a:pt x="4008" y="9919"/>
                    <a:pt x="4287" y="9829"/>
                  </a:cubicBezTo>
                  <a:cubicBezTo>
                    <a:pt x="5124" y="9563"/>
                    <a:pt x="5868" y="9066"/>
                    <a:pt x="6541" y="8502"/>
                  </a:cubicBezTo>
                  <a:cubicBezTo>
                    <a:pt x="7616" y="7607"/>
                    <a:pt x="8145" y="6694"/>
                    <a:pt x="9058" y="5634"/>
                  </a:cubicBezTo>
                  <a:cubicBezTo>
                    <a:pt x="9594" y="5012"/>
                    <a:pt x="9937" y="4244"/>
                    <a:pt x="10474" y="3622"/>
                  </a:cubicBezTo>
                  <a:cubicBezTo>
                    <a:pt x="10516" y="3644"/>
                    <a:pt x="10561" y="3653"/>
                    <a:pt x="10606" y="3653"/>
                  </a:cubicBezTo>
                  <a:cubicBezTo>
                    <a:pt x="10801" y="3653"/>
                    <a:pt x="10999" y="3474"/>
                    <a:pt x="10973" y="3272"/>
                  </a:cubicBezTo>
                  <a:cubicBezTo>
                    <a:pt x="11513" y="3247"/>
                    <a:pt x="12012" y="3113"/>
                    <a:pt x="12535" y="3047"/>
                  </a:cubicBezTo>
                  <a:cubicBezTo>
                    <a:pt x="12667" y="2076"/>
                    <a:pt x="11953" y="1113"/>
                    <a:pt x="11406" y="385"/>
                  </a:cubicBezTo>
                  <a:cubicBezTo>
                    <a:pt x="11310" y="260"/>
                    <a:pt x="11217" y="144"/>
                    <a:pt x="111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38"/>
            <p:cNvSpPr/>
            <p:nvPr/>
          </p:nvSpPr>
          <p:spPr>
            <a:xfrm>
              <a:off x="958950" y="3402024"/>
              <a:ext cx="315425" cy="176925"/>
            </a:xfrm>
            <a:custGeom>
              <a:avLst/>
              <a:gdLst/>
              <a:ahLst/>
              <a:cxnLst/>
              <a:rect l="l" t="t" r="r" b="b"/>
              <a:pathLst>
                <a:path w="12617" h="7077" extrusionOk="0">
                  <a:moveTo>
                    <a:pt x="12598" y="1"/>
                  </a:moveTo>
                  <a:cubicBezTo>
                    <a:pt x="12459" y="17"/>
                    <a:pt x="12314" y="27"/>
                    <a:pt x="12173" y="37"/>
                  </a:cubicBezTo>
                  <a:cubicBezTo>
                    <a:pt x="11938" y="52"/>
                    <a:pt x="11695" y="68"/>
                    <a:pt x="11461" y="123"/>
                  </a:cubicBezTo>
                  <a:cubicBezTo>
                    <a:pt x="11260" y="168"/>
                    <a:pt x="11150" y="220"/>
                    <a:pt x="10991" y="348"/>
                  </a:cubicBezTo>
                  <a:cubicBezTo>
                    <a:pt x="10945" y="386"/>
                    <a:pt x="10906" y="431"/>
                    <a:pt x="10871" y="475"/>
                  </a:cubicBezTo>
                  <a:cubicBezTo>
                    <a:pt x="10802" y="560"/>
                    <a:pt x="10754" y="613"/>
                    <a:pt x="10684" y="613"/>
                  </a:cubicBezTo>
                  <a:cubicBezTo>
                    <a:pt x="10654" y="613"/>
                    <a:pt x="10619" y="603"/>
                    <a:pt x="10577" y="581"/>
                  </a:cubicBezTo>
                  <a:lnTo>
                    <a:pt x="10525" y="554"/>
                  </a:lnTo>
                  <a:lnTo>
                    <a:pt x="10488" y="597"/>
                  </a:lnTo>
                  <a:cubicBezTo>
                    <a:pt x="10217" y="912"/>
                    <a:pt x="9992" y="1268"/>
                    <a:pt x="9774" y="1610"/>
                  </a:cubicBezTo>
                  <a:cubicBezTo>
                    <a:pt x="9559" y="1951"/>
                    <a:pt x="9338" y="2303"/>
                    <a:pt x="9072" y="2609"/>
                  </a:cubicBezTo>
                  <a:cubicBezTo>
                    <a:pt x="8772" y="2958"/>
                    <a:pt x="8514" y="3291"/>
                    <a:pt x="8263" y="3613"/>
                  </a:cubicBezTo>
                  <a:cubicBezTo>
                    <a:pt x="7758" y="4260"/>
                    <a:pt x="7279" y="4874"/>
                    <a:pt x="6565" y="5470"/>
                  </a:cubicBezTo>
                  <a:cubicBezTo>
                    <a:pt x="5765" y="6136"/>
                    <a:pt x="5057" y="6554"/>
                    <a:pt x="4336" y="6783"/>
                  </a:cubicBezTo>
                  <a:cubicBezTo>
                    <a:pt x="4029" y="6881"/>
                    <a:pt x="3746" y="6930"/>
                    <a:pt x="3489" y="6930"/>
                  </a:cubicBezTo>
                  <a:cubicBezTo>
                    <a:pt x="3274" y="6930"/>
                    <a:pt x="3078" y="6896"/>
                    <a:pt x="2900" y="6827"/>
                  </a:cubicBezTo>
                  <a:cubicBezTo>
                    <a:pt x="2635" y="6724"/>
                    <a:pt x="2379" y="6535"/>
                    <a:pt x="2096" y="6228"/>
                  </a:cubicBezTo>
                  <a:cubicBezTo>
                    <a:pt x="659" y="4675"/>
                    <a:pt x="336" y="2439"/>
                    <a:pt x="146" y="464"/>
                  </a:cubicBezTo>
                  <a:lnTo>
                    <a:pt x="1" y="479"/>
                  </a:lnTo>
                  <a:cubicBezTo>
                    <a:pt x="193" y="2479"/>
                    <a:pt x="521" y="4743"/>
                    <a:pt x="1989" y="6328"/>
                  </a:cubicBezTo>
                  <a:cubicBezTo>
                    <a:pt x="2288" y="6651"/>
                    <a:pt x="2562" y="6853"/>
                    <a:pt x="2849" y="6965"/>
                  </a:cubicBezTo>
                  <a:cubicBezTo>
                    <a:pt x="3042" y="7039"/>
                    <a:pt x="3256" y="7077"/>
                    <a:pt x="3488" y="7077"/>
                  </a:cubicBezTo>
                  <a:cubicBezTo>
                    <a:pt x="3760" y="7077"/>
                    <a:pt x="4058" y="7025"/>
                    <a:pt x="4381" y="6923"/>
                  </a:cubicBezTo>
                  <a:cubicBezTo>
                    <a:pt x="5120" y="6687"/>
                    <a:pt x="5846" y="6260"/>
                    <a:pt x="6660" y="5582"/>
                  </a:cubicBezTo>
                  <a:cubicBezTo>
                    <a:pt x="7386" y="4976"/>
                    <a:pt x="7868" y="4358"/>
                    <a:pt x="8380" y="3701"/>
                  </a:cubicBezTo>
                  <a:cubicBezTo>
                    <a:pt x="8627" y="3383"/>
                    <a:pt x="8885" y="3052"/>
                    <a:pt x="9185" y="2705"/>
                  </a:cubicBezTo>
                  <a:cubicBezTo>
                    <a:pt x="9457" y="2390"/>
                    <a:pt x="9684" y="2035"/>
                    <a:pt x="9900" y="1691"/>
                  </a:cubicBezTo>
                  <a:cubicBezTo>
                    <a:pt x="10107" y="1365"/>
                    <a:pt x="10317" y="1031"/>
                    <a:pt x="10567" y="735"/>
                  </a:cubicBezTo>
                  <a:cubicBezTo>
                    <a:pt x="10612" y="752"/>
                    <a:pt x="10652" y="759"/>
                    <a:pt x="10689" y="759"/>
                  </a:cubicBezTo>
                  <a:cubicBezTo>
                    <a:pt x="10830" y="759"/>
                    <a:pt x="10917" y="652"/>
                    <a:pt x="10985" y="568"/>
                  </a:cubicBezTo>
                  <a:cubicBezTo>
                    <a:pt x="11018" y="530"/>
                    <a:pt x="11050" y="490"/>
                    <a:pt x="11084" y="462"/>
                  </a:cubicBezTo>
                  <a:cubicBezTo>
                    <a:pt x="11226" y="351"/>
                    <a:pt x="11318" y="308"/>
                    <a:pt x="11494" y="266"/>
                  </a:cubicBezTo>
                  <a:cubicBezTo>
                    <a:pt x="11719" y="213"/>
                    <a:pt x="11955" y="199"/>
                    <a:pt x="12185" y="183"/>
                  </a:cubicBezTo>
                  <a:cubicBezTo>
                    <a:pt x="12325" y="174"/>
                    <a:pt x="12473" y="163"/>
                    <a:pt x="12616" y="146"/>
                  </a:cubicBezTo>
                  <a:lnTo>
                    <a:pt x="1259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38"/>
            <p:cNvSpPr/>
            <p:nvPr/>
          </p:nvSpPr>
          <p:spPr>
            <a:xfrm>
              <a:off x="1102100" y="3325724"/>
              <a:ext cx="133650" cy="73325"/>
            </a:xfrm>
            <a:custGeom>
              <a:avLst/>
              <a:gdLst/>
              <a:ahLst/>
              <a:cxnLst/>
              <a:rect l="l" t="t" r="r" b="b"/>
              <a:pathLst>
                <a:path w="5346" h="2933" extrusionOk="0">
                  <a:moveTo>
                    <a:pt x="5324" y="0"/>
                  </a:moveTo>
                  <a:cubicBezTo>
                    <a:pt x="5298" y="6"/>
                    <a:pt x="4667" y="106"/>
                    <a:pt x="3888" y="494"/>
                  </a:cubicBezTo>
                  <a:cubicBezTo>
                    <a:pt x="3810" y="533"/>
                    <a:pt x="3739" y="615"/>
                    <a:pt x="3655" y="709"/>
                  </a:cubicBezTo>
                  <a:cubicBezTo>
                    <a:pt x="3554" y="826"/>
                    <a:pt x="3438" y="956"/>
                    <a:pt x="3300" y="1025"/>
                  </a:cubicBezTo>
                  <a:cubicBezTo>
                    <a:pt x="2785" y="1281"/>
                    <a:pt x="2259" y="1630"/>
                    <a:pt x="1795" y="1936"/>
                  </a:cubicBezTo>
                  <a:cubicBezTo>
                    <a:pt x="1134" y="2373"/>
                    <a:pt x="507" y="2786"/>
                    <a:pt x="137" y="2786"/>
                  </a:cubicBezTo>
                  <a:cubicBezTo>
                    <a:pt x="101" y="2786"/>
                    <a:pt x="68" y="2783"/>
                    <a:pt x="38" y="2775"/>
                  </a:cubicBezTo>
                  <a:lnTo>
                    <a:pt x="1" y="2917"/>
                  </a:lnTo>
                  <a:cubicBezTo>
                    <a:pt x="44" y="2927"/>
                    <a:pt x="88" y="2932"/>
                    <a:pt x="134" y="2932"/>
                  </a:cubicBezTo>
                  <a:cubicBezTo>
                    <a:pt x="554" y="2932"/>
                    <a:pt x="1172" y="2524"/>
                    <a:pt x="1875" y="2055"/>
                  </a:cubicBezTo>
                  <a:cubicBezTo>
                    <a:pt x="2360" y="1734"/>
                    <a:pt x="2858" y="1405"/>
                    <a:pt x="3364" y="1152"/>
                  </a:cubicBezTo>
                  <a:cubicBezTo>
                    <a:pt x="3528" y="1071"/>
                    <a:pt x="3658" y="923"/>
                    <a:pt x="3764" y="804"/>
                  </a:cubicBezTo>
                  <a:cubicBezTo>
                    <a:pt x="3833" y="724"/>
                    <a:pt x="3902" y="648"/>
                    <a:pt x="3952" y="623"/>
                  </a:cubicBezTo>
                  <a:cubicBezTo>
                    <a:pt x="4710" y="245"/>
                    <a:pt x="5338" y="145"/>
                    <a:pt x="5345" y="143"/>
                  </a:cubicBezTo>
                  <a:lnTo>
                    <a:pt x="532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38"/>
            <p:cNvSpPr/>
            <p:nvPr/>
          </p:nvSpPr>
          <p:spPr>
            <a:xfrm>
              <a:off x="734275" y="3623650"/>
              <a:ext cx="21725" cy="15650"/>
            </a:xfrm>
            <a:custGeom>
              <a:avLst/>
              <a:gdLst/>
              <a:ahLst/>
              <a:cxnLst/>
              <a:rect l="l" t="t" r="r" b="b"/>
              <a:pathLst>
                <a:path w="869" h="626" extrusionOk="0">
                  <a:moveTo>
                    <a:pt x="817" y="0"/>
                  </a:moveTo>
                  <a:cubicBezTo>
                    <a:pt x="814" y="0"/>
                    <a:pt x="811" y="1"/>
                    <a:pt x="807" y="2"/>
                  </a:cubicBezTo>
                  <a:cubicBezTo>
                    <a:pt x="679" y="36"/>
                    <a:pt x="550" y="169"/>
                    <a:pt x="447" y="248"/>
                  </a:cubicBezTo>
                  <a:cubicBezTo>
                    <a:pt x="317" y="346"/>
                    <a:pt x="188" y="452"/>
                    <a:pt x="46" y="536"/>
                  </a:cubicBezTo>
                  <a:cubicBezTo>
                    <a:pt x="0" y="563"/>
                    <a:pt x="27" y="626"/>
                    <a:pt x="69" y="626"/>
                  </a:cubicBezTo>
                  <a:cubicBezTo>
                    <a:pt x="77" y="626"/>
                    <a:pt x="86" y="623"/>
                    <a:pt x="95" y="618"/>
                  </a:cubicBezTo>
                  <a:cubicBezTo>
                    <a:pt x="337" y="473"/>
                    <a:pt x="651" y="277"/>
                    <a:pt x="844" y="69"/>
                  </a:cubicBezTo>
                  <a:cubicBezTo>
                    <a:pt x="869" y="43"/>
                    <a:pt x="851" y="0"/>
                    <a:pt x="817" y="0"/>
                  </a:cubicBezTo>
                  <a:close/>
                </a:path>
              </a:pathLst>
            </a:custGeom>
            <a:solidFill>
              <a:srgbClr val="61E2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38"/>
            <p:cNvSpPr/>
            <p:nvPr/>
          </p:nvSpPr>
          <p:spPr>
            <a:xfrm>
              <a:off x="954700" y="3580250"/>
              <a:ext cx="18625" cy="34750"/>
            </a:xfrm>
            <a:custGeom>
              <a:avLst/>
              <a:gdLst/>
              <a:ahLst/>
              <a:cxnLst/>
              <a:rect l="l" t="t" r="r" b="b"/>
              <a:pathLst>
                <a:path w="745" h="1390" extrusionOk="0">
                  <a:moveTo>
                    <a:pt x="700" y="0"/>
                  </a:moveTo>
                  <a:cubicBezTo>
                    <a:pt x="689" y="0"/>
                    <a:pt x="679" y="5"/>
                    <a:pt x="674" y="16"/>
                  </a:cubicBezTo>
                  <a:cubicBezTo>
                    <a:pt x="559" y="257"/>
                    <a:pt x="416" y="486"/>
                    <a:pt x="287" y="719"/>
                  </a:cubicBezTo>
                  <a:cubicBezTo>
                    <a:pt x="182" y="905"/>
                    <a:pt x="32" y="1114"/>
                    <a:pt x="6" y="1332"/>
                  </a:cubicBezTo>
                  <a:cubicBezTo>
                    <a:pt x="0" y="1370"/>
                    <a:pt x="30" y="1390"/>
                    <a:pt x="62" y="1390"/>
                  </a:cubicBezTo>
                  <a:cubicBezTo>
                    <a:pt x="84" y="1390"/>
                    <a:pt x="106" y="1381"/>
                    <a:pt x="118" y="1362"/>
                  </a:cubicBezTo>
                  <a:cubicBezTo>
                    <a:pt x="251" y="1153"/>
                    <a:pt x="339" y="899"/>
                    <a:pt x="452" y="676"/>
                  </a:cubicBezTo>
                  <a:cubicBezTo>
                    <a:pt x="558" y="468"/>
                    <a:pt x="661" y="261"/>
                    <a:pt x="737" y="42"/>
                  </a:cubicBezTo>
                  <a:cubicBezTo>
                    <a:pt x="745" y="19"/>
                    <a:pt x="721" y="0"/>
                    <a:pt x="700" y="0"/>
                  </a:cubicBezTo>
                  <a:close/>
                </a:path>
              </a:pathLst>
            </a:custGeom>
            <a:solidFill>
              <a:srgbClr val="61E2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38"/>
            <p:cNvSpPr/>
            <p:nvPr/>
          </p:nvSpPr>
          <p:spPr>
            <a:xfrm>
              <a:off x="710200" y="3222800"/>
              <a:ext cx="414575" cy="431625"/>
            </a:xfrm>
            <a:custGeom>
              <a:avLst/>
              <a:gdLst/>
              <a:ahLst/>
              <a:cxnLst/>
              <a:rect l="l" t="t" r="r" b="b"/>
              <a:pathLst>
                <a:path w="16583" h="17265" extrusionOk="0">
                  <a:moveTo>
                    <a:pt x="12823" y="0"/>
                  </a:moveTo>
                  <a:cubicBezTo>
                    <a:pt x="12822" y="0"/>
                    <a:pt x="12820" y="0"/>
                    <a:pt x="12819" y="1"/>
                  </a:cubicBezTo>
                  <a:cubicBezTo>
                    <a:pt x="12804" y="2"/>
                    <a:pt x="10890" y="333"/>
                    <a:pt x="9425" y="2413"/>
                  </a:cubicBezTo>
                  <a:cubicBezTo>
                    <a:pt x="8938" y="3107"/>
                    <a:pt x="8486" y="3918"/>
                    <a:pt x="8254" y="4732"/>
                  </a:cubicBezTo>
                  <a:cubicBezTo>
                    <a:pt x="7833" y="6202"/>
                    <a:pt x="7410" y="7671"/>
                    <a:pt x="6988" y="9142"/>
                  </a:cubicBezTo>
                  <a:cubicBezTo>
                    <a:pt x="6578" y="10572"/>
                    <a:pt x="5905" y="11864"/>
                    <a:pt x="5405" y="13270"/>
                  </a:cubicBezTo>
                  <a:cubicBezTo>
                    <a:pt x="5386" y="13325"/>
                    <a:pt x="5360" y="13377"/>
                    <a:pt x="5339" y="13433"/>
                  </a:cubicBezTo>
                  <a:cubicBezTo>
                    <a:pt x="5243" y="13380"/>
                    <a:pt x="5142" y="13330"/>
                    <a:pt x="5051" y="13282"/>
                  </a:cubicBezTo>
                  <a:cubicBezTo>
                    <a:pt x="5044" y="13279"/>
                    <a:pt x="5036" y="13278"/>
                    <a:pt x="5029" y="13278"/>
                  </a:cubicBezTo>
                  <a:cubicBezTo>
                    <a:pt x="4987" y="13278"/>
                    <a:pt x="4950" y="13329"/>
                    <a:pt x="4989" y="13361"/>
                  </a:cubicBezTo>
                  <a:cubicBezTo>
                    <a:pt x="5081" y="13433"/>
                    <a:pt x="5175" y="13512"/>
                    <a:pt x="5276" y="13583"/>
                  </a:cubicBezTo>
                  <a:cubicBezTo>
                    <a:pt x="5228" y="13678"/>
                    <a:pt x="5168" y="13767"/>
                    <a:pt x="5088" y="13836"/>
                  </a:cubicBezTo>
                  <a:cubicBezTo>
                    <a:pt x="5056" y="13864"/>
                    <a:pt x="5016" y="13884"/>
                    <a:pt x="4979" y="13906"/>
                  </a:cubicBezTo>
                  <a:cubicBezTo>
                    <a:pt x="4979" y="13890"/>
                    <a:pt x="4978" y="13874"/>
                    <a:pt x="4965" y="13864"/>
                  </a:cubicBezTo>
                  <a:cubicBezTo>
                    <a:pt x="4773" y="13740"/>
                    <a:pt x="4527" y="13692"/>
                    <a:pt x="4308" y="13626"/>
                  </a:cubicBezTo>
                  <a:cubicBezTo>
                    <a:pt x="4302" y="13625"/>
                    <a:pt x="4296" y="13624"/>
                    <a:pt x="4291" y="13624"/>
                  </a:cubicBezTo>
                  <a:cubicBezTo>
                    <a:pt x="4239" y="13624"/>
                    <a:pt x="4225" y="13706"/>
                    <a:pt x="4280" y="13728"/>
                  </a:cubicBezTo>
                  <a:cubicBezTo>
                    <a:pt x="4487" y="13808"/>
                    <a:pt x="4699" y="13919"/>
                    <a:pt x="4922" y="13943"/>
                  </a:cubicBezTo>
                  <a:cubicBezTo>
                    <a:pt x="4843" y="13985"/>
                    <a:pt x="4760" y="14021"/>
                    <a:pt x="4678" y="14054"/>
                  </a:cubicBezTo>
                  <a:cubicBezTo>
                    <a:pt x="4608" y="14079"/>
                    <a:pt x="4542" y="14112"/>
                    <a:pt x="4473" y="14140"/>
                  </a:cubicBezTo>
                  <a:cubicBezTo>
                    <a:pt x="4212" y="13992"/>
                    <a:pt x="3868" y="13919"/>
                    <a:pt x="3577" y="13857"/>
                  </a:cubicBezTo>
                  <a:cubicBezTo>
                    <a:pt x="3575" y="13857"/>
                    <a:pt x="3572" y="13856"/>
                    <a:pt x="3569" y="13856"/>
                  </a:cubicBezTo>
                  <a:cubicBezTo>
                    <a:pt x="3527" y="13856"/>
                    <a:pt x="3498" y="13919"/>
                    <a:pt x="3544" y="13939"/>
                  </a:cubicBezTo>
                  <a:cubicBezTo>
                    <a:pt x="3769" y="14042"/>
                    <a:pt x="4026" y="14158"/>
                    <a:pt x="4277" y="14220"/>
                  </a:cubicBezTo>
                  <a:cubicBezTo>
                    <a:pt x="4077" y="14299"/>
                    <a:pt x="3881" y="14385"/>
                    <a:pt x="3682" y="14466"/>
                  </a:cubicBezTo>
                  <a:cubicBezTo>
                    <a:pt x="3408" y="14347"/>
                    <a:pt x="3104" y="14286"/>
                    <a:pt x="2816" y="14205"/>
                  </a:cubicBezTo>
                  <a:cubicBezTo>
                    <a:pt x="2811" y="14204"/>
                    <a:pt x="2807" y="14204"/>
                    <a:pt x="2802" y="14204"/>
                  </a:cubicBezTo>
                  <a:cubicBezTo>
                    <a:pt x="2753" y="14204"/>
                    <a:pt x="2739" y="14279"/>
                    <a:pt x="2792" y="14299"/>
                  </a:cubicBezTo>
                  <a:cubicBezTo>
                    <a:pt x="3024" y="14380"/>
                    <a:pt x="3260" y="14475"/>
                    <a:pt x="3501" y="14542"/>
                  </a:cubicBezTo>
                  <a:cubicBezTo>
                    <a:pt x="3338" y="14610"/>
                    <a:pt x="3173" y="14674"/>
                    <a:pt x="3011" y="14746"/>
                  </a:cubicBezTo>
                  <a:cubicBezTo>
                    <a:pt x="2745" y="14621"/>
                    <a:pt x="2415" y="14565"/>
                    <a:pt x="2143" y="14505"/>
                  </a:cubicBezTo>
                  <a:cubicBezTo>
                    <a:pt x="2139" y="14504"/>
                    <a:pt x="2135" y="14504"/>
                    <a:pt x="2131" y="14504"/>
                  </a:cubicBezTo>
                  <a:cubicBezTo>
                    <a:pt x="2084" y="14504"/>
                    <a:pt x="2068" y="14575"/>
                    <a:pt x="2120" y="14591"/>
                  </a:cubicBezTo>
                  <a:cubicBezTo>
                    <a:pt x="2342" y="14657"/>
                    <a:pt x="2571" y="14759"/>
                    <a:pt x="2802" y="14835"/>
                  </a:cubicBezTo>
                  <a:cubicBezTo>
                    <a:pt x="2644" y="14903"/>
                    <a:pt x="2492" y="14985"/>
                    <a:pt x="2335" y="15057"/>
                  </a:cubicBezTo>
                  <a:cubicBezTo>
                    <a:pt x="2129" y="14939"/>
                    <a:pt x="1865" y="14891"/>
                    <a:pt x="1636" y="14891"/>
                  </a:cubicBezTo>
                  <a:cubicBezTo>
                    <a:pt x="1606" y="14891"/>
                    <a:pt x="1576" y="14892"/>
                    <a:pt x="1546" y="14893"/>
                  </a:cubicBezTo>
                  <a:cubicBezTo>
                    <a:pt x="1512" y="14895"/>
                    <a:pt x="1502" y="14949"/>
                    <a:pt x="1538" y="14955"/>
                  </a:cubicBezTo>
                  <a:cubicBezTo>
                    <a:pt x="1698" y="14991"/>
                    <a:pt x="1862" y="15021"/>
                    <a:pt x="2018" y="15073"/>
                  </a:cubicBezTo>
                  <a:cubicBezTo>
                    <a:pt x="2069" y="15090"/>
                    <a:pt x="2118" y="15114"/>
                    <a:pt x="2168" y="15134"/>
                  </a:cubicBezTo>
                  <a:cubicBezTo>
                    <a:pt x="1989" y="15219"/>
                    <a:pt x="1811" y="15303"/>
                    <a:pt x="1634" y="15389"/>
                  </a:cubicBezTo>
                  <a:cubicBezTo>
                    <a:pt x="1344" y="15332"/>
                    <a:pt x="1052" y="15288"/>
                    <a:pt x="765" y="15242"/>
                  </a:cubicBezTo>
                  <a:cubicBezTo>
                    <a:pt x="763" y="15241"/>
                    <a:pt x="762" y="15241"/>
                    <a:pt x="760" y="15241"/>
                  </a:cubicBezTo>
                  <a:cubicBezTo>
                    <a:pt x="715" y="15241"/>
                    <a:pt x="697" y="15309"/>
                    <a:pt x="744" y="15318"/>
                  </a:cubicBezTo>
                  <a:cubicBezTo>
                    <a:pt x="986" y="15362"/>
                    <a:pt x="1225" y="15417"/>
                    <a:pt x="1466" y="15470"/>
                  </a:cubicBezTo>
                  <a:cubicBezTo>
                    <a:pt x="1334" y="15534"/>
                    <a:pt x="1201" y="15593"/>
                    <a:pt x="1072" y="15657"/>
                  </a:cubicBezTo>
                  <a:cubicBezTo>
                    <a:pt x="878" y="15633"/>
                    <a:pt x="685" y="15610"/>
                    <a:pt x="491" y="15589"/>
                  </a:cubicBezTo>
                  <a:cubicBezTo>
                    <a:pt x="490" y="15588"/>
                    <a:pt x="488" y="15588"/>
                    <a:pt x="487" y="15588"/>
                  </a:cubicBezTo>
                  <a:cubicBezTo>
                    <a:pt x="443" y="15588"/>
                    <a:pt x="433" y="15663"/>
                    <a:pt x="480" y="15670"/>
                  </a:cubicBezTo>
                  <a:cubicBezTo>
                    <a:pt x="645" y="15696"/>
                    <a:pt x="808" y="15720"/>
                    <a:pt x="972" y="15746"/>
                  </a:cubicBezTo>
                  <a:cubicBezTo>
                    <a:pt x="976" y="15748"/>
                    <a:pt x="983" y="15749"/>
                    <a:pt x="989" y="15752"/>
                  </a:cubicBezTo>
                  <a:cubicBezTo>
                    <a:pt x="665" y="15941"/>
                    <a:pt x="362" y="16183"/>
                    <a:pt x="37" y="16372"/>
                  </a:cubicBezTo>
                  <a:cubicBezTo>
                    <a:pt x="1" y="16394"/>
                    <a:pt x="23" y="16445"/>
                    <a:pt x="58" y="16445"/>
                  </a:cubicBezTo>
                  <a:cubicBezTo>
                    <a:pt x="64" y="16445"/>
                    <a:pt x="71" y="16444"/>
                    <a:pt x="77" y="16440"/>
                  </a:cubicBezTo>
                  <a:cubicBezTo>
                    <a:pt x="416" y="16256"/>
                    <a:pt x="824" y="16056"/>
                    <a:pt x="1124" y="15798"/>
                  </a:cubicBezTo>
                  <a:cubicBezTo>
                    <a:pt x="1205" y="15828"/>
                    <a:pt x="1288" y="15855"/>
                    <a:pt x="1370" y="15884"/>
                  </a:cubicBezTo>
                  <a:cubicBezTo>
                    <a:pt x="1277" y="15935"/>
                    <a:pt x="1189" y="15997"/>
                    <a:pt x="1105" y="16049"/>
                  </a:cubicBezTo>
                  <a:cubicBezTo>
                    <a:pt x="923" y="16162"/>
                    <a:pt x="742" y="16278"/>
                    <a:pt x="572" y="16407"/>
                  </a:cubicBezTo>
                  <a:cubicBezTo>
                    <a:pt x="529" y="16439"/>
                    <a:pt x="556" y="16506"/>
                    <a:pt x="596" y="16506"/>
                  </a:cubicBezTo>
                  <a:cubicBezTo>
                    <a:pt x="605" y="16506"/>
                    <a:pt x="614" y="16503"/>
                    <a:pt x="623" y="16496"/>
                  </a:cubicBezTo>
                  <a:cubicBezTo>
                    <a:pt x="904" y="16291"/>
                    <a:pt x="1253" y="16147"/>
                    <a:pt x="1535" y="15943"/>
                  </a:cubicBezTo>
                  <a:cubicBezTo>
                    <a:pt x="1746" y="16013"/>
                    <a:pt x="1958" y="16077"/>
                    <a:pt x="2171" y="16137"/>
                  </a:cubicBezTo>
                  <a:cubicBezTo>
                    <a:pt x="2058" y="16190"/>
                    <a:pt x="1946" y="16276"/>
                    <a:pt x="1854" y="16329"/>
                  </a:cubicBezTo>
                  <a:cubicBezTo>
                    <a:pt x="1688" y="16430"/>
                    <a:pt x="1516" y="16532"/>
                    <a:pt x="1369" y="16658"/>
                  </a:cubicBezTo>
                  <a:cubicBezTo>
                    <a:pt x="1319" y="16699"/>
                    <a:pt x="1365" y="16763"/>
                    <a:pt x="1416" y="16763"/>
                  </a:cubicBezTo>
                  <a:cubicBezTo>
                    <a:pt x="1431" y="16763"/>
                    <a:pt x="1445" y="16758"/>
                    <a:pt x="1459" y="16747"/>
                  </a:cubicBezTo>
                  <a:cubicBezTo>
                    <a:pt x="1605" y="16620"/>
                    <a:pt x="1783" y="16520"/>
                    <a:pt x="1949" y="16421"/>
                  </a:cubicBezTo>
                  <a:cubicBezTo>
                    <a:pt x="2077" y="16344"/>
                    <a:pt x="2241" y="16285"/>
                    <a:pt x="2355" y="16189"/>
                  </a:cubicBezTo>
                  <a:cubicBezTo>
                    <a:pt x="2452" y="16215"/>
                    <a:pt x="2551" y="16245"/>
                    <a:pt x="2651" y="16271"/>
                  </a:cubicBezTo>
                  <a:cubicBezTo>
                    <a:pt x="2350" y="16423"/>
                    <a:pt x="2082" y="16648"/>
                    <a:pt x="1768" y="16774"/>
                  </a:cubicBezTo>
                  <a:cubicBezTo>
                    <a:pt x="1723" y="16792"/>
                    <a:pt x="1735" y="16861"/>
                    <a:pt x="1777" y="16861"/>
                  </a:cubicBezTo>
                  <a:cubicBezTo>
                    <a:pt x="1781" y="16861"/>
                    <a:pt x="1786" y="16860"/>
                    <a:pt x="1791" y="16858"/>
                  </a:cubicBezTo>
                  <a:cubicBezTo>
                    <a:pt x="2147" y="16741"/>
                    <a:pt x="2512" y="16536"/>
                    <a:pt x="2818" y="16308"/>
                  </a:cubicBezTo>
                  <a:cubicBezTo>
                    <a:pt x="3008" y="16354"/>
                    <a:pt x="3197" y="16393"/>
                    <a:pt x="3388" y="16430"/>
                  </a:cubicBezTo>
                  <a:cubicBezTo>
                    <a:pt x="3222" y="16493"/>
                    <a:pt x="3058" y="16573"/>
                    <a:pt x="2901" y="16642"/>
                  </a:cubicBezTo>
                  <a:cubicBezTo>
                    <a:pt x="2641" y="16752"/>
                    <a:pt x="2380" y="16863"/>
                    <a:pt x="2120" y="16964"/>
                  </a:cubicBezTo>
                  <a:cubicBezTo>
                    <a:pt x="2075" y="16982"/>
                    <a:pt x="2087" y="17049"/>
                    <a:pt x="2128" y="17049"/>
                  </a:cubicBezTo>
                  <a:cubicBezTo>
                    <a:pt x="2132" y="17049"/>
                    <a:pt x="2137" y="17048"/>
                    <a:pt x="2143" y="17046"/>
                  </a:cubicBezTo>
                  <a:cubicBezTo>
                    <a:pt x="2398" y="16950"/>
                    <a:pt x="2649" y="16845"/>
                    <a:pt x="2899" y="16742"/>
                  </a:cubicBezTo>
                  <a:cubicBezTo>
                    <a:pt x="3103" y="16658"/>
                    <a:pt x="3345" y="16583"/>
                    <a:pt x="3533" y="16461"/>
                  </a:cubicBezTo>
                  <a:cubicBezTo>
                    <a:pt x="3656" y="16484"/>
                    <a:pt x="3782" y="16500"/>
                    <a:pt x="3905" y="16520"/>
                  </a:cubicBezTo>
                  <a:cubicBezTo>
                    <a:pt x="3592" y="16729"/>
                    <a:pt x="3318" y="17000"/>
                    <a:pt x="2978" y="17171"/>
                  </a:cubicBezTo>
                  <a:cubicBezTo>
                    <a:pt x="2951" y="17183"/>
                    <a:pt x="2968" y="17218"/>
                    <a:pt x="2992" y="17218"/>
                  </a:cubicBezTo>
                  <a:cubicBezTo>
                    <a:pt x="2996" y="17218"/>
                    <a:pt x="3000" y="17217"/>
                    <a:pt x="3004" y="17215"/>
                  </a:cubicBezTo>
                  <a:cubicBezTo>
                    <a:pt x="3346" y="17053"/>
                    <a:pt x="3726" y="16798"/>
                    <a:pt x="4006" y="16534"/>
                  </a:cubicBezTo>
                  <a:cubicBezTo>
                    <a:pt x="4172" y="16559"/>
                    <a:pt x="4340" y="16590"/>
                    <a:pt x="4506" y="16609"/>
                  </a:cubicBezTo>
                  <a:cubicBezTo>
                    <a:pt x="4556" y="16615"/>
                    <a:pt x="4608" y="16616"/>
                    <a:pt x="4658" y="16622"/>
                  </a:cubicBezTo>
                  <a:cubicBezTo>
                    <a:pt x="4282" y="16788"/>
                    <a:pt x="3903" y="16953"/>
                    <a:pt x="3539" y="17145"/>
                  </a:cubicBezTo>
                  <a:cubicBezTo>
                    <a:pt x="3483" y="17174"/>
                    <a:pt x="3517" y="17249"/>
                    <a:pt x="3569" y="17249"/>
                  </a:cubicBezTo>
                  <a:cubicBezTo>
                    <a:pt x="3578" y="17249"/>
                    <a:pt x="3587" y="17247"/>
                    <a:pt x="3596" y="17242"/>
                  </a:cubicBezTo>
                  <a:cubicBezTo>
                    <a:pt x="4000" y="17029"/>
                    <a:pt x="4429" y="16860"/>
                    <a:pt x="4828" y="16636"/>
                  </a:cubicBezTo>
                  <a:cubicBezTo>
                    <a:pt x="4985" y="16649"/>
                    <a:pt x="5138" y="16656"/>
                    <a:pt x="5294" y="16658"/>
                  </a:cubicBezTo>
                  <a:cubicBezTo>
                    <a:pt x="4930" y="16784"/>
                    <a:pt x="4565" y="16939"/>
                    <a:pt x="4269" y="17149"/>
                  </a:cubicBezTo>
                  <a:cubicBezTo>
                    <a:pt x="4224" y="17180"/>
                    <a:pt x="4252" y="17247"/>
                    <a:pt x="4294" y="17247"/>
                  </a:cubicBezTo>
                  <a:cubicBezTo>
                    <a:pt x="4303" y="17247"/>
                    <a:pt x="4312" y="17244"/>
                    <a:pt x="4321" y="17238"/>
                  </a:cubicBezTo>
                  <a:cubicBezTo>
                    <a:pt x="4721" y="16970"/>
                    <a:pt x="5201" y="16845"/>
                    <a:pt x="5640" y="16645"/>
                  </a:cubicBezTo>
                  <a:cubicBezTo>
                    <a:pt x="5696" y="16642"/>
                    <a:pt x="5751" y="16645"/>
                    <a:pt x="5804" y="16638"/>
                  </a:cubicBezTo>
                  <a:cubicBezTo>
                    <a:pt x="6009" y="16613"/>
                    <a:pt x="6210" y="16566"/>
                    <a:pt x="6406" y="16512"/>
                  </a:cubicBezTo>
                  <a:lnTo>
                    <a:pt x="6406" y="16512"/>
                  </a:lnTo>
                  <a:cubicBezTo>
                    <a:pt x="6210" y="16593"/>
                    <a:pt x="6018" y="16709"/>
                    <a:pt x="5825" y="16795"/>
                  </a:cubicBezTo>
                  <a:cubicBezTo>
                    <a:pt x="5577" y="16907"/>
                    <a:pt x="5323" y="17009"/>
                    <a:pt x="5082" y="17136"/>
                  </a:cubicBezTo>
                  <a:cubicBezTo>
                    <a:pt x="5018" y="17170"/>
                    <a:pt x="5058" y="17259"/>
                    <a:pt x="5118" y="17259"/>
                  </a:cubicBezTo>
                  <a:cubicBezTo>
                    <a:pt x="5128" y="17259"/>
                    <a:pt x="5139" y="17257"/>
                    <a:pt x="5150" y="17251"/>
                  </a:cubicBezTo>
                  <a:cubicBezTo>
                    <a:pt x="5389" y="17124"/>
                    <a:pt x="5644" y="17022"/>
                    <a:pt x="5890" y="16910"/>
                  </a:cubicBezTo>
                  <a:cubicBezTo>
                    <a:pt x="6093" y="16818"/>
                    <a:pt x="6406" y="16731"/>
                    <a:pt x="6557" y="16560"/>
                  </a:cubicBezTo>
                  <a:cubicBezTo>
                    <a:pt x="6583" y="16534"/>
                    <a:pt x="6571" y="16489"/>
                    <a:pt x="6543" y="16471"/>
                  </a:cubicBezTo>
                  <a:cubicBezTo>
                    <a:pt x="6666" y="16434"/>
                    <a:pt x="6788" y="16394"/>
                    <a:pt x="6910" y="16352"/>
                  </a:cubicBezTo>
                  <a:lnTo>
                    <a:pt x="6910" y="16352"/>
                  </a:lnTo>
                  <a:cubicBezTo>
                    <a:pt x="6842" y="16436"/>
                    <a:pt x="6776" y="16522"/>
                    <a:pt x="6715" y="16593"/>
                  </a:cubicBezTo>
                  <a:cubicBezTo>
                    <a:pt x="6563" y="16772"/>
                    <a:pt x="6408" y="16954"/>
                    <a:pt x="6279" y="17152"/>
                  </a:cubicBezTo>
                  <a:cubicBezTo>
                    <a:pt x="6242" y="17209"/>
                    <a:pt x="6295" y="17264"/>
                    <a:pt x="6349" y="17264"/>
                  </a:cubicBezTo>
                  <a:cubicBezTo>
                    <a:pt x="6372" y="17264"/>
                    <a:pt x="6396" y="17254"/>
                    <a:pt x="6412" y="17230"/>
                  </a:cubicBezTo>
                  <a:cubicBezTo>
                    <a:pt x="6656" y="16861"/>
                    <a:pt x="7006" y="16575"/>
                    <a:pt x="7259" y="16222"/>
                  </a:cubicBezTo>
                  <a:cubicBezTo>
                    <a:pt x="7400" y="16170"/>
                    <a:pt x="7532" y="16112"/>
                    <a:pt x="7668" y="16054"/>
                  </a:cubicBezTo>
                  <a:lnTo>
                    <a:pt x="7668" y="16054"/>
                  </a:lnTo>
                  <a:cubicBezTo>
                    <a:pt x="7523" y="16190"/>
                    <a:pt x="7387" y="16334"/>
                    <a:pt x="7258" y="16481"/>
                  </a:cubicBezTo>
                  <a:cubicBezTo>
                    <a:pt x="7127" y="16632"/>
                    <a:pt x="6914" y="16828"/>
                    <a:pt x="6859" y="17026"/>
                  </a:cubicBezTo>
                  <a:cubicBezTo>
                    <a:pt x="6847" y="17071"/>
                    <a:pt x="6884" y="17106"/>
                    <a:pt x="6923" y="17106"/>
                  </a:cubicBezTo>
                  <a:cubicBezTo>
                    <a:pt x="6939" y="17106"/>
                    <a:pt x="6954" y="17101"/>
                    <a:pt x="6967" y="17089"/>
                  </a:cubicBezTo>
                  <a:cubicBezTo>
                    <a:pt x="7136" y="16933"/>
                    <a:pt x="7256" y="16695"/>
                    <a:pt x="7401" y="16516"/>
                  </a:cubicBezTo>
                  <a:cubicBezTo>
                    <a:pt x="7552" y="16329"/>
                    <a:pt x="7708" y="16145"/>
                    <a:pt x="7884" y="15984"/>
                  </a:cubicBezTo>
                  <a:cubicBezTo>
                    <a:pt x="7894" y="15977"/>
                    <a:pt x="7894" y="15968"/>
                    <a:pt x="7896" y="15961"/>
                  </a:cubicBezTo>
                  <a:cubicBezTo>
                    <a:pt x="7976" y="15925"/>
                    <a:pt x="8062" y="15898"/>
                    <a:pt x="8141" y="15858"/>
                  </a:cubicBezTo>
                  <a:lnTo>
                    <a:pt x="8141" y="15858"/>
                  </a:lnTo>
                  <a:cubicBezTo>
                    <a:pt x="7974" y="16126"/>
                    <a:pt x="7797" y="16385"/>
                    <a:pt x="7596" y="16645"/>
                  </a:cubicBezTo>
                  <a:cubicBezTo>
                    <a:pt x="7574" y="16675"/>
                    <a:pt x="7605" y="16710"/>
                    <a:pt x="7636" y="16710"/>
                  </a:cubicBezTo>
                  <a:cubicBezTo>
                    <a:pt x="7646" y="16710"/>
                    <a:pt x="7656" y="16706"/>
                    <a:pt x="7665" y="16696"/>
                  </a:cubicBezTo>
                  <a:cubicBezTo>
                    <a:pt x="7851" y="16481"/>
                    <a:pt x="8045" y="16274"/>
                    <a:pt x="8217" y="16047"/>
                  </a:cubicBezTo>
                  <a:cubicBezTo>
                    <a:pt x="8295" y="15943"/>
                    <a:pt x="8396" y="15812"/>
                    <a:pt x="8469" y="15676"/>
                  </a:cubicBezTo>
                  <a:cubicBezTo>
                    <a:pt x="8553" y="15632"/>
                    <a:pt x="8635" y="15583"/>
                    <a:pt x="8720" y="15535"/>
                  </a:cubicBezTo>
                  <a:lnTo>
                    <a:pt x="8720" y="15535"/>
                  </a:lnTo>
                  <a:cubicBezTo>
                    <a:pt x="8555" y="15811"/>
                    <a:pt x="8404" y="16102"/>
                    <a:pt x="8310" y="16384"/>
                  </a:cubicBezTo>
                  <a:cubicBezTo>
                    <a:pt x="8293" y="16436"/>
                    <a:pt x="8334" y="16469"/>
                    <a:pt x="8376" y="16469"/>
                  </a:cubicBezTo>
                  <a:cubicBezTo>
                    <a:pt x="8404" y="16469"/>
                    <a:pt x="8432" y="16455"/>
                    <a:pt x="8443" y="16421"/>
                  </a:cubicBezTo>
                  <a:cubicBezTo>
                    <a:pt x="8568" y="16054"/>
                    <a:pt x="8799" y="15732"/>
                    <a:pt x="8983" y="15389"/>
                  </a:cubicBezTo>
                  <a:cubicBezTo>
                    <a:pt x="9188" y="15263"/>
                    <a:pt x="9386" y="15126"/>
                    <a:pt x="9583" y="14987"/>
                  </a:cubicBezTo>
                  <a:lnTo>
                    <a:pt x="9583" y="14987"/>
                  </a:lnTo>
                  <a:cubicBezTo>
                    <a:pt x="9481" y="15181"/>
                    <a:pt x="9396" y="15389"/>
                    <a:pt x="9263" y="15567"/>
                  </a:cubicBezTo>
                  <a:cubicBezTo>
                    <a:pt x="9160" y="15700"/>
                    <a:pt x="8956" y="15892"/>
                    <a:pt x="8950" y="16072"/>
                  </a:cubicBezTo>
                  <a:cubicBezTo>
                    <a:pt x="8950" y="16101"/>
                    <a:pt x="8971" y="16115"/>
                    <a:pt x="8993" y="16115"/>
                  </a:cubicBezTo>
                  <a:cubicBezTo>
                    <a:pt x="9015" y="16115"/>
                    <a:pt x="9039" y="16100"/>
                    <a:pt x="9042" y="16072"/>
                  </a:cubicBezTo>
                  <a:cubicBezTo>
                    <a:pt x="9064" y="15885"/>
                    <a:pt x="9353" y="15683"/>
                    <a:pt x="9454" y="15528"/>
                  </a:cubicBezTo>
                  <a:cubicBezTo>
                    <a:pt x="9588" y="15320"/>
                    <a:pt x="9723" y="15070"/>
                    <a:pt x="9815" y="14825"/>
                  </a:cubicBezTo>
                  <a:cubicBezTo>
                    <a:pt x="10146" y="14578"/>
                    <a:pt x="10468" y="14316"/>
                    <a:pt x="10775" y="14038"/>
                  </a:cubicBezTo>
                  <a:lnTo>
                    <a:pt x="10775" y="14038"/>
                  </a:lnTo>
                  <a:cubicBezTo>
                    <a:pt x="10626" y="14372"/>
                    <a:pt x="10434" y="14719"/>
                    <a:pt x="10447" y="15070"/>
                  </a:cubicBezTo>
                  <a:cubicBezTo>
                    <a:pt x="10448" y="15096"/>
                    <a:pt x="10468" y="15110"/>
                    <a:pt x="10488" y="15110"/>
                  </a:cubicBezTo>
                  <a:cubicBezTo>
                    <a:pt x="10504" y="15110"/>
                    <a:pt x="10521" y="15101"/>
                    <a:pt x="10527" y="15081"/>
                  </a:cubicBezTo>
                  <a:cubicBezTo>
                    <a:pt x="10653" y="14671"/>
                    <a:pt x="10871" y="14280"/>
                    <a:pt x="10968" y="13863"/>
                  </a:cubicBezTo>
                  <a:cubicBezTo>
                    <a:pt x="11016" y="13818"/>
                    <a:pt x="11062" y="13768"/>
                    <a:pt x="11107" y="13722"/>
                  </a:cubicBezTo>
                  <a:lnTo>
                    <a:pt x="11107" y="13722"/>
                  </a:lnTo>
                  <a:cubicBezTo>
                    <a:pt x="10986" y="14028"/>
                    <a:pt x="10868" y="14342"/>
                    <a:pt x="10872" y="14643"/>
                  </a:cubicBezTo>
                  <a:cubicBezTo>
                    <a:pt x="10874" y="14682"/>
                    <a:pt x="10902" y="14702"/>
                    <a:pt x="10932" y="14702"/>
                  </a:cubicBezTo>
                  <a:cubicBezTo>
                    <a:pt x="10957" y="14702"/>
                    <a:pt x="10983" y="14687"/>
                    <a:pt x="10994" y="14658"/>
                  </a:cubicBezTo>
                  <a:cubicBezTo>
                    <a:pt x="11138" y="14300"/>
                    <a:pt x="11245" y="13892"/>
                    <a:pt x="11331" y="13500"/>
                  </a:cubicBezTo>
                  <a:cubicBezTo>
                    <a:pt x="11386" y="13446"/>
                    <a:pt x="11441" y="13393"/>
                    <a:pt x="11494" y="13338"/>
                  </a:cubicBezTo>
                  <a:lnTo>
                    <a:pt x="11494" y="13338"/>
                  </a:lnTo>
                  <a:cubicBezTo>
                    <a:pt x="11464" y="13469"/>
                    <a:pt x="11430" y="13598"/>
                    <a:pt x="11400" y="13727"/>
                  </a:cubicBezTo>
                  <a:cubicBezTo>
                    <a:pt x="11350" y="13930"/>
                    <a:pt x="11241" y="14195"/>
                    <a:pt x="11292" y="14408"/>
                  </a:cubicBezTo>
                  <a:cubicBezTo>
                    <a:pt x="11298" y="14433"/>
                    <a:pt x="11322" y="14446"/>
                    <a:pt x="11346" y="14446"/>
                  </a:cubicBezTo>
                  <a:cubicBezTo>
                    <a:pt x="11364" y="14446"/>
                    <a:pt x="11383" y="14438"/>
                    <a:pt x="11393" y="14420"/>
                  </a:cubicBezTo>
                  <a:cubicBezTo>
                    <a:pt x="11510" y="14201"/>
                    <a:pt x="11523" y="13880"/>
                    <a:pt x="11576" y="13636"/>
                  </a:cubicBezTo>
                  <a:cubicBezTo>
                    <a:pt x="11611" y="13482"/>
                    <a:pt x="11641" y="13325"/>
                    <a:pt x="11666" y="13168"/>
                  </a:cubicBezTo>
                  <a:cubicBezTo>
                    <a:pt x="11801" y="13024"/>
                    <a:pt x="11927" y="12874"/>
                    <a:pt x="12059" y="12725"/>
                  </a:cubicBezTo>
                  <a:lnTo>
                    <a:pt x="12059" y="12725"/>
                  </a:lnTo>
                  <a:cubicBezTo>
                    <a:pt x="11970" y="13132"/>
                    <a:pt x="11831" y="13528"/>
                    <a:pt x="11808" y="13937"/>
                  </a:cubicBezTo>
                  <a:cubicBezTo>
                    <a:pt x="11806" y="13972"/>
                    <a:pt x="11835" y="13993"/>
                    <a:pt x="11865" y="13993"/>
                  </a:cubicBezTo>
                  <a:cubicBezTo>
                    <a:pt x="11883" y="13993"/>
                    <a:pt x="11902" y="13984"/>
                    <a:pt x="11912" y="13966"/>
                  </a:cubicBezTo>
                  <a:cubicBezTo>
                    <a:pt x="12056" y="13708"/>
                    <a:pt x="12105" y="13393"/>
                    <a:pt x="12168" y="13106"/>
                  </a:cubicBezTo>
                  <a:cubicBezTo>
                    <a:pt x="12211" y="12906"/>
                    <a:pt x="12240" y="12703"/>
                    <a:pt x="12257" y="12500"/>
                  </a:cubicBezTo>
                  <a:cubicBezTo>
                    <a:pt x="12333" y="12411"/>
                    <a:pt x="12412" y="12325"/>
                    <a:pt x="12485" y="12235"/>
                  </a:cubicBezTo>
                  <a:lnTo>
                    <a:pt x="12485" y="12235"/>
                  </a:lnTo>
                  <a:cubicBezTo>
                    <a:pt x="12439" y="12451"/>
                    <a:pt x="12412" y="12672"/>
                    <a:pt x="12442" y="12875"/>
                  </a:cubicBezTo>
                  <a:cubicBezTo>
                    <a:pt x="12446" y="12908"/>
                    <a:pt x="12470" y="12922"/>
                    <a:pt x="12496" y="12922"/>
                  </a:cubicBezTo>
                  <a:cubicBezTo>
                    <a:pt x="12525" y="12922"/>
                    <a:pt x="12557" y="12904"/>
                    <a:pt x="12567" y="12875"/>
                  </a:cubicBezTo>
                  <a:cubicBezTo>
                    <a:pt x="12675" y="12560"/>
                    <a:pt x="12700" y="12209"/>
                    <a:pt x="12771" y="11876"/>
                  </a:cubicBezTo>
                  <a:cubicBezTo>
                    <a:pt x="12879" y="11740"/>
                    <a:pt x="12991" y="11607"/>
                    <a:pt x="13095" y="11469"/>
                  </a:cubicBezTo>
                  <a:lnTo>
                    <a:pt x="13095" y="11469"/>
                  </a:lnTo>
                  <a:cubicBezTo>
                    <a:pt x="12979" y="11836"/>
                    <a:pt x="12900" y="12252"/>
                    <a:pt x="12979" y="12574"/>
                  </a:cubicBezTo>
                  <a:cubicBezTo>
                    <a:pt x="12984" y="12595"/>
                    <a:pt x="13003" y="12605"/>
                    <a:pt x="13022" y="12605"/>
                  </a:cubicBezTo>
                  <a:cubicBezTo>
                    <a:pt x="13040" y="12605"/>
                    <a:pt x="13057" y="12595"/>
                    <a:pt x="13060" y="12574"/>
                  </a:cubicBezTo>
                  <a:cubicBezTo>
                    <a:pt x="13137" y="12117"/>
                    <a:pt x="13153" y="11651"/>
                    <a:pt x="13293" y="11207"/>
                  </a:cubicBezTo>
                  <a:cubicBezTo>
                    <a:pt x="13375" y="11098"/>
                    <a:pt x="13457" y="10988"/>
                    <a:pt x="13538" y="10876"/>
                  </a:cubicBezTo>
                  <a:lnTo>
                    <a:pt x="13538" y="10876"/>
                  </a:lnTo>
                  <a:cubicBezTo>
                    <a:pt x="13504" y="11125"/>
                    <a:pt x="13478" y="11378"/>
                    <a:pt x="13498" y="11626"/>
                  </a:cubicBezTo>
                  <a:cubicBezTo>
                    <a:pt x="13500" y="11652"/>
                    <a:pt x="13524" y="11669"/>
                    <a:pt x="13547" y="11669"/>
                  </a:cubicBezTo>
                  <a:cubicBezTo>
                    <a:pt x="13564" y="11669"/>
                    <a:pt x="13580" y="11660"/>
                    <a:pt x="13586" y="11637"/>
                  </a:cubicBezTo>
                  <a:cubicBezTo>
                    <a:pt x="13656" y="11320"/>
                    <a:pt x="13666" y="10991"/>
                    <a:pt x="13693" y="10667"/>
                  </a:cubicBezTo>
                  <a:cubicBezTo>
                    <a:pt x="13735" y="10609"/>
                    <a:pt x="13778" y="10554"/>
                    <a:pt x="13818" y="10498"/>
                  </a:cubicBezTo>
                  <a:lnTo>
                    <a:pt x="13818" y="10498"/>
                  </a:lnTo>
                  <a:cubicBezTo>
                    <a:pt x="13746" y="10906"/>
                    <a:pt x="13693" y="11326"/>
                    <a:pt x="13736" y="11706"/>
                  </a:cubicBezTo>
                  <a:cubicBezTo>
                    <a:pt x="13739" y="11735"/>
                    <a:pt x="13766" y="11755"/>
                    <a:pt x="13790" y="11755"/>
                  </a:cubicBezTo>
                  <a:cubicBezTo>
                    <a:pt x="13809" y="11755"/>
                    <a:pt x="13826" y="11744"/>
                    <a:pt x="13832" y="11719"/>
                  </a:cubicBezTo>
                  <a:cubicBezTo>
                    <a:pt x="13957" y="11226"/>
                    <a:pt x="13974" y="10701"/>
                    <a:pt x="14028" y="10188"/>
                  </a:cubicBezTo>
                  <a:cubicBezTo>
                    <a:pt x="14086" y="10101"/>
                    <a:pt x="14143" y="10006"/>
                    <a:pt x="14203" y="9909"/>
                  </a:cubicBezTo>
                  <a:lnTo>
                    <a:pt x="14203" y="9909"/>
                  </a:lnTo>
                  <a:cubicBezTo>
                    <a:pt x="14180" y="10129"/>
                    <a:pt x="14155" y="10347"/>
                    <a:pt x="14150" y="10569"/>
                  </a:cubicBezTo>
                  <a:cubicBezTo>
                    <a:pt x="14149" y="10600"/>
                    <a:pt x="14171" y="10616"/>
                    <a:pt x="14195" y="10616"/>
                  </a:cubicBezTo>
                  <a:cubicBezTo>
                    <a:pt x="14215" y="10616"/>
                    <a:pt x="14236" y="10605"/>
                    <a:pt x="14245" y="10582"/>
                  </a:cubicBezTo>
                  <a:cubicBezTo>
                    <a:pt x="14347" y="10296"/>
                    <a:pt x="14361" y="9965"/>
                    <a:pt x="14359" y="9649"/>
                  </a:cubicBezTo>
                  <a:cubicBezTo>
                    <a:pt x="14433" y="9523"/>
                    <a:pt x="14509" y="9394"/>
                    <a:pt x="14584" y="9262"/>
                  </a:cubicBezTo>
                  <a:lnTo>
                    <a:pt x="14584" y="9262"/>
                  </a:lnTo>
                  <a:cubicBezTo>
                    <a:pt x="14553" y="9631"/>
                    <a:pt x="14480" y="10000"/>
                    <a:pt x="14517" y="10364"/>
                  </a:cubicBezTo>
                  <a:cubicBezTo>
                    <a:pt x="14520" y="10394"/>
                    <a:pt x="14546" y="10413"/>
                    <a:pt x="14571" y="10413"/>
                  </a:cubicBezTo>
                  <a:cubicBezTo>
                    <a:pt x="14590" y="10413"/>
                    <a:pt x="14609" y="10402"/>
                    <a:pt x="14616" y="10376"/>
                  </a:cubicBezTo>
                  <a:cubicBezTo>
                    <a:pt x="14728" y="9950"/>
                    <a:pt x="14759" y="9439"/>
                    <a:pt x="14741" y="8984"/>
                  </a:cubicBezTo>
                  <a:cubicBezTo>
                    <a:pt x="14835" y="8824"/>
                    <a:pt x="14931" y="8662"/>
                    <a:pt x="15027" y="8501"/>
                  </a:cubicBezTo>
                  <a:lnTo>
                    <a:pt x="15027" y="8501"/>
                  </a:lnTo>
                  <a:cubicBezTo>
                    <a:pt x="15013" y="8741"/>
                    <a:pt x="15007" y="8983"/>
                    <a:pt x="15047" y="9211"/>
                  </a:cubicBezTo>
                  <a:cubicBezTo>
                    <a:pt x="15052" y="9233"/>
                    <a:pt x="15072" y="9245"/>
                    <a:pt x="15092" y="9245"/>
                  </a:cubicBezTo>
                  <a:cubicBezTo>
                    <a:pt x="15113" y="9245"/>
                    <a:pt x="15135" y="9233"/>
                    <a:pt x="15141" y="9211"/>
                  </a:cubicBezTo>
                  <a:cubicBezTo>
                    <a:pt x="15207" y="8904"/>
                    <a:pt x="15191" y="8569"/>
                    <a:pt x="15184" y="8246"/>
                  </a:cubicBezTo>
                  <a:cubicBezTo>
                    <a:pt x="15278" y="8093"/>
                    <a:pt x="15376" y="7945"/>
                    <a:pt x="15470" y="7806"/>
                  </a:cubicBezTo>
                  <a:lnTo>
                    <a:pt x="15470" y="7806"/>
                  </a:lnTo>
                  <a:cubicBezTo>
                    <a:pt x="15449" y="7937"/>
                    <a:pt x="15429" y="8070"/>
                    <a:pt x="15411" y="8202"/>
                  </a:cubicBezTo>
                  <a:cubicBezTo>
                    <a:pt x="15377" y="8440"/>
                    <a:pt x="15318" y="8696"/>
                    <a:pt x="15340" y="8937"/>
                  </a:cubicBezTo>
                  <a:cubicBezTo>
                    <a:pt x="15342" y="8965"/>
                    <a:pt x="15365" y="8982"/>
                    <a:pt x="15387" y="8982"/>
                  </a:cubicBezTo>
                  <a:cubicBezTo>
                    <a:pt x="15405" y="8982"/>
                    <a:pt x="15422" y="8972"/>
                    <a:pt x="15429" y="8948"/>
                  </a:cubicBezTo>
                  <a:cubicBezTo>
                    <a:pt x="15505" y="8705"/>
                    <a:pt x="15509" y="8437"/>
                    <a:pt x="15543" y="8186"/>
                  </a:cubicBezTo>
                  <a:cubicBezTo>
                    <a:pt x="15569" y="7992"/>
                    <a:pt x="15593" y="7797"/>
                    <a:pt x="15615" y="7604"/>
                  </a:cubicBezTo>
                  <a:cubicBezTo>
                    <a:pt x="15692" y="7498"/>
                    <a:pt x="15767" y="7399"/>
                    <a:pt x="15843" y="7310"/>
                  </a:cubicBezTo>
                  <a:lnTo>
                    <a:pt x="15843" y="7310"/>
                  </a:lnTo>
                  <a:cubicBezTo>
                    <a:pt x="15817" y="7535"/>
                    <a:pt x="15794" y="7762"/>
                    <a:pt x="15784" y="7987"/>
                  </a:cubicBezTo>
                  <a:cubicBezTo>
                    <a:pt x="15782" y="8025"/>
                    <a:pt x="15816" y="8047"/>
                    <a:pt x="15849" y="8047"/>
                  </a:cubicBezTo>
                  <a:cubicBezTo>
                    <a:pt x="15875" y="8047"/>
                    <a:pt x="15900" y="8033"/>
                    <a:pt x="15906" y="8002"/>
                  </a:cubicBezTo>
                  <a:cubicBezTo>
                    <a:pt x="15952" y="7713"/>
                    <a:pt x="15978" y="7419"/>
                    <a:pt x="16008" y="7127"/>
                  </a:cubicBezTo>
                  <a:cubicBezTo>
                    <a:pt x="16088" y="7042"/>
                    <a:pt x="16168" y="6966"/>
                    <a:pt x="16247" y="6906"/>
                  </a:cubicBezTo>
                  <a:lnTo>
                    <a:pt x="16247" y="6906"/>
                  </a:lnTo>
                  <a:cubicBezTo>
                    <a:pt x="16158" y="7157"/>
                    <a:pt x="16072" y="7411"/>
                    <a:pt x="16125" y="7679"/>
                  </a:cubicBezTo>
                  <a:cubicBezTo>
                    <a:pt x="16130" y="7702"/>
                    <a:pt x="16149" y="7713"/>
                    <a:pt x="16168" y="7713"/>
                  </a:cubicBezTo>
                  <a:cubicBezTo>
                    <a:pt x="16189" y="7713"/>
                    <a:pt x="16211" y="7701"/>
                    <a:pt x="16218" y="7679"/>
                  </a:cubicBezTo>
                  <a:cubicBezTo>
                    <a:pt x="16312" y="7379"/>
                    <a:pt x="16383" y="7077"/>
                    <a:pt x="16482" y="6780"/>
                  </a:cubicBezTo>
                  <a:cubicBezTo>
                    <a:pt x="16482" y="6777"/>
                    <a:pt x="16481" y="6776"/>
                    <a:pt x="16482" y="6773"/>
                  </a:cubicBezTo>
                  <a:cubicBezTo>
                    <a:pt x="16516" y="6758"/>
                    <a:pt x="16551" y="6741"/>
                    <a:pt x="16582" y="6733"/>
                  </a:cubicBezTo>
                  <a:cubicBezTo>
                    <a:pt x="16534" y="6096"/>
                    <a:pt x="15996" y="6505"/>
                    <a:pt x="15566" y="6209"/>
                  </a:cubicBezTo>
                  <a:cubicBezTo>
                    <a:pt x="15314" y="6036"/>
                    <a:pt x="15185" y="5930"/>
                    <a:pt x="15153" y="5616"/>
                  </a:cubicBezTo>
                  <a:cubicBezTo>
                    <a:pt x="15132" y="5413"/>
                    <a:pt x="15257" y="5199"/>
                    <a:pt x="15115" y="5011"/>
                  </a:cubicBezTo>
                  <a:cubicBezTo>
                    <a:pt x="15012" y="4874"/>
                    <a:pt x="14807" y="4846"/>
                    <a:pt x="14689" y="4719"/>
                  </a:cubicBezTo>
                  <a:cubicBezTo>
                    <a:pt x="14595" y="4617"/>
                    <a:pt x="14570" y="4470"/>
                    <a:pt x="14552" y="4330"/>
                  </a:cubicBezTo>
                  <a:cubicBezTo>
                    <a:pt x="14423" y="3399"/>
                    <a:pt x="14268" y="2453"/>
                    <a:pt x="13881" y="1589"/>
                  </a:cubicBezTo>
                  <a:cubicBezTo>
                    <a:pt x="13800" y="1408"/>
                    <a:pt x="12993" y="0"/>
                    <a:pt x="128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38"/>
            <p:cNvSpPr/>
            <p:nvPr/>
          </p:nvSpPr>
          <p:spPr>
            <a:xfrm>
              <a:off x="1194750" y="2379125"/>
              <a:ext cx="698100" cy="923775"/>
            </a:xfrm>
            <a:custGeom>
              <a:avLst/>
              <a:gdLst/>
              <a:ahLst/>
              <a:cxnLst/>
              <a:rect l="l" t="t" r="r" b="b"/>
              <a:pathLst>
                <a:path w="27924" h="36951" extrusionOk="0">
                  <a:moveTo>
                    <a:pt x="22416" y="0"/>
                  </a:moveTo>
                  <a:cubicBezTo>
                    <a:pt x="17962" y="0"/>
                    <a:pt x="13508" y="1520"/>
                    <a:pt x="10019" y="4296"/>
                  </a:cubicBezTo>
                  <a:cubicBezTo>
                    <a:pt x="8931" y="5162"/>
                    <a:pt x="7847" y="6419"/>
                    <a:pt x="8162" y="7772"/>
                  </a:cubicBezTo>
                  <a:cubicBezTo>
                    <a:pt x="8299" y="8365"/>
                    <a:pt x="8696" y="8871"/>
                    <a:pt x="8840" y="9465"/>
                  </a:cubicBezTo>
                  <a:cubicBezTo>
                    <a:pt x="9159" y="10783"/>
                    <a:pt x="8120" y="12080"/>
                    <a:pt x="6924" y="12717"/>
                  </a:cubicBezTo>
                  <a:cubicBezTo>
                    <a:pt x="5727" y="13353"/>
                    <a:pt x="4345" y="13569"/>
                    <a:pt x="3127" y="14165"/>
                  </a:cubicBezTo>
                  <a:cubicBezTo>
                    <a:pt x="931" y="15239"/>
                    <a:pt x="1" y="17750"/>
                    <a:pt x="2448" y="19107"/>
                  </a:cubicBezTo>
                  <a:cubicBezTo>
                    <a:pt x="3270" y="19563"/>
                    <a:pt x="4200" y="19784"/>
                    <a:pt x="5082" y="20112"/>
                  </a:cubicBezTo>
                  <a:cubicBezTo>
                    <a:pt x="5651" y="20323"/>
                    <a:pt x="6306" y="20753"/>
                    <a:pt x="6207" y="21353"/>
                  </a:cubicBezTo>
                  <a:cubicBezTo>
                    <a:pt x="6072" y="22161"/>
                    <a:pt x="4775" y="22196"/>
                    <a:pt x="4431" y="22941"/>
                  </a:cubicBezTo>
                  <a:cubicBezTo>
                    <a:pt x="4232" y="23374"/>
                    <a:pt x="4440" y="23891"/>
                    <a:pt x="4744" y="24260"/>
                  </a:cubicBezTo>
                  <a:cubicBezTo>
                    <a:pt x="5046" y="24627"/>
                    <a:pt x="5442" y="24916"/>
                    <a:pt x="5708" y="25313"/>
                  </a:cubicBezTo>
                  <a:cubicBezTo>
                    <a:pt x="6816" y="26961"/>
                    <a:pt x="6643" y="29488"/>
                    <a:pt x="5370" y="30969"/>
                  </a:cubicBezTo>
                  <a:cubicBezTo>
                    <a:pt x="4887" y="31531"/>
                    <a:pt x="4321" y="32018"/>
                    <a:pt x="3845" y="32588"/>
                  </a:cubicBezTo>
                  <a:cubicBezTo>
                    <a:pt x="3512" y="32985"/>
                    <a:pt x="3213" y="33485"/>
                    <a:pt x="3312" y="33994"/>
                  </a:cubicBezTo>
                  <a:cubicBezTo>
                    <a:pt x="3432" y="34619"/>
                    <a:pt x="4114" y="35042"/>
                    <a:pt x="4170" y="35677"/>
                  </a:cubicBezTo>
                  <a:cubicBezTo>
                    <a:pt x="4213" y="36158"/>
                    <a:pt x="3879" y="36583"/>
                    <a:pt x="3565" y="36951"/>
                  </a:cubicBezTo>
                  <a:cubicBezTo>
                    <a:pt x="3985" y="36874"/>
                    <a:pt x="4395" y="36686"/>
                    <a:pt x="4675" y="36363"/>
                  </a:cubicBezTo>
                  <a:cubicBezTo>
                    <a:pt x="4954" y="36042"/>
                    <a:pt x="5089" y="35578"/>
                    <a:pt x="4956" y="35174"/>
                  </a:cubicBezTo>
                  <a:cubicBezTo>
                    <a:pt x="4822" y="34761"/>
                    <a:pt x="4447" y="34460"/>
                    <a:pt x="4321" y="34046"/>
                  </a:cubicBezTo>
                  <a:cubicBezTo>
                    <a:pt x="4245" y="33802"/>
                    <a:pt x="4265" y="33537"/>
                    <a:pt x="4311" y="33286"/>
                  </a:cubicBezTo>
                  <a:cubicBezTo>
                    <a:pt x="4431" y="32638"/>
                    <a:pt x="4736" y="32024"/>
                    <a:pt x="5181" y="31536"/>
                  </a:cubicBezTo>
                  <a:cubicBezTo>
                    <a:pt x="5560" y="31119"/>
                    <a:pt x="6031" y="30798"/>
                    <a:pt x="6453" y="30425"/>
                  </a:cubicBezTo>
                  <a:cubicBezTo>
                    <a:pt x="6881" y="30051"/>
                    <a:pt x="7259" y="29566"/>
                    <a:pt x="7495" y="29030"/>
                  </a:cubicBezTo>
                  <a:cubicBezTo>
                    <a:pt x="7775" y="28392"/>
                    <a:pt x="7713" y="27735"/>
                    <a:pt x="7763" y="27056"/>
                  </a:cubicBezTo>
                  <a:cubicBezTo>
                    <a:pt x="7814" y="26398"/>
                    <a:pt x="7891" y="25624"/>
                    <a:pt x="8252" y="25052"/>
                  </a:cubicBezTo>
                  <a:cubicBezTo>
                    <a:pt x="8603" y="24498"/>
                    <a:pt x="9339" y="24406"/>
                    <a:pt x="9754" y="23876"/>
                  </a:cubicBezTo>
                  <a:cubicBezTo>
                    <a:pt x="10350" y="23113"/>
                    <a:pt x="9991" y="21935"/>
                    <a:pt x="9287" y="21271"/>
                  </a:cubicBezTo>
                  <a:cubicBezTo>
                    <a:pt x="8582" y="20606"/>
                    <a:pt x="7629" y="20291"/>
                    <a:pt x="6760" y="19861"/>
                  </a:cubicBezTo>
                  <a:cubicBezTo>
                    <a:pt x="5892" y="19431"/>
                    <a:pt x="5024" y="18786"/>
                    <a:pt x="4808" y="17842"/>
                  </a:cubicBezTo>
                  <a:cubicBezTo>
                    <a:pt x="4508" y="16542"/>
                    <a:pt x="5603" y="15285"/>
                    <a:pt x="6833" y="14769"/>
                  </a:cubicBezTo>
                  <a:cubicBezTo>
                    <a:pt x="8064" y="14253"/>
                    <a:pt x="9440" y="14227"/>
                    <a:pt x="10727" y="13876"/>
                  </a:cubicBezTo>
                  <a:cubicBezTo>
                    <a:pt x="13074" y="13238"/>
                    <a:pt x="15041" y="11554"/>
                    <a:pt x="17408" y="10992"/>
                  </a:cubicBezTo>
                  <a:cubicBezTo>
                    <a:pt x="18349" y="10769"/>
                    <a:pt x="19335" y="10731"/>
                    <a:pt x="20254" y="10425"/>
                  </a:cubicBezTo>
                  <a:cubicBezTo>
                    <a:pt x="21173" y="10118"/>
                    <a:pt x="22061" y="9452"/>
                    <a:pt x="22252" y="8503"/>
                  </a:cubicBezTo>
                  <a:cubicBezTo>
                    <a:pt x="22345" y="8031"/>
                    <a:pt x="22259" y="7538"/>
                    <a:pt x="22351" y="7068"/>
                  </a:cubicBezTo>
                  <a:cubicBezTo>
                    <a:pt x="22619" y="5688"/>
                    <a:pt x="24180" y="5070"/>
                    <a:pt x="25428" y="4425"/>
                  </a:cubicBezTo>
                  <a:cubicBezTo>
                    <a:pt x="26676" y="3780"/>
                    <a:pt x="27923" y="2293"/>
                    <a:pt x="27145" y="1123"/>
                  </a:cubicBezTo>
                  <a:cubicBezTo>
                    <a:pt x="26738" y="507"/>
                    <a:pt x="25937" y="310"/>
                    <a:pt x="25206" y="203"/>
                  </a:cubicBezTo>
                  <a:cubicBezTo>
                    <a:pt x="24282" y="67"/>
                    <a:pt x="23349" y="0"/>
                    <a:pt x="22416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38"/>
            <p:cNvSpPr/>
            <p:nvPr/>
          </p:nvSpPr>
          <p:spPr>
            <a:xfrm>
              <a:off x="1927925" y="4023075"/>
              <a:ext cx="124475" cy="119275"/>
            </a:xfrm>
            <a:custGeom>
              <a:avLst/>
              <a:gdLst/>
              <a:ahLst/>
              <a:cxnLst/>
              <a:rect l="l" t="t" r="r" b="b"/>
              <a:pathLst>
                <a:path w="4979" h="4771" extrusionOk="0">
                  <a:moveTo>
                    <a:pt x="573" y="1"/>
                  </a:moveTo>
                  <a:lnTo>
                    <a:pt x="1" y="3620"/>
                  </a:lnTo>
                  <a:lnTo>
                    <a:pt x="4511" y="4771"/>
                  </a:lnTo>
                  <a:lnTo>
                    <a:pt x="4966" y="4305"/>
                  </a:lnTo>
                  <a:cubicBezTo>
                    <a:pt x="4554" y="3932"/>
                    <a:pt x="4232" y="3505"/>
                    <a:pt x="4356" y="3137"/>
                  </a:cubicBezTo>
                  <a:cubicBezTo>
                    <a:pt x="4526" y="2187"/>
                    <a:pt x="4874" y="1213"/>
                    <a:pt x="4978" y="298"/>
                  </a:cubicBezTo>
                  <a:lnTo>
                    <a:pt x="4978" y="298"/>
                  </a:lnTo>
                  <a:cubicBezTo>
                    <a:pt x="4978" y="298"/>
                    <a:pt x="4926" y="298"/>
                    <a:pt x="4832" y="298"/>
                  </a:cubicBezTo>
                  <a:cubicBezTo>
                    <a:pt x="4243" y="298"/>
                    <a:pt x="2007" y="279"/>
                    <a:pt x="573" y="1"/>
                  </a:cubicBezTo>
                  <a:close/>
                </a:path>
              </a:pathLst>
            </a:custGeom>
            <a:solidFill>
              <a:srgbClr val="F9C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38"/>
            <p:cNvSpPr/>
            <p:nvPr/>
          </p:nvSpPr>
          <p:spPr>
            <a:xfrm>
              <a:off x="1918500" y="4089625"/>
              <a:ext cx="192025" cy="109550"/>
            </a:xfrm>
            <a:custGeom>
              <a:avLst/>
              <a:gdLst/>
              <a:ahLst/>
              <a:cxnLst/>
              <a:rect l="l" t="t" r="r" b="b"/>
              <a:pathLst>
                <a:path w="7681" h="4382" extrusionOk="0">
                  <a:moveTo>
                    <a:pt x="425" y="0"/>
                  </a:moveTo>
                  <a:lnTo>
                    <a:pt x="24" y="2394"/>
                  </a:lnTo>
                  <a:cubicBezTo>
                    <a:pt x="1" y="2487"/>
                    <a:pt x="47" y="2577"/>
                    <a:pt x="127" y="2596"/>
                  </a:cubicBezTo>
                  <a:lnTo>
                    <a:pt x="7404" y="4380"/>
                  </a:lnTo>
                  <a:cubicBezTo>
                    <a:pt x="7407" y="4381"/>
                    <a:pt x="7410" y="4382"/>
                    <a:pt x="7413" y="4382"/>
                  </a:cubicBezTo>
                  <a:cubicBezTo>
                    <a:pt x="7566" y="4382"/>
                    <a:pt x="7680" y="3510"/>
                    <a:pt x="7679" y="3500"/>
                  </a:cubicBezTo>
                  <a:cubicBezTo>
                    <a:pt x="7672" y="3224"/>
                    <a:pt x="7614" y="2897"/>
                    <a:pt x="7498" y="2798"/>
                  </a:cubicBezTo>
                  <a:lnTo>
                    <a:pt x="4804" y="478"/>
                  </a:lnTo>
                  <a:cubicBezTo>
                    <a:pt x="4444" y="547"/>
                    <a:pt x="4071" y="576"/>
                    <a:pt x="3700" y="576"/>
                  </a:cubicBezTo>
                  <a:cubicBezTo>
                    <a:pt x="2033" y="576"/>
                    <a:pt x="425" y="0"/>
                    <a:pt x="4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38"/>
            <p:cNvSpPr/>
            <p:nvPr/>
          </p:nvSpPr>
          <p:spPr>
            <a:xfrm>
              <a:off x="2039500" y="4111650"/>
              <a:ext cx="13625" cy="15050"/>
            </a:xfrm>
            <a:custGeom>
              <a:avLst/>
              <a:gdLst/>
              <a:ahLst/>
              <a:cxnLst/>
              <a:rect l="l" t="t" r="r" b="b"/>
              <a:pathLst>
                <a:path w="545" h="602" extrusionOk="0">
                  <a:moveTo>
                    <a:pt x="432" y="1"/>
                  </a:moveTo>
                  <a:lnTo>
                    <a:pt x="1" y="505"/>
                  </a:lnTo>
                  <a:lnTo>
                    <a:pt x="113" y="601"/>
                  </a:lnTo>
                  <a:lnTo>
                    <a:pt x="544" y="95"/>
                  </a:lnTo>
                  <a:lnTo>
                    <a:pt x="4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38"/>
            <p:cNvSpPr/>
            <p:nvPr/>
          </p:nvSpPr>
          <p:spPr>
            <a:xfrm>
              <a:off x="2048925" y="4118575"/>
              <a:ext cx="12225" cy="13675"/>
            </a:xfrm>
            <a:custGeom>
              <a:avLst/>
              <a:gdLst/>
              <a:ahLst/>
              <a:cxnLst/>
              <a:rect l="l" t="t" r="r" b="b"/>
              <a:pathLst>
                <a:path w="489" h="547" extrusionOk="0">
                  <a:moveTo>
                    <a:pt x="375" y="0"/>
                  </a:moveTo>
                  <a:lnTo>
                    <a:pt x="1" y="453"/>
                  </a:lnTo>
                  <a:lnTo>
                    <a:pt x="113" y="547"/>
                  </a:lnTo>
                  <a:lnTo>
                    <a:pt x="488" y="95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38"/>
            <p:cNvSpPr/>
            <p:nvPr/>
          </p:nvSpPr>
          <p:spPr>
            <a:xfrm>
              <a:off x="2057425" y="4126050"/>
              <a:ext cx="12425" cy="13750"/>
            </a:xfrm>
            <a:custGeom>
              <a:avLst/>
              <a:gdLst/>
              <a:ahLst/>
              <a:cxnLst/>
              <a:rect l="l" t="t" r="r" b="b"/>
              <a:pathLst>
                <a:path w="497" h="550" extrusionOk="0">
                  <a:moveTo>
                    <a:pt x="385" y="1"/>
                  </a:moveTo>
                  <a:lnTo>
                    <a:pt x="1" y="455"/>
                  </a:lnTo>
                  <a:lnTo>
                    <a:pt x="112" y="550"/>
                  </a:lnTo>
                  <a:lnTo>
                    <a:pt x="496" y="97"/>
                  </a:lnTo>
                  <a:lnTo>
                    <a:pt x="38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38"/>
            <p:cNvSpPr/>
            <p:nvPr/>
          </p:nvSpPr>
          <p:spPr>
            <a:xfrm>
              <a:off x="2074650" y="4145950"/>
              <a:ext cx="18275" cy="31050"/>
            </a:xfrm>
            <a:custGeom>
              <a:avLst/>
              <a:gdLst/>
              <a:ahLst/>
              <a:cxnLst/>
              <a:rect l="l" t="t" r="r" b="b"/>
              <a:pathLst>
                <a:path w="731" h="1242" extrusionOk="0">
                  <a:moveTo>
                    <a:pt x="629" y="0"/>
                  </a:moveTo>
                  <a:cubicBezTo>
                    <a:pt x="613" y="15"/>
                    <a:pt x="230" y="392"/>
                    <a:pt x="1" y="1201"/>
                  </a:cubicBezTo>
                  <a:lnTo>
                    <a:pt x="141" y="1242"/>
                  </a:lnTo>
                  <a:cubicBezTo>
                    <a:pt x="358" y="471"/>
                    <a:pt x="725" y="109"/>
                    <a:pt x="730" y="106"/>
                  </a:cubicBezTo>
                  <a:lnTo>
                    <a:pt x="62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38"/>
            <p:cNvSpPr/>
            <p:nvPr/>
          </p:nvSpPr>
          <p:spPr>
            <a:xfrm>
              <a:off x="1926400" y="4102350"/>
              <a:ext cx="53775" cy="49250"/>
            </a:xfrm>
            <a:custGeom>
              <a:avLst/>
              <a:gdLst/>
              <a:ahLst/>
              <a:cxnLst/>
              <a:rect l="l" t="t" r="r" b="b"/>
              <a:pathLst>
                <a:path w="2151" h="1970" extrusionOk="0">
                  <a:moveTo>
                    <a:pt x="37" y="0"/>
                  </a:moveTo>
                  <a:lnTo>
                    <a:pt x="0" y="142"/>
                  </a:lnTo>
                  <a:cubicBezTo>
                    <a:pt x="19" y="145"/>
                    <a:pt x="1988" y="680"/>
                    <a:pt x="1832" y="1951"/>
                  </a:cubicBezTo>
                  <a:lnTo>
                    <a:pt x="1978" y="1969"/>
                  </a:lnTo>
                  <a:cubicBezTo>
                    <a:pt x="2150" y="572"/>
                    <a:pt x="123" y="22"/>
                    <a:pt x="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38"/>
            <p:cNvSpPr/>
            <p:nvPr/>
          </p:nvSpPr>
          <p:spPr>
            <a:xfrm>
              <a:off x="1928475" y="4087875"/>
              <a:ext cx="110425" cy="17925"/>
            </a:xfrm>
            <a:custGeom>
              <a:avLst/>
              <a:gdLst/>
              <a:ahLst/>
              <a:cxnLst/>
              <a:rect l="l" t="t" r="r" b="b"/>
              <a:pathLst>
                <a:path w="4417" h="717" extrusionOk="0">
                  <a:moveTo>
                    <a:pt x="49" y="0"/>
                  </a:moveTo>
                  <a:lnTo>
                    <a:pt x="0" y="139"/>
                  </a:lnTo>
                  <a:cubicBezTo>
                    <a:pt x="20" y="146"/>
                    <a:pt x="1639" y="717"/>
                    <a:pt x="3307" y="717"/>
                  </a:cubicBezTo>
                  <a:cubicBezTo>
                    <a:pt x="3681" y="717"/>
                    <a:pt x="4056" y="688"/>
                    <a:pt x="4416" y="619"/>
                  </a:cubicBezTo>
                  <a:lnTo>
                    <a:pt x="4387" y="476"/>
                  </a:lnTo>
                  <a:cubicBezTo>
                    <a:pt x="4036" y="544"/>
                    <a:pt x="3670" y="572"/>
                    <a:pt x="3306" y="572"/>
                  </a:cubicBezTo>
                  <a:cubicBezTo>
                    <a:pt x="1667" y="572"/>
                    <a:pt x="68" y="8"/>
                    <a:pt x="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38"/>
            <p:cNvSpPr/>
            <p:nvPr/>
          </p:nvSpPr>
          <p:spPr>
            <a:xfrm>
              <a:off x="1920525" y="4136600"/>
              <a:ext cx="189350" cy="49800"/>
            </a:xfrm>
            <a:custGeom>
              <a:avLst/>
              <a:gdLst/>
              <a:ahLst/>
              <a:cxnLst/>
              <a:rect l="l" t="t" r="r" b="b"/>
              <a:pathLst>
                <a:path w="7574" h="1992" extrusionOk="0">
                  <a:moveTo>
                    <a:pt x="35" y="0"/>
                  </a:moveTo>
                  <a:lnTo>
                    <a:pt x="0" y="141"/>
                  </a:lnTo>
                  <a:lnTo>
                    <a:pt x="7539" y="1991"/>
                  </a:lnTo>
                  <a:lnTo>
                    <a:pt x="7573" y="1849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38"/>
            <p:cNvSpPr/>
            <p:nvPr/>
          </p:nvSpPr>
          <p:spPr>
            <a:xfrm>
              <a:off x="1614950" y="3543875"/>
              <a:ext cx="466675" cy="534175"/>
            </a:xfrm>
            <a:custGeom>
              <a:avLst/>
              <a:gdLst/>
              <a:ahLst/>
              <a:cxnLst/>
              <a:rect l="l" t="t" r="r" b="b"/>
              <a:pathLst>
                <a:path w="18667" h="21367" extrusionOk="0">
                  <a:moveTo>
                    <a:pt x="6763" y="1"/>
                  </a:moveTo>
                  <a:lnTo>
                    <a:pt x="1" y="1289"/>
                  </a:lnTo>
                  <a:cubicBezTo>
                    <a:pt x="254" y="2596"/>
                    <a:pt x="1078" y="3740"/>
                    <a:pt x="2092" y="4602"/>
                  </a:cubicBezTo>
                  <a:cubicBezTo>
                    <a:pt x="3456" y="5762"/>
                    <a:pt x="5215" y="6149"/>
                    <a:pt x="6583" y="7201"/>
                  </a:cubicBezTo>
                  <a:cubicBezTo>
                    <a:pt x="7756" y="8101"/>
                    <a:pt x="9031" y="8930"/>
                    <a:pt x="9973" y="10091"/>
                  </a:cubicBezTo>
                  <a:cubicBezTo>
                    <a:pt x="12326" y="12993"/>
                    <a:pt x="12447" y="17458"/>
                    <a:pt x="12418" y="20999"/>
                  </a:cubicBezTo>
                  <a:lnTo>
                    <a:pt x="17753" y="21366"/>
                  </a:lnTo>
                  <a:cubicBezTo>
                    <a:pt x="18132" y="18676"/>
                    <a:pt x="18667" y="12117"/>
                    <a:pt x="15256" y="6675"/>
                  </a:cubicBezTo>
                  <a:cubicBezTo>
                    <a:pt x="13274" y="3518"/>
                    <a:pt x="9954" y="1609"/>
                    <a:pt x="67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38"/>
            <p:cNvSpPr/>
            <p:nvPr/>
          </p:nvSpPr>
          <p:spPr>
            <a:xfrm>
              <a:off x="1749275" y="3679325"/>
              <a:ext cx="207525" cy="390925"/>
            </a:xfrm>
            <a:custGeom>
              <a:avLst/>
              <a:gdLst/>
              <a:ahLst/>
              <a:cxnLst/>
              <a:rect l="l" t="t" r="r" b="b"/>
              <a:pathLst>
                <a:path w="8301" h="15637" extrusionOk="0">
                  <a:moveTo>
                    <a:pt x="85" y="0"/>
                  </a:moveTo>
                  <a:lnTo>
                    <a:pt x="1" y="121"/>
                  </a:lnTo>
                  <a:cubicBezTo>
                    <a:pt x="48" y="154"/>
                    <a:pt x="4637" y="3404"/>
                    <a:pt x="5678" y="4916"/>
                  </a:cubicBezTo>
                  <a:cubicBezTo>
                    <a:pt x="8153" y="8510"/>
                    <a:pt x="7613" y="15554"/>
                    <a:pt x="7608" y="15626"/>
                  </a:cubicBezTo>
                  <a:lnTo>
                    <a:pt x="7753" y="15637"/>
                  </a:lnTo>
                  <a:cubicBezTo>
                    <a:pt x="7759" y="15567"/>
                    <a:pt x="8301" y="8471"/>
                    <a:pt x="5798" y="4832"/>
                  </a:cubicBezTo>
                  <a:cubicBezTo>
                    <a:pt x="4742" y="3298"/>
                    <a:pt x="274" y="135"/>
                    <a:pt x="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38"/>
            <p:cNvSpPr/>
            <p:nvPr/>
          </p:nvSpPr>
          <p:spPr>
            <a:xfrm>
              <a:off x="1737950" y="4118825"/>
              <a:ext cx="125250" cy="112450"/>
            </a:xfrm>
            <a:custGeom>
              <a:avLst/>
              <a:gdLst/>
              <a:ahLst/>
              <a:cxnLst/>
              <a:rect l="l" t="t" r="r" b="b"/>
              <a:pathLst>
                <a:path w="5010" h="4498" extrusionOk="0">
                  <a:moveTo>
                    <a:pt x="4646" y="0"/>
                  </a:moveTo>
                  <a:cubicBezTo>
                    <a:pt x="4646" y="0"/>
                    <a:pt x="3016" y="168"/>
                    <a:pt x="1497" y="168"/>
                  </a:cubicBezTo>
                  <a:cubicBezTo>
                    <a:pt x="1051" y="168"/>
                    <a:pt x="615" y="154"/>
                    <a:pt x="232" y="117"/>
                  </a:cubicBezTo>
                  <a:lnTo>
                    <a:pt x="1" y="3774"/>
                  </a:lnTo>
                  <a:lnTo>
                    <a:pt x="4597" y="4498"/>
                  </a:lnTo>
                  <a:lnTo>
                    <a:pt x="5010" y="3992"/>
                  </a:lnTo>
                  <a:cubicBezTo>
                    <a:pt x="4564" y="3661"/>
                    <a:pt x="4203" y="3265"/>
                    <a:pt x="4293" y="2887"/>
                  </a:cubicBezTo>
                  <a:cubicBezTo>
                    <a:pt x="4372" y="1922"/>
                    <a:pt x="4630" y="922"/>
                    <a:pt x="4646" y="0"/>
                  </a:cubicBezTo>
                  <a:close/>
                </a:path>
              </a:pathLst>
            </a:custGeom>
            <a:solidFill>
              <a:srgbClr val="F9C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38"/>
            <p:cNvSpPr/>
            <p:nvPr/>
          </p:nvSpPr>
          <p:spPr>
            <a:xfrm>
              <a:off x="1732050" y="4189200"/>
              <a:ext cx="193575" cy="92700"/>
            </a:xfrm>
            <a:custGeom>
              <a:avLst/>
              <a:gdLst/>
              <a:ahLst/>
              <a:cxnLst/>
              <a:rect l="l" t="t" r="r" b="b"/>
              <a:pathLst>
                <a:path w="7743" h="3708" extrusionOk="0">
                  <a:moveTo>
                    <a:pt x="190" y="0"/>
                  </a:moveTo>
                  <a:lnTo>
                    <a:pt x="15" y="2420"/>
                  </a:lnTo>
                  <a:cubicBezTo>
                    <a:pt x="0" y="2516"/>
                    <a:pt x="55" y="2602"/>
                    <a:pt x="137" y="2612"/>
                  </a:cubicBezTo>
                  <a:lnTo>
                    <a:pt x="7546" y="3707"/>
                  </a:lnTo>
                  <a:cubicBezTo>
                    <a:pt x="7549" y="3707"/>
                    <a:pt x="7551" y="3707"/>
                    <a:pt x="7553" y="3707"/>
                  </a:cubicBezTo>
                  <a:cubicBezTo>
                    <a:pt x="7711" y="3707"/>
                    <a:pt x="7743" y="2814"/>
                    <a:pt x="7743" y="2805"/>
                  </a:cubicBezTo>
                  <a:cubicBezTo>
                    <a:pt x="7711" y="2530"/>
                    <a:pt x="7621" y="2210"/>
                    <a:pt x="7496" y="2123"/>
                  </a:cubicBezTo>
                  <a:lnTo>
                    <a:pt x="4594" y="65"/>
                  </a:lnTo>
                  <a:cubicBezTo>
                    <a:pt x="3996" y="241"/>
                    <a:pt x="3346" y="301"/>
                    <a:pt x="2733" y="301"/>
                  </a:cubicBezTo>
                  <a:cubicBezTo>
                    <a:pt x="1368" y="301"/>
                    <a:pt x="190" y="0"/>
                    <a:pt x="1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38"/>
            <p:cNvSpPr/>
            <p:nvPr/>
          </p:nvSpPr>
          <p:spPr>
            <a:xfrm>
              <a:off x="1850000" y="4199800"/>
              <a:ext cx="12575" cy="15725"/>
            </a:xfrm>
            <a:custGeom>
              <a:avLst/>
              <a:gdLst/>
              <a:ahLst/>
              <a:cxnLst/>
              <a:rect l="l" t="t" r="r" b="b"/>
              <a:pathLst>
                <a:path w="503" h="629" extrusionOk="0">
                  <a:moveTo>
                    <a:pt x="383" y="1"/>
                  </a:moveTo>
                  <a:lnTo>
                    <a:pt x="1" y="544"/>
                  </a:lnTo>
                  <a:lnTo>
                    <a:pt x="121" y="628"/>
                  </a:lnTo>
                  <a:lnTo>
                    <a:pt x="502" y="85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38"/>
            <p:cNvSpPr/>
            <p:nvPr/>
          </p:nvSpPr>
          <p:spPr>
            <a:xfrm>
              <a:off x="1859850" y="4206000"/>
              <a:ext cx="11325" cy="14250"/>
            </a:xfrm>
            <a:custGeom>
              <a:avLst/>
              <a:gdLst/>
              <a:ahLst/>
              <a:cxnLst/>
              <a:rect l="l" t="t" r="r" b="b"/>
              <a:pathLst>
                <a:path w="453" h="570" extrusionOk="0">
                  <a:moveTo>
                    <a:pt x="330" y="1"/>
                  </a:moveTo>
                  <a:lnTo>
                    <a:pt x="1" y="486"/>
                  </a:lnTo>
                  <a:lnTo>
                    <a:pt x="123" y="570"/>
                  </a:lnTo>
                  <a:lnTo>
                    <a:pt x="452" y="82"/>
                  </a:lnTo>
                  <a:lnTo>
                    <a:pt x="33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38"/>
            <p:cNvSpPr/>
            <p:nvPr/>
          </p:nvSpPr>
          <p:spPr>
            <a:xfrm>
              <a:off x="1869125" y="4212375"/>
              <a:ext cx="11525" cy="14325"/>
            </a:xfrm>
            <a:custGeom>
              <a:avLst/>
              <a:gdLst/>
              <a:ahLst/>
              <a:cxnLst/>
              <a:rect l="l" t="t" r="r" b="b"/>
              <a:pathLst>
                <a:path w="461" h="573" extrusionOk="0">
                  <a:moveTo>
                    <a:pt x="341" y="1"/>
                  </a:moveTo>
                  <a:lnTo>
                    <a:pt x="1" y="489"/>
                  </a:lnTo>
                  <a:lnTo>
                    <a:pt x="123" y="572"/>
                  </a:lnTo>
                  <a:lnTo>
                    <a:pt x="461" y="84"/>
                  </a:lnTo>
                  <a:lnTo>
                    <a:pt x="3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38"/>
            <p:cNvSpPr/>
            <p:nvPr/>
          </p:nvSpPr>
          <p:spPr>
            <a:xfrm>
              <a:off x="1889850" y="4230175"/>
              <a:ext cx="15525" cy="32025"/>
            </a:xfrm>
            <a:custGeom>
              <a:avLst/>
              <a:gdLst/>
              <a:ahLst/>
              <a:cxnLst/>
              <a:rect l="l" t="t" r="r" b="b"/>
              <a:pathLst>
                <a:path w="621" h="1281" extrusionOk="0">
                  <a:moveTo>
                    <a:pt x="511" y="1"/>
                  </a:moveTo>
                  <a:cubicBezTo>
                    <a:pt x="496" y="17"/>
                    <a:pt x="152" y="427"/>
                    <a:pt x="0" y="1255"/>
                  </a:cubicBezTo>
                  <a:lnTo>
                    <a:pt x="144" y="1281"/>
                  </a:lnTo>
                  <a:cubicBezTo>
                    <a:pt x="287" y="494"/>
                    <a:pt x="618" y="98"/>
                    <a:pt x="621" y="96"/>
                  </a:cubicBezTo>
                  <a:lnTo>
                    <a:pt x="51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38"/>
            <p:cNvSpPr/>
            <p:nvPr/>
          </p:nvSpPr>
          <p:spPr>
            <a:xfrm>
              <a:off x="1735625" y="4202050"/>
              <a:ext cx="54575" cy="44500"/>
            </a:xfrm>
            <a:custGeom>
              <a:avLst/>
              <a:gdLst/>
              <a:ahLst/>
              <a:cxnLst/>
              <a:rect l="l" t="t" r="r" b="b"/>
              <a:pathLst>
                <a:path w="2183" h="1780" extrusionOk="0">
                  <a:moveTo>
                    <a:pt x="24" y="1"/>
                  </a:moveTo>
                  <a:lnTo>
                    <a:pt x="1" y="144"/>
                  </a:lnTo>
                  <a:cubicBezTo>
                    <a:pt x="21" y="147"/>
                    <a:pt x="2030" y="492"/>
                    <a:pt x="1994" y="1774"/>
                  </a:cubicBezTo>
                  <a:lnTo>
                    <a:pt x="2142" y="1780"/>
                  </a:lnTo>
                  <a:cubicBezTo>
                    <a:pt x="2182" y="371"/>
                    <a:pt x="114" y="15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38"/>
            <p:cNvSpPr/>
            <p:nvPr/>
          </p:nvSpPr>
          <p:spPr>
            <a:xfrm>
              <a:off x="1736350" y="4187450"/>
              <a:ext cx="111100" cy="11075"/>
            </a:xfrm>
            <a:custGeom>
              <a:avLst/>
              <a:gdLst/>
              <a:ahLst/>
              <a:cxnLst/>
              <a:rect l="l" t="t" r="r" b="b"/>
              <a:pathLst>
                <a:path w="4444" h="443" extrusionOk="0">
                  <a:moveTo>
                    <a:pt x="36" y="0"/>
                  </a:moveTo>
                  <a:lnTo>
                    <a:pt x="0" y="142"/>
                  </a:lnTo>
                  <a:cubicBezTo>
                    <a:pt x="18" y="148"/>
                    <a:pt x="1203" y="443"/>
                    <a:pt x="2567" y="443"/>
                  </a:cubicBezTo>
                  <a:cubicBezTo>
                    <a:pt x="3188" y="443"/>
                    <a:pt x="3843" y="381"/>
                    <a:pt x="4443" y="205"/>
                  </a:cubicBezTo>
                  <a:lnTo>
                    <a:pt x="4402" y="65"/>
                  </a:lnTo>
                  <a:cubicBezTo>
                    <a:pt x="3814" y="238"/>
                    <a:pt x="3171" y="298"/>
                    <a:pt x="2564" y="298"/>
                  </a:cubicBezTo>
                  <a:cubicBezTo>
                    <a:pt x="1222" y="298"/>
                    <a:pt x="53" y="5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38"/>
            <p:cNvSpPr/>
            <p:nvPr/>
          </p:nvSpPr>
          <p:spPr>
            <a:xfrm>
              <a:off x="1733075" y="4236675"/>
              <a:ext cx="192550" cy="31975"/>
            </a:xfrm>
            <a:custGeom>
              <a:avLst/>
              <a:gdLst/>
              <a:ahLst/>
              <a:cxnLst/>
              <a:rect l="l" t="t" r="r" b="b"/>
              <a:pathLst>
                <a:path w="7702" h="1279" extrusionOk="0">
                  <a:moveTo>
                    <a:pt x="22" y="0"/>
                  </a:moveTo>
                  <a:lnTo>
                    <a:pt x="1" y="145"/>
                  </a:lnTo>
                  <a:lnTo>
                    <a:pt x="7680" y="1279"/>
                  </a:lnTo>
                  <a:lnTo>
                    <a:pt x="7702" y="113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38"/>
            <p:cNvSpPr/>
            <p:nvPr/>
          </p:nvSpPr>
          <p:spPr>
            <a:xfrm>
              <a:off x="1503525" y="3530150"/>
              <a:ext cx="365325" cy="653525"/>
            </a:xfrm>
            <a:custGeom>
              <a:avLst/>
              <a:gdLst/>
              <a:ahLst/>
              <a:cxnLst/>
              <a:rect l="l" t="t" r="r" b="b"/>
              <a:pathLst>
                <a:path w="14613" h="26141" extrusionOk="0">
                  <a:moveTo>
                    <a:pt x="6871" y="1"/>
                  </a:moveTo>
                  <a:lnTo>
                    <a:pt x="0" y="299"/>
                  </a:lnTo>
                  <a:cubicBezTo>
                    <a:pt x="119" y="2270"/>
                    <a:pt x="304" y="4405"/>
                    <a:pt x="1625" y="5870"/>
                  </a:cubicBezTo>
                  <a:cubicBezTo>
                    <a:pt x="2505" y="6845"/>
                    <a:pt x="3901" y="7389"/>
                    <a:pt x="4597" y="8532"/>
                  </a:cubicBezTo>
                  <a:cubicBezTo>
                    <a:pt x="5303" y="9692"/>
                    <a:pt x="6053" y="10957"/>
                    <a:pt x="6583" y="12226"/>
                  </a:cubicBezTo>
                  <a:cubicBezTo>
                    <a:pt x="7022" y="13280"/>
                    <a:pt x="7313" y="14389"/>
                    <a:pt x="7592" y="15497"/>
                  </a:cubicBezTo>
                  <a:cubicBezTo>
                    <a:pt x="8650" y="19712"/>
                    <a:pt x="8754" y="26140"/>
                    <a:pt x="8754" y="26140"/>
                  </a:cubicBezTo>
                  <a:cubicBezTo>
                    <a:pt x="8754" y="26140"/>
                    <a:pt x="12962" y="25891"/>
                    <a:pt x="14380" y="25813"/>
                  </a:cubicBezTo>
                  <a:cubicBezTo>
                    <a:pt x="14322" y="23123"/>
                    <a:pt x="14612" y="17856"/>
                    <a:pt x="13131" y="11521"/>
                  </a:cubicBezTo>
                  <a:cubicBezTo>
                    <a:pt x="11907" y="6291"/>
                    <a:pt x="8886" y="3025"/>
                    <a:pt x="68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38"/>
            <p:cNvSpPr/>
            <p:nvPr/>
          </p:nvSpPr>
          <p:spPr>
            <a:xfrm>
              <a:off x="1531250" y="3529300"/>
              <a:ext cx="213800" cy="653225"/>
            </a:xfrm>
            <a:custGeom>
              <a:avLst/>
              <a:gdLst/>
              <a:ahLst/>
              <a:cxnLst/>
              <a:rect l="l" t="t" r="r" b="b"/>
              <a:pathLst>
                <a:path w="8552" h="26129" extrusionOk="0">
                  <a:moveTo>
                    <a:pt x="147" y="1"/>
                  </a:moveTo>
                  <a:lnTo>
                    <a:pt x="0" y="11"/>
                  </a:lnTo>
                  <a:cubicBezTo>
                    <a:pt x="129" y="2153"/>
                    <a:pt x="352" y="4196"/>
                    <a:pt x="1644" y="5626"/>
                  </a:cubicBezTo>
                  <a:cubicBezTo>
                    <a:pt x="2013" y="6032"/>
                    <a:pt x="2348" y="6374"/>
                    <a:pt x="2672" y="6704"/>
                  </a:cubicBezTo>
                  <a:cubicBezTo>
                    <a:pt x="3132" y="7172"/>
                    <a:pt x="3568" y="7615"/>
                    <a:pt x="4065" y="8212"/>
                  </a:cubicBezTo>
                  <a:cubicBezTo>
                    <a:pt x="5414" y="9828"/>
                    <a:pt x="6559" y="13540"/>
                    <a:pt x="6853" y="14711"/>
                  </a:cubicBezTo>
                  <a:cubicBezTo>
                    <a:pt x="7899" y="18872"/>
                    <a:pt x="8398" y="26057"/>
                    <a:pt x="8404" y="26128"/>
                  </a:cubicBezTo>
                  <a:lnTo>
                    <a:pt x="8551" y="26118"/>
                  </a:lnTo>
                  <a:cubicBezTo>
                    <a:pt x="8545" y="26047"/>
                    <a:pt x="8048" y="18850"/>
                    <a:pt x="6998" y="14675"/>
                  </a:cubicBezTo>
                  <a:cubicBezTo>
                    <a:pt x="6701" y="13494"/>
                    <a:pt x="5547" y="9757"/>
                    <a:pt x="4180" y="8118"/>
                  </a:cubicBezTo>
                  <a:cubicBezTo>
                    <a:pt x="3678" y="7518"/>
                    <a:pt x="3241" y="7072"/>
                    <a:pt x="2777" y="6601"/>
                  </a:cubicBezTo>
                  <a:cubicBezTo>
                    <a:pt x="2453" y="6271"/>
                    <a:pt x="2120" y="5933"/>
                    <a:pt x="1755" y="5529"/>
                  </a:cubicBezTo>
                  <a:cubicBezTo>
                    <a:pt x="494" y="4133"/>
                    <a:pt x="274" y="2117"/>
                    <a:pt x="1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38"/>
            <p:cNvSpPr/>
            <p:nvPr/>
          </p:nvSpPr>
          <p:spPr>
            <a:xfrm>
              <a:off x="1556725" y="3583475"/>
              <a:ext cx="23500" cy="64600"/>
            </a:xfrm>
            <a:custGeom>
              <a:avLst/>
              <a:gdLst/>
              <a:ahLst/>
              <a:cxnLst/>
              <a:rect l="l" t="t" r="r" b="b"/>
              <a:pathLst>
                <a:path w="940" h="2584" extrusionOk="0">
                  <a:moveTo>
                    <a:pt x="760" y="1"/>
                  </a:moveTo>
                  <a:lnTo>
                    <a:pt x="615" y="22"/>
                  </a:lnTo>
                  <a:cubicBezTo>
                    <a:pt x="787" y="1157"/>
                    <a:pt x="8" y="2497"/>
                    <a:pt x="1" y="2510"/>
                  </a:cubicBezTo>
                  <a:lnTo>
                    <a:pt x="127" y="2583"/>
                  </a:lnTo>
                  <a:cubicBezTo>
                    <a:pt x="158" y="2529"/>
                    <a:pt x="939" y="1189"/>
                    <a:pt x="7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38"/>
            <p:cNvSpPr/>
            <p:nvPr/>
          </p:nvSpPr>
          <p:spPr>
            <a:xfrm>
              <a:off x="1698225" y="3563675"/>
              <a:ext cx="108800" cy="180250"/>
            </a:xfrm>
            <a:custGeom>
              <a:avLst/>
              <a:gdLst/>
              <a:ahLst/>
              <a:cxnLst/>
              <a:rect l="l" t="t" r="r" b="b"/>
              <a:pathLst>
                <a:path w="4352" h="7210" extrusionOk="0">
                  <a:moveTo>
                    <a:pt x="106" y="0"/>
                  </a:moveTo>
                  <a:lnTo>
                    <a:pt x="0" y="100"/>
                  </a:lnTo>
                  <a:cubicBezTo>
                    <a:pt x="2487" y="2705"/>
                    <a:pt x="4198" y="7165"/>
                    <a:pt x="4216" y="7209"/>
                  </a:cubicBezTo>
                  <a:lnTo>
                    <a:pt x="4352" y="7158"/>
                  </a:lnTo>
                  <a:cubicBezTo>
                    <a:pt x="4334" y="7113"/>
                    <a:pt x="2613" y="2623"/>
                    <a:pt x="1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38"/>
            <p:cNvSpPr/>
            <p:nvPr/>
          </p:nvSpPr>
          <p:spPr>
            <a:xfrm>
              <a:off x="1567050" y="3053975"/>
              <a:ext cx="139175" cy="132225"/>
            </a:xfrm>
            <a:custGeom>
              <a:avLst/>
              <a:gdLst/>
              <a:ahLst/>
              <a:cxnLst/>
              <a:rect l="l" t="t" r="r" b="b"/>
              <a:pathLst>
                <a:path w="5567" h="5289" extrusionOk="0">
                  <a:moveTo>
                    <a:pt x="1637" y="0"/>
                  </a:moveTo>
                  <a:lnTo>
                    <a:pt x="1296" y="2443"/>
                  </a:lnTo>
                  <a:lnTo>
                    <a:pt x="0" y="3189"/>
                  </a:lnTo>
                  <a:cubicBezTo>
                    <a:pt x="0" y="3189"/>
                    <a:pt x="2692" y="5288"/>
                    <a:pt x="3790" y="5288"/>
                  </a:cubicBezTo>
                  <a:cubicBezTo>
                    <a:pt x="3828" y="5288"/>
                    <a:pt x="3865" y="5286"/>
                    <a:pt x="3899" y="5280"/>
                  </a:cubicBezTo>
                  <a:cubicBezTo>
                    <a:pt x="4913" y="5127"/>
                    <a:pt x="5567" y="3443"/>
                    <a:pt x="5567" y="3443"/>
                  </a:cubicBezTo>
                  <a:lnTo>
                    <a:pt x="4528" y="2691"/>
                  </a:lnTo>
                  <a:lnTo>
                    <a:pt x="4479" y="1068"/>
                  </a:lnTo>
                  <a:lnTo>
                    <a:pt x="1637" y="0"/>
                  </a:lnTo>
                  <a:close/>
                </a:path>
              </a:pathLst>
            </a:custGeom>
            <a:solidFill>
              <a:srgbClr val="F9C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38"/>
            <p:cNvSpPr/>
            <p:nvPr/>
          </p:nvSpPr>
          <p:spPr>
            <a:xfrm>
              <a:off x="1597275" y="2965175"/>
              <a:ext cx="132025" cy="133100"/>
            </a:xfrm>
            <a:custGeom>
              <a:avLst/>
              <a:gdLst/>
              <a:ahLst/>
              <a:cxnLst/>
              <a:rect l="l" t="t" r="r" b="b"/>
              <a:pathLst>
                <a:path w="5281" h="5324" extrusionOk="0">
                  <a:moveTo>
                    <a:pt x="3165" y="0"/>
                  </a:moveTo>
                  <a:cubicBezTo>
                    <a:pt x="2545" y="0"/>
                    <a:pt x="1867" y="205"/>
                    <a:pt x="1410" y="396"/>
                  </a:cubicBezTo>
                  <a:cubicBezTo>
                    <a:pt x="1191" y="488"/>
                    <a:pt x="1006" y="620"/>
                    <a:pt x="789" y="715"/>
                  </a:cubicBezTo>
                  <a:cubicBezTo>
                    <a:pt x="550" y="821"/>
                    <a:pt x="328" y="967"/>
                    <a:pt x="189" y="1193"/>
                  </a:cubicBezTo>
                  <a:cubicBezTo>
                    <a:pt x="18" y="1471"/>
                    <a:pt x="1" y="1814"/>
                    <a:pt x="2" y="2139"/>
                  </a:cubicBezTo>
                  <a:lnTo>
                    <a:pt x="452" y="2571"/>
                  </a:lnTo>
                  <a:cubicBezTo>
                    <a:pt x="518" y="3087"/>
                    <a:pt x="752" y="3608"/>
                    <a:pt x="1080" y="4014"/>
                  </a:cubicBezTo>
                  <a:cubicBezTo>
                    <a:pt x="1373" y="4372"/>
                    <a:pt x="1708" y="4802"/>
                    <a:pt x="2092" y="5057"/>
                  </a:cubicBezTo>
                  <a:cubicBezTo>
                    <a:pt x="2377" y="5246"/>
                    <a:pt x="2723" y="5323"/>
                    <a:pt x="3065" y="5323"/>
                  </a:cubicBezTo>
                  <a:cubicBezTo>
                    <a:pt x="3117" y="5323"/>
                    <a:pt x="3169" y="5321"/>
                    <a:pt x="3220" y="5318"/>
                  </a:cubicBezTo>
                  <a:cubicBezTo>
                    <a:pt x="3879" y="5272"/>
                    <a:pt x="4690" y="5236"/>
                    <a:pt x="5029" y="4573"/>
                  </a:cubicBezTo>
                  <a:cubicBezTo>
                    <a:pt x="5281" y="4075"/>
                    <a:pt x="5176" y="3469"/>
                    <a:pt x="5090" y="2946"/>
                  </a:cubicBezTo>
                  <a:cubicBezTo>
                    <a:pt x="4976" y="2244"/>
                    <a:pt x="4807" y="1550"/>
                    <a:pt x="4587" y="872"/>
                  </a:cubicBezTo>
                  <a:cubicBezTo>
                    <a:pt x="4372" y="213"/>
                    <a:pt x="3799" y="0"/>
                    <a:pt x="3165" y="0"/>
                  </a:cubicBezTo>
                  <a:close/>
                </a:path>
              </a:pathLst>
            </a:custGeom>
            <a:solidFill>
              <a:srgbClr val="F9C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38"/>
            <p:cNvSpPr/>
            <p:nvPr/>
          </p:nvSpPr>
          <p:spPr>
            <a:xfrm>
              <a:off x="1582175" y="2948825"/>
              <a:ext cx="146750" cy="124525"/>
            </a:xfrm>
            <a:custGeom>
              <a:avLst/>
              <a:gdLst/>
              <a:ahLst/>
              <a:cxnLst/>
              <a:rect l="l" t="t" r="r" b="b"/>
              <a:pathLst>
                <a:path w="5870" h="4981" extrusionOk="0">
                  <a:moveTo>
                    <a:pt x="3434" y="0"/>
                  </a:moveTo>
                  <a:cubicBezTo>
                    <a:pt x="3379" y="0"/>
                    <a:pt x="3323" y="3"/>
                    <a:pt x="3268" y="7"/>
                  </a:cubicBezTo>
                  <a:cubicBezTo>
                    <a:pt x="2960" y="33"/>
                    <a:pt x="2662" y="126"/>
                    <a:pt x="2369" y="233"/>
                  </a:cubicBezTo>
                  <a:cubicBezTo>
                    <a:pt x="1634" y="506"/>
                    <a:pt x="917" y="884"/>
                    <a:pt x="406" y="1475"/>
                  </a:cubicBezTo>
                  <a:cubicBezTo>
                    <a:pt x="255" y="1648"/>
                    <a:pt x="122" y="1842"/>
                    <a:pt x="57" y="2062"/>
                  </a:cubicBezTo>
                  <a:cubicBezTo>
                    <a:pt x="3" y="2254"/>
                    <a:pt x="0" y="2458"/>
                    <a:pt x="17" y="2657"/>
                  </a:cubicBezTo>
                  <a:cubicBezTo>
                    <a:pt x="56" y="3146"/>
                    <a:pt x="207" y="3632"/>
                    <a:pt x="473" y="4046"/>
                  </a:cubicBezTo>
                  <a:cubicBezTo>
                    <a:pt x="758" y="4489"/>
                    <a:pt x="1194" y="4742"/>
                    <a:pt x="1653" y="4980"/>
                  </a:cubicBezTo>
                  <a:cubicBezTo>
                    <a:pt x="1602" y="4583"/>
                    <a:pt x="1468" y="4106"/>
                    <a:pt x="1575" y="3736"/>
                  </a:cubicBezTo>
                  <a:cubicBezTo>
                    <a:pt x="1703" y="3301"/>
                    <a:pt x="1882" y="2873"/>
                    <a:pt x="2032" y="2446"/>
                  </a:cubicBezTo>
                  <a:cubicBezTo>
                    <a:pt x="2053" y="2392"/>
                    <a:pt x="2071" y="2335"/>
                    <a:pt x="2110" y="2292"/>
                  </a:cubicBezTo>
                  <a:cubicBezTo>
                    <a:pt x="2153" y="2241"/>
                    <a:pt x="2214" y="2214"/>
                    <a:pt x="2276" y="2188"/>
                  </a:cubicBezTo>
                  <a:cubicBezTo>
                    <a:pt x="2821" y="1958"/>
                    <a:pt x="3498" y="1743"/>
                    <a:pt x="4112" y="1743"/>
                  </a:cubicBezTo>
                  <a:cubicBezTo>
                    <a:pt x="4167" y="1743"/>
                    <a:pt x="4222" y="1745"/>
                    <a:pt x="4277" y="1748"/>
                  </a:cubicBezTo>
                  <a:cubicBezTo>
                    <a:pt x="4519" y="1764"/>
                    <a:pt x="4665" y="1892"/>
                    <a:pt x="4869" y="2005"/>
                  </a:cubicBezTo>
                  <a:cubicBezTo>
                    <a:pt x="5191" y="2184"/>
                    <a:pt x="5517" y="2335"/>
                    <a:pt x="5816" y="2554"/>
                  </a:cubicBezTo>
                  <a:cubicBezTo>
                    <a:pt x="5869" y="2485"/>
                    <a:pt x="5853" y="2392"/>
                    <a:pt x="5832" y="2312"/>
                  </a:cubicBezTo>
                  <a:cubicBezTo>
                    <a:pt x="5762" y="2049"/>
                    <a:pt x="5661" y="1803"/>
                    <a:pt x="5554" y="1558"/>
                  </a:cubicBezTo>
                  <a:cubicBezTo>
                    <a:pt x="5459" y="1337"/>
                    <a:pt x="5421" y="1089"/>
                    <a:pt x="5299" y="880"/>
                  </a:cubicBezTo>
                  <a:cubicBezTo>
                    <a:pt x="5186" y="686"/>
                    <a:pt x="5001" y="543"/>
                    <a:pt x="4811" y="423"/>
                  </a:cubicBezTo>
                  <a:cubicBezTo>
                    <a:pt x="4397" y="165"/>
                    <a:pt x="3918" y="0"/>
                    <a:pt x="34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38"/>
            <p:cNvSpPr/>
            <p:nvPr/>
          </p:nvSpPr>
          <p:spPr>
            <a:xfrm>
              <a:off x="1602600" y="3042750"/>
              <a:ext cx="30050" cy="32250"/>
            </a:xfrm>
            <a:custGeom>
              <a:avLst/>
              <a:gdLst/>
              <a:ahLst/>
              <a:cxnLst/>
              <a:rect l="l" t="t" r="r" b="b"/>
              <a:pathLst>
                <a:path w="1202" h="1290" extrusionOk="0">
                  <a:moveTo>
                    <a:pt x="671" y="1"/>
                  </a:moveTo>
                  <a:cubicBezTo>
                    <a:pt x="660" y="1"/>
                    <a:pt x="649" y="1"/>
                    <a:pt x="638" y="2"/>
                  </a:cubicBezTo>
                  <a:cubicBezTo>
                    <a:pt x="516" y="15"/>
                    <a:pt x="416" y="101"/>
                    <a:pt x="334" y="191"/>
                  </a:cubicBezTo>
                  <a:cubicBezTo>
                    <a:pt x="0" y="567"/>
                    <a:pt x="407" y="1235"/>
                    <a:pt x="871" y="1286"/>
                  </a:cubicBezTo>
                  <a:cubicBezTo>
                    <a:pt x="890" y="1288"/>
                    <a:pt x="908" y="1289"/>
                    <a:pt x="927" y="1289"/>
                  </a:cubicBezTo>
                  <a:cubicBezTo>
                    <a:pt x="977" y="1289"/>
                    <a:pt x="1028" y="1281"/>
                    <a:pt x="1074" y="1255"/>
                  </a:cubicBezTo>
                  <a:cubicBezTo>
                    <a:pt x="1137" y="1219"/>
                    <a:pt x="1193" y="1149"/>
                    <a:pt x="1201" y="1064"/>
                  </a:cubicBezTo>
                  <a:lnTo>
                    <a:pt x="989" y="117"/>
                  </a:lnTo>
                  <a:cubicBezTo>
                    <a:pt x="890" y="59"/>
                    <a:pt x="784" y="1"/>
                    <a:pt x="671" y="1"/>
                  </a:cubicBezTo>
                  <a:close/>
                </a:path>
              </a:pathLst>
            </a:custGeom>
            <a:solidFill>
              <a:srgbClr val="F9C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38"/>
            <p:cNvSpPr/>
            <p:nvPr/>
          </p:nvSpPr>
          <p:spPr>
            <a:xfrm>
              <a:off x="1612650" y="3042075"/>
              <a:ext cx="14900" cy="4175"/>
            </a:xfrm>
            <a:custGeom>
              <a:avLst/>
              <a:gdLst/>
              <a:ahLst/>
              <a:cxnLst/>
              <a:rect l="l" t="t" r="r" b="b"/>
              <a:pathLst>
                <a:path w="596" h="167" extrusionOk="0">
                  <a:moveTo>
                    <a:pt x="329" y="0"/>
                  </a:moveTo>
                  <a:cubicBezTo>
                    <a:pt x="210" y="0"/>
                    <a:pt x="95" y="46"/>
                    <a:pt x="9" y="141"/>
                  </a:cubicBezTo>
                  <a:cubicBezTo>
                    <a:pt x="1" y="152"/>
                    <a:pt x="10" y="167"/>
                    <a:pt x="22" y="167"/>
                  </a:cubicBezTo>
                  <a:cubicBezTo>
                    <a:pt x="24" y="167"/>
                    <a:pt x="26" y="166"/>
                    <a:pt x="28" y="165"/>
                  </a:cubicBezTo>
                  <a:cubicBezTo>
                    <a:pt x="142" y="111"/>
                    <a:pt x="239" y="82"/>
                    <a:pt x="341" y="82"/>
                  </a:cubicBezTo>
                  <a:cubicBezTo>
                    <a:pt x="405" y="82"/>
                    <a:pt x="471" y="93"/>
                    <a:pt x="544" y="118"/>
                  </a:cubicBezTo>
                  <a:cubicBezTo>
                    <a:pt x="547" y="119"/>
                    <a:pt x="551" y="120"/>
                    <a:pt x="554" y="120"/>
                  </a:cubicBezTo>
                  <a:cubicBezTo>
                    <a:pt x="581" y="120"/>
                    <a:pt x="595" y="78"/>
                    <a:pt x="568" y="62"/>
                  </a:cubicBezTo>
                  <a:cubicBezTo>
                    <a:pt x="493" y="21"/>
                    <a:pt x="410" y="0"/>
                    <a:pt x="329" y="0"/>
                  </a:cubicBezTo>
                  <a:close/>
                </a:path>
              </a:pathLst>
            </a:custGeom>
            <a:solidFill>
              <a:srgbClr val="BF76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38"/>
            <p:cNvSpPr/>
            <p:nvPr/>
          </p:nvSpPr>
          <p:spPr>
            <a:xfrm>
              <a:off x="1614000" y="3070200"/>
              <a:ext cx="24700" cy="7800"/>
            </a:xfrm>
            <a:custGeom>
              <a:avLst/>
              <a:gdLst/>
              <a:ahLst/>
              <a:cxnLst/>
              <a:rect l="l" t="t" r="r" b="b"/>
              <a:pathLst>
                <a:path w="988" h="312" extrusionOk="0">
                  <a:moveTo>
                    <a:pt x="37" y="1"/>
                  </a:moveTo>
                  <a:cubicBezTo>
                    <a:pt x="17" y="1"/>
                    <a:pt x="1" y="29"/>
                    <a:pt x="17" y="49"/>
                  </a:cubicBezTo>
                  <a:cubicBezTo>
                    <a:pt x="144" y="207"/>
                    <a:pt x="363" y="312"/>
                    <a:pt x="571" y="312"/>
                  </a:cubicBezTo>
                  <a:cubicBezTo>
                    <a:pt x="723" y="312"/>
                    <a:pt x="870" y="255"/>
                    <a:pt x="970" y="122"/>
                  </a:cubicBezTo>
                  <a:cubicBezTo>
                    <a:pt x="988" y="99"/>
                    <a:pt x="963" y="66"/>
                    <a:pt x="937" y="66"/>
                  </a:cubicBezTo>
                  <a:cubicBezTo>
                    <a:pt x="931" y="66"/>
                    <a:pt x="925" y="68"/>
                    <a:pt x="920" y="72"/>
                  </a:cubicBezTo>
                  <a:cubicBezTo>
                    <a:pt x="796" y="166"/>
                    <a:pt x="653" y="214"/>
                    <a:pt x="511" y="214"/>
                  </a:cubicBezTo>
                  <a:cubicBezTo>
                    <a:pt x="346" y="214"/>
                    <a:pt x="184" y="149"/>
                    <a:pt x="57" y="11"/>
                  </a:cubicBezTo>
                  <a:cubicBezTo>
                    <a:pt x="51" y="4"/>
                    <a:pt x="44" y="1"/>
                    <a:pt x="37" y="1"/>
                  </a:cubicBezTo>
                  <a:close/>
                </a:path>
              </a:pathLst>
            </a:custGeom>
            <a:solidFill>
              <a:srgbClr val="BF76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38"/>
            <p:cNvSpPr/>
            <p:nvPr/>
          </p:nvSpPr>
          <p:spPr>
            <a:xfrm>
              <a:off x="1617600" y="3053250"/>
              <a:ext cx="12250" cy="15650"/>
            </a:xfrm>
            <a:custGeom>
              <a:avLst/>
              <a:gdLst/>
              <a:ahLst/>
              <a:cxnLst/>
              <a:rect l="l" t="t" r="r" b="b"/>
              <a:pathLst>
                <a:path w="490" h="626" extrusionOk="0">
                  <a:moveTo>
                    <a:pt x="25" y="1"/>
                  </a:moveTo>
                  <a:cubicBezTo>
                    <a:pt x="5" y="1"/>
                    <a:pt x="0" y="35"/>
                    <a:pt x="22" y="41"/>
                  </a:cubicBezTo>
                  <a:cubicBezTo>
                    <a:pt x="330" y="104"/>
                    <a:pt x="357" y="366"/>
                    <a:pt x="423" y="605"/>
                  </a:cubicBezTo>
                  <a:cubicBezTo>
                    <a:pt x="427" y="619"/>
                    <a:pt x="439" y="626"/>
                    <a:pt x="450" y="626"/>
                  </a:cubicBezTo>
                  <a:cubicBezTo>
                    <a:pt x="465" y="626"/>
                    <a:pt x="479" y="616"/>
                    <a:pt x="479" y="598"/>
                  </a:cubicBezTo>
                  <a:cubicBezTo>
                    <a:pt x="489" y="263"/>
                    <a:pt x="365" y="35"/>
                    <a:pt x="28" y="1"/>
                  </a:cubicBezTo>
                  <a:cubicBezTo>
                    <a:pt x="27" y="1"/>
                    <a:pt x="26" y="1"/>
                    <a:pt x="25" y="1"/>
                  </a:cubicBezTo>
                  <a:close/>
                </a:path>
              </a:pathLst>
            </a:custGeom>
            <a:solidFill>
              <a:srgbClr val="BF76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38"/>
            <p:cNvSpPr/>
            <p:nvPr/>
          </p:nvSpPr>
          <p:spPr>
            <a:xfrm>
              <a:off x="1635375" y="3076900"/>
              <a:ext cx="41375" cy="23500"/>
            </a:xfrm>
            <a:custGeom>
              <a:avLst/>
              <a:gdLst/>
              <a:ahLst/>
              <a:cxnLst/>
              <a:rect l="l" t="t" r="r" b="b"/>
              <a:pathLst>
                <a:path w="1655" h="940" extrusionOk="0">
                  <a:moveTo>
                    <a:pt x="112" y="1"/>
                  </a:moveTo>
                  <a:lnTo>
                    <a:pt x="0" y="97"/>
                  </a:lnTo>
                  <a:cubicBezTo>
                    <a:pt x="615" y="816"/>
                    <a:pt x="1597" y="935"/>
                    <a:pt x="1639" y="939"/>
                  </a:cubicBezTo>
                  <a:lnTo>
                    <a:pt x="1654" y="795"/>
                  </a:lnTo>
                  <a:cubicBezTo>
                    <a:pt x="1646" y="795"/>
                    <a:pt x="691" y="679"/>
                    <a:pt x="112" y="1"/>
                  </a:cubicBezTo>
                  <a:close/>
                </a:path>
              </a:pathLst>
            </a:custGeom>
            <a:solidFill>
              <a:srgbClr val="BF76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38"/>
            <p:cNvSpPr/>
            <p:nvPr/>
          </p:nvSpPr>
          <p:spPr>
            <a:xfrm>
              <a:off x="1552000" y="2912925"/>
              <a:ext cx="155600" cy="129700"/>
            </a:xfrm>
            <a:custGeom>
              <a:avLst/>
              <a:gdLst/>
              <a:ahLst/>
              <a:cxnLst/>
              <a:rect l="l" t="t" r="r" b="b"/>
              <a:pathLst>
                <a:path w="6224" h="5188" extrusionOk="0">
                  <a:moveTo>
                    <a:pt x="1329" y="0"/>
                  </a:moveTo>
                  <a:cubicBezTo>
                    <a:pt x="1244" y="0"/>
                    <a:pt x="1150" y="66"/>
                    <a:pt x="1140" y="162"/>
                  </a:cubicBezTo>
                  <a:cubicBezTo>
                    <a:pt x="1134" y="212"/>
                    <a:pt x="1121" y="265"/>
                    <a:pt x="1110" y="318"/>
                  </a:cubicBezTo>
                  <a:cubicBezTo>
                    <a:pt x="1090" y="289"/>
                    <a:pt x="1071" y="261"/>
                    <a:pt x="1052" y="233"/>
                  </a:cubicBezTo>
                  <a:cubicBezTo>
                    <a:pt x="1017" y="189"/>
                    <a:pt x="966" y="168"/>
                    <a:pt x="917" y="168"/>
                  </a:cubicBezTo>
                  <a:cubicBezTo>
                    <a:pt x="828" y="168"/>
                    <a:pt x="746" y="233"/>
                    <a:pt x="773" y="344"/>
                  </a:cubicBezTo>
                  <a:cubicBezTo>
                    <a:pt x="731" y="328"/>
                    <a:pt x="691" y="315"/>
                    <a:pt x="654" y="301"/>
                  </a:cubicBezTo>
                  <a:cubicBezTo>
                    <a:pt x="632" y="293"/>
                    <a:pt x="612" y="289"/>
                    <a:pt x="592" y="289"/>
                  </a:cubicBezTo>
                  <a:cubicBezTo>
                    <a:pt x="427" y="289"/>
                    <a:pt x="331" y="542"/>
                    <a:pt x="472" y="646"/>
                  </a:cubicBezTo>
                  <a:cubicBezTo>
                    <a:pt x="333" y="739"/>
                    <a:pt x="311" y="970"/>
                    <a:pt x="511" y="1019"/>
                  </a:cubicBezTo>
                  <a:cubicBezTo>
                    <a:pt x="509" y="1023"/>
                    <a:pt x="505" y="1026"/>
                    <a:pt x="503" y="1032"/>
                  </a:cubicBezTo>
                  <a:cubicBezTo>
                    <a:pt x="417" y="1010"/>
                    <a:pt x="330" y="994"/>
                    <a:pt x="244" y="969"/>
                  </a:cubicBezTo>
                  <a:cubicBezTo>
                    <a:pt x="230" y="964"/>
                    <a:pt x="216" y="963"/>
                    <a:pt x="203" y="963"/>
                  </a:cubicBezTo>
                  <a:cubicBezTo>
                    <a:pt x="69" y="963"/>
                    <a:pt x="0" y="1161"/>
                    <a:pt x="131" y="1235"/>
                  </a:cubicBezTo>
                  <a:cubicBezTo>
                    <a:pt x="194" y="1271"/>
                    <a:pt x="258" y="1310"/>
                    <a:pt x="323" y="1343"/>
                  </a:cubicBezTo>
                  <a:cubicBezTo>
                    <a:pt x="248" y="1428"/>
                    <a:pt x="297" y="1570"/>
                    <a:pt x="426" y="1570"/>
                  </a:cubicBezTo>
                  <a:cubicBezTo>
                    <a:pt x="435" y="1570"/>
                    <a:pt x="445" y="1569"/>
                    <a:pt x="455" y="1568"/>
                  </a:cubicBezTo>
                  <a:cubicBezTo>
                    <a:pt x="546" y="1552"/>
                    <a:pt x="640" y="1538"/>
                    <a:pt x="731" y="1520"/>
                  </a:cubicBezTo>
                  <a:lnTo>
                    <a:pt x="731" y="1520"/>
                  </a:lnTo>
                  <a:cubicBezTo>
                    <a:pt x="667" y="1641"/>
                    <a:pt x="612" y="1764"/>
                    <a:pt x="598" y="1899"/>
                  </a:cubicBezTo>
                  <a:cubicBezTo>
                    <a:pt x="584" y="2033"/>
                    <a:pt x="608" y="2170"/>
                    <a:pt x="631" y="2303"/>
                  </a:cubicBezTo>
                  <a:cubicBezTo>
                    <a:pt x="691" y="2651"/>
                    <a:pt x="767" y="2997"/>
                    <a:pt x="839" y="3342"/>
                  </a:cubicBezTo>
                  <a:cubicBezTo>
                    <a:pt x="747" y="3460"/>
                    <a:pt x="660" y="3577"/>
                    <a:pt x="576" y="3700"/>
                  </a:cubicBezTo>
                  <a:lnTo>
                    <a:pt x="601" y="4013"/>
                  </a:lnTo>
                  <a:cubicBezTo>
                    <a:pt x="780" y="4404"/>
                    <a:pt x="959" y="4795"/>
                    <a:pt x="1135" y="5188"/>
                  </a:cubicBezTo>
                  <a:cubicBezTo>
                    <a:pt x="2524" y="3693"/>
                    <a:pt x="4291" y="2552"/>
                    <a:pt x="6223" y="1902"/>
                  </a:cubicBezTo>
                  <a:cubicBezTo>
                    <a:pt x="6059" y="1654"/>
                    <a:pt x="5854" y="1434"/>
                    <a:pt x="5642" y="1225"/>
                  </a:cubicBezTo>
                  <a:cubicBezTo>
                    <a:pt x="5454" y="1037"/>
                    <a:pt x="5252" y="851"/>
                    <a:pt x="4998" y="765"/>
                  </a:cubicBezTo>
                  <a:cubicBezTo>
                    <a:pt x="4919" y="738"/>
                    <a:pt x="4845" y="726"/>
                    <a:pt x="4774" y="726"/>
                  </a:cubicBezTo>
                  <a:cubicBezTo>
                    <a:pt x="4625" y="726"/>
                    <a:pt x="4490" y="780"/>
                    <a:pt x="4344" y="861"/>
                  </a:cubicBezTo>
                  <a:cubicBezTo>
                    <a:pt x="3858" y="458"/>
                    <a:pt x="3239" y="190"/>
                    <a:pt x="2631" y="190"/>
                  </a:cubicBezTo>
                  <a:cubicBezTo>
                    <a:pt x="2330" y="190"/>
                    <a:pt x="2032" y="256"/>
                    <a:pt x="1755" y="402"/>
                  </a:cubicBezTo>
                  <a:cubicBezTo>
                    <a:pt x="1664" y="450"/>
                    <a:pt x="1583" y="507"/>
                    <a:pt x="1501" y="569"/>
                  </a:cubicBezTo>
                  <a:cubicBezTo>
                    <a:pt x="1505" y="411"/>
                    <a:pt x="1484" y="251"/>
                    <a:pt x="1462" y="119"/>
                  </a:cubicBezTo>
                  <a:cubicBezTo>
                    <a:pt x="1448" y="35"/>
                    <a:pt x="1391" y="0"/>
                    <a:pt x="13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38"/>
            <p:cNvSpPr/>
            <p:nvPr/>
          </p:nvSpPr>
          <p:spPr>
            <a:xfrm>
              <a:off x="1583625" y="2935450"/>
              <a:ext cx="74625" cy="45550"/>
            </a:xfrm>
            <a:custGeom>
              <a:avLst/>
              <a:gdLst/>
              <a:ahLst/>
              <a:cxnLst/>
              <a:rect l="l" t="t" r="r" b="b"/>
              <a:pathLst>
                <a:path w="2985" h="1822" extrusionOk="0">
                  <a:moveTo>
                    <a:pt x="2899" y="1"/>
                  </a:moveTo>
                  <a:cubicBezTo>
                    <a:pt x="2896" y="1"/>
                    <a:pt x="2893" y="1"/>
                    <a:pt x="2890" y="2"/>
                  </a:cubicBezTo>
                  <a:cubicBezTo>
                    <a:pt x="1791" y="211"/>
                    <a:pt x="769" y="978"/>
                    <a:pt x="18" y="1775"/>
                  </a:cubicBezTo>
                  <a:cubicBezTo>
                    <a:pt x="0" y="1796"/>
                    <a:pt x="18" y="1822"/>
                    <a:pt x="39" y="1822"/>
                  </a:cubicBezTo>
                  <a:cubicBezTo>
                    <a:pt x="45" y="1822"/>
                    <a:pt x="51" y="1820"/>
                    <a:pt x="57" y="1815"/>
                  </a:cubicBezTo>
                  <a:cubicBezTo>
                    <a:pt x="937" y="1036"/>
                    <a:pt x="1894" y="609"/>
                    <a:pt x="2930" y="98"/>
                  </a:cubicBezTo>
                  <a:cubicBezTo>
                    <a:pt x="2985" y="71"/>
                    <a:pt x="2949" y="1"/>
                    <a:pt x="2899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38"/>
            <p:cNvSpPr/>
            <p:nvPr/>
          </p:nvSpPr>
          <p:spPr>
            <a:xfrm>
              <a:off x="1635325" y="3013900"/>
              <a:ext cx="29425" cy="21775"/>
            </a:xfrm>
            <a:custGeom>
              <a:avLst/>
              <a:gdLst/>
              <a:ahLst/>
              <a:cxnLst/>
              <a:rect l="l" t="t" r="r" b="b"/>
              <a:pathLst>
                <a:path w="1177" h="871" extrusionOk="0">
                  <a:moveTo>
                    <a:pt x="1052" y="1"/>
                  </a:moveTo>
                  <a:cubicBezTo>
                    <a:pt x="1051" y="1"/>
                    <a:pt x="1049" y="1"/>
                    <a:pt x="1047" y="1"/>
                  </a:cubicBezTo>
                  <a:cubicBezTo>
                    <a:pt x="607" y="25"/>
                    <a:pt x="227" y="397"/>
                    <a:pt x="30" y="765"/>
                  </a:cubicBezTo>
                  <a:cubicBezTo>
                    <a:pt x="0" y="821"/>
                    <a:pt x="46" y="871"/>
                    <a:pt x="93" y="871"/>
                  </a:cubicBezTo>
                  <a:cubicBezTo>
                    <a:pt x="115" y="871"/>
                    <a:pt x="136" y="861"/>
                    <a:pt x="152" y="837"/>
                  </a:cubicBezTo>
                  <a:cubicBezTo>
                    <a:pt x="388" y="460"/>
                    <a:pt x="703" y="338"/>
                    <a:pt x="1095" y="170"/>
                  </a:cubicBezTo>
                  <a:cubicBezTo>
                    <a:pt x="1176" y="135"/>
                    <a:pt x="1135" y="1"/>
                    <a:pt x="10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38"/>
            <p:cNvSpPr/>
            <p:nvPr/>
          </p:nvSpPr>
          <p:spPr>
            <a:xfrm>
              <a:off x="1689850" y="3003025"/>
              <a:ext cx="24600" cy="8425"/>
            </a:xfrm>
            <a:custGeom>
              <a:avLst/>
              <a:gdLst/>
              <a:ahLst/>
              <a:cxnLst/>
              <a:rect l="l" t="t" r="r" b="b"/>
              <a:pathLst>
                <a:path w="984" h="337" extrusionOk="0">
                  <a:moveTo>
                    <a:pt x="458" y="1"/>
                  </a:moveTo>
                  <a:cubicBezTo>
                    <a:pt x="310" y="1"/>
                    <a:pt x="159" y="41"/>
                    <a:pt x="29" y="106"/>
                  </a:cubicBezTo>
                  <a:cubicBezTo>
                    <a:pt x="1" y="120"/>
                    <a:pt x="17" y="160"/>
                    <a:pt x="46" y="160"/>
                  </a:cubicBezTo>
                  <a:cubicBezTo>
                    <a:pt x="48" y="160"/>
                    <a:pt x="51" y="160"/>
                    <a:pt x="53" y="159"/>
                  </a:cubicBezTo>
                  <a:cubicBezTo>
                    <a:pt x="117" y="145"/>
                    <a:pt x="177" y="138"/>
                    <a:pt x="235" y="138"/>
                  </a:cubicBezTo>
                  <a:cubicBezTo>
                    <a:pt x="455" y="138"/>
                    <a:pt x="640" y="232"/>
                    <a:pt x="856" y="328"/>
                  </a:cubicBezTo>
                  <a:cubicBezTo>
                    <a:pt x="868" y="334"/>
                    <a:pt x="879" y="336"/>
                    <a:pt x="890" y="336"/>
                  </a:cubicBezTo>
                  <a:cubicBezTo>
                    <a:pt x="947" y="336"/>
                    <a:pt x="984" y="271"/>
                    <a:pt x="942" y="217"/>
                  </a:cubicBezTo>
                  <a:cubicBezTo>
                    <a:pt x="819" y="63"/>
                    <a:pt x="642" y="1"/>
                    <a:pt x="4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38"/>
            <p:cNvSpPr/>
            <p:nvPr/>
          </p:nvSpPr>
          <p:spPr>
            <a:xfrm>
              <a:off x="1694200" y="3045550"/>
              <a:ext cx="8600" cy="14500"/>
            </a:xfrm>
            <a:custGeom>
              <a:avLst/>
              <a:gdLst/>
              <a:ahLst/>
              <a:cxnLst/>
              <a:rect l="l" t="t" r="r" b="b"/>
              <a:pathLst>
                <a:path w="344" h="580" extrusionOk="0">
                  <a:moveTo>
                    <a:pt x="129" y="1"/>
                  </a:moveTo>
                  <a:cubicBezTo>
                    <a:pt x="96" y="1"/>
                    <a:pt x="68" y="39"/>
                    <a:pt x="84" y="75"/>
                  </a:cubicBezTo>
                  <a:cubicBezTo>
                    <a:pt x="160" y="237"/>
                    <a:pt x="88" y="337"/>
                    <a:pt x="25" y="469"/>
                  </a:cubicBezTo>
                  <a:cubicBezTo>
                    <a:pt x="1" y="522"/>
                    <a:pt x="38" y="579"/>
                    <a:pt x="89" y="579"/>
                  </a:cubicBezTo>
                  <a:cubicBezTo>
                    <a:pt x="101" y="579"/>
                    <a:pt x="113" y="576"/>
                    <a:pt x="126" y="570"/>
                  </a:cubicBezTo>
                  <a:cubicBezTo>
                    <a:pt x="343" y="449"/>
                    <a:pt x="313" y="180"/>
                    <a:pt x="161" y="15"/>
                  </a:cubicBezTo>
                  <a:cubicBezTo>
                    <a:pt x="151" y="5"/>
                    <a:pt x="140" y="1"/>
                    <a:pt x="129" y="1"/>
                  </a:cubicBezTo>
                  <a:close/>
                </a:path>
              </a:pathLst>
            </a:custGeom>
            <a:solidFill>
              <a:srgbClr val="BF76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38"/>
            <p:cNvSpPr/>
            <p:nvPr/>
          </p:nvSpPr>
          <p:spPr>
            <a:xfrm>
              <a:off x="1674975" y="3066250"/>
              <a:ext cx="31725" cy="16275"/>
            </a:xfrm>
            <a:custGeom>
              <a:avLst/>
              <a:gdLst/>
              <a:ahLst/>
              <a:cxnLst/>
              <a:rect l="l" t="t" r="r" b="b"/>
              <a:pathLst>
                <a:path w="1269" h="651" extrusionOk="0">
                  <a:moveTo>
                    <a:pt x="0" y="1"/>
                  </a:moveTo>
                  <a:lnTo>
                    <a:pt x="0" y="1"/>
                  </a:lnTo>
                  <a:cubicBezTo>
                    <a:pt x="78" y="373"/>
                    <a:pt x="394" y="651"/>
                    <a:pt x="723" y="651"/>
                  </a:cubicBezTo>
                  <a:cubicBezTo>
                    <a:pt x="751" y="651"/>
                    <a:pt x="779" y="649"/>
                    <a:pt x="807" y="644"/>
                  </a:cubicBezTo>
                  <a:cubicBezTo>
                    <a:pt x="880" y="633"/>
                    <a:pt x="953" y="609"/>
                    <a:pt x="1018" y="566"/>
                  </a:cubicBezTo>
                  <a:cubicBezTo>
                    <a:pt x="1180" y="454"/>
                    <a:pt x="1269" y="216"/>
                    <a:pt x="1226" y="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38"/>
            <p:cNvSpPr/>
            <p:nvPr/>
          </p:nvSpPr>
          <p:spPr>
            <a:xfrm>
              <a:off x="1700950" y="3020025"/>
              <a:ext cx="8450" cy="13700"/>
            </a:xfrm>
            <a:custGeom>
              <a:avLst/>
              <a:gdLst/>
              <a:ahLst/>
              <a:cxnLst/>
              <a:rect l="l" t="t" r="r" b="b"/>
              <a:pathLst>
                <a:path w="338" h="548" extrusionOk="0">
                  <a:moveTo>
                    <a:pt x="99" y="1"/>
                  </a:moveTo>
                  <a:cubicBezTo>
                    <a:pt x="48" y="1"/>
                    <a:pt x="0" y="61"/>
                    <a:pt x="7" y="117"/>
                  </a:cubicBezTo>
                  <a:cubicBezTo>
                    <a:pt x="29" y="273"/>
                    <a:pt x="65" y="402"/>
                    <a:pt x="168" y="520"/>
                  </a:cubicBezTo>
                  <a:cubicBezTo>
                    <a:pt x="185" y="540"/>
                    <a:pt x="205" y="548"/>
                    <a:pt x="224" y="548"/>
                  </a:cubicBezTo>
                  <a:cubicBezTo>
                    <a:pt x="270" y="548"/>
                    <a:pt x="315" y="505"/>
                    <a:pt x="320" y="458"/>
                  </a:cubicBezTo>
                  <a:cubicBezTo>
                    <a:pt x="337" y="291"/>
                    <a:pt x="263" y="159"/>
                    <a:pt x="157" y="31"/>
                  </a:cubicBezTo>
                  <a:cubicBezTo>
                    <a:pt x="139" y="10"/>
                    <a:pt x="118" y="1"/>
                    <a:pt x="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38"/>
            <p:cNvSpPr/>
            <p:nvPr/>
          </p:nvSpPr>
          <p:spPr>
            <a:xfrm>
              <a:off x="1655700" y="3031175"/>
              <a:ext cx="8450" cy="14150"/>
            </a:xfrm>
            <a:custGeom>
              <a:avLst/>
              <a:gdLst/>
              <a:ahLst/>
              <a:cxnLst/>
              <a:rect l="l" t="t" r="r" b="b"/>
              <a:pathLst>
                <a:path w="338" h="566" extrusionOk="0">
                  <a:moveTo>
                    <a:pt x="168" y="0"/>
                  </a:moveTo>
                  <a:cubicBezTo>
                    <a:pt x="141" y="0"/>
                    <a:pt x="115" y="12"/>
                    <a:pt x="98" y="38"/>
                  </a:cubicBezTo>
                  <a:cubicBezTo>
                    <a:pt x="0" y="196"/>
                    <a:pt x="10" y="363"/>
                    <a:pt x="115" y="515"/>
                  </a:cubicBezTo>
                  <a:cubicBezTo>
                    <a:pt x="137" y="549"/>
                    <a:pt x="180" y="566"/>
                    <a:pt x="221" y="566"/>
                  </a:cubicBezTo>
                  <a:cubicBezTo>
                    <a:pt x="280" y="566"/>
                    <a:pt x="337" y="531"/>
                    <a:pt x="327" y="458"/>
                  </a:cubicBezTo>
                  <a:cubicBezTo>
                    <a:pt x="310" y="323"/>
                    <a:pt x="288" y="189"/>
                    <a:pt x="248" y="58"/>
                  </a:cubicBezTo>
                  <a:cubicBezTo>
                    <a:pt x="236" y="20"/>
                    <a:pt x="202" y="0"/>
                    <a:pt x="1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38"/>
            <p:cNvSpPr/>
            <p:nvPr/>
          </p:nvSpPr>
          <p:spPr>
            <a:xfrm>
              <a:off x="2056500" y="3113200"/>
              <a:ext cx="85375" cy="97025"/>
            </a:xfrm>
            <a:custGeom>
              <a:avLst/>
              <a:gdLst/>
              <a:ahLst/>
              <a:cxnLst/>
              <a:rect l="l" t="t" r="r" b="b"/>
              <a:pathLst>
                <a:path w="3415" h="3881" extrusionOk="0">
                  <a:moveTo>
                    <a:pt x="3274" y="0"/>
                  </a:moveTo>
                  <a:lnTo>
                    <a:pt x="2096" y="763"/>
                  </a:lnTo>
                  <a:cubicBezTo>
                    <a:pt x="2003" y="825"/>
                    <a:pt x="1902" y="888"/>
                    <a:pt x="1790" y="895"/>
                  </a:cubicBezTo>
                  <a:cubicBezTo>
                    <a:pt x="1785" y="773"/>
                    <a:pt x="1885" y="676"/>
                    <a:pt x="1964" y="582"/>
                  </a:cubicBezTo>
                  <a:cubicBezTo>
                    <a:pt x="2043" y="489"/>
                    <a:pt x="2103" y="346"/>
                    <a:pt x="2024" y="253"/>
                  </a:cubicBezTo>
                  <a:lnTo>
                    <a:pt x="2024" y="253"/>
                  </a:lnTo>
                  <a:cubicBezTo>
                    <a:pt x="1349" y="789"/>
                    <a:pt x="675" y="1326"/>
                    <a:pt x="0" y="1864"/>
                  </a:cubicBezTo>
                  <a:lnTo>
                    <a:pt x="675" y="3880"/>
                  </a:lnTo>
                  <a:cubicBezTo>
                    <a:pt x="1598" y="3652"/>
                    <a:pt x="2458" y="3175"/>
                    <a:pt x="3138" y="2510"/>
                  </a:cubicBezTo>
                  <a:cubicBezTo>
                    <a:pt x="3275" y="2374"/>
                    <a:pt x="3414" y="2200"/>
                    <a:pt x="3381" y="2010"/>
                  </a:cubicBezTo>
                  <a:cubicBezTo>
                    <a:pt x="3338" y="1778"/>
                    <a:pt x="3049" y="1639"/>
                    <a:pt x="3040" y="1402"/>
                  </a:cubicBezTo>
                  <a:cubicBezTo>
                    <a:pt x="3034" y="1269"/>
                    <a:pt x="3103" y="1084"/>
                    <a:pt x="2977" y="1032"/>
                  </a:cubicBezTo>
                  <a:cubicBezTo>
                    <a:pt x="2961" y="1026"/>
                    <a:pt x="2943" y="1023"/>
                    <a:pt x="2926" y="1023"/>
                  </a:cubicBezTo>
                  <a:cubicBezTo>
                    <a:pt x="2878" y="1023"/>
                    <a:pt x="2827" y="1042"/>
                    <a:pt x="2778" y="1042"/>
                  </a:cubicBezTo>
                  <a:cubicBezTo>
                    <a:pt x="2763" y="1042"/>
                    <a:pt x="2748" y="1040"/>
                    <a:pt x="2733" y="1035"/>
                  </a:cubicBezTo>
                  <a:cubicBezTo>
                    <a:pt x="2911" y="783"/>
                    <a:pt x="3089" y="528"/>
                    <a:pt x="3267" y="276"/>
                  </a:cubicBezTo>
                  <a:cubicBezTo>
                    <a:pt x="3327" y="188"/>
                    <a:pt x="3371" y="39"/>
                    <a:pt x="3274" y="0"/>
                  </a:cubicBezTo>
                  <a:close/>
                </a:path>
              </a:pathLst>
            </a:custGeom>
            <a:solidFill>
              <a:srgbClr val="F9C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38"/>
            <p:cNvSpPr/>
            <p:nvPr/>
          </p:nvSpPr>
          <p:spPr>
            <a:xfrm>
              <a:off x="2096400" y="3143100"/>
              <a:ext cx="8525" cy="31425"/>
            </a:xfrm>
            <a:custGeom>
              <a:avLst/>
              <a:gdLst/>
              <a:ahLst/>
              <a:cxnLst/>
              <a:rect l="l" t="t" r="r" b="b"/>
              <a:pathLst>
                <a:path w="341" h="1257" extrusionOk="0">
                  <a:moveTo>
                    <a:pt x="212" y="0"/>
                  </a:moveTo>
                  <a:cubicBezTo>
                    <a:pt x="175" y="0"/>
                    <a:pt x="138" y="20"/>
                    <a:pt x="131" y="59"/>
                  </a:cubicBezTo>
                  <a:cubicBezTo>
                    <a:pt x="77" y="423"/>
                    <a:pt x="1" y="811"/>
                    <a:pt x="12" y="1178"/>
                  </a:cubicBezTo>
                  <a:cubicBezTo>
                    <a:pt x="14" y="1223"/>
                    <a:pt x="58" y="1256"/>
                    <a:pt x="99" y="1256"/>
                  </a:cubicBezTo>
                  <a:cubicBezTo>
                    <a:pt x="122" y="1256"/>
                    <a:pt x="145" y="1245"/>
                    <a:pt x="159" y="1218"/>
                  </a:cubicBezTo>
                  <a:cubicBezTo>
                    <a:pt x="328" y="871"/>
                    <a:pt x="341" y="437"/>
                    <a:pt x="289" y="60"/>
                  </a:cubicBezTo>
                  <a:cubicBezTo>
                    <a:pt x="285" y="20"/>
                    <a:pt x="249" y="0"/>
                    <a:pt x="212" y="0"/>
                  </a:cubicBezTo>
                  <a:close/>
                </a:path>
              </a:pathLst>
            </a:custGeom>
            <a:solidFill>
              <a:srgbClr val="BF76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38"/>
            <p:cNvSpPr/>
            <p:nvPr/>
          </p:nvSpPr>
          <p:spPr>
            <a:xfrm>
              <a:off x="2104550" y="3143800"/>
              <a:ext cx="17200" cy="36225"/>
            </a:xfrm>
            <a:custGeom>
              <a:avLst/>
              <a:gdLst/>
              <a:ahLst/>
              <a:cxnLst/>
              <a:rect l="l" t="t" r="r" b="b"/>
              <a:pathLst>
                <a:path w="688" h="1449" extrusionOk="0">
                  <a:moveTo>
                    <a:pt x="621" y="0"/>
                  </a:moveTo>
                  <a:cubicBezTo>
                    <a:pt x="611" y="0"/>
                    <a:pt x="600" y="4"/>
                    <a:pt x="589" y="12"/>
                  </a:cubicBezTo>
                  <a:cubicBezTo>
                    <a:pt x="314" y="244"/>
                    <a:pt x="119" y="485"/>
                    <a:pt x="13" y="835"/>
                  </a:cubicBezTo>
                  <a:cubicBezTo>
                    <a:pt x="0" y="878"/>
                    <a:pt x="29" y="936"/>
                    <a:pt x="76" y="944"/>
                  </a:cubicBezTo>
                  <a:cubicBezTo>
                    <a:pt x="137" y="954"/>
                    <a:pt x="173" y="960"/>
                    <a:pt x="217" y="963"/>
                  </a:cubicBezTo>
                  <a:lnTo>
                    <a:pt x="217" y="963"/>
                  </a:lnTo>
                  <a:cubicBezTo>
                    <a:pt x="199" y="1148"/>
                    <a:pt x="151" y="1448"/>
                    <a:pt x="370" y="1448"/>
                  </a:cubicBezTo>
                  <a:cubicBezTo>
                    <a:pt x="397" y="1448"/>
                    <a:pt x="428" y="1444"/>
                    <a:pt x="465" y="1434"/>
                  </a:cubicBezTo>
                  <a:cubicBezTo>
                    <a:pt x="513" y="1419"/>
                    <a:pt x="506" y="1358"/>
                    <a:pt x="465" y="1341"/>
                  </a:cubicBezTo>
                  <a:cubicBezTo>
                    <a:pt x="260" y="1257"/>
                    <a:pt x="384" y="1021"/>
                    <a:pt x="392" y="883"/>
                  </a:cubicBezTo>
                  <a:cubicBezTo>
                    <a:pt x="394" y="835"/>
                    <a:pt x="350" y="803"/>
                    <a:pt x="307" y="799"/>
                  </a:cubicBezTo>
                  <a:lnTo>
                    <a:pt x="222" y="786"/>
                  </a:lnTo>
                  <a:lnTo>
                    <a:pt x="222" y="786"/>
                  </a:lnTo>
                  <a:cubicBezTo>
                    <a:pt x="322" y="528"/>
                    <a:pt x="463" y="273"/>
                    <a:pt x="657" y="76"/>
                  </a:cubicBezTo>
                  <a:cubicBezTo>
                    <a:pt x="688" y="43"/>
                    <a:pt x="658" y="0"/>
                    <a:pt x="621" y="0"/>
                  </a:cubicBezTo>
                  <a:close/>
                </a:path>
              </a:pathLst>
            </a:custGeom>
            <a:solidFill>
              <a:srgbClr val="BF76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38"/>
            <p:cNvSpPr/>
            <p:nvPr/>
          </p:nvSpPr>
          <p:spPr>
            <a:xfrm>
              <a:off x="1658300" y="3131600"/>
              <a:ext cx="455450" cy="177175"/>
            </a:xfrm>
            <a:custGeom>
              <a:avLst/>
              <a:gdLst/>
              <a:ahLst/>
              <a:cxnLst/>
              <a:rect l="l" t="t" r="r" b="b"/>
              <a:pathLst>
                <a:path w="18218" h="7087" extrusionOk="0">
                  <a:moveTo>
                    <a:pt x="375" y="1"/>
                  </a:moveTo>
                  <a:cubicBezTo>
                    <a:pt x="251" y="1"/>
                    <a:pt x="126" y="5"/>
                    <a:pt x="1" y="13"/>
                  </a:cubicBezTo>
                  <a:lnTo>
                    <a:pt x="1934" y="5201"/>
                  </a:lnTo>
                  <a:cubicBezTo>
                    <a:pt x="2695" y="5450"/>
                    <a:pt x="3396" y="5857"/>
                    <a:pt x="4134" y="6173"/>
                  </a:cubicBezTo>
                  <a:cubicBezTo>
                    <a:pt x="5736" y="6855"/>
                    <a:pt x="7488" y="7086"/>
                    <a:pt x="9235" y="7086"/>
                  </a:cubicBezTo>
                  <a:cubicBezTo>
                    <a:pt x="9556" y="7086"/>
                    <a:pt x="9877" y="7078"/>
                    <a:pt x="10197" y="7064"/>
                  </a:cubicBezTo>
                  <a:cubicBezTo>
                    <a:pt x="12016" y="6984"/>
                    <a:pt x="13809" y="6402"/>
                    <a:pt x="15372" y="5480"/>
                  </a:cubicBezTo>
                  <a:cubicBezTo>
                    <a:pt x="15695" y="5291"/>
                    <a:pt x="18217" y="3237"/>
                    <a:pt x="18138" y="3151"/>
                  </a:cubicBezTo>
                  <a:cubicBezTo>
                    <a:pt x="17493" y="2446"/>
                    <a:pt x="16719" y="1460"/>
                    <a:pt x="16074" y="756"/>
                  </a:cubicBezTo>
                  <a:cubicBezTo>
                    <a:pt x="14223" y="1586"/>
                    <a:pt x="11854" y="2528"/>
                    <a:pt x="9699" y="2528"/>
                  </a:cubicBezTo>
                  <a:cubicBezTo>
                    <a:pt x="9476" y="2528"/>
                    <a:pt x="9255" y="2518"/>
                    <a:pt x="9037" y="2496"/>
                  </a:cubicBezTo>
                  <a:cubicBezTo>
                    <a:pt x="6031" y="2202"/>
                    <a:pt x="3363" y="1"/>
                    <a:pt x="37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38"/>
            <p:cNvSpPr/>
            <p:nvPr/>
          </p:nvSpPr>
          <p:spPr>
            <a:xfrm>
              <a:off x="1405100" y="3589775"/>
              <a:ext cx="61000" cy="85375"/>
            </a:xfrm>
            <a:custGeom>
              <a:avLst/>
              <a:gdLst/>
              <a:ahLst/>
              <a:cxnLst/>
              <a:rect l="l" t="t" r="r" b="b"/>
              <a:pathLst>
                <a:path w="2440" h="3415" extrusionOk="0">
                  <a:moveTo>
                    <a:pt x="2295" y="1"/>
                  </a:moveTo>
                  <a:lnTo>
                    <a:pt x="0" y="448"/>
                  </a:lnTo>
                  <a:cubicBezTo>
                    <a:pt x="206" y="1382"/>
                    <a:pt x="353" y="2361"/>
                    <a:pt x="791" y="3221"/>
                  </a:cubicBezTo>
                  <a:cubicBezTo>
                    <a:pt x="807" y="3254"/>
                    <a:pt x="831" y="3289"/>
                    <a:pt x="864" y="3289"/>
                  </a:cubicBezTo>
                  <a:cubicBezTo>
                    <a:pt x="866" y="3289"/>
                    <a:pt x="868" y="3289"/>
                    <a:pt x="870" y="3289"/>
                  </a:cubicBezTo>
                  <a:cubicBezTo>
                    <a:pt x="912" y="3282"/>
                    <a:pt x="923" y="3226"/>
                    <a:pt x="923" y="3183"/>
                  </a:cubicBezTo>
                  <a:cubicBezTo>
                    <a:pt x="916" y="2717"/>
                    <a:pt x="810" y="2267"/>
                    <a:pt x="775" y="1807"/>
                  </a:cubicBezTo>
                  <a:lnTo>
                    <a:pt x="775" y="1807"/>
                  </a:lnTo>
                  <a:cubicBezTo>
                    <a:pt x="877" y="2185"/>
                    <a:pt x="980" y="2565"/>
                    <a:pt x="1082" y="2942"/>
                  </a:cubicBezTo>
                  <a:cubicBezTo>
                    <a:pt x="1115" y="3061"/>
                    <a:pt x="1244" y="3414"/>
                    <a:pt x="1358" y="3414"/>
                  </a:cubicBezTo>
                  <a:cubicBezTo>
                    <a:pt x="1365" y="3414"/>
                    <a:pt x="1372" y="3413"/>
                    <a:pt x="1379" y="3410"/>
                  </a:cubicBezTo>
                  <a:cubicBezTo>
                    <a:pt x="1499" y="3363"/>
                    <a:pt x="1111" y="1657"/>
                    <a:pt x="1111" y="1656"/>
                  </a:cubicBezTo>
                  <a:lnTo>
                    <a:pt x="1111" y="1656"/>
                  </a:lnTo>
                  <a:cubicBezTo>
                    <a:pt x="1111" y="1657"/>
                    <a:pt x="1322" y="2389"/>
                    <a:pt x="1396" y="2667"/>
                  </a:cubicBezTo>
                  <a:cubicBezTo>
                    <a:pt x="1465" y="2926"/>
                    <a:pt x="1590" y="3414"/>
                    <a:pt x="1718" y="3414"/>
                  </a:cubicBezTo>
                  <a:cubicBezTo>
                    <a:pt x="1728" y="3414"/>
                    <a:pt x="1739" y="3411"/>
                    <a:pt x="1750" y="3403"/>
                  </a:cubicBezTo>
                  <a:cubicBezTo>
                    <a:pt x="1891" y="3307"/>
                    <a:pt x="1716" y="2066"/>
                    <a:pt x="1608" y="1428"/>
                  </a:cubicBezTo>
                  <a:lnTo>
                    <a:pt x="1608" y="1428"/>
                  </a:lnTo>
                  <a:cubicBezTo>
                    <a:pt x="1680" y="1794"/>
                    <a:pt x="1754" y="2158"/>
                    <a:pt x="1826" y="2523"/>
                  </a:cubicBezTo>
                  <a:cubicBezTo>
                    <a:pt x="1853" y="2657"/>
                    <a:pt x="1914" y="2910"/>
                    <a:pt x="2012" y="2910"/>
                  </a:cubicBezTo>
                  <a:cubicBezTo>
                    <a:pt x="2024" y="2910"/>
                    <a:pt x="2036" y="2906"/>
                    <a:pt x="2050" y="2897"/>
                  </a:cubicBezTo>
                  <a:cubicBezTo>
                    <a:pt x="2171" y="2824"/>
                    <a:pt x="1941" y="680"/>
                    <a:pt x="2014" y="631"/>
                  </a:cubicBezTo>
                  <a:cubicBezTo>
                    <a:pt x="2016" y="630"/>
                    <a:pt x="2018" y="630"/>
                    <a:pt x="2020" y="630"/>
                  </a:cubicBezTo>
                  <a:cubicBezTo>
                    <a:pt x="2092" y="630"/>
                    <a:pt x="2244" y="1365"/>
                    <a:pt x="2336" y="1365"/>
                  </a:cubicBezTo>
                  <a:cubicBezTo>
                    <a:pt x="2340" y="1365"/>
                    <a:pt x="2345" y="1363"/>
                    <a:pt x="2349" y="1360"/>
                  </a:cubicBezTo>
                  <a:cubicBezTo>
                    <a:pt x="2439" y="1275"/>
                    <a:pt x="2402" y="444"/>
                    <a:pt x="2295" y="1"/>
                  </a:cubicBezTo>
                  <a:close/>
                </a:path>
              </a:pathLst>
            </a:custGeom>
            <a:solidFill>
              <a:srgbClr val="F9C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38"/>
            <p:cNvSpPr/>
            <p:nvPr/>
          </p:nvSpPr>
          <p:spPr>
            <a:xfrm>
              <a:off x="1372850" y="3121475"/>
              <a:ext cx="212025" cy="497650"/>
            </a:xfrm>
            <a:custGeom>
              <a:avLst/>
              <a:gdLst/>
              <a:ahLst/>
              <a:cxnLst/>
              <a:rect l="l" t="t" r="r" b="b"/>
              <a:pathLst>
                <a:path w="8481" h="19906" extrusionOk="0">
                  <a:moveTo>
                    <a:pt x="8481" y="1"/>
                  </a:moveTo>
                  <a:lnTo>
                    <a:pt x="8481" y="1"/>
                  </a:lnTo>
                  <a:cubicBezTo>
                    <a:pt x="4102" y="633"/>
                    <a:pt x="2110" y="4388"/>
                    <a:pt x="1142" y="8286"/>
                  </a:cubicBezTo>
                  <a:cubicBezTo>
                    <a:pt x="682" y="10145"/>
                    <a:pt x="254" y="12020"/>
                    <a:pt x="128" y="13929"/>
                  </a:cubicBezTo>
                  <a:cubicBezTo>
                    <a:pt x="0" y="15838"/>
                    <a:pt x="182" y="17794"/>
                    <a:pt x="909" y="19566"/>
                  </a:cubicBezTo>
                  <a:cubicBezTo>
                    <a:pt x="956" y="19685"/>
                    <a:pt x="1013" y="19808"/>
                    <a:pt x="1127" y="19867"/>
                  </a:cubicBezTo>
                  <a:cubicBezTo>
                    <a:pt x="1184" y="19897"/>
                    <a:pt x="1249" y="19906"/>
                    <a:pt x="1315" y="19906"/>
                  </a:cubicBezTo>
                  <a:cubicBezTo>
                    <a:pt x="1358" y="19906"/>
                    <a:pt x="1401" y="19902"/>
                    <a:pt x="1443" y="19898"/>
                  </a:cubicBezTo>
                  <a:lnTo>
                    <a:pt x="3761" y="19677"/>
                  </a:lnTo>
                  <a:cubicBezTo>
                    <a:pt x="3834" y="19670"/>
                    <a:pt x="3913" y="19662"/>
                    <a:pt x="3970" y="19613"/>
                  </a:cubicBezTo>
                  <a:cubicBezTo>
                    <a:pt x="4050" y="19544"/>
                    <a:pt x="4058" y="19424"/>
                    <a:pt x="4058" y="19316"/>
                  </a:cubicBezTo>
                  <a:cubicBezTo>
                    <a:pt x="4056" y="17662"/>
                    <a:pt x="4023" y="16004"/>
                    <a:pt x="4167" y="14356"/>
                  </a:cubicBezTo>
                  <a:cubicBezTo>
                    <a:pt x="4446" y="11142"/>
                    <a:pt x="5319" y="9853"/>
                    <a:pt x="6864" y="7020"/>
                  </a:cubicBezTo>
                  <a:lnTo>
                    <a:pt x="848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38"/>
            <p:cNvSpPr/>
            <p:nvPr/>
          </p:nvSpPr>
          <p:spPr>
            <a:xfrm>
              <a:off x="1459225" y="3109475"/>
              <a:ext cx="367300" cy="506125"/>
            </a:xfrm>
            <a:custGeom>
              <a:avLst/>
              <a:gdLst/>
              <a:ahLst/>
              <a:cxnLst/>
              <a:rect l="l" t="t" r="r" b="b"/>
              <a:pathLst>
                <a:path w="14692" h="20245" extrusionOk="0">
                  <a:moveTo>
                    <a:pt x="5102" y="0"/>
                  </a:moveTo>
                  <a:cubicBezTo>
                    <a:pt x="4842" y="428"/>
                    <a:pt x="3999" y="739"/>
                    <a:pt x="3514" y="850"/>
                  </a:cubicBezTo>
                  <a:cubicBezTo>
                    <a:pt x="3029" y="961"/>
                    <a:pt x="2072" y="1825"/>
                    <a:pt x="1894" y="2291"/>
                  </a:cubicBezTo>
                  <a:lnTo>
                    <a:pt x="1149" y="5233"/>
                  </a:lnTo>
                  <a:cubicBezTo>
                    <a:pt x="575" y="8041"/>
                    <a:pt x="1" y="10940"/>
                    <a:pt x="551" y="13752"/>
                  </a:cubicBezTo>
                  <a:cubicBezTo>
                    <a:pt x="719" y="14614"/>
                    <a:pt x="991" y="15452"/>
                    <a:pt x="1149" y="16315"/>
                  </a:cubicBezTo>
                  <a:cubicBezTo>
                    <a:pt x="1295" y="17112"/>
                    <a:pt x="1318" y="17930"/>
                    <a:pt x="1475" y="18724"/>
                  </a:cubicBezTo>
                  <a:cubicBezTo>
                    <a:pt x="1636" y="19534"/>
                    <a:pt x="2009" y="19494"/>
                    <a:pt x="2793" y="19684"/>
                  </a:cubicBezTo>
                  <a:cubicBezTo>
                    <a:pt x="4160" y="20017"/>
                    <a:pt x="5563" y="20202"/>
                    <a:pt x="6969" y="20242"/>
                  </a:cubicBezTo>
                  <a:cubicBezTo>
                    <a:pt x="7037" y="20244"/>
                    <a:pt x="7105" y="20245"/>
                    <a:pt x="7173" y="20245"/>
                  </a:cubicBezTo>
                  <a:cubicBezTo>
                    <a:pt x="8406" y="20245"/>
                    <a:pt x="9599" y="19943"/>
                    <a:pt x="10767" y="19558"/>
                  </a:cubicBezTo>
                  <a:cubicBezTo>
                    <a:pt x="11815" y="19214"/>
                    <a:pt x="12863" y="18870"/>
                    <a:pt x="13909" y="18526"/>
                  </a:cubicBezTo>
                  <a:cubicBezTo>
                    <a:pt x="14237" y="18419"/>
                    <a:pt x="14621" y="18243"/>
                    <a:pt x="14648" y="17899"/>
                  </a:cubicBezTo>
                  <a:cubicBezTo>
                    <a:pt x="14691" y="17328"/>
                    <a:pt x="13797" y="17062"/>
                    <a:pt x="13602" y="16561"/>
                  </a:cubicBezTo>
                  <a:cubicBezTo>
                    <a:pt x="13414" y="16080"/>
                    <a:pt x="13615" y="15514"/>
                    <a:pt x="13515" y="14999"/>
                  </a:cubicBezTo>
                  <a:cubicBezTo>
                    <a:pt x="13179" y="13298"/>
                    <a:pt x="12679" y="11660"/>
                    <a:pt x="12441" y="9931"/>
                  </a:cubicBezTo>
                  <a:cubicBezTo>
                    <a:pt x="12223" y="8355"/>
                    <a:pt x="12091" y="6770"/>
                    <a:pt x="11967" y="5183"/>
                  </a:cubicBezTo>
                  <a:cubicBezTo>
                    <a:pt x="11859" y="3840"/>
                    <a:pt x="10935" y="2560"/>
                    <a:pt x="10079" y="1534"/>
                  </a:cubicBezTo>
                  <a:cubicBezTo>
                    <a:pt x="9838" y="1244"/>
                    <a:pt x="9572" y="948"/>
                    <a:pt x="9494" y="579"/>
                  </a:cubicBezTo>
                  <a:cubicBezTo>
                    <a:pt x="9086" y="647"/>
                    <a:pt x="8672" y="681"/>
                    <a:pt x="8258" y="681"/>
                  </a:cubicBezTo>
                  <a:cubicBezTo>
                    <a:pt x="7174" y="681"/>
                    <a:pt x="6089" y="451"/>
                    <a:pt x="51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38"/>
            <p:cNvSpPr/>
            <p:nvPr/>
          </p:nvSpPr>
          <p:spPr>
            <a:xfrm>
              <a:off x="1483125" y="3263125"/>
              <a:ext cx="62325" cy="193025"/>
            </a:xfrm>
            <a:custGeom>
              <a:avLst/>
              <a:gdLst/>
              <a:ahLst/>
              <a:cxnLst/>
              <a:rect l="l" t="t" r="r" b="b"/>
              <a:pathLst>
                <a:path w="2493" h="7721" extrusionOk="0">
                  <a:moveTo>
                    <a:pt x="2394" y="1"/>
                  </a:moveTo>
                  <a:cubicBezTo>
                    <a:pt x="2378" y="1"/>
                    <a:pt x="2362" y="7"/>
                    <a:pt x="2350" y="23"/>
                  </a:cubicBezTo>
                  <a:cubicBezTo>
                    <a:pt x="750" y="2047"/>
                    <a:pt x="256" y="5178"/>
                    <a:pt x="4" y="7675"/>
                  </a:cubicBezTo>
                  <a:cubicBezTo>
                    <a:pt x="0" y="7704"/>
                    <a:pt x="25" y="7721"/>
                    <a:pt x="51" y="7721"/>
                  </a:cubicBezTo>
                  <a:cubicBezTo>
                    <a:pt x="71" y="7721"/>
                    <a:pt x="92" y="7710"/>
                    <a:pt x="98" y="7687"/>
                  </a:cubicBezTo>
                  <a:cubicBezTo>
                    <a:pt x="737" y="5184"/>
                    <a:pt x="935" y="2275"/>
                    <a:pt x="2460" y="105"/>
                  </a:cubicBezTo>
                  <a:cubicBezTo>
                    <a:pt x="2492" y="59"/>
                    <a:pt x="2442" y="1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38"/>
            <p:cNvSpPr/>
            <p:nvPr/>
          </p:nvSpPr>
          <p:spPr>
            <a:xfrm>
              <a:off x="1761253" y="3248425"/>
              <a:ext cx="11000" cy="50975"/>
            </a:xfrm>
            <a:custGeom>
              <a:avLst/>
              <a:gdLst/>
              <a:ahLst/>
              <a:cxnLst/>
              <a:rect l="l" t="t" r="r" b="b"/>
              <a:pathLst>
                <a:path w="440" h="2039" extrusionOk="0">
                  <a:moveTo>
                    <a:pt x="365" y="0"/>
                  </a:moveTo>
                  <a:cubicBezTo>
                    <a:pt x="335" y="0"/>
                    <a:pt x="306" y="16"/>
                    <a:pt x="300" y="51"/>
                  </a:cubicBezTo>
                  <a:cubicBezTo>
                    <a:pt x="177" y="681"/>
                    <a:pt x="0" y="1341"/>
                    <a:pt x="12" y="1985"/>
                  </a:cubicBezTo>
                  <a:cubicBezTo>
                    <a:pt x="13" y="2020"/>
                    <a:pt x="39" y="2038"/>
                    <a:pt x="66" y="2038"/>
                  </a:cubicBezTo>
                  <a:cubicBezTo>
                    <a:pt x="88" y="2038"/>
                    <a:pt x="110" y="2026"/>
                    <a:pt x="119" y="2000"/>
                  </a:cubicBezTo>
                  <a:cubicBezTo>
                    <a:pt x="326" y="1391"/>
                    <a:pt x="359" y="706"/>
                    <a:pt x="435" y="68"/>
                  </a:cubicBezTo>
                  <a:cubicBezTo>
                    <a:pt x="439" y="25"/>
                    <a:pt x="402" y="0"/>
                    <a:pt x="3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38"/>
            <p:cNvSpPr/>
            <p:nvPr/>
          </p:nvSpPr>
          <p:spPr>
            <a:xfrm>
              <a:off x="1522875" y="3550300"/>
              <a:ext cx="260050" cy="50775"/>
            </a:xfrm>
            <a:custGeom>
              <a:avLst/>
              <a:gdLst/>
              <a:ahLst/>
              <a:cxnLst/>
              <a:rect l="l" t="t" r="r" b="b"/>
              <a:pathLst>
                <a:path w="10402" h="2031" extrusionOk="0">
                  <a:moveTo>
                    <a:pt x="10272" y="1"/>
                  </a:moveTo>
                  <a:cubicBezTo>
                    <a:pt x="10256" y="1"/>
                    <a:pt x="10240" y="5"/>
                    <a:pt x="10223" y="15"/>
                  </a:cubicBezTo>
                  <a:cubicBezTo>
                    <a:pt x="8515" y="986"/>
                    <a:pt x="6778" y="1684"/>
                    <a:pt x="4799" y="1832"/>
                  </a:cubicBezTo>
                  <a:cubicBezTo>
                    <a:pt x="4365" y="1865"/>
                    <a:pt x="3930" y="1877"/>
                    <a:pt x="3494" y="1877"/>
                  </a:cubicBezTo>
                  <a:cubicBezTo>
                    <a:pt x="2345" y="1877"/>
                    <a:pt x="1191" y="1794"/>
                    <a:pt x="45" y="1792"/>
                  </a:cubicBezTo>
                  <a:lnTo>
                    <a:pt x="45" y="1792"/>
                  </a:lnTo>
                  <a:cubicBezTo>
                    <a:pt x="0" y="1793"/>
                    <a:pt x="0" y="1861"/>
                    <a:pt x="47" y="1865"/>
                  </a:cubicBezTo>
                  <a:cubicBezTo>
                    <a:pt x="1145" y="1956"/>
                    <a:pt x="2240" y="2031"/>
                    <a:pt x="3319" y="2031"/>
                  </a:cubicBezTo>
                  <a:cubicBezTo>
                    <a:pt x="5775" y="2031"/>
                    <a:pt x="8154" y="1644"/>
                    <a:pt x="10318" y="175"/>
                  </a:cubicBezTo>
                  <a:cubicBezTo>
                    <a:pt x="10401" y="120"/>
                    <a:pt x="10352" y="1"/>
                    <a:pt x="102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38"/>
            <p:cNvSpPr/>
            <p:nvPr/>
          </p:nvSpPr>
          <p:spPr>
            <a:xfrm>
              <a:off x="1591300" y="3112025"/>
              <a:ext cx="11925" cy="13575"/>
            </a:xfrm>
            <a:custGeom>
              <a:avLst/>
              <a:gdLst/>
              <a:ahLst/>
              <a:cxnLst/>
              <a:rect l="l" t="t" r="r" b="b"/>
              <a:pathLst>
                <a:path w="477" h="543" extrusionOk="0">
                  <a:moveTo>
                    <a:pt x="319" y="1"/>
                  </a:moveTo>
                  <a:cubicBezTo>
                    <a:pt x="291" y="1"/>
                    <a:pt x="264" y="12"/>
                    <a:pt x="241" y="39"/>
                  </a:cubicBezTo>
                  <a:cubicBezTo>
                    <a:pt x="121" y="179"/>
                    <a:pt x="25" y="285"/>
                    <a:pt x="5" y="472"/>
                  </a:cubicBezTo>
                  <a:cubicBezTo>
                    <a:pt x="1" y="518"/>
                    <a:pt x="39" y="543"/>
                    <a:pt x="78" y="543"/>
                  </a:cubicBezTo>
                  <a:cubicBezTo>
                    <a:pt x="90" y="543"/>
                    <a:pt x="103" y="540"/>
                    <a:pt x="114" y="535"/>
                  </a:cubicBezTo>
                  <a:cubicBezTo>
                    <a:pt x="273" y="459"/>
                    <a:pt x="340" y="333"/>
                    <a:pt x="426" y="182"/>
                  </a:cubicBezTo>
                  <a:cubicBezTo>
                    <a:pt x="476" y="98"/>
                    <a:pt x="398" y="1"/>
                    <a:pt x="3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38"/>
            <p:cNvSpPr/>
            <p:nvPr/>
          </p:nvSpPr>
          <p:spPr>
            <a:xfrm>
              <a:off x="1609675" y="3117425"/>
              <a:ext cx="7050" cy="12150"/>
            </a:xfrm>
            <a:custGeom>
              <a:avLst/>
              <a:gdLst/>
              <a:ahLst/>
              <a:cxnLst/>
              <a:rect l="l" t="t" r="r" b="b"/>
              <a:pathLst>
                <a:path w="282" h="486" extrusionOk="0">
                  <a:moveTo>
                    <a:pt x="184" y="1"/>
                  </a:moveTo>
                  <a:cubicBezTo>
                    <a:pt x="139" y="1"/>
                    <a:pt x="92" y="25"/>
                    <a:pt x="73" y="74"/>
                  </a:cubicBezTo>
                  <a:cubicBezTo>
                    <a:pt x="24" y="191"/>
                    <a:pt x="1" y="264"/>
                    <a:pt x="17" y="390"/>
                  </a:cubicBezTo>
                  <a:cubicBezTo>
                    <a:pt x="25" y="446"/>
                    <a:pt x="72" y="486"/>
                    <a:pt x="120" y="486"/>
                  </a:cubicBezTo>
                  <a:cubicBezTo>
                    <a:pt x="148" y="486"/>
                    <a:pt x="176" y="472"/>
                    <a:pt x="196" y="439"/>
                  </a:cubicBezTo>
                  <a:cubicBezTo>
                    <a:pt x="265" y="327"/>
                    <a:pt x="275" y="231"/>
                    <a:pt x="279" y="99"/>
                  </a:cubicBezTo>
                  <a:cubicBezTo>
                    <a:pt x="281" y="33"/>
                    <a:pt x="234" y="1"/>
                    <a:pt x="1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38"/>
            <p:cNvSpPr/>
            <p:nvPr/>
          </p:nvSpPr>
          <p:spPr>
            <a:xfrm>
              <a:off x="1627775" y="3122725"/>
              <a:ext cx="5625" cy="12275"/>
            </a:xfrm>
            <a:custGeom>
              <a:avLst/>
              <a:gdLst/>
              <a:ahLst/>
              <a:cxnLst/>
              <a:rect l="l" t="t" r="r" b="b"/>
              <a:pathLst>
                <a:path w="225" h="491" extrusionOk="0">
                  <a:moveTo>
                    <a:pt x="119" y="1"/>
                  </a:moveTo>
                  <a:cubicBezTo>
                    <a:pt x="83" y="1"/>
                    <a:pt x="48" y="20"/>
                    <a:pt x="39" y="65"/>
                  </a:cubicBezTo>
                  <a:cubicBezTo>
                    <a:pt x="14" y="201"/>
                    <a:pt x="1" y="303"/>
                    <a:pt x="31" y="438"/>
                  </a:cubicBezTo>
                  <a:cubicBezTo>
                    <a:pt x="40" y="474"/>
                    <a:pt x="66" y="490"/>
                    <a:pt x="94" y="490"/>
                  </a:cubicBezTo>
                  <a:cubicBezTo>
                    <a:pt x="125" y="490"/>
                    <a:pt x="159" y="470"/>
                    <a:pt x="173" y="438"/>
                  </a:cubicBezTo>
                  <a:cubicBezTo>
                    <a:pt x="223" y="315"/>
                    <a:pt x="224" y="223"/>
                    <a:pt x="218" y="88"/>
                  </a:cubicBezTo>
                  <a:cubicBezTo>
                    <a:pt x="217" y="34"/>
                    <a:pt x="166" y="1"/>
                    <a:pt x="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38"/>
            <p:cNvSpPr/>
            <p:nvPr/>
          </p:nvSpPr>
          <p:spPr>
            <a:xfrm>
              <a:off x="1650750" y="3124150"/>
              <a:ext cx="5575" cy="11900"/>
            </a:xfrm>
            <a:custGeom>
              <a:avLst/>
              <a:gdLst/>
              <a:ahLst/>
              <a:cxnLst/>
              <a:rect l="l" t="t" r="r" b="b"/>
              <a:pathLst>
                <a:path w="223" h="476" extrusionOk="0">
                  <a:moveTo>
                    <a:pt x="135" y="0"/>
                  </a:moveTo>
                  <a:cubicBezTo>
                    <a:pt x="104" y="0"/>
                    <a:pt x="70" y="19"/>
                    <a:pt x="59" y="50"/>
                  </a:cubicBezTo>
                  <a:cubicBezTo>
                    <a:pt x="13" y="192"/>
                    <a:pt x="0" y="279"/>
                    <a:pt x="23" y="418"/>
                  </a:cubicBezTo>
                  <a:cubicBezTo>
                    <a:pt x="30" y="458"/>
                    <a:pt x="60" y="476"/>
                    <a:pt x="92" y="476"/>
                  </a:cubicBezTo>
                  <a:cubicBezTo>
                    <a:pt x="128" y="476"/>
                    <a:pt x="166" y="454"/>
                    <a:pt x="178" y="418"/>
                  </a:cubicBezTo>
                  <a:cubicBezTo>
                    <a:pt x="222" y="286"/>
                    <a:pt x="217" y="186"/>
                    <a:pt x="195" y="50"/>
                  </a:cubicBezTo>
                  <a:cubicBezTo>
                    <a:pt x="190" y="15"/>
                    <a:pt x="164" y="0"/>
                    <a:pt x="1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38"/>
            <p:cNvSpPr/>
            <p:nvPr/>
          </p:nvSpPr>
          <p:spPr>
            <a:xfrm>
              <a:off x="1667525" y="3125450"/>
              <a:ext cx="6675" cy="13050"/>
            </a:xfrm>
            <a:custGeom>
              <a:avLst/>
              <a:gdLst/>
              <a:ahLst/>
              <a:cxnLst/>
              <a:rect l="l" t="t" r="r" b="b"/>
              <a:pathLst>
                <a:path w="267" h="522" extrusionOk="0">
                  <a:moveTo>
                    <a:pt x="146" y="0"/>
                  </a:moveTo>
                  <a:cubicBezTo>
                    <a:pt x="123" y="0"/>
                    <a:pt x="101" y="11"/>
                    <a:pt x="89" y="35"/>
                  </a:cubicBezTo>
                  <a:cubicBezTo>
                    <a:pt x="26" y="158"/>
                    <a:pt x="9" y="263"/>
                    <a:pt x="3" y="402"/>
                  </a:cubicBezTo>
                  <a:cubicBezTo>
                    <a:pt x="0" y="483"/>
                    <a:pt x="56" y="521"/>
                    <a:pt x="115" y="521"/>
                  </a:cubicBezTo>
                  <a:cubicBezTo>
                    <a:pt x="176" y="521"/>
                    <a:pt x="241" y="480"/>
                    <a:pt x="251" y="402"/>
                  </a:cubicBezTo>
                  <a:cubicBezTo>
                    <a:pt x="267" y="270"/>
                    <a:pt x="265" y="178"/>
                    <a:pt x="224" y="54"/>
                  </a:cubicBezTo>
                  <a:cubicBezTo>
                    <a:pt x="212" y="21"/>
                    <a:pt x="178" y="0"/>
                    <a:pt x="1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38"/>
            <p:cNvSpPr/>
            <p:nvPr/>
          </p:nvSpPr>
          <p:spPr>
            <a:xfrm>
              <a:off x="1681175" y="3123225"/>
              <a:ext cx="7000" cy="13550"/>
            </a:xfrm>
            <a:custGeom>
              <a:avLst/>
              <a:gdLst/>
              <a:ahLst/>
              <a:cxnLst/>
              <a:rect l="l" t="t" r="r" b="b"/>
              <a:pathLst>
                <a:path w="280" h="542" extrusionOk="0">
                  <a:moveTo>
                    <a:pt x="170" y="0"/>
                  </a:moveTo>
                  <a:cubicBezTo>
                    <a:pt x="130" y="0"/>
                    <a:pt x="88" y="22"/>
                    <a:pt x="72" y="68"/>
                  </a:cubicBezTo>
                  <a:cubicBezTo>
                    <a:pt x="16" y="224"/>
                    <a:pt x="0" y="368"/>
                    <a:pt x="99" y="504"/>
                  </a:cubicBezTo>
                  <a:cubicBezTo>
                    <a:pt x="116" y="529"/>
                    <a:pt x="144" y="541"/>
                    <a:pt x="171" y="541"/>
                  </a:cubicBezTo>
                  <a:cubicBezTo>
                    <a:pt x="203" y="541"/>
                    <a:pt x="234" y="523"/>
                    <a:pt x="245" y="484"/>
                  </a:cubicBezTo>
                  <a:cubicBezTo>
                    <a:pt x="280" y="358"/>
                    <a:pt x="265" y="226"/>
                    <a:pt x="267" y="94"/>
                  </a:cubicBezTo>
                  <a:cubicBezTo>
                    <a:pt x="266" y="32"/>
                    <a:pt x="219" y="0"/>
                    <a:pt x="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97" name="Google Shape;6797;p38"/>
          <p:cNvGrpSpPr/>
          <p:nvPr/>
        </p:nvGrpSpPr>
        <p:grpSpPr>
          <a:xfrm>
            <a:off x="2564899" y="4076429"/>
            <a:ext cx="2216303" cy="1033136"/>
            <a:chOff x="2564899" y="4076429"/>
            <a:chExt cx="2216303" cy="1033136"/>
          </a:xfrm>
        </p:grpSpPr>
        <p:sp>
          <p:nvSpPr>
            <p:cNvPr id="6798" name="Google Shape;6798;p38"/>
            <p:cNvSpPr/>
            <p:nvPr/>
          </p:nvSpPr>
          <p:spPr>
            <a:xfrm>
              <a:off x="3329973" y="4949361"/>
              <a:ext cx="85239" cy="25977"/>
            </a:xfrm>
            <a:custGeom>
              <a:avLst/>
              <a:gdLst/>
              <a:ahLst/>
              <a:cxnLst/>
              <a:rect l="l" t="t" r="r" b="b"/>
              <a:pathLst>
                <a:path w="863" h="263" extrusionOk="0">
                  <a:moveTo>
                    <a:pt x="387" y="0"/>
                  </a:moveTo>
                  <a:cubicBezTo>
                    <a:pt x="325" y="0"/>
                    <a:pt x="262" y="28"/>
                    <a:pt x="223" y="76"/>
                  </a:cubicBezTo>
                  <a:cubicBezTo>
                    <a:pt x="207" y="95"/>
                    <a:pt x="194" y="116"/>
                    <a:pt x="176" y="135"/>
                  </a:cubicBezTo>
                  <a:cubicBezTo>
                    <a:pt x="131" y="176"/>
                    <a:pt x="64" y="179"/>
                    <a:pt x="18" y="221"/>
                  </a:cubicBezTo>
                  <a:cubicBezTo>
                    <a:pt x="9" y="229"/>
                    <a:pt x="1" y="244"/>
                    <a:pt x="8" y="255"/>
                  </a:cubicBezTo>
                  <a:cubicBezTo>
                    <a:pt x="14" y="262"/>
                    <a:pt x="24" y="262"/>
                    <a:pt x="35" y="262"/>
                  </a:cubicBezTo>
                  <a:cubicBezTo>
                    <a:pt x="264" y="251"/>
                    <a:pt x="494" y="219"/>
                    <a:pt x="716" y="163"/>
                  </a:cubicBezTo>
                  <a:cubicBezTo>
                    <a:pt x="759" y="152"/>
                    <a:pt x="802" y="140"/>
                    <a:pt x="839" y="116"/>
                  </a:cubicBezTo>
                  <a:cubicBezTo>
                    <a:pt x="846" y="112"/>
                    <a:pt x="855" y="105"/>
                    <a:pt x="856" y="95"/>
                  </a:cubicBezTo>
                  <a:cubicBezTo>
                    <a:pt x="862" y="79"/>
                    <a:pt x="846" y="63"/>
                    <a:pt x="832" y="52"/>
                  </a:cubicBezTo>
                  <a:cubicBezTo>
                    <a:pt x="785" y="21"/>
                    <a:pt x="729" y="5"/>
                    <a:pt x="672" y="5"/>
                  </a:cubicBezTo>
                  <a:cubicBezTo>
                    <a:pt x="629" y="5"/>
                    <a:pt x="586" y="14"/>
                    <a:pt x="547" y="33"/>
                  </a:cubicBezTo>
                  <a:lnTo>
                    <a:pt x="444" y="9"/>
                  </a:lnTo>
                  <a:cubicBezTo>
                    <a:pt x="425" y="3"/>
                    <a:pt x="406" y="0"/>
                    <a:pt x="3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38"/>
            <p:cNvSpPr/>
            <p:nvPr/>
          </p:nvSpPr>
          <p:spPr>
            <a:xfrm>
              <a:off x="3745005" y="4916569"/>
              <a:ext cx="95511" cy="33779"/>
            </a:xfrm>
            <a:custGeom>
              <a:avLst/>
              <a:gdLst/>
              <a:ahLst/>
              <a:cxnLst/>
              <a:rect l="l" t="t" r="r" b="b"/>
              <a:pathLst>
                <a:path w="967" h="342" extrusionOk="0">
                  <a:moveTo>
                    <a:pt x="548" y="0"/>
                  </a:moveTo>
                  <a:cubicBezTo>
                    <a:pt x="474" y="0"/>
                    <a:pt x="400" y="34"/>
                    <a:pt x="355" y="93"/>
                  </a:cubicBezTo>
                  <a:cubicBezTo>
                    <a:pt x="348" y="103"/>
                    <a:pt x="341" y="113"/>
                    <a:pt x="329" y="118"/>
                  </a:cubicBezTo>
                  <a:cubicBezTo>
                    <a:pt x="319" y="126"/>
                    <a:pt x="306" y="128"/>
                    <a:pt x="295" y="130"/>
                  </a:cubicBezTo>
                  <a:cubicBezTo>
                    <a:pt x="235" y="137"/>
                    <a:pt x="171" y="133"/>
                    <a:pt x="114" y="151"/>
                  </a:cubicBezTo>
                  <a:cubicBezTo>
                    <a:pt x="57" y="169"/>
                    <a:pt x="1" y="217"/>
                    <a:pt x="1" y="277"/>
                  </a:cubicBezTo>
                  <a:cubicBezTo>
                    <a:pt x="1" y="289"/>
                    <a:pt x="4" y="302"/>
                    <a:pt x="11" y="312"/>
                  </a:cubicBezTo>
                  <a:cubicBezTo>
                    <a:pt x="23" y="334"/>
                    <a:pt x="46" y="341"/>
                    <a:pt x="70" y="341"/>
                  </a:cubicBezTo>
                  <a:cubicBezTo>
                    <a:pt x="94" y="341"/>
                    <a:pt x="121" y="334"/>
                    <a:pt x="143" y="326"/>
                  </a:cubicBezTo>
                  <a:cubicBezTo>
                    <a:pt x="206" y="305"/>
                    <a:pt x="270" y="287"/>
                    <a:pt x="336" y="285"/>
                  </a:cubicBezTo>
                  <a:cubicBezTo>
                    <a:pt x="376" y="285"/>
                    <a:pt x="417" y="291"/>
                    <a:pt x="456" y="291"/>
                  </a:cubicBezTo>
                  <a:cubicBezTo>
                    <a:pt x="464" y="291"/>
                    <a:pt x="473" y="291"/>
                    <a:pt x="481" y="290"/>
                  </a:cubicBezTo>
                  <a:cubicBezTo>
                    <a:pt x="528" y="287"/>
                    <a:pt x="574" y="272"/>
                    <a:pt x="617" y="256"/>
                  </a:cubicBezTo>
                  <a:cubicBezTo>
                    <a:pt x="677" y="237"/>
                    <a:pt x="736" y="216"/>
                    <a:pt x="795" y="196"/>
                  </a:cubicBezTo>
                  <a:cubicBezTo>
                    <a:pt x="839" y="180"/>
                    <a:pt x="885" y="166"/>
                    <a:pt x="928" y="146"/>
                  </a:cubicBezTo>
                  <a:cubicBezTo>
                    <a:pt x="943" y="138"/>
                    <a:pt x="958" y="131"/>
                    <a:pt x="961" y="116"/>
                  </a:cubicBezTo>
                  <a:cubicBezTo>
                    <a:pt x="967" y="91"/>
                    <a:pt x="938" y="75"/>
                    <a:pt x="915" y="67"/>
                  </a:cubicBezTo>
                  <a:cubicBezTo>
                    <a:pt x="864" y="50"/>
                    <a:pt x="811" y="32"/>
                    <a:pt x="759" y="15"/>
                  </a:cubicBezTo>
                  <a:lnTo>
                    <a:pt x="643" y="21"/>
                  </a:lnTo>
                  <a:cubicBezTo>
                    <a:pt x="613" y="7"/>
                    <a:pt x="580" y="0"/>
                    <a:pt x="5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38"/>
            <p:cNvSpPr/>
            <p:nvPr/>
          </p:nvSpPr>
          <p:spPr>
            <a:xfrm>
              <a:off x="4123196" y="4559021"/>
              <a:ext cx="433403" cy="104400"/>
            </a:xfrm>
            <a:custGeom>
              <a:avLst/>
              <a:gdLst/>
              <a:ahLst/>
              <a:cxnLst/>
              <a:rect l="l" t="t" r="r" b="b"/>
              <a:pathLst>
                <a:path w="4388" h="1057" extrusionOk="0">
                  <a:moveTo>
                    <a:pt x="1936" y="0"/>
                  </a:moveTo>
                  <a:cubicBezTo>
                    <a:pt x="1873" y="0"/>
                    <a:pt x="1811" y="8"/>
                    <a:pt x="1750" y="29"/>
                  </a:cubicBezTo>
                  <a:cubicBezTo>
                    <a:pt x="1681" y="52"/>
                    <a:pt x="1618" y="91"/>
                    <a:pt x="1551" y="118"/>
                  </a:cubicBezTo>
                  <a:cubicBezTo>
                    <a:pt x="1492" y="144"/>
                    <a:pt x="1428" y="155"/>
                    <a:pt x="1363" y="167"/>
                  </a:cubicBezTo>
                  <a:cubicBezTo>
                    <a:pt x="1322" y="174"/>
                    <a:pt x="1281" y="181"/>
                    <a:pt x="1243" y="191"/>
                  </a:cubicBezTo>
                  <a:cubicBezTo>
                    <a:pt x="1056" y="231"/>
                    <a:pt x="882" y="313"/>
                    <a:pt x="701" y="375"/>
                  </a:cubicBezTo>
                  <a:cubicBezTo>
                    <a:pt x="542" y="428"/>
                    <a:pt x="390" y="441"/>
                    <a:pt x="225" y="462"/>
                  </a:cubicBezTo>
                  <a:cubicBezTo>
                    <a:pt x="172" y="468"/>
                    <a:pt x="119" y="473"/>
                    <a:pt x="75" y="499"/>
                  </a:cubicBezTo>
                  <a:cubicBezTo>
                    <a:pt x="29" y="527"/>
                    <a:pt x="0" y="585"/>
                    <a:pt x="22" y="633"/>
                  </a:cubicBezTo>
                  <a:cubicBezTo>
                    <a:pt x="40" y="671"/>
                    <a:pt x="86" y="690"/>
                    <a:pt x="129" y="703"/>
                  </a:cubicBezTo>
                  <a:cubicBezTo>
                    <a:pt x="254" y="735"/>
                    <a:pt x="382" y="753"/>
                    <a:pt x="511" y="753"/>
                  </a:cubicBezTo>
                  <a:cubicBezTo>
                    <a:pt x="542" y="753"/>
                    <a:pt x="573" y="752"/>
                    <a:pt x="605" y="750"/>
                  </a:cubicBezTo>
                  <a:cubicBezTo>
                    <a:pt x="689" y="745"/>
                    <a:pt x="774" y="732"/>
                    <a:pt x="858" y="732"/>
                  </a:cubicBezTo>
                  <a:cubicBezTo>
                    <a:pt x="883" y="732"/>
                    <a:pt x="907" y="733"/>
                    <a:pt x="932" y="736"/>
                  </a:cubicBezTo>
                  <a:cubicBezTo>
                    <a:pt x="1242" y="772"/>
                    <a:pt x="1502" y="1056"/>
                    <a:pt x="1805" y="1056"/>
                  </a:cubicBezTo>
                  <a:cubicBezTo>
                    <a:pt x="1827" y="1056"/>
                    <a:pt x="1850" y="1054"/>
                    <a:pt x="1873" y="1051"/>
                  </a:cubicBezTo>
                  <a:cubicBezTo>
                    <a:pt x="2028" y="1027"/>
                    <a:pt x="2161" y="921"/>
                    <a:pt x="2313" y="872"/>
                  </a:cubicBezTo>
                  <a:cubicBezTo>
                    <a:pt x="2412" y="841"/>
                    <a:pt x="2517" y="834"/>
                    <a:pt x="2623" y="834"/>
                  </a:cubicBezTo>
                  <a:cubicBezTo>
                    <a:pt x="2704" y="834"/>
                    <a:pt x="2786" y="838"/>
                    <a:pt x="2867" y="838"/>
                  </a:cubicBezTo>
                  <a:cubicBezTo>
                    <a:pt x="3023" y="838"/>
                    <a:pt x="3173" y="823"/>
                    <a:pt x="3299" y="734"/>
                  </a:cubicBezTo>
                  <a:cubicBezTo>
                    <a:pt x="3357" y="696"/>
                    <a:pt x="3401" y="643"/>
                    <a:pt x="3458" y="605"/>
                  </a:cubicBezTo>
                  <a:cubicBezTo>
                    <a:pt x="3582" y="522"/>
                    <a:pt x="3730" y="512"/>
                    <a:pt x="3882" y="512"/>
                  </a:cubicBezTo>
                  <a:cubicBezTo>
                    <a:pt x="3926" y="512"/>
                    <a:pt x="3971" y="513"/>
                    <a:pt x="4016" y="513"/>
                  </a:cubicBezTo>
                  <a:cubicBezTo>
                    <a:pt x="4083" y="513"/>
                    <a:pt x="4149" y="511"/>
                    <a:pt x="4214" y="502"/>
                  </a:cubicBezTo>
                  <a:cubicBezTo>
                    <a:pt x="4275" y="492"/>
                    <a:pt x="4344" y="469"/>
                    <a:pt x="4364" y="412"/>
                  </a:cubicBezTo>
                  <a:cubicBezTo>
                    <a:pt x="4387" y="353"/>
                    <a:pt x="4344" y="289"/>
                    <a:pt x="4290" y="260"/>
                  </a:cubicBezTo>
                  <a:cubicBezTo>
                    <a:pt x="4237" y="231"/>
                    <a:pt x="4172" y="230"/>
                    <a:pt x="4111" y="224"/>
                  </a:cubicBezTo>
                  <a:cubicBezTo>
                    <a:pt x="3830" y="201"/>
                    <a:pt x="3542" y="137"/>
                    <a:pt x="3265" y="76"/>
                  </a:cubicBezTo>
                  <a:cubicBezTo>
                    <a:pt x="3173" y="57"/>
                    <a:pt x="3080" y="52"/>
                    <a:pt x="2987" y="52"/>
                  </a:cubicBezTo>
                  <a:cubicBezTo>
                    <a:pt x="2841" y="52"/>
                    <a:pt x="2695" y="66"/>
                    <a:pt x="2550" y="66"/>
                  </a:cubicBezTo>
                  <a:cubicBezTo>
                    <a:pt x="2494" y="66"/>
                    <a:pt x="2439" y="64"/>
                    <a:pt x="2384" y="58"/>
                  </a:cubicBezTo>
                  <a:cubicBezTo>
                    <a:pt x="2234" y="43"/>
                    <a:pt x="2082" y="0"/>
                    <a:pt x="19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38"/>
            <p:cNvSpPr/>
            <p:nvPr/>
          </p:nvSpPr>
          <p:spPr>
            <a:xfrm>
              <a:off x="4469879" y="4178163"/>
              <a:ext cx="305101" cy="712230"/>
            </a:xfrm>
            <a:custGeom>
              <a:avLst/>
              <a:gdLst/>
              <a:ahLst/>
              <a:cxnLst/>
              <a:rect l="l" t="t" r="r" b="b"/>
              <a:pathLst>
                <a:path w="3089" h="7211" extrusionOk="0">
                  <a:moveTo>
                    <a:pt x="2999" y="0"/>
                  </a:moveTo>
                  <a:cubicBezTo>
                    <a:pt x="2965" y="0"/>
                    <a:pt x="2934" y="22"/>
                    <a:pt x="2924" y="57"/>
                  </a:cubicBezTo>
                  <a:cubicBezTo>
                    <a:pt x="2288" y="2248"/>
                    <a:pt x="1746" y="3878"/>
                    <a:pt x="851" y="6280"/>
                  </a:cubicBezTo>
                  <a:cubicBezTo>
                    <a:pt x="711" y="6660"/>
                    <a:pt x="505" y="7050"/>
                    <a:pt x="109" y="7050"/>
                  </a:cubicBezTo>
                  <a:cubicBezTo>
                    <a:pt x="100" y="7050"/>
                    <a:pt x="92" y="7050"/>
                    <a:pt x="83" y="7050"/>
                  </a:cubicBezTo>
                  <a:lnTo>
                    <a:pt x="82" y="7050"/>
                  </a:lnTo>
                  <a:cubicBezTo>
                    <a:pt x="37" y="7050"/>
                    <a:pt x="4" y="7084"/>
                    <a:pt x="2" y="7127"/>
                  </a:cubicBezTo>
                  <a:cubicBezTo>
                    <a:pt x="0" y="7172"/>
                    <a:pt x="36" y="7207"/>
                    <a:pt x="79" y="7210"/>
                  </a:cubicBezTo>
                  <a:lnTo>
                    <a:pt x="105" y="7210"/>
                  </a:lnTo>
                  <a:cubicBezTo>
                    <a:pt x="678" y="7210"/>
                    <a:pt x="906" y="6598"/>
                    <a:pt x="1000" y="6337"/>
                  </a:cubicBezTo>
                  <a:cubicBezTo>
                    <a:pt x="1896" y="3930"/>
                    <a:pt x="2438" y="2297"/>
                    <a:pt x="3076" y="103"/>
                  </a:cubicBezTo>
                  <a:cubicBezTo>
                    <a:pt x="3089" y="61"/>
                    <a:pt x="3066" y="17"/>
                    <a:pt x="3023" y="4"/>
                  </a:cubicBezTo>
                  <a:cubicBezTo>
                    <a:pt x="3015" y="2"/>
                    <a:pt x="3007" y="0"/>
                    <a:pt x="2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38"/>
            <p:cNvSpPr/>
            <p:nvPr/>
          </p:nvSpPr>
          <p:spPr>
            <a:xfrm>
              <a:off x="4090306" y="4147742"/>
              <a:ext cx="297199" cy="700477"/>
            </a:xfrm>
            <a:custGeom>
              <a:avLst/>
              <a:gdLst/>
              <a:ahLst/>
              <a:cxnLst/>
              <a:rect l="l" t="t" r="r" b="b"/>
              <a:pathLst>
                <a:path w="3009" h="7092" extrusionOk="0">
                  <a:moveTo>
                    <a:pt x="2920" y="1"/>
                  </a:moveTo>
                  <a:cubicBezTo>
                    <a:pt x="2886" y="1"/>
                    <a:pt x="2855" y="24"/>
                    <a:pt x="2844" y="58"/>
                  </a:cubicBezTo>
                  <a:cubicBezTo>
                    <a:pt x="2241" y="2118"/>
                    <a:pt x="1719" y="3673"/>
                    <a:pt x="850" y="6009"/>
                  </a:cubicBezTo>
                  <a:cubicBezTo>
                    <a:pt x="714" y="6379"/>
                    <a:pt x="506" y="6932"/>
                    <a:pt x="98" y="6932"/>
                  </a:cubicBezTo>
                  <a:lnTo>
                    <a:pt x="81" y="6932"/>
                  </a:lnTo>
                  <a:cubicBezTo>
                    <a:pt x="38" y="6932"/>
                    <a:pt x="5" y="6966"/>
                    <a:pt x="2" y="7009"/>
                  </a:cubicBezTo>
                  <a:cubicBezTo>
                    <a:pt x="1" y="7054"/>
                    <a:pt x="36" y="7090"/>
                    <a:pt x="79" y="7091"/>
                  </a:cubicBezTo>
                  <a:lnTo>
                    <a:pt x="99" y="7091"/>
                  </a:lnTo>
                  <a:cubicBezTo>
                    <a:pt x="617" y="7091"/>
                    <a:pt x="846" y="6475"/>
                    <a:pt x="1001" y="6058"/>
                  </a:cubicBezTo>
                  <a:cubicBezTo>
                    <a:pt x="1870" y="3725"/>
                    <a:pt x="2391" y="2167"/>
                    <a:pt x="2996" y="103"/>
                  </a:cubicBezTo>
                  <a:cubicBezTo>
                    <a:pt x="3009" y="61"/>
                    <a:pt x="2986" y="17"/>
                    <a:pt x="2943" y="4"/>
                  </a:cubicBezTo>
                  <a:cubicBezTo>
                    <a:pt x="2935" y="2"/>
                    <a:pt x="2928" y="1"/>
                    <a:pt x="29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38"/>
            <p:cNvSpPr/>
            <p:nvPr/>
          </p:nvSpPr>
          <p:spPr>
            <a:xfrm>
              <a:off x="4266018" y="4185867"/>
              <a:ext cx="515184" cy="294730"/>
            </a:xfrm>
            <a:custGeom>
              <a:avLst/>
              <a:gdLst/>
              <a:ahLst/>
              <a:cxnLst/>
              <a:rect l="l" t="t" r="r" b="b"/>
              <a:pathLst>
                <a:path w="5216" h="2984" extrusionOk="0">
                  <a:moveTo>
                    <a:pt x="998" y="1"/>
                  </a:moveTo>
                  <a:cubicBezTo>
                    <a:pt x="976" y="1"/>
                    <a:pt x="960" y="2"/>
                    <a:pt x="950" y="5"/>
                  </a:cubicBezTo>
                  <a:cubicBezTo>
                    <a:pt x="758" y="59"/>
                    <a:pt x="0" y="2547"/>
                    <a:pt x="27" y="2642"/>
                  </a:cubicBezTo>
                  <a:cubicBezTo>
                    <a:pt x="40" y="2689"/>
                    <a:pt x="837" y="2737"/>
                    <a:pt x="1962" y="2823"/>
                  </a:cubicBezTo>
                  <a:cubicBezTo>
                    <a:pt x="2878" y="2891"/>
                    <a:pt x="3799" y="2983"/>
                    <a:pt x="4154" y="2983"/>
                  </a:cubicBezTo>
                  <a:cubicBezTo>
                    <a:pt x="4243" y="2983"/>
                    <a:pt x="4296" y="2978"/>
                    <a:pt x="4306" y="2964"/>
                  </a:cubicBezTo>
                  <a:cubicBezTo>
                    <a:pt x="4403" y="2833"/>
                    <a:pt x="5216" y="392"/>
                    <a:pt x="5177" y="257"/>
                  </a:cubicBezTo>
                  <a:cubicBezTo>
                    <a:pt x="5156" y="184"/>
                    <a:pt x="3874" y="174"/>
                    <a:pt x="2669" y="121"/>
                  </a:cubicBezTo>
                  <a:cubicBezTo>
                    <a:pt x="1780" y="81"/>
                    <a:pt x="1180" y="1"/>
                    <a:pt x="9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38"/>
            <p:cNvSpPr/>
            <p:nvPr/>
          </p:nvSpPr>
          <p:spPr>
            <a:xfrm>
              <a:off x="4357281" y="4239894"/>
              <a:ext cx="379771" cy="24890"/>
            </a:xfrm>
            <a:custGeom>
              <a:avLst/>
              <a:gdLst/>
              <a:ahLst/>
              <a:cxnLst/>
              <a:rect l="l" t="t" r="r" b="b"/>
              <a:pathLst>
                <a:path w="3845" h="252" extrusionOk="0">
                  <a:moveTo>
                    <a:pt x="121" y="1"/>
                  </a:moveTo>
                  <a:cubicBezTo>
                    <a:pt x="97" y="1"/>
                    <a:pt x="72" y="1"/>
                    <a:pt x="48" y="1"/>
                  </a:cubicBezTo>
                  <a:cubicBezTo>
                    <a:pt x="12" y="1"/>
                    <a:pt x="1" y="58"/>
                    <a:pt x="39" y="64"/>
                  </a:cubicBezTo>
                  <a:cubicBezTo>
                    <a:pt x="1255" y="250"/>
                    <a:pt x="2547" y="252"/>
                    <a:pt x="3777" y="252"/>
                  </a:cubicBezTo>
                  <a:cubicBezTo>
                    <a:pt x="3796" y="252"/>
                    <a:pt x="3815" y="252"/>
                    <a:pt x="3833" y="252"/>
                  </a:cubicBezTo>
                  <a:cubicBezTo>
                    <a:pt x="3834" y="252"/>
                    <a:pt x="3834" y="252"/>
                    <a:pt x="3835" y="252"/>
                  </a:cubicBezTo>
                  <a:cubicBezTo>
                    <a:pt x="3845" y="252"/>
                    <a:pt x="3844" y="237"/>
                    <a:pt x="3833" y="237"/>
                  </a:cubicBezTo>
                  <a:cubicBezTo>
                    <a:pt x="3202" y="197"/>
                    <a:pt x="2570" y="159"/>
                    <a:pt x="1940" y="119"/>
                  </a:cubicBezTo>
                  <a:cubicBezTo>
                    <a:pt x="1337" y="83"/>
                    <a:pt x="724" y="1"/>
                    <a:pt x="121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38"/>
            <p:cNvSpPr/>
            <p:nvPr/>
          </p:nvSpPr>
          <p:spPr>
            <a:xfrm>
              <a:off x="4401432" y="4283156"/>
              <a:ext cx="325151" cy="29829"/>
            </a:xfrm>
            <a:custGeom>
              <a:avLst/>
              <a:gdLst/>
              <a:ahLst/>
              <a:cxnLst/>
              <a:rect l="l" t="t" r="r" b="b"/>
              <a:pathLst>
                <a:path w="3292" h="302" extrusionOk="0">
                  <a:moveTo>
                    <a:pt x="9" y="0"/>
                  </a:moveTo>
                  <a:cubicBezTo>
                    <a:pt x="1" y="2"/>
                    <a:pt x="1" y="14"/>
                    <a:pt x="9" y="14"/>
                  </a:cubicBezTo>
                  <a:cubicBezTo>
                    <a:pt x="1084" y="92"/>
                    <a:pt x="2155" y="195"/>
                    <a:pt x="3228" y="301"/>
                  </a:cubicBezTo>
                  <a:cubicBezTo>
                    <a:pt x="3231" y="301"/>
                    <a:pt x="3233" y="301"/>
                    <a:pt x="3235" y="301"/>
                  </a:cubicBezTo>
                  <a:cubicBezTo>
                    <a:pt x="3292" y="301"/>
                    <a:pt x="3291" y="206"/>
                    <a:pt x="3228" y="201"/>
                  </a:cubicBezTo>
                  <a:cubicBezTo>
                    <a:pt x="2156" y="109"/>
                    <a:pt x="1084" y="25"/>
                    <a:pt x="9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38"/>
            <p:cNvSpPr/>
            <p:nvPr/>
          </p:nvSpPr>
          <p:spPr>
            <a:xfrm>
              <a:off x="4314711" y="4315256"/>
              <a:ext cx="398438" cy="30915"/>
            </a:xfrm>
            <a:custGeom>
              <a:avLst/>
              <a:gdLst/>
              <a:ahLst/>
              <a:cxnLst/>
              <a:rect l="l" t="t" r="r" b="b"/>
              <a:pathLst>
                <a:path w="4034" h="313" extrusionOk="0">
                  <a:moveTo>
                    <a:pt x="69" y="0"/>
                  </a:moveTo>
                  <a:cubicBezTo>
                    <a:pt x="0" y="0"/>
                    <a:pt x="6" y="98"/>
                    <a:pt x="70" y="105"/>
                  </a:cubicBezTo>
                  <a:cubicBezTo>
                    <a:pt x="1135" y="246"/>
                    <a:pt x="2251" y="313"/>
                    <a:pt x="3339" y="313"/>
                  </a:cubicBezTo>
                  <a:cubicBezTo>
                    <a:pt x="3565" y="313"/>
                    <a:pt x="3790" y="310"/>
                    <a:pt x="4013" y="304"/>
                  </a:cubicBezTo>
                  <a:cubicBezTo>
                    <a:pt x="4014" y="304"/>
                    <a:pt x="4014" y="304"/>
                    <a:pt x="4015" y="304"/>
                  </a:cubicBezTo>
                  <a:cubicBezTo>
                    <a:pt x="4033" y="304"/>
                    <a:pt x="4033" y="276"/>
                    <a:pt x="4013" y="273"/>
                  </a:cubicBezTo>
                  <a:cubicBezTo>
                    <a:pt x="2709" y="161"/>
                    <a:pt x="1378" y="41"/>
                    <a:pt x="70" y="0"/>
                  </a:cubicBezTo>
                  <a:cubicBezTo>
                    <a:pt x="70" y="0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38"/>
            <p:cNvSpPr/>
            <p:nvPr/>
          </p:nvSpPr>
          <p:spPr>
            <a:xfrm>
              <a:off x="4300489" y="4356147"/>
              <a:ext cx="392611" cy="37236"/>
            </a:xfrm>
            <a:custGeom>
              <a:avLst/>
              <a:gdLst/>
              <a:ahLst/>
              <a:cxnLst/>
              <a:rect l="l" t="t" r="r" b="b"/>
              <a:pathLst>
                <a:path w="3975" h="377" extrusionOk="0">
                  <a:moveTo>
                    <a:pt x="297" y="0"/>
                  </a:moveTo>
                  <a:cubicBezTo>
                    <a:pt x="216" y="0"/>
                    <a:pt x="135" y="2"/>
                    <a:pt x="55" y="6"/>
                  </a:cubicBezTo>
                  <a:cubicBezTo>
                    <a:pt x="14" y="8"/>
                    <a:pt x="1" y="72"/>
                    <a:pt x="44" y="81"/>
                  </a:cubicBezTo>
                  <a:cubicBezTo>
                    <a:pt x="653" y="203"/>
                    <a:pt x="1307" y="196"/>
                    <a:pt x="1926" y="246"/>
                  </a:cubicBezTo>
                  <a:cubicBezTo>
                    <a:pt x="2592" y="300"/>
                    <a:pt x="3266" y="375"/>
                    <a:pt x="3935" y="376"/>
                  </a:cubicBezTo>
                  <a:cubicBezTo>
                    <a:pt x="3936" y="376"/>
                    <a:pt x="3936" y="376"/>
                    <a:pt x="3936" y="376"/>
                  </a:cubicBezTo>
                  <a:cubicBezTo>
                    <a:pt x="3966" y="376"/>
                    <a:pt x="3975" y="329"/>
                    <a:pt x="3944" y="323"/>
                  </a:cubicBezTo>
                  <a:cubicBezTo>
                    <a:pt x="3325" y="234"/>
                    <a:pt x="2690" y="201"/>
                    <a:pt x="2065" y="148"/>
                  </a:cubicBezTo>
                  <a:cubicBezTo>
                    <a:pt x="1487" y="99"/>
                    <a:pt x="881" y="0"/>
                    <a:pt x="297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38"/>
            <p:cNvSpPr/>
            <p:nvPr/>
          </p:nvSpPr>
          <p:spPr>
            <a:xfrm>
              <a:off x="4300390" y="4409779"/>
              <a:ext cx="373351" cy="28051"/>
            </a:xfrm>
            <a:custGeom>
              <a:avLst/>
              <a:gdLst/>
              <a:ahLst/>
              <a:cxnLst/>
              <a:rect l="l" t="t" r="r" b="b"/>
              <a:pathLst>
                <a:path w="3780" h="284" extrusionOk="0">
                  <a:moveTo>
                    <a:pt x="53" y="1"/>
                  </a:moveTo>
                  <a:cubicBezTo>
                    <a:pt x="1" y="1"/>
                    <a:pt x="2" y="87"/>
                    <a:pt x="58" y="93"/>
                  </a:cubicBezTo>
                  <a:cubicBezTo>
                    <a:pt x="1157" y="199"/>
                    <a:pt x="2259" y="284"/>
                    <a:pt x="3363" y="284"/>
                  </a:cubicBezTo>
                  <a:cubicBezTo>
                    <a:pt x="3492" y="284"/>
                    <a:pt x="3620" y="283"/>
                    <a:pt x="3748" y="280"/>
                  </a:cubicBezTo>
                  <a:cubicBezTo>
                    <a:pt x="3780" y="280"/>
                    <a:pt x="3780" y="233"/>
                    <a:pt x="3748" y="232"/>
                  </a:cubicBezTo>
                  <a:cubicBezTo>
                    <a:pt x="2514" y="194"/>
                    <a:pt x="1286" y="126"/>
                    <a:pt x="58" y="1"/>
                  </a:cubicBezTo>
                  <a:cubicBezTo>
                    <a:pt x="56" y="1"/>
                    <a:pt x="54" y="1"/>
                    <a:pt x="53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38"/>
            <p:cNvSpPr/>
            <p:nvPr/>
          </p:nvSpPr>
          <p:spPr>
            <a:xfrm>
              <a:off x="4084083" y="4553687"/>
              <a:ext cx="568026" cy="128105"/>
            </a:xfrm>
            <a:custGeom>
              <a:avLst/>
              <a:gdLst/>
              <a:ahLst/>
              <a:cxnLst/>
              <a:rect l="l" t="t" r="r" b="b"/>
              <a:pathLst>
                <a:path w="5751" h="1297" extrusionOk="0">
                  <a:moveTo>
                    <a:pt x="1706" y="0"/>
                  </a:moveTo>
                  <a:cubicBezTo>
                    <a:pt x="1204" y="205"/>
                    <a:pt x="250" y="572"/>
                    <a:pt x="32" y="800"/>
                  </a:cubicBezTo>
                  <a:cubicBezTo>
                    <a:pt x="1" y="833"/>
                    <a:pt x="32" y="969"/>
                    <a:pt x="32" y="990"/>
                  </a:cubicBezTo>
                  <a:cubicBezTo>
                    <a:pt x="32" y="1153"/>
                    <a:pt x="3309" y="1297"/>
                    <a:pt x="3768" y="1297"/>
                  </a:cubicBezTo>
                  <a:cubicBezTo>
                    <a:pt x="3792" y="1297"/>
                    <a:pt x="3808" y="1296"/>
                    <a:pt x="3816" y="1296"/>
                  </a:cubicBezTo>
                  <a:cubicBezTo>
                    <a:pt x="3968" y="1281"/>
                    <a:pt x="4114" y="1233"/>
                    <a:pt x="4262" y="1182"/>
                  </a:cubicBezTo>
                  <a:cubicBezTo>
                    <a:pt x="4733" y="1019"/>
                    <a:pt x="5751" y="682"/>
                    <a:pt x="5653" y="430"/>
                  </a:cubicBezTo>
                  <a:cubicBezTo>
                    <a:pt x="5557" y="178"/>
                    <a:pt x="1706" y="0"/>
                    <a:pt x="17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38"/>
            <p:cNvSpPr/>
            <p:nvPr/>
          </p:nvSpPr>
          <p:spPr>
            <a:xfrm>
              <a:off x="4087244" y="4547860"/>
              <a:ext cx="564866" cy="111116"/>
            </a:xfrm>
            <a:custGeom>
              <a:avLst/>
              <a:gdLst/>
              <a:ahLst/>
              <a:cxnLst/>
              <a:rect l="l" t="t" r="r" b="b"/>
              <a:pathLst>
                <a:path w="5719" h="1125" extrusionOk="0">
                  <a:moveTo>
                    <a:pt x="1674" y="0"/>
                  </a:moveTo>
                  <a:cubicBezTo>
                    <a:pt x="1101" y="202"/>
                    <a:pt x="0" y="711"/>
                    <a:pt x="0" y="860"/>
                  </a:cubicBezTo>
                  <a:cubicBezTo>
                    <a:pt x="0" y="999"/>
                    <a:pt x="3265" y="1125"/>
                    <a:pt x="3734" y="1125"/>
                  </a:cubicBezTo>
                  <a:cubicBezTo>
                    <a:pt x="3759" y="1125"/>
                    <a:pt x="3776" y="1125"/>
                    <a:pt x="3784" y="1124"/>
                  </a:cubicBezTo>
                  <a:cubicBezTo>
                    <a:pt x="3936" y="1110"/>
                    <a:pt x="4082" y="1068"/>
                    <a:pt x="4230" y="1025"/>
                  </a:cubicBezTo>
                  <a:cubicBezTo>
                    <a:pt x="4701" y="883"/>
                    <a:pt x="5719" y="591"/>
                    <a:pt x="5621" y="373"/>
                  </a:cubicBezTo>
                  <a:cubicBezTo>
                    <a:pt x="5525" y="154"/>
                    <a:pt x="1674" y="0"/>
                    <a:pt x="16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38"/>
            <p:cNvSpPr/>
            <p:nvPr/>
          </p:nvSpPr>
          <p:spPr>
            <a:xfrm>
              <a:off x="4417136" y="4622629"/>
              <a:ext cx="264309" cy="232603"/>
            </a:xfrm>
            <a:custGeom>
              <a:avLst/>
              <a:gdLst/>
              <a:ahLst/>
              <a:cxnLst/>
              <a:rect l="l" t="t" r="r" b="b"/>
              <a:pathLst>
                <a:path w="2676" h="2355" extrusionOk="0">
                  <a:moveTo>
                    <a:pt x="90" y="1"/>
                  </a:moveTo>
                  <a:cubicBezTo>
                    <a:pt x="67" y="1"/>
                    <a:pt x="45" y="10"/>
                    <a:pt x="30" y="27"/>
                  </a:cubicBezTo>
                  <a:cubicBezTo>
                    <a:pt x="1" y="62"/>
                    <a:pt x="4" y="112"/>
                    <a:pt x="37" y="140"/>
                  </a:cubicBezTo>
                  <a:cubicBezTo>
                    <a:pt x="374" y="440"/>
                    <a:pt x="712" y="784"/>
                    <a:pt x="1040" y="1117"/>
                  </a:cubicBezTo>
                  <a:cubicBezTo>
                    <a:pt x="1722" y="1809"/>
                    <a:pt x="2260" y="2355"/>
                    <a:pt x="2596" y="2355"/>
                  </a:cubicBezTo>
                  <a:cubicBezTo>
                    <a:pt x="2639" y="2355"/>
                    <a:pt x="2675" y="2316"/>
                    <a:pt x="2675" y="2273"/>
                  </a:cubicBezTo>
                  <a:cubicBezTo>
                    <a:pt x="2675" y="2230"/>
                    <a:pt x="2641" y="2194"/>
                    <a:pt x="2596" y="2194"/>
                  </a:cubicBezTo>
                  <a:cubicBezTo>
                    <a:pt x="2326" y="2194"/>
                    <a:pt x="1729" y="1589"/>
                    <a:pt x="1153" y="1005"/>
                  </a:cubicBezTo>
                  <a:cubicBezTo>
                    <a:pt x="824" y="669"/>
                    <a:pt x="481" y="324"/>
                    <a:pt x="143" y="20"/>
                  </a:cubicBezTo>
                  <a:cubicBezTo>
                    <a:pt x="127" y="7"/>
                    <a:pt x="108" y="1"/>
                    <a:pt x="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38"/>
            <p:cNvSpPr/>
            <p:nvPr/>
          </p:nvSpPr>
          <p:spPr>
            <a:xfrm>
              <a:off x="4061959" y="4622826"/>
              <a:ext cx="244851" cy="202874"/>
            </a:xfrm>
            <a:custGeom>
              <a:avLst/>
              <a:gdLst/>
              <a:ahLst/>
              <a:cxnLst/>
              <a:rect l="l" t="t" r="r" b="b"/>
              <a:pathLst>
                <a:path w="2479" h="2054" extrusionOk="0">
                  <a:moveTo>
                    <a:pt x="90" y="0"/>
                  </a:moveTo>
                  <a:cubicBezTo>
                    <a:pt x="67" y="0"/>
                    <a:pt x="45" y="9"/>
                    <a:pt x="30" y="27"/>
                  </a:cubicBezTo>
                  <a:cubicBezTo>
                    <a:pt x="1" y="61"/>
                    <a:pt x="4" y="111"/>
                    <a:pt x="37" y="140"/>
                  </a:cubicBezTo>
                  <a:cubicBezTo>
                    <a:pt x="322" y="396"/>
                    <a:pt x="593" y="656"/>
                    <a:pt x="854" y="910"/>
                  </a:cubicBezTo>
                  <a:cubicBezTo>
                    <a:pt x="1516" y="1549"/>
                    <a:pt x="2042" y="2053"/>
                    <a:pt x="2400" y="2053"/>
                  </a:cubicBezTo>
                  <a:cubicBezTo>
                    <a:pt x="2443" y="2053"/>
                    <a:pt x="2479" y="2017"/>
                    <a:pt x="2479" y="1972"/>
                  </a:cubicBezTo>
                  <a:cubicBezTo>
                    <a:pt x="2479" y="1929"/>
                    <a:pt x="2445" y="1893"/>
                    <a:pt x="2400" y="1893"/>
                  </a:cubicBezTo>
                  <a:cubicBezTo>
                    <a:pt x="2106" y="1893"/>
                    <a:pt x="1577" y="1384"/>
                    <a:pt x="965" y="792"/>
                  </a:cubicBezTo>
                  <a:cubicBezTo>
                    <a:pt x="702" y="540"/>
                    <a:pt x="431" y="276"/>
                    <a:pt x="143" y="20"/>
                  </a:cubicBezTo>
                  <a:cubicBezTo>
                    <a:pt x="127" y="7"/>
                    <a:pt x="108" y="0"/>
                    <a:pt x="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38"/>
            <p:cNvSpPr/>
            <p:nvPr/>
          </p:nvSpPr>
          <p:spPr>
            <a:xfrm>
              <a:off x="2845801" y="4482968"/>
              <a:ext cx="298977" cy="64497"/>
            </a:xfrm>
            <a:custGeom>
              <a:avLst/>
              <a:gdLst/>
              <a:ahLst/>
              <a:cxnLst/>
              <a:rect l="l" t="t" r="r" b="b"/>
              <a:pathLst>
                <a:path w="3027" h="653" extrusionOk="0">
                  <a:moveTo>
                    <a:pt x="1636" y="0"/>
                  </a:moveTo>
                  <a:cubicBezTo>
                    <a:pt x="1456" y="0"/>
                    <a:pt x="1268" y="46"/>
                    <a:pt x="1093" y="55"/>
                  </a:cubicBezTo>
                  <a:cubicBezTo>
                    <a:pt x="1012" y="60"/>
                    <a:pt x="1010" y="60"/>
                    <a:pt x="1007" y="60"/>
                  </a:cubicBezTo>
                  <a:cubicBezTo>
                    <a:pt x="1005" y="60"/>
                    <a:pt x="1002" y="60"/>
                    <a:pt x="920" y="64"/>
                  </a:cubicBezTo>
                  <a:cubicBezTo>
                    <a:pt x="634" y="78"/>
                    <a:pt x="358" y="147"/>
                    <a:pt x="80" y="213"/>
                  </a:cubicBezTo>
                  <a:cubicBezTo>
                    <a:pt x="45" y="222"/>
                    <a:pt x="1" y="245"/>
                    <a:pt x="14" y="279"/>
                  </a:cubicBezTo>
                  <a:cubicBezTo>
                    <a:pt x="18" y="293"/>
                    <a:pt x="35" y="302"/>
                    <a:pt x="50" y="309"/>
                  </a:cubicBezTo>
                  <a:cubicBezTo>
                    <a:pt x="231" y="392"/>
                    <a:pt x="431" y="415"/>
                    <a:pt x="632" y="415"/>
                  </a:cubicBezTo>
                  <a:cubicBezTo>
                    <a:pt x="714" y="415"/>
                    <a:pt x="796" y="411"/>
                    <a:pt x="877" y="406"/>
                  </a:cubicBezTo>
                  <a:cubicBezTo>
                    <a:pt x="930" y="403"/>
                    <a:pt x="984" y="399"/>
                    <a:pt x="1038" y="399"/>
                  </a:cubicBezTo>
                  <a:cubicBezTo>
                    <a:pt x="1072" y="399"/>
                    <a:pt x="1106" y="401"/>
                    <a:pt x="1140" y="405"/>
                  </a:cubicBezTo>
                  <a:cubicBezTo>
                    <a:pt x="1275" y="422"/>
                    <a:pt x="1079" y="481"/>
                    <a:pt x="1211" y="520"/>
                  </a:cubicBezTo>
                  <a:cubicBezTo>
                    <a:pt x="1373" y="566"/>
                    <a:pt x="1545" y="577"/>
                    <a:pt x="1715" y="587"/>
                  </a:cubicBezTo>
                  <a:lnTo>
                    <a:pt x="2812" y="652"/>
                  </a:lnTo>
                  <a:cubicBezTo>
                    <a:pt x="2820" y="652"/>
                    <a:pt x="2830" y="652"/>
                    <a:pt x="2839" y="652"/>
                  </a:cubicBezTo>
                  <a:cubicBezTo>
                    <a:pt x="2920" y="652"/>
                    <a:pt x="3014" y="628"/>
                    <a:pt x="3021" y="551"/>
                  </a:cubicBezTo>
                  <a:cubicBezTo>
                    <a:pt x="3027" y="501"/>
                    <a:pt x="2985" y="458"/>
                    <a:pt x="2943" y="431"/>
                  </a:cubicBezTo>
                  <a:cubicBezTo>
                    <a:pt x="2886" y="394"/>
                    <a:pt x="2819" y="371"/>
                    <a:pt x="2750" y="365"/>
                  </a:cubicBezTo>
                  <a:cubicBezTo>
                    <a:pt x="2688" y="359"/>
                    <a:pt x="2620" y="369"/>
                    <a:pt x="2564" y="338"/>
                  </a:cubicBezTo>
                  <a:cubicBezTo>
                    <a:pt x="2516" y="313"/>
                    <a:pt x="2488" y="265"/>
                    <a:pt x="2452" y="226"/>
                  </a:cubicBezTo>
                  <a:cubicBezTo>
                    <a:pt x="2326" y="84"/>
                    <a:pt x="2161" y="71"/>
                    <a:pt x="1987" y="61"/>
                  </a:cubicBezTo>
                  <a:cubicBezTo>
                    <a:pt x="1932" y="57"/>
                    <a:pt x="1879" y="35"/>
                    <a:pt x="1824" y="21"/>
                  </a:cubicBezTo>
                  <a:cubicBezTo>
                    <a:pt x="1763" y="6"/>
                    <a:pt x="1700" y="0"/>
                    <a:pt x="16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38"/>
            <p:cNvSpPr/>
            <p:nvPr/>
          </p:nvSpPr>
          <p:spPr>
            <a:xfrm>
              <a:off x="2570627" y="4106653"/>
              <a:ext cx="305298" cy="712329"/>
            </a:xfrm>
            <a:custGeom>
              <a:avLst/>
              <a:gdLst/>
              <a:ahLst/>
              <a:cxnLst/>
              <a:rect l="l" t="t" r="r" b="b"/>
              <a:pathLst>
                <a:path w="3091" h="7212" extrusionOk="0">
                  <a:moveTo>
                    <a:pt x="89" y="1"/>
                  </a:moveTo>
                  <a:cubicBezTo>
                    <a:pt x="82" y="1"/>
                    <a:pt x="74" y="2"/>
                    <a:pt x="67" y="4"/>
                  </a:cubicBezTo>
                  <a:cubicBezTo>
                    <a:pt x="27" y="17"/>
                    <a:pt x="1" y="60"/>
                    <a:pt x="14" y="103"/>
                  </a:cubicBezTo>
                  <a:cubicBezTo>
                    <a:pt x="650" y="2299"/>
                    <a:pt x="1195" y="3930"/>
                    <a:pt x="2090" y="6338"/>
                  </a:cubicBezTo>
                  <a:cubicBezTo>
                    <a:pt x="2188" y="6601"/>
                    <a:pt x="2416" y="7212"/>
                    <a:pt x="2989" y="7212"/>
                  </a:cubicBezTo>
                  <a:cubicBezTo>
                    <a:pt x="2998" y="7212"/>
                    <a:pt x="3005" y="7212"/>
                    <a:pt x="3012" y="7210"/>
                  </a:cubicBezTo>
                  <a:cubicBezTo>
                    <a:pt x="3055" y="7208"/>
                    <a:pt x="3091" y="7172"/>
                    <a:pt x="3089" y="7127"/>
                  </a:cubicBezTo>
                  <a:cubicBezTo>
                    <a:pt x="3088" y="7084"/>
                    <a:pt x="3048" y="7056"/>
                    <a:pt x="3008" y="7050"/>
                  </a:cubicBezTo>
                  <a:cubicBezTo>
                    <a:pt x="2998" y="7050"/>
                    <a:pt x="2989" y="7051"/>
                    <a:pt x="2979" y="7051"/>
                  </a:cubicBezTo>
                  <a:cubicBezTo>
                    <a:pt x="2573" y="7051"/>
                    <a:pt x="2381" y="6660"/>
                    <a:pt x="2238" y="6280"/>
                  </a:cubicBezTo>
                  <a:cubicBezTo>
                    <a:pt x="1345" y="3878"/>
                    <a:pt x="802" y="2249"/>
                    <a:pt x="166" y="59"/>
                  </a:cubicBezTo>
                  <a:cubicBezTo>
                    <a:pt x="155" y="24"/>
                    <a:pt x="124" y="1"/>
                    <a:pt x="8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38"/>
            <p:cNvSpPr/>
            <p:nvPr/>
          </p:nvSpPr>
          <p:spPr>
            <a:xfrm>
              <a:off x="2958399" y="4076429"/>
              <a:ext cx="297396" cy="700378"/>
            </a:xfrm>
            <a:custGeom>
              <a:avLst/>
              <a:gdLst/>
              <a:ahLst/>
              <a:cxnLst/>
              <a:rect l="l" t="t" r="r" b="b"/>
              <a:pathLst>
                <a:path w="3011" h="7091" extrusionOk="0">
                  <a:moveTo>
                    <a:pt x="88" y="1"/>
                  </a:moveTo>
                  <a:cubicBezTo>
                    <a:pt x="81" y="1"/>
                    <a:pt x="74" y="2"/>
                    <a:pt x="66" y="3"/>
                  </a:cubicBezTo>
                  <a:cubicBezTo>
                    <a:pt x="25" y="16"/>
                    <a:pt x="0" y="59"/>
                    <a:pt x="13" y="102"/>
                  </a:cubicBezTo>
                  <a:cubicBezTo>
                    <a:pt x="618" y="2168"/>
                    <a:pt x="1140" y="3727"/>
                    <a:pt x="2010" y="6065"/>
                  </a:cubicBezTo>
                  <a:cubicBezTo>
                    <a:pt x="2165" y="6475"/>
                    <a:pt x="2394" y="7091"/>
                    <a:pt x="2911" y="7091"/>
                  </a:cubicBezTo>
                  <a:lnTo>
                    <a:pt x="2931" y="7091"/>
                  </a:lnTo>
                  <a:cubicBezTo>
                    <a:pt x="2974" y="7089"/>
                    <a:pt x="3010" y="7054"/>
                    <a:pt x="3007" y="7009"/>
                  </a:cubicBezTo>
                  <a:cubicBezTo>
                    <a:pt x="3006" y="6966"/>
                    <a:pt x="2964" y="6933"/>
                    <a:pt x="2926" y="6932"/>
                  </a:cubicBezTo>
                  <a:cubicBezTo>
                    <a:pt x="2920" y="6932"/>
                    <a:pt x="2915" y="6932"/>
                    <a:pt x="2910" y="6932"/>
                  </a:cubicBezTo>
                  <a:cubicBezTo>
                    <a:pt x="2501" y="6932"/>
                    <a:pt x="2296" y="6377"/>
                    <a:pt x="2157" y="6002"/>
                  </a:cubicBezTo>
                  <a:cubicBezTo>
                    <a:pt x="1290" y="3674"/>
                    <a:pt x="769" y="2119"/>
                    <a:pt x="165" y="58"/>
                  </a:cubicBezTo>
                  <a:cubicBezTo>
                    <a:pt x="154" y="23"/>
                    <a:pt x="123" y="1"/>
                    <a:pt x="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38"/>
            <p:cNvSpPr/>
            <p:nvPr/>
          </p:nvSpPr>
          <p:spPr>
            <a:xfrm>
              <a:off x="2564899" y="4114456"/>
              <a:ext cx="515184" cy="294631"/>
            </a:xfrm>
            <a:custGeom>
              <a:avLst/>
              <a:gdLst/>
              <a:ahLst/>
              <a:cxnLst/>
              <a:rect l="l" t="t" r="r" b="b"/>
              <a:pathLst>
                <a:path w="5216" h="2983" extrusionOk="0">
                  <a:moveTo>
                    <a:pt x="4217" y="0"/>
                  </a:moveTo>
                  <a:cubicBezTo>
                    <a:pt x="4036" y="0"/>
                    <a:pt x="3436" y="81"/>
                    <a:pt x="2547" y="120"/>
                  </a:cubicBezTo>
                  <a:cubicBezTo>
                    <a:pt x="1342" y="173"/>
                    <a:pt x="60" y="183"/>
                    <a:pt x="39" y="256"/>
                  </a:cubicBezTo>
                  <a:cubicBezTo>
                    <a:pt x="0" y="391"/>
                    <a:pt x="813" y="2832"/>
                    <a:pt x="910" y="2964"/>
                  </a:cubicBezTo>
                  <a:cubicBezTo>
                    <a:pt x="920" y="2977"/>
                    <a:pt x="973" y="2982"/>
                    <a:pt x="1062" y="2982"/>
                  </a:cubicBezTo>
                  <a:cubicBezTo>
                    <a:pt x="1417" y="2982"/>
                    <a:pt x="2338" y="2891"/>
                    <a:pt x="3253" y="2822"/>
                  </a:cubicBezTo>
                  <a:cubicBezTo>
                    <a:pt x="4379" y="2736"/>
                    <a:pt x="5175" y="2688"/>
                    <a:pt x="5188" y="2641"/>
                  </a:cubicBezTo>
                  <a:cubicBezTo>
                    <a:pt x="5216" y="2548"/>
                    <a:pt x="4457" y="60"/>
                    <a:pt x="4265" y="4"/>
                  </a:cubicBezTo>
                  <a:cubicBezTo>
                    <a:pt x="4256" y="1"/>
                    <a:pt x="4240" y="0"/>
                    <a:pt x="42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38"/>
            <p:cNvSpPr/>
            <p:nvPr/>
          </p:nvSpPr>
          <p:spPr>
            <a:xfrm>
              <a:off x="2609049" y="4168681"/>
              <a:ext cx="379771" cy="24890"/>
            </a:xfrm>
            <a:custGeom>
              <a:avLst/>
              <a:gdLst/>
              <a:ahLst/>
              <a:cxnLst/>
              <a:rect l="l" t="t" r="r" b="b"/>
              <a:pathLst>
                <a:path w="3845" h="252" extrusionOk="0">
                  <a:moveTo>
                    <a:pt x="3751" y="1"/>
                  </a:moveTo>
                  <a:cubicBezTo>
                    <a:pt x="3140" y="1"/>
                    <a:pt x="2517" y="84"/>
                    <a:pt x="1905" y="120"/>
                  </a:cubicBezTo>
                  <a:cubicBezTo>
                    <a:pt x="1274" y="159"/>
                    <a:pt x="642" y="197"/>
                    <a:pt x="12" y="238"/>
                  </a:cubicBezTo>
                  <a:cubicBezTo>
                    <a:pt x="11" y="238"/>
                    <a:pt x="11" y="237"/>
                    <a:pt x="10" y="237"/>
                  </a:cubicBezTo>
                  <a:cubicBezTo>
                    <a:pt x="0" y="237"/>
                    <a:pt x="1" y="252"/>
                    <a:pt x="12" y="252"/>
                  </a:cubicBezTo>
                  <a:cubicBezTo>
                    <a:pt x="48" y="252"/>
                    <a:pt x="85" y="252"/>
                    <a:pt x="121" y="252"/>
                  </a:cubicBezTo>
                  <a:cubicBezTo>
                    <a:pt x="1335" y="252"/>
                    <a:pt x="2607" y="249"/>
                    <a:pt x="3805" y="64"/>
                  </a:cubicBezTo>
                  <a:cubicBezTo>
                    <a:pt x="3844" y="58"/>
                    <a:pt x="3833" y="1"/>
                    <a:pt x="3797" y="1"/>
                  </a:cubicBezTo>
                  <a:cubicBezTo>
                    <a:pt x="3782" y="1"/>
                    <a:pt x="3766" y="1"/>
                    <a:pt x="3751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38"/>
            <p:cNvSpPr/>
            <p:nvPr/>
          </p:nvSpPr>
          <p:spPr>
            <a:xfrm>
              <a:off x="2619519" y="4211942"/>
              <a:ext cx="325052" cy="29829"/>
            </a:xfrm>
            <a:custGeom>
              <a:avLst/>
              <a:gdLst/>
              <a:ahLst/>
              <a:cxnLst/>
              <a:rect l="l" t="t" r="r" b="b"/>
              <a:pathLst>
                <a:path w="3291" h="302" extrusionOk="0">
                  <a:moveTo>
                    <a:pt x="3282" y="0"/>
                  </a:moveTo>
                  <a:cubicBezTo>
                    <a:pt x="2207" y="26"/>
                    <a:pt x="1134" y="111"/>
                    <a:pt x="63" y="201"/>
                  </a:cubicBezTo>
                  <a:cubicBezTo>
                    <a:pt x="2" y="206"/>
                    <a:pt x="0" y="301"/>
                    <a:pt x="58" y="301"/>
                  </a:cubicBezTo>
                  <a:cubicBezTo>
                    <a:pt x="60" y="301"/>
                    <a:pt x="62" y="301"/>
                    <a:pt x="63" y="301"/>
                  </a:cubicBezTo>
                  <a:cubicBezTo>
                    <a:pt x="1137" y="197"/>
                    <a:pt x="2207" y="91"/>
                    <a:pt x="3282" y="15"/>
                  </a:cubicBezTo>
                  <a:cubicBezTo>
                    <a:pt x="3291" y="13"/>
                    <a:pt x="3291" y="0"/>
                    <a:pt x="3282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38"/>
            <p:cNvSpPr/>
            <p:nvPr/>
          </p:nvSpPr>
          <p:spPr>
            <a:xfrm>
              <a:off x="2632951" y="4244141"/>
              <a:ext cx="398438" cy="30915"/>
            </a:xfrm>
            <a:custGeom>
              <a:avLst/>
              <a:gdLst/>
              <a:ahLst/>
              <a:cxnLst/>
              <a:rect l="l" t="t" r="r" b="b"/>
              <a:pathLst>
                <a:path w="4034" h="313" extrusionOk="0">
                  <a:moveTo>
                    <a:pt x="3965" y="1"/>
                  </a:moveTo>
                  <a:cubicBezTo>
                    <a:pt x="3964" y="1"/>
                    <a:pt x="3964" y="1"/>
                    <a:pt x="3963" y="1"/>
                  </a:cubicBezTo>
                  <a:cubicBezTo>
                    <a:pt x="2656" y="40"/>
                    <a:pt x="1325" y="159"/>
                    <a:pt x="20" y="273"/>
                  </a:cubicBezTo>
                  <a:cubicBezTo>
                    <a:pt x="0" y="273"/>
                    <a:pt x="0" y="303"/>
                    <a:pt x="20" y="303"/>
                  </a:cubicBezTo>
                  <a:cubicBezTo>
                    <a:pt x="247" y="309"/>
                    <a:pt x="476" y="312"/>
                    <a:pt x="706" y="312"/>
                  </a:cubicBezTo>
                  <a:cubicBezTo>
                    <a:pt x="1791" y="312"/>
                    <a:pt x="2903" y="245"/>
                    <a:pt x="3963" y="104"/>
                  </a:cubicBezTo>
                  <a:cubicBezTo>
                    <a:pt x="4027" y="96"/>
                    <a:pt x="4033" y="1"/>
                    <a:pt x="3965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38"/>
            <p:cNvSpPr/>
            <p:nvPr/>
          </p:nvSpPr>
          <p:spPr>
            <a:xfrm>
              <a:off x="2652903" y="4284736"/>
              <a:ext cx="392512" cy="37434"/>
            </a:xfrm>
            <a:custGeom>
              <a:avLst/>
              <a:gdLst/>
              <a:ahLst/>
              <a:cxnLst/>
              <a:rect l="l" t="t" r="r" b="b"/>
              <a:pathLst>
                <a:path w="3974" h="379" extrusionOk="0">
                  <a:moveTo>
                    <a:pt x="3677" y="1"/>
                  </a:moveTo>
                  <a:cubicBezTo>
                    <a:pt x="3092" y="1"/>
                    <a:pt x="2486" y="100"/>
                    <a:pt x="1910" y="149"/>
                  </a:cubicBezTo>
                  <a:cubicBezTo>
                    <a:pt x="1283" y="202"/>
                    <a:pt x="651" y="235"/>
                    <a:pt x="29" y="324"/>
                  </a:cubicBezTo>
                  <a:cubicBezTo>
                    <a:pt x="0" y="330"/>
                    <a:pt x="8" y="378"/>
                    <a:pt x="39" y="378"/>
                  </a:cubicBezTo>
                  <a:cubicBezTo>
                    <a:pt x="707" y="377"/>
                    <a:pt x="1382" y="301"/>
                    <a:pt x="2049" y="248"/>
                  </a:cubicBezTo>
                  <a:cubicBezTo>
                    <a:pt x="2668" y="196"/>
                    <a:pt x="3323" y="203"/>
                    <a:pt x="3930" y="83"/>
                  </a:cubicBezTo>
                  <a:cubicBezTo>
                    <a:pt x="3973" y="73"/>
                    <a:pt x="3961" y="11"/>
                    <a:pt x="3919" y="7"/>
                  </a:cubicBezTo>
                  <a:cubicBezTo>
                    <a:pt x="3839" y="3"/>
                    <a:pt x="3758" y="1"/>
                    <a:pt x="3677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38"/>
            <p:cNvSpPr/>
            <p:nvPr/>
          </p:nvSpPr>
          <p:spPr>
            <a:xfrm>
              <a:off x="2672262" y="4338467"/>
              <a:ext cx="373449" cy="28051"/>
            </a:xfrm>
            <a:custGeom>
              <a:avLst/>
              <a:gdLst/>
              <a:ahLst/>
              <a:cxnLst/>
              <a:rect l="l" t="t" r="r" b="b"/>
              <a:pathLst>
                <a:path w="3781" h="284" extrusionOk="0">
                  <a:moveTo>
                    <a:pt x="3728" y="0"/>
                  </a:moveTo>
                  <a:cubicBezTo>
                    <a:pt x="3726" y="0"/>
                    <a:pt x="3725" y="0"/>
                    <a:pt x="3723" y="1"/>
                  </a:cubicBezTo>
                  <a:cubicBezTo>
                    <a:pt x="2495" y="124"/>
                    <a:pt x="1266" y="194"/>
                    <a:pt x="32" y="231"/>
                  </a:cubicBezTo>
                  <a:cubicBezTo>
                    <a:pt x="1" y="231"/>
                    <a:pt x="1" y="280"/>
                    <a:pt x="32" y="280"/>
                  </a:cubicBezTo>
                  <a:cubicBezTo>
                    <a:pt x="162" y="282"/>
                    <a:pt x="292" y="284"/>
                    <a:pt x="422" y="284"/>
                  </a:cubicBezTo>
                  <a:cubicBezTo>
                    <a:pt x="1525" y="284"/>
                    <a:pt x="2625" y="200"/>
                    <a:pt x="3723" y="92"/>
                  </a:cubicBezTo>
                  <a:cubicBezTo>
                    <a:pt x="3779" y="87"/>
                    <a:pt x="3780" y="0"/>
                    <a:pt x="3728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38"/>
            <p:cNvSpPr/>
            <p:nvPr/>
          </p:nvSpPr>
          <p:spPr>
            <a:xfrm>
              <a:off x="2693991" y="4482276"/>
              <a:ext cx="567829" cy="128203"/>
            </a:xfrm>
            <a:custGeom>
              <a:avLst/>
              <a:gdLst/>
              <a:ahLst/>
              <a:cxnLst/>
              <a:rect l="l" t="t" r="r" b="b"/>
              <a:pathLst>
                <a:path w="5749" h="1298" extrusionOk="0">
                  <a:moveTo>
                    <a:pt x="4045" y="1"/>
                  </a:moveTo>
                  <a:cubicBezTo>
                    <a:pt x="4045" y="1"/>
                    <a:pt x="194" y="178"/>
                    <a:pt x="98" y="431"/>
                  </a:cubicBezTo>
                  <a:cubicBezTo>
                    <a:pt x="0" y="684"/>
                    <a:pt x="1018" y="1021"/>
                    <a:pt x="1489" y="1183"/>
                  </a:cubicBezTo>
                  <a:cubicBezTo>
                    <a:pt x="1635" y="1233"/>
                    <a:pt x="1783" y="1282"/>
                    <a:pt x="1935" y="1296"/>
                  </a:cubicBezTo>
                  <a:cubicBezTo>
                    <a:pt x="1943" y="1297"/>
                    <a:pt x="1959" y="1297"/>
                    <a:pt x="1982" y="1297"/>
                  </a:cubicBezTo>
                  <a:cubicBezTo>
                    <a:pt x="2442" y="1297"/>
                    <a:pt x="5719" y="1153"/>
                    <a:pt x="5719" y="992"/>
                  </a:cubicBezTo>
                  <a:cubicBezTo>
                    <a:pt x="5719" y="971"/>
                    <a:pt x="5749" y="835"/>
                    <a:pt x="5719" y="800"/>
                  </a:cubicBezTo>
                  <a:cubicBezTo>
                    <a:pt x="5501" y="571"/>
                    <a:pt x="4546" y="206"/>
                    <a:pt x="404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38"/>
            <p:cNvSpPr/>
            <p:nvPr/>
          </p:nvSpPr>
          <p:spPr>
            <a:xfrm>
              <a:off x="2693991" y="4476449"/>
              <a:ext cx="564866" cy="111215"/>
            </a:xfrm>
            <a:custGeom>
              <a:avLst/>
              <a:gdLst/>
              <a:ahLst/>
              <a:cxnLst/>
              <a:rect l="l" t="t" r="r" b="b"/>
              <a:pathLst>
                <a:path w="5719" h="1126" extrusionOk="0">
                  <a:moveTo>
                    <a:pt x="4045" y="1"/>
                  </a:moveTo>
                  <a:cubicBezTo>
                    <a:pt x="4045" y="1"/>
                    <a:pt x="194" y="156"/>
                    <a:pt x="98" y="374"/>
                  </a:cubicBezTo>
                  <a:cubicBezTo>
                    <a:pt x="0" y="593"/>
                    <a:pt x="1018" y="884"/>
                    <a:pt x="1489" y="1026"/>
                  </a:cubicBezTo>
                  <a:cubicBezTo>
                    <a:pt x="1635" y="1069"/>
                    <a:pt x="1783" y="1110"/>
                    <a:pt x="1935" y="1125"/>
                  </a:cubicBezTo>
                  <a:cubicBezTo>
                    <a:pt x="1943" y="1125"/>
                    <a:pt x="1961" y="1126"/>
                    <a:pt x="1986" y="1126"/>
                  </a:cubicBezTo>
                  <a:cubicBezTo>
                    <a:pt x="2457" y="1126"/>
                    <a:pt x="5719" y="1001"/>
                    <a:pt x="5719" y="861"/>
                  </a:cubicBezTo>
                  <a:cubicBezTo>
                    <a:pt x="5719" y="712"/>
                    <a:pt x="4618" y="203"/>
                    <a:pt x="40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38"/>
            <p:cNvSpPr/>
            <p:nvPr/>
          </p:nvSpPr>
          <p:spPr>
            <a:xfrm>
              <a:off x="2664657" y="4551613"/>
              <a:ext cx="264111" cy="232307"/>
            </a:xfrm>
            <a:custGeom>
              <a:avLst/>
              <a:gdLst/>
              <a:ahLst/>
              <a:cxnLst/>
              <a:rect l="l" t="t" r="r" b="b"/>
              <a:pathLst>
                <a:path w="2674" h="2352" extrusionOk="0">
                  <a:moveTo>
                    <a:pt x="2585" y="1"/>
                  </a:moveTo>
                  <a:cubicBezTo>
                    <a:pt x="2566" y="1"/>
                    <a:pt x="2547" y="8"/>
                    <a:pt x="2532" y="21"/>
                  </a:cubicBezTo>
                  <a:cubicBezTo>
                    <a:pt x="2193" y="323"/>
                    <a:pt x="1852" y="667"/>
                    <a:pt x="1523" y="1003"/>
                  </a:cubicBezTo>
                  <a:cubicBezTo>
                    <a:pt x="946" y="1589"/>
                    <a:pt x="350" y="2194"/>
                    <a:pt x="79" y="2194"/>
                  </a:cubicBezTo>
                  <a:cubicBezTo>
                    <a:pt x="36" y="2194"/>
                    <a:pt x="0" y="2228"/>
                    <a:pt x="0" y="2273"/>
                  </a:cubicBezTo>
                  <a:cubicBezTo>
                    <a:pt x="0" y="2316"/>
                    <a:pt x="35" y="2351"/>
                    <a:pt x="79" y="2351"/>
                  </a:cubicBezTo>
                  <a:cubicBezTo>
                    <a:pt x="416" y="2351"/>
                    <a:pt x="955" y="1805"/>
                    <a:pt x="1636" y="1116"/>
                  </a:cubicBezTo>
                  <a:cubicBezTo>
                    <a:pt x="1964" y="785"/>
                    <a:pt x="2302" y="440"/>
                    <a:pt x="2638" y="141"/>
                  </a:cubicBezTo>
                  <a:cubicBezTo>
                    <a:pt x="2672" y="110"/>
                    <a:pt x="2673" y="61"/>
                    <a:pt x="2645" y="28"/>
                  </a:cubicBezTo>
                  <a:cubicBezTo>
                    <a:pt x="2629" y="10"/>
                    <a:pt x="2607" y="1"/>
                    <a:pt x="25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38"/>
            <p:cNvSpPr/>
            <p:nvPr/>
          </p:nvSpPr>
          <p:spPr>
            <a:xfrm>
              <a:off x="3039391" y="4551613"/>
              <a:ext cx="244950" cy="202577"/>
            </a:xfrm>
            <a:custGeom>
              <a:avLst/>
              <a:gdLst/>
              <a:ahLst/>
              <a:cxnLst/>
              <a:rect l="l" t="t" r="r" b="b"/>
              <a:pathLst>
                <a:path w="2480" h="2051" extrusionOk="0">
                  <a:moveTo>
                    <a:pt x="2390" y="1"/>
                  </a:moveTo>
                  <a:cubicBezTo>
                    <a:pt x="2371" y="1"/>
                    <a:pt x="2352" y="8"/>
                    <a:pt x="2336" y="21"/>
                  </a:cubicBezTo>
                  <a:cubicBezTo>
                    <a:pt x="2048" y="278"/>
                    <a:pt x="1777" y="541"/>
                    <a:pt x="1515" y="794"/>
                  </a:cubicBezTo>
                  <a:cubicBezTo>
                    <a:pt x="902" y="1383"/>
                    <a:pt x="373" y="1893"/>
                    <a:pt x="79" y="1893"/>
                  </a:cubicBezTo>
                  <a:cubicBezTo>
                    <a:pt x="36" y="1893"/>
                    <a:pt x="0" y="1927"/>
                    <a:pt x="0" y="1972"/>
                  </a:cubicBezTo>
                  <a:cubicBezTo>
                    <a:pt x="0" y="2015"/>
                    <a:pt x="35" y="2050"/>
                    <a:pt x="79" y="2050"/>
                  </a:cubicBezTo>
                  <a:cubicBezTo>
                    <a:pt x="437" y="2050"/>
                    <a:pt x="960" y="1546"/>
                    <a:pt x="1626" y="910"/>
                  </a:cubicBezTo>
                  <a:cubicBezTo>
                    <a:pt x="1885" y="657"/>
                    <a:pt x="2156" y="395"/>
                    <a:pt x="2442" y="141"/>
                  </a:cubicBezTo>
                  <a:cubicBezTo>
                    <a:pt x="2477" y="111"/>
                    <a:pt x="2480" y="63"/>
                    <a:pt x="2450" y="28"/>
                  </a:cubicBezTo>
                  <a:cubicBezTo>
                    <a:pt x="2434" y="10"/>
                    <a:pt x="2412" y="1"/>
                    <a:pt x="23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38"/>
            <p:cNvSpPr/>
            <p:nvPr/>
          </p:nvSpPr>
          <p:spPr>
            <a:xfrm>
              <a:off x="2845406" y="4490771"/>
              <a:ext cx="298680" cy="56595"/>
            </a:xfrm>
            <a:custGeom>
              <a:avLst/>
              <a:gdLst/>
              <a:ahLst/>
              <a:cxnLst/>
              <a:rect l="l" t="t" r="r" b="b"/>
              <a:pathLst>
                <a:path w="3024" h="573" extrusionOk="0">
                  <a:moveTo>
                    <a:pt x="1314" y="1"/>
                  </a:moveTo>
                  <a:cubicBezTo>
                    <a:pt x="1272" y="1"/>
                    <a:pt x="1229" y="11"/>
                    <a:pt x="1187" y="19"/>
                  </a:cubicBezTo>
                  <a:cubicBezTo>
                    <a:pt x="970" y="67"/>
                    <a:pt x="947" y="92"/>
                    <a:pt x="808" y="92"/>
                  </a:cubicBezTo>
                  <a:cubicBezTo>
                    <a:pt x="771" y="92"/>
                    <a:pt x="726" y="90"/>
                    <a:pt x="667" y="87"/>
                  </a:cubicBezTo>
                  <a:cubicBezTo>
                    <a:pt x="630" y="85"/>
                    <a:pt x="593" y="82"/>
                    <a:pt x="560" y="61"/>
                  </a:cubicBezTo>
                  <a:cubicBezTo>
                    <a:pt x="550" y="54"/>
                    <a:pt x="542" y="42"/>
                    <a:pt x="535" y="32"/>
                  </a:cubicBezTo>
                  <a:cubicBezTo>
                    <a:pt x="382" y="61"/>
                    <a:pt x="230" y="97"/>
                    <a:pt x="80" y="133"/>
                  </a:cubicBezTo>
                  <a:cubicBezTo>
                    <a:pt x="45" y="141"/>
                    <a:pt x="1" y="164"/>
                    <a:pt x="14" y="198"/>
                  </a:cubicBezTo>
                  <a:cubicBezTo>
                    <a:pt x="19" y="213"/>
                    <a:pt x="35" y="221"/>
                    <a:pt x="49" y="229"/>
                  </a:cubicBezTo>
                  <a:cubicBezTo>
                    <a:pt x="233" y="312"/>
                    <a:pt x="434" y="335"/>
                    <a:pt x="636" y="335"/>
                  </a:cubicBezTo>
                  <a:cubicBezTo>
                    <a:pt x="716" y="335"/>
                    <a:pt x="797" y="331"/>
                    <a:pt x="876" y="326"/>
                  </a:cubicBezTo>
                  <a:cubicBezTo>
                    <a:pt x="933" y="322"/>
                    <a:pt x="989" y="318"/>
                    <a:pt x="1045" y="318"/>
                  </a:cubicBezTo>
                  <a:cubicBezTo>
                    <a:pt x="1077" y="318"/>
                    <a:pt x="1108" y="320"/>
                    <a:pt x="1140" y="323"/>
                  </a:cubicBezTo>
                  <a:cubicBezTo>
                    <a:pt x="1275" y="342"/>
                    <a:pt x="1080" y="401"/>
                    <a:pt x="1210" y="438"/>
                  </a:cubicBezTo>
                  <a:cubicBezTo>
                    <a:pt x="1374" y="485"/>
                    <a:pt x="1546" y="495"/>
                    <a:pt x="1715" y="507"/>
                  </a:cubicBezTo>
                  <a:cubicBezTo>
                    <a:pt x="2085" y="528"/>
                    <a:pt x="2449" y="550"/>
                    <a:pt x="2814" y="571"/>
                  </a:cubicBezTo>
                  <a:cubicBezTo>
                    <a:pt x="2823" y="572"/>
                    <a:pt x="2832" y="572"/>
                    <a:pt x="2841" y="572"/>
                  </a:cubicBezTo>
                  <a:cubicBezTo>
                    <a:pt x="2923" y="572"/>
                    <a:pt x="3017" y="548"/>
                    <a:pt x="3023" y="471"/>
                  </a:cubicBezTo>
                  <a:cubicBezTo>
                    <a:pt x="3023" y="462"/>
                    <a:pt x="3022" y="451"/>
                    <a:pt x="3021" y="442"/>
                  </a:cubicBezTo>
                  <a:cubicBezTo>
                    <a:pt x="2992" y="459"/>
                    <a:pt x="2965" y="481"/>
                    <a:pt x="2932" y="495"/>
                  </a:cubicBezTo>
                  <a:cubicBezTo>
                    <a:pt x="2901" y="509"/>
                    <a:pt x="2868" y="514"/>
                    <a:pt x="2835" y="514"/>
                  </a:cubicBezTo>
                  <a:cubicBezTo>
                    <a:pt x="2802" y="514"/>
                    <a:pt x="2770" y="509"/>
                    <a:pt x="2738" y="505"/>
                  </a:cubicBezTo>
                  <a:cubicBezTo>
                    <a:pt x="2591" y="485"/>
                    <a:pt x="2441" y="464"/>
                    <a:pt x="2292" y="444"/>
                  </a:cubicBezTo>
                  <a:cubicBezTo>
                    <a:pt x="2168" y="428"/>
                    <a:pt x="2027" y="399"/>
                    <a:pt x="1961" y="292"/>
                  </a:cubicBezTo>
                  <a:cubicBezTo>
                    <a:pt x="1946" y="264"/>
                    <a:pt x="1934" y="234"/>
                    <a:pt x="1911" y="214"/>
                  </a:cubicBezTo>
                  <a:cubicBezTo>
                    <a:pt x="1886" y="193"/>
                    <a:pt x="1853" y="188"/>
                    <a:pt x="1819" y="188"/>
                  </a:cubicBezTo>
                  <a:cubicBezTo>
                    <a:pt x="1805" y="188"/>
                    <a:pt x="1790" y="189"/>
                    <a:pt x="1776" y="190"/>
                  </a:cubicBezTo>
                  <a:cubicBezTo>
                    <a:pt x="1751" y="191"/>
                    <a:pt x="1725" y="193"/>
                    <a:pt x="1699" y="193"/>
                  </a:cubicBezTo>
                  <a:cubicBezTo>
                    <a:pt x="1649" y="193"/>
                    <a:pt x="1598" y="187"/>
                    <a:pt x="1556" y="161"/>
                  </a:cubicBezTo>
                  <a:cubicBezTo>
                    <a:pt x="1496" y="123"/>
                    <a:pt x="1460" y="48"/>
                    <a:pt x="1395" y="18"/>
                  </a:cubicBezTo>
                  <a:cubicBezTo>
                    <a:pt x="1370" y="5"/>
                    <a:pt x="1342" y="1"/>
                    <a:pt x="13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38"/>
            <p:cNvSpPr/>
            <p:nvPr/>
          </p:nvSpPr>
          <p:spPr>
            <a:xfrm>
              <a:off x="2652903" y="4102011"/>
              <a:ext cx="301051" cy="49089"/>
            </a:xfrm>
            <a:custGeom>
              <a:avLst/>
              <a:gdLst/>
              <a:ahLst/>
              <a:cxnLst/>
              <a:rect l="l" t="t" r="r" b="b"/>
              <a:pathLst>
                <a:path w="3048" h="497" extrusionOk="0">
                  <a:moveTo>
                    <a:pt x="1486" y="0"/>
                  </a:moveTo>
                  <a:cubicBezTo>
                    <a:pt x="1480" y="0"/>
                    <a:pt x="1473" y="1"/>
                    <a:pt x="1467" y="1"/>
                  </a:cubicBezTo>
                  <a:cubicBezTo>
                    <a:pt x="1348" y="8"/>
                    <a:pt x="1250" y="90"/>
                    <a:pt x="1138" y="131"/>
                  </a:cubicBezTo>
                  <a:cubicBezTo>
                    <a:pt x="1032" y="172"/>
                    <a:pt x="918" y="174"/>
                    <a:pt x="807" y="182"/>
                  </a:cubicBezTo>
                  <a:cubicBezTo>
                    <a:pt x="559" y="199"/>
                    <a:pt x="314" y="238"/>
                    <a:pt x="71" y="278"/>
                  </a:cubicBezTo>
                  <a:cubicBezTo>
                    <a:pt x="41" y="282"/>
                    <a:pt x="0" y="311"/>
                    <a:pt x="25" y="332"/>
                  </a:cubicBezTo>
                  <a:cubicBezTo>
                    <a:pt x="29" y="338"/>
                    <a:pt x="39" y="339"/>
                    <a:pt x="48" y="342"/>
                  </a:cubicBezTo>
                  <a:cubicBezTo>
                    <a:pt x="211" y="365"/>
                    <a:pt x="380" y="374"/>
                    <a:pt x="548" y="374"/>
                  </a:cubicBezTo>
                  <a:cubicBezTo>
                    <a:pt x="732" y="374"/>
                    <a:pt x="917" y="363"/>
                    <a:pt x="1097" y="346"/>
                  </a:cubicBezTo>
                  <a:cubicBezTo>
                    <a:pt x="1168" y="341"/>
                    <a:pt x="1242" y="333"/>
                    <a:pt x="1315" y="333"/>
                  </a:cubicBezTo>
                  <a:cubicBezTo>
                    <a:pt x="1382" y="333"/>
                    <a:pt x="1448" y="339"/>
                    <a:pt x="1511" y="361"/>
                  </a:cubicBezTo>
                  <a:cubicBezTo>
                    <a:pt x="1613" y="397"/>
                    <a:pt x="1703" y="468"/>
                    <a:pt x="1811" y="490"/>
                  </a:cubicBezTo>
                  <a:cubicBezTo>
                    <a:pt x="1833" y="494"/>
                    <a:pt x="1855" y="497"/>
                    <a:pt x="1878" y="497"/>
                  </a:cubicBezTo>
                  <a:cubicBezTo>
                    <a:pt x="1961" y="497"/>
                    <a:pt x="2045" y="466"/>
                    <a:pt x="2107" y="411"/>
                  </a:cubicBezTo>
                  <a:cubicBezTo>
                    <a:pt x="2145" y="378"/>
                    <a:pt x="2178" y="332"/>
                    <a:pt x="2226" y="313"/>
                  </a:cubicBezTo>
                  <a:cubicBezTo>
                    <a:pt x="2262" y="298"/>
                    <a:pt x="2301" y="298"/>
                    <a:pt x="2338" y="298"/>
                  </a:cubicBezTo>
                  <a:cubicBezTo>
                    <a:pt x="2546" y="298"/>
                    <a:pt x="2757" y="272"/>
                    <a:pt x="2957" y="217"/>
                  </a:cubicBezTo>
                  <a:cubicBezTo>
                    <a:pt x="2999" y="207"/>
                    <a:pt x="3048" y="179"/>
                    <a:pt x="3035" y="139"/>
                  </a:cubicBezTo>
                  <a:cubicBezTo>
                    <a:pt x="3026" y="119"/>
                    <a:pt x="3006" y="109"/>
                    <a:pt x="2986" y="101"/>
                  </a:cubicBezTo>
                  <a:cubicBezTo>
                    <a:pt x="2933" y="84"/>
                    <a:pt x="2878" y="77"/>
                    <a:pt x="2823" y="77"/>
                  </a:cubicBezTo>
                  <a:cubicBezTo>
                    <a:pt x="2723" y="77"/>
                    <a:pt x="2622" y="97"/>
                    <a:pt x="2523" y="103"/>
                  </a:cubicBezTo>
                  <a:cubicBezTo>
                    <a:pt x="2473" y="107"/>
                    <a:pt x="2418" y="125"/>
                    <a:pt x="2369" y="125"/>
                  </a:cubicBezTo>
                  <a:cubicBezTo>
                    <a:pt x="2365" y="125"/>
                    <a:pt x="2362" y="124"/>
                    <a:pt x="2358" y="124"/>
                  </a:cubicBezTo>
                  <a:cubicBezTo>
                    <a:pt x="2288" y="122"/>
                    <a:pt x="2232" y="64"/>
                    <a:pt x="2161" y="64"/>
                  </a:cubicBezTo>
                  <a:cubicBezTo>
                    <a:pt x="2158" y="64"/>
                    <a:pt x="2156" y="64"/>
                    <a:pt x="2153" y="64"/>
                  </a:cubicBezTo>
                  <a:cubicBezTo>
                    <a:pt x="2099" y="66"/>
                    <a:pt x="2050" y="97"/>
                    <a:pt x="1998" y="111"/>
                  </a:cubicBezTo>
                  <a:cubicBezTo>
                    <a:pt x="1976" y="118"/>
                    <a:pt x="1953" y="121"/>
                    <a:pt x="1931" y="121"/>
                  </a:cubicBezTo>
                  <a:cubicBezTo>
                    <a:pt x="1783" y="121"/>
                    <a:pt x="1638" y="0"/>
                    <a:pt x="14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38"/>
            <p:cNvSpPr/>
            <p:nvPr/>
          </p:nvSpPr>
          <p:spPr>
            <a:xfrm>
              <a:off x="3073071" y="4812663"/>
              <a:ext cx="835989" cy="296903"/>
            </a:xfrm>
            <a:custGeom>
              <a:avLst/>
              <a:gdLst/>
              <a:ahLst/>
              <a:cxnLst/>
              <a:rect l="l" t="t" r="r" b="b"/>
              <a:pathLst>
                <a:path w="8464" h="3006" extrusionOk="0">
                  <a:moveTo>
                    <a:pt x="3589" y="1"/>
                  </a:moveTo>
                  <a:cubicBezTo>
                    <a:pt x="2488" y="266"/>
                    <a:pt x="1403" y="607"/>
                    <a:pt x="336" y="1023"/>
                  </a:cubicBezTo>
                  <a:cubicBezTo>
                    <a:pt x="251" y="1054"/>
                    <a:pt x="161" y="1092"/>
                    <a:pt x="104" y="1175"/>
                  </a:cubicBezTo>
                  <a:cubicBezTo>
                    <a:pt x="0" y="1324"/>
                    <a:pt x="50" y="1565"/>
                    <a:pt x="169" y="1693"/>
                  </a:cubicBezTo>
                  <a:cubicBezTo>
                    <a:pt x="290" y="1822"/>
                    <a:pt x="456" y="1864"/>
                    <a:pt x="617" y="1884"/>
                  </a:cubicBezTo>
                  <a:cubicBezTo>
                    <a:pt x="714" y="1896"/>
                    <a:pt x="812" y="1902"/>
                    <a:pt x="910" y="1902"/>
                  </a:cubicBezTo>
                  <a:cubicBezTo>
                    <a:pt x="1178" y="1902"/>
                    <a:pt x="1445" y="1858"/>
                    <a:pt x="1703" y="1769"/>
                  </a:cubicBezTo>
                  <a:lnTo>
                    <a:pt x="1703" y="1769"/>
                  </a:lnTo>
                  <a:cubicBezTo>
                    <a:pt x="1663" y="2023"/>
                    <a:pt x="1383" y="2033"/>
                    <a:pt x="1226" y="2102"/>
                  </a:cubicBezTo>
                  <a:cubicBezTo>
                    <a:pt x="992" y="2207"/>
                    <a:pt x="770" y="2379"/>
                    <a:pt x="572" y="2556"/>
                  </a:cubicBezTo>
                  <a:cubicBezTo>
                    <a:pt x="533" y="2589"/>
                    <a:pt x="496" y="2628"/>
                    <a:pt x="483" y="2681"/>
                  </a:cubicBezTo>
                  <a:cubicBezTo>
                    <a:pt x="453" y="2819"/>
                    <a:pt x="608" y="2902"/>
                    <a:pt x="726" y="2919"/>
                  </a:cubicBezTo>
                  <a:cubicBezTo>
                    <a:pt x="1097" y="2977"/>
                    <a:pt x="1472" y="3005"/>
                    <a:pt x="1849" y="3005"/>
                  </a:cubicBezTo>
                  <a:cubicBezTo>
                    <a:pt x="1875" y="3005"/>
                    <a:pt x="1902" y="3005"/>
                    <a:pt x="1928" y="3005"/>
                  </a:cubicBezTo>
                  <a:cubicBezTo>
                    <a:pt x="2074" y="3003"/>
                    <a:pt x="2226" y="2998"/>
                    <a:pt x="2361" y="2925"/>
                  </a:cubicBezTo>
                  <a:cubicBezTo>
                    <a:pt x="2477" y="2860"/>
                    <a:pt x="2574" y="2750"/>
                    <a:pt x="2695" y="2690"/>
                  </a:cubicBezTo>
                  <a:cubicBezTo>
                    <a:pt x="2875" y="2599"/>
                    <a:pt x="3086" y="2637"/>
                    <a:pt x="3264" y="2538"/>
                  </a:cubicBezTo>
                  <a:cubicBezTo>
                    <a:pt x="3434" y="2445"/>
                    <a:pt x="3565" y="2295"/>
                    <a:pt x="3738" y="2214"/>
                  </a:cubicBezTo>
                  <a:cubicBezTo>
                    <a:pt x="3937" y="2121"/>
                    <a:pt x="4154" y="2029"/>
                    <a:pt x="4359" y="1934"/>
                  </a:cubicBezTo>
                  <a:cubicBezTo>
                    <a:pt x="4452" y="1891"/>
                    <a:pt x="4555" y="1852"/>
                    <a:pt x="4653" y="1852"/>
                  </a:cubicBezTo>
                  <a:cubicBezTo>
                    <a:pt x="4714" y="1852"/>
                    <a:pt x="4773" y="1867"/>
                    <a:pt x="4826" y="1906"/>
                  </a:cubicBezTo>
                  <a:cubicBezTo>
                    <a:pt x="4898" y="1957"/>
                    <a:pt x="4946" y="2043"/>
                    <a:pt x="5018" y="2098"/>
                  </a:cubicBezTo>
                  <a:cubicBezTo>
                    <a:pt x="5099" y="2158"/>
                    <a:pt x="5197" y="2166"/>
                    <a:pt x="5295" y="2166"/>
                  </a:cubicBezTo>
                  <a:cubicBezTo>
                    <a:pt x="5327" y="2166"/>
                    <a:pt x="5358" y="2165"/>
                    <a:pt x="5389" y="2165"/>
                  </a:cubicBezTo>
                  <a:cubicBezTo>
                    <a:pt x="5390" y="2165"/>
                    <a:pt x="5391" y="2165"/>
                    <a:pt x="5392" y="2165"/>
                  </a:cubicBezTo>
                  <a:cubicBezTo>
                    <a:pt x="6254" y="2165"/>
                    <a:pt x="7048" y="2858"/>
                    <a:pt x="7903" y="2858"/>
                  </a:cubicBezTo>
                  <a:cubicBezTo>
                    <a:pt x="7945" y="2858"/>
                    <a:pt x="7988" y="2857"/>
                    <a:pt x="8031" y="2853"/>
                  </a:cubicBezTo>
                  <a:cubicBezTo>
                    <a:pt x="8148" y="2844"/>
                    <a:pt x="8273" y="2814"/>
                    <a:pt x="8352" y="2711"/>
                  </a:cubicBezTo>
                  <a:cubicBezTo>
                    <a:pt x="8464" y="2566"/>
                    <a:pt x="8438" y="2323"/>
                    <a:pt x="8339" y="2165"/>
                  </a:cubicBezTo>
                  <a:cubicBezTo>
                    <a:pt x="8241" y="2007"/>
                    <a:pt x="8087" y="1914"/>
                    <a:pt x="7940" y="1830"/>
                  </a:cubicBezTo>
                  <a:cubicBezTo>
                    <a:pt x="6904" y="1242"/>
                    <a:pt x="5812" y="798"/>
                    <a:pt x="4694" y="508"/>
                  </a:cubicBezTo>
                  <a:lnTo>
                    <a:pt x="3589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38"/>
            <p:cNvSpPr/>
            <p:nvPr/>
          </p:nvSpPr>
          <p:spPr>
            <a:xfrm>
              <a:off x="3579960" y="4815428"/>
              <a:ext cx="217887" cy="59064"/>
            </a:xfrm>
            <a:custGeom>
              <a:avLst/>
              <a:gdLst/>
              <a:ahLst/>
              <a:cxnLst/>
              <a:rect l="l" t="t" r="r" b="b"/>
              <a:pathLst>
                <a:path w="2206" h="598" extrusionOk="0">
                  <a:moveTo>
                    <a:pt x="2205" y="0"/>
                  </a:moveTo>
                  <a:lnTo>
                    <a:pt x="323" y="6"/>
                  </a:lnTo>
                  <a:cubicBezTo>
                    <a:pt x="249" y="6"/>
                    <a:pt x="167" y="7"/>
                    <a:pt x="103" y="46"/>
                  </a:cubicBezTo>
                  <a:cubicBezTo>
                    <a:pt x="38" y="86"/>
                    <a:pt x="1" y="179"/>
                    <a:pt x="45" y="239"/>
                  </a:cubicBezTo>
                  <a:cubicBezTo>
                    <a:pt x="74" y="280"/>
                    <a:pt x="128" y="294"/>
                    <a:pt x="177" y="302"/>
                  </a:cubicBezTo>
                  <a:cubicBezTo>
                    <a:pt x="819" y="431"/>
                    <a:pt x="1486" y="439"/>
                    <a:pt x="2123" y="598"/>
                  </a:cubicBezTo>
                  <a:lnTo>
                    <a:pt x="220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38"/>
            <p:cNvSpPr/>
            <p:nvPr/>
          </p:nvSpPr>
          <p:spPr>
            <a:xfrm>
              <a:off x="3773747" y="4814441"/>
              <a:ext cx="39212" cy="61040"/>
            </a:xfrm>
            <a:custGeom>
              <a:avLst/>
              <a:gdLst/>
              <a:ahLst/>
              <a:cxnLst/>
              <a:rect l="l" t="t" r="r" b="b"/>
              <a:pathLst>
                <a:path w="397" h="618" extrusionOk="0">
                  <a:moveTo>
                    <a:pt x="218" y="0"/>
                  </a:moveTo>
                  <a:cubicBezTo>
                    <a:pt x="167" y="0"/>
                    <a:pt x="117" y="23"/>
                    <a:pt x="90" y="66"/>
                  </a:cubicBezTo>
                  <a:cubicBezTo>
                    <a:pt x="47" y="133"/>
                    <a:pt x="4" y="185"/>
                    <a:pt x="2" y="267"/>
                  </a:cubicBezTo>
                  <a:cubicBezTo>
                    <a:pt x="1" y="328"/>
                    <a:pt x="2" y="396"/>
                    <a:pt x="14" y="457"/>
                  </a:cubicBezTo>
                  <a:cubicBezTo>
                    <a:pt x="24" y="507"/>
                    <a:pt x="44" y="558"/>
                    <a:pt x="81" y="589"/>
                  </a:cubicBezTo>
                  <a:cubicBezTo>
                    <a:pt x="106" y="609"/>
                    <a:pt x="137" y="617"/>
                    <a:pt x="168" y="617"/>
                  </a:cubicBezTo>
                  <a:cubicBezTo>
                    <a:pt x="190" y="617"/>
                    <a:pt x="212" y="613"/>
                    <a:pt x="232" y="605"/>
                  </a:cubicBezTo>
                  <a:cubicBezTo>
                    <a:pt x="309" y="575"/>
                    <a:pt x="361" y="493"/>
                    <a:pt x="379" y="406"/>
                  </a:cubicBezTo>
                  <a:cubicBezTo>
                    <a:pt x="396" y="318"/>
                    <a:pt x="386" y="225"/>
                    <a:pt x="365" y="138"/>
                  </a:cubicBezTo>
                  <a:cubicBezTo>
                    <a:pt x="355" y="99"/>
                    <a:pt x="343" y="60"/>
                    <a:pt x="315" y="34"/>
                  </a:cubicBezTo>
                  <a:cubicBezTo>
                    <a:pt x="287" y="11"/>
                    <a:pt x="253" y="0"/>
                    <a:pt x="2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38"/>
            <p:cNvSpPr/>
            <p:nvPr/>
          </p:nvSpPr>
          <p:spPr>
            <a:xfrm>
              <a:off x="3779081" y="4833306"/>
              <a:ext cx="31903" cy="33187"/>
            </a:xfrm>
            <a:custGeom>
              <a:avLst/>
              <a:gdLst/>
              <a:ahLst/>
              <a:cxnLst/>
              <a:rect l="l" t="t" r="r" b="b"/>
              <a:pathLst>
                <a:path w="323" h="336" extrusionOk="0">
                  <a:moveTo>
                    <a:pt x="281" y="0"/>
                  </a:moveTo>
                  <a:cubicBezTo>
                    <a:pt x="276" y="0"/>
                    <a:pt x="270" y="5"/>
                    <a:pt x="271" y="13"/>
                  </a:cubicBezTo>
                  <a:cubicBezTo>
                    <a:pt x="289" y="83"/>
                    <a:pt x="279" y="186"/>
                    <a:pt x="242" y="249"/>
                  </a:cubicBezTo>
                  <a:cubicBezTo>
                    <a:pt x="232" y="276"/>
                    <a:pt x="216" y="290"/>
                    <a:pt x="193" y="290"/>
                  </a:cubicBezTo>
                  <a:cubicBezTo>
                    <a:pt x="166" y="290"/>
                    <a:pt x="130" y="272"/>
                    <a:pt x="86" y="235"/>
                  </a:cubicBezTo>
                  <a:cubicBezTo>
                    <a:pt x="79" y="213"/>
                    <a:pt x="74" y="193"/>
                    <a:pt x="72" y="170"/>
                  </a:cubicBezTo>
                  <a:cubicBezTo>
                    <a:pt x="67" y="144"/>
                    <a:pt x="63" y="117"/>
                    <a:pt x="56" y="93"/>
                  </a:cubicBezTo>
                  <a:cubicBezTo>
                    <a:pt x="54" y="85"/>
                    <a:pt x="47" y="81"/>
                    <a:pt x="40" y="81"/>
                  </a:cubicBezTo>
                  <a:cubicBezTo>
                    <a:pt x="33" y="81"/>
                    <a:pt x="26" y="85"/>
                    <a:pt x="24" y="93"/>
                  </a:cubicBezTo>
                  <a:cubicBezTo>
                    <a:pt x="0" y="173"/>
                    <a:pt x="60" y="336"/>
                    <a:pt x="160" y="336"/>
                  </a:cubicBezTo>
                  <a:cubicBezTo>
                    <a:pt x="168" y="336"/>
                    <a:pt x="177" y="335"/>
                    <a:pt x="186" y="332"/>
                  </a:cubicBezTo>
                  <a:cubicBezTo>
                    <a:pt x="308" y="301"/>
                    <a:pt x="322" y="101"/>
                    <a:pt x="288" y="5"/>
                  </a:cubicBezTo>
                  <a:cubicBezTo>
                    <a:pt x="287" y="2"/>
                    <a:pt x="284" y="0"/>
                    <a:pt x="281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38"/>
            <p:cNvSpPr/>
            <p:nvPr/>
          </p:nvSpPr>
          <p:spPr>
            <a:xfrm>
              <a:off x="3781056" y="4821058"/>
              <a:ext cx="24396" cy="16198"/>
            </a:xfrm>
            <a:custGeom>
              <a:avLst/>
              <a:gdLst/>
              <a:ahLst/>
              <a:cxnLst/>
              <a:rect l="l" t="t" r="r" b="b"/>
              <a:pathLst>
                <a:path w="247" h="164" extrusionOk="0">
                  <a:moveTo>
                    <a:pt x="138" y="0"/>
                  </a:moveTo>
                  <a:cubicBezTo>
                    <a:pt x="70" y="0"/>
                    <a:pt x="1" y="63"/>
                    <a:pt x="13" y="149"/>
                  </a:cubicBezTo>
                  <a:cubicBezTo>
                    <a:pt x="14" y="157"/>
                    <a:pt x="22" y="164"/>
                    <a:pt x="30" y="164"/>
                  </a:cubicBezTo>
                  <a:cubicBezTo>
                    <a:pt x="34" y="164"/>
                    <a:pt x="38" y="162"/>
                    <a:pt x="42" y="157"/>
                  </a:cubicBezTo>
                  <a:cubicBezTo>
                    <a:pt x="69" y="106"/>
                    <a:pt x="101" y="56"/>
                    <a:pt x="147" y="56"/>
                  </a:cubicBezTo>
                  <a:cubicBezTo>
                    <a:pt x="167" y="56"/>
                    <a:pt x="188" y="64"/>
                    <a:pt x="213" y="85"/>
                  </a:cubicBezTo>
                  <a:cubicBezTo>
                    <a:pt x="216" y="87"/>
                    <a:pt x="220" y="88"/>
                    <a:pt x="223" y="88"/>
                  </a:cubicBezTo>
                  <a:cubicBezTo>
                    <a:pt x="235" y="88"/>
                    <a:pt x="247" y="77"/>
                    <a:pt x="238" y="63"/>
                  </a:cubicBezTo>
                  <a:cubicBezTo>
                    <a:pt x="214" y="19"/>
                    <a:pt x="176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38"/>
            <p:cNvSpPr/>
            <p:nvPr/>
          </p:nvSpPr>
          <p:spPr>
            <a:xfrm>
              <a:off x="3788661" y="4826984"/>
              <a:ext cx="16495" cy="33088"/>
            </a:xfrm>
            <a:custGeom>
              <a:avLst/>
              <a:gdLst/>
              <a:ahLst/>
              <a:cxnLst/>
              <a:rect l="l" t="t" r="r" b="b"/>
              <a:pathLst>
                <a:path w="167" h="335" extrusionOk="0">
                  <a:moveTo>
                    <a:pt x="80" y="1"/>
                  </a:moveTo>
                  <a:cubicBezTo>
                    <a:pt x="61" y="1"/>
                    <a:pt x="45" y="24"/>
                    <a:pt x="63" y="42"/>
                  </a:cubicBezTo>
                  <a:cubicBezTo>
                    <a:pt x="104" y="85"/>
                    <a:pt x="99" y="132"/>
                    <a:pt x="85" y="184"/>
                  </a:cubicBezTo>
                  <a:cubicBezTo>
                    <a:pt x="78" y="205"/>
                    <a:pt x="58" y="280"/>
                    <a:pt x="26" y="280"/>
                  </a:cubicBezTo>
                  <a:cubicBezTo>
                    <a:pt x="26" y="280"/>
                    <a:pt x="25" y="280"/>
                    <a:pt x="25" y="280"/>
                  </a:cubicBezTo>
                  <a:cubicBezTo>
                    <a:pt x="24" y="280"/>
                    <a:pt x="24" y="280"/>
                    <a:pt x="23" y="280"/>
                  </a:cubicBezTo>
                  <a:cubicBezTo>
                    <a:pt x="2" y="280"/>
                    <a:pt x="1" y="309"/>
                    <a:pt x="15" y="320"/>
                  </a:cubicBezTo>
                  <a:cubicBezTo>
                    <a:pt x="28" y="330"/>
                    <a:pt x="40" y="334"/>
                    <a:pt x="51" y="334"/>
                  </a:cubicBezTo>
                  <a:cubicBezTo>
                    <a:pt x="95" y="334"/>
                    <a:pt x="126" y="268"/>
                    <a:pt x="139" y="227"/>
                  </a:cubicBezTo>
                  <a:cubicBezTo>
                    <a:pt x="167" y="150"/>
                    <a:pt x="165" y="64"/>
                    <a:pt x="96" y="8"/>
                  </a:cubicBezTo>
                  <a:cubicBezTo>
                    <a:pt x="91" y="3"/>
                    <a:pt x="85" y="1"/>
                    <a:pt x="80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38"/>
            <p:cNvSpPr/>
            <p:nvPr/>
          </p:nvSpPr>
          <p:spPr>
            <a:xfrm>
              <a:off x="3785204" y="4832022"/>
              <a:ext cx="9186" cy="19063"/>
            </a:xfrm>
            <a:custGeom>
              <a:avLst/>
              <a:gdLst/>
              <a:ahLst/>
              <a:cxnLst/>
              <a:rect l="l" t="t" r="r" b="b"/>
              <a:pathLst>
                <a:path w="93" h="193" extrusionOk="0">
                  <a:moveTo>
                    <a:pt x="55" y="1"/>
                  </a:moveTo>
                  <a:cubicBezTo>
                    <a:pt x="43" y="1"/>
                    <a:pt x="31" y="7"/>
                    <a:pt x="28" y="20"/>
                  </a:cubicBezTo>
                  <a:cubicBezTo>
                    <a:pt x="14" y="79"/>
                    <a:pt x="1" y="136"/>
                    <a:pt x="43" y="186"/>
                  </a:cubicBezTo>
                  <a:cubicBezTo>
                    <a:pt x="46" y="191"/>
                    <a:pt x="51" y="192"/>
                    <a:pt x="56" y="192"/>
                  </a:cubicBezTo>
                  <a:cubicBezTo>
                    <a:pt x="65" y="192"/>
                    <a:pt x="74" y="186"/>
                    <a:pt x="77" y="177"/>
                  </a:cubicBezTo>
                  <a:cubicBezTo>
                    <a:pt x="93" y="129"/>
                    <a:pt x="78" y="79"/>
                    <a:pt x="84" y="28"/>
                  </a:cubicBezTo>
                  <a:cubicBezTo>
                    <a:pt x="86" y="11"/>
                    <a:pt x="70" y="1"/>
                    <a:pt x="55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38"/>
            <p:cNvSpPr/>
            <p:nvPr/>
          </p:nvSpPr>
          <p:spPr>
            <a:xfrm>
              <a:off x="3662631" y="4818688"/>
              <a:ext cx="104696" cy="8395"/>
            </a:xfrm>
            <a:custGeom>
              <a:avLst/>
              <a:gdLst/>
              <a:ahLst/>
              <a:cxnLst/>
              <a:rect l="l" t="t" r="r" b="b"/>
              <a:pathLst>
                <a:path w="1060" h="85" extrusionOk="0">
                  <a:moveTo>
                    <a:pt x="161" y="0"/>
                  </a:moveTo>
                  <a:cubicBezTo>
                    <a:pt x="114" y="0"/>
                    <a:pt x="68" y="2"/>
                    <a:pt x="21" y="4"/>
                  </a:cubicBezTo>
                  <a:cubicBezTo>
                    <a:pt x="1" y="6"/>
                    <a:pt x="1" y="33"/>
                    <a:pt x="21" y="34"/>
                  </a:cubicBezTo>
                  <a:cubicBezTo>
                    <a:pt x="269" y="60"/>
                    <a:pt x="539" y="85"/>
                    <a:pt x="797" y="85"/>
                  </a:cubicBezTo>
                  <a:cubicBezTo>
                    <a:pt x="882" y="85"/>
                    <a:pt x="966" y="82"/>
                    <a:pt x="1047" y="76"/>
                  </a:cubicBezTo>
                  <a:cubicBezTo>
                    <a:pt x="1060" y="75"/>
                    <a:pt x="1060" y="55"/>
                    <a:pt x="1047" y="55"/>
                  </a:cubicBezTo>
                  <a:cubicBezTo>
                    <a:pt x="751" y="48"/>
                    <a:pt x="457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38"/>
            <p:cNvSpPr/>
            <p:nvPr/>
          </p:nvSpPr>
          <p:spPr>
            <a:xfrm>
              <a:off x="3652062" y="4827380"/>
              <a:ext cx="108351" cy="10568"/>
            </a:xfrm>
            <a:custGeom>
              <a:avLst/>
              <a:gdLst/>
              <a:ahLst/>
              <a:cxnLst/>
              <a:rect l="l" t="t" r="r" b="b"/>
              <a:pathLst>
                <a:path w="1097" h="107" extrusionOk="0">
                  <a:moveTo>
                    <a:pt x="188" y="1"/>
                  </a:moveTo>
                  <a:cubicBezTo>
                    <a:pt x="130" y="1"/>
                    <a:pt x="72" y="4"/>
                    <a:pt x="13" y="11"/>
                  </a:cubicBezTo>
                  <a:cubicBezTo>
                    <a:pt x="0" y="14"/>
                    <a:pt x="0" y="30"/>
                    <a:pt x="13" y="31"/>
                  </a:cubicBezTo>
                  <a:cubicBezTo>
                    <a:pt x="194" y="53"/>
                    <a:pt x="374" y="50"/>
                    <a:pt x="555" y="65"/>
                  </a:cubicBezTo>
                  <a:cubicBezTo>
                    <a:pt x="701" y="77"/>
                    <a:pt x="851" y="106"/>
                    <a:pt x="998" y="106"/>
                  </a:cubicBezTo>
                  <a:cubicBezTo>
                    <a:pt x="1027" y="106"/>
                    <a:pt x="1055" y="105"/>
                    <a:pt x="1084" y="103"/>
                  </a:cubicBezTo>
                  <a:cubicBezTo>
                    <a:pt x="1097" y="101"/>
                    <a:pt x="1097" y="83"/>
                    <a:pt x="1084" y="83"/>
                  </a:cubicBezTo>
                  <a:cubicBezTo>
                    <a:pt x="781" y="83"/>
                    <a:pt x="491" y="1"/>
                    <a:pt x="188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38"/>
            <p:cNvSpPr/>
            <p:nvPr/>
          </p:nvSpPr>
          <p:spPr>
            <a:xfrm>
              <a:off x="3635074" y="4835084"/>
              <a:ext cx="43854" cy="8000"/>
            </a:xfrm>
            <a:custGeom>
              <a:avLst/>
              <a:gdLst/>
              <a:ahLst/>
              <a:cxnLst/>
              <a:rect l="l" t="t" r="r" b="b"/>
              <a:pathLst>
                <a:path w="444" h="81" extrusionOk="0">
                  <a:moveTo>
                    <a:pt x="84" y="1"/>
                  </a:moveTo>
                  <a:cubicBezTo>
                    <a:pt x="62" y="1"/>
                    <a:pt x="41" y="1"/>
                    <a:pt x="20" y="3"/>
                  </a:cubicBezTo>
                  <a:cubicBezTo>
                    <a:pt x="3" y="5"/>
                    <a:pt x="0" y="26"/>
                    <a:pt x="16" y="32"/>
                  </a:cubicBezTo>
                  <a:cubicBezTo>
                    <a:pt x="136" y="73"/>
                    <a:pt x="278" y="72"/>
                    <a:pt x="404" y="81"/>
                  </a:cubicBezTo>
                  <a:cubicBezTo>
                    <a:pt x="405" y="81"/>
                    <a:pt x="405" y="81"/>
                    <a:pt x="406" y="81"/>
                  </a:cubicBezTo>
                  <a:cubicBezTo>
                    <a:pt x="443" y="81"/>
                    <a:pt x="443" y="25"/>
                    <a:pt x="404" y="23"/>
                  </a:cubicBezTo>
                  <a:cubicBezTo>
                    <a:pt x="301" y="18"/>
                    <a:pt x="190" y="1"/>
                    <a:pt x="84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38"/>
            <p:cNvSpPr/>
            <p:nvPr/>
          </p:nvSpPr>
          <p:spPr>
            <a:xfrm>
              <a:off x="3631518" y="4830441"/>
              <a:ext cx="14124" cy="4148"/>
            </a:xfrm>
            <a:custGeom>
              <a:avLst/>
              <a:gdLst/>
              <a:ahLst/>
              <a:cxnLst/>
              <a:rect l="l" t="t" r="r" b="b"/>
              <a:pathLst>
                <a:path w="143" h="42" extrusionOk="0">
                  <a:moveTo>
                    <a:pt x="115" y="0"/>
                  </a:moveTo>
                  <a:cubicBezTo>
                    <a:pt x="82" y="0"/>
                    <a:pt x="52" y="1"/>
                    <a:pt x="21" y="6"/>
                  </a:cubicBezTo>
                  <a:cubicBezTo>
                    <a:pt x="0" y="7"/>
                    <a:pt x="0" y="33"/>
                    <a:pt x="21" y="36"/>
                  </a:cubicBezTo>
                  <a:cubicBezTo>
                    <a:pt x="52" y="40"/>
                    <a:pt x="82" y="42"/>
                    <a:pt x="115" y="42"/>
                  </a:cubicBezTo>
                  <a:cubicBezTo>
                    <a:pt x="142" y="42"/>
                    <a:pt x="142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38"/>
            <p:cNvSpPr/>
            <p:nvPr/>
          </p:nvSpPr>
          <p:spPr>
            <a:xfrm>
              <a:off x="3683372" y="4842886"/>
              <a:ext cx="60348" cy="4346"/>
            </a:xfrm>
            <a:custGeom>
              <a:avLst/>
              <a:gdLst/>
              <a:ahLst/>
              <a:cxnLst/>
              <a:rect l="l" t="t" r="r" b="b"/>
              <a:pathLst>
                <a:path w="611" h="44" extrusionOk="0">
                  <a:moveTo>
                    <a:pt x="6" y="0"/>
                  </a:moveTo>
                  <a:cubicBezTo>
                    <a:pt x="0" y="0"/>
                    <a:pt x="0" y="7"/>
                    <a:pt x="6" y="7"/>
                  </a:cubicBezTo>
                  <a:cubicBezTo>
                    <a:pt x="205" y="24"/>
                    <a:pt x="403" y="30"/>
                    <a:pt x="602" y="43"/>
                  </a:cubicBezTo>
                  <a:cubicBezTo>
                    <a:pt x="611" y="43"/>
                    <a:pt x="611" y="29"/>
                    <a:pt x="602" y="29"/>
                  </a:cubicBezTo>
                  <a:cubicBezTo>
                    <a:pt x="403" y="16"/>
                    <a:pt x="205" y="0"/>
                    <a:pt x="6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38"/>
            <p:cNvSpPr/>
            <p:nvPr/>
          </p:nvSpPr>
          <p:spPr>
            <a:xfrm>
              <a:off x="3624110" y="4837849"/>
              <a:ext cx="144204" cy="23804"/>
            </a:xfrm>
            <a:custGeom>
              <a:avLst/>
              <a:gdLst/>
              <a:ahLst/>
              <a:cxnLst/>
              <a:rect l="l" t="t" r="r" b="b"/>
              <a:pathLst>
                <a:path w="1460" h="241" extrusionOk="0">
                  <a:moveTo>
                    <a:pt x="23" y="1"/>
                  </a:moveTo>
                  <a:cubicBezTo>
                    <a:pt x="3" y="1"/>
                    <a:pt x="0" y="33"/>
                    <a:pt x="20" y="37"/>
                  </a:cubicBezTo>
                  <a:cubicBezTo>
                    <a:pt x="482" y="146"/>
                    <a:pt x="971" y="184"/>
                    <a:pt x="1440" y="240"/>
                  </a:cubicBezTo>
                  <a:cubicBezTo>
                    <a:pt x="1440" y="240"/>
                    <a:pt x="1441" y="240"/>
                    <a:pt x="1441" y="240"/>
                  </a:cubicBezTo>
                  <a:cubicBezTo>
                    <a:pt x="1457" y="240"/>
                    <a:pt x="1460" y="217"/>
                    <a:pt x="1446" y="216"/>
                  </a:cubicBezTo>
                  <a:cubicBezTo>
                    <a:pt x="973" y="149"/>
                    <a:pt x="500" y="47"/>
                    <a:pt x="25" y="1"/>
                  </a:cubicBezTo>
                  <a:cubicBezTo>
                    <a:pt x="24" y="1"/>
                    <a:pt x="24" y="1"/>
                    <a:pt x="23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38"/>
            <p:cNvSpPr/>
            <p:nvPr/>
          </p:nvSpPr>
          <p:spPr>
            <a:xfrm>
              <a:off x="3207399" y="4814836"/>
              <a:ext cx="291273" cy="143513"/>
            </a:xfrm>
            <a:custGeom>
              <a:avLst/>
              <a:gdLst/>
              <a:ahLst/>
              <a:cxnLst/>
              <a:rect l="l" t="t" r="r" b="b"/>
              <a:pathLst>
                <a:path w="2949" h="1453" extrusionOk="0">
                  <a:moveTo>
                    <a:pt x="2635" y="0"/>
                  </a:moveTo>
                  <a:cubicBezTo>
                    <a:pt x="2590" y="0"/>
                    <a:pt x="2543" y="7"/>
                    <a:pt x="2499" y="13"/>
                  </a:cubicBezTo>
                  <a:cubicBezTo>
                    <a:pt x="1666" y="137"/>
                    <a:pt x="833" y="263"/>
                    <a:pt x="0" y="387"/>
                  </a:cubicBezTo>
                  <a:lnTo>
                    <a:pt x="170" y="1452"/>
                  </a:lnTo>
                  <a:cubicBezTo>
                    <a:pt x="999" y="1032"/>
                    <a:pt x="1885" y="883"/>
                    <a:pt x="2726" y="521"/>
                  </a:cubicBezTo>
                  <a:cubicBezTo>
                    <a:pt x="2791" y="493"/>
                    <a:pt x="2860" y="458"/>
                    <a:pt x="2896" y="380"/>
                  </a:cubicBezTo>
                  <a:cubicBezTo>
                    <a:pt x="2949" y="260"/>
                    <a:pt x="2888" y="101"/>
                    <a:pt x="2798" y="42"/>
                  </a:cubicBezTo>
                  <a:cubicBezTo>
                    <a:pt x="2747" y="10"/>
                    <a:pt x="2692" y="0"/>
                    <a:pt x="26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38"/>
            <p:cNvSpPr/>
            <p:nvPr/>
          </p:nvSpPr>
          <p:spPr>
            <a:xfrm>
              <a:off x="3190114" y="4850591"/>
              <a:ext cx="52743" cy="109536"/>
            </a:xfrm>
            <a:custGeom>
              <a:avLst/>
              <a:gdLst/>
              <a:ahLst/>
              <a:cxnLst/>
              <a:rect l="l" t="t" r="r" b="b"/>
              <a:pathLst>
                <a:path w="534" h="1109" extrusionOk="0">
                  <a:moveTo>
                    <a:pt x="231" y="0"/>
                  </a:moveTo>
                  <a:cubicBezTo>
                    <a:pt x="176" y="0"/>
                    <a:pt x="120" y="29"/>
                    <a:pt x="79" y="87"/>
                  </a:cubicBezTo>
                  <a:cubicBezTo>
                    <a:pt x="44" y="137"/>
                    <a:pt x="32" y="210"/>
                    <a:pt x="25" y="282"/>
                  </a:cubicBezTo>
                  <a:cubicBezTo>
                    <a:pt x="5" y="445"/>
                    <a:pt x="1" y="614"/>
                    <a:pt x="34" y="768"/>
                  </a:cubicBezTo>
                  <a:cubicBezTo>
                    <a:pt x="68" y="920"/>
                    <a:pt x="144" y="1056"/>
                    <a:pt x="249" y="1097"/>
                  </a:cubicBezTo>
                  <a:cubicBezTo>
                    <a:pt x="268" y="1105"/>
                    <a:pt x="289" y="1109"/>
                    <a:pt x="309" y="1109"/>
                  </a:cubicBezTo>
                  <a:cubicBezTo>
                    <a:pt x="358" y="1109"/>
                    <a:pt x="408" y="1086"/>
                    <a:pt x="445" y="1036"/>
                  </a:cubicBezTo>
                  <a:cubicBezTo>
                    <a:pt x="492" y="973"/>
                    <a:pt x="514" y="878"/>
                    <a:pt x="522" y="786"/>
                  </a:cubicBezTo>
                  <a:cubicBezTo>
                    <a:pt x="534" y="669"/>
                    <a:pt x="528" y="553"/>
                    <a:pt x="519" y="438"/>
                  </a:cubicBezTo>
                  <a:cubicBezTo>
                    <a:pt x="508" y="292"/>
                    <a:pt x="445" y="206"/>
                    <a:pt x="380" y="94"/>
                  </a:cubicBezTo>
                  <a:cubicBezTo>
                    <a:pt x="346" y="32"/>
                    <a:pt x="289" y="0"/>
                    <a:pt x="23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38"/>
            <p:cNvSpPr/>
            <p:nvPr/>
          </p:nvSpPr>
          <p:spPr>
            <a:xfrm>
              <a:off x="3193670" y="4887926"/>
              <a:ext cx="40397" cy="56003"/>
            </a:xfrm>
            <a:custGeom>
              <a:avLst/>
              <a:gdLst/>
              <a:ahLst/>
              <a:cxnLst/>
              <a:rect l="l" t="t" r="r" b="b"/>
              <a:pathLst>
                <a:path w="409" h="567" extrusionOk="0">
                  <a:moveTo>
                    <a:pt x="34" y="0"/>
                  </a:moveTo>
                  <a:cubicBezTo>
                    <a:pt x="30" y="0"/>
                    <a:pt x="27" y="2"/>
                    <a:pt x="26" y="7"/>
                  </a:cubicBezTo>
                  <a:cubicBezTo>
                    <a:pt x="0" y="132"/>
                    <a:pt x="18" y="254"/>
                    <a:pt x="51" y="371"/>
                  </a:cubicBezTo>
                  <a:cubicBezTo>
                    <a:pt x="72" y="443"/>
                    <a:pt x="108" y="549"/>
                    <a:pt x="193" y="565"/>
                  </a:cubicBezTo>
                  <a:cubicBezTo>
                    <a:pt x="200" y="566"/>
                    <a:pt x="207" y="567"/>
                    <a:pt x="214" y="567"/>
                  </a:cubicBezTo>
                  <a:cubicBezTo>
                    <a:pt x="272" y="567"/>
                    <a:pt x="304" y="516"/>
                    <a:pt x="329" y="466"/>
                  </a:cubicBezTo>
                  <a:cubicBezTo>
                    <a:pt x="380" y="355"/>
                    <a:pt x="409" y="239"/>
                    <a:pt x="380" y="119"/>
                  </a:cubicBezTo>
                  <a:cubicBezTo>
                    <a:pt x="378" y="110"/>
                    <a:pt x="372" y="106"/>
                    <a:pt x="365" y="106"/>
                  </a:cubicBezTo>
                  <a:cubicBezTo>
                    <a:pt x="357" y="106"/>
                    <a:pt x="349" y="112"/>
                    <a:pt x="349" y="122"/>
                  </a:cubicBezTo>
                  <a:cubicBezTo>
                    <a:pt x="344" y="179"/>
                    <a:pt x="343" y="239"/>
                    <a:pt x="340" y="297"/>
                  </a:cubicBezTo>
                  <a:cubicBezTo>
                    <a:pt x="336" y="337"/>
                    <a:pt x="329" y="385"/>
                    <a:pt x="316" y="427"/>
                  </a:cubicBezTo>
                  <a:cubicBezTo>
                    <a:pt x="301" y="475"/>
                    <a:pt x="253" y="517"/>
                    <a:pt x="205" y="517"/>
                  </a:cubicBezTo>
                  <a:cubicBezTo>
                    <a:pt x="175" y="517"/>
                    <a:pt x="145" y="502"/>
                    <a:pt x="121" y="464"/>
                  </a:cubicBezTo>
                  <a:cubicBezTo>
                    <a:pt x="46" y="350"/>
                    <a:pt x="28" y="142"/>
                    <a:pt x="48" y="13"/>
                  </a:cubicBezTo>
                  <a:cubicBezTo>
                    <a:pt x="47" y="5"/>
                    <a:pt x="40" y="0"/>
                    <a:pt x="34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38"/>
            <p:cNvSpPr/>
            <p:nvPr/>
          </p:nvSpPr>
          <p:spPr>
            <a:xfrm>
              <a:off x="3199201" y="4864320"/>
              <a:ext cx="31113" cy="23902"/>
            </a:xfrm>
            <a:custGeom>
              <a:avLst/>
              <a:gdLst/>
              <a:ahLst/>
              <a:cxnLst/>
              <a:rect l="l" t="t" r="r" b="b"/>
              <a:pathLst>
                <a:path w="315" h="242" extrusionOk="0">
                  <a:moveTo>
                    <a:pt x="146" y="0"/>
                  </a:moveTo>
                  <a:cubicBezTo>
                    <a:pt x="78" y="0"/>
                    <a:pt x="26" y="58"/>
                    <a:pt x="5" y="124"/>
                  </a:cubicBezTo>
                  <a:cubicBezTo>
                    <a:pt x="1" y="136"/>
                    <a:pt x="11" y="144"/>
                    <a:pt x="21" y="144"/>
                  </a:cubicBezTo>
                  <a:cubicBezTo>
                    <a:pt x="27" y="144"/>
                    <a:pt x="32" y="142"/>
                    <a:pt x="35" y="137"/>
                  </a:cubicBezTo>
                  <a:cubicBezTo>
                    <a:pt x="63" y="93"/>
                    <a:pt x="105" y="60"/>
                    <a:pt x="147" y="60"/>
                  </a:cubicBezTo>
                  <a:cubicBezTo>
                    <a:pt x="174" y="60"/>
                    <a:pt x="201" y="74"/>
                    <a:pt x="224" y="107"/>
                  </a:cubicBezTo>
                  <a:cubicBezTo>
                    <a:pt x="251" y="144"/>
                    <a:pt x="254" y="193"/>
                    <a:pt x="277" y="235"/>
                  </a:cubicBezTo>
                  <a:cubicBezTo>
                    <a:pt x="279" y="240"/>
                    <a:pt x="283" y="242"/>
                    <a:pt x="288" y="242"/>
                  </a:cubicBezTo>
                  <a:cubicBezTo>
                    <a:pt x="295" y="242"/>
                    <a:pt x="304" y="235"/>
                    <a:pt x="306" y="227"/>
                  </a:cubicBezTo>
                  <a:cubicBezTo>
                    <a:pt x="314" y="144"/>
                    <a:pt x="271" y="33"/>
                    <a:pt x="185" y="7"/>
                  </a:cubicBezTo>
                  <a:cubicBezTo>
                    <a:pt x="172" y="2"/>
                    <a:pt x="158" y="0"/>
                    <a:pt x="146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38"/>
            <p:cNvSpPr/>
            <p:nvPr/>
          </p:nvSpPr>
          <p:spPr>
            <a:xfrm>
              <a:off x="3199201" y="4875777"/>
              <a:ext cx="24100" cy="54620"/>
            </a:xfrm>
            <a:custGeom>
              <a:avLst/>
              <a:gdLst/>
              <a:ahLst/>
              <a:cxnLst/>
              <a:rect l="l" t="t" r="r" b="b"/>
              <a:pathLst>
                <a:path w="244" h="553" extrusionOk="0">
                  <a:moveTo>
                    <a:pt x="111" y="0"/>
                  </a:moveTo>
                  <a:cubicBezTo>
                    <a:pt x="104" y="0"/>
                    <a:pt x="96" y="4"/>
                    <a:pt x="91" y="11"/>
                  </a:cubicBezTo>
                  <a:cubicBezTo>
                    <a:pt x="0" y="130"/>
                    <a:pt x="23" y="292"/>
                    <a:pt x="78" y="422"/>
                  </a:cubicBezTo>
                  <a:cubicBezTo>
                    <a:pt x="94" y="464"/>
                    <a:pt x="138" y="553"/>
                    <a:pt x="186" y="553"/>
                  </a:cubicBezTo>
                  <a:cubicBezTo>
                    <a:pt x="202" y="553"/>
                    <a:pt x="218" y="543"/>
                    <a:pt x="234" y="520"/>
                  </a:cubicBezTo>
                  <a:cubicBezTo>
                    <a:pt x="243" y="505"/>
                    <a:pt x="230" y="488"/>
                    <a:pt x="216" y="488"/>
                  </a:cubicBezTo>
                  <a:cubicBezTo>
                    <a:pt x="212" y="488"/>
                    <a:pt x="209" y="489"/>
                    <a:pt x="205" y="491"/>
                  </a:cubicBezTo>
                  <a:cubicBezTo>
                    <a:pt x="203" y="493"/>
                    <a:pt x="201" y="493"/>
                    <a:pt x="198" y="493"/>
                  </a:cubicBezTo>
                  <a:cubicBezTo>
                    <a:pt x="160" y="493"/>
                    <a:pt x="116" y="328"/>
                    <a:pt x="108" y="299"/>
                  </a:cubicBezTo>
                  <a:cubicBezTo>
                    <a:pt x="85" y="209"/>
                    <a:pt x="81" y="116"/>
                    <a:pt x="134" y="35"/>
                  </a:cubicBezTo>
                  <a:cubicBezTo>
                    <a:pt x="146" y="17"/>
                    <a:pt x="129" y="0"/>
                    <a:pt x="111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38"/>
            <p:cNvSpPr/>
            <p:nvPr/>
          </p:nvSpPr>
          <p:spPr>
            <a:xfrm>
              <a:off x="3215597" y="4883679"/>
              <a:ext cx="10470" cy="30619"/>
            </a:xfrm>
            <a:custGeom>
              <a:avLst/>
              <a:gdLst/>
              <a:ahLst/>
              <a:cxnLst/>
              <a:rect l="l" t="t" r="r" b="b"/>
              <a:pathLst>
                <a:path w="106" h="310" extrusionOk="0">
                  <a:moveTo>
                    <a:pt x="33" y="0"/>
                  </a:moveTo>
                  <a:cubicBezTo>
                    <a:pt x="17" y="0"/>
                    <a:pt x="1" y="14"/>
                    <a:pt x="5" y="36"/>
                  </a:cubicBezTo>
                  <a:cubicBezTo>
                    <a:pt x="19" y="120"/>
                    <a:pt x="1" y="212"/>
                    <a:pt x="25" y="294"/>
                  </a:cubicBezTo>
                  <a:cubicBezTo>
                    <a:pt x="27" y="304"/>
                    <a:pt x="36" y="309"/>
                    <a:pt x="45" y="309"/>
                  </a:cubicBezTo>
                  <a:cubicBezTo>
                    <a:pt x="51" y="309"/>
                    <a:pt x="58" y="306"/>
                    <a:pt x="62" y="299"/>
                  </a:cubicBezTo>
                  <a:cubicBezTo>
                    <a:pt x="105" y="215"/>
                    <a:pt x="79" y="110"/>
                    <a:pt x="58" y="21"/>
                  </a:cubicBezTo>
                  <a:cubicBezTo>
                    <a:pt x="54" y="6"/>
                    <a:pt x="44" y="0"/>
                    <a:pt x="33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38"/>
            <p:cNvSpPr/>
            <p:nvPr/>
          </p:nvSpPr>
          <p:spPr>
            <a:xfrm>
              <a:off x="3248882" y="4833602"/>
              <a:ext cx="137784" cy="31606"/>
            </a:xfrm>
            <a:custGeom>
              <a:avLst/>
              <a:gdLst/>
              <a:ahLst/>
              <a:cxnLst/>
              <a:rect l="l" t="t" r="r" b="b"/>
              <a:pathLst>
                <a:path w="1395" h="320" extrusionOk="0">
                  <a:moveTo>
                    <a:pt x="1377" y="1"/>
                  </a:moveTo>
                  <a:cubicBezTo>
                    <a:pt x="1377" y="1"/>
                    <a:pt x="1376" y="1"/>
                    <a:pt x="1375" y="1"/>
                  </a:cubicBezTo>
                  <a:cubicBezTo>
                    <a:pt x="911" y="55"/>
                    <a:pt x="472" y="227"/>
                    <a:pt x="12" y="298"/>
                  </a:cubicBezTo>
                  <a:cubicBezTo>
                    <a:pt x="0" y="299"/>
                    <a:pt x="5" y="319"/>
                    <a:pt x="15" y="319"/>
                  </a:cubicBezTo>
                  <a:cubicBezTo>
                    <a:pt x="243" y="302"/>
                    <a:pt x="456" y="235"/>
                    <a:pt x="677" y="183"/>
                  </a:cubicBezTo>
                  <a:cubicBezTo>
                    <a:pt x="909" y="127"/>
                    <a:pt x="1147" y="90"/>
                    <a:pt x="1379" y="31"/>
                  </a:cubicBezTo>
                  <a:cubicBezTo>
                    <a:pt x="1394" y="27"/>
                    <a:pt x="1394" y="1"/>
                    <a:pt x="1377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38"/>
            <p:cNvSpPr/>
            <p:nvPr/>
          </p:nvSpPr>
          <p:spPr>
            <a:xfrm>
              <a:off x="3259451" y="4847529"/>
              <a:ext cx="142426" cy="36644"/>
            </a:xfrm>
            <a:custGeom>
              <a:avLst/>
              <a:gdLst/>
              <a:ahLst/>
              <a:cxnLst/>
              <a:rect l="l" t="t" r="r" b="b"/>
              <a:pathLst>
                <a:path w="1442" h="371" extrusionOk="0">
                  <a:moveTo>
                    <a:pt x="1430" y="0"/>
                  </a:moveTo>
                  <a:cubicBezTo>
                    <a:pt x="1218" y="13"/>
                    <a:pt x="1010" y="56"/>
                    <a:pt x="806" y="108"/>
                  </a:cubicBezTo>
                  <a:cubicBezTo>
                    <a:pt x="543" y="175"/>
                    <a:pt x="279" y="316"/>
                    <a:pt x="14" y="350"/>
                  </a:cubicBezTo>
                  <a:cubicBezTo>
                    <a:pt x="1" y="354"/>
                    <a:pt x="1" y="370"/>
                    <a:pt x="11" y="370"/>
                  </a:cubicBezTo>
                  <a:cubicBezTo>
                    <a:pt x="11" y="370"/>
                    <a:pt x="12" y="370"/>
                    <a:pt x="12" y="370"/>
                  </a:cubicBezTo>
                  <a:cubicBezTo>
                    <a:pt x="235" y="359"/>
                    <a:pt x="450" y="257"/>
                    <a:pt x="664" y="197"/>
                  </a:cubicBezTo>
                  <a:cubicBezTo>
                    <a:pt x="917" y="125"/>
                    <a:pt x="1176" y="82"/>
                    <a:pt x="1431" y="20"/>
                  </a:cubicBezTo>
                  <a:cubicBezTo>
                    <a:pt x="1441" y="19"/>
                    <a:pt x="1440" y="0"/>
                    <a:pt x="1430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38"/>
            <p:cNvSpPr/>
            <p:nvPr/>
          </p:nvSpPr>
          <p:spPr>
            <a:xfrm>
              <a:off x="3368691" y="4857307"/>
              <a:ext cx="56496" cy="18075"/>
            </a:xfrm>
            <a:custGeom>
              <a:avLst/>
              <a:gdLst/>
              <a:ahLst/>
              <a:cxnLst/>
              <a:rect l="l" t="t" r="r" b="b"/>
              <a:pathLst>
                <a:path w="572" h="183" extrusionOk="0">
                  <a:moveTo>
                    <a:pt x="547" y="0"/>
                  </a:moveTo>
                  <a:cubicBezTo>
                    <a:pt x="547" y="0"/>
                    <a:pt x="546" y="0"/>
                    <a:pt x="546" y="0"/>
                  </a:cubicBezTo>
                  <a:cubicBezTo>
                    <a:pt x="374" y="28"/>
                    <a:pt x="205" y="88"/>
                    <a:pt x="34" y="126"/>
                  </a:cubicBezTo>
                  <a:cubicBezTo>
                    <a:pt x="0" y="134"/>
                    <a:pt x="11" y="182"/>
                    <a:pt x="40" y="182"/>
                  </a:cubicBezTo>
                  <a:cubicBezTo>
                    <a:pt x="43" y="182"/>
                    <a:pt x="46" y="182"/>
                    <a:pt x="49" y="181"/>
                  </a:cubicBezTo>
                  <a:cubicBezTo>
                    <a:pt x="218" y="139"/>
                    <a:pt x="400" y="104"/>
                    <a:pt x="556" y="28"/>
                  </a:cubicBezTo>
                  <a:cubicBezTo>
                    <a:pt x="571" y="21"/>
                    <a:pt x="561" y="0"/>
                    <a:pt x="547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38"/>
            <p:cNvSpPr/>
            <p:nvPr/>
          </p:nvSpPr>
          <p:spPr>
            <a:xfrm>
              <a:off x="3411754" y="4848615"/>
              <a:ext cx="17384" cy="5432"/>
            </a:xfrm>
            <a:custGeom>
              <a:avLst/>
              <a:gdLst/>
              <a:ahLst/>
              <a:cxnLst/>
              <a:rect l="l" t="t" r="r" b="b"/>
              <a:pathLst>
                <a:path w="176" h="55" extrusionOk="0">
                  <a:moveTo>
                    <a:pt x="157" y="1"/>
                  </a:moveTo>
                  <a:cubicBezTo>
                    <a:pt x="157" y="1"/>
                    <a:pt x="156" y="1"/>
                    <a:pt x="156" y="1"/>
                  </a:cubicBezTo>
                  <a:cubicBezTo>
                    <a:pt x="111" y="2"/>
                    <a:pt x="68" y="9"/>
                    <a:pt x="24" y="17"/>
                  </a:cubicBezTo>
                  <a:cubicBezTo>
                    <a:pt x="1" y="18"/>
                    <a:pt x="9" y="54"/>
                    <a:pt x="30" y="54"/>
                  </a:cubicBezTo>
                  <a:cubicBezTo>
                    <a:pt x="32" y="54"/>
                    <a:pt x="33" y="54"/>
                    <a:pt x="34" y="54"/>
                  </a:cubicBezTo>
                  <a:cubicBezTo>
                    <a:pt x="76" y="47"/>
                    <a:pt x="119" y="42"/>
                    <a:pt x="160" y="30"/>
                  </a:cubicBezTo>
                  <a:cubicBezTo>
                    <a:pt x="175" y="24"/>
                    <a:pt x="172" y="1"/>
                    <a:pt x="157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38"/>
            <p:cNvSpPr/>
            <p:nvPr/>
          </p:nvSpPr>
          <p:spPr>
            <a:xfrm>
              <a:off x="3282464" y="4879333"/>
              <a:ext cx="79609" cy="18964"/>
            </a:xfrm>
            <a:custGeom>
              <a:avLst/>
              <a:gdLst/>
              <a:ahLst/>
              <a:cxnLst/>
              <a:rect l="l" t="t" r="r" b="b"/>
              <a:pathLst>
                <a:path w="806" h="192" extrusionOk="0">
                  <a:moveTo>
                    <a:pt x="798" y="1"/>
                  </a:moveTo>
                  <a:cubicBezTo>
                    <a:pt x="533" y="50"/>
                    <a:pt x="270" y="116"/>
                    <a:pt x="9" y="177"/>
                  </a:cubicBezTo>
                  <a:cubicBezTo>
                    <a:pt x="0" y="179"/>
                    <a:pt x="3" y="192"/>
                    <a:pt x="10" y="192"/>
                  </a:cubicBezTo>
                  <a:cubicBezTo>
                    <a:pt x="11" y="192"/>
                    <a:pt x="11" y="192"/>
                    <a:pt x="12" y="192"/>
                  </a:cubicBezTo>
                  <a:cubicBezTo>
                    <a:pt x="274" y="127"/>
                    <a:pt x="539" y="73"/>
                    <a:pt x="800" y="8"/>
                  </a:cubicBezTo>
                  <a:cubicBezTo>
                    <a:pt x="806" y="7"/>
                    <a:pt x="803" y="1"/>
                    <a:pt x="798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38"/>
            <p:cNvSpPr/>
            <p:nvPr/>
          </p:nvSpPr>
          <p:spPr>
            <a:xfrm>
              <a:off x="3251549" y="4859776"/>
              <a:ext cx="188354" cy="69139"/>
            </a:xfrm>
            <a:custGeom>
              <a:avLst/>
              <a:gdLst/>
              <a:ahLst/>
              <a:cxnLst/>
              <a:rect l="l" t="t" r="r" b="b"/>
              <a:pathLst>
                <a:path w="1907" h="700" extrusionOk="0">
                  <a:moveTo>
                    <a:pt x="1880" y="0"/>
                  </a:moveTo>
                  <a:cubicBezTo>
                    <a:pt x="1878" y="0"/>
                    <a:pt x="1876" y="0"/>
                    <a:pt x="1874" y="1"/>
                  </a:cubicBezTo>
                  <a:cubicBezTo>
                    <a:pt x="1249" y="206"/>
                    <a:pt x="640" y="463"/>
                    <a:pt x="15" y="675"/>
                  </a:cubicBezTo>
                  <a:cubicBezTo>
                    <a:pt x="1" y="679"/>
                    <a:pt x="5" y="700"/>
                    <a:pt x="18" y="700"/>
                  </a:cubicBezTo>
                  <a:cubicBezTo>
                    <a:pt x="19" y="700"/>
                    <a:pt x="21" y="700"/>
                    <a:pt x="22" y="699"/>
                  </a:cubicBezTo>
                  <a:cubicBezTo>
                    <a:pt x="647" y="497"/>
                    <a:pt x="1289" y="302"/>
                    <a:pt x="1890" y="34"/>
                  </a:cubicBezTo>
                  <a:cubicBezTo>
                    <a:pt x="1906" y="26"/>
                    <a:pt x="1896" y="0"/>
                    <a:pt x="1880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38"/>
            <p:cNvSpPr/>
            <p:nvPr/>
          </p:nvSpPr>
          <p:spPr>
            <a:xfrm>
              <a:off x="3294218" y="4823824"/>
              <a:ext cx="308557" cy="243764"/>
            </a:xfrm>
            <a:custGeom>
              <a:avLst/>
              <a:gdLst/>
              <a:ahLst/>
              <a:cxnLst/>
              <a:rect l="l" t="t" r="r" b="b"/>
              <a:pathLst>
                <a:path w="3124" h="2468" extrusionOk="0">
                  <a:moveTo>
                    <a:pt x="2843" y="0"/>
                  </a:moveTo>
                  <a:cubicBezTo>
                    <a:pt x="2754" y="0"/>
                    <a:pt x="2666" y="42"/>
                    <a:pt x="2583" y="86"/>
                  </a:cubicBezTo>
                  <a:cubicBezTo>
                    <a:pt x="1720" y="523"/>
                    <a:pt x="860" y="957"/>
                    <a:pt x="0" y="1393"/>
                  </a:cubicBezTo>
                  <a:lnTo>
                    <a:pt x="449" y="2468"/>
                  </a:lnTo>
                  <a:cubicBezTo>
                    <a:pt x="1231" y="1721"/>
                    <a:pt x="2141" y="1241"/>
                    <a:pt x="2951" y="546"/>
                  </a:cubicBezTo>
                  <a:cubicBezTo>
                    <a:pt x="3013" y="491"/>
                    <a:pt x="3079" y="431"/>
                    <a:pt x="3096" y="334"/>
                  </a:cubicBezTo>
                  <a:cubicBezTo>
                    <a:pt x="3123" y="187"/>
                    <a:pt x="3018" y="38"/>
                    <a:pt x="2908" y="8"/>
                  </a:cubicBezTo>
                  <a:cubicBezTo>
                    <a:pt x="2886" y="3"/>
                    <a:pt x="2864" y="0"/>
                    <a:pt x="28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38"/>
            <p:cNvSpPr/>
            <p:nvPr/>
          </p:nvSpPr>
          <p:spPr>
            <a:xfrm>
              <a:off x="3283254" y="4955682"/>
              <a:ext cx="68053" cy="116154"/>
            </a:xfrm>
            <a:custGeom>
              <a:avLst/>
              <a:gdLst/>
              <a:ahLst/>
              <a:cxnLst/>
              <a:rect l="l" t="t" r="r" b="b"/>
              <a:pathLst>
                <a:path w="689" h="1176" extrusionOk="0">
                  <a:moveTo>
                    <a:pt x="223" y="1"/>
                  </a:moveTo>
                  <a:cubicBezTo>
                    <a:pt x="143" y="1"/>
                    <a:pt x="63" y="57"/>
                    <a:pt x="25" y="158"/>
                  </a:cubicBezTo>
                  <a:cubicBezTo>
                    <a:pt x="1" y="224"/>
                    <a:pt x="6" y="309"/>
                    <a:pt x="15" y="386"/>
                  </a:cubicBezTo>
                  <a:cubicBezTo>
                    <a:pt x="35" y="567"/>
                    <a:pt x="72" y="751"/>
                    <a:pt x="145" y="902"/>
                  </a:cubicBezTo>
                  <a:cubicBezTo>
                    <a:pt x="219" y="1054"/>
                    <a:pt x="336" y="1168"/>
                    <a:pt x="458" y="1176"/>
                  </a:cubicBezTo>
                  <a:cubicBezTo>
                    <a:pt x="461" y="1176"/>
                    <a:pt x="464" y="1176"/>
                    <a:pt x="468" y="1176"/>
                  </a:cubicBezTo>
                  <a:cubicBezTo>
                    <a:pt x="541" y="1176"/>
                    <a:pt x="614" y="1130"/>
                    <a:pt x="653" y="1040"/>
                  </a:cubicBezTo>
                  <a:cubicBezTo>
                    <a:pt x="689" y="955"/>
                    <a:pt x="687" y="846"/>
                    <a:pt x="673" y="744"/>
                  </a:cubicBezTo>
                  <a:cubicBezTo>
                    <a:pt x="656" y="617"/>
                    <a:pt x="620" y="493"/>
                    <a:pt x="583" y="373"/>
                  </a:cubicBezTo>
                  <a:cubicBezTo>
                    <a:pt x="534" y="223"/>
                    <a:pt x="446" y="152"/>
                    <a:pt x="350" y="56"/>
                  </a:cubicBezTo>
                  <a:cubicBezTo>
                    <a:pt x="313" y="18"/>
                    <a:pt x="268" y="1"/>
                    <a:pt x="2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38"/>
            <p:cNvSpPr/>
            <p:nvPr/>
          </p:nvSpPr>
          <p:spPr>
            <a:xfrm>
              <a:off x="3291156" y="5001907"/>
              <a:ext cx="50965" cy="54422"/>
            </a:xfrm>
            <a:custGeom>
              <a:avLst/>
              <a:gdLst/>
              <a:ahLst/>
              <a:cxnLst/>
              <a:rect l="l" t="t" r="r" b="b"/>
              <a:pathLst>
                <a:path w="516" h="551" extrusionOk="0">
                  <a:moveTo>
                    <a:pt x="390" y="1"/>
                  </a:moveTo>
                  <a:cubicBezTo>
                    <a:pt x="381" y="1"/>
                    <a:pt x="371" y="10"/>
                    <a:pt x="374" y="21"/>
                  </a:cubicBezTo>
                  <a:cubicBezTo>
                    <a:pt x="388" y="106"/>
                    <a:pt x="409" y="190"/>
                    <a:pt x="412" y="276"/>
                  </a:cubicBezTo>
                  <a:cubicBezTo>
                    <a:pt x="415" y="321"/>
                    <a:pt x="424" y="387"/>
                    <a:pt x="401" y="428"/>
                  </a:cubicBezTo>
                  <a:cubicBezTo>
                    <a:pt x="368" y="461"/>
                    <a:pt x="338" y="493"/>
                    <a:pt x="305" y="523"/>
                  </a:cubicBezTo>
                  <a:cubicBezTo>
                    <a:pt x="265" y="518"/>
                    <a:pt x="230" y="500"/>
                    <a:pt x="204" y="470"/>
                  </a:cubicBezTo>
                  <a:cubicBezTo>
                    <a:pt x="100" y="361"/>
                    <a:pt x="30" y="163"/>
                    <a:pt x="18" y="17"/>
                  </a:cubicBezTo>
                  <a:cubicBezTo>
                    <a:pt x="19" y="10"/>
                    <a:pt x="15" y="7"/>
                    <a:pt x="10" y="7"/>
                  </a:cubicBezTo>
                  <a:cubicBezTo>
                    <a:pt x="6" y="7"/>
                    <a:pt x="1" y="10"/>
                    <a:pt x="1" y="17"/>
                  </a:cubicBezTo>
                  <a:cubicBezTo>
                    <a:pt x="4" y="140"/>
                    <a:pt x="44" y="256"/>
                    <a:pt x="103" y="364"/>
                  </a:cubicBezTo>
                  <a:cubicBezTo>
                    <a:pt x="143" y="437"/>
                    <a:pt x="200" y="541"/>
                    <a:pt x="295" y="550"/>
                  </a:cubicBezTo>
                  <a:cubicBezTo>
                    <a:pt x="300" y="550"/>
                    <a:pt x="304" y="551"/>
                    <a:pt x="309" y="551"/>
                  </a:cubicBezTo>
                  <a:cubicBezTo>
                    <a:pt x="516" y="551"/>
                    <a:pt x="460" y="118"/>
                    <a:pt x="404" y="10"/>
                  </a:cubicBezTo>
                  <a:cubicBezTo>
                    <a:pt x="401" y="3"/>
                    <a:pt x="396" y="1"/>
                    <a:pt x="390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38"/>
            <p:cNvSpPr/>
            <p:nvPr/>
          </p:nvSpPr>
          <p:spPr>
            <a:xfrm>
              <a:off x="3291847" y="4970893"/>
              <a:ext cx="34273" cy="20742"/>
            </a:xfrm>
            <a:custGeom>
              <a:avLst/>
              <a:gdLst/>
              <a:ahLst/>
              <a:cxnLst/>
              <a:rect l="l" t="t" r="r" b="b"/>
              <a:pathLst>
                <a:path w="347" h="210" extrusionOk="0">
                  <a:moveTo>
                    <a:pt x="165" y="1"/>
                  </a:moveTo>
                  <a:cubicBezTo>
                    <a:pt x="160" y="1"/>
                    <a:pt x="156" y="1"/>
                    <a:pt x="152" y="1"/>
                  </a:cubicBezTo>
                  <a:cubicBezTo>
                    <a:pt x="56" y="10"/>
                    <a:pt x="10" y="100"/>
                    <a:pt x="1" y="188"/>
                  </a:cubicBezTo>
                  <a:cubicBezTo>
                    <a:pt x="0" y="197"/>
                    <a:pt x="8" y="201"/>
                    <a:pt x="17" y="201"/>
                  </a:cubicBezTo>
                  <a:cubicBezTo>
                    <a:pt x="24" y="201"/>
                    <a:pt x="32" y="198"/>
                    <a:pt x="36" y="190"/>
                  </a:cubicBezTo>
                  <a:cubicBezTo>
                    <a:pt x="55" y="129"/>
                    <a:pt x="97" y="58"/>
                    <a:pt x="162" y="58"/>
                  </a:cubicBezTo>
                  <a:cubicBezTo>
                    <a:pt x="175" y="58"/>
                    <a:pt x="189" y="61"/>
                    <a:pt x="203" y="67"/>
                  </a:cubicBezTo>
                  <a:cubicBezTo>
                    <a:pt x="263" y="91"/>
                    <a:pt x="282" y="159"/>
                    <a:pt x="321" y="205"/>
                  </a:cubicBezTo>
                  <a:cubicBezTo>
                    <a:pt x="324" y="208"/>
                    <a:pt x="327" y="210"/>
                    <a:pt x="330" y="210"/>
                  </a:cubicBezTo>
                  <a:cubicBezTo>
                    <a:pt x="338" y="210"/>
                    <a:pt x="346" y="200"/>
                    <a:pt x="345" y="190"/>
                  </a:cubicBezTo>
                  <a:cubicBezTo>
                    <a:pt x="331" y="104"/>
                    <a:pt x="260" y="1"/>
                    <a:pt x="165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38"/>
            <p:cNvSpPr/>
            <p:nvPr/>
          </p:nvSpPr>
          <p:spPr>
            <a:xfrm>
              <a:off x="3294909" y="4984918"/>
              <a:ext cx="34174" cy="55509"/>
            </a:xfrm>
            <a:custGeom>
              <a:avLst/>
              <a:gdLst/>
              <a:ahLst/>
              <a:cxnLst/>
              <a:rect l="l" t="t" r="r" b="b"/>
              <a:pathLst>
                <a:path w="346" h="562" extrusionOk="0">
                  <a:moveTo>
                    <a:pt x="88" y="0"/>
                  </a:moveTo>
                  <a:cubicBezTo>
                    <a:pt x="78" y="0"/>
                    <a:pt x="68" y="5"/>
                    <a:pt x="63" y="17"/>
                  </a:cubicBezTo>
                  <a:cubicBezTo>
                    <a:pt x="0" y="170"/>
                    <a:pt x="60" y="332"/>
                    <a:pt x="155" y="458"/>
                  </a:cubicBezTo>
                  <a:cubicBezTo>
                    <a:pt x="183" y="497"/>
                    <a:pt x="240" y="562"/>
                    <a:pt x="286" y="562"/>
                  </a:cubicBezTo>
                  <a:cubicBezTo>
                    <a:pt x="308" y="562"/>
                    <a:pt x="327" y="548"/>
                    <a:pt x="340" y="511"/>
                  </a:cubicBezTo>
                  <a:cubicBezTo>
                    <a:pt x="345" y="497"/>
                    <a:pt x="332" y="485"/>
                    <a:pt x="319" y="485"/>
                  </a:cubicBezTo>
                  <a:cubicBezTo>
                    <a:pt x="313" y="485"/>
                    <a:pt x="308" y="487"/>
                    <a:pt x="304" y="491"/>
                  </a:cubicBezTo>
                  <a:cubicBezTo>
                    <a:pt x="300" y="495"/>
                    <a:pt x="296" y="497"/>
                    <a:pt x="291" y="497"/>
                  </a:cubicBezTo>
                  <a:cubicBezTo>
                    <a:pt x="243" y="497"/>
                    <a:pt x="148" y="325"/>
                    <a:pt x="141" y="308"/>
                  </a:cubicBezTo>
                  <a:cubicBezTo>
                    <a:pt x="96" y="219"/>
                    <a:pt x="79" y="126"/>
                    <a:pt x="112" y="31"/>
                  </a:cubicBezTo>
                  <a:cubicBezTo>
                    <a:pt x="117" y="12"/>
                    <a:pt x="103" y="0"/>
                    <a:pt x="88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38"/>
            <p:cNvSpPr/>
            <p:nvPr/>
          </p:nvSpPr>
          <p:spPr>
            <a:xfrm>
              <a:off x="3311305" y="4990054"/>
              <a:ext cx="15507" cy="32100"/>
            </a:xfrm>
            <a:custGeom>
              <a:avLst/>
              <a:gdLst/>
              <a:ahLst/>
              <a:cxnLst/>
              <a:rect l="l" t="t" r="r" b="b"/>
              <a:pathLst>
                <a:path w="157" h="325" extrusionOk="0">
                  <a:moveTo>
                    <a:pt x="39" y="1"/>
                  </a:moveTo>
                  <a:cubicBezTo>
                    <a:pt x="20" y="1"/>
                    <a:pt x="0" y="22"/>
                    <a:pt x="10" y="45"/>
                  </a:cubicBezTo>
                  <a:cubicBezTo>
                    <a:pt x="46" y="131"/>
                    <a:pt x="52" y="231"/>
                    <a:pt x="96" y="313"/>
                  </a:cubicBezTo>
                  <a:cubicBezTo>
                    <a:pt x="100" y="321"/>
                    <a:pt x="107" y="324"/>
                    <a:pt x="114" y="324"/>
                  </a:cubicBezTo>
                  <a:cubicBezTo>
                    <a:pt x="123" y="324"/>
                    <a:pt x="132" y="318"/>
                    <a:pt x="134" y="309"/>
                  </a:cubicBezTo>
                  <a:cubicBezTo>
                    <a:pt x="157" y="210"/>
                    <a:pt x="105" y="102"/>
                    <a:pt x="61" y="14"/>
                  </a:cubicBezTo>
                  <a:cubicBezTo>
                    <a:pt x="55" y="5"/>
                    <a:pt x="47" y="1"/>
                    <a:pt x="39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38"/>
            <p:cNvSpPr/>
            <p:nvPr/>
          </p:nvSpPr>
          <p:spPr>
            <a:xfrm>
              <a:off x="3341529" y="4876271"/>
              <a:ext cx="140451" cy="82275"/>
            </a:xfrm>
            <a:custGeom>
              <a:avLst/>
              <a:gdLst/>
              <a:ahLst/>
              <a:cxnLst/>
              <a:rect l="l" t="t" r="r" b="b"/>
              <a:pathLst>
                <a:path w="1422" h="833" extrusionOk="0">
                  <a:moveTo>
                    <a:pt x="1398" y="0"/>
                  </a:moveTo>
                  <a:cubicBezTo>
                    <a:pt x="1395" y="0"/>
                    <a:pt x="1393" y="1"/>
                    <a:pt x="1390" y="2"/>
                  </a:cubicBezTo>
                  <a:cubicBezTo>
                    <a:pt x="904" y="230"/>
                    <a:pt x="488" y="574"/>
                    <a:pt x="11" y="812"/>
                  </a:cubicBezTo>
                  <a:cubicBezTo>
                    <a:pt x="0" y="819"/>
                    <a:pt x="6" y="833"/>
                    <a:pt x="16" y="833"/>
                  </a:cubicBezTo>
                  <a:cubicBezTo>
                    <a:pt x="18" y="833"/>
                    <a:pt x="19" y="832"/>
                    <a:pt x="21" y="832"/>
                  </a:cubicBezTo>
                  <a:cubicBezTo>
                    <a:pt x="271" y="726"/>
                    <a:pt x="488" y="568"/>
                    <a:pt x="721" y="429"/>
                  </a:cubicBezTo>
                  <a:cubicBezTo>
                    <a:pt x="946" y="293"/>
                    <a:pt x="1182" y="171"/>
                    <a:pt x="1406" y="29"/>
                  </a:cubicBezTo>
                  <a:cubicBezTo>
                    <a:pt x="1422" y="19"/>
                    <a:pt x="1412" y="0"/>
                    <a:pt x="1398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38"/>
            <p:cNvSpPr/>
            <p:nvPr/>
          </p:nvSpPr>
          <p:spPr>
            <a:xfrm>
              <a:off x="3357530" y="4885654"/>
              <a:ext cx="143710" cy="89683"/>
            </a:xfrm>
            <a:custGeom>
              <a:avLst/>
              <a:gdLst/>
              <a:ahLst/>
              <a:cxnLst/>
              <a:rect l="l" t="t" r="r" b="b"/>
              <a:pathLst>
                <a:path w="1455" h="908" extrusionOk="0">
                  <a:moveTo>
                    <a:pt x="1444" y="0"/>
                  </a:moveTo>
                  <a:cubicBezTo>
                    <a:pt x="1443" y="0"/>
                    <a:pt x="1441" y="1"/>
                    <a:pt x="1440" y="1"/>
                  </a:cubicBezTo>
                  <a:cubicBezTo>
                    <a:pt x="1199" y="100"/>
                    <a:pt x="974" y="234"/>
                    <a:pt x="755" y="373"/>
                  </a:cubicBezTo>
                  <a:cubicBezTo>
                    <a:pt x="517" y="525"/>
                    <a:pt x="272" y="783"/>
                    <a:pt x="10" y="889"/>
                  </a:cubicBezTo>
                  <a:cubicBezTo>
                    <a:pt x="1" y="894"/>
                    <a:pt x="3" y="908"/>
                    <a:pt x="13" y="908"/>
                  </a:cubicBezTo>
                  <a:cubicBezTo>
                    <a:pt x="14" y="908"/>
                    <a:pt x="15" y="907"/>
                    <a:pt x="15" y="907"/>
                  </a:cubicBezTo>
                  <a:cubicBezTo>
                    <a:pt x="246" y="830"/>
                    <a:pt x="447" y="632"/>
                    <a:pt x="648" y="497"/>
                  </a:cubicBezTo>
                  <a:cubicBezTo>
                    <a:pt x="907" y="327"/>
                    <a:pt x="1182" y="181"/>
                    <a:pt x="1447" y="20"/>
                  </a:cubicBezTo>
                  <a:cubicBezTo>
                    <a:pt x="1455" y="15"/>
                    <a:pt x="1451" y="0"/>
                    <a:pt x="1444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38"/>
            <p:cNvSpPr/>
            <p:nvPr/>
          </p:nvSpPr>
          <p:spPr>
            <a:xfrm>
              <a:off x="3472004" y="4887926"/>
              <a:ext cx="56200" cy="37335"/>
            </a:xfrm>
            <a:custGeom>
              <a:avLst/>
              <a:gdLst/>
              <a:ahLst/>
              <a:cxnLst/>
              <a:rect l="l" t="t" r="r" b="b"/>
              <a:pathLst>
                <a:path w="569" h="378" extrusionOk="0">
                  <a:moveTo>
                    <a:pt x="546" y="0"/>
                  </a:moveTo>
                  <a:cubicBezTo>
                    <a:pt x="544" y="0"/>
                    <a:pt x="542" y="1"/>
                    <a:pt x="541" y="1"/>
                  </a:cubicBezTo>
                  <a:cubicBezTo>
                    <a:pt x="361" y="93"/>
                    <a:pt x="198" y="221"/>
                    <a:pt x="25" y="322"/>
                  </a:cubicBezTo>
                  <a:cubicBezTo>
                    <a:pt x="1" y="339"/>
                    <a:pt x="17" y="377"/>
                    <a:pt x="40" y="377"/>
                  </a:cubicBezTo>
                  <a:cubicBezTo>
                    <a:pt x="45" y="377"/>
                    <a:pt x="50" y="376"/>
                    <a:pt x="55" y="373"/>
                  </a:cubicBezTo>
                  <a:cubicBezTo>
                    <a:pt x="227" y="268"/>
                    <a:pt x="412" y="163"/>
                    <a:pt x="558" y="26"/>
                  </a:cubicBezTo>
                  <a:cubicBezTo>
                    <a:pt x="569" y="16"/>
                    <a:pt x="558" y="0"/>
                    <a:pt x="546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38"/>
            <p:cNvSpPr/>
            <p:nvPr/>
          </p:nvSpPr>
          <p:spPr>
            <a:xfrm>
              <a:off x="3512895" y="4876962"/>
              <a:ext cx="17779" cy="10173"/>
            </a:xfrm>
            <a:custGeom>
              <a:avLst/>
              <a:gdLst/>
              <a:ahLst/>
              <a:cxnLst/>
              <a:rect l="l" t="t" r="r" b="b"/>
              <a:pathLst>
                <a:path w="180" h="103" extrusionOk="0">
                  <a:moveTo>
                    <a:pt x="164" y="1"/>
                  </a:moveTo>
                  <a:cubicBezTo>
                    <a:pt x="162" y="1"/>
                    <a:pt x="160" y="1"/>
                    <a:pt x="158" y="2"/>
                  </a:cubicBezTo>
                  <a:cubicBezTo>
                    <a:pt x="112" y="21"/>
                    <a:pt x="68" y="45"/>
                    <a:pt x="22" y="66"/>
                  </a:cubicBezTo>
                  <a:cubicBezTo>
                    <a:pt x="1" y="76"/>
                    <a:pt x="13" y="103"/>
                    <a:pt x="32" y="103"/>
                  </a:cubicBezTo>
                  <a:cubicBezTo>
                    <a:pt x="35" y="103"/>
                    <a:pt x="38" y="102"/>
                    <a:pt x="41" y="101"/>
                  </a:cubicBezTo>
                  <a:cubicBezTo>
                    <a:pt x="84" y="78"/>
                    <a:pt x="128" y="56"/>
                    <a:pt x="170" y="29"/>
                  </a:cubicBezTo>
                  <a:cubicBezTo>
                    <a:pt x="180" y="22"/>
                    <a:pt x="176" y="1"/>
                    <a:pt x="164" y="1"/>
                  </a:cubicBezTo>
                  <a:close/>
                </a:path>
              </a:pathLst>
            </a:custGeom>
            <a:solidFill>
              <a:srgbClr val="723D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38"/>
            <p:cNvSpPr/>
            <p:nvPr/>
          </p:nvSpPr>
          <p:spPr>
            <a:xfrm>
              <a:off x="3385580" y="4933755"/>
              <a:ext cx="80695" cy="48397"/>
            </a:xfrm>
            <a:custGeom>
              <a:avLst/>
              <a:gdLst/>
              <a:ahLst/>
              <a:cxnLst/>
              <a:rect l="l" t="t" r="r" b="b"/>
              <a:pathLst>
                <a:path w="817" h="490" extrusionOk="0">
                  <a:moveTo>
                    <a:pt x="810" y="0"/>
                  </a:moveTo>
                  <a:cubicBezTo>
                    <a:pt x="810" y="0"/>
                    <a:pt x="810" y="0"/>
                    <a:pt x="809" y="0"/>
                  </a:cubicBezTo>
                  <a:cubicBezTo>
                    <a:pt x="537" y="149"/>
                    <a:pt x="272" y="314"/>
                    <a:pt x="7" y="475"/>
                  </a:cubicBezTo>
                  <a:cubicBezTo>
                    <a:pt x="0" y="480"/>
                    <a:pt x="5" y="490"/>
                    <a:pt x="13" y="490"/>
                  </a:cubicBezTo>
                  <a:cubicBezTo>
                    <a:pt x="14" y="490"/>
                    <a:pt x="15" y="490"/>
                    <a:pt x="17" y="489"/>
                  </a:cubicBezTo>
                  <a:cubicBezTo>
                    <a:pt x="282" y="327"/>
                    <a:pt x="550" y="171"/>
                    <a:pt x="814" y="7"/>
                  </a:cubicBezTo>
                  <a:cubicBezTo>
                    <a:pt x="816" y="6"/>
                    <a:pt x="814" y="0"/>
                    <a:pt x="810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38"/>
            <p:cNvSpPr/>
            <p:nvPr/>
          </p:nvSpPr>
          <p:spPr>
            <a:xfrm>
              <a:off x="3360196" y="4885456"/>
              <a:ext cx="184601" cy="140451"/>
            </a:xfrm>
            <a:custGeom>
              <a:avLst/>
              <a:gdLst/>
              <a:ahLst/>
              <a:cxnLst/>
              <a:rect l="l" t="t" r="r" b="b"/>
              <a:pathLst>
                <a:path w="1869" h="1422" extrusionOk="0">
                  <a:moveTo>
                    <a:pt x="1841" y="0"/>
                  </a:moveTo>
                  <a:cubicBezTo>
                    <a:pt x="1838" y="0"/>
                    <a:pt x="1835" y="1"/>
                    <a:pt x="1832" y="3"/>
                  </a:cubicBezTo>
                  <a:cubicBezTo>
                    <a:pt x="1212" y="452"/>
                    <a:pt x="626" y="945"/>
                    <a:pt x="10" y="1398"/>
                  </a:cubicBezTo>
                  <a:cubicBezTo>
                    <a:pt x="0" y="1405"/>
                    <a:pt x="8" y="1422"/>
                    <a:pt x="18" y="1422"/>
                  </a:cubicBezTo>
                  <a:cubicBezTo>
                    <a:pt x="20" y="1422"/>
                    <a:pt x="22" y="1421"/>
                    <a:pt x="24" y="1419"/>
                  </a:cubicBezTo>
                  <a:cubicBezTo>
                    <a:pt x="643" y="975"/>
                    <a:pt x="1281" y="535"/>
                    <a:pt x="1855" y="32"/>
                  </a:cubicBezTo>
                  <a:cubicBezTo>
                    <a:pt x="1869" y="20"/>
                    <a:pt x="1856" y="0"/>
                    <a:pt x="1841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38"/>
            <p:cNvSpPr/>
            <p:nvPr/>
          </p:nvSpPr>
          <p:spPr>
            <a:xfrm>
              <a:off x="3489486" y="4826688"/>
              <a:ext cx="378092" cy="202380"/>
            </a:xfrm>
            <a:custGeom>
              <a:avLst/>
              <a:gdLst/>
              <a:ahLst/>
              <a:cxnLst/>
              <a:rect l="l" t="t" r="r" b="b"/>
              <a:pathLst>
                <a:path w="3828" h="2049" extrusionOk="0">
                  <a:moveTo>
                    <a:pt x="388" y="0"/>
                  </a:moveTo>
                  <a:cubicBezTo>
                    <a:pt x="326" y="0"/>
                    <a:pt x="266" y="12"/>
                    <a:pt x="209" y="44"/>
                  </a:cubicBezTo>
                  <a:cubicBezTo>
                    <a:pt x="90" y="111"/>
                    <a:pt x="1" y="310"/>
                    <a:pt x="64" y="468"/>
                  </a:cubicBezTo>
                  <a:cubicBezTo>
                    <a:pt x="106" y="570"/>
                    <a:pt x="193" y="620"/>
                    <a:pt x="273" y="660"/>
                  </a:cubicBezTo>
                  <a:cubicBezTo>
                    <a:pt x="1348" y="1192"/>
                    <a:pt x="2490" y="1450"/>
                    <a:pt x="3544" y="2049"/>
                  </a:cubicBezTo>
                  <a:lnTo>
                    <a:pt x="3828" y="703"/>
                  </a:lnTo>
                  <a:cubicBezTo>
                    <a:pt x="2751" y="479"/>
                    <a:pt x="1675" y="253"/>
                    <a:pt x="600" y="29"/>
                  </a:cubicBezTo>
                  <a:cubicBezTo>
                    <a:pt x="531" y="15"/>
                    <a:pt x="459" y="0"/>
                    <a:pt x="3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38"/>
            <p:cNvSpPr/>
            <p:nvPr/>
          </p:nvSpPr>
          <p:spPr>
            <a:xfrm>
              <a:off x="3817700" y="4892272"/>
              <a:ext cx="69238" cy="139266"/>
            </a:xfrm>
            <a:custGeom>
              <a:avLst/>
              <a:gdLst/>
              <a:ahLst/>
              <a:cxnLst/>
              <a:rect l="l" t="t" r="r" b="b"/>
              <a:pathLst>
                <a:path w="701" h="1410" extrusionOk="0">
                  <a:moveTo>
                    <a:pt x="418" y="0"/>
                  </a:moveTo>
                  <a:cubicBezTo>
                    <a:pt x="347" y="0"/>
                    <a:pt x="277" y="37"/>
                    <a:pt x="231" y="109"/>
                  </a:cubicBezTo>
                  <a:cubicBezTo>
                    <a:pt x="142" y="247"/>
                    <a:pt x="56" y="353"/>
                    <a:pt x="32" y="536"/>
                  </a:cubicBezTo>
                  <a:cubicBezTo>
                    <a:pt x="14" y="684"/>
                    <a:pt x="0" y="833"/>
                    <a:pt x="6" y="979"/>
                  </a:cubicBezTo>
                  <a:cubicBezTo>
                    <a:pt x="10" y="1098"/>
                    <a:pt x="35" y="1221"/>
                    <a:pt x="92" y="1306"/>
                  </a:cubicBezTo>
                  <a:cubicBezTo>
                    <a:pt x="140" y="1377"/>
                    <a:pt x="209" y="1410"/>
                    <a:pt x="277" y="1410"/>
                  </a:cubicBezTo>
                  <a:cubicBezTo>
                    <a:pt x="300" y="1410"/>
                    <a:pt x="322" y="1406"/>
                    <a:pt x="344" y="1399"/>
                  </a:cubicBezTo>
                  <a:cubicBezTo>
                    <a:pt x="482" y="1353"/>
                    <a:pt x="591" y="1188"/>
                    <a:pt x="644" y="995"/>
                  </a:cubicBezTo>
                  <a:cubicBezTo>
                    <a:pt x="697" y="804"/>
                    <a:pt x="701" y="585"/>
                    <a:pt x="684" y="376"/>
                  </a:cubicBezTo>
                  <a:cubicBezTo>
                    <a:pt x="680" y="286"/>
                    <a:pt x="667" y="190"/>
                    <a:pt x="624" y="124"/>
                  </a:cubicBezTo>
                  <a:cubicBezTo>
                    <a:pt x="571" y="41"/>
                    <a:pt x="494" y="0"/>
                    <a:pt x="4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38"/>
            <p:cNvSpPr/>
            <p:nvPr/>
          </p:nvSpPr>
          <p:spPr>
            <a:xfrm>
              <a:off x="3830836" y="4941657"/>
              <a:ext cx="51163" cy="69633"/>
            </a:xfrm>
            <a:custGeom>
              <a:avLst/>
              <a:gdLst/>
              <a:ahLst/>
              <a:cxnLst/>
              <a:rect l="l" t="t" r="r" b="b"/>
              <a:pathLst>
                <a:path w="518" h="705" extrusionOk="0">
                  <a:moveTo>
                    <a:pt x="485" y="0"/>
                  </a:moveTo>
                  <a:cubicBezTo>
                    <a:pt x="480" y="0"/>
                    <a:pt x="476" y="3"/>
                    <a:pt x="476" y="8"/>
                  </a:cubicBezTo>
                  <a:cubicBezTo>
                    <a:pt x="496" y="185"/>
                    <a:pt x="455" y="412"/>
                    <a:pt x="364" y="570"/>
                  </a:cubicBezTo>
                  <a:cubicBezTo>
                    <a:pt x="337" y="618"/>
                    <a:pt x="291" y="642"/>
                    <a:pt x="243" y="642"/>
                  </a:cubicBezTo>
                  <a:cubicBezTo>
                    <a:pt x="192" y="642"/>
                    <a:pt x="139" y="613"/>
                    <a:pt x="109" y="557"/>
                  </a:cubicBezTo>
                  <a:cubicBezTo>
                    <a:pt x="84" y="509"/>
                    <a:pt x="76" y="448"/>
                    <a:pt x="71" y="395"/>
                  </a:cubicBezTo>
                  <a:cubicBezTo>
                    <a:pt x="62" y="307"/>
                    <a:pt x="66" y="216"/>
                    <a:pt x="68" y="127"/>
                  </a:cubicBezTo>
                  <a:cubicBezTo>
                    <a:pt x="68" y="116"/>
                    <a:pt x="59" y="110"/>
                    <a:pt x="51" y="110"/>
                  </a:cubicBezTo>
                  <a:cubicBezTo>
                    <a:pt x="44" y="110"/>
                    <a:pt x="37" y="114"/>
                    <a:pt x="35" y="122"/>
                  </a:cubicBezTo>
                  <a:cubicBezTo>
                    <a:pt x="0" y="257"/>
                    <a:pt x="15" y="704"/>
                    <a:pt x="225" y="704"/>
                  </a:cubicBezTo>
                  <a:cubicBezTo>
                    <a:pt x="232" y="704"/>
                    <a:pt x="239" y="704"/>
                    <a:pt x="247" y="703"/>
                  </a:cubicBezTo>
                  <a:cubicBezTo>
                    <a:pt x="356" y="687"/>
                    <a:pt x="406" y="558"/>
                    <a:pt x="439" y="469"/>
                  </a:cubicBezTo>
                  <a:cubicBezTo>
                    <a:pt x="491" y="320"/>
                    <a:pt x="518" y="165"/>
                    <a:pt x="493" y="8"/>
                  </a:cubicBezTo>
                  <a:cubicBezTo>
                    <a:pt x="493" y="2"/>
                    <a:pt x="489" y="0"/>
                    <a:pt x="485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38"/>
            <p:cNvSpPr/>
            <p:nvPr/>
          </p:nvSpPr>
          <p:spPr>
            <a:xfrm>
              <a:off x="3837454" y="4910643"/>
              <a:ext cx="38718" cy="28248"/>
            </a:xfrm>
            <a:custGeom>
              <a:avLst/>
              <a:gdLst/>
              <a:ahLst/>
              <a:cxnLst/>
              <a:rect l="l" t="t" r="r" b="b"/>
              <a:pathLst>
                <a:path w="392" h="286" extrusionOk="0">
                  <a:moveTo>
                    <a:pt x="208" y="0"/>
                  </a:moveTo>
                  <a:cubicBezTo>
                    <a:pt x="197" y="0"/>
                    <a:pt x="186" y="1"/>
                    <a:pt x="174" y="4"/>
                  </a:cubicBezTo>
                  <a:cubicBezTo>
                    <a:pt x="60" y="26"/>
                    <a:pt x="1" y="164"/>
                    <a:pt x="2" y="270"/>
                  </a:cubicBezTo>
                  <a:cubicBezTo>
                    <a:pt x="2" y="279"/>
                    <a:pt x="10" y="285"/>
                    <a:pt x="18" y="285"/>
                  </a:cubicBezTo>
                  <a:cubicBezTo>
                    <a:pt x="23" y="285"/>
                    <a:pt x="28" y="283"/>
                    <a:pt x="31" y="277"/>
                  </a:cubicBezTo>
                  <a:cubicBezTo>
                    <a:pt x="65" y="207"/>
                    <a:pt x="74" y="121"/>
                    <a:pt x="146" y="77"/>
                  </a:cubicBezTo>
                  <a:cubicBezTo>
                    <a:pt x="168" y="63"/>
                    <a:pt x="189" y="57"/>
                    <a:pt x="209" y="57"/>
                  </a:cubicBezTo>
                  <a:cubicBezTo>
                    <a:pt x="274" y="57"/>
                    <a:pt x="328" y="117"/>
                    <a:pt x="359" y="176"/>
                  </a:cubicBezTo>
                  <a:cubicBezTo>
                    <a:pt x="361" y="181"/>
                    <a:pt x="366" y="183"/>
                    <a:pt x="370" y="183"/>
                  </a:cubicBezTo>
                  <a:cubicBezTo>
                    <a:pt x="380" y="183"/>
                    <a:pt x="392" y="173"/>
                    <a:pt x="388" y="161"/>
                  </a:cubicBezTo>
                  <a:cubicBezTo>
                    <a:pt x="362" y="75"/>
                    <a:pt x="298" y="0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38"/>
            <p:cNvSpPr/>
            <p:nvPr/>
          </p:nvSpPr>
          <p:spPr>
            <a:xfrm>
              <a:off x="3843874" y="4925360"/>
              <a:ext cx="31211" cy="67954"/>
            </a:xfrm>
            <a:custGeom>
              <a:avLst/>
              <a:gdLst/>
              <a:ahLst/>
              <a:cxnLst/>
              <a:rect l="l" t="t" r="r" b="b"/>
              <a:pathLst>
                <a:path w="316" h="688" extrusionOk="0">
                  <a:moveTo>
                    <a:pt x="190" y="1"/>
                  </a:moveTo>
                  <a:cubicBezTo>
                    <a:pt x="172" y="1"/>
                    <a:pt x="156" y="19"/>
                    <a:pt x="167" y="37"/>
                  </a:cubicBezTo>
                  <a:cubicBezTo>
                    <a:pt x="228" y="137"/>
                    <a:pt x="224" y="252"/>
                    <a:pt x="194" y="362"/>
                  </a:cubicBezTo>
                  <a:cubicBezTo>
                    <a:pt x="188" y="380"/>
                    <a:pt x="112" y="625"/>
                    <a:pt x="51" y="625"/>
                  </a:cubicBezTo>
                  <a:cubicBezTo>
                    <a:pt x="47" y="625"/>
                    <a:pt x="42" y="623"/>
                    <a:pt x="38" y="620"/>
                  </a:cubicBezTo>
                  <a:cubicBezTo>
                    <a:pt x="34" y="617"/>
                    <a:pt x="31" y="616"/>
                    <a:pt x="27" y="616"/>
                  </a:cubicBezTo>
                  <a:cubicBezTo>
                    <a:pt x="13" y="616"/>
                    <a:pt x="1" y="635"/>
                    <a:pt x="9" y="649"/>
                  </a:cubicBezTo>
                  <a:cubicBezTo>
                    <a:pt x="28" y="677"/>
                    <a:pt x="47" y="688"/>
                    <a:pt x="66" y="688"/>
                  </a:cubicBezTo>
                  <a:cubicBezTo>
                    <a:pt x="128" y="688"/>
                    <a:pt x="186" y="569"/>
                    <a:pt x="208" y="520"/>
                  </a:cubicBezTo>
                  <a:cubicBezTo>
                    <a:pt x="280" y="359"/>
                    <a:pt x="316" y="166"/>
                    <a:pt x="210" y="12"/>
                  </a:cubicBezTo>
                  <a:cubicBezTo>
                    <a:pt x="204" y="4"/>
                    <a:pt x="197" y="1"/>
                    <a:pt x="190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38"/>
            <p:cNvSpPr/>
            <p:nvPr/>
          </p:nvSpPr>
          <p:spPr>
            <a:xfrm>
              <a:off x="3841602" y="4935039"/>
              <a:ext cx="12544" cy="37730"/>
            </a:xfrm>
            <a:custGeom>
              <a:avLst/>
              <a:gdLst/>
              <a:ahLst/>
              <a:cxnLst/>
              <a:rect l="l" t="t" r="r" b="b"/>
              <a:pathLst>
                <a:path w="127" h="382" extrusionOk="0">
                  <a:moveTo>
                    <a:pt x="93" y="1"/>
                  </a:moveTo>
                  <a:cubicBezTo>
                    <a:pt x="81" y="1"/>
                    <a:pt x="70" y="7"/>
                    <a:pt x="66" y="22"/>
                  </a:cubicBezTo>
                  <a:cubicBezTo>
                    <a:pt x="36" y="128"/>
                    <a:pt x="0" y="265"/>
                    <a:pt x="45" y="371"/>
                  </a:cubicBezTo>
                  <a:cubicBezTo>
                    <a:pt x="48" y="378"/>
                    <a:pt x="53" y="381"/>
                    <a:pt x="60" y="381"/>
                  </a:cubicBezTo>
                  <a:cubicBezTo>
                    <a:pt x="69" y="381"/>
                    <a:pt x="79" y="375"/>
                    <a:pt x="82" y="366"/>
                  </a:cubicBezTo>
                  <a:cubicBezTo>
                    <a:pt x="112" y="261"/>
                    <a:pt x="96" y="143"/>
                    <a:pt x="122" y="36"/>
                  </a:cubicBezTo>
                  <a:cubicBezTo>
                    <a:pt x="126" y="15"/>
                    <a:pt x="109" y="1"/>
                    <a:pt x="93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38"/>
            <p:cNvSpPr/>
            <p:nvPr/>
          </p:nvSpPr>
          <p:spPr>
            <a:xfrm>
              <a:off x="3635765" y="4857702"/>
              <a:ext cx="176897" cy="49978"/>
            </a:xfrm>
            <a:custGeom>
              <a:avLst/>
              <a:gdLst/>
              <a:ahLst/>
              <a:cxnLst/>
              <a:rect l="l" t="t" r="r" b="b"/>
              <a:pathLst>
                <a:path w="1791" h="506" extrusionOk="0">
                  <a:moveTo>
                    <a:pt x="21" y="0"/>
                  </a:moveTo>
                  <a:cubicBezTo>
                    <a:pt x="5" y="0"/>
                    <a:pt x="0" y="24"/>
                    <a:pt x="16" y="31"/>
                  </a:cubicBezTo>
                  <a:cubicBezTo>
                    <a:pt x="579" y="198"/>
                    <a:pt x="1189" y="425"/>
                    <a:pt x="1769" y="505"/>
                  </a:cubicBezTo>
                  <a:cubicBezTo>
                    <a:pt x="1770" y="505"/>
                    <a:pt x="1770" y="505"/>
                    <a:pt x="1771" y="505"/>
                  </a:cubicBezTo>
                  <a:cubicBezTo>
                    <a:pt x="1784" y="505"/>
                    <a:pt x="1790" y="488"/>
                    <a:pt x="1776" y="485"/>
                  </a:cubicBezTo>
                  <a:cubicBezTo>
                    <a:pt x="1183" y="369"/>
                    <a:pt x="622" y="115"/>
                    <a:pt x="25" y="1"/>
                  </a:cubicBezTo>
                  <a:cubicBezTo>
                    <a:pt x="23" y="0"/>
                    <a:pt x="22" y="0"/>
                    <a:pt x="21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38"/>
            <p:cNvSpPr/>
            <p:nvPr/>
          </p:nvSpPr>
          <p:spPr>
            <a:xfrm>
              <a:off x="3614925" y="4874691"/>
              <a:ext cx="182922" cy="56990"/>
            </a:xfrm>
            <a:custGeom>
              <a:avLst/>
              <a:gdLst/>
              <a:ahLst/>
              <a:cxnLst/>
              <a:rect l="l" t="t" r="r" b="b"/>
              <a:pathLst>
                <a:path w="1852" h="577" extrusionOk="0">
                  <a:moveTo>
                    <a:pt x="15" y="0"/>
                  </a:moveTo>
                  <a:cubicBezTo>
                    <a:pt x="4" y="0"/>
                    <a:pt x="0" y="17"/>
                    <a:pt x="12" y="19"/>
                  </a:cubicBezTo>
                  <a:cubicBezTo>
                    <a:pt x="343" y="112"/>
                    <a:pt x="677" y="190"/>
                    <a:pt x="1003" y="302"/>
                  </a:cubicBezTo>
                  <a:cubicBezTo>
                    <a:pt x="1278" y="393"/>
                    <a:pt x="1550" y="542"/>
                    <a:pt x="1838" y="577"/>
                  </a:cubicBezTo>
                  <a:cubicBezTo>
                    <a:pt x="1848" y="574"/>
                    <a:pt x="1851" y="557"/>
                    <a:pt x="1840" y="555"/>
                  </a:cubicBezTo>
                  <a:cubicBezTo>
                    <a:pt x="1539" y="504"/>
                    <a:pt x="1239" y="326"/>
                    <a:pt x="950" y="231"/>
                  </a:cubicBezTo>
                  <a:cubicBezTo>
                    <a:pt x="644" y="131"/>
                    <a:pt x="335" y="44"/>
                    <a:pt x="18" y="1"/>
                  </a:cubicBezTo>
                  <a:cubicBezTo>
                    <a:pt x="17" y="0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38"/>
            <p:cNvSpPr/>
            <p:nvPr/>
          </p:nvSpPr>
          <p:spPr>
            <a:xfrm>
              <a:off x="3584898" y="4884963"/>
              <a:ext cx="70522" cy="25977"/>
            </a:xfrm>
            <a:custGeom>
              <a:avLst/>
              <a:gdLst/>
              <a:ahLst/>
              <a:cxnLst/>
              <a:rect l="l" t="t" r="r" b="b"/>
              <a:pathLst>
                <a:path w="714" h="263" extrusionOk="0">
                  <a:moveTo>
                    <a:pt x="21" y="1"/>
                  </a:moveTo>
                  <a:cubicBezTo>
                    <a:pt x="7" y="1"/>
                    <a:pt x="0" y="20"/>
                    <a:pt x="14" y="28"/>
                  </a:cubicBezTo>
                  <a:cubicBezTo>
                    <a:pt x="216" y="135"/>
                    <a:pt x="447" y="198"/>
                    <a:pt x="666" y="262"/>
                  </a:cubicBezTo>
                  <a:cubicBezTo>
                    <a:pt x="668" y="263"/>
                    <a:pt x="671" y="263"/>
                    <a:pt x="673" y="263"/>
                  </a:cubicBezTo>
                  <a:cubicBezTo>
                    <a:pt x="702" y="263"/>
                    <a:pt x="714" y="214"/>
                    <a:pt x="680" y="206"/>
                  </a:cubicBezTo>
                  <a:cubicBezTo>
                    <a:pt x="460" y="143"/>
                    <a:pt x="246" y="57"/>
                    <a:pt x="24" y="1"/>
                  </a:cubicBezTo>
                  <a:cubicBezTo>
                    <a:pt x="23" y="1"/>
                    <a:pt x="22" y="1"/>
                    <a:pt x="21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38"/>
            <p:cNvSpPr/>
            <p:nvPr/>
          </p:nvSpPr>
          <p:spPr>
            <a:xfrm>
              <a:off x="3579861" y="4873406"/>
              <a:ext cx="21038" cy="7111"/>
            </a:xfrm>
            <a:custGeom>
              <a:avLst/>
              <a:gdLst/>
              <a:ahLst/>
              <a:cxnLst/>
              <a:rect l="l" t="t" r="r" b="b"/>
              <a:pathLst>
                <a:path w="213" h="72" extrusionOk="0">
                  <a:moveTo>
                    <a:pt x="19" y="1"/>
                  </a:moveTo>
                  <a:cubicBezTo>
                    <a:pt x="2" y="1"/>
                    <a:pt x="1" y="24"/>
                    <a:pt x="16" y="29"/>
                  </a:cubicBezTo>
                  <a:cubicBezTo>
                    <a:pt x="68" y="47"/>
                    <a:pt x="124" y="58"/>
                    <a:pt x="179" y="71"/>
                  </a:cubicBezTo>
                  <a:cubicBezTo>
                    <a:pt x="181" y="71"/>
                    <a:pt x="182" y="71"/>
                    <a:pt x="183" y="71"/>
                  </a:cubicBezTo>
                  <a:cubicBezTo>
                    <a:pt x="204" y="71"/>
                    <a:pt x="212" y="38"/>
                    <a:pt x="188" y="32"/>
                  </a:cubicBezTo>
                  <a:cubicBezTo>
                    <a:pt x="132" y="22"/>
                    <a:pt x="75" y="8"/>
                    <a:pt x="20" y="1"/>
                  </a:cubicBezTo>
                  <a:cubicBezTo>
                    <a:pt x="20" y="1"/>
                    <a:pt x="19" y="1"/>
                    <a:pt x="19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38"/>
            <p:cNvSpPr/>
            <p:nvPr/>
          </p:nvSpPr>
          <p:spPr>
            <a:xfrm>
              <a:off x="3665001" y="4917557"/>
              <a:ext cx="102029" cy="30125"/>
            </a:xfrm>
            <a:custGeom>
              <a:avLst/>
              <a:gdLst/>
              <a:ahLst/>
              <a:cxnLst/>
              <a:rect l="l" t="t" r="r" b="b"/>
              <a:pathLst>
                <a:path w="1033" h="305" extrusionOk="0">
                  <a:moveTo>
                    <a:pt x="5" y="1"/>
                  </a:moveTo>
                  <a:cubicBezTo>
                    <a:pt x="1" y="1"/>
                    <a:pt x="0" y="7"/>
                    <a:pt x="5" y="8"/>
                  </a:cubicBezTo>
                  <a:cubicBezTo>
                    <a:pt x="342" y="108"/>
                    <a:pt x="682" y="202"/>
                    <a:pt x="1020" y="305"/>
                  </a:cubicBezTo>
                  <a:cubicBezTo>
                    <a:pt x="1021" y="305"/>
                    <a:pt x="1021" y="305"/>
                    <a:pt x="1022" y="305"/>
                  </a:cubicBezTo>
                  <a:cubicBezTo>
                    <a:pt x="1030" y="305"/>
                    <a:pt x="1033" y="292"/>
                    <a:pt x="1024" y="290"/>
                  </a:cubicBezTo>
                  <a:cubicBezTo>
                    <a:pt x="688" y="190"/>
                    <a:pt x="349" y="87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38"/>
            <p:cNvSpPr/>
            <p:nvPr/>
          </p:nvSpPr>
          <p:spPr>
            <a:xfrm>
              <a:off x="3565441" y="4887333"/>
              <a:ext cx="239715" cy="101832"/>
            </a:xfrm>
            <a:custGeom>
              <a:avLst/>
              <a:gdLst/>
              <a:ahLst/>
              <a:cxnLst/>
              <a:rect l="l" t="t" r="r" b="b"/>
              <a:pathLst>
                <a:path w="2427" h="1031" extrusionOk="0">
                  <a:moveTo>
                    <a:pt x="27" y="1"/>
                  </a:moveTo>
                  <a:cubicBezTo>
                    <a:pt x="10" y="1"/>
                    <a:pt x="1" y="27"/>
                    <a:pt x="19" y="35"/>
                  </a:cubicBezTo>
                  <a:cubicBezTo>
                    <a:pt x="787" y="419"/>
                    <a:pt x="1607" y="721"/>
                    <a:pt x="2405" y="1029"/>
                  </a:cubicBezTo>
                  <a:cubicBezTo>
                    <a:pt x="2407" y="1030"/>
                    <a:pt x="2408" y="1030"/>
                    <a:pt x="2410" y="1030"/>
                  </a:cubicBezTo>
                  <a:cubicBezTo>
                    <a:pt x="2422" y="1030"/>
                    <a:pt x="2426" y="1009"/>
                    <a:pt x="2412" y="1005"/>
                  </a:cubicBezTo>
                  <a:cubicBezTo>
                    <a:pt x="1611" y="685"/>
                    <a:pt x="833" y="318"/>
                    <a:pt x="33" y="2"/>
                  </a:cubicBezTo>
                  <a:cubicBezTo>
                    <a:pt x="31" y="1"/>
                    <a:pt x="29" y="1"/>
                    <a:pt x="27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38"/>
            <p:cNvSpPr/>
            <p:nvPr/>
          </p:nvSpPr>
          <p:spPr>
            <a:xfrm>
              <a:off x="4392246" y="4173224"/>
              <a:ext cx="304705" cy="67855"/>
            </a:xfrm>
            <a:custGeom>
              <a:avLst/>
              <a:gdLst/>
              <a:ahLst/>
              <a:cxnLst/>
              <a:rect l="l" t="t" r="r" b="b"/>
              <a:pathLst>
                <a:path w="3085" h="687" extrusionOk="0">
                  <a:moveTo>
                    <a:pt x="1562" y="0"/>
                  </a:moveTo>
                  <a:cubicBezTo>
                    <a:pt x="1410" y="0"/>
                    <a:pt x="1265" y="120"/>
                    <a:pt x="1117" y="120"/>
                  </a:cubicBezTo>
                  <a:cubicBezTo>
                    <a:pt x="1095" y="120"/>
                    <a:pt x="1072" y="118"/>
                    <a:pt x="1050" y="111"/>
                  </a:cubicBezTo>
                  <a:cubicBezTo>
                    <a:pt x="998" y="97"/>
                    <a:pt x="949" y="65"/>
                    <a:pt x="895" y="63"/>
                  </a:cubicBezTo>
                  <a:cubicBezTo>
                    <a:pt x="894" y="63"/>
                    <a:pt x="893" y="63"/>
                    <a:pt x="892" y="63"/>
                  </a:cubicBezTo>
                  <a:cubicBezTo>
                    <a:pt x="819" y="63"/>
                    <a:pt x="762" y="123"/>
                    <a:pt x="690" y="126"/>
                  </a:cubicBezTo>
                  <a:cubicBezTo>
                    <a:pt x="688" y="126"/>
                    <a:pt x="686" y="126"/>
                    <a:pt x="684" y="126"/>
                  </a:cubicBezTo>
                  <a:cubicBezTo>
                    <a:pt x="634" y="126"/>
                    <a:pt x="576" y="108"/>
                    <a:pt x="525" y="104"/>
                  </a:cubicBezTo>
                  <a:cubicBezTo>
                    <a:pt x="427" y="99"/>
                    <a:pt x="325" y="79"/>
                    <a:pt x="225" y="79"/>
                  </a:cubicBezTo>
                  <a:cubicBezTo>
                    <a:pt x="170" y="79"/>
                    <a:pt x="115" y="85"/>
                    <a:pt x="62" y="103"/>
                  </a:cubicBezTo>
                  <a:cubicBezTo>
                    <a:pt x="44" y="110"/>
                    <a:pt x="22" y="120"/>
                    <a:pt x="15" y="140"/>
                  </a:cubicBezTo>
                  <a:cubicBezTo>
                    <a:pt x="1" y="180"/>
                    <a:pt x="51" y="209"/>
                    <a:pt x="91" y="219"/>
                  </a:cubicBezTo>
                  <a:cubicBezTo>
                    <a:pt x="292" y="273"/>
                    <a:pt x="502" y="299"/>
                    <a:pt x="710" y="299"/>
                  </a:cubicBezTo>
                  <a:cubicBezTo>
                    <a:pt x="747" y="299"/>
                    <a:pt x="786" y="299"/>
                    <a:pt x="822" y="313"/>
                  </a:cubicBezTo>
                  <a:cubicBezTo>
                    <a:pt x="871" y="333"/>
                    <a:pt x="904" y="378"/>
                    <a:pt x="941" y="412"/>
                  </a:cubicBezTo>
                  <a:cubicBezTo>
                    <a:pt x="1010" y="474"/>
                    <a:pt x="1084" y="494"/>
                    <a:pt x="1160" y="494"/>
                  </a:cubicBezTo>
                  <a:cubicBezTo>
                    <a:pt x="1286" y="494"/>
                    <a:pt x="1416" y="441"/>
                    <a:pt x="1540" y="441"/>
                  </a:cubicBezTo>
                  <a:cubicBezTo>
                    <a:pt x="1627" y="441"/>
                    <a:pt x="1710" y="467"/>
                    <a:pt x="1786" y="554"/>
                  </a:cubicBezTo>
                  <a:cubicBezTo>
                    <a:pt x="1859" y="638"/>
                    <a:pt x="1970" y="686"/>
                    <a:pt x="2081" y="686"/>
                  </a:cubicBezTo>
                  <a:cubicBezTo>
                    <a:pt x="2112" y="686"/>
                    <a:pt x="2143" y="682"/>
                    <a:pt x="2173" y="675"/>
                  </a:cubicBezTo>
                  <a:cubicBezTo>
                    <a:pt x="2290" y="646"/>
                    <a:pt x="2383" y="563"/>
                    <a:pt x="2490" y="507"/>
                  </a:cubicBezTo>
                  <a:cubicBezTo>
                    <a:pt x="2523" y="489"/>
                    <a:pt x="2561" y="484"/>
                    <a:pt x="2601" y="484"/>
                  </a:cubicBezTo>
                  <a:cubicBezTo>
                    <a:pt x="2666" y="484"/>
                    <a:pt x="2737" y="499"/>
                    <a:pt x="2800" y="499"/>
                  </a:cubicBezTo>
                  <a:cubicBezTo>
                    <a:pt x="2839" y="499"/>
                    <a:pt x="2876" y="493"/>
                    <a:pt x="2907" y="474"/>
                  </a:cubicBezTo>
                  <a:cubicBezTo>
                    <a:pt x="3085" y="364"/>
                    <a:pt x="2804" y="247"/>
                    <a:pt x="2691" y="225"/>
                  </a:cubicBezTo>
                  <a:cubicBezTo>
                    <a:pt x="2542" y="194"/>
                    <a:pt x="2390" y="192"/>
                    <a:pt x="2239" y="183"/>
                  </a:cubicBezTo>
                  <a:cubicBezTo>
                    <a:pt x="2158" y="177"/>
                    <a:pt x="2073" y="176"/>
                    <a:pt x="1993" y="159"/>
                  </a:cubicBezTo>
                  <a:cubicBezTo>
                    <a:pt x="1964" y="153"/>
                    <a:pt x="1937" y="144"/>
                    <a:pt x="1910" y="131"/>
                  </a:cubicBezTo>
                  <a:cubicBezTo>
                    <a:pt x="1798" y="90"/>
                    <a:pt x="1700" y="8"/>
                    <a:pt x="1582" y="1"/>
                  </a:cubicBezTo>
                  <a:cubicBezTo>
                    <a:pt x="1575" y="0"/>
                    <a:pt x="1568" y="0"/>
                    <a:pt x="1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38"/>
            <p:cNvSpPr/>
            <p:nvPr/>
          </p:nvSpPr>
          <p:spPr>
            <a:xfrm>
              <a:off x="3331257" y="4776513"/>
              <a:ext cx="435082" cy="151612"/>
            </a:xfrm>
            <a:custGeom>
              <a:avLst/>
              <a:gdLst/>
              <a:ahLst/>
              <a:cxnLst/>
              <a:rect l="l" t="t" r="r" b="b"/>
              <a:pathLst>
                <a:path w="4405" h="1535" extrusionOk="0">
                  <a:moveTo>
                    <a:pt x="2292" y="0"/>
                  </a:moveTo>
                  <a:cubicBezTo>
                    <a:pt x="2236" y="0"/>
                    <a:pt x="2178" y="14"/>
                    <a:pt x="2126" y="36"/>
                  </a:cubicBezTo>
                  <a:cubicBezTo>
                    <a:pt x="1990" y="93"/>
                    <a:pt x="1861" y="195"/>
                    <a:pt x="1716" y="195"/>
                  </a:cubicBezTo>
                  <a:cubicBezTo>
                    <a:pt x="1579" y="195"/>
                    <a:pt x="1465" y="117"/>
                    <a:pt x="1343" y="117"/>
                  </a:cubicBezTo>
                  <a:cubicBezTo>
                    <a:pt x="1291" y="117"/>
                    <a:pt x="1238" y="131"/>
                    <a:pt x="1180" y="172"/>
                  </a:cubicBezTo>
                  <a:cubicBezTo>
                    <a:pt x="1126" y="211"/>
                    <a:pt x="1077" y="268"/>
                    <a:pt x="1015" y="292"/>
                  </a:cubicBezTo>
                  <a:cubicBezTo>
                    <a:pt x="989" y="302"/>
                    <a:pt x="962" y="305"/>
                    <a:pt x="934" y="305"/>
                  </a:cubicBezTo>
                  <a:cubicBezTo>
                    <a:pt x="905" y="305"/>
                    <a:pt x="876" y="302"/>
                    <a:pt x="846" y="299"/>
                  </a:cubicBezTo>
                  <a:cubicBezTo>
                    <a:pt x="814" y="297"/>
                    <a:pt x="782" y="296"/>
                    <a:pt x="750" y="296"/>
                  </a:cubicBezTo>
                  <a:cubicBezTo>
                    <a:pt x="507" y="296"/>
                    <a:pt x="264" y="368"/>
                    <a:pt x="51" y="507"/>
                  </a:cubicBezTo>
                  <a:cubicBezTo>
                    <a:pt x="26" y="522"/>
                    <a:pt x="2" y="543"/>
                    <a:pt x="1" y="573"/>
                  </a:cubicBezTo>
                  <a:cubicBezTo>
                    <a:pt x="1" y="564"/>
                    <a:pt x="38" y="560"/>
                    <a:pt x="96" y="560"/>
                  </a:cubicBezTo>
                  <a:cubicBezTo>
                    <a:pt x="290" y="560"/>
                    <a:pt x="718" y="603"/>
                    <a:pt x="764" y="618"/>
                  </a:cubicBezTo>
                  <a:cubicBezTo>
                    <a:pt x="872" y="648"/>
                    <a:pt x="984" y="709"/>
                    <a:pt x="1034" y="827"/>
                  </a:cubicBezTo>
                  <a:cubicBezTo>
                    <a:pt x="1057" y="883"/>
                    <a:pt x="1060" y="962"/>
                    <a:pt x="1017" y="997"/>
                  </a:cubicBezTo>
                  <a:cubicBezTo>
                    <a:pt x="958" y="1046"/>
                    <a:pt x="924" y="1028"/>
                    <a:pt x="881" y="1096"/>
                  </a:cubicBezTo>
                  <a:cubicBezTo>
                    <a:pt x="860" y="1129"/>
                    <a:pt x="805" y="1215"/>
                    <a:pt x="816" y="1264"/>
                  </a:cubicBezTo>
                  <a:cubicBezTo>
                    <a:pt x="962" y="1247"/>
                    <a:pt x="1106" y="1148"/>
                    <a:pt x="1262" y="1135"/>
                  </a:cubicBezTo>
                  <a:cubicBezTo>
                    <a:pt x="1278" y="1134"/>
                    <a:pt x="1294" y="1133"/>
                    <a:pt x="1310" y="1133"/>
                  </a:cubicBezTo>
                  <a:cubicBezTo>
                    <a:pt x="1443" y="1133"/>
                    <a:pt x="1586" y="1178"/>
                    <a:pt x="1649" y="1314"/>
                  </a:cubicBezTo>
                  <a:cubicBezTo>
                    <a:pt x="1665" y="1350"/>
                    <a:pt x="1675" y="1390"/>
                    <a:pt x="1696" y="1419"/>
                  </a:cubicBezTo>
                  <a:cubicBezTo>
                    <a:pt x="1723" y="1455"/>
                    <a:pt x="1765" y="1468"/>
                    <a:pt x="1804" y="1476"/>
                  </a:cubicBezTo>
                  <a:cubicBezTo>
                    <a:pt x="1852" y="1487"/>
                    <a:pt x="1902" y="1490"/>
                    <a:pt x="1952" y="1490"/>
                  </a:cubicBezTo>
                  <a:cubicBezTo>
                    <a:pt x="2079" y="1490"/>
                    <a:pt x="2208" y="1466"/>
                    <a:pt x="2334" y="1466"/>
                  </a:cubicBezTo>
                  <a:cubicBezTo>
                    <a:pt x="2406" y="1466"/>
                    <a:pt x="2477" y="1474"/>
                    <a:pt x="2546" y="1498"/>
                  </a:cubicBezTo>
                  <a:cubicBezTo>
                    <a:pt x="2589" y="1512"/>
                    <a:pt x="2635" y="1535"/>
                    <a:pt x="2679" y="1535"/>
                  </a:cubicBezTo>
                  <a:cubicBezTo>
                    <a:pt x="2691" y="1535"/>
                    <a:pt x="2703" y="1533"/>
                    <a:pt x="2715" y="1529"/>
                  </a:cubicBezTo>
                  <a:cubicBezTo>
                    <a:pt x="2744" y="1521"/>
                    <a:pt x="2770" y="1501"/>
                    <a:pt x="2792" y="1482"/>
                  </a:cubicBezTo>
                  <a:cubicBezTo>
                    <a:pt x="2894" y="1392"/>
                    <a:pt x="2989" y="1274"/>
                    <a:pt x="3114" y="1247"/>
                  </a:cubicBezTo>
                  <a:cubicBezTo>
                    <a:pt x="3172" y="1234"/>
                    <a:pt x="3234" y="1241"/>
                    <a:pt x="3290" y="1217"/>
                  </a:cubicBezTo>
                  <a:cubicBezTo>
                    <a:pt x="3337" y="1192"/>
                    <a:pt x="3376" y="1148"/>
                    <a:pt x="3416" y="1109"/>
                  </a:cubicBezTo>
                  <a:cubicBezTo>
                    <a:pt x="3507" y="1026"/>
                    <a:pt x="3581" y="1001"/>
                    <a:pt x="3664" y="1001"/>
                  </a:cubicBezTo>
                  <a:cubicBezTo>
                    <a:pt x="3709" y="1001"/>
                    <a:pt x="3756" y="1009"/>
                    <a:pt x="3810" y="1018"/>
                  </a:cubicBezTo>
                  <a:cubicBezTo>
                    <a:pt x="3832" y="1021"/>
                    <a:pt x="3853" y="1023"/>
                    <a:pt x="3875" y="1023"/>
                  </a:cubicBezTo>
                  <a:cubicBezTo>
                    <a:pt x="4015" y="1023"/>
                    <a:pt x="4162" y="961"/>
                    <a:pt x="4302" y="961"/>
                  </a:cubicBezTo>
                  <a:cubicBezTo>
                    <a:pt x="4337" y="961"/>
                    <a:pt x="4371" y="965"/>
                    <a:pt x="4405" y="975"/>
                  </a:cubicBezTo>
                  <a:cubicBezTo>
                    <a:pt x="4236" y="648"/>
                    <a:pt x="3707" y="887"/>
                    <a:pt x="3584" y="530"/>
                  </a:cubicBezTo>
                  <a:cubicBezTo>
                    <a:pt x="3566" y="483"/>
                    <a:pt x="3558" y="430"/>
                    <a:pt x="3526" y="400"/>
                  </a:cubicBezTo>
                  <a:cubicBezTo>
                    <a:pt x="3499" y="374"/>
                    <a:pt x="3463" y="371"/>
                    <a:pt x="3429" y="368"/>
                  </a:cubicBezTo>
                  <a:cubicBezTo>
                    <a:pt x="3220" y="354"/>
                    <a:pt x="3012" y="342"/>
                    <a:pt x="2803" y="328"/>
                  </a:cubicBezTo>
                  <a:lnTo>
                    <a:pt x="2519" y="129"/>
                  </a:lnTo>
                  <a:cubicBezTo>
                    <a:pt x="2472" y="36"/>
                    <a:pt x="2385" y="0"/>
                    <a:pt x="22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79" name="Google Shape;6879;p38"/>
          <p:cNvGrpSpPr/>
          <p:nvPr/>
        </p:nvGrpSpPr>
        <p:grpSpPr>
          <a:xfrm>
            <a:off x="6250712" y="1228359"/>
            <a:ext cx="297489" cy="331219"/>
            <a:chOff x="3335087" y="1351746"/>
            <a:chExt cx="297489" cy="331219"/>
          </a:xfrm>
        </p:grpSpPr>
        <p:sp>
          <p:nvSpPr>
            <p:cNvPr id="6880" name="Google Shape;6880;p38"/>
            <p:cNvSpPr/>
            <p:nvPr/>
          </p:nvSpPr>
          <p:spPr>
            <a:xfrm>
              <a:off x="3358797" y="1641913"/>
              <a:ext cx="40999" cy="41052"/>
            </a:xfrm>
            <a:custGeom>
              <a:avLst/>
              <a:gdLst/>
              <a:ahLst/>
              <a:cxnLst/>
              <a:rect l="l" t="t" r="r" b="b"/>
              <a:pathLst>
                <a:path w="1539" h="1541" extrusionOk="0">
                  <a:moveTo>
                    <a:pt x="769" y="1"/>
                  </a:moveTo>
                  <a:cubicBezTo>
                    <a:pt x="344" y="1"/>
                    <a:pt x="0" y="346"/>
                    <a:pt x="0" y="772"/>
                  </a:cubicBezTo>
                  <a:cubicBezTo>
                    <a:pt x="0" y="1195"/>
                    <a:pt x="344" y="1541"/>
                    <a:pt x="769" y="1541"/>
                  </a:cubicBezTo>
                  <a:cubicBezTo>
                    <a:pt x="1195" y="1541"/>
                    <a:pt x="1538" y="1195"/>
                    <a:pt x="1538" y="772"/>
                  </a:cubicBezTo>
                  <a:cubicBezTo>
                    <a:pt x="1538" y="346"/>
                    <a:pt x="1195" y="1"/>
                    <a:pt x="76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38"/>
            <p:cNvSpPr/>
            <p:nvPr/>
          </p:nvSpPr>
          <p:spPr>
            <a:xfrm>
              <a:off x="3372917" y="1656086"/>
              <a:ext cx="12814" cy="12707"/>
            </a:xfrm>
            <a:custGeom>
              <a:avLst/>
              <a:gdLst/>
              <a:ahLst/>
              <a:cxnLst/>
              <a:rect l="l" t="t" r="r" b="b"/>
              <a:pathLst>
                <a:path w="481" h="477" extrusionOk="0">
                  <a:moveTo>
                    <a:pt x="239" y="1"/>
                  </a:moveTo>
                  <a:cubicBezTo>
                    <a:pt x="107" y="1"/>
                    <a:pt x="0" y="108"/>
                    <a:pt x="0" y="238"/>
                  </a:cubicBezTo>
                  <a:cubicBezTo>
                    <a:pt x="0" y="370"/>
                    <a:pt x="107" y="477"/>
                    <a:pt x="239" y="477"/>
                  </a:cubicBezTo>
                  <a:cubicBezTo>
                    <a:pt x="369" y="477"/>
                    <a:pt x="480" y="370"/>
                    <a:pt x="476" y="238"/>
                  </a:cubicBezTo>
                  <a:cubicBezTo>
                    <a:pt x="476" y="108"/>
                    <a:pt x="369" y="1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38"/>
            <p:cNvSpPr/>
            <p:nvPr/>
          </p:nvSpPr>
          <p:spPr>
            <a:xfrm>
              <a:off x="3567924" y="1641913"/>
              <a:ext cx="41079" cy="41052"/>
            </a:xfrm>
            <a:custGeom>
              <a:avLst/>
              <a:gdLst/>
              <a:ahLst/>
              <a:cxnLst/>
              <a:rect l="l" t="t" r="r" b="b"/>
              <a:pathLst>
                <a:path w="1542" h="1541" extrusionOk="0">
                  <a:moveTo>
                    <a:pt x="770" y="1"/>
                  </a:moveTo>
                  <a:cubicBezTo>
                    <a:pt x="345" y="1"/>
                    <a:pt x="1" y="346"/>
                    <a:pt x="1" y="772"/>
                  </a:cubicBezTo>
                  <a:cubicBezTo>
                    <a:pt x="1" y="1195"/>
                    <a:pt x="345" y="1541"/>
                    <a:pt x="770" y="1541"/>
                  </a:cubicBezTo>
                  <a:cubicBezTo>
                    <a:pt x="1195" y="1541"/>
                    <a:pt x="1541" y="1195"/>
                    <a:pt x="1541" y="772"/>
                  </a:cubicBezTo>
                  <a:cubicBezTo>
                    <a:pt x="1541" y="346"/>
                    <a:pt x="1195" y="1"/>
                    <a:pt x="77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38"/>
            <p:cNvSpPr/>
            <p:nvPr/>
          </p:nvSpPr>
          <p:spPr>
            <a:xfrm>
              <a:off x="3582123" y="1656086"/>
              <a:ext cx="12681" cy="12707"/>
            </a:xfrm>
            <a:custGeom>
              <a:avLst/>
              <a:gdLst/>
              <a:ahLst/>
              <a:cxnLst/>
              <a:rect l="l" t="t" r="r" b="b"/>
              <a:pathLst>
                <a:path w="476" h="477" extrusionOk="0">
                  <a:moveTo>
                    <a:pt x="237" y="1"/>
                  </a:moveTo>
                  <a:cubicBezTo>
                    <a:pt x="107" y="1"/>
                    <a:pt x="0" y="108"/>
                    <a:pt x="0" y="238"/>
                  </a:cubicBezTo>
                  <a:cubicBezTo>
                    <a:pt x="0" y="370"/>
                    <a:pt x="107" y="477"/>
                    <a:pt x="237" y="477"/>
                  </a:cubicBezTo>
                  <a:cubicBezTo>
                    <a:pt x="369" y="477"/>
                    <a:pt x="476" y="370"/>
                    <a:pt x="476" y="238"/>
                  </a:cubicBezTo>
                  <a:cubicBezTo>
                    <a:pt x="476" y="108"/>
                    <a:pt x="369" y="1"/>
                    <a:pt x="2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38"/>
            <p:cNvSpPr/>
            <p:nvPr/>
          </p:nvSpPr>
          <p:spPr>
            <a:xfrm>
              <a:off x="3350299" y="1397168"/>
              <a:ext cx="267066" cy="249883"/>
            </a:xfrm>
            <a:custGeom>
              <a:avLst/>
              <a:gdLst/>
              <a:ahLst/>
              <a:cxnLst/>
              <a:rect l="l" t="t" r="r" b="b"/>
              <a:pathLst>
                <a:path w="10025" h="9380" extrusionOk="0">
                  <a:moveTo>
                    <a:pt x="6797" y="379"/>
                  </a:moveTo>
                  <a:lnTo>
                    <a:pt x="6797" y="1642"/>
                  </a:lnTo>
                  <a:lnTo>
                    <a:pt x="7177" y="1642"/>
                  </a:lnTo>
                  <a:lnTo>
                    <a:pt x="7177" y="397"/>
                  </a:lnTo>
                  <a:cubicBezTo>
                    <a:pt x="8560" y="544"/>
                    <a:pt x="9644" y="1718"/>
                    <a:pt x="9644" y="3141"/>
                  </a:cubicBezTo>
                  <a:lnTo>
                    <a:pt x="9646" y="8999"/>
                  </a:lnTo>
                  <a:lnTo>
                    <a:pt x="381" y="8999"/>
                  </a:lnTo>
                  <a:lnTo>
                    <a:pt x="381" y="3141"/>
                  </a:lnTo>
                  <a:cubicBezTo>
                    <a:pt x="381" y="1718"/>
                    <a:pt x="1465" y="542"/>
                    <a:pt x="2848" y="397"/>
                  </a:cubicBezTo>
                  <a:lnTo>
                    <a:pt x="2848" y="1642"/>
                  </a:lnTo>
                  <a:lnTo>
                    <a:pt x="3229" y="1642"/>
                  </a:lnTo>
                  <a:lnTo>
                    <a:pt x="3229" y="379"/>
                  </a:lnTo>
                  <a:close/>
                  <a:moveTo>
                    <a:pt x="3141" y="1"/>
                  </a:moveTo>
                  <a:cubicBezTo>
                    <a:pt x="1409" y="1"/>
                    <a:pt x="1" y="1409"/>
                    <a:pt x="1" y="3143"/>
                  </a:cubicBezTo>
                  <a:lnTo>
                    <a:pt x="1" y="9191"/>
                  </a:lnTo>
                  <a:cubicBezTo>
                    <a:pt x="1" y="9294"/>
                    <a:pt x="86" y="9380"/>
                    <a:pt x="189" y="9380"/>
                  </a:cubicBezTo>
                  <a:lnTo>
                    <a:pt x="9832" y="9380"/>
                  </a:lnTo>
                  <a:cubicBezTo>
                    <a:pt x="9937" y="9380"/>
                    <a:pt x="10023" y="9294"/>
                    <a:pt x="10023" y="9191"/>
                  </a:cubicBezTo>
                  <a:lnTo>
                    <a:pt x="10023" y="3141"/>
                  </a:lnTo>
                  <a:cubicBezTo>
                    <a:pt x="10025" y="1409"/>
                    <a:pt x="8617" y="1"/>
                    <a:pt x="68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38"/>
            <p:cNvSpPr/>
            <p:nvPr/>
          </p:nvSpPr>
          <p:spPr>
            <a:xfrm>
              <a:off x="3476095" y="1360857"/>
              <a:ext cx="15531" cy="37376"/>
            </a:xfrm>
            <a:custGeom>
              <a:avLst/>
              <a:gdLst/>
              <a:ahLst/>
              <a:cxnLst/>
              <a:rect l="l" t="t" r="r" b="b"/>
              <a:pathLst>
                <a:path w="583" h="1403" extrusionOk="0">
                  <a:moveTo>
                    <a:pt x="0" y="0"/>
                  </a:moveTo>
                  <a:lnTo>
                    <a:pt x="0" y="1402"/>
                  </a:lnTo>
                  <a:lnTo>
                    <a:pt x="583" y="1402"/>
                  </a:lnTo>
                  <a:lnTo>
                    <a:pt x="58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38"/>
            <p:cNvSpPr/>
            <p:nvPr/>
          </p:nvSpPr>
          <p:spPr>
            <a:xfrm>
              <a:off x="3476095" y="1406732"/>
              <a:ext cx="15531" cy="37456"/>
            </a:xfrm>
            <a:custGeom>
              <a:avLst/>
              <a:gdLst/>
              <a:ahLst/>
              <a:cxnLst/>
              <a:rect l="l" t="t" r="r" b="b"/>
              <a:pathLst>
                <a:path w="583" h="1406" extrusionOk="0">
                  <a:moveTo>
                    <a:pt x="0" y="1"/>
                  </a:moveTo>
                  <a:lnTo>
                    <a:pt x="0" y="1405"/>
                  </a:lnTo>
                  <a:lnTo>
                    <a:pt x="583" y="1405"/>
                  </a:lnTo>
                  <a:lnTo>
                    <a:pt x="58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38"/>
            <p:cNvSpPr/>
            <p:nvPr/>
          </p:nvSpPr>
          <p:spPr>
            <a:xfrm>
              <a:off x="3451293" y="1392160"/>
              <a:ext cx="65082" cy="20779"/>
            </a:xfrm>
            <a:custGeom>
              <a:avLst/>
              <a:gdLst/>
              <a:ahLst/>
              <a:cxnLst/>
              <a:rect l="l" t="t" r="r" b="b"/>
              <a:pathLst>
                <a:path w="2443" h="780" extrusionOk="0">
                  <a:moveTo>
                    <a:pt x="267" y="0"/>
                  </a:moveTo>
                  <a:cubicBezTo>
                    <a:pt x="121" y="0"/>
                    <a:pt x="1" y="119"/>
                    <a:pt x="1" y="264"/>
                  </a:cubicBezTo>
                  <a:lnTo>
                    <a:pt x="1" y="515"/>
                  </a:lnTo>
                  <a:cubicBezTo>
                    <a:pt x="1" y="661"/>
                    <a:pt x="121" y="779"/>
                    <a:pt x="267" y="779"/>
                  </a:cubicBezTo>
                  <a:lnTo>
                    <a:pt x="2176" y="779"/>
                  </a:lnTo>
                  <a:cubicBezTo>
                    <a:pt x="2322" y="779"/>
                    <a:pt x="2442" y="661"/>
                    <a:pt x="2442" y="515"/>
                  </a:cubicBezTo>
                  <a:lnTo>
                    <a:pt x="2442" y="264"/>
                  </a:lnTo>
                  <a:cubicBezTo>
                    <a:pt x="2442" y="119"/>
                    <a:pt x="2322" y="0"/>
                    <a:pt x="21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38"/>
            <p:cNvSpPr/>
            <p:nvPr/>
          </p:nvSpPr>
          <p:spPr>
            <a:xfrm>
              <a:off x="3463094" y="1351746"/>
              <a:ext cx="41532" cy="21792"/>
            </a:xfrm>
            <a:custGeom>
              <a:avLst/>
              <a:gdLst/>
              <a:ahLst/>
              <a:cxnLst/>
              <a:rect l="l" t="t" r="r" b="b"/>
              <a:pathLst>
                <a:path w="1559" h="818" extrusionOk="0">
                  <a:moveTo>
                    <a:pt x="399" y="0"/>
                  </a:moveTo>
                  <a:cubicBezTo>
                    <a:pt x="179" y="0"/>
                    <a:pt x="1" y="179"/>
                    <a:pt x="1" y="398"/>
                  </a:cubicBezTo>
                  <a:lnTo>
                    <a:pt x="1" y="420"/>
                  </a:lnTo>
                  <a:cubicBezTo>
                    <a:pt x="1" y="637"/>
                    <a:pt x="179" y="818"/>
                    <a:pt x="399" y="818"/>
                  </a:cubicBezTo>
                  <a:lnTo>
                    <a:pt x="1160" y="818"/>
                  </a:lnTo>
                  <a:cubicBezTo>
                    <a:pt x="1380" y="818"/>
                    <a:pt x="1558" y="637"/>
                    <a:pt x="1558" y="420"/>
                  </a:cubicBezTo>
                  <a:lnTo>
                    <a:pt x="1558" y="398"/>
                  </a:lnTo>
                  <a:cubicBezTo>
                    <a:pt x="1558" y="179"/>
                    <a:pt x="1380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38"/>
            <p:cNvSpPr/>
            <p:nvPr/>
          </p:nvSpPr>
          <p:spPr>
            <a:xfrm>
              <a:off x="3451293" y="1392160"/>
              <a:ext cx="28345" cy="20779"/>
            </a:xfrm>
            <a:custGeom>
              <a:avLst/>
              <a:gdLst/>
              <a:ahLst/>
              <a:cxnLst/>
              <a:rect l="l" t="t" r="r" b="b"/>
              <a:pathLst>
                <a:path w="1064" h="780" extrusionOk="0">
                  <a:moveTo>
                    <a:pt x="265" y="0"/>
                  </a:moveTo>
                  <a:cubicBezTo>
                    <a:pt x="119" y="0"/>
                    <a:pt x="1" y="119"/>
                    <a:pt x="1" y="264"/>
                  </a:cubicBezTo>
                  <a:lnTo>
                    <a:pt x="1" y="515"/>
                  </a:lnTo>
                  <a:cubicBezTo>
                    <a:pt x="1" y="661"/>
                    <a:pt x="119" y="779"/>
                    <a:pt x="265" y="779"/>
                  </a:cubicBezTo>
                  <a:lnTo>
                    <a:pt x="1063" y="779"/>
                  </a:lnTo>
                  <a:cubicBezTo>
                    <a:pt x="918" y="779"/>
                    <a:pt x="797" y="661"/>
                    <a:pt x="797" y="515"/>
                  </a:cubicBezTo>
                  <a:lnTo>
                    <a:pt x="797" y="264"/>
                  </a:lnTo>
                  <a:cubicBezTo>
                    <a:pt x="797" y="119"/>
                    <a:pt x="918" y="0"/>
                    <a:pt x="1063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38"/>
            <p:cNvSpPr/>
            <p:nvPr/>
          </p:nvSpPr>
          <p:spPr>
            <a:xfrm>
              <a:off x="3463148" y="1351746"/>
              <a:ext cx="24775" cy="21792"/>
            </a:xfrm>
            <a:custGeom>
              <a:avLst/>
              <a:gdLst/>
              <a:ahLst/>
              <a:cxnLst/>
              <a:rect l="l" t="t" r="r" b="b"/>
              <a:pathLst>
                <a:path w="930" h="818" extrusionOk="0">
                  <a:moveTo>
                    <a:pt x="399" y="0"/>
                  </a:moveTo>
                  <a:cubicBezTo>
                    <a:pt x="181" y="0"/>
                    <a:pt x="1" y="179"/>
                    <a:pt x="1" y="398"/>
                  </a:cubicBezTo>
                  <a:lnTo>
                    <a:pt x="1" y="420"/>
                  </a:lnTo>
                  <a:cubicBezTo>
                    <a:pt x="1" y="637"/>
                    <a:pt x="181" y="818"/>
                    <a:pt x="399" y="818"/>
                  </a:cubicBezTo>
                  <a:lnTo>
                    <a:pt x="929" y="818"/>
                  </a:lnTo>
                  <a:cubicBezTo>
                    <a:pt x="708" y="818"/>
                    <a:pt x="531" y="637"/>
                    <a:pt x="531" y="420"/>
                  </a:cubicBezTo>
                  <a:lnTo>
                    <a:pt x="531" y="398"/>
                  </a:lnTo>
                  <a:cubicBezTo>
                    <a:pt x="531" y="179"/>
                    <a:pt x="710" y="0"/>
                    <a:pt x="929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38"/>
            <p:cNvSpPr/>
            <p:nvPr/>
          </p:nvSpPr>
          <p:spPr>
            <a:xfrm>
              <a:off x="3415302" y="1439953"/>
              <a:ext cx="137089" cy="14119"/>
            </a:xfrm>
            <a:custGeom>
              <a:avLst/>
              <a:gdLst/>
              <a:ahLst/>
              <a:cxnLst/>
              <a:rect l="l" t="t" r="r" b="b"/>
              <a:pathLst>
                <a:path w="5146" h="530" extrusionOk="0">
                  <a:moveTo>
                    <a:pt x="264" y="1"/>
                  </a:moveTo>
                  <a:cubicBezTo>
                    <a:pt x="119" y="1"/>
                    <a:pt x="0" y="119"/>
                    <a:pt x="0" y="265"/>
                  </a:cubicBezTo>
                  <a:cubicBezTo>
                    <a:pt x="0" y="411"/>
                    <a:pt x="119" y="529"/>
                    <a:pt x="264" y="529"/>
                  </a:cubicBezTo>
                  <a:lnTo>
                    <a:pt x="4881" y="529"/>
                  </a:lnTo>
                  <a:cubicBezTo>
                    <a:pt x="5027" y="529"/>
                    <a:pt x="5145" y="411"/>
                    <a:pt x="5145" y="265"/>
                  </a:cubicBezTo>
                  <a:cubicBezTo>
                    <a:pt x="5145" y="119"/>
                    <a:pt x="5027" y="1"/>
                    <a:pt x="48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38"/>
            <p:cNvSpPr/>
            <p:nvPr/>
          </p:nvSpPr>
          <p:spPr>
            <a:xfrm>
              <a:off x="3415302" y="1439953"/>
              <a:ext cx="28265" cy="14119"/>
            </a:xfrm>
            <a:custGeom>
              <a:avLst/>
              <a:gdLst/>
              <a:ahLst/>
              <a:cxnLst/>
              <a:rect l="l" t="t" r="r" b="b"/>
              <a:pathLst>
                <a:path w="1061" h="530" extrusionOk="0">
                  <a:moveTo>
                    <a:pt x="264" y="1"/>
                  </a:moveTo>
                  <a:cubicBezTo>
                    <a:pt x="119" y="1"/>
                    <a:pt x="0" y="119"/>
                    <a:pt x="0" y="265"/>
                  </a:cubicBezTo>
                  <a:cubicBezTo>
                    <a:pt x="0" y="411"/>
                    <a:pt x="119" y="529"/>
                    <a:pt x="264" y="529"/>
                  </a:cubicBezTo>
                  <a:lnTo>
                    <a:pt x="1054" y="529"/>
                  </a:lnTo>
                  <a:cubicBezTo>
                    <a:pt x="911" y="527"/>
                    <a:pt x="796" y="408"/>
                    <a:pt x="796" y="265"/>
                  </a:cubicBezTo>
                  <a:cubicBezTo>
                    <a:pt x="796" y="119"/>
                    <a:pt x="915" y="1"/>
                    <a:pt x="1061" y="1"/>
                  </a:cubicBezTo>
                  <a:close/>
                  <a:moveTo>
                    <a:pt x="1054" y="529"/>
                  </a:moveTo>
                  <a:lnTo>
                    <a:pt x="1054" y="529"/>
                  </a:lnTo>
                  <a:cubicBezTo>
                    <a:pt x="1055" y="529"/>
                    <a:pt x="1056" y="529"/>
                    <a:pt x="1057" y="529"/>
                  </a:cubicBezTo>
                  <a:cubicBezTo>
                    <a:pt x="1058" y="529"/>
                    <a:pt x="1059" y="529"/>
                    <a:pt x="1061" y="529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38"/>
            <p:cNvSpPr/>
            <p:nvPr/>
          </p:nvSpPr>
          <p:spPr>
            <a:xfrm>
              <a:off x="3523488" y="1536257"/>
              <a:ext cx="68012" cy="54159"/>
            </a:xfrm>
            <a:custGeom>
              <a:avLst/>
              <a:gdLst/>
              <a:ahLst/>
              <a:cxnLst/>
              <a:rect l="l" t="t" r="r" b="b"/>
              <a:pathLst>
                <a:path w="2553" h="2033" extrusionOk="0">
                  <a:moveTo>
                    <a:pt x="134" y="0"/>
                  </a:moveTo>
                  <a:cubicBezTo>
                    <a:pt x="61" y="0"/>
                    <a:pt x="0" y="61"/>
                    <a:pt x="0" y="134"/>
                  </a:cubicBezTo>
                  <a:lnTo>
                    <a:pt x="0" y="1898"/>
                  </a:lnTo>
                  <a:cubicBezTo>
                    <a:pt x="0" y="1972"/>
                    <a:pt x="61" y="2032"/>
                    <a:pt x="134" y="2032"/>
                  </a:cubicBezTo>
                  <a:lnTo>
                    <a:pt x="2419" y="2032"/>
                  </a:lnTo>
                  <a:cubicBezTo>
                    <a:pt x="2492" y="2032"/>
                    <a:pt x="2553" y="1972"/>
                    <a:pt x="2553" y="1898"/>
                  </a:cubicBezTo>
                  <a:lnTo>
                    <a:pt x="2553" y="134"/>
                  </a:lnTo>
                  <a:cubicBezTo>
                    <a:pt x="2553" y="61"/>
                    <a:pt x="2492" y="0"/>
                    <a:pt x="24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38"/>
            <p:cNvSpPr/>
            <p:nvPr/>
          </p:nvSpPr>
          <p:spPr>
            <a:xfrm>
              <a:off x="3530894" y="1584849"/>
              <a:ext cx="68012" cy="54132"/>
            </a:xfrm>
            <a:custGeom>
              <a:avLst/>
              <a:gdLst/>
              <a:ahLst/>
              <a:cxnLst/>
              <a:rect l="l" t="t" r="r" b="b"/>
              <a:pathLst>
                <a:path w="2553" h="2032" extrusionOk="0">
                  <a:moveTo>
                    <a:pt x="134" y="0"/>
                  </a:moveTo>
                  <a:cubicBezTo>
                    <a:pt x="60" y="0"/>
                    <a:pt x="0" y="60"/>
                    <a:pt x="0" y="132"/>
                  </a:cubicBezTo>
                  <a:lnTo>
                    <a:pt x="0" y="1898"/>
                  </a:lnTo>
                  <a:cubicBezTo>
                    <a:pt x="0" y="1972"/>
                    <a:pt x="60" y="2032"/>
                    <a:pt x="134" y="2032"/>
                  </a:cubicBezTo>
                  <a:lnTo>
                    <a:pt x="2418" y="2032"/>
                  </a:lnTo>
                  <a:cubicBezTo>
                    <a:pt x="2490" y="2032"/>
                    <a:pt x="2552" y="1972"/>
                    <a:pt x="2552" y="1898"/>
                  </a:cubicBezTo>
                  <a:lnTo>
                    <a:pt x="2552" y="132"/>
                  </a:lnTo>
                  <a:cubicBezTo>
                    <a:pt x="2552" y="60"/>
                    <a:pt x="2490" y="0"/>
                    <a:pt x="24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38"/>
            <p:cNvSpPr/>
            <p:nvPr/>
          </p:nvSpPr>
          <p:spPr>
            <a:xfrm>
              <a:off x="3498846" y="1622918"/>
              <a:ext cx="22697" cy="14066"/>
            </a:xfrm>
            <a:custGeom>
              <a:avLst/>
              <a:gdLst/>
              <a:ahLst/>
              <a:cxnLst/>
              <a:rect l="l" t="t" r="r" b="b"/>
              <a:pathLst>
                <a:path w="852" h="528" extrusionOk="0">
                  <a:moveTo>
                    <a:pt x="1" y="1"/>
                  </a:moveTo>
                  <a:lnTo>
                    <a:pt x="1" y="393"/>
                  </a:lnTo>
                  <a:cubicBezTo>
                    <a:pt x="1" y="467"/>
                    <a:pt x="61" y="527"/>
                    <a:pt x="135" y="527"/>
                  </a:cubicBezTo>
                  <a:lnTo>
                    <a:pt x="718" y="527"/>
                  </a:lnTo>
                  <a:cubicBezTo>
                    <a:pt x="789" y="527"/>
                    <a:pt x="852" y="467"/>
                    <a:pt x="852" y="393"/>
                  </a:cubicBezTo>
                  <a:lnTo>
                    <a:pt x="85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38"/>
            <p:cNvSpPr/>
            <p:nvPr/>
          </p:nvSpPr>
          <p:spPr>
            <a:xfrm>
              <a:off x="3478359" y="1493580"/>
              <a:ext cx="63616" cy="131708"/>
            </a:xfrm>
            <a:custGeom>
              <a:avLst/>
              <a:gdLst/>
              <a:ahLst/>
              <a:cxnLst/>
              <a:rect l="l" t="t" r="r" b="b"/>
              <a:pathLst>
                <a:path w="2388" h="4944" extrusionOk="0">
                  <a:moveTo>
                    <a:pt x="399" y="0"/>
                  </a:moveTo>
                  <a:cubicBezTo>
                    <a:pt x="179" y="0"/>
                    <a:pt x="1" y="179"/>
                    <a:pt x="1" y="398"/>
                  </a:cubicBezTo>
                  <a:lnTo>
                    <a:pt x="1" y="4545"/>
                  </a:lnTo>
                  <a:cubicBezTo>
                    <a:pt x="1" y="4762"/>
                    <a:pt x="179" y="4943"/>
                    <a:pt x="399" y="4943"/>
                  </a:cubicBezTo>
                  <a:lnTo>
                    <a:pt x="1990" y="4943"/>
                  </a:lnTo>
                  <a:cubicBezTo>
                    <a:pt x="2207" y="4943"/>
                    <a:pt x="2388" y="4762"/>
                    <a:pt x="2388" y="4545"/>
                  </a:cubicBezTo>
                  <a:lnTo>
                    <a:pt x="2388" y="398"/>
                  </a:lnTo>
                  <a:cubicBezTo>
                    <a:pt x="2388" y="179"/>
                    <a:pt x="2207" y="0"/>
                    <a:pt x="19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38"/>
            <p:cNvSpPr/>
            <p:nvPr/>
          </p:nvSpPr>
          <p:spPr>
            <a:xfrm>
              <a:off x="3505053" y="1488491"/>
              <a:ext cx="10176" cy="136796"/>
            </a:xfrm>
            <a:custGeom>
              <a:avLst/>
              <a:gdLst/>
              <a:ahLst/>
              <a:cxnLst/>
              <a:rect l="l" t="t" r="r" b="b"/>
              <a:pathLst>
                <a:path w="382" h="5135" extrusionOk="0">
                  <a:moveTo>
                    <a:pt x="189" y="1"/>
                  </a:moveTo>
                  <a:cubicBezTo>
                    <a:pt x="86" y="1"/>
                    <a:pt x="1" y="86"/>
                    <a:pt x="1" y="191"/>
                  </a:cubicBezTo>
                  <a:lnTo>
                    <a:pt x="1" y="5134"/>
                  </a:lnTo>
                  <a:lnTo>
                    <a:pt x="382" y="5134"/>
                  </a:lnTo>
                  <a:lnTo>
                    <a:pt x="382" y="191"/>
                  </a:lnTo>
                  <a:cubicBezTo>
                    <a:pt x="382" y="86"/>
                    <a:pt x="298" y="1"/>
                    <a:pt x="1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38"/>
            <p:cNvSpPr/>
            <p:nvPr/>
          </p:nvSpPr>
          <p:spPr>
            <a:xfrm>
              <a:off x="3478359" y="1493580"/>
              <a:ext cx="25281" cy="131708"/>
            </a:xfrm>
            <a:custGeom>
              <a:avLst/>
              <a:gdLst/>
              <a:ahLst/>
              <a:cxnLst/>
              <a:rect l="l" t="t" r="r" b="b"/>
              <a:pathLst>
                <a:path w="949" h="4944" extrusionOk="0">
                  <a:moveTo>
                    <a:pt x="399" y="0"/>
                  </a:moveTo>
                  <a:cubicBezTo>
                    <a:pt x="179" y="0"/>
                    <a:pt x="1" y="179"/>
                    <a:pt x="1" y="398"/>
                  </a:cubicBezTo>
                  <a:lnTo>
                    <a:pt x="1" y="4545"/>
                  </a:lnTo>
                  <a:cubicBezTo>
                    <a:pt x="1" y="4762"/>
                    <a:pt x="179" y="4943"/>
                    <a:pt x="399" y="4943"/>
                  </a:cubicBezTo>
                  <a:lnTo>
                    <a:pt x="949" y="4943"/>
                  </a:lnTo>
                  <a:cubicBezTo>
                    <a:pt x="731" y="4943"/>
                    <a:pt x="552" y="4762"/>
                    <a:pt x="552" y="4545"/>
                  </a:cubicBezTo>
                  <a:lnTo>
                    <a:pt x="552" y="398"/>
                  </a:lnTo>
                  <a:cubicBezTo>
                    <a:pt x="552" y="179"/>
                    <a:pt x="731" y="0"/>
                    <a:pt x="949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38"/>
            <p:cNvSpPr/>
            <p:nvPr/>
          </p:nvSpPr>
          <p:spPr>
            <a:xfrm>
              <a:off x="3502016" y="1540227"/>
              <a:ext cx="16224" cy="40919"/>
            </a:xfrm>
            <a:custGeom>
              <a:avLst/>
              <a:gdLst/>
              <a:ahLst/>
              <a:cxnLst/>
              <a:rect l="l" t="t" r="r" b="b"/>
              <a:pathLst>
                <a:path w="609" h="1536" extrusionOk="0">
                  <a:moveTo>
                    <a:pt x="150" y="1"/>
                  </a:moveTo>
                  <a:cubicBezTo>
                    <a:pt x="66" y="1"/>
                    <a:pt x="0" y="69"/>
                    <a:pt x="0" y="151"/>
                  </a:cubicBezTo>
                  <a:lnTo>
                    <a:pt x="0" y="1388"/>
                  </a:lnTo>
                  <a:cubicBezTo>
                    <a:pt x="0" y="1471"/>
                    <a:pt x="68" y="1535"/>
                    <a:pt x="150" y="1535"/>
                  </a:cubicBezTo>
                  <a:lnTo>
                    <a:pt x="459" y="1535"/>
                  </a:lnTo>
                  <a:cubicBezTo>
                    <a:pt x="542" y="1535"/>
                    <a:pt x="608" y="1467"/>
                    <a:pt x="608" y="1388"/>
                  </a:cubicBezTo>
                  <a:lnTo>
                    <a:pt x="608" y="151"/>
                  </a:lnTo>
                  <a:cubicBezTo>
                    <a:pt x="608" y="67"/>
                    <a:pt x="540" y="1"/>
                    <a:pt x="4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38"/>
            <p:cNvSpPr/>
            <p:nvPr/>
          </p:nvSpPr>
          <p:spPr>
            <a:xfrm>
              <a:off x="3378245" y="1622918"/>
              <a:ext cx="22644" cy="14066"/>
            </a:xfrm>
            <a:custGeom>
              <a:avLst/>
              <a:gdLst/>
              <a:ahLst/>
              <a:cxnLst/>
              <a:rect l="l" t="t" r="r" b="b"/>
              <a:pathLst>
                <a:path w="850" h="528" extrusionOk="0">
                  <a:moveTo>
                    <a:pt x="0" y="1"/>
                  </a:moveTo>
                  <a:lnTo>
                    <a:pt x="0" y="393"/>
                  </a:lnTo>
                  <a:cubicBezTo>
                    <a:pt x="0" y="467"/>
                    <a:pt x="61" y="527"/>
                    <a:pt x="134" y="527"/>
                  </a:cubicBezTo>
                  <a:lnTo>
                    <a:pt x="717" y="527"/>
                  </a:lnTo>
                  <a:cubicBezTo>
                    <a:pt x="789" y="527"/>
                    <a:pt x="849" y="467"/>
                    <a:pt x="849" y="393"/>
                  </a:cubicBezTo>
                  <a:lnTo>
                    <a:pt x="84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38"/>
            <p:cNvSpPr/>
            <p:nvPr/>
          </p:nvSpPr>
          <p:spPr>
            <a:xfrm>
              <a:off x="3446711" y="1622918"/>
              <a:ext cx="22671" cy="14066"/>
            </a:xfrm>
            <a:custGeom>
              <a:avLst/>
              <a:gdLst/>
              <a:ahLst/>
              <a:cxnLst/>
              <a:rect l="l" t="t" r="r" b="b"/>
              <a:pathLst>
                <a:path w="851" h="528" extrusionOk="0">
                  <a:moveTo>
                    <a:pt x="0" y="1"/>
                  </a:moveTo>
                  <a:lnTo>
                    <a:pt x="0" y="393"/>
                  </a:lnTo>
                  <a:cubicBezTo>
                    <a:pt x="0" y="467"/>
                    <a:pt x="62" y="527"/>
                    <a:pt x="134" y="527"/>
                  </a:cubicBezTo>
                  <a:lnTo>
                    <a:pt x="717" y="527"/>
                  </a:lnTo>
                  <a:cubicBezTo>
                    <a:pt x="791" y="527"/>
                    <a:pt x="851" y="467"/>
                    <a:pt x="851" y="393"/>
                  </a:cubicBezTo>
                  <a:lnTo>
                    <a:pt x="85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38"/>
            <p:cNvSpPr/>
            <p:nvPr/>
          </p:nvSpPr>
          <p:spPr>
            <a:xfrm>
              <a:off x="3390659" y="1466673"/>
              <a:ext cx="66520" cy="31409"/>
            </a:xfrm>
            <a:custGeom>
              <a:avLst/>
              <a:gdLst/>
              <a:ahLst/>
              <a:cxnLst/>
              <a:rect l="l" t="t" r="r" b="b"/>
              <a:pathLst>
                <a:path w="2497" h="1179" extrusionOk="0">
                  <a:moveTo>
                    <a:pt x="1248" y="0"/>
                  </a:moveTo>
                  <a:cubicBezTo>
                    <a:pt x="597" y="0"/>
                    <a:pt x="51" y="505"/>
                    <a:pt x="1" y="1150"/>
                  </a:cubicBezTo>
                  <a:lnTo>
                    <a:pt x="379" y="1179"/>
                  </a:lnTo>
                  <a:cubicBezTo>
                    <a:pt x="412" y="730"/>
                    <a:pt x="795" y="379"/>
                    <a:pt x="1246" y="379"/>
                  </a:cubicBezTo>
                  <a:cubicBezTo>
                    <a:pt x="1696" y="379"/>
                    <a:pt x="2077" y="730"/>
                    <a:pt x="2112" y="1179"/>
                  </a:cubicBezTo>
                  <a:lnTo>
                    <a:pt x="2496" y="1150"/>
                  </a:lnTo>
                  <a:cubicBezTo>
                    <a:pt x="2446" y="505"/>
                    <a:pt x="1896" y="0"/>
                    <a:pt x="124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38"/>
            <p:cNvSpPr/>
            <p:nvPr/>
          </p:nvSpPr>
          <p:spPr>
            <a:xfrm>
              <a:off x="3368761" y="1490010"/>
              <a:ext cx="109997" cy="135784"/>
            </a:xfrm>
            <a:custGeom>
              <a:avLst/>
              <a:gdLst/>
              <a:ahLst/>
              <a:cxnLst/>
              <a:rect l="l" t="t" r="r" b="b"/>
              <a:pathLst>
                <a:path w="4129" h="5097" extrusionOk="0">
                  <a:moveTo>
                    <a:pt x="399" y="0"/>
                  </a:moveTo>
                  <a:cubicBezTo>
                    <a:pt x="182" y="0"/>
                    <a:pt x="1" y="181"/>
                    <a:pt x="1" y="398"/>
                  </a:cubicBezTo>
                  <a:lnTo>
                    <a:pt x="1" y="4698"/>
                  </a:lnTo>
                  <a:cubicBezTo>
                    <a:pt x="1" y="4916"/>
                    <a:pt x="182" y="5097"/>
                    <a:pt x="399" y="5097"/>
                  </a:cubicBezTo>
                  <a:lnTo>
                    <a:pt x="3730" y="5097"/>
                  </a:lnTo>
                  <a:cubicBezTo>
                    <a:pt x="3950" y="5097"/>
                    <a:pt x="4128" y="4916"/>
                    <a:pt x="4128" y="4698"/>
                  </a:cubicBezTo>
                  <a:lnTo>
                    <a:pt x="4128" y="398"/>
                  </a:lnTo>
                  <a:cubicBezTo>
                    <a:pt x="4128" y="181"/>
                    <a:pt x="3950" y="0"/>
                    <a:pt x="37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38"/>
            <p:cNvSpPr/>
            <p:nvPr/>
          </p:nvSpPr>
          <p:spPr>
            <a:xfrm>
              <a:off x="3368867" y="1490010"/>
              <a:ext cx="25281" cy="135784"/>
            </a:xfrm>
            <a:custGeom>
              <a:avLst/>
              <a:gdLst/>
              <a:ahLst/>
              <a:cxnLst/>
              <a:rect l="l" t="t" r="r" b="b"/>
              <a:pathLst>
                <a:path w="949" h="5097" extrusionOk="0">
                  <a:moveTo>
                    <a:pt x="399" y="0"/>
                  </a:moveTo>
                  <a:cubicBezTo>
                    <a:pt x="180" y="0"/>
                    <a:pt x="1" y="181"/>
                    <a:pt x="1" y="398"/>
                  </a:cubicBezTo>
                  <a:lnTo>
                    <a:pt x="1" y="4698"/>
                  </a:lnTo>
                  <a:cubicBezTo>
                    <a:pt x="1" y="4916"/>
                    <a:pt x="180" y="5097"/>
                    <a:pt x="399" y="5097"/>
                  </a:cubicBezTo>
                  <a:lnTo>
                    <a:pt x="949" y="5097"/>
                  </a:lnTo>
                  <a:cubicBezTo>
                    <a:pt x="729" y="5097"/>
                    <a:pt x="551" y="4916"/>
                    <a:pt x="551" y="4698"/>
                  </a:cubicBezTo>
                  <a:lnTo>
                    <a:pt x="551" y="398"/>
                  </a:lnTo>
                  <a:cubicBezTo>
                    <a:pt x="551" y="181"/>
                    <a:pt x="731" y="0"/>
                    <a:pt x="949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38"/>
            <p:cNvSpPr/>
            <p:nvPr/>
          </p:nvSpPr>
          <p:spPr>
            <a:xfrm>
              <a:off x="3410373" y="1490036"/>
              <a:ext cx="26933" cy="12148"/>
            </a:xfrm>
            <a:custGeom>
              <a:avLst/>
              <a:gdLst/>
              <a:ahLst/>
              <a:cxnLst/>
              <a:rect l="l" t="t" r="r" b="b"/>
              <a:pathLst>
                <a:path w="1011" h="456" extrusionOk="0">
                  <a:moveTo>
                    <a:pt x="1" y="1"/>
                  </a:moveTo>
                  <a:lnTo>
                    <a:pt x="1" y="321"/>
                  </a:lnTo>
                  <a:cubicBezTo>
                    <a:pt x="1" y="395"/>
                    <a:pt x="61" y="455"/>
                    <a:pt x="135" y="455"/>
                  </a:cubicBezTo>
                  <a:lnTo>
                    <a:pt x="877" y="455"/>
                  </a:lnTo>
                  <a:cubicBezTo>
                    <a:pt x="950" y="455"/>
                    <a:pt x="1011" y="395"/>
                    <a:pt x="1011" y="321"/>
                  </a:cubicBezTo>
                  <a:lnTo>
                    <a:pt x="10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38"/>
            <p:cNvSpPr/>
            <p:nvPr/>
          </p:nvSpPr>
          <p:spPr>
            <a:xfrm>
              <a:off x="3368867" y="1490036"/>
              <a:ext cx="25175" cy="23470"/>
            </a:xfrm>
            <a:custGeom>
              <a:avLst/>
              <a:gdLst/>
              <a:ahLst/>
              <a:cxnLst/>
              <a:rect l="l" t="t" r="r" b="b"/>
              <a:pathLst>
                <a:path w="945" h="881" extrusionOk="0">
                  <a:moveTo>
                    <a:pt x="399" y="1"/>
                  </a:moveTo>
                  <a:cubicBezTo>
                    <a:pt x="180" y="1"/>
                    <a:pt x="1" y="182"/>
                    <a:pt x="1" y="399"/>
                  </a:cubicBezTo>
                  <a:lnTo>
                    <a:pt x="1" y="881"/>
                  </a:lnTo>
                  <a:lnTo>
                    <a:pt x="545" y="881"/>
                  </a:lnTo>
                  <a:cubicBezTo>
                    <a:pt x="764" y="881"/>
                    <a:pt x="943" y="700"/>
                    <a:pt x="945" y="483"/>
                  </a:cubicBezTo>
                  <a:lnTo>
                    <a:pt x="9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38"/>
            <p:cNvSpPr/>
            <p:nvPr/>
          </p:nvSpPr>
          <p:spPr>
            <a:xfrm>
              <a:off x="3368867" y="1602325"/>
              <a:ext cx="25175" cy="23470"/>
            </a:xfrm>
            <a:custGeom>
              <a:avLst/>
              <a:gdLst/>
              <a:ahLst/>
              <a:cxnLst/>
              <a:rect l="l" t="t" r="r" b="b"/>
              <a:pathLst>
                <a:path w="945" h="881" extrusionOk="0">
                  <a:moveTo>
                    <a:pt x="1" y="1"/>
                  </a:moveTo>
                  <a:lnTo>
                    <a:pt x="1" y="482"/>
                  </a:lnTo>
                  <a:cubicBezTo>
                    <a:pt x="1" y="700"/>
                    <a:pt x="180" y="881"/>
                    <a:pt x="399" y="881"/>
                  </a:cubicBezTo>
                  <a:lnTo>
                    <a:pt x="945" y="881"/>
                  </a:lnTo>
                  <a:lnTo>
                    <a:pt x="945" y="399"/>
                  </a:lnTo>
                  <a:cubicBezTo>
                    <a:pt x="943" y="179"/>
                    <a:pt x="764" y="1"/>
                    <a:pt x="5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38"/>
            <p:cNvSpPr/>
            <p:nvPr/>
          </p:nvSpPr>
          <p:spPr>
            <a:xfrm>
              <a:off x="3453584" y="1602325"/>
              <a:ext cx="25175" cy="23470"/>
            </a:xfrm>
            <a:custGeom>
              <a:avLst/>
              <a:gdLst/>
              <a:ahLst/>
              <a:cxnLst/>
              <a:rect l="l" t="t" r="r" b="b"/>
              <a:pathLst>
                <a:path w="945" h="881" extrusionOk="0">
                  <a:moveTo>
                    <a:pt x="399" y="1"/>
                  </a:moveTo>
                  <a:cubicBezTo>
                    <a:pt x="179" y="1"/>
                    <a:pt x="0" y="179"/>
                    <a:pt x="0" y="399"/>
                  </a:cubicBezTo>
                  <a:lnTo>
                    <a:pt x="0" y="881"/>
                  </a:lnTo>
                  <a:lnTo>
                    <a:pt x="546" y="881"/>
                  </a:lnTo>
                  <a:cubicBezTo>
                    <a:pt x="766" y="881"/>
                    <a:pt x="944" y="700"/>
                    <a:pt x="944" y="482"/>
                  </a:cubicBezTo>
                  <a:lnTo>
                    <a:pt x="94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38"/>
            <p:cNvSpPr/>
            <p:nvPr/>
          </p:nvSpPr>
          <p:spPr>
            <a:xfrm>
              <a:off x="3453584" y="1490036"/>
              <a:ext cx="25175" cy="23470"/>
            </a:xfrm>
            <a:custGeom>
              <a:avLst/>
              <a:gdLst/>
              <a:ahLst/>
              <a:cxnLst/>
              <a:rect l="l" t="t" r="r" b="b"/>
              <a:pathLst>
                <a:path w="945" h="881" extrusionOk="0">
                  <a:moveTo>
                    <a:pt x="0" y="1"/>
                  </a:moveTo>
                  <a:lnTo>
                    <a:pt x="0" y="483"/>
                  </a:lnTo>
                  <a:cubicBezTo>
                    <a:pt x="0" y="700"/>
                    <a:pt x="179" y="881"/>
                    <a:pt x="399" y="881"/>
                  </a:cubicBezTo>
                  <a:lnTo>
                    <a:pt x="944" y="881"/>
                  </a:lnTo>
                  <a:lnTo>
                    <a:pt x="944" y="399"/>
                  </a:lnTo>
                  <a:cubicBezTo>
                    <a:pt x="944" y="182"/>
                    <a:pt x="766" y="1"/>
                    <a:pt x="5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38"/>
            <p:cNvSpPr/>
            <p:nvPr/>
          </p:nvSpPr>
          <p:spPr>
            <a:xfrm>
              <a:off x="3389114" y="1526374"/>
              <a:ext cx="10123" cy="66573"/>
            </a:xfrm>
            <a:custGeom>
              <a:avLst/>
              <a:gdLst/>
              <a:ahLst/>
              <a:cxnLst/>
              <a:rect l="l" t="t" r="r" b="b"/>
              <a:pathLst>
                <a:path w="380" h="2499" extrusionOk="0">
                  <a:moveTo>
                    <a:pt x="189" y="0"/>
                  </a:moveTo>
                  <a:cubicBezTo>
                    <a:pt x="86" y="0"/>
                    <a:pt x="0" y="84"/>
                    <a:pt x="0" y="189"/>
                  </a:cubicBezTo>
                  <a:lnTo>
                    <a:pt x="0" y="2308"/>
                  </a:lnTo>
                  <a:cubicBezTo>
                    <a:pt x="0" y="2413"/>
                    <a:pt x="86" y="2498"/>
                    <a:pt x="189" y="2498"/>
                  </a:cubicBezTo>
                  <a:cubicBezTo>
                    <a:pt x="294" y="2498"/>
                    <a:pt x="379" y="2413"/>
                    <a:pt x="379" y="2308"/>
                  </a:cubicBezTo>
                  <a:lnTo>
                    <a:pt x="379" y="189"/>
                  </a:lnTo>
                  <a:cubicBezTo>
                    <a:pt x="379" y="84"/>
                    <a:pt x="294" y="0"/>
                    <a:pt x="189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38"/>
            <p:cNvSpPr/>
            <p:nvPr/>
          </p:nvSpPr>
          <p:spPr>
            <a:xfrm>
              <a:off x="3408828" y="1526374"/>
              <a:ext cx="10150" cy="66573"/>
            </a:xfrm>
            <a:custGeom>
              <a:avLst/>
              <a:gdLst/>
              <a:ahLst/>
              <a:cxnLst/>
              <a:rect l="l" t="t" r="r" b="b"/>
              <a:pathLst>
                <a:path w="381" h="2499" extrusionOk="0">
                  <a:moveTo>
                    <a:pt x="191" y="0"/>
                  </a:moveTo>
                  <a:cubicBezTo>
                    <a:pt x="86" y="0"/>
                    <a:pt x="0" y="84"/>
                    <a:pt x="0" y="189"/>
                  </a:cubicBezTo>
                  <a:lnTo>
                    <a:pt x="0" y="2308"/>
                  </a:lnTo>
                  <a:cubicBezTo>
                    <a:pt x="0" y="2413"/>
                    <a:pt x="86" y="2498"/>
                    <a:pt x="191" y="2498"/>
                  </a:cubicBezTo>
                  <a:cubicBezTo>
                    <a:pt x="297" y="2498"/>
                    <a:pt x="381" y="2413"/>
                    <a:pt x="379" y="2308"/>
                  </a:cubicBezTo>
                  <a:lnTo>
                    <a:pt x="379" y="189"/>
                  </a:lnTo>
                  <a:cubicBezTo>
                    <a:pt x="379" y="84"/>
                    <a:pt x="294" y="0"/>
                    <a:pt x="191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38"/>
            <p:cNvSpPr/>
            <p:nvPr/>
          </p:nvSpPr>
          <p:spPr>
            <a:xfrm>
              <a:off x="3428595" y="1526374"/>
              <a:ext cx="10203" cy="66573"/>
            </a:xfrm>
            <a:custGeom>
              <a:avLst/>
              <a:gdLst/>
              <a:ahLst/>
              <a:cxnLst/>
              <a:rect l="l" t="t" r="r" b="b"/>
              <a:pathLst>
                <a:path w="383" h="2499" extrusionOk="0">
                  <a:moveTo>
                    <a:pt x="191" y="0"/>
                  </a:moveTo>
                  <a:cubicBezTo>
                    <a:pt x="86" y="0"/>
                    <a:pt x="0" y="84"/>
                    <a:pt x="0" y="189"/>
                  </a:cubicBezTo>
                  <a:lnTo>
                    <a:pt x="0" y="2308"/>
                  </a:lnTo>
                  <a:cubicBezTo>
                    <a:pt x="0" y="2413"/>
                    <a:pt x="86" y="2498"/>
                    <a:pt x="191" y="2498"/>
                  </a:cubicBezTo>
                  <a:cubicBezTo>
                    <a:pt x="297" y="2498"/>
                    <a:pt x="383" y="2413"/>
                    <a:pt x="381" y="2308"/>
                  </a:cubicBezTo>
                  <a:lnTo>
                    <a:pt x="381" y="189"/>
                  </a:lnTo>
                  <a:cubicBezTo>
                    <a:pt x="381" y="84"/>
                    <a:pt x="295" y="0"/>
                    <a:pt x="191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38"/>
            <p:cNvSpPr/>
            <p:nvPr/>
          </p:nvSpPr>
          <p:spPr>
            <a:xfrm>
              <a:off x="3448416" y="1526374"/>
              <a:ext cx="10150" cy="66573"/>
            </a:xfrm>
            <a:custGeom>
              <a:avLst/>
              <a:gdLst/>
              <a:ahLst/>
              <a:cxnLst/>
              <a:rect l="l" t="t" r="r" b="b"/>
              <a:pathLst>
                <a:path w="381" h="2499" extrusionOk="0">
                  <a:moveTo>
                    <a:pt x="191" y="0"/>
                  </a:moveTo>
                  <a:cubicBezTo>
                    <a:pt x="86" y="0"/>
                    <a:pt x="0" y="84"/>
                    <a:pt x="0" y="189"/>
                  </a:cubicBezTo>
                  <a:lnTo>
                    <a:pt x="0" y="2308"/>
                  </a:lnTo>
                  <a:cubicBezTo>
                    <a:pt x="0" y="2413"/>
                    <a:pt x="86" y="2498"/>
                    <a:pt x="191" y="2498"/>
                  </a:cubicBezTo>
                  <a:cubicBezTo>
                    <a:pt x="293" y="2498"/>
                    <a:pt x="381" y="2413"/>
                    <a:pt x="379" y="2308"/>
                  </a:cubicBezTo>
                  <a:lnTo>
                    <a:pt x="379" y="189"/>
                  </a:lnTo>
                  <a:cubicBezTo>
                    <a:pt x="379" y="84"/>
                    <a:pt x="293" y="0"/>
                    <a:pt x="191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38"/>
            <p:cNvSpPr/>
            <p:nvPr/>
          </p:nvSpPr>
          <p:spPr>
            <a:xfrm>
              <a:off x="3570881" y="1608692"/>
              <a:ext cx="16277" cy="19074"/>
            </a:xfrm>
            <a:custGeom>
              <a:avLst/>
              <a:gdLst/>
              <a:ahLst/>
              <a:cxnLst/>
              <a:rect l="l" t="t" r="r" b="b"/>
              <a:pathLst>
                <a:path w="611" h="716" extrusionOk="0">
                  <a:moveTo>
                    <a:pt x="1" y="1"/>
                  </a:moveTo>
                  <a:lnTo>
                    <a:pt x="1" y="715"/>
                  </a:lnTo>
                  <a:lnTo>
                    <a:pt x="610" y="715"/>
                  </a:lnTo>
                  <a:lnTo>
                    <a:pt x="610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38"/>
            <p:cNvSpPr/>
            <p:nvPr/>
          </p:nvSpPr>
          <p:spPr>
            <a:xfrm>
              <a:off x="3569496" y="1560687"/>
              <a:ext cx="12068" cy="14146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0" y="0"/>
                  </a:moveTo>
                  <a:lnTo>
                    <a:pt x="0" y="530"/>
                  </a:lnTo>
                  <a:lnTo>
                    <a:pt x="453" y="530"/>
                  </a:lnTo>
                  <a:lnTo>
                    <a:pt x="453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38"/>
            <p:cNvSpPr/>
            <p:nvPr/>
          </p:nvSpPr>
          <p:spPr>
            <a:xfrm>
              <a:off x="3335087" y="1634667"/>
              <a:ext cx="297489" cy="19527"/>
            </a:xfrm>
            <a:custGeom>
              <a:avLst/>
              <a:gdLst/>
              <a:ahLst/>
              <a:cxnLst/>
              <a:rect l="l" t="t" r="r" b="b"/>
              <a:pathLst>
                <a:path w="11167" h="733" extrusionOk="0">
                  <a:moveTo>
                    <a:pt x="135" y="1"/>
                  </a:moveTo>
                  <a:cubicBezTo>
                    <a:pt x="61" y="1"/>
                    <a:pt x="1" y="63"/>
                    <a:pt x="1" y="135"/>
                  </a:cubicBezTo>
                  <a:lnTo>
                    <a:pt x="1" y="599"/>
                  </a:lnTo>
                  <a:cubicBezTo>
                    <a:pt x="1" y="671"/>
                    <a:pt x="61" y="733"/>
                    <a:pt x="135" y="733"/>
                  </a:cubicBezTo>
                  <a:lnTo>
                    <a:pt x="11033" y="733"/>
                  </a:lnTo>
                  <a:cubicBezTo>
                    <a:pt x="11107" y="733"/>
                    <a:pt x="11167" y="671"/>
                    <a:pt x="11167" y="599"/>
                  </a:cubicBezTo>
                  <a:lnTo>
                    <a:pt x="11167" y="135"/>
                  </a:lnTo>
                  <a:cubicBezTo>
                    <a:pt x="11167" y="63"/>
                    <a:pt x="11107" y="1"/>
                    <a:pt x="110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38"/>
            <p:cNvSpPr/>
            <p:nvPr/>
          </p:nvSpPr>
          <p:spPr>
            <a:xfrm>
              <a:off x="3335141" y="1634667"/>
              <a:ext cx="25841" cy="19527"/>
            </a:xfrm>
            <a:custGeom>
              <a:avLst/>
              <a:gdLst/>
              <a:ahLst/>
              <a:cxnLst/>
              <a:rect l="l" t="t" r="r" b="b"/>
              <a:pathLst>
                <a:path w="970" h="733" extrusionOk="0">
                  <a:moveTo>
                    <a:pt x="135" y="1"/>
                  </a:moveTo>
                  <a:cubicBezTo>
                    <a:pt x="63" y="1"/>
                    <a:pt x="1" y="63"/>
                    <a:pt x="1" y="135"/>
                  </a:cubicBezTo>
                  <a:lnTo>
                    <a:pt x="1" y="599"/>
                  </a:lnTo>
                  <a:cubicBezTo>
                    <a:pt x="1" y="671"/>
                    <a:pt x="63" y="733"/>
                    <a:pt x="135" y="733"/>
                  </a:cubicBezTo>
                  <a:lnTo>
                    <a:pt x="970" y="733"/>
                  </a:lnTo>
                  <a:cubicBezTo>
                    <a:pt x="894" y="729"/>
                    <a:pt x="836" y="671"/>
                    <a:pt x="836" y="599"/>
                  </a:cubicBezTo>
                  <a:lnTo>
                    <a:pt x="836" y="135"/>
                  </a:lnTo>
                  <a:cubicBezTo>
                    <a:pt x="836" y="63"/>
                    <a:pt x="898" y="1"/>
                    <a:pt x="97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18" name="Google Shape;6918;p38"/>
          <p:cNvGrpSpPr/>
          <p:nvPr/>
        </p:nvGrpSpPr>
        <p:grpSpPr>
          <a:xfrm>
            <a:off x="6272984" y="2850353"/>
            <a:ext cx="252948" cy="331112"/>
            <a:chOff x="2632209" y="1351800"/>
            <a:chExt cx="252948" cy="331112"/>
          </a:xfrm>
        </p:grpSpPr>
        <p:sp>
          <p:nvSpPr>
            <p:cNvPr id="6919" name="Google Shape;6919;p38"/>
            <p:cNvSpPr/>
            <p:nvPr/>
          </p:nvSpPr>
          <p:spPr>
            <a:xfrm>
              <a:off x="2642145" y="1557250"/>
              <a:ext cx="132481" cy="125661"/>
            </a:xfrm>
            <a:custGeom>
              <a:avLst/>
              <a:gdLst/>
              <a:ahLst/>
              <a:cxnLst/>
              <a:rect l="l" t="t" r="r" b="b"/>
              <a:pathLst>
                <a:path w="4973" h="4717" extrusionOk="0">
                  <a:moveTo>
                    <a:pt x="1" y="1"/>
                  </a:moveTo>
                  <a:lnTo>
                    <a:pt x="651" y="4460"/>
                  </a:lnTo>
                  <a:cubicBezTo>
                    <a:pt x="671" y="4602"/>
                    <a:pt x="803" y="4717"/>
                    <a:pt x="945" y="4717"/>
                  </a:cubicBezTo>
                  <a:lnTo>
                    <a:pt x="4017" y="4717"/>
                  </a:lnTo>
                  <a:cubicBezTo>
                    <a:pt x="4159" y="4717"/>
                    <a:pt x="4293" y="4602"/>
                    <a:pt x="4314" y="4460"/>
                  </a:cubicBezTo>
                  <a:lnTo>
                    <a:pt x="497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38"/>
            <p:cNvSpPr/>
            <p:nvPr/>
          </p:nvSpPr>
          <p:spPr>
            <a:xfrm>
              <a:off x="2642039" y="1557250"/>
              <a:ext cx="46487" cy="125661"/>
            </a:xfrm>
            <a:custGeom>
              <a:avLst/>
              <a:gdLst/>
              <a:ahLst/>
              <a:cxnLst/>
              <a:rect l="l" t="t" r="r" b="b"/>
              <a:pathLst>
                <a:path w="1745" h="4717" extrusionOk="0">
                  <a:moveTo>
                    <a:pt x="1" y="1"/>
                  </a:moveTo>
                  <a:lnTo>
                    <a:pt x="651" y="4460"/>
                  </a:lnTo>
                  <a:cubicBezTo>
                    <a:pt x="671" y="4602"/>
                    <a:pt x="805" y="4717"/>
                    <a:pt x="947" y="4717"/>
                  </a:cubicBezTo>
                  <a:lnTo>
                    <a:pt x="1745" y="4717"/>
                  </a:lnTo>
                  <a:cubicBezTo>
                    <a:pt x="1607" y="4717"/>
                    <a:pt x="1473" y="4602"/>
                    <a:pt x="1452" y="4460"/>
                  </a:cubicBezTo>
                  <a:lnTo>
                    <a:pt x="801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38"/>
            <p:cNvSpPr/>
            <p:nvPr/>
          </p:nvSpPr>
          <p:spPr>
            <a:xfrm>
              <a:off x="2642758" y="1596012"/>
              <a:ext cx="37802" cy="43290"/>
            </a:xfrm>
            <a:custGeom>
              <a:avLst/>
              <a:gdLst/>
              <a:ahLst/>
              <a:cxnLst/>
              <a:rect l="l" t="t" r="r" b="b"/>
              <a:pathLst>
                <a:path w="1419" h="1625" extrusionOk="0">
                  <a:moveTo>
                    <a:pt x="129" y="1"/>
                  </a:moveTo>
                  <a:cubicBezTo>
                    <a:pt x="59" y="1"/>
                    <a:pt x="1" y="59"/>
                    <a:pt x="1" y="129"/>
                  </a:cubicBezTo>
                  <a:lnTo>
                    <a:pt x="1" y="1496"/>
                  </a:lnTo>
                  <a:cubicBezTo>
                    <a:pt x="1" y="1566"/>
                    <a:pt x="59" y="1624"/>
                    <a:pt x="129" y="1624"/>
                  </a:cubicBezTo>
                  <a:lnTo>
                    <a:pt x="1291" y="1624"/>
                  </a:lnTo>
                  <a:cubicBezTo>
                    <a:pt x="1360" y="1624"/>
                    <a:pt x="1419" y="1566"/>
                    <a:pt x="1419" y="1496"/>
                  </a:cubicBezTo>
                  <a:lnTo>
                    <a:pt x="1419" y="129"/>
                  </a:lnTo>
                  <a:cubicBezTo>
                    <a:pt x="1419" y="59"/>
                    <a:pt x="1360" y="1"/>
                    <a:pt x="12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38"/>
            <p:cNvSpPr/>
            <p:nvPr/>
          </p:nvSpPr>
          <p:spPr>
            <a:xfrm>
              <a:off x="2642758" y="1596012"/>
              <a:ext cx="17796" cy="43290"/>
            </a:xfrm>
            <a:custGeom>
              <a:avLst/>
              <a:gdLst/>
              <a:ahLst/>
              <a:cxnLst/>
              <a:rect l="l" t="t" r="r" b="b"/>
              <a:pathLst>
                <a:path w="668" h="1625" extrusionOk="0">
                  <a:moveTo>
                    <a:pt x="129" y="1"/>
                  </a:moveTo>
                  <a:cubicBezTo>
                    <a:pt x="59" y="1"/>
                    <a:pt x="1" y="59"/>
                    <a:pt x="1" y="129"/>
                  </a:cubicBezTo>
                  <a:lnTo>
                    <a:pt x="1" y="1496"/>
                  </a:lnTo>
                  <a:cubicBezTo>
                    <a:pt x="1" y="1566"/>
                    <a:pt x="59" y="1624"/>
                    <a:pt x="129" y="1624"/>
                  </a:cubicBezTo>
                  <a:lnTo>
                    <a:pt x="667" y="1624"/>
                  </a:lnTo>
                  <a:cubicBezTo>
                    <a:pt x="595" y="1624"/>
                    <a:pt x="537" y="1566"/>
                    <a:pt x="537" y="1496"/>
                  </a:cubicBezTo>
                  <a:lnTo>
                    <a:pt x="537" y="129"/>
                  </a:lnTo>
                  <a:cubicBezTo>
                    <a:pt x="537" y="59"/>
                    <a:pt x="595" y="1"/>
                    <a:pt x="667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38"/>
            <p:cNvSpPr/>
            <p:nvPr/>
          </p:nvSpPr>
          <p:spPr>
            <a:xfrm>
              <a:off x="2656691" y="1549817"/>
              <a:ext cx="9963" cy="62204"/>
            </a:xfrm>
            <a:custGeom>
              <a:avLst/>
              <a:gdLst/>
              <a:ahLst/>
              <a:cxnLst/>
              <a:rect l="l" t="t" r="r" b="b"/>
              <a:pathLst>
                <a:path w="374" h="2335" extrusionOk="0">
                  <a:moveTo>
                    <a:pt x="187" y="0"/>
                  </a:moveTo>
                  <a:cubicBezTo>
                    <a:pt x="86" y="0"/>
                    <a:pt x="0" y="84"/>
                    <a:pt x="0" y="189"/>
                  </a:cubicBezTo>
                  <a:lnTo>
                    <a:pt x="0" y="2146"/>
                  </a:lnTo>
                  <a:cubicBezTo>
                    <a:pt x="0" y="2249"/>
                    <a:pt x="82" y="2335"/>
                    <a:pt x="187" y="2335"/>
                  </a:cubicBezTo>
                  <a:cubicBezTo>
                    <a:pt x="292" y="2335"/>
                    <a:pt x="373" y="2251"/>
                    <a:pt x="373" y="2146"/>
                  </a:cubicBezTo>
                  <a:lnTo>
                    <a:pt x="373" y="189"/>
                  </a:lnTo>
                  <a:cubicBezTo>
                    <a:pt x="373" y="86"/>
                    <a:pt x="292" y="0"/>
                    <a:pt x="1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38"/>
            <p:cNvSpPr/>
            <p:nvPr/>
          </p:nvSpPr>
          <p:spPr>
            <a:xfrm>
              <a:off x="2643691" y="1505062"/>
              <a:ext cx="130003" cy="34632"/>
            </a:xfrm>
            <a:custGeom>
              <a:avLst/>
              <a:gdLst/>
              <a:ahLst/>
              <a:cxnLst/>
              <a:rect l="l" t="t" r="r" b="b"/>
              <a:pathLst>
                <a:path w="4880" h="1300" extrusionOk="0">
                  <a:moveTo>
                    <a:pt x="852" y="0"/>
                  </a:moveTo>
                  <a:cubicBezTo>
                    <a:pt x="712" y="0"/>
                    <a:pt x="545" y="105"/>
                    <a:pt x="483" y="233"/>
                  </a:cubicBezTo>
                  <a:lnTo>
                    <a:pt x="24" y="1193"/>
                  </a:lnTo>
                  <a:cubicBezTo>
                    <a:pt x="5" y="1232"/>
                    <a:pt x="1" y="1269"/>
                    <a:pt x="3" y="1300"/>
                  </a:cubicBezTo>
                  <a:lnTo>
                    <a:pt x="4878" y="1300"/>
                  </a:lnTo>
                  <a:cubicBezTo>
                    <a:pt x="4880" y="1269"/>
                    <a:pt x="4876" y="1232"/>
                    <a:pt x="4857" y="1193"/>
                  </a:cubicBezTo>
                  <a:lnTo>
                    <a:pt x="4396" y="233"/>
                  </a:lnTo>
                  <a:cubicBezTo>
                    <a:pt x="4336" y="105"/>
                    <a:pt x="4169" y="0"/>
                    <a:pt x="40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38"/>
            <p:cNvSpPr/>
            <p:nvPr/>
          </p:nvSpPr>
          <p:spPr>
            <a:xfrm>
              <a:off x="2643691" y="1505062"/>
              <a:ext cx="44169" cy="34632"/>
            </a:xfrm>
            <a:custGeom>
              <a:avLst/>
              <a:gdLst/>
              <a:ahLst/>
              <a:cxnLst/>
              <a:rect l="l" t="t" r="r" b="b"/>
              <a:pathLst>
                <a:path w="1658" h="1300" extrusionOk="0">
                  <a:moveTo>
                    <a:pt x="852" y="0"/>
                  </a:moveTo>
                  <a:cubicBezTo>
                    <a:pt x="712" y="0"/>
                    <a:pt x="545" y="105"/>
                    <a:pt x="483" y="233"/>
                  </a:cubicBezTo>
                  <a:lnTo>
                    <a:pt x="24" y="1193"/>
                  </a:lnTo>
                  <a:cubicBezTo>
                    <a:pt x="5" y="1232"/>
                    <a:pt x="1" y="1269"/>
                    <a:pt x="3" y="1300"/>
                  </a:cubicBezTo>
                  <a:lnTo>
                    <a:pt x="809" y="1300"/>
                  </a:lnTo>
                  <a:cubicBezTo>
                    <a:pt x="807" y="1269"/>
                    <a:pt x="811" y="1232"/>
                    <a:pt x="830" y="1193"/>
                  </a:cubicBezTo>
                  <a:lnTo>
                    <a:pt x="1289" y="233"/>
                  </a:lnTo>
                  <a:cubicBezTo>
                    <a:pt x="1351" y="105"/>
                    <a:pt x="1518" y="0"/>
                    <a:pt x="1658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38"/>
            <p:cNvSpPr/>
            <p:nvPr/>
          </p:nvSpPr>
          <p:spPr>
            <a:xfrm>
              <a:off x="2632315" y="1537030"/>
              <a:ext cx="152834" cy="22990"/>
            </a:xfrm>
            <a:custGeom>
              <a:avLst/>
              <a:gdLst/>
              <a:ahLst/>
              <a:cxnLst/>
              <a:rect l="l" t="t" r="r" b="b"/>
              <a:pathLst>
                <a:path w="5737" h="863" extrusionOk="0">
                  <a:moveTo>
                    <a:pt x="257" y="1"/>
                  </a:moveTo>
                  <a:cubicBezTo>
                    <a:pt x="117" y="1"/>
                    <a:pt x="1" y="117"/>
                    <a:pt x="1" y="257"/>
                  </a:cubicBezTo>
                  <a:lnTo>
                    <a:pt x="1" y="605"/>
                  </a:lnTo>
                  <a:cubicBezTo>
                    <a:pt x="1" y="746"/>
                    <a:pt x="117" y="863"/>
                    <a:pt x="257" y="863"/>
                  </a:cubicBezTo>
                  <a:lnTo>
                    <a:pt x="5480" y="863"/>
                  </a:lnTo>
                  <a:cubicBezTo>
                    <a:pt x="5620" y="863"/>
                    <a:pt x="5736" y="746"/>
                    <a:pt x="5736" y="605"/>
                  </a:cubicBezTo>
                  <a:lnTo>
                    <a:pt x="5736" y="257"/>
                  </a:lnTo>
                  <a:cubicBezTo>
                    <a:pt x="5736" y="117"/>
                    <a:pt x="5620" y="1"/>
                    <a:pt x="54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38"/>
            <p:cNvSpPr/>
            <p:nvPr/>
          </p:nvSpPr>
          <p:spPr>
            <a:xfrm>
              <a:off x="2632209" y="1537030"/>
              <a:ext cx="28345" cy="22990"/>
            </a:xfrm>
            <a:custGeom>
              <a:avLst/>
              <a:gdLst/>
              <a:ahLst/>
              <a:cxnLst/>
              <a:rect l="l" t="t" r="r" b="b"/>
              <a:pathLst>
                <a:path w="1064" h="863" extrusionOk="0">
                  <a:moveTo>
                    <a:pt x="259" y="1"/>
                  </a:moveTo>
                  <a:cubicBezTo>
                    <a:pt x="117" y="1"/>
                    <a:pt x="1" y="117"/>
                    <a:pt x="1" y="257"/>
                  </a:cubicBezTo>
                  <a:lnTo>
                    <a:pt x="1" y="605"/>
                  </a:lnTo>
                  <a:cubicBezTo>
                    <a:pt x="1" y="746"/>
                    <a:pt x="117" y="863"/>
                    <a:pt x="259" y="863"/>
                  </a:cubicBezTo>
                  <a:lnTo>
                    <a:pt x="1063" y="863"/>
                  </a:lnTo>
                  <a:cubicBezTo>
                    <a:pt x="921" y="863"/>
                    <a:pt x="805" y="746"/>
                    <a:pt x="805" y="605"/>
                  </a:cubicBezTo>
                  <a:lnTo>
                    <a:pt x="805" y="257"/>
                  </a:lnTo>
                  <a:cubicBezTo>
                    <a:pt x="805" y="117"/>
                    <a:pt x="921" y="1"/>
                    <a:pt x="1063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38"/>
            <p:cNvSpPr/>
            <p:nvPr/>
          </p:nvSpPr>
          <p:spPr>
            <a:xfrm>
              <a:off x="2717431" y="1508791"/>
              <a:ext cx="155311" cy="174119"/>
            </a:xfrm>
            <a:custGeom>
              <a:avLst/>
              <a:gdLst/>
              <a:ahLst/>
              <a:cxnLst/>
              <a:rect l="l" t="t" r="r" b="b"/>
              <a:pathLst>
                <a:path w="5830" h="6536" extrusionOk="0">
                  <a:moveTo>
                    <a:pt x="1" y="0"/>
                  </a:moveTo>
                  <a:lnTo>
                    <a:pt x="1034" y="6279"/>
                  </a:lnTo>
                  <a:cubicBezTo>
                    <a:pt x="1059" y="6421"/>
                    <a:pt x="1191" y="6536"/>
                    <a:pt x="1333" y="6536"/>
                  </a:cubicBezTo>
                  <a:lnTo>
                    <a:pt x="4497" y="6536"/>
                  </a:lnTo>
                  <a:cubicBezTo>
                    <a:pt x="4637" y="6536"/>
                    <a:pt x="4773" y="6421"/>
                    <a:pt x="4794" y="6279"/>
                  </a:cubicBezTo>
                  <a:lnTo>
                    <a:pt x="582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38"/>
            <p:cNvSpPr/>
            <p:nvPr/>
          </p:nvSpPr>
          <p:spPr>
            <a:xfrm>
              <a:off x="2743006" y="1661174"/>
              <a:ext cx="104109" cy="21738"/>
            </a:xfrm>
            <a:custGeom>
              <a:avLst/>
              <a:gdLst/>
              <a:ahLst/>
              <a:cxnLst/>
              <a:rect l="l" t="t" r="r" b="b"/>
              <a:pathLst>
                <a:path w="3908" h="816" extrusionOk="0">
                  <a:moveTo>
                    <a:pt x="239" y="0"/>
                  </a:moveTo>
                  <a:cubicBezTo>
                    <a:pt x="97" y="0"/>
                    <a:pt x="0" y="113"/>
                    <a:pt x="23" y="254"/>
                  </a:cubicBezTo>
                  <a:lnTo>
                    <a:pt x="74" y="559"/>
                  </a:lnTo>
                  <a:cubicBezTo>
                    <a:pt x="95" y="701"/>
                    <a:pt x="231" y="816"/>
                    <a:pt x="373" y="816"/>
                  </a:cubicBezTo>
                  <a:lnTo>
                    <a:pt x="3537" y="816"/>
                  </a:lnTo>
                  <a:cubicBezTo>
                    <a:pt x="3677" y="816"/>
                    <a:pt x="3813" y="701"/>
                    <a:pt x="3834" y="559"/>
                  </a:cubicBezTo>
                  <a:lnTo>
                    <a:pt x="3887" y="254"/>
                  </a:lnTo>
                  <a:cubicBezTo>
                    <a:pt x="3908" y="113"/>
                    <a:pt x="3811" y="0"/>
                    <a:pt x="36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38"/>
            <p:cNvSpPr/>
            <p:nvPr/>
          </p:nvSpPr>
          <p:spPr>
            <a:xfrm>
              <a:off x="2717431" y="1508791"/>
              <a:ext cx="56796" cy="174119"/>
            </a:xfrm>
            <a:custGeom>
              <a:avLst/>
              <a:gdLst/>
              <a:ahLst/>
              <a:cxnLst/>
              <a:rect l="l" t="t" r="r" b="b"/>
              <a:pathLst>
                <a:path w="2132" h="6536" extrusionOk="0">
                  <a:moveTo>
                    <a:pt x="1" y="0"/>
                  </a:moveTo>
                  <a:lnTo>
                    <a:pt x="1034" y="6279"/>
                  </a:lnTo>
                  <a:cubicBezTo>
                    <a:pt x="1055" y="6421"/>
                    <a:pt x="1191" y="6536"/>
                    <a:pt x="1333" y="6536"/>
                  </a:cubicBezTo>
                  <a:lnTo>
                    <a:pt x="2131" y="6536"/>
                  </a:lnTo>
                  <a:cubicBezTo>
                    <a:pt x="1991" y="6536"/>
                    <a:pt x="1857" y="6421"/>
                    <a:pt x="1832" y="6279"/>
                  </a:cubicBezTo>
                  <a:lnTo>
                    <a:pt x="799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38"/>
            <p:cNvSpPr/>
            <p:nvPr/>
          </p:nvSpPr>
          <p:spPr>
            <a:xfrm>
              <a:off x="2720894" y="1553334"/>
              <a:ext cx="148332" cy="79201"/>
            </a:xfrm>
            <a:custGeom>
              <a:avLst/>
              <a:gdLst/>
              <a:ahLst/>
              <a:cxnLst/>
              <a:rect l="l" t="t" r="r" b="b"/>
              <a:pathLst>
                <a:path w="5568" h="2973" extrusionOk="0">
                  <a:moveTo>
                    <a:pt x="119" y="0"/>
                  </a:moveTo>
                  <a:cubicBezTo>
                    <a:pt x="49" y="0"/>
                    <a:pt x="1" y="59"/>
                    <a:pt x="12" y="127"/>
                  </a:cubicBezTo>
                  <a:lnTo>
                    <a:pt x="486" y="2846"/>
                  </a:lnTo>
                  <a:cubicBezTo>
                    <a:pt x="498" y="2916"/>
                    <a:pt x="566" y="2972"/>
                    <a:pt x="636" y="2972"/>
                  </a:cubicBezTo>
                  <a:lnTo>
                    <a:pt x="4932" y="2972"/>
                  </a:lnTo>
                  <a:cubicBezTo>
                    <a:pt x="5002" y="2972"/>
                    <a:pt x="5070" y="2914"/>
                    <a:pt x="5082" y="2846"/>
                  </a:cubicBezTo>
                  <a:lnTo>
                    <a:pt x="5556" y="127"/>
                  </a:lnTo>
                  <a:cubicBezTo>
                    <a:pt x="5567" y="57"/>
                    <a:pt x="5519" y="0"/>
                    <a:pt x="54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38"/>
            <p:cNvSpPr/>
            <p:nvPr/>
          </p:nvSpPr>
          <p:spPr>
            <a:xfrm>
              <a:off x="2720894" y="1553281"/>
              <a:ext cx="38575" cy="79201"/>
            </a:xfrm>
            <a:custGeom>
              <a:avLst/>
              <a:gdLst/>
              <a:ahLst/>
              <a:cxnLst/>
              <a:rect l="l" t="t" r="r" b="b"/>
              <a:pathLst>
                <a:path w="1448" h="2973" extrusionOk="0">
                  <a:moveTo>
                    <a:pt x="119" y="0"/>
                  </a:moveTo>
                  <a:cubicBezTo>
                    <a:pt x="49" y="0"/>
                    <a:pt x="1" y="59"/>
                    <a:pt x="12" y="127"/>
                  </a:cubicBezTo>
                  <a:lnTo>
                    <a:pt x="486" y="2846"/>
                  </a:lnTo>
                  <a:cubicBezTo>
                    <a:pt x="498" y="2916"/>
                    <a:pt x="566" y="2972"/>
                    <a:pt x="636" y="2972"/>
                  </a:cubicBezTo>
                  <a:lnTo>
                    <a:pt x="1441" y="2972"/>
                  </a:lnTo>
                  <a:cubicBezTo>
                    <a:pt x="1373" y="2970"/>
                    <a:pt x="1309" y="2913"/>
                    <a:pt x="1298" y="2846"/>
                  </a:cubicBezTo>
                  <a:lnTo>
                    <a:pt x="824" y="127"/>
                  </a:lnTo>
                  <a:cubicBezTo>
                    <a:pt x="813" y="55"/>
                    <a:pt x="861" y="0"/>
                    <a:pt x="931" y="0"/>
                  </a:cubicBezTo>
                  <a:close/>
                  <a:moveTo>
                    <a:pt x="1441" y="2972"/>
                  </a:moveTo>
                  <a:lnTo>
                    <a:pt x="1441" y="2972"/>
                  </a:lnTo>
                  <a:cubicBezTo>
                    <a:pt x="1442" y="2972"/>
                    <a:pt x="1443" y="2972"/>
                    <a:pt x="1444" y="2972"/>
                  </a:cubicBezTo>
                  <a:cubicBezTo>
                    <a:pt x="1445" y="2972"/>
                    <a:pt x="1447" y="2972"/>
                    <a:pt x="1448" y="2972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38"/>
            <p:cNvSpPr/>
            <p:nvPr/>
          </p:nvSpPr>
          <p:spPr>
            <a:xfrm>
              <a:off x="2757631" y="1535059"/>
              <a:ext cx="74912" cy="73926"/>
            </a:xfrm>
            <a:custGeom>
              <a:avLst/>
              <a:gdLst/>
              <a:ahLst/>
              <a:cxnLst/>
              <a:rect l="l" t="t" r="r" b="b"/>
              <a:pathLst>
                <a:path w="2812" h="2775" extrusionOk="0">
                  <a:moveTo>
                    <a:pt x="1407" y="1"/>
                  </a:moveTo>
                  <a:cubicBezTo>
                    <a:pt x="630" y="1"/>
                    <a:pt x="1" y="622"/>
                    <a:pt x="1" y="1388"/>
                  </a:cubicBezTo>
                  <a:cubicBezTo>
                    <a:pt x="1" y="2153"/>
                    <a:pt x="630" y="2774"/>
                    <a:pt x="1407" y="2774"/>
                  </a:cubicBezTo>
                  <a:cubicBezTo>
                    <a:pt x="2182" y="2774"/>
                    <a:pt x="2811" y="2153"/>
                    <a:pt x="2811" y="1388"/>
                  </a:cubicBezTo>
                  <a:cubicBezTo>
                    <a:pt x="2811" y="622"/>
                    <a:pt x="2182" y="1"/>
                    <a:pt x="14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38"/>
            <p:cNvSpPr/>
            <p:nvPr/>
          </p:nvSpPr>
          <p:spPr>
            <a:xfrm>
              <a:off x="2780808" y="1556024"/>
              <a:ext cx="28558" cy="10017"/>
            </a:xfrm>
            <a:custGeom>
              <a:avLst/>
              <a:gdLst/>
              <a:ahLst/>
              <a:cxnLst/>
              <a:rect l="l" t="t" r="r" b="b"/>
              <a:pathLst>
                <a:path w="1072" h="376" extrusionOk="0">
                  <a:moveTo>
                    <a:pt x="187" y="0"/>
                  </a:moveTo>
                  <a:cubicBezTo>
                    <a:pt x="84" y="0"/>
                    <a:pt x="1" y="84"/>
                    <a:pt x="1" y="189"/>
                  </a:cubicBezTo>
                  <a:cubicBezTo>
                    <a:pt x="1" y="290"/>
                    <a:pt x="82" y="375"/>
                    <a:pt x="187" y="375"/>
                  </a:cubicBezTo>
                  <a:lnTo>
                    <a:pt x="885" y="375"/>
                  </a:lnTo>
                  <a:cubicBezTo>
                    <a:pt x="988" y="375"/>
                    <a:pt x="1071" y="290"/>
                    <a:pt x="1071" y="189"/>
                  </a:cubicBezTo>
                  <a:cubicBezTo>
                    <a:pt x="1071" y="86"/>
                    <a:pt x="988" y="0"/>
                    <a:pt x="8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38"/>
            <p:cNvSpPr/>
            <p:nvPr/>
          </p:nvSpPr>
          <p:spPr>
            <a:xfrm>
              <a:off x="2776946" y="1573873"/>
              <a:ext cx="36390" cy="10017"/>
            </a:xfrm>
            <a:custGeom>
              <a:avLst/>
              <a:gdLst/>
              <a:ahLst/>
              <a:cxnLst/>
              <a:rect l="l" t="t" r="r" b="b"/>
              <a:pathLst>
                <a:path w="1366" h="376" extrusionOk="0">
                  <a:moveTo>
                    <a:pt x="187" y="0"/>
                  </a:moveTo>
                  <a:cubicBezTo>
                    <a:pt x="84" y="0"/>
                    <a:pt x="0" y="84"/>
                    <a:pt x="0" y="189"/>
                  </a:cubicBezTo>
                  <a:cubicBezTo>
                    <a:pt x="0" y="290"/>
                    <a:pt x="82" y="375"/>
                    <a:pt x="187" y="375"/>
                  </a:cubicBezTo>
                  <a:lnTo>
                    <a:pt x="1179" y="375"/>
                  </a:lnTo>
                  <a:cubicBezTo>
                    <a:pt x="1282" y="375"/>
                    <a:pt x="1366" y="290"/>
                    <a:pt x="1366" y="189"/>
                  </a:cubicBezTo>
                  <a:cubicBezTo>
                    <a:pt x="1366" y="86"/>
                    <a:pt x="1284" y="0"/>
                    <a:pt x="11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38"/>
            <p:cNvSpPr/>
            <p:nvPr/>
          </p:nvSpPr>
          <p:spPr>
            <a:xfrm>
              <a:off x="2720388" y="1443895"/>
              <a:ext cx="149450" cy="41265"/>
            </a:xfrm>
            <a:custGeom>
              <a:avLst/>
              <a:gdLst/>
              <a:ahLst/>
              <a:cxnLst/>
              <a:rect l="l" t="t" r="r" b="b"/>
              <a:pathLst>
                <a:path w="5610" h="1549" extrusionOk="0">
                  <a:moveTo>
                    <a:pt x="890" y="0"/>
                  </a:moveTo>
                  <a:cubicBezTo>
                    <a:pt x="748" y="0"/>
                    <a:pt x="589" y="107"/>
                    <a:pt x="534" y="237"/>
                  </a:cubicBezTo>
                  <a:lnTo>
                    <a:pt x="0" y="1548"/>
                  </a:lnTo>
                  <a:lnTo>
                    <a:pt x="5610" y="1548"/>
                  </a:lnTo>
                  <a:lnTo>
                    <a:pt x="5075" y="237"/>
                  </a:lnTo>
                  <a:cubicBezTo>
                    <a:pt x="5021" y="107"/>
                    <a:pt x="4862" y="0"/>
                    <a:pt x="47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38"/>
            <p:cNvSpPr/>
            <p:nvPr/>
          </p:nvSpPr>
          <p:spPr>
            <a:xfrm>
              <a:off x="2720388" y="1443895"/>
              <a:ext cx="45048" cy="41265"/>
            </a:xfrm>
            <a:custGeom>
              <a:avLst/>
              <a:gdLst/>
              <a:ahLst/>
              <a:cxnLst/>
              <a:rect l="l" t="t" r="r" b="b"/>
              <a:pathLst>
                <a:path w="1691" h="1549" extrusionOk="0">
                  <a:moveTo>
                    <a:pt x="890" y="0"/>
                  </a:moveTo>
                  <a:cubicBezTo>
                    <a:pt x="748" y="0"/>
                    <a:pt x="589" y="107"/>
                    <a:pt x="534" y="237"/>
                  </a:cubicBezTo>
                  <a:lnTo>
                    <a:pt x="0" y="1548"/>
                  </a:lnTo>
                  <a:lnTo>
                    <a:pt x="802" y="1548"/>
                  </a:lnTo>
                  <a:lnTo>
                    <a:pt x="1337" y="237"/>
                  </a:lnTo>
                  <a:cubicBezTo>
                    <a:pt x="1389" y="107"/>
                    <a:pt x="1550" y="0"/>
                    <a:pt x="1690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38"/>
            <p:cNvSpPr/>
            <p:nvPr/>
          </p:nvSpPr>
          <p:spPr>
            <a:xfrm>
              <a:off x="2705070" y="1481085"/>
              <a:ext cx="180086" cy="31755"/>
            </a:xfrm>
            <a:custGeom>
              <a:avLst/>
              <a:gdLst/>
              <a:ahLst/>
              <a:cxnLst/>
              <a:rect l="l" t="t" r="r" b="b"/>
              <a:pathLst>
                <a:path w="6760" h="1192" extrusionOk="0">
                  <a:moveTo>
                    <a:pt x="257" y="1"/>
                  </a:moveTo>
                  <a:cubicBezTo>
                    <a:pt x="117" y="1"/>
                    <a:pt x="0" y="117"/>
                    <a:pt x="0" y="257"/>
                  </a:cubicBezTo>
                  <a:lnTo>
                    <a:pt x="0" y="935"/>
                  </a:lnTo>
                  <a:cubicBezTo>
                    <a:pt x="0" y="1075"/>
                    <a:pt x="117" y="1192"/>
                    <a:pt x="257" y="1192"/>
                  </a:cubicBezTo>
                  <a:lnTo>
                    <a:pt x="6501" y="1192"/>
                  </a:lnTo>
                  <a:cubicBezTo>
                    <a:pt x="6643" y="1192"/>
                    <a:pt x="6760" y="1075"/>
                    <a:pt x="6760" y="935"/>
                  </a:cubicBezTo>
                  <a:lnTo>
                    <a:pt x="6760" y="257"/>
                  </a:lnTo>
                  <a:cubicBezTo>
                    <a:pt x="6760" y="117"/>
                    <a:pt x="6643" y="1"/>
                    <a:pt x="65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38"/>
            <p:cNvSpPr/>
            <p:nvPr/>
          </p:nvSpPr>
          <p:spPr>
            <a:xfrm>
              <a:off x="2705017" y="1481085"/>
              <a:ext cx="28265" cy="31755"/>
            </a:xfrm>
            <a:custGeom>
              <a:avLst/>
              <a:gdLst/>
              <a:ahLst/>
              <a:cxnLst/>
              <a:rect l="l" t="t" r="r" b="b"/>
              <a:pathLst>
                <a:path w="1061" h="1192" extrusionOk="0">
                  <a:moveTo>
                    <a:pt x="257" y="1"/>
                  </a:moveTo>
                  <a:cubicBezTo>
                    <a:pt x="115" y="1"/>
                    <a:pt x="0" y="117"/>
                    <a:pt x="0" y="257"/>
                  </a:cubicBezTo>
                  <a:lnTo>
                    <a:pt x="0" y="935"/>
                  </a:lnTo>
                  <a:cubicBezTo>
                    <a:pt x="0" y="1075"/>
                    <a:pt x="117" y="1192"/>
                    <a:pt x="257" y="1192"/>
                  </a:cubicBezTo>
                  <a:lnTo>
                    <a:pt x="1061" y="1192"/>
                  </a:lnTo>
                  <a:cubicBezTo>
                    <a:pt x="919" y="1192"/>
                    <a:pt x="803" y="1075"/>
                    <a:pt x="803" y="935"/>
                  </a:cubicBezTo>
                  <a:lnTo>
                    <a:pt x="803" y="257"/>
                  </a:lnTo>
                  <a:cubicBezTo>
                    <a:pt x="803" y="117"/>
                    <a:pt x="919" y="1"/>
                    <a:pt x="1061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38"/>
            <p:cNvSpPr/>
            <p:nvPr/>
          </p:nvSpPr>
          <p:spPr>
            <a:xfrm>
              <a:off x="2742899" y="1455590"/>
              <a:ext cx="18914" cy="10017"/>
            </a:xfrm>
            <a:custGeom>
              <a:avLst/>
              <a:gdLst/>
              <a:ahLst/>
              <a:cxnLst/>
              <a:rect l="l" t="t" r="r" b="b"/>
              <a:pathLst>
                <a:path w="710" h="376" extrusionOk="0">
                  <a:moveTo>
                    <a:pt x="187" y="0"/>
                  </a:moveTo>
                  <a:cubicBezTo>
                    <a:pt x="86" y="0"/>
                    <a:pt x="0" y="86"/>
                    <a:pt x="0" y="187"/>
                  </a:cubicBezTo>
                  <a:cubicBezTo>
                    <a:pt x="0" y="290"/>
                    <a:pt x="82" y="375"/>
                    <a:pt x="187" y="375"/>
                  </a:cubicBezTo>
                  <a:lnTo>
                    <a:pt x="523" y="375"/>
                  </a:lnTo>
                  <a:cubicBezTo>
                    <a:pt x="624" y="375"/>
                    <a:pt x="709" y="290"/>
                    <a:pt x="709" y="187"/>
                  </a:cubicBezTo>
                  <a:cubicBezTo>
                    <a:pt x="709" y="86"/>
                    <a:pt x="628" y="0"/>
                    <a:pt x="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38"/>
            <p:cNvSpPr/>
            <p:nvPr/>
          </p:nvSpPr>
          <p:spPr>
            <a:xfrm>
              <a:off x="2648619" y="1420079"/>
              <a:ext cx="67799" cy="41692"/>
            </a:xfrm>
            <a:custGeom>
              <a:avLst/>
              <a:gdLst/>
              <a:ahLst/>
              <a:cxnLst/>
              <a:rect l="l" t="t" r="r" b="b"/>
              <a:pathLst>
                <a:path w="2545" h="1565" extrusionOk="0">
                  <a:moveTo>
                    <a:pt x="789" y="1"/>
                  </a:moveTo>
                  <a:cubicBezTo>
                    <a:pt x="354" y="1"/>
                    <a:pt x="0" y="351"/>
                    <a:pt x="0" y="782"/>
                  </a:cubicBezTo>
                  <a:cubicBezTo>
                    <a:pt x="0" y="1213"/>
                    <a:pt x="354" y="1565"/>
                    <a:pt x="789" y="1565"/>
                  </a:cubicBezTo>
                  <a:lnTo>
                    <a:pt x="2356" y="1565"/>
                  </a:lnTo>
                  <a:cubicBezTo>
                    <a:pt x="2461" y="1565"/>
                    <a:pt x="2545" y="1479"/>
                    <a:pt x="2545" y="1378"/>
                  </a:cubicBezTo>
                  <a:cubicBezTo>
                    <a:pt x="2545" y="1275"/>
                    <a:pt x="2461" y="1190"/>
                    <a:pt x="2356" y="1190"/>
                  </a:cubicBezTo>
                  <a:lnTo>
                    <a:pt x="789" y="1190"/>
                  </a:lnTo>
                  <a:cubicBezTo>
                    <a:pt x="560" y="1190"/>
                    <a:pt x="373" y="1009"/>
                    <a:pt x="373" y="782"/>
                  </a:cubicBezTo>
                  <a:cubicBezTo>
                    <a:pt x="373" y="556"/>
                    <a:pt x="560" y="374"/>
                    <a:pt x="789" y="374"/>
                  </a:cubicBezTo>
                  <a:lnTo>
                    <a:pt x="1224" y="374"/>
                  </a:lnTo>
                  <a:cubicBezTo>
                    <a:pt x="1325" y="374"/>
                    <a:pt x="1410" y="292"/>
                    <a:pt x="1410" y="187"/>
                  </a:cubicBezTo>
                  <a:cubicBezTo>
                    <a:pt x="1410" y="86"/>
                    <a:pt x="1327" y="1"/>
                    <a:pt x="12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38"/>
            <p:cNvSpPr/>
            <p:nvPr/>
          </p:nvSpPr>
          <p:spPr>
            <a:xfrm>
              <a:off x="2645822" y="1351800"/>
              <a:ext cx="96357" cy="78242"/>
            </a:xfrm>
            <a:custGeom>
              <a:avLst/>
              <a:gdLst/>
              <a:ahLst/>
              <a:cxnLst/>
              <a:rect l="l" t="t" r="r" b="b"/>
              <a:pathLst>
                <a:path w="3617" h="2937" extrusionOk="0">
                  <a:moveTo>
                    <a:pt x="906" y="0"/>
                  </a:moveTo>
                  <a:cubicBezTo>
                    <a:pt x="406" y="0"/>
                    <a:pt x="0" y="402"/>
                    <a:pt x="0" y="898"/>
                  </a:cubicBezTo>
                  <a:cubicBezTo>
                    <a:pt x="0" y="1393"/>
                    <a:pt x="406" y="1797"/>
                    <a:pt x="906" y="1797"/>
                  </a:cubicBezTo>
                  <a:lnTo>
                    <a:pt x="2850" y="1797"/>
                  </a:lnTo>
                  <a:cubicBezTo>
                    <a:pt x="3067" y="1797"/>
                    <a:pt x="3242" y="1970"/>
                    <a:pt x="3242" y="2179"/>
                  </a:cubicBezTo>
                  <a:cubicBezTo>
                    <a:pt x="3242" y="2391"/>
                    <a:pt x="3067" y="2564"/>
                    <a:pt x="2850" y="2564"/>
                  </a:cubicBezTo>
                  <a:lnTo>
                    <a:pt x="2360" y="2564"/>
                  </a:lnTo>
                  <a:cubicBezTo>
                    <a:pt x="2255" y="2564"/>
                    <a:pt x="2174" y="2649"/>
                    <a:pt x="2174" y="2750"/>
                  </a:cubicBezTo>
                  <a:cubicBezTo>
                    <a:pt x="2174" y="2853"/>
                    <a:pt x="2257" y="2937"/>
                    <a:pt x="2360" y="2937"/>
                  </a:cubicBezTo>
                  <a:lnTo>
                    <a:pt x="2850" y="2937"/>
                  </a:lnTo>
                  <a:cubicBezTo>
                    <a:pt x="3273" y="2937"/>
                    <a:pt x="3617" y="2597"/>
                    <a:pt x="3617" y="2177"/>
                  </a:cubicBezTo>
                  <a:cubicBezTo>
                    <a:pt x="3617" y="1758"/>
                    <a:pt x="3273" y="1418"/>
                    <a:pt x="2850" y="1418"/>
                  </a:cubicBezTo>
                  <a:lnTo>
                    <a:pt x="906" y="1418"/>
                  </a:lnTo>
                  <a:cubicBezTo>
                    <a:pt x="612" y="1418"/>
                    <a:pt x="373" y="1183"/>
                    <a:pt x="373" y="896"/>
                  </a:cubicBezTo>
                  <a:cubicBezTo>
                    <a:pt x="373" y="606"/>
                    <a:pt x="612" y="373"/>
                    <a:pt x="906" y="373"/>
                  </a:cubicBezTo>
                  <a:lnTo>
                    <a:pt x="1426" y="373"/>
                  </a:lnTo>
                  <a:cubicBezTo>
                    <a:pt x="1529" y="373"/>
                    <a:pt x="1613" y="290"/>
                    <a:pt x="1613" y="187"/>
                  </a:cubicBezTo>
                  <a:cubicBezTo>
                    <a:pt x="1613" y="82"/>
                    <a:pt x="1527" y="0"/>
                    <a:pt x="1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 idx="3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83" name="Google Shape;9083;p52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PRONUNCIATION BINGO</a:t>
            </a:r>
            <a:endParaRPr dirty="0">
              <a:solidFill>
                <a:schemeClr val="accent3"/>
              </a:solidFill>
            </a:endParaRPr>
          </a:p>
        </p:txBody>
      </p:sp>
      <p:graphicFrame>
        <p:nvGraphicFramePr>
          <p:cNvPr id="9084" name="Google Shape;9084;p52"/>
          <p:cNvGraphicFramePr/>
          <p:nvPr>
            <p:extLst>
              <p:ext uri="{D42A27DB-BD31-4B8C-83A1-F6EECF244321}">
                <p14:modId xmlns:p14="http://schemas.microsoft.com/office/powerpoint/2010/main" val="3006593219"/>
              </p:ext>
            </p:extLst>
          </p:nvPr>
        </p:nvGraphicFramePr>
        <p:xfrm>
          <a:off x="1118141" y="2146382"/>
          <a:ext cx="6815120" cy="1835310"/>
        </p:xfrm>
        <a:graphic>
          <a:graphicData uri="http://schemas.openxmlformats.org/drawingml/2006/table">
            <a:tbl>
              <a:tblPr>
                <a:noFill/>
                <a:tableStyleId>{696EA537-D8B7-48F4-8E96-C1478CBCB8D6}</a:tableStyleId>
              </a:tblPr>
              <a:tblGrid>
                <a:gridCol w="17037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037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037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70378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67806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b="1" dirty="0" smtClean="0">
                          <a:solidFill>
                            <a:schemeClr val="accent5"/>
                          </a:solidFill>
                          <a:latin typeface="Work Sans"/>
                          <a:ea typeface="Work Sans"/>
                          <a:cs typeface="Work Sans"/>
                          <a:sym typeface="Work Sans"/>
                        </a:rPr>
                        <a:t>presents</a:t>
                      </a:r>
                      <a:endParaRPr sz="1600" b="1" dirty="0">
                        <a:solidFill>
                          <a:schemeClr val="accent5"/>
                        </a:solidFill>
                        <a:latin typeface="Work Sans"/>
                        <a:ea typeface="Work Sans"/>
                        <a:cs typeface="Work Sans"/>
                        <a:sym typeface="Work Sans"/>
                      </a:endParaRPr>
                    </a:p>
                  </a:txBody>
                  <a:tcPr marL="91425" marR="91425" marT="91425" marB="91425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b="1" dirty="0" smtClean="0">
                          <a:solidFill>
                            <a:schemeClr val="accent5"/>
                          </a:solidFill>
                          <a:latin typeface="Work Sans"/>
                          <a:ea typeface="Work Sans"/>
                          <a:cs typeface="Work Sans"/>
                          <a:sym typeface="Work Sans"/>
                        </a:rPr>
                        <a:t>pressure</a:t>
                      </a:r>
                      <a:endParaRPr sz="1600" b="1" dirty="0">
                        <a:solidFill>
                          <a:schemeClr val="accent5"/>
                        </a:solidFill>
                        <a:latin typeface="Work Sans"/>
                        <a:ea typeface="Work Sans"/>
                        <a:cs typeface="Work Sans"/>
                        <a:sym typeface="Work Sans"/>
                      </a:endParaRPr>
                    </a:p>
                  </a:txBody>
                  <a:tcPr marL="91425" marR="91425" marT="91425" marB="91425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b="1" dirty="0">
                          <a:solidFill>
                            <a:schemeClr val="accent5"/>
                          </a:solidFill>
                          <a:latin typeface="Work Sans"/>
                          <a:ea typeface="Work Sans"/>
                          <a:cs typeface="Work Sans"/>
                          <a:sym typeface="Work Sans"/>
                        </a:rPr>
                        <a:t>b</a:t>
                      </a:r>
                      <a:r>
                        <a:rPr lang="en" sz="1600" b="1" dirty="0" smtClean="0">
                          <a:solidFill>
                            <a:schemeClr val="accent5"/>
                          </a:solidFill>
                          <a:latin typeface="Work Sans"/>
                          <a:ea typeface="Work Sans"/>
                          <a:cs typeface="Work Sans"/>
                          <a:sym typeface="Work Sans"/>
                        </a:rPr>
                        <a:t>rain</a:t>
                      </a:r>
                      <a:endParaRPr sz="1600" b="1" dirty="0">
                        <a:solidFill>
                          <a:schemeClr val="accent5"/>
                        </a:solidFill>
                        <a:latin typeface="Work Sans"/>
                        <a:ea typeface="Work Sans"/>
                        <a:cs typeface="Work Sans"/>
                        <a:sym typeface="Work Sans"/>
                      </a:endParaRPr>
                    </a:p>
                  </a:txBody>
                  <a:tcPr marL="91425" marR="91425" marT="91425" marB="91425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b="1" dirty="0" smtClean="0">
                          <a:solidFill>
                            <a:schemeClr val="accent5"/>
                          </a:solidFill>
                          <a:latin typeface="Work Sans"/>
                          <a:ea typeface="Work Sans"/>
                          <a:cs typeface="Work Sans"/>
                          <a:sym typeface="Work Sans"/>
                        </a:rPr>
                        <a:t>Prague</a:t>
                      </a:r>
                      <a:endParaRPr sz="1600" b="1" dirty="0">
                        <a:solidFill>
                          <a:schemeClr val="accent5"/>
                        </a:solidFill>
                        <a:latin typeface="Work Sans"/>
                        <a:ea typeface="Work Sans"/>
                        <a:cs typeface="Work Sans"/>
                        <a:sym typeface="Work Sans"/>
                      </a:endParaRPr>
                    </a:p>
                  </a:txBody>
                  <a:tcPr marL="91425" marR="91425" marT="91425" marB="91425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67806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b="1" dirty="0" smtClean="0">
                          <a:solidFill>
                            <a:schemeClr val="accent5"/>
                          </a:solidFill>
                          <a:latin typeface="Work Sans"/>
                          <a:ea typeface="Work Sans"/>
                          <a:cs typeface="Work Sans"/>
                          <a:sym typeface="Work Sans"/>
                        </a:rPr>
                        <a:t>broccoli</a:t>
                      </a:r>
                      <a:endParaRPr sz="1600" b="1" dirty="0">
                        <a:solidFill>
                          <a:schemeClr val="accent5"/>
                        </a:solidFill>
                        <a:latin typeface="Work Sans"/>
                        <a:ea typeface="Work Sans"/>
                        <a:cs typeface="Work Sans"/>
                        <a:sym typeface="Work Sans"/>
                      </a:endParaRPr>
                    </a:p>
                  </a:txBody>
                  <a:tcPr marL="91425" marR="91425" marT="91425" marB="91425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b="1" dirty="0" smtClean="0">
                          <a:solidFill>
                            <a:schemeClr val="accent5"/>
                          </a:solidFill>
                          <a:latin typeface="Work Sans"/>
                          <a:ea typeface="Work Sans"/>
                          <a:cs typeface="Work Sans"/>
                          <a:sym typeface="Work Sans"/>
                        </a:rPr>
                        <a:t>bridge</a:t>
                      </a:r>
                    </a:p>
                  </a:txBody>
                  <a:tcPr marL="91425" marR="91425" marT="91425" marB="91425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b="1" dirty="0" smtClean="0">
                          <a:solidFill>
                            <a:schemeClr val="accent5"/>
                          </a:solidFill>
                          <a:latin typeface="Work Sans"/>
                          <a:ea typeface="Work Sans"/>
                          <a:cs typeface="Work Sans"/>
                          <a:sym typeface="Work Sans"/>
                        </a:rPr>
                        <a:t>celebrate</a:t>
                      </a:r>
                      <a:endParaRPr sz="1600" b="1" dirty="0">
                        <a:solidFill>
                          <a:schemeClr val="accent5"/>
                        </a:solidFill>
                        <a:latin typeface="Work Sans"/>
                        <a:ea typeface="Work Sans"/>
                        <a:cs typeface="Work Sans"/>
                        <a:sym typeface="Work Sans"/>
                      </a:endParaRPr>
                    </a:p>
                  </a:txBody>
                  <a:tcPr marL="91425" marR="91425" marT="91425" marB="91425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b="1" dirty="0" smtClean="0">
                          <a:solidFill>
                            <a:schemeClr val="accent5"/>
                          </a:solidFill>
                          <a:latin typeface="Work Sans"/>
                          <a:ea typeface="Work Sans"/>
                          <a:cs typeface="Work Sans"/>
                          <a:sym typeface="Work Sans"/>
                        </a:rPr>
                        <a:t>breakfast</a:t>
                      </a:r>
                    </a:p>
                  </a:txBody>
                  <a:tcPr marL="91425" marR="91425" marT="91425" marB="91425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49849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b="1" dirty="0" smtClean="0">
                          <a:solidFill>
                            <a:schemeClr val="accent5"/>
                          </a:solidFill>
                          <a:latin typeface="Work Sans"/>
                          <a:ea typeface="Work Sans"/>
                          <a:cs typeface="Work Sans"/>
                          <a:sym typeface="Work Sans"/>
                        </a:rPr>
                        <a:t>preparing</a:t>
                      </a:r>
                      <a:endParaRPr sz="1600" b="1" dirty="0">
                        <a:solidFill>
                          <a:schemeClr val="accent5"/>
                        </a:solidFill>
                        <a:latin typeface="Work Sans"/>
                        <a:ea typeface="Work Sans"/>
                        <a:cs typeface="Work Sans"/>
                        <a:sym typeface="Work Sans"/>
                      </a:endParaRPr>
                    </a:p>
                  </a:txBody>
                  <a:tcPr marL="91425" marR="91425" marT="91425" marB="91425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b="1" dirty="0" smtClean="0">
                          <a:solidFill>
                            <a:schemeClr val="accent5"/>
                          </a:solidFill>
                          <a:latin typeface="Work Sans"/>
                          <a:ea typeface="Work Sans"/>
                          <a:cs typeface="Work Sans"/>
                          <a:sym typeface="Work Sans"/>
                        </a:rPr>
                        <a:t>bronzer</a:t>
                      </a:r>
                      <a:endParaRPr sz="1600" b="1" dirty="0">
                        <a:solidFill>
                          <a:schemeClr val="accent5"/>
                        </a:solidFill>
                        <a:latin typeface="Work Sans"/>
                        <a:ea typeface="Work Sans"/>
                        <a:cs typeface="Work Sans"/>
                        <a:sym typeface="Work Sans"/>
                      </a:endParaRPr>
                    </a:p>
                  </a:txBody>
                  <a:tcPr marL="91425" marR="91425" marT="91425" marB="91425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b="1" dirty="0" smtClean="0">
                          <a:solidFill>
                            <a:schemeClr val="accent5"/>
                          </a:solidFill>
                          <a:latin typeface="Work Sans"/>
                          <a:ea typeface="Work Sans"/>
                          <a:cs typeface="Work Sans"/>
                          <a:sym typeface="Work Sans"/>
                        </a:rPr>
                        <a:t>press</a:t>
                      </a:r>
                      <a:endParaRPr sz="1600" b="1" dirty="0">
                        <a:solidFill>
                          <a:schemeClr val="accent5"/>
                        </a:solidFill>
                        <a:latin typeface="Work Sans"/>
                        <a:ea typeface="Work Sans"/>
                        <a:cs typeface="Work Sans"/>
                        <a:sym typeface="Work Sans"/>
                      </a:endParaRPr>
                    </a:p>
                  </a:txBody>
                  <a:tcPr marL="91425" marR="91425" marT="91425" marB="91425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b="1" dirty="0" smtClean="0">
                          <a:solidFill>
                            <a:schemeClr val="accent5"/>
                          </a:solidFill>
                          <a:latin typeface="Work Sans"/>
                          <a:ea typeface="Work Sans"/>
                          <a:cs typeface="Work Sans"/>
                          <a:sym typeface="Work Sans"/>
                        </a:rPr>
                        <a:t>proper</a:t>
                      </a:r>
                      <a:endParaRPr sz="1600" b="1" dirty="0">
                        <a:solidFill>
                          <a:schemeClr val="accent5"/>
                        </a:solidFill>
                        <a:latin typeface="Work Sans"/>
                        <a:ea typeface="Work Sans"/>
                        <a:cs typeface="Work Sans"/>
                        <a:sym typeface="Work Sans"/>
                      </a:endParaRPr>
                    </a:p>
                  </a:txBody>
                  <a:tcPr marL="91425" marR="91425" marT="91425" marB="91425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49849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b="1" dirty="0" smtClean="0">
                          <a:solidFill>
                            <a:schemeClr val="accent5"/>
                          </a:solidFill>
                          <a:latin typeface="Work Sans"/>
                          <a:ea typeface="Work Sans"/>
                          <a:cs typeface="Work Sans"/>
                          <a:sym typeface="Work Sans"/>
                        </a:rPr>
                        <a:t>bright</a:t>
                      </a:r>
                      <a:endParaRPr sz="1600" b="1" dirty="0">
                        <a:solidFill>
                          <a:schemeClr val="accent5"/>
                        </a:solidFill>
                        <a:latin typeface="Work Sans"/>
                        <a:ea typeface="Work Sans"/>
                        <a:cs typeface="Work Sans"/>
                        <a:sym typeface="Work Sans"/>
                      </a:endParaRPr>
                    </a:p>
                  </a:txBody>
                  <a:tcPr marL="91425" marR="91425" marT="91425" marB="91425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b="1" dirty="0" smtClean="0">
                          <a:solidFill>
                            <a:schemeClr val="accent5"/>
                          </a:solidFill>
                          <a:latin typeface="Work Sans"/>
                          <a:ea typeface="Work Sans"/>
                          <a:cs typeface="Work Sans"/>
                          <a:sym typeface="Work Sans"/>
                        </a:rPr>
                        <a:t>prosperity</a:t>
                      </a:r>
                      <a:endParaRPr sz="1600" b="1" dirty="0">
                        <a:solidFill>
                          <a:schemeClr val="accent5"/>
                        </a:solidFill>
                        <a:latin typeface="Work Sans"/>
                        <a:ea typeface="Work Sans"/>
                        <a:cs typeface="Work Sans"/>
                        <a:sym typeface="Work Sans"/>
                      </a:endParaRPr>
                    </a:p>
                  </a:txBody>
                  <a:tcPr marL="91425" marR="91425" marT="91425" marB="91425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b="1" dirty="0" smtClean="0">
                          <a:solidFill>
                            <a:schemeClr val="accent5"/>
                          </a:solidFill>
                          <a:latin typeface="Work Sans"/>
                          <a:ea typeface="Work Sans"/>
                          <a:cs typeface="Work Sans"/>
                          <a:sym typeface="Work Sans"/>
                        </a:rPr>
                        <a:t>program</a:t>
                      </a:r>
                      <a:endParaRPr sz="1600" b="1" dirty="0">
                        <a:solidFill>
                          <a:schemeClr val="accent5"/>
                        </a:solidFill>
                        <a:latin typeface="Work Sans"/>
                        <a:ea typeface="Work Sans"/>
                        <a:cs typeface="Work Sans"/>
                        <a:sym typeface="Work Sans"/>
                      </a:endParaRPr>
                    </a:p>
                  </a:txBody>
                  <a:tcPr marL="91425" marR="91425" marT="91425" marB="91425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b="1" dirty="0" smtClean="0">
                          <a:solidFill>
                            <a:schemeClr val="accent5"/>
                          </a:solidFill>
                          <a:latin typeface="Work Sans"/>
                          <a:ea typeface="Work Sans"/>
                          <a:cs typeface="Work Sans"/>
                          <a:sym typeface="Work Sans"/>
                        </a:rPr>
                        <a:t>algebra</a:t>
                      </a:r>
                    </a:p>
                  </a:txBody>
                  <a:tcPr marL="91425" marR="91425" marT="91425" marB="91425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5" name="Google Shape;6591;p36"/>
          <p:cNvSpPr txBox="1">
            <a:spLocks/>
          </p:cNvSpPr>
          <p:nvPr/>
        </p:nvSpPr>
        <p:spPr>
          <a:xfrm>
            <a:off x="720000" y="1264860"/>
            <a:ext cx="5611500" cy="118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285750" lvl="0" indent="-285750">
              <a:buClr>
                <a:srgbClr val="01423A"/>
              </a:buClr>
              <a:buSzPts val="1400"/>
              <a:buFont typeface="Arial" panose="020B0604020202020204" pitchFamily="34" charset="0"/>
              <a:buChar char="•"/>
            </a:pPr>
            <a:r>
              <a:rPr lang="en-US" sz="1600" dirty="0" smtClean="0">
                <a:solidFill>
                  <a:srgbClr val="01423A"/>
                </a:solidFill>
                <a:latin typeface="Work Sans"/>
                <a:sym typeface="Work Sans"/>
              </a:rPr>
              <a:t>Listen carefully and circle the spoken words</a:t>
            </a:r>
          </a:p>
          <a:p>
            <a:pPr marL="285750" lvl="0" indent="-285750">
              <a:buClr>
                <a:srgbClr val="01423A"/>
              </a:buClr>
              <a:buSzPts val="1400"/>
              <a:buFont typeface="Arial" panose="020B0604020202020204" pitchFamily="34" charset="0"/>
              <a:buChar char="•"/>
            </a:pPr>
            <a:r>
              <a:rPr lang="en-US" sz="1600" dirty="0" smtClean="0">
                <a:solidFill>
                  <a:srgbClr val="01423A"/>
                </a:solidFill>
                <a:latin typeface="Work Sans"/>
                <a:ea typeface="Anaheim"/>
                <a:cs typeface="Anaheim"/>
                <a:sym typeface="Work Sans"/>
              </a:rPr>
              <a:t>Say </a:t>
            </a:r>
            <a:r>
              <a:rPr lang="en-US" sz="1600" b="1" dirty="0" smtClean="0">
                <a:solidFill>
                  <a:srgbClr val="01423A"/>
                </a:solidFill>
                <a:latin typeface="Work Sans"/>
                <a:ea typeface="Anaheim"/>
                <a:cs typeface="Anaheim"/>
                <a:sym typeface="Work Sans"/>
              </a:rPr>
              <a:t>“BINGO” </a:t>
            </a:r>
            <a:r>
              <a:rPr lang="en-US" sz="1600" dirty="0" smtClean="0">
                <a:solidFill>
                  <a:srgbClr val="01423A"/>
                </a:solidFill>
                <a:latin typeface="Work Sans"/>
                <a:ea typeface="Anaheim"/>
                <a:cs typeface="Anaheim"/>
                <a:sym typeface="Work Sans"/>
              </a:rPr>
              <a:t>when you complete 3 lines of words</a:t>
            </a:r>
            <a:endParaRPr lang="en-US" sz="1600" dirty="0">
              <a:solidFill>
                <a:srgbClr val="595959"/>
              </a:solidFill>
              <a:latin typeface="Anaheim"/>
              <a:ea typeface="Anaheim"/>
              <a:cs typeface="Anaheim"/>
              <a:sym typeface="Anaheim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41012983-2B33-98B5-871B-1C95422C17D2}"/>
              </a:ext>
            </a:extLst>
          </p:cNvPr>
          <p:cNvSpPr/>
          <p:nvPr/>
        </p:nvSpPr>
        <p:spPr>
          <a:xfrm>
            <a:off x="5023411" y="2207131"/>
            <a:ext cx="720906" cy="342176"/>
          </a:xfrm>
          <a:prstGeom prst="ellipse">
            <a:avLst/>
          </a:prstGeom>
          <a:noFill/>
          <a:ln w="28575">
            <a:solidFill>
              <a:srgbClr val="AD4F0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 sz="1050">
              <a:solidFill>
                <a:schemeClr val="accent5"/>
              </a:solidFill>
            </a:endParaRP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41012983-2B33-98B5-871B-1C95422C17D2}"/>
              </a:ext>
            </a:extLst>
          </p:cNvPr>
          <p:cNvSpPr/>
          <p:nvPr/>
        </p:nvSpPr>
        <p:spPr>
          <a:xfrm>
            <a:off x="4823311" y="2702656"/>
            <a:ext cx="1190556" cy="361381"/>
          </a:xfrm>
          <a:prstGeom prst="ellipse">
            <a:avLst/>
          </a:prstGeom>
          <a:noFill/>
          <a:ln w="28575">
            <a:solidFill>
              <a:srgbClr val="AD4F0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 sz="1050">
              <a:solidFill>
                <a:schemeClr val="accent5"/>
              </a:solidFill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41012983-2B33-98B5-871B-1C95422C17D2}"/>
              </a:ext>
            </a:extLst>
          </p:cNvPr>
          <p:cNvSpPr/>
          <p:nvPr/>
        </p:nvSpPr>
        <p:spPr>
          <a:xfrm>
            <a:off x="4823311" y="3617746"/>
            <a:ext cx="1190556" cy="361381"/>
          </a:xfrm>
          <a:prstGeom prst="ellipse">
            <a:avLst/>
          </a:prstGeom>
          <a:noFill/>
          <a:ln w="28575">
            <a:solidFill>
              <a:srgbClr val="AD4F0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 sz="1050">
              <a:solidFill>
                <a:schemeClr val="accent5"/>
              </a:solidFill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41012983-2B33-98B5-871B-1C95422C17D2}"/>
              </a:ext>
            </a:extLst>
          </p:cNvPr>
          <p:cNvSpPr/>
          <p:nvPr/>
        </p:nvSpPr>
        <p:spPr>
          <a:xfrm>
            <a:off x="5023411" y="3154398"/>
            <a:ext cx="720906" cy="342176"/>
          </a:xfrm>
          <a:prstGeom prst="ellipse">
            <a:avLst/>
          </a:prstGeom>
          <a:noFill/>
          <a:ln w="28575">
            <a:solidFill>
              <a:srgbClr val="AD4F0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 sz="1050">
              <a:solidFill>
                <a:schemeClr val="accent5"/>
              </a:solidFill>
            </a:endParaRP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41012983-2B33-98B5-871B-1C95422C17D2}"/>
              </a:ext>
            </a:extLst>
          </p:cNvPr>
          <p:cNvSpPr/>
          <p:nvPr/>
        </p:nvSpPr>
        <p:spPr>
          <a:xfrm>
            <a:off x="6480420" y="3617745"/>
            <a:ext cx="1190556" cy="361381"/>
          </a:xfrm>
          <a:prstGeom prst="ellipse">
            <a:avLst/>
          </a:prstGeom>
          <a:noFill/>
          <a:ln w="28575">
            <a:solidFill>
              <a:srgbClr val="AD4F0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 sz="1050">
              <a:solidFill>
                <a:schemeClr val="accent5"/>
              </a:solidFill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41012983-2B33-98B5-871B-1C95422C17D2}"/>
              </a:ext>
            </a:extLst>
          </p:cNvPr>
          <p:cNvSpPr/>
          <p:nvPr/>
        </p:nvSpPr>
        <p:spPr>
          <a:xfrm>
            <a:off x="3079392" y="2702655"/>
            <a:ext cx="1190556" cy="361381"/>
          </a:xfrm>
          <a:prstGeom prst="ellipse">
            <a:avLst/>
          </a:prstGeom>
          <a:noFill/>
          <a:ln w="28575">
            <a:solidFill>
              <a:srgbClr val="AD4F0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 sz="1050">
              <a:solidFill>
                <a:schemeClr val="accent5"/>
              </a:solidFill>
            </a:endParaRP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41012983-2B33-98B5-871B-1C95422C17D2}"/>
              </a:ext>
            </a:extLst>
          </p:cNvPr>
          <p:cNvSpPr/>
          <p:nvPr/>
        </p:nvSpPr>
        <p:spPr>
          <a:xfrm>
            <a:off x="1402991" y="2207131"/>
            <a:ext cx="1190556" cy="361381"/>
          </a:xfrm>
          <a:prstGeom prst="ellipse">
            <a:avLst/>
          </a:prstGeom>
          <a:noFill/>
          <a:ln w="28575">
            <a:solidFill>
              <a:srgbClr val="AD4F0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 sz="1050">
              <a:solidFill>
                <a:schemeClr val="accent5"/>
              </a:solidFill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41012983-2B33-98B5-871B-1C95422C17D2}"/>
              </a:ext>
            </a:extLst>
          </p:cNvPr>
          <p:cNvSpPr/>
          <p:nvPr/>
        </p:nvSpPr>
        <p:spPr>
          <a:xfrm>
            <a:off x="1416935" y="2702654"/>
            <a:ext cx="1190556" cy="361381"/>
          </a:xfrm>
          <a:prstGeom prst="ellipse">
            <a:avLst/>
          </a:prstGeom>
          <a:noFill/>
          <a:ln w="28575">
            <a:solidFill>
              <a:srgbClr val="AD4F0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 sz="1050">
              <a:solidFill>
                <a:schemeClr val="accent5"/>
              </a:solidFill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41012983-2B33-98B5-871B-1C95422C17D2}"/>
              </a:ext>
            </a:extLst>
          </p:cNvPr>
          <p:cNvSpPr/>
          <p:nvPr/>
        </p:nvSpPr>
        <p:spPr>
          <a:xfrm>
            <a:off x="6455787" y="2701373"/>
            <a:ext cx="1190556" cy="361381"/>
          </a:xfrm>
          <a:prstGeom prst="ellipse">
            <a:avLst/>
          </a:prstGeom>
          <a:noFill/>
          <a:ln w="28575">
            <a:solidFill>
              <a:srgbClr val="AD4F0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 sz="1050">
              <a:solidFill>
                <a:schemeClr val="accent5"/>
              </a:solidFill>
            </a:endParaRPr>
          </a:p>
        </p:txBody>
      </p:sp>
      <p:cxnSp>
        <p:nvCxnSpPr>
          <p:cNvPr id="3" name="Straight Connector 2"/>
          <p:cNvCxnSpPr/>
          <p:nvPr/>
        </p:nvCxnSpPr>
        <p:spPr>
          <a:xfrm>
            <a:off x="1416935" y="2146381"/>
            <a:ext cx="6375196" cy="1923105"/>
          </a:xfrm>
          <a:prstGeom prst="line">
            <a:avLst/>
          </a:prstGeom>
          <a:ln w="28575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>
            <a:off x="879676" y="2882063"/>
            <a:ext cx="7257326" cy="0"/>
          </a:xfrm>
          <a:prstGeom prst="line">
            <a:avLst/>
          </a:prstGeom>
          <a:ln w="381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>
            <a:off x="5418589" y="2056021"/>
            <a:ext cx="0" cy="2157164"/>
          </a:xfrm>
          <a:prstGeom prst="line">
            <a:avLst/>
          </a:prstGeom>
          <a:ln w="28575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pic>
        <p:nvPicPr>
          <p:cNvPr id="24" name="bingo audio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5844138" y="607693"/>
            <a:ext cx="487362" cy="4873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408434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2" dur="36312" fill="hold"/>
                                        <p:tgtEl>
                                          <p:spTgt spid="2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  <p:audio>
              <p:cMediaNode vol="80000">
                <p:cTn id="5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4"/>
                </p:tgtEl>
              </p:cMediaNode>
            </p:audio>
          </p:childTnLst>
        </p:cTn>
      </p:par>
    </p:tnLst>
    <p:bldLst>
      <p:bldP spid="6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83" name="Google Shape;9083;p52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PRONUNCIATION BINGO</a:t>
            </a:r>
            <a:endParaRPr dirty="0">
              <a:solidFill>
                <a:schemeClr val="accent3"/>
              </a:solidFill>
            </a:endParaRPr>
          </a:p>
        </p:txBody>
      </p:sp>
      <p:graphicFrame>
        <p:nvGraphicFramePr>
          <p:cNvPr id="9084" name="Google Shape;9084;p52"/>
          <p:cNvGraphicFramePr/>
          <p:nvPr>
            <p:extLst>
              <p:ext uri="{D42A27DB-BD31-4B8C-83A1-F6EECF244321}">
                <p14:modId xmlns:p14="http://schemas.microsoft.com/office/powerpoint/2010/main" val="3006593219"/>
              </p:ext>
            </p:extLst>
          </p:nvPr>
        </p:nvGraphicFramePr>
        <p:xfrm>
          <a:off x="1118141" y="2146382"/>
          <a:ext cx="6815120" cy="1835310"/>
        </p:xfrm>
        <a:graphic>
          <a:graphicData uri="http://schemas.openxmlformats.org/drawingml/2006/table">
            <a:tbl>
              <a:tblPr>
                <a:noFill/>
                <a:tableStyleId>{696EA537-D8B7-48F4-8E96-C1478CBCB8D6}</a:tableStyleId>
              </a:tblPr>
              <a:tblGrid>
                <a:gridCol w="17037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037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037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70378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67806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b="1" dirty="0" smtClean="0">
                          <a:solidFill>
                            <a:schemeClr val="accent5"/>
                          </a:solidFill>
                          <a:latin typeface="Work Sans"/>
                          <a:ea typeface="Work Sans"/>
                          <a:cs typeface="Work Sans"/>
                          <a:sym typeface="Work Sans"/>
                        </a:rPr>
                        <a:t>presents</a:t>
                      </a:r>
                      <a:endParaRPr sz="1600" b="1" dirty="0">
                        <a:solidFill>
                          <a:schemeClr val="accent5"/>
                        </a:solidFill>
                        <a:latin typeface="Work Sans"/>
                        <a:ea typeface="Work Sans"/>
                        <a:cs typeface="Work Sans"/>
                        <a:sym typeface="Work Sans"/>
                      </a:endParaRPr>
                    </a:p>
                  </a:txBody>
                  <a:tcPr marL="91425" marR="91425" marT="91425" marB="91425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b="1" dirty="0" smtClean="0">
                          <a:solidFill>
                            <a:schemeClr val="accent5"/>
                          </a:solidFill>
                          <a:latin typeface="Work Sans"/>
                          <a:ea typeface="Work Sans"/>
                          <a:cs typeface="Work Sans"/>
                          <a:sym typeface="Work Sans"/>
                        </a:rPr>
                        <a:t>pressure</a:t>
                      </a:r>
                      <a:endParaRPr sz="1600" b="1" dirty="0">
                        <a:solidFill>
                          <a:schemeClr val="accent5"/>
                        </a:solidFill>
                        <a:latin typeface="Work Sans"/>
                        <a:ea typeface="Work Sans"/>
                        <a:cs typeface="Work Sans"/>
                        <a:sym typeface="Work Sans"/>
                      </a:endParaRPr>
                    </a:p>
                  </a:txBody>
                  <a:tcPr marL="91425" marR="91425" marT="91425" marB="91425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b="1" dirty="0">
                          <a:solidFill>
                            <a:schemeClr val="accent5"/>
                          </a:solidFill>
                          <a:latin typeface="Work Sans"/>
                          <a:ea typeface="Work Sans"/>
                          <a:cs typeface="Work Sans"/>
                          <a:sym typeface="Work Sans"/>
                        </a:rPr>
                        <a:t>b</a:t>
                      </a:r>
                      <a:r>
                        <a:rPr lang="en" sz="1600" b="1" dirty="0" smtClean="0">
                          <a:solidFill>
                            <a:schemeClr val="accent5"/>
                          </a:solidFill>
                          <a:latin typeface="Work Sans"/>
                          <a:ea typeface="Work Sans"/>
                          <a:cs typeface="Work Sans"/>
                          <a:sym typeface="Work Sans"/>
                        </a:rPr>
                        <a:t>rain</a:t>
                      </a:r>
                      <a:endParaRPr sz="1600" b="1" dirty="0">
                        <a:solidFill>
                          <a:schemeClr val="accent5"/>
                        </a:solidFill>
                        <a:latin typeface="Work Sans"/>
                        <a:ea typeface="Work Sans"/>
                        <a:cs typeface="Work Sans"/>
                        <a:sym typeface="Work Sans"/>
                      </a:endParaRPr>
                    </a:p>
                  </a:txBody>
                  <a:tcPr marL="91425" marR="91425" marT="91425" marB="91425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b="1" dirty="0" smtClean="0">
                          <a:solidFill>
                            <a:schemeClr val="accent5"/>
                          </a:solidFill>
                          <a:latin typeface="Work Sans"/>
                          <a:ea typeface="Work Sans"/>
                          <a:cs typeface="Work Sans"/>
                          <a:sym typeface="Work Sans"/>
                        </a:rPr>
                        <a:t>Prague</a:t>
                      </a:r>
                      <a:endParaRPr sz="1600" b="1" dirty="0">
                        <a:solidFill>
                          <a:schemeClr val="accent5"/>
                        </a:solidFill>
                        <a:latin typeface="Work Sans"/>
                        <a:ea typeface="Work Sans"/>
                        <a:cs typeface="Work Sans"/>
                        <a:sym typeface="Work Sans"/>
                      </a:endParaRPr>
                    </a:p>
                  </a:txBody>
                  <a:tcPr marL="91425" marR="91425" marT="91425" marB="91425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67806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b="1" dirty="0" smtClean="0">
                          <a:solidFill>
                            <a:schemeClr val="accent5"/>
                          </a:solidFill>
                          <a:latin typeface="Work Sans"/>
                          <a:ea typeface="Work Sans"/>
                          <a:cs typeface="Work Sans"/>
                          <a:sym typeface="Work Sans"/>
                        </a:rPr>
                        <a:t>broccoli</a:t>
                      </a:r>
                      <a:endParaRPr sz="1600" b="1" dirty="0">
                        <a:solidFill>
                          <a:schemeClr val="accent5"/>
                        </a:solidFill>
                        <a:latin typeface="Work Sans"/>
                        <a:ea typeface="Work Sans"/>
                        <a:cs typeface="Work Sans"/>
                        <a:sym typeface="Work Sans"/>
                      </a:endParaRPr>
                    </a:p>
                  </a:txBody>
                  <a:tcPr marL="91425" marR="91425" marT="91425" marB="91425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b="1" dirty="0" smtClean="0">
                          <a:solidFill>
                            <a:schemeClr val="accent5"/>
                          </a:solidFill>
                          <a:latin typeface="Work Sans"/>
                          <a:ea typeface="Work Sans"/>
                          <a:cs typeface="Work Sans"/>
                          <a:sym typeface="Work Sans"/>
                        </a:rPr>
                        <a:t>bridge</a:t>
                      </a:r>
                    </a:p>
                  </a:txBody>
                  <a:tcPr marL="91425" marR="91425" marT="91425" marB="91425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b="1" dirty="0" smtClean="0">
                          <a:solidFill>
                            <a:schemeClr val="accent5"/>
                          </a:solidFill>
                          <a:latin typeface="Work Sans"/>
                          <a:ea typeface="Work Sans"/>
                          <a:cs typeface="Work Sans"/>
                          <a:sym typeface="Work Sans"/>
                        </a:rPr>
                        <a:t>celebrate</a:t>
                      </a:r>
                      <a:endParaRPr sz="1600" b="1" dirty="0">
                        <a:solidFill>
                          <a:schemeClr val="accent5"/>
                        </a:solidFill>
                        <a:latin typeface="Work Sans"/>
                        <a:ea typeface="Work Sans"/>
                        <a:cs typeface="Work Sans"/>
                        <a:sym typeface="Work Sans"/>
                      </a:endParaRPr>
                    </a:p>
                  </a:txBody>
                  <a:tcPr marL="91425" marR="91425" marT="91425" marB="91425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b="1" dirty="0" smtClean="0">
                          <a:solidFill>
                            <a:schemeClr val="accent5"/>
                          </a:solidFill>
                          <a:latin typeface="Work Sans"/>
                          <a:ea typeface="Work Sans"/>
                          <a:cs typeface="Work Sans"/>
                          <a:sym typeface="Work Sans"/>
                        </a:rPr>
                        <a:t>breakfast</a:t>
                      </a:r>
                    </a:p>
                  </a:txBody>
                  <a:tcPr marL="91425" marR="91425" marT="91425" marB="91425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49849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b="1" dirty="0" smtClean="0">
                          <a:solidFill>
                            <a:schemeClr val="accent5"/>
                          </a:solidFill>
                          <a:latin typeface="Work Sans"/>
                          <a:ea typeface="Work Sans"/>
                          <a:cs typeface="Work Sans"/>
                          <a:sym typeface="Work Sans"/>
                        </a:rPr>
                        <a:t>preparing</a:t>
                      </a:r>
                      <a:endParaRPr sz="1600" b="1" dirty="0">
                        <a:solidFill>
                          <a:schemeClr val="accent5"/>
                        </a:solidFill>
                        <a:latin typeface="Work Sans"/>
                        <a:ea typeface="Work Sans"/>
                        <a:cs typeface="Work Sans"/>
                        <a:sym typeface="Work Sans"/>
                      </a:endParaRPr>
                    </a:p>
                  </a:txBody>
                  <a:tcPr marL="91425" marR="91425" marT="91425" marB="91425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b="1" dirty="0" smtClean="0">
                          <a:solidFill>
                            <a:schemeClr val="accent5"/>
                          </a:solidFill>
                          <a:latin typeface="Work Sans"/>
                          <a:ea typeface="Work Sans"/>
                          <a:cs typeface="Work Sans"/>
                          <a:sym typeface="Work Sans"/>
                        </a:rPr>
                        <a:t>bronzer</a:t>
                      </a:r>
                      <a:endParaRPr sz="1600" b="1" dirty="0">
                        <a:solidFill>
                          <a:schemeClr val="accent5"/>
                        </a:solidFill>
                        <a:latin typeface="Work Sans"/>
                        <a:ea typeface="Work Sans"/>
                        <a:cs typeface="Work Sans"/>
                        <a:sym typeface="Work Sans"/>
                      </a:endParaRPr>
                    </a:p>
                  </a:txBody>
                  <a:tcPr marL="91425" marR="91425" marT="91425" marB="91425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b="1" dirty="0" smtClean="0">
                          <a:solidFill>
                            <a:schemeClr val="accent5"/>
                          </a:solidFill>
                          <a:latin typeface="Work Sans"/>
                          <a:ea typeface="Work Sans"/>
                          <a:cs typeface="Work Sans"/>
                          <a:sym typeface="Work Sans"/>
                        </a:rPr>
                        <a:t>press</a:t>
                      </a:r>
                      <a:endParaRPr sz="1600" b="1" dirty="0">
                        <a:solidFill>
                          <a:schemeClr val="accent5"/>
                        </a:solidFill>
                        <a:latin typeface="Work Sans"/>
                        <a:ea typeface="Work Sans"/>
                        <a:cs typeface="Work Sans"/>
                        <a:sym typeface="Work Sans"/>
                      </a:endParaRPr>
                    </a:p>
                  </a:txBody>
                  <a:tcPr marL="91425" marR="91425" marT="91425" marB="91425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b="1" dirty="0" smtClean="0">
                          <a:solidFill>
                            <a:schemeClr val="accent5"/>
                          </a:solidFill>
                          <a:latin typeface="Work Sans"/>
                          <a:ea typeface="Work Sans"/>
                          <a:cs typeface="Work Sans"/>
                          <a:sym typeface="Work Sans"/>
                        </a:rPr>
                        <a:t>proper</a:t>
                      </a:r>
                      <a:endParaRPr sz="1600" b="1" dirty="0">
                        <a:solidFill>
                          <a:schemeClr val="accent5"/>
                        </a:solidFill>
                        <a:latin typeface="Work Sans"/>
                        <a:ea typeface="Work Sans"/>
                        <a:cs typeface="Work Sans"/>
                        <a:sym typeface="Work Sans"/>
                      </a:endParaRPr>
                    </a:p>
                  </a:txBody>
                  <a:tcPr marL="91425" marR="91425" marT="91425" marB="91425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49849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b="1" dirty="0" smtClean="0">
                          <a:solidFill>
                            <a:schemeClr val="accent5"/>
                          </a:solidFill>
                          <a:latin typeface="Work Sans"/>
                          <a:ea typeface="Work Sans"/>
                          <a:cs typeface="Work Sans"/>
                          <a:sym typeface="Work Sans"/>
                        </a:rPr>
                        <a:t>bright</a:t>
                      </a:r>
                      <a:endParaRPr sz="1600" b="1" dirty="0">
                        <a:solidFill>
                          <a:schemeClr val="accent5"/>
                        </a:solidFill>
                        <a:latin typeface="Work Sans"/>
                        <a:ea typeface="Work Sans"/>
                        <a:cs typeface="Work Sans"/>
                        <a:sym typeface="Work Sans"/>
                      </a:endParaRPr>
                    </a:p>
                  </a:txBody>
                  <a:tcPr marL="91425" marR="91425" marT="91425" marB="91425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b="1" dirty="0" smtClean="0">
                          <a:solidFill>
                            <a:schemeClr val="accent5"/>
                          </a:solidFill>
                          <a:latin typeface="Work Sans"/>
                          <a:ea typeface="Work Sans"/>
                          <a:cs typeface="Work Sans"/>
                          <a:sym typeface="Work Sans"/>
                        </a:rPr>
                        <a:t>prosperity</a:t>
                      </a:r>
                      <a:endParaRPr sz="1600" b="1" dirty="0">
                        <a:solidFill>
                          <a:schemeClr val="accent5"/>
                        </a:solidFill>
                        <a:latin typeface="Work Sans"/>
                        <a:ea typeface="Work Sans"/>
                        <a:cs typeface="Work Sans"/>
                        <a:sym typeface="Work Sans"/>
                      </a:endParaRPr>
                    </a:p>
                  </a:txBody>
                  <a:tcPr marL="91425" marR="91425" marT="91425" marB="91425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b="1" dirty="0" smtClean="0">
                          <a:solidFill>
                            <a:schemeClr val="accent5"/>
                          </a:solidFill>
                          <a:latin typeface="Work Sans"/>
                          <a:ea typeface="Work Sans"/>
                          <a:cs typeface="Work Sans"/>
                          <a:sym typeface="Work Sans"/>
                        </a:rPr>
                        <a:t>program</a:t>
                      </a:r>
                      <a:endParaRPr sz="1600" b="1" dirty="0">
                        <a:solidFill>
                          <a:schemeClr val="accent5"/>
                        </a:solidFill>
                        <a:latin typeface="Work Sans"/>
                        <a:ea typeface="Work Sans"/>
                        <a:cs typeface="Work Sans"/>
                        <a:sym typeface="Work Sans"/>
                      </a:endParaRPr>
                    </a:p>
                  </a:txBody>
                  <a:tcPr marL="91425" marR="91425" marT="91425" marB="91425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b="1" dirty="0" smtClean="0">
                          <a:solidFill>
                            <a:schemeClr val="accent5"/>
                          </a:solidFill>
                          <a:latin typeface="Work Sans"/>
                          <a:ea typeface="Work Sans"/>
                          <a:cs typeface="Work Sans"/>
                          <a:sym typeface="Work Sans"/>
                        </a:rPr>
                        <a:t>algebra</a:t>
                      </a:r>
                    </a:p>
                  </a:txBody>
                  <a:tcPr marL="91425" marR="91425" marT="91425" marB="91425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5" name="Google Shape;6591;p36"/>
          <p:cNvSpPr txBox="1">
            <a:spLocks/>
          </p:cNvSpPr>
          <p:nvPr/>
        </p:nvSpPr>
        <p:spPr>
          <a:xfrm>
            <a:off x="720000" y="1264860"/>
            <a:ext cx="5611500" cy="118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285750" lvl="0" indent="-285750">
              <a:buClr>
                <a:srgbClr val="01423A"/>
              </a:buClr>
              <a:buSzPts val="1400"/>
              <a:buFont typeface="Arial" panose="020B0604020202020204" pitchFamily="34" charset="0"/>
              <a:buChar char="•"/>
            </a:pPr>
            <a:r>
              <a:rPr lang="en-US" sz="1600" dirty="0" smtClean="0">
                <a:solidFill>
                  <a:srgbClr val="01423A"/>
                </a:solidFill>
                <a:latin typeface="Work Sans"/>
                <a:sym typeface="Work Sans"/>
              </a:rPr>
              <a:t>Listen carefully and circle the spoken words</a:t>
            </a:r>
          </a:p>
          <a:p>
            <a:pPr marL="285750" lvl="0" indent="-285750">
              <a:buClr>
                <a:srgbClr val="01423A"/>
              </a:buClr>
              <a:buSzPts val="1400"/>
              <a:buFont typeface="Arial" panose="020B0604020202020204" pitchFamily="34" charset="0"/>
              <a:buChar char="•"/>
            </a:pPr>
            <a:r>
              <a:rPr lang="en-US" sz="1600" dirty="0" smtClean="0">
                <a:solidFill>
                  <a:srgbClr val="01423A"/>
                </a:solidFill>
                <a:latin typeface="Work Sans"/>
                <a:ea typeface="Anaheim"/>
                <a:cs typeface="Anaheim"/>
                <a:sym typeface="Work Sans"/>
              </a:rPr>
              <a:t>Say </a:t>
            </a:r>
            <a:r>
              <a:rPr lang="en-US" sz="1600" b="1" dirty="0" smtClean="0">
                <a:solidFill>
                  <a:srgbClr val="01423A"/>
                </a:solidFill>
                <a:latin typeface="Work Sans"/>
                <a:ea typeface="Anaheim"/>
                <a:cs typeface="Anaheim"/>
                <a:sym typeface="Work Sans"/>
              </a:rPr>
              <a:t>“BINGO” </a:t>
            </a:r>
            <a:r>
              <a:rPr lang="en-US" sz="1600" dirty="0" smtClean="0">
                <a:solidFill>
                  <a:srgbClr val="01423A"/>
                </a:solidFill>
                <a:latin typeface="Work Sans"/>
                <a:ea typeface="Anaheim"/>
                <a:cs typeface="Anaheim"/>
                <a:sym typeface="Work Sans"/>
              </a:rPr>
              <a:t>when you complete 3 lines of words</a:t>
            </a:r>
            <a:endParaRPr lang="en-US" sz="1600" dirty="0">
              <a:solidFill>
                <a:srgbClr val="595959"/>
              </a:solidFill>
              <a:latin typeface="Anaheim"/>
              <a:ea typeface="Anaheim"/>
              <a:cs typeface="Anaheim"/>
              <a:sym typeface="Anaheim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41012983-2B33-98B5-871B-1C95422C17D2}"/>
              </a:ext>
            </a:extLst>
          </p:cNvPr>
          <p:cNvSpPr/>
          <p:nvPr/>
        </p:nvSpPr>
        <p:spPr>
          <a:xfrm>
            <a:off x="5023411" y="2207131"/>
            <a:ext cx="720906" cy="342176"/>
          </a:xfrm>
          <a:prstGeom prst="ellipse">
            <a:avLst/>
          </a:prstGeom>
          <a:noFill/>
          <a:ln w="28575">
            <a:solidFill>
              <a:srgbClr val="AD4F0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 sz="1050">
              <a:solidFill>
                <a:schemeClr val="accent5"/>
              </a:solidFill>
            </a:endParaRP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41012983-2B33-98B5-871B-1C95422C17D2}"/>
              </a:ext>
            </a:extLst>
          </p:cNvPr>
          <p:cNvSpPr/>
          <p:nvPr/>
        </p:nvSpPr>
        <p:spPr>
          <a:xfrm>
            <a:off x="4823311" y="2702656"/>
            <a:ext cx="1190556" cy="361381"/>
          </a:xfrm>
          <a:prstGeom prst="ellipse">
            <a:avLst/>
          </a:prstGeom>
          <a:noFill/>
          <a:ln w="28575">
            <a:solidFill>
              <a:srgbClr val="AD4F0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 sz="1050">
              <a:solidFill>
                <a:schemeClr val="accent5"/>
              </a:solidFill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41012983-2B33-98B5-871B-1C95422C17D2}"/>
              </a:ext>
            </a:extLst>
          </p:cNvPr>
          <p:cNvSpPr/>
          <p:nvPr/>
        </p:nvSpPr>
        <p:spPr>
          <a:xfrm>
            <a:off x="4823311" y="3617746"/>
            <a:ext cx="1190556" cy="361381"/>
          </a:xfrm>
          <a:prstGeom prst="ellipse">
            <a:avLst/>
          </a:prstGeom>
          <a:noFill/>
          <a:ln w="28575">
            <a:solidFill>
              <a:srgbClr val="AD4F0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 sz="1050">
              <a:solidFill>
                <a:schemeClr val="accent5"/>
              </a:solidFill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41012983-2B33-98B5-871B-1C95422C17D2}"/>
              </a:ext>
            </a:extLst>
          </p:cNvPr>
          <p:cNvSpPr/>
          <p:nvPr/>
        </p:nvSpPr>
        <p:spPr>
          <a:xfrm>
            <a:off x="5023411" y="3154398"/>
            <a:ext cx="720906" cy="342176"/>
          </a:xfrm>
          <a:prstGeom prst="ellipse">
            <a:avLst/>
          </a:prstGeom>
          <a:noFill/>
          <a:ln w="28575">
            <a:solidFill>
              <a:srgbClr val="AD4F0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 sz="1050">
              <a:solidFill>
                <a:schemeClr val="accent5"/>
              </a:solidFill>
            </a:endParaRP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41012983-2B33-98B5-871B-1C95422C17D2}"/>
              </a:ext>
            </a:extLst>
          </p:cNvPr>
          <p:cNvSpPr/>
          <p:nvPr/>
        </p:nvSpPr>
        <p:spPr>
          <a:xfrm>
            <a:off x="6480420" y="3617745"/>
            <a:ext cx="1190556" cy="361381"/>
          </a:xfrm>
          <a:prstGeom prst="ellipse">
            <a:avLst/>
          </a:prstGeom>
          <a:noFill/>
          <a:ln w="28575">
            <a:solidFill>
              <a:srgbClr val="AD4F0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 sz="1050">
              <a:solidFill>
                <a:schemeClr val="accent5"/>
              </a:solidFill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41012983-2B33-98B5-871B-1C95422C17D2}"/>
              </a:ext>
            </a:extLst>
          </p:cNvPr>
          <p:cNvSpPr/>
          <p:nvPr/>
        </p:nvSpPr>
        <p:spPr>
          <a:xfrm>
            <a:off x="3079392" y="2702655"/>
            <a:ext cx="1190556" cy="361381"/>
          </a:xfrm>
          <a:prstGeom prst="ellipse">
            <a:avLst/>
          </a:prstGeom>
          <a:noFill/>
          <a:ln w="28575">
            <a:solidFill>
              <a:srgbClr val="AD4F0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 sz="1050">
              <a:solidFill>
                <a:schemeClr val="accent5"/>
              </a:solidFill>
            </a:endParaRP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41012983-2B33-98B5-871B-1C95422C17D2}"/>
              </a:ext>
            </a:extLst>
          </p:cNvPr>
          <p:cNvSpPr/>
          <p:nvPr/>
        </p:nvSpPr>
        <p:spPr>
          <a:xfrm>
            <a:off x="1402991" y="2207131"/>
            <a:ext cx="1190556" cy="361381"/>
          </a:xfrm>
          <a:prstGeom prst="ellipse">
            <a:avLst/>
          </a:prstGeom>
          <a:noFill/>
          <a:ln w="28575">
            <a:solidFill>
              <a:srgbClr val="AD4F0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 sz="1050">
              <a:solidFill>
                <a:schemeClr val="accent5"/>
              </a:solidFill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41012983-2B33-98B5-871B-1C95422C17D2}"/>
              </a:ext>
            </a:extLst>
          </p:cNvPr>
          <p:cNvSpPr/>
          <p:nvPr/>
        </p:nvSpPr>
        <p:spPr>
          <a:xfrm>
            <a:off x="1416935" y="2702654"/>
            <a:ext cx="1190556" cy="361381"/>
          </a:xfrm>
          <a:prstGeom prst="ellipse">
            <a:avLst/>
          </a:prstGeom>
          <a:noFill/>
          <a:ln w="28575">
            <a:solidFill>
              <a:srgbClr val="AD4F0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 sz="1050">
              <a:solidFill>
                <a:schemeClr val="accent5"/>
              </a:solidFill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41012983-2B33-98B5-871B-1C95422C17D2}"/>
              </a:ext>
            </a:extLst>
          </p:cNvPr>
          <p:cNvSpPr/>
          <p:nvPr/>
        </p:nvSpPr>
        <p:spPr>
          <a:xfrm>
            <a:off x="6455787" y="2701373"/>
            <a:ext cx="1190556" cy="361381"/>
          </a:xfrm>
          <a:prstGeom prst="ellipse">
            <a:avLst/>
          </a:prstGeom>
          <a:noFill/>
          <a:ln w="28575">
            <a:solidFill>
              <a:srgbClr val="AD4F0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 sz="1050">
              <a:solidFill>
                <a:schemeClr val="accent5"/>
              </a:solidFill>
            </a:endParaRPr>
          </a:p>
        </p:txBody>
      </p:sp>
      <p:cxnSp>
        <p:nvCxnSpPr>
          <p:cNvPr id="3" name="Straight Connector 2"/>
          <p:cNvCxnSpPr/>
          <p:nvPr/>
        </p:nvCxnSpPr>
        <p:spPr>
          <a:xfrm>
            <a:off x="1416935" y="2146381"/>
            <a:ext cx="6375196" cy="1923105"/>
          </a:xfrm>
          <a:prstGeom prst="line">
            <a:avLst/>
          </a:prstGeom>
          <a:ln w="28575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>
            <a:off x="879676" y="2882063"/>
            <a:ext cx="7257326" cy="0"/>
          </a:xfrm>
          <a:prstGeom prst="line">
            <a:avLst/>
          </a:prstGeom>
          <a:ln w="381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>
            <a:off x="5418589" y="2056021"/>
            <a:ext cx="0" cy="2157164"/>
          </a:xfrm>
          <a:prstGeom prst="line">
            <a:avLst/>
          </a:prstGeom>
          <a:ln w="28575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pic>
        <p:nvPicPr>
          <p:cNvPr id="2" name="bingo audio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5846591" y="595525"/>
            <a:ext cx="487363" cy="4873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85536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2" dur="47424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5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6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6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75" name="Google Shape;8675;p48"/>
          <p:cNvSpPr/>
          <p:nvPr/>
        </p:nvSpPr>
        <p:spPr>
          <a:xfrm>
            <a:off x="720000" y="4002225"/>
            <a:ext cx="4735200" cy="4551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E7C0"/>
              </a:gs>
              <a:gs pos="100000">
                <a:srgbClr val="83E2BB"/>
              </a:gs>
            </a:gsLst>
            <a:lin ang="2700006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676" name="Google Shape;8676;p48"/>
          <p:cNvGrpSpPr/>
          <p:nvPr/>
        </p:nvGrpSpPr>
        <p:grpSpPr>
          <a:xfrm>
            <a:off x="6133948" y="4011470"/>
            <a:ext cx="713169" cy="436606"/>
            <a:chOff x="5921951" y="3626388"/>
            <a:chExt cx="589737" cy="361040"/>
          </a:xfrm>
        </p:grpSpPr>
        <p:sp>
          <p:nvSpPr>
            <p:cNvPr id="8677" name="Google Shape;8677;p48"/>
            <p:cNvSpPr/>
            <p:nvPr/>
          </p:nvSpPr>
          <p:spPr>
            <a:xfrm>
              <a:off x="5927147" y="3732234"/>
              <a:ext cx="584542" cy="255194"/>
            </a:xfrm>
            <a:custGeom>
              <a:avLst/>
              <a:gdLst/>
              <a:ahLst/>
              <a:cxnLst/>
              <a:rect l="l" t="t" r="r" b="b"/>
              <a:pathLst>
                <a:path w="7875" h="3438" extrusionOk="0">
                  <a:moveTo>
                    <a:pt x="5178" y="1"/>
                  </a:moveTo>
                  <a:lnTo>
                    <a:pt x="1294" y="1115"/>
                  </a:lnTo>
                  <a:cubicBezTo>
                    <a:pt x="862" y="1240"/>
                    <a:pt x="432" y="1364"/>
                    <a:pt x="1" y="1489"/>
                  </a:cubicBezTo>
                  <a:cubicBezTo>
                    <a:pt x="557" y="1807"/>
                    <a:pt x="1113" y="2124"/>
                    <a:pt x="1671" y="2443"/>
                  </a:cubicBezTo>
                  <a:cubicBezTo>
                    <a:pt x="1954" y="2606"/>
                    <a:pt x="2235" y="2767"/>
                    <a:pt x="2539" y="2883"/>
                  </a:cubicBezTo>
                  <a:cubicBezTo>
                    <a:pt x="2761" y="2966"/>
                    <a:pt x="2989" y="3027"/>
                    <a:pt x="3220" y="3085"/>
                  </a:cubicBezTo>
                  <a:cubicBezTo>
                    <a:pt x="3505" y="3155"/>
                    <a:pt x="3788" y="3226"/>
                    <a:pt x="4075" y="3296"/>
                  </a:cubicBezTo>
                  <a:cubicBezTo>
                    <a:pt x="4332" y="3357"/>
                    <a:pt x="4591" y="3416"/>
                    <a:pt x="4855" y="3434"/>
                  </a:cubicBezTo>
                  <a:cubicBezTo>
                    <a:pt x="4903" y="3437"/>
                    <a:pt x="4951" y="3438"/>
                    <a:pt x="4999" y="3438"/>
                  </a:cubicBezTo>
                  <a:cubicBezTo>
                    <a:pt x="5198" y="3438"/>
                    <a:pt x="5399" y="3415"/>
                    <a:pt x="5596" y="3387"/>
                  </a:cubicBezTo>
                  <a:cubicBezTo>
                    <a:pt x="6438" y="3268"/>
                    <a:pt x="7090" y="2828"/>
                    <a:pt x="7874" y="2499"/>
                  </a:cubicBezTo>
                  <a:cubicBezTo>
                    <a:pt x="7831" y="2056"/>
                    <a:pt x="7864" y="1841"/>
                    <a:pt x="7719" y="1423"/>
                  </a:cubicBezTo>
                  <a:cubicBezTo>
                    <a:pt x="7690" y="1337"/>
                    <a:pt x="7661" y="1251"/>
                    <a:pt x="7611" y="1177"/>
                  </a:cubicBezTo>
                  <a:cubicBezTo>
                    <a:pt x="7563" y="1104"/>
                    <a:pt x="6881" y="482"/>
                    <a:pt x="6818" y="425"/>
                  </a:cubicBezTo>
                  <a:cubicBezTo>
                    <a:pt x="6396" y="44"/>
                    <a:pt x="6176" y="18"/>
                    <a:pt x="5815" y="18"/>
                  </a:cubicBezTo>
                  <a:cubicBezTo>
                    <a:pt x="5760" y="18"/>
                    <a:pt x="5701" y="19"/>
                    <a:pt x="5638" y="19"/>
                  </a:cubicBezTo>
                  <a:cubicBezTo>
                    <a:pt x="5507" y="19"/>
                    <a:pt x="5358" y="17"/>
                    <a:pt x="5178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48"/>
            <p:cNvSpPr/>
            <p:nvPr/>
          </p:nvSpPr>
          <p:spPr>
            <a:xfrm>
              <a:off x="5921951" y="3628689"/>
              <a:ext cx="515807" cy="267961"/>
            </a:xfrm>
            <a:custGeom>
              <a:avLst/>
              <a:gdLst/>
              <a:ahLst/>
              <a:cxnLst/>
              <a:rect l="l" t="t" r="r" b="b"/>
              <a:pathLst>
                <a:path w="6949" h="3610" extrusionOk="0">
                  <a:moveTo>
                    <a:pt x="5271" y="0"/>
                  </a:moveTo>
                  <a:lnTo>
                    <a:pt x="5044" y="886"/>
                  </a:lnTo>
                  <a:lnTo>
                    <a:pt x="3476" y="1961"/>
                  </a:lnTo>
                  <a:cubicBezTo>
                    <a:pt x="3476" y="1961"/>
                    <a:pt x="2406" y="2131"/>
                    <a:pt x="2352" y="2131"/>
                  </a:cubicBezTo>
                  <a:cubicBezTo>
                    <a:pt x="2297" y="2131"/>
                    <a:pt x="1096" y="1789"/>
                    <a:pt x="1096" y="1789"/>
                  </a:cubicBezTo>
                  <a:cubicBezTo>
                    <a:pt x="1068" y="1801"/>
                    <a:pt x="1041" y="1811"/>
                    <a:pt x="1016" y="1824"/>
                  </a:cubicBezTo>
                  <a:cubicBezTo>
                    <a:pt x="821" y="1914"/>
                    <a:pt x="1" y="2868"/>
                    <a:pt x="1" y="2868"/>
                  </a:cubicBezTo>
                  <a:cubicBezTo>
                    <a:pt x="1" y="2868"/>
                    <a:pt x="1883" y="3512"/>
                    <a:pt x="2337" y="3594"/>
                  </a:cubicBezTo>
                  <a:cubicBezTo>
                    <a:pt x="2395" y="3605"/>
                    <a:pt x="2465" y="3609"/>
                    <a:pt x="2545" y="3609"/>
                  </a:cubicBezTo>
                  <a:cubicBezTo>
                    <a:pt x="3097" y="3609"/>
                    <a:pt x="4104" y="3390"/>
                    <a:pt x="4418" y="3300"/>
                  </a:cubicBezTo>
                  <a:cubicBezTo>
                    <a:pt x="5584" y="2970"/>
                    <a:pt x="6948" y="1859"/>
                    <a:pt x="6948" y="1859"/>
                  </a:cubicBezTo>
                  <a:cubicBezTo>
                    <a:pt x="6534" y="1214"/>
                    <a:pt x="5971" y="498"/>
                    <a:pt x="5417" y="90"/>
                  </a:cubicBezTo>
                  <a:cubicBezTo>
                    <a:pt x="5371" y="56"/>
                    <a:pt x="5323" y="22"/>
                    <a:pt x="52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48"/>
            <p:cNvSpPr/>
            <p:nvPr/>
          </p:nvSpPr>
          <p:spPr>
            <a:xfrm>
              <a:off x="6011765" y="3626388"/>
              <a:ext cx="426066" cy="270188"/>
            </a:xfrm>
            <a:custGeom>
              <a:avLst/>
              <a:gdLst/>
              <a:ahLst/>
              <a:cxnLst/>
              <a:rect l="l" t="t" r="r" b="b"/>
              <a:pathLst>
                <a:path w="5740" h="3640" extrusionOk="0">
                  <a:moveTo>
                    <a:pt x="3937" y="1"/>
                  </a:moveTo>
                  <a:cubicBezTo>
                    <a:pt x="3865" y="1"/>
                    <a:pt x="3792" y="25"/>
                    <a:pt x="3722" y="49"/>
                  </a:cubicBezTo>
                  <a:cubicBezTo>
                    <a:pt x="3386" y="163"/>
                    <a:pt x="3050" y="278"/>
                    <a:pt x="2712" y="391"/>
                  </a:cubicBezTo>
                  <a:lnTo>
                    <a:pt x="2919" y="1073"/>
                  </a:lnTo>
                  <a:cubicBezTo>
                    <a:pt x="2424" y="1651"/>
                    <a:pt x="1477" y="1937"/>
                    <a:pt x="653" y="1937"/>
                  </a:cubicBezTo>
                  <a:cubicBezTo>
                    <a:pt x="490" y="1937"/>
                    <a:pt x="332" y="1925"/>
                    <a:pt x="184" y="1903"/>
                  </a:cubicBezTo>
                  <a:lnTo>
                    <a:pt x="184" y="1903"/>
                  </a:lnTo>
                  <a:cubicBezTo>
                    <a:pt x="721" y="2162"/>
                    <a:pt x="1210" y="2316"/>
                    <a:pt x="1316" y="2334"/>
                  </a:cubicBezTo>
                  <a:cubicBezTo>
                    <a:pt x="1624" y="2387"/>
                    <a:pt x="1944" y="2382"/>
                    <a:pt x="2240" y="2484"/>
                  </a:cubicBezTo>
                  <a:cubicBezTo>
                    <a:pt x="1614" y="2509"/>
                    <a:pt x="985" y="2532"/>
                    <a:pt x="359" y="2554"/>
                  </a:cubicBezTo>
                  <a:cubicBezTo>
                    <a:pt x="654" y="2642"/>
                    <a:pt x="902" y="2706"/>
                    <a:pt x="1152" y="2880"/>
                  </a:cubicBezTo>
                  <a:cubicBezTo>
                    <a:pt x="1167" y="2889"/>
                    <a:pt x="1180" y="2901"/>
                    <a:pt x="1187" y="2915"/>
                  </a:cubicBezTo>
                  <a:cubicBezTo>
                    <a:pt x="1196" y="2933"/>
                    <a:pt x="1191" y="2955"/>
                    <a:pt x="1186" y="2976"/>
                  </a:cubicBezTo>
                  <a:cubicBezTo>
                    <a:pt x="1164" y="3069"/>
                    <a:pt x="1133" y="3171"/>
                    <a:pt x="1050" y="3217"/>
                  </a:cubicBezTo>
                  <a:cubicBezTo>
                    <a:pt x="897" y="3303"/>
                    <a:pt x="631" y="3345"/>
                    <a:pt x="389" y="3345"/>
                  </a:cubicBezTo>
                  <a:cubicBezTo>
                    <a:pt x="240" y="3345"/>
                    <a:pt x="100" y="3329"/>
                    <a:pt x="1" y="3297"/>
                  </a:cubicBezTo>
                  <a:lnTo>
                    <a:pt x="1" y="3297"/>
                  </a:lnTo>
                  <a:cubicBezTo>
                    <a:pt x="467" y="3447"/>
                    <a:pt x="933" y="3588"/>
                    <a:pt x="1130" y="3624"/>
                  </a:cubicBezTo>
                  <a:cubicBezTo>
                    <a:pt x="1189" y="3635"/>
                    <a:pt x="1261" y="3639"/>
                    <a:pt x="1342" y="3639"/>
                  </a:cubicBezTo>
                  <a:cubicBezTo>
                    <a:pt x="1895" y="3639"/>
                    <a:pt x="2898" y="3420"/>
                    <a:pt x="3213" y="3331"/>
                  </a:cubicBezTo>
                  <a:cubicBezTo>
                    <a:pt x="4379" y="2998"/>
                    <a:pt x="5739" y="1886"/>
                    <a:pt x="5739" y="1886"/>
                  </a:cubicBezTo>
                  <a:cubicBezTo>
                    <a:pt x="5324" y="1245"/>
                    <a:pt x="4761" y="529"/>
                    <a:pt x="4207" y="120"/>
                  </a:cubicBezTo>
                  <a:cubicBezTo>
                    <a:pt x="4186" y="104"/>
                    <a:pt x="4162" y="87"/>
                    <a:pt x="4141" y="72"/>
                  </a:cubicBezTo>
                  <a:cubicBezTo>
                    <a:pt x="4139" y="71"/>
                    <a:pt x="4136" y="71"/>
                    <a:pt x="4135" y="69"/>
                  </a:cubicBezTo>
                  <a:cubicBezTo>
                    <a:pt x="4112" y="55"/>
                    <a:pt x="4088" y="40"/>
                    <a:pt x="4062" y="28"/>
                  </a:cubicBezTo>
                  <a:cubicBezTo>
                    <a:pt x="4039" y="18"/>
                    <a:pt x="4013" y="10"/>
                    <a:pt x="3988" y="5"/>
                  </a:cubicBezTo>
                  <a:cubicBezTo>
                    <a:pt x="3971" y="2"/>
                    <a:pt x="3954" y="1"/>
                    <a:pt x="3937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48"/>
            <p:cNvSpPr/>
            <p:nvPr/>
          </p:nvSpPr>
          <p:spPr>
            <a:xfrm>
              <a:off x="6003452" y="3626388"/>
              <a:ext cx="309900" cy="160406"/>
            </a:xfrm>
            <a:custGeom>
              <a:avLst/>
              <a:gdLst/>
              <a:ahLst/>
              <a:cxnLst/>
              <a:rect l="l" t="t" r="r" b="b"/>
              <a:pathLst>
                <a:path w="4175" h="2161" extrusionOk="0">
                  <a:moveTo>
                    <a:pt x="1" y="1820"/>
                  </a:moveTo>
                  <a:cubicBezTo>
                    <a:pt x="1" y="1820"/>
                    <a:pt x="1" y="1820"/>
                    <a:pt x="1" y="1820"/>
                  </a:cubicBezTo>
                  <a:cubicBezTo>
                    <a:pt x="1" y="1820"/>
                    <a:pt x="1" y="1820"/>
                    <a:pt x="1" y="1820"/>
                  </a:cubicBezTo>
                  <a:lnTo>
                    <a:pt x="1" y="1820"/>
                  </a:lnTo>
                  <a:cubicBezTo>
                    <a:pt x="1" y="1820"/>
                    <a:pt x="1" y="1820"/>
                    <a:pt x="1" y="1820"/>
                  </a:cubicBezTo>
                  <a:close/>
                  <a:moveTo>
                    <a:pt x="4049" y="1"/>
                  </a:moveTo>
                  <a:cubicBezTo>
                    <a:pt x="3977" y="1"/>
                    <a:pt x="3904" y="25"/>
                    <a:pt x="3834" y="49"/>
                  </a:cubicBezTo>
                  <a:cubicBezTo>
                    <a:pt x="3164" y="278"/>
                    <a:pt x="2494" y="505"/>
                    <a:pt x="1822" y="733"/>
                  </a:cubicBezTo>
                  <a:cubicBezTo>
                    <a:pt x="1707" y="773"/>
                    <a:pt x="1589" y="813"/>
                    <a:pt x="1495" y="890"/>
                  </a:cubicBezTo>
                  <a:cubicBezTo>
                    <a:pt x="1363" y="994"/>
                    <a:pt x="1290" y="1157"/>
                    <a:pt x="1181" y="1285"/>
                  </a:cubicBezTo>
                  <a:cubicBezTo>
                    <a:pt x="897" y="1619"/>
                    <a:pt x="412" y="1655"/>
                    <a:pt x="1" y="1820"/>
                  </a:cubicBezTo>
                  <a:lnTo>
                    <a:pt x="1" y="1820"/>
                  </a:lnTo>
                  <a:cubicBezTo>
                    <a:pt x="5" y="1821"/>
                    <a:pt x="1202" y="2160"/>
                    <a:pt x="1255" y="2160"/>
                  </a:cubicBezTo>
                  <a:cubicBezTo>
                    <a:pt x="1311" y="2160"/>
                    <a:pt x="2379" y="1989"/>
                    <a:pt x="2379" y="1989"/>
                  </a:cubicBezTo>
                  <a:lnTo>
                    <a:pt x="3948" y="914"/>
                  </a:lnTo>
                  <a:lnTo>
                    <a:pt x="4174" y="28"/>
                  </a:lnTo>
                  <a:cubicBezTo>
                    <a:pt x="4151" y="18"/>
                    <a:pt x="4125" y="10"/>
                    <a:pt x="4100" y="5"/>
                  </a:cubicBezTo>
                  <a:cubicBezTo>
                    <a:pt x="4083" y="2"/>
                    <a:pt x="4066" y="1"/>
                    <a:pt x="40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48"/>
            <p:cNvSpPr/>
            <p:nvPr/>
          </p:nvSpPr>
          <p:spPr>
            <a:xfrm>
              <a:off x="5992763" y="3662684"/>
              <a:ext cx="206649" cy="202344"/>
            </a:xfrm>
            <a:custGeom>
              <a:avLst/>
              <a:gdLst/>
              <a:ahLst/>
              <a:cxnLst/>
              <a:rect l="l" t="t" r="r" b="b"/>
              <a:pathLst>
                <a:path w="2784" h="2726" extrusionOk="0">
                  <a:moveTo>
                    <a:pt x="2773" y="0"/>
                  </a:moveTo>
                  <a:cubicBezTo>
                    <a:pt x="2772" y="0"/>
                    <a:pt x="2771" y="1"/>
                    <a:pt x="2770" y="1"/>
                  </a:cubicBezTo>
                  <a:cubicBezTo>
                    <a:pt x="2497" y="189"/>
                    <a:pt x="2220" y="385"/>
                    <a:pt x="1966" y="595"/>
                  </a:cubicBezTo>
                  <a:cubicBezTo>
                    <a:pt x="1847" y="694"/>
                    <a:pt x="1760" y="816"/>
                    <a:pt x="1652" y="926"/>
                  </a:cubicBezTo>
                  <a:cubicBezTo>
                    <a:pt x="1497" y="1086"/>
                    <a:pt x="1306" y="1193"/>
                    <a:pt x="1102" y="1278"/>
                  </a:cubicBezTo>
                  <a:cubicBezTo>
                    <a:pt x="891" y="1362"/>
                    <a:pt x="631" y="1394"/>
                    <a:pt x="493" y="1594"/>
                  </a:cubicBezTo>
                  <a:cubicBezTo>
                    <a:pt x="277" y="1911"/>
                    <a:pt x="158" y="2346"/>
                    <a:pt x="7" y="2696"/>
                  </a:cubicBezTo>
                  <a:cubicBezTo>
                    <a:pt x="1" y="2711"/>
                    <a:pt x="14" y="2726"/>
                    <a:pt x="26" y="2726"/>
                  </a:cubicBezTo>
                  <a:cubicBezTo>
                    <a:pt x="32" y="2726"/>
                    <a:pt x="37" y="2723"/>
                    <a:pt x="40" y="2715"/>
                  </a:cubicBezTo>
                  <a:cubicBezTo>
                    <a:pt x="185" y="2375"/>
                    <a:pt x="310" y="2012"/>
                    <a:pt x="485" y="1687"/>
                  </a:cubicBezTo>
                  <a:cubicBezTo>
                    <a:pt x="647" y="1382"/>
                    <a:pt x="1093" y="1344"/>
                    <a:pt x="1378" y="1179"/>
                  </a:cubicBezTo>
                  <a:cubicBezTo>
                    <a:pt x="1616" y="1041"/>
                    <a:pt x="1751" y="822"/>
                    <a:pt x="1954" y="643"/>
                  </a:cubicBezTo>
                  <a:cubicBezTo>
                    <a:pt x="2213" y="415"/>
                    <a:pt x="2510" y="229"/>
                    <a:pt x="2779" y="14"/>
                  </a:cubicBezTo>
                  <a:cubicBezTo>
                    <a:pt x="2784" y="9"/>
                    <a:pt x="2779" y="0"/>
                    <a:pt x="2773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48"/>
            <p:cNvSpPr/>
            <p:nvPr/>
          </p:nvSpPr>
          <p:spPr>
            <a:xfrm>
              <a:off x="6011023" y="3635220"/>
              <a:ext cx="266551" cy="233668"/>
            </a:xfrm>
            <a:custGeom>
              <a:avLst/>
              <a:gdLst/>
              <a:ahLst/>
              <a:cxnLst/>
              <a:rect l="l" t="t" r="r" b="b"/>
              <a:pathLst>
                <a:path w="3591" h="3148" extrusionOk="0">
                  <a:moveTo>
                    <a:pt x="3573" y="1"/>
                  </a:moveTo>
                  <a:cubicBezTo>
                    <a:pt x="3571" y="1"/>
                    <a:pt x="3568" y="2"/>
                    <a:pt x="3565" y="4"/>
                  </a:cubicBezTo>
                  <a:cubicBezTo>
                    <a:pt x="2957" y="638"/>
                    <a:pt x="2243" y="1277"/>
                    <a:pt x="1412" y="1592"/>
                  </a:cubicBezTo>
                  <a:cubicBezTo>
                    <a:pt x="1133" y="1698"/>
                    <a:pt x="763" y="1789"/>
                    <a:pt x="564" y="2028"/>
                  </a:cubicBezTo>
                  <a:cubicBezTo>
                    <a:pt x="456" y="2157"/>
                    <a:pt x="391" y="2337"/>
                    <a:pt x="317" y="2486"/>
                  </a:cubicBezTo>
                  <a:cubicBezTo>
                    <a:pt x="211" y="2696"/>
                    <a:pt x="101" y="2905"/>
                    <a:pt x="6" y="3122"/>
                  </a:cubicBezTo>
                  <a:cubicBezTo>
                    <a:pt x="0" y="3135"/>
                    <a:pt x="12" y="3148"/>
                    <a:pt x="23" y="3148"/>
                  </a:cubicBezTo>
                  <a:cubicBezTo>
                    <a:pt x="28" y="3148"/>
                    <a:pt x="33" y="3145"/>
                    <a:pt x="37" y="3139"/>
                  </a:cubicBezTo>
                  <a:cubicBezTo>
                    <a:pt x="144" y="2949"/>
                    <a:pt x="237" y="2751"/>
                    <a:pt x="334" y="2555"/>
                  </a:cubicBezTo>
                  <a:cubicBezTo>
                    <a:pt x="424" y="2375"/>
                    <a:pt x="501" y="2143"/>
                    <a:pt x="652" y="2001"/>
                  </a:cubicBezTo>
                  <a:cubicBezTo>
                    <a:pt x="949" y="1723"/>
                    <a:pt x="1423" y="1664"/>
                    <a:pt x="1779" y="1482"/>
                  </a:cubicBezTo>
                  <a:cubicBezTo>
                    <a:pt x="2459" y="1134"/>
                    <a:pt x="3063" y="575"/>
                    <a:pt x="3583" y="23"/>
                  </a:cubicBezTo>
                  <a:cubicBezTo>
                    <a:pt x="3591" y="13"/>
                    <a:pt x="3583" y="1"/>
                    <a:pt x="3573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48"/>
            <p:cNvSpPr/>
            <p:nvPr/>
          </p:nvSpPr>
          <p:spPr>
            <a:xfrm>
              <a:off x="6167640" y="3665579"/>
              <a:ext cx="207540" cy="225800"/>
            </a:xfrm>
            <a:custGeom>
              <a:avLst/>
              <a:gdLst/>
              <a:ahLst/>
              <a:cxnLst/>
              <a:rect l="l" t="t" r="r" b="b"/>
              <a:pathLst>
                <a:path w="2796" h="3042" extrusionOk="0">
                  <a:moveTo>
                    <a:pt x="1891" y="1"/>
                  </a:moveTo>
                  <a:cubicBezTo>
                    <a:pt x="1852" y="1"/>
                    <a:pt x="1814" y="7"/>
                    <a:pt x="1772" y="23"/>
                  </a:cubicBezTo>
                  <a:cubicBezTo>
                    <a:pt x="1620" y="84"/>
                    <a:pt x="1483" y="245"/>
                    <a:pt x="1361" y="353"/>
                  </a:cubicBezTo>
                  <a:cubicBezTo>
                    <a:pt x="1193" y="501"/>
                    <a:pt x="1028" y="658"/>
                    <a:pt x="876" y="825"/>
                  </a:cubicBezTo>
                  <a:cubicBezTo>
                    <a:pt x="307" y="1454"/>
                    <a:pt x="98" y="2201"/>
                    <a:pt x="2" y="3032"/>
                  </a:cubicBezTo>
                  <a:cubicBezTo>
                    <a:pt x="1" y="3038"/>
                    <a:pt x="7" y="3042"/>
                    <a:pt x="13" y="3042"/>
                  </a:cubicBezTo>
                  <a:cubicBezTo>
                    <a:pt x="18" y="3042"/>
                    <a:pt x="22" y="3040"/>
                    <a:pt x="22" y="3035"/>
                  </a:cubicBezTo>
                  <a:cubicBezTo>
                    <a:pt x="154" y="2265"/>
                    <a:pt x="298" y="1567"/>
                    <a:pt x="815" y="953"/>
                  </a:cubicBezTo>
                  <a:cubicBezTo>
                    <a:pt x="1027" y="701"/>
                    <a:pt x="1274" y="478"/>
                    <a:pt x="1525" y="263"/>
                  </a:cubicBezTo>
                  <a:cubicBezTo>
                    <a:pt x="1675" y="134"/>
                    <a:pt x="1829" y="71"/>
                    <a:pt x="2008" y="71"/>
                  </a:cubicBezTo>
                  <a:cubicBezTo>
                    <a:pt x="2060" y="71"/>
                    <a:pt x="2115" y="77"/>
                    <a:pt x="2171" y="87"/>
                  </a:cubicBezTo>
                  <a:cubicBezTo>
                    <a:pt x="2367" y="123"/>
                    <a:pt x="2565" y="161"/>
                    <a:pt x="2761" y="197"/>
                  </a:cubicBezTo>
                  <a:cubicBezTo>
                    <a:pt x="2763" y="198"/>
                    <a:pt x="2764" y="198"/>
                    <a:pt x="2766" y="198"/>
                  </a:cubicBezTo>
                  <a:cubicBezTo>
                    <a:pt x="2787" y="198"/>
                    <a:pt x="2795" y="164"/>
                    <a:pt x="2771" y="158"/>
                  </a:cubicBezTo>
                  <a:cubicBezTo>
                    <a:pt x="2543" y="115"/>
                    <a:pt x="2312" y="71"/>
                    <a:pt x="2084" y="29"/>
                  </a:cubicBezTo>
                  <a:cubicBezTo>
                    <a:pt x="2014" y="16"/>
                    <a:pt x="1953" y="1"/>
                    <a:pt x="1891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48"/>
            <p:cNvSpPr/>
            <p:nvPr/>
          </p:nvSpPr>
          <p:spPr>
            <a:xfrm>
              <a:off x="6254188" y="3742774"/>
              <a:ext cx="176068" cy="128636"/>
            </a:xfrm>
            <a:custGeom>
              <a:avLst/>
              <a:gdLst/>
              <a:ahLst/>
              <a:cxnLst/>
              <a:rect l="l" t="t" r="r" b="b"/>
              <a:pathLst>
                <a:path w="2372" h="1733" extrusionOk="0">
                  <a:moveTo>
                    <a:pt x="1829" y="1"/>
                  </a:moveTo>
                  <a:cubicBezTo>
                    <a:pt x="1502" y="1"/>
                    <a:pt x="1168" y="41"/>
                    <a:pt x="946" y="257"/>
                  </a:cubicBezTo>
                  <a:cubicBezTo>
                    <a:pt x="761" y="434"/>
                    <a:pt x="631" y="678"/>
                    <a:pt x="496" y="890"/>
                  </a:cubicBezTo>
                  <a:cubicBezTo>
                    <a:pt x="323" y="1160"/>
                    <a:pt x="157" y="1436"/>
                    <a:pt x="3" y="1719"/>
                  </a:cubicBezTo>
                  <a:cubicBezTo>
                    <a:pt x="0" y="1727"/>
                    <a:pt x="6" y="1733"/>
                    <a:pt x="11" y="1733"/>
                  </a:cubicBezTo>
                  <a:cubicBezTo>
                    <a:pt x="14" y="1733"/>
                    <a:pt x="16" y="1731"/>
                    <a:pt x="18" y="1728"/>
                  </a:cubicBezTo>
                  <a:cubicBezTo>
                    <a:pt x="262" y="1307"/>
                    <a:pt x="512" y="883"/>
                    <a:pt x="796" y="486"/>
                  </a:cubicBezTo>
                  <a:cubicBezTo>
                    <a:pt x="1013" y="186"/>
                    <a:pt x="1246" y="77"/>
                    <a:pt x="1609" y="58"/>
                  </a:cubicBezTo>
                  <a:cubicBezTo>
                    <a:pt x="1704" y="53"/>
                    <a:pt x="1799" y="51"/>
                    <a:pt x="1895" y="51"/>
                  </a:cubicBezTo>
                  <a:cubicBezTo>
                    <a:pt x="2042" y="51"/>
                    <a:pt x="2190" y="56"/>
                    <a:pt x="2337" y="68"/>
                  </a:cubicBezTo>
                  <a:cubicBezTo>
                    <a:pt x="2337" y="68"/>
                    <a:pt x="2338" y="68"/>
                    <a:pt x="2338" y="68"/>
                  </a:cubicBezTo>
                  <a:cubicBezTo>
                    <a:pt x="2372" y="68"/>
                    <a:pt x="2371" y="14"/>
                    <a:pt x="2337" y="14"/>
                  </a:cubicBezTo>
                  <a:cubicBezTo>
                    <a:pt x="2183" y="13"/>
                    <a:pt x="2007" y="1"/>
                    <a:pt x="1829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48"/>
            <p:cNvSpPr/>
            <p:nvPr/>
          </p:nvSpPr>
          <p:spPr>
            <a:xfrm>
              <a:off x="6308522" y="3790576"/>
              <a:ext cx="95234" cy="53815"/>
            </a:xfrm>
            <a:custGeom>
              <a:avLst/>
              <a:gdLst/>
              <a:ahLst/>
              <a:cxnLst/>
              <a:rect l="l" t="t" r="r" b="b"/>
              <a:pathLst>
                <a:path w="1283" h="725" extrusionOk="0">
                  <a:moveTo>
                    <a:pt x="1002" y="0"/>
                  </a:moveTo>
                  <a:cubicBezTo>
                    <a:pt x="825" y="0"/>
                    <a:pt x="667" y="48"/>
                    <a:pt x="493" y="159"/>
                  </a:cubicBezTo>
                  <a:cubicBezTo>
                    <a:pt x="278" y="295"/>
                    <a:pt x="96" y="464"/>
                    <a:pt x="6" y="705"/>
                  </a:cubicBezTo>
                  <a:cubicBezTo>
                    <a:pt x="0" y="715"/>
                    <a:pt x="11" y="724"/>
                    <a:pt x="20" y="724"/>
                  </a:cubicBezTo>
                  <a:cubicBezTo>
                    <a:pt x="25" y="724"/>
                    <a:pt x="30" y="722"/>
                    <a:pt x="32" y="716"/>
                  </a:cubicBezTo>
                  <a:cubicBezTo>
                    <a:pt x="127" y="499"/>
                    <a:pt x="282" y="346"/>
                    <a:pt x="480" y="217"/>
                  </a:cubicBezTo>
                  <a:cubicBezTo>
                    <a:pt x="655" y="100"/>
                    <a:pt x="817" y="46"/>
                    <a:pt x="1004" y="46"/>
                  </a:cubicBezTo>
                  <a:cubicBezTo>
                    <a:pt x="1079" y="46"/>
                    <a:pt x="1159" y="55"/>
                    <a:pt x="1245" y="72"/>
                  </a:cubicBezTo>
                  <a:cubicBezTo>
                    <a:pt x="1247" y="72"/>
                    <a:pt x="1248" y="72"/>
                    <a:pt x="1250" y="72"/>
                  </a:cubicBezTo>
                  <a:cubicBezTo>
                    <a:pt x="1272" y="72"/>
                    <a:pt x="1282" y="35"/>
                    <a:pt x="1256" y="28"/>
                  </a:cubicBezTo>
                  <a:cubicBezTo>
                    <a:pt x="1166" y="10"/>
                    <a:pt x="1082" y="0"/>
                    <a:pt x="1002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86" name="Google Shape;8686;p48"/>
          <p:cNvGrpSpPr/>
          <p:nvPr/>
        </p:nvGrpSpPr>
        <p:grpSpPr>
          <a:xfrm>
            <a:off x="6519295" y="2616364"/>
            <a:ext cx="2343630" cy="1713116"/>
            <a:chOff x="6315647" y="2537343"/>
            <a:chExt cx="1938006" cy="1416618"/>
          </a:xfrm>
        </p:grpSpPr>
        <p:sp>
          <p:nvSpPr>
            <p:cNvPr id="8687" name="Google Shape;8687;p48"/>
            <p:cNvSpPr/>
            <p:nvPr/>
          </p:nvSpPr>
          <p:spPr>
            <a:xfrm>
              <a:off x="6315647" y="3225122"/>
              <a:ext cx="1938006" cy="728840"/>
            </a:xfrm>
            <a:custGeom>
              <a:avLst/>
              <a:gdLst/>
              <a:ahLst/>
              <a:cxnLst/>
              <a:rect l="l" t="t" r="r" b="b"/>
              <a:pathLst>
                <a:path w="26109" h="9819" extrusionOk="0">
                  <a:moveTo>
                    <a:pt x="19173" y="0"/>
                  </a:moveTo>
                  <a:cubicBezTo>
                    <a:pt x="18845" y="134"/>
                    <a:pt x="18517" y="271"/>
                    <a:pt x="18190" y="404"/>
                  </a:cubicBezTo>
                  <a:cubicBezTo>
                    <a:pt x="17994" y="487"/>
                    <a:pt x="17793" y="568"/>
                    <a:pt x="17624" y="695"/>
                  </a:cubicBezTo>
                  <a:cubicBezTo>
                    <a:pt x="17452" y="822"/>
                    <a:pt x="17311" y="1000"/>
                    <a:pt x="17271" y="1209"/>
                  </a:cubicBezTo>
                  <a:cubicBezTo>
                    <a:pt x="17262" y="1259"/>
                    <a:pt x="17258" y="1312"/>
                    <a:pt x="17277" y="1361"/>
                  </a:cubicBezTo>
                  <a:cubicBezTo>
                    <a:pt x="17292" y="1409"/>
                    <a:pt x="17327" y="1445"/>
                    <a:pt x="17359" y="1483"/>
                  </a:cubicBezTo>
                  <a:cubicBezTo>
                    <a:pt x="17902" y="2092"/>
                    <a:pt x="18373" y="2723"/>
                    <a:pt x="18954" y="3292"/>
                  </a:cubicBezTo>
                  <a:cubicBezTo>
                    <a:pt x="17198" y="2945"/>
                    <a:pt x="15442" y="2600"/>
                    <a:pt x="13688" y="2254"/>
                  </a:cubicBezTo>
                  <a:cubicBezTo>
                    <a:pt x="13628" y="2243"/>
                    <a:pt x="13567" y="2231"/>
                    <a:pt x="13507" y="2231"/>
                  </a:cubicBezTo>
                  <a:cubicBezTo>
                    <a:pt x="13474" y="2231"/>
                    <a:pt x="13440" y="2235"/>
                    <a:pt x="13408" y="2244"/>
                  </a:cubicBezTo>
                  <a:cubicBezTo>
                    <a:pt x="13279" y="2282"/>
                    <a:pt x="13192" y="2399"/>
                    <a:pt x="13103" y="2500"/>
                  </a:cubicBezTo>
                  <a:cubicBezTo>
                    <a:pt x="12668" y="2987"/>
                    <a:pt x="12026" y="3146"/>
                    <a:pt x="11356" y="3146"/>
                  </a:cubicBezTo>
                  <a:cubicBezTo>
                    <a:pt x="10965" y="3146"/>
                    <a:pt x="10564" y="3091"/>
                    <a:pt x="10190" y="3017"/>
                  </a:cubicBezTo>
                  <a:cubicBezTo>
                    <a:pt x="9150" y="2810"/>
                    <a:pt x="8164" y="2452"/>
                    <a:pt x="7133" y="2222"/>
                  </a:cubicBezTo>
                  <a:cubicBezTo>
                    <a:pt x="6918" y="2174"/>
                    <a:pt x="6694" y="2140"/>
                    <a:pt x="6474" y="2140"/>
                  </a:cubicBezTo>
                  <a:cubicBezTo>
                    <a:pt x="6271" y="2140"/>
                    <a:pt x="6070" y="2169"/>
                    <a:pt x="5880" y="2240"/>
                  </a:cubicBezTo>
                  <a:cubicBezTo>
                    <a:pt x="5717" y="2302"/>
                    <a:pt x="5542" y="2447"/>
                    <a:pt x="5590" y="2616"/>
                  </a:cubicBezTo>
                  <a:cubicBezTo>
                    <a:pt x="5623" y="2725"/>
                    <a:pt x="5738" y="2783"/>
                    <a:pt x="5844" y="2825"/>
                  </a:cubicBezTo>
                  <a:cubicBezTo>
                    <a:pt x="6307" y="3002"/>
                    <a:pt x="6786" y="2989"/>
                    <a:pt x="7260" y="3096"/>
                  </a:cubicBezTo>
                  <a:cubicBezTo>
                    <a:pt x="7723" y="3202"/>
                    <a:pt x="8151" y="3474"/>
                    <a:pt x="8591" y="3654"/>
                  </a:cubicBezTo>
                  <a:cubicBezTo>
                    <a:pt x="8697" y="3698"/>
                    <a:pt x="8826" y="3791"/>
                    <a:pt x="8789" y="3899"/>
                  </a:cubicBezTo>
                  <a:cubicBezTo>
                    <a:pt x="8776" y="3936"/>
                    <a:pt x="8745" y="3962"/>
                    <a:pt x="8716" y="3988"/>
                  </a:cubicBezTo>
                  <a:cubicBezTo>
                    <a:pt x="8501" y="4157"/>
                    <a:pt x="8233" y="4213"/>
                    <a:pt x="7955" y="4213"/>
                  </a:cubicBezTo>
                  <a:cubicBezTo>
                    <a:pt x="7757" y="4213"/>
                    <a:pt x="7553" y="4184"/>
                    <a:pt x="7360" y="4149"/>
                  </a:cubicBezTo>
                  <a:cubicBezTo>
                    <a:pt x="6661" y="4023"/>
                    <a:pt x="5971" y="3850"/>
                    <a:pt x="5269" y="3783"/>
                  </a:cubicBezTo>
                  <a:cubicBezTo>
                    <a:pt x="5196" y="3776"/>
                    <a:pt x="5123" y="3770"/>
                    <a:pt x="5049" y="3764"/>
                  </a:cubicBezTo>
                  <a:cubicBezTo>
                    <a:pt x="4994" y="3761"/>
                    <a:pt x="4938" y="3760"/>
                    <a:pt x="4883" y="3760"/>
                  </a:cubicBezTo>
                  <a:cubicBezTo>
                    <a:pt x="4646" y="3760"/>
                    <a:pt x="4414" y="3785"/>
                    <a:pt x="4179" y="3785"/>
                  </a:cubicBezTo>
                  <a:cubicBezTo>
                    <a:pt x="4036" y="3785"/>
                    <a:pt x="3892" y="3775"/>
                    <a:pt x="3745" y="3746"/>
                  </a:cubicBezTo>
                  <a:cubicBezTo>
                    <a:pt x="3265" y="3647"/>
                    <a:pt x="2785" y="3461"/>
                    <a:pt x="2341" y="3256"/>
                  </a:cubicBezTo>
                  <a:cubicBezTo>
                    <a:pt x="2116" y="3153"/>
                    <a:pt x="1891" y="3037"/>
                    <a:pt x="1645" y="3001"/>
                  </a:cubicBezTo>
                  <a:cubicBezTo>
                    <a:pt x="1585" y="2992"/>
                    <a:pt x="1524" y="2987"/>
                    <a:pt x="1463" y="2987"/>
                  </a:cubicBezTo>
                  <a:cubicBezTo>
                    <a:pt x="1192" y="2987"/>
                    <a:pt x="922" y="3068"/>
                    <a:pt x="661" y="3146"/>
                  </a:cubicBezTo>
                  <a:cubicBezTo>
                    <a:pt x="508" y="3191"/>
                    <a:pt x="353" y="3240"/>
                    <a:pt x="225" y="3335"/>
                  </a:cubicBezTo>
                  <a:cubicBezTo>
                    <a:pt x="97" y="3429"/>
                    <a:pt x="0" y="3580"/>
                    <a:pt x="13" y="3740"/>
                  </a:cubicBezTo>
                  <a:cubicBezTo>
                    <a:pt x="39" y="4037"/>
                    <a:pt x="398" y="4168"/>
                    <a:pt x="694" y="4218"/>
                  </a:cubicBezTo>
                  <a:cubicBezTo>
                    <a:pt x="1455" y="4341"/>
                    <a:pt x="2228" y="4379"/>
                    <a:pt x="2983" y="4530"/>
                  </a:cubicBezTo>
                  <a:cubicBezTo>
                    <a:pt x="3678" y="4668"/>
                    <a:pt x="4236" y="5003"/>
                    <a:pt x="4885" y="5228"/>
                  </a:cubicBezTo>
                  <a:cubicBezTo>
                    <a:pt x="5421" y="5413"/>
                    <a:pt x="5957" y="5600"/>
                    <a:pt x="6493" y="5784"/>
                  </a:cubicBezTo>
                  <a:cubicBezTo>
                    <a:pt x="6785" y="5887"/>
                    <a:pt x="7084" y="5992"/>
                    <a:pt x="7328" y="6182"/>
                  </a:cubicBezTo>
                  <a:cubicBezTo>
                    <a:pt x="7496" y="6314"/>
                    <a:pt x="7634" y="6484"/>
                    <a:pt x="7810" y="6608"/>
                  </a:cubicBezTo>
                  <a:cubicBezTo>
                    <a:pt x="8019" y="6754"/>
                    <a:pt x="8269" y="6828"/>
                    <a:pt x="8514" y="6900"/>
                  </a:cubicBezTo>
                  <a:cubicBezTo>
                    <a:pt x="9833" y="7283"/>
                    <a:pt x="11237" y="7883"/>
                    <a:pt x="12606" y="7966"/>
                  </a:cubicBezTo>
                  <a:cubicBezTo>
                    <a:pt x="13269" y="8005"/>
                    <a:pt x="13902" y="8294"/>
                    <a:pt x="14549" y="8433"/>
                  </a:cubicBezTo>
                  <a:cubicBezTo>
                    <a:pt x="15051" y="8541"/>
                    <a:pt x="15563" y="8612"/>
                    <a:pt x="16075" y="8612"/>
                  </a:cubicBezTo>
                  <a:cubicBezTo>
                    <a:pt x="16329" y="8612"/>
                    <a:pt x="16584" y="8594"/>
                    <a:pt x="16837" y="8555"/>
                  </a:cubicBezTo>
                  <a:cubicBezTo>
                    <a:pt x="17188" y="8501"/>
                    <a:pt x="17538" y="8406"/>
                    <a:pt x="17890" y="8406"/>
                  </a:cubicBezTo>
                  <a:cubicBezTo>
                    <a:pt x="17952" y="8406"/>
                    <a:pt x="18013" y="8409"/>
                    <a:pt x="18075" y="8416"/>
                  </a:cubicBezTo>
                  <a:cubicBezTo>
                    <a:pt x="18412" y="8452"/>
                    <a:pt x="18729" y="8593"/>
                    <a:pt x="19039" y="8729"/>
                  </a:cubicBezTo>
                  <a:cubicBezTo>
                    <a:pt x="20420" y="9330"/>
                    <a:pt x="21920" y="9819"/>
                    <a:pt x="23407" y="9819"/>
                  </a:cubicBezTo>
                  <a:cubicBezTo>
                    <a:pt x="23880" y="9819"/>
                    <a:pt x="24351" y="9769"/>
                    <a:pt x="24816" y="9659"/>
                  </a:cubicBezTo>
                  <a:cubicBezTo>
                    <a:pt x="25271" y="9551"/>
                    <a:pt x="25760" y="9339"/>
                    <a:pt x="25931" y="8904"/>
                  </a:cubicBezTo>
                  <a:cubicBezTo>
                    <a:pt x="26109" y="8446"/>
                    <a:pt x="25844" y="7916"/>
                    <a:pt x="25455" y="7617"/>
                  </a:cubicBezTo>
                  <a:cubicBezTo>
                    <a:pt x="25067" y="7316"/>
                    <a:pt x="24579" y="7186"/>
                    <a:pt x="24115" y="7026"/>
                  </a:cubicBezTo>
                  <a:cubicBezTo>
                    <a:pt x="23651" y="6866"/>
                    <a:pt x="23174" y="6648"/>
                    <a:pt x="22898" y="6245"/>
                  </a:cubicBezTo>
                  <a:cubicBezTo>
                    <a:pt x="22725" y="5991"/>
                    <a:pt x="22645" y="5687"/>
                    <a:pt x="22548" y="5397"/>
                  </a:cubicBezTo>
                  <a:cubicBezTo>
                    <a:pt x="22236" y="4475"/>
                    <a:pt x="21552" y="3994"/>
                    <a:pt x="20772" y="3481"/>
                  </a:cubicBezTo>
                  <a:cubicBezTo>
                    <a:pt x="20277" y="3155"/>
                    <a:pt x="19802" y="2799"/>
                    <a:pt x="19347" y="2418"/>
                  </a:cubicBezTo>
                  <a:cubicBezTo>
                    <a:pt x="18942" y="2078"/>
                    <a:pt x="18605" y="1845"/>
                    <a:pt x="18328" y="1389"/>
                  </a:cubicBezTo>
                  <a:cubicBezTo>
                    <a:pt x="18303" y="1351"/>
                    <a:pt x="18281" y="1309"/>
                    <a:pt x="18287" y="1264"/>
                  </a:cubicBezTo>
                  <a:cubicBezTo>
                    <a:pt x="18294" y="1213"/>
                    <a:pt x="18335" y="1174"/>
                    <a:pt x="18373" y="1142"/>
                  </a:cubicBezTo>
                  <a:cubicBezTo>
                    <a:pt x="18640" y="905"/>
                    <a:pt x="18713" y="519"/>
                    <a:pt x="18978" y="284"/>
                  </a:cubicBezTo>
                  <a:cubicBezTo>
                    <a:pt x="19068" y="205"/>
                    <a:pt x="19163" y="117"/>
                    <a:pt x="19173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48"/>
            <p:cNvSpPr/>
            <p:nvPr/>
          </p:nvSpPr>
          <p:spPr>
            <a:xfrm>
              <a:off x="6339474" y="3378027"/>
              <a:ext cx="278798" cy="186756"/>
            </a:xfrm>
            <a:custGeom>
              <a:avLst/>
              <a:gdLst/>
              <a:ahLst/>
              <a:cxnLst/>
              <a:rect l="l" t="t" r="r" b="b"/>
              <a:pathLst>
                <a:path w="3756" h="2516" extrusionOk="0">
                  <a:moveTo>
                    <a:pt x="423" y="0"/>
                  </a:moveTo>
                  <a:cubicBezTo>
                    <a:pt x="419" y="0"/>
                    <a:pt x="414" y="1"/>
                    <a:pt x="410" y="1"/>
                  </a:cubicBezTo>
                  <a:cubicBezTo>
                    <a:pt x="134" y="27"/>
                    <a:pt x="0" y="461"/>
                    <a:pt x="19" y="737"/>
                  </a:cubicBezTo>
                  <a:cubicBezTo>
                    <a:pt x="39" y="1013"/>
                    <a:pt x="212" y="1254"/>
                    <a:pt x="410" y="1449"/>
                  </a:cubicBezTo>
                  <a:cubicBezTo>
                    <a:pt x="831" y="1860"/>
                    <a:pt x="1375" y="2115"/>
                    <a:pt x="1920" y="2336"/>
                  </a:cubicBezTo>
                  <a:cubicBezTo>
                    <a:pt x="2085" y="2404"/>
                    <a:pt x="2252" y="2467"/>
                    <a:pt x="2428" y="2499"/>
                  </a:cubicBezTo>
                  <a:cubicBezTo>
                    <a:pt x="2495" y="2510"/>
                    <a:pt x="2570" y="2515"/>
                    <a:pt x="2649" y="2515"/>
                  </a:cubicBezTo>
                  <a:cubicBezTo>
                    <a:pt x="2849" y="2515"/>
                    <a:pt x="3070" y="2479"/>
                    <a:pt x="3227" y="2401"/>
                  </a:cubicBezTo>
                  <a:cubicBezTo>
                    <a:pt x="3745" y="2146"/>
                    <a:pt x="3755" y="1674"/>
                    <a:pt x="3490" y="1225"/>
                  </a:cubicBezTo>
                  <a:lnTo>
                    <a:pt x="2447" y="549"/>
                  </a:lnTo>
                  <a:cubicBezTo>
                    <a:pt x="1897" y="488"/>
                    <a:pt x="1351" y="368"/>
                    <a:pt x="823" y="199"/>
                  </a:cubicBezTo>
                  <a:cubicBezTo>
                    <a:pt x="710" y="162"/>
                    <a:pt x="546" y="0"/>
                    <a:pt x="4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48"/>
            <p:cNvSpPr/>
            <p:nvPr/>
          </p:nvSpPr>
          <p:spPr>
            <a:xfrm>
              <a:off x="6344596" y="3371644"/>
              <a:ext cx="273009" cy="177404"/>
            </a:xfrm>
            <a:custGeom>
              <a:avLst/>
              <a:gdLst/>
              <a:ahLst/>
              <a:cxnLst/>
              <a:rect l="l" t="t" r="r" b="b"/>
              <a:pathLst>
                <a:path w="3678" h="2390" extrusionOk="0">
                  <a:moveTo>
                    <a:pt x="510" y="0"/>
                  </a:moveTo>
                  <a:cubicBezTo>
                    <a:pt x="494" y="0"/>
                    <a:pt x="478" y="1"/>
                    <a:pt x="463" y="3"/>
                  </a:cubicBezTo>
                  <a:cubicBezTo>
                    <a:pt x="187" y="30"/>
                    <a:pt x="1" y="334"/>
                    <a:pt x="21" y="610"/>
                  </a:cubicBezTo>
                  <a:cubicBezTo>
                    <a:pt x="41" y="886"/>
                    <a:pt x="214" y="1127"/>
                    <a:pt x="412" y="1321"/>
                  </a:cubicBezTo>
                  <a:cubicBezTo>
                    <a:pt x="833" y="1731"/>
                    <a:pt x="1377" y="1986"/>
                    <a:pt x="1922" y="2209"/>
                  </a:cubicBezTo>
                  <a:cubicBezTo>
                    <a:pt x="2102" y="2281"/>
                    <a:pt x="2287" y="2351"/>
                    <a:pt x="2478" y="2377"/>
                  </a:cubicBezTo>
                  <a:cubicBezTo>
                    <a:pt x="2541" y="2385"/>
                    <a:pt x="2607" y="2389"/>
                    <a:pt x="2673" y="2389"/>
                  </a:cubicBezTo>
                  <a:cubicBezTo>
                    <a:pt x="2865" y="2389"/>
                    <a:pt x="3063" y="2354"/>
                    <a:pt x="3229" y="2271"/>
                  </a:cubicBezTo>
                  <a:cubicBezTo>
                    <a:pt x="3512" y="2132"/>
                    <a:pt x="3643" y="1930"/>
                    <a:pt x="3660" y="1702"/>
                  </a:cubicBezTo>
                  <a:cubicBezTo>
                    <a:pt x="3678" y="1509"/>
                    <a:pt x="3612" y="1500"/>
                    <a:pt x="3592" y="1236"/>
                  </a:cubicBezTo>
                  <a:lnTo>
                    <a:pt x="2461" y="555"/>
                  </a:lnTo>
                  <a:cubicBezTo>
                    <a:pt x="1947" y="450"/>
                    <a:pt x="1351" y="241"/>
                    <a:pt x="826" y="70"/>
                  </a:cubicBezTo>
                  <a:cubicBezTo>
                    <a:pt x="723" y="37"/>
                    <a:pt x="617" y="0"/>
                    <a:pt x="5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48"/>
            <p:cNvSpPr/>
            <p:nvPr/>
          </p:nvSpPr>
          <p:spPr>
            <a:xfrm>
              <a:off x="6458904" y="3410761"/>
              <a:ext cx="26870" cy="40899"/>
            </a:xfrm>
            <a:custGeom>
              <a:avLst/>
              <a:gdLst/>
              <a:ahLst/>
              <a:cxnLst/>
              <a:rect l="l" t="t" r="r" b="b"/>
              <a:pathLst>
                <a:path w="362" h="551" extrusionOk="0">
                  <a:moveTo>
                    <a:pt x="320" y="0"/>
                  </a:moveTo>
                  <a:cubicBezTo>
                    <a:pt x="115" y="122"/>
                    <a:pt x="20" y="360"/>
                    <a:pt x="0" y="542"/>
                  </a:cubicBezTo>
                  <a:lnTo>
                    <a:pt x="81" y="550"/>
                  </a:lnTo>
                  <a:cubicBezTo>
                    <a:pt x="105" y="347"/>
                    <a:pt x="214" y="158"/>
                    <a:pt x="362" y="71"/>
                  </a:cubicBezTo>
                  <a:lnTo>
                    <a:pt x="32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48"/>
            <p:cNvSpPr/>
            <p:nvPr/>
          </p:nvSpPr>
          <p:spPr>
            <a:xfrm>
              <a:off x="6436785" y="3402077"/>
              <a:ext cx="29617" cy="38821"/>
            </a:xfrm>
            <a:custGeom>
              <a:avLst/>
              <a:gdLst/>
              <a:ahLst/>
              <a:cxnLst/>
              <a:rect l="l" t="t" r="r" b="b"/>
              <a:pathLst>
                <a:path w="399" h="523" extrusionOk="0">
                  <a:moveTo>
                    <a:pt x="345" y="1"/>
                  </a:moveTo>
                  <a:cubicBezTo>
                    <a:pt x="195" y="136"/>
                    <a:pt x="77" y="304"/>
                    <a:pt x="0" y="492"/>
                  </a:cubicBezTo>
                  <a:lnTo>
                    <a:pt x="77" y="522"/>
                  </a:lnTo>
                  <a:cubicBezTo>
                    <a:pt x="149" y="348"/>
                    <a:pt x="260" y="188"/>
                    <a:pt x="398" y="63"/>
                  </a:cubicBezTo>
                  <a:lnTo>
                    <a:pt x="34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48"/>
            <p:cNvSpPr/>
            <p:nvPr/>
          </p:nvSpPr>
          <p:spPr>
            <a:xfrm>
              <a:off x="6469147" y="3427313"/>
              <a:ext cx="26796" cy="50623"/>
            </a:xfrm>
            <a:custGeom>
              <a:avLst/>
              <a:gdLst/>
              <a:ahLst/>
              <a:cxnLst/>
              <a:rect l="l" t="t" r="r" b="b"/>
              <a:pathLst>
                <a:path w="361" h="682" extrusionOk="0">
                  <a:moveTo>
                    <a:pt x="87" y="94"/>
                  </a:moveTo>
                  <a:lnTo>
                    <a:pt x="87" y="94"/>
                  </a:lnTo>
                  <a:cubicBezTo>
                    <a:pt x="196" y="198"/>
                    <a:pt x="264" y="343"/>
                    <a:pt x="275" y="496"/>
                  </a:cubicBezTo>
                  <a:cubicBezTo>
                    <a:pt x="276" y="521"/>
                    <a:pt x="279" y="547"/>
                    <a:pt x="269" y="568"/>
                  </a:cubicBezTo>
                  <a:cubicBezTo>
                    <a:pt x="263" y="586"/>
                    <a:pt x="248" y="598"/>
                    <a:pt x="237" y="600"/>
                  </a:cubicBezTo>
                  <a:cubicBezTo>
                    <a:pt x="235" y="601"/>
                    <a:pt x="233" y="601"/>
                    <a:pt x="232" y="601"/>
                  </a:cubicBezTo>
                  <a:cubicBezTo>
                    <a:pt x="220" y="601"/>
                    <a:pt x="206" y="593"/>
                    <a:pt x="196" y="580"/>
                  </a:cubicBezTo>
                  <a:cubicBezTo>
                    <a:pt x="182" y="561"/>
                    <a:pt x="174" y="538"/>
                    <a:pt x="166" y="515"/>
                  </a:cubicBezTo>
                  <a:cubicBezTo>
                    <a:pt x="118" y="378"/>
                    <a:pt x="93" y="237"/>
                    <a:pt x="87" y="94"/>
                  </a:cubicBezTo>
                  <a:close/>
                  <a:moveTo>
                    <a:pt x="108" y="1"/>
                  </a:moveTo>
                  <a:lnTo>
                    <a:pt x="86" y="28"/>
                  </a:lnTo>
                  <a:lnTo>
                    <a:pt x="86" y="6"/>
                  </a:lnTo>
                  <a:lnTo>
                    <a:pt x="4" y="5"/>
                  </a:lnTo>
                  <a:lnTo>
                    <a:pt x="4" y="5"/>
                  </a:lnTo>
                  <a:cubicBezTo>
                    <a:pt x="0" y="188"/>
                    <a:pt x="28" y="370"/>
                    <a:pt x="87" y="542"/>
                  </a:cubicBezTo>
                  <a:cubicBezTo>
                    <a:pt x="99" y="573"/>
                    <a:pt x="110" y="605"/>
                    <a:pt x="135" y="632"/>
                  </a:cubicBezTo>
                  <a:cubicBezTo>
                    <a:pt x="161" y="663"/>
                    <a:pt x="198" y="682"/>
                    <a:pt x="234" y="682"/>
                  </a:cubicBezTo>
                  <a:cubicBezTo>
                    <a:pt x="238" y="682"/>
                    <a:pt x="244" y="682"/>
                    <a:pt x="247" y="680"/>
                  </a:cubicBezTo>
                  <a:cubicBezTo>
                    <a:pt x="289" y="674"/>
                    <a:pt x="327" y="641"/>
                    <a:pt x="346" y="596"/>
                  </a:cubicBezTo>
                  <a:cubicBezTo>
                    <a:pt x="360" y="558"/>
                    <a:pt x="357" y="521"/>
                    <a:pt x="356" y="487"/>
                  </a:cubicBezTo>
                  <a:cubicBezTo>
                    <a:pt x="341" y="300"/>
                    <a:pt x="251" y="123"/>
                    <a:pt x="1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48"/>
            <p:cNvSpPr/>
            <p:nvPr/>
          </p:nvSpPr>
          <p:spPr>
            <a:xfrm>
              <a:off x="6464694" y="3391017"/>
              <a:ext cx="44017" cy="44759"/>
            </a:xfrm>
            <a:custGeom>
              <a:avLst/>
              <a:gdLst/>
              <a:ahLst/>
              <a:cxnLst/>
              <a:rect l="l" t="t" r="r" b="b"/>
              <a:pathLst>
                <a:path w="593" h="603" extrusionOk="0">
                  <a:moveTo>
                    <a:pt x="448" y="82"/>
                  </a:moveTo>
                  <a:cubicBezTo>
                    <a:pt x="464" y="85"/>
                    <a:pt x="471" y="92"/>
                    <a:pt x="475" y="105"/>
                  </a:cubicBezTo>
                  <a:cubicBezTo>
                    <a:pt x="499" y="162"/>
                    <a:pt x="445" y="286"/>
                    <a:pt x="411" y="331"/>
                  </a:cubicBezTo>
                  <a:cubicBezTo>
                    <a:pt x="342" y="424"/>
                    <a:pt x="240" y="490"/>
                    <a:pt x="128" y="513"/>
                  </a:cubicBezTo>
                  <a:cubicBezTo>
                    <a:pt x="89" y="411"/>
                    <a:pt x="178" y="286"/>
                    <a:pt x="266" y="198"/>
                  </a:cubicBezTo>
                  <a:cubicBezTo>
                    <a:pt x="335" y="127"/>
                    <a:pt x="401" y="82"/>
                    <a:pt x="439" y="82"/>
                  </a:cubicBezTo>
                  <a:close/>
                  <a:moveTo>
                    <a:pt x="440" y="0"/>
                  </a:moveTo>
                  <a:cubicBezTo>
                    <a:pt x="356" y="0"/>
                    <a:pt x="259" y="87"/>
                    <a:pt x="207" y="141"/>
                  </a:cubicBezTo>
                  <a:cubicBezTo>
                    <a:pt x="1" y="356"/>
                    <a:pt x="18" y="498"/>
                    <a:pt x="72" y="581"/>
                  </a:cubicBezTo>
                  <a:lnTo>
                    <a:pt x="86" y="603"/>
                  </a:lnTo>
                  <a:lnTo>
                    <a:pt x="114" y="600"/>
                  </a:lnTo>
                  <a:cubicBezTo>
                    <a:pt x="259" y="578"/>
                    <a:pt x="391" y="501"/>
                    <a:pt x="478" y="382"/>
                  </a:cubicBezTo>
                  <a:cubicBezTo>
                    <a:pt x="510" y="339"/>
                    <a:pt x="593" y="179"/>
                    <a:pt x="554" y="77"/>
                  </a:cubicBezTo>
                  <a:cubicBezTo>
                    <a:pt x="539" y="38"/>
                    <a:pt x="509" y="12"/>
                    <a:pt x="467" y="3"/>
                  </a:cubicBezTo>
                  <a:cubicBezTo>
                    <a:pt x="458" y="1"/>
                    <a:pt x="449" y="0"/>
                    <a:pt x="4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48"/>
            <p:cNvSpPr/>
            <p:nvPr/>
          </p:nvSpPr>
          <p:spPr>
            <a:xfrm>
              <a:off x="6491118" y="3370530"/>
              <a:ext cx="174138" cy="127671"/>
            </a:xfrm>
            <a:custGeom>
              <a:avLst/>
              <a:gdLst/>
              <a:ahLst/>
              <a:cxnLst/>
              <a:rect l="l" t="t" r="r" b="b"/>
              <a:pathLst>
                <a:path w="2346" h="1720" extrusionOk="0">
                  <a:moveTo>
                    <a:pt x="500" y="0"/>
                  </a:moveTo>
                  <a:lnTo>
                    <a:pt x="176" y="671"/>
                  </a:lnTo>
                  <a:cubicBezTo>
                    <a:pt x="176" y="671"/>
                    <a:pt x="0" y="1137"/>
                    <a:pt x="347" y="1489"/>
                  </a:cubicBezTo>
                  <a:cubicBezTo>
                    <a:pt x="510" y="1653"/>
                    <a:pt x="743" y="1719"/>
                    <a:pt x="974" y="1719"/>
                  </a:cubicBezTo>
                  <a:cubicBezTo>
                    <a:pt x="1091" y="1719"/>
                    <a:pt x="1207" y="1702"/>
                    <a:pt x="1314" y="1672"/>
                  </a:cubicBezTo>
                  <a:cubicBezTo>
                    <a:pt x="1606" y="1588"/>
                    <a:pt x="1781" y="1145"/>
                    <a:pt x="1936" y="908"/>
                  </a:cubicBezTo>
                  <a:cubicBezTo>
                    <a:pt x="2071" y="697"/>
                    <a:pt x="2209" y="484"/>
                    <a:pt x="2346" y="273"/>
                  </a:cubicBezTo>
                  <a:lnTo>
                    <a:pt x="500" y="0"/>
                  </a:lnTo>
                  <a:close/>
                </a:path>
              </a:pathLst>
            </a:custGeom>
            <a:solidFill>
              <a:srgbClr val="F87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48"/>
            <p:cNvSpPr/>
            <p:nvPr/>
          </p:nvSpPr>
          <p:spPr>
            <a:xfrm>
              <a:off x="6415111" y="3394877"/>
              <a:ext cx="30656" cy="39341"/>
            </a:xfrm>
            <a:custGeom>
              <a:avLst/>
              <a:gdLst/>
              <a:ahLst/>
              <a:cxnLst/>
              <a:rect l="l" t="t" r="r" b="b"/>
              <a:pathLst>
                <a:path w="413" h="530" extrusionOk="0">
                  <a:moveTo>
                    <a:pt x="365" y="1"/>
                  </a:moveTo>
                  <a:cubicBezTo>
                    <a:pt x="192" y="124"/>
                    <a:pt x="64" y="303"/>
                    <a:pt x="1" y="504"/>
                  </a:cubicBezTo>
                  <a:lnTo>
                    <a:pt x="79" y="529"/>
                  </a:lnTo>
                  <a:cubicBezTo>
                    <a:pt x="137" y="343"/>
                    <a:pt x="255" y="178"/>
                    <a:pt x="413" y="67"/>
                  </a:cubicBezTo>
                  <a:lnTo>
                    <a:pt x="36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48"/>
            <p:cNvSpPr/>
            <p:nvPr/>
          </p:nvSpPr>
          <p:spPr>
            <a:xfrm>
              <a:off x="6695983" y="3292445"/>
              <a:ext cx="244654" cy="163523"/>
            </a:xfrm>
            <a:custGeom>
              <a:avLst/>
              <a:gdLst/>
              <a:ahLst/>
              <a:cxnLst/>
              <a:rect l="l" t="t" r="r" b="b"/>
              <a:pathLst>
                <a:path w="3296" h="2203" extrusionOk="0">
                  <a:moveTo>
                    <a:pt x="373" y="0"/>
                  </a:moveTo>
                  <a:cubicBezTo>
                    <a:pt x="369" y="0"/>
                    <a:pt x="365" y="1"/>
                    <a:pt x="361" y="1"/>
                  </a:cubicBezTo>
                  <a:cubicBezTo>
                    <a:pt x="120" y="24"/>
                    <a:pt x="1" y="406"/>
                    <a:pt x="18" y="647"/>
                  </a:cubicBezTo>
                  <a:cubicBezTo>
                    <a:pt x="34" y="888"/>
                    <a:pt x="187" y="1100"/>
                    <a:pt x="361" y="1270"/>
                  </a:cubicBezTo>
                  <a:cubicBezTo>
                    <a:pt x="730" y="1629"/>
                    <a:pt x="1209" y="1854"/>
                    <a:pt x="1685" y="2047"/>
                  </a:cubicBezTo>
                  <a:cubicBezTo>
                    <a:pt x="1829" y="2105"/>
                    <a:pt x="1979" y="2160"/>
                    <a:pt x="2133" y="2188"/>
                  </a:cubicBezTo>
                  <a:cubicBezTo>
                    <a:pt x="2191" y="2198"/>
                    <a:pt x="2256" y="2203"/>
                    <a:pt x="2325" y="2203"/>
                  </a:cubicBezTo>
                  <a:cubicBezTo>
                    <a:pt x="2500" y="2203"/>
                    <a:pt x="2696" y="2170"/>
                    <a:pt x="2833" y="2102"/>
                  </a:cubicBezTo>
                  <a:cubicBezTo>
                    <a:pt x="3289" y="1877"/>
                    <a:pt x="3296" y="1466"/>
                    <a:pt x="3063" y="1071"/>
                  </a:cubicBezTo>
                  <a:lnTo>
                    <a:pt x="2147" y="482"/>
                  </a:lnTo>
                  <a:cubicBezTo>
                    <a:pt x="1664" y="428"/>
                    <a:pt x="1187" y="326"/>
                    <a:pt x="724" y="175"/>
                  </a:cubicBezTo>
                  <a:cubicBezTo>
                    <a:pt x="625" y="143"/>
                    <a:pt x="481" y="0"/>
                    <a:pt x="3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48"/>
            <p:cNvSpPr/>
            <p:nvPr/>
          </p:nvSpPr>
          <p:spPr>
            <a:xfrm>
              <a:off x="6700659" y="3286804"/>
              <a:ext cx="239458" cy="155358"/>
            </a:xfrm>
            <a:custGeom>
              <a:avLst/>
              <a:gdLst/>
              <a:ahLst/>
              <a:cxnLst/>
              <a:rect l="l" t="t" r="r" b="b"/>
              <a:pathLst>
                <a:path w="3226" h="2093" extrusionOk="0">
                  <a:moveTo>
                    <a:pt x="446" y="1"/>
                  </a:moveTo>
                  <a:cubicBezTo>
                    <a:pt x="432" y="1"/>
                    <a:pt x="419" y="2"/>
                    <a:pt x="405" y="3"/>
                  </a:cubicBezTo>
                  <a:cubicBezTo>
                    <a:pt x="163" y="26"/>
                    <a:pt x="0" y="291"/>
                    <a:pt x="18" y="534"/>
                  </a:cubicBezTo>
                  <a:cubicBezTo>
                    <a:pt x="35" y="776"/>
                    <a:pt x="188" y="988"/>
                    <a:pt x="362" y="1157"/>
                  </a:cubicBezTo>
                  <a:cubicBezTo>
                    <a:pt x="729" y="1516"/>
                    <a:pt x="1208" y="1741"/>
                    <a:pt x="1686" y="1934"/>
                  </a:cubicBezTo>
                  <a:cubicBezTo>
                    <a:pt x="1845" y="1997"/>
                    <a:pt x="2006" y="2059"/>
                    <a:pt x="2174" y="2081"/>
                  </a:cubicBezTo>
                  <a:cubicBezTo>
                    <a:pt x="2230" y="2088"/>
                    <a:pt x="2289" y="2092"/>
                    <a:pt x="2348" y="2092"/>
                  </a:cubicBezTo>
                  <a:cubicBezTo>
                    <a:pt x="2515" y="2092"/>
                    <a:pt x="2687" y="2061"/>
                    <a:pt x="2832" y="1990"/>
                  </a:cubicBezTo>
                  <a:cubicBezTo>
                    <a:pt x="3079" y="1869"/>
                    <a:pt x="3195" y="1690"/>
                    <a:pt x="3211" y="1491"/>
                  </a:cubicBezTo>
                  <a:cubicBezTo>
                    <a:pt x="3226" y="1322"/>
                    <a:pt x="3169" y="1314"/>
                    <a:pt x="3151" y="1082"/>
                  </a:cubicBezTo>
                  <a:lnTo>
                    <a:pt x="2157" y="489"/>
                  </a:lnTo>
                  <a:cubicBezTo>
                    <a:pt x="1707" y="397"/>
                    <a:pt x="1185" y="214"/>
                    <a:pt x="722" y="63"/>
                  </a:cubicBezTo>
                  <a:cubicBezTo>
                    <a:pt x="632" y="33"/>
                    <a:pt x="539" y="1"/>
                    <a:pt x="4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48"/>
            <p:cNvSpPr/>
            <p:nvPr/>
          </p:nvSpPr>
          <p:spPr>
            <a:xfrm>
              <a:off x="6800419" y="3320947"/>
              <a:ext cx="24124" cy="36149"/>
            </a:xfrm>
            <a:custGeom>
              <a:avLst/>
              <a:gdLst/>
              <a:ahLst/>
              <a:cxnLst/>
              <a:rect l="l" t="t" r="r" b="b"/>
              <a:pathLst>
                <a:path w="325" h="487" extrusionOk="0">
                  <a:moveTo>
                    <a:pt x="283" y="0"/>
                  </a:moveTo>
                  <a:cubicBezTo>
                    <a:pt x="101" y="106"/>
                    <a:pt x="17" y="316"/>
                    <a:pt x="1" y="477"/>
                  </a:cubicBezTo>
                  <a:lnTo>
                    <a:pt x="82" y="487"/>
                  </a:lnTo>
                  <a:cubicBezTo>
                    <a:pt x="101" y="310"/>
                    <a:pt x="197" y="147"/>
                    <a:pt x="325" y="70"/>
                  </a:cubicBezTo>
                  <a:lnTo>
                    <a:pt x="28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48"/>
            <p:cNvSpPr/>
            <p:nvPr/>
          </p:nvSpPr>
          <p:spPr>
            <a:xfrm>
              <a:off x="6781046" y="3313376"/>
              <a:ext cx="26573" cy="34367"/>
            </a:xfrm>
            <a:custGeom>
              <a:avLst/>
              <a:gdLst/>
              <a:ahLst/>
              <a:cxnLst/>
              <a:rect l="l" t="t" r="r" b="b"/>
              <a:pathLst>
                <a:path w="358" h="463" extrusionOk="0">
                  <a:moveTo>
                    <a:pt x="304" y="1"/>
                  </a:moveTo>
                  <a:cubicBezTo>
                    <a:pt x="173" y="118"/>
                    <a:pt x="67" y="267"/>
                    <a:pt x="1" y="432"/>
                  </a:cubicBezTo>
                  <a:lnTo>
                    <a:pt x="78" y="463"/>
                  </a:lnTo>
                  <a:cubicBezTo>
                    <a:pt x="140" y="310"/>
                    <a:pt x="237" y="172"/>
                    <a:pt x="358" y="62"/>
                  </a:cubicBezTo>
                  <a:lnTo>
                    <a:pt x="304" y="1"/>
                  </a:lnTo>
                  <a:close/>
                </a:path>
              </a:pathLst>
            </a:custGeom>
            <a:solidFill>
              <a:srgbClr val="B0A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48"/>
            <p:cNvSpPr/>
            <p:nvPr/>
          </p:nvSpPr>
          <p:spPr>
            <a:xfrm>
              <a:off x="6809475" y="3335496"/>
              <a:ext cx="24272" cy="44982"/>
            </a:xfrm>
            <a:custGeom>
              <a:avLst/>
              <a:gdLst/>
              <a:ahLst/>
              <a:cxnLst/>
              <a:rect l="l" t="t" r="r" b="b"/>
              <a:pathLst>
                <a:path w="327" h="606" extrusionOk="0">
                  <a:moveTo>
                    <a:pt x="88" y="98"/>
                  </a:moveTo>
                  <a:lnTo>
                    <a:pt x="88" y="98"/>
                  </a:lnTo>
                  <a:cubicBezTo>
                    <a:pt x="177" y="189"/>
                    <a:pt x="233" y="310"/>
                    <a:pt x="243" y="438"/>
                  </a:cubicBezTo>
                  <a:cubicBezTo>
                    <a:pt x="245" y="458"/>
                    <a:pt x="245" y="481"/>
                    <a:pt x="238" y="499"/>
                  </a:cubicBezTo>
                  <a:cubicBezTo>
                    <a:pt x="233" y="513"/>
                    <a:pt x="222" y="522"/>
                    <a:pt x="213" y="525"/>
                  </a:cubicBezTo>
                  <a:cubicBezTo>
                    <a:pt x="204" y="525"/>
                    <a:pt x="191" y="519"/>
                    <a:pt x="182" y="509"/>
                  </a:cubicBezTo>
                  <a:cubicBezTo>
                    <a:pt x="169" y="496"/>
                    <a:pt x="162" y="475"/>
                    <a:pt x="155" y="454"/>
                  </a:cubicBezTo>
                  <a:cubicBezTo>
                    <a:pt x="116" y="337"/>
                    <a:pt x="94" y="220"/>
                    <a:pt x="88" y="98"/>
                  </a:cubicBezTo>
                  <a:close/>
                  <a:moveTo>
                    <a:pt x="104" y="0"/>
                  </a:moveTo>
                  <a:lnTo>
                    <a:pt x="87" y="22"/>
                  </a:lnTo>
                  <a:lnTo>
                    <a:pt x="87" y="9"/>
                  </a:lnTo>
                  <a:lnTo>
                    <a:pt x="4" y="8"/>
                  </a:lnTo>
                  <a:lnTo>
                    <a:pt x="4" y="8"/>
                  </a:lnTo>
                  <a:cubicBezTo>
                    <a:pt x="1" y="167"/>
                    <a:pt x="24" y="327"/>
                    <a:pt x="76" y="480"/>
                  </a:cubicBezTo>
                  <a:cubicBezTo>
                    <a:pt x="87" y="506"/>
                    <a:pt x="97" y="535"/>
                    <a:pt x="119" y="561"/>
                  </a:cubicBezTo>
                  <a:cubicBezTo>
                    <a:pt x="145" y="590"/>
                    <a:pt x="177" y="606"/>
                    <a:pt x="210" y="606"/>
                  </a:cubicBezTo>
                  <a:cubicBezTo>
                    <a:pt x="214" y="606"/>
                    <a:pt x="219" y="606"/>
                    <a:pt x="222" y="605"/>
                  </a:cubicBezTo>
                  <a:cubicBezTo>
                    <a:pt x="262" y="599"/>
                    <a:pt x="297" y="570"/>
                    <a:pt x="313" y="528"/>
                  </a:cubicBezTo>
                  <a:cubicBezTo>
                    <a:pt x="326" y="494"/>
                    <a:pt x="326" y="459"/>
                    <a:pt x="323" y="430"/>
                  </a:cubicBezTo>
                  <a:cubicBezTo>
                    <a:pt x="312" y="265"/>
                    <a:pt x="232" y="106"/>
                    <a:pt x="1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48"/>
            <p:cNvSpPr/>
            <p:nvPr/>
          </p:nvSpPr>
          <p:spPr>
            <a:xfrm>
              <a:off x="6805392" y="3303504"/>
              <a:ext cx="39415" cy="40157"/>
            </a:xfrm>
            <a:custGeom>
              <a:avLst/>
              <a:gdLst/>
              <a:ahLst/>
              <a:cxnLst/>
              <a:rect l="l" t="t" r="r" b="b"/>
              <a:pathLst>
                <a:path w="531" h="541" extrusionOk="0">
                  <a:moveTo>
                    <a:pt x="399" y="80"/>
                  </a:moveTo>
                  <a:cubicBezTo>
                    <a:pt x="413" y="81"/>
                    <a:pt x="418" y="90"/>
                    <a:pt x="420" y="97"/>
                  </a:cubicBezTo>
                  <a:cubicBezTo>
                    <a:pt x="439" y="142"/>
                    <a:pt x="396" y="251"/>
                    <a:pt x="364" y="291"/>
                  </a:cubicBezTo>
                  <a:cubicBezTo>
                    <a:pt x="306" y="369"/>
                    <a:pt x="217" y="426"/>
                    <a:pt x="123" y="447"/>
                  </a:cubicBezTo>
                  <a:cubicBezTo>
                    <a:pt x="94" y="362"/>
                    <a:pt x="171" y="257"/>
                    <a:pt x="245" y="180"/>
                  </a:cubicBezTo>
                  <a:cubicBezTo>
                    <a:pt x="303" y="121"/>
                    <a:pt x="362" y="80"/>
                    <a:pt x="393" y="80"/>
                  </a:cubicBezTo>
                  <a:close/>
                  <a:moveTo>
                    <a:pt x="394" y="0"/>
                  </a:moveTo>
                  <a:cubicBezTo>
                    <a:pt x="317" y="0"/>
                    <a:pt x="231" y="78"/>
                    <a:pt x="184" y="126"/>
                  </a:cubicBezTo>
                  <a:cubicBezTo>
                    <a:pt x="1" y="317"/>
                    <a:pt x="18" y="443"/>
                    <a:pt x="65" y="519"/>
                  </a:cubicBezTo>
                  <a:lnTo>
                    <a:pt x="79" y="540"/>
                  </a:lnTo>
                  <a:lnTo>
                    <a:pt x="107" y="536"/>
                  </a:lnTo>
                  <a:cubicBezTo>
                    <a:pt x="233" y="519"/>
                    <a:pt x="352" y="447"/>
                    <a:pt x="429" y="344"/>
                  </a:cubicBezTo>
                  <a:cubicBezTo>
                    <a:pt x="458" y="304"/>
                    <a:pt x="531" y="163"/>
                    <a:pt x="497" y="71"/>
                  </a:cubicBezTo>
                  <a:cubicBezTo>
                    <a:pt x="484" y="35"/>
                    <a:pt x="455" y="12"/>
                    <a:pt x="418" y="3"/>
                  </a:cubicBezTo>
                  <a:cubicBezTo>
                    <a:pt x="410" y="1"/>
                    <a:pt x="402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48"/>
            <p:cNvSpPr/>
            <p:nvPr/>
          </p:nvSpPr>
          <p:spPr>
            <a:xfrm>
              <a:off x="6828996" y="3285913"/>
              <a:ext cx="152760" cy="112009"/>
            </a:xfrm>
            <a:custGeom>
              <a:avLst/>
              <a:gdLst/>
              <a:ahLst/>
              <a:cxnLst/>
              <a:rect l="l" t="t" r="r" b="b"/>
              <a:pathLst>
                <a:path w="2058" h="1509" extrusionOk="0">
                  <a:moveTo>
                    <a:pt x="438" y="0"/>
                  </a:moveTo>
                  <a:lnTo>
                    <a:pt x="155" y="589"/>
                  </a:lnTo>
                  <a:cubicBezTo>
                    <a:pt x="155" y="589"/>
                    <a:pt x="1" y="998"/>
                    <a:pt x="304" y="1304"/>
                  </a:cubicBezTo>
                  <a:cubicBezTo>
                    <a:pt x="448" y="1449"/>
                    <a:pt x="651" y="1508"/>
                    <a:pt x="854" y="1508"/>
                  </a:cubicBezTo>
                  <a:cubicBezTo>
                    <a:pt x="957" y="1508"/>
                    <a:pt x="1059" y="1493"/>
                    <a:pt x="1154" y="1466"/>
                  </a:cubicBezTo>
                  <a:cubicBezTo>
                    <a:pt x="1409" y="1393"/>
                    <a:pt x="1562" y="1004"/>
                    <a:pt x="1698" y="795"/>
                  </a:cubicBezTo>
                  <a:lnTo>
                    <a:pt x="2057" y="239"/>
                  </a:lnTo>
                  <a:lnTo>
                    <a:pt x="438" y="0"/>
                  </a:lnTo>
                  <a:close/>
                </a:path>
              </a:pathLst>
            </a:custGeom>
            <a:solidFill>
              <a:srgbClr val="F87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48"/>
            <p:cNvSpPr/>
            <p:nvPr/>
          </p:nvSpPr>
          <p:spPr>
            <a:xfrm>
              <a:off x="6762119" y="3307067"/>
              <a:ext cx="27538" cy="34738"/>
            </a:xfrm>
            <a:custGeom>
              <a:avLst/>
              <a:gdLst/>
              <a:ahLst/>
              <a:cxnLst/>
              <a:rect l="l" t="t" r="r" b="b"/>
              <a:pathLst>
                <a:path w="371" h="468" extrusionOk="0">
                  <a:moveTo>
                    <a:pt x="322" y="0"/>
                  </a:moveTo>
                  <a:cubicBezTo>
                    <a:pt x="170" y="109"/>
                    <a:pt x="57" y="267"/>
                    <a:pt x="0" y="444"/>
                  </a:cubicBezTo>
                  <a:lnTo>
                    <a:pt x="78" y="468"/>
                  </a:lnTo>
                  <a:cubicBezTo>
                    <a:pt x="129" y="306"/>
                    <a:pt x="232" y="163"/>
                    <a:pt x="370" y="67"/>
                  </a:cubicBezTo>
                  <a:lnTo>
                    <a:pt x="322" y="0"/>
                  </a:lnTo>
                  <a:close/>
                </a:path>
              </a:pathLst>
            </a:custGeom>
            <a:solidFill>
              <a:srgbClr val="B0A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48"/>
            <p:cNvSpPr/>
            <p:nvPr/>
          </p:nvSpPr>
          <p:spPr>
            <a:xfrm>
              <a:off x="6835454" y="2874552"/>
              <a:ext cx="613565" cy="566950"/>
            </a:xfrm>
            <a:custGeom>
              <a:avLst/>
              <a:gdLst/>
              <a:ahLst/>
              <a:cxnLst/>
              <a:rect l="l" t="t" r="r" b="b"/>
              <a:pathLst>
                <a:path w="8266" h="7638" extrusionOk="0">
                  <a:moveTo>
                    <a:pt x="2739" y="0"/>
                  </a:moveTo>
                  <a:cubicBezTo>
                    <a:pt x="2675" y="0"/>
                    <a:pt x="2613" y="8"/>
                    <a:pt x="2555" y="24"/>
                  </a:cubicBezTo>
                  <a:cubicBezTo>
                    <a:pt x="1183" y="406"/>
                    <a:pt x="1033" y="3006"/>
                    <a:pt x="1033" y="3006"/>
                  </a:cubicBezTo>
                  <a:lnTo>
                    <a:pt x="1" y="5820"/>
                  </a:lnTo>
                  <a:cubicBezTo>
                    <a:pt x="1" y="5820"/>
                    <a:pt x="80" y="7144"/>
                    <a:pt x="1998" y="7144"/>
                  </a:cubicBezTo>
                  <a:cubicBezTo>
                    <a:pt x="2044" y="7144"/>
                    <a:pt x="2090" y="7143"/>
                    <a:pt x="2137" y="7141"/>
                  </a:cubicBezTo>
                  <a:lnTo>
                    <a:pt x="3146" y="4805"/>
                  </a:lnTo>
                  <a:lnTo>
                    <a:pt x="3187" y="4058"/>
                  </a:lnTo>
                  <a:cubicBezTo>
                    <a:pt x="3187" y="4058"/>
                    <a:pt x="3472" y="7507"/>
                    <a:pt x="5220" y="7590"/>
                  </a:cubicBezTo>
                  <a:cubicBezTo>
                    <a:pt x="5549" y="7605"/>
                    <a:pt x="5828" y="7638"/>
                    <a:pt x="6098" y="7638"/>
                  </a:cubicBezTo>
                  <a:cubicBezTo>
                    <a:pt x="6394" y="7638"/>
                    <a:pt x="6678" y="7598"/>
                    <a:pt x="7002" y="7452"/>
                  </a:cubicBezTo>
                  <a:cubicBezTo>
                    <a:pt x="8265" y="6880"/>
                    <a:pt x="7854" y="4950"/>
                    <a:pt x="7854" y="4950"/>
                  </a:cubicBezTo>
                  <a:cubicBezTo>
                    <a:pt x="7854" y="4950"/>
                    <a:pt x="4358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48"/>
            <p:cNvSpPr/>
            <p:nvPr/>
          </p:nvSpPr>
          <p:spPr>
            <a:xfrm>
              <a:off x="6835603" y="2874552"/>
              <a:ext cx="239161" cy="481291"/>
            </a:xfrm>
            <a:custGeom>
              <a:avLst/>
              <a:gdLst/>
              <a:ahLst/>
              <a:cxnLst/>
              <a:rect l="l" t="t" r="r" b="b"/>
              <a:pathLst>
                <a:path w="3222" h="6484" extrusionOk="0">
                  <a:moveTo>
                    <a:pt x="2741" y="1"/>
                  </a:moveTo>
                  <a:cubicBezTo>
                    <a:pt x="2676" y="1"/>
                    <a:pt x="2614" y="9"/>
                    <a:pt x="2555" y="26"/>
                  </a:cubicBezTo>
                  <a:cubicBezTo>
                    <a:pt x="1182" y="409"/>
                    <a:pt x="1034" y="3008"/>
                    <a:pt x="1034" y="3008"/>
                  </a:cubicBezTo>
                  <a:lnTo>
                    <a:pt x="0" y="5821"/>
                  </a:lnTo>
                  <a:cubicBezTo>
                    <a:pt x="0" y="5821"/>
                    <a:pt x="21" y="6154"/>
                    <a:pt x="282" y="6483"/>
                  </a:cubicBezTo>
                  <a:cubicBezTo>
                    <a:pt x="339" y="6457"/>
                    <a:pt x="381" y="6380"/>
                    <a:pt x="400" y="6315"/>
                  </a:cubicBezTo>
                  <a:cubicBezTo>
                    <a:pt x="618" y="5632"/>
                    <a:pt x="734" y="4918"/>
                    <a:pt x="994" y="4250"/>
                  </a:cubicBezTo>
                  <a:cubicBezTo>
                    <a:pt x="1104" y="3963"/>
                    <a:pt x="1242" y="3685"/>
                    <a:pt x="1335" y="3390"/>
                  </a:cubicBezTo>
                  <a:cubicBezTo>
                    <a:pt x="1540" y="2737"/>
                    <a:pt x="1519" y="2009"/>
                    <a:pt x="1853" y="1411"/>
                  </a:cubicBezTo>
                  <a:cubicBezTo>
                    <a:pt x="1879" y="1363"/>
                    <a:pt x="1914" y="1314"/>
                    <a:pt x="1965" y="1304"/>
                  </a:cubicBezTo>
                  <a:cubicBezTo>
                    <a:pt x="1970" y="1303"/>
                    <a:pt x="1974" y="1302"/>
                    <a:pt x="1979" y="1302"/>
                  </a:cubicBezTo>
                  <a:cubicBezTo>
                    <a:pt x="2028" y="1302"/>
                    <a:pt x="2077" y="1354"/>
                    <a:pt x="2049" y="1394"/>
                  </a:cubicBezTo>
                  <a:cubicBezTo>
                    <a:pt x="2198" y="1292"/>
                    <a:pt x="2184" y="1080"/>
                    <a:pt x="2208" y="903"/>
                  </a:cubicBezTo>
                  <a:cubicBezTo>
                    <a:pt x="2263" y="521"/>
                    <a:pt x="2592" y="196"/>
                    <a:pt x="2974" y="149"/>
                  </a:cubicBezTo>
                  <a:cubicBezTo>
                    <a:pt x="3056" y="138"/>
                    <a:pt x="3141" y="138"/>
                    <a:pt x="3221" y="116"/>
                  </a:cubicBezTo>
                  <a:cubicBezTo>
                    <a:pt x="3050" y="42"/>
                    <a:pt x="2888" y="1"/>
                    <a:pt x="27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48"/>
            <p:cNvSpPr/>
            <p:nvPr/>
          </p:nvSpPr>
          <p:spPr>
            <a:xfrm>
              <a:off x="6503366" y="2928143"/>
              <a:ext cx="891621" cy="557077"/>
            </a:xfrm>
            <a:custGeom>
              <a:avLst/>
              <a:gdLst/>
              <a:ahLst/>
              <a:cxnLst/>
              <a:rect l="l" t="t" r="r" b="b"/>
              <a:pathLst>
                <a:path w="12012" h="7505" extrusionOk="0">
                  <a:moveTo>
                    <a:pt x="4189" y="1"/>
                  </a:moveTo>
                  <a:cubicBezTo>
                    <a:pt x="4111" y="1"/>
                    <a:pt x="4034" y="4"/>
                    <a:pt x="3958" y="9"/>
                  </a:cubicBezTo>
                  <a:cubicBezTo>
                    <a:pt x="2252" y="140"/>
                    <a:pt x="1" y="6479"/>
                    <a:pt x="1" y="6479"/>
                  </a:cubicBezTo>
                  <a:cubicBezTo>
                    <a:pt x="715" y="7307"/>
                    <a:pt x="1712" y="7484"/>
                    <a:pt x="2434" y="7484"/>
                  </a:cubicBezTo>
                  <a:cubicBezTo>
                    <a:pt x="2970" y="7484"/>
                    <a:pt x="3353" y="7386"/>
                    <a:pt x="3352" y="7386"/>
                  </a:cubicBezTo>
                  <a:lnTo>
                    <a:pt x="4532" y="4317"/>
                  </a:lnTo>
                  <a:cubicBezTo>
                    <a:pt x="4532" y="4317"/>
                    <a:pt x="7451" y="7504"/>
                    <a:pt x="9041" y="7504"/>
                  </a:cubicBezTo>
                  <a:cubicBezTo>
                    <a:pt x="9111" y="7504"/>
                    <a:pt x="9179" y="7498"/>
                    <a:pt x="9244" y="7485"/>
                  </a:cubicBezTo>
                  <a:cubicBezTo>
                    <a:pt x="12012" y="6926"/>
                    <a:pt x="10587" y="4685"/>
                    <a:pt x="10587" y="4685"/>
                  </a:cubicBezTo>
                  <a:lnTo>
                    <a:pt x="9504" y="3303"/>
                  </a:lnTo>
                  <a:cubicBezTo>
                    <a:pt x="8773" y="2854"/>
                    <a:pt x="8062" y="2366"/>
                    <a:pt x="7372" y="1858"/>
                  </a:cubicBezTo>
                  <a:cubicBezTo>
                    <a:pt x="6811" y="1441"/>
                    <a:pt x="6255" y="1011"/>
                    <a:pt x="5746" y="534"/>
                  </a:cubicBezTo>
                  <a:cubicBezTo>
                    <a:pt x="5334" y="152"/>
                    <a:pt x="4744" y="1"/>
                    <a:pt x="4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48"/>
            <p:cNvSpPr/>
            <p:nvPr/>
          </p:nvSpPr>
          <p:spPr>
            <a:xfrm>
              <a:off x="6934546" y="2972234"/>
              <a:ext cx="130047" cy="103325"/>
            </a:xfrm>
            <a:custGeom>
              <a:avLst/>
              <a:gdLst/>
              <a:ahLst/>
              <a:cxnLst/>
              <a:rect l="l" t="t" r="r" b="b"/>
              <a:pathLst>
                <a:path w="1752" h="1392" extrusionOk="0">
                  <a:moveTo>
                    <a:pt x="54" y="1"/>
                  </a:moveTo>
                  <a:lnTo>
                    <a:pt x="0" y="62"/>
                  </a:lnTo>
                  <a:cubicBezTo>
                    <a:pt x="53" y="105"/>
                    <a:pt x="1262" y="1155"/>
                    <a:pt x="1714" y="1392"/>
                  </a:cubicBezTo>
                  <a:lnTo>
                    <a:pt x="1752" y="1319"/>
                  </a:lnTo>
                  <a:cubicBezTo>
                    <a:pt x="1309" y="1085"/>
                    <a:pt x="67" y="11"/>
                    <a:pt x="54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48"/>
            <p:cNvSpPr/>
            <p:nvPr/>
          </p:nvSpPr>
          <p:spPr>
            <a:xfrm>
              <a:off x="7333587" y="3331191"/>
              <a:ext cx="72966" cy="44982"/>
            </a:xfrm>
            <a:custGeom>
              <a:avLst/>
              <a:gdLst/>
              <a:ahLst/>
              <a:cxnLst/>
              <a:rect l="l" t="t" r="r" b="b"/>
              <a:pathLst>
                <a:path w="983" h="606" extrusionOk="0">
                  <a:moveTo>
                    <a:pt x="899" y="0"/>
                  </a:moveTo>
                  <a:cubicBezTo>
                    <a:pt x="674" y="269"/>
                    <a:pt x="347" y="448"/>
                    <a:pt x="0" y="497"/>
                  </a:cubicBezTo>
                  <a:lnTo>
                    <a:pt x="15" y="606"/>
                  </a:lnTo>
                  <a:cubicBezTo>
                    <a:pt x="388" y="555"/>
                    <a:pt x="740" y="359"/>
                    <a:pt x="982" y="70"/>
                  </a:cubicBezTo>
                  <a:lnTo>
                    <a:pt x="899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48"/>
            <p:cNvSpPr/>
            <p:nvPr/>
          </p:nvSpPr>
          <p:spPr>
            <a:xfrm>
              <a:off x="7139782" y="3389161"/>
              <a:ext cx="86327" cy="33848"/>
            </a:xfrm>
            <a:custGeom>
              <a:avLst/>
              <a:gdLst/>
              <a:ahLst/>
              <a:cxnLst/>
              <a:rect l="l" t="t" r="r" b="b"/>
              <a:pathLst>
                <a:path w="1163" h="456" extrusionOk="0">
                  <a:moveTo>
                    <a:pt x="1076" y="1"/>
                  </a:moveTo>
                  <a:cubicBezTo>
                    <a:pt x="976" y="124"/>
                    <a:pt x="806" y="173"/>
                    <a:pt x="641" y="214"/>
                  </a:cubicBezTo>
                  <a:cubicBezTo>
                    <a:pt x="430" y="262"/>
                    <a:pt x="214" y="308"/>
                    <a:pt x="0" y="348"/>
                  </a:cubicBezTo>
                  <a:lnTo>
                    <a:pt x="19" y="455"/>
                  </a:lnTo>
                  <a:cubicBezTo>
                    <a:pt x="237" y="414"/>
                    <a:pt x="453" y="369"/>
                    <a:pt x="665" y="320"/>
                  </a:cubicBezTo>
                  <a:cubicBezTo>
                    <a:pt x="851" y="275"/>
                    <a:pt x="1042" y="221"/>
                    <a:pt x="1162" y="70"/>
                  </a:cubicBezTo>
                  <a:lnTo>
                    <a:pt x="1076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48"/>
            <p:cNvSpPr/>
            <p:nvPr/>
          </p:nvSpPr>
          <p:spPr>
            <a:xfrm>
              <a:off x="6637715" y="3129370"/>
              <a:ext cx="499477" cy="352358"/>
            </a:xfrm>
            <a:custGeom>
              <a:avLst/>
              <a:gdLst/>
              <a:ahLst/>
              <a:cxnLst/>
              <a:rect l="l" t="t" r="r" b="b"/>
              <a:pathLst>
                <a:path w="6729" h="4747" extrusionOk="0">
                  <a:moveTo>
                    <a:pt x="2118" y="1"/>
                  </a:moveTo>
                  <a:cubicBezTo>
                    <a:pt x="2017" y="1"/>
                    <a:pt x="1873" y="57"/>
                    <a:pt x="1817" y="149"/>
                  </a:cubicBezTo>
                  <a:cubicBezTo>
                    <a:pt x="1786" y="200"/>
                    <a:pt x="1786" y="258"/>
                    <a:pt x="1817" y="310"/>
                  </a:cubicBezTo>
                  <a:cubicBezTo>
                    <a:pt x="1889" y="434"/>
                    <a:pt x="1693" y="614"/>
                    <a:pt x="1551" y="744"/>
                  </a:cubicBezTo>
                  <a:cubicBezTo>
                    <a:pt x="1499" y="791"/>
                    <a:pt x="1455" y="832"/>
                    <a:pt x="1426" y="865"/>
                  </a:cubicBezTo>
                  <a:cubicBezTo>
                    <a:pt x="1307" y="1009"/>
                    <a:pt x="1262" y="1238"/>
                    <a:pt x="1216" y="1459"/>
                  </a:cubicBezTo>
                  <a:cubicBezTo>
                    <a:pt x="1191" y="1588"/>
                    <a:pt x="1165" y="1707"/>
                    <a:pt x="1129" y="1802"/>
                  </a:cubicBezTo>
                  <a:cubicBezTo>
                    <a:pt x="1040" y="2030"/>
                    <a:pt x="947" y="2227"/>
                    <a:pt x="858" y="2419"/>
                  </a:cubicBezTo>
                  <a:cubicBezTo>
                    <a:pt x="744" y="2663"/>
                    <a:pt x="638" y="2894"/>
                    <a:pt x="538" y="3177"/>
                  </a:cubicBezTo>
                  <a:cubicBezTo>
                    <a:pt x="353" y="3700"/>
                    <a:pt x="173" y="4218"/>
                    <a:pt x="0" y="4719"/>
                  </a:cubicBezTo>
                  <a:lnTo>
                    <a:pt x="79" y="4747"/>
                  </a:lnTo>
                  <a:cubicBezTo>
                    <a:pt x="249" y="4246"/>
                    <a:pt x="430" y="3726"/>
                    <a:pt x="614" y="3199"/>
                  </a:cubicBezTo>
                  <a:cubicBezTo>
                    <a:pt x="713" y="2918"/>
                    <a:pt x="819" y="2690"/>
                    <a:pt x="931" y="2448"/>
                  </a:cubicBezTo>
                  <a:cubicBezTo>
                    <a:pt x="1021" y="2256"/>
                    <a:pt x="1115" y="2054"/>
                    <a:pt x="1204" y="1826"/>
                  </a:cubicBezTo>
                  <a:cubicBezTo>
                    <a:pt x="1243" y="1725"/>
                    <a:pt x="1268" y="1601"/>
                    <a:pt x="1294" y="1471"/>
                  </a:cubicBezTo>
                  <a:cubicBezTo>
                    <a:pt x="1336" y="1260"/>
                    <a:pt x="1381" y="1039"/>
                    <a:pt x="1487" y="913"/>
                  </a:cubicBezTo>
                  <a:cubicBezTo>
                    <a:pt x="1512" y="884"/>
                    <a:pt x="1554" y="846"/>
                    <a:pt x="1603" y="800"/>
                  </a:cubicBezTo>
                  <a:cubicBezTo>
                    <a:pt x="1766" y="650"/>
                    <a:pt x="1991" y="444"/>
                    <a:pt x="1887" y="265"/>
                  </a:cubicBezTo>
                  <a:cubicBezTo>
                    <a:pt x="1871" y="238"/>
                    <a:pt x="1871" y="211"/>
                    <a:pt x="1887" y="187"/>
                  </a:cubicBezTo>
                  <a:cubicBezTo>
                    <a:pt x="1924" y="124"/>
                    <a:pt x="2037" y="79"/>
                    <a:pt x="2114" y="79"/>
                  </a:cubicBezTo>
                  <a:cubicBezTo>
                    <a:pt x="2115" y="79"/>
                    <a:pt x="2116" y="79"/>
                    <a:pt x="2117" y="79"/>
                  </a:cubicBezTo>
                  <a:cubicBezTo>
                    <a:pt x="2190" y="84"/>
                    <a:pt x="2331" y="287"/>
                    <a:pt x="2409" y="428"/>
                  </a:cubicBezTo>
                  <a:cubicBezTo>
                    <a:pt x="2507" y="551"/>
                    <a:pt x="4823" y="3428"/>
                    <a:pt x="5868" y="3496"/>
                  </a:cubicBezTo>
                  <a:cubicBezTo>
                    <a:pt x="5879" y="3498"/>
                    <a:pt x="5889" y="3498"/>
                    <a:pt x="5897" y="3498"/>
                  </a:cubicBezTo>
                  <a:cubicBezTo>
                    <a:pt x="6474" y="3498"/>
                    <a:pt x="6716" y="2387"/>
                    <a:pt x="6728" y="2339"/>
                  </a:cubicBezTo>
                  <a:lnTo>
                    <a:pt x="6648" y="2323"/>
                  </a:lnTo>
                  <a:cubicBezTo>
                    <a:pt x="6645" y="2335"/>
                    <a:pt x="6407" y="3416"/>
                    <a:pt x="5897" y="3416"/>
                  </a:cubicBezTo>
                  <a:lnTo>
                    <a:pt x="5874" y="3416"/>
                  </a:lnTo>
                  <a:cubicBezTo>
                    <a:pt x="4865" y="3351"/>
                    <a:pt x="2498" y="410"/>
                    <a:pt x="2478" y="386"/>
                  </a:cubicBezTo>
                  <a:cubicBezTo>
                    <a:pt x="2446" y="323"/>
                    <a:pt x="2267" y="7"/>
                    <a:pt x="2122" y="1"/>
                  </a:cubicBezTo>
                  <a:cubicBezTo>
                    <a:pt x="2121" y="1"/>
                    <a:pt x="2119" y="1"/>
                    <a:pt x="2118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48"/>
            <p:cNvSpPr/>
            <p:nvPr/>
          </p:nvSpPr>
          <p:spPr>
            <a:xfrm>
              <a:off x="6767166" y="3118830"/>
              <a:ext cx="41567" cy="74896"/>
            </a:xfrm>
            <a:custGeom>
              <a:avLst/>
              <a:gdLst/>
              <a:ahLst/>
              <a:cxnLst/>
              <a:rect l="l" t="t" r="r" b="b"/>
              <a:pathLst>
                <a:path w="560" h="1009" extrusionOk="0">
                  <a:moveTo>
                    <a:pt x="25" y="1"/>
                  </a:moveTo>
                  <a:cubicBezTo>
                    <a:pt x="13" y="1"/>
                    <a:pt x="1" y="12"/>
                    <a:pt x="5" y="25"/>
                  </a:cubicBezTo>
                  <a:cubicBezTo>
                    <a:pt x="15" y="80"/>
                    <a:pt x="8" y="60"/>
                    <a:pt x="42" y="104"/>
                  </a:cubicBezTo>
                  <a:cubicBezTo>
                    <a:pt x="43" y="107"/>
                    <a:pt x="44" y="108"/>
                    <a:pt x="46" y="108"/>
                  </a:cubicBezTo>
                  <a:cubicBezTo>
                    <a:pt x="47" y="108"/>
                    <a:pt x="47" y="108"/>
                    <a:pt x="48" y="108"/>
                  </a:cubicBezTo>
                  <a:lnTo>
                    <a:pt x="48" y="108"/>
                  </a:lnTo>
                  <a:cubicBezTo>
                    <a:pt x="59" y="148"/>
                    <a:pt x="91" y="231"/>
                    <a:pt x="92" y="233"/>
                  </a:cubicBezTo>
                  <a:cubicBezTo>
                    <a:pt x="134" y="320"/>
                    <a:pt x="175" y="407"/>
                    <a:pt x="221" y="491"/>
                  </a:cubicBezTo>
                  <a:cubicBezTo>
                    <a:pt x="308" y="663"/>
                    <a:pt x="397" y="839"/>
                    <a:pt x="506" y="997"/>
                  </a:cubicBezTo>
                  <a:cubicBezTo>
                    <a:pt x="511" y="1005"/>
                    <a:pt x="519" y="1009"/>
                    <a:pt x="526" y="1009"/>
                  </a:cubicBezTo>
                  <a:cubicBezTo>
                    <a:pt x="543" y="1009"/>
                    <a:pt x="559" y="991"/>
                    <a:pt x="549" y="971"/>
                  </a:cubicBezTo>
                  <a:cubicBezTo>
                    <a:pt x="385" y="648"/>
                    <a:pt x="206" y="332"/>
                    <a:pt x="41" y="11"/>
                  </a:cubicBezTo>
                  <a:cubicBezTo>
                    <a:pt x="37" y="4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48"/>
            <p:cNvSpPr/>
            <p:nvPr/>
          </p:nvSpPr>
          <p:spPr>
            <a:xfrm>
              <a:off x="6795149" y="3104727"/>
              <a:ext cx="46466" cy="145115"/>
            </a:xfrm>
            <a:custGeom>
              <a:avLst/>
              <a:gdLst/>
              <a:ahLst/>
              <a:cxnLst/>
              <a:rect l="l" t="t" r="r" b="b"/>
              <a:pathLst>
                <a:path w="626" h="1955" extrusionOk="0">
                  <a:moveTo>
                    <a:pt x="14" y="0"/>
                  </a:moveTo>
                  <a:cubicBezTo>
                    <a:pt x="8" y="0"/>
                    <a:pt x="1" y="4"/>
                    <a:pt x="1" y="12"/>
                  </a:cubicBezTo>
                  <a:cubicBezTo>
                    <a:pt x="28" y="410"/>
                    <a:pt x="150" y="774"/>
                    <a:pt x="251" y="1156"/>
                  </a:cubicBezTo>
                  <a:cubicBezTo>
                    <a:pt x="323" y="1434"/>
                    <a:pt x="367" y="1747"/>
                    <a:pt x="588" y="1951"/>
                  </a:cubicBezTo>
                  <a:cubicBezTo>
                    <a:pt x="591" y="1954"/>
                    <a:pt x="595" y="1955"/>
                    <a:pt x="599" y="1955"/>
                  </a:cubicBezTo>
                  <a:cubicBezTo>
                    <a:pt x="612" y="1955"/>
                    <a:pt x="625" y="1941"/>
                    <a:pt x="615" y="1929"/>
                  </a:cubicBezTo>
                  <a:cubicBezTo>
                    <a:pt x="421" y="1676"/>
                    <a:pt x="378" y="1367"/>
                    <a:pt x="294" y="1069"/>
                  </a:cubicBezTo>
                  <a:cubicBezTo>
                    <a:pt x="193" y="715"/>
                    <a:pt x="110" y="365"/>
                    <a:pt x="23" y="6"/>
                  </a:cubicBezTo>
                  <a:cubicBezTo>
                    <a:pt x="22" y="2"/>
                    <a:pt x="18" y="0"/>
                    <a:pt x="14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48"/>
            <p:cNvSpPr/>
            <p:nvPr/>
          </p:nvSpPr>
          <p:spPr>
            <a:xfrm>
              <a:off x="6850819" y="3257707"/>
              <a:ext cx="187499" cy="152909"/>
            </a:xfrm>
            <a:custGeom>
              <a:avLst/>
              <a:gdLst/>
              <a:ahLst/>
              <a:cxnLst/>
              <a:rect l="l" t="t" r="r" b="b"/>
              <a:pathLst>
                <a:path w="2526" h="2060" extrusionOk="0">
                  <a:moveTo>
                    <a:pt x="8" y="1"/>
                  </a:moveTo>
                  <a:cubicBezTo>
                    <a:pt x="3" y="1"/>
                    <a:pt x="0" y="7"/>
                    <a:pt x="5" y="12"/>
                  </a:cubicBezTo>
                  <a:cubicBezTo>
                    <a:pt x="360" y="427"/>
                    <a:pt x="794" y="791"/>
                    <a:pt x="1214" y="1143"/>
                  </a:cubicBezTo>
                  <a:cubicBezTo>
                    <a:pt x="1609" y="1472"/>
                    <a:pt x="2027" y="1821"/>
                    <a:pt x="2488" y="2058"/>
                  </a:cubicBezTo>
                  <a:cubicBezTo>
                    <a:pt x="2491" y="2059"/>
                    <a:pt x="2494" y="2060"/>
                    <a:pt x="2496" y="2060"/>
                  </a:cubicBezTo>
                  <a:cubicBezTo>
                    <a:pt x="2514" y="2060"/>
                    <a:pt x="2525" y="2036"/>
                    <a:pt x="2507" y="2024"/>
                  </a:cubicBezTo>
                  <a:cubicBezTo>
                    <a:pt x="1580" y="1455"/>
                    <a:pt x="825" y="714"/>
                    <a:pt x="12" y="3"/>
                  </a:cubicBezTo>
                  <a:cubicBezTo>
                    <a:pt x="10" y="2"/>
                    <a:pt x="9" y="1"/>
                    <a:pt x="8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48"/>
            <p:cNvSpPr/>
            <p:nvPr/>
          </p:nvSpPr>
          <p:spPr>
            <a:xfrm>
              <a:off x="7147353" y="2699305"/>
              <a:ext cx="143704" cy="141329"/>
            </a:xfrm>
            <a:custGeom>
              <a:avLst/>
              <a:gdLst/>
              <a:ahLst/>
              <a:cxnLst/>
              <a:rect l="l" t="t" r="r" b="b"/>
              <a:pathLst>
                <a:path w="1936" h="1904" extrusionOk="0">
                  <a:moveTo>
                    <a:pt x="1549" y="1"/>
                  </a:moveTo>
                  <a:lnTo>
                    <a:pt x="322" y="556"/>
                  </a:lnTo>
                  <a:lnTo>
                    <a:pt x="360" y="1613"/>
                  </a:lnTo>
                  <a:lnTo>
                    <a:pt x="0" y="1903"/>
                  </a:lnTo>
                  <a:cubicBezTo>
                    <a:pt x="0" y="1903"/>
                    <a:pt x="1655" y="1838"/>
                    <a:pt x="1936" y="1129"/>
                  </a:cubicBezTo>
                  <a:lnTo>
                    <a:pt x="1549" y="1"/>
                  </a:lnTo>
                  <a:close/>
                </a:path>
              </a:pathLst>
            </a:custGeom>
            <a:solidFill>
              <a:srgbClr val="F87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48"/>
            <p:cNvSpPr/>
            <p:nvPr/>
          </p:nvSpPr>
          <p:spPr>
            <a:xfrm>
              <a:off x="7006323" y="2763139"/>
              <a:ext cx="423245" cy="575783"/>
            </a:xfrm>
            <a:custGeom>
              <a:avLst/>
              <a:gdLst/>
              <a:ahLst/>
              <a:cxnLst/>
              <a:rect l="l" t="t" r="r" b="b"/>
              <a:pathLst>
                <a:path w="5702" h="7757" extrusionOk="0">
                  <a:moveTo>
                    <a:pt x="4437" y="0"/>
                  </a:moveTo>
                  <a:lnTo>
                    <a:pt x="3807" y="179"/>
                  </a:lnTo>
                  <a:cubicBezTo>
                    <a:pt x="3807" y="179"/>
                    <a:pt x="3733" y="377"/>
                    <a:pt x="3301" y="663"/>
                  </a:cubicBezTo>
                  <a:cubicBezTo>
                    <a:pt x="3009" y="855"/>
                    <a:pt x="2555" y="886"/>
                    <a:pt x="2292" y="886"/>
                  </a:cubicBezTo>
                  <a:cubicBezTo>
                    <a:pt x="2166" y="886"/>
                    <a:pt x="2083" y="879"/>
                    <a:pt x="2083" y="879"/>
                  </a:cubicBezTo>
                  <a:cubicBezTo>
                    <a:pt x="2083" y="879"/>
                    <a:pt x="1402" y="1207"/>
                    <a:pt x="1206" y="1381"/>
                  </a:cubicBezTo>
                  <a:cubicBezTo>
                    <a:pt x="507" y="2004"/>
                    <a:pt x="595" y="2696"/>
                    <a:pt x="595" y="2696"/>
                  </a:cubicBezTo>
                  <a:cubicBezTo>
                    <a:pt x="595" y="2696"/>
                    <a:pt x="1" y="6516"/>
                    <a:pt x="1504" y="7513"/>
                  </a:cubicBezTo>
                  <a:cubicBezTo>
                    <a:pt x="2004" y="7688"/>
                    <a:pt x="2484" y="7756"/>
                    <a:pt x="2929" y="7756"/>
                  </a:cubicBezTo>
                  <a:cubicBezTo>
                    <a:pt x="4544" y="7756"/>
                    <a:pt x="5702" y="6853"/>
                    <a:pt x="5702" y="6853"/>
                  </a:cubicBezTo>
                  <a:lnTo>
                    <a:pt x="5677" y="6036"/>
                  </a:lnTo>
                  <a:lnTo>
                    <a:pt x="443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48"/>
            <p:cNvSpPr/>
            <p:nvPr/>
          </p:nvSpPr>
          <p:spPr>
            <a:xfrm>
              <a:off x="7134141" y="2767147"/>
              <a:ext cx="202938" cy="75861"/>
            </a:xfrm>
            <a:custGeom>
              <a:avLst/>
              <a:gdLst/>
              <a:ahLst/>
              <a:cxnLst/>
              <a:rect l="l" t="t" r="r" b="b"/>
              <a:pathLst>
                <a:path w="2734" h="1022" extrusionOk="0">
                  <a:moveTo>
                    <a:pt x="2727" y="0"/>
                  </a:moveTo>
                  <a:cubicBezTo>
                    <a:pt x="2038" y="628"/>
                    <a:pt x="1192" y="992"/>
                    <a:pt x="272" y="992"/>
                  </a:cubicBezTo>
                  <a:cubicBezTo>
                    <a:pt x="197" y="992"/>
                    <a:pt x="121" y="990"/>
                    <a:pt x="44" y="985"/>
                  </a:cubicBezTo>
                  <a:cubicBezTo>
                    <a:pt x="30" y="992"/>
                    <a:pt x="15" y="1001"/>
                    <a:pt x="1" y="1008"/>
                  </a:cubicBezTo>
                  <a:cubicBezTo>
                    <a:pt x="102" y="1017"/>
                    <a:pt x="203" y="1021"/>
                    <a:pt x="305" y="1021"/>
                  </a:cubicBezTo>
                  <a:cubicBezTo>
                    <a:pt x="1201" y="1021"/>
                    <a:pt x="2108" y="679"/>
                    <a:pt x="2734" y="34"/>
                  </a:cubicBezTo>
                  <a:lnTo>
                    <a:pt x="2727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48"/>
            <p:cNvSpPr/>
            <p:nvPr/>
          </p:nvSpPr>
          <p:spPr>
            <a:xfrm>
              <a:off x="7116846" y="2782512"/>
              <a:ext cx="224019" cy="73856"/>
            </a:xfrm>
            <a:custGeom>
              <a:avLst/>
              <a:gdLst/>
              <a:ahLst/>
              <a:cxnLst/>
              <a:rect l="l" t="t" r="r" b="b"/>
              <a:pathLst>
                <a:path w="3018" h="995" extrusionOk="0">
                  <a:moveTo>
                    <a:pt x="3003" y="1"/>
                  </a:moveTo>
                  <a:cubicBezTo>
                    <a:pt x="2303" y="546"/>
                    <a:pt x="1457" y="966"/>
                    <a:pt x="569" y="966"/>
                  </a:cubicBezTo>
                  <a:cubicBezTo>
                    <a:pt x="391" y="966"/>
                    <a:pt x="210" y="949"/>
                    <a:pt x="29" y="913"/>
                  </a:cubicBezTo>
                  <a:cubicBezTo>
                    <a:pt x="19" y="920"/>
                    <a:pt x="9" y="926"/>
                    <a:pt x="0" y="930"/>
                  </a:cubicBezTo>
                  <a:cubicBezTo>
                    <a:pt x="197" y="974"/>
                    <a:pt x="399" y="994"/>
                    <a:pt x="604" y="994"/>
                  </a:cubicBezTo>
                  <a:cubicBezTo>
                    <a:pt x="1469" y="994"/>
                    <a:pt x="2369" y="628"/>
                    <a:pt x="3018" y="75"/>
                  </a:cubicBezTo>
                  <a:lnTo>
                    <a:pt x="3003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48"/>
            <p:cNvSpPr/>
            <p:nvPr/>
          </p:nvSpPr>
          <p:spPr>
            <a:xfrm>
              <a:off x="7094281" y="2806932"/>
              <a:ext cx="251631" cy="62945"/>
            </a:xfrm>
            <a:custGeom>
              <a:avLst/>
              <a:gdLst/>
              <a:ahLst/>
              <a:cxnLst/>
              <a:rect l="l" t="t" r="r" b="b"/>
              <a:pathLst>
                <a:path w="3390" h="848" extrusionOk="0">
                  <a:moveTo>
                    <a:pt x="3374" y="0"/>
                  </a:moveTo>
                  <a:cubicBezTo>
                    <a:pt x="2962" y="232"/>
                    <a:pt x="2542" y="449"/>
                    <a:pt x="2082" y="594"/>
                  </a:cubicBezTo>
                  <a:cubicBezTo>
                    <a:pt x="1593" y="746"/>
                    <a:pt x="1091" y="811"/>
                    <a:pt x="587" y="811"/>
                  </a:cubicBezTo>
                  <a:cubicBezTo>
                    <a:pt x="401" y="811"/>
                    <a:pt x="214" y="802"/>
                    <a:pt x="28" y="786"/>
                  </a:cubicBezTo>
                  <a:cubicBezTo>
                    <a:pt x="24" y="787"/>
                    <a:pt x="22" y="790"/>
                    <a:pt x="21" y="791"/>
                  </a:cubicBezTo>
                  <a:cubicBezTo>
                    <a:pt x="15" y="797"/>
                    <a:pt x="8" y="805"/>
                    <a:pt x="1" y="809"/>
                  </a:cubicBezTo>
                  <a:cubicBezTo>
                    <a:pt x="227" y="834"/>
                    <a:pt x="452" y="847"/>
                    <a:pt x="677" y="847"/>
                  </a:cubicBezTo>
                  <a:cubicBezTo>
                    <a:pt x="1143" y="847"/>
                    <a:pt x="1604" y="789"/>
                    <a:pt x="2060" y="652"/>
                  </a:cubicBezTo>
                  <a:cubicBezTo>
                    <a:pt x="2513" y="516"/>
                    <a:pt x="2963" y="318"/>
                    <a:pt x="3390" y="83"/>
                  </a:cubicBezTo>
                  <a:lnTo>
                    <a:pt x="3374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48"/>
            <p:cNvSpPr/>
            <p:nvPr/>
          </p:nvSpPr>
          <p:spPr>
            <a:xfrm>
              <a:off x="7067634" y="2823262"/>
              <a:ext cx="281842" cy="75861"/>
            </a:xfrm>
            <a:custGeom>
              <a:avLst/>
              <a:gdLst/>
              <a:ahLst/>
              <a:cxnLst/>
              <a:rect l="l" t="t" r="r" b="b"/>
              <a:pathLst>
                <a:path w="3797" h="1022" extrusionOk="0">
                  <a:moveTo>
                    <a:pt x="3778" y="1"/>
                  </a:moveTo>
                  <a:cubicBezTo>
                    <a:pt x="3261" y="258"/>
                    <a:pt x="2732" y="483"/>
                    <a:pt x="2165" y="644"/>
                  </a:cubicBezTo>
                  <a:cubicBezTo>
                    <a:pt x="1466" y="842"/>
                    <a:pt x="744" y="958"/>
                    <a:pt x="18" y="993"/>
                  </a:cubicBezTo>
                  <a:cubicBezTo>
                    <a:pt x="14" y="1001"/>
                    <a:pt x="7" y="1013"/>
                    <a:pt x="1" y="1022"/>
                  </a:cubicBezTo>
                  <a:cubicBezTo>
                    <a:pt x="1292" y="981"/>
                    <a:pt x="2637" y="688"/>
                    <a:pt x="3797" y="94"/>
                  </a:cubicBezTo>
                  <a:lnTo>
                    <a:pt x="3778" y="1"/>
                  </a:lnTo>
                  <a:close/>
                </a:path>
              </a:pathLst>
            </a:custGeom>
            <a:solidFill>
              <a:srgbClr val="B0A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48"/>
            <p:cNvSpPr/>
            <p:nvPr/>
          </p:nvSpPr>
          <p:spPr>
            <a:xfrm>
              <a:off x="7057985" y="2841967"/>
              <a:ext cx="295425" cy="76677"/>
            </a:xfrm>
            <a:custGeom>
              <a:avLst/>
              <a:gdLst/>
              <a:ahLst/>
              <a:cxnLst/>
              <a:rect l="l" t="t" r="r" b="b"/>
              <a:pathLst>
                <a:path w="3980" h="1033" extrusionOk="0">
                  <a:moveTo>
                    <a:pt x="3959" y="0"/>
                  </a:moveTo>
                  <a:cubicBezTo>
                    <a:pt x="3435" y="261"/>
                    <a:pt x="2900" y="489"/>
                    <a:pt x="2325" y="652"/>
                  </a:cubicBezTo>
                  <a:cubicBezTo>
                    <a:pt x="1570" y="866"/>
                    <a:pt x="792" y="983"/>
                    <a:pt x="9" y="1008"/>
                  </a:cubicBezTo>
                  <a:cubicBezTo>
                    <a:pt x="7" y="1017"/>
                    <a:pt x="3" y="1024"/>
                    <a:pt x="0" y="1032"/>
                  </a:cubicBezTo>
                  <a:cubicBezTo>
                    <a:pt x="1346" y="1012"/>
                    <a:pt x="2765" y="714"/>
                    <a:pt x="3979" y="93"/>
                  </a:cubicBezTo>
                  <a:lnTo>
                    <a:pt x="3959" y="0"/>
                  </a:lnTo>
                  <a:close/>
                </a:path>
              </a:pathLst>
            </a:custGeom>
            <a:solidFill>
              <a:srgbClr val="B0A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48"/>
            <p:cNvSpPr/>
            <p:nvPr/>
          </p:nvSpPr>
          <p:spPr>
            <a:xfrm>
              <a:off x="7052121" y="2860672"/>
              <a:ext cx="305001" cy="77494"/>
            </a:xfrm>
            <a:custGeom>
              <a:avLst/>
              <a:gdLst/>
              <a:ahLst/>
              <a:cxnLst/>
              <a:rect l="l" t="t" r="r" b="b"/>
              <a:pathLst>
                <a:path w="4109" h="1044" extrusionOk="0">
                  <a:moveTo>
                    <a:pt x="4089" y="1"/>
                  </a:moveTo>
                  <a:cubicBezTo>
                    <a:pt x="3559" y="264"/>
                    <a:pt x="3018" y="496"/>
                    <a:pt x="2438" y="661"/>
                  </a:cubicBezTo>
                  <a:cubicBezTo>
                    <a:pt x="1648" y="887"/>
                    <a:pt x="827" y="1006"/>
                    <a:pt x="7" y="1020"/>
                  </a:cubicBezTo>
                  <a:cubicBezTo>
                    <a:pt x="5" y="1029"/>
                    <a:pt x="2" y="1036"/>
                    <a:pt x="1" y="1043"/>
                  </a:cubicBezTo>
                  <a:cubicBezTo>
                    <a:pt x="1388" y="1039"/>
                    <a:pt x="2859" y="738"/>
                    <a:pt x="4109" y="91"/>
                  </a:cubicBezTo>
                  <a:lnTo>
                    <a:pt x="4089" y="1"/>
                  </a:lnTo>
                  <a:close/>
                </a:path>
              </a:pathLst>
            </a:custGeom>
            <a:solidFill>
              <a:srgbClr val="B0A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48"/>
            <p:cNvSpPr/>
            <p:nvPr/>
          </p:nvSpPr>
          <p:spPr>
            <a:xfrm>
              <a:off x="7050117" y="2879228"/>
              <a:ext cx="310939" cy="78310"/>
            </a:xfrm>
            <a:custGeom>
              <a:avLst/>
              <a:gdLst/>
              <a:ahLst/>
              <a:cxnLst/>
              <a:rect l="l" t="t" r="r" b="b"/>
              <a:pathLst>
                <a:path w="4189" h="1055" extrusionOk="0">
                  <a:moveTo>
                    <a:pt x="4168" y="0"/>
                  </a:moveTo>
                  <a:cubicBezTo>
                    <a:pt x="3631" y="269"/>
                    <a:pt x="3086" y="506"/>
                    <a:pt x="2496" y="673"/>
                  </a:cubicBezTo>
                  <a:cubicBezTo>
                    <a:pt x="1685" y="901"/>
                    <a:pt x="845" y="1023"/>
                    <a:pt x="3" y="1031"/>
                  </a:cubicBezTo>
                  <a:cubicBezTo>
                    <a:pt x="0" y="1040"/>
                    <a:pt x="0" y="1047"/>
                    <a:pt x="0" y="1055"/>
                  </a:cubicBezTo>
                  <a:cubicBezTo>
                    <a:pt x="13" y="1055"/>
                    <a:pt x="27" y="1055"/>
                    <a:pt x="40" y="1055"/>
                  </a:cubicBezTo>
                  <a:cubicBezTo>
                    <a:pt x="1440" y="1055"/>
                    <a:pt x="2928" y="751"/>
                    <a:pt x="4188" y="93"/>
                  </a:cubicBezTo>
                  <a:lnTo>
                    <a:pt x="4168" y="0"/>
                  </a:lnTo>
                  <a:close/>
                </a:path>
              </a:pathLst>
            </a:custGeom>
            <a:solidFill>
              <a:srgbClr val="B0A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48"/>
            <p:cNvSpPr/>
            <p:nvPr/>
          </p:nvSpPr>
          <p:spPr>
            <a:xfrm>
              <a:off x="7049968" y="2898082"/>
              <a:ext cx="314725" cy="78904"/>
            </a:xfrm>
            <a:custGeom>
              <a:avLst/>
              <a:gdLst/>
              <a:ahLst/>
              <a:cxnLst/>
              <a:rect l="l" t="t" r="r" b="b"/>
              <a:pathLst>
                <a:path w="4240" h="1063" extrusionOk="0">
                  <a:moveTo>
                    <a:pt x="4224" y="1"/>
                  </a:moveTo>
                  <a:cubicBezTo>
                    <a:pt x="3681" y="275"/>
                    <a:pt x="3127" y="513"/>
                    <a:pt x="2532" y="682"/>
                  </a:cubicBezTo>
                  <a:cubicBezTo>
                    <a:pt x="1713" y="914"/>
                    <a:pt x="865" y="1033"/>
                    <a:pt x="15" y="1040"/>
                  </a:cubicBezTo>
                  <a:cubicBezTo>
                    <a:pt x="1" y="1040"/>
                    <a:pt x="1" y="1062"/>
                    <a:pt x="15" y="1062"/>
                  </a:cubicBezTo>
                  <a:cubicBezTo>
                    <a:pt x="29" y="1062"/>
                    <a:pt x="42" y="1062"/>
                    <a:pt x="55" y="1062"/>
                  </a:cubicBezTo>
                  <a:cubicBezTo>
                    <a:pt x="1467" y="1062"/>
                    <a:pt x="2968" y="758"/>
                    <a:pt x="4240" y="89"/>
                  </a:cubicBezTo>
                  <a:lnTo>
                    <a:pt x="4224" y="1"/>
                  </a:lnTo>
                  <a:close/>
                </a:path>
              </a:pathLst>
            </a:custGeom>
            <a:solidFill>
              <a:srgbClr val="B0A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48"/>
            <p:cNvSpPr/>
            <p:nvPr/>
          </p:nvSpPr>
          <p:spPr>
            <a:xfrm>
              <a:off x="7052492" y="2916490"/>
              <a:ext cx="316061" cy="79795"/>
            </a:xfrm>
            <a:custGeom>
              <a:avLst/>
              <a:gdLst/>
              <a:ahLst/>
              <a:cxnLst/>
              <a:rect l="l" t="t" r="r" b="b"/>
              <a:pathLst>
                <a:path w="4258" h="1075" extrusionOk="0">
                  <a:moveTo>
                    <a:pt x="4240" y="1"/>
                  </a:moveTo>
                  <a:cubicBezTo>
                    <a:pt x="3690" y="280"/>
                    <a:pt x="3132" y="522"/>
                    <a:pt x="2528" y="694"/>
                  </a:cubicBezTo>
                  <a:cubicBezTo>
                    <a:pt x="1709" y="926"/>
                    <a:pt x="864" y="1044"/>
                    <a:pt x="15" y="1052"/>
                  </a:cubicBezTo>
                  <a:cubicBezTo>
                    <a:pt x="0" y="1052"/>
                    <a:pt x="0" y="1074"/>
                    <a:pt x="15" y="1074"/>
                  </a:cubicBezTo>
                  <a:cubicBezTo>
                    <a:pt x="31" y="1074"/>
                    <a:pt x="48" y="1074"/>
                    <a:pt x="64" y="1074"/>
                  </a:cubicBezTo>
                  <a:cubicBezTo>
                    <a:pt x="1477" y="1074"/>
                    <a:pt x="2986" y="766"/>
                    <a:pt x="4258" y="92"/>
                  </a:cubicBezTo>
                  <a:lnTo>
                    <a:pt x="4240" y="1"/>
                  </a:lnTo>
                  <a:close/>
                </a:path>
              </a:pathLst>
            </a:custGeom>
            <a:solidFill>
              <a:srgbClr val="B0A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48"/>
            <p:cNvSpPr/>
            <p:nvPr/>
          </p:nvSpPr>
          <p:spPr>
            <a:xfrm>
              <a:off x="7054867" y="2935195"/>
              <a:ext cx="317619" cy="80463"/>
            </a:xfrm>
            <a:custGeom>
              <a:avLst/>
              <a:gdLst/>
              <a:ahLst/>
              <a:cxnLst/>
              <a:rect l="l" t="t" r="r" b="b"/>
              <a:pathLst>
                <a:path w="4279" h="1084" extrusionOk="0">
                  <a:moveTo>
                    <a:pt x="4261" y="0"/>
                  </a:moveTo>
                  <a:cubicBezTo>
                    <a:pt x="3705" y="280"/>
                    <a:pt x="3140" y="527"/>
                    <a:pt x="2530" y="700"/>
                  </a:cubicBezTo>
                  <a:cubicBezTo>
                    <a:pt x="1712" y="932"/>
                    <a:pt x="864" y="1053"/>
                    <a:pt x="15" y="1060"/>
                  </a:cubicBezTo>
                  <a:cubicBezTo>
                    <a:pt x="0" y="1060"/>
                    <a:pt x="0" y="1083"/>
                    <a:pt x="15" y="1083"/>
                  </a:cubicBezTo>
                  <a:cubicBezTo>
                    <a:pt x="31" y="1084"/>
                    <a:pt x="47" y="1084"/>
                    <a:pt x="64" y="1084"/>
                  </a:cubicBezTo>
                  <a:cubicBezTo>
                    <a:pt x="1487" y="1084"/>
                    <a:pt x="3003" y="772"/>
                    <a:pt x="4278" y="90"/>
                  </a:cubicBezTo>
                  <a:lnTo>
                    <a:pt x="4261" y="0"/>
                  </a:lnTo>
                  <a:close/>
                </a:path>
              </a:pathLst>
            </a:custGeom>
            <a:solidFill>
              <a:srgbClr val="B0A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48"/>
            <p:cNvSpPr/>
            <p:nvPr/>
          </p:nvSpPr>
          <p:spPr>
            <a:xfrm>
              <a:off x="7057316" y="2953826"/>
              <a:ext cx="318881" cy="81131"/>
            </a:xfrm>
            <a:custGeom>
              <a:avLst/>
              <a:gdLst/>
              <a:ahLst/>
              <a:cxnLst/>
              <a:rect l="l" t="t" r="r" b="b"/>
              <a:pathLst>
                <a:path w="4296" h="1093" extrusionOk="0">
                  <a:moveTo>
                    <a:pt x="4279" y="0"/>
                  </a:moveTo>
                  <a:cubicBezTo>
                    <a:pt x="3718" y="286"/>
                    <a:pt x="3146" y="536"/>
                    <a:pt x="2529" y="710"/>
                  </a:cubicBezTo>
                  <a:cubicBezTo>
                    <a:pt x="1710" y="943"/>
                    <a:pt x="865" y="1063"/>
                    <a:pt x="15" y="1071"/>
                  </a:cubicBezTo>
                  <a:cubicBezTo>
                    <a:pt x="0" y="1071"/>
                    <a:pt x="0" y="1092"/>
                    <a:pt x="15" y="1092"/>
                  </a:cubicBezTo>
                  <a:cubicBezTo>
                    <a:pt x="31" y="1092"/>
                    <a:pt x="48" y="1093"/>
                    <a:pt x="64" y="1093"/>
                  </a:cubicBezTo>
                  <a:cubicBezTo>
                    <a:pt x="1492" y="1093"/>
                    <a:pt x="3017" y="780"/>
                    <a:pt x="4296" y="90"/>
                  </a:cubicBezTo>
                  <a:lnTo>
                    <a:pt x="4279" y="0"/>
                  </a:lnTo>
                  <a:close/>
                </a:path>
              </a:pathLst>
            </a:custGeom>
            <a:solidFill>
              <a:srgbClr val="B0A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48"/>
            <p:cNvSpPr/>
            <p:nvPr/>
          </p:nvSpPr>
          <p:spPr>
            <a:xfrm>
              <a:off x="7059543" y="2972456"/>
              <a:ext cx="320440" cy="81873"/>
            </a:xfrm>
            <a:custGeom>
              <a:avLst/>
              <a:gdLst/>
              <a:ahLst/>
              <a:cxnLst/>
              <a:rect l="l" t="t" r="r" b="b"/>
              <a:pathLst>
                <a:path w="4317" h="1103" extrusionOk="0">
                  <a:moveTo>
                    <a:pt x="4299" y="1"/>
                  </a:moveTo>
                  <a:cubicBezTo>
                    <a:pt x="3732" y="291"/>
                    <a:pt x="3154" y="544"/>
                    <a:pt x="2531" y="721"/>
                  </a:cubicBezTo>
                  <a:cubicBezTo>
                    <a:pt x="1713" y="953"/>
                    <a:pt x="865" y="1072"/>
                    <a:pt x="16" y="1081"/>
                  </a:cubicBezTo>
                  <a:cubicBezTo>
                    <a:pt x="1" y="1081"/>
                    <a:pt x="1" y="1103"/>
                    <a:pt x="16" y="1103"/>
                  </a:cubicBezTo>
                  <a:cubicBezTo>
                    <a:pt x="32" y="1103"/>
                    <a:pt x="48" y="1103"/>
                    <a:pt x="64" y="1103"/>
                  </a:cubicBezTo>
                  <a:cubicBezTo>
                    <a:pt x="1502" y="1103"/>
                    <a:pt x="3035" y="786"/>
                    <a:pt x="4317" y="89"/>
                  </a:cubicBezTo>
                  <a:lnTo>
                    <a:pt x="4299" y="1"/>
                  </a:lnTo>
                  <a:close/>
                </a:path>
              </a:pathLst>
            </a:custGeom>
            <a:solidFill>
              <a:srgbClr val="B0A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48"/>
            <p:cNvSpPr/>
            <p:nvPr/>
          </p:nvSpPr>
          <p:spPr>
            <a:xfrm>
              <a:off x="7062067" y="2991087"/>
              <a:ext cx="321925" cy="82689"/>
            </a:xfrm>
            <a:custGeom>
              <a:avLst/>
              <a:gdLst/>
              <a:ahLst/>
              <a:cxnLst/>
              <a:rect l="l" t="t" r="r" b="b"/>
              <a:pathLst>
                <a:path w="4337" h="1114" extrusionOk="0">
                  <a:moveTo>
                    <a:pt x="4319" y="1"/>
                  </a:moveTo>
                  <a:cubicBezTo>
                    <a:pt x="3744" y="294"/>
                    <a:pt x="3162" y="550"/>
                    <a:pt x="2530" y="730"/>
                  </a:cubicBezTo>
                  <a:cubicBezTo>
                    <a:pt x="1712" y="962"/>
                    <a:pt x="866" y="1083"/>
                    <a:pt x="16" y="1090"/>
                  </a:cubicBezTo>
                  <a:cubicBezTo>
                    <a:pt x="0" y="1090"/>
                    <a:pt x="0" y="1113"/>
                    <a:pt x="16" y="1113"/>
                  </a:cubicBezTo>
                  <a:cubicBezTo>
                    <a:pt x="33" y="1113"/>
                    <a:pt x="49" y="1113"/>
                    <a:pt x="65" y="1113"/>
                  </a:cubicBezTo>
                  <a:cubicBezTo>
                    <a:pt x="1506" y="1113"/>
                    <a:pt x="3047" y="793"/>
                    <a:pt x="4337" y="89"/>
                  </a:cubicBezTo>
                  <a:lnTo>
                    <a:pt x="4319" y="1"/>
                  </a:lnTo>
                  <a:close/>
                </a:path>
              </a:pathLst>
            </a:custGeom>
            <a:solidFill>
              <a:srgbClr val="B0A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48"/>
            <p:cNvSpPr/>
            <p:nvPr/>
          </p:nvSpPr>
          <p:spPr>
            <a:xfrm>
              <a:off x="7064442" y="3009792"/>
              <a:ext cx="323335" cy="83357"/>
            </a:xfrm>
            <a:custGeom>
              <a:avLst/>
              <a:gdLst/>
              <a:ahLst/>
              <a:cxnLst/>
              <a:rect l="l" t="t" r="r" b="b"/>
              <a:pathLst>
                <a:path w="4356" h="1123" extrusionOk="0">
                  <a:moveTo>
                    <a:pt x="4338" y="0"/>
                  </a:moveTo>
                  <a:cubicBezTo>
                    <a:pt x="3757" y="301"/>
                    <a:pt x="3169" y="562"/>
                    <a:pt x="2530" y="741"/>
                  </a:cubicBezTo>
                  <a:cubicBezTo>
                    <a:pt x="1712" y="973"/>
                    <a:pt x="864" y="1094"/>
                    <a:pt x="15" y="1101"/>
                  </a:cubicBezTo>
                  <a:cubicBezTo>
                    <a:pt x="0" y="1101"/>
                    <a:pt x="0" y="1123"/>
                    <a:pt x="15" y="1123"/>
                  </a:cubicBezTo>
                  <a:cubicBezTo>
                    <a:pt x="28" y="1123"/>
                    <a:pt x="41" y="1123"/>
                    <a:pt x="54" y="1123"/>
                  </a:cubicBezTo>
                  <a:cubicBezTo>
                    <a:pt x="1508" y="1123"/>
                    <a:pt x="3061" y="800"/>
                    <a:pt x="4355" y="87"/>
                  </a:cubicBezTo>
                  <a:lnTo>
                    <a:pt x="4338" y="0"/>
                  </a:lnTo>
                  <a:close/>
                </a:path>
              </a:pathLst>
            </a:custGeom>
            <a:solidFill>
              <a:srgbClr val="B0A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48"/>
            <p:cNvSpPr/>
            <p:nvPr/>
          </p:nvSpPr>
          <p:spPr>
            <a:xfrm>
              <a:off x="7066817" y="3028497"/>
              <a:ext cx="324745" cy="84100"/>
            </a:xfrm>
            <a:custGeom>
              <a:avLst/>
              <a:gdLst/>
              <a:ahLst/>
              <a:cxnLst/>
              <a:rect l="l" t="t" r="r" b="b"/>
              <a:pathLst>
                <a:path w="4375" h="1133" extrusionOk="0">
                  <a:moveTo>
                    <a:pt x="4357" y="1"/>
                  </a:moveTo>
                  <a:cubicBezTo>
                    <a:pt x="3772" y="303"/>
                    <a:pt x="3176" y="567"/>
                    <a:pt x="2531" y="750"/>
                  </a:cubicBezTo>
                  <a:cubicBezTo>
                    <a:pt x="1712" y="981"/>
                    <a:pt x="864" y="1101"/>
                    <a:pt x="15" y="1110"/>
                  </a:cubicBezTo>
                  <a:cubicBezTo>
                    <a:pt x="0" y="1110"/>
                    <a:pt x="0" y="1132"/>
                    <a:pt x="15" y="1132"/>
                  </a:cubicBezTo>
                  <a:cubicBezTo>
                    <a:pt x="31" y="1132"/>
                    <a:pt x="47" y="1132"/>
                    <a:pt x="63" y="1132"/>
                  </a:cubicBezTo>
                  <a:cubicBezTo>
                    <a:pt x="1520" y="1132"/>
                    <a:pt x="3077" y="805"/>
                    <a:pt x="4374" y="88"/>
                  </a:cubicBezTo>
                  <a:lnTo>
                    <a:pt x="4357" y="1"/>
                  </a:lnTo>
                  <a:close/>
                </a:path>
              </a:pathLst>
            </a:custGeom>
            <a:solidFill>
              <a:srgbClr val="B0A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48"/>
            <p:cNvSpPr/>
            <p:nvPr/>
          </p:nvSpPr>
          <p:spPr>
            <a:xfrm>
              <a:off x="7069267" y="3046979"/>
              <a:ext cx="326156" cy="84990"/>
            </a:xfrm>
            <a:custGeom>
              <a:avLst/>
              <a:gdLst/>
              <a:ahLst/>
              <a:cxnLst/>
              <a:rect l="l" t="t" r="r" b="b"/>
              <a:pathLst>
                <a:path w="4394" h="1145" extrusionOk="0">
                  <a:moveTo>
                    <a:pt x="4377" y="0"/>
                  </a:moveTo>
                  <a:cubicBezTo>
                    <a:pt x="3784" y="306"/>
                    <a:pt x="3184" y="577"/>
                    <a:pt x="2530" y="761"/>
                  </a:cubicBezTo>
                  <a:cubicBezTo>
                    <a:pt x="1713" y="993"/>
                    <a:pt x="865" y="1114"/>
                    <a:pt x="15" y="1121"/>
                  </a:cubicBezTo>
                  <a:cubicBezTo>
                    <a:pt x="1" y="1121"/>
                    <a:pt x="1" y="1141"/>
                    <a:pt x="15" y="1144"/>
                  </a:cubicBezTo>
                  <a:cubicBezTo>
                    <a:pt x="31" y="1144"/>
                    <a:pt x="47" y="1144"/>
                    <a:pt x="63" y="1144"/>
                  </a:cubicBezTo>
                  <a:cubicBezTo>
                    <a:pt x="1529" y="1144"/>
                    <a:pt x="3093" y="813"/>
                    <a:pt x="4393" y="87"/>
                  </a:cubicBezTo>
                  <a:lnTo>
                    <a:pt x="4377" y="0"/>
                  </a:lnTo>
                  <a:close/>
                </a:path>
              </a:pathLst>
            </a:custGeom>
            <a:solidFill>
              <a:srgbClr val="B0A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48"/>
            <p:cNvSpPr/>
            <p:nvPr/>
          </p:nvSpPr>
          <p:spPr>
            <a:xfrm>
              <a:off x="7071642" y="3065833"/>
              <a:ext cx="327566" cy="85436"/>
            </a:xfrm>
            <a:custGeom>
              <a:avLst/>
              <a:gdLst/>
              <a:ahLst/>
              <a:cxnLst/>
              <a:rect l="l" t="t" r="r" b="b"/>
              <a:pathLst>
                <a:path w="4413" h="1151" extrusionOk="0">
                  <a:moveTo>
                    <a:pt x="4396" y="0"/>
                  </a:moveTo>
                  <a:cubicBezTo>
                    <a:pt x="3797" y="311"/>
                    <a:pt x="3191" y="584"/>
                    <a:pt x="2532" y="768"/>
                  </a:cubicBezTo>
                  <a:cubicBezTo>
                    <a:pt x="1713" y="1001"/>
                    <a:pt x="865" y="1121"/>
                    <a:pt x="15" y="1128"/>
                  </a:cubicBezTo>
                  <a:cubicBezTo>
                    <a:pt x="1" y="1128"/>
                    <a:pt x="1" y="1150"/>
                    <a:pt x="15" y="1150"/>
                  </a:cubicBezTo>
                  <a:cubicBezTo>
                    <a:pt x="31" y="1150"/>
                    <a:pt x="47" y="1150"/>
                    <a:pt x="63" y="1150"/>
                  </a:cubicBezTo>
                  <a:cubicBezTo>
                    <a:pt x="1535" y="1150"/>
                    <a:pt x="3108" y="817"/>
                    <a:pt x="4412" y="84"/>
                  </a:cubicBezTo>
                  <a:lnTo>
                    <a:pt x="4396" y="0"/>
                  </a:lnTo>
                  <a:close/>
                </a:path>
              </a:pathLst>
            </a:custGeom>
            <a:solidFill>
              <a:srgbClr val="B0A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8733;p48"/>
            <p:cNvSpPr/>
            <p:nvPr/>
          </p:nvSpPr>
          <p:spPr>
            <a:xfrm>
              <a:off x="7074017" y="3084166"/>
              <a:ext cx="328976" cy="86475"/>
            </a:xfrm>
            <a:custGeom>
              <a:avLst/>
              <a:gdLst/>
              <a:ahLst/>
              <a:cxnLst/>
              <a:rect l="l" t="t" r="r" b="b"/>
              <a:pathLst>
                <a:path w="4432" h="1165" extrusionOk="0">
                  <a:moveTo>
                    <a:pt x="4415" y="0"/>
                  </a:moveTo>
                  <a:cubicBezTo>
                    <a:pt x="3810" y="315"/>
                    <a:pt x="3197" y="592"/>
                    <a:pt x="2530" y="781"/>
                  </a:cubicBezTo>
                  <a:cubicBezTo>
                    <a:pt x="1711" y="1014"/>
                    <a:pt x="865" y="1133"/>
                    <a:pt x="15" y="1140"/>
                  </a:cubicBezTo>
                  <a:cubicBezTo>
                    <a:pt x="1" y="1143"/>
                    <a:pt x="1" y="1165"/>
                    <a:pt x="15" y="1165"/>
                  </a:cubicBezTo>
                  <a:cubicBezTo>
                    <a:pt x="31" y="1165"/>
                    <a:pt x="47" y="1165"/>
                    <a:pt x="63" y="1165"/>
                  </a:cubicBezTo>
                  <a:cubicBezTo>
                    <a:pt x="1542" y="1165"/>
                    <a:pt x="3124" y="830"/>
                    <a:pt x="4431" y="87"/>
                  </a:cubicBezTo>
                  <a:lnTo>
                    <a:pt x="4415" y="0"/>
                  </a:lnTo>
                  <a:close/>
                </a:path>
              </a:pathLst>
            </a:custGeom>
            <a:solidFill>
              <a:srgbClr val="B0A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8734;p48"/>
            <p:cNvSpPr/>
            <p:nvPr/>
          </p:nvSpPr>
          <p:spPr>
            <a:xfrm>
              <a:off x="7076393" y="3103020"/>
              <a:ext cx="330312" cy="87069"/>
            </a:xfrm>
            <a:custGeom>
              <a:avLst/>
              <a:gdLst/>
              <a:ahLst/>
              <a:cxnLst/>
              <a:rect l="l" t="t" r="r" b="b"/>
              <a:pathLst>
                <a:path w="4450" h="1173" extrusionOk="0">
                  <a:moveTo>
                    <a:pt x="4435" y="0"/>
                  </a:moveTo>
                  <a:cubicBezTo>
                    <a:pt x="3821" y="320"/>
                    <a:pt x="3204" y="600"/>
                    <a:pt x="2530" y="790"/>
                  </a:cubicBezTo>
                  <a:cubicBezTo>
                    <a:pt x="1713" y="1022"/>
                    <a:pt x="865" y="1143"/>
                    <a:pt x="15" y="1150"/>
                  </a:cubicBezTo>
                  <a:cubicBezTo>
                    <a:pt x="1" y="1150"/>
                    <a:pt x="1" y="1172"/>
                    <a:pt x="15" y="1172"/>
                  </a:cubicBezTo>
                  <a:cubicBezTo>
                    <a:pt x="31" y="1172"/>
                    <a:pt x="46" y="1172"/>
                    <a:pt x="62" y="1172"/>
                  </a:cubicBezTo>
                  <a:cubicBezTo>
                    <a:pt x="1550" y="1172"/>
                    <a:pt x="3138" y="832"/>
                    <a:pt x="4450" y="84"/>
                  </a:cubicBezTo>
                  <a:lnTo>
                    <a:pt x="4435" y="0"/>
                  </a:lnTo>
                  <a:close/>
                </a:path>
              </a:pathLst>
            </a:custGeom>
            <a:solidFill>
              <a:srgbClr val="B0A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8735;p48"/>
            <p:cNvSpPr/>
            <p:nvPr/>
          </p:nvSpPr>
          <p:spPr>
            <a:xfrm>
              <a:off x="7078842" y="3121725"/>
              <a:ext cx="331797" cy="87737"/>
            </a:xfrm>
            <a:custGeom>
              <a:avLst/>
              <a:gdLst/>
              <a:ahLst/>
              <a:cxnLst/>
              <a:rect l="l" t="t" r="r" b="b"/>
              <a:pathLst>
                <a:path w="4470" h="1182" extrusionOk="0">
                  <a:moveTo>
                    <a:pt x="4455" y="1"/>
                  </a:moveTo>
                  <a:cubicBezTo>
                    <a:pt x="3836" y="322"/>
                    <a:pt x="3212" y="606"/>
                    <a:pt x="2531" y="800"/>
                  </a:cubicBezTo>
                  <a:cubicBezTo>
                    <a:pt x="1712" y="1032"/>
                    <a:pt x="866" y="1152"/>
                    <a:pt x="15" y="1160"/>
                  </a:cubicBezTo>
                  <a:cubicBezTo>
                    <a:pt x="1" y="1160"/>
                    <a:pt x="1" y="1181"/>
                    <a:pt x="15" y="1181"/>
                  </a:cubicBezTo>
                  <a:cubicBezTo>
                    <a:pt x="25" y="1181"/>
                    <a:pt x="34" y="1181"/>
                    <a:pt x="44" y="1181"/>
                  </a:cubicBezTo>
                  <a:cubicBezTo>
                    <a:pt x="1543" y="1181"/>
                    <a:pt x="3147" y="840"/>
                    <a:pt x="4469" y="82"/>
                  </a:cubicBezTo>
                  <a:lnTo>
                    <a:pt x="4455" y="1"/>
                  </a:lnTo>
                  <a:close/>
                </a:path>
              </a:pathLst>
            </a:custGeom>
            <a:solidFill>
              <a:srgbClr val="B0A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8736;p48"/>
            <p:cNvSpPr/>
            <p:nvPr/>
          </p:nvSpPr>
          <p:spPr>
            <a:xfrm>
              <a:off x="7081217" y="3140059"/>
              <a:ext cx="333207" cy="88628"/>
            </a:xfrm>
            <a:custGeom>
              <a:avLst/>
              <a:gdLst/>
              <a:ahLst/>
              <a:cxnLst/>
              <a:rect l="l" t="t" r="r" b="b"/>
              <a:pathLst>
                <a:path w="4489" h="1194" extrusionOk="0">
                  <a:moveTo>
                    <a:pt x="4474" y="1"/>
                  </a:moveTo>
                  <a:cubicBezTo>
                    <a:pt x="3848" y="327"/>
                    <a:pt x="3219" y="616"/>
                    <a:pt x="2532" y="811"/>
                  </a:cubicBezTo>
                  <a:cubicBezTo>
                    <a:pt x="1713" y="1043"/>
                    <a:pt x="865" y="1162"/>
                    <a:pt x="15" y="1170"/>
                  </a:cubicBezTo>
                  <a:cubicBezTo>
                    <a:pt x="1" y="1171"/>
                    <a:pt x="1" y="1193"/>
                    <a:pt x="15" y="1193"/>
                  </a:cubicBezTo>
                  <a:cubicBezTo>
                    <a:pt x="31" y="1193"/>
                    <a:pt x="47" y="1193"/>
                    <a:pt x="62" y="1193"/>
                  </a:cubicBezTo>
                  <a:cubicBezTo>
                    <a:pt x="1564" y="1193"/>
                    <a:pt x="3170" y="848"/>
                    <a:pt x="4488" y="85"/>
                  </a:cubicBezTo>
                  <a:lnTo>
                    <a:pt x="4474" y="1"/>
                  </a:lnTo>
                  <a:close/>
                </a:path>
              </a:pathLst>
            </a:custGeom>
            <a:solidFill>
              <a:srgbClr val="B0A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8737;p48"/>
            <p:cNvSpPr/>
            <p:nvPr/>
          </p:nvSpPr>
          <p:spPr>
            <a:xfrm>
              <a:off x="7083518" y="3158912"/>
              <a:ext cx="334618" cy="89147"/>
            </a:xfrm>
            <a:custGeom>
              <a:avLst/>
              <a:gdLst/>
              <a:ahLst/>
              <a:cxnLst/>
              <a:rect l="l" t="t" r="r" b="b"/>
              <a:pathLst>
                <a:path w="4508" h="1201" extrusionOk="0">
                  <a:moveTo>
                    <a:pt x="4492" y="1"/>
                  </a:moveTo>
                  <a:cubicBezTo>
                    <a:pt x="3860" y="332"/>
                    <a:pt x="3224" y="624"/>
                    <a:pt x="2530" y="820"/>
                  </a:cubicBezTo>
                  <a:cubicBezTo>
                    <a:pt x="1711" y="1052"/>
                    <a:pt x="864" y="1171"/>
                    <a:pt x="15" y="1179"/>
                  </a:cubicBezTo>
                  <a:cubicBezTo>
                    <a:pt x="0" y="1179"/>
                    <a:pt x="0" y="1200"/>
                    <a:pt x="15" y="1200"/>
                  </a:cubicBezTo>
                  <a:cubicBezTo>
                    <a:pt x="27" y="1200"/>
                    <a:pt x="40" y="1200"/>
                    <a:pt x="52" y="1200"/>
                  </a:cubicBezTo>
                  <a:cubicBezTo>
                    <a:pt x="1564" y="1200"/>
                    <a:pt x="3183" y="853"/>
                    <a:pt x="4508" y="81"/>
                  </a:cubicBezTo>
                  <a:lnTo>
                    <a:pt x="4492" y="1"/>
                  </a:lnTo>
                  <a:close/>
                </a:path>
              </a:pathLst>
            </a:custGeom>
            <a:solidFill>
              <a:srgbClr val="B0A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8738;p48"/>
            <p:cNvSpPr/>
            <p:nvPr/>
          </p:nvSpPr>
          <p:spPr>
            <a:xfrm>
              <a:off x="7085968" y="3177617"/>
              <a:ext cx="336102" cy="89815"/>
            </a:xfrm>
            <a:custGeom>
              <a:avLst/>
              <a:gdLst/>
              <a:ahLst/>
              <a:cxnLst/>
              <a:rect l="l" t="t" r="r" b="b"/>
              <a:pathLst>
                <a:path w="4528" h="1210" extrusionOk="0">
                  <a:moveTo>
                    <a:pt x="4511" y="0"/>
                  </a:moveTo>
                  <a:cubicBezTo>
                    <a:pt x="3874" y="334"/>
                    <a:pt x="3233" y="629"/>
                    <a:pt x="2530" y="829"/>
                  </a:cubicBezTo>
                  <a:cubicBezTo>
                    <a:pt x="1713" y="1062"/>
                    <a:pt x="865" y="1179"/>
                    <a:pt x="15" y="1188"/>
                  </a:cubicBezTo>
                  <a:cubicBezTo>
                    <a:pt x="1" y="1188"/>
                    <a:pt x="1" y="1210"/>
                    <a:pt x="15" y="1210"/>
                  </a:cubicBezTo>
                  <a:cubicBezTo>
                    <a:pt x="31" y="1210"/>
                    <a:pt x="46" y="1210"/>
                    <a:pt x="62" y="1210"/>
                  </a:cubicBezTo>
                  <a:cubicBezTo>
                    <a:pt x="1579" y="1210"/>
                    <a:pt x="3202" y="859"/>
                    <a:pt x="4527" y="80"/>
                  </a:cubicBezTo>
                  <a:lnTo>
                    <a:pt x="4511" y="0"/>
                  </a:lnTo>
                  <a:close/>
                </a:path>
              </a:pathLst>
            </a:custGeom>
            <a:solidFill>
              <a:srgbClr val="B0A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48"/>
            <p:cNvSpPr/>
            <p:nvPr/>
          </p:nvSpPr>
          <p:spPr>
            <a:xfrm>
              <a:off x="7088343" y="3196099"/>
              <a:ext cx="337438" cy="90780"/>
            </a:xfrm>
            <a:custGeom>
              <a:avLst/>
              <a:gdLst/>
              <a:ahLst/>
              <a:cxnLst/>
              <a:rect l="l" t="t" r="r" b="b"/>
              <a:pathLst>
                <a:path w="4546" h="1223" extrusionOk="0">
                  <a:moveTo>
                    <a:pt x="4529" y="1"/>
                  </a:moveTo>
                  <a:cubicBezTo>
                    <a:pt x="3884" y="341"/>
                    <a:pt x="3238" y="640"/>
                    <a:pt x="2527" y="842"/>
                  </a:cubicBezTo>
                  <a:cubicBezTo>
                    <a:pt x="2211" y="930"/>
                    <a:pt x="1889" y="1003"/>
                    <a:pt x="1565" y="1059"/>
                  </a:cubicBezTo>
                  <a:cubicBezTo>
                    <a:pt x="1492" y="1073"/>
                    <a:pt x="1417" y="1084"/>
                    <a:pt x="1341" y="1093"/>
                  </a:cubicBezTo>
                  <a:cubicBezTo>
                    <a:pt x="904" y="1161"/>
                    <a:pt x="461" y="1196"/>
                    <a:pt x="15" y="1199"/>
                  </a:cubicBezTo>
                  <a:cubicBezTo>
                    <a:pt x="1" y="1199"/>
                    <a:pt x="1" y="1222"/>
                    <a:pt x="15" y="1222"/>
                  </a:cubicBezTo>
                  <a:cubicBezTo>
                    <a:pt x="33" y="1222"/>
                    <a:pt x="51" y="1222"/>
                    <a:pt x="69" y="1222"/>
                  </a:cubicBezTo>
                  <a:cubicBezTo>
                    <a:pt x="586" y="1222"/>
                    <a:pt x="1115" y="1181"/>
                    <a:pt x="1640" y="1096"/>
                  </a:cubicBezTo>
                  <a:cubicBezTo>
                    <a:pt x="1733" y="1081"/>
                    <a:pt x="1823" y="1065"/>
                    <a:pt x="1916" y="1046"/>
                  </a:cubicBezTo>
                  <a:cubicBezTo>
                    <a:pt x="2843" y="866"/>
                    <a:pt x="3747" y="551"/>
                    <a:pt x="4546" y="79"/>
                  </a:cubicBezTo>
                  <a:lnTo>
                    <a:pt x="4529" y="1"/>
                  </a:lnTo>
                  <a:close/>
                </a:path>
              </a:pathLst>
            </a:custGeom>
            <a:solidFill>
              <a:srgbClr val="B0A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48"/>
            <p:cNvSpPr/>
            <p:nvPr/>
          </p:nvSpPr>
          <p:spPr>
            <a:xfrm>
              <a:off x="7108087" y="3215992"/>
              <a:ext cx="319921" cy="61535"/>
            </a:xfrm>
            <a:custGeom>
              <a:avLst/>
              <a:gdLst/>
              <a:ahLst/>
              <a:cxnLst/>
              <a:rect l="l" t="t" r="r" b="b"/>
              <a:pathLst>
                <a:path w="4310" h="829" extrusionOk="0">
                  <a:moveTo>
                    <a:pt x="4308" y="0"/>
                  </a:moveTo>
                  <a:cubicBezTo>
                    <a:pt x="3709" y="327"/>
                    <a:pt x="3095" y="574"/>
                    <a:pt x="2407" y="691"/>
                  </a:cubicBezTo>
                  <a:cubicBezTo>
                    <a:pt x="2157" y="733"/>
                    <a:pt x="1904" y="762"/>
                    <a:pt x="1650" y="778"/>
                  </a:cubicBezTo>
                  <a:cubicBezTo>
                    <a:pt x="1532" y="784"/>
                    <a:pt x="1416" y="789"/>
                    <a:pt x="1300" y="791"/>
                  </a:cubicBezTo>
                  <a:cubicBezTo>
                    <a:pt x="1253" y="792"/>
                    <a:pt x="1206" y="793"/>
                    <a:pt x="1158" y="793"/>
                  </a:cubicBezTo>
                  <a:cubicBezTo>
                    <a:pt x="777" y="793"/>
                    <a:pt x="395" y="767"/>
                    <a:pt x="15" y="722"/>
                  </a:cubicBezTo>
                  <a:cubicBezTo>
                    <a:pt x="15" y="722"/>
                    <a:pt x="14" y="722"/>
                    <a:pt x="14" y="722"/>
                  </a:cubicBezTo>
                  <a:cubicBezTo>
                    <a:pt x="0" y="722"/>
                    <a:pt x="1" y="742"/>
                    <a:pt x="15" y="744"/>
                  </a:cubicBezTo>
                  <a:cubicBezTo>
                    <a:pt x="362" y="789"/>
                    <a:pt x="718" y="819"/>
                    <a:pt x="1077" y="825"/>
                  </a:cubicBezTo>
                  <a:cubicBezTo>
                    <a:pt x="1139" y="828"/>
                    <a:pt x="1202" y="829"/>
                    <a:pt x="1265" y="829"/>
                  </a:cubicBezTo>
                  <a:cubicBezTo>
                    <a:pt x="1301" y="829"/>
                    <a:pt x="1338" y="828"/>
                    <a:pt x="1374" y="828"/>
                  </a:cubicBezTo>
                  <a:cubicBezTo>
                    <a:pt x="2399" y="813"/>
                    <a:pt x="3433" y="610"/>
                    <a:pt x="4309" y="86"/>
                  </a:cubicBezTo>
                  <a:lnTo>
                    <a:pt x="4308" y="0"/>
                  </a:lnTo>
                  <a:close/>
                </a:path>
              </a:pathLst>
            </a:custGeom>
            <a:solidFill>
              <a:srgbClr val="B0A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48"/>
            <p:cNvSpPr/>
            <p:nvPr/>
          </p:nvSpPr>
          <p:spPr>
            <a:xfrm>
              <a:off x="7095766" y="3234845"/>
              <a:ext cx="332985" cy="69997"/>
            </a:xfrm>
            <a:custGeom>
              <a:avLst/>
              <a:gdLst/>
              <a:ahLst/>
              <a:cxnLst/>
              <a:rect l="l" t="t" r="r" b="b"/>
              <a:pathLst>
                <a:path w="4486" h="943" extrusionOk="0">
                  <a:moveTo>
                    <a:pt x="4482" y="0"/>
                  </a:moveTo>
                  <a:cubicBezTo>
                    <a:pt x="3415" y="530"/>
                    <a:pt x="2258" y="909"/>
                    <a:pt x="1072" y="909"/>
                  </a:cubicBezTo>
                  <a:cubicBezTo>
                    <a:pt x="723" y="909"/>
                    <a:pt x="372" y="876"/>
                    <a:pt x="20" y="805"/>
                  </a:cubicBezTo>
                  <a:cubicBezTo>
                    <a:pt x="19" y="804"/>
                    <a:pt x="18" y="804"/>
                    <a:pt x="17" y="804"/>
                  </a:cubicBezTo>
                  <a:cubicBezTo>
                    <a:pt x="5" y="804"/>
                    <a:pt x="0" y="822"/>
                    <a:pt x="13" y="826"/>
                  </a:cubicBezTo>
                  <a:cubicBezTo>
                    <a:pt x="380" y="906"/>
                    <a:pt x="755" y="943"/>
                    <a:pt x="1130" y="943"/>
                  </a:cubicBezTo>
                  <a:cubicBezTo>
                    <a:pt x="1551" y="943"/>
                    <a:pt x="1973" y="897"/>
                    <a:pt x="2387" y="816"/>
                  </a:cubicBezTo>
                  <a:cubicBezTo>
                    <a:pt x="3094" y="678"/>
                    <a:pt x="3840" y="449"/>
                    <a:pt x="4485" y="89"/>
                  </a:cubicBezTo>
                  <a:lnTo>
                    <a:pt x="4482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48"/>
            <p:cNvSpPr/>
            <p:nvPr/>
          </p:nvSpPr>
          <p:spPr>
            <a:xfrm>
              <a:off x="7103263" y="3254961"/>
              <a:ext cx="326081" cy="67324"/>
            </a:xfrm>
            <a:custGeom>
              <a:avLst/>
              <a:gdLst/>
              <a:ahLst/>
              <a:cxnLst/>
              <a:rect l="l" t="t" r="r" b="b"/>
              <a:pathLst>
                <a:path w="4393" h="907" extrusionOk="0">
                  <a:moveTo>
                    <a:pt x="4391" y="1"/>
                  </a:moveTo>
                  <a:cubicBezTo>
                    <a:pt x="3394" y="495"/>
                    <a:pt x="2285" y="875"/>
                    <a:pt x="1171" y="875"/>
                  </a:cubicBezTo>
                  <a:cubicBezTo>
                    <a:pt x="784" y="875"/>
                    <a:pt x="398" y="829"/>
                    <a:pt x="15" y="727"/>
                  </a:cubicBezTo>
                  <a:cubicBezTo>
                    <a:pt x="10" y="727"/>
                    <a:pt x="6" y="727"/>
                    <a:pt x="3" y="731"/>
                  </a:cubicBezTo>
                  <a:cubicBezTo>
                    <a:pt x="0" y="737"/>
                    <a:pt x="0" y="747"/>
                    <a:pt x="9" y="749"/>
                  </a:cubicBezTo>
                  <a:cubicBezTo>
                    <a:pt x="15" y="751"/>
                    <a:pt x="20" y="753"/>
                    <a:pt x="28" y="754"/>
                  </a:cubicBezTo>
                  <a:cubicBezTo>
                    <a:pt x="410" y="861"/>
                    <a:pt x="803" y="906"/>
                    <a:pt x="1197" y="906"/>
                  </a:cubicBezTo>
                  <a:cubicBezTo>
                    <a:pt x="1570" y="906"/>
                    <a:pt x="1945" y="866"/>
                    <a:pt x="2312" y="798"/>
                  </a:cubicBezTo>
                  <a:cubicBezTo>
                    <a:pt x="3013" y="667"/>
                    <a:pt x="3754" y="442"/>
                    <a:pt x="4393" y="92"/>
                  </a:cubicBezTo>
                  <a:lnTo>
                    <a:pt x="4391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48"/>
            <p:cNvSpPr/>
            <p:nvPr/>
          </p:nvSpPr>
          <p:spPr>
            <a:xfrm>
              <a:off x="7077061" y="2555677"/>
              <a:ext cx="203532" cy="218971"/>
            </a:xfrm>
            <a:custGeom>
              <a:avLst/>
              <a:gdLst/>
              <a:ahLst/>
              <a:cxnLst/>
              <a:rect l="l" t="t" r="r" b="b"/>
              <a:pathLst>
                <a:path w="2742" h="2950" extrusionOk="0">
                  <a:moveTo>
                    <a:pt x="1779" y="0"/>
                  </a:moveTo>
                  <a:lnTo>
                    <a:pt x="1136" y="243"/>
                  </a:lnTo>
                  <a:cubicBezTo>
                    <a:pt x="1043" y="410"/>
                    <a:pt x="940" y="495"/>
                    <a:pt x="860" y="670"/>
                  </a:cubicBezTo>
                  <a:cubicBezTo>
                    <a:pt x="614" y="1201"/>
                    <a:pt x="0" y="2146"/>
                    <a:pt x="487" y="2720"/>
                  </a:cubicBezTo>
                  <a:cubicBezTo>
                    <a:pt x="640" y="2901"/>
                    <a:pt x="902" y="2949"/>
                    <a:pt x="1140" y="2949"/>
                  </a:cubicBezTo>
                  <a:cubicBezTo>
                    <a:pt x="1203" y="2949"/>
                    <a:pt x="1263" y="2946"/>
                    <a:pt x="1320" y="2941"/>
                  </a:cubicBezTo>
                  <a:cubicBezTo>
                    <a:pt x="1670" y="2909"/>
                    <a:pt x="1972" y="2733"/>
                    <a:pt x="2210" y="2480"/>
                  </a:cubicBezTo>
                  <a:cubicBezTo>
                    <a:pt x="2540" y="2130"/>
                    <a:pt x="2742" y="1653"/>
                    <a:pt x="2730" y="1169"/>
                  </a:cubicBezTo>
                  <a:cubicBezTo>
                    <a:pt x="2729" y="1043"/>
                    <a:pt x="2713" y="918"/>
                    <a:pt x="2671" y="802"/>
                  </a:cubicBezTo>
                  <a:cubicBezTo>
                    <a:pt x="2531" y="417"/>
                    <a:pt x="2141" y="192"/>
                    <a:pt x="1779" y="0"/>
                  </a:cubicBezTo>
                  <a:close/>
                </a:path>
              </a:pathLst>
            </a:custGeom>
            <a:solidFill>
              <a:srgbClr val="F87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8744;p48"/>
            <p:cNvSpPr/>
            <p:nvPr/>
          </p:nvSpPr>
          <p:spPr>
            <a:xfrm>
              <a:off x="7084335" y="2659668"/>
              <a:ext cx="42235" cy="36075"/>
            </a:xfrm>
            <a:custGeom>
              <a:avLst/>
              <a:gdLst/>
              <a:ahLst/>
              <a:cxnLst/>
              <a:rect l="l" t="t" r="r" b="b"/>
              <a:pathLst>
                <a:path w="569" h="486" extrusionOk="0">
                  <a:moveTo>
                    <a:pt x="569" y="0"/>
                  </a:moveTo>
                  <a:cubicBezTo>
                    <a:pt x="479" y="54"/>
                    <a:pt x="386" y="105"/>
                    <a:pt x="291" y="156"/>
                  </a:cubicBezTo>
                  <a:cubicBezTo>
                    <a:pt x="181" y="218"/>
                    <a:pt x="1" y="379"/>
                    <a:pt x="201" y="453"/>
                  </a:cubicBezTo>
                  <a:cubicBezTo>
                    <a:pt x="259" y="475"/>
                    <a:pt x="321" y="485"/>
                    <a:pt x="382" y="485"/>
                  </a:cubicBezTo>
                  <a:cubicBezTo>
                    <a:pt x="439" y="485"/>
                    <a:pt x="495" y="476"/>
                    <a:pt x="548" y="458"/>
                  </a:cubicBezTo>
                  <a:lnTo>
                    <a:pt x="569" y="0"/>
                  </a:lnTo>
                  <a:close/>
                </a:path>
              </a:pathLst>
            </a:custGeom>
            <a:solidFill>
              <a:srgbClr val="F87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8745;p48"/>
            <p:cNvSpPr/>
            <p:nvPr/>
          </p:nvSpPr>
          <p:spPr>
            <a:xfrm>
              <a:off x="7142009" y="2649128"/>
              <a:ext cx="16256" cy="15810"/>
            </a:xfrm>
            <a:custGeom>
              <a:avLst/>
              <a:gdLst/>
              <a:ahLst/>
              <a:cxnLst/>
              <a:rect l="l" t="t" r="r" b="b"/>
              <a:pathLst>
                <a:path w="219" h="213" extrusionOk="0">
                  <a:moveTo>
                    <a:pt x="46" y="0"/>
                  </a:moveTo>
                  <a:cubicBezTo>
                    <a:pt x="23" y="19"/>
                    <a:pt x="4" y="48"/>
                    <a:pt x="4" y="81"/>
                  </a:cubicBezTo>
                  <a:cubicBezTo>
                    <a:pt x="1" y="116"/>
                    <a:pt x="18" y="153"/>
                    <a:pt x="44" y="176"/>
                  </a:cubicBezTo>
                  <a:cubicBezTo>
                    <a:pt x="76" y="201"/>
                    <a:pt x="109" y="212"/>
                    <a:pt x="142" y="212"/>
                  </a:cubicBezTo>
                  <a:cubicBezTo>
                    <a:pt x="169" y="212"/>
                    <a:pt x="195" y="205"/>
                    <a:pt x="219" y="193"/>
                  </a:cubicBezTo>
                  <a:cubicBezTo>
                    <a:pt x="169" y="157"/>
                    <a:pt x="124" y="138"/>
                    <a:pt x="98" y="115"/>
                  </a:cubicBezTo>
                  <a:cubicBezTo>
                    <a:pt x="73" y="94"/>
                    <a:pt x="58" y="63"/>
                    <a:pt x="46" y="0"/>
                  </a:cubicBezTo>
                  <a:close/>
                </a:path>
              </a:pathLst>
            </a:custGeom>
            <a:solidFill>
              <a:srgbClr val="380F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8746;p48"/>
            <p:cNvSpPr/>
            <p:nvPr/>
          </p:nvSpPr>
          <p:spPr>
            <a:xfrm>
              <a:off x="7114545" y="2719271"/>
              <a:ext cx="30804" cy="19225"/>
            </a:xfrm>
            <a:custGeom>
              <a:avLst/>
              <a:gdLst/>
              <a:ahLst/>
              <a:cxnLst/>
              <a:rect l="l" t="t" r="r" b="b"/>
              <a:pathLst>
                <a:path w="415" h="259" extrusionOk="0">
                  <a:moveTo>
                    <a:pt x="54" y="0"/>
                  </a:moveTo>
                  <a:lnTo>
                    <a:pt x="1" y="2"/>
                  </a:lnTo>
                  <a:cubicBezTo>
                    <a:pt x="2" y="88"/>
                    <a:pt x="37" y="159"/>
                    <a:pt x="96" y="204"/>
                  </a:cubicBezTo>
                  <a:cubicBezTo>
                    <a:pt x="133" y="231"/>
                    <a:pt x="192" y="259"/>
                    <a:pt x="282" y="259"/>
                  </a:cubicBezTo>
                  <a:cubicBezTo>
                    <a:pt x="320" y="259"/>
                    <a:pt x="364" y="253"/>
                    <a:pt x="414" y="242"/>
                  </a:cubicBezTo>
                  <a:lnTo>
                    <a:pt x="401" y="189"/>
                  </a:lnTo>
                  <a:cubicBezTo>
                    <a:pt x="358" y="200"/>
                    <a:pt x="318" y="205"/>
                    <a:pt x="281" y="205"/>
                  </a:cubicBezTo>
                  <a:cubicBezTo>
                    <a:pt x="220" y="205"/>
                    <a:pt x="169" y="190"/>
                    <a:pt x="131" y="160"/>
                  </a:cubicBezTo>
                  <a:cubicBezTo>
                    <a:pt x="83" y="124"/>
                    <a:pt x="57" y="67"/>
                    <a:pt x="54" y="0"/>
                  </a:cubicBezTo>
                  <a:close/>
                </a:path>
              </a:pathLst>
            </a:custGeom>
            <a:solidFill>
              <a:srgbClr val="AD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8747;p48"/>
            <p:cNvSpPr/>
            <p:nvPr/>
          </p:nvSpPr>
          <p:spPr>
            <a:xfrm>
              <a:off x="7151881" y="2626340"/>
              <a:ext cx="18705" cy="21749"/>
            </a:xfrm>
            <a:custGeom>
              <a:avLst/>
              <a:gdLst/>
              <a:ahLst/>
              <a:cxnLst/>
              <a:rect l="l" t="t" r="r" b="b"/>
              <a:pathLst>
                <a:path w="252" h="293" extrusionOk="0">
                  <a:moveTo>
                    <a:pt x="88" y="1"/>
                  </a:moveTo>
                  <a:cubicBezTo>
                    <a:pt x="52" y="1"/>
                    <a:pt x="15" y="22"/>
                    <a:pt x="0" y="54"/>
                  </a:cubicBezTo>
                  <a:cubicBezTo>
                    <a:pt x="151" y="69"/>
                    <a:pt x="183" y="200"/>
                    <a:pt x="216" y="293"/>
                  </a:cubicBezTo>
                  <a:cubicBezTo>
                    <a:pt x="251" y="117"/>
                    <a:pt x="173" y="28"/>
                    <a:pt x="123" y="8"/>
                  </a:cubicBezTo>
                  <a:cubicBezTo>
                    <a:pt x="112" y="3"/>
                    <a:pt x="100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48"/>
            <p:cNvSpPr/>
            <p:nvPr/>
          </p:nvSpPr>
          <p:spPr>
            <a:xfrm>
              <a:off x="7550253" y="3150450"/>
              <a:ext cx="192917" cy="146896"/>
            </a:xfrm>
            <a:custGeom>
              <a:avLst/>
              <a:gdLst/>
              <a:ahLst/>
              <a:cxnLst/>
              <a:rect l="l" t="t" r="r" b="b"/>
              <a:pathLst>
                <a:path w="2599" h="1979" extrusionOk="0">
                  <a:moveTo>
                    <a:pt x="584" y="0"/>
                  </a:moveTo>
                  <a:lnTo>
                    <a:pt x="0" y="646"/>
                  </a:lnTo>
                  <a:lnTo>
                    <a:pt x="678" y="1753"/>
                  </a:lnTo>
                  <a:cubicBezTo>
                    <a:pt x="678" y="1753"/>
                    <a:pt x="743" y="1979"/>
                    <a:pt x="996" y="1979"/>
                  </a:cubicBezTo>
                  <a:cubicBezTo>
                    <a:pt x="1013" y="1979"/>
                    <a:pt x="1032" y="1977"/>
                    <a:pt x="1052" y="1975"/>
                  </a:cubicBezTo>
                  <a:cubicBezTo>
                    <a:pt x="1133" y="1965"/>
                    <a:pt x="1197" y="1963"/>
                    <a:pt x="1250" y="1963"/>
                  </a:cubicBezTo>
                  <a:cubicBezTo>
                    <a:pt x="1296" y="1963"/>
                    <a:pt x="1334" y="1965"/>
                    <a:pt x="1368" y="1965"/>
                  </a:cubicBezTo>
                  <a:cubicBezTo>
                    <a:pt x="1438" y="1965"/>
                    <a:pt x="1492" y="1957"/>
                    <a:pt x="1569" y="1913"/>
                  </a:cubicBezTo>
                  <a:cubicBezTo>
                    <a:pt x="1698" y="1836"/>
                    <a:pt x="1820" y="1725"/>
                    <a:pt x="2067" y="1460"/>
                  </a:cubicBezTo>
                  <a:cubicBezTo>
                    <a:pt x="2370" y="1137"/>
                    <a:pt x="2598" y="970"/>
                    <a:pt x="2539" y="922"/>
                  </a:cubicBezTo>
                  <a:cubicBezTo>
                    <a:pt x="2535" y="919"/>
                    <a:pt x="2529" y="918"/>
                    <a:pt x="2523" y="918"/>
                  </a:cubicBezTo>
                  <a:cubicBezTo>
                    <a:pt x="2412" y="918"/>
                    <a:pt x="1936" y="1297"/>
                    <a:pt x="1936" y="1297"/>
                  </a:cubicBezTo>
                  <a:cubicBezTo>
                    <a:pt x="1936" y="1297"/>
                    <a:pt x="2530" y="715"/>
                    <a:pt x="2486" y="661"/>
                  </a:cubicBezTo>
                  <a:cubicBezTo>
                    <a:pt x="2483" y="657"/>
                    <a:pt x="2478" y="655"/>
                    <a:pt x="2471" y="655"/>
                  </a:cubicBezTo>
                  <a:cubicBezTo>
                    <a:pt x="2355" y="655"/>
                    <a:pt x="1762" y="1101"/>
                    <a:pt x="1762" y="1101"/>
                  </a:cubicBezTo>
                  <a:cubicBezTo>
                    <a:pt x="1762" y="1101"/>
                    <a:pt x="2302" y="556"/>
                    <a:pt x="2247" y="521"/>
                  </a:cubicBezTo>
                  <a:cubicBezTo>
                    <a:pt x="2242" y="519"/>
                    <a:pt x="2237" y="517"/>
                    <a:pt x="2230" y="517"/>
                  </a:cubicBezTo>
                  <a:cubicBezTo>
                    <a:pt x="2095" y="517"/>
                    <a:pt x="1492" y="1031"/>
                    <a:pt x="1492" y="1031"/>
                  </a:cubicBezTo>
                  <a:cubicBezTo>
                    <a:pt x="1492" y="1031"/>
                    <a:pt x="2003" y="478"/>
                    <a:pt x="1910" y="427"/>
                  </a:cubicBezTo>
                  <a:cubicBezTo>
                    <a:pt x="1909" y="426"/>
                    <a:pt x="1907" y="426"/>
                    <a:pt x="1905" y="426"/>
                  </a:cubicBezTo>
                  <a:cubicBezTo>
                    <a:pt x="1829" y="426"/>
                    <a:pt x="1253" y="928"/>
                    <a:pt x="1253" y="928"/>
                  </a:cubicBezTo>
                  <a:lnTo>
                    <a:pt x="584" y="0"/>
                  </a:lnTo>
                  <a:close/>
                </a:path>
              </a:pathLst>
            </a:custGeom>
            <a:solidFill>
              <a:srgbClr val="F87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8749;p48"/>
            <p:cNvSpPr/>
            <p:nvPr/>
          </p:nvSpPr>
          <p:spPr>
            <a:xfrm>
              <a:off x="7632793" y="3178656"/>
              <a:ext cx="39563" cy="64726"/>
            </a:xfrm>
            <a:custGeom>
              <a:avLst/>
              <a:gdLst/>
              <a:ahLst/>
              <a:cxnLst/>
              <a:rect l="l" t="t" r="r" b="b"/>
              <a:pathLst>
                <a:path w="533" h="872" extrusionOk="0">
                  <a:moveTo>
                    <a:pt x="73" y="1"/>
                  </a:moveTo>
                  <a:lnTo>
                    <a:pt x="1" y="40"/>
                  </a:lnTo>
                  <a:lnTo>
                    <a:pt x="461" y="872"/>
                  </a:lnTo>
                  <a:lnTo>
                    <a:pt x="532" y="833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AD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48"/>
            <p:cNvSpPr/>
            <p:nvPr/>
          </p:nvSpPr>
          <p:spPr>
            <a:xfrm>
              <a:off x="6860394" y="3381293"/>
              <a:ext cx="240794" cy="262840"/>
            </a:xfrm>
            <a:custGeom>
              <a:avLst/>
              <a:gdLst/>
              <a:ahLst/>
              <a:cxnLst/>
              <a:rect l="l" t="t" r="r" b="b"/>
              <a:pathLst>
                <a:path w="3244" h="3541" extrusionOk="0">
                  <a:moveTo>
                    <a:pt x="1833" y="1"/>
                  </a:moveTo>
                  <a:lnTo>
                    <a:pt x="1489" y="1608"/>
                  </a:lnTo>
                  <a:cubicBezTo>
                    <a:pt x="1489" y="1608"/>
                    <a:pt x="419" y="2077"/>
                    <a:pt x="453" y="2204"/>
                  </a:cubicBezTo>
                  <a:cubicBezTo>
                    <a:pt x="468" y="2258"/>
                    <a:pt x="529" y="2273"/>
                    <a:pt x="594" y="2273"/>
                  </a:cubicBezTo>
                  <a:cubicBezTo>
                    <a:pt x="684" y="2273"/>
                    <a:pt x="782" y="2244"/>
                    <a:pt x="782" y="2244"/>
                  </a:cubicBezTo>
                  <a:lnTo>
                    <a:pt x="782" y="2244"/>
                  </a:lnTo>
                  <a:cubicBezTo>
                    <a:pt x="782" y="2244"/>
                    <a:pt x="0" y="3102"/>
                    <a:pt x="112" y="3227"/>
                  </a:cubicBezTo>
                  <a:cubicBezTo>
                    <a:pt x="115" y="3230"/>
                    <a:pt x="118" y="3232"/>
                    <a:pt x="123" y="3232"/>
                  </a:cubicBezTo>
                  <a:cubicBezTo>
                    <a:pt x="234" y="3232"/>
                    <a:pt x="938" y="2551"/>
                    <a:pt x="938" y="2551"/>
                  </a:cubicBezTo>
                  <a:lnTo>
                    <a:pt x="938" y="2551"/>
                  </a:lnTo>
                  <a:cubicBezTo>
                    <a:pt x="938" y="2551"/>
                    <a:pt x="231" y="3460"/>
                    <a:pt x="390" y="3538"/>
                  </a:cubicBezTo>
                  <a:cubicBezTo>
                    <a:pt x="393" y="3540"/>
                    <a:pt x="397" y="3541"/>
                    <a:pt x="402" y="3541"/>
                  </a:cubicBezTo>
                  <a:cubicBezTo>
                    <a:pt x="560" y="3541"/>
                    <a:pt x="1322" y="2602"/>
                    <a:pt x="1322" y="2601"/>
                  </a:cubicBezTo>
                  <a:lnTo>
                    <a:pt x="1322" y="2601"/>
                  </a:lnTo>
                  <a:cubicBezTo>
                    <a:pt x="1322" y="2602"/>
                    <a:pt x="770" y="3505"/>
                    <a:pt x="863" y="3540"/>
                  </a:cubicBezTo>
                  <a:cubicBezTo>
                    <a:pt x="865" y="3540"/>
                    <a:pt x="868" y="3541"/>
                    <a:pt x="872" y="3541"/>
                  </a:cubicBezTo>
                  <a:cubicBezTo>
                    <a:pt x="1000" y="3541"/>
                    <a:pt x="1662" y="2783"/>
                    <a:pt x="1662" y="2783"/>
                  </a:cubicBezTo>
                  <a:lnTo>
                    <a:pt x="1662" y="2783"/>
                  </a:lnTo>
                  <a:cubicBezTo>
                    <a:pt x="1662" y="2783"/>
                    <a:pt x="1235" y="3429"/>
                    <a:pt x="1333" y="3484"/>
                  </a:cubicBezTo>
                  <a:cubicBezTo>
                    <a:pt x="1335" y="3485"/>
                    <a:pt x="1336" y="3485"/>
                    <a:pt x="1338" y="3485"/>
                  </a:cubicBezTo>
                  <a:cubicBezTo>
                    <a:pt x="1440" y="3485"/>
                    <a:pt x="2427" y="2417"/>
                    <a:pt x="2505" y="2262"/>
                  </a:cubicBezTo>
                  <a:cubicBezTo>
                    <a:pt x="2608" y="2053"/>
                    <a:pt x="2623" y="1948"/>
                    <a:pt x="2594" y="1832"/>
                  </a:cubicBezTo>
                  <a:cubicBezTo>
                    <a:pt x="2752" y="1231"/>
                    <a:pt x="3243" y="4"/>
                    <a:pt x="3243" y="4"/>
                  </a:cubicBezTo>
                  <a:lnTo>
                    <a:pt x="1833" y="1"/>
                  </a:lnTo>
                  <a:close/>
                </a:path>
              </a:pathLst>
            </a:custGeom>
            <a:solidFill>
              <a:srgbClr val="F87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48"/>
            <p:cNvSpPr/>
            <p:nvPr/>
          </p:nvSpPr>
          <p:spPr>
            <a:xfrm>
              <a:off x="7019610" y="2834247"/>
              <a:ext cx="447369" cy="453530"/>
            </a:xfrm>
            <a:custGeom>
              <a:avLst/>
              <a:gdLst/>
              <a:ahLst/>
              <a:cxnLst/>
              <a:rect l="l" t="t" r="r" b="b"/>
              <a:pathLst>
                <a:path w="6027" h="6110" extrusionOk="0">
                  <a:moveTo>
                    <a:pt x="5388" y="1"/>
                  </a:moveTo>
                  <a:lnTo>
                    <a:pt x="922" y="1129"/>
                  </a:lnTo>
                  <a:lnTo>
                    <a:pt x="0" y="4858"/>
                  </a:lnTo>
                  <a:cubicBezTo>
                    <a:pt x="0" y="4858"/>
                    <a:pt x="90" y="5587"/>
                    <a:pt x="1506" y="6042"/>
                  </a:cubicBezTo>
                  <a:cubicBezTo>
                    <a:pt x="1636" y="6084"/>
                    <a:pt x="1894" y="6110"/>
                    <a:pt x="2225" y="6110"/>
                  </a:cubicBezTo>
                  <a:cubicBezTo>
                    <a:pt x="3190" y="6110"/>
                    <a:pt x="4778" y="5889"/>
                    <a:pt x="5645" y="5197"/>
                  </a:cubicBezTo>
                  <a:cubicBezTo>
                    <a:pt x="6027" y="3663"/>
                    <a:pt x="5388" y="1"/>
                    <a:pt x="5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48"/>
            <p:cNvSpPr/>
            <p:nvPr/>
          </p:nvSpPr>
          <p:spPr>
            <a:xfrm>
              <a:off x="6953622" y="2751560"/>
              <a:ext cx="723941" cy="745318"/>
            </a:xfrm>
            <a:custGeom>
              <a:avLst/>
              <a:gdLst/>
              <a:ahLst/>
              <a:cxnLst/>
              <a:rect l="l" t="t" r="r" b="b"/>
              <a:pathLst>
                <a:path w="9753" h="10041" extrusionOk="0">
                  <a:moveTo>
                    <a:pt x="5879" y="0"/>
                  </a:moveTo>
                  <a:cubicBezTo>
                    <a:pt x="5401" y="0"/>
                    <a:pt x="4957" y="231"/>
                    <a:pt x="4957" y="231"/>
                  </a:cubicBezTo>
                  <a:cubicBezTo>
                    <a:pt x="4957" y="231"/>
                    <a:pt x="4981" y="1141"/>
                    <a:pt x="4141" y="1449"/>
                  </a:cubicBezTo>
                  <a:cubicBezTo>
                    <a:pt x="3777" y="1581"/>
                    <a:pt x="3460" y="1615"/>
                    <a:pt x="3174" y="1615"/>
                  </a:cubicBezTo>
                  <a:cubicBezTo>
                    <a:pt x="2864" y="1615"/>
                    <a:pt x="2590" y="1575"/>
                    <a:pt x="2334" y="1575"/>
                  </a:cubicBezTo>
                  <a:cubicBezTo>
                    <a:pt x="2137" y="1575"/>
                    <a:pt x="1951" y="1599"/>
                    <a:pt x="1766" y="1684"/>
                  </a:cubicBezTo>
                  <a:cubicBezTo>
                    <a:pt x="1450" y="1915"/>
                    <a:pt x="1138" y="2060"/>
                    <a:pt x="837" y="3254"/>
                  </a:cubicBezTo>
                  <a:cubicBezTo>
                    <a:pt x="545" y="4423"/>
                    <a:pt x="1" y="9455"/>
                    <a:pt x="1" y="9455"/>
                  </a:cubicBezTo>
                  <a:cubicBezTo>
                    <a:pt x="169" y="9860"/>
                    <a:pt x="786" y="10040"/>
                    <a:pt x="1463" y="10040"/>
                  </a:cubicBezTo>
                  <a:cubicBezTo>
                    <a:pt x="2201" y="10040"/>
                    <a:pt x="3010" y="9826"/>
                    <a:pt x="3390" y="9458"/>
                  </a:cubicBezTo>
                  <a:lnTo>
                    <a:pt x="3101" y="2975"/>
                  </a:lnTo>
                  <a:lnTo>
                    <a:pt x="5356" y="2365"/>
                  </a:lnTo>
                  <a:lnTo>
                    <a:pt x="7090" y="6874"/>
                  </a:lnTo>
                  <a:cubicBezTo>
                    <a:pt x="7209" y="6957"/>
                    <a:pt x="7417" y="6997"/>
                    <a:pt x="7665" y="6997"/>
                  </a:cubicBezTo>
                  <a:cubicBezTo>
                    <a:pt x="8487" y="6997"/>
                    <a:pt x="9752" y="6560"/>
                    <a:pt x="9715" y="5805"/>
                  </a:cubicBezTo>
                  <a:cubicBezTo>
                    <a:pt x="9715" y="5805"/>
                    <a:pt x="7624" y="958"/>
                    <a:pt x="6496" y="175"/>
                  </a:cubicBezTo>
                  <a:cubicBezTo>
                    <a:pt x="6308" y="45"/>
                    <a:pt x="6090" y="0"/>
                    <a:pt x="58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48"/>
            <p:cNvSpPr/>
            <p:nvPr/>
          </p:nvSpPr>
          <p:spPr>
            <a:xfrm>
              <a:off x="7041358" y="2763139"/>
              <a:ext cx="298246" cy="168868"/>
            </a:xfrm>
            <a:custGeom>
              <a:avLst/>
              <a:gdLst/>
              <a:ahLst/>
              <a:cxnLst/>
              <a:rect l="l" t="t" r="r" b="b"/>
              <a:pathLst>
                <a:path w="4018" h="2275" extrusionOk="0">
                  <a:moveTo>
                    <a:pt x="3964" y="0"/>
                  </a:moveTo>
                  <a:lnTo>
                    <a:pt x="3964" y="0"/>
                  </a:lnTo>
                  <a:cubicBezTo>
                    <a:pt x="4017" y="432"/>
                    <a:pt x="3826" y="865"/>
                    <a:pt x="3513" y="1148"/>
                  </a:cubicBezTo>
                  <a:cubicBezTo>
                    <a:pt x="3359" y="1294"/>
                    <a:pt x="3175" y="1406"/>
                    <a:pt x="2985" y="1499"/>
                  </a:cubicBezTo>
                  <a:cubicBezTo>
                    <a:pt x="2795" y="1592"/>
                    <a:pt x="2590" y="1656"/>
                    <a:pt x="2379" y="1682"/>
                  </a:cubicBezTo>
                  <a:cubicBezTo>
                    <a:pt x="2278" y="1698"/>
                    <a:pt x="2174" y="1704"/>
                    <a:pt x="2071" y="1704"/>
                  </a:cubicBezTo>
                  <a:cubicBezTo>
                    <a:pt x="1961" y="1704"/>
                    <a:pt x="1851" y="1697"/>
                    <a:pt x="1742" y="1686"/>
                  </a:cubicBezTo>
                  <a:cubicBezTo>
                    <a:pt x="1552" y="1670"/>
                    <a:pt x="1363" y="1640"/>
                    <a:pt x="1170" y="1640"/>
                  </a:cubicBezTo>
                  <a:cubicBezTo>
                    <a:pt x="1144" y="1640"/>
                    <a:pt x="1117" y="1640"/>
                    <a:pt x="1091" y="1641"/>
                  </a:cubicBezTo>
                  <a:cubicBezTo>
                    <a:pt x="873" y="1649"/>
                    <a:pt x="647" y="1695"/>
                    <a:pt x="462" y="1817"/>
                  </a:cubicBezTo>
                  <a:cubicBezTo>
                    <a:pt x="278" y="1939"/>
                    <a:pt x="123" y="2094"/>
                    <a:pt x="1" y="2275"/>
                  </a:cubicBezTo>
                  <a:cubicBezTo>
                    <a:pt x="137" y="2106"/>
                    <a:pt x="297" y="1957"/>
                    <a:pt x="480" y="1853"/>
                  </a:cubicBezTo>
                  <a:cubicBezTo>
                    <a:pt x="663" y="1743"/>
                    <a:pt x="878" y="1704"/>
                    <a:pt x="1090" y="1704"/>
                  </a:cubicBezTo>
                  <a:cubicBezTo>
                    <a:pt x="1302" y="1707"/>
                    <a:pt x="1517" y="1739"/>
                    <a:pt x="1733" y="1761"/>
                  </a:cubicBezTo>
                  <a:cubicBezTo>
                    <a:pt x="1857" y="1773"/>
                    <a:pt x="1983" y="1782"/>
                    <a:pt x="2109" y="1782"/>
                  </a:cubicBezTo>
                  <a:cubicBezTo>
                    <a:pt x="2203" y="1782"/>
                    <a:pt x="2296" y="1777"/>
                    <a:pt x="2389" y="1765"/>
                  </a:cubicBezTo>
                  <a:cubicBezTo>
                    <a:pt x="2609" y="1733"/>
                    <a:pt x="2822" y="1665"/>
                    <a:pt x="3018" y="1566"/>
                  </a:cubicBezTo>
                  <a:cubicBezTo>
                    <a:pt x="3214" y="1467"/>
                    <a:pt x="3404" y="1351"/>
                    <a:pt x="3558" y="1193"/>
                  </a:cubicBezTo>
                  <a:cubicBezTo>
                    <a:pt x="3712" y="1039"/>
                    <a:pt x="3842" y="851"/>
                    <a:pt x="3914" y="644"/>
                  </a:cubicBezTo>
                  <a:cubicBezTo>
                    <a:pt x="3981" y="438"/>
                    <a:pt x="4010" y="213"/>
                    <a:pt x="3964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48"/>
            <p:cNvSpPr/>
            <p:nvPr/>
          </p:nvSpPr>
          <p:spPr>
            <a:xfrm>
              <a:off x="7180755" y="2971937"/>
              <a:ext cx="20116" cy="315764"/>
            </a:xfrm>
            <a:custGeom>
              <a:avLst/>
              <a:gdLst/>
              <a:ahLst/>
              <a:cxnLst/>
              <a:rect l="l" t="t" r="r" b="b"/>
              <a:pathLst>
                <a:path w="271" h="4254" extrusionOk="0">
                  <a:moveTo>
                    <a:pt x="82" y="0"/>
                  </a:moveTo>
                  <a:lnTo>
                    <a:pt x="0" y="5"/>
                  </a:lnTo>
                  <a:lnTo>
                    <a:pt x="189" y="4254"/>
                  </a:lnTo>
                  <a:lnTo>
                    <a:pt x="270" y="4249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48"/>
            <p:cNvSpPr/>
            <p:nvPr/>
          </p:nvSpPr>
          <p:spPr>
            <a:xfrm>
              <a:off x="7421396" y="2855847"/>
              <a:ext cx="28355" cy="319772"/>
            </a:xfrm>
            <a:custGeom>
              <a:avLst/>
              <a:gdLst/>
              <a:ahLst/>
              <a:cxnLst/>
              <a:rect l="l" t="t" r="r" b="b"/>
              <a:pathLst>
                <a:path w="382" h="4308" extrusionOk="0">
                  <a:moveTo>
                    <a:pt x="81" y="0"/>
                  </a:moveTo>
                  <a:lnTo>
                    <a:pt x="1" y="18"/>
                  </a:lnTo>
                  <a:cubicBezTo>
                    <a:pt x="182" y="828"/>
                    <a:pt x="281" y="2218"/>
                    <a:pt x="297" y="4148"/>
                  </a:cubicBezTo>
                  <a:cubicBezTo>
                    <a:pt x="297" y="4242"/>
                    <a:pt x="297" y="4299"/>
                    <a:pt x="299" y="4307"/>
                  </a:cubicBezTo>
                  <a:lnTo>
                    <a:pt x="381" y="4297"/>
                  </a:lnTo>
                  <a:cubicBezTo>
                    <a:pt x="381" y="4287"/>
                    <a:pt x="378" y="4235"/>
                    <a:pt x="378" y="4146"/>
                  </a:cubicBezTo>
                  <a:cubicBezTo>
                    <a:pt x="362" y="2211"/>
                    <a:pt x="262" y="816"/>
                    <a:pt x="81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48"/>
            <p:cNvSpPr/>
            <p:nvPr/>
          </p:nvSpPr>
          <p:spPr>
            <a:xfrm>
              <a:off x="7431640" y="2874478"/>
              <a:ext cx="21674" cy="43200"/>
            </a:xfrm>
            <a:custGeom>
              <a:avLst/>
              <a:gdLst/>
              <a:ahLst/>
              <a:cxnLst/>
              <a:rect l="l" t="t" r="r" b="b"/>
              <a:pathLst>
                <a:path w="292" h="582" extrusionOk="0">
                  <a:moveTo>
                    <a:pt x="255" y="1"/>
                  </a:moveTo>
                  <a:lnTo>
                    <a:pt x="174" y="12"/>
                  </a:lnTo>
                  <a:cubicBezTo>
                    <a:pt x="204" y="274"/>
                    <a:pt x="4" y="529"/>
                    <a:pt x="1" y="531"/>
                  </a:cubicBezTo>
                  <a:lnTo>
                    <a:pt x="65" y="581"/>
                  </a:lnTo>
                  <a:cubicBezTo>
                    <a:pt x="73" y="570"/>
                    <a:pt x="291" y="297"/>
                    <a:pt x="255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7" name="Google Shape;8757;p48"/>
            <p:cNvSpPr/>
            <p:nvPr/>
          </p:nvSpPr>
          <p:spPr>
            <a:xfrm>
              <a:off x="6953400" y="3383965"/>
              <a:ext cx="145189" cy="89667"/>
            </a:xfrm>
            <a:custGeom>
              <a:avLst/>
              <a:gdLst/>
              <a:ahLst/>
              <a:cxnLst/>
              <a:rect l="l" t="t" r="r" b="b"/>
              <a:pathLst>
                <a:path w="1956" h="1208" extrusionOk="0">
                  <a:moveTo>
                    <a:pt x="112" y="1"/>
                  </a:moveTo>
                  <a:lnTo>
                    <a:pt x="91" y="81"/>
                  </a:lnTo>
                  <a:cubicBezTo>
                    <a:pt x="365" y="155"/>
                    <a:pt x="656" y="229"/>
                    <a:pt x="936" y="242"/>
                  </a:cubicBezTo>
                  <a:cubicBezTo>
                    <a:pt x="988" y="245"/>
                    <a:pt x="1039" y="245"/>
                    <a:pt x="1091" y="248"/>
                  </a:cubicBezTo>
                  <a:cubicBezTo>
                    <a:pt x="1284" y="252"/>
                    <a:pt x="1482" y="257"/>
                    <a:pt x="1663" y="322"/>
                  </a:cubicBezTo>
                  <a:cubicBezTo>
                    <a:pt x="1774" y="361"/>
                    <a:pt x="1817" y="467"/>
                    <a:pt x="1833" y="527"/>
                  </a:cubicBezTo>
                  <a:cubicBezTo>
                    <a:pt x="1870" y="659"/>
                    <a:pt x="1845" y="816"/>
                    <a:pt x="1772" y="903"/>
                  </a:cubicBezTo>
                  <a:cubicBezTo>
                    <a:pt x="1638" y="1066"/>
                    <a:pt x="1442" y="1125"/>
                    <a:pt x="1229" y="1125"/>
                  </a:cubicBezTo>
                  <a:cubicBezTo>
                    <a:pt x="751" y="1125"/>
                    <a:pt x="187" y="828"/>
                    <a:pt x="40" y="744"/>
                  </a:cubicBezTo>
                  <a:lnTo>
                    <a:pt x="1" y="816"/>
                  </a:lnTo>
                  <a:cubicBezTo>
                    <a:pt x="210" y="933"/>
                    <a:pt x="751" y="1208"/>
                    <a:pt x="1228" y="1208"/>
                  </a:cubicBezTo>
                  <a:cubicBezTo>
                    <a:pt x="1463" y="1208"/>
                    <a:pt x="1681" y="1141"/>
                    <a:pt x="1836" y="952"/>
                  </a:cubicBezTo>
                  <a:cubicBezTo>
                    <a:pt x="1925" y="843"/>
                    <a:pt x="1955" y="662"/>
                    <a:pt x="1912" y="502"/>
                  </a:cubicBezTo>
                  <a:cubicBezTo>
                    <a:pt x="1875" y="373"/>
                    <a:pt x="1797" y="280"/>
                    <a:pt x="1691" y="242"/>
                  </a:cubicBezTo>
                  <a:cubicBezTo>
                    <a:pt x="1496" y="172"/>
                    <a:pt x="1292" y="169"/>
                    <a:pt x="1093" y="164"/>
                  </a:cubicBezTo>
                  <a:cubicBezTo>
                    <a:pt x="1040" y="162"/>
                    <a:pt x="990" y="161"/>
                    <a:pt x="939" y="158"/>
                  </a:cubicBezTo>
                  <a:cubicBezTo>
                    <a:pt x="669" y="148"/>
                    <a:pt x="384" y="74"/>
                    <a:pt x="112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8" name="Google Shape;8758;p48"/>
            <p:cNvSpPr/>
            <p:nvPr/>
          </p:nvSpPr>
          <p:spPr>
            <a:xfrm>
              <a:off x="7033638" y="3411281"/>
              <a:ext cx="45501" cy="43720"/>
            </a:xfrm>
            <a:custGeom>
              <a:avLst/>
              <a:gdLst/>
              <a:ahLst/>
              <a:cxnLst/>
              <a:rect l="l" t="t" r="r" b="b"/>
              <a:pathLst>
                <a:path w="613" h="589" extrusionOk="0">
                  <a:moveTo>
                    <a:pt x="314" y="83"/>
                  </a:moveTo>
                  <a:cubicBezTo>
                    <a:pt x="359" y="83"/>
                    <a:pt x="404" y="98"/>
                    <a:pt x="443" y="128"/>
                  </a:cubicBezTo>
                  <a:cubicBezTo>
                    <a:pt x="486" y="163"/>
                    <a:pt x="516" y="214"/>
                    <a:pt x="523" y="269"/>
                  </a:cubicBezTo>
                  <a:cubicBezTo>
                    <a:pt x="537" y="385"/>
                    <a:pt x="453" y="491"/>
                    <a:pt x="337" y="506"/>
                  </a:cubicBezTo>
                  <a:cubicBezTo>
                    <a:pt x="328" y="507"/>
                    <a:pt x="319" y="507"/>
                    <a:pt x="311" y="507"/>
                  </a:cubicBezTo>
                  <a:cubicBezTo>
                    <a:pt x="205" y="507"/>
                    <a:pt x="115" y="427"/>
                    <a:pt x="102" y="320"/>
                  </a:cubicBezTo>
                  <a:cubicBezTo>
                    <a:pt x="87" y="204"/>
                    <a:pt x="170" y="99"/>
                    <a:pt x="286" y="85"/>
                  </a:cubicBezTo>
                  <a:cubicBezTo>
                    <a:pt x="295" y="83"/>
                    <a:pt x="305" y="83"/>
                    <a:pt x="314" y="83"/>
                  </a:cubicBezTo>
                  <a:close/>
                  <a:moveTo>
                    <a:pt x="314" y="1"/>
                  </a:moveTo>
                  <a:cubicBezTo>
                    <a:pt x="302" y="1"/>
                    <a:pt x="289" y="2"/>
                    <a:pt x="276" y="3"/>
                  </a:cubicBezTo>
                  <a:cubicBezTo>
                    <a:pt x="113" y="22"/>
                    <a:pt x="0" y="170"/>
                    <a:pt x="19" y="331"/>
                  </a:cubicBezTo>
                  <a:cubicBezTo>
                    <a:pt x="38" y="480"/>
                    <a:pt x="164" y="588"/>
                    <a:pt x="312" y="588"/>
                  </a:cubicBezTo>
                  <a:cubicBezTo>
                    <a:pt x="324" y="588"/>
                    <a:pt x="335" y="587"/>
                    <a:pt x="347" y="587"/>
                  </a:cubicBezTo>
                  <a:cubicBezTo>
                    <a:pt x="425" y="578"/>
                    <a:pt x="495" y="538"/>
                    <a:pt x="545" y="477"/>
                  </a:cubicBezTo>
                  <a:cubicBezTo>
                    <a:pt x="592" y="413"/>
                    <a:pt x="613" y="337"/>
                    <a:pt x="604" y="259"/>
                  </a:cubicBezTo>
                  <a:cubicBezTo>
                    <a:pt x="595" y="180"/>
                    <a:pt x="555" y="112"/>
                    <a:pt x="494" y="63"/>
                  </a:cubicBezTo>
                  <a:cubicBezTo>
                    <a:pt x="441" y="22"/>
                    <a:pt x="378" y="1"/>
                    <a:pt x="314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9" name="Google Shape;8759;p48"/>
            <p:cNvSpPr/>
            <p:nvPr/>
          </p:nvSpPr>
          <p:spPr>
            <a:xfrm>
              <a:off x="7048261" y="3427091"/>
              <a:ext cx="5864" cy="5567"/>
            </a:xfrm>
            <a:custGeom>
              <a:avLst/>
              <a:gdLst/>
              <a:ahLst/>
              <a:cxnLst/>
              <a:rect l="l" t="t" r="r" b="b"/>
              <a:pathLst>
                <a:path w="79" h="75" extrusionOk="0">
                  <a:moveTo>
                    <a:pt x="40" y="0"/>
                  </a:moveTo>
                  <a:cubicBezTo>
                    <a:pt x="39" y="0"/>
                    <a:pt x="37" y="1"/>
                    <a:pt x="35" y="1"/>
                  </a:cubicBezTo>
                  <a:cubicBezTo>
                    <a:pt x="15" y="4"/>
                    <a:pt x="1" y="23"/>
                    <a:pt x="2" y="41"/>
                  </a:cubicBezTo>
                  <a:cubicBezTo>
                    <a:pt x="6" y="61"/>
                    <a:pt x="22" y="75"/>
                    <a:pt x="41" y="75"/>
                  </a:cubicBezTo>
                  <a:cubicBezTo>
                    <a:pt x="42" y="75"/>
                    <a:pt x="43" y="75"/>
                    <a:pt x="44" y="75"/>
                  </a:cubicBezTo>
                  <a:cubicBezTo>
                    <a:pt x="64" y="70"/>
                    <a:pt x="79" y="53"/>
                    <a:pt x="76" y="33"/>
                  </a:cubicBezTo>
                  <a:cubicBezTo>
                    <a:pt x="75" y="14"/>
                    <a:pt x="58" y="0"/>
                    <a:pt x="40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0" name="Google Shape;8760;p48"/>
            <p:cNvSpPr/>
            <p:nvPr/>
          </p:nvSpPr>
          <p:spPr>
            <a:xfrm>
              <a:off x="7059024" y="3425680"/>
              <a:ext cx="5938" cy="5641"/>
            </a:xfrm>
            <a:custGeom>
              <a:avLst/>
              <a:gdLst/>
              <a:ahLst/>
              <a:cxnLst/>
              <a:rect l="l" t="t" r="r" b="b"/>
              <a:pathLst>
                <a:path w="80" h="76" extrusionOk="0">
                  <a:moveTo>
                    <a:pt x="38" y="1"/>
                  </a:moveTo>
                  <a:cubicBezTo>
                    <a:pt x="37" y="1"/>
                    <a:pt x="36" y="1"/>
                    <a:pt x="36" y="1"/>
                  </a:cubicBezTo>
                  <a:cubicBezTo>
                    <a:pt x="15" y="5"/>
                    <a:pt x="1" y="23"/>
                    <a:pt x="2" y="43"/>
                  </a:cubicBezTo>
                  <a:cubicBezTo>
                    <a:pt x="6" y="62"/>
                    <a:pt x="21" y="75"/>
                    <a:pt x="39" y="75"/>
                  </a:cubicBezTo>
                  <a:cubicBezTo>
                    <a:pt x="41" y="75"/>
                    <a:pt x="43" y="75"/>
                    <a:pt x="44" y="75"/>
                  </a:cubicBezTo>
                  <a:cubicBezTo>
                    <a:pt x="65" y="72"/>
                    <a:pt x="79" y="53"/>
                    <a:pt x="76" y="34"/>
                  </a:cubicBezTo>
                  <a:cubicBezTo>
                    <a:pt x="73" y="15"/>
                    <a:pt x="56" y="1"/>
                    <a:pt x="38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8761;p48"/>
            <p:cNvSpPr/>
            <p:nvPr/>
          </p:nvSpPr>
          <p:spPr>
            <a:xfrm>
              <a:off x="7049226" y="3436369"/>
              <a:ext cx="5790" cy="5567"/>
            </a:xfrm>
            <a:custGeom>
              <a:avLst/>
              <a:gdLst/>
              <a:ahLst/>
              <a:cxnLst/>
              <a:rect l="l" t="t" r="r" b="b"/>
              <a:pathLst>
                <a:path w="78" h="75" extrusionOk="0">
                  <a:moveTo>
                    <a:pt x="37" y="1"/>
                  </a:moveTo>
                  <a:cubicBezTo>
                    <a:pt x="36" y="1"/>
                    <a:pt x="35" y="1"/>
                    <a:pt x="34" y="1"/>
                  </a:cubicBezTo>
                  <a:cubicBezTo>
                    <a:pt x="14" y="4"/>
                    <a:pt x="1" y="22"/>
                    <a:pt x="2" y="43"/>
                  </a:cubicBezTo>
                  <a:cubicBezTo>
                    <a:pt x="5" y="61"/>
                    <a:pt x="22" y="75"/>
                    <a:pt x="41" y="75"/>
                  </a:cubicBezTo>
                  <a:cubicBezTo>
                    <a:pt x="42" y="75"/>
                    <a:pt x="43" y="75"/>
                    <a:pt x="44" y="75"/>
                  </a:cubicBezTo>
                  <a:cubicBezTo>
                    <a:pt x="63" y="72"/>
                    <a:pt x="78" y="53"/>
                    <a:pt x="76" y="33"/>
                  </a:cubicBezTo>
                  <a:cubicBezTo>
                    <a:pt x="73" y="15"/>
                    <a:pt x="56" y="1"/>
                    <a:pt x="37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8762;p48"/>
            <p:cNvSpPr/>
            <p:nvPr/>
          </p:nvSpPr>
          <p:spPr>
            <a:xfrm>
              <a:off x="7059766" y="3434959"/>
              <a:ext cx="5938" cy="5716"/>
            </a:xfrm>
            <a:custGeom>
              <a:avLst/>
              <a:gdLst/>
              <a:ahLst/>
              <a:cxnLst/>
              <a:rect l="l" t="t" r="r" b="b"/>
              <a:pathLst>
                <a:path w="80" h="77" extrusionOk="0">
                  <a:moveTo>
                    <a:pt x="39" y="1"/>
                  </a:moveTo>
                  <a:cubicBezTo>
                    <a:pt x="38" y="1"/>
                    <a:pt x="37" y="1"/>
                    <a:pt x="36" y="1"/>
                  </a:cubicBezTo>
                  <a:cubicBezTo>
                    <a:pt x="15" y="5"/>
                    <a:pt x="1" y="23"/>
                    <a:pt x="4" y="43"/>
                  </a:cubicBezTo>
                  <a:cubicBezTo>
                    <a:pt x="7" y="62"/>
                    <a:pt x="24" y="76"/>
                    <a:pt x="42" y="76"/>
                  </a:cubicBezTo>
                  <a:cubicBezTo>
                    <a:pt x="43" y="76"/>
                    <a:pt x="44" y="76"/>
                    <a:pt x="44" y="76"/>
                  </a:cubicBezTo>
                  <a:cubicBezTo>
                    <a:pt x="65" y="72"/>
                    <a:pt x="79" y="55"/>
                    <a:pt x="78" y="34"/>
                  </a:cubicBezTo>
                  <a:cubicBezTo>
                    <a:pt x="76" y="15"/>
                    <a:pt x="59" y="1"/>
                    <a:pt x="39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8763;p48"/>
            <p:cNvSpPr/>
            <p:nvPr/>
          </p:nvSpPr>
          <p:spPr>
            <a:xfrm>
              <a:off x="7568364" y="3113634"/>
              <a:ext cx="104735" cy="97683"/>
            </a:xfrm>
            <a:custGeom>
              <a:avLst/>
              <a:gdLst/>
              <a:ahLst/>
              <a:cxnLst/>
              <a:rect l="l" t="t" r="r" b="b"/>
              <a:pathLst>
                <a:path w="1411" h="1316" extrusionOk="0">
                  <a:moveTo>
                    <a:pt x="1011" y="1"/>
                  </a:moveTo>
                  <a:cubicBezTo>
                    <a:pt x="924" y="65"/>
                    <a:pt x="844" y="119"/>
                    <a:pt x="765" y="166"/>
                  </a:cubicBezTo>
                  <a:cubicBezTo>
                    <a:pt x="691" y="211"/>
                    <a:pt x="612" y="249"/>
                    <a:pt x="533" y="288"/>
                  </a:cubicBezTo>
                  <a:cubicBezTo>
                    <a:pt x="388" y="358"/>
                    <a:pt x="238" y="431"/>
                    <a:pt x="116" y="547"/>
                  </a:cubicBezTo>
                  <a:cubicBezTo>
                    <a:pt x="35" y="627"/>
                    <a:pt x="0" y="743"/>
                    <a:pt x="21" y="877"/>
                  </a:cubicBezTo>
                  <a:cubicBezTo>
                    <a:pt x="45" y="1039"/>
                    <a:pt x="147" y="1192"/>
                    <a:pt x="275" y="1256"/>
                  </a:cubicBezTo>
                  <a:cubicBezTo>
                    <a:pt x="354" y="1295"/>
                    <a:pt x="439" y="1315"/>
                    <a:pt x="529" y="1315"/>
                  </a:cubicBezTo>
                  <a:cubicBezTo>
                    <a:pt x="780" y="1315"/>
                    <a:pt x="1073" y="1154"/>
                    <a:pt x="1410" y="827"/>
                  </a:cubicBezTo>
                  <a:lnTo>
                    <a:pt x="1354" y="769"/>
                  </a:lnTo>
                  <a:cubicBezTo>
                    <a:pt x="1032" y="1079"/>
                    <a:pt x="759" y="1232"/>
                    <a:pt x="528" y="1232"/>
                  </a:cubicBezTo>
                  <a:cubicBezTo>
                    <a:pt x="451" y="1232"/>
                    <a:pt x="379" y="1215"/>
                    <a:pt x="311" y="1182"/>
                  </a:cubicBezTo>
                  <a:cubicBezTo>
                    <a:pt x="209" y="1131"/>
                    <a:pt x="122" y="997"/>
                    <a:pt x="102" y="862"/>
                  </a:cubicBezTo>
                  <a:cubicBezTo>
                    <a:pt x="93" y="800"/>
                    <a:pt x="90" y="685"/>
                    <a:pt x="174" y="605"/>
                  </a:cubicBezTo>
                  <a:cubicBezTo>
                    <a:pt x="286" y="499"/>
                    <a:pt x="424" y="431"/>
                    <a:pt x="569" y="361"/>
                  </a:cubicBezTo>
                  <a:cubicBezTo>
                    <a:pt x="648" y="322"/>
                    <a:pt x="732" y="283"/>
                    <a:pt x="808" y="235"/>
                  </a:cubicBezTo>
                  <a:cubicBezTo>
                    <a:pt x="889" y="187"/>
                    <a:pt x="972" y="132"/>
                    <a:pt x="1060" y="66"/>
                  </a:cubicBezTo>
                  <a:lnTo>
                    <a:pt x="1011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8764;p48"/>
            <p:cNvSpPr/>
            <p:nvPr/>
          </p:nvSpPr>
          <p:spPr>
            <a:xfrm>
              <a:off x="7587218" y="3151786"/>
              <a:ext cx="47060" cy="43794"/>
            </a:xfrm>
            <a:custGeom>
              <a:avLst/>
              <a:gdLst/>
              <a:ahLst/>
              <a:cxnLst/>
              <a:rect l="l" t="t" r="r" b="b"/>
              <a:pathLst>
                <a:path w="634" h="590" extrusionOk="0">
                  <a:moveTo>
                    <a:pt x="305" y="82"/>
                  </a:moveTo>
                  <a:cubicBezTo>
                    <a:pt x="395" y="82"/>
                    <a:pt x="480" y="140"/>
                    <a:pt x="509" y="233"/>
                  </a:cubicBezTo>
                  <a:cubicBezTo>
                    <a:pt x="541" y="345"/>
                    <a:pt x="480" y="463"/>
                    <a:pt x="366" y="498"/>
                  </a:cubicBezTo>
                  <a:cubicBezTo>
                    <a:pt x="346" y="504"/>
                    <a:pt x="325" y="507"/>
                    <a:pt x="304" y="507"/>
                  </a:cubicBezTo>
                  <a:cubicBezTo>
                    <a:pt x="270" y="507"/>
                    <a:pt x="236" y="499"/>
                    <a:pt x="205" y="482"/>
                  </a:cubicBezTo>
                  <a:cubicBezTo>
                    <a:pt x="154" y="454"/>
                    <a:pt x="118" y="410"/>
                    <a:pt x="102" y="357"/>
                  </a:cubicBezTo>
                  <a:cubicBezTo>
                    <a:pt x="86" y="302"/>
                    <a:pt x="90" y="246"/>
                    <a:pt x="118" y="196"/>
                  </a:cubicBezTo>
                  <a:cubicBezTo>
                    <a:pt x="146" y="145"/>
                    <a:pt x="189" y="108"/>
                    <a:pt x="243" y="91"/>
                  </a:cubicBezTo>
                  <a:cubicBezTo>
                    <a:pt x="263" y="87"/>
                    <a:pt x="285" y="82"/>
                    <a:pt x="305" y="82"/>
                  </a:cubicBezTo>
                  <a:close/>
                  <a:moveTo>
                    <a:pt x="304" y="1"/>
                  </a:moveTo>
                  <a:cubicBezTo>
                    <a:pt x="275" y="1"/>
                    <a:pt x="247" y="5"/>
                    <a:pt x="220" y="14"/>
                  </a:cubicBezTo>
                  <a:cubicBezTo>
                    <a:pt x="144" y="37"/>
                    <a:pt x="82" y="88"/>
                    <a:pt x="45" y="156"/>
                  </a:cubicBezTo>
                  <a:cubicBezTo>
                    <a:pt x="9" y="226"/>
                    <a:pt x="0" y="306"/>
                    <a:pt x="24" y="380"/>
                  </a:cubicBezTo>
                  <a:cubicBezTo>
                    <a:pt x="47" y="457"/>
                    <a:pt x="98" y="518"/>
                    <a:pt x="167" y="554"/>
                  </a:cubicBezTo>
                  <a:cubicBezTo>
                    <a:pt x="211" y="577"/>
                    <a:pt x="257" y="589"/>
                    <a:pt x="305" y="589"/>
                  </a:cubicBezTo>
                  <a:cubicBezTo>
                    <a:pt x="334" y="589"/>
                    <a:pt x="363" y="583"/>
                    <a:pt x="391" y="576"/>
                  </a:cubicBezTo>
                  <a:cubicBezTo>
                    <a:pt x="546" y="530"/>
                    <a:pt x="633" y="364"/>
                    <a:pt x="587" y="210"/>
                  </a:cubicBezTo>
                  <a:cubicBezTo>
                    <a:pt x="562" y="133"/>
                    <a:pt x="511" y="72"/>
                    <a:pt x="443" y="36"/>
                  </a:cubicBezTo>
                  <a:cubicBezTo>
                    <a:pt x="399" y="13"/>
                    <a:pt x="352" y="1"/>
                    <a:pt x="304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5" name="Google Shape;8765;p48"/>
            <p:cNvSpPr/>
            <p:nvPr/>
          </p:nvSpPr>
          <p:spPr>
            <a:xfrm>
              <a:off x="7610451" y="3165741"/>
              <a:ext cx="6161" cy="5493"/>
            </a:xfrm>
            <a:custGeom>
              <a:avLst/>
              <a:gdLst/>
              <a:ahLst/>
              <a:cxnLst/>
              <a:rect l="l" t="t" r="r" b="b"/>
              <a:pathLst>
                <a:path w="83" h="74" extrusionOk="0">
                  <a:moveTo>
                    <a:pt x="42" y="0"/>
                  </a:moveTo>
                  <a:cubicBezTo>
                    <a:pt x="38" y="0"/>
                    <a:pt x="35" y="1"/>
                    <a:pt x="31" y="2"/>
                  </a:cubicBezTo>
                  <a:cubicBezTo>
                    <a:pt x="13" y="5"/>
                    <a:pt x="1" y="26"/>
                    <a:pt x="7" y="47"/>
                  </a:cubicBezTo>
                  <a:cubicBezTo>
                    <a:pt x="12" y="64"/>
                    <a:pt x="28" y="74"/>
                    <a:pt x="44" y="74"/>
                  </a:cubicBezTo>
                  <a:cubicBezTo>
                    <a:pt x="46" y="74"/>
                    <a:pt x="49" y="74"/>
                    <a:pt x="52" y="73"/>
                  </a:cubicBezTo>
                  <a:cubicBezTo>
                    <a:pt x="72" y="67"/>
                    <a:pt x="82" y="45"/>
                    <a:pt x="78" y="26"/>
                  </a:cubicBezTo>
                  <a:cubicBezTo>
                    <a:pt x="73" y="11"/>
                    <a:pt x="57" y="0"/>
                    <a:pt x="42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6" name="Google Shape;8766;p48"/>
            <p:cNvSpPr/>
            <p:nvPr/>
          </p:nvSpPr>
          <p:spPr>
            <a:xfrm>
              <a:off x="7600133" y="3168858"/>
              <a:ext cx="6235" cy="5493"/>
            </a:xfrm>
            <a:custGeom>
              <a:avLst/>
              <a:gdLst/>
              <a:ahLst/>
              <a:cxnLst/>
              <a:rect l="l" t="t" r="r" b="b"/>
              <a:pathLst>
                <a:path w="84" h="74" extrusionOk="0">
                  <a:moveTo>
                    <a:pt x="43" y="0"/>
                  </a:moveTo>
                  <a:cubicBezTo>
                    <a:pt x="40" y="0"/>
                    <a:pt x="36" y="1"/>
                    <a:pt x="33" y="2"/>
                  </a:cubicBezTo>
                  <a:cubicBezTo>
                    <a:pt x="11" y="6"/>
                    <a:pt x="1" y="27"/>
                    <a:pt x="8" y="47"/>
                  </a:cubicBezTo>
                  <a:cubicBezTo>
                    <a:pt x="13" y="63"/>
                    <a:pt x="28" y="73"/>
                    <a:pt x="43" y="73"/>
                  </a:cubicBezTo>
                  <a:cubicBezTo>
                    <a:pt x="46" y="73"/>
                    <a:pt x="50" y="73"/>
                    <a:pt x="53" y="72"/>
                  </a:cubicBezTo>
                  <a:cubicBezTo>
                    <a:pt x="73" y="66"/>
                    <a:pt x="83" y="44"/>
                    <a:pt x="79" y="27"/>
                  </a:cubicBezTo>
                  <a:cubicBezTo>
                    <a:pt x="74" y="10"/>
                    <a:pt x="59" y="0"/>
                    <a:pt x="43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7" name="Google Shape;8767;p48"/>
            <p:cNvSpPr/>
            <p:nvPr/>
          </p:nvSpPr>
          <p:spPr>
            <a:xfrm>
              <a:off x="7613494" y="3174425"/>
              <a:ext cx="6235" cy="5641"/>
            </a:xfrm>
            <a:custGeom>
              <a:avLst/>
              <a:gdLst/>
              <a:ahLst/>
              <a:cxnLst/>
              <a:rect l="l" t="t" r="r" b="b"/>
              <a:pathLst>
                <a:path w="84" h="76" extrusionOk="0">
                  <a:moveTo>
                    <a:pt x="43" y="1"/>
                  </a:moveTo>
                  <a:cubicBezTo>
                    <a:pt x="39" y="1"/>
                    <a:pt x="36" y="1"/>
                    <a:pt x="33" y="2"/>
                  </a:cubicBezTo>
                  <a:cubicBezTo>
                    <a:pt x="11" y="8"/>
                    <a:pt x="1" y="30"/>
                    <a:pt x="8" y="47"/>
                  </a:cubicBezTo>
                  <a:cubicBezTo>
                    <a:pt x="11" y="64"/>
                    <a:pt x="27" y="75"/>
                    <a:pt x="43" y="75"/>
                  </a:cubicBezTo>
                  <a:cubicBezTo>
                    <a:pt x="46" y="75"/>
                    <a:pt x="50" y="75"/>
                    <a:pt x="53" y="74"/>
                  </a:cubicBezTo>
                  <a:cubicBezTo>
                    <a:pt x="70" y="68"/>
                    <a:pt x="83" y="46"/>
                    <a:pt x="78" y="29"/>
                  </a:cubicBezTo>
                  <a:cubicBezTo>
                    <a:pt x="74" y="12"/>
                    <a:pt x="59" y="1"/>
                    <a:pt x="43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8" name="Google Shape;8768;p48"/>
            <p:cNvSpPr/>
            <p:nvPr/>
          </p:nvSpPr>
          <p:spPr>
            <a:xfrm>
              <a:off x="7603028" y="3177691"/>
              <a:ext cx="6309" cy="5567"/>
            </a:xfrm>
            <a:custGeom>
              <a:avLst/>
              <a:gdLst/>
              <a:ahLst/>
              <a:cxnLst/>
              <a:rect l="l" t="t" r="r" b="b"/>
              <a:pathLst>
                <a:path w="85" h="75" extrusionOk="0">
                  <a:moveTo>
                    <a:pt x="44" y="0"/>
                  </a:moveTo>
                  <a:cubicBezTo>
                    <a:pt x="40" y="0"/>
                    <a:pt x="37" y="1"/>
                    <a:pt x="34" y="2"/>
                  </a:cubicBezTo>
                  <a:cubicBezTo>
                    <a:pt x="14" y="8"/>
                    <a:pt x="1" y="28"/>
                    <a:pt x="8" y="47"/>
                  </a:cubicBezTo>
                  <a:cubicBezTo>
                    <a:pt x="13" y="64"/>
                    <a:pt x="29" y="75"/>
                    <a:pt x="44" y="75"/>
                  </a:cubicBezTo>
                  <a:cubicBezTo>
                    <a:pt x="48" y="75"/>
                    <a:pt x="51" y="74"/>
                    <a:pt x="54" y="73"/>
                  </a:cubicBezTo>
                  <a:cubicBezTo>
                    <a:pt x="73" y="67"/>
                    <a:pt x="85" y="46"/>
                    <a:pt x="79" y="28"/>
                  </a:cubicBezTo>
                  <a:cubicBezTo>
                    <a:pt x="74" y="11"/>
                    <a:pt x="59" y="0"/>
                    <a:pt x="44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8769;p48"/>
            <p:cNvSpPr/>
            <p:nvPr/>
          </p:nvSpPr>
          <p:spPr>
            <a:xfrm>
              <a:off x="7183947" y="2984629"/>
              <a:ext cx="16775" cy="57749"/>
            </a:xfrm>
            <a:custGeom>
              <a:avLst/>
              <a:gdLst/>
              <a:ahLst/>
              <a:cxnLst/>
              <a:rect l="l" t="t" r="r" b="b"/>
              <a:pathLst>
                <a:path w="226" h="778" extrusionOk="0">
                  <a:moveTo>
                    <a:pt x="143" y="1"/>
                  </a:moveTo>
                  <a:cubicBezTo>
                    <a:pt x="127" y="218"/>
                    <a:pt x="2" y="753"/>
                    <a:pt x="1" y="759"/>
                  </a:cubicBezTo>
                  <a:lnTo>
                    <a:pt x="81" y="778"/>
                  </a:lnTo>
                  <a:cubicBezTo>
                    <a:pt x="85" y="756"/>
                    <a:pt x="208" y="229"/>
                    <a:pt x="226" y="5"/>
                  </a:cubicBezTo>
                  <a:lnTo>
                    <a:pt x="143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0" name="Google Shape;8770;p48"/>
            <p:cNvSpPr/>
            <p:nvPr/>
          </p:nvSpPr>
          <p:spPr>
            <a:xfrm>
              <a:off x="6918365" y="3529597"/>
              <a:ext cx="16998" cy="17963"/>
            </a:xfrm>
            <a:custGeom>
              <a:avLst/>
              <a:gdLst/>
              <a:ahLst/>
              <a:cxnLst/>
              <a:rect l="l" t="t" r="r" b="b"/>
              <a:pathLst>
                <a:path w="229" h="242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76" y="25"/>
                    <a:pt x="133" y="62"/>
                    <a:pt x="95" y="102"/>
                  </a:cubicBezTo>
                  <a:cubicBezTo>
                    <a:pt x="59" y="145"/>
                    <a:pt x="24" y="188"/>
                    <a:pt x="1" y="242"/>
                  </a:cubicBezTo>
                  <a:cubicBezTo>
                    <a:pt x="54" y="217"/>
                    <a:pt x="96" y="181"/>
                    <a:pt x="134" y="140"/>
                  </a:cubicBezTo>
                  <a:cubicBezTo>
                    <a:pt x="171" y="98"/>
                    <a:pt x="205" y="55"/>
                    <a:pt x="229" y="1"/>
                  </a:cubicBezTo>
                  <a:close/>
                </a:path>
              </a:pathLst>
            </a:custGeom>
            <a:solidFill>
              <a:srgbClr val="AD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1" name="Google Shape;8771;p48"/>
            <p:cNvSpPr/>
            <p:nvPr/>
          </p:nvSpPr>
          <p:spPr>
            <a:xfrm>
              <a:off x="6503366" y="2928218"/>
              <a:ext cx="344935" cy="500739"/>
            </a:xfrm>
            <a:custGeom>
              <a:avLst/>
              <a:gdLst/>
              <a:ahLst/>
              <a:cxnLst/>
              <a:rect l="l" t="t" r="r" b="b"/>
              <a:pathLst>
                <a:path w="4647" h="6746" extrusionOk="0">
                  <a:moveTo>
                    <a:pt x="4189" y="1"/>
                  </a:moveTo>
                  <a:cubicBezTo>
                    <a:pt x="4111" y="1"/>
                    <a:pt x="4034" y="4"/>
                    <a:pt x="3958" y="10"/>
                  </a:cubicBezTo>
                  <a:cubicBezTo>
                    <a:pt x="2252" y="139"/>
                    <a:pt x="1" y="6479"/>
                    <a:pt x="1" y="6479"/>
                  </a:cubicBezTo>
                  <a:cubicBezTo>
                    <a:pt x="84" y="6578"/>
                    <a:pt x="172" y="6665"/>
                    <a:pt x="264" y="6745"/>
                  </a:cubicBezTo>
                  <a:cubicBezTo>
                    <a:pt x="291" y="6715"/>
                    <a:pt x="316" y="6681"/>
                    <a:pt x="339" y="6646"/>
                  </a:cubicBezTo>
                  <a:cubicBezTo>
                    <a:pt x="483" y="6431"/>
                    <a:pt x="554" y="6153"/>
                    <a:pt x="650" y="5911"/>
                  </a:cubicBezTo>
                  <a:cubicBezTo>
                    <a:pt x="794" y="5553"/>
                    <a:pt x="937" y="5193"/>
                    <a:pt x="1078" y="4834"/>
                  </a:cubicBezTo>
                  <a:cubicBezTo>
                    <a:pt x="1116" y="4737"/>
                    <a:pt x="1160" y="4635"/>
                    <a:pt x="1244" y="4573"/>
                  </a:cubicBezTo>
                  <a:cubicBezTo>
                    <a:pt x="1295" y="4533"/>
                    <a:pt x="1356" y="4516"/>
                    <a:pt x="1409" y="4480"/>
                  </a:cubicBezTo>
                  <a:cubicBezTo>
                    <a:pt x="1543" y="4385"/>
                    <a:pt x="1581" y="4205"/>
                    <a:pt x="1614" y="4044"/>
                  </a:cubicBezTo>
                  <a:cubicBezTo>
                    <a:pt x="1746" y="3393"/>
                    <a:pt x="1993" y="2760"/>
                    <a:pt x="2390" y="2229"/>
                  </a:cubicBezTo>
                  <a:cubicBezTo>
                    <a:pt x="2415" y="2194"/>
                    <a:pt x="2448" y="2157"/>
                    <a:pt x="2491" y="2157"/>
                  </a:cubicBezTo>
                  <a:cubicBezTo>
                    <a:pt x="2492" y="2157"/>
                    <a:pt x="2494" y="2158"/>
                    <a:pt x="2496" y="2158"/>
                  </a:cubicBezTo>
                  <a:cubicBezTo>
                    <a:pt x="2549" y="2163"/>
                    <a:pt x="2573" y="2224"/>
                    <a:pt x="2596" y="2272"/>
                  </a:cubicBezTo>
                  <a:cubicBezTo>
                    <a:pt x="2613" y="2307"/>
                    <a:pt x="2652" y="2343"/>
                    <a:pt x="2687" y="2343"/>
                  </a:cubicBezTo>
                  <a:cubicBezTo>
                    <a:pt x="2699" y="2343"/>
                    <a:pt x="2710" y="2339"/>
                    <a:pt x="2719" y="2330"/>
                  </a:cubicBezTo>
                  <a:cubicBezTo>
                    <a:pt x="2734" y="2317"/>
                    <a:pt x="2740" y="2296"/>
                    <a:pt x="2745" y="2278"/>
                  </a:cubicBezTo>
                  <a:cubicBezTo>
                    <a:pt x="2857" y="1803"/>
                    <a:pt x="3039" y="1346"/>
                    <a:pt x="3283" y="925"/>
                  </a:cubicBezTo>
                  <a:cubicBezTo>
                    <a:pt x="3344" y="1102"/>
                    <a:pt x="3445" y="1262"/>
                    <a:pt x="3579" y="1392"/>
                  </a:cubicBezTo>
                  <a:cubicBezTo>
                    <a:pt x="3641" y="1256"/>
                    <a:pt x="3595" y="1096"/>
                    <a:pt x="3595" y="945"/>
                  </a:cubicBezTo>
                  <a:cubicBezTo>
                    <a:pt x="3593" y="562"/>
                    <a:pt x="3910" y="238"/>
                    <a:pt x="4272" y="112"/>
                  </a:cubicBezTo>
                  <a:cubicBezTo>
                    <a:pt x="4394" y="71"/>
                    <a:pt x="4519" y="46"/>
                    <a:pt x="4646" y="36"/>
                  </a:cubicBezTo>
                  <a:cubicBezTo>
                    <a:pt x="4492" y="12"/>
                    <a:pt x="4338" y="1"/>
                    <a:pt x="41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2" name="Google Shape;8772;p48"/>
            <p:cNvSpPr/>
            <p:nvPr/>
          </p:nvSpPr>
          <p:spPr>
            <a:xfrm>
              <a:off x="6949317" y="2742875"/>
              <a:ext cx="794234" cy="897039"/>
            </a:xfrm>
            <a:custGeom>
              <a:avLst/>
              <a:gdLst/>
              <a:ahLst/>
              <a:cxnLst/>
              <a:rect l="l" t="t" r="r" b="b"/>
              <a:pathLst>
                <a:path w="10700" h="12085" extrusionOk="0">
                  <a:moveTo>
                    <a:pt x="4419" y="0"/>
                  </a:moveTo>
                  <a:cubicBezTo>
                    <a:pt x="4048" y="162"/>
                    <a:pt x="3677" y="326"/>
                    <a:pt x="3304" y="487"/>
                  </a:cubicBezTo>
                  <a:cubicBezTo>
                    <a:pt x="3435" y="873"/>
                    <a:pt x="3141" y="1278"/>
                    <a:pt x="2815" y="1522"/>
                  </a:cubicBezTo>
                  <a:cubicBezTo>
                    <a:pt x="2487" y="1765"/>
                    <a:pt x="2092" y="1946"/>
                    <a:pt x="1872" y="2293"/>
                  </a:cubicBezTo>
                  <a:cubicBezTo>
                    <a:pt x="1714" y="2542"/>
                    <a:pt x="1670" y="2841"/>
                    <a:pt x="1630" y="3131"/>
                  </a:cubicBezTo>
                  <a:cubicBezTo>
                    <a:pt x="1530" y="3828"/>
                    <a:pt x="1431" y="4525"/>
                    <a:pt x="1332" y="5221"/>
                  </a:cubicBezTo>
                  <a:cubicBezTo>
                    <a:pt x="1310" y="5371"/>
                    <a:pt x="1290" y="5523"/>
                    <a:pt x="1320" y="5670"/>
                  </a:cubicBezTo>
                  <a:cubicBezTo>
                    <a:pt x="1344" y="5780"/>
                    <a:pt x="1394" y="5886"/>
                    <a:pt x="1408" y="5998"/>
                  </a:cubicBezTo>
                  <a:cubicBezTo>
                    <a:pt x="1428" y="6194"/>
                    <a:pt x="1322" y="6381"/>
                    <a:pt x="1281" y="6573"/>
                  </a:cubicBezTo>
                  <a:cubicBezTo>
                    <a:pt x="1238" y="6772"/>
                    <a:pt x="1261" y="6977"/>
                    <a:pt x="1275" y="7179"/>
                  </a:cubicBezTo>
                  <a:cubicBezTo>
                    <a:pt x="1336" y="8009"/>
                    <a:pt x="1268" y="8850"/>
                    <a:pt x="1074" y="9662"/>
                  </a:cubicBezTo>
                  <a:cubicBezTo>
                    <a:pt x="1039" y="9801"/>
                    <a:pt x="1001" y="9945"/>
                    <a:pt x="918" y="10062"/>
                  </a:cubicBezTo>
                  <a:cubicBezTo>
                    <a:pt x="863" y="10138"/>
                    <a:pt x="792" y="10202"/>
                    <a:pt x="727" y="10269"/>
                  </a:cubicBezTo>
                  <a:cubicBezTo>
                    <a:pt x="480" y="10527"/>
                    <a:pt x="332" y="10860"/>
                    <a:pt x="211" y="11197"/>
                  </a:cubicBezTo>
                  <a:cubicBezTo>
                    <a:pt x="189" y="11259"/>
                    <a:pt x="170" y="11320"/>
                    <a:pt x="150" y="11383"/>
                  </a:cubicBezTo>
                  <a:cubicBezTo>
                    <a:pt x="98" y="11547"/>
                    <a:pt x="48" y="11712"/>
                    <a:pt x="0" y="11879"/>
                  </a:cubicBezTo>
                  <a:cubicBezTo>
                    <a:pt x="221" y="11660"/>
                    <a:pt x="464" y="11383"/>
                    <a:pt x="464" y="11383"/>
                  </a:cubicBezTo>
                  <a:lnTo>
                    <a:pt x="464" y="11383"/>
                  </a:lnTo>
                  <a:cubicBezTo>
                    <a:pt x="464" y="11383"/>
                    <a:pt x="37" y="12029"/>
                    <a:pt x="135" y="12084"/>
                  </a:cubicBezTo>
                  <a:cubicBezTo>
                    <a:pt x="137" y="12085"/>
                    <a:pt x="138" y="12085"/>
                    <a:pt x="140" y="12085"/>
                  </a:cubicBezTo>
                  <a:cubicBezTo>
                    <a:pt x="243" y="12085"/>
                    <a:pt x="1229" y="11017"/>
                    <a:pt x="1307" y="10861"/>
                  </a:cubicBezTo>
                  <a:cubicBezTo>
                    <a:pt x="1412" y="10652"/>
                    <a:pt x="1426" y="10548"/>
                    <a:pt x="1397" y="10431"/>
                  </a:cubicBezTo>
                  <a:cubicBezTo>
                    <a:pt x="1419" y="10349"/>
                    <a:pt x="1445" y="10254"/>
                    <a:pt x="1479" y="10155"/>
                  </a:cubicBezTo>
                  <a:cubicBezTo>
                    <a:pt x="1492" y="10156"/>
                    <a:pt x="1505" y="10156"/>
                    <a:pt x="1518" y="10156"/>
                  </a:cubicBezTo>
                  <a:cubicBezTo>
                    <a:pt x="1930" y="10156"/>
                    <a:pt x="2368" y="10089"/>
                    <a:pt x="2738" y="9964"/>
                  </a:cubicBezTo>
                  <a:cubicBezTo>
                    <a:pt x="2844" y="9985"/>
                    <a:pt x="2946" y="9997"/>
                    <a:pt x="3043" y="9997"/>
                  </a:cubicBezTo>
                  <a:cubicBezTo>
                    <a:pt x="3111" y="9997"/>
                    <a:pt x="3176" y="9991"/>
                    <a:pt x="3239" y="9978"/>
                  </a:cubicBezTo>
                  <a:cubicBezTo>
                    <a:pt x="3847" y="9858"/>
                    <a:pt x="4252" y="9652"/>
                    <a:pt x="4515" y="9409"/>
                  </a:cubicBezTo>
                  <a:cubicBezTo>
                    <a:pt x="4536" y="9409"/>
                    <a:pt x="4556" y="9410"/>
                    <a:pt x="4577" y="9410"/>
                  </a:cubicBezTo>
                  <a:cubicBezTo>
                    <a:pt x="4871" y="9410"/>
                    <a:pt x="5152" y="9368"/>
                    <a:pt x="5472" y="9223"/>
                  </a:cubicBezTo>
                  <a:cubicBezTo>
                    <a:pt x="6339" y="8831"/>
                    <a:pt x="6418" y="7799"/>
                    <a:pt x="6381" y="7190"/>
                  </a:cubicBezTo>
                  <a:cubicBezTo>
                    <a:pt x="6441" y="7149"/>
                    <a:pt x="6474" y="7125"/>
                    <a:pt x="6474" y="7125"/>
                  </a:cubicBezTo>
                  <a:lnTo>
                    <a:pt x="6455" y="6529"/>
                  </a:lnTo>
                  <a:cubicBezTo>
                    <a:pt x="6505" y="6497"/>
                    <a:pt x="6550" y="6463"/>
                    <a:pt x="6596" y="6428"/>
                  </a:cubicBezTo>
                  <a:cubicBezTo>
                    <a:pt x="6641" y="6243"/>
                    <a:pt x="6672" y="6027"/>
                    <a:pt x="6692" y="5792"/>
                  </a:cubicBezTo>
                  <a:lnTo>
                    <a:pt x="7152" y="6990"/>
                  </a:lnTo>
                  <a:cubicBezTo>
                    <a:pt x="7272" y="7073"/>
                    <a:pt x="7480" y="7114"/>
                    <a:pt x="7729" y="7114"/>
                  </a:cubicBezTo>
                  <a:cubicBezTo>
                    <a:pt x="7997" y="7114"/>
                    <a:pt x="8313" y="7066"/>
                    <a:pt x="8616" y="6977"/>
                  </a:cubicBezTo>
                  <a:lnTo>
                    <a:pt x="8779" y="7241"/>
                  </a:lnTo>
                  <a:cubicBezTo>
                    <a:pt x="8779" y="7241"/>
                    <a:pt x="8845" y="7468"/>
                    <a:pt x="9098" y="7468"/>
                  </a:cubicBezTo>
                  <a:cubicBezTo>
                    <a:pt x="9115" y="7468"/>
                    <a:pt x="9134" y="7467"/>
                    <a:pt x="9153" y="7465"/>
                  </a:cubicBezTo>
                  <a:cubicBezTo>
                    <a:pt x="9236" y="7455"/>
                    <a:pt x="9300" y="7452"/>
                    <a:pt x="9353" y="7452"/>
                  </a:cubicBezTo>
                  <a:cubicBezTo>
                    <a:pt x="9397" y="7452"/>
                    <a:pt x="9434" y="7454"/>
                    <a:pt x="9467" y="7454"/>
                  </a:cubicBezTo>
                  <a:cubicBezTo>
                    <a:pt x="9538" y="7454"/>
                    <a:pt x="9592" y="7447"/>
                    <a:pt x="9670" y="7401"/>
                  </a:cubicBezTo>
                  <a:cubicBezTo>
                    <a:pt x="9800" y="7325"/>
                    <a:pt x="9922" y="7215"/>
                    <a:pt x="10168" y="6949"/>
                  </a:cubicBezTo>
                  <a:cubicBezTo>
                    <a:pt x="10470" y="6627"/>
                    <a:pt x="10700" y="6460"/>
                    <a:pt x="10640" y="6412"/>
                  </a:cubicBezTo>
                  <a:cubicBezTo>
                    <a:pt x="10636" y="6409"/>
                    <a:pt x="10630" y="6407"/>
                    <a:pt x="10623" y="6407"/>
                  </a:cubicBezTo>
                  <a:cubicBezTo>
                    <a:pt x="10505" y="6407"/>
                    <a:pt x="10032" y="6786"/>
                    <a:pt x="10032" y="6786"/>
                  </a:cubicBezTo>
                  <a:cubicBezTo>
                    <a:pt x="10032" y="6786"/>
                    <a:pt x="10626" y="6203"/>
                    <a:pt x="10582" y="6150"/>
                  </a:cubicBezTo>
                  <a:cubicBezTo>
                    <a:pt x="10579" y="6147"/>
                    <a:pt x="10574" y="6145"/>
                    <a:pt x="10566" y="6145"/>
                  </a:cubicBezTo>
                  <a:cubicBezTo>
                    <a:pt x="10450" y="6145"/>
                    <a:pt x="9858" y="6590"/>
                    <a:pt x="9858" y="6590"/>
                  </a:cubicBezTo>
                  <a:cubicBezTo>
                    <a:pt x="9858" y="6590"/>
                    <a:pt x="10398" y="6046"/>
                    <a:pt x="10343" y="6011"/>
                  </a:cubicBezTo>
                  <a:cubicBezTo>
                    <a:pt x="10338" y="6008"/>
                    <a:pt x="10333" y="6007"/>
                    <a:pt x="10326" y="6007"/>
                  </a:cubicBezTo>
                  <a:cubicBezTo>
                    <a:pt x="10191" y="6007"/>
                    <a:pt x="9588" y="6521"/>
                    <a:pt x="9588" y="6521"/>
                  </a:cubicBezTo>
                  <a:cubicBezTo>
                    <a:pt x="9588" y="6521"/>
                    <a:pt x="10099" y="5967"/>
                    <a:pt x="10006" y="5917"/>
                  </a:cubicBezTo>
                  <a:cubicBezTo>
                    <a:pt x="10005" y="5916"/>
                    <a:pt x="10003" y="5915"/>
                    <a:pt x="10001" y="5915"/>
                  </a:cubicBezTo>
                  <a:cubicBezTo>
                    <a:pt x="9973" y="5915"/>
                    <a:pt x="9874" y="5987"/>
                    <a:pt x="9763" y="6075"/>
                  </a:cubicBezTo>
                  <a:cubicBezTo>
                    <a:pt x="9772" y="6024"/>
                    <a:pt x="9778" y="5973"/>
                    <a:pt x="9776" y="5918"/>
                  </a:cubicBezTo>
                  <a:cubicBezTo>
                    <a:pt x="9776" y="5918"/>
                    <a:pt x="9272" y="4755"/>
                    <a:pt x="8629" y="3475"/>
                  </a:cubicBezTo>
                  <a:cubicBezTo>
                    <a:pt x="8302" y="3139"/>
                    <a:pt x="8085" y="2687"/>
                    <a:pt x="7839" y="2279"/>
                  </a:cubicBezTo>
                  <a:cubicBezTo>
                    <a:pt x="7656" y="1973"/>
                    <a:pt x="7406" y="1502"/>
                    <a:pt x="7177" y="1229"/>
                  </a:cubicBezTo>
                  <a:cubicBezTo>
                    <a:pt x="7159" y="1208"/>
                    <a:pt x="7145" y="1202"/>
                    <a:pt x="7131" y="1202"/>
                  </a:cubicBezTo>
                  <a:cubicBezTo>
                    <a:pt x="7110" y="1202"/>
                    <a:pt x="7092" y="1217"/>
                    <a:pt x="7071" y="1217"/>
                  </a:cubicBezTo>
                  <a:cubicBezTo>
                    <a:pt x="7057" y="1217"/>
                    <a:pt x="7043" y="1211"/>
                    <a:pt x="7025" y="1191"/>
                  </a:cubicBezTo>
                  <a:cubicBezTo>
                    <a:pt x="6961" y="1122"/>
                    <a:pt x="6956" y="837"/>
                    <a:pt x="6862" y="827"/>
                  </a:cubicBezTo>
                  <a:cubicBezTo>
                    <a:pt x="6861" y="827"/>
                    <a:pt x="6860" y="827"/>
                    <a:pt x="6859" y="827"/>
                  </a:cubicBezTo>
                  <a:cubicBezTo>
                    <a:pt x="6800" y="827"/>
                    <a:pt x="6844" y="1040"/>
                    <a:pt x="6799" y="1040"/>
                  </a:cubicBezTo>
                  <a:cubicBezTo>
                    <a:pt x="6796" y="1040"/>
                    <a:pt x="6793" y="1039"/>
                    <a:pt x="6789" y="1037"/>
                  </a:cubicBezTo>
                  <a:cubicBezTo>
                    <a:pt x="6717" y="1001"/>
                    <a:pt x="6657" y="705"/>
                    <a:pt x="6622" y="631"/>
                  </a:cubicBezTo>
                  <a:cubicBezTo>
                    <a:pt x="6526" y="420"/>
                    <a:pt x="6343" y="336"/>
                    <a:pt x="6121" y="271"/>
                  </a:cubicBezTo>
                  <a:cubicBezTo>
                    <a:pt x="6040" y="246"/>
                    <a:pt x="5950" y="242"/>
                    <a:pt x="5849" y="242"/>
                  </a:cubicBezTo>
                  <a:cubicBezTo>
                    <a:pt x="5792" y="242"/>
                    <a:pt x="5731" y="243"/>
                    <a:pt x="5665" y="243"/>
                  </a:cubicBezTo>
                  <a:cubicBezTo>
                    <a:pt x="5564" y="243"/>
                    <a:pt x="5453" y="240"/>
                    <a:pt x="5328" y="223"/>
                  </a:cubicBezTo>
                  <a:cubicBezTo>
                    <a:pt x="5260" y="244"/>
                    <a:pt x="5198" y="268"/>
                    <a:pt x="5148" y="288"/>
                  </a:cubicBezTo>
                  <a:lnTo>
                    <a:pt x="4573" y="451"/>
                  </a:lnTo>
                  <a:lnTo>
                    <a:pt x="4419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3" name="Google Shape;8773;p48"/>
            <p:cNvSpPr/>
            <p:nvPr/>
          </p:nvSpPr>
          <p:spPr>
            <a:xfrm>
              <a:off x="7136516" y="2537343"/>
              <a:ext cx="263136" cy="266848"/>
            </a:xfrm>
            <a:custGeom>
              <a:avLst/>
              <a:gdLst/>
              <a:ahLst/>
              <a:cxnLst/>
              <a:rect l="l" t="t" r="r" b="b"/>
              <a:pathLst>
                <a:path w="3545" h="3595" extrusionOk="0">
                  <a:moveTo>
                    <a:pt x="1216" y="0"/>
                  </a:moveTo>
                  <a:cubicBezTo>
                    <a:pt x="963" y="0"/>
                    <a:pt x="690" y="59"/>
                    <a:pt x="419" y="195"/>
                  </a:cubicBezTo>
                  <a:cubicBezTo>
                    <a:pt x="211" y="301"/>
                    <a:pt x="1" y="623"/>
                    <a:pt x="1" y="623"/>
                  </a:cubicBezTo>
                  <a:cubicBezTo>
                    <a:pt x="1" y="623"/>
                    <a:pt x="161" y="779"/>
                    <a:pt x="251" y="841"/>
                  </a:cubicBezTo>
                  <a:cubicBezTo>
                    <a:pt x="261" y="847"/>
                    <a:pt x="271" y="856"/>
                    <a:pt x="282" y="856"/>
                  </a:cubicBezTo>
                  <a:cubicBezTo>
                    <a:pt x="284" y="856"/>
                    <a:pt x="285" y="856"/>
                    <a:pt x="287" y="856"/>
                  </a:cubicBezTo>
                  <a:cubicBezTo>
                    <a:pt x="301" y="856"/>
                    <a:pt x="316" y="845"/>
                    <a:pt x="328" y="837"/>
                  </a:cubicBezTo>
                  <a:cubicBezTo>
                    <a:pt x="374" y="795"/>
                    <a:pt x="423" y="752"/>
                    <a:pt x="470" y="710"/>
                  </a:cubicBezTo>
                  <a:lnTo>
                    <a:pt x="470" y="710"/>
                  </a:lnTo>
                  <a:cubicBezTo>
                    <a:pt x="432" y="781"/>
                    <a:pt x="400" y="854"/>
                    <a:pt x="368" y="928"/>
                  </a:cubicBezTo>
                  <a:cubicBezTo>
                    <a:pt x="361" y="948"/>
                    <a:pt x="352" y="969"/>
                    <a:pt x="354" y="991"/>
                  </a:cubicBezTo>
                  <a:cubicBezTo>
                    <a:pt x="358" y="1021"/>
                    <a:pt x="380" y="1044"/>
                    <a:pt x="400" y="1069"/>
                  </a:cubicBezTo>
                  <a:cubicBezTo>
                    <a:pt x="484" y="1168"/>
                    <a:pt x="579" y="1343"/>
                    <a:pt x="547" y="1479"/>
                  </a:cubicBezTo>
                  <a:cubicBezTo>
                    <a:pt x="512" y="1627"/>
                    <a:pt x="397" y="1736"/>
                    <a:pt x="409" y="1900"/>
                  </a:cubicBezTo>
                  <a:cubicBezTo>
                    <a:pt x="418" y="2056"/>
                    <a:pt x="541" y="2194"/>
                    <a:pt x="531" y="2350"/>
                  </a:cubicBezTo>
                  <a:cubicBezTo>
                    <a:pt x="513" y="2597"/>
                    <a:pt x="182" y="2746"/>
                    <a:pt x="194" y="2993"/>
                  </a:cubicBezTo>
                  <a:cubicBezTo>
                    <a:pt x="198" y="3050"/>
                    <a:pt x="219" y="3102"/>
                    <a:pt x="219" y="3159"/>
                  </a:cubicBezTo>
                  <a:cubicBezTo>
                    <a:pt x="214" y="3308"/>
                    <a:pt x="49" y="3449"/>
                    <a:pt x="113" y="3584"/>
                  </a:cubicBezTo>
                  <a:cubicBezTo>
                    <a:pt x="201" y="3588"/>
                    <a:pt x="291" y="3590"/>
                    <a:pt x="380" y="3594"/>
                  </a:cubicBezTo>
                  <a:cubicBezTo>
                    <a:pt x="365" y="3461"/>
                    <a:pt x="511" y="3365"/>
                    <a:pt x="540" y="3236"/>
                  </a:cubicBezTo>
                  <a:cubicBezTo>
                    <a:pt x="554" y="3173"/>
                    <a:pt x="538" y="3105"/>
                    <a:pt x="534" y="3040"/>
                  </a:cubicBezTo>
                  <a:cubicBezTo>
                    <a:pt x="531" y="2974"/>
                    <a:pt x="541" y="2902"/>
                    <a:pt x="593" y="2862"/>
                  </a:cubicBezTo>
                  <a:lnTo>
                    <a:pt x="593" y="2862"/>
                  </a:lnTo>
                  <a:cubicBezTo>
                    <a:pt x="538" y="2993"/>
                    <a:pt x="647" y="3147"/>
                    <a:pt x="599" y="3282"/>
                  </a:cubicBezTo>
                  <a:cubicBezTo>
                    <a:pt x="567" y="3372"/>
                    <a:pt x="467" y="3461"/>
                    <a:pt x="519" y="3542"/>
                  </a:cubicBezTo>
                  <a:cubicBezTo>
                    <a:pt x="545" y="3583"/>
                    <a:pt x="594" y="3593"/>
                    <a:pt x="644" y="3593"/>
                  </a:cubicBezTo>
                  <a:cubicBezTo>
                    <a:pt x="662" y="3593"/>
                    <a:pt x="680" y="3592"/>
                    <a:pt x="698" y="3590"/>
                  </a:cubicBezTo>
                  <a:cubicBezTo>
                    <a:pt x="895" y="3568"/>
                    <a:pt x="1094" y="3545"/>
                    <a:pt x="1290" y="3514"/>
                  </a:cubicBezTo>
                  <a:cubicBezTo>
                    <a:pt x="1772" y="3437"/>
                    <a:pt x="2242" y="3308"/>
                    <a:pt x="2706" y="3169"/>
                  </a:cubicBezTo>
                  <a:cubicBezTo>
                    <a:pt x="2763" y="3153"/>
                    <a:pt x="2827" y="3130"/>
                    <a:pt x="2851" y="3076"/>
                  </a:cubicBezTo>
                  <a:cubicBezTo>
                    <a:pt x="2876" y="3025"/>
                    <a:pt x="2857" y="2964"/>
                    <a:pt x="2825" y="2916"/>
                  </a:cubicBezTo>
                  <a:cubicBezTo>
                    <a:pt x="2792" y="2870"/>
                    <a:pt x="2748" y="2833"/>
                    <a:pt x="2718" y="2785"/>
                  </a:cubicBezTo>
                  <a:cubicBezTo>
                    <a:pt x="2645" y="2679"/>
                    <a:pt x="2648" y="2524"/>
                    <a:pt x="2727" y="2421"/>
                  </a:cubicBezTo>
                  <a:lnTo>
                    <a:pt x="2727" y="2421"/>
                  </a:lnTo>
                  <a:cubicBezTo>
                    <a:pt x="2677" y="2536"/>
                    <a:pt x="2703" y="2677"/>
                    <a:pt x="2790" y="2765"/>
                  </a:cubicBezTo>
                  <a:cubicBezTo>
                    <a:pt x="2834" y="2809"/>
                    <a:pt x="2888" y="2841"/>
                    <a:pt x="2931" y="2881"/>
                  </a:cubicBezTo>
                  <a:cubicBezTo>
                    <a:pt x="2975" y="2925"/>
                    <a:pt x="3010" y="2987"/>
                    <a:pt x="2992" y="3047"/>
                  </a:cubicBezTo>
                  <a:cubicBezTo>
                    <a:pt x="3103" y="3027"/>
                    <a:pt x="3241" y="2979"/>
                    <a:pt x="3243" y="2865"/>
                  </a:cubicBezTo>
                  <a:cubicBezTo>
                    <a:pt x="3248" y="2764"/>
                    <a:pt x="3139" y="2707"/>
                    <a:pt x="3059" y="2637"/>
                  </a:cubicBezTo>
                  <a:cubicBezTo>
                    <a:pt x="3047" y="2627"/>
                    <a:pt x="3039" y="2618"/>
                    <a:pt x="3030" y="2610"/>
                  </a:cubicBezTo>
                  <a:cubicBezTo>
                    <a:pt x="2894" y="2467"/>
                    <a:pt x="2931" y="2239"/>
                    <a:pt x="2979" y="2049"/>
                  </a:cubicBezTo>
                  <a:cubicBezTo>
                    <a:pt x="3026" y="1858"/>
                    <a:pt x="3106" y="1688"/>
                    <a:pt x="2968" y="1548"/>
                  </a:cubicBezTo>
                  <a:cubicBezTo>
                    <a:pt x="2847" y="1425"/>
                    <a:pt x="2658" y="1458"/>
                    <a:pt x="2565" y="1310"/>
                  </a:cubicBezTo>
                  <a:cubicBezTo>
                    <a:pt x="2542" y="1274"/>
                    <a:pt x="2525" y="1229"/>
                    <a:pt x="2509" y="1181"/>
                  </a:cubicBezTo>
                  <a:lnTo>
                    <a:pt x="2509" y="1181"/>
                  </a:lnTo>
                  <a:cubicBezTo>
                    <a:pt x="2529" y="1207"/>
                    <a:pt x="2552" y="1230"/>
                    <a:pt x="2580" y="1252"/>
                  </a:cubicBezTo>
                  <a:cubicBezTo>
                    <a:pt x="2747" y="1388"/>
                    <a:pt x="3031" y="1345"/>
                    <a:pt x="3145" y="1534"/>
                  </a:cubicBezTo>
                  <a:cubicBezTo>
                    <a:pt x="3299" y="1792"/>
                    <a:pt x="3074" y="1995"/>
                    <a:pt x="3104" y="2248"/>
                  </a:cubicBezTo>
                  <a:cubicBezTo>
                    <a:pt x="3137" y="2510"/>
                    <a:pt x="3544" y="2568"/>
                    <a:pt x="3408" y="2893"/>
                  </a:cubicBezTo>
                  <a:cubicBezTo>
                    <a:pt x="3400" y="2909"/>
                    <a:pt x="3416" y="2921"/>
                    <a:pt x="3431" y="2921"/>
                  </a:cubicBezTo>
                  <a:cubicBezTo>
                    <a:pt x="3439" y="2921"/>
                    <a:pt x="3447" y="2918"/>
                    <a:pt x="3451" y="2910"/>
                  </a:cubicBezTo>
                  <a:cubicBezTo>
                    <a:pt x="3544" y="2764"/>
                    <a:pt x="3511" y="2645"/>
                    <a:pt x="3392" y="2524"/>
                  </a:cubicBezTo>
                  <a:cubicBezTo>
                    <a:pt x="3351" y="2485"/>
                    <a:pt x="3294" y="2456"/>
                    <a:pt x="3261" y="2411"/>
                  </a:cubicBezTo>
                  <a:cubicBezTo>
                    <a:pt x="3127" y="2238"/>
                    <a:pt x="3178" y="2145"/>
                    <a:pt x="3225" y="2001"/>
                  </a:cubicBezTo>
                  <a:cubicBezTo>
                    <a:pt x="3257" y="1900"/>
                    <a:pt x="3278" y="1810"/>
                    <a:pt x="3265" y="1701"/>
                  </a:cubicBezTo>
                  <a:cubicBezTo>
                    <a:pt x="3249" y="1573"/>
                    <a:pt x="3188" y="1433"/>
                    <a:pt x="3074" y="1368"/>
                  </a:cubicBezTo>
                  <a:cubicBezTo>
                    <a:pt x="2978" y="1313"/>
                    <a:pt x="2859" y="1326"/>
                    <a:pt x="2760" y="1284"/>
                  </a:cubicBezTo>
                  <a:cubicBezTo>
                    <a:pt x="2594" y="1216"/>
                    <a:pt x="2510" y="1098"/>
                    <a:pt x="2456" y="941"/>
                  </a:cubicBezTo>
                  <a:cubicBezTo>
                    <a:pt x="2414" y="757"/>
                    <a:pt x="2362" y="556"/>
                    <a:pt x="2224" y="405"/>
                  </a:cubicBezTo>
                  <a:cubicBezTo>
                    <a:pt x="2000" y="161"/>
                    <a:pt x="1634" y="0"/>
                    <a:pt x="12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4" name="Google Shape;8774;p48"/>
            <p:cNvSpPr/>
            <p:nvPr/>
          </p:nvSpPr>
          <p:spPr>
            <a:xfrm>
              <a:off x="7189365" y="2537418"/>
              <a:ext cx="210435" cy="264844"/>
            </a:xfrm>
            <a:custGeom>
              <a:avLst/>
              <a:gdLst/>
              <a:ahLst/>
              <a:cxnLst/>
              <a:rect l="l" t="t" r="r" b="b"/>
              <a:pathLst>
                <a:path w="2835" h="3568" extrusionOk="0">
                  <a:moveTo>
                    <a:pt x="501" y="0"/>
                  </a:moveTo>
                  <a:cubicBezTo>
                    <a:pt x="476" y="0"/>
                    <a:pt x="451" y="1"/>
                    <a:pt x="426" y="2"/>
                  </a:cubicBezTo>
                  <a:cubicBezTo>
                    <a:pt x="286" y="89"/>
                    <a:pt x="162" y="248"/>
                    <a:pt x="83" y="393"/>
                  </a:cubicBezTo>
                  <a:cubicBezTo>
                    <a:pt x="28" y="491"/>
                    <a:pt x="0" y="611"/>
                    <a:pt x="27" y="719"/>
                  </a:cubicBezTo>
                  <a:cubicBezTo>
                    <a:pt x="60" y="846"/>
                    <a:pt x="162" y="947"/>
                    <a:pt x="198" y="1075"/>
                  </a:cubicBezTo>
                  <a:cubicBezTo>
                    <a:pt x="266" y="1321"/>
                    <a:pt x="74" y="1576"/>
                    <a:pt x="119" y="1826"/>
                  </a:cubicBezTo>
                  <a:cubicBezTo>
                    <a:pt x="153" y="2008"/>
                    <a:pt x="301" y="2143"/>
                    <a:pt x="407" y="2297"/>
                  </a:cubicBezTo>
                  <a:cubicBezTo>
                    <a:pt x="432" y="2333"/>
                    <a:pt x="453" y="2371"/>
                    <a:pt x="462" y="2414"/>
                  </a:cubicBezTo>
                  <a:cubicBezTo>
                    <a:pt x="504" y="2607"/>
                    <a:pt x="273" y="2753"/>
                    <a:pt x="244" y="2946"/>
                  </a:cubicBezTo>
                  <a:cubicBezTo>
                    <a:pt x="228" y="3050"/>
                    <a:pt x="272" y="3149"/>
                    <a:pt x="263" y="3254"/>
                  </a:cubicBezTo>
                  <a:cubicBezTo>
                    <a:pt x="255" y="3362"/>
                    <a:pt x="202" y="3452"/>
                    <a:pt x="215" y="3567"/>
                  </a:cubicBezTo>
                  <a:cubicBezTo>
                    <a:pt x="339" y="3553"/>
                    <a:pt x="461" y="3537"/>
                    <a:pt x="583" y="3516"/>
                  </a:cubicBezTo>
                  <a:cubicBezTo>
                    <a:pt x="1063" y="3439"/>
                    <a:pt x="1534" y="3312"/>
                    <a:pt x="1999" y="3171"/>
                  </a:cubicBezTo>
                  <a:cubicBezTo>
                    <a:pt x="2054" y="3155"/>
                    <a:pt x="2118" y="3132"/>
                    <a:pt x="2144" y="3079"/>
                  </a:cubicBezTo>
                  <a:cubicBezTo>
                    <a:pt x="2167" y="3028"/>
                    <a:pt x="2150" y="2966"/>
                    <a:pt x="2116" y="2920"/>
                  </a:cubicBezTo>
                  <a:cubicBezTo>
                    <a:pt x="2083" y="2872"/>
                    <a:pt x="2041" y="2835"/>
                    <a:pt x="2009" y="2789"/>
                  </a:cubicBezTo>
                  <a:cubicBezTo>
                    <a:pt x="1936" y="2681"/>
                    <a:pt x="1940" y="2527"/>
                    <a:pt x="2017" y="2423"/>
                  </a:cubicBezTo>
                  <a:lnTo>
                    <a:pt x="2017" y="2423"/>
                  </a:lnTo>
                  <a:cubicBezTo>
                    <a:pt x="1970" y="2538"/>
                    <a:pt x="1994" y="2680"/>
                    <a:pt x="2081" y="2768"/>
                  </a:cubicBezTo>
                  <a:cubicBezTo>
                    <a:pt x="2125" y="2812"/>
                    <a:pt x="2180" y="2843"/>
                    <a:pt x="2224" y="2885"/>
                  </a:cubicBezTo>
                  <a:cubicBezTo>
                    <a:pt x="2267" y="2928"/>
                    <a:pt x="2302" y="2989"/>
                    <a:pt x="2283" y="3050"/>
                  </a:cubicBezTo>
                  <a:cubicBezTo>
                    <a:pt x="2394" y="3030"/>
                    <a:pt x="2531" y="2980"/>
                    <a:pt x="2536" y="2869"/>
                  </a:cubicBezTo>
                  <a:cubicBezTo>
                    <a:pt x="2539" y="2767"/>
                    <a:pt x="2430" y="2710"/>
                    <a:pt x="2350" y="2639"/>
                  </a:cubicBezTo>
                  <a:cubicBezTo>
                    <a:pt x="2340" y="2631"/>
                    <a:pt x="2331" y="2622"/>
                    <a:pt x="2321" y="2612"/>
                  </a:cubicBezTo>
                  <a:cubicBezTo>
                    <a:pt x="2186" y="2471"/>
                    <a:pt x="2224" y="2241"/>
                    <a:pt x="2270" y="2051"/>
                  </a:cubicBezTo>
                  <a:cubicBezTo>
                    <a:pt x="2318" y="1861"/>
                    <a:pt x="2398" y="1690"/>
                    <a:pt x="2260" y="1550"/>
                  </a:cubicBezTo>
                  <a:cubicBezTo>
                    <a:pt x="2138" y="1427"/>
                    <a:pt x="1949" y="1462"/>
                    <a:pt x="1856" y="1312"/>
                  </a:cubicBezTo>
                  <a:cubicBezTo>
                    <a:pt x="1833" y="1276"/>
                    <a:pt x="1817" y="1231"/>
                    <a:pt x="1801" y="1184"/>
                  </a:cubicBezTo>
                  <a:lnTo>
                    <a:pt x="1801" y="1184"/>
                  </a:lnTo>
                  <a:cubicBezTo>
                    <a:pt x="1820" y="1209"/>
                    <a:pt x="1845" y="1232"/>
                    <a:pt x="1871" y="1254"/>
                  </a:cubicBezTo>
                  <a:cubicBezTo>
                    <a:pt x="2038" y="1390"/>
                    <a:pt x="2324" y="1347"/>
                    <a:pt x="2436" y="1536"/>
                  </a:cubicBezTo>
                  <a:cubicBezTo>
                    <a:pt x="2590" y="1796"/>
                    <a:pt x="2364" y="1999"/>
                    <a:pt x="2396" y="2252"/>
                  </a:cubicBezTo>
                  <a:cubicBezTo>
                    <a:pt x="2428" y="2513"/>
                    <a:pt x="2835" y="2571"/>
                    <a:pt x="2698" y="2895"/>
                  </a:cubicBezTo>
                  <a:cubicBezTo>
                    <a:pt x="2692" y="2912"/>
                    <a:pt x="2708" y="2924"/>
                    <a:pt x="2723" y="2924"/>
                  </a:cubicBezTo>
                  <a:cubicBezTo>
                    <a:pt x="2731" y="2924"/>
                    <a:pt x="2738" y="2921"/>
                    <a:pt x="2742" y="2914"/>
                  </a:cubicBezTo>
                  <a:cubicBezTo>
                    <a:pt x="2826" y="2764"/>
                    <a:pt x="2793" y="2645"/>
                    <a:pt x="2675" y="2525"/>
                  </a:cubicBezTo>
                  <a:cubicBezTo>
                    <a:pt x="2640" y="2484"/>
                    <a:pt x="2582" y="2453"/>
                    <a:pt x="2549" y="2410"/>
                  </a:cubicBezTo>
                  <a:cubicBezTo>
                    <a:pt x="2415" y="2237"/>
                    <a:pt x="2466" y="2144"/>
                    <a:pt x="2513" y="2000"/>
                  </a:cubicBezTo>
                  <a:cubicBezTo>
                    <a:pt x="2545" y="1899"/>
                    <a:pt x="2566" y="1809"/>
                    <a:pt x="2553" y="1700"/>
                  </a:cubicBezTo>
                  <a:cubicBezTo>
                    <a:pt x="2537" y="1572"/>
                    <a:pt x="2476" y="1432"/>
                    <a:pt x="2362" y="1367"/>
                  </a:cubicBezTo>
                  <a:cubicBezTo>
                    <a:pt x="2266" y="1312"/>
                    <a:pt x="2147" y="1325"/>
                    <a:pt x="2048" y="1283"/>
                  </a:cubicBezTo>
                  <a:cubicBezTo>
                    <a:pt x="1882" y="1215"/>
                    <a:pt x="1798" y="1097"/>
                    <a:pt x="1744" y="940"/>
                  </a:cubicBezTo>
                  <a:cubicBezTo>
                    <a:pt x="1702" y="756"/>
                    <a:pt x="1650" y="555"/>
                    <a:pt x="1512" y="404"/>
                  </a:cubicBezTo>
                  <a:cubicBezTo>
                    <a:pt x="1287" y="160"/>
                    <a:pt x="920" y="0"/>
                    <a:pt x="501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75" name="Google Shape;8775;p48"/>
          <p:cNvSpPr txBox="1">
            <a:spLocks noGrp="1"/>
          </p:cNvSpPr>
          <p:nvPr>
            <p:ph type="title"/>
          </p:nvPr>
        </p:nvSpPr>
        <p:spPr>
          <a:xfrm rot="198">
            <a:off x="639426" y="1774913"/>
            <a:ext cx="5214600" cy="16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7000" dirty="0" smtClean="0"/>
              <a:t>Let’s recap</a:t>
            </a:r>
            <a:endParaRPr lang="en-US" sz="7000" dirty="0">
              <a:solidFill>
                <a:schemeClr val="accent3"/>
              </a:solidFill>
            </a:endParaRPr>
          </a:p>
        </p:txBody>
      </p:sp>
      <p:sp>
        <p:nvSpPr>
          <p:cNvPr id="8776" name="Google Shape;8776;p48"/>
          <p:cNvSpPr txBox="1">
            <a:spLocks noGrp="1"/>
          </p:cNvSpPr>
          <p:nvPr>
            <p:ph type="subTitle" idx="1"/>
          </p:nvPr>
        </p:nvSpPr>
        <p:spPr>
          <a:xfrm>
            <a:off x="720000" y="4010700"/>
            <a:ext cx="4735200" cy="4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dirty="0" smtClean="0"/>
              <a:t>W</a:t>
            </a:r>
            <a:r>
              <a:rPr lang="en-US" dirty="0" smtClean="0"/>
              <a:t>ha</a:t>
            </a:r>
            <a:r>
              <a:rPr lang="en" dirty="0" smtClean="0"/>
              <a:t>t have you leant in this lesson?</a:t>
            </a:r>
            <a:endParaRPr dirty="0"/>
          </a:p>
        </p:txBody>
      </p:sp>
      <p:sp>
        <p:nvSpPr>
          <p:cNvPr id="8777" name="Google Shape;8777;p48"/>
          <p:cNvSpPr/>
          <p:nvPr/>
        </p:nvSpPr>
        <p:spPr>
          <a:xfrm>
            <a:off x="6570986" y="1738152"/>
            <a:ext cx="100801" cy="69403"/>
          </a:xfrm>
          <a:custGeom>
            <a:avLst/>
            <a:gdLst/>
            <a:ahLst/>
            <a:cxnLst/>
            <a:rect l="l" t="t" r="r" b="b"/>
            <a:pathLst>
              <a:path w="1358" h="935" extrusionOk="0">
                <a:moveTo>
                  <a:pt x="9" y="1"/>
                </a:moveTo>
                <a:cubicBezTo>
                  <a:pt x="5" y="1"/>
                  <a:pt x="0" y="8"/>
                  <a:pt x="5" y="11"/>
                </a:cubicBezTo>
                <a:cubicBezTo>
                  <a:pt x="403" y="374"/>
                  <a:pt x="854" y="665"/>
                  <a:pt x="1320" y="932"/>
                </a:cubicBezTo>
                <a:cubicBezTo>
                  <a:pt x="1323" y="933"/>
                  <a:pt x="1326" y="934"/>
                  <a:pt x="1329" y="934"/>
                </a:cubicBezTo>
                <a:cubicBezTo>
                  <a:pt x="1346" y="934"/>
                  <a:pt x="1358" y="910"/>
                  <a:pt x="1339" y="901"/>
                </a:cubicBezTo>
                <a:cubicBezTo>
                  <a:pt x="875" y="640"/>
                  <a:pt x="419" y="352"/>
                  <a:pt x="13" y="2"/>
                </a:cubicBezTo>
                <a:cubicBezTo>
                  <a:pt x="12" y="1"/>
                  <a:pt x="11" y="1"/>
                  <a:pt x="9" y="1"/>
                </a:cubicBezTo>
                <a:close/>
              </a:path>
            </a:pathLst>
          </a:custGeom>
          <a:solidFill>
            <a:srgbClr val="FFFFFF">
              <a:alpha val="525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78" name="Google Shape;8778;p48"/>
          <p:cNvGrpSpPr/>
          <p:nvPr/>
        </p:nvGrpSpPr>
        <p:grpSpPr>
          <a:xfrm>
            <a:off x="6519290" y="931131"/>
            <a:ext cx="1915523" cy="1357199"/>
            <a:chOff x="6295384" y="1350618"/>
            <a:chExt cx="1583993" cy="1122301"/>
          </a:xfrm>
        </p:grpSpPr>
        <p:sp>
          <p:nvSpPr>
            <p:cNvPr id="8779" name="Google Shape;8779;p48"/>
            <p:cNvSpPr/>
            <p:nvPr/>
          </p:nvSpPr>
          <p:spPr>
            <a:xfrm>
              <a:off x="6506186" y="1715810"/>
              <a:ext cx="51365" cy="19670"/>
            </a:xfrm>
            <a:custGeom>
              <a:avLst/>
              <a:gdLst/>
              <a:ahLst/>
              <a:cxnLst/>
              <a:rect l="l" t="t" r="r" b="b"/>
              <a:pathLst>
                <a:path w="692" h="265" extrusionOk="0">
                  <a:moveTo>
                    <a:pt x="306" y="0"/>
                  </a:moveTo>
                  <a:cubicBezTo>
                    <a:pt x="269" y="0"/>
                    <a:pt x="232" y="2"/>
                    <a:pt x="201" y="6"/>
                  </a:cubicBezTo>
                  <a:cubicBezTo>
                    <a:pt x="133" y="14"/>
                    <a:pt x="66" y="42"/>
                    <a:pt x="22" y="94"/>
                  </a:cubicBezTo>
                  <a:cubicBezTo>
                    <a:pt x="12" y="107"/>
                    <a:pt x="1" y="123"/>
                    <a:pt x="1" y="142"/>
                  </a:cubicBezTo>
                  <a:cubicBezTo>
                    <a:pt x="1" y="174"/>
                    <a:pt x="34" y="199"/>
                    <a:pt x="64" y="210"/>
                  </a:cubicBezTo>
                  <a:cubicBezTo>
                    <a:pt x="145" y="247"/>
                    <a:pt x="237" y="265"/>
                    <a:pt x="328" y="265"/>
                  </a:cubicBezTo>
                  <a:cubicBezTo>
                    <a:pt x="364" y="265"/>
                    <a:pt x="399" y="262"/>
                    <a:pt x="433" y="257"/>
                  </a:cubicBezTo>
                  <a:cubicBezTo>
                    <a:pt x="500" y="245"/>
                    <a:pt x="571" y="229"/>
                    <a:pt x="631" y="199"/>
                  </a:cubicBezTo>
                  <a:cubicBezTo>
                    <a:pt x="653" y="187"/>
                    <a:pt x="689" y="170"/>
                    <a:pt x="690" y="141"/>
                  </a:cubicBezTo>
                  <a:cubicBezTo>
                    <a:pt x="692" y="117"/>
                    <a:pt x="685" y="100"/>
                    <a:pt x="673" y="86"/>
                  </a:cubicBezTo>
                  <a:cubicBezTo>
                    <a:pt x="622" y="29"/>
                    <a:pt x="481" y="20"/>
                    <a:pt x="428" y="10"/>
                  </a:cubicBezTo>
                  <a:cubicBezTo>
                    <a:pt x="392" y="3"/>
                    <a:pt x="348" y="0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780" name="Google Shape;8780;p48"/>
            <p:cNvGrpSpPr/>
            <p:nvPr/>
          </p:nvGrpSpPr>
          <p:grpSpPr>
            <a:xfrm>
              <a:off x="6295384" y="1350618"/>
              <a:ext cx="1583993" cy="1122301"/>
              <a:chOff x="6295384" y="1350618"/>
              <a:chExt cx="1583993" cy="1122301"/>
            </a:xfrm>
          </p:grpSpPr>
          <p:sp>
            <p:nvSpPr>
              <p:cNvPr id="8781" name="Google Shape;8781;p48"/>
              <p:cNvSpPr/>
              <p:nvPr/>
            </p:nvSpPr>
            <p:spPr>
              <a:xfrm>
                <a:off x="6712907" y="1859214"/>
                <a:ext cx="377076" cy="198930"/>
              </a:xfrm>
              <a:custGeom>
                <a:avLst/>
                <a:gdLst/>
                <a:ahLst/>
                <a:cxnLst/>
                <a:rect l="l" t="t" r="r" b="b"/>
                <a:pathLst>
                  <a:path w="5080" h="2680" extrusionOk="0">
                    <a:moveTo>
                      <a:pt x="5079" y="1"/>
                    </a:moveTo>
                    <a:lnTo>
                      <a:pt x="5079" y="1"/>
                    </a:lnTo>
                    <a:cubicBezTo>
                      <a:pt x="4739" y="490"/>
                      <a:pt x="4205" y="802"/>
                      <a:pt x="3678" y="1080"/>
                    </a:cubicBezTo>
                    <a:cubicBezTo>
                      <a:pt x="2560" y="1669"/>
                      <a:pt x="1398" y="2177"/>
                      <a:pt x="206" y="2600"/>
                    </a:cubicBezTo>
                    <a:cubicBezTo>
                      <a:pt x="136" y="2625"/>
                      <a:pt x="68" y="2651"/>
                      <a:pt x="1" y="2680"/>
                    </a:cubicBezTo>
                    <a:cubicBezTo>
                      <a:pt x="1446" y="2676"/>
                      <a:pt x="2921" y="2480"/>
                      <a:pt x="4205" y="1826"/>
                    </a:cubicBezTo>
                    <a:cubicBezTo>
                      <a:pt x="4626" y="1292"/>
                      <a:pt x="4931" y="666"/>
                      <a:pt x="5079" y="1"/>
                    </a:cubicBezTo>
                    <a:close/>
                  </a:path>
                </a:pathLst>
              </a:custGeom>
              <a:solidFill>
                <a:srgbClr val="2010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2" name="Google Shape;8782;p48"/>
              <p:cNvSpPr/>
              <p:nvPr/>
            </p:nvSpPr>
            <p:spPr>
              <a:xfrm>
                <a:off x="6295384" y="1846373"/>
                <a:ext cx="1488558" cy="555444"/>
              </a:xfrm>
              <a:custGeom>
                <a:avLst/>
                <a:gdLst/>
                <a:ahLst/>
                <a:cxnLst/>
                <a:rect l="l" t="t" r="r" b="b"/>
                <a:pathLst>
                  <a:path w="20054" h="7483" extrusionOk="0">
                    <a:moveTo>
                      <a:pt x="1965" y="1"/>
                    </a:moveTo>
                    <a:cubicBezTo>
                      <a:pt x="1904" y="1"/>
                      <a:pt x="752" y="20"/>
                      <a:pt x="363" y="1450"/>
                    </a:cubicBezTo>
                    <a:cubicBezTo>
                      <a:pt x="0" y="2792"/>
                      <a:pt x="819" y="3217"/>
                      <a:pt x="819" y="3217"/>
                    </a:cubicBezTo>
                    <a:lnTo>
                      <a:pt x="3604" y="3868"/>
                    </a:lnTo>
                    <a:lnTo>
                      <a:pt x="3920" y="3941"/>
                    </a:lnTo>
                    <a:lnTo>
                      <a:pt x="5285" y="4262"/>
                    </a:lnTo>
                    <a:cubicBezTo>
                      <a:pt x="5286" y="4262"/>
                      <a:pt x="5286" y="4264"/>
                      <a:pt x="5287" y="4264"/>
                    </a:cubicBezTo>
                    <a:lnTo>
                      <a:pt x="16524" y="6893"/>
                    </a:lnTo>
                    <a:lnTo>
                      <a:pt x="19047" y="7482"/>
                    </a:lnTo>
                    <a:lnTo>
                      <a:pt x="20053" y="2865"/>
                    </a:lnTo>
                    <a:lnTo>
                      <a:pt x="17923" y="2529"/>
                    </a:lnTo>
                    <a:lnTo>
                      <a:pt x="15152" y="2089"/>
                    </a:lnTo>
                    <a:lnTo>
                      <a:pt x="1968" y="1"/>
                    </a:lnTo>
                    <a:cubicBezTo>
                      <a:pt x="1968" y="1"/>
                      <a:pt x="1967" y="1"/>
                      <a:pt x="196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3" name="Google Shape;8783;p48"/>
              <p:cNvSpPr/>
              <p:nvPr/>
            </p:nvSpPr>
            <p:spPr>
              <a:xfrm>
                <a:off x="6819421" y="1881853"/>
                <a:ext cx="987820" cy="332910"/>
              </a:xfrm>
              <a:custGeom>
                <a:avLst/>
                <a:gdLst/>
                <a:ahLst/>
                <a:cxnLst/>
                <a:rect l="l" t="t" r="r" b="b"/>
                <a:pathLst>
                  <a:path w="13308" h="4485" extrusionOk="0">
                    <a:moveTo>
                      <a:pt x="22" y="0"/>
                    </a:moveTo>
                    <a:cubicBezTo>
                      <a:pt x="11" y="0"/>
                      <a:pt x="0" y="15"/>
                      <a:pt x="11" y="25"/>
                    </a:cubicBezTo>
                    <a:cubicBezTo>
                      <a:pt x="195" y="184"/>
                      <a:pt x="326" y="384"/>
                      <a:pt x="381" y="622"/>
                    </a:cubicBezTo>
                    <a:cubicBezTo>
                      <a:pt x="443" y="901"/>
                      <a:pt x="361" y="1122"/>
                      <a:pt x="288" y="1385"/>
                    </a:cubicBezTo>
                    <a:cubicBezTo>
                      <a:pt x="200" y="1713"/>
                      <a:pt x="335" y="1973"/>
                      <a:pt x="600" y="2170"/>
                    </a:cubicBezTo>
                    <a:cubicBezTo>
                      <a:pt x="930" y="2416"/>
                      <a:pt x="1358" y="2546"/>
                      <a:pt x="1746" y="2671"/>
                    </a:cubicBezTo>
                    <a:cubicBezTo>
                      <a:pt x="2247" y="2834"/>
                      <a:pt x="2757" y="2964"/>
                      <a:pt x="3265" y="3102"/>
                    </a:cubicBezTo>
                    <a:cubicBezTo>
                      <a:pt x="3775" y="3242"/>
                      <a:pt x="4287" y="3402"/>
                      <a:pt x="4810" y="3484"/>
                    </a:cubicBezTo>
                    <a:cubicBezTo>
                      <a:pt x="5297" y="3563"/>
                      <a:pt x="5790" y="3561"/>
                      <a:pt x="6280" y="3576"/>
                    </a:cubicBezTo>
                    <a:cubicBezTo>
                      <a:pt x="7367" y="3608"/>
                      <a:pt x="8455" y="3691"/>
                      <a:pt x="9534" y="3823"/>
                    </a:cubicBezTo>
                    <a:cubicBezTo>
                      <a:pt x="10787" y="3975"/>
                      <a:pt x="12029" y="4199"/>
                      <a:pt x="13257" y="4483"/>
                    </a:cubicBezTo>
                    <a:cubicBezTo>
                      <a:pt x="13260" y="4484"/>
                      <a:pt x="13262" y="4484"/>
                      <a:pt x="13265" y="4484"/>
                    </a:cubicBezTo>
                    <a:cubicBezTo>
                      <a:pt x="13296" y="4484"/>
                      <a:pt x="13307" y="4435"/>
                      <a:pt x="13273" y="4427"/>
                    </a:cubicBezTo>
                    <a:cubicBezTo>
                      <a:pt x="11236" y="3955"/>
                      <a:pt x="9159" y="3662"/>
                      <a:pt x="7070" y="3553"/>
                    </a:cubicBezTo>
                    <a:cubicBezTo>
                      <a:pt x="6553" y="3525"/>
                      <a:pt x="6034" y="3524"/>
                      <a:pt x="5519" y="3497"/>
                    </a:cubicBezTo>
                    <a:cubicBezTo>
                      <a:pt x="4976" y="3473"/>
                      <a:pt x="4457" y="3368"/>
                      <a:pt x="3934" y="3227"/>
                    </a:cubicBezTo>
                    <a:cubicBezTo>
                      <a:pt x="2932" y="2957"/>
                      <a:pt x="1842" y="2754"/>
                      <a:pt x="907" y="2291"/>
                    </a:cubicBezTo>
                    <a:cubicBezTo>
                      <a:pt x="674" y="2175"/>
                      <a:pt x="404" y="2003"/>
                      <a:pt x="327" y="1737"/>
                    </a:cubicBezTo>
                    <a:cubicBezTo>
                      <a:pt x="255" y="1480"/>
                      <a:pt x="419" y="1244"/>
                      <a:pt x="449" y="994"/>
                    </a:cubicBezTo>
                    <a:cubicBezTo>
                      <a:pt x="496" y="609"/>
                      <a:pt x="329" y="243"/>
                      <a:pt x="30" y="4"/>
                    </a:cubicBezTo>
                    <a:cubicBezTo>
                      <a:pt x="27" y="1"/>
                      <a:pt x="24" y="0"/>
                      <a:pt x="22" y="0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4" name="Google Shape;8784;p48"/>
              <p:cNvSpPr/>
              <p:nvPr/>
            </p:nvSpPr>
            <p:spPr>
              <a:xfrm>
                <a:off x="6925194" y="1887717"/>
                <a:ext cx="887612" cy="252745"/>
              </a:xfrm>
              <a:custGeom>
                <a:avLst/>
                <a:gdLst/>
                <a:ahLst/>
                <a:cxnLst/>
                <a:rect l="l" t="t" r="r" b="b"/>
                <a:pathLst>
                  <a:path w="11958" h="3405" extrusionOk="0">
                    <a:moveTo>
                      <a:pt x="18" y="0"/>
                    </a:moveTo>
                    <a:cubicBezTo>
                      <a:pt x="9" y="0"/>
                      <a:pt x="1" y="10"/>
                      <a:pt x="6" y="19"/>
                    </a:cubicBezTo>
                    <a:cubicBezTo>
                      <a:pt x="365" y="667"/>
                      <a:pt x="549" y="1477"/>
                      <a:pt x="1159" y="1950"/>
                    </a:cubicBezTo>
                    <a:cubicBezTo>
                      <a:pt x="1439" y="2168"/>
                      <a:pt x="1767" y="2248"/>
                      <a:pt x="2116" y="2261"/>
                    </a:cubicBezTo>
                    <a:cubicBezTo>
                      <a:pt x="2559" y="2277"/>
                      <a:pt x="3003" y="2261"/>
                      <a:pt x="3446" y="2286"/>
                    </a:cubicBezTo>
                    <a:cubicBezTo>
                      <a:pt x="5295" y="2396"/>
                      <a:pt x="7098" y="2846"/>
                      <a:pt x="8921" y="3138"/>
                    </a:cubicBezTo>
                    <a:cubicBezTo>
                      <a:pt x="9885" y="3295"/>
                      <a:pt x="10857" y="3404"/>
                      <a:pt x="11835" y="3404"/>
                    </a:cubicBezTo>
                    <a:cubicBezTo>
                      <a:pt x="11860" y="3404"/>
                      <a:pt x="11885" y="3404"/>
                      <a:pt x="11911" y="3404"/>
                    </a:cubicBezTo>
                    <a:cubicBezTo>
                      <a:pt x="11957" y="3404"/>
                      <a:pt x="11957" y="3331"/>
                      <a:pt x="11911" y="3331"/>
                    </a:cubicBezTo>
                    <a:cubicBezTo>
                      <a:pt x="11872" y="3332"/>
                      <a:pt x="11834" y="3332"/>
                      <a:pt x="11795" y="3332"/>
                    </a:cubicBezTo>
                    <a:cubicBezTo>
                      <a:pt x="10082" y="3332"/>
                      <a:pt x="8404" y="2989"/>
                      <a:pt x="6728" y="2678"/>
                    </a:cubicBezTo>
                    <a:cubicBezTo>
                      <a:pt x="5908" y="2525"/>
                      <a:pt x="5086" y="2382"/>
                      <a:pt x="4254" y="2293"/>
                    </a:cubicBezTo>
                    <a:cubicBezTo>
                      <a:pt x="3832" y="2248"/>
                      <a:pt x="3411" y="2218"/>
                      <a:pt x="2989" y="2206"/>
                    </a:cubicBezTo>
                    <a:cubicBezTo>
                      <a:pt x="2946" y="2205"/>
                      <a:pt x="2903" y="2204"/>
                      <a:pt x="2860" y="2204"/>
                    </a:cubicBezTo>
                    <a:cubicBezTo>
                      <a:pt x="2684" y="2204"/>
                      <a:pt x="2504" y="2212"/>
                      <a:pt x="2326" y="2212"/>
                    </a:cubicBezTo>
                    <a:cubicBezTo>
                      <a:pt x="2117" y="2212"/>
                      <a:pt x="1910" y="2201"/>
                      <a:pt x="1711" y="2155"/>
                    </a:cubicBezTo>
                    <a:cubicBezTo>
                      <a:pt x="718" y="1924"/>
                      <a:pt x="479" y="761"/>
                      <a:pt x="26" y="6"/>
                    </a:cubicBezTo>
                    <a:cubicBezTo>
                      <a:pt x="24" y="2"/>
                      <a:pt x="21" y="0"/>
                      <a:pt x="18" y="0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5" name="Google Shape;8785;p48"/>
              <p:cNvSpPr/>
              <p:nvPr/>
            </p:nvSpPr>
            <p:spPr>
              <a:xfrm>
                <a:off x="7046925" y="1908946"/>
                <a:ext cx="243615" cy="74970"/>
              </a:xfrm>
              <a:custGeom>
                <a:avLst/>
                <a:gdLst/>
                <a:ahLst/>
                <a:cxnLst/>
                <a:rect l="l" t="t" r="r" b="b"/>
                <a:pathLst>
                  <a:path w="3282" h="1010" extrusionOk="0">
                    <a:moveTo>
                      <a:pt x="24" y="1"/>
                    </a:moveTo>
                    <a:cubicBezTo>
                      <a:pt x="12" y="1"/>
                      <a:pt x="1" y="13"/>
                      <a:pt x="10" y="25"/>
                    </a:cubicBezTo>
                    <a:cubicBezTo>
                      <a:pt x="341" y="520"/>
                      <a:pt x="840" y="837"/>
                      <a:pt x="1430" y="927"/>
                    </a:cubicBezTo>
                    <a:cubicBezTo>
                      <a:pt x="1691" y="967"/>
                      <a:pt x="2002" y="1010"/>
                      <a:pt x="2309" y="1010"/>
                    </a:cubicBezTo>
                    <a:cubicBezTo>
                      <a:pt x="2658" y="1010"/>
                      <a:pt x="3002" y="954"/>
                      <a:pt x="3264" y="777"/>
                    </a:cubicBezTo>
                    <a:cubicBezTo>
                      <a:pt x="3282" y="764"/>
                      <a:pt x="3271" y="742"/>
                      <a:pt x="3254" y="742"/>
                    </a:cubicBezTo>
                    <a:cubicBezTo>
                      <a:pt x="3251" y="742"/>
                      <a:pt x="3248" y="742"/>
                      <a:pt x="3245" y="744"/>
                    </a:cubicBezTo>
                    <a:cubicBezTo>
                      <a:pt x="2930" y="881"/>
                      <a:pt x="2589" y="926"/>
                      <a:pt x="2245" y="926"/>
                    </a:cubicBezTo>
                    <a:cubicBezTo>
                      <a:pt x="2006" y="926"/>
                      <a:pt x="1766" y="904"/>
                      <a:pt x="1532" y="876"/>
                    </a:cubicBezTo>
                    <a:cubicBezTo>
                      <a:pt x="925" y="802"/>
                      <a:pt x="398" y="508"/>
                      <a:pt x="39" y="9"/>
                    </a:cubicBezTo>
                    <a:cubicBezTo>
                      <a:pt x="35" y="3"/>
                      <a:pt x="29" y="1"/>
                      <a:pt x="24" y="1"/>
                    </a:cubicBezTo>
                    <a:close/>
                  </a:path>
                </a:pathLst>
              </a:custGeom>
              <a:solidFill>
                <a:srgbClr val="2B18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6" name="Google Shape;8786;p48"/>
              <p:cNvSpPr/>
              <p:nvPr/>
            </p:nvSpPr>
            <p:spPr>
              <a:xfrm>
                <a:off x="7611638" y="2057546"/>
                <a:ext cx="267739" cy="346049"/>
              </a:xfrm>
              <a:custGeom>
                <a:avLst/>
                <a:gdLst/>
                <a:ahLst/>
                <a:cxnLst/>
                <a:rect l="l" t="t" r="r" b="b"/>
                <a:pathLst>
                  <a:path w="3607" h="4662" extrusionOk="0">
                    <a:moveTo>
                      <a:pt x="2107" y="1"/>
                    </a:moveTo>
                    <a:cubicBezTo>
                      <a:pt x="1809" y="1"/>
                      <a:pt x="1515" y="109"/>
                      <a:pt x="1269" y="281"/>
                    </a:cubicBezTo>
                    <a:cubicBezTo>
                      <a:pt x="704" y="679"/>
                      <a:pt x="291" y="1274"/>
                      <a:pt x="127" y="1933"/>
                    </a:cubicBezTo>
                    <a:cubicBezTo>
                      <a:pt x="1" y="2434"/>
                      <a:pt x="18" y="2969"/>
                      <a:pt x="181" y="3460"/>
                    </a:cubicBezTo>
                    <a:cubicBezTo>
                      <a:pt x="328" y="3897"/>
                      <a:pt x="573" y="4402"/>
                      <a:pt x="1039" y="4566"/>
                    </a:cubicBezTo>
                    <a:cubicBezTo>
                      <a:pt x="1219" y="4630"/>
                      <a:pt x="1415" y="4662"/>
                      <a:pt x="1614" y="4662"/>
                    </a:cubicBezTo>
                    <a:cubicBezTo>
                      <a:pt x="2172" y="4662"/>
                      <a:pt x="2752" y="4417"/>
                      <a:pt x="3058" y="3962"/>
                    </a:cubicBezTo>
                    <a:cubicBezTo>
                      <a:pt x="3431" y="3410"/>
                      <a:pt x="3594" y="2710"/>
                      <a:pt x="3599" y="2051"/>
                    </a:cubicBezTo>
                    <a:cubicBezTo>
                      <a:pt x="3607" y="1094"/>
                      <a:pt x="3245" y="187"/>
                      <a:pt x="2321" y="20"/>
                    </a:cubicBezTo>
                    <a:cubicBezTo>
                      <a:pt x="2250" y="7"/>
                      <a:pt x="2179" y="1"/>
                      <a:pt x="21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7" name="Google Shape;8787;p48"/>
              <p:cNvSpPr/>
              <p:nvPr/>
            </p:nvSpPr>
            <p:spPr>
              <a:xfrm>
                <a:off x="7658995" y="2113884"/>
                <a:ext cx="82096" cy="179482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2418" extrusionOk="0">
                    <a:moveTo>
                      <a:pt x="1071" y="1"/>
                    </a:moveTo>
                    <a:cubicBezTo>
                      <a:pt x="1067" y="1"/>
                      <a:pt x="1062" y="2"/>
                      <a:pt x="1058" y="5"/>
                    </a:cubicBezTo>
                    <a:cubicBezTo>
                      <a:pt x="278" y="540"/>
                      <a:pt x="0" y="1596"/>
                      <a:pt x="522" y="2410"/>
                    </a:cubicBezTo>
                    <a:cubicBezTo>
                      <a:pt x="526" y="2415"/>
                      <a:pt x="531" y="2418"/>
                      <a:pt x="536" y="2418"/>
                    </a:cubicBezTo>
                    <a:cubicBezTo>
                      <a:pt x="547" y="2418"/>
                      <a:pt x="558" y="2406"/>
                      <a:pt x="551" y="2391"/>
                    </a:cubicBezTo>
                    <a:cubicBezTo>
                      <a:pt x="138" y="1564"/>
                      <a:pt x="313" y="598"/>
                      <a:pt x="1082" y="49"/>
                    </a:cubicBezTo>
                    <a:cubicBezTo>
                      <a:pt x="1105" y="33"/>
                      <a:pt x="1091" y="1"/>
                      <a:pt x="1071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8" name="Google Shape;8788;p48"/>
              <p:cNvSpPr/>
              <p:nvPr/>
            </p:nvSpPr>
            <p:spPr>
              <a:xfrm>
                <a:off x="7709023" y="2210971"/>
                <a:ext cx="122624" cy="127152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1713" extrusionOk="0">
                    <a:moveTo>
                      <a:pt x="1601" y="1"/>
                    </a:moveTo>
                    <a:cubicBezTo>
                      <a:pt x="1592" y="1"/>
                      <a:pt x="1582" y="7"/>
                      <a:pt x="1582" y="20"/>
                    </a:cubicBezTo>
                    <a:cubicBezTo>
                      <a:pt x="1548" y="501"/>
                      <a:pt x="1554" y="956"/>
                      <a:pt x="1208" y="1335"/>
                    </a:cubicBezTo>
                    <a:cubicBezTo>
                      <a:pt x="1015" y="1548"/>
                      <a:pt x="772" y="1679"/>
                      <a:pt x="527" y="1679"/>
                    </a:cubicBezTo>
                    <a:cubicBezTo>
                      <a:pt x="347" y="1679"/>
                      <a:pt x="166" y="1608"/>
                      <a:pt x="3" y="1446"/>
                    </a:cubicBezTo>
                    <a:cubicBezTo>
                      <a:pt x="2" y="1446"/>
                      <a:pt x="0" y="1449"/>
                      <a:pt x="2" y="1451"/>
                    </a:cubicBezTo>
                    <a:cubicBezTo>
                      <a:pt x="160" y="1630"/>
                      <a:pt x="349" y="1713"/>
                      <a:pt x="544" y="1713"/>
                    </a:cubicBezTo>
                    <a:cubicBezTo>
                      <a:pt x="724" y="1713"/>
                      <a:pt x="908" y="1642"/>
                      <a:pt x="1078" y="1510"/>
                    </a:cubicBezTo>
                    <a:cubicBezTo>
                      <a:pt x="1538" y="1155"/>
                      <a:pt x="1651" y="574"/>
                      <a:pt x="1621" y="20"/>
                    </a:cubicBezTo>
                    <a:cubicBezTo>
                      <a:pt x="1620" y="7"/>
                      <a:pt x="1611" y="1"/>
                      <a:pt x="1601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9" name="Google Shape;8789;p48"/>
              <p:cNvSpPr/>
              <p:nvPr/>
            </p:nvSpPr>
            <p:spPr>
              <a:xfrm>
                <a:off x="7766103" y="2112696"/>
                <a:ext cx="63687" cy="73782"/>
              </a:xfrm>
              <a:custGeom>
                <a:avLst/>
                <a:gdLst/>
                <a:ahLst/>
                <a:cxnLst/>
                <a:rect l="l" t="t" r="r" b="b"/>
                <a:pathLst>
                  <a:path w="858" h="994" extrusionOk="0">
                    <a:moveTo>
                      <a:pt x="97" y="0"/>
                    </a:moveTo>
                    <a:cubicBezTo>
                      <a:pt x="68" y="0"/>
                      <a:pt x="38" y="3"/>
                      <a:pt x="8" y="8"/>
                    </a:cubicBezTo>
                    <a:cubicBezTo>
                      <a:pt x="1" y="8"/>
                      <a:pt x="4" y="17"/>
                      <a:pt x="11" y="17"/>
                    </a:cubicBezTo>
                    <a:cubicBezTo>
                      <a:pt x="30" y="14"/>
                      <a:pt x="48" y="13"/>
                      <a:pt x="67" y="13"/>
                    </a:cubicBezTo>
                    <a:cubicBezTo>
                      <a:pt x="310" y="13"/>
                      <a:pt x="534" y="234"/>
                      <a:pt x="657" y="419"/>
                    </a:cubicBezTo>
                    <a:cubicBezTo>
                      <a:pt x="772" y="595"/>
                      <a:pt x="821" y="781"/>
                      <a:pt x="842" y="986"/>
                    </a:cubicBezTo>
                    <a:cubicBezTo>
                      <a:pt x="842" y="991"/>
                      <a:pt x="845" y="993"/>
                      <a:pt x="849" y="993"/>
                    </a:cubicBezTo>
                    <a:cubicBezTo>
                      <a:pt x="853" y="993"/>
                      <a:pt x="856" y="991"/>
                      <a:pt x="856" y="986"/>
                    </a:cubicBezTo>
                    <a:cubicBezTo>
                      <a:pt x="858" y="609"/>
                      <a:pt x="537" y="0"/>
                      <a:pt x="97" y="0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0" name="Google Shape;8790;p48"/>
              <p:cNvSpPr/>
              <p:nvPr/>
            </p:nvSpPr>
            <p:spPr>
              <a:xfrm>
                <a:off x="7729584" y="2077884"/>
                <a:ext cx="147861" cy="266551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3591" extrusionOk="0">
                    <a:moveTo>
                      <a:pt x="549" y="0"/>
                    </a:moveTo>
                    <a:cubicBezTo>
                      <a:pt x="372" y="0"/>
                      <a:pt x="190" y="51"/>
                      <a:pt x="9" y="167"/>
                    </a:cubicBezTo>
                    <a:cubicBezTo>
                      <a:pt x="1" y="174"/>
                      <a:pt x="7" y="190"/>
                      <a:pt x="18" y="190"/>
                    </a:cubicBezTo>
                    <a:cubicBezTo>
                      <a:pt x="20" y="190"/>
                      <a:pt x="22" y="190"/>
                      <a:pt x="24" y="188"/>
                    </a:cubicBezTo>
                    <a:cubicBezTo>
                      <a:pt x="206" y="75"/>
                      <a:pt x="383" y="26"/>
                      <a:pt x="551" y="26"/>
                    </a:cubicBezTo>
                    <a:cubicBezTo>
                      <a:pt x="1190" y="26"/>
                      <a:pt x="1687" y="746"/>
                      <a:pt x="1772" y="1384"/>
                    </a:cubicBezTo>
                    <a:cubicBezTo>
                      <a:pt x="1875" y="2163"/>
                      <a:pt x="1678" y="2974"/>
                      <a:pt x="1142" y="3562"/>
                    </a:cubicBezTo>
                    <a:cubicBezTo>
                      <a:pt x="1131" y="3574"/>
                      <a:pt x="1141" y="3590"/>
                      <a:pt x="1154" y="3590"/>
                    </a:cubicBezTo>
                    <a:cubicBezTo>
                      <a:pt x="1158" y="3590"/>
                      <a:pt x="1163" y="3589"/>
                      <a:pt x="1167" y="3585"/>
                    </a:cubicBezTo>
                    <a:cubicBezTo>
                      <a:pt x="1816" y="2982"/>
                      <a:pt x="1992" y="1886"/>
                      <a:pt x="1755" y="1057"/>
                    </a:cubicBezTo>
                    <a:cubicBezTo>
                      <a:pt x="1595" y="501"/>
                      <a:pt x="1103" y="0"/>
                      <a:pt x="549" y="0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1" name="Google Shape;8791;p48"/>
              <p:cNvSpPr/>
              <p:nvPr/>
            </p:nvSpPr>
            <p:spPr>
              <a:xfrm>
                <a:off x="7639622" y="2215870"/>
                <a:ext cx="138509" cy="1578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2127" extrusionOk="0">
                    <a:moveTo>
                      <a:pt x="67" y="1"/>
                    </a:moveTo>
                    <a:cubicBezTo>
                      <a:pt x="63" y="1"/>
                      <a:pt x="59" y="3"/>
                      <a:pt x="58" y="8"/>
                    </a:cubicBezTo>
                    <a:cubicBezTo>
                      <a:pt x="0" y="582"/>
                      <a:pt x="31" y="1196"/>
                      <a:pt x="408" y="1664"/>
                    </a:cubicBezTo>
                    <a:cubicBezTo>
                      <a:pt x="661" y="1978"/>
                      <a:pt x="1013" y="2126"/>
                      <a:pt x="1385" y="2126"/>
                    </a:cubicBezTo>
                    <a:cubicBezTo>
                      <a:pt x="1537" y="2126"/>
                      <a:pt x="1693" y="2101"/>
                      <a:pt x="1846" y="2053"/>
                    </a:cubicBezTo>
                    <a:cubicBezTo>
                      <a:pt x="1866" y="2046"/>
                      <a:pt x="1860" y="2019"/>
                      <a:pt x="1842" y="2019"/>
                    </a:cubicBezTo>
                    <a:cubicBezTo>
                      <a:pt x="1841" y="2019"/>
                      <a:pt x="1839" y="2019"/>
                      <a:pt x="1837" y="2019"/>
                    </a:cubicBezTo>
                    <a:cubicBezTo>
                      <a:pt x="1692" y="2053"/>
                      <a:pt x="1549" y="2070"/>
                      <a:pt x="1411" y="2070"/>
                    </a:cubicBezTo>
                    <a:cubicBezTo>
                      <a:pt x="989" y="2070"/>
                      <a:pt x="612" y="1904"/>
                      <a:pt x="354" y="1508"/>
                    </a:cubicBezTo>
                    <a:cubicBezTo>
                      <a:pt x="70" y="1067"/>
                      <a:pt x="45" y="518"/>
                      <a:pt x="74" y="10"/>
                    </a:cubicBezTo>
                    <a:cubicBezTo>
                      <a:pt x="76" y="4"/>
                      <a:pt x="72" y="1"/>
                      <a:pt x="67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2" name="Google Shape;8792;p48"/>
              <p:cNvSpPr/>
              <p:nvPr/>
            </p:nvSpPr>
            <p:spPr>
              <a:xfrm>
                <a:off x="7709617" y="2145801"/>
                <a:ext cx="91819" cy="156694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2111" extrusionOk="0">
                    <a:moveTo>
                      <a:pt x="707" y="1"/>
                    </a:moveTo>
                    <a:cubicBezTo>
                      <a:pt x="458" y="1"/>
                      <a:pt x="290" y="237"/>
                      <a:pt x="194" y="450"/>
                    </a:cubicBezTo>
                    <a:cubicBezTo>
                      <a:pt x="30" y="808"/>
                      <a:pt x="1" y="1222"/>
                      <a:pt x="126" y="1598"/>
                    </a:cubicBezTo>
                    <a:cubicBezTo>
                      <a:pt x="206" y="1838"/>
                      <a:pt x="362" y="2110"/>
                      <a:pt x="643" y="2110"/>
                    </a:cubicBezTo>
                    <a:cubicBezTo>
                      <a:pt x="651" y="2110"/>
                      <a:pt x="659" y="2110"/>
                      <a:pt x="667" y="2110"/>
                    </a:cubicBezTo>
                    <a:cubicBezTo>
                      <a:pt x="689" y="2107"/>
                      <a:pt x="697" y="2075"/>
                      <a:pt x="673" y="2069"/>
                    </a:cubicBezTo>
                    <a:cubicBezTo>
                      <a:pt x="124" y="1967"/>
                      <a:pt x="42" y="1218"/>
                      <a:pt x="145" y="771"/>
                    </a:cubicBezTo>
                    <a:cubicBezTo>
                      <a:pt x="190" y="577"/>
                      <a:pt x="271" y="360"/>
                      <a:pt x="409" y="210"/>
                    </a:cubicBezTo>
                    <a:cubicBezTo>
                      <a:pt x="502" y="109"/>
                      <a:pt x="611" y="66"/>
                      <a:pt x="717" y="66"/>
                    </a:cubicBezTo>
                    <a:cubicBezTo>
                      <a:pt x="956" y="66"/>
                      <a:pt x="1181" y="287"/>
                      <a:pt x="1170" y="573"/>
                    </a:cubicBezTo>
                    <a:cubicBezTo>
                      <a:pt x="1169" y="579"/>
                      <a:pt x="1175" y="583"/>
                      <a:pt x="1180" y="583"/>
                    </a:cubicBezTo>
                    <a:cubicBezTo>
                      <a:pt x="1185" y="583"/>
                      <a:pt x="1190" y="580"/>
                      <a:pt x="1190" y="575"/>
                    </a:cubicBezTo>
                    <a:cubicBezTo>
                      <a:pt x="1237" y="304"/>
                      <a:pt x="1054" y="55"/>
                      <a:pt x="778" y="7"/>
                    </a:cubicBezTo>
                    <a:cubicBezTo>
                      <a:pt x="754" y="3"/>
                      <a:pt x="730" y="1"/>
                      <a:pt x="707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3" name="Google Shape;8793;p48"/>
              <p:cNvSpPr/>
              <p:nvPr/>
            </p:nvSpPr>
            <p:spPr>
              <a:xfrm>
                <a:off x="7773452" y="2208745"/>
                <a:ext cx="34442" cy="86327"/>
              </a:xfrm>
              <a:custGeom>
                <a:avLst/>
                <a:gdLst/>
                <a:ahLst/>
                <a:cxnLst/>
                <a:rect l="l" t="t" r="r" b="b"/>
                <a:pathLst>
                  <a:path w="464" h="1163" extrusionOk="0">
                    <a:moveTo>
                      <a:pt x="379" y="1"/>
                    </a:moveTo>
                    <a:cubicBezTo>
                      <a:pt x="371" y="1"/>
                      <a:pt x="362" y="7"/>
                      <a:pt x="362" y="16"/>
                    </a:cubicBezTo>
                    <a:cubicBezTo>
                      <a:pt x="372" y="441"/>
                      <a:pt x="333" y="829"/>
                      <a:pt x="9" y="1140"/>
                    </a:cubicBezTo>
                    <a:cubicBezTo>
                      <a:pt x="0" y="1150"/>
                      <a:pt x="10" y="1163"/>
                      <a:pt x="20" y="1163"/>
                    </a:cubicBezTo>
                    <a:cubicBezTo>
                      <a:pt x="23" y="1163"/>
                      <a:pt x="26" y="1162"/>
                      <a:pt x="28" y="1160"/>
                    </a:cubicBezTo>
                    <a:cubicBezTo>
                      <a:pt x="348" y="867"/>
                      <a:pt x="464" y="435"/>
                      <a:pt x="394" y="13"/>
                    </a:cubicBezTo>
                    <a:cubicBezTo>
                      <a:pt x="392" y="4"/>
                      <a:pt x="386" y="1"/>
                      <a:pt x="379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4" name="Google Shape;8794;p48"/>
              <p:cNvSpPr/>
              <p:nvPr/>
            </p:nvSpPr>
            <p:spPr>
              <a:xfrm>
                <a:off x="7734854" y="2186625"/>
                <a:ext cx="50104" cy="93378"/>
              </a:xfrm>
              <a:custGeom>
                <a:avLst/>
                <a:gdLst/>
                <a:ahLst/>
                <a:cxnLst/>
                <a:rect l="l" t="t" r="r" b="b"/>
                <a:pathLst>
                  <a:path w="675" h="1258" extrusionOk="0">
                    <a:moveTo>
                      <a:pt x="460" y="1"/>
                    </a:moveTo>
                    <a:cubicBezTo>
                      <a:pt x="235" y="1"/>
                      <a:pt x="7" y="424"/>
                      <a:pt x="4" y="646"/>
                    </a:cubicBezTo>
                    <a:cubicBezTo>
                      <a:pt x="1" y="851"/>
                      <a:pt x="88" y="1072"/>
                      <a:pt x="261" y="1194"/>
                    </a:cubicBezTo>
                    <a:cubicBezTo>
                      <a:pt x="322" y="1237"/>
                      <a:pt x="382" y="1257"/>
                      <a:pt x="436" y="1257"/>
                    </a:cubicBezTo>
                    <a:cubicBezTo>
                      <a:pt x="545" y="1257"/>
                      <a:pt x="630" y="1175"/>
                      <a:pt x="656" y="1031"/>
                    </a:cubicBezTo>
                    <a:cubicBezTo>
                      <a:pt x="658" y="1015"/>
                      <a:pt x="647" y="1006"/>
                      <a:pt x="636" y="1006"/>
                    </a:cubicBezTo>
                    <a:cubicBezTo>
                      <a:pt x="628" y="1006"/>
                      <a:pt x="621" y="1010"/>
                      <a:pt x="618" y="1019"/>
                    </a:cubicBezTo>
                    <a:cubicBezTo>
                      <a:pt x="516" y="1069"/>
                      <a:pt x="415" y="1118"/>
                      <a:pt x="313" y="1169"/>
                    </a:cubicBezTo>
                    <a:cubicBezTo>
                      <a:pt x="282" y="1143"/>
                      <a:pt x="251" y="1115"/>
                      <a:pt x="220" y="1090"/>
                    </a:cubicBezTo>
                    <a:cubicBezTo>
                      <a:pt x="181" y="1048"/>
                      <a:pt x="147" y="998"/>
                      <a:pt x="120" y="947"/>
                    </a:cubicBezTo>
                    <a:cubicBezTo>
                      <a:pt x="59" y="829"/>
                      <a:pt x="43" y="690"/>
                      <a:pt x="57" y="560"/>
                    </a:cubicBezTo>
                    <a:cubicBezTo>
                      <a:pt x="69" y="444"/>
                      <a:pt x="110" y="338"/>
                      <a:pt x="178" y="242"/>
                    </a:cubicBezTo>
                    <a:cubicBezTo>
                      <a:pt x="211" y="197"/>
                      <a:pt x="248" y="145"/>
                      <a:pt x="298" y="116"/>
                    </a:cubicBezTo>
                    <a:cubicBezTo>
                      <a:pt x="332" y="97"/>
                      <a:pt x="383" y="86"/>
                      <a:pt x="436" y="86"/>
                    </a:cubicBezTo>
                    <a:cubicBezTo>
                      <a:pt x="520" y="86"/>
                      <a:pt x="609" y="112"/>
                      <a:pt x="643" y="170"/>
                    </a:cubicBezTo>
                    <a:cubicBezTo>
                      <a:pt x="645" y="176"/>
                      <a:pt x="650" y="179"/>
                      <a:pt x="654" y="179"/>
                    </a:cubicBezTo>
                    <a:cubicBezTo>
                      <a:pt x="664" y="179"/>
                      <a:pt x="675" y="168"/>
                      <a:pt x="669" y="155"/>
                    </a:cubicBezTo>
                    <a:cubicBezTo>
                      <a:pt x="605" y="45"/>
                      <a:pt x="532" y="1"/>
                      <a:pt x="460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5" name="Google Shape;8795;p48"/>
              <p:cNvSpPr/>
              <p:nvPr/>
            </p:nvSpPr>
            <p:spPr>
              <a:xfrm>
                <a:off x="7765955" y="2210378"/>
                <a:ext cx="17740" cy="44685"/>
              </a:xfrm>
              <a:custGeom>
                <a:avLst/>
                <a:gdLst/>
                <a:ahLst/>
                <a:cxnLst/>
                <a:rect l="l" t="t" r="r" b="b"/>
                <a:pathLst>
                  <a:path w="239" h="602" extrusionOk="0">
                    <a:moveTo>
                      <a:pt x="131" y="0"/>
                    </a:moveTo>
                    <a:cubicBezTo>
                      <a:pt x="128" y="0"/>
                      <a:pt x="125" y="3"/>
                      <a:pt x="126" y="7"/>
                    </a:cubicBezTo>
                    <a:cubicBezTo>
                      <a:pt x="231" y="208"/>
                      <a:pt x="166" y="426"/>
                      <a:pt x="12" y="576"/>
                    </a:cubicBezTo>
                    <a:cubicBezTo>
                      <a:pt x="0" y="586"/>
                      <a:pt x="11" y="602"/>
                      <a:pt x="23" y="602"/>
                    </a:cubicBezTo>
                    <a:cubicBezTo>
                      <a:pt x="25" y="602"/>
                      <a:pt x="27" y="601"/>
                      <a:pt x="29" y="601"/>
                    </a:cubicBezTo>
                    <a:cubicBezTo>
                      <a:pt x="231" y="487"/>
                      <a:pt x="238" y="181"/>
                      <a:pt x="135" y="2"/>
                    </a:cubicBezTo>
                    <a:cubicBezTo>
                      <a:pt x="134" y="1"/>
                      <a:pt x="133" y="0"/>
                      <a:pt x="131" y="0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6" name="Google Shape;8796;p48"/>
              <p:cNvSpPr/>
              <p:nvPr/>
            </p:nvSpPr>
            <p:spPr>
              <a:xfrm>
                <a:off x="6509452" y="1722787"/>
                <a:ext cx="237305" cy="225132"/>
              </a:xfrm>
              <a:custGeom>
                <a:avLst/>
                <a:gdLst/>
                <a:ahLst/>
                <a:cxnLst/>
                <a:rect l="l" t="t" r="r" b="b"/>
                <a:pathLst>
                  <a:path w="3197" h="3033" extrusionOk="0">
                    <a:moveTo>
                      <a:pt x="619" y="0"/>
                    </a:moveTo>
                    <a:cubicBezTo>
                      <a:pt x="404" y="41"/>
                      <a:pt x="217" y="69"/>
                      <a:pt x="0" y="108"/>
                    </a:cubicBezTo>
                    <a:cubicBezTo>
                      <a:pt x="834" y="805"/>
                      <a:pt x="1744" y="1814"/>
                      <a:pt x="1878" y="2746"/>
                    </a:cubicBezTo>
                    <a:cubicBezTo>
                      <a:pt x="2055" y="2944"/>
                      <a:pt x="2348" y="3033"/>
                      <a:pt x="2614" y="3033"/>
                    </a:cubicBezTo>
                    <a:cubicBezTo>
                      <a:pt x="2874" y="3033"/>
                      <a:pt x="3109" y="2948"/>
                      <a:pt x="3189" y="2796"/>
                    </a:cubicBezTo>
                    <a:cubicBezTo>
                      <a:pt x="3196" y="2430"/>
                      <a:pt x="3032" y="2078"/>
                      <a:pt x="2819" y="1779"/>
                    </a:cubicBezTo>
                    <a:cubicBezTo>
                      <a:pt x="2286" y="1027"/>
                      <a:pt x="1422" y="462"/>
                      <a:pt x="61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7" name="Google Shape;8797;p48"/>
              <p:cNvSpPr/>
              <p:nvPr/>
            </p:nvSpPr>
            <p:spPr>
              <a:xfrm>
                <a:off x="6527638" y="1729764"/>
                <a:ext cx="176290" cy="211845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854" extrusionOk="0">
                    <a:moveTo>
                      <a:pt x="14" y="1"/>
                    </a:moveTo>
                    <a:cubicBezTo>
                      <a:pt x="7" y="1"/>
                      <a:pt x="1" y="12"/>
                      <a:pt x="8" y="18"/>
                    </a:cubicBezTo>
                    <a:cubicBezTo>
                      <a:pt x="446" y="383"/>
                      <a:pt x="772" y="857"/>
                      <a:pt x="1209" y="1226"/>
                    </a:cubicBezTo>
                    <a:cubicBezTo>
                      <a:pt x="1710" y="1649"/>
                      <a:pt x="2000" y="2288"/>
                      <a:pt x="2333" y="2844"/>
                    </a:cubicBezTo>
                    <a:cubicBezTo>
                      <a:pt x="2337" y="2851"/>
                      <a:pt x="2342" y="2853"/>
                      <a:pt x="2348" y="2853"/>
                    </a:cubicBezTo>
                    <a:cubicBezTo>
                      <a:pt x="2361" y="2853"/>
                      <a:pt x="2374" y="2839"/>
                      <a:pt x="2366" y="2824"/>
                    </a:cubicBezTo>
                    <a:cubicBezTo>
                      <a:pt x="2039" y="2283"/>
                      <a:pt x="1756" y="1647"/>
                      <a:pt x="1270" y="1231"/>
                    </a:cubicBezTo>
                    <a:cubicBezTo>
                      <a:pt x="824" y="849"/>
                      <a:pt x="486" y="355"/>
                      <a:pt x="18" y="2"/>
                    </a:cubicBezTo>
                    <a:cubicBezTo>
                      <a:pt x="17" y="1"/>
                      <a:pt x="15" y="1"/>
                      <a:pt x="14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8" name="Google Shape;8798;p48"/>
              <p:cNvSpPr/>
              <p:nvPr/>
            </p:nvSpPr>
            <p:spPr>
              <a:xfrm>
                <a:off x="6557477" y="1737632"/>
                <a:ext cx="166344" cy="196851"/>
              </a:xfrm>
              <a:custGeom>
                <a:avLst/>
                <a:gdLst/>
                <a:ahLst/>
                <a:cxnLst/>
                <a:rect l="l" t="t" r="r" b="b"/>
                <a:pathLst>
                  <a:path w="2241" h="2652" extrusionOk="0">
                    <a:moveTo>
                      <a:pt x="10" y="0"/>
                    </a:moveTo>
                    <a:cubicBezTo>
                      <a:pt x="5" y="0"/>
                      <a:pt x="1" y="6"/>
                      <a:pt x="5" y="11"/>
                    </a:cubicBezTo>
                    <a:cubicBezTo>
                      <a:pt x="407" y="400"/>
                      <a:pt x="769" y="820"/>
                      <a:pt x="1283" y="1061"/>
                    </a:cubicBezTo>
                    <a:cubicBezTo>
                      <a:pt x="1430" y="1129"/>
                      <a:pt x="1584" y="1194"/>
                      <a:pt x="1703" y="1310"/>
                    </a:cubicBezTo>
                    <a:cubicBezTo>
                      <a:pt x="1851" y="1459"/>
                      <a:pt x="1862" y="1642"/>
                      <a:pt x="1899" y="1836"/>
                    </a:cubicBezTo>
                    <a:cubicBezTo>
                      <a:pt x="1951" y="2116"/>
                      <a:pt x="2069" y="2378"/>
                      <a:pt x="2185" y="2638"/>
                    </a:cubicBezTo>
                    <a:cubicBezTo>
                      <a:pt x="2189" y="2647"/>
                      <a:pt x="2197" y="2651"/>
                      <a:pt x="2204" y="2651"/>
                    </a:cubicBezTo>
                    <a:cubicBezTo>
                      <a:pt x="2222" y="2651"/>
                      <a:pt x="2241" y="2631"/>
                      <a:pt x="2233" y="2610"/>
                    </a:cubicBezTo>
                    <a:cubicBezTo>
                      <a:pt x="2150" y="2432"/>
                      <a:pt x="2069" y="2251"/>
                      <a:pt x="2009" y="2063"/>
                    </a:cubicBezTo>
                    <a:cubicBezTo>
                      <a:pt x="1960" y="1904"/>
                      <a:pt x="1947" y="1742"/>
                      <a:pt x="1906" y="1584"/>
                    </a:cubicBezTo>
                    <a:cubicBezTo>
                      <a:pt x="1855" y="1390"/>
                      <a:pt x="1729" y="1258"/>
                      <a:pt x="1562" y="1155"/>
                    </a:cubicBezTo>
                    <a:cubicBezTo>
                      <a:pt x="1276" y="981"/>
                      <a:pt x="988" y="882"/>
                      <a:pt x="730" y="658"/>
                    </a:cubicBezTo>
                    <a:cubicBezTo>
                      <a:pt x="484" y="448"/>
                      <a:pt x="252" y="221"/>
                      <a:pt x="15" y="2"/>
                    </a:cubicBezTo>
                    <a:cubicBezTo>
                      <a:pt x="14" y="1"/>
                      <a:pt x="12" y="0"/>
                      <a:pt x="10" y="0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9" name="Google Shape;8799;p48"/>
              <p:cNvSpPr/>
              <p:nvPr/>
            </p:nvSpPr>
            <p:spPr>
              <a:xfrm>
                <a:off x="6659315" y="1829969"/>
                <a:ext cx="30953" cy="39489"/>
              </a:xfrm>
              <a:custGeom>
                <a:avLst/>
                <a:gdLst/>
                <a:ahLst/>
                <a:cxnLst/>
                <a:rect l="l" t="t" r="r" b="b"/>
                <a:pathLst>
                  <a:path w="417" h="532" extrusionOk="0">
                    <a:moveTo>
                      <a:pt x="115" y="1"/>
                    </a:moveTo>
                    <a:cubicBezTo>
                      <a:pt x="78" y="1"/>
                      <a:pt x="46" y="24"/>
                      <a:pt x="30" y="65"/>
                    </a:cubicBezTo>
                    <a:cubicBezTo>
                      <a:pt x="7" y="130"/>
                      <a:pt x="48" y="213"/>
                      <a:pt x="71" y="274"/>
                    </a:cubicBezTo>
                    <a:cubicBezTo>
                      <a:pt x="113" y="378"/>
                      <a:pt x="216" y="532"/>
                      <a:pt x="345" y="532"/>
                    </a:cubicBezTo>
                    <a:cubicBezTo>
                      <a:pt x="362" y="532"/>
                      <a:pt x="380" y="529"/>
                      <a:pt x="399" y="522"/>
                    </a:cubicBezTo>
                    <a:cubicBezTo>
                      <a:pt x="414" y="517"/>
                      <a:pt x="416" y="493"/>
                      <a:pt x="399" y="488"/>
                    </a:cubicBezTo>
                    <a:cubicBezTo>
                      <a:pt x="292" y="463"/>
                      <a:pt x="217" y="434"/>
                      <a:pt x="159" y="335"/>
                    </a:cubicBezTo>
                    <a:cubicBezTo>
                      <a:pt x="136" y="296"/>
                      <a:pt x="0" y="37"/>
                      <a:pt x="136" y="37"/>
                    </a:cubicBezTo>
                    <a:cubicBezTo>
                      <a:pt x="138" y="37"/>
                      <a:pt x="140" y="37"/>
                      <a:pt x="142" y="37"/>
                    </a:cubicBezTo>
                    <a:cubicBezTo>
                      <a:pt x="161" y="37"/>
                      <a:pt x="164" y="11"/>
                      <a:pt x="146" y="6"/>
                    </a:cubicBezTo>
                    <a:cubicBezTo>
                      <a:pt x="136" y="2"/>
                      <a:pt x="125" y="1"/>
                      <a:pt x="115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0" name="Google Shape;8800;p48"/>
              <p:cNvSpPr/>
              <p:nvPr/>
            </p:nvSpPr>
            <p:spPr>
              <a:xfrm>
                <a:off x="6672676" y="1840658"/>
                <a:ext cx="12470" cy="13658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84" extrusionOk="0">
                    <a:moveTo>
                      <a:pt x="18" y="0"/>
                    </a:moveTo>
                    <a:cubicBezTo>
                      <a:pt x="8" y="0"/>
                      <a:pt x="1" y="16"/>
                      <a:pt x="8" y="23"/>
                    </a:cubicBezTo>
                    <a:cubicBezTo>
                      <a:pt x="32" y="43"/>
                      <a:pt x="59" y="59"/>
                      <a:pt x="80" y="85"/>
                    </a:cubicBezTo>
                    <a:cubicBezTo>
                      <a:pt x="103" y="111"/>
                      <a:pt x="112" y="145"/>
                      <a:pt x="132" y="175"/>
                    </a:cubicBezTo>
                    <a:cubicBezTo>
                      <a:pt x="135" y="181"/>
                      <a:pt x="142" y="183"/>
                      <a:pt x="148" y="183"/>
                    </a:cubicBezTo>
                    <a:cubicBezTo>
                      <a:pt x="157" y="183"/>
                      <a:pt x="167" y="177"/>
                      <a:pt x="165" y="166"/>
                    </a:cubicBezTo>
                    <a:cubicBezTo>
                      <a:pt x="155" y="95"/>
                      <a:pt x="88" y="24"/>
                      <a:pt x="22" y="1"/>
                    </a:cubicBezTo>
                    <a:cubicBezTo>
                      <a:pt x="20" y="0"/>
                      <a:pt x="19" y="0"/>
                      <a:pt x="18" y="0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1" name="Google Shape;8801;p48"/>
              <p:cNvSpPr/>
              <p:nvPr/>
            </p:nvSpPr>
            <p:spPr>
              <a:xfrm>
                <a:off x="6557848" y="1913028"/>
                <a:ext cx="1067837" cy="559082"/>
              </a:xfrm>
              <a:custGeom>
                <a:avLst/>
                <a:gdLst/>
                <a:ahLst/>
                <a:cxnLst/>
                <a:rect l="l" t="t" r="r" b="b"/>
                <a:pathLst>
                  <a:path w="14386" h="7532" extrusionOk="0">
                    <a:moveTo>
                      <a:pt x="3950" y="0"/>
                    </a:moveTo>
                    <a:cubicBezTo>
                      <a:pt x="3873" y="55"/>
                      <a:pt x="3796" y="109"/>
                      <a:pt x="3718" y="164"/>
                    </a:cubicBezTo>
                    <a:cubicBezTo>
                      <a:pt x="3057" y="617"/>
                      <a:pt x="2341" y="988"/>
                      <a:pt x="1590" y="1268"/>
                    </a:cubicBezTo>
                    <a:cubicBezTo>
                      <a:pt x="966" y="1500"/>
                      <a:pt x="221" y="1763"/>
                      <a:pt x="50" y="2407"/>
                    </a:cubicBezTo>
                    <a:cubicBezTo>
                      <a:pt x="0" y="2592"/>
                      <a:pt x="10" y="2787"/>
                      <a:pt x="67" y="2970"/>
                    </a:cubicBezTo>
                    <a:cubicBezTo>
                      <a:pt x="68" y="2974"/>
                      <a:pt x="68" y="2980"/>
                      <a:pt x="71" y="2983"/>
                    </a:cubicBezTo>
                    <a:cubicBezTo>
                      <a:pt x="167" y="3006"/>
                      <a:pt x="270" y="3025"/>
                      <a:pt x="381" y="3043"/>
                    </a:cubicBezTo>
                    <a:cubicBezTo>
                      <a:pt x="826" y="3121"/>
                      <a:pt x="1356" y="3178"/>
                      <a:pt x="1746" y="3365"/>
                    </a:cubicBezTo>
                    <a:cubicBezTo>
                      <a:pt x="1749" y="3365"/>
                      <a:pt x="1749" y="3366"/>
                      <a:pt x="1750" y="3366"/>
                    </a:cubicBezTo>
                    <a:cubicBezTo>
                      <a:pt x="1839" y="3410"/>
                      <a:pt x="1923" y="3459"/>
                      <a:pt x="1995" y="3519"/>
                    </a:cubicBezTo>
                    <a:cubicBezTo>
                      <a:pt x="2733" y="4117"/>
                      <a:pt x="3044" y="5356"/>
                      <a:pt x="2987" y="6259"/>
                    </a:cubicBezTo>
                    <a:cubicBezTo>
                      <a:pt x="2980" y="6381"/>
                      <a:pt x="2970" y="6513"/>
                      <a:pt x="3035" y="6615"/>
                    </a:cubicBezTo>
                    <a:cubicBezTo>
                      <a:pt x="3109" y="6730"/>
                      <a:pt x="3256" y="6772"/>
                      <a:pt x="3390" y="6801"/>
                    </a:cubicBezTo>
                    <a:cubicBezTo>
                      <a:pt x="4391" y="7024"/>
                      <a:pt x="5422" y="7136"/>
                      <a:pt x="6451" y="7136"/>
                    </a:cubicBezTo>
                    <a:cubicBezTo>
                      <a:pt x="6508" y="7136"/>
                      <a:pt x="6565" y="7135"/>
                      <a:pt x="6622" y="7135"/>
                    </a:cubicBezTo>
                    <a:cubicBezTo>
                      <a:pt x="6771" y="7133"/>
                      <a:pt x="6922" y="7129"/>
                      <a:pt x="7072" y="7129"/>
                    </a:cubicBezTo>
                    <a:cubicBezTo>
                      <a:pt x="7427" y="7129"/>
                      <a:pt x="7781" y="7151"/>
                      <a:pt x="8110" y="7276"/>
                    </a:cubicBezTo>
                    <a:cubicBezTo>
                      <a:pt x="8347" y="7367"/>
                      <a:pt x="8571" y="7511"/>
                      <a:pt x="8825" y="7528"/>
                    </a:cubicBezTo>
                    <a:cubicBezTo>
                      <a:pt x="8848" y="7530"/>
                      <a:pt x="8871" y="7531"/>
                      <a:pt x="8894" y="7531"/>
                    </a:cubicBezTo>
                    <a:cubicBezTo>
                      <a:pt x="9081" y="7531"/>
                      <a:pt x="9264" y="7466"/>
                      <a:pt x="9439" y="7396"/>
                    </a:cubicBezTo>
                    <a:cubicBezTo>
                      <a:pt x="9921" y="7203"/>
                      <a:pt x="10390" y="6969"/>
                      <a:pt x="10897" y="6865"/>
                    </a:cubicBezTo>
                    <a:cubicBezTo>
                      <a:pt x="11206" y="6799"/>
                      <a:pt x="11529" y="6782"/>
                      <a:pt x="11831" y="6690"/>
                    </a:cubicBezTo>
                    <a:cubicBezTo>
                      <a:pt x="12201" y="6576"/>
                      <a:pt x="12630" y="6316"/>
                      <a:pt x="12988" y="5995"/>
                    </a:cubicBezTo>
                    <a:cubicBezTo>
                      <a:pt x="13274" y="5738"/>
                      <a:pt x="13514" y="5444"/>
                      <a:pt x="13646" y="5160"/>
                    </a:cubicBezTo>
                    <a:cubicBezTo>
                      <a:pt x="13835" y="4753"/>
                      <a:pt x="13723" y="4274"/>
                      <a:pt x="13566" y="3854"/>
                    </a:cubicBezTo>
                    <a:cubicBezTo>
                      <a:pt x="13411" y="3435"/>
                      <a:pt x="13210" y="3012"/>
                      <a:pt x="13231" y="2563"/>
                    </a:cubicBezTo>
                    <a:cubicBezTo>
                      <a:pt x="13242" y="2314"/>
                      <a:pt x="13348" y="2061"/>
                      <a:pt x="13527" y="1884"/>
                    </a:cubicBezTo>
                    <a:cubicBezTo>
                      <a:pt x="13649" y="1760"/>
                      <a:pt x="13813" y="1698"/>
                      <a:pt x="13979" y="1669"/>
                    </a:cubicBezTo>
                    <a:cubicBezTo>
                      <a:pt x="14101" y="1647"/>
                      <a:pt x="14222" y="1629"/>
                      <a:pt x="14345" y="1629"/>
                    </a:cubicBezTo>
                    <a:cubicBezTo>
                      <a:pt x="14359" y="1629"/>
                      <a:pt x="14372" y="1629"/>
                      <a:pt x="14385" y="1630"/>
                    </a:cubicBezTo>
                    <a:lnTo>
                      <a:pt x="11613" y="1190"/>
                    </a:lnTo>
                    <a:cubicBezTo>
                      <a:pt x="11385" y="1155"/>
                      <a:pt x="11159" y="1118"/>
                      <a:pt x="10929" y="1085"/>
                    </a:cubicBezTo>
                    <a:cubicBezTo>
                      <a:pt x="10549" y="1024"/>
                      <a:pt x="10167" y="966"/>
                      <a:pt x="9786" y="906"/>
                    </a:cubicBezTo>
                    <a:cubicBezTo>
                      <a:pt x="9397" y="847"/>
                      <a:pt x="9006" y="784"/>
                      <a:pt x="8619" y="725"/>
                    </a:cubicBezTo>
                    <a:cubicBezTo>
                      <a:pt x="8235" y="665"/>
                      <a:pt x="7856" y="607"/>
                      <a:pt x="7474" y="548"/>
                    </a:cubicBezTo>
                    <a:cubicBezTo>
                      <a:pt x="7122" y="493"/>
                      <a:pt x="6766" y="436"/>
                      <a:pt x="6411" y="382"/>
                    </a:cubicBezTo>
                    <a:cubicBezTo>
                      <a:pt x="6099" y="333"/>
                      <a:pt x="5788" y="286"/>
                      <a:pt x="5476" y="237"/>
                    </a:cubicBezTo>
                    <a:cubicBezTo>
                      <a:pt x="5224" y="199"/>
                      <a:pt x="4974" y="159"/>
                      <a:pt x="4721" y="121"/>
                    </a:cubicBezTo>
                    <a:lnTo>
                      <a:pt x="4198" y="40"/>
                    </a:lnTo>
                    <a:cubicBezTo>
                      <a:pt x="4119" y="26"/>
                      <a:pt x="4039" y="15"/>
                      <a:pt x="3959" y="3"/>
                    </a:cubicBezTo>
                    <a:cubicBezTo>
                      <a:pt x="3957" y="3"/>
                      <a:pt x="3953" y="3"/>
                      <a:pt x="3950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2" name="Google Shape;8802;p48"/>
              <p:cNvSpPr/>
              <p:nvPr/>
            </p:nvSpPr>
            <p:spPr>
              <a:xfrm>
                <a:off x="6524966" y="2041365"/>
                <a:ext cx="602802" cy="335508"/>
              </a:xfrm>
              <a:custGeom>
                <a:avLst/>
                <a:gdLst/>
                <a:ahLst/>
                <a:cxnLst/>
                <a:rect l="l" t="t" r="r" b="b"/>
                <a:pathLst>
                  <a:path w="8121" h="4520" extrusionOk="0">
                    <a:moveTo>
                      <a:pt x="2422" y="1"/>
                    </a:moveTo>
                    <a:cubicBezTo>
                      <a:pt x="2175" y="1"/>
                      <a:pt x="1928" y="16"/>
                      <a:pt x="1683" y="46"/>
                    </a:cubicBezTo>
                    <a:cubicBezTo>
                      <a:pt x="1323" y="88"/>
                      <a:pt x="960" y="169"/>
                      <a:pt x="649" y="355"/>
                    </a:cubicBezTo>
                    <a:cubicBezTo>
                      <a:pt x="340" y="542"/>
                      <a:pt x="89" y="855"/>
                      <a:pt x="50" y="1216"/>
                    </a:cubicBezTo>
                    <a:cubicBezTo>
                      <a:pt x="0" y="1662"/>
                      <a:pt x="275" y="2083"/>
                      <a:pt x="594" y="2400"/>
                    </a:cubicBezTo>
                    <a:cubicBezTo>
                      <a:pt x="1172" y="2975"/>
                      <a:pt x="1920" y="3351"/>
                      <a:pt x="2680" y="3654"/>
                    </a:cubicBezTo>
                    <a:cubicBezTo>
                      <a:pt x="3668" y="4049"/>
                      <a:pt x="4701" y="4340"/>
                      <a:pt x="5752" y="4520"/>
                    </a:cubicBezTo>
                    <a:lnTo>
                      <a:pt x="6846" y="3521"/>
                    </a:lnTo>
                    <a:cubicBezTo>
                      <a:pt x="7167" y="3470"/>
                      <a:pt x="7489" y="3361"/>
                      <a:pt x="7732" y="3143"/>
                    </a:cubicBezTo>
                    <a:cubicBezTo>
                      <a:pt x="7973" y="2925"/>
                      <a:pt x="8121" y="2587"/>
                      <a:pt x="8048" y="2269"/>
                    </a:cubicBezTo>
                    <a:cubicBezTo>
                      <a:pt x="7954" y="1854"/>
                      <a:pt x="7537" y="1603"/>
                      <a:pt x="7151" y="1421"/>
                    </a:cubicBezTo>
                    <a:cubicBezTo>
                      <a:pt x="6674" y="1196"/>
                      <a:pt x="6188" y="998"/>
                      <a:pt x="5691" y="830"/>
                    </a:cubicBezTo>
                    <a:cubicBezTo>
                      <a:pt x="5260" y="682"/>
                      <a:pt x="4856" y="477"/>
                      <a:pt x="4425" y="332"/>
                    </a:cubicBezTo>
                    <a:cubicBezTo>
                      <a:pt x="3781" y="114"/>
                      <a:pt x="3101" y="1"/>
                      <a:pt x="24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3" name="Google Shape;8803;p48"/>
              <p:cNvSpPr/>
              <p:nvPr/>
            </p:nvSpPr>
            <p:spPr>
              <a:xfrm>
                <a:off x="6758185" y="2111880"/>
                <a:ext cx="190542" cy="134723"/>
              </a:xfrm>
              <a:custGeom>
                <a:avLst/>
                <a:gdLst/>
                <a:ahLst/>
                <a:cxnLst/>
                <a:rect l="l" t="t" r="r" b="b"/>
                <a:pathLst>
                  <a:path w="2567" h="1815" extrusionOk="0">
                    <a:moveTo>
                      <a:pt x="5" y="0"/>
                    </a:moveTo>
                    <a:cubicBezTo>
                      <a:pt x="3" y="0"/>
                      <a:pt x="2" y="0"/>
                      <a:pt x="1" y="1"/>
                    </a:cubicBezTo>
                    <a:lnTo>
                      <a:pt x="5" y="83"/>
                    </a:lnTo>
                    <a:cubicBezTo>
                      <a:pt x="140" y="85"/>
                      <a:pt x="1573" y="462"/>
                      <a:pt x="2500" y="1814"/>
                    </a:cubicBezTo>
                    <a:lnTo>
                      <a:pt x="2567" y="1768"/>
                    </a:lnTo>
                    <a:cubicBezTo>
                      <a:pt x="1614" y="375"/>
                      <a:pt x="147" y="0"/>
                      <a:pt x="5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4" name="Google Shape;8804;p48"/>
              <p:cNvSpPr/>
              <p:nvPr/>
            </p:nvSpPr>
            <p:spPr>
              <a:xfrm>
                <a:off x="6691381" y="2288463"/>
                <a:ext cx="252522" cy="131976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1778" extrusionOk="0">
                    <a:moveTo>
                      <a:pt x="1141" y="0"/>
                    </a:moveTo>
                    <a:cubicBezTo>
                      <a:pt x="858" y="0"/>
                      <a:pt x="581" y="36"/>
                      <a:pt x="320" y="148"/>
                    </a:cubicBezTo>
                    <a:cubicBezTo>
                      <a:pt x="128" y="231"/>
                      <a:pt x="53" y="479"/>
                      <a:pt x="22" y="683"/>
                    </a:cubicBezTo>
                    <a:cubicBezTo>
                      <a:pt x="0" y="831"/>
                      <a:pt x="74" y="976"/>
                      <a:pt x="157" y="1102"/>
                    </a:cubicBezTo>
                    <a:cubicBezTo>
                      <a:pt x="292" y="1303"/>
                      <a:pt x="458" y="1489"/>
                      <a:pt x="661" y="1619"/>
                    </a:cubicBezTo>
                    <a:cubicBezTo>
                      <a:pt x="852" y="1742"/>
                      <a:pt x="1038" y="1777"/>
                      <a:pt x="1228" y="1777"/>
                    </a:cubicBezTo>
                    <a:cubicBezTo>
                      <a:pt x="1428" y="1777"/>
                      <a:pt x="1633" y="1738"/>
                      <a:pt x="1855" y="1722"/>
                    </a:cubicBezTo>
                    <a:cubicBezTo>
                      <a:pt x="2208" y="1698"/>
                      <a:pt x="2563" y="1677"/>
                      <a:pt x="2918" y="1677"/>
                    </a:cubicBezTo>
                    <a:cubicBezTo>
                      <a:pt x="3079" y="1677"/>
                      <a:pt x="3240" y="1681"/>
                      <a:pt x="3401" y="1692"/>
                    </a:cubicBezTo>
                    <a:lnTo>
                      <a:pt x="2973" y="102"/>
                    </a:lnTo>
                    <a:cubicBezTo>
                      <a:pt x="2878" y="112"/>
                      <a:pt x="2782" y="117"/>
                      <a:pt x="2685" y="117"/>
                    </a:cubicBezTo>
                    <a:cubicBezTo>
                      <a:pt x="2183" y="117"/>
                      <a:pt x="1651" y="0"/>
                      <a:pt x="114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5" name="Google Shape;8805;p48"/>
              <p:cNvSpPr/>
              <p:nvPr/>
            </p:nvSpPr>
            <p:spPr>
              <a:xfrm>
                <a:off x="6695909" y="2278517"/>
                <a:ext cx="252596" cy="126113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1699" extrusionOk="0">
                    <a:moveTo>
                      <a:pt x="1475" y="1"/>
                    </a:moveTo>
                    <a:cubicBezTo>
                      <a:pt x="1126" y="1"/>
                      <a:pt x="781" y="38"/>
                      <a:pt x="442" y="185"/>
                    </a:cubicBezTo>
                    <a:cubicBezTo>
                      <a:pt x="252" y="266"/>
                      <a:pt x="53" y="398"/>
                      <a:pt x="22" y="605"/>
                    </a:cubicBezTo>
                    <a:cubicBezTo>
                      <a:pt x="0" y="753"/>
                      <a:pt x="74" y="898"/>
                      <a:pt x="159" y="1023"/>
                    </a:cubicBezTo>
                    <a:cubicBezTo>
                      <a:pt x="292" y="1225"/>
                      <a:pt x="458" y="1411"/>
                      <a:pt x="661" y="1541"/>
                    </a:cubicBezTo>
                    <a:cubicBezTo>
                      <a:pt x="853" y="1664"/>
                      <a:pt x="1039" y="1699"/>
                      <a:pt x="1229" y="1699"/>
                    </a:cubicBezTo>
                    <a:cubicBezTo>
                      <a:pt x="1429" y="1699"/>
                      <a:pt x="1634" y="1660"/>
                      <a:pt x="1856" y="1644"/>
                    </a:cubicBezTo>
                    <a:cubicBezTo>
                      <a:pt x="2209" y="1620"/>
                      <a:pt x="2564" y="1599"/>
                      <a:pt x="2919" y="1599"/>
                    </a:cubicBezTo>
                    <a:cubicBezTo>
                      <a:pt x="3081" y="1599"/>
                      <a:pt x="3242" y="1603"/>
                      <a:pt x="3403" y="1614"/>
                    </a:cubicBezTo>
                    <a:lnTo>
                      <a:pt x="2974" y="21"/>
                    </a:lnTo>
                    <a:cubicBezTo>
                      <a:pt x="2840" y="36"/>
                      <a:pt x="2705" y="41"/>
                      <a:pt x="2571" y="41"/>
                    </a:cubicBezTo>
                    <a:cubicBezTo>
                      <a:pt x="2204" y="41"/>
                      <a:pt x="1837" y="1"/>
                      <a:pt x="14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6" name="Google Shape;8806;p48"/>
              <p:cNvSpPr/>
              <p:nvPr/>
            </p:nvSpPr>
            <p:spPr>
              <a:xfrm>
                <a:off x="6871751" y="2296925"/>
                <a:ext cx="12841" cy="56561"/>
              </a:xfrm>
              <a:custGeom>
                <a:avLst/>
                <a:gdLst/>
                <a:ahLst/>
                <a:cxnLst/>
                <a:rect l="l" t="t" r="r" b="b"/>
                <a:pathLst>
                  <a:path w="173" h="762" extrusionOk="0">
                    <a:moveTo>
                      <a:pt x="29" y="1"/>
                    </a:moveTo>
                    <a:cubicBezTo>
                      <a:pt x="15" y="1"/>
                      <a:pt x="1" y="12"/>
                      <a:pt x="4" y="30"/>
                    </a:cubicBezTo>
                    <a:cubicBezTo>
                      <a:pt x="48" y="271"/>
                      <a:pt x="72" y="498"/>
                      <a:pt x="49" y="743"/>
                    </a:cubicBezTo>
                    <a:cubicBezTo>
                      <a:pt x="48" y="756"/>
                      <a:pt x="58" y="762"/>
                      <a:pt x="69" y="762"/>
                    </a:cubicBezTo>
                    <a:cubicBezTo>
                      <a:pt x="78" y="762"/>
                      <a:pt x="87" y="757"/>
                      <a:pt x="90" y="749"/>
                    </a:cubicBezTo>
                    <a:cubicBezTo>
                      <a:pt x="173" y="511"/>
                      <a:pt x="107" y="252"/>
                      <a:pt x="49" y="17"/>
                    </a:cubicBezTo>
                    <a:cubicBezTo>
                      <a:pt x="46" y="5"/>
                      <a:pt x="38" y="1"/>
                      <a:pt x="29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7" name="Google Shape;8807;p48"/>
              <p:cNvSpPr/>
              <p:nvPr/>
            </p:nvSpPr>
            <p:spPr>
              <a:xfrm>
                <a:off x="6852823" y="2295441"/>
                <a:ext cx="14994" cy="55968"/>
              </a:xfrm>
              <a:custGeom>
                <a:avLst/>
                <a:gdLst/>
                <a:ahLst/>
                <a:cxnLst/>
                <a:rect l="l" t="t" r="r" b="b"/>
                <a:pathLst>
                  <a:path w="202" h="754" extrusionOk="0">
                    <a:moveTo>
                      <a:pt x="36" y="1"/>
                    </a:moveTo>
                    <a:cubicBezTo>
                      <a:pt x="18" y="1"/>
                      <a:pt x="1" y="15"/>
                      <a:pt x="5" y="37"/>
                    </a:cubicBezTo>
                    <a:cubicBezTo>
                      <a:pt x="30" y="160"/>
                      <a:pt x="56" y="284"/>
                      <a:pt x="63" y="409"/>
                    </a:cubicBezTo>
                    <a:cubicBezTo>
                      <a:pt x="70" y="519"/>
                      <a:pt x="50" y="624"/>
                      <a:pt x="47" y="734"/>
                    </a:cubicBezTo>
                    <a:cubicBezTo>
                      <a:pt x="47" y="746"/>
                      <a:pt x="57" y="754"/>
                      <a:pt x="67" y="754"/>
                    </a:cubicBezTo>
                    <a:cubicBezTo>
                      <a:pt x="74" y="754"/>
                      <a:pt x="80" y="751"/>
                      <a:pt x="85" y="744"/>
                    </a:cubicBezTo>
                    <a:cubicBezTo>
                      <a:pt x="201" y="532"/>
                      <a:pt x="115" y="243"/>
                      <a:pt x="63" y="22"/>
                    </a:cubicBezTo>
                    <a:cubicBezTo>
                      <a:pt x="59" y="7"/>
                      <a:pt x="47" y="1"/>
                      <a:pt x="36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8" name="Google Shape;8808;p48"/>
              <p:cNvSpPr/>
              <p:nvPr/>
            </p:nvSpPr>
            <p:spPr>
              <a:xfrm>
                <a:off x="6822910" y="2301008"/>
                <a:ext cx="9501" cy="57675"/>
              </a:xfrm>
              <a:custGeom>
                <a:avLst/>
                <a:gdLst/>
                <a:ahLst/>
                <a:cxnLst/>
                <a:rect l="l" t="t" r="r" b="b"/>
                <a:pathLst>
                  <a:path w="128" h="777" extrusionOk="0">
                    <a:moveTo>
                      <a:pt x="54" y="0"/>
                    </a:moveTo>
                    <a:cubicBezTo>
                      <a:pt x="48" y="0"/>
                      <a:pt x="42" y="4"/>
                      <a:pt x="39" y="11"/>
                    </a:cubicBezTo>
                    <a:cubicBezTo>
                      <a:pt x="7" y="113"/>
                      <a:pt x="54" y="245"/>
                      <a:pt x="52" y="353"/>
                    </a:cubicBezTo>
                    <a:cubicBezTo>
                      <a:pt x="51" y="490"/>
                      <a:pt x="17" y="621"/>
                      <a:pt x="1" y="756"/>
                    </a:cubicBezTo>
                    <a:cubicBezTo>
                      <a:pt x="1" y="770"/>
                      <a:pt x="12" y="777"/>
                      <a:pt x="22" y="777"/>
                    </a:cubicBezTo>
                    <a:cubicBezTo>
                      <a:pt x="29" y="777"/>
                      <a:pt x="36" y="774"/>
                      <a:pt x="39" y="768"/>
                    </a:cubicBezTo>
                    <a:cubicBezTo>
                      <a:pt x="103" y="647"/>
                      <a:pt x="121" y="514"/>
                      <a:pt x="122" y="377"/>
                    </a:cubicBezTo>
                    <a:cubicBezTo>
                      <a:pt x="125" y="270"/>
                      <a:pt x="128" y="100"/>
                      <a:pt x="67" y="7"/>
                    </a:cubicBezTo>
                    <a:cubicBezTo>
                      <a:pt x="64" y="2"/>
                      <a:pt x="59" y="0"/>
                      <a:pt x="54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9" name="Google Shape;8809;p48"/>
              <p:cNvSpPr/>
              <p:nvPr/>
            </p:nvSpPr>
            <p:spPr>
              <a:xfrm>
                <a:off x="6969655" y="2295589"/>
                <a:ext cx="264324" cy="177329"/>
              </a:xfrm>
              <a:custGeom>
                <a:avLst/>
                <a:gdLst/>
                <a:ahLst/>
                <a:cxnLst/>
                <a:rect l="l" t="t" r="r" b="b"/>
                <a:pathLst>
                  <a:path w="3561" h="2389" extrusionOk="0">
                    <a:moveTo>
                      <a:pt x="985" y="0"/>
                    </a:moveTo>
                    <a:lnTo>
                      <a:pt x="1" y="1323"/>
                    </a:lnTo>
                    <a:cubicBezTo>
                      <a:pt x="604" y="1516"/>
                      <a:pt x="1179" y="1793"/>
                      <a:pt x="1745" y="2074"/>
                    </a:cubicBezTo>
                    <a:cubicBezTo>
                      <a:pt x="1987" y="2191"/>
                      <a:pt x="2157" y="2344"/>
                      <a:pt x="2442" y="2379"/>
                    </a:cubicBezTo>
                    <a:cubicBezTo>
                      <a:pt x="2494" y="2385"/>
                      <a:pt x="2546" y="2388"/>
                      <a:pt x="2599" y="2388"/>
                    </a:cubicBezTo>
                    <a:cubicBezTo>
                      <a:pt x="2803" y="2388"/>
                      <a:pt x="3008" y="2340"/>
                      <a:pt x="3187" y="2242"/>
                    </a:cubicBezTo>
                    <a:cubicBezTo>
                      <a:pt x="3325" y="2168"/>
                      <a:pt x="3451" y="2061"/>
                      <a:pt x="3508" y="1915"/>
                    </a:cubicBezTo>
                    <a:cubicBezTo>
                      <a:pt x="3560" y="1780"/>
                      <a:pt x="3544" y="1626"/>
                      <a:pt x="3490" y="1493"/>
                    </a:cubicBezTo>
                    <a:cubicBezTo>
                      <a:pt x="3290" y="1008"/>
                      <a:pt x="2702" y="648"/>
                      <a:pt x="2236" y="469"/>
                    </a:cubicBezTo>
                    <a:cubicBezTo>
                      <a:pt x="1820" y="309"/>
                      <a:pt x="1379" y="209"/>
                      <a:pt x="98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0" name="Google Shape;8810;p48"/>
              <p:cNvSpPr/>
              <p:nvPr/>
            </p:nvSpPr>
            <p:spPr>
              <a:xfrm>
                <a:off x="6976781" y="2278295"/>
                <a:ext cx="264398" cy="177329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2389" extrusionOk="0">
                    <a:moveTo>
                      <a:pt x="985" y="1"/>
                    </a:moveTo>
                    <a:lnTo>
                      <a:pt x="1" y="1324"/>
                    </a:lnTo>
                    <a:cubicBezTo>
                      <a:pt x="603" y="1517"/>
                      <a:pt x="1180" y="1794"/>
                      <a:pt x="1746" y="2074"/>
                    </a:cubicBezTo>
                    <a:cubicBezTo>
                      <a:pt x="1987" y="2192"/>
                      <a:pt x="2157" y="2344"/>
                      <a:pt x="2443" y="2379"/>
                    </a:cubicBezTo>
                    <a:cubicBezTo>
                      <a:pt x="2495" y="2386"/>
                      <a:pt x="2547" y="2389"/>
                      <a:pt x="2600" y="2389"/>
                    </a:cubicBezTo>
                    <a:cubicBezTo>
                      <a:pt x="2804" y="2389"/>
                      <a:pt x="3008" y="2341"/>
                      <a:pt x="3187" y="2243"/>
                    </a:cubicBezTo>
                    <a:cubicBezTo>
                      <a:pt x="3325" y="2167"/>
                      <a:pt x="3453" y="2061"/>
                      <a:pt x="3508" y="1916"/>
                    </a:cubicBezTo>
                    <a:cubicBezTo>
                      <a:pt x="3561" y="1781"/>
                      <a:pt x="3544" y="1627"/>
                      <a:pt x="3490" y="1492"/>
                    </a:cubicBezTo>
                    <a:cubicBezTo>
                      <a:pt x="3290" y="1008"/>
                      <a:pt x="2702" y="648"/>
                      <a:pt x="2236" y="470"/>
                    </a:cubicBezTo>
                    <a:cubicBezTo>
                      <a:pt x="1820" y="309"/>
                      <a:pt x="1379" y="210"/>
                      <a:pt x="9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1" name="Google Shape;8811;p48"/>
              <p:cNvSpPr/>
              <p:nvPr/>
            </p:nvSpPr>
            <p:spPr>
              <a:xfrm>
                <a:off x="7046331" y="2325725"/>
                <a:ext cx="26648" cy="51811"/>
              </a:xfrm>
              <a:custGeom>
                <a:avLst/>
                <a:gdLst/>
                <a:ahLst/>
                <a:cxnLst/>
                <a:rect l="l" t="t" r="r" b="b"/>
                <a:pathLst>
                  <a:path w="359" h="698" extrusionOk="0">
                    <a:moveTo>
                      <a:pt x="327" y="0"/>
                    </a:moveTo>
                    <a:cubicBezTo>
                      <a:pt x="319" y="0"/>
                      <a:pt x="311" y="4"/>
                      <a:pt x="305" y="12"/>
                    </a:cubicBezTo>
                    <a:cubicBezTo>
                      <a:pt x="166" y="208"/>
                      <a:pt x="8" y="428"/>
                      <a:pt x="0" y="677"/>
                    </a:cubicBezTo>
                    <a:cubicBezTo>
                      <a:pt x="0" y="691"/>
                      <a:pt x="10" y="698"/>
                      <a:pt x="21" y="698"/>
                    </a:cubicBezTo>
                    <a:cubicBezTo>
                      <a:pt x="29" y="698"/>
                      <a:pt x="38" y="693"/>
                      <a:pt x="41" y="683"/>
                    </a:cubicBezTo>
                    <a:cubicBezTo>
                      <a:pt x="109" y="445"/>
                      <a:pt x="217" y="245"/>
                      <a:pt x="347" y="35"/>
                    </a:cubicBezTo>
                    <a:cubicBezTo>
                      <a:pt x="358" y="17"/>
                      <a:pt x="344" y="0"/>
                      <a:pt x="327" y="0"/>
                    </a:cubicBezTo>
                    <a:close/>
                  </a:path>
                </a:pathLst>
              </a:custGeom>
              <a:solidFill>
                <a:srgbClr val="B0A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2" name="Google Shape;8812;p48"/>
              <p:cNvSpPr/>
              <p:nvPr/>
            </p:nvSpPr>
            <p:spPr>
              <a:xfrm>
                <a:off x="7063032" y="2331218"/>
                <a:ext cx="28058" cy="51143"/>
              </a:xfrm>
              <a:custGeom>
                <a:avLst/>
                <a:gdLst/>
                <a:ahLst/>
                <a:cxnLst/>
                <a:rect l="l" t="t" r="r" b="b"/>
                <a:pathLst>
                  <a:path w="378" h="689" extrusionOk="0">
                    <a:moveTo>
                      <a:pt x="337" y="0"/>
                    </a:moveTo>
                    <a:cubicBezTo>
                      <a:pt x="328" y="0"/>
                      <a:pt x="319" y="4"/>
                      <a:pt x="313" y="12"/>
                    </a:cubicBezTo>
                    <a:cubicBezTo>
                      <a:pt x="185" y="195"/>
                      <a:pt x="0" y="429"/>
                      <a:pt x="28" y="669"/>
                    </a:cubicBezTo>
                    <a:cubicBezTo>
                      <a:pt x="29" y="681"/>
                      <a:pt x="39" y="688"/>
                      <a:pt x="50" y="688"/>
                    </a:cubicBezTo>
                    <a:cubicBezTo>
                      <a:pt x="58" y="688"/>
                      <a:pt x="66" y="684"/>
                      <a:pt x="69" y="674"/>
                    </a:cubicBezTo>
                    <a:cubicBezTo>
                      <a:pt x="106" y="558"/>
                      <a:pt x="134" y="442"/>
                      <a:pt x="189" y="332"/>
                    </a:cubicBezTo>
                    <a:cubicBezTo>
                      <a:pt x="240" y="232"/>
                      <a:pt x="302" y="136"/>
                      <a:pt x="363" y="41"/>
                    </a:cubicBezTo>
                    <a:cubicBezTo>
                      <a:pt x="378" y="20"/>
                      <a:pt x="358" y="0"/>
                      <a:pt x="337" y="0"/>
                    </a:cubicBezTo>
                    <a:close/>
                  </a:path>
                </a:pathLst>
              </a:custGeom>
              <a:solidFill>
                <a:srgbClr val="B0A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3" name="Google Shape;8813;p48"/>
              <p:cNvSpPr/>
              <p:nvPr/>
            </p:nvSpPr>
            <p:spPr>
              <a:xfrm>
                <a:off x="7091906" y="2346657"/>
                <a:ext cx="22120" cy="54928"/>
              </a:xfrm>
              <a:custGeom>
                <a:avLst/>
                <a:gdLst/>
                <a:ahLst/>
                <a:cxnLst/>
                <a:rect l="l" t="t" r="r" b="b"/>
                <a:pathLst>
                  <a:path w="298" h="740" extrusionOk="0">
                    <a:moveTo>
                      <a:pt x="282" y="1"/>
                    </a:moveTo>
                    <a:cubicBezTo>
                      <a:pt x="280" y="1"/>
                      <a:pt x="277" y="1"/>
                      <a:pt x="275" y="3"/>
                    </a:cubicBezTo>
                    <a:cubicBezTo>
                      <a:pt x="184" y="66"/>
                      <a:pt x="134" y="202"/>
                      <a:pt x="95" y="299"/>
                    </a:cubicBezTo>
                    <a:cubicBezTo>
                      <a:pt x="40" y="432"/>
                      <a:pt x="1" y="575"/>
                      <a:pt x="17" y="719"/>
                    </a:cubicBezTo>
                    <a:cubicBezTo>
                      <a:pt x="17" y="732"/>
                      <a:pt x="29" y="740"/>
                      <a:pt x="40" y="740"/>
                    </a:cubicBezTo>
                    <a:cubicBezTo>
                      <a:pt x="48" y="740"/>
                      <a:pt x="56" y="735"/>
                      <a:pt x="59" y="725"/>
                    </a:cubicBezTo>
                    <a:cubicBezTo>
                      <a:pt x="91" y="596"/>
                      <a:pt x="107" y="465"/>
                      <a:pt x="155" y="342"/>
                    </a:cubicBezTo>
                    <a:cubicBezTo>
                      <a:pt x="195" y="239"/>
                      <a:pt x="290" y="130"/>
                      <a:pt x="297" y="18"/>
                    </a:cubicBezTo>
                    <a:cubicBezTo>
                      <a:pt x="298" y="8"/>
                      <a:pt x="290" y="1"/>
                      <a:pt x="282" y="1"/>
                    </a:cubicBezTo>
                    <a:close/>
                  </a:path>
                </a:pathLst>
              </a:custGeom>
              <a:solidFill>
                <a:srgbClr val="B0A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4" name="Google Shape;8814;p48"/>
              <p:cNvSpPr/>
              <p:nvPr/>
            </p:nvSpPr>
            <p:spPr>
              <a:xfrm>
                <a:off x="6873755" y="2074841"/>
                <a:ext cx="726687" cy="362379"/>
              </a:xfrm>
              <a:custGeom>
                <a:avLst/>
                <a:gdLst/>
                <a:ahLst/>
                <a:cxnLst/>
                <a:rect l="l" t="t" r="r" b="b"/>
                <a:pathLst>
                  <a:path w="9790" h="4882" extrusionOk="0">
                    <a:moveTo>
                      <a:pt x="4604" y="0"/>
                    </a:moveTo>
                    <a:cubicBezTo>
                      <a:pt x="3306" y="251"/>
                      <a:pt x="2765" y="1297"/>
                      <a:pt x="1734" y="2123"/>
                    </a:cubicBezTo>
                    <a:cubicBezTo>
                      <a:pt x="1406" y="2167"/>
                      <a:pt x="536" y="2307"/>
                      <a:pt x="289" y="2341"/>
                    </a:cubicBezTo>
                    <a:cubicBezTo>
                      <a:pt x="0" y="2640"/>
                      <a:pt x="66" y="4740"/>
                      <a:pt x="66" y="4740"/>
                    </a:cubicBezTo>
                    <a:cubicBezTo>
                      <a:pt x="66" y="4740"/>
                      <a:pt x="1515" y="4881"/>
                      <a:pt x="3299" y="4881"/>
                    </a:cubicBezTo>
                    <a:cubicBezTo>
                      <a:pt x="4990" y="4881"/>
                      <a:pt x="6982" y="4754"/>
                      <a:pt x="8329" y="4261"/>
                    </a:cubicBezTo>
                    <a:cubicBezTo>
                      <a:pt x="8652" y="4143"/>
                      <a:pt x="8973" y="4005"/>
                      <a:pt x="9241" y="3781"/>
                    </a:cubicBezTo>
                    <a:cubicBezTo>
                      <a:pt x="9506" y="3558"/>
                      <a:pt x="9714" y="3240"/>
                      <a:pt x="9742" y="2884"/>
                    </a:cubicBezTo>
                    <a:cubicBezTo>
                      <a:pt x="9789" y="2255"/>
                      <a:pt x="9485" y="1725"/>
                      <a:pt x="8957" y="1412"/>
                    </a:cubicBezTo>
                    <a:cubicBezTo>
                      <a:pt x="7742" y="687"/>
                      <a:pt x="6753" y="439"/>
                      <a:pt x="5185" y="369"/>
                    </a:cubicBezTo>
                    <a:lnTo>
                      <a:pt x="4604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5" name="Google Shape;8815;p48"/>
              <p:cNvSpPr/>
              <p:nvPr/>
            </p:nvSpPr>
            <p:spPr>
              <a:xfrm>
                <a:off x="7176079" y="2074915"/>
                <a:ext cx="424284" cy="342634"/>
              </a:xfrm>
              <a:custGeom>
                <a:avLst/>
                <a:gdLst/>
                <a:ahLst/>
                <a:cxnLst/>
                <a:rect l="l" t="t" r="r" b="b"/>
                <a:pathLst>
                  <a:path w="5716" h="4616" extrusionOk="0">
                    <a:moveTo>
                      <a:pt x="531" y="0"/>
                    </a:moveTo>
                    <a:cubicBezTo>
                      <a:pt x="339" y="38"/>
                      <a:pt x="165" y="95"/>
                      <a:pt x="1" y="163"/>
                    </a:cubicBezTo>
                    <a:lnTo>
                      <a:pt x="259" y="336"/>
                    </a:lnTo>
                    <a:cubicBezTo>
                      <a:pt x="1828" y="411"/>
                      <a:pt x="2818" y="679"/>
                      <a:pt x="4035" y="1442"/>
                    </a:cubicBezTo>
                    <a:cubicBezTo>
                      <a:pt x="4562" y="1775"/>
                      <a:pt x="4870" y="2334"/>
                      <a:pt x="4823" y="2993"/>
                    </a:cubicBezTo>
                    <a:cubicBezTo>
                      <a:pt x="4799" y="3367"/>
                      <a:pt x="4591" y="3701"/>
                      <a:pt x="4327" y="3936"/>
                    </a:cubicBezTo>
                    <a:cubicBezTo>
                      <a:pt x="4061" y="4170"/>
                      <a:pt x="3739" y="4313"/>
                      <a:pt x="3415" y="4437"/>
                    </a:cubicBezTo>
                    <a:cubicBezTo>
                      <a:pt x="3243" y="4502"/>
                      <a:pt x="3059" y="4562"/>
                      <a:pt x="2867" y="4615"/>
                    </a:cubicBezTo>
                    <a:cubicBezTo>
                      <a:pt x="3371" y="4527"/>
                      <a:pt x="3843" y="4411"/>
                      <a:pt x="4254" y="4260"/>
                    </a:cubicBezTo>
                    <a:cubicBezTo>
                      <a:pt x="4577" y="4142"/>
                      <a:pt x="4900" y="4004"/>
                      <a:pt x="5165" y="3780"/>
                    </a:cubicBezTo>
                    <a:cubicBezTo>
                      <a:pt x="5432" y="3557"/>
                      <a:pt x="5639" y="3239"/>
                      <a:pt x="5666" y="2883"/>
                    </a:cubicBezTo>
                    <a:cubicBezTo>
                      <a:pt x="5715" y="2254"/>
                      <a:pt x="5410" y="1724"/>
                      <a:pt x="4884" y="1411"/>
                    </a:cubicBezTo>
                    <a:cubicBezTo>
                      <a:pt x="3669" y="686"/>
                      <a:pt x="2680" y="438"/>
                      <a:pt x="1112" y="368"/>
                    </a:cubicBezTo>
                    <a:lnTo>
                      <a:pt x="531" y="0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6" name="Google Shape;8816;p48"/>
              <p:cNvSpPr/>
              <p:nvPr/>
            </p:nvSpPr>
            <p:spPr>
              <a:xfrm>
                <a:off x="6911610" y="2247194"/>
                <a:ext cx="19893" cy="17874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408" extrusionOk="0">
                    <a:moveTo>
                      <a:pt x="186" y="0"/>
                    </a:moveTo>
                    <a:cubicBezTo>
                      <a:pt x="0" y="1115"/>
                      <a:pt x="58" y="2395"/>
                      <a:pt x="58" y="2408"/>
                    </a:cubicBezTo>
                    <a:lnTo>
                      <a:pt x="142" y="2403"/>
                    </a:lnTo>
                    <a:cubicBezTo>
                      <a:pt x="141" y="2390"/>
                      <a:pt x="84" y="1118"/>
                      <a:pt x="267" y="13"/>
                    </a:cubicBezTo>
                    <a:lnTo>
                      <a:pt x="186" y="0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7" name="Google Shape;8817;p48"/>
              <p:cNvSpPr/>
              <p:nvPr/>
            </p:nvSpPr>
            <p:spPr>
              <a:xfrm>
                <a:off x="6868336" y="2193083"/>
                <a:ext cx="599536" cy="233817"/>
              </a:xfrm>
              <a:custGeom>
                <a:avLst/>
                <a:gdLst/>
                <a:ahLst/>
                <a:cxnLst/>
                <a:rect l="l" t="t" r="r" b="b"/>
                <a:pathLst>
                  <a:path w="8077" h="3150" extrusionOk="0">
                    <a:moveTo>
                      <a:pt x="6340" y="0"/>
                    </a:moveTo>
                    <a:cubicBezTo>
                      <a:pt x="4855" y="0"/>
                      <a:pt x="3104" y="280"/>
                      <a:pt x="1711" y="502"/>
                    </a:cubicBezTo>
                    <a:cubicBezTo>
                      <a:pt x="1183" y="585"/>
                      <a:pt x="727" y="658"/>
                      <a:pt x="357" y="706"/>
                    </a:cubicBezTo>
                    <a:lnTo>
                      <a:pt x="335" y="710"/>
                    </a:lnTo>
                    <a:lnTo>
                      <a:pt x="326" y="729"/>
                    </a:lnTo>
                    <a:cubicBezTo>
                      <a:pt x="1" y="1423"/>
                      <a:pt x="95" y="3079"/>
                      <a:pt x="100" y="3150"/>
                    </a:cubicBezTo>
                    <a:lnTo>
                      <a:pt x="178" y="3145"/>
                    </a:lnTo>
                    <a:cubicBezTo>
                      <a:pt x="178" y="3129"/>
                      <a:pt x="84" y="1474"/>
                      <a:pt x="389" y="786"/>
                    </a:cubicBezTo>
                    <a:cubicBezTo>
                      <a:pt x="757" y="739"/>
                      <a:pt x="1206" y="668"/>
                      <a:pt x="1723" y="584"/>
                    </a:cubicBezTo>
                    <a:cubicBezTo>
                      <a:pt x="3112" y="361"/>
                      <a:pt x="4860" y="82"/>
                      <a:pt x="6336" y="82"/>
                    </a:cubicBezTo>
                    <a:cubicBezTo>
                      <a:pt x="6978" y="82"/>
                      <a:pt x="7567" y="134"/>
                      <a:pt x="8055" y="267"/>
                    </a:cubicBezTo>
                    <a:lnTo>
                      <a:pt x="8076" y="187"/>
                    </a:lnTo>
                    <a:cubicBezTo>
                      <a:pt x="7582" y="53"/>
                      <a:pt x="6986" y="0"/>
                      <a:pt x="6340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8" name="Google Shape;8818;p48"/>
              <p:cNvSpPr/>
              <p:nvPr/>
            </p:nvSpPr>
            <p:spPr>
              <a:xfrm>
                <a:off x="6815116" y="1606697"/>
                <a:ext cx="475873" cy="579197"/>
              </a:xfrm>
              <a:custGeom>
                <a:avLst/>
                <a:gdLst/>
                <a:ahLst/>
                <a:cxnLst/>
                <a:rect l="l" t="t" r="r" b="b"/>
                <a:pathLst>
                  <a:path w="6411" h="7803" extrusionOk="0">
                    <a:moveTo>
                      <a:pt x="3717" y="0"/>
                    </a:moveTo>
                    <a:cubicBezTo>
                      <a:pt x="3191" y="34"/>
                      <a:pt x="2690" y="238"/>
                      <a:pt x="2227" y="488"/>
                    </a:cubicBezTo>
                    <a:cubicBezTo>
                      <a:pt x="2081" y="567"/>
                      <a:pt x="1938" y="649"/>
                      <a:pt x="1821" y="770"/>
                    </a:cubicBezTo>
                    <a:cubicBezTo>
                      <a:pt x="1726" y="867"/>
                      <a:pt x="1654" y="988"/>
                      <a:pt x="1595" y="1113"/>
                    </a:cubicBezTo>
                    <a:cubicBezTo>
                      <a:pt x="1209" y="1933"/>
                      <a:pt x="1397" y="2900"/>
                      <a:pt x="1219" y="3790"/>
                    </a:cubicBezTo>
                    <a:cubicBezTo>
                      <a:pt x="1139" y="4191"/>
                      <a:pt x="1023" y="4577"/>
                      <a:pt x="875" y="4959"/>
                    </a:cubicBezTo>
                    <a:cubicBezTo>
                      <a:pt x="725" y="5346"/>
                      <a:pt x="448" y="5601"/>
                      <a:pt x="239" y="5954"/>
                    </a:cubicBezTo>
                    <a:cubicBezTo>
                      <a:pt x="85" y="6216"/>
                      <a:pt x="0" y="6551"/>
                      <a:pt x="137" y="6823"/>
                    </a:cubicBezTo>
                    <a:cubicBezTo>
                      <a:pt x="239" y="7029"/>
                      <a:pt x="443" y="7161"/>
                      <a:pt x="650" y="7263"/>
                    </a:cubicBezTo>
                    <a:cubicBezTo>
                      <a:pt x="1428" y="7647"/>
                      <a:pt x="2359" y="7765"/>
                      <a:pt x="3217" y="7795"/>
                    </a:cubicBezTo>
                    <a:cubicBezTo>
                      <a:pt x="3343" y="7800"/>
                      <a:pt x="3470" y="7803"/>
                      <a:pt x="3597" y="7803"/>
                    </a:cubicBezTo>
                    <a:cubicBezTo>
                      <a:pt x="3995" y="7803"/>
                      <a:pt x="4394" y="7775"/>
                      <a:pt x="4782" y="7689"/>
                    </a:cubicBezTo>
                    <a:cubicBezTo>
                      <a:pt x="5340" y="7563"/>
                      <a:pt x="5696" y="7297"/>
                      <a:pt x="6143" y="6956"/>
                    </a:cubicBezTo>
                    <a:cubicBezTo>
                      <a:pt x="6187" y="6923"/>
                      <a:pt x="6235" y="6885"/>
                      <a:pt x="6248" y="6830"/>
                    </a:cubicBezTo>
                    <a:cubicBezTo>
                      <a:pt x="6277" y="6717"/>
                      <a:pt x="6136" y="6619"/>
                      <a:pt x="6139" y="6500"/>
                    </a:cubicBezTo>
                    <a:cubicBezTo>
                      <a:pt x="6140" y="6404"/>
                      <a:pt x="6230" y="6336"/>
                      <a:pt x="6287" y="6259"/>
                    </a:cubicBezTo>
                    <a:cubicBezTo>
                      <a:pt x="6410" y="6086"/>
                      <a:pt x="6365" y="5850"/>
                      <a:pt x="6313" y="5646"/>
                    </a:cubicBezTo>
                    <a:cubicBezTo>
                      <a:pt x="6097" y="4816"/>
                      <a:pt x="5737" y="3972"/>
                      <a:pt x="5729" y="3104"/>
                    </a:cubicBezTo>
                    <a:cubicBezTo>
                      <a:pt x="5726" y="2682"/>
                      <a:pt x="5703" y="2277"/>
                      <a:pt x="5633" y="1859"/>
                    </a:cubicBezTo>
                    <a:cubicBezTo>
                      <a:pt x="5578" y="1528"/>
                      <a:pt x="5501" y="1192"/>
                      <a:pt x="5321" y="909"/>
                    </a:cubicBezTo>
                    <a:cubicBezTo>
                      <a:pt x="5057" y="490"/>
                      <a:pt x="4598" y="234"/>
                      <a:pt x="4139" y="48"/>
                    </a:cubicBezTo>
                    <a:cubicBezTo>
                      <a:pt x="4119" y="40"/>
                      <a:pt x="4095" y="35"/>
                      <a:pt x="4073" y="35"/>
                    </a:cubicBezTo>
                    <a:cubicBezTo>
                      <a:pt x="4042" y="35"/>
                      <a:pt x="4015" y="45"/>
                      <a:pt x="4008" y="74"/>
                    </a:cubicBezTo>
                    <a:lnTo>
                      <a:pt x="3717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9" name="Google Shape;8819;p48"/>
              <p:cNvSpPr/>
              <p:nvPr/>
            </p:nvSpPr>
            <p:spPr>
              <a:xfrm>
                <a:off x="7093316" y="2089315"/>
                <a:ext cx="169833" cy="55003"/>
              </a:xfrm>
              <a:custGeom>
                <a:avLst/>
                <a:gdLst/>
                <a:ahLst/>
                <a:cxnLst/>
                <a:rect l="l" t="t" r="r" b="b"/>
                <a:pathLst>
                  <a:path w="2288" h="741" extrusionOk="0">
                    <a:moveTo>
                      <a:pt x="2259" y="0"/>
                    </a:moveTo>
                    <a:cubicBezTo>
                      <a:pt x="2256" y="0"/>
                      <a:pt x="2253" y="1"/>
                      <a:pt x="2250" y="2"/>
                    </a:cubicBezTo>
                    <a:cubicBezTo>
                      <a:pt x="1519" y="323"/>
                      <a:pt x="812" y="572"/>
                      <a:pt x="21" y="701"/>
                    </a:cubicBezTo>
                    <a:cubicBezTo>
                      <a:pt x="0" y="704"/>
                      <a:pt x="3" y="741"/>
                      <a:pt x="23" y="741"/>
                    </a:cubicBezTo>
                    <a:cubicBezTo>
                      <a:pt x="24" y="741"/>
                      <a:pt x="25" y="740"/>
                      <a:pt x="27" y="740"/>
                    </a:cubicBezTo>
                    <a:cubicBezTo>
                      <a:pt x="793" y="657"/>
                      <a:pt x="1602" y="429"/>
                      <a:pt x="2269" y="34"/>
                    </a:cubicBezTo>
                    <a:cubicBezTo>
                      <a:pt x="2287" y="23"/>
                      <a:pt x="2276" y="0"/>
                      <a:pt x="2259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0" name="Google Shape;8820;p48"/>
              <p:cNvSpPr/>
              <p:nvPr/>
            </p:nvSpPr>
            <p:spPr>
              <a:xfrm>
                <a:off x="7254090" y="2108762"/>
                <a:ext cx="9946" cy="19967"/>
              </a:xfrm>
              <a:custGeom>
                <a:avLst/>
                <a:gdLst/>
                <a:ahLst/>
                <a:cxnLst/>
                <a:rect l="l" t="t" r="r" b="b"/>
                <a:pathLst>
                  <a:path w="134" h="269" extrusionOk="0">
                    <a:moveTo>
                      <a:pt x="30" y="0"/>
                    </a:moveTo>
                    <a:cubicBezTo>
                      <a:pt x="14" y="0"/>
                      <a:pt x="1" y="18"/>
                      <a:pt x="4" y="34"/>
                    </a:cubicBezTo>
                    <a:cubicBezTo>
                      <a:pt x="14" y="72"/>
                      <a:pt x="39" y="104"/>
                      <a:pt x="52" y="141"/>
                    </a:cubicBezTo>
                    <a:cubicBezTo>
                      <a:pt x="64" y="178"/>
                      <a:pt x="72" y="215"/>
                      <a:pt x="81" y="253"/>
                    </a:cubicBezTo>
                    <a:cubicBezTo>
                      <a:pt x="82" y="263"/>
                      <a:pt x="92" y="269"/>
                      <a:pt x="102" y="269"/>
                    </a:cubicBezTo>
                    <a:cubicBezTo>
                      <a:pt x="111" y="269"/>
                      <a:pt x="119" y="264"/>
                      <a:pt x="120" y="253"/>
                    </a:cubicBezTo>
                    <a:cubicBezTo>
                      <a:pt x="133" y="172"/>
                      <a:pt x="111" y="56"/>
                      <a:pt x="43" y="5"/>
                    </a:cubicBezTo>
                    <a:cubicBezTo>
                      <a:pt x="39" y="2"/>
                      <a:pt x="34" y="0"/>
                      <a:pt x="30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1" name="Google Shape;8821;p48"/>
              <p:cNvSpPr/>
              <p:nvPr/>
            </p:nvSpPr>
            <p:spPr>
              <a:xfrm>
                <a:off x="7239542" y="2120267"/>
                <a:ext cx="12693" cy="17815"/>
              </a:xfrm>
              <a:custGeom>
                <a:avLst/>
                <a:gdLst/>
                <a:ahLst/>
                <a:cxnLst/>
                <a:rect l="l" t="t" r="r" b="b"/>
                <a:pathLst>
                  <a:path w="171" h="240" extrusionOk="0">
                    <a:moveTo>
                      <a:pt x="28" y="0"/>
                    </a:moveTo>
                    <a:cubicBezTo>
                      <a:pt x="12" y="0"/>
                      <a:pt x="1" y="20"/>
                      <a:pt x="14" y="36"/>
                    </a:cubicBezTo>
                    <a:cubicBezTo>
                      <a:pt x="68" y="94"/>
                      <a:pt x="117" y="137"/>
                      <a:pt x="123" y="222"/>
                    </a:cubicBezTo>
                    <a:cubicBezTo>
                      <a:pt x="123" y="232"/>
                      <a:pt x="133" y="239"/>
                      <a:pt x="143" y="239"/>
                    </a:cubicBezTo>
                    <a:cubicBezTo>
                      <a:pt x="151" y="239"/>
                      <a:pt x="157" y="235"/>
                      <a:pt x="159" y="226"/>
                    </a:cubicBezTo>
                    <a:cubicBezTo>
                      <a:pt x="171" y="139"/>
                      <a:pt x="132" y="18"/>
                      <a:pt x="33" y="1"/>
                    </a:cubicBezTo>
                    <a:cubicBezTo>
                      <a:pt x="31" y="0"/>
                      <a:pt x="30" y="0"/>
                      <a:pt x="28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2" name="Google Shape;8822;p48"/>
              <p:cNvSpPr/>
              <p:nvPr/>
            </p:nvSpPr>
            <p:spPr>
              <a:xfrm>
                <a:off x="7218833" y="2125686"/>
                <a:ext cx="12544" cy="25015"/>
              </a:xfrm>
              <a:custGeom>
                <a:avLst/>
                <a:gdLst/>
                <a:ahLst/>
                <a:cxnLst/>
                <a:rect l="l" t="t" r="r" b="b"/>
                <a:pathLst>
                  <a:path w="169" h="337" extrusionOk="0">
                    <a:moveTo>
                      <a:pt x="25" y="0"/>
                    </a:moveTo>
                    <a:cubicBezTo>
                      <a:pt x="12" y="0"/>
                      <a:pt x="0" y="12"/>
                      <a:pt x="4" y="25"/>
                    </a:cubicBezTo>
                    <a:cubicBezTo>
                      <a:pt x="20" y="74"/>
                      <a:pt x="46" y="122"/>
                      <a:pt x="65" y="169"/>
                    </a:cubicBezTo>
                    <a:cubicBezTo>
                      <a:pt x="90" y="220"/>
                      <a:pt x="106" y="275"/>
                      <a:pt x="131" y="327"/>
                    </a:cubicBezTo>
                    <a:cubicBezTo>
                      <a:pt x="134" y="334"/>
                      <a:pt x="141" y="337"/>
                      <a:pt x="148" y="337"/>
                    </a:cubicBezTo>
                    <a:cubicBezTo>
                      <a:pt x="158" y="337"/>
                      <a:pt x="169" y="329"/>
                      <a:pt x="167" y="318"/>
                    </a:cubicBezTo>
                    <a:cubicBezTo>
                      <a:pt x="160" y="212"/>
                      <a:pt x="113" y="83"/>
                      <a:pt x="39" y="6"/>
                    </a:cubicBezTo>
                    <a:cubicBezTo>
                      <a:pt x="35" y="2"/>
                      <a:pt x="30" y="0"/>
                      <a:pt x="25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3" name="Google Shape;8823;p48"/>
              <p:cNvSpPr/>
              <p:nvPr/>
            </p:nvSpPr>
            <p:spPr>
              <a:xfrm>
                <a:off x="7204804" y="2137636"/>
                <a:ext cx="11134" cy="24347"/>
              </a:xfrm>
              <a:custGeom>
                <a:avLst/>
                <a:gdLst/>
                <a:ahLst/>
                <a:cxnLst/>
                <a:rect l="l" t="t" r="r" b="b"/>
                <a:pathLst>
                  <a:path w="150" h="328" extrusionOk="0">
                    <a:moveTo>
                      <a:pt x="28" y="1"/>
                    </a:moveTo>
                    <a:cubicBezTo>
                      <a:pt x="14" y="1"/>
                      <a:pt x="1" y="12"/>
                      <a:pt x="6" y="28"/>
                    </a:cubicBezTo>
                    <a:cubicBezTo>
                      <a:pt x="20" y="75"/>
                      <a:pt x="48" y="118"/>
                      <a:pt x="64" y="166"/>
                    </a:cubicBezTo>
                    <a:cubicBezTo>
                      <a:pt x="78" y="216"/>
                      <a:pt x="84" y="262"/>
                      <a:pt x="90" y="313"/>
                    </a:cubicBezTo>
                    <a:cubicBezTo>
                      <a:pt x="91" y="323"/>
                      <a:pt x="98" y="328"/>
                      <a:pt x="107" y="328"/>
                    </a:cubicBezTo>
                    <a:cubicBezTo>
                      <a:pt x="116" y="328"/>
                      <a:pt x="125" y="322"/>
                      <a:pt x="128" y="313"/>
                    </a:cubicBezTo>
                    <a:cubicBezTo>
                      <a:pt x="150" y="218"/>
                      <a:pt x="122" y="70"/>
                      <a:pt x="44" y="6"/>
                    </a:cubicBezTo>
                    <a:cubicBezTo>
                      <a:pt x="39" y="3"/>
                      <a:pt x="33" y="1"/>
                      <a:pt x="28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4" name="Google Shape;8824;p48"/>
              <p:cNvSpPr/>
              <p:nvPr/>
            </p:nvSpPr>
            <p:spPr>
              <a:xfrm>
                <a:off x="7181052" y="2150848"/>
                <a:ext cx="9353" cy="19893"/>
              </a:xfrm>
              <a:custGeom>
                <a:avLst/>
                <a:gdLst/>
                <a:ahLst/>
                <a:cxnLst/>
                <a:rect l="l" t="t" r="r" b="b"/>
                <a:pathLst>
                  <a:path w="126" h="268" extrusionOk="0">
                    <a:moveTo>
                      <a:pt x="22" y="0"/>
                    </a:moveTo>
                    <a:cubicBezTo>
                      <a:pt x="11" y="0"/>
                      <a:pt x="1" y="14"/>
                      <a:pt x="6" y="26"/>
                    </a:cubicBezTo>
                    <a:cubicBezTo>
                      <a:pt x="41" y="100"/>
                      <a:pt x="79" y="175"/>
                      <a:pt x="94" y="257"/>
                    </a:cubicBezTo>
                    <a:cubicBezTo>
                      <a:pt x="94" y="264"/>
                      <a:pt x="101" y="267"/>
                      <a:pt x="107" y="267"/>
                    </a:cubicBezTo>
                    <a:cubicBezTo>
                      <a:pt x="116" y="267"/>
                      <a:pt x="126" y="262"/>
                      <a:pt x="124" y="251"/>
                    </a:cubicBezTo>
                    <a:cubicBezTo>
                      <a:pt x="120" y="158"/>
                      <a:pt x="95" y="74"/>
                      <a:pt x="33" y="6"/>
                    </a:cubicBezTo>
                    <a:cubicBezTo>
                      <a:pt x="29" y="2"/>
                      <a:pt x="25" y="0"/>
                      <a:pt x="22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5" name="Google Shape;8825;p48"/>
              <p:cNvSpPr/>
              <p:nvPr/>
            </p:nvSpPr>
            <p:spPr>
              <a:xfrm>
                <a:off x="7156483" y="2159533"/>
                <a:ext cx="6903" cy="17592"/>
              </a:xfrm>
              <a:custGeom>
                <a:avLst/>
                <a:gdLst/>
                <a:ahLst/>
                <a:cxnLst/>
                <a:rect l="l" t="t" r="r" b="b"/>
                <a:pathLst>
                  <a:path w="93" h="237" extrusionOk="0">
                    <a:moveTo>
                      <a:pt x="33" y="0"/>
                    </a:moveTo>
                    <a:cubicBezTo>
                      <a:pt x="24" y="0"/>
                      <a:pt x="16" y="5"/>
                      <a:pt x="15" y="15"/>
                    </a:cubicBezTo>
                    <a:cubicBezTo>
                      <a:pt x="0" y="85"/>
                      <a:pt x="24" y="162"/>
                      <a:pt x="54" y="227"/>
                    </a:cubicBezTo>
                    <a:cubicBezTo>
                      <a:pt x="57" y="234"/>
                      <a:pt x="63" y="237"/>
                      <a:pt x="69" y="237"/>
                    </a:cubicBezTo>
                    <a:cubicBezTo>
                      <a:pt x="80" y="237"/>
                      <a:pt x="93" y="226"/>
                      <a:pt x="89" y="212"/>
                    </a:cubicBezTo>
                    <a:cubicBezTo>
                      <a:pt x="75" y="147"/>
                      <a:pt x="73" y="79"/>
                      <a:pt x="54" y="15"/>
                    </a:cubicBezTo>
                    <a:cubicBezTo>
                      <a:pt x="51" y="5"/>
                      <a:pt x="42" y="0"/>
                      <a:pt x="33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6" name="Google Shape;8826;p48"/>
              <p:cNvSpPr/>
              <p:nvPr/>
            </p:nvSpPr>
            <p:spPr>
              <a:xfrm>
                <a:off x="7041506" y="1594821"/>
                <a:ext cx="430148" cy="426957"/>
              </a:xfrm>
              <a:custGeom>
                <a:avLst/>
                <a:gdLst/>
                <a:ahLst/>
                <a:cxnLst/>
                <a:rect l="l" t="t" r="r" b="b"/>
                <a:pathLst>
                  <a:path w="5795" h="5752" extrusionOk="0">
                    <a:moveTo>
                      <a:pt x="1049" y="0"/>
                    </a:moveTo>
                    <a:cubicBezTo>
                      <a:pt x="1042" y="0"/>
                      <a:pt x="1035" y="0"/>
                      <a:pt x="1028" y="1"/>
                    </a:cubicBezTo>
                    <a:lnTo>
                      <a:pt x="0" y="979"/>
                    </a:lnTo>
                    <a:cubicBezTo>
                      <a:pt x="578" y="1945"/>
                      <a:pt x="3585" y="5157"/>
                      <a:pt x="4587" y="5667"/>
                    </a:cubicBezTo>
                    <a:cubicBezTo>
                      <a:pt x="4672" y="5711"/>
                      <a:pt x="4761" y="5752"/>
                      <a:pt x="4854" y="5752"/>
                    </a:cubicBezTo>
                    <a:cubicBezTo>
                      <a:pt x="4861" y="5752"/>
                      <a:pt x="4869" y="5752"/>
                      <a:pt x="4876" y="5751"/>
                    </a:cubicBezTo>
                    <a:cubicBezTo>
                      <a:pt x="4981" y="5742"/>
                      <a:pt x="5074" y="5678"/>
                      <a:pt x="5155" y="5613"/>
                    </a:cubicBezTo>
                    <a:cubicBezTo>
                      <a:pt x="5502" y="5336"/>
                      <a:pt x="5794" y="4922"/>
                      <a:pt x="5739" y="4480"/>
                    </a:cubicBezTo>
                    <a:cubicBezTo>
                      <a:pt x="5706" y="4236"/>
                      <a:pt x="5573" y="4019"/>
                      <a:pt x="5443" y="3811"/>
                    </a:cubicBezTo>
                    <a:cubicBezTo>
                      <a:pt x="5052" y="3188"/>
                      <a:pt x="4651" y="2571"/>
                      <a:pt x="4288" y="1932"/>
                    </a:cubicBezTo>
                    <a:cubicBezTo>
                      <a:pt x="3983" y="1395"/>
                      <a:pt x="3629" y="838"/>
                      <a:pt x="3079" y="523"/>
                    </a:cubicBezTo>
                    <a:cubicBezTo>
                      <a:pt x="2558" y="224"/>
                      <a:pt x="1762" y="0"/>
                      <a:pt x="10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7" name="Google Shape;8827;p48"/>
              <p:cNvSpPr/>
              <p:nvPr/>
            </p:nvSpPr>
            <p:spPr>
              <a:xfrm>
                <a:off x="7220837" y="1750028"/>
                <a:ext cx="8685" cy="39118"/>
              </a:xfrm>
              <a:custGeom>
                <a:avLst/>
                <a:gdLst/>
                <a:ahLst/>
                <a:cxnLst/>
                <a:rect l="l" t="t" r="r" b="b"/>
                <a:pathLst>
                  <a:path w="117" h="527" extrusionOk="0">
                    <a:moveTo>
                      <a:pt x="82" y="1"/>
                    </a:moveTo>
                    <a:lnTo>
                      <a:pt x="0" y="14"/>
                    </a:lnTo>
                    <a:cubicBezTo>
                      <a:pt x="28" y="207"/>
                      <a:pt x="34" y="523"/>
                      <a:pt x="34" y="526"/>
                    </a:cubicBezTo>
                    <a:lnTo>
                      <a:pt x="117" y="523"/>
                    </a:lnTo>
                    <a:cubicBezTo>
                      <a:pt x="117" y="510"/>
                      <a:pt x="111" y="198"/>
                      <a:pt x="82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8" name="Google Shape;8828;p48"/>
              <p:cNvSpPr/>
              <p:nvPr/>
            </p:nvSpPr>
            <p:spPr>
              <a:xfrm>
                <a:off x="6931874" y="1787883"/>
                <a:ext cx="482850" cy="474611"/>
              </a:xfrm>
              <a:custGeom>
                <a:avLst/>
                <a:gdLst/>
                <a:ahLst/>
                <a:cxnLst/>
                <a:rect l="l" t="t" r="r" b="b"/>
                <a:pathLst>
                  <a:path w="6505" h="6394" extrusionOk="0">
                    <a:moveTo>
                      <a:pt x="6166" y="0"/>
                    </a:moveTo>
                    <a:cubicBezTo>
                      <a:pt x="6149" y="13"/>
                      <a:pt x="6128" y="24"/>
                      <a:pt x="6109" y="37"/>
                    </a:cubicBezTo>
                    <a:cubicBezTo>
                      <a:pt x="4824" y="867"/>
                      <a:pt x="3458" y="1572"/>
                      <a:pt x="2036" y="2135"/>
                    </a:cubicBezTo>
                    <a:cubicBezTo>
                      <a:pt x="1570" y="2319"/>
                      <a:pt x="1089" y="2494"/>
                      <a:pt x="696" y="2804"/>
                    </a:cubicBezTo>
                    <a:cubicBezTo>
                      <a:pt x="301" y="3115"/>
                      <a:pt x="0" y="3594"/>
                      <a:pt x="47" y="4094"/>
                    </a:cubicBezTo>
                    <a:lnTo>
                      <a:pt x="610" y="5266"/>
                    </a:lnTo>
                    <a:cubicBezTo>
                      <a:pt x="957" y="5317"/>
                      <a:pt x="1307" y="5343"/>
                      <a:pt x="1644" y="5354"/>
                    </a:cubicBezTo>
                    <a:cubicBezTo>
                      <a:pt x="1432" y="5569"/>
                      <a:pt x="1208" y="5786"/>
                      <a:pt x="957" y="5989"/>
                    </a:cubicBezTo>
                    <a:lnTo>
                      <a:pt x="1149" y="6388"/>
                    </a:lnTo>
                    <a:cubicBezTo>
                      <a:pt x="1261" y="6391"/>
                      <a:pt x="1374" y="6393"/>
                      <a:pt x="1486" y="6393"/>
                    </a:cubicBezTo>
                    <a:cubicBezTo>
                      <a:pt x="1735" y="6393"/>
                      <a:pt x="1983" y="6383"/>
                      <a:pt x="2228" y="6345"/>
                    </a:cubicBezTo>
                    <a:cubicBezTo>
                      <a:pt x="2396" y="6319"/>
                      <a:pt x="2533" y="6265"/>
                      <a:pt x="2688" y="6208"/>
                    </a:cubicBezTo>
                    <a:cubicBezTo>
                      <a:pt x="2854" y="6150"/>
                      <a:pt x="3028" y="6131"/>
                      <a:pt x="3195" y="6085"/>
                    </a:cubicBezTo>
                    <a:cubicBezTo>
                      <a:pt x="3532" y="5991"/>
                      <a:pt x="3832" y="5789"/>
                      <a:pt x="4164" y="5672"/>
                    </a:cubicBezTo>
                    <a:cubicBezTo>
                      <a:pt x="4342" y="5611"/>
                      <a:pt x="4531" y="5572"/>
                      <a:pt x="4698" y="5485"/>
                    </a:cubicBezTo>
                    <a:cubicBezTo>
                      <a:pt x="4605" y="5424"/>
                      <a:pt x="4577" y="5296"/>
                      <a:pt x="4602" y="5190"/>
                    </a:cubicBezTo>
                    <a:cubicBezTo>
                      <a:pt x="4675" y="4859"/>
                      <a:pt x="4974" y="4675"/>
                      <a:pt x="5195" y="4450"/>
                    </a:cubicBezTo>
                    <a:cubicBezTo>
                      <a:pt x="5242" y="4402"/>
                      <a:pt x="5287" y="4352"/>
                      <a:pt x="5335" y="4306"/>
                    </a:cubicBezTo>
                    <a:cubicBezTo>
                      <a:pt x="5112" y="4281"/>
                      <a:pt x="4885" y="4262"/>
                      <a:pt x="4641" y="4248"/>
                    </a:cubicBezTo>
                    <a:cubicBezTo>
                      <a:pt x="4609" y="4188"/>
                      <a:pt x="4566" y="4127"/>
                      <a:pt x="4566" y="4061"/>
                    </a:cubicBezTo>
                    <a:cubicBezTo>
                      <a:pt x="4567" y="3965"/>
                      <a:pt x="4657" y="3898"/>
                      <a:pt x="4714" y="3820"/>
                    </a:cubicBezTo>
                    <a:cubicBezTo>
                      <a:pt x="4837" y="3647"/>
                      <a:pt x="4792" y="3411"/>
                      <a:pt x="4740" y="3208"/>
                    </a:cubicBezTo>
                    <a:cubicBezTo>
                      <a:pt x="4599" y="2665"/>
                      <a:pt x="4399" y="2119"/>
                      <a:pt x="4272" y="1563"/>
                    </a:cubicBezTo>
                    <a:lnTo>
                      <a:pt x="4272" y="1563"/>
                    </a:lnTo>
                    <a:cubicBezTo>
                      <a:pt x="4999" y="2279"/>
                      <a:pt x="5681" y="2874"/>
                      <a:pt x="6069" y="3070"/>
                    </a:cubicBezTo>
                    <a:cubicBezTo>
                      <a:pt x="6095" y="3085"/>
                      <a:pt x="6122" y="3096"/>
                      <a:pt x="6152" y="3109"/>
                    </a:cubicBezTo>
                    <a:cubicBezTo>
                      <a:pt x="6295" y="2733"/>
                      <a:pt x="6345" y="2322"/>
                      <a:pt x="6236" y="1938"/>
                    </a:cubicBezTo>
                    <a:cubicBezTo>
                      <a:pt x="6167" y="1702"/>
                      <a:pt x="5887" y="1445"/>
                      <a:pt x="5905" y="1211"/>
                    </a:cubicBezTo>
                    <a:cubicBezTo>
                      <a:pt x="5924" y="979"/>
                      <a:pt x="6275" y="737"/>
                      <a:pt x="6504" y="545"/>
                    </a:cubicBezTo>
                    <a:cubicBezTo>
                      <a:pt x="6390" y="363"/>
                      <a:pt x="6276" y="183"/>
                      <a:pt x="6166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9" name="Google Shape;8829;p48"/>
              <p:cNvSpPr/>
              <p:nvPr/>
            </p:nvSpPr>
            <p:spPr>
              <a:xfrm>
                <a:off x="7633016" y="1567209"/>
                <a:ext cx="22046" cy="1922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59" extrusionOk="0">
                    <a:moveTo>
                      <a:pt x="203" y="0"/>
                    </a:moveTo>
                    <a:cubicBezTo>
                      <a:pt x="164" y="0"/>
                      <a:pt x="123" y="11"/>
                      <a:pt x="88" y="25"/>
                    </a:cubicBezTo>
                    <a:cubicBezTo>
                      <a:pt x="54" y="40"/>
                      <a:pt x="24" y="60"/>
                      <a:pt x="8" y="92"/>
                    </a:cubicBezTo>
                    <a:cubicBezTo>
                      <a:pt x="3" y="102"/>
                      <a:pt x="0" y="111"/>
                      <a:pt x="3" y="121"/>
                    </a:cubicBezTo>
                    <a:cubicBezTo>
                      <a:pt x="8" y="139"/>
                      <a:pt x="25" y="146"/>
                      <a:pt x="43" y="149"/>
                    </a:cubicBezTo>
                    <a:cubicBezTo>
                      <a:pt x="64" y="155"/>
                      <a:pt x="86" y="155"/>
                      <a:pt x="109" y="155"/>
                    </a:cubicBezTo>
                    <a:cubicBezTo>
                      <a:pt x="125" y="185"/>
                      <a:pt x="141" y="216"/>
                      <a:pt x="156" y="248"/>
                    </a:cubicBezTo>
                    <a:cubicBezTo>
                      <a:pt x="159" y="252"/>
                      <a:pt x="162" y="256"/>
                      <a:pt x="167" y="258"/>
                    </a:cubicBezTo>
                    <a:cubicBezTo>
                      <a:pt x="169" y="259"/>
                      <a:pt x="171" y="259"/>
                      <a:pt x="173" y="259"/>
                    </a:cubicBezTo>
                    <a:cubicBezTo>
                      <a:pt x="182" y="259"/>
                      <a:pt x="192" y="252"/>
                      <a:pt x="199" y="249"/>
                    </a:cubicBezTo>
                    <a:cubicBezTo>
                      <a:pt x="207" y="248"/>
                      <a:pt x="212" y="248"/>
                      <a:pt x="220" y="245"/>
                    </a:cubicBezTo>
                    <a:cubicBezTo>
                      <a:pt x="242" y="240"/>
                      <a:pt x="262" y="226"/>
                      <a:pt x="282" y="214"/>
                    </a:cubicBezTo>
                    <a:cubicBezTo>
                      <a:pt x="269" y="175"/>
                      <a:pt x="256" y="147"/>
                      <a:pt x="234" y="111"/>
                    </a:cubicBezTo>
                    <a:cubicBezTo>
                      <a:pt x="234" y="110"/>
                      <a:pt x="233" y="110"/>
                      <a:pt x="233" y="107"/>
                    </a:cubicBezTo>
                    <a:cubicBezTo>
                      <a:pt x="233" y="105"/>
                      <a:pt x="234" y="105"/>
                      <a:pt x="236" y="104"/>
                    </a:cubicBezTo>
                    <a:cubicBezTo>
                      <a:pt x="253" y="92"/>
                      <a:pt x="271" y="82"/>
                      <a:pt x="282" y="63"/>
                    </a:cubicBezTo>
                    <a:cubicBezTo>
                      <a:pt x="297" y="40"/>
                      <a:pt x="279" y="11"/>
                      <a:pt x="256" y="5"/>
                    </a:cubicBezTo>
                    <a:cubicBezTo>
                      <a:pt x="243" y="2"/>
                      <a:pt x="228" y="2"/>
                      <a:pt x="217" y="1"/>
                    </a:cubicBezTo>
                    <a:cubicBezTo>
                      <a:pt x="212" y="0"/>
                      <a:pt x="208" y="0"/>
                      <a:pt x="20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0" name="Google Shape;8830;p48"/>
              <p:cNvSpPr/>
              <p:nvPr/>
            </p:nvSpPr>
            <p:spPr>
              <a:xfrm>
                <a:off x="7598649" y="1587473"/>
                <a:ext cx="22046" cy="19299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60" extrusionOk="0">
                    <a:moveTo>
                      <a:pt x="209" y="1"/>
                    </a:moveTo>
                    <a:cubicBezTo>
                      <a:pt x="168" y="1"/>
                      <a:pt x="126" y="12"/>
                      <a:pt x="87" y="27"/>
                    </a:cubicBezTo>
                    <a:cubicBezTo>
                      <a:pt x="55" y="41"/>
                      <a:pt x="23" y="62"/>
                      <a:pt x="7" y="94"/>
                    </a:cubicBezTo>
                    <a:cubicBezTo>
                      <a:pt x="5" y="102"/>
                      <a:pt x="0" y="113"/>
                      <a:pt x="5" y="123"/>
                    </a:cubicBezTo>
                    <a:cubicBezTo>
                      <a:pt x="7" y="139"/>
                      <a:pt x="26" y="146"/>
                      <a:pt x="42" y="150"/>
                    </a:cubicBezTo>
                    <a:cubicBezTo>
                      <a:pt x="58" y="155"/>
                      <a:pt x="74" y="157"/>
                      <a:pt x="89" y="157"/>
                    </a:cubicBezTo>
                    <a:cubicBezTo>
                      <a:pt x="96" y="157"/>
                      <a:pt x="102" y="157"/>
                      <a:pt x="109" y="156"/>
                    </a:cubicBezTo>
                    <a:cubicBezTo>
                      <a:pt x="125" y="187"/>
                      <a:pt x="143" y="217"/>
                      <a:pt x="157" y="248"/>
                    </a:cubicBezTo>
                    <a:cubicBezTo>
                      <a:pt x="159" y="253"/>
                      <a:pt x="161" y="258"/>
                      <a:pt x="167" y="259"/>
                    </a:cubicBezTo>
                    <a:cubicBezTo>
                      <a:pt x="169" y="260"/>
                      <a:pt x="170" y="260"/>
                      <a:pt x="172" y="260"/>
                    </a:cubicBezTo>
                    <a:cubicBezTo>
                      <a:pt x="181" y="260"/>
                      <a:pt x="192" y="253"/>
                      <a:pt x="201" y="251"/>
                    </a:cubicBezTo>
                    <a:cubicBezTo>
                      <a:pt x="208" y="248"/>
                      <a:pt x="212" y="248"/>
                      <a:pt x="220" y="246"/>
                    </a:cubicBezTo>
                    <a:cubicBezTo>
                      <a:pt x="241" y="240"/>
                      <a:pt x="262" y="226"/>
                      <a:pt x="282" y="216"/>
                    </a:cubicBezTo>
                    <a:cubicBezTo>
                      <a:pt x="269" y="175"/>
                      <a:pt x="256" y="149"/>
                      <a:pt x="234" y="113"/>
                    </a:cubicBezTo>
                    <a:cubicBezTo>
                      <a:pt x="234" y="110"/>
                      <a:pt x="233" y="110"/>
                      <a:pt x="233" y="108"/>
                    </a:cubicBezTo>
                    <a:cubicBezTo>
                      <a:pt x="233" y="107"/>
                      <a:pt x="234" y="107"/>
                      <a:pt x="237" y="105"/>
                    </a:cubicBezTo>
                    <a:cubicBezTo>
                      <a:pt x="253" y="94"/>
                      <a:pt x="270" y="84"/>
                      <a:pt x="282" y="65"/>
                    </a:cubicBezTo>
                    <a:cubicBezTo>
                      <a:pt x="296" y="41"/>
                      <a:pt x="280" y="12"/>
                      <a:pt x="256" y="7"/>
                    </a:cubicBezTo>
                    <a:cubicBezTo>
                      <a:pt x="244" y="4"/>
                      <a:pt x="230" y="4"/>
                      <a:pt x="217" y="1"/>
                    </a:cubicBezTo>
                    <a:cubicBezTo>
                      <a:pt x="214" y="1"/>
                      <a:pt x="212" y="1"/>
                      <a:pt x="20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1" name="Google Shape;8831;p48"/>
              <p:cNvSpPr/>
              <p:nvPr/>
            </p:nvSpPr>
            <p:spPr>
              <a:xfrm>
                <a:off x="7576752" y="1610038"/>
                <a:ext cx="22491" cy="19893"/>
              </a:xfrm>
              <a:custGeom>
                <a:avLst/>
                <a:gdLst/>
                <a:ahLst/>
                <a:cxnLst/>
                <a:rect l="l" t="t" r="r" b="b"/>
                <a:pathLst>
                  <a:path w="303" h="268" extrusionOk="0">
                    <a:moveTo>
                      <a:pt x="213" y="0"/>
                    </a:moveTo>
                    <a:cubicBezTo>
                      <a:pt x="213" y="0"/>
                      <a:pt x="212" y="0"/>
                      <a:pt x="211" y="0"/>
                    </a:cubicBezTo>
                    <a:cubicBezTo>
                      <a:pt x="199" y="2"/>
                      <a:pt x="185" y="3"/>
                      <a:pt x="172" y="8"/>
                    </a:cubicBezTo>
                    <a:cubicBezTo>
                      <a:pt x="130" y="21"/>
                      <a:pt x="90" y="44"/>
                      <a:pt x="57" y="74"/>
                    </a:cubicBezTo>
                    <a:cubicBezTo>
                      <a:pt x="32" y="98"/>
                      <a:pt x="9" y="130"/>
                      <a:pt x="3" y="163"/>
                    </a:cubicBezTo>
                    <a:cubicBezTo>
                      <a:pt x="0" y="173"/>
                      <a:pt x="3" y="183"/>
                      <a:pt x="9" y="192"/>
                    </a:cubicBezTo>
                    <a:cubicBezTo>
                      <a:pt x="16" y="203"/>
                      <a:pt x="28" y="206"/>
                      <a:pt x="42" y="206"/>
                    </a:cubicBezTo>
                    <a:cubicBezTo>
                      <a:pt x="46" y="206"/>
                      <a:pt x="50" y="205"/>
                      <a:pt x="54" y="205"/>
                    </a:cubicBezTo>
                    <a:cubicBezTo>
                      <a:pt x="79" y="204"/>
                      <a:pt x="99" y="196"/>
                      <a:pt x="121" y="189"/>
                    </a:cubicBezTo>
                    <a:cubicBezTo>
                      <a:pt x="147" y="212"/>
                      <a:pt x="172" y="237"/>
                      <a:pt x="195" y="260"/>
                    </a:cubicBezTo>
                    <a:cubicBezTo>
                      <a:pt x="199" y="263"/>
                      <a:pt x="205" y="267"/>
                      <a:pt x="210" y="267"/>
                    </a:cubicBezTo>
                    <a:cubicBezTo>
                      <a:pt x="221" y="267"/>
                      <a:pt x="230" y="254"/>
                      <a:pt x="237" y="249"/>
                    </a:cubicBezTo>
                    <a:cubicBezTo>
                      <a:pt x="243" y="246"/>
                      <a:pt x="250" y="243"/>
                      <a:pt x="256" y="240"/>
                    </a:cubicBezTo>
                    <a:cubicBezTo>
                      <a:pt x="273" y="228"/>
                      <a:pt x="288" y="207"/>
                      <a:pt x="302" y="191"/>
                    </a:cubicBezTo>
                    <a:cubicBezTo>
                      <a:pt x="278" y="157"/>
                      <a:pt x="257" y="137"/>
                      <a:pt x="224" y="108"/>
                    </a:cubicBezTo>
                    <a:cubicBezTo>
                      <a:pt x="223" y="105"/>
                      <a:pt x="223" y="105"/>
                      <a:pt x="223" y="103"/>
                    </a:cubicBezTo>
                    <a:cubicBezTo>
                      <a:pt x="223" y="102"/>
                      <a:pt x="223" y="100"/>
                      <a:pt x="224" y="100"/>
                    </a:cubicBezTo>
                    <a:cubicBezTo>
                      <a:pt x="237" y="85"/>
                      <a:pt x="250" y="67"/>
                      <a:pt x="255" y="48"/>
                    </a:cubicBezTo>
                    <a:cubicBezTo>
                      <a:pt x="263" y="21"/>
                      <a:pt x="239" y="0"/>
                      <a:pt x="2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2" name="Google Shape;8832;p48"/>
              <p:cNvSpPr/>
              <p:nvPr/>
            </p:nvSpPr>
            <p:spPr>
              <a:xfrm>
                <a:off x="6814003" y="1813343"/>
                <a:ext cx="548764" cy="451452"/>
              </a:xfrm>
              <a:custGeom>
                <a:avLst/>
                <a:gdLst/>
                <a:ahLst/>
                <a:cxnLst/>
                <a:rect l="l" t="t" r="r" b="b"/>
                <a:pathLst>
                  <a:path w="7393" h="6082" extrusionOk="0">
                    <a:moveTo>
                      <a:pt x="5836" y="1"/>
                    </a:moveTo>
                    <a:cubicBezTo>
                      <a:pt x="5486" y="1"/>
                      <a:pt x="5160" y="199"/>
                      <a:pt x="4887" y="421"/>
                    </a:cubicBezTo>
                    <a:cubicBezTo>
                      <a:pt x="4604" y="654"/>
                      <a:pt x="4344" y="925"/>
                      <a:pt x="4015" y="1085"/>
                    </a:cubicBezTo>
                    <a:cubicBezTo>
                      <a:pt x="3802" y="1187"/>
                      <a:pt x="3581" y="1218"/>
                      <a:pt x="3357" y="1218"/>
                    </a:cubicBezTo>
                    <a:cubicBezTo>
                      <a:pt x="3024" y="1218"/>
                      <a:pt x="2684" y="1150"/>
                      <a:pt x="2353" y="1146"/>
                    </a:cubicBezTo>
                    <a:cubicBezTo>
                      <a:pt x="2345" y="1146"/>
                      <a:pt x="2337" y="1146"/>
                      <a:pt x="2329" y="1146"/>
                    </a:cubicBezTo>
                    <a:cubicBezTo>
                      <a:pt x="1392" y="1146"/>
                      <a:pt x="381" y="1883"/>
                      <a:pt x="123" y="2791"/>
                    </a:cubicBezTo>
                    <a:cubicBezTo>
                      <a:pt x="1" y="3217"/>
                      <a:pt x="61" y="3677"/>
                      <a:pt x="188" y="4100"/>
                    </a:cubicBezTo>
                    <a:cubicBezTo>
                      <a:pt x="334" y="4586"/>
                      <a:pt x="575" y="5052"/>
                      <a:pt x="938" y="5408"/>
                    </a:cubicBezTo>
                    <a:cubicBezTo>
                      <a:pt x="1374" y="5836"/>
                      <a:pt x="1983" y="6082"/>
                      <a:pt x="2595" y="6082"/>
                    </a:cubicBezTo>
                    <a:cubicBezTo>
                      <a:pt x="2622" y="6082"/>
                      <a:pt x="2650" y="6081"/>
                      <a:pt x="2677" y="6080"/>
                    </a:cubicBezTo>
                    <a:cubicBezTo>
                      <a:pt x="3316" y="6056"/>
                      <a:pt x="3939" y="5758"/>
                      <a:pt x="4359" y="5279"/>
                    </a:cubicBezTo>
                    <a:cubicBezTo>
                      <a:pt x="4497" y="5123"/>
                      <a:pt x="4612" y="4949"/>
                      <a:pt x="4725" y="4775"/>
                    </a:cubicBezTo>
                    <a:cubicBezTo>
                      <a:pt x="4826" y="4618"/>
                      <a:pt x="4870" y="4476"/>
                      <a:pt x="4943" y="4306"/>
                    </a:cubicBezTo>
                    <a:cubicBezTo>
                      <a:pt x="5082" y="3986"/>
                      <a:pt x="5336" y="3718"/>
                      <a:pt x="5650" y="3569"/>
                    </a:cubicBezTo>
                    <a:cubicBezTo>
                      <a:pt x="5882" y="3458"/>
                      <a:pt x="6138" y="3411"/>
                      <a:pt x="6377" y="3317"/>
                    </a:cubicBezTo>
                    <a:cubicBezTo>
                      <a:pt x="6624" y="3220"/>
                      <a:pt x="6849" y="3068"/>
                      <a:pt x="7037" y="2878"/>
                    </a:cubicBezTo>
                    <a:cubicBezTo>
                      <a:pt x="7063" y="2858"/>
                      <a:pt x="7085" y="2833"/>
                      <a:pt x="7106" y="2809"/>
                    </a:cubicBezTo>
                    <a:cubicBezTo>
                      <a:pt x="7211" y="2688"/>
                      <a:pt x="7298" y="2552"/>
                      <a:pt x="7342" y="2398"/>
                    </a:cubicBezTo>
                    <a:cubicBezTo>
                      <a:pt x="7392" y="2226"/>
                      <a:pt x="7388" y="2042"/>
                      <a:pt x="7361" y="1865"/>
                    </a:cubicBezTo>
                    <a:cubicBezTo>
                      <a:pt x="7313" y="1563"/>
                      <a:pt x="7201" y="1277"/>
                      <a:pt x="7064" y="1006"/>
                    </a:cubicBezTo>
                    <a:cubicBezTo>
                      <a:pt x="6942" y="762"/>
                      <a:pt x="6800" y="527"/>
                      <a:pt x="6601" y="338"/>
                    </a:cubicBezTo>
                    <a:cubicBezTo>
                      <a:pt x="6405" y="151"/>
                      <a:pt x="6149" y="15"/>
                      <a:pt x="5876" y="2"/>
                    </a:cubicBezTo>
                    <a:cubicBezTo>
                      <a:pt x="5863" y="1"/>
                      <a:pt x="5850" y="1"/>
                      <a:pt x="583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3" name="Google Shape;8833;p48"/>
              <p:cNvSpPr/>
              <p:nvPr/>
            </p:nvSpPr>
            <p:spPr>
              <a:xfrm>
                <a:off x="6791215" y="1796568"/>
                <a:ext cx="551065" cy="446998"/>
              </a:xfrm>
              <a:custGeom>
                <a:avLst/>
                <a:gdLst/>
                <a:ahLst/>
                <a:cxnLst/>
                <a:rect l="l" t="t" r="r" b="b"/>
                <a:pathLst>
                  <a:path w="7424" h="6022" extrusionOk="0">
                    <a:moveTo>
                      <a:pt x="5867" y="1"/>
                    </a:moveTo>
                    <a:cubicBezTo>
                      <a:pt x="5514" y="1"/>
                      <a:pt x="5153" y="145"/>
                      <a:pt x="4887" y="363"/>
                    </a:cubicBezTo>
                    <a:cubicBezTo>
                      <a:pt x="4603" y="595"/>
                      <a:pt x="4344" y="865"/>
                      <a:pt x="4014" y="1025"/>
                    </a:cubicBezTo>
                    <a:cubicBezTo>
                      <a:pt x="3801" y="1128"/>
                      <a:pt x="3578" y="1159"/>
                      <a:pt x="3353" y="1159"/>
                    </a:cubicBezTo>
                    <a:cubicBezTo>
                      <a:pt x="3021" y="1159"/>
                      <a:pt x="2682" y="1092"/>
                      <a:pt x="2353" y="1087"/>
                    </a:cubicBezTo>
                    <a:cubicBezTo>
                      <a:pt x="2344" y="1087"/>
                      <a:pt x="2336" y="1087"/>
                      <a:pt x="2328" y="1087"/>
                    </a:cubicBezTo>
                    <a:cubicBezTo>
                      <a:pt x="1391" y="1087"/>
                      <a:pt x="378" y="1824"/>
                      <a:pt x="122" y="2731"/>
                    </a:cubicBezTo>
                    <a:cubicBezTo>
                      <a:pt x="0" y="3158"/>
                      <a:pt x="60" y="3617"/>
                      <a:pt x="187" y="4039"/>
                    </a:cubicBezTo>
                    <a:cubicBezTo>
                      <a:pt x="333" y="4527"/>
                      <a:pt x="574" y="4994"/>
                      <a:pt x="937" y="5349"/>
                    </a:cubicBezTo>
                    <a:cubicBezTo>
                      <a:pt x="1372" y="5775"/>
                      <a:pt x="1978" y="6022"/>
                      <a:pt x="2588" y="6022"/>
                    </a:cubicBezTo>
                    <a:cubicBezTo>
                      <a:pt x="2617" y="6022"/>
                      <a:pt x="2646" y="6021"/>
                      <a:pt x="2675" y="6020"/>
                    </a:cubicBezTo>
                    <a:cubicBezTo>
                      <a:pt x="3314" y="5997"/>
                      <a:pt x="3937" y="5699"/>
                      <a:pt x="4358" y="5220"/>
                    </a:cubicBezTo>
                    <a:cubicBezTo>
                      <a:pt x="4496" y="5063"/>
                      <a:pt x="4611" y="4890"/>
                      <a:pt x="4723" y="4715"/>
                    </a:cubicBezTo>
                    <a:cubicBezTo>
                      <a:pt x="4824" y="4559"/>
                      <a:pt x="4868" y="4416"/>
                      <a:pt x="4940" y="4247"/>
                    </a:cubicBezTo>
                    <a:cubicBezTo>
                      <a:pt x="5081" y="3928"/>
                      <a:pt x="5335" y="3659"/>
                      <a:pt x="5649" y="3509"/>
                    </a:cubicBezTo>
                    <a:cubicBezTo>
                      <a:pt x="5881" y="3399"/>
                      <a:pt x="6137" y="3353"/>
                      <a:pt x="6377" y="3258"/>
                    </a:cubicBezTo>
                    <a:cubicBezTo>
                      <a:pt x="6623" y="3159"/>
                      <a:pt x="6848" y="3008"/>
                      <a:pt x="7036" y="2818"/>
                    </a:cubicBezTo>
                    <a:cubicBezTo>
                      <a:pt x="7059" y="2796"/>
                      <a:pt x="7081" y="2773"/>
                      <a:pt x="7104" y="2748"/>
                    </a:cubicBezTo>
                    <a:cubicBezTo>
                      <a:pt x="7351" y="2464"/>
                      <a:pt x="7424" y="2104"/>
                      <a:pt x="7361" y="1738"/>
                    </a:cubicBezTo>
                    <a:cubicBezTo>
                      <a:pt x="7255" y="1110"/>
                      <a:pt x="6862" y="243"/>
                      <a:pt x="6195" y="46"/>
                    </a:cubicBezTo>
                    <a:cubicBezTo>
                      <a:pt x="6088" y="15"/>
                      <a:pt x="5978" y="1"/>
                      <a:pt x="586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4" name="Google Shape;8834;p48"/>
              <p:cNvSpPr/>
              <p:nvPr/>
            </p:nvSpPr>
            <p:spPr>
              <a:xfrm>
                <a:off x="7138891" y="1863074"/>
                <a:ext cx="122030" cy="120397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1622" extrusionOk="0">
                    <a:moveTo>
                      <a:pt x="825" y="1"/>
                    </a:moveTo>
                    <a:cubicBezTo>
                      <a:pt x="818" y="1"/>
                      <a:pt x="811" y="1"/>
                      <a:pt x="804" y="1"/>
                    </a:cubicBezTo>
                    <a:cubicBezTo>
                      <a:pt x="355" y="11"/>
                      <a:pt x="1" y="383"/>
                      <a:pt x="12" y="830"/>
                    </a:cubicBezTo>
                    <a:cubicBezTo>
                      <a:pt x="22" y="1273"/>
                      <a:pt x="384" y="1622"/>
                      <a:pt x="823" y="1622"/>
                    </a:cubicBezTo>
                    <a:cubicBezTo>
                      <a:pt x="829" y="1622"/>
                      <a:pt x="835" y="1622"/>
                      <a:pt x="842" y="1622"/>
                    </a:cubicBezTo>
                    <a:cubicBezTo>
                      <a:pt x="1290" y="1610"/>
                      <a:pt x="1643" y="1238"/>
                      <a:pt x="1633" y="792"/>
                    </a:cubicBezTo>
                    <a:cubicBezTo>
                      <a:pt x="1622" y="351"/>
                      <a:pt x="1261" y="1"/>
                      <a:pt x="825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5" name="Google Shape;8835;p48"/>
              <p:cNvSpPr/>
              <p:nvPr/>
            </p:nvSpPr>
            <p:spPr>
              <a:xfrm>
                <a:off x="6922076" y="2025629"/>
                <a:ext cx="70961" cy="78162"/>
              </a:xfrm>
              <a:custGeom>
                <a:avLst/>
                <a:gdLst/>
                <a:ahLst/>
                <a:cxnLst/>
                <a:rect l="l" t="t" r="r" b="b"/>
                <a:pathLst>
                  <a:path w="956" h="1053" extrusionOk="0">
                    <a:moveTo>
                      <a:pt x="351" y="0"/>
                    </a:moveTo>
                    <a:cubicBezTo>
                      <a:pt x="348" y="0"/>
                      <a:pt x="346" y="0"/>
                      <a:pt x="343" y="1"/>
                    </a:cubicBezTo>
                    <a:cubicBezTo>
                      <a:pt x="293" y="8"/>
                      <a:pt x="213" y="88"/>
                      <a:pt x="171" y="116"/>
                    </a:cubicBezTo>
                    <a:cubicBezTo>
                      <a:pt x="134" y="142"/>
                      <a:pt x="74" y="166"/>
                      <a:pt x="45" y="201"/>
                    </a:cubicBezTo>
                    <a:cubicBezTo>
                      <a:pt x="0" y="253"/>
                      <a:pt x="26" y="269"/>
                      <a:pt x="62" y="323"/>
                    </a:cubicBezTo>
                    <a:cubicBezTo>
                      <a:pt x="94" y="370"/>
                      <a:pt x="126" y="419"/>
                      <a:pt x="160" y="466"/>
                    </a:cubicBezTo>
                    <a:cubicBezTo>
                      <a:pt x="225" y="561"/>
                      <a:pt x="290" y="659"/>
                      <a:pt x="353" y="754"/>
                    </a:cubicBezTo>
                    <a:cubicBezTo>
                      <a:pt x="410" y="839"/>
                      <a:pt x="459" y="945"/>
                      <a:pt x="527" y="1017"/>
                    </a:cubicBezTo>
                    <a:cubicBezTo>
                      <a:pt x="545" y="1036"/>
                      <a:pt x="559" y="1046"/>
                      <a:pt x="571" y="1051"/>
                    </a:cubicBezTo>
                    <a:cubicBezTo>
                      <a:pt x="575" y="1052"/>
                      <a:pt x="579" y="1052"/>
                      <a:pt x="583" y="1052"/>
                    </a:cubicBezTo>
                    <a:cubicBezTo>
                      <a:pt x="609" y="1052"/>
                      <a:pt x="633" y="1028"/>
                      <a:pt x="675" y="1001"/>
                    </a:cubicBezTo>
                    <a:cubicBezTo>
                      <a:pt x="728" y="967"/>
                      <a:pt x="780" y="933"/>
                      <a:pt x="831" y="898"/>
                    </a:cubicBezTo>
                    <a:cubicBezTo>
                      <a:pt x="956" y="813"/>
                      <a:pt x="896" y="759"/>
                      <a:pt x="828" y="647"/>
                    </a:cubicBezTo>
                    <a:cubicBezTo>
                      <a:pt x="780" y="573"/>
                      <a:pt x="730" y="500"/>
                      <a:pt x="680" y="428"/>
                    </a:cubicBezTo>
                    <a:cubicBezTo>
                      <a:pt x="607" y="323"/>
                      <a:pt x="532" y="217"/>
                      <a:pt x="457" y="113"/>
                    </a:cubicBezTo>
                    <a:cubicBezTo>
                      <a:pt x="424" y="64"/>
                      <a:pt x="402" y="0"/>
                      <a:pt x="351" y="0"/>
                    </a:cubicBezTo>
                    <a:close/>
                  </a:path>
                </a:pathLst>
              </a:custGeom>
              <a:solidFill>
                <a:srgbClr val="CC95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6" name="Google Shape;8836;p48"/>
              <p:cNvSpPr/>
              <p:nvPr/>
            </p:nvSpPr>
            <p:spPr>
              <a:xfrm>
                <a:off x="7085151" y="1641806"/>
                <a:ext cx="522487" cy="356960"/>
              </a:xfrm>
              <a:custGeom>
                <a:avLst/>
                <a:gdLst/>
                <a:ahLst/>
                <a:cxnLst/>
                <a:rect l="l" t="t" r="r" b="b"/>
                <a:pathLst>
                  <a:path w="7039" h="4809" extrusionOk="0">
                    <a:moveTo>
                      <a:pt x="6724" y="1"/>
                    </a:moveTo>
                    <a:lnTo>
                      <a:pt x="0" y="4100"/>
                    </a:lnTo>
                    <a:lnTo>
                      <a:pt x="462" y="4809"/>
                    </a:lnTo>
                    <a:lnTo>
                      <a:pt x="7039" y="465"/>
                    </a:lnTo>
                    <a:lnTo>
                      <a:pt x="6724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7" name="Google Shape;8837;p48"/>
              <p:cNvSpPr/>
              <p:nvPr/>
            </p:nvSpPr>
            <p:spPr>
              <a:xfrm>
                <a:off x="7360308" y="1777492"/>
                <a:ext cx="30804" cy="43868"/>
              </a:xfrm>
              <a:custGeom>
                <a:avLst/>
                <a:gdLst/>
                <a:ahLst/>
                <a:cxnLst/>
                <a:rect l="l" t="t" r="r" b="b"/>
                <a:pathLst>
                  <a:path w="415" h="591" extrusionOk="0">
                    <a:moveTo>
                      <a:pt x="46" y="1"/>
                    </a:moveTo>
                    <a:lnTo>
                      <a:pt x="1" y="30"/>
                    </a:lnTo>
                    <a:lnTo>
                      <a:pt x="369" y="591"/>
                    </a:lnTo>
                    <a:lnTo>
                      <a:pt x="414" y="560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8" name="Google Shape;8838;p48"/>
              <p:cNvSpPr/>
              <p:nvPr/>
            </p:nvSpPr>
            <p:spPr>
              <a:xfrm>
                <a:off x="7325719" y="1795306"/>
                <a:ext cx="32586" cy="46986"/>
              </a:xfrm>
              <a:custGeom>
                <a:avLst/>
                <a:gdLst/>
                <a:ahLst/>
                <a:cxnLst/>
                <a:rect l="l" t="t" r="r" b="b"/>
                <a:pathLst>
                  <a:path w="439" h="633" extrusionOk="0">
                    <a:moveTo>
                      <a:pt x="45" y="1"/>
                    </a:moveTo>
                    <a:lnTo>
                      <a:pt x="0" y="31"/>
                    </a:lnTo>
                    <a:lnTo>
                      <a:pt x="394" y="632"/>
                    </a:lnTo>
                    <a:lnTo>
                      <a:pt x="439" y="602"/>
                    </a:lnTo>
                    <a:lnTo>
                      <a:pt x="45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9" name="Google Shape;8839;p48"/>
              <p:cNvSpPr/>
              <p:nvPr/>
            </p:nvSpPr>
            <p:spPr>
              <a:xfrm>
                <a:off x="7219724" y="1860625"/>
                <a:ext cx="35481" cy="51069"/>
              </a:xfrm>
              <a:custGeom>
                <a:avLst/>
                <a:gdLst/>
                <a:ahLst/>
                <a:cxnLst/>
                <a:rect l="l" t="t" r="r" b="b"/>
                <a:pathLst>
                  <a:path w="478" h="688" extrusionOk="0">
                    <a:moveTo>
                      <a:pt x="46" y="1"/>
                    </a:moveTo>
                    <a:lnTo>
                      <a:pt x="1" y="31"/>
                    </a:lnTo>
                    <a:lnTo>
                      <a:pt x="431" y="687"/>
                    </a:lnTo>
                    <a:lnTo>
                      <a:pt x="477" y="655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0" name="Google Shape;8840;p48"/>
              <p:cNvSpPr/>
              <p:nvPr/>
            </p:nvSpPr>
            <p:spPr>
              <a:xfrm>
                <a:off x="7161530" y="1896847"/>
                <a:ext cx="34367" cy="53741"/>
              </a:xfrm>
              <a:custGeom>
                <a:avLst/>
                <a:gdLst/>
                <a:ahLst/>
                <a:cxnLst/>
                <a:rect l="l" t="t" r="r" b="b"/>
                <a:pathLst>
                  <a:path w="463" h="724" extrusionOk="0">
                    <a:moveTo>
                      <a:pt x="49" y="0"/>
                    </a:moveTo>
                    <a:lnTo>
                      <a:pt x="1" y="30"/>
                    </a:lnTo>
                    <a:lnTo>
                      <a:pt x="416" y="724"/>
                    </a:lnTo>
                    <a:lnTo>
                      <a:pt x="463" y="696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1" name="Google Shape;8841;p48"/>
              <p:cNvSpPr/>
              <p:nvPr/>
            </p:nvSpPr>
            <p:spPr>
              <a:xfrm>
                <a:off x="7129242" y="1917556"/>
                <a:ext cx="36371" cy="53221"/>
              </a:xfrm>
              <a:custGeom>
                <a:avLst/>
                <a:gdLst/>
                <a:ahLst/>
                <a:cxnLst/>
                <a:rect l="l" t="t" r="r" b="b"/>
                <a:pathLst>
                  <a:path w="490" h="717" extrusionOk="0">
                    <a:moveTo>
                      <a:pt x="45" y="0"/>
                    </a:moveTo>
                    <a:lnTo>
                      <a:pt x="0" y="29"/>
                    </a:lnTo>
                    <a:lnTo>
                      <a:pt x="443" y="716"/>
                    </a:lnTo>
                    <a:lnTo>
                      <a:pt x="489" y="687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2" name="Google Shape;8842;p48"/>
              <p:cNvSpPr/>
              <p:nvPr/>
            </p:nvSpPr>
            <p:spPr>
              <a:xfrm>
                <a:off x="7107419" y="1929432"/>
                <a:ext cx="38153" cy="54038"/>
              </a:xfrm>
              <a:custGeom>
                <a:avLst/>
                <a:gdLst/>
                <a:ahLst/>
                <a:cxnLst/>
                <a:rect l="l" t="t" r="r" b="b"/>
                <a:pathLst>
                  <a:path w="514" h="728" extrusionOk="0">
                    <a:moveTo>
                      <a:pt x="46" y="0"/>
                    </a:moveTo>
                    <a:lnTo>
                      <a:pt x="1" y="31"/>
                    </a:lnTo>
                    <a:lnTo>
                      <a:pt x="468" y="728"/>
                    </a:lnTo>
                    <a:lnTo>
                      <a:pt x="513" y="697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3" name="Google Shape;8843;p48"/>
              <p:cNvSpPr/>
              <p:nvPr/>
            </p:nvSpPr>
            <p:spPr>
              <a:xfrm>
                <a:off x="7094058" y="1937820"/>
                <a:ext cx="37633" cy="54928"/>
              </a:xfrm>
              <a:custGeom>
                <a:avLst/>
                <a:gdLst/>
                <a:ahLst/>
                <a:cxnLst/>
                <a:rect l="l" t="t" r="r" b="b"/>
                <a:pathLst>
                  <a:path w="507" h="740" extrusionOk="0">
                    <a:moveTo>
                      <a:pt x="47" y="0"/>
                    </a:moveTo>
                    <a:lnTo>
                      <a:pt x="1" y="29"/>
                    </a:lnTo>
                    <a:lnTo>
                      <a:pt x="461" y="739"/>
                    </a:lnTo>
                    <a:lnTo>
                      <a:pt x="506" y="71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4" name="Google Shape;8844;p48"/>
              <p:cNvSpPr/>
              <p:nvPr/>
            </p:nvSpPr>
            <p:spPr>
              <a:xfrm>
                <a:off x="7437132" y="1729319"/>
                <a:ext cx="29320" cy="42458"/>
              </a:xfrm>
              <a:custGeom>
                <a:avLst/>
                <a:gdLst/>
                <a:ahLst/>
                <a:cxnLst/>
                <a:rect l="l" t="t" r="r" b="b"/>
                <a:pathLst>
                  <a:path w="395" h="572" extrusionOk="0">
                    <a:moveTo>
                      <a:pt x="46" y="1"/>
                    </a:moveTo>
                    <a:lnTo>
                      <a:pt x="1" y="30"/>
                    </a:lnTo>
                    <a:lnTo>
                      <a:pt x="348" y="572"/>
                    </a:lnTo>
                    <a:lnTo>
                      <a:pt x="394" y="542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5" name="Google Shape;8845;p48"/>
              <p:cNvSpPr/>
              <p:nvPr/>
            </p:nvSpPr>
            <p:spPr>
              <a:xfrm>
                <a:off x="7497627" y="1692280"/>
                <a:ext cx="28132" cy="40602"/>
              </a:xfrm>
              <a:custGeom>
                <a:avLst/>
                <a:gdLst/>
                <a:ahLst/>
                <a:cxnLst/>
                <a:rect l="l" t="t" r="r" b="b"/>
                <a:pathLst>
                  <a:path w="379" h="547" extrusionOk="0">
                    <a:moveTo>
                      <a:pt x="46" y="0"/>
                    </a:moveTo>
                    <a:lnTo>
                      <a:pt x="1" y="29"/>
                    </a:lnTo>
                    <a:lnTo>
                      <a:pt x="332" y="546"/>
                    </a:lnTo>
                    <a:lnTo>
                      <a:pt x="378" y="517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6" name="Google Shape;8846;p48"/>
              <p:cNvSpPr/>
              <p:nvPr/>
            </p:nvSpPr>
            <p:spPr>
              <a:xfrm>
                <a:off x="7542979" y="1664891"/>
                <a:ext cx="26945" cy="38673"/>
              </a:xfrm>
              <a:custGeom>
                <a:avLst/>
                <a:gdLst/>
                <a:ahLst/>
                <a:cxnLst/>
                <a:rect l="l" t="t" r="r" b="b"/>
                <a:pathLst>
                  <a:path w="363" h="521" extrusionOk="0">
                    <a:moveTo>
                      <a:pt x="47" y="0"/>
                    </a:moveTo>
                    <a:lnTo>
                      <a:pt x="1" y="31"/>
                    </a:lnTo>
                    <a:lnTo>
                      <a:pt x="316" y="520"/>
                    </a:lnTo>
                    <a:lnTo>
                      <a:pt x="363" y="491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7" name="Google Shape;8847;p48"/>
              <p:cNvSpPr/>
              <p:nvPr/>
            </p:nvSpPr>
            <p:spPr>
              <a:xfrm>
                <a:off x="7570146" y="1648487"/>
                <a:ext cx="25683" cy="36743"/>
              </a:xfrm>
              <a:custGeom>
                <a:avLst/>
                <a:gdLst/>
                <a:ahLst/>
                <a:cxnLst/>
                <a:rect l="l" t="t" r="r" b="b"/>
                <a:pathLst>
                  <a:path w="346" h="495" extrusionOk="0">
                    <a:moveTo>
                      <a:pt x="47" y="1"/>
                    </a:moveTo>
                    <a:lnTo>
                      <a:pt x="1" y="31"/>
                    </a:lnTo>
                    <a:lnTo>
                      <a:pt x="300" y="494"/>
                    </a:lnTo>
                    <a:lnTo>
                      <a:pt x="345" y="465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8" name="Google Shape;8848;p48"/>
              <p:cNvSpPr/>
              <p:nvPr/>
            </p:nvSpPr>
            <p:spPr>
              <a:xfrm>
                <a:off x="7022579" y="1962017"/>
                <a:ext cx="71110" cy="78162"/>
              </a:xfrm>
              <a:custGeom>
                <a:avLst/>
                <a:gdLst/>
                <a:ahLst/>
                <a:cxnLst/>
                <a:rect l="l" t="t" r="r" b="b"/>
                <a:pathLst>
                  <a:path w="958" h="1053" extrusionOk="0">
                    <a:moveTo>
                      <a:pt x="353" y="1"/>
                    </a:moveTo>
                    <a:cubicBezTo>
                      <a:pt x="350" y="1"/>
                      <a:pt x="348" y="1"/>
                      <a:pt x="345" y="1"/>
                    </a:cubicBezTo>
                    <a:cubicBezTo>
                      <a:pt x="296" y="8"/>
                      <a:pt x="216" y="88"/>
                      <a:pt x="174" y="116"/>
                    </a:cubicBezTo>
                    <a:cubicBezTo>
                      <a:pt x="136" y="142"/>
                      <a:pt x="76" y="167"/>
                      <a:pt x="47" y="201"/>
                    </a:cubicBezTo>
                    <a:cubicBezTo>
                      <a:pt x="1" y="254"/>
                      <a:pt x="28" y="270"/>
                      <a:pt x="65" y="323"/>
                    </a:cubicBezTo>
                    <a:cubicBezTo>
                      <a:pt x="95" y="370"/>
                      <a:pt x="129" y="419"/>
                      <a:pt x="161" y="466"/>
                    </a:cubicBezTo>
                    <a:cubicBezTo>
                      <a:pt x="226" y="562"/>
                      <a:pt x="291" y="659"/>
                      <a:pt x="355" y="755"/>
                    </a:cubicBezTo>
                    <a:cubicBezTo>
                      <a:pt x="412" y="839"/>
                      <a:pt x="460" y="945"/>
                      <a:pt x="529" y="1018"/>
                    </a:cubicBezTo>
                    <a:cubicBezTo>
                      <a:pt x="545" y="1036"/>
                      <a:pt x="560" y="1047"/>
                      <a:pt x="573" y="1051"/>
                    </a:cubicBezTo>
                    <a:cubicBezTo>
                      <a:pt x="577" y="1052"/>
                      <a:pt x="581" y="1053"/>
                      <a:pt x="585" y="1053"/>
                    </a:cubicBezTo>
                    <a:cubicBezTo>
                      <a:pt x="611" y="1053"/>
                      <a:pt x="636" y="1030"/>
                      <a:pt x="676" y="1002"/>
                    </a:cubicBezTo>
                    <a:cubicBezTo>
                      <a:pt x="730" y="967"/>
                      <a:pt x="782" y="933"/>
                      <a:pt x="833" y="898"/>
                    </a:cubicBezTo>
                    <a:cubicBezTo>
                      <a:pt x="958" y="813"/>
                      <a:pt x="898" y="759"/>
                      <a:pt x="829" y="647"/>
                    </a:cubicBezTo>
                    <a:cubicBezTo>
                      <a:pt x="782" y="573"/>
                      <a:pt x="733" y="501"/>
                      <a:pt x="682" y="428"/>
                    </a:cubicBezTo>
                    <a:cubicBezTo>
                      <a:pt x="609" y="323"/>
                      <a:pt x="534" y="217"/>
                      <a:pt x="458" y="113"/>
                    </a:cubicBezTo>
                    <a:cubicBezTo>
                      <a:pt x="427" y="65"/>
                      <a:pt x="403" y="1"/>
                      <a:pt x="35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9" name="Google Shape;8849;p48"/>
              <p:cNvSpPr/>
              <p:nvPr/>
            </p:nvSpPr>
            <p:spPr>
              <a:xfrm>
                <a:off x="7584397" y="1571292"/>
                <a:ext cx="119284" cy="105477"/>
              </a:xfrm>
              <a:custGeom>
                <a:avLst/>
                <a:gdLst/>
                <a:ahLst/>
                <a:cxnLst/>
                <a:rect l="l" t="t" r="r" b="b"/>
                <a:pathLst>
                  <a:path w="1607" h="1421" extrusionOk="0">
                    <a:moveTo>
                      <a:pt x="1392" y="0"/>
                    </a:moveTo>
                    <a:cubicBezTo>
                      <a:pt x="1076" y="0"/>
                      <a:pt x="376" y="430"/>
                      <a:pt x="301" y="499"/>
                    </a:cubicBezTo>
                    <a:cubicBezTo>
                      <a:pt x="211" y="582"/>
                      <a:pt x="1" y="951"/>
                      <a:pt x="1" y="951"/>
                    </a:cubicBezTo>
                    <a:lnTo>
                      <a:pt x="313" y="1415"/>
                    </a:lnTo>
                    <a:cubicBezTo>
                      <a:pt x="313" y="1415"/>
                      <a:pt x="414" y="1421"/>
                      <a:pt x="543" y="1421"/>
                    </a:cubicBezTo>
                    <a:cubicBezTo>
                      <a:pt x="739" y="1421"/>
                      <a:pt x="999" y="1408"/>
                      <a:pt x="1065" y="1344"/>
                    </a:cubicBezTo>
                    <a:cubicBezTo>
                      <a:pt x="1174" y="1240"/>
                      <a:pt x="1130" y="820"/>
                      <a:pt x="1215" y="676"/>
                    </a:cubicBezTo>
                    <a:cubicBezTo>
                      <a:pt x="1297" y="534"/>
                      <a:pt x="1607" y="226"/>
                      <a:pt x="1534" y="69"/>
                    </a:cubicBezTo>
                    <a:cubicBezTo>
                      <a:pt x="1512" y="20"/>
                      <a:pt x="1461" y="0"/>
                      <a:pt x="13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0" name="Google Shape;8850;p48"/>
              <p:cNvSpPr/>
              <p:nvPr/>
            </p:nvSpPr>
            <p:spPr>
              <a:xfrm>
                <a:off x="6877392" y="1610631"/>
                <a:ext cx="741310" cy="476169"/>
              </a:xfrm>
              <a:custGeom>
                <a:avLst/>
                <a:gdLst/>
                <a:ahLst/>
                <a:cxnLst/>
                <a:rect l="l" t="t" r="r" b="b"/>
                <a:pathLst>
                  <a:path w="9987" h="6415" extrusionOk="0">
                    <a:moveTo>
                      <a:pt x="9965" y="1"/>
                    </a:moveTo>
                    <a:cubicBezTo>
                      <a:pt x="9960" y="1"/>
                      <a:pt x="9956" y="3"/>
                      <a:pt x="9952" y="8"/>
                    </a:cubicBezTo>
                    <a:cubicBezTo>
                      <a:pt x="9756" y="425"/>
                      <a:pt x="9181" y="697"/>
                      <a:pt x="8801" y="933"/>
                    </a:cubicBezTo>
                    <a:cubicBezTo>
                      <a:pt x="8084" y="1375"/>
                      <a:pt x="7366" y="1819"/>
                      <a:pt x="6652" y="2263"/>
                    </a:cubicBezTo>
                    <a:cubicBezTo>
                      <a:pt x="4866" y="3373"/>
                      <a:pt x="3077" y="4481"/>
                      <a:pt x="1290" y="5590"/>
                    </a:cubicBezTo>
                    <a:cubicBezTo>
                      <a:pt x="866" y="5853"/>
                      <a:pt x="441" y="6117"/>
                      <a:pt x="18" y="6380"/>
                    </a:cubicBezTo>
                    <a:cubicBezTo>
                      <a:pt x="0" y="6391"/>
                      <a:pt x="10" y="6414"/>
                      <a:pt x="26" y="6414"/>
                    </a:cubicBezTo>
                    <a:cubicBezTo>
                      <a:pt x="29" y="6414"/>
                      <a:pt x="32" y="6413"/>
                      <a:pt x="36" y="6411"/>
                    </a:cubicBezTo>
                    <a:cubicBezTo>
                      <a:pt x="1209" y="5685"/>
                      <a:pt x="2384" y="4957"/>
                      <a:pt x="3560" y="4231"/>
                    </a:cubicBezTo>
                    <a:cubicBezTo>
                      <a:pt x="5274" y="3171"/>
                      <a:pt x="6989" y="2111"/>
                      <a:pt x="8701" y="1047"/>
                    </a:cubicBezTo>
                    <a:cubicBezTo>
                      <a:pt x="9109" y="792"/>
                      <a:pt x="9771" y="479"/>
                      <a:pt x="9980" y="26"/>
                    </a:cubicBezTo>
                    <a:cubicBezTo>
                      <a:pt x="9986" y="13"/>
                      <a:pt x="9975" y="1"/>
                      <a:pt x="996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1" name="Google Shape;8851;p48"/>
              <p:cNvSpPr/>
              <p:nvPr/>
            </p:nvSpPr>
            <p:spPr>
              <a:xfrm>
                <a:off x="6886151" y="1587399"/>
                <a:ext cx="778127" cy="511279"/>
              </a:xfrm>
              <a:custGeom>
                <a:avLst/>
                <a:gdLst/>
                <a:ahLst/>
                <a:cxnLst/>
                <a:rect l="l" t="t" r="r" b="b"/>
                <a:pathLst>
                  <a:path w="10483" h="6888" extrusionOk="0">
                    <a:moveTo>
                      <a:pt x="10461" y="0"/>
                    </a:moveTo>
                    <a:cubicBezTo>
                      <a:pt x="10457" y="0"/>
                      <a:pt x="10452" y="2"/>
                      <a:pt x="10450" y="8"/>
                    </a:cubicBezTo>
                    <a:cubicBezTo>
                      <a:pt x="10263" y="437"/>
                      <a:pt x="9708" y="767"/>
                      <a:pt x="9326" y="1012"/>
                    </a:cubicBezTo>
                    <a:cubicBezTo>
                      <a:pt x="9220" y="1082"/>
                      <a:pt x="9108" y="1149"/>
                      <a:pt x="8999" y="1219"/>
                    </a:cubicBezTo>
                    <a:cubicBezTo>
                      <a:pt x="8327" y="1640"/>
                      <a:pt x="7653" y="2061"/>
                      <a:pt x="6981" y="2484"/>
                    </a:cubicBezTo>
                    <a:cubicBezTo>
                      <a:pt x="5115" y="3654"/>
                      <a:pt x="3252" y="4824"/>
                      <a:pt x="1386" y="5996"/>
                    </a:cubicBezTo>
                    <a:cubicBezTo>
                      <a:pt x="930" y="6282"/>
                      <a:pt x="472" y="6570"/>
                      <a:pt x="16" y="6855"/>
                    </a:cubicBezTo>
                    <a:cubicBezTo>
                      <a:pt x="0" y="6864"/>
                      <a:pt x="10" y="6888"/>
                      <a:pt x="26" y="6888"/>
                    </a:cubicBezTo>
                    <a:cubicBezTo>
                      <a:pt x="29" y="6888"/>
                      <a:pt x="32" y="6887"/>
                      <a:pt x="35" y="6885"/>
                    </a:cubicBezTo>
                    <a:cubicBezTo>
                      <a:pt x="1290" y="6101"/>
                      <a:pt x="2542" y="5315"/>
                      <a:pt x="3796" y="4531"/>
                    </a:cubicBezTo>
                    <a:cubicBezTo>
                      <a:pt x="5506" y="3461"/>
                      <a:pt x="7216" y="2391"/>
                      <a:pt x="8924" y="1319"/>
                    </a:cubicBezTo>
                    <a:cubicBezTo>
                      <a:pt x="9066" y="1229"/>
                      <a:pt x="9209" y="1142"/>
                      <a:pt x="9349" y="1052"/>
                    </a:cubicBezTo>
                    <a:cubicBezTo>
                      <a:pt x="9731" y="800"/>
                      <a:pt x="10293" y="459"/>
                      <a:pt x="10478" y="24"/>
                    </a:cubicBezTo>
                    <a:cubicBezTo>
                      <a:pt x="10483" y="11"/>
                      <a:pt x="10471" y="0"/>
                      <a:pt x="104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2" name="Google Shape;8852;p48"/>
              <p:cNvSpPr/>
              <p:nvPr/>
            </p:nvSpPr>
            <p:spPr>
              <a:xfrm>
                <a:off x="6894316" y="1627035"/>
                <a:ext cx="769962" cy="484631"/>
              </a:xfrm>
              <a:custGeom>
                <a:avLst/>
                <a:gdLst/>
                <a:ahLst/>
                <a:cxnLst/>
                <a:rect l="l" t="t" r="r" b="b"/>
                <a:pathLst>
                  <a:path w="10373" h="6529" extrusionOk="0">
                    <a:moveTo>
                      <a:pt x="10310" y="1"/>
                    </a:moveTo>
                    <a:cubicBezTo>
                      <a:pt x="10153" y="1"/>
                      <a:pt x="9955" y="154"/>
                      <a:pt x="9839" y="226"/>
                    </a:cubicBezTo>
                    <a:cubicBezTo>
                      <a:pt x="9659" y="336"/>
                      <a:pt x="9494" y="461"/>
                      <a:pt x="9319" y="577"/>
                    </a:cubicBezTo>
                    <a:cubicBezTo>
                      <a:pt x="9221" y="643"/>
                      <a:pt x="9119" y="702"/>
                      <a:pt x="9019" y="766"/>
                    </a:cubicBezTo>
                    <a:cubicBezTo>
                      <a:pt x="8355" y="1187"/>
                      <a:pt x="7690" y="1608"/>
                      <a:pt x="7028" y="2031"/>
                    </a:cubicBezTo>
                    <a:cubicBezTo>
                      <a:pt x="5156" y="3223"/>
                      <a:pt x="3283" y="4415"/>
                      <a:pt x="1412" y="5608"/>
                    </a:cubicBezTo>
                    <a:cubicBezTo>
                      <a:pt x="948" y="5904"/>
                      <a:pt x="483" y="6199"/>
                      <a:pt x="20" y="6495"/>
                    </a:cubicBezTo>
                    <a:cubicBezTo>
                      <a:pt x="0" y="6506"/>
                      <a:pt x="9" y="6528"/>
                      <a:pt x="24" y="6528"/>
                    </a:cubicBezTo>
                    <a:cubicBezTo>
                      <a:pt x="27" y="6528"/>
                      <a:pt x="31" y="6528"/>
                      <a:pt x="34" y="6525"/>
                    </a:cubicBezTo>
                    <a:cubicBezTo>
                      <a:pt x="1241" y="5760"/>
                      <a:pt x="2451" y="4992"/>
                      <a:pt x="3657" y="4227"/>
                    </a:cubicBezTo>
                    <a:cubicBezTo>
                      <a:pt x="5362" y="3145"/>
                      <a:pt x="7068" y="2063"/>
                      <a:pt x="8770" y="977"/>
                    </a:cubicBezTo>
                    <a:cubicBezTo>
                      <a:pt x="8950" y="862"/>
                      <a:pt x="9132" y="752"/>
                      <a:pt x="9309" y="632"/>
                    </a:cubicBezTo>
                    <a:cubicBezTo>
                      <a:pt x="9376" y="586"/>
                      <a:pt x="9441" y="538"/>
                      <a:pt x="9507" y="490"/>
                    </a:cubicBezTo>
                    <a:cubicBezTo>
                      <a:pt x="9636" y="400"/>
                      <a:pt x="9767" y="310"/>
                      <a:pt x="9903" y="227"/>
                    </a:cubicBezTo>
                    <a:cubicBezTo>
                      <a:pt x="10003" y="166"/>
                      <a:pt x="10176" y="34"/>
                      <a:pt x="10310" y="34"/>
                    </a:cubicBezTo>
                    <a:cubicBezTo>
                      <a:pt x="10322" y="34"/>
                      <a:pt x="10333" y="35"/>
                      <a:pt x="10345" y="37"/>
                    </a:cubicBezTo>
                    <a:cubicBezTo>
                      <a:pt x="10345" y="37"/>
                      <a:pt x="10346" y="37"/>
                      <a:pt x="10347" y="37"/>
                    </a:cubicBezTo>
                    <a:cubicBezTo>
                      <a:pt x="10366" y="37"/>
                      <a:pt x="10373" y="9"/>
                      <a:pt x="10353" y="5"/>
                    </a:cubicBezTo>
                    <a:cubicBezTo>
                      <a:pt x="10339" y="2"/>
                      <a:pt x="10325" y="1"/>
                      <a:pt x="103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3" name="Google Shape;8853;p48"/>
              <p:cNvSpPr/>
              <p:nvPr/>
            </p:nvSpPr>
            <p:spPr>
              <a:xfrm>
                <a:off x="6904559" y="1653460"/>
                <a:ext cx="752518" cy="469860"/>
              </a:xfrm>
              <a:custGeom>
                <a:avLst/>
                <a:gdLst/>
                <a:ahLst/>
                <a:cxnLst/>
                <a:rect l="l" t="t" r="r" b="b"/>
                <a:pathLst>
                  <a:path w="10138" h="6330" extrusionOk="0">
                    <a:moveTo>
                      <a:pt x="9966" y="1"/>
                    </a:moveTo>
                    <a:cubicBezTo>
                      <a:pt x="9600" y="1"/>
                      <a:pt x="9118" y="414"/>
                      <a:pt x="8834" y="596"/>
                    </a:cubicBezTo>
                    <a:cubicBezTo>
                      <a:pt x="8150" y="1034"/>
                      <a:pt x="7468" y="1476"/>
                      <a:pt x="6785" y="1917"/>
                    </a:cubicBezTo>
                    <a:cubicBezTo>
                      <a:pt x="4972" y="3089"/>
                      <a:pt x="3158" y="4264"/>
                      <a:pt x="1343" y="5436"/>
                    </a:cubicBezTo>
                    <a:cubicBezTo>
                      <a:pt x="901" y="5722"/>
                      <a:pt x="461" y="6008"/>
                      <a:pt x="17" y="6293"/>
                    </a:cubicBezTo>
                    <a:cubicBezTo>
                      <a:pt x="1" y="6305"/>
                      <a:pt x="11" y="6329"/>
                      <a:pt x="26" y="6329"/>
                    </a:cubicBezTo>
                    <a:cubicBezTo>
                      <a:pt x="29" y="6329"/>
                      <a:pt x="32" y="6328"/>
                      <a:pt x="36" y="6326"/>
                    </a:cubicBezTo>
                    <a:cubicBezTo>
                      <a:pt x="1183" y="5587"/>
                      <a:pt x="2329" y="4846"/>
                      <a:pt x="3476" y="4107"/>
                    </a:cubicBezTo>
                    <a:cubicBezTo>
                      <a:pt x="5163" y="3018"/>
                      <a:pt x="6852" y="1932"/>
                      <a:pt x="8537" y="840"/>
                    </a:cubicBezTo>
                    <a:cubicBezTo>
                      <a:pt x="8832" y="649"/>
                      <a:pt x="9577" y="39"/>
                      <a:pt x="9992" y="39"/>
                    </a:cubicBezTo>
                    <a:cubicBezTo>
                      <a:pt x="10035" y="39"/>
                      <a:pt x="10075" y="45"/>
                      <a:pt x="10111" y="60"/>
                    </a:cubicBezTo>
                    <a:cubicBezTo>
                      <a:pt x="10112" y="61"/>
                      <a:pt x="10114" y="61"/>
                      <a:pt x="10116" y="61"/>
                    </a:cubicBezTo>
                    <a:cubicBezTo>
                      <a:pt x="10129" y="61"/>
                      <a:pt x="10138" y="37"/>
                      <a:pt x="10122" y="31"/>
                    </a:cubicBezTo>
                    <a:cubicBezTo>
                      <a:pt x="10074" y="10"/>
                      <a:pt x="10021" y="1"/>
                      <a:pt x="99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4" name="Google Shape;8854;p48"/>
              <p:cNvSpPr/>
              <p:nvPr/>
            </p:nvSpPr>
            <p:spPr>
              <a:xfrm>
                <a:off x="6872567" y="2080482"/>
                <a:ext cx="11357" cy="10095"/>
              </a:xfrm>
              <a:custGeom>
                <a:avLst/>
                <a:gdLst/>
                <a:ahLst/>
                <a:cxnLst/>
                <a:rect l="l" t="t" r="r" b="b"/>
                <a:pathLst>
                  <a:path w="153" h="136" extrusionOk="0">
                    <a:moveTo>
                      <a:pt x="76" y="1"/>
                    </a:moveTo>
                    <a:cubicBezTo>
                      <a:pt x="48" y="1"/>
                      <a:pt x="23" y="18"/>
                      <a:pt x="14" y="45"/>
                    </a:cubicBezTo>
                    <a:cubicBezTo>
                      <a:pt x="0" y="81"/>
                      <a:pt x="18" y="119"/>
                      <a:pt x="53" y="132"/>
                    </a:cubicBezTo>
                    <a:cubicBezTo>
                      <a:pt x="61" y="135"/>
                      <a:pt x="69" y="136"/>
                      <a:pt x="76" y="136"/>
                    </a:cubicBezTo>
                    <a:cubicBezTo>
                      <a:pt x="104" y="136"/>
                      <a:pt x="130" y="119"/>
                      <a:pt x="140" y="92"/>
                    </a:cubicBezTo>
                    <a:cubicBezTo>
                      <a:pt x="153" y="58"/>
                      <a:pt x="134" y="20"/>
                      <a:pt x="101" y="5"/>
                    </a:cubicBezTo>
                    <a:cubicBezTo>
                      <a:pt x="93" y="2"/>
                      <a:pt x="84" y="1"/>
                      <a:pt x="7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5" name="Google Shape;8855;p48"/>
              <p:cNvSpPr/>
              <p:nvPr/>
            </p:nvSpPr>
            <p:spPr>
              <a:xfrm>
                <a:off x="6880881" y="2092581"/>
                <a:ext cx="11357" cy="10169"/>
              </a:xfrm>
              <a:custGeom>
                <a:avLst/>
                <a:gdLst/>
                <a:ahLst/>
                <a:cxnLst/>
                <a:rect l="l" t="t" r="r" b="b"/>
                <a:pathLst>
                  <a:path w="153" h="137" extrusionOk="0">
                    <a:moveTo>
                      <a:pt x="77" y="1"/>
                    </a:moveTo>
                    <a:cubicBezTo>
                      <a:pt x="49" y="1"/>
                      <a:pt x="24" y="18"/>
                      <a:pt x="13" y="46"/>
                    </a:cubicBezTo>
                    <a:cubicBezTo>
                      <a:pt x="0" y="82"/>
                      <a:pt x="19" y="120"/>
                      <a:pt x="54" y="133"/>
                    </a:cubicBezTo>
                    <a:cubicBezTo>
                      <a:pt x="62" y="135"/>
                      <a:pt x="69" y="136"/>
                      <a:pt x="77" y="136"/>
                    </a:cubicBezTo>
                    <a:cubicBezTo>
                      <a:pt x="105" y="136"/>
                      <a:pt x="131" y="120"/>
                      <a:pt x="141" y="92"/>
                    </a:cubicBezTo>
                    <a:cubicBezTo>
                      <a:pt x="153" y="57"/>
                      <a:pt x="135" y="19"/>
                      <a:pt x="100" y="5"/>
                    </a:cubicBezTo>
                    <a:cubicBezTo>
                      <a:pt x="93" y="2"/>
                      <a:pt x="85" y="1"/>
                      <a:pt x="7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6" name="Google Shape;8856;p48"/>
              <p:cNvSpPr/>
              <p:nvPr/>
            </p:nvSpPr>
            <p:spPr>
              <a:xfrm>
                <a:off x="6890233" y="2105793"/>
                <a:ext cx="11431" cy="10169"/>
              </a:xfrm>
              <a:custGeom>
                <a:avLst/>
                <a:gdLst/>
                <a:ahLst/>
                <a:cxnLst/>
                <a:rect l="l" t="t" r="r" b="b"/>
                <a:pathLst>
                  <a:path w="154" h="137" extrusionOk="0">
                    <a:moveTo>
                      <a:pt x="77" y="1"/>
                    </a:moveTo>
                    <a:cubicBezTo>
                      <a:pt x="48" y="1"/>
                      <a:pt x="23" y="17"/>
                      <a:pt x="12" y="45"/>
                    </a:cubicBezTo>
                    <a:cubicBezTo>
                      <a:pt x="1" y="81"/>
                      <a:pt x="17" y="119"/>
                      <a:pt x="53" y="132"/>
                    </a:cubicBezTo>
                    <a:cubicBezTo>
                      <a:pt x="61" y="135"/>
                      <a:pt x="69" y="136"/>
                      <a:pt x="76" y="136"/>
                    </a:cubicBezTo>
                    <a:cubicBezTo>
                      <a:pt x="104" y="136"/>
                      <a:pt x="130" y="119"/>
                      <a:pt x="140" y="91"/>
                    </a:cubicBezTo>
                    <a:cubicBezTo>
                      <a:pt x="153" y="55"/>
                      <a:pt x="134" y="17"/>
                      <a:pt x="99" y="4"/>
                    </a:cubicBezTo>
                    <a:cubicBezTo>
                      <a:pt x="92" y="2"/>
                      <a:pt x="84" y="1"/>
                      <a:pt x="7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7" name="Google Shape;8857;p48"/>
              <p:cNvSpPr/>
              <p:nvPr/>
            </p:nvSpPr>
            <p:spPr>
              <a:xfrm>
                <a:off x="6899437" y="2117298"/>
                <a:ext cx="11357" cy="10095"/>
              </a:xfrm>
              <a:custGeom>
                <a:avLst/>
                <a:gdLst/>
                <a:ahLst/>
                <a:cxnLst/>
                <a:rect l="l" t="t" r="r" b="b"/>
                <a:pathLst>
                  <a:path w="153" h="136" extrusionOk="0">
                    <a:moveTo>
                      <a:pt x="74" y="0"/>
                    </a:moveTo>
                    <a:cubicBezTo>
                      <a:pt x="47" y="0"/>
                      <a:pt x="22" y="17"/>
                      <a:pt x="12" y="44"/>
                    </a:cubicBezTo>
                    <a:cubicBezTo>
                      <a:pt x="0" y="80"/>
                      <a:pt x="17" y="118"/>
                      <a:pt x="52" y="131"/>
                    </a:cubicBezTo>
                    <a:cubicBezTo>
                      <a:pt x="60" y="134"/>
                      <a:pt x="68" y="135"/>
                      <a:pt x="76" y="135"/>
                    </a:cubicBezTo>
                    <a:cubicBezTo>
                      <a:pt x="104" y="135"/>
                      <a:pt x="129" y="118"/>
                      <a:pt x="139" y="92"/>
                    </a:cubicBezTo>
                    <a:cubicBezTo>
                      <a:pt x="153" y="57"/>
                      <a:pt x="134" y="19"/>
                      <a:pt x="99" y="5"/>
                    </a:cubicBezTo>
                    <a:cubicBezTo>
                      <a:pt x="91" y="2"/>
                      <a:pt x="82" y="0"/>
                      <a:pt x="7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8" name="Google Shape;8858;p48"/>
              <p:cNvSpPr/>
              <p:nvPr/>
            </p:nvSpPr>
            <p:spPr>
              <a:xfrm>
                <a:off x="7649494" y="1651753"/>
                <a:ext cx="11505" cy="10095"/>
              </a:xfrm>
              <a:custGeom>
                <a:avLst/>
                <a:gdLst/>
                <a:ahLst/>
                <a:cxnLst/>
                <a:rect l="l" t="t" r="r" b="b"/>
                <a:pathLst>
                  <a:path w="155" h="136" extrusionOk="0">
                    <a:moveTo>
                      <a:pt x="77" y="0"/>
                    </a:moveTo>
                    <a:cubicBezTo>
                      <a:pt x="49" y="0"/>
                      <a:pt x="24" y="18"/>
                      <a:pt x="14" y="44"/>
                    </a:cubicBezTo>
                    <a:cubicBezTo>
                      <a:pt x="1" y="80"/>
                      <a:pt x="20" y="119"/>
                      <a:pt x="54" y="131"/>
                    </a:cubicBezTo>
                    <a:cubicBezTo>
                      <a:pt x="63" y="134"/>
                      <a:pt x="71" y="135"/>
                      <a:pt x="79" y="135"/>
                    </a:cubicBezTo>
                    <a:cubicBezTo>
                      <a:pt x="106" y="135"/>
                      <a:pt x="131" y="119"/>
                      <a:pt x="142" y="92"/>
                    </a:cubicBezTo>
                    <a:cubicBezTo>
                      <a:pt x="155" y="57"/>
                      <a:pt x="136" y="18"/>
                      <a:pt x="101" y="5"/>
                    </a:cubicBezTo>
                    <a:cubicBezTo>
                      <a:pt x="93" y="2"/>
                      <a:pt x="85" y="0"/>
                      <a:pt x="7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9" name="Google Shape;8859;p48"/>
              <p:cNvSpPr/>
              <p:nvPr/>
            </p:nvSpPr>
            <p:spPr>
              <a:xfrm>
                <a:off x="7656620" y="1623621"/>
                <a:ext cx="11357" cy="10095"/>
              </a:xfrm>
              <a:custGeom>
                <a:avLst/>
                <a:gdLst/>
                <a:ahLst/>
                <a:cxnLst/>
                <a:rect l="l" t="t" r="r" b="b"/>
                <a:pathLst>
                  <a:path w="153" h="136" extrusionOk="0">
                    <a:moveTo>
                      <a:pt x="76" y="0"/>
                    </a:moveTo>
                    <a:cubicBezTo>
                      <a:pt x="48" y="0"/>
                      <a:pt x="22" y="18"/>
                      <a:pt x="12" y="44"/>
                    </a:cubicBezTo>
                    <a:cubicBezTo>
                      <a:pt x="0" y="80"/>
                      <a:pt x="18" y="119"/>
                      <a:pt x="53" y="131"/>
                    </a:cubicBezTo>
                    <a:cubicBezTo>
                      <a:pt x="61" y="134"/>
                      <a:pt x="69" y="135"/>
                      <a:pt x="76" y="135"/>
                    </a:cubicBezTo>
                    <a:cubicBezTo>
                      <a:pt x="104" y="135"/>
                      <a:pt x="130" y="118"/>
                      <a:pt x="140" y="92"/>
                    </a:cubicBezTo>
                    <a:cubicBezTo>
                      <a:pt x="153" y="57"/>
                      <a:pt x="136" y="16"/>
                      <a:pt x="99" y="5"/>
                    </a:cubicBezTo>
                    <a:cubicBezTo>
                      <a:pt x="91" y="2"/>
                      <a:pt x="83" y="0"/>
                      <a:pt x="7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0" name="Google Shape;8860;p48"/>
              <p:cNvSpPr/>
              <p:nvPr/>
            </p:nvSpPr>
            <p:spPr>
              <a:xfrm>
                <a:off x="7657065" y="1583465"/>
                <a:ext cx="11505" cy="10095"/>
              </a:xfrm>
              <a:custGeom>
                <a:avLst/>
                <a:gdLst/>
                <a:ahLst/>
                <a:cxnLst/>
                <a:rect l="l" t="t" r="r" b="b"/>
                <a:pathLst>
                  <a:path w="155" h="136" extrusionOk="0">
                    <a:moveTo>
                      <a:pt x="78" y="0"/>
                    </a:moveTo>
                    <a:cubicBezTo>
                      <a:pt x="50" y="0"/>
                      <a:pt x="24" y="17"/>
                      <a:pt x="13" y="45"/>
                    </a:cubicBezTo>
                    <a:cubicBezTo>
                      <a:pt x="0" y="81"/>
                      <a:pt x="19" y="119"/>
                      <a:pt x="54" y="132"/>
                    </a:cubicBezTo>
                    <a:cubicBezTo>
                      <a:pt x="62" y="134"/>
                      <a:pt x="69" y="135"/>
                      <a:pt x="77" y="135"/>
                    </a:cubicBezTo>
                    <a:cubicBezTo>
                      <a:pt x="105" y="135"/>
                      <a:pt x="131" y="119"/>
                      <a:pt x="141" y="91"/>
                    </a:cubicBezTo>
                    <a:cubicBezTo>
                      <a:pt x="154" y="58"/>
                      <a:pt x="135" y="18"/>
                      <a:pt x="100" y="4"/>
                    </a:cubicBezTo>
                    <a:cubicBezTo>
                      <a:pt x="93" y="2"/>
                      <a:pt x="85" y="0"/>
                      <a:pt x="7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1" name="Google Shape;8861;p48"/>
              <p:cNvSpPr/>
              <p:nvPr/>
            </p:nvSpPr>
            <p:spPr>
              <a:xfrm>
                <a:off x="7612455" y="1604322"/>
                <a:ext cx="11357" cy="10095"/>
              </a:xfrm>
              <a:custGeom>
                <a:avLst/>
                <a:gdLst/>
                <a:ahLst/>
                <a:cxnLst/>
                <a:rect l="l" t="t" r="r" b="b"/>
                <a:pathLst>
                  <a:path w="153" h="136" extrusionOk="0">
                    <a:moveTo>
                      <a:pt x="75" y="1"/>
                    </a:moveTo>
                    <a:cubicBezTo>
                      <a:pt x="47" y="1"/>
                      <a:pt x="22" y="18"/>
                      <a:pt x="12" y="44"/>
                    </a:cubicBezTo>
                    <a:cubicBezTo>
                      <a:pt x="0" y="80"/>
                      <a:pt x="18" y="119"/>
                      <a:pt x="52" y="131"/>
                    </a:cubicBezTo>
                    <a:cubicBezTo>
                      <a:pt x="61" y="134"/>
                      <a:pt x="69" y="135"/>
                      <a:pt x="77" y="135"/>
                    </a:cubicBezTo>
                    <a:cubicBezTo>
                      <a:pt x="104" y="135"/>
                      <a:pt x="129" y="119"/>
                      <a:pt x="140" y="92"/>
                    </a:cubicBezTo>
                    <a:cubicBezTo>
                      <a:pt x="153" y="56"/>
                      <a:pt x="134" y="18"/>
                      <a:pt x="99" y="5"/>
                    </a:cubicBezTo>
                    <a:cubicBezTo>
                      <a:pt x="91" y="2"/>
                      <a:pt x="83" y="1"/>
                      <a:pt x="7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2" name="Google Shape;8862;p48"/>
              <p:cNvSpPr/>
              <p:nvPr/>
            </p:nvSpPr>
            <p:spPr>
              <a:xfrm>
                <a:off x="6770506" y="1863445"/>
                <a:ext cx="268555" cy="239309"/>
              </a:xfrm>
              <a:custGeom>
                <a:avLst/>
                <a:gdLst/>
                <a:ahLst/>
                <a:cxnLst/>
                <a:rect l="l" t="t" r="r" b="b"/>
                <a:pathLst>
                  <a:path w="3618" h="3224" extrusionOk="0">
                    <a:moveTo>
                      <a:pt x="927" y="0"/>
                    </a:moveTo>
                    <a:lnTo>
                      <a:pt x="0" y="1312"/>
                    </a:lnTo>
                    <a:cubicBezTo>
                      <a:pt x="0" y="1312"/>
                      <a:pt x="1254" y="2189"/>
                      <a:pt x="1776" y="2562"/>
                    </a:cubicBezTo>
                    <a:cubicBezTo>
                      <a:pt x="1985" y="2711"/>
                      <a:pt x="2874" y="3212"/>
                      <a:pt x="3008" y="3223"/>
                    </a:cubicBezTo>
                    <a:cubicBezTo>
                      <a:pt x="3020" y="3224"/>
                      <a:pt x="3031" y="3224"/>
                      <a:pt x="3040" y="3224"/>
                    </a:cubicBezTo>
                    <a:cubicBezTo>
                      <a:pt x="3204" y="3224"/>
                      <a:pt x="3085" y="3105"/>
                      <a:pt x="3011" y="3056"/>
                    </a:cubicBezTo>
                    <a:cubicBezTo>
                      <a:pt x="2923" y="2996"/>
                      <a:pt x="2414" y="2655"/>
                      <a:pt x="2414" y="2655"/>
                    </a:cubicBezTo>
                    <a:lnTo>
                      <a:pt x="2414" y="2655"/>
                    </a:lnTo>
                    <a:cubicBezTo>
                      <a:pt x="2414" y="2655"/>
                      <a:pt x="2966" y="2963"/>
                      <a:pt x="3263" y="3076"/>
                    </a:cubicBezTo>
                    <a:cubicBezTo>
                      <a:pt x="3280" y="3083"/>
                      <a:pt x="3301" y="3087"/>
                      <a:pt x="3321" y="3087"/>
                    </a:cubicBezTo>
                    <a:cubicBezTo>
                      <a:pt x="3364" y="3087"/>
                      <a:pt x="3406" y="3071"/>
                      <a:pt x="3414" y="3038"/>
                    </a:cubicBezTo>
                    <a:cubicBezTo>
                      <a:pt x="3429" y="2976"/>
                      <a:pt x="2519" y="2433"/>
                      <a:pt x="2518" y="2433"/>
                    </a:cubicBezTo>
                    <a:lnTo>
                      <a:pt x="2518" y="2433"/>
                    </a:lnTo>
                    <a:cubicBezTo>
                      <a:pt x="2519" y="2433"/>
                      <a:pt x="3292" y="2867"/>
                      <a:pt x="3443" y="2912"/>
                    </a:cubicBezTo>
                    <a:cubicBezTo>
                      <a:pt x="3472" y="2920"/>
                      <a:pt x="3499" y="2925"/>
                      <a:pt x="3523" y="2925"/>
                    </a:cubicBezTo>
                    <a:cubicBezTo>
                      <a:pt x="3582" y="2925"/>
                      <a:pt x="3618" y="2897"/>
                      <a:pt x="3578" y="2829"/>
                    </a:cubicBezTo>
                    <a:cubicBezTo>
                      <a:pt x="3554" y="2786"/>
                      <a:pt x="3237" y="2617"/>
                      <a:pt x="3146" y="2559"/>
                    </a:cubicBezTo>
                    <a:cubicBezTo>
                      <a:pt x="2953" y="2438"/>
                      <a:pt x="2758" y="2319"/>
                      <a:pt x="2566" y="2199"/>
                    </a:cubicBezTo>
                    <a:lnTo>
                      <a:pt x="2566" y="2199"/>
                    </a:lnTo>
                    <a:cubicBezTo>
                      <a:pt x="2815" y="2331"/>
                      <a:pt x="3082" y="2452"/>
                      <a:pt x="3330" y="2584"/>
                    </a:cubicBezTo>
                    <a:cubicBezTo>
                      <a:pt x="3372" y="2605"/>
                      <a:pt x="3417" y="2629"/>
                      <a:pt x="3465" y="2635"/>
                    </a:cubicBezTo>
                    <a:cubicBezTo>
                      <a:pt x="3481" y="2637"/>
                      <a:pt x="3495" y="2638"/>
                      <a:pt x="3507" y="2638"/>
                    </a:cubicBezTo>
                    <a:cubicBezTo>
                      <a:pt x="3610" y="2638"/>
                      <a:pt x="3565" y="2564"/>
                      <a:pt x="3490" y="2510"/>
                    </a:cubicBezTo>
                    <a:cubicBezTo>
                      <a:pt x="3401" y="2443"/>
                      <a:pt x="3313" y="2379"/>
                      <a:pt x="3223" y="2315"/>
                    </a:cubicBezTo>
                    <a:cubicBezTo>
                      <a:pt x="3172" y="2280"/>
                      <a:pt x="2470" y="1871"/>
                      <a:pt x="2649" y="1765"/>
                    </a:cubicBezTo>
                    <a:cubicBezTo>
                      <a:pt x="2691" y="1741"/>
                      <a:pt x="2738" y="1732"/>
                      <a:pt x="2789" y="1732"/>
                    </a:cubicBezTo>
                    <a:cubicBezTo>
                      <a:pt x="2919" y="1732"/>
                      <a:pt x="3065" y="1789"/>
                      <a:pt x="3162" y="1789"/>
                    </a:cubicBezTo>
                    <a:cubicBezTo>
                      <a:pt x="3190" y="1789"/>
                      <a:pt x="3215" y="1785"/>
                      <a:pt x="3233" y="1772"/>
                    </a:cubicBezTo>
                    <a:cubicBezTo>
                      <a:pt x="3353" y="1688"/>
                      <a:pt x="2998" y="1532"/>
                      <a:pt x="2923" y="1500"/>
                    </a:cubicBezTo>
                    <a:cubicBezTo>
                      <a:pt x="2161" y="1161"/>
                      <a:pt x="927" y="0"/>
                      <a:pt x="927" y="0"/>
                    </a:cubicBezTo>
                    <a:close/>
                  </a:path>
                </a:pathLst>
              </a:custGeom>
              <a:solidFill>
                <a:srgbClr val="F87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3" name="Google Shape;8863;p48"/>
              <p:cNvSpPr/>
              <p:nvPr/>
            </p:nvSpPr>
            <p:spPr>
              <a:xfrm>
                <a:off x="6678688" y="1595118"/>
                <a:ext cx="397043" cy="452714"/>
              </a:xfrm>
              <a:custGeom>
                <a:avLst/>
                <a:gdLst/>
                <a:ahLst/>
                <a:cxnLst/>
                <a:rect l="l" t="t" r="r" b="b"/>
                <a:pathLst>
                  <a:path w="5349" h="6099" extrusionOk="0">
                    <a:moveTo>
                      <a:pt x="4969" y="1"/>
                    </a:moveTo>
                    <a:cubicBezTo>
                      <a:pt x="4715" y="1"/>
                      <a:pt x="4307" y="28"/>
                      <a:pt x="3674" y="130"/>
                    </a:cubicBezTo>
                    <a:cubicBezTo>
                      <a:pt x="1805" y="434"/>
                      <a:pt x="0" y="2973"/>
                      <a:pt x="229" y="3961"/>
                    </a:cubicBezTo>
                    <a:cubicBezTo>
                      <a:pt x="601" y="5561"/>
                      <a:pt x="2491" y="6090"/>
                      <a:pt x="2761" y="6099"/>
                    </a:cubicBezTo>
                    <a:cubicBezTo>
                      <a:pt x="2762" y="6099"/>
                      <a:pt x="2763" y="6099"/>
                      <a:pt x="2765" y="6099"/>
                    </a:cubicBezTo>
                    <a:cubicBezTo>
                      <a:pt x="3039" y="6099"/>
                      <a:pt x="3645" y="5005"/>
                      <a:pt x="3638" y="4781"/>
                    </a:cubicBezTo>
                    <a:cubicBezTo>
                      <a:pt x="3629" y="4556"/>
                      <a:pt x="2623" y="3859"/>
                      <a:pt x="2637" y="3576"/>
                    </a:cubicBezTo>
                    <a:cubicBezTo>
                      <a:pt x="2652" y="3293"/>
                      <a:pt x="3529" y="2427"/>
                      <a:pt x="3529" y="2427"/>
                    </a:cubicBezTo>
                    <a:lnTo>
                      <a:pt x="5348" y="36"/>
                    </a:lnTo>
                    <a:cubicBezTo>
                      <a:pt x="5348" y="36"/>
                      <a:pt x="5257" y="1"/>
                      <a:pt x="49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4" name="Google Shape;8864;p48"/>
              <p:cNvSpPr/>
              <p:nvPr/>
            </p:nvSpPr>
            <p:spPr>
              <a:xfrm>
                <a:off x="7109275" y="1594821"/>
                <a:ext cx="257495" cy="155061"/>
              </a:xfrm>
              <a:custGeom>
                <a:avLst/>
                <a:gdLst/>
                <a:ahLst/>
                <a:cxnLst/>
                <a:rect l="l" t="t" r="r" b="b"/>
                <a:pathLst>
                  <a:path w="3469" h="2089" extrusionOk="0">
                    <a:moveTo>
                      <a:pt x="144" y="0"/>
                    </a:moveTo>
                    <a:cubicBezTo>
                      <a:pt x="135" y="0"/>
                      <a:pt x="126" y="0"/>
                      <a:pt x="117" y="1"/>
                    </a:cubicBezTo>
                    <a:lnTo>
                      <a:pt x="0" y="111"/>
                    </a:lnTo>
                    <a:lnTo>
                      <a:pt x="426" y="57"/>
                    </a:lnTo>
                    <a:cubicBezTo>
                      <a:pt x="594" y="88"/>
                      <a:pt x="750" y="111"/>
                      <a:pt x="909" y="175"/>
                    </a:cubicBezTo>
                    <a:cubicBezTo>
                      <a:pt x="930" y="182"/>
                      <a:pt x="950" y="192"/>
                      <a:pt x="956" y="213"/>
                    </a:cubicBezTo>
                    <a:cubicBezTo>
                      <a:pt x="959" y="229"/>
                      <a:pt x="952" y="246"/>
                      <a:pt x="952" y="262"/>
                    </a:cubicBezTo>
                    <a:cubicBezTo>
                      <a:pt x="953" y="311"/>
                      <a:pt x="1021" y="321"/>
                      <a:pt x="1068" y="323"/>
                    </a:cubicBezTo>
                    <a:cubicBezTo>
                      <a:pt x="1145" y="326"/>
                      <a:pt x="1220" y="336"/>
                      <a:pt x="1293" y="358"/>
                    </a:cubicBezTo>
                    <a:cubicBezTo>
                      <a:pt x="1313" y="364"/>
                      <a:pt x="1335" y="372"/>
                      <a:pt x="1342" y="390"/>
                    </a:cubicBezTo>
                    <a:cubicBezTo>
                      <a:pt x="1349" y="407"/>
                      <a:pt x="1342" y="425"/>
                      <a:pt x="1342" y="443"/>
                    </a:cubicBezTo>
                    <a:cubicBezTo>
                      <a:pt x="1341" y="513"/>
                      <a:pt x="1421" y="555"/>
                      <a:pt x="1487" y="577"/>
                    </a:cubicBezTo>
                    <a:cubicBezTo>
                      <a:pt x="1653" y="634"/>
                      <a:pt x="1835" y="714"/>
                      <a:pt x="2009" y="731"/>
                    </a:cubicBezTo>
                    <a:cubicBezTo>
                      <a:pt x="2176" y="750"/>
                      <a:pt x="2280" y="788"/>
                      <a:pt x="2418" y="898"/>
                    </a:cubicBezTo>
                    <a:cubicBezTo>
                      <a:pt x="2834" y="1228"/>
                      <a:pt x="3128" y="1685"/>
                      <a:pt x="3468" y="2089"/>
                    </a:cubicBezTo>
                    <a:cubicBezTo>
                      <a:pt x="3439" y="2036"/>
                      <a:pt x="3406" y="1986"/>
                      <a:pt x="3377" y="1932"/>
                    </a:cubicBezTo>
                    <a:cubicBezTo>
                      <a:pt x="3072" y="1395"/>
                      <a:pt x="2717" y="838"/>
                      <a:pt x="2168" y="523"/>
                    </a:cubicBezTo>
                    <a:cubicBezTo>
                      <a:pt x="1648" y="225"/>
                      <a:pt x="856" y="0"/>
                      <a:pt x="144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5" name="Google Shape;8865;p48"/>
              <p:cNvSpPr/>
              <p:nvPr/>
            </p:nvSpPr>
            <p:spPr>
              <a:xfrm>
                <a:off x="6849038" y="1595118"/>
                <a:ext cx="226691" cy="54335"/>
              </a:xfrm>
              <a:custGeom>
                <a:avLst/>
                <a:gdLst/>
                <a:ahLst/>
                <a:cxnLst/>
                <a:rect l="l" t="t" r="r" b="b"/>
                <a:pathLst>
                  <a:path w="3054" h="732" extrusionOk="0">
                    <a:moveTo>
                      <a:pt x="2674" y="1"/>
                    </a:moveTo>
                    <a:cubicBezTo>
                      <a:pt x="2420" y="1"/>
                      <a:pt x="2012" y="28"/>
                      <a:pt x="1379" y="130"/>
                    </a:cubicBezTo>
                    <a:cubicBezTo>
                      <a:pt x="904" y="207"/>
                      <a:pt x="435" y="428"/>
                      <a:pt x="1" y="731"/>
                    </a:cubicBezTo>
                    <a:cubicBezTo>
                      <a:pt x="338" y="580"/>
                      <a:pt x="672" y="428"/>
                      <a:pt x="1007" y="278"/>
                    </a:cubicBezTo>
                    <a:lnTo>
                      <a:pt x="1007" y="278"/>
                    </a:lnTo>
                    <a:cubicBezTo>
                      <a:pt x="1001" y="341"/>
                      <a:pt x="1068" y="366"/>
                      <a:pt x="1139" y="366"/>
                    </a:cubicBezTo>
                    <a:cubicBezTo>
                      <a:pt x="1169" y="366"/>
                      <a:pt x="1200" y="362"/>
                      <a:pt x="1227" y="354"/>
                    </a:cubicBezTo>
                    <a:cubicBezTo>
                      <a:pt x="1705" y="217"/>
                      <a:pt x="2201" y="148"/>
                      <a:pt x="2697" y="148"/>
                    </a:cubicBezTo>
                    <a:cubicBezTo>
                      <a:pt x="2786" y="148"/>
                      <a:pt x="2875" y="150"/>
                      <a:pt x="2963" y="155"/>
                    </a:cubicBezTo>
                    <a:lnTo>
                      <a:pt x="3053" y="36"/>
                    </a:lnTo>
                    <a:cubicBezTo>
                      <a:pt x="3053" y="36"/>
                      <a:pt x="2962" y="1"/>
                      <a:pt x="2674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6" name="Google Shape;8866;p48"/>
              <p:cNvSpPr/>
              <p:nvPr/>
            </p:nvSpPr>
            <p:spPr>
              <a:xfrm>
                <a:off x="6872122" y="2020582"/>
                <a:ext cx="30062" cy="18928"/>
              </a:xfrm>
              <a:custGeom>
                <a:avLst/>
                <a:gdLst/>
                <a:ahLst/>
                <a:cxnLst/>
                <a:rect l="l" t="t" r="r" b="b"/>
                <a:pathLst>
                  <a:path w="405" h="255" extrusionOk="0">
                    <a:moveTo>
                      <a:pt x="43" y="1"/>
                    </a:moveTo>
                    <a:lnTo>
                      <a:pt x="1" y="72"/>
                    </a:lnTo>
                    <a:cubicBezTo>
                      <a:pt x="8" y="75"/>
                      <a:pt x="188" y="181"/>
                      <a:pt x="372" y="255"/>
                    </a:cubicBezTo>
                    <a:lnTo>
                      <a:pt x="404" y="178"/>
                    </a:lnTo>
                    <a:cubicBezTo>
                      <a:pt x="226" y="108"/>
                      <a:pt x="44" y="2"/>
                      <a:pt x="43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7" name="Google Shape;8867;p48"/>
              <p:cNvSpPr/>
              <p:nvPr/>
            </p:nvSpPr>
            <p:spPr>
              <a:xfrm>
                <a:off x="6886670" y="2003361"/>
                <a:ext cx="30062" cy="18928"/>
              </a:xfrm>
              <a:custGeom>
                <a:avLst/>
                <a:gdLst/>
                <a:ahLst/>
                <a:cxnLst/>
                <a:rect l="l" t="t" r="r" b="b"/>
                <a:pathLst>
                  <a:path w="405" h="255" extrusionOk="0">
                    <a:moveTo>
                      <a:pt x="43" y="0"/>
                    </a:moveTo>
                    <a:lnTo>
                      <a:pt x="1" y="71"/>
                    </a:lnTo>
                    <a:cubicBezTo>
                      <a:pt x="8" y="74"/>
                      <a:pt x="188" y="180"/>
                      <a:pt x="372" y="254"/>
                    </a:cubicBezTo>
                    <a:lnTo>
                      <a:pt x="404" y="177"/>
                    </a:lnTo>
                    <a:cubicBezTo>
                      <a:pt x="226" y="108"/>
                      <a:pt x="44" y="2"/>
                      <a:pt x="43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8" name="Google Shape;8868;p48"/>
              <p:cNvSpPr/>
              <p:nvPr/>
            </p:nvSpPr>
            <p:spPr>
              <a:xfrm>
                <a:off x="6899437" y="1979832"/>
                <a:ext cx="29914" cy="18928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55" extrusionOk="0">
                    <a:moveTo>
                      <a:pt x="41" y="1"/>
                    </a:moveTo>
                    <a:lnTo>
                      <a:pt x="0" y="72"/>
                    </a:lnTo>
                    <a:cubicBezTo>
                      <a:pt x="7" y="76"/>
                      <a:pt x="186" y="181"/>
                      <a:pt x="372" y="255"/>
                    </a:cubicBezTo>
                    <a:lnTo>
                      <a:pt x="402" y="179"/>
                    </a:lnTo>
                    <a:cubicBezTo>
                      <a:pt x="225" y="108"/>
                      <a:pt x="44" y="4"/>
                      <a:pt x="41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9" name="Google Shape;8869;p48"/>
              <p:cNvSpPr/>
              <p:nvPr/>
            </p:nvSpPr>
            <p:spPr>
              <a:xfrm>
                <a:off x="6910200" y="1958900"/>
                <a:ext cx="29914" cy="19002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56" extrusionOk="0">
                    <a:moveTo>
                      <a:pt x="41" y="1"/>
                    </a:moveTo>
                    <a:lnTo>
                      <a:pt x="0" y="72"/>
                    </a:lnTo>
                    <a:cubicBezTo>
                      <a:pt x="8" y="76"/>
                      <a:pt x="186" y="181"/>
                      <a:pt x="372" y="255"/>
                    </a:cubicBezTo>
                    <a:lnTo>
                      <a:pt x="403" y="180"/>
                    </a:lnTo>
                    <a:cubicBezTo>
                      <a:pt x="225" y="108"/>
                      <a:pt x="44" y="4"/>
                      <a:pt x="41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0" name="Google Shape;8870;p48"/>
              <p:cNvSpPr/>
              <p:nvPr/>
            </p:nvSpPr>
            <p:spPr>
              <a:xfrm>
                <a:off x="6918513" y="1941605"/>
                <a:ext cx="29988" cy="18928"/>
              </a:xfrm>
              <a:custGeom>
                <a:avLst/>
                <a:gdLst/>
                <a:ahLst/>
                <a:cxnLst/>
                <a:rect l="l" t="t" r="r" b="b"/>
                <a:pathLst>
                  <a:path w="404" h="255" extrusionOk="0">
                    <a:moveTo>
                      <a:pt x="42" y="0"/>
                    </a:moveTo>
                    <a:lnTo>
                      <a:pt x="0" y="71"/>
                    </a:lnTo>
                    <a:cubicBezTo>
                      <a:pt x="7" y="76"/>
                      <a:pt x="187" y="180"/>
                      <a:pt x="372" y="254"/>
                    </a:cubicBezTo>
                    <a:lnTo>
                      <a:pt x="404" y="179"/>
                    </a:lnTo>
                    <a:cubicBezTo>
                      <a:pt x="225" y="108"/>
                      <a:pt x="44" y="3"/>
                      <a:pt x="42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1" name="Google Shape;8871;p48"/>
              <p:cNvSpPr/>
              <p:nvPr/>
            </p:nvSpPr>
            <p:spPr>
              <a:xfrm>
                <a:off x="6909087" y="1747356"/>
                <a:ext cx="8313" cy="55671"/>
              </a:xfrm>
              <a:custGeom>
                <a:avLst/>
                <a:gdLst/>
                <a:ahLst/>
                <a:cxnLst/>
                <a:rect l="l" t="t" r="r" b="b"/>
                <a:pathLst>
                  <a:path w="112" h="750" extrusionOk="0">
                    <a:moveTo>
                      <a:pt x="82" y="0"/>
                    </a:moveTo>
                    <a:lnTo>
                      <a:pt x="1" y="13"/>
                    </a:lnTo>
                    <a:cubicBezTo>
                      <a:pt x="28" y="205"/>
                      <a:pt x="25" y="744"/>
                      <a:pt x="25" y="750"/>
                    </a:cubicBezTo>
                    <a:lnTo>
                      <a:pt x="107" y="750"/>
                    </a:lnTo>
                    <a:cubicBezTo>
                      <a:pt x="107" y="728"/>
                      <a:pt x="111" y="199"/>
                      <a:pt x="82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2" name="Google Shape;8872;p48"/>
              <p:cNvSpPr/>
              <p:nvPr/>
            </p:nvSpPr>
            <p:spPr>
              <a:xfrm>
                <a:off x="7003725" y="1604916"/>
                <a:ext cx="20858" cy="12173"/>
              </a:xfrm>
              <a:custGeom>
                <a:avLst/>
                <a:gdLst/>
                <a:ahLst/>
                <a:cxnLst/>
                <a:rect l="l" t="t" r="r" b="b"/>
                <a:pathLst>
                  <a:path w="281" h="164" extrusionOk="0">
                    <a:moveTo>
                      <a:pt x="258" y="1"/>
                    </a:moveTo>
                    <a:cubicBezTo>
                      <a:pt x="257" y="1"/>
                      <a:pt x="256" y="1"/>
                      <a:pt x="255" y="1"/>
                    </a:cubicBezTo>
                    <a:cubicBezTo>
                      <a:pt x="174" y="5"/>
                      <a:pt x="52" y="62"/>
                      <a:pt x="8" y="132"/>
                    </a:cubicBezTo>
                    <a:cubicBezTo>
                      <a:pt x="0" y="145"/>
                      <a:pt x="11" y="163"/>
                      <a:pt x="26" y="163"/>
                    </a:cubicBezTo>
                    <a:cubicBezTo>
                      <a:pt x="28" y="163"/>
                      <a:pt x="31" y="163"/>
                      <a:pt x="33" y="162"/>
                    </a:cubicBezTo>
                    <a:cubicBezTo>
                      <a:pt x="72" y="148"/>
                      <a:pt x="105" y="119"/>
                      <a:pt x="142" y="98"/>
                    </a:cubicBezTo>
                    <a:cubicBezTo>
                      <a:pt x="181" y="77"/>
                      <a:pt x="226" y="62"/>
                      <a:pt x="267" y="37"/>
                    </a:cubicBezTo>
                    <a:cubicBezTo>
                      <a:pt x="280" y="26"/>
                      <a:pt x="276" y="1"/>
                      <a:pt x="258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3" name="Google Shape;8873;p48"/>
              <p:cNvSpPr/>
              <p:nvPr/>
            </p:nvSpPr>
            <p:spPr>
              <a:xfrm>
                <a:off x="7010554" y="1611522"/>
                <a:ext cx="21081" cy="18557"/>
              </a:xfrm>
              <a:custGeom>
                <a:avLst/>
                <a:gdLst/>
                <a:ahLst/>
                <a:cxnLst/>
                <a:rect l="l" t="t" r="r" b="b"/>
                <a:pathLst>
                  <a:path w="284" h="250" extrusionOk="0">
                    <a:moveTo>
                      <a:pt x="250" y="1"/>
                    </a:moveTo>
                    <a:cubicBezTo>
                      <a:pt x="248" y="1"/>
                      <a:pt x="245" y="1"/>
                      <a:pt x="243" y="2"/>
                    </a:cubicBezTo>
                    <a:cubicBezTo>
                      <a:pt x="144" y="31"/>
                      <a:pt x="16" y="115"/>
                      <a:pt x="2" y="226"/>
                    </a:cubicBezTo>
                    <a:cubicBezTo>
                      <a:pt x="1" y="240"/>
                      <a:pt x="14" y="249"/>
                      <a:pt x="27" y="249"/>
                    </a:cubicBezTo>
                    <a:cubicBezTo>
                      <a:pt x="33" y="249"/>
                      <a:pt x="39" y="247"/>
                      <a:pt x="44" y="242"/>
                    </a:cubicBezTo>
                    <a:cubicBezTo>
                      <a:pt x="74" y="207"/>
                      <a:pt x="90" y="166"/>
                      <a:pt x="125" y="131"/>
                    </a:cubicBezTo>
                    <a:cubicBezTo>
                      <a:pt x="163" y="92"/>
                      <a:pt x="206" y="66"/>
                      <a:pt x="257" y="47"/>
                    </a:cubicBezTo>
                    <a:cubicBezTo>
                      <a:pt x="284" y="40"/>
                      <a:pt x="276" y="1"/>
                      <a:pt x="250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4" name="Google Shape;8874;p48"/>
              <p:cNvSpPr/>
              <p:nvPr/>
            </p:nvSpPr>
            <p:spPr>
              <a:xfrm>
                <a:off x="7032005" y="1631415"/>
                <a:ext cx="9204" cy="20264"/>
              </a:xfrm>
              <a:custGeom>
                <a:avLst/>
                <a:gdLst/>
                <a:ahLst/>
                <a:cxnLst/>
                <a:rect l="l" t="t" r="r" b="b"/>
                <a:pathLst>
                  <a:path w="124" h="273" extrusionOk="0">
                    <a:moveTo>
                      <a:pt x="99" y="1"/>
                    </a:moveTo>
                    <a:cubicBezTo>
                      <a:pt x="94" y="1"/>
                      <a:pt x="88" y="3"/>
                      <a:pt x="84" y="10"/>
                    </a:cubicBezTo>
                    <a:cubicBezTo>
                      <a:pt x="45" y="83"/>
                      <a:pt x="0" y="176"/>
                      <a:pt x="15" y="263"/>
                    </a:cubicBezTo>
                    <a:cubicBezTo>
                      <a:pt x="16" y="269"/>
                      <a:pt x="22" y="273"/>
                      <a:pt x="28" y="273"/>
                    </a:cubicBezTo>
                    <a:cubicBezTo>
                      <a:pt x="33" y="273"/>
                      <a:pt x="37" y="270"/>
                      <a:pt x="39" y="266"/>
                    </a:cubicBezTo>
                    <a:cubicBezTo>
                      <a:pt x="74" y="192"/>
                      <a:pt x="82" y="106"/>
                      <a:pt x="118" y="30"/>
                    </a:cubicBezTo>
                    <a:cubicBezTo>
                      <a:pt x="124" y="15"/>
                      <a:pt x="112" y="1"/>
                      <a:pt x="99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5" name="Google Shape;8875;p48"/>
              <p:cNvSpPr/>
              <p:nvPr/>
            </p:nvSpPr>
            <p:spPr>
              <a:xfrm>
                <a:off x="7057391" y="1639060"/>
                <a:ext cx="5938" cy="18557"/>
              </a:xfrm>
              <a:custGeom>
                <a:avLst/>
                <a:gdLst/>
                <a:ahLst/>
                <a:cxnLst/>
                <a:rect l="l" t="t" r="r" b="b"/>
                <a:pathLst>
                  <a:path w="80" h="250" extrusionOk="0">
                    <a:moveTo>
                      <a:pt x="47" y="1"/>
                    </a:moveTo>
                    <a:cubicBezTo>
                      <a:pt x="35" y="1"/>
                      <a:pt x="22" y="9"/>
                      <a:pt x="21" y="25"/>
                    </a:cubicBezTo>
                    <a:cubicBezTo>
                      <a:pt x="17" y="93"/>
                      <a:pt x="1" y="167"/>
                      <a:pt x="14" y="232"/>
                    </a:cubicBezTo>
                    <a:cubicBezTo>
                      <a:pt x="16" y="244"/>
                      <a:pt x="26" y="249"/>
                      <a:pt x="36" y="249"/>
                    </a:cubicBezTo>
                    <a:cubicBezTo>
                      <a:pt x="47" y="249"/>
                      <a:pt x="58" y="243"/>
                      <a:pt x="60" y="232"/>
                    </a:cubicBezTo>
                    <a:cubicBezTo>
                      <a:pt x="79" y="168"/>
                      <a:pt x="69" y="93"/>
                      <a:pt x="69" y="25"/>
                    </a:cubicBezTo>
                    <a:cubicBezTo>
                      <a:pt x="71" y="9"/>
                      <a:pt x="59" y="1"/>
                      <a:pt x="47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6" name="Google Shape;8876;p48"/>
              <p:cNvSpPr/>
              <p:nvPr/>
            </p:nvSpPr>
            <p:spPr>
              <a:xfrm>
                <a:off x="7078545" y="1638837"/>
                <a:ext cx="6829" cy="19225"/>
              </a:xfrm>
              <a:custGeom>
                <a:avLst/>
                <a:gdLst/>
                <a:ahLst/>
                <a:cxnLst/>
                <a:rect l="l" t="t" r="r" b="b"/>
                <a:pathLst>
                  <a:path w="92" h="259" extrusionOk="0">
                    <a:moveTo>
                      <a:pt x="64" y="0"/>
                    </a:moveTo>
                    <a:cubicBezTo>
                      <a:pt x="55" y="0"/>
                      <a:pt x="45" y="6"/>
                      <a:pt x="41" y="17"/>
                    </a:cubicBezTo>
                    <a:cubicBezTo>
                      <a:pt x="15" y="92"/>
                      <a:pt x="1" y="179"/>
                      <a:pt x="43" y="250"/>
                    </a:cubicBezTo>
                    <a:cubicBezTo>
                      <a:pt x="46" y="256"/>
                      <a:pt x="52" y="259"/>
                      <a:pt x="57" y="259"/>
                    </a:cubicBezTo>
                    <a:cubicBezTo>
                      <a:pt x="66" y="259"/>
                      <a:pt x="75" y="252"/>
                      <a:pt x="75" y="241"/>
                    </a:cubicBezTo>
                    <a:cubicBezTo>
                      <a:pt x="79" y="168"/>
                      <a:pt x="67" y="100"/>
                      <a:pt x="86" y="29"/>
                    </a:cubicBezTo>
                    <a:cubicBezTo>
                      <a:pt x="91" y="11"/>
                      <a:pt x="78" y="0"/>
                      <a:pt x="64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7" name="Google Shape;8877;p48"/>
              <p:cNvSpPr/>
              <p:nvPr/>
            </p:nvSpPr>
            <p:spPr>
              <a:xfrm>
                <a:off x="7104821" y="1628075"/>
                <a:ext cx="12470" cy="22491"/>
              </a:xfrm>
              <a:custGeom>
                <a:avLst/>
                <a:gdLst/>
                <a:ahLst/>
                <a:cxnLst/>
                <a:rect l="l" t="t" r="r" b="b"/>
                <a:pathLst>
                  <a:path w="168" h="303" extrusionOk="0">
                    <a:moveTo>
                      <a:pt x="30" y="1"/>
                    </a:moveTo>
                    <a:cubicBezTo>
                      <a:pt x="16" y="1"/>
                      <a:pt x="1" y="16"/>
                      <a:pt x="11" y="32"/>
                    </a:cubicBezTo>
                    <a:cubicBezTo>
                      <a:pt x="37" y="75"/>
                      <a:pt x="60" y="119"/>
                      <a:pt x="78" y="165"/>
                    </a:cubicBezTo>
                    <a:cubicBezTo>
                      <a:pt x="97" y="207"/>
                      <a:pt x="104" y="254"/>
                      <a:pt x="127" y="293"/>
                    </a:cubicBezTo>
                    <a:cubicBezTo>
                      <a:pt x="132" y="300"/>
                      <a:pt x="139" y="303"/>
                      <a:pt x="146" y="303"/>
                    </a:cubicBezTo>
                    <a:cubicBezTo>
                      <a:pt x="157" y="303"/>
                      <a:pt x="168" y="295"/>
                      <a:pt x="168" y="282"/>
                    </a:cubicBezTo>
                    <a:cubicBezTo>
                      <a:pt x="168" y="187"/>
                      <a:pt x="100" y="84"/>
                      <a:pt x="47" y="10"/>
                    </a:cubicBezTo>
                    <a:cubicBezTo>
                      <a:pt x="43" y="3"/>
                      <a:pt x="37" y="1"/>
                      <a:pt x="30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8" name="Google Shape;8878;p48"/>
              <p:cNvSpPr/>
              <p:nvPr/>
            </p:nvSpPr>
            <p:spPr>
              <a:xfrm>
                <a:off x="7118108" y="1620058"/>
                <a:ext cx="17443" cy="21823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94" extrusionOk="0">
                    <a:moveTo>
                      <a:pt x="33" y="1"/>
                    </a:moveTo>
                    <a:cubicBezTo>
                      <a:pt x="17" y="1"/>
                      <a:pt x="1" y="16"/>
                      <a:pt x="12" y="34"/>
                    </a:cubicBezTo>
                    <a:cubicBezTo>
                      <a:pt x="43" y="80"/>
                      <a:pt x="72" y="122"/>
                      <a:pt x="104" y="169"/>
                    </a:cubicBezTo>
                    <a:cubicBezTo>
                      <a:pt x="130" y="208"/>
                      <a:pt x="154" y="253"/>
                      <a:pt x="191" y="286"/>
                    </a:cubicBezTo>
                    <a:cubicBezTo>
                      <a:pt x="196" y="292"/>
                      <a:pt x="202" y="294"/>
                      <a:pt x="207" y="294"/>
                    </a:cubicBezTo>
                    <a:cubicBezTo>
                      <a:pt x="223" y="294"/>
                      <a:pt x="235" y="275"/>
                      <a:pt x="228" y="257"/>
                    </a:cubicBezTo>
                    <a:cubicBezTo>
                      <a:pt x="208" y="212"/>
                      <a:pt x="172" y="172"/>
                      <a:pt x="143" y="132"/>
                    </a:cubicBezTo>
                    <a:cubicBezTo>
                      <a:pt x="112" y="92"/>
                      <a:pt x="83" y="50"/>
                      <a:pt x="53" y="11"/>
                    </a:cubicBezTo>
                    <a:cubicBezTo>
                      <a:pt x="48" y="4"/>
                      <a:pt x="40" y="1"/>
                      <a:pt x="33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9" name="Google Shape;8879;p48"/>
              <p:cNvSpPr/>
              <p:nvPr/>
            </p:nvSpPr>
            <p:spPr>
              <a:xfrm>
                <a:off x="7128128" y="1609889"/>
                <a:ext cx="20858" cy="1870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252" extrusionOk="0">
                    <a:moveTo>
                      <a:pt x="32" y="0"/>
                    </a:moveTo>
                    <a:cubicBezTo>
                      <a:pt x="8" y="0"/>
                      <a:pt x="1" y="36"/>
                      <a:pt x="24" y="43"/>
                    </a:cubicBezTo>
                    <a:cubicBezTo>
                      <a:pt x="78" y="59"/>
                      <a:pt x="125" y="88"/>
                      <a:pt x="163" y="127"/>
                    </a:cubicBezTo>
                    <a:cubicBezTo>
                      <a:pt x="197" y="163"/>
                      <a:pt x="215" y="207"/>
                      <a:pt x="246" y="246"/>
                    </a:cubicBezTo>
                    <a:cubicBezTo>
                      <a:pt x="249" y="250"/>
                      <a:pt x="253" y="251"/>
                      <a:pt x="258" y="251"/>
                    </a:cubicBezTo>
                    <a:cubicBezTo>
                      <a:pt x="269" y="251"/>
                      <a:pt x="281" y="243"/>
                      <a:pt x="281" y="232"/>
                    </a:cubicBezTo>
                    <a:cubicBezTo>
                      <a:pt x="272" y="116"/>
                      <a:pt x="139" y="28"/>
                      <a:pt x="37" y="1"/>
                    </a:cubicBezTo>
                    <a:cubicBezTo>
                      <a:pt x="35" y="0"/>
                      <a:pt x="33" y="0"/>
                      <a:pt x="32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0" name="Google Shape;8880;p48"/>
              <p:cNvSpPr/>
              <p:nvPr/>
            </p:nvSpPr>
            <p:spPr>
              <a:xfrm>
                <a:off x="7132953" y="1600611"/>
                <a:ext cx="20858" cy="10169"/>
              </a:xfrm>
              <a:custGeom>
                <a:avLst/>
                <a:gdLst/>
                <a:ahLst/>
                <a:cxnLst/>
                <a:rect l="l" t="t" r="r" b="b"/>
                <a:pathLst>
                  <a:path w="281" h="137" extrusionOk="0">
                    <a:moveTo>
                      <a:pt x="34" y="1"/>
                    </a:moveTo>
                    <a:cubicBezTo>
                      <a:pt x="1" y="2"/>
                      <a:pt x="1" y="53"/>
                      <a:pt x="34" y="53"/>
                    </a:cubicBezTo>
                    <a:cubicBezTo>
                      <a:pt x="117" y="55"/>
                      <a:pt x="175" y="95"/>
                      <a:pt x="245" y="135"/>
                    </a:cubicBezTo>
                    <a:cubicBezTo>
                      <a:pt x="248" y="136"/>
                      <a:pt x="251" y="137"/>
                      <a:pt x="254" y="137"/>
                    </a:cubicBezTo>
                    <a:cubicBezTo>
                      <a:pt x="267" y="137"/>
                      <a:pt x="281" y="121"/>
                      <a:pt x="271" y="107"/>
                    </a:cubicBezTo>
                    <a:cubicBezTo>
                      <a:pt x="223" y="30"/>
                      <a:pt x="123" y="1"/>
                      <a:pt x="34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1" name="Google Shape;8881;p48"/>
              <p:cNvSpPr/>
              <p:nvPr/>
            </p:nvSpPr>
            <p:spPr>
              <a:xfrm>
                <a:off x="6952212" y="1367244"/>
                <a:ext cx="176958" cy="220159"/>
              </a:xfrm>
              <a:custGeom>
                <a:avLst/>
                <a:gdLst/>
                <a:ahLst/>
                <a:cxnLst/>
                <a:rect l="l" t="t" r="r" b="b"/>
                <a:pathLst>
                  <a:path w="2384" h="2966" extrusionOk="0">
                    <a:moveTo>
                      <a:pt x="1160" y="1"/>
                    </a:moveTo>
                    <a:cubicBezTo>
                      <a:pt x="1155" y="1"/>
                      <a:pt x="1149" y="1"/>
                      <a:pt x="1143" y="1"/>
                    </a:cubicBezTo>
                    <a:cubicBezTo>
                      <a:pt x="889" y="5"/>
                      <a:pt x="561" y="107"/>
                      <a:pt x="409" y="323"/>
                    </a:cubicBezTo>
                    <a:cubicBezTo>
                      <a:pt x="279" y="505"/>
                      <a:pt x="249" y="753"/>
                      <a:pt x="200" y="961"/>
                    </a:cubicBezTo>
                    <a:cubicBezTo>
                      <a:pt x="146" y="1186"/>
                      <a:pt x="91" y="1410"/>
                      <a:pt x="59" y="1638"/>
                    </a:cubicBezTo>
                    <a:cubicBezTo>
                      <a:pt x="1" y="2049"/>
                      <a:pt x="18" y="2515"/>
                      <a:pt x="371" y="2794"/>
                    </a:cubicBezTo>
                    <a:cubicBezTo>
                      <a:pt x="524" y="2915"/>
                      <a:pt x="696" y="2966"/>
                      <a:pt x="873" y="2966"/>
                    </a:cubicBezTo>
                    <a:cubicBezTo>
                      <a:pt x="1310" y="2966"/>
                      <a:pt x="1771" y="2653"/>
                      <a:pt x="2026" y="2327"/>
                    </a:cubicBezTo>
                    <a:cubicBezTo>
                      <a:pt x="2360" y="1899"/>
                      <a:pt x="2384" y="1273"/>
                      <a:pt x="2225" y="772"/>
                    </a:cubicBezTo>
                    <a:cubicBezTo>
                      <a:pt x="2080" y="307"/>
                      <a:pt x="1637" y="1"/>
                      <a:pt x="1160" y="1"/>
                    </a:cubicBezTo>
                    <a:close/>
                  </a:path>
                </a:pathLst>
              </a:custGeom>
              <a:solidFill>
                <a:srgbClr val="F87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2" name="Google Shape;8882;p48"/>
              <p:cNvSpPr/>
              <p:nvPr/>
            </p:nvSpPr>
            <p:spPr>
              <a:xfrm>
                <a:off x="7079065" y="1514657"/>
                <a:ext cx="96570" cy="75415"/>
              </a:xfrm>
              <a:custGeom>
                <a:avLst/>
                <a:gdLst/>
                <a:ahLst/>
                <a:cxnLst/>
                <a:rect l="l" t="t" r="r" b="b"/>
                <a:pathLst>
                  <a:path w="1301" h="1016" extrusionOk="0">
                    <a:moveTo>
                      <a:pt x="852" y="0"/>
                    </a:moveTo>
                    <a:lnTo>
                      <a:pt x="1" y="384"/>
                    </a:lnTo>
                    <a:cubicBezTo>
                      <a:pt x="1" y="384"/>
                      <a:pt x="248" y="725"/>
                      <a:pt x="479" y="909"/>
                    </a:cubicBezTo>
                    <a:cubicBezTo>
                      <a:pt x="559" y="974"/>
                      <a:pt x="719" y="1016"/>
                      <a:pt x="872" y="1016"/>
                    </a:cubicBezTo>
                    <a:cubicBezTo>
                      <a:pt x="1093" y="1016"/>
                      <a:pt x="1301" y="929"/>
                      <a:pt x="1241" y="697"/>
                    </a:cubicBezTo>
                    <a:cubicBezTo>
                      <a:pt x="1176" y="442"/>
                      <a:pt x="1000" y="212"/>
                      <a:pt x="8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3" name="Google Shape;8883;p48"/>
              <p:cNvSpPr/>
              <p:nvPr/>
            </p:nvSpPr>
            <p:spPr>
              <a:xfrm>
                <a:off x="7020871" y="1513098"/>
                <a:ext cx="119803" cy="130566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1759" extrusionOk="0">
                    <a:moveTo>
                      <a:pt x="1130" y="1"/>
                    </a:moveTo>
                    <a:lnTo>
                      <a:pt x="1" y="804"/>
                    </a:lnTo>
                    <a:cubicBezTo>
                      <a:pt x="6" y="1022"/>
                      <a:pt x="11" y="1238"/>
                      <a:pt x="17" y="1456"/>
                    </a:cubicBezTo>
                    <a:cubicBezTo>
                      <a:pt x="17" y="1456"/>
                      <a:pt x="37" y="1739"/>
                      <a:pt x="568" y="1758"/>
                    </a:cubicBezTo>
                    <a:cubicBezTo>
                      <a:pt x="585" y="1759"/>
                      <a:pt x="601" y="1759"/>
                      <a:pt x="618" y="1759"/>
                    </a:cubicBezTo>
                    <a:cubicBezTo>
                      <a:pt x="1271" y="1759"/>
                      <a:pt x="1614" y="1228"/>
                      <a:pt x="1614" y="1228"/>
                    </a:cubicBezTo>
                    <a:lnTo>
                      <a:pt x="1130" y="1"/>
                    </a:lnTo>
                    <a:close/>
                  </a:path>
                </a:pathLst>
              </a:custGeom>
              <a:solidFill>
                <a:srgbClr val="F87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4" name="Google Shape;8884;p48"/>
              <p:cNvSpPr/>
              <p:nvPr/>
            </p:nvSpPr>
            <p:spPr>
              <a:xfrm>
                <a:off x="7020871" y="1569139"/>
                <a:ext cx="52924" cy="21303"/>
              </a:xfrm>
              <a:custGeom>
                <a:avLst/>
                <a:gdLst/>
                <a:ahLst/>
                <a:cxnLst/>
                <a:rect l="l" t="t" r="r" b="b"/>
                <a:pathLst>
                  <a:path w="713" h="287" extrusionOk="0">
                    <a:moveTo>
                      <a:pt x="676" y="1"/>
                    </a:moveTo>
                    <a:cubicBezTo>
                      <a:pt x="554" y="110"/>
                      <a:pt x="355" y="232"/>
                      <a:pt x="84" y="232"/>
                    </a:cubicBezTo>
                    <a:cubicBezTo>
                      <a:pt x="59" y="232"/>
                      <a:pt x="33" y="231"/>
                      <a:pt x="6" y="229"/>
                    </a:cubicBezTo>
                    <a:lnTo>
                      <a:pt x="1" y="283"/>
                    </a:lnTo>
                    <a:cubicBezTo>
                      <a:pt x="28" y="284"/>
                      <a:pt x="57" y="287"/>
                      <a:pt x="85" y="287"/>
                    </a:cubicBezTo>
                    <a:cubicBezTo>
                      <a:pt x="371" y="287"/>
                      <a:pt x="582" y="158"/>
                      <a:pt x="712" y="43"/>
                    </a:cubicBezTo>
                    <a:lnTo>
                      <a:pt x="676" y="1"/>
                    </a:lnTo>
                    <a:close/>
                  </a:path>
                </a:pathLst>
              </a:custGeom>
              <a:solidFill>
                <a:srgbClr val="8E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5" name="Google Shape;8885;p48"/>
              <p:cNvSpPr/>
              <p:nvPr/>
            </p:nvSpPr>
            <p:spPr>
              <a:xfrm>
                <a:off x="6942637" y="1357818"/>
                <a:ext cx="227359" cy="203903"/>
              </a:xfrm>
              <a:custGeom>
                <a:avLst/>
                <a:gdLst/>
                <a:ahLst/>
                <a:cxnLst/>
                <a:rect l="l" t="t" r="r" b="b"/>
                <a:pathLst>
                  <a:path w="3063" h="2747" extrusionOk="0">
                    <a:moveTo>
                      <a:pt x="1497" y="1"/>
                    </a:moveTo>
                    <a:cubicBezTo>
                      <a:pt x="1292" y="1"/>
                      <a:pt x="1103" y="35"/>
                      <a:pt x="901" y="109"/>
                    </a:cubicBezTo>
                    <a:cubicBezTo>
                      <a:pt x="883" y="108"/>
                      <a:pt x="867" y="108"/>
                      <a:pt x="850" y="108"/>
                    </a:cubicBezTo>
                    <a:cubicBezTo>
                      <a:pt x="541" y="108"/>
                      <a:pt x="406" y="224"/>
                      <a:pt x="217" y="384"/>
                    </a:cubicBezTo>
                    <a:cubicBezTo>
                      <a:pt x="198" y="400"/>
                      <a:pt x="176" y="418"/>
                      <a:pt x="173" y="443"/>
                    </a:cubicBezTo>
                    <a:cubicBezTo>
                      <a:pt x="166" y="487"/>
                      <a:pt x="214" y="522"/>
                      <a:pt x="257" y="523"/>
                    </a:cubicBezTo>
                    <a:cubicBezTo>
                      <a:pt x="259" y="523"/>
                      <a:pt x="261" y="523"/>
                      <a:pt x="263" y="523"/>
                    </a:cubicBezTo>
                    <a:cubicBezTo>
                      <a:pt x="304" y="523"/>
                      <a:pt x="346" y="507"/>
                      <a:pt x="388" y="506"/>
                    </a:cubicBezTo>
                    <a:lnTo>
                      <a:pt x="388" y="506"/>
                    </a:lnTo>
                    <a:cubicBezTo>
                      <a:pt x="243" y="513"/>
                      <a:pt x="137" y="689"/>
                      <a:pt x="51" y="786"/>
                    </a:cubicBezTo>
                    <a:cubicBezTo>
                      <a:pt x="25" y="815"/>
                      <a:pt x="0" y="861"/>
                      <a:pt x="25" y="890"/>
                    </a:cubicBezTo>
                    <a:cubicBezTo>
                      <a:pt x="38" y="905"/>
                      <a:pt x="58" y="908"/>
                      <a:pt x="76" y="912"/>
                    </a:cubicBezTo>
                    <a:cubicBezTo>
                      <a:pt x="154" y="925"/>
                      <a:pt x="233" y="930"/>
                      <a:pt x="312" y="930"/>
                    </a:cubicBezTo>
                    <a:cubicBezTo>
                      <a:pt x="497" y="930"/>
                      <a:pt x="682" y="904"/>
                      <a:pt x="864" y="895"/>
                    </a:cubicBezTo>
                    <a:lnTo>
                      <a:pt x="864" y="895"/>
                    </a:lnTo>
                    <a:cubicBezTo>
                      <a:pt x="790" y="982"/>
                      <a:pt x="740" y="1015"/>
                      <a:pt x="866" y="1066"/>
                    </a:cubicBezTo>
                    <a:cubicBezTo>
                      <a:pt x="943" y="1097"/>
                      <a:pt x="1023" y="1123"/>
                      <a:pt x="1105" y="1130"/>
                    </a:cubicBezTo>
                    <a:cubicBezTo>
                      <a:pt x="1156" y="1134"/>
                      <a:pt x="1230" y="1141"/>
                      <a:pt x="1301" y="1141"/>
                    </a:cubicBezTo>
                    <a:cubicBezTo>
                      <a:pt x="1364" y="1141"/>
                      <a:pt x="1425" y="1135"/>
                      <a:pt x="1467" y="1117"/>
                    </a:cubicBezTo>
                    <a:lnTo>
                      <a:pt x="1467" y="1117"/>
                    </a:lnTo>
                    <a:cubicBezTo>
                      <a:pt x="1424" y="1137"/>
                      <a:pt x="1368" y="1176"/>
                      <a:pt x="1389" y="1222"/>
                    </a:cubicBezTo>
                    <a:cubicBezTo>
                      <a:pt x="1402" y="1253"/>
                      <a:pt x="1441" y="1261"/>
                      <a:pt x="1474" y="1264"/>
                    </a:cubicBezTo>
                    <a:cubicBezTo>
                      <a:pt x="1563" y="1272"/>
                      <a:pt x="1651" y="1282"/>
                      <a:pt x="1731" y="1316"/>
                    </a:cubicBezTo>
                    <a:cubicBezTo>
                      <a:pt x="1945" y="1409"/>
                      <a:pt x="1897" y="1685"/>
                      <a:pt x="2094" y="1814"/>
                    </a:cubicBezTo>
                    <a:cubicBezTo>
                      <a:pt x="2157" y="1853"/>
                      <a:pt x="2229" y="1875"/>
                      <a:pt x="2289" y="1921"/>
                    </a:cubicBezTo>
                    <a:cubicBezTo>
                      <a:pt x="2460" y="2052"/>
                      <a:pt x="2261" y="2302"/>
                      <a:pt x="2137" y="2401"/>
                    </a:cubicBezTo>
                    <a:cubicBezTo>
                      <a:pt x="2107" y="2424"/>
                      <a:pt x="2073" y="2441"/>
                      <a:pt x="2044" y="2467"/>
                    </a:cubicBezTo>
                    <a:cubicBezTo>
                      <a:pt x="1965" y="2536"/>
                      <a:pt x="1940" y="2645"/>
                      <a:pt x="1919" y="2746"/>
                    </a:cubicBezTo>
                    <a:cubicBezTo>
                      <a:pt x="2244" y="2701"/>
                      <a:pt x="2547" y="2526"/>
                      <a:pt x="2751" y="2267"/>
                    </a:cubicBezTo>
                    <a:cubicBezTo>
                      <a:pt x="2905" y="2072"/>
                      <a:pt x="3015" y="1815"/>
                      <a:pt x="3030" y="1566"/>
                    </a:cubicBezTo>
                    <a:cubicBezTo>
                      <a:pt x="3041" y="1348"/>
                      <a:pt x="3063" y="1053"/>
                      <a:pt x="2915" y="877"/>
                    </a:cubicBezTo>
                    <a:cubicBezTo>
                      <a:pt x="2672" y="587"/>
                      <a:pt x="2412" y="138"/>
                      <a:pt x="2010" y="58"/>
                    </a:cubicBezTo>
                    <a:cubicBezTo>
                      <a:pt x="1820" y="21"/>
                      <a:pt x="1654" y="1"/>
                      <a:pt x="149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6" name="Google Shape;8886;p48"/>
              <p:cNvSpPr/>
              <p:nvPr/>
            </p:nvSpPr>
            <p:spPr>
              <a:xfrm>
                <a:off x="6972995" y="1474724"/>
                <a:ext cx="25089" cy="40306"/>
              </a:xfrm>
              <a:custGeom>
                <a:avLst/>
                <a:gdLst/>
                <a:ahLst/>
                <a:cxnLst/>
                <a:rect l="l" t="t" r="r" b="b"/>
                <a:pathLst>
                  <a:path w="338" h="543" extrusionOk="0">
                    <a:moveTo>
                      <a:pt x="296" y="1"/>
                    </a:moveTo>
                    <a:cubicBezTo>
                      <a:pt x="246" y="59"/>
                      <a:pt x="1" y="352"/>
                      <a:pt x="52" y="464"/>
                    </a:cubicBezTo>
                    <a:cubicBezTo>
                      <a:pt x="79" y="528"/>
                      <a:pt x="145" y="542"/>
                      <a:pt x="203" y="542"/>
                    </a:cubicBezTo>
                    <a:cubicBezTo>
                      <a:pt x="255" y="542"/>
                      <a:pt x="301" y="529"/>
                      <a:pt x="304" y="529"/>
                    </a:cubicBezTo>
                    <a:lnTo>
                      <a:pt x="290" y="477"/>
                    </a:lnTo>
                    <a:cubicBezTo>
                      <a:pt x="289" y="477"/>
                      <a:pt x="248" y="488"/>
                      <a:pt x="204" y="488"/>
                    </a:cubicBezTo>
                    <a:cubicBezTo>
                      <a:pt x="163" y="488"/>
                      <a:pt x="119" y="479"/>
                      <a:pt x="103" y="442"/>
                    </a:cubicBezTo>
                    <a:cubicBezTo>
                      <a:pt x="79" y="389"/>
                      <a:pt x="207" y="191"/>
                      <a:pt x="338" y="37"/>
                    </a:cubicBezTo>
                    <a:lnTo>
                      <a:pt x="296" y="1"/>
                    </a:lnTo>
                    <a:close/>
                  </a:path>
                </a:pathLst>
              </a:custGeom>
              <a:solidFill>
                <a:srgbClr val="8E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7" name="Google Shape;8887;p48"/>
              <p:cNvSpPr/>
              <p:nvPr/>
            </p:nvSpPr>
            <p:spPr>
              <a:xfrm>
                <a:off x="6971808" y="1527572"/>
                <a:ext cx="44833" cy="21229"/>
              </a:xfrm>
              <a:custGeom>
                <a:avLst/>
                <a:gdLst/>
                <a:ahLst/>
                <a:cxnLst/>
                <a:rect l="l" t="t" r="r" b="b"/>
                <a:pathLst>
                  <a:path w="604" h="286" extrusionOk="0">
                    <a:moveTo>
                      <a:pt x="7" y="0"/>
                    </a:moveTo>
                    <a:cubicBezTo>
                      <a:pt x="7" y="2"/>
                      <a:pt x="1" y="211"/>
                      <a:pt x="239" y="275"/>
                    </a:cubicBezTo>
                    <a:cubicBezTo>
                      <a:pt x="270" y="282"/>
                      <a:pt x="297" y="285"/>
                      <a:pt x="325" y="285"/>
                    </a:cubicBezTo>
                    <a:cubicBezTo>
                      <a:pt x="506" y="285"/>
                      <a:pt x="604" y="121"/>
                      <a:pt x="604" y="118"/>
                    </a:cubicBezTo>
                    <a:lnTo>
                      <a:pt x="556" y="92"/>
                    </a:lnTo>
                    <a:cubicBezTo>
                      <a:pt x="553" y="97"/>
                      <a:pt x="475" y="231"/>
                      <a:pt x="326" y="231"/>
                    </a:cubicBezTo>
                    <a:cubicBezTo>
                      <a:pt x="304" y="231"/>
                      <a:pt x="279" y="228"/>
                      <a:pt x="254" y="221"/>
                    </a:cubicBezTo>
                    <a:cubicBezTo>
                      <a:pt x="58" y="170"/>
                      <a:pt x="60" y="9"/>
                      <a:pt x="60" y="2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E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8" name="Google Shape;8888;p48"/>
              <p:cNvSpPr/>
              <p:nvPr/>
            </p:nvSpPr>
            <p:spPr>
              <a:xfrm>
                <a:off x="7024954" y="1485338"/>
                <a:ext cx="24124" cy="12841"/>
              </a:xfrm>
              <a:custGeom>
                <a:avLst/>
                <a:gdLst/>
                <a:ahLst/>
                <a:cxnLst/>
                <a:rect l="l" t="t" r="r" b="b"/>
                <a:pathLst>
                  <a:path w="325" h="173" extrusionOk="0">
                    <a:moveTo>
                      <a:pt x="50" y="0"/>
                    </a:moveTo>
                    <a:cubicBezTo>
                      <a:pt x="43" y="0"/>
                      <a:pt x="36" y="4"/>
                      <a:pt x="31" y="12"/>
                    </a:cubicBezTo>
                    <a:cubicBezTo>
                      <a:pt x="1" y="70"/>
                      <a:pt x="55" y="125"/>
                      <a:pt x="104" y="150"/>
                    </a:cubicBezTo>
                    <a:cubicBezTo>
                      <a:pt x="132" y="165"/>
                      <a:pt x="167" y="173"/>
                      <a:pt x="202" y="173"/>
                    </a:cubicBezTo>
                    <a:cubicBezTo>
                      <a:pt x="243" y="173"/>
                      <a:pt x="283" y="162"/>
                      <a:pt x="313" y="140"/>
                    </a:cubicBezTo>
                    <a:cubicBezTo>
                      <a:pt x="323" y="131"/>
                      <a:pt x="325" y="111"/>
                      <a:pt x="309" y="106"/>
                    </a:cubicBezTo>
                    <a:cubicBezTo>
                      <a:pt x="295" y="104"/>
                      <a:pt x="281" y="103"/>
                      <a:pt x="267" y="103"/>
                    </a:cubicBezTo>
                    <a:cubicBezTo>
                      <a:pt x="253" y="103"/>
                      <a:pt x="239" y="104"/>
                      <a:pt x="225" y="104"/>
                    </a:cubicBezTo>
                    <a:cubicBezTo>
                      <a:pt x="204" y="104"/>
                      <a:pt x="182" y="102"/>
                      <a:pt x="162" y="95"/>
                    </a:cubicBezTo>
                    <a:cubicBezTo>
                      <a:pt x="117" y="76"/>
                      <a:pt x="102" y="34"/>
                      <a:pt x="68" y="7"/>
                    </a:cubicBezTo>
                    <a:cubicBezTo>
                      <a:pt x="62" y="3"/>
                      <a:pt x="56" y="0"/>
                      <a:pt x="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9" name="Google Shape;8889;p48"/>
              <p:cNvSpPr/>
              <p:nvPr/>
            </p:nvSpPr>
            <p:spPr>
              <a:xfrm>
                <a:off x="6965276" y="1465742"/>
                <a:ext cx="16701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225" h="130" extrusionOk="0">
                    <a:moveTo>
                      <a:pt x="44" y="1"/>
                    </a:moveTo>
                    <a:cubicBezTo>
                      <a:pt x="37" y="1"/>
                      <a:pt x="31" y="5"/>
                      <a:pt x="28" y="11"/>
                    </a:cubicBezTo>
                    <a:cubicBezTo>
                      <a:pt x="0" y="55"/>
                      <a:pt x="42" y="104"/>
                      <a:pt x="82" y="120"/>
                    </a:cubicBezTo>
                    <a:cubicBezTo>
                      <a:pt x="96" y="127"/>
                      <a:pt x="111" y="130"/>
                      <a:pt x="124" y="130"/>
                    </a:cubicBezTo>
                    <a:cubicBezTo>
                      <a:pt x="159" y="130"/>
                      <a:pt x="191" y="111"/>
                      <a:pt x="214" y="81"/>
                    </a:cubicBezTo>
                    <a:cubicBezTo>
                      <a:pt x="225" y="70"/>
                      <a:pt x="210" y="52"/>
                      <a:pt x="194" y="52"/>
                    </a:cubicBezTo>
                    <a:cubicBezTo>
                      <a:pt x="190" y="52"/>
                      <a:pt x="187" y="53"/>
                      <a:pt x="183" y="55"/>
                    </a:cubicBezTo>
                    <a:cubicBezTo>
                      <a:pt x="168" y="64"/>
                      <a:pt x="152" y="70"/>
                      <a:pt x="136" y="70"/>
                    </a:cubicBezTo>
                    <a:cubicBezTo>
                      <a:pt x="120" y="70"/>
                      <a:pt x="104" y="64"/>
                      <a:pt x="90" y="49"/>
                    </a:cubicBezTo>
                    <a:cubicBezTo>
                      <a:pt x="76" y="35"/>
                      <a:pt x="71" y="17"/>
                      <a:pt x="54" y="4"/>
                    </a:cubicBezTo>
                    <a:cubicBezTo>
                      <a:pt x="51" y="2"/>
                      <a:pt x="48" y="1"/>
                      <a:pt x="4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0" name="Google Shape;8890;p48"/>
              <p:cNvSpPr/>
              <p:nvPr/>
            </p:nvSpPr>
            <p:spPr>
              <a:xfrm>
                <a:off x="6969136" y="1439986"/>
                <a:ext cx="21303" cy="913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123" extrusionOk="0">
                    <a:moveTo>
                      <a:pt x="178" y="1"/>
                    </a:moveTo>
                    <a:cubicBezTo>
                      <a:pt x="147" y="1"/>
                      <a:pt x="117" y="10"/>
                      <a:pt x="88" y="17"/>
                    </a:cubicBezTo>
                    <a:cubicBezTo>
                      <a:pt x="1" y="30"/>
                      <a:pt x="1" y="68"/>
                      <a:pt x="2" y="74"/>
                    </a:cubicBezTo>
                    <a:cubicBezTo>
                      <a:pt x="1" y="80"/>
                      <a:pt x="6" y="90"/>
                      <a:pt x="14" y="91"/>
                    </a:cubicBezTo>
                    <a:cubicBezTo>
                      <a:pt x="17" y="93"/>
                      <a:pt x="20" y="94"/>
                      <a:pt x="23" y="94"/>
                    </a:cubicBezTo>
                    <a:cubicBezTo>
                      <a:pt x="27" y="94"/>
                      <a:pt x="31" y="93"/>
                      <a:pt x="35" y="93"/>
                    </a:cubicBezTo>
                    <a:cubicBezTo>
                      <a:pt x="46" y="92"/>
                      <a:pt x="57" y="92"/>
                      <a:pt x="68" y="92"/>
                    </a:cubicBezTo>
                    <a:cubicBezTo>
                      <a:pt x="123" y="92"/>
                      <a:pt x="179" y="101"/>
                      <a:pt x="232" y="120"/>
                    </a:cubicBezTo>
                    <a:cubicBezTo>
                      <a:pt x="235" y="122"/>
                      <a:pt x="240" y="123"/>
                      <a:pt x="245" y="123"/>
                    </a:cubicBezTo>
                    <a:cubicBezTo>
                      <a:pt x="254" y="123"/>
                      <a:pt x="262" y="120"/>
                      <a:pt x="262" y="112"/>
                    </a:cubicBezTo>
                    <a:cubicBezTo>
                      <a:pt x="261" y="107"/>
                      <a:pt x="258" y="106"/>
                      <a:pt x="256" y="103"/>
                    </a:cubicBezTo>
                    <a:cubicBezTo>
                      <a:pt x="246" y="90"/>
                      <a:pt x="236" y="75"/>
                      <a:pt x="226" y="62"/>
                    </a:cubicBezTo>
                    <a:lnTo>
                      <a:pt x="268" y="62"/>
                    </a:lnTo>
                    <a:cubicBezTo>
                      <a:pt x="275" y="62"/>
                      <a:pt x="287" y="58"/>
                      <a:pt x="285" y="52"/>
                    </a:cubicBezTo>
                    <a:cubicBezTo>
                      <a:pt x="285" y="48"/>
                      <a:pt x="284" y="46"/>
                      <a:pt x="282" y="45"/>
                    </a:cubicBezTo>
                    <a:cubicBezTo>
                      <a:pt x="262" y="17"/>
                      <a:pt x="226" y="3"/>
                      <a:pt x="191" y="1"/>
                    </a:cubicBezTo>
                    <a:cubicBezTo>
                      <a:pt x="187" y="1"/>
                      <a:pt x="182" y="1"/>
                      <a:pt x="17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1" name="Google Shape;8891;p48"/>
              <p:cNvSpPr/>
              <p:nvPr/>
            </p:nvSpPr>
            <p:spPr>
              <a:xfrm>
                <a:off x="7039279" y="1457800"/>
                <a:ext cx="20487" cy="13732"/>
              </a:xfrm>
              <a:custGeom>
                <a:avLst/>
                <a:gdLst/>
                <a:ahLst/>
                <a:cxnLst/>
                <a:rect l="l" t="t" r="r" b="b"/>
                <a:pathLst>
                  <a:path w="276" h="185" extrusionOk="0">
                    <a:moveTo>
                      <a:pt x="64" y="1"/>
                    </a:moveTo>
                    <a:cubicBezTo>
                      <a:pt x="49" y="1"/>
                      <a:pt x="35" y="3"/>
                      <a:pt x="21" y="10"/>
                    </a:cubicBezTo>
                    <a:cubicBezTo>
                      <a:pt x="20" y="11"/>
                      <a:pt x="15" y="11"/>
                      <a:pt x="15" y="12"/>
                    </a:cubicBezTo>
                    <a:cubicBezTo>
                      <a:pt x="10" y="20"/>
                      <a:pt x="20" y="27"/>
                      <a:pt x="27" y="31"/>
                    </a:cubicBezTo>
                    <a:cubicBezTo>
                      <a:pt x="39" y="39"/>
                      <a:pt x="50" y="46"/>
                      <a:pt x="63" y="53"/>
                    </a:cubicBezTo>
                    <a:cubicBezTo>
                      <a:pt x="49" y="60"/>
                      <a:pt x="33" y="68"/>
                      <a:pt x="17" y="72"/>
                    </a:cubicBezTo>
                    <a:cubicBezTo>
                      <a:pt x="14" y="75"/>
                      <a:pt x="10" y="76"/>
                      <a:pt x="8" y="78"/>
                    </a:cubicBezTo>
                    <a:cubicBezTo>
                      <a:pt x="1" y="89"/>
                      <a:pt x="20" y="100"/>
                      <a:pt x="33" y="102"/>
                    </a:cubicBezTo>
                    <a:cubicBezTo>
                      <a:pt x="98" y="111"/>
                      <a:pt x="161" y="136"/>
                      <a:pt x="217" y="175"/>
                    </a:cubicBezTo>
                    <a:cubicBezTo>
                      <a:pt x="223" y="178"/>
                      <a:pt x="230" y="184"/>
                      <a:pt x="238" y="184"/>
                    </a:cubicBezTo>
                    <a:cubicBezTo>
                      <a:pt x="239" y="184"/>
                      <a:pt x="240" y="184"/>
                      <a:pt x="241" y="184"/>
                    </a:cubicBezTo>
                    <a:cubicBezTo>
                      <a:pt x="247" y="184"/>
                      <a:pt x="254" y="180"/>
                      <a:pt x="255" y="175"/>
                    </a:cubicBezTo>
                    <a:cubicBezTo>
                      <a:pt x="255" y="163"/>
                      <a:pt x="275" y="133"/>
                      <a:pt x="204" y="78"/>
                    </a:cubicBezTo>
                    <a:cubicBezTo>
                      <a:pt x="181" y="53"/>
                      <a:pt x="153" y="30"/>
                      <a:pt x="123" y="15"/>
                    </a:cubicBezTo>
                    <a:cubicBezTo>
                      <a:pt x="105" y="6"/>
                      <a:pt x="85" y="1"/>
                      <a:pt x="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2" name="Google Shape;8892;p48"/>
              <p:cNvSpPr/>
              <p:nvPr/>
            </p:nvSpPr>
            <p:spPr>
              <a:xfrm>
                <a:off x="7009441" y="1350618"/>
                <a:ext cx="200117" cy="175696"/>
              </a:xfrm>
              <a:custGeom>
                <a:avLst/>
                <a:gdLst/>
                <a:ahLst/>
                <a:cxnLst/>
                <a:rect l="l" t="t" r="r" b="b"/>
                <a:pathLst>
                  <a:path w="2696" h="2367" extrusionOk="0">
                    <a:moveTo>
                      <a:pt x="876" y="1"/>
                    </a:moveTo>
                    <a:cubicBezTo>
                      <a:pt x="401" y="1"/>
                      <a:pt x="1" y="208"/>
                      <a:pt x="1" y="208"/>
                    </a:cubicBezTo>
                    <a:lnTo>
                      <a:pt x="1851" y="2367"/>
                    </a:lnTo>
                    <a:cubicBezTo>
                      <a:pt x="1851" y="2367"/>
                      <a:pt x="2696" y="1546"/>
                      <a:pt x="1931" y="520"/>
                    </a:cubicBezTo>
                    <a:cubicBezTo>
                      <a:pt x="1628" y="116"/>
                      <a:pt x="1232" y="1"/>
                      <a:pt x="8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3" name="Google Shape;8893;p48"/>
              <p:cNvSpPr/>
              <p:nvPr/>
            </p:nvSpPr>
            <p:spPr>
              <a:xfrm>
                <a:off x="7118182" y="1360267"/>
                <a:ext cx="91374" cy="166047"/>
              </a:xfrm>
              <a:custGeom>
                <a:avLst/>
                <a:gdLst/>
                <a:ahLst/>
                <a:cxnLst/>
                <a:rect l="l" t="t" r="r" b="b"/>
                <a:pathLst>
                  <a:path w="1231" h="223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0" y="54"/>
                      <a:pt x="119" y="118"/>
                      <a:pt x="172" y="191"/>
                    </a:cubicBezTo>
                    <a:cubicBezTo>
                      <a:pt x="810" y="1042"/>
                      <a:pt x="335" y="1752"/>
                      <a:pt x="155" y="1967"/>
                    </a:cubicBezTo>
                    <a:lnTo>
                      <a:pt x="386" y="2237"/>
                    </a:lnTo>
                    <a:cubicBezTo>
                      <a:pt x="386" y="2234"/>
                      <a:pt x="1231" y="1416"/>
                      <a:pt x="463" y="390"/>
                    </a:cubicBezTo>
                    <a:cubicBezTo>
                      <a:pt x="325" y="205"/>
                      <a:pt x="165" y="82"/>
                      <a:pt x="1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4" name="Google Shape;8894;p48"/>
              <p:cNvSpPr/>
              <p:nvPr/>
            </p:nvSpPr>
            <p:spPr>
              <a:xfrm>
                <a:off x="7038686" y="1369026"/>
                <a:ext cx="51811" cy="45947"/>
              </a:xfrm>
              <a:custGeom>
                <a:avLst/>
                <a:gdLst/>
                <a:ahLst/>
                <a:cxnLst/>
                <a:rect l="l" t="t" r="r" b="b"/>
                <a:pathLst>
                  <a:path w="698" h="619" extrusionOk="0">
                    <a:moveTo>
                      <a:pt x="214" y="1"/>
                    </a:moveTo>
                    <a:cubicBezTo>
                      <a:pt x="87" y="1"/>
                      <a:pt x="0" y="74"/>
                      <a:pt x="0" y="74"/>
                    </a:cubicBezTo>
                    <a:lnTo>
                      <a:pt x="484" y="619"/>
                    </a:lnTo>
                    <a:cubicBezTo>
                      <a:pt x="484" y="619"/>
                      <a:pt x="697" y="289"/>
                      <a:pt x="455" y="93"/>
                    </a:cubicBezTo>
                    <a:cubicBezTo>
                      <a:pt x="367" y="23"/>
                      <a:pt x="285" y="1"/>
                      <a:pt x="21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5" name="Google Shape;8895;p48"/>
              <p:cNvSpPr/>
              <p:nvPr/>
            </p:nvSpPr>
            <p:spPr>
              <a:xfrm>
                <a:off x="7014191" y="1468266"/>
                <a:ext cx="56710" cy="55893"/>
              </a:xfrm>
              <a:custGeom>
                <a:avLst/>
                <a:gdLst/>
                <a:ahLst/>
                <a:cxnLst/>
                <a:rect l="l" t="t" r="r" b="b"/>
                <a:pathLst>
                  <a:path w="764" h="753" extrusionOk="0">
                    <a:moveTo>
                      <a:pt x="390" y="56"/>
                    </a:moveTo>
                    <a:cubicBezTo>
                      <a:pt x="475" y="59"/>
                      <a:pt x="555" y="95"/>
                      <a:pt x="613" y="159"/>
                    </a:cubicBezTo>
                    <a:cubicBezTo>
                      <a:pt x="672" y="221"/>
                      <a:pt x="702" y="304"/>
                      <a:pt x="699" y="388"/>
                    </a:cubicBezTo>
                    <a:cubicBezTo>
                      <a:pt x="695" y="474"/>
                      <a:pt x="658" y="554"/>
                      <a:pt x="596" y="612"/>
                    </a:cubicBezTo>
                    <a:cubicBezTo>
                      <a:pt x="537" y="666"/>
                      <a:pt x="463" y="698"/>
                      <a:pt x="384" y="698"/>
                    </a:cubicBezTo>
                    <a:cubicBezTo>
                      <a:pt x="378" y="698"/>
                      <a:pt x="372" y="698"/>
                      <a:pt x="365" y="698"/>
                    </a:cubicBezTo>
                    <a:cubicBezTo>
                      <a:pt x="279" y="693"/>
                      <a:pt x="200" y="657"/>
                      <a:pt x="141" y="595"/>
                    </a:cubicBezTo>
                    <a:cubicBezTo>
                      <a:pt x="83" y="531"/>
                      <a:pt x="53" y="449"/>
                      <a:pt x="56" y="364"/>
                    </a:cubicBezTo>
                    <a:cubicBezTo>
                      <a:pt x="60" y="278"/>
                      <a:pt x="96" y="198"/>
                      <a:pt x="160" y="140"/>
                    </a:cubicBezTo>
                    <a:cubicBezTo>
                      <a:pt x="220" y="86"/>
                      <a:pt x="295" y="56"/>
                      <a:pt x="378" y="56"/>
                    </a:cubicBezTo>
                    <a:close/>
                    <a:moveTo>
                      <a:pt x="382" y="1"/>
                    </a:moveTo>
                    <a:cubicBezTo>
                      <a:pt x="286" y="1"/>
                      <a:pt x="195" y="34"/>
                      <a:pt x="123" y="101"/>
                    </a:cubicBezTo>
                    <a:cubicBezTo>
                      <a:pt x="50" y="169"/>
                      <a:pt x="6" y="262"/>
                      <a:pt x="4" y="362"/>
                    </a:cubicBezTo>
                    <a:cubicBezTo>
                      <a:pt x="1" y="464"/>
                      <a:pt x="34" y="558"/>
                      <a:pt x="104" y="632"/>
                    </a:cubicBezTo>
                    <a:cubicBezTo>
                      <a:pt x="172" y="705"/>
                      <a:pt x="265" y="749"/>
                      <a:pt x="365" y="753"/>
                    </a:cubicBezTo>
                    <a:lnTo>
                      <a:pt x="380" y="753"/>
                    </a:lnTo>
                    <a:cubicBezTo>
                      <a:pt x="474" y="753"/>
                      <a:pt x="564" y="718"/>
                      <a:pt x="635" y="653"/>
                    </a:cubicBezTo>
                    <a:cubicBezTo>
                      <a:pt x="708" y="583"/>
                      <a:pt x="751" y="492"/>
                      <a:pt x="754" y="391"/>
                    </a:cubicBezTo>
                    <a:cubicBezTo>
                      <a:pt x="763" y="184"/>
                      <a:pt x="600" y="8"/>
                      <a:pt x="394" y="1"/>
                    </a:cubicBezTo>
                    <a:cubicBezTo>
                      <a:pt x="390" y="1"/>
                      <a:pt x="386" y="1"/>
                      <a:pt x="3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6" name="Google Shape;8896;p48"/>
              <p:cNvSpPr/>
              <p:nvPr/>
            </p:nvSpPr>
            <p:spPr>
              <a:xfrm>
                <a:off x="6933878" y="1441990"/>
                <a:ext cx="56932" cy="55893"/>
              </a:xfrm>
              <a:custGeom>
                <a:avLst/>
                <a:gdLst/>
                <a:ahLst/>
                <a:cxnLst/>
                <a:rect l="l" t="t" r="r" b="b"/>
                <a:pathLst>
                  <a:path w="767" h="753" extrusionOk="0">
                    <a:moveTo>
                      <a:pt x="396" y="56"/>
                    </a:moveTo>
                    <a:cubicBezTo>
                      <a:pt x="481" y="58"/>
                      <a:pt x="561" y="95"/>
                      <a:pt x="619" y="159"/>
                    </a:cubicBezTo>
                    <a:cubicBezTo>
                      <a:pt x="677" y="223"/>
                      <a:pt x="708" y="304"/>
                      <a:pt x="705" y="390"/>
                    </a:cubicBezTo>
                    <a:cubicBezTo>
                      <a:pt x="701" y="474"/>
                      <a:pt x="664" y="555"/>
                      <a:pt x="601" y="612"/>
                    </a:cubicBezTo>
                    <a:cubicBezTo>
                      <a:pt x="542" y="666"/>
                      <a:pt x="465" y="698"/>
                      <a:pt x="386" y="698"/>
                    </a:cubicBezTo>
                    <a:cubicBezTo>
                      <a:pt x="381" y="698"/>
                      <a:pt x="376" y="698"/>
                      <a:pt x="371" y="697"/>
                    </a:cubicBezTo>
                    <a:cubicBezTo>
                      <a:pt x="285" y="695"/>
                      <a:pt x="206" y="658"/>
                      <a:pt x="147" y="594"/>
                    </a:cubicBezTo>
                    <a:cubicBezTo>
                      <a:pt x="89" y="530"/>
                      <a:pt x="59" y="449"/>
                      <a:pt x="62" y="363"/>
                    </a:cubicBezTo>
                    <a:cubicBezTo>
                      <a:pt x="66" y="279"/>
                      <a:pt x="102" y="198"/>
                      <a:pt x="165" y="140"/>
                    </a:cubicBezTo>
                    <a:cubicBezTo>
                      <a:pt x="226" y="86"/>
                      <a:pt x="301" y="56"/>
                      <a:pt x="383" y="56"/>
                    </a:cubicBezTo>
                    <a:close/>
                    <a:moveTo>
                      <a:pt x="381" y="0"/>
                    </a:moveTo>
                    <a:cubicBezTo>
                      <a:pt x="181" y="0"/>
                      <a:pt x="15" y="161"/>
                      <a:pt x="8" y="362"/>
                    </a:cubicBezTo>
                    <a:cubicBezTo>
                      <a:pt x="1" y="570"/>
                      <a:pt x="162" y="745"/>
                      <a:pt x="368" y="753"/>
                    </a:cubicBezTo>
                    <a:lnTo>
                      <a:pt x="383" y="753"/>
                    </a:lnTo>
                    <a:cubicBezTo>
                      <a:pt x="585" y="753"/>
                      <a:pt x="752" y="594"/>
                      <a:pt x="759" y="391"/>
                    </a:cubicBezTo>
                    <a:cubicBezTo>
                      <a:pt x="766" y="185"/>
                      <a:pt x="605" y="8"/>
                      <a:pt x="397" y="0"/>
                    </a:cubicBezTo>
                    <a:cubicBezTo>
                      <a:pt x="392" y="0"/>
                      <a:pt x="387" y="0"/>
                      <a:pt x="38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7" name="Google Shape;8897;p48"/>
              <p:cNvSpPr/>
              <p:nvPr/>
            </p:nvSpPr>
            <p:spPr>
              <a:xfrm>
                <a:off x="6987544" y="1469157"/>
                <a:ext cx="33402" cy="16033"/>
              </a:xfrm>
              <a:custGeom>
                <a:avLst/>
                <a:gdLst/>
                <a:ahLst/>
                <a:cxnLst/>
                <a:rect l="l" t="t" r="r" b="b"/>
                <a:pathLst>
                  <a:path w="450" h="216" extrusionOk="0">
                    <a:moveTo>
                      <a:pt x="15" y="0"/>
                    </a:moveTo>
                    <a:lnTo>
                      <a:pt x="1" y="53"/>
                    </a:lnTo>
                    <a:cubicBezTo>
                      <a:pt x="4" y="53"/>
                      <a:pt x="284" y="127"/>
                      <a:pt x="419" y="215"/>
                    </a:cubicBezTo>
                    <a:lnTo>
                      <a:pt x="450" y="172"/>
                    </a:lnTo>
                    <a:cubicBezTo>
                      <a:pt x="310" y="76"/>
                      <a:pt x="29" y="3"/>
                      <a:pt x="1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8" name="Google Shape;8898;p48"/>
              <p:cNvSpPr/>
              <p:nvPr/>
            </p:nvSpPr>
            <p:spPr>
              <a:xfrm>
                <a:off x="7068079" y="1495136"/>
                <a:ext cx="39934" cy="6012"/>
              </a:xfrm>
              <a:custGeom>
                <a:avLst/>
                <a:gdLst/>
                <a:ahLst/>
                <a:cxnLst/>
                <a:rect l="l" t="t" r="r" b="b"/>
                <a:pathLst>
                  <a:path w="538" h="81" extrusionOk="0">
                    <a:moveTo>
                      <a:pt x="2" y="0"/>
                    </a:moveTo>
                    <a:lnTo>
                      <a:pt x="1" y="57"/>
                    </a:lnTo>
                    <a:lnTo>
                      <a:pt x="535" y="80"/>
                    </a:lnTo>
                    <a:lnTo>
                      <a:pt x="538" y="2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9" name="Google Shape;8899;p48"/>
              <p:cNvSpPr/>
              <p:nvPr/>
            </p:nvSpPr>
            <p:spPr>
              <a:xfrm>
                <a:off x="7084780" y="1496843"/>
                <a:ext cx="45650" cy="46912"/>
              </a:xfrm>
              <a:custGeom>
                <a:avLst/>
                <a:gdLst/>
                <a:ahLst/>
                <a:cxnLst/>
                <a:rect l="l" t="t" r="r" b="b"/>
                <a:pathLst>
                  <a:path w="615" h="632" extrusionOk="0">
                    <a:moveTo>
                      <a:pt x="313" y="0"/>
                    </a:moveTo>
                    <a:cubicBezTo>
                      <a:pt x="266" y="0"/>
                      <a:pt x="192" y="9"/>
                      <a:pt x="165" y="85"/>
                    </a:cubicBezTo>
                    <a:lnTo>
                      <a:pt x="17" y="442"/>
                    </a:lnTo>
                    <a:cubicBezTo>
                      <a:pt x="1" y="481"/>
                      <a:pt x="5" y="529"/>
                      <a:pt x="27" y="565"/>
                    </a:cubicBezTo>
                    <a:cubicBezTo>
                      <a:pt x="49" y="602"/>
                      <a:pt x="89" y="626"/>
                      <a:pt x="133" y="631"/>
                    </a:cubicBezTo>
                    <a:cubicBezTo>
                      <a:pt x="139" y="631"/>
                      <a:pt x="144" y="632"/>
                      <a:pt x="150" y="632"/>
                    </a:cubicBezTo>
                    <a:cubicBezTo>
                      <a:pt x="378" y="632"/>
                      <a:pt x="615" y="221"/>
                      <a:pt x="436" y="48"/>
                    </a:cubicBezTo>
                    <a:cubicBezTo>
                      <a:pt x="409" y="22"/>
                      <a:pt x="373" y="2"/>
                      <a:pt x="335" y="1"/>
                    </a:cubicBezTo>
                    <a:cubicBezTo>
                      <a:pt x="329" y="0"/>
                      <a:pt x="321" y="0"/>
                      <a:pt x="313" y="0"/>
                    </a:cubicBezTo>
                    <a:close/>
                  </a:path>
                </a:pathLst>
              </a:custGeom>
              <a:solidFill>
                <a:srgbClr val="F87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0" name="Google Shape;8900;p48"/>
              <p:cNvSpPr/>
              <p:nvPr/>
            </p:nvSpPr>
            <p:spPr>
              <a:xfrm>
                <a:off x="7424959" y="1669715"/>
                <a:ext cx="159738" cy="258460"/>
              </a:xfrm>
              <a:custGeom>
                <a:avLst/>
                <a:gdLst/>
                <a:ahLst/>
                <a:cxnLst/>
                <a:rect l="l" t="t" r="r" b="b"/>
                <a:pathLst>
                  <a:path w="2152" h="3482" extrusionOk="0">
                    <a:moveTo>
                      <a:pt x="1136" y="0"/>
                    </a:moveTo>
                    <a:cubicBezTo>
                      <a:pt x="1092" y="0"/>
                      <a:pt x="1065" y="16"/>
                      <a:pt x="1104" y="66"/>
                    </a:cubicBezTo>
                    <a:cubicBezTo>
                      <a:pt x="1170" y="147"/>
                      <a:pt x="1266" y="203"/>
                      <a:pt x="1322" y="291"/>
                    </a:cubicBezTo>
                    <a:cubicBezTo>
                      <a:pt x="1341" y="322"/>
                      <a:pt x="1395" y="409"/>
                      <a:pt x="1409" y="445"/>
                    </a:cubicBezTo>
                    <a:cubicBezTo>
                      <a:pt x="1453" y="551"/>
                      <a:pt x="1508" y="798"/>
                      <a:pt x="1492" y="802"/>
                    </a:cubicBezTo>
                    <a:cubicBezTo>
                      <a:pt x="1491" y="803"/>
                      <a:pt x="1491" y="803"/>
                      <a:pt x="1490" y="803"/>
                    </a:cubicBezTo>
                    <a:cubicBezTo>
                      <a:pt x="1458" y="803"/>
                      <a:pt x="1318" y="580"/>
                      <a:pt x="1250" y="505"/>
                    </a:cubicBezTo>
                    <a:cubicBezTo>
                      <a:pt x="1155" y="403"/>
                      <a:pt x="1026" y="345"/>
                      <a:pt x="895" y="297"/>
                    </a:cubicBezTo>
                    <a:cubicBezTo>
                      <a:pt x="868" y="286"/>
                      <a:pt x="731" y="233"/>
                      <a:pt x="655" y="233"/>
                    </a:cubicBezTo>
                    <a:cubicBezTo>
                      <a:pt x="627" y="233"/>
                      <a:pt x="608" y="240"/>
                      <a:pt x="603" y="258"/>
                    </a:cubicBezTo>
                    <a:cubicBezTo>
                      <a:pt x="589" y="320"/>
                      <a:pt x="701" y="381"/>
                      <a:pt x="744" y="402"/>
                    </a:cubicBezTo>
                    <a:cubicBezTo>
                      <a:pt x="1049" y="538"/>
                      <a:pt x="1251" y="890"/>
                      <a:pt x="1235" y="908"/>
                    </a:cubicBezTo>
                    <a:cubicBezTo>
                      <a:pt x="1186" y="858"/>
                      <a:pt x="1145" y="797"/>
                      <a:pt x="1099" y="744"/>
                    </a:cubicBezTo>
                    <a:cubicBezTo>
                      <a:pt x="945" y="576"/>
                      <a:pt x="714" y="497"/>
                      <a:pt x="489" y="465"/>
                    </a:cubicBezTo>
                    <a:cubicBezTo>
                      <a:pt x="475" y="464"/>
                      <a:pt x="458" y="461"/>
                      <a:pt x="442" y="461"/>
                    </a:cubicBezTo>
                    <a:cubicBezTo>
                      <a:pt x="421" y="461"/>
                      <a:pt x="401" y="465"/>
                      <a:pt x="387" y="479"/>
                    </a:cubicBezTo>
                    <a:cubicBezTo>
                      <a:pt x="364" y="500"/>
                      <a:pt x="365" y="529"/>
                      <a:pt x="394" y="545"/>
                    </a:cubicBezTo>
                    <a:cubicBezTo>
                      <a:pt x="503" y="603"/>
                      <a:pt x="612" y="647"/>
                      <a:pt x="712" y="723"/>
                    </a:cubicBezTo>
                    <a:cubicBezTo>
                      <a:pt x="810" y="798"/>
                      <a:pt x="897" y="887"/>
                      <a:pt x="968" y="988"/>
                    </a:cubicBezTo>
                    <a:cubicBezTo>
                      <a:pt x="991" y="1020"/>
                      <a:pt x="1042" y="1136"/>
                      <a:pt x="1027" y="1154"/>
                    </a:cubicBezTo>
                    <a:cubicBezTo>
                      <a:pt x="993" y="1139"/>
                      <a:pt x="871" y="1035"/>
                      <a:pt x="853" y="1025"/>
                    </a:cubicBezTo>
                    <a:cubicBezTo>
                      <a:pt x="765" y="968"/>
                      <a:pt x="669" y="916"/>
                      <a:pt x="570" y="875"/>
                    </a:cubicBezTo>
                    <a:cubicBezTo>
                      <a:pt x="522" y="856"/>
                      <a:pt x="468" y="837"/>
                      <a:pt x="416" y="824"/>
                    </a:cubicBezTo>
                    <a:cubicBezTo>
                      <a:pt x="388" y="818"/>
                      <a:pt x="355" y="808"/>
                      <a:pt x="323" y="808"/>
                    </a:cubicBezTo>
                    <a:cubicBezTo>
                      <a:pt x="303" y="808"/>
                      <a:pt x="283" y="812"/>
                      <a:pt x="265" y="823"/>
                    </a:cubicBezTo>
                    <a:cubicBezTo>
                      <a:pt x="236" y="842"/>
                      <a:pt x="217" y="872"/>
                      <a:pt x="243" y="900"/>
                    </a:cubicBezTo>
                    <a:cubicBezTo>
                      <a:pt x="271" y="929"/>
                      <a:pt x="319" y="936"/>
                      <a:pt x="352" y="952"/>
                    </a:cubicBezTo>
                    <a:cubicBezTo>
                      <a:pt x="418" y="982"/>
                      <a:pt x="481" y="1020"/>
                      <a:pt x="541" y="1062"/>
                    </a:cubicBezTo>
                    <a:cubicBezTo>
                      <a:pt x="662" y="1148"/>
                      <a:pt x="689" y="1253"/>
                      <a:pt x="752" y="1386"/>
                    </a:cubicBezTo>
                    <a:cubicBezTo>
                      <a:pt x="878" y="1643"/>
                      <a:pt x="715" y="1945"/>
                      <a:pt x="648" y="2214"/>
                    </a:cubicBezTo>
                    <a:cubicBezTo>
                      <a:pt x="567" y="2541"/>
                      <a:pt x="1" y="3426"/>
                      <a:pt x="1" y="3426"/>
                    </a:cubicBezTo>
                    <a:lnTo>
                      <a:pt x="1411" y="3482"/>
                    </a:lnTo>
                    <a:cubicBezTo>
                      <a:pt x="1576" y="3139"/>
                      <a:pt x="1698" y="2777"/>
                      <a:pt x="1804" y="2411"/>
                    </a:cubicBezTo>
                    <a:cubicBezTo>
                      <a:pt x="1909" y="2056"/>
                      <a:pt x="2019" y="1694"/>
                      <a:pt x="2098" y="1332"/>
                    </a:cubicBezTo>
                    <a:cubicBezTo>
                      <a:pt x="2137" y="1147"/>
                      <a:pt x="2151" y="1025"/>
                      <a:pt x="2144" y="834"/>
                    </a:cubicBezTo>
                    <a:cubicBezTo>
                      <a:pt x="2144" y="814"/>
                      <a:pt x="2143" y="792"/>
                      <a:pt x="2134" y="772"/>
                    </a:cubicBezTo>
                    <a:cubicBezTo>
                      <a:pt x="2125" y="757"/>
                      <a:pt x="2107" y="744"/>
                      <a:pt x="2089" y="744"/>
                    </a:cubicBezTo>
                    <a:cubicBezTo>
                      <a:pt x="2087" y="744"/>
                      <a:pt x="2084" y="744"/>
                      <a:pt x="2082" y="744"/>
                    </a:cubicBezTo>
                    <a:cubicBezTo>
                      <a:pt x="2070" y="749"/>
                      <a:pt x="2059" y="759"/>
                      <a:pt x="2050" y="772"/>
                    </a:cubicBezTo>
                    <a:cubicBezTo>
                      <a:pt x="1995" y="843"/>
                      <a:pt x="1955" y="926"/>
                      <a:pt x="1934" y="1013"/>
                    </a:cubicBezTo>
                    <a:cubicBezTo>
                      <a:pt x="1929" y="1032"/>
                      <a:pt x="1926" y="1049"/>
                      <a:pt x="1915" y="1064"/>
                    </a:cubicBezTo>
                    <a:cubicBezTo>
                      <a:pt x="1907" y="1074"/>
                      <a:pt x="1895" y="1082"/>
                      <a:pt x="1882" y="1082"/>
                    </a:cubicBezTo>
                    <a:cubicBezTo>
                      <a:pt x="1878" y="1082"/>
                      <a:pt x="1873" y="1081"/>
                      <a:pt x="1868" y="1078"/>
                    </a:cubicBezTo>
                    <a:cubicBezTo>
                      <a:pt x="1831" y="1059"/>
                      <a:pt x="1746" y="676"/>
                      <a:pt x="1700" y="548"/>
                    </a:cubicBezTo>
                    <a:cubicBezTo>
                      <a:pt x="1608" y="300"/>
                      <a:pt x="1450" y="52"/>
                      <a:pt x="1177" y="4"/>
                    </a:cubicBezTo>
                    <a:cubicBezTo>
                      <a:pt x="1163" y="1"/>
                      <a:pt x="1149" y="0"/>
                      <a:pt x="1136" y="0"/>
                    </a:cubicBezTo>
                    <a:close/>
                  </a:path>
                </a:pathLst>
              </a:custGeom>
              <a:solidFill>
                <a:srgbClr val="F87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1" name="Google Shape;8901;p48"/>
              <p:cNvSpPr/>
              <p:nvPr/>
            </p:nvSpPr>
            <p:spPr>
              <a:xfrm>
                <a:off x="7392894" y="1812007"/>
                <a:ext cx="194921" cy="227953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3071" extrusionOk="0">
                    <a:moveTo>
                      <a:pt x="1139" y="1"/>
                    </a:moveTo>
                    <a:cubicBezTo>
                      <a:pt x="954" y="1"/>
                      <a:pt x="730" y="345"/>
                      <a:pt x="697" y="378"/>
                    </a:cubicBezTo>
                    <a:cubicBezTo>
                      <a:pt x="579" y="500"/>
                      <a:pt x="431" y="809"/>
                      <a:pt x="330" y="946"/>
                    </a:cubicBezTo>
                    <a:cubicBezTo>
                      <a:pt x="153" y="1183"/>
                      <a:pt x="83" y="1499"/>
                      <a:pt x="33" y="1788"/>
                    </a:cubicBezTo>
                    <a:lnTo>
                      <a:pt x="0" y="2806"/>
                    </a:lnTo>
                    <a:cubicBezTo>
                      <a:pt x="296" y="2979"/>
                      <a:pt x="555" y="3070"/>
                      <a:pt x="800" y="3070"/>
                    </a:cubicBezTo>
                    <a:cubicBezTo>
                      <a:pt x="1028" y="3070"/>
                      <a:pt x="1243" y="2992"/>
                      <a:pt x="1462" y="2828"/>
                    </a:cubicBezTo>
                    <a:cubicBezTo>
                      <a:pt x="1603" y="2723"/>
                      <a:pt x="1712" y="2583"/>
                      <a:pt x="1815" y="2440"/>
                    </a:cubicBezTo>
                    <a:cubicBezTo>
                      <a:pt x="2284" y="1790"/>
                      <a:pt x="2626" y="616"/>
                      <a:pt x="2581" y="377"/>
                    </a:cubicBezTo>
                    <a:cubicBezTo>
                      <a:pt x="2534" y="139"/>
                      <a:pt x="2382" y="17"/>
                      <a:pt x="2382" y="17"/>
                    </a:cubicBezTo>
                    <a:lnTo>
                      <a:pt x="2290" y="313"/>
                    </a:lnTo>
                    <a:cubicBezTo>
                      <a:pt x="2156" y="460"/>
                      <a:pt x="1923" y="518"/>
                      <a:pt x="1697" y="518"/>
                    </a:cubicBezTo>
                    <a:cubicBezTo>
                      <a:pt x="1409" y="518"/>
                      <a:pt x="1132" y="424"/>
                      <a:pt x="1079" y="298"/>
                    </a:cubicBezTo>
                    <a:lnTo>
                      <a:pt x="1168" y="4"/>
                    </a:lnTo>
                    <a:cubicBezTo>
                      <a:pt x="1158" y="1"/>
                      <a:pt x="1148" y="1"/>
                      <a:pt x="11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2" name="Google Shape;8902;p48"/>
              <p:cNvSpPr/>
              <p:nvPr/>
            </p:nvSpPr>
            <p:spPr>
              <a:xfrm>
                <a:off x="7395343" y="1858249"/>
                <a:ext cx="39341" cy="71110"/>
              </a:xfrm>
              <a:custGeom>
                <a:avLst/>
                <a:gdLst/>
                <a:ahLst/>
                <a:cxnLst/>
                <a:rect l="l" t="t" r="r" b="b"/>
                <a:pathLst>
                  <a:path w="530" h="958" extrusionOk="0">
                    <a:moveTo>
                      <a:pt x="448" y="1"/>
                    </a:moveTo>
                    <a:cubicBezTo>
                      <a:pt x="420" y="131"/>
                      <a:pt x="339" y="247"/>
                      <a:pt x="256" y="371"/>
                    </a:cubicBezTo>
                    <a:cubicBezTo>
                      <a:pt x="147" y="532"/>
                      <a:pt x="24" y="714"/>
                      <a:pt x="0" y="952"/>
                    </a:cubicBezTo>
                    <a:lnTo>
                      <a:pt x="82" y="958"/>
                    </a:lnTo>
                    <a:cubicBezTo>
                      <a:pt x="104" y="740"/>
                      <a:pt x="217" y="576"/>
                      <a:pt x="323" y="417"/>
                    </a:cubicBezTo>
                    <a:cubicBezTo>
                      <a:pt x="411" y="287"/>
                      <a:pt x="496" y="163"/>
                      <a:pt x="529" y="18"/>
                    </a:cubicBezTo>
                    <a:lnTo>
                      <a:pt x="448" y="1"/>
                    </a:ln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3" name="Google Shape;8903;p48"/>
              <p:cNvSpPr/>
              <p:nvPr/>
            </p:nvSpPr>
            <p:spPr>
              <a:xfrm>
                <a:off x="7464225" y="1832567"/>
                <a:ext cx="10986" cy="20413"/>
              </a:xfrm>
              <a:custGeom>
                <a:avLst/>
                <a:gdLst/>
                <a:ahLst/>
                <a:cxnLst/>
                <a:rect l="l" t="t" r="r" b="b"/>
                <a:pathLst>
                  <a:path w="148" h="275" extrusionOk="0">
                    <a:moveTo>
                      <a:pt x="119" y="0"/>
                    </a:moveTo>
                    <a:cubicBezTo>
                      <a:pt x="113" y="0"/>
                      <a:pt x="106" y="3"/>
                      <a:pt x="102" y="10"/>
                    </a:cubicBezTo>
                    <a:cubicBezTo>
                      <a:pt x="53" y="78"/>
                      <a:pt x="0" y="169"/>
                      <a:pt x="0" y="255"/>
                    </a:cubicBezTo>
                    <a:cubicBezTo>
                      <a:pt x="0" y="267"/>
                      <a:pt x="10" y="274"/>
                      <a:pt x="20" y="274"/>
                    </a:cubicBezTo>
                    <a:cubicBezTo>
                      <a:pt x="26" y="274"/>
                      <a:pt x="33" y="271"/>
                      <a:pt x="37" y="264"/>
                    </a:cubicBezTo>
                    <a:cubicBezTo>
                      <a:pt x="53" y="230"/>
                      <a:pt x="60" y="191"/>
                      <a:pt x="73" y="155"/>
                    </a:cubicBezTo>
                    <a:cubicBezTo>
                      <a:pt x="90" y="111"/>
                      <a:pt x="111" y="71"/>
                      <a:pt x="135" y="30"/>
                    </a:cubicBezTo>
                    <a:cubicBezTo>
                      <a:pt x="148" y="15"/>
                      <a:pt x="134" y="0"/>
                      <a:pt x="119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4" name="Google Shape;8904;p48"/>
              <p:cNvSpPr/>
              <p:nvPr/>
            </p:nvSpPr>
            <p:spPr>
              <a:xfrm>
                <a:off x="7486938" y="1847338"/>
                <a:ext cx="16404" cy="22046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97" extrusionOk="0">
                    <a:moveTo>
                      <a:pt x="169" y="0"/>
                    </a:moveTo>
                    <a:cubicBezTo>
                      <a:pt x="123" y="0"/>
                      <a:pt x="92" y="35"/>
                      <a:pt x="68" y="76"/>
                    </a:cubicBezTo>
                    <a:cubicBezTo>
                      <a:pt x="36" y="135"/>
                      <a:pt x="1" y="207"/>
                      <a:pt x="8" y="274"/>
                    </a:cubicBezTo>
                    <a:cubicBezTo>
                      <a:pt x="9" y="288"/>
                      <a:pt x="20" y="297"/>
                      <a:pt x="31" y="297"/>
                    </a:cubicBezTo>
                    <a:cubicBezTo>
                      <a:pt x="38" y="297"/>
                      <a:pt x="45" y="293"/>
                      <a:pt x="50" y="286"/>
                    </a:cubicBezTo>
                    <a:cubicBezTo>
                      <a:pt x="81" y="232"/>
                      <a:pt x="111" y="52"/>
                      <a:pt x="188" y="52"/>
                    </a:cubicBezTo>
                    <a:cubicBezTo>
                      <a:pt x="214" y="50"/>
                      <a:pt x="220" y="11"/>
                      <a:pt x="195" y="4"/>
                    </a:cubicBezTo>
                    <a:cubicBezTo>
                      <a:pt x="186" y="1"/>
                      <a:pt x="177" y="0"/>
                      <a:pt x="169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5" name="Google Shape;8905;p48"/>
              <p:cNvSpPr/>
              <p:nvPr/>
            </p:nvSpPr>
            <p:spPr>
              <a:xfrm>
                <a:off x="7513289" y="1849565"/>
                <a:ext cx="8685" cy="24940"/>
              </a:xfrm>
              <a:custGeom>
                <a:avLst/>
                <a:gdLst/>
                <a:ahLst/>
                <a:cxnLst/>
                <a:rect l="l" t="t" r="r" b="b"/>
                <a:pathLst>
                  <a:path w="117" h="336" extrusionOk="0">
                    <a:moveTo>
                      <a:pt x="90" y="1"/>
                    </a:moveTo>
                    <a:cubicBezTo>
                      <a:pt x="80" y="1"/>
                      <a:pt x="69" y="7"/>
                      <a:pt x="67" y="19"/>
                    </a:cubicBezTo>
                    <a:cubicBezTo>
                      <a:pt x="55" y="71"/>
                      <a:pt x="44" y="122"/>
                      <a:pt x="31" y="173"/>
                    </a:cubicBezTo>
                    <a:cubicBezTo>
                      <a:pt x="18" y="219"/>
                      <a:pt x="0" y="266"/>
                      <a:pt x="2" y="315"/>
                    </a:cubicBezTo>
                    <a:cubicBezTo>
                      <a:pt x="2" y="326"/>
                      <a:pt x="12" y="335"/>
                      <a:pt x="22" y="335"/>
                    </a:cubicBezTo>
                    <a:cubicBezTo>
                      <a:pt x="26" y="335"/>
                      <a:pt x="30" y="334"/>
                      <a:pt x="34" y="330"/>
                    </a:cubicBezTo>
                    <a:cubicBezTo>
                      <a:pt x="99" y="253"/>
                      <a:pt x="106" y="122"/>
                      <a:pt x="113" y="26"/>
                    </a:cubicBezTo>
                    <a:cubicBezTo>
                      <a:pt x="117" y="10"/>
                      <a:pt x="104" y="1"/>
                      <a:pt x="90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6" name="Google Shape;8906;p48"/>
              <p:cNvSpPr/>
              <p:nvPr/>
            </p:nvSpPr>
            <p:spPr>
              <a:xfrm>
                <a:off x="7533849" y="1844740"/>
                <a:ext cx="10318" cy="29394"/>
              </a:xfrm>
              <a:custGeom>
                <a:avLst/>
                <a:gdLst/>
                <a:ahLst/>
                <a:cxnLst/>
                <a:rect l="l" t="t" r="r" b="b"/>
                <a:pathLst>
                  <a:path w="139" h="396" extrusionOk="0">
                    <a:moveTo>
                      <a:pt x="106" y="1"/>
                    </a:moveTo>
                    <a:cubicBezTo>
                      <a:pt x="96" y="1"/>
                      <a:pt x="86" y="7"/>
                      <a:pt x="82" y="20"/>
                    </a:cubicBezTo>
                    <a:cubicBezTo>
                      <a:pt x="66" y="81"/>
                      <a:pt x="60" y="143"/>
                      <a:pt x="44" y="206"/>
                    </a:cubicBezTo>
                    <a:cubicBezTo>
                      <a:pt x="30" y="260"/>
                      <a:pt x="8" y="315"/>
                      <a:pt x="2" y="371"/>
                    </a:cubicBezTo>
                    <a:cubicBezTo>
                      <a:pt x="0" y="387"/>
                      <a:pt x="13" y="395"/>
                      <a:pt x="26" y="395"/>
                    </a:cubicBezTo>
                    <a:cubicBezTo>
                      <a:pt x="35" y="395"/>
                      <a:pt x="45" y="391"/>
                      <a:pt x="50" y="383"/>
                    </a:cubicBezTo>
                    <a:cubicBezTo>
                      <a:pt x="111" y="293"/>
                      <a:pt x="138" y="139"/>
                      <a:pt x="134" y="27"/>
                    </a:cubicBezTo>
                    <a:cubicBezTo>
                      <a:pt x="134" y="11"/>
                      <a:pt x="120" y="1"/>
                      <a:pt x="106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7" name="Google Shape;8907;p48"/>
              <p:cNvSpPr/>
              <p:nvPr/>
            </p:nvSpPr>
            <p:spPr>
              <a:xfrm>
                <a:off x="7553668" y="1837466"/>
                <a:ext cx="7942" cy="2709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365" extrusionOk="0">
                    <a:moveTo>
                      <a:pt x="67" y="1"/>
                    </a:moveTo>
                    <a:cubicBezTo>
                      <a:pt x="59" y="1"/>
                      <a:pt x="51" y="5"/>
                      <a:pt x="49" y="16"/>
                    </a:cubicBezTo>
                    <a:cubicBezTo>
                      <a:pt x="37" y="73"/>
                      <a:pt x="33" y="132"/>
                      <a:pt x="22" y="189"/>
                    </a:cubicBezTo>
                    <a:cubicBezTo>
                      <a:pt x="12" y="241"/>
                      <a:pt x="1" y="292"/>
                      <a:pt x="1" y="347"/>
                    </a:cubicBezTo>
                    <a:cubicBezTo>
                      <a:pt x="1" y="358"/>
                      <a:pt x="10" y="365"/>
                      <a:pt x="19" y="365"/>
                    </a:cubicBezTo>
                    <a:cubicBezTo>
                      <a:pt x="25" y="365"/>
                      <a:pt x="31" y="362"/>
                      <a:pt x="34" y="356"/>
                    </a:cubicBezTo>
                    <a:cubicBezTo>
                      <a:pt x="89" y="263"/>
                      <a:pt x="107" y="130"/>
                      <a:pt x="95" y="22"/>
                    </a:cubicBezTo>
                    <a:cubicBezTo>
                      <a:pt x="92" y="9"/>
                      <a:pt x="79" y="1"/>
                      <a:pt x="67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8" name="Google Shape;8908;p48"/>
              <p:cNvSpPr/>
              <p:nvPr/>
            </p:nvSpPr>
            <p:spPr>
              <a:xfrm>
                <a:off x="7565024" y="1827743"/>
                <a:ext cx="7126" cy="31101"/>
              </a:xfrm>
              <a:custGeom>
                <a:avLst/>
                <a:gdLst/>
                <a:ahLst/>
                <a:cxnLst/>
                <a:rect l="l" t="t" r="r" b="b"/>
                <a:pathLst>
                  <a:path w="96" h="419" extrusionOk="0">
                    <a:moveTo>
                      <a:pt x="31" y="1"/>
                    </a:moveTo>
                    <a:cubicBezTo>
                      <a:pt x="17" y="1"/>
                      <a:pt x="1" y="11"/>
                      <a:pt x="2" y="28"/>
                    </a:cubicBezTo>
                    <a:cubicBezTo>
                      <a:pt x="9" y="150"/>
                      <a:pt x="2" y="278"/>
                      <a:pt x="23" y="400"/>
                    </a:cubicBezTo>
                    <a:cubicBezTo>
                      <a:pt x="25" y="412"/>
                      <a:pt x="36" y="419"/>
                      <a:pt x="48" y="419"/>
                    </a:cubicBezTo>
                    <a:cubicBezTo>
                      <a:pt x="60" y="419"/>
                      <a:pt x="72" y="412"/>
                      <a:pt x="74" y="400"/>
                    </a:cubicBezTo>
                    <a:cubicBezTo>
                      <a:pt x="96" y="278"/>
                      <a:pt x="76" y="143"/>
                      <a:pt x="55" y="21"/>
                    </a:cubicBezTo>
                    <a:cubicBezTo>
                      <a:pt x="53" y="7"/>
                      <a:pt x="43" y="1"/>
                      <a:pt x="31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909" name="Google Shape;8909;p48"/>
          <p:cNvGrpSpPr/>
          <p:nvPr/>
        </p:nvGrpSpPr>
        <p:grpSpPr>
          <a:xfrm>
            <a:off x="5999083" y="1515838"/>
            <a:ext cx="1222800" cy="1543212"/>
            <a:chOff x="5999083" y="1515838"/>
            <a:chExt cx="1222800" cy="1543212"/>
          </a:xfrm>
        </p:grpSpPr>
        <p:sp>
          <p:nvSpPr>
            <p:cNvPr id="8910" name="Google Shape;8910;p48"/>
            <p:cNvSpPr/>
            <p:nvPr/>
          </p:nvSpPr>
          <p:spPr>
            <a:xfrm rot="924142">
              <a:off x="6047410" y="2403120"/>
              <a:ext cx="1126146" cy="515660"/>
            </a:xfrm>
            <a:prstGeom prst="ellipse">
              <a:avLst/>
            </a:pr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911" name="Google Shape;8911;p48"/>
            <p:cNvGrpSpPr/>
            <p:nvPr/>
          </p:nvGrpSpPr>
          <p:grpSpPr>
            <a:xfrm>
              <a:off x="6133943" y="1515838"/>
              <a:ext cx="781109" cy="1328563"/>
              <a:chOff x="5976730" y="1834126"/>
              <a:chExt cx="645919" cy="1098621"/>
            </a:xfrm>
          </p:grpSpPr>
          <p:sp>
            <p:nvSpPr>
              <p:cNvPr id="8912" name="Google Shape;8912;p48"/>
              <p:cNvSpPr/>
              <p:nvPr/>
            </p:nvSpPr>
            <p:spPr>
              <a:xfrm>
                <a:off x="6349717" y="2708731"/>
                <a:ext cx="253635" cy="134649"/>
              </a:xfrm>
              <a:custGeom>
                <a:avLst/>
                <a:gdLst/>
                <a:ahLst/>
                <a:cxnLst/>
                <a:rect l="l" t="t" r="r" b="b"/>
                <a:pathLst>
                  <a:path w="3417" h="1814" extrusionOk="0">
                    <a:moveTo>
                      <a:pt x="894" y="1"/>
                    </a:moveTo>
                    <a:cubicBezTo>
                      <a:pt x="543" y="1"/>
                      <a:pt x="1" y="245"/>
                      <a:pt x="351" y="854"/>
                    </a:cubicBezTo>
                    <a:lnTo>
                      <a:pt x="2637" y="1814"/>
                    </a:lnTo>
                    <a:lnTo>
                      <a:pt x="3417" y="635"/>
                    </a:lnTo>
                    <a:cubicBezTo>
                      <a:pt x="3417" y="635"/>
                      <a:pt x="1316" y="51"/>
                      <a:pt x="977" y="6"/>
                    </a:cubicBezTo>
                    <a:cubicBezTo>
                      <a:pt x="951" y="3"/>
                      <a:pt x="923" y="1"/>
                      <a:pt x="89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3" name="Google Shape;8913;p48"/>
              <p:cNvSpPr/>
              <p:nvPr/>
            </p:nvSpPr>
            <p:spPr>
              <a:xfrm>
                <a:off x="6413107" y="2770487"/>
                <a:ext cx="122327" cy="50400"/>
              </a:xfrm>
              <a:custGeom>
                <a:avLst/>
                <a:gdLst/>
                <a:ahLst/>
                <a:cxnLst/>
                <a:rect l="l" t="t" r="r" b="b"/>
                <a:pathLst>
                  <a:path w="1648" h="679" extrusionOk="0">
                    <a:moveTo>
                      <a:pt x="12" y="0"/>
                    </a:moveTo>
                    <a:cubicBezTo>
                      <a:pt x="5" y="0"/>
                      <a:pt x="0" y="11"/>
                      <a:pt x="7" y="13"/>
                    </a:cubicBezTo>
                    <a:cubicBezTo>
                      <a:pt x="287" y="145"/>
                      <a:pt x="595" y="209"/>
                      <a:pt x="871" y="346"/>
                    </a:cubicBezTo>
                    <a:cubicBezTo>
                      <a:pt x="1122" y="469"/>
                      <a:pt x="1361" y="593"/>
                      <a:pt x="1628" y="678"/>
                    </a:cubicBezTo>
                    <a:cubicBezTo>
                      <a:pt x="1629" y="679"/>
                      <a:pt x="1630" y="679"/>
                      <a:pt x="1631" y="679"/>
                    </a:cubicBezTo>
                    <a:cubicBezTo>
                      <a:pt x="1642" y="679"/>
                      <a:pt x="1647" y="663"/>
                      <a:pt x="1638" y="658"/>
                    </a:cubicBezTo>
                    <a:cubicBezTo>
                      <a:pt x="1369" y="527"/>
                      <a:pt x="1091" y="400"/>
                      <a:pt x="819" y="281"/>
                    </a:cubicBezTo>
                    <a:cubicBezTo>
                      <a:pt x="562" y="166"/>
                      <a:pt x="276" y="108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4" name="Google Shape;8914;p48"/>
              <p:cNvSpPr/>
              <p:nvPr/>
            </p:nvSpPr>
            <p:spPr>
              <a:xfrm>
                <a:off x="6412216" y="2751708"/>
                <a:ext cx="149346" cy="44240"/>
              </a:xfrm>
              <a:custGeom>
                <a:avLst/>
                <a:gdLst/>
                <a:ahLst/>
                <a:cxnLst/>
                <a:rect l="l" t="t" r="r" b="b"/>
                <a:pathLst>
                  <a:path w="2012" h="596" extrusionOk="0">
                    <a:moveTo>
                      <a:pt x="7" y="0"/>
                    </a:moveTo>
                    <a:cubicBezTo>
                      <a:pt x="3" y="0"/>
                      <a:pt x="1" y="10"/>
                      <a:pt x="5" y="12"/>
                    </a:cubicBezTo>
                    <a:cubicBezTo>
                      <a:pt x="228" y="127"/>
                      <a:pt x="452" y="222"/>
                      <a:pt x="701" y="222"/>
                    </a:cubicBezTo>
                    <a:cubicBezTo>
                      <a:pt x="730" y="222"/>
                      <a:pt x="759" y="221"/>
                      <a:pt x="789" y="218"/>
                    </a:cubicBezTo>
                    <a:cubicBezTo>
                      <a:pt x="836" y="214"/>
                      <a:pt x="880" y="212"/>
                      <a:pt x="921" y="212"/>
                    </a:cubicBezTo>
                    <a:cubicBezTo>
                      <a:pt x="1112" y="212"/>
                      <a:pt x="1250" y="257"/>
                      <a:pt x="1448" y="348"/>
                    </a:cubicBezTo>
                    <a:cubicBezTo>
                      <a:pt x="1622" y="427"/>
                      <a:pt x="1797" y="512"/>
                      <a:pt x="1971" y="593"/>
                    </a:cubicBezTo>
                    <a:cubicBezTo>
                      <a:pt x="1974" y="595"/>
                      <a:pt x="1977" y="595"/>
                      <a:pt x="1980" y="595"/>
                    </a:cubicBezTo>
                    <a:cubicBezTo>
                      <a:pt x="1999" y="595"/>
                      <a:pt x="2011" y="568"/>
                      <a:pt x="1991" y="558"/>
                    </a:cubicBezTo>
                    <a:cubicBezTo>
                      <a:pt x="1702" y="423"/>
                      <a:pt x="1370" y="195"/>
                      <a:pt x="1047" y="157"/>
                    </a:cubicBezTo>
                    <a:cubicBezTo>
                      <a:pt x="1028" y="155"/>
                      <a:pt x="1009" y="154"/>
                      <a:pt x="990" y="154"/>
                    </a:cubicBezTo>
                    <a:cubicBezTo>
                      <a:pt x="875" y="154"/>
                      <a:pt x="762" y="186"/>
                      <a:pt x="646" y="186"/>
                    </a:cubicBezTo>
                    <a:cubicBezTo>
                      <a:pt x="633" y="186"/>
                      <a:pt x="620" y="186"/>
                      <a:pt x="607" y="185"/>
                    </a:cubicBezTo>
                    <a:cubicBezTo>
                      <a:pt x="401" y="169"/>
                      <a:pt x="199" y="78"/>
                      <a:pt x="9" y="1"/>
                    </a:cubicBezTo>
                    <a:cubicBezTo>
                      <a:pt x="8" y="0"/>
                      <a:pt x="8" y="0"/>
                      <a:pt x="7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5" name="Google Shape;8915;p48"/>
              <p:cNvSpPr/>
              <p:nvPr/>
            </p:nvSpPr>
            <p:spPr>
              <a:xfrm>
                <a:off x="6411399" y="2729886"/>
                <a:ext cx="157956" cy="38598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520" extrusionOk="0">
                    <a:moveTo>
                      <a:pt x="24" y="0"/>
                    </a:moveTo>
                    <a:cubicBezTo>
                      <a:pt x="6" y="0"/>
                      <a:pt x="0" y="30"/>
                      <a:pt x="20" y="38"/>
                    </a:cubicBezTo>
                    <a:cubicBezTo>
                      <a:pt x="310" y="154"/>
                      <a:pt x="636" y="290"/>
                      <a:pt x="954" y="290"/>
                    </a:cubicBezTo>
                    <a:cubicBezTo>
                      <a:pt x="957" y="290"/>
                      <a:pt x="961" y="290"/>
                      <a:pt x="964" y="290"/>
                    </a:cubicBezTo>
                    <a:cubicBezTo>
                      <a:pt x="1064" y="289"/>
                      <a:pt x="1158" y="283"/>
                      <a:pt x="1251" y="283"/>
                    </a:cubicBezTo>
                    <a:cubicBezTo>
                      <a:pt x="1350" y="283"/>
                      <a:pt x="1448" y="290"/>
                      <a:pt x="1554" y="318"/>
                    </a:cubicBezTo>
                    <a:cubicBezTo>
                      <a:pt x="1742" y="366"/>
                      <a:pt x="1930" y="446"/>
                      <a:pt x="2110" y="518"/>
                    </a:cubicBezTo>
                    <a:cubicBezTo>
                      <a:pt x="2111" y="519"/>
                      <a:pt x="2113" y="519"/>
                      <a:pt x="2114" y="519"/>
                    </a:cubicBezTo>
                    <a:cubicBezTo>
                      <a:pt x="2123" y="519"/>
                      <a:pt x="2127" y="506"/>
                      <a:pt x="2118" y="501"/>
                    </a:cubicBezTo>
                    <a:cubicBezTo>
                      <a:pt x="1832" y="374"/>
                      <a:pt x="1520" y="226"/>
                      <a:pt x="1201" y="226"/>
                    </a:cubicBezTo>
                    <a:cubicBezTo>
                      <a:pt x="1195" y="226"/>
                      <a:pt x="1189" y="226"/>
                      <a:pt x="1183" y="226"/>
                    </a:cubicBezTo>
                    <a:cubicBezTo>
                      <a:pt x="1121" y="228"/>
                      <a:pt x="1061" y="229"/>
                      <a:pt x="1002" y="229"/>
                    </a:cubicBezTo>
                    <a:cubicBezTo>
                      <a:pt x="859" y="229"/>
                      <a:pt x="724" y="220"/>
                      <a:pt x="575" y="177"/>
                    </a:cubicBezTo>
                    <a:cubicBezTo>
                      <a:pt x="392" y="125"/>
                      <a:pt x="213" y="52"/>
                      <a:pt x="30" y="1"/>
                    </a:cubicBezTo>
                    <a:cubicBezTo>
                      <a:pt x="28" y="1"/>
                      <a:pt x="26" y="0"/>
                      <a:pt x="24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6" name="Google Shape;8916;p48"/>
              <p:cNvSpPr/>
              <p:nvPr/>
            </p:nvSpPr>
            <p:spPr>
              <a:xfrm>
                <a:off x="6442723" y="2723205"/>
                <a:ext cx="72594" cy="18037"/>
              </a:xfrm>
              <a:custGeom>
                <a:avLst/>
                <a:gdLst/>
                <a:ahLst/>
                <a:cxnLst/>
                <a:rect l="l" t="t" r="r" b="b"/>
                <a:pathLst>
                  <a:path w="978" h="243" extrusionOk="0">
                    <a:moveTo>
                      <a:pt x="13" y="0"/>
                    </a:moveTo>
                    <a:cubicBezTo>
                      <a:pt x="4" y="0"/>
                      <a:pt x="0" y="10"/>
                      <a:pt x="8" y="13"/>
                    </a:cubicBezTo>
                    <a:cubicBezTo>
                      <a:pt x="138" y="74"/>
                      <a:pt x="279" y="149"/>
                      <a:pt x="421" y="177"/>
                    </a:cubicBezTo>
                    <a:cubicBezTo>
                      <a:pt x="600" y="209"/>
                      <a:pt x="782" y="206"/>
                      <a:pt x="962" y="242"/>
                    </a:cubicBezTo>
                    <a:cubicBezTo>
                      <a:pt x="962" y="242"/>
                      <a:pt x="962" y="242"/>
                      <a:pt x="963" y="242"/>
                    </a:cubicBezTo>
                    <a:cubicBezTo>
                      <a:pt x="972" y="242"/>
                      <a:pt x="977" y="228"/>
                      <a:pt x="966" y="223"/>
                    </a:cubicBezTo>
                    <a:cubicBezTo>
                      <a:pt x="834" y="190"/>
                      <a:pt x="702" y="175"/>
                      <a:pt x="565" y="170"/>
                    </a:cubicBezTo>
                    <a:cubicBezTo>
                      <a:pt x="363" y="161"/>
                      <a:pt x="196" y="83"/>
                      <a:pt x="18" y="1"/>
                    </a:cubicBezTo>
                    <a:cubicBezTo>
                      <a:pt x="16" y="1"/>
                      <a:pt x="15" y="0"/>
                      <a:pt x="13" y="0"/>
                    </a:cubicBezTo>
                    <a:close/>
                  </a:path>
                </a:pathLst>
              </a:custGeom>
              <a:solidFill>
                <a:srgbClr val="4C141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7" name="Google Shape;8917;p48"/>
              <p:cNvSpPr/>
              <p:nvPr/>
            </p:nvSpPr>
            <p:spPr>
              <a:xfrm>
                <a:off x="6530384" y="2741539"/>
                <a:ext cx="51291" cy="17369"/>
              </a:xfrm>
              <a:custGeom>
                <a:avLst/>
                <a:gdLst/>
                <a:ahLst/>
                <a:cxnLst/>
                <a:rect l="l" t="t" r="r" b="b"/>
                <a:pathLst>
                  <a:path w="691" h="234" extrusionOk="0">
                    <a:moveTo>
                      <a:pt x="8" y="1"/>
                    </a:moveTo>
                    <a:cubicBezTo>
                      <a:pt x="2" y="1"/>
                      <a:pt x="1" y="11"/>
                      <a:pt x="7" y="13"/>
                    </a:cubicBezTo>
                    <a:cubicBezTo>
                      <a:pt x="238" y="68"/>
                      <a:pt x="452" y="154"/>
                      <a:pt x="674" y="233"/>
                    </a:cubicBezTo>
                    <a:cubicBezTo>
                      <a:pt x="675" y="234"/>
                      <a:pt x="675" y="234"/>
                      <a:pt x="676" y="234"/>
                    </a:cubicBezTo>
                    <a:cubicBezTo>
                      <a:pt x="685" y="234"/>
                      <a:pt x="690" y="220"/>
                      <a:pt x="681" y="215"/>
                    </a:cubicBezTo>
                    <a:cubicBezTo>
                      <a:pt x="472" y="111"/>
                      <a:pt x="238" y="49"/>
                      <a:pt x="10" y="1"/>
                    </a:cubicBezTo>
                    <a:cubicBezTo>
                      <a:pt x="9" y="1"/>
                      <a:pt x="9" y="1"/>
                      <a:pt x="8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8" name="Google Shape;8918;p48"/>
              <p:cNvSpPr/>
              <p:nvPr/>
            </p:nvSpPr>
            <p:spPr>
              <a:xfrm>
                <a:off x="6480801" y="2779098"/>
                <a:ext cx="21749" cy="7423"/>
              </a:xfrm>
              <a:custGeom>
                <a:avLst/>
                <a:gdLst/>
                <a:ahLst/>
                <a:cxnLst/>
                <a:rect l="l" t="t" r="r" b="b"/>
                <a:pathLst>
                  <a:path w="293" h="100" extrusionOk="0">
                    <a:moveTo>
                      <a:pt x="14" y="0"/>
                    </a:moveTo>
                    <a:cubicBezTo>
                      <a:pt x="4" y="0"/>
                      <a:pt x="0" y="15"/>
                      <a:pt x="10" y="18"/>
                    </a:cubicBezTo>
                    <a:cubicBezTo>
                      <a:pt x="100" y="41"/>
                      <a:pt x="186" y="76"/>
                      <a:pt x="277" y="99"/>
                    </a:cubicBezTo>
                    <a:cubicBezTo>
                      <a:pt x="278" y="99"/>
                      <a:pt x="278" y="99"/>
                      <a:pt x="278" y="99"/>
                    </a:cubicBezTo>
                    <a:cubicBezTo>
                      <a:pt x="287" y="99"/>
                      <a:pt x="293" y="86"/>
                      <a:pt x="285" y="83"/>
                    </a:cubicBezTo>
                    <a:cubicBezTo>
                      <a:pt x="199" y="47"/>
                      <a:pt x="104" y="25"/>
                      <a:pt x="16" y="0"/>
                    </a:cubicBezTo>
                    <a:cubicBezTo>
                      <a:pt x="15" y="0"/>
                      <a:pt x="15" y="0"/>
                      <a:pt x="14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9" name="Google Shape;8919;p48"/>
              <p:cNvSpPr/>
              <p:nvPr/>
            </p:nvSpPr>
            <p:spPr>
              <a:xfrm>
                <a:off x="6521254" y="2793497"/>
                <a:ext cx="23530" cy="11431"/>
              </a:xfrm>
              <a:custGeom>
                <a:avLst/>
                <a:gdLst/>
                <a:ahLst/>
                <a:cxnLst/>
                <a:rect l="l" t="t" r="r" b="b"/>
                <a:pathLst>
                  <a:path w="317" h="154" extrusionOk="0">
                    <a:moveTo>
                      <a:pt x="14" y="1"/>
                    </a:moveTo>
                    <a:cubicBezTo>
                      <a:pt x="5" y="1"/>
                      <a:pt x="1" y="16"/>
                      <a:pt x="10" y="21"/>
                    </a:cubicBezTo>
                    <a:cubicBezTo>
                      <a:pt x="107" y="63"/>
                      <a:pt x="203" y="104"/>
                      <a:pt x="297" y="152"/>
                    </a:cubicBezTo>
                    <a:cubicBezTo>
                      <a:pt x="299" y="153"/>
                      <a:pt x="301" y="153"/>
                      <a:pt x="302" y="153"/>
                    </a:cubicBezTo>
                    <a:cubicBezTo>
                      <a:pt x="310" y="153"/>
                      <a:pt x="316" y="143"/>
                      <a:pt x="310" y="136"/>
                    </a:cubicBezTo>
                    <a:cubicBezTo>
                      <a:pt x="278" y="103"/>
                      <a:pt x="233" y="90"/>
                      <a:pt x="194" y="74"/>
                    </a:cubicBezTo>
                    <a:lnTo>
                      <a:pt x="20" y="2"/>
                    </a:lnTo>
                    <a:cubicBezTo>
                      <a:pt x="18" y="1"/>
                      <a:pt x="16" y="1"/>
                      <a:pt x="14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0" name="Google Shape;8920;p48"/>
              <p:cNvSpPr/>
              <p:nvPr/>
            </p:nvSpPr>
            <p:spPr>
              <a:xfrm>
                <a:off x="6531646" y="2749481"/>
                <a:ext cx="91003" cy="97238"/>
              </a:xfrm>
              <a:custGeom>
                <a:avLst/>
                <a:gdLst/>
                <a:ahLst/>
                <a:cxnLst/>
                <a:rect l="l" t="t" r="r" b="b"/>
                <a:pathLst>
                  <a:path w="1226" h="1310" extrusionOk="0">
                    <a:moveTo>
                      <a:pt x="658" y="0"/>
                    </a:moveTo>
                    <a:cubicBezTo>
                      <a:pt x="403" y="33"/>
                      <a:pt x="130" y="155"/>
                      <a:pt x="41" y="397"/>
                    </a:cubicBezTo>
                    <a:cubicBezTo>
                      <a:pt x="12" y="475"/>
                      <a:pt x="5" y="559"/>
                      <a:pt x="3" y="643"/>
                    </a:cubicBezTo>
                    <a:cubicBezTo>
                      <a:pt x="0" y="729"/>
                      <a:pt x="3" y="816"/>
                      <a:pt x="8" y="900"/>
                    </a:cubicBezTo>
                    <a:cubicBezTo>
                      <a:pt x="18" y="1014"/>
                      <a:pt x="37" y="1136"/>
                      <a:pt x="116" y="1216"/>
                    </a:cubicBezTo>
                    <a:cubicBezTo>
                      <a:pt x="187" y="1287"/>
                      <a:pt x="291" y="1309"/>
                      <a:pt x="395" y="1309"/>
                    </a:cubicBezTo>
                    <a:cubicBezTo>
                      <a:pt x="430" y="1309"/>
                      <a:pt x="464" y="1307"/>
                      <a:pt x="497" y="1303"/>
                    </a:cubicBezTo>
                    <a:cubicBezTo>
                      <a:pt x="734" y="1274"/>
                      <a:pt x="979" y="1172"/>
                      <a:pt x="1107" y="969"/>
                    </a:cubicBezTo>
                    <a:cubicBezTo>
                      <a:pt x="1226" y="774"/>
                      <a:pt x="1216" y="526"/>
                      <a:pt x="1158" y="304"/>
                    </a:cubicBezTo>
                    <a:cubicBezTo>
                      <a:pt x="1130" y="199"/>
                      <a:pt x="1071" y="137"/>
                      <a:pt x="994" y="97"/>
                    </a:cubicBezTo>
                    <a:cubicBezTo>
                      <a:pt x="898" y="47"/>
                      <a:pt x="774" y="28"/>
                      <a:pt x="65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1" name="Google Shape;8921;p48"/>
              <p:cNvSpPr/>
              <p:nvPr/>
            </p:nvSpPr>
            <p:spPr>
              <a:xfrm>
                <a:off x="6543671" y="2761803"/>
                <a:ext cx="34070" cy="38004"/>
              </a:xfrm>
              <a:custGeom>
                <a:avLst/>
                <a:gdLst/>
                <a:ahLst/>
                <a:cxnLst/>
                <a:rect l="l" t="t" r="r" b="b"/>
                <a:pathLst>
                  <a:path w="459" h="512" extrusionOk="0">
                    <a:moveTo>
                      <a:pt x="438" y="1"/>
                    </a:moveTo>
                    <a:cubicBezTo>
                      <a:pt x="437" y="1"/>
                      <a:pt x="435" y="1"/>
                      <a:pt x="434" y="1"/>
                    </a:cubicBezTo>
                    <a:cubicBezTo>
                      <a:pt x="204" y="77"/>
                      <a:pt x="1" y="238"/>
                      <a:pt x="33" y="502"/>
                    </a:cubicBezTo>
                    <a:cubicBezTo>
                      <a:pt x="34" y="508"/>
                      <a:pt x="38" y="511"/>
                      <a:pt x="42" y="511"/>
                    </a:cubicBezTo>
                    <a:cubicBezTo>
                      <a:pt x="45" y="511"/>
                      <a:pt x="48" y="509"/>
                      <a:pt x="49" y="505"/>
                    </a:cubicBezTo>
                    <a:cubicBezTo>
                      <a:pt x="76" y="382"/>
                      <a:pt x="88" y="280"/>
                      <a:pt x="184" y="187"/>
                    </a:cubicBezTo>
                    <a:cubicBezTo>
                      <a:pt x="258" y="116"/>
                      <a:pt x="354" y="74"/>
                      <a:pt x="444" y="27"/>
                    </a:cubicBezTo>
                    <a:cubicBezTo>
                      <a:pt x="458" y="21"/>
                      <a:pt x="452" y="1"/>
                      <a:pt x="438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2" name="Google Shape;8922;p48"/>
              <p:cNvSpPr/>
              <p:nvPr/>
            </p:nvSpPr>
            <p:spPr>
              <a:xfrm>
                <a:off x="6549980" y="2811683"/>
                <a:ext cx="50994" cy="14549"/>
              </a:xfrm>
              <a:custGeom>
                <a:avLst/>
                <a:gdLst/>
                <a:ahLst/>
                <a:cxnLst/>
                <a:rect l="l" t="t" r="r" b="b"/>
                <a:pathLst>
                  <a:path w="687" h="196" extrusionOk="0">
                    <a:moveTo>
                      <a:pt x="7" y="1"/>
                    </a:moveTo>
                    <a:cubicBezTo>
                      <a:pt x="3" y="1"/>
                      <a:pt x="0" y="5"/>
                      <a:pt x="3" y="10"/>
                    </a:cubicBezTo>
                    <a:cubicBezTo>
                      <a:pt x="80" y="135"/>
                      <a:pt x="214" y="196"/>
                      <a:pt x="349" y="196"/>
                    </a:cubicBezTo>
                    <a:cubicBezTo>
                      <a:pt x="472" y="196"/>
                      <a:pt x="597" y="145"/>
                      <a:pt x="681" y="46"/>
                    </a:cubicBezTo>
                    <a:cubicBezTo>
                      <a:pt x="686" y="40"/>
                      <a:pt x="682" y="30"/>
                      <a:pt x="675" y="30"/>
                    </a:cubicBezTo>
                    <a:cubicBezTo>
                      <a:pt x="674" y="30"/>
                      <a:pt x="673" y="31"/>
                      <a:pt x="671" y="32"/>
                    </a:cubicBezTo>
                    <a:cubicBezTo>
                      <a:pt x="566" y="108"/>
                      <a:pt x="437" y="160"/>
                      <a:pt x="314" y="160"/>
                    </a:cubicBezTo>
                    <a:cubicBezTo>
                      <a:pt x="201" y="160"/>
                      <a:pt x="92" y="116"/>
                      <a:pt x="12" y="4"/>
                    </a:cubicBezTo>
                    <a:cubicBezTo>
                      <a:pt x="10" y="2"/>
                      <a:pt x="9" y="1"/>
                      <a:pt x="7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3" name="Google Shape;8923;p48"/>
              <p:cNvSpPr/>
              <p:nvPr/>
            </p:nvSpPr>
            <p:spPr>
              <a:xfrm>
                <a:off x="6588577" y="2766999"/>
                <a:ext cx="22565" cy="33774"/>
              </a:xfrm>
              <a:custGeom>
                <a:avLst/>
                <a:gdLst/>
                <a:ahLst/>
                <a:cxnLst/>
                <a:rect l="l" t="t" r="r" b="b"/>
                <a:pathLst>
                  <a:path w="304" h="455" extrusionOk="0">
                    <a:moveTo>
                      <a:pt x="38" y="0"/>
                    </a:moveTo>
                    <a:cubicBezTo>
                      <a:pt x="33" y="0"/>
                      <a:pt x="29" y="1"/>
                      <a:pt x="25" y="1"/>
                    </a:cubicBezTo>
                    <a:cubicBezTo>
                      <a:pt x="6" y="1"/>
                      <a:pt x="0" y="31"/>
                      <a:pt x="20" y="36"/>
                    </a:cubicBezTo>
                    <a:cubicBezTo>
                      <a:pt x="212" y="84"/>
                      <a:pt x="275" y="261"/>
                      <a:pt x="260" y="444"/>
                    </a:cubicBezTo>
                    <a:cubicBezTo>
                      <a:pt x="260" y="451"/>
                      <a:pt x="264" y="454"/>
                      <a:pt x="269" y="454"/>
                    </a:cubicBezTo>
                    <a:cubicBezTo>
                      <a:pt x="275" y="454"/>
                      <a:pt x="280" y="450"/>
                      <a:pt x="282" y="444"/>
                    </a:cubicBezTo>
                    <a:cubicBezTo>
                      <a:pt x="303" y="279"/>
                      <a:pt x="249" y="0"/>
                      <a:pt x="38" y="0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4" name="Google Shape;8924;p48"/>
              <p:cNvSpPr/>
              <p:nvPr/>
            </p:nvSpPr>
            <p:spPr>
              <a:xfrm>
                <a:off x="6563563" y="2776722"/>
                <a:ext cx="29617" cy="21378"/>
              </a:xfrm>
              <a:custGeom>
                <a:avLst/>
                <a:gdLst/>
                <a:ahLst/>
                <a:cxnLst/>
                <a:rect l="l" t="t" r="r" b="b"/>
                <a:pathLst>
                  <a:path w="399" h="288" extrusionOk="0">
                    <a:moveTo>
                      <a:pt x="223" y="1"/>
                    </a:moveTo>
                    <a:cubicBezTo>
                      <a:pt x="121" y="1"/>
                      <a:pt x="32" y="95"/>
                      <a:pt x="3" y="185"/>
                    </a:cubicBezTo>
                    <a:cubicBezTo>
                      <a:pt x="0" y="194"/>
                      <a:pt x="7" y="199"/>
                      <a:pt x="14" y="199"/>
                    </a:cubicBezTo>
                    <a:cubicBezTo>
                      <a:pt x="18" y="199"/>
                      <a:pt x="23" y="197"/>
                      <a:pt x="25" y="192"/>
                    </a:cubicBezTo>
                    <a:cubicBezTo>
                      <a:pt x="53" y="113"/>
                      <a:pt x="122" y="39"/>
                      <a:pt x="207" y="39"/>
                    </a:cubicBezTo>
                    <a:cubicBezTo>
                      <a:pt x="219" y="39"/>
                      <a:pt x="231" y="41"/>
                      <a:pt x="244" y="44"/>
                    </a:cubicBezTo>
                    <a:cubicBezTo>
                      <a:pt x="286" y="54"/>
                      <a:pt x="291" y="57"/>
                      <a:pt x="314" y="89"/>
                    </a:cubicBezTo>
                    <a:cubicBezTo>
                      <a:pt x="328" y="111"/>
                      <a:pt x="340" y="137"/>
                      <a:pt x="350" y="162"/>
                    </a:cubicBezTo>
                    <a:cubicBezTo>
                      <a:pt x="365" y="199"/>
                      <a:pt x="369" y="239"/>
                      <a:pt x="375" y="278"/>
                    </a:cubicBezTo>
                    <a:cubicBezTo>
                      <a:pt x="375" y="284"/>
                      <a:pt x="380" y="287"/>
                      <a:pt x="385" y="287"/>
                    </a:cubicBezTo>
                    <a:cubicBezTo>
                      <a:pt x="391" y="287"/>
                      <a:pt x="398" y="283"/>
                      <a:pt x="398" y="275"/>
                    </a:cubicBezTo>
                    <a:cubicBezTo>
                      <a:pt x="398" y="185"/>
                      <a:pt x="352" y="16"/>
                      <a:pt x="244" y="2"/>
                    </a:cubicBezTo>
                    <a:cubicBezTo>
                      <a:pt x="237" y="1"/>
                      <a:pt x="230" y="1"/>
                      <a:pt x="223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5" name="Google Shape;8925;p48"/>
              <p:cNvSpPr/>
              <p:nvPr/>
            </p:nvSpPr>
            <p:spPr>
              <a:xfrm>
                <a:off x="6566607" y="2801143"/>
                <a:ext cx="23530" cy="11060"/>
              </a:xfrm>
              <a:custGeom>
                <a:avLst/>
                <a:gdLst/>
                <a:ahLst/>
                <a:cxnLst/>
                <a:rect l="l" t="t" r="r" b="b"/>
                <a:pathLst>
                  <a:path w="317" h="149" extrusionOk="0">
                    <a:moveTo>
                      <a:pt x="24" y="1"/>
                    </a:moveTo>
                    <a:cubicBezTo>
                      <a:pt x="18" y="1"/>
                      <a:pt x="12" y="4"/>
                      <a:pt x="11" y="11"/>
                    </a:cubicBezTo>
                    <a:cubicBezTo>
                      <a:pt x="0" y="103"/>
                      <a:pt x="90" y="148"/>
                      <a:pt x="173" y="148"/>
                    </a:cubicBezTo>
                    <a:cubicBezTo>
                      <a:pt x="248" y="148"/>
                      <a:pt x="317" y="111"/>
                      <a:pt x="297" y="36"/>
                    </a:cubicBezTo>
                    <a:cubicBezTo>
                      <a:pt x="296" y="28"/>
                      <a:pt x="291" y="25"/>
                      <a:pt x="285" y="25"/>
                    </a:cubicBezTo>
                    <a:cubicBezTo>
                      <a:pt x="279" y="25"/>
                      <a:pt x="272" y="29"/>
                      <a:pt x="268" y="36"/>
                    </a:cubicBezTo>
                    <a:cubicBezTo>
                      <a:pt x="250" y="86"/>
                      <a:pt x="215" y="109"/>
                      <a:pt x="168" y="109"/>
                    </a:cubicBezTo>
                    <a:cubicBezTo>
                      <a:pt x="160" y="109"/>
                      <a:pt x="152" y="108"/>
                      <a:pt x="144" y="107"/>
                    </a:cubicBezTo>
                    <a:cubicBezTo>
                      <a:pt x="91" y="97"/>
                      <a:pt x="33" y="74"/>
                      <a:pt x="33" y="10"/>
                    </a:cubicBezTo>
                    <a:cubicBezTo>
                      <a:pt x="33" y="4"/>
                      <a:pt x="29" y="1"/>
                      <a:pt x="24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6" name="Google Shape;8926;p48"/>
              <p:cNvSpPr/>
              <p:nvPr/>
            </p:nvSpPr>
            <p:spPr>
              <a:xfrm>
                <a:off x="6571877" y="2791642"/>
                <a:ext cx="11505" cy="8091"/>
              </a:xfrm>
              <a:custGeom>
                <a:avLst/>
                <a:gdLst/>
                <a:ahLst/>
                <a:cxnLst/>
                <a:rect l="l" t="t" r="r" b="b"/>
                <a:pathLst>
                  <a:path w="155" h="109" extrusionOk="0">
                    <a:moveTo>
                      <a:pt x="140" y="1"/>
                    </a:moveTo>
                    <a:cubicBezTo>
                      <a:pt x="136" y="1"/>
                      <a:pt x="133" y="2"/>
                      <a:pt x="131" y="6"/>
                    </a:cubicBezTo>
                    <a:cubicBezTo>
                      <a:pt x="119" y="26"/>
                      <a:pt x="84" y="84"/>
                      <a:pt x="53" y="84"/>
                    </a:cubicBezTo>
                    <a:cubicBezTo>
                      <a:pt x="42" y="84"/>
                      <a:pt x="32" y="77"/>
                      <a:pt x="23" y="59"/>
                    </a:cubicBezTo>
                    <a:cubicBezTo>
                      <a:pt x="22" y="55"/>
                      <a:pt x="19" y="53"/>
                      <a:pt x="15" y="53"/>
                    </a:cubicBezTo>
                    <a:cubicBezTo>
                      <a:pt x="8" y="53"/>
                      <a:pt x="0" y="60"/>
                      <a:pt x="3" y="68"/>
                    </a:cubicBezTo>
                    <a:cubicBezTo>
                      <a:pt x="13" y="93"/>
                      <a:pt x="35" y="109"/>
                      <a:pt x="60" y="109"/>
                    </a:cubicBezTo>
                    <a:cubicBezTo>
                      <a:pt x="64" y="109"/>
                      <a:pt x="68" y="108"/>
                      <a:pt x="73" y="107"/>
                    </a:cubicBezTo>
                    <a:cubicBezTo>
                      <a:pt x="119" y="103"/>
                      <a:pt x="141" y="56"/>
                      <a:pt x="152" y="16"/>
                    </a:cubicBezTo>
                    <a:cubicBezTo>
                      <a:pt x="154" y="7"/>
                      <a:pt x="147" y="1"/>
                      <a:pt x="140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7" name="Google Shape;8927;p48"/>
              <p:cNvSpPr/>
              <p:nvPr/>
            </p:nvSpPr>
            <p:spPr>
              <a:xfrm>
                <a:off x="6275343" y="2750298"/>
                <a:ext cx="247549" cy="172802"/>
              </a:xfrm>
              <a:custGeom>
                <a:avLst/>
                <a:gdLst/>
                <a:ahLst/>
                <a:cxnLst/>
                <a:rect l="l" t="t" r="r" b="b"/>
                <a:pathLst>
                  <a:path w="3335" h="2328" extrusionOk="0">
                    <a:moveTo>
                      <a:pt x="704" y="1"/>
                    </a:moveTo>
                    <a:cubicBezTo>
                      <a:pt x="369" y="1"/>
                      <a:pt x="1" y="180"/>
                      <a:pt x="161" y="751"/>
                    </a:cubicBezTo>
                    <a:lnTo>
                      <a:pt x="2232" y="2327"/>
                    </a:lnTo>
                    <a:lnTo>
                      <a:pt x="3334" y="1335"/>
                    </a:lnTo>
                    <a:cubicBezTo>
                      <a:pt x="3334" y="1335"/>
                      <a:pt x="1349" y="189"/>
                      <a:pt x="1019" y="57"/>
                    </a:cubicBezTo>
                    <a:cubicBezTo>
                      <a:pt x="934" y="23"/>
                      <a:pt x="821" y="1"/>
                      <a:pt x="70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8" name="Google Shape;8928;p48"/>
              <p:cNvSpPr/>
              <p:nvPr/>
            </p:nvSpPr>
            <p:spPr>
              <a:xfrm>
                <a:off x="6325445" y="2814503"/>
                <a:ext cx="111267" cy="82838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116" extrusionOk="0">
                    <a:moveTo>
                      <a:pt x="9" y="1"/>
                    </a:moveTo>
                    <a:cubicBezTo>
                      <a:pt x="6" y="1"/>
                      <a:pt x="1" y="8"/>
                      <a:pt x="5" y="13"/>
                    </a:cubicBezTo>
                    <a:cubicBezTo>
                      <a:pt x="254" y="219"/>
                      <a:pt x="557" y="363"/>
                      <a:pt x="796" y="576"/>
                    </a:cubicBezTo>
                    <a:cubicBezTo>
                      <a:pt x="1014" y="771"/>
                      <a:pt x="1230" y="957"/>
                      <a:pt x="1477" y="1114"/>
                    </a:cubicBezTo>
                    <a:cubicBezTo>
                      <a:pt x="1479" y="1115"/>
                      <a:pt x="1481" y="1115"/>
                      <a:pt x="1483" y="1115"/>
                    </a:cubicBezTo>
                    <a:cubicBezTo>
                      <a:pt x="1492" y="1115"/>
                      <a:pt x="1499" y="1103"/>
                      <a:pt x="1490" y="1096"/>
                    </a:cubicBezTo>
                    <a:cubicBezTo>
                      <a:pt x="1251" y="893"/>
                      <a:pt x="1001" y="691"/>
                      <a:pt x="757" y="496"/>
                    </a:cubicBezTo>
                    <a:cubicBezTo>
                      <a:pt x="525" y="313"/>
                      <a:pt x="250" y="180"/>
                      <a:pt x="10" y="1"/>
                    </a:cubicBezTo>
                    <a:cubicBezTo>
                      <a:pt x="10" y="1"/>
                      <a:pt x="10" y="1"/>
                      <a:pt x="9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9" name="Google Shape;8929;p48"/>
              <p:cNvSpPr/>
              <p:nvPr/>
            </p:nvSpPr>
            <p:spPr>
              <a:xfrm>
                <a:off x="6329379" y="2795056"/>
                <a:ext cx="140884" cy="83283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122" extrusionOk="0">
                    <a:moveTo>
                      <a:pt x="10" y="0"/>
                    </a:moveTo>
                    <a:cubicBezTo>
                      <a:pt x="5" y="0"/>
                      <a:pt x="1" y="8"/>
                      <a:pt x="5" y="10"/>
                    </a:cubicBezTo>
                    <a:cubicBezTo>
                      <a:pt x="228" y="209"/>
                      <a:pt x="448" y="366"/>
                      <a:pt x="746" y="424"/>
                    </a:cubicBezTo>
                    <a:cubicBezTo>
                      <a:pt x="1044" y="482"/>
                      <a:pt x="1157" y="543"/>
                      <a:pt x="1386" y="729"/>
                    </a:cubicBezTo>
                    <a:cubicBezTo>
                      <a:pt x="1542" y="857"/>
                      <a:pt x="1697" y="988"/>
                      <a:pt x="1853" y="1117"/>
                    </a:cubicBezTo>
                    <a:cubicBezTo>
                      <a:pt x="1857" y="1120"/>
                      <a:pt x="1861" y="1122"/>
                      <a:pt x="1866" y="1122"/>
                    </a:cubicBezTo>
                    <a:cubicBezTo>
                      <a:pt x="1883" y="1122"/>
                      <a:pt x="1898" y="1101"/>
                      <a:pt x="1882" y="1088"/>
                    </a:cubicBezTo>
                    <a:cubicBezTo>
                      <a:pt x="1627" y="877"/>
                      <a:pt x="1341" y="546"/>
                      <a:pt x="1025" y="432"/>
                    </a:cubicBezTo>
                    <a:cubicBezTo>
                      <a:pt x="859" y="372"/>
                      <a:pt x="682" y="388"/>
                      <a:pt x="517" y="320"/>
                    </a:cubicBezTo>
                    <a:cubicBezTo>
                      <a:pt x="334" y="243"/>
                      <a:pt x="174" y="119"/>
                      <a:pt x="14" y="2"/>
                    </a:cubicBezTo>
                    <a:cubicBezTo>
                      <a:pt x="13" y="1"/>
                      <a:pt x="11" y="0"/>
                      <a:pt x="10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0" name="Google Shape;8930;p48"/>
              <p:cNvSpPr/>
              <p:nvPr/>
            </p:nvSpPr>
            <p:spPr>
              <a:xfrm>
                <a:off x="6334056" y="2772863"/>
                <a:ext cx="151053" cy="80091"/>
              </a:xfrm>
              <a:custGeom>
                <a:avLst/>
                <a:gdLst/>
                <a:ahLst/>
                <a:cxnLst/>
                <a:rect l="l" t="t" r="r" b="b"/>
                <a:pathLst>
                  <a:path w="2035" h="1079" extrusionOk="0">
                    <a:moveTo>
                      <a:pt x="27" y="0"/>
                    </a:moveTo>
                    <a:cubicBezTo>
                      <a:pt x="10" y="0"/>
                      <a:pt x="1" y="24"/>
                      <a:pt x="18" y="36"/>
                    </a:cubicBezTo>
                    <a:cubicBezTo>
                      <a:pt x="301" y="243"/>
                      <a:pt x="608" y="472"/>
                      <a:pt x="956" y="552"/>
                    </a:cubicBezTo>
                    <a:cubicBezTo>
                      <a:pt x="1158" y="597"/>
                      <a:pt x="1321" y="619"/>
                      <a:pt x="1505" y="723"/>
                    </a:cubicBezTo>
                    <a:cubicBezTo>
                      <a:pt x="1682" y="828"/>
                      <a:pt x="1851" y="953"/>
                      <a:pt x="2016" y="1076"/>
                    </a:cubicBezTo>
                    <a:cubicBezTo>
                      <a:pt x="2017" y="1078"/>
                      <a:pt x="2019" y="1078"/>
                      <a:pt x="2020" y="1078"/>
                    </a:cubicBezTo>
                    <a:cubicBezTo>
                      <a:pt x="2027" y="1078"/>
                      <a:pt x="2035" y="1066"/>
                      <a:pt x="2028" y="1060"/>
                    </a:cubicBezTo>
                    <a:cubicBezTo>
                      <a:pt x="1779" y="864"/>
                      <a:pt x="1505" y="629"/>
                      <a:pt x="1193" y="548"/>
                    </a:cubicBezTo>
                    <a:cubicBezTo>
                      <a:pt x="975" y="491"/>
                      <a:pt x="786" y="466"/>
                      <a:pt x="584" y="350"/>
                    </a:cubicBezTo>
                    <a:cubicBezTo>
                      <a:pt x="397" y="243"/>
                      <a:pt x="223" y="112"/>
                      <a:pt x="37" y="3"/>
                    </a:cubicBezTo>
                    <a:cubicBezTo>
                      <a:pt x="33" y="1"/>
                      <a:pt x="30" y="0"/>
                      <a:pt x="27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1" name="Google Shape;8931;p48"/>
              <p:cNvSpPr/>
              <p:nvPr/>
            </p:nvSpPr>
            <p:spPr>
              <a:xfrm>
                <a:off x="6367903" y="2774050"/>
                <a:ext cx="69254" cy="36817"/>
              </a:xfrm>
              <a:custGeom>
                <a:avLst/>
                <a:gdLst/>
                <a:ahLst/>
                <a:cxnLst/>
                <a:rect l="l" t="t" r="r" b="b"/>
                <a:pathLst>
                  <a:path w="933" h="496" extrusionOk="0">
                    <a:moveTo>
                      <a:pt x="13" y="0"/>
                    </a:moveTo>
                    <a:cubicBezTo>
                      <a:pt x="7" y="0"/>
                      <a:pt x="0" y="9"/>
                      <a:pt x="6" y="13"/>
                    </a:cubicBezTo>
                    <a:cubicBezTo>
                      <a:pt x="125" y="109"/>
                      <a:pt x="244" y="221"/>
                      <a:pt x="382" y="285"/>
                    </a:cubicBezTo>
                    <a:cubicBezTo>
                      <a:pt x="555" y="365"/>
                      <a:pt x="743" y="408"/>
                      <a:pt x="914" y="494"/>
                    </a:cubicBezTo>
                    <a:cubicBezTo>
                      <a:pt x="916" y="495"/>
                      <a:pt x="918" y="495"/>
                      <a:pt x="919" y="495"/>
                    </a:cubicBezTo>
                    <a:cubicBezTo>
                      <a:pt x="928" y="495"/>
                      <a:pt x="933" y="484"/>
                      <a:pt x="924" y="478"/>
                    </a:cubicBezTo>
                    <a:cubicBezTo>
                      <a:pt x="788" y="402"/>
                      <a:pt x="648" y="357"/>
                      <a:pt x="503" y="308"/>
                    </a:cubicBezTo>
                    <a:cubicBezTo>
                      <a:pt x="311" y="243"/>
                      <a:pt x="172" y="126"/>
                      <a:pt x="18" y="2"/>
                    </a:cubicBezTo>
                    <a:cubicBezTo>
                      <a:pt x="17" y="0"/>
                      <a:pt x="15" y="0"/>
                      <a:pt x="13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2" name="Google Shape;8932;p48"/>
              <p:cNvSpPr/>
              <p:nvPr/>
            </p:nvSpPr>
            <p:spPr>
              <a:xfrm>
                <a:off x="6452150" y="2815617"/>
                <a:ext cx="47803" cy="30582"/>
              </a:xfrm>
              <a:custGeom>
                <a:avLst/>
                <a:gdLst/>
                <a:ahLst/>
                <a:cxnLst/>
                <a:rect l="l" t="t" r="r" b="b"/>
                <a:pathLst>
                  <a:path w="644" h="412" extrusionOk="0">
                    <a:moveTo>
                      <a:pt x="12" y="1"/>
                    </a:moveTo>
                    <a:cubicBezTo>
                      <a:pt x="6" y="1"/>
                      <a:pt x="0" y="10"/>
                      <a:pt x="7" y="14"/>
                    </a:cubicBezTo>
                    <a:cubicBezTo>
                      <a:pt x="226" y="130"/>
                      <a:pt x="421" y="274"/>
                      <a:pt x="625" y="410"/>
                    </a:cubicBezTo>
                    <a:cubicBezTo>
                      <a:pt x="627" y="411"/>
                      <a:pt x="629" y="412"/>
                      <a:pt x="630" y="412"/>
                    </a:cubicBezTo>
                    <a:cubicBezTo>
                      <a:pt x="637" y="412"/>
                      <a:pt x="643" y="403"/>
                      <a:pt x="637" y="394"/>
                    </a:cubicBezTo>
                    <a:cubicBezTo>
                      <a:pt x="454" y="233"/>
                      <a:pt x="231" y="110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3" name="Google Shape;8933;p48"/>
              <p:cNvSpPr/>
              <p:nvPr/>
            </p:nvSpPr>
            <p:spPr>
              <a:xfrm>
                <a:off x="6391878" y="2841002"/>
                <a:ext cx="20487" cy="12619"/>
              </a:xfrm>
              <a:custGeom>
                <a:avLst/>
                <a:gdLst/>
                <a:ahLst/>
                <a:cxnLst/>
                <a:rect l="l" t="t" r="r" b="b"/>
                <a:pathLst>
                  <a:path w="276" h="170" extrusionOk="0">
                    <a:moveTo>
                      <a:pt x="13" y="1"/>
                    </a:moveTo>
                    <a:cubicBezTo>
                      <a:pt x="7" y="1"/>
                      <a:pt x="1" y="12"/>
                      <a:pt x="9" y="16"/>
                    </a:cubicBezTo>
                    <a:cubicBezTo>
                      <a:pt x="94" y="65"/>
                      <a:pt x="174" y="122"/>
                      <a:pt x="257" y="168"/>
                    </a:cubicBezTo>
                    <a:cubicBezTo>
                      <a:pt x="259" y="169"/>
                      <a:pt x="260" y="170"/>
                      <a:pt x="262" y="170"/>
                    </a:cubicBezTo>
                    <a:cubicBezTo>
                      <a:pt x="270" y="170"/>
                      <a:pt x="276" y="160"/>
                      <a:pt x="269" y="154"/>
                    </a:cubicBezTo>
                    <a:cubicBezTo>
                      <a:pt x="192" y="94"/>
                      <a:pt x="102" y="48"/>
                      <a:pt x="16" y="1"/>
                    </a:cubicBezTo>
                    <a:cubicBezTo>
                      <a:pt x="15" y="1"/>
                      <a:pt x="14" y="1"/>
                      <a:pt x="13" y="1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4" name="Google Shape;8934;p48"/>
              <p:cNvSpPr/>
              <p:nvPr/>
            </p:nvSpPr>
            <p:spPr>
              <a:xfrm>
                <a:off x="6429288" y="2866239"/>
                <a:ext cx="21229" cy="16998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29" extrusionOk="0">
                    <a:moveTo>
                      <a:pt x="14" y="0"/>
                    </a:moveTo>
                    <a:cubicBezTo>
                      <a:pt x="5" y="0"/>
                      <a:pt x="0" y="14"/>
                      <a:pt x="8" y="22"/>
                    </a:cubicBezTo>
                    <a:cubicBezTo>
                      <a:pt x="97" y="88"/>
                      <a:pt x="181" y="155"/>
                      <a:pt x="266" y="226"/>
                    </a:cubicBezTo>
                    <a:cubicBezTo>
                      <a:pt x="268" y="228"/>
                      <a:pt x="270" y="229"/>
                      <a:pt x="273" y="229"/>
                    </a:cubicBezTo>
                    <a:cubicBezTo>
                      <a:pt x="280" y="229"/>
                      <a:pt x="286" y="222"/>
                      <a:pt x="281" y="213"/>
                    </a:cubicBezTo>
                    <a:cubicBezTo>
                      <a:pt x="255" y="173"/>
                      <a:pt x="212" y="145"/>
                      <a:pt x="173" y="116"/>
                    </a:cubicBezTo>
                    <a:cubicBezTo>
                      <a:pt x="122" y="78"/>
                      <a:pt x="71" y="39"/>
                      <a:pt x="20" y="3"/>
                    </a:cubicBezTo>
                    <a:cubicBezTo>
                      <a:pt x="18" y="1"/>
                      <a:pt x="16" y="0"/>
                      <a:pt x="14" y="0"/>
                    </a:cubicBezTo>
                    <a:close/>
                  </a:path>
                </a:pathLst>
              </a:custGeom>
              <a:solidFill>
                <a:srgbClr val="000000">
                  <a:alpha val="22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5" name="Google Shape;8935;p48"/>
              <p:cNvSpPr/>
              <p:nvPr/>
            </p:nvSpPr>
            <p:spPr>
              <a:xfrm>
                <a:off x="6432331" y="2836103"/>
                <a:ext cx="100801" cy="96644"/>
              </a:xfrm>
              <a:custGeom>
                <a:avLst/>
                <a:gdLst/>
                <a:ahLst/>
                <a:cxnLst/>
                <a:rect l="l" t="t" r="r" b="b"/>
                <a:pathLst>
                  <a:path w="1358" h="1302" extrusionOk="0">
                    <a:moveTo>
                      <a:pt x="784" y="0"/>
                    </a:moveTo>
                    <a:cubicBezTo>
                      <a:pt x="557" y="0"/>
                      <a:pt x="324" y="69"/>
                      <a:pt x="198" y="252"/>
                    </a:cubicBezTo>
                    <a:cubicBezTo>
                      <a:pt x="148" y="324"/>
                      <a:pt x="118" y="409"/>
                      <a:pt x="95" y="493"/>
                    </a:cubicBezTo>
                    <a:cubicBezTo>
                      <a:pt x="71" y="580"/>
                      <a:pt x="50" y="667"/>
                      <a:pt x="34" y="756"/>
                    </a:cubicBezTo>
                    <a:cubicBezTo>
                      <a:pt x="12" y="873"/>
                      <a:pt x="1" y="1001"/>
                      <a:pt x="60" y="1104"/>
                    </a:cubicBezTo>
                    <a:cubicBezTo>
                      <a:pt x="133" y="1226"/>
                      <a:pt x="284" y="1273"/>
                      <a:pt x="423" y="1292"/>
                    </a:cubicBezTo>
                    <a:cubicBezTo>
                      <a:pt x="475" y="1298"/>
                      <a:pt x="529" y="1302"/>
                      <a:pt x="582" y="1302"/>
                    </a:cubicBezTo>
                    <a:cubicBezTo>
                      <a:pt x="785" y="1302"/>
                      <a:pt x="988" y="1249"/>
                      <a:pt x="1131" y="1111"/>
                    </a:cubicBezTo>
                    <a:cubicBezTo>
                      <a:pt x="1302" y="945"/>
                      <a:pt x="1357" y="689"/>
                      <a:pt x="1356" y="449"/>
                    </a:cubicBezTo>
                    <a:cubicBezTo>
                      <a:pt x="1356" y="335"/>
                      <a:pt x="1312" y="256"/>
                      <a:pt x="1244" y="195"/>
                    </a:cubicBezTo>
                    <a:cubicBezTo>
                      <a:pt x="1160" y="117"/>
                      <a:pt x="1039" y="67"/>
                      <a:pt x="929" y="9"/>
                    </a:cubicBezTo>
                    <a:cubicBezTo>
                      <a:pt x="881" y="3"/>
                      <a:pt x="833" y="0"/>
                      <a:pt x="78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6" name="Google Shape;8936;p48"/>
              <p:cNvSpPr/>
              <p:nvPr/>
            </p:nvSpPr>
            <p:spPr>
              <a:xfrm>
                <a:off x="6453337" y="2848276"/>
                <a:ext cx="41419" cy="30804"/>
              </a:xfrm>
              <a:custGeom>
                <a:avLst/>
                <a:gdLst/>
                <a:ahLst/>
                <a:cxnLst/>
                <a:rect l="l" t="t" r="r" b="b"/>
                <a:pathLst>
                  <a:path w="558" h="415" extrusionOk="0">
                    <a:moveTo>
                      <a:pt x="541" y="0"/>
                    </a:moveTo>
                    <a:cubicBezTo>
                      <a:pt x="540" y="0"/>
                      <a:pt x="539" y="1"/>
                      <a:pt x="538" y="1"/>
                    </a:cubicBezTo>
                    <a:cubicBezTo>
                      <a:pt x="284" y="18"/>
                      <a:pt x="39" y="126"/>
                      <a:pt x="1" y="403"/>
                    </a:cubicBezTo>
                    <a:cubicBezTo>
                      <a:pt x="0" y="409"/>
                      <a:pt x="5" y="414"/>
                      <a:pt x="10" y="414"/>
                    </a:cubicBezTo>
                    <a:cubicBezTo>
                      <a:pt x="13" y="414"/>
                      <a:pt x="15" y="413"/>
                      <a:pt x="17" y="410"/>
                    </a:cubicBezTo>
                    <a:cubicBezTo>
                      <a:pt x="74" y="297"/>
                      <a:pt x="108" y="198"/>
                      <a:pt x="223" y="131"/>
                    </a:cubicBezTo>
                    <a:cubicBezTo>
                      <a:pt x="321" y="73"/>
                      <a:pt x="435" y="53"/>
                      <a:pt x="544" y="28"/>
                    </a:cubicBezTo>
                    <a:cubicBezTo>
                      <a:pt x="558" y="24"/>
                      <a:pt x="555" y="0"/>
                      <a:pt x="541" y="0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7" name="Google Shape;8937;p48"/>
              <p:cNvSpPr/>
              <p:nvPr/>
            </p:nvSpPr>
            <p:spPr>
              <a:xfrm>
                <a:off x="6453708" y="2892144"/>
                <a:ext cx="51217" cy="22417"/>
              </a:xfrm>
              <a:custGeom>
                <a:avLst/>
                <a:gdLst/>
                <a:ahLst/>
                <a:cxnLst/>
                <a:rect l="l" t="t" r="r" b="b"/>
                <a:pathLst>
                  <a:path w="690" h="302" extrusionOk="0">
                    <a:moveTo>
                      <a:pt x="7" y="1"/>
                    </a:moveTo>
                    <a:cubicBezTo>
                      <a:pt x="4" y="1"/>
                      <a:pt x="1" y="4"/>
                      <a:pt x="2" y="8"/>
                    </a:cubicBezTo>
                    <a:cubicBezTo>
                      <a:pt x="59" y="197"/>
                      <a:pt x="239" y="301"/>
                      <a:pt x="423" y="301"/>
                    </a:cubicBezTo>
                    <a:cubicBezTo>
                      <a:pt x="513" y="301"/>
                      <a:pt x="605" y="276"/>
                      <a:pt x="683" y="223"/>
                    </a:cubicBezTo>
                    <a:cubicBezTo>
                      <a:pt x="690" y="218"/>
                      <a:pt x="686" y="205"/>
                      <a:pt x="678" y="205"/>
                    </a:cubicBezTo>
                    <a:cubicBezTo>
                      <a:pt x="677" y="205"/>
                      <a:pt x="677" y="205"/>
                      <a:pt x="676" y="205"/>
                    </a:cubicBezTo>
                    <a:cubicBezTo>
                      <a:pt x="591" y="240"/>
                      <a:pt x="498" y="260"/>
                      <a:pt x="407" y="260"/>
                    </a:cubicBezTo>
                    <a:cubicBezTo>
                      <a:pt x="239" y="260"/>
                      <a:pt x="82" y="189"/>
                      <a:pt x="12" y="5"/>
                    </a:cubicBezTo>
                    <a:cubicBezTo>
                      <a:pt x="11" y="2"/>
                      <a:pt x="9" y="1"/>
                      <a:pt x="7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8" name="Google Shape;8938;p48"/>
              <p:cNvSpPr/>
              <p:nvPr/>
            </p:nvSpPr>
            <p:spPr>
              <a:xfrm>
                <a:off x="6504331" y="2857109"/>
                <a:ext cx="19299" cy="39044"/>
              </a:xfrm>
              <a:custGeom>
                <a:avLst/>
                <a:gdLst/>
                <a:ahLst/>
                <a:cxnLst/>
                <a:rect l="l" t="t" r="r" b="b"/>
                <a:pathLst>
                  <a:path w="260" h="526" extrusionOk="0">
                    <a:moveTo>
                      <a:pt x="30" y="1"/>
                    </a:moveTo>
                    <a:cubicBezTo>
                      <a:pt x="13" y="1"/>
                      <a:pt x="0" y="25"/>
                      <a:pt x="18" y="34"/>
                    </a:cubicBezTo>
                    <a:cubicBezTo>
                      <a:pt x="201" y="131"/>
                      <a:pt x="217" y="332"/>
                      <a:pt x="155" y="510"/>
                    </a:cubicBezTo>
                    <a:cubicBezTo>
                      <a:pt x="152" y="519"/>
                      <a:pt x="159" y="525"/>
                      <a:pt x="166" y="525"/>
                    </a:cubicBezTo>
                    <a:cubicBezTo>
                      <a:pt x="170" y="525"/>
                      <a:pt x="174" y="523"/>
                      <a:pt x="177" y="518"/>
                    </a:cubicBezTo>
                    <a:cubicBezTo>
                      <a:pt x="243" y="354"/>
                      <a:pt x="259" y="52"/>
                      <a:pt x="33" y="1"/>
                    </a:cubicBezTo>
                    <a:cubicBezTo>
                      <a:pt x="32" y="1"/>
                      <a:pt x="31" y="1"/>
                      <a:pt x="30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9" name="Google Shape;8939;p48"/>
              <p:cNvSpPr/>
              <p:nvPr/>
            </p:nvSpPr>
            <p:spPr>
              <a:xfrm>
                <a:off x="6472933" y="2864086"/>
                <a:ext cx="30211" cy="25015"/>
              </a:xfrm>
              <a:custGeom>
                <a:avLst/>
                <a:gdLst/>
                <a:ahLst/>
                <a:cxnLst/>
                <a:rect l="l" t="t" r="r" b="b"/>
                <a:pathLst>
                  <a:path w="407" h="337" extrusionOk="0">
                    <a:moveTo>
                      <a:pt x="232" y="1"/>
                    </a:moveTo>
                    <a:cubicBezTo>
                      <a:pt x="142" y="1"/>
                      <a:pt x="51" y="63"/>
                      <a:pt x="4" y="136"/>
                    </a:cubicBezTo>
                    <a:cubicBezTo>
                      <a:pt x="0" y="144"/>
                      <a:pt x="9" y="152"/>
                      <a:pt x="17" y="152"/>
                    </a:cubicBezTo>
                    <a:cubicBezTo>
                      <a:pt x="20" y="152"/>
                      <a:pt x="24" y="150"/>
                      <a:pt x="26" y="146"/>
                    </a:cubicBezTo>
                    <a:cubicBezTo>
                      <a:pt x="64" y="89"/>
                      <a:pt x="148" y="25"/>
                      <a:pt x="227" y="25"/>
                    </a:cubicBezTo>
                    <a:cubicBezTo>
                      <a:pt x="245" y="25"/>
                      <a:pt x="263" y="28"/>
                      <a:pt x="280" y="36"/>
                    </a:cubicBezTo>
                    <a:cubicBezTo>
                      <a:pt x="382" y="81"/>
                      <a:pt x="367" y="235"/>
                      <a:pt x="360" y="324"/>
                    </a:cubicBezTo>
                    <a:cubicBezTo>
                      <a:pt x="359" y="332"/>
                      <a:pt x="366" y="336"/>
                      <a:pt x="373" y="336"/>
                    </a:cubicBezTo>
                    <a:cubicBezTo>
                      <a:pt x="378" y="336"/>
                      <a:pt x="383" y="334"/>
                      <a:pt x="383" y="328"/>
                    </a:cubicBezTo>
                    <a:cubicBezTo>
                      <a:pt x="406" y="236"/>
                      <a:pt x="404" y="52"/>
                      <a:pt x="295" y="11"/>
                    </a:cubicBezTo>
                    <a:cubicBezTo>
                      <a:pt x="274" y="4"/>
                      <a:pt x="253" y="1"/>
                      <a:pt x="232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0" name="Google Shape;8940;p48"/>
              <p:cNvSpPr/>
              <p:nvPr/>
            </p:nvSpPr>
            <p:spPr>
              <a:xfrm>
                <a:off x="6471003" y="2886057"/>
                <a:ext cx="24347" cy="14549"/>
              </a:xfrm>
              <a:custGeom>
                <a:avLst/>
                <a:gdLst/>
                <a:ahLst/>
                <a:cxnLst/>
                <a:rect l="l" t="t" r="r" b="b"/>
                <a:pathLst>
                  <a:path w="328" h="196" extrusionOk="0">
                    <a:moveTo>
                      <a:pt x="54" y="1"/>
                    </a:moveTo>
                    <a:cubicBezTo>
                      <a:pt x="49" y="1"/>
                      <a:pt x="45" y="3"/>
                      <a:pt x="43" y="9"/>
                    </a:cubicBezTo>
                    <a:cubicBezTo>
                      <a:pt x="0" y="119"/>
                      <a:pt x="126" y="196"/>
                      <a:pt x="224" y="196"/>
                    </a:cubicBezTo>
                    <a:cubicBezTo>
                      <a:pt x="281" y="196"/>
                      <a:pt x="328" y="170"/>
                      <a:pt x="326" y="110"/>
                    </a:cubicBezTo>
                    <a:cubicBezTo>
                      <a:pt x="326" y="101"/>
                      <a:pt x="319" y="95"/>
                      <a:pt x="312" y="95"/>
                    </a:cubicBezTo>
                    <a:cubicBezTo>
                      <a:pt x="307" y="95"/>
                      <a:pt x="302" y="98"/>
                      <a:pt x="299" y="103"/>
                    </a:cubicBezTo>
                    <a:cubicBezTo>
                      <a:pt x="274" y="137"/>
                      <a:pt x="247" y="157"/>
                      <a:pt x="211" y="157"/>
                    </a:cubicBezTo>
                    <a:cubicBezTo>
                      <a:pt x="199" y="157"/>
                      <a:pt x="186" y="154"/>
                      <a:pt x="171" y="150"/>
                    </a:cubicBezTo>
                    <a:cubicBezTo>
                      <a:pt x="113" y="132"/>
                      <a:pt x="45" y="84"/>
                      <a:pt x="62" y="16"/>
                    </a:cubicBezTo>
                    <a:cubicBezTo>
                      <a:pt x="66" y="6"/>
                      <a:pt x="60" y="1"/>
                      <a:pt x="54" y="1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1" name="Google Shape;8941;p48"/>
              <p:cNvSpPr/>
              <p:nvPr/>
            </p:nvSpPr>
            <p:spPr>
              <a:xfrm>
                <a:off x="6480281" y="2880119"/>
                <a:ext cx="12693" cy="6755"/>
              </a:xfrm>
              <a:custGeom>
                <a:avLst/>
                <a:gdLst/>
                <a:ahLst/>
                <a:cxnLst/>
                <a:rect l="l" t="t" r="r" b="b"/>
                <a:pathLst>
                  <a:path w="171" h="91" extrusionOk="0">
                    <a:moveTo>
                      <a:pt x="153" y="0"/>
                    </a:moveTo>
                    <a:cubicBezTo>
                      <a:pt x="151" y="0"/>
                      <a:pt x="148" y="1"/>
                      <a:pt x="146" y="3"/>
                    </a:cubicBezTo>
                    <a:cubicBezTo>
                      <a:pt x="130" y="19"/>
                      <a:pt x="85" y="63"/>
                      <a:pt x="54" y="63"/>
                    </a:cubicBezTo>
                    <a:cubicBezTo>
                      <a:pt x="39" y="63"/>
                      <a:pt x="28" y="54"/>
                      <a:pt x="23" y="29"/>
                    </a:cubicBezTo>
                    <a:cubicBezTo>
                      <a:pt x="22" y="23"/>
                      <a:pt x="18" y="21"/>
                      <a:pt x="13" y="21"/>
                    </a:cubicBezTo>
                    <a:cubicBezTo>
                      <a:pt x="7" y="21"/>
                      <a:pt x="0" y="25"/>
                      <a:pt x="1" y="32"/>
                    </a:cubicBezTo>
                    <a:cubicBezTo>
                      <a:pt x="4" y="65"/>
                      <a:pt x="27" y="87"/>
                      <a:pt x="59" y="90"/>
                    </a:cubicBezTo>
                    <a:cubicBezTo>
                      <a:pt x="63" y="91"/>
                      <a:pt x="67" y="91"/>
                      <a:pt x="70" y="91"/>
                    </a:cubicBezTo>
                    <a:cubicBezTo>
                      <a:pt x="114" y="91"/>
                      <a:pt x="144" y="52"/>
                      <a:pt x="165" y="18"/>
                    </a:cubicBezTo>
                    <a:cubicBezTo>
                      <a:pt x="171" y="10"/>
                      <a:pt x="162" y="0"/>
                      <a:pt x="153" y="0"/>
                    </a:cubicBezTo>
                    <a:close/>
                  </a:path>
                </a:pathLst>
              </a:custGeom>
              <a:solidFill>
                <a:srgbClr val="FFFFFF">
                  <a:alpha val="52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2" name="Google Shape;8942;p48"/>
              <p:cNvSpPr/>
              <p:nvPr/>
            </p:nvSpPr>
            <p:spPr>
              <a:xfrm>
                <a:off x="6129933" y="1975527"/>
                <a:ext cx="479287" cy="872322"/>
              </a:xfrm>
              <a:custGeom>
                <a:avLst/>
                <a:gdLst/>
                <a:ahLst/>
                <a:cxnLst/>
                <a:rect l="l" t="t" r="r" b="b"/>
                <a:pathLst>
                  <a:path w="6457" h="11752" extrusionOk="0">
                    <a:moveTo>
                      <a:pt x="2963" y="1"/>
                    </a:moveTo>
                    <a:cubicBezTo>
                      <a:pt x="2846" y="303"/>
                      <a:pt x="2963" y="637"/>
                      <a:pt x="3035" y="952"/>
                    </a:cubicBezTo>
                    <a:cubicBezTo>
                      <a:pt x="3106" y="1254"/>
                      <a:pt x="3138" y="1563"/>
                      <a:pt x="3131" y="1874"/>
                    </a:cubicBezTo>
                    <a:cubicBezTo>
                      <a:pt x="3128" y="2047"/>
                      <a:pt x="3109" y="2221"/>
                      <a:pt x="3053" y="2386"/>
                    </a:cubicBezTo>
                    <a:cubicBezTo>
                      <a:pt x="3005" y="2529"/>
                      <a:pt x="2912" y="2609"/>
                      <a:pt x="2820" y="2725"/>
                    </a:cubicBezTo>
                    <a:cubicBezTo>
                      <a:pt x="2662" y="2931"/>
                      <a:pt x="2582" y="3258"/>
                      <a:pt x="2499" y="3502"/>
                    </a:cubicBezTo>
                    <a:cubicBezTo>
                      <a:pt x="2396" y="3805"/>
                      <a:pt x="2328" y="4126"/>
                      <a:pt x="2387" y="4449"/>
                    </a:cubicBezTo>
                    <a:cubicBezTo>
                      <a:pt x="2443" y="4753"/>
                      <a:pt x="2620" y="4996"/>
                      <a:pt x="2620" y="5307"/>
                    </a:cubicBezTo>
                    <a:cubicBezTo>
                      <a:pt x="2620" y="5613"/>
                      <a:pt x="2552" y="5957"/>
                      <a:pt x="2296" y="6155"/>
                    </a:cubicBezTo>
                    <a:cubicBezTo>
                      <a:pt x="2223" y="6211"/>
                      <a:pt x="2129" y="6251"/>
                      <a:pt x="2038" y="6251"/>
                    </a:cubicBezTo>
                    <a:cubicBezTo>
                      <a:pt x="1992" y="6251"/>
                      <a:pt x="1946" y="6241"/>
                      <a:pt x="1904" y="6216"/>
                    </a:cubicBezTo>
                    <a:cubicBezTo>
                      <a:pt x="1843" y="6179"/>
                      <a:pt x="1799" y="6119"/>
                      <a:pt x="1767" y="6053"/>
                    </a:cubicBezTo>
                    <a:cubicBezTo>
                      <a:pt x="1568" y="5641"/>
                      <a:pt x="1763" y="5138"/>
                      <a:pt x="1628" y="4700"/>
                    </a:cubicBezTo>
                    <a:cubicBezTo>
                      <a:pt x="1554" y="4460"/>
                      <a:pt x="1388" y="4263"/>
                      <a:pt x="1226" y="4071"/>
                    </a:cubicBezTo>
                    <a:lnTo>
                      <a:pt x="1226" y="4071"/>
                    </a:lnTo>
                    <a:cubicBezTo>
                      <a:pt x="1452" y="4566"/>
                      <a:pt x="1316" y="5166"/>
                      <a:pt x="1020" y="5622"/>
                    </a:cubicBezTo>
                    <a:cubicBezTo>
                      <a:pt x="841" y="5902"/>
                      <a:pt x="603" y="6149"/>
                      <a:pt x="479" y="6458"/>
                    </a:cubicBezTo>
                    <a:cubicBezTo>
                      <a:pt x="362" y="6753"/>
                      <a:pt x="308" y="7166"/>
                      <a:pt x="413" y="7472"/>
                    </a:cubicBezTo>
                    <a:cubicBezTo>
                      <a:pt x="519" y="7788"/>
                      <a:pt x="712" y="8056"/>
                      <a:pt x="771" y="8394"/>
                    </a:cubicBezTo>
                    <a:cubicBezTo>
                      <a:pt x="806" y="8600"/>
                      <a:pt x="778" y="8830"/>
                      <a:pt x="633" y="8978"/>
                    </a:cubicBezTo>
                    <a:cubicBezTo>
                      <a:pt x="507" y="8899"/>
                      <a:pt x="420" y="8760"/>
                      <a:pt x="407" y="8610"/>
                    </a:cubicBezTo>
                    <a:cubicBezTo>
                      <a:pt x="177" y="9262"/>
                      <a:pt x="0" y="10032"/>
                      <a:pt x="388" y="10604"/>
                    </a:cubicBezTo>
                    <a:cubicBezTo>
                      <a:pt x="633" y="10963"/>
                      <a:pt x="1051" y="11156"/>
                      <a:pt x="1455" y="11316"/>
                    </a:cubicBezTo>
                    <a:cubicBezTo>
                      <a:pt x="1688" y="11406"/>
                      <a:pt x="1924" y="11491"/>
                      <a:pt x="2162" y="11570"/>
                    </a:cubicBezTo>
                    <a:cubicBezTo>
                      <a:pt x="2281" y="11609"/>
                      <a:pt x="2403" y="11647"/>
                      <a:pt x="2525" y="11683"/>
                    </a:cubicBezTo>
                    <a:cubicBezTo>
                      <a:pt x="2627" y="11715"/>
                      <a:pt x="2729" y="11751"/>
                      <a:pt x="2835" y="11751"/>
                    </a:cubicBezTo>
                    <a:cubicBezTo>
                      <a:pt x="2752" y="11693"/>
                      <a:pt x="2703" y="11593"/>
                      <a:pt x="2692" y="11491"/>
                    </a:cubicBezTo>
                    <a:cubicBezTo>
                      <a:pt x="2679" y="11348"/>
                      <a:pt x="2730" y="11181"/>
                      <a:pt x="2825" y="11073"/>
                    </a:cubicBezTo>
                    <a:cubicBezTo>
                      <a:pt x="3019" y="10855"/>
                      <a:pt x="3326" y="10771"/>
                      <a:pt x="3617" y="10758"/>
                    </a:cubicBezTo>
                    <a:cubicBezTo>
                      <a:pt x="3651" y="10757"/>
                      <a:pt x="3684" y="10756"/>
                      <a:pt x="3717" y="10756"/>
                    </a:cubicBezTo>
                    <a:cubicBezTo>
                      <a:pt x="3976" y="10756"/>
                      <a:pt x="4236" y="10796"/>
                      <a:pt x="4495" y="10796"/>
                    </a:cubicBezTo>
                    <a:cubicBezTo>
                      <a:pt x="4497" y="10796"/>
                      <a:pt x="4500" y="10796"/>
                      <a:pt x="4503" y="10796"/>
                    </a:cubicBezTo>
                    <a:cubicBezTo>
                      <a:pt x="5572" y="10796"/>
                      <a:pt x="6456" y="9986"/>
                      <a:pt x="6411" y="8879"/>
                    </a:cubicBezTo>
                    <a:cubicBezTo>
                      <a:pt x="6384" y="8186"/>
                      <a:pt x="5998" y="7543"/>
                      <a:pt x="5478" y="7084"/>
                    </a:cubicBezTo>
                    <a:cubicBezTo>
                      <a:pt x="5113" y="6760"/>
                      <a:pt x="4646" y="6460"/>
                      <a:pt x="4577" y="5976"/>
                    </a:cubicBezTo>
                    <a:cubicBezTo>
                      <a:pt x="4525" y="5602"/>
                      <a:pt x="4741" y="5224"/>
                      <a:pt x="4672" y="4849"/>
                    </a:cubicBezTo>
                    <a:cubicBezTo>
                      <a:pt x="4560" y="4254"/>
                      <a:pt x="3813" y="4007"/>
                      <a:pt x="3516" y="3477"/>
                    </a:cubicBezTo>
                    <a:cubicBezTo>
                      <a:pt x="3198" y="2915"/>
                      <a:pt x="3340" y="2266"/>
                      <a:pt x="3334" y="1655"/>
                    </a:cubicBezTo>
                    <a:cubicBezTo>
                      <a:pt x="3333" y="1377"/>
                      <a:pt x="3314" y="1141"/>
                      <a:pt x="3182" y="899"/>
                    </a:cubicBezTo>
                    <a:cubicBezTo>
                      <a:pt x="3070" y="695"/>
                      <a:pt x="2870" y="243"/>
                      <a:pt x="29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3" name="Google Shape;8943;p48"/>
              <p:cNvSpPr/>
              <p:nvPr/>
            </p:nvSpPr>
            <p:spPr>
              <a:xfrm>
                <a:off x="6187904" y="2186254"/>
                <a:ext cx="361711" cy="649268"/>
              </a:xfrm>
              <a:custGeom>
                <a:avLst/>
                <a:gdLst/>
                <a:ahLst/>
                <a:cxnLst/>
                <a:rect l="l" t="t" r="r" b="b"/>
                <a:pathLst>
                  <a:path w="4873" h="8747" extrusionOk="0">
                    <a:moveTo>
                      <a:pt x="3622" y="4213"/>
                    </a:moveTo>
                    <a:cubicBezTo>
                      <a:pt x="3622" y="4213"/>
                      <a:pt x="3622" y="4213"/>
                      <a:pt x="3622" y="4214"/>
                    </a:cubicBezTo>
                    <a:lnTo>
                      <a:pt x="3622" y="4214"/>
                    </a:lnTo>
                    <a:cubicBezTo>
                      <a:pt x="3622" y="4213"/>
                      <a:pt x="3622" y="4213"/>
                      <a:pt x="3622" y="4213"/>
                    </a:cubicBezTo>
                    <a:close/>
                    <a:moveTo>
                      <a:pt x="2243" y="1"/>
                    </a:moveTo>
                    <a:cubicBezTo>
                      <a:pt x="2242" y="436"/>
                      <a:pt x="2033" y="856"/>
                      <a:pt x="2048" y="1292"/>
                    </a:cubicBezTo>
                    <a:cubicBezTo>
                      <a:pt x="2055" y="1534"/>
                      <a:pt x="2134" y="1771"/>
                      <a:pt x="2208" y="2003"/>
                    </a:cubicBezTo>
                    <a:cubicBezTo>
                      <a:pt x="2283" y="2235"/>
                      <a:pt x="2356" y="2475"/>
                      <a:pt x="2351" y="2718"/>
                    </a:cubicBezTo>
                    <a:cubicBezTo>
                      <a:pt x="2349" y="2906"/>
                      <a:pt x="2295" y="3094"/>
                      <a:pt x="2182" y="3245"/>
                    </a:cubicBezTo>
                    <a:cubicBezTo>
                      <a:pt x="2073" y="3386"/>
                      <a:pt x="2003" y="3550"/>
                      <a:pt x="1887" y="3688"/>
                    </a:cubicBezTo>
                    <a:cubicBezTo>
                      <a:pt x="1663" y="3952"/>
                      <a:pt x="1319" y="4145"/>
                      <a:pt x="1241" y="4482"/>
                    </a:cubicBezTo>
                    <a:cubicBezTo>
                      <a:pt x="1044" y="4250"/>
                      <a:pt x="905" y="4068"/>
                      <a:pt x="840" y="3763"/>
                    </a:cubicBezTo>
                    <a:cubicBezTo>
                      <a:pt x="629" y="4234"/>
                      <a:pt x="417" y="4772"/>
                      <a:pt x="619" y="5249"/>
                    </a:cubicBezTo>
                    <a:cubicBezTo>
                      <a:pt x="664" y="5356"/>
                      <a:pt x="729" y="5453"/>
                      <a:pt x="767" y="5562"/>
                    </a:cubicBezTo>
                    <a:cubicBezTo>
                      <a:pt x="891" y="5917"/>
                      <a:pt x="724" y="6333"/>
                      <a:pt x="889" y="6672"/>
                    </a:cubicBezTo>
                    <a:cubicBezTo>
                      <a:pt x="911" y="6715"/>
                      <a:pt x="936" y="6757"/>
                      <a:pt x="940" y="6804"/>
                    </a:cubicBezTo>
                    <a:cubicBezTo>
                      <a:pt x="946" y="6882"/>
                      <a:pt x="879" y="6953"/>
                      <a:pt x="803" y="6977"/>
                    </a:cubicBezTo>
                    <a:cubicBezTo>
                      <a:pt x="776" y="6985"/>
                      <a:pt x="748" y="6988"/>
                      <a:pt x="721" y="6988"/>
                    </a:cubicBezTo>
                    <a:cubicBezTo>
                      <a:pt x="670" y="6988"/>
                      <a:pt x="618" y="6977"/>
                      <a:pt x="570" y="6961"/>
                    </a:cubicBezTo>
                    <a:cubicBezTo>
                      <a:pt x="368" y="6892"/>
                      <a:pt x="189" y="6759"/>
                      <a:pt x="72" y="6582"/>
                    </a:cubicBezTo>
                    <a:lnTo>
                      <a:pt x="72" y="6582"/>
                    </a:lnTo>
                    <a:cubicBezTo>
                      <a:pt x="21" y="6974"/>
                      <a:pt x="0" y="7398"/>
                      <a:pt x="208" y="7733"/>
                    </a:cubicBezTo>
                    <a:cubicBezTo>
                      <a:pt x="363" y="7990"/>
                      <a:pt x="631" y="8157"/>
                      <a:pt x="886" y="8314"/>
                    </a:cubicBezTo>
                    <a:cubicBezTo>
                      <a:pt x="1166" y="8485"/>
                      <a:pt x="1450" y="8658"/>
                      <a:pt x="1763" y="8747"/>
                    </a:cubicBezTo>
                    <a:lnTo>
                      <a:pt x="1727" y="8557"/>
                    </a:lnTo>
                    <a:cubicBezTo>
                      <a:pt x="1682" y="8311"/>
                      <a:pt x="1798" y="8057"/>
                      <a:pt x="1978" y="7883"/>
                    </a:cubicBezTo>
                    <a:cubicBezTo>
                      <a:pt x="2155" y="7709"/>
                      <a:pt x="2392" y="7604"/>
                      <a:pt x="2627" y="7526"/>
                    </a:cubicBezTo>
                    <a:cubicBezTo>
                      <a:pt x="2999" y="7399"/>
                      <a:pt x="3390" y="7325"/>
                      <a:pt x="3744" y="7157"/>
                    </a:cubicBezTo>
                    <a:cubicBezTo>
                      <a:pt x="3910" y="7078"/>
                      <a:pt x="4065" y="6980"/>
                      <a:pt x="4207" y="6863"/>
                    </a:cubicBezTo>
                    <a:cubicBezTo>
                      <a:pt x="4427" y="6686"/>
                      <a:pt x="4614" y="6461"/>
                      <a:pt x="4717" y="6198"/>
                    </a:cubicBezTo>
                    <a:cubicBezTo>
                      <a:pt x="4872" y="5799"/>
                      <a:pt x="4813" y="5366"/>
                      <a:pt x="4585" y="5009"/>
                    </a:cubicBezTo>
                    <a:cubicBezTo>
                      <a:pt x="4472" y="4835"/>
                      <a:pt x="4321" y="4661"/>
                      <a:pt x="4149" y="4544"/>
                    </a:cubicBezTo>
                    <a:cubicBezTo>
                      <a:pt x="3984" y="4434"/>
                      <a:pt x="3759" y="4369"/>
                      <a:pt x="3622" y="4214"/>
                    </a:cubicBezTo>
                    <a:lnTo>
                      <a:pt x="3622" y="4214"/>
                    </a:lnTo>
                    <a:cubicBezTo>
                      <a:pt x="3856" y="4479"/>
                      <a:pt x="3926" y="4857"/>
                      <a:pt x="3895" y="5208"/>
                    </a:cubicBezTo>
                    <a:cubicBezTo>
                      <a:pt x="3876" y="5429"/>
                      <a:pt x="3789" y="5680"/>
                      <a:pt x="3577" y="5738"/>
                    </a:cubicBezTo>
                    <a:cubicBezTo>
                      <a:pt x="3679" y="5532"/>
                      <a:pt x="3692" y="5291"/>
                      <a:pt x="3648" y="5066"/>
                    </a:cubicBezTo>
                    <a:cubicBezTo>
                      <a:pt x="3605" y="4841"/>
                      <a:pt x="3507" y="4627"/>
                      <a:pt x="3397" y="4427"/>
                    </a:cubicBezTo>
                    <a:cubicBezTo>
                      <a:pt x="3220" y="4103"/>
                      <a:pt x="3105" y="3850"/>
                      <a:pt x="3123" y="3478"/>
                    </a:cubicBezTo>
                    <a:cubicBezTo>
                      <a:pt x="3137" y="3175"/>
                      <a:pt x="3229" y="2796"/>
                      <a:pt x="3060" y="2521"/>
                    </a:cubicBezTo>
                    <a:cubicBezTo>
                      <a:pt x="2931" y="2311"/>
                      <a:pt x="2713" y="2183"/>
                      <a:pt x="2575" y="1981"/>
                    </a:cubicBezTo>
                    <a:cubicBezTo>
                      <a:pt x="2446" y="1794"/>
                      <a:pt x="2343" y="1553"/>
                      <a:pt x="2299" y="1337"/>
                    </a:cubicBezTo>
                    <a:cubicBezTo>
                      <a:pt x="2211" y="898"/>
                      <a:pt x="2242" y="445"/>
                      <a:pt x="224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4" name="Google Shape;8944;p48"/>
              <p:cNvSpPr/>
              <p:nvPr/>
            </p:nvSpPr>
            <p:spPr>
              <a:xfrm>
                <a:off x="6237561" y="2386739"/>
                <a:ext cx="180447" cy="449002"/>
              </a:xfrm>
              <a:custGeom>
                <a:avLst/>
                <a:gdLst/>
                <a:ahLst/>
                <a:cxnLst/>
                <a:rect l="l" t="t" r="r" b="b"/>
                <a:pathLst>
                  <a:path w="2431" h="6049" extrusionOk="0">
                    <a:moveTo>
                      <a:pt x="1867" y="1"/>
                    </a:moveTo>
                    <a:lnTo>
                      <a:pt x="1867" y="1"/>
                    </a:lnTo>
                    <a:cubicBezTo>
                      <a:pt x="1842" y="504"/>
                      <a:pt x="1817" y="1021"/>
                      <a:pt x="1594" y="1473"/>
                    </a:cubicBezTo>
                    <a:cubicBezTo>
                      <a:pt x="1346" y="1978"/>
                      <a:pt x="866" y="2366"/>
                      <a:pt x="728" y="2911"/>
                    </a:cubicBezTo>
                    <a:cubicBezTo>
                      <a:pt x="603" y="3403"/>
                      <a:pt x="781" y="3933"/>
                      <a:pt x="656" y="4425"/>
                    </a:cubicBezTo>
                    <a:cubicBezTo>
                      <a:pt x="621" y="4560"/>
                      <a:pt x="540" y="4710"/>
                      <a:pt x="400" y="4727"/>
                    </a:cubicBezTo>
                    <a:cubicBezTo>
                      <a:pt x="390" y="4729"/>
                      <a:pt x="381" y="4729"/>
                      <a:pt x="371" y="4729"/>
                    </a:cubicBezTo>
                    <a:cubicBezTo>
                      <a:pt x="234" y="4729"/>
                      <a:pt x="126" y="4596"/>
                      <a:pt x="46" y="4478"/>
                    </a:cubicBezTo>
                    <a:lnTo>
                      <a:pt x="46" y="4478"/>
                    </a:lnTo>
                    <a:cubicBezTo>
                      <a:pt x="1" y="4800"/>
                      <a:pt x="165" y="5118"/>
                      <a:pt x="378" y="5365"/>
                    </a:cubicBezTo>
                    <a:cubicBezTo>
                      <a:pt x="590" y="5612"/>
                      <a:pt x="659" y="5755"/>
                      <a:pt x="1093" y="6049"/>
                    </a:cubicBezTo>
                    <a:cubicBezTo>
                      <a:pt x="962" y="5844"/>
                      <a:pt x="961" y="5613"/>
                      <a:pt x="1022" y="5379"/>
                    </a:cubicBezTo>
                    <a:cubicBezTo>
                      <a:pt x="1164" y="4832"/>
                      <a:pt x="1584" y="4421"/>
                      <a:pt x="1983" y="4043"/>
                    </a:cubicBezTo>
                    <a:cubicBezTo>
                      <a:pt x="2195" y="3842"/>
                      <a:pt x="2401" y="3599"/>
                      <a:pt x="2419" y="3304"/>
                    </a:cubicBezTo>
                    <a:cubicBezTo>
                      <a:pt x="2430" y="3097"/>
                      <a:pt x="2343" y="2898"/>
                      <a:pt x="2260" y="2712"/>
                    </a:cubicBezTo>
                    <a:lnTo>
                      <a:pt x="2260" y="2712"/>
                    </a:lnTo>
                    <a:cubicBezTo>
                      <a:pt x="2284" y="2882"/>
                      <a:pt x="2240" y="3062"/>
                      <a:pt x="2140" y="3201"/>
                    </a:cubicBezTo>
                    <a:cubicBezTo>
                      <a:pt x="2082" y="3282"/>
                      <a:pt x="2005" y="3354"/>
                      <a:pt x="1968" y="3448"/>
                    </a:cubicBezTo>
                    <a:cubicBezTo>
                      <a:pt x="1968" y="3134"/>
                      <a:pt x="2079" y="2869"/>
                      <a:pt x="2130" y="2569"/>
                    </a:cubicBezTo>
                    <a:cubicBezTo>
                      <a:pt x="2175" y="2305"/>
                      <a:pt x="2218" y="2036"/>
                      <a:pt x="2217" y="1765"/>
                    </a:cubicBezTo>
                    <a:cubicBezTo>
                      <a:pt x="2212" y="1463"/>
                      <a:pt x="2167" y="1161"/>
                      <a:pt x="2101" y="865"/>
                    </a:cubicBezTo>
                    <a:cubicBezTo>
                      <a:pt x="2066" y="711"/>
                      <a:pt x="2027" y="558"/>
                      <a:pt x="1984" y="407"/>
                    </a:cubicBezTo>
                    <a:cubicBezTo>
                      <a:pt x="1951" y="294"/>
                      <a:pt x="1861" y="120"/>
                      <a:pt x="18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5" name="Google Shape;8945;p48"/>
              <p:cNvSpPr/>
              <p:nvPr/>
            </p:nvSpPr>
            <p:spPr>
              <a:xfrm>
                <a:off x="6535951" y="2435060"/>
                <a:ext cx="25163" cy="54483"/>
              </a:xfrm>
              <a:custGeom>
                <a:avLst/>
                <a:gdLst/>
                <a:ahLst/>
                <a:cxnLst/>
                <a:rect l="l" t="t" r="r" b="b"/>
                <a:pathLst>
                  <a:path w="339" h="734" extrusionOk="0">
                    <a:moveTo>
                      <a:pt x="13" y="0"/>
                    </a:moveTo>
                    <a:lnTo>
                      <a:pt x="13" y="0"/>
                    </a:lnTo>
                    <a:cubicBezTo>
                      <a:pt x="0" y="105"/>
                      <a:pt x="27" y="212"/>
                      <a:pt x="83" y="301"/>
                    </a:cubicBezTo>
                    <a:cubicBezTo>
                      <a:pt x="134" y="381"/>
                      <a:pt x="207" y="444"/>
                      <a:pt x="247" y="529"/>
                    </a:cubicBezTo>
                    <a:cubicBezTo>
                      <a:pt x="276" y="590"/>
                      <a:pt x="304" y="664"/>
                      <a:pt x="310" y="733"/>
                    </a:cubicBezTo>
                    <a:cubicBezTo>
                      <a:pt x="339" y="581"/>
                      <a:pt x="295" y="417"/>
                      <a:pt x="208" y="289"/>
                    </a:cubicBezTo>
                    <a:cubicBezTo>
                      <a:pt x="143" y="192"/>
                      <a:pt x="48" y="110"/>
                      <a:pt x="1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6" name="Google Shape;8946;p48"/>
              <p:cNvSpPr/>
              <p:nvPr/>
            </p:nvSpPr>
            <p:spPr>
              <a:xfrm>
                <a:off x="6288703" y="2325725"/>
                <a:ext cx="17963" cy="53221"/>
              </a:xfrm>
              <a:custGeom>
                <a:avLst/>
                <a:gdLst/>
                <a:ahLst/>
                <a:cxnLst/>
                <a:rect l="l" t="t" r="r" b="b"/>
                <a:pathLst>
                  <a:path w="242" h="717" extrusionOk="0">
                    <a:moveTo>
                      <a:pt x="54" y="1"/>
                    </a:moveTo>
                    <a:cubicBezTo>
                      <a:pt x="4" y="104"/>
                      <a:pt x="0" y="227"/>
                      <a:pt x="42" y="335"/>
                    </a:cubicBezTo>
                    <a:cubicBezTo>
                      <a:pt x="67" y="394"/>
                      <a:pt x="103" y="449"/>
                      <a:pt x="129" y="507"/>
                    </a:cubicBezTo>
                    <a:cubicBezTo>
                      <a:pt x="157" y="566"/>
                      <a:pt x="177" y="631"/>
                      <a:pt x="160" y="695"/>
                    </a:cubicBezTo>
                    <a:lnTo>
                      <a:pt x="157" y="717"/>
                    </a:lnTo>
                    <a:cubicBezTo>
                      <a:pt x="201" y="640"/>
                      <a:pt x="241" y="557"/>
                      <a:pt x="238" y="467"/>
                    </a:cubicBezTo>
                    <a:cubicBezTo>
                      <a:pt x="237" y="387"/>
                      <a:pt x="202" y="313"/>
                      <a:pt x="169" y="242"/>
                    </a:cubicBezTo>
                    <a:cubicBezTo>
                      <a:pt x="129" y="162"/>
                      <a:pt x="92" y="80"/>
                      <a:pt x="5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7" name="Google Shape;8947;p48"/>
              <p:cNvSpPr/>
              <p:nvPr/>
            </p:nvSpPr>
            <p:spPr>
              <a:xfrm>
                <a:off x="6366047" y="1885936"/>
                <a:ext cx="22714" cy="73263"/>
              </a:xfrm>
              <a:custGeom>
                <a:avLst/>
                <a:gdLst/>
                <a:ahLst/>
                <a:cxnLst/>
                <a:rect l="l" t="t" r="r" b="b"/>
                <a:pathLst>
                  <a:path w="306" h="987" extrusionOk="0">
                    <a:moveTo>
                      <a:pt x="30" y="1"/>
                    </a:moveTo>
                    <a:lnTo>
                      <a:pt x="30" y="1"/>
                    </a:lnTo>
                    <a:cubicBezTo>
                      <a:pt x="1" y="133"/>
                      <a:pt x="44" y="269"/>
                      <a:pt x="94" y="397"/>
                    </a:cubicBezTo>
                    <a:cubicBezTo>
                      <a:pt x="143" y="524"/>
                      <a:pt x="201" y="651"/>
                      <a:pt x="201" y="786"/>
                    </a:cubicBezTo>
                    <a:cubicBezTo>
                      <a:pt x="201" y="855"/>
                      <a:pt x="188" y="917"/>
                      <a:pt x="175" y="982"/>
                    </a:cubicBezTo>
                    <a:lnTo>
                      <a:pt x="211" y="987"/>
                    </a:lnTo>
                    <a:cubicBezTo>
                      <a:pt x="268" y="863"/>
                      <a:pt x="298" y="730"/>
                      <a:pt x="304" y="596"/>
                    </a:cubicBezTo>
                    <a:cubicBezTo>
                      <a:pt x="306" y="550"/>
                      <a:pt x="304" y="500"/>
                      <a:pt x="291" y="452"/>
                    </a:cubicBezTo>
                    <a:cubicBezTo>
                      <a:pt x="275" y="393"/>
                      <a:pt x="242" y="339"/>
                      <a:pt x="208" y="284"/>
                    </a:cubicBezTo>
                    <a:cubicBezTo>
                      <a:pt x="147" y="190"/>
                      <a:pt x="89" y="95"/>
                      <a:pt x="3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8" name="Google Shape;8948;p48"/>
              <p:cNvSpPr/>
              <p:nvPr/>
            </p:nvSpPr>
            <p:spPr>
              <a:xfrm>
                <a:off x="6194065" y="2184399"/>
                <a:ext cx="20635" cy="67473"/>
              </a:xfrm>
              <a:custGeom>
                <a:avLst/>
                <a:gdLst/>
                <a:ahLst/>
                <a:cxnLst/>
                <a:rect l="l" t="t" r="r" b="b"/>
                <a:pathLst>
                  <a:path w="278" h="909" extrusionOk="0">
                    <a:moveTo>
                      <a:pt x="126" y="1"/>
                    </a:moveTo>
                    <a:cubicBezTo>
                      <a:pt x="6" y="129"/>
                      <a:pt x="0" y="336"/>
                      <a:pt x="80" y="492"/>
                    </a:cubicBezTo>
                    <a:cubicBezTo>
                      <a:pt x="115" y="561"/>
                      <a:pt x="166" y="621"/>
                      <a:pt x="205" y="688"/>
                    </a:cubicBezTo>
                    <a:cubicBezTo>
                      <a:pt x="246" y="755"/>
                      <a:pt x="276" y="830"/>
                      <a:pt x="269" y="908"/>
                    </a:cubicBezTo>
                    <a:cubicBezTo>
                      <a:pt x="278" y="831"/>
                      <a:pt x="276" y="660"/>
                      <a:pt x="250" y="586"/>
                    </a:cubicBezTo>
                    <a:cubicBezTo>
                      <a:pt x="231" y="534"/>
                      <a:pt x="189" y="489"/>
                      <a:pt x="161" y="438"/>
                    </a:cubicBezTo>
                    <a:cubicBezTo>
                      <a:pt x="90" y="307"/>
                      <a:pt x="108" y="148"/>
                      <a:pt x="1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9" name="Google Shape;8949;p48"/>
              <p:cNvSpPr/>
              <p:nvPr/>
            </p:nvSpPr>
            <p:spPr>
              <a:xfrm>
                <a:off x="6119245" y="2707618"/>
                <a:ext cx="40454" cy="81428"/>
              </a:xfrm>
              <a:custGeom>
                <a:avLst/>
                <a:gdLst/>
                <a:ahLst/>
                <a:cxnLst/>
                <a:rect l="l" t="t" r="r" b="b"/>
                <a:pathLst>
                  <a:path w="545" h="1097" extrusionOk="0">
                    <a:moveTo>
                      <a:pt x="93" y="1"/>
                    </a:moveTo>
                    <a:lnTo>
                      <a:pt x="93" y="1"/>
                    </a:lnTo>
                    <a:cubicBezTo>
                      <a:pt x="104" y="29"/>
                      <a:pt x="115" y="57"/>
                      <a:pt x="126" y="86"/>
                    </a:cubicBezTo>
                    <a:lnTo>
                      <a:pt x="126" y="86"/>
                    </a:lnTo>
                    <a:cubicBezTo>
                      <a:pt x="123" y="55"/>
                      <a:pt x="114" y="26"/>
                      <a:pt x="93" y="1"/>
                    </a:cubicBezTo>
                    <a:close/>
                    <a:moveTo>
                      <a:pt x="126" y="86"/>
                    </a:moveTo>
                    <a:lnTo>
                      <a:pt x="126" y="86"/>
                    </a:lnTo>
                    <a:cubicBezTo>
                      <a:pt x="131" y="155"/>
                      <a:pt x="102" y="232"/>
                      <a:pt x="79" y="301"/>
                    </a:cubicBezTo>
                    <a:cubicBezTo>
                      <a:pt x="25" y="451"/>
                      <a:pt x="0" y="619"/>
                      <a:pt x="66" y="763"/>
                    </a:cubicBezTo>
                    <a:cubicBezTo>
                      <a:pt x="138" y="918"/>
                      <a:pt x="301" y="1011"/>
                      <a:pt x="455" y="1091"/>
                    </a:cubicBezTo>
                    <a:lnTo>
                      <a:pt x="545" y="1097"/>
                    </a:lnTo>
                    <a:cubicBezTo>
                      <a:pt x="382" y="969"/>
                      <a:pt x="268" y="782"/>
                      <a:pt x="228" y="581"/>
                    </a:cubicBezTo>
                    <a:cubicBezTo>
                      <a:pt x="212" y="494"/>
                      <a:pt x="209" y="403"/>
                      <a:pt x="192" y="314"/>
                    </a:cubicBezTo>
                    <a:cubicBezTo>
                      <a:pt x="178" y="236"/>
                      <a:pt x="153" y="161"/>
                      <a:pt x="126" y="8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0" name="Google Shape;8950;p48"/>
              <p:cNvSpPr/>
              <p:nvPr/>
            </p:nvSpPr>
            <p:spPr>
              <a:xfrm>
                <a:off x="6340662" y="2105867"/>
                <a:ext cx="8759" cy="48693"/>
              </a:xfrm>
              <a:custGeom>
                <a:avLst/>
                <a:gdLst/>
                <a:ahLst/>
                <a:cxnLst/>
                <a:rect l="l" t="t" r="r" b="b"/>
                <a:pathLst>
                  <a:path w="118" h="656" extrusionOk="0">
                    <a:moveTo>
                      <a:pt x="19" y="0"/>
                    </a:moveTo>
                    <a:cubicBezTo>
                      <a:pt x="0" y="57"/>
                      <a:pt x="7" y="118"/>
                      <a:pt x="16" y="176"/>
                    </a:cubicBezTo>
                    <a:cubicBezTo>
                      <a:pt x="29" y="262"/>
                      <a:pt x="41" y="349"/>
                      <a:pt x="54" y="434"/>
                    </a:cubicBezTo>
                    <a:cubicBezTo>
                      <a:pt x="65" y="508"/>
                      <a:pt x="75" y="591"/>
                      <a:pt x="35" y="651"/>
                    </a:cubicBezTo>
                    <a:lnTo>
                      <a:pt x="35" y="651"/>
                    </a:lnTo>
                    <a:cubicBezTo>
                      <a:pt x="91" y="569"/>
                      <a:pt x="113" y="457"/>
                      <a:pt x="116" y="397"/>
                    </a:cubicBezTo>
                    <a:cubicBezTo>
                      <a:pt x="118" y="362"/>
                      <a:pt x="112" y="327"/>
                      <a:pt x="105" y="295"/>
                    </a:cubicBezTo>
                    <a:cubicBezTo>
                      <a:pt x="83" y="195"/>
                      <a:pt x="55" y="96"/>
                      <a:pt x="19" y="0"/>
                    </a:cubicBezTo>
                    <a:close/>
                    <a:moveTo>
                      <a:pt x="35" y="651"/>
                    </a:moveTo>
                    <a:cubicBezTo>
                      <a:pt x="34" y="653"/>
                      <a:pt x="33" y="654"/>
                      <a:pt x="32" y="655"/>
                    </a:cubicBezTo>
                    <a:cubicBezTo>
                      <a:pt x="33" y="654"/>
                      <a:pt x="34" y="653"/>
                      <a:pt x="35" y="65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1" name="Google Shape;8951;p48"/>
              <p:cNvSpPr/>
              <p:nvPr/>
            </p:nvSpPr>
            <p:spPr>
              <a:xfrm>
                <a:off x="6373618" y="2632798"/>
                <a:ext cx="71630" cy="91226"/>
              </a:xfrm>
              <a:custGeom>
                <a:avLst/>
                <a:gdLst/>
                <a:ahLst/>
                <a:cxnLst/>
                <a:rect l="l" t="t" r="r" b="b"/>
                <a:pathLst>
                  <a:path w="965" h="1229" extrusionOk="0">
                    <a:moveTo>
                      <a:pt x="920" y="1"/>
                    </a:moveTo>
                    <a:cubicBezTo>
                      <a:pt x="915" y="278"/>
                      <a:pt x="731" y="525"/>
                      <a:pt x="504" y="689"/>
                    </a:cubicBezTo>
                    <a:cubicBezTo>
                      <a:pt x="411" y="757"/>
                      <a:pt x="307" y="815"/>
                      <a:pt x="223" y="897"/>
                    </a:cubicBezTo>
                    <a:cubicBezTo>
                      <a:pt x="178" y="939"/>
                      <a:pt x="0" y="1170"/>
                      <a:pt x="109" y="1224"/>
                    </a:cubicBezTo>
                    <a:cubicBezTo>
                      <a:pt x="116" y="1227"/>
                      <a:pt x="122" y="1228"/>
                      <a:pt x="129" y="1228"/>
                    </a:cubicBezTo>
                    <a:cubicBezTo>
                      <a:pt x="147" y="1228"/>
                      <a:pt x="166" y="1219"/>
                      <a:pt x="181" y="1209"/>
                    </a:cubicBezTo>
                    <a:cubicBezTo>
                      <a:pt x="266" y="1151"/>
                      <a:pt x="307" y="1062"/>
                      <a:pt x="379" y="994"/>
                    </a:cubicBezTo>
                    <a:cubicBezTo>
                      <a:pt x="491" y="890"/>
                      <a:pt x="602" y="785"/>
                      <a:pt x="709" y="678"/>
                    </a:cubicBezTo>
                    <a:cubicBezTo>
                      <a:pt x="822" y="560"/>
                      <a:pt x="965" y="155"/>
                      <a:pt x="9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2" name="Google Shape;8952;p48"/>
              <p:cNvSpPr/>
              <p:nvPr/>
            </p:nvSpPr>
            <p:spPr>
              <a:xfrm>
                <a:off x="6330790" y="1834126"/>
                <a:ext cx="10466" cy="38969"/>
              </a:xfrm>
              <a:custGeom>
                <a:avLst/>
                <a:gdLst/>
                <a:ahLst/>
                <a:cxnLst/>
                <a:rect l="l" t="t" r="r" b="b"/>
                <a:pathLst>
                  <a:path w="141" h="525" extrusionOk="0">
                    <a:moveTo>
                      <a:pt x="136" y="0"/>
                    </a:moveTo>
                    <a:lnTo>
                      <a:pt x="136" y="0"/>
                    </a:lnTo>
                    <a:cubicBezTo>
                      <a:pt x="95" y="50"/>
                      <a:pt x="53" y="102"/>
                      <a:pt x="30" y="162"/>
                    </a:cubicBezTo>
                    <a:cubicBezTo>
                      <a:pt x="5" y="221"/>
                      <a:pt x="1" y="292"/>
                      <a:pt x="31" y="350"/>
                    </a:cubicBezTo>
                    <a:cubicBezTo>
                      <a:pt x="63" y="410"/>
                      <a:pt x="133" y="456"/>
                      <a:pt x="140" y="525"/>
                    </a:cubicBezTo>
                    <a:cubicBezTo>
                      <a:pt x="124" y="342"/>
                      <a:pt x="84" y="176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3" name="Google Shape;8953;p48"/>
              <p:cNvSpPr/>
              <p:nvPr/>
            </p:nvSpPr>
            <p:spPr>
              <a:xfrm>
                <a:off x="6407540" y="2153446"/>
                <a:ext cx="11134" cy="23679"/>
              </a:xfrm>
              <a:custGeom>
                <a:avLst/>
                <a:gdLst/>
                <a:ahLst/>
                <a:cxnLst/>
                <a:rect l="l" t="t" r="r" b="b"/>
                <a:pathLst>
                  <a:path w="150" h="319" extrusionOk="0">
                    <a:moveTo>
                      <a:pt x="34" y="0"/>
                    </a:moveTo>
                    <a:cubicBezTo>
                      <a:pt x="27" y="0"/>
                      <a:pt x="21" y="3"/>
                      <a:pt x="20" y="11"/>
                    </a:cubicBezTo>
                    <a:cubicBezTo>
                      <a:pt x="1" y="126"/>
                      <a:pt x="30" y="245"/>
                      <a:pt x="124" y="316"/>
                    </a:cubicBezTo>
                    <a:cubicBezTo>
                      <a:pt x="126" y="318"/>
                      <a:pt x="129" y="318"/>
                      <a:pt x="131" y="318"/>
                    </a:cubicBezTo>
                    <a:cubicBezTo>
                      <a:pt x="141" y="318"/>
                      <a:pt x="149" y="307"/>
                      <a:pt x="143" y="297"/>
                    </a:cubicBezTo>
                    <a:cubicBezTo>
                      <a:pt x="81" y="213"/>
                      <a:pt x="37" y="122"/>
                      <a:pt x="49" y="14"/>
                    </a:cubicBezTo>
                    <a:cubicBezTo>
                      <a:pt x="50" y="5"/>
                      <a:pt x="42" y="0"/>
                      <a:pt x="3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4" name="Google Shape;8954;p48"/>
              <p:cNvSpPr/>
              <p:nvPr/>
            </p:nvSpPr>
            <p:spPr>
              <a:xfrm>
                <a:off x="6465881" y="2181430"/>
                <a:ext cx="81131" cy="171243"/>
              </a:xfrm>
              <a:custGeom>
                <a:avLst/>
                <a:gdLst/>
                <a:ahLst/>
                <a:cxnLst/>
                <a:rect l="l" t="t" r="r" b="b"/>
                <a:pathLst>
                  <a:path w="1093" h="2307" extrusionOk="0">
                    <a:moveTo>
                      <a:pt x="317" y="0"/>
                    </a:moveTo>
                    <a:lnTo>
                      <a:pt x="317" y="0"/>
                    </a:lnTo>
                    <a:cubicBezTo>
                      <a:pt x="182" y="228"/>
                      <a:pt x="70" y="471"/>
                      <a:pt x="35" y="731"/>
                    </a:cubicBezTo>
                    <a:cubicBezTo>
                      <a:pt x="0" y="992"/>
                      <a:pt x="56" y="1271"/>
                      <a:pt x="224" y="1471"/>
                    </a:cubicBezTo>
                    <a:cubicBezTo>
                      <a:pt x="311" y="1574"/>
                      <a:pt x="426" y="1653"/>
                      <a:pt x="507" y="1759"/>
                    </a:cubicBezTo>
                    <a:cubicBezTo>
                      <a:pt x="623" y="1913"/>
                      <a:pt x="667" y="2120"/>
                      <a:pt x="618" y="2306"/>
                    </a:cubicBezTo>
                    <a:cubicBezTo>
                      <a:pt x="865" y="2176"/>
                      <a:pt x="940" y="1990"/>
                      <a:pt x="1016" y="1741"/>
                    </a:cubicBezTo>
                    <a:cubicBezTo>
                      <a:pt x="1093" y="1493"/>
                      <a:pt x="1082" y="1204"/>
                      <a:pt x="928" y="993"/>
                    </a:cubicBezTo>
                    <a:cubicBezTo>
                      <a:pt x="792" y="809"/>
                      <a:pt x="558" y="700"/>
                      <a:pt x="461" y="492"/>
                    </a:cubicBezTo>
                    <a:cubicBezTo>
                      <a:pt x="426" y="540"/>
                      <a:pt x="406" y="598"/>
                      <a:pt x="404" y="657"/>
                    </a:cubicBezTo>
                    <a:cubicBezTo>
                      <a:pt x="324" y="447"/>
                      <a:pt x="294" y="222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5" name="Google Shape;8955;p48"/>
              <p:cNvSpPr/>
              <p:nvPr/>
            </p:nvSpPr>
            <p:spPr>
              <a:xfrm>
                <a:off x="6249660" y="2123607"/>
                <a:ext cx="37782" cy="93972"/>
              </a:xfrm>
              <a:custGeom>
                <a:avLst/>
                <a:gdLst/>
                <a:ahLst/>
                <a:cxnLst/>
                <a:rect l="l" t="t" r="r" b="b"/>
                <a:pathLst>
                  <a:path w="509" h="1266" extrusionOk="0">
                    <a:moveTo>
                      <a:pt x="443" y="1"/>
                    </a:moveTo>
                    <a:cubicBezTo>
                      <a:pt x="326" y="114"/>
                      <a:pt x="223" y="242"/>
                      <a:pt x="137" y="380"/>
                    </a:cubicBezTo>
                    <a:cubicBezTo>
                      <a:pt x="63" y="502"/>
                      <a:pt x="0" y="638"/>
                      <a:pt x="15" y="779"/>
                    </a:cubicBezTo>
                    <a:cubicBezTo>
                      <a:pt x="35" y="982"/>
                      <a:pt x="205" y="1135"/>
                      <a:pt x="363" y="1266"/>
                    </a:cubicBezTo>
                    <a:cubicBezTo>
                      <a:pt x="311" y="1009"/>
                      <a:pt x="397" y="743"/>
                      <a:pt x="449" y="486"/>
                    </a:cubicBezTo>
                    <a:cubicBezTo>
                      <a:pt x="474" y="368"/>
                      <a:pt x="509" y="104"/>
                      <a:pt x="44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6" name="Google Shape;8956;p48"/>
              <p:cNvSpPr/>
              <p:nvPr/>
            </p:nvSpPr>
            <p:spPr>
              <a:xfrm>
                <a:off x="5976730" y="2277552"/>
                <a:ext cx="161742" cy="36995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4984" extrusionOk="0">
                    <a:moveTo>
                      <a:pt x="1313" y="1"/>
                    </a:moveTo>
                    <a:lnTo>
                      <a:pt x="1313" y="1"/>
                    </a:lnTo>
                    <a:cubicBezTo>
                      <a:pt x="1910" y="549"/>
                      <a:pt x="1721" y="1097"/>
                      <a:pt x="1504" y="1432"/>
                    </a:cubicBezTo>
                    <a:cubicBezTo>
                      <a:pt x="1334" y="1689"/>
                      <a:pt x="1011" y="1868"/>
                      <a:pt x="979" y="2174"/>
                    </a:cubicBezTo>
                    <a:cubicBezTo>
                      <a:pt x="965" y="2323"/>
                      <a:pt x="1027" y="2468"/>
                      <a:pt x="1085" y="2607"/>
                    </a:cubicBezTo>
                    <a:cubicBezTo>
                      <a:pt x="1145" y="2745"/>
                      <a:pt x="1203" y="2892"/>
                      <a:pt x="1184" y="3040"/>
                    </a:cubicBezTo>
                    <a:cubicBezTo>
                      <a:pt x="1165" y="3178"/>
                      <a:pt x="1049" y="3311"/>
                      <a:pt x="915" y="3311"/>
                    </a:cubicBezTo>
                    <a:cubicBezTo>
                      <a:pt x="904" y="3311"/>
                      <a:pt x="893" y="3310"/>
                      <a:pt x="882" y="3309"/>
                    </a:cubicBezTo>
                    <a:cubicBezTo>
                      <a:pt x="717" y="3282"/>
                      <a:pt x="647" y="3076"/>
                      <a:pt x="671" y="2912"/>
                    </a:cubicBezTo>
                    <a:cubicBezTo>
                      <a:pt x="698" y="2747"/>
                      <a:pt x="785" y="2596"/>
                      <a:pt x="807" y="2430"/>
                    </a:cubicBezTo>
                    <a:lnTo>
                      <a:pt x="807" y="2430"/>
                    </a:lnTo>
                    <a:cubicBezTo>
                      <a:pt x="1" y="3133"/>
                      <a:pt x="337" y="4932"/>
                      <a:pt x="1536" y="4983"/>
                    </a:cubicBezTo>
                    <a:cubicBezTo>
                      <a:pt x="1548" y="4983"/>
                      <a:pt x="1561" y="4984"/>
                      <a:pt x="1574" y="4984"/>
                    </a:cubicBezTo>
                    <a:cubicBezTo>
                      <a:pt x="1682" y="4984"/>
                      <a:pt x="1790" y="4962"/>
                      <a:pt x="1881" y="4906"/>
                    </a:cubicBezTo>
                    <a:cubicBezTo>
                      <a:pt x="2179" y="4723"/>
                      <a:pt x="2151" y="4277"/>
                      <a:pt x="2009" y="3958"/>
                    </a:cubicBezTo>
                    <a:cubicBezTo>
                      <a:pt x="1870" y="3638"/>
                      <a:pt x="1649" y="3326"/>
                      <a:pt x="1675" y="2979"/>
                    </a:cubicBezTo>
                    <a:cubicBezTo>
                      <a:pt x="1688" y="2821"/>
                      <a:pt x="1752" y="2672"/>
                      <a:pt x="1811" y="2523"/>
                    </a:cubicBezTo>
                    <a:cubicBezTo>
                      <a:pt x="1990" y="2079"/>
                      <a:pt x="2132" y="1602"/>
                      <a:pt x="2086" y="1127"/>
                    </a:cubicBezTo>
                    <a:cubicBezTo>
                      <a:pt x="2037" y="648"/>
                      <a:pt x="1762" y="169"/>
                      <a:pt x="131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957" name="Google Shape;8957;p48"/>
          <p:cNvGrpSpPr/>
          <p:nvPr/>
        </p:nvGrpSpPr>
        <p:grpSpPr>
          <a:xfrm>
            <a:off x="4114233" y="732331"/>
            <a:ext cx="1820376" cy="1410876"/>
            <a:chOff x="4407364" y="1661996"/>
            <a:chExt cx="1505313" cy="1166688"/>
          </a:xfrm>
        </p:grpSpPr>
        <p:sp>
          <p:nvSpPr>
            <p:cNvPr id="8958" name="Google Shape;8958;p48"/>
            <p:cNvSpPr/>
            <p:nvPr/>
          </p:nvSpPr>
          <p:spPr>
            <a:xfrm>
              <a:off x="4407364" y="2082635"/>
              <a:ext cx="1439123" cy="740419"/>
            </a:xfrm>
            <a:custGeom>
              <a:avLst/>
              <a:gdLst/>
              <a:ahLst/>
              <a:cxnLst/>
              <a:rect l="l" t="t" r="r" b="b"/>
              <a:pathLst>
                <a:path w="19388" h="9975" extrusionOk="0">
                  <a:moveTo>
                    <a:pt x="2072" y="0"/>
                  </a:moveTo>
                  <a:cubicBezTo>
                    <a:pt x="1852" y="0"/>
                    <a:pt x="1632" y="17"/>
                    <a:pt x="1413" y="36"/>
                  </a:cubicBezTo>
                  <a:cubicBezTo>
                    <a:pt x="1099" y="63"/>
                    <a:pt x="777" y="100"/>
                    <a:pt x="498" y="249"/>
                  </a:cubicBezTo>
                  <a:cubicBezTo>
                    <a:pt x="221" y="402"/>
                    <a:pt x="0" y="698"/>
                    <a:pt x="31" y="1012"/>
                  </a:cubicBezTo>
                  <a:cubicBezTo>
                    <a:pt x="51" y="1221"/>
                    <a:pt x="176" y="1402"/>
                    <a:pt x="295" y="1575"/>
                  </a:cubicBezTo>
                  <a:cubicBezTo>
                    <a:pt x="593" y="1999"/>
                    <a:pt x="890" y="2426"/>
                    <a:pt x="1188" y="2853"/>
                  </a:cubicBezTo>
                  <a:cubicBezTo>
                    <a:pt x="1332" y="3058"/>
                    <a:pt x="1477" y="3265"/>
                    <a:pt x="1544" y="3505"/>
                  </a:cubicBezTo>
                  <a:cubicBezTo>
                    <a:pt x="1612" y="3745"/>
                    <a:pt x="1600" y="4002"/>
                    <a:pt x="1689" y="4234"/>
                  </a:cubicBezTo>
                  <a:cubicBezTo>
                    <a:pt x="1810" y="4545"/>
                    <a:pt x="2091" y="4758"/>
                    <a:pt x="2364" y="4950"/>
                  </a:cubicBezTo>
                  <a:cubicBezTo>
                    <a:pt x="3472" y="5717"/>
                    <a:pt x="4649" y="6264"/>
                    <a:pt x="5864" y="6825"/>
                  </a:cubicBezTo>
                  <a:cubicBezTo>
                    <a:pt x="7032" y="7362"/>
                    <a:pt x="8325" y="7494"/>
                    <a:pt x="9542" y="7943"/>
                  </a:cubicBezTo>
                  <a:cubicBezTo>
                    <a:pt x="10419" y="8268"/>
                    <a:pt x="11244" y="8723"/>
                    <a:pt x="12142" y="8984"/>
                  </a:cubicBezTo>
                  <a:cubicBezTo>
                    <a:pt x="12599" y="9119"/>
                    <a:pt x="13071" y="9200"/>
                    <a:pt x="13542" y="9282"/>
                  </a:cubicBezTo>
                  <a:lnTo>
                    <a:pt x="17522" y="9974"/>
                  </a:lnTo>
                  <a:lnTo>
                    <a:pt x="17274" y="9514"/>
                  </a:lnTo>
                  <a:cubicBezTo>
                    <a:pt x="16947" y="9190"/>
                    <a:pt x="16617" y="8866"/>
                    <a:pt x="16290" y="8541"/>
                  </a:cubicBezTo>
                  <a:cubicBezTo>
                    <a:pt x="17014" y="8422"/>
                    <a:pt x="17734" y="8302"/>
                    <a:pt x="18457" y="8182"/>
                  </a:cubicBezTo>
                  <a:cubicBezTo>
                    <a:pt x="18672" y="8146"/>
                    <a:pt x="18896" y="8108"/>
                    <a:pt x="19077" y="7986"/>
                  </a:cubicBezTo>
                  <a:cubicBezTo>
                    <a:pt x="19259" y="7864"/>
                    <a:pt x="19388" y="7634"/>
                    <a:pt x="19324" y="7426"/>
                  </a:cubicBezTo>
                  <a:cubicBezTo>
                    <a:pt x="19273" y="7255"/>
                    <a:pt x="19115" y="7144"/>
                    <a:pt x="18968" y="7045"/>
                  </a:cubicBezTo>
                  <a:cubicBezTo>
                    <a:pt x="16199" y="5204"/>
                    <a:pt x="13389" y="3341"/>
                    <a:pt x="10242" y="2253"/>
                  </a:cubicBezTo>
                  <a:cubicBezTo>
                    <a:pt x="9426" y="1973"/>
                    <a:pt x="9072" y="1741"/>
                    <a:pt x="8452" y="1234"/>
                  </a:cubicBezTo>
                  <a:cubicBezTo>
                    <a:pt x="7910" y="792"/>
                    <a:pt x="7174" y="673"/>
                    <a:pt x="6494" y="669"/>
                  </a:cubicBezTo>
                  <a:cubicBezTo>
                    <a:pt x="6475" y="669"/>
                    <a:pt x="6457" y="669"/>
                    <a:pt x="6438" y="669"/>
                  </a:cubicBezTo>
                  <a:cubicBezTo>
                    <a:pt x="6034" y="669"/>
                    <a:pt x="5626" y="697"/>
                    <a:pt x="5223" y="697"/>
                  </a:cubicBezTo>
                  <a:cubicBezTo>
                    <a:pt x="4800" y="697"/>
                    <a:pt x="4383" y="666"/>
                    <a:pt x="3981" y="538"/>
                  </a:cubicBezTo>
                  <a:cubicBezTo>
                    <a:pt x="3577" y="409"/>
                    <a:pt x="3207" y="188"/>
                    <a:pt x="2798" y="82"/>
                  </a:cubicBezTo>
                  <a:cubicBezTo>
                    <a:pt x="2561" y="21"/>
                    <a:pt x="2317" y="0"/>
                    <a:pt x="2072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48"/>
            <p:cNvSpPr/>
            <p:nvPr/>
          </p:nvSpPr>
          <p:spPr>
            <a:xfrm>
              <a:off x="5036506" y="1940715"/>
              <a:ext cx="402239" cy="294609"/>
            </a:xfrm>
            <a:custGeom>
              <a:avLst/>
              <a:gdLst/>
              <a:ahLst/>
              <a:cxnLst/>
              <a:rect l="l" t="t" r="r" b="b"/>
              <a:pathLst>
                <a:path w="5419" h="3969" extrusionOk="0">
                  <a:moveTo>
                    <a:pt x="3021" y="0"/>
                  </a:moveTo>
                  <a:cubicBezTo>
                    <a:pt x="2801" y="0"/>
                    <a:pt x="2581" y="19"/>
                    <a:pt x="2372" y="83"/>
                  </a:cubicBezTo>
                  <a:cubicBezTo>
                    <a:pt x="2090" y="170"/>
                    <a:pt x="1837" y="336"/>
                    <a:pt x="1609" y="520"/>
                  </a:cubicBezTo>
                  <a:cubicBezTo>
                    <a:pt x="937" y="1065"/>
                    <a:pt x="423" y="1801"/>
                    <a:pt x="147" y="2619"/>
                  </a:cubicBezTo>
                  <a:cubicBezTo>
                    <a:pt x="63" y="2871"/>
                    <a:pt x="0" y="3160"/>
                    <a:pt x="121" y="3399"/>
                  </a:cubicBezTo>
                  <a:lnTo>
                    <a:pt x="140" y="3953"/>
                  </a:lnTo>
                  <a:cubicBezTo>
                    <a:pt x="508" y="3961"/>
                    <a:pt x="878" y="3968"/>
                    <a:pt x="1247" y="3968"/>
                  </a:cubicBezTo>
                  <a:cubicBezTo>
                    <a:pt x="2289" y="3968"/>
                    <a:pt x="3330" y="3909"/>
                    <a:pt x="4326" y="3624"/>
                  </a:cubicBezTo>
                  <a:cubicBezTo>
                    <a:pt x="4567" y="3554"/>
                    <a:pt x="4811" y="3468"/>
                    <a:pt x="5015" y="3320"/>
                  </a:cubicBezTo>
                  <a:cubicBezTo>
                    <a:pt x="5218" y="3169"/>
                    <a:pt x="5378" y="2945"/>
                    <a:pt x="5395" y="2694"/>
                  </a:cubicBezTo>
                  <a:cubicBezTo>
                    <a:pt x="5418" y="2392"/>
                    <a:pt x="5244" y="2116"/>
                    <a:pt x="5145" y="1830"/>
                  </a:cubicBezTo>
                  <a:cubicBezTo>
                    <a:pt x="5023" y="1479"/>
                    <a:pt x="5010" y="1091"/>
                    <a:pt x="4829" y="770"/>
                  </a:cubicBezTo>
                  <a:cubicBezTo>
                    <a:pt x="4511" y="205"/>
                    <a:pt x="3789" y="18"/>
                    <a:pt x="3141" y="2"/>
                  </a:cubicBezTo>
                  <a:cubicBezTo>
                    <a:pt x="3101" y="1"/>
                    <a:pt x="3061" y="0"/>
                    <a:pt x="3021" y="0"/>
                  </a:cubicBezTo>
                  <a:close/>
                </a:path>
              </a:pathLst>
            </a:custGeom>
            <a:solidFill>
              <a:srgbClr val="170B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48"/>
            <p:cNvSpPr/>
            <p:nvPr/>
          </p:nvSpPr>
          <p:spPr>
            <a:xfrm>
              <a:off x="5646720" y="2577648"/>
              <a:ext cx="262320" cy="155581"/>
            </a:xfrm>
            <a:custGeom>
              <a:avLst/>
              <a:gdLst/>
              <a:ahLst/>
              <a:cxnLst/>
              <a:rect l="l" t="t" r="r" b="b"/>
              <a:pathLst>
                <a:path w="3534" h="2096" extrusionOk="0">
                  <a:moveTo>
                    <a:pt x="99" y="0"/>
                  </a:moveTo>
                  <a:lnTo>
                    <a:pt x="99" y="0"/>
                  </a:lnTo>
                  <a:cubicBezTo>
                    <a:pt x="106" y="327"/>
                    <a:pt x="0" y="664"/>
                    <a:pt x="58" y="985"/>
                  </a:cubicBezTo>
                  <a:cubicBezTo>
                    <a:pt x="109" y="1268"/>
                    <a:pt x="222" y="1441"/>
                    <a:pt x="497" y="1550"/>
                  </a:cubicBezTo>
                  <a:cubicBezTo>
                    <a:pt x="792" y="1667"/>
                    <a:pt x="1117" y="1683"/>
                    <a:pt x="1422" y="1769"/>
                  </a:cubicBezTo>
                  <a:cubicBezTo>
                    <a:pt x="1721" y="1853"/>
                    <a:pt x="2003" y="2004"/>
                    <a:pt x="2308" y="2071"/>
                  </a:cubicBezTo>
                  <a:cubicBezTo>
                    <a:pt x="2383" y="2088"/>
                    <a:pt x="2462" y="2096"/>
                    <a:pt x="2541" y="2096"/>
                  </a:cubicBezTo>
                  <a:cubicBezTo>
                    <a:pt x="2851" y="2096"/>
                    <a:pt x="3164" y="1966"/>
                    <a:pt x="3336" y="1691"/>
                  </a:cubicBezTo>
                  <a:cubicBezTo>
                    <a:pt x="3533" y="1371"/>
                    <a:pt x="3446" y="1014"/>
                    <a:pt x="3188" y="883"/>
                  </a:cubicBezTo>
                  <a:cubicBezTo>
                    <a:pt x="2643" y="604"/>
                    <a:pt x="1949" y="430"/>
                    <a:pt x="1470" y="50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48"/>
            <p:cNvSpPr/>
            <p:nvPr/>
          </p:nvSpPr>
          <p:spPr>
            <a:xfrm>
              <a:off x="5647537" y="2560799"/>
              <a:ext cx="265141" cy="155210"/>
            </a:xfrm>
            <a:custGeom>
              <a:avLst/>
              <a:gdLst/>
              <a:ahLst/>
              <a:cxnLst/>
              <a:rect l="l" t="t" r="r" b="b"/>
              <a:pathLst>
                <a:path w="3572" h="2091" extrusionOk="0">
                  <a:moveTo>
                    <a:pt x="40" y="1"/>
                  </a:moveTo>
                  <a:cubicBezTo>
                    <a:pt x="47" y="326"/>
                    <a:pt x="1" y="680"/>
                    <a:pt x="59" y="1001"/>
                  </a:cubicBezTo>
                  <a:cubicBezTo>
                    <a:pt x="110" y="1284"/>
                    <a:pt x="261" y="1436"/>
                    <a:pt x="534" y="1544"/>
                  </a:cubicBezTo>
                  <a:cubicBezTo>
                    <a:pt x="830" y="1662"/>
                    <a:pt x="1155" y="1678"/>
                    <a:pt x="1460" y="1764"/>
                  </a:cubicBezTo>
                  <a:cubicBezTo>
                    <a:pt x="1759" y="1848"/>
                    <a:pt x="2041" y="2000"/>
                    <a:pt x="2346" y="2066"/>
                  </a:cubicBezTo>
                  <a:cubicBezTo>
                    <a:pt x="2422" y="2082"/>
                    <a:pt x="2500" y="2091"/>
                    <a:pt x="2579" y="2091"/>
                  </a:cubicBezTo>
                  <a:cubicBezTo>
                    <a:pt x="2888" y="2091"/>
                    <a:pt x="3202" y="1961"/>
                    <a:pt x="3373" y="1685"/>
                  </a:cubicBezTo>
                  <a:cubicBezTo>
                    <a:pt x="3572" y="1366"/>
                    <a:pt x="3306" y="1167"/>
                    <a:pt x="3049" y="1036"/>
                  </a:cubicBezTo>
                  <a:cubicBezTo>
                    <a:pt x="2501" y="759"/>
                    <a:pt x="1984" y="425"/>
                    <a:pt x="1505" y="44"/>
                  </a:cubicBezTo>
                  <a:lnTo>
                    <a:pt x="4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48"/>
            <p:cNvSpPr/>
            <p:nvPr/>
          </p:nvSpPr>
          <p:spPr>
            <a:xfrm>
              <a:off x="5745664" y="2589302"/>
              <a:ext cx="38969" cy="27835"/>
            </a:xfrm>
            <a:custGeom>
              <a:avLst/>
              <a:gdLst/>
              <a:ahLst/>
              <a:cxnLst/>
              <a:rect l="l" t="t" r="r" b="b"/>
              <a:pathLst>
                <a:path w="525" h="375" extrusionOk="0">
                  <a:moveTo>
                    <a:pt x="497" y="0"/>
                  </a:moveTo>
                  <a:cubicBezTo>
                    <a:pt x="311" y="66"/>
                    <a:pt x="138" y="174"/>
                    <a:pt x="0" y="318"/>
                  </a:cubicBezTo>
                  <a:lnTo>
                    <a:pt x="58" y="375"/>
                  </a:lnTo>
                  <a:cubicBezTo>
                    <a:pt x="187" y="240"/>
                    <a:pt x="349" y="138"/>
                    <a:pt x="524" y="79"/>
                  </a:cubicBezTo>
                  <a:lnTo>
                    <a:pt x="4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48"/>
            <p:cNvSpPr/>
            <p:nvPr/>
          </p:nvSpPr>
          <p:spPr>
            <a:xfrm>
              <a:off x="5768303" y="2604444"/>
              <a:ext cx="32957" cy="26277"/>
            </a:xfrm>
            <a:custGeom>
              <a:avLst/>
              <a:gdLst/>
              <a:ahLst/>
              <a:cxnLst/>
              <a:rect l="l" t="t" r="r" b="b"/>
              <a:pathLst>
                <a:path w="444" h="354" extrusionOk="0">
                  <a:moveTo>
                    <a:pt x="417" y="1"/>
                  </a:moveTo>
                  <a:cubicBezTo>
                    <a:pt x="250" y="56"/>
                    <a:pt x="103" y="164"/>
                    <a:pt x="0" y="304"/>
                  </a:cubicBezTo>
                  <a:lnTo>
                    <a:pt x="65" y="354"/>
                  </a:lnTo>
                  <a:cubicBezTo>
                    <a:pt x="158" y="226"/>
                    <a:pt x="292" y="129"/>
                    <a:pt x="443" y="79"/>
                  </a:cubicBezTo>
                  <a:lnTo>
                    <a:pt x="41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8964;p48"/>
            <p:cNvSpPr/>
            <p:nvPr/>
          </p:nvSpPr>
          <p:spPr>
            <a:xfrm>
              <a:off x="5792946" y="2615058"/>
              <a:ext cx="37485" cy="31547"/>
            </a:xfrm>
            <a:custGeom>
              <a:avLst/>
              <a:gdLst/>
              <a:ahLst/>
              <a:cxnLst/>
              <a:rect l="l" t="t" r="r" b="b"/>
              <a:pathLst>
                <a:path w="505" h="425" extrusionOk="0">
                  <a:moveTo>
                    <a:pt x="481" y="0"/>
                  </a:moveTo>
                  <a:cubicBezTo>
                    <a:pt x="314" y="51"/>
                    <a:pt x="163" y="156"/>
                    <a:pt x="59" y="294"/>
                  </a:cubicBezTo>
                  <a:cubicBezTo>
                    <a:pt x="34" y="327"/>
                    <a:pt x="8" y="365"/>
                    <a:pt x="1" y="413"/>
                  </a:cubicBezTo>
                  <a:lnTo>
                    <a:pt x="82" y="424"/>
                  </a:lnTo>
                  <a:cubicBezTo>
                    <a:pt x="86" y="395"/>
                    <a:pt x="105" y="369"/>
                    <a:pt x="124" y="343"/>
                  </a:cubicBezTo>
                  <a:cubicBezTo>
                    <a:pt x="218" y="218"/>
                    <a:pt x="354" y="124"/>
                    <a:pt x="505" y="79"/>
                  </a:cubicBezTo>
                  <a:lnTo>
                    <a:pt x="4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48"/>
            <p:cNvSpPr/>
            <p:nvPr/>
          </p:nvSpPr>
          <p:spPr>
            <a:xfrm>
              <a:off x="5724212" y="2596056"/>
              <a:ext cx="33477" cy="53741"/>
            </a:xfrm>
            <a:custGeom>
              <a:avLst/>
              <a:gdLst/>
              <a:ahLst/>
              <a:cxnLst/>
              <a:rect l="l" t="t" r="r" b="b"/>
              <a:pathLst>
                <a:path w="451" h="724" extrusionOk="0">
                  <a:moveTo>
                    <a:pt x="346" y="126"/>
                  </a:moveTo>
                  <a:cubicBezTo>
                    <a:pt x="355" y="300"/>
                    <a:pt x="304" y="483"/>
                    <a:pt x="209" y="605"/>
                  </a:cubicBezTo>
                  <a:cubicBezTo>
                    <a:pt x="195" y="625"/>
                    <a:pt x="180" y="635"/>
                    <a:pt x="167" y="641"/>
                  </a:cubicBezTo>
                  <a:cubicBezTo>
                    <a:pt x="162" y="643"/>
                    <a:pt x="156" y="644"/>
                    <a:pt x="151" y="644"/>
                  </a:cubicBezTo>
                  <a:cubicBezTo>
                    <a:pt x="135" y="644"/>
                    <a:pt x="120" y="636"/>
                    <a:pt x="113" y="621"/>
                  </a:cubicBezTo>
                  <a:cubicBezTo>
                    <a:pt x="77" y="545"/>
                    <a:pt x="95" y="462"/>
                    <a:pt x="115" y="407"/>
                  </a:cubicBezTo>
                  <a:cubicBezTo>
                    <a:pt x="157" y="298"/>
                    <a:pt x="247" y="187"/>
                    <a:pt x="346" y="126"/>
                  </a:cubicBezTo>
                  <a:close/>
                  <a:moveTo>
                    <a:pt x="413" y="1"/>
                  </a:moveTo>
                  <a:lnTo>
                    <a:pt x="363" y="22"/>
                  </a:lnTo>
                  <a:cubicBezTo>
                    <a:pt x="227" y="83"/>
                    <a:pt x="93" y="229"/>
                    <a:pt x="38" y="378"/>
                  </a:cubicBezTo>
                  <a:cubicBezTo>
                    <a:pt x="0" y="477"/>
                    <a:pt x="0" y="574"/>
                    <a:pt x="38" y="654"/>
                  </a:cubicBezTo>
                  <a:cubicBezTo>
                    <a:pt x="58" y="699"/>
                    <a:pt x="102" y="724"/>
                    <a:pt x="150" y="724"/>
                  </a:cubicBezTo>
                  <a:cubicBezTo>
                    <a:pt x="164" y="724"/>
                    <a:pt x="180" y="721"/>
                    <a:pt x="196" y="715"/>
                  </a:cubicBezTo>
                  <a:cubicBezTo>
                    <a:pt x="233" y="702"/>
                    <a:pt x="256" y="673"/>
                    <a:pt x="273" y="654"/>
                  </a:cubicBezTo>
                  <a:cubicBezTo>
                    <a:pt x="392" y="503"/>
                    <a:pt x="450" y="269"/>
                    <a:pt x="420" y="54"/>
                  </a:cubicBezTo>
                  <a:lnTo>
                    <a:pt x="4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48"/>
            <p:cNvSpPr/>
            <p:nvPr/>
          </p:nvSpPr>
          <p:spPr>
            <a:xfrm>
              <a:off x="5749820" y="2579429"/>
              <a:ext cx="58491" cy="27167"/>
            </a:xfrm>
            <a:custGeom>
              <a:avLst/>
              <a:gdLst/>
              <a:ahLst/>
              <a:cxnLst/>
              <a:rect l="l" t="t" r="r" b="b"/>
              <a:pathLst>
                <a:path w="788" h="366" extrusionOk="0">
                  <a:moveTo>
                    <a:pt x="619" y="82"/>
                  </a:moveTo>
                  <a:cubicBezTo>
                    <a:pt x="627" y="82"/>
                    <a:pt x="634" y="82"/>
                    <a:pt x="640" y="82"/>
                  </a:cubicBezTo>
                  <a:cubicBezTo>
                    <a:pt x="664" y="84"/>
                    <a:pt x="691" y="95"/>
                    <a:pt x="699" y="107"/>
                  </a:cubicBezTo>
                  <a:cubicBezTo>
                    <a:pt x="701" y="111"/>
                    <a:pt x="702" y="117"/>
                    <a:pt x="699" y="126"/>
                  </a:cubicBezTo>
                  <a:cubicBezTo>
                    <a:pt x="695" y="138"/>
                    <a:pt x="685" y="146"/>
                    <a:pt x="673" y="155"/>
                  </a:cubicBezTo>
                  <a:cubicBezTo>
                    <a:pt x="561" y="247"/>
                    <a:pt x="407" y="283"/>
                    <a:pt x="264" y="283"/>
                  </a:cubicBezTo>
                  <a:cubicBezTo>
                    <a:pt x="201" y="283"/>
                    <a:pt x="140" y="276"/>
                    <a:pt x="86" y="264"/>
                  </a:cubicBezTo>
                  <a:cubicBezTo>
                    <a:pt x="89" y="249"/>
                    <a:pt x="95" y="236"/>
                    <a:pt x="105" y="225"/>
                  </a:cubicBezTo>
                  <a:cubicBezTo>
                    <a:pt x="192" y="123"/>
                    <a:pt x="505" y="82"/>
                    <a:pt x="619" y="82"/>
                  </a:cubicBezTo>
                  <a:close/>
                  <a:moveTo>
                    <a:pt x="636" y="1"/>
                  </a:moveTo>
                  <a:cubicBezTo>
                    <a:pt x="533" y="1"/>
                    <a:pt x="161" y="33"/>
                    <a:pt x="44" y="171"/>
                  </a:cubicBezTo>
                  <a:cubicBezTo>
                    <a:pt x="11" y="212"/>
                    <a:pt x="1" y="257"/>
                    <a:pt x="10" y="305"/>
                  </a:cubicBezTo>
                  <a:lnTo>
                    <a:pt x="15" y="329"/>
                  </a:lnTo>
                  <a:lnTo>
                    <a:pt x="39" y="336"/>
                  </a:lnTo>
                  <a:cubicBezTo>
                    <a:pt x="105" y="355"/>
                    <a:pt x="184" y="366"/>
                    <a:pt x="265" y="366"/>
                  </a:cubicBezTo>
                  <a:cubicBezTo>
                    <a:pt x="425" y="366"/>
                    <a:pt x="598" y="322"/>
                    <a:pt x="724" y="217"/>
                  </a:cubicBezTo>
                  <a:cubicBezTo>
                    <a:pt x="744" y="200"/>
                    <a:pt x="765" y="183"/>
                    <a:pt x="775" y="153"/>
                  </a:cubicBezTo>
                  <a:cubicBezTo>
                    <a:pt x="788" y="123"/>
                    <a:pt x="785" y="90"/>
                    <a:pt x="766" y="62"/>
                  </a:cubicBezTo>
                  <a:cubicBezTo>
                    <a:pt x="738" y="18"/>
                    <a:pt x="683" y="2"/>
                    <a:pt x="643" y="1"/>
                  </a:cubicBezTo>
                  <a:cubicBezTo>
                    <a:pt x="641" y="1"/>
                    <a:pt x="638" y="1"/>
                    <a:pt x="6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48"/>
            <p:cNvSpPr/>
            <p:nvPr/>
          </p:nvSpPr>
          <p:spPr>
            <a:xfrm>
              <a:off x="5527290" y="2669466"/>
              <a:ext cx="275458" cy="159218"/>
            </a:xfrm>
            <a:custGeom>
              <a:avLst/>
              <a:gdLst/>
              <a:ahLst/>
              <a:cxnLst/>
              <a:rect l="l" t="t" r="r" b="b"/>
              <a:pathLst>
                <a:path w="3711" h="2145" extrusionOk="0">
                  <a:moveTo>
                    <a:pt x="92" y="1"/>
                  </a:moveTo>
                  <a:cubicBezTo>
                    <a:pt x="105" y="342"/>
                    <a:pt x="0" y="696"/>
                    <a:pt x="67" y="1030"/>
                  </a:cubicBezTo>
                  <a:cubicBezTo>
                    <a:pt x="126" y="1325"/>
                    <a:pt x="247" y="1504"/>
                    <a:pt x="534" y="1612"/>
                  </a:cubicBezTo>
                  <a:cubicBezTo>
                    <a:pt x="847" y="1730"/>
                    <a:pt x="1187" y="1739"/>
                    <a:pt x="1507" y="1824"/>
                  </a:cubicBezTo>
                  <a:cubicBezTo>
                    <a:pt x="1824" y="1906"/>
                    <a:pt x="2120" y="2061"/>
                    <a:pt x="2441" y="2124"/>
                  </a:cubicBezTo>
                  <a:cubicBezTo>
                    <a:pt x="2514" y="2138"/>
                    <a:pt x="2588" y="2145"/>
                    <a:pt x="2663" y="2145"/>
                  </a:cubicBezTo>
                  <a:cubicBezTo>
                    <a:pt x="2995" y="2145"/>
                    <a:pt x="3331" y="2004"/>
                    <a:pt x="3509" y="1708"/>
                  </a:cubicBezTo>
                  <a:cubicBezTo>
                    <a:pt x="3710" y="1371"/>
                    <a:pt x="3610" y="998"/>
                    <a:pt x="3339" y="866"/>
                  </a:cubicBezTo>
                  <a:cubicBezTo>
                    <a:pt x="2764" y="584"/>
                    <a:pt x="2035" y="414"/>
                    <a:pt x="1526" y="25"/>
                  </a:cubicBezTo>
                  <a:lnTo>
                    <a:pt x="9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48"/>
            <p:cNvSpPr/>
            <p:nvPr/>
          </p:nvSpPr>
          <p:spPr>
            <a:xfrm>
              <a:off x="5527587" y="2651874"/>
              <a:ext cx="278353" cy="158773"/>
            </a:xfrm>
            <a:custGeom>
              <a:avLst/>
              <a:gdLst/>
              <a:ahLst/>
              <a:cxnLst/>
              <a:rect l="l" t="t" r="r" b="b"/>
              <a:pathLst>
                <a:path w="3750" h="2139" extrusionOk="0">
                  <a:moveTo>
                    <a:pt x="32" y="1"/>
                  </a:moveTo>
                  <a:cubicBezTo>
                    <a:pt x="44" y="342"/>
                    <a:pt x="0" y="712"/>
                    <a:pt x="69" y="1046"/>
                  </a:cubicBezTo>
                  <a:cubicBezTo>
                    <a:pt x="127" y="1343"/>
                    <a:pt x="287" y="1497"/>
                    <a:pt x="574" y="1605"/>
                  </a:cubicBezTo>
                  <a:cubicBezTo>
                    <a:pt x="886" y="1725"/>
                    <a:pt x="1226" y="1733"/>
                    <a:pt x="1547" y="1819"/>
                  </a:cubicBezTo>
                  <a:cubicBezTo>
                    <a:pt x="1864" y="1900"/>
                    <a:pt x="2160" y="2054"/>
                    <a:pt x="2481" y="2118"/>
                  </a:cubicBezTo>
                  <a:cubicBezTo>
                    <a:pt x="2553" y="2132"/>
                    <a:pt x="2627" y="2139"/>
                    <a:pt x="2701" y="2139"/>
                  </a:cubicBezTo>
                  <a:cubicBezTo>
                    <a:pt x="3033" y="2139"/>
                    <a:pt x="3370" y="1999"/>
                    <a:pt x="3548" y="1703"/>
                  </a:cubicBezTo>
                  <a:cubicBezTo>
                    <a:pt x="3750" y="1364"/>
                    <a:pt x="3468" y="1161"/>
                    <a:pt x="3198" y="1029"/>
                  </a:cubicBezTo>
                  <a:cubicBezTo>
                    <a:pt x="2622" y="747"/>
                    <a:pt x="2076" y="407"/>
                    <a:pt x="1567" y="20"/>
                  </a:cubicBezTo>
                  <a:lnTo>
                    <a:pt x="3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48"/>
            <p:cNvSpPr/>
            <p:nvPr/>
          </p:nvSpPr>
          <p:spPr>
            <a:xfrm>
              <a:off x="5630539" y="2679189"/>
              <a:ext cx="40454" cy="29617"/>
            </a:xfrm>
            <a:custGeom>
              <a:avLst/>
              <a:gdLst/>
              <a:ahLst/>
              <a:cxnLst/>
              <a:rect l="l" t="t" r="r" b="b"/>
              <a:pathLst>
                <a:path w="545" h="399" extrusionOk="0">
                  <a:moveTo>
                    <a:pt x="516" y="0"/>
                  </a:moveTo>
                  <a:cubicBezTo>
                    <a:pt x="320" y="73"/>
                    <a:pt x="143" y="190"/>
                    <a:pt x="0" y="342"/>
                  </a:cubicBezTo>
                  <a:lnTo>
                    <a:pt x="61" y="398"/>
                  </a:lnTo>
                  <a:cubicBezTo>
                    <a:pt x="193" y="256"/>
                    <a:pt x="360" y="145"/>
                    <a:pt x="545" y="76"/>
                  </a:cubicBezTo>
                  <a:lnTo>
                    <a:pt x="51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48"/>
            <p:cNvSpPr/>
            <p:nvPr/>
          </p:nvSpPr>
          <p:spPr>
            <a:xfrm>
              <a:off x="5654440" y="2694999"/>
              <a:ext cx="34070" cy="27613"/>
            </a:xfrm>
            <a:custGeom>
              <a:avLst/>
              <a:gdLst/>
              <a:ahLst/>
              <a:cxnLst/>
              <a:rect l="l" t="t" r="r" b="b"/>
              <a:pathLst>
                <a:path w="459" h="372" extrusionOk="0">
                  <a:moveTo>
                    <a:pt x="430" y="1"/>
                  </a:moveTo>
                  <a:cubicBezTo>
                    <a:pt x="258" y="62"/>
                    <a:pt x="105" y="175"/>
                    <a:pt x="1" y="325"/>
                  </a:cubicBezTo>
                  <a:lnTo>
                    <a:pt x="67" y="371"/>
                  </a:lnTo>
                  <a:cubicBezTo>
                    <a:pt x="163" y="237"/>
                    <a:pt x="301" y="131"/>
                    <a:pt x="458" y="79"/>
                  </a:cubicBezTo>
                  <a:lnTo>
                    <a:pt x="43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48"/>
            <p:cNvSpPr/>
            <p:nvPr/>
          </p:nvSpPr>
          <p:spPr>
            <a:xfrm>
              <a:off x="5680642" y="2705465"/>
              <a:ext cx="38673" cy="33477"/>
            </a:xfrm>
            <a:custGeom>
              <a:avLst/>
              <a:gdLst/>
              <a:ahLst/>
              <a:cxnLst/>
              <a:rect l="l" t="t" r="r" b="b"/>
              <a:pathLst>
                <a:path w="521" h="451" extrusionOk="0">
                  <a:moveTo>
                    <a:pt x="494" y="1"/>
                  </a:moveTo>
                  <a:cubicBezTo>
                    <a:pt x="323" y="56"/>
                    <a:pt x="168" y="168"/>
                    <a:pt x="59" y="314"/>
                  </a:cubicBezTo>
                  <a:cubicBezTo>
                    <a:pt x="34" y="349"/>
                    <a:pt x="8" y="388"/>
                    <a:pt x="1" y="438"/>
                  </a:cubicBezTo>
                  <a:lnTo>
                    <a:pt x="83" y="451"/>
                  </a:lnTo>
                  <a:cubicBezTo>
                    <a:pt x="88" y="419"/>
                    <a:pt x="108" y="388"/>
                    <a:pt x="124" y="364"/>
                  </a:cubicBezTo>
                  <a:cubicBezTo>
                    <a:pt x="223" y="230"/>
                    <a:pt x="362" y="128"/>
                    <a:pt x="520" y="78"/>
                  </a:cubicBezTo>
                  <a:lnTo>
                    <a:pt x="49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48"/>
            <p:cNvSpPr/>
            <p:nvPr/>
          </p:nvSpPr>
          <p:spPr>
            <a:xfrm>
              <a:off x="5608642" y="2686835"/>
              <a:ext cx="34219" cy="56413"/>
            </a:xfrm>
            <a:custGeom>
              <a:avLst/>
              <a:gdLst/>
              <a:ahLst/>
              <a:cxnLst/>
              <a:rect l="l" t="t" r="r" b="b"/>
              <a:pathLst>
                <a:path w="461" h="760" extrusionOk="0">
                  <a:moveTo>
                    <a:pt x="353" y="128"/>
                  </a:moveTo>
                  <a:lnTo>
                    <a:pt x="353" y="128"/>
                  </a:lnTo>
                  <a:cubicBezTo>
                    <a:pt x="368" y="313"/>
                    <a:pt x="317" y="506"/>
                    <a:pt x="220" y="634"/>
                  </a:cubicBezTo>
                  <a:cubicBezTo>
                    <a:pt x="202" y="655"/>
                    <a:pt x="191" y="668"/>
                    <a:pt x="176" y="674"/>
                  </a:cubicBezTo>
                  <a:cubicBezTo>
                    <a:pt x="169" y="677"/>
                    <a:pt x="163" y="678"/>
                    <a:pt x="156" y="678"/>
                  </a:cubicBezTo>
                  <a:cubicBezTo>
                    <a:pt x="139" y="678"/>
                    <a:pt x="124" y="670"/>
                    <a:pt x="115" y="654"/>
                  </a:cubicBezTo>
                  <a:cubicBezTo>
                    <a:pt x="76" y="574"/>
                    <a:pt x="95" y="487"/>
                    <a:pt x="114" y="429"/>
                  </a:cubicBezTo>
                  <a:cubicBezTo>
                    <a:pt x="156" y="313"/>
                    <a:pt x="250" y="195"/>
                    <a:pt x="353" y="128"/>
                  </a:cubicBezTo>
                  <a:close/>
                  <a:moveTo>
                    <a:pt x="417" y="0"/>
                  </a:moveTo>
                  <a:lnTo>
                    <a:pt x="368" y="24"/>
                  </a:lnTo>
                  <a:cubicBezTo>
                    <a:pt x="227" y="89"/>
                    <a:pt x="91" y="244"/>
                    <a:pt x="37" y="400"/>
                  </a:cubicBezTo>
                  <a:cubicBezTo>
                    <a:pt x="0" y="507"/>
                    <a:pt x="2" y="604"/>
                    <a:pt x="41" y="689"/>
                  </a:cubicBezTo>
                  <a:cubicBezTo>
                    <a:pt x="63" y="734"/>
                    <a:pt x="109" y="760"/>
                    <a:pt x="156" y="760"/>
                  </a:cubicBezTo>
                  <a:cubicBezTo>
                    <a:pt x="172" y="760"/>
                    <a:pt x="189" y="755"/>
                    <a:pt x="207" y="748"/>
                  </a:cubicBezTo>
                  <a:cubicBezTo>
                    <a:pt x="243" y="734"/>
                    <a:pt x="269" y="705"/>
                    <a:pt x="285" y="683"/>
                  </a:cubicBezTo>
                  <a:cubicBezTo>
                    <a:pt x="407" y="523"/>
                    <a:pt x="461" y="276"/>
                    <a:pt x="426" y="56"/>
                  </a:cubicBezTo>
                  <a:lnTo>
                    <a:pt x="41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48"/>
            <p:cNvSpPr/>
            <p:nvPr/>
          </p:nvSpPr>
          <p:spPr>
            <a:xfrm>
              <a:off x="5634695" y="2669020"/>
              <a:ext cx="60867" cy="28429"/>
            </a:xfrm>
            <a:custGeom>
              <a:avLst/>
              <a:gdLst/>
              <a:ahLst/>
              <a:cxnLst/>
              <a:rect l="l" t="t" r="r" b="b"/>
              <a:pathLst>
                <a:path w="820" h="383" extrusionOk="0">
                  <a:moveTo>
                    <a:pt x="644" y="80"/>
                  </a:moveTo>
                  <a:cubicBezTo>
                    <a:pt x="651" y="80"/>
                    <a:pt x="656" y="80"/>
                    <a:pt x="662" y="81"/>
                  </a:cubicBezTo>
                  <a:cubicBezTo>
                    <a:pt x="688" y="81"/>
                    <a:pt x="717" y="92"/>
                    <a:pt x="726" y="107"/>
                  </a:cubicBezTo>
                  <a:cubicBezTo>
                    <a:pt x="728" y="110"/>
                    <a:pt x="731" y="115"/>
                    <a:pt x="727" y="126"/>
                  </a:cubicBezTo>
                  <a:cubicBezTo>
                    <a:pt x="724" y="137"/>
                    <a:pt x="712" y="147"/>
                    <a:pt x="702" y="158"/>
                  </a:cubicBezTo>
                  <a:cubicBezTo>
                    <a:pt x="582" y="260"/>
                    <a:pt x="414" y="300"/>
                    <a:pt x="260" y="300"/>
                  </a:cubicBezTo>
                  <a:cubicBezTo>
                    <a:pt x="199" y="300"/>
                    <a:pt x="141" y="294"/>
                    <a:pt x="88" y="282"/>
                  </a:cubicBezTo>
                  <a:cubicBezTo>
                    <a:pt x="89" y="266"/>
                    <a:pt x="97" y="253"/>
                    <a:pt x="107" y="239"/>
                  </a:cubicBezTo>
                  <a:cubicBezTo>
                    <a:pt x="196" y="129"/>
                    <a:pt x="527" y="80"/>
                    <a:pt x="644" y="80"/>
                  </a:cubicBezTo>
                  <a:close/>
                  <a:moveTo>
                    <a:pt x="667" y="1"/>
                  </a:moveTo>
                  <a:cubicBezTo>
                    <a:pt x="572" y="1"/>
                    <a:pt x="168" y="41"/>
                    <a:pt x="46" y="190"/>
                  </a:cubicBezTo>
                  <a:cubicBezTo>
                    <a:pt x="13" y="229"/>
                    <a:pt x="1" y="277"/>
                    <a:pt x="13" y="326"/>
                  </a:cubicBezTo>
                  <a:lnTo>
                    <a:pt x="17" y="349"/>
                  </a:lnTo>
                  <a:lnTo>
                    <a:pt x="42" y="355"/>
                  </a:lnTo>
                  <a:cubicBezTo>
                    <a:pt x="108" y="373"/>
                    <a:pt x="182" y="383"/>
                    <a:pt x="262" y="383"/>
                  </a:cubicBezTo>
                  <a:cubicBezTo>
                    <a:pt x="435" y="383"/>
                    <a:pt x="620" y="335"/>
                    <a:pt x="756" y="223"/>
                  </a:cubicBezTo>
                  <a:cubicBezTo>
                    <a:pt x="776" y="206"/>
                    <a:pt x="797" y="187"/>
                    <a:pt x="807" y="156"/>
                  </a:cubicBezTo>
                  <a:cubicBezTo>
                    <a:pt x="820" y="123"/>
                    <a:pt x="814" y="89"/>
                    <a:pt x="797" y="62"/>
                  </a:cubicBezTo>
                  <a:cubicBezTo>
                    <a:pt x="768" y="20"/>
                    <a:pt x="707" y="2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48"/>
            <p:cNvSpPr/>
            <p:nvPr/>
          </p:nvSpPr>
          <p:spPr>
            <a:xfrm>
              <a:off x="5088910" y="2059105"/>
              <a:ext cx="691058" cy="567321"/>
            </a:xfrm>
            <a:custGeom>
              <a:avLst/>
              <a:gdLst/>
              <a:ahLst/>
              <a:cxnLst/>
              <a:rect l="l" t="t" r="r" b="b"/>
              <a:pathLst>
                <a:path w="9310" h="7643" extrusionOk="0">
                  <a:moveTo>
                    <a:pt x="5088" y="1"/>
                  </a:moveTo>
                  <a:cubicBezTo>
                    <a:pt x="4810" y="1"/>
                    <a:pt x="4532" y="60"/>
                    <a:pt x="4283" y="167"/>
                  </a:cubicBezTo>
                  <a:cubicBezTo>
                    <a:pt x="3584" y="470"/>
                    <a:pt x="3069" y="1077"/>
                    <a:pt x="2598" y="1676"/>
                  </a:cubicBezTo>
                  <a:cubicBezTo>
                    <a:pt x="1873" y="2598"/>
                    <a:pt x="1191" y="3552"/>
                    <a:pt x="552" y="4535"/>
                  </a:cubicBezTo>
                  <a:cubicBezTo>
                    <a:pt x="288" y="4943"/>
                    <a:pt x="0" y="5459"/>
                    <a:pt x="157" y="5961"/>
                  </a:cubicBezTo>
                  <a:cubicBezTo>
                    <a:pt x="273" y="6336"/>
                    <a:pt x="580" y="6678"/>
                    <a:pt x="885" y="6911"/>
                  </a:cubicBezTo>
                  <a:cubicBezTo>
                    <a:pt x="1284" y="7212"/>
                    <a:pt x="1780" y="7384"/>
                    <a:pt x="2275" y="7384"/>
                  </a:cubicBezTo>
                  <a:cubicBezTo>
                    <a:pt x="2569" y="7384"/>
                    <a:pt x="2863" y="7324"/>
                    <a:pt x="3135" y="7194"/>
                  </a:cubicBezTo>
                  <a:cubicBezTo>
                    <a:pt x="3430" y="7055"/>
                    <a:pt x="3663" y="6815"/>
                    <a:pt x="3880" y="6574"/>
                  </a:cubicBezTo>
                  <a:cubicBezTo>
                    <a:pt x="4495" y="5888"/>
                    <a:pt x="5061" y="5116"/>
                    <a:pt x="5260" y="4216"/>
                  </a:cubicBezTo>
                  <a:cubicBezTo>
                    <a:pt x="5627" y="4690"/>
                    <a:pt x="5957" y="5196"/>
                    <a:pt x="6244" y="5724"/>
                  </a:cubicBezTo>
                  <a:cubicBezTo>
                    <a:pt x="6391" y="5993"/>
                    <a:pt x="6506" y="6278"/>
                    <a:pt x="6654" y="6545"/>
                  </a:cubicBezTo>
                  <a:cubicBezTo>
                    <a:pt x="6757" y="6734"/>
                    <a:pt x="6796" y="6963"/>
                    <a:pt x="6926" y="7136"/>
                  </a:cubicBezTo>
                  <a:cubicBezTo>
                    <a:pt x="7009" y="7247"/>
                    <a:pt x="7147" y="7329"/>
                    <a:pt x="7282" y="7329"/>
                  </a:cubicBezTo>
                  <a:cubicBezTo>
                    <a:pt x="7323" y="7329"/>
                    <a:pt x="7364" y="7321"/>
                    <a:pt x="7403" y="7304"/>
                  </a:cubicBezTo>
                  <a:cubicBezTo>
                    <a:pt x="7441" y="7421"/>
                    <a:pt x="7495" y="7527"/>
                    <a:pt x="7531" y="7643"/>
                  </a:cubicBezTo>
                  <a:cubicBezTo>
                    <a:pt x="8155" y="7615"/>
                    <a:pt x="8768" y="7380"/>
                    <a:pt x="9250" y="6983"/>
                  </a:cubicBezTo>
                  <a:cubicBezTo>
                    <a:pt x="9269" y="6969"/>
                    <a:pt x="9287" y="6953"/>
                    <a:pt x="9293" y="6930"/>
                  </a:cubicBezTo>
                  <a:cubicBezTo>
                    <a:pt x="9298" y="6905"/>
                    <a:pt x="9287" y="6880"/>
                    <a:pt x="9277" y="6857"/>
                  </a:cubicBezTo>
                  <a:cubicBezTo>
                    <a:pt x="9236" y="6771"/>
                    <a:pt x="9197" y="6684"/>
                    <a:pt x="9156" y="6599"/>
                  </a:cubicBezTo>
                  <a:cubicBezTo>
                    <a:pt x="9117" y="6513"/>
                    <a:pt x="9083" y="6423"/>
                    <a:pt x="9134" y="6336"/>
                  </a:cubicBezTo>
                  <a:cubicBezTo>
                    <a:pt x="9176" y="6265"/>
                    <a:pt x="9240" y="6241"/>
                    <a:pt x="9262" y="6156"/>
                  </a:cubicBezTo>
                  <a:cubicBezTo>
                    <a:pt x="9310" y="5961"/>
                    <a:pt x="9269" y="5720"/>
                    <a:pt x="9205" y="5536"/>
                  </a:cubicBezTo>
                  <a:cubicBezTo>
                    <a:pt x="9083" y="5180"/>
                    <a:pt x="8850" y="4843"/>
                    <a:pt x="8677" y="4509"/>
                  </a:cubicBezTo>
                  <a:cubicBezTo>
                    <a:pt x="8485" y="4137"/>
                    <a:pt x="8285" y="3767"/>
                    <a:pt x="8080" y="3401"/>
                  </a:cubicBezTo>
                  <a:cubicBezTo>
                    <a:pt x="7704" y="2729"/>
                    <a:pt x="7316" y="2061"/>
                    <a:pt x="6888" y="1420"/>
                  </a:cubicBezTo>
                  <a:cubicBezTo>
                    <a:pt x="6590" y="973"/>
                    <a:pt x="6323" y="392"/>
                    <a:pt x="5820" y="157"/>
                  </a:cubicBezTo>
                  <a:cubicBezTo>
                    <a:pt x="5593" y="50"/>
                    <a:pt x="5341" y="1"/>
                    <a:pt x="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48"/>
            <p:cNvSpPr/>
            <p:nvPr/>
          </p:nvSpPr>
          <p:spPr>
            <a:xfrm>
              <a:off x="5645533" y="2536898"/>
              <a:ext cx="111415" cy="63019"/>
            </a:xfrm>
            <a:custGeom>
              <a:avLst/>
              <a:gdLst/>
              <a:ahLst/>
              <a:cxnLst/>
              <a:rect l="l" t="t" r="r" b="b"/>
              <a:pathLst>
                <a:path w="1501" h="849" extrusionOk="0">
                  <a:moveTo>
                    <a:pt x="1444" y="0"/>
                  </a:moveTo>
                  <a:cubicBezTo>
                    <a:pt x="1043" y="384"/>
                    <a:pt x="488" y="590"/>
                    <a:pt x="0" y="772"/>
                  </a:cubicBezTo>
                  <a:lnTo>
                    <a:pt x="29" y="848"/>
                  </a:lnTo>
                  <a:cubicBezTo>
                    <a:pt x="524" y="664"/>
                    <a:pt x="1088" y="453"/>
                    <a:pt x="1500" y="60"/>
                  </a:cubicBezTo>
                  <a:lnTo>
                    <a:pt x="1444" y="0"/>
                  </a:lnTo>
                  <a:close/>
                </a:path>
              </a:pathLst>
            </a:custGeom>
            <a:solidFill>
              <a:srgbClr val="2912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48"/>
            <p:cNvSpPr/>
            <p:nvPr/>
          </p:nvSpPr>
          <p:spPr>
            <a:xfrm>
              <a:off x="5366887" y="2064004"/>
              <a:ext cx="413299" cy="562125"/>
            </a:xfrm>
            <a:custGeom>
              <a:avLst/>
              <a:gdLst/>
              <a:ahLst/>
              <a:cxnLst/>
              <a:rect l="l" t="t" r="r" b="b"/>
              <a:pathLst>
                <a:path w="5568" h="7573" extrusionOk="0">
                  <a:moveTo>
                    <a:pt x="1401" y="1"/>
                  </a:moveTo>
                  <a:cubicBezTo>
                    <a:pt x="1182" y="1"/>
                    <a:pt x="983" y="48"/>
                    <a:pt x="899" y="198"/>
                  </a:cubicBezTo>
                  <a:cubicBezTo>
                    <a:pt x="872" y="246"/>
                    <a:pt x="870" y="304"/>
                    <a:pt x="856" y="358"/>
                  </a:cubicBezTo>
                  <a:cubicBezTo>
                    <a:pt x="811" y="537"/>
                    <a:pt x="646" y="660"/>
                    <a:pt x="481" y="744"/>
                  </a:cubicBezTo>
                  <a:cubicBezTo>
                    <a:pt x="317" y="827"/>
                    <a:pt x="137" y="890"/>
                    <a:pt x="0" y="1016"/>
                  </a:cubicBezTo>
                  <a:cubicBezTo>
                    <a:pt x="340" y="1142"/>
                    <a:pt x="638" y="1375"/>
                    <a:pt x="844" y="1669"/>
                  </a:cubicBezTo>
                  <a:cubicBezTo>
                    <a:pt x="610" y="1695"/>
                    <a:pt x="376" y="1720"/>
                    <a:pt x="143" y="1745"/>
                  </a:cubicBezTo>
                  <a:cubicBezTo>
                    <a:pt x="800" y="2438"/>
                    <a:pt x="1255" y="3219"/>
                    <a:pt x="1773" y="4010"/>
                  </a:cubicBezTo>
                  <a:cubicBezTo>
                    <a:pt x="2287" y="4790"/>
                    <a:pt x="2841" y="5542"/>
                    <a:pt x="3011" y="6486"/>
                  </a:cubicBezTo>
                  <a:cubicBezTo>
                    <a:pt x="3032" y="6607"/>
                    <a:pt x="3050" y="6734"/>
                    <a:pt x="3072" y="6861"/>
                  </a:cubicBezTo>
                  <a:cubicBezTo>
                    <a:pt x="3102" y="6933"/>
                    <a:pt x="3137" y="7005"/>
                    <a:pt x="3185" y="7067"/>
                  </a:cubicBezTo>
                  <a:cubicBezTo>
                    <a:pt x="3268" y="7178"/>
                    <a:pt x="3405" y="7260"/>
                    <a:pt x="3540" y="7260"/>
                  </a:cubicBezTo>
                  <a:cubicBezTo>
                    <a:pt x="3581" y="7260"/>
                    <a:pt x="3622" y="7252"/>
                    <a:pt x="3661" y="7235"/>
                  </a:cubicBezTo>
                  <a:cubicBezTo>
                    <a:pt x="3700" y="7352"/>
                    <a:pt x="3754" y="7456"/>
                    <a:pt x="3790" y="7572"/>
                  </a:cubicBezTo>
                  <a:cubicBezTo>
                    <a:pt x="4415" y="7546"/>
                    <a:pt x="5026" y="7310"/>
                    <a:pt x="5510" y="6915"/>
                  </a:cubicBezTo>
                  <a:cubicBezTo>
                    <a:pt x="5524" y="6901"/>
                    <a:pt x="5545" y="6885"/>
                    <a:pt x="5549" y="6864"/>
                  </a:cubicBezTo>
                  <a:cubicBezTo>
                    <a:pt x="5555" y="6839"/>
                    <a:pt x="5545" y="6814"/>
                    <a:pt x="5533" y="6791"/>
                  </a:cubicBezTo>
                  <a:cubicBezTo>
                    <a:pt x="5494" y="6705"/>
                    <a:pt x="5453" y="6618"/>
                    <a:pt x="5414" y="6533"/>
                  </a:cubicBezTo>
                  <a:cubicBezTo>
                    <a:pt x="5373" y="6447"/>
                    <a:pt x="5341" y="6357"/>
                    <a:pt x="5392" y="6270"/>
                  </a:cubicBezTo>
                  <a:cubicBezTo>
                    <a:pt x="5433" y="6199"/>
                    <a:pt x="5497" y="6175"/>
                    <a:pt x="5518" y="6090"/>
                  </a:cubicBezTo>
                  <a:cubicBezTo>
                    <a:pt x="5568" y="5895"/>
                    <a:pt x="5526" y="5654"/>
                    <a:pt x="5462" y="5470"/>
                  </a:cubicBezTo>
                  <a:cubicBezTo>
                    <a:pt x="5341" y="5114"/>
                    <a:pt x="5106" y="4777"/>
                    <a:pt x="4935" y="4443"/>
                  </a:cubicBezTo>
                  <a:cubicBezTo>
                    <a:pt x="4742" y="4071"/>
                    <a:pt x="4543" y="3701"/>
                    <a:pt x="4336" y="3335"/>
                  </a:cubicBezTo>
                  <a:cubicBezTo>
                    <a:pt x="3962" y="2661"/>
                    <a:pt x="3571" y="1995"/>
                    <a:pt x="3144" y="1353"/>
                  </a:cubicBezTo>
                  <a:cubicBezTo>
                    <a:pt x="2854" y="917"/>
                    <a:pt x="2591" y="352"/>
                    <a:pt x="2110" y="105"/>
                  </a:cubicBezTo>
                  <a:cubicBezTo>
                    <a:pt x="1958" y="69"/>
                    <a:pt x="1665" y="1"/>
                    <a:pt x="1401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48"/>
            <p:cNvSpPr/>
            <p:nvPr/>
          </p:nvSpPr>
          <p:spPr>
            <a:xfrm>
              <a:off x="4928284" y="2121900"/>
              <a:ext cx="746432" cy="605771"/>
            </a:xfrm>
            <a:custGeom>
              <a:avLst/>
              <a:gdLst/>
              <a:ahLst/>
              <a:cxnLst/>
              <a:rect l="l" t="t" r="r" b="b"/>
              <a:pathLst>
                <a:path w="10056" h="8161" extrusionOk="0">
                  <a:moveTo>
                    <a:pt x="5656" y="1"/>
                  </a:moveTo>
                  <a:cubicBezTo>
                    <a:pt x="3993" y="1"/>
                    <a:pt x="1095" y="3190"/>
                    <a:pt x="1095" y="3190"/>
                  </a:cubicBezTo>
                  <a:lnTo>
                    <a:pt x="215" y="2739"/>
                  </a:lnTo>
                  <a:cubicBezTo>
                    <a:pt x="215" y="2739"/>
                    <a:pt x="166" y="3460"/>
                    <a:pt x="108" y="4094"/>
                  </a:cubicBezTo>
                  <a:cubicBezTo>
                    <a:pt x="34" y="4905"/>
                    <a:pt x="0" y="5925"/>
                    <a:pt x="682" y="6512"/>
                  </a:cubicBezTo>
                  <a:cubicBezTo>
                    <a:pt x="1004" y="6790"/>
                    <a:pt x="1383" y="6904"/>
                    <a:pt x="1782" y="6904"/>
                  </a:cubicBezTo>
                  <a:cubicBezTo>
                    <a:pt x="2317" y="6904"/>
                    <a:pt x="2887" y="6697"/>
                    <a:pt x="3404" y="6400"/>
                  </a:cubicBezTo>
                  <a:cubicBezTo>
                    <a:pt x="4289" y="5892"/>
                    <a:pt x="5606" y="4324"/>
                    <a:pt x="5606" y="4322"/>
                  </a:cubicBezTo>
                  <a:cubicBezTo>
                    <a:pt x="5696" y="4617"/>
                    <a:pt x="6097" y="5362"/>
                    <a:pt x="6152" y="5604"/>
                  </a:cubicBezTo>
                  <a:cubicBezTo>
                    <a:pt x="6301" y="6238"/>
                    <a:pt x="6612" y="6660"/>
                    <a:pt x="6876" y="7260"/>
                  </a:cubicBezTo>
                  <a:cubicBezTo>
                    <a:pt x="6966" y="7459"/>
                    <a:pt x="7084" y="7684"/>
                    <a:pt x="7298" y="7725"/>
                  </a:cubicBezTo>
                  <a:cubicBezTo>
                    <a:pt x="7335" y="7732"/>
                    <a:pt x="7375" y="7734"/>
                    <a:pt x="7415" y="7734"/>
                  </a:cubicBezTo>
                  <a:cubicBezTo>
                    <a:pt x="7460" y="7734"/>
                    <a:pt x="7505" y="7731"/>
                    <a:pt x="7549" y="7731"/>
                  </a:cubicBezTo>
                  <a:cubicBezTo>
                    <a:pt x="7651" y="7731"/>
                    <a:pt x="7744" y="7744"/>
                    <a:pt x="7796" y="7829"/>
                  </a:cubicBezTo>
                  <a:cubicBezTo>
                    <a:pt x="7817" y="7865"/>
                    <a:pt x="7825" y="7908"/>
                    <a:pt x="7846" y="7942"/>
                  </a:cubicBezTo>
                  <a:cubicBezTo>
                    <a:pt x="7913" y="8040"/>
                    <a:pt x="7954" y="8160"/>
                    <a:pt x="7954" y="8160"/>
                  </a:cubicBezTo>
                  <a:cubicBezTo>
                    <a:pt x="7954" y="8160"/>
                    <a:pt x="8607" y="8025"/>
                    <a:pt x="9207" y="7732"/>
                  </a:cubicBezTo>
                  <a:cubicBezTo>
                    <a:pt x="9717" y="7481"/>
                    <a:pt x="9926" y="7240"/>
                    <a:pt x="9926" y="7240"/>
                  </a:cubicBezTo>
                  <a:cubicBezTo>
                    <a:pt x="9926" y="7240"/>
                    <a:pt x="9720" y="6904"/>
                    <a:pt x="9742" y="6871"/>
                  </a:cubicBezTo>
                  <a:cubicBezTo>
                    <a:pt x="10055" y="6415"/>
                    <a:pt x="9599" y="5944"/>
                    <a:pt x="9431" y="5512"/>
                  </a:cubicBezTo>
                  <a:cubicBezTo>
                    <a:pt x="9258" y="5069"/>
                    <a:pt x="9075" y="4765"/>
                    <a:pt x="8888" y="4328"/>
                  </a:cubicBezTo>
                  <a:cubicBezTo>
                    <a:pt x="8464" y="3335"/>
                    <a:pt x="8008" y="2346"/>
                    <a:pt x="7447" y="1421"/>
                  </a:cubicBezTo>
                  <a:cubicBezTo>
                    <a:pt x="7277" y="1142"/>
                    <a:pt x="7099" y="868"/>
                    <a:pt x="6897" y="612"/>
                  </a:cubicBezTo>
                  <a:cubicBezTo>
                    <a:pt x="6510" y="120"/>
                    <a:pt x="6145" y="51"/>
                    <a:pt x="5799" y="9"/>
                  </a:cubicBezTo>
                  <a:cubicBezTo>
                    <a:pt x="5753" y="4"/>
                    <a:pt x="5705" y="1"/>
                    <a:pt x="56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48"/>
            <p:cNvSpPr/>
            <p:nvPr/>
          </p:nvSpPr>
          <p:spPr>
            <a:xfrm>
              <a:off x="5039698" y="2308801"/>
              <a:ext cx="108966" cy="97832"/>
            </a:xfrm>
            <a:custGeom>
              <a:avLst/>
              <a:gdLst/>
              <a:ahLst/>
              <a:cxnLst/>
              <a:rect l="l" t="t" r="r" b="b"/>
              <a:pathLst>
                <a:path w="1468" h="1318" extrusionOk="0">
                  <a:moveTo>
                    <a:pt x="1423" y="1"/>
                  </a:moveTo>
                  <a:cubicBezTo>
                    <a:pt x="968" y="307"/>
                    <a:pt x="42" y="1222"/>
                    <a:pt x="1" y="1260"/>
                  </a:cubicBezTo>
                  <a:lnTo>
                    <a:pt x="59" y="1318"/>
                  </a:lnTo>
                  <a:cubicBezTo>
                    <a:pt x="68" y="1309"/>
                    <a:pt x="1022" y="372"/>
                    <a:pt x="1468" y="67"/>
                  </a:cubicBezTo>
                  <a:lnTo>
                    <a:pt x="142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8979;p48"/>
            <p:cNvSpPr/>
            <p:nvPr/>
          </p:nvSpPr>
          <p:spPr>
            <a:xfrm>
              <a:off x="5287985" y="2356974"/>
              <a:ext cx="58565" cy="86327"/>
            </a:xfrm>
            <a:custGeom>
              <a:avLst/>
              <a:gdLst/>
              <a:ahLst/>
              <a:cxnLst/>
              <a:rect l="l" t="t" r="r" b="b"/>
              <a:pathLst>
                <a:path w="789" h="1163" extrusionOk="0">
                  <a:moveTo>
                    <a:pt x="80" y="1"/>
                  </a:moveTo>
                  <a:lnTo>
                    <a:pt x="0" y="23"/>
                  </a:lnTo>
                  <a:cubicBezTo>
                    <a:pt x="31" y="140"/>
                    <a:pt x="183" y="313"/>
                    <a:pt x="282" y="428"/>
                  </a:cubicBezTo>
                  <a:cubicBezTo>
                    <a:pt x="314" y="463"/>
                    <a:pt x="339" y="493"/>
                    <a:pt x="353" y="510"/>
                  </a:cubicBezTo>
                  <a:cubicBezTo>
                    <a:pt x="400" y="573"/>
                    <a:pt x="632" y="1003"/>
                    <a:pt x="716" y="1162"/>
                  </a:cubicBezTo>
                  <a:lnTo>
                    <a:pt x="789" y="1123"/>
                  </a:lnTo>
                  <a:cubicBezTo>
                    <a:pt x="777" y="1099"/>
                    <a:pt x="478" y="540"/>
                    <a:pt x="419" y="463"/>
                  </a:cubicBezTo>
                  <a:cubicBezTo>
                    <a:pt x="404" y="442"/>
                    <a:pt x="378" y="412"/>
                    <a:pt x="344" y="373"/>
                  </a:cubicBezTo>
                  <a:cubicBezTo>
                    <a:pt x="256" y="269"/>
                    <a:pt x="106" y="100"/>
                    <a:pt x="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48"/>
            <p:cNvSpPr/>
            <p:nvPr/>
          </p:nvSpPr>
          <p:spPr>
            <a:xfrm>
              <a:off x="4994197" y="2291729"/>
              <a:ext cx="525976" cy="401571"/>
            </a:xfrm>
            <a:custGeom>
              <a:avLst/>
              <a:gdLst/>
              <a:ahLst/>
              <a:cxnLst/>
              <a:rect l="l" t="t" r="r" b="b"/>
              <a:pathLst>
                <a:path w="7086" h="5410" extrusionOk="0">
                  <a:moveTo>
                    <a:pt x="4034" y="0"/>
                  </a:moveTo>
                  <a:cubicBezTo>
                    <a:pt x="4025" y="0"/>
                    <a:pt x="4016" y="0"/>
                    <a:pt x="4006" y="1"/>
                  </a:cubicBezTo>
                  <a:cubicBezTo>
                    <a:pt x="3720" y="24"/>
                    <a:pt x="3431" y="270"/>
                    <a:pt x="3222" y="448"/>
                  </a:cubicBezTo>
                  <a:cubicBezTo>
                    <a:pt x="2853" y="762"/>
                    <a:pt x="2467" y="1044"/>
                    <a:pt x="2052" y="1292"/>
                  </a:cubicBezTo>
                  <a:cubicBezTo>
                    <a:pt x="1651" y="1533"/>
                    <a:pt x="1176" y="1671"/>
                    <a:pt x="797" y="1941"/>
                  </a:cubicBezTo>
                  <a:cubicBezTo>
                    <a:pt x="671" y="2032"/>
                    <a:pt x="530" y="2139"/>
                    <a:pt x="397" y="2139"/>
                  </a:cubicBezTo>
                  <a:cubicBezTo>
                    <a:pt x="313" y="2139"/>
                    <a:pt x="233" y="2096"/>
                    <a:pt x="162" y="1978"/>
                  </a:cubicBezTo>
                  <a:cubicBezTo>
                    <a:pt x="61" y="1809"/>
                    <a:pt x="116" y="1546"/>
                    <a:pt x="29" y="1359"/>
                  </a:cubicBezTo>
                  <a:cubicBezTo>
                    <a:pt x="27" y="1356"/>
                    <a:pt x="25" y="1354"/>
                    <a:pt x="21" y="1354"/>
                  </a:cubicBezTo>
                  <a:cubicBezTo>
                    <a:pt x="12" y="1354"/>
                    <a:pt x="0" y="1366"/>
                    <a:pt x="6" y="1379"/>
                  </a:cubicBezTo>
                  <a:cubicBezTo>
                    <a:pt x="98" y="1591"/>
                    <a:pt x="4" y="2047"/>
                    <a:pt x="273" y="2171"/>
                  </a:cubicBezTo>
                  <a:cubicBezTo>
                    <a:pt x="312" y="2189"/>
                    <a:pt x="352" y="2197"/>
                    <a:pt x="391" y="2197"/>
                  </a:cubicBezTo>
                  <a:cubicBezTo>
                    <a:pt x="575" y="2197"/>
                    <a:pt x="750" y="2024"/>
                    <a:pt x="890" y="1937"/>
                  </a:cubicBezTo>
                  <a:cubicBezTo>
                    <a:pt x="1250" y="1709"/>
                    <a:pt x="1667" y="1578"/>
                    <a:pt x="2036" y="1365"/>
                  </a:cubicBezTo>
                  <a:cubicBezTo>
                    <a:pt x="2415" y="1145"/>
                    <a:pt x="2792" y="903"/>
                    <a:pt x="3123" y="613"/>
                  </a:cubicBezTo>
                  <a:cubicBezTo>
                    <a:pt x="3295" y="460"/>
                    <a:pt x="3472" y="315"/>
                    <a:pt x="3669" y="197"/>
                  </a:cubicBezTo>
                  <a:cubicBezTo>
                    <a:pt x="3756" y="145"/>
                    <a:pt x="3854" y="90"/>
                    <a:pt x="3955" y="68"/>
                  </a:cubicBezTo>
                  <a:cubicBezTo>
                    <a:pt x="3979" y="63"/>
                    <a:pt x="4001" y="61"/>
                    <a:pt x="4021" y="61"/>
                  </a:cubicBezTo>
                  <a:cubicBezTo>
                    <a:pt x="4157" y="61"/>
                    <a:pt x="4216" y="162"/>
                    <a:pt x="4329" y="260"/>
                  </a:cubicBezTo>
                  <a:cubicBezTo>
                    <a:pt x="4426" y="342"/>
                    <a:pt x="4580" y="393"/>
                    <a:pt x="4660" y="489"/>
                  </a:cubicBezTo>
                  <a:cubicBezTo>
                    <a:pt x="4808" y="666"/>
                    <a:pt x="4825" y="1016"/>
                    <a:pt x="4911" y="1228"/>
                  </a:cubicBezTo>
                  <a:cubicBezTo>
                    <a:pt x="5058" y="1596"/>
                    <a:pt x="5329" y="1888"/>
                    <a:pt x="5508" y="2238"/>
                  </a:cubicBezTo>
                  <a:cubicBezTo>
                    <a:pt x="5675" y="2570"/>
                    <a:pt x="5781" y="2927"/>
                    <a:pt x="5907" y="3276"/>
                  </a:cubicBezTo>
                  <a:cubicBezTo>
                    <a:pt x="6071" y="3720"/>
                    <a:pt x="6279" y="4147"/>
                    <a:pt x="6452" y="4590"/>
                  </a:cubicBezTo>
                  <a:cubicBezTo>
                    <a:pt x="6559" y="4863"/>
                    <a:pt x="6722" y="5325"/>
                    <a:pt x="7038" y="5409"/>
                  </a:cubicBezTo>
                  <a:cubicBezTo>
                    <a:pt x="7041" y="5410"/>
                    <a:pt x="7044" y="5410"/>
                    <a:pt x="7046" y="5410"/>
                  </a:cubicBezTo>
                  <a:cubicBezTo>
                    <a:pt x="7075" y="5410"/>
                    <a:pt x="7085" y="5365"/>
                    <a:pt x="7053" y="5357"/>
                  </a:cubicBezTo>
                  <a:cubicBezTo>
                    <a:pt x="6662" y="5252"/>
                    <a:pt x="6497" y="4545"/>
                    <a:pt x="6372" y="4224"/>
                  </a:cubicBezTo>
                  <a:cubicBezTo>
                    <a:pt x="6227" y="3849"/>
                    <a:pt x="6042" y="3494"/>
                    <a:pt x="5907" y="3113"/>
                  </a:cubicBezTo>
                  <a:cubicBezTo>
                    <a:pt x="5800" y="2808"/>
                    <a:pt x="5702" y="2499"/>
                    <a:pt x="5556" y="2208"/>
                  </a:cubicBezTo>
                  <a:cubicBezTo>
                    <a:pt x="5365" y="1832"/>
                    <a:pt x="5078" y="1523"/>
                    <a:pt x="4930" y="1124"/>
                  </a:cubicBezTo>
                  <a:cubicBezTo>
                    <a:pt x="4827" y="845"/>
                    <a:pt x="4840" y="531"/>
                    <a:pt x="4577" y="361"/>
                  </a:cubicBezTo>
                  <a:cubicBezTo>
                    <a:pt x="4395" y="243"/>
                    <a:pt x="4269" y="0"/>
                    <a:pt x="40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8981;p48"/>
            <p:cNvSpPr/>
            <p:nvPr/>
          </p:nvSpPr>
          <p:spPr>
            <a:xfrm>
              <a:off x="4981504" y="2309469"/>
              <a:ext cx="528500" cy="389397"/>
            </a:xfrm>
            <a:custGeom>
              <a:avLst/>
              <a:gdLst/>
              <a:ahLst/>
              <a:cxnLst/>
              <a:rect l="l" t="t" r="r" b="b"/>
              <a:pathLst>
                <a:path w="7120" h="5246" extrusionOk="0">
                  <a:moveTo>
                    <a:pt x="4123" y="0"/>
                  </a:moveTo>
                  <a:cubicBezTo>
                    <a:pt x="4100" y="0"/>
                    <a:pt x="4075" y="3"/>
                    <a:pt x="4049" y="9"/>
                  </a:cubicBezTo>
                  <a:cubicBezTo>
                    <a:pt x="3913" y="42"/>
                    <a:pt x="3789" y="137"/>
                    <a:pt x="3679" y="214"/>
                  </a:cubicBezTo>
                  <a:cubicBezTo>
                    <a:pt x="3485" y="350"/>
                    <a:pt x="3291" y="488"/>
                    <a:pt x="3100" y="626"/>
                  </a:cubicBezTo>
                  <a:cubicBezTo>
                    <a:pt x="2735" y="886"/>
                    <a:pt x="2368" y="1143"/>
                    <a:pt x="1977" y="1367"/>
                  </a:cubicBezTo>
                  <a:cubicBezTo>
                    <a:pt x="1573" y="1598"/>
                    <a:pt x="1139" y="1756"/>
                    <a:pt x="750" y="2013"/>
                  </a:cubicBezTo>
                  <a:cubicBezTo>
                    <a:pt x="660" y="2073"/>
                    <a:pt x="561" y="2106"/>
                    <a:pt x="469" y="2106"/>
                  </a:cubicBezTo>
                  <a:cubicBezTo>
                    <a:pt x="321" y="2106"/>
                    <a:pt x="190" y="2022"/>
                    <a:pt x="137" y="1830"/>
                  </a:cubicBezTo>
                  <a:cubicBezTo>
                    <a:pt x="85" y="1641"/>
                    <a:pt x="114" y="1454"/>
                    <a:pt x="28" y="1272"/>
                  </a:cubicBezTo>
                  <a:cubicBezTo>
                    <a:pt x="26" y="1268"/>
                    <a:pt x="22" y="1266"/>
                    <a:pt x="19" y="1266"/>
                  </a:cubicBezTo>
                  <a:cubicBezTo>
                    <a:pt x="10" y="1266"/>
                    <a:pt x="0" y="1276"/>
                    <a:pt x="5" y="1287"/>
                  </a:cubicBezTo>
                  <a:cubicBezTo>
                    <a:pt x="114" y="1529"/>
                    <a:pt x="8" y="1924"/>
                    <a:pt x="268" y="2097"/>
                  </a:cubicBezTo>
                  <a:cubicBezTo>
                    <a:pt x="330" y="2138"/>
                    <a:pt x="394" y="2155"/>
                    <a:pt x="459" y="2155"/>
                  </a:cubicBezTo>
                  <a:cubicBezTo>
                    <a:pt x="578" y="2155"/>
                    <a:pt x="697" y="2099"/>
                    <a:pt x="798" y="2029"/>
                  </a:cubicBezTo>
                  <a:cubicBezTo>
                    <a:pt x="1160" y="1779"/>
                    <a:pt x="1576" y="1643"/>
                    <a:pt x="1960" y="1431"/>
                  </a:cubicBezTo>
                  <a:cubicBezTo>
                    <a:pt x="2366" y="1206"/>
                    <a:pt x="2750" y="940"/>
                    <a:pt x="3127" y="671"/>
                  </a:cubicBezTo>
                  <a:cubicBezTo>
                    <a:pt x="3309" y="542"/>
                    <a:pt x="3490" y="413"/>
                    <a:pt x="3672" y="285"/>
                  </a:cubicBezTo>
                  <a:cubicBezTo>
                    <a:pt x="3747" y="231"/>
                    <a:pt x="3826" y="175"/>
                    <a:pt x="3907" y="128"/>
                  </a:cubicBezTo>
                  <a:cubicBezTo>
                    <a:pt x="3964" y="98"/>
                    <a:pt x="4014" y="85"/>
                    <a:pt x="4061" y="85"/>
                  </a:cubicBezTo>
                  <a:cubicBezTo>
                    <a:pt x="4178" y="85"/>
                    <a:pt x="4274" y="164"/>
                    <a:pt x="4388" y="252"/>
                  </a:cubicBezTo>
                  <a:cubicBezTo>
                    <a:pt x="4481" y="321"/>
                    <a:pt x="4598" y="378"/>
                    <a:pt x="4683" y="453"/>
                  </a:cubicBezTo>
                  <a:cubicBezTo>
                    <a:pt x="4848" y="606"/>
                    <a:pt x="4867" y="925"/>
                    <a:pt x="4944" y="1136"/>
                  </a:cubicBezTo>
                  <a:cubicBezTo>
                    <a:pt x="5082" y="1516"/>
                    <a:pt x="5352" y="1811"/>
                    <a:pt x="5541" y="2166"/>
                  </a:cubicBezTo>
                  <a:cubicBezTo>
                    <a:pt x="5717" y="2494"/>
                    <a:pt x="5825" y="2849"/>
                    <a:pt x="5952" y="3201"/>
                  </a:cubicBezTo>
                  <a:cubicBezTo>
                    <a:pt x="6106" y="3629"/>
                    <a:pt x="6309" y="4033"/>
                    <a:pt x="6483" y="4453"/>
                  </a:cubicBezTo>
                  <a:cubicBezTo>
                    <a:pt x="6595" y="4723"/>
                    <a:pt x="6758" y="5156"/>
                    <a:pt x="7073" y="5244"/>
                  </a:cubicBezTo>
                  <a:cubicBezTo>
                    <a:pt x="7075" y="5245"/>
                    <a:pt x="7078" y="5245"/>
                    <a:pt x="7080" y="5245"/>
                  </a:cubicBezTo>
                  <a:cubicBezTo>
                    <a:pt x="7110" y="5245"/>
                    <a:pt x="7120" y="5200"/>
                    <a:pt x="7087" y="5192"/>
                  </a:cubicBezTo>
                  <a:cubicBezTo>
                    <a:pt x="6703" y="5084"/>
                    <a:pt x="6537" y="4429"/>
                    <a:pt x="6403" y="4113"/>
                  </a:cubicBezTo>
                  <a:cubicBezTo>
                    <a:pt x="6239" y="3732"/>
                    <a:pt x="6065" y="3362"/>
                    <a:pt x="5927" y="2969"/>
                  </a:cubicBezTo>
                  <a:cubicBezTo>
                    <a:pt x="5824" y="2672"/>
                    <a:pt x="5719" y="2378"/>
                    <a:pt x="5568" y="2102"/>
                  </a:cubicBezTo>
                  <a:cubicBezTo>
                    <a:pt x="5358" y="1721"/>
                    <a:pt x="5085" y="1410"/>
                    <a:pt x="4951" y="988"/>
                  </a:cubicBezTo>
                  <a:cubicBezTo>
                    <a:pt x="4903" y="841"/>
                    <a:pt x="4887" y="642"/>
                    <a:pt x="4809" y="507"/>
                  </a:cubicBezTo>
                  <a:cubicBezTo>
                    <a:pt x="4758" y="420"/>
                    <a:pt x="4668" y="381"/>
                    <a:pt x="4588" y="327"/>
                  </a:cubicBezTo>
                  <a:cubicBezTo>
                    <a:pt x="4424" y="218"/>
                    <a:pt x="4326" y="0"/>
                    <a:pt x="41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8982;p48"/>
            <p:cNvSpPr/>
            <p:nvPr/>
          </p:nvSpPr>
          <p:spPr>
            <a:xfrm>
              <a:off x="5502573" y="2629606"/>
              <a:ext cx="150682" cy="72743"/>
            </a:xfrm>
            <a:custGeom>
              <a:avLst/>
              <a:gdLst/>
              <a:ahLst/>
              <a:cxnLst/>
              <a:rect l="l" t="t" r="r" b="b"/>
              <a:pathLst>
                <a:path w="2030" h="980" extrusionOk="0">
                  <a:moveTo>
                    <a:pt x="1977" y="0"/>
                  </a:moveTo>
                  <a:cubicBezTo>
                    <a:pt x="1335" y="551"/>
                    <a:pt x="14" y="895"/>
                    <a:pt x="1" y="899"/>
                  </a:cubicBezTo>
                  <a:lnTo>
                    <a:pt x="21" y="979"/>
                  </a:lnTo>
                  <a:cubicBezTo>
                    <a:pt x="75" y="964"/>
                    <a:pt x="1373" y="625"/>
                    <a:pt x="2029" y="61"/>
                  </a:cubicBezTo>
                  <a:lnTo>
                    <a:pt x="1977" y="0"/>
                  </a:lnTo>
                  <a:close/>
                </a:path>
              </a:pathLst>
            </a:custGeom>
            <a:solidFill>
              <a:srgbClr val="2912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48"/>
            <p:cNvSpPr/>
            <p:nvPr/>
          </p:nvSpPr>
          <p:spPr>
            <a:xfrm>
              <a:off x="5304389" y="2121900"/>
              <a:ext cx="493316" cy="672130"/>
            </a:xfrm>
            <a:custGeom>
              <a:avLst/>
              <a:gdLst/>
              <a:ahLst/>
              <a:cxnLst/>
              <a:rect l="l" t="t" r="r" b="b"/>
              <a:pathLst>
                <a:path w="6646" h="9055" extrusionOk="0">
                  <a:moveTo>
                    <a:pt x="590" y="1"/>
                  </a:moveTo>
                  <a:cubicBezTo>
                    <a:pt x="419" y="1"/>
                    <a:pt x="234" y="35"/>
                    <a:pt x="42" y="96"/>
                  </a:cubicBezTo>
                  <a:cubicBezTo>
                    <a:pt x="0" y="110"/>
                    <a:pt x="456" y="290"/>
                    <a:pt x="471" y="294"/>
                  </a:cubicBezTo>
                  <a:cubicBezTo>
                    <a:pt x="691" y="390"/>
                    <a:pt x="855" y="605"/>
                    <a:pt x="966" y="811"/>
                  </a:cubicBezTo>
                  <a:cubicBezTo>
                    <a:pt x="1125" y="1109"/>
                    <a:pt x="1229" y="1445"/>
                    <a:pt x="1467" y="1682"/>
                  </a:cubicBezTo>
                  <a:cubicBezTo>
                    <a:pt x="1555" y="1772"/>
                    <a:pt x="1661" y="1845"/>
                    <a:pt x="1730" y="1949"/>
                  </a:cubicBezTo>
                  <a:cubicBezTo>
                    <a:pt x="1939" y="2266"/>
                    <a:pt x="1727" y="2705"/>
                    <a:pt x="1840" y="3066"/>
                  </a:cubicBezTo>
                  <a:cubicBezTo>
                    <a:pt x="1915" y="3298"/>
                    <a:pt x="2113" y="3467"/>
                    <a:pt x="2257" y="3664"/>
                  </a:cubicBezTo>
                  <a:cubicBezTo>
                    <a:pt x="2351" y="3795"/>
                    <a:pt x="2421" y="3940"/>
                    <a:pt x="2492" y="4086"/>
                  </a:cubicBezTo>
                  <a:cubicBezTo>
                    <a:pt x="2588" y="4282"/>
                    <a:pt x="2685" y="4481"/>
                    <a:pt x="2781" y="4677"/>
                  </a:cubicBezTo>
                  <a:cubicBezTo>
                    <a:pt x="3031" y="5188"/>
                    <a:pt x="3283" y="5703"/>
                    <a:pt x="3450" y="6248"/>
                  </a:cubicBezTo>
                  <a:cubicBezTo>
                    <a:pt x="2941" y="6121"/>
                    <a:pt x="2467" y="5851"/>
                    <a:pt x="2100" y="5472"/>
                  </a:cubicBezTo>
                  <a:lnTo>
                    <a:pt x="2100" y="5472"/>
                  </a:lnTo>
                  <a:cubicBezTo>
                    <a:pt x="2209" y="6111"/>
                    <a:pt x="3006" y="6380"/>
                    <a:pt x="3305" y="6955"/>
                  </a:cubicBezTo>
                  <a:cubicBezTo>
                    <a:pt x="3111" y="6919"/>
                    <a:pt x="2925" y="6842"/>
                    <a:pt x="2761" y="6731"/>
                  </a:cubicBezTo>
                  <a:lnTo>
                    <a:pt x="2761" y="6731"/>
                  </a:lnTo>
                  <a:cubicBezTo>
                    <a:pt x="2745" y="6956"/>
                    <a:pt x="2913" y="7155"/>
                    <a:pt x="3099" y="7285"/>
                  </a:cubicBezTo>
                  <a:cubicBezTo>
                    <a:pt x="3276" y="7410"/>
                    <a:pt x="3487" y="7501"/>
                    <a:pt x="3651" y="7640"/>
                  </a:cubicBezTo>
                  <a:cubicBezTo>
                    <a:pt x="3689" y="7674"/>
                    <a:pt x="3985" y="8085"/>
                    <a:pt x="3919" y="8091"/>
                  </a:cubicBezTo>
                  <a:cubicBezTo>
                    <a:pt x="3946" y="8088"/>
                    <a:pt x="3974" y="8087"/>
                    <a:pt x="4001" y="8087"/>
                  </a:cubicBezTo>
                  <a:cubicBezTo>
                    <a:pt x="4382" y="8087"/>
                    <a:pt x="4853" y="8282"/>
                    <a:pt x="5186" y="8419"/>
                  </a:cubicBezTo>
                  <a:cubicBezTo>
                    <a:pt x="5618" y="8597"/>
                    <a:pt x="6029" y="8822"/>
                    <a:pt x="6453" y="9021"/>
                  </a:cubicBezTo>
                  <a:cubicBezTo>
                    <a:pt x="6477" y="9033"/>
                    <a:pt x="6501" y="9043"/>
                    <a:pt x="6526" y="9055"/>
                  </a:cubicBezTo>
                  <a:cubicBezTo>
                    <a:pt x="6593" y="8931"/>
                    <a:pt x="6622" y="8806"/>
                    <a:pt x="6616" y="8687"/>
                  </a:cubicBezTo>
                  <a:cubicBezTo>
                    <a:pt x="6645" y="8542"/>
                    <a:pt x="6577" y="8426"/>
                    <a:pt x="6468" y="8335"/>
                  </a:cubicBezTo>
                  <a:cubicBezTo>
                    <a:pt x="6432" y="8298"/>
                    <a:pt x="6390" y="8266"/>
                    <a:pt x="6342" y="8243"/>
                  </a:cubicBezTo>
                  <a:cubicBezTo>
                    <a:pt x="6298" y="8215"/>
                    <a:pt x="6252" y="8192"/>
                    <a:pt x="6207" y="8169"/>
                  </a:cubicBezTo>
                  <a:cubicBezTo>
                    <a:pt x="5708" y="7925"/>
                    <a:pt x="5234" y="7636"/>
                    <a:pt x="4785" y="7312"/>
                  </a:cubicBezTo>
                  <a:cubicBezTo>
                    <a:pt x="4836" y="7267"/>
                    <a:pt x="4859" y="7240"/>
                    <a:pt x="4859" y="7240"/>
                  </a:cubicBezTo>
                  <a:cubicBezTo>
                    <a:pt x="4859" y="7240"/>
                    <a:pt x="4653" y="6904"/>
                    <a:pt x="4675" y="6871"/>
                  </a:cubicBezTo>
                  <a:cubicBezTo>
                    <a:pt x="4988" y="6415"/>
                    <a:pt x="4532" y="5944"/>
                    <a:pt x="4364" y="5512"/>
                  </a:cubicBezTo>
                  <a:cubicBezTo>
                    <a:pt x="4191" y="5069"/>
                    <a:pt x="4008" y="4765"/>
                    <a:pt x="3821" y="4328"/>
                  </a:cubicBezTo>
                  <a:cubicBezTo>
                    <a:pt x="3397" y="3335"/>
                    <a:pt x="2941" y="2346"/>
                    <a:pt x="2380" y="1421"/>
                  </a:cubicBezTo>
                  <a:cubicBezTo>
                    <a:pt x="2210" y="1142"/>
                    <a:pt x="2032" y="868"/>
                    <a:pt x="1830" y="612"/>
                  </a:cubicBezTo>
                  <a:cubicBezTo>
                    <a:pt x="1443" y="120"/>
                    <a:pt x="1078" y="51"/>
                    <a:pt x="732" y="9"/>
                  </a:cubicBezTo>
                  <a:cubicBezTo>
                    <a:pt x="686" y="4"/>
                    <a:pt x="638" y="1"/>
                    <a:pt x="59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48"/>
            <p:cNvSpPr/>
            <p:nvPr/>
          </p:nvSpPr>
          <p:spPr>
            <a:xfrm>
              <a:off x="5318492" y="1922158"/>
              <a:ext cx="243095" cy="163820"/>
            </a:xfrm>
            <a:custGeom>
              <a:avLst/>
              <a:gdLst/>
              <a:ahLst/>
              <a:cxnLst/>
              <a:rect l="l" t="t" r="r" b="b"/>
              <a:pathLst>
                <a:path w="3275" h="2207" extrusionOk="0">
                  <a:moveTo>
                    <a:pt x="25" y="1"/>
                  </a:moveTo>
                  <a:cubicBezTo>
                    <a:pt x="17" y="1"/>
                    <a:pt x="9" y="1"/>
                    <a:pt x="0" y="1"/>
                  </a:cubicBezTo>
                  <a:lnTo>
                    <a:pt x="19" y="589"/>
                  </a:lnTo>
                  <a:cubicBezTo>
                    <a:pt x="254" y="614"/>
                    <a:pt x="304" y="660"/>
                    <a:pt x="523" y="749"/>
                  </a:cubicBezTo>
                  <a:cubicBezTo>
                    <a:pt x="813" y="865"/>
                    <a:pt x="898" y="1247"/>
                    <a:pt x="796" y="1533"/>
                  </a:cubicBezTo>
                  <a:cubicBezTo>
                    <a:pt x="790" y="1546"/>
                    <a:pt x="787" y="1560"/>
                    <a:pt x="789" y="1575"/>
                  </a:cubicBezTo>
                  <a:cubicBezTo>
                    <a:pt x="792" y="1616"/>
                    <a:pt x="839" y="1628"/>
                    <a:pt x="883" y="1628"/>
                  </a:cubicBezTo>
                  <a:cubicBezTo>
                    <a:pt x="894" y="1628"/>
                    <a:pt x="904" y="1627"/>
                    <a:pt x="914" y="1626"/>
                  </a:cubicBezTo>
                  <a:cubicBezTo>
                    <a:pt x="1053" y="1607"/>
                    <a:pt x="1194" y="1598"/>
                    <a:pt x="1335" y="1598"/>
                  </a:cubicBezTo>
                  <a:cubicBezTo>
                    <a:pt x="2023" y="1598"/>
                    <a:pt x="2712" y="1812"/>
                    <a:pt x="3275" y="2207"/>
                  </a:cubicBezTo>
                  <a:cubicBezTo>
                    <a:pt x="3239" y="2089"/>
                    <a:pt x="3166" y="1986"/>
                    <a:pt x="3093" y="1887"/>
                  </a:cubicBezTo>
                  <a:cubicBezTo>
                    <a:pt x="2781" y="1463"/>
                    <a:pt x="2438" y="1058"/>
                    <a:pt x="2026" y="730"/>
                  </a:cubicBezTo>
                  <a:cubicBezTo>
                    <a:pt x="1617" y="400"/>
                    <a:pt x="1133" y="150"/>
                    <a:pt x="615" y="65"/>
                  </a:cubicBezTo>
                  <a:cubicBezTo>
                    <a:pt x="424" y="33"/>
                    <a:pt x="220" y="1"/>
                    <a:pt x="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48"/>
            <p:cNvSpPr/>
            <p:nvPr/>
          </p:nvSpPr>
          <p:spPr>
            <a:xfrm>
              <a:off x="5318492" y="1921935"/>
              <a:ext cx="241314" cy="158995"/>
            </a:xfrm>
            <a:custGeom>
              <a:avLst/>
              <a:gdLst/>
              <a:ahLst/>
              <a:cxnLst/>
              <a:rect l="l" t="t" r="r" b="b"/>
              <a:pathLst>
                <a:path w="3251" h="2142" extrusionOk="0">
                  <a:moveTo>
                    <a:pt x="35" y="0"/>
                  </a:moveTo>
                  <a:cubicBezTo>
                    <a:pt x="23" y="0"/>
                    <a:pt x="12" y="1"/>
                    <a:pt x="0" y="1"/>
                  </a:cubicBezTo>
                  <a:lnTo>
                    <a:pt x="13" y="370"/>
                  </a:lnTo>
                  <a:cubicBezTo>
                    <a:pt x="38" y="369"/>
                    <a:pt x="62" y="369"/>
                    <a:pt x="87" y="369"/>
                  </a:cubicBezTo>
                  <a:cubicBezTo>
                    <a:pt x="198" y="369"/>
                    <a:pt x="310" y="374"/>
                    <a:pt x="417" y="380"/>
                  </a:cubicBezTo>
                  <a:cubicBezTo>
                    <a:pt x="943" y="409"/>
                    <a:pt x="1450" y="606"/>
                    <a:pt x="1892" y="890"/>
                  </a:cubicBezTo>
                  <a:cubicBezTo>
                    <a:pt x="2335" y="1173"/>
                    <a:pt x="2722" y="1540"/>
                    <a:pt x="3077" y="1926"/>
                  </a:cubicBezTo>
                  <a:cubicBezTo>
                    <a:pt x="3140" y="1993"/>
                    <a:pt x="3201" y="2064"/>
                    <a:pt x="3250" y="2141"/>
                  </a:cubicBezTo>
                  <a:cubicBezTo>
                    <a:pt x="3210" y="2050"/>
                    <a:pt x="3151" y="1967"/>
                    <a:pt x="3093" y="1887"/>
                  </a:cubicBezTo>
                  <a:cubicBezTo>
                    <a:pt x="2781" y="1462"/>
                    <a:pt x="2438" y="1057"/>
                    <a:pt x="2026" y="728"/>
                  </a:cubicBezTo>
                  <a:cubicBezTo>
                    <a:pt x="1617" y="400"/>
                    <a:pt x="1133" y="149"/>
                    <a:pt x="615" y="65"/>
                  </a:cubicBezTo>
                  <a:cubicBezTo>
                    <a:pt x="428" y="33"/>
                    <a:pt x="227" y="0"/>
                    <a:pt x="35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8986;p48"/>
            <p:cNvSpPr/>
            <p:nvPr/>
          </p:nvSpPr>
          <p:spPr>
            <a:xfrm>
              <a:off x="5319308" y="1948508"/>
              <a:ext cx="76603" cy="94343"/>
            </a:xfrm>
            <a:custGeom>
              <a:avLst/>
              <a:gdLst/>
              <a:ahLst/>
              <a:cxnLst/>
              <a:rect l="l" t="t" r="r" b="b"/>
              <a:pathLst>
                <a:path w="1032" h="1271" extrusionOk="0">
                  <a:moveTo>
                    <a:pt x="1" y="0"/>
                  </a:moveTo>
                  <a:lnTo>
                    <a:pt x="8" y="234"/>
                  </a:lnTo>
                  <a:cubicBezTo>
                    <a:pt x="243" y="259"/>
                    <a:pt x="293" y="305"/>
                    <a:pt x="512" y="394"/>
                  </a:cubicBezTo>
                  <a:cubicBezTo>
                    <a:pt x="802" y="510"/>
                    <a:pt x="887" y="892"/>
                    <a:pt x="785" y="1178"/>
                  </a:cubicBezTo>
                  <a:cubicBezTo>
                    <a:pt x="779" y="1191"/>
                    <a:pt x="776" y="1205"/>
                    <a:pt x="778" y="1220"/>
                  </a:cubicBezTo>
                  <a:cubicBezTo>
                    <a:pt x="781" y="1253"/>
                    <a:pt x="810" y="1265"/>
                    <a:pt x="845" y="1271"/>
                  </a:cubicBezTo>
                  <a:cubicBezTo>
                    <a:pt x="929" y="1232"/>
                    <a:pt x="990" y="1141"/>
                    <a:pt x="1009" y="1050"/>
                  </a:cubicBezTo>
                  <a:cubicBezTo>
                    <a:pt x="1032" y="927"/>
                    <a:pt x="996" y="800"/>
                    <a:pt x="953" y="683"/>
                  </a:cubicBezTo>
                  <a:cubicBezTo>
                    <a:pt x="916" y="581"/>
                    <a:pt x="872" y="479"/>
                    <a:pt x="807" y="394"/>
                  </a:cubicBezTo>
                  <a:cubicBezTo>
                    <a:pt x="627" y="158"/>
                    <a:pt x="313" y="74"/>
                    <a:pt x="24" y="6"/>
                  </a:cubicBezTo>
                  <a:cubicBezTo>
                    <a:pt x="17" y="4"/>
                    <a:pt x="10" y="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48"/>
            <p:cNvSpPr/>
            <p:nvPr/>
          </p:nvSpPr>
          <p:spPr>
            <a:xfrm>
              <a:off x="5203441" y="1866637"/>
              <a:ext cx="129007" cy="140884"/>
            </a:xfrm>
            <a:custGeom>
              <a:avLst/>
              <a:gdLst/>
              <a:ahLst/>
              <a:cxnLst/>
              <a:rect l="l" t="t" r="r" b="b"/>
              <a:pathLst>
                <a:path w="1738" h="1898" extrusionOk="0">
                  <a:moveTo>
                    <a:pt x="569" y="1"/>
                  </a:moveTo>
                  <a:lnTo>
                    <a:pt x="1" y="1287"/>
                  </a:lnTo>
                  <a:cubicBezTo>
                    <a:pt x="1" y="1287"/>
                    <a:pt x="364" y="1897"/>
                    <a:pt x="1093" y="1897"/>
                  </a:cubicBezTo>
                  <a:cubicBezTo>
                    <a:pt x="1659" y="1897"/>
                    <a:pt x="1694" y="1598"/>
                    <a:pt x="1694" y="1598"/>
                  </a:cubicBezTo>
                  <a:cubicBezTo>
                    <a:pt x="1709" y="1369"/>
                    <a:pt x="1723" y="1138"/>
                    <a:pt x="1738" y="906"/>
                  </a:cubicBezTo>
                  <a:lnTo>
                    <a:pt x="569" y="1"/>
                  </a:lnTo>
                  <a:close/>
                </a:path>
              </a:pathLst>
            </a:custGeom>
            <a:solidFill>
              <a:srgbClr val="F87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48"/>
            <p:cNvSpPr/>
            <p:nvPr/>
          </p:nvSpPr>
          <p:spPr>
            <a:xfrm>
              <a:off x="5221923" y="1713806"/>
              <a:ext cx="186088" cy="235672"/>
            </a:xfrm>
            <a:custGeom>
              <a:avLst/>
              <a:gdLst/>
              <a:ahLst/>
              <a:cxnLst/>
              <a:rect l="l" t="t" r="r" b="b"/>
              <a:pathLst>
                <a:path w="2507" h="3175" extrusionOk="0">
                  <a:moveTo>
                    <a:pt x="1308" y="0"/>
                  </a:moveTo>
                  <a:cubicBezTo>
                    <a:pt x="819" y="0"/>
                    <a:pt x="360" y="307"/>
                    <a:pt x="190" y="779"/>
                  </a:cubicBezTo>
                  <a:cubicBezTo>
                    <a:pt x="2" y="1308"/>
                    <a:pt x="0" y="1973"/>
                    <a:pt x="337" y="2443"/>
                  </a:cubicBezTo>
                  <a:cubicBezTo>
                    <a:pt x="601" y="2813"/>
                    <a:pt x="1098" y="3174"/>
                    <a:pt x="1575" y="3174"/>
                  </a:cubicBezTo>
                  <a:cubicBezTo>
                    <a:pt x="1750" y="3174"/>
                    <a:pt x="1923" y="3125"/>
                    <a:pt x="2081" y="3010"/>
                  </a:cubicBezTo>
                  <a:cubicBezTo>
                    <a:pt x="2467" y="2726"/>
                    <a:pt x="2507" y="2231"/>
                    <a:pt x="2462" y="1790"/>
                  </a:cubicBezTo>
                  <a:cubicBezTo>
                    <a:pt x="2437" y="1544"/>
                    <a:pt x="2387" y="1303"/>
                    <a:pt x="2340" y="1064"/>
                  </a:cubicBezTo>
                  <a:cubicBezTo>
                    <a:pt x="2296" y="840"/>
                    <a:pt x="2273" y="576"/>
                    <a:pt x="2144" y="375"/>
                  </a:cubicBezTo>
                  <a:cubicBezTo>
                    <a:pt x="1990" y="140"/>
                    <a:pt x="1645" y="17"/>
                    <a:pt x="1374" y="2"/>
                  </a:cubicBezTo>
                  <a:cubicBezTo>
                    <a:pt x="1352" y="1"/>
                    <a:pt x="1330" y="0"/>
                    <a:pt x="1308" y="0"/>
                  </a:cubicBezTo>
                  <a:close/>
                </a:path>
              </a:pathLst>
            </a:custGeom>
            <a:solidFill>
              <a:srgbClr val="F87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48"/>
            <p:cNvSpPr/>
            <p:nvPr/>
          </p:nvSpPr>
          <p:spPr>
            <a:xfrm>
              <a:off x="5252207" y="1713731"/>
              <a:ext cx="155804" cy="226839"/>
            </a:xfrm>
            <a:custGeom>
              <a:avLst/>
              <a:gdLst/>
              <a:ahLst/>
              <a:cxnLst/>
              <a:rect l="l" t="t" r="r" b="b"/>
              <a:pathLst>
                <a:path w="2099" h="3056" extrusionOk="0">
                  <a:moveTo>
                    <a:pt x="894" y="1"/>
                  </a:moveTo>
                  <a:cubicBezTo>
                    <a:pt x="858" y="1"/>
                    <a:pt x="821" y="3"/>
                    <a:pt x="784" y="6"/>
                  </a:cubicBezTo>
                  <a:cubicBezTo>
                    <a:pt x="516" y="137"/>
                    <a:pt x="296" y="368"/>
                    <a:pt x="192" y="662"/>
                  </a:cubicBezTo>
                  <a:cubicBezTo>
                    <a:pt x="2" y="1190"/>
                    <a:pt x="0" y="1856"/>
                    <a:pt x="339" y="2327"/>
                  </a:cubicBezTo>
                  <a:cubicBezTo>
                    <a:pt x="603" y="2694"/>
                    <a:pt x="1100" y="3056"/>
                    <a:pt x="1577" y="3056"/>
                  </a:cubicBezTo>
                  <a:cubicBezTo>
                    <a:pt x="1584" y="3056"/>
                    <a:pt x="1592" y="3056"/>
                    <a:pt x="1599" y="3056"/>
                  </a:cubicBezTo>
                  <a:cubicBezTo>
                    <a:pt x="1624" y="3044"/>
                    <a:pt x="1648" y="3029"/>
                    <a:pt x="1673" y="3011"/>
                  </a:cubicBezTo>
                  <a:cubicBezTo>
                    <a:pt x="2059" y="2727"/>
                    <a:pt x="2099" y="2232"/>
                    <a:pt x="2054" y="1791"/>
                  </a:cubicBezTo>
                  <a:cubicBezTo>
                    <a:pt x="2029" y="1545"/>
                    <a:pt x="1979" y="1304"/>
                    <a:pt x="1932" y="1065"/>
                  </a:cubicBezTo>
                  <a:cubicBezTo>
                    <a:pt x="1888" y="841"/>
                    <a:pt x="1865" y="577"/>
                    <a:pt x="1736" y="376"/>
                  </a:cubicBezTo>
                  <a:cubicBezTo>
                    <a:pt x="1582" y="141"/>
                    <a:pt x="1237" y="18"/>
                    <a:pt x="966" y="3"/>
                  </a:cubicBezTo>
                  <a:cubicBezTo>
                    <a:pt x="942" y="1"/>
                    <a:pt x="918" y="1"/>
                    <a:pt x="8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48"/>
            <p:cNvSpPr/>
            <p:nvPr/>
          </p:nvSpPr>
          <p:spPr>
            <a:xfrm>
              <a:off x="5276331" y="1927799"/>
              <a:ext cx="55448" cy="24272"/>
            </a:xfrm>
            <a:custGeom>
              <a:avLst/>
              <a:gdLst/>
              <a:ahLst/>
              <a:cxnLst/>
              <a:rect l="l" t="t" r="r" b="b"/>
              <a:pathLst>
                <a:path w="747" h="327" extrusionOk="0">
                  <a:moveTo>
                    <a:pt x="38" y="0"/>
                  </a:moveTo>
                  <a:lnTo>
                    <a:pt x="0" y="39"/>
                  </a:lnTo>
                  <a:cubicBezTo>
                    <a:pt x="140" y="172"/>
                    <a:pt x="372" y="327"/>
                    <a:pt x="698" y="327"/>
                  </a:cubicBezTo>
                  <a:cubicBezTo>
                    <a:pt x="713" y="327"/>
                    <a:pt x="731" y="327"/>
                    <a:pt x="747" y="324"/>
                  </a:cubicBezTo>
                  <a:lnTo>
                    <a:pt x="745" y="270"/>
                  </a:lnTo>
                  <a:cubicBezTo>
                    <a:pt x="728" y="271"/>
                    <a:pt x="711" y="272"/>
                    <a:pt x="694" y="272"/>
                  </a:cubicBezTo>
                  <a:cubicBezTo>
                    <a:pt x="389" y="272"/>
                    <a:pt x="169" y="126"/>
                    <a:pt x="38" y="0"/>
                  </a:cubicBezTo>
                  <a:close/>
                </a:path>
              </a:pathLst>
            </a:custGeom>
            <a:solidFill>
              <a:srgbClr val="AD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48"/>
            <p:cNvSpPr/>
            <p:nvPr/>
          </p:nvSpPr>
          <p:spPr>
            <a:xfrm>
              <a:off x="5168851" y="1661996"/>
              <a:ext cx="262543" cy="257347"/>
            </a:xfrm>
            <a:custGeom>
              <a:avLst/>
              <a:gdLst/>
              <a:ahLst/>
              <a:cxnLst/>
              <a:rect l="l" t="t" r="r" b="b"/>
              <a:pathLst>
                <a:path w="3537" h="3467" extrusionOk="0">
                  <a:moveTo>
                    <a:pt x="1713" y="1"/>
                  </a:moveTo>
                  <a:cubicBezTo>
                    <a:pt x="1585" y="1"/>
                    <a:pt x="1397" y="172"/>
                    <a:pt x="1334" y="228"/>
                  </a:cubicBezTo>
                  <a:cubicBezTo>
                    <a:pt x="1085" y="449"/>
                    <a:pt x="888" y="729"/>
                    <a:pt x="785" y="1049"/>
                  </a:cubicBezTo>
                  <a:cubicBezTo>
                    <a:pt x="746" y="1165"/>
                    <a:pt x="737" y="1303"/>
                    <a:pt x="613" y="1355"/>
                  </a:cubicBezTo>
                  <a:cubicBezTo>
                    <a:pt x="1" y="1618"/>
                    <a:pt x="105" y="2475"/>
                    <a:pt x="426" y="2919"/>
                  </a:cubicBezTo>
                  <a:cubicBezTo>
                    <a:pt x="632" y="3202"/>
                    <a:pt x="947" y="3403"/>
                    <a:pt x="1293" y="3467"/>
                  </a:cubicBezTo>
                  <a:cubicBezTo>
                    <a:pt x="1274" y="3358"/>
                    <a:pt x="1251" y="3239"/>
                    <a:pt x="1171" y="3163"/>
                  </a:cubicBezTo>
                  <a:cubicBezTo>
                    <a:pt x="1142" y="3135"/>
                    <a:pt x="1106" y="3114"/>
                    <a:pt x="1075" y="3089"/>
                  </a:cubicBezTo>
                  <a:cubicBezTo>
                    <a:pt x="971" y="3002"/>
                    <a:pt x="927" y="2864"/>
                    <a:pt x="895" y="2733"/>
                  </a:cubicBezTo>
                  <a:cubicBezTo>
                    <a:pt x="880" y="2667"/>
                    <a:pt x="829" y="2560"/>
                    <a:pt x="919" y="2560"/>
                  </a:cubicBezTo>
                  <a:cubicBezTo>
                    <a:pt x="923" y="2560"/>
                    <a:pt x="928" y="2560"/>
                    <a:pt x="933" y="2560"/>
                  </a:cubicBezTo>
                  <a:cubicBezTo>
                    <a:pt x="1033" y="2571"/>
                    <a:pt x="1125" y="2614"/>
                    <a:pt x="1223" y="2634"/>
                  </a:cubicBezTo>
                  <a:cubicBezTo>
                    <a:pt x="1267" y="2645"/>
                    <a:pt x="1316" y="2651"/>
                    <a:pt x="1365" y="2651"/>
                  </a:cubicBezTo>
                  <a:cubicBezTo>
                    <a:pt x="1406" y="2651"/>
                    <a:pt x="1447" y="2646"/>
                    <a:pt x="1483" y="2634"/>
                  </a:cubicBezTo>
                  <a:cubicBezTo>
                    <a:pt x="1457" y="2575"/>
                    <a:pt x="1432" y="2505"/>
                    <a:pt x="1405" y="2446"/>
                  </a:cubicBezTo>
                  <a:cubicBezTo>
                    <a:pt x="1370" y="2372"/>
                    <a:pt x="1297" y="2322"/>
                    <a:pt x="1251" y="2257"/>
                  </a:cubicBezTo>
                  <a:cubicBezTo>
                    <a:pt x="1213" y="2205"/>
                    <a:pt x="1184" y="2144"/>
                    <a:pt x="1191" y="2078"/>
                  </a:cubicBezTo>
                  <a:cubicBezTo>
                    <a:pt x="1206" y="1937"/>
                    <a:pt x="1385" y="1824"/>
                    <a:pt x="1489" y="1753"/>
                  </a:cubicBezTo>
                  <a:cubicBezTo>
                    <a:pt x="1572" y="1695"/>
                    <a:pt x="1671" y="1657"/>
                    <a:pt x="1769" y="1635"/>
                  </a:cubicBezTo>
                  <a:cubicBezTo>
                    <a:pt x="1961" y="1592"/>
                    <a:pt x="2159" y="1596"/>
                    <a:pt x="2350" y="1566"/>
                  </a:cubicBezTo>
                  <a:cubicBezTo>
                    <a:pt x="2792" y="1495"/>
                    <a:pt x="3198" y="1229"/>
                    <a:pt x="3439" y="853"/>
                  </a:cubicBezTo>
                  <a:cubicBezTo>
                    <a:pt x="3490" y="773"/>
                    <a:pt x="3537" y="673"/>
                    <a:pt x="3502" y="584"/>
                  </a:cubicBezTo>
                  <a:cubicBezTo>
                    <a:pt x="3468" y="503"/>
                    <a:pt x="3377" y="459"/>
                    <a:pt x="3290" y="453"/>
                  </a:cubicBezTo>
                  <a:cubicBezTo>
                    <a:pt x="3284" y="453"/>
                    <a:pt x="3277" y="453"/>
                    <a:pt x="3271" y="453"/>
                  </a:cubicBezTo>
                  <a:cubicBezTo>
                    <a:pt x="3190" y="453"/>
                    <a:pt x="3110" y="478"/>
                    <a:pt x="3031" y="498"/>
                  </a:cubicBezTo>
                  <a:cubicBezTo>
                    <a:pt x="2886" y="535"/>
                    <a:pt x="2738" y="558"/>
                    <a:pt x="2588" y="564"/>
                  </a:cubicBezTo>
                  <a:cubicBezTo>
                    <a:pt x="2581" y="507"/>
                    <a:pt x="2625" y="456"/>
                    <a:pt x="2646" y="405"/>
                  </a:cubicBezTo>
                  <a:cubicBezTo>
                    <a:pt x="2694" y="295"/>
                    <a:pt x="2648" y="157"/>
                    <a:pt x="2552" y="86"/>
                  </a:cubicBezTo>
                  <a:cubicBezTo>
                    <a:pt x="2492" y="41"/>
                    <a:pt x="2431" y="23"/>
                    <a:pt x="2369" y="23"/>
                  </a:cubicBezTo>
                  <a:cubicBezTo>
                    <a:pt x="2279" y="23"/>
                    <a:pt x="2188" y="62"/>
                    <a:pt x="2103" y="112"/>
                  </a:cubicBezTo>
                  <a:cubicBezTo>
                    <a:pt x="2008" y="169"/>
                    <a:pt x="1918" y="230"/>
                    <a:pt x="1830" y="296"/>
                  </a:cubicBezTo>
                  <a:cubicBezTo>
                    <a:pt x="1787" y="238"/>
                    <a:pt x="1845" y="154"/>
                    <a:pt x="1820" y="84"/>
                  </a:cubicBezTo>
                  <a:cubicBezTo>
                    <a:pt x="1799" y="24"/>
                    <a:pt x="1760" y="1"/>
                    <a:pt x="17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992;p48"/>
            <p:cNvSpPr/>
            <p:nvPr/>
          </p:nvSpPr>
          <p:spPr>
            <a:xfrm>
              <a:off x="5168777" y="1661996"/>
              <a:ext cx="152018" cy="255268"/>
            </a:xfrm>
            <a:custGeom>
              <a:avLst/>
              <a:gdLst/>
              <a:ahLst/>
              <a:cxnLst/>
              <a:rect l="l" t="t" r="r" b="b"/>
              <a:pathLst>
                <a:path w="2048" h="3439" extrusionOk="0">
                  <a:moveTo>
                    <a:pt x="2048" y="148"/>
                  </a:moveTo>
                  <a:lnTo>
                    <a:pt x="2048" y="148"/>
                  </a:lnTo>
                  <a:cubicBezTo>
                    <a:pt x="2048" y="148"/>
                    <a:pt x="2048" y="148"/>
                    <a:pt x="2048" y="148"/>
                  </a:cubicBezTo>
                  <a:lnTo>
                    <a:pt x="2048" y="148"/>
                  </a:lnTo>
                  <a:cubicBezTo>
                    <a:pt x="2048" y="148"/>
                    <a:pt x="2048" y="148"/>
                    <a:pt x="2048" y="148"/>
                  </a:cubicBezTo>
                  <a:close/>
                  <a:moveTo>
                    <a:pt x="1714" y="1"/>
                  </a:moveTo>
                  <a:cubicBezTo>
                    <a:pt x="1586" y="1"/>
                    <a:pt x="1398" y="172"/>
                    <a:pt x="1335" y="228"/>
                  </a:cubicBezTo>
                  <a:cubicBezTo>
                    <a:pt x="1086" y="449"/>
                    <a:pt x="889" y="729"/>
                    <a:pt x="786" y="1049"/>
                  </a:cubicBezTo>
                  <a:cubicBezTo>
                    <a:pt x="747" y="1165"/>
                    <a:pt x="738" y="1303"/>
                    <a:pt x="614" y="1355"/>
                  </a:cubicBezTo>
                  <a:cubicBezTo>
                    <a:pt x="0" y="1618"/>
                    <a:pt x="106" y="2475"/>
                    <a:pt x="427" y="2919"/>
                  </a:cubicBezTo>
                  <a:cubicBezTo>
                    <a:pt x="609" y="3170"/>
                    <a:pt x="880" y="3355"/>
                    <a:pt x="1176" y="3439"/>
                  </a:cubicBezTo>
                  <a:lnTo>
                    <a:pt x="1197" y="3423"/>
                  </a:lnTo>
                  <a:cubicBezTo>
                    <a:pt x="867" y="3310"/>
                    <a:pt x="635" y="2958"/>
                    <a:pt x="659" y="2610"/>
                  </a:cubicBezTo>
                  <a:cubicBezTo>
                    <a:pt x="667" y="2501"/>
                    <a:pt x="716" y="2376"/>
                    <a:pt x="824" y="2353"/>
                  </a:cubicBezTo>
                  <a:cubicBezTo>
                    <a:pt x="845" y="2350"/>
                    <a:pt x="869" y="2350"/>
                    <a:pt x="886" y="2337"/>
                  </a:cubicBezTo>
                  <a:cubicBezTo>
                    <a:pt x="905" y="2325"/>
                    <a:pt x="912" y="2305"/>
                    <a:pt x="919" y="2284"/>
                  </a:cubicBezTo>
                  <a:cubicBezTo>
                    <a:pt x="980" y="2115"/>
                    <a:pt x="962" y="1981"/>
                    <a:pt x="1097" y="1849"/>
                  </a:cubicBezTo>
                  <a:cubicBezTo>
                    <a:pt x="1160" y="1788"/>
                    <a:pt x="1223" y="1693"/>
                    <a:pt x="1179" y="1615"/>
                  </a:cubicBezTo>
                  <a:cubicBezTo>
                    <a:pt x="1165" y="1587"/>
                    <a:pt x="1137" y="1564"/>
                    <a:pt x="1139" y="1535"/>
                  </a:cubicBezTo>
                  <a:cubicBezTo>
                    <a:pt x="1140" y="1513"/>
                    <a:pt x="1155" y="1495"/>
                    <a:pt x="1172" y="1479"/>
                  </a:cubicBezTo>
                  <a:cubicBezTo>
                    <a:pt x="1383" y="1265"/>
                    <a:pt x="1698" y="1192"/>
                    <a:pt x="1934" y="1005"/>
                  </a:cubicBezTo>
                  <a:cubicBezTo>
                    <a:pt x="1953" y="989"/>
                    <a:pt x="1975" y="963"/>
                    <a:pt x="1966" y="940"/>
                  </a:cubicBezTo>
                  <a:cubicBezTo>
                    <a:pt x="1961" y="928"/>
                    <a:pt x="1950" y="921"/>
                    <a:pt x="1937" y="915"/>
                  </a:cubicBezTo>
                  <a:cubicBezTo>
                    <a:pt x="1878" y="890"/>
                    <a:pt x="1808" y="903"/>
                    <a:pt x="1743" y="896"/>
                  </a:cubicBezTo>
                  <a:cubicBezTo>
                    <a:pt x="1677" y="889"/>
                    <a:pt x="1603" y="848"/>
                    <a:pt x="1603" y="783"/>
                  </a:cubicBezTo>
                  <a:cubicBezTo>
                    <a:pt x="1603" y="760"/>
                    <a:pt x="1612" y="738"/>
                    <a:pt x="1624" y="719"/>
                  </a:cubicBezTo>
                  <a:cubicBezTo>
                    <a:pt x="1685" y="609"/>
                    <a:pt x="1797" y="542"/>
                    <a:pt x="1884" y="455"/>
                  </a:cubicBezTo>
                  <a:cubicBezTo>
                    <a:pt x="1894" y="440"/>
                    <a:pt x="1905" y="432"/>
                    <a:pt x="1914" y="420"/>
                  </a:cubicBezTo>
                  <a:cubicBezTo>
                    <a:pt x="1945" y="387"/>
                    <a:pt x="1969" y="347"/>
                    <a:pt x="1993" y="307"/>
                  </a:cubicBezTo>
                  <a:cubicBezTo>
                    <a:pt x="2007" y="279"/>
                    <a:pt x="2036" y="156"/>
                    <a:pt x="2048" y="148"/>
                  </a:cubicBezTo>
                  <a:lnTo>
                    <a:pt x="2048" y="148"/>
                  </a:lnTo>
                  <a:cubicBezTo>
                    <a:pt x="1974" y="195"/>
                    <a:pt x="1900" y="244"/>
                    <a:pt x="1830" y="296"/>
                  </a:cubicBezTo>
                  <a:cubicBezTo>
                    <a:pt x="1786" y="238"/>
                    <a:pt x="1844" y="154"/>
                    <a:pt x="1821" y="84"/>
                  </a:cubicBezTo>
                  <a:cubicBezTo>
                    <a:pt x="1800" y="24"/>
                    <a:pt x="1761" y="1"/>
                    <a:pt x="1714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993;p48"/>
            <p:cNvSpPr/>
            <p:nvPr/>
          </p:nvSpPr>
          <p:spPr>
            <a:xfrm>
              <a:off x="5218212" y="1849120"/>
              <a:ext cx="48025" cy="50549"/>
            </a:xfrm>
            <a:custGeom>
              <a:avLst/>
              <a:gdLst/>
              <a:ahLst/>
              <a:cxnLst/>
              <a:rect l="l" t="t" r="r" b="b"/>
              <a:pathLst>
                <a:path w="647" h="681" extrusionOk="0">
                  <a:moveTo>
                    <a:pt x="312" y="0"/>
                  </a:moveTo>
                  <a:cubicBezTo>
                    <a:pt x="272" y="0"/>
                    <a:pt x="232" y="19"/>
                    <a:pt x="201" y="47"/>
                  </a:cubicBezTo>
                  <a:cubicBezTo>
                    <a:pt x="1" y="226"/>
                    <a:pt x="244" y="680"/>
                    <a:pt x="490" y="680"/>
                  </a:cubicBezTo>
                  <a:cubicBezTo>
                    <a:pt x="493" y="680"/>
                    <a:pt x="497" y="680"/>
                    <a:pt x="500" y="680"/>
                  </a:cubicBezTo>
                  <a:cubicBezTo>
                    <a:pt x="545" y="678"/>
                    <a:pt x="589" y="654"/>
                    <a:pt x="615" y="614"/>
                  </a:cubicBezTo>
                  <a:cubicBezTo>
                    <a:pt x="640" y="577"/>
                    <a:pt x="647" y="526"/>
                    <a:pt x="631" y="484"/>
                  </a:cubicBezTo>
                  <a:lnTo>
                    <a:pt x="487" y="96"/>
                  </a:lnTo>
                  <a:cubicBezTo>
                    <a:pt x="458" y="0"/>
                    <a:pt x="354" y="0"/>
                    <a:pt x="312" y="0"/>
                  </a:cubicBezTo>
                  <a:close/>
                </a:path>
              </a:pathLst>
            </a:custGeom>
            <a:solidFill>
              <a:srgbClr val="F87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48"/>
            <p:cNvSpPr/>
            <p:nvPr/>
          </p:nvSpPr>
          <p:spPr>
            <a:xfrm>
              <a:off x="5360949" y="1830266"/>
              <a:ext cx="25312" cy="42903"/>
            </a:xfrm>
            <a:custGeom>
              <a:avLst/>
              <a:gdLst/>
              <a:ahLst/>
              <a:cxnLst/>
              <a:rect l="l" t="t" r="r" b="b"/>
              <a:pathLst>
                <a:path w="341" h="578" extrusionOk="0">
                  <a:moveTo>
                    <a:pt x="44" y="0"/>
                  </a:moveTo>
                  <a:lnTo>
                    <a:pt x="0" y="33"/>
                  </a:lnTo>
                  <a:cubicBezTo>
                    <a:pt x="117" y="180"/>
                    <a:pt x="266" y="415"/>
                    <a:pt x="234" y="476"/>
                  </a:cubicBezTo>
                  <a:cubicBezTo>
                    <a:pt x="217" y="512"/>
                    <a:pt x="176" y="521"/>
                    <a:pt x="135" y="521"/>
                  </a:cubicBezTo>
                  <a:cubicBezTo>
                    <a:pt x="84" y="521"/>
                    <a:pt x="33" y="505"/>
                    <a:pt x="31" y="505"/>
                  </a:cubicBezTo>
                  <a:lnTo>
                    <a:pt x="13" y="558"/>
                  </a:lnTo>
                  <a:cubicBezTo>
                    <a:pt x="19" y="561"/>
                    <a:pt x="73" y="578"/>
                    <a:pt x="133" y="578"/>
                  </a:cubicBezTo>
                  <a:cubicBezTo>
                    <a:pt x="191" y="578"/>
                    <a:pt x="253" y="563"/>
                    <a:pt x="284" y="501"/>
                  </a:cubicBezTo>
                  <a:cubicBezTo>
                    <a:pt x="340" y="386"/>
                    <a:pt x="95" y="62"/>
                    <a:pt x="44" y="0"/>
                  </a:cubicBezTo>
                  <a:close/>
                </a:path>
              </a:pathLst>
            </a:custGeom>
            <a:solidFill>
              <a:srgbClr val="AD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48"/>
            <p:cNvSpPr/>
            <p:nvPr/>
          </p:nvSpPr>
          <p:spPr>
            <a:xfrm>
              <a:off x="5338755" y="1887494"/>
              <a:ext cx="47357" cy="21526"/>
            </a:xfrm>
            <a:custGeom>
              <a:avLst/>
              <a:gdLst/>
              <a:ahLst/>
              <a:cxnLst/>
              <a:rect l="l" t="t" r="r" b="b"/>
              <a:pathLst>
                <a:path w="638" h="290" extrusionOk="0">
                  <a:moveTo>
                    <a:pt x="583" y="0"/>
                  </a:moveTo>
                  <a:cubicBezTo>
                    <a:pt x="583" y="2"/>
                    <a:pt x="581" y="180"/>
                    <a:pt x="369" y="227"/>
                  </a:cubicBezTo>
                  <a:cubicBezTo>
                    <a:pt x="345" y="232"/>
                    <a:pt x="323" y="234"/>
                    <a:pt x="302" y="234"/>
                  </a:cubicBezTo>
                  <a:cubicBezTo>
                    <a:pt x="134" y="234"/>
                    <a:pt x="52" y="82"/>
                    <a:pt x="50" y="74"/>
                  </a:cubicBezTo>
                  <a:lnTo>
                    <a:pt x="0" y="100"/>
                  </a:lnTo>
                  <a:cubicBezTo>
                    <a:pt x="2" y="102"/>
                    <a:pt x="102" y="289"/>
                    <a:pt x="304" y="289"/>
                  </a:cubicBezTo>
                  <a:cubicBezTo>
                    <a:pt x="327" y="289"/>
                    <a:pt x="352" y="286"/>
                    <a:pt x="379" y="282"/>
                  </a:cubicBezTo>
                  <a:cubicBezTo>
                    <a:pt x="633" y="224"/>
                    <a:pt x="638" y="2"/>
                    <a:pt x="638" y="0"/>
                  </a:cubicBezTo>
                  <a:close/>
                </a:path>
              </a:pathLst>
            </a:custGeom>
            <a:solidFill>
              <a:srgbClr val="AD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48"/>
            <p:cNvSpPr/>
            <p:nvPr/>
          </p:nvSpPr>
          <p:spPr>
            <a:xfrm>
              <a:off x="5305428" y="1840138"/>
              <a:ext cx="25831" cy="12693"/>
            </a:xfrm>
            <a:custGeom>
              <a:avLst/>
              <a:gdLst/>
              <a:ahLst/>
              <a:cxnLst/>
              <a:rect l="l" t="t" r="r" b="b"/>
              <a:pathLst>
                <a:path w="348" h="171" extrusionOk="0">
                  <a:moveTo>
                    <a:pt x="301" y="0"/>
                  </a:moveTo>
                  <a:cubicBezTo>
                    <a:pt x="294" y="0"/>
                    <a:pt x="287" y="3"/>
                    <a:pt x="282" y="6"/>
                  </a:cubicBezTo>
                  <a:cubicBezTo>
                    <a:pt x="249" y="31"/>
                    <a:pt x="234" y="69"/>
                    <a:pt x="195" y="88"/>
                  </a:cubicBezTo>
                  <a:cubicBezTo>
                    <a:pt x="170" y="100"/>
                    <a:pt x="145" y="103"/>
                    <a:pt x="119" y="103"/>
                  </a:cubicBezTo>
                  <a:cubicBezTo>
                    <a:pt x="97" y="103"/>
                    <a:pt x="75" y="101"/>
                    <a:pt x="52" y="101"/>
                  </a:cubicBezTo>
                  <a:cubicBezTo>
                    <a:pt x="42" y="101"/>
                    <a:pt x="32" y="101"/>
                    <a:pt x="22" y="102"/>
                  </a:cubicBezTo>
                  <a:cubicBezTo>
                    <a:pt x="14" y="104"/>
                    <a:pt x="1" y="123"/>
                    <a:pt x="14" y="131"/>
                  </a:cubicBezTo>
                  <a:cubicBezTo>
                    <a:pt x="49" y="158"/>
                    <a:pt x="96" y="171"/>
                    <a:pt x="143" y="171"/>
                  </a:cubicBezTo>
                  <a:cubicBezTo>
                    <a:pt x="175" y="171"/>
                    <a:pt x="207" y="165"/>
                    <a:pt x="234" y="153"/>
                  </a:cubicBezTo>
                  <a:cubicBezTo>
                    <a:pt x="290" y="130"/>
                    <a:pt x="348" y="75"/>
                    <a:pt x="319" y="11"/>
                  </a:cubicBezTo>
                  <a:cubicBezTo>
                    <a:pt x="315" y="3"/>
                    <a:pt x="308" y="0"/>
                    <a:pt x="301" y="0"/>
                  </a:cubicBezTo>
                  <a:close/>
                </a:path>
              </a:pathLst>
            </a:custGeom>
            <a:solidFill>
              <a:srgbClr val="380F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48"/>
            <p:cNvSpPr/>
            <p:nvPr/>
          </p:nvSpPr>
          <p:spPr>
            <a:xfrm>
              <a:off x="5378466" y="1822027"/>
              <a:ext cx="17369" cy="9798"/>
            </a:xfrm>
            <a:custGeom>
              <a:avLst/>
              <a:gdLst/>
              <a:ahLst/>
              <a:cxnLst/>
              <a:rect l="l" t="t" r="r" b="b"/>
              <a:pathLst>
                <a:path w="234" h="132" extrusionOk="0">
                  <a:moveTo>
                    <a:pt x="191" y="1"/>
                  </a:moveTo>
                  <a:cubicBezTo>
                    <a:pt x="188" y="1"/>
                    <a:pt x="185" y="2"/>
                    <a:pt x="183" y="4"/>
                  </a:cubicBezTo>
                  <a:cubicBezTo>
                    <a:pt x="164" y="18"/>
                    <a:pt x="158" y="34"/>
                    <a:pt x="142" y="50"/>
                  </a:cubicBezTo>
                  <a:cubicBezTo>
                    <a:pt x="129" y="63"/>
                    <a:pt x="113" y="69"/>
                    <a:pt x="96" y="69"/>
                  </a:cubicBezTo>
                  <a:cubicBezTo>
                    <a:pt x="77" y="69"/>
                    <a:pt x="57" y="61"/>
                    <a:pt x="40" y="50"/>
                  </a:cubicBezTo>
                  <a:cubicBezTo>
                    <a:pt x="37" y="48"/>
                    <a:pt x="34" y="47"/>
                    <a:pt x="30" y="47"/>
                  </a:cubicBezTo>
                  <a:cubicBezTo>
                    <a:pt x="15" y="47"/>
                    <a:pt x="1" y="65"/>
                    <a:pt x="11" y="79"/>
                  </a:cubicBezTo>
                  <a:cubicBezTo>
                    <a:pt x="35" y="113"/>
                    <a:pt x="69" y="131"/>
                    <a:pt x="106" y="131"/>
                  </a:cubicBezTo>
                  <a:cubicBezTo>
                    <a:pt x="120" y="131"/>
                    <a:pt x="135" y="128"/>
                    <a:pt x="149" y="123"/>
                  </a:cubicBezTo>
                  <a:cubicBezTo>
                    <a:pt x="193" y="107"/>
                    <a:pt x="233" y="57"/>
                    <a:pt x="209" y="11"/>
                  </a:cubicBezTo>
                  <a:cubicBezTo>
                    <a:pt x="207" y="5"/>
                    <a:pt x="199" y="1"/>
                    <a:pt x="191" y="1"/>
                  </a:cubicBezTo>
                  <a:close/>
                </a:path>
              </a:pathLst>
            </a:custGeom>
            <a:solidFill>
              <a:srgbClr val="380F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8998;p48"/>
            <p:cNvSpPr/>
            <p:nvPr/>
          </p:nvSpPr>
          <p:spPr>
            <a:xfrm>
              <a:off x="5370227" y="1793821"/>
              <a:ext cx="22936" cy="9724"/>
            </a:xfrm>
            <a:custGeom>
              <a:avLst/>
              <a:gdLst/>
              <a:ahLst/>
              <a:cxnLst/>
              <a:rect l="l" t="t" r="r" b="b"/>
              <a:pathLst>
                <a:path w="309" h="131" extrusionOk="0">
                  <a:moveTo>
                    <a:pt x="115" y="0"/>
                  </a:moveTo>
                  <a:cubicBezTo>
                    <a:pt x="112" y="0"/>
                    <a:pt x="109" y="0"/>
                    <a:pt x="106" y="0"/>
                  </a:cubicBezTo>
                  <a:cubicBezTo>
                    <a:pt x="70" y="2"/>
                    <a:pt x="32" y="15"/>
                    <a:pt x="6" y="44"/>
                  </a:cubicBezTo>
                  <a:cubicBezTo>
                    <a:pt x="5" y="45"/>
                    <a:pt x="3" y="47"/>
                    <a:pt x="3" y="51"/>
                  </a:cubicBezTo>
                  <a:cubicBezTo>
                    <a:pt x="0" y="60"/>
                    <a:pt x="13" y="64"/>
                    <a:pt x="21" y="64"/>
                  </a:cubicBezTo>
                  <a:cubicBezTo>
                    <a:pt x="35" y="64"/>
                    <a:pt x="51" y="66"/>
                    <a:pt x="66" y="66"/>
                  </a:cubicBezTo>
                  <a:cubicBezTo>
                    <a:pt x="55" y="80"/>
                    <a:pt x="44" y="93"/>
                    <a:pt x="32" y="108"/>
                  </a:cubicBezTo>
                  <a:cubicBezTo>
                    <a:pt x="29" y="111"/>
                    <a:pt x="26" y="112"/>
                    <a:pt x="26" y="118"/>
                  </a:cubicBezTo>
                  <a:cubicBezTo>
                    <a:pt x="25" y="128"/>
                    <a:pt x="35" y="131"/>
                    <a:pt x="45" y="131"/>
                  </a:cubicBezTo>
                  <a:cubicBezTo>
                    <a:pt x="50" y="131"/>
                    <a:pt x="54" y="130"/>
                    <a:pt x="58" y="129"/>
                  </a:cubicBezTo>
                  <a:cubicBezTo>
                    <a:pt x="107" y="112"/>
                    <a:pt x="158" y="104"/>
                    <a:pt x="208" y="104"/>
                  </a:cubicBezTo>
                  <a:cubicBezTo>
                    <a:pt x="229" y="104"/>
                    <a:pt x="249" y="105"/>
                    <a:pt x="269" y="108"/>
                  </a:cubicBezTo>
                  <a:cubicBezTo>
                    <a:pt x="273" y="108"/>
                    <a:pt x="277" y="109"/>
                    <a:pt x="281" y="109"/>
                  </a:cubicBezTo>
                  <a:cubicBezTo>
                    <a:pt x="285" y="109"/>
                    <a:pt x="289" y="108"/>
                    <a:pt x="292" y="108"/>
                  </a:cubicBezTo>
                  <a:cubicBezTo>
                    <a:pt x="299" y="105"/>
                    <a:pt x="307" y="96"/>
                    <a:pt x="305" y="89"/>
                  </a:cubicBezTo>
                  <a:cubicBezTo>
                    <a:pt x="305" y="79"/>
                    <a:pt x="308" y="38"/>
                    <a:pt x="215" y="21"/>
                  </a:cubicBezTo>
                  <a:cubicBezTo>
                    <a:pt x="183" y="8"/>
                    <a:pt x="149" y="0"/>
                    <a:pt x="1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48"/>
            <p:cNvSpPr/>
            <p:nvPr/>
          </p:nvSpPr>
          <p:spPr>
            <a:xfrm>
              <a:off x="5295630" y="1810151"/>
              <a:ext cx="21823" cy="14252"/>
            </a:xfrm>
            <a:custGeom>
              <a:avLst/>
              <a:gdLst/>
              <a:ahLst/>
              <a:cxnLst/>
              <a:rect l="l" t="t" r="r" b="b"/>
              <a:pathLst>
                <a:path w="294" h="192" extrusionOk="0">
                  <a:moveTo>
                    <a:pt x="226" y="0"/>
                  </a:moveTo>
                  <a:cubicBezTo>
                    <a:pt x="206" y="0"/>
                    <a:pt x="186" y="5"/>
                    <a:pt x="167" y="13"/>
                  </a:cubicBezTo>
                  <a:cubicBezTo>
                    <a:pt x="133" y="26"/>
                    <a:pt x="104" y="50"/>
                    <a:pt x="76" y="76"/>
                  </a:cubicBezTo>
                  <a:cubicBezTo>
                    <a:pt x="0" y="133"/>
                    <a:pt x="18" y="166"/>
                    <a:pt x="22" y="180"/>
                  </a:cubicBezTo>
                  <a:cubicBezTo>
                    <a:pt x="22" y="187"/>
                    <a:pt x="32" y="191"/>
                    <a:pt x="40" y="191"/>
                  </a:cubicBezTo>
                  <a:cubicBezTo>
                    <a:pt x="47" y="191"/>
                    <a:pt x="54" y="185"/>
                    <a:pt x="61" y="181"/>
                  </a:cubicBezTo>
                  <a:cubicBezTo>
                    <a:pt x="121" y="143"/>
                    <a:pt x="191" y="120"/>
                    <a:pt x="262" y="113"/>
                  </a:cubicBezTo>
                  <a:cubicBezTo>
                    <a:pt x="275" y="111"/>
                    <a:pt x="294" y="101"/>
                    <a:pt x="286" y="90"/>
                  </a:cubicBezTo>
                  <a:cubicBezTo>
                    <a:pt x="285" y="85"/>
                    <a:pt x="282" y="84"/>
                    <a:pt x="278" y="82"/>
                  </a:cubicBezTo>
                  <a:cubicBezTo>
                    <a:pt x="263" y="75"/>
                    <a:pt x="247" y="65"/>
                    <a:pt x="231" y="58"/>
                  </a:cubicBezTo>
                  <a:cubicBezTo>
                    <a:pt x="243" y="50"/>
                    <a:pt x="257" y="43"/>
                    <a:pt x="271" y="36"/>
                  </a:cubicBezTo>
                  <a:cubicBezTo>
                    <a:pt x="278" y="33"/>
                    <a:pt x="286" y="24"/>
                    <a:pt x="282" y="17"/>
                  </a:cubicBezTo>
                  <a:cubicBezTo>
                    <a:pt x="282" y="13"/>
                    <a:pt x="278" y="13"/>
                    <a:pt x="276" y="11"/>
                  </a:cubicBezTo>
                  <a:cubicBezTo>
                    <a:pt x="260" y="4"/>
                    <a:pt x="243" y="0"/>
                    <a:pt x="2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48"/>
            <p:cNvSpPr/>
            <p:nvPr/>
          </p:nvSpPr>
          <p:spPr>
            <a:xfrm>
              <a:off x="5410013" y="2015534"/>
              <a:ext cx="259574" cy="240423"/>
            </a:xfrm>
            <a:custGeom>
              <a:avLst/>
              <a:gdLst/>
              <a:ahLst/>
              <a:cxnLst/>
              <a:rect l="l" t="t" r="r" b="b"/>
              <a:pathLst>
                <a:path w="3497" h="3239" extrusionOk="0">
                  <a:moveTo>
                    <a:pt x="1194" y="1"/>
                  </a:moveTo>
                  <a:cubicBezTo>
                    <a:pt x="1129" y="1"/>
                    <a:pt x="1066" y="7"/>
                    <a:pt x="1009" y="21"/>
                  </a:cubicBezTo>
                  <a:cubicBezTo>
                    <a:pt x="960" y="32"/>
                    <a:pt x="850" y="60"/>
                    <a:pt x="857" y="128"/>
                  </a:cubicBezTo>
                  <a:cubicBezTo>
                    <a:pt x="862" y="179"/>
                    <a:pt x="898" y="189"/>
                    <a:pt x="937" y="189"/>
                  </a:cubicBezTo>
                  <a:cubicBezTo>
                    <a:pt x="958" y="189"/>
                    <a:pt x="979" y="186"/>
                    <a:pt x="996" y="185"/>
                  </a:cubicBezTo>
                  <a:cubicBezTo>
                    <a:pt x="1051" y="181"/>
                    <a:pt x="1100" y="180"/>
                    <a:pt x="1144" y="180"/>
                  </a:cubicBezTo>
                  <a:cubicBezTo>
                    <a:pt x="1249" y="180"/>
                    <a:pt x="1316" y="188"/>
                    <a:pt x="1316" y="188"/>
                  </a:cubicBezTo>
                  <a:cubicBezTo>
                    <a:pt x="1316" y="188"/>
                    <a:pt x="886" y="304"/>
                    <a:pt x="793" y="340"/>
                  </a:cubicBezTo>
                  <a:cubicBezTo>
                    <a:pt x="601" y="419"/>
                    <a:pt x="411" y="513"/>
                    <a:pt x="235" y="625"/>
                  </a:cubicBezTo>
                  <a:cubicBezTo>
                    <a:pt x="212" y="639"/>
                    <a:pt x="180" y="664"/>
                    <a:pt x="189" y="696"/>
                  </a:cubicBezTo>
                  <a:cubicBezTo>
                    <a:pt x="195" y="715"/>
                    <a:pt x="212" y="725"/>
                    <a:pt x="230" y="726"/>
                  </a:cubicBezTo>
                  <a:cubicBezTo>
                    <a:pt x="236" y="727"/>
                    <a:pt x="242" y="727"/>
                    <a:pt x="248" y="727"/>
                  </a:cubicBezTo>
                  <a:cubicBezTo>
                    <a:pt x="306" y="727"/>
                    <a:pt x="378" y="700"/>
                    <a:pt x="430" y="683"/>
                  </a:cubicBezTo>
                  <a:cubicBezTo>
                    <a:pt x="513" y="660"/>
                    <a:pt x="594" y="632"/>
                    <a:pt x="675" y="606"/>
                  </a:cubicBezTo>
                  <a:cubicBezTo>
                    <a:pt x="810" y="562"/>
                    <a:pt x="950" y="504"/>
                    <a:pt x="1091" y="485"/>
                  </a:cubicBezTo>
                  <a:lnTo>
                    <a:pt x="1091" y="485"/>
                  </a:lnTo>
                  <a:cubicBezTo>
                    <a:pt x="786" y="578"/>
                    <a:pt x="488" y="694"/>
                    <a:pt x="205" y="838"/>
                  </a:cubicBezTo>
                  <a:cubicBezTo>
                    <a:pt x="173" y="854"/>
                    <a:pt x="0" y="933"/>
                    <a:pt x="48" y="995"/>
                  </a:cubicBezTo>
                  <a:cubicBezTo>
                    <a:pt x="56" y="1006"/>
                    <a:pt x="71" y="1010"/>
                    <a:pt x="88" y="1010"/>
                  </a:cubicBezTo>
                  <a:cubicBezTo>
                    <a:pt x="123" y="1010"/>
                    <a:pt x="170" y="992"/>
                    <a:pt x="190" y="985"/>
                  </a:cubicBezTo>
                  <a:cubicBezTo>
                    <a:pt x="501" y="882"/>
                    <a:pt x="806" y="784"/>
                    <a:pt x="1127" y="722"/>
                  </a:cubicBezTo>
                  <a:lnTo>
                    <a:pt x="1127" y="722"/>
                  </a:lnTo>
                  <a:cubicBezTo>
                    <a:pt x="854" y="811"/>
                    <a:pt x="585" y="905"/>
                    <a:pt x="333" y="1049"/>
                  </a:cubicBezTo>
                  <a:cubicBezTo>
                    <a:pt x="246" y="1097"/>
                    <a:pt x="100" y="1165"/>
                    <a:pt x="142" y="1238"/>
                  </a:cubicBezTo>
                  <a:cubicBezTo>
                    <a:pt x="149" y="1248"/>
                    <a:pt x="163" y="1252"/>
                    <a:pt x="181" y="1252"/>
                  </a:cubicBezTo>
                  <a:cubicBezTo>
                    <a:pt x="232" y="1252"/>
                    <a:pt x="314" y="1220"/>
                    <a:pt x="336" y="1213"/>
                  </a:cubicBezTo>
                  <a:cubicBezTo>
                    <a:pt x="619" y="1132"/>
                    <a:pt x="863" y="1050"/>
                    <a:pt x="1162" y="1050"/>
                  </a:cubicBezTo>
                  <a:cubicBezTo>
                    <a:pt x="890" y="1124"/>
                    <a:pt x="343" y="1291"/>
                    <a:pt x="362" y="1376"/>
                  </a:cubicBezTo>
                  <a:cubicBezTo>
                    <a:pt x="366" y="1396"/>
                    <a:pt x="396" y="1403"/>
                    <a:pt x="443" y="1403"/>
                  </a:cubicBezTo>
                  <a:cubicBezTo>
                    <a:pt x="574" y="1403"/>
                    <a:pt x="834" y="1345"/>
                    <a:pt x="1025" y="1345"/>
                  </a:cubicBezTo>
                  <a:cubicBezTo>
                    <a:pt x="1039" y="1345"/>
                    <a:pt x="1053" y="1346"/>
                    <a:pt x="1066" y="1346"/>
                  </a:cubicBezTo>
                  <a:cubicBezTo>
                    <a:pt x="1628" y="1377"/>
                    <a:pt x="1886" y="1315"/>
                    <a:pt x="2257" y="1518"/>
                  </a:cubicBezTo>
                  <a:lnTo>
                    <a:pt x="3360" y="3239"/>
                  </a:lnTo>
                  <a:cubicBezTo>
                    <a:pt x="3360" y="3239"/>
                    <a:pt x="3360" y="3239"/>
                    <a:pt x="3360" y="3239"/>
                  </a:cubicBezTo>
                  <a:cubicBezTo>
                    <a:pt x="3362" y="3239"/>
                    <a:pt x="3496" y="1559"/>
                    <a:pt x="2141" y="360"/>
                  </a:cubicBezTo>
                  <a:cubicBezTo>
                    <a:pt x="1905" y="151"/>
                    <a:pt x="1511" y="1"/>
                    <a:pt x="1194" y="1"/>
                  </a:cubicBezTo>
                  <a:close/>
                </a:path>
              </a:pathLst>
            </a:custGeom>
            <a:solidFill>
              <a:srgbClr val="E8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48"/>
            <p:cNvSpPr/>
            <p:nvPr/>
          </p:nvSpPr>
          <p:spPr>
            <a:xfrm>
              <a:off x="5436734" y="2104457"/>
              <a:ext cx="225355" cy="151944"/>
            </a:xfrm>
            <a:custGeom>
              <a:avLst/>
              <a:gdLst/>
              <a:ahLst/>
              <a:cxnLst/>
              <a:rect l="l" t="t" r="r" b="b"/>
              <a:pathLst>
                <a:path w="3036" h="2047" extrusionOk="0">
                  <a:moveTo>
                    <a:pt x="1307" y="0"/>
                  </a:moveTo>
                  <a:cubicBezTo>
                    <a:pt x="1200" y="0"/>
                    <a:pt x="1093" y="9"/>
                    <a:pt x="988" y="21"/>
                  </a:cubicBezTo>
                  <a:cubicBezTo>
                    <a:pt x="721" y="53"/>
                    <a:pt x="458" y="108"/>
                    <a:pt x="189" y="114"/>
                  </a:cubicBezTo>
                  <a:cubicBezTo>
                    <a:pt x="145" y="114"/>
                    <a:pt x="102" y="115"/>
                    <a:pt x="60" y="119"/>
                  </a:cubicBezTo>
                  <a:cubicBezTo>
                    <a:pt x="22" y="143"/>
                    <a:pt x="0" y="163"/>
                    <a:pt x="3" y="180"/>
                  </a:cubicBezTo>
                  <a:cubicBezTo>
                    <a:pt x="8" y="201"/>
                    <a:pt x="39" y="209"/>
                    <a:pt x="87" y="209"/>
                  </a:cubicBezTo>
                  <a:cubicBezTo>
                    <a:pt x="220" y="209"/>
                    <a:pt x="481" y="151"/>
                    <a:pt x="671" y="151"/>
                  </a:cubicBezTo>
                  <a:cubicBezTo>
                    <a:pt x="684" y="151"/>
                    <a:pt x="696" y="151"/>
                    <a:pt x="707" y="151"/>
                  </a:cubicBezTo>
                  <a:cubicBezTo>
                    <a:pt x="1271" y="183"/>
                    <a:pt x="1528" y="121"/>
                    <a:pt x="1898" y="324"/>
                  </a:cubicBezTo>
                  <a:lnTo>
                    <a:pt x="3002" y="2046"/>
                  </a:lnTo>
                  <a:cubicBezTo>
                    <a:pt x="3002" y="2046"/>
                    <a:pt x="3035" y="1635"/>
                    <a:pt x="2905" y="1076"/>
                  </a:cubicBezTo>
                  <a:cubicBezTo>
                    <a:pt x="2883" y="1069"/>
                    <a:pt x="2862" y="1052"/>
                    <a:pt x="2847" y="1034"/>
                  </a:cubicBezTo>
                  <a:cubicBezTo>
                    <a:pt x="2524" y="673"/>
                    <a:pt x="2238" y="237"/>
                    <a:pt x="1782" y="74"/>
                  </a:cubicBezTo>
                  <a:cubicBezTo>
                    <a:pt x="1630" y="19"/>
                    <a:pt x="1469" y="0"/>
                    <a:pt x="13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48"/>
            <p:cNvSpPr/>
            <p:nvPr/>
          </p:nvSpPr>
          <p:spPr>
            <a:xfrm>
              <a:off x="4979277" y="1996310"/>
              <a:ext cx="541787" cy="343080"/>
            </a:xfrm>
            <a:custGeom>
              <a:avLst/>
              <a:gdLst/>
              <a:ahLst/>
              <a:cxnLst/>
              <a:rect l="l" t="t" r="r" b="b"/>
              <a:pathLst>
                <a:path w="7299" h="4622" extrusionOk="0">
                  <a:moveTo>
                    <a:pt x="6058" y="1"/>
                  </a:moveTo>
                  <a:cubicBezTo>
                    <a:pt x="6018" y="1"/>
                    <a:pt x="5971" y="14"/>
                    <a:pt x="5943" y="18"/>
                  </a:cubicBezTo>
                  <a:cubicBezTo>
                    <a:pt x="5623" y="62"/>
                    <a:pt x="5311" y="147"/>
                    <a:pt x="5013" y="271"/>
                  </a:cubicBezTo>
                  <a:lnTo>
                    <a:pt x="5012" y="269"/>
                  </a:lnTo>
                  <a:cubicBezTo>
                    <a:pt x="3760" y="775"/>
                    <a:pt x="2725" y="1536"/>
                    <a:pt x="1643" y="2391"/>
                  </a:cubicBezTo>
                  <a:lnTo>
                    <a:pt x="327" y="2143"/>
                  </a:lnTo>
                  <a:lnTo>
                    <a:pt x="327" y="2143"/>
                  </a:lnTo>
                  <a:cubicBezTo>
                    <a:pt x="327" y="2143"/>
                    <a:pt x="0" y="3489"/>
                    <a:pt x="543" y="4078"/>
                  </a:cubicBezTo>
                  <a:cubicBezTo>
                    <a:pt x="864" y="4429"/>
                    <a:pt x="1214" y="4622"/>
                    <a:pt x="1633" y="4622"/>
                  </a:cubicBezTo>
                  <a:cubicBezTo>
                    <a:pt x="1748" y="4622"/>
                    <a:pt x="1870" y="4607"/>
                    <a:pt x="1997" y="4577"/>
                  </a:cubicBezTo>
                  <a:cubicBezTo>
                    <a:pt x="2370" y="4488"/>
                    <a:pt x="2874" y="4273"/>
                    <a:pt x="3172" y="4028"/>
                  </a:cubicBezTo>
                  <a:cubicBezTo>
                    <a:pt x="3965" y="3373"/>
                    <a:pt x="4745" y="2705"/>
                    <a:pt x="5519" y="2028"/>
                  </a:cubicBezTo>
                  <a:lnTo>
                    <a:pt x="5520" y="2029"/>
                  </a:lnTo>
                  <a:cubicBezTo>
                    <a:pt x="5598" y="1963"/>
                    <a:pt x="5674" y="1896"/>
                    <a:pt x="5752" y="1825"/>
                  </a:cubicBezTo>
                  <a:lnTo>
                    <a:pt x="5829" y="1759"/>
                  </a:lnTo>
                  <a:lnTo>
                    <a:pt x="5829" y="1758"/>
                  </a:lnTo>
                  <a:cubicBezTo>
                    <a:pt x="6022" y="1585"/>
                    <a:pt x="6240" y="1399"/>
                    <a:pt x="6547" y="1203"/>
                  </a:cubicBezTo>
                  <a:cubicBezTo>
                    <a:pt x="6764" y="1064"/>
                    <a:pt x="7199" y="961"/>
                    <a:pt x="7174" y="881"/>
                  </a:cubicBezTo>
                  <a:cubicBezTo>
                    <a:pt x="7168" y="862"/>
                    <a:pt x="7134" y="855"/>
                    <a:pt x="7082" y="855"/>
                  </a:cubicBezTo>
                  <a:cubicBezTo>
                    <a:pt x="6907" y="855"/>
                    <a:pt x="6529" y="940"/>
                    <a:pt x="6317" y="993"/>
                  </a:cubicBezTo>
                  <a:cubicBezTo>
                    <a:pt x="6579" y="846"/>
                    <a:pt x="6830" y="797"/>
                    <a:pt x="7117" y="728"/>
                  </a:cubicBezTo>
                  <a:cubicBezTo>
                    <a:pt x="7148" y="725"/>
                    <a:pt x="7299" y="701"/>
                    <a:pt x="7299" y="656"/>
                  </a:cubicBezTo>
                  <a:cubicBezTo>
                    <a:pt x="7299" y="591"/>
                    <a:pt x="7207" y="584"/>
                    <a:pt x="7118" y="584"/>
                  </a:cubicBezTo>
                  <a:cubicBezTo>
                    <a:pt x="7090" y="584"/>
                    <a:pt x="7063" y="585"/>
                    <a:pt x="7039" y="585"/>
                  </a:cubicBezTo>
                  <a:cubicBezTo>
                    <a:pt x="6751" y="585"/>
                    <a:pt x="6470" y="634"/>
                    <a:pt x="6187" y="692"/>
                  </a:cubicBezTo>
                  <a:cubicBezTo>
                    <a:pt x="6497" y="589"/>
                    <a:pt x="6811" y="522"/>
                    <a:pt x="7132" y="460"/>
                  </a:cubicBezTo>
                  <a:cubicBezTo>
                    <a:pt x="7164" y="452"/>
                    <a:pt x="7257" y="441"/>
                    <a:pt x="7263" y="399"/>
                  </a:cubicBezTo>
                  <a:cubicBezTo>
                    <a:pt x="7270" y="345"/>
                    <a:pt x="7182" y="335"/>
                    <a:pt x="7116" y="335"/>
                  </a:cubicBezTo>
                  <a:cubicBezTo>
                    <a:pt x="7086" y="335"/>
                    <a:pt x="7060" y="337"/>
                    <a:pt x="7049" y="338"/>
                  </a:cubicBezTo>
                  <a:cubicBezTo>
                    <a:pt x="6731" y="352"/>
                    <a:pt x="6415" y="399"/>
                    <a:pt x="6105" y="467"/>
                  </a:cubicBezTo>
                  <a:cubicBezTo>
                    <a:pt x="6236" y="413"/>
                    <a:pt x="6385" y="394"/>
                    <a:pt x="6526" y="365"/>
                  </a:cubicBezTo>
                  <a:cubicBezTo>
                    <a:pt x="6609" y="348"/>
                    <a:pt x="6695" y="330"/>
                    <a:pt x="6778" y="312"/>
                  </a:cubicBezTo>
                  <a:cubicBezTo>
                    <a:pt x="6836" y="296"/>
                    <a:pt x="6926" y="287"/>
                    <a:pt x="6974" y="249"/>
                  </a:cubicBezTo>
                  <a:cubicBezTo>
                    <a:pt x="6988" y="239"/>
                    <a:pt x="7000" y="220"/>
                    <a:pt x="6994" y="203"/>
                  </a:cubicBezTo>
                  <a:cubicBezTo>
                    <a:pt x="6985" y="169"/>
                    <a:pt x="6945" y="166"/>
                    <a:pt x="6918" y="163"/>
                  </a:cubicBezTo>
                  <a:cubicBezTo>
                    <a:pt x="6870" y="161"/>
                    <a:pt x="6821" y="160"/>
                    <a:pt x="6773" y="160"/>
                  </a:cubicBezTo>
                  <a:cubicBezTo>
                    <a:pt x="6612" y="160"/>
                    <a:pt x="6451" y="172"/>
                    <a:pt x="6291" y="191"/>
                  </a:cubicBezTo>
                  <a:cubicBezTo>
                    <a:pt x="6194" y="204"/>
                    <a:pt x="6098" y="220"/>
                    <a:pt x="5999" y="239"/>
                  </a:cubicBezTo>
                  <a:cubicBezTo>
                    <a:pt x="5914" y="255"/>
                    <a:pt x="5800" y="259"/>
                    <a:pt x="5720" y="296"/>
                  </a:cubicBezTo>
                  <a:lnTo>
                    <a:pt x="5992" y="171"/>
                  </a:lnTo>
                  <a:cubicBezTo>
                    <a:pt x="6035" y="150"/>
                    <a:pt x="6160" y="110"/>
                    <a:pt x="6130" y="37"/>
                  </a:cubicBezTo>
                  <a:cubicBezTo>
                    <a:pt x="6118" y="9"/>
                    <a:pt x="6090" y="1"/>
                    <a:pt x="6058" y="1"/>
                  </a:cubicBezTo>
                  <a:close/>
                </a:path>
              </a:pathLst>
            </a:custGeom>
            <a:solidFill>
              <a:srgbClr val="F87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48"/>
            <p:cNvSpPr/>
            <p:nvPr/>
          </p:nvSpPr>
          <p:spPr>
            <a:xfrm>
              <a:off x="5015277" y="2041810"/>
              <a:ext cx="505415" cy="297727"/>
            </a:xfrm>
            <a:custGeom>
              <a:avLst/>
              <a:gdLst/>
              <a:ahLst/>
              <a:cxnLst/>
              <a:rect l="l" t="t" r="r" b="b"/>
              <a:pathLst>
                <a:path w="6809" h="4011" extrusionOk="0">
                  <a:moveTo>
                    <a:pt x="6618" y="0"/>
                  </a:moveTo>
                  <a:cubicBezTo>
                    <a:pt x="6414" y="0"/>
                    <a:pt x="6153" y="97"/>
                    <a:pt x="6012" y="146"/>
                  </a:cubicBezTo>
                  <a:cubicBezTo>
                    <a:pt x="4749" y="589"/>
                    <a:pt x="3764" y="1575"/>
                    <a:pt x="2820" y="2524"/>
                  </a:cubicBezTo>
                  <a:cubicBezTo>
                    <a:pt x="2588" y="2758"/>
                    <a:pt x="2353" y="2992"/>
                    <a:pt x="2074" y="3168"/>
                  </a:cubicBezTo>
                  <a:cubicBezTo>
                    <a:pt x="1772" y="3361"/>
                    <a:pt x="1421" y="3477"/>
                    <a:pt x="1063" y="3508"/>
                  </a:cubicBezTo>
                  <a:cubicBezTo>
                    <a:pt x="1023" y="3511"/>
                    <a:pt x="984" y="3513"/>
                    <a:pt x="944" y="3513"/>
                  </a:cubicBezTo>
                  <a:cubicBezTo>
                    <a:pt x="617" y="3513"/>
                    <a:pt x="321" y="3401"/>
                    <a:pt x="0" y="3396"/>
                  </a:cubicBezTo>
                  <a:lnTo>
                    <a:pt x="0" y="3396"/>
                  </a:lnTo>
                  <a:cubicBezTo>
                    <a:pt x="18" y="3420"/>
                    <a:pt x="38" y="3444"/>
                    <a:pt x="60" y="3468"/>
                  </a:cubicBezTo>
                  <a:cubicBezTo>
                    <a:pt x="380" y="3817"/>
                    <a:pt x="729" y="4011"/>
                    <a:pt x="1148" y="4011"/>
                  </a:cubicBezTo>
                  <a:cubicBezTo>
                    <a:pt x="1264" y="4011"/>
                    <a:pt x="1386" y="3996"/>
                    <a:pt x="1513" y="3965"/>
                  </a:cubicBezTo>
                  <a:cubicBezTo>
                    <a:pt x="1887" y="3876"/>
                    <a:pt x="2391" y="3662"/>
                    <a:pt x="2688" y="3418"/>
                  </a:cubicBezTo>
                  <a:cubicBezTo>
                    <a:pt x="3481" y="2761"/>
                    <a:pt x="4262" y="2095"/>
                    <a:pt x="5036" y="1418"/>
                  </a:cubicBezTo>
                  <a:cubicBezTo>
                    <a:pt x="5115" y="1351"/>
                    <a:pt x="5192" y="1284"/>
                    <a:pt x="5269" y="1213"/>
                  </a:cubicBezTo>
                  <a:cubicBezTo>
                    <a:pt x="5295" y="1191"/>
                    <a:pt x="5320" y="1170"/>
                    <a:pt x="5344" y="1146"/>
                  </a:cubicBezTo>
                  <a:cubicBezTo>
                    <a:pt x="5537" y="974"/>
                    <a:pt x="5755" y="789"/>
                    <a:pt x="6062" y="593"/>
                  </a:cubicBezTo>
                  <a:cubicBezTo>
                    <a:pt x="6281" y="455"/>
                    <a:pt x="6714" y="352"/>
                    <a:pt x="6689" y="272"/>
                  </a:cubicBezTo>
                  <a:cubicBezTo>
                    <a:pt x="6683" y="254"/>
                    <a:pt x="6649" y="246"/>
                    <a:pt x="6597" y="246"/>
                  </a:cubicBezTo>
                  <a:cubicBezTo>
                    <a:pt x="6422" y="246"/>
                    <a:pt x="6044" y="331"/>
                    <a:pt x="5832" y="384"/>
                  </a:cubicBezTo>
                  <a:cubicBezTo>
                    <a:pt x="6094" y="237"/>
                    <a:pt x="6346" y="188"/>
                    <a:pt x="6632" y="118"/>
                  </a:cubicBezTo>
                  <a:cubicBezTo>
                    <a:pt x="6695" y="104"/>
                    <a:pt x="6776" y="102"/>
                    <a:pt x="6808" y="44"/>
                  </a:cubicBezTo>
                  <a:cubicBezTo>
                    <a:pt x="6757" y="13"/>
                    <a:pt x="6691" y="0"/>
                    <a:pt x="66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48"/>
            <p:cNvSpPr/>
            <p:nvPr/>
          </p:nvSpPr>
          <p:spPr>
            <a:xfrm>
              <a:off x="4885084" y="1923271"/>
              <a:ext cx="335360" cy="564055"/>
            </a:xfrm>
            <a:custGeom>
              <a:avLst/>
              <a:gdLst/>
              <a:ahLst/>
              <a:cxnLst/>
              <a:rect l="l" t="t" r="r" b="b"/>
              <a:pathLst>
                <a:path w="4518" h="7599" extrusionOk="0">
                  <a:moveTo>
                    <a:pt x="4518" y="0"/>
                  </a:moveTo>
                  <a:cubicBezTo>
                    <a:pt x="4118" y="0"/>
                    <a:pt x="3556" y="124"/>
                    <a:pt x="3087" y="289"/>
                  </a:cubicBezTo>
                  <a:cubicBezTo>
                    <a:pt x="2306" y="565"/>
                    <a:pt x="1661" y="1152"/>
                    <a:pt x="1197" y="1837"/>
                  </a:cubicBezTo>
                  <a:cubicBezTo>
                    <a:pt x="732" y="2524"/>
                    <a:pt x="433" y="3310"/>
                    <a:pt x="189" y="4101"/>
                  </a:cubicBezTo>
                  <a:cubicBezTo>
                    <a:pt x="89" y="4422"/>
                    <a:pt x="0" y="4774"/>
                    <a:pt x="110" y="5090"/>
                  </a:cubicBezTo>
                  <a:cubicBezTo>
                    <a:pt x="179" y="5282"/>
                    <a:pt x="314" y="5450"/>
                    <a:pt x="328" y="5652"/>
                  </a:cubicBezTo>
                  <a:cubicBezTo>
                    <a:pt x="336" y="5764"/>
                    <a:pt x="304" y="5874"/>
                    <a:pt x="282" y="5988"/>
                  </a:cubicBezTo>
                  <a:cubicBezTo>
                    <a:pt x="193" y="6432"/>
                    <a:pt x="280" y="6908"/>
                    <a:pt x="517" y="7294"/>
                  </a:cubicBezTo>
                  <a:cubicBezTo>
                    <a:pt x="523" y="7409"/>
                    <a:pt x="521" y="7528"/>
                    <a:pt x="609" y="7595"/>
                  </a:cubicBezTo>
                  <a:cubicBezTo>
                    <a:pt x="612" y="7597"/>
                    <a:pt x="615" y="7598"/>
                    <a:pt x="618" y="7598"/>
                  </a:cubicBezTo>
                  <a:cubicBezTo>
                    <a:pt x="629" y="7598"/>
                    <a:pt x="638" y="7583"/>
                    <a:pt x="632" y="7572"/>
                  </a:cubicBezTo>
                  <a:cubicBezTo>
                    <a:pt x="582" y="7475"/>
                    <a:pt x="594" y="7360"/>
                    <a:pt x="574" y="7257"/>
                  </a:cubicBezTo>
                  <a:cubicBezTo>
                    <a:pt x="607" y="7220"/>
                    <a:pt x="655" y="7171"/>
                    <a:pt x="717" y="7113"/>
                  </a:cubicBezTo>
                  <a:cubicBezTo>
                    <a:pt x="742" y="7239"/>
                    <a:pt x="784" y="7374"/>
                    <a:pt x="864" y="7470"/>
                  </a:cubicBezTo>
                  <a:cubicBezTo>
                    <a:pt x="868" y="7475"/>
                    <a:pt x="874" y="7478"/>
                    <a:pt x="879" y="7478"/>
                  </a:cubicBezTo>
                  <a:cubicBezTo>
                    <a:pt x="894" y="7478"/>
                    <a:pt x="910" y="7463"/>
                    <a:pt x="905" y="7447"/>
                  </a:cubicBezTo>
                  <a:cubicBezTo>
                    <a:pt x="857" y="7319"/>
                    <a:pt x="797" y="7203"/>
                    <a:pt x="755" y="7077"/>
                  </a:cubicBezTo>
                  <a:cubicBezTo>
                    <a:pt x="810" y="7026"/>
                    <a:pt x="871" y="6968"/>
                    <a:pt x="937" y="6910"/>
                  </a:cubicBezTo>
                  <a:cubicBezTo>
                    <a:pt x="943" y="7020"/>
                    <a:pt x="951" y="7135"/>
                    <a:pt x="980" y="7235"/>
                  </a:cubicBezTo>
                  <a:cubicBezTo>
                    <a:pt x="984" y="7245"/>
                    <a:pt x="992" y="7250"/>
                    <a:pt x="1001" y="7250"/>
                  </a:cubicBezTo>
                  <a:cubicBezTo>
                    <a:pt x="1012" y="7250"/>
                    <a:pt x="1023" y="7242"/>
                    <a:pt x="1024" y="7229"/>
                  </a:cubicBezTo>
                  <a:cubicBezTo>
                    <a:pt x="1031" y="7113"/>
                    <a:pt x="1014" y="6982"/>
                    <a:pt x="992" y="6862"/>
                  </a:cubicBezTo>
                  <a:cubicBezTo>
                    <a:pt x="1054" y="6807"/>
                    <a:pt x="1118" y="6748"/>
                    <a:pt x="1184" y="6693"/>
                  </a:cubicBezTo>
                  <a:cubicBezTo>
                    <a:pt x="1198" y="6831"/>
                    <a:pt x="1211" y="6988"/>
                    <a:pt x="1275" y="7107"/>
                  </a:cubicBezTo>
                  <a:cubicBezTo>
                    <a:pt x="1278" y="7113"/>
                    <a:pt x="1283" y="7115"/>
                    <a:pt x="1288" y="7115"/>
                  </a:cubicBezTo>
                  <a:cubicBezTo>
                    <a:pt x="1296" y="7115"/>
                    <a:pt x="1305" y="7108"/>
                    <a:pt x="1306" y="7098"/>
                  </a:cubicBezTo>
                  <a:cubicBezTo>
                    <a:pt x="1309" y="6953"/>
                    <a:pt x="1256" y="6799"/>
                    <a:pt x="1227" y="6656"/>
                  </a:cubicBezTo>
                  <a:cubicBezTo>
                    <a:pt x="1269" y="6619"/>
                    <a:pt x="1311" y="6583"/>
                    <a:pt x="1351" y="6548"/>
                  </a:cubicBezTo>
                  <a:cubicBezTo>
                    <a:pt x="1356" y="6641"/>
                    <a:pt x="1372" y="6737"/>
                    <a:pt x="1422" y="6814"/>
                  </a:cubicBezTo>
                  <a:cubicBezTo>
                    <a:pt x="1425" y="6820"/>
                    <a:pt x="1432" y="6822"/>
                    <a:pt x="1438" y="6822"/>
                  </a:cubicBezTo>
                  <a:cubicBezTo>
                    <a:pt x="1449" y="6822"/>
                    <a:pt x="1458" y="6816"/>
                    <a:pt x="1457" y="6804"/>
                  </a:cubicBezTo>
                  <a:cubicBezTo>
                    <a:pt x="1445" y="6705"/>
                    <a:pt x="1413" y="6608"/>
                    <a:pt x="1396" y="6510"/>
                  </a:cubicBezTo>
                  <a:cubicBezTo>
                    <a:pt x="1467" y="6451"/>
                    <a:pt x="1529" y="6396"/>
                    <a:pt x="1580" y="6353"/>
                  </a:cubicBezTo>
                  <a:cubicBezTo>
                    <a:pt x="1599" y="6462"/>
                    <a:pt x="1619" y="6576"/>
                    <a:pt x="1669" y="6670"/>
                  </a:cubicBezTo>
                  <a:cubicBezTo>
                    <a:pt x="1671" y="6676"/>
                    <a:pt x="1676" y="6679"/>
                    <a:pt x="1682" y="6679"/>
                  </a:cubicBezTo>
                  <a:cubicBezTo>
                    <a:pt x="1691" y="6679"/>
                    <a:pt x="1701" y="6671"/>
                    <a:pt x="1701" y="6661"/>
                  </a:cubicBezTo>
                  <a:cubicBezTo>
                    <a:pt x="1701" y="6547"/>
                    <a:pt x="1663" y="6426"/>
                    <a:pt x="1628" y="6313"/>
                  </a:cubicBezTo>
                  <a:cubicBezTo>
                    <a:pt x="1653" y="6292"/>
                    <a:pt x="1670" y="6278"/>
                    <a:pt x="1679" y="6269"/>
                  </a:cubicBezTo>
                  <a:cubicBezTo>
                    <a:pt x="1741" y="6216"/>
                    <a:pt x="1807" y="6163"/>
                    <a:pt x="1872" y="6111"/>
                  </a:cubicBezTo>
                  <a:lnTo>
                    <a:pt x="1872" y="6111"/>
                  </a:lnTo>
                  <a:cubicBezTo>
                    <a:pt x="1859" y="6234"/>
                    <a:pt x="1865" y="6371"/>
                    <a:pt x="1894" y="6480"/>
                  </a:cubicBezTo>
                  <a:cubicBezTo>
                    <a:pt x="1897" y="6490"/>
                    <a:pt x="1905" y="6495"/>
                    <a:pt x="1914" y="6495"/>
                  </a:cubicBezTo>
                  <a:cubicBezTo>
                    <a:pt x="1926" y="6495"/>
                    <a:pt x="1937" y="6487"/>
                    <a:pt x="1937" y="6474"/>
                  </a:cubicBezTo>
                  <a:cubicBezTo>
                    <a:pt x="1940" y="6394"/>
                    <a:pt x="1929" y="6313"/>
                    <a:pt x="1924" y="6233"/>
                  </a:cubicBezTo>
                  <a:cubicBezTo>
                    <a:pt x="1923" y="6178"/>
                    <a:pt x="1923" y="6125"/>
                    <a:pt x="1921" y="6070"/>
                  </a:cubicBezTo>
                  <a:cubicBezTo>
                    <a:pt x="2003" y="6003"/>
                    <a:pt x="2085" y="5937"/>
                    <a:pt x="2170" y="5866"/>
                  </a:cubicBezTo>
                  <a:cubicBezTo>
                    <a:pt x="2171" y="5921"/>
                    <a:pt x="2171" y="5974"/>
                    <a:pt x="2170" y="6030"/>
                  </a:cubicBezTo>
                  <a:cubicBezTo>
                    <a:pt x="2165" y="6121"/>
                    <a:pt x="2148" y="6214"/>
                    <a:pt x="2151" y="6306"/>
                  </a:cubicBezTo>
                  <a:cubicBezTo>
                    <a:pt x="2152" y="6317"/>
                    <a:pt x="2161" y="6324"/>
                    <a:pt x="2169" y="6324"/>
                  </a:cubicBezTo>
                  <a:cubicBezTo>
                    <a:pt x="2176" y="6324"/>
                    <a:pt x="2184" y="6319"/>
                    <a:pt x="2187" y="6310"/>
                  </a:cubicBezTo>
                  <a:cubicBezTo>
                    <a:pt x="2238" y="6172"/>
                    <a:pt x="2241" y="5982"/>
                    <a:pt x="2213" y="5826"/>
                  </a:cubicBezTo>
                  <a:cubicBezTo>
                    <a:pt x="2280" y="5768"/>
                    <a:pt x="2347" y="5710"/>
                    <a:pt x="2412" y="5649"/>
                  </a:cubicBezTo>
                  <a:lnTo>
                    <a:pt x="2412" y="5649"/>
                  </a:lnTo>
                  <a:cubicBezTo>
                    <a:pt x="2408" y="5720"/>
                    <a:pt x="2401" y="5793"/>
                    <a:pt x="2398" y="5864"/>
                  </a:cubicBezTo>
                  <a:cubicBezTo>
                    <a:pt x="2396" y="5935"/>
                    <a:pt x="2402" y="5996"/>
                    <a:pt x="2451" y="6049"/>
                  </a:cubicBezTo>
                  <a:cubicBezTo>
                    <a:pt x="2455" y="6053"/>
                    <a:pt x="2459" y="6054"/>
                    <a:pt x="2464" y="6054"/>
                  </a:cubicBezTo>
                  <a:cubicBezTo>
                    <a:pt x="2477" y="6054"/>
                    <a:pt x="2490" y="6043"/>
                    <a:pt x="2485" y="6030"/>
                  </a:cubicBezTo>
                  <a:cubicBezTo>
                    <a:pt x="2438" y="5899"/>
                    <a:pt x="2456" y="5744"/>
                    <a:pt x="2463" y="5603"/>
                  </a:cubicBezTo>
                  <a:cubicBezTo>
                    <a:pt x="2527" y="5543"/>
                    <a:pt x="2586" y="5481"/>
                    <a:pt x="2647" y="5420"/>
                  </a:cubicBezTo>
                  <a:cubicBezTo>
                    <a:pt x="2650" y="5475"/>
                    <a:pt x="2655" y="5530"/>
                    <a:pt x="2652" y="5587"/>
                  </a:cubicBezTo>
                  <a:cubicBezTo>
                    <a:pt x="2650" y="5664"/>
                    <a:pt x="2637" y="5744"/>
                    <a:pt x="2642" y="5822"/>
                  </a:cubicBezTo>
                  <a:cubicBezTo>
                    <a:pt x="2642" y="5837"/>
                    <a:pt x="2654" y="5845"/>
                    <a:pt x="2666" y="5845"/>
                  </a:cubicBezTo>
                  <a:cubicBezTo>
                    <a:pt x="2675" y="5845"/>
                    <a:pt x="2683" y="5840"/>
                    <a:pt x="2687" y="5828"/>
                  </a:cubicBezTo>
                  <a:cubicBezTo>
                    <a:pt x="2729" y="5685"/>
                    <a:pt x="2708" y="5514"/>
                    <a:pt x="2691" y="5369"/>
                  </a:cubicBezTo>
                  <a:cubicBezTo>
                    <a:pt x="2742" y="5312"/>
                    <a:pt x="2788" y="5256"/>
                    <a:pt x="2833" y="5198"/>
                  </a:cubicBezTo>
                  <a:cubicBezTo>
                    <a:pt x="2836" y="5312"/>
                    <a:pt x="2852" y="5430"/>
                    <a:pt x="2910" y="5524"/>
                  </a:cubicBezTo>
                  <a:cubicBezTo>
                    <a:pt x="2915" y="5531"/>
                    <a:pt x="2920" y="5533"/>
                    <a:pt x="2926" y="5533"/>
                  </a:cubicBezTo>
                  <a:cubicBezTo>
                    <a:pt x="2937" y="5533"/>
                    <a:pt x="2947" y="5523"/>
                    <a:pt x="2945" y="5510"/>
                  </a:cubicBezTo>
                  <a:cubicBezTo>
                    <a:pt x="2925" y="5385"/>
                    <a:pt x="2888" y="5270"/>
                    <a:pt x="2875" y="5145"/>
                  </a:cubicBezTo>
                  <a:cubicBezTo>
                    <a:pt x="2880" y="5139"/>
                    <a:pt x="2883" y="5137"/>
                    <a:pt x="2887" y="5131"/>
                  </a:cubicBezTo>
                  <a:cubicBezTo>
                    <a:pt x="2926" y="5076"/>
                    <a:pt x="2961" y="5022"/>
                    <a:pt x="2993" y="4965"/>
                  </a:cubicBezTo>
                  <a:lnTo>
                    <a:pt x="2993" y="4965"/>
                  </a:lnTo>
                  <a:cubicBezTo>
                    <a:pt x="2993" y="5003"/>
                    <a:pt x="2993" y="5042"/>
                    <a:pt x="2992" y="5081"/>
                  </a:cubicBezTo>
                  <a:cubicBezTo>
                    <a:pt x="2989" y="5166"/>
                    <a:pt x="2974" y="5248"/>
                    <a:pt x="2986" y="5330"/>
                  </a:cubicBezTo>
                  <a:cubicBezTo>
                    <a:pt x="2988" y="5339"/>
                    <a:pt x="2994" y="5342"/>
                    <a:pt x="3001" y="5342"/>
                  </a:cubicBezTo>
                  <a:cubicBezTo>
                    <a:pt x="3009" y="5342"/>
                    <a:pt x="3018" y="5337"/>
                    <a:pt x="3021" y="5330"/>
                  </a:cubicBezTo>
                  <a:cubicBezTo>
                    <a:pt x="3069" y="5199"/>
                    <a:pt x="3055" y="5031"/>
                    <a:pt x="3041" y="4882"/>
                  </a:cubicBezTo>
                  <a:cubicBezTo>
                    <a:pt x="3076" y="4819"/>
                    <a:pt x="3106" y="4753"/>
                    <a:pt x="3135" y="4688"/>
                  </a:cubicBezTo>
                  <a:lnTo>
                    <a:pt x="3135" y="4688"/>
                  </a:lnTo>
                  <a:cubicBezTo>
                    <a:pt x="3135" y="4813"/>
                    <a:pt x="3134" y="4938"/>
                    <a:pt x="3151" y="5060"/>
                  </a:cubicBezTo>
                  <a:cubicBezTo>
                    <a:pt x="3152" y="5067"/>
                    <a:pt x="3158" y="5070"/>
                    <a:pt x="3165" y="5070"/>
                  </a:cubicBezTo>
                  <a:cubicBezTo>
                    <a:pt x="3172" y="5070"/>
                    <a:pt x="3179" y="5066"/>
                    <a:pt x="3180" y="5060"/>
                  </a:cubicBezTo>
                  <a:cubicBezTo>
                    <a:pt x="3225" y="4907"/>
                    <a:pt x="3208" y="4733"/>
                    <a:pt x="3182" y="4570"/>
                  </a:cubicBezTo>
                  <a:cubicBezTo>
                    <a:pt x="3201" y="4516"/>
                    <a:pt x="3218" y="4466"/>
                    <a:pt x="3236" y="4412"/>
                  </a:cubicBezTo>
                  <a:cubicBezTo>
                    <a:pt x="3238" y="4463"/>
                    <a:pt x="3243" y="4512"/>
                    <a:pt x="3244" y="4563"/>
                  </a:cubicBezTo>
                  <a:cubicBezTo>
                    <a:pt x="3247" y="4650"/>
                    <a:pt x="3237" y="4739"/>
                    <a:pt x="3257" y="4824"/>
                  </a:cubicBezTo>
                  <a:cubicBezTo>
                    <a:pt x="3259" y="4833"/>
                    <a:pt x="3266" y="4837"/>
                    <a:pt x="3274" y="4837"/>
                  </a:cubicBezTo>
                  <a:cubicBezTo>
                    <a:pt x="3282" y="4837"/>
                    <a:pt x="3291" y="4832"/>
                    <a:pt x="3294" y="4824"/>
                  </a:cubicBezTo>
                  <a:cubicBezTo>
                    <a:pt x="3340" y="4669"/>
                    <a:pt x="3304" y="4470"/>
                    <a:pt x="3266" y="4302"/>
                  </a:cubicBezTo>
                  <a:cubicBezTo>
                    <a:pt x="3295" y="4193"/>
                    <a:pt x="3318" y="4081"/>
                    <a:pt x="3340" y="3965"/>
                  </a:cubicBezTo>
                  <a:cubicBezTo>
                    <a:pt x="3344" y="3950"/>
                    <a:pt x="3346" y="3934"/>
                    <a:pt x="3347" y="3920"/>
                  </a:cubicBezTo>
                  <a:lnTo>
                    <a:pt x="3347" y="3920"/>
                  </a:lnTo>
                  <a:cubicBezTo>
                    <a:pt x="3334" y="4106"/>
                    <a:pt x="3330" y="4297"/>
                    <a:pt x="3352" y="4477"/>
                  </a:cubicBezTo>
                  <a:cubicBezTo>
                    <a:pt x="3353" y="4492"/>
                    <a:pt x="3363" y="4499"/>
                    <a:pt x="3374" y="4499"/>
                  </a:cubicBezTo>
                  <a:cubicBezTo>
                    <a:pt x="3384" y="4499"/>
                    <a:pt x="3395" y="4492"/>
                    <a:pt x="3397" y="4477"/>
                  </a:cubicBezTo>
                  <a:cubicBezTo>
                    <a:pt x="3426" y="4239"/>
                    <a:pt x="3407" y="3984"/>
                    <a:pt x="3388" y="3745"/>
                  </a:cubicBezTo>
                  <a:cubicBezTo>
                    <a:pt x="3388" y="3740"/>
                    <a:pt x="3384" y="3737"/>
                    <a:pt x="3378" y="3734"/>
                  </a:cubicBezTo>
                  <a:cubicBezTo>
                    <a:pt x="3397" y="3625"/>
                    <a:pt x="3417" y="3516"/>
                    <a:pt x="3442" y="3407"/>
                  </a:cubicBezTo>
                  <a:cubicBezTo>
                    <a:pt x="3456" y="3475"/>
                    <a:pt x="3468" y="3544"/>
                    <a:pt x="3477" y="3613"/>
                  </a:cubicBezTo>
                  <a:cubicBezTo>
                    <a:pt x="3487" y="3697"/>
                    <a:pt x="3482" y="3789"/>
                    <a:pt x="3509" y="3870"/>
                  </a:cubicBezTo>
                  <a:cubicBezTo>
                    <a:pt x="3512" y="3881"/>
                    <a:pt x="3523" y="3887"/>
                    <a:pt x="3532" y="3887"/>
                  </a:cubicBezTo>
                  <a:cubicBezTo>
                    <a:pt x="3541" y="3887"/>
                    <a:pt x="3550" y="3882"/>
                    <a:pt x="3552" y="3870"/>
                  </a:cubicBezTo>
                  <a:cubicBezTo>
                    <a:pt x="3594" y="3703"/>
                    <a:pt x="3522" y="3484"/>
                    <a:pt x="3464" y="3318"/>
                  </a:cubicBezTo>
                  <a:cubicBezTo>
                    <a:pt x="3478" y="3268"/>
                    <a:pt x="3493" y="3217"/>
                    <a:pt x="3509" y="3167"/>
                  </a:cubicBezTo>
                  <a:cubicBezTo>
                    <a:pt x="3559" y="3294"/>
                    <a:pt x="3580" y="3417"/>
                    <a:pt x="3613" y="3552"/>
                  </a:cubicBezTo>
                  <a:cubicBezTo>
                    <a:pt x="3615" y="3564"/>
                    <a:pt x="3623" y="3569"/>
                    <a:pt x="3632" y="3569"/>
                  </a:cubicBezTo>
                  <a:cubicBezTo>
                    <a:pt x="3643" y="3569"/>
                    <a:pt x="3655" y="3561"/>
                    <a:pt x="3657" y="3548"/>
                  </a:cubicBezTo>
                  <a:cubicBezTo>
                    <a:pt x="3674" y="3398"/>
                    <a:pt x="3610" y="3239"/>
                    <a:pt x="3529" y="3114"/>
                  </a:cubicBezTo>
                  <a:cubicBezTo>
                    <a:pt x="3552" y="3054"/>
                    <a:pt x="3580" y="2996"/>
                    <a:pt x="3610" y="2941"/>
                  </a:cubicBezTo>
                  <a:cubicBezTo>
                    <a:pt x="3617" y="3048"/>
                    <a:pt x="3625" y="3162"/>
                    <a:pt x="3657" y="3260"/>
                  </a:cubicBezTo>
                  <a:cubicBezTo>
                    <a:pt x="3661" y="3273"/>
                    <a:pt x="3670" y="3278"/>
                    <a:pt x="3680" y="3278"/>
                  </a:cubicBezTo>
                  <a:cubicBezTo>
                    <a:pt x="3693" y="3278"/>
                    <a:pt x="3706" y="3269"/>
                    <a:pt x="3707" y="3253"/>
                  </a:cubicBezTo>
                  <a:cubicBezTo>
                    <a:pt x="3712" y="3128"/>
                    <a:pt x="3681" y="2990"/>
                    <a:pt x="3658" y="2867"/>
                  </a:cubicBezTo>
                  <a:cubicBezTo>
                    <a:pt x="3686" y="2828"/>
                    <a:pt x="3715" y="2791"/>
                    <a:pt x="3747" y="2756"/>
                  </a:cubicBezTo>
                  <a:lnTo>
                    <a:pt x="3747" y="2756"/>
                  </a:lnTo>
                  <a:cubicBezTo>
                    <a:pt x="3744" y="2838"/>
                    <a:pt x="3748" y="2945"/>
                    <a:pt x="3790" y="3011"/>
                  </a:cubicBezTo>
                  <a:cubicBezTo>
                    <a:pt x="3795" y="3018"/>
                    <a:pt x="3802" y="3022"/>
                    <a:pt x="3809" y="3022"/>
                  </a:cubicBezTo>
                  <a:cubicBezTo>
                    <a:pt x="3821" y="3022"/>
                    <a:pt x="3832" y="3013"/>
                    <a:pt x="3832" y="2999"/>
                  </a:cubicBezTo>
                  <a:cubicBezTo>
                    <a:pt x="3834" y="2954"/>
                    <a:pt x="3816" y="2910"/>
                    <a:pt x="3809" y="2865"/>
                  </a:cubicBezTo>
                  <a:cubicBezTo>
                    <a:pt x="3799" y="2816"/>
                    <a:pt x="3795" y="2767"/>
                    <a:pt x="3787" y="2717"/>
                  </a:cubicBezTo>
                  <a:cubicBezTo>
                    <a:pt x="3787" y="2717"/>
                    <a:pt x="3787" y="2716"/>
                    <a:pt x="3784" y="2716"/>
                  </a:cubicBezTo>
                  <a:cubicBezTo>
                    <a:pt x="3796" y="2706"/>
                    <a:pt x="3806" y="2695"/>
                    <a:pt x="3818" y="2685"/>
                  </a:cubicBezTo>
                  <a:cubicBezTo>
                    <a:pt x="3803" y="2667"/>
                    <a:pt x="3783" y="2659"/>
                    <a:pt x="3759" y="2659"/>
                  </a:cubicBezTo>
                  <a:cubicBezTo>
                    <a:pt x="3702" y="2659"/>
                    <a:pt x="3627" y="2701"/>
                    <a:pt x="3574" y="2722"/>
                  </a:cubicBezTo>
                  <a:cubicBezTo>
                    <a:pt x="3542" y="2734"/>
                    <a:pt x="3503" y="2743"/>
                    <a:pt x="3467" y="2743"/>
                  </a:cubicBezTo>
                  <a:cubicBezTo>
                    <a:pt x="3420" y="2743"/>
                    <a:pt x="3378" y="2728"/>
                    <a:pt x="3363" y="2685"/>
                  </a:cubicBezTo>
                  <a:cubicBezTo>
                    <a:pt x="3340" y="2619"/>
                    <a:pt x="3407" y="2560"/>
                    <a:pt x="3456" y="2510"/>
                  </a:cubicBezTo>
                  <a:cubicBezTo>
                    <a:pt x="3564" y="2398"/>
                    <a:pt x="3599" y="2212"/>
                    <a:pt x="3507" y="2086"/>
                  </a:cubicBezTo>
                  <a:cubicBezTo>
                    <a:pt x="3477" y="2042"/>
                    <a:pt x="3433" y="2010"/>
                    <a:pt x="3403" y="1968"/>
                  </a:cubicBezTo>
                  <a:cubicBezTo>
                    <a:pt x="3294" y="1823"/>
                    <a:pt x="3342" y="1617"/>
                    <a:pt x="3417" y="1451"/>
                  </a:cubicBezTo>
                  <a:cubicBezTo>
                    <a:pt x="3509" y="1243"/>
                    <a:pt x="3632" y="1053"/>
                    <a:pt x="3783" y="883"/>
                  </a:cubicBezTo>
                  <a:cubicBezTo>
                    <a:pt x="3885" y="768"/>
                    <a:pt x="4123" y="522"/>
                    <a:pt x="4288" y="517"/>
                  </a:cubicBezTo>
                  <a:lnTo>
                    <a:pt x="451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48"/>
            <p:cNvSpPr/>
            <p:nvPr/>
          </p:nvSpPr>
          <p:spPr>
            <a:xfrm>
              <a:off x="5121569" y="1943980"/>
              <a:ext cx="90038" cy="178220"/>
            </a:xfrm>
            <a:custGeom>
              <a:avLst/>
              <a:gdLst/>
              <a:ahLst/>
              <a:cxnLst/>
              <a:rect l="l" t="t" r="r" b="b"/>
              <a:pathLst>
                <a:path w="1213" h="2401" extrusionOk="0">
                  <a:moveTo>
                    <a:pt x="1213" y="0"/>
                  </a:moveTo>
                  <a:lnTo>
                    <a:pt x="1213" y="0"/>
                  </a:lnTo>
                  <a:cubicBezTo>
                    <a:pt x="1176" y="4"/>
                    <a:pt x="1140" y="12"/>
                    <a:pt x="1104" y="19"/>
                  </a:cubicBezTo>
                  <a:cubicBezTo>
                    <a:pt x="845" y="73"/>
                    <a:pt x="590" y="317"/>
                    <a:pt x="430" y="519"/>
                  </a:cubicBezTo>
                  <a:cubicBezTo>
                    <a:pt x="250" y="744"/>
                    <a:pt x="122" y="1011"/>
                    <a:pt x="39" y="1287"/>
                  </a:cubicBezTo>
                  <a:cubicBezTo>
                    <a:pt x="18" y="1361"/>
                    <a:pt x="0" y="1445"/>
                    <a:pt x="32" y="1513"/>
                  </a:cubicBezTo>
                  <a:cubicBezTo>
                    <a:pt x="44" y="1534"/>
                    <a:pt x="58" y="1554"/>
                    <a:pt x="61" y="1576"/>
                  </a:cubicBezTo>
                  <a:cubicBezTo>
                    <a:pt x="68" y="1602"/>
                    <a:pt x="60" y="1631"/>
                    <a:pt x="60" y="1660"/>
                  </a:cubicBezTo>
                  <a:cubicBezTo>
                    <a:pt x="64" y="1762"/>
                    <a:pt x="177" y="1818"/>
                    <a:pt x="233" y="1905"/>
                  </a:cubicBezTo>
                  <a:cubicBezTo>
                    <a:pt x="349" y="2088"/>
                    <a:pt x="115" y="2183"/>
                    <a:pt x="154" y="2353"/>
                  </a:cubicBezTo>
                  <a:cubicBezTo>
                    <a:pt x="160" y="2371"/>
                    <a:pt x="170" y="2389"/>
                    <a:pt x="187" y="2400"/>
                  </a:cubicBezTo>
                  <a:cubicBezTo>
                    <a:pt x="174" y="2338"/>
                    <a:pt x="235" y="2283"/>
                    <a:pt x="282" y="2234"/>
                  </a:cubicBezTo>
                  <a:cubicBezTo>
                    <a:pt x="386" y="2122"/>
                    <a:pt x="421" y="1934"/>
                    <a:pt x="333" y="1808"/>
                  </a:cubicBezTo>
                  <a:cubicBezTo>
                    <a:pt x="301" y="1764"/>
                    <a:pt x="260" y="1731"/>
                    <a:pt x="227" y="1689"/>
                  </a:cubicBezTo>
                  <a:cubicBezTo>
                    <a:pt x="119" y="1544"/>
                    <a:pt x="169" y="1336"/>
                    <a:pt x="241" y="1171"/>
                  </a:cubicBezTo>
                  <a:cubicBezTo>
                    <a:pt x="334" y="963"/>
                    <a:pt x="458" y="768"/>
                    <a:pt x="606" y="600"/>
                  </a:cubicBezTo>
                  <a:cubicBezTo>
                    <a:pt x="710" y="484"/>
                    <a:pt x="946" y="237"/>
                    <a:pt x="1110" y="232"/>
                  </a:cubicBezTo>
                  <a:lnTo>
                    <a:pt x="12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48"/>
            <p:cNvSpPr/>
            <p:nvPr/>
          </p:nvSpPr>
          <p:spPr>
            <a:xfrm>
              <a:off x="5113107" y="2125166"/>
              <a:ext cx="37485" cy="35332"/>
            </a:xfrm>
            <a:custGeom>
              <a:avLst/>
              <a:gdLst/>
              <a:ahLst/>
              <a:cxnLst/>
              <a:rect l="l" t="t" r="r" b="b"/>
              <a:pathLst>
                <a:path w="505" h="476" extrusionOk="0">
                  <a:moveTo>
                    <a:pt x="490" y="0"/>
                  </a:moveTo>
                  <a:cubicBezTo>
                    <a:pt x="269" y="0"/>
                    <a:pt x="1" y="92"/>
                    <a:pt x="1" y="92"/>
                  </a:cubicBezTo>
                  <a:lnTo>
                    <a:pt x="200" y="475"/>
                  </a:lnTo>
                  <a:cubicBezTo>
                    <a:pt x="200" y="475"/>
                    <a:pt x="419" y="147"/>
                    <a:pt x="505" y="0"/>
                  </a:cubicBezTo>
                  <a:cubicBezTo>
                    <a:pt x="500" y="0"/>
                    <a:pt x="495" y="0"/>
                    <a:pt x="4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48"/>
            <p:cNvSpPr/>
            <p:nvPr/>
          </p:nvSpPr>
          <p:spPr>
            <a:xfrm>
              <a:off x="5074139" y="2122420"/>
              <a:ext cx="60867" cy="52776"/>
            </a:xfrm>
            <a:custGeom>
              <a:avLst/>
              <a:gdLst/>
              <a:ahLst/>
              <a:cxnLst/>
              <a:rect l="l" t="t" r="r" b="b"/>
              <a:pathLst>
                <a:path w="820" h="711" extrusionOk="0">
                  <a:moveTo>
                    <a:pt x="819" y="1"/>
                  </a:moveTo>
                  <a:cubicBezTo>
                    <a:pt x="635" y="40"/>
                    <a:pt x="468" y="140"/>
                    <a:pt x="328" y="262"/>
                  </a:cubicBezTo>
                  <a:cubicBezTo>
                    <a:pt x="189" y="386"/>
                    <a:pt x="71" y="538"/>
                    <a:pt x="0" y="711"/>
                  </a:cubicBezTo>
                  <a:cubicBezTo>
                    <a:pt x="125" y="573"/>
                    <a:pt x="247" y="442"/>
                    <a:pt x="384" y="323"/>
                  </a:cubicBezTo>
                  <a:cubicBezTo>
                    <a:pt x="517" y="204"/>
                    <a:pt x="662" y="101"/>
                    <a:pt x="8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48"/>
            <p:cNvSpPr/>
            <p:nvPr/>
          </p:nvSpPr>
          <p:spPr>
            <a:xfrm>
              <a:off x="5032052" y="2122420"/>
              <a:ext cx="102954" cy="64133"/>
            </a:xfrm>
            <a:custGeom>
              <a:avLst/>
              <a:gdLst/>
              <a:ahLst/>
              <a:cxnLst/>
              <a:rect l="l" t="t" r="r" b="b"/>
              <a:pathLst>
                <a:path w="1387" h="864" extrusionOk="0">
                  <a:moveTo>
                    <a:pt x="1358" y="0"/>
                  </a:moveTo>
                  <a:cubicBezTo>
                    <a:pt x="1224" y="0"/>
                    <a:pt x="1091" y="28"/>
                    <a:pt x="965" y="68"/>
                  </a:cubicBezTo>
                  <a:cubicBezTo>
                    <a:pt x="829" y="110"/>
                    <a:pt x="698" y="169"/>
                    <a:pt x="573" y="240"/>
                  </a:cubicBezTo>
                  <a:cubicBezTo>
                    <a:pt x="450" y="313"/>
                    <a:pt x="331" y="400"/>
                    <a:pt x="232" y="503"/>
                  </a:cubicBezTo>
                  <a:cubicBezTo>
                    <a:pt x="132" y="606"/>
                    <a:pt x="44" y="727"/>
                    <a:pt x="1" y="863"/>
                  </a:cubicBezTo>
                  <a:cubicBezTo>
                    <a:pt x="75" y="741"/>
                    <a:pt x="169" y="640"/>
                    <a:pt x="275" y="548"/>
                  </a:cubicBezTo>
                  <a:cubicBezTo>
                    <a:pt x="380" y="460"/>
                    <a:pt x="495" y="380"/>
                    <a:pt x="614" y="310"/>
                  </a:cubicBezTo>
                  <a:cubicBezTo>
                    <a:pt x="733" y="240"/>
                    <a:pt x="858" y="179"/>
                    <a:pt x="987" y="126"/>
                  </a:cubicBezTo>
                  <a:cubicBezTo>
                    <a:pt x="1115" y="73"/>
                    <a:pt x="1248" y="30"/>
                    <a:pt x="1386" y="1"/>
                  </a:cubicBezTo>
                  <a:cubicBezTo>
                    <a:pt x="1377" y="1"/>
                    <a:pt x="1367" y="0"/>
                    <a:pt x="13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48"/>
            <p:cNvSpPr/>
            <p:nvPr/>
          </p:nvSpPr>
          <p:spPr>
            <a:xfrm>
              <a:off x="4923088" y="2372413"/>
              <a:ext cx="63242" cy="64281"/>
            </a:xfrm>
            <a:custGeom>
              <a:avLst/>
              <a:gdLst/>
              <a:ahLst/>
              <a:cxnLst/>
              <a:rect l="l" t="t" r="r" b="b"/>
              <a:pathLst>
                <a:path w="852" h="866" extrusionOk="0">
                  <a:moveTo>
                    <a:pt x="1" y="0"/>
                  </a:moveTo>
                  <a:lnTo>
                    <a:pt x="1" y="866"/>
                  </a:lnTo>
                  <a:lnTo>
                    <a:pt x="852" y="16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48"/>
            <p:cNvSpPr/>
            <p:nvPr/>
          </p:nvSpPr>
          <p:spPr>
            <a:xfrm>
              <a:off x="4988853" y="2311325"/>
              <a:ext cx="63242" cy="64355"/>
            </a:xfrm>
            <a:custGeom>
              <a:avLst/>
              <a:gdLst/>
              <a:ahLst/>
              <a:cxnLst/>
              <a:rect l="l" t="t" r="r" b="b"/>
              <a:pathLst>
                <a:path w="852" h="867" extrusionOk="0">
                  <a:moveTo>
                    <a:pt x="1" y="0"/>
                  </a:moveTo>
                  <a:lnTo>
                    <a:pt x="2" y="867"/>
                  </a:lnTo>
                  <a:lnTo>
                    <a:pt x="852" y="16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48"/>
            <p:cNvSpPr/>
            <p:nvPr/>
          </p:nvSpPr>
          <p:spPr>
            <a:xfrm>
              <a:off x="5041924" y="2253429"/>
              <a:ext cx="64281" cy="65394"/>
            </a:xfrm>
            <a:custGeom>
              <a:avLst/>
              <a:gdLst/>
              <a:ahLst/>
              <a:cxnLst/>
              <a:rect l="l" t="t" r="r" b="b"/>
              <a:pathLst>
                <a:path w="866" h="881" extrusionOk="0">
                  <a:moveTo>
                    <a:pt x="866" y="0"/>
                  </a:moveTo>
                  <a:lnTo>
                    <a:pt x="0" y="38"/>
                  </a:lnTo>
                  <a:lnTo>
                    <a:pt x="200" y="880"/>
                  </a:lnTo>
                  <a:cubicBezTo>
                    <a:pt x="200" y="880"/>
                    <a:pt x="775" y="334"/>
                    <a:pt x="8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48"/>
            <p:cNvSpPr/>
            <p:nvPr/>
          </p:nvSpPr>
          <p:spPr>
            <a:xfrm>
              <a:off x="5069685" y="2167178"/>
              <a:ext cx="61609" cy="79720"/>
            </a:xfrm>
            <a:custGeom>
              <a:avLst/>
              <a:gdLst/>
              <a:ahLst/>
              <a:cxnLst/>
              <a:rect l="l" t="t" r="r" b="b"/>
              <a:pathLst>
                <a:path w="830" h="1074" extrusionOk="0">
                  <a:moveTo>
                    <a:pt x="779" y="1"/>
                  </a:moveTo>
                  <a:lnTo>
                    <a:pt x="1" y="380"/>
                  </a:lnTo>
                  <a:lnTo>
                    <a:pt x="519" y="1074"/>
                  </a:lnTo>
                  <a:cubicBezTo>
                    <a:pt x="519" y="1074"/>
                    <a:pt x="830" y="343"/>
                    <a:pt x="7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48"/>
            <p:cNvSpPr/>
            <p:nvPr/>
          </p:nvSpPr>
          <p:spPr>
            <a:xfrm>
              <a:off x="4884936" y="1923271"/>
              <a:ext cx="335731" cy="543420"/>
            </a:xfrm>
            <a:custGeom>
              <a:avLst/>
              <a:gdLst/>
              <a:ahLst/>
              <a:cxnLst/>
              <a:rect l="l" t="t" r="r" b="b"/>
              <a:pathLst>
                <a:path w="4523" h="7321" extrusionOk="0">
                  <a:moveTo>
                    <a:pt x="4523" y="0"/>
                  </a:moveTo>
                  <a:cubicBezTo>
                    <a:pt x="4120" y="0"/>
                    <a:pt x="3558" y="124"/>
                    <a:pt x="3088" y="289"/>
                  </a:cubicBezTo>
                  <a:cubicBezTo>
                    <a:pt x="2305" y="565"/>
                    <a:pt x="1662" y="1152"/>
                    <a:pt x="1197" y="1837"/>
                  </a:cubicBezTo>
                  <a:cubicBezTo>
                    <a:pt x="733" y="2524"/>
                    <a:pt x="432" y="3310"/>
                    <a:pt x="189" y="4101"/>
                  </a:cubicBezTo>
                  <a:cubicBezTo>
                    <a:pt x="89" y="4422"/>
                    <a:pt x="1" y="4772"/>
                    <a:pt x="111" y="5090"/>
                  </a:cubicBezTo>
                  <a:cubicBezTo>
                    <a:pt x="178" y="5280"/>
                    <a:pt x="314" y="5450"/>
                    <a:pt x="329" y="5651"/>
                  </a:cubicBezTo>
                  <a:cubicBezTo>
                    <a:pt x="336" y="5764"/>
                    <a:pt x="303" y="5874"/>
                    <a:pt x="282" y="5988"/>
                  </a:cubicBezTo>
                  <a:cubicBezTo>
                    <a:pt x="191" y="6440"/>
                    <a:pt x="282" y="6931"/>
                    <a:pt x="532" y="7320"/>
                  </a:cubicBezTo>
                  <a:lnTo>
                    <a:pt x="532" y="7320"/>
                  </a:lnTo>
                  <a:cubicBezTo>
                    <a:pt x="526" y="7309"/>
                    <a:pt x="560" y="7269"/>
                    <a:pt x="618" y="7210"/>
                  </a:cubicBezTo>
                  <a:cubicBezTo>
                    <a:pt x="640" y="7138"/>
                    <a:pt x="660" y="7065"/>
                    <a:pt x="677" y="6997"/>
                  </a:cubicBezTo>
                  <a:cubicBezTo>
                    <a:pt x="859" y="6268"/>
                    <a:pt x="1340" y="5672"/>
                    <a:pt x="1851" y="5142"/>
                  </a:cubicBezTo>
                  <a:cubicBezTo>
                    <a:pt x="2095" y="4887"/>
                    <a:pt x="2427" y="4649"/>
                    <a:pt x="2631" y="4358"/>
                  </a:cubicBezTo>
                  <a:cubicBezTo>
                    <a:pt x="2707" y="4248"/>
                    <a:pt x="2766" y="4114"/>
                    <a:pt x="2832" y="3998"/>
                  </a:cubicBezTo>
                  <a:cubicBezTo>
                    <a:pt x="2909" y="3863"/>
                    <a:pt x="2957" y="3671"/>
                    <a:pt x="2999" y="3535"/>
                  </a:cubicBezTo>
                  <a:lnTo>
                    <a:pt x="2999" y="3535"/>
                  </a:lnTo>
                  <a:cubicBezTo>
                    <a:pt x="2863" y="3645"/>
                    <a:pt x="2732" y="3766"/>
                    <a:pt x="2600" y="3879"/>
                  </a:cubicBezTo>
                  <a:cubicBezTo>
                    <a:pt x="2545" y="3927"/>
                    <a:pt x="2478" y="3975"/>
                    <a:pt x="2411" y="3975"/>
                  </a:cubicBezTo>
                  <a:cubicBezTo>
                    <a:pt x="2393" y="3975"/>
                    <a:pt x="2374" y="3972"/>
                    <a:pt x="2356" y="3963"/>
                  </a:cubicBezTo>
                  <a:cubicBezTo>
                    <a:pt x="2353" y="3622"/>
                    <a:pt x="2718" y="3391"/>
                    <a:pt x="2814" y="3064"/>
                  </a:cubicBezTo>
                  <a:lnTo>
                    <a:pt x="2814" y="3064"/>
                  </a:lnTo>
                  <a:cubicBezTo>
                    <a:pt x="2554" y="3175"/>
                    <a:pt x="2317" y="3342"/>
                    <a:pt x="2124" y="3551"/>
                  </a:cubicBezTo>
                  <a:cubicBezTo>
                    <a:pt x="2000" y="3686"/>
                    <a:pt x="1875" y="3847"/>
                    <a:pt x="1694" y="3869"/>
                  </a:cubicBezTo>
                  <a:cubicBezTo>
                    <a:pt x="1690" y="3869"/>
                    <a:pt x="1685" y="3870"/>
                    <a:pt x="1680" y="3870"/>
                  </a:cubicBezTo>
                  <a:cubicBezTo>
                    <a:pt x="1667" y="3870"/>
                    <a:pt x="1654" y="3867"/>
                    <a:pt x="1645" y="3860"/>
                  </a:cubicBezTo>
                  <a:cubicBezTo>
                    <a:pt x="1630" y="3847"/>
                    <a:pt x="1629" y="3825"/>
                    <a:pt x="1627" y="3805"/>
                  </a:cubicBezTo>
                  <a:cubicBezTo>
                    <a:pt x="1601" y="2953"/>
                    <a:pt x="1980" y="1990"/>
                    <a:pt x="2538" y="1351"/>
                  </a:cubicBezTo>
                  <a:cubicBezTo>
                    <a:pt x="3037" y="779"/>
                    <a:pt x="3698" y="331"/>
                    <a:pt x="4440" y="180"/>
                  </a:cubicBezTo>
                  <a:lnTo>
                    <a:pt x="4523" y="0"/>
                  </a:lnTo>
                  <a:close/>
                  <a:moveTo>
                    <a:pt x="532" y="7320"/>
                  </a:moveTo>
                  <a:cubicBezTo>
                    <a:pt x="532" y="7320"/>
                    <a:pt x="532" y="7320"/>
                    <a:pt x="532" y="7321"/>
                  </a:cubicBezTo>
                  <a:cubicBezTo>
                    <a:pt x="532" y="7320"/>
                    <a:pt x="532" y="7320"/>
                    <a:pt x="532" y="732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48"/>
            <p:cNvSpPr/>
            <p:nvPr/>
          </p:nvSpPr>
          <p:spPr>
            <a:xfrm>
              <a:off x="5190154" y="1982355"/>
              <a:ext cx="153280" cy="45873"/>
            </a:xfrm>
            <a:custGeom>
              <a:avLst/>
              <a:gdLst/>
              <a:ahLst/>
              <a:cxnLst/>
              <a:rect l="l" t="t" r="r" b="b"/>
              <a:pathLst>
                <a:path w="2065" h="618" extrusionOk="0">
                  <a:moveTo>
                    <a:pt x="2029" y="0"/>
                  </a:moveTo>
                  <a:cubicBezTo>
                    <a:pt x="2015" y="0"/>
                    <a:pt x="2001" y="7"/>
                    <a:pt x="1998" y="23"/>
                  </a:cubicBezTo>
                  <a:cubicBezTo>
                    <a:pt x="1916" y="431"/>
                    <a:pt x="1560" y="540"/>
                    <a:pt x="1200" y="540"/>
                  </a:cubicBezTo>
                  <a:cubicBezTo>
                    <a:pt x="1138" y="540"/>
                    <a:pt x="1076" y="537"/>
                    <a:pt x="1015" y="532"/>
                  </a:cubicBezTo>
                  <a:cubicBezTo>
                    <a:pt x="607" y="495"/>
                    <a:pt x="312" y="347"/>
                    <a:pt x="26" y="57"/>
                  </a:cubicBezTo>
                  <a:cubicBezTo>
                    <a:pt x="23" y="54"/>
                    <a:pt x="20" y="53"/>
                    <a:pt x="17" y="53"/>
                  </a:cubicBezTo>
                  <a:cubicBezTo>
                    <a:pt x="9" y="53"/>
                    <a:pt x="0" y="63"/>
                    <a:pt x="6" y="73"/>
                  </a:cubicBezTo>
                  <a:cubicBezTo>
                    <a:pt x="261" y="479"/>
                    <a:pt x="739" y="609"/>
                    <a:pt x="1195" y="617"/>
                  </a:cubicBezTo>
                  <a:cubicBezTo>
                    <a:pt x="1204" y="617"/>
                    <a:pt x="1212" y="617"/>
                    <a:pt x="1221" y="617"/>
                  </a:cubicBezTo>
                  <a:cubicBezTo>
                    <a:pt x="1590" y="617"/>
                    <a:pt x="2048" y="467"/>
                    <a:pt x="2063" y="32"/>
                  </a:cubicBezTo>
                  <a:cubicBezTo>
                    <a:pt x="2065" y="12"/>
                    <a:pt x="2047" y="0"/>
                    <a:pt x="2029" y="0"/>
                  </a:cubicBezTo>
                  <a:close/>
                </a:path>
              </a:pathLst>
            </a:custGeom>
            <a:solidFill>
              <a:srgbClr val="3B18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90" name="Google Shape;6590;p36"/>
          <p:cNvSpPr txBox="1">
            <a:spLocks noGrp="1"/>
          </p:cNvSpPr>
          <p:nvPr>
            <p:ph type="title"/>
          </p:nvPr>
        </p:nvSpPr>
        <p:spPr>
          <a:xfrm>
            <a:off x="1078475" y="540000"/>
            <a:ext cx="6987000" cy="110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 dirty="0" smtClean="0"/>
              <a:t>Name at least 5 lexical items you have leanrt in this lesson:</a:t>
            </a:r>
            <a:endParaRPr sz="3000" dirty="0"/>
          </a:p>
        </p:txBody>
      </p:sp>
      <p:sp>
        <p:nvSpPr>
          <p:cNvPr id="6591" name="Google Shape;6591;p36"/>
          <p:cNvSpPr txBox="1">
            <a:spLocks noGrp="1"/>
          </p:cNvSpPr>
          <p:nvPr>
            <p:ph type="subTitle" idx="1"/>
          </p:nvPr>
        </p:nvSpPr>
        <p:spPr>
          <a:xfrm>
            <a:off x="1326286" y="1540200"/>
            <a:ext cx="6162533" cy="1184700"/>
          </a:xfrm>
          <a:prstGeom prst="rect">
            <a:avLst/>
          </a:prstGeom>
        </p:spPr>
        <p:txBody>
          <a:bodyPr spcFirstLastPara="1" wrap="square" lIns="91425" tIns="91425" rIns="91425" bIns="91425" numCol="3" anchor="t" anchorCtr="0">
            <a:noAutofit/>
          </a:bodyPr>
          <a:lstStyle/>
          <a:p>
            <a:pPr marL="342900" indent="-342900" algn="l" fontAlgn="ctr">
              <a:lnSpc>
                <a:spcPct val="107000"/>
              </a:lnSpc>
              <a:buFont typeface="+mj-lt"/>
              <a:buAutoNum type="arabicPeriod"/>
            </a:pPr>
            <a:r>
              <a:rPr lang="en-US" b="1" dirty="0" smtClean="0">
                <a:solidFill>
                  <a:srgbClr val="AD4F0F"/>
                </a:solidFill>
                <a:latin typeface="Montserrat" panose="020B0604020202020204" charset="0"/>
                <a:cs typeface="Arial" panose="020B0604020202020204" pitchFamily="34" charset="0"/>
              </a:rPr>
              <a:t>Dogsled</a:t>
            </a:r>
            <a:endParaRPr lang="en-US" b="1" dirty="0" smtClean="0">
              <a:solidFill>
                <a:srgbClr val="AD4F0F"/>
              </a:solidFill>
              <a:latin typeface="Arial" panose="020B0604020202020204" pitchFamily="34" charset="0"/>
            </a:endParaRPr>
          </a:p>
          <a:p>
            <a:pPr marL="342900" indent="-342900" algn="l" fontAlgn="ctr">
              <a:lnSpc>
                <a:spcPct val="107000"/>
              </a:lnSpc>
              <a:buFont typeface="+mj-lt"/>
              <a:buAutoNum type="arabicPeriod"/>
            </a:pPr>
            <a:r>
              <a:rPr lang="en-US" b="1" dirty="0" smtClean="0">
                <a:solidFill>
                  <a:srgbClr val="AD4F0F"/>
                </a:solidFill>
                <a:latin typeface="Montserrat" panose="020B0604020202020204" charset="0"/>
                <a:cs typeface="Arial" panose="020B0604020202020204" pitchFamily="34" charset="0"/>
              </a:rPr>
              <a:t>﻿Make crafts</a:t>
            </a:r>
            <a:endParaRPr lang="en-US" b="1" dirty="0" smtClean="0">
              <a:solidFill>
                <a:srgbClr val="AD4F0F"/>
              </a:solidFill>
              <a:latin typeface="Arial" panose="020B0604020202020204" pitchFamily="34" charset="0"/>
            </a:endParaRPr>
          </a:p>
          <a:p>
            <a:pPr marL="342900" indent="-342900" algn="l" fontAlgn="ctr">
              <a:lnSpc>
                <a:spcPct val="107000"/>
              </a:lnSpc>
              <a:buFont typeface="+mj-lt"/>
              <a:buAutoNum type="arabicPeriod"/>
            </a:pPr>
            <a:r>
              <a:rPr lang="en-US" b="1" dirty="0" smtClean="0">
                <a:solidFill>
                  <a:srgbClr val="AD4F0F"/>
                </a:solidFill>
                <a:latin typeface="Montserrat" panose="020B0604020202020204" charset="0"/>
                <a:cs typeface="Arial" panose="020B0604020202020204" pitchFamily="34" charset="0"/>
              </a:rPr>
              <a:t>Tribal dance </a:t>
            </a:r>
          </a:p>
          <a:p>
            <a:pPr marL="342900" indent="-342900" algn="l" fontAlgn="ctr">
              <a:lnSpc>
                <a:spcPct val="107000"/>
              </a:lnSpc>
              <a:buFont typeface="+mj-lt"/>
              <a:buAutoNum type="arabicPeriod"/>
            </a:pPr>
            <a:r>
              <a:rPr lang="en-US" b="1" dirty="0" smtClean="0">
                <a:solidFill>
                  <a:srgbClr val="AD4F0F"/>
                </a:solidFill>
                <a:latin typeface="Montserrat" panose="020B0604020202020204" charset="0"/>
                <a:cs typeface="Arial" panose="020B0604020202020204" pitchFamily="34" charset="0"/>
              </a:rPr>
              <a:t>Native art</a:t>
            </a:r>
          </a:p>
          <a:p>
            <a:pPr marL="342900" indent="-342900" algn="l" fontAlgn="ctr">
              <a:lnSpc>
                <a:spcPct val="107000"/>
              </a:lnSpc>
              <a:buFont typeface="+mj-lt"/>
              <a:buAutoNum type="arabicPeriod"/>
            </a:pPr>
            <a:r>
              <a:rPr lang="en-US" b="1" dirty="0" smtClean="0">
                <a:solidFill>
                  <a:srgbClr val="AD4F0F"/>
                </a:solidFill>
                <a:latin typeface="Montserrat" panose="020B0604020202020204" charset="0"/>
                <a:cs typeface="Arial" panose="020B0604020202020204" pitchFamily="34" charset="0"/>
              </a:rPr>
              <a:t>Weave</a:t>
            </a:r>
          </a:p>
          <a:p>
            <a:pPr marL="342900" indent="-342900" algn="l" fontAlgn="ctr">
              <a:lnSpc>
                <a:spcPct val="107000"/>
              </a:lnSpc>
              <a:buFont typeface="+mj-lt"/>
              <a:buAutoNum type="arabicPeriod"/>
            </a:pPr>
            <a:r>
              <a:rPr lang="en-US" b="1" dirty="0" smtClean="0">
                <a:solidFill>
                  <a:srgbClr val="AD4F0F"/>
                </a:solidFill>
                <a:latin typeface="Montserrat" panose="020B0604020202020204" charset="0"/>
                <a:cs typeface="Arial" panose="020B0604020202020204" pitchFamily="34" charset="0"/>
              </a:rPr>
              <a:t>Native</a:t>
            </a:r>
          </a:p>
          <a:p>
            <a:pPr marL="342900" indent="-342900" algn="l" fontAlgn="ctr">
              <a:lnSpc>
                <a:spcPct val="107000"/>
              </a:lnSpc>
              <a:buFont typeface="+mj-lt"/>
              <a:buAutoNum type="arabicPeriod"/>
            </a:pPr>
            <a:r>
              <a:rPr lang="en-US" b="1" dirty="0" smtClean="0">
                <a:solidFill>
                  <a:srgbClr val="AD4F0F"/>
                </a:solidFill>
                <a:latin typeface="Montserrat" panose="020B0604020202020204" charset="0"/>
                <a:cs typeface="Arial" panose="020B0604020202020204" pitchFamily="34" charset="0"/>
              </a:rPr>
              <a:t>Traditional</a:t>
            </a:r>
          </a:p>
          <a:p>
            <a:pPr marL="342900" indent="-342900" algn="l" fontAlgn="ctr">
              <a:lnSpc>
                <a:spcPct val="107000"/>
              </a:lnSpc>
              <a:buFont typeface="+mj-lt"/>
              <a:buAutoNum type="arabicPeriod"/>
            </a:pPr>
            <a:r>
              <a:rPr lang="en-US" b="1" dirty="0" smtClean="0">
                <a:solidFill>
                  <a:srgbClr val="AD4F0F"/>
                </a:solidFill>
                <a:latin typeface="Montserrat" panose="020B0604020202020204" charset="0"/>
                <a:cs typeface="Arial" panose="020B0604020202020204" pitchFamily="34" charset="0"/>
              </a:rPr>
              <a:t>Culture</a:t>
            </a:r>
          </a:p>
          <a:p>
            <a:pPr marL="342900" indent="-342900" algn="l" fontAlgn="ctr">
              <a:lnSpc>
                <a:spcPct val="107000"/>
              </a:lnSpc>
              <a:buFont typeface="+mj-lt"/>
              <a:buAutoNum type="arabicPeriod"/>
            </a:pPr>
            <a:r>
              <a:rPr lang="en-US" b="1" dirty="0" smtClean="0">
                <a:solidFill>
                  <a:srgbClr val="AD4F0F"/>
                </a:solidFill>
                <a:latin typeface="Montserrat" panose="020B0604020202020204" charset="0"/>
                <a:cs typeface="Arial" panose="020B0604020202020204" pitchFamily="34" charset="0"/>
              </a:rPr>
              <a:t>Threads</a:t>
            </a:r>
          </a:p>
          <a:p>
            <a:pPr marL="342900" indent="-342900" algn="l" fontAlgn="ctr">
              <a:lnSpc>
                <a:spcPct val="107000"/>
              </a:lnSpc>
              <a:buFont typeface="+mj-lt"/>
              <a:buAutoNum type="arabicPeriod"/>
            </a:pPr>
            <a:r>
              <a:rPr lang="en-US" b="1" dirty="0" smtClean="0">
                <a:solidFill>
                  <a:srgbClr val="AD4F0F"/>
                </a:solidFill>
                <a:latin typeface="Montserrat" panose="020B0604020202020204" charset="0"/>
                <a:cs typeface="Arial" panose="020B0604020202020204" pitchFamily="34" charset="0"/>
              </a:rPr>
              <a:t>Practical</a:t>
            </a:r>
          </a:p>
          <a:p>
            <a:pPr marL="342900" indent="-342900" algn="l" fontAlgn="ctr">
              <a:lnSpc>
                <a:spcPct val="107000"/>
              </a:lnSpc>
              <a:buFont typeface="+mj-lt"/>
              <a:buAutoNum type="arabicPeriod"/>
            </a:pPr>
            <a:r>
              <a:rPr lang="en-US" b="1" dirty="0" smtClean="0">
                <a:solidFill>
                  <a:srgbClr val="AD4F0F"/>
                </a:solidFill>
                <a:latin typeface="Arial" panose="020B0604020202020204" pitchFamily="34" charset="0"/>
              </a:rPr>
              <a:t>Attended</a:t>
            </a:r>
            <a:endParaRPr lang="en-US" b="1" dirty="0">
              <a:solidFill>
                <a:srgbClr val="AD4F0F"/>
              </a:solidFill>
              <a:latin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96" name="Google Shape;6596;p37"/>
          <p:cNvSpPr/>
          <p:nvPr/>
        </p:nvSpPr>
        <p:spPr>
          <a:xfrm>
            <a:off x="720000" y="2629200"/>
            <a:ext cx="2347291" cy="4551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E7C0"/>
              </a:gs>
              <a:gs pos="100000">
                <a:srgbClr val="83E2BB"/>
              </a:gs>
            </a:gsLst>
            <a:lin ang="2700006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97" name="Google Shape;6597;p37"/>
          <p:cNvSpPr txBox="1">
            <a:spLocks noGrp="1"/>
          </p:cNvSpPr>
          <p:nvPr>
            <p:ph type="title"/>
          </p:nvPr>
        </p:nvSpPr>
        <p:spPr>
          <a:xfrm rot="-844">
            <a:off x="1080789" y="2571872"/>
            <a:ext cx="2217995" cy="57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>
                <a:solidFill>
                  <a:schemeClr val="accent6">
                    <a:lumMod val="90000"/>
                    <a:lumOff val="10000"/>
                  </a:schemeClr>
                </a:solidFill>
              </a:rPr>
              <a:t>/br/— </a:t>
            </a:r>
            <a:r>
              <a:rPr lang="en" dirty="0" smtClean="0">
                <a:solidFill>
                  <a:schemeClr val="accent4">
                    <a:lumMod val="50000"/>
                  </a:schemeClr>
                </a:solidFill>
              </a:rPr>
              <a:t>/pr/</a:t>
            </a:r>
            <a:endParaRPr dirty="0">
              <a:solidFill>
                <a:schemeClr val="accent4">
                  <a:lumMod val="50000"/>
                </a:schemeClr>
              </a:solidFill>
            </a:endParaRPr>
          </a:p>
        </p:txBody>
      </p:sp>
      <p:sp>
        <p:nvSpPr>
          <p:cNvPr id="6598" name="Google Shape;6598;p37"/>
          <p:cNvSpPr txBox="1">
            <a:spLocks noGrp="1"/>
          </p:cNvSpPr>
          <p:nvPr>
            <p:ph type="subTitle" idx="1"/>
          </p:nvPr>
        </p:nvSpPr>
        <p:spPr>
          <a:xfrm>
            <a:off x="720125" y="1041722"/>
            <a:ext cx="3927300" cy="152987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Aft>
                <a:spcPts val="1600"/>
              </a:spcAft>
            </a:pPr>
            <a:r>
              <a:rPr lang="en" sz="3000" b="1" dirty="0">
                <a:solidFill>
                  <a:srgbClr val="01423A"/>
                </a:solidFill>
                <a:latin typeface="Montserrat"/>
                <a:sym typeface="Montserrat"/>
              </a:rPr>
              <a:t>Name </a:t>
            </a:r>
            <a:r>
              <a:rPr lang="en" sz="3000" b="1" dirty="0" smtClean="0">
                <a:solidFill>
                  <a:srgbClr val="01423A"/>
                </a:solidFill>
                <a:latin typeface="Montserrat"/>
                <a:sym typeface="Montserrat"/>
              </a:rPr>
              <a:t>2 cluster your have learnt today:</a:t>
            </a:r>
            <a:endParaRPr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3" name="Google Shape;9723;p57"/>
          <p:cNvSpPr/>
          <p:nvPr/>
        </p:nvSpPr>
        <p:spPr>
          <a:xfrm>
            <a:off x="4374300" y="1664275"/>
            <a:ext cx="4049700" cy="6054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E7C0"/>
              </a:gs>
              <a:gs pos="100000">
                <a:srgbClr val="83E2BB"/>
              </a:gs>
            </a:gsLst>
            <a:lin ang="2700006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25" name="Google Shape;9725;p57"/>
          <p:cNvSpPr txBox="1">
            <a:spLocks noGrp="1"/>
          </p:cNvSpPr>
          <p:nvPr>
            <p:ph type="title"/>
          </p:nvPr>
        </p:nvSpPr>
        <p:spPr>
          <a:xfrm rot="-255">
            <a:off x="4374313" y="929950"/>
            <a:ext cx="4049700" cy="79993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 dirty="0" smtClean="0"/>
              <a:t>HOMEWORK</a:t>
            </a:r>
            <a:endParaRPr sz="4000" dirty="0">
              <a:solidFill>
                <a:schemeClr val="accent3"/>
              </a:solidFill>
            </a:endParaRPr>
          </a:p>
        </p:txBody>
      </p:sp>
      <p:sp>
        <p:nvSpPr>
          <p:cNvPr id="9726" name="Google Shape;9726;p57"/>
          <p:cNvSpPr txBox="1">
            <a:spLocks noGrp="1"/>
          </p:cNvSpPr>
          <p:nvPr>
            <p:ph type="subTitle" idx="1"/>
          </p:nvPr>
        </p:nvSpPr>
        <p:spPr>
          <a:xfrm>
            <a:off x="4374300" y="1663725"/>
            <a:ext cx="4049700" cy="60593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 smtClean="0"/>
              <a:t>W</a:t>
            </a:r>
            <a:r>
              <a:rPr lang="en" sz="1600" dirty="0" smtClean="0"/>
              <a:t>ork book part A,B</a:t>
            </a:r>
            <a:endParaRPr sz="1600" dirty="0"/>
          </a:p>
        </p:txBody>
      </p:sp>
      <p:sp>
        <p:nvSpPr>
          <p:cNvPr id="9727" name="Google Shape;9727;p57"/>
          <p:cNvSpPr txBox="1">
            <a:spLocks noGrp="1"/>
          </p:cNvSpPr>
          <p:nvPr>
            <p:ph type="title" idx="2"/>
          </p:nvPr>
        </p:nvSpPr>
        <p:spPr>
          <a:xfrm>
            <a:off x="4374300" y="2873937"/>
            <a:ext cx="4049700" cy="11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 dirty="0" smtClean="0">
                <a:solidFill>
                  <a:schemeClr val="accent4">
                    <a:lumMod val="50000"/>
                  </a:schemeClr>
                </a:solidFill>
              </a:rPr>
              <a:t>Thanks</a:t>
            </a:r>
            <a:r>
              <a:rPr lang="en" sz="4800" dirty="0" smtClean="0"/>
              <a:t> </a:t>
            </a:r>
            <a:r>
              <a:rPr lang="en" sz="4800" dirty="0" smtClean="0">
                <a:solidFill>
                  <a:schemeClr val="accent4">
                    <a:lumMod val="75000"/>
                  </a:schemeClr>
                </a:solidFill>
              </a:rPr>
              <a:t>for</a:t>
            </a:r>
            <a:r>
              <a:rPr lang="en" sz="4800" dirty="0" smtClean="0"/>
              <a:t> </a:t>
            </a:r>
            <a:r>
              <a:rPr lang="en" sz="4800" dirty="0" smtClean="0">
                <a:solidFill>
                  <a:schemeClr val="accent4">
                    <a:lumMod val="60000"/>
                    <a:lumOff val="40000"/>
                  </a:schemeClr>
                </a:solidFill>
              </a:rPr>
              <a:t>listening</a:t>
            </a:r>
            <a:endParaRPr sz="4800" dirty="0">
              <a:solidFill>
                <a:schemeClr val="accent4">
                  <a:lumMod val="60000"/>
                  <a:lumOff val="40000"/>
                </a:schemeClr>
              </a:solidFill>
            </a:endParaRPr>
          </a:p>
        </p:txBody>
      </p:sp>
      <p:grpSp>
        <p:nvGrpSpPr>
          <p:cNvPr id="9729" name="Google Shape;9729;p57"/>
          <p:cNvGrpSpPr/>
          <p:nvPr/>
        </p:nvGrpSpPr>
        <p:grpSpPr>
          <a:xfrm>
            <a:off x="1453083" y="615281"/>
            <a:ext cx="1704722" cy="4543864"/>
            <a:chOff x="5178033" y="599650"/>
            <a:chExt cx="1704722" cy="4543864"/>
          </a:xfrm>
        </p:grpSpPr>
        <p:sp>
          <p:nvSpPr>
            <p:cNvPr id="9730" name="Google Shape;9730;p57"/>
            <p:cNvSpPr/>
            <p:nvPr/>
          </p:nvSpPr>
          <p:spPr>
            <a:xfrm>
              <a:off x="5894191" y="1567288"/>
              <a:ext cx="74623" cy="229967"/>
            </a:xfrm>
            <a:custGeom>
              <a:avLst/>
              <a:gdLst/>
              <a:ahLst/>
              <a:cxnLst/>
              <a:rect l="l" t="t" r="r" b="b"/>
              <a:pathLst>
                <a:path w="881" h="2715" extrusionOk="0">
                  <a:moveTo>
                    <a:pt x="1" y="0"/>
                  </a:moveTo>
                  <a:lnTo>
                    <a:pt x="246" y="2715"/>
                  </a:lnTo>
                  <a:lnTo>
                    <a:pt x="881" y="262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57"/>
            <p:cNvSpPr/>
            <p:nvPr/>
          </p:nvSpPr>
          <p:spPr>
            <a:xfrm>
              <a:off x="6020312" y="1648094"/>
              <a:ext cx="173640" cy="194477"/>
            </a:xfrm>
            <a:custGeom>
              <a:avLst/>
              <a:gdLst/>
              <a:ahLst/>
              <a:cxnLst/>
              <a:rect l="l" t="t" r="r" b="b"/>
              <a:pathLst>
                <a:path w="2050" h="2296" extrusionOk="0">
                  <a:moveTo>
                    <a:pt x="2050" y="1"/>
                  </a:moveTo>
                  <a:lnTo>
                    <a:pt x="2050" y="1"/>
                  </a:lnTo>
                  <a:cubicBezTo>
                    <a:pt x="2049" y="1"/>
                    <a:pt x="44" y="1950"/>
                    <a:pt x="0" y="1979"/>
                  </a:cubicBezTo>
                  <a:lnTo>
                    <a:pt x="636" y="2296"/>
                  </a:lnTo>
                  <a:lnTo>
                    <a:pt x="20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57"/>
            <p:cNvSpPr/>
            <p:nvPr/>
          </p:nvSpPr>
          <p:spPr>
            <a:xfrm>
              <a:off x="6106962" y="1791156"/>
              <a:ext cx="265627" cy="117482"/>
            </a:xfrm>
            <a:custGeom>
              <a:avLst/>
              <a:gdLst/>
              <a:ahLst/>
              <a:cxnLst/>
              <a:rect l="l" t="t" r="r" b="b"/>
              <a:pathLst>
                <a:path w="3136" h="1387" extrusionOk="0">
                  <a:moveTo>
                    <a:pt x="3136" y="0"/>
                  </a:moveTo>
                  <a:lnTo>
                    <a:pt x="1" y="868"/>
                  </a:lnTo>
                  <a:lnTo>
                    <a:pt x="349" y="1386"/>
                  </a:lnTo>
                  <a:lnTo>
                    <a:pt x="313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57"/>
            <p:cNvSpPr/>
            <p:nvPr/>
          </p:nvSpPr>
          <p:spPr>
            <a:xfrm>
              <a:off x="6151092" y="1928119"/>
              <a:ext cx="281466" cy="39302"/>
            </a:xfrm>
            <a:custGeom>
              <a:avLst/>
              <a:gdLst/>
              <a:ahLst/>
              <a:cxnLst/>
              <a:rect l="l" t="t" r="r" b="b"/>
              <a:pathLst>
                <a:path w="3323" h="464" extrusionOk="0">
                  <a:moveTo>
                    <a:pt x="1" y="1"/>
                  </a:moveTo>
                  <a:lnTo>
                    <a:pt x="175" y="463"/>
                  </a:lnTo>
                  <a:lnTo>
                    <a:pt x="3322" y="2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57"/>
            <p:cNvSpPr/>
            <p:nvPr/>
          </p:nvSpPr>
          <p:spPr>
            <a:xfrm>
              <a:off x="5636018" y="1687142"/>
              <a:ext cx="232593" cy="162798"/>
            </a:xfrm>
            <a:custGeom>
              <a:avLst/>
              <a:gdLst/>
              <a:ahLst/>
              <a:cxnLst/>
              <a:rect l="l" t="t" r="r" b="b"/>
              <a:pathLst>
                <a:path w="2746" h="1922" extrusionOk="0">
                  <a:moveTo>
                    <a:pt x="1" y="1"/>
                  </a:moveTo>
                  <a:lnTo>
                    <a:pt x="2183" y="1922"/>
                  </a:lnTo>
                  <a:lnTo>
                    <a:pt x="2746" y="15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57"/>
            <p:cNvSpPr/>
            <p:nvPr/>
          </p:nvSpPr>
          <p:spPr>
            <a:xfrm>
              <a:off x="5588416" y="1881703"/>
              <a:ext cx="190919" cy="40318"/>
            </a:xfrm>
            <a:custGeom>
              <a:avLst/>
              <a:gdLst/>
              <a:ahLst/>
              <a:cxnLst/>
              <a:rect l="l" t="t" r="r" b="b"/>
              <a:pathLst>
                <a:path w="2254" h="476" extrusionOk="0">
                  <a:moveTo>
                    <a:pt x="2254" y="0"/>
                  </a:moveTo>
                  <a:lnTo>
                    <a:pt x="0" y="69"/>
                  </a:lnTo>
                  <a:lnTo>
                    <a:pt x="63" y="317"/>
                  </a:lnTo>
                  <a:lnTo>
                    <a:pt x="2138" y="476"/>
                  </a:lnTo>
                  <a:lnTo>
                    <a:pt x="225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57"/>
            <p:cNvSpPr/>
            <p:nvPr/>
          </p:nvSpPr>
          <p:spPr>
            <a:xfrm>
              <a:off x="5643472" y="1947601"/>
              <a:ext cx="122310" cy="56327"/>
            </a:xfrm>
            <a:custGeom>
              <a:avLst/>
              <a:gdLst/>
              <a:ahLst/>
              <a:cxnLst/>
              <a:rect l="l" t="t" r="r" b="b"/>
              <a:pathLst>
                <a:path w="1444" h="665" extrusionOk="0">
                  <a:moveTo>
                    <a:pt x="1285" y="0"/>
                  </a:moveTo>
                  <a:lnTo>
                    <a:pt x="1" y="356"/>
                  </a:lnTo>
                  <a:lnTo>
                    <a:pt x="172" y="665"/>
                  </a:lnTo>
                  <a:lnTo>
                    <a:pt x="1444" y="535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57"/>
            <p:cNvSpPr/>
            <p:nvPr/>
          </p:nvSpPr>
          <p:spPr>
            <a:xfrm>
              <a:off x="5298141" y="812507"/>
              <a:ext cx="100542" cy="101812"/>
            </a:xfrm>
            <a:custGeom>
              <a:avLst/>
              <a:gdLst/>
              <a:ahLst/>
              <a:cxnLst/>
              <a:rect l="l" t="t" r="r" b="b"/>
              <a:pathLst>
                <a:path w="1187" h="1202" extrusionOk="0">
                  <a:moveTo>
                    <a:pt x="0" y="0"/>
                  </a:moveTo>
                  <a:lnTo>
                    <a:pt x="0" y="1201"/>
                  </a:lnTo>
                  <a:lnTo>
                    <a:pt x="1186" y="1201"/>
                  </a:lnTo>
                  <a:lnTo>
                    <a:pt x="1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9738;p57"/>
            <p:cNvSpPr/>
            <p:nvPr/>
          </p:nvSpPr>
          <p:spPr>
            <a:xfrm>
              <a:off x="5235377" y="1056026"/>
              <a:ext cx="1647379" cy="4087489"/>
            </a:xfrm>
            <a:custGeom>
              <a:avLst/>
              <a:gdLst/>
              <a:ahLst/>
              <a:cxnLst/>
              <a:rect l="l" t="t" r="r" b="b"/>
              <a:pathLst>
                <a:path w="19449" h="48257" extrusionOk="0">
                  <a:moveTo>
                    <a:pt x="70" y="1"/>
                  </a:moveTo>
                  <a:cubicBezTo>
                    <a:pt x="70" y="434"/>
                    <a:pt x="605" y="951"/>
                    <a:pt x="605" y="951"/>
                  </a:cubicBezTo>
                  <a:cubicBezTo>
                    <a:pt x="1" y="1038"/>
                    <a:pt x="420" y="1625"/>
                    <a:pt x="420" y="1625"/>
                  </a:cubicBezTo>
                  <a:cubicBezTo>
                    <a:pt x="64" y="1970"/>
                    <a:pt x="657" y="2178"/>
                    <a:pt x="657" y="2178"/>
                  </a:cubicBezTo>
                  <a:cubicBezTo>
                    <a:pt x="275" y="2316"/>
                    <a:pt x="397" y="2661"/>
                    <a:pt x="726" y="2972"/>
                  </a:cubicBezTo>
                  <a:cubicBezTo>
                    <a:pt x="1055" y="3283"/>
                    <a:pt x="916" y="3768"/>
                    <a:pt x="916" y="3768"/>
                  </a:cubicBezTo>
                  <a:cubicBezTo>
                    <a:pt x="726" y="3889"/>
                    <a:pt x="726" y="4130"/>
                    <a:pt x="726" y="4130"/>
                  </a:cubicBezTo>
                  <a:cubicBezTo>
                    <a:pt x="726" y="4631"/>
                    <a:pt x="1037" y="4804"/>
                    <a:pt x="1037" y="4804"/>
                  </a:cubicBezTo>
                  <a:cubicBezTo>
                    <a:pt x="1037" y="5513"/>
                    <a:pt x="1367" y="5582"/>
                    <a:pt x="1367" y="5582"/>
                  </a:cubicBezTo>
                  <a:cubicBezTo>
                    <a:pt x="1367" y="5582"/>
                    <a:pt x="1557" y="6981"/>
                    <a:pt x="1470" y="8347"/>
                  </a:cubicBezTo>
                  <a:cubicBezTo>
                    <a:pt x="1383" y="9713"/>
                    <a:pt x="2369" y="11735"/>
                    <a:pt x="2369" y="11735"/>
                  </a:cubicBezTo>
                  <a:cubicBezTo>
                    <a:pt x="1608" y="12532"/>
                    <a:pt x="1280" y="13620"/>
                    <a:pt x="1280" y="15123"/>
                  </a:cubicBezTo>
                  <a:cubicBezTo>
                    <a:pt x="1280" y="16092"/>
                    <a:pt x="1753" y="16264"/>
                    <a:pt x="2090" y="16264"/>
                  </a:cubicBezTo>
                  <a:cubicBezTo>
                    <a:pt x="2276" y="16264"/>
                    <a:pt x="2420" y="16212"/>
                    <a:pt x="2421" y="16212"/>
                  </a:cubicBezTo>
                  <a:lnTo>
                    <a:pt x="2421" y="16212"/>
                  </a:lnTo>
                  <a:cubicBezTo>
                    <a:pt x="2420" y="16212"/>
                    <a:pt x="1987" y="16800"/>
                    <a:pt x="2144" y="17077"/>
                  </a:cubicBezTo>
                  <a:cubicBezTo>
                    <a:pt x="2268" y="17298"/>
                    <a:pt x="2642" y="17320"/>
                    <a:pt x="2789" y="17320"/>
                  </a:cubicBezTo>
                  <a:cubicBezTo>
                    <a:pt x="2826" y="17320"/>
                    <a:pt x="2849" y="17319"/>
                    <a:pt x="2849" y="17319"/>
                  </a:cubicBezTo>
                  <a:cubicBezTo>
                    <a:pt x="3138" y="17923"/>
                    <a:pt x="3060" y="19514"/>
                    <a:pt x="2869" y="20119"/>
                  </a:cubicBezTo>
                  <a:cubicBezTo>
                    <a:pt x="2679" y="20723"/>
                    <a:pt x="3855" y="21778"/>
                    <a:pt x="3855" y="21778"/>
                  </a:cubicBezTo>
                  <a:cubicBezTo>
                    <a:pt x="909" y="26755"/>
                    <a:pt x="3645" y="27271"/>
                    <a:pt x="3667" y="27271"/>
                  </a:cubicBezTo>
                  <a:cubicBezTo>
                    <a:pt x="3667" y="27271"/>
                    <a:pt x="3667" y="27271"/>
                    <a:pt x="3667" y="27271"/>
                  </a:cubicBezTo>
                  <a:lnTo>
                    <a:pt x="3667" y="27271"/>
                  </a:lnTo>
                  <a:cubicBezTo>
                    <a:pt x="2665" y="29051"/>
                    <a:pt x="3685" y="35222"/>
                    <a:pt x="3511" y="36588"/>
                  </a:cubicBezTo>
                  <a:cubicBezTo>
                    <a:pt x="3340" y="37954"/>
                    <a:pt x="3910" y="38076"/>
                    <a:pt x="3910" y="38076"/>
                  </a:cubicBezTo>
                  <a:cubicBezTo>
                    <a:pt x="3427" y="39735"/>
                    <a:pt x="4013" y="44403"/>
                    <a:pt x="4221" y="45387"/>
                  </a:cubicBezTo>
                  <a:cubicBezTo>
                    <a:pt x="4429" y="46373"/>
                    <a:pt x="3668" y="47409"/>
                    <a:pt x="3668" y="47409"/>
                  </a:cubicBezTo>
                  <a:cubicBezTo>
                    <a:pt x="2460" y="47478"/>
                    <a:pt x="2131" y="48256"/>
                    <a:pt x="2131" y="48256"/>
                  </a:cubicBezTo>
                  <a:lnTo>
                    <a:pt x="14612" y="48256"/>
                  </a:lnTo>
                  <a:lnTo>
                    <a:pt x="14265" y="43296"/>
                  </a:lnTo>
                  <a:cubicBezTo>
                    <a:pt x="14265" y="43296"/>
                    <a:pt x="14817" y="43038"/>
                    <a:pt x="14870" y="42674"/>
                  </a:cubicBezTo>
                  <a:cubicBezTo>
                    <a:pt x="14921" y="42310"/>
                    <a:pt x="14783" y="39251"/>
                    <a:pt x="14783" y="39251"/>
                  </a:cubicBezTo>
                  <a:cubicBezTo>
                    <a:pt x="14783" y="39251"/>
                    <a:pt x="15352" y="38959"/>
                    <a:pt x="15336" y="38716"/>
                  </a:cubicBezTo>
                  <a:cubicBezTo>
                    <a:pt x="15318" y="38474"/>
                    <a:pt x="15249" y="37436"/>
                    <a:pt x="15249" y="37436"/>
                  </a:cubicBezTo>
                  <a:cubicBezTo>
                    <a:pt x="15249" y="37436"/>
                    <a:pt x="15664" y="37436"/>
                    <a:pt x="15613" y="36729"/>
                  </a:cubicBezTo>
                  <a:cubicBezTo>
                    <a:pt x="15560" y="36020"/>
                    <a:pt x="14765" y="30339"/>
                    <a:pt x="14765" y="30339"/>
                  </a:cubicBezTo>
                  <a:lnTo>
                    <a:pt x="14765" y="30339"/>
                  </a:lnTo>
                  <a:cubicBezTo>
                    <a:pt x="14767" y="30339"/>
                    <a:pt x="14769" y="30339"/>
                    <a:pt x="14770" y="30339"/>
                  </a:cubicBezTo>
                  <a:cubicBezTo>
                    <a:pt x="15201" y="30339"/>
                    <a:pt x="15527" y="29849"/>
                    <a:pt x="15941" y="29763"/>
                  </a:cubicBezTo>
                  <a:cubicBezTo>
                    <a:pt x="16357" y="29676"/>
                    <a:pt x="16718" y="29330"/>
                    <a:pt x="17030" y="28484"/>
                  </a:cubicBezTo>
                  <a:cubicBezTo>
                    <a:pt x="17341" y="27635"/>
                    <a:pt x="17099" y="26046"/>
                    <a:pt x="17099" y="26046"/>
                  </a:cubicBezTo>
                  <a:lnTo>
                    <a:pt x="17099" y="26046"/>
                  </a:lnTo>
                  <a:cubicBezTo>
                    <a:pt x="17099" y="26046"/>
                    <a:pt x="17126" y="26048"/>
                    <a:pt x="17171" y="26048"/>
                  </a:cubicBezTo>
                  <a:cubicBezTo>
                    <a:pt x="17308" y="26048"/>
                    <a:pt x="17620" y="26029"/>
                    <a:pt x="17894" y="25872"/>
                  </a:cubicBezTo>
                  <a:cubicBezTo>
                    <a:pt x="18258" y="25665"/>
                    <a:pt x="18533" y="24645"/>
                    <a:pt x="18896" y="23799"/>
                  </a:cubicBezTo>
                  <a:cubicBezTo>
                    <a:pt x="19259" y="22951"/>
                    <a:pt x="18585" y="22882"/>
                    <a:pt x="18585" y="22882"/>
                  </a:cubicBezTo>
                  <a:cubicBezTo>
                    <a:pt x="18585" y="22882"/>
                    <a:pt x="19448" y="21223"/>
                    <a:pt x="19416" y="21223"/>
                  </a:cubicBezTo>
                  <a:lnTo>
                    <a:pt x="19416" y="21223"/>
                  </a:lnTo>
                  <a:cubicBezTo>
                    <a:pt x="19416" y="21223"/>
                    <a:pt x="19415" y="21224"/>
                    <a:pt x="19415" y="21224"/>
                  </a:cubicBezTo>
                  <a:cubicBezTo>
                    <a:pt x="19414" y="21224"/>
                    <a:pt x="19414" y="21224"/>
                    <a:pt x="19413" y="21224"/>
                  </a:cubicBezTo>
                  <a:cubicBezTo>
                    <a:pt x="19312" y="21224"/>
                    <a:pt x="16718" y="19478"/>
                    <a:pt x="16718" y="19478"/>
                  </a:cubicBezTo>
                  <a:lnTo>
                    <a:pt x="15647" y="21189"/>
                  </a:lnTo>
                  <a:cubicBezTo>
                    <a:pt x="13884" y="19946"/>
                    <a:pt x="13711" y="18770"/>
                    <a:pt x="13486" y="17594"/>
                  </a:cubicBezTo>
                  <a:cubicBezTo>
                    <a:pt x="13261" y="16418"/>
                    <a:pt x="12154" y="16315"/>
                    <a:pt x="12154" y="16315"/>
                  </a:cubicBezTo>
                  <a:cubicBezTo>
                    <a:pt x="12310" y="15830"/>
                    <a:pt x="11429" y="15519"/>
                    <a:pt x="11263" y="15173"/>
                  </a:cubicBezTo>
                  <a:cubicBezTo>
                    <a:pt x="11095" y="14829"/>
                    <a:pt x="10996" y="14361"/>
                    <a:pt x="11203" y="13618"/>
                  </a:cubicBezTo>
                  <a:cubicBezTo>
                    <a:pt x="11411" y="12875"/>
                    <a:pt x="10996" y="11752"/>
                    <a:pt x="10996" y="11752"/>
                  </a:cubicBezTo>
                  <a:cubicBezTo>
                    <a:pt x="10996" y="11752"/>
                    <a:pt x="11618" y="9436"/>
                    <a:pt x="9665" y="8814"/>
                  </a:cubicBezTo>
                  <a:cubicBezTo>
                    <a:pt x="9179" y="8659"/>
                    <a:pt x="8756" y="8593"/>
                    <a:pt x="8387" y="8593"/>
                  </a:cubicBezTo>
                  <a:cubicBezTo>
                    <a:pt x="7275" y="8593"/>
                    <a:pt x="6657" y="9193"/>
                    <a:pt x="6293" y="9764"/>
                  </a:cubicBezTo>
                  <a:cubicBezTo>
                    <a:pt x="5811" y="10526"/>
                    <a:pt x="6380" y="11251"/>
                    <a:pt x="6380" y="11251"/>
                  </a:cubicBezTo>
                  <a:cubicBezTo>
                    <a:pt x="5950" y="12047"/>
                    <a:pt x="6485" y="12462"/>
                    <a:pt x="6485" y="12462"/>
                  </a:cubicBezTo>
                  <a:lnTo>
                    <a:pt x="5811" y="13257"/>
                  </a:lnTo>
                  <a:cubicBezTo>
                    <a:pt x="5569" y="12894"/>
                    <a:pt x="5328" y="12479"/>
                    <a:pt x="5154" y="11720"/>
                  </a:cubicBezTo>
                  <a:cubicBezTo>
                    <a:pt x="4981" y="10959"/>
                    <a:pt x="4774" y="10838"/>
                    <a:pt x="4687" y="10734"/>
                  </a:cubicBezTo>
                  <a:cubicBezTo>
                    <a:pt x="4654" y="10695"/>
                    <a:pt x="4604" y="10683"/>
                    <a:pt x="4555" y="10683"/>
                  </a:cubicBezTo>
                  <a:cubicBezTo>
                    <a:pt x="4473" y="10683"/>
                    <a:pt x="4392" y="10716"/>
                    <a:pt x="4392" y="10716"/>
                  </a:cubicBezTo>
                  <a:cubicBezTo>
                    <a:pt x="4392" y="10716"/>
                    <a:pt x="3838" y="8366"/>
                    <a:pt x="3287" y="6828"/>
                  </a:cubicBezTo>
                  <a:cubicBezTo>
                    <a:pt x="2733" y="5291"/>
                    <a:pt x="2888" y="4461"/>
                    <a:pt x="2836" y="3113"/>
                  </a:cubicBezTo>
                  <a:cubicBezTo>
                    <a:pt x="2784" y="1763"/>
                    <a:pt x="1962" y="951"/>
                    <a:pt x="1962" y="951"/>
                  </a:cubicBezTo>
                  <a:cubicBezTo>
                    <a:pt x="2269" y="645"/>
                    <a:pt x="2230" y="1"/>
                    <a:pt x="2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57"/>
            <p:cNvSpPr/>
            <p:nvPr/>
          </p:nvSpPr>
          <p:spPr>
            <a:xfrm>
              <a:off x="5178033" y="878913"/>
              <a:ext cx="340589" cy="144587"/>
            </a:xfrm>
            <a:custGeom>
              <a:avLst/>
              <a:gdLst/>
              <a:ahLst/>
              <a:cxnLst/>
              <a:rect l="l" t="t" r="r" b="b"/>
              <a:pathLst>
                <a:path w="4021" h="1707" extrusionOk="0">
                  <a:moveTo>
                    <a:pt x="2010" y="0"/>
                  </a:moveTo>
                  <a:cubicBezTo>
                    <a:pt x="901" y="0"/>
                    <a:pt x="0" y="227"/>
                    <a:pt x="0" y="505"/>
                  </a:cubicBezTo>
                  <a:lnTo>
                    <a:pt x="0" y="1706"/>
                  </a:lnTo>
                  <a:lnTo>
                    <a:pt x="4018" y="1706"/>
                  </a:lnTo>
                  <a:lnTo>
                    <a:pt x="4018" y="505"/>
                  </a:lnTo>
                  <a:cubicBezTo>
                    <a:pt x="4020" y="226"/>
                    <a:pt x="3120" y="0"/>
                    <a:pt x="20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57"/>
            <p:cNvSpPr/>
            <p:nvPr/>
          </p:nvSpPr>
          <p:spPr>
            <a:xfrm>
              <a:off x="5525143" y="3872120"/>
              <a:ext cx="384634" cy="1228949"/>
            </a:xfrm>
            <a:custGeom>
              <a:avLst/>
              <a:gdLst/>
              <a:ahLst/>
              <a:cxnLst/>
              <a:rect l="l" t="t" r="r" b="b"/>
              <a:pathLst>
                <a:path w="4541" h="14509" extrusionOk="0">
                  <a:moveTo>
                    <a:pt x="4541" y="1"/>
                  </a:moveTo>
                  <a:cubicBezTo>
                    <a:pt x="4538" y="3"/>
                    <a:pt x="3063" y="1590"/>
                    <a:pt x="2186" y="3176"/>
                  </a:cubicBezTo>
                  <a:cubicBezTo>
                    <a:pt x="1310" y="4764"/>
                    <a:pt x="485" y="4830"/>
                    <a:pt x="485" y="4830"/>
                  </a:cubicBezTo>
                  <a:cubicBezTo>
                    <a:pt x="0" y="6488"/>
                    <a:pt x="590" y="11157"/>
                    <a:pt x="797" y="12141"/>
                  </a:cubicBezTo>
                  <a:cubicBezTo>
                    <a:pt x="1005" y="13127"/>
                    <a:pt x="245" y="14165"/>
                    <a:pt x="245" y="14165"/>
                  </a:cubicBezTo>
                  <a:cubicBezTo>
                    <a:pt x="302" y="14155"/>
                    <a:pt x="355" y="14150"/>
                    <a:pt x="405" y="14150"/>
                  </a:cubicBezTo>
                  <a:cubicBezTo>
                    <a:pt x="849" y="14150"/>
                    <a:pt x="983" y="14508"/>
                    <a:pt x="983" y="14508"/>
                  </a:cubicBezTo>
                  <a:cubicBezTo>
                    <a:pt x="983" y="14508"/>
                    <a:pt x="1229" y="14317"/>
                    <a:pt x="1996" y="12510"/>
                  </a:cubicBezTo>
                  <a:cubicBezTo>
                    <a:pt x="2763" y="10704"/>
                    <a:pt x="2516" y="7090"/>
                    <a:pt x="2707" y="4435"/>
                  </a:cubicBezTo>
                  <a:cubicBezTo>
                    <a:pt x="2900" y="1782"/>
                    <a:pt x="4538" y="3"/>
                    <a:pt x="4541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57"/>
            <p:cNvSpPr/>
            <p:nvPr/>
          </p:nvSpPr>
          <p:spPr>
            <a:xfrm>
              <a:off x="6008793" y="3288268"/>
              <a:ext cx="70896" cy="1086479"/>
            </a:xfrm>
            <a:custGeom>
              <a:avLst/>
              <a:gdLst/>
              <a:ahLst/>
              <a:cxnLst/>
              <a:rect l="l" t="t" r="r" b="b"/>
              <a:pathLst>
                <a:path w="837" h="12827" extrusionOk="0">
                  <a:moveTo>
                    <a:pt x="836" y="1"/>
                  </a:moveTo>
                  <a:lnTo>
                    <a:pt x="0" y="12826"/>
                  </a:lnTo>
                  <a:lnTo>
                    <a:pt x="356" y="12694"/>
                  </a:lnTo>
                  <a:lnTo>
                    <a:pt x="836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57"/>
            <p:cNvSpPr/>
            <p:nvPr/>
          </p:nvSpPr>
          <p:spPr>
            <a:xfrm>
              <a:off x="5315674" y="2655373"/>
              <a:ext cx="687022" cy="710908"/>
            </a:xfrm>
            <a:custGeom>
              <a:avLst/>
              <a:gdLst/>
              <a:ahLst/>
              <a:cxnLst/>
              <a:rect l="l" t="t" r="r" b="b"/>
              <a:pathLst>
                <a:path w="8111" h="8393" extrusionOk="0">
                  <a:moveTo>
                    <a:pt x="2908" y="2896"/>
                  </a:moveTo>
                  <a:lnTo>
                    <a:pt x="2908" y="2896"/>
                  </a:lnTo>
                  <a:cubicBezTo>
                    <a:pt x="2882" y="2938"/>
                    <a:pt x="2856" y="2981"/>
                    <a:pt x="2832" y="3025"/>
                  </a:cubicBezTo>
                  <a:lnTo>
                    <a:pt x="2832" y="3025"/>
                  </a:lnTo>
                  <a:cubicBezTo>
                    <a:pt x="2857" y="2982"/>
                    <a:pt x="2882" y="2939"/>
                    <a:pt x="2908" y="2896"/>
                  </a:cubicBezTo>
                  <a:close/>
                  <a:moveTo>
                    <a:pt x="8110" y="0"/>
                  </a:moveTo>
                  <a:lnTo>
                    <a:pt x="8110" y="0"/>
                  </a:lnTo>
                  <a:cubicBezTo>
                    <a:pt x="8109" y="0"/>
                    <a:pt x="4636" y="5390"/>
                    <a:pt x="2718" y="5795"/>
                  </a:cubicBezTo>
                  <a:cubicBezTo>
                    <a:pt x="2704" y="5798"/>
                    <a:pt x="2690" y="5800"/>
                    <a:pt x="2677" y="5800"/>
                  </a:cubicBezTo>
                  <a:cubicBezTo>
                    <a:pt x="2227" y="5800"/>
                    <a:pt x="2249" y="4088"/>
                    <a:pt x="2832" y="3025"/>
                  </a:cubicBezTo>
                  <a:lnTo>
                    <a:pt x="2832" y="3025"/>
                  </a:lnTo>
                  <a:cubicBezTo>
                    <a:pt x="1" y="7899"/>
                    <a:pt x="2718" y="8393"/>
                    <a:pt x="2718" y="8393"/>
                  </a:cubicBezTo>
                  <a:cubicBezTo>
                    <a:pt x="2718" y="8393"/>
                    <a:pt x="2744" y="7378"/>
                    <a:pt x="4015" y="5845"/>
                  </a:cubicBezTo>
                  <a:cubicBezTo>
                    <a:pt x="5285" y="4312"/>
                    <a:pt x="7726" y="1293"/>
                    <a:pt x="8110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57"/>
            <p:cNvSpPr/>
            <p:nvPr/>
          </p:nvSpPr>
          <p:spPr>
            <a:xfrm>
              <a:off x="5765104" y="4119111"/>
              <a:ext cx="669743" cy="981871"/>
            </a:xfrm>
            <a:custGeom>
              <a:avLst/>
              <a:gdLst/>
              <a:ahLst/>
              <a:cxnLst/>
              <a:rect l="l" t="t" r="r" b="b"/>
              <a:pathLst>
                <a:path w="7907" h="11592" extrusionOk="0">
                  <a:moveTo>
                    <a:pt x="7703" y="1"/>
                  </a:moveTo>
                  <a:lnTo>
                    <a:pt x="7703" y="1"/>
                  </a:lnTo>
                  <a:cubicBezTo>
                    <a:pt x="7702" y="1"/>
                    <a:pt x="3795" y="2341"/>
                    <a:pt x="3046" y="2817"/>
                  </a:cubicBezTo>
                  <a:cubicBezTo>
                    <a:pt x="2294" y="3294"/>
                    <a:pt x="4180" y="3681"/>
                    <a:pt x="4476" y="3954"/>
                  </a:cubicBezTo>
                  <a:cubicBezTo>
                    <a:pt x="4772" y="4226"/>
                    <a:pt x="3816" y="5044"/>
                    <a:pt x="2069" y="5725"/>
                  </a:cubicBezTo>
                  <a:cubicBezTo>
                    <a:pt x="319" y="6408"/>
                    <a:pt x="0" y="6997"/>
                    <a:pt x="0" y="6997"/>
                  </a:cubicBezTo>
                  <a:cubicBezTo>
                    <a:pt x="0" y="6997"/>
                    <a:pt x="21" y="6994"/>
                    <a:pt x="55" y="6994"/>
                  </a:cubicBezTo>
                  <a:cubicBezTo>
                    <a:pt x="193" y="6994"/>
                    <a:pt x="559" y="7037"/>
                    <a:pt x="704" y="7473"/>
                  </a:cubicBezTo>
                  <a:cubicBezTo>
                    <a:pt x="887" y="8019"/>
                    <a:pt x="749" y="9859"/>
                    <a:pt x="749" y="9859"/>
                  </a:cubicBezTo>
                  <a:cubicBezTo>
                    <a:pt x="1091" y="6814"/>
                    <a:pt x="1250" y="6724"/>
                    <a:pt x="1568" y="6360"/>
                  </a:cubicBezTo>
                  <a:cubicBezTo>
                    <a:pt x="1736" y="6168"/>
                    <a:pt x="1879" y="6058"/>
                    <a:pt x="2010" y="6058"/>
                  </a:cubicBezTo>
                  <a:cubicBezTo>
                    <a:pt x="2127" y="6058"/>
                    <a:pt x="2234" y="6145"/>
                    <a:pt x="2341" y="6338"/>
                  </a:cubicBezTo>
                  <a:cubicBezTo>
                    <a:pt x="2438" y="6512"/>
                    <a:pt x="2465" y="6706"/>
                    <a:pt x="2463" y="6871"/>
                  </a:cubicBezTo>
                  <a:cubicBezTo>
                    <a:pt x="2462" y="6988"/>
                    <a:pt x="2556" y="7072"/>
                    <a:pt x="2658" y="7072"/>
                  </a:cubicBezTo>
                  <a:cubicBezTo>
                    <a:pt x="2694" y="7072"/>
                    <a:pt x="2731" y="7061"/>
                    <a:pt x="2765" y="7038"/>
                  </a:cubicBezTo>
                  <a:cubicBezTo>
                    <a:pt x="2975" y="6899"/>
                    <a:pt x="3159" y="6769"/>
                    <a:pt x="3159" y="6769"/>
                  </a:cubicBezTo>
                  <a:lnTo>
                    <a:pt x="3159" y="6769"/>
                  </a:lnTo>
                  <a:cubicBezTo>
                    <a:pt x="3113" y="8835"/>
                    <a:pt x="2431" y="9767"/>
                    <a:pt x="2431" y="9767"/>
                  </a:cubicBezTo>
                  <a:cubicBezTo>
                    <a:pt x="5068" y="9927"/>
                    <a:pt x="4817" y="11591"/>
                    <a:pt x="4817" y="11591"/>
                  </a:cubicBezTo>
                  <a:lnTo>
                    <a:pt x="5160" y="11591"/>
                  </a:lnTo>
                  <a:cubicBezTo>
                    <a:pt x="5160" y="11591"/>
                    <a:pt x="5226" y="10517"/>
                    <a:pt x="5205" y="9677"/>
                  </a:cubicBezTo>
                  <a:cubicBezTo>
                    <a:pt x="5181" y="8838"/>
                    <a:pt x="5318" y="3407"/>
                    <a:pt x="5273" y="2817"/>
                  </a:cubicBezTo>
                  <a:cubicBezTo>
                    <a:pt x="5242" y="2418"/>
                    <a:pt x="5397" y="2268"/>
                    <a:pt x="5647" y="2268"/>
                  </a:cubicBezTo>
                  <a:cubicBezTo>
                    <a:pt x="5768" y="2268"/>
                    <a:pt x="5912" y="2303"/>
                    <a:pt x="6067" y="2362"/>
                  </a:cubicBezTo>
                  <a:cubicBezTo>
                    <a:pt x="6545" y="2545"/>
                    <a:pt x="6453" y="3477"/>
                    <a:pt x="6611" y="3498"/>
                  </a:cubicBezTo>
                  <a:cubicBezTo>
                    <a:pt x="6613" y="3498"/>
                    <a:pt x="6615" y="3498"/>
                    <a:pt x="6617" y="3498"/>
                  </a:cubicBezTo>
                  <a:cubicBezTo>
                    <a:pt x="6767" y="3498"/>
                    <a:pt x="6776" y="2497"/>
                    <a:pt x="7186" y="2497"/>
                  </a:cubicBezTo>
                  <a:cubicBezTo>
                    <a:pt x="7199" y="2497"/>
                    <a:pt x="7212" y="2498"/>
                    <a:pt x="7226" y="2500"/>
                  </a:cubicBezTo>
                  <a:cubicBezTo>
                    <a:pt x="7680" y="2568"/>
                    <a:pt x="7703" y="3726"/>
                    <a:pt x="7703" y="3726"/>
                  </a:cubicBezTo>
                  <a:cubicBezTo>
                    <a:pt x="7703" y="3726"/>
                    <a:pt x="7907" y="2112"/>
                    <a:pt x="7522" y="1523"/>
                  </a:cubicBezTo>
                  <a:cubicBezTo>
                    <a:pt x="7134" y="932"/>
                    <a:pt x="7703" y="1"/>
                    <a:pt x="7703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57"/>
            <p:cNvSpPr/>
            <p:nvPr/>
          </p:nvSpPr>
          <p:spPr>
            <a:xfrm>
              <a:off x="6457121" y="3208647"/>
              <a:ext cx="316703" cy="417329"/>
            </a:xfrm>
            <a:custGeom>
              <a:avLst/>
              <a:gdLst/>
              <a:ahLst/>
              <a:cxnLst/>
              <a:rect l="l" t="t" r="r" b="b"/>
              <a:pathLst>
                <a:path w="3739" h="4927" extrusionOk="0">
                  <a:moveTo>
                    <a:pt x="2630" y="0"/>
                  </a:moveTo>
                  <a:lnTo>
                    <a:pt x="1098" y="2762"/>
                  </a:lnTo>
                  <a:lnTo>
                    <a:pt x="0" y="2231"/>
                  </a:lnTo>
                  <a:lnTo>
                    <a:pt x="339" y="4927"/>
                  </a:lnTo>
                  <a:cubicBezTo>
                    <a:pt x="341" y="4927"/>
                    <a:pt x="343" y="4927"/>
                    <a:pt x="345" y="4927"/>
                  </a:cubicBezTo>
                  <a:cubicBezTo>
                    <a:pt x="774" y="4927"/>
                    <a:pt x="1100" y="4436"/>
                    <a:pt x="1513" y="4350"/>
                  </a:cubicBezTo>
                  <a:cubicBezTo>
                    <a:pt x="1929" y="4264"/>
                    <a:pt x="2291" y="3918"/>
                    <a:pt x="2602" y="3071"/>
                  </a:cubicBezTo>
                  <a:cubicBezTo>
                    <a:pt x="2915" y="2225"/>
                    <a:pt x="2672" y="633"/>
                    <a:pt x="2672" y="633"/>
                  </a:cubicBezTo>
                  <a:lnTo>
                    <a:pt x="2672" y="633"/>
                  </a:lnTo>
                  <a:cubicBezTo>
                    <a:pt x="2672" y="633"/>
                    <a:pt x="2698" y="635"/>
                    <a:pt x="2743" y="635"/>
                  </a:cubicBezTo>
                  <a:cubicBezTo>
                    <a:pt x="2881" y="635"/>
                    <a:pt x="3194" y="616"/>
                    <a:pt x="3467" y="460"/>
                  </a:cubicBezTo>
                  <a:cubicBezTo>
                    <a:pt x="3562" y="405"/>
                    <a:pt x="3651" y="295"/>
                    <a:pt x="3738" y="147"/>
                  </a:cubicBezTo>
                  <a:lnTo>
                    <a:pt x="3738" y="147"/>
                  </a:lnTo>
                  <a:cubicBezTo>
                    <a:pt x="3585" y="312"/>
                    <a:pt x="3429" y="370"/>
                    <a:pt x="3284" y="370"/>
                  </a:cubicBezTo>
                  <a:cubicBezTo>
                    <a:pt x="2921" y="370"/>
                    <a:pt x="2630" y="0"/>
                    <a:pt x="2630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57"/>
            <p:cNvSpPr/>
            <p:nvPr/>
          </p:nvSpPr>
          <p:spPr>
            <a:xfrm>
              <a:off x="5727242" y="1913805"/>
              <a:ext cx="550566" cy="524308"/>
            </a:xfrm>
            <a:custGeom>
              <a:avLst/>
              <a:gdLst/>
              <a:ahLst/>
              <a:cxnLst/>
              <a:rect l="l" t="t" r="r" b="b"/>
              <a:pathLst>
                <a:path w="6500" h="6190" extrusionOk="0">
                  <a:moveTo>
                    <a:pt x="2379" y="0"/>
                  </a:moveTo>
                  <a:cubicBezTo>
                    <a:pt x="2379" y="0"/>
                    <a:pt x="2084" y="782"/>
                    <a:pt x="569" y="1126"/>
                  </a:cubicBezTo>
                  <a:cubicBezTo>
                    <a:pt x="138" y="1920"/>
                    <a:pt x="674" y="2335"/>
                    <a:pt x="674" y="2335"/>
                  </a:cubicBezTo>
                  <a:lnTo>
                    <a:pt x="0" y="3130"/>
                  </a:lnTo>
                  <a:cubicBezTo>
                    <a:pt x="2" y="3130"/>
                    <a:pt x="156" y="3572"/>
                    <a:pt x="567" y="3732"/>
                  </a:cubicBezTo>
                  <a:cubicBezTo>
                    <a:pt x="975" y="3889"/>
                    <a:pt x="1944" y="5823"/>
                    <a:pt x="2397" y="5823"/>
                  </a:cubicBezTo>
                  <a:cubicBezTo>
                    <a:pt x="2400" y="5823"/>
                    <a:pt x="2403" y="5823"/>
                    <a:pt x="2406" y="5823"/>
                  </a:cubicBezTo>
                  <a:cubicBezTo>
                    <a:pt x="2857" y="5797"/>
                    <a:pt x="4247" y="3917"/>
                    <a:pt x="4339" y="3612"/>
                  </a:cubicBezTo>
                  <a:lnTo>
                    <a:pt x="4339" y="3612"/>
                  </a:lnTo>
                  <a:cubicBezTo>
                    <a:pt x="4339" y="3613"/>
                    <a:pt x="4247" y="4313"/>
                    <a:pt x="4339" y="4565"/>
                  </a:cubicBezTo>
                  <a:cubicBezTo>
                    <a:pt x="4432" y="4817"/>
                    <a:pt x="4948" y="5637"/>
                    <a:pt x="5119" y="5717"/>
                  </a:cubicBezTo>
                  <a:cubicBezTo>
                    <a:pt x="5119" y="5717"/>
                    <a:pt x="5158" y="5714"/>
                    <a:pt x="5222" y="5714"/>
                  </a:cubicBezTo>
                  <a:cubicBezTo>
                    <a:pt x="5455" y="5714"/>
                    <a:pt x="6028" y="5760"/>
                    <a:pt x="6345" y="6189"/>
                  </a:cubicBezTo>
                  <a:cubicBezTo>
                    <a:pt x="6499" y="5705"/>
                    <a:pt x="5618" y="5395"/>
                    <a:pt x="5452" y="5049"/>
                  </a:cubicBezTo>
                  <a:cubicBezTo>
                    <a:pt x="5284" y="4702"/>
                    <a:pt x="5186" y="4237"/>
                    <a:pt x="5394" y="3494"/>
                  </a:cubicBezTo>
                  <a:cubicBezTo>
                    <a:pt x="5602" y="2751"/>
                    <a:pt x="5186" y="1627"/>
                    <a:pt x="5186" y="1627"/>
                  </a:cubicBezTo>
                  <a:cubicBezTo>
                    <a:pt x="5186" y="1627"/>
                    <a:pt x="5182" y="1627"/>
                    <a:pt x="5174" y="1627"/>
                  </a:cubicBezTo>
                  <a:cubicBezTo>
                    <a:pt x="5091" y="1627"/>
                    <a:pt x="4596" y="1604"/>
                    <a:pt x="4523" y="1059"/>
                  </a:cubicBezTo>
                  <a:cubicBezTo>
                    <a:pt x="4523" y="1059"/>
                    <a:pt x="2895" y="861"/>
                    <a:pt x="2379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57"/>
            <p:cNvSpPr/>
            <p:nvPr/>
          </p:nvSpPr>
          <p:spPr>
            <a:xfrm>
              <a:off x="5873438" y="1913635"/>
              <a:ext cx="230221" cy="342113"/>
            </a:xfrm>
            <a:custGeom>
              <a:avLst/>
              <a:gdLst/>
              <a:ahLst/>
              <a:cxnLst/>
              <a:rect l="l" t="t" r="r" b="b"/>
              <a:pathLst>
                <a:path w="2718" h="4039" extrusionOk="0">
                  <a:moveTo>
                    <a:pt x="654" y="1"/>
                  </a:moveTo>
                  <a:cubicBezTo>
                    <a:pt x="654" y="1"/>
                    <a:pt x="621" y="848"/>
                    <a:pt x="0" y="1209"/>
                  </a:cubicBezTo>
                  <a:cubicBezTo>
                    <a:pt x="0" y="1209"/>
                    <a:pt x="187" y="1182"/>
                    <a:pt x="360" y="1182"/>
                  </a:cubicBezTo>
                  <a:cubicBezTo>
                    <a:pt x="499" y="1182"/>
                    <a:pt x="628" y="1200"/>
                    <a:pt x="643" y="1265"/>
                  </a:cubicBezTo>
                  <a:cubicBezTo>
                    <a:pt x="677" y="1412"/>
                    <a:pt x="529" y="2382"/>
                    <a:pt x="621" y="2516"/>
                  </a:cubicBezTo>
                  <a:cubicBezTo>
                    <a:pt x="670" y="2590"/>
                    <a:pt x="776" y="2607"/>
                    <a:pt x="862" y="2607"/>
                  </a:cubicBezTo>
                  <a:cubicBezTo>
                    <a:pt x="934" y="2607"/>
                    <a:pt x="993" y="2596"/>
                    <a:pt x="993" y="2596"/>
                  </a:cubicBezTo>
                  <a:lnTo>
                    <a:pt x="993" y="2596"/>
                  </a:lnTo>
                  <a:cubicBezTo>
                    <a:pt x="993" y="2596"/>
                    <a:pt x="918" y="2795"/>
                    <a:pt x="993" y="2981"/>
                  </a:cubicBezTo>
                  <a:cubicBezTo>
                    <a:pt x="993" y="2981"/>
                    <a:pt x="867" y="3100"/>
                    <a:pt x="932" y="3288"/>
                  </a:cubicBezTo>
                  <a:cubicBezTo>
                    <a:pt x="932" y="3288"/>
                    <a:pt x="804" y="3413"/>
                    <a:pt x="813" y="3658"/>
                  </a:cubicBezTo>
                  <a:cubicBezTo>
                    <a:pt x="819" y="3828"/>
                    <a:pt x="974" y="4038"/>
                    <a:pt x="1243" y="4038"/>
                  </a:cubicBezTo>
                  <a:cubicBezTo>
                    <a:pt x="1439" y="4038"/>
                    <a:pt x="1695" y="3927"/>
                    <a:pt x="1999" y="3608"/>
                  </a:cubicBezTo>
                  <a:cubicBezTo>
                    <a:pt x="2717" y="2849"/>
                    <a:pt x="2571" y="1295"/>
                    <a:pt x="2355" y="1067"/>
                  </a:cubicBezTo>
                  <a:cubicBezTo>
                    <a:pt x="843" y="1023"/>
                    <a:pt x="654" y="1"/>
                    <a:pt x="6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57"/>
            <p:cNvSpPr/>
            <p:nvPr/>
          </p:nvSpPr>
          <p:spPr>
            <a:xfrm>
              <a:off x="5743759" y="1783872"/>
              <a:ext cx="434439" cy="220057"/>
            </a:xfrm>
            <a:custGeom>
              <a:avLst/>
              <a:gdLst/>
              <a:ahLst/>
              <a:cxnLst/>
              <a:rect l="l" t="t" r="r" b="b"/>
              <a:pathLst>
                <a:path w="5129" h="2598" extrusionOk="0">
                  <a:moveTo>
                    <a:pt x="2384" y="1"/>
                  </a:moveTo>
                  <a:cubicBezTo>
                    <a:pt x="1271" y="1"/>
                    <a:pt x="654" y="601"/>
                    <a:pt x="290" y="1171"/>
                  </a:cubicBezTo>
                  <a:cubicBezTo>
                    <a:pt x="0" y="1627"/>
                    <a:pt x="89" y="2068"/>
                    <a:pt x="206" y="2349"/>
                  </a:cubicBezTo>
                  <a:cubicBezTo>
                    <a:pt x="510" y="1856"/>
                    <a:pt x="1170" y="1106"/>
                    <a:pt x="2359" y="1079"/>
                  </a:cubicBezTo>
                  <a:cubicBezTo>
                    <a:pt x="2377" y="1079"/>
                    <a:pt x="2395" y="1079"/>
                    <a:pt x="2414" y="1079"/>
                  </a:cubicBezTo>
                  <a:cubicBezTo>
                    <a:pt x="3549" y="1079"/>
                    <a:pt x="4502" y="1916"/>
                    <a:pt x="5076" y="2598"/>
                  </a:cubicBezTo>
                  <a:cubicBezTo>
                    <a:pt x="5128" y="1870"/>
                    <a:pt x="4999" y="648"/>
                    <a:pt x="3659" y="221"/>
                  </a:cubicBezTo>
                  <a:cubicBezTo>
                    <a:pt x="3174" y="67"/>
                    <a:pt x="2752" y="1"/>
                    <a:pt x="23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57"/>
            <p:cNvSpPr/>
            <p:nvPr/>
          </p:nvSpPr>
          <p:spPr>
            <a:xfrm>
              <a:off x="5477117" y="2522898"/>
              <a:ext cx="166356" cy="377773"/>
            </a:xfrm>
            <a:custGeom>
              <a:avLst/>
              <a:gdLst/>
              <a:ahLst/>
              <a:cxnLst/>
              <a:rect l="l" t="t" r="r" b="b"/>
              <a:pathLst>
                <a:path w="1964" h="4460" extrusionOk="0">
                  <a:moveTo>
                    <a:pt x="1964" y="1"/>
                  </a:moveTo>
                  <a:cubicBezTo>
                    <a:pt x="1964" y="1"/>
                    <a:pt x="1431" y="2841"/>
                    <a:pt x="1" y="3001"/>
                  </a:cubicBezTo>
                  <a:cubicBezTo>
                    <a:pt x="58" y="3613"/>
                    <a:pt x="1002" y="4460"/>
                    <a:pt x="1002" y="4460"/>
                  </a:cubicBezTo>
                  <a:cubicBezTo>
                    <a:pt x="1002" y="4460"/>
                    <a:pt x="788" y="3201"/>
                    <a:pt x="1179" y="2636"/>
                  </a:cubicBezTo>
                  <a:cubicBezTo>
                    <a:pt x="1571" y="2069"/>
                    <a:pt x="1964" y="546"/>
                    <a:pt x="1964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57"/>
            <p:cNvSpPr/>
            <p:nvPr/>
          </p:nvSpPr>
          <p:spPr>
            <a:xfrm>
              <a:off x="5331683" y="1330207"/>
              <a:ext cx="263679" cy="973062"/>
            </a:xfrm>
            <a:custGeom>
              <a:avLst/>
              <a:gdLst/>
              <a:ahLst/>
              <a:cxnLst/>
              <a:rect l="l" t="t" r="r" b="b"/>
              <a:pathLst>
                <a:path w="3113" h="11488" extrusionOk="0">
                  <a:moveTo>
                    <a:pt x="1703" y="1"/>
                  </a:moveTo>
                  <a:lnTo>
                    <a:pt x="1703" y="1"/>
                  </a:lnTo>
                  <a:cubicBezTo>
                    <a:pt x="1554" y="338"/>
                    <a:pt x="1314" y="742"/>
                    <a:pt x="949" y="964"/>
                  </a:cubicBezTo>
                  <a:cubicBezTo>
                    <a:pt x="949" y="964"/>
                    <a:pt x="1080" y="1363"/>
                    <a:pt x="790" y="1538"/>
                  </a:cubicBezTo>
                  <a:cubicBezTo>
                    <a:pt x="790" y="1538"/>
                    <a:pt x="931" y="2184"/>
                    <a:pt x="230" y="2346"/>
                  </a:cubicBezTo>
                  <a:cubicBezTo>
                    <a:pt x="230" y="2346"/>
                    <a:pt x="420" y="3747"/>
                    <a:pt x="333" y="5111"/>
                  </a:cubicBezTo>
                  <a:cubicBezTo>
                    <a:pt x="246" y="6477"/>
                    <a:pt x="1232" y="8500"/>
                    <a:pt x="1232" y="8500"/>
                  </a:cubicBezTo>
                  <a:cubicBezTo>
                    <a:pt x="1232" y="8500"/>
                    <a:pt x="1" y="10784"/>
                    <a:pt x="573" y="11409"/>
                  </a:cubicBezTo>
                  <a:cubicBezTo>
                    <a:pt x="624" y="11463"/>
                    <a:pt x="684" y="11488"/>
                    <a:pt x="753" y="11488"/>
                  </a:cubicBezTo>
                  <a:cubicBezTo>
                    <a:pt x="1476" y="11488"/>
                    <a:pt x="3113" y="8765"/>
                    <a:pt x="3031" y="8242"/>
                  </a:cubicBezTo>
                  <a:cubicBezTo>
                    <a:pt x="2943" y="7668"/>
                    <a:pt x="1713" y="3756"/>
                    <a:pt x="1767" y="2011"/>
                  </a:cubicBezTo>
                  <a:cubicBezTo>
                    <a:pt x="1691" y="1347"/>
                    <a:pt x="1724" y="751"/>
                    <a:pt x="17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57"/>
            <p:cNvSpPr/>
            <p:nvPr/>
          </p:nvSpPr>
          <p:spPr>
            <a:xfrm>
              <a:off x="5344727" y="2113702"/>
              <a:ext cx="339149" cy="663390"/>
            </a:xfrm>
            <a:custGeom>
              <a:avLst/>
              <a:gdLst/>
              <a:ahLst/>
              <a:cxnLst/>
              <a:rect l="l" t="t" r="r" b="b"/>
              <a:pathLst>
                <a:path w="4004" h="7832" extrusionOk="0">
                  <a:moveTo>
                    <a:pt x="3527" y="1"/>
                  </a:moveTo>
                  <a:cubicBezTo>
                    <a:pt x="3527" y="1"/>
                    <a:pt x="3527" y="1"/>
                    <a:pt x="3527" y="1"/>
                  </a:cubicBezTo>
                  <a:lnTo>
                    <a:pt x="3527" y="1"/>
                  </a:lnTo>
                  <a:cubicBezTo>
                    <a:pt x="3527" y="1"/>
                    <a:pt x="3527" y="1"/>
                    <a:pt x="3527" y="1"/>
                  </a:cubicBezTo>
                  <a:close/>
                  <a:moveTo>
                    <a:pt x="3527" y="1"/>
                  </a:moveTo>
                  <a:cubicBezTo>
                    <a:pt x="3521" y="16"/>
                    <a:pt x="3034" y="1268"/>
                    <a:pt x="1760" y="2351"/>
                  </a:cubicBezTo>
                  <a:cubicBezTo>
                    <a:pt x="1135" y="2885"/>
                    <a:pt x="701" y="3021"/>
                    <a:pt x="420" y="3021"/>
                  </a:cubicBezTo>
                  <a:cubicBezTo>
                    <a:pt x="131" y="3021"/>
                    <a:pt x="5" y="2877"/>
                    <a:pt x="0" y="2872"/>
                  </a:cubicBezTo>
                  <a:lnTo>
                    <a:pt x="0" y="2872"/>
                  </a:lnTo>
                  <a:cubicBezTo>
                    <a:pt x="72" y="3634"/>
                    <a:pt x="493" y="3777"/>
                    <a:pt x="800" y="3777"/>
                  </a:cubicBezTo>
                  <a:cubicBezTo>
                    <a:pt x="985" y="3777"/>
                    <a:pt x="1128" y="3725"/>
                    <a:pt x="1128" y="3725"/>
                  </a:cubicBezTo>
                  <a:lnTo>
                    <a:pt x="1128" y="3725"/>
                  </a:lnTo>
                  <a:cubicBezTo>
                    <a:pt x="1128" y="3725"/>
                    <a:pt x="695" y="4313"/>
                    <a:pt x="851" y="4590"/>
                  </a:cubicBezTo>
                  <a:cubicBezTo>
                    <a:pt x="976" y="4811"/>
                    <a:pt x="1350" y="4833"/>
                    <a:pt x="1496" y="4833"/>
                  </a:cubicBezTo>
                  <a:cubicBezTo>
                    <a:pt x="1534" y="4833"/>
                    <a:pt x="1556" y="4832"/>
                    <a:pt x="1556" y="4832"/>
                  </a:cubicBezTo>
                  <a:cubicBezTo>
                    <a:pt x="1846" y="5436"/>
                    <a:pt x="1767" y="7027"/>
                    <a:pt x="1577" y="7632"/>
                  </a:cubicBezTo>
                  <a:cubicBezTo>
                    <a:pt x="1558" y="7695"/>
                    <a:pt x="1555" y="7763"/>
                    <a:pt x="1560" y="7832"/>
                  </a:cubicBezTo>
                  <a:cubicBezTo>
                    <a:pt x="1702" y="6928"/>
                    <a:pt x="2538" y="5082"/>
                    <a:pt x="3211" y="4410"/>
                  </a:cubicBezTo>
                  <a:cubicBezTo>
                    <a:pt x="3882" y="3739"/>
                    <a:pt x="4004" y="2520"/>
                    <a:pt x="4004" y="2520"/>
                  </a:cubicBezTo>
                  <a:lnTo>
                    <a:pt x="4004" y="2520"/>
                  </a:lnTo>
                  <a:cubicBezTo>
                    <a:pt x="4004" y="2520"/>
                    <a:pt x="3901" y="2602"/>
                    <a:pt x="3712" y="2602"/>
                  </a:cubicBezTo>
                  <a:cubicBezTo>
                    <a:pt x="3583" y="2602"/>
                    <a:pt x="3414" y="2564"/>
                    <a:pt x="3211" y="2437"/>
                  </a:cubicBezTo>
                  <a:cubicBezTo>
                    <a:pt x="2710" y="2124"/>
                    <a:pt x="3519" y="21"/>
                    <a:pt x="3527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57"/>
            <p:cNvSpPr/>
            <p:nvPr/>
          </p:nvSpPr>
          <p:spPr>
            <a:xfrm>
              <a:off x="5953821" y="2004097"/>
              <a:ext cx="131035" cy="63019"/>
            </a:xfrm>
            <a:custGeom>
              <a:avLst/>
              <a:gdLst/>
              <a:ahLst/>
              <a:cxnLst/>
              <a:rect l="l" t="t" r="r" b="b"/>
              <a:pathLst>
                <a:path w="1547" h="744" extrusionOk="0">
                  <a:moveTo>
                    <a:pt x="1406" y="0"/>
                  </a:moveTo>
                  <a:cubicBezTo>
                    <a:pt x="1334" y="258"/>
                    <a:pt x="1173" y="299"/>
                    <a:pt x="1173" y="299"/>
                  </a:cubicBezTo>
                  <a:cubicBezTo>
                    <a:pt x="950" y="112"/>
                    <a:pt x="746" y="50"/>
                    <a:pt x="572" y="50"/>
                  </a:cubicBezTo>
                  <a:cubicBezTo>
                    <a:pt x="225" y="50"/>
                    <a:pt x="1" y="299"/>
                    <a:pt x="1" y="299"/>
                  </a:cubicBezTo>
                  <a:cubicBezTo>
                    <a:pt x="36" y="285"/>
                    <a:pt x="67" y="280"/>
                    <a:pt x="94" y="280"/>
                  </a:cubicBezTo>
                  <a:cubicBezTo>
                    <a:pt x="203" y="280"/>
                    <a:pt x="256" y="362"/>
                    <a:pt x="256" y="362"/>
                  </a:cubicBezTo>
                  <a:cubicBezTo>
                    <a:pt x="269" y="489"/>
                    <a:pt x="377" y="743"/>
                    <a:pt x="682" y="743"/>
                  </a:cubicBezTo>
                  <a:cubicBezTo>
                    <a:pt x="988" y="743"/>
                    <a:pt x="1173" y="514"/>
                    <a:pt x="1173" y="514"/>
                  </a:cubicBezTo>
                  <a:lnTo>
                    <a:pt x="1547" y="410"/>
                  </a:lnTo>
                  <a:cubicBezTo>
                    <a:pt x="1522" y="248"/>
                    <a:pt x="1488" y="104"/>
                    <a:pt x="14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57"/>
            <p:cNvSpPr/>
            <p:nvPr/>
          </p:nvSpPr>
          <p:spPr>
            <a:xfrm>
              <a:off x="5841421" y="2067200"/>
              <a:ext cx="71235" cy="116551"/>
            </a:xfrm>
            <a:custGeom>
              <a:avLst/>
              <a:gdLst/>
              <a:ahLst/>
              <a:cxnLst/>
              <a:rect l="l" t="t" r="r" b="b"/>
              <a:pathLst>
                <a:path w="841" h="1376" extrusionOk="0">
                  <a:moveTo>
                    <a:pt x="812" y="1"/>
                  </a:moveTo>
                  <a:cubicBezTo>
                    <a:pt x="811" y="1"/>
                    <a:pt x="698" y="104"/>
                    <a:pt x="496" y="104"/>
                  </a:cubicBezTo>
                  <a:cubicBezTo>
                    <a:pt x="413" y="104"/>
                    <a:pt x="314" y="87"/>
                    <a:pt x="201" y="36"/>
                  </a:cubicBezTo>
                  <a:cubicBezTo>
                    <a:pt x="188" y="30"/>
                    <a:pt x="175" y="27"/>
                    <a:pt x="164" y="27"/>
                  </a:cubicBezTo>
                  <a:cubicBezTo>
                    <a:pt x="0" y="27"/>
                    <a:pt x="94" y="650"/>
                    <a:pt x="263" y="764"/>
                  </a:cubicBezTo>
                  <a:cubicBezTo>
                    <a:pt x="440" y="885"/>
                    <a:pt x="365" y="1369"/>
                    <a:pt x="517" y="1376"/>
                  </a:cubicBezTo>
                  <a:cubicBezTo>
                    <a:pt x="519" y="1376"/>
                    <a:pt x="521" y="1376"/>
                    <a:pt x="523" y="1376"/>
                  </a:cubicBezTo>
                  <a:cubicBezTo>
                    <a:pt x="675" y="1376"/>
                    <a:pt x="840" y="1132"/>
                    <a:pt x="825" y="570"/>
                  </a:cubicBezTo>
                  <a:cubicBezTo>
                    <a:pt x="824" y="570"/>
                    <a:pt x="773" y="541"/>
                    <a:pt x="8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57"/>
            <p:cNvSpPr/>
            <p:nvPr/>
          </p:nvSpPr>
          <p:spPr>
            <a:xfrm>
              <a:off x="6294070" y="2677565"/>
              <a:ext cx="236235" cy="460104"/>
            </a:xfrm>
            <a:custGeom>
              <a:avLst/>
              <a:gdLst/>
              <a:ahLst/>
              <a:cxnLst/>
              <a:rect l="l" t="t" r="r" b="b"/>
              <a:pathLst>
                <a:path w="2789" h="5432" extrusionOk="0">
                  <a:moveTo>
                    <a:pt x="0" y="0"/>
                  </a:moveTo>
                  <a:lnTo>
                    <a:pt x="1511" y="3292"/>
                  </a:lnTo>
                  <a:lnTo>
                    <a:pt x="1511" y="5432"/>
                  </a:lnTo>
                  <a:lnTo>
                    <a:pt x="2789" y="3028"/>
                  </a:lnTo>
                  <a:lnTo>
                    <a:pt x="2789" y="3028"/>
                  </a:lnTo>
                  <a:cubicBezTo>
                    <a:pt x="2789" y="3028"/>
                    <a:pt x="2464" y="3366"/>
                    <a:pt x="2197" y="3366"/>
                  </a:cubicBezTo>
                  <a:cubicBezTo>
                    <a:pt x="2088" y="3366"/>
                    <a:pt x="1988" y="3309"/>
                    <a:pt x="1925" y="3148"/>
                  </a:cubicBezTo>
                  <a:cubicBezTo>
                    <a:pt x="1707" y="2598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57"/>
            <p:cNvSpPr/>
            <p:nvPr/>
          </p:nvSpPr>
          <p:spPr>
            <a:xfrm>
              <a:off x="5241221" y="1055941"/>
              <a:ext cx="186430" cy="101728"/>
            </a:xfrm>
            <a:custGeom>
              <a:avLst/>
              <a:gdLst/>
              <a:ahLst/>
              <a:cxnLst/>
              <a:rect l="l" t="t" r="r" b="b"/>
              <a:pathLst>
                <a:path w="2201" h="1201" extrusionOk="0">
                  <a:moveTo>
                    <a:pt x="1" y="0"/>
                  </a:moveTo>
                  <a:cubicBezTo>
                    <a:pt x="1" y="434"/>
                    <a:pt x="536" y="951"/>
                    <a:pt x="536" y="951"/>
                  </a:cubicBezTo>
                  <a:cubicBezTo>
                    <a:pt x="467" y="961"/>
                    <a:pt x="413" y="977"/>
                    <a:pt x="369" y="999"/>
                  </a:cubicBezTo>
                  <a:cubicBezTo>
                    <a:pt x="873" y="1125"/>
                    <a:pt x="1295" y="1200"/>
                    <a:pt x="1295" y="1200"/>
                  </a:cubicBezTo>
                  <a:cubicBezTo>
                    <a:pt x="1295" y="1200"/>
                    <a:pt x="1148" y="921"/>
                    <a:pt x="1421" y="782"/>
                  </a:cubicBezTo>
                  <a:cubicBezTo>
                    <a:pt x="1472" y="757"/>
                    <a:pt x="1520" y="746"/>
                    <a:pt x="1565" y="746"/>
                  </a:cubicBezTo>
                  <a:cubicBezTo>
                    <a:pt x="1762" y="746"/>
                    <a:pt x="1893" y="951"/>
                    <a:pt x="1893" y="951"/>
                  </a:cubicBezTo>
                  <a:cubicBezTo>
                    <a:pt x="2200" y="644"/>
                    <a:pt x="2161" y="0"/>
                    <a:pt x="21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57"/>
            <p:cNvSpPr/>
            <p:nvPr/>
          </p:nvSpPr>
          <p:spPr>
            <a:xfrm>
              <a:off x="6637876" y="2960385"/>
              <a:ext cx="228443" cy="301880"/>
            </a:xfrm>
            <a:custGeom>
              <a:avLst/>
              <a:gdLst/>
              <a:ahLst/>
              <a:cxnLst/>
              <a:rect l="l" t="t" r="r" b="b"/>
              <a:pathLst>
                <a:path w="2697" h="3564" extrusionOk="0">
                  <a:moveTo>
                    <a:pt x="1124" y="1"/>
                  </a:moveTo>
                  <a:cubicBezTo>
                    <a:pt x="1078" y="1"/>
                    <a:pt x="1039" y="11"/>
                    <a:pt x="1012" y="34"/>
                  </a:cubicBezTo>
                  <a:cubicBezTo>
                    <a:pt x="812" y="205"/>
                    <a:pt x="1012" y="447"/>
                    <a:pt x="1012" y="447"/>
                  </a:cubicBezTo>
                  <a:cubicBezTo>
                    <a:pt x="1012" y="447"/>
                    <a:pt x="949" y="383"/>
                    <a:pt x="860" y="383"/>
                  </a:cubicBezTo>
                  <a:cubicBezTo>
                    <a:pt x="816" y="383"/>
                    <a:pt x="765" y="399"/>
                    <a:pt x="713" y="447"/>
                  </a:cubicBezTo>
                  <a:cubicBezTo>
                    <a:pt x="555" y="589"/>
                    <a:pt x="713" y="831"/>
                    <a:pt x="713" y="831"/>
                  </a:cubicBezTo>
                  <a:cubicBezTo>
                    <a:pt x="713" y="831"/>
                    <a:pt x="658" y="808"/>
                    <a:pt x="589" y="808"/>
                  </a:cubicBezTo>
                  <a:cubicBezTo>
                    <a:pt x="527" y="808"/>
                    <a:pt x="453" y="827"/>
                    <a:pt x="399" y="901"/>
                  </a:cubicBezTo>
                  <a:cubicBezTo>
                    <a:pt x="309" y="1027"/>
                    <a:pt x="431" y="1206"/>
                    <a:pt x="485" y="1273"/>
                  </a:cubicBezTo>
                  <a:cubicBezTo>
                    <a:pt x="460" y="1248"/>
                    <a:pt x="414" y="1216"/>
                    <a:pt x="340" y="1216"/>
                  </a:cubicBezTo>
                  <a:cubicBezTo>
                    <a:pt x="305" y="1216"/>
                    <a:pt x="263" y="1223"/>
                    <a:pt x="214" y="1243"/>
                  </a:cubicBezTo>
                  <a:cubicBezTo>
                    <a:pt x="0" y="1328"/>
                    <a:pt x="115" y="1556"/>
                    <a:pt x="341" y="1969"/>
                  </a:cubicBezTo>
                  <a:cubicBezTo>
                    <a:pt x="569" y="2382"/>
                    <a:pt x="494" y="2929"/>
                    <a:pt x="494" y="2929"/>
                  </a:cubicBezTo>
                  <a:cubicBezTo>
                    <a:pt x="487" y="3165"/>
                    <a:pt x="554" y="3378"/>
                    <a:pt x="669" y="3563"/>
                  </a:cubicBezTo>
                  <a:cubicBezTo>
                    <a:pt x="825" y="3558"/>
                    <a:pt x="1092" y="3527"/>
                    <a:pt x="1333" y="3389"/>
                  </a:cubicBezTo>
                  <a:cubicBezTo>
                    <a:pt x="1696" y="3182"/>
                    <a:pt x="1972" y="2162"/>
                    <a:pt x="2336" y="1314"/>
                  </a:cubicBezTo>
                  <a:cubicBezTo>
                    <a:pt x="2697" y="470"/>
                    <a:pt x="2023" y="400"/>
                    <a:pt x="2023" y="400"/>
                  </a:cubicBezTo>
                  <a:cubicBezTo>
                    <a:pt x="2023" y="400"/>
                    <a:pt x="1417" y="1"/>
                    <a:pt x="11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57"/>
            <p:cNvSpPr/>
            <p:nvPr/>
          </p:nvSpPr>
          <p:spPr>
            <a:xfrm>
              <a:off x="5178033" y="980641"/>
              <a:ext cx="340504" cy="85634"/>
            </a:xfrm>
            <a:custGeom>
              <a:avLst/>
              <a:gdLst/>
              <a:ahLst/>
              <a:cxnLst/>
              <a:rect l="l" t="t" r="r" b="b"/>
              <a:pathLst>
                <a:path w="4020" h="1011" extrusionOk="0">
                  <a:moveTo>
                    <a:pt x="2010" y="1"/>
                  </a:moveTo>
                  <a:cubicBezTo>
                    <a:pt x="901" y="1"/>
                    <a:pt x="0" y="226"/>
                    <a:pt x="0" y="505"/>
                  </a:cubicBezTo>
                  <a:cubicBezTo>
                    <a:pt x="0" y="785"/>
                    <a:pt x="901" y="1010"/>
                    <a:pt x="2010" y="1010"/>
                  </a:cubicBezTo>
                  <a:cubicBezTo>
                    <a:pt x="3120" y="1010"/>
                    <a:pt x="4019" y="785"/>
                    <a:pt x="4019" y="505"/>
                  </a:cubicBezTo>
                  <a:cubicBezTo>
                    <a:pt x="4019" y="226"/>
                    <a:pt x="3120" y="1"/>
                    <a:pt x="20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57"/>
            <p:cNvSpPr/>
            <p:nvPr/>
          </p:nvSpPr>
          <p:spPr>
            <a:xfrm>
              <a:off x="5235461" y="1136323"/>
              <a:ext cx="127477" cy="171438"/>
            </a:xfrm>
            <a:custGeom>
              <a:avLst/>
              <a:gdLst/>
              <a:ahLst/>
              <a:cxnLst/>
              <a:rect l="l" t="t" r="r" b="b"/>
              <a:pathLst>
                <a:path w="1505" h="2024" extrusionOk="0">
                  <a:moveTo>
                    <a:pt x="695" y="0"/>
                  </a:moveTo>
                  <a:cubicBezTo>
                    <a:pt x="666" y="0"/>
                    <a:pt x="636" y="1"/>
                    <a:pt x="605" y="3"/>
                  </a:cubicBezTo>
                  <a:cubicBezTo>
                    <a:pt x="1" y="90"/>
                    <a:pt x="421" y="677"/>
                    <a:pt x="421" y="677"/>
                  </a:cubicBezTo>
                  <a:cubicBezTo>
                    <a:pt x="64" y="1023"/>
                    <a:pt x="657" y="1230"/>
                    <a:pt x="657" y="1230"/>
                  </a:cubicBezTo>
                  <a:cubicBezTo>
                    <a:pt x="275" y="1368"/>
                    <a:pt x="398" y="1714"/>
                    <a:pt x="726" y="2024"/>
                  </a:cubicBezTo>
                  <a:cubicBezTo>
                    <a:pt x="726" y="2024"/>
                    <a:pt x="563" y="1670"/>
                    <a:pt x="964" y="1658"/>
                  </a:cubicBezTo>
                  <a:cubicBezTo>
                    <a:pt x="1363" y="1644"/>
                    <a:pt x="1502" y="1519"/>
                    <a:pt x="1488" y="1410"/>
                  </a:cubicBezTo>
                  <a:cubicBezTo>
                    <a:pt x="1475" y="1307"/>
                    <a:pt x="1415" y="1228"/>
                    <a:pt x="1286" y="1228"/>
                  </a:cubicBezTo>
                  <a:cubicBezTo>
                    <a:pt x="1275" y="1228"/>
                    <a:pt x="1265" y="1229"/>
                    <a:pt x="1254" y="1230"/>
                  </a:cubicBezTo>
                  <a:cubicBezTo>
                    <a:pt x="1254" y="1230"/>
                    <a:pt x="1504" y="1160"/>
                    <a:pt x="1489" y="995"/>
                  </a:cubicBezTo>
                  <a:cubicBezTo>
                    <a:pt x="1475" y="829"/>
                    <a:pt x="1198" y="760"/>
                    <a:pt x="1198" y="760"/>
                  </a:cubicBezTo>
                  <a:cubicBezTo>
                    <a:pt x="1198" y="760"/>
                    <a:pt x="1492" y="650"/>
                    <a:pt x="1489" y="498"/>
                  </a:cubicBezTo>
                  <a:cubicBezTo>
                    <a:pt x="1488" y="352"/>
                    <a:pt x="1264" y="0"/>
                    <a:pt x="6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57"/>
            <p:cNvSpPr/>
            <p:nvPr/>
          </p:nvSpPr>
          <p:spPr>
            <a:xfrm>
              <a:off x="5224704" y="599650"/>
              <a:ext cx="279434" cy="238183"/>
            </a:xfrm>
            <a:custGeom>
              <a:avLst/>
              <a:gdLst/>
              <a:ahLst/>
              <a:cxnLst/>
              <a:rect l="l" t="t" r="r" b="b"/>
              <a:pathLst>
                <a:path w="3299" h="2812" extrusionOk="0">
                  <a:moveTo>
                    <a:pt x="2302" y="0"/>
                  </a:moveTo>
                  <a:lnTo>
                    <a:pt x="2302" y="0"/>
                  </a:lnTo>
                  <a:cubicBezTo>
                    <a:pt x="2302" y="0"/>
                    <a:pt x="2032" y="319"/>
                    <a:pt x="1714" y="447"/>
                  </a:cubicBezTo>
                  <a:cubicBezTo>
                    <a:pt x="1396" y="577"/>
                    <a:pt x="960" y="824"/>
                    <a:pt x="960" y="824"/>
                  </a:cubicBezTo>
                  <a:cubicBezTo>
                    <a:pt x="1091" y="683"/>
                    <a:pt x="1276" y="353"/>
                    <a:pt x="1276" y="353"/>
                  </a:cubicBezTo>
                  <a:lnTo>
                    <a:pt x="1276" y="353"/>
                  </a:lnTo>
                  <a:cubicBezTo>
                    <a:pt x="1040" y="470"/>
                    <a:pt x="1" y="564"/>
                    <a:pt x="20" y="1541"/>
                  </a:cubicBezTo>
                  <a:cubicBezTo>
                    <a:pt x="39" y="2525"/>
                    <a:pt x="879" y="2811"/>
                    <a:pt x="1322" y="2811"/>
                  </a:cubicBezTo>
                  <a:cubicBezTo>
                    <a:pt x="1374" y="2811"/>
                    <a:pt x="1420" y="2807"/>
                    <a:pt x="1459" y="2800"/>
                  </a:cubicBezTo>
                  <a:cubicBezTo>
                    <a:pt x="3299" y="2472"/>
                    <a:pt x="2894" y="271"/>
                    <a:pt x="2894" y="271"/>
                  </a:cubicBezTo>
                  <a:lnTo>
                    <a:pt x="2894" y="271"/>
                  </a:lnTo>
                  <a:cubicBezTo>
                    <a:pt x="2894" y="271"/>
                    <a:pt x="2894" y="271"/>
                    <a:pt x="2894" y="271"/>
                  </a:cubicBezTo>
                  <a:cubicBezTo>
                    <a:pt x="2674" y="530"/>
                    <a:pt x="2102" y="802"/>
                    <a:pt x="2102" y="802"/>
                  </a:cubicBezTo>
                  <a:cubicBezTo>
                    <a:pt x="2244" y="589"/>
                    <a:pt x="2302" y="0"/>
                    <a:pt x="2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57"/>
            <p:cNvSpPr/>
            <p:nvPr/>
          </p:nvSpPr>
          <p:spPr>
            <a:xfrm>
              <a:off x="5498038" y="3150372"/>
              <a:ext cx="297560" cy="1065557"/>
            </a:xfrm>
            <a:custGeom>
              <a:avLst/>
              <a:gdLst/>
              <a:ahLst/>
              <a:cxnLst/>
              <a:rect l="l" t="t" r="r" b="b"/>
              <a:pathLst>
                <a:path w="3513" h="12580" extrusionOk="0">
                  <a:moveTo>
                    <a:pt x="1860" y="1"/>
                  </a:moveTo>
                  <a:lnTo>
                    <a:pt x="1860" y="1"/>
                  </a:lnTo>
                  <a:cubicBezTo>
                    <a:pt x="1860" y="1"/>
                    <a:pt x="237" y="1374"/>
                    <a:pt x="139" y="4591"/>
                  </a:cubicBezTo>
                  <a:cubicBezTo>
                    <a:pt x="1" y="7141"/>
                    <a:pt x="538" y="10846"/>
                    <a:pt x="409" y="11866"/>
                  </a:cubicBezTo>
                  <a:cubicBezTo>
                    <a:pt x="409" y="11866"/>
                    <a:pt x="429" y="12579"/>
                    <a:pt x="691" y="12579"/>
                  </a:cubicBezTo>
                  <a:cubicBezTo>
                    <a:pt x="822" y="12579"/>
                    <a:pt x="1014" y="12401"/>
                    <a:pt x="1294" y="11866"/>
                  </a:cubicBezTo>
                  <a:cubicBezTo>
                    <a:pt x="2133" y="10260"/>
                    <a:pt x="2713" y="9180"/>
                    <a:pt x="2713" y="9180"/>
                  </a:cubicBezTo>
                  <a:cubicBezTo>
                    <a:pt x="2974" y="7621"/>
                    <a:pt x="3128" y="5641"/>
                    <a:pt x="3321" y="4382"/>
                  </a:cubicBezTo>
                  <a:cubicBezTo>
                    <a:pt x="3512" y="3123"/>
                    <a:pt x="806" y="3776"/>
                    <a:pt x="186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2105244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9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" name="Rectangle 21">
            <a:extLst>
              <a:ext uri="{FF2B5EF4-FFF2-40B4-BE49-F238E27FC236}">
                <a16:creationId xmlns:a16="http://schemas.microsoft.com/office/drawing/2014/main" id="{DC1E4A2F-72F6-E3FA-0975-4626162E94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471" y="2500844"/>
            <a:ext cx="3983749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r>
              <a:rPr lang="en-US" sz="2400" dirty="0">
                <a:latin typeface="Montserrat" panose="020B0604020202020204" charset="0"/>
                <a:cs typeface="Mongolian Baiti" panose="03000500000000000000" pitchFamily="66" charset="0"/>
              </a:rPr>
              <a:t>make things with your hands in a skilled way</a:t>
            </a:r>
          </a:p>
        </p:txBody>
      </p:sp>
      <p:sp>
        <p:nvSpPr>
          <p:cNvPr id="160" name="Rectangle 21">
            <a:extLst>
              <a:ext uri="{FF2B5EF4-FFF2-40B4-BE49-F238E27FC236}">
                <a16:creationId xmlns:a16="http://schemas.microsoft.com/office/drawing/2014/main" id="{17A3B705-4B6F-0B61-0B99-F0C92E066E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-267194" y="717001"/>
            <a:ext cx="6158709" cy="1089529"/>
          </a:xfrm>
          <a:prstGeom prst="rect">
            <a:avLst/>
          </a:prstGeom>
          <a:noFill/>
          <a:ln>
            <a:noFill/>
          </a:ln>
          <a:extLst/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sz="5000" b="1" dirty="0">
                <a:solidFill>
                  <a:srgbClr val="AD4F0F"/>
                </a:solidFill>
                <a:latin typeface="Montserrat" panose="020B0604020202020204" charset="0"/>
                <a:cs typeface="Mongolian Baiti" panose="03000500000000000000" pitchFamily="66" charset="0"/>
              </a:rPr>
              <a:t>make crafts (v)</a:t>
            </a:r>
          </a:p>
        </p:txBody>
      </p:sp>
      <p:sp>
        <p:nvSpPr>
          <p:cNvPr id="161" name="Rectangle 160"/>
          <p:cNvSpPr/>
          <p:nvPr/>
        </p:nvSpPr>
        <p:spPr>
          <a:xfrm>
            <a:off x="1039801" y="1806530"/>
            <a:ext cx="2601994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3200" b="1" dirty="0">
                <a:solidFill>
                  <a:schemeClr val="accent5">
                    <a:lumMod val="50000"/>
                  </a:schemeClr>
                </a:solidFill>
                <a:latin typeface="Bahnschrift" panose="020B0502040204020203" pitchFamily="34" charset="0"/>
                <a:cs typeface="Mongolian Baiti" panose="03000500000000000000" pitchFamily="66" charset="0"/>
              </a:rPr>
              <a:t>/</a:t>
            </a:r>
            <a:r>
              <a:rPr lang="en-US" sz="3200" b="1" dirty="0" err="1">
                <a:solidFill>
                  <a:schemeClr val="accent5">
                    <a:lumMod val="50000"/>
                  </a:schemeClr>
                </a:solidFill>
                <a:latin typeface="Bahnschrift" panose="020B0502040204020203" pitchFamily="34" charset="0"/>
                <a:cs typeface="Mongolian Baiti" panose="03000500000000000000" pitchFamily="66" charset="0"/>
              </a:rPr>
              <a:t>meɪk</a:t>
            </a:r>
            <a:r>
              <a:rPr lang="en-US" sz="3200" b="1" dirty="0">
                <a:solidFill>
                  <a:schemeClr val="accent5">
                    <a:lumMod val="50000"/>
                  </a:schemeClr>
                </a:solidFill>
                <a:latin typeface="Bahnschrift" panose="020B0502040204020203" pitchFamily="34" charset="0"/>
                <a:cs typeface="Mongolian Baiti" panose="03000500000000000000" pitchFamily="66" charset="0"/>
              </a:rPr>
              <a:t> </a:t>
            </a:r>
            <a:r>
              <a:rPr lang="en-US" sz="3200" b="1" dirty="0" err="1">
                <a:solidFill>
                  <a:schemeClr val="accent5">
                    <a:lumMod val="50000"/>
                  </a:schemeClr>
                </a:solidFill>
                <a:latin typeface="Bahnschrift" panose="020B0502040204020203" pitchFamily="34" charset="0"/>
                <a:cs typeface="Mongolian Baiti" panose="03000500000000000000" pitchFamily="66" charset="0"/>
              </a:rPr>
              <a:t>krɑːft</a:t>
            </a:r>
            <a:r>
              <a:rPr lang="en-US" sz="3200" b="1" dirty="0">
                <a:solidFill>
                  <a:schemeClr val="accent5">
                    <a:lumMod val="50000"/>
                  </a:schemeClr>
                </a:solidFill>
                <a:latin typeface="Bahnschrift" panose="020B0502040204020203" pitchFamily="34" charset="0"/>
                <a:cs typeface="Mongolian Baiti" panose="03000500000000000000" pitchFamily="66" charset="0"/>
              </a:rPr>
              <a:t>/</a:t>
            </a:r>
          </a:p>
        </p:txBody>
      </p:sp>
      <p:pic>
        <p:nvPicPr>
          <p:cNvPr id="7" name="make crafts 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430201" y="1832848"/>
            <a:ext cx="609600" cy="609600"/>
          </a:xfrm>
          <a:prstGeom prst="rect">
            <a:avLst/>
          </a:prstGeom>
        </p:spPr>
      </p:pic>
      <p:pic>
        <p:nvPicPr>
          <p:cNvPr id="3074" name="Picture 2" descr="Children Craft Vector Art, Icons, and Graphics for Free Download"/>
          <p:cNvPicPr>
            <a:picLocks noChangeAspect="1" noChangeArrowheads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5677" b="94323" l="3958" r="9604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99885" y="1138693"/>
            <a:ext cx="3922410" cy="39224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549455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1488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7" dur="1488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audio>
              <p:cMediaNode vol="80000">
                <p:cTn id="2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  <p:bldLst>
      <p:bldP spid="159" grpId="0"/>
      <p:bldP spid="160" grpId="0"/>
      <p:bldP spid="161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9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" name="Rectangle 21">
            <a:extLst>
              <a:ext uri="{FF2B5EF4-FFF2-40B4-BE49-F238E27FC236}">
                <a16:creationId xmlns:a16="http://schemas.microsoft.com/office/drawing/2014/main" id="{DC1E4A2F-72F6-E3FA-0975-4626162E94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827" y="2235856"/>
            <a:ext cx="3710683" cy="15696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r>
              <a:rPr lang="en-US" sz="2400" dirty="0">
                <a:latin typeface="Montserrat" panose="020B0604020202020204" charset="0"/>
                <a:cs typeface="Mongolian Baiti" panose="03000500000000000000" pitchFamily="66" charset="0"/>
              </a:rPr>
              <a:t>a dance performed by tribal people based on their customs and beliefs</a:t>
            </a:r>
          </a:p>
        </p:txBody>
      </p:sp>
      <p:sp>
        <p:nvSpPr>
          <p:cNvPr id="160" name="Rectangle 21">
            <a:extLst>
              <a:ext uri="{FF2B5EF4-FFF2-40B4-BE49-F238E27FC236}">
                <a16:creationId xmlns:a16="http://schemas.microsoft.com/office/drawing/2014/main" id="{17A3B705-4B6F-0B61-0B99-F0C92E066E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51" y="474644"/>
            <a:ext cx="6158709" cy="1089529"/>
          </a:xfrm>
          <a:prstGeom prst="rect">
            <a:avLst/>
          </a:prstGeom>
          <a:noFill/>
          <a:ln>
            <a:noFill/>
          </a:ln>
          <a:extLst/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sz="5000" b="1" dirty="0">
                <a:solidFill>
                  <a:srgbClr val="AD4F0F"/>
                </a:solidFill>
                <a:latin typeface="Montserrat" panose="020B0604020202020204" charset="0"/>
                <a:cs typeface="Mongolian Baiti" panose="03000500000000000000" pitchFamily="66" charset="0"/>
              </a:rPr>
              <a:t>tribal dance (n)</a:t>
            </a:r>
          </a:p>
        </p:txBody>
      </p:sp>
      <p:sp>
        <p:nvSpPr>
          <p:cNvPr id="161" name="Rectangle 160"/>
          <p:cNvSpPr/>
          <p:nvPr/>
        </p:nvSpPr>
        <p:spPr>
          <a:xfrm>
            <a:off x="1578492" y="1546870"/>
            <a:ext cx="282801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3200" b="1" dirty="0">
                <a:solidFill>
                  <a:schemeClr val="accent5">
                    <a:lumMod val="50000"/>
                  </a:schemeClr>
                </a:solidFill>
                <a:latin typeface="Bahnschrift" panose="020B0502040204020203" pitchFamily="34" charset="0"/>
                <a:cs typeface="Mongolian Baiti" panose="03000500000000000000" pitchFamily="66" charset="0"/>
              </a:rPr>
              <a:t>/ˈ</a:t>
            </a:r>
            <a:r>
              <a:rPr lang="en-US" sz="3200" b="1" dirty="0" err="1">
                <a:solidFill>
                  <a:schemeClr val="accent5">
                    <a:lumMod val="50000"/>
                  </a:schemeClr>
                </a:solidFill>
                <a:latin typeface="Bahnschrift" panose="020B0502040204020203" pitchFamily="34" charset="0"/>
                <a:cs typeface="Mongolian Baiti" panose="03000500000000000000" pitchFamily="66" charset="0"/>
              </a:rPr>
              <a:t>traɪbl</a:t>
            </a:r>
            <a:r>
              <a:rPr lang="en-US" sz="3200" b="1" dirty="0">
                <a:solidFill>
                  <a:schemeClr val="accent5">
                    <a:lumMod val="50000"/>
                  </a:schemeClr>
                </a:solidFill>
                <a:latin typeface="Bahnschrift" panose="020B0502040204020203" pitchFamily="34" charset="0"/>
                <a:cs typeface="Mongolian Baiti" panose="03000500000000000000" pitchFamily="66" charset="0"/>
              </a:rPr>
              <a:t> </a:t>
            </a:r>
            <a:r>
              <a:rPr lang="en-US" sz="3200" b="1" dirty="0" err="1">
                <a:solidFill>
                  <a:schemeClr val="accent5">
                    <a:lumMod val="50000"/>
                  </a:schemeClr>
                </a:solidFill>
                <a:latin typeface="Bahnschrift" panose="020B0502040204020203" pitchFamily="34" charset="0"/>
                <a:cs typeface="Mongolian Baiti" panose="03000500000000000000" pitchFamily="66" charset="0"/>
              </a:rPr>
              <a:t>dɑːns</a:t>
            </a:r>
            <a:r>
              <a:rPr lang="en-US" sz="3200" b="1" dirty="0">
                <a:solidFill>
                  <a:schemeClr val="accent5">
                    <a:lumMod val="50000"/>
                  </a:schemeClr>
                </a:solidFill>
                <a:latin typeface="Bahnschrift" panose="020B0502040204020203" pitchFamily="34" charset="0"/>
                <a:cs typeface="Mongolian Baiti" panose="03000500000000000000" pitchFamily="66" charset="0"/>
              </a:rPr>
              <a:t>/</a:t>
            </a:r>
          </a:p>
        </p:txBody>
      </p:sp>
      <p:pic>
        <p:nvPicPr>
          <p:cNvPr id="2050" name="Picture 2" descr="African Dance Images - Free Download on Freepik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200" r="99800">
                        <a14:foregroundMark x1="12950" y1="17177" x2="13350" y2="41327"/>
                        <a14:foregroundMark x1="16800" y1="9269" x2="13350" y2="16497"/>
                        <a14:foregroundMark x1="18750" y1="26956" x2="23350" y2="23724"/>
                        <a14:foregroundMark x1="32950" y1="42602" x2="27950" y2="77296"/>
                        <a14:foregroundMark x1="21050" y1="81207" x2="24500" y2="89711"/>
                        <a14:foregroundMark x1="36400" y1="81888" x2="35650" y2="96259"/>
                        <a14:foregroundMark x1="54100" y1="13265" x2="51000" y2="47194"/>
                        <a14:foregroundMark x1="40650" y1="17177" x2="46400" y2="25000"/>
                        <a14:foregroundMark x1="88300" y1="13861" x2="92150" y2="51786"/>
                        <a14:foregroundMark x1="73300" y1="51786" x2="68300" y2="66837"/>
                        <a14:foregroundMark x1="76400" y1="55102" x2="79450" y2="65476"/>
                        <a14:foregroundMark x1="80600" y1="72024" x2="77550" y2="60289"/>
                        <a14:foregroundMark x1="57150" y1="8673" x2="53700" y2="1258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54863" y="2453214"/>
            <a:ext cx="4665306" cy="2743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09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8046" end="1438.8125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695827" y="1522045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938690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1704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  <p:bldLst>
      <p:bldP spid="159" grpId="0"/>
      <p:bldP spid="160" grpId="0"/>
      <p:bldP spid="161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9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" name="Rectangle 21">
            <a:extLst>
              <a:ext uri="{FF2B5EF4-FFF2-40B4-BE49-F238E27FC236}">
                <a16:creationId xmlns:a16="http://schemas.microsoft.com/office/drawing/2014/main" id="{DC1E4A2F-72F6-E3FA-0975-4626162E94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290" y="1649426"/>
            <a:ext cx="3934680" cy="23083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r>
              <a:rPr lang="en-US" sz="2400" dirty="0">
                <a:latin typeface="Montserrat" panose="020B0604020202020204" charset="0"/>
                <a:cs typeface="Mongolian Baiti" panose="03000500000000000000" pitchFamily="66" charset="0"/>
              </a:rPr>
              <a:t>to make cloth, a carpet, a basket, etc. by crossing threads or narrow pieces of material across, over and under each other</a:t>
            </a:r>
            <a:endParaRPr lang="en-US" sz="2400" dirty="0">
              <a:latin typeface="Montserrat" panose="020B0604020202020204" charset="0"/>
              <a:cs typeface="Mongolian Baiti" panose="03000500000000000000" pitchFamily="66" charset="0"/>
            </a:endParaRPr>
          </a:p>
        </p:txBody>
      </p:sp>
      <p:sp>
        <p:nvSpPr>
          <p:cNvPr id="160" name="Rectangle 21">
            <a:extLst>
              <a:ext uri="{FF2B5EF4-FFF2-40B4-BE49-F238E27FC236}">
                <a16:creationId xmlns:a16="http://schemas.microsoft.com/office/drawing/2014/main" id="{17A3B705-4B6F-0B61-0B99-F0C92E066E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0089" y="736496"/>
            <a:ext cx="6158709" cy="1089529"/>
          </a:xfrm>
          <a:prstGeom prst="rect">
            <a:avLst/>
          </a:prstGeom>
          <a:noFill/>
          <a:ln>
            <a:noFill/>
          </a:ln>
          <a:extLst/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sz="6000" b="1" dirty="0" smtClean="0">
                <a:solidFill>
                  <a:srgbClr val="AD4F0F"/>
                </a:solidFill>
                <a:latin typeface="Montserrat" panose="020B0604020202020204" charset="0"/>
                <a:cs typeface="Mongolian Baiti" panose="03000500000000000000" pitchFamily="66" charset="0"/>
              </a:rPr>
              <a:t>weave</a:t>
            </a:r>
            <a:r>
              <a:rPr lang="en-US" sz="5400" b="1" dirty="0" smtClean="0">
                <a:solidFill>
                  <a:srgbClr val="AD4F0F"/>
                </a:solidFill>
                <a:latin typeface="Montserrat" panose="020B0604020202020204" charset="0"/>
                <a:cs typeface="Mongolian Baiti" panose="03000500000000000000" pitchFamily="66" charset="0"/>
              </a:rPr>
              <a:t> </a:t>
            </a:r>
            <a:r>
              <a:rPr lang="en-US" sz="4800" b="1" dirty="0" smtClean="0">
                <a:solidFill>
                  <a:srgbClr val="AD4F0F"/>
                </a:solidFill>
                <a:latin typeface="Montserrat" panose="020B0604020202020204" charset="0"/>
                <a:cs typeface="Mongolian Baiti" panose="03000500000000000000" pitchFamily="66" charset="0"/>
              </a:rPr>
              <a:t>(n)</a:t>
            </a:r>
            <a:endParaRPr lang="vi-VN" sz="5400" b="1" dirty="0">
              <a:solidFill>
                <a:srgbClr val="AD4F0F"/>
              </a:solidFill>
              <a:latin typeface="Montserrat" panose="020B0604020202020204" charset="0"/>
              <a:cs typeface="Mongolian Baiti" panose="03000500000000000000" pitchFamily="66" charset="0"/>
            </a:endParaRPr>
          </a:p>
        </p:txBody>
      </p:sp>
      <p:sp>
        <p:nvSpPr>
          <p:cNvPr id="161" name="Rectangle 160"/>
          <p:cNvSpPr/>
          <p:nvPr/>
        </p:nvSpPr>
        <p:spPr>
          <a:xfrm>
            <a:off x="6228301" y="2066737"/>
            <a:ext cx="1257074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3200" b="1" dirty="0">
                <a:solidFill>
                  <a:schemeClr val="accent5">
                    <a:lumMod val="50000"/>
                  </a:schemeClr>
                </a:solidFill>
                <a:latin typeface="Bahnschrift" panose="020B0502040204020203" pitchFamily="34" charset="0"/>
                <a:cs typeface="Mongolian Baiti" panose="03000500000000000000" pitchFamily="66" charset="0"/>
              </a:rPr>
              <a:t>/</a:t>
            </a:r>
            <a:r>
              <a:rPr lang="en-US" sz="3200" b="1" dirty="0" err="1">
                <a:solidFill>
                  <a:schemeClr val="accent5">
                    <a:lumMod val="50000"/>
                  </a:schemeClr>
                </a:solidFill>
                <a:latin typeface="Bahnschrift" panose="020B0502040204020203" pitchFamily="34" charset="0"/>
                <a:cs typeface="Mongolian Baiti" panose="03000500000000000000" pitchFamily="66" charset="0"/>
              </a:rPr>
              <a:t>wiːv</a:t>
            </a:r>
            <a:r>
              <a:rPr lang="en-US" sz="3200" b="1" dirty="0">
                <a:solidFill>
                  <a:schemeClr val="accent5">
                    <a:lumMod val="50000"/>
                  </a:schemeClr>
                </a:solidFill>
                <a:latin typeface="Bahnschrift" panose="020B0502040204020203" pitchFamily="34" charset="0"/>
                <a:cs typeface="Mongolian Baiti" panose="03000500000000000000" pitchFamily="66" charset="0"/>
              </a:rPr>
              <a:t>/</a:t>
            </a:r>
            <a:endParaRPr lang="en-GB" sz="3200" b="1" dirty="0">
              <a:solidFill>
                <a:schemeClr val="accent5">
                  <a:lumMod val="50000"/>
                </a:schemeClr>
              </a:solidFill>
              <a:latin typeface="Bahnschrift" panose="020B0502040204020203" pitchFamily="34" charset="0"/>
              <a:cs typeface="Mongolian Baiti" panose="03000500000000000000" pitchFamily="66" charset="0"/>
            </a:endParaRPr>
          </a:p>
        </p:txBody>
      </p:sp>
      <p:pic>
        <p:nvPicPr>
          <p:cNvPr id="7" name="weave__gb_1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4981880" y="1992912"/>
            <a:ext cx="658600" cy="658600"/>
          </a:xfrm>
          <a:prstGeom prst="rect">
            <a:avLst/>
          </a:prstGeom>
        </p:spPr>
      </p:pic>
      <p:pic>
        <p:nvPicPr>
          <p:cNvPr id="2" name="Picture 2" descr="Characters weaving carpet on handloom and selling on asian bazaar.  traditional oriental art, handmade craft rugs making. | CanStock"/>
          <p:cNvPicPr>
            <a:picLocks noChangeAspect="1" noChangeArrowheads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937" b="95669" l="0" r="100000">
                        <a14:foregroundMark x1="26020" y1="16142" x2="31378" y2="44882"/>
                        <a14:foregroundMark x1="55612" y1="16535" x2="56888" y2="2165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44950" y="2726348"/>
            <a:ext cx="4543848" cy="29442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0332260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914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  <p:bldLst>
      <p:bldP spid="159" grpId="0"/>
      <p:bldP spid="160" grpId="0"/>
      <p:bldP spid="161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1">
            <a:extLst>
              <a:ext uri="{FF2B5EF4-FFF2-40B4-BE49-F238E27FC236}">
                <a16:creationId xmlns:a16="http://schemas.microsoft.com/office/drawing/2014/main" id="{DC1E4A2F-72F6-E3FA-0975-4626162E94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318" y="3558884"/>
            <a:ext cx="5149161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r>
              <a:rPr lang="en-US" sz="2400" dirty="0">
                <a:latin typeface="Montserrat" panose="020B0604020202020204" charset="0"/>
                <a:cs typeface="Mongolian Baiti" panose="03000500000000000000" pitchFamily="66" charset="0"/>
              </a:rPr>
              <a:t>the artwork created by the original native people</a:t>
            </a:r>
          </a:p>
        </p:txBody>
      </p:sp>
      <p:sp>
        <p:nvSpPr>
          <p:cNvPr id="6" name="Rectangle 21">
            <a:extLst>
              <a:ext uri="{FF2B5EF4-FFF2-40B4-BE49-F238E27FC236}">
                <a16:creationId xmlns:a16="http://schemas.microsoft.com/office/drawing/2014/main" id="{17A3B705-4B6F-0B61-0B99-F0C92E066E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546" y="1812628"/>
            <a:ext cx="5425290" cy="1089529"/>
          </a:xfrm>
          <a:prstGeom prst="rect">
            <a:avLst/>
          </a:prstGeom>
          <a:noFill/>
          <a:ln>
            <a:noFill/>
          </a:ln>
          <a:extLst/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sz="5000" b="1" dirty="0" smtClean="0">
                <a:solidFill>
                  <a:srgbClr val="C00000"/>
                </a:solidFill>
                <a:latin typeface="Montserrat" panose="020B0604020202020204" charset="0"/>
                <a:cs typeface="Mongolian Baiti" panose="03000500000000000000" pitchFamily="66" charset="0"/>
              </a:rPr>
              <a:t>native </a:t>
            </a:r>
            <a:r>
              <a:rPr lang="en-US" sz="5000" b="1" dirty="0">
                <a:solidFill>
                  <a:srgbClr val="C00000"/>
                </a:solidFill>
                <a:latin typeface="Montserrat" panose="020B0604020202020204" charset="0"/>
                <a:cs typeface="Mongolian Baiti" panose="03000500000000000000" pitchFamily="66" charset="0"/>
              </a:rPr>
              <a:t>art (n)</a:t>
            </a:r>
          </a:p>
        </p:txBody>
      </p:sp>
      <p:sp>
        <p:nvSpPr>
          <p:cNvPr id="7" name="Rectangle 6"/>
          <p:cNvSpPr/>
          <p:nvPr/>
        </p:nvSpPr>
        <p:spPr>
          <a:xfrm>
            <a:off x="1979000" y="2884854"/>
            <a:ext cx="238558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3200" b="1" dirty="0">
                <a:solidFill>
                  <a:schemeClr val="accent5">
                    <a:lumMod val="50000"/>
                  </a:schemeClr>
                </a:solidFill>
                <a:latin typeface="Bahnschrift" panose="020B0502040204020203" pitchFamily="34" charset="0"/>
                <a:cs typeface="Mongolian Baiti" panose="03000500000000000000" pitchFamily="66" charset="0"/>
              </a:rPr>
              <a:t>/ˈ</a:t>
            </a:r>
            <a:r>
              <a:rPr lang="en-US" sz="3200" b="1" dirty="0" err="1">
                <a:solidFill>
                  <a:schemeClr val="accent5">
                    <a:lumMod val="50000"/>
                  </a:schemeClr>
                </a:solidFill>
                <a:latin typeface="Bahnschrift" panose="020B0502040204020203" pitchFamily="34" charset="0"/>
                <a:cs typeface="Mongolian Baiti" panose="03000500000000000000" pitchFamily="66" charset="0"/>
              </a:rPr>
              <a:t>neɪtɪv</a:t>
            </a:r>
            <a:r>
              <a:rPr lang="en-US" sz="3200" b="1" dirty="0">
                <a:solidFill>
                  <a:schemeClr val="accent5">
                    <a:lumMod val="50000"/>
                  </a:schemeClr>
                </a:solidFill>
                <a:latin typeface="Bahnschrift" panose="020B0502040204020203" pitchFamily="34" charset="0"/>
                <a:cs typeface="Mongolian Baiti" panose="03000500000000000000" pitchFamily="66" charset="0"/>
              </a:rPr>
              <a:t> </a:t>
            </a:r>
            <a:r>
              <a:rPr lang="en-US" sz="3200" b="1" dirty="0" err="1">
                <a:solidFill>
                  <a:schemeClr val="accent5">
                    <a:lumMod val="50000"/>
                  </a:schemeClr>
                </a:solidFill>
                <a:latin typeface="Bahnschrift" panose="020B0502040204020203" pitchFamily="34" charset="0"/>
                <a:cs typeface="Mongolian Baiti" panose="03000500000000000000" pitchFamily="66" charset="0"/>
              </a:rPr>
              <a:t>ɑːt</a:t>
            </a:r>
            <a:r>
              <a:rPr lang="en-US" sz="3200" b="1" dirty="0">
                <a:solidFill>
                  <a:schemeClr val="accent5">
                    <a:lumMod val="50000"/>
                  </a:schemeClr>
                </a:solidFill>
                <a:latin typeface="Bahnschrift" panose="020B0502040204020203" pitchFamily="34" charset="0"/>
                <a:cs typeface="Mongolian Baiti" panose="03000500000000000000" pitchFamily="66" charset="0"/>
              </a:rPr>
              <a:t>/</a:t>
            </a:r>
          </a:p>
        </p:txBody>
      </p:sp>
      <p:pic>
        <p:nvPicPr>
          <p:cNvPr id="9" name="09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3955" end="5621.8125"/>
                </p14:media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786973" y="2881093"/>
            <a:ext cx="609600" cy="609600"/>
          </a:xfrm>
          <a:prstGeom prst="rect">
            <a:avLst/>
          </a:prstGeom>
        </p:spPr>
      </p:pic>
      <p:pic>
        <p:nvPicPr>
          <p:cNvPr id="4098" name="Picture 2" descr="northwest coast native art - Clip Art Library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5000" l="0" r="9625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44752" y="1805641"/>
            <a:ext cx="2743200" cy="2743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607441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1612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  <p:bldLst>
      <p:bldP spid="5" grpId="0"/>
      <p:bldP spid="6" grpId="0"/>
      <p:bldP spid="7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59" name="Google Shape;5559;p32"/>
          <p:cNvGrpSpPr/>
          <p:nvPr/>
        </p:nvGrpSpPr>
        <p:grpSpPr>
          <a:xfrm>
            <a:off x="5388113" y="2950192"/>
            <a:ext cx="2198846" cy="3326551"/>
            <a:chOff x="7130972" y="1899705"/>
            <a:chExt cx="1240744" cy="1877074"/>
          </a:xfrm>
        </p:grpSpPr>
        <p:sp>
          <p:nvSpPr>
            <p:cNvPr id="5560" name="Google Shape;5560;p32"/>
            <p:cNvSpPr/>
            <p:nvPr/>
          </p:nvSpPr>
          <p:spPr>
            <a:xfrm>
              <a:off x="7167094" y="2988113"/>
              <a:ext cx="1204621" cy="788666"/>
            </a:xfrm>
            <a:custGeom>
              <a:avLst/>
              <a:gdLst/>
              <a:ahLst/>
              <a:cxnLst/>
              <a:rect l="l" t="t" r="r" b="b"/>
              <a:pathLst>
                <a:path w="14006" h="9170" extrusionOk="0">
                  <a:moveTo>
                    <a:pt x="856" y="302"/>
                  </a:moveTo>
                  <a:cubicBezTo>
                    <a:pt x="747" y="347"/>
                    <a:pt x="628" y="356"/>
                    <a:pt x="512" y="371"/>
                  </a:cubicBezTo>
                  <a:cubicBezTo>
                    <a:pt x="395" y="385"/>
                    <a:pt x="275" y="407"/>
                    <a:pt x="175" y="469"/>
                  </a:cubicBezTo>
                  <a:cubicBezTo>
                    <a:pt x="76" y="532"/>
                    <a:pt x="0" y="645"/>
                    <a:pt x="15" y="761"/>
                  </a:cubicBezTo>
                  <a:cubicBezTo>
                    <a:pt x="21" y="798"/>
                    <a:pt x="34" y="834"/>
                    <a:pt x="61" y="861"/>
                  </a:cubicBezTo>
                  <a:cubicBezTo>
                    <a:pt x="85" y="883"/>
                    <a:pt x="117" y="895"/>
                    <a:pt x="149" y="906"/>
                  </a:cubicBezTo>
                  <a:cubicBezTo>
                    <a:pt x="628" y="1084"/>
                    <a:pt x="1139" y="1222"/>
                    <a:pt x="1567" y="1505"/>
                  </a:cubicBezTo>
                  <a:cubicBezTo>
                    <a:pt x="2200" y="1923"/>
                    <a:pt x="2822" y="2360"/>
                    <a:pt x="3426" y="2819"/>
                  </a:cubicBezTo>
                  <a:cubicBezTo>
                    <a:pt x="3696" y="3025"/>
                    <a:pt x="4087" y="3211"/>
                    <a:pt x="4325" y="3419"/>
                  </a:cubicBezTo>
                  <a:cubicBezTo>
                    <a:pt x="4566" y="3628"/>
                    <a:pt x="4528" y="3847"/>
                    <a:pt x="4720" y="4108"/>
                  </a:cubicBezTo>
                  <a:cubicBezTo>
                    <a:pt x="4797" y="4213"/>
                    <a:pt x="4925" y="4267"/>
                    <a:pt x="5044" y="4320"/>
                  </a:cubicBezTo>
                  <a:cubicBezTo>
                    <a:pt x="5430" y="4501"/>
                    <a:pt x="5780" y="4758"/>
                    <a:pt x="6068" y="5074"/>
                  </a:cubicBezTo>
                  <a:cubicBezTo>
                    <a:pt x="5792" y="5257"/>
                    <a:pt x="5538" y="5469"/>
                    <a:pt x="5307" y="5706"/>
                  </a:cubicBezTo>
                  <a:cubicBezTo>
                    <a:pt x="5192" y="5823"/>
                    <a:pt x="5077" y="5958"/>
                    <a:pt x="5060" y="6121"/>
                  </a:cubicBezTo>
                  <a:cubicBezTo>
                    <a:pt x="5029" y="6384"/>
                    <a:pt x="5266" y="6615"/>
                    <a:pt x="5524" y="6685"/>
                  </a:cubicBezTo>
                  <a:cubicBezTo>
                    <a:pt x="5780" y="6751"/>
                    <a:pt x="6050" y="6702"/>
                    <a:pt x="6314" y="6672"/>
                  </a:cubicBezTo>
                  <a:cubicBezTo>
                    <a:pt x="6577" y="6641"/>
                    <a:pt x="6862" y="6634"/>
                    <a:pt x="7087" y="6773"/>
                  </a:cubicBezTo>
                  <a:cubicBezTo>
                    <a:pt x="7383" y="6956"/>
                    <a:pt x="7578" y="7382"/>
                    <a:pt x="7922" y="7338"/>
                  </a:cubicBezTo>
                  <a:cubicBezTo>
                    <a:pt x="8066" y="7319"/>
                    <a:pt x="8183" y="7218"/>
                    <a:pt x="8324" y="7187"/>
                  </a:cubicBezTo>
                  <a:cubicBezTo>
                    <a:pt x="8408" y="7167"/>
                    <a:pt x="8498" y="7174"/>
                    <a:pt x="8584" y="7183"/>
                  </a:cubicBezTo>
                  <a:cubicBezTo>
                    <a:pt x="9402" y="7276"/>
                    <a:pt x="10237" y="7650"/>
                    <a:pt x="10947" y="8047"/>
                  </a:cubicBezTo>
                  <a:cubicBezTo>
                    <a:pt x="11716" y="8478"/>
                    <a:pt x="12445" y="9070"/>
                    <a:pt x="13324" y="9147"/>
                  </a:cubicBezTo>
                  <a:cubicBezTo>
                    <a:pt x="13581" y="9169"/>
                    <a:pt x="13898" y="9104"/>
                    <a:pt x="13977" y="8857"/>
                  </a:cubicBezTo>
                  <a:cubicBezTo>
                    <a:pt x="14005" y="8770"/>
                    <a:pt x="13996" y="8674"/>
                    <a:pt x="13985" y="8583"/>
                  </a:cubicBezTo>
                  <a:cubicBezTo>
                    <a:pt x="13944" y="8260"/>
                    <a:pt x="13880" y="7933"/>
                    <a:pt x="13723" y="7647"/>
                  </a:cubicBezTo>
                  <a:cubicBezTo>
                    <a:pt x="13449" y="7149"/>
                    <a:pt x="12935" y="6841"/>
                    <a:pt x="12467" y="6519"/>
                  </a:cubicBezTo>
                  <a:cubicBezTo>
                    <a:pt x="10789" y="5350"/>
                    <a:pt x="9502" y="3695"/>
                    <a:pt x="7870" y="2460"/>
                  </a:cubicBezTo>
                  <a:cubicBezTo>
                    <a:pt x="6811" y="1662"/>
                    <a:pt x="5783" y="956"/>
                    <a:pt x="4790" y="74"/>
                  </a:cubicBezTo>
                  <a:cubicBezTo>
                    <a:pt x="4720" y="13"/>
                    <a:pt x="4480" y="38"/>
                    <a:pt x="4390" y="19"/>
                  </a:cubicBezTo>
                  <a:cubicBezTo>
                    <a:pt x="4303" y="0"/>
                    <a:pt x="4212" y="26"/>
                    <a:pt x="4126" y="53"/>
                  </a:cubicBezTo>
                  <a:cubicBezTo>
                    <a:pt x="3674" y="191"/>
                    <a:pt x="3166" y="430"/>
                    <a:pt x="2716" y="568"/>
                  </a:cubicBezTo>
                  <a:cubicBezTo>
                    <a:pt x="2758" y="738"/>
                    <a:pt x="2986" y="742"/>
                    <a:pt x="3156" y="786"/>
                  </a:cubicBezTo>
                  <a:cubicBezTo>
                    <a:pt x="3324" y="829"/>
                    <a:pt x="3502" y="832"/>
                    <a:pt x="3669" y="885"/>
                  </a:cubicBezTo>
                  <a:cubicBezTo>
                    <a:pt x="3882" y="953"/>
                    <a:pt x="4058" y="1102"/>
                    <a:pt x="4226" y="1248"/>
                  </a:cubicBezTo>
                  <a:cubicBezTo>
                    <a:pt x="5357" y="2221"/>
                    <a:pt x="6490" y="3194"/>
                    <a:pt x="7621" y="4165"/>
                  </a:cubicBezTo>
                  <a:cubicBezTo>
                    <a:pt x="6505" y="3529"/>
                    <a:pt x="5385" y="2892"/>
                    <a:pt x="4358" y="2118"/>
                  </a:cubicBezTo>
                  <a:cubicBezTo>
                    <a:pt x="3551" y="1508"/>
                    <a:pt x="2032" y="532"/>
                    <a:pt x="2032" y="532"/>
                  </a:cubicBezTo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32"/>
            <p:cNvSpPr/>
            <p:nvPr/>
          </p:nvSpPr>
          <p:spPr>
            <a:xfrm>
              <a:off x="7228933" y="2900645"/>
              <a:ext cx="123335" cy="106904"/>
            </a:xfrm>
            <a:custGeom>
              <a:avLst/>
              <a:gdLst/>
              <a:ahLst/>
              <a:cxnLst/>
              <a:rect l="l" t="t" r="r" b="b"/>
              <a:pathLst>
                <a:path w="1434" h="1243" extrusionOk="0">
                  <a:moveTo>
                    <a:pt x="282" y="1"/>
                  </a:moveTo>
                  <a:cubicBezTo>
                    <a:pt x="259" y="261"/>
                    <a:pt x="244" y="522"/>
                    <a:pt x="237" y="797"/>
                  </a:cubicBezTo>
                  <a:cubicBezTo>
                    <a:pt x="252" y="905"/>
                    <a:pt x="137" y="1007"/>
                    <a:pt x="0" y="1087"/>
                  </a:cubicBezTo>
                  <a:lnTo>
                    <a:pt x="102" y="1242"/>
                  </a:lnTo>
                  <a:lnTo>
                    <a:pt x="1422" y="1177"/>
                  </a:lnTo>
                  <a:lnTo>
                    <a:pt x="1434" y="146"/>
                  </a:lnTo>
                  <a:cubicBezTo>
                    <a:pt x="951" y="140"/>
                    <a:pt x="282" y="1"/>
                    <a:pt x="282" y="1"/>
                  </a:cubicBezTo>
                  <a:close/>
                </a:path>
              </a:pathLst>
            </a:custGeom>
            <a:solidFill>
              <a:srgbClr val="F27E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32"/>
            <p:cNvSpPr/>
            <p:nvPr/>
          </p:nvSpPr>
          <p:spPr>
            <a:xfrm>
              <a:off x="7165374" y="2969020"/>
              <a:ext cx="187668" cy="79641"/>
            </a:xfrm>
            <a:custGeom>
              <a:avLst/>
              <a:gdLst/>
              <a:ahLst/>
              <a:cxnLst/>
              <a:rect l="l" t="t" r="r" b="b"/>
              <a:pathLst>
                <a:path w="2182" h="926" extrusionOk="0">
                  <a:moveTo>
                    <a:pt x="976" y="0"/>
                  </a:moveTo>
                  <a:lnTo>
                    <a:pt x="108" y="488"/>
                  </a:lnTo>
                  <a:cubicBezTo>
                    <a:pt x="70" y="507"/>
                    <a:pt x="36" y="593"/>
                    <a:pt x="19" y="670"/>
                  </a:cubicBezTo>
                  <a:cubicBezTo>
                    <a:pt x="19" y="672"/>
                    <a:pt x="0" y="925"/>
                    <a:pt x="46" y="925"/>
                  </a:cubicBezTo>
                  <a:cubicBezTo>
                    <a:pt x="46" y="925"/>
                    <a:pt x="46" y="925"/>
                    <a:pt x="47" y="925"/>
                  </a:cubicBezTo>
                  <a:lnTo>
                    <a:pt x="2139" y="841"/>
                  </a:lnTo>
                  <a:cubicBezTo>
                    <a:pt x="2162" y="841"/>
                    <a:pt x="2181" y="819"/>
                    <a:pt x="2178" y="792"/>
                  </a:cubicBezTo>
                  <a:lnTo>
                    <a:pt x="2178" y="112"/>
                  </a:lnTo>
                  <a:cubicBezTo>
                    <a:pt x="2178" y="112"/>
                    <a:pt x="2013" y="137"/>
                    <a:pt x="1784" y="137"/>
                  </a:cubicBezTo>
                  <a:cubicBezTo>
                    <a:pt x="1546" y="137"/>
                    <a:pt x="1240" y="110"/>
                    <a:pt x="9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32"/>
            <p:cNvSpPr/>
            <p:nvPr/>
          </p:nvSpPr>
          <p:spPr>
            <a:xfrm>
              <a:off x="7166234" y="2944508"/>
              <a:ext cx="94350" cy="99852"/>
            </a:xfrm>
            <a:custGeom>
              <a:avLst/>
              <a:gdLst/>
              <a:ahLst/>
              <a:cxnLst/>
              <a:rect l="l" t="t" r="r" b="b"/>
              <a:pathLst>
                <a:path w="1097" h="1161" extrusionOk="0">
                  <a:moveTo>
                    <a:pt x="976" y="0"/>
                  </a:moveTo>
                  <a:cubicBezTo>
                    <a:pt x="973" y="95"/>
                    <a:pt x="967" y="189"/>
                    <a:pt x="966" y="285"/>
                  </a:cubicBezTo>
                  <a:lnTo>
                    <a:pt x="98" y="773"/>
                  </a:lnTo>
                  <a:cubicBezTo>
                    <a:pt x="60" y="792"/>
                    <a:pt x="28" y="879"/>
                    <a:pt x="9" y="955"/>
                  </a:cubicBezTo>
                  <a:cubicBezTo>
                    <a:pt x="9" y="956"/>
                    <a:pt x="0" y="1088"/>
                    <a:pt x="10" y="1161"/>
                  </a:cubicBezTo>
                  <a:cubicBezTo>
                    <a:pt x="122" y="1045"/>
                    <a:pt x="173" y="869"/>
                    <a:pt x="294" y="756"/>
                  </a:cubicBezTo>
                  <a:cubicBezTo>
                    <a:pt x="414" y="645"/>
                    <a:pt x="584" y="615"/>
                    <a:pt x="726" y="535"/>
                  </a:cubicBezTo>
                  <a:cubicBezTo>
                    <a:pt x="819" y="483"/>
                    <a:pt x="906" y="407"/>
                    <a:pt x="1011" y="404"/>
                  </a:cubicBezTo>
                  <a:cubicBezTo>
                    <a:pt x="1044" y="403"/>
                    <a:pt x="1088" y="400"/>
                    <a:pt x="1095" y="368"/>
                  </a:cubicBezTo>
                  <a:cubicBezTo>
                    <a:pt x="1097" y="359"/>
                    <a:pt x="1095" y="349"/>
                    <a:pt x="1092" y="340"/>
                  </a:cubicBezTo>
                  <a:cubicBezTo>
                    <a:pt x="1078" y="279"/>
                    <a:pt x="1066" y="217"/>
                    <a:pt x="1052" y="153"/>
                  </a:cubicBezTo>
                  <a:lnTo>
                    <a:pt x="9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32"/>
            <p:cNvSpPr/>
            <p:nvPr/>
          </p:nvSpPr>
          <p:spPr>
            <a:xfrm>
              <a:off x="7450571" y="2871231"/>
              <a:ext cx="121787" cy="113785"/>
            </a:xfrm>
            <a:custGeom>
              <a:avLst/>
              <a:gdLst/>
              <a:ahLst/>
              <a:cxnLst/>
              <a:rect l="l" t="t" r="r" b="b"/>
              <a:pathLst>
                <a:path w="1416" h="1323" extrusionOk="0">
                  <a:moveTo>
                    <a:pt x="1234" y="0"/>
                  </a:moveTo>
                  <a:cubicBezTo>
                    <a:pt x="872" y="64"/>
                    <a:pt x="389" y="72"/>
                    <a:pt x="180" y="72"/>
                  </a:cubicBezTo>
                  <a:cubicBezTo>
                    <a:pt x="115" y="72"/>
                    <a:pt x="76" y="71"/>
                    <a:pt x="76" y="71"/>
                  </a:cubicBezTo>
                  <a:lnTo>
                    <a:pt x="76" y="71"/>
                  </a:lnTo>
                  <a:cubicBezTo>
                    <a:pt x="101" y="330"/>
                    <a:pt x="136" y="590"/>
                    <a:pt x="179" y="860"/>
                  </a:cubicBezTo>
                  <a:cubicBezTo>
                    <a:pt x="214" y="966"/>
                    <a:pt x="120" y="1085"/>
                    <a:pt x="1" y="1189"/>
                  </a:cubicBezTo>
                  <a:lnTo>
                    <a:pt x="130" y="1323"/>
                  </a:lnTo>
                  <a:lnTo>
                    <a:pt x="1415" y="1015"/>
                  </a:lnTo>
                  <a:lnTo>
                    <a:pt x="1234" y="0"/>
                  </a:lnTo>
                  <a:close/>
                </a:path>
              </a:pathLst>
            </a:custGeom>
            <a:solidFill>
              <a:srgbClr val="F27E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32"/>
            <p:cNvSpPr/>
            <p:nvPr/>
          </p:nvSpPr>
          <p:spPr>
            <a:xfrm>
              <a:off x="7395871" y="2935134"/>
              <a:ext cx="184744" cy="102948"/>
            </a:xfrm>
            <a:custGeom>
              <a:avLst/>
              <a:gdLst/>
              <a:ahLst/>
              <a:cxnLst/>
              <a:rect l="l" t="t" r="r" b="b"/>
              <a:pathLst>
                <a:path w="2148" h="1197" extrusionOk="0">
                  <a:moveTo>
                    <a:pt x="2016" y="1"/>
                  </a:moveTo>
                  <a:cubicBezTo>
                    <a:pt x="2016" y="1"/>
                    <a:pt x="1599" y="147"/>
                    <a:pt x="1151" y="147"/>
                  </a:cubicBezTo>
                  <a:cubicBezTo>
                    <a:pt x="1039" y="147"/>
                    <a:pt x="925" y="138"/>
                    <a:pt x="815" y="115"/>
                  </a:cubicBezTo>
                  <a:lnTo>
                    <a:pt x="53" y="754"/>
                  </a:lnTo>
                  <a:cubicBezTo>
                    <a:pt x="20" y="782"/>
                    <a:pt x="4" y="872"/>
                    <a:pt x="1" y="950"/>
                  </a:cubicBezTo>
                  <a:cubicBezTo>
                    <a:pt x="1" y="952"/>
                    <a:pt x="28" y="1196"/>
                    <a:pt x="70" y="1196"/>
                  </a:cubicBezTo>
                  <a:cubicBezTo>
                    <a:pt x="71" y="1196"/>
                    <a:pt x="72" y="1196"/>
                    <a:pt x="73" y="1196"/>
                  </a:cubicBezTo>
                  <a:lnTo>
                    <a:pt x="2112" y="725"/>
                  </a:lnTo>
                  <a:cubicBezTo>
                    <a:pt x="2135" y="719"/>
                    <a:pt x="2147" y="695"/>
                    <a:pt x="2143" y="669"/>
                  </a:cubicBezTo>
                  <a:lnTo>
                    <a:pt x="201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32"/>
            <p:cNvSpPr/>
            <p:nvPr/>
          </p:nvSpPr>
          <p:spPr>
            <a:xfrm>
              <a:off x="7395871" y="2920771"/>
              <a:ext cx="82567" cy="113785"/>
            </a:xfrm>
            <a:custGeom>
              <a:avLst/>
              <a:gdLst/>
              <a:ahLst/>
              <a:cxnLst/>
              <a:rect l="l" t="t" r="r" b="b"/>
              <a:pathLst>
                <a:path w="960" h="1323" extrusionOk="0">
                  <a:moveTo>
                    <a:pt x="773" y="1"/>
                  </a:moveTo>
                  <a:lnTo>
                    <a:pt x="773" y="1"/>
                  </a:lnTo>
                  <a:cubicBezTo>
                    <a:pt x="786" y="95"/>
                    <a:pt x="800" y="188"/>
                    <a:pt x="815" y="284"/>
                  </a:cubicBezTo>
                  <a:lnTo>
                    <a:pt x="53" y="923"/>
                  </a:lnTo>
                  <a:cubicBezTo>
                    <a:pt x="20" y="950"/>
                    <a:pt x="2" y="1042"/>
                    <a:pt x="1" y="1119"/>
                  </a:cubicBezTo>
                  <a:cubicBezTo>
                    <a:pt x="1" y="1122"/>
                    <a:pt x="17" y="1252"/>
                    <a:pt x="40" y="1322"/>
                  </a:cubicBezTo>
                  <a:cubicBezTo>
                    <a:pt x="127" y="1188"/>
                    <a:pt x="146" y="1005"/>
                    <a:pt x="243" y="872"/>
                  </a:cubicBezTo>
                  <a:cubicBezTo>
                    <a:pt x="339" y="741"/>
                    <a:pt x="502" y="679"/>
                    <a:pt x="627" y="574"/>
                  </a:cubicBezTo>
                  <a:cubicBezTo>
                    <a:pt x="708" y="507"/>
                    <a:pt x="779" y="416"/>
                    <a:pt x="882" y="393"/>
                  </a:cubicBezTo>
                  <a:cubicBezTo>
                    <a:pt x="916" y="385"/>
                    <a:pt x="956" y="375"/>
                    <a:pt x="959" y="342"/>
                  </a:cubicBezTo>
                  <a:cubicBezTo>
                    <a:pt x="959" y="333"/>
                    <a:pt x="955" y="324"/>
                    <a:pt x="952" y="314"/>
                  </a:cubicBezTo>
                  <a:cubicBezTo>
                    <a:pt x="926" y="255"/>
                    <a:pt x="901" y="195"/>
                    <a:pt x="875" y="137"/>
                  </a:cubicBezTo>
                  <a:lnTo>
                    <a:pt x="7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32"/>
            <p:cNvSpPr/>
            <p:nvPr/>
          </p:nvSpPr>
          <p:spPr>
            <a:xfrm>
              <a:off x="7363447" y="2333520"/>
              <a:ext cx="205730" cy="604099"/>
            </a:xfrm>
            <a:custGeom>
              <a:avLst/>
              <a:gdLst/>
              <a:ahLst/>
              <a:cxnLst/>
              <a:rect l="l" t="t" r="r" b="b"/>
              <a:pathLst>
                <a:path w="2392" h="7024" extrusionOk="0">
                  <a:moveTo>
                    <a:pt x="1608" y="1"/>
                  </a:moveTo>
                  <a:lnTo>
                    <a:pt x="0" y="406"/>
                  </a:lnTo>
                  <a:cubicBezTo>
                    <a:pt x="0" y="406"/>
                    <a:pt x="397" y="3688"/>
                    <a:pt x="452" y="3981"/>
                  </a:cubicBezTo>
                  <a:cubicBezTo>
                    <a:pt x="665" y="5137"/>
                    <a:pt x="1150" y="7023"/>
                    <a:pt x="1150" y="7023"/>
                  </a:cubicBezTo>
                  <a:lnTo>
                    <a:pt x="2392" y="6937"/>
                  </a:lnTo>
                  <a:cubicBezTo>
                    <a:pt x="2100" y="5045"/>
                    <a:pt x="1746" y="3399"/>
                    <a:pt x="1701" y="1376"/>
                  </a:cubicBezTo>
                  <a:cubicBezTo>
                    <a:pt x="1701" y="1376"/>
                    <a:pt x="1876" y="700"/>
                    <a:pt x="16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32"/>
            <p:cNvSpPr/>
            <p:nvPr/>
          </p:nvSpPr>
          <p:spPr>
            <a:xfrm>
              <a:off x="7384755" y="2528496"/>
              <a:ext cx="81793" cy="409126"/>
            </a:xfrm>
            <a:custGeom>
              <a:avLst/>
              <a:gdLst/>
              <a:ahLst/>
              <a:cxnLst/>
              <a:rect l="l" t="t" r="r" b="b"/>
              <a:pathLst>
                <a:path w="951" h="4757" extrusionOk="0">
                  <a:moveTo>
                    <a:pt x="190" y="0"/>
                  </a:moveTo>
                  <a:lnTo>
                    <a:pt x="190" y="0"/>
                  </a:lnTo>
                  <a:cubicBezTo>
                    <a:pt x="104" y="47"/>
                    <a:pt x="38" y="125"/>
                    <a:pt x="1" y="217"/>
                  </a:cubicBezTo>
                  <a:cubicBezTo>
                    <a:pt x="89" y="934"/>
                    <a:pt x="175" y="1590"/>
                    <a:pt x="197" y="1714"/>
                  </a:cubicBezTo>
                  <a:cubicBezTo>
                    <a:pt x="412" y="2870"/>
                    <a:pt x="895" y="4756"/>
                    <a:pt x="895" y="4756"/>
                  </a:cubicBezTo>
                  <a:cubicBezTo>
                    <a:pt x="895" y="4756"/>
                    <a:pt x="943" y="4753"/>
                    <a:pt x="946" y="4753"/>
                  </a:cubicBezTo>
                  <a:cubicBezTo>
                    <a:pt x="950" y="4569"/>
                    <a:pt x="927" y="4386"/>
                    <a:pt x="900" y="4204"/>
                  </a:cubicBezTo>
                  <a:cubicBezTo>
                    <a:pt x="879" y="4081"/>
                    <a:pt x="859" y="3957"/>
                    <a:pt x="836" y="3835"/>
                  </a:cubicBezTo>
                  <a:cubicBezTo>
                    <a:pt x="776" y="3525"/>
                    <a:pt x="614" y="3202"/>
                    <a:pt x="625" y="2886"/>
                  </a:cubicBezTo>
                  <a:cubicBezTo>
                    <a:pt x="628" y="2852"/>
                    <a:pt x="630" y="2816"/>
                    <a:pt x="618" y="2781"/>
                  </a:cubicBezTo>
                  <a:cubicBezTo>
                    <a:pt x="600" y="2735"/>
                    <a:pt x="557" y="2703"/>
                    <a:pt x="532" y="2659"/>
                  </a:cubicBezTo>
                  <a:cubicBezTo>
                    <a:pt x="470" y="2545"/>
                    <a:pt x="566" y="2392"/>
                    <a:pt x="510" y="2273"/>
                  </a:cubicBezTo>
                  <a:cubicBezTo>
                    <a:pt x="499" y="2245"/>
                    <a:pt x="478" y="2222"/>
                    <a:pt x="465" y="2195"/>
                  </a:cubicBezTo>
                  <a:cubicBezTo>
                    <a:pt x="451" y="2160"/>
                    <a:pt x="451" y="2123"/>
                    <a:pt x="445" y="2087"/>
                  </a:cubicBezTo>
                  <a:cubicBezTo>
                    <a:pt x="419" y="1853"/>
                    <a:pt x="269" y="1679"/>
                    <a:pt x="274" y="1431"/>
                  </a:cubicBezTo>
                  <a:cubicBezTo>
                    <a:pt x="275" y="1223"/>
                    <a:pt x="380" y="991"/>
                    <a:pt x="261" y="822"/>
                  </a:cubicBezTo>
                  <a:cubicBezTo>
                    <a:pt x="240" y="793"/>
                    <a:pt x="213" y="769"/>
                    <a:pt x="198" y="735"/>
                  </a:cubicBezTo>
                  <a:cubicBezTo>
                    <a:pt x="182" y="700"/>
                    <a:pt x="182" y="661"/>
                    <a:pt x="184" y="623"/>
                  </a:cubicBezTo>
                  <a:cubicBezTo>
                    <a:pt x="187" y="416"/>
                    <a:pt x="188" y="207"/>
                    <a:pt x="1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32"/>
            <p:cNvSpPr/>
            <p:nvPr/>
          </p:nvSpPr>
          <p:spPr>
            <a:xfrm>
              <a:off x="7245618" y="2328532"/>
              <a:ext cx="222157" cy="632567"/>
            </a:xfrm>
            <a:custGeom>
              <a:avLst/>
              <a:gdLst/>
              <a:ahLst/>
              <a:cxnLst/>
              <a:rect l="l" t="t" r="r" b="b"/>
              <a:pathLst>
                <a:path w="2583" h="7355" extrusionOk="0">
                  <a:moveTo>
                    <a:pt x="2199" y="0"/>
                  </a:moveTo>
                  <a:lnTo>
                    <a:pt x="301" y="297"/>
                  </a:lnTo>
                  <a:lnTo>
                    <a:pt x="322" y="722"/>
                  </a:lnTo>
                  <a:cubicBezTo>
                    <a:pt x="322" y="722"/>
                    <a:pt x="81" y="2391"/>
                    <a:pt x="44" y="3885"/>
                  </a:cubicBezTo>
                  <a:cubicBezTo>
                    <a:pt x="1" y="5601"/>
                    <a:pt x="10" y="7354"/>
                    <a:pt x="10" y="7354"/>
                  </a:cubicBezTo>
                  <a:lnTo>
                    <a:pt x="1273" y="7354"/>
                  </a:lnTo>
                  <a:cubicBezTo>
                    <a:pt x="1273" y="7354"/>
                    <a:pt x="1370" y="4570"/>
                    <a:pt x="1431" y="4117"/>
                  </a:cubicBezTo>
                  <a:cubicBezTo>
                    <a:pt x="1473" y="3811"/>
                    <a:pt x="1865" y="1790"/>
                    <a:pt x="1865" y="1790"/>
                  </a:cubicBezTo>
                  <a:cubicBezTo>
                    <a:pt x="1865" y="1790"/>
                    <a:pt x="2583" y="1149"/>
                    <a:pt x="21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32"/>
            <p:cNvSpPr/>
            <p:nvPr/>
          </p:nvSpPr>
          <p:spPr>
            <a:xfrm>
              <a:off x="7244736" y="2390112"/>
              <a:ext cx="60205" cy="571073"/>
            </a:xfrm>
            <a:custGeom>
              <a:avLst/>
              <a:gdLst/>
              <a:ahLst/>
              <a:cxnLst/>
              <a:rect l="l" t="t" r="r" b="b"/>
              <a:pathLst>
                <a:path w="700" h="6640" extrusionOk="0">
                  <a:moveTo>
                    <a:pt x="699" y="0"/>
                  </a:moveTo>
                  <a:cubicBezTo>
                    <a:pt x="572" y="26"/>
                    <a:pt x="441" y="63"/>
                    <a:pt x="310" y="103"/>
                  </a:cubicBezTo>
                  <a:cubicBezTo>
                    <a:pt x="259" y="475"/>
                    <a:pt x="78" y="1887"/>
                    <a:pt x="44" y="3170"/>
                  </a:cubicBezTo>
                  <a:cubicBezTo>
                    <a:pt x="1" y="4888"/>
                    <a:pt x="10" y="6640"/>
                    <a:pt x="10" y="6640"/>
                  </a:cubicBezTo>
                  <a:lnTo>
                    <a:pt x="129" y="6640"/>
                  </a:lnTo>
                  <a:cubicBezTo>
                    <a:pt x="133" y="6631"/>
                    <a:pt x="139" y="6622"/>
                    <a:pt x="143" y="6613"/>
                  </a:cubicBezTo>
                  <a:cubicBezTo>
                    <a:pt x="190" y="6510"/>
                    <a:pt x="179" y="6390"/>
                    <a:pt x="168" y="6278"/>
                  </a:cubicBezTo>
                  <a:cubicBezTo>
                    <a:pt x="127" y="5792"/>
                    <a:pt x="130" y="5304"/>
                    <a:pt x="132" y="4817"/>
                  </a:cubicBezTo>
                  <a:cubicBezTo>
                    <a:pt x="133" y="4599"/>
                    <a:pt x="136" y="4376"/>
                    <a:pt x="220" y="4177"/>
                  </a:cubicBezTo>
                  <a:cubicBezTo>
                    <a:pt x="248" y="4111"/>
                    <a:pt x="284" y="4049"/>
                    <a:pt x="296" y="3981"/>
                  </a:cubicBezTo>
                  <a:cubicBezTo>
                    <a:pt x="319" y="3825"/>
                    <a:pt x="211" y="3682"/>
                    <a:pt x="197" y="3526"/>
                  </a:cubicBezTo>
                  <a:cubicBezTo>
                    <a:pt x="177" y="3303"/>
                    <a:pt x="351" y="3092"/>
                    <a:pt x="312" y="2873"/>
                  </a:cubicBezTo>
                  <a:cubicBezTo>
                    <a:pt x="299" y="2804"/>
                    <a:pt x="265" y="2741"/>
                    <a:pt x="248" y="2671"/>
                  </a:cubicBezTo>
                  <a:cubicBezTo>
                    <a:pt x="223" y="2575"/>
                    <a:pt x="227" y="2473"/>
                    <a:pt x="232" y="2373"/>
                  </a:cubicBezTo>
                  <a:cubicBezTo>
                    <a:pt x="248" y="2068"/>
                    <a:pt x="264" y="1762"/>
                    <a:pt x="278" y="1457"/>
                  </a:cubicBezTo>
                  <a:cubicBezTo>
                    <a:pt x="293" y="1185"/>
                    <a:pt x="387" y="967"/>
                    <a:pt x="477" y="713"/>
                  </a:cubicBezTo>
                  <a:cubicBezTo>
                    <a:pt x="483" y="692"/>
                    <a:pt x="490" y="664"/>
                    <a:pt x="473" y="649"/>
                  </a:cubicBezTo>
                  <a:cubicBezTo>
                    <a:pt x="464" y="642"/>
                    <a:pt x="451" y="641"/>
                    <a:pt x="442" y="632"/>
                  </a:cubicBezTo>
                  <a:cubicBezTo>
                    <a:pt x="413" y="615"/>
                    <a:pt x="421" y="570"/>
                    <a:pt x="437" y="538"/>
                  </a:cubicBezTo>
                  <a:cubicBezTo>
                    <a:pt x="452" y="507"/>
                    <a:pt x="474" y="471"/>
                    <a:pt x="458" y="440"/>
                  </a:cubicBezTo>
                  <a:cubicBezTo>
                    <a:pt x="450" y="421"/>
                    <a:pt x="429" y="410"/>
                    <a:pt x="423" y="391"/>
                  </a:cubicBezTo>
                  <a:cubicBezTo>
                    <a:pt x="419" y="376"/>
                    <a:pt x="423" y="360"/>
                    <a:pt x="428" y="346"/>
                  </a:cubicBezTo>
                  <a:cubicBezTo>
                    <a:pt x="474" y="209"/>
                    <a:pt x="615" y="114"/>
                    <a:pt x="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32"/>
            <p:cNvSpPr/>
            <p:nvPr/>
          </p:nvSpPr>
          <p:spPr>
            <a:xfrm>
              <a:off x="7246392" y="2937542"/>
              <a:ext cx="109488" cy="86"/>
            </a:xfrm>
            <a:custGeom>
              <a:avLst/>
              <a:gdLst/>
              <a:ahLst/>
              <a:cxnLst/>
              <a:rect l="l" t="t" r="r" b="b"/>
              <a:pathLst>
                <a:path w="1273" h="1" fill="none" extrusionOk="0">
                  <a:moveTo>
                    <a:pt x="1" y="0"/>
                  </a:moveTo>
                  <a:lnTo>
                    <a:pt x="1273" y="0"/>
                  </a:ln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solid"/>
              <a:miter lim="145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32"/>
            <p:cNvSpPr/>
            <p:nvPr/>
          </p:nvSpPr>
          <p:spPr>
            <a:xfrm>
              <a:off x="7238737" y="2059590"/>
              <a:ext cx="293802" cy="353309"/>
            </a:xfrm>
            <a:custGeom>
              <a:avLst/>
              <a:gdLst/>
              <a:ahLst/>
              <a:cxnLst/>
              <a:rect l="l" t="t" r="r" b="b"/>
              <a:pathLst>
                <a:path w="3416" h="4108" extrusionOk="0">
                  <a:moveTo>
                    <a:pt x="1738" y="11"/>
                  </a:moveTo>
                  <a:lnTo>
                    <a:pt x="402" y="1044"/>
                  </a:lnTo>
                  <a:cubicBezTo>
                    <a:pt x="402" y="1103"/>
                    <a:pt x="1" y="3544"/>
                    <a:pt x="140" y="3671"/>
                  </a:cubicBezTo>
                  <a:cubicBezTo>
                    <a:pt x="281" y="3795"/>
                    <a:pt x="320" y="3849"/>
                    <a:pt x="320" y="3849"/>
                  </a:cubicBezTo>
                  <a:lnTo>
                    <a:pt x="363" y="4108"/>
                  </a:lnTo>
                  <a:lnTo>
                    <a:pt x="3154" y="3671"/>
                  </a:lnTo>
                  <a:cubicBezTo>
                    <a:pt x="3154" y="3671"/>
                    <a:pt x="3415" y="3252"/>
                    <a:pt x="3415" y="3093"/>
                  </a:cubicBezTo>
                  <a:cubicBezTo>
                    <a:pt x="3415" y="2933"/>
                    <a:pt x="2439" y="212"/>
                    <a:pt x="2396" y="107"/>
                  </a:cubicBezTo>
                  <a:cubicBezTo>
                    <a:pt x="2352" y="1"/>
                    <a:pt x="1999" y="45"/>
                    <a:pt x="1738" y="1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32"/>
            <p:cNvSpPr/>
            <p:nvPr/>
          </p:nvSpPr>
          <p:spPr>
            <a:xfrm>
              <a:off x="7241318" y="2172689"/>
              <a:ext cx="52035" cy="240212"/>
            </a:xfrm>
            <a:custGeom>
              <a:avLst/>
              <a:gdLst/>
              <a:ahLst/>
              <a:cxnLst/>
              <a:rect l="l" t="t" r="r" b="b"/>
              <a:pathLst>
                <a:path w="605" h="2793" extrusionOk="0">
                  <a:moveTo>
                    <a:pt x="455" y="0"/>
                  </a:moveTo>
                  <a:lnTo>
                    <a:pt x="328" y="39"/>
                  </a:lnTo>
                  <a:cubicBezTo>
                    <a:pt x="229" y="712"/>
                    <a:pt x="0" y="2255"/>
                    <a:pt x="113" y="2356"/>
                  </a:cubicBezTo>
                  <a:cubicBezTo>
                    <a:pt x="253" y="2480"/>
                    <a:pt x="292" y="2534"/>
                    <a:pt x="292" y="2534"/>
                  </a:cubicBezTo>
                  <a:lnTo>
                    <a:pt x="334" y="2793"/>
                  </a:lnTo>
                  <a:lnTo>
                    <a:pt x="510" y="2765"/>
                  </a:lnTo>
                  <a:cubicBezTo>
                    <a:pt x="466" y="2743"/>
                    <a:pt x="430" y="2721"/>
                    <a:pt x="423" y="2700"/>
                  </a:cubicBezTo>
                  <a:cubicBezTo>
                    <a:pt x="401" y="2633"/>
                    <a:pt x="394" y="2559"/>
                    <a:pt x="401" y="2534"/>
                  </a:cubicBezTo>
                  <a:cubicBezTo>
                    <a:pt x="408" y="2512"/>
                    <a:pt x="604" y="2425"/>
                    <a:pt x="604" y="2425"/>
                  </a:cubicBezTo>
                  <a:lnTo>
                    <a:pt x="604" y="2425"/>
                  </a:lnTo>
                  <a:cubicBezTo>
                    <a:pt x="604" y="2425"/>
                    <a:pt x="588" y="2426"/>
                    <a:pt x="562" y="2426"/>
                  </a:cubicBezTo>
                  <a:cubicBezTo>
                    <a:pt x="469" y="2426"/>
                    <a:pt x="252" y="2413"/>
                    <a:pt x="216" y="2290"/>
                  </a:cubicBezTo>
                  <a:cubicBezTo>
                    <a:pt x="96" y="1876"/>
                    <a:pt x="455" y="0"/>
                    <a:pt x="4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32"/>
            <p:cNvSpPr/>
            <p:nvPr/>
          </p:nvSpPr>
          <p:spPr>
            <a:xfrm>
              <a:off x="7234781" y="2977105"/>
              <a:ext cx="7741" cy="14191"/>
            </a:xfrm>
            <a:custGeom>
              <a:avLst/>
              <a:gdLst/>
              <a:ahLst/>
              <a:cxnLst/>
              <a:rect l="l" t="t" r="r" b="b"/>
              <a:pathLst>
                <a:path w="90" h="165" fill="none" extrusionOk="0">
                  <a:moveTo>
                    <a:pt x="1" y="1"/>
                  </a:moveTo>
                  <a:lnTo>
                    <a:pt x="89" y="165"/>
                  </a:lnTo>
                </a:path>
              </a:pathLst>
            </a:custGeom>
            <a:noFill/>
            <a:ln w="9525" cap="rnd" cmpd="sng">
              <a:solidFill>
                <a:schemeClr val="accent2"/>
              </a:solidFill>
              <a:prstDash val="solid"/>
              <a:miter lim="145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32"/>
            <p:cNvSpPr/>
            <p:nvPr/>
          </p:nvSpPr>
          <p:spPr>
            <a:xfrm>
              <a:off x="7225750" y="2982265"/>
              <a:ext cx="6881" cy="12557"/>
            </a:xfrm>
            <a:custGeom>
              <a:avLst/>
              <a:gdLst/>
              <a:ahLst/>
              <a:cxnLst/>
              <a:rect l="l" t="t" r="r" b="b"/>
              <a:pathLst>
                <a:path w="80" h="146" fill="none" extrusionOk="0">
                  <a:moveTo>
                    <a:pt x="1" y="0"/>
                  </a:moveTo>
                  <a:lnTo>
                    <a:pt x="79" y="145"/>
                  </a:lnTo>
                </a:path>
              </a:pathLst>
            </a:custGeom>
            <a:noFill/>
            <a:ln w="9525" cap="rnd" cmpd="sng">
              <a:solidFill>
                <a:schemeClr val="accent2"/>
              </a:solidFill>
              <a:prstDash val="solid"/>
              <a:miter lim="145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32"/>
            <p:cNvSpPr/>
            <p:nvPr/>
          </p:nvSpPr>
          <p:spPr>
            <a:xfrm>
              <a:off x="7216204" y="2987597"/>
              <a:ext cx="6967" cy="12557"/>
            </a:xfrm>
            <a:custGeom>
              <a:avLst/>
              <a:gdLst/>
              <a:ahLst/>
              <a:cxnLst/>
              <a:rect l="l" t="t" r="r" b="b"/>
              <a:pathLst>
                <a:path w="81" h="146" fill="none" extrusionOk="0">
                  <a:moveTo>
                    <a:pt x="0" y="0"/>
                  </a:moveTo>
                  <a:lnTo>
                    <a:pt x="80" y="146"/>
                  </a:lnTo>
                </a:path>
              </a:pathLst>
            </a:custGeom>
            <a:noFill/>
            <a:ln w="9525" cap="rnd" cmpd="sng">
              <a:solidFill>
                <a:schemeClr val="accent2"/>
              </a:solidFill>
              <a:prstDash val="solid"/>
              <a:miter lim="145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32"/>
            <p:cNvSpPr/>
            <p:nvPr/>
          </p:nvSpPr>
          <p:spPr>
            <a:xfrm>
              <a:off x="7190574" y="3001960"/>
              <a:ext cx="8859" cy="30532"/>
            </a:xfrm>
            <a:custGeom>
              <a:avLst/>
              <a:gdLst/>
              <a:ahLst/>
              <a:cxnLst/>
              <a:rect l="l" t="t" r="r" b="b"/>
              <a:pathLst>
                <a:path w="103" h="355" fill="none" extrusionOk="0">
                  <a:moveTo>
                    <a:pt x="0" y="0"/>
                  </a:moveTo>
                  <a:cubicBezTo>
                    <a:pt x="0" y="0"/>
                    <a:pt x="83" y="122"/>
                    <a:pt x="102" y="355"/>
                  </a:cubicBezTo>
                </a:path>
              </a:pathLst>
            </a:custGeom>
            <a:noFill/>
            <a:ln w="9525" cap="rnd" cmpd="sng">
              <a:solidFill>
                <a:schemeClr val="accent2"/>
              </a:solidFill>
              <a:prstDash val="solid"/>
              <a:miter lim="145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32"/>
            <p:cNvSpPr/>
            <p:nvPr/>
          </p:nvSpPr>
          <p:spPr>
            <a:xfrm>
              <a:off x="7300576" y="2989748"/>
              <a:ext cx="52207" cy="38788"/>
            </a:xfrm>
            <a:custGeom>
              <a:avLst/>
              <a:gdLst/>
              <a:ahLst/>
              <a:cxnLst/>
              <a:rect l="l" t="t" r="r" b="b"/>
              <a:pathLst>
                <a:path w="607" h="451" fill="none" extrusionOk="0">
                  <a:moveTo>
                    <a:pt x="606" y="0"/>
                  </a:moveTo>
                  <a:cubicBezTo>
                    <a:pt x="606" y="0"/>
                    <a:pt x="30" y="70"/>
                    <a:pt x="1" y="450"/>
                  </a:cubicBezTo>
                </a:path>
              </a:pathLst>
            </a:custGeom>
            <a:noFill/>
            <a:ln w="9525" cap="rnd" cmpd="sng">
              <a:solidFill>
                <a:schemeClr val="accent2"/>
              </a:solidFill>
              <a:prstDash val="solid"/>
              <a:miter lim="145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32"/>
            <p:cNvSpPr/>
            <p:nvPr/>
          </p:nvSpPr>
          <p:spPr>
            <a:xfrm>
              <a:off x="7166492" y="3026300"/>
              <a:ext cx="186636" cy="7482"/>
            </a:xfrm>
            <a:custGeom>
              <a:avLst/>
              <a:gdLst/>
              <a:ahLst/>
              <a:cxnLst/>
              <a:rect l="l" t="t" r="r" b="b"/>
              <a:pathLst>
                <a:path w="2170" h="87" fill="none" extrusionOk="0">
                  <a:moveTo>
                    <a:pt x="2170" y="1"/>
                  </a:moveTo>
                  <a:lnTo>
                    <a:pt x="0" y="86"/>
                  </a:lnTo>
                </a:path>
              </a:pathLst>
            </a:custGeom>
            <a:noFill/>
            <a:ln w="9525" cap="rnd" cmpd="sng">
              <a:solidFill>
                <a:schemeClr val="accent2"/>
              </a:solidFill>
              <a:prstDash val="solid"/>
              <a:miter lim="145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32"/>
            <p:cNvSpPr/>
            <p:nvPr/>
          </p:nvSpPr>
          <p:spPr>
            <a:xfrm>
              <a:off x="7453323" y="2955775"/>
              <a:ext cx="10235" cy="12385"/>
            </a:xfrm>
            <a:custGeom>
              <a:avLst/>
              <a:gdLst/>
              <a:ahLst/>
              <a:cxnLst/>
              <a:rect l="l" t="t" r="r" b="b"/>
              <a:pathLst>
                <a:path w="119" h="144" fill="none" extrusionOk="0">
                  <a:moveTo>
                    <a:pt x="1" y="0"/>
                  </a:moveTo>
                  <a:lnTo>
                    <a:pt x="118" y="144"/>
                  </a:lnTo>
                </a:path>
              </a:pathLst>
            </a:custGeom>
            <a:noFill/>
            <a:ln w="9525" cap="rnd" cmpd="sng">
              <a:solidFill>
                <a:schemeClr val="accent2"/>
              </a:solidFill>
              <a:prstDash val="solid"/>
              <a:miter lim="145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32"/>
            <p:cNvSpPr/>
            <p:nvPr/>
          </p:nvSpPr>
          <p:spPr>
            <a:xfrm>
              <a:off x="7445497" y="2962398"/>
              <a:ext cx="8773" cy="10923"/>
            </a:xfrm>
            <a:custGeom>
              <a:avLst/>
              <a:gdLst/>
              <a:ahLst/>
              <a:cxnLst/>
              <a:rect l="l" t="t" r="r" b="b"/>
              <a:pathLst>
                <a:path w="102" h="127" fill="none" extrusionOk="0">
                  <a:moveTo>
                    <a:pt x="0" y="0"/>
                  </a:moveTo>
                  <a:lnTo>
                    <a:pt x="102" y="126"/>
                  </a:lnTo>
                </a:path>
              </a:pathLst>
            </a:custGeom>
            <a:noFill/>
            <a:ln w="9525" cap="rnd" cmpd="sng">
              <a:solidFill>
                <a:schemeClr val="accent2"/>
              </a:solidFill>
              <a:prstDash val="solid"/>
              <a:miter lim="145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32"/>
            <p:cNvSpPr/>
            <p:nvPr/>
          </p:nvSpPr>
          <p:spPr>
            <a:xfrm>
              <a:off x="7436896" y="2969364"/>
              <a:ext cx="9203" cy="11181"/>
            </a:xfrm>
            <a:custGeom>
              <a:avLst/>
              <a:gdLst/>
              <a:ahLst/>
              <a:cxnLst/>
              <a:rect l="l" t="t" r="r" b="b"/>
              <a:pathLst>
                <a:path w="107" h="130" fill="none" extrusionOk="0">
                  <a:moveTo>
                    <a:pt x="0" y="0"/>
                  </a:moveTo>
                  <a:lnTo>
                    <a:pt x="106" y="130"/>
                  </a:lnTo>
                </a:path>
              </a:pathLst>
            </a:custGeom>
            <a:noFill/>
            <a:ln w="9525" cap="rnd" cmpd="sng">
              <a:solidFill>
                <a:schemeClr val="accent2"/>
              </a:solidFill>
              <a:prstDash val="solid"/>
              <a:miter lim="145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32"/>
            <p:cNvSpPr/>
            <p:nvPr/>
          </p:nvSpPr>
          <p:spPr>
            <a:xfrm>
              <a:off x="7414362" y="2988457"/>
              <a:ext cx="14363" cy="28296"/>
            </a:xfrm>
            <a:custGeom>
              <a:avLst/>
              <a:gdLst/>
              <a:ahLst/>
              <a:cxnLst/>
              <a:rect l="l" t="t" r="r" b="b"/>
              <a:pathLst>
                <a:path w="167" h="329" fill="none" extrusionOk="0">
                  <a:moveTo>
                    <a:pt x="1" y="1"/>
                  </a:moveTo>
                  <a:cubicBezTo>
                    <a:pt x="1" y="1"/>
                    <a:pt x="107" y="104"/>
                    <a:pt x="166" y="329"/>
                  </a:cubicBezTo>
                </a:path>
              </a:pathLst>
            </a:custGeom>
            <a:noFill/>
            <a:ln w="9525" cap="rnd" cmpd="sng">
              <a:solidFill>
                <a:schemeClr val="accent2"/>
              </a:solidFill>
              <a:prstDash val="solid"/>
              <a:miter lim="145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32"/>
            <p:cNvSpPr/>
            <p:nvPr/>
          </p:nvSpPr>
          <p:spPr>
            <a:xfrm>
              <a:off x="7523935" y="2946142"/>
              <a:ext cx="47648" cy="47819"/>
            </a:xfrm>
            <a:custGeom>
              <a:avLst/>
              <a:gdLst/>
              <a:ahLst/>
              <a:cxnLst/>
              <a:rect l="l" t="t" r="r" b="b"/>
              <a:pathLst>
                <a:path w="554" h="556" fill="none" extrusionOk="0">
                  <a:moveTo>
                    <a:pt x="554" y="0"/>
                  </a:moveTo>
                  <a:cubicBezTo>
                    <a:pt x="554" y="0"/>
                    <a:pt x="0" y="178"/>
                    <a:pt x="41" y="555"/>
                  </a:cubicBezTo>
                </a:path>
              </a:pathLst>
            </a:custGeom>
            <a:noFill/>
            <a:ln w="9525" cap="rnd" cmpd="sng">
              <a:solidFill>
                <a:schemeClr val="accent2"/>
              </a:solidFill>
              <a:prstDash val="solid"/>
              <a:miter lim="145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32"/>
            <p:cNvSpPr/>
            <p:nvPr/>
          </p:nvSpPr>
          <p:spPr>
            <a:xfrm>
              <a:off x="7396645" y="2982007"/>
              <a:ext cx="181906" cy="42056"/>
            </a:xfrm>
            <a:custGeom>
              <a:avLst/>
              <a:gdLst/>
              <a:ahLst/>
              <a:cxnLst/>
              <a:rect l="l" t="t" r="r" b="b"/>
              <a:pathLst>
                <a:path w="2115" h="489" fill="none" extrusionOk="0">
                  <a:moveTo>
                    <a:pt x="2115" y="0"/>
                  </a:moveTo>
                  <a:lnTo>
                    <a:pt x="1" y="488"/>
                  </a:lnTo>
                </a:path>
              </a:pathLst>
            </a:custGeom>
            <a:noFill/>
            <a:ln w="9525" cap="rnd" cmpd="sng">
              <a:solidFill>
                <a:schemeClr val="accent2"/>
              </a:solidFill>
              <a:prstDash val="solid"/>
              <a:miter lim="145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32"/>
            <p:cNvSpPr/>
            <p:nvPr/>
          </p:nvSpPr>
          <p:spPr>
            <a:xfrm>
              <a:off x="7388647" y="2328618"/>
              <a:ext cx="79127" cy="244426"/>
            </a:xfrm>
            <a:custGeom>
              <a:avLst/>
              <a:gdLst/>
              <a:ahLst/>
              <a:cxnLst/>
              <a:rect l="l" t="t" r="r" b="b"/>
              <a:pathLst>
                <a:path w="920" h="2842" fill="none" extrusionOk="0">
                  <a:moveTo>
                    <a:pt x="1" y="2841"/>
                  </a:moveTo>
                  <a:cubicBezTo>
                    <a:pt x="88" y="2381"/>
                    <a:pt x="202" y="1791"/>
                    <a:pt x="202" y="1791"/>
                  </a:cubicBezTo>
                  <a:cubicBezTo>
                    <a:pt x="202" y="1791"/>
                    <a:pt x="920" y="1150"/>
                    <a:pt x="536" y="1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solid"/>
              <a:miter lim="145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32"/>
            <p:cNvSpPr/>
            <p:nvPr/>
          </p:nvSpPr>
          <p:spPr>
            <a:xfrm>
              <a:off x="7264797" y="1964726"/>
              <a:ext cx="112584" cy="129954"/>
            </a:xfrm>
            <a:custGeom>
              <a:avLst/>
              <a:gdLst/>
              <a:ahLst/>
              <a:cxnLst/>
              <a:rect l="l" t="t" r="r" b="b"/>
              <a:pathLst>
                <a:path w="1309" h="1511" extrusionOk="0">
                  <a:moveTo>
                    <a:pt x="488" y="0"/>
                  </a:moveTo>
                  <a:lnTo>
                    <a:pt x="0" y="283"/>
                  </a:lnTo>
                  <a:cubicBezTo>
                    <a:pt x="0" y="283"/>
                    <a:pt x="132" y="482"/>
                    <a:pt x="199" y="522"/>
                  </a:cubicBezTo>
                  <a:cubicBezTo>
                    <a:pt x="266" y="562"/>
                    <a:pt x="604" y="1511"/>
                    <a:pt x="604" y="1511"/>
                  </a:cubicBezTo>
                  <a:lnTo>
                    <a:pt x="1308" y="1317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BC48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32"/>
            <p:cNvSpPr/>
            <p:nvPr/>
          </p:nvSpPr>
          <p:spPr>
            <a:xfrm>
              <a:off x="7295760" y="2033187"/>
              <a:ext cx="77235" cy="45755"/>
            </a:xfrm>
            <a:custGeom>
              <a:avLst/>
              <a:gdLst/>
              <a:ahLst/>
              <a:cxnLst/>
              <a:rect l="l" t="t" r="r" b="b"/>
              <a:pathLst>
                <a:path w="898" h="532" extrusionOk="0">
                  <a:moveTo>
                    <a:pt x="627" y="0"/>
                  </a:moveTo>
                  <a:cubicBezTo>
                    <a:pt x="572" y="0"/>
                    <a:pt x="506" y="16"/>
                    <a:pt x="456" y="25"/>
                  </a:cubicBezTo>
                  <a:cubicBezTo>
                    <a:pt x="308" y="51"/>
                    <a:pt x="158" y="109"/>
                    <a:pt x="34" y="198"/>
                  </a:cubicBezTo>
                  <a:cubicBezTo>
                    <a:pt x="18" y="208"/>
                    <a:pt x="0" y="224"/>
                    <a:pt x="0" y="243"/>
                  </a:cubicBezTo>
                  <a:cubicBezTo>
                    <a:pt x="0" y="264"/>
                    <a:pt x="22" y="280"/>
                    <a:pt x="34" y="301"/>
                  </a:cubicBezTo>
                  <a:cubicBezTo>
                    <a:pt x="39" y="312"/>
                    <a:pt x="42" y="325"/>
                    <a:pt x="44" y="337"/>
                  </a:cubicBezTo>
                  <a:cubicBezTo>
                    <a:pt x="48" y="356"/>
                    <a:pt x="51" y="373"/>
                    <a:pt x="57" y="391"/>
                  </a:cubicBezTo>
                  <a:cubicBezTo>
                    <a:pt x="64" y="423"/>
                    <a:pt x="71" y="453"/>
                    <a:pt x="90" y="482"/>
                  </a:cubicBezTo>
                  <a:cubicBezTo>
                    <a:pt x="108" y="510"/>
                    <a:pt x="137" y="532"/>
                    <a:pt x="170" y="532"/>
                  </a:cubicBezTo>
                  <a:cubicBezTo>
                    <a:pt x="157" y="511"/>
                    <a:pt x="164" y="485"/>
                    <a:pt x="179" y="468"/>
                  </a:cubicBezTo>
                  <a:cubicBezTo>
                    <a:pt x="193" y="450"/>
                    <a:pt x="217" y="442"/>
                    <a:pt x="237" y="431"/>
                  </a:cubicBezTo>
                  <a:cubicBezTo>
                    <a:pt x="309" y="401"/>
                    <a:pt x="384" y="370"/>
                    <a:pt x="461" y="343"/>
                  </a:cubicBezTo>
                  <a:cubicBezTo>
                    <a:pt x="553" y="308"/>
                    <a:pt x="654" y="277"/>
                    <a:pt x="752" y="277"/>
                  </a:cubicBezTo>
                  <a:cubicBezTo>
                    <a:pt x="797" y="277"/>
                    <a:pt x="842" y="283"/>
                    <a:pt x="885" y="299"/>
                  </a:cubicBezTo>
                  <a:cubicBezTo>
                    <a:pt x="898" y="264"/>
                    <a:pt x="861" y="231"/>
                    <a:pt x="826" y="216"/>
                  </a:cubicBezTo>
                  <a:cubicBezTo>
                    <a:pt x="792" y="202"/>
                    <a:pt x="752" y="187"/>
                    <a:pt x="738" y="153"/>
                  </a:cubicBezTo>
                  <a:cubicBezTo>
                    <a:pt x="715" y="93"/>
                    <a:pt x="754" y="18"/>
                    <a:pt x="662" y="3"/>
                  </a:cubicBezTo>
                  <a:cubicBezTo>
                    <a:pt x="651" y="1"/>
                    <a:pt x="639" y="0"/>
                    <a:pt x="6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32"/>
            <p:cNvSpPr/>
            <p:nvPr/>
          </p:nvSpPr>
          <p:spPr>
            <a:xfrm>
              <a:off x="7230395" y="1934107"/>
              <a:ext cx="86266" cy="53581"/>
            </a:xfrm>
            <a:custGeom>
              <a:avLst/>
              <a:gdLst/>
              <a:ahLst/>
              <a:cxnLst/>
              <a:rect l="l" t="t" r="r" b="b"/>
              <a:pathLst>
                <a:path w="1003" h="623" extrusionOk="0">
                  <a:moveTo>
                    <a:pt x="120" y="1"/>
                  </a:moveTo>
                  <a:lnTo>
                    <a:pt x="1" y="279"/>
                  </a:lnTo>
                  <a:lnTo>
                    <a:pt x="884" y="622"/>
                  </a:lnTo>
                  <a:lnTo>
                    <a:pt x="1003" y="413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32"/>
            <p:cNvSpPr/>
            <p:nvPr/>
          </p:nvSpPr>
          <p:spPr>
            <a:xfrm>
              <a:off x="7288879" y="1974616"/>
              <a:ext cx="18836" cy="20641"/>
            </a:xfrm>
            <a:custGeom>
              <a:avLst/>
              <a:gdLst/>
              <a:ahLst/>
              <a:cxnLst/>
              <a:rect l="l" t="t" r="r" b="b"/>
              <a:pathLst>
                <a:path w="219" h="240" extrusionOk="0">
                  <a:moveTo>
                    <a:pt x="59" y="1"/>
                  </a:moveTo>
                  <a:cubicBezTo>
                    <a:pt x="58" y="1"/>
                    <a:pt x="57" y="1"/>
                    <a:pt x="57" y="1"/>
                  </a:cubicBezTo>
                  <a:cubicBezTo>
                    <a:pt x="53" y="4"/>
                    <a:pt x="51" y="7"/>
                    <a:pt x="51" y="9"/>
                  </a:cubicBezTo>
                  <a:cubicBezTo>
                    <a:pt x="0" y="123"/>
                    <a:pt x="114" y="167"/>
                    <a:pt x="173" y="240"/>
                  </a:cubicBezTo>
                  <a:lnTo>
                    <a:pt x="218" y="144"/>
                  </a:lnTo>
                  <a:cubicBezTo>
                    <a:pt x="186" y="122"/>
                    <a:pt x="160" y="89"/>
                    <a:pt x="137" y="58"/>
                  </a:cubicBezTo>
                  <a:cubicBezTo>
                    <a:pt x="119" y="32"/>
                    <a:pt x="95" y="9"/>
                    <a:pt x="66" y="1"/>
                  </a:cubicBezTo>
                  <a:cubicBezTo>
                    <a:pt x="64" y="1"/>
                    <a:pt x="61" y="1"/>
                    <a:pt x="59" y="1"/>
                  </a:cubicBezTo>
                  <a:close/>
                </a:path>
              </a:pathLst>
            </a:custGeom>
            <a:solidFill>
              <a:srgbClr val="BC48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32"/>
            <p:cNvSpPr/>
            <p:nvPr/>
          </p:nvSpPr>
          <p:spPr>
            <a:xfrm>
              <a:off x="7223514" y="1933419"/>
              <a:ext cx="23136" cy="25371"/>
            </a:xfrm>
            <a:custGeom>
              <a:avLst/>
              <a:gdLst/>
              <a:ahLst/>
              <a:cxnLst/>
              <a:rect l="l" t="t" r="r" b="b"/>
              <a:pathLst>
                <a:path w="269" h="295" extrusionOk="0">
                  <a:moveTo>
                    <a:pt x="160" y="0"/>
                  </a:moveTo>
                  <a:cubicBezTo>
                    <a:pt x="110" y="0"/>
                    <a:pt x="57" y="42"/>
                    <a:pt x="31" y="107"/>
                  </a:cubicBezTo>
                  <a:cubicBezTo>
                    <a:pt x="1" y="184"/>
                    <a:pt x="21" y="267"/>
                    <a:pt x="81" y="289"/>
                  </a:cubicBezTo>
                  <a:cubicBezTo>
                    <a:pt x="90" y="293"/>
                    <a:pt x="100" y="294"/>
                    <a:pt x="110" y="294"/>
                  </a:cubicBezTo>
                  <a:cubicBezTo>
                    <a:pt x="159" y="294"/>
                    <a:pt x="212" y="252"/>
                    <a:pt x="238" y="187"/>
                  </a:cubicBezTo>
                  <a:cubicBezTo>
                    <a:pt x="268" y="109"/>
                    <a:pt x="248" y="27"/>
                    <a:pt x="190" y="6"/>
                  </a:cubicBezTo>
                  <a:cubicBezTo>
                    <a:pt x="180" y="2"/>
                    <a:pt x="170" y="0"/>
                    <a:pt x="1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32"/>
            <p:cNvSpPr/>
            <p:nvPr/>
          </p:nvSpPr>
          <p:spPr>
            <a:xfrm>
              <a:off x="7301952" y="1968768"/>
              <a:ext cx="19868" cy="20039"/>
            </a:xfrm>
            <a:custGeom>
              <a:avLst/>
              <a:gdLst/>
              <a:ahLst/>
              <a:cxnLst/>
              <a:rect l="l" t="t" r="r" b="b"/>
              <a:pathLst>
                <a:path w="231" h="233" extrusionOk="0">
                  <a:moveTo>
                    <a:pt x="129" y="0"/>
                  </a:moveTo>
                  <a:cubicBezTo>
                    <a:pt x="89" y="0"/>
                    <a:pt x="46" y="29"/>
                    <a:pt x="27" y="77"/>
                  </a:cubicBezTo>
                  <a:cubicBezTo>
                    <a:pt x="1" y="139"/>
                    <a:pt x="17" y="205"/>
                    <a:pt x="66" y="226"/>
                  </a:cubicBezTo>
                  <a:cubicBezTo>
                    <a:pt x="76" y="231"/>
                    <a:pt x="87" y="233"/>
                    <a:pt x="98" y="233"/>
                  </a:cubicBezTo>
                  <a:cubicBezTo>
                    <a:pt x="139" y="233"/>
                    <a:pt x="181" y="202"/>
                    <a:pt x="203" y="155"/>
                  </a:cubicBezTo>
                  <a:cubicBezTo>
                    <a:pt x="230" y="94"/>
                    <a:pt x="211" y="29"/>
                    <a:pt x="162" y="7"/>
                  </a:cubicBezTo>
                  <a:cubicBezTo>
                    <a:pt x="152" y="2"/>
                    <a:pt x="140" y="0"/>
                    <a:pt x="1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32"/>
            <p:cNvSpPr/>
            <p:nvPr/>
          </p:nvSpPr>
          <p:spPr>
            <a:xfrm>
              <a:off x="7207087" y="1948728"/>
              <a:ext cx="87212" cy="46271"/>
            </a:xfrm>
            <a:custGeom>
              <a:avLst/>
              <a:gdLst/>
              <a:ahLst/>
              <a:cxnLst/>
              <a:rect l="l" t="t" r="r" b="b"/>
              <a:pathLst>
                <a:path w="1014" h="538" extrusionOk="0">
                  <a:moveTo>
                    <a:pt x="93" y="0"/>
                  </a:moveTo>
                  <a:lnTo>
                    <a:pt x="0" y="288"/>
                  </a:lnTo>
                  <a:lnTo>
                    <a:pt x="915" y="538"/>
                  </a:lnTo>
                  <a:lnTo>
                    <a:pt x="1014" y="317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32"/>
            <p:cNvSpPr/>
            <p:nvPr/>
          </p:nvSpPr>
          <p:spPr>
            <a:xfrm>
              <a:off x="7199433" y="1948126"/>
              <a:ext cx="22448" cy="25715"/>
            </a:xfrm>
            <a:custGeom>
              <a:avLst/>
              <a:gdLst/>
              <a:ahLst/>
              <a:cxnLst/>
              <a:rect l="l" t="t" r="r" b="b"/>
              <a:pathLst>
                <a:path w="261" h="299" extrusionOk="0">
                  <a:moveTo>
                    <a:pt x="147" y="0"/>
                  </a:moveTo>
                  <a:cubicBezTo>
                    <a:pt x="94" y="0"/>
                    <a:pt x="41" y="49"/>
                    <a:pt x="22" y="119"/>
                  </a:cubicBezTo>
                  <a:cubicBezTo>
                    <a:pt x="1" y="201"/>
                    <a:pt x="31" y="279"/>
                    <a:pt x="92" y="295"/>
                  </a:cubicBezTo>
                  <a:cubicBezTo>
                    <a:pt x="100" y="297"/>
                    <a:pt x="107" y="298"/>
                    <a:pt x="115" y="298"/>
                  </a:cubicBezTo>
                  <a:cubicBezTo>
                    <a:pt x="168" y="298"/>
                    <a:pt x="220" y="248"/>
                    <a:pt x="239" y="179"/>
                  </a:cubicBezTo>
                  <a:cubicBezTo>
                    <a:pt x="261" y="99"/>
                    <a:pt x="230" y="19"/>
                    <a:pt x="169" y="3"/>
                  </a:cubicBezTo>
                  <a:cubicBezTo>
                    <a:pt x="162" y="1"/>
                    <a:pt x="154" y="0"/>
                    <a:pt x="1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32"/>
            <p:cNvSpPr/>
            <p:nvPr/>
          </p:nvSpPr>
          <p:spPr>
            <a:xfrm>
              <a:off x="7176727" y="1954577"/>
              <a:ext cx="111208" cy="103894"/>
            </a:xfrm>
            <a:custGeom>
              <a:avLst/>
              <a:gdLst/>
              <a:ahLst/>
              <a:cxnLst/>
              <a:rect l="l" t="t" r="r" b="b"/>
              <a:pathLst>
                <a:path w="1293" h="1208" extrusionOk="0">
                  <a:moveTo>
                    <a:pt x="733" y="1"/>
                  </a:moveTo>
                  <a:cubicBezTo>
                    <a:pt x="729" y="1"/>
                    <a:pt x="725" y="1"/>
                    <a:pt x="721" y="2"/>
                  </a:cubicBezTo>
                  <a:cubicBezTo>
                    <a:pt x="662" y="15"/>
                    <a:pt x="596" y="78"/>
                    <a:pt x="559" y="118"/>
                  </a:cubicBezTo>
                  <a:cubicBezTo>
                    <a:pt x="372" y="333"/>
                    <a:pt x="249" y="532"/>
                    <a:pt x="147" y="767"/>
                  </a:cubicBezTo>
                  <a:cubicBezTo>
                    <a:pt x="96" y="881"/>
                    <a:pt x="47" y="997"/>
                    <a:pt x="0" y="1112"/>
                  </a:cubicBezTo>
                  <a:lnTo>
                    <a:pt x="715" y="1207"/>
                  </a:lnTo>
                  <a:cubicBezTo>
                    <a:pt x="715" y="1207"/>
                    <a:pt x="809" y="814"/>
                    <a:pt x="898" y="738"/>
                  </a:cubicBezTo>
                  <a:cubicBezTo>
                    <a:pt x="988" y="661"/>
                    <a:pt x="1152" y="438"/>
                    <a:pt x="1152" y="438"/>
                  </a:cubicBezTo>
                  <a:lnTo>
                    <a:pt x="1024" y="404"/>
                  </a:lnTo>
                  <a:cubicBezTo>
                    <a:pt x="1024" y="404"/>
                    <a:pt x="988" y="399"/>
                    <a:pt x="969" y="362"/>
                  </a:cubicBezTo>
                  <a:cubicBezTo>
                    <a:pt x="946" y="317"/>
                    <a:pt x="1089" y="198"/>
                    <a:pt x="1113" y="189"/>
                  </a:cubicBezTo>
                  <a:cubicBezTo>
                    <a:pt x="1114" y="189"/>
                    <a:pt x="1117" y="188"/>
                    <a:pt x="1120" y="188"/>
                  </a:cubicBezTo>
                  <a:cubicBezTo>
                    <a:pt x="1150" y="188"/>
                    <a:pt x="1238" y="221"/>
                    <a:pt x="1270" y="221"/>
                  </a:cubicBezTo>
                  <a:cubicBezTo>
                    <a:pt x="1276" y="221"/>
                    <a:pt x="1280" y="220"/>
                    <a:pt x="1281" y="217"/>
                  </a:cubicBezTo>
                  <a:cubicBezTo>
                    <a:pt x="1293" y="197"/>
                    <a:pt x="1159" y="101"/>
                    <a:pt x="1127" y="89"/>
                  </a:cubicBezTo>
                  <a:cubicBezTo>
                    <a:pt x="1124" y="88"/>
                    <a:pt x="1120" y="88"/>
                    <a:pt x="1116" y="88"/>
                  </a:cubicBezTo>
                  <a:cubicBezTo>
                    <a:pt x="1081" y="88"/>
                    <a:pt x="1027" y="126"/>
                    <a:pt x="1027" y="126"/>
                  </a:cubicBezTo>
                  <a:cubicBezTo>
                    <a:pt x="1027" y="126"/>
                    <a:pt x="1028" y="70"/>
                    <a:pt x="988" y="59"/>
                  </a:cubicBezTo>
                  <a:cubicBezTo>
                    <a:pt x="983" y="57"/>
                    <a:pt x="978" y="57"/>
                    <a:pt x="973" y="57"/>
                  </a:cubicBezTo>
                  <a:cubicBezTo>
                    <a:pt x="932" y="57"/>
                    <a:pt x="882" y="92"/>
                    <a:pt x="882" y="92"/>
                  </a:cubicBezTo>
                  <a:cubicBezTo>
                    <a:pt x="882" y="92"/>
                    <a:pt x="918" y="37"/>
                    <a:pt x="886" y="21"/>
                  </a:cubicBezTo>
                  <a:cubicBezTo>
                    <a:pt x="881" y="18"/>
                    <a:pt x="873" y="17"/>
                    <a:pt x="866" y="17"/>
                  </a:cubicBezTo>
                  <a:cubicBezTo>
                    <a:pt x="826" y="17"/>
                    <a:pt x="766" y="47"/>
                    <a:pt x="766" y="47"/>
                  </a:cubicBezTo>
                  <a:cubicBezTo>
                    <a:pt x="766" y="47"/>
                    <a:pt x="772" y="1"/>
                    <a:pt x="733" y="1"/>
                  </a:cubicBezTo>
                  <a:close/>
                </a:path>
              </a:pathLst>
            </a:custGeom>
            <a:solidFill>
              <a:srgbClr val="F27E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32"/>
            <p:cNvSpPr/>
            <p:nvPr/>
          </p:nvSpPr>
          <p:spPr>
            <a:xfrm>
              <a:off x="7176469" y="1954577"/>
              <a:ext cx="64936" cy="103636"/>
            </a:xfrm>
            <a:custGeom>
              <a:avLst/>
              <a:gdLst/>
              <a:ahLst/>
              <a:cxnLst/>
              <a:rect l="l" t="t" r="r" b="b"/>
              <a:pathLst>
                <a:path w="755" h="1205" extrusionOk="0">
                  <a:moveTo>
                    <a:pt x="733" y="1"/>
                  </a:moveTo>
                  <a:cubicBezTo>
                    <a:pt x="730" y="1"/>
                    <a:pt x="726" y="1"/>
                    <a:pt x="722" y="2"/>
                  </a:cubicBezTo>
                  <a:cubicBezTo>
                    <a:pt x="664" y="15"/>
                    <a:pt x="599" y="78"/>
                    <a:pt x="559" y="118"/>
                  </a:cubicBezTo>
                  <a:cubicBezTo>
                    <a:pt x="374" y="333"/>
                    <a:pt x="247" y="535"/>
                    <a:pt x="148" y="767"/>
                  </a:cubicBezTo>
                  <a:cubicBezTo>
                    <a:pt x="99" y="881"/>
                    <a:pt x="50" y="995"/>
                    <a:pt x="0" y="1112"/>
                  </a:cubicBezTo>
                  <a:lnTo>
                    <a:pt x="716" y="1205"/>
                  </a:lnTo>
                  <a:lnTo>
                    <a:pt x="738" y="1117"/>
                  </a:lnTo>
                  <a:lnTo>
                    <a:pt x="153" y="1043"/>
                  </a:lnTo>
                  <a:cubicBezTo>
                    <a:pt x="201" y="929"/>
                    <a:pt x="249" y="812"/>
                    <a:pt x="301" y="698"/>
                  </a:cubicBezTo>
                  <a:cubicBezTo>
                    <a:pt x="403" y="464"/>
                    <a:pt x="525" y="264"/>
                    <a:pt x="712" y="50"/>
                  </a:cubicBezTo>
                  <a:cubicBezTo>
                    <a:pt x="724" y="37"/>
                    <a:pt x="738" y="22"/>
                    <a:pt x="754" y="8"/>
                  </a:cubicBezTo>
                  <a:cubicBezTo>
                    <a:pt x="749" y="4"/>
                    <a:pt x="743" y="1"/>
                    <a:pt x="7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32"/>
            <p:cNvSpPr/>
            <p:nvPr/>
          </p:nvSpPr>
          <p:spPr>
            <a:xfrm>
              <a:off x="7280709" y="1975476"/>
              <a:ext cx="19352" cy="20297"/>
            </a:xfrm>
            <a:custGeom>
              <a:avLst/>
              <a:gdLst/>
              <a:ahLst/>
              <a:cxnLst/>
              <a:rect l="l" t="t" r="r" b="b"/>
              <a:pathLst>
                <a:path w="225" h="236" extrusionOk="0">
                  <a:moveTo>
                    <a:pt x="126" y="1"/>
                  </a:moveTo>
                  <a:cubicBezTo>
                    <a:pt x="82" y="1"/>
                    <a:pt x="38" y="35"/>
                    <a:pt x="21" y="89"/>
                  </a:cubicBezTo>
                  <a:cubicBezTo>
                    <a:pt x="1" y="151"/>
                    <a:pt x="26" y="215"/>
                    <a:pt x="75" y="231"/>
                  </a:cubicBezTo>
                  <a:cubicBezTo>
                    <a:pt x="84" y="234"/>
                    <a:pt x="93" y="235"/>
                    <a:pt x="102" y="235"/>
                  </a:cubicBezTo>
                  <a:cubicBezTo>
                    <a:pt x="145" y="235"/>
                    <a:pt x="187" y="201"/>
                    <a:pt x="204" y="148"/>
                  </a:cubicBezTo>
                  <a:cubicBezTo>
                    <a:pt x="225" y="84"/>
                    <a:pt x="201" y="21"/>
                    <a:pt x="150" y="5"/>
                  </a:cubicBezTo>
                  <a:cubicBezTo>
                    <a:pt x="142" y="2"/>
                    <a:pt x="134" y="1"/>
                    <a:pt x="1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32"/>
            <p:cNvSpPr/>
            <p:nvPr/>
          </p:nvSpPr>
          <p:spPr>
            <a:xfrm>
              <a:off x="7284407" y="1978487"/>
              <a:ext cx="13073" cy="14621"/>
            </a:xfrm>
            <a:custGeom>
              <a:avLst/>
              <a:gdLst/>
              <a:ahLst/>
              <a:cxnLst/>
              <a:rect l="l" t="t" r="r" b="b"/>
              <a:pathLst>
                <a:path w="152" h="170" extrusionOk="0">
                  <a:moveTo>
                    <a:pt x="87" y="0"/>
                  </a:moveTo>
                  <a:cubicBezTo>
                    <a:pt x="58" y="0"/>
                    <a:pt x="27" y="27"/>
                    <a:pt x="15" y="65"/>
                  </a:cubicBezTo>
                  <a:cubicBezTo>
                    <a:pt x="0" y="112"/>
                    <a:pt x="15" y="157"/>
                    <a:pt x="49" y="167"/>
                  </a:cubicBezTo>
                  <a:cubicBezTo>
                    <a:pt x="54" y="169"/>
                    <a:pt x="59" y="170"/>
                    <a:pt x="64" y="170"/>
                  </a:cubicBezTo>
                  <a:cubicBezTo>
                    <a:pt x="93" y="170"/>
                    <a:pt x="124" y="143"/>
                    <a:pt x="137" y="105"/>
                  </a:cubicBezTo>
                  <a:cubicBezTo>
                    <a:pt x="151" y="58"/>
                    <a:pt x="135" y="13"/>
                    <a:pt x="102" y="3"/>
                  </a:cubicBezTo>
                  <a:cubicBezTo>
                    <a:pt x="97" y="1"/>
                    <a:pt x="92" y="0"/>
                    <a:pt x="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32"/>
            <p:cNvSpPr/>
            <p:nvPr/>
          </p:nvSpPr>
          <p:spPr>
            <a:xfrm>
              <a:off x="7278386" y="1955093"/>
              <a:ext cx="31565" cy="11439"/>
            </a:xfrm>
            <a:custGeom>
              <a:avLst/>
              <a:gdLst/>
              <a:ahLst/>
              <a:cxnLst/>
              <a:rect l="l" t="t" r="r" b="b"/>
              <a:pathLst>
                <a:path w="367" h="133" extrusionOk="0">
                  <a:moveTo>
                    <a:pt x="286" y="0"/>
                  </a:moveTo>
                  <a:cubicBezTo>
                    <a:pt x="228" y="0"/>
                    <a:pt x="0" y="69"/>
                    <a:pt x="45" y="93"/>
                  </a:cubicBezTo>
                  <a:cubicBezTo>
                    <a:pt x="61" y="102"/>
                    <a:pt x="94" y="104"/>
                    <a:pt x="132" y="104"/>
                  </a:cubicBezTo>
                  <a:cubicBezTo>
                    <a:pt x="202" y="104"/>
                    <a:pt x="286" y="95"/>
                    <a:pt x="286" y="95"/>
                  </a:cubicBezTo>
                  <a:lnTo>
                    <a:pt x="366" y="133"/>
                  </a:lnTo>
                  <a:cubicBezTo>
                    <a:pt x="366" y="133"/>
                    <a:pt x="344" y="0"/>
                    <a:pt x="286" y="0"/>
                  </a:cubicBezTo>
                  <a:close/>
                </a:path>
              </a:pathLst>
            </a:custGeom>
            <a:solidFill>
              <a:srgbClr val="BC48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32"/>
            <p:cNvSpPr/>
            <p:nvPr/>
          </p:nvSpPr>
          <p:spPr>
            <a:xfrm>
              <a:off x="7267894" y="1950105"/>
              <a:ext cx="31393" cy="11439"/>
            </a:xfrm>
            <a:custGeom>
              <a:avLst/>
              <a:gdLst/>
              <a:ahLst/>
              <a:cxnLst/>
              <a:rect l="l" t="t" r="r" b="b"/>
              <a:pathLst>
                <a:path w="365" h="133" extrusionOk="0">
                  <a:moveTo>
                    <a:pt x="285" y="0"/>
                  </a:moveTo>
                  <a:cubicBezTo>
                    <a:pt x="227" y="0"/>
                    <a:pt x="0" y="69"/>
                    <a:pt x="44" y="93"/>
                  </a:cubicBezTo>
                  <a:cubicBezTo>
                    <a:pt x="59" y="101"/>
                    <a:pt x="93" y="104"/>
                    <a:pt x="130" y="104"/>
                  </a:cubicBezTo>
                  <a:cubicBezTo>
                    <a:pt x="201" y="104"/>
                    <a:pt x="285" y="95"/>
                    <a:pt x="285" y="95"/>
                  </a:cubicBezTo>
                  <a:lnTo>
                    <a:pt x="365" y="133"/>
                  </a:lnTo>
                  <a:cubicBezTo>
                    <a:pt x="365" y="133"/>
                    <a:pt x="343" y="0"/>
                    <a:pt x="285" y="0"/>
                  </a:cubicBezTo>
                  <a:close/>
                </a:path>
              </a:pathLst>
            </a:custGeom>
            <a:solidFill>
              <a:srgbClr val="BC48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32"/>
            <p:cNvSpPr/>
            <p:nvPr/>
          </p:nvSpPr>
          <p:spPr>
            <a:xfrm>
              <a:off x="7260669" y="1947266"/>
              <a:ext cx="31393" cy="11525"/>
            </a:xfrm>
            <a:custGeom>
              <a:avLst/>
              <a:gdLst/>
              <a:ahLst/>
              <a:cxnLst/>
              <a:rect l="l" t="t" r="r" b="b"/>
              <a:pathLst>
                <a:path w="365" h="134" extrusionOk="0">
                  <a:moveTo>
                    <a:pt x="285" y="0"/>
                  </a:moveTo>
                  <a:cubicBezTo>
                    <a:pt x="227" y="0"/>
                    <a:pt x="0" y="70"/>
                    <a:pt x="44" y="93"/>
                  </a:cubicBezTo>
                  <a:cubicBezTo>
                    <a:pt x="59" y="101"/>
                    <a:pt x="93" y="104"/>
                    <a:pt x="130" y="104"/>
                  </a:cubicBezTo>
                  <a:cubicBezTo>
                    <a:pt x="201" y="104"/>
                    <a:pt x="285" y="94"/>
                    <a:pt x="285" y="94"/>
                  </a:cubicBezTo>
                  <a:lnTo>
                    <a:pt x="365" y="134"/>
                  </a:lnTo>
                  <a:cubicBezTo>
                    <a:pt x="365" y="134"/>
                    <a:pt x="343" y="0"/>
                    <a:pt x="285" y="0"/>
                  </a:cubicBezTo>
                  <a:close/>
                </a:path>
              </a:pathLst>
            </a:custGeom>
            <a:solidFill>
              <a:srgbClr val="BC48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32"/>
            <p:cNvSpPr/>
            <p:nvPr/>
          </p:nvSpPr>
          <p:spPr>
            <a:xfrm>
              <a:off x="7251036" y="1942708"/>
              <a:ext cx="31393" cy="11439"/>
            </a:xfrm>
            <a:custGeom>
              <a:avLst/>
              <a:gdLst/>
              <a:ahLst/>
              <a:cxnLst/>
              <a:rect l="l" t="t" r="r" b="b"/>
              <a:pathLst>
                <a:path w="365" h="133" extrusionOk="0">
                  <a:moveTo>
                    <a:pt x="285" y="1"/>
                  </a:moveTo>
                  <a:cubicBezTo>
                    <a:pt x="227" y="1"/>
                    <a:pt x="0" y="70"/>
                    <a:pt x="44" y="94"/>
                  </a:cubicBezTo>
                  <a:cubicBezTo>
                    <a:pt x="59" y="102"/>
                    <a:pt x="93" y="104"/>
                    <a:pt x="130" y="104"/>
                  </a:cubicBezTo>
                  <a:cubicBezTo>
                    <a:pt x="201" y="104"/>
                    <a:pt x="285" y="95"/>
                    <a:pt x="285" y="95"/>
                  </a:cubicBezTo>
                  <a:lnTo>
                    <a:pt x="365" y="133"/>
                  </a:lnTo>
                  <a:cubicBezTo>
                    <a:pt x="365" y="133"/>
                    <a:pt x="343" y="1"/>
                    <a:pt x="285" y="1"/>
                  </a:cubicBezTo>
                  <a:close/>
                </a:path>
              </a:pathLst>
            </a:custGeom>
            <a:solidFill>
              <a:srgbClr val="BC48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32"/>
            <p:cNvSpPr/>
            <p:nvPr/>
          </p:nvSpPr>
          <p:spPr>
            <a:xfrm>
              <a:off x="7300146" y="1942622"/>
              <a:ext cx="108455" cy="142080"/>
            </a:xfrm>
            <a:custGeom>
              <a:avLst/>
              <a:gdLst/>
              <a:ahLst/>
              <a:cxnLst/>
              <a:rect l="l" t="t" r="r" b="b"/>
              <a:pathLst>
                <a:path w="1261" h="1652" extrusionOk="0">
                  <a:moveTo>
                    <a:pt x="394" y="0"/>
                  </a:moveTo>
                  <a:cubicBezTo>
                    <a:pt x="173" y="169"/>
                    <a:pt x="33" y="445"/>
                    <a:pt x="15" y="722"/>
                  </a:cubicBezTo>
                  <a:cubicBezTo>
                    <a:pt x="7" y="835"/>
                    <a:pt x="0" y="976"/>
                    <a:pt x="67" y="1068"/>
                  </a:cubicBezTo>
                  <a:cubicBezTo>
                    <a:pt x="164" y="1194"/>
                    <a:pt x="360" y="1201"/>
                    <a:pt x="360" y="1201"/>
                  </a:cubicBezTo>
                  <a:cubicBezTo>
                    <a:pt x="360" y="1201"/>
                    <a:pt x="376" y="1474"/>
                    <a:pt x="378" y="1603"/>
                  </a:cubicBezTo>
                  <a:cubicBezTo>
                    <a:pt x="435" y="1632"/>
                    <a:pt x="556" y="1652"/>
                    <a:pt x="695" y="1652"/>
                  </a:cubicBezTo>
                  <a:cubicBezTo>
                    <a:pt x="891" y="1652"/>
                    <a:pt x="1122" y="1613"/>
                    <a:pt x="1260" y="1509"/>
                  </a:cubicBezTo>
                  <a:cubicBezTo>
                    <a:pt x="1229" y="1262"/>
                    <a:pt x="1201" y="1017"/>
                    <a:pt x="1169" y="770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rgbClr val="F27E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32"/>
            <p:cNvSpPr/>
            <p:nvPr/>
          </p:nvSpPr>
          <p:spPr>
            <a:xfrm>
              <a:off x="7273914" y="1899705"/>
              <a:ext cx="153523" cy="151197"/>
            </a:xfrm>
            <a:custGeom>
              <a:avLst/>
              <a:gdLst/>
              <a:ahLst/>
              <a:cxnLst/>
              <a:rect l="l" t="t" r="r" b="b"/>
              <a:pathLst>
                <a:path w="1785" h="1758" extrusionOk="0">
                  <a:moveTo>
                    <a:pt x="848" y="1"/>
                  </a:moveTo>
                  <a:cubicBezTo>
                    <a:pt x="798" y="1"/>
                    <a:pt x="755" y="51"/>
                    <a:pt x="748" y="101"/>
                  </a:cubicBezTo>
                  <a:cubicBezTo>
                    <a:pt x="741" y="154"/>
                    <a:pt x="761" y="207"/>
                    <a:pt x="781" y="258"/>
                  </a:cubicBezTo>
                  <a:cubicBezTo>
                    <a:pt x="661" y="189"/>
                    <a:pt x="532" y="135"/>
                    <a:pt x="399" y="94"/>
                  </a:cubicBezTo>
                  <a:cubicBezTo>
                    <a:pt x="377" y="87"/>
                    <a:pt x="354" y="81"/>
                    <a:pt x="331" y="81"/>
                  </a:cubicBezTo>
                  <a:cubicBezTo>
                    <a:pt x="319" y="81"/>
                    <a:pt x="307" y="82"/>
                    <a:pt x="295" y="87"/>
                  </a:cubicBezTo>
                  <a:cubicBezTo>
                    <a:pt x="0" y="183"/>
                    <a:pt x="367" y="695"/>
                    <a:pt x="485" y="793"/>
                  </a:cubicBezTo>
                  <a:cubicBezTo>
                    <a:pt x="559" y="855"/>
                    <a:pt x="600" y="952"/>
                    <a:pt x="629" y="1045"/>
                  </a:cubicBezTo>
                  <a:cubicBezTo>
                    <a:pt x="637" y="1042"/>
                    <a:pt x="646" y="1041"/>
                    <a:pt x="655" y="1041"/>
                  </a:cubicBezTo>
                  <a:cubicBezTo>
                    <a:pt x="693" y="1041"/>
                    <a:pt x="731" y="1066"/>
                    <a:pt x="752" y="1100"/>
                  </a:cubicBezTo>
                  <a:cubicBezTo>
                    <a:pt x="777" y="1141"/>
                    <a:pt x="783" y="1192"/>
                    <a:pt x="786" y="1241"/>
                  </a:cubicBezTo>
                  <a:cubicBezTo>
                    <a:pt x="789" y="1263"/>
                    <a:pt x="790" y="1285"/>
                    <a:pt x="781" y="1305"/>
                  </a:cubicBezTo>
                  <a:cubicBezTo>
                    <a:pt x="773" y="1322"/>
                    <a:pt x="757" y="1335"/>
                    <a:pt x="741" y="1335"/>
                  </a:cubicBezTo>
                  <a:cubicBezTo>
                    <a:pt x="737" y="1335"/>
                    <a:pt x="734" y="1334"/>
                    <a:pt x="730" y="1333"/>
                  </a:cubicBezTo>
                  <a:lnTo>
                    <a:pt x="730" y="1333"/>
                  </a:lnTo>
                  <a:cubicBezTo>
                    <a:pt x="712" y="1449"/>
                    <a:pt x="783" y="1559"/>
                    <a:pt x="850" y="1657"/>
                  </a:cubicBezTo>
                  <a:cubicBezTo>
                    <a:pt x="871" y="1689"/>
                    <a:pt x="893" y="1721"/>
                    <a:pt x="928" y="1739"/>
                  </a:cubicBezTo>
                  <a:cubicBezTo>
                    <a:pt x="960" y="1755"/>
                    <a:pt x="996" y="1757"/>
                    <a:pt x="1033" y="1757"/>
                  </a:cubicBezTo>
                  <a:cubicBezTo>
                    <a:pt x="1058" y="1757"/>
                    <a:pt x="1084" y="1757"/>
                    <a:pt x="1110" y="1757"/>
                  </a:cubicBezTo>
                  <a:cubicBezTo>
                    <a:pt x="1240" y="1757"/>
                    <a:pt x="1369" y="1754"/>
                    <a:pt x="1497" y="1748"/>
                  </a:cubicBezTo>
                  <a:cubicBezTo>
                    <a:pt x="1531" y="1747"/>
                    <a:pt x="1570" y="1741"/>
                    <a:pt x="1589" y="1713"/>
                  </a:cubicBezTo>
                  <a:cubicBezTo>
                    <a:pt x="1600" y="1697"/>
                    <a:pt x="1600" y="1677"/>
                    <a:pt x="1602" y="1657"/>
                  </a:cubicBezTo>
                  <a:cubicBezTo>
                    <a:pt x="1616" y="1442"/>
                    <a:pt x="1785" y="1299"/>
                    <a:pt x="1740" y="1071"/>
                  </a:cubicBezTo>
                  <a:cubicBezTo>
                    <a:pt x="1731" y="1015"/>
                    <a:pt x="1724" y="955"/>
                    <a:pt x="1712" y="894"/>
                  </a:cubicBezTo>
                  <a:cubicBezTo>
                    <a:pt x="1702" y="829"/>
                    <a:pt x="1685" y="764"/>
                    <a:pt x="1658" y="708"/>
                  </a:cubicBezTo>
                  <a:cubicBezTo>
                    <a:pt x="1587" y="566"/>
                    <a:pt x="1444" y="469"/>
                    <a:pt x="1393" y="319"/>
                  </a:cubicBezTo>
                  <a:cubicBezTo>
                    <a:pt x="1378" y="276"/>
                    <a:pt x="1371" y="229"/>
                    <a:pt x="1346" y="190"/>
                  </a:cubicBezTo>
                  <a:cubicBezTo>
                    <a:pt x="1327" y="163"/>
                    <a:pt x="1294" y="142"/>
                    <a:pt x="1262" y="142"/>
                  </a:cubicBezTo>
                  <a:cubicBezTo>
                    <a:pt x="1250" y="142"/>
                    <a:pt x="1238" y="145"/>
                    <a:pt x="1227" y="152"/>
                  </a:cubicBezTo>
                  <a:cubicBezTo>
                    <a:pt x="1191" y="178"/>
                    <a:pt x="1194" y="231"/>
                    <a:pt x="1197" y="274"/>
                  </a:cubicBezTo>
                  <a:cubicBezTo>
                    <a:pt x="1115" y="186"/>
                    <a:pt x="1024" y="103"/>
                    <a:pt x="924" y="35"/>
                  </a:cubicBezTo>
                  <a:cubicBezTo>
                    <a:pt x="902" y="20"/>
                    <a:pt x="880" y="6"/>
                    <a:pt x="854" y="1"/>
                  </a:cubicBezTo>
                  <a:cubicBezTo>
                    <a:pt x="852" y="1"/>
                    <a:pt x="850" y="1"/>
                    <a:pt x="8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32"/>
            <p:cNvSpPr/>
            <p:nvPr/>
          </p:nvSpPr>
          <p:spPr>
            <a:xfrm>
              <a:off x="7131144" y="2044109"/>
              <a:ext cx="298274" cy="154379"/>
            </a:xfrm>
            <a:custGeom>
              <a:avLst/>
              <a:gdLst/>
              <a:ahLst/>
              <a:cxnLst/>
              <a:rect l="l" t="t" r="r" b="b"/>
              <a:pathLst>
                <a:path w="3468" h="1795" extrusionOk="0">
                  <a:moveTo>
                    <a:pt x="817" y="0"/>
                  </a:moveTo>
                  <a:cubicBezTo>
                    <a:pt x="661" y="0"/>
                    <a:pt x="500" y="55"/>
                    <a:pt x="368" y="209"/>
                  </a:cubicBezTo>
                  <a:cubicBezTo>
                    <a:pt x="116" y="798"/>
                    <a:pt x="0" y="1433"/>
                    <a:pt x="240" y="1677"/>
                  </a:cubicBezTo>
                  <a:cubicBezTo>
                    <a:pt x="324" y="1764"/>
                    <a:pt x="432" y="1795"/>
                    <a:pt x="553" y="1795"/>
                  </a:cubicBezTo>
                  <a:cubicBezTo>
                    <a:pt x="730" y="1795"/>
                    <a:pt x="934" y="1728"/>
                    <a:pt x="1129" y="1677"/>
                  </a:cubicBezTo>
                  <a:cubicBezTo>
                    <a:pt x="1616" y="1549"/>
                    <a:pt x="2065" y="1363"/>
                    <a:pt x="2065" y="1363"/>
                  </a:cubicBezTo>
                  <a:lnTo>
                    <a:pt x="3468" y="200"/>
                  </a:lnTo>
                  <a:cubicBezTo>
                    <a:pt x="3468" y="200"/>
                    <a:pt x="3186" y="168"/>
                    <a:pt x="2845" y="168"/>
                  </a:cubicBezTo>
                  <a:cubicBezTo>
                    <a:pt x="2556" y="168"/>
                    <a:pt x="2225" y="191"/>
                    <a:pt x="1984" y="274"/>
                  </a:cubicBezTo>
                  <a:cubicBezTo>
                    <a:pt x="1708" y="368"/>
                    <a:pt x="1325" y="563"/>
                    <a:pt x="1325" y="563"/>
                  </a:cubicBezTo>
                  <a:lnTo>
                    <a:pt x="1394" y="338"/>
                  </a:lnTo>
                  <a:cubicBezTo>
                    <a:pt x="1394" y="338"/>
                    <a:pt x="1413" y="246"/>
                    <a:pt x="1301" y="165"/>
                  </a:cubicBezTo>
                  <a:cubicBezTo>
                    <a:pt x="1189" y="82"/>
                    <a:pt x="1007" y="0"/>
                    <a:pt x="8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32"/>
            <p:cNvSpPr/>
            <p:nvPr/>
          </p:nvSpPr>
          <p:spPr>
            <a:xfrm>
              <a:off x="7130972" y="2050302"/>
              <a:ext cx="82137" cy="148101"/>
            </a:xfrm>
            <a:custGeom>
              <a:avLst/>
              <a:gdLst/>
              <a:ahLst/>
              <a:cxnLst/>
              <a:rect l="l" t="t" r="r" b="b"/>
              <a:pathLst>
                <a:path w="955" h="1722" extrusionOk="0">
                  <a:moveTo>
                    <a:pt x="531" y="0"/>
                  </a:moveTo>
                  <a:cubicBezTo>
                    <a:pt x="476" y="33"/>
                    <a:pt x="420" y="76"/>
                    <a:pt x="370" y="134"/>
                  </a:cubicBezTo>
                  <a:cubicBezTo>
                    <a:pt x="117" y="723"/>
                    <a:pt x="1" y="1356"/>
                    <a:pt x="240" y="1602"/>
                  </a:cubicBezTo>
                  <a:cubicBezTo>
                    <a:pt x="325" y="1691"/>
                    <a:pt x="434" y="1722"/>
                    <a:pt x="555" y="1722"/>
                  </a:cubicBezTo>
                  <a:cubicBezTo>
                    <a:pt x="679" y="1722"/>
                    <a:pt x="817" y="1689"/>
                    <a:pt x="955" y="1653"/>
                  </a:cubicBezTo>
                  <a:lnTo>
                    <a:pt x="955" y="1653"/>
                  </a:lnTo>
                  <a:cubicBezTo>
                    <a:pt x="861" y="1659"/>
                    <a:pt x="766" y="1664"/>
                    <a:pt x="671" y="1664"/>
                  </a:cubicBezTo>
                  <a:cubicBezTo>
                    <a:pt x="646" y="1664"/>
                    <a:pt x="621" y="1663"/>
                    <a:pt x="596" y="1663"/>
                  </a:cubicBezTo>
                  <a:cubicBezTo>
                    <a:pt x="558" y="1663"/>
                    <a:pt x="519" y="1661"/>
                    <a:pt x="486" y="1644"/>
                  </a:cubicBezTo>
                  <a:cubicBezTo>
                    <a:pt x="442" y="1622"/>
                    <a:pt x="415" y="1580"/>
                    <a:pt x="391" y="1538"/>
                  </a:cubicBezTo>
                  <a:cubicBezTo>
                    <a:pt x="357" y="1478"/>
                    <a:pt x="323" y="1412"/>
                    <a:pt x="328" y="1342"/>
                  </a:cubicBezTo>
                  <a:cubicBezTo>
                    <a:pt x="330" y="1303"/>
                    <a:pt x="346" y="1263"/>
                    <a:pt x="352" y="1224"/>
                  </a:cubicBezTo>
                  <a:cubicBezTo>
                    <a:pt x="359" y="1184"/>
                    <a:pt x="355" y="1139"/>
                    <a:pt x="326" y="1109"/>
                  </a:cubicBezTo>
                  <a:cubicBezTo>
                    <a:pt x="313" y="1096"/>
                    <a:pt x="296" y="1088"/>
                    <a:pt x="284" y="1073"/>
                  </a:cubicBezTo>
                  <a:cubicBezTo>
                    <a:pt x="268" y="1053"/>
                    <a:pt x="267" y="1027"/>
                    <a:pt x="268" y="999"/>
                  </a:cubicBezTo>
                  <a:cubicBezTo>
                    <a:pt x="269" y="813"/>
                    <a:pt x="332" y="636"/>
                    <a:pt x="391" y="460"/>
                  </a:cubicBezTo>
                  <a:cubicBezTo>
                    <a:pt x="436" y="327"/>
                    <a:pt x="484" y="193"/>
                    <a:pt x="529" y="61"/>
                  </a:cubicBezTo>
                  <a:lnTo>
                    <a:pt x="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32"/>
            <p:cNvSpPr/>
            <p:nvPr/>
          </p:nvSpPr>
          <p:spPr>
            <a:xfrm>
              <a:off x="7271248" y="2362246"/>
              <a:ext cx="163672" cy="24081"/>
            </a:xfrm>
            <a:custGeom>
              <a:avLst/>
              <a:gdLst/>
              <a:ahLst/>
              <a:cxnLst/>
              <a:rect l="l" t="t" r="r" b="b"/>
              <a:pathLst>
                <a:path w="1903" h="280" fill="none" extrusionOk="0">
                  <a:moveTo>
                    <a:pt x="1" y="279"/>
                  </a:moveTo>
                  <a:cubicBezTo>
                    <a:pt x="1" y="279"/>
                    <a:pt x="914" y="47"/>
                    <a:pt x="1903" y="1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solid"/>
              <a:miter lim="145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32"/>
            <p:cNvSpPr/>
            <p:nvPr/>
          </p:nvSpPr>
          <p:spPr>
            <a:xfrm>
              <a:off x="7158236" y="2031380"/>
              <a:ext cx="102349" cy="41798"/>
            </a:xfrm>
            <a:custGeom>
              <a:avLst/>
              <a:gdLst/>
              <a:ahLst/>
              <a:cxnLst/>
              <a:rect l="l" t="t" r="r" b="b"/>
              <a:pathLst>
                <a:path w="1190" h="486" extrusionOk="0">
                  <a:moveTo>
                    <a:pt x="597" y="1"/>
                  </a:moveTo>
                  <a:cubicBezTo>
                    <a:pt x="464" y="2"/>
                    <a:pt x="329" y="23"/>
                    <a:pt x="196" y="43"/>
                  </a:cubicBezTo>
                  <a:cubicBezTo>
                    <a:pt x="179" y="46"/>
                    <a:pt x="159" y="47"/>
                    <a:pt x="144" y="60"/>
                  </a:cubicBezTo>
                  <a:cubicBezTo>
                    <a:pt x="133" y="70"/>
                    <a:pt x="109" y="192"/>
                    <a:pt x="102" y="206"/>
                  </a:cubicBezTo>
                  <a:cubicBezTo>
                    <a:pt x="70" y="277"/>
                    <a:pt x="0" y="261"/>
                    <a:pt x="51" y="357"/>
                  </a:cubicBezTo>
                  <a:cubicBezTo>
                    <a:pt x="91" y="326"/>
                    <a:pt x="131" y="321"/>
                    <a:pt x="175" y="321"/>
                  </a:cubicBezTo>
                  <a:cubicBezTo>
                    <a:pt x="199" y="321"/>
                    <a:pt x="223" y="322"/>
                    <a:pt x="250" y="322"/>
                  </a:cubicBezTo>
                  <a:cubicBezTo>
                    <a:pt x="258" y="322"/>
                    <a:pt x="267" y="322"/>
                    <a:pt x="276" y="322"/>
                  </a:cubicBezTo>
                  <a:cubicBezTo>
                    <a:pt x="299" y="321"/>
                    <a:pt x="322" y="321"/>
                    <a:pt x="345" y="321"/>
                  </a:cubicBezTo>
                  <a:cubicBezTo>
                    <a:pt x="463" y="321"/>
                    <a:pt x="581" y="330"/>
                    <a:pt x="697" y="351"/>
                  </a:cubicBezTo>
                  <a:cubicBezTo>
                    <a:pt x="767" y="364"/>
                    <a:pt x="834" y="380"/>
                    <a:pt x="899" y="399"/>
                  </a:cubicBezTo>
                  <a:cubicBezTo>
                    <a:pt x="931" y="407"/>
                    <a:pt x="965" y="420"/>
                    <a:pt x="997" y="431"/>
                  </a:cubicBezTo>
                  <a:cubicBezTo>
                    <a:pt x="1017" y="436"/>
                    <a:pt x="1059" y="436"/>
                    <a:pt x="1066" y="458"/>
                  </a:cubicBezTo>
                  <a:cubicBezTo>
                    <a:pt x="1069" y="467"/>
                    <a:pt x="1068" y="480"/>
                    <a:pt x="1076" y="486"/>
                  </a:cubicBezTo>
                  <a:cubicBezTo>
                    <a:pt x="1100" y="465"/>
                    <a:pt x="1145" y="429"/>
                    <a:pt x="1120" y="400"/>
                  </a:cubicBezTo>
                  <a:cubicBezTo>
                    <a:pt x="1164" y="396"/>
                    <a:pt x="1190" y="342"/>
                    <a:pt x="1178" y="298"/>
                  </a:cubicBezTo>
                  <a:cubicBezTo>
                    <a:pt x="1168" y="255"/>
                    <a:pt x="1132" y="224"/>
                    <a:pt x="1098" y="195"/>
                  </a:cubicBezTo>
                  <a:cubicBezTo>
                    <a:pt x="1017" y="126"/>
                    <a:pt x="930" y="62"/>
                    <a:pt x="828" y="30"/>
                  </a:cubicBezTo>
                  <a:cubicBezTo>
                    <a:pt x="754" y="7"/>
                    <a:pt x="676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32"/>
            <p:cNvSpPr/>
            <p:nvPr/>
          </p:nvSpPr>
          <p:spPr>
            <a:xfrm>
              <a:off x="7201411" y="2092445"/>
              <a:ext cx="43606" cy="24683"/>
            </a:xfrm>
            <a:custGeom>
              <a:avLst/>
              <a:gdLst/>
              <a:ahLst/>
              <a:cxnLst/>
              <a:rect l="l" t="t" r="r" b="b"/>
              <a:pathLst>
                <a:path w="507" h="287" fill="none" extrusionOk="0">
                  <a:moveTo>
                    <a:pt x="506" y="1"/>
                  </a:moveTo>
                  <a:cubicBezTo>
                    <a:pt x="506" y="1"/>
                    <a:pt x="192" y="168"/>
                    <a:pt x="165" y="161"/>
                  </a:cubicBezTo>
                  <a:cubicBezTo>
                    <a:pt x="137" y="153"/>
                    <a:pt x="15" y="155"/>
                    <a:pt x="1" y="287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solid"/>
              <a:miter lim="145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32"/>
            <p:cNvSpPr/>
            <p:nvPr/>
          </p:nvSpPr>
          <p:spPr>
            <a:xfrm>
              <a:off x="7159010" y="2031380"/>
              <a:ext cx="84115" cy="29500"/>
            </a:xfrm>
            <a:custGeom>
              <a:avLst/>
              <a:gdLst/>
              <a:ahLst/>
              <a:cxnLst/>
              <a:rect l="l" t="t" r="r" b="b"/>
              <a:pathLst>
                <a:path w="978" h="343" extrusionOk="0">
                  <a:moveTo>
                    <a:pt x="588" y="1"/>
                  </a:moveTo>
                  <a:cubicBezTo>
                    <a:pt x="455" y="2"/>
                    <a:pt x="320" y="23"/>
                    <a:pt x="187" y="43"/>
                  </a:cubicBezTo>
                  <a:cubicBezTo>
                    <a:pt x="169" y="46"/>
                    <a:pt x="150" y="47"/>
                    <a:pt x="135" y="60"/>
                  </a:cubicBezTo>
                  <a:cubicBezTo>
                    <a:pt x="124" y="70"/>
                    <a:pt x="100" y="192"/>
                    <a:pt x="93" y="206"/>
                  </a:cubicBezTo>
                  <a:cubicBezTo>
                    <a:pt x="63" y="271"/>
                    <a:pt x="0" y="262"/>
                    <a:pt x="35" y="342"/>
                  </a:cubicBezTo>
                  <a:cubicBezTo>
                    <a:pt x="106" y="253"/>
                    <a:pt x="219" y="206"/>
                    <a:pt x="333" y="188"/>
                  </a:cubicBezTo>
                  <a:cubicBezTo>
                    <a:pt x="362" y="182"/>
                    <a:pt x="394" y="181"/>
                    <a:pt x="418" y="162"/>
                  </a:cubicBezTo>
                  <a:cubicBezTo>
                    <a:pt x="371" y="150"/>
                    <a:pt x="322" y="146"/>
                    <a:pt x="273" y="146"/>
                  </a:cubicBezTo>
                  <a:cubicBezTo>
                    <a:pt x="255" y="146"/>
                    <a:pt x="236" y="146"/>
                    <a:pt x="218" y="147"/>
                  </a:cubicBezTo>
                  <a:cubicBezTo>
                    <a:pt x="225" y="117"/>
                    <a:pt x="250" y="94"/>
                    <a:pt x="276" y="81"/>
                  </a:cubicBezTo>
                  <a:cubicBezTo>
                    <a:pt x="304" y="68"/>
                    <a:pt x="334" y="65"/>
                    <a:pt x="365" y="63"/>
                  </a:cubicBezTo>
                  <a:cubicBezTo>
                    <a:pt x="418" y="58"/>
                    <a:pt x="471" y="56"/>
                    <a:pt x="525" y="56"/>
                  </a:cubicBezTo>
                  <a:cubicBezTo>
                    <a:pt x="677" y="56"/>
                    <a:pt x="829" y="75"/>
                    <a:pt x="977" y="110"/>
                  </a:cubicBezTo>
                  <a:cubicBezTo>
                    <a:pt x="928" y="78"/>
                    <a:pt x="876" y="47"/>
                    <a:pt x="819" y="30"/>
                  </a:cubicBezTo>
                  <a:cubicBezTo>
                    <a:pt x="745" y="7"/>
                    <a:pt x="667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32"/>
            <p:cNvSpPr/>
            <p:nvPr/>
          </p:nvSpPr>
          <p:spPr>
            <a:xfrm>
              <a:off x="7261615" y="2176817"/>
              <a:ext cx="94436" cy="152057"/>
            </a:xfrm>
            <a:custGeom>
              <a:avLst/>
              <a:gdLst/>
              <a:ahLst/>
              <a:cxnLst/>
              <a:rect l="l" t="t" r="r" b="b"/>
              <a:pathLst>
                <a:path w="1098" h="1768" extrusionOk="0">
                  <a:moveTo>
                    <a:pt x="91" y="0"/>
                  </a:moveTo>
                  <a:cubicBezTo>
                    <a:pt x="53" y="153"/>
                    <a:pt x="1" y="314"/>
                    <a:pt x="20" y="487"/>
                  </a:cubicBezTo>
                  <a:cubicBezTo>
                    <a:pt x="78" y="988"/>
                    <a:pt x="712" y="1531"/>
                    <a:pt x="991" y="1767"/>
                  </a:cubicBezTo>
                  <a:cubicBezTo>
                    <a:pt x="1017" y="1687"/>
                    <a:pt x="1055" y="1519"/>
                    <a:pt x="1097" y="1446"/>
                  </a:cubicBezTo>
                  <a:cubicBezTo>
                    <a:pt x="786" y="1096"/>
                    <a:pt x="525" y="895"/>
                    <a:pt x="296" y="487"/>
                  </a:cubicBezTo>
                  <a:cubicBezTo>
                    <a:pt x="226" y="359"/>
                    <a:pt x="121" y="144"/>
                    <a:pt x="9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32"/>
            <p:cNvSpPr/>
            <p:nvPr/>
          </p:nvSpPr>
          <p:spPr>
            <a:xfrm>
              <a:off x="7328872" y="2062257"/>
              <a:ext cx="248218" cy="343418"/>
            </a:xfrm>
            <a:custGeom>
              <a:avLst/>
              <a:gdLst/>
              <a:ahLst/>
              <a:cxnLst/>
              <a:rect l="l" t="t" r="r" b="b"/>
              <a:pathLst>
                <a:path w="2886" h="3993" extrusionOk="0">
                  <a:moveTo>
                    <a:pt x="1253" y="0"/>
                  </a:moveTo>
                  <a:cubicBezTo>
                    <a:pt x="1082" y="0"/>
                    <a:pt x="913" y="41"/>
                    <a:pt x="713" y="101"/>
                  </a:cubicBezTo>
                  <a:cubicBezTo>
                    <a:pt x="562" y="147"/>
                    <a:pt x="208" y="157"/>
                    <a:pt x="106" y="292"/>
                  </a:cubicBezTo>
                  <a:cubicBezTo>
                    <a:pt x="0" y="429"/>
                    <a:pt x="44" y="622"/>
                    <a:pt x="33" y="782"/>
                  </a:cubicBezTo>
                  <a:cubicBezTo>
                    <a:pt x="19" y="1007"/>
                    <a:pt x="13" y="1233"/>
                    <a:pt x="15" y="1458"/>
                  </a:cubicBezTo>
                  <a:cubicBezTo>
                    <a:pt x="19" y="1964"/>
                    <a:pt x="20" y="2298"/>
                    <a:pt x="23" y="2802"/>
                  </a:cubicBezTo>
                  <a:cubicBezTo>
                    <a:pt x="26" y="3197"/>
                    <a:pt x="60" y="3568"/>
                    <a:pt x="385" y="3789"/>
                  </a:cubicBezTo>
                  <a:cubicBezTo>
                    <a:pt x="558" y="3908"/>
                    <a:pt x="775" y="3930"/>
                    <a:pt x="982" y="3947"/>
                  </a:cubicBezTo>
                  <a:cubicBezTo>
                    <a:pt x="1241" y="3970"/>
                    <a:pt x="1503" y="3993"/>
                    <a:pt x="1764" y="3993"/>
                  </a:cubicBezTo>
                  <a:cubicBezTo>
                    <a:pt x="2004" y="3993"/>
                    <a:pt x="2242" y="3973"/>
                    <a:pt x="2476" y="3917"/>
                  </a:cubicBezTo>
                  <a:cubicBezTo>
                    <a:pt x="2582" y="3891"/>
                    <a:pt x="2691" y="3854"/>
                    <a:pt x="2761" y="3773"/>
                  </a:cubicBezTo>
                  <a:cubicBezTo>
                    <a:pt x="2852" y="3671"/>
                    <a:pt x="2862" y="3523"/>
                    <a:pt x="2867" y="3384"/>
                  </a:cubicBezTo>
                  <a:cubicBezTo>
                    <a:pt x="2885" y="2601"/>
                    <a:pt x="2803" y="2068"/>
                    <a:pt x="2624" y="1303"/>
                  </a:cubicBezTo>
                  <a:cubicBezTo>
                    <a:pt x="2592" y="1174"/>
                    <a:pt x="2560" y="1047"/>
                    <a:pt x="2511" y="923"/>
                  </a:cubicBezTo>
                  <a:cubicBezTo>
                    <a:pt x="2361" y="551"/>
                    <a:pt x="2056" y="244"/>
                    <a:pt x="1687" y="92"/>
                  </a:cubicBezTo>
                  <a:cubicBezTo>
                    <a:pt x="1530" y="27"/>
                    <a:pt x="1391" y="0"/>
                    <a:pt x="12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32"/>
            <p:cNvSpPr/>
            <p:nvPr/>
          </p:nvSpPr>
          <p:spPr>
            <a:xfrm>
              <a:off x="7483340" y="2224894"/>
              <a:ext cx="40682" cy="14965"/>
            </a:xfrm>
            <a:custGeom>
              <a:avLst/>
              <a:gdLst/>
              <a:ahLst/>
              <a:cxnLst/>
              <a:rect l="l" t="t" r="r" b="b"/>
              <a:pathLst>
                <a:path w="473" h="174" extrusionOk="0">
                  <a:moveTo>
                    <a:pt x="472" y="0"/>
                  </a:moveTo>
                  <a:lnTo>
                    <a:pt x="22" y="15"/>
                  </a:lnTo>
                  <a:cubicBezTo>
                    <a:pt x="22" y="15"/>
                    <a:pt x="0" y="167"/>
                    <a:pt x="92" y="167"/>
                  </a:cubicBezTo>
                  <a:cubicBezTo>
                    <a:pt x="137" y="167"/>
                    <a:pt x="229" y="174"/>
                    <a:pt x="310" y="174"/>
                  </a:cubicBezTo>
                  <a:cubicBezTo>
                    <a:pt x="397" y="174"/>
                    <a:pt x="472" y="166"/>
                    <a:pt x="472" y="137"/>
                  </a:cubicBezTo>
                  <a:lnTo>
                    <a:pt x="47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32"/>
            <p:cNvSpPr/>
            <p:nvPr/>
          </p:nvSpPr>
          <p:spPr>
            <a:xfrm>
              <a:off x="7357426" y="2212251"/>
              <a:ext cx="11697" cy="25199"/>
            </a:xfrm>
            <a:custGeom>
              <a:avLst/>
              <a:gdLst/>
              <a:ahLst/>
              <a:cxnLst/>
              <a:rect l="l" t="t" r="r" b="b"/>
              <a:pathLst>
                <a:path w="136" h="293" extrusionOk="0">
                  <a:moveTo>
                    <a:pt x="14" y="0"/>
                  </a:moveTo>
                  <a:lnTo>
                    <a:pt x="14" y="0"/>
                  </a:lnTo>
                  <a:cubicBezTo>
                    <a:pt x="1" y="83"/>
                    <a:pt x="14" y="172"/>
                    <a:pt x="50" y="249"/>
                  </a:cubicBezTo>
                  <a:cubicBezTo>
                    <a:pt x="60" y="271"/>
                    <a:pt x="83" y="293"/>
                    <a:pt x="103" y="293"/>
                  </a:cubicBezTo>
                  <a:cubicBezTo>
                    <a:pt x="110" y="293"/>
                    <a:pt x="116" y="290"/>
                    <a:pt x="121" y="285"/>
                  </a:cubicBezTo>
                  <a:cubicBezTo>
                    <a:pt x="130" y="276"/>
                    <a:pt x="131" y="263"/>
                    <a:pt x="131" y="252"/>
                  </a:cubicBezTo>
                  <a:cubicBezTo>
                    <a:pt x="136" y="165"/>
                    <a:pt x="91" y="76"/>
                    <a:pt x="21" y="25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32"/>
            <p:cNvSpPr/>
            <p:nvPr/>
          </p:nvSpPr>
          <p:spPr>
            <a:xfrm>
              <a:off x="7461838" y="2259985"/>
              <a:ext cx="11697" cy="25199"/>
            </a:xfrm>
            <a:custGeom>
              <a:avLst/>
              <a:gdLst/>
              <a:ahLst/>
              <a:cxnLst/>
              <a:rect l="l" t="t" r="r" b="b"/>
              <a:pathLst>
                <a:path w="136" h="293" extrusionOk="0">
                  <a:moveTo>
                    <a:pt x="14" y="0"/>
                  </a:moveTo>
                  <a:lnTo>
                    <a:pt x="14" y="0"/>
                  </a:lnTo>
                  <a:cubicBezTo>
                    <a:pt x="1" y="84"/>
                    <a:pt x="14" y="173"/>
                    <a:pt x="50" y="249"/>
                  </a:cubicBezTo>
                  <a:cubicBezTo>
                    <a:pt x="60" y="270"/>
                    <a:pt x="83" y="292"/>
                    <a:pt x="103" y="292"/>
                  </a:cubicBezTo>
                  <a:cubicBezTo>
                    <a:pt x="110" y="292"/>
                    <a:pt x="116" y="290"/>
                    <a:pt x="121" y="285"/>
                  </a:cubicBezTo>
                  <a:cubicBezTo>
                    <a:pt x="130" y="276"/>
                    <a:pt x="131" y="263"/>
                    <a:pt x="131" y="253"/>
                  </a:cubicBezTo>
                  <a:cubicBezTo>
                    <a:pt x="136" y="166"/>
                    <a:pt x="92" y="77"/>
                    <a:pt x="21" y="26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32"/>
            <p:cNvSpPr/>
            <p:nvPr/>
          </p:nvSpPr>
          <p:spPr>
            <a:xfrm>
              <a:off x="7334291" y="2261705"/>
              <a:ext cx="81191" cy="17287"/>
            </a:xfrm>
            <a:custGeom>
              <a:avLst/>
              <a:gdLst/>
              <a:ahLst/>
              <a:cxnLst/>
              <a:rect l="l" t="t" r="r" b="b"/>
              <a:pathLst>
                <a:path w="944" h="201" fill="none" extrusionOk="0">
                  <a:moveTo>
                    <a:pt x="1" y="1"/>
                  </a:moveTo>
                  <a:cubicBezTo>
                    <a:pt x="1" y="1"/>
                    <a:pt x="457" y="201"/>
                    <a:pt x="943" y="96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32"/>
            <p:cNvSpPr/>
            <p:nvPr/>
          </p:nvSpPr>
          <p:spPr>
            <a:xfrm>
              <a:off x="7409890" y="2188170"/>
              <a:ext cx="24942" cy="215271"/>
            </a:xfrm>
            <a:custGeom>
              <a:avLst/>
              <a:gdLst/>
              <a:ahLst/>
              <a:cxnLst/>
              <a:rect l="l" t="t" r="r" b="b"/>
              <a:pathLst>
                <a:path w="290" h="2503" fill="none" extrusionOk="0">
                  <a:moveTo>
                    <a:pt x="289" y="2502"/>
                  </a:moveTo>
                  <a:cubicBezTo>
                    <a:pt x="289" y="2502"/>
                    <a:pt x="109" y="2469"/>
                    <a:pt x="109" y="2267"/>
                  </a:cubicBezTo>
                  <a:cubicBezTo>
                    <a:pt x="109" y="2067"/>
                    <a:pt x="0" y="111"/>
                    <a:pt x="109" y="0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32"/>
            <p:cNvSpPr/>
            <p:nvPr/>
          </p:nvSpPr>
          <p:spPr>
            <a:xfrm>
              <a:off x="7355964" y="2101734"/>
              <a:ext cx="38359" cy="116967"/>
            </a:xfrm>
            <a:custGeom>
              <a:avLst/>
              <a:gdLst/>
              <a:ahLst/>
              <a:cxnLst/>
              <a:rect l="l" t="t" r="r" b="b"/>
              <a:pathLst>
                <a:path w="446" h="1360" extrusionOk="0">
                  <a:moveTo>
                    <a:pt x="379" y="0"/>
                  </a:moveTo>
                  <a:cubicBezTo>
                    <a:pt x="323" y="0"/>
                    <a:pt x="10" y="92"/>
                    <a:pt x="10" y="394"/>
                  </a:cubicBezTo>
                  <a:cubicBezTo>
                    <a:pt x="10" y="694"/>
                    <a:pt x="0" y="1312"/>
                    <a:pt x="0" y="1312"/>
                  </a:cubicBezTo>
                  <a:lnTo>
                    <a:pt x="65" y="1360"/>
                  </a:lnTo>
                  <a:cubicBezTo>
                    <a:pt x="65" y="1360"/>
                    <a:pt x="95" y="469"/>
                    <a:pt x="102" y="379"/>
                  </a:cubicBezTo>
                  <a:cubicBezTo>
                    <a:pt x="116" y="164"/>
                    <a:pt x="446" y="70"/>
                    <a:pt x="446" y="70"/>
                  </a:cubicBezTo>
                  <a:lnTo>
                    <a:pt x="37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32"/>
            <p:cNvSpPr/>
            <p:nvPr/>
          </p:nvSpPr>
          <p:spPr>
            <a:xfrm>
              <a:off x="7430360" y="2328532"/>
              <a:ext cx="76633" cy="79641"/>
            </a:xfrm>
            <a:custGeom>
              <a:avLst/>
              <a:gdLst/>
              <a:ahLst/>
              <a:cxnLst/>
              <a:rect l="l" t="t" r="r" b="b"/>
              <a:pathLst>
                <a:path w="891" h="926" extrusionOk="0">
                  <a:moveTo>
                    <a:pt x="53" y="0"/>
                  </a:moveTo>
                  <a:cubicBezTo>
                    <a:pt x="53" y="0"/>
                    <a:pt x="1" y="772"/>
                    <a:pt x="104" y="866"/>
                  </a:cubicBezTo>
                  <a:cubicBezTo>
                    <a:pt x="149" y="907"/>
                    <a:pt x="261" y="925"/>
                    <a:pt x="389" y="925"/>
                  </a:cubicBezTo>
                  <a:cubicBezTo>
                    <a:pt x="503" y="925"/>
                    <a:pt x="631" y="911"/>
                    <a:pt x="737" y="886"/>
                  </a:cubicBezTo>
                  <a:cubicBezTo>
                    <a:pt x="891" y="849"/>
                    <a:pt x="785" y="0"/>
                    <a:pt x="785" y="0"/>
                  </a:cubicBezTo>
                  <a:lnTo>
                    <a:pt x="785" y="0"/>
                  </a:lnTo>
                  <a:cubicBezTo>
                    <a:pt x="676" y="11"/>
                    <a:pt x="559" y="15"/>
                    <a:pt x="450" y="15"/>
                  </a:cubicBezTo>
                  <a:cubicBezTo>
                    <a:pt x="234" y="15"/>
                    <a:pt x="53" y="0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32"/>
            <p:cNvSpPr/>
            <p:nvPr/>
          </p:nvSpPr>
          <p:spPr>
            <a:xfrm>
              <a:off x="7517914" y="2318555"/>
              <a:ext cx="62785" cy="80157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669" y="0"/>
                  </a:moveTo>
                  <a:lnTo>
                    <a:pt x="669" y="0"/>
                  </a:lnTo>
                  <a:cubicBezTo>
                    <a:pt x="472" y="65"/>
                    <a:pt x="242" y="75"/>
                    <a:pt x="116" y="75"/>
                  </a:cubicBezTo>
                  <a:cubicBezTo>
                    <a:pt x="58" y="75"/>
                    <a:pt x="22" y="73"/>
                    <a:pt x="22" y="73"/>
                  </a:cubicBezTo>
                  <a:lnTo>
                    <a:pt x="22" y="73"/>
                  </a:lnTo>
                  <a:cubicBezTo>
                    <a:pt x="22" y="73"/>
                    <a:pt x="1" y="802"/>
                    <a:pt x="86" y="873"/>
                  </a:cubicBezTo>
                  <a:cubicBezTo>
                    <a:pt x="125" y="906"/>
                    <a:pt x="201" y="932"/>
                    <a:pt x="290" y="932"/>
                  </a:cubicBezTo>
                  <a:cubicBezTo>
                    <a:pt x="393" y="932"/>
                    <a:pt x="514" y="897"/>
                    <a:pt x="612" y="799"/>
                  </a:cubicBezTo>
                  <a:cubicBezTo>
                    <a:pt x="730" y="683"/>
                    <a:pt x="669" y="0"/>
                    <a:pt x="6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32"/>
            <p:cNvSpPr/>
            <p:nvPr/>
          </p:nvSpPr>
          <p:spPr>
            <a:xfrm>
              <a:off x="7434832" y="2328532"/>
              <a:ext cx="63043" cy="5934"/>
            </a:xfrm>
            <a:custGeom>
              <a:avLst/>
              <a:gdLst/>
              <a:ahLst/>
              <a:cxnLst/>
              <a:rect l="l" t="t" r="r" b="b"/>
              <a:pathLst>
                <a:path w="733" h="69" fill="none" extrusionOk="0">
                  <a:moveTo>
                    <a:pt x="1" y="0"/>
                  </a:moveTo>
                  <a:cubicBezTo>
                    <a:pt x="1" y="0"/>
                    <a:pt x="329" y="69"/>
                    <a:pt x="733" y="0"/>
                  </a:cubicBezTo>
                </a:path>
              </a:pathLst>
            </a:custGeom>
            <a:noFill/>
            <a:ln w="225" cap="rnd" cmpd="sng">
              <a:solidFill>
                <a:srgbClr val="D8597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32"/>
            <p:cNvSpPr/>
            <p:nvPr/>
          </p:nvSpPr>
          <p:spPr>
            <a:xfrm>
              <a:off x="7519806" y="2318555"/>
              <a:ext cx="55647" cy="6794"/>
            </a:xfrm>
            <a:custGeom>
              <a:avLst/>
              <a:gdLst/>
              <a:ahLst/>
              <a:cxnLst/>
              <a:rect l="l" t="t" r="r" b="b"/>
              <a:pathLst>
                <a:path w="647" h="79" fill="none" extrusionOk="0">
                  <a:moveTo>
                    <a:pt x="0" y="73"/>
                  </a:moveTo>
                  <a:cubicBezTo>
                    <a:pt x="0" y="73"/>
                    <a:pt x="420" y="79"/>
                    <a:pt x="647" y="0"/>
                  </a:cubicBezTo>
                </a:path>
              </a:pathLst>
            </a:custGeom>
            <a:noFill/>
            <a:ln w="225" cap="rnd" cmpd="sng">
              <a:solidFill>
                <a:srgbClr val="D8597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32"/>
            <p:cNvSpPr/>
            <p:nvPr/>
          </p:nvSpPr>
          <p:spPr>
            <a:xfrm>
              <a:off x="7334291" y="2058128"/>
              <a:ext cx="233080" cy="171666"/>
            </a:xfrm>
            <a:custGeom>
              <a:avLst/>
              <a:gdLst/>
              <a:ahLst/>
              <a:cxnLst/>
              <a:rect l="l" t="t" r="r" b="b"/>
              <a:pathLst>
                <a:path w="2710" h="1996" extrusionOk="0">
                  <a:moveTo>
                    <a:pt x="1075" y="1"/>
                  </a:moveTo>
                  <a:cubicBezTo>
                    <a:pt x="765" y="1"/>
                    <a:pt x="392" y="83"/>
                    <a:pt x="44" y="340"/>
                  </a:cubicBezTo>
                  <a:cubicBezTo>
                    <a:pt x="1" y="372"/>
                    <a:pt x="473" y="258"/>
                    <a:pt x="785" y="933"/>
                  </a:cubicBezTo>
                  <a:cubicBezTo>
                    <a:pt x="917" y="1220"/>
                    <a:pt x="1009" y="1811"/>
                    <a:pt x="1116" y="1919"/>
                  </a:cubicBezTo>
                  <a:cubicBezTo>
                    <a:pt x="1162" y="1966"/>
                    <a:pt x="1451" y="1995"/>
                    <a:pt x="1766" y="1995"/>
                  </a:cubicBezTo>
                  <a:cubicBezTo>
                    <a:pt x="2176" y="1995"/>
                    <a:pt x="2630" y="1945"/>
                    <a:pt x="2658" y="1817"/>
                  </a:cubicBezTo>
                  <a:cubicBezTo>
                    <a:pt x="2709" y="1591"/>
                    <a:pt x="2454" y="226"/>
                    <a:pt x="1379" y="28"/>
                  </a:cubicBezTo>
                  <a:cubicBezTo>
                    <a:pt x="1288" y="11"/>
                    <a:pt x="1186" y="1"/>
                    <a:pt x="10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32"/>
            <p:cNvSpPr/>
            <p:nvPr/>
          </p:nvSpPr>
          <p:spPr>
            <a:xfrm>
              <a:off x="7349170" y="2079974"/>
              <a:ext cx="213901" cy="140704"/>
            </a:xfrm>
            <a:custGeom>
              <a:avLst/>
              <a:gdLst/>
              <a:ahLst/>
              <a:cxnLst/>
              <a:rect l="l" t="t" r="r" b="b"/>
              <a:pathLst>
                <a:path w="2487" h="1636" extrusionOk="0">
                  <a:moveTo>
                    <a:pt x="21" y="0"/>
                  </a:moveTo>
                  <a:cubicBezTo>
                    <a:pt x="14" y="0"/>
                    <a:pt x="7" y="0"/>
                    <a:pt x="1" y="1"/>
                  </a:cubicBezTo>
                  <a:cubicBezTo>
                    <a:pt x="146" y="4"/>
                    <a:pt x="285" y="57"/>
                    <a:pt x="397" y="153"/>
                  </a:cubicBezTo>
                  <a:cubicBezTo>
                    <a:pt x="510" y="240"/>
                    <a:pt x="593" y="359"/>
                    <a:pt x="664" y="483"/>
                  </a:cubicBezTo>
                  <a:cubicBezTo>
                    <a:pt x="815" y="730"/>
                    <a:pt x="866" y="1016"/>
                    <a:pt x="945" y="1296"/>
                  </a:cubicBezTo>
                  <a:cubicBezTo>
                    <a:pt x="963" y="1366"/>
                    <a:pt x="984" y="1437"/>
                    <a:pt x="1019" y="1505"/>
                  </a:cubicBezTo>
                  <a:cubicBezTo>
                    <a:pt x="1026" y="1521"/>
                    <a:pt x="1036" y="1540"/>
                    <a:pt x="1051" y="1556"/>
                  </a:cubicBezTo>
                  <a:cubicBezTo>
                    <a:pt x="1068" y="1575"/>
                    <a:pt x="1093" y="1584"/>
                    <a:pt x="1109" y="1588"/>
                  </a:cubicBezTo>
                  <a:cubicBezTo>
                    <a:pt x="1148" y="1601"/>
                    <a:pt x="1184" y="1607"/>
                    <a:pt x="1221" y="1613"/>
                  </a:cubicBezTo>
                  <a:cubicBezTo>
                    <a:pt x="1353" y="1630"/>
                    <a:pt x="1484" y="1636"/>
                    <a:pt x="1616" y="1636"/>
                  </a:cubicBezTo>
                  <a:cubicBezTo>
                    <a:pt x="1630" y="1636"/>
                    <a:pt x="1644" y="1636"/>
                    <a:pt x="1658" y="1636"/>
                  </a:cubicBezTo>
                  <a:cubicBezTo>
                    <a:pt x="1803" y="1634"/>
                    <a:pt x="1948" y="1624"/>
                    <a:pt x="2093" y="1607"/>
                  </a:cubicBezTo>
                  <a:cubicBezTo>
                    <a:pt x="2166" y="1595"/>
                    <a:pt x="2237" y="1584"/>
                    <a:pt x="2307" y="1563"/>
                  </a:cubicBezTo>
                  <a:cubicBezTo>
                    <a:pt x="2343" y="1552"/>
                    <a:pt x="2378" y="1541"/>
                    <a:pt x="2411" y="1525"/>
                  </a:cubicBezTo>
                  <a:cubicBezTo>
                    <a:pt x="2442" y="1509"/>
                    <a:pt x="2478" y="1488"/>
                    <a:pt x="2487" y="1451"/>
                  </a:cubicBezTo>
                  <a:lnTo>
                    <a:pt x="2487" y="1451"/>
                  </a:lnTo>
                  <a:cubicBezTo>
                    <a:pt x="2474" y="1485"/>
                    <a:pt x="2440" y="1504"/>
                    <a:pt x="2407" y="1518"/>
                  </a:cubicBezTo>
                  <a:cubicBezTo>
                    <a:pt x="2375" y="1533"/>
                    <a:pt x="2339" y="1540"/>
                    <a:pt x="2304" y="1549"/>
                  </a:cubicBezTo>
                  <a:cubicBezTo>
                    <a:pt x="2233" y="1563"/>
                    <a:pt x="2162" y="1572"/>
                    <a:pt x="2089" y="1578"/>
                  </a:cubicBezTo>
                  <a:cubicBezTo>
                    <a:pt x="1974" y="1588"/>
                    <a:pt x="1858" y="1591"/>
                    <a:pt x="1741" y="1591"/>
                  </a:cubicBezTo>
                  <a:cubicBezTo>
                    <a:pt x="1713" y="1591"/>
                    <a:pt x="1685" y="1591"/>
                    <a:pt x="1658" y="1591"/>
                  </a:cubicBezTo>
                  <a:cubicBezTo>
                    <a:pt x="1514" y="1586"/>
                    <a:pt x="1369" y="1584"/>
                    <a:pt x="1228" y="1562"/>
                  </a:cubicBezTo>
                  <a:cubicBezTo>
                    <a:pt x="1193" y="1556"/>
                    <a:pt x="1158" y="1549"/>
                    <a:pt x="1126" y="1540"/>
                  </a:cubicBezTo>
                  <a:cubicBezTo>
                    <a:pt x="1107" y="1534"/>
                    <a:pt x="1097" y="1531"/>
                    <a:pt x="1090" y="1521"/>
                  </a:cubicBezTo>
                  <a:cubicBezTo>
                    <a:pt x="1080" y="1511"/>
                    <a:pt x="1071" y="1496"/>
                    <a:pt x="1064" y="1482"/>
                  </a:cubicBezTo>
                  <a:cubicBezTo>
                    <a:pt x="1035" y="1419"/>
                    <a:pt x="1016" y="1350"/>
                    <a:pt x="995" y="1280"/>
                  </a:cubicBezTo>
                  <a:cubicBezTo>
                    <a:pt x="916" y="1006"/>
                    <a:pt x="860" y="708"/>
                    <a:pt x="699" y="460"/>
                  </a:cubicBezTo>
                  <a:cubicBezTo>
                    <a:pt x="624" y="336"/>
                    <a:pt x="532" y="217"/>
                    <a:pt x="413" y="130"/>
                  </a:cubicBezTo>
                  <a:cubicBezTo>
                    <a:pt x="298" y="44"/>
                    <a:pt x="159" y="0"/>
                    <a:pt x="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32"/>
            <p:cNvSpPr/>
            <p:nvPr/>
          </p:nvSpPr>
          <p:spPr>
            <a:xfrm>
              <a:off x="7460634" y="2256115"/>
              <a:ext cx="94092" cy="7310"/>
            </a:xfrm>
            <a:custGeom>
              <a:avLst/>
              <a:gdLst/>
              <a:ahLst/>
              <a:cxnLst/>
              <a:rect l="l" t="t" r="r" b="b"/>
              <a:pathLst>
                <a:path w="1094" h="85" fill="none" extrusionOk="0">
                  <a:moveTo>
                    <a:pt x="0" y="66"/>
                  </a:moveTo>
                  <a:cubicBezTo>
                    <a:pt x="0" y="66"/>
                    <a:pt x="552" y="84"/>
                    <a:pt x="1094" y="0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32"/>
            <p:cNvSpPr/>
            <p:nvPr/>
          </p:nvSpPr>
          <p:spPr>
            <a:xfrm>
              <a:off x="7269356" y="2164948"/>
              <a:ext cx="29931" cy="11783"/>
            </a:xfrm>
            <a:custGeom>
              <a:avLst/>
              <a:gdLst/>
              <a:ahLst/>
              <a:cxnLst/>
              <a:rect l="l" t="t" r="r" b="b"/>
              <a:pathLst>
                <a:path w="348" h="137" fill="none" extrusionOk="0">
                  <a:moveTo>
                    <a:pt x="1" y="137"/>
                  </a:moveTo>
                  <a:cubicBezTo>
                    <a:pt x="1" y="137"/>
                    <a:pt x="223" y="86"/>
                    <a:pt x="348" y="0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solid"/>
              <a:miter lim="145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32"/>
            <p:cNvSpPr/>
            <p:nvPr/>
          </p:nvSpPr>
          <p:spPr>
            <a:xfrm>
              <a:off x="7458484" y="2906150"/>
              <a:ext cx="107337" cy="9719"/>
            </a:xfrm>
            <a:custGeom>
              <a:avLst/>
              <a:gdLst/>
              <a:ahLst/>
              <a:cxnLst/>
              <a:rect l="l" t="t" r="r" b="b"/>
              <a:pathLst>
                <a:path w="1248" h="113" fill="none" extrusionOk="0">
                  <a:moveTo>
                    <a:pt x="0" y="112"/>
                  </a:moveTo>
                  <a:lnTo>
                    <a:pt x="1248" y="1"/>
                  </a:ln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solid"/>
              <a:miter lim="145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28" name="Google Shape;5628;p32"/>
          <p:cNvGrpSpPr/>
          <p:nvPr/>
        </p:nvGrpSpPr>
        <p:grpSpPr>
          <a:xfrm>
            <a:off x="5620240" y="-1173255"/>
            <a:ext cx="2130104" cy="6593385"/>
            <a:chOff x="4448863" y="0"/>
            <a:chExt cx="1201955" cy="3720452"/>
          </a:xfrm>
        </p:grpSpPr>
        <p:sp>
          <p:nvSpPr>
            <p:cNvPr id="5629" name="Google Shape;5629;p32"/>
            <p:cNvSpPr/>
            <p:nvPr/>
          </p:nvSpPr>
          <p:spPr>
            <a:xfrm>
              <a:off x="4448863" y="0"/>
              <a:ext cx="1201955" cy="3039933"/>
            </a:xfrm>
            <a:custGeom>
              <a:avLst/>
              <a:gdLst/>
              <a:ahLst/>
              <a:cxnLst/>
              <a:rect l="l" t="t" r="r" b="b"/>
              <a:pathLst>
                <a:path w="13975" h="35346" extrusionOk="0">
                  <a:moveTo>
                    <a:pt x="13908" y="0"/>
                  </a:moveTo>
                  <a:lnTo>
                    <a:pt x="13908" y="0"/>
                  </a:lnTo>
                  <a:cubicBezTo>
                    <a:pt x="12626" y="630"/>
                    <a:pt x="11174" y="814"/>
                    <a:pt x="9740" y="814"/>
                  </a:cubicBezTo>
                  <a:cubicBezTo>
                    <a:pt x="9569" y="814"/>
                    <a:pt x="9398" y="811"/>
                    <a:pt x="9228" y="806"/>
                  </a:cubicBezTo>
                  <a:cubicBezTo>
                    <a:pt x="7680" y="764"/>
                    <a:pt x="6139" y="553"/>
                    <a:pt x="4590" y="553"/>
                  </a:cubicBezTo>
                  <a:cubicBezTo>
                    <a:pt x="4540" y="553"/>
                    <a:pt x="4490" y="553"/>
                    <a:pt x="4440" y="554"/>
                  </a:cubicBezTo>
                  <a:cubicBezTo>
                    <a:pt x="4653" y="1444"/>
                    <a:pt x="4851" y="2443"/>
                    <a:pt x="4370" y="3223"/>
                  </a:cubicBezTo>
                  <a:cubicBezTo>
                    <a:pt x="3493" y="4640"/>
                    <a:pt x="1582" y="4867"/>
                    <a:pt x="638" y="6221"/>
                  </a:cubicBezTo>
                  <a:cubicBezTo>
                    <a:pt x="210" y="6839"/>
                    <a:pt x="1" y="7772"/>
                    <a:pt x="483" y="8421"/>
                  </a:cubicBezTo>
                  <a:cubicBezTo>
                    <a:pt x="1289" y="9508"/>
                    <a:pt x="3085" y="9660"/>
                    <a:pt x="3448" y="11154"/>
                  </a:cubicBezTo>
                  <a:cubicBezTo>
                    <a:pt x="3612" y="11821"/>
                    <a:pt x="3329" y="12543"/>
                    <a:pt x="3522" y="13202"/>
                  </a:cubicBezTo>
                  <a:cubicBezTo>
                    <a:pt x="3723" y="13882"/>
                    <a:pt x="4347" y="14278"/>
                    <a:pt x="4848" y="14721"/>
                  </a:cubicBezTo>
                  <a:cubicBezTo>
                    <a:pt x="5377" y="15187"/>
                    <a:pt x="5805" y="15753"/>
                    <a:pt x="6124" y="16381"/>
                  </a:cubicBezTo>
                  <a:cubicBezTo>
                    <a:pt x="6814" y="17737"/>
                    <a:pt x="7013" y="19410"/>
                    <a:pt x="6461" y="20848"/>
                  </a:cubicBezTo>
                  <a:cubicBezTo>
                    <a:pt x="6289" y="21299"/>
                    <a:pt x="6053" y="21723"/>
                    <a:pt x="5801" y="22133"/>
                  </a:cubicBezTo>
                  <a:cubicBezTo>
                    <a:pt x="5551" y="22544"/>
                    <a:pt x="5260" y="22868"/>
                    <a:pt x="5080" y="23328"/>
                  </a:cubicBezTo>
                  <a:cubicBezTo>
                    <a:pt x="4955" y="23644"/>
                    <a:pt x="4934" y="23962"/>
                    <a:pt x="5153" y="24247"/>
                  </a:cubicBezTo>
                  <a:cubicBezTo>
                    <a:pt x="5523" y="24729"/>
                    <a:pt x="6249" y="24969"/>
                    <a:pt x="6798" y="25102"/>
                  </a:cubicBezTo>
                  <a:cubicBezTo>
                    <a:pt x="7183" y="25197"/>
                    <a:pt x="7742" y="25553"/>
                    <a:pt x="7338" y="25980"/>
                  </a:cubicBezTo>
                  <a:cubicBezTo>
                    <a:pt x="6999" y="26337"/>
                    <a:pt x="6438" y="26415"/>
                    <a:pt x="6002" y="26598"/>
                  </a:cubicBezTo>
                  <a:cubicBezTo>
                    <a:pt x="5456" y="26829"/>
                    <a:pt x="4897" y="27035"/>
                    <a:pt x="4366" y="27301"/>
                  </a:cubicBezTo>
                  <a:cubicBezTo>
                    <a:pt x="4210" y="27376"/>
                    <a:pt x="4043" y="27461"/>
                    <a:pt x="3998" y="27644"/>
                  </a:cubicBezTo>
                  <a:cubicBezTo>
                    <a:pt x="3959" y="27808"/>
                    <a:pt x="4033" y="27963"/>
                    <a:pt x="4158" y="28066"/>
                  </a:cubicBezTo>
                  <a:cubicBezTo>
                    <a:pt x="4353" y="28226"/>
                    <a:pt x="4745" y="28310"/>
                    <a:pt x="4758" y="28614"/>
                  </a:cubicBezTo>
                  <a:cubicBezTo>
                    <a:pt x="4762" y="28753"/>
                    <a:pt x="4668" y="28877"/>
                    <a:pt x="4594" y="28996"/>
                  </a:cubicBezTo>
                  <a:cubicBezTo>
                    <a:pt x="4296" y="29482"/>
                    <a:pt x="4312" y="30143"/>
                    <a:pt x="4635" y="30615"/>
                  </a:cubicBezTo>
                  <a:cubicBezTo>
                    <a:pt x="4755" y="30793"/>
                    <a:pt x="4925" y="30915"/>
                    <a:pt x="5077" y="31064"/>
                  </a:cubicBezTo>
                  <a:cubicBezTo>
                    <a:pt x="5520" y="31493"/>
                    <a:pt x="6018" y="31672"/>
                    <a:pt x="6540" y="31993"/>
                  </a:cubicBezTo>
                  <a:cubicBezTo>
                    <a:pt x="6798" y="32151"/>
                    <a:pt x="7112" y="32456"/>
                    <a:pt x="7105" y="32800"/>
                  </a:cubicBezTo>
                  <a:cubicBezTo>
                    <a:pt x="7100" y="32985"/>
                    <a:pt x="7025" y="33156"/>
                    <a:pt x="6954" y="33326"/>
                  </a:cubicBezTo>
                  <a:cubicBezTo>
                    <a:pt x="6882" y="33493"/>
                    <a:pt x="6813" y="33669"/>
                    <a:pt x="6820" y="33852"/>
                  </a:cubicBezTo>
                  <a:cubicBezTo>
                    <a:pt x="6829" y="34115"/>
                    <a:pt x="6970" y="34299"/>
                    <a:pt x="7089" y="34521"/>
                  </a:cubicBezTo>
                  <a:cubicBezTo>
                    <a:pt x="7200" y="34735"/>
                    <a:pt x="7180" y="35111"/>
                    <a:pt x="7158" y="35346"/>
                  </a:cubicBezTo>
                  <a:cubicBezTo>
                    <a:pt x="7176" y="35183"/>
                    <a:pt x="7199" y="35018"/>
                    <a:pt x="7208" y="34852"/>
                  </a:cubicBezTo>
                  <a:cubicBezTo>
                    <a:pt x="7222" y="34576"/>
                    <a:pt x="7077" y="34385"/>
                    <a:pt x="6977" y="34139"/>
                  </a:cubicBezTo>
                  <a:cubicBezTo>
                    <a:pt x="6955" y="34084"/>
                    <a:pt x="6938" y="34026"/>
                    <a:pt x="6926" y="33965"/>
                  </a:cubicBezTo>
                  <a:cubicBezTo>
                    <a:pt x="6880" y="33634"/>
                    <a:pt x="7118" y="33335"/>
                    <a:pt x="7185" y="33008"/>
                  </a:cubicBezTo>
                  <a:cubicBezTo>
                    <a:pt x="7243" y="32723"/>
                    <a:pt x="7164" y="32420"/>
                    <a:pt x="7006" y="32174"/>
                  </a:cubicBezTo>
                  <a:cubicBezTo>
                    <a:pt x="6569" y="31492"/>
                    <a:pt x="5702" y="31363"/>
                    <a:pt x="5115" y="30863"/>
                  </a:cubicBezTo>
                  <a:cubicBezTo>
                    <a:pt x="4701" y="30510"/>
                    <a:pt x="4398" y="29886"/>
                    <a:pt x="4565" y="29338"/>
                  </a:cubicBezTo>
                  <a:cubicBezTo>
                    <a:pt x="4710" y="28864"/>
                    <a:pt x="5137" y="28820"/>
                    <a:pt x="5455" y="28514"/>
                  </a:cubicBezTo>
                  <a:cubicBezTo>
                    <a:pt x="5876" y="28107"/>
                    <a:pt x="5109" y="27882"/>
                    <a:pt x="4839" y="27732"/>
                  </a:cubicBezTo>
                  <a:cubicBezTo>
                    <a:pt x="4794" y="27709"/>
                    <a:pt x="4746" y="27683"/>
                    <a:pt x="4722" y="27636"/>
                  </a:cubicBezTo>
                  <a:cubicBezTo>
                    <a:pt x="4680" y="27564"/>
                    <a:pt x="4709" y="27467"/>
                    <a:pt x="4767" y="27406"/>
                  </a:cubicBezTo>
                  <a:cubicBezTo>
                    <a:pt x="4987" y="27176"/>
                    <a:pt x="5459" y="27053"/>
                    <a:pt x="5750" y="26932"/>
                  </a:cubicBezTo>
                  <a:cubicBezTo>
                    <a:pt x="6656" y="26560"/>
                    <a:pt x="7665" y="26428"/>
                    <a:pt x="8502" y="25898"/>
                  </a:cubicBezTo>
                  <a:cubicBezTo>
                    <a:pt x="8969" y="25602"/>
                    <a:pt x="9067" y="25076"/>
                    <a:pt x="8529" y="24808"/>
                  </a:cubicBezTo>
                  <a:cubicBezTo>
                    <a:pt x="7723" y="24404"/>
                    <a:pt x="6174" y="24780"/>
                    <a:pt x="5835" y="23655"/>
                  </a:cubicBezTo>
                  <a:cubicBezTo>
                    <a:pt x="5725" y="23280"/>
                    <a:pt x="5921" y="22865"/>
                    <a:pt x="6087" y="22550"/>
                  </a:cubicBezTo>
                  <a:cubicBezTo>
                    <a:pt x="7244" y="20322"/>
                    <a:pt x="7607" y="17741"/>
                    <a:pt x="6287" y="15495"/>
                  </a:cubicBezTo>
                  <a:cubicBezTo>
                    <a:pt x="6017" y="15036"/>
                    <a:pt x="5692" y="14608"/>
                    <a:pt x="5456" y="14130"/>
                  </a:cubicBezTo>
                  <a:cubicBezTo>
                    <a:pt x="5220" y="13652"/>
                    <a:pt x="5077" y="13102"/>
                    <a:pt x="5201" y="12585"/>
                  </a:cubicBezTo>
                  <a:cubicBezTo>
                    <a:pt x="5355" y="11943"/>
                    <a:pt x="5902" y="11388"/>
                    <a:pt x="5827" y="10733"/>
                  </a:cubicBezTo>
                  <a:cubicBezTo>
                    <a:pt x="5763" y="10197"/>
                    <a:pt x="5305" y="9813"/>
                    <a:pt x="4926" y="9432"/>
                  </a:cubicBezTo>
                  <a:cubicBezTo>
                    <a:pt x="4479" y="8983"/>
                    <a:pt x="3778" y="8321"/>
                    <a:pt x="3717" y="7691"/>
                  </a:cubicBezTo>
                  <a:cubicBezTo>
                    <a:pt x="3593" y="6390"/>
                    <a:pt x="5327" y="5689"/>
                    <a:pt x="6320" y="5325"/>
                  </a:cubicBezTo>
                  <a:cubicBezTo>
                    <a:pt x="7659" y="4836"/>
                    <a:pt x="9027" y="4411"/>
                    <a:pt x="10305" y="3777"/>
                  </a:cubicBezTo>
                  <a:cubicBezTo>
                    <a:pt x="11580" y="3144"/>
                    <a:pt x="12783" y="2282"/>
                    <a:pt x="13570" y="1092"/>
                  </a:cubicBezTo>
                  <a:cubicBezTo>
                    <a:pt x="13786" y="766"/>
                    <a:pt x="13975" y="385"/>
                    <a:pt x="13908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32"/>
            <p:cNvSpPr/>
            <p:nvPr/>
          </p:nvSpPr>
          <p:spPr>
            <a:xfrm>
              <a:off x="4836408" y="3417198"/>
              <a:ext cx="583217" cy="303254"/>
            </a:xfrm>
            <a:custGeom>
              <a:avLst/>
              <a:gdLst/>
              <a:ahLst/>
              <a:cxnLst/>
              <a:rect l="l" t="t" r="r" b="b"/>
              <a:pathLst>
                <a:path w="6781" h="3526" extrusionOk="0">
                  <a:moveTo>
                    <a:pt x="2660" y="1"/>
                  </a:moveTo>
                  <a:lnTo>
                    <a:pt x="1701" y="316"/>
                  </a:lnTo>
                  <a:cubicBezTo>
                    <a:pt x="1170" y="608"/>
                    <a:pt x="600" y="832"/>
                    <a:pt x="12" y="981"/>
                  </a:cubicBezTo>
                  <a:cubicBezTo>
                    <a:pt x="1" y="1183"/>
                    <a:pt x="175" y="1357"/>
                    <a:pt x="371" y="1407"/>
                  </a:cubicBezTo>
                  <a:cubicBezTo>
                    <a:pt x="426" y="1420"/>
                    <a:pt x="482" y="1426"/>
                    <a:pt x="539" y="1426"/>
                  </a:cubicBezTo>
                  <a:cubicBezTo>
                    <a:pt x="681" y="1426"/>
                    <a:pt x="825" y="1388"/>
                    <a:pt x="961" y="1337"/>
                  </a:cubicBezTo>
                  <a:cubicBezTo>
                    <a:pt x="1149" y="1266"/>
                    <a:pt x="1331" y="1177"/>
                    <a:pt x="1530" y="1139"/>
                  </a:cubicBezTo>
                  <a:cubicBezTo>
                    <a:pt x="1559" y="1135"/>
                    <a:pt x="1588" y="1130"/>
                    <a:pt x="1617" y="1130"/>
                  </a:cubicBezTo>
                  <a:cubicBezTo>
                    <a:pt x="1641" y="1130"/>
                    <a:pt x="1664" y="1133"/>
                    <a:pt x="1687" y="1141"/>
                  </a:cubicBezTo>
                  <a:cubicBezTo>
                    <a:pt x="1729" y="1155"/>
                    <a:pt x="1765" y="1186"/>
                    <a:pt x="1809" y="1193"/>
                  </a:cubicBezTo>
                  <a:cubicBezTo>
                    <a:pt x="1853" y="1201"/>
                    <a:pt x="1899" y="1203"/>
                    <a:pt x="1945" y="1203"/>
                  </a:cubicBezTo>
                  <a:cubicBezTo>
                    <a:pt x="1999" y="1203"/>
                    <a:pt x="2053" y="1200"/>
                    <a:pt x="2105" y="1200"/>
                  </a:cubicBezTo>
                  <a:cubicBezTo>
                    <a:pt x="2269" y="1200"/>
                    <a:pt x="2409" y="1230"/>
                    <a:pt x="2455" y="1482"/>
                  </a:cubicBezTo>
                  <a:cubicBezTo>
                    <a:pt x="2485" y="1653"/>
                    <a:pt x="2452" y="1835"/>
                    <a:pt x="2514" y="1996"/>
                  </a:cubicBezTo>
                  <a:cubicBezTo>
                    <a:pt x="2641" y="2316"/>
                    <a:pt x="3055" y="2381"/>
                    <a:pt x="3341" y="2571"/>
                  </a:cubicBezTo>
                  <a:cubicBezTo>
                    <a:pt x="3508" y="2682"/>
                    <a:pt x="3635" y="2841"/>
                    <a:pt x="3760" y="3000"/>
                  </a:cubicBezTo>
                  <a:cubicBezTo>
                    <a:pt x="3797" y="2854"/>
                    <a:pt x="3695" y="2715"/>
                    <a:pt x="3611" y="2590"/>
                  </a:cubicBezTo>
                  <a:cubicBezTo>
                    <a:pt x="3528" y="2464"/>
                    <a:pt x="3461" y="2290"/>
                    <a:pt x="3553" y="2172"/>
                  </a:cubicBezTo>
                  <a:lnTo>
                    <a:pt x="3553" y="2172"/>
                  </a:lnTo>
                  <a:cubicBezTo>
                    <a:pt x="3724" y="2503"/>
                    <a:pt x="4078" y="2731"/>
                    <a:pt x="4450" y="2750"/>
                  </a:cubicBezTo>
                  <a:cubicBezTo>
                    <a:pt x="4472" y="2751"/>
                    <a:pt x="4494" y="2751"/>
                    <a:pt x="4517" y="2751"/>
                  </a:cubicBezTo>
                  <a:cubicBezTo>
                    <a:pt x="4589" y="2751"/>
                    <a:pt x="4663" y="2747"/>
                    <a:pt x="4736" y="2747"/>
                  </a:cubicBezTo>
                  <a:cubicBezTo>
                    <a:pt x="4869" y="2747"/>
                    <a:pt x="4998" y="2761"/>
                    <a:pt x="5104" y="2837"/>
                  </a:cubicBezTo>
                  <a:cubicBezTo>
                    <a:pt x="5227" y="2926"/>
                    <a:pt x="5288" y="3082"/>
                    <a:pt x="5416" y="3165"/>
                  </a:cubicBezTo>
                  <a:cubicBezTo>
                    <a:pt x="5503" y="3222"/>
                    <a:pt x="5604" y="3236"/>
                    <a:pt x="5710" y="3236"/>
                  </a:cubicBezTo>
                  <a:cubicBezTo>
                    <a:pt x="5801" y="3236"/>
                    <a:pt x="5894" y="3226"/>
                    <a:pt x="5984" y="3225"/>
                  </a:cubicBezTo>
                  <a:cubicBezTo>
                    <a:pt x="5986" y="3225"/>
                    <a:pt x="5987" y="3225"/>
                    <a:pt x="5989" y="3225"/>
                  </a:cubicBezTo>
                  <a:cubicBezTo>
                    <a:pt x="6278" y="3225"/>
                    <a:pt x="6566" y="3333"/>
                    <a:pt x="6781" y="3525"/>
                  </a:cubicBezTo>
                  <a:cubicBezTo>
                    <a:pt x="6765" y="3316"/>
                    <a:pt x="6541" y="3199"/>
                    <a:pt x="6354" y="3101"/>
                  </a:cubicBezTo>
                  <a:cubicBezTo>
                    <a:pt x="6004" y="2921"/>
                    <a:pt x="6032" y="2642"/>
                    <a:pt x="5881" y="2324"/>
                  </a:cubicBezTo>
                  <a:cubicBezTo>
                    <a:pt x="5795" y="2144"/>
                    <a:pt x="5655" y="1992"/>
                    <a:pt x="5483" y="1896"/>
                  </a:cubicBezTo>
                  <a:cubicBezTo>
                    <a:pt x="5175" y="1722"/>
                    <a:pt x="4791" y="1745"/>
                    <a:pt x="4595" y="1417"/>
                  </a:cubicBezTo>
                  <a:lnTo>
                    <a:pt x="4595" y="1417"/>
                  </a:lnTo>
                  <a:cubicBezTo>
                    <a:pt x="4716" y="1446"/>
                    <a:pt x="4841" y="1461"/>
                    <a:pt x="4966" y="1461"/>
                  </a:cubicBezTo>
                  <a:cubicBezTo>
                    <a:pt x="4995" y="1461"/>
                    <a:pt x="5024" y="1461"/>
                    <a:pt x="5053" y="1459"/>
                  </a:cubicBezTo>
                  <a:cubicBezTo>
                    <a:pt x="4916" y="1407"/>
                    <a:pt x="4765" y="1334"/>
                    <a:pt x="4722" y="1195"/>
                  </a:cubicBezTo>
                  <a:cubicBezTo>
                    <a:pt x="4678" y="1060"/>
                    <a:pt x="4749" y="900"/>
                    <a:pt x="4678" y="778"/>
                  </a:cubicBezTo>
                  <a:cubicBezTo>
                    <a:pt x="4652" y="731"/>
                    <a:pt x="4606" y="696"/>
                    <a:pt x="4561" y="666"/>
                  </a:cubicBezTo>
                  <a:cubicBezTo>
                    <a:pt x="3981" y="261"/>
                    <a:pt x="3309" y="229"/>
                    <a:pt x="266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32"/>
            <p:cNvSpPr/>
            <p:nvPr/>
          </p:nvSpPr>
          <p:spPr>
            <a:xfrm>
              <a:off x="5053144" y="3414876"/>
              <a:ext cx="172531" cy="88499"/>
            </a:xfrm>
            <a:custGeom>
              <a:avLst/>
              <a:gdLst/>
              <a:ahLst/>
              <a:cxnLst/>
              <a:rect l="l" t="t" r="r" b="b"/>
              <a:pathLst>
                <a:path w="2006" h="1029" extrusionOk="0">
                  <a:moveTo>
                    <a:pt x="532" y="1"/>
                  </a:moveTo>
                  <a:cubicBezTo>
                    <a:pt x="325" y="1"/>
                    <a:pt x="0" y="141"/>
                    <a:pt x="205" y="490"/>
                  </a:cubicBezTo>
                  <a:lnTo>
                    <a:pt x="1544" y="1028"/>
                  </a:lnTo>
                  <a:lnTo>
                    <a:pt x="2006" y="352"/>
                  </a:lnTo>
                  <a:cubicBezTo>
                    <a:pt x="2006" y="352"/>
                    <a:pt x="776" y="26"/>
                    <a:pt x="578" y="3"/>
                  </a:cubicBezTo>
                  <a:cubicBezTo>
                    <a:pt x="564" y="2"/>
                    <a:pt x="548" y="1"/>
                    <a:pt x="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32"/>
            <p:cNvSpPr/>
            <p:nvPr/>
          </p:nvSpPr>
          <p:spPr>
            <a:xfrm>
              <a:off x="5095803" y="3455557"/>
              <a:ext cx="83857" cy="33370"/>
            </a:xfrm>
            <a:custGeom>
              <a:avLst/>
              <a:gdLst/>
              <a:ahLst/>
              <a:cxnLst/>
              <a:rect l="l" t="t" r="r" b="b"/>
              <a:pathLst>
                <a:path w="975" h="388" extrusionOk="0">
                  <a:moveTo>
                    <a:pt x="10" y="0"/>
                  </a:moveTo>
                  <a:cubicBezTo>
                    <a:pt x="3" y="0"/>
                    <a:pt x="0" y="10"/>
                    <a:pt x="5" y="12"/>
                  </a:cubicBezTo>
                  <a:cubicBezTo>
                    <a:pt x="163" y="89"/>
                    <a:pt x="332" y="126"/>
                    <a:pt x="490" y="197"/>
                  </a:cubicBezTo>
                  <a:cubicBezTo>
                    <a:pt x="644" y="265"/>
                    <a:pt x="789" y="342"/>
                    <a:pt x="955" y="387"/>
                  </a:cubicBezTo>
                  <a:cubicBezTo>
                    <a:pt x="956" y="387"/>
                    <a:pt x="957" y="387"/>
                    <a:pt x="958" y="387"/>
                  </a:cubicBezTo>
                  <a:cubicBezTo>
                    <a:pt x="969" y="387"/>
                    <a:pt x="974" y="372"/>
                    <a:pt x="964" y="367"/>
                  </a:cubicBezTo>
                  <a:cubicBezTo>
                    <a:pt x="656" y="214"/>
                    <a:pt x="336" y="114"/>
                    <a:pt x="12" y="1"/>
                  </a:cubicBezTo>
                  <a:cubicBezTo>
                    <a:pt x="12" y="0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32"/>
            <p:cNvSpPr/>
            <p:nvPr/>
          </p:nvSpPr>
          <p:spPr>
            <a:xfrm>
              <a:off x="5095201" y="3443086"/>
              <a:ext cx="102951" cy="29758"/>
            </a:xfrm>
            <a:custGeom>
              <a:avLst/>
              <a:gdLst/>
              <a:ahLst/>
              <a:cxnLst/>
              <a:rect l="l" t="t" r="r" b="b"/>
              <a:pathLst>
                <a:path w="1197" h="346" extrusionOk="0">
                  <a:moveTo>
                    <a:pt x="9" y="1"/>
                  </a:moveTo>
                  <a:cubicBezTo>
                    <a:pt x="3" y="1"/>
                    <a:pt x="0" y="10"/>
                    <a:pt x="6" y="12"/>
                  </a:cubicBezTo>
                  <a:cubicBezTo>
                    <a:pt x="165" y="98"/>
                    <a:pt x="290" y="125"/>
                    <a:pt x="467" y="134"/>
                  </a:cubicBezTo>
                  <a:cubicBezTo>
                    <a:pt x="731" y="147"/>
                    <a:pt x="920" y="236"/>
                    <a:pt x="1157" y="343"/>
                  </a:cubicBezTo>
                  <a:cubicBezTo>
                    <a:pt x="1159" y="344"/>
                    <a:pt x="1162" y="345"/>
                    <a:pt x="1165" y="345"/>
                  </a:cubicBezTo>
                  <a:cubicBezTo>
                    <a:pt x="1184" y="345"/>
                    <a:pt x="1197" y="317"/>
                    <a:pt x="1175" y="308"/>
                  </a:cubicBezTo>
                  <a:cubicBezTo>
                    <a:pt x="1013" y="234"/>
                    <a:pt x="831" y="118"/>
                    <a:pt x="653" y="88"/>
                  </a:cubicBezTo>
                  <a:cubicBezTo>
                    <a:pt x="632" y="84"/>
                    <a:pt x="613" y="83"/>
                    <a:pt x="594" y="83"/>
                  </a:cubicBezTo>
                  <a:cubicBezTo>
                    <a:pt x="546" y="83"/>
                    <a:pt x="502" y="92"/>
                    <a:pt x="449" y="95"/>
                  </a:cubicBezTo>
                  <a:cubicBezTo>
                    <a:pt x="439" y="95"/>
                    <a:pt x="429" y="96"/>
                    <a:pt x="419" y="96"/>
                  </a:cubicBezTo>
                  <a:cubicBezTo>
                    <a:pt x="276" y="96"/>
                    <a:pt x="148" y="49"/>
                    <a:pt x="12" y="2"/>
                  </a:cubicBezTo>
                  <a:cubicBezTo>
                    <a:pt x="11" y="1"/>
                    <a:pt x="10" y="1"/>
                    <a:pt x="9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32"/>
            <p:cNvSpPr/>
            <p:nvPr/>
          </p:nvSpPr>
          <p:spPr>
            <a:xfrm>
              <a:off x="5094083" y="3428207"/>
              <a:ext cx="108799" cy="25888"/>
            </a:xfrm>
            <a:custGeom>
              <a:avLst/>
              <a:gdLst/>
              <a:ahLst/>
              <a:cxnLst/>
              <a:rect l="l" t="t" r="r" b="b"/>
              <a:pathLst>
                <a:path w="1265" h="301" extrusionOk="0">
                  <a:moveTo>
                    <a:pt x="27" y="0"/>
                  </a:moveTo>
                  <a:cubicBezTo>
                    <a:pt x="8" y="0"/>
                    <a:pt x="1" y="29"/>
                    <a:pt x="21" y="37"/>
                  </a:cubicBezTo>
                  <a:cubicBezTo>
                    <a:pt x="188" y="104"/>
                    <a:pt x="369" y="175"/>
                    <a:pt x="551" y="181"/>
                  </a:cubicBezTo>
                  <a:cubicBezTo>
                    <a:pt x="560" y="181"/>
                    <a:pt x="570" y="181"/>
                    <a:pt x="579" y="181"/>
                  </a:cubicBezTo>
                  <a:cubicBezTo>
                    <a:pt x="650" y="181"/>
                    <a:pt x="714" y="173"/>
                    <a:pt x="781" y="173"/>
                  </a:cubicBezTo>
                  <a:cubicBezTo>
                    <a:pt x="826" y="173"/>
                    <a:pt x="872" y="177"/>
                    <a:pt x="921" y="189"/>
                  </a:cubicBezTo>
                  <a:cubicBezTo>
                    <a:pt x="1033" y="217"/>
                    <a:pt x="1142" y="261"/>
                    <a:pt x="1248" y="300"/>
                  </a:cubicBezTo>
                  <a:cubicBezTo>
                    <a:pt x="1249" y="300"/>
                    <a:pt x="1250" y="300"/>
                    <a:pt x="1251" y="300"/>
                  </a:cubicBezTo>
                  <a:cubicBezTo>
                    <a:pt x="1259" y="300"/>
                    <a:pt x="1264" y="285"/>
                    <a:pt x="1257" y="282"/>
                  </a:cubicBezTo>
                  <a:cubicBezTo>
                    <a:pt x="1101" y="214"/>
                    <a:pt x="937" y="139"/>
                    <a:pt x="766" y="126"/>
                  </a:cubicBezTo>
                  <a:cubicBezTo>
                    <a:pt x="724" y="122"/>
                    <a:pt x="683" y="122"/>
                    <a:pt x="642" y="122"/>
                  </a:cubicBezTo>
                  <a:cubicBezTo>
                    <a:pt x="629" y="122"/>
                    <a:pt x="616" y="122"/>
                    <a:pt x="602" y="122"/>
                  </a:cubicBezTo>
                  <a:cubicBezTo>
                    <a:pt x="525" y="122"/>
                    <a:pt x="448" y="121"/>
                    <a:pt x="365" y="101"/>
                  </a:cubicBezTo>
                  <a:cubicBezTo>
                    <a:pt x="252" y="73"/>
                    <a:pt x="144" y="30"/>
                    <a:pt x="32" y="1"/>
                  </a:cubicBezTo>
                  <a:cubicBezTo>
                    <a:pt x="31" y="0"/>
                    <a:pt x="29" y="0"/>
                    <a:pt x="27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32"/>
            <p:cNvSpPr/>
            <p:nvPr/>
          </p:nvSpPr>
          <p:spPr>
            <a:xfrm>
              <a:off x="5116015" y="3423821"/>
              <a:ext cx="50142" cy="12299"/>
            </a:xfrm>
            <a:custGeom>
              <a:avLst/>
              <a:gdLst/>
              <a:ahLst/>
              <a:cxnLst/>
              <a:rect l="l" t="t" r="r" b="b"/>
              <a:pathLst>
                <a:path w="583" h="143" extrusionOk="0">
                  <a:moveTo>
                    <a:pt x="16" y="1"/>
                  </a:moveTo>
                  <a:cubicBezTo>
                    <a:pt x="7" y="1"/>
                    <a:pt x="0" y="11"/>
                    <a:pt x="8" y="15"/>
                  </a:cubicBezTo>
                  <a:cubicBezTo>
                    <a:pt x="87" y="50"/>
                    <a:pt x="168" y="94"/>
                    <a:pt x="251" y="108"/>
                  </a:cubicBezTo>
                  <a:cubicBezTo>
                    <a:pt x="355" y="126"/>
                    <a:pt x="461" y="124"/>
                    <a:pt x="567" y="142"/>
                  </a:cubicBezTo>
                  <a:cubicBezTo>
                    <a:pt x="568" y="142"/>
                    <a:pt x="569" y="142"/>
                    <a:pt x="570" y="142"/>
                  </a:cubicBezTo>
                  <a:cubicBezTo>
                    <a:pt x="578" y="142"/>
                    <a:pt x="583" y="127"/>
                    <a:pt x="573" y="124"/>
                  </a:cubicBezTo>
                  <a:cubicBezTo>
                    <a:pt x="495" y="104"/>
                    <a:pt x="416" y="97"/>
                    <a:pt x="337" y="94"/>
                  </a:cubicBezTo>
                  <a:cubicBezTo>
                    <a:pt x="220" y="89"/>
                    <a:pt x="122" y="46"/>
                    <a:pt x="17" y="1"/>
                  </a:cubicBezTo>
                  <a:cubicBezTo>
                    <a:pt x="17" y="1"/>
                    <a:pt x="16" y="1"/>
                    <a:pt x="16" y="1"/>
                  </a:cubicBezTo>
                  <a:close/>
                </a:path>
              </a:pathLst>
            </a:custGeom>
            <a:solidFill>
              <a:srgbClr val="4C14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32"/>
            <p:cNvSpPr/>
            <p:nvPr/>
          </p:nvSpPr>
          <p:spPr>
            <a:xfrm>
              <a:off x="5175531" y="3435690"/>
              <a:ext cx="35693" cy="11869"/>
            </a:xfrm>
            <a:custGeom>
              <a:avLst/>
              <a:gdLst/>
              <a:ahLst/>
              <a:cxnLst/>
              <a:rect l="l" t="t" r="r" b="b"/>
              <a:pathLst>
                <a:path w="415" h="138" extrusionOk="0">
                  <a:moveTo>
                    <a:pt x="9" y="1"/>
                  </a:moveTo>
                  <a:cubicBezTo>
                    <a:pt x="4" y="1"/>
                    <a:pt x="1" y="11"/>
                    <a:pt x="9" y="14"/>
                  </a:cubicBezTo>
                  <a:cubicBezTo>
                    <a:pt x="144" y="44"/>
                    <a:pt x="268" y="97"/>
                    <a:pt x="398" y="137"/>
                  </a:cubicBezTo>
                  <a:cubicBezTo>
                    <a:pt x="399" y="138"/>
                    <a:pt x="400" y="138"/>
                    <a:pt x="401" y="138"/>
                  </a:cubicBezTo>
                  <a:cubicBezTo>
                    <a:pt x="409" y="138"/>
                    <a:pt x="415" y="124"/>
                    <a:pt x="405" y="118"/>
                  </a:cubicBezTo>
                  <a:cubicBezTo>
                    <a:pt x="285" y="55"/>
                    <a:pt x="144" y="26"/>
                    <a:pt x="11" y="1"/>
                  </a:cubicBezTo>
                  <a:cubicBezTo>
                    <a:pt x="10" y="1"/>
                    <a:pt x="10" y="1"/>
                    <a:pt x="9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32"/>
            <p:cNvSpPr/>
            <p:nvPr/>
          </p:nvSpPr>
          <p:spPr>
            <a:xfrm>
              <a:off x="5141731" y="3460717"/>
              <a:ext cx="15567" cy="5590"/>
            </a:xfrm>
            <a:custGeom>
              <a:avLst/>
              <a:gdLst/>
              <a:ahLst/>
              <a:cxnLst/>
              <a:rect l="l" t="t" r="r" b="b"/>
              <a:pathLst>
                <a:path w="181" h="65" extrusionOk="0">
                  <a:moveTo>
                    <a:pt x="14" y="0"/>
                  </a:moveTo>
                  <a:cubicBezTo>
                    <a:pt x="2" y="0"/>
                    <a:pt x="0" y="15"/>
                    <a:pt x="10" y="18"/>
                  </a:cubicBezTo>
                  <a:cubicBezTo>
                    <a:pt x="64" y="32"/>
                    <a:pt x="115" y="51"/>
                    <a:pt x="167" y="64"/>
                  </a:cubicBezTo>
                  <a:cubicBezTo>
                    <a:pt x="168" y="64"/>
                    <a:pt x="168" y="65"/>
                    <a:pt x="169" y="65"/>
                  </a:cubicBezTo>
                  <a:cubicBezTo>
                    <a:pt x="178" y="65"/>
                    <a:pt x="181" y="51"/>
                    <a:pt x="173" y="45"/>
                  </a:cubicBezTo>
                  <a:cubicBezTo>
                    <a:pt x="123" y="25"/>
                    <a:pt x="68" y="1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32"/>
            <p:cNvSpPr/>
            <p:nvPr/>
          </p:nvSpPr>
          <p:spPr>
            <a:xfrm>
              <a:off x="5169167" y="3470006"/>
              <a:ext cx="16599" cy="8084"/>
            </a:xfrm>
            <a:custGeom>
              <a:avLst/>
              <a:gdLst/>
              <a:ahLst/>
              <a:cxnLst/>
              <a:rect l="l" t="t" r="r" b="b"/>
              <a:pathLst>
                <a:path w="193" h="94" extrusionOk="0">
                  <a:moveTo>
                    <a:pt x="11" y="0"/>
                  </a:moveTo>
                  <a:cubicBezTo>
                    <a:pt x="2" y="0"/>
                    <a:pt x="0" y="16"/>
                    <a:pt x="10" y="20"/>
                  </a:cubicBezTo>
                  <a:cubicBezTo>
                    <a:pt x="67" y="45"/>
                    <a:pt x="122" y="69"/>
                    <a:pt x="177" y="93"/>
                  </a:cubicBezTo>
                  <a:cubicBezTo>
                    <a:pt x="179" y="93"/>
                    <a:pt x="180" y="93"/>
                    <a:pt x="181" y="93"/>
                  </a:cubicBezTo>
                  <a:cubicBezTo>
                    <a:pt x="189" y="93"/>
                    <a:pt x="193" y="82"/>
                    <a:pt x="188" y="77"/>
                  </a:cubicBezTo>
                  <a:cubicBezTo>
                    <a:pt x="145" y="35"/>
                    <a:pt x="67" y="20"/>
                    <a:pt x="15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32"/>
            <p:cNvSpPr/>
            <p:nvPr/>
          </p:nvSpPr>
          <p:spPr>
            <a:xfrm>
              <a:off x="5176649" y="3440936"/>
              <a:ext cx="61925" cy="64590"/>
            </a:xfrm>
            <a:custGeom>
              <a:avLst/>
              <a:gdLst/>
              <a:ahLst/>
              <a:cxnLst/>
              <a:rect l="l" t="t" r="r" b="b"/>
              <a:pathLst>
                <a:path w="720" h="751" extrusionOk="0">
                  <a:moveTo>
                    <a:pt x="388" y="1"/>
                  </a:moveTo>
                  <a:cubicBezTo>
                    <a:pt x="239" y="21"/>
                    <a:pt x="79" y="92"/>
                    <a:pt x="25" y="230"/>
                  </a:cubicBezTo>
                  <a:cubicBezTo>
                    <a:pt x="8" y="275"/>
                    <a:pt x="3" y="325"/>
                    <a:pt x="2" y="371"/>
                  </a:cubicBezTo>
                  <a:cubicBezTo>
                    <a:pt x="0" y="420"/>
                    <a:pt x="0" y="470"/>
                    <a:pt x="3" y="519"/>
                  </a:cubicBezTo>
                  <a:cubicBezTo>
                    <a:pt x="8" y="585"/>
                    <a:pt x="21" y="653"/>
                    <a:pt x="66" y="698"/>
                  </a:cubicBezTo>
                  <a:cubicBezTo>
                    <a:pt x="107" y="738"/>
                    <a:pt x="164" y="750"/>
                    <a:pt x="223" y="750"/>
                  </a:cubicBezTo>
                  <a:cubicBezTo>
                    <a:pt x="245" y="750"/>
                    <a:pt x="267" y="749"/>
                    <a:pt x="289" y="746"/>
                  </a:cubicBezTo>
                  <a:cubicBezTo>
                    <a:pt x="429" y="727"/>
                    <a:pt x="574" y="669"/>
                    <a:pt x="648" y="551"/>
                  </a:cubicBezTo>
                  <a:cubicBezTo>
                    <a:pt x="719" y="441"/>
                    <a:pt x="713" y="297"/>
                    <a:pt x="681" y="172"/>
                  </a:cubicBezTo>
                  <a:cubicBezTo>
                    <a:pt x="664" y="113"/>
                    <a:pt x="628" y="78"/>
                    <a:pt x="584" y="55"/>
                  </a:cubicBezTo>
                  <a:cubicBezTo>
                    <a:pt x="529" y="26"/>
                    <a:pt x="456" y="15"/>
                    <a:pt x="3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32"/>
            <p:cNvSpPr/>
            <p:nvPr/>
          </p:nvSpPr>
          <p:spPr>
            <a:xfrm>
              <a:off x="5182928" y="3448677"/>
              <a:ext cx="25802" cy="26060"/>
            </a:xfrm>
            <a:custGeom>
              <a:avLst/>
              <a:gdLst/>
              <a:ahLst/>
              <a:cxnLst/>
              <a:rect l="l" t="t" r="r" b="b"/>
              <a:pathLst>
                <a:path w="300" h="303" extrusionOk="0">
                  <a:moveTo>
                    <a:pt x="281" y="0"/>
                  </a:moveTo>
                  <a:cubicBezTo>
                    <a:pt x="280" y="0"/>
                    <a:pt x="279" y="0"/>
                    <a:pt x="277" y="1"/>
                  </a:cubicBezTo>
                  <a:cubicBezTo>
                    <a:pt x="147" y="34"/>
                    <a:pt x="0" y="142"/>
                    <a:pt x="39" y="296"/>
                  </a:cubicBezTo>
                  <a:cubicBezTo>
                    <a:pt x="41" y="300"/>
                    <a:pt x="44" y="302"/>
                    <a:pt x="47" y="302"/>
                  </a:cubicBezTo>
                  <a:cubicBezTo>
                    <a:pt x="51" y="302"/>
                    <a:pt x="54" y="300"/>
                    <a:pt x="55" y="296"/>
                  </a:cubicBezTo>
                  <a:cubicBezTo>
                    <a:pt x="80" y="230"/>
                    <a:pt x="81" y="172"/>
                    <a:pt x="135" y="121"/>
                  </a:cubicBezTo>
                  <a:cubicBezTo>
                    <a:pt x="182" y="81"/>
                    <a:pt x="237" y="55"/>
                    <a:pt x="288" y="26"/>
                  </a:cubicBezTo>
                  <a:cubicBezTo>
                    <a:pt x="299" y="19"/>
                    <a:pt x="293" y="0"/>
                    <a:pt x="281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32"/>
            <p:cNvSpPr/>
            <p:nvPr/>
          </p:nvSpPr>
          <p:spPr>
            <a:xfrm>
              <a:off x="5188604" y="3482133"/>
              <a:ext cx="35521" cy="10321"/>
            </a:xfrm>
            <a:custGeom>
              <a:avLst/>
              <a:gdLst/>
              <a:ahLst/>
              <a:cxnLst/>
              <a:rect l="l" t="t" r="r" b="b"/>
              <a:pathLst>
                <a:path w="413" h="120" extrusionOk="0">
                  <a:moveTo>
                    <a:pt x="7" y="1"/>
                  </a:moveTo>
                  <a:cubicBezTo>
                    <a:pt x="3" y="1"/>
                    <a:pt x="0" y="4"/>
                    <a:pt x="2" y="8"/>
                  </a:cubicBezTo>
                  <a:cubicBezTo>
                    <a:pt x="47" y="82"/>
                    <a:pt x="129" y="120"/>
                    <a:pt x="212" y="120"/>
                  </a:cubicBezTo>
                  <a:cubicBezTo>
                    <a:pt x="287" y="120"/>
                    <a:pt x="361" y="89"/>
                    <a:pt x="407" y="27"/>
                  </a:cubicBezTo>
                  <a:cubicBezTo>
                    <a:pt x="412" y="21"/>
                    <a:pt x="404" y="14"/>
                    <a:pt x="397" y="14"/>
                  </a:cubicBezTo>
                  <a:cubicBezTo>
                    <a:pt x="396" y="14"/>
                    <a:pt x="395" y="14"/>
                    <a:pt x="394" y="14"/>
                  </a:cubicBezTo>
                  <a:cubicBezTo>
                    <a:pt x="329" y="53"/>
                    <a:pt x="252" y="86"/>
                    <a:pt x="178" y="86"/>
                  </a:cubicBezTo>
                  <a:cubicBezTo>
                    <a:pt x="117" y="86"/>
                    <a:pt x="59" y="64"/>
                    <a:pt x="12" y="4"/>
                  </a:cubicBezTo>
                  <a:cubicBezTo>
                    <a:pt x="11" y="2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32"/>
            <p:cNvSpPr/>
            <p:nvPr/>
          </p:nvSpPr>
          <p:spPr>
            <a:xfrm>
              <a:off x="5214578" y="3451773"/>
              <a:ext cx="16513" cy="23479"/>
            </a:xfrm>
            <a:custGeom>
              <a:avLst/>
              <a:gdLst/>
              <a:ahLst/>
              <a:cxnLst/>
              <a:rect l="l" t="t" r="r" b="b"/>
              <a:pathLst>
                <a:path w="192" h="273" extrusionOk="0">
                  <a:moveTo>
                    <a:pt x="42" y="1"/>
                  </a:moveTo>
                  <a:cubicBezTo>
                    <a:pt x="34" y="1"/>
                    <a:pt x="26" y="1"/>
                    <a:pt x="18" y="3"/>
                  </a:cubicBezTo>
                  <a:cubicBezTo>
                    <a:pt x="1" y="6"/>
                    <a:pt x="4" y="32"/>
                    <a:pt x="18" y="37"/>
                  </a:cubicBezTo>
                  <a:cubicBezTo>
                    <a:pt x="63" y="53"/>
                    <a:pt x="100" y="68"/>
                    <a:pt x="126" y="112"/>
                  </a:cubicBezTo>
                  <a:cubicBezTo>
                    <a:pt x="153" y="157"/>
                    <a:pt x="158" y="209"/>
                    <a:pt x="155" y="263"/>
                  </a:cubicBezTo>
                  <a:cubicBezTo>
                    <a:pt x="155" y="268"/>
                    <a:pt x="161" y="272"/>
                    <a:pt x="167" y="272"/>
                  </a:cubicBezTo>
                  <a:cubicBezTo>
                    <a:pt x="172" y="272"/>
                    <a:pt x="176" y="270"/>
                    <a:pt x="177" y="264"/>
                  </a:cubicBezTo>
                  <a:cubicBezTo>
                    <a:pt x="192" y="170"/>
                    <a:pt x="162" y="1"/>
                    <a:pt x="42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32"/>
            <p:cNvSpPr/>
            <p:nvPr/>
          </p:nvSpPr>
          <p:spPr>
            <a:xfrm>
              <a:off x="5197635" y="3458395"/>
              <a:ext cx="21158" cy="15223"/>
            </a:xfrm>
            <a:custGeom>
              <a:avLst/>
              <a:gdLst/>
              <a:ahLst/>
              <a:cxnLst/>
              <a:rect l="l" t="t" r="r" b="b"/>
              <a:pathLst>
                <a:path w="246" h="177" extrusionOk="0">
                  <a:moveTo>
                    <a:pt x="137" y="0"/>
                  </a:moveTo>
                  <a:cubicBezTo>
                    <a:pt x="76" y="0"/>
                    <a:pt x="22" y="59"/>
                    <a:pt x="3" y="113"/>
                  </a:cubicBezTo>
                  <a:cubicBezTo>
                    <a:pt x="1" y="122"/>
                    <a:pt x="7" y="127"/>
                    <a:pt x="14" y="127"/>
                  </a:cubicBezTo>
                  <a:cubicBezTo>
                    <a:pt x="19" y="127"/>
                    <a:pt x="24" y="124"/>
                    <a:pt x="27" y="119"/>
                  </a:cubicBezTo>
                  <a:cubicBezTo>
                    <a:pt x="35" y="98"/>
                    <a:pt x="48" y="78"/>
                    <a:pt x="64" y="62"/>
                  </a:cubicBezTo>
                  <a:cubicBezTo>
                    <a:pt x="85" y="44"/>
                    <a:pt x="102" y="35"/>
                    <a:pt x="121" y="35"/>
                  </a:cubicBezTo>
                  <a:cubicBezTo>
                    <a:pt x="131" y="35"/>
                    <a:pt x="142" y="38"/>
                    <a:pt x="154" y="43"/>
                  </a:cubicBezTo>
                  <a:cubicBezTo>
                    <a:pt x="205" y="65"/>
                    <a:pt x="209" y="116"/>
                    <a:pt x="221" y="167"/>
                  </a:cubicBezTo>
                  <a:cubicBezTo>
                    <a:pt x="222" y="173"/>
                    <a:pt x="227" y="176"/>
                    <a:pt x="232" y="176"/>
                  </a:cubicBezTo>
                  <a:cubicBezTo>
                    <a:pt x="238" y="176"/>
                    <a:pt x="244" y="172"/>
                    <a:pt x="244" y="164"/>
                  </a:cubicBezTo>
                  <a:cubicBezTo>
                    <a:pt x="246" y="107"/>
                    <a:pt x="215" y="11"/>
                    <a:pt x="150" y="1"/>
                  </a:cubicBezTo>
                  <a:cubicBezTo>
                    <a:pt x="146" y="1"/>
                    <a:pt x="142" y="0"/>
                    <a:pt x="137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32"/>
            <p:cNvSpPr/>
            <p:nvPr/>
          </p:nvSpPr>
          <p:spPr>
            <a:xfrm>
              <a:off x="5200043" y="3474823"/>
              <a:ext cx="16857" cy="8342"/>
            </a:xfrm>
            <a:custGeom>
              <a:avLst/>
              <a:gdLst/>
              <a:ahLst/>
              <a:cxnLst/>
              <a:rect l="l" t="t" r="r" b="b"/>
              <a:pathLst>
                <a:path w="196" h="97" extrusionOk="0">
                  <a:moveTo>
                    <a:pt x="16" y="1"/>
                  </a:moveTo>
                  <a:cubicBezTo>
                    <a:pt x="11" y="1"/>
                    <a:pt x="6" y="4"/>
                    <a:pt x="6" y="11"/>
                  </a:cubicBezTo>
                  <a:cubicBezTo>
                    <a:pt x="0" y="67"/>
                    <a:pt x="56" y="97"/>
                    <a:pt x="106" y="97"/>
                  </a:cubicBezTo>
                  <a:cubicBezTo>
                    <a:pt x="153" y="97"/>
                    <a:pt x="195" y="72"/>
                    <a:pt x="184" y="21"/>
                  </a:cubicBezTo>
                  <a:cubicBezTo>
                    <a:pt x="183" y="14"/>
                    <a:pt x="176" y="10"/>
                    <a:pt x="170" y="10"/>
                  </a:cubicBezTo>
                  <a:cubicBezTo>
                    <a:pt x="164" y="10"/>
                    <a:pt x="159" y="13"/>
                    <a:pt x="157" y="18"/>
                  </a:cubicBezTo>
                  <a:cubicBezTo>
                    <a:pt x="144" y="41"/>
                    <a:pt x="119" y="56"/>
                    <a:pt x="91" y="56"/>
                  </a:cubicBezTo>
                  <a:cubicBezTo>
                    <a:pt x="65" y="56"/>
                    <a:pt x="29" y="41"/>
                    <a:pt x="26" y="11"/>
                  </a:cubicBezTo>
                  <a:cubicBezTo>
                    <a:pt x="26" y="4"/>
                    <a:pt x="21" y="1"/>
                    <a:pt x="16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32"/>
            <p:cNvSpPr/>
            <p:nvPr/>
          </p:nvSpPr>
          <p:spPr>
            <a:xfrm>
              <a:off x="5203311" y="3468372"/>
              <a:ext cx="8945" cy="6450"/>
            </a:xfrm>
            <a:custGeom>
              <a:avLst/>
              <a:gdLst/>
              <a:ahLst/>
              <a:cxnLst/>
              <a:rect l="l" t="t" r="r" b="b"/>
              <a:pathLst>
                <a:path w="104" h="75" extrusionOk="0">
                  <a:moveTo>
                    <a:pt x="91" y="1"/>
                  </a:moveTo>
                  <a:cubicBezTo>
                    <a:pt x="88" y="1"/>
                    <a:pt x="85" y="2"/>
                    <a:pt x="82" y="6"/>
                  </a:cubicBezTo>
                  <a:cubicBezTo>
                    <a:pt x="77" y="13"/>
                    <a:pt x="54" y="45"/>
                    <a:pt x="38" y="45"/>
                  </a:cubicBezTo>
                  <a:cubicBezTo>
                    <a:pt x="33" y="45"/>
                    <a:pt x="29" y="43"/>
                    <a:pt x="26" y="38"/>
                  </a:cubicBezTo>
                  <a:cubicBezTo>
                    <a:pt x="23" y="33"/>
                    <a:pt x="19" y="31"/>
                    <a:pt x="16" y="31"/>
                  </a:cubicBezTo>
                  <a:cubicBezTo>
                    <a:pt x="8" y="31"/>
                    <a:pt x="1" y="40"/>
                    <a:pt x="6" y="49"/>
                  </a:cubicBezTo>
                  <a:cubicBezTo>
                    <a:pt x="14" y="67"/>
                    <a:pt x="27" y="75"/>
                    <a:pt x="40" y="75"/>
                  </a:cubicBezTo>
                  <a:cubicBezTo>
                    <a:pt x="68" y="75"/>
                    <a:pt x="98" y="45"/>
                    <a:pt x="103" y="16"/>
                  </a:cubicBezTo>
                  <a:cubicBezTo>
                    <a:pt x="104" y="9"/>
                    <a:pt x="98" y="1"/>
                    <a:pt x="91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32"/>
            <p:cNvSpPr/>
            <p:nvPr/>
          </p:nvSpPr>
          <p:spPr>
            <a:xfrm>
              <a:off x="4828065" y="3431905"/>
              <a:ext cx="172617" cy="88413"/>
            </a:xfrm>
            <a:custGeom>
              <a:avLst/>
              <a:gdLst/>
              <a:ahLst/>
              <a:cxnLst/>
              <a:rect l="l" t="t" r="r" b="b"/>
              <a:pathLst>
                <a:path w="2007" h="1028" extrusionOk="0">
                  <a:moveTo>
                    <a:pt x="1472" y="0"/>
                  </a:moveTo>
                  <a:cubicBezTo>
                    <a:pt x="1456" y="0"/>
                    <a:pt x="1442" y="1"/>
                    <a:pt x="1428" y="3"/>
                  </a:cubicBezTo>
                  <a:cubicBezTo>
                    <a:pt x="1230" y="26"/>
                    <a:pt x="0" y="351"/>
                    <a:pt x="0" y="351"/>
                  </a:cubicBezTo>
                  <a:lnTo>
                    <a:pt x="462" y="1028"/>
                  </a:lnTo>
                  <a:lnTo>
                    <a:pt x="1801" y="489"/>
                  </a:lnTo>
                  <a:cubicBezTo>
                    <a:pt x="2007" y="139"/>
                    <a:pt x="1679" y="0"/>
                    <a:pt x="14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32"/>
            <p:cNvSpPr/>
            <p:nvPr/>
          </p:nvSpPr>
          <p:spPr>
            <a:xfrm>
              <a:off x="4874337" y="3472586"/>
              <a:ext cx="83685" cy="33284"/>
            </a:xfrm>
            <a:custGeom>
              <a:avLst/>
              <a:gdLst/>
              <a:ahLst/>
              <a:cxnLst/>
              <a:rect l="l" t="t" r="r" b="b"/>
              <a:pathLst>
                <a:path w="973" h="387" extrusionOk="0">
                  <a:moveTo>
                    <a:pt x="962" y="0"/>
                  </a:moveTo>
                  <a:cubicBezTo>
                    <a:pt x="962" y="0"/>
                    <a:pt x="961" y="0"/>
                    <a:pt x="961" y="0"/>
                  </a:cubicBezTo>
                  <a:cubicBezTo>
                    <a:pt x="639" y="115"/>
                    <a:pt x="319" y="214"/>
                    <a:pt x="10" y="366"/>
                  </a:cubicBezTo>
                  <a:cubicBezTo>
                    <a:pt x="1" y="372"/>
                    <a:pt x="6" y="387"/>
                    <a:pt x="16" y="387"/>
                  </a:cubicBezTo>
                  <a:cubicBezTo>
                    <a:pt x="17" y="387"/>
                    <a:pt x="18" y="387"/>
                    <a:pt x="19" y="386"/>
                  </a:cubicBezTo>
                  <a:cubicBezTo>
                    <a:pt x="184" y="339"/>
                    <a:pt x="329" y="265"/>
                    <a:pt x="483" y="196"/>
                  </a:cubicBezTo>
                  <a:cubicBezTo>
                    <a:pt x="642" y="125"/>
                    <a:pt x="810" y="87"/>
                    <a:pt x="968" y="12"/>
                  </a:cubicBezTo>
                  <a:cubicBezTo>
                    <a:pt x="972" y="9"/>
                    <a:pt x="968" y="0"/>
                    <a:pt x="962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32"/>
            <p:cNvSpPr/>
            <p:nvPr/>
          </p:nvSpPr>
          <p:spPr>
            <a:xfrm>
              <a:off x="4855588" y="3460029"/>
              <a:ext cx="102779" cy="29672"/>
            </a:xfrm>
            <a:custGeom>
              <a:avLst/>
              <a:gdLst/>
              <a:ahLst/>
              <a:cxnLst/>
              <a:rect l="l" t="t" r="r" b="b"/>
              <a:pathLst>
                <a:path w="1195" h="345" extrusionOk="0">
                  <a:moveTo>
                    <a:pt x="1186" y="1"/>
                  </a:moveTo>
                  <a:cubicBezTo>
                    <a:pt x="1186" y="1"/>
                    <a:pt x="1185" y="1"/>
                    <a:pt x="1185" y="1"/>
                  </a:cubicBezTo>
                  <a:cubicBezTo>
                    <a:pt x="1064" y="40"/>
                    <a:pt x="938" y="97"/>
                    <a:pt x="809" y="98"/>
                  </a:cubicBezTo>
                  <a:cubicBezTo>
                    <a:pt x="807" y="98"/>
                    <a:pt x="804" y="98"/>
                    <a:pt x="802" y="98"/>
                  </a:cubicBezTo>
                  <a:cubicBezTo>
                    <a:pt x="733" y="98"/>
                    <a:pt x="670" y="81"/>
                    <a:pt x="604" y="81"/>
                  </a:cubicBezTo>
                  <a:cubicBezTo>
                    <a:pt x="585" y="81"/>
                    <a:pt x="565" y="83"/>
                    <a:pt x="544" y="87"/>
                  </a:cubicBezTo>
                  <a:cubicBezTo>
                    <a:pt x="366" y="117"/>
                    <a:pt x="184" y="233"/>
                    <a:pt x="22" y="307"/>
                  </a:cubicBezTo>
                  <a:cubicBezTo>
                    <a:pt x="0" y="316"/>
                    <a:pt x="13" y="344"/>
                    <a:pt x="32" y="344"/>
                  </a:cubicBezTo>
                  <a:cubicBezTo>
                    <a:pt x="35" y="344"/>
                    <a:pt x="38" y="344"/>
                    <a:pt x="41" y="342"/>
                  </a:cubicBezTo>
                  <a:cubicBezTo>
                    <a:pt x="277" y="235"/>
                    <a:pt x="465" y="148"/>
                    <a:pt x="730" y="133"/>
                  </a:cubicBezTo>
                  <a:cubicBezTo>
                    <a:pt x="908" y="124"/>
                    <a:pt x="1032" y="97"/>
                    <a:pt x="1191" y="11"/>
                  </a:cubicBezTo>
                  <a:cubicBezTo>
                    <a:pt x="1195" y="10"/>
                    <a:pt x="1192" y="1"/>
                    <a:pt x="1186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32"/>
            <p:cNvSpPr/>
            <p:nvPr/>
          </p:nvSpPr>
          <p:spPr>
            <a:xfrm>
              <a:off x="4850857" y="3445150"/>
              <a:ext cx="108799" cy="25888"/>
            </a:xfrm>
            <a:custGeom>
              <a:avLst/>
              <a:gdLst/>
              <a:ahLst/>
              <a:cxnLst/>
              <a:rect l="l" t="t" r="r" b="b"/>
              <a:pathLst>
                <a:path w="1265" h="301" extrusionOk="0">
                  <a:moveTo>
                    <a:pt x="1240" y="1"/>
                  </a:moveTo>
                  <a:cubicBezTo>
                    <a:pt x="1238" y="1"/>
                    <a:pt x="1236" y="1"/>
                    <a:pt x="1234" y="1"/>
                  </a:cubicBezTo>
                  <a:cubicBezTo>
                    <a:pt x="1134" y="27"/>
                    <a:pt x="1038" y="64"/>
                    <a:pt x="939" y="90"/>
                  </a:cubicBezTo>
                  <a:cubicBezTo>
                    <a:pt x="788" y="132"/>
                    <a:pt x="655" y="114"/>
                    <a:pt x="501" y="126"/>
                  </a:cubicBezTo>
                  <a:cubicBezTo>
                    <a:pt x="331" y="139"/>
                    <a:pt x="165" y="216"/>
                    <a:pt x="10" y="283"/>
                  </a:cubicBezTo>
                  <a:cubicBezTo>
                    <a:pt x="1" y="286"/>
                    <a:pt x="6" y="301"/>
                    <a:pt x="15" y="301"/>
                  </a:cubicBezTo>
                  <a:cubicBezTo>
                    <a:pt x="16" y="301"/>
                    <a:pt x="17" y="301"/>
                    <a:pt x="19" y="300"/>
                  </a:cubicBezTo>
                  <a:cubicBezTo>
                    <a:pt x="125" y="261"/>
                    <a:pt x="234" y="218"/>
                    <a:pt x="345" y="190"/>
                  </a:cubicBezTo>
                  <a:cubicBezTo>
                    <a:pt x="393" y="178"/>
                    <a:pt x="438" y="174"/>
                    <a:pt x="483" y="174"/>
                  </a:cubicBezTo>
                  <a:cubicBezTo>
                    <a:pt x="548" y="174"/>
                    <a:pt x="611" y="182"/>
                    <a:pt x="680" y="182"/>
                  </a:cubicBezTo>
                  <a:cubicBezTo>
                    <a:pt x="692" y="182"/>
                    <a:pt x="704" y="182"/>
                    <a:pt x="716" y="181"/>
                  </a:cubicBezTo>
                  <a:cubicBezTo>
                    <a:pt x="897" y="174"/>
                    <a:pt x="1079" y="104"/>
                    <a:pt x="1244" y="37"/>
                  </a:cubicBezTo>
                  <a:cubicBezTo>
                    <a:pt x="1264" y="29"/>
                    <a:pt x="1261" y="1"/>
                    <a:pt x="124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32"/>
            <p:cNvSpPr/>
            <p:nvPr/>
          </p:nvSpPr>
          <p:spPr>
            <a:xfrm>
              <a:off x="4887668" y="3440936"/>
              <a:ext cx="49970" cy="12385"/>
            </a:xfrm>
            <a:custGeom>
              <a:avLst/>
              <a:gdLst/>
              <a:ahLst/>
              <a:cxnLst/>
              <a:rect l="l" t="t" r="r" b="b"/>
              <a:pathLst>
                <a:path w="581" h="144" extrusionOk="0">
                  <a:moveTo>
                    <a:pt x="569" y="0"/>
                  </a:moveTo>
                  <a:cubicBezTo>
                    <a:pt x="568" y="0"/>
                    <a:pt x="567" y="1"/>
                    <a:pt x="566" y="1"/>
                  </a:cubicBezTo>
                  <a:cubicBezTo>
                    <a:pt x="462" y="47"/>
                    <a:pt x="363" y="91"/>
                    <a:pt x="247" y="94"/>
                  </a:cubicBezTo>
                  <a:cubicBezTo>
                    <a:pt x="167" y="97"/>
                    <a:pt x="89" y="102"/>
                    <a:pt x="12" y="124"/>
                  </a:cubicBezTo>
                  <a:cubicBezTo>
                    <a:pt x="1" y="128"/>
                    <a:pt x="4" y="143"/>
                    <a:pt x="15" y="143"/>
                  </a:cubicBezTo>
                  <a:cubicBezTo>
                    <a:pt x="15" y="143"/>
                    <a:pt x="16" y="143"/>
                    <a:pt x="16" y="143"/>
                  </a:cubicBezTo>
                  <a:cubicBezTo>
                    <a:pt x="122" y="124"/>
                    <a:pt x="227" y="126"/>
                    <a:pt x="333" y="108"/>
                  </a:cubicBezTo>
                  <a:cubicBezTo>
                    <a:pt x="415" y="94"/>
                    <a:pt x="498" y="50"/>
                    <a:pt x="575" y="15"/>
                  </a:cubicBezTo>
                  <a:cubicBezTo>
                    <a:pt x="580" y="11"/>
                    <a:pt x="575" y="0"/>
                    <a:pt x="569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32"/>
            <p:cNvSpPr/>
            <p:nvPr/>
          </p:nvSpPr>
          <p:spPr>
            <a:xfrm>
              <a:off x="4842515" y="3452719"/>
              <a:ext cx="35693" cy="11869"/>
            </a:xfrm>
            <a:custGeom>
              <a:avLst/>
              <a:gdLst/>
              <a:ahLst/>
              <a:cxnLst/>
              <a:rect l="l" t="t" r="r" b="b"/>
              <a:pathLst>
                <a:path w="415" h="138" extrusionOk="0">
                  <a:moveTo>
                    <a:pt x="403" y="0"/>
                  </a:moveTo>
                  <a:cubicBezTo>
                    <a:pt x="403" y="0"/>
                    <a:pt x="402" y="0"/>
                    <a:pt x="402" y="0"/>
                  </a:cubicBezTo>
                  <a:cubicBezTo>
                    <a:pt x="270" y="26"/>
                    <a:pt x="127" y="57"/>
                    <a:pt x="8" y="118"/>
                  </a:cubicBezTo>
                  <a:cubicBezTo>
                    <a:pt x="0" y="123"/>
                    <a:pt x="3" y="137"/>
                    <a:pt x="13" y="137"/>
                  </a:cubicBezTo>
                  <a:cubicBezTo>
                    <a:pt x="14" y="137"/>
                    <a:pt x="14" y="137"/>
                    <a:pt x="15" y="137"/>
                  </a:cubicBezTo>
                  <a:cubicBezTo>
                    <a:pt x="146" y="96"/>
                    <a:pt x="271" y="44"/>
                    <a:pt x="403" y="13"/>
                  </a:cubicBezTo>
                  <a:cubicBezTo>
                    <a:pt x="414" y="12"/>
                    <a:pt x="411" y="0"/>
                    <a:pt x="403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32"/>
            <p:cNvSpPr/>
            <p:nvPr/>
          </p:nvSpPr>
          <p:spPr>
            <a:xfrm>
              <a:off x="4896441" y="3477833"/>
              <a:ext cx="15567" cy="5590"/>
            </a:xfrm>
            <a:custGeom>
              <a:avLst/>
              <a:gdLst/>
              <a:ahLst/>
              <a:cxnLst/>
              <a:rect l="l" t="t" r="r" b="b"/>
              <a:pathLst>
                <a:path w="181" h="65" extrusionOk="0">
                  <a:moveTo>
                    <a:pt x="168" y="0"/>
                  </a:moveTo>
                  <a:cubicBezTo>
                    <a:pt x="168" y="0"/>
                    <a:pt x="167" y="0"/>
                    <a:pt x="167" y="0"/>
                  </a:cubicBezTo>
                  <a:cubicBezTo>
                    <a:pt x="114" y="13"/>
                    <a:pt x="59" y="25"/>
                    <a:pt x="11" y="47"/>
                  </a:cubicBezTo>
                  <a:cubicBezTo>
                    <a:pt x="0" y="49"/>
                    <a:pt x="4" y="64"/>
                    <a:pt x="14" y="64"/>
                  </a:cubicBezTo>
                  <a:cubicBezTo>
                    <a:pt x="15" y="64"/>
                    <a:pt x="15" y="64"/>
                    <a:pt x="16" y="64"/>
                  </a:cubicBezTo>
                  <a:cubicBezTo>
                    <a:pt x="69" y="51"/>
                    <a:pt x="120" y="34"/>
                    <a:pt x="173" y="19"/>
                  </a:cubicBezTo>
                  <a:cubicBezTo>
                    <a:pt x="181" y="15"/>
                    <a:pt x="179" y="0"/>
                    <a:pt x="168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32"/>
            <p:cNvSpPr/>
            <p:nvPr/>
          </p:nvSpPr>
          <p:spPr>
            <a:xfrm>
              <a:off x="4867714" y="3487035"/>
              <a:ext cx="16943" cy="8170"/>
            </a:xfrm>
            <a:custGeom>
              <a:avLst/>
              <a:gdLst/>
              <a:ahLst/>
              <a:cxnLst/>
              <a:rect l="l" t="t" r="r" b="b"/>
              <a:pathLst>
                <a:path w="197" h="95" extrusionOk="0">
                  <a:moveTo>
                    <a:pt x="182" y="0"/>
                  </a:moveTo>
                  <a:cubicBezTo>
                    <a:pt x="182" y="0"/>
                    <a:pt x="181" y="0"/>
                    <a:pt x="180" y="1"/>
                  </a:cubicBezTo>
                  <a:cubicBezTo>
                    <a:pt x="128" y="21"/>
                    <a:pt x="49" y="36"/>
                    <a:pt x="7" y="76"/>
                  </a:cubicBezTo>
                  <a:cubicBezTo>
                    <a:pt x="1" y="84"/>
                    <a:pt x="5" y="94"/>
                    <a:pt x="12" y="94"/>
                  </a:cubicBezTo>
                  <a:cubicBezTo>
                    <a:pt x="13" y="94"/>
                    <a:pt x="15" y="94"/>
                    <a:pt x="16" y="94"/>
                  </a:cubicBezTo>
                  <a:cubicBezTo>
                    <a:pt x="72" y="69"/>
                    <a:pt x="128" y="44"/>
                    <a:pt x="183" y="21"/>
                  </a:cubicBezTo>
                  <a:cubicBezTo>
                    <a:pt x="196" y="17"/>
                    <a:pt x="193" y="0"/>
                    <a:pt x="182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32"/>
            <p:cNvSpPr/>
            <p:nvPr/>
          </p:nvSpPr>
          <p:spPr>
            <a:xfrm>
              <a:off x="4815165" y="3458051"/>
              <a:ext cx="61925" cy="64504"/>
            </a:xfrm>
            <a:custGeom>
              <a:avLst/>
              <a:gdLst/>
              <a:ahLst/>
              <a:cxnLst/>
              <a:rect l="l" t="t" r="r" b="b"/>
              <a:pathLst>
                <a:path w="720" h="750" extrusionOk="0">
                  <a:moveTo>
                    <a:pt x="332" y="1"/>
                  </a:moveTo>
                  <a:cubicBezTo>
                    <a:pt x="264" y="15"/>
                    <a:pt x="191" y="24"/>
                    <a:pt x="136" y="53"/>
                  </a:cubicBezTo>
                  <a:cubicBezTo>
                    <a:pt x="89" y="76"/>
                    <a:pt x="56" y="111"/>
                    <a:pt x="39" y="171"/>
                  </a:cubicBezTo>
                  <a:cubicBezTo>
                    <a:pt x="7" y="296"/>
                    <a:pt x="1" y="439"/>
                    <a:pt x="72" y="550"/>
                  </a:cubicBezTo>
                  <a:cubicBezTo>
                    <a:pt x="146" y="669"/>
                    <a:pt x="291" y="727"/>
                    <a:pt x="431" y="744"/>
                  </a:cubicBezTo>
                  <a:cubicBezTo>
                    <a:pt x="453" y="748"/>
                    <a:pt x="476" y="750"/>
                    <a:pt x="499" y="750"/>
                  </a:cubicBezTo>
                  <a:cubicBezTo>
                    <a:pt x="557" y="750"/>
                    <a:pt x="614" y="736"/>
                    <a:pt x="654" y="698"/>
                  </a:cubicBezTo>
                  <a:cubicBezTo>
                    <a:pt x="699" y="651"/>
                    <a:pt x="712" y="583"/>
                    <a:pt x="717" y="518"/>
                  </a:cubicBezTo>
                  <a:cubicBezTo>
                    <a:pt x="720" y="468"/>
                    <a:pt x="720" y="419"/>
                    <a:pt x="718" y="371"/>
                  </a:cubicBezTo>
                  <a:cubicBezTo>
                    <a:pt x="717" y="323"/>
                    <a:pt x="712" y="274"/>
                    <a:pt x="695" y="229"/>
                  </a:cubicBezTo>
                  <a:cubicBezTo>
                    <a:pt x="641" y="91"/>
                    <a:pt x="482" y="20"/>
                    <a:pt x="33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32"/>
            <p:cNvSpPr/>
            <p:nvPr/>
          </p:nvSpPr>
          <p:spPr>
            <a:xfrm>
              <a:off x="4845009" y="3465706"/>
              <a:ext cx="25716" cy="26232"/>
            </a:xfrm>
            <a:custGeom>
              <a:avLst/>
              <a:gdLst/>
              <a:ahLst/>
              <a:cxnLst/>
              <a:rect l="l" t="t" r="r" b="b"/>
              <a:pathLst>
                <a:path w="299" h="305" extrusionOk="0">
                  <a:moveTo>
                    <a:pt x="18" y="1"/>
                  </a:moveTo>
                  <a:cubicBezTo>
                    <a:pt x="6" y="1"/>
                    <a:pt x="1" y="19"/>
                    <a:pt x="11" y="28"/>
                  </a:cubicBezTo>
                  <a:cubicBezTo>
                    <a:pt x="62" y="58"/>
                    <a:pt x="120" y="83"/>
                    <a:pt x="164" y="124"/>
                  </a:cubicBezTo>
                  <a:cubicBezTo>
                    <a:pt x="219" y="175"/>
                    <a:pt x="220" y="233"/>
                    <a:pt x="243" y="298"/>
                  </a:cubicBezTo>
                  <a:cubicBezTo>
                    <a:pt x="246" y="302"/>
                    <a:pt x="250" y="304"/>
                    <a:pt x="253" y="304"/>
                  </a:cubicBezTo>
                  <a:cubicBezTo>
                    <a:pt x="256" y="304"/>
                    <a:pt x="259" y="302"/>
                    <a:pt x="259" y="298"/>
                  </a:cubicBezTo>
                  <a:cubicBezTo>
                    <a:pt x="299" y="144"/>
                    <a:pt x="153" y="35"/>
                    <a:pt x="23" y="2"/>
                  </a:cubicBezTo>
                  <a:cubicBezTo>
                    <a:pt x="21" y="1"/>
                    <a:pt x="19" y="1"/>
                    <a:pt x="18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32"/>
            <p:cNvSpPr/>
            <p:nvPr/>
          </p:nvSpPr>
          <p:spPr>
            <a:xfrm>
              <a:off x="4829528" y="3499162"/>
              <a:ext cx="35521" cy="10321"/>
            </a:xfrm>
            <a:custGeom>
              <a:avLst/>
              <a:gdLst/>
              <a:ahLst/>
              <a:cxnLst/>
              <a:rect l="l" t="t" r="r" b="b"/>
              <a:pathLst>
                <a:path w="413" h="120" extrusionOk="0">
                  <a:moveTo>
                    <a:pt x="405" y="1"/>
                  </a:moveTo>
                  <a:cubicBezTo>
                    <a:pt x="403" y="1"/>
                    <a:pt x="402" y="2"/>
                    <a:pt x="400" y="3"/>
                  </a:cubicBezTo>
                  <a:cubicBezTo>
                    <a:pt x="354" y="63"/>
                    <a:pt x="296" y="86"/>
                    <a:pt x="234" y="86"/>
                  </a:cubicBezTo>
                  <a:cubicBezTo>
                    <a:pt x="161" y="86"/>
                    <a:pt x="83" y="53"/>
                    <a:pt x="17" y="14"/>
                  </a:cubicBezTo>
                  <a:cubicBezTo>
                    <a:pt x="16" y="13"/>
                    <a:pt x="15" y="13"/>
                    <a:pt x="14" y="13"/>
                  </a:cubicBezTo>
                  <a:cubicBezTo>
                    <a:pt x="7" y="13"/>
                    <a:pt x="0" y="20"/>
                    <a:pt x="5" y="27"/>
                  </a:cubicBezTo>
                  <a:cubicBezTo>
                    <a:pt x="52" y="89"/>
                    <a:pt x="126" y="120"/>
                    <a:pt x="201" y="120"/>
                  </a:cubicBezTo>
                  <a:cubicBezTo>
                    <a:pt x="284" y="120"/>
                    <a:pt x="366" y="82"/>
                    <a:pt x="409" y="8"/>
                  </a:cubicBezTo>
                  <a:cubicBezTo>
                    <a:pt x="413" y="5"/>
                    <a:pt x="409" y="1"/>
                    <a:pt x="405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32"/>
            <p:cNvSpPr/>
            <p:nvPr/>
          </p:nvSpPr>
          <p:spPr>
            <a:xfrm>
              <a:off x="4822647" y="3468802"/>
              <a:ext cx="16513" cy="23393"/>
            </a:xfrm>
            <a:custGeom>
              <a:avLst/>
              <a:gdLst/>
              <a:ahLst/>
              <a:cxnLst/>
              <a:rect l="l" t="t" r="r" b="b"/>
              <a:pathLst>
                <a:path w="192" h="272" extrusionOk="0">
                  <a:moveTo>
                    <a:pt x="149" y="0"/>
                  </a:moveTo>
                  <a:cubicBezTo>
                    <a:pt x="31" y="0"/>
                    <a:pt x="0" y="170"/>
                    <a:pt x="14" y="263"/>
                  </a:cubicBezTo>
                  <a:cubicBezTo>
                    <a:pt x="15" y="269"/>
                    <a:pt x="20" y="272"/>
                    <a:pt x="25" y="272"/>
                  </a:cubicBezTo>
                  <a:cubicBezTo>
                    <a:pt x="31" y="272"/>
                    <a:pt x="37" y="268"/>
                    <a:pt x="36" y="262"/>
                  </a:cubicBezTo>
                  <a:cubicBezTo>
                    <a:pt x="31" y="211"/>
                    <a:pt x="37" y="156"/>
                    <a:pt x="65" y="111"/>
                  </a:cubicBezTo>
                  <a:cubicBezTo>
                    <a:pt x="92" y="67"/>
                    <a:pt x="126" y="53"/>
                    <a:pt x="172" y="37"/>
                  </a:cubicBezTo>
                  <a:cubicBezTo>
                    <a:pt x="187" y="31"/>
                    <a:pt x="191" y="6"/>
                    <a:pt x="172" y="2"/>
                  </a:cubicBezTo>
                  <a:cubicBezTo>
                    <a:pt x="164" y="1"/>
                    <a:pt x="157" y="0"/>
                    <a:pt x="149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32"/>
            <p:cNvSpPr/>
            <p:nvPr/>
          </p:nvSpPr>
          <p:spPr>
            <a:xfrm>
              <a:off x="4834688" y="3475597"/>
              <a:ext cx="21244" cy="15137"/>
            </a:xfrm>
            <a:custGeom>
              <a:avLst/>
              <a:gdLst/>
              <a:ahLst/>
              <a:cxnLst/>
              <a:rect l="l" t="t" r="r" b="b"/>
              <a:pathLst>
                <a:path w="247" h="176" extrusionOk="0">
                  <a:moveTo>
                    <a:pt x="111" y="1"/>
                  </a:moveTo>
                  <a:cubicBezTo>
                    <a:pt x="106" y="1"/>
                    <a:pt x="102" y="1"/>
                    <a:pt x="98" y="2"/>
                  </a:cubicBezTo>
                  <a:cubicBezTo>
                    <a:pt x="32" y="9"/>
                    <a:pt x="0" y="106"/>
                    <a:pt x="3" y="163"/>
                  </a:cubicBezTo>
                  <a:cubicBezTo>
                    <a:pt x="3" y="170"/>
                    <a:pt x="11" y="176"/>
                    <a:pt x="17" y="176"/>
                  </a:cubicBezTo>
                  <a:cubicBezTo>
                    <a:pt x="22" y="176"/>
                    <a:pt x="26" y="173"/>
                    <a:pt x="27" y="167"/>
                  </a:cubicBezTo>
                  <a:cubicBezTo>
                    <a:pt x="37" y="118"/>
                    <a:pt x="43" y="65"/>
                    <a:pt x="93" y="44"/>
                  </a:cubicBezTo>
                  <a:cubicBezTo>
                    <a:pt x="107" y="37"/>
                    <a:pt x="118" y="34"/>
                    <a:pt x="127" y="34"/>
                  </a:cubicBezTo>
                  <a:cubicBezTo>
                    <a:pt x="142" y="34"/>
                    <a:pt x="154" y="41"/>
                    <a:pt x="172" y="54"/>
                  </a:cubicBezTo>
                  <a:cubicBezTo>
                    <a:pt x="195" y="70"/>
                    <a:pt x="211" y="92"/>
                    <a:pt x="223" y="119"/>
                  </a:cubicBezTo>
                  <a:cubicBezTo>
                    <a:pt x="225" y="124"/>
                    <a:pt x="229" y="126"/>
                    <a:pt x="233" y="126"/>
                  </a:cubicBezTo>
                  <a:cubicBezTo>
                    <a:pt x="240" y="126"/>
                    <a:pt x="246" y="121"/>
                    <a:pt x="244" y="112"/>
                  </a:cubicBezTo>
                  <a:cubicBezTo>
                    <a:pt x="225" y="58"/>
                    <a:pt x="173" y="1"/>
                    <a:pt x="111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32"/>
            <p:cNvSpPr/>
            <p:nvPr/>
          </p:nvSpPr>
          <p:spPr>
            <a:xfrm>
              <a:off x="4836752" y="3491852"/>
              <a:ext cx="16857" cy="8514"/>
            </a:xfrm>
            <a:custGeom>
              <a:avLst/>
              <a:gdLst/>
              <a:ahLst/>
              <a:cxnLst/>
              <a:rect l="l" t="t" r="r" b="b"/>
              <a:pathLst>
                <a:path w="196" h="99" extrusionOk="0">
                  <a:moveTo>
                    <a:pt x="180" y="1"/>
                  </a:moveTo>
                  <a:cubicBezTo>
                    <a:pt x="175" y="1"/>
                    <a:pt x="170" y="4"/>
                    <a:pt x="170" y="11"/>
                  </a:cubicBezTo>
                  <a:cubicBezTo>
                    <a:pt x="168" y="36"/>
                    <a:pt x="126" y="56"/>
                    <a:pt x="104" y="56"/>
                  </a:cubicBezTo>
                  <a:cubicBezTo>
                    <a:pt x="81" y="56"/>
                    <a:pt x="52" y="41"/>
                    <a:pt x="39" y="19"/>
                  </a:cubicBezTo>
                  <a:cubicBezTo>
                    <a:pt x="36" y="14"/>
                    <a:pt x="31" y="12"/>
                    <a:pt x="26" y="12"/>
                  </a:cubicBezTo>
                  <a:cubicBezTo>
                    <a:pt x="19" y="12"/>
                    <a:pt x="12" y="16"/>
                    <a:pt x="11" y="23"/>
                  </a:cubicBezTo>
                  <a:cubicBezTo>
                    <a:pt x="1" y="74"/>
                    <a:pt x="43" y="98"/>
                    <a:pt x="89" y="98"/>
                  </a:cubicBezTo>
                  <a:cubicBezTo>
                    <a:pt x="140" y="98"/>
                    <a:pt x="195" y="68"/>
                    <a:pt x="190" y="11"/>
                  </a:cubicBezTo>
                  <a:cubicBezTo>
                    <a:pt x="190" y="4"/>
                    <a:pt x="185" y="1"/>
                    <a:pt x="180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32"/>
            <p:cNvSpPr/>
            <p:nvPr/>
          </p:nvSpPr>
          <p:spPr>
            <a:xfrm>
              <a:off x="4841568" y="3485487"/>
              <a:ext cx="8859" cy="6450"/>
            </a:xfrm>
            <a:custGeom>
              <a:avLst/>
              <a:gdLst/>
              <a:ahLst/>
              <a:cxnLst/>
              <a:rect l="l" t="t" r="r" b="b"/>
              <a:pathLst>
                <a:path w="103" h="75" extrusionOk="0">
                  <a:moveTo>
                    <a:pt x="13" y="1"/>
                  </a:moveTo>
                  <a:cubicBezTo>
                    <a:pt x="6" y="1"/>
                    <a:pt x="0" y="8"/>
                    <a:pt x="0" y="14"/>
                  </a:cubicBezTo>
                  <a:cubicBezTo>
                    <a:pt x="5" y="43"/>
                    <a:pt x="35" y="75"/>
                    <a:pt x="63" y="75"/>
                  </a:cubicBezTo>
                  <a:cubicBezTo>
                    <a:pt x="76" y="75"/>
                    <a:pt x="89" y="67"/>
                    <a:pt x="98" y="48"/>
                  </a:cubicBezTo>
                  <a:cubicBezTo>
                    <a:pt x="102" y="39"/>
                    <a:pt x="96" y="31"/>
                    <a:pt x="88" y="31"/>
                  </a:cubicBezTo>
                  <a:cubicBezTo>
                    <a:pt x="84" y="31"/>
                    <a:pt x="80" y="33"/>
                    <a:pt x="77" y="38"/>
                  </a:cubicBezTo>
                  <a:cubicBezTo>
                    <a:pt x="74" y="42"/>
                    <a:pt x="70" y="44"/>
                    <a:pt x="66" y="44"/>
                  </a:cubicBezTo>
                  <a:cubicBezTo>
                    <a:pt x="50" y="44"/>
                    <a:pt x="28" y="11"/>
                    <a:pt x="21" y="4"/>
                  </a:cubicBezTo>
                  <a:cubicBezTo>
                    <a:pt x="18" y="2"/>
                    <a:pt x="16" y="1"/>
                    <a:pt x="13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32"/>
            <p:cNvSpPr/>
            <p:nvPr/>
          </p:nvSpPr>
          <p:spPr>
            <a:xfrm>
              <a:off x="5007647" y="3449021"/>
              <a:ext cx="148363" cy="103550"/>
            </a:xfrm>
            <a:custGeom>
              <a:avLst/>
              <a:gdLst/>
              <a:ahLst/>
              <a:cxnLst/>
              <a:rect l="l" t="t" r="r" b="b"/>
              <a:pathLst>
                <a:path w="1725" h="1204" extrusionOk="0">
                  <a:moveTo>
                    <a:pt x="364" y="0"/>
                  </a:moveTo>
                  <a:cubicBezTo>
                    <a:pt x="191" y="0"/>
                    <a:pt x="0" y="92"/>
                    <a:pt x="83" y="389"/>
                  </a:cubicBezTo>
                  <a:lnTo>
                    <a:pt x="1154" y="1204"/>
                  </a:lnTo>
                  <a:lnTo>
                    <a:pt x="1724" y="690"/>
                  </a:lnTo>
                  <a:cubicBezTo>
                    <a:pt x="1724" y="690"/>
                    <a:pt x="698" y="99"/>
                    <a:pt x="526" y="29"/>
                  </a:cubicBezTo>
                  <a:cubicBezTo>
                    <a:pt x="483" y="11"/>
                    <a:pt x="425" y="0"/>
                    <a:pt x="3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32"/>
            <p:cNvSpPr/>
            <p:nvPr/>
          </p:nvSpPr>
          <p:spPr>
            <a:xfrm>
              <a:off x="5037319" y="3487121"/>
              <a:ext cx="67688" cy="50313"/>
            </a:xfrm>
            <a:custGeom>
              <a:avLst/>
              <a:gdLst/>
              <a:ahLst/>
              <a:cxnLst/>
              <a:rect l="l" t="t" r="r" b="b"/>
              <a:pathLst>
                <a:path w="787" h="585" extrusionOk="0">
                  <a:moveTo>
                    <a:pt x="9" y="1"/>
                  </a:moveTo>
                  <a:cubicBezTo>
                    <a:pt x="5" y="1"/>
                    <a:pt x="0" y="8"/>
                    <a:pt x="4" y="13"/>
                  </a:cubicBezTo>
                  <a:cubicBezTo>
                    <a:pt x="132" y="123"/>
                    <a:pt x="283" y="200"/>
                    <a:pt x="409" y="309"/>
                  </a:cubicBezTo>
                  <a:cubicBezTo>
                    <a:pt x="524" y="406"/>
                    <a:pt x="631" y="511"/>
                    <a:pt x="765" y="583"/>
                  </a:cubicBezTo>
                  <a:cubicBezTo>
                    <a:pt x="767" y="584"/>
                    <a:pt x="769" y="585"/>
                    <a:pt x="771" y="585"/>
                  </a:cubicBezTo>
                  <a:cubicBezTo>
                    <a:pt x="780" y="585"/>
                    <a:pt x="787" y="573"/>
                    <a:pt x="778" y="566"/>
                  </a:cubicBezTo>
                  <a:cubicBezTo>
                    <a:pt x="547" y="342"/>
                    <a:pt x="271" y="184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32"/>
            <p:cNvSpPr/>
            <p:nvPr/>
          </p:nvSpPr>
          <p:spPr>
            <a:xfrm>
              <a:off x="5039641" y="3475511"/>
              <a:ext cx="86094" cy="51087"/>
            </a:xfrm>
            <a:custGeom>
              <a:avLst/>
              <a:gdLst/>
              <a:ahLst/>
              <a:cxnLst/>
              <a:rect l="l" t="t" r="r" b="b"/>
              <a:pathLst>
                <a:path w="1001" h="594" extrusionOk="0">
                  <a:moveTo>
                    <a:pt x="9" y="1"/>
                  </a:moveTo>
                  <a:cubicBezTo>
                    <a:pt x="4" y="1"/>
                    <a:pt x="0" y="7"/>
                    <a:pt x="5" y="11"/>
                  </a:cubicBezTo>
                  <a:cubicBezTo>
                    <a:pt x="119" y="122"/>
                    <a:pt x="231" y="196"/>
                    <a:pt x="388" y="232"/>
                  </a:cubicBezTo>
                  <a:cubicBezTo>
                    <a:pt x="498" y="258"/>
                    <a:pt x="583" y="281"/>
                    <a:pt x="674" y="354"/>
                  </a:cubicBezTo>
                  <a:cubicBezTo>
                    <a:pt x="771" y="431"/>
                    <a:pt x="862" y="511"/>
                    <a:pt x="956" y="588"/>
                  </a:cubicBezTo>
                  <a:cubicBezTo>
                    <a:pt x="960" y="592"/>
                    <a:pt x="965" y="593"/>
                    <a:pt x="970" y="593"/>
                  </a:cubicBezTo>
                  <a:cubicBezTo>
                    <a:pt x="987" y="593"/>
                    <a:pt x="1001" y="572"/>
                    <a:pt x="985" y="559"/>
                  </a:cubicBezTo>
                  <a:cubicBezTo>
                    <a:pt x="853" y="450"/>
                    <a:pt x="710" y="289"/>
                    <a:pt x="549" y="223"/>
                  </a:cubicBezTo>
                  <a:cubicBezTo>
                    <a:pt x="481" y="194"/>
                    <a:pt x="408" y="201"/>
                    <a:pt x="337" y="184"/>
                  </a:cubicBezTo>
                  <a:cubicBezTo>
                    <a:pt x="217" y="154"/>
                    <a:pt x="114" y="69"/>
                    <a:pt x="13" y="3"/>
                  </a:cubicBezTo>
                  <a:cubicBezTo>
                    <a:pt x="12" y="1"/>
                    <a:pt x="10" y="1"/>
                    <a:pt x="9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32"/>
            <p:cNvSpPr/>
            <p:nvPr/>
          </p:nvSpPr>
          <p:spPr>
            <a:xfrm>
              <a:off x="5041447" y="3461922"/>
              <a:ext cx="92544" cy="49023"/>
            </a:xfrm>
            <a:custGeom>
              <a:avLst/>
              <a:gdLst/>
              <a:ahLst/>
              <a:cxnLst/>
              <a:rect l="l" t="t" r="r" b="b"/>
              <a:pathLst>
                <a:path w="1076" h="570" extrusionOk="0">
                  <a:moveTo>
                    <a:pt x="31" y="0"/>
                  </a:moveTo>
                  <a:cubicBezTo>
                    <a:pt x="15" y="0"/>
                    <a:pt x="1" y="20"/>
                    <a:pt x="14" y="31"/>
                  </a:cubicBezTo>
                  <a:cubicBezTo>
                    <a:pt x="157" y="140"/>
                    <a:pt x="312" y="256"/>
                    <a:pt x="489" y="300"/>
                  </a:cubicBezTo>
                  <a:cubicBezTo>
                    <a:pt x="594" y="328"/>
                    <a:pt x="689" y="333"/>
                    <a:pt x="788" y="389"/>
                  </a:cubicBezTo>
                  <a:cubicBezTo>
                    <a:pt x="881" y="442"/>
                    <a:pt x="968" y="508"/>
                    <a:pt x="1055" y="569"/>
                  </a:cubicBezTo>
                  <a:cubicBezTo>
                    <a:pt x="1057" y="570"/>
                    <a:pt x="1058" y="570"/>
                    <a:pt x="1060" y="570"/>
                  </a:cubicBezTo>
                  <a:cubicBezTo>
                    <a:pt x="1068" y="570"/>
                    <a:pt x="1076" y="559"/>
                    <a:pt x="1067" y="553"/>
                  </a:cubicBezTo>
                  <a:cubicBezTo>
                    <a:pt x="948" y="457"/>
                    <a:pt x="819" y="348"/>
                    <a:pt x="675" y="294"/>
                  </a:cubicBezTo>
                  <a:cubicBezTo>
                    <a:pt x="565" y="253"/>
                    <a:pt x="453" y="248"/>
                    <a:pt x="345" y="191"/>
                  </a:cubicBezTo>
                  <a:cubicBezTo>
                    <a:pt x="239" y="134"/>
                    <a:pt x="143" y="60"/>
                    <a:pt x="39" y="2"/>
                  </a:cubicBezTo>
                  <a:cubicBezTo>
                    <a:pt x="36" y="1"/>
                    <a:pt x="33" y="0"/>
                    <a:pt x="31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32"/>
            <p:cNvSpPr/>
            <p:nvPr/>
          </p:nvSpPr>
          <p:spPr>
            <a:xfrm>
              <a:off x="5062605" y="3462782"/>
              <a:ext cx="42402" cy="22705"/>
            </a:xfrm>
            <a:custGeom>
              <a:avLst/>
              <a:gdLst/>
              <a:ahLst/>
              <a:cxnLst/>
              <a:rect l="l" t="t" r="r" b="b"/>
              <a:pathLst>
                <a:path w="493" h="264" extrusionOk="0">
                  <a:moveTo>
                    <a:pt x="12" y="0"/>
                  </a:moveTo>
                  <a:cubicBezTo>
                    <a:pt x="8" y="0"/>
                    <a:pt x="0" y="9"/>
                    <a:pt x="6" y="14"/>
                  </a:cubicBezTo>
                  <a:cubicBezTo>
                    <a:pt x="66" y="63"/>
                    <a:pt x="130" y="123"/>
                    <a:pt x="201" y="156"/>
                  </a:cubicBezTo>
                  <a:cubicBezTo>
                    <a:pt x="290" y="197"/>
                    <a:pt x="385" y="223"/>
                    <a:pt x="475" y="262"/>
                  </a:cubicBezTo>
                  <a:cubicBezTo>
                    <a:pt x="477" y="263"/>
                    <a:pt x="479" y="264"/>
                    <a:pt x="480" y="264"/>
                  </a:cubicBezTo>
                  <a:cubicBezTo>
                    <a:pt x="488" y="264"/>
                    <a:pt x="493" y="252"/>
                    <a:pt x="484" y="246"/>
                  </a:cubicBezTo>
                  <a:cubicBezTo>
                    <a:pt x="414" y="207"/>
                    <a:pt x="340" y="185"/>
                    <a:pt x="265" y="158"/>
                  </a:cubicBezTo>
                  <a:cubicBezTo>
                    <a:pt x="166" y="124"/>
                    <a:pt x="94" y="65"/>
                    <a:pt x="14" y="1"/>
                  </a:cubicBezTo>
                  <a:cubicBezTo>
                    <a:pt x="13" y="1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32"/>
            <p:cNvSpPr/>
            <p:nvPr/>
          </p:nvSpPr>
          <p:spPr>
            <a:xfrm>
              <a:off x="5113177" y="3487981"/>
              <a:ext cx="29759" cy="18921"/>
            </a:xfrm>
            <a:custGeom>
              <a:avLst/>
              <a:gdLst/>
              <a:ahLst/>
              <a:cxnLst/>
              <a:rect l="l" t="t" r="r" b="b"/>
              <a:pathLst>
                <a:path w="346" h="220" extrusionOk="0">
                  <a:moveTo>
                    <a:pt x="10" y="0"/>
                  </a:moveTo>
                  <a:cubicBezTo>
                    <a:pt x="4" y="0"/>
                    <a:pt x="0" y="9"/>
                    <a:pt x="7" y="11"/>
                  </a:cubicBezTo>
                  <a:cubicBezTo>
                    <a:pt x="120" y="74"/>
                    <a:pt x="217" y="154"/>
                    <a:pt x="326" y="219"/>
                  </a:cubicBezTo>
                  <a:cubicBezTo>
                    <a:pt x="327" y="220"/>
                    <a:pt x="328" y="220"/>
                    <a:pt x="330" y="220"/>
                  </a:cubicBezTo>
                  <a:cubicBezTo>
                    <a:pt x="338" y="220"/>
                    <a:pt x="345" y="209"/>
                    <a:pt x="339" y="203"/>
                  </a:cubicBezTo>
                  <a:cubicBezTo>
                    <a:pt x="250" y="116"/>
                    <a:pt x="124" y="55"/>
                    <a:pt x="14" y="1"/>
                  </a:cubicBezTo>
                  <a:cubicBezTo>
                    <a:pt x="12" y="1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32"/>
            <p:cNvSpPr/>
            <p:nvPr/>
          </p:nvSpPr>
          <p:spPr>
            <a:xfrm>
              <a:off x="5076882" y="3502861"/>
              <a:ext cx="13589" cy="8428"/>
            </a:xfrm>
            <a:custGeom>
              <a:avLst/>
              <a:gdLst/>
              <a:ahLst/>
              <a:cxnLst/>
              <a:rect l="l" t="t" r="r" b="b"/>
              <a:pathLst>
                <a:path w="158" h="98" extrusionOk="0">
                  <a:moveTo>
                    <a:pt x="16" y="1"/>
                  </a:moveTo>
                  <a:cubicBezTo>
                    <a:pt x="6" y="1"/>
                    <a:pt x="1" y="13"/>
                    <a:pt x="9" y="19"/>
                  </a:cubicBezTo>
                  <a:cubicBezTo>
                    <a:pt x="52" y="43"/>
                    <a:pt x="95" y="72"/>
                    <a:pt x="138" y="97"/>
                  </a:cubicBezTo>
                  <a:cubicBezTo>
                    <a:pt x="139" y="98"/>
                    <a:pt x="141" y="98"/>
                    <a:pt x="142" y="98"/>
                  </a:cubicBezTo>
                  <a:cubicBezTo>
                    <a:pt x="150" y="98"/>
                    <a:pt x="157" y="89"/>
                    <a:pt x="150" y="82"/>
                  </a:cubicBezTo>
                  <a:cubicBezTo>
                    <a:pt x="109" y="50"/>
                    <a:pt x="63" y="27"/>
                    <a:pt x="19" y="1"/>
                  </a:cubicBezTo>
                  <a:cubicBezTo>
                    <a:pt x="18" y="1"/>
                    <a:pt x="17" y="1"/>
                    <a:pt x="16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32"/>
            <p:cNvSpPr/>
            <p:nvPr/>
          </p:nvSpPr>
          <p:spPr>
            <a:xfrm>
              <a:off x="5099244" y="3517998"/>
              <a:ext cx="13847" cy="11095"/>
            </a:xfrm>
            <a:custGeom>
              <a:avLst/>
              <a:gdLst/>
              <a:ahLst/>
              <a:cxnLst/>
              <a:rect l="l" t="t" r="r" b="b"/>
              <a:pathLst>
                <a:path w="161" h="129" extrusionOk="0">
                  <a:moveTo>
                    <a:pt x="15" y="0"/>
                  </a:moveTo>
                  <a:cubicBezTo>
                    <a:pt x="7" y="0"/>
                    <a:pt x="0" y="12"/>
                    <a:pt x="7" y="18"/>
                  </a:cubicBezTo>
                  <a:cubicBezTo>
                    <a:pt x="52" y="53"/>
                    <a:pt x="96" y="89"/>
                    <a:pt x="139" y="126"/>
                  </a:cubicBezTo>
                  <a:cubicBezTo>
                    <a:pt x="142" y="128"/>
                    <a:pt x="144" y="128"/>
                    <a:pt x="147" y="128"/>
                  </a:cubicBezTo>
                  <a:cubicBezTo>
                    <a:pt x="154" y="128"/>
                    <a:pt x="161" y="121"/>
                    <a:pt x="155" y="113"/>
                  </a:cubicBezTo>
                  <a:cubicBezTo>
                    <a:pt x="125" y="66"/>
                    <a:pt x="65" y="34"/>
                    <a:pt x="20" y="2"/>
                  </a:cubicBezTo>
                  <a:cubicBezTo>
                    <a:pt x="19" y="1"/>
                    <a:pt x="17" y="0"/>
                    <a:pt x="15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32"/>
            <p:cNvSpPr/>
            <p:nvPr/>
          </p:nvSpPr>
          <p:spPr>
            <a:xfrm>
              <a:off x="5101824" y="3500280"/>
              <a:ext cx="60377" cy="58225"/>
            </a:xfrm>
            <a:custGeom>
              <a:avLst/>
              <a:gdLst/>
              <a:ahLst/>
              <a:cxnLst/>
              <a:rect l="l" t="t" r="r" b="b"/>
              <a:pathLst>
                <a:path w="702" h="677" extrusionOk="0">
                  <a:moveTo>
                    <a:pt x="399" y="1"/>
                  </a:moveTo>
                  <a:cubicBezTo>
                    <a:pt x="283" y="1"/>
                    <a:pt x="166" y="37"/>
                    <a:pt x="101" y="131"/>
                  </a:cubicBezTo>
                  <a:cubicBezTo>
                    <a:pt x="75" y="169"/>
                    <a:pt x="59" y="213"/>
                    <a:pt x="48" y="258"/>
                  </a:cubicBezTo>
                  <a:cubicBezTo>
                    <a:pt x="35" y="303"/>
                    <a:pt x="24" y="348"/>
                    <a:pt x="17" y="393"/>
                  </a:cubicBezTo>
                  <a:cubicBezTo>
                    <a:pt x="6" y="454"/>
                    <a:pt x="1" y="520"/>
                    <a:pt x="31" y="573"/>
                  </a:cubicBezTo>
                  <a:cubicBezTo>
                    <a:pt x="67" y="637"/>
                    <a:pt x="147" y="660"/>
                    <a:pt x="218" y="671"/>
                  </a:cubicBezTo>
                  <a:cubicBezTo>
                    <a:pt x="244" y="675"/>
                    <a:pt x="271" y="676"/>
                    <a:pt x="298" y="676"/>
                  </a:cubicBezTo>
                  <a:cubicBezTo>
                    <a:pt x="404" y="676"/>
                    <a:pt x="510" y="649"/>
                    <a:pt x="583" y="579"/>
                  </a:cubicBezTo>
                  <a:cubicBezTo>
                    <a:pt x="673" y="493"/>
                    <a:pt x="702" y="361"/>
                    <a:pt x="699" y="236"/>
                  </a:cubicBezTo>
                  <a:cubicBezTo>
                    <a:pt x="699" y="175"/>
                    <a:pt x="676" y="134"/>
                    <a:pt x="641" y="102"/>
                  </a:cubicBezTo>
                  <a:cubicBezTo>
                    <a:pt x="597" y="63"/>
                    <a:pt x="535" y="37"/>
                    <a:pt x="478" y="6"/>
                  </a:cubicBezTo>
                  <a:cubicBezTo>
                    <a:pt x="452" y="3"/>
                    <a:pt x="426" y="1"/>
                    <a:pt x="3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32"/>
            <p:cNvSpPr/>
            <p:nvPr/>
          </p:nvSpPr>
          <p:spPr>
            <a:xfrm>
              <a:off x="5113693" y="3507075"/>
              <a:ext cx="26232" cy="19265"/>
            </a:xfrm>
            <a:custGeom>
              <a:avLst/>
              <a:gdLst/>
              <a:ahLst/>
              <a:cxnLst/>
              <a:rect l="l" t="t" r="r" b="b"/>
              <a:pathLst>
                <a:path w="305" h="224" extrusionOk="0">
                  <a:moveTo>
                    <a:pt x="285" y="0"/>
                  </a:moveTo>
                  <a:cubicBezTo>
                    <a:pt x="159" y="0"/>
                    <a:pt x="1" y="67"/>
                    <a:pt x="2" y="216"/>
                  </a:cubicBezTo>
                  <a:cubicBezTo>
                    <a:pt x="2" y="221"/>
                    <a:pt x="6" y="224"/>
                    <a:pt x="10" y="224"/>
                  </a:cubicBezTo>
                  <a:cubicBezTo>
                    <a:pt x="13" y="224"/>
                    <a:pt x="17" y="222"/>
                    <a:pt x="19" y="219"/>
                  </a:cubicBezTo>
                  <a:cubicBezTo>
                    <a:pt x="56" y="168"/>
                    <a:pt x="67" y="116"/>
                    <a:pt x="128" y="81"/>
                  </a:cubicBezTo>
                  <a:cubicBezTo>
                    <a:pt x="176" y="52"/>
                    <a:pt x="234" y="44"/>
                    <a:pt x="289" y="26"/>
                  </a:cubicBezTo>
                  <a:cubicBezTo>
                    <a:pt x="304" y="23"/>
                    <a:pt x="303" y="0"/>
                    <a:pt x="285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32"/>
            <p:cNvSpPr/>
            <p:nvPr/>
          </p:nvSpPr>
          <p:spPr>
            <a:xfrm>
              <a:off x="5114209" y="3533823"/>
              <a:ext cx="31737" cy="14363"/>
            </a:xfrm>
            <a:custGeom>
              <a:avLst/>
              <a:gdLst/>
              <a:ahLst/>
              <a:cxnLst/>
              <a:rect l="l" t="t" r="r" b="b"/>
              <a:pathLst>
                <a:path w="369" h="167" extrusionOk="0">
                  <a:moveTo>
                    <a:pt x="8" y="0"/>
                  </a:moveTo>
                  <a:cubicBezTo>
                    <a:pt x="5" y="0"/>
                    <a:pt x="1" y="2"/>
                    <a:pt x="2" y="7"/>
                  </a:cubicBezTo>
                  <a:cubicBezTo>
                    <a:pt x="29" y="105"/>
                    <a:pt x="127" y="167"/>
                    <a:pt x="225" y="167"/>
                  </a:cubicBezTo>
                  <a:cubicBezTo>
                    <a:pt x="274" y="167"/>
                    <a:pt x="322" y="152"/>
                    <a:pt x="362" y="119"/>
                  </a:cubicBezTo>
                  <a:cubicBezTo>
                    <a:pt x="368" y="114"/>
                    <a:pt x="363" y="104"/>
                    <a:pt x="355" y="104"/>
                  </a:cubicBezTo>
                  <a:cubicBezTo>
                    <a:pt x="354" y="104"/>
                    <a:pt x="353" y="104"/>
                    <a:pt x="352" y="104"/>
                  </a:cubicBezTo>
                  <a:cubicBezTo>
                    <a:pt x="307" y="117"/>
                    <a:pt x="258" y="127"/>
                    <a:pt x="212" y="127"/>
                  </a:cubicBezTo>
                  <a:cubicBezTo>
                    <a:pt x="129" y="127"/>
                    <a:pt x="52" y="97"/>
                    <a:pt x="13" y="3"/>
                  </a:cubicBezTo>
                  <a:cubicBezTo>
                    <a:pt x="12" y="1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32"/>
            <p:cNvSpPr/>
            <p:nvPr/>
          </p:nvSpPr>
          <p:spPr>
            <a:xfrm>
              <a:off x="5144225" y="3512235"/>
              <a:ext cx="13245" cy="24597"/>
            </a:xfrm>
            <a:custGeom>
              <a:avLst/>
              <a:gdLst/>
              <a:ahLst/>
              <a:cxnLst/>
              <a:rect l="l" t="t" r="r" b="b"/>
              <a:pathLst>
                <a:path w="154" h="286" extrusionOk="0">
                  <a:moveTo>
                    <a:pt x="20" y="1"/>
                  </a:moveTo>
                  <a:cubicBezTo>
                    <a:pt x="1" y="1"/>
                    <a:pt x="0" y="26"/>
                    <a:pt x="13" y="34"/>
                  </a:cubicBezTo>
                  <a:cubicBezTo>
                    <a:pt x="49" y="61"/>
                    <a:pt x="78" y="84"/>
                    <a:pt x="90" y="129"/>
                  </a:cubicBezTo>
                  <a:cubicBezTo>
                    <a:pt x="104" y="175"/>
                    <a:pt x="97" y="228"/>
                    <a:pt x="83" y="274"/>
                  </a:cubicBezTo>
                  <a:cubicBezTo>
                    <a:pt x="81" y="280"/>
                    <a:pt x="88" y="286"/>
                    <a:pt x="94" y="286"/>
                  </a:cubicBezTo>
                  <a:cubicBezTo>
                    <a:pt x="97" y="286"/>
                    <a:pt x="100" y="285"/>
                    <a:pt x="101" y="281"/>
                  </a:cubicBezTo>
                  <a:cubicBezTo>
                    <a:pt x="138" y="196"/>
                    <a:pt x="154" y="13"/>
                    <a:pt x="22" y="1"/>
                  </a:cubicBezTo>
                  <a:cubicBezTo>
                    <a:pt x="21" y="1"/>
                    <a:pt x="21" y="1"/>
                    <a:pt x="20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32"/>
            <p:cNvSpPr/>
            <p:nvPr/>
          </p:nvSpPr>
          <p:spPr>
            <a:xfrm>
              <a:off x="5125475" y="3516364"/>
              <a:ext cx="19438" cy="16341"/>
            </a:xfrm>
            <a:custGeom>
              <a:avLst/>
              <a:gdLst/>
              <a:ahLst/>
              <a:cxnLst/>
              <a:rect l="l" t="t" r="r" b="b"/>
              <a:pathLst>
                <a:path w="226" h="190" extrusionOk="0">
                  <a:moveTo>
                    <a:pt x="126" y="1"/>
                  </a:moveTo>
                  <a:cubicBezTo>
                    <a:pt x="78" y="1"/>
                    <a:pt x="30" y="38"/>
                    <a:pt x="6" y="75"/>
                  </a:cubicBezTo>
                  <a:cubicBezTo>
                    <a:pt x="1" y="85"/>
                    <a:pt x="8" y="92"/>
                    <a:pt x="15" y="92"/>
                  </a:cubicBezTo>
                  <a:cubicBezTo>
                    <a:pt x="19" y="92"/>
                    <a:pt x="22" y="91"/>
                    <a:pt x="25" y="88"/>
                  </a:cubicBezTo>
                  <a:cubicBezTo>
                    <a:pt x="47" y="59"/>
                    <a:pt x="81" y="34"/>
                    <a:pt x="114" y="34"/>
                  </a:cubicBezTo>
                  <a:cubicBezTo>
                    <a:pt x="128" y="34"/>
                    <a:pt x="142" y="38"/>
                    <a:pt x="155" y="49"/>
                  </a:cubicBezTo>
                  <a:cubicBezTo>
                    <a:pt x="196" y="81"/>
                    <a:pt x="189" y="130"/>
                    <a:pt x="187" y="177"/>
                  </a:cubicBezTo>
                  <a:cubicBezTo>
                    <a:pt x="187" y="185"/>
                    <a:pt x="193" y="189"/>
                    <a:pt x="199" y="189"/>
                  </a:cubicBezTo>
                  <a:cubicBezTo>
                    <a:pt x="204" y="189"/>
                    <a:pt x="209" y="187"/>
                    <a:pt x="211" y="181"/>
                  </a:cubicBezTo>
                  <a:cubicBezTo>
                    <a:pt x="225" y="130"/>
                    <a:pt x="221" y="34"/>
                    <a:pt x="163" y="8"/>
                  </a:cubicBezTo>
                  <a:cubicBezTo>
                    <a:pt x="151" y="3"/>
                    <a:pt x="139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32"/>
            <p:cNvSpPr/>
            <p:nvPr/>
          </p:nvSpPr>
          <p:spPr>
            <a:xfrm>
              <a:off x="5124357" y="3529952"/>
              <a:ext cx="15739" cy="10149"/>
            </a:xfrm>
            <a:custGeom>
              <a:avLst/>
              <a:gdLst/>
              <a:ahLst/>
              <a:cxnLst/>
              <a:rect l="l" t="t" r="r" b="b"/>
              <a:pathLst>
                <a:path w="183" h="118" extrusionOk="0">
                  <a:moveTo>
                    <a:pt x="35" y="0"/>
                  </a:moveTo>
                  <a:cubicBezTo>
                    <a:pt x="30" y="0"/>
                    <a:pt x="25" y="3"/>
                    <a:pt x="23" y="8"/>
                  </a:cubicBezTo>
                  <a:cubicBezTo>
                    <a:pt x="0" y="71"/>
                    <a:pt x="68" y="118"/>
                    <a:pt x="123" y="118"/>
                  </a:cubicBezTo>
                  <a:cubicBezTo>
                    <a:pt x="155" y="118"/>
                    <a:pt x="182" y="101"/>
                    <a:pt x="183" y="62"/>
                  </a:cubicBezTo>
                  <a:cubicBezTo>
                    <a:pt x="183" y="54"/>
                    <a:pt x="175" y="48"/>
                    <a:pt x="168" y="48"/>
                  </a:cubicBezTo>
                  <a:cubicBezTo>
                    <a:pt x="164" y="48"/>
                    <a:pt x="161" y="49"/>
                    <a:pt x="158" y="52"/>
                  </a:cubicBezTo>
                  <a:cubicBezTo>
                    <a:pt x="147" y="63"/>
                    <a:pt x="127" y="70"/>
                    <a:pt x="107" y="70"/>
                  </a:cubicBezTo>
                  <a:cubicBezTo>
                    <a:pt x="74" y="70"/>
                    <a:pt x="40" y="52"/>
                    <a:pt x="45" y="11"/>
                  </a:cubicBezTo>
                  <a:cubicBezTo>
                    <a:pt x="45" y="4"/>
                    <a:pt x="40" y="0"/>
                    <a:pt x="35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32"/>
            <p:cNvSpPr/>
            <p:nvPr/>
          </p:nvSpPr>
          <p:spPr>
            <a:xfrm>
              <a:off x="5129776" y="3526254"/>
              <a:ext cx="8773" cy="5160"/>
            </a:xfrm>
            <a:custGeom>
              <a:avLst/>
              <a:gdLst/>
              <a:ahLst/>
              <a:cxnLst/>
              <a:rect l="l" t="t" r="r" b="b"/>
              <a:pathLst>
                <a:path w="102" h="60" extrusionOk="0">
                  <a:moveTo>
                    <a:pt x="87" y="0"/>
                  </a:moveTo>
                  <a:cubicBezTo>
                    <a:pt x="85" y="0"/>
                    <a:pt x="84" y="1"/>
                    <a:pt x="82" y="2"/>
                  </a:cubicBezTo>
                  <a:cubicBezTo>
                    <a:pt x="76" y="8"/>
                    <a:pt x="51" y="26"/>
                    <a:pt x="37" y="26"/>
                  </a:cubicBezTo>
                  <a:cubicBezTo>
                    <a:pt x="31" y="26"/>
                    <a:pt x="27" y="24"/>
                    <a:pt x="26" y="18"/>
                  </a:cubicBezTo>
                  <a:cubicBezTo>
                    <a:pt x="24" y="14"/>
                    <a:pt x="19" y="11"/>
                    <a:pt x="15" y="11"/>
                  </a:cubicBezTo>
                  <a:cubicBezTo>
                    <a:pt x="8" y="11"/>
                    <a:pt x="1" y="16"/>
                    <a:pt x="2" y="25"/>
                  </a:cubicBezTo>
                  <a:cubicBezTo>
                    <a:pt x="8" y="50"/>
                    <a:pt x="22" y="60"/>
                    <a:pt x="38" y="60"/>
                  </a:cubicBezTo>
                  <a:cubicBezTo>
                    <a:pt x="61" y="60"/>
                    <a:pt x="89" y="39"/>
                    <a:pt x="98" y="15"/>
                  </a:cubicBezTo>
                  <a:cubicBezTo>
                    <a:pt x="102" y="8"/>
                    <a:pt x="94" y="0"/>
                    <a:pt x="87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32"/>
            <p:cNvSpPr/>
            <p:nvPr/>
          </p:nvSpPr>
          <p:spPr>
            <a:xfrm>
              <a:off x="4920092" y="2984587"/>
              <a:ext cx="287265" cy="523168"/>
            </a:xfrm>
            <a:custGeom>
              <a:avLst/>
              <a:gdLst/>
              <a:ahLst/>
              <a:cxnLst/>
              <a:rect l="l" t="t" r="r" b="b"/>
              <a:pathLst>
                <a:path w="3340" h="6083" extrusionOk="0">
                  <a:moveTo>
                    <a:pt x="1537" y="1"/>
                  </a:moveTo>
                  <a:cubicBezTo>
                    <a:pt x="1476" y="157"/>
                    <a:pt x="1537" y="330"/>
                    <a:pt x="1575" y="493"/>
                  </a:cubicBezTo>
                  <a:cubicBezTo>
                    <a:pt x="1611" y="650"/>
                    <a:pt x="1627" y="811"/>
                    <a:pt x="1624" y="971"/>
                  </a:cubicBezTo>
                  <a:cubicBezTo>
                    <a:pt x="1621" y="1059"/>
                    <a:pt x="1613" y="1151"/>
                    <a:pt x="1584" y="1235"/>
                  </a:cubicBezTo>
                  <a:cubicBezTo>
                    <a:pt x="1559" y="1310"/>
                    <a:pt x="1511" y="1353"/>
                    <a:pt x="1464" y="1412"/>
                  </a:cubicBezTo>
                  <a:cubicBezTo>
                    <a:pt x="1382" y="1518"/>
                    <a:pt x="1341" y="1688"/>
                    <a:pt x="1297" y="1813"/>
                  </a:cubicBezTo>
                  <a:cubicBezTo>
                    <a:pt x="1242" y="1971"/>
                    <a:pt x="1207" y="2135"/>
                    <a:pt x="1239" y="2301"/>
                  </a:cubicBezTo>
                  <a:cubicBezTo>
                    <a:pt x="1268" y="2459"/>
                    <a:pt x="1358" y="2584"/>
                    <a:pt x="1358" y="2745"/>
                  </a:cubicBezTo>
                  <a:cubicBezTo>
                    <a:pt x="1358" y="2903"/>
                    <a:pt x="1324" y="3082"/>
                    <a:pt x="1191" y="3185"/>
                  </a:cubicBezTo>
                  <a:cubicBezTo>
                    <a:pt x="1153" y="3214"/>
                    <a:pt x="1104" y="3235"/>
                    <a:pt x="1057" y="3235"/>
                  </a:cubicBezTo>
                  <a:cubicBezTo>
                    <a:pt x="1033" y="3235"/>
                    <a:pt x="1010" y="3229"/>
                    <a:pt x="988" y="3217"/>
                  </a:cubicBezTo>
                  <a:cubicBezTo>
                    <a:pt x="956" y="3200"/>
                    <a:pt x="934" y="3166"/>
                    <a:pt x="917" y="3133"/>
                  </a:cubicBezTo>
                  <a:cubicBezTo>
                    <a:pt x="814" y="2921"/>
                    <a:pt x="914" y="2660"/>
                    <a:pt x="844" y="2433"/>
                  </a:cubicBezTo>
                  <a:cubicBezTo>
                    <a:pt x="807" y="2310"/>
                    <a:pt x="721" y="2206"/>
                    <a:pt x="637" y="2109"/>
                  </a:cubicBezTo>
                  <a:lnTo>
                    <a:pt x="637" y="2109"/>
                  </a:lnTo>
                  <a:cubicBezTo>
                    <a:pt x="754" y="2365"/>
                    <a:pt x="683" y="2676"/>
                    <a:pt x="531" y="2911"/>
                  </a:cubicBezTo>
                  <a:cubicBezTo>
                    <a:pt x="438" y="3056"/>
                    <a:pt x="314" y="3184"/>
                    <a:pt x="252" y="3344"/>
                  </a:cubicBezTo>
                  <a:cubicBezTo>
                    <a:pt x="189" y="3496"/>
                    <a:pt x="162" y="3709"/>
                    <a:pt x="217" y="3868"/>
                  </a:cubicBezTo>
                  <a:cubicBezTo>
                    <a:pt x="274" y="4030"/>
                    <a:pt x="372" y="4168"/>
                    <a:pt x="401" y="4345"/>
                  </a:cubicBezTo>
                  <a:cubicBezTo>
                    <a:pt x="420" y="4450"/>
                    <a:pt x="406" y="4571"/>
                    <a:pt x="329" y="4646"/>
                  </a:cubicBezTo>
                  <a:cubicBezTo>
                    <a:pt x="264" y="4607"/>
                    <a:pt x="218" y="4534"/>
                    <a:pt x="211" y="4457"/>
                  </a:cubicBezTo>
                  <a:cubicBezTo>
                    <a:pt x="94" y="4796"/>
                    <a:pt x="1" y="5192"/>
                    <a:pt x="203" y="5488"/>
                  </a:cubicBezTo>
                  <a:cubicBezTo>
                    <a:pt x="329" y="5674"/>
                    <a:pt x="545" y="5773"/>
                    <a:pt x="754" y="5857"/>
                  </a:cubicBezTo>
                  <a:cubicBezTo>
                    <a:pt x="873" y="5905"/>
                    <a:pt x="997" y="5949"/>
                    <a:pt x="1119" y="5988"/>
                  </a:cubicBezTo>
                  <a:cubicBezTo>
                    <a:pt x="1181" y="6008"/>
                    <a:pt x="1244" y="6027"/>
                    <a:pt x="1306" y="6047"/>
                  </a:cubicBezTo>
                  <a:cubicBezTo>
                    <a:pt x="1358" y="6065"/>
                    <a:pt x="1411" y="6082"/>
                    <a:pt x="1466" y="6082"/>
                  </a:cubicBezTo>
                  <a:cubicBezTo>
                    <a:pt x="1422" y="6053"/>
                    <a:pt x="1396" y="6001"/>
                    <a:pt x="1392" y="5949"/>
                  </a:cubicBezTo>
                  <a:cubicBezTo>
                    <a:pt x="1385" y="5873"/>
                    <a:pt x="1411" y="5789"/>
                    <a:pt x="1460" y="5732"/>
                  </a:cubicBezTo>
                  <a:cubicBezTo>
                    <a:pt x="1560" y="5619"/>
                    <a:pt x="1720" y="5574"/>
                    <a:pt x="1871" y="5568"/>
                  </a:cubicBezTo>
                  <a:cubicBezTo>
                    <a:pt x="1883" y="5568"/>
                    <a:pt x="1895" y="5568"/>
                    <a:pt x="1907" y="5568"/>
                  </a:cubicBezTo>
                  <a:cubicBezTo>
                    <a:pt x="2045" y="5568"/>
                    <a:pt x="2184" y="5589"/>
                    <a:pt x="2324" y="5589"/>
                  </a:cubicBezTo>
                  <a:cubicBezTo>
                    <a:pt x="2325" y="5589"/>
                    <a:pt x="2326" y="5589"/>
                    <a:pt x="2327" y="5589"/>
                  </a:cubicBezTo>
                  <a:cubicBezTo>
                    <a:pt x="2882" y="5589"/>
                    <a:pt x="3339" y="5171"/>
                    <a:pt x="3316" y="4598"/>
                  </a:cubicBezTo>
                  <a:cubicBezTo>
                    <a:pt x="3301" y="4239"/>
                    <a:pt x="3101" y="3905"/>
                    <a:pt x="2832" y="3669"/>
                  </a:cubicBezTo>
                  <a:cubicBezTo>
                    <a:pt x="2644" y="3502"/>
                    <a:pt x="2403" y="3345"/>
                    <a:pt x="2366" y="3097"/>
                  </a:cubicBezTo>
                  <a:cubicBezTo>
                    <a:pt x="2339" y="2902"/>
                    <a:pt x="2449" y="2706"/>
                    <a:pt x="2416" y="2514"/>
                  </a:cubicBezTo>
                  <a:cubicBezTo>
                    <a:pt x="2362" y="2202"/>
                    <a:pt x="1977" y="2073"/>
                    <a:pt x="1823" y="1798"/>
                  </a:cubicBezTo>
                  <a:cubicBezTo>
                    <a:pt x="1658" y="1508"/>
                    <a:pt x="1733" y="1173"/>
                    <a:pt x="1729" y="856"/>
                  </a:cubicBezTo>
                  <a:cubicBezTo>
                    <a:pt x="1727" y="712"/>
                    <a:pt x="1719" y="592"/>
                    <a:pt x="1650" y="465"/>
                  </a:cubicBezTo>
                  <a:cubicBezTo>
                    <a:pt x="1592" y="359"/>
                    <a:pt x="1489" y="127"/>
                    <a:pt x="15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32"/>
            <p:cNvSpPr/>
            <p:nvPr/>
          </p:nvSpPr>
          <p:spPr>
            <a:xfrm>
              <a:off x="4955097" y="3111016"/>
              <a:ext cx="216653" cy="389087"/>
            </a:xfrm>
            <a:custGeom>
              <a:avLst/>
              <a:gdLst/>
              <a:ahLst/>
              <a:cxnLst/>
              <a:rect l="l" t="t" r="r" b="b"/>
              <a:pathLst>
                <a:path w="2519" h="4524" extrusionOk="0">
                  <a:moveTo>
                    <a:pt x="1161" y="0"/>
                  </a:moveTo>
                  <a:lnTo>
                    <a:pt x="1161" y="0"/>
                  </a:lnTo>
                  <a:cubicBezTo>
                    <a:pt x="1160" y="225"/>
                    <a:pt x="1053" y="443"/>
                    <a:pt x="1060" y="668"/>
                  </a:cubicBezTo>
                  <a:cubicBezTo>
                    <a:pt x="1066" y="795"/>
                    <a:pt x="1105" y="917"/>
                    <a:pt x="1143" y="1036"/>
                  </a:cubicBezTo>
                  <a:cubicBezTo>
                    <a:pt x="1182" y="1158"/>
                    <a:pt x="1220" y="1280"/>
                    <a:pt x="1219" y="1407"/>
                  </a:cubicBezTo>
                  <a:cubicBezTo>
                    <a:pt x="1217" y="1505"/>
                    <a:pt x="1190" y="1600"/>
                    <a:pt x="1130" y="1679"/>
                  </a:cubicBezTo>
                  <a:cubicBezTo>
                    <a:pt x="1073" y="1752"/>
                    <a:pt x="1037" y="1837"/>
                    <a:pt x="978" y="1907"/>
                  </a:cubicBezTo>
                  <a:cubicBezTo>
                    <a:pt x="863" y="2045"/>
                    <a:pt x="683" y="2145"/>
                    <a:pt x="644" y="2319"/>
                  </a:cubicBezTo>
                  <a:cubicBezTo>
                    <a:pt x="543" y="2200"/>
                    <a:pt x="471" y="2106"/>
                    <a:pt x="436" y="1948"/>
                  </a:cubicBezTo>
                  <a:cubicBezTo>
                    <a:pt x="327" y="2190"/>
                    <a:pt x="218" y="2470"/>
                    <a:pt x="321" y="2716"/>
                  </a:cubicBezTo>
                  <a:cubicBezTo>
                    <a:pt x="346" y="2771"/>
                    <a:pt x="378" y="2823"/>
                    <a:pt x="398" y="2878"/>
                  </a:cubicBezTo>
                  <a:cubicBezTo>
                    <a:pt x="464" y="3061"/>
                    <a:pt x="376" y="3278"/>
                    <a:pt x="462" y="3452"/>
                  </a:cubicBezTo>
                  <a:cubicBezTo>
                    <a:pt x="472" y="3477"/>
                    <a:pt x="485" y="3497"/>
                    <a:pt x="487" y="3522"/>
                  </a:cubicBezTo>
                  <a:cubicBezTo>
                    <a:pt x="488" y="3561"/>
                    <a:pt x="456" y="3597"/>
                    <a:pt x="416" y="3610"/>
                  </a:cubicBezTo>
                  <a:cubicBezTo>
                    <a:pt x="403" y="3614"/>
                    <a:pt x="389" y="3616"/>
                    <a:pt x="375" y="3616"/>
                  </a:cubicBezTo>
                  <a:cubicBezTo>
                    <a:pt x="348" y="3616"/>
                    <a:pt x="320" y="3609"/>
                    <a:pt x="295" y="3602"/>
                  </a:cubicBezTo>
                  <a:cubicBezTo>
                    <a:pt x="189" y="3567"/>
                    <a:pt x="99" y="3496"/>
                    <a:pt x="37" y="3406"/>
                  </a:cubicBezTo>
                  <a:lnTo>
                    <a:pt x="37" y="3406"/>
                  </a:lnTo>
                  <a:cubicBezTo>
                    <a:pt x="12" y="3607"/>
                    <a:pt x="0" y="3827"/>
                    <a:pt x="108" y="4001"/>
                  </a:cubicBezTo>
                  <a:cubicBezTo>
                    <a:pt x="189" y="4133"/>
                    <a:pt x="327" y="4219"/>
                    <a:pt x="459" y="4300"/>
                  </a:cubicBezTo>
                  <a:cubicBezTo>
                    <a:pt x="604" y="4389"/>
                    <a:pt x="750" y="4479"/>
                    <a:pt x="914" y="4524"/>
                  </a:cubicBezTo>
                  <a:lnTo>
                    <a:pt x="893" y="4425"/>
                  </a:lnTo>
                  <a:cubicBezTo>
                    <a:pt x="870" y="4299"/>
                    <a:pt x="930" y="4165"/>
                    <a:pt x="1023" y="4076"/>
                  </a:cubicBezTo>
                  <a:cubicBezTo>
                    <a:pt x="1116" y="3986"/>
                    <a:pt x="1236" y="3933"/>
                    <a:pt x="1358" y="3892"/>
                  </a:cubicBezTo>
                  <a:cubicBezTo>
                    <a:pt x="1551" y="3827"/>
                    <a:pt x="1752" y="3787"/>
                    <a:pt x="1936" y="3700"/>
                  </a:cubicBezTo>
                  <a:cubicBezTo>
                    <a:pt x="2020" y="3661"/>
                    <a:pt x="2103" y="3610"/>
                    <a:pt x="2176" y="3551"/>
                  </a:cubicBezTo>
                  <a:cubicBezTo>
                    <a:pt x="2287" y="3458"/>
                    <a:pt x="2383" y="3342"/>
                    <a:pt x="2438" y="3205"/>
                  </a:cubicBezTo>
                  <a:cubicBezTo>
                    <a:pt x="2518" y="2999"/>
                    <a:pt x="2488" y="2775"/>
                    <a:pt x="2369" y="2589"/>
                  </a:cubicBezTo>
                  <a:cubicBezTo>
                    <a:pt x="2311" y="2501"/>
                    <a:pt x="2234" y="2411"/>
                    <a:pt x="2144" y="2350"/>
                  </a:cubicBezTo>
                  <a:cubicBezTo>
                    <a:pt x="2059" y="2292"/>
                    <a:pt x="1943" y="2260"/>
                    <a:pt x="1872" y="2180"/>
                  </a:cubicBezTo>
                  <a:lnTo>
                    <a:pt x="1872" y="2180"/>
                  </a:lnTo>
                  <a:cubicBezTo>
                    <a:pt x="1994" y="2318"/>
                    <a:pt x="2030" y="2514"/>
                    <a:pt x="2013" y="2695"/>
                  </a:cubicBezTo>
                  <a:cubicBezTo>
                    <a:pt x="2003" y="2807"/>
                    <a:pt x="1958" y="2938"/>
                    <a:pt x="1849" y="2970"/>
                  </a:cubicBezTo>
                  <a:cubicBezTo>
                    <a:pt x="1901" y="2862"/>
                    <a:pt x="1907" y="2738"/>
                    <a:pt x="1885" y="2621"/>
                  </a:cubicBezTo>
                  <a:cubicBezTo>
                    <a:pt x="1863" y="2505"/>
                    <a:pt x="1814" y="2393"/>
                    <a:pt x="1756" y="2290"/>
                  </a:cubicBezTo>
                  <a:cubicBezTo>
                    <a:pt x="1663" y="2123"/>
                    <a:pt x="1605" y="1993"/>
                    <a:pt x="1614" y="1801"/>
                  </a:cubicBezTo>
                  <a:cubicBezTo>
                    <a:pt x="1621" y="1643"/>
                    <a:pt x="1669" y="1447"/>
                    <a:pt x="1582" y="1304"/>
                  </a:cubicBezTo>
                  <a:cubicBezTo>
                    <a:pt x="1516" y="1195"/>
                    <a:pt x="1402" y="1129"/>
                    <a:pt x="1330" y="1025"/>
                  </a:cubicBezTo>
                  <a:cubicBezTo>
                    <a:pt x="1265" y="927"/>
                    <a:pt x="1213" y="802"/>
                    <a:pt x="1190" y="691"/>
                  </a:cubicBezTo>
                  <a:cubicBezTo>
                    <a:pt x="1143" y="465"/>
                    <a:pt x="1161" y="230"/>
                    <a:pt x="1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32"/>
            <p:cNvSpPr/>
            <p:nvPr/>
          </p:nvSpPr>
          <p:spPr>
            <a:xfrm>
              <a:off x="4984941" y="3230909"/>
              <a:ext cx="108197" cy="268852"/>
            </a:xfrm>
            <a:custGeom>
              <a:avLst/>
              <a:gdLst/>
              <a:ahLst/>
              <a:cxnLst/>
              <a:rect l="l" t="t" r="r" b="b"/>
              <a:pathLst>
                <a:path w="1258" h="3126" extrusionOk="0">
                  <a:moveTo>
                    <a:pt x="966" y="0"/>
                  </a:moveTo>
                  <a:lnTo>
                    <a:pt x="966" y="0"/>
                  </a:lnTo>
                  <a:cubicBezTo>
                    <a:pt x="953" y="260"/>
                    <a:pt x="940" y="529"/>
                    <a:pt x="827" y="761"/>
                  </a:cubicBezTo>
                  <a:cubicBezTo>
                    <a:pt x="697" y="1023"/>
                    <a:pt x="451" y="1222"/>
                    <a:pt x="378" y="1505"/>
                  </a:cubicBezTo>
                  <a:cubicBezTo>
                    <a:pt x="313" y="1759"/>
                    <a:pt x="405" y="2033"/>
                    <a:pt x="340" y="2287"/>
                  </a:cubicBezTo>
                  <a:cubicBezTo>
                    <a:pt x="321" y="2359"/>
                    <a:pt x="279" y="2434"/>
                    <a:pt x="207" y="2443"/>
                  </a:cubicBezTo>
                  <a:cubicBezTo>
                    <a:pt x="202" y="2443"/>
                    <a:pt x="197" y="2444"/>
                    <a:pt x="192" y="2444"/>
                  </a:cubicBezTo>
                  <a:cubicBezTo>
                    <a:pt x="122" y="2444"/>
                    <a:pt x="64" y="2376"/>
                    <a:pt x="24" y="2312"/>
                  </a:cubicBezTo>
                  <a:lnTo>
                    <a:pt x="24" y="2312"/>
                  </a:lnTo>
                  <a:cubicBezTo>
                    <a:pt x="0" y="2479"/>
                    <a:pt x="86" y="2645"/>
                    <a:pt x="196" y="2772"/>
                  </a:cubicBezTo>
                  <a:cubicBezTo>
                    <a:pt x="305" y="2900"/>
                    <a:pt x="342" y="2973"/>
                    <a:pt x="567" y="3125"/>
                  </a:cubicBezTo>
                  <a:cubicBezTo>
                    <a:pt x="500" y="3021"/>
                    <a:pt x="497" y="2900"/>
                    <a:pt x="530" y="2780"/>
                  </a:cubicBezTo>
                  <a:cubicBezTo>
                    <a:pt x="603" y="2497"/>
                    <a:pt x="821" y="2283"/>
                    <a:pt x="1027" y="2087"/>
                  </a:cubicBezTo>
                  <a:cubicBezTo>
                    <a:pt x="1136" y="1984"/>
                    <a:pt x="1245" y="1858"/>
                    <a:pt x="1252" y="1707"/>
                  </a:cubicBezTo>
                  <a:cubicBezTo>
                    <a:pt x="1258" y="1602"/>
                    <a:pt x="1213" y="1502"/>
                    <a:pt x="1169" y="1405"/>
                  </a:cubicBezTo>
                  <a:lnTo>
                    <a:pt x="1169" y="1405"/>
                  </a:lnTo>
                  <a:cubicBezTo>
                    <a:pt x="1182" y="1495"/>
                    <a:pt x="1161" y="1586"/>
                    <a:pt x="1107" y="1659"/>
                  </a:cubicBezTo>
                  <a:cubicBezTo>
                    <a:pt x="1076" y="1701"/>
                    <a:pt x="1037" y="1739"/>
                    <a:pt x="1018" y="1786"/>
                  </a:cubicBezTo>
                  <a:cubicBezTo>
                    <a:pt x="1018" y="1625"/>
                    <a:pt x="1075" y="1487"/>
                    <a:pt x="1103" y="1330"/>
                  </a:cubicBezTo>
                  <a:cubicBezTo>
                    <a:pt x="1126" y="1193"/>
                    <a:pt x="1149" y="1055"/>
                    <a:pt x="1148" y="915"/>
                  </a:cubicBezTo>
                  <a:cubicBezTo>
                    <a:pt x="1146" y="758"/>
                    <a:pt x="1121" y="603"/>
                    <a:pt x="1088" y="449"/>
                  </a:cubicBezTo>
                  <a:cubicBezTo>
                    <a:pt x="1069" y="369"/>
                    <a:pt x="1049" y="291"/>
                    <a:pt x="1027" y="211"/>
                  </a:cubicBezTo>
                  <a:cubicBezTo>
                    <a:pt x="1011" y="151"/>
                    <a:pt x="965" y="61"/>
                    <a:pt x="9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32"/>
            <p:cNvSpPr/>
            <p:nvPr/>
          </p:nvSpPr>
          <p:spPr>
            <a:xfrm>
              <a:off x="5163748" y="3260237"/>
              <a:ext cx="15137" cy="32596"/>
            </a:xfrm>
            <a:custGeom>
              <a:avLst/>
              <a:gdLst/>
              <a:ahLst/>
              <a:cxnLst/>
              <a:rect l="l" t="t" r="r" b="b"/>
              <a:pathLst>
                <a:path w="176" h="379" extrusionOk="0">
                  <a:moveTo>
                    <a:pt x="7" y="1"/>
                  </a:moveTo>
                  <a:cubicBezTo>
                    <a:pt x="1" y="54"/>
                    <a:pt x="14" y="111"/>
                    <a:pt x="43" y="156"/>
                  </a:cubicBezTo>
                  <a:cubicBezTo>
                    <a:pt x="69" y="197"/>
                    <a:pt x="107" y="229"/>
                    <a:pt x="129" y="272"/>
                  </a:cubicBezTo>
                  <a:cubicBezTo>
                    <a:pt x="145" y="304"/>
                    <a:pt x="159" y="343"/>
                    <a:pt x="161" y="378"/>
                  </a:cubicBezTo>
                  <a:cubicBezTo>
                    <a:pt x="175" y="298"/>
                    <a:pt x="152" y="213"/>
                    <a:pt x="107" y="149"/>
                  </a:cubicBezTo>
                  <a:cubicBezTo>
                    <a:pt x="73" y="99"/>
                    <a:pt x="26" y="59"/>
                    <a:pt x="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32"/>
            <p:cNvSpPr/>
            <p:nvPr/>
          </p:nvSpPr>
          <p:spPr>
            <a:xfrm>
              <a:off x="5062003" y="2911310"/>
              <a:ext cx="13675" cy="43863"/>
            </a:xfrm>
            <a:custGeom>
              <a:avLst/>
              <a:gdLst/>
              <a:ahLst/>
              <a:cxnLst/>
              <a:rect l="l" t="t" r="r" b="b"/>
              <a:pathLst>
                <a:path w="159" h="510" extrusionOk="0">
                  <a:moveTo>
                    <a:pt x="15" y="0"/>
                  </a:moveTo>
                  <a:lnTo>
                    <a:pt x="15" y="0"/>
                  </a:lnTo>
                  <a:cubicBezTo>
                    <a:pt x="0" y="70"/>
                    <a:pt x="22" y="140"/>
                    <a:pt x="48" y="205"/>
                  </a:cubicBezTo>
                  <a:cubicBezTo>
                    <a:pt x="73" y="270"/>
                    <a:pt x="102" y="336"/>
                    <a:pt x="102" y="407"/>
                  </a:cubicBezTo>
                  <a:cubicBezTo>
                    <a:pt x="102" y="442"/>
                    <a:pt x="96" y="475"/>
                    <a:pt x="90" y="508"/>
                  </a:cubicBezTo>
                  <a:lnTo>
                    <a:pt x="111" y="510"/>
                  </a:lnTo>
                  <a:cubicBezTo>
                    <a:pt x="140" y="446"/>
                    <a:pt x="157" y="378"/>
                    <a:pt x="159" y="308"/>
                  </a:cubicBezTo>
                  <a:cubicBezTo>
                    <a:pt x="159" y="283"/>
                    <a:pt x="159" y="259"/>
                    <a:pt x="151" y="234"/>
                  </a:cubicBezTo>
                  <a:cubicBezTo>
                    <a:pt x="143" y="204"/>
                    <a:pt x="127" y="174"/>
                    <a:pt x="108" y="147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32"/>
            <p:cNvSpPr/>
            <p:nvPr/>
          </p:nvSpPr>
          <p:spPr>
            <a:xfrm>
              <a:off x="4897645" y="3423391"/>
              <a:ext cx="24168" cy="48765"/>
            </a:xfrm>
            <a:custGeom>
              <a:avLst/>
              <a:gdLst/>
              <a:ahLst/>
              <a:cxnLst/>
              <a:rect l="l" t="t" r="r" b="b"/>
              <a:pathLst>
                <a:path w="281" h="567" extrusionOk="0">
                  <a:moveTo>
                    <a:pt x="48" y="0"/>
                  </a:moveTo>
                  <a:lnTo>
                    <a:pt x="48" y="0"/>
                  </a:lnTo>
                  <a:cubicBezTo>
                    <a:pt x="53" y="15"/>
                    <a:pt x="59" y="29"/>
                    <a:pt x="64" y="44"/>
                  </a:cubicBezTo>
                  <a:lnTo>
                    <a:pt x="64" y="44"/>
                  </a:lnTo>
                  <a:cubicBezTo>
                    <a:pt x="63" y="28"/>
                    <a:pt x="58" y="13"/>
                    <a:pt x="48" y="0"/>
                  </a:cubicBezTo>
                  <a:close/>
                  <a:moveTo>
                    <a:pt x="64" y="44"/>
                  </a:moveTo>
                  <a:cubicBezTo>
                    <a:pt x="67" y="80"/>
                    <a:pt x="53" y="121"/>
                    <a:pt x="41" y="157"/>
                  </a:cubicBezTo>
                  <a:cubicBezTo>
                    <a:pt x="13" y="232"/>
                    <a:pt x="0" y="321"/>
                    <a:pt x="34" y="394"/>
                  </a:cubicBezTo>
                  <a:cubicBezTo>
                    <a:pt x="71" y="476"/>
                    <a:pt x="154" y="523"/>
                    <a:pt x="234" y="565"/>
                  </a:cubicBezTo>
                  <a:lnTo>
                    <a:pt x="281" y="566"/>
                  </a:lnTo>
                  <a:cubicBezTo>
                    <a:pt x="196" y="501"/>
                    <a:pt x="137" y="405"/>
                    <a:pt x="116" y="299"/>
                  </a:cubicBezTo>
                  <a:cubicBezTo>
                    <a:pt x="108" y="254"/>
                    <a:pt x="106" y="208"/>
                    <a:pt x="99" y="161"/>
                  </a:cubicBezTo>
                  <a:cubicBezTo>
                    <a:pt x="91" y="121"/>
                    <a:pt x="78" y="82"/>
                    <a:pt x="64" y="44"/>
                  </a:cubicBezTo>
                  <a:close/>
                </a:path>
              </a:pathLst>
            </a:custGeom>
            <a:solidFill>
              <a:srgbClr val="FFAC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32"/>
            <p:cNvSpPr/>
            <p:nvPr/>
          </p:nvSpPr>
          <p:spPr>
            <a:xfrm>
              <a:off x="5035169" y="3004799"/>
              <a:ext cx="8515" cy="46357"/>
            </a:xfrm>
            <a:custGeom>
              <a:avLst/>
              <a:gdLst/>
              <a:ahLst/>
              <a:cxnLst/>
              <a:rect l="l" t="t" r="r" b="b"/>
              <a:pathLst>
                <a:path w="99" h="539" extrusionOk="0">
                  <a:moveTo>
                    <a:pt x="19" y="1"/>
                  </a:moveTo>
                  <a:cubicBezTo>
                    <a:pt x="0" y="46"/>
                    <a:pt x="7" y="97"/>
                    <a:pt x="15" y="145"/>
                  </a:cubicBezTo>
                  <a:cubicBezTo>
                    <a:pt x="25" y="214"/>
                    <a:pt x="35" y="286"/>
                    <a:pt x="47" y="357"/>
                  </a:cubicBezTo>
                  <a:cubicBezTo>
                    <a:pt x="55" y="418"/>
                    <a:pt x="63" y="487"/>
                    <a:pt x="28" y="538"/>
                  </a:cubicBezTo>
                  <a:cubicBezTo>
                    <a:pt x="76" y="468"/>
                    <a:pt x="94" y="374"/>
                    <a:pt x="97" y="326"/>
                  </a:cubicBezTo>
                  <a:cubicBezTo>
                    <a:pt x="99" y="297"/>
                    <a:pt x="93" y="270"/>
                    <a:pt x="87" y="242"/>
                  </a:cubicBezTo>
                  <a:cubicBezTo>
                    <a:pt x="71" y="161"/>
                    <a:pt x="48" y="79"/>
                    <a:pt x="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32"/>
            <p:cNvSpPr/>
            <p:nvPr/>
          </p:nvSpPr>
          <p:spPr>
            <a:xfrm>
              <a:off x="5025020" y="2933155"/>
              <a:ext cx="8945" cy="22705"/>
            </a:xfrm>
            <a:custGeom>
              <a:avLst/>
              <a:gdLst/>
              <a:ahLst/>
              <a:cxnLst/>
              <a:rect l="l" t="t" r="r" b="b"/>
              <a:pathLst>
                <a:path w="104" h="264" extrusionOk="0">
                  <a:moveTo>
                    <a:pt x="41" y="0"/>
                  </a:moveTo>
                  <a:cubicBezTo>
                    <a:pt x="27" y="29"/>
                    <a:pt x="12" y="60"/>
                    <a:pt x="6" y="95"/>
                  </a:cubicBezTo>
                  <a:cubicBezTo>
                    <a:pt x="0" y="127"/>
                    <a:pt x="8" y="163"/>
                    <a:pt x="30" y="189"/>
                  </a:cubicBezTo>
                  <a:cubicBezTo>
                    <a:pt x="51" y="216"/>
                    <a:pt x="92" y="231"/>
                    <a:pt x="103" y="261"/>
                  </a:cubicBezTo>
                  <a:lnTo>
                    <a:pt x="103" y="261"/>
                  </a:lnTo>
                  <a:cubicBezTo>
                    <a:pt x="73" y="172"/>
                    <a:pt x="34" y="94"/>
                    <a:pt x="41" y="0"/>
                  </a:cubicBezTo>
                  <a:close/>
                  <a:moveTo>
                    <a:pt x="103" y="261"/>
                  </a:moveTo>
                  <a:cubicBezTo>
                    <a:pt x="103" y="262"/>
                    <a:pt x="103" y="263"/>
                    <a:pt x="104" y="263"/>
                  </a:cubicBezTo>
                  <a:cubicBezTo>
                    <a:pt x="103" y="263"/>
                    <a:pt x="103" y="262"/>
                    <a:pt x="103" y="2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32"/>
            <p:cNvSpPr/>
            <p:nvPr/>
          </p:nvSpPr>
          <p:spPr>
            <a:xfrm>
              <a:off x="5123841" y="3085902"/>
              <a:ext cx="48508" cy="102518"/>
            </a:xfrm>
            <a:custGeom>
              <a:avLst/>
              <a:gdLst/>
              <a:ahLst/>
              <a:cxnLst/>
              <a:rect l="l" t="t" r="r" b="b"/>
              <a:pathLst>
                <a:path w="564" h="1192" extrusionOk="0">
                  <a:moveTo>
                    <a:pt x="164" y="0"/>
                  </a:moveTo>
                  <a:lnTo>
                    <a:pt x="164" y="0"/>
                  </a:lnTo>
                  <a:cubicBezTo>
                    <a:pt x="95" y="118"/>
                    <a:pt x="36" y="243"/>
                    <a:pt x="19" y="378"/>
                  </a:cubicBezTo>
                  <a:cubicBezTo>
                    <a:pt x="0" y="511"/>
                    <a:pt x="29" y="657"/>
                    <a:pt x="116" y="760"/>
                  </a:cubicBezTo>
                  <a:cubicBezTo>
                    <a:pt x="163" y="812"/>
                    <a:pt x="222" y="854"/>
                    <a:pt x="264" y="909"/>
                  </a:cubicBezTo>
                  <a:cubicBezTo>
                    <a:pt x="325" y="988"/>
                    <a:pt x="347" y="1094"/>
                    <a:pt x="323" y="1191"/>
                  </a:cubicBezTo>
                  <a:cubicBezTo>
                    <a:pt x="449" y="1123"/>
                    <a:pt x="485" y="1028"/>
                    <a:pt x="526" y="901"/>
                  </a:cubicBezTo>
                  <a:cubicBezTo>
                    <a:pt x="564" y="771"/>
                    <a:pt x="559" y="622"/>
                    <a:pt x="479" y="513"/>
                  </a:cubicBezTo>
                  <a:cubicBezTo>
                    <a:pt x="411" y="417"/>
                    <a:pt x="289" y="360"/>
                    <a:pt x="238" y="254"/>
                  </a:cubicBezTo>
                  <a:cubicBezTo>
                    <a:pt x="221" y="279"/>
                    <a:pt x="209" y="308"/>
                    <a:pt x="209" y="339"/>
                  </a:cubicBezTo>
                  <a:cubicBezTo>
                    <a:pt x="167" y="230"/>
                    <a:pt x="151" y="114"/>
                    <a:pt x="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32"/>
            <p:cNvSpPr/>
            <p:nvPr/>
          </p:nvSpPr>
          <p:spPr>
            <a:xfrm>
              <a:off x="4992080" y="3073432"/>
              <a:ext cx="22878" cy="56419"/>
            </a:xfrm>
            <a:custGeom>
              <a:avLst/>
              <a:gdLst/>
              <a:ahLst/>
              <a:cxnLst/>
              <a:rect l="l" t="t" r="r" b="b"/>
              <a:pathLst>
                <a:path w="266" h="656" extrusionOk="0">
                  <a:moveTo>
                    <a:pt x="231" y="0"/>
                  </a:moveTo>
                  <a:cubicBezTo>
                    <a:pt x="170" y="57"/>
                    <a:pt x="116" y="125"/>
                    <a:pt x="71" y="196"/>
                  </a:cubicBezTo>
                  <a:cubicBezTo>
                    <a:pt x="34" y="257"/>
                    <a:pt x="0" y="330"/>
                    <a:pt x="7" y="402"/>
                  </a:cubicBezTo>
                  <a:cubicBezTo>
                    <a:pt x="19" y="508"/>
                    <a:pt x="106" y="585"/>
                    <a:pt x="187" y="655"/>
                  </a:cubicBezTo>
                  <a:cubicBezTo>
                    <a:pt x="160" y="520"/>
                    <a:pt x="203" y="385"/>
                    <a:pt x="231" y="251"/>
                  </a:cubicBezTo>
                  <a:cubicBezTo>
                    <a:pt x="247" y="190"/>
                    <a:pt x="266" y="54"/>
                    <a:pt x="2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32"/>
            <p:cNvSpPr/>
            <p:nvPr/>
          </p:nvSpPr>
          <p:spPr>
            <a:xfrm>
              <a:off x="4827807" y="3152213"/>
              <a:ext cx="97102" cy="221635"/>
            </a:xfrm>
            <a:custGeom>
              <a:avLst/>
              <a:gdLst/>
              <a:ahLst/>
              <a:cxnLst/>
              <a:rect l="l" t="t" r="r" b="b"/>
              <a:pathLst>
                <a:path w="1129" h="2577" extrusionOk="0">
                  <a:moveTo>
                    <a:pt x="682" y="0"/>
                  </a:moveTo>
                  <a:cubicBezTo>
                    <a:pt x="991" y="284"/>
                    <a:pt x="892" y="567"/>
                    <a:pt x="780" y="741"/>
                  </a:cubicBezTo>
                  <a:cubicBezTo>
                    <a:pt x="693" y="873"/>
                    <a:pt x="526" y="966"/>
                    <a:pt x="509" y="1124"/>
                  </a:cubicBezTo>
                  <a:cubicBezTo>
                    <a:pt x="502" y="1201"/>
                    <a:pt x="533" y="1277"/>
                    <a:pt x="564" y="1347"/>
                  </a:cubicBezTo>
                  <a:cubicBezTo>
                    <a:pt x="594" y="1418"/>
                    <a:pt x="625" y="1495"/>
                    <a:pt x="615" y="1572"/>
                  </a:cubicBezTo>
                  <a:cubicBezTo>
                    <a:pt x="604" y="1643"/>
                    <a:pt x="545" y="1711"/>
                    <a:pt x="476" y="1711"/>
                  </a:cubicBezTo>
                  <a:cubicBezTo>
                    <a:pt x="470" y="1711"/>
                    <a:pt x="464" y="1711"/>
                    <a:pt x="458" y="1710"/>
                  </a:cubicBezTo>
                  <a:cubicBezTo>
                    <a:pt x="374" y="1695"/>
                    <a:pt x="337" y="1591"/>
                    <a:pt x="349" y="1505"/>
                  </a:cubicBezTo>
                  <a:cubicBezTo>
                    <a:pt x="362" y="1419"/>
                    <a:pt x="407" y="1342"/>
                    <a:pt x="419" y="1257"/>
                  </a:cubicBezTo>
                  <a:lnTo>
                    <a:pt x="419" y="1257"/>
                  </a:lnTo>
                  <a:cubicBezTo>
                    <a:pt x="1" y="1620"/>
                    <a:pt x="178" y="2550"/>
                    <a:pt x="796" y="2577"/>
                  </a:cubicBezTo>
                  <a:cubicBezTo>
                    <a:pt x="800" y="2577"/>
                    <a:pt x="805" y="2577"/>
                    <a:pt x="809" y="2577"/>
                  </a:cubicBezTo>
                  <a:cubicBezTo>
                    <a:pt x="866" y="2577"/>
                    <a:pt x="925" y="2567"/>
                    <a:pt x="973" y="2536"/>
                  </a:cubicBezTo>
                  <a:cubicBezTo>
                    <a:pt x="1129" y="2442"/>
                    <a:pt x="1114" y="2211"/>
                    <a:pt x="1042" y="2047"/>
                  </a:cubicBezTo>
                  <a:cubicBezTo>
                    <a:pt x="969" y="1881"/>
                    <a:pt x="854" y="1720"/>
                    <a:pt x="869" y="1540"/>
                  </a:cubicBezTo>
                  <a:cubicBezTo>
                    <a:pt x="876" y="1458"/>
                    <a:pt x="908" y="1380"/>
                    <a:pt x="940" y="1303"/>
                  </a:cubicBezTo>
                  <a:cubicBezTo>
                    <a:pt x="1032" y="1074"/>
                    <a:pt x="1107" y="828"/>
                    <a:pt x="1081" y="581"/>
                  </a:cubicBezTo>
                  <a:cubicBezTo>
                    <a:pt x="1056" y="336"/>
                    <a:pt x="912" y="89"/>
                    <a:pt x="6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87" name="Google Shape;5687;p32"/>
          <p:cNvSpPr/>
          <p:nvPr/>
        </p:nvSpPr>
        <p:spPr>
          <a:xfrm>
            <a:off x="720000" y="3047234"/>
            <a:ext cx="4206000" cy="455100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lt2"/>
              </a:gs>
              <a:gs pos="100000">
                <a:schemeClr val="accent2"/>
              </a:gs>
            </a:gsLst>
            <a:lin ang="2700006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88" name="Google Shape;5688;p32"/>
          <p:cNvSpPr txBox="1">
            <a:spLocks noGrp="1"/>
          </p:cNvSpPr>
          <p:nvPr>
            <p:ph type="subTitle" idx="1"/>
          </p:nvPr>
        </p:nvSpPr>
        <p:spPr>
          <a:xfrm rot="-490">
            <a:off x="720000" y="3047538"/>
            <a:ext cx="4206000" cy="45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Lesson 2: A closer look 1</a:t>
            </a:r>
            <a:endParaRPr dirty="0"/>
          </a:p>
        </p:txBody>
      </p:sp>
      <p:sp>
        <p:nvSpPr>
          <p:cNvPr id="5689" name="Google Shape;5689;p32"/>
          <p:cNvSpPr txBox="1">
            <a:spLocks noGrp="1"/>
          </p:cNvSpPr>
          <p:nvPr>
            <p:ph type="ctrTitle"/>
          </p:nvPr>
        </p:nvSpPr>
        <p:spPr>
          <a:xfrm>
            <a:off x="720000" y="1438656"/>
            <a:ext cx="5266500" cy="1552044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5700" dirty="0" smtClean="0"/>
              <a:t>Unit 6: </a:t>
            </a:r>
            <a:br>
              <a:rPr lang="en" sz="5700" dirty="0" smtClean="0"/>
            </a:br>
            <a:r>
              <a:rPr lang="en" sz="3700" dirty="0" smtClean="0">
                <a:solidFill>
                  <a:schemeClr val="accent3"/>
                </a:solidFill>
              </a:rPr>
              <a:t>Lifestyle</a:t>
            </a:r>
            <a:endParaRPr sz="3700" dirty="0">
              <a:solidFill>
                <a:schemeClr val="accent3"/>
              </a:solidFill>
            </a:endParaRPr>
          </a:p>
        </p:txBody>
      </p:sp>
      <p:grpSp>
        <p:nvGrpSpPr>
          <p:cNvPr id="5690" name="Google Shape;5690;p32"/>
          <p:cNvGrpSpPr/>
          <p:nvPr/>
        </p:nvGrpSpPr>
        <p:grpSpPr>
          <a:xfrm>
            <a:off x="6626923" y="655023"/>
            <a:ext cx="1622569" cy="2601086"/>
            <a:chOff x="4711498" y="1168973"/>
            <a:chExt cx="1622569" cy="2601086"/>
          </a:xfrm>
        </p:grpSpPr>
        <p:sp>
          <p:nvSpPr>
            <p:cNvPr id="5691" name="Google Shape;5691;p32"/>
            <p:cNvSpPr/>
            <p:nvPr/>
          </p:nvSpPr>
          <p:spPr>
            <a:xfrm>
              <a:off x="5187895" y="1597338"/>
              <a:ext cx="185651" cy="116295"/>
            </a:xfrm>
            <a:custGeom>
              <a:avLst/>
              <a:gdLst/>
              <a:ahLst/>
              <a:cxnLst/>
              <a:rect l="l" t="t" r="r" b="b"/>
              <a:pathLst>
                <a:path w="1218" h="763" extrusionOk="0">
                  <a:moveTo>
                    <a:pt x="0" y="0"/>
                  </a:moveTo>
                  <a:lnTo>
                    <a:pt x="0" y="0"/>
                  </a:lnTo>
                  <a:cubicBezTo>
                    <a:pt x="48" y="110"/>
                    <a:pt x="95" y="219"/>
                    <a:pt x="128" y="330"/>
                  </a:cubicBezTo>
                  <a:cubicBezTo>
                    <a:pt x="165" y="439"/>
                    <a:pt x="191" y="549"/>
                    <a:pt x="198" y="656"/>
                  </a:cubicBezTo>
                  <a:lnTo>
                    <a:pt x="204" y="762"/>
                  </a:lnTo>
                  <a:lnTo>
                    <a:pt x="307" y="722"/>
                  </a:lnTo>
                  <a:cubicBezTo>
                    <a:pt x="374" y="697"/>
                    <a:pt x="446" y="683"/>
                    <a:pt x="520" y="665"/>
                  </a:cubicBezTo>
                  <a:cubicBezTo>
                    <a:pt x="596" y="651"/>
                    <a:pt x="671" y="640"/>
                    <a:pt x="748" y="629"/>
                  </a:cubicBezTo>
                  <a:cubicBezTo>
                    <a:pt x="902" y="610"/>
                    <a:pt x="1055" y="595"/>
                    <a:pt x="1217" y="588"/>
                  </a:cubicBezTo>
                  <a:cubicBezTo>
                    <a:pt x="1145" y="550"/>
                    <a:pt x="1063" y="529"/>
                    <a:pt x="984" y="511"/>
                  </a:cubicBezTo>
                  <a:cubicBezTo>
                    <a:pt x="902" y="497"/>
                    <a:pt x="821" y="489"/>
                    <a:pt x="737" y="489"/>
                  </a:cubicBezTo>
                  <a:cubicBezTo>
                    <a:pt x="731" y="489"/>
                    <a:pt x="726" y="489"/>
                    <a:pt x="720" y="489"/>
                  </a:cubicBezTo>
                  <a:cubicBezTo>
                    <a:pt x="592" y="489"/>
                    <a:pt x="463" y="506"/>
                    <a:pt x="336" y="546"/>
                  </a:cubicBezTo>
                  <a:cubicBezTo>
                    <a:pt x="313" y="453"/>
                    <a:pt x="276" y="366"/>
                    <a:pt x="230" y="285"/>
                  </a:cubicBezTo>
                  <a:cubicBezTo>
                    <a:pt x="167" y="177"/>
                    <a:pt x="92" y="80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32"/>
            <p:cNvSpPr/>
            <p:nvPr/>
          </p:nvSpPr>
          <p:spPr>
            <a:xfrm>
              <a:off x="5860645" y="2130645"/>
              <a:ext cx="94197" cy="55480"/>
            </a:xfrm>
            <a:custGeom>
              <a:avLst/>
              <a:gdLst/>
              <a:ahLst/>
              <a:cxnLst/>
              <a:rect l="l" t="t" r="r" b="b"/>
              <a:pathLst>
                <a:path w="618" h="364" extrusionOk="0">
                  <a:moveTo>
                    <a:pt x="0" y="0"/>
                  </a:moveTo>
                  <a:lnTo>
                    <a:pt x="0" y="0"/>
                  </a:lnTo>
                  <a:cubicBezTo>
                    <a:pt x="30" y="51"/>
                    <a:pt x="60" y="98"/>
                    <a:pt x="85" y="147"/>
                  </a:cubicBezTo>
                  <a:cubicBezTo>
                    <a:pt x="111" y="192"/>
                    <a:pt x="136" y="243"/>
                    <a:pt x="138" y="279"/>
                  </a:cubicBezTo>
                  <a:lnTo>
                    <a:pt x="143" y="363"/>
                  </a:lnTo>
                  <a:lnTo>
                    <a:pt x="220" y="317"/>
                  </a:lnTo>
                  <a:cubicBezTo>
                    <a:pt x="276" y="285"/>
                    <a:pt x="343" y="259"/>
                    <a:pt x="409" y="234"/>
                  </a:cubicBezTo>
                  <a:lnTo>
                    <a:pt x="618" y="156"/>
                  </a:lnTo>
                  <a:cubicBezTo>
                    <a:pt x="575" y="141"/>
                    <a:pt x="531" y="136"/>
                    <a:pt x="487" y="136"/>
                  </a:cubicBezTo>
                  <a:cubicBezTo>
                    <a:pt x="452" y="136"/>
                    <a:pt x="417" y="139"/>
                    <a:pt x="382" y="144"/>
                  </a:cubicBezTo>
                  <a:cubicBezTo>
                    <a:pt x="324" y="153"/>
                    <a:pt x="269" y="170"/>
                    <a:pt x="214" y="198"/>
                  </a:cubicBezTo>
                  <a:cubicBezTo>
                    <a:pt x="211" y="189"/>
                    <a:pt x="205" y="182"/>
                    <a:pt x="201" y="172"/>
                  </a:cubicBezTo>
                  <a:cubicBezTo>
                    <a:pt x="185" y="146"/>
                    <a:pt x="163" y="124"/>
                    <a:pt x="143" y="102"/>
                  </a:cubicBezTo>
                  <a:cubicBezTo>
                    <a:pt x="99" y="60"/>
                    <a:pt x="53" y="25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32"/>
            <p:cNvSpPr/>
            <p:nvPr/>
          </p:nvSpPr>
          <p:spPr>
            <a:xfrm>
              <a:off x="6215177" y="2593394"/>
              <a:ext cx="118890" cy="87640"/>
            </a:xfrm>
            <a:custGeom>
              <a:avLst/>
              <a:gdLst/>
              <a:ahLst/>
              <a:cxnLst/>
              <a:rect l="l" t="t" r="r" b="b"/>
              <a:pathLst>
                <a:path w="780" h="575" extrusionOk="0">
                  <a:moveTo>
                    <a:pt x="1" y="1"/>
                  </a:moveTo>
                  <a:cubicBezTo>
                    <a:pt x="63" y="84"/>
                    <a:pt x="120" y="161"/>
                    <a:pt x="172" y="243"/>
                  </a:cubicBezTo>
                  <a:cubicBezTo>
                    <a:pt x="226" y="325"/>
                    <a:pt x="277" y="406"/>
                    <a:pt x="309" y="490"/>
                  </a:cubicBezTo>
                  <a:lnTo>
                    <a:pt x="342" y="575"/>
                  </a:lnTo>
                  <a:lnTo>
                    <a:pt x="397" y="508"/>
                  </a:lnTo>
                  <a:cubicBezTo>
                    <a:pt x="433" y="464"/>
                    <a:pt x="502" y="428"/>
                    <a:pt x="569" y="399"/>
                  </a:cubicBezTo>
                  <a:cubicBezTo>
                    <a:pt x="635" y="368"/>
                    <a:pt x="707" y="342"/>
                    <a:pt x="779" y="313"/>
                  </a:cubicBezTo>
                  <a:cubicBezTo>
                    <a:pt x="761" y="312"/>
                    <a:pt x="742" y="312"/>
                    <a:pt x="724" y="312"/>
                  </a:cubicBezTo>
                  <a:cubicBezTo>
                    <a:pt x="664" y="312"/>
                    <a:pt x="604" y="317"/>
                    <a:pt x="545" y="331"/>
                  </a:cubicBezTo>
                  <a:cubicBezTo>
                    <a:pt x="506" y="339"/>
                    <a:pt x="467" y="349"/>
                    <a:pt x="429" y="367"/>
                  </a:cubicBezTo>
                  <a:cubicBezTo>
                    <a:pt x="412" y="374"/>
                    <a:pt x="397" y="383"/>
                    <a:pt x="381" y="392"/>
                  </a:cubicBezTo>
                  <a:cubicBezTo>
                    <a:pt x="346" y="316"/>
                    <a:pt x="300" y="246"/>
                    <a:pt x="248" y="187"/>
                  </a:cubicBezTo>
                  <a:cubicBezTo>
                    <a:pt x="178" y="110"/>
                    <a:pt x="98" y="40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32"/>
            <p:cNvSpPr/>
            <p:nvPr/>
          </p:nvSpPr>
          <p:spPr>
            <a:xfrm>
              <a:off x="5326752" y="3492133"/>
              <a:ext cx="127273" cy="73008"/>
            </a:xfrm>
            <a:custGeom>
              <a:avLst/>
              <a:gdLst/>
              <a:ahLst/>
              <a:cxnLst/>
              <a:rect l="l" t="t" r="r" b="b"/>
              <a:pathLst>
                <a:path w="835" h="479" extrusionOk="0">
                  <a:moveTo>
                    <a:pt x="8" y="0"/>
                  </a:moveTo>
                  <a:cubicBezTo>
                    <a:pt x="6" y="0"/>
                    <a:pt x="3" y="0"/>
                    <a:pt x="1" y="0"/>
                  </a:cubicBezTo>
                  <a:cubicBezTo>
                    <a:pt x="86" y="66"/>
                    <a:pt x="168" y="118"/>
                    <a:pt x="237" y="182"/>
                  </a:cubicBezTo>
                  <a:cubicBezTo>
                    <a:pt x="306" y="244"/>
                    <a:pt x="365" y="313"/>
                    <a:pt x="419" y="390"/>
                  </a:cubicBezTo>
                  <a:lnTo>
                    <a:pt x="480" y="478"/>
                  </a:lnTo>
                  <a:lnTo>
                    <a:pt x="535" y="393"/>
                  </a:lnTo>
                  <a:cubicBezTo>
                    <a:pt x="567" y="340"/>
                    <a:pt x="616" y="288"/>
                    <a:pt x="669" y="239"/>
                  </a:cubicBezTo>
                  <a:cubicBezTo>
                    <a:pt x="721" y="188"/>
                    <a:pt x="778" y="137"/>
                    <a:pt x="834" y="82"/>
                  </a:cubicBezTo>
                  <a:lnTo>
                    <a:pt x="834" y="82"/>
                  </a:lnTo>
                  <a:cubicBezTo>
                    <a:pt x="756" y="95"/>
                    <a:pt x="682" y="124"/>
                    <a:pt x="611" y="159"/>
                  </a:cubicBezTo>
                  <a:cubicBezTo>
                    <a:pt x="571" y="182"/>
                    <a:pt x="529" y="211"/>
                    <a:pt x="489" y="246"/>
                  </a:cubicBezTo>
                  <a:cubicBezTo>
                    <a:pt x="441" y="181"/>
                    <a:pt x="380" y="122"/>
                    <a:pt x="310" y="82"/>
                  </a:cubicBezTo>
                  <a:cubicBezTo>
                    <a:pt x="215" y="29"/>
                    <a:pt x="113" y="0"/>
                    <a:pt x="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32"/>
            <p:cNvSpPr/>
            <p:nvPr/>
          </p:nvSpPr>
          <p:spPr>
            <a:xfrm>
              <a:off x="5129338" y="3694154"/>
              <a:ext cx="96026" cy="75904"/>
            </a:xfrm>
            <a:custGeom>
              <a:avLst/>
              <a:gdLst/>
              <a:ahLst/>
              <a:cxnLst/>
              <a:rect l="l" t="t" r="r" b="b"/>
              <a:pathLst>
                <a:path w="630" h="498" extrusionOk="0">
                  <a:moveTo>
                    <a:pt x="629" y="0"/>
                  </a:moveTo>
                  <a:cubicBezTo>
                    <a:pt x="561" y="38"/>
                    <a:pt x="507" y="103"/>
                    <a:pt x="469" y="176"/>
                  </a:cubicBezTo>
                  <a:cubicBezTo>
                    <a:pt x="443" y="224"/>
                    <a:pt x="429" y="276"/>
                    <a:pt x="420" y="331"/>
                  </a:cubicBezTo>
                  <a:cubicBezTo>
                    <a:pt x="375" y="320"/>
                    <a:pt x="326" y="310"/>
                    <a:pt x="275" y="310"/>
                  </a:cubicBezTo>
                  <a:cubicBezTo>
                    <a:pt x="260" y="310"/>
                    <a:pt x="245" y="311"/>
                    <a:pt x="230" y="313"/>
                  </a:cubicBezTo>
                  <a:cubicBezTo>
                    <a:pt x="131" y="324"/>
                    <a:pt x="38" y="384"/>
                    <a:pt x="0" y="467"/>
                  </a:cubicBezTo>
                  <a:cubicBezTo>
                    <a:pt x="67" y="444"/>
                    <a:pt x="125" y="432"/>
                    <a:pt x="180" y="432"/>
                  </a:cubicBezTo>
                  <a:cubicBezTo>
                    <a:pt x="197" y="432"/>
                    <a:pt x="214" y="434"/>
                    <a:pt x="231" y="436"/>
                  </a:cubicBezTo>
                  <a:cubicBezTo>
                    <a:pt x="304" y="443"/>
                    <a:pt x="372" y="469"/>
                    <a:pt x="467" y="484"/>
                  </a:cubicBezTo>
                  <a:lnTo>
                    <a:pt x="554" y="497"/>
                  </a:lnTo>
                  <a:lnTo>
                    <a:pt x="554" y="497"/>
                  </a:lnTo>
                  <a:lnTo>
                    <a:pt x="546" y="414"/>
                  </a:lnTo>
                  <a:cubicBezTo>
                    <a:pt x="542" y="347"/>
                    <a:pt x="544" y="279"/>
                    <a:pt x="560" y="211"/>
                  </a:cubicBezTo>
                  <a:cubicBezTo>
                    <a:pt x="573" y="143"/>
                    <a:pt x="596" y="72"/>
                    <a:pt x="62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32"/>
            <p:cNvSpPr/>
            <p:nvPr/>
          </p:nvSpPr>
          <p:spPr>
            <a:xfrm>
              <a:off x="4891453" y="2305835"/>
              <a:ext cx="114774" cy="68740"/>
            </a:xfrm>
            <a:custGeom>
              <a:avLst/>
              <a:gdLst/>
              <a:ahLst/>
              <a:cxnLst/>
              <a:rect l="l" t="t" r="r" b="b"/>
              <a:pathLst>
                <a:path w="753" h="451" extrusionOk="0">
                  <a:moveTo>
                    <a:pt x="753" y="0"/>
                  </a:moveTo>
                  <a:lnTo>
                    <a:pt x="753" y="0"/>
                  </a:lnTo>
                  <a:cubicBezTo>
                    <a:pt x="674" y="10"/>
                    <a:pt x="598" y="51"/>
                    <a:pt x="534" y="103"/>
                  </a:cubicBezTo>
                  <a:cubicBezTo>
                    <a:pt x="500" y="134"/>
                    <a:pt x="467" y="174"/>
                    <a:pt x="438" y="218"/>
                  </a:cubicBezTo>
                  <a:cubicBezTo>
                    <a:pt x="390" y="184"/>
                    <a:pt x="336" y="154"/>
                    <a:pt x="272" y="138"/>
                  </a:cubicBezTo>
                  <a:cubicBezTo>
                    <a:pt x="248" y="131"/>
                    <a:pt x="223" y="128"/>
                    <a:pt x="198" y="128"/>
                  </a:cubicBezTo>
                  <a:cubicBezTo>
                    <a:pt x="122" y="128"/>
                    <a:pt x="48" y="157"/>
                    <a:pt x="1" y="209"/>
                  </a:cubicBezTo>
                  <a:cubicBezTo>
                    <a:pt x="95" y="219"/>
                    <a:pt x="163" y="235"/>
                    <a:pt x="224" y="272"/>
                  </a:cubicBezTo>
                  <a:cubicBezTo>
                    <a:pt x="285" y="306"/>
                    <a:pt x="339" y="354"/>
                    <a:pt x="425" y="401"/>
                  </a:cubicBezTo>
                  <a:lnTo>
                    <a:pt x="512" y="450"/>
                  </a:lnTo>
                  <a:lnTo>
                    <a:pt x="539" y="359"/>
                  </a:lnTo>
                  <a:cubicBezTo>
                    <a:pt x="558" y="298"/>
                    <a:pt x="583" y="234"/>
                    <a:pt x="619" y="176"/>
                  </a:cubicBezTo>
                  <a:cubicBezTo>
                    <a:pt x="654" y="115"/>
                    <a:pt x="699" y="58"/>
                    <a:pt x="7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32"/>
            <p:cNvSpPr/>
            <p:nvPr/>
          </p:nvSpPr>
          <p:spPr>
            <a:xfrm>
              <a:off x="5022149" y="1168973"/>
              <a:ext cx="95874" cy="72703"/>
            </a:xfrm>
            <a:custGeom>
              <a:avLst/>
              <a:gdLst/>
              <a:ahLst/>
              <a:cxnLst/>
              <a:rect l="l" t="t" r="r" b="b"/>
              <a:pathLst>
                <a:path w="629" h="477" extrusionOk="0">
                  <a:moveTo>
                    <a:pt x="629" y="1"/>
                  </a:moveTo>
                  <a:lnTo>
                    <a:pt x="629" y="1"/>
                  </a:lnTo>
                  <a:cubicBezTo>
                    <a:pt x="581" y="60"/>
                    <a:pt x="543" y="125"/>
                    <a:pt x="507" y="194"/>
                  </a:cubicBezTo>
                  <a:cubicBezTo>
                    <a:pt x="492" y="223"/>
                    <a:pt x="476" y="256"/>
                    <a:pt x="462" y="292"/>
                  </a:cubicBezTo>
                  <a:cubicBezTo>
                    <a:pt x="455" y="314"/>
                    <a:pt x="447" y="335"/>
                    <a:pt x="440" y="358"/>
                  </a:cubicBezTo>
                  <a:cubicBezTo>
                    <a:pt x="421" y="356"/>
                    <a:pt x="401" y="355"/>
                    <a:pt x="382" y="355"/>
                  </a:cubicBezTo>
                  <a:cubicBezTo>
                    <a:pt x="332" y="355"/>
                    <a:pt x="282" y="361"/>
                    <a:pt x="232" y="371"/>
                  </a:cubicBezTo>
                  <a:cubicBezTo>
                    <a:pt x="151" y="390"/>
                    <a:pt x="71" y="416"/>
                    <a:pt x="0" y="467"/>
                  </a:cubicBezTo>
                  <a:cubicBezTo>
                    <a:pt x="25" y="467"/>
                    <a:pt x="50" y="467"/>
                    <a:pt x="74" y="467"/>
                  </a:cubicBezTo>
                  <a:cubicBezTo>
                    <a:pt x="132" y="467"/>
                    <a:pt x="188" y="466"/>
                    <a:pt x="244" y="465"/>
                  </a:cubicBezTo>
                  <a:cubicBezTo>
                    <a:pt x="286" y="465"/>
                    <a:pt x="328" y="464"/>
                    <a:pt x="369" y="464"/>
                  </a:cubicBezTo>
                  <a:cubicBezTo>
                    <a:pt x="404" y="464"/>
                    <a:pt x="439" y="465"/>
                    <a:pt x="471" y="470"/>
                  </a:cubicBezTo>
                  <a:lnTo>
                    <a:pt x="530" y="477"/>
                  </a:lnTo>
                  <a:lnTo>
                    <a:pt x="533" y="420"/>
                  </a:lnTo>
                  <a:cubicBezTo>
                    <a:pt x="533" y="397"/>
                    <a:pt x="542" y="358"/>
                    <a:pt x="550" y="324"/>
                  </a:cubicBezTo>
                  <a:lnTo>
                    <a:pt x="578" y="218"/>
                  </a:lnTo>
                  <a:cubicBezTo>
                    <a:pt x="595" y="147"/>
                    <a:pt x="616" y="75"/>
                    <a:pt x="62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32"/>
            <p:cNvSpPr/>
            <p:nvPr/>
          </p:nvSpPr>
          <p:spPr>
            <a:xfrm>
              <a:off x="4711498" y="2624131"/>
              <a:ext cx="116756" cy="60052"/>
            </a:xfrm>
            <a:custGeom>
              <a:avLst/>
              <a:gdLst/>
              <a:ahLst/>
              <a:cxnLst/>
              <a:rect l="l" t="t" r="r" b="b"/>
              <a:pathLst>
                <a:path w="766" h="394" extrusionOk="0">
                  <a:moveTo>
                    <a:pt x="766" y="0"/>
                  </a:moveTo>
                  <a:lnTo>
                    <a:pt x="766" y="0"/>
                  </a:lnTo>
                  <a:cubicBezTo>
                    <a:pt x="698" y="37"/>
                    <a:pt x="637" y="79"/>
                    <a:pt x="577" y="125"/>
                  </a:cubicBezTo>
                  <a:cubicBezTo>
                    <a:pt x="551" y="150"/>
                    <a:pt x="522" y="173"/>
                    <a:pt x="493" y="201"/>
                  </a:cubicBezTo>
                  <a:cubicBezTo>
                    <a:pt x="477" y="217"/>
                    <a:pt x="462" y="231"/>
                    <a:pt x="446" y="249"/>
                  </a:cubicBezTo>
                  <a:cubicBezTo>
                    <a:pt x="384" y="212"/>
                    <a:pt x="319" y="191"/>
                    <a:pt x="252" y="176"/>
                  </a:cubicBezTo>
                  <a:cubicBezTo>
                    <a:pt x="202" y="166"/>
                    <a:pt x="151" y="159"/>
                    <a:pt x="99" y="159"/>
                  </a:cubicBezTo>
                  <a:cubicBezTo>
                    <a:pt x="66" y="159"/>
                    <a:pt x="33" y="162"/>
                    <a:pt x="1" y="169"/>
                  </a:cubicBezTo>
                  <a:cubicBezTo>
                    <a:pt x="78" y="205"/>
                    <a:pt x="150" y="237"/>
                    <a:pt x="223" y="268"/>
                  </a:cubicBezTo>
                  <a:cubicBezTo>
                    <a:pt x="292" y="298"/>
                    <a:pt x="368" y="327"/>
                    <a:pt x="428" y="363"/>
                  </a:cubicBezTo>
                  <a:lnTo>
                    <a:pt x="478" y="394"/>
                  </a:lnTo>
                  <a:lnTo>
                    <a:pt x="504" y="343"/>
                  </a:lnTo>
                  <a:cubicBezTo>
                    <a:pt x="515" y="321"/>
                    <a:pt x="536" y="291"/>
                    <a:pt x="560" y="263"/>
                  </a:cubicBezTo>
                  <a:lnTo>
                    <a:pt x="629" y="179"/>
                  </a:lnTo>
                  <a:cubicBezTo>
                    <a:pt x="674" y="121"/>
                    <a:pt x="722" y="64"/>
                    <a:pt x="76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12" name="Google Shape;5712;p34"/>
          <p:cNvSpPr/>
          <p:nvPr/>
        </p:nvSpPr>
        <p:spPr>
          <a:xfrm>
            <a:off x="720087" y="1502150"/>
            <a:ext cx="767100" cy="575400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lt2"/>
              </a:gs>
              <a:gs pos="100000">
                <a:schemeClr val="accent2"/>
              </a:gs>
            </a:gsLst>
            <a:lin ang="2700006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14" name="Google Shape;5714;p34"/>
          <p:cNvSpPr/>
          <p:nvPr/>
        </p:nvSpPr>
        <p:spPr>
          <a:xfrm>
            <a:off x="719235" y="3024297"/>
            <a:ext cx="767100" cy="575400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lt2"/>
              </a:gs>
              <a:gs pos="100000">
                <a:schemeClr val="accent2"/>
              </a:gs>
            </a:gsLst>
            <a:lin ang="2700006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16" name="Google Shape;5716;p34"/>
          <p:cNvSpPr txBox="1">
            <a:spLocks noGrp="1"/>
          </p:cNvSpPr>
          <p:nvPr>
            <p:ph type="title"/>
          </p:nvPr>
        </p:nvSpPr>
        <p:spPr>
          <a:xfrm rot="1344">
            <a:off x="719991" y="1460451"/>
            <a:ext cx="767100" cy="65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01</a:t>
            </a:r>
            <a:endParaRPr dirty="0"/>
          </a:p>
        </p:txBody>
      </p:sp>
      <p:sp>
        <p:nvSpPr>
          <p:cNvPr id="5717" name="Google Shape;5717;p34"/>
          <p:cNvSpPr txBox="1">
            <a:spLocks noGrp="1"/>
          </p:cNvSpPr>
          <p:nvPr>
            <p:ph type="title" idx="2"/>
          </p:nvPr>
        </p:nvSpPr>
        <p:spPr>
          <a:xfrm>
            <a:off x="1528000" y="1414700"/>
            <a:ext cx="4534946" cy="75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en" sz="2800" dirty="0" smtClean="0"/>
              <a:t>Vocabulary</a:t>
            </a:r>
            <a:endParaRPr sz="2800" dirty="0">
              <a:solidFill>
                <a:schemeClr val="accent3"/>
              </a:solidFill>
            </a:endParaRPr>
          </a:p>
        </p:txBody>
      </p:sp>
      <p:sp>
        <p:nvSpPr>
          <p:cNvPr id="5718" name="Google Shape;5718;p34"/>
          <p:cNvSpPr txBox="1">
            <a:spLocks noGrp="1"/>
          </p:cNvSpPr>
          <p:nvPr>
            <p:ph type="subTitle" idx="1"/>
          </p:nvPr>
        </p:nvSpPr>
        <p:spPr>
          <a:xfrm>
            <a:off x="1527428" y="1814489"/>
            <a:ext cx="4534946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n-US" sz="1800" dirty="0"/>
              <a:t>Use the lexical items related to Lifestyles</a:t>
            </a:r>
            <a:endParaRPr sz="1800" dirty="0"/>
          </a:p>
        </p:txBody>
      </p:sp>
      <p:sp>
        <p:nvSpPr>
          <p:cNvPr id="5719" name="Google Shape;5719;p34"/>
          <p:cNvSpPr txBox="1">
            <a:spLocks noGrp="1"/>
          </p:cNvSpPr>
          <p:nvPr>
            <p:ph type="title" idx="15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TABLE OF </a:t>
            </a:r>
            <a:r>
              <a:rPr lang="en" dirty="0">
                <a:solidFill>
                  <a:schemeClr val="accent3"/>
                </a:solidFill>
              </a:rPr>
              <a:t>CONTENTS</a:t>
            </a:r>
            <a:endParaRPr dirty="0">
              <a:solidFill>
                <a:schemeClr val="accent3"/>
              </a:solidFill>
            </a:endParaRPr>
          </a:p>
        </p:txBody>
      </p:sp>
      <p:sp>
        <p:nvSpPr>
          <p:cNvPr id="5723" name="Google Shape;5723;p34"/>
          <p:cNvSpPr txBox="1">
            <a:spLocks noGrp="1"/>
          </p:cNvSpPr>
          <p:nvPr>
            <p:ph type="title" idx="6"/>
          </p:nvPr>
        </p:nvSpPr>
        <p:spPr>
          <a:xfrm rot="1344">
            <a:off x="719106" y="3004185"/>
            <a:ext cx="767100" cy="65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5724" name="Google Shape;5724;p34"/>
          <p:cNvSpPr txBox="1">
            <a:spLocks noGrp="1"/>
          </p:cNvSpPr>
          <p:nvPr>
            <p:ph type="title" idx="7"/>
          </p:nvPr>
        </p:nvSpPr>
        <p:spPr>
          <a:xfrm>
            <a:off x="1527114" y="2958434"/>
            <a:ext cx="5374341" cy="75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en-US" sz="2800" dirty="0"/>
              <a:t>Pronunciation</a:t>
            </a:r>
            <a:endParaRPr sz="2800" dirty="0">
              <a:solidFill>
                <a:schemeClr val="accent3"/>
              </a:solidFill>
            </a:endParaRPr>
          </a:p>
        </p:txBody>
      </p:sp>
      <p:sp>
        <p:nvSpPr>
          <p:cNvPr id="5725" name="Google Shape;5725;p34"/>
          <p:cNvSpPr txBox="1">
            <a:spLocks noGrp="1"/>
          </p:cNvSpPr>
          <p:nvPr>
            <p:ph type="subTitle" idx="8"/>
          </p:nvPr>
        </p:nvSpPr>
        <p:spPr>
          <a:xfrm>
            <a:off x="1546406" y="3361697"/>
            <a:ext cx="4899614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n-US" sz="1800" dirty="0"/>
              <a:t>Correctly pronounce words that contain the sounds: /</a:t>
            </a:r>
            <a:r>
              <a:rPr lang="en-US" sz="1800" dirty="0" err="1"/>
              <a:t>br</a:t>
            </a:r>
            <a:r>
              <a:rPr lang="en-US" sz="1800" dirty="0"/>
              <a:t>/ and /</a:t>
            </a:r>
            <a:r>
              <a:rPr lang="en-US" sz="1800" dirty="0" err="1"/>
              <a:t>pr</a:t>
            </a:r>
            <a:r>
              <a:rPr lang="en-US" sz="1800" dirty="0"/>
              <a:t>/</a:t>
            </a:r>
            <a:endParaRPr sz="1800" dirty="0"/>
          </a:p>
        </p:txBody>
      </p:sp>
      <p:grpSp>
        <p:nvGrpSpPr>
          <p:cNvPr id="5729" name="Google Shape;5729;p34"/>
          <p:cNvGrpSpPr/>
          <p:nvPr/>
        </p:nvGrpSpPr>
        <p:grpSpPr>
          <a:xfrm>
            <a:off x="4850629" y="173811"/>
            <a:ext cx="6867192" cy="5209779"/>
            <a:chOff x="3480455" y="906914"/>
            <a:chExt cx="4587915" cy="3480611"/>
          </a:xfrm>
        </p:grpSpPr>
        <p:sp>
          <p:nvSpPr>
            <p:cNvPr id="5730" name="Google Shape;5730;p34"/>
            <p:cNvSpPr/>
            <p:nvPr/>
          </p:nvSpPr>
          <p:spPr>
            <a:xfrm>
              <a:off x="3480455" y="3466429"/>
              <a:ext cx="6820" cy="27856"/>
            </a:xfrm>
            <a:custGeom>
              <a:avLst/>
              <a:gdLst/>
              <a:ahLst/>
              <a:cxnLst/>
              <a:rect l="l" t="t" r="r" b="b"/>
              <a:pathLst>
                <a:path w="59" h="241" extrusionOk="0">
                  <a:moveTo>
                    <a:pt x="58" y="241"/>
                  </a:moveTo>
                  <a:cubicBezTo>
                    <a:pt x="50" y="146"/>
                    <a:pt x="32" y="62"/>
                    <a:pt x="0" y="1"/>
                  </a:cubicBezTo>
                  <a:cubicBezTo>
                    <a:pt x="21" y="81"/>
                    <a:pt x="40" y="161"/>
                    <a:pt x="58" y="241"/>
                  </a:cubicBezTo>
                  <a:close/>
                </a:path>
              </a:pathLst>
            </a:custGeom>
            <a:solidFill>
              <a:srgbClr val="D98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34"/>
            <p:cNvSpPr/>
            <p:nvPr/>
          </p:nvSpPr>
          <p:spPr>
            <a:xfrm>
              <a:off x="3921527" y="4294480"/>
              <a:ext cx="16182" cy="12714"/>
            </a:xfrm>
            <a:custGeom>
              <a:avLst/>
              <a:gdLst/>
              <a:ahLst/>
              <a:cxnLst/>
              <a:rect l="l" t="t" r="r" b="b"/>
              <a:pathLst>
                <a:path w="140" h="110" extrusionOk="0">
                  <a:moveTo>
                    <a:pt x="72" y="0"/>
                  </a:moveTo>
                  <a:cubicBezTo>
                    <a:pt x="2" y="0"/>
                    <a:pt x="1" y="109"/>
                    <a:pt x="72" y="109"/>
                  </a:cubicBezTo>
                  <a:cubicBezTo>
                    <a:pt x="140" y="109"/>
                    <a:pt x="140" y="0"/>
                    <a:pt x="72" y="0"/>
                  </a:cubicBezTo>
                  <a:close/>
                </a:path>
              </a:pathLst>
            </a:custGeom>
            <a:solidFill>
              <a:srgbClr val="5108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34"/>
            <p:cNvSpPr/>
            <p:nvPr/>
          </p:nvSpPr>
          <p:spPr>
            <a:xfrm>
              <a:off x="6020088" y="1836102"/>
              <a:ext cx="528686" cy="543365"/>
            </a:xfrm>
            <a:custGeom>
              <a:avLst/>
              <a:gdLst/>
              <a:ahLst/>
              <a:cxnLst/>
              <a:rect l="l" t="t" r="r" b="b"/>
              <a:pathLst>
                <a:path w="4574" h="4701" extrusionOk="0">
                  <a:moveTo>
                    <a:pt x="125" y="0"/>
                  </a:moveTo>
                  <a:cubicBezTo>
                    <a:pt x="92" y="0"/>
                    <a:pt x="64" y="7"/>
                    <a:pt x="44" y="21"/>
                  </a:cubicBezTo>
                  <a:cubicBezTo>
                    <a:pt x="1" y="52"/>
                    <a:pt x="4" y="123"/>
                    <a:pt x="58" y="190"/>
                  </a:cubicBezTo>
                  <a:cubicBezTo>
                    <a:pt x="120" y="265"/>
                    <a:pt x="236" y="328"/>
                    <a:pt x="325" y="338"/>
                  </a:cubicBezTo>
                  <a:cubicBezTo>
                    <a:pt x="454" y="355"/>
                    <a:pt x="563" y="342"/>
                    <a:pt x="636" y="482"/>
                  </a:cubicBezTo>
                  <a:cubicBezTo>
                    <a:pt x="688" y="582"/>
                    <a:pt x="782" y="730"/>
                    <a:pt x="789" y="820"/>
                  </a:cubicBezTo>
                  <a:cubicBezTo>
                    <a:pt x="797" y="900"/>
                    <a:pt x="733" y="945"/>
                    <a:pt x="724" y="1018"/>
                  </a:cubicBezTo>
                  <a:cubicBezTo>
                    <a:pt x="717" y="1070"/>
                    <a:pt x="743" y="1137"/>
                    <a:pt x="791" y="1205"/>
                  </a:cubicBezTo>
                  <a:cubicBezTo>
                    <a:pt x="852" y="1285"/>
                    <a:pt x="943" y="1360"/>
                    <a:pt x="1001" y="1440"/>
                  </a:cubicBezTo>
                  <a:cubicBezTo>
                    <a:pt x="1183" y="1693"/>
                    <a:pt x="935" y="1858"/>
                    <a:pt x="1110" y="2111"/>
                  </a:cubicBezTo>
                  <a:cubicBezTo>
                    <a:pt x="1176" y="2207"/>
                    <a:pt x="1296" y="2300"/>
                    <a:pt x="1346" y="2394"/>
                  </a:cubicBezTo>
                  <a:cubicBezTo>
                    <a:pt x="1411" y="2518"/>
                    <a:pt x="1334" y="2595"/>
                    <a:pt x="1309" y="2689"/>
                  </a:cubicBezTo>
                  <a:cubicBezTo>
                    <a:pt x="1273" y="2815"/>
                    <a:pt x="1334" y="2993"/>
                    <a:pt x="1472" y="3160"/>
                  </a:cubicBezTo>
                  <a:cubicBezTo>
                    <a:pt x="1520" y="3216"/>
                    <a:pt x="1578" y="3277"/>
                    <a:pt x="1579" y="3327"/>
                  </a:cubicBezTo>
                  <a:cubicBezTo>
                    <a:pt x="1581" y="3363"/>
                    <a:pt x="1552" y="3382"/>
                    <a:pt x="1536" y="3408"/>
                  </a:cubicBezTo>
                  <a:cubicBezTo>
                    <a:pt x="1495" y="3472"/>
                    <a:pt x="1532" y="3582"/>
                    <a:pt x="1624" y="3681"/>
                  </a:cubicBezTo>
                  <a:cubicBezTo>
                    <a:pt x="1651" y="3706"/>
                    <a:pt x="1681" y="3733"/>
                    <a:pt x="1688" y="3759"/>
                  </a:cubicBezTo>
                  <a:cubicBezTo>
                    <a:pt x="1697" y="3783"/>
                    <a:pt x="1683" y="3799"/>
                    <a:pt x="1669" y="3813"/>
                  </a:cubicBezTo>
                  <a:cubicBezTo>
                    <a:pt x="1607" y="3893"/>
                    <a:pt x="1608" y="4022"/>
                    <a:pt x="1680" y="4159"/>
                  </a:cubicBezTo>
                  <a:cubicBezTo>
                    <a:pt x="1683" y="4160"/>
                    <a:pt x="1687" y="4160"/>
                    <a:pt x="1690" y="4162"/>
                  </a:cubicBezTo>
                  <a:cubicBezTo>
                    <a:pt x="1845" y="4216"/>
                    <a:pt x="2003" y="4246"/>
                    <a:pt x="2133" y="4246"/>
                  </a:cubicBezTo>
                  <a:cubicBezTo>
                    <a:pt x="2179" y="4246"/>
                    <a:pt x="2222" y="4242"/>
                    <a:pt x="2259" y="4234"/>
                  </a:cubicBezTo>
                  <a:cubicBezTo>
                    <a:pt x="2294" y="4278"/>
                    <a:pt x="2301" y="4320"/>
                    <a:pt x="2310" y="4359"/>
                  </a:cubicBezTo>
                  <a:cubicBezTo>
                    <a:pt x="2329" y="4449"/>
                    <a:pt x="2366" y="4543"/>
                    <a:pt x="2419" y="4638"/>
                  </a:cubicBezTo>
                  <a:cubicBezTo>
                    <a:pt x="2423" y="4647"/>
                    <a:pt x="2429" y="4655"/>
                    <a:pt x="2438" y="4663"/>
                  </a:cubicBezTo>
                  <a:cubicBezTo>
                    <a:pt x="2448" y="4671"/>
                    <a:pt x="2465" y="4677"/>
                    <a:pt x="2477" y="4681"/>
                  </a:cubicBezTo>
                  <a:cubicBezTo>
                    <a:pt x="2520" y="4692"/>
                    <a:pt x="2564" y="4699"/>
                    <a:pt x="2605" y="4700"/>
                  </a:cubicBezTo>
                  <a:cubicBezTo>
                    <a:pt x="2610" y="4701"/>
                    <a:pt x="2616" y="4701"/>
                    <a:pt x="2621" y="4701"/>
                  </a:cubicBezTo>
                  <a:cubicBezTo>
                    <a:pt x="2667" y="4701"/>
                    <a:pt x="2709" y="4689"/>
                    <a:pt x="2715" y="4657"/>
                  </a:cubicBezTo>
                  <a:cubicBezTo>
                    <a:pt x="2722" y="4620"/>
                    <a:pt x="2666" y="4552"/>
                    <a:pt x="2610" y="4541"/>
                  </a:cubicBezTo>
                  <a:cubicBezTo>
                    <a:pt x="2586" y="4536"/>
                    <a:pt x="2568" y="4541"/>
                    <a:pt x="2545" y="4532"/>
                  </a:cubicBezTo>
                  <a:cubicBezTo>
                    <a:pt x="2512" y="4519"/>
                    <a:pt x="2487" y="4485"/>
                    <a:pt x="2483" y="4461"/>
                  </a:cubicBezTo>
                  <a:cubicBezTo>
                    <a:pt x="2480" y="4437"/>
                    <a:pt x="2491" y="4420"/>
                    <a:pt x="2496" y="4400"/>
                  </a:cubicBezTo>
                  <a:cubicBezTo>
                    <a:pt x="2502" y="4374"/>
                    <a:pt x="2494" y="4345"/>
                    <a:pt x="2494" y="4315"/>
                  </a:cubicBezTo>
                  <a:cubicBezTo>
                    <a:pt x="2493" y="4266"/>
                    <a:pt x="2510" y="4249"/>
                    <a:pt x="2539" y="4249"/>
                  </a:cubicBezTo>
                  <a:cubicBezTo>
                    <a:pt x="2597" y="4249"/>
                    <a:pt x="2699" y="4316"/>
                    <a:pt x="2782" y="4323"/>
                  </a:cubicBezTo>
                  <a:cubicBezTo>
                    <a:pt x="2798" y="4324"/>
                    <a:pt x="2813" y="4325"/>
                    <a:pt x="2827" y="4325"/>
                  </a:cubicBezTo>
                  <a:cubicBezTo>
                    <a:pt x="2942" y="4325"/>
                    <a:pt x="3025" y="4279"/>
                    <a:pt x="3142" y="4279"/>
                  </a:cubicBezTo>
                  <a:cubicBezTo>
                    <a:pt x="3167" y="4279"/>
                    <a:pt x="3193" y="4281"/>
                    <a:pt x="3222" y="4286"/>
                  </a:cubicBezTo>
                  <a:cubicBezTo>
                    <a:pt x="3322" y="4305"/>
                    <a:pt x="3431" y="4358"/>
                    <a:pt x="3530" y="4378"/>
                  </a:cubicBezTo>
                  <a:cubicBezTo>
                    <a:pt x="3554" y="4382"/>
                    <a:pt x="3576" y="4384"/>
                    <a:pt x="3595" y="4384"/>
                  </a:cubicBezTo>
                  <a:cubicBezTo>
                    <a:pt x="3679" y="4384"/>
                    <a:pt x="3718" y="4347"/>
                    <a:pt x="3801" y="4340"/>
                  </a:cubicBezTo>
                  <a:cubicBezTo>
                    <a:pt x="3826" y="4427"/>
                    <a:pt x="3869" y="4519"/>
                    <a:pt x="3928" y="4612"/>
                  </a:cubicBezTo>
                  <a:cubicBezTo>
                    <a:pt x="3933" y="4619"/>
                    <a:pt x="3939" y="4628"/>
                    <a:pt x="3948" y="4634"/>
                  </a:cubicBezTo>
                  <a:cubicBezTo>
                    <a:pt x="3961" y="4642"/>
                    <a:pt x="3973" y="4645"/>
                    <a:pt x="3986" y="4645"/>
                  </a:cubicBezTo>
                  <a:cubicBezTo>
                    <a:pt x="4036" y="4648"/>
                    <a:pt x="4087" y="4649"/>
                    <a:pt x="4137" y="4649"/>
                  </a:cubicBezTo>
                  <a:cubicBezTo>
                    <a:pt x="4164" y="4649"/>
                    <a:pt x="4193" y="4649"/>
                    <a:pt x="4209" y="4638"/>
                  </a:cubicBezTo>
                  <a:cubicBezTo>
                    <a:pt x="4225" y="4626"/>
                    <a:pt x="4225" y="4599"/>
                    <a:pt x="4202" y="4574"/>
                  </a:cubicBezTo>
                  <a:cubicBezTo>
                    <a:pt x="4174" y="4545"/>
                    <a:pt x="4135" y="4535"/>
                    <a:pt x="4101" y="4535"/>
                  </a:cubicBezTo>
                  <a:cubicBezTo>
                    <a:pt x="4085" y="4535"/>
                    <a:pt x="4070" y="4537"/>
                    <a:pt x="4057" y="4541"/>
                  </a:cubicBezTo>
                  <a:cubicBezTo>
                    <a:pt x="3999" y="4472"/>
                    <a:pt x="3962" y="4401"/>
                    <a:pt x="3951" y="4340"/>
                  </a:cubicBezTo>
                  <a:cubicBezTo>
                    <a:pt x="3949" y="4326"/>
                    <a:pt x="3948" y="4308"/>
                    <a:pt x="3957" y="4300"/>
                  </a:cubicBezTo>
                  <a:cubicBezTo>
                    <a:pt x="3965" y="4289"/>
                    <a:pt x="3987" y="4289"/>
                    <a:pt x="4009" y="4289"/>
                  </a:cubicBezTo>
                  <a:cubicBezTo>
                    <a:pt x="4130" y="4289"/>
                    <a:pt x="4322" y="4371"/>
                    <a:pt x="4444" y="4371"/>
                  </a:cubicBezTo>
                  <a:cubicBezTo>
                    <a:pt x="4465" y="4371"/>
                    <a:pt x="4485" y="4368"/>
                    <a:pt x="4501" y="4362"/>
                  </a:cubicBezTo>
                  <a:cubicBezTo>
                    <a:pt x="4545" y="4345"/>
                    <a:pt x="4556" y="4301"/>
                    <a:pt x="4564" y="4260"/>
                  </a:cubicBezTo>
                  <a:cubicBezTo>
                    <a:pt x="4572" y="4202"/>
                    <a:pt x="4574" y="4134"/>
                    <a:pt x="4520" y="4060"/>
                  </a:cubicBezTo>
                  <a:cubicBezTo>
                    <a:pt x="4492" y="4024"/>
                    <a:pt x="4452" y="3987"/>
                    <a:pt x="4427" y="3951"/>
                  </a:cubicBezTo>
                  <a:cubicBezTo>
                    <a:pt x="4333" y="3817"/>
                    <a:pt x="4452" y="3733"/>
                    <a:pt x="4394" y="3602"/>
                  </a:cubicBezTo>
                  <a:cubicBezTo>
                    <a:pt x="4353" y="3508"/>
                    <a:pt x="4227" y="3411"/>
                    <a:pt x="4193" y="3318"/>
                  </a:cubicBezTo>
                  <a:cubicBezTo>
                    <a:pt x="4140" y="3174"/>
                    <a:pt x="4321" y="3109"/>
                    <a:pt x="4211" y="2962"/>
                  </a:cubicBezTo>
                  <a:cubicBezTo>
                    <a:pt x="4172" y="2911"/>
                    <a:pt x="4108" y="2866"/>
                    <a:pt x="4058" y="2817"/>
                  </a:cubicBezTo>
                  <a:cubicBezTo>
                    <a:pt x="3824" y="2577"/>
                    <a:pt x="4084" y="2387"/>
                    <a:pt x="3875" y="2140"/>
                  </a:cubicBezTo>
                  <a:cubicBezTo>
                    <a:pt x="3832" y="2086"/>
                    <a:pt x="3769" y="2038"/>
                    <a:pt x="3729" y="1985"/>
                  </a:cubicBezTo>
                  <a:cubicBezTo>
                    <a:pt x="3556" y="1765"/>
                    <a:pt x="3838" y="1654"/>
                    <a:pt x="3704" y="1433"/>
                  </a:cubicBezTo>
                  <a:cubicBezTo>
                    <a:pt x="3637" y="1323"/>
                    <a:pt x="3485" y="1219"/>
                    <a:pt x="3431" y="1111"/>
                  </a:cubicBezTo>
                  <a:cubicBezTo>
                    <a:pt x="3376" y="1002"/>
                    <a:pt x="3445" y="932"/>
                    <a:pt x="3470" y="851"/>
                  </a:cubicBezTo>
                  <a:cubicBezTo>
                    <a:pt x="3493" y="772"/>
                    <a:pt x="3402" y="631"/>
                    <a:pt x="3443" y="572"/>
                  </a:cubicBezTo>
                  <a:cubicBezTo>
                    <a:pt x="3454" y="554"/>
                    <a:pt x="3477" y="547"/>
                    <a:pt x="3498" y="538"/>
                  </a:cubicBezTo>
                  <a:cubicBezTo>
                    <a:pt x="3557" y="511"/>
                    <a:pt x="3592" y="460"/>
                    <a:pt x="3598" y="395"/>
                  </a:cubicBezTo>
                  <a:cubicBezTo>
                    <a:pt x="3598" y="376"/>
                    <a:pt x="3595" y="351"/>
                    <a:pt x="3580" y="326"/>
                  </a:cubicBezTo>
                  <a:cubicBezTo>
                    <a:pt x="3563" y="296"/>
                    <a:pt x="3522" y="264"/>
                    <a:pt x="3485" y="239"/>
                  </a:cubicBezTo>
                  <a:cubicBezTo>
                    <a:pt x="3400" y="185"/>
                    <a:pt x="3304" y="155"/>
                    <a:pt x="3228" y="155"/>
                  </a:cubicBezTo>
                  <a:cubicBezTo>
                    <a:pt x="3191" y="155"/>
                    <a:pt x="3159" y="162"/>
                    <a:pt x="3135" y="177"/>
                  </a:cubicBezTo>
                  <a:cubicBezTo>
                    <a:pt x="3132" y="180"/>
                    <a:pt x="3126" y="183"/>
                    <a:pt x="3127" y="188"/>
                  </a:cubicBezTo>
                  <a:cubicBezTo>
                    <a:pt x="3132" y="202"/>
                    <a:pt x="3155" y="213"/>
                    <a:pt x="3172" y="219"/>
                  </a:cubicBezTo>
                  <a:cubicBezTo>
                    <a:pt x="3213" y="232"/>
                    <a:pt x="3257" y="245"/>
                    <a:pt x="3296" y="270"/>
                  </a:cubicBezTo>
                  <a:cubicBezTo>
                    <a:pt x="3337" y="293"/>
                    <a:pt x="3371" y="337"/>
                    <a:pt x="3360" y="358"/>
                  </a:cubicBezTo>
                  <a:cubicBezTo>
                    <a:pt x="3355" y="368"/>
                    <a:pt x="3343" y="373"/>
                    <a:pt x="3327" y="373"/>
                  </a:cubicBezTo>
                  <a:cubicBezTo>
                    <a:pt x="3314" y="373"/>
                    <a:pt x="3298" y="370"/>
                    <a:pt x="3283" y="364"/>
                  </a:cubicBezTo>
                  <a:cubicBezTo>
                    <a:pt x="3251" y="354"/>
                    <a:pt x="3217" y="335"/>
                    <a:pt x="3186" y="325"/>
                  </a:cubicBezTo>
                  <a:cubicBezTo>
                    <a:pt x="3156" y="315"/>
                    <a:pt x="3130" y="310"/>
                    <a:pt x="3108" y="310"/>
                  </a:cubicBezTo>
                  <a:cubicBezTo>
                    <a:pt x="2986" y="310"/>
                    <a:pt x="2940" y="432"/>
                    <a:pt x="2810" y="432"/>
                  </a:cubicBezTo>
                  <a:cubicBezTo>
                    <a:pt x="2803" y="432"/>
                    <a:pt x="2795" y="432"/>
                    <a:pt x="2788" y="431"/>
                  </a:cubicBezTo>
                  <a:cubicBezTo>
                    <a:pt x="2693" y="422"/>
                    <a:pt x="2579" y="366"/>
                    <a:pt x="2475" y="337"/>
                  </a:cubicBezTo>
                  <a:cubicBezTo>
                    <a:pt x="2421" y="322"/>
                    <a:pt x="2370" y="315"/>
                    <a:pt x="2323" y="315"/>
                  </a:cubicBezTo>
                  <a:cubicBezTo>
                    <a:pt x="2264" y="315"/>
                    <a:pt x="2212" y="327"/>
                    <a:pt x="2175" y="351"/>
                  </a:cubicBezTo>
                  <a:cubicBezTo>
                    <a:pt x="2129" y="381"/>
                    <a:pt x="2099" y="430"/>
                    <a:pt x="2026" y="430"/>
                  </a:cubicBezTo>
                  <a:cubicBezTo>
                    <a:pt x="2021" y="430"/>
                    <a:pt x="2016" y="430"/>
                    <a:pt x="2011" y="430"/>
                  </a:cubicBezTo>
                  <a:cubicBezTo>
                    <a:pt x="1909" y="421"/>
                    <a:pt x="1787" y="326"/>
                    <a:pt x="1675" y="290"/>
                  </a:cubicBezTo>
                  <a:cubicBezTo>
                    <a:pt x="1635" y="277"/>
                    <a:pt x="1599" y="271"/>
                    <a:pt x="1566" y="271"/>
                  </a:cubicBezTo>
                  <a:cubicBezTo>
                    <a:pt x="1456" y="271"/>
                    <a:pt x="1379" y="330"/>
                    <a:pt x="1267" y="335"/>
                  </a:cubicBezTo>
                  <a:cubicBezTo>
                    <a:pt x="1261" y="335"/>
                    <a:pt x="1254" y="336"/>
                    <a:pt x="1248" y="336"/>
                  </a:cubicBezTo>
                  <a:cubicBezTo>
                    <a:pt x="1033" y="336"/>
                    <a:pt x="753" y="170"/>
                    <a:pt x="537" y="170"/>
                  </a:cubicBezTo>
                  <a:cubicBezTo>
                    <a:pt x="519" y="170"/>
                    <a:pt x="501" y="171"/>
                    <a:pt x="483" y="174"/>
                  </a:cubicBezTo>
                  <a:cubicBezTo>
                    <a:pt x="468" y="175"/>
                    <a:pt x="453" y="178"/>
                    <a:pt x="437" y="178"/>
                  </a:cubicBezTo>
                  <a:cubicBezTo>
                    <a:pt x="432" y="178"/>
                    <a:pt x="427" y="178"/>
                    <a:pt x="422" y="177"/>
                  </a:cubicBezTo>
                  <a:cubicBezTo>
                    <a:pt x="400" y="175"/>
                    <a:pt x="371" y="162"/>
                    <a:pt x="354" y="145"/>
                  </a:cubicBezTo>
                  <a:cubicBezTo>
                    <a:pt x="323" y="114"/>
                    <a:pt x="333" y="80"/>
                    <a:pt x="299" y="50"/>
                  </a:cubicBezTo>
                  <a:cubicBezTo>
                    <a:pt x="287" y="39"/>
                    <a:pt x="272" y="35"/>
                    <a:pt x="259" y="29"/>
                  </a:cubicBezTo>
                  <a:cubicBezTo>
                    <a:pt x="212" y="10"/>
                    <a:pt x="165" y="0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34"/>
            <p:cNvSpPr/>
            <p:nvPr/>
          </p:nvSpPr>
          <p:spPr>
            <a:xfrm>
              <a:off x="6039275" y="1831479"/>
              <a:ext cx="521751" cy="547526"/>
            </a:xfrm>
            <a:custGeom>
              <a:avLst/>
              <a:gdLst/>
              <a:ahLst/>
              <a:cxnLst/>
              <a:rect l="l" t="t" r="r" b="b"/>
              <a:pathLst>
                <a:path w="4514" h="4737" extrusionOk="0">
                  <a:moveTo>
                    <a:pt x="121" y="0"/>
                  </a:moveTo>
                  <a:cubicBezTo>
                    <a:pt x="90" y="0"/>
                    <a:pt x="63" y="6"/>
                    <a:pt x="44" y="19"/>
                  </a:cubicBezTo>
                  <a:cubicBezTo>
                    <a:pt x="0" y="50"/>
                    <a:pt x="2" y="120"/>
                    <a:pt x="56" y="188"/>
                  </a:cubicBezTo>
                  <a:cubicBezTo>
                    <a:pt x="115" y="266"/>
                    <a:pt x="230" y="327"/>
                    <a:pt x="318" y="340"/>
                  </a:cubicBezTo>
                  <a:cubicBezTo>
                    <a:pt x="448" y="359"/>
                    <a:pt x="557" y="348"/>
                    <a:pt x="626" y="490"/>
                  </a:cubicBezTo>
                  <a:cubicBezTo>
                    <a:pt x="677" y="591"/>
                    <a:pt x="769" y="741"/>
                    <a:pt x="776" y="831"/>
                  </a:cubicBezTo>
                  <a:cubicBezTo>
                    <a:pt x="782" y="912"/>
                    <a:pt x="718" y="956"/>
                    <a:pt x="706" y="1029"/>
                  </a:cubicBezTo>
                  <a:cubicBezTo>
                    <a:pt x="699" y="1082"/>
                    <a:pt x="721" y="1151"/>
                    <a:pt x="770" y="1217"/>
                  </a:cubicBezTo>
                  <a:cubicBezTo>
                    <a:pt x="828" y="1299"/>
                    <a:pt x="921" y="1376"/>
                    <a:pt x="978" y="1457"/>
                  </a:cubicBezTo>
                  <a:cubicBezTo>
                    <a:pt x="1153" y="1713"/>
                    <a:pt x="905" y="1872"/>
                    <a:pt x="1075" y="2129"/>
                  </a:cubicBezTo>
                  <a:cubicBezTo>
                    <a:pt x="1140" y="2225"/>
                    <a:pt x="1258" y="2320"/>
                    <a:pt x="1306" y="2415"/>
                  </a:cubicBezTo>
                  <a:cubicBezTo>
                    <a:pt x="1367" y="2540"/>
                    <a:pt x="1291" y="2619"/>
                    <a:pt x="1264" y="2712"/>
                  </a:cubicBezTo>
                  <a:cubicBezTo>
                    <a:pt x="1228" y="2837"/>
                    <a:pt x="1286" y="3015"/>
                    <a:pt x="1421" y="3184"/>
                  </a:cubicBezTo>
                  <a:cubicBezTo>
                    <a:pt x="1466" y="3239"/>
                    <a:pt x="1522" y="3303"/>
                    <a:pt x="1524" y="3352"/>
                  </a:cubicBezTo>
                  <a:cubicBezTo>
                    <a:pt x="1525" y="3388"/>
                    <a:pt x="1496" y="3409"/>
                    <a:pt x="1479" y="3433"/>
                  </a:cubicBezTo>
                  <a:cubicBezTo>
                    <a:pt x="1437" y="3497"/>
                    <a:pt x="1472" y="3608"/>
                    <a:pt x="1562" y="3708"/>
                  </a:cubicBezTo>
                  <a:cubicBezTo>
                    <a:pt x="1588" y="3735"/>
                    <a:pt x="1617" y="3762"/>
                    <a:pt x="1624" y="3788"/>
                  </a:cubicBezTo>
                  <a:cubicBezTo>
                    <a:pt x="1631" y="3811"/>
                    <a:pt x="1617" y="3828"/>
                    <a:pt x="1604" y="3843"/>
                  </a:cubicBezTo>
                  <a:cubicBezTo>
                    <a:pt x="1538" y="3923"/>
                    <a:pt x="1540" y="4049"/>
                    <a:pt x="1608" y="4187"/>
                  </a:cubicBezTo>
                  <a:cubicBezTo>
                    <a:pt x="1611" y="4187"/>
                    <a:pt x="1614" y="4188"/>
                    <a:pt x="1618" y="4191"/>
                  </a:cubicBezTo>
                  <a:cubicBezTo>
                    <a:pt x="1768" y="4246"/>
                    <a:pt x="1922" y="4279"/>
                    <a:pt x="2051" y="4279"/>
                  </a:cubicBezTo>
                  <a:cubicBezTo>
                    <a:pt x="2104" y="4279"/>
                    <a:pt x="2152" y="4274"/>
                    <a:pt x="2195" y="4263"/>
                  </a:cubicBezTo>
                  <a:cubicBezTo>
                    <a:pt x="2230" y="4306"/>
                    <a:pt x="2235" y="4350"/>
                    <a:pt x="2244" y="4390"/>
                  </a:cubicBezTo>
                  <a:cubicBezTo>
                    <a:pt x="2263" y="4479"/>
                    <a:pt x="2299" y="4573"/>
                    <a:pt x="2350" y="4669"/>
                  </a:cubicBezTo>
                  <a:cubicBezTo>
                    <a:pt x="2353" y="4679"/>
                    <a:pt x="2359" y="4688"/>
                    <a:pt x="2367" y="4695"/>
                  </a:cubicBezTo>
                  <a:cubicBezTo>
                    <a:pt x="2379" y="4704"/>
                    <a:pt x="2395" y="4710"/>
                    <a:pt x="2408" y="4714"/>
                  </a:cubicBezTo>
                  <a:cubicBezTo>
                    <a:pt x="2452" y="4724"/>
                    <a:pt x="2495" y="4733"/>
                    <a:pt x="2534" y="4736"/>
                  </a:cubicBezTo>
                  <a:cubicBezTo>
                    <a:pt x="2538" y="4736"/>
                    <a:pt x="2542" y="4736"/>
                    <a:pt x="2546" y="4736"/>
                  </a:cubicBezTo>
                  <a:cubicBezTo>
                    <a:pt x="2594" y="4736"/>
                    <a:pt x="2637" y="4727"/>
                    <a:pt x="2645" y="4694"/>
                  </a:cubicBezTo>
                  <a:cubicBezTo>
                    <a:pt x="2655" y="4658"/>
                    <a:pt x="2598" y="4588"/>
                    <a:pt x="2542" y="4576"/>
                  </a:cubicBezTo>
                  <a:cubicBezTo>
                    <a:pt x="2519" y="4572"/>
                    <a:pt x="2500" y="4576"/>
                    <a:pt x="2476" y="4566"/>
                  </a:cubicBezTo>
                  <a:cubicBezTo>
                    <a:pt x="2444" y="4552"/>
                    <a:pt x="2418" y="4518"/>
                    <a:pt x="2417" y="4493"/>
                  </a:cubicBezTo>
                  <a:cubicBezTo>
                    <a:pt x="2415" y="4470"/>
                    <a:pt x="2426" y="4451"/>
                    <a:pt x="2431" y="4432"/>
                  </a:cubicBezTo>
                  <a:cubicBezTo>
                    <a:pt x="2437" y="4409"/>
                    <a:pt x="2431" y="4377"/>
                    <a:pt x="2431" y="4348"/>
                  </a:cubicBezTo>
                  <a:cubicBezTo>
                    <a:pt x="2431" y="4299"/>
                    <a:pt x="2449" y="4282"/>
                    <a:pt x="2477" y="4282"/>
                  </a:cubicBezTo>
                  <a:cubicBezTo>
                    <a:pt x="2534" y="4282"/>
                    <a:pt x="2636" y="4351"/>
                    <a:pt x="2720" y="4360"/>
                  </a:cubicBezTo>
                  <a:cubicBezTo>
                    <a:pt x="2736" y="4362"/>
                    <a:pt x="2752" y="4362"/>
                    <a:pt x="2767" y="4362"/>
                  </a:cubicBezTo>
                  <a:cubicBezTo>
                    <a:pt x="2876" y="4362"/>
                    <a:pt x="2959" y="4321"/>
                    <a:pt x="3069" y="4321"/>
                  </a:cubicBezTo>
                  <a:cubicBezTo>
                    <a:pt x="3097" y="4321"/>
                    <a:pt x="3126" y="4324"/>
                    <a:pt x="3159" y="4331"/>
                  </a:cubicBezTo>
                  <a:cubicBezTo>
                    <a:pt x="3258" y="4348"/>
                    <a:pt x="3368" y="4403"/>
                    <a:pt x="3465" y="4425"/>
                  </a:cubicBezTo>
                  <a:cubicBezTo>
                    <a:pt x="3493" y="4431"/>
                    <a:pt x="3516" y="4434"/>
                    <a:pt x="3536" y="4434"/>
                  </a:cubicBezTo>
                  <a:cubicBezTo>
                    <a:pt x="3616" y="4434"/>
                    <a:pt x="3654" y="4398"/>
                    <a:pt x="3737" y="4392"/>
                  </a:cubicBezTo>
                  <a:cubicBezTo>
                    <a:pt x="3760" y="4479"/>
                    <a:pt x="3799" y="4573"/>
                    <a:pt x="3857" y="4666"/>
                  </a:cubicBezTo>
                  <a:cubicBezTo>
                    <a:pt x="3862" y="4674"/>
                    <a:pt x="3868" y="4681"/>
                    <a:pt x="3876" y="4688"/>
                  </a:cubicBezTo>
                  <a:cubicBezTo>
                    <a:pt x="3889" y="4697"/>
                    <a:pt x="3901" y="4700"/>
                    <a:pt x="3914" y="4701"/>
                  </a:cubicBezTo>
                  <a:cubicBezTo>
                    <a:pt x="3965" y="4704"/>
                    <a:pt x="4016" y="4708"/>
                    <a:pt x="4065" y="4708"/>
                  </a:cubicBezTo>
                  <a:cubicBezTo>
                    <a:pt x="4093" y="4708"/>
                    <a:pt x="4122" y="4708"/>
                    <a:pt x="4138" y="4695"/>
                  </a:cubicBezTo>
                  <a:cubicBezTo>
                    <a:pt x="4154" y="4685"/>
                    <a:pt x="4155" y="4658"/>
                    <a:pt x="4132" y="4631"/>
                  </a:cubicBezTo>
                  <a:cubicBezTo>
                    <a:pt x="4105" y="4602"/>
                    <a:pt x="4068" y="4592"/>
                    <a:pt x="4034" y="4592"/>
                  </a:cubicBezTo>
                  <a:cubicBezTo>
                    <a:pt x="4017" y="4592"/>
                    <a:pt x="4001" y="4595"/>
                    <a:pt x="3988" y="4598"/>
                  </a:cubicBezTo>
                  <a:cubicBezTo>
                    <a:pt x="3933" y="4528"/>
                    <a:pt x="3897" y="4456"/>
                    <a:pt x="3886" y="4395"/>
                  </a:cubicBezTo>
                  <a:cubicBezTo>
                    <a:pt x="3884" y="4377"/>
                    <a:pt x="3884" y="4363"/>
                    <a:pt x="3892" y="4354"/>
                  </a:cubicBezTo>
                  <a:cubicBezTo>
                    <a:pt x="3901" y="4344"/>
                    <a:pt x="3923" y="4344"/>
                    <a:pt x="3945" y="4344"/>
                  </a:cubicBezTo>
                  <a:cubicBezTo>
                    <a:pt x="4068" y="4346"/>
                    <a:pt x="4263" y="4433"/>
                    <a:pt x="4383" y="4433"/>
                  </a:cubicBezTo>
                  <a:cubicBezTo>
                    <a:pt x="4403" y="4433"/>
                    <a:pt x="4421" y="4431"/>
                    <a:pt x="4437" y="4425"/>
                  </a:cubicBezTo>
                  <a:cubicBezTo>
                    <a:pt x="4479" y="4409"/>
                    <a:pt x="4492" y="4366"/>
                    <a:pt x="4499" y="4324"/>
                  </a:cubicBezTo>
                  <a:cubicBezTo>
                    <a:pt x="4509" y="4264"/>
                    <a:pt x="4514" y="4196"/>
                    <a:pt x="4459" y="4122"/>
                  </a:cubicBezTo>
                  <a:cubicBezTo>
                    <a:pt x="4434" y="4085"/>
                    <a:pt x="4393" y="4049"/>
                    <a:pt x="4369" y="4011"/>
                  </a:cubicBezTo>
                  <a:cubicBezTo>
                    <a:pt x="4276" y="3875"/>
                    <a:pt x="4398" y="3795"/>
                    <a:pt x="4341" y="3663"/>
                  </a:cubicBezTo>
                  <a:cubicBezTo>
                    <a:pt x="4300" y="3568"/>
                    <a:pt x="4177" y="3467"/>
                    <a:pt x="4145" y="3374"/>
                  </a:cubicBezTo>
                  <a:cubicBezTo>
                    <a:pt x="4094" y="3233"/>
                    <a:pt x="4276" y="3169"/>
                    <a:pt x="4168" y="3019"/>
                  </a:cubicBezTo>
                  <a:cubicBezTo>
                    <a:pt x="4132" y="2967"/>
                    <a:pt x="4067" y="2922"/>
                    <a:pt x="4020" y="2871"/>
                  </a:cubicBezTo>
                  <a:cubicBezTo>
                    <a:pt x="3789" y="2626"/>
                    <a:pt x="4052" y="2439"/>
                    <a:pt x="3847" y="2190"/>
                  </a:cubicBezTo>
                  <a:cubicBezTo>
                    <a:pt x="3804" y="2138"/>
                    <a:pt x="3741" y="2087"/>
                    <a:pt x="3702" y="2035"/>
                  </a:cubicBezTo>
                  <a:cubicBezTo>
                    <a:pt x="3534" y="1813"/>
                    <a:pt x="3817" y="1704"/>
                    <a:pt x="3688" y="1483"/>
                  </a:cubicBezTo>
                  <a:cubicBezTo>
                    <a:pt x="3622" y="1371"/>
                    <a:pt x="3471" y="1265"/>
                    <a:pt x="3419" y="1156"/>
                  </a:cubicBezTo>
                  <a:cubicBezTo>
                    <a:pt x="3367" y="1045"/>
                    <a:pt x="3435" y="978"/>
                    <a:pt x="3462" y="896"/>
                  </a:cubicBezTo>
                  <a:cubicBezTo>
                    <a:pt x="3487" y="819"/>
                    <a:pt x="3397" y="677"/>
                    <a:pt x="3441" y="616"/>
                  </a:cubicBezTo>
                  <a:cubicBezTo>
                    <a:pt x="3454" y="600"/>
                    <a:pt x="3477" y="593"/>
                    <a:pt x="3497" y="584"/>
                  </a:cubicBezTo>
                  <a:cubicBezTo>
                    <a:pt x="3557" y="555"/>
                    <a:pt x="3593" y="506"/>
                    <a:pt x="3599" y="440"/>
                  </a:cubicBezTo>
                  <a:cubicBezTo>
                    <a:pt x="3600" y="420"/>
                    <a:pt x="3599" y="397"/>
                    <a:pt x="3584" y="372"/>
                  </a:cubicBezTo>
                  <a:cubicBezTo>
                    <a:pt x="3564" y="339"/>
                    <a:pt x="3526" y="308"/>
                    <a:pt x="3487" y="282"/>
                  </a:cubicBezTo>
                  <a:cubicBezTo>
                    <a:pt x="3401" y="226"/>
                    <a:pt x="3303" y="194"/>
                    <a:pt x="3227" y="194"/>
                  </a:cubicBezTo>
                  <a:cubicBezTo>
                    <a:pt x="3191" y="194"/>
                    <a:pt x="3160" y="201"/>
                    <a:pt x="3137" y="215"/>
                  </a:cubicBezTo>
                  <a:cubicBezTo>
                    <a:pt x="3134" y="217"/>
                    <a:pt x="3128" y="221"/>
                    <a:pt x="3130" y="226"/>
                  </a:cubicBezTo>
                  <a:cubicBezTo>
                    <a:pt x="3131" y="240"/>
                    <a:pt x="3156" y="253"/>
                    <a:pt x="3173" y="259"/>
                  </a:cubicBezTo>
                  <a:cubicBezTo>
                    <a:pt x="3216" y="273"/>
                    <a:pt x="3258" y="288"/>
                    <a:pt x="3297" y="313"/>
                  </a:cubicBezTo>
                  <a:cubicBezTo>
                    <a:pt x="3338" y="339"/>
                    <a:pt x="3371" y="382"/>
                    <a:pt x="3359" y="404"/>
                  </a:cubicBezTo>
                  <a:cubicBezTo>
                    <a:pt x="3354" y="412"/>
                    <a:pt x="3343" y="416"/>
                    <a:pt x="3328" y="416"/>
                  </a:cubicBezTo>
                  <a:cubicBezTo>
                    <a:pt x="3315" y="416"/>
                    <a:pt x="3299" y="413"/>
                    <a:pt x="3282" y="407"/>
                  </a:cubicBezTo>
                  <a:cubicBezTo>
                    <a:pt x="3250" y="397"/>
                    <a:pt x="3217" y="381"/>
                    <a:pt x="3185" y="368"/>
                  </a:cubicBezTo>
                  <a:cubicBezTo>
                    <a:pt x="3155" y="357"/>
                    <a:pt x="3129" y="353"/>
                    <a:pt x="3106" y="353"/>
                  </a:cubicBezTo>
                  <a:cubicBezTo>
                    <a:pt x="2987" y="353"/>
                    <a:pt x="2939" y="471"/>
                    <a:pt x="2811" y="471"/>
                  </a:cubicBezTo>
                  <a:cubicBezTo>
                    <a:pt x="2803" y="471"/>
                    <a:pt x="2795" y="471"/>
                    <a:pt x="2786" y="470"/>
                  </a:cubicBezTo>
                  <a:cubicBezTo>
                    <a:pt x="2688" y="458"/>
                    <a:pt x="2577" y="400"/>
                    <a:pt x="2473" y="369"/>
                  </a:cubicBezTo>
                  <a:cubicBezTo>
                    <a:pt x="2418" y="353"/>
                    <a:pt x="2364" y="345"/>
                    <a:pt x="2316" y="345"/>
                  </a:cubicBezTo>
                  <a:cubicBezTo>
                    <a:pt x="2258" y="345"/>
                    <a:pt x="2207" y="357"/>
                    <a:pt x="2170" y="381"/>
                  </a:cubicBezTo>
                  <a:cubicBezTo>
                    <a:pt x="2123" y="409"/>
                    <a:pt x="2093" y="457"/>
                    <a:pt x="2022" y="457"/>
                  </a:cubicBezTo>
                  <a:cubicBezTo>
                    <a:pt x="2017" y="457"/>
                    <a:pt x="2011" y="457"/>
                    <a:pt x="2004" y="456"/>
                  </a:cubicBezTo>
                  <a:cubicBezTo>
                    <a:pt x="1903" y="446"/>
                    <a:pt x="1781" y="349"/>
                    <a:pt x="1670" y="311"/>
                  </a:cubicBezTo>
                  <a:cubicBezTo>
                    <a:pt x="1629" y="297"/>
                    <a:pt x="1592" y="292"/>
                    <a:pt x="1559" y="292"/>
                  </a:cubicBezTo>
                  <a:cubicBezTo>
                    <a:pt x="1451" y="292"/>
                    <a:pt x="1373" y="347"/>
                    <a:pt x="1262" y="352"/>
                  </a:cubicBezTo>
                  <a:cubicBezTo>
                    <a:pt x="1258" y="352"/>
                    <a:pt x="1255" y="352"/>
                    <a:pt x="1251" y="352"/>
                  </a:cubicBezTo>
                  <a:cubicBezTo>
                    <a:pt x="1034" y="352"/>
                    <a:pt x="747" y="174"/>
                    <a:pt x="528" y="174"/>
                  </a:cubicBezTo>
                  <a:cubicBezTo>
                    <a:pt x="512" y="174"/>
                    <a:pt x="495" y="175"/>
                    <a:pt x="480" y="178"/>
                  </a:cubicBezTo>
                  <a:cubicBezTo>
                    <a:pt x="465" y="179"/>
                    <a:pt x="451" y="182"/>
                    <a:pt x="437" y="182"/>
                  </a:cubicBezTo>
                  <a:cubicBezTo>
                    <a:pt x="431" y="182"/>
                    <a:pt x="426" y="182"/>
                    <a:pt x="420" y="181"/>
                  </a:cubicBezTo>
                  <a:cubicBezTo>
                    <a:pt x="398" y="178"/>
                    <a:pt x="369" y="166"/>
                    <a:pt x="350" y="146"/>
                  </a:cubicBezTo>
                  <a:cubicBezTo>
                    <a:pt x="321" y="115"/>
                    <a:pt x="333" y="80"/>
                    <a:pt x="298" y="51"/>
                  </a:cubicBezTo>
                  <a:cubicBezTo>
                    <a:pt x="285" y="43"/>
                    <a:pt x="271" y="35"/>
                    <a:pt x="259" y="30"/>
                  </a:cubicBezTo>
                  <a:cubicBezTo>
                    <a:pt x="210" y="11"/>
                    <a:pt x="162" y="0"/>
                    <a:pt x="1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34"/>
            <p:cNvSpPr/>
            <p:nvPr/>
          </p:nvSpPr>
          <p:spPr>
            <a:xfrm>
              <a:off x="4522222" y="1073472"/>
              <a:ext cx="3260306" cy="724256"/>
            </a:xfrm>
            <a:custGeom>
              <a:avLst/>
              <a:gdLst/>
              <a:ahLst/>
              <a:cxnLst/>
              <a:rect l="l" t="t" r="r" b="b"/>
              <a:pathLst>
                <a:path w="28207" h="6266" extrusionOk="0">
                  <a:moveTo>
                    <a:pt x="2934" y="1"/>
                  </a:moveTo>
                  <a:cubicBezTo>
                    <a:pt x="2934" y="1"/>
                    <a:pt x="1208" y="1989"/>
                    <a:pt x="62" y="2190"/>
                  </a:cubicBezTo>
                  <a:lnTo>
                    <a:pt x="1" y="2331"/>
                  </a:lnTo>
                  <a:cubicBezTo>
                    <a:pt x="1" y="2331"/>
                    <a:pt x="4353" y="6053"/>
                    <a:pt x="16095" y="6251"/>
                  </a:cubicBezTo>
                  <a:cubicBezTo>
                    <a:pt x="16716" y="6261"/>
                    <a:pt x="17307" y="6266"/>
                    <a:pt x="17869" y="6266"/>
                  </a:cubicBezTo>
                  <a:cubicBezTo>
                    <a:pt x="26240" y="6266"/>
                    <a:pt x="28206" y="5183"/>
                    <a:pt x="28206" y="5183"/>
                  </a:cubicBezTo>
                  <a:lnTo>
                    <a:pt x="28206" y="4777"/>
                  </a:lnTo>
                  <a:cubicBezTo>
                    <a:pt x="28206" y="4777"/>
                    <a:pt x="27145" y="4046"/>
                    <a:pt x="27081" y="3765"/>
                  </a:cubicBezTo>
                  <a:cubicBezTo>
                    <a:pt x="25446" y="4328"/>
                    <a:pt x="21921" y="4847"/>
                    <a:pt x="18548" y="4847"/>
                  </a:cubicBezTo>
                  <a:cubicBezTo>
                    <a:pt x="16476" y="4847"/>
                    <a:pt x="14461" y="4651"/>
                    <a:pt x="12976" y="4149"/>
                  </a:cubicBezTo>
                  <a:cubicBezTo>
                    <a:pt x="9072" y="2829"/>
                    <a:pt x="2934" y="1"/>
                    <a:pt x="29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34"/>
            <p:cNvSpPr/>
            <p:nvPr/>
          </p:nvSpPr>
          <p:spPr>
            <a:xfrm>
              <a:off x="4991960" y="1476980"/>
              <a:ext cx="413448" cy="126797"/>
            </a:xfrm>
            <a:custGeom>
              <a:avLst/>
              <a:gdLst/>
              <a:ahLst/>
              <a:cxnLst/>
              <a:rect l="l" t="t" r="r" b="b"/>
              <a:pathLst>
                <a:path w="3577" h="1097" extrusionOk="0">
                  <a:moveTo>
                    <a:pt x="1096" y="0"/>
                  </a:moveTo>
                  <a:lnTo>
                    <a:pt x="0" y="274"/>
                  </a:lnTo>
                  <a:lnTo>
                    <a:pt x="806" y="754"/>
                  </a:lnTo>
                  <a:cubicBezTo>
                    <a:pt x="806" y="754"/>
                    <a:pt x="1459" y="912"/>
                    <a:pt x="1513" y="912"/>
                  </a:cubicBezTo>
                  <a:lnTo>
                    <a:pt x="3577" y="1097"/>
                  </a:lnTo>
                  <a:cubicBezTo>
                    <a:pt x="3577" y="1097"/>
                    <a:pt x="2948" y="523"/>
                    <a:pt x="2885" y="523"/>
                  </a:cubicBezTo>
                  <a:cubicBezTo>
                    <a:pt x="2822" y="523"/>
                    <a:pt x="1096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34"/>
            <p:cNvSpPr/>
            <p:nvPr/>
          </p:nvSpPr>
          <p:spPr>
            <a:xfrm>
              <a:off x="5282078" y="1546677"/>
              <a:ext cx="2265582" cy="416222"/>
            </a:xfrm>
            <a:custGeom>
              <a:avLst/>
              <a:gdLst/>
              <a:ahLst/>
              <a:cxnLst/>
              <a:rect l="l" t="t" r="r" b="b"/>
              <a:pathLst>
                <a:path w="19601" h="3601" extrusionOk="0">
                  <a:moveTo>
                    <a:pt x="1" y="0"/>
                  </a:moveTo>
                  <a:lnTo>
                    <a:pt x="60" y="1660"/>
                  </a:lnTo>
                  <a:cubicBezTo>
                    <a:pt x="60" y="1660"/>
                    <a:pt x="6094" y="3294"/>
                    <a:pt x="11290" y="3526"/>
                  </a:cubicBezTo>
                  <a:cubicBezTo>
                    <a:pt x="12508" y="3580"/>
                    <a:pt x="13586" y="3601"/>
                    <a:pt x="14527" y="3601"/>
                  </a:cubicBezTo>
                  <a:cubicBezTo>
                    <a:pt x="17790" y="3601"/>
                    <a:pt x="19394" y="3349"/>
                    <a:pt x="19394" y="3349"/>
                  </a:cubicBezTo>
                  <a:lnTo>
                    <a:pt x="19601" y="1632"/>
                  </a:lnTo>
                  <a:lnTo>
                    <a:pt x="19601" y="1632"/>
                  </a:lnTo>
                  <a:cubicBezTo>
                    <a:pt x="19600" y="1632"/>
                    <a:pt x="16706" y="1807"/>
                    <a:pt x="14000" y="1807"/>
                  </a:cubicBezTo>
                  <a:cubicBezTo>
                    <a:pt x="12747" y="1807"/>
                    <a:pt x="11535" y="1769"/>
                    <a:pt x="10670" y="1660"/>
                  </a:cubicBezTo>
                  <a:cubicBezTo>
                    <a:pt x="7935" y="1314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34"/>
            <p:cNvSpPr/>
            <p:nvPr/>
          </p:nvSpPr>
          <p:spPr>
            <a:xfrm>
              <a:off x="5282078" y="1546677"/>
              <a:ext cx="2265466" cy="251397"/>
            </a:xfrm>
            <a:custGeom>
              <a:avLst/>
              <a:gdLst/>
              <a:ahLst/>
              <a:cxnLst/>
              <a:rect l="l" t="t" r="r" b="b"/>
              <a:pathLst>
                <a:path w="19600" h="2175" extrusionOk="0">
                  <a:moveTo>
                    <a:pt x="1" y="0"/>
                  </a:moveTo>
                  <a:lnTo>
                    <a:pt x="8" y="180"/>
                  </a:lnTo>
                  <a:cubicBezTo>
                    <a:pt x="887" y="404"/>
                    <a:pt x="4089" y="1371"/>
                    <a:pt x="10572" y="1972"/>
                  </a:cubicBezTo>
                  <a:cubicBezTo>
                    <a:pt x="12201" y="2123"/>
                    <a:pt x="13822" y="2175"/>
                    <a:pt x="15242" y="2175"/>
                  </a:cubicBezTo>
                  <a:cubicBezTo>
                    <a:pt x="17297" y="2175"/>
                    <a:pt x="18931" y="2067"/>
                    <a:pt x="19556" y="2001"/>
                  </a:cubicBezTo>
                  <a:lnTo>
                    <a:pt x="19599" y="1632"/>
                  </a:lnTo>
                  <a:lnTo>
                    <a:pt x="19599" y="1632"/>
                  </a:lnTo>
                  <a:cubicBezTo>
                    <a:pt x="19599" y="1632"/>
                    <a:pt x="16704" y="1807"/>
                    <a:pt x="13999" y="1807"/>
                  </a:cubicBezTo>
                  <a:cubicBezTo>
                    <a:pt x="12746" y="1807"/>
                    <a:pt x="11534" y="1769"/>
                    <a:pt x="10668" y="1660"/>
                  </a:cubicBezTo>
                  <a:cubicBezTo>
                    <a:pt x="7935" y="1314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34"/>
            <p:cNvSpPr/>
            <p:nvPr/>
          </p:nvSpPr>
          <p:spPr>
            <a:xfrm>
              <a:off x="5126847" y="1712080"/>
              <a:ext cx="2396771" cy="270122"/>
            </a:xfrm>
            <a:custGeom>
              <a:avLst/>
              <a:gdLst/>
              <a:ahLst/>
              <a:cxnLst/>
              <a:rect l="l" t="t" r="r" b="b"/>
              <a:pathLst>
                <a:path w="20736" h="2337" extrusionOk="0">
                  <a:moveTo>
                    <a:pt x="747" y="1"/>
                  </a:moveTo>
                  <a:lnTo>
                    <a:pt x="1" y="230"/>
                  </a:lnTo>
                  <a:cubicBezTo>
                    <a:pt x="1" y="230"/>
                    <a:pt x="2781" y="1402"/>
                    <a:pt x="12292" y="2169"/>
                  </a:cubicBezTo>
                  <a:cubicBezTo>
                    <a:pt x="13797" y="2290"/>
                    <a:pt x="15246" y="2336"/>
                    <a:pt x="16495" y="2336"/>
                  </a:cubicBezTo>
                  <a:cubicBezTo>
                    <a:pt x="18160" y="2336"/>
                    <a:pt x="19470" y="2255"/>
                    <a:pt x="20085" y="2162"/>
                  </a:cubicBezTo>
                  <a:lnTo>
                    <a:pt x="20736" y="1919"/>
                  </a:lnTo>
                  <a:lnTo>
                    <a:pt x="20736" y="1919"/>
                  </a:lnTo>
                  <a:cubicBezTo>
                    <a:pt x="20120" y="2013"/>
                    <a:pt x="18811" y="2094"/>
                    <a:pt x="17147" y="2094"/>
                  </a:cubicBezTo>
                  <a:cubicBezTo>
                    <a:pt x="15898" y="2094"/>
                    <a:pt x="14448" y="2048"/>
                    <a:pt x="12941" y="1928"/>
                  </a:cubicBezTo>
                  <a:cubicBezTo>
                    <a:pt x="6188" y="1383"/>
                    <a:pt x="2880" y="615"/>
                    <a:pt x="1402" y="230"/>
                  </a:cubicBezTo>
                  <a:cubicBezTo>
                    <a:pt x="799" y="72"/>
                    <a:pt x="747" y="1"/>
                    <a:pt x="7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34"/>
            <p:cNvSpPr/>
            <p:nvPr/>
          </p:nvSpPr>
          <p:spPr>
            <a:xfrm>
              <a:off x="5085005" y="1564246"/>
              <a:ext cx="204123" cy="174302"/>
            </a:xfrm>
            <a:custGeom>
              <a:avLst/>
              <a:gdLst/>
              <a:ahLst/>
              <a:cxnLst/>
              <a:rect l="l" t="t" r="r" b="b"/>
              <a:pathLst>
                <a:path w="1766" h="1508" extrusionOk="0">
                  <a:moveTo>
                    <a:pt x="1" y="1"/>
                  </a:moveTo>
                  <a:lnTo>
                    <a:pt x="364" y="1508"/>
                  </a:lnTo>
                  <a:lnTo>
                    <a:pt x="1765" y="1508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34"/>
            <p:cNvSpPr/>
            <p:nvPr/>
          </p:nvSpPr>
          <p:spPr>
            <a:xfrm>
              <a:off x="5084135" y="1564246"/>
              <a:ext cx="58948" cy="174302"/>
            </a:xfrm>
            <a:custGeom>
              <a:avLst/>
              <a:gdLst/>
              <a:ahLst/>
              <a:cxnLst/>
              <a:rect l="l" t="t" r="r" b="b"/>
              <a:pathLst>
                <a:path w="510" h="1508" extrusionOk="0">
                  <a:moveTo>
                    <a:pt x="1" y="1"/>
                  </a:moveTo>
                  <a:lnTo>
                    <a:pt x="364" y="1508"/>
                  </a:lnTo>
                  <a:lnTo>
                    <a:pt x="509" y="150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34"/>
            <p:cNvSpPr/>
            <p:nvPr/>
          </p:nvSpPr>
          <p:spPr>
            <a:xfrm>
              <a:off x="5181057" y="1448661"/>
              <a:ext cx="2474213" cy="330342"/>
            </a:xfrm>
            <a:custGeom>
              <a:avLst/>
              <a:gdLst/>
              <a:ahLst/>
              <a:cxnLst/>
              <a:rect l="l" t="t" r="r" b="b"/>
              <a:pathLst>
                <a:path w="21406" h="2858" extrusionOk="0">
                  <a:moveTo>
                    <a:pt x="1" y="0"/>
                  </a:moveTo>
                  <a:lnTo>
                    <a:pt x="1" y="521"/>
                  </a:lnTo>
                  <a:cubicBezTo>
                    <a:pt x="1" y="521"/>
                    <a:pt x="3031" y="1946"/>
                    <a:pt x="12541" y="2713"/>
                  </a:cubicBezTo>
                  <a:cubicBezTo>
                    <a:pt x="13841" y="2818"/>
                    <a:pt x="15027" y="2857"/>
                    <a:pt x="16079" y="2857"/>
                  </a:cubicBezTo>
                  <a:cubicBezTo>
                    <a:pt x="19397" y="2857"/>
                    <a:pt x="21384" y="2461"/>
                    <a:pt x="21384" y="2461"/>
                  </a:cubicBezTo>
                  <a:lnTo>
                    <a:pt x="21405" y="2026"/>
                  </a:lnTo>
                  <a:lnTo>
                    <a:pt x="21405" y="2026"/>
                  </a:lnTo>
                  <a:cubicBezTo>
                    <a:pt x="21405" y="2026"/>
                    <a:pt x="19304" y="2490"/>
                    <a:pt x="15828" y="2490"/>
                  </a:cubicBezTo>
                  <a:cubicBezTo>
                    <a:pt x="14838" y="2490"/>
                    <a:pt x="13737" y="2452"/>
                    <a:pt x="12541" y="2355"/>
                  </a:cubicBezTo>
                  <a:cubicBezTo>
                    <a:pt x="3031" y="158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34"/>
            <p:cNvSpPr/>
            <p:nvPr/>
          </p:nvSpPr>
          <p:spPr>
            <a:xfrm>
              <a:off x="4991960" y="1448661"/>
              <a:ext cx="189213" cy="59989"/>
            </a:xfrm>
            <a:custGeom>
              <a:avLst/>
              <a:gdLst/>
              <a:ahLst/>
              <a:cxnLst/>
              <a:rect l="l" t="t" r="r" b="b"/>
              <a:pathLst>
                <a:path w="1637" h="519" extrusionOk="0">
                  <a:moveTo>
                    <a:pt x="1637" y="0"/>
                  </a:moveTo>
                  <a:lnTo>
                    <a:pt x="0" y="80"/>
                  </a:lnTo>
                  <a:lnTo>
                    <a:pt x="0" y="519"/>
                  </a:lnTo>
                  <a:lnTo>
                    <a:pt x="1637" y="519"/>
                  </a:lnTo>
                  <a:lnTo>
                    <a:pt x="163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34"/>
            <p:cNvSpPr/>
            <p:nvPr/>
          </p:nvSpPr>
          <p:spPr>
            <a:xfrm>
              <a:off x="4991960" y="1457793"/>
              <a:ext cx="8900" cy="50973"/>
            </a:xfrm>
            <a:custGeom>
              <a:avLst/>
              <a:gdLst/>
              <a:ahLst/>
              <a:cxnLst/>
              <a:rect l="l" t="t" r="r" b="b"/>
              <a:pathLst>
                <a:path w="77" h="441" extrusionOk="0">
                  <a:moveTo>
                    <a:pt x="0" y="1"/>
                  </a:moveTo>
                  <a:lnTo>
                    <a:pt x="0" y="441"/>
                  </a:lnTo>
                  <a:lnTo>
                    <a:pt x="77" y="441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34"/>
            <p:cNvSpPr/>
            <p:nvPr/>
          </p:nvSpPr>
          <p:spPr>
            <a:xfrm>
              <a:off x="4962485" y="1226507"/>
              <a:ext cx="2908581" cy="480487"/>
            </a:xfrm>
            <a:custGeom>
              <a:avLst/>
              <a:gdLst/>
              <a:ahLst/>
              <a:cxnLst/>
              <a:rect l="l" t="t" r="r" b="b"/>
              <a:pathLst>
                <a:path w="25164" h="4157" extrusionOk="0">
                  <a:moveTo>
                    <a:pt x="1" y="1"/>
                  </a:moveTo>
                  <a:lnTo>
                    <a:pt x="1" y="393"/>
                  </a:lnTo>
                  <a:cubicBezTo>
                    <a:pt x="1" y="393"/>
                    <a:pt x="3919" y="3422"/>
                    <a:pt x="14826" y="4077"/>
                  </a:cubicBezTo>
                  <a:cubicBezTo>
                    <a:pt x="15746" y="4132"/>
                    <a:pt x="16596" y="4157"/>
                    <a:pt x="17379" y="4157"/>
                  </a:cubicBezTo>
                  <a:cubicBezTo>
                    <a:pt x="22321" y="4157"/>
                    <a:pt x="24621" y="3192"/>
                    <a:pt x="25164" y="2960"/>
                  </a:cubicBezTo>
                  <a:lnTo>
                    <a:pt x="25164" y="2589"/>
                  </a:lnTo>
                  <a:cubicBezTo>
                    <a:pt x="24664" y="2848"/>
                    <a:pt x="22583" y="3892"/>
                    <a:pt x="17627" y="3892"/>
                  </a:cubicBezTo>
                  <a:cubicBezTo>
                    <a:pt x="16780" y="3892"/>
                    <a:pt x="15848" y="3861"/>
                    <a:pt x="14826" y="3791"/>
                  </a:cubicBezTo>
                  <a:cubicBezTo>
                    <a:pt x="3505" y="301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34"/>
            <p:cNvSpPr/>
            <p:nvPr/>
          </p:nvSpPr>
          <p:spPr>
            <a:xfrm>
              <a:off x="4771886" y="971064"/>
              <a:ext cx="2950192" cy="666694"/>
            </a:xfrm>
            <a:custGeom>
              <a:avLst/>
              <a:gdLst/>
              <a:ahLst/>
              <a:cxnLst/>
              <a:rect l="l" t="t" r="r" b="b"/>
              <a:pathLst>
                <a:path w="25524" h="5768" extrusionOk="0">
                  <a:moveTo>
                    <a:pt x="0" y="1"/>
                  </a:moveTo>
                  <a:lnTo>
                    <a:pt x="0" y="505"/>
                  </a:lnTo>
                  <a:cubicBezTo>
                    <a:pt x="0" y="505"/>
                    <a:pt x="4409" y="4797"/>
                    <a:pt x="15470" y="5635"/>
                  </a:cubicBezTo>
                  <a:cubicBezTo>
                    <a:pt x="16697" y="5728"/>
                    <a:pt x="17822" y="5768"/>
                    <a:pt x="18840" y="5768"/>
                  </a:cubicBezTo>
                  <a:cubicBezTo>
                    <a:pt x="22982" y="5768"/>
                    <a:pt x="25337" y="5110"/>
                    <a:pt x="25523" y="4725"/>
                  </a:cubicBezTo>
                  <a:lnTo>
                    <a:pt x="25523" y="4116"/>
                  </a:lnTo>
                  <a:cubicBezTo>
                    <a:pt x="25070" y="4414"/>
                    <a:pt x="23568" y="5063"/>
                    <a:pt x="19655" y="5063"/>
                  </a:cubicBezTo>
                  <a:cubicBezTo>
                    <a:pt x="18487" y="5063"/>
                    <a:pt x="17104" y="5005"/>
                    <a:pt x="15470" y="4863"/>
                  </a:cubicBezTo>
                  <a:cubicBezTo>
                    <a:pt x="3988" y="386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34"/>
            <p:cNvSpPr/>
            <p:nvPr/>
          </p:nvSpPr>
          <p:spPr>
            <a:xfrm>
              <a:off x="4813612" y="971064"/>
              <a:ext cx="2908465" cy="627858"/>
            </a:xfrm>
            <a:custGeom>
              <a:avLst/>
              <a:gdLst/>
              <a:ahLst/>
              <a:cxnLst/>
              <a:rect l="l" t="t" r="r" b="b"/>
              <a:pathLst>
                <a:path w="25163" h="5432" extrusionOk="0">
                  <a:moveTo>
                    <a:pt x="25161" y="4118"/>
                  </a:moveTo>
                  <a:lnTo>
                    <a:pt x="25161" y="4119"/>
                  </a:lnTo>
                  <a:lnTo>
                    <a:pt x="25161" y="4119"/>
                  </a:lnTo>
                  <a:cubicBezTo>
                    <a:pt x="25161" y="4118"/>
                    <a:pt x="25162" y="4118"/>
                    <a:pt x="25162" y="4118"/>
                  </a:cubicBezTo>
                  <a:close/>
                  <a:moveTo>
                    <a:pt x="1" y="1"/>
                  </a:moveTo>
                  <a:lnTo>
                    <a:pt x="1" y="505"/>
                  </a:lnTo>
                  <a:cubicBezTo>
                    <a:pt x="1" y="505"/>
                    <a:pt x="4386" y="4430"/>
                    <a:pt x="15292" y="5269"/>
                  </a:cubicBezTo>
                  <a:cubicBezTo>
                    <a:pt x="16793" y="5385"/>
                    <a:pt x="18085" y="5432"/>
                    <a:pt x="19192" y="5432"/>
                  </a:cubicBezTo>
                  <a:cubicBezTo>
                    <a:pt x="23045" y="5432"/>
                    <a:pt x="24674" y="4860"/>
                    <a:pt x="25161" y="4592"/>
                  </a:cubicBezTo>
                  <a:lnTo>
                    <a:pt x="25161" y="4119"/>
                  </a:lnTo>
                  <a:lnTo>
                    <a:pt x="25161" y="4119"/>
                  </a:lnTo>
                  <a:cubicBezTo>
                    <a:pt x="24710" y="4418"/>
                    <a:pt x="23226" y="5063"/>
                    <a:pt x="19381" y="5063"/>
                  </a:cubicBezTo>
                  <a:cubicBezTo>
                    <a:pt x="18228" y="5063"/>
                    <a:pt x="16863" y="5005"/>
                    <a:pt x="15250" y="4863"/>
                  </a:cubicBezTo>
                  <a:cubicBezTo>
                    <a:pt x="3929" y="386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34"/>
            <p:cNvSpPr/>
            <p:nvPr/>
          </p:nvSpPr>
          <p:spPr>
            <a:xfrm>
              <a:off x="4813612" y="971064"/>
              <a:ext cx="2908465" cy="601042"/>
            </a:xfrm>
            <a:custGeom>
              <a:avLst/>
              <a:gdLst/>
              <a:ahLst/>
              <a:cxnLst/>
              <a:rect l="l" t="t" r="r" b="b"/>
              <a:pathLst>
                <a:path w="25163" h="5200" extrusionOk="0">
                  <a:moveTo>
                    <a:pt x="25161" y="4118"/>
                  </a:moveTo>
                  <a:lnTo>
                    <a:pt x="25161" y="4119"/>
                  </a:lnTo>
                  <a:lnTo>
                    <a:pt x="25161" y="4119"/>
                  </a:lnTo>
                  <a:cubicBezTo>
                    <a:pt x="25161" y="4118"/>
                    <a:pt x="25162" y="4118"/>
                    <a:pt x="25162" y="4118"/>
                  </a:cubicBezTo>
                  <a:close/>
                  <a:moveTo>
                    <a:pt x="1" y="1"/>
                  </a:moveTo>
                  <a:lnTo>
                    <a:pt x="1" y="187"/>
                  </a:lnTo>
                  <a:cubicBezTo>
                    <a:pt x="1" y="187"/>
                    <a:pt x="4626" y="4208"/>
                    <a:pt x="15532" y="5047"/>
                  </a:cubicBezTo>
                  <a:cubicBezTo>
                    <a:pt x="16930" y="5155"/>
                    <a:pt x="18139" y="5199"/>
                    <a:pt x="19182" y="5199"/>
                  </a:cubicBezTo>
                  <a:cubicBezTo>
                    <a:pt x="23106" y="5199"/>
                    <a:pt x="24689" y="4568"/>
                    <a:pt x="25161" y="4287"/>
                  </a:cubicBezTo>
                  <a:lnTo>
                    <a:pt x="25161" y="4119"/>
                  </a:lnTo>
                  <a:lnTo>
                    <a:pt x="25161" y="4119"/>
                  </a:lnTo>
                  <a:cubicBezTo>
                    <a:pt x="24710" y="4418"/>
                    <a:pt x="23226" y="5063"/>
                    <a:pt x="19381" y="5063"/>
                  </a:cubicBezTo>
                  <a:cubicBezTo>
                    <a:pt x="18228" y="5063"/>
                    <a:pt x="16863" y="5005"/>
                    <a:pt x="15250" y="4863"/>
                  </a:cubicBezTo>
                  <a:cubicBezTo>
                    <a:pt x="3929" y="386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34"/>
            <p:cNvSpPr/>
            <p:nvPr/>
          </p:nvSpPr>
          <p:spPr>
            <a:xfrm>
              <a:off x="4771886" y="984472"/>
              <a:ext cx="42073" cy="44847"/>
            </a:xfrm>
            <a:custGeom>
              <a:avLst/>
              <a:gdLst/>
              <a:ahLst/>
              <a:cxnLst/>
              <a:rect l="l" t="t" r="r" b="b"/>
              <a:pathLst>
                <a:path w="364" h="388" extrusionOk="0">
                  <a:moveTo>
                    <a:pt x="0" y="1"/>
                  </a:moveTo>
                  <a:lnTo>
                    <a:pt x="0" y="387"/>
                  </a:lnTo>
                  <a:lnTo>
                    <a:pt x="363" y="387"/>
                  </a:lnTo>
                  <a:lnTo>
                    <a:pt x="36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34"/>
            <p:cNvSpPr/>
            <p:nvPr/>
          </p:nvSpPr>
          <p:spPr>
            <a:xfrm>
              <a:off x="4771886" y="984472"/>
              <a:ext cx="10171" cy="44847"/>
            </a:xfrm>
            <a:custGeom>
              <a:avLst/>
              <a:gdLst/>
              <a:ahLst/>
              <a:cxnLst/>
              <a:rect l="l" t="t" r="r" b="b"/>
              <a:pathLst>
                <a:path w="88" h="388" extrusionOk="0">
                  <a:moveTo>
                    <a:pt x="0" y="1"/>
                  </a:moveTo>
                  <a:lnTo>
                    <a:pt x="0" y="387"/>
                  </a:lnTo>
                  <a:lnTo>
                    <a:pt x="87" y="387"/>
                  </a:lnTo>
                  <a:lnTo>
                    <a:pt x="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34"/>
            <p:cNvSpPr/>
            <p:nvPr/>
          </p:nvSpPr>
          <p:spPr>
            <a:xfrm>
              <a:off x="4828291" y="921247"/>
              <a:ext cx="2912858" cy="634446"/>
            </a:xfrm>
            <a:custGeom>
              <a:avLst/>
              <a:gdLst/>
              <a:ahLst/>
              <a:cxnLst/>
              <a:rect l="l" t="t" r="r" b="b"/>
              <a:pathLst>
                <a:path w="25201" h="5489" extrusionOk="0">
                  <a:moveTo>
                    <a:pt x="0" y="0"/>
                  </a:moveTo>
                  <a:lnTo>
                    <a:pt x="0" y="541"/>
                  </a:lnTo>
                  <a:cubicBezTo>
                    <a:pt x="0" y="541"/>
                    <a:pt x="3802" y="4293"/>
                    <a:pt x="15123" y="5294"/>
                  </a:cubicBezTo>
                  <a:cubicBezTo>
                    <a:pt x="16695" y="5432"/>
                    <a:pt x="18031" y="5489"/>
                    <a:pt x="19165" y="5489"/>
                  </a:cubicBezTo>
                  <a:cubicBezTo>
                    <a:pt x="24096" y="5489"/>
                    <a:pt x="25201" y="4422"/>
                    <a:pt x="25201" y="4422"/>
                  </a:cubicBezTo>
                  <a:lnTo>
                    <a:pt x="25201" y="3881"/>
                  </a:lnTo>
                  <a:cubicBezTo>
                    <a:pt x="25201" y="3881"/>
                    <a:pt x="23688" y="5062"/>
                    <a:pt x="18696" y="5062"/>
                  </a:cubicBezTo>
                  <a:cubicBezTo>
                    <a:pt x="17660" y="5062"/>
                    <a:pt x="16475" y="5011"/>
                    <a:pt x="15123" y="4888"/>
                  </a:cubicBezTo>
                  <a:cubicBezTo>
                    <a:pt x="3803" y="3859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34"/>
            <p:cNvSpPr/>
            <p:nvPr/>
          </p:nvSpPr>
          <p:spPr>
            <a:xfrm>
              <a:off x="4759056" y="906914"/>
              <a:ext cx="69351" cy="77673"/>
            </a:xfrm>
            <a:custGeom>
              <a:avLst/>
              <a:gdLst/>
              <a:ahLst/>
              <a:cxnLst/>
              <a:rect l="l" t="t" r="r" b="b"/>
              <a:pathLst>
                <a:path w="600" h="672" extrusionOk="0">
                  <a:moveTo>
                    <a:pt x="284" y="1"/>
                  </a:moveTo>
                  <a:lnTo>
                    <a:pt x="1" y="124"/>
                  </a:lnTo>
                  <a:lnTo>
                    <a:pt x="1" y="672"/>
                  </a:lnTo>
                  <a:lnTo>
                    <a:pt x="599" y="672"/>
                  </a:lnTo>
                  <a:lnTo>
                    <a:pt x="599" y="123"/>
                  </a:lnTo>
                  <a:lnTo>
                    <a:pt x="28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34"/>
            <p:cNvSpPr/>
            <p:nvPr/>
          </p:nvSpPr>
          <p:spPr>
            <a:xfrm>
              <a:off x="4759056" y="906914"/>
              <a:ext cx="39646" cy="77673"/>
            </a:xfrm>
            <a:custGeom>
              <a:avLst/>
              <a:gdLst/>
              <a:ahLst/>
              <a:cxnLst/>
              <a:rect l="l" t="t" r="r" b="b"/>
              <a:pathLst>
                <a:path w="343" h="672" extrusionOk="0">
                  <a:moveTo>
                    <a:pt x="284" y="1"/>
                  </a:moveTo>
                  <a:lnTo>
                    <a:pt x="1" y="124"/>
                  </a:lnTo>
                  <a:lnTo>
                    <a:pt x="1" y="672"/>
                  </a:lnTo>
                  <a:lnTo>
                    <a:pt x="111" y="672"/>
                  </a:lnTo>
                  <a:lnTo>
                    <a:pt x="111" y="124"/>
                  </a:lnTo>
                  <a:lnTo>
                    <a:pt x="342" y="23"/>
                  </a:lnTo>
                  <a:lnTo>
                    <a:pt x="2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34"/>
            <p:cNvSpPr/>
            <p:nvPr/>
          </p:nvSpPr>
          <p:spPr>
            <a:xfrm>
              <a:off x="4771886" y="984472"/>
              <a:ext cx="42073" cy="8207"/>
            </a:xfrm>
            <a:custGeom>
              <a:avLst/>
              <a:gdLst/>
              <a:ahLst/>
              <a:cxnLst/>
              <a:rect l="l" t="t" r="r" b="b"/>
              <a:pathLst>
                <a:path w="364" h="71" extrusionOk="0">
                  <a:moveTo>
                    <a:pt x="0" y="1"/>
                  </a:moveTo>
                  <a:lnTo>
                    <a:pt x="0" y="71"/>
                  </a:lnTo>
                  <a:lnTo>
                    <a:pt x="363" y="71"/>
                  </a:lnTo>
                  <a:lnTo>
                    <a:pt x="36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34"/>
            <p:cNvSpPr/>
            <p:nvPr/>
          </p:nvSpPr>
          <p:spPr>
            <a:xfrm>
              <a:off x="4842970" y="1073472"/>
              <a:ext cx="3028327" cy="603007"/>
            </a:xfrm>
            <a:custGeom>
              <a:avLst/>
              <a:gdLst/>
              <a:ahLst/>
              <a:cxnLst/>
              <a:rect l="l" t="t" r="r" b="b"/>
              <a:pathLst>
                <a:path w="26200" h="5217" extrusionOk="0">
                  <a:moveTo>
                    <a:pt x="1" y="1"/>
                  </a:moveTo>
                  <a:lnTo>
                    <a:pt x="1038" y="1325"/>
                  </a:lnTo>
                  <a:cubicBezTo>
                    <a:pt x="1038" y="1325"/>
                    <a:pt x="4539" y="4335"/>
                    <a:pt x="15861" y="5115"/>
                  </a:cubicBezTo>
                  <a:cubicBezTo>
                    <a:pt x="16885" y="5186"/>
                    <a:pt x="17818" y="5216"/>
                    <a:pt x="18667" y="5216"/>
                  </a:cubicBezTo>
                  <a:cubicBezTo>
                    <a:pt x="23620" y="5216"/>
                    <a:pt x="25701" y="4172"/>
                    <a:pt x="26199" y="3913"/>
                  </a:cubicBezTo>
                  <a:lnTo>
                    <a:pt x="26199" y="3913"/>
                  </a:lnTo>
                  <a:cubicBezTo>
                    <a:pt x="26045" y="3918"/>
                    <a:pt x="25908" y="3920"/>
                    <a:pt x="25788" y="3920"/>
                  </a:cubicBezTo>
                  <a:cubicBezTo>
                    <a:pt x="25063" y="3920"/>
                    <a:pt x="24908" y="3840"/>
                    <a:pt x="24908" y="3840"/>
                  </a:cubicBezTo>
                  <a:cubicBezTo>
                    <a:pt x="24908" y="3840"/>
                    <a:pt x="23286" y="4689"/>
                    <a:pt x="18520" y="4689"/>
                  </a:cubicBezTo>
                  <a:cubicBezTo>
                    <a:pt x="17555" y="4689"/>
                    <a:pt x="16462" y="4654"/>
                    <a:pt x="15227" y="4570"/>
                  </a:cubicBezTo>
                  <a:cubicBezTo>
                    <a:pt x="4908" y="3871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34"/>
            <p:cNvSpPr/>
            <p:nvPr/>
          </p:nvSpPr>
          <p:spPr>
            <a:xfrm>
              <a:off x="4842970" y="1073472"/>
              <a:ext cx="119630" cy="198459"/>
            </a:xfrm>
            <a:custGeom>
              <a:avLst/>
              <a:gdLst/>
              <a:ahLst/>
              <a:cxnLst/>
              <a:rect l="l" t="t" r="r" b="b"/>
              <a:pathLst>
                <a:path w="1035" h="1717" extrusionOk="0">
                  <a:moveTo>
                    <a:pt x="1" y="1"/>
                  </a:moveTo>
                  <a:lnTo>
                    <a:pt x="1" y="414"/>
                  </a:lnTo>
                  <a:lnTo>
                    <a:pt x="1035" y="1717"/>
                  </a:lnTo>
                  <a:lnTo>
                    <a:pt x="1035" y="13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34"/>
            <p:cNvSpPr/>
            <p:nvPr/>
          </p:nvSpPr>
          <p:spPr>
            <a:xfrm>
              <a:off x="4522453" y="1073472"/>
              <a:ext cx="320633" cy="269544"/>
            </a:xfrm>
            <a:custGeom>
              <a:avLst/>
              <a:gdLst/>
              <a:ahLst/>
              <a:cxnLst/>
              <a:rect l="l" t="t" r="r" b="b"/>
              <a:pathLst>
                <a:path w="2774" h="2332" extrusionOk="0">
                  <a:moveTo>
                    <a:pt x="2774" y="1"/>
                  </a:moveTo>
                  <a:cubicBezTo>
                    <a:pt x="1285" y="1702"/>
                    <a:pt x="0" y="2029"/>
                    <a:pt x="0" y="2029"/>
                  </a:cubicBezTo>
                  <a:lnTo>
                    <a:pt x="0" y="2331"/>
                  </a:lnTo>
                  <a:cubicBezTo>
                    <a:pt x="1387" y="2063"/>
                    <a:pt x="2774" y="414"/>
                    <a:pt x="2774" y="414"/>
                  </a:cubicBezTo>
                  <a:lnTo>
                    <a:pt x="277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34"/>
            <p:cNvSpPr/>
            <p:nvPr/>
          </p:nvSpPr>
          <p:spPr>
            <a:xfrm>
              <a:off x="4522453" y="1073472"/>
              <a:ext cx="320633" cy="269544"/>
            </a:xfrm>
            <a:custGeom>
              <a:avLst/>
              <a:gdLst/>
              <a:ahLst/>
              <a:cxnLst/>
              <a:rect l="l" t="t" r="r" b="b"/>
              <a:pathLst>
                <a:path w="2774" h="2332" extrusionOk="0">
                  <a:moveTo>
                    <a:pt x="2774" y="1"/>
                  </a:moveTo>
                  <a:lnTo>
                    <a:pt x="2774" y="1"/>
                  </a:lnTo>
                  <a:cubicBezTo>
                    <a:pt x="1285" y="1702"/>
                    <a:pt x="0" y="2029"/>
                    <a:pt x="0" y="2029"/>
                  </a:cubicBezTo>
                  <a:lnTo>
                    <a:pt x="0" y="2331"/>
                  </a:lnTo>
                  <a:cubicBezTo>
                    <a:pt x="18" y="2328"/>
                    <a:pt x="58" y="2103"/>
                    <a:pt x="58" y="2103"/>
                  </a:cubicBezTo>
                  <a:cubicBezTo>
                    <a:pt x="58" y="2103"/>
                    <a:pt x="1511" y="1707"/>
                    <a:pt x="2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34"/>
            <p:cNvSpPr/>
            <p:nvPr/>
          </p:nvSpPr>
          <p:spPr>
            <a:xfrm>
              <a:off x="7158600" y="2155232"/>
              <a:ext cx="117666" cy="78020"/>
            </a:xfrm>
            <a:custGeom>
              <a:avLst/>
              <a:gdLst/>
              <a:ahLst/>
              <a:cxnLst/>
              <a:rect l="l" t="t" r="r" b="b"/>
              <a:pathLst>
                <a:path w="1018" h="675" extrusionOk="0">
                  <a:moveTo>
                    <a:pt x="1" y="1"/>
                  </a:moveTo>
                  <a:lnTo>
                    <a:pt x="1" y="339"/>
                  </a:lnTo>
                  <a:lnTo>
                    <a:pt x="572" y="674"/>
                  </a:lnTo>
                  <a:lnTo>
                    <a:pt x="1017" y="6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34"/>
            <p:cNvSpPr/>
            <p:nvPr/>
          </p:nvSpPr>
          <p:spPr>
            <a:xfrm>
              <a:off x="7141494" y="2138357"/>
              <a:ext cx="134772" cy="94895"/>
            </a:xfrm>
            <a:custGeom>
              <a:avLst/>
              <a:gdLst/>
              <a:ahLst/>
              <a:cxnLst/>
              <a:rect l="l" t="t" r="r" b="b"/>
              <a:pathLst>
                <a:path w="1166" h="821" extrusionOk="0">
                  <a:moveTo>
                    <a:pt x="24" y="0"/>
                  </a:moveTo>
                  <a:lnTo>
                    <a:pt x="1" y="139"/>
                  </a:lnTo>
                  <a:lnTo>
                    <a:pt x="1165" y="820"/>
                  </a:lnTo>
                  <a:lnTo>
                    <a:pt x="1148" y="658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34"/>
            <p:cNvSpPr/>
            <p:nvPr/>
          </p:nvSpPr>
          <p:spPr>
            <a:xfrm>
              <a:off x="7176400" y="2197074"/>
              <a:ext cx="68426" cy="119746"/>
            </a:xfrm>
            <a:custGeom>
              <a:avLst/>
              <a:gdLst/>
              <a:ahLst/>
              <a:cxnLst/>
              <a:rect l="l" t="t" r="r" b="b"/>
              <a:pathLst>
                <a:path w="592" h="1036" extrusionOk="0">
                  <a:moveTo>
                    <a:pt x="95" y="0"/>
                  </a:moveTo>
                  <a:lnTo>
                    <a:pt x="1" y="870"/>
                  </a:lnTo>
                  <a:lnTo>
                    <a:pt x="592" y="1036"/>
                  </a:lnTo>
                  <a:lnTo>
                    <a:pt x="592" y="266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34"/>
            <p:cNvSpPr/>
            <p:nvPr/>
          </p:nvSpPr>
          <p:spPr>
            <a:xfrm>
              <a:off x="6918762" y="1903488"/>
              <a:ext cx="355424" cy="180659"/>
            </a:xfrm>
            <a:custGeom>
              <a:avLst/>
              <a:gdLst/>
              <a:ahLst/>
              <a:cxnLst/>
              <a:rect l="l" t="t" r="r" b="b"/>
              <a:pathLst>
                <a:path w="3075" h="1563" extrusionOk="0">
                  <a:moveTo>
                    <a:pt x="1100" y="0"/>
                  </a:moveTo>
                  <a:lnTo>
                    <a:pt x="1112" y="436"/>
                  </a:lnTo>
                  <a:lnTo>
                    <a:pt x="1" y="542"/>
                  </a:lnTo>
                  <a:lnTo>
                    <a:pt x="1" y="1563"/>
                  </a:lnTo>
                  <a:lnTo>
                    <a:pt x="3075" y="1563"/>
                  </a:lnTo>
                  <a:lnTo>
                    <a:pt x="3075" y="342"/>
                  </a:lnTo>
                  <a:cubicBezTo>
                    <a:pt x="3075" y="64"/>
                    <a:pt x="1559" y="0"/>
                    <a:pt x="1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34"/>
            <p:cNvSpPr/>
            <p:nvPr/>
          </p:nvSpPr>
          <p:spPr>
            <a:xfrm>
              <a:off x="6918762" y="1966135"/>
              <a:ext cx="24504" cy="118359"/>
            </a:xfrm>
            <a:custGeom>
              <a:avLst/>
              <a:gdLst/>
              <a:ahLst/>
              <a:cxnLst/>
              <a:rect l="l" t="t" r="r" b="b"/>
              <a:pathLst>
                <a:path w="212" h="1024" extrusionOk="0">
                  <a:moveTo>
                    <a:pt x="1" y="0"/>
                  </a:moveTo>
                  <a:lnTo>
                    <a:pt x="1" y="1024"/>
                  </a:lnTo>
                  <a:lnTo>
                    <a:pt x="211" y="1024"/>
                  </a:lnTo>
                  <a:lnTo>
                    <a:pt x="211" y="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34"/>
            <p:cNvSpPr/>
            <p:nvPr/>
          </p:nvSpPr>
          <p:spPr>
            <a:xfrm>
              <a:off x="6918762" y="2064267"/>
              <a:ext cx="355193" cy="40455"/>
            </a:xfrm>
            <a:custGeom>
              <a:avLst/>
              <a:gdLst/>
              <a:ahLst/>
              <a:cxnLst/>
              <a:rect l="l" t="t" r="r" b="b"/>
              <a:pathLst>
                <a:path w="3073" h="350" extrusionOk="0">
                  <a:moveTo>
                    <a:pt x="1537" y="1"/>
                  </a:moveTo>
                  <a:cubicBezTo>
                    <a:pt x="689" y="1"/>
                    <a:pt x="1" y="78"/>
                    <a:pt x="1" y="175"/>
                  </a:cubicBezTo>
                  <a:cubicBezTo>
                    <a:pt x="1" y="271"/>
                    <a:pt x="689" y="349"/>
                    <a:pt x="1537" y="349"/>
                  </a:cubicBezTo>
                  <a:cubicBezTo>
                    <a:pt x="2385" y="349"/>
                    <a:pt x="3072" y="271"/>
                    <a:pt x="3072" y="175"/>
                  </a:cubicBezTo>
                  <a:cubicBezTo>
                    <a:pt x="3072" y="78"/>
                    <a:pt x="2385" y="1"/>
                    <a:pt x="1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34"/>
            <p:cNvSpPr/>
            <p:nvPr/>
          </p:nvSpPr>
          <p:spPr>
            <a:xfrm>
              <a:off x="6883161" y="2082529"/>
              <a:ext cx="413216" cy="2303840"/>
            </a:xfrm>
            <a:custGeom>
              <a:avLst/>
              <a:gdLst/>
              <a:ahLst/>
              <a:cxnLst/>
              <a:rect l="l" t="t" r="r" b="b"/>
              <a:pathLst>
                <a:path w="3575" h="19932" extrusionOk="0">
                  <a:moveTo>
                    <a:pt x="1823" y="1"/>
                  </a:moveTo>
                  <a:cubicBezTo>
                    <a:pt x="1025" y="1"/>
                    <a:pt x="850" y="52"/>
                    <a:pt x="850" y="52"/>
                  </a:cubicBezTo>
                  <a:lnTo>
                    <a:pt x="1" y="19932"/>
                  </a:lnTo>
                  <a:lnTo>
                    <a:pt x="3575" y="19932"/>
                  </a:lnTo>
                  <a:lnTo>
                    <a:pt x="2725" y="52"/>
                  </a:lnTo>
                  <a:cubicBezTo>
                    <a:pt x="2725" y="52"/>
                    <a:pt x="2622" y="1"/>
                    <a:pt x="18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34"/>
            <p:cNvSpPr/>
            <p:nvPr/>
          </p:nvSpPr>
          <p:spPr>
            <a:xfrm>
              <a:off x="6883161" y="2082183"/>
              <a:ext cx="210827" cy="2303840"/>
            </a:xfrm>
            <a:custGeom>
              <a:avLst/>
              <a:gdLst/>
              <a:ahLst/>
              <a:cxnLst/>
              <a:rect l="l" t="t" r="r" b="b"/>
              <a:pathLst>
                <a:path w="1824" h="19932" extrusionOk="0">
                  <a:moveTo>
                    <a:pt x="1823" y="1"/>
                  </a:moveTo>
                  <a:cubicBezTo>
                    <a:pt x="1025" y="1"/>
                    <a:pt x="850" y="52"/>
                    <a:pt x="850" y="52"/>
                  </a:cubicBezTo>
                  <a:lnTo>
                    <a:pt x="1" y="19932"/>
                  </a:lnTo>
                  <a:lnTo>
                    <a:pt x="425" y="19932"/>
                  </a:lnTo>
                  <a:lnTo>
                    <a:pt x="991" y="52"/>
                  </a:lnTo>
                  <a:cubicBezTo>
                    <a:pt x="991" y="52"/>
                    <a:pt x="991" y="52"/>
                    <a:pt x="991" y="52"/>
                  </a:cubicBezTo>
                  <a:cubicBezTo>
                    <a:pt x="994" y="52"/>
                    <a:pt x="1046" y="1"/>
                    <a:pt x="18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34"/>
            <p:cNvSpPr/>
            <p:nvPr/>
          </p:nvSpPr>
          <p:spPr>
            <a:xfrm>
              <a:off x="6951703" y="2169565"/>
              <a:ext cx="62763" cy="91428"/>
            </a:xfrm>
            <a:custGeom>
              <a:avLst/>
              <a:gdLst/>
              <a:ahLst/>
              <a:cxnLst/>
              <a:rect l="l" t="t" r="r" b="b"/>
              <a:pathLst>
                <a:path w="543" h="791" extrusionOk="0">
                  <a:moveTo>
                    <a:pt x="0" y="0"/>
                  </a:moveTo>
                  <a:lnTo>
                    <a:pt x="0" y="790"/>
                  </a:lnTo>
                  <a:lnTo>
                    <a:pt x="542" y="790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34"/>
            <p:cNvSpPr/>
            <p:nvPr/>
          </p:nvSpPr>
          <p:spPr>
            <a:xfrm>
              <a:off x="6951819" y="2161821"/>
              <a:ext cx="90272" cy="106338"/>
            </a:xfrm>
            <a:custGeom>
              <a:avLst/>
              <a:gdLst/>
              <a:ahLst/>
              <a:cxnLst/>
              <a:rect l="l" t="t" r="r" b="b"/>
              <a:pathLst>
                <a:path w="781" h="920" extrusionOk="0">
                  <a:moveTo>
                    <a:pt x="781" y="0"/>
                  </a:moveTo>
                  <a:lnTo>
                    <a:pt x="10" y="397"/>
                  </a:lnTo>
                  <a:lnTo>
                    <a:pt x="1" y="857"/>
                  </a:lnTo>
                  <a:lnTo>
                    <a:pt x="540" y="920"/>
                  </a:lnTo>
                  <a:lnTo>
                    <a:pt x="540" y="397"/>
                  </a:lnTo>
                  <a:lnTo>
                    <a:pt x="781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34"/>
            <p:cNvSpPr/>
            <p:nvPr/>
          </p:nvSpPr>
          <p:spPr>
            <a:xfrm>
              <a:off x="6934597" y="2187596"/>
              <a:ext cx="17338" cy="73165"/>
            </a:xfrm>
            <a:custGeom>
              <a:avLst/>
              <a:gdLst/>
              <a:ahLst/>
              <a:cxnLst/>
              <a:rect l="l" t="t" r="r" b="b"/>
              <a:pathLst>
                <a:path w="150" h="633" extrusionOk="0">
                  <a:moveTo>
                    <a:pt x="0" y="1"/>
                  </a:moveTo>
                  <a:lnTo>
                    <a:pt x="0" y="633"/>
                  </a:lnTo>
                  <a:lnTo>
                    <a:pt x="150" y="633"/>
                  </a:lnTo>
                  <a:lnTo>
                    <a:pt x="15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34"/>
            <p:cNvSpPr/>
            <p:nvPr/>
          </p:nvSpPr>
          <p:spPr>
            <a:xfrm>
              <a:off x="6861778" y="2207592"/>
              <a:ext cx="58024" cy="17107"/>
            </a:xfrm>
            <a:custGeom>
              <a:avLst/>
              <a:gdLst/>
              <a:ahLst/>
              <a:cxnLst/>
              <a:rect l="l" t="t" r="r" b="b"/>
              <a:pathLst>
                <a:path w="502" h="148" extrusionOk="0">
                  <a:moveTo>
                    <a:pt x="0" y="1"/>
                  </a:moveTo>
                  <a:lnTo>
                    <a:pt x="0" y="147"/>
                  </a:lnTo>
                  <a:lnTo>
                    <a:pt x="501" y="147"/>
                  </a:lnTo>
                  <a:lnTo>
                    <a:pt x="50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34"/>
            <p:cNvSpPr/>
            <p:nvPr/>
          </p:nvSpPr>
          <p:spPr>
            <a:xfrm>
              <a:off x="6861778" y="2207592"/>
              <a:ext cx="11443" cy="17107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0" y="1"/>
                  </a:moveTo>
                  <a:lnTo>
                    <a:pt x="0" y="147"/>
                  </a:lnTo>
                  <a:lnTo>
                    <a:pt x="99" y="147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34"/>
            <p:cNvSpPr/>
            <p:nvPr/>
          </p:nvSpPr>
          <p:spPr>
            <a:xfrm>
              <a:off x="6861778" y="2144830"/>
              <a:ext cx="180197" cy="62878"/>
            </a:xfrm>
            <a:custGeom>
              <a:avLst/>
              <a:gdLst/>
              <a:ahLst/>
              <a:cxnLst/>
              <a:rect l="l" t="t" r="r" b="b"/>
              <a:pathLst>
                <a:path w="1559" h="544" extrusionOk="0">
                  <a:moveTo>
                    <a:pt x="1059" y="1"/>
                  </a:moveTo>
                  <a:lnTo>
                    <a:pt x="0" y="544"/>
                  </a:lnTo>
                  <a:lnTo>
                    <a:pt x="498" y="544"/>
                  </a:lnTo>
                  <a:lnTo>
                    <a:pt x="155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34"/>
            <p:cNvSpPr/>
            <p:nvPr/>
          </p:nvSpPr>
          <p:spPr>
            <a:xfrm>
              <a:off x="6861778" y="2144830"/>
              <a:ext cx="122405" cy="62878"/>
            </a:xfrm>
            <a:custGeom>
              <a:avLst/>
              <a:gdLst/>
              <a:ahLst/>
              <a:cxnLst/>
              <a:rect l="l" t="t" r="r" b="b"/>
              <a:pathLst>
                <a:path w="1059" h="544" extrusionOk="0">
                  <a:moveTo>
                    <a:pt x="1059" y="1"/>
                  </a:moveTo>
                  <a:lnTo>
                    <a:pt x="0" y="544"/>
                  </a:lnTo>
                  <a:lnTo>
                    <a:pt x="99" y="544"/>
                  </a:lnTo>
                  <a:lnTo>
                    <a:pt x="105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34"/>
            <p:cNvSpPr/>
            <p:nvPr/>
          </p:nvSpPr>
          <p:spPr>
            <a:xfrm>
              <a:off x="6919339" y="2144830"/>
              <a:ext cx="122751" cy="79869"/>
            </a:xfrm>
            <a:custGeom>
              <a:avLst/>
              <a:gdLst/>
              <a:ahLst/>
              <a:cxnLst/>
              <a:rect l="l" t="t" r="r" b="b"/>
              <a:pathLst>
                <a:path w="1062" h="691" extrusionOk="0">
                  <a:moveTo>
                    <a:pt x="1060" y="1"/>
                  </a:moveTo>
                  <a:lnTo>
                    <a:pt x="0" y="544"/>
                  </a:lnTo>
                  <a:lnTo>
                    <a:pt x="3" y="690"/>
                  </a:lnTo>
                  <a:lnTo>
                    <a:pt x="1062" y="147"/>
                  </a:lnTo>
                  <a:lnTo>
                    <a:pt x="10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34"/>
            <p:cNvSpPr/>
            <p:nvPr/>
          </p:nvSpPr>
          <p:spPr>
            <a:xfrm>
              <a:off x="6149543" y="3029402"/>
              <a:ext cx="353575" cy="63109"/>
            </a:xfrm>
            <a:custGeom>
              <a:avLst/>
              <a:gdLst/>
              <a:ahLst/>
              <a:cxnLst/>
              <a:rect l="l" t="t" r="r" b="b"/>
              <a:pathLst>
                <a:path w="3059" h="546" extrusionOk="0">
                  <a:moveTo>
                    <a:pt x="1348" y="1"/>
                  </a:moveTo>
                  <a:lnTo>
                    <a:pt x="1" y="512"/>
                  </a:lnTo>
                  <a:lnTo>
                    <a:pt x="756" y="545"/>
                  </a:lnTo>
                  <a:lnTo>
                    <a:pt x="2324" y="545"/>
                  </a:lnTo>
                  <a:lnTo>
                    <a:pt x="3059" y="507"/>
                  </a:lnTo>
                  <a:lnTo>
                    <a:pt x="204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34"/>
            <p:cNvSpPr/>
            <p:nvPr/>
          </p:nvSpPr>
          <p:spPr>
            <a:xfrm>
              <a:off x="6089324" y="2937396"/>
              <a:ext cx="447776" cy="92121"/>
            </a:xfrm>
            <a:custGeom>
              <a:avLst/>
              <a:gdLst/>
              <a:ahLst/>
              <a:cxnLst/>
              <a:rect l="l" t="t" r="r" b="b"/>
              <a:pathLst>
                <a:path w="3874" h="797" extrusionOk="0">
                  <a:moveTo>
                    <a:pt x="2158" y="1"/>
                  </a:moveTo>
                  <a:lnTo>
                    <a:pt x="144" y="441"/>
                  </a:lnTo>
                  <a:lnTo>
                    <a:pt x="0" y="512"/>
                  </a:lnTo>
                  <a:lnTo>
                    <a:pt x="2122" y="797"/>
                  </a:lnTo>
                  <a:lnTo>
                    <a:pt x="3580" y="570"/>
                  </a:lnTo>
                  <a:lnTo>
                    <a:pt x="3873" y="512"/>
                  </a:lnTo>
                  <a:lnTo>
                    <a:pt x="215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34"/>
            <p:cNvSpPr/>
            <p:nvPr/>
          </p:nvSpPr>
          <p:spPr>
            <a:xfrm>
              <a:off x="6209185" y="3084998"/>
              <a:ext cx="236718" cy="1301372"/>
            </a:xfrm>
            <a:custGeom>
              <a:avLst/>
              <a:gdLst/>
              <a:ahLst/>
              <a:cxnLst/>
              <a:rect l="l" t="t" r="r" b="b"/>
              <a:pathLst>
                <a:path w="2048" h="11259" extrusionOk="0">
                  <a:moveTo>
                    <a:pt x="1019" y="0"/>
                  </a:moveTo>
                  <a:cubicBezTo>
                    <a:pt x="520" y="0"/>
                    <a:pt x="240" y="64"/>
                    <a:pt x="240" y="64"/>
                  </a:cubicBezTo>
                  <a:lnTo>
                    <a:pt x="0" y="11259"/>
                  </a:lnTo>
                  <a:lnTo>
                    <a:pt x="2048" y="11259"/>
                  </a:lnTo>
                  <a:lnTo>
                    <a:pt x="1808" y="64"/>
                  </a:lnTo>
                  <a:cubicBezTo>
                    <a:pt x="1808" y="64"/>
                    <a:pt x="1519" y="0"/>
                    <a:pt x="10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34"/>
            <p:cNvSpPr/>
            <p:nvPr/>
          </p:nvSpPr>
          <p:spPr>
            <a:xfrm>
              <a:off x="6149543" y="2988254"/>
              <a:ext cx="185052" cy="100328"/>
            </a:xfrm>
            <a:custGeom>
              <a:avLst/>
              <a:gdLst/>
              <a:ahLst/>
              <a:cxnLst/>
              <a:rect l="l" t="t" r="r" b="b"/>
              <a:pathLst>
                <a:path w="1601" h="868" extrusionOk="0">
                  <a:moveTo>
                    <a:pt x="1601" y="1"/>
                  </a:moveTo>
                  <a:lnTo>
                    <a:pt x="1" y="133"/>
                  </a:lnTo>
                  <a:lnTo>
                    <a:pt x="1" y="868"/>
                  </a:lnTo>
                  <a:lnTo>
                    <a:pt x="1601" y="736"/>
                  </a:lnTo>
                  <a:lnTo>
                    <a:pt x="160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34"/>
            <p:cNvSpPr/>
            <p:nvPr/>
          </p:nvSpPr>
          <p:spPr>
            <a:xfrm>
              <a:off x="6334479" y="2988254"/>
              <a:ext cx="168639" cy="99865"/>
            </a:xfrm>
            <a:custGeom>
              <a:avLst/>
              <a:gdLst/>
              <a:ahLst/>
              <a:cxnLst/>
              <a:rect l="l" t="t" r="r" b="b"/>
              <a:pathLst>
                <a:path w="1459" h="864" extrusionOk="0">
                  <a:moveTo>
                    <a:pt x="1" y="1"/>
                  </a:moveTo>
                  <a:lnTo>
                    <a:pt x="1" y="736"/>
                  </a:lnTo>
                  <a:lnTo>
                    <a:pt x="1459" y="863"/>
                  </a:lnTo>
                  <a:lnTo>
                    <a:pt x="1459" y="13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34"/>
            <p:cNvSpPr/>
            <p:nvPr/>
          </p:nvSpPr>
          <p:spPr>
            <a:xfrm>
              <a:off x="6089324" y="2914279"/>
              <a:ext cx="237758" cy="82297"/>
            </a:xfrm>
            <a:custGeom>
              <a:avLst/>
              <a:gdLst/>
              <a:ahLst/>
              <a:cxnLst/>
              <a:rect l="l" t="t" r="r" b="b"/>
              <a:pathLst>
                <a:path w="2057" h="712" extrusionOk="0">
                  <a:moveTo>
                    <a:pt x="2056" y="0"/>
                  </a:moveTo>
                  <a:cubicBezTo>
                    <a:pt x="1524" y="334"/>
                    <a:pt x="0" y="503"/>
                    <a:pt x="0" y="503"/>
                  </a:cubicBezTo>
                  <a:lnTo>
                    <a:pt x="0" y="712"/>
                  </a:lnTo>
                  <a:cubicBezTo>
                    <a:pt x="0" y="712"/>
                    <a:pt x="962" y="705"/>
                    <a:pt x="2056" y="374"/>
                  </a:cubicBezTo>
                  <a:lnTo>
                    <a:pt x="20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34"/>
            <p:cNvSpPr/>
            <p:nvPr/>
          </p:nvSpPr>
          <p:spPr>
            <a:xfrm>
              <a:off x="6326966" y="2914279"/>
              <a:ext cx="210134" cy="82297"/>
            </a:xfrm>
            <a:custGeom>
              <a:avLst/>
              <a:gdLst/>
              <a:ahLst/>
              <a:cxnLst/>
              <a:rect l="l" t="t" r="r" b="b"/>
              <a:pathLst>
                <a:path w="1818" h="712" extrusionOk="0">
                  <a:moveTo>
                    <a:pt x="0" y="0"/>
                  </a:moveTo>
                  <a:lnTo>
                    <a:pt x="0" y="374"/>
                  </a:lnTo>
                  <a:cubicBezTo>
                    <a:pt x="1095" y="705"/>
                    <a:pt x="1817" y="712"/>
                    <a:pt x="1817" y="712"/>
                  </a:cubicBezTo>
                  <a:lnTo>
                    <a:pt x="1817" y="503"/>
                  </a:lnTo>
                  <a:cubicBezTo>
                    <a:pt x="1817" y="503"/>
                    <a:pt x="535" y="334"/>
                    <a:pt x="0" y="0"/>
                  </a:cubicBezTo>
                  <a:close/>
                </a:path>
              </a:pathLst>
            </a:custGeom>
            <a:solidFill>
              <a:srgbClr val="990A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34"/>
            <p:cNvSpPr/>
            <p:nvPr/>
          </p:nvSpPr>
          <p:spPr>
            <a:xfrm>
              <a:off x="7604412" y="2972650"/>
              <a:ext cx="368601" cy="65652"/>
            </a:xfrm>
            <a:custGeom>
              <a:avLst/>
              <a:gdLst/>
              <a:ahLst/>
              <a:cxnLst/>
              <a:rect l="l" t="t" r="r" b="b"/>
              <a:pathLst>
                <a:path w="3189" h="568" extrusionOk="0">
                  <a:moveTo>
                    <a:pt x="1407" y="1"/>
                  </a:moveTo>
                  <a:lnTo>
                    <a:pt x="1" y="535"/>
                  </a:lnTo>
                  <a:lnTo>
                    <a:pt x="789" y="567"/>
                  </a:lnTo>
                  <a:lnTo>
                    <a:pt x="2423" y="567"/>
                  </a:lnTo>
                  <a:lnTo>
                    <a:pt x="3188" y="529"/>
                  </a:lnTo>
                  <a:lnTo>
                    <a:pt x="21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34"/>
            <p:cNvSpPr/>
            <p:nvPr/>
          </p:nvSpPr>
          <p:spPr>
            <a:xfrm>
              <a:off x="7541880" y="2876945"/>
              <a:ext cx="466385" cy="95820"/>
            </a:xfrm>
            <a:custGeom>
              <a:avLst/>
              <a:gdLst/>
              <a:ahLst/>
              <a:cxnLst/>
              <a:rect l="l" t="t" r="r" b="b"/>
              <a:pathLst>
                <a:path w="4035" h="829" extrusionOk="0">
                  <a:moveTo>
                    <a:pt x="2248" y="1"/>
                  </a:moveTo>
                  <a:lnTo>
                    <a:pt x="148" y="458"/>
                  </a:lnTo>
                  <a:lnTo>
                    <a:pt x="0" y="531"/>
                  </a:lnTo>
                  <a:lnTo>
                    <a:pt x="2210" y="829"/>
                  </a:lnTo>
                  <a:lnTo>
                    <a:pt x="3729" y="593"/>
                  </a:lnTo>
                  <a:lnTo>
                    <a:pt x="4034" y="531"/>
                  </a:lnTo>
                  <a:lnTo>
                    <a:pt x="22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34"/>
            <p:cNvSpPr/>
            <p:nvPr/>
          </p:nvSpPr>
          <p:spPr>
            <a:xfrm>
              <a:off x="7666365" y="3030442"/>
              <a:ext cx="246658" cy="1355928"/>
            </a:xfrm>
            <a:custGeom>
              <a:avLst/>
              <a:gdLst/>
              <a:ahLst/>
              <a:cxnLst/>
              <a:rect l="l" t="t" r="r" b="b"/>
              <a:pathLst>
                <a:path w="2134" h="11731" extrusionOk="0">
                  <a:moveTo>
                    <a:pt x="1065" y="0"/>
                  </a:moveTo>
                  <a:cubicBezTo>
                    <a:pt x="544" y="0"/>
                    <a:pt x="252" y="67"/>
                    <a:pt x="252" y="67"/>
                  </a:cubicBezTo>
                  <a:lnTo>
                    <a:pt x="1" y="11731"/>
                  </a:lnTo>
                  <a:lnTo>
                    <a:pt x="2134" y="11731"/>
                  </a:lnTo>
                  <a:lnTo>
                    <a:pt x="1887" y="67"/>
                  </a:lnTo>
                  <a:cubicBezTo>
                    <a:pt x="1887" y="67"/>
                    <a:pt x="1585" y="0"/>
                    <a:pt x="10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34"/>
            <p:cNvSpPr/>
            <p:nvPr/>
          </p:nvSpPr>
          <p:spPr>
            <a:xfrm>
              <a:off x="7604412" y="2929883"/>
              <a:ext cx="193027" cy="104720"/>
            </a:xfrm>
            <a:custGeom>
              <a:avLst/>
              <a:gdLst/>
              <a:ahLst/>
              <a:cxnLst/>
              <a:rect l="l" t="t" r="r" b="b"/>
              <a:pathLst>
                <a:path w="1670" h="906" extrusionOk="0">
                  <a:moveTo>
                    <a:pt x="1669" y="0"/>
                  </a:moveTo>
                  <a:lnTo>
                    <a:pt x="1" y="138"/>
                  </a:lnTo>
                  <a:lnTo>
                    <a:pt x="1" y="905"/>
                  </a:lnTo>
                  <a:lnTo>
                    <a:pt x="1669" y="767"/>
                  </a:lnTo>
                  <a:lnTo>
                    <a:pt x="166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34"/>
            <p:cNvSpPr/>
            <p:nvPr/>
          </p:nvSpPr>
          <p:spPr>
            <a:xfrm>
              <a:off x="7797323" y="2929883"/>
              <a:ext cx="175689" cy="104026"/>
            </a:xfrm>
            <a:custGeom>
              <a:avLst/>
              <a:gdLst/>
              <a:ahLst/>
              <a:cxnLst/>
              <a:rect l="l" t="t" r="r" b="b"/>
              <a:pathLst>
                <a:path w="1520" h="900" extrusionOk="0">
                  <a:moveTo>
                    <a:pt x="0" y="0"/>
                  </a:moveTo>
                  <a:lnTo>
                    <a:pt x="0" y="767"/>
                  </a:lnTo>
                  <a:lnTo>
                    <a:pt x="1519" y="899"/>
                  </a:lnTo>
                  <a:lnTo>
                    <a:pt x="1519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34"/>
            <p:cNvSpPr/>
            <p:nvPr/>
          </p:nvSpPr>
          <p:spPr>
            <a:xfrm>
              <a:off x="7541880" y="2853019"/>
              <a:ext cx="247699" cy="85648"/>
            </a:xfrm>
            <a:custGeom>
              <a:avLst/>
              <a:gdLst/>
              <a:ahLst/>
              <a:cxnLst/>
              <a:rect l="l" t="t" r="r" b="b"/>
              <a:pathLst>
                <a:path w="2143" h="741" extrusionOk="0">
                  <a:moveTo>
                    <a:pt x="2142" y="0"/>
                  </a:moveTo>
                  <a:cubicBezTo>
                    <a:pt x="1586" y="346"/>
                    <a:pt x="0" y="523"/>
                    <a:pt x="0" y="523"/>
                  </a:cubicBezTo>
                  <a:lnTo>
                    <a:pt x="0" y="741"/>
                  </a:lnTo>
                  <a:cubicBezTo>
                    <a:pt x="0" y="741"/>
                    <a:pt x="1002" y="734"/>
                    <a:pt x="2142" y="388"/>
                  </a:cubicBezTo>
                  <a:lnTo>
                    <a:pt x="214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34"/>
            <p:cNvSpPr/>
            <p:nvPr/>
          </p:nvSpPr>
          <p:spPr>
            <a:xfrm>
              <a:off x="7789579" y="2853019"/>
              <a:ext cx="218687" cy="85648"/>
            </a:xfrm>
            <a:custGeom>
              <a:avLst/>
              <a:gdLst/>
              <a:ahLst/>
              <a:cxnLst/>
              <a:rect l="l" t="t" r="r" b="b"/>
              <a:pathLst>
                <a:path w="1892" h="741" extrusionOk="0">
                  <a:moveTo>
                    <a:pt x="1" y="0"/>
                  </a:moveTo>
                  <a:lnTo>
                    <a:pt x="1" y="388"/>
                  </a:lnTo>
                  <a:cubicBezTo>
                    <a:pt x="1139" y="734"/>
                    <a:pt x="1891" y="741"/>
                    <a:pt x="1891" y="741"/>
                  </a:cubicBezTo>
                  <a:lnTo>
                    <a:pt x="1891" y="523"/>
                  </a:lnTo>
                  <a:cubicBezTo>
                    <a:pt x="1891" y="523"/>
                    <a:pt x="555" y="346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34"/>
            <p:cNvSpPr/>
            <p:nvPr/>
          </p:nvSpPr>
          <p:spPr>
            <a:xfrm>
              <a:off x="6177284" y="3220579"/>
              <a:ext cx="1848089" cy="224582"/>
            </a:xfrm>
            <a:custGeom>
              <a:avLst/>
              <a:gdLst/>
              <a:ahLst/>
              <a:cxnLst/>
              <a:rect l="l" t="t" r="r" b="b"/>
              <a:pathLst>
                <a:path w="15989" h="1943" extrusionOk="0">
                  <a:moveTo>
                    <a:pt x="15954" y="1"/>
                  </a:moveTo>
                  <a:lnTo>
                    <a:pt x="0" y="708"/>
                  </a:lnTo>
                  <a:lnTo>
                    <a:pt x="36" y="1942"/>
                  </a:lnTo>
                  <a:lnTo>
                    <a:pt x="15988" y="1527"/>
                  </a:lnTo>
                  <a:lnTo>
                    <a:pt x="159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34"/>
            <p:cNvSpPr/>
            <p:nvPr/>
          </p:nvSpPr>
          <p:spPr>
            <a:xfrm>
              <a:off x="6154051" y="3219886"/>
              <a:ext cx="1882533" cy="97785"/>
            </a:xfrm>
            <a:custGeom>
              <a:avLst/>
              <a:gdLst/>
              <a:ahLst/>
              <a:cxnLst/>
              <a:rect l="l" t="t" r="r" b="b"/>
              <a:pathLst>
                <a:path w="16287" h="846" extrusionOk="0">
                  <a:moveTo>
                    <a:pt x="16287" y="1"/>
                  </a:moveTo>
                  <a:lnTo>
                    <a:pt x="43" y="548"/>
                  </a:lnTo>
                  <a:lnTo>
                    <a:pt x="1" y="846"/>
                  </a:lnTo>
                  <a:lnTo>
                    <a:pt x="16243" y="298"/>
                  </a:lnTo>
                  <a:lnTo>
                    <a:pt x="162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34"/>
            <p:cNvSpPr/>
            <p:nvPr/>
          </p:nvSpPr>
          <p:spPr>
            <a:xfrm>
              <a:off x="8031498" y="3219886"/>
              <a:ext cx="36872" cy="41148"/>
            </a:xfrm>
            <a:custGeom>
              <a:avLst/>
              <a:gdLst/>
              <a:ahLst/>
              <a:cxnLst/>
              <a:rect l="l" t="t" r="r" b="b"/>
              <a:pathLst>
                <a:path w="319" h="356" extrusionOk="0">
                  <a:moveTo>
                    <a:pt x="0" y="1"/>
                  </a:moveTo>
                  <a:lnTo>
                    <a:pt x="0" y="298"/>
                  </a:lnTo>
                  <a:lnTo>
                    <a:pt x="318" y="355"/>
                  </a:lnTo>
                  <a:lnTo>
                    <a:pt x="318" y="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34"/>
            <p:cNvSpPr/>
            <p:nvPr/>
          </p:nvSpPr>
          <p:spPr>
            <a:xfrm>
              <a:off x="8021211" y="3270050"/>
              <a:ext cx="32133" cy="127259"/>
            </a:xfrm>
            <a:custGeom>
              <a:avLst/>
              <a:gdLst/>
              <a:ahLst/>
              <a:cxnLst/>
              <a:rect l="l" t="t" r="r" b="b"/>
              <a:pathLst>
                <a:path w="278" h="1101" extrusionOk="0">
                  <a:moveTo>
                    <a:pt x="1" y="1"/>
                  </a:moveTo>
                  <a:lnTo>
                    <a:pt x="1" y="1100"/>
                  </a:lnTo>
                  <a:lnTo>
                    <a:pt x="278" y="1100"/>
                  </a:lnTo>
                  <a:lnTo>
                    <a:pt x="278" y="3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34"/>
            <p:cNvSpPr/>
            <p:nvPr/>
          </p:nvSpPr>
          <p:spPr>
            <a:xfrm>
              <a:off x="6154051" y="3254330"/>
              <a:ext cx="1914319" cy="72125"/>
            </a:xfrm>
            <a:custGeom>
              <a:avLst/>
              <a:gdLst/>
              <a:ahLst/>
              <a:cxnLst/>
              <a:rect l="l" t="t" r="r" b="b"/>
              <a:pathLst>
                <a:path w="16562" h="624" extrusionOk="0">
                  <a:moveTo>
                    <a:pt x="16243" y="0"/>
                  </a:moveTo>
                  <a:lnTo>
                    <a:pt x="1" y="548"/>
                  </a:lnTo>
                  <a:lnTo>
                    <a:pt x="201" y="623"/>
                  </a:lnTo>
                  <a:lnTo>
                    <a:pt x="16155" y="137"/>
                  </a:lnTo>
                  <a:lnTo>
                    <a:pt x="16432" y="167"/>
                  </a:lnTo>
                  <a:lnTo>
                    <a:pt x="16561" y="57"/>
                  </a:lnTo>
                  <a:lnTo>
                    <a:pt x="1624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34"/>
            <p:cNvSpPr/>
            <p:nvPr/>
          </p:nvSpPr>
          <p:spPr>
            <a:xfrm>
              <a:off x="6177284" y="4008753"/>
              <a:ext cx="1844043" cy="194183"/>
            </a:xfrm>
            <a:custGeom>
              <a:avLst/>
              <a:gdLst/>
              <a:ahLst/>
              <a:cxnLst/>
              <a:rect l="l" t="t" r="r" b="b"/>
              <a:pathLst>
                <a:path w="15954" h="1680" extrusionOk="0">
                  <a:moveTo>
                    <a:pt x="15954" y="1"/>
                  </a:moveTo>
                  <a:lnTo>
                    <a:pt x="0" y="445"/>
                  </a:lnTo>
                  <a:lnTo>
                    <a:pt x="0" y="1680"/>
                  </a:lnTo>
                  <a:lnTo>
                    <a:pt x="15954" y="1659"/>
                  </a:lnTo>
                  <a:lnTo>
                    <a:pt x="159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34"/>
            <p:cNvSpPr/>
            <p:nvPr/>
          </p:nvSpPr>
          <p:spPr>
            <a:xfrm>
              <a:off x="6154051" y="4008176"/>
              <a:ext cx="1877563" cy="67155"/>
            </a:xfrm>
            <a:custGeom>
              <a:avLst/>
              <a:gdLst/>
              <a:ahLst/>
              <a:cxnLst/>
              <a:rect l="l" t="t" r="r" b="b"/>
              <a:pathLst>
                <a:path w="16244" h="581" extrusionOk="0">
                  <a:moveTo>
                    <a:pt x="16243" y="0"/>
                  </a:moveTo>
                  <a:lnTo>
                    <a:pt x="1" y="283"/>
                  </a:lnTo>
                  <a:lnTo>
                    <a:pt x="1" y="581"/>
                  </a:lnTo>
                  <a:lnTo>
                    <a:pt x="16243" y="298"/>
                  </a:lnTo>
                  <a:lnTo>
                    <a:pt x="162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34"/>
            <p:cNvSpPr/>
            <p:nvPr/>
          </p:nvSpPr>
          <p:spPr>
            <a:xfrm>
              <a:off x="8031498" y="4008176"/>
              <a:ext cx="36872" cy="41033"/>
            </a:xfrm>
            <a:custGeom>
              <a:avLst/>
              <a:gdLst/>
              <a:ahLst/>
              <a:cxnLst/>
              <a:rect l="l" t="t" r="r" b="b"/>
              <a:pathLst>
                <a:path w="319" h="355" extrusionOk="0">
                  <a:moveTo>
                    <a:pt x="0" y="0"/>
                  </a:moveTo>
                  <a:lnTo>
                    <a:pt x="0" y="298"/>
                  </a:lnTo>
                  <a:lnTo>
                    <a:pt x="318" y="354"/>
                  </a:lnTo>
                  <a:lnTo>
                    <a:pt x="318" y="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34"/>
            <p:cNvSpPr/>
            <p:nvPr/>
          </p:nvSpPr>
          <p:spPr>
            <a:xfrm>
              <a:off x="8021211" y="4058339"/>
              <a:ext cx="32133" cy="142285"/>
            </a:xfrm>
            <a:custGeom>
              <a:avLst/>
              <a:gdLst/>
              <a:ahLst/>
              <a:cxnLst/>
              <a:rect l="l" t="t" r="r" b="b"/>
              <a:pathLst>
                <a:path w="278" h="1231" extrusionOk="0">
                  <a:moveTo>
                    <a:pt x="1" y="0"/>
                  </a:moveTo>
                  <a:lnTo>
                    <a:pt x="1" y="1230"/>
                  </a:lnTo>
                  <a:lnTo>
                    <a:pt x="278" y="1230"/>
                  </a:lnTo>
                  <a:lnTo>
                    <a:pt x="278" y="3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34"/>
            <p:cNvSpPr/>
            <p:nvPr/>
          </p:nvSpPr>
          <p:spPr>
            <a:xfrm>
              <a:off x="6154051" y="4042504"/>
              <a:ext cx="1914319" cy="41726"/>
            </a:xfrm>
            <a:custGeom>
              <a:avLst/>
              <a:gdLst/>
              <a:ahLst/>
              <a:cxnLst/>
              <a:rect l="l" t="t" r="r" b="b"/>
              <a:pathLst>
                <a:path w="16562" h="361" extrusionOk="0">
                  <a:moveTo>
                    <a:pt x="16243" y="1"/>
                  </a:moveTo>
                  <a:lnTo>
                    <a:pt x="1" y="284"/>
                  </a:lnTo>
                  <a:lnTo>
                    <a:pt x="201" y="361"/>
                  </a:lnTo>
                  <a:lnTo>
                    <a:pt x="16155" y="137"/>
                  </a:lnTo>
                  <a:lnTo>
                    <a:pt x="16432" y="168"/>
                  </a:lnTo>
                  <a:lnTo>
                    <a:pt x="16561" y="57"/>
                  </a:lnTo>
                  <a:lnTo>
                    <a:pt x="1624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34"/>
            <p:cNvSpPr/>
            <p:nvPr/>
          </p:nvSpPr>
          <p:spPr>
            <a:xfrm>
              <a:off x="6088399" y="2852672"/>
              <a:ext cx="1979971" cy="1534853"/>
            </a:xfrm>
            <a:custGeom>
              <a:avLst/>
              <a:gdLst/>
              <a:ahLst/>
              <a:cxnLst/>
              <a:rect l="l" t="t" r="r" b="b"/>
              <a:pathLst>
                <a:path w="17130" h="13279" extrusionOk="0">
                  <a:moveTo>
                    <a:pt x="11884" y="10626"/>
                  </a:moveTo>
                  <a:lnTo>
                    <a:pt x="11884" y="10626"/>
                  </a:lnTo>
                  <a:cubicBezTo>
                    <a:pt x="11883" y="10627"/>
                    <a:pt x="11882" y="10628"/>
                    <a:pt x="11881" y="10630"/>
                  </a:cubicBezTo>
                  <a:lnTo>
                    <a:pt x="11881" y="10630"/>
                  </a:lnTo>
                  <a:cubicBezTo>
                    <a:pt x="11882" y="10628"/>
                    <a:pt x="11883" y="10627"/>
                    <a:pt x="11884" y="10626"/>
                  </a:cubicBezTo>
                  <a:close/>
                  <a:moveTo>
                    <a:pt x="14714" y="0"/>
                  </a:moveTo>
                  <a:cubicBezTo>
                    <a:pt x="14697" y="12"/>
                    <a:pt x="14681" y="21"/>
                    <a:pt x="14661" y="31"/>
                  </a:cubicBezTo>
                  <a:cubicBezTo>
                    <a:pt x="14642" y="41"/>
                    <a:pt x="14623" y="51"/>
                    <a:pt x="14601" y="63"/>
                  </a:cubicBezTo>
                  <a:cubicBezTo>
                    <a:pt x="14579" y="72"/>
                    <a:pt x="14557" y="82"/>
                    <a:pt x="14533" y="93"/>
                  </a:cubicBezTo>
                  <a:cubicBezTo>
                    <a:pt x="14514" y="102"/>
                    <a:pt x="14494" y="109"/>
                    <a:pt x="14473" y="119"/>
                  </a:cubicBezTo>
                  <a:cubicBezTo>
                    <a:pt x="14464" y="122"/>
                    <a:pt x="14456" y="127"/>
                    <a:pt x="14448" y="130"/>
                  </a:cubicBezTo>
                  <a:cubicBezTo>
                    <a:pt x="14409" y="144"/>
                    <a:pt x="14369" y="159"/>
                    <a:pt x="14327" y="173"/>
                  </a:cubicBezTo>
                  <a:cubicBezTo>
                    <a:pt x="14281" y="188"/>
                    <a:pt x="14234" y="202"/>
                    <a:pt x="14184" y="217"/>
                  </a:cubicBezTo>
                  <a:cubicBezTo>
                    <a:pt x="14161" y="224"/>
                    <a:pt x="14138" y="231"/>
                    <a:pt x="14114" y="237"/>
                  </a:cubicBezTo>
                  <a:cubicBezTo>
                    <a:pt x="14090" y="243"/>
                    <a:pt x="14065" y="250"/>
                    <a:pt x="14042" y="257"/>
                  </a:cubicBezTo>
                  <a:cubicBezTo>
                    <a:pt x="13985" y="272"/>
                    <a:pt x="13927" y="285"/>
                    <a:pt x="13869" y="301"/>
                  </a:cubicBezTo>
                  <a:cubicBezTo>
                    <a:pt x="13727" y="334"/>
                    <a:pt x="13582" y="363"/>
                    <a:pt x="13444" y="390"/>
                  </a:cubicBezTo>
                  <a:cubicBezTo>
                    <a:pt x="13426" y="392"/>
                    <a:pt x="13410" y="397"/>
                    <a:pt x="13391" y="398"/>
                  </a:cubicBezTo>
                  <a:cubicBezTo>
                    <a:pt x="13362" y="404"/>
                    <a:pt x="13335" y="407"/>
                    <a:pt x="13306" y="413"/>
                  </a:cubicBezTo>
                  <a:cubicBezTo>
                    <a:pt x="13291" y="414"/>
                    <a:pt x="13277" y="417"/>
                    <a:pt x="13265" y="420"/>
                  </a:cubicBezTo>
                  <a:cubicBezTo>
                    <a:pt x="13194" y="433"/>
                    <a:pt x="13128" y="443"/>
                    <a:pt x="13065" y="453"/>
                  </a:cubicBezTo>
                  <a:cubicBezTo>
                    <a:pt x="13034" y="456"/>
                    <a:pt x="13004" y="462"/>
                    <a:pt x="12975" y="465"/>
                  </a:cubicBezTo>
                  <a:cubicBezTo>
                    <a:pt x="12946" y="471"/>
                    <a:pt x="12918" y="475"/>
                    <a:pt x="12890" y="478"/>
                  </a:cubicBezTo>
                  <a:cubicBezTo>
                    <a:pt x="12880" y="480"/>
                    <a:pt x="12869" y="483"/>
                    <a:pt x="12860" y="483"/>
                  </a:cubicBezTo>
                  <a:cubicBezTo>
                    <a:pt x="12845" y="484"/>
                    <a:pt x="12829" y="485"/>
                    <a:pt x="12815" y="490"/>
                  </a:cubicBezTo>
                  <a:cubicBezTo>
                    <a:pt x="12790" y="493"/>
                    <a:pt x="12768" y="497"/>
                    <a:pt x="12747" y="498"/>
                  </a:cubicBezTo>
                  <a:cubicBezTo>
                    <a:pt x="12725" y="501"/>
                    <a:pt x="12706" y="504"/>
                    <a:pt x="12687" y="506"/>
                  </a:cubicBezTo>
                  <a:cubicBezTo>
                    <a:pt x="12684" y="506"/>
                    <a:pt x="12680" y="507"/>
                    <a:pt x="12678" y="507"/>
                  </a:cubicBezTo>
                  <a:cubicBezTo>
                    <a:pt x="12664" y="509"/>
                    <a:pt x="12652" y="512"/>
                    <a:pt x="12642" y="513"/>
                  </a:cubicBezTo>
                  <a:cubicBezTo>
                    <a:pt x="12630" y="514"/>
                    <a:pt x="12622" y="514"/>
                    <a:pt x="12613" y="516"/>
                  </a:cubicBezTo>
                  <a:cubicBezTo>
                    <a:pt x="12587" y="520"/>
                    <a:pt x="12572" y="520"/>
                    <a:pt x="12572" y="520"/>
                  </a:cubicBezTo>
                  <a:lnTo>
                    <a:pt x="12572" y="737"/>
                  </a:lnTo>
                  <a:lnTo>
                    <a:pt x="13114" y="809"/>
                  </a:lnTo>
                  <a:lnTo>
                    <a:pt x="13114" y="1566"/>
                  </a:lnTo>
                  <a:lnTo>
                    <a:pt x="13901" y="1598"/>
                  </a:lnTo>
                  <a:lnTo>
                    <a:pt x="13868" y="3271"/>
                  </a:lnTo>
                  <a:lnTo>
                    <a:pt x="13865" y="3271"/>
                  </a:lnTo>
                  <a:lnTo>
                    <a:pt x="10028" y="3398"/>
                  </a:lnTo>
                  <a:lnTo>
                    <a:pt x="9325" y="3423"/>
                  </a:lnTo>
                  <a:lnTo>
                    <a:pt x="9330" y="3425"/>
                  </a:lnTo>
                  <a:lnTo>
                    <a:pt x="9330" y="3703"/>
                  </a:lnTo>
                  <a:lnTo>
                    <a:pt x="9428" y="3811"/>
                  </a:lnTo>
                  <a:lnTo>
                    <a:pt x="9428" y="4880"/>
                  </a:lnTo>
                  <a:lnTo>
                    <a:pt x="9399" y="4893"/>
                  </a:lnTo>
                  <a:lnTo>
                    <a:pt x="10089" y="4875"/>
                  </a:lnTo>
                  <a:lnTo>
                    <a:pt x="11567" y="4836"/>
                  </a:lnTo>
                  <a:lnTo>
                    <a:pt x="13833" y="4777"/>
                  </a:lnTo>
                  <a:lnTo>
                    <a:pt x="13830" y="4851"/>
                  </a:lnTo>
                  <a:lnTo>
                    <a:pt x="13785" y="6930"/>
                  </a:lnTo>
                  <a:lnTo>
                    <a:pt x="13783" y="6966"/>
                  </a:lnTo>
                  <a:lnTo>
                    <a:pt x="13763" y="7874"/>
                  </a:lnTo>
                  <a:lnTo>
                    <a:pt x="13746" y="8726"/>
                  </a:lnTo>
                  <a:lnTo>
                    <a:pt x="13721" y="9842"/>
                  </a:lnTo>
                  <a:lnTo>
                    <a:pt x="13720" y="9861"/>
                  </a:lnTo>
                  <a:lnTo>
                    <a:pt x="13720" y="9863"/>
                  </a:lnTo>
                  <a:lnTo>
                    <a:pt x="13718" y="9991"/>
                  </a:lnTo>
                  <a:lnTo>
                    <a:pt x="13717" y="10042"/>
                  </a:lnTo>
                  <a:lnTo>
                    <a:pt x="13696" y="10042"/>
                  </a:lnTo>
                  <a:lnTo>
                    <a:pt x="13676" y="10045"/>
                  </a:lnTo>
                  <a:lnTo>
                    <a:pt x="13333" y="10049"/>
                  </a:lnTo>
                  <a:lnTo>
                    <a:pt x="13240" y="10052"/>
                  </a:lnTo>
                  <a:lnTo>
                    <a:pt x="12943" y="10055"/>
                  </a:lnTo>
                  <a:lnTo>
                    <a:pt x="12712" y="10059"/>
                  </a:lnTo>
                  <a:lnTo>
                    <a:pt x="12405" y="10064"/>
                  </a:lnTo>
                  <a:lnTo>
                    <a:pt x="12018" y="10071"/>
                  </a:lnTo>
                  <a:lnTo>
                    <a:pt x="11989" y="10074"/>
                  </a:lnTo>
                  <a:lnTo>
                    <a:pt x="11601" y="10081"/>
                  </a:lnTo>
                  <a:lnTo>
                    <a:pt x="11374" y="10084"/>
                  </a:lnTo>
                  <a:lnTo>
                    <a:pt x="10997" y="10091"/>
                  </a:lnTo>
                  <a:lnTo>
                    <a:pt x="10683" y="10097"/>
                  </a:lnTo>
                  <a:lnTo>
                    <a:pt x="10307" y="10105"/>
                  </a:lnTo>
                  <a:lnTo>
                    <a:pt x="10307" y="10113"/>
                  </a:lnTo>
                  <a:lnTo>
                    <a:pt x="10307" y="10113"/>
                  </a:lnTo>
                  <a:lnTo>
                    <a:pt x="9225" y="10132"/>
                  </a:lnTo>
                  <a:lnTo>
                    <a:pt x="9225" y="10430"/>
                  </a:lnTo>
                  <a:lnTo>
                    <a:pt x="9359" y="10518"/>
                  </a:lnTo>
                  <a:lnTo>
                    <a:pt x="9383" y="10536"/>
                  </a:lnTo>
                  <a:lnTo>
                    <a:pt x="9383" y="11673"/>
                  </a:lnTo>
                  <a:lnTo>
                    <a:pt x="9722" y="11673"/>
                  </a:lnTo>
                  <a:lnTo>
                    <a:pt x="10380" y="11671"/>
                  </a:lnTo>
                  <a:lnTo>
                    <a:pt x="11251" y="11668"/>
                  </a:lnTo>
                  <a:lnTo>
                    <a:pt x="13683" y="11666"/>
                  </a:lnTo>
                  <a:lnTo>
                    <a:pt x="13683" y="11666"/>
                  </a:lnTo>
                  <a:lnTo>
                    <a:pt x="13680" y="11777"/>
                  </a:lnTo>
                  <a:lnTo>
                    <a:pt x="13677" y="11856"/>
                  </a:lnTo>
                  <a:lnTo>
                    <a:pt x="13673" y="12081"/>
                  </a:lnTo>
                  <a:lnTo>
                    <a:pt x="13648" y="13163"/>
                  </a:lnTo>
                  <a:lnTo>
                    <a:pt x="13647" y="13264"/>
                  </a:lnTo>
                  <a:lnTo>
                    <a:pt x="15780" y="13264"/>
                  </a:lnTo>
                  <a:lnTo>
                    <a:pt x="15779" y="13142"/>
                  </a:lnTo>
                  <a:lnTo>
                    <a:pt x="15754" y="12046"/>
                  </a:lnTo>
                  <a:lnTo>
                    <a:pt x="15751" y="11885"/>
                  </a:lnTo>
                  <a:lnTo>
                    <a:pt x="15750" y="11885"/>
                  </a:lnTo>
                  <a:lnTo>
                    <a:pt x="15750" y="11840"/>
                  </a:lnTo>
                  <a:lnTo>
                    <a:pt x="15745" y="11660"/>
                  </a:lnTo>
                  <a:lnTo>
                    <a:pt x="15747" y="11660"/>
                  </a:lnTo>
                  <a:lnTo>
                    <a:pt x="16715" y="11658"/>
                  </a:lnTo>
                  <a:lnTo>
                    <a:pt x="16715" y="11660"/>
                  </a:lnTo>
                  <a:lnTo>
                    <a:pt x="16994" y="11660"/>
                  </a:lnTo>
                  <a:lnTo>
                    <a:pt x="16994" y="10460"/>
                  </a:lnTo>
                  <a:lnTo>
                    <a:pt x="17097" y="10370"/>
                  </a:lnTo>
                  <a:lnTo>
                    <a:pt x="17123" y="10350"/>
                  </a:lnTo>
                  <a:lnTo>
                    <a:pt x="17123" y="10051"/>
                  </a:lnTo>
                  <a:lnTo>
                    <a:pt x="16805" y="9996"/>
                  </a:lnTo>
                  <a:lnTo>
                    <a:pt x="15786" y="10013"/>
                  </a:lnTo>
                  <a:lnTo>
                    <a:pt x="15713" y="10014"/>
                  </a:lnTo>
                  <a:lnTo>
                    <a:pt x="15710" y="9978"/>
                  </a:lnTo>
                  <a:lnTo>
                    <a:pt x="15702" y="9551"/>
                  </a:lnTo>
                  <a:lnTo>
                    <a:pt x="15702" y="9547"/>
                  </a:lnTo>
                  <a:lnTo>
                    <a:pt x="15700" y="9522"/>
                  </a:lnTo>
                  <a:lnTo>
                    <a:pt x="15696" y="9344"/>
                  </a:lnTo>
                  <a:lnTo>
                    <a:pt x="15694" y="9285"/>
                  </a:lnTo>
                  <a:lnTo>
                    <a:pt x="15693" y="9211"/>
                  </a:lnTo>
                  <a:lnTo>
                    <a:pt x="15670" y="8060"/>
                  </a:lnTo>
                  <a:lnTo>
                    <a:pt x="15651" y="7244"/>
                  </a:lnTo>
                  <a:lnTo>
                    <a:pt x="15607" y="5231"/>
                  </a:lnTo>
                  <a:lnTo>
                    <a:pt x="15597" y="4737"/>
                  </a:lnTo>
                  <a:lnTo>
                    <a:pt x="16711" y="4708"/>
                  </a:lnTo>
                  <a:lnTo>
                    <a:pt x="16711" y="4710"/>
                  </a:lnTo>
                  <a:lnTo>
                    <a:pt x="17000" y="4710"/>
                  </a:lnTo>
                  <a:lnTo>
                    <a:pt x="17000" y="3642"/>
                  </a:lnTo>
                  <a:lnTo>
                    <a:pt x="17129" y="3532"/>
                  </a:lnTo>
                  <a:lnTo>
                    <a:pt x="17129" y="3234"/>
                  </a:lnTo>
                  <a:lnTo>
                    <a:pt x="16811" y="3178"/>
                  </a:lnTo>
                  <a:lnTo>
                    <a:pt x="16455" y="3191"/>
                  </a:lnTo>
                  <a:lnTo>
                    <a:pt x="15574" y="3220"/>
                  </a:lnTo>
                  <a:lnTo>
                    <a:pt x="15571" y="3220"/>
                  </a:lnTo>
                  <a:lnTo>
                    <a:pt x="15538" y="1605"/>
                  </a:lnTo>
                  <a:lnTo>
                    <a:pt x="16303" y="1567"/>
                  </a:lnTo>
                  <a:lnTo>
                    <a:pt x="16303" y="803"/>
                  </a:lnTo>
                  <a:lnTo>
                    <a:pt x="16608" y="741"/>
                  </a:lnTo>
                  <a:lnTo>
                    <a:pt x="16608" y="526"/>
                  </a:lnTo>
                  <a:cubicBezTo>
                    <a:pt x="16608" y="526"/>
                    <a:pt x="15272" y="349"/>
                    <a:pt x="14714" y="0"/>
                  </a:cubicBezTo>
                  <a:close/>
                  <a:moveTo>
                    <a:pt x="2059" y="538"/>
                  </a:moveTo>
                  <a:cubicBezTo>
                    <a:pt x="2018" y="564"/>
                    <a:pt x="1969" y="589"/>
                    <a:pt x="1913" y="615"/>
                  </a:cubicBezTo>
                  <a:cubicBezTo>
                    <a:pt x="1906" y="618"/>
                    <a:pt x="1899" y="622"/>
                    <a:pt x="1892" y="623"/>
                  </a:cubicBezTo>
                  <a:cubicBezTo>
                    <a:pt x="1884" y="628"/>
                    <a:pt x="1877" y="631"/>
                    <a:pt x="1870" y="632"/>
                  </a:cubicBezTo>
                  <a:cubicBezTo>
                    <a:pt x="1847" y="642"/>
                    <a:pt x="1822" y="652"/>
                    <a:pt x="1796" y="661"/>
                  </a:cubicBezTo>
                  <a:cubicBezTo>
                    <a:pt x="1771" y="671"/>
                    <a:pt x="1745" y="681"/>
                    <a:pt x="1717" y="690"/>
                  </a:cubicBezTo>
                  <a:cubicBezTo>
                    <a:pt x="1693" y="699"/>
                    <a:pt x="1665" y="709"/>
                    <a:pt x="1636" y="718"/>
                  </a:cubicBezTo>
                  <a:cubicBezTo>
                    <a:pt x="1594" y="732"/>
                    <a:pt x="1549" y="745"/>
                    <a:pt x="1505" y="757"/>
                  </a:cubicBezTo>
                  <a:cubicBezTo>
                    <a:pt x="1460" y="770"/>
                    <a:pt x="1415" y="783"/>
                    <a:pt x="1369" y="793"/>
                  </a:cubicBezTo>
                  <a:cubicBezTo>
                    <a:pt x="1362" y="796"/>
                    <a:pt x="1353" y="798"/>
                    <a:pt x="1344" y="802"/>
                  </a:cubicBezTo>
                  <a:cubicBezTo>
                    <a:pt x="1308" y="811"/>
                    <a:pt x="1267" y="821"/>
                    <a:pt x="1229" y="830"/>
                  </a:cubicBezTo>
                  <a:cubicBezTo>
                    <a:pt x="1083" y="864"/>
                    <a:pt x="930" y="895"/>
                    <a:pt x="788" y="923"/>
                  </a:cubicBezTo>
                  <a:cubicBezTo>
                    <a:pt x="759" y="928"/>
                    <a:pt x="733" y="931"/>
                    <a:pt x="707" y="937"/>
                  </a:cubicBezTo>
                  <a:cubicBezTo>
                    <a:pt x="653" y="946"/>
                    <a:pt x="599" y="956"/>
                    <a:pt x="548" y="965"/>
                  </a:cubicBezTo>
                  <a:cubicBezTo>
                    <a:pt x="486" y="973"/>
                    <a:pt x="428" y="985"/>
                    <a:pt x="371" y="992"/>
                  </a:cubicBezTo>
                  <a:cubicBezTo>
                    <a:pt x="349" y="995"/>
                    <a:pt x="328" y="999"/>
                    <a:pt x="306" y="1001"/>
                  </a:cubicBezTo>
                  <a:cubicBezTo>
                    <a:pt x="286" y="1004"/>
                    <a:pt x="265" y="1008"/>
                    <a:pt x="246" y="1010"/>
                  </a:cubicBezTo>
                  <a:cubicBezTo>
                    <a:pt x="239" y="1011"/>
                    <a:pt x="232" y="1011"/>
                    <a:pt x="222" y="1014"/>
                  </a:cubicBezTo>
                  <a:cubicBezTo>
                    <a:pt x="214" y="1015"/>
                    <a:pt x="207" y="1015"/>
                    <a:pt x="203" y="1017"/>
                  </a:cubicBezTo>
                  <a:cubicBezTo>
                    <a:pt x="190" y="1018"/>
                    <a:pt x="178" y="1021"/>
                    <a:pt x="168" y="1021"/>
                  </a:cubicBezTo>
                  <a:cubicBezTo>
                    <a:pt x="161" y="1023"/>
                    <a:pt x="153" y="1023"/>
                    <a:pt x="145" y="1024"/>
                  </a:cubicBezTo>
                  <a:cubicBezTo>
                    <a:pt x="133" y="1026"/>
                    <a:pt x="123" y="1029"/>
                    <a:pt x="111" y="1029"/>
                  </a:cubicBezTo>
                  <a:cubicBezTo>
                    <a:pt x="91" y="1030"/>
                    <a:pt x="75" y="1031"/>
                    <a:pt x="59" y="1036"/>
                  </a:cubicBezTo>
                  <a:cubicBezTo>
                    <a:pt x="52" y="1037"/>
                    <a:pt x="45" y="1037"/>
                    <a:pt x="39" y="1037"/>
                  </a:cubicBezTo>
                  <a:cubicBezTo>
                    <a:pt x="14" y="1042"/>
                    <a:pt x="1" y="1042"/>
                    <a:pt x="1" y="1042"/>
                  </a:cubicBezTo>
                  <a:lnTo>
                    <a:pt x="1" y="1249"/>
                  </a:lnTo>
                  <a:lnTo>
                    <a:pt x="519" y="1320"/>
                  </a:lnTo>
                  <a:lnTo>
                    <a:pt x="519" y="2048"/>
                  </a:lnTo>
                  <a:lnTo>
                    <a:pt x="778" y="2060"/>
                  </a:lnTo>
                  <a:lnTo>
                    <a:pt x="1277" y="2078"/>
                  </a:lnTo>
                  <a:lnTo>
                    <a:pt x="1243" y="3709"/>
                  </a:lnTo>
                  <a:lnTo>
                    <a:pt x="561" y="3732"/>
                  </a:lnTo>
                  <a:lnTo>
                    <a:pt x="561" y="4030"/>
                  </a:lnTo>
                  <a:lnTo>
                    <a:pt x="762" y="4107"/>
                  </a:lnTo>
                  <a:lnTo>
                    <a:pt x="762" y="5134"/>
                  </a:lnTo>
                  <a:lnTo>
                    <a:pt x="1214" y="5121"/>
                  </a:lnTo>
                  <a:lnTo>
                    <a:pt x="1186" y="6412"/>
                  </a:lnTo>
                  <a:lnTo>
                    <a:pt x="1147" y="8246"/>
                  </a:lnTo>
                  <a:lnTo>
                    <a:pt x="1132" y="8937"/>
                  </a:lnTo>
                  <a:lnTo>
                    <a:pt x="1129" y="9027"/>
                  </a:lnTo>
                  <a:lnTo>
                    <a:pt x="1129" y="9030"/>
                  </a:lnTo>
                  <a:lnTo>
                    <a:pt x="1105" y="10273"/>
                  </a:lnTo>
                  <a:lnTo>
                    <a:pt x="1105" y="10273"/>
                  </a:lnTo>
                  <a:lnTo>
                    <a:pt x="569" y="10282"/>
                  </a:lnTo>
                  <a:lnTo>
                    <a:pt x="569" y="10579"/>
                  </a:lnTo>
                  <a:lnTo>
                    <a:pt x="769" y="10656"/>
                  </a:lnTo>
                  <a:lnTo>
                    <a:pt x="769" y="11683"/>
                  </a:lnTo>
                  <a:lnTo>
                    <a:pt x="1077" y="11683"/>
                  </a:lnTo>
                  <a:lnTo>
                    <a:pt x="1077" y="11690"/>
                  </a:lnTo>
                  <a:lnTo>
                    <a:pt x="1076" y="11785"/>
                  </a:lnTo>
                  <a:lnTo>
                    <a:pt x="1067" y="12233"/>
                  </a:lnTo>
                  <a:lnTo>
                    <a:pt x="1062" y="12395"/>
                  </a:lnTo>
                  <a:lnTo>
                    <a:pt x="1054" y="12856"/>
                  </a:lnTo>
                  <a:lnTo>
                    <a:pt x="1047" y="13173"/>
                  </a:lnTo>
                  <a:lnTo>
                    <a:pt x="1045" y="13279"/>
                  </a:lnTo>
                  <a:lnTo>
                    <a:pt x="3093" y="13279"/>
                  </a:lnTo>
                  <a:lnTo>
                    <a:pt x="3090" y="13163"/>
                  </a:lnTo>
                  <a:lnTo>
                    <a:pt x="3082" y="12846"/>
                  </a:lnTo>
                  <a:lnTo>
                    <a:pt x="3074" y="12442"/>
                  </a:lnTo>
                  <a:lnTo>
                    <a:pt x="3068" y="12199"/>
                  </a:lnTo>
                  <a:lnTo>
                    <a:pt x="3059" y="11796"/>
                  </a:lnTo>
                  <a:lnTo>
                    <a:pt x="3058" y="11690"/>
                  </a:lnTo>
                  <a:lnTo>
                    <a:pt x="6944" y="11690"/>
                  </a:lnTo>
                  <a:lnTo>
                    <a:pt x="6948" y="11583"/>
                  </a:lnTo>
                  <a:lnTo>
                    <a:pt x="6948" y="11568"/>
                  </a:lnTo>
                  <a:lnTo>
                    <a:pt x="6955" y="11361"/>
                  </a:lnTo>
                  <a:lnTo>
                    <a:pt x="6958" y="11237"/>
                  </a:lnTo>
                  <a:lnTo>
                    <a:pt x="6971" y="10928"/>
                  </a:lnTo>
                  <a:lnTo>
                    <a:pt x="6993" y="10330"/>
                  </a:lnTo>
                  <a:lnTo>
                    <a:pt x="6999" y="10179"/>
                  </a:lnTo>
                  <a:lnTo>
                    <a:pt x="5018" y="10213"/>
                  </a:lnTo>
                  <a:lnTo>
                    <a:pt x="4328" y="10225"/>
                  </a:lnTo>
                  <a:lnTo>
                    <a:pt x="3023" y="10250"/>
                  </a:lnTo>
                  <a:lnTo>
                    <a:pt x="3000" y="9175"/>
                  </a:lnTo>
                  <a:lnTo>
                    <a:pt x="2987" y="8558"/>
                  </a:lnTo>
                  <a:lnTo>
                    <a:pt x="2987" y="8555"/>
                  </a:lnTo>
                  <a:lnTo>
                    <a:pt x="2933" y="6046"/>
                  </a:lnTo>
                  <a:lnTo>
                    <a:pt x="2913" y="5076"/>
                  </a:lnTo>
                  <a:lnTo>
                    <a:pt x="4218" y="5039"/>
                  </a:lnTo>
                  <a:lnTo>
                    <a:pt x="4779" y="5025"/>
                  </a:lnTo>
                  <a:lnTo>
                    <a:pt x="7227" y="4958"/>
                  </a:lnTo>
                  <a:lnTo>
                    <a:pt x="7228" y="4938"/>
                  </a:lnTo>
                  <a:lnTo>
                    <a:pt x="7228" y="4936"/>
                  </a:lnTo>
                  <a:lnTo>
                    <a:pt x="7291" y="3507"/>
                  </a:lnTo>
                  <a:lnTo>
                    <a:pt x="7291" y="3507"/>
                  </a:lnTo>
                  <a:lnTo>
                    <a:pt x="4315" y="3600"/>
                  </a:lnTo>
                  <a:lnTo>
                    <a:pt x="4250" y="3602"/>
                  </a:lnTo>
                  <a:lnTo>
                    <a:pt x="4190" y="3603"/>
                  </a:lnTo>
                  <a:lnTo>
                    <a:pt x="2885" y="3648"/>
                  </a:lnTo>
                  <a:lnTo>
                    <a:pt x="2882" y="3475"/>
                  </a:lnTo>
                  <a:lnTo>
                    <a:pt x="2850" y="2074"/>
                  </a:lnTo>
                  <a:lnTo>
                    <a:pt x="3585" y="2038"/>
                  </a:lnTo>
                  <a:lnTo>
                    <a:pt x="3585" y="1302"/>
                  </a:lnTo>
                  <a:lnTo>
                    <a:pt x="3878" y="1243"/>
                  </a:lnTo>
                  <a:lnTo>
                    <a:pt x="3878" y="1036"/>
                  </a:lnTo>
                  <a:cubicBezTo>
                    <a:pt x="3878" y="1036"/>
                    <a:pt x="3874" y="1034"/>
                    <a:pt x="3864" y="1034"/>
                  </a:cubicBezTo>
                  <a:cubicBezTo>
                    <a:pt x="3859" y="1031"/>
                    <a:pt x="3852" y="1031"/>
                    <a:pt x="3845" y="1031"/>
                  </a:cubicBezTo>
                  <a:cubicBezTo>
                    <a:pt x="3826" y="1029"/>
                    <a:pt x="3794" y="1024"/>
                    <a:pt x="3756" y="1020"/>
                  </a:cubicBezTo>
                  <a:cubicBezTo>
                    <a:pt x="3729" y="1015"/>
                    <a:pt x="3697" y="1010"/>
                    <a:pt x="3662" y="1005"/>
                  </a:cubicBezTo>
                  <a:cubicBezTo>
                    <a:pt x="3631" y="999"/>
                    <a:pt x="3601" y="995"/>
                    <a:pt x="3565" y="988"/>
                  </a:cubicBezTo>
                  <a:cubicBezTo>
                    <a:pt x="3560" y="988"/>
                    <a:pt x="3554" y="986"/>
                    <a:pt x="3550" y="986"/>
                  </a:cubicBezTo>
                  <a:cubicBezTo>
                    <a:pt x="3524" y="984"/>
                    <a:pt x="3495" y="978"/>
                    <a:pt x="3467" y="972"/>
                  </a:cubicBezTo>
                  <a:cubicBezTo>
                    <a:pt x="3434" y="966"/>
                    <a:pt x="3398" y="959"/>
                    <a:pt x="3361" y="952"/>
                  </a:cubicBezTo>
                  <a:cubicBezTo>
                    <a:pt x="3318" y="943"/>
                    <a:pt x="3271" y="934"/>
                    <a:pt x="3226" y="925"/>
                  </a:cubicBezTo>
                  <a:cubicBezTo>
                    <a:pt x="3146" y="908"/>
                    <a:pt x="3061" y="889"/>
                    <a:pt x="2976" y="869"/>
                  </a:cubicBezTo>
                  <a:lnTo>
                    <a:pt x="2870" y="843"/>
                  </a:lnTo>
                  <a:cubicBezTo>
                    <a:pt x="2863" y="841"/>
                    <a:pt x="2856" y="840"/>
                    <a:pt x="2847" y="835"/>
                  </a:cubicBezTo>
                  <a:cubicBezTo>
                    <a:pt x="2804" y="825"/>
                    <a:pt x="2760" y="812"/>
                    <a:pt x="2718" y="802"/>
                  </a:cubicBezTo>
                  <a:cubicBezTo>
                    <a:pt x="2468" y="731"/>
                    <a:pt x="2229" y="642"/>
                    <a:pt x="2059" y="538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34"/>
            <p:cNvSpPr/>
            <p:nvPr/>
          </p:nvSpPr>
          <p:spPr>
            <a:xfrm>
              <a:off x="5807181" y="2029360"/>
              <a:ext cx="117550" cy="78020"/>
            </a:xfrm>
            <a:custGeom>
              <a:avLst/>
              <a:gdLst/>
              <a:ahLst/>
              <a:cxnLst/>
              <a:rect l="l" t="t" r="r" b="b"/>
              <a:pathLst>
                <a:path w="1017" h="675" extrusionOk="0">
                  <a:moveTo>
                    <a:pt x="2" y="1"/>
                  </a:moveTo>
                  <a:lnTo>
                    <a:pt x="0" y="339"/>
                  </a:lnTo>
                  <a:lnTo>
                    <a:pt x="569" y="674"/>
                  </a:lnTo>
                  <a:lnTo>
                    <a:pt x="1017" y="674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34"/>
            <p:cNvSpPr/>
            <p:nvPr/>
          </p:nvSpPr>
          <p:spPr>
            <a:xfrm>
              <a:off x="5790074" y="2012369"/>
              <a:ext cx="134657" cy="95011"/>
            </a:xfrm>
            <a:custGeom>
              <a:avLst/>
              <a:gdLst/>
              <a:ahLst/>
              <a:cxnLst/>
              <a:rect l="l" t="t" r="r" b="b"/>
              <a:pathLst>
                <a:path w="1165" h="822" extrusionOk="0">
                  <a:moveTo>
                    <a:pt x="25" y="1"/>
                  </a:moveTo>
                  <a:lnTo>
                    <a:pt x="0" y="140"/>
                  </a:lnTo>
                  <a:lnTo>
                    <a:pt x="1165" y="821"/>
                  </a:lnTo>
                  <a:lnTo>
                    <a:pt x="1146" y="660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34"/>
            <p:cNvSpPr/>
            <p:nvPr/>
          </p:nvSpPr>
          <p:spPr>
            <a:xfrm>
              <a:off x="5824981" y="2071202"/>
              <a:ext cx="68195" cy="119746"/>
            </a:xfrm>
            <a:custGeom>
              <a:avLst/>
              <a:gdLst/>
              <a:ahLst/>
              <a:cxnLst/>
              <a:rect l="l" t="t" r="r" b="b"/>
              <a:pathLst>
                <a:path w="590" h="1036" extrusionOk="0">
                  <a:moveTo>
                    <a:pt x="96" y="0"/>
                  </a:moveTo>
                  <a:lnTo>
                    <a:pt x="0" y="870"/>
                  </a:lnTo>
                  <a:lnTo>
                    <a:pt x="590" y="1036"/>
                  </a:lnTo>
                  <a:lnTo>
                    <a:pt x="590" y="266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34"/>
            <p:cNvSpPr/>
            <p:nvPr/>
          </p:nvSpPr>
          <p:spPr>
            <a:xfrm>
              <a:off x="5567342" y="1777616"/>
              <a:ext cx="355193" cy="180659"/>
            </a:xfrm>
            <a:custGeom>
              <a:avLst/>
              <a:gdLst/>
              <a:ahLst/>
              <a:cxnLst/>
              <a:rect l="l" t="t" r="r" b="b"/>
              <a:pathLst>
                <a:path w="3073" h="1563" extrusionOk="0">
                  <a:moveTo>
                    <a:pt x="1098" y="0"/>
                  </a:moveTo>
                  <a:lnTo>
                    <a:pt x="1111" y="436"/>
                  </a:lnTo>
                  <a:lnTo>
                    <a:pt x="1111" y="436"/>
                  </a:lnTo>
                  <a:lnTo>
                    <a:pt x="0" y="405"/>
                  </a:lnTo>
                  <a:lnTo>
                    <a:pt x="0" y="1563"/>
                  </a:lnTo>
                  <a:lnTo>
                    <a:pt x="3073" y="1563"/>
                  </a:lnTo>
                  <a:lnTo>
                    <a:pt x="3073" y="342"/>
                  </a:lnTo>
                  <a:cubicBezTo>
                    <a:pt x="3073" y="64"/>
                    <a:pt x="1557" y="0"/>
                    <a:pt x="10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34"/>
            <p:cNvSpPr/>
            <p:nvPr/>
          </p:nvSpPr>
          <p:spPr>
            <a:xfrm>
              <a:off x="5567342" y="1824428"/>
              <a:ext cx="24388" cy="134194"/>
            </a:xfrm>
            <a:custGeom>
              <a:avLst/>
              <a:gdLst/>
              <a:ahLst/>
              <a:cxnLst/>
              <a:rect l="l" t="t" r="r" b="b"/>
              <a:pathLst>
                <a:path w="211" h="1161" extrusionOk="0">
                  <a:moveTo>
                    <a:pt x="0" y="0"/>
                  </a:moveTo>
                  <a:lnTo>
                    <a:pt x="0" y="1161"/>
                  </a:lnTo>
                  <a:lnTo>
                    <a:pt x="211" y="1161"/>
                  </a:lnTo>
                  <a:lnTo>
                    <a:pt x="211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34"/>
            <p:cNvSpPr/>
            <p:nvPr/>
          </p:nvSpPr>
          <p:spPr>
            <a:xfrm>
              <a:off x="5567457" y="1938395"/>
              <a:ext cx="355077" cy="40339"/>
            </a:xfrm>
            <a:custGeom>
              <a:avLst/>
              <a:gdLst/>
              <a:ahLst/>
              <a:cxnLst/>
              <a:rect l="l" t="t" r="r" b="b"/>
              <a:pathLst>
                <a:path w="3072" h="349" extrusionOk="0">
                  <a:moveTo>
                    <a:pt x="1537" y="0"/>
                  </a:moveTo>
                  <a:cubicBezTo>
                    <a:pt x="687" y="0"/>
                    <a:pt x="0" y="77"/>
                    <a:pt x="0" y="175"/>
                  </a:cubicBezTo>
                  <a:cubicBezTo>
                    <a:pt x="0" y="271"/>
                    <a:pt x="687" y="349"/>
                    <a:pt x="1537" y="349"/>
                  </a:cubicBezTo>
                  <a:cubicBezTo>
                    <a:pt x="2385" y="349"/>
                    <a:pt x="3072" y="271"/>
                    <a:pt x="3072" y="175"/>
                  </a:cubicBezTo>
                  <a:cubicBezTo>
                    <a:pt x="3072" y="77"/>
                    <a:pt x="2385" y="0"/>
                    <a:pt x="15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34"/>
            <p:cNvSpPr/>
            <p:nvPr/>
          </p:nvSpPr>
          <p:spPr>
            <a:xfrm>
              <a:off x="5531857" y="1956657"/>
              <a:ext cx="413216" cy="2429712"/>
            </a:xfrm>
            <a:custGeom>
              <a:avLst/>
              <a:gdLst/>
              <a:ahLst/>
              <a:cxnLst/>
              <a:rect l="l" t="t" r="r" b="b"/>
              <a:pathLst>
                <a:path w="3575" h="21021" extrusionOk="0">
                  <a:moveTo>
                    <a:pt x="1823" y="1"/>
                  </a:moveTo>
                  <a:cubicBezTo>
                    <a:pt x="1024" y="1"/>
                    <a:pt x="849" y="52"/>
                    <a:pt x="849" y="52"/>
                  </a:cubicBezTo>
                  <a:lnTo>
                    <a:pt x="1" y="21021"/>
                  </a:lnTo>
                  <a:lnTo>
                    <a:pt x="3574" y="21021"/>
                  </a:lnTo>
                  <a:lnTo>
                    <a:pt x="2725" y="52"/>
                  </a:lnTo>
                  <a:cubicBezTo>
                    <a:pt x="2725" y="52"/>
                    <a:pt x="2622" y="1"/>
                    <a:pt x="18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34"/>
            <p:cNvSpPr/>
            <p:nvPr/>
          </p:nvSpPr>
          <p:spPr>
            <a:xfrm>
              <a:off x="5530987" y="1962552"/>
              <a:ext cx="105414" cy="2423817"/>
            </a:xfrm>
            <a:custGeom>
              <a:avLst/>
              <a:gdLst/>
              <a:ahLst/>
              <a:cxnLst/>
              <a:rect l="l" t="t" r="r" b="b"/>
              <a:pathLst>
                <a:path w="912" h="20970" extrusionOk="0">
                  <a:moveTo>
                    <a:pt x="847" y="1"/>
                  </a:moveTo>
                  <a:lnTo>
                    <a:pt x="1" y="20970"/>
                  </a:lnTo>
                  <a:lnTo>
                    <a:pt x="345" y="20970"/>
                  </a:lnTo>
                  <a:lnTo>
                    <a:pt x="9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34"/>
            <p:cNvSpPr/>
            <p:nvPr/>
          </p:nvSpPr>
          <p:spPr>
            <a:xfrm>
              <a:off x="5600168" y="2043577"/>
              <a:ext cx="62763" cy="91428"/>
            </a:xfrm>
            <a:custGeom>
              <a:avLst/>
              <a:gdLst/>
              <a:ahLst/>
              <a:cxnLst/>
              <a:rect l="l" t="t" r="r" b="b"/>
              <a:pathLst>
                <a:path w="543" h="791" extrusionOk="0">
                  <a:moveTo>
                    <a:pt x="1" y="1"/>
                  </a:moveTo>
                  <a:lnTo>
                    <a:pt x="1" y="791"/>
                  </a:lnTo>
                  <a:lnTo>
                    <a:pt x="542" y="791"/>
                  </a:lnTo>
                  <a:lnTo>
                    <a:pt x="54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34"/>
            <p:cNvSpPr/>
            <p:nvPr/>
          </p:nvSpPr>
          <p:spPr>
            <a:xfrm>
              <a:off x="5600168" y="2035949"/>
              <a:ext cx="90619" cy="106338"/>
            </a:xfrm>
            <a:custGeom>
              <a:avLst/>
              <a:gdLst/>
              <a:ahLst/>
              <a:cxnLst/>
              <a:rect l="l" t="t" r="r" b="b"/>
              <a:pathLst>
                <a:path w="784" h="920" extrusionOk="0">
                  <a:moveTo>
                    <a:pt x="783" y="0"/>
                  </a:moveTo>
                  <a:lnTo>
                    <a:pt x="9" y="397"/>
                  </a:lnTo>
                  <a:lnTo>
                    <a:pt x="1" y="857"/>
                  </a:lnTo>
                  <a:lnTo>
                    <a:pt x="542" y="919"/>
                  </a:lnTo>
                  <a:lnTo>
                    <a:pt x="542" y="397"/>
                  </a:lnTo>
                  <a:lnTo>
                    <a:pt x="783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34"/>
            <p:cNvSpPr/>
            <p:nvPr/>
          </p:nvSpPr>
          <p:spPr>
            <a:xfrm>
              <a:off x="5582946" y="2061955"/>
              <a:ext cx="17338" cy="73050"/>
            </a:xfrm>
            <a:custGeom>
              <a:avLst/>
              <a:gdLst/>
              <a:ahLst/>
              <a:cxnLst/>
              <a:rect l="l" t="t" r="r" b="b"/>
              <a:pathLst>
                <a:path w="150" h="632" extrusionOk="0">
                  <a:moveTo>
                    <a:pt x="0" y="0"/>
                  </a:moveTo>
                  <a:lnTo>
                    <a:pt x="0" y="632"/>
                  </a:lnTo>
                  <a:lnTo>
                    <a:pt x="150" y="632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34"/>
            <p:cNvSpPr/>
            <p:nvPr/>
          </p:nvSpPr>
          <p:spPr>
            <a:xfrm>
              <a:off x="5510243" y="2081720"/>
              <a:ext cx="58024" cy="17107"/>
            </a:xfrm>
            <a:custGeom>
              <a:avLst/>
              <a:gdLst/>
              <a:ahLst/>
              <a:cxnLst/>
              <a:rect l="l" t="t" r="r" b="b"/>
              <a:pathLst>
                <a:path w="502" h="148" extrusionOk="0">
                  <a:moveTo>
                    <a:pt x="0" y="1"/>
                  </a:moveTo>
                  <a:lnTo>
                    <a:pt x="0" y="147"/>
                  </a:lnTo>
                  <a:lnTo>
                    <a:pt x="501" y="147"/>
                  </a:lnTo>
                  <a:lnTo>
                    <a:pt x="50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34"/>
            <p:cNvSpPr/>
            <p:nvPr/>
          </p:nvSpPr>
          <p:spPr>
            <a:xfrm>
              <a:off x="5510243" y="2081720"/>
              <a:ext cx="13523" cy="17107"/>
            </a:xfrm>
            <a:custGeom>
              <a:avLst/>
              <a:gdLst/>
              <a:ahLst/>
              <a:cxnLst/>
              <a:rect l="l" t="t" r="r" b="b"/>
              <a:pathLst>
                <a:path w="117" h="148" extrusionOk="0">
                  <a:moveTo>
                    <a:pt x="0" y="1"/>
                  </a:moveTo>
                  <a:lnTo>
                    <a:pt x="0" y="147"/>
                  </a:lnTo>
                  <a:lnTo>
                    <a:pt x="116" y="147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34"/>
            <p:cNvSpPr/>
            <p:nvPr/>
          </p:nvSpPr>
          <p:spPr>
            <a:xfrm>
              <a:off x="5510243" y="2018958"/>
              <a:ext cx="179966" cy="62878"/>
            </a:xfrm>
            <a:custGeom>
              <a:avLst/>
              <a:gdLst/>
              <a:ahLst/>
              <a:cxnLst/>
              <a:rect l="l" t="t" r="r" b="b"/>
              <a:pathLst>
                <a:path w="1557" h="544" extrusionOk="0">
                  <a:moveTo>
                    <a:pt x="1060" y="1"/>
                  </a:moveTo>
                  <a:lnTo>
                    <a:pt x="0" y="544"/>
                  </a:lnTo>
                  <a:lnTo>
                    <a:pt x="500" y="544"/>
                  </a:lnTo>
                  <a:lnTo>
                    <a:pt x="15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34"/>
            <p:cNvSpPr/>
            <p:nvPr/>
          </p:nvSpPr>
          <p:spPr>
            <a:xfrm>
              <a:off x="5510243" y="2018958"/>
              <a:ext cx="122636" cy="62878"/>
            </a:xfrm>
            <a:custGeom>
              <a:avLst/>
              <a:gdLst/>
              <a:ahLst/>
              <a:cxnLst/>
              <a:rect l="l" t="t" r="r" b="b"/>
              <a:pathLst>
                <a:path w="1061" h="544" extrusionOk="0">
                  <a:moveTo>
                    <a:pt x="1060" y="1"/>
                  </a:moveTo>
                  <a:lnTo>
                    <a:pt x="0" y="544"/>
                  </a:lnTo>
                  <a:lnTo>
                    <a:pt x="116" y="544"/>
                  </a:lnTo>
                  <a:lnTo>
                    <a:pt x="10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34"/>
            <p:cNvSpPr/>
            <p:nvPr/>
          </p:nvSpPr>
          <p:spPr>
            <a:xfrm>
              <a:off x="5567920" y="2018958"/>
              <a:ext cx="122867" cy="79869"/>
            </a:xfrm>
            <a:custGeom>
              <a:avLst/>
              <a:gdLst/>
              <a:ahLst/>
              <a:cxnLst/>
              <a:rect l="l" t="t" r="r" b="b"/>
              <a:pathLst>
                <a:path w="1063" h="691" extrusionOk="0">
                  <a:moveTo>
                    <a:pt x="1058" y="1"/>
                  </a:moveTo>
                  <a:lnTo>
                    <a:pt x="1" y="544"/>
                  </a:lnTo>
                  <a:lnTo>
                    <a:pt x="2" y="690"/>
                  </a:lnTo>
                  <a:lnTo>
                    <a:pt x="1062" y="147"/>
                  </a:lnTo>
                  <a:lnTo>
                    <a:pt x="105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34"/>
            <p:cNvSpPr/>
            <p:nvPr/>
          </p:nvSpPr>
          <p:spPr>
            <a:xfrm>
              <a:off x="5157708" y="2101485"/>
              <a:ext cx="2279799" cy="395532"/>
            </a:xfrm>
            <a:custGeom>
              <a:avLst/>
              <a:gdLst/>
              <a:ahLst/>
              <a:cxnLst/>
              <a:rect l="l" t="t" r="r" b="b"/>
              <a:pathLst>
                <a:path w="19724" h="3422" extrusionOk="0">
                  <a:moveTo>
                    <a:pt x="306" y="1"/>
                  </a:moveTo>
                  <a:lnTo>
                    <a:pt x="1" y="2027"/>
                  </a:lnTo>
                  <a:lnTo>
                    <a:pt x="306" y="2147"/>
                  </a:lnTo>
                  <a:cubicBezTo>
                    <a:pt x="306" y="2147"/>
                    <a:pt x="2847" y="2712"/>
                    <a:pt x="12132" y="3271"/>
                  </a:cubicBezTo>
                  <a:cubicBezTo>
                    <a:pt x="13902" y="3377"/>
                    <a:pt x="15572" y="3421"/>
                    <a:pt x="16921" y="3421"/>
                  </a:cubicBezTo>
                  <a:cubicBezTo>
                    <a:pt x="18214" y="3421"/>
                    <a:pt x="19213" y="3381"/>
                    <a:pt x="19724" y="3316"/>
                  </a:cubicBezTo>
                  <a:lnTo>
                    <a:pt x="19724" y="1550"/>
                  </a:lnTo>
                  <a:cubicBezTo>
                    <a:pt x="19292" y="1574"/>
                    <a:pt x="18522" y="1593"/>
                    <a:pt x="17526" y="1593"/>
                  </a:cubicBezTo>
                  <a:cubicBezTo>
                    <a:pt x="16089" y="1593"/>
                    <a:pt x="14179" y="1553"/>
                    <a:pt x="12132" y="1430"/>
                  </a:cubicBezTo>
                  <a:cubicBezTo>
                    <a:pt x="2847" y="872"/>
                    <a:pt x="306" y="1"/>
                    <a:pt x="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34"/>
            <p:cNvSpPr/>
            <p:nvPr/>
          </p:nvSpPr>
          <p:spPr>
            <a:xfrm>
              <a:off x="5228215" y="2087962"/>
              <a:ext cx="2244545" cy="395301"/>
            </a:xfrm>
            <a:custGeom>
              <a:avLst/>
              <a:gdLst/>
              <a:ahLst/>
              <a:cxnLst/>
              <a:rect l="l" t="t" r="r" b="b"/>
              <a:pathLst>
                <a:path w="19419" h="3420" extrusionOk="0">
                  <a:moveTo>
                    <a:pt x="1" y="0"/>
                  </a:moveTo>
                  <a:lnTo>
                    <a:pt x="1" y="2147"/>
                  </a:lnTo>
                  <a:cubicBezTo>
                    <a:pt x="1" y="2147"/>
                    <a:pt x="2542" y="2710"/>
                    <a:pt x="11827" y="3269"/>
                  </a:cubicBezTo>
                  <a:cubicBezTo>
                    <a:pt x="13597" y="3376"/>
                    <a:pt x="15267" y="3420"/>
                    <a:pt x="16617" y="3420"/>
                  </a:cubicBezTo>
                  <a:cubicBezTo>
                    <a:pt x="17910" y="3420"/>
                    <a:pt x="18909" y="3380"/>
                    <a:pt x="19419" y="3316"/>
                  </a:cubicBezTo>
                  <a:lnTo>
                    <a:pt x="19419" y="1548"/>
                  </a:lnTo>
                  <a:cubicBezTo>
                    <a:pt x="18984" y="1572"/>
                    <a:pt x="18206" y="1592"/>
                    <a:pt x="17199" y="1592"/>
                  </a:cubicBezTo>
                  <a:cubicBezTo>
                    <a:pt x="15764" y="1592"/>
                    <a:pt x="13863" y="1552"/>
                    <a:pt x="11827" y="1429"/>
                  </a:cubicBezTo>
                  <a:cubicBezTo>
                    <a:pt x="2542" y="87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34"/>
            <p:cNvSpPr/>
            <p:nvPr/>
          </p:nvSpPr>
          <p:spPr>
            <a:xfrm>
              <a:off x="5157708" y="2106224"/>
              <a:ext cx="70622" cy="229783"/>
            </a:xfrm>
            <a:custGeom>
              <a:avLst/>
              <a:gdLst/>
              <a:ahLst/>
              <a:cxnLst/>
              <a:rect l="l" t="t" r="r" b="b"/>
              <a:pathLst>
                <a:path w="611" h="1988" extrusionOk="0">
                  <a:moveTo>
                    <a:pt x="1" y="1"/>
                  </a:moveTo>
                  <a:lnTo>
                    <a:pt x="1" y="1987"/>
                  </a:lnTo>
                  <a:lnTo>
                    <a:pt x="611" y="1987"/>
                  </a:lnTo>
                  <a:lnTo>
                    <a:pt x="61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34"/>
            <p:cNvSpPr/>
            <p:nvPr/>
          </p:nvSpPr>
          <p:spPr>
            <a:xfrm>
              <a:off x="5157708" y="2106224"/>
              <a:ext cx="20574" cy="229783"/>
            </a:xfrm>
            <a:custGeom>
              <a:avLst/>
              <a:gdLst/>
              <a:ahLst/>
              <a:cxnLst/>
              <a:rect l="l" t="t" r="r" b="b"/>
              <a:pathLst>
                <a:path w="178" h="1988" extrusionOk="0">
                  <a:moveTo>
                    <a:pt x="1" y="1"/>
                  </a:moveTo>
                  <a:lnTo>
                    <a:pt x="1" y="1987"/>
                  </a:lnTo>
                  <a:lnTo>
                    <a:pt x="178" y="1987"/>
                  </a:lnTo>
                  <a:lnTo>
                    <a:pt x="1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34"/>
            <p:cNvSpPr/>
            <p:nvPr/>
          </p:nvSpPr>
          <p:spPr>
            <a:xfrm>
              <a:off x="5157708" y="2106224"/>
              <a:ext cx="70622" cy="22423"/>
            </a:xfrm>
            <a:custGeom>
              <a:avLst/>
              <a:gdLst/>
              <a:ahLst/>
              <a:cxnLst/>
              <a:rect l="l" t="t" r="r" b="b"/>
              <a:pathLst>
                <a:path w="611" h="194" extrusionOk="0">
                  <a:moveTo>
                    <a:pt x="1" y="1"/>
                  </a:moveTo>
                  <a:lnTo>
                    <a:pt x="1" y="194"/>
                  </a:lnTo>
                  <a:lnTo>
                    <a:pt x="611" y="194"/>
                  </a:lnTo>
                  <a:lnTo>
                    <a:pt x="61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34"/>
            <p:cNvSpPr/>
            <p:nvPr/>
          </p:nvSpPr>
          <p:spPr>
            <a:xfrm>
              <a:off x="5134938" y="2106456"/>
              <a:ext cx="102639" cy="6473"/>
            </a:xfrm>
            <a:custGeom>
              <a:avLst/>
              <a:gdLst/>
              <a:ahLst/>
              <a:cxnLst/>
              <a:rect l="l" t="t" r="r" b="b"/>
              <a:pathLst>
                <a:path w="888" h="56" extrusionOk="0">
                  <a:moveTo>
                    <a:pt x="0" y="0"/>
                  </a:moveTo>
                  <a:lnTo>
                    <a:pt x="198" y="55"/>
                  </a:lnTo>
                  <a:lnTo>
                    <a:pt x="806" y="55"/>
                  </a:lnTo>
                  <a:lnTo>
                    <a:pt x="888" y="41"/>
                  </a:lnTo>
                  <a:lnTo>
                    <a:pt x="67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34"/>
            <p:cNvSpPr/>
            <p:nvPr/>
          </p:nvSpPr>
          <p:spPr>
            <a:xfrm>
              <a:off x="5228100" y="2088655"/>
              <a:ext cx="2244314" cy="218918"/>
            </a:xfrm>
            <a:custGeom>
              <a:avLst/>
              <a:gdLst/>
              <a:ahLst/>
              <a:cxnLst/>
              <a:rect l="l" t="t" r="r" b="b"/>
              <a:pathLst>
                <a:path w="19417" h="1894" extrusionOk="0">
                  <a:moveTo>
                    <a:pt x="0" y="0"/>
                  </a:moveTo>
                  <a:lnTo>
                    <a:pt x="0" y="347"/>
                  </a:lnTo>
                  <a:cubicBezTo>
                    <a:pt x="905" y="510"/>
                    <a:pt x="3895" y="1063"/>
                    <a:pt x="11860" y="1706"/>
                  </a:cubicBezTo>
                  <a:cubicBezTo>
                    <a:pt x="13649" y="1850"/>
                    <a:pt x="15337" y="1893"/>
                    <a:pt x="16704" y="1893"/>
                  </a:cubicBezTo>
                  <a:cubicBezTo>
                    <a:pt x="17906" y="1893"/>
                    <a:pt x="18860" y="1860"/>
                    <a:pt x="19417" y="1833"/>
                  </a:cubicBezTo>
                  <a:lnTo>
                    <a:pt x="19417" y="1542"/>
                  </a:lnTo>
                  <a:cubicBezTo>
                    <a:pt x="18982" y="1566"/>
                    <a:pt x="18205" y="1586"/>
                    <a:pt x="17199" y="1586"/>
                  </a:cubicBezTo>
                  <a:cubicBezTo>
                    <a:pt x="15764" y="1586"/>
                    <a:pt x="13863" y="1546"/>
                    <a:pt x="11825" y="1423"/>
                  </a:cubicBezTo>
                  <a:cubicBezTo>
                    <a:pt x="3385" y="915"/>
                    <a:pt x="591" y="148"/>
                    <a:pt x="76" y="15"/>
                  </a:cubicBezTo>
                  <a:cubicBezTo>
                    <a:pt x="48" y="9"/>
                    <a:pt x="23" y="6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34"/>
            <p:cNvSpPr/>
            <p:nvPr/>
          </p:nvSpPr>
          <p:spPr>
            <a:xfrm>
              <a:off x="5213305" y="2065770"/>
              <a:ext cx="2293900" cy="225044"/>
            </a:xfrm>
            <a:custGeom>
              <a:avLst/>
              <a:gdLst/>
              <a:ahLst/>
              <a:cxnLst/>
              <a:rect l="l" t="t" r="r" b="b"/>
              <a:pathLst>
                <a:path w="19846" h="1947" extrusionOk="0">
                  <a:moveTo>
                    <a:pt x="0" y="1"/>
                  </a:moveTo>
                  <a:lnTo>
                    <a:pt x="0" y="351"/>
                  </a:lnTo>
                  <a:cubicBezTo>
                    <a:pt x="0" y="351"/>
                    <a:pt x="2629" y="991"/>
                    <a:pt x="12139" y="1759"/>
                  </a:cubicBezTo>
                  <a:cubicBezTo>
                    <a:pt x="13929" y="1904"/>
                    <a:pt x="15618" y="1947"/>
                    <a:pt x="16986" y="1947"/>
                  </a:cubicBezTo>
                  <a:cubicBezTo>
                    <a:pt x="18302" y="1947"/>
                    <a:pt x="19320" y="1907"/>
                    <a:pt x="19846" y="1878"/>
                  </a:cubicBezTo>
                  <a:lnTo>
                    <a:pt x="19846" y="1528"/>
                  </a:lnTo>
                  <a:cubicBezTo>
                    <a:pt x="19320" y="1557"/>
                    <a:pt x="18302" y="1597"/>
                    <a:pt x="16986" y="1597"/>
                  </a:cubicBezTo>
                  <a:cubicBezTo>
                    <a:pt x="15618" y="1597"/>
                    <a:pt x="13929" y="1554"/>
                    <a:pt x="12139" y="1409"/>
                  </a:cubicBezTo>
                  <a:cubicBezTo>
                    <a:pt x="2629" y="64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34"/>
            <p:cNvSpPr/>
            <p:nvPr/>
          </p:nvSpPr>
          <p:spPr>
            <a:xfrm>
              <a:off x="5134938" y="2058719"/>
              <a:ext cx="78482" cy="47852"/>
            </a:xfrm>
            <a:custGeom>
              <a:avLst/>
              <a:gdLst/>
              <a:ahLst/>
              <a:cxnLst/>
              <a:rect l="l" t="t" r="r" b="b"/>
              <a:pathLst>
                <a:path w="679" h="414" extrusionOk="0">
                  <a:moveTo>
                    <a:pt x="339" y="1"/>
                  </a:moveTo>
                  <a:lnTo>
                    <a:pt x="0" y="57"/>
                  </a:lnTo>
                  <a:lnTo>
                    <a:pt x="0" y="413"/>
                  </a:lnTo>
                  <a:lnTo>
                    <a:pt x="678" y="413"/>
                  </a:lnTo>
                  <a:lnTo>
                    <a:pt x="678" y="57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34"/>
            <p:cNvSpPr/>
            <p:nvPr/>
          </p:nvSpPr>
          <p:spPr>
            <a:xfrm>
              <a:off x="5134938" y="2058719"/>
              <a:ext cx="45425" cy="47852"/>
            </a:xfrm>
            <a:custGeom>
              <a:avLst/>
              <a:gdLst/>
              <a:ahLst/>
              <a:cxnLst/>
              <a:rect l="l" t="t" r="r" b="b"/>
              <a:pathLst>
                <a:path w="393" h="414" extrusionOk="0">
                  <a:moveTo>
                    <a:pt x="339" y="1"/>
                  </a:moveTo>
                  <a:lnTo>
                    <a:pt x="0" y="57"/>
                  </a:lnTo>
                  <a:lnTo>
                    <a:pt x="0" y="413"/>
                  </a:lnTo>
                  <a:lnTo>
                    <a:pt x="105" y="413"/>
                  </a:lnTo>
                  <a:lnTo>
                    <a:pt x="105" y="57"/>
                  </a:lnTo>
                  <a:lnTo>
                    <a:pt x="392" y="11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34"/>
            <p:cNvSpPr/>
            <p:nvPr/>
          </p:nvSpPr>
          <p:spPr>
            <a:xfrm>
              <a:off x="6165032" y="1797266"/>
              <a:ext cx="408593" cy="581739"/>
            </a:xfrm>
            <a:custGeom>
              <a:avLst/>
              <a:gdLst/>
              <a:ahLst/>
              <a:cxnLst/>
              <a:rect l="l" t="t" r="r" b="b"/>
              <a:pathLst>
                <a:path w="3535" h="5033" extrusionOk="0">
                  <a:moveTo>
                    <a:pt x="148" y="0"/>
                  </a:moveTo>
                  <a:cubicBezTo>
                    <a:pt x="117" y="0"/>
                    <a:pt x="89" y="7"/>
                    <a:pt x="67" y="21"/>
                  </a:cubicBezTo>
                  <a:cubicBezTo>
                    <a:pt x="15" y="54"/>
                    <a:pt x="0" y="128"/>
                    <a:pt x="36" y="201"/>
                  </a:cubicBezTo>
                  <a:cubicBezTo>
                    <a:pt x="79" y="285"/>
                    <a:pt x="179" y="352"/>
                    <a:pt x="263" y="365"/>
                  </a:cubicBezTo>
                  <a:cubicBezTo>
                    <a:pt x="386" y="384"/>
                    <a:pt x="500" y="372"/>
                    <a:pt x="536" y="522"/>
                  </a:cubicBezTo>
                  <a:cubicBezTo>
                    <a:pt x="564" y="629"/>
                    <a:pt x="617" y="789"/>
                    <a:pt x="603" y="883"/>
                  </a:cubicBezTo>
                  <a:cubicBezTo>
                    <a:pt x="590" y="969"/>
                    <a:pt x="514" y="1014"/>
                    <a:pt x="487" y="1092"/>
                  </a:cubicBezTo>
                  <a:cubicBezTo>
                    <a:pt x="466" y="1149"/>
                    <a:pt x="472" y="1221"/>
                    <a:pt x="505" y="1291"/>
                  </a:cubicBezTo>
                  <a:cubicBezTo>
                    <a:pt x="543" y="1377"/>
                    <a:pt x="617" y="1458"/>
                    <a:pt x="654" y="1545"/>
                  </a:cubicBezTo>
                  <a:cubicBezTo>
                    <a:pt x="768" y="1818"/>
                    <a:pt x="481" y="1988"/>
                    <a:pt x="590" y="2261"/>
                  </a:cubicBezTo>
                  <a:cubicBezTo>
                    <a:pt x="632" y="2364"/>
                    <a:pt x="726" y="2465"/>
                    <a:pt x="752" y="2566"/>
                  </a:cubicBezTo>
                  <a:cubicBezTo>
                    <a:pt x="784" y="2698"/>
                    <a:pt x="690" y="2780"/>
                    <a:pt x="639" y="2880"/>
                  </a:cubicBezTo>
                  <a:cubicBezTo>
                    <a:pt x="571" y="3015"/>
                    <a:pt x="587" y="3204"/>
                    <a:pt x="681" y="3382"/>
                  </a:cubicBezTo>
                  <a:cubicBezTo>
                    <a:pt x="713" y="3443"/>
                    <a:pt x="755" y="3510"/>
                    <a:pt x="745" y="3562"/>
                  </a:cubicBezTo>
                  <a:cubicBezTo>
                    <a:pt x="738" y="3600"/>
                    <a:pt x="703" y="3622"/>
                    <a:pt x="680" y="3649"/>
                  </a:cubicBezTo>
                  <a:cubicBezTo>
                    <a:pt x="623" y="3716"/>
                    <a:pt x="630" y="3835"/>
                    <a:pt x="697" y="3940"/>
                  </a:cubicBezTo>
                  <a:cubicBezTo>
                    <a:pt x="716" y="3969"/>
                    <a:pt x="738" y="3998"/>
                    <a:pt x="739" y="4026"/>
                  </a:cubicBezTo>
                  <a:cubicBezTo>
                    <a:pt x="741" y="4052"/>
                    <a:pt x="723" y="4068"/>
                    <a:pt x="706" y="4084"/>
                  </a:cubicBezTo>
                  <a:cubicBezTo>
                    <a:pt x="622" y="4169"/>
                    <a:pt x="593" y="4303"/>
                    <a:pt x="626" y="4451"/>
                  </a:cubicBezTo>
                  <a:cubicBezTo>
                    <a:pt x="630" y="4451"/>
                    <a:pt x="633" y="4453"/>
                    <a:pt x="638" y="4454"/>
                  </a:cubicBezTo>
                  <a:cubicBezTo>
                    <a:pt x="775" y="4513"/>
                    <a:pt x="922" y="4547"/>
                    <a:pt x="1051" y="4547"/>
                  </a:cubicBezTo>
                  <a:cubicBezTo>
                    <a:pt x="1101" y="4547"/>
                    <a:pt x="1149" y="4542"/>
                    <a:pt x="1192" y="4531"/>
                  </a:cubicBezTo>
                  <a:cubicBezTo>
                    <a:pt x="1216" y="4577"/>
                    <a:pt x="1213" y="4621"/>
                    <a:pt x="1211" y="4665"/>
                  </a:cubicBezTo>
                  <a:cubicBezTo>
                    <a:pt x="1207" y="4759"/>
                    <a:pt x="1220" y="4859"/>
                    <a:pt x="1249" y="4961"/>
                  </a:cubicBezTo>
                  <a:cubicBezTo>
                    <a:pt x="1252" y="4970"/>
                    <a:pt x="1255" y="4981"/>
                    <a:pt x="1262" y="4988"/>
                  </a:cubicBezTo>
                  <a:cubicBezTo>
                    <a:pt x="1271" y="4999"/>
                    <a:pt x="1285" y="5004"/>
                    <a:pt x="1298" y="5007"/>
                  </a:cubicBezTo>
                  <a:cubicBezTo>
                    <a:pt x="1339" y="5020"/>
                    <a:pt x="1380" y="5029"/>
                    <a:pt x="1419" y="5032"/>
                  </a:cubicBezTo>
                  <a:cubicBezTo>
                    <a:pt x="1425" y="5032"/>
                    <a:pt x="1431" y="5032"/>
                    <a:pt x="1436" y="5032"/>
                  </a:cubicBezTo>
                  <a:cubicBezTo>
                    <a:pt x="1481" y="5032"/>
                    <a:pt x="1523" y="5022"/>
                    <a:pt x="1539" y="4988"/>
                  </a:cubicBezTo>
                  <a:cubicBezTo>
                    <a:pt x="1557" y="4949"/>
                    <a:pt x="1518" y="4875"/>
                    <a:pt x="1465" y="4862"/>
                  </a:cubicBezTo>
                  <a:cubicBezTo>
                    <a:pt x="1444" y="4858"/>
                    <a:pt x="1423" y="4862"/>
                    <a:pt x="1401" y="4852"/>
                  </a:cubicBezTo>
                  <a:cubicBezTo>
                    <a:pt x="1371" y="4837"/>
                    <a:pt x="1354" y="4801"/>
                    <a:pt x="1358" y="4775"/>
                  </a:cubicBezTo>
                  <a:cubicBezTo>
                    <a:pt x="1361" y="4750"/>
                    <a:pt x="1378" y="4731"/>
                    <a:pt x="1387" y="4710"/>
                  </a:cubicBezTo>
                  <a:cubicBezTo>
                    <a:pt x="1397" y="4685"/>
                    <a:pt x="1400" y="4651"/>
                    <a:pt x="1407" y="4621"/>
                  </a:cubicBezTo>
                  <a:cubicBezTo>
                    <a:pt x="1418" y="4569"/>
                    <a:pt x="1439" y="4551"/>
                    <a:pt x="1467" y="4551"/>
                  </a:cubicBezTo>
                  <a:cubicBezTo>
                    <a:pt x="1525" y="4551"/>
                    <a:pt x="1610" y="4624"/>
                    <a:pt x="1692" y="4634"/>
                  </a:cubicBezTo>
                  <a:cubicBezTo>
                    <a:pt x="1709" y="4636"/>
                    <a:pt x="1725" y="4637"/>
                    <a:pt x="1741" y="4637"/>
                  </a:cubicBezTo>
                  <a:cubicBezTo>
                    <a:pt x="1850" y="4637"/>
                    <a:pt x="1940" y="4594"/>
                    <a:pt x="2050" y="4594"/>
                  </a:cubicBezTo>
                  <a:cubicBezTo>
                    <a:pt x="2078" y="4594"/>
                    <a:pt x="2107" y="4596"/>
                    <a:pt x="2138" y="4604"/>
                  </a:cubicBezTo>
                  <a:cubicBezTo>
                    <a:pt x="2231" y="4624"/>
                    <a:pt x="2326" y="4683"/>
                    <a:pt x="2421" y="4705"/>
                  </a:cubicBezTo>
                  <a:cubicBezTo>
                    <a:pt x="2448" y="4712"/>
                    <a:pt x="2471" y="4714"/>
                    <a:pt x="2492" y="4714"/>
                  </a:cubicBezTo>
                  <a:cubicBezTo>
                    <a:pt x="2571" y="4714"/>
                    <a:pt x="2617" y="4677"/>
                    <a:pt x="2701" y="4670"/>
                  </a:cubicBezTo>
                  <a:cubicBezTo>
                    <a:pt x="2703" y="4762"/>
                    <a:pt x="2723" y="4861"/>
                    <a:pt x="2758" y="4961"/>
                  </a:cubicBezTo>
                  <a:cubicBezTo>
                    <a:pt x="2759" y="4968"/>
                    <a:pt x="2762" y="4977"/>
                    <a:pt x="2769" y="4984"/>
                  </a:cubicBezTo>
                  <a:cubicBezTo>
                    <a:pt x="2780" y="4993"/>
                    <a:pt x="2794" y="4996"/>
                    <a:pt x="2804" y="4997"/>
                  </a:cubicBezTo>
                  <a:cubicBezTo>
                    <a:pt x="2855" y="5001"/>
                    <a:pt x="2904" y="5006"/>
                    <a:pt x="2954" y="5006"/>
                  </a:cubicBezTo>
                  <a:cubicBezTo>
                    <a:pt x="2980" y="5006"/>
                    <a:pt x="3008" y="5006"/>
                    <a:pt x="3028" y="4993"/>
                  </a:cubicBezTo>
                  <a:cubicBezTo>
                    <a:pt x="3048" y="4980"/>
                    <a:pt x="3055" y="4951"/>
                    <a:pt x="3037" y="4924"/>
                  </a:cubicBezTo>
                  <a:cubicBezTo>
                    <a:pt x="3016" y="4893"/>
                    <a:pt x="2980" y="4882"/>
                    <a:pt x="2945" y="4882"/>
                  </a:cubicBezTo>
                  <a:cubicBezTo>
                    <a:pt x="2929" y="4882"/>
                    <a:pt x="2914" y="4884"/>
                    <a:pt x="2900" y="4888"/>
                  </a:cubicBezTo>
                  <a:cubicBezTo>
                    <a:pt x="2861" y="4813"/>
                    <a:pt x="2842" y="4737"/>
                    <a:pt x="2848" y="4672"/>
                  </a:cubicBezTo>
                  <a:cubicBezTo>
                    <a:pt x="2849" y="4656"/>
                    <a:pt x="2854" y="4638"/>
                    <a:pt x="2864" y="4630"/>
                  </a:cubicBezTo>
                  <a:cubicBezTo>
                    <a:pt x="2877" y="4620"/>
                    <a:pt x="2899" y="4620"/>
                    <a:pt x="2920" y="4620"/>
                  </a:cubicBezTo>
                  <a:cubicBezTo>
                    <a:pt x="3042" y="4622"/>
                    <a:pt x="3216" y="4716"/>
                    <a:pt x="3336" y="4716"/>
                  </a:cubicBezTo>
                  <a:cubicBezTo>
                    <a:pt x="3357" y="4716"/>
                    <a:pt x="3375" y="4713"/>
                    <a:pt x="3392" y="4707"/>
                  </a:cubicBezTo>
                  <a:cubicBezTo>
                    <a:pt x="3440" y="4689"/>
                    <a:pt x="3462" y="4644"/>
                    <a:pt x="3480" y="4599"/>
                  </a:cubicBezTo>
                  <a:cubicBezTo>
                    <a:pt x="3506" y="4537"/>
                    <a:pt x="3525" y="4467"/>
                    <a:pt x="3488" y="4387"/>
                  </a:cubicBezTo>
                  <a:cubicBezTo>
                    <a:pt x="3471" y="4347"/>
                    <a:pt x="3440" y="4309"/>
                    <a:pt x="3423" y="4268"/>
                  </a:cubicBezTo>
                  <a:cubicBezTo>
                    <a:pt x="3363" y="4123"/>
                    <a:pt x="3506" y="4040"/>
                    <a:pt x="3480" y="3898"/>
                  </a:cubicBezTo>
                  <a:cubicBezTo>
                    <a:pt x="3462" y="3799"/>
                    <a:pt x="3363" y="3690"/>
                    <a:pt x="3353" y="3591"/>
                  </a:cubicBezTo>
                  <a:cubicBezTo>
                    <a:pt x="3336" y="3439"/>
                    <a:pt x="3535" y="3372"/>
                    <a:pt x="3462" y="3214"/>
                  </a:cubicBezTo>
                  <a:cubicBezTo>
                    <a:pt x="3436" y="3157"/>
                    <a:pt x="3384" y="3111"/>
                    <a:pt x="3347" y="3056"/>
                  </a:cubicBezTo>
                  <a:cubicBezTo>
                    <a:pt x="3175" y="2799"/>
                    <a:pt x="3484" y="2598"/>
                    <a:pt x="3339" y="2334"/>
                  </a:cubicBezTo>
                  <a:cubicBezTo>
                    <a:pt x="3307" y="2277"/>
                    <a:pt x="3259" y="2225"/>
                    <a:pt x="3231" y="2168"/>
                  </a:cubicBezTo>
                  <a:cubicBezTo>
                    <a:pt x="3116" y="1933"/>
                    <a:pt x="3423" y="1818"/>
                    <a:pt x="3349" y="1582"/>
                  </a:cubicBezTo>
                  <a:cubicBezTo>
                    <a:pt x="3313" y="1464"/>
                    <a:pt x="3186" y="1349"/>
                    <a:pt x="3160" y="1233"/>
                  </a:cubicBezTo>
                  <a:cubicBezTo>
                    <a:pt x="3135" y="1115"/>
                    <a:pt x="3220" y="1044"/>
                    <a:pt x="3267" y="957"/>
                  </a:cubicBezTo>
                  <a:cubicBezTo>
                    <a:pt x="3311" y="876"/>
                    <a:pt x="3254" y="723"/>
                    <a:pt x="3313" y="659"/>
                  </a:cubicBezTo>
                  <a:cubicBezTo>
                    <a:pt x="3328" y="644"/>
                    <a:pt x="3355" y="635"/>
                    <a:pt x="3376" y="626"/>
                  </a:cubicBezTo>
                  <a:cubicBezTo>
                    <a:pt x="3443" y="597"/>
                    <a:pt x="3491" y="543"/>
                    <a:pt x="3513" y="475"/>
                  </a:cubicBezTo>
                  <a:cubicBezTo>
                    <a:pt x="3520" y="453"/>
                    <a:pt x="3523" y="427"/>
                    <a:pt x="3514" y="401"/>
                  </a:cubicBezTo>
                  <a:cubicBezTo>
                    <a:pt x="3503" y="366"/>
                    <a:pt x="3472" y="333"/>
                    <a:pt x="3440" y="307"/>
                  </a:cubicBezTo>
                  <a:cubicBezTo>
                    <a:pt x="3367" y="247"/>
                    <a:pt x="3276" y="213"/>
                    <a:pt x="3200" y="213"/>
                  </a:cubicBezTo>
                  <a:cubicBezTo>
                    <a:pt x="3165" y="213"/>
                    <a:pt x="3132" y="220"/>
                    <a:pt x="3106" y="235"/>
                  </a:cubicBezTo>
                  <a:cubicBezTo>
                    <a:pt x="3100" y="238"/>
                    <a:pt x="3095" y="243"/>
                    <a:pt x="3095" y="249"/>
                  </a:cubicBezTo>
                  <a:cubicBezTo>
                    <a:pt x="3093" y="263"/>
                    <a:pt x="3115" y="275"/>
                    <a:pt x="3131" y="282"/>
                  </a:cubicBezTo>
                  <a:cubicBezTo>
                    <a:pt x="3169" y="296"/>
                    <a:pt x="3208" y="311"/>
                    <a:pt x="3241" y="339"/>
                  </a:cubicBezTo>
                  <a:cubicBezTo>
                    <a:pt x="3276" y="366"/>
                    <a:pt x="3299" y="411"/>
                    <a:pt x="3282" y="434"/>
                  </a:cubicBezTo>
                  <a:cubicBezTo>
                    <a:pt x="3275" y="444"/>
                    <a:pt x="3264" y="447"/>
                    <a:pt x="3250" y="447"/>
                  </a:cubicBezTo>
                  <a:cubicBezTo>
                    <a:pt x="3236" y="447"/>
                    <a:pt x="3220" y="444"/>
                    <a:pt x="3205" y="439"/>
                  </a:cubicBezTo>
                  <a:cubicBezTo>
                    <a:pt x="3175" y="426"/>
                    <a:pt x="3146" y="408"/>
                    <a:pt x="3116" y="395"/>
                  </a:cubicBezTo>
                  <a:cubicBezTo>
                    <a:pt x="3089" y="384"/>
                    <a:pt x="3064" y="379"/>
                    <a:pt x="3041" y="379"/>
                  </a:cubicBezTo>
                  <a:cubicBezTo>
                    <a:pt x="2922" y="379"/>
                    <a:pt x="2845" y="504"/>
                    <a:pt x="2716" y="504"/>
                  </a:cubicBezTo>
                  <a:cubicBezTo>
                    <a:pt x="2709" y="504"/>
                    <a:pt x="2702" y="504"/>
                    <a:pt x="2694" y="503"/>
                  </a:cubicBezTo>
                  <a:cubicBezTo>
                    <a:pt x="2601" y="490"/>
                    <a:pt x="2504" y="427"/>
                    <a:pt x="2408" y="395"/>
                  </a:cubicBezTo>
                  <a:cubicBezTo>
                    <a:pt x="2355" y="378"/>
                    <a:pt x="2302" y="369"/>
                    <a:pt x="2254" y="369"/>
                  </a:cubicBezTo>
                  <a:cubicBezTo>
                    <a:pt x="2196" y="369"/>
                    <a:pt x="2144" y="381"/>
                    <a:pt x="2103" y="405"/>
                  </a:cubicBezTo>
                  <a:cubicBezTo>
                    <a:pt x="2049" y="438"/>
                    <a:pt x="2007" y="489"/>
                    <a:pt x="1935" y="489"/>
                  </a:cubicBezTo>
                  <a:cubicBezTo>
                    <a:pt x="1930" y="489"/>
                    <a:pt x="1924" y="489"/>
                    <a:pt x="1918" y="488"/>
                  </a:cubicBezTo>
                  <a:cubicBezTo>
                    <a:pt x="1821" y="477"/>
                    <a:pt x="1722" y="375"/>
                    <a:pt x="1621" y="333"/>
                  </a:cubicBezTo>
                  <a:cubicBezTo>
                    <a:pt x="1583" y="318"/>
                    <a:pt x="1547" y="312"/>
                    <a:pt x="1514" y="312"/>
                  </a:cubicBezTo>
                  <a:cubicBezTo>
                    <a:pt x="1406" y="312"/>
                    <a:pt x="1316" y="370"/>
                    <a:pt x="1204" y="375"/>
                  </a:cubicBezTo>
                  <a:cubicBezTo>
                    <a:pt x="1200" y="375"/>
                    <a:pt x="1196" y="375"/>
                    <a:pt x="1193" y="375"/>
                  </a:cubicBezTo>
                  <a:cubicBezTo>
                    <a:pt x="976" y="375"/>
                    <a:pt x="732" y="187"/>
                    <a:pt x="514" y="187"/>
                  </a:cubicBezTo>
                  <a:cubicBezTo>
                    <a:pt x="497" y="187"/>
                    <a:pt x="480" y="188"/>
                    <a:pt x="463" y="190"/>
                  </a:cubicBezTo>
                  <a:cubicBezTo>
                    <a:pt x="448" y="192"/>
                    <a:pt x="435" y="195"/>
                    <a:pt x="420" y="195"/>
                  </a:cubicBezTo>
                  <a:cubicBezTo>
                    <a:pt x="415" y="195"/>
                    <a:pt x="410" y="195"/>
                    <a:pt x="404" y="193"/>
                  </a:cubicBezTo>
                  <a:cubicBezTo>
                    <a:pt x="382" y="190"/>
                    <a:pt x="354" y="177"/>
                    <a:pt x="341" y="157"/>
                  </a:cubicBezTo>
                  <a:cubicBezTo>
                    <a:pt x="320" y="122"/>
                    <a:pt x="340" y="86"/>
                    <a:pt x="312" y="55"/>
                  </a:cubicBezTo>
                  <a:cubicBezTo>
                    <a:pt x="304" y="45"/>
                    <a:pt x="291" y="38"/>
                    <a:pt x="278" y="32"/>
                  </a:cubicBezTo>
                  <a:cubicBezTo>
                    <a:pt x="235" y="12"/>
                    <a:pt x="189" y="0"/>
                    <a:pt x="148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34"/>
            <p:cNvSpPr/>
            <p:nvPr/>
          </p:nvSpPr>
          <p:spPr>
            <a:xfrm>
              <a:off x="6260043" y="1831479"/>
              <a:ext cx="520942" cy="547526"/>
            </a:xfrm>
            <a:custGeom>
              <a:avLst/>
              <a:gdLst/>
              <a:ahLst/>
              <a:cxnLst/>
              <a:rect l="l" t="t" r="r" b="b"/>
              <a:pathLst>
                <a:path w="4507" h="4737" extrusionOk="0">
                  <a:moveTo>
                    <a:pt x="1300" y="0"/>
                  </a:moveTo>
                  <a:cubicBezTo>
                    <a:pt x="1269" y="0"/>
                    <a:pt x="1238" y="6"/>
                    <a:pt x="1210" y="19"/>
                  </a:cubicBezTo>
                  <a:cubicBezTo>
                    <a:pt x="1144" y="50"/>
                    <a:pt x="1101" y="120"/>
                    <a:pt x="1108" y="188"/>
                  </a:cubicBezTo>
                  <a:cubicBezTo>
                    <a:pt x="1115" y="266"/>
                    <a:pt x="1189" y="327"/>
                    <a:pt x="1269" y="340"/>
                  </a:cubicBezTo>
                  <a:cubicBezTo>
                    <a:pt x="1385" y="359"/>
                    <a:pt x="1502" y="348"/>
                    <a:pt x="1478" y="490"/>
                  </a:cubicBezTo>
                  <a:cubicBezTo>
                    <a:pt x="1462" y="591"/>
                    <a:pt x="1452" y="741"/>
                    <a:pt x="1400" y="831"/>
                  </a:cubicBezTo>
                  <a:cubicBezTo>
                    <a:pt x="1353" y="912"/>
                    <a:pt x="1259" y="956"/>
                    <a:pt x="1201" y="1029"/>
                  </a:cubicBezTo>
                  <a:cubicBezTo>
                    <a:pt x="1157" y="1082"/>
                    <a:pt x="1136" y="1151"/>
                    <a:pt x="1139" y="1217"/>
                  </a:cubicBezTo>
                  <a:cubicBezTo>
                    <a:pt x="1143" y="1299"/>
                    <a:pt x="1184" y="1376"/>
                    <a:pt x="1186" y="1457"/>
                  </a:cubicBezTo>
                  <a:cubicBezTo>
                    <a:pt x="1194" y="1713"/>
                    <a:pt x="835" y="1872"/>
                    <a:pt x="838" y="2129"/>
                  </a:cubicBezTo>
                  <a:cubicBezTo>
                    <a:pt x="839" y="2225"/>
                    <a:pt x="893" y="2320"/>
                    <a:pt x="877" y="2415"/>
                  </a:cubicBezTo>
                  <a:cubicBezTo>
                    <a:pt x="857" y="2540"/>
                    <a:pt x="729" y="2619"/>
                    <a:pt x="639" y="2712"/>
                  </a:cubicBezTo>
                  <a:cubicBezTo>
                    <a:pt x="520" y="2837"/>
                    <a:pt x="460" y="3015"/>
                    <a:pt x="482" y="3184"/>
                  </a:cubicBezTo>
                  <a:cubicBezTo>
                    <a:pt x="489" y="3239"/>
                    <a:pt x="504" y="3303"/>
                    <a:pt x="472" y="3352"/>
                  </a:cubicBezTo>
                  <a:cubicBezTo>
                    <a:pt x="449" y="3388"/>
                    <a:pt x="407" y="3409"/>
                    <a:pt x="373" y="3433"/>
                  </a:cubicBezTo>
                  <a:cubicBezTo>
                    <a:pt x="289" y="3497"/>
                    <a:pt x="250" y="3608"/>
                    <a:pt x="275" y="3708"/>
                  </a:cubicBezTo>
                  <a:cubicBezTo>
                    <a:pt x="282" y="3735"/>
                    <a:pt x="293" y="3762"/>
                    <a:pt x="283" y="3788"/>
                  </a:cubicBezTo>
                  <a:cubicBezTo>
                    <a:pt x="275" y="3811"/>
                    <a:pt x="250" y="3828"/>
                    <a:pt x="228" y="3843"/>
                  </a:cubicBezTo>
                  <a:cubicBezTo>
                    <a:pt x="108" y="3923"/>
                    <a:pt x="25" y="4049"/>
                    <a:pt x="0" y="4187"/>
                  </a:cubicBezTo>
                  <a:cubicBezTo>
                    <a:pt x="4" y="4187"/>
                    <a:pt x="6" y="4188"/>
                    <a:pt x="10" y="4191"/>
                  </a:cubicBezTo>
                  <a:cubicBezTo>
                    <a:pt x="121" y="4246"/>
                    <a:pt x="253" y="4279"/>
                    <a:pt x="383" y="4279"/>
                  </a:cubicBezTo>
                  <a:cubicBezTo>
                    <a:pt x="436" y="4279"/>
                    <a:pt x="488" y="4274"/>
                    <a:pt x="539" y="4263"/>
                  </a:cubicBezTo>
                  <a:lnTo>
                    <a:pt x="539" y="4263"/>
                  </a:lnTo>
                  <a:cubicBezTo>
                    <a:pt x="545" y="4306"/>
                    <a:pt x="523" y="4350"/>
                    <a:pt x="505" y="4390"/>
                  </a:cubicBezTo>
                  <a:cubicBezTo>
                    <a:pt x="465" y="4479"/>
                    <a:pt x="437" y="4573"/>
                    <a:pt x="426" y="4669"/>
                  </a:cubicBezTo>
                  <a:cubicBezTo>
                    <a:pt x="423" y="4679"/>
                    <a:pt x="423" y="4688"/>
                    <a:pt x="427" y="4695"/>
                  </a:cubicBezTo>
                  <a:cubicBezTo>
                    <a:pt x="430" y="4704"/>
                    <a:pt x="443" y="4710"/>
                    <a:pt x="455" y="4714"/>
                  </a:cubicBezTo>
                  <a:cubicBezTo>
                    <a:pt x="491" y="4724"/>
                    <a:pt x="529" y="4733"/>
                    <a:pt x="566" y="4736"/>
                  </a:cubicBezTo>
                  <a:cubicBezTo>
                    <a:pt x="570" y="4736"/>
                    <a:pt x="574" y="4736"/>
                    <a:pt x="578" y="4736"/>
                  </a:cubicBezTo>
                  <a:cubicBezTo>
                    <a:pt x="624" y="4736"/>
                    <a:pt x="675" y="4727"/>
                    <a:pt x="704" y="4694"/>
                  </a:cubicBezTo>
                  <a:cubicBezTo>
                    <a:pt x="738" y="4658"/>
                    <a:pt x="728" y="4588"/>
                    <a:pt x="680" y="4576"/>
                  </a:cubicBezTo>
                  <a:cubicBezTo>
                    <a:pt x="661" y="4572"/>
                    <a:pt x="639" y="4576"/>
                    <a:pt x="622" y="4566"/>
                  </a:cubicBezTo>
                  <a:cubicBezTo>
                    <a:pt x="597" y="4552"/>
                    <a:pt x="595" y="4518"/>
                    <a:pt x="609" y="4493"/>
                  </a:cubicBezTo>
                  <a:cubicBezTo>
                    <a:pt x="622" y="4470"/>
                    <a:pt x="645" y="4451"/>
                    <a:pt x="662" y="4432"/>
                  </a:cubicBezTo>
                  <a:cubicBezTo>
                    <a:pt x="687" y="4409"/>
                    <a:pt x="701" y="4377"/>
                    <a:pt x="719" y="4348"/>
                  </a:cubicBezTo>
                  <a:cubicBezTo>
                    <a:pt x="752" y="4299"/>
                    <a:pt x="781" y="4282"/>
                    <a:pt x="809" y="4282"/>
                  </a:cubicBezTo>
                  <a:cubicBezTo>
                    <a:pt x="867" y="4282"/>
                    <a:pt x="923" y="4351"/>
                    <a:pt x="1001" y="4360"/>
                  </a:cubicBezTo>
                  <a:cubicBezTo>
                    <a:pt x="1016" y="4362"/>
                    <a:pt x="1031" y="4362"/>
                    <a:pt x="1045" y="4362"/>
                  </a:cubicBezTo>
                  <a:cubicBezTo>
                    <a:pt x="1156" y="4362"/>
                    <a:pt x="1265" y="4321"/>
                    <a:pt x="1375" y="4321"/>
                  </a:cubicBezTo>
                  <a:cubicBezTo>
                    <a:pt x="1403" y="4321"/>
                    <a:pt x="1431" y="4324"/>
                    <a:pt x="1459" y="4331"/>
                  </a:cubicBezTo>
                  <a:cubicBezTo>
                    <a:pt x="1545" y="4348"/>
                    <a:pt x="1618" y="4403"/>
                    <a:pt x="1703" y="4425"/>
                  </a:cubicBezTo>
                  <a:cubicBezTo>
                    <a:pt x="1726" y="4431"/>
                    <a:pt x="1748" y="4434"/>
                    <a:pt x="1768" y="4434"/>
                  </a:cubicBezTo>
                  <a:cubicBezTo>
                    <a:pt x="1846" y="4434"/>
                    <a:pt x="1909" y="4398"/>
                    <a:pt x="1995" y="4392"/>
                  </a:cubicBezTo>
                  <a:lnTo>
                    <a:pt x="1995" y="4392"/>
                  </a:lnTo>
                  <a:cubicBezTo>
                    <a:pt x="1960" y="4479"/>
                    <a:pt x="1940" y="4573"/>
                    <a:pt x="1936" y="4666"/>
                  </a:cubicBezTo>
                  <a:cubicBezTo>
                    <a:pt x="1936" y="4674"/>
                    <a:pt x="1936" y="4681"/>
                    <a:pt x="1939" y="4688"/>
                  </a:cubicBezTo>
                  <a:cubicBezTo>
                    <a:pt x="1946" y="4697"/>
                    <a:pt x="1959" y="4700"/>
                    <a:pt x="1969" y="4701"/>
                  </a:cubicBezTo>
                  <a:cubicBezTo>
                    <a:pt x="2017" y="4704"/>
                    <a:pt x="2066" y="4708"/>
                    <a:pt x="2114" y="4708"/>
                  </a:cubicBezTo>
                  <a:cubicBezTo>
                    <a:pt x="2142" y="4708"/>
                    <a:pt x="2171" y="4708"/>
                    <a:pt x="2194" y="4695"/>
                  </a:cubicBezTo>
                  <a:cubicBezTo>
                    <a:pt x="2219" y="4685"/>
                    <a:pt x="2238" y="4658"/>
                    <a:pt x="2231" y="4631"/>
                  </a:cubicBezTo>
                  <a:cubicBezTo>
                    <a:pt x="2223" y="4602"/>
                    <a:pt x="2191" y="4592"/>
                    <a:pt x="2158" y="4592"/>
                  </a:cubicBezTo>
                  <a:cubicBezTo>
                    <a:pt x="2141" y="4592"/>
                    <a:pt x="2125" y="4595"/>
                    <a:pt x="2110" y="4598"/>
                  </a:cubicBezTo>
                  <a:cubicBezTo>
                    <a:pt x="2098" y="4528"/>
                    <a:pt x="2111" y="4456"/>
                    <a:pt x="2142" y="4395"/>
                  </a:cubicBezTo>
                  <a:cubicBezTo>
                    <a:pt x="2149" y="4377"/>
                    <a:pt x="2161" y="4363"/>
                    <a:pt x="2175" y="4354"/>
                  </a:cubicBezTo>
                  <a:cubicBezTo>
                    <a:pt x="2191" y="4344"/>
                    <a:pt x="2215" y="4344"/>
                    <a:pt x="2235" y="4344"/>
                  </a:cubicBezTo>
                  <a:cubicBezTo>
                    <a:pt x="2356" y="4346"/>
                    <a:pt x="2492" y="4433"/>
                    <a:pt x="2613" y="4433"/>
                  </a:cubicBezTo>
                  <a:cubicBezTo>
                    <a:pt x="2633" y="4433"/>
                    <a:pt x="2653" y="4431"/>
                    <a:pt x="2672" y="4425"/>
                  </a:cubicBezTo>
                  <a:cubicBezTo>
                    <a:pt x="2724" y="4409"/>
                    <a:pt x="2765" y="4366"/>
                    <a:pt x="2801" y="4324"/>
                  </a:cubicBezTo>
                  <a:cubicBezTo>
                    <a:pt x="2851" y="4264"/>
                    <a:pt x="2897" y="4196"/>
                    <a:pt x="2894" y="4122"/>
                  </a:cubicBezTo>
                  <a:cubicBezTo>
                    <a:pt x="2891" y="4085"/>
                    <a:pt x="2875" y="4049"/>
                    <a:pt x="2875" y="4011"/>
                  </a:cubicBezTo>
                  <a:cubicBezTo>
                    <a:pt x="2872" y="3875"/>
                    <a:pt x="3048" y="3795"/>
                    <a:pt x="3079" y="3663"/>
                  </a:cubicBezTo>
                  <a:cubicBezTo>
                    <a:pt x="3100" y="3568"/>
                    <a:pt x="3044" y="3467"/>
                    <a:pt x="3073" y="3374"/>
                  </a:cubicBezTo>
                  <a:cubicBezTo>
                    <a:pt x="3116" y="3233"/>
                    <a:pt x="3341" y="3169"/>
                    <a:pt x="3333" y="3019"/>
                  </a:cubicBezTo>
                  <a:cubicBezTo>
                    <a:pt x="3330" y="2967"/>
                    <a:pt x="3296" y="2922"/>
                    <a:pt x="3282" y="2871"/>
                  </a:cubicBezTo>
                  <a:cubicBezTo>
                    <a:pt x="3214" y="2626"/>
                    <a:pt x="3601" y="2439"/>
                    <a:pt x="3562" y="2190"/>
                  </a:cubicBezTo>
                  <a:cubicBezTo>
                    <a:pt x="3552" y="2138"/>
                    <a:pt x="3526" y="2087"/>
                    <a:pt x="3520" y="2035"/>
                  </a:cubicBezTo>
                  <a:cubicBezTo>
                    <a:pt x="3500" y="1813"/>
                    <a:pt x="3854" y="1704"/>
                    <a:pt x="3872" y="1483"/>
                  </a:cubicBezTo>
                  <a:cubicBezTo>
                    <a:pt x="3882" y="1371"/>
                    <a:pt x="3802" y="1265"/>
                    <a:pt x="3821" y="1156"/>
                  </a:cubicBezTo>
                  <a:cubicBezTo>
                    <a:pt x="3841" y="1045"/>
                    <a:pt x="3956" y="978"/>
                    <a:pt x="4037" y="896"/>
                  </a:cubicBezTo>
                  <a:cubicBezTo>
                    <a:pt x="4114" y="819"/>
                    <a:pt x="4118" y="677"/>
                    <a:pt x="4201" y="616"/>
                  </a:cubicBezTo>
                  <a:cubicBezTo>
                    <a:pt x="4223" y="600"/>
                    <a:pt x="4249" y="593"/>
                    <a:pt x="4277" y="584"/>
                  </a:cubicBezTo>
                  <a:cubicBezTo>
                    <a:pt x="4355" y="555"/>
                    <a:pt x="4423" y="506"/>
                    <a:pt x="4473" y="440"/>
                  </a:cubicBezTo>
                  <a:cubicBezTo>
                    <a:pt x="4487" y="420"/>
                    <a:pt x="4502" y="397"/>
                    <a:pt x="4503" y="372"/>
                  </a:cubicBezTo>
                  <a:cubicBezTo>
                    <a:pt x="4506" y="339"/>
                    <a:pt x="4490" y="308"/>
                    <a:pt x="4467" y="282"/>
                  </a:cubicBezTo>
                  <a:cubicBezTo>
                    <a:pt x="4419" y="226"/>
                    <a:pt x="4343" y="194"/>
                    <a:pt x="4267" y="194"/>
                  </a:cubicBezTo>
                  <a:cubicBezTo>
                    <a:pt x="4231" y="194"/>
                    <a:pt x="4196" y="201"/>
                    <a:pt x="4163" y="215"/>
                  </a:cubicBezTo>
                  <a:cubicBezTo>
                    <a:pt x="4158" y="217"/>
                    <a:pt x="4152" y="221"/>
                    <a:pt x="4149" y="226"/>
                  </a:cubicBezTo>
                  <a:cubicBezTo>
                    <a:pt x="4143" y="240"/>
                    <a:pt x="4158" y="253"/>
                    <a:pt x="4172" y="259"/>
                  </a:cubicBezTo>
                  <a:cubicBezTo>
                    <a:pt x="4203" y="273"/>
                    <a:pt x="4237" y="288"/>
                    <a:pt x="4259" y="313"/>
                  </a:cubicBezTo>
                  <a:cubicBezTo>
                    <a:pt x="4282" y="339"/>
                    <a:pt x="4288" y="382"/>
                    <a:pt x="4261" y="404"/>
                  </a:cubicBezTo>
                  <a:cubicBezTo>
                    <a:pt x="4250" y="412"/>
                    <a:pt x="4237" y="416"/>
                    <a:pt x="4223" y="416"/>
                  </a:cubicBezTo>
                  <a:cubicBezTo>
                    <a:pt x="4209" y="416"/>
                    <a:pt x="4195" y="413"/>
                    <a:pt x="4182" y="407"/>
                  </a:cubicBezTo>
                  <a:cubicBezTo>
                    <a:pt x="4158" y="397"/>
                    <a:pt x="4137" y="381"/>
                    <a:pt x="4113" y="368"/>
                  </a:cubicBezTo>
                  <a:cubicBezTo>
                    <a:pt x="4090" y="357"/>
                    <a:pt x="4067" y="353"/>
                    <a:pt x="4044" y="353"/>
                  </a:cubicBezTo>
                  <a:cubicBezTo>
                    <a:pt x="3925" y="353"/>
                    <a:pt x="3798" y="471"/>
                    <a:pt x="3670" y="471"/>
                  </a:cubicBezTo>
                  <a:cubicBezTo>
                    <a:pt x="3661" y="471"/>
                    <a:pt x="3653" y="471"/>
                    <a:pt x="3645" y="470"/>
                  </a:cubicBezTo>
                  <a:cubicBezTo>
                    <a:pt x="3556" y="458"/>
                    <a:pt x="3484" y="400"/>
                    <a:pt x="3401" y="369"/>
                  </a:cubicBezTo>
                  <a:cubicBezTo>
                    <a:pt x="3357" y="353"/>
                    <a:pt x="3309" y="345"/>
                    <a:pt x="3261" y="345"/>
                  </a:cubicBezTo>
                  <a:cubicBezTo>
                    <a:pt x="3203" y="345"/>
                    <a:pt x="3144" y="357"/>
                    <a:pt x="3092" y="381"/>
                  </a:cubicBezTo>
                  <a:cubicBezTo>
                    <a:pt x="3028" y="409"/>
                    <a:pt x="2964" y="457"/>
                    <a:pt x="2895" y="457"/>
                  </a:cubicBezTo>
                  <a:cubicBezTo>
                    <a:pt x="2889" y="457"/>
                    <a:pt x="2884" y="457"/>
                    <a:pt x="2878" y="456"/>
                  </a:cubicBezTo>
                  <a:cubicBezTo>
                    <a:pt x="2784" y="446"/>
                    <a:pt x="2727" y="349"/>
                    <a:pt x="2642" y="311"/>
                  </a:cubicBezTo>
                  <a:cubicBezTo>
                    <a:pt x="2610" y="297"/>
                    <a:pt x="2577" y="292"/>
                    <a:pt x="2543" y="292"/>
                  </a:cubicBezTo>
                  <a:cubicBezTo>
                    <a:pt x="2436" y="292"/>
                    <a:pt x="2320" y="347"/>
                    <a:pt x="2206" y="352"/>
                  </a:cubicBezTo>
                  <a:cubicBezTo>
                    <a:pt x="2202" y="352"/>
                    <a:pt x="2198" y="352"/>
                    <a:pt x="2194" y="352"/>
                  </a:cubicBezTo>
                  <a:cubicBezTo>
                    <a:pt x="1978" y="352"/>
                    <a:pt x="1808" y="174"/>
                    <a:pt x="1590" y="174"/>
                  </a:cubicBezTo>
                  <a:cubicBezTo>
                    <a:pt x="1573" y="174"/>
                    <a:pt x="1557" y="175"/>
                    <a:pt x="1539" y="178"/>
                  </a:cubicBezTo>
                  <a:cubicBezTo>
                    <a:pt x="1524" y="179"/>
                    <a:pt x="1509" y="182"/>
                    <a:pt x="1494" y="182"/>
                  </a:cubicBezTo>
                  <a:cubicBezTo>
                    <a:pt x="1489" y="182"/>
                    <a:pt x="1484" y="182"/>
                    <a:pt x="1478" y="181"/>
                  </a:cubicBezTo>
                  <a:cubicBezTo>
                    <a:pt x="1457" y="178"/>
                    <a:pt x="1436" y="166"/>
                    <a:pt x="1430" y="146"/>
                  </a:cubicBezTo>
                  <a:cubicBezTo>
                    <a:pt x="1423" y="115"/>
                    <a:pt x="1458" y="80"/>
                    <a:pt x="1442" y="51"/>
                  </a:cubicBezTo>
                  <a:cubicBezTo>
                    <a:pt x="1436" y="43"/>
                    <a:pt x="1426" y="35"/>
                    <a:pt x="1416" y="30"/>
                  </a:cubicBezTo>
                  <a:cubicBezTo>
                    <a:pt x="1381" y="11"/>
                    <a:pt x="1341" y="0"/>
                    <a:pt x="13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34"/>
            <p:cNvSpPr/>
            <p:nvPr/>
          </p:nvSpPr>
          <p:spPr>
            <a:xfrm>
              <a:off x="6329972" y="1901639"/>
              <a:ext cx="369525" cy="395185"/>
            </a:xfrm>
            <a:custGeom>
              <a:avLst/>
              <a:gdLst/>
              <a:ahLst/>
              <a:cxnLst/>
              <a:rect l="l" t="t" r="r" b="b"/>
              <a:pathLst>
                <a:path w="3197" h="3419" extrusionOk="0">
                  <a:moveTo>
                    <a:pt x="1218" y="0"/>
                  </a:moveTo>
                  <a:lnTo>
                    <a:pt x="1" y="3277"/>
                  </a:lnTo>
                  <a:lnTo>
                    <a:pt x="1980" y="3419"/>
                  </a:lnTo>
                  <a:lnTo>
                    <a:pt x="3197" y="143"/>
                  </a:lnTo>
                  <a:lnTo>
                    <a:pt x="121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34"/>
            <p:cNvSpPr/>
            <p:nvPr/>
          </p:nvSpPr>
          <p:spPr>
            <a:xfrm>
              <a:off x="6360717" y="1924178"/>
              <a:ext cx="307803" cy="349991"/>
            </a:xfrm>
            <a:custGeom>
              <a:avLst/>
              <a:gdLst/>
              <a:ahLst/>
              <a:cxnLst/>
              <a:rect l="l" t="t" r="r" b="b"/>
              <a:pathLst>
                <a:path w="2663" h="3028" extrusionOk="0">
                  <a:moveTo>
                    <a:pt x="1158" y="116"/>
                  </a:moveTo>
                  <a:lnTo>
                    <a:pt x="1467" y="138"/>
                  </a:lnTo>
                  <a:lnTo>
                    <a:pt x="2508" y="214"/>
                  </a:lnTo>
                  <a:lnTo>
                    <a:pt x="2482" y="283"/>
                  </a:lnTo>
                  <a:lnTo>
                    <a:pt x="2443" y="392"/>
                  </a:lnTo>
                  <a:lnTo>
                    <a:pt x="1784" y="2164"/>
                  </a:lnTo>
                  <a:lnTo>
                    <a:pt x="1727" y="2315"/>
                  </a:lnTo>
                  <a:lnTo>
                    <a:pt x="1726" y="2316"/>
                  </a:lnTo>
                  <a:lnTo>
                    <a:pt x="1726" y="2318"/>
                  </a:lnTo>
                  <a:lnTo>
                    <a:pt x="1660" y="2493"/>
                  </a:lnTo>
                  <a:lnTo>
                    <a:pt x="1535" y="2827"/>
                  </a:lnTo>
                  <a:lnTo>
                    <a:pt x="1503" y="2915"/>
                  </a:lnTo>
                  <a:lnTo>
                    <a:pt x="1467" y="2913"/>
                  </a:lnTo>
                  <a:lnTo>
                    <a:pt x="153" y="2819"/>
                  </a:lnTo>
                  <a:lnTo>
                    <a:pt x="761" y="1181"/>
                  </a:lnTo>
                  <a:lnTo>
                    <a:pt x="925" y="742"/>
                  </a:lnTo>
                  <a:lnTo>
                    <a:pt x="925" y="741"/>
                  </a:lnTo>
                  <a:lnTo>
                    <a:pt x="1092" y="290"/>
                  </a:lnTo>
                  <a:lnTo>
                    <a:pt x="1121" y="212"/>
                  </a:lnTo>
                  <a:lnTo>
                    <a:pt x="1158" y="116"/>
                  </a:lnTo>
                  <a:close/>
                  <a:moveTo>
                    <a:pt x="1084" y="0"/>
                  </a:moveTo>
                  <a:lnTo>
                    <a:pt x="1008" y="200"/>
                  </a:lnTo>
                  <a:lnTo>
                    <a:pt x="979" y="279"/>
                  </a:lnTo>
                  <a:lnTo>
                    <a:pt x="854" y="619"/>
                  </a:lnTo>
                  <a:lnTo>
                    <a:pt x="798" y="767"/>
                  </a:lnTo>
                  <a:lnTo>
                    <a:pt x="0" y="2915"/>
                  </a:lnTo>
                  <a:lnTo>
                    <a:pt x="1451" y="3018"/>
                  </a:lnTo>
                  <a:lnTo>
                    <a:pt x="1556" y="3026"/>
                  </a:lnTo>
                  <a:lnTo>
                    <a:pt x="1577" y="3028"/>
                  </a:lnTo>
                  <a:lnTo>
                    <a:pt x="1721" y="2644"/>
                  </a:lnTo>
                  <a:lnTo>
                    <a:pt x="1721" y="2643"/>
                  </a:lnTo>
                  <a:lnTo>
                    <a:pt x="2555" y="399"/>
                  </a:lnTo>
                  <a:lnTo>
                    <a:pt x="2597" y="285"/>
                  </a:lnTo>
                  <a:lnTo>
                    <a:pt x="2658" y="122"/>
                  </a:lnTo>
                  <a:lnTo>
                    <a:pt x="2662" y="112"/>
                  </a:lnTo>
                  <a:lnTo>
                    <a:pt x="1644" y="39"/>
                  </a:lnTo>
                  <a:lnTo>
                    <a:pt x="1605" y="36"/>
                  </a:lnTo>
                  <a:lnTo>
                    <a:pt x="1474" y="26"/>
                  </a:lnTo>
                  <a:lnTo>
                    <a:pt x="108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34"/>
            <p:cNvSpPr/>
            <p:nvPr/>
          </p:nvSpPr>
          <p:spPr>
            <a:xfrm>
              <a:off x="4777549" y="2986751"/>
              <a:ext cx="365017" cy="64959"/>
            </a:xfrm>
            <a:custGeom>
              <a:avLst/>
              <a:gdLst/>
              <a:ahLst/>
              <a:cxnLst/>
              <a:rect l="l" t="t" r="r" b="b"/>
              <a:pathLst>
                <a:path w="3158" h="562" extrusionOk="0">
                  <a:moveTo>
                    <a:pt x="1393" y="1"/>
                  </a:moveTo>
                  <a:lnTo>
                    <a:pt x="1" y="529"/>
                  </a:lnTo>
                  <a:lnTo>
                    <a:pt x="780" y="561"/>
                  </a:lnTo>
                  <a:lnTo>
                    <a:pt x="2398" y="561"/>
                  </a:lnTo>
                  <a:lnTo>
                    <a:pt x="3158" y="525"/>
                  </a:lnTo>
                  <a:lnTo>
                    <a:pt x="210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34"/>
            <p:cNvSpPr/>
            <p:nvPr/>
          </p:nvSpPr>
          <p:spPr>
            <a:xfrm>
              <a:off x="4715596" y="2891971"/>
              <a:ext cx="461762" cy="94895"/>
            </a:xfrm>
            <a:custGeom>
              <a:avLst/>
              <a:gdLst/>
              <a:ahLst/>
              <a:cxnLst/>
              <a:rect l="l" t="t" r="r" b="b"/>
              <a:pathLst>
                <a:path w="3995" h="821" extrusionOk="0">
                  <a:moveTo>
                    <a:pt x="2227" y="0"/>
                  </a:moveTo>
                  <a:lnTo>
                    <a:pt x="147" y="456"/>
                  </a:lnTo>
                  <a:lnTo>
                    <a:pt x="1" y="527"/>
                  </a:lnTo>
                  <a:lnTo>
                    <a:pt x="2191" y="821"/>
                  </a:lnTo>
                  <a:lnTo>
                    <a:pt x="3694" y="587"/>
                  </a:lnTo>
                  <a:lnTo>
                    <a:pt x="3994" y="527"/>
                  </a:lnTo>
                  <a:lnTo>
                    <a:pt x="22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34"/>
            <p:cNvSpPr/>
            <p:nvPr/>
          </p:nvSpPr>
          <p:spPr>
            <a:xfrm>
              <a:off x="4839156" y="3043966"/>
              <a:ext cx="244116" cy="1342057"/>
            </a:xfrm>
            <a:custGeom>
              <a:avLst/>
              <a:gdLst/>
              <a:ahLst/>
              <a:cxnLst/>
              <a:rect l="l" t="t" r="r" b="b"/>
              <a:pathLst>
                <a:path w="2112" h="11611" extrusionOk="0">
                  <a:moveTo>
                    <a:pt x="1052" y="1"/>
                  </a:moveTo>
                  <a:cubicBezTo>
                    <a:pt x="536" y="1"/>
                    <a:pt x="247" y="66"/>
                    <a:pt x="247" y="66"/>
                  </a:cubicBezTo>
                  <a:lnTo>
                    <a:pt x="1" y="11611"/>
                  </a:lnTo>
                  <a:lnTo>
                    <a:pt x="2112" y="11611"/>
                  </a:lnTo>
                  <a:lnTo>
                    <a:pt x="1865" y="66"/>
                  </a:lnTo>
                  <a:cubicBezTo>
                    <a:pt x="1865" y="66"/>
                    <a:pt x="1567" y="1"/>
                    <a:pt x="10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34"/>
            <p:cNvSpPr/>
            <p:nvPr/>
          </p:nvSpPr>
          <p:spPr>
            <a:xfrm>
              <a:off x="4838286" y="3049745"/>
              <a:ext cx="39183" cy="1336278"/>
            </a:xfrm>
            <a:custGeom>
              <a:avLst/>
              <a:gdLst/>
              <a:ahLst/>
              <a:cxnLst/>
              <a:rect l="l" t="t" r="r" b="b"/>
              <a:pathLst>
                <a:path w="339" h="11561" extrusionOk="0">
                  <a:moveTo>
                    <a:pt x="339" y="0"/>
                  </a:moveTo>
                  <a:cubicBezTo>
                    <a:pt x="281" y="9"/>
                    <a:pt x="247" y="16"/>
                    <a:pt x="247" y="16"/>
                  </a:cubicBezTo>
                  <a:lnTo>
                    <a:pt x="1" y="11561"/>
                  </a:lnTo>
                  <a:lnTo>
                    <a:pt x="211" y="11561"/>
                  </a:lnTo>
                  <a:lnTo>
                    <a:pt x="3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34"/>
            <p:cNvSpPr/>
            <p:nvPr/>
          </p:nvSpPr>
          <p:spPr>
            <a:xfrm>
              <a:off x="4777549" y="2944678"/>
              <a:ext cx="191293" cy="103333"/>
            </a:xfrm>
            <a:custGeom>
              <a:avLst/>
              <a:gdLst/>
              <a:ahLst/>
              <a:cxnLst/>
              <a:rect l="l" t="t" r="r" b="b"/>
              <a:pathLst>
                <a:path w="1655" h="894" extrusionOk="0">
                  <a:moveTo>
                    <a:pt x="1655" y="0"/>
                  </a:moveTo>
                  <a:lnTo>
                    <a:pt x="1" y="137"/>
                  </a:lnTo>
                  <a:lnTo>
                    <a:pt x="1" y="893"/>
                  </a:lnTo>
                  <a:lnTo>
                    <a:pt x="1655" y="757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34"/>
            <p:cNvSpPr/>
            <p:nvPr/>
          </p:nvSpPr>
          <p:spPr>
            <a:xfrm>
              <a:off x="4968727" y="2944678"/>
              <a:ext cx="173840" cy="102755"/>
            </a:xfrm>
            <a:custGeom>
              <a:avLst/>
              <a:gdLst/>
              <a:ahLst/>
              <a:cxnLst/>
              <a:rect l="l" t="t" r="r" b="b"/>
              <a:pathLst>
                <a:path w="1504" h="889" extrusionOk="0">
                  <a:moveTo>
                    <a:pt x="1" y="0"/>
                  </a:moveTo>
                  <a:lnTo>
                    <a:pt x="1" y="757"/>
                  </a:lnTo>
                  <a:lnTo>
                    <a:pt x="1504" y="889"/>
                  </a:lnTo>
                  <a:lnTo>
                    <a:pt x="1504" y="13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34"/>
            <p:cNvSpPr/>
            <p:nvPr/>
          </p:nvSpPr>
          <p:spPr>
            <a:xfrm>
              <a:off x="4715596" y="2868045"/>
              <a:ext cx="245156" cy="84955"/>
            </a:xfrm>
            <a:custGeom>
              <a:avLst/>
              <a:gdLst/>
              <a:ahLst/>
              <a:cxnLst/>
              <a:rect l="l" t="t" r="r" b="b"/>
              <a:pathLst>
                <a:path w="2121" h="735" extrusionOk="0">
                  <a:moveTo>
                    <a:pt x="2121" y="1"/>
                  </a:moveTo>
                  <a:cubicBezTo>
                    <a:pt x="1571" y="345"/>
                    <a:pt x="1" y="519"/>
                    <a:pt x="1" y="519"/>
                  </a:cubicBezTo>
                  <a:lnTo>
                    <a:pt x="1" y="734"/>
                  </a:lnTo>
                  <a:cubicBezTo>
                    <a:pt x="1" y="734"/>
                    <a:pt x="994" y="727"/>
                    <a:pt x="2121" y="386"/>
                  </a:cubicBezTo>
                  <a:lnTo>
                    <a:pt x="212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34"/>
            <p:cNvSpPr/>
            <p:nvPr/>
          </p:nvSpPr>
          <p:spPr>
            <a:xfrm>
              <a:off x="4960636" y="2868045"/>
              <a:ext cx="216722" cy="84955"/>
            </a:xfrm>
            <a:custGeom>
              <a:avLst/>
              <a:gdLst/>
              <a:ahLst/>
              <a:cxnLst/>
              <a:rect l="l" t="t" r="r" b="b"/>
              <a:pathLst>
                <a:path w="1875" h="735" extrusionOk="0">
                  <a:moveTo>
                    <a:pt x="1" y="1"/>
                  </a:moveTo>
                  <a:lnTo>
                    <a:pt x="1" y="386"/>
                  </a:lnTo>
                  <a:cubicBezTo>
                    <a:pt x="1128" y="727"/>
                    <a:pt x="1874" y="734"/>
                    <a:pt x="1874" y="734"/>
                  </a:cubicBezTo>
                  <a:lnTo>
                    <a:pt x="1874" y="519"/>
                  </a:lnTo>
                  <a:cubicBezTo>
                    <a:pt x="1874" y="519"/>
                    <a:pt x="553" y="345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34"/>
            <p:cNvSpPr/>
            <p:nvPr/>
          </p:nvSpPr>
          <p:spPr>
            <a:xfrm>
              <a:off x="6278305" y="2928496"/>
              <a:ext cx="380159" cy="67617"/>
            </a:xfrm>
            <a:custGeom>
              <a:avLst/>
              <a:gdLst/>
              <a:ahLst/>
              <a:cxnLst/>
              <a:rect l="l" t="t" r="r" b="b"/>
              <a:pathLst>
                <a:path w="3289" h="585" extrusionOk="0">
                  <a:moveTo>
                    <a:pt x="1450" y="1"/>
                  </a:moveTo>
                  <a:lnTo>
                    <a:pt x="0" y="550"/>
                  </a:lnTo>
                  <a:lnTo>
                    <a:pt x="812" y="585"/>
                  </a:lnTo>
                  <a:lnTo>
                    <a:pt x="2498" y="585"/>
                  </a:lnTo>
                  <a:lnTo>
                    <a:pt x="3288" y="545"/>
                  </a:lnTo>
                  <a:lnTo>
                    <a:pt x="219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34"/>
            <p:cNvSpPr/>
            <p:nvPr/>
          </p:nvSpPr>
          <p:spPr>
            <a:xfrm>
              <a:off x="6213693" y="2829671"/>
              <a:ext cx="480949" cy="98941"/>
            </a:xfrm>
            <a:custGeom>
              <a:avLst/>
              <a:gdLst/>
              <a:ahLst/>
              <a:cxnLst/>
              <a:rect l="l" t="t" r="r" b="b"/>
              <a:pathLst>
                <a:path w="4161" h="856" extrusionOk="0">
                  <a:moveTo>
                    <a:pt x="2318" y="0"/>
                  </a:moveTo>
                  <a:lnTo>
                    <a:pt x="153" y="474"/>
                  </a:lnTo>
                  <a:lnTo>
                    <a:pt x="0" y="548"/>
                  </a:lnTo>
                  <a:lnTo>
                    <a:pt x="2280" y="856"/>
                  </a:lnTo>
                  <a:lnTo>
                    <a:pt x="3847" y="612"/>
                  </a:lnTo>
                  <a:lnTo>
                    <a:pt x="4161" y="548"/>
                  </a:lnTo>
                  <a:lnTo>
                    <a:pt x="231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34"/>
            <p:cNvSpPr/>
            <p:nvPr/>
          </p:nvSpPr>
          <p:spPr>
            <a:xfrm>
              <a:off x="6342224" y="2988138"/>
              <a:ext cx="254403" cy="1398232"/>
            </a:xfrm>
            <a:custGeom>
              <a:avLst/>
              <a:gdLst/>
              <a:ahLst/>
              <a:cxnLst/>
              <a:rect l="l" t="t" r="r" b="b"/>
              <a:pathLst>
                <a:path w="2201" h="12097" extrusionOk="0">
                  <a:moveTo>
                    <a:pt x="1097" y="0"/>
                  </a:moveTo>
                  <a:cubicBezTo>
                    <a:pt x="563" y="0"/>
                    <a:pt x="259" y="69"/>
                    <a:pt x="259" y="69"/>
                  </a:cubicBezTo>
                  <a:lnTo>
                    <a:pt x="1" y="12097"/>
                  </a:lnTo>
                  <a:lnTo>
                    <a:pt x="2201" y="12097"/>
                  </a:lnTo>
                  <a:lnTo>
                    <a:pt x="1945" y="69"/>
                  </a:lnTo>
                  <a:cubicBezTo>
                    <a:pt x="1945" y="69"/>
                    <a:pt x="1634" y="0"/>
                    <a:pt x="10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34"/>
            <p:cNvSpPr/>
            <p:nvPr/>
          </p:nvSpPr>
          <p:spPr>
            <a:xfrm>
              <a:off x="6342224" y="2993686"/>
              <a:ext cx="42766" cy="1392684"/>
            </a:xfrm>
            <a:custGeom>
              <a:avLst/>
              <a:gdLst/>
              <a:ahLst/>
              <a:cxnLst/>
              <a:rect l="l" t="t" r="r" b="b"/>
              <a:pathLst>
                <a:path w="370" h="12049" extrusionOk="0">
                  <a:moveTo>
                    <a:pt x="369" y="0"/>
                  </a:moveTo>
                  <a:lnTo>
                    <a:pt x="369" y="0"/>
                  </a:lnTo>
                  <a:cubicBezTo>
                    <a:pt x="297" y="12"/>
                    <a:pt x="259" y="21"/>
                    <a:pt x="259" y="21"/>
                  </a:cubicBezTo>
                  <a:lnTo>
                    <a:pt x="1" y="12049"/>
                  </a:lnTo>
                  <a:lnTo>
                    <a:pt x="223" y="12049"/>
                  </a:lnTo>
                  <a:lnTo>
                    <a:pt x="36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34"/>
            <p:cNvSpPr/>
            <p:nvPr/>
          </p:nvSpPr>
          <p:spPr>
            <a:xfrm>
              <a:off x="6278305" y="2884343"/>
              <a:ext cx="199037" cy="107725"/>
            </a:xfrm>
            <a:custGeom>
              <a:avLst/>
              <a:gdLst/>
              <a:ahLst/>
              <a:cxnLst/>
              <a:rect l="l" t="t" r="r" b="b"/>
              <a:pathLst>
                <a:path w="1722" h="932" extrusionOk="0">
                  <a:moveTo>
                    <a:pt x="1721" y="1"/>
                  </a:moveTo>
                  <a:lnTo>
                    <a:pt x="0" y="143"/>
                  </a:lnTo>
                  <a:lnTo>
                    <a:pt x="0" y="932"/>
                  </a:lnTo>
                  <a:lnTo>
                    <a:pt x="1721" y="791"/>
                  </a:lnTo>
                  <a:lnTo>
                    <a:pt x="172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34"/>
            <p:cNvSpPr/>
            <p:nvPr/>
          </p:nvSpPr>
          <p:spPr>
            <a:xfrm>
              <a:off x="6477227" y="2884343"/>
              <a:ext cx="181237" cy="107263"/>
            </a:xfrm>
            <a:custGeom>
              <a:avLst/>
              <a:gdLst/>
              <a:ahLst/>
              <a:cxnLst/>
              <a:rect l="l" t="t" r="r" b="b"/>
              <a:pathLst>
                <a:path w="1568" h="928" extrusionOk="0">
                  <a:moveTo>
                    <a:pt x="0" y="1"/>
                  </a:moveTo>
                  <a:lnTo>
                    <a:pt x="0" y="791"/>
                  </a:lnTo>
                  <a:lnTo>
                    <a:pt x="1567" y="927"/>
                  </a:lnTo>
                  <a:lnTo>
                    <a:pt x="1567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34"/>
            <p:cNvSpPr/>
            <p:nvPr/>
          </p:nvSpPr>
          <p:spPr>
            <a:xfrm>
              <a:off x="6213693" y="2804705"/>
              <a:ext cx="255327" cy="88307"/>
            </a:xfrm>
            <a:custGeom>
              <a:avLst/>
              <a:gdLst/>
              <a:ahLst/>
              <a:cxnLst/>
              <a:rect l="l" t="t" r="r" b="b"/>
              <a:pathLst>
                <a:path w="2209" h="764" extrusionOk="0">
                  <a:moveTo>
                    <a:pt x="2209" y="0"/>
                  </a:moveTo>
                  <a:cubicBezTo>
                    <a:pt x="1635" y="360"/>
                    <a:pt x="0" y="542"/>
                    <a:pt x="0" y="542"/>
                  </a:cubicBezTo>
                  <a:lnTo>
                    <a:pt x="0" y="764"/>
                  </a:lnTo>
                  <a:cubicBezTo>
                    <a:pt x="0" y="764"/>
                    <a:pt x="1036" y="757"/>
                    <a:pt x="2209" y="401"/>
                  </a:cubicBezTo>
                  <a:lnTo>
                    <a:pt x="220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34"/>
            <p:cNvSpPr/>
            <p:nvPr/>
          </p:nvSpPr>
          <p:spPr>
            <a:xfrm>
              <a:off x="6468905" y="2804705"/>
              <a:ext cx="225738" cy="88307"/>
            </a:xfrm>
            <a:custGeom>
              <a:avLst/>
              <a:gdLst/>
              <a:ahLst/>
              <a:cxnLst/>
              <a:rect l="l" t="t" r="r" b="b"/>
              <a:pathLst>
                <a:path w="1953" h="764" extrusionOk="0">
                  <a:moveTo>
                    <a:pt x="1" y="0"/>
                  </a:moveTo>
                  <a:lnTo>
                    <a:pt x="1" y="401"/>
                  </a:lnTo>
                  <a:cubicBezTo>
                    <a:pt x="1176" y="757"/>
                    <a:pt x="1953" y="764"/>
                    <a:pt x="1953" y="764"/>
                  </a:cubicBezTo>
                  <a:lnTo>
                    <a:pt x="1953" y="542"/>
                  </a:lnTo>
                  <a:cubicBezTo>
                    <a:pt x="1953" y="542"/>
                    <a:pt x="575" y="36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34"/>
            <p:cNvSpPr/>
            <p:nvPr/>
          </p:nvSpPr>
          <p:spPr>
            <a:xfrm>
              <a:off x="4806214" y="3183939"/>
              <a:ext cx="1901836" cy="231748"/>
            </a:xfrm>
            <a:custGeom>
              <a:avLst/>
              <a:gdLst/>
              <a:ahLst/>
              <a:cxnLst/>
              <a:rect l="l" t="t" r="r" b="b"/>
              <a:pathLst>
                <a:path w="16454" h="2005" extrusionOk="0">
                  <a:moveTo>
                    <a:pt x="16454" y="1"/>
                  </a:moveTo>
                  <a:lnTo>
                    <a:pt x="1" y="731"/>
                  </a:lnTo>
                  <a:lnTo>
                    <a:pt x="1" y="2005"/>
                  </a:lnTo>
                  <a:lnTo>
                    <a:pt x="16454" y="1577"/>
                  </a:lnTo>
                  <a:lnTo>
                    <a:pt x="164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34"/>
            <p:cNvSpPr/>
            <p:nvPr/>
          </p:nvSpPr>
          <p:spPr>
            <a:xfrm>
              <a:off x="4782404" y="3183361"/>
              <a:ext cx="1936396" cy="100790"/>
            </a:xfrm>
            <a:custGeom>
              <a:avLst/>
              <a:gdLst/>
              <a:ahLst/>
              <a:cxnLst/>
              <a:rect l="l" t="t" r="r" b="b"/>
              <a:pathLst>
                <a:path w="16753" h="872" extrusionOk="0">
                  <a:moveTo>
                    <a:pt x="16753" y="0"/>
                  </a:moveTo>
                  <a:lnTo>
                    <a:pt x="1" y="565"/>
                  </a:lnTo>
                  <a:lnTo>
                    <a:pt x="1" y="871"/>
                  </a:lnTo>
                  <a:lnTo>
                    <a:pt x="16753" y="308"/>
                  </a:lnTo>
                  <a:lnTo>
                    <a:pt x="1675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34"/>
            <p:cNvSpPr/>
            <p:nvPr/>
          </p:nvSpPr>
          <p:spPr>
            <a:xfrm>
              <a:off x="6718684" y="3183361"/>
              <a:ext cx="37912" cy="42420"/>
            </a:xfrm>
            <a:custGeom>
              <a:avLst/>
              <a:gdLst/>
              <a:ahLst/>
              <a:cxnLst/>
              <a:rect l="l" t="t" r="r" b="b"/>
              <a:pathLst>
                <a:path w="328" h="367" extrusionOk="0">
                  <a:moveTo>
                    <a:pt x="1" y="0"/>
                  </a:moveTo>
                  <a:lnTo>
                    <a:pt x="1" y="308"/>
                  </a:lnTo>
                  <a:lnTo>
                    <a:pt x="328" y="366"/>
                  </a:lnTo>
                  <a:lnTo>
                    <a:pt x="328" y="5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34"/>
            <p:cNvSpPr/>
            <p:nvPr/>
          </p:nvSpPr>
          <p:spPr>
            <a:xfrm>
              <a:off x="6707934" y="3235028"/>
              <a:ext cx="33404" cy="131189"/>
            </a:xfrm>
            <a:custGeom>
              <a:avLst/>
              <a:gdLst/>
              <a:ahLst/>
              <a:cxnLst/>
              <a:rect l="l" t="t" r="r" b="b"/>
              <a:pathLst>
                <a:path w="289" h="1135" extrusionOk="0">
                  <a:moveTo>
                    <a:pt x="1" y="0"/>
                  </a:moveTo>
                  <a:lnTo>
                    <a:pt x="1" y="1135"/>
                  </a:lnTo>
                  <a:lnTo>
                    <a:pt x="288" y="1135"/>
                  </a:lnTo>
                  <a:lnTo>
                    <a:pt x="288" y="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34"/>
            <p:cNvSpPr/>
            <p:nvPr/>
          </p:nvSpPr>
          <p:spPr>
            <a:xfrm>
              <a:off x="4782404" y="3218961"/>
              <a:ext cx="1974192" cy="74206"/>
            </a:xfrm>
            <a:custGeom>
              <a:avLst/>
              <a:gdLst/>
              <a:ahLst/>
              <a:cxnLst/>
              <a:rect l="l" t="t" r="r" b="b"/>
              <a:pathLst>
                <a:path w="17080" h="642" extrusionOk="0">
                  <a:moveTo>
                    <a:pt x="16753" y="0"/>
                  </a:moveTo>
                  <a:lnTo>
                    <a:pt x="1" y="563"/>
                  </a:lnTo>
                  <a:lnTo>
                    <a:pt x="207" y="642"/>
                  </a:lnTo>
                  <a:lnTo>
                    <a:pt x="16660" y="139"/>
                  </a:lnTo>
                  <a:lnTo>
                    <a:pt x="16947" y="171"/>
                  </a:lnTo>
                  <a:lnTo>
                    <a:pt x="17080" y="58"/>
                  </a:lnTo>
                  <a:lnTo>
                    <a:pt x="1675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34"/>
            <p:cNvSpPr/>
            <p:nvPr/>
          </p:nvSpPr>
          <p:spPr>
            <a:xfrm>
              <a:off x="4806214" y="3997079"/>
              <a:ext cx="1901836" cy="199962"/>
            </a:xfrm>
            <a:custGeom>
              <a:avLst/>
              <a:gdLst/>
              <a:ahLst/>
              <a:cxnLst/>
              <a:rect l="l" t="t" r="r" b="b"/>
              <a:pathLst>
                <a:path w="16454" h="1730" extrusionOk="0">
                  <a:moveTo>
                    <a:pt x="16454" y="0"/>
                  </a:moveTo>
                  <a:lnTo>
                    <a:pt x="1" y="458"/>
                  </a:lnTo>
                  <a:lnTo>
                    <a:pt x="1" y="1730"/>
                  </a:lnTo>
                  <a:lnTo>
                    <a:pt x="16454" y="1709"/>
                  </a:lnTo>
                  <a:lnTo>
                    <a:pt x="1645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34"/>
            <p:cNvSpPr/>
            <p:nvPr/>
          </p:nvSpPr>
          <p:spPr>
            <a:xfrm>
              <a:off x="4782404" y="3996386"/>
              <a:ext cx="1936396" cy="69467"/>
            </a:xfrm>
            <a:custGeom>
              <a:avLst/>
              <a:gdLst/>
              <a:ahLst/>
              <a:cxnLst/>
              <a:rect l="l" t="t" r="r" b="b"/>
              <a:pathLst>
                <a:path w="16753" h="601" extrusionOk="0">
                  <a:moveTo>
                    <a:pt x="16753" y="0"/>
                  </a:moveTo>
                  <a:lnTo>
                    <a:pt x="1" y="292"/>
                  </a:lnTo>
                  <a:lnTo>
                    <a:pt x="1" y="600"/>
                  </a:lnTo>
                  <a:lnTo>
                    <a:pt x="16753" y="307"/>
                  </a:lnTo>
                  <a:lnTo>
                    <a:pt x="1675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34"/>
            <p:cNvSpPr/>
            <p:nvPr/>
          </p:nvSpPr>
          <p:spPr>
            <a:xfrm>
              <a:off x="6718684" y="3996386"/>
              <a:ext cx="37912" cy="42189"/>
            </a:xfrm>
            <a:custGeom>
              <a:avLst/>
              <a:gdLst/>
              <a:ahLst/>
              <a:cxnLst/>
              <a:rect l="l" t="t" r="r" b="b"/>
              <a:pathLst>
                <a:path w="328" h="365" extrusionOk="0">
                  <a:moveTo>
                    <a:pt x="1" y="0"/>
                  </a:moveTo>
                  <a:lnTo>
                    <a:pt x="1" y="307"/>
                  </a:lnTo>
                  <a:lnTo>
                    <a:pt x="328" y="365"/>
                  </a:lnTo>
                  <a:lnTo>
                    <a:pt x="328" y="5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34"/>
            <p:cNvSpPr/>
            <p:nvPr/>
          </p:nvSpPr>
          <p:spPr>
            <a:xfrm>
              <a:off x="6707934" y="4047937"/>
              <a:ext cx="33404" cy="146909"/>
            </a:xfrm>
            <a:custGeom>
              <a:avLst/>
              <a:gdLst/>
              <a:ahLst/>
              <a:cxnLst/>
              <a:rect l="l" t="t" r="r" b="b"/>
              <a:pathLst>
                <a:path w="289" h="1271" extrusionOk="0">
                  <a:moveTo>
                    <a:pt x="1" y="0"/>
                  </a:moveTo>
                  <a:lnTo>
                    <a:pt x="1" y="1271"/>
                  </a:lnTo>
                  <a:lnTo>
                    <a:pt x="288" y="1271"/>
                  </a:lnTo>
                  <a:lnTo>
                    <a:pt x="288" y="3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34"/>
            <p:cNvSpPr/>
            <p:nvPr/>
          </p:nvSpPr>
          <p:spPr>
            <a:xfrm>
              <a:off x="4782404" y="4031755"/>
              <a:ext cx="1974192" cy="42998"/>
            </a:xfrm>
            <a:custGeom>
              <a:avLst/>
              <a:gdLst/>
              <a:ahLst/>
              <a:cxnLst/>
              <a:rect l="l" t="t" r="r" b="b"/>
              <a:pathLst>
                <a:path w="17080" h="372" extrusionOk="0">
                  <a:moveTo>
                    <a:pt x="16753" y="1"/>
                  </a:moveTo>
                  <a:lnTo>
                    <a:pt x="1" y="294"/>
                  </a:lnTo>
                  <a:lnTo>
                    <a:pt x="207" y="371"/>
                  </a:lnTo>
                  <a:lnTo>
                    <a:pt x="16660" y="140"/>
                  </a:lnTo>
                  <a:lnTo>
                    <a:pt x="16947" y="174"/>
                  </a:lnTo>
                  <a:lnTo>
                    <a:pt x="17080" y="59"/>
                  </a:lnTo>
                  <a:lnTo>
                    <a:pt x="1675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34"/>
            <p:cNvSpPr/>
            <p:nvPr/>
          </p:nvSpPr>
          <p:spPr>
            <a:xfrm>
              <a:off x="4782288" y="3248667"/>
              <a:ext cx="9825" cy="35253"/>
            </a:xfrm>
            <a:custGeom>
              <a:avLst/>
              <a:gdLst/>
              <a:ahLst/>
              <a:cxnLst/>
              <a:rect l="l" t="t" r="r" b="b"/>
              <a:pathLst>
                <a:path w="85" h="305" extrusionOk="0">
                  <a:moveTo>
                    <a:pt x="0" y="0"/>
                  </a:moveTo>
                  <a:lnTo>
                    <a:pt x="0" y="305"/>
                  </a:lnTo>
                  <a:lnTo>
                    <a:pt x="84" y="305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34"/>
            <p:cNvSpPr/>
            <p:nvPr/>
          </p:nvSpPr>
          <p:spPr>
            <a:xfrm>
              <a:off x="4806214" y="3293051"/>
              <a:ext cx="23001" cy="122058"/>
            </a:xfrm>
            <a:custGeom>
              <a:avLst/>
              <a:gdLst/>
              <a:ahLst/>
              <a:cxnLst/>
              <a:rect l="l" t="t" r="r" b="b"/>
              <a:pathLst>
                <a:path w="199" h="1056" extrusionOk="0">
                  <a:moveTo>
                    <a:pt x="1" y="1"/>
                  </a:moveTo>
                  <a:lnTo>
                    <a:pt x="1" y="1055"/>
                  </a:lnTo>
                  <a:lnTo>
                    <a:pt x="198" y="1055"/>
                  </a:lnTo>
                  <a:lnTo>
                    <a:pt x="198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34"/>
            <p:cNvSpPr/>
            <p:nvPr/>
          </p:nvSpPr>
          <p:spPr>
            <a:xfrm>
              <a:off x="4777549" y="2958895"/>
              <a:ext cx="17800" cy="89232"/>
            </a:xfrm>
            <a:custGeom>
              <a:avLst/>
              <a:gdLst/>
              <a:ahLst/>
              <a:cxnLst/>
              <a:rect l="l" t="t" r="r" b="b"/>
              <a:pathLst>
                <a:path w="154" h="772" extrusionOk="0">
                  <a:moveTo>
                    <a:pt x="153" y="1"/>
                  </a:moveTo>
                  <a:lnTo>
                    <a:pt x="1" y="14"/>
                  </a:lnTo>
                  <a:lnTo>
                    <a:pt x="1" y="772"/>
                  </a:lnTo>
                  <a:lnTo>
                    <a:pt x="153" y="757"/>
                  </a:lnTo>
                  <a:lnTo>
                    <a:pt x="15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34"/>
            <p:cNvSpPr/>
            <p:nvPr/>
          </p:nvSpPr>
          <p:spPr>
            <a:xfrm>
              <a:off x="4715596" y="2928034"/>
              <a:ext cx="12021" cy="24966"/>
            </a:xfrm>
            <a:custGeom>
              <a:avLst/>
              <a:gdLst/>
              <a:ahLst/>
              <a:cxnLst/>
              <a:rect l="l" t="t" r="r" b="b"/>
              <a:pathLst>
                <a:path w="104" h="216" extrusionOk="0">
                  <a:moveTo>
                    <a:pt x="1" y="0"/>
                  </a:moveTo>
                  <a:lnTo>
                    <a:pt x="1" y="215"/>
                  </a:lnTo>
                  <a:lnTo>
                    <a:pt x="104" y="215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34"/>
            <p:cNvSpPr/>
            <p:nvPr/>
          </p:nvSpPr>
          <p:spPr>
            <a:xfrm>
              <a:off x="4782288" y="4030137"/>
              <a:ext cx="8784" cy="35369"/>
            </a:xfrm>
            <a:custGeom>
              <a:avLst/>
              <a:gdLst/>
              <a:ahLst/>
              <a:cxnLst/>
              <a:rect l="l" t="t" r="r" b="b"/>
              <a:pathLst>
                <a:path w="76" h="306" extrusionOk="0">
                  <a:moveTo>
                    <a:pt x="0" y="0"/>
                  </a:moveTo>
                  <a:lnTo>
                    <a:pt x="0" y="305"/>
                  </a:lnTo>
                  <a:lnTo>
                    <a:pt x="76" y="305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34"/>
            <p:cNvSpPr/>
            <p:nvPr/>
          </p:nvSpPr>
          <p:spPr>
            <a:xfrm>
              <a:off x="4805344" y="4074637"/>
              <a:ext cx="20805" cy="122289"/>
            </a:xfrm>
            <a:custGeom>
              <a:avLst/>
              <a:gdLst/>
              <a:ahLst/>
              <a:cxnLst/>
              <a:rect l="l" t="t" r="r" b="b"/>
              <a:pathLst>
                <a:path w="180" h="1058" extrusionOk="0">
                  <a:moveTo>
                    <a:pt x="1" y="0"/>
                  </a:moveTo>
                  <a:lnTo>
                    <a:pt x="1" y="1057"/>
                  </a:lnTo>
                  <a:lnTo>
                    <a:pt x="180" y="1057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34"/>
            <p:cNvSpPr/>
            <p:nvPr/>
          </p:nvSpPr>
          <p:spPr>
            <a:xfrm>
              <a:off x="6213693" y="2867236"/>
              <a:ext cx="10981" cy="25660"/>
            </a:xfrm>
            <a:custGeom>
              <a:avLst/>
              <a:gdLst/>
              <a:ahLst/>
              <a:cxnLst/>
              <a:rect l="l" t="t" r="r" b="b"/>
              <a:pathLst>
                <a:path w="95" h="222" extrusionOk="0">
                  <a:moveTo>
                    <a:pt x="0" y="1"/>
                  </a:moveTo>
                  <a:lnTo>
                    <a:pt x="0" y="221"/>
                  </a:lnTo>
                  <a:lnTo>
                    <a:pt x="95" y="221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34"/>
            <p:cNvSpPr/>
            <p:nvPr/>
          </p:nvSpPr>
          <p:spPr>
            <a:xfrm>
              <a:off x="6278305" y="2900871"/>
              <a:ext cx="18609" cy="90734"/>
            </a:xfrm>
            <a:custGeom>
              <a:avLst/>
              <a:gdLst/>
              <a:ahLst/>
              <a:cxnLst/>
              <a:rect l="l" t="t" r="r" b="b"/>
              <a:pathLst>
                <a:path w="161" h="785" extrusionOk="0">
                  <a:moveTo>
                    <a:pt x="0" y="0"/>
                  </a:moveTo>
                  <a:lnTo>
                    <a:pt x="0" y="784"/>
                  </a:lnTo>
                  <a:lnTo>
                    <a:pt x="160" y="78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7" name="Google Shape;5867;p35"/>
          <p:cNvSpPr/>
          <p:nvPr/>
        </p:nvSpPr>
        <p:spPr>
          <a:xfrm>
            <a:off x="5178625" y="3713229"/>
            <a:ext cx="3214500" cy="69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50000">
                <a:schemeClr val="accent1"/>
              </a:gs>
              <a:gs pos="75000">
                <a:schemeClr val="lt2"/>
              </a:gs>
              <a:gs pos="100000">
                <a:schemeClr val="accent2"/>
              </a:gs>
            </a:gsLst>
            <a:lin ang="2698631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68" name="Google Shape;5868;p35"/>
          <p:cNvSpPr/>
          <p:nvPr/>
        </p:nvSpPr>
        <p:spPr>
          <a:xfrm>
            <a:off x="5976526" y="1527069"/>
            <a:ext cx="1737300" cy="1303200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50000">
                <a:schemeClr val="accent1"/>
              </a:gs>
              <a:gs pos="75000">
                <a:schemeClr val="lt2"/>
              </a:gs>
              <a:gs pos="100000">
                <a:schemeClr val="accent2"/>
              </a:gs>
            </a:gsLst>
            <a:lin ang="2700006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69" name="Google Shape;5869;p35"/>
          <p:cNvSpPr txBox="1">
            <a:spLocks noGrp="1"/>
          </p:cNvSpPr>
          <p:nvPr>
            <p:ph type="title"/>
          </p:nvPr>
        </p:nvSpPr>
        <p:spPr>
          <a:xfrm>
            <a:off x="5195463" y="3618871"/>
            <a:ext cx="3716506" cy="82209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Vocabulary</a:t>
            </a:r>
            <a:endParaRPr dirty="0">
              <a:solidFill>
                <a:schemeClr val="accent4"/>
              </a:solidFill>
            </a:endParaRPr>
          </a:p>
        </p:txBody>
      </p:sp>
      <p:sp>
        <p:nvSpPr>
          <p:cNvPr id="5870" name="Google Shape;5870;p35"/>
          <p:cNvSpPr txBox="1">
            <a:spLocks noGrp="1"/>
          </p:cNvSpPr>
          <p:nvPr>
            <p:ph type="title" idx="2"/>
          </p:nvPr>
        </p:nvSpPr>
        <p:spPr>
          <a:xfrm>
            <a:off x="5976526" y="1541602"/>
            <a:ext cx="1677900" cy="130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01</a:t>
            </a:r>
            <a:endParaRPr dirty="0"/>
          </a:p>
        </p:txBody>
      </p:sp>
      <p:grpSp>
        <p:nvGrpSpPr>
          <p:cNvPr id="5872" name="Google Shape;5872;p35"/>
          <p:cNvGrpSpPr/>
          <p:nvPr/>
        </p:nvGrpSpPr>
        <p:grpSpPr>
          <a:xfrm>
            <a:off x="213850" y="1100675"/>
            <a:ext cx="5243993" cy="3230721"/>
            <a:chOff x="213850" y="1100675"/>
            <a:chExt cx="5243993" cy="3230721"/>
          </a:xfrm>
        </p:grpSpPr>
        <p:sp>
          <p:nvSpPr>
            <p:cNvPr id="5873" name="Google Shape;5873;p35"/>
            <p:cNvSpPr/>
            <p:nvPr/>
          </p:nvSpPr>
          <p:spPr>
            <a:xfrm>
              <a:off x="501913" y="1689636"/>
              <a:ext cx="30279" cy="87939"/>
            </a:xfrm>
            <a:custGeom>
              <a:avLst/>
              <a:gdLst/>
              <a:ahLst/>
              <a:cxnLst/>
              <a:rect l="l" t="t" r="r" b="b"/>
              <a:pathLst>
                <a:path w="794" h="2306" extrusionOk="0">
                  <a:moveTo>
                    <a:pt x="793" y="0"/>
                  </a:moveTo>
                  <a:cubicBezTo>
                    <a:pt x="399" y="710"/>
                    <a:pt x="120" y="1480"/>
                    <a:pt x="1" y="2305"/>
                  </a:cubicBezTo>
                  <a:cubicBezTo>
                    <a:pt x="243" y="1534"/>
                    <a:pt x="494" y="754"/>
                    <a:pt x="793" y="0"/>
                  </a:cubicBezTo>
                  <a:close/>
                </a:path>
              </a:pathLst>
            </a:custGeom>
            <a:solidFill>
              <a:srgbClr val="15E5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35"/>
            <p:cNvSpPr/>
            <p:nvPr/>
          </p:nvSpPr>
          <p:spPr>
            <a:xfrm>
              <a:off x="532077" y="1185735"/>
              <a:ext cx="3184539" cy="541479"/>
            </a:xfrm>
            <a:custGeom>
              <a:avLst/>
              <a:gdLst/>
              <a:ahLst/>
              <a:cxnLst/>
              <a:rect l="l" t="t" r="r" b="b"/>
              <a:pathLst>
                <a:path w="83507" h="14199" extrusionOk="0">
                  <a:moveTo>
                    <a:pt x="32827" y="392"/>
                  </a:moveTo>
                  <a:cubicBezTo>
                    <a:pt x="32986" y="392"/>
                    <a:pt x="33146" y="406"/>
                    <a:pt x="33304" y="420"/>
                  </a:cubicBezTo>
                  <a:cubicBezTo>
                    <a:pt x="35026" y="578"/>
                    <a:pt x="36748" y="735"/>
                    <a:pt x="38470" y="893"/>
                  </a:cubicBezTo>
                  <a:lnTo>
                    <a:pt x="38511" y="893"/>
                  </a:lnTo>
                  <a:lnTo>
                    <a:pt x="38926" y="936"/>
                  </a:lnTo>
                  <a:lnTo>
                    <a:pt x="38470" y="893"/>
                  </a:lnTo>
                  <a:cubicBezTo>
                    <a:pt x="36940" y="926"/>
                    <a:pt x="35410" y="956"/>
                    <a:pt x="33880" y="989"/>
                  </a:cubicBezTo>
                  <a:cubicBezTo>
                    <a:pt x="33193" y="1003"/>
                    <a:pt x="32426" y="1051"/>
                    <a:pt x="31958" y="1552"/>
                  </a:cubicBezTo>
                  <a:cubicBezTo>
                    <a:pt x="31814" y="1706"/>
                    <a:pt x="31639" y="1915"/>
                    <a:pt x="31455" y="1915"/>
                  </a:cubicBezTo>
                  <a:cubicBezTo>
                    <a:pt x="31418" y="1915"/>
                    <a:pt x="31380" y="1907"/>
                    <a:pt x="31343" y="1888"/>
                  </a:cubicBezTo>
                  <a:cubicBezTo>
                    <a:pt x="31427" y="1344"/>
                    <a:pt x="31657" y="768"/>
                    <a:pt x="32147" y="526"/>
                  </a:cubicBezTo>
                  <a:cubicBezTo>
                    <a:pt x="32357" y="422"/>
                    <a:pt x="32590" y="392"/>
                    <a:pt x="32827" y="392"/>
                  </a:cubicBezTo>
                  <a:close/>
                  <a:moveTo>
                    <a:pt x="50793" y="1584"/>
                  </a:moveTo>
                  <a:cubicBezTo>
                    <a:pt x="51394" y="1584"/>
                    <a:pt x="51964" y="1832"/>
                    <a:pt x="52507" y="2074"/>
                  </a:cubicBezTo>
                  <a:cubicBezTo>
                    <a:pt x="53147" y="2358"/>
                    <a:pt x="53749" y="2537"/>
                    <a:pt x="54417" y="2723"/>
                  </a:cubicBezTo>
                  <a:cubicBezTo>
                    <a:pt x="55355" y="2982"/>
                    <a:pt x="56311" y="3109"/>
                    <a:pt x="57275" y="3109"/>
                  </a:cubicBezTo>
                  <a:cubicBezTo>
                    <a:pt x="57847" y="3109"/>
                    <a:pt x="58421" y="3064"/>
                    <a:pt x="58996" y="2977"/>
                  </a:cubicBezTo>
                  <a:cubicBezTo>
                    <a:pt x="60385" y="2766"/>
                    <a:pt x="61733" y="2310"/>
                    <a:pt x="63134" y="2217"/>
                  </a:cubicBezTo>
                  <a:cubicBezTo>
                    <a:pt x="63238" y="2211"/>
                    <a:pt x="63343" y="2206"/>
                    <a:pt x="63448" y="2206"/>
                  </a:cubicBezTo>
                  <a:cubicBezTo>
                    <a:pt x="63677" y="2206"/>
                    <a:pt x="63905" y="2229"/>
                    <a:pt x="64121" y="2303"/>
                  </a:cubicBezTo>
                  <a:cubicBezTo>
                    <a:pt x="64435" y="2411"/>
                    <a:pt x="64723" y="2646"/>
                    <a:pt x="64818" y="2963"/>
                  </a:cubicBezTo>
                  <a:lnTo>
                    <a:pt x="64888" y="3526"/>
                  </a:lnTo>
                  <a:cubicBezTo>
                    <a:pt x="64774" y="3624"/>
                    <a:pt x="64638" y="3660"/>
                    <a:pt x="64492" y="3660"/>
                  </a:cubicBezTo>
                  <a:cubicBezTo>
                    <a:pt x="64253" y="3660"/>
                    <a:pt x="63988" y="3562"/>
                    <a:pt x="63754" y="3480"/>
                  </a:cubicBezTo>
                  <a:cubicBezTo>
                    <a:pt x="63256" y="3306"/>
                    <a:pt x="62738" y="3233"/>
                    <a:pt x="62213" y="3233"/>
                  </a:cubicBezTo>
                  <a:cubicBezTo>
                    <a:pt x="61417" y="3233"/>
                    <a:pt x="60608" y="3402"/>
                    <a:pt x="59844" y="3643"/>
                  </a:cubicBezTo>
                  <a:cubicBezTo>
                    <a:pt x="58993" y="3913"/>
                    <a:pt x="58169" y="4267"/>
                    <a:pt x="57300" y="4472"/>
                  </a:cubicBezTo>
                  <a:cubicBezTo>
                    <a:pt x="56463" y="4669"/>
                    <a:pt x="55603" y="4720"/>
                    <a:pt x="54740" y="4720"/>
                  </a:cubicBezTo>
                  <a:cubicBezTo>
                    <a:pt x="54271" y="4720"/>
                    <a:pt x="53802" y="4705"/>
                    <a:pt x="53334" y="4690"/>
                  </a:cubicBezTo>
                  <a:cubicBezTo>
                    <a:pt x="51357" y="4625"/>
                    <a:pt x="49303" y="4543"/>
                    <a:pt x="47540" y="3642"/>
                  </a:cubicBezTo>
                  <a:cubicBezTo>
                    <a:pt x="47331" y="3534"/>
                    <a:pt x="47094" y="3315"/>
                    <a:pt x="47207" y="3110"/>
                  </a:cubicBezTo>
                  <a:cubicBezTo>
                    <a:pt x="47252" y="3026"/>
                    <a:pt x="47344" y="2978"/>
                    <a:pt x="47430" y="2938"/>
                  </a:cubicBezTo>
                  <a:cubicBezTo>
                    <a:pt x="48069" y="2631"/>
                    <a:pt x="48707" y="2326"/>
                    <a:pt x="49346" y="2021"/>
                  </a:cubicBezTo>
                  <a:cubicBezTo>
                    <a:pt x="49723" y="1842"/>
                    <a:pt x="50104" y="1658"/>
                    <a:pt x="50518" y="1602"/>
                  </a:cubicBezTo>
                  <a:cubicBezTo>
                    <a:pt x="50610" y="1590"/>
                    <a:pt x="50702" y="1584"/>
                    <a:pt x="50793" y="1584"/>
                  </a:cubicBezTo>
                  <a:close/>
                  <a:moveTo>
                    <a:pt x="30168" y="3741"/>
                  </a:moveTo>
                  <a:lnTo>
                    <a:pt x="30087" y="4275"/>
                  </a:lnTo>
                  <a:cubicBezTo>
                    <a:pt x="29910" y="4651"/>
                    <a:pt x="29530" y="4897"/>
                    <a:pt x="29130" y="5011"/>
                  </a:cubicBezTo>
                  <a:cubicBezTo>
                    <a:pt x="28822" y="5098"/>
                    <a:pt x="28500" y="5115"/>
                    <a:pt x="28177" y="5115"/>
                  </a:cubicBezTo>
                  <a:cubicBezTo>
                    <a:pt x="28083" y="5115"/>
                    <a:pt x="27989" y="5114"/>
                    <a:pt x="27895" y="5112"/>
                  </a:cubicBezTo>
                  <a:cubicBezTo>
                    <a:pt x="26061" y="5084"/>
                    <a:pt x="24228" y="5021"/>
                    <a:pt x="22398" y="4925"/>
                  </a:cubicBezTo>
                  <a:cubicBezTo>
                    <a:pt x="22400" y="4569"/>
                    <a:pt x="22666" y="4258"/>
                    <a:pt x="22989" y="4111"/>
                  </a:cubicBezTo>
                  <a:cubicBezTo>
                    <a:pt x="23214" y="4009"/>
                    <a:pt x="23462" y="3975"/>
                    <a:pt x="23711" y="3975"/>
                  </a:cubicBezTo>
                  <a:cubicBezTo>
                    <a:pt x="23818" y="3975"/>
                    <a:pt x="23926" y="3982"/>
                    <a:pt x="24032" y="3992"/>
                  </a:cubicBezTo>
                  <a:cubicBezTo>
                    <a:pt x="25113" y="4088"/>
                    <a:pt x="26139" y="4512"/>
                    <a:pt x="27212" y="4661"/>
                  </a:cubicBezTo>
                  <a:cubicBezTo>
                    <a:pt x="27423" y="4690"/>
                    <a:pt x="27639" y="4706"/>
                    <a:pt x="27857" y="4706"/>
                  </a:cubicBezTo>
                  <a:cubicBezTo>
                    <a:pt x="28747" y="4706"/>
                    <a:pt x="29649" y="4440"/>
                    <a:pt x="30168" y="3741"/>
                  </a:cubicBezTo>
                  <a:close/>
                  <a:moveTo>
                    <a:pt x="11712" y="7311"/>
                  </a:moveTo>
                  <a:cubicBezTo>
                    <a:pt x="11766" y="7311"/>
                    <a:pt x="11821" y="7314"/>
                    <a:pt x="11875" y="7320"/>
                  </a:cubicBezTo>
                  <a:cubicBezTo>
                    <a:pt x="12403" y="7374"/>
                    <a:pt x="12883" y="7744"/>
                    <a:pt x="13072" y="8238"/>
                  </a:cubicBezTo>
                  <a:cubicBezTo>
                    <a:pt x="12930" y="8259"/>
                    <a:pt x="12786" y="8270"/>
                    <a:pt x="12643" y="8270"/>
                  </a:cubicBezTo>
                  <a:cubicBezTo>
                    <a:pt x="12453" y="8270"/>
                    <a:pt x="12263" y="8251"/>
                    <a:pt x="12076" y="8215"/>
                  </a:cubicBezTo>
                  <a:cubicBezTo>
                    <a:pt x="11814" y="8164"/>
                    <a:pt x="11559" y="8078"/>
                    <a:pt x="11298" y="8026"/>
                  </a:cubicBezTo>
                  <a:cubicBezTo>
                    <a:pt x="11001" y="7968"/>
                    <a:pt x="10699" y="7955"/>
                    <a:pt x="10395" y="7955"/>
                  </a:cubicBezTo>
                  <a:cubicBezTo>
                    <a:pt x="10275" y="7955"/>
                    <a:pt x="10154" y="7957"/>
                    <a:pt x="10034" y="7959"/>
                  </a:cubicBezTo>
                  <a:cubicBezTo>
                    <a:pt x="9572" y="7969"/>
                    <a:pt x="9112" y="7976"/>
                    <a:pt x="8649" y="7985"/>
                  </a:cubicBezTo>
                  <a:cubicBezTo>
                    <a:pt x="8636" y="7985"/>
                    <a:pt x="8624" y="7985"/>
                    <a:pt x="8611" y="7985"/>
                  </a:cubicBezTo>
                  <a:cubicBezTo>
                    <a:pt x="8551" y="7985"/>
                    <a:pt x="8489" y="7980"/>
                    <a:pt x="8437" y="7954"/>
                  </a:cubicBezTo>
                  <a:cubicBezTo>
                    <a:pt x="8371" y="7922"/>
                    <a:pt x="8322" y="7847"/>
                    <a:pt x="8345" y="7777"/>
                  </a:cubicBezTo>
                  <a:cubicBezTo>
                    <a:pt x="8359" y="7736"/>
                    <a:pt x="8404" y="7712"/>
                    <a:pt x="8445" y="7712"/>
                  </a:cubicBezTo>
                  <a:cubicBezTo>
                    <a:pt x="8474" y="7712"/>
                    <a:pt x="8500" y="7724"/>
                    <a:pt x="8513" y="7751"/>
                  </a:cubicBezTo>
                  <a:lnTo>
                    <a:pt x="8865" y="7628"/>
                  </a:lnTo>
                  <a:cubicBezTo>
                    <a:pt x="9581" y="7602"/>
                    <a:pt x="10292" y="7527"/>
                    <a:pt x="10997" y="7401"/>
                  </a:cubicBezTo>
                  <a:cubicBezTo>
                    <a:pt x="11232" y="7359"/>
                    <a:pt x="11472" y="7311"/>
                    <a:pt x="11712" y="7311"/>
                  </a:cubicBezTo>
                  <a:close/>
                  <a:moveTo>
                    <a:pt x="7612" y="7923"/>
                  </a:moveTo>
                  <a:cubicBezTo>
                    <a:pt x="7680" y="7923"/>
                    <a:pt x="7751" y="7936"/>
                    <a:pt x="7785" y="7993"/>
                  </a:cubicBezTo>
                  <a:cubicBezTo>
                    <a:pt x="7851" y="8108"/>
                    <a:pt x="7684" y="8215"/>
                    <a:pt x="7555" y="8244"/>
                  </a:cubicBezTo>
                  <a:cubicBezTo>
                    <a:pt x="7141" y="8339"/>
                    <a:pt x="6726" y="8417"/>
                    <a:pt x="6304" y="8479"/>
                  </a:cubicBezTo>
                  <a:cubicBezTo>
                    <a:pt x="6281" y="8406"/>
                    <a:pt x="6288" y="8323"/>
                    <a:pt x="6320" y="8251"/>
                  </a:cubicBezTo>
                  <a:lnTo>
                    <a:pt x="6412" y="8149"/>
                  </a:lnTo>
                  <a:cubicBezTo>
                    <a:pt x="6789" y="8025"/>
                    <a:pt x="7179" y="7950"/>
                    <a:pt x="7573" y="7924"/>
                  </a:cubicBezTo>
                  <a:cubicBezTo>
                    <a:pt x="7585" y="7924"/>
                    <a:pt x="7598" y="7923"/>
                    <a:pt x="7612" y="7923"/>
                  </a:cubicBezTo>
                  <a:close/>
                  <a:moveTo>
                    <a:pt x="65706" y="3586"/>
                  </a:moveTo>
                  <a:cubicBezTo>
                    <a:pt x="65745" y="3586"/>
                    <a:pt x="65790" y="3592"/>
                    <a:pt x="65841" y="3606"/>
                  </a:cubicBezTo>
                  <a:cubicBezTo>
                    <a:pt x="66257" y="3716"/>
                    <a:pt x="66427" y="4475"/>
                    <a:pt x="66628" y="4801"/>
                  </a:cubicBezTo>
                  <a:cubicBezTo>
                    <a:pt x="66692" y="4906"/>
                    <a:pt x="66762" y="5011"/>
                    <a:pt x="66834" y="5112"/>
                  </a:cubicBezTo>
                  <a:cubicBezTo>
                    <a:pt x="67051" y="5421"/>
                    <a:pt x="67296" y="5707"/>
                    <a:pt x="67562" y="5972"/>
                  </a:cubicBezTo>
                  <a:cubicBezTo>
                    <a:pt x="68279" y="6683"/>
                    <a:pt x="69152" y="7232"/>
                    <a:pt x="70078" y="7629"/>
                  </a:cubicBezTo>
                  <a:cubicBezTo>
                    <a:pt x="70188" y="7676"/>
                    <a:pt x="71694" y="8260"/>
                    <a:pt x="71618" y="8367"/>
                  </a:cubicBezTo>
                  <a:cubicBezTo>
                    <a:pt x="71545" y="8473"/>
                    <a:pt x="71399" y="8493"/>
                    <a:pt x="71270" y="8493"/>
                  </a:cubicBezTo>
                  <a:cubicBezTo>
                    <a:pt x="71269" y="8493"/>
                    <a:pt x="71268" y="8493"/>
                    <a:pt x="71267" y="8493"/>
                  </a:cubicBezTo>
                  <a:cubicBezTo>
                    <a:pt x="70027" y="8493"/>
                    <a:pt x="68953" y="7683"/>
                    <a:pt x="67996" y="6898"/>
                  </a:cubicBezTo>
                  <a:cubicBezTo>
                    <a:pt x="67138" y="6196"/>
                    <a:pt x="66278" y="5472"/>
                    <a:pt x="65649" y="4561"/>
                  </a:cubicBezTo>
                  <a:cubicBezTo>
                    <a:pt x="65515" y="4365"/>
                    <a:pt x="65271" y="3586"/>
                    <a:pt x="65706" y="3586"/>
                  </a:cubicBezTo>
                  <a:close/>
                  <a:moveTo>
                    <a:pt x="22407" y="5344"/>
                  </a:moveTo>
                  <a:cubicBezTo>
                    <a:pt x="22760" y="5344"/>
                    <a:pt x="23136" y="5502"/>
                    <a:pt x="23498" y="5502"/>
                  </a:cubicBezTo>
                  <a:cubicBezTo>
                    <a:pt x="23582" y="5502"/>
                    <a:pt x="23666" y="5493"/>
                    <a:pt x="23748" y="5472"/>
                  </a:cubicBezTo>
                  <a:lnTo>
                    <a:pt x="23752" y="5810"/>
                  </a:lnTo>
                  <a:cubicBezTo>
                    <a:pt x="23274" y="5909"/>
                    <a:pt x="22885" y="6263"/>
                    <a:pt x="22587" y="6647"/>
                  </a:cubicBezTo>
                  <a:cubicBezTo>
                    <a:pt x="22288" y="7034"/>
                    <a:pt x="22054" y="7470"/>
                    <a:pt x="21730" y="7836"/>
                  </a:cubicBezTo>
                  <a:cubicBezTo>
                    <a:pt x="20988" y="8675"/>
                    <a:pt x="19845" y="9077"/>
                    <a:pt x="18725" y="9148"/>
                  </a:cubicBezTo>
                  <a:cubicBezTo>
                    <a:pt x="18578" y="9158"/>
                    <a:pt x="18431" y="9162"/>
                    <a:pt x="18284" y="9162"/>
                  </a:cubicBezTo>
                  <a:cubicBezTo>
                    <a:pt x="17313" y="9162"/>
                    <a:pt x="16346" y="8971"/>
                    <a:pt x="15391" y="8780"/>
                  </a:cubicBezTo>
                  <a:cubicBezTo>
                    <a:pt x="14967" y="8695"/>
                    <a:pt x="14544" y="8611"/>
                    <a:pt x="14118" y="8525"/>
                  </a:cubicBezTo>
                  <a:cubicBezTo>
                    <a:pt x="13962" y="8493"/>
                    <a:pt x="13794" y="8459"/>
                    <a:pt x="13673" y="8353"/>
                  </a:cubicBezTo>
                  <a:cubicBezTo>
                    <a:pt x="13551" y="8247"/>
                    <a:pt x="13498" y="8048"/>
                    <a:pt x="13601" y="7923"/>
                  </a:cubicBezTo>
                  <a:lnTo>
                    <a:pt x="13601" y="7923"/>
                  </a:lnTo>
                  <a:cubicBezTo>
                    <a:pt x="14574" y="8123"/>
                    <a:pt x="15568" y="8279"/>
                    <a:pt x="16557" y="8279"/>
                  </a:cubicBezTo>
                  <a:cubicBezTo>
                    <a:pt x="16978" y="8279"/>
                    <a:pt x="17399" y="8250"/>
                    <a:pt x="17816" y="8185"/>
                  </a:cubicBezTo>
                  <a:cubicBezTo>
                    <a:pt x="19216" y="7966"/>
                    <a:pt x="20592" y="7288"/>
                    <a:pt x="21396" y="6121"/>
                  </a:cubicBezTo>
                  <a:cubicBezTo>
                    <a:pt x="21581" y="5852"/>
                    <a:pt x="21753" y="5544"/>
                    <a:pt x="22051" y="5413"/>
                  </a:cubicBezTo>
                  <a:cubicBezTo>
                    <a:pt x="22166" y="5363"/>
                    <a:pt x="22285" y="5344"/>
                    <a:pt x="22407" y="5344"/>
                  </a:cubicBezTo>
                  <a:close/>
                  <a:moveTo>
                    <a:pt x="72520" y="8462"/>
                  </a:moveTo>
                  <a:cubicBezTo>
                    <a:pt x="73166" y="8462"/>
                    <a:pt x="73810" y="8591"/>
                    <a:pt x="74404" y="8840"/>
                  </a:cubicBezTo>
                  <a:lnTo>
                    <a:pt x="75051" y="9352"/>
                  </a:lnTo>
                  <a:cubicBezTo>
                    <a:pt x="75155" y="9419"/>
                    <a:pt x="75219" y="9545"/>
                    <a:pt x="75213" y="9669"/>
                  </a:cubicBezTo>
                  <a:cubicBezTo>
                    <a:pt x="74621" y="9636"/>
                    <a:pt x="74136" y="9190"/>
                    <a:pt x="73563" y="9044"/>
                  </a:cubicBezTo>
                  <a:cubicBezTo>
                    <a:pt x="73107" y="8926"/>
                    <a:pt x="72604" y="8998"/>
                    <a:pt x="72189" y="8781"/>
                  </a:cubicBezTo>
                  <a:cubicBezTo>
                    <a:pt x="72147" y="8760"/>
                    <a:pt x="72106" y="8733"/>
                    <a:pt x="72085" y="8693"/>
                  </a:cubicBezTo>
                  <a:cubicBezTo>
                    <a:pt x="72057" y="8625"/>
                    <a:pt x="72098" y="8545"/>
                    <a:pt x="72161" y="8509"/>
                  </a:cubicBezTo>
                  <a:cubicBezTo>
                    <a:pt x="72225" y="8472"/>
                    <a:pt x="72299" y="8468"/>
                    <a:pt x="72371" y="8465"/>
                  </a:cubicBezTo>
                  <a:cubicBezTo>
                    <a:pt x="72420" y="8463"/>
                    <a:pt x="72470" y="8462"/>
                    <a:pt x="72520" y="8462"/>
                  </a:cubicBezTo>
                  <a:close/>
                  <a:moveTo>
                    <a:pt x="75990" y="9791"/>
                  </a:moveTo>
                  <a:cubicBezTo>
                    <a:pt x="75995" y="9791"/>
                    <a:pt x="76001" y="9791"/>
                    <a:pt x="76007" y="9792"/>
                  </a:cubicBezTo>
                  <a:cubicBezTo>
                    <a:pt x="76081" y="9798"/>
                    <a:pt x="76182" y="9839"/>
                    <a:pt x="76289" y="9911"/>
                  </a:cubicBezTo>
                  <a:cubicBezTo>
                    <a:pt x="76594" y="10113"/>
                    <a:pt x="76821" y="10510"/>
                    <a:pt x="76824" y="10875"/>
                  </a:cubicBezTo>
                  <a:cubicBezTo>
                    <a:pt x="76824" y="10908"/>
                    <a:pt x="76818" y="10944"/>
                    <a:pt x="76792" y="10959"/>
                  </a:cubicBezTo>
                  <a:cubicBezTo>
                    <a:pt x="76785" y="10963"/>
                    <a:pt x="76776" y="10965"/>
                    <a:pt x="76767" y="10965"/>
                  </a:cubicBezTo>
                  <a:cubicBezTo>
                    <a:pt x="76750" y="10965"/>
                    <a:pt x="76731" y="10958"/>
                    <a:pt x="76713" y="10950"/>
                  </a:cubicBezTo>
                  <a:cubicBezTo>
                    <a:pt x="76451" y="10828"/>
                    <a:pt x="76258" y="10599"/>
                    <a:pt x="76071" y="10377"/>
                  </a:cubicBezTo>
                  <a:cubicBezTo>
                    <a:pt x="76018" y="10314"/>
                    <a:pt x="75967" y="10251"/>
                    <a:pt x="75931" y="10177"/>
                  </a:cubicBezTo>
                  <a:cubicBezTo>
                    <a:pt x="75801" y="9912"/>
                    <a:pt x="75853" y="9791"/>
                    <a:pt x="75990" y="9791"/>
                  </a:cubicBezTo>
                  <a:close/>
                  <a:moveTo>
                    <a:pt x="77273" y="11201"/>
                  </a:moveTo>
                  <a:cubicBezTo>
                    <a:pt x="77312" y="11201"/>
                    <a:pt x="77353" y="11228"/>
                    <a:pt x="77384" y="11254"/>
                  </a:cubicBezTo>
                  <a:cubicBezTo>
                    <a:pt x="77685" y="11503"/>
                    <a:pt x="78496" y="11893"/>
                    <a:pt x="78452" y="12340"/>
                  </a:cubicBezTo>
                  <a:cubicBezTo>
                    <a:pt x="78405" y="12352"/>
                    <a:pt x="78359" y="12357"/>
                    <a:pt x="78313" y="12357"/>
                  </a:cubicBezTo>
                  <a:cubicBezTo>
                    <a:pt x="77964" y="12357"/>
                    <a:pt x="77639" y="12041"/>
                    <a:pt x="77411" y="11811"/>
                  </a:cubicBezTo>
                  <a:cubicBezTo>
                    <a:pt x="77264" y="11662"/>
                    <a:pt x="77106" y="11456"/>
                    <a:pt x="77192" y="11265"/>
                  </a:cubicBezTo>
                  <a:cubicBezTo>
                    <a:pt x="77204" y="11244"/>
                    <a:pt x="77215" y="11219"/>
                    <a:pt x="77237" y="11209"/>
                  </a:cubicBezTo>
                  <a:cubicBezTo>
                    <a:pt x="77248" y="11203"/>
                    <a:pt x="77260" y="11201"/>
                    <a:pt x="77273" y="11201"/>
                  </a:cubicBezTo>
                  <a:close/>
                  <a:moveTo>
                    <a:pt x="33029" y="1"/>
                  </a:moveTo>
                  <a:cubicBezTo>
                    <a:pt x="32463" y="1"/>
                    <a:pt x="31891" y="77"/>
                    <a:pt x="31480" y="460"/>
                  </a:cubicBezTo>
                  <a:cubicBezTo>
                    <a:pt x="30814" y="1079"/>
                    <a:pt x="30893" y="2186"/>
                    <a:pt x="30470" y="3004"/>
                  </a:cubicBezTo>
                  <a:cubicBezTo>
                    <a:pt x="29978" y="3954"/>
                    <a:pt x="29125" y="4235"/>
                    <a:pt x="28189" y="4235"/>
                  </a:cubicBezTo>
                  <a:cubicBezTo>
                    <a:pt x="27092" y="4235"/>
                    <a:pt x="25880" y="3849"/>
                    <a:pt x="25002" y="3706"/>
                  </a:cubicBezTo>
                  <a:cubicBezTo>
                    <a:pt x="24687" y="3655"/>
                    <a:pt x="24362" y="3626"/>
                    <a:pt x="24038" y="3626"/>
                  </a:cubicBezTo>
                  <a:cubicBezTo>
                    <a:pt x="23137" y="3626"/>
                    <a:pt x="22244" y="3854"/>
                    <a:pt x="21598" y="4482"/>
                  </a:cubicBezTo>
                  <a:cubicBezTo>
                    <a:pt x="20959" y="5104"/>
                    <a:pt x="20664" y="6021"/>
                    <a:pt x="20081" y="6700"/>
                  </a:cubicBezTo>
                  <a:cubicBezTo>
                    <a:pt x="19287" y="7628"/>
                    <a:pt x="18119" y="7967"/>
                    <a:pt x="16899" y="7967"/>
                  </a:cubicBezTo>
                  <a:cubicBezTo>
                    <a:pt x="16112" y="7967"/>
                    <a:pt x="15304" y="7827"/>
                    <a:pt x="14561" y="7612"/>
                  </a:cubicBezTo>
                  <a:cubicBezTo>
                    <a:pt x="13695" y="7361"/>
                    <a:pt x="12843" y="7034"/>
                    <a:pt x="11951" y="6925"/>
                  </a:cubicBezTo>
                  <a:cubicBezTo>
                    <a:pt x="11704" y="6895"/>
                    <a:pt x="11456" y="6882"/>
                    <a:pt x="11208" y="6882"/>
                  </a:cubicBezTo>
                  <a:cubicBezTo>
                    <a:pt x="10414" y="6882"/>
                    <a:pt x="9617" y="7018"/>
                    <a:pt x="8832" y="7162"/>
                  </a:cubicBezTo>
                  <a:cubicBezTo>
                    <a:pt x="6220" y="7642"/>
                    <a:pt x="3452" y="8334"/>
                    <a:pt x="1655" y="10359"/>
                  </a:cubicBezTo>
                  <a:cubicBezTo>
                    <a:pt x="924" y="11186"/>
                    <a:pt x="415" y="12172"/>
                    <a:pt x="1" y="13214"/>
                  </a:cubicBezTo>
                  <a:cubicBezTo>
                    <a:pt x="1076" y="11281"/>
                    <a:pt x="3032" y="9832"/>
                    <a:pt x="5128" y="9168"/>
                  </a:cubicBezTo>
                  <a:cubicBezTo>
                    <a:pt x="6464" y="8746"/>
                    <a:pt x="7847" y="8586"/>
                    <a:pt x="9244" y="8586"/>
                  </a:cubicBezTo>
                  <a:cubicBezTo>
                    <a:pt x="10839" y="8586"/>
                    <a:pt x="12450" y="8794"/>
                    <a:pt x="14025" y="9058"/>
                  </a:cubicBezTo>
                  <a:cubicBezTo>
                    <a:pt x="15379" y="9284"/>
                    <a:pt x="16764" y="9547"/>
                    <a:pt x="18126" y="9547"/>
                  </a:cubicBezTo>
                  <a:cubicBezTo>
                    <a:pt x="18895" y="9547"/>
                    <a:pt x="19656" y="9463"/>
                    <a:pt x="20400" y="9242"/>
                  </a:cubicBezTo>
                  <a:cubicBezTo>
                    <a:pt x="21160" y="9017"/>
                    <a:pt x="21904" y="8628"/>
                    <a:pt x="22381" y="7976"/>
                  </a:cubicBezTo>
                  <a:cubicBezTo>
                    <a:pt x="23065" y="7044"/>
                    <a:pt x="23109" y="6473"/>
                    <a:pt x="24161" y="6037"/>
                  </a:cubicBezTo>
                  <a:cubicBezTo>
                    <a:pt x="24837" y="5756"/>
                    <a:pt x="25669" y="5663"/>
                    <a:pt x="26490" y="5663"/>
                  </a:cubicBezTo>
                  <a:cubicBezTo>
                    <a:pt x="27114" y="5663"/>
                    <a:pt x="27733" y="5717"/>
                    <a:pt x="28271" y="5783"/>
                  </a:cubicBezTo>
                  <a:cubicBezTo>
                    <a:pt x="28493" y="5810"/>
                    <a:pt x="28718" y="5843"/>
                    <a:pt x="28941" y="5843"/>
                  </a:cubicBezTo>
                  <a:cubicBezTo>
                    <a:pt x="29092" y="5843"/>
                    <a:pt x="29241" y="5827"/>
                    <a:pt x="29387" y="5785"/>
                  </a:cubicBezTo>
                  <a:cubicBezTo>
                    <a:pt x="30847" y="5356"/>
                    <a:pt x="30572" y="2902"/>
                    <a:pt x="31786" y="1958"/>
                  </a:cubicBezTo>
                  <a:cubicBezTo>
                    <a:pt x="32239" y="1607"/>
                    <a:pt x="32828" y="1526"/>
                    <a:pt x="33391" y="1462"/>
                  </a:cubicBezTo>
                  <a:cubicBezTo>
                    <a:pt x="34566" y="1329"/>
                    <a:pt x="35759" y="1218"/>
                    <a:pt x="36942" y="1218"/>
                  </a:cubicBezTo>
                  <a:cubicBezTo>
                    <a:pt x="38216" y="1218"/>
                    <a:pt x="39479" y="1346"/>
                    <a:pt x="40702" y="1710"/>
                  </a:cubicBezTo>
                  <a:cubicBezTo>
                    <a:pt x="42267" y="2176"/>
                    <a:pt x="43705" y="3014"/>
                    <a:pt x="45211" y="3658"/>
                  </a:cubicBezTo>
                  <a:cubicBezTo>
                    <a:pt x="46204" y="4082"/>
                    <a:pt x="47339" y="4503"/>
                    <a:pt x="48529" y="4856"/>
                  </a:cubicBezTo>
                  <a:cubicBezTo>
                    <a:pt x="50284" y="5375"/>
                    <a:pt x="52153" y="5743"/>
                    <a:pt x="53841" y="5743"/>
                  </a:cubicBezTo>
                  <a:cubicBezTo>
                    <a:pt x="54204" y="5743"/>
                    <a:pt x="54559" y="5726"/>
                    <a:pt x="54902" y="5690"/>
                  </a:cubicBezTo>
                  <a:cubicBezTo>
                    <a:pt x="56175" y="5555"/>
                    <a:pt x="57392" y="5097"/>
                    <a:pt x="58629" y="4756"/>
                  </a:cubicBezTo>
                  <a:cubicBezTo>
                    <a:pt x="59741" y="4448"/>
                    <a:pt x="61114" y="4111"/>
                    <a:pt x="62395" y="4111"/>
                  </a:cubicBezTo>
                  <a:cubicBezTo>
                    <a:pt x="62985" y="4111"/>
                    <a:pt x="63556" y="4182"/>
                    <a:pt x="64072" y="4361"/>
                  </a:cubicBezTo>
                  <a:cubicBezTo>
                    <a:pt x="66019" y="5035"/>
                    <a:pt x="67121" y="7199"/>
                    <a:pt x="68921" y="8221"/>
                  </a:cubicBezTo>
                  <a:cubicBezTo>
                    <a:pt x="70655" y="9204"/>
                    <a:pt x="72826" y="9012"/>
                    <a:pt x="74589" y="9944"/>
                  </a:cubicBezTo>
                  <a:cubicBezTo>
                    <a:pt x="75653" y="10507"/>
                    <a:pt x="76486" y="11434"/>
                    <a:pt x="77443" y="12177"/>
                  </a:cubicBezTo>
                  <a:cubicBezTo>
                    <a:pt x="79124" y="13480"/>
                    <a:pt x="81215" y="14198"/>
                    <a:pt x="83313" y="14198"/>
                  </a:cubicBezTo>
                  <a:cubicBezTo>
                    <a:pt x="83377" y="14198"/>
                    <a:pt x="83442" y="14198"/>
                    <a:pt x="83507" y="14196"/>
                  </a:cubicBezTo>
                  <a:cubicBezTo>
                    <a:pt x="81596" y="13666"/>
                    <a:pt x="79586" y="13075"/>
                    <a:pt x="78204" y="11605"/>
                  </a:cubicBezTo>
                  <a:cubicBezTo>
                    <a:pt x="77635" y="10997"/>
                    <a:pt x="77196" y="10262"/>
                    <a:pt x="76590" y="9692"/>
                  </a:cubicBezTo>
                  <a:cubicBezTo>
                    <a:pt x="74351" y="7589"/>
                    <a:pt x="70513" y="8298"/>
                    <a:pt x="68325" y="6139"/>
                  </a:cubicBezTo>
                  <a:cubicBezTo>
                    <a:pt x="67178" y="5009"/>
                    <a:pt x="66678" y="3251"/>
                    <a:pt x="65382" y="2309"/>
                  </a:cubicBezTo>
                  <a:cubicBezTo>
                    <a:pt x="64569" y="1717"/>
                    <a:pt x="63724" y="1508"/>
                    <a:pt x="62863" y="1508"/>
                  </a:cubicBezTo>
                  <a:cubicBezTo>
                    <a:pt x="60787" y="1508"/>
                    <a:pt x="58614" y="2723"/>
                    <a:pt x="56542" y="2723"/>
                  </a:cubicBezTo>
                  <a:cubicBezTo>
                    <a:pt x="56435" y="2723"/>
                    <a:pt x="56329" y="2720"/>
                    <a:pt x="56222" y="2713"/>
                  </a:cubicBezTo>
                  <a:cubicBezTo>
                    <a:pt x="54374" y="2596"/>
                    <a:pt x="52476" y="864"/>
                    <a:pt x="50646" y="864"/>
                  </a:cubicBezTo>
                  <a:cubicBezTo>
                    <a:pt x="50513" y="864"/>
                    <a:pt x="50381" y="873"/>
                    <a:pt x="50249" y="893"/>
                  </a:cubicBezTo>
                  <a:cubicBezTo>
                    <a:pt x="48510" y="1150"/>
                    <a:pt x="47730" y="3034"/>
                    <a:pt x="45778" y="3034"/>
                  </a:cubicBezTo>
                  <a:cubicBezTo>
                    <a:pt x="45630" y="3034"/>
                    <a:pt x="45476" y="3023"/>
                    <a:pt x="45314" y="3000"/>
                  </a:cubicBezTo>
                  <a:cubicBezTo>
                    <a:pt x="44014" y="2816"/>
                    <a:pt x="42885" y="2024"/>
                    <a:pt x="41688" y="1465"/>
                  </a:cubicBezTo>
                  <a:cubicBezTo>
                    <a:pt x="39133" y="270"/>
                    <a:pt x="36253" y="132"/>
                    <a:pt x="33455" y="12"/>
                  </a:cubicBezTo>
                  <a:cubicBezTo>
                    <a:pt x="33316" y="5"/>
                    <a:pt x="33172" y="1"/>
                    <a:pt x="33029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35"/>
            <p:cNvSpPr/>
            <p:nvPr/>
          </p:nvSpPr>
          <p:spPr>
            <a:xfrm>
              <a:off x="397465" y="2442934"/>
              <a:ext cx="3150790" cy="1536078"/>
            </a:xfrm>
            <a:custGeom>
              <a:avLst/>
              <a:gdLst/>
              <a:ahLst/>
              <a:cxnLst/>
              <a:rect l="l" t="t" r="r" b="b"/>
              <a:pathLst>
                <a:path w="82622" h="40280" extrusionOk="0">
                  <a:moveTo>
                    <a:pt x="2716" y="3982"/>
                  </a:moveTo>
                  <a:cubicBezTo>
                    <a:pt x="2898" y="3982"/>
                    <a:pt x="2705" y="4196"/>
                    <a:pt x="2586" y="4299"/>
                  </a:cubicBezTo>
                  <a:cubicBezTo>
                    <a:pt x="2502" y="4373"/>
                    <a:pt x="2391" y="4430"/>
                    <a:pt x="2281" y="4430"/>
                  </a:cubicBezTo>
                  <a:cubicBezTo>
                    <a:pt x="2276" y="4430"/>
                    <a:pt x="2271" y="4430"/>
                    <a:pt x="2265" y="4429"/>
                  </a:cubicBezTo>
                  <a:cubicBezTo>
                    <a:pt x="2072" y="4425"/>
                    <a:pt x="2092" y="4277"/>
                    <a:pt x="2215" y="4176"/>
                  </a:cubicBezTo>
                  <a:cubicBezTo>
                    <a:pt x="2218" y="4171"/>
                    <a:pt x="2224" y="4168"/>
                    <a:pt x="2228" y="4167"/>
                  </a:cubicBezTo>
                  <a:cubicBezTo>
                    <a:pt x="2337" y="4081"/>
                    <a:pt x="2510" y="4017"/>
                    <a:pt x="2641" y="3991"/>
                  </a:cubicBezTo>
                  <a:cubicBezTo>
                    <a:pt x="2671" y="3985"/>
                    <a:pt x="2696" y="3982"/>
                    <a:pt x="2716" y="3982"/>
                  </a:cubicBezTo>
                  <a:close/>
                  <a:moveTo>
                    <a:pt x="1772" y="4291"/>
                  </a:moveTo>
                  <a:cubicBezTo>
                    <a:pt x="1828" y="4291"/>
                    <a:pt x="1881" y="4308"/>
                    <a:pt x="1927" y="4350"/>
                  </a:cubicBezTo>
                  <a:cubicBezTo>
                    <a:pt x="2030" y="4448"/>
                    <a:pt x="2036" y="4631"/>
                    <a:pt x="1982" y="4769"/>
                  </a:cubicBezTo>
                  <a:cubicBezTo>
                    <a:pt x="1929" y="4905"/>
                    <a:pt x="1828" y="5010"/>
                    <a:pt x="1748" y="5127"/>
                  </a:cubicBezTo>
                  <a:cubicBezTo>
                    <a:pt x="1521" y="5451"/>
                    <a:pt x="1430" y="5865"/>
                    <a:pt x="1327" y="6262"/>
                  </a:cubicBezTo>
                  <a:cubicBezTo>
                    <a:pt x="1221" y="6671"/>
                    <a:pt x="1097" y="7076"/>
                    <a:pt x="935" y="7459"/>
                  </a:cubicBezTo>
                  <a:cubicBezTo>
                    <a:pt x="902" y="7537"/>
                    <a:pt x="864" y="7618"/>
                    <a:pt x="796" y="7660"/>
                  </a:cubicBezTo>
                  <a:cubicBezTo>
                    <a:pt x="774" y="7675"/>
                    <a:pt x="747" y="7682"/>
                    <a:pt x="720" y="7682"/>
                  </a:cubicBezTo>
                  <a:cubicBezTo>
                    <a:pt x="668" y="7682"/>
                    <a:pt x="616" y="7655"/>
                    <a:pt x="597" y="7601"/>
                  </a:cubicBezTo>
                  <a:lnTo>
                    <a:pt x="520" y="7413"/>
                  </a:lnTo>
                  <a:cubicBezTo>
                    <a:pt x="415" y="7227"/>
                    <a:pt x="388" y="6998"/>
                    <a:pt x="365" y="6778"/>
                  </a:cubicBezTo>
                  <a:cubicBezTo>
                    <a:pt x="325" y="6410"/>
                    <a:pt x="286" y="6026"/>
                    <a:pt x="382" y="5675"/>
                  </a:cubicBezTo>
                  <a:cubicBezTo>
                    <a:pt x="537" y="5113"/>
                    <a:pt x="998" y="4749"/>
                    <a:pt x="1435" y="4434"/>
                  </a:cubicBezTo>
                  <a:cubicBezTo>
                    <a:pt x="1535" y="4362"/>
                    <a:pt x="1659" y="4291"/>
                    <a:pt x="1772" y="4291"/>
                  </a:cubicBezTo>
                  <a:close/>
                  <a:moveTo>
                    <a:pt x="1336" y="8023"/>
                  </a:moveTo>
                  <a:cubicBezTo>
                    <a:pt x="1425" y="8023"/>
                    <a:pt x="1520" y="8082"/>
                    <a:pt x="1577" y="8166"/>
                  </a:cubicBezTo>
                  <a:cubicBezTo>
                    <a:pt x="1658" y="8283"/>
                    <a:pt x="1685" y="8434"/>
                    <a:pt x="1714" y="8577"/>
                  </a:cubicBezTo>
                  <a:cubicBezTo>
                    <a:pt x="1992" y="9953"/>
                    <a:pt x="2674" y="11204"/>
                    <a:pt x="3529" y="12245"/>
                  </a:cubicBezTo>
                  <a:cubicBezTo>
                    <a:pt x="4385" y="13284"/>
                    <a:pt x="5410" y="14127"/>
                    <a:pt x="6463" y="14898"/>
                  </a:cubicBezTo>
                  <a:cubicBezTo>
                    <a:pt x="6750" y="15107"/>
                    <a:pt x="7039" y="15312"/>
                    <a:pt x="7352" y="15464"/>
                  </a:cubicBezTo>
                  <a:cubicBezTo>
                    <a:pt x="7717" y="15641"/>
                    <a:pt x="8119" y="15750"/>
                    <a:pt x="8423" y="16044"/>
                  </a:cubicBezTo>
                  <a:cubicBezTo>
                    <a:pt x="6728" y="15404"/>
                    <a:pt x="5126" y="14430"/>
                    <a:pt x="3711" y="13183"/>
                  </a:cubicBezTo>
                  <a:cubicBezTo>
                    <a:pt x="3327" y="12845"/>
                    <a:pt x="3042" y="12379"/>
                    <a:pt x="2741" y="11952"/>
                  </a:cubicBezTo>
                  <a:cubicBezTo>
                    <a:pt x="2003" y="10910"/>
                    <a:pt x="1014" y="9823"/>
                    <a:pt x="1104" y="8391"/>
                  </a:cubicBezTo>
                  <a:cubicBezTo>
                    <a:pt x="1113" y="8263"/>
                    <a:pt x="1136" y="8120"/>
                    <a:pt x="1233" y="8054"/>
                  </a:cubicBezTo>
                  <a:cubicBezTo>
                    <a:pt x="1265" y="8033"/>
                    <a:pt x="1300" y="8023"/>
                    <a:pt x="1336" y="8023"/>
                  </a:cubicBezTo>
                  <a:close/>
                  <a:moveTo>
                    <a:pt x="10878" y="16557"/>
                  </a:moveTo>
                  <a:cubicBezTo>
                    <a:pt x="11128" y="16557"/>
                    <a:pt x="11391" y="16730"/>
                    <a:pt x="11597" y="16918"/>
                  </a:cubicBezTo>
                  <a:cubicBezTo>
                    <a:pt x="12679" y="17906"/>
                    <a:pt x="13483" y="19612"/>
                    <a:pt x="13505" y="21177"/>
                  </a:cubicBezTo>
                  <a:cubicBezTo>
                    <a:pt x="13504" y="21323"/>
                    <a:pt x="13417" y="22465"/>
                    <a:pt x="13130" y="22465"/>
                  </a:cubicBezTo>
                  <a:cubicBezTo>
                    <a:pt x="13066" y="22465"/>
                    <a:pt x="12992" y="22408"/>
                    <a:pt x="12906" y="22269"/>
                  </a:cubicBezTo>
                  <a:cubicBezTo>
                    <a:pt x="12807" y="22107"/>
                    <a:pt x="12820" y="21898"/>
                    <a:pt x="12823" y="21704"/>
                  </a:cubicBezTo>
                  <a:cubicBezTo>
                    <a:pt x="12835" y="20878"/>
                    <a:pt x="12576" y="20057"/>
                    <a:pt x="12158" y="19368"/>
                  </a:cubicBezTo>
                  <a:cubicBezTo>
                    <a:pt x="11733" y="18667"/>
                    <a:pt x="11144" y="18084"/>
                    <a:pt x="10508" y="17637"/>
                  </a:cubicBezTo>
                  <a:cubicBezTo>
                    <a:pt x="10385" y="17551"/>
                    <a:pt x="9601" y="16994"/>
                    <a:pt x="9750" y="16777"/>
                  </a:cubicBezTo>
                  <a:cubicBezTo>
                    <a:pt x="9758" y="16765"/>
                    <a:pt x="9770" y="16754"/>
                    <a:pt x="9786" y="16744"/>
                  </a:cubicBezTo>
                  <a:cubicBezTo>
                    <a:pt x="9818" y="16722"/>
                    <a:pt x="9854" y="16713"/>
                    <a:pt x="9892" y="16713"/>
                  </a:cubicBezTo>
                  <a:cubicBezTo>
                    <a:pt x="9938" y="16713"/>
                    <a:pt x="9986" y="16726"/>
                    <a:pt x="10031" y="16744"/>
                  </a:cubicBezTo>
                  <a:cubicBezTo>
                    <a:pt x="10108" y="16772"/>
                    <a:pt x="10185" y="16813"/>
                    <a:pt x="10265" y="16813"/>
                  </a:cubicBezTo>
                  <a:cubicBezTo>
                    <a:pt x="10269" y="16813"/>
                    <a:pt x="10273" y="16813"/>
                    <a:pt x="10277" y="16812"/>
                  </a:cubicBezTo>
                  <a:cubicBezTo>
                    <a:pt x="10416" y="16808"/>
                    <a:pt x="10524" y="16679"/>
                    <a:pt x="10651" y="16612"/>
                  </a:cubicBezTo>
                  <a:cubicBezTo>
                    <a:pt x="10724" y="16573"/>
                    <a:pt x="10801" y="16557"/>
                    <a:pt x="10878" y="16557"/>
                  </a:cubicBezTo>
                  <a:close/>
                  <a:moveTo>
                    <a:pt x="18680" y="24481"/>
                  </a:moveTo>
                  <a:cubicBezTo>
                    <a:pt x="18724" y="24481"/>
                    <a:pt x="18767" y="24495"/>
                    <a:pt x="18806" y="24527"/>
                  </a:cubicBezTo>
                  <a:cubicBezTo>
                    <a:pt x="18872" y="24581"/>
                    <a:pt x="18905" y="24672"/>
                    <a:pt x="18934" y="24760"/>
                  </a:cubicBezTo>
                  <a:cubicBezTo>
                    <a:pt x="19018" y="25021"/>
                    <a:pt x="19252" y="25538"/>
                    <a:pt x="19205" y="25820"/>
                  </a:cubicBezTo>
                  <a:cubicBezTo>
                    <a:pt x="19186" y="25928"/>
                    <a:pt x="19123" y="25975"/>
                    <a:pt x="19038" y="25975"/>
                  </a:cubicBezTo>
                  <a:cubicBezTo>
                    <a:pt x="18711" y="25975"/>
                    <a:pt x="18056" y="25284"/>
                    <a:pt x="18363" y="24709"/>
                  </a:cubicBezTo>
                  <a:cubicBezTo>
                    <a:pt x="18431" y="24586"/>
                    <a:pt x="18559" y="24481"/>
                    <a:pt x="18680" y="24481"/>
                  </a:cubicBezTo>
                  <a:close/>
                  <a:moveTo>
                    <a:pt x="20247" y="24221"/>
                  </a:moveTo>
                  <a:cubicBezTo>
                    <a:pt x="20314" y="24221"/>
                    <a:pt x="20381" y="24226"/>
                    <a:pt x="20446" y="24235"/>
                  </a:cubicBezTo>
                  <a:cubicBezTo>
                    <a:pt x="21552" y="24380"/>
                    <a:pt x="22550" y="25152"/>
                    <a:pt x="23285" y="26117"/>
                  </a:cubicBezTo>
                  <a:cubicBezTo>
                    <a:pt x="23866" y="26878"/>
                    <a:pt x="24291" y="27779"/>
                    <a:pt x="24771" y="28614"/>
                  </a:cubicBezTo>
                  <a:cubicBezTo>
                    <a:pt x="25012" y="29034"/>
                    <a:pt x="25143" y="29538"/>
                    <a:pt x="25371" y="29972"/>
                  </a:cubicBezTo>
                  <a:cubicBezTo>
                    <a:pt x="25608" y="30427"/>
                    <a:pt x="25888" y="30854"/>
                    <a:pt x="26202" y="31248"/>
                  </a:cubicBezTo>
                  <a:cubicBezTo>
                    <a:pt x="26348" y="31431"/>
                    <a:pt x="26504" y="31609"/>
                    <a:pt x="26638" y="31808"/>
                  </a:cubicBezTo>
                  <a:cubicBezTo>
                    <a:pt x="26670" y="31860"/>
                    <a:pt x="26706" y="31926"/>
                    <a:pt x="26682" y="31986"/>
                  </a:cubicBezTo>
                  <a:cubicBezTo>
                    <a:pt x="26666" y="32025"/>
                    <a:pt x="26633" y="32040"/>
                    <a:pt x="26594" y="32040"/>
                  </a:cubicBezTo>
                  <a:cubicBezTo>
                    <a:pt x="26549" y="32040"/>
                    <a:pt x="26497" y="32019"/>
                    <a:pt x="26455" y="31995"/>
                  </a:cubicBezTo>
                  <a:cubicBezTo>
                    <a:pt x="25806" y="31595"/>
                    <a:pt x="25292" y="30958"/>
                    <a:pt x="24842" y="30295"/>
                  </a:cubicBezTo>
                  <a:cubicBezTo>
                    <a:pt x="24290" y="29481"/>
                    <a:pt x="23599" y="28919"/>
                    <a:pt x="22743" y="28575"/>
                  </a:cubicBezTo>
                  <a:cubicBezTo>
                    <a:pt x="22100" y="28311"/>
                    <a:pt x="21400" y="28138"/>
                    <a:pt x="20849" y="27645"/>
                  </a:cubicBezTo>
                  <a:cubicBezTo>
                    <a:pt x="20757" y="27564"/>
                    <a:pt x="20670" y="27478"/>
                    <a:pt x="20578" y="27400"/>
                  </a:cubicBezTo>
                  <a:cubicBezTo>
                    <a:pt x="20184" y="26705"/>
                    <a:pt x="19724" y="26021"/>
                    <a:pt x="19565" y="25218"/>
                  </a:cubicBezTo>
                  <a:cubicBezTo>
                    <a:pt x="19517" y="24982"/>
                    <a:pt x="19501" y="24717"/>
                    <a:pt x="19616" y="24519"/>
                  </a:cubicBezTo>
                  <a:cubicBezTo>
                    <a:pt x="19747" y="24293"/>
                    <a:pt x="19997" y="24221"/>
                    <a:pt x="20247" y="24221"/>
                  </a:cubicBezTo>
                  <a:close/>
                  <a:moveTo>
                    <a:pt x="21659" y="28368"/>
                  </a:moveTo>
                  <a:cubicBezTo>
                    <a:pt x="21677" y="28368"/>
                    <a:pt x="21696" y="28368"/>
                    <a:pt x="21717" y="28370"/>
                  </a:cubicBezTo>
                  <a:cubicBezTo>
                    <a:pt x="22144" y="28400"/>
                    <a:pt x="22583" y="28685"/>
                    <a:pt x="22950" y="28923"/>
                  </a:cubicBezTo>
                  <a:cubicBezTo>
                    <a:pt x="23437" y="29239"/>
                    <a:pt x="23880" y="29651"/>
                    <a:pt x="24261" y="30117"/>
                  </a:cubicBezTo>
                  <a:cubicBezTo>
                    <a:pt x="24797" y="30772"/>
                    <a:pt x="25177" y="31482"/>
                    <a:pt x="25842" y="31975"/>
                  </a:cubicBezTo>
                  <a:cubicBezTo>
                    <a:pt x="26487" y="32453"/>
                    <a:pt x="27205" y="32806"/>
                    <a:pt x="27952" y="33005"/>
                  </a:cubicBezTo>
                  <a:cubicBezTo>
                    <a:pt x="28436" y="33134"/>
                    <a:pt x="28974" y="33227"/>
                    <a:pt x="29306" y="33650"/>
                  </a:cubicBezTo>
                  <a:cubicBezTo>
                    <a:pt x="29362" y="33719"/>
                    <a:pt x="29411" y="33803"/>
                    <a:pt x="29409" y="33896"/>
                  </a:cubicBezTo>
                  <a:cubicBezTo>
                    <a:pt x="29404" y="34020"/>
                    <a:pt x="29299" y="34116"/>
                    <a:pt x="29192" y="34137"/>
                  </a:cubicBezTo>
                  <a:cubicBezTo>
                    <a:pt x="29168" y="34142"/>
                    <a:pt x="29143" y="34144"/>
                    <a:pt x="29119" y="34144"/>
                  </a:cubicBezTo>
                  <a:cubicBezTo>
                    <a:pt x="29034" y="34144"/>
                    <a:pt x="28948" y="34119"/>
                    <a:pt x="28865" y="34094"/>
                  </a:cubicBezTo>
                  <a:cubicBezTo>
                    <a:pt x="28081" y="33856"/>
                    <a:pt x="27290" y="33608"/>
                    <a:pt x="26530" y="33280"/>
                  </a:cubicBezTo>
                  <a:cubicBezTo>
                    <a:pt x="25749" y="32943"/>
                    <a:pt x="25004" y="32523"/>
                    <a:pt x="24340" y="31944"/>
                  </a:cubicBezTo>
                  <a:cubicBezTo>
                    <a:pt x="23771" y="31446"/>
                    <a:pt x="23279" y="30844"/>
                    <a:pt x="22791" y="30246"/>
                  </a:cubicBezTo>
                  <a:cubicBezTo>
                    <a:pt x="22537" y="29935"/>
                    <a:pt x="22283" y="29624"/>
                    <a:pt x="22030" y="29314"/>
                  </a:cubicBezTo>
                  <a:cubicBezTo>
                    <a:pt x="21884" y="29135"/>
                    <a:pt x="21070" y="28368"/>
                    <a:pt x="21659" y="28368"/>
                  </a:cubicBezTo>
                  <a:close/>
                  <a:moveTo>
                    <a:pt x="33928" y="34801"/>
                  </a:moveTo>
                  <a:cubicBezTo>
                    <a:pt x="34053" y="34801"/>
                    <a:pt x="34180" y="34824"/>
                    <a:pt x="34301" y="34870"/>
                  </a:cubicBezTo>
                  <a:cubicBezTo>
                    <a:pt x="34364" y="34893"/>
                    <a:pt x="34437" y="34950"/>
                    <a:pt x="34420" y="35020"/>
                  </a:cubicBezTo>
                  <a:cubicBezTo>
                    <a:pt x="34413" y="35050"/>
                    <a:pt x="34390" y="35072"/>
                    <a:pt x="34366" y="35089"/>
                  </a:cubicBezTo>
                  <a:cubicBezTo>
                    <a:pt x="34293" y="35140"/>
                    <a:pt x="34208" y="35166"/>
                    <a:pt x="34122" y="35166"/>
                  </a:cubicBezTo>
                  <a:cubicBezTo>
                    <a:pt x="34049" y="35166"/>
                    <a:pt x="33976" y="35148"/>
                    <a:pt x="33910" y="35110"/>
                  </a:cubicBezTo>
                  <a:lnTo>
                    <a:pt x="33847" y="35108"/>
                  </a:lnTo>
                  <a:cubicBezTo>
                    <a:pt x="33782" y="35108"/>
                    <a:pt x="33712" y="35106"/>
                    <a:pt x="33656" y="35066"/>
                  </a:cubicBezTo>
                  <a:cubicBezTo>
                    <a:pt x="33600" y="35027"/>
                    <a:pt x="33569" y="34934"/>
                    <a:pt x="33607" y="34877"/>
                  </a:cubicBezTo>
                  <a:cubicBezTo>
                    <a:pt x="33632" y="34844"/>
                    <a:pt x="33669" y="34834"/>
                    <a:pt x="33705" y="34825"/>
                  </a:cubicBezTo>
                  <a:cubicBezTo>
                    <a:pt x="33778" y="34809"/>
                    <a:pt x="33853" y="34801"/>
                    <a:pt x="33928" y="34801"/>
                  </a:cubicBezTo>
                  <a:close/>
                  <a:moveTo>
                    <a:pt x="35314" y="34896"/>
                  </a:moveTo>
                  <a:cubicBezTo>
                    <a:pt x="35364" y="34896"/>
                    <a:pt x="35414" y="34903"/>
                    <a:pt x="35461" y="34913"/>
                  </a:cubicBezTo>
                  <a:cubicBezTo>
                    <a:pt x="36831" y="35196"/>
                    <a:pt x="38188" y="35433"/>
                    <a:pt x="39574" y="35605"/>
                  </a:cubicBezTo>
                  <a:cubicBezTo>
                    <a:pt x="40212" y="35683"/>
                    <a:pt x="40850" y="35763"/>
                    <a:pt x="41489" y="35763"/>
                  </a:cubicBezTo>
                  <a:cubicBezTo>
                    <a:pt x="41516" y="35763"/>
                    <a:pt x="41543" y="35763"/>
                    <a:pt x="41570" y="35763"/>
                  </a:cubicBezTo>
                  <a:cubicBezTo>
                    <a:pt x="42469" y="35751"/>
                    <a:pt x="43355" y="35576"/>
                    <a:pt x="44235" y="35414"/>
                  </a:cubicBezTo>
                  <a:cubicBezTo>
                    <a:pt x="44625" y="35343"/>
                    <a:pt x="45069" y="35185"/>
                    <a:pt x="45460" y="35182"/>
                  </a:cubicBezTo>
                  <a:cubicBezTo>
                    <a:pt x="45463" y="35182"/>
                    <a:pt x="45466" y="35182"/>
                    <a:pt x="45470" y="35182"/>
                  </a:cubicBezTo>
                  <a:cubicBezTo>
                    <a:pt x="45864" y="35182"/>
                    <a:pt x="45729" y="35544"/>
                    <a:pt x="45434" y="35671"/>
                  </a:cubicBezTo>
                  <a:cubicBezTo>
                    <a:pt x="43916" y="36327"/>
                    <a:pt x="42302" y="36830"/>
                    <a:pt x="40652" y="36830"/>
                  </a:cubicBezTo>
                  <a:cubicBezTo>
                    <a:pt x="40513" y="36830"/>
                    <a:pt x="40374" y="36826"/>
                    <a:pt x="40235" y="36819"/>
                  </a:cubicBezTo>
                  <a:cubicBezTo>
                    <a:pt x="38532" y="36730"/>
                    <a:pt x="36925" y="36304"/>
                    <a:pt x="35362" y="35459"/>
                  </a:cubicBezTo>
                  <a:cubicBezTo>
                    <a:pt x="35211" y="35378"/>
                    <a:pt x="35038" y="35211"/>
                    <a:pt x="35079" y="35049"/>
                  </a:cubicBezTo>
                  <a:cubicBezTo>
                    <a:pt x="35082" y="35034"/>
                    <a:pt x="35088" y="35020"/>
                    <a:pt x="35095" y="35006"/>
                  </a:cubicBezTo>
                  <a:cubicBezTo>
                    <a:pt x="35138" y="34921"/>
                    <a:pt x="35224" y="34896"/>
                    <a:pt x="35314" y="34896"/>
                  </a:cubicBezTo>
                  <a:close/>
                  <a:moveTo>
                    <a:pt x="67251" y="38044"/>
                  </a:moveTo>
                  <a:cubicBezTo>
                    <a:pt x="67286" y="38044"/>
                    <a:pt x="67320" y="38051"/>
                    <a:pt x="67350" y="38066"/>
                  </a:cubicBezTo>
                  <a:cubicBezTo>
                    <a:pt x="67773" y="38278"/>
                    <a:pt x="66983" y="38704"/>
                    <a:pt x="66620" y="38704"/>
                  </a:cubicBezTo>
                  <a:cubicBezTo>
                    <a:pt x="66590" y="38704"/>
                    <a:pt x="66563" y="38701"/>
                    <a:pt x="66540" y="38695"/>
                  </a:cubicBezTo>
                  <a:cubicBezTo>
                    <a:pt x="66516" y="38688"/>
                    <a:pt x="66487" y="38679"/>
                    <a:pt x="66470" y="38658"/>
                  </a:cubicBezTo>
                  <a:cubicBezTo>
                    <a:pt x="66433" y="38610"/>
                    <a:pt x="66474" y="38543"/>
                    <a:pt x="66516" y="38499"/>
                  </a:cubicBezTo>
                  <a:cubicBezTo>
                    <a:pt x="66637" y="38372"/>
                    <a:pt x="67001" y="38044"/>
                    <a:pt x="67251" y="38044"/>
                  </a:cubicBezTo>
                  <a:close/>
                  <a:moveTo>
                    <a:pt x="57106" y="38211"/>
                  </a:moveTo>
                  <a:cubicBezTo>
                    <a:pt x="57343" y="38211"/>
                    <a:pt x="57604" y="38296"/>
                    <a:pt x="57803" y="38345"/>
                  </a:cubicBezTo>
                  <a:cubicBezTo>
                    <a:pt x="59126" y="38675"/>
                    <a:pt x="60463" y="38984"/>
                    <a:pt x="61823" y="39116"/>
                  </a:cubicBezTo>
                  <a:cubicBezTo>
                    <a:pt x="62226" y="39155"/>
                    <a:pt x="62645" y="39192"/>
                    <a:pt x="63059" y="39192"/>
                  </a:cubicBezTo>
                  <a:cubicBezTo>
                    <a:pt x="63279" y="39192"/>
                    <a:pt x="63498" y="39181"/>
                    <a:pt x="63712" y="39155"/>
                  </a:cubicBezTo>
                  <a:cubicBezTo>
                    <a:pt x="64357" y="39076"/>
                    <a:pt x="64962" y="38801"/>
                    <a:pt x="65617" y="38777"/>
                  </a:cubicBezTo>
                  <a:cubicBezTo>
                    <a:pt x="65625" y="38776"/>
                    <a:pt x="65632" y="38776"/>
                    <a:pt x="65640" y="38776"/>
                  </a:cubicBezTo>
                  <a:cubicBezTo>
                    <a:pt x="65691" y="38776"/>
                    <a:pt x="65744" y="38782"/>
                    <a:pt x="65775" y="38821"/>
                  </a:cubicBezTo>
                  <a:cubicBezTo>
                    <a:pt x="65808" y="38857"/>
                    <a:pt x="65806" y="38910"/>
                    <a:pt x="65796" y="38954"/>
                  </a:cubicBezTo>
                  <a:cubicBezTo>
                    <a:pt x="65736" y="39250"/>
                    <a:pt x="65428" y="39420"/>
                    <a:pt x="65141" y="39528"/>
                  </a:cubicBezTo>
                  <a:cubicBezTo>
                    <a:pt x="64323" y="39836"/>
                    <a:pt x="63452" y="39934"/>
                    <a:pt x="62572" y="39934"/>
                  </a:cubicBezTo>
                  <a:cubicBezTo>
                    <a:pt x="61973" y="39934"/>
                    <a:pt x="61371" y="39889"/>
                    <a:pt x="60779" y="39833"/>
                  </a:cubicBezTo>
                  <a:cubicBezTo>
                    <a:pt x="59513" y="39713"/>
                    <a:pt x="57462" y="39582"/>
                    <a:pt x="56714" y="38338"/>
                  </a:cubicBezTo>
                  <a:cubicBezTo>
                    <a:pt x="56822" y="38244"/>
                    <a:pt x="56959" y="38211"/>
                    <a:pt x="57106" y="38211"/>
                  </a:cubicBezTo>
                  <a:close/>
                  <a:moveTo>
                    <a:pt x="6137" y="1"/>
                  </a:moveTo>
                  <a:cubicBezTo>
                    <a:pt x="5460" y="250"/>
                    <a:pt x="4944" y="851"/>
                    <a:pt x="4454" y="1431"/>
                  </a:cubicBezTo>
                  <a:cubicBezTo>
                    <a:pt x="4060" y="1898"/>
                    <a:pt x="3663" y="2367"/>
                    <a:pt x="3346" y="2907"/>
                  </a:cubicBezTo>
                  <a:cubicBezTo>
                    <a:pt x="3221" y="3115"/>
                    <a:pt x="3107" y="3339"/>
                    <a:pt x="2926" y="3485"/>
                  </a:cubicBezTo>
                  <a:cubicBezTo>
                    <a:pt x="2682" y="3683"/>
                    <a:pt x="2364" y="3706"/>
                    <a:pt x="2068" y="3776"/>
                  </a:cubicBezTo>
                  <a:cubicBezTo>
                    <a:pt x="948" y="4035"/>
                    <a:pt x="1" y="5176"/>
                    <a:pt x="17" y="6477"/>
                  </a:cubicBezTo>
                  <a:cubicBezTo>
                    <a:pt x="24" y="7087"/>
                    <a:pt x="229" y="7661"/>
                    <a:pt x="444" y="8217"/>
                  </a:cubicBezTo>
                  <a:cubicBezTo>
                    <a:pt x="620" y="8673"/>
                    <a:pt x="699" y="9149"/>
                    <a:pt x="882" y="9590"/>
                  </a:cubicBezTo>
                  <a:cubicBezTo>
                    <a:pt x="2228" y="12828"/>
                    <a:pt x="5192" y="14771"/>
                    <a:pt x="8048" y="16302"/>
                  </a:cubicBezTo>
                  <a:cubicBezTo>
                    <a:pt x="10006" y="17350"/>
                    <a:pt x="12308" y="18774"/>
                    <a:pt x="12464" y="21200"/>
                  </a:cubicBezTo>
                  <a:cubicBezTo>
                    <a:pt x="12504" y="21816"/>
                    <a:pt x="12393" y="22464"/>
                    <a:pt x="12616" y="23033"/>
                  </a:cubicBezTo>
                  <a:cubicBezTo>
                    <a:pt x="12887" y="23725"/>
                    <a:pt x="13296" y="23808"/>
                    <a:pt x="13887" y="24004"/>
                  </a:cubicBezTo>
                  <a:cubicBezTo>
                    <a:pt x="14525" y="24214"/>
                    <a:pt x="15159" y="24436"/>
                    <a:pt x="15782" y="24697"/>
                  </a:cubicBezTo>
                  <a:cubicBezTo>
                    <a:pt x="16993" y="25204"/>
                    <a:pt x="18174" y="25860"/>
                    <a:pt x="19169" y="26815"/>
                  </a:cubicBezTo>
                  <a:cubicBezTo>
                    <a:pt x="19794" y="27415"/>
                    <a:pt x="20334" y="28121"/>
                    <a:pt x="20885" y="28810"/>
                  </a:cubicBezTo>
                  <a:cubicBezTo>
                    <a:pt x="21866" y="30040"/>
                    <a:pt x="22898" y="31235"/>
                    <a:pt x="24102" y="32175"/>
                  </a:cubicBezTo>
                  <a:cubicBezTo>
                    <a:pt x="25465" y="33242"/>
                    <a:pt x="27039" y="33952"/>
                    <a:pt x="28660" y="34255"/>
                  </a:cubicBezTo>
                  <a:cubicBezTo>
                    <a:pt x="29447" y="34402"/>
                    <a:pt x="30234" y="34448"/>
                    <a:pt x="31017" y="34590"/>
                  </a:cubicBezTo>
                  <a:cubicBezTo>
                    <a:pt x="32266" y="34815"/>
                    <a:pt x="33551" y="35142"/>
                    <a:pt x="34758" y="35573"/>
                  </a:cubicBezTo>
                  <a:cubicBezTo>
                    <a:pt x="35981" y="36011"/>
                    <a:pt x="37157" y="36620"/>
                    <a:pt x="38407" y="36949"/>
                  </a:cubicBezTo>
                  <a:cubicBezTo>
                    <a:pt x="39110" y="37135"/>
                    <a:pt x="39830" y="37227"/>
                    <a:pt x="40548" y="37227"/>
                  </a:cubicBezTo>
                  <a:cubicBezTo>
                    <a:pt x="40996" y="37227"/>
                    <a:pt x="41444" y="37191"/>
                    <a:pt x="41886" y="37118"/>
                  </a:cubicBezTo>
                  <a:cubicBezTo>
                    <a:pt x="43680" y="36822"/>
                    <a:pt x="45350" y="35886"/>
                    <a:pt x="47160" y="35685"/>
                  </a:cubicBezTo>
                  <a:cubicBezTo>
                    <a:pt x="47419" y="35656"/>
                    <a:pt x="47678" y="35643"/>
                    <a:pt x="47937" y="35643"/>
                  </a:cubicBezTo>
                  <a:cubicBezTo>
                    <a:pt x="49444" y="35643"/>
                    <a:pt x="50943" y="36105"/>
                    <a:pt x="52350" y="36741"/>
                  </a:cubicBezTo>
                  <a:cubicBezTo>
                    <a:pt x="54113" y="37541"/>
                    <a:pt x="55797" y="38504"/>
                    <a:pt x="57552" y="39320"/>
                  </a:cubicBezTo>
                  <a:cubicBezTo>
                    <a:pt x="59060" y="40020"/>
                    <a:pt x="60987" y="40279"/>
                    <a:pt x="62693" y="40279"/>
                  </a:cubicBezTo>
                  <a:cubicBezTo>
                    <a:pt x="62828" y="40279"/>
                    <a:pt x="62962" y="40278"/>
                    <a:pt x="63093" y="40274"/>
                  </a:cubicBezTo>
                  <a:cubicBezTo>
                    <a:pt x="64822" y="40233"/>
                    <a:pt x="66599" y="39738"/>
                    <a:pt x="67866" y="38577"/>
                  </a:cubicBezTo>
                  <a:cubicBezTo>
                    <a:pt x="68505" y="37993"/>
                    <a:pt x="68991" y="37263"/>
                    <a:pt x="69584" y="36631"/>
                  </a:cubicBezTo>
                  <a:cubicBezTo>
                    <a:pt x="70178" y="35998"/>
                    <a:pt x="70933" y="35444"/>
                    <a:pt x="71802" y="35378"/>
                  </a:cubicBezTo>
                  <a:cubicBezTo>
                    <a:pt x="71873" y="35373"/>
                    <a:pt x="71944" y="35371"/>
                    <a:pt x="72015" y="35371"/>
                  </a:cubicBezTo>
                  <a:cubicBezTo>
                    <a:pt x="72248" y="35371"/>
                    <a:pt x="72483" y="35393"/>
                    <a:pt x="72715" y="35393"/>
                  </a:cubicBezTo>
                  <a:cubicBezTo>
                    <a:pt x="72812" y="35393"/>
                    <a:pt x="72908" y="35389"/>
                    <a:pt x="73004" y="35378"/>
                  </a:cubicBezTo>
                  <a:cubicBezTo>
                    <a:pt x="74030" y="35267"/>
                    <a:pt x="74854" y="34402"/>
                    <a:pt x="75884" y="34304"/>
                  </a:cubicBezTo>
                  <a:cubicBezTo>
                    <a:pt x="75954" y="34297"/>
                    <a:pt x="76024" y="34294"/>
                    <a:pt x="76094" y="34294"/>
                  </a:cubicBezTo>
                  <a:cubicBezTo>
                    <a:pt x="76560" y="34294"/>
                    <a:pt x="77025" y="34421"/>
                    <a:pt x="77494" y="34431"/>
                  </a:cubicBezTo>
                  <a:cubicBezTo>
                    <a:pt x="77514" y="34432"/>
                    <a:pt x="77534" y="34432"/>
                    <a:pt x="77554" y="34432"/>
                  </a:cubicBezTo>
                  <a:cubicBezTo>
                    <a:pt x="78352" y="34432"/>
                    <a:pt x="79118" y="34095"/>
                    <a:pt x="79796" y="33676"/>
                  </a:cubicBezTo>
                  <a:cubicBezTo>
                    <a:pt x="80607" y="33173"/>
                    <a:pt x="81346" y="32529"/>
                    <a:pt x="81852" y="31725"/>
                  </a:cubicBezTo>
                  <a:cubicBezTo>
                    <a:pt x="82362" y="30923"/>
                    <a:pt x="82621" y="29947"/>
                    <a:pt x="82462" y="29013"/>
                  </a:cubicBezTo>
                  <a:lnTo>
                    <a:pt x="82462" y="29013"/>
                  </a:lnTo>
                  <a:cubicBezTo>
                    <a:pt x="82214" y="30450"/>
                    <a:pt x="81437" y="31803"/>
                    <a:pt x="80275" y="32698"/>
                  </a:cubicBezTo>
                  <a:cubicBezTo>
                    <a:pt x="79339" y="33418"/>
                    <a:pt x="78155" y="33828"/>
                    <a:pt x="76972" y="33828"/>
                  </a:cubicBezTo>
                  <a:cubicBezTo>
                    <a:pt x="76683" y="33828"/>
                    <a:pt x="76394" y="33804"/>
                    <a:pt x="76109" y="33753"/>
                  </a:cubicBezTo>
                  <a:cubicBezTo>
                    <a:pt x="75498" y="33646"/>
                    <a:pt x="74905" y="33424"/>
                    <a:pt x="74285" y="33381"/>
                  </a:cubicBezTo>
                  <a:cubicBezTo>
                    <a:pt x="74210" y="33375"/>
                    <a:pt x="74134" y="33373"/>
                    <a:pt x="74059" y="33373"/>
                  </a:cubicBezTo>
                  <a:cubicBezTo>
                    <a:pt x="72824" y="33373"/>
                    <a:pt x="71668" y="34064"/>
                    <a:pt x="70720" y="34868"/>
                  </a:cubicBezTo>
                  <a:cubicBezTo>
                    <a:pt x="69716" y="35721"/>
                    <a:pt x="68838" y="36731"/>
                    <a:pt x="67705" y="37408"/>
                  </a:cubicBezTo>
                  <a:cubicBezTo>
                    <a:pt x="65934" y="38467"/>
                    <a:pt x="63781" y="38584"/>
                    <a:pt x="61696" y="38584"/>
                  </a:cubicBezTo>
                  <a:cubicBezTo>
                    <a:pt x="61506" y="38584"/>
                    <a:pt x="61318" y="38583"/>
                    <a:pt x="61130" y="38582"/>
                  </a:cubicBezTo>
                  <a:cubicBezTo>
                    <a:pt x="59674" y="38570"/>
                    <a:pt x="58536" y="38361"/>
                    <a:pt x="57203" y="37816"/>
                  </a:cubicBezTo>
                  <a:cubicBezTo>
                    <a:pt x="55757" y="37227"/>
                    <a:pt x="54374" y="36582"/>
                    <a:pt x="52959" y="35914"/>
                  </a:cubicBezTo>
                  <a:cubicBezTo>
                    <a:pt x="51188" y="35078"/>
                    <a:pt x="49298" y="34490"/>
                    <a:pt x="47401" y="34490"/>
                  </a:cubicBezTo>
                  <a:cubicBezTo>
                    <a:pt x="47243" y="34490"/>
                    <a:pt x="47085" y="34494"/>
                    <a:pt x="46926" y="34503"/>
                  </a:cubicBezTo>
                  <a:cubicBezTo>
                    <a:pt x="45601" y="34572"/>
                    <a:pt x="44306" y="34940"/>
                    <a:pt x="42986" y="35077"/>
                  </a:cubicBezTo>
                  <a:cubicBezTo>
                    <a:pt x="42625" y="35115"/>
                    <a:pt x="42268" y="35131"/>
                    <a:pt x="41912" y="35131"/>
                  </a:cubicBezTo>
                  <a:cubicBezTo>
                    <a:pt x="40377" y="35131"/>
                    <a:pt x="38880" y="34832"/>
                    <a:pt x="37335" y="34665"/>
                  </a:cubicBezTo>
                  <a:cubicBezTo>
                    <a:pt x="35928" y="34513"/>
                    <a:pt x="34515" y="34562"/>
                    <a:pt x="33090" y="34328"/>
                  </a:cubicBezTo>
                  <a:cubicBezTo>
                    <a:pt x="30471" y="33901"/>
                    <a:pt x="27605" y="32941"/>
                    <a:pt x="26073" y="30256"/>
                  </a:cubicBezTo>
                  <a:cubicBezTo>
                    <a:pt x="25458" y="29178"/>
                    <a:pt x="25128" y="27924"/>
                    <a:pt x="24532" y="26832"/>
                  </a:cubicBezTo>
                  <a:cubicBezTo>
                    <a:pt x="23698" y="25306"/>
                    <a:pt x="22329" y="23923"/>
                    <a:pt x="20735" y="23610"/>
                  </a:cubicBezTo>
                  <a:cubicBezTo>
                    <a:pt x="20528" y="23569"/>
                    <a:pt x="20317" y="23545"/>
                    <a:pt x="20106" y="23545"/>
                  </a:cubicBezTo>
                  <a:cubicBezTo>
                    <a:pt x="19912" y="23545"/>
                    <a:pt x="19719" y="23566"/>
                    <a:pt x="19530" y="23613"/>
                  </a:cubicBezTo>
                  <a:cubicBezTo>
                    <a:pt x="19093" y="23722"/>
                    <a:pt x="18692" y="23971"/>
                    <a:pt x="18255" y="24083"/>
                  </a:cubicBezTo>
                  <a:cubicBezTo>
                    <a:pt x="18064" y="24131"/>
                    <a:pt x="17871" y="24151"/>
                    <a:pt x="17677" y="24151"/>
                  </a:cubicBezTo>
                  <a:cubicBezTo>
                    <a:pt x="17095" y="24151"/>
                    <a:pt x="16502" y="23967"/>
                    <a:pt x="15931" y="23784"/>
                  </a:cubicBezTo>
                  <a:cubicBezTo>
                    <a:pt x="15719" y="23715"/>
                    <a:pt x="15503" y="23643"/>
                    <a:pt x="15329" y="23490"/>
                  </a:cubicBezTo>
                  <a:cubicBezTo>
                    <a:pt x="15174" y="23349"/>
                    <a:pt x="15068" y="23154"/>
                    <a:pt x="14965" y="22962"/>
                  </a:cubicBezTo>
                  <a:cubicBezTo>
                    <a:pt x="14765" y="22588"/>
                    <a:pt x="14561" y="22203"/>
                    <a:pt x="14479" y="21779"/>
                  </a:cubicBezTo>
                  <a:cubicBezTo>
                    <a:pt x="14125" y="19917"/>
                    <a:pt x="13085" y="18214"/>
                    <a:pt x="11868" y="16888"/>
                  </a:cubicBezTo>
                  <a:cubicBezTo>
                    <a:pt x="11569" y="16563"/>
                    <a:pt x="11183" y="16245"/>
                    <a:pt x="10792" y="16245"/>
                  </a:cubicBezTo>
                  <a:cubicBezTo>
                    <a:pt x="10718" y="16245"/>
                    <a:pt x="10644" y="16256"/>
                    <a:pt x="10571" y="16281"/>
                  </a:cubicBezTo>
                  <a:cubicBezTo>
                    <a:pt x="10412" y="16334"/>
                    <a:pt x="10266" y="16448"/>
                    <a:pt x="10098" y="16454"/>
                  </a:cubicBezTo>
                  <a:cubicBezTo>
                    <a:pt x="10093" y="16454"/>
                    <a:pt x="10087" y="16454"/>
                    <a:pt x="10082" y="16454"/>
                  </a:cubicBezTo>
                  <a:cubicBezTo>
                    <a:pt x="9957" y="16454"/>
                    <a:pt x="9835" y="16393"/>
                    <a:pt x="9718" y="16332"/>
                  </a:cubicBezTo>
                  <a:cubicBezTo>
                    <a:pt x="8564" y="15739"/>
                    <a:pt x="7395" y="15206"/>
                    <a:pt x="6323" y="14426"/>
                  </a:cubicBezTo>
                  <a:cubicBezTo>
                    <a:pt x="4898" y="13391"/>
                    <a:pt x="3593" y="12063"/>
                    <a:pt x="2695" y="10426"/>
                  </a:cubicBezTo>
                  <a:cubicBezTo>
                    <a:pt x="1881" y="8941"/>
                    <a:pt x="1112" y="6781"/>
                    <a:pt x="2168" y="5238"/>
                  </a:cubicBezTo>
                  <a:cubicBezTo>
                    <a:pt x="2393" y="4911"/>
                    <a:pt x="2691" y="4664"/>
                    <a:pt x="2933" y="4356"/>
                  </a:cubicBezTo>
                  <a:cubicBezTo>
                    <a:pt x="3121" y="4114"/>
                    <a:pt x="3271" y="3836"/>
                    <a:pt x="3426" y="3567"/>
                  </a:cubicBezTo>
                  <a:cubicBezTo>
                    <a:pt x="4182" y="2245"/>
                    <a:pt x="5096" y="1044"/>
                    <a:pt x="6137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35"/>
            <p:cNvSpPr/>
            <p:nvPr/>
          </p:nvSpPr>
          <p:spPr>
            <a:xfrm>
              <a:off x="701239" y="1562994"/>
              <a:ext cx="3943731" cy="1672182"/>
            </a:xfrm>
            <a:custGeom>
              <a:avLst/>
              <a:gdLst/>
              <a:ahLst/>
              <a:cxnLst/>
              <a:rect l="l" t="t" r="r" b="b"/>
              <a:pathLst>
                <a:path w="103415" h="43849" extrusionOk="0">
                  <a:moveTo>
                    <a:pt x="60636" y="4877"/>
                  </a:moveTo>
                  <a:cubicBezTo>
                    <a:pt x="60657" y="4877"/>
                    <a:pt x="60678" y="4877"/>
                    <a:pt x="60700" y="4878"/>
                  </a:cubicBezTo>
                  <a:cubicBezTo>
                    <a:pt x="61113" y="4887"/>
                    <a:pt x="61514" y="5000"/>
                    <a:pt x="61921" y="5079"/>
                  </a:cubicBezTo>
                  <a:cubicBezTo>
                    <a:pt x="62344" y="5160"/>
                    <a:pt x="62774" y="5206"/>
                    <a:pt x="63198" y="5288"/>
                  </a:cubicBezTo>
                  <a:cubicBezTo>
                    <a:pt x="64792" y="5596"/>
                    <a:pt x="66235" y="6403"/>
                    <a:pt x="67647" y="7201"/>
                  </a:cubicBezTo>
                  <a:lnTo>
                    <a:pt x="67667" y="7327"/>
                  </a:lnTo>
                  <a:cubicBezTo>
                    <a:pt x="67741" y="7353"/>
                    <a:pt x="67645" y="7459"/>
                    <a:pt x="67565" y="7468"/>
                  </a:cubicBezTo>
                  <a:cubicBezTo>
                    <a:pt x="67492" y="7475"/>
                    <a:pt x="67420" y="7479"/>
                    <a:pt x="67348" y="7479"/>
                  </a:cubicBezTo>
                  <a:cubicBezTo>
                    <a:pt x="66951" y="7479"/>
                    <a:pt x="66557" y="7376"/>
                    <a:pt x="66170" y="7280"/>
                  </a:cubicBezTo>
                  <a:cubicBezTo>
                    <a:pt x="65017" y="6998"/>
                    <a:pt x="63849" y="6778"/>
                    <a:pt x="62680" y="6561"/>
                  </a:cubicBezTo>
                  <a:cubicBezTo>
                    <a:pt x="61958" y="6426"/>
                    <a:pt x="61234" y="6290"/>
                    <a:pt x="60502" y="6242"/>
                  </a:cubicBezTo>
                  <a:cubicBezTo>
                    <a:pt x="60276" y="6228"/>
                    <a:pt x="60050" y="6221"/>
                    <a:pt x="59825" y="6221"/>
                  </a:cubicBezTo>
                  <a:cubicBezTo>
                    <a:pt x="58754" y="6221"/>
                    <a:pt x="57684" y="6364"/>
                    <a:pt x="56615" y="6429"/>
                  </a:cubicBezTo>
                  <a:cubicBezTo>
                    <a:pt x="56530" y="6434"/>
                    <a:pt x="56442" y="6438"/>
                    <a:pt x="56355" y="6438"/>
                  </a:cubicBezTo>
                  <a:cubicBezTo>
                    <a:pt x="56074" y="6438"/>
                    <a:pt x="55792" y="6396"/>
                    <a:pt x="55586" y="6214"/>
                  </a:cubicBezTo>
                  <a:cubicBezTo>
                    <a:pt x="55579" y="6040"/>
                    <a:pt x="55769" y="5933"/>
                    <a:pt x="55930" y="5867"/>
                  </a:cubicBezTo>
                  <a:cubicBezTo>
                    <a:pt x="56876" y="5481"/>
                    <a:pt x="57840" y="5093"/>
                    <a:pt x="58858" y="4998"/>
                  </a:cubicBezTo>
                  <a:cubicBezTo>
                    <a:pt x="59173" y="4970"/>
                    <a:pt x="59490" y="4967"/>
                    <a:pt x="59805" y="4942"/>
                  </a:cubicBezTo>
                  <a:cubicBezTo>
                    <a:pt x="60081" y="4918"/>
                    <a:pt x="60358" y="4877"/>
                    <a:pt x="60636" y="4877"/>
                  </a:cubicBezTo>
                  <a:close/>
                  <a:moveTo>
                    <a:pt x="68595" y="7434"/>
                  </a:moveTo>
                  <a:cubicBezTo>
                    <a:pt x="68689" y="7434"/>
                    <a:pt x="68783" y="7458"/>
                    <a:pt x="68863" y="7506"/>
                  </a:cubicBezTo>
                  <a:lnTo>
                    <a:pt x="68931" y="7514"/>
                  </a:lnTo>
                  <a:cubicBezTo>
                    <a:pt x="69002" y="7518"/>
                    <a:pt x="69080" y="7525"/>
                    <a:pt x="69137" y="7568"/>
                  </a:cubicBezTo>
                  <a:cubicBezTo>
                    <a:pt x="69195" y="7614"/>
                    <a:pt x="69222" y="7707"/>
                    <a:pt x="69172" y="7759"/>
                  </a:cubicBezTo>
                  <a:cubicBezTo>
                    <a:pt x="69143" y="7787"/>
                    <a:pt x="69100" y="7796"/>
                    <a:pt x="69060" y="7800"/>
                  </a:cubicBezTo>
                  <a:cubicBezTo>
                    <a:pt x="69012" y="7806"/>
                    <a:pt x="68964" y="7808"/>
                    <a:pt x="68915" y="7808"/>
                  </a:cubicBezTo>
                  <a:cubicBezTo>
                    <a:pt x="68743" y="7808"/>
                    <a:pt x="68570" y="7774"/>
                    <a:pt x="68411" y="7707"/>
                  </a:cubicBezTo>
                  <a:cubicBezTo>
                    <a:pt x="68343" y="7678"/>
                    <a:pt x="68269" y="7617"/>
                    <a:pt x="68293" y="7551"/>
                  </a:cubicBezTo>
                  <a:cubicBezTo>
                    <a:pt x="68304" y="7522"/>
                    <a:pt x="68333" y="7504"/>
                    <a:pt x="68360" y="7489"/>
                  </a:cubicBezTo>
                  <a:cubicBezTo>
                    <a:pt x="68432" y="7452"/>
                    <a:pt x="68513" y="7434"/>
                    <a:pt x="68595" y="7434"/>
                  </a:cubicBezTo>
                  <a:close/>
                  <a:moveTo>
                    <a:pt x="76747" y="9506"/>
                  </a:moveTo>
                  <a:cubicBezTo>
                    <a:pt x="76794" y="9506"/>
                    <a:pt x="76841" y="9510"/>
                    <a:pt x="76888" y="9516"/>
                  </a:cubicBezTo>
                  <a:cubicBezTo>
                    <a:pt x="77502" y="9579"/>
                    <a:pt x="78116" y="9642"/>
                    <a:pt x="78733" y="9704"/>
                  </a:cubicBezTo>
                  <a:cubicBezTo>
                    <a:pt x="79908" y="9824"/>
                    <a:pt x="80831" y="10556"/>
                    <a:pt x="81297" y="11630"/>
                  </a:cubicBezTo>
                  <a:cubicBezTo>
                    <a:pt x="81568" y="12253"/>
                    <a:pt x="81642" y="12956"/>
                    <a:pt x="81833" y="13608"/>
                  </a:cubicBezTo>
                  <a:cubicBezTo>
                    <a:pt x="81880" y="13774"/>
                    <a:pt x="81933" y="13939"/>
                    <a:pt x="81985" y="14106"/>
                  </a:cubicBezTo>
                  <a:cubicBezTo>
                    <a:pt x="81950" y="14336"/>
                    <a:pt x="82194" y="14630"/>
                    <a:pt x="82029" y="14809"/>
                  </a:cubicBezTo>
                  <a:cubicBezTo>
                    <a:pt x="81974" y="14869"/>
                    <a:pt x="81890" y="14887"/>
                    <a:pt x="81804" y="14887"/>
                  </a:cubicBezTo>
                  <a:cubicBezTo>
                    <a:pt x="81763" y="14887"/>
                    <a:pt x="81721" y="14883"/>
                    <a:pt x="81682" y="14878"/>
                  </a:cubicBezTo>
                  <a:cubicBezTo>
                    <a:pt x="80497" y="14713"/>
                    <a:pt x="79694" y="14063"/>
                    <a:pt x="78989" y="13151"/>
                  </a:cubicBezTo>
                  <a:cubicBezTo>
                    <a:pt x="78197" y="12126"/>
                    <a:pt x="77480" y="11047"/>
                    <a:pt x="76766" y="9967"/>
                  </a:cubicBezTo>
                  <a:cubicBezTo>
                    <a:pt x="76695" y="9860"/>
                    <a:pt x="76563" y="9685"/>
                    <a:pt x="76561" y="9534"/>
                  </a:cubicBezTo>
                  <a:cubicBezTo>
                    <a:pt x="76619" y="9514"/>
                    <a:pt x="76682" y="9506"/>
                    <a:pt x="76747" y="9506"/>
                  </a:cubicBezTo>
                  <a:close/>
                  <a:moveTo>
                    <a:pt x="77408" y="11466"/>
                  </a:moveTo>
                  <a:cubicBezTo>
                    <a:pt x="77452" y="11466"/>
                    <a:pt x="77486" y="11512"/>
                    <a:pt x="77509" y="11552"/>
                  </a:cubicBezTo>
                  <a:cubicBezTo>
                    <a:pt x="77870" y="12196"/>
                    <a:pt x="78174" y="12883"/>
                    <a:pt x="78665" y="13434"/>
                  </a:cubicBezTo>
                  <a:cubicBezTo>
                    <a:pt x="79164" y="13996"/>
                    <a:pt x="79822" y="14466"/>
                    <a:pt x="80508" y="14771"/>
                  </a:cubicBezTo>
                  <a:cubicBezTo>
                    <a:pt x="81192" y="15078"/>
                    <a:pt x="81943" y="15306"/>
                    <a:pt x="82504" y="15829"/>
                  </a:cubicBezTo>
                  <a:cubicBezTo>
                    <a:pt x="82595" y="15915"/>
                    <a:pt x="82684" y="16004"/>
                    <a:pt x="82777" y="16089"/>
                  </a:cubicBezTo>
                  <a:cubicBezTo>
                    <a:pt x="83146" y="16797"/>
                    <a:pt x="83584" y="17495"/>
                    <a:pt x="83683" y="18287"/>
                  </a:cubicBezTo>
                  <a:cubicBezTo>
                    <a:pt x="83712" y="18522"/>
                    <a:pt x="83705" y="18780"/>
                    <a:pt x="83557" y="18962"/>
                  </a:cubicBezTo>
                  <a:cubicBezTo>
                    <a:pt x="83415" y="19142"/>
                    <a:pt x="83185" y="19203"/>
                    <a:pt x="82948" y="19203"/>
                  </a:cubicBezTo>
                  <a:cubicBezTo>
                    <a:pt x="82836" y="19203"/>
                    <a:pt x="82723" y="19189"/>
                    <a:pt x="82617" y="19169"/>
                  </a:cubicBezTo>
                  <a:cubicBezTo>
                    <a:pt x="81413" y="18936"/>
                    <a:pt x="80391" y="18107"/>
                    <a:pt x="79677" y="17111"/>
                  </a:cubicBezTo>
                  <a:cubicBezTo>
                    <a:pt x="78962" y="16114"/>
                    <a:pt x="78515" y="14956"/>
                    <a:pt x="78088" y="13807"/>
                  </a:cubicBezTo>
                  <a:cubicBezTo>
                    <a:pt x="77831" y="13119"/>
                    <a:pt x="77579" y="12425"/>
                    <a:pt x="77272" y="11757"/>
                  </a:cubicBezTo>
                  <a:cubicBezTo>
                    <a:pt x="77284" y="11693"/>
                    <a:pt x="77298" y="11628"/>
                    <a:pt x="77317" y="11565"/>
                  </a:cubicBezTo>
                  <a:cubicBezTo>
                    <a:pt x="77330" y="11522"/>
                    <a:pt x="77353" y="11474"/>
                    <a:pt x="77398" y="11466"/>
                  </a:cubicBezTo>
                  <a:cubicBezTo>
                    <a:pt x="77402" y="11466"/>
                    <a:pt x="77405" y="11466"/>
                    <a:pt x="77408" y="11466"/>
                  </a:cubicBezTo>
                  <a:close/>
                  <a:moveTo>
                    <a:pt x="89036" y="20197"/>
                  </a:moveTo>
                  <a:cubicBezTo>
                    <a:pt x="89391" y="20197"/>
                    <a:pt x="90075" y="20938"/>
                    <a:pt x="89675" y="21480"/>
                  </a:cubicBezTo>
                  <a:cubicBezTo>
                    <a:pt x="89595" y="21590"/>
                    <a:pt x="89455" y="21677"/>
                    <a:pt x="89328" y="21677"/>
                  </a:cubicBezTo>
                  <a:cubicBezTo>
                    <a:pt x="89272" y="21677"/>
                    <a:pt x="89218" y="21660"/>
                    <a:pt x="89172" y="21621"/>
                  </a:cubicBezTo>
                  <a:cubicBezTo>
                    <a:pt x="89104" y="21562"/>
                    <a:pt x="89078" y="21473"/>
                    <a:pt x="89056" y="21384"/>
                  </a:cubicBezTo>
                  <a:cubicBezTo>
                    <a:pt x="88988" y="21125"/>
                    <a:pt x="88780" y="20606"/>
                    <a:pt x="88859" y="20334"/>
                  </a:cubicBezTo>
                  <a:cubicBezTo>
                    <a:pt x="88887" y="20238"/>
                    <a:pt x="88952" y="20197"/>
                    <a:pt x="89036" y="20197"/>
                  </a:cubicBezTo>
                  <a:close/>
                  <a:moveTo>
                    <a:pt x="90481" y="21493"/>
                  </a:moveTo>
                  <a:cubicBezTo>
                    <a:pt x="90555" y="21493"/>
                    <a:pt x="90635" y="21555"/>
                    <a:pt x="90720" y="21704"/>
                  </a:cubicBezTo>
                  <a:cubicBezTo>
                    <a:pt x="90813" y="21866"/>
                    <a:pt x="90779" y="22071"/>
                    <a:pt x="90756" y="22257"/>
                  </a:cubicBezTo>
                  <a:cubicBezTo>
                    <a:pt x="90663" y="23056"/>
                    <a:pt x="90869" y="23875"/>
                    <a:pt x="91261" y="24578"/>
                  </a:cubicBezTo>
                  <a:cubicBezTo>
                    <a:pt x="91660" y="25291"/>
                    <a:pt x="92252" y="25906"/>
                    <a:pt x="92909" y="26392"/>
                  </a:cubicBezTo>
                  <a:cubicBezTo>
                    <a:pt x="93036" y="26484"/>
                    <a:pt x="93845" y="27089"/>
                    <a:pt x="93660" y="27288"/>
                  </a:cubicBezTo>
                  <a:cubicBezTo>
                    <a:pt x="93650" y="27299"/>
                    <a:pt x="93635" y="27309"/>
                    <a:pt x="93618" y="27318"/>
                  </a:cubicBezTo>
                  <a:cubicBezTo>
                    <a:pt x="93588" y="27333"/>
                    <a:pt x="93555" y="27340"/>
                    <a:pt x="93521" y="27340"/>
                  </a:cubicBezTo>
                  <a:cubicBezTo>
                    <a:pt x="93463" y="27340"/>
                    <a:pt x="93403" y="27321"/>
                    <a:pt x="93349" y="27296"/>
                  </a:cubicBezTo>
                  <a:cubicBezTo>
                    <a:pt x="93263" y="27261"/>
                    <a:pt x="93178" y="27213"/>
                    <a:pt x="93085" y="27209"/>
                  </a:cubicBezTo>
                  <a:cubicBezTo>
                    <a:pt x="93081" y="27209"/>
                    <a:pt x="93078" y="27209"/>
                    <a:pt x="93074" y="27209"/>
                  </a:cubicBezTo>
                  <a:cubicBezTo>
                    <a:pt x="92923" y="27209"/>
                    <a:pt x="92796" y="27319"/>
                    <a:pt x="92655" y="27374"/>
                  </a:cubicBezTo>
                  <a:cubicBezTo>
                    <a:pt x="92586" y="27400"/>
                    <a:pt x="92517" y="27411"/>
                    <a:pt x="92447" y="27411"/>
                  </a:cubicBezTo>
                  <a:cubicBezTo>
                    <a:pt x="92156" y="27411"/>
                    <a:pt x="91866" y="27210"/>
                    <a:pt x="91645" y="27000"/>
                  </a:cubicBezTo>
                  <a:cubicBezTo>
                    <a:pt x="90551" y="25954"/>
                    <a:pt x="89830" y="24231"/>
                    <a:pt x="89959" y="22712"/>
                  </a:cubicBezTo>
                  <a:cubicBezTo>
                    <a:pt x="89971" y="22570"/>
                    <a:pt x="90171" y="21493"/>
                    <a:pt x="90481" y="21493"/>
                  </a:cubicBezTo>
                  <a:close/>
                  <a:moveTo>
                    <a:pt x="95050" y="28105"/>
                  </a:moveTo>
                  <a:lnTo>
                    <a:pt x="95050" y="28105"/>
                  </a:lnTo>
                  <a:cubicBezTo>
                    <a:pt x="96850" y="28869"/>
                    <a:pt x="98517" y="29944"/>
                    <a:pt x="99953" y="31269"/>
                  </a:cubicBezTo>
                  <a:cubicBezTo>
                    <a:pt x="100343" y="31629"/>
                    <a:pt x="100611" y="32105"/>
                    <a:pt x="100902" y="32542"/>
                  </a:cubicBezTo>
                  <a:cubicBezTo>
                    <a:pt x="101611" y="33614"/>
                    <a:pt x="102595" y="34749"/>
                    <a:pt x="102358" y="36131"/>
                  </a:cubicBezTo>
                  <a:cubicBezTo>
                    <a:pt x="102337" y="36254"/>
                    <a:pt x="102295" y="36390"/>
                    <a:pt x="102183" y="36446"/>
                  </a:cubicBezTo>
                  <a:cubicBezTo>
                    <a:pt x="102152" y="36462"/>
                    <a:pt x="102119" y="36469"/>
                    <a:pt x="102086" y="36469"/>
                  </a:cubicBezTo>
                  <a:cubicBezTo>
                    <a:pt x="101982" y="36469"/>
                    <a:pt x="101875" y="36401"/>
                    <a:pt x="101816" y="36310"/>
                  </a:cubicBezTo>
                  <a:cubicBezTo>
                    <a:pt x="101740" y="36190"/>
                    <a:pt x="101725" y="36042"/>
                    <a:pt x="101707" y="35900"/>
                  </a:cubicBezTo>
                  <a:cubicBezTo>
                    <a:pt x="101533" y="34546"/>
                    <a:pt x="100902" y="33276"/>
                    <a:pt x="100064" y="32197"/>
                  </a:cubicBezTo>
                  <a:cubicBezTo>
                    <a:pt x="99222" y="31119"/>
                    <a:pt x="98179" y="30216"/>
                    <a:pt x="97094" y="29380"/>
                  </a:cubicBezTo>
                  <a:cubicBezTo>
                    <a:pt x="96800" y="29155"/>
                    <a:pt x="96499" y="28930"/>
                    <a:pt x="96172" y="28757"/>
                  </a:cubicBezTo>
                  <a:cubicBezTo>
                    <a:pt x="95787" y="28555"/>
                    <a:pt x="95355" y="28414"/>
                    <a:pt x="95050" y="28105"/>
                  </a:cubicBezTo>
                  <a:close/>
                  <a:moveTo>
                    <a:pt x="102692" y="36854"/>
                  </a:moveTo>
                  <a:cubicBezTo>
                    <a:pt x="102755" y="36854"/>
                    <a:pt x="102818" y="36885"/>
                    <a:pt x="102834" y="36944"/>
                  </a:cubicBezTo>
                  <a:lnTo>
                    <a:pt x="102900" y="37134"/>
                  </a:lnTo>
                  <a:cubicBezTo>
                    <a:pt x="102999" y="37323"/>
                    <a:pt x="103006" y="37548"/>
                    <a:pt x="103012" y="37760"/>
                  </a:cubicBezTo>
                  <a:cubicBezTo>
                    <a:pt x="103023" y="38122"/>
                    <a:pt x="103027" y="38496"/>
                    <a:pt x="102888" y="38830"/>
                  </a:cubicBezTo>
                  <a:cubicBezTo>
                    <a:pt x="102665" y="39361"/>
                    <a:pt x="102122" y="39677"/>
                    <a:pt x="101611" y="39945"/>
                  </a:cubicBezTo>
                  <a:cubicBezTo>
                    <a:pt x="101503" y="40002"/>
                    <a:pt x="101371" y="40057"/>
                    <a:pt x="101254" y="40057"/>
                  </a:cubicBezTo>
                  <a:cubicBezTo>
                    <a:pt x="101182" y="40057"/>
                    <a:pt x="101116" y="40037"/>
                    <a:pt x="101063" y="39985"/>
                  </a:cubicBezTo>
                  <a:cubicBezTo>
                    <a:pt x="100956" y="39883"/>
                    <a:pt x="100969" y="39704"/>
                    <a:pt x="101042" y="39576"/>
                  </a:cubicBezTo>
                  <a:cubicBezTo>
                    <a:pt x="101117" y="39449"/>
                    <a:pt x="101235" y="39356"/>
                    <a:pt x="101335" y="39248"/>
                  </a:cubicBezTo>
                  <a:cubicBezTo>
                    <a:pt x="101614" y="38953"/>
                    <a:pt x="101756" y="38559"/>
                    <a:pt x="101907" y="38182"/>
                  </a:cubicBezTo>
                  <a:cubicBezTo>
                    <a:pt x="102063" y="37795"/>
                    <a:pt x="102238" y="37414"/>
                    <a:pt x="102451" y="37054"/>
                  </a:cubicBezTo>
                  <a:cubicBezTo>
                    <a:pt x="102494" y="36981"/>
                    <a:pt x="102544" y="36903"/>
                    <a:pt x="102620" y="36869"/>
                  </a:cubicBezTo>
                  <a:cubicBezTo>
                    <a:pt x="102643" y="36859"/>
                    <a:pt x="102667" y="36854"/>
                    <a:pt x="102692" y="36854"/>
                  </a:cubicBezTo>
                  <a:close/>
                  <a:moveTo>
                    <a:pt x="100651" y="39876"/>
                  </a:moveTo>
                  <a:cubicBezTo>
                    <a:pt x="100666" y="39876"/>
                    <a:pt x="100681" y="39877"/>
                    <a:pt x="100696" y="39879"/>
                  </a:cubicBezTo>
                  <a:cubicBezTo>
                    <a:pt x="100909" y="39900"/>
                    <a:pt x="100870" y="40042"/>
                    <a:pt x="100726" y="40130"/>
                  </a:cubicBezTo>
                  <a:cubicBezTo>
                    <a:pt x="100720" y="40134"/>
                    <a:pt x="100717" y="40135"/>
                    <a:pt x="100711" y="40138"/>
                  </a:cubicBezTo>
                  <a:cubicBezTo>
                    <a:pt x="100582" y="40213"/>
                    <a:pt x="100386" y="40260"/>
                    <a:pt x="100240" y="40274"/>
                  </a:cubicBezTo>
                  <a:cubicBezTo>
                    <a:pt x="100217" y="40277"/>
                    <a:pt x="100198" y="40278"/>
                    <a:pt x="100180" y="40278"/>
                  </a:cubicBezTo>
                  <a:cubicBezTo>
                    <a:pt x="99939" y="40278"/>
                    <a:pt x="100184" y="40074"/>
                    <a:pt x="100332" y="39979"/>
                  </a:cubicBezTo>
                  <a:cubicBezTo>
                    <a:pt x="100424" y="39921"/>
                    <a:pt x="100540" y="39876"/>
                    <a:pt x="100651" y="39876"/>
                  </a:cubicBezTo>
                  <a:close/>
                  <a:moveTo>
                    <a:pt x="36518" y="1"/>
                  </a:moveTo>
                  <a:cubicBezTo>
                    <a:pt x="36097" y="1"/>
                    <a:pt x="35676" y="17"/>
                    <a:pt x="35257" y="49"/>
                  </a:cubicBezTo>
                  <a:cubicBezTo>
                    <a:pt x="34165" y="134"/>
                    <a:pt x="32696" y="221"/>
                    <a:pt x="31717" y="757"/>
                  </a:cubicBezTo>
                  <a:cubicBezTo>
                    <a:pt x="30916" y="1196"/>
                    <a:pt x="30407" y="2086"/>
                    <a:pt x="29808" y="2741"/>
                  </a:cubicBezTo>
                  <a:cubicBezTo>
                    <a:pt x="28399" y="4273"/>
                    <a:pt x="26201" y="4838"/>
                    <a:pt x="24113" y="4838"/>
                  </a:cubicBezTo>
                  <a:cubicBezTo>
                    <a:pt x="24058" y="4838"/>
                    <a:pt x="24003" y="4837"/>
                    <a:pt x="23949" y="4836"/>
                  </a:cubicBezTo>
                  <a:cubicBezTo>
                    <a:pt x="21812" y="4806"/>
                    <a:pt x="19715" y="4275"/>
                    <a:pt x="17591" y="4038"/>
                  </a:cubicBezTo>
                  <a:cubicBezTo>
                    <a:pt x="16702" y="3939"/>
                    <a:pt x="15828" y="3891"/>
                    <a:pt x="14966" y="3891"/>
                  </a:cubicBezTo>
                  <a:cubicBezTo>
                    <a:pt x="9497" y="3891"/>
                    <a:pt x="4567" y="5834"/>
                    <a:pt x="1" y="8986"/>
                  </a:cubicBezTo>
                  <a:cubicBezTo>
                    <a:pt x="3638" y="6485"/>
                    <a:pt x="7830" y="4598"/>
                    <a:pt x="12220" y="4598"/>
                  </a:cubicBezTo>
                  <a:cubicBezTo>
                    <a:pt x="12275" y="4598"/>
                    <a:pt x="12331" y="4598"/>
                    <a:pt x="12387" y="4598"/>
                  </a:cubicBezTo>
                  <a:cubicBezTo>
                    <a:pt x="16154" y="4639"/>
                    <a:pt x="20094" y="6191"/>
                    <a:pt x="23927" y="6191"/>
                  </a:cubicBezTo>
                  <a:cubicBezTo>
                    <a:pt x="25144" y="6191"/>
                    <a:pt x="26351" y="6034"/>
                    <a:pt x="27538" y="5623"/>
                  </a:cubicBezTo>
                  <a:cubicBezTo>
                    <a:pt x="29458" y="4958"/>
                    <a:pt x="31162" y="3961"/>
                    <a:pt x="33133" y="3373"/>
                  </a:cubicBezTo>
                  <a:cubicBezTo>
                    <a:pt x="35241" y="2744"/>
                    <a:pt x="37441" y="2418"/>
                    <a:pt x="39643" y="2413"/>
                  </a:cubicBezTo>
                  <a:cubicBezTo>
                    <a:pt x="39670" y="2413"/>
                    <a:pt x="39697" y="2413"/>
                    <a:pt x="39724" y="2413"/>
                  </a:cubicBezTo>
                  <a:cubicBezTo>
                    <a:pt x="40824" y="2413"/>
                    <a:pt x="41931" y="2499"/>
                    <a:pt x="42991" y="2787"/>
                  </a:cubicBezTo>
                  <a:cubicBezTo>
                    <a:pt x="44774" y="3271"/>
                    <a:pt x="46349" y="4305"/>
                    <a:pt x="47993" y="5146"/>
                  </a:cubicBezTo>
                  <a:cubicBezTo>
                    <a:pt x="50016" y="6182"/>
                    <a:pt x="52219" y="6950"/>
                    <a:pt x="54491" y="7015"/>
                  </a:cubicBezTo>
                  <a:cubicBezTo>
                    <a:pt x="54606" y="7018"/>
                    <a:pt x="54722" y="7020"/>
                    <a:pt x="54837" y="7020"/>
                  </a:cubicBezTo>
                  <a:cubicBezTo>
                    <a:pt x="56186" y="7020"/>
                    <a:pt x="57529" y="6805"/>
                    <a:pt x="58878" y="6784"/>
                  </a:cubicBezTo>
                  <a:cubicBezTo>
                    <a:pt x="58943" y="6783"/>
                    <a:pt x="59007" y="6783"/>
                    <a:pt x="59071" y="6783"/>
                  </a:cubicBezTo>
                  <a:cubicBezTo>
                    <a:pt x="61126" y="6783"/>
                    <a:pt x="63044" y="7305"/>
                    <a:pt x="65054" y="7651"/>
                  </a:cubicBezTo>
                  <a:cubicBezTo>
                    <a:pt x="66586" y="7915"/>
                    <a:pt x="68147" y="7987"/>
                    <a:pt x="69689" y="8331"/>
                  </a:cubicBezTo>
                  <a:cubicBezTo>
                    <a:pt x="72527" y="8963"/>
                    <a:pt x="75587" y="10131"/>
                    <a:pt x="77013" y="12861"/>
                  </a:cubicBezTo>
                  <a:cubicBezTo>
                    <a:pt x="77586" y="13957"/>
                    <a:pt x="77825" y="15200"/>
                    <a:pt x="78376" y="16308"/>
                  </a:cubicBezTo>
                  <a:cubicBezTo>
                    <a:pt x="79147" y="17857"/>
                    <a:pt x="80519" y="19311"/>
                    <a:pt x="82240" y="19748"/>
                  </a:cubicBezTo>
                  <a:cubicBezTo>
                    <a:pt x="82543" y="19824"/>
                    <a:pt x="82856" y="19871"/>
                    <a:pt x="83167" y="19871"/>
                  </a:cubicBezTo>
                  <a:cubicBezTo>
                    <a:pt x="83300" y="19871"/>
                    <a:pt x="83434" y="19863"/>
                    <a:pt x="83566" y="19844"/>
                  </a:cubicBezTo>
                  <a:cubicBezTo>
                    <a:pt x="84059" y="19775"/>
                    <a:pt x="84523" y="19564"/>
                    <a:pt x="85013" y="19495"/>
                  </a:cubicBezTo>
                  <a:cubicBezTo>
                    <a:pt x="85146" y="19477"/>
                    <a:pt x="85280" y="19468"/>
                    <a:pt x="85413" y="19468"/>
                  </a:cubicBezTo>
                  <a:cubicBezTo>
                    <a:pt x="86136" y="19468"/>
                    <a:pt x="86852" y="19724"/>
                    <a:pt x="87540" y="19977"/>
                  </a:cubicBezTo>
                  <a:cubicBezTo>
                    <a:pt x="87765" y="20059"/>
                    <a:pt x="87999" y="20148"/>
                    <a:pt x="88172" y="20312"/>
                  </a:cubicBezTo>
                  <a:cubicBezTo>
                    <a:pt x="88330" y="20460"/>
                    <a:pt x="88427" y="20659"/>
                    <a:pt x="88520" y="20853"/>
                  </a:cubicBezTo>
                  <a:cubicBezTo>
                    <a:pt x="88704" y="21232"/>
                    <a:pt x="88890" y="21621"/>
                    <a:pt x="88939" y="22042"/>
                  </a:cubicBezTo>
                  <a:cubicBezTo>
                    <a:pt x="89151" y="23877"/>
                    <a:pt x="90128" y="25615"/>
                    <a:pt x="91338" y="27001"/>
                  </a:cubicBezTo>
                  <a:cubicBezTo>
                    <a:pt x="91650" y="27360"/>
                    <a:pt x="92067" y="27716"/>
                    <a:pt x="92523" y="27716"/>
                  </a:cubicBezTo>
                  <a:cubicBezTo>
                    <a:pt x="92583" y="27716"/>
                    <a:pt x="92644" y="27710"/>
                    <a:pt x="92705" y="27696"/>
                  </a:cubicBezTo>
                  <a:cubicBezTo>
                    <a:pt x="92878" y="27659"/>
                    <a:pt x="93042" y="27567"/>
                    <a:pt x="93217" y="27567"/>
                  </a:cubicBezTo>
                  <a:cubicBezTo>
                    <a:pt x="93225" y="27567"/>
                    <a:pt x="93232" y="27567"/>
                    <a:pt x="93240" y="27567"/>
                  </a:cubicBezTo>
                  <a:cubicBezTo>
                    <a:pt x="93386" y="27575"/>
                    <a:pt x="93518" y="27646"/>
                    <a:pt x="93646" y="27716"/>
                  </a:cubicBezTo>
                  <a:cubicBezTo>
                    <a:pt x="94857" y="28386"/>
                    <a:pt x="96092" y="29001"/>
                    <a:pt x="97194" y="29846"/>
                  </a:cubicBezTo>
                  <a:cubicBezTo>
                    <a:pt x="98660" y="30970"/>
                    <a:pt x="99969" y="32363"/>
                    <a:pt x="100797" y="34025"/>
                  </a:cubicBezTo>
                  <a:cubicBezTo>
                    <a:pt x="101548" y="35533"/>
                    <a:pt x="102188" y="37692"/>
                    <a:pt x="100875" y="39099"/>
                  </a:cubicBezTo>
                  <a:cubicBezTo>
                    <a:pt x="100597" y="39397"/>
                    <a:pt x="100244" y="39612"/>
                    <a:pt x="99947" y="39892"/>
                  </a:cubicBezTo>
                  <a:cubicBezTo>
                    <a:pt x="99717" y="40110"/>
                    <a:pt x="99528" y="40368"/>
                    <a:pt x="99330" y="40617"/>
                  </a:cubicBezTo>
                  <a:cubicBezTo>
                    <a:pt x="98371" y="41835"/>
                    <a:pt x="97250" y="42924"/>
                    <a:pt x="96006" y="43849"/>
                  </a:cubicBezTo>
                  <a:cubicBezTo>
                    <a:pt x="96776" y="43663"/>
                    <a:pt x="97401" y="43124"/>
                    <a:pt x="97995" y="42603"/>
                  </a:cubicBezTo>
                  <a:cubicBezTo>
                    <a:pt x="98476" y="42183"/>
                    <a:pt x="98956" y="41761"/>
                    <a:pt x="99358" y="41266"/>
                  </a:cubicBezTo>
                  <a:cubicBezTo>
                    <a:pt x="99515" y="41074"/>
                    <a:pt x="99664" y="40866"/>
                    <a:pt x="99874" y="40740"/>
                  </a:cubicBezTo>
                  <a:cubicBezTo>
                    <a:pt x="100161" y="40568"/>
                    <a:pt x="100516" y="40574"/>
                    <a:pt x="100848" y="40531"/>
                  </a:cubicBezTo>
                  <a:cubicBezTo>
                    <a:pt x="102103" y="40372"/>
                    <a:pt x="103257" y="39343"/>
                    <a:pt x="103364" y="38082"/>
                  </a:cubicBezTo>
                  <a:cubicBezTo>
                    <a:pt x="103414" y="37490"/>
                    <a:pt x="103248" y="36913"/>
                    <a:pt x="103063" y="36359"/>
                  </a:cubicBezTo>
                  <a:cubicBezTo>
                    <a:pt x="102913" y="35902"/>
                    <a:pt x="102873" y="35434"/>
                    <a:pt x="102712" y="34990"/>
                  </a:cubicBezTo>
                  <a:cubicBezTo>
                    <a:pt x="101547" y="31739"/>
                    <a:pt x="98474" y="29608"/>
                    <a:pt x="95480" y="27888"/>
                  </a:cubicBezTo>
                  <a:cubicBezTo>
                    <a:pt x="93429" y="26709"/>
                    <a:pt x="91033" y="25138"/>
                    <a:pt x="91096" y="22773"/>
                  </a:cubicBezTo>
                  <a:cubicBezTo>
                    <a:pt x="91112" y="22173"/>
                    <a:pt x="91296" y="21554"/>
                    <a:pt x="91107" y="20983"/>
                  </a:cubicBezTo>
                  <a:cubicBezTo>
                    <a:pt x="90626" y="19536"/>
                    <a:pt x="88559" y="19773"/>
                    <a:pt x="87066" y="19467"/>
                  </a:cubicBezTo>
                  <a:cubicBezTo>
                    <a:pt x="84256" y="18888"/>
                    <a:pt x="82893" y="15722"/>
                    <a:pt x="82221" y="12934"/>
                  </a:cubicBezTo>
                  <a:cubicBezTo>
                    <a:pt x="81999" y="12010"/>
                    <a:pt x="81784" y="11044"/>
                    <a:pt x="81191" y="10301"/>
                  </a:cubicBezTo>
                  <a:cubicBezTo>
                    <a:pt x="79770" y="8521"/>
                    <a:pt x="77062" y="8847"/>
                    <a:pt x="74791" y="8693"/>
                  </a:cubicBezTo>
                  <a:cubicBezTo>
                    <a:pt x="72865" y="8564"/>
                    <a:pt x="70834" y="8024"/>
                    <a:pt x="69040" y="7330"/>
                  </a:cubicBezTo>
                  <a:cubicBezTo>
                    <a:pt x="67313" y="6662"/>
                    <a:pt x="65803" y="5537"/>
                    <a:pt x="64035" y="4952"/>
                  </a:cubicBezTo>
                  <a:cubicBezTo>
                    <a:pt x="63054" y="4629"/>
                    <a:pt x="62020" y="4466"/>
                    <a:pt x="60987" y="4466"/>
                  </a:cubicBezTo>
                  <a:cubicBezTo>
                    <a:pt x="60156" y="4466"/>
                    <a:pt x="59326" y="4571"/>
                    <a:pt x="58523" y="4783"/>
                  </a:cubicBezTo>
                  <a:cubicBezTo>
                    <a:pt x="57469" y="5060"/>
                    <a:pt x="56463" y="5514"/>
                    <a:pt x="55392" y="5718"/>
                  </a:cubicBezTo>
                  <a:cubicBezTo>
                    <a:pt x="54939" y="5804"/>
                    <a:pt x="54482" y="5844"/>
                    <a:pt x="54026" y="5844"/>
                  </a:cubicBezTo>
                  <a:cubicBezTo>
                    <a:pt x="52206" y="5844"/>
                    <a:pt x="50387" y="5214"/>
                    <a:pt x="48737" y="4398"/>
                  </a:cubicBezTo>
                  <a:cubicBezTo>
                    <a:pt x="46673" y="3376"/>
                    <a:pt x="44754" y="2060"/>
                    <a:pt x="42624" y="1189"/>
                  </a:cubicBezTo>
                  <a:cubicBezTo>
                    <a:pt x="40692" y="399"/>
                    <a:pt x="38604" y="1"/>
                    <a:pt x="36518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35"/>
            <p:cNvSpPr/>
            <p:nvPr/>
          </p:nvSpPr>
          <p:spPr>
            <a:xfrm>
              <a:off x="213850" y="1856777"/>
              <a:ext cx="3449463" cy="2338514"/>
            </a:xfrm>
            <a:custGeom>
              <a:avLst/>
              <a:gdLst/>
              <a:ahLst/>
              <a:cxnLst/>
              <a:rect l="l" t="t" r="r" b="b"/>
              <a:pathLst>
                <a:path w="90454" h="61322" extrusionOk="0">
                  <a:moveTo>
                    <a:pt x="8885" y="37062"/>
                  </a:moveTo>
                  <a:cubicBezTo>
                    <a:pt x="9189" y="37463"/>
                    <a:pt x="9498" y="37869"/>
                    <a:pt x="9888" y="38186"/>
                  </a:cubicBezTo>
                  <a:cubicBezTo>
                    <a:pt x="10377" y="38587"/>
                    <a:pt x="10970" y="38832"/>
                    <a:pt x="11523" y="39133"/>
                  </a:cubicBezTo>
                  <a:cubicBezTo>
                    <a:pt x="12078" y="39434"/>
                    <a:pt x="12623" y="39821"/>
                    <a:pt x="12906" y="40393"/>
                  </a:cubicBezTo>
                  <a:cubicBezTo>
                    <a:pt x="13031" y="40647"/>
                    <a:pt x="13100" y="40929"/>
                    <a:pt x="13166" y="41206"/>
                  </a:cubicBezTo>
                  <a:cubicBezTo>
                    <a:pt x="13389" y="42137"/>
                    <a:pt x="13612" y="43072"/>
                    <a:pt x="13837" y="44003"/>
                  </a:cubicBezTo>
                  <a:cubicBezTo>
                    <a:pt x="13915" y="44334"/>
                    <a:pt x="13977" y="44731"/>
                    <a:pt x="13743" y="44974"/>
                  </a:cubicBezTo>
                  <a:cubicBezTo>
                    <a:pt x="13637" y="45082"/>
                    <a:pt x="13493" y="45130"/>
                    <a:pt x="13343" y="45130"/>
                  </a:cubicBezTo>
                  <a:cubicBezTo>
                    <a:pt x="13186" y="45130"/>
                    <a:pt x="13022" y="45077"/>
                    <a:pt x="12892" y="44985"/>
                  </a:cubicBezTo>
                  <a:cubicBezTo>
                    <a:pt x="12640" y="44806"/>
                    <a:pt x="12484" y="44519"/>
                    <a:pt x="12339" y="44243"/>
                  </a:cubicBezTo>
                  <a:cubicBezTo>
                    <a:pt x="12039" y="43678"/>
                    <a:pt x="11738" y="43112"/>
                    <a:pt x="11439" y="42549"/>
                  </a:cubicBezTo>
                  <a:cubicBezTo>
                    <a:pt x="11287" y="42262"/>
                    <a:pt x="11132" y="41972"/>
                    <a:pt x="10923" y="41727"/>
                  </a:cubicBezTo>
                  <a:cubicBezTo>
                    <a:pt x="10636" y="41392"/>
                    <a:pt x="10256" y="41155"/>
                    <a:pt x="9921" y="40873"/>
                  </a:cubicBezTo>
                  <a:cubicBezTo>
                    <a:pt x="9017" y="40109"/>
                    <a:pt x="8422" y="38981"/>
                    <a:pt x="8297" y="37793"/>
                  </a:cubicBezTo>
                  <a:cubicBezTo>
                    <a:pt x="8283" y="37644"/>
                    <a:pt x="8273" y="37482"/>
                    <a:pt x="8334" y="37340"/>
                  </a:cubicBezTo>
                  <a:cubicBezTo>
                    <a:pt x="8388" y="37213"/>
                    <a:pt x="8514" y="37108"/>
                    <a:pt x="8646" y="37108"/>
                  </a:cubicBezTo>
                  <a:cubicBezTo>
                    <a:pt x="8662" y="37108"/>
                    <a:pt x="8677" y="37109"/>
                    <a:pt x="8693" y="37112"/>
                  </a:cubicBezTo>
                  <a:lnTo>
                    <a:pt x="8885" y="37062"/>
                  </a:lnTo>
                  <a:close/>
                  <a:moveTo>
                    <a:pt x="8983" y="41150"/>
                  </a:moveTo>
                  <a:cubicBezTo>
                    <a:pt x="9017" y="41150"/>
                    <a:pt x="9053" y="41156"/>
                    <a:pt x="9087" y="41165"/>
                  </a:cubicBezTo>
                  <a:cubicBezTo>
                    <a:pt x="9293" y="41220"/>
                    <a:pt x="9468" y="41355"/>
                    <a:pt x="9632" y="41497"/>
                  </a:cubicBezTo>
                  <a:cubicBezTo>
                    <a:pt x="9986" y="41800"/>
                    <a:pt x="10305" y="42147"/>
                    <a:pt x="10585" y="42523"/>
                  </a:cubicBezTo>
                  <a:cubicBezTo>
                    <a:pt x="11078" y="43186"/>
                    <a:pt x="11440" y="43943"/>
                    <a:pt x="11956" y="44587"/>
                  </a:cubicBezTo>
                  <a:cubicBezTo>
                    <a:pt x="12471" y="45229"/>
                    <a:pt x="13201" y="45773"/>
                    <a:pt x="14017" y="45773"/>
                  </a:cubicBezTo>
                  <a:cubicBezTo>
                    <a:pt x="14018" y="45773"/>
                    <a:pt x="14019" y="45773"/>
                    <a:pt x="14020" y="45773"/>
                  </a:cubicBezTo>
                  <a:cubicBezTo>
                    <a:pt x="14066" y="45773"/>
                    <a:pt x="14113" y="45772"/>
                    <a:pt x="14160" y="45772"/>
                  </a:cubicBezTo>
                  <a:cubicBezTo>
                    <a:pt x="14245" y="45772"/>
                    <a:pt x="14330" y="45778"/>
                    <a:pt x="14407" y="45812"/>
                  </a:cubicBezTo>
                  <a:cubicBezTo>
                    <a:pt x="14575" y="45885"/>
                    <a:pt x="14662" y="46069"/>
                    <a:pt x="14737" y="46235"/>
                  </a:cubicBezTo>
                  <a:cubicBezTo>
                    <a:pt x="15258" y="47397"/>
                    <a:pt x="15767" y="48584"/>
                    <a:pt x="16541" y="49589"/>
                  </a:cubicBezTo>
                  <a:cubicBezTo>
                    <a:pt x="16801" y="49925"/>
                    <a:pt x="17094" y="50255"/>
                    <a:pt x="17202" y="50669"/>
                  </a:cubicBezTo>
                  <a:cubicBezTo>
                    <a:pt x="17242" y="50828"/>
                    <a:pt x="17226" y="51043"/>
                    <a:pt x="17073" y="51098"/>
                  </a:cubicBezTo>
                  <a:cubicBezTo>
                    <a:pt x="17051" y="51105"/>
                    <a:pt x="17030" y="51108"/>
                    <a:pt x="17008" y="51108"/>
                  </a:cubicBezTo>
                  <a:cubicBezTo>
                    <a:pt x="16936" y="51108"/>
                    <a:pt x="16864" y="51074"/>
                    <a:pt x="16798" y="51038"/>
                  </a:cubicBezTo>
                  <a:cubicBezTo>
                    <a:pt x="16485" y="50868"/>
                    <a:pt x="16197" y="50651"/>
                    <a:pt x="15943" y="50398"/>
                  </a:cubicBezTo>
                  <a:lnTo>
                    <a:pt x="15943" y="50398"/>
                  </a:lnTo>
                  <a:lnTo>
                    <a:pt x="15962" y="50484"/>
                  </a:lnTo>
                  <a:cubicBezTo>
                    <a:pt x="15551" y="49998"/>
                    <a:pt x="14959" y="49719"/>
                    <a:pt x="14410" y="49408"/>
                  </a:cubicBezTo>
                  <a:cubicBezTo>
                    <a:pt x="11925" y="48002"/>
                    <a:pt x="9954" y="45676"/>
                    <a:pt x="8952" y="42968"/>
                  </a:cubicBezTo>
                  <a:cubicBezTo>
                    <a:pt x="8759" y="42444"/>
                    <a:pt x="8600" y="41862"/>
                    <a:pt x="8780" y="41332"/>
                  </a:cubicBezTo>
                  <a:cubicBezTo>
                    <a:pt x="8800" y="41273"/>
                    <a:pt x="8827" y="41210"/>
                    <a:pt x="8880" y="41177"/>
                  </a:cubicBezTo>
                  <a:cubicBezTo>
                    <a:pt x="8911" y="41157"/>
                    <a:pt x="8946" y="41150"/>
                    <a:pt x="8983" y="41150"/>
                  </a:cubicBezTo>
                  <a:close/>
                  <a:moveTo>
                    <a:pt x="15054" y="45796"/>
                  </a:moveTo>
                  <a:cubicBezTo>
                    <a:pt x="15207" y="45796"/>
                    <a:pt x="15361" y="45864"/>
                    <a:pt x="15499" y="45941"/>
                  </a:cubicBezTo>
                  <a:cubicBezTo>
                    <a:pt x="16543" y="46521"/>
                    <a:pt x="17348" y="47467"/>
                    <a:pt x="18023" y="48463"/>
                  </a:cubicBezTo>
                  <a:cubicBezTo>
                    <a:pt x="18698" y="49460"/>
                    <a:pt x="19271" y="50527"/>
                    <a:pt x="19994" y="51490"/>
                  </a:cubicBezTo>
                  <a:cubicBezTo>
                    <a:pt x="21328" y="53271"/>
                    <a:pt x="23171" y="54648"/>
                    <a:pt x="25234" y="55430"/>
                  </a:cubicBezTo>
                  <a:cubicBezTo>
                    <a:pt x="25133" y="55438"/>
                    <a:pt x="25032" y="55442"/>
                    <a:pt x="24931" y="55442"/>
                  </a:cubicBezTo>
                  <a:cubicBezTo>
                    <a:pt x="24659" y="55442"/>
                    <a:pt x="24386" y="55413"/>
                    <a:pt x="24110" y="55349"/>
                  </a:cubicBezTo>
                  <a:cubicBezTo>
                    <a:pt x="23117" y="55118"/>
                    <a:pt x="22278" y="54453"/>
                    <a:pt x="21513" y="53766"/>
                  </a:cubicBezTo>
                  <a:cubicBezTo>
                    <a:pt x="20043" y="52446"/>
                    <a:pt x="18869" y="50901"/>
                    <a:pt x="17521" y="49484"/>
                  </a:cubicBezTo>
                  <a:cubicBezTo>
                    <a:pt x="16498" y="48412"/>
                    <a:pt x="15610" y="47169"/>
                    <a:pt x="15019" y="45798"/>
                  </a:cubicBezTo>
                  <a:cubicBezTo>
                    <a:pt x="15031" y="45797"/>
                    <a:pt x="15042" y="45796"/>
                    <a:pt x="15054" y="45796"/>
                  </a:cubicBezTo>
                  <a:close/>
                  <a:moveTo>
                    <a:pt x="33576" y="53314"/>
                  </a:moveTo>
                  <a:cubicBezTo>
                    <a:pt x="34426" y="53314"/>
                    <a:pt x="35277" y="53390"/>
                    <a:pt x="36122" y="53478"/>
                  </a:cubicBezTo>
                  <a:cubicBezTo>
                    <a:pt x="37833" y="53656"/>
                    <a:pt x="39552" y="53887"/>
                    <a:pt x="41188" y="54423"/>
                  </a:cubicBezTo>
                  <a:lnTo>
                    <a:pt x="41454" y="54788"/>
                  </a:lnTo>
                  <a:cubicBezTo>
                    <a:pt x="41786" y="55041"/>
                    <a:pt x="42109" y="55304"/>
                    <a:pt x="42420" y="55579"/>
                  </a:cubicBezTo>
                  <a:cubicBezTo>
                    <a:pt x="42577" y="55720"/>
                    <a:pt x="42736" y="55868"/>
                    <a:pt x="42812" y="56067"/>
                  </a:cubicBezTo>
                  <a:cubicBezTo>
                    <a:pt x="42885" y="56266"/>
                    <a:pt x="42848" y="56525"/>
                    <a:pt x="42670" y="56637"/>
                  </a:cubicBezTo>
                  <a:cubicBezTo>
                    <a:pt x="42588" y="56689"/>
                    <a:pt x="42491" y="56702"/>
                    <a:pt x="42394" y="56702"/>
                  </a:cubicBezTo>
                  <a:cubicBezTo>
                    <a:pt x="42364" y="56702"/>
                    <a:pt x="42335" y="56700"/>
                    <a:pt x="42305" y="56699"/>
                  </a:cubicBezTo>
                  <a:cubicBezTo>
                    <a:pt x="41365" y="56649"/>
                    <a:pt x="40488" y="56224"/>
                    <a:pt x="39632" y="55822"/>
                  </a:cubicBezTo>
                  <a:cubicBezTo>
                    <a:pt x="38728" y="55395"/>
                    <a:pt x="37810" y="54983"/>
                    <a:pt x="36852" y="54704"/>
                  </a:cubicBezTo>
                  <a:cubicBezTo>
                    <a:pt x="35899" y="54428"/>
                    <a:pt x="34909" y="54290"/>
                    <a:pt x="33918" y="54290"/>
                  </a:cubicBezTo>
                  <a:cubicBezTo>
                    <a:pt x="32811" y="54290"/>
                    <a:pt x="31704" y="54462"/>
                    <a:pt x="30650" y="54805"/>
                  </a:cubicBezTo>
                  <a:cubicBezTo>
                    <a:pt x="30128" y="54976"/>
                    <a:pt x="29612" y="55187"/>
                    <a:pt x="29068" y="55233"/>
                  </a:cubicBezTo>
                  <a:cubicBezTo>
                    <a:pt x="29040" y="55235"/>
                    <a:pt x="29012" y="55237"/>
                    <a:pt x="28983" y="55237"/>
                  </a:cubicBezTo>
                  <a:cubicBezTo>
                    <a:pt x="28906" y="55237"/>
                    <a:pt x="28829" y="55224"/>
                    <a:pt x="28768" y="55177"/>
                  </a:cubicBezTo>
                  <a:cubicBezTo>
                    <a:pt x="28656" y="55089"/>
                    <a:pt x="28646" y="54912"/>
                    <a:pt x="28711" y="54784"/>
                  </a:cubicBezTo>
                  <a:cubicBezTo>
                    <a:pt x="28775" y="54656"/>
                    <a:pt x="28896" y="54568"/>
                    <a:pt x="29013" y="54489"/>
                  </a:cubicBezTo>
                  <a:cubicBezTo>
                    <a:pt x="30034" y="53807"/>
                    <a:pt x="31249" y="53473"/>
                    <a:pt x="32466" y="53362"/>
                  </a:cubicBezTo>
                  <a:cubicBezTo>
                    <a:pt x="32835" y="53328"/>
                    <a:pt x="33206" y="53314"/>
                    <a:pt x="33576" y="53314"/>
                  </a:cubicBezTo>
                  <a:close/>
                  <a:moveTo>
                    <a:pt x="63521" y="58612"/>
                  </a:moveTo>
                  <a:cubicBezTo>
                    <a:pt x="63562" y="58612"/>
                    <a:pt x="63604" y="58621"/>
                    <a:pt x="63642" y="58639"/>
                  </a:cubicBezTo>
                  <a:lnTo>
                    <a:pt x="63792" y="58771"/>
                  </a:lnTo>
                  <a:cubicBezTo>
                    <a:pt x="64051" y="58800"/>
                    <a:pt x="64304" y="58879"/>
                    <a:pt x="64534" y="59005"/>
                  </a:cubicBezTo>
                  <a:cubicBezTo>
                    <a:pt x="64616" y="59049"/>
                    <a:pt x="64698" y="59101"/>
                    <a:pt x="64745" y="59183"/>
                  </a:cubicBezTo>
                  <a:cubicBezTo>
                    <a:pt x="64790" y="59263"/>
                    <a:pt x="64788" y="59379"/>
                    <a:pt x="64718" y="59439"/>
                  </a:cubicBezTo>
                  <a:cubicBezTo>
                    <a:pt x="64681" y="59470"/>
                    <a:pt x="64634" y="59480"/>
                    <a:pt x="64585" y="59480"/>
                  </a:cubicBezTo>
                  <a:cubicBezTo>
                    <a:pt x="64544" y="59480"/>
                    <a:pt x="64501" y="59473"/>
                    <a:pt x="64461" y="59463"/>
                  </a:cubicBezTo>
                  <a:cubicBezTo>
                    <a:pt x="64341" y="59436"/>
                    <a:pt x="64223" y="59406"/>
                    <a:pt x="64107" y="59372"/>
                  </a:cubicBezTo>
                  <a:cubicBezTo>
                    <a:pt x="63930" y="59320"/>
                    <a:pt x="63750" y="59256"/>
                    <a:pt x="63607" y="59137"/>
                  </a:cubicBezTo>
                  <a:cubicBezTo>
                    <a:pt x="63464" y="59018"/>
                    <a:pt x="63362" y="58833"/>
                    <a:pt x="63385" y="58647"/>
                  </a:cubicBezTo>
                  <a:cubicBezTo>
                    <a:pt x="63426" y="58624"/>
                    <a:pt x="63473" y="58612"/>
                    <a:pt x="63521" y="58612"/>
                  </a:cubicBezTo>
                  <a:close/>
                  <a:moveTo>
                    <a:pt x="61957" y="58300"/>
                  </a:moveTo>
                  <a:cubicBezTo>
                    <a:pt x="62216" y="58300"/>
                    <a:pt x="62469" y="58338"/>
                    <a:pt x="62711" y="58437"/>
                  </a:cubicBezTo>
                  <a:lnTo>
                    <a:pt x="62797" y="58695"/>
                  </a:lnTo>
                  <a:cubicBezTo>
                    <a:pt x="62870" y="58710"/>
                    <a:pt x="62948" y="58727"/>
                    <a:pt x="62999" y="58783"/>
                  </a:cubicBezTo>
                  <a:cubicBezTo>
                    <a:pt x="63048" y="58839"/>
                    <a:pt x="63050" y="58945"/>
                    <a:pt x="62984" y="58976"/>
                  </a:cubicBezTo>
                  <a:cubicBezTo>
                    <a:pt x="62967" y="58984"/>
                    <a:pt x="62948" y="58987"/>
                    <a:pt x="62929" y="58987"/>
                  </a:cubicBezTo>
                  <a:cubicBezTo>
                    <a:pt x="62912" y="58987"/>
                    <a:pt x="62894" y="58985"/>
                    <a:pt x="62878" y="58982"/>
                  </a:cubicBezTo>
                  <a:cubicBezTo>
                    <a:pt x="62440" y="58910"/>
                    <a:pt x="61996" y="58846"/>
                    <a:pt x="61553" y="58846"/>
                  </a:cubicBezTo>
                  <a:cubicBezTo>
                    <a:pt x="61442" y="58846"/>
                    <a:pt x="61330" y="58850"/>
                    <a:pt x="61219" y="58859"/>
                  </a:cubicBezTo>
                  <a:cubicBezTo>
                    <a:pt x="60665" y="58902"/>
                    <a:pt x="60106" y="59074"/>
                    <a:pt x="59680" y="59435"/>
                  </a:cubicBezTo>
                  <a:cubicBezTo>
                    <a:pt x="59538" y="59557"/>
                    <a:pt x="59409" y="59699"/>
                    <a:pt x="59246" y="59787"/>
                  </a:cubicBezTo>
                  <a:cubicBezTo>
                    <a:pt x="59128" y="59853"/>
                    <a:pt x="58993" y="59887"/>
                    <a:pt x="58859" y="59887"/>
                  </a:cubicBezTo>
                  <a:cubicBezTo>
                    <a:pt x="58819" y="59887"/>
                    <a:pt x="58779" y="59884"/>
                    <a:pt x="58740" y="59878"/>
                  </a:cubicBezTo>
                  <a:cubicBezTo>
                    <a:pt x="58592" y="59856"/>
                    <a:pt x="58448" y="59787"/>
                    <a:pt x="58356" y="59670"/>
                  </a:cubicBezTo>
                  <a:cubicBezTo>
                    <a:pt x="58264" y="59551"/>
                    <a:pt x="58234" y="59377"/>
                    <a:pt x="58307" y="59247"/>
                  </a:cubicBezTo>
                  <a:cubicBezTo>
                    <a:pt x="58393" y="59091"/>
                    <a:pt x="58581" y="59035"/>
                    <a:pt x="58750" y="58992"/>
                  </a:cubicBezTo>
                  <a:cubicBezTo>
                    <a:pt x="59395" y="58831"/>
                    <a:pt x="60040" y="58668"/>
                    <a:pt x="60685" y="58506"/>
                  </a:cubicBezTo>
                  <a:cubicBezTo>
                    <a:pt x="61099" y="58402"/>
                    <a:pt x="61534" y="58300"/>
                    <a:pt x="61957" y="58300"/>
                  </a:cubicBezTo>
                  <a:close/>
                  <a:moveTo>
                    <a:pt x="65938" y="58867"/>
                  </a:moveTo>
                  <a:cubicBezTo>
                    <a:pt x="65982" y="58867"/>
                    <a:pt x="66026" y="58870"/>
                    <a:pt x="66067" y="58876"/>
                  </a:cubicBezTo>
                  <a:cubicBezTo>
                    <a:pt x="67382" y="59055"/>
                    <a:pt x="68661" y="59446"/>
                    <a:pt x="69974" y="59644"/>
                  </a:cubicBezTo>
                  <a:cubicBezTo>
                    <a:pt x="71190" y="59829"/>
                    <a:pt x="72443" y="59848"/>
                    <a:pt x="73613" y="60236"/>
                  </a:cubicBezTo>
                  <a:lnTo>
                    <a:pt x="72948" y="60311"/>
                  </a:lnTo>
                  <a:cubicBezTo>
                    <a:pt x="72886" y="60311"/>
                    <a:pt x="72824" y="60312"/>
                    <a:pt x="72762" y="60312"/>
                  </a:cubicBezTo>
                  <a:cubicBezTo>
                    <a:pt x="71301" y="60312"/>
                    <a:pt x="69846" y="60074"/>
                    <a:pt x="68403" y="59833"/>
                  </a:cubicBezTo>
                  <a:cubicBezTo>
                    <a:pt x="67614" y="59701"/>
                    <a:pt x="66826" y="59571"/>
                    <a:pt x="66039" y="59441"/>
                  </a:cubicBezTo>
                  <a:cubicBezTo>
                    <a:pt x="65929" y="59422"/>
                    <a:pt x="65814" y="59403"/>
                    <a:pt x="65720" y="59339"/>
                  </a:cubicBezTo>
                  <a:cubicBezTo>
                    <a:pt x="65627" y="59274"/>
                    <a:pt x="65558" y="59154"/>
                    <a:pt x="65592" y="59045"/>
                  </a:cubicBezTo>
                  <a:cubicBezTo>
                    <a:pt x="65633" y="58907"/>
                    <a:pt x="65787" y="58867"/>
                    <a:pt x="65938" y="58867"/>
                  </a:cubicBezTo>
                  <a:close/>
                  <a:moveTo>
                    <a:pt x="43281" y="54700"/>
                  </a:moveTo>
                  <a:cubicBezTo>
                    <a:pt x="43339" y="54700"/>
                    <a:pt x="43397" y="54707"/>
                    <a:pt x="43450" y="54720"/>
                  </a:cubicBezTo>
                  <a:cubicBezTo>
                    <a:pt x="44052" y="54861"/>
                    <a:pt x="44617" y="55127"/>
                    <a:pt x="45176" y="55392"/>
                  </a:cubicBezTo>
                  <a:cubicBezTo>
                    <a:pt x="46483" y="56011"/>
                    <a:pt x="47791" y="56629"/>
                    <a:pt x="49101" y="57249"/>
                  </a:cubicBezTo>
                  <a:lnTo>
                    <a:pt x="48868" y="57322"/>
                  </a:lnTo>
                  <a:cubicBezTo>
                    <a:pt x="49893" y="57474"/>
                    <a:pt x="50843" y="57940"/>
                    <a:pt x="51835" y="58240"/>
                  </a:cubicBezTo>
                  <a:cubicBezTo>
                    <a:pt x="53732" y="58811"/>
                    <a:pt x="55789" y="58776"/>
                    <a:pt x="57623" y="59528"/>
                  </a:cubicBezTo>
                  <a:cubicBezTo>
                    <a:pt x="57833" y="59614"/>
                    <a:pt x="58075" y="59767"/>
                    <a:pt x="58055" y="59995"/>
                  </a:cubicBezTo>
                  <a:cubicBezTo>
                    <a:pt x="58030" y="60235"/>
                    <a:pt x="57748" y="60336"/>
                    <a:pt x="57517" y="60379"/>
                  </a:cubicBezTo>
                  <a:cubicBezTo>
                    <a:pt x="56675" y="60532"/>
                    <a:pt x="55821" y="60603"/>
                    <a:pt x="54966" y="60603"/>
                  </a:cubicBezTo>
                  <a:cubicBezTo>
                    <a:pt x="53720" y="60603"/>
                    <a:pt x="52473" y="60451"/>
                    <a:pt x="51256" y="60179"/>
                  </a:cubicBezTo>
                  <a:cubicBezTo>
                    <a:pt x="49203" y="59719"/>
                    <a:pt x="47234" y="58920"/>
                    <a:pt x="45365" y="57943"/>
                  </a:cubicBezTo>
                  <a:cubicBezTo>
                    <a:pt x="44998" y="57751"/>
                    <a:pt x="44627" y="57544"/>
                    <a:pt x="44350" y="57235"/>
                  </a:cubicBezTo>
                  <a:cubicBezTo>
                    <a:pt x="43830" y="56653"/>
                    <a:pt x="43707" y="55782"/>
                    <a:pt x="43162" y="55223"/>
                  </a:cubicBezTo>
                  <a:cubicBezTo>
                    <a:pt x="43065" y="55124"/>
                    <a:pt x="42949" y="55008"/>
                    <a:pt x="42977" y="54873"/>
                  </a:cubicBezTo>
                  <a:cubicBezTo>
                    <a:pt x="43006" y="54744"/>
                    <a:pt x="43140" y="54700"/>
                    <a:pt x="43281" y="54700"/>
                  </a:cubicBezTo>
                  <a:close/>
                  <a:moveTo>
                    <a:pt x="31197" y="1"/>
                  </a:moveTo>
                  <a:cubicBezTo>
                    <a:pt x="29781" y="1"/>
                    <a:pt x="28517" y="607"/>
                    <a:pt x="27285" y="1469"/>
                  </a:cubicBezTo>
                  <a:cubicBezTo>
                    <a:pt x="26542" y="1990"/>
                    <a:pt x="25734" y="2412"/>
                    <a:pt x="24884" y="2722"/>
                  </a:cubicBezTo>
                  <a:cubicBezTo>
                    <a:pt x="24559" y="2840"/>
                    <a:pt x="24216" y="2943"/>
                    <a:pt x="23875" y="2943"/>
                  </a:cubicBezTo>
                  <a:cubicBezTo>
                    <a:pt x="23761" y="2943"/>
                    <a:pt x="23648" y="2932"/>
                    <a:pt x="23535" y="2905"/>
                  </a:cubicBezTo>
                  <a:cubicBezTo>
                    <a:pt x="23333" y="2857"/>
                    <a:pt x="23141" y="2762"/>
                    <a:pt x="22933" y="2751"/>
                  </a:cubicBezTo>
                  <a:cubicBezTo>
                    <a:pt x="22922" y="2750"/>
                    <a:pt x="22910" y="2750"/>
                    <a:pt x="22898" y="2750"/>
                  </a:cubicBezTo>
                  <a:cubicBezTo>
                    <a:pt x="22566" y="2750"/>
                    <a:pt x="22266" y="2965"/>
                    <a:pt x="22007" y="3181"/>
                  </a:cubicBezTo>
                  <a:cubicBezTo>
                    <a:pt x="21516" y="3590"/>
                    <a:pt x="21057" y="4045"/>
                    <a:pt x="20640" y="4532"/>
                  </a:cubicBezTo>
                  <a:cubicBezTo>
                    <a:pt x="20166" y="5085"/>
                    <a:pt x="19723" y="5702"/>
                    <a:pt x="19085" y="6044"/>
                  </a:cubicBezTo>
                  <a:cubicBezTo>
                    <a:pt x="18688" y="6258"/>
                    <a:pt x="18248" y="6346"/>
                    <a:pt x="17799" y="6346"/>
                  </a:cubicBezTo>
                  <a:cubicBezTo>
                    <a:pt x="17293" y="6346"/>
                    <a:pt x="16775" y="6233"/>
                    <a:pt x="16297" y="6059"/>
                  </a:cubicBezTo>
                  <a:cubicBezTo>
                    <a:pt x="15612" y="5808"/>
                    <a:pt x="14938" y="5433"/>
                    <a:pt x="14212" y="5433"/>
                  </a:cubicBezTo>
                  <a:cubicBezTo>
                    <a:pt x="14184" y="5433"/>
                    <a:pt x="14155" y="5434"/>
                    <a:pt x="14126" y="5435"/>
                  </a:cubicBezTo>
                  <a:cubicBezTo>
                    <a:pt x="13447" y="5461"/>
                    <a:pt x="12829" y="5831"/>
                    <a:pt x="12274" y="6230"/>
                  </a:cubicBezTo>
                  <a:cubicBezTo>
                    <a:pt x="10860" y="7242"/>
                    <a:pt x="9617" y="8519"/>
                    <a:pt x="8072" y="9313"/>
                  </a:cubicBezTo>
                  <a:cubicBezTo>
                    <a:pt x="6672" y="10031"/>
                    <a:pt x="4840" y="9958"/>
                    <a:pt x="3750" y="11115"/>
                  </a:cubicBezTo>
                  <a:cubicBezTo>
                    <a:pt x="2603" y="12330"/>
                    <a:pt x="1537" y="13468"/>
                    <a:pt x="894" y="15053"/>
                  </a:cubicBezTo>
                  <a:cubicBezTo>
                    <a:pt x="0" y="17256"/>
                    <a:pt x="3" y="19713"/>
                    <a:pt x="22" y="22096"/>
                  </a:cubicBezTo>
                  <a:cubicBezTo>
                    <a:pt x="37" y="24239"/>
                    <a:pt x="93" y="26525"/>
                    <a:pt x="1284" y="28291"/>
                  </a:cubicBezTo>
                  <a:cubicBezTo>
                    <a:pt x="2647" y="30313"/>
                    <a:pt x="5206" y="31209"/>
                    <a:pt x="6650" y="33172"/>
                  </a:cubicBezTo>
                  <a:cubicBezTo>
                    <a:pt x="9229" y="36681"/>
                    <a:pt x="7324" y="42087"/>
                    <a:pt x="9670" y="45760"/>
                  </a:cubicBezTo>
                  <a:cubicBezTo>
                    <a:pt x="10421" y="46934"/>
                    <a:pt x="11538" y="47806"/>
                    <a:pt x="12633" y="48656"/>
                  </a:cubicBezTo>
                  <a:cubicBezTo>
                    <a:pt x="14744" y="50292"/>
                    <a:pt x="16901" y="52084"/>
                    <a:pt x="19098" y="53692"/>
                  </a:cubicBezTo>
                  <a:cubicBezTo>
                    <a:pt x="21052" y="55122"/>
                    <a:pt x="23236" y="56919"/>
                    <a:pt x="25759" y="56919"/>
                  </a:cubicBezTo>
                  <a:cubicBezTo>
                    <a:pt x="25893" y="56919"/>
                    <a:pt x="26028" y="56914"/>
                    <a:pt x="26164" y="56904"/>
                  </a:cubicBezTo>
                  <a:cubicBezTo>
                    <a:pt x="28421" y="56730"/>
                    <a:pt x="30178" y="55149"/>
                    <a:pt x="32407" y="54874"/>
                  </a:cubicBezTo>
                  <a:cubicBezTo>
                    <a:pt x="32803" y="54825"/>
                    <a:pt x="33200" y="54802"/>
                    <a:pt x="33598" y="54802"/>
                  </a:cubicBezTo>
                  <a:cubicBezTo>
                    <a:pt x="35438" y="54802"/>
                    <a:pt x="37286" y="55297"/>
                    <a:pt x="38970" y="56004"/>
                  </a:cubicBezTo>
                  <a:cubicBezTo>
                    <a:pt x="44031" y="58128"/>
                    <a:pt x="48456" y="61037"/>
                    <a:pt x="54113" y="61307"/>
                  </a:cubicBezTo>
                  <a:cubicBezTo>
                    <a:pt x="54322" y="61317"/>
                    <a:pt x="54531" y="61322"/>
                    <a:pt x="54741" y="61322"/>
                  </a:cubicBezTo>
                  <a:cubicBezTo>
                    <a:pt x="56579" y="61322"/>
                    <a:pt x="58439" y="60926"/>
                    <a:pt x="59975" y="59912"/>
                  </a:cubicBezTo>
                  <a:cubicBezTo>
                    <a:pt x="60339" y="59671"/>
                    <a:pt x="60692" y="59393"/>
                    <a:pt x="61109" y="59283"/>
                  </a:cubicBezTo>
                  <a:cubicBezTo>
                    <a:pt x="61269" y="59240"/>
                    <a:pt x="61432" y="59223"/>
                    <a:pt x="61597" y="59223"/>
                  </a:cubicBezTo>
                  <a:cubicBezTo>
                    <a:pt x="61903" y="59223"/>
                    <a:pt x="62213" y="59282"/>
                    <a:pt x="62514" y="59340"/>
                  </a:cubicBezTo>
                  <a:cubicBezTo>
                    <a:pt x="66382" y="60093"/>
                    <a:pt x="70328" y="60786"/>
                    <a:pt x="74275" y="60786"/>
                  </a:cubicBezTo>
                  <a:cubicBezTo>
                    <a:pt x="76182" y="60786"/>
                    <a:pt x="78089" y="60624"/>
                    <a:pt x="79988" y="60229"/>
                  </a:cubicBezTo>
                  <a:cubicBezTo>
                    <a:pt x="81318" y="59951"/>
                    <a:pt x="82636" y="59587"/>
                    <a:pt x="83886" y="59045"/>
                  </a:cubicBezTo>
                  <a:cubicBezTo>
                    <a:pt x="86566" y="57878"/>
                    <a:pt x="88888" y="55875"/>
                    <a:pt x="90453" y="53377"/>
                  </a:cubicBezTo>
                  <a:lnTo>
                    <a:pt x="90453" y="53377"/>
                  </a:lnTo>
                  <a:cubicBezTo>
                    <a:pt x="88130" y="55839"/>
                    <a:pt x="85445" y="58143"/>
                    <a:pt x="82195" y="58989"/>
                  </a:cubicBezTo>
                  <a:cubicBezTo>
                    <a:pt x="81550" y="59157"/>
                    <a:pt x="80892" y="59264"/>
                    <a:pt x="80234" y="59370"/>
                  </a:cubicBezTo>
                  <a:cubicBezTo>
                    <a:pt x="79837" y="59435"/>
                    <a:pt x="79437" y="59501"/>
                    <a:pt x="79039" y="59565"/>
                  </a:cubicBezTo>
                  <a:cubicBezTo>
                    <a:pt x="78070" y="59723"/>
                    <a:pt x="77095" y="59883"/>
                    <a:pt x="76114" y="59919"/>
                  </a:cubicBezTo>
                  <a:cubicBezTo>
                    <a:pt x="75963" y="59925"/>
                    <a:pt x="75812" y="59927"/>
                    <a:pt x="75661" y="59927"/>
                  </a:cubicBezTo>
                  <a:cubicBezTo>
                    <a:pt x="74213" y="59927"/>
                    <a:pt x="72772" y="59685"/>
                    <a:pt x="71341" y="59446"/>
                  </a:cubicBezTo>
                  <a:lnTo>
                    <a:pt x="63617" y="58145"/>
                  </a:lnTo>
                  <a:cubicBezTo>
                    <a:pt x="62992" y="58040"/>
                    <a:pt x="62359" y="57934"/>
                    <a:pt x="61727" y="57934"/>
                  </a:cubicBezTo>
                  <a:cubicBezTo>
                    <a:pt x="61518" y="57934"/>
                    <a:pt x="61310" y="57946"/>
                    <a:pt x="61102" y="57973"/>
                  </a:cubicBezTo>
                  <a:cubicBezTo>
                    <a:pt x="60367" y="58068"/>
                    <a:pt x="59667" y="58353"/>
                    <a:pt x="58943" y="58516"/>
                  </a:cubicBezTo>
                  <a:cubicBezTo>
                    <a:pt x="58444" y="58628"/>
                    <a:pt x="57914" y="58675"/>
                    <a:pt x="57373" y="58675"/>
                  </a:cubicBezTo>
                  <a:cubicBezTo>
                    <a:pt x="56211" y="58675"/>
                    <a:pt x="54999" y="58461"/>
                    <a:pt x="53931" y="58235"/>
                  </a:cubicBezTo>
                  <a:cubicBezTo>
                    <a:pt x="52932" y="58023"/>
                    <a:pt x="51969" y="57701"/>
                    <a:pt x="51022" y="57325"/>
                  </a:cubicBezTo>
                  <a:lnTo>
                    <a:pt x="51022" y="57325"/>
                  </a:lnTo>
                  <a:cubicBezTo>
                    <a:pt x="52186" y="57551"/>
                    <a:pt x="53359" y="57724"/>
                    <a:pt x="54531" y="57724"/>
                  </a:cubicBezTo>
                  <a:cubicBezTo>
                    <a:pt x="55013" y="57724"/>
                    <a:pt x="55495" y="57695"/>
                    <a:pt x="55975" y="57628"/>
                  </a:cubicBezTo>
                  <a:cubicBezTo>
                    <a:pt x="56812" y="57510"/>
                    <a:pt x="57632" y="57279"/>
                    <a:pt x="58475" y="57233"/>
                  </a:cubicBezTo>
                  <a:cubicBezTo>
                    <a:pt x="58592" y="57227"/>
                    <a:pt x="58709" y="57224"/>
                    <a:pt x="58826" y="57224"/>
                  </a:cubicBezTo>
                  <a:cubicBezTo>
                    <a:pt x="59386" y="57224"/>
                    <a:pt x="59945" y="57293"/>
                    <a:pt x="60498" y="57367"/>
                  </a:cubicBezTo>
                  <a:cubicBezTo>
                    <a:pt x="63746" y="57801"/>
                    <a:pt x="66971" y="58424"/>
                    <a:pt x="70150" y="59236"/>
                  </a:cubicBezTo>
                  <a:cubicBezTo>
                    <a:pt x="70019" y="58955"/>
                    <a:pt x="69697" y="58834"/>
                    <a:pt x="69405" y="58745"/>
                  </a:cubicBezTo>
                  <a:cubicBezTo>
                    <a:pt x="66634" y="57881"/>
                    <a:pt x="63804" y="57219"/>
                    <a:pt x="60941" y="56762"/>
                  </a:cubicBezTo>
                  <a:cubicBezTo>
                    <a:pt x="60517" y="56693"/>
                    <a:pt x="60087" y="56630"/>
                    <a:pt x="59658" y="56630"/>
                  </a:cubicBezTo>
                  <a:cubicBezTo>
                    <a:pt x="59513" y="56630"/>
                    <a:pt x="59368" y="56638"/>
                    <a:pt x="59223" y="56654"/>
                  </a:cubicBezTo>
                  <a:cubicBezTo>
                    <a:pt x="58515" y="56737"/>
                    <a:pt x="57853" y="57046"/>
                    <a:pt x="57158" y="57206"/>
                  </a:cubicBezTo>
                  <a:cubicBezTo>
                    <a:pt x="56661" y="57322"/>
                    <a:pt x="56153" y="57362"/>
                    <a:pt x="55644" y="57362"/>
                  </a:cubicBezTo>
                  <a:cubicBezTo>
                    <a:pt x="55370" y="57362"/>
                    <a:pt x="55095" y="57350"/>
                    <a:pt x="54821" y="57332"/>
                  </a:cubicBezTo>
                  <a:cubicBezTo>
                    <a:pt x="52219" y="57157"/>
                    <a:pt x="49692" y="56412"/>
                    <a:pt x="47192" y="55644"/>
                  </a:cubicBezTo>
                  <a:cubicBezTo>
                    <a:pt x="46823" y="55481"/>
                    <a:pt x="46451" y="55323"/>
                    <a:pt x="46077" y="55172"/>
                  </a:cubicBezTo>
                  <a:cubicBezTo>
                    <a:pt x="42490" y="53729"/>
                    <a:pt x="38653" y="53019"/>
                    <a:pt x="34802" y="53019"/>
                  </a:cubicBezTo>
                  <a:cubicBezTo>
                    <a:pt x="34309" y="53019"/>
                    <a:pt x="33815" y="53031"/>
                    <a:pt x="33321" y="53054"/>
                  </a:cubicBezTo>
                  <a:cubicBezTo>
                    <a:pt x="31527" y="53137"/>
                    <a:pt x="30165" y="53496"/>
                    <a:pt x="28537" y="54277"/>
                  </a:cubicBezTo>
                  <a:cubicBezTo>
                    <a:pt x="27689" y="54684"/>
                    <a:pt x="26795" y="55134"/>
                    <a:pt x="25869" y="55333"/>
                  </a:cubicBezTo>
                  <a:cubicBezTo>
                    <a:pt x="25563" y="55205"/>
                    <a:pt x="25234" y="55118"/>
                    <a:pt x="24923" y="55012"/>
                  </a:cubicBezTo>
                  <a:cubicBezTo>
                    <a:pt x="22737" y="54274"/>
                    <a:pt x="21117" y="52411"/>
                    <a:pt x="19782" y="50504"/>
                  </a:cubicBezTo>
                  <a:cubicBezTo>
                    <a:pt x="18446" y="48598"/>
                    <a:pt x="17249" y="46534"/>
                    <a:pt x="15460" y="45058"/>
                  </a:cubicBezTo>
                  <a:cubicBezTo>
                    <a:pt x="15121" y="44777"/>
                    <a:pt x="14750" y="44506"/>
                    <a:pt x="14553" y="44111"/>
                  </a:cubicBezTo>
                  <a:cubicBezTo>
                    <a:pt x="14361" y="43725"/>
                    <a:pt x="14354" y="43268"/>
                    <a:pt x="14205" y="42867"/>
                  </a:cubicBezTo>
                  <a:cubicBezTo>
                    <a:pt x="13958" y="41626"/>
                    <a:pt x="13665" y="40403"/>
                    <a:pt x="12752" y="39592"/>
                  </a:cubicBezTo>
                  <a:cubicBezTo>
                    <a:pt x="12098" y="39010"/>
                    <a:pt x="11225" y="38750"/>
                    <a:pt x="10512" y="38245"/>
                  </a:cubicBezTo>
                  <a:cubicBezTo>
                    <a:pt x="8214" y="36622"/>
                    <a:pt x="8240" y="33158"/>
                    <a:pt x="6711" y="30776"/>
                  </a:cubicBezTo>
                  <a:cubicBezTo>
                    <a:pt x="5753" y="29280"/>
                    <a:pt x="4222" y="28281"/>
                    <a:pt x="2951" y="27048"/>
                  </a:cubicBezTo>
                  <a:cubicBezTo>
                    <a:pt x="1152" y="25304"/>
                    <a:pt x="271" y="22688"/>
                    <a:pt x="1183" y="20266"/>
                  </a:cubicBezTo>
                  <a:cubicBezTo>
                    <a:pt x="2057" y="17944"/>
                    <a:pt x="3261" y="15575"/>
                    <a:pt x="5375" y="14324"/>
                  </a:cubicBezTo>
                  <a:cubicBezTo>
                    <a:pt x="5942" y="13987"/>
                    <a:pt x="6560" y="13743"/>
                    <a:pt x="7126" y="13401"/>
                  </a:cubicBezTo>
                  <a:cubicBezTo>
                    <a:pt x="8708" y="12445"/>
                    <a:pt x="9753" y="10814"/>
                    <a:pt x="10953" y="9395"/>
                  </a:cubicBezTo>
                  <a:cubicBezTo>
                    <a:pt x="12130" y="8004"/>
                    <a:pt x="13687" y="6706"/>
                    <a:pt x="15480" y="6706"/>
                  </a:cubicBezTo>
                  <a:cubicBezTo>
                    <a:pt x="15516" y="6706"/>
                    <a:pt x="15553" y="6707"/>
                    <a:pt x="15589" y="6708"/>
                  </a:cubicBezTo>
                  <a:cubicBezTo>
                    <a:pt x="16151" y="6725"/>
                    <a:pt x="16697" y="6871"/>
                    <a:pt x="17252" y="6954"/>
                  </a:cubicBezTo>
                  <a:cubicBezTo>
                    <a:pt x="17589" y="7004"/>
                    <a:pt x="17918" y="7027"/>
                    <a:pt x="18240" y="7027"/>
                  </a:cubicBezTo>
                  <a:cubicBezTo>
                    <a:pt x="21684" y="7027"/>
                    <a:pt x="24241" y="4332"/>
                    <a:pt x="26889" y="2319"/>
                  </a:cubicBezTo>
                  <a:cubicBezTo>
                    <a:pt x="28420" y="1155"/>
                    <a:pt x="30285" y="167"/>
                    <a:pt x="32137" y="167"/>
                  </a:cubicBezTo>
                  <a:cubicBezTo>
                    <a:pt x="32276" y="167"/>
                    <a:pt x="32414" y="172"/>
                    <a:pt x="32552" y="184"/>
                  </a:cubicBezTo>
                  <a:cubicBezTo>
                    <a:pt x="32083" y="58"/>
                    <a:pt x="31633" y="1"/>
                    <a:pt x="31197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35"/>
            <p:cNvSpPr/>
            <p:nvPr/>
          </p:nvSpPr>
          <p:spPr>
            <a:xfrm>
              <a:off x="2100603" y="1100675"/>
              <a:ext cx="3354622" cy="3230721"/>
            </a:xfrm>
            <a:custGeom>
              <a:avLst/>
              <a:gdLst/>
              <a:ahLst/>
              <a:cxnLst/>
              <a:rect l="l" t="t" r="r" b="b"/>
              <a:pathLst>
                <a:path w="87967" h="84718" extrusionOk="0">
                  <a:moveTo>
                    <a:pt x="14123" y="1233"/>
                  </a:moveTo>
                  <a:cubicBezTo>
                    <a:pt x="14479" y="1233"/>
                    <a:pt x="14834" y="1266"/>
                    <a:pt x="15184" y="1333"/>
                  </a:cubicBezTo>
                  <a:cubicBezTo>
                    <a:pt x="15608" y="1414"/>
                    <a:pt x="16034" y="1543"/>
                    <a:pt x="16459" y="1543"/>
                  </a:cubicBezTo>
                  <a:cubicBezTo>
                    <a:pt x="16557" y="1543"/>
                    <a:pt x="16655" y="1536"/>
                    <a:pt x="16753" y="1520"/>
                  </a:cubicBezTo>
                  <a:lnTo>
                    <a:pt x="16753" y="1520"/>
                  </a:lnTo>
                  <a:lnTo>
                    <a:pt x="15240" y="1973"/>
                  </a:lnTo>
                  <a:cubicBezTo>
                    <a:pt x="14238" y="1996"/>
                    <a:pt x="13239" y="2022"/>
                    <a:pt x="12237" y="2045"/>
                  </a:cubicBezTo>
                  <a:cubicBezTo>
                    <a:pt x="12205" y="2046"/>
                    <a:pt x="12173" y="2046"/>
                    <a:pt x="12140" y="2046"/>
                  </a:cubicBezTo>
                  <a:cubicBezTo>
                    <a:pt x="11909" y="2046"/>
                    <a:pt x="11668" y="2020"/>
                    <a:pt x="11515" y="1856"/>
                  </a:cubicBezTo>
                  <a:cubicBezTo>
                    <a:pt x="12319" y="1445"/>
                    <a:pt x="13222" y="1233"/>
                    <a:pt x="14123" y="1233"/>
                  </a:cubicBezTo>
                  <a:close/>
                  <a:moveTo>
                    <a:pt x="22259" y="668"/>
                  </a:moveTo>
                  <a:cubicBezTo>
                    <a:pt x="22455" y="668"/>
                    <a:pt x="22651" y="688"/>
                    <a:pt x="22842" y="723"/>
                  </a:cubicBezTo>
                  <a:cubicBezTo>
                    <a:pt x="23479" y="841"/>
                    <a:pt x="24068" y="1113"/>
                    <a:pt x="24672" y="1340"/>
                  </a:cubicBezTo>
                  <a:cubicBezTo>
                    <a:pt x="26320" y="1957"/>
                    <a:pt x="28087" y="2237"/>
                    <a:pt x="29793" y="2701"/>
                  </a:cubicBezTo>
                  <a:cubicBezTo>
                    <a:pt x="30935" y="3012"/>
                    <a:pt x="32216" y="3468"/>
                    <a:pt x="33214" y="4106"/>
                  </a:cubicBezTo>
                  <a:cubicBezTo>
                    <a:pt x="33511" y="4294"/>
                    <a:pt x="34237" y="4683"/>
                    <a:pt x="34263" y="5112"/>
                  </a:cubicBezTo>
                  <a:cubicBezTo>
                    <a:pt x="34267" y="5139"/>
                    <a:pt x="34266" y="5168"/>
                    <a:pt x="34260" y="5197"/>
                  </a:cubicBezTo>
                  <a:cubicBezTo>
                    <a:pt x="34225" y="5415"/>
                    <a:pt x="34082" y="5500"/>
                    <a:pt x="33879" y="5500"/>
                  </a:cubicBezTo>
                  <a:cubicBezTo>
                    <a:pt x="33241" y="5500"/>
                    <a:pt x="32010" y="4658"/>
                    <a:pt x="31659" y="4474"/>
                  </a:cubicBezTo>
                  <a:cubicBezTo>
                    <a:pt x="28891" y="3027"/>
                    <a:pt x="25840" y="2052"/>
                    <a:pt x="22704" y="1613"/>
                  </a:cubicBezTo>
                  <a:cubicBezTo>
                    <a:pt x="22161" y="1538"/>
                    <a:pt x="21615" y="1477"/>
                    <a:pt x="21074" y="1383"/>
                  </a:cubicBezTo>
                  <a:cubicBezTo>
                    <a:pt x="20993" y="1368"/>
                    <a:pt x="20900" y="1343"/>
                    <a:pt x="20869" y="1271"/>
                  </a:cubicBezTo>
                  <a:cubicBezTo>
                    <a:pt x="20835" y="1186"/>
                    <a:pt x="20910" y="1100"/>
                    <a:pt x="20985" y="1046"/>
                  </a:cubicBezTo>
                  <a:cubicBezTo>
                    <a:pt x="21342" y="777"/>
                    <a:pt x="21798" y="668"/>
                    <a:pt x="22259" y="668"/>
                  </a:cubicBezTo>
                  <a:close/>
                  <a:moveTo>
                    <a:pt x="40295" y="10955"/>
                  </a:moveTo>
                  <a:lnTo>
                    <a:pt x="40295" y="10955"/>
                  </a:lnTo>
                  <a:cubicBezTo>
                    <a:pt x="41476" y="11295"/>
                    <a:pt x="42850" y="13155"/>
                    <a:pt x="43466" y="14207"/>
                  </a:cubicBezTo>
                  <a:cubicBezTo>
                    <a:pt x="44266" y="15577"/>
                    <a:pt x="44836" y="17067"/>
                    <a:pt x="45401" y="18549"/>
                  </a:cubicBezTo>
                  <a:lnTo>
                    <a:pt x="46679" y="20245"/>
                  </a:lnTo>
                  <a:cubicBezTo>
                    <a:pt x="47154" y="21319"/>
                    <a:pt x="48061" y="22147"/>
                    <a:pt x="49053" y="22775"/>
                  </a:cubicBezTo>
                  <a:cubicBezTo>
                    <a:pt x="50046" y="23401"/>
                    <a:pt x="51135" y="23853"/>
                    <a:pt x="52181" y="24383"/>
                  </a:cubicBezTo>
                  <a:cubicBezTo>
                    <a:pt x="53240" y="24921"/>
                    <a:pt x="54255" y="25544"/>
                    <a:pt x="55215" y="26242"/>
                  </a:cubicBezTo>
                  <a:cubicBezTo>
                    <a:pt x="55749" y="26628"/>
                    <a:pt x="56275" y="27049"/>
                    <a:pt x="56627" y="27605"/>
                  </a:cubicBezTo>
                  <a:cubicBezTo>
                    <a:pt x="56984" y="28163"/>
                    <a:pt x="57145" y="28879"/>
                    <a:pt x="56901" y="29490"/>
                  </a:cubicBezTo>
                  <a:cubicBezTo>
                    <a:pt x="56854" y="29606"/>
                    <a:pt x="56789" y="29722"/>
                    <a:pt x="56683" y="29792"/>
                  </a:cubicBezTo>
                  <a:cubicBezTo>
                    <a:pt x="56574" y="29865"/>
                    <a:pt x="56435" y="29876"/>
                    <a:pt x="56303" y="29876"/>
                  </a:cubicBezTo>
                  <a:cubicBezTo>
                    <a:pt x="56293" y="29876"/>
                    <a:pt x="56282" y="29875"/>
                    <a:pt x="56272" y="29875"/>
                  </a:cubicBezTo>
                  <a:cubicBezTo>
                    <a:pt x="54323" y="29840"/>
                    <a:pt x="52634" y="28585"/>
                    <a:pt x="51115" y="27363"/>
                  </a:cubicBezTo>
                  <a:cubicBezTo>
                    <a:pt x="49252" y="25865"/>
                    <a:pt x="47364" y="24269"/>
                    <a:pt x="46304" y="22124"/>
                  </a:cubicBezTo>
                  <a:cubicBezTo>
                    <a:pt x="45947" y="21405"/>
                    <a:pt x="45694" y="20638"/>
                    <a:pt x="45404" y="19887"/>
                  </a:cubicBezTo>
                  <a:cubicBezTo>
                    <a:pt x="44347" y="17144"/>
                    <a:pt x="42795" y="14593"/>
                    <a:pt x="40846" y="12393"/>
                  </a:cubicBezTo>
                  <a:cubicBezTo>
                    <a:pt x="40486" y="11986"/>
                    <a:pt x="40048" y="11474"/>
                    <a:pt x="40295" y="10955"/>
                  </a:cubicBezTo>
                  <a:close/>
                  <a:moveTo>
                    <a:pt x="57310" y="26083"/>
                  </a:moveTo>
                  <a:cubicBezTo>
                    <a:pt x="57517" y="26083"/>
                    <a:pt x="57747" y="26239"/>
                    <a:pt x="57916" y="26390"/>
                  </a:cubicBezTo>
                  <a:lnTo>
                    <a:pt x="59270" y="27605"/>
                  </a:lnTo>
                  <a:lnTo>
                    <a:pt x="59717" y="28603"/>
                  </a:lnTo>
                  <a:cubicBezTo>
                    <a:pt x="60338" y="29719"/>
                    <a:pt x="61430" y="30566"/>
                    <a:pt x="62665" y="30893"/>
                  </a:cubicBezTo>
                  <a:cubicBezTo>
                    <a:pt x="63037" y="30990"/>
                    <a:pt x="63422" y="31045"/>
                    <a:pt x="63770" y="31204"/>
                  </a:cubicBezTo>
                  <a:cubicBezTo>
                    <a:pt x="64120" y="31363"/>
                    <a:pt x="64440" y="31654"/>
                    <a:pt x="64500" y="32034"/>
                  </a:cubicBezTo>
                  <a:cubicBezTo>
                    <a:pt x="62836" y="31534"/>
                    <a:pt x="61173" y="31033"/>
                    <a:pt x="59511" y="30536"/>
                  </a:cubicBezTo>
                  <a:cubicBezTo>
                    <a:pt x="59151" y="30429"/>
                    <a:pt x="58781" y="30315"/>
                    <a:pt x="58488" y="30079"/>
                  </a:cubicBezTo>
                  <a:cubicBezTo>
                    <a:pt x="58000" y="29686"/>
                    <a:pt x="57820" y="29034"/>
                    <a:pt x="57665" y="28428"/>
                  </a:cubicBezTo>
                  <a:cubicBezTo>
                    <a:pt x="57474" y="27671"/>
                    <a:pt x="57282" y="26913"/>
                    <a:pt x="57090" y="26158"/>
                  </a:cubicBezTo>
                  <a:cubicBezTo>
                    <a:pt x="57157" y="26105"/>
                    <a:pt x="57232" y="26083"/>
                    <a:pt x="57310" y="26083"/>
                  </a:cubicBezTo>
                  <a:close/>
                  <a:moveTo>
                    <a:pt x="69845" y="32706"/>
                  </a:moveTo>
                  <a:cubicBezTo>
                    <a:pt x="71037" y="32706"/>
                    <a:pt x="72222" y="33104"/>
                    <a:pt x="73269" y="33689"/>
                  </a:cubicBezTo>
                  <a:cubicBezTo>
                    <a:pt x="74480" y="34366"/>
                    <a:pt x="75536" y="35281"/>
                    <a:pt x="76584" y="36192"/>
                  </a:cubicBezTo>
                  <a:lnTo>
                    <a:pt x="77720" y="36710"/>
                  </a:lnTo>
                  <a:cubicBezTo>
                    <a:pt x="78655" y="37870"/>
                    <a:pt x="79712" y="38932"/>
                    <a:pt x="80866" y="39874"/>
                  </a:cubicBezTo>
                  <a:cubicBezTo>
                    <a:pt x="81366" y="40279"/>
                    <a:pt x="81887" y="40666"/>
                    <a:pt x="82457" y="40971"/>
                  </a:cubicBezTo>
                  <a:cubicBezTo>
                    <a:pt x="83093" y="41310"/>
                    <a:pt x="83826" y="41579"/>
                    <a:pt x="84207" y="42190"/>
                  </a:cubicBezTo>
                  <a:cubicBezTo>
                    <a:pt x="84580" y="42786"/>
                    <a:pt x="84512" y="43547"/>
                    <a:pt x="84412" y="44242"/>
                  </a:cubicBezTo>
                  <a:cubicBezTo>
                    <a:pt x="84313" y="44927"/>
                    <a:pt x="84177" y="45649"/>
                    <a:pt x="83720" y="46168"/>
                  </a:cubicBezTo>
                  <a:cubicBezTo>
                    <a:pt x="83606" y="46296"/>
                    <a:pt x="83452" y="46416"/>
                    <a:pt x="83287" y="46416"/>
                  </a:cubicBezTo>
                  <a:cubicBezTo>
                    <a:pt x="83264" y="46416"/>
                    <a:pt x="83242" y="46414"/>
                    <a:pt x="83219" y="46409"/>
                  </a:cubicBezTo>
                  <a:cubicBezTo>
                    <a:pt x="83050" y="46375"/>
                    <a:pt x="82939" y="46216"/>
                    <a:pt x="82851" y="46067"/>
                  </a:cubicBezTo>
                  <a:cubicBezTo>
                    <a:pt x="81664" y="44050"/>
                    <a:pt x="81650" y="41441"/>
                    <a:pt x="80201" y="39601"/>
                  </a:cubicBezTo>
                  <a:cubicBezTo>
                    <a:pt x="79826" y="39123"/>
                    <a:pt x="79364" y="38717"/>
                    <a:pt x="78895" y="38333"/>
                  </a:cubicBezTo>
                  <a:cubicBezTo>
                    <a:pt x="76149" y="36078"/>
                    <a:pt x="72940" y="34391"/>
                    <a:pt x="69528" y="33407"/>
                  </a:cubicBezTo>
                  <a:cubicBezTo>
                    <a:pt x="69373" y="33362"/>
                    <a:pt x="69208" y="33314"/>
                    <a:pt x="69105" y="33192"/>
                  </a:cubicBezTo>
                  <a:cubicBezTo>
                    <a:pt x="69000" y="33070"/>
                    <a:pt x="68995" y="32851"/>
                    <a:pt x="69135" y="32773"/>
                  </a:cubicBezTo>
                  <a:cubicBezTo>
                    <a:pt x="69179" y="32748"/>
                    <a:pt x="69231" y="32740"/>
                    <a:pt x="69284" y="32736"/>
                  </a:cubicBezTo>
                  <a:cubicBezTo>
                    <a:pt x="69471" y="32716"/>
                    <a:pt x="69658" y="32706"/>
                    <a:pt x="69845" y="32706"/>
                  </a:cubicBezTo>
                  <a:close/>
                  <a:moveTo>
                    <a:pt x="84895" y="46408"/>
                  </a:moveTo>
                  <a:cubicBezTo>
                    <a:pt x="84986" y="46408"/>
                    <a:pt x="85074" y="46428"/>
                    <a:pt x="85146" y="46485"/>
                  </a:cubicBezTo>
                  <a:cubicBezTo>
                    <a:pt x="85212" y="46539"/>
                    <a:pt x="85255" y="46617"/>
                    <a:pt x="85295" y="46691"/>
                  </a:cubicBezTo>
                  <a:lnTo>
                    <a:pt x="86413" y="48794"/>
                  </a:lnTo>
                  <a:lnTo>
                    <a:pt x="86371" y="49694"/>
                  </a:lnTo>
                  <a:cubicBezTo>
                    <a:pt x="86615" y="50905"/>
                    <a:pt x="85864" y="52100"/>
                    <a:pt x="84968" y="52950"/>
                  </a:cubicBezTo>
                  <a:cubicBezTo>
                    <a:pt x="83335" y="54503"/>
                    <a:pt x="81091" y="55394"/>
                    <a:pt x="78838" y="55394"/>
                  </a:cubicBezTo>
                  <a:cubicBezTo>
                    <a:pt x="78761" y="55394"/>
                    <a:pt x="78684" y="55393"/>
                    <a:pt x="78607" y="55391"/>
                  </a:cubicBezTo>
                  <a:cubicBezTo>
                    <a:pt x="78437" y="55387"/>
                    <a:pt x="78249" y="55368"/>
                    <a:pt x="78137" y="55241"/>
                  </a:cubicBezTo>
                  <a:cubicBezTo>
                    <a:pt x="77922" y="54994"/>
                    <a:pt x="78180" y="54624"/>
                    <a:pt x="78431" y="54415"/>
                  </a:cubicBezTo>
                  <a:cubicBezTo>
                    <a:pt x="79380" y="53621"/>
                    <a:pt x="80479" y="52960"/>
                    <a:pt x="81176" y="51937"/>
                  </a:cubicBezTo>
                  <a:cubicBezTo>
                    <a:pt x="81808" y="51011"/>
                    <a:pt x="82047" y="49880"/>
                    <a:pt x="82458" y="48840"/>
                  </a:cubicBezTo>
                  <a:cubicBezTo>
                    <a:pt x="82871" y="47798"/>
                    <a:pt x="83568" y="46749"/>
                    <a:pt x="84648" y="46446"/>
                  </a:cubicBezTo>
                  <a:cubicBezTo>
                    <a:pt x="84727" y="46425"/>
                    <a:pt x="84812" y="46408"/>
                    <a:pt x="84895" y="46408"/>
                  </a:cubicBezTo>
                  <a:close/>
                  <a:moveTo>
                    <a:pt x="76774" y="56100"/>
                  </a:moveTo>
                  <a:cubicBezTo>
                    <a:pt x="76946" y="56100"/>
                    <a:pt x="77116" y="56125"/>
                    <a:pt x="77274" y="56192"/>
                  </a:cubicBezTo>
                  <a:cubicBezTo>
                    <a:pt x="76261" y="57151"/>
                    <a:pt x="74859" y="57551"/>
                    <a:pt x="73515" y="57918"/>
                  </a:cubicBezTo>
                  <a:cubicBezTo>
                    <a:pt x="70972" y="58613"/>
                    <a:pt x="68428" y="59310"/>
                    <a:pt x="65887" y="60005"/>
                  </a:cubicBezTo>
                  <a:lnTo>
                    <a:pt x="66089" y="59555"/>
                  </a:lnTo>
                  <a:cubicBezTo>
                    <a:pt x="67695" y="58640"/>
                    <a:pt x="69608" y="58478"/>
                    <a:pt x="71365" y="57905"/>
                  </a:cubicBezTo>
                  <a:cubicBezTo>
                    <a:pt x="73026" y="57365"/>
                    <a:pt x="74570" y="56447"/>
                    <a:pt x="76293" y="56149"/>
                  </a:cubicBezTo>
                  <a:cubicBezTo>
                    <a:pt x="76450" y="56122"/>
                    <a:pt x="76613" y="56100"/>
                    <a:pt x="76774" y="56100"/>
                  </a:cubicBezTo>
                  <a:close/>
                  <a:moveTo>
                    <a:pt x="22124" y="1"/>
                  </a:moveTo>
                  <a:cubicBezTo>
                    <a:pt x="21992" y="1"/>
                    <a:pt x="21858" y="10"/>
                    <a:pt x="21724" y="31"/>
                  </a:cubicBezTo>
                  <a:cubicBezTo>
                    <a:pt x="21104" y="126"/>
                    <a:pt x="20550" y="451"/>
                    <a:pt x="19971" y="688"/>
                  </a:cubicBezTo>
                  <a:cubicBezTo>
                    <a:pt x="19197" y="1004"/>
                    <a:pt x="18361" y="1166"/>
                    <a:pt x="17525" y="1166"/>
                  </a:cubicBezTo>
                  <a:cubicBezTo>
                    <a:pt x="17254" y="1166"/>
                    <a:pt x="16983" y="1149"/>
                    <a:pt x="16714" y="1115"/>
                  </a:cubicBezTo>
                  <a:cubicBezTo>
                    <a:pt x="15882" y="1010"/>
                    <a:pt x="15069" y="741"/>
                    <a:pt x="14231" y="721"/>
                  </a:cubicBezTo>
                  <a:cubicBezTo>
                    <a:pt x="14198" y="720"/>
                    <a:pt x="14166" y="720"/>
                    <a:pt x="14134" y="720"/>
                  </a:cubicBezTo>
                  <a:cubicBezTo>
                    <a:pt x="13386" y="720"/>
                    <a:pt x="12651" y="906"/>
                    <a:pt x="11917" y="1056"/>
                  </a:cubicBezTo>
                  <a:cubicBezTo>
                    <a:pt x="10449" y="1357"/>
                    <a:pt x="8951" y="1506"/>
                    <a:pt x="7452" y="1506"/>
                  </a:cubicBezTo>
                  <a:cubicBezTo>
                    <a:pt x="4921" y="1506"/>
                    <a:pt x="2389" y="1080"/>
                    <a:pt x="0" y="239"/>
                  </a:cubicBezTo>
                  <a:lnTo>
                    <a:pt x="0" y="239"/>
                  </a:lnTo>
                  <a:cubicBezTo>
                    <a:pt x="2919" y="2209"/>
                    <a:pt x="6380" y="2647"/>
                    <a:pt x="9814" y="2647"/>
                  </a:cubicBezTo>
                  <a:cubicBezTo>
                    <a:pt x="10303" y="2647"/>
                    <a:pt x="10792" y="2639"/>
                    <a:pt x="11278" y="2624"/>
                  </a:cubicBezTo>
                  <a:cubicBezTo>
                    <a:pt x="13980" y="2542"/>
                    <a:pt x="16708" y="2308"/>
                    <a:pt x="19410" y="2308"/>
                  </a:cubicBezTo>
                  <a:cubicBezTo>
                    <a:pt x="21679" y="2308"/>
                    <a:pt x="23929" y="2473"/>
                    <a:pt x="26128" y="3032"/>
                  </a:cubicBezTo>
                  <a:cubicBezTo>
                    <a:pt x="33832" y="4990"/>
                    <a:pt x="40015" y="10269"/>
                    <a:pt x="43320" y="17544"/>
                  </a:cubicBezTo>
                  <a:cubicBezTo>
                    <a:pt x="44488" y="20112"/>
                    <a:pt x="45276" y="22897"/>
                    <a:pt x="46953" y="25167"/>
                  </a:cubicBezTo>
                  <a:cubicBezTo>
                    <a:pt x="50275" y="29669"/>
                    <a:pt x="56246" y="31162"/>
                    <a:pt x="61751" y="32154"/>
                  </a:cubicBezTo>
                  <a:cubicBezTo>
                    <a:pt x="70052" y="33649"/>
                    <a:pt x="79505" y="35200"/>
                    <a:pt x="81325" y="45151"/>
                  </a:cubicBezTo>
                  <a:cubicBezTo>
                    <a:pt x="81733" y="47389"/>
                    <a:pt x="81573" y="49816"/>
                    <a:pt x="80393" y="51761"/>
                  </a:cubicBezTo>
                  <a:cubicBezTo>
                    <a:pt x="79284" y="53585"/>
                    <a:pt x="77395" y="54808"/>
                    <a:pt x="75431" y="55649"/>
                  </a:cubicBezTo>
                  <a:cubicBezTo>
                    <a:pt x="72367" y="56965"/>
                    <a:pt x="69028" y="57491"/>
                    <a:pt x="65856" y="58530"/>
                  </a:cubicBezTo>
                  <a:cubicBezTo>
                    <a:pt x="62460" y="59644"/>
                    <a:pt x="59313" y="61501"/>
                    <a:pt x="57514" y="64690"/>
                  </a:cubicBezTo>
                  <a:cubicBezTo>
                    <a:pt x="55634" y="68029"/>
                    <a:pt x="54462" y="71010"/>
                    <a:pt x="50778" y="72859"/>
                  </a:cubicBezTo>
                  <a:cubicBezTo>
                    <a:pt x="48519" y="73993"/>
                    <a:pt x="45947" y="74432"/>
                    <a:pt x="43754" y="75691"/>
                  </a:cubicBezTo>
                  <a:cubicBezTo>
                    <a:pt x="39266" y="78271"/>
                    <a:pt x="36575" y="84119"/>
                    <a:pt x="31435" y="84718"/>
                  </a:cubicBezTo>
                  <a:cubicBezTo>
                    <a:pt x="34689" y="84599"/>
                    <a:pt x="38328" y="84309"/>
                    <a:pt x="40482" y="81869"/>
                  </a:cubicBezTo>
                  <a:cubicBezTo>
                    <a:pt x="41153" y="81110"/>
                    <a:pt x="41621" y="80196"/>
                    <a:pt x="42256" y="79408"/>
                  </a:cubicBezTo>
                  <a:cubicBezTo>
                    <a:pt x="45839" y="74969"/>
                    <a:pt x="53560" y="75684"/>
                    <a:pt x="56855" y="71028"/>
                  </a:cubicBezTo>
                  <a:cubicBezTo>
                    <a:pt x="58629" y="68522"/>
                    <a:pt x="58694" y="64926"/>
                    <a:pt x="60990" y="62887"/>
                  </a:cubicBezTo>
                  <a:cubicBezTo>
                    <a:pt x="62248" y="61772"/>
                    <a:pt x="63951" y="61343"/>
                    <a:pt x="65578" y="60916"/>
                  </a:cubicBezTo>
                  <a:cubicBezTo>
                    <a:pt x="71593" y="59340"/>
                    <a:pt x="77487" y="57310"/>
                    <a:pt x="83195" y="54846"/>
                  </a:cubicBezTo>
                  <a:cubicBezTo>
                    <a:pt x="85371" y="53908"/>
                    <a:pt x="87850" y="52436"/>
                    <a:pt x="87910" y="50065"/>
                  </a:cubicBezTo>
                  <a:cubicBezTo>
                    <a:pt x="87966" y="47778"/>
                    <a:pt x="85669" y="46074"/>
                    <a:pt x="85252" y="43824"/>
                  </a:cubicBezTo>
                  <a:cubicBezTo>
                    <a:pt x="85051" y="42743"/>
                    <a:pt x="85255" y="41487"/>
                    <a:pt x="84522" y="40670"/>
                  </a:cubicBezTo>
                  <a:cubicBezTo>
                    <a:pt x="83943" y="40027"/>
                    <a:pt x="82999" y="39918"/>
                    <a:pt x="82170" y="39673"/>
                  </a:cubicBezTo>
                  <a:cubicBezTo>
                    <a:pt x="78375" y="38556"/>
                    <a:pt x="76364" y="34212"/>
                    <a:pt x="72714" y="32686"/>
                  </a:cubicBezTo>
                  <a:cubicBezTo>
                    <a:pt x="69743" y="31442"/>
                    <a:pt x="66107" y="32262"/>
                    <a:pt x="63348" y="30599"/>
                  </a:cubicBezTo>
                  <a:cubicBezTo>
                    <a:pt x="61632" y="29564"/>
                    <a:pt x="60557" y="27736"/>
                    <a:pt x="59001" y="26473"/>
                  </a:cubicBezTo>
                  <a:cubicBezTo>
                    <a:pt x="55859" y="23925"/>
                    <a:pt x="51139" y="23946"/>
                    <a:pt x="48167" y="21206"/>
                  </a:cubicBezTo>
                  <a:cubicBezTo>
                    <a:pt x="45431" y="18682"/>
                    <a:pt x="44906" y="14487"/>
                    <a:pt x="42457" y="11685"/>
                  </a:cubicBezTo>
                  <a:cubicBezTo>
                    <a:pt x="41061" y="10087"/>
                    <a:pt x="39123" y="9045"/>
                    <a:pt x="37686" y="7484"/>
                  </a:cubicBezTo>
                  <a:cubicBezTo>
                    <a:pt x="36699" y="6413"/>
                    <a:pt x="35959" y="5111"/>
                    <a:pt x="34826" y="4195"/>
                  </a:cubicBezTo>
                  <a:cubicBezTo>
                    <a:pt x="32059" y="1956"/>
                    <a:pt x="28216" y="2554"/>
                    <a:pt x="25095" y="1043"/>
                  </a:cubicBezTo>
                  <a:cubicBezTo>
                    <a:pt x="24142" y="583"/>
                    <a:pt x="23158" y="1"/>
                    <a:pt x="22124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35"/>
            <p:cNvSpPr/>
            <p:nvPr/>
          </p:nvSpPr>
          <p:spPr>
            <a:xfrm>
              <a:off x="396321" y="1991733"/>
              <a:ext cx="3631253" cy="1834866"/>
            </a:xfrm>
            <a:custGeom>
              <a:avLst/>
              <a:gdLst/>
              <a:ahLst/>
              <a:cxnLst/>
              <a:rect l="l" t="t" r="r" b="b"/>
              <a:pathLst>
                <a:path w="95221" h="48115" extrusionOk="0">
                  <a:moveTo>
                    <a:pt x="93978" y="18861"/>
                  </a:moveTo>
                  <a:lnTo>
                    <a:pt x="94160" y="19066"/>
                  </a:lnTo>
                  <a:cubicBezTo>
                    <a:pt x="94412" y="19334"/>
                    <a:pt x="94372" y="19773"/>
                    <a:pt x="94197" y="20099"/>
                  </a:cubicBezTo>
                  <a:cubicBezTo>
                    <a:pt x="94024" y="20423"/>
                    <a:pt x="93744" y="20679"/>
                    <a:pt x="93528" y="20975"/>
                  </a:cubicBezTo>
                  <a:cubicBezTo>
                    <a:pt x="92811" y="21956"/>
                    <a:pt x="92824" y="23281"/>
                    <a:pt x="92361" y="24405"/>
                  </a:cubicBezTo>
                  <a:cubicBezTo>
                    <a:pt x="92145" y="24928"/>
                    <a:pt x="91822" y="25408"/>
                    <a:pt x="91420" y="25805"/>
                  </a:cubicBezTo>
                  <a:cubicBezTo>
                    <a:pt x="91165" y="26055"/>
                    <a:pt x="90822" y="26282"/>
                    <a:pt x="90483" y="26282"/>
                  </a:cubicBezTo>
                  <a:cubicBezTo>
                    <a:pt x="90392" y="26282"/>
                    <a:pt x="90301" y="26266"/>
                    <a:pt x="90213" y="26229"/>
                  </a:cubicBezTo>
                  <a:cubicBezTo>
                    <a:pt x="90454" y="25703"/>
                    <a:pt x="90856" y="25269"/>
                    <a:pt x="91177" y="24789"/>
                  </a:cubicBezTo>
                  <a:cubicBezTo>
                    <a:pt x="91696" y="24012"/>
                    <a:pt x="92009" y="23096"/>
                    <a:pt x="92068" y="22163"/>
                  </a:cubicBezTo>
                  <a:cubicBezTo>
                    <a:pt x="92103" y="21610"/>
                    <a:pt x="92072" y="20995"/>
                    <a:pt x="92427" y="20568"/>
                  </a:cubicBezTo>
                  <a:cubicBezTo>
                    <a:pt x="92612" y="20346"/>
                    <a:pt x="92879" y="20213"/>
                    <a:pt x="93111" y="20041"/>
                  </a:cubicBezTo>
                  <a:cubicBezTo>
                    <a:pt x="93508" y="19744"/>
                    <a:pt x="93815" y="19328"/>
                    <a:pt x="93978" y="18861"/>
                  </a:cubicBezTo>
                  <a:close/>
                  <a:moveTo>
                    <a:pt x="27027" y="31783"/>
                  </a:moveTo>
                  <a:cubicBezTo>
                    <a:pt x="27507" y="31783"/>
                    <a:pt x="28420" y="32337"/>
                    <a:pt x="27674" y="32799"/>
                  </a:cubicBezTo>
                  <a:cubicBezTo>
                    <a:pt x="27606" y="32842"/>
                    <a:pt x="27527" y="32874"/>
                    <a:pt x="27448" y="32874"/>
                  </a:cubicBezTo>
                  <a:cubicBezTo>
                    <a:pt x="27434" y="32874"/>
                    <a:pt x="27420" y="32873"/>
                    <a:pt x="27406" y="32871"/>
                  </a:cubicBezTo>
                  <a:cubicBezTo>
                    <a:pt x="27261" y="32848"/>
                    <a:pt x="27163" y="32712"/>
                    <a:pt x="27085" y="32586"/>
                  </a:cubicBezTo>
                  <a:cubicBezTo>
                    <a:pt x="27014" y="32477"/>
                    <a:pt x="26946" y="32367"/>
                    <a:pt x="26877" y="32256"/>
                  </a:cubicBezTo>
                  <a:cubicBezTo>
                    <a:pt x="26661" y="31916"/>
                    <a:pt x="26792" y="31783"/>
                    <a:pt x="27027" y="31783"/>
                  </a:cubicBezTo>
                  <a:close/>
                  <a:moveTo>
                    <a:pt x="6867" y="21606"/>
                  </a:moveTo>
                  <a:cubicBezTo>
                    <a:pt x="6953" y="21606"/>
                    <a:pt x="7043" y="21632"/>
                    <a:pt x="7125" y="21660"/>
                  </a:cubicBezTo>
                  <a:cubicBezTo>
                    <a:pt x="9525" y="22474"/>
                    <a:pt x="11775" y="23667"/>
                    <a:pt x="14012" y="24852"/>
                  </a:cubicBezTo>
                  <a:cubicBezTo>
                    <a:pt x="14994" y="25372"/>
                    <a:pt x="15974" y="25893"/>
                    <a:pt x="16956" y="26413"/>
                  </a:cubicBezTo>
                  <a:cubicBezTo>
                    <a:pt x="18620" y="27039"/>
                    <a:pt x="20232" y="28150"/>
                    <a:pt x="21805" y="28984"/>
                  </a:cubicBezTo>
                  <a:cubicBezTo>
                    <a:pt x="23205" y="29725"/>
                    <a:pt x="24698" y="30303"/>
                    <a:pt x="26033" y="31164"/>
                  </a:cubicBezTo>
                  <a:cubicBezTo>
                    <a:pt x="26130" y="31227"/>
                    <a:pt x="26236" y="31315"/>
                    <a:pt x="26219" y="31428"/>
                  </a:cubicBezTo>
                  <a:cubicBezTo>
                    <a:pt x="26210" y="31487"/>
                    <a:pt x="26167" y="31535"/>
                    <a:pt x="26143" y="31591"/>
                  </a:cubicBezTo>
                  <a:cubicBezTo>
                    <a:pt x="26124" y="31633"/>
                    <a:pt x="26117" y="31676"/>
                    <a:pt x="26119" y="31717"/>
                  </a:cubicBezTo>
                  <a:cubicBezTo>
                    <a:pt x="26137" y="32120"/>
                    <a:pt x="26589" y="32384"/>
                    <a:pt x="26576" y="32822"/>
                  </a:cubicBezTo>
                  <a:cubicBezTo>
                    <a:pt x="26574" y="32860"/>
                    <a:pt x="26569" y="32903"/>
                    <a:pt x="26546" y="32931"/>
                  </a:cubicBezTo>
                  <a:cubicBezTo>
                    <a:pt x="26539" y="32941"/>
                    <a:pt x="26530" y="32950"/>
                    <a:pt x="26517" y="32956"/>
                  </a:cubicBezTo>
                  <a:cubicBezTo>
                    <a:pt x="26503" y="32962"/>
                    <a:pt x="26488" y="32965"/>
                    <a:pt x="26473" y="32965"/>
                  </a:cubicBezTo>
                  <a:cubicBezTo>
                    <a:pt x="26455" y="32965"/>
                    <a:pt x="26437" y="32961"/>
                    <a:pt x="26418" y="32958"/>
                  </a:cubicBezTo>
                  <a:cubicBezTo>
                    <a:pt x="25822" y="32838"/>
                    <a:pt x="25336" y="32427"/>
                    <a:pt x="24842" y="32070"/>
                  </a:cubicBezTo>
                  <a:cubicBezTo>
                    <a:pt x="23517" y="31118"/>
                    <a:pt x="21954" y="30506"/>
                    <a:pt x="20335" y="30304"/>
                  </a:cubicBezTo>
                  <a:cubicBezTo>
                    <a:pt x="19820" y="30240"/>
                    <a:pt x="19289" y="30214"/>
                    <a:pt x="18802" y="30035"/>
                  </a:cubicBezTo>
                  <a:cubicBezTo>
                    <a:pt x="17222" y="29454"/>
                    <a:pt x="16523" y="27806"/>
                    <a:pt x="15424" y="26671"/>
                  </a:cubicBezTo>
                  <a:cubicBezTo>
                    <a:pt x="14085" y="25289"/>
                    <a:pt x="12223" y="24544"/>
                    <a:pt x="10377" y="23994"/>
                  </a:cubicBezTo>
                  <a:cubicBezTo>
                    <a:pt x="9097" y="23614"/>
                    <a:pt x="7723" y="23268"/>
                    <a:pt x="6804" y="22300"/>
                  </a:cubicBezTo>
                  <a:cubicBezTo>
                    <a:pt x="6637" y="22120"/>
                    <a:pt x="6495" y="21808"/>
                    <a:pt x="6691" y="21660"/>
                  </a:cubicBezTo>
                  <a:cubicBezTo>
                    <a:pt x="6743" y="21621"/>
                    <a:pt x="6803" y="21606"/>
                    <a:pt x="6867" y="21606"/>
                  </a:cubicBezTo>
                  <a:close/>
                  <a:moveTo>
                    <a:pt x="16122" y="28098"/>
                  </a:moveTo>
                  <a:cubicBezTo>
                    <a:pt x="16880" y="28792"/>
                    <a:pt x="17436" y="29734"/>
                    <a:pt x="18350" y="30202"/>
                  </a:cubicBezTo>
                  <a:cubicBezTo>
                    <a:pt x="19013" y="30539"/>
                    <a:pt x="19779" y="30584"/>
                    <a:pt x="20507" y="30720"/>
                  </a:cubicBezTo>
                  <a:cubicBezTo>
                    <a:pt x="22474" y="31087"/>
                    <a:pt x="24230" y="32147"/>
                    <a:pt x="25937" y="33188"/>
                  </a:cubicBezTo>
                  <a:cubicBezTo>
                    <a:pt x="26646" y="33621"/>
                    <a:pt x="27407" y="34116"/>
                    <a:pt x="27665" y="34906"/>
                  </a:cubicBezTo>
                  <a:lnTo>
                    <a:pt x="27378" y="34892"/>
                  </a:lnTo>
                  <a:cubicBezTo>
                    <a:pt x="27369" y="34894"/>
                    <a:pt x="27360" y="34895"/>
                    <a:pt x="27351" y="34895"/>
                  </a:cubicBezTo>
                  <a:cubicBezTo>
                    <a:pt x="27276" y="34895"/>
                    <a:pt x="27213" y="34821"/>
                    <a:pt x="27165" y="34756"/>
                  </a:cubicBezTo>
                  <a:cubicBezTo>
                    <a:pt x="26477" y="33803"/>
                    <a:pt x="25398" y="33224"/>
                    <a:pt x="24354" y="32678"/>
                  </a:cubicBezTo>
                  <a:cubicBezTo>
                    <a:pt x="23830" y="32402"/>
                    <a:pt x="23302" y="32126"/>
                    <a:pt x="22750" y="31908"/>
                  </a:cubicBezTo>
                  <a:cubicBezTo>
                    <a:pt x="21786" y="31524"/>
                    <a:pt x="20757" y="31322"/>
                    <a:pt x="19761" y="31026"/>
                  </a:cubicBezTo>
                  <a:cubicBezTo>
                    <a:pt x="18765" y="30730"/>
                    <a:pt x="17770" y="30324"/>
                    <a:pt x="17016" y="29609"/>
                  </a:cubicBezTo>
                  <a:cubicBezTo>
                    <a:pt x="16788" y="29394"/>
                    <a:pt x="16586" y="29153"/>
                    <a:pt x="16393" y="28908"/>
                  </a:cubicBezTo>
                  <a:cubicBezTo>
                    <a:pt x="16206" y="28676"/>
                    <a:pt x="16019" y="28378"/>
                    <a:pt x="16122" y="28098"/>
                  </a:cubicBezTo>
                  <a:close/>
                  <a:moveTo>
                    <a:pt x="91486" y="20732"/>
                  </a:moveTo>
                  <a:lnTo>
                    <a:pt x="91711" y="20818"/>
                  </a:lnTo>
                  <a:cubicBezTo>
                    <a:pt x="91683" y="21239"/>
                    <a:pt x="91659" y="21660"/>
                    <a:pt x="91593" y="22076"/>
                  </a:cubicBezTo>
                  <a:cubicBezTo>
                    <a:pt x="91488" y="22724"/>
                    <a:pt x="91285" y="23356"/>
                    <a:pt x="90993" y="23946"/>
                  </a:cubicBezTo>
                  <a:cubicBezTo>
                    <a:pt x="90127" y="25673"/>
                    <a:pt x="88576" y="26893"/>
                    <a:pt x="87177" y="28169"/>
                  </a:cubicBezTo>
                  <a:cubicBezTo>
                    <a:pt x="86704" y="28600"/>
                    <a:pt x="86313" y="29037"/>
                    <a:pt x="85985" y="29494"/>
                  </a:cubicBezTo>
                  <a:cubicBezTo>
                    <a:pt x="85304" y="30446"/>
                    <a:pt x="84891" y="31487"/>
                    <a:pt x="84540" y="32765"/>
                  </a:cubicBezTo>
                  <a:cubicBezTo>
                    <a:pt x="84408" y="33247"/>
                    <a:pt x="83188" y="36439"/>
                    <a:pt x="82292" y="36439"/>
                  </a:cubicBezTo>
                  <a:cubicBezTo>
                    <a:pt x="82125" y="36439"/>
                    <a:pt x="81969" y="36328"/>
                    <a:pt x="81834" y="36069"/>
                  </a:cubicBezTo>
                  <a:cubicBezTo>
                    <a:pt x="81741" y="35889"/>
                    <a:pt x="81682" y="35689"/>
                    <a:pt x="81555" y="35530"/>
                  </a:cubicBezTo>
                  <a:cubicBezTo>
                    <a:pt x="81264" y="35166"/>
                    <a:pt x="80732" y="35137"/>
                    <a:pt x="80305" y="34956"/>
                  </a:cubicBezTo>
                  <a:cubicBezTo>
                    <a:pt x="80235" y="34926"/>
                    <a:pt x="80163" y="34890"/>
                    <a:pt x="80121" y="34826"/>
                  </a:cubicBezTo>
                  <a:cubicBezTo>
                    <a:pt x="80077" y="34756"/>
                    <a:pt x="80074" y="34668"/>
                    <a:pt x="80081" y="34588"/>
                  </a:cubicBezTo>
                  <a:cubicBezTo>
                    <a:pt x="80136" y="33893"/>
                    <a:pt x="80636" y="33322"/>
                    <a:pt x="81138" y="32841"/>
                  </a:cubicBezTo>
                  <a:cubicBezTo>
                    <a:pt x="81894" y="32109"/>
                    <a:pt x="82459" y="31432"/>
                    <a:pt x="82590" y="30354"/>
                  </a:cubicBezTo>
                  <a:cubicBezTo>
                    <a:pt x="82668" y="29698"/>
                    <a:pt x="82577" y="29001"/>
                    <a:pt x="82853" y="28402"/>
                  </a:cubicBezTo>
                  <a:cubicBezTo>
                    <a:pt x="83171" y="27719"/>
                    <a:pt x="83891" y="27333"/>
                    <a:pt x="84524" y="26923"/>
                  </a:cubicBezTo>
                  <a:cubicBezTo>
                    <a:pt x="87139" y="25236"/>
                    <a:pt x="88901" y="22467"/>
                    <a:pt x="91486" y="20732"/>
                  </a:cubicBezTo>
                  <a:close/>
                  <a:moveTo>
                    <a:pt x="80463" y="29390"/>
                  </a:moveTo>
                  <a:lnTo>
                    <a:pt x="81181" y="30035"/>
                  </a:lnTo>
                  <a:cubicBezTo>
                    <a:pt x="81783" y="30905"/>
                    <a:pt x="81348" y="32167"/>
                    <a:pt x="80544" y="32854"/>
                  </a:cubicBezTo>
                  <a:cubicBezTo>
                    <a:pt x="79742" y="33539"/>
                    <a:pt x="78677" y="33811"/>
                    <a:pt x="77672" y="34139"/>
                  </a:cubicBezTo>
                  <a:cubicBezTo>
                    <a:pt x="75888" y="34720"/>
                    <a:pt x="74179" y="35530"/>
                    <a:pt x="72598" y="36544"/>
                  </a:cubicBezTo>
                  <a:cubicBezTo>
                    <a:pt x="72361" y="36695"/>
                    <a:pt x="71484" y="37286"/>
                    <a:pt x="71011" y="37286"/>
                  </a:cubicBezTo>
                  <a:cubicBezTo>
                    <a:pt x="70909" y="37286"/>
                    <a:pt x="70825" y="37259"/>
                    <a:pt x="70771" y="37194"/>
                  </a:cubicBezTo>
                  <a:cubicBezTo>
                    <a:pt x="70588" y="36974"/>
                    <a:pt x="71051" y="36229"/>
                    <a:pt x="71204" y="36071"/>
                  </a:cubicBezTo>
                  <a:cubicBezTo>
                    <a:pt x="71622" y="35634"/>
                    <a:pt x="72194" y="35343"/>
                    <a:pt x="72725" y="35068"/>
                  </a:cubicBezTo>
                  <a:cubicBezTo>
                    <a:pt x="75575" y="33588"/>
                    <a:pt x="78194" y="31666"/>
                    <a:pt x="80463" y="29390"/>
                  </a:cubicBezTo>
                  <a:close/>
                  <a:moveTo>
                    <a:pt x="28547" y="32929"/>
                  </a:moveTo>
                  <a:cubicBezTo>
                    <a:pt x="28698" y="32929"/>
                    <a:pt x="28874" y="32967"/>
                    <a:pt x="29075" y="33054"/>
                  </a:cubicBezTo>
                  <a:cubicBezTo>
                    <a:pt x="30451" y="33646"/>
                    <a:pt x="31827" y="34237"/>
                    <a:pt x="33202" y="34835"/>
                  </a:cubicBezTo>
                  <a:cubicBezTo>
                    <a:pt x="34156" y="35250"/>
                    <a:pt x="34853" y="35765"/>
                    <a:pt x="35405" y="36659"/>
                  </a:cubicBezTo>
                  <a:cubicBezTo>
                    <a:pt x="35850" y="37383"/>
                    <a:pt x="36194" y="38216"/>
                    <a:pt x="36821" y="38780"/>
                  </a:cubicBezTo>
                  <a:cubicBezTo>
                    <a:pt x="37266" y="39183"/>
                    <a:pt x="37811" y="39462"/>
                    <a:pt x="38270" y="39859"/>
                  </a:cubicBezTo>
                  <a:cubicBezTo>
                    <a:pt x="38500" y="40059"/>
                    <a:pt x="38786" y="40208"/>
                    <a:pt x="38935" y="40487"/>
                  </a:cubicBezTo>
                  <a:cubicBezTo>
                    <a:pt x="38946" y="40510"/>
                    <a:pt x="38979" y="40646"/>
                    <a:pt x="39003" y="40798"/>
                  </a:cubicBezTo>
                  <a:cubicBezTo>
                    <a:pt x="39043" y="41024"/>
                    <a:pt x="39069" y="41281"/>
                    <a:pt x="39005" y="41281"/>
                  </a:cubicBezTo>
                  <a:cubicBezTo>
                    <a:pt x="39001" y="41281"/>
                    <a:pt x="38997" y="41280"/>
                    <a:pt x="38992" y="41278"/>
                  </a:cubicBezTo>
                  <a:cubicBezTo>
                    <a:pt x="37612" y="40695"/>
                    <a:pt x="36128" y="40120"/>
                    <a:pt x="34674" y="39798"/>
                  </a:cubicBezTo>
                  <a:cubicBezTo>
                    <a:pt x="33311" y="39494"/>
                    <a:pt x="32081" y="38899"/>
                    <a:pt x="31145" y="37836"/>
                  </a:cubicBezTo>
                  <a:cubicBezTo>
                    <a:pt x="30607" y="37225"/>
                    <a:pt x="30189" y="36504"/>
                    <a:pt x="29571" y="35974"/>
                  </a:cubicBezTo>
                  <a:cubicBezTo>
                    <a:pt x="29157" y="35621"/>
                    <a:pt x="28665" y="35363"/>
                    <a:pt x="28286" y="34972"/>
                  </a:cubicBezTo>
                  <a:cubicBezTo>
                    <a:pt x="27629" y="34297"/>
                    <a:pt x="27647" y="32929"/>
                    <a:pt x="28547" y="32929"/>
                  </a:cubicBezTo>
                  <a:close/>
                  <a:moveTo>
                    <a:pt x="37325" y="36771"/>
                  </a:moveTo>
                  <a:cubicBezTo>
                    <a:pt x="38566" y="37506"/>
                    <a:pt x="40050" y="38158"/>
                    <a:pt x="40914" y="39369"/>
                  </a:cubicBezTo>
                  <a:cubicBezTo>
                    <a:pt x="41137" y="39683"/>
                    <a:pt x="41318" y="40029"/>
                    <a:pt x="41585" y="40304"/>
                  </a:cubicBezTo>
                  <a:cubicBezTo>
                    <a:pt x="41917" y="40648"/>
                    <a:pt x="42357" y="40861"/>
                    <a:pt x="42781" y="41082"/>
                  </a:cubicBezTo>
                  <a:cubicBezTo>
                    <a:pt x="43575" y="41496"/>
                    <a:pt x="44346" y="41896"/>
                    <a:pt x="45161" y="42269"/>
                  </a:cubicBezTo>
                  <a:cubicBezTo>
                    <a:pt x="45558" y="42451"/>
                    <a:pt x="45942" y="42679"/>
                    <a:pt x="46218" y="43013"/>
                  </a:cubicBezTo>
                  <a:cubicBezTo>
                    <a:pt x="46270" y="43076"/>
                    <a:pt x="46319" y="43147"/>
                    <a:pt x="46324" y="43228"/>
                  </a:cubicBezTo>
                  <a:cubicBezTo>
                    <a:pt x="46332" y="43341"/>
                    <a:pt x="46247" y="43442"/>
                    <a:pt x="46147" y="43493"/>
                  </a:cubicBezTo>
                  <a:cubicBezTo>
                    <a:pt x="46045" y="43543"/>
                    <a:pt x="45927" y="43549"/>
                    <a:pt x="45816" y="43550"/>
                  </a:cubicBezTo>
                  <a:cubicBezTo>
                    <a:pt x="45792" y="43550"/>
                    <a:pt x="45768" y="43551"/>
                    <a:pt x="45745" y="43551"/>
                  </a:cubicBezTo>
                  <a:cubicBezTo>
                    <a:pt x="45223" y="43551"/>
                    <a:pt x="44722" y="43460"/>
                    <a:pt x="44222" y="43318"/>
                  </a:cubicBezTo>
                  <a:cubicBezTo>
                    <a:pt x="43712" y="43170"/>
                    <a:pt x="43173" y="43100"/>
                    <a:pt x="42657" y="42949"/>
                  </a:cubicBezTo>
                  <a:cubicBezTo>
                    <a:pt x="41340" y="42564"/>
                    <a:pt x="40034" y="41751"/>
                    <a:pt x="39570" y="40460"/>
                  </a:cubicBezTo>
                  <a:cubicBezTo>
                    <a:pt x="39453" y="40137"/>
                    <a:pt x="39393" y="39791"/>
                    <a:pt x="39214" y="39498"/>
                  </a:cubicBezTo>
                  <a:cubicBezTo>
                    <a:pt x="38886" y="38964"/>
                    <a:pt x="38248" y="38727"/>
                    <a:pt x="37749" y="38347"/>
                  </a:cubicBezTo>
                  <a:cubicBezTo>
                    <a:pt x="37334" y="38032"/>
                    <a:pt x="36815" y="37207"/>
                    <a:pt x="37325" y="36771"/>
                  </a:cubicBezTo>
                  <a:close/>
                  <a:moveTo>
                    <a:pt x="81539" y="36717"/>
                  </a:moveTo>
                  <a:cubicBezTo>
                    <a:pt x="81887" y="36717"/>
                    <a:pt x="82333" y="37600"/>
                    <a:pt x="82301" y="37853"/>
                  </a:cubicBezTo>
                  <a:cubicBezTo>
                    <a:pt x="82241" y="38340"/>
                    <a:pt x="81770" y="38832"/>
                    <a:pt x="81456" y="39160"/>
                  </a:cubicBezTo>
                  <a:cubicBezTo>
                    <a:pt x="80567" y="40092"/>
                    <a:pt x="79657" y="41038"/>
                    <a:pt x="78521" y="41641"/>
                  </a:cubicBezTo>
                  <a:lnTo>
                    <a:pt x="77861" y="42029"/>
                  </a:lnTo>
                  <a:cubicBezTo>
                    <a:pt x="76633" y="42663"/>
                    <a:pt x="75386" y="43303"/>
                    <a:pt x="74032" y="43574"/>
                  </a:cubicBezTo>
                  <a:cubicBezTo>
                    <a:pt x="73549" y="43670"/>
                    <a:pt x="73054" y="43719"/>
                    <a:pt x="72563" y="43768"/>
                  </a:cubicBezTo>
                  <a:cubicBezTo>
                    <a:pt x="71953" y="43827"/>
                    <a:pt x="71347" y="43885"/>
                    <a:pt x="70738" y="43947"/>
                  </a:cubicBezTo>
                  <a:cubicBezTo>
                    <a:pt x="70675" y="43953"/>
                    <a:pt x="70609" y="43958"/>
                    <a:pt x="70544" y="43958"/>
                  </a:cubicBezTo>
                  <a:cubicBezTo>
                    <a:pt x="70431" y="43958"/>
                    <a:pt x="70320" y="43941"/>
                    <a:pt x="70226" y="43878"/>
                  </a:cubicBezTo>
                  <a:cubicBezTo>
                    <a:pt x="70440" y="43571"/>
                    <a:pt x="70840" y="43471"/>
                    <a:pt x="71207" y="43401"/>
                  </a:cubicBezTo>
                  <a:cubicBezTo>
                    <a:pt x="72520" y="43150"/>
                    <a:pt x="73855" y="43007"/>
                    <a:pt x="75157" y="42696"/>
                  </a:cubicBezTo>
                  <a:cubicBezTo>
                    <a:pt x="75965" y="42502"/>
                    <a:pt x="76794" y="42108"/>
                    <a:pt x="77474" y="41635"/>
                  </a:cubicBezTo>
                  <a:cubicBezTo>
                    <a:pt x="77976" y="41285"/>
                    <a:pt x="78416" y="40856"/>
                    <a:pt x="78853" y="40430"/>
                  </a:cubicBezTo>
                  <a:cubicBezTo>
                    <a:pt x="79613" y="39689"/>
                    <a:pt x="80787" y="38898"/>
                    <a:pt x="81179" y="37897"/>
                  </a:cubicBezTo>
                  <a:cubicBezTo>
                    <a:pt x="81270" y="37665"/>
                    <a:pt x="81252" y="36835"/>
                    <a:pt x="81454" y="36736"/>
                  </a:cubicBezTo>
                  <a:cubicBezTo>
                    <a:pt x="81482" y="36723"/>
                    <a:pt x="81510" y="36717"/>
                    <a:pt x="81539" y="36717"/>
                  </a:cubicBezTo>
                  <a:close/>
                  <a:moveTo>
                    <a:pt x="29782" y="745"/>
                  </a:moveTo>
                  <a:cubicBezTo>
                    <a:pt x="30342" y="745"/>
                    <a:pt x="30747" y="953"/>
                    <a:pt x="30747" y="953"/>
                  </a:cubicBezTo>
                  <a:lnTo>
                    <a:pt x="91708" y="17620"/>
                  </a:lnTo>
                  <a:cubicBezTo>
                    <a:pt x="91708" y="17620"/>
                    <a:pt x="91650" y="17736"/>
                    <a:pt x="91549" y="17930"/>
                  </a:cubicBezTo>
                  <a:cubicBezTo>
                    <a:pt x="91914" y="17973"/>
                    <a:pt x="92133" y="18188"/>
                    <a:pt x="92502" y="18222"/>
                  </a:cubicBezTo>
                  <a:cubicBezTo>
                    <a:pt x="92867" y="19506"/>
                    <a:pt x="90319" y="20790"/>
                    <a:pt x="89529" y="21419"/>
                  </a:cubicBezTo>
                  <a:cubicBezTo>
                    <a:pt x="88297" y="22401"/>
                    <a:pt x="87070" y="23387"/>
                    <a:pt x="85839" y="24371"/>
                  </a:cubicBezTo>
                  <a:cubicBezTo>
                    <a:pt x="85337" y="24924"/>
                    <a:pt x="84748" y="25453"/>
                    <a:pt x="84153" y="25713"/>
                  </a:cubicBezTo>
                  <a:cubicBezTo>
                    <a:pt x="81745" y="27631"/>
                    <a:pt x="79325" y="29536"/>
                    <a:pt x="76862" y="31385"/>
                  </a:cubicBezTo>
                  <a:cubicBezTo>
                    <a:pt x="74238" y="33357"/>
                    <a:pt x="71559" y="35272"/>
                    <a:pt x="68812" y="37075"/>
                  </a:cubicBezTo>
                  <a:cubicBezTo>
                    <a:pt x="68283" y="37569"/>
                    <a:pt x="67695" y="37999"/>
                    <a:pt x="67141" y="38150"/>
                  </a:cubicBezTo>
                  <a:cubicBezTo>
                    <a:pt x="64317" y="39930"/>
                    <a:pt x="61412" y="41582"/>
                    <a:pt x="58407" y="43038"/>
                  </a:cubicBezTo>
                  <a:cubicBezTo>
                    <a:pt x="57138" y="43653"/>
                    <a:pt x="54967" y="44943"/>
                    <a:pt x="54967" y="44943"/>
                  </a:cubicBezTo>
                  <a:cubicBezTo>
                    <a:pt x="53592" y="44479"/>
                    <a:pt x="51537" y="43410"/>
                    <a:pt x="50240" y="42746"/>
                  </a:cubicBezTo>
                  <a:cubicBezTo>
                    <a:pt x="40098" y="37558"/>
                    <a:pt x="29957" y="32369"/>
                    <a:pt x="19817" y="27181"/>
                  </a:cubicBezTo>
                  <a:lnTo>
                    <a:pt x="5271" y="19833"/>
                  </a:lnTo>
                  <a:cubicBezTo>
                    <a:pt x="4266" y="19347"/>
                    <a:pt x="3155" y="18719"/>
                    <a:pt x="2700" y="18070"/>
                  </a:cubicBezTo>
                  <a:cubicBezTo>
                    <a:pt x="2129" y="17514"/>
                    <a:pt x="1801" y="16942"/>
                    <a:pt x="2380" y="16625"/>
                  </a:cubicBezTo>
                  <a:cubicBezTo>
                    <a:pt x="2726" y="16436"/>
                    <a:pt x="3060" y="16371"/>
                    <a:pt x="3357" y="16371"/>
                  </a:cubicBezTo>
                  <a:cubicBezTo>
                    <a:pt x="3442" y="16371"/>
                    <a:pt x="3524" y="16377"/>
                    <a:pt x="3602" y="16386"/>
                  </a:cubicBezTo>
                  <a:cubicBezTo>
                    <a:pt x="3737" y="16336"/>
                    <a:pt x="3873" y="16290"/>
                    <a:pt x="4008" y="16247"/>
                  </a:cubicBezTo>
                  <a:cubicBezTo>
                    <a:pt x="4224" y="16178"/>
                    <a:pt x="4438" y="16102"/>
                    <a:pt x="4654" y="16032"/>
                  </a:cubicBezTo>
                  <a:cubicBezTo>
                    <a:pt x="4712" y="15559"/>
                    <a:pt x="4996" y="15047"/>
                    <a:pt x="5616" y="14706"/>
                  </a:cubicBezTo>
                  <a:cubicBezTo>
                    <a:pt x="5965" y="14517"/>
                    <a:pt x="6302" y="14451"/>
                    <a:pt x="6600" y="14451"/>
                  </a:cubicBezTo>
                  <a:cubicBezTo>
                    <a:pt x="7019" y="14451"/>
                    <a:pt x="7362" y="14580"/>
                    <a:pt x="7555" y="14673"/>
                  </a:cubicBezTo>
                  <a:cubicBezTo>
                    <a:pt x="7435" y="14110"/>
                    <a:pt x="7654" y="13327"/>
                    <a:pt x="8500" y="12865"/>
                  </a:cubicBezTo>
                  <a:cubicBezTo>
                    <a:pt x="8847" y="12675"/>
                    <a:pt x="9183" y="12609"/>
                    <a:pt x="9482" y="12609"/>
                  </a:cubicBezTo>
                  <a:cubicBezTo>
                    <a:pt x="10137" y="12609"/>
                    <a:pt x="10608" y="12925"/>
                    <a:pt x="10608" y="12925"/>
                  </a:cubicBezTo>
                  <a:lnTo>
                    <a:pt x="10893" y="13041"/>
                  </a:lnTo>
                  <a:cubicBezTo>
                    <a:pt x="10611" y="12490"/>
                    <a:pt x="10733" y="11493"/>
                    <a:pt x="11736" y="10944"/>
                  </a:cubicBezTo>
                  <a:cubicBezTo>
                    <a:pt x="12083" y="10754"/>
                    <a:pt x="12420" y="10689"/>
                    <a:pt x="12718" y="10689"/>
                  </a:cubicBezTo>
                  <a:cubicBezTo>
                    <a:pt x="13374" y="10689"/>
                    <a:pt x="13846" y="11004"/>
                    <a:pt x="13846" y="11004"/>
                  </a:cubicBezTo>
                  <a:lnTo>
                    <a:pt x="14630" y="11314"/>
                  </a:lnTo>
                  <a:cubicBezTo>
                    <a:pt x="14259" y="10804"/>
                    <a:pt x="14297" y="9703"/>
                    <a:pt x="15358" y="9087"/>
                  </a:cubicBezTo>
                  <a:cubicBezTo>
                    <a:pt x="15727" y="8871"/>
                    <a:pt x="16088" y="8800"/>
                    <a:pt x="16404" y="8800"/>
                  </a:cubicBezTo>
                  <a:cubicBezTo>
                    <a:pt x="17034" y="8800"/>
                    <a:pt x="17489" y="9084"/>
                    <a:pt x="17489" y="9084"/>
                  </a:cubicBezTo>
                  <a:lnTo>
                    <a:pt x="17713" y="9167"/>
                  </a:lnTo>
                  <a:cubicBezTo>
                    <a:pt x="17534" y="8608"/>
                    <a:pt x="17701" y="7775"/>
                    <a:pt x="18565" y="7256"/>
                  </a:cubicBezTo>
                  <a:cubicBezTo>
                    <a:pt x="18945" y="7028"/>
                    <a:pt x="19318" y="6954"/>
                    <a:pt x="19643" y="6954"/>
                  </a:cubicBezTo>
                  <a:cubicBezTo>
                    <a:pt x="20255" y="6954"/>
                    <a:pt x="20697" y="7218"/>
                    <a:pt x="20697" y="7218"/>
                  </a:cubicBezTo>
                  <a:lnTo>
                    <a:pt x="21041" y="7335"/>
                  </a:lnTo>
                  <a:cubicBezTo>
                    <a:pt x="20834" y="6778"/>
                    <a:pt x="20972" y="5925"/>
                    <a:pt x="21846" y="5372"/>
                  </a:cubicBezTo>
                  <a:cubicBezTo>
                    <a:pt x="22249" y="5117"/>
                    <a:pt x="22649" y="5036"/>
                    <a:pt x="22993" y="5036"/>
                  </a:cubicBezTo>
                  <a:cubicBezTo>
                    <a:pt x="23582" y="5036"/>
                    <a:pt x="24009" y="5273"/>
                    <a:pt x="24009" y="5273"/>
                  </a:cubicBezTo>
                  <a:lnTo>
                    <a:pt x="24263" y="5353"/>
                  </a:lnTo>
                  <a:cubicBezTo>
                    <a:pt x="24159" y="4814"/>
                    <a:pt x="24354" y="4103"/>
                    <a:pt x="25108" y="3612"/>
                  </a:cubicBezTo>
                  <a:cubicBezTo>
                    <a:pt x="25518" y="3345"/>
                    <a:pt x="25928" y="3262"/>
                    <a:pt x="26279" y="3262"/>
                  </a:cubicBezTo>
                  <a:cubicBezTo>
                    <a:pt x="26853" y="3262"/>
                    <a:pt x="27268" y="3484"/>
                    <a:pt x="27268" y="3484"/>
                  </a:cubicBezTo>
                  <a:lnTo>
                    <a:pt x="33655" y="5339"/>
                  </a:lnTo>
                  <a:cubicBezTo>
                    <a:pt x="30378" y="4278"/>
                    <a:pt x="28337" y="3612"/>
                    <a:pt x="28230" y="3561"/>
                  </a:cubicBezTo>
                  <a:cubicBezTo>
                    <a:pt x="27622" y="3275"/>
                    <a:pt x="27370" y="1918"/>
                    <a:pt x="28579" y="1111"/>
                  </a:cubicBezTo>
                  <a:cubicBezTo>
                    <a:pt x="29000" y="830"/>
                    <a:pt x="29423" y="745"/>
                    <a:pt x="29782" y="745"/>
                  </a:cubicBezTo>
                  <a:close/>
                  <a:moveTo>
                    <a:pt x="46992" y="43522"/>
                  </a:moveTo>
                  <a:cubicBezTo>
                    <a:pt x="47249" y="43522"/>
                    <a:pt x="47464" y="43724"/>
                    <a:pt x="47644" y="43913"/>
                  </a:cubicBezTo>
                  <a:lnTo>
                    <a:pt x="47945" y="44116"/>
                  </a:lnTo>
                  <a:cubicBezTo>
                    <a:pt x="48441" y="44264"/>
                    <a:pt x="48936" y="44419"/>
                    <a:pt x="49427" y="44582"/>
                  </a:cubicBezTo>
                  <a:cubicBezTo>
                    <a:pt x="49536" y="44618"/>
                    <a:pt x="49647" y="44658"/>
                    <a:pt x="49730" y="44737"/>
                  </a:cubicBezTo>
                  <a:cubicBezTo>
                    <a:pt x="49814" y="44818"/>
                    <a:pt x="49854" y="44953"/>
                    <a:pt x="49796" y="45051"/>
                  </a:cubicBezTo>
                  <a:cubicBezTo>
                    <a:pt x="49794" y="45051"/>
                    <a:pt x="49792" y="45051"/>
                    <a:pt x="49790" y="45051"/>
                  </a:cubicBezTo>
                  <a:cubicBezTo>
                    <a:pt x="49396" y="45051"/>
                    <a:pt x="49017" y="44908"/>
                    <a:pt x="48639" y="44797"/>
                  </a:cubicBezTo>
                  <a:cubicBezTo>
                    <a:pt x="47765" y="44543"/>
                    <a:pt x="46858" y="44449"/>
                    <a:pt x="45960" y="44311"/>
                  </a:cubicBezTo>
                  <a:cubicBezTo>
                    <a:pt x="45324" y="44215"/>
                    <a:pt x="43909" y="44413"/>
                    <a:pt x="43620" y="43635"/>
                  </a:cubicBezTo>
                  <a:cubicBezTo>
                    <a:pt x="43705" y="43578"/>
                    <a:pt x="43822" y="43558"/>
                    <a:pt x="43953" y="43558"/>
                  </a:cubicBezTo>
                  <a:cubicBezTo>
                    <a:pt x="44291" y="43558"/>
                    <a:pt x="44727" y="43695"/>
                    <a:pt x="44981" y="43722"/>
                  </a:cubicBezTo>
                  <a:cubicBezTo>
                    <a:pt x="45236" y="43749"/>
                    <a:pt x="45495" y="43776"/>
                    <a:pt x="45751" y="43776"/>
                  </a:cubicBezTo>
                  <a:cubicBezTo>
                    <a:pt x="46035" y="43776"/>
                    <a:pt x="46314" y="43743"/>
                    <a:pt x="46578" y="43643"/>
                  </a:cubicBezTo>
                  <a:cubicBezTo>
                    <a:pt x="46707" y="43594"/>
                    <a:pt x="46833" y="43530"/>
                    <a:pt x="46971" y="43523"/>
                  </a:cubicBezTo>
                  <a:cubicBezTo>
                    <a:pt x="46978" y="43522"/>
                    <a:pt x="46985" y="43522"/>
                    <a:pt x="46992" y="43522"/>
                  </a:cubicBezTo>
                  <a:close/>
                  <a:moveTo>
                    <a:pt x="46215" y="41193"/>
                  </a:moveTo>
                  <a:cubicBezTo>
                    <a:pt x="46543" y="41193"/>
                    <a:pt x="47109" y="41615"/>
                    <a:pt x="47300" y="41707"/>
                  </a:cubicBezTo>
                  <a:cubicBezTo>
                    <a:pt x="49062" y="43063"/>
                    <a:pt x="50974" y="44224"/>
                    <a:pt x="52989" y="45158"/>
                  </a:cubicBezTo>
                  <a:cubicBezTo>
                    <a:pt x="53270" y="45288"/>
                    <a:pt x="53587" y="45453"/>
                    <a:pt x="53654" y="45756"/>
                  </a:cubicBezTo>
                  <a:cubicBezTo>
                    <a:pt x="53598" y="45829"/>
                    <a:pt x="53514" y="45855"/>
                    <a:pt x="53422" y="45855"/>
                  </a:cubicBezTo>
                  <a:cubicBezTo>
                    <a:pt x="53317" y="45855"/>
                    <a:pt x="53202" y="45821"/>
                    <a:pt x="53104" y="45783"/>
                  </a:cubicBezTo>
                  <a:lnTo>
                    <a:pt x="50809" y="44884"/>
                  </a:lnTo>
                  <a:cubicBezTo>
                    <a:pt x="49275" y="44287"/>
                    <a:pt x="47684" y="43649"/>
                    <a:pt x="46571" y="42436"/>
                  </a:cubicBezTo>
                  <a:cubicBezTo>
                    <a:pt x="46418" y="42267"/>
                    <a:pt x="45788" y="41500"/>
                    <a:pt x="46052" y="41250"/>
                  </a:cubicBezTo>
                  <a:cubicBezTo>
                    <a:pt x="46094" y="41210"/>
                    <a:pt x="46149" y="41193"/>
                    <a:pt x="46215" y="41193"/>
                  </a:cubicBezTo>
                  <a:close/>
                  <a:moveTo>
                    <a:pt x="78737" y="35621"/>
                  </a:moveTo>
                  <a:cubicBezTo>
                    <a:pt x="79098" y="35621"/>
                    <a:pt x="79457" y="35662"/>
                    <a:pt x="79812" y="35753"/>
                  </a:cubicBezTo>
                  <a:cubicBezTo>
                    <a:pt x="80286" y="35878"/>
                    <a:pt x="80782" y="36137"/>
                    <a:pt x="80936" y="36602"/>
                  </a:cubicBezTo>
                  <a:cubicBezTo>
                    <a:pt x="81116" y="37149"/>
                    <a:pt x="80752" y="37714"/>
                    <a:pt x="80398" y="38168"/>
                  </a:cubicBezTo>
                  <a:cubicBezTo>
                    <a:pt x="80384" y="38187"/>
                    <a:pt x="80371" y="38204"/>
                    <a:pt x="80357" y="38223"/>
                  </a:cubicBezTo>
                  <a:cubicBezTo>
                    <a:pt x="78817" y="40189"/>
                    <a:pt x="76938" y="42088"/>
                    <a:pt x="74510" y="42659"/>
                  </a:cubicBezTo>
                  <a:cubicBezTo>
                    <a:pt x="73242" y="42955"/>
                    <a:pt x="71909" y="42868"/>
                    <a:pt x="70635" y="43147"/>
                  </a:cubicBezTo>
                  <a:cubicBezTo>
                    <a:pt x="68153" y="43692"/>
                    <a:pt x="66153" y="45562"/>
                    <a:pt x="63722" y="46295"/>
                  </a:cubicBezTo>
                  <a:cubicBezTo>
                    <a:pt x="63368" y="45524"/>
                    <a:pt x="64074" y="44707"/>
                    <a:pt x="64711" y="44149"/>
                  </a:cubicBezTo>
                  <a:cubicBezTo>
                    <a:pt x="66484" y="42600"/>
                    <a:pt x="68259" y="41049"/>
                    <a:pt x="70033" y="39500"/>
                  </a:cubicBezTo>
                  <a:cubicBezTo>
                    <a:pt x="70889" y="38753"/>
                    <a:pt x="71572" y="38516"/>
                    <a:pt x="72583" y="38045"/>
                  </a:cubicBezTo>
                  <a:cubicBezTo>
                    <a:pt x="73279" y="37720"/>
                    <a:pt x="74601" y="36577"/>
                    <a:pt x="75347" y="36577"/>
                  </a:cubicBezTo>
                  <a:cubicBezTo>
                    <a:pt x="76402" y="36047"/>
                    <a:pt x="77575" y="35621"/>
                    <a:pt x="78737" y="35621"/>
                  </a:cubicBezTo>
                  <a:close/>
                  <a:moveTo>
                    <a:pt x="66483" y="39339"/>
                  </a:moveTo>
                  <a:cubicBezTo>
                    <a:pt x="66830" y="39730"/>
                    <a:pt x="67485" y="40013"/>
                    <a:pt x="67149" y="40643"/>
                  </a:cubicBezTo>
                  <a:cubicBezTo>
                    <a:pt x="66957" y="41005"/>
                    <a:pt x="66572" y="41212"/>
                    <a:pt x="66219" y="41420"/>
                  </a:cubicBezTo>
                  <a:cubicBezTo>
                    <a:pt x="64734" y="42303"/>
                    <a:pt x="63490" y="43592"/>
                    <a:pt x="62659" y="45108"/>
                  </a:cubicBezTo>
                  <a:cubicBezTo>
                    <a:pt x="62336" y="45693"/>
                    <a:pt x="62060" y="46335"/>
                    <a:pt x="61538" y="46752"/>
                  </a:cubicBezTo>
                  <a:cubicBezTo>
                    <a:pt x="61072" y="47125"/>
                    <a:pt x="60500" y="47258"/>
                    <a:pt x="59901" y="47258"/>
                  </a:cubicBezTo>
                  <a:cubicBezTo>
                    <a:pt x="59292" y="47258"/>
                    <a:pt x="58654" y="47121"/>
                    <a:pt x="58068" y="46960"/>
                  </a:cubicBezTo>
                  <a:cubicBezTo>
                    <a:pt x="57668" y="46851"/>
                    <a:pt x="57261" y="46730"/>
                    <a:pt x="56925" y="46488"/>
                  </a:cubicBezTo>
                  <a:cubicBezTo>
                    <a:pt x="56588" y="46247"/>
                    <a:pt x="56330" y="45857"/>
                    <a:pt x="56353" y="45445"/>
                  </a:cubicBezTo>
                  <a:cubicBezTo>
                    <a:pt x="56389" y="44808"/>
                    <a:pt x="57023" y="44398"/>
                    <a:pt x="57585" y="44097"/>
                  </a:cubicBezTo>
                  <a:cubicBezTo>
                    <a:pt x="60511" y="42525"/>
                    <a:pt x="63430" y="40636"/>
                    <a:pt x="66483" y="39339"/>
                  </a:cubicBezTo>
                  <a:close/>
                  <a:moveTo>
                    <a:pt x="30197" y="1"/>
                  </a:moveTo>
                  <a:cubicBezTo>
                    <a:pt x="30072" y="1"/>
                    <a:pt x="29946" y="5"/>
                    <a:pt x="29821" y="14"/>
                  </a:cubicBezTo>
                  <a:cubicBezTo>
                    <a:pt x="27162" y="206"/>
                    <a:pt x="25254" y="2352"/>
                    <a:pt x="23208" y="3802"/>
                  </a:cubicBezTo>
                  <a:cubicBezTo>
                    <a:pt x="21114" y="5287"/>
                    <a:pt x="18597" y="7073"/>
                    <a:pt x="16125" y="7801"/>
                  </a:cubicBezTo>
                  <a:cubicBezTo>
                    <a:pt x="15376" y="8020"/>
                    <a:pt x="14577" y="7896"/>
                    <a:pt x="13807" y="8082"/>
                  </a:cubicBezTo>
                  <a:cubicBezTo>
                    <a:pt x="12817" y="8321"/>
                    <a:pt x="11889" y="8800"/>
                    <a:pt x="11005" y="9294"/>
                  </a:cubicBezTo>
                  <a:cubicBezTo>
                    <a:pt x="7435" y="11299"/>
                    <a:pt x="4101" y="13723"/>
                    <a:pt x="1093" y="16502"/>
                  </a:cubicBezTo>
                  <a:cubicBezTo>
                    <a:pt x="769" y="16802"/>
                    <a:pt x="432" y="17131"/>
                    <a:pt x="328" y="17561"/>
                  </a:cubicBezTo>
                  <a:cubicBezTo>
                    <a:pt x="1" y="18926"/>
                    <a:pt x="2735" y="20415"/>
                    <a:pt x="3653" y="21110"/>
                  </a:cubicBezTo>
                  <a:cubicBezTo>
                    <a:pt x="5208" y="22291"/>
                    <a:pt x="6863" y="23363"/>
                    <a:pt x="8696" y="24064"/>
                  </a:cubicBezTo>
                  <a:cubicBezTo>
                    <a:pt x="10776" y="24859"/>
                    <a:pt x="13168" y="25239"/>
                    <a:pt x="14658" y="26893"/>
                  </a:cubicBezTo>
                  <a:cubicBezTo>
                    <a:pt x="15547" y="27878"/>
                    <a:pt x="16000" y="29216"/>
                    <a:pt x="16975" y="30118"/>
                  </a:cubicBezTo>
                  <a:cubicBezTo>
                    <a:pt x="18035" y="31095"/>
                    <a:pt x="19531" y="31401"/>
                    <a:pt x="20929" y="31760"/>
                  </a:cubicBezTo>
                  <a:cubicBezTo>
                    <a:pt x="22943" y="32278"/>
                    <a:pt x="24961" y="33020"/>
                    <a:pt x="26516" y="34402"/>
                  </a:cubicBezTo>
                  <a:cubicBezTo>
                    <a:pt x="27874" y="35608"/>
                    <a:pt x="28803" y="37239"/>
                    <a:pt x="30156" y="38453"/>
                  </a:cubicBezTo>
                  <a:cubicBezTo>
                    <a:pt x="31155" y="39351"/>
                    <a:pt x="32373" y="40003"/>
                    <a:pt x="33676" y="40334"/>
                  </a:cubicBezTo>
                  <a:cubicBezTo>
                    <a:pt x="35095" y="40696"/>
                    <a:pt x="36613" y="40688"/>
                    <a:pt x="37964" y="41251"/>
                  </a:cubicBezTo>
                  <a:cubicBezTo>
                    <a:pt x="39512" y="41899"/>
                    <a:pt x="40677" y="43217"/>
                    <a:pt x="42275" y="43764"/>
                  </a:cubicBezTo>
                  <a:cubicBezTo>
                    <a:pt x="44672" y="44582"/>
                    <a:pt x="47355" y="44718"/>
                    <a:pt x="49809" y="45336"/>
                  </a:cubicBezTo>
                  <a:cubicBezTo>
                    <a:pt x="52439" y="45998"/>
                    <a:pt x="54825" y="47410"/>
                    <a:pt x="57502" y="47916"/>
                  </a:cubicBezTo>
                  <a:cubicBezTo>
                    <a:pt x="58206" y="48049"/>
                    <a:pt x="58923" y="48115"/>
                    <a:pt x="59639" y="48115"/>
                  </a:cubicBezTo>
                  <a:cubicBezTo>
                    <a:pt x="61619" y="48115"/>
                    <a:pt x="63601" y="47612"/>
                    <a:pt x="65332" y="46647"/>
                  </a:cubicBezTo>
                  <a:cubicBezTo>
                    <a:pt x="66589" y="45949"/>
                    <a:pt x="67737" y="45006"/>
                    <a:pt x="69119" y="44609"/>
                  </a:cubicBezTo>
                  <a:cubicBezTo>
                    <a:pt x="70130" y="44317"/>
                    <a:pt x="71200" y="44338"/>
                    <a:pt x="72247" y="44245"/>
                  </a:cubicBezTo>
                  <a:cubicBezTo>
                    <a:pt x="78516" y="43685"/>
                    <a:pt x="83978" y="38667"/>
                    <a:pt x="85611" y="32587"/>
                  </a:cubicBezTo>
                  <a:cubicBezTo>
                    <a:pt x="85880" y="31584"/>
                    <a:pt x="86074" y="30522"/>
                    <a:pt x="86693" y="29691"/>
                  </a:cubicBezTo>
                  <a:cubicBezTo>
                    <a:pt x="87173" y="29047"/>
                    <a:pt x="87865" y="28601"/>
                    <a:pt x="88542" y="28170"/>
                  </a:cubicBezTo>
                  <a:cubicBezTo>
                    <a:pt x="89518" y="27548"/>
                    <a:pt x="90492" y="26926"/>
                    <a:pt x="91470" y="26303"/>
                  </a:cubicBezTo>
                  <a:cubicBezTo>
                    <a:pt x="92122" y="25887"/>
                    <a:pt x="92813" y="25425"/>
                    <a:pt x="93092" y="24703"/>
                  </a:cubicBezTo>
                  <a:cubicBezTo>
                    <a:pt x="93337" y="24067"/>
                    <a:pt x="93216" y="23343"/>
                    <a:pt x="93406" y="22689"/>
                  </a:cubicBezTo>
                  <a:cubicBezTo>
                    <a:pt x="93752" y="21494"/>
                    <a:pt x="95083" y="20691"/>
                    <a:pt x="95163" y="19450"/>
                  </a:cubicBezTo>
                  <a:cubicBezTo>
                    <a:pt x="95221" y="18473"/>
                    <a:pt x="94440" y="17616"/>
                    <a:pt x="93558" y="17189"/>
                  </a:cubicBezTo>
                  <a:cubicBezTo>
                    <a:pt x="93320" y="17071"/>
                    <a:pt x="93072" y="16978"/>
                    <a:pt x="92821" y="16898"/>
                  </a:cubicBezTo>
                  <a:cubicBezTo>
                    <a:pt x="92143" y="16681"/>
                    <a:pt x="91428" y="16558"/>
                    <a:pt x="90746" y="16346"/>
                  </a:cubicBezTo>
                  <a:cubicBezTo>
                    <a:pt x="87700" y="15399"/>
                    <a:pt x="85281" y="12667"/>
                    <a:pt x="82101" y="12403"/>
                  </a:cubicBezTo>
                  <a:cubicBezTo>
                    <a:pt x="81842" y="12382"/>
                    <a:pt x="81582" y="12377"/>
                    <a:pt x="81321" y="12377"/>
                  </a:cubicBezTo>
                  <a:cubicBezTo>
                    <a:pt x="81152" y="12377"/>
                    <a:pt x="80982" y="12379"/>
                    <a:pt x="80813" y="12379"/>
                  </a:cubicBezTo>
                  <a:cubicBezTo>
                    <a:pt x="80476" y="12379"/>
                    <a:pt x="80140" y="12372"/>
                    <a:pt x="79806" y="12330"/>
                  </a:cubicBezTo>
                  <a:cubicBezTo>
                    <a:pt x="79177" y="12248"/>
                    <a:pt x="78571" y="12046"/>
                    <a:pt x="77957" y="11886"/>
                  </a:cubicBezTo>
                  <a:cubicBezTo>
                    <a:pt x="76199" y="11423"/>
                    <a:pt x="74374" y="11312"/>
                    <a:pt x="72563" y="11309"/>
                  </a:cubicBezTo>
                  <a:cubicBezTo>
                    <a:pt x="72560" y="11309"/>
                    <a:pt x="72557" y="11309"/>
                    <a:pt x="72555" y="11309"/>
                  </a:cubicBezTo>
                  <a:cubicBezTo>
                    <a:pt x="72045" y="11309"/>
                    <a:pt x="71442" y="11398"/>
                    <a:pt x="70877" y="11398"/>
                  </a:cubicBezTo>
                  <a:cubicBezTo>
                    <a:pt x="70585" y="11398"/>
                    <a:pt x="70304" y="11374"/>
                    <a:pt x="70052" y="11302"/>
                  </a:cubicBezTo>
                  <a:cubicBezTo>
                    <a:pt x="69375" y="11112"/>
                    <a:pt x="68669" y="10493"/>
                    <a:pt x="68048" y="10154"/>
                  </a:cubicBezTo>
                  <a:cubicBezTo>
                    <a:pt x="66003" y="9038"/>
                    <a:pt x="63687" y="8539"/>
                    <a:pt x="61412" y="8020"/>
                  </a:cubicBezTo>
                  <a:cubicBezTo>
                    <a:pt x="53519" y="6222"/>
                    <a:pt x="45717" y="4046"/>
                    <a:pt x="37918" y="1870"/>
                  </a:cubicBezTo>
                  <a:cubicBezTo>
                    <a:pt x="36333" y="1427"/>
                    <a:pt x="34750" y="986"/>
                    <a:pt x="33163" y="545"/>
                  </a:cubicBezTo>
                  <a:cubicBezTo>
                    <a:pt x="32192" y="274"/>
                    <a:pt x="31200" y="1"/>
                    <a:pt x="30197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35"/>
            <p:cNvSpPr/>
            <p:nvPr/>
          </p:nvSpPr>
          <p:spPr>
            <a:xfrm>
              <a:off x="1439854" y="2020067"/>
              <a:ext cx="2453568" cy="864940"/>
            </a:xfrm>
            <a:custGeom>
              <a:avLst/>
              <a:gdLst/>
              <a:ahLst/>
              <a:cxnLst/>
              <a:rect l="l" t="t" r="r" b="b"/>
              <a:pathLst>
                <a:path w="64339" h="22681" extrusionOk="0">
                  <a:moveTo>
                    <a:pt x="2414" y="0"/>
                  </a:moveTo>
                  <a:cubicBezTo>
                    <a:pt x="2055" y="0"/>
                    <a:pt x="1632" y="86"/>
                    <a:pt x="1210" y="366"/>
                  </a:cubicBezTo>
                  <a:cubicBezTo>
                    <a:pt x="1" y="1172"/>
                    <a:pt x="254" y="2530"/>
                    <a:pt x="860" y="2817"/>
                  </a:cubicBezTo>
                  <a:cubicBezTo>
                    <a:pt x="1467" y="3104"/>
                    <a:pt x="62636" y="22680"/>
                    <a:pt x="62636" y="22680"/>
                  </a:cubicBezTo>
                  <a:lnTo>
                    <a:pt x="64338" y="16874"/>
                  </a:lnTo>
                  <a:lnTo>
                    <a:pt x="3379" y="209"/>
                  </a:lnTo>
                  <a:cubicBezTo>
                    <a:pt x="3379" y="209"/>
                    <a:pt x="2974" y="0"/>
                    <a:pt x="2414" y="0"/>
                  </a:cubicBezTo>
                  <a:close/>
                </a:path>
              </a:pathLst>
            </a:custGeom>
            <a:gradFill>
              <a:gsLst>
                <a:gs pos="0">
                  <a:schemeClr val="accent4"/>
                </a:gs>
                <a:gs pos="25000">
                  <a:srgbClr val="075047"/>
                </a:gs>
                <a:gs pos="50000">
                  <a:schemeClr val="accent6"/>
                </a:gs>
                <a:gs pos="100000">
                  <a:srgbClr val="011728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35"/>
            <p:cNvSpPr/>
            <p:nvPr/>
          </p:nvSpPr>
          <p:spPr>
            <a:xfrm>
              <a:off x="1458387" y="2064340"/>
              <a:ext cx="984684" cy="343406"/>
            </a:xfrm>
            <a:custGeom>
              <a:avLst/>
              <a:gdLst/>
              <a:ahLst/>
              <a:cxnLst/>
              <a:rect l="l" t="t" r="r" b="b"/>
              <a:pathLst>
                <a:path w="25821" h="9005" extrusionOk="0">
                  <a:moveTo>
                    <a:pt x="15" y="1"/>
                  </a:moveTo>
                  <a:cubicBezTo>
                    <a:pt x="9" y="15"/>
                    <a:pt x="6" y="25"/>
                    <a:pt x="0" y="36"/>
                  </a:cubicBezTo>
                  <a:cubicBezTo>
                    <a:pt x="716" y="390"/>
                    <a:pt x="1431" y="756"/>
                    <a:pt x="2163" y="1060"/>
                  </a:cubicBezTo>
                  <a:cubicBezTo>
                    <a:pt x="2739" y="1297"/>
                    <a:pt x="3367" y="1348"/>
                    <a:pt x="3986" y="1348"/>
                  </a:cubicBezTo>
                  <a:cubicBezTo>
                    <a:pt x="4157" y="1348"/>
                    <a:pt x="4327" y="1344"/>
                    <a:pt x="4495" y="1339"/>
                  </a:cubicBezTo>
                  <a:cubicBezTo>
                    <a:pt x="4924" y="1326"/>
                    <a:pt x="5351" y="1316"/>
                    <a:pt x="5775" y="1316"/>
                  </a:cubicBezTo>
                  <a:cubicBezTo>
                    <a:pt x="7314" y="1316"/>
                    <a:pt x="8822" y="1452"/>
                    <a:pt x="10270" y="2087"/>
                  </a:cubicBezTo>
                  <a:cubicBezTo>
                    <a:pt x="11157" y="2479"/>
                    <a:pt x="12004" y="2956"/>
                    <a:pt x="12848" y="3432"/>
                  </a:cubicBezTo>
                  <a:cubicBezTo>
                    <a:pt x="13691" y="3903"/>
                    <a:pt x="14529" y="4392"/>
                    <a:pt x="15273" y="5011"/>
                  </a:cubicBezTo>
                  <a:cubicBezTo>
                    <a:pt x="15912" y="5544"/>
                    <a:pt x="16427" y="6235"/>
                    <a:pt x="17130" y="6688"/>
                  </a:cubicBezTo>
                  <a:cubicBezTo>
                    <a:pt x="17834" y="7140"/>
                    <a:pt x="18655" y="7208"/>
                    <a:pt x="19464" y="7303"/>
                  </a:cubicBezTo>
                  <a:cubicBezTo>
                    <a:pt x="20630" y="7441"/>
                    <a:pt x="21778" y="7713"/>
                    <a:pt x="22876" y="8134"/>
                  </a:cubicBezTo>
                  <a:cubicBezTo>
                    <a:pt x="23826" y="8495"/>
                    <a:pt x="24739" y="9001"/>
                    <a:pt x="25781" y="9004"/>
                  </a:cubicBezTo>
                  <a:cubicBezTo>
                    <a:pt x="25807" y="9004"/>
                    <a:pt x="25820" y="8976"/>
                    <a:pt x="25807" y="8954"/>
                  </a:cubicBezTo>
                  <a:cubicBezTo>
                    <a:pt x="24727" y="6763"/>
                    <a:pt x="21939" y="6595"/>
                    <a:pt x="20046" y="5483"/>
                  </a:cubicBezTo>
                  <a:cubicBezTo>
                    <a:pt x="18955" y="4841"/>
                    <a:pt x="18055" y="3902"/>
                    <a:pt x="17014" y="3184"/>
                  </a:cubicBezTo>
                  <a:cubicBezTo>
                    <a:pt x="16782" y="3025"/>
                    <a:pt x="16543" y="2867"/>
                    <a:pt x="16302" y="2717"/>
                  </a:cubicBezTo>
                  <a:lnTo>
                    <a:pt x="16098" y="2661"/>
                  </a:lnTo>
                  <a:lnTo>
                    <a:pt x="16098" y="2661"/>
                  </a:lnTo>
                  <a:cubicBezTo>
                    <a:pt x="16477" y="2891"/>
                    <a:pt x="16848" y="3134"/>
                    <a:pt x="17214" y="3392"/>
                  </a:cubicBezTo>
                  <a:cubicBezTo>
                    <a:pt x="18363" y="4207"/>
                    <a:pt x="19349" y="5252"/>
                    <a:pt x="20638" y="5855"/>
                  </a:cubicBezTo>
                  <a:cubicBezTo>
                    <a:pt x="21850" y="6424"/>
                    <a:pt x="23184" y="6724"/>
                    <a:pt x="24318" y="7459"/>
                  </a:cubicBezTo>
                  <a:cubicBezTo>
                    <a:pt x="24602" y="7641"/>
                    <a:pt x="24873" y="7850"/>
                    <a:pt x="25109" y="8091"/>
                  </a:cubicBezTo>
                  <a:cubicBezTo>
                    <a:pt x="25231" y="8213"/>
                    <a:pt x="25346" y="8345"/>
                    <a:pt x="25449" y="8485"/>
                  </a:cubicBezTo>
                  <a:cubicBezTo>
                    <a:pt x="25490" y="8544"/>
                    <a:pt x="25720" y="8806"/>
                    <a:pt x="25698" y="8885"/>
                  </a:cubicBezTo>
                  <a:cubicBezTo>
                    <a:pt x="25683" y="8941"/>
                    <a:pt x="25617" y="8964"/>
                    <a:pt x="25516" y="8964"/>
                  </a:cubicBezTo>
                  <a:cubicBezTo>
                    <a:pt x="25028" y="8964"/>
                    <a:pt x="23734" y="8418"/>
                    <a:pt x="23557" y="8343"/>
                  </a:cubicBezTo>
                  <a:cubicBezTo>
                    <a:pt x="22286" y="7806"/>
                    <a:pt x="20970" y="7425"/>
                    <a:pt x="19598" y="7254"/>
                  </a:cubicBezTo>
                  <a:cubicBezTo>
                    <a:pt x="18849" y="7161"/>
                    <a:pt x="18068" y="7125"/>
                    <a:pt x="17387" y="6765"/>
                  </a:cubicBezTo>
                  <a:cubicBezTo>
                    <a:pt x="16771" y="6439"/>
                    <a:pt x="16311" y="5900"/>
                    <a:pt x="15818" y="5420"/>
                  </a:cubicBezTo>
                  <a:cubicBezTo>
                    <a:pt x="14852" y="4478"/>
                    <a:pt x="13675" y="3820"/>
                    <a:pt x="12507" y="3168"/>
                  </a:cubicBezTo>
                  <a:cubicBezTo>
                    <a:pt x="11296" y="2490"/>
                    <a:pt x="10032" y="1764"/>
                    <a:pt x="8659" y="1473"/>
                  </a:cubicBezTo>
                  <a:cubicBezTo>
                    <a:pt x="7815" y="1296"/>
                    <a:pt x="6958" y="1253"/>
                    <a:pt x="6099" y="1253"/>
                  </a:cubicBezTo>
                  <a:cubicBezTo>
                    <a:pt x="5455" y="1253"/>
                    <a:pt x="4810" y="1277"/>
                    <a:pt x="4170" y="1286"/>
                  </a:cubicBezTo>
                  <a:cubicBezTo>
                    <a:pt x="4119" y="1287"/>
                    <a:pt x="4069" y="1287"/>
                    <a:pt x="4019" y="1287"/>
                  </a:cubicBezTo>
                  <a:cubicBezTo>
                    <a:pt x="3262" y="1287"/>
                    <a:pt x="2559" y="1192"/>
                    <a:pt x="1864" y="866"/>
                  </a:cubicBezTo>
                  <a:lnTo>
                    <a:pt x="15" y="1"/>
                  </a:lnTo>
                  <a:close/>
                </a:path>
              </a:pathLst>
            </a:custGeom>
            <a:solidFill>
              <a:srgbClr val="FCD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35"/>
            <p:cNvSpPr/>
            <p:nvPr/>
          </p:nvSpPr>
          <p:spPr>
            <a:xfrm>
              <a:off x="1453887" y="2097669"/>
              <a:ext cx="500407" cy="157688"/>
            </a:xfrm>
            <a:custGeom>
              <a:avLst/>
              <a:gdLst/>
              <a:ahLst/>
              <a:cxnLst/>
              <a:rect l="l" t="t" r="r" b="b"/>
              <a:pathLst>
                <a:path w="13122" h="4135" extrusionOk="0">
                  <a:moveTo>
                    <a:pt x="1" y="1"/>
                  </a:moveTo>
                  <a:cubicBezTo>
                    <a:pt x="2" y="15"/>
                    <a:pt x="4" y="25"/>
                    <a:pt x="5" y="37"/>
                  </a:cubicBezTo>
                  <a:cubicBezTo>
                    <a:pt x="1186" y="355"/>
                    <a:pt x="2397" y="604"/>
                    <a:pt x="3564" y="960"/>
                  </a:cubicBezTo>
                  <a:cubicBezTo>
                    <a:pt x="4067" y="1113"/>
                    <a:pt x="4508" y="1272"/>
                    <a:pt x="5036" y="1272"/>
                  </a:cubicBezTo>
                  <a:cubicBezTo>
                    <a:pt x="5061" y="1272"/>
                    <a:pt x="5085" y="1271"/>
                    <a:pt x="5110" y="1271"/>
                  </a:cubicBezTo>
                  <a:cubicBezTo>
                    <a:pt x="5598" y="1257"/>
                    <a:pt x="6080" y="1184"/>
                    <a:pt x="6567" y="1184"/>
                  </a:cubicBezTo>
                  <a:cubicBezTo>
                    <a:pt x="6677" y="1184"/>
                    <a:pt x="6787" y="1187"/>
                    <a:pt x="6898" y="1196"/>
                  </a:cubicBezTo>
                  <a:cubicBezTo>
                    <a:pt x="8091" y="1291"/>
                    <a:pt x="9221" y="1727"/>
                    <a:pt x="10264" y="2293"/>
                  </a:cubicBezTo>
                  <a:cubicBezTo>
                    <a:pt x="11259" y="2833"/>
                    <a:pt x="12129" y="3542"/>
                    <a:pt x="13088" y="4131"/>
                  </a:cubicBezTo>
                  <a:cubicBezTo>
                    <a:pt x="13091" y="4133"/>
                    <a:pt x="13094" y="4134"/>
                    <a:pt x="13097" y="4134"/>
                  </a:cubicBezTo>
                  <a:cubicBezTo>
                    <a:pt x="13111" y="4134"/>
                    <a:pt x="13122" y="4115"/>
                    <a:pt x="13108" y="4103"/>
                  </a:cubicBezTo>
                  <a:cubicBezTo>
                    <a:pt x="12265" y="3380"/>
                    <a:pt x="11275" y="2754"/>
                    <a:pt x="10302" y="2224"/>
                  </a:cubicBezTo>
                  <a:cubicBezTo>
                    <a:pt x="9367" y="1715"/>
                    <a:pt x="8359" y="1314"/>
                    <a:pt x="7299" y="1166"/>
                  </a:cubicBezTo>
                  <a:cubicBezTo>
                    <a:pt x="7043" y="1131"/>
                    <a:pt x="6791" y="1117"/>
                    <a:pt x="6539" y="1117"/>
                  </a:cubicBezTo>
                  <a:cubicBezTo>
                    <a:pt x="6233" y="1117"/>
                    <a:pt x="5927" y="1137"/>
                    <a:pt x="5616" y="1165"/>
                  </a:cubicBezTo>
                  <a:cubicBezTo>
                    <a:pt x="5402" y="1184"/>
                    <a:pt x="5188" y="1202"/>
                    <a:pt x="4973" y="1202"/>
                  </a:cubicBezTo>
                  <a:cubicBezTo>
                    <a:pt x="4856" y="1202"/>
                    <a:pt x="4738" y="1197"/>
                    <a:pt x="4620" y="1183"/>
                  </a:cubicBezTo>
                  <a:cubicBezTo>
                    <a:pt x="4305" y="1146"/>
                    <a:pt x="4014" y="1034"/>
                    <a:pt x="3710" y="938"/>
                  </a:cubicBezTo>
                  <a:cubicBezTo>
                    <a:pt x="2506" y="547"/>
                    <a:pt x="1229" y="315"/>
                    <a:pt x="1" y="1"/>
                  </a:cubicBezTo>
                  <a:close/>
                </a:path>
              </a:pathLst>
            </a:custGeom>
            <a:solidFill>
              <a:srgbClr val="FCD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35"/>
            <p:cNvSpPr/>
            <p:nvPr/>
          </p:nvSpPr>
          <p:spPr>
            <a:xfrm>
              <a:off x="3556016" y="2571331"/>
              <a:ext cx="321249" cy="146477"/>
            </a:xfrm>
            <a:custGeom>
              <a:avLst/>
              <a:gdLst/>
              <a:ahLst/>
              <a:cxnLst/>
              <a:rect l="l" t="t" r="r" b="b"/>
              <a:pathLst>
                <a:path w="8424" h="3841" extrusionOk="0">
                  <a:moveTo>
                    <a:pt x="1" y="0"/>
                  </a:moveTo>
                  <a:lnTo>
                    <a:pt x="1" y="0"/>
                  </a:lnTo>
                  <a:cubicBezTo>
                    <a:pt x="574" y="230"/>
                    <a:pt x="1173" y="387"/>
                    <a:pt x="1787" y="566"/>
                  </a:cubicBezTo>
                  <a:cubicBezTo>
                    <a:pt x="2959" y="908"/>
                    <a:pt x="4007" y="1517"/>
                    <a:pt x="5076" y="2087"/>
                  </a:cubicBezTo>
                  <a:cubicBezTo>
                    <a:pt x="5626" y="2379"/>
                    <a:pt x="6171" y="2675"/>
                    <a:pt x="6721" y="2969"/>
                  </a:cubicBezTo>
                  <a:cubicBezTo>
                    <a:pt x="7265" y="3261"/>
                    <a:pt x="7806" y="3606"/>
                    <a:pt x="8380" y="3838"/>
                  </a:cubicBezTo>
                  <a:cubicBezTo>
                    <a:pt x="8383" y="3840"/>
                    <a:pt x="8386" y="3840"/>
                    <a:pt x="8389" y="3840"/>
                  </a:cubicBezTo>
                  <a:cubicBezTo>
                    <a:pt x="8414" y="3840"/>
                    <a:pt x="8423" y="3801"/>
                    <a:pt x="8405" y="3790"/>
                  </a:cubicBezTo>
                  <a:cubicBezTo>
                    <a:pt x="7897" y="3441"/>
                    <a:pt x="7309" y="3186"/>
                    <a:pt x="6766" y="2895"/>
                  </a:cubicBezTo>
                  <a:cubicBezTo>
                    <a:pt x="6215" y="2603"/>
                    <a:pt x="5668" y="2314"/>
                    <a:pt x="5119" y="2020"/>
                  </a:cubicBezTo>
                  <a:cubicBezTo>
                    <a:pt x="4111" y="1481"/>
                    <a:pt x="3115" y="887"/>
                    <a:pt x="2019" y="552"/>
                  </a:cubicBezTo>
                  <a:lnTo>
                    <a:pt x="2012" y="5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35"/>
            <p:cNvSpPr/>
            <p:nvPr/>
          </p:nvSpPr>
          <p:spPr>
            <a:xfrm>
              <a:off x="1578737" y="2156929"/>
              <a:ext cx="304088" cy="103994"/>
            </a:xfrm>
            <a:custGeom>
              <a:avLst/>
              <a:gdLst/>
              <a:ahLst/>
              <a:cxnLst/>
              <a:rect l="l" t="t" r="r" b="b"/>
              <a:pathLst>
                <a:path w="7974" h="2727" extrusionOk="0">
                  <a:moveTo>
                    <a:pt x="2450" y="1"/>
                  </a:moveTo>
                  <a:cubicBezTo>
                    <a:pt x="1789" y="1"/>
                    <a:pt x="1157" y="156"/>
                    <a:pt x="501" y="156"/>
                  </a:cubicBezTo>
                  <a:cubicBezTo>
                    <a:pt x="342" y="156"/>
                    <a:pt x="181" y="147"/>
                    <a:pt x="18" y="124"/>
                  </a:cubicBezTo>
                  <a:cubicBezTo>
                    <a:pt x="17" y="124"/>
                    <a:pt x="17" y="124"/>
                    <a:pt x="16" y="124"/>
                  </a:cubicBezTo>
                  <a:cubicBezTo>
                    <a:pt x="4" y="124"/>
                    <a:pt x="1" y="140"/>
                    <a:pt x="12" y="141"/>
                  </a:cubicBezTo>
                  <a:cubicBezTo>
                    <a:pt x="221" y="172"/>
                    <a:pt x="426" y="185"/>
                    <a:pt x="627" y="185"/>
                  </a:cubicBezTo>
                  <a:cubicBezTo>
                    <a:pt x="1118" y="185"/>
                    <a:pt x="1595" y="112"/>
                    <a:pt x="2099" y="62"/>
                  </a:cubicBezTo>
                  <a:cubicBezTo>
                    <a:pt x="2213" y="51"/>
                    <a:pt x="2328" y="46"/>
                    <a:pt x="2444" y="46"/>
                  </a:cubicBezTo>
                  <a:cubicBezTo>
                    <a:pt x="3193" y="46"/>
                    <a:pt x="3944" y="268"/>
                    <a:pt x="4628" y="554"/>
                  </a:cubicBezTo>
                  <a:cubicBezTo>
                    <a:pt x="5818" y="1045"/>
                    <a:pt x="6784" y="1832"/>
                    <a:pt x="7737" y="2649"/>
                  </a:cubicBezTo>
                  <a:cubicBezTo>
                    <a:pt x="7816" y="2676"/>
                    <a:pt x="7895" y="2702"/>
                    <a:pt x="7973" y="2727"/>
                  </a:cubicBezTo>
                  <a:cubicBezTo>
                    <a:pt x="7015" y="1857"/>
                    <a:pt x="5943" y="1057"/>
                    <a:pt x="4772" y="554"/>
                  </a:cubicBezTo>
                  <a:cubicBezTo>
                    <a:pt x="4076" y="253"/>
                    <a:pt x="3318" y="21"/>
                    <a:pt x="2557" y="2"/>
                  </a:cubicBezTo>
                  <a:cubicBezTo>
                    <a:pt x="2521" y="1"/>
                    <a:pt x="2486" y="1"/>
                    <a:pt x="2450" y="1"/>
                  </a:cubicBezTo>
                  <a:close/>
                </a:path>
              </a:pathLst>
            </a:custGeom>
            <a:solidFill>
              <a:srgbClr val="FCD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35"/>
            <p:cNvSpPr/>
            <p:nvPr/>
          </p:nvSpPr>
          <p:spPr>
            <a:xfrm>
              <a:off x="1498923" y="2047981"/>
              <a:ext cx="709692" cy="249670"/>
            </a:xfrm>
            <a:custGeom>
              <a:avLst/>
              <a:gdLst/>
              <a:ahLst/>
              <a:cxnLst/>
              <a:rect l="l" t="t" r="r" b="b"/>
              <a:pathLst>
                <a:path w="18610" h="6547" extrusionOk="0">
                  <a:moveTo>
                    <a:pt x="21" y="0"/>
                  </a:moveTo>
                  <a:cubicBezTo>
                    <a:pt x="8" y="0"/>
                    <a:pt x="1" y="19"/>
                    <a:pt x="14" y="27"/>
                  </a:cubicBezTo>
                  <a:cubicBezTo>
                    <a:pt x="540" y="352"/>
                    <a:pt x="1071" y="682"/>
                    <a:pt x="1659" y="881"/>
                  </a:cubicBezTo>
                  <a:cubicBezTo>
                    <a:pt x="2034" y="1007"/>
                    <a:pt x="2399" y="1039"/>
                    <a:pt x="2771" y="1039"/>
                  </a:cubicBezTo>
                  <a:cubicBezTo>
                    <a:pt x="3039" y="1039"/>
                    <a:pt x="3310" y="1022"/>
                    <a:pt x="3590" y="1012"/>
                  </a:cubicBezTo>
                  <a:cubicBezTo>
                    <a:pt x="4253" y="987"/>
                    <a:pt x="4900" y="851"/>
                    <a:pt x="5560" y="812"/>
                  </a:cubicBezTo>
                  <a:cubicBezTo>
                    <a:pt x="5640" y="808"/>
                    <a:pt x="5719" y="806"/>
                    <a:pt x="5799" y="806"/>
                  </a:cubicBezTo>
                  <a:cubicBezTo>
                    <a:pt x="6470" y="806"/>
                    <a:pt x="7131" y="961"/>
                    <a:pt x="7773" y="1153"/>
                  </a:cubicBezTo>
                  <a:cubicBezTo>
                    <a:pt x="9139" y="1560"/>
                    <a:pt x="10468" y="2144"/>
                    <a:pt x="11775" y="2704"/>
                  </a:cubicBezTo>
                  <a:cubicBezTo>
                    <a:pt x="13003" y="3230"/>
                    <a:pt x="14211" y="3811"/>
                    <a:pt x="15329" y="4544"/>
                  </a:cubicBezTo>
                  <a:cubicBezTo>
                    <a:pt x="15938" y="4944"/>
                    <a:pt x="16483" y="5417"/>
                    <a:pt x="17056" y="5863"/>
                  </a:cubicBezTo>
                  <a:cubicBezTo>
                    <a:pt x="17505" y="6211"/>
                    <a:pt x="17992" y="6518"/>
                    <a:pt x="18571" y="6547"/>
                  </a:cubicBezTo>
                  <a:cubicBezTo>
                    <a:pt x="18572" y="6547"/>
                    <a:pt x="18573" y="6547"/>
                    <a:pt x="18574" y="6547"/>
                  </a:cubicBezTo>
                  <a:cubicBezTo>
                    <a:pt x="18602" y="6547"/>
                    <a:pt x="18609" y="6510"/>
                    <a:pt x="18594" y="6492"/>
                  </a:cubicBezTo>
                  <a:cubicBezTo>
                    <a:pt x="17625" y="5318"/>
                    <a:pt x="16249" y="4567"/>
                    <a:pt x="15014" y="3715"/>
                  </a:cubicBezTo>
                  <a:cubicBezTo>
                    <a:pt x="15008" y="3711"/>
                    <a:pt x="15002" y="3709"/>
                    <a:pt x="14997" y="3709"/>
                  </a:cubicBezTo>
                  <a:cubicBezTo>
                    <a:pt x="14970" y="3709"/>
                    <a:pt x="14952" y="3752"/>
                    <a:pt x="14981" y="3772"/>
                  </a:cubicBezTo>
                  <a:cubicBezTo>
                    <a:pt x="15587" y="4193"/>
                    <a:pt x="16215" y="4586"/>
                    <a:pt x="16818" y="5013"/>
                  </a:cubicBezTo>
                  <a:cubicBezTo>
                    <a:pt x="16949" y="5106"/>
                    <a:pt x="18583" y="6365"/>
                    <a:pt x="18458" y="6478"/>
                  </a:cubicBezTo>
                  <a:cubicBezTo>
                    <a:pt x="18447" y="6488"/>
                    <a:pt x="18429" y="6492"/>
                    <a:pt x="18406" y="6492"/>
                  </a:cubicBezTo>
                  <a:cubicBezTo>
                    <a:pt x="18254" y="6492"/>
                    <a:pt x="17876" y="6312"/>
                    <a:pt x="17812" y="6280"/>
                  </a:cubicBezTo>
                  <a:cubicBezTo>
                    <a:pt x="17648" y="6200"/>
                    <a:pt x="17492" y="6101"/>
                    <a:pt x="17343" y="5995"/>
                  </a:cubicBezTo>
                  <a:cubicBezTo>
                    <a:pt x="17021" y="5770"/>
                    <a:pt x="16730" y="5506"/>
                    <a:pt x="16423" y="5260"/>
                  </a:cubicBezTo>
                  <a:cubicBezTo>
                    <a:pt x="15834" y="4784"/>
                    <a:pt x="15199" y="4364"/>
                    <a:pt x="14544" y="3987"/>
                  </a:cubicBezTo>
                  <a:cubicBezTo>
                    <a:pt x="13178" y="3203"/>
                    <a:pt x="11716" y="2601"/>
                    <a:pt x="10260" y="2011"/>
                  </a:cubicBezTo>
                  <a:cubicBezTo>
                    <a:pt x="8878" y="1453"/>
                    <a:pt x="7364" y="746"/>
                    <a:pt x="5840" y="746"/>
                  </a:cubicBezTo>
                  <a:cubicBezTo>
                    <a:pt x="5747" y="746"/>
                    <a:pt x="5655" y="748"/>
                    <a:pt x="5562" y="754"/>
                  </a:cubicBezTo>
                  <a:cubicBezTo>
                    <a:pt x="4650" y="807"/>
                    <a:pt x="3753" y="969"/>
                    <a:pt x="2836" y="999"/>
                  </a:cubicBezTo>
                  <a:cubicBezTo>
                    <a:pt x="2800" y="1000"/>
                    <a:pt x="2765" y="1000"/>
                    <a:pt x="2730" y="1000"/>
                  </a:cubicBezTo>
                  <a:cubicBezTo>
                    <a:pt x="1728" y="1000"/>
                    <a:pt x="867" y="514"/>
                    <a:pt x="29" y="3"/>
                  </a:cubicBezTo>
                  <a:cubicBezTo>
                    <a:pt x="27" y="1"/>
                    <a:pt x="24" y="0"/>
                    <a:pt x="21" y="0"/>
                  </a:cubicBezTo>
                  <a:close/>
                </a:path>
              </a:pathLst>
            </a:custGeom>
            <a:solidFill>
              <a:srgbClr val="FCD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35"/>
            <p:cNvSpPr/>
            <p:nvPr/>
          </p:nvSpPr>
          <p:spPr>
            <a:xfrm>
              <a:off x="1527562" y="2027007"/>
              <a:ext cx="123252" cy="37906"/>
            </a:xfrm>
            <a:custGeom>
              <a:avLst/>
              <a:gdLst/>
              <a:ahLst/>
              <a:cxnLst/>
              <a:rect l="l" t="t" r="r" b="b"/>
              <a:pathLst>
                <a:path w="3232" h="994" extrusionOk="0">
                  <a:moveTo>
                    <a:pt x="16" y="0"/>
                  </a:moveTo>
                  <a:cubicBezTo>
                    <a:pt x="7" y="0"/>
                    <a:pt x="0" y="17"/>
                    <a:pt x="11" y="25"/>
                  </a:cubicBezTo>
                  <a:cubicBezTo>
                    <a:pt x="558" y="419"/>
                    <a:pt x="1168" y="713"/>
                    <a:pt x="1824" y="879"/>
                  </a:cubicBezTo>
                  <a:cubicBezTo>
                    <a:pt x="2019" y="929"/>
                    <a:pt x="2215" y="993"/>
                    <a:pt x="2407" y="993"/>
                  </a:cubicBezTo>
                  <a:cubicBezTo>
                    <a:pt x="2513" y="993"/>
                    <a:pt x="2618" y="974"/>
                    <a:pt x="2721" y="921"/>
                  </a:cubicBezTo>
                  <a:cubicBezTo>
                    <a:pt x="2895" y="829"/>
                    <a:pt x="3067" y="725"/>
                    <a:pt x="3231" y="614"/>
                  </a:cubicBezTo>
                  <a:lnTo>
                    <a:pt x="3137" y="588"/>
                  </a:lnTo>
                  <a:cubicBezTo>
                    <a:pt x="3075" y="631"/>
                    <a:pt x="3016" y="673"/>
                    <a:pt x="2953" y="713"/>
                  </a:cubicBezTo>
                  <a:cubicBezTo>
                    <a:pt x="2729" y="863"/>
                    <a:pt x="2582" y="922"/>
                    <a:pt x="2392" y="922"/>
                  </a:cubicBezTo>
                  <a:cubicBezTo>
                    <a:pt x="2276" y="922"/>
                    <a:pt x="2144" y="900"/>
                    <a:pt x="1969" y="864"/>
                  </a:cubicBezTo>
                  <a:cubicBezTo>
                    <a:pt x="1266" y="710"/>
                    <a:pt x="610" y="415"/>
                    <a:pt x="22" y="4"/>
                  </a:cubicBezTo>
                  <a:cubicBezTo>
                    <a:pt x="20" y="1"/>
                    <a:pt x="18" y="0"/>
                    <a:pt x="16" y="0"/>
                  </a:cubicBezTo>
                  <a:close/>
                </a:path>
              </a:pathLst>
            </a:custGeom>
            <a:solidFill>
              <a:srgbClr val="FCD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35"/>
            <p:cNvSpPr/>
            <p:nvPr/>
          </p:nvSpPr>
          <p:spPr>
            <a:xfrm>
              <a:off x="2172520" y="2193042"/>
              <a:ext cx="678574" cy="300733"/>
            </a:xfrm>
            <a:custGeom>
              <a:avLst/>
              <a:gdLst/>
              <a:ahLst/>
              <a:cxnLst/>
              <a:rect l="l" t="t" r="r" b="b"/>
              <a:pathLst>
                <a:path w="17794" h="7886" extrusionOk="0">
                  <a:moveTo>
                    <a:pt x="0" y="1"/>
                  </a:moveTo>
                  <a:cubicBezTo>
                    <a:pt x="507" y="289"/>
                    <a:pt x="1016" y="570"/>
                    <a:pt x="1531" y="845"/>
                  </a:cubicBezTo>
                  <a:cubicBezTo>
                    <a:pt x="4407" y="2376"/>
                    <a:pt x="7375" y="3743"/>
                    <a:pt x="10309" y="5166"/>
                  </a:cubicBezTo>
                  <a:cubicBezTo>
                    <a:pt x="11764" y="5871"/>
                    <a:pt x="13204" y="6632"/>
                    <a:pt x="14691" y="7270"/>
                  </a:cubicBezTo>
                  <a:cubicBezTo>
                    <a:pt x="15304" y="7534"/>
                    <a:pt x="15966" y="7799"/>
                    <a:pt x="16636" y="7874"/>
                  </a:cubicBezTo>
                  <a:cubicBezTo>
                    <a:pt x="16699" y="7881"/>
                    <a:pt x="16766" y="7885"/>
                    <a:pt x="16834" y="7885"/>
                  </a:cubicBezTo>
                  <a:cubicBezTo>
                    <a:pt x="17143" y="7885"/>
                    <a:pt x="17474" y="7796"/>
                    <a:pt x="17597" y="7485"/>
                  </a:cubicBezTo>
                  <a:cubicBezTo>
                    <a:pt x="17791" y="7009"/>
                    <a:pt x="17352" y="6538"/>
                    <a:pt x="17017" y="6264"/>
                  </a:cubicBezTo>
                  <a:cubicBezTo>
                    <a:pt x="16540" y="5877"/>
                    <a:pt x="15979" y="5615"/>
                    <a:pt x="15422" y="5367"/>
                  </a:cubicBezTo>
                  <a:cubicBezTo>
                    <a:pt x="14817" y="5097"/>
                    <a:pt x="14213" y="4837"/>
                    <a:pt x="13656" y="4480"/>
                  </a:cubicBezTo>
                  <a:cubicBezTo>
                    <a:pt x="13131" y="4143"/>
                    <a:pt x="12647" y="3750"/>
                    <a:pt x="12187" y="3333"/>
                  </a:cubicBezTo>
                  <a:lnTo>
                    <a:pt x="11960" y="3270"/>
                  </a:lnTo>
                  <a:lnTo>
                    <a:pt x="11960" y="3270"/>
                  </a:lnTo>
                  <a:cubicBezTo>
                    <a:pt x="12366" y="3644"/>
                    <a:pt x="12783" y="4000"/>
                    <a:pt x="13233" y="4321"/>
                  </a:cubicBezTo>
                  <a:cubicBezTo>
                    <a:pt x="14195" y="5009"/>
                    <a:pt x="15313" y="5348"/>
                    <a:pt x="16332" y="5930"/>
                  </a:cubicBezTo>
                  <a:cubicBezTo>
                    <a:pt x="16611" y="6092"/>
                    <a:pt x="16896" y="6274"/>
                    <a:pt x="17130" y="6502"/>
                  </a:cubicBezTo>
                  <a:cubicBezTo>
                    <a:pt x="17460" y="6829"/>
                    <a:pt x="17794" y="7511"/>
                    <a:pt x="17160" y="7736"/>
                  </a:cubicBezTo>
                  <a:cubicBezTo>
                    <a:pt x="17041" y="7778"/>
                    <a:pt x="16910" y="7796"/>
                    <a:pt x="16773" y="7796"/>
                  </a:cubicBezTo>
                  <a:cubicBezTo>
                    <a:pt x="16246" y="7796"/>
                    <a:pt x="15628" y="7532"/>
                    <a:pt x="15200" y="7371"/>
                  </a:cubicBezTo>
                  <a:cubicBezTo>
                    <a:pt x="13831" y="6855"/>
                    <a:pt x="12522" y="6144"/>
                    <a:pt x="11205" y="5506"/>
                  </a:cubicBezTo>
                  <a:cubicBezTo>
                    <a:pt x="8602" y="4249"/>
                    <a:pt x="5987" y="3012"/>
                    <a:pt x="3400" y="1721"/>
                  </a:cubicBezTo>
                  <a:cubicBezTo>
                    <a:pt x="2353" y="1198"/>
                    <a:pt x="1319" y="654"/>
                    <a:pt x="298" y="81"/>
                  </a:cubicBezTo>
                  <a:lnTo>
                    <a:pt x="294" y="8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CD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35"/>
            <p:cNvSpPr/>
            <p:nvPr/>
          </p:nvSpPr>
          <p:spPr>
            <a:xfrm>
              <a:off x="2399683" y="2255200"/>
              <a:ext cx="316559" cy="183925"/>
            </a:xfrm>
            <a:custGeom>
              <a:avLst/>
              <a:gdLst/>
              <a:ahLst/>
              <a:cxnLst/>
              <a:rect l="l" t="t" r="r" b="b"/>
              <a:pathLst>
                <a:path w="8301" h="4823" extrusionOk="0">
                  <a:moveTo>
                    <a:pt x="1" y="0"/>
                  </a:moveTo>
                  <a:lnTo>
                    <a:pt x="1" y="0"/>
                  </a:lnTo>
                  <a:cubicBezTo>
                    <a:pt x="1338" y="753"/>
                    <a:pt x="2654" y="1553"/>
                    <a:pt x="3964" y="2350"/>
                  </a:cubicBezTo>
                  <a:cubicBezTo>
                    <a:pt x="4662" y="2772"/>
                    <a:pt x="5358" y="3197"/>
                    <a:pt x="6059" y="3617"/>
                  </a:cubicBezTo>
                  <a:cubicBezTo>
                    <a:pt x="6754" y="4034"/>
                    <a:pt x="7448" y="4485"/>
                    <a:pt x="8189" y="4819"/>
                  </a:cubicBezTo>
                  <a:cubicBezTo>
                    <a:pt x="8195" y="4821"/>
                    <a:pt x="8201" y="4822"/>
                    <a:pt x="8206" y="4822"/>
                  </a:cubicBezTo>
                  <a:cubicBezTo>
                    <a:pt x="8226" y="4822"/>
                    <a:pt x="8243" y="4808"/>
                    <a:pt x="8245" y="4785"/>
                  </a:cubicBezTo>
                  <a:cubicBezTo>
                    <a:pt x="8301" y="4319"/>
                    <a:pt x="7824" y="3950"/>
                    <a:pt x="7495" y="3691"/>
                  </a:cubicBezTo>
                  <a:cubicBezTo>
                    <a:pt x="7063" y="3350"/>
                    <a:pt x="6574" y="3089"/>
                    <a:pt x="6094" y="2820"/>
                  </a:cubicBezTo>
                  <a:cubicBezTo>
                    <a:pt x="5201" y="2319"/>
                    <a:pt x="4408" y="1728"/>
                    <a:pt x="3706" y="1011"/>
                  </a:cubicBezTo>
                  <a:lnTo>
                    <a:pt x="3544" y="968"/>
                  </a:lnTo>
                  <a:lnTo>
                    <a:pt x="3544" y="968"/>
                  </a:lnTo>
                  <a:cubicBezTo>
                    <a:pt x="4425" y="1898"/>
                    <a:pt x="5480" y="2544"/>
                    <a:pt x="6610" y="3197"/>
                  </a:cubicBezTo>
                  <a:cubicBezTo>
                    <a:pt x="6952" y="3396"/>
                    <a:pt x="7286" y="3608"/>
                    <a:pt x="7587" y="3863"/>
                  </a:cubicBezTo>
                  <a:cubicBezTo>
                    <a:pt x="7728" y="3983"/>
                    <a:pt x="7867" y="4112"/>
                    <a:pt x="7984" y="4257"/>
                  </a:cubicBezTo>
                  <a:cubicBezTo>
                    <a:pt x="8046" y="4340"/>
                    <a:pt x="8256" y="4584"/>
                    <a:pt x="8094" y="4691"/>
                  </a:cubicBezTo>
                  <a:cubicBezTo>
                    <a:pt x="8092" y="4693"/>
                    <a:pt x="8089" y="4693"/>
                    <a:pt x="8086" y="4693"/>
                  </a:cubicBezTo>
                  <a:cubicBezTo>
                    <a:pt x="8022" y="4693"/>
                    <a:pt x="7739" y="4511"/>
                    <a:pt x="7708" y="4494"/>
                  </a:cubicBezTo>
                  <a:cubicBezTo>
                    <a:pt x="6995" y="4105"/>
                    <a:pt x="6300" y="3675"/>
                    <a:pt x="5605" y="3257"/>
                  </a:cubicBezTo>
                  <a:cubicBezTo>
                    <a:pt x="3839" y="2192"/>
                    <a:pt x="2089" y="1100"/>
                    <a:pt x="298" y="82"/>
                  </a:cubicBezTo>
                  <a:lnTo>
                    <a:pt x="296" y="8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CD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35"/>
            <p:cNvSpPr/>
            <p:nvPr/>
          </p:nvSpPr>
          <p:spPr>
            <a:xfrm>
              <a:off x="2783691" y="2360183"/>
              <a:ext cx="25169" cy="11021"/>
            </a:xfrm>
            <a:custGeom>
              <a:avLst/>
              <a:gdLst/>
              <a:ahLst/>
              <a:cxnLst/>
              <a:rect l="l" t="t" r="r" b="b"/>
              <a:pathLst>
                <a:path w="660" h="289" extrusionOk="0">
                  <a:moveTo>
                    <a:pt x="1" y="1"/>
                  </a:moveTo>
                  <a:lnTo>
                    <a:pt x="1" y="1"/>
                  </a:lnTo>
                  <a:cubicBezTo>
                    <a:pt x="196" y="95"/>
                    <a:pt x="388" y="190"/>
                    <a:pt x="581" y="284"/>
                  </a:cubicBezTo>
                  <a:cubicBezTo>
                    <a:pt x="587" y="287"/>
                    <a:pt x="593" y="289"/>
                    <a:pt x="599" y="289"/>
                  </a:cubicBezTo>
                  <a:cubicBezTo>
                    <a:pt x="635" y="289"/>
                    <a:pt x="660" y="236"/>
                    <a:pt x="620" y="216"/>
                  </a:cubicBezTo>
                  <a:cubicBezTo>
                    <a:pt x="551" y="180"/>
                    <a:pt x="480" y="147"/>
                    <a:pt x="408" y="11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CD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35"/>
            <p:cNvSpPr/>
            <p:nvPr/>
          </p:nvSpPr>
          <p:spPr>
            <a:xfrm>
              <a:off x="2822397" y="2388860"/>
              <a:ext cx="112384" cy="126723"/>
            </a:xfrm>
            <a:custGeom>
              <a:avLst/>
              <a:gdLst/>
              <a:ahLst/>
              <a:cxnLst/>
              <a:rect l="l" t="t" r="r" b="b"/>
              <a:pathLst>
                <a:path w="2947" h="3323" extrusionOk="0">
                  <a:moveTo>
                    <a:pt x="37" y="1"/>
                  </a:moveTo>
                  <a:cubicBezTo>
                    <a:pt x="16" y="1"/>
                    <a:pt x="1" y="38"/>
                    <a:pt x="24" y="56"/>
                  </a:cubicBezTo>
                  <a:cubicBezTo>
                    <a:pt x="1213" y="951"/>
                    <a:pt x="2096" y="2054"/>
                    <a:pt x="2880" y="3308"/>
                  </a:cubicBezTo>
                  <a:cubicBezTo>
                    <a:pt x="2887" y="3318"/>
                    <a:pt x="2896" y="3322"/>
                    <a:pt x="2905" y="3322"/>
                  </a:cubicBezTo>
                  <a:cubicBezTo>
                    <a:pt x="2926" y="3322"/>
                    <a:pt x="2946" y="3300"/>
                    <a:pt x="2934" y="3275"/>
                  </a:cubicBezTo>
                  <a:cubicBezTo>
                    <a:pt x="2291" y="1969"/>
                    <a:pt x="1217" y="857"/>
                    <a:pt x="49" y="5"/>
                  </a:cubicBezTo>
                  <a:cubicBezTo>
                    <a:pt x="45" y="2"/>
                    <a:pt x="41" y="1"/>
                    <a:pt x="37" y="1"/>
                  </a:cubicBezTo>
                  <a:close/>
                </a:path>
              </a:pathLst>
            </a:custGeom>
            <a:solidFill>
              <a:srgbClr val="FCD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35"/>
            <p:cNvSpPr/>
            <p:nvPr/>
          </p:nvSpPr>
          <p:spPr>
            <a:xfrm>
              <a:off x="2888102" y="2388707"/>
              <a:ext cx="436379" cy="317016"/>
            </a:xfrm>
            <a:custGeom>
              <a:avLst/>
              <a:gdLst/>
              <a:ahLst/>
              <a:cxnLst/>
              <a:rect l="l" t="t" r="r" b="b"/>
              <a:pathLst>
                <a:path w="11443" h="8313" extrusionOk="0">
                  <a:moveTo>
                    <a:pt x="0" y="1"/>
                  </a:moveTo>
                  <a:lnTo>
                    <a:pt x="0" y="1"/>
                  </a:lnTo>
                  <a:cubicBezTo>
                    <a:pt x="61" y="52"/>
                    <a:pt x="122" y="107"/>
                    <a:pt x="181" y="160"/>
                  </a:cubicBezTo>
                  <a:cubicBezTo>
                    <a:pt x="634" y="581"/>
                    <a:pt x="1002" y="1076"/>
                    <a:pt x="1487" y="1463"/>
                  </a:cubicBezTo>
                  <a:cubicBezTo>
                    <a:pt x="2433" y="2218"/>
                    <a:pt x="3519" y="2820"/>
                    <a:pt x="4528" y="3492"/>
                  </a:cubicBezTo>
                  <a:cubicBezTo>
                    <a:pt x="5614" y="4216"/>
                    <a:pt x="6695" y="4956"/>
                    <a:pt x="7763" y="5707"/>
                  </a:cubicBezTo>
                  <a:cubicBezTo>
                    <a:pt x="8350" y="6121"/>
                    <a:pt x="8935" y="6536"/>
                    <a:pt x="9516" y="6958"/>
                  </a:cubicBezTo>
                  <a:cubicBezTo>
                    <a:pt x="10132" y="7405"/>
                    <a:pt x="10730" y="7914"/>
                    <a:pt x="11382" y="8308"/>
                  </a:cubicBezTo>
                  <a:cubicBezTo>
                    <a:pt x="11387" y="8311"/>
                    <a:pt x="11392" y="8312"/>
                    <a:pt x="11397" y="8312"/>
                  </a:cubicBezTo>
                  <a:cubicBezTo>
                    <a:pt x="11422" y="8312"/>
                    <a:pt x="11443" y="8279"/>
                    <a:pt x="11419" y="8259"/>
                  </a:cubicBezTo>
                  <a:cubicBezTo>
                    <a:pt x="10965" y="7845"/>
                    <a:pt x="10434" y="7505"/>
                    <a:pt x="9937" y="7146"/>
                  </a:cubicBezTo>
                  <a:cubicBezTo>
                    <a:pt x="9420" y="6769"/>
                    <a:pt x="8901" y="6395"/>
                    <a:pt x="8378" y="6025"/>
                  </a:cubicBezTo>
                  <a:cubicBezTo>
                    <a:pt x="7290" y="5255"/>
                    <a:pt x="6193" y="4500"/>
                    <a:pt x="5084" y="3759"/>
                  </a:cubicBezTo>
                  <a:cubicBezTo>
                    <a:pt x="4022" y="3046"/>
                    <a:pt x="2917" y="2389"/>
                    <a:pt x="1872" y="1651"/>
                  </a:cubicBezTo>
                  <a:cubicBezTo>
                    <a:pt x="1325" y="1264"/>
                    <a:pt x="905" y="785"/>
                    <a:pt x="440" y="306"/>
                  </a:cubicBezTo>
                  <a:cubicBezTo>
                    <a:pt x="350" y="214"/>
                    <a:pt x="256" y="126"/>
                    <a:pt x="161" y="4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35"/>
            <p:cNvSpPr/>
            <p:nvPr/>
          </p:nvSpPr>
          <p:spPr>
            <a:xfrm>
              <a:off x="2953921" y="2406745"/>
              <a:ext cx="70130" cy="41300"/>
            </a:xfrm>
            <a:custGeom>
              <a:avLst/>
              <a:gdLst/>
              <a:ahLst/>
              <a:cxnLst/>
              <a:rect l="l" t="t" r="r" b="b"/>
              <a:pathLst>
                <a:path w="1839" h="1083" extrusionOk="0">
                  <a:moveTo>
                    <a:pt x="0" y="1"/>
                  </a:moveTo>
                  <a:lnTo>
                    <a:pt x="0" y="1"/>
                  </a:lnTo>
                  <a:cubicBezTo>
                    <a:pt x="535" y="447"/>
                    <a:pt x="1142" y="831"/>
                    <a:pt x="1782" y="1081"/>
                  </a:cubicBezTo>
                  <a:cubicBezTo>
                    <a:pt x="1785" y="1083"/>
                    <a:pt x="1788" y="1083"/>
                    <a:pt x="1791" y="1083"/>
                  </a:cubicBezTo>
                  <a:cubicBezTo>
                    <a:pt x="1821" y="1083"/>
                    <a:pt x="1839" y="1034"/>
                    <a:pt x="1810" y="1020"/>
                  </a:cubicBezTo>
                  <a:cubicBezTo>
                    <a:pt x="1248" y="739"/>
                    <a:pt x="718" y="431"/>
                    <a:pt x="229" y="6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CD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35"/>
            <p:cNvSpPr/>
            <p:nvPr/>
          </p:nvSpPr>
          <p:spPr>
            <a:xfrm>
              <a:off x="3044298" y="2464327"/>
              <a:ext cx="359766" cy="241852"/>
            </a:xfrm>
            <a:custGeom>
              <a:avLst/>
              <a:gdLst/>
              <a:ahLst/>
              <a:cxnLst/>
              <a:rect l="l" t="t" r="r" b="b"/>
              <a:pathLst>
                <a:path w="9434" h="6342" extrusionOk="0">
                  <a:moveTo>
                    <a:pt x="20" y="0"/>
                  </a:moveTo>
                  <a:cubicBezTo>
                    <a:pt x="8" y="0"/>
                    <a:pt x="0" y="22"/>
                    <a:pt x="13" y="32"/>
                  </a:cubicBezTo>
                  <a:cubicBezTo>
                    <a:pt x="1619" y="1192"/>
                    <a:pt x="3228" y="2348"/>
                    <a:pt x="4839" y="3500"/>
                  </a:cubicBezTo>
                  <a:cubicBezTo>
                    <a:pt x="5622" y="4060"/>
                    <a:pt x="6406" y="4621"/>
                    <a:pt x="7193" y="5177"/>
                  </a:cubicBezTo>
                  <a:cubicBezTo>
                    <a:pt x="7868" y="5653"/>
                    <a:pt x="8583" y="6150"/>
                    <a:pt x="9398" y="6341"/>
                  </a:cubicBezTo>
                  <a:cubicBezTo>
                    <a:pt x="9401" y="6341"/>
                    <a:pt x="9403" y="6342"/>
                    <a:pt x="9405" y="6342"/>
                  </a:cubicBezTo>
                  <a:cubicBezTo>
                    <a:pt x="9428" y="6342"/>
                    <a:pt x="9434" y="6308"/>
                    <a:pt x="9411" y="6298"/>
                  </a:cubicBezTo>
                  <a:cubicBezTo>
                    <a:pt x="7694" y="5624"/>
                    <a:pt x="6247" y="4389"/>
                    <a:pt x="4753" y="3334"/>
                  </a:cubicBezTo>
                  <a:cubicBezTo>
                    <a:pt x="3180" y="2220"/>
                    <a:pt x="1607" y="1108"/>
                    <a:pt x="28" y="3"/>
                  </a:cubicBezTo>
                  <a:cubicBezTo>
                    <a:pt x="25" y="1"/>
                    <a:pt x="23" y="0"/>
                    <a:pt x="20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35"/>
            <p:cNvSpPr/>
            <p:nvPr/>
          </p:nvSpPr>
          <p:spPr>
            <a:xfrm>
              <a:off x="3096236" y="2445603"/>
              <a:ext cx="744319" cy="354198"/>
            </a:xfrm>
            <a:custGeom>
              <a:avLst/>
              <a:gdLst/>
              <a:ahLst/>
              <a:cxnLst/>
              <a:rect l="l" t="t" r="r" b="b"/>
              <a:pathLst>
                <a:path w="19518" h="9288" extrusionOk="0">
                  <a:moveTo>
                    <a:pt x="0" y="1"/>
                  </a:moveTo>
                  <a:cubicBezTo>
                    <a:pt x="1521" y="1023"/>
                    <a:pt x="3242" y="1805"/>
                    <a:pt x="4662" y="2948"/>
                  </a:cubicBezTo>
                  <a:cubicBezTo>
                    <a:pt x="5263" y="3431"/>
                    <a:pt x="5825" y="3918"/>
                    <a:pt x="6574" y="4143"/>
                  </a:cubicBezTo>
                  <a:cubicBezTo>
                    <a:pt x="7394" y="4392"/>
                    <a:pt x="8250" y="4528"/>
                    <a:pt x="9071" y="4782"/>
                  </a:cubicBezTo>
                  <a:cubicBezTo>
                    <a:pt x="10824" y="5321"/>
                    <a:pt x="12499" y="6073"/>
                    <a:pt x="14152" y="6859"/>
                  </a:cubicBezTo>
                  <a:cubicBezTo>
                    <a:pt x="15906" y="7690"/>
                    <a:pt x="17642" y="8562"/>
                    <a:pt x="19445" y="9285"/>
                  </a:cubicBezTo>
                  <a:cubicBezTo>
                    <a:pt x="19450" y="9287"/>
                    <a:pt x="19455" y="9288"/>
                    <a:pt x="19459" y="9288"/>
                  </a:cubicBezTo>
                  <a:cubicBezTo>
                    <a:pt x="19502" y="9288"/>
                    <a:pt x="19517" y="9214"/>
                    <a:pt x="19469" y="9195"/>
                  </a:cubicBezTo>
                  <a:cubicBezTo>
                    <a:pt x="16296" y="7918"/>
                    <a:pt x="13326" y="6178"/>
                    <a:pt x="10100" y="5026"/>
                  </a:cubicBezTo>
                  <a:cubicBezTo>
                    <a:pt x="9279" y="4736"/>
                    <a:pt x="8446" y="4484"/>
                    <a:pt x="7596" y="4291"/>
                  </a:cubicBezTo>
                  <a:cubicBezTo>
                    <a:pt x="7192" y="4199"/>
                    <a:pt x="6779" y="4130"/>
                    <a:pt x="6388" y="3991"/>
                  </a:cubicBezTo>
                  <a:cubicBezTo>
                    <a:pt x="5912" y="3820"/>
                    <a:pt x="5511" y="3534"/>
                    <a:pt x="5120" y="3223"/>
                  </a:cubicBezTo>
                  <a:cubicBezTo>
                    <a:pt x="3997" y="2328"/>
                    <a:pt x="2812" y="1593"/>
                    <a:pt x="1572" y="874"/>
                  </a:cubicBezTo>
                  <a:cubicBezTo>
                    <a:pt x="1122" y="616"/>
                    <a:pt x="672" y="349"/>
                    <a:pt x="235" y="6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35"/>
            <p:cNvSpPr/>
            <p:nvPr/>
          </p:nvSpPr>
          <p:spPr>
            <a:xfrm>
              <a:off x="3236912" y="2484156"/>
              <a:ext cx="340812" cy="160434"/>
            </a:xfrm>
            <a:custGeom>
              <a:avLst/>
              <a:gdLst/>
              <a:ahLst/>
              <a:cxnLst/>
              <a:rect l="l" t="t" r="r" b="b"/>
              <a:pathLst>
                <a:path w="8937" h="4207" extrusionOk="0">
                  <a:moveTo>
                    <a:pt x="0" y="0"/>
                  </a:moveTo>
                  <a:lnTo>
                    <a:pt x="0" y="0"/>
                  </a:lnTo>
                  <a:cubicBezTo>
                    <a:pt x="220" y="177"/>
                    <a:pt x="440" y="347"/>
                    <a:pt x="662" y="516"/>
                  </a:cubicBezTo>
                  <a:cubicBezTo>
                    <a:pt x="1444" y="1105"/>
                    <a:pt x="2282" y="1806"/>
                    <a:pt x="3188" y="2199"/>
                  </a:cubicBezTo>
                  <a:cubicBezTo>
                    <a:pt x="3631" y="2388"/>
                    <a:pt x="4104" y="2401"/>
                    <a:pt x="4568" y="2513"/>
                  </a:cubicBezTo>
                  <a:cubicBezTo>
                    <a:pt x="5103" y="2642"/>
                    <a:pt x="5601" y="2880"/>
                    <a:pt x="6099" y="3108"/>
                  </a:cubicBezTo>
                  <a:cubicBezTo>
                    <a:pt x="6608" y="3338"/>
                    <a:pt x="7113" y="3569"/>
                    <a:pt x="7622" y="3803"/>
                  </a:cubicBezTo>
                  <a:cubicBezTo>
                    <a:pt x="8032" y="3990"/>
                    <a:pt x="8426" y="4192"/>
                    <a:pt x="8885" y="4207"/>
                  </a:cubicBezTo>
                  <a:cubicBezTo>
                    <a:pt x="8886" y="4207"/>
                    <a:pt x="8886" y="4207"/>
                    <a:pt x="8887" y="4207"/>
                  </a:cubicBezTo>
                  <a:cubicBezTo>
                    <a:pt x="8925" y="4207"/>
                    <a:pt x="8936" y="4161"/>
                    <a:pt x="8914" y="4132"/>
                  </a:cubicBezTo>
                  <a:cubicBezTo>
                    <a:pt x="8507" y="3626"/>
                    <a:pt x="8052" y="3172"/>
                    <a:pt x="7508" y="2817"/>
                  </a:cubicBezTo>
                  <a:cubicBezTo>
                    <a:pt x="7504" y="2815"/>
                    <a:pt x="7501" y="2814"/>
                    <a:pt x="7498" y="2814"/>
                  </a:cubicBezTo>
                  <a:cubicBezTo>
                    <a:pt x="7480" y="2814"/>
                    <a:pt x="7463" y="2839"/>
                    <a:pt x="7480" y="2852"/>
                  </a:cubicBezTo>
                  <a:cubicBezTo>
                    <a:pt x="7692" y="3026"/>
                    <a:pt x="7903" y="3204"/>
                    <a:pt x="8105" y="3390"/>
                  </a:cubicBezTo>
                  <a:cubicBezTo>
                    <a:pt x="8290" y="3559"/>
                    <a:pt x="8555" y="3760"/>
                    <a:pt x="8677" y="3982"/>
                  </a:cubicBezTo>
                  <a:cubicBezTo>
                    <a:pt x="8707" y="4018"/>
                    <a:pt x="8736" y="4051"/>
                    <a:pt x="8767" y="4086"/>
                  </a:cubicBezTo>
                  <a:cubicBezTo>
                    <a:pt x="8729" y="4095"/>
                    <a:pt x="8692" y="4100"/>
                    <a:pt x="8655" y="4100"/>
                  </a:cubicBezTo>
                  <a:cubicBezTo>
                    <a:pt x="8591" y="4100"/>
                    <a:pt x="8529" y="4087"/>
                    <a:pt x="8469" y="4063"/>
                  </a:cubicBezTo>
                  <a:cubicBezTo>
                    <a:pt x="8284" y="4028"/>
                    <a:pt x="8110" y="3933"/>
                    <a:pt x="7939" y="3856"/>
                  </a:cubicBezTo>
                  <a:cubicBezTo>
                    <a:pt x="7685" y="3745"/>
                    <a:pt x="7430" y="3625"/>
                    <a:pt x="7178" y="3510"/>
                  </a:cubicBezTo>
                  <a:cubicBezTo>
                    <a:pt x="6206" y="3067"/>
                    <a:pt x="5237" y="2528"/>
                    <a:pt x="4174" y="2358"/>
                  </a:cubicBezTo>
                  <a:cubicBezTo>
                    <a:pt x="3565" y="2259"/>
                    <a:pt x="3070" y="2086"/>
                    <a:pt x="2549" y="1749"/>
                  </a:cubicBezTo>
                  <a:cubicBezTo>
                    <a:pt x="2078" y="1446"/>
                    <a:pt x="1620" y="1127"/>
                    <a:pt x="1167" y="801"/>
                  </a:cubicBezTo>
                  <a:cubicBezTo>
                    <a:pt x="824" y="554"/>
                    <a:pt x="486" y="301"/>
                    <a:pt x="151" y="4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35"/>
            <p:cNvSpPr/>
            <p:nvPr/>
          </p:nvSpPr>
          <p:spPr>
            <a:xfrm>
              <a:off x="3440509" y="2539679"/>
              <a:ext cx="70626" cy="42406"/>
            </a:xfrm>
            <a:custGeom>
              <a:avLst/>
              <a:gdLst/>
              <a:ahLst/>
              <a:cxnLst/>
              <a:rect l="l" t="t" r="r" b="b"/>
              <a:pathLst>
                <a:path w="1852" h="1112" extrusionOk="0">
                  <a:moveTo>
                    <a:pt x="0" y="0"/>
                  </a:moveTo>
                  <a:cubicBezTo>
                    <a:pt x="569" y="419"/>
                    <a:pt x="1185" y="767"/>
                    <a:pt x="1802" y="1108"/>
                  </a:cubicBezTo>
                  <a:cubicBezTo>
                    <a:pt x="1806" y="1111"/>
                    <a:pt x="1810" y="1112"/>
                    <a:pt x="1814" y="1112"/>
                  </a:cubicBezTo>
                  <a:cubicBezTo>
                    <a:pt x="1838" y="1112"/>
                    <a:pt x="1852" y="1077"/>
                    <a:pt x="1827" y="1061"/>
                  </a:cubicBezTo>
                  <a:cubicBezTo>
                    <a:pt x="1279" y="741"/>
                    <a:pt x="722" y="422"/>
                    <a:pt x="201" y="5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35"/>
            <p:cNvSpPr/>
            <p:nvPr/>
          </p:nvSpPr>
          <p:spPr>
            <a:xfrm>
              <a:off x="3302617" y="2502079"/>
              <a:ext cx="107045" cy="49080"/>
            </a:xfrm>
            <a:custGeom>
              <a:avLst/>
              <a:gdLst/>
              <a:ahLst/>
              <a:cxnLst/>
              <a:rect l="l" t="t" r="r" b="b"/>
              <a:pathLst>
                <a:path w="2807" h="1287" extrusionOk="0">
                  <a:moveTo>
                    <a:pt x="0" y="0"/>
                  </a:moveTo>
                  <a:lnTo>
                    <a:pt x="0" y="0"/>
                  </a:lnTo>
                  <a:cubicBezTo>
                    <a:pt x="159" y="131"/>
                    <a:pt x="320" y="258"/>
                    <a:pt x="484" y="380"/>
                  </a:cubicBezTo>
                  <a:cubicBezTo>
                    <a:pt x="924" y="708"/>
                    <a:pt x="1648" y="1286"/>
                    <a:pt x="2291" y="1286"/>
                  </a:cubicBezTo>
                  <a:cubicBezTo>
                    <a:pt x="2464" y="1286"/>
                    <a:pt x="2631" y="1244"/>
                    <a:pt x="2785" y="1144"/>
                  </a:cubicBezTo>
                  <a:cubicBezTo>
                    <a:pt x="2806" y="1131"/>
                    <a:pt x="2795" y="1104"/>
                    <a:pt x="2775" y="1104"/>
                  </a:cubicBezTo>
                  <a:cubicBezTo>
                    <a:pt x="2772" y="1104"/>
                    <a:pt x="2767" y="1105"/>
                    <a:pt x="2763" y="1107"/>
                  </a:cubicBezTo>
                  <a:cubicBezTo>
                    <a:pt x="2622" y="1180"/>
                    <a:pt x="2472" y="1212"/>
                    <a:pt x="2316" y="1212"/>
                  </a:cubicBezTo>
                  <a:cubicBezTo>
                    <a:pt x="1571" y="1212"/>
                    <a:pt x="703" y="484"/>
                    <a:pt x="181" y="5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35"/>
            <p:cNvSpPr/>
            <p:nvPr/>
          </p:nvSpPr>
          <p:spPr>
            <a:xfrm>
              <a:off x="3612340" y="2624909"/>
              <a:ext cx="212793" cy="136638"/>
            </a:xfrm>
            <a:custGeom>
              <a:avLst/>
              <a:gdLst/>
              <a:ahLst/>
              <a:cxnLst/>
              <a:rect l="l" t="t" r="r" b="b"/>
              <a:pathLst>
                <a:path w="5580" h="3583" extrusionOk="0">
                  <a:moveTo>
                    <a:pt x="41" y="0"/>
                  </a:moveTo>
                  <a:cubicBezTo>
                    <a:pt x="17" y="0"/>
                    <a:pt x="1" y="21"/>
                    <a:pt x="6" y="44"/>
                  </a:cubicBezTo>
                  <a:cubicBezTo>
                    <a:pt x="101" y="473"/>
                    <a:pt x="532" y="689"/>
                    <a:pt x="866" y="923"/>
                  </a:cubicBezTo>
                  <a:cubicBezTo>
                    <a:pt x="1369" y="1274"/>
                    <a:pt x="1875" y="1621"/>
                    <a:pt x="2392" y="1953"/>
                  </a:cubicBezTo>
                  <a:cubicBezTo>
                    <a:pt x="3388" y="2593"/>
                    <a:pt x="4423" y="3163"/>
                    <a:pt x="5532" y="3581"/>
                  </a:cubicBezTo>
                  <a:cubicBezTo>
                    <a:pt x="5535" y="3582"/>
                    <a:pt x="5538" y="3583"/>
                    <a:pt x="5541" y="3583"/>
                  </a:cubicBezTo>
                  <a:cubicBezTo>
                    <a:pt x="5569" y="3583"/>
                    <a:pt x="5580" y="3536"/>
                    <a:pt x="5548" y="3524"/>
                  </a:cubicBezTo>
                  <a:cubicBezTo>
                    <a:pt x="4605" y="3159"/>
                    <a:pt x="3709" y="2684"/>
                    <a:pt x="2847" y="2154"/>
                  </a:cubicBezTo>
                  <a:cubicBezTo>
                    <a:pt x="2445" y="1906"/>
                    <a:pt x="2051" y="1647"/>
                    <a:pt x="1660" y="1381"/>
                  </a:cubicBezTo>
                  <a:cubicBezTo>
                    <a:pt x="1233" y="1093"/>
                    <a:pt x="758" y="818"/>
                    <a:pt x="370" y="480"/>
                  </a:cubicBezTo>
                  <a:cubicBezTo>
                    <a:pt x="284" y="405"/>
                    <a:pt x="86" y="285"/>
                    <a:pt x="149" y="159"/>
                  </a:cubicBezTo>
                  <a:cubicBezTo>
                    <a:pt x="171" y="115"/>
                    <a:pt x="196" y="100"/>
                    <a:pt x="228" y="100"/>
                  </a:cubicBezTo>
                  <a:cubicBezTo>
                    <a:pt x="270" y="100"/>
                    <a:pt x="325" y="126"/>
                    <a:pt x="403" y="145"/>
                  </a:cubicBezTo>
                  <a:cubicBezTo>
                    <a:pt x="606" y="198"/>
                    <a:pt x="803" y="265"/>
                    <a:pt x="996" y="342"/>
                  </a:cubicBezTo>
                  <a:cubicBezTo>
                    <a:pt x="1423" y="512"/>
                    <a:pt x="1828" y="737"/>
                    <a:pt x="2223" y="969"/>
                  </a:cubicBezTo>
                  <a:cubicBezTo>
                    <a:pt x="2958" y="1399"/>
                    <a:pt x="3674" y="1873"/>
                    <a:pt x="4478" y="2163"/>
                  </a:cubicBezTo>
                  <a:cubicBezTo>
                    <a:pt x="4480" y="2163"/>
                    <a:pt x="4483" y="2164"/>
                    <a:pt x="4485" y="2164"/>
                  </a:cubicBezTo>
                  <a:cubicBezTo>
                    <a:pt x="4506" y="2164"/>
                    <a:pt x="4513" y="2129"/>
                    <a:pt x="4491" y="2120"/>
                  </a:cubicBezTo>
                  <a:cubicBezTo>
                    <a:pt x="2973" y="1493"/>
                    <a:pt x="1696" y="308"/>
                    <a:pt x="49" y="1"/>
                  </a:cubicBezTo>
                  <a:cubicBezTo>
                    <a:pt x="46" y="1"/>
                    <a:pt x="43" y="0"/>
                    <a:pt x="41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35"/>
            <p:cNvSpPr/>
            <p:nvPr/>
          </p:nvSpPr>
          <p:spPr>
            <a:xfrm>
              <a:off x="3758698" y="2626815"/>
              <a:ext cx="98770" cy="54495"/>
            </a:xfrm>
            <a:custGeom>
              <a:avLst/>
              <a:gdLst/>
              <a:ahLst/>
              <a:cxnLst/>
              <a:rect l="l" t="t" r="r" b="b"/>
              <a:pathLst>
                <a:path w="2590" h="1429" extrusionOk="0">
                  <a:moveTo>
                    <a:pt x="0" y="0"/>
                  </a:moveTo>
                  <a:cubicBezTo>
                    <a:pt x="860" y="441"/>
                    <a:pt x="1710" y="904"/>
                    <a:pt x="2540" y="1425"/>
                  </a:cubicBezTo>
                  <a:cubicBezTo>
                    <a:pt x="2545" y="1427"/>
                    <a:pt x="2549" y="1429"/>
                    <a:pt x="2553" y="1429"/>
                  </a:cubicBezTo>
                  <a:cubicBezTo>
                    <a:pt x="2575" y="1429"/>
                    <a:pt x="2590" y="1396"/>
                    <a:pt x="2566" y="1382"/>
                  </a:cubicBezTo>
                  <a:cubicBezTo>
                    <a:pt x="1899" y="955"/>
                    <a:pt x="1211" y="533"/>
                    <a:pt x="509" y="13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35"/>
            <p:cNvSpPr/>
            <p:nvPr/>
          </p:nvSpPr>
          <p:spPr>
            <a:xfrm>
              <a:off x="3756677" y="2659839"/>
              <a:ext cx="218285" cy="233462"/>
            </a:xfrm>
            <a:custGeom>
              <a:avLst/>
              <a:gdLst/>
              <a:ahLst/>
              <a:cxnLst/>
              <a:rect l="l" t="t" r="r" b="b"/>
              <a:pathLst>
                <a:path w="5724" h="6122" extrusionOk="0">
                  <a:moveTo>
                    <a:pt x="2944" y="1"/>
                  </a:moveTo>
                  <a:cubicBezTo>
                    <a:pt x="2896" y="1"/>
                    <a:pt x="2847" y="2"/>
                    <a:pt x="2798" y="5"/>
                  </a:cubicBezTo>
                  <a:cubicBezTo>
                    <a:pt x="1042" y="106"/>
                    <a:pt x="0" y="2377"/>
                    <a:pt x="327" y="3862"/>
                  </a:cubicBezTo>
                  <a:cubicBezTo>
                    <a:pt x="466" y="4499"/>
                    <a:pt x="789" y="5103"/>
                    <a:pt x="1293" y="5532"/>
                  </a:cubicBezTo>
                  <a:cubicBezTo>
                    <a:pt x="1722" y="5898"/>
                    <a:pt x="2286" y="6121"/>
                    <a:pt x="2855" y="6121"/>
                  </a:cubicBezTo>
                  <a:cubicBezTo>
                    <a:pt x="2953" y="6121"/>
                    <a:pt x="3052" y="6115"/>
                    <a:pt x="3149" y="6101"/>
                  </a:cubicBezTo>
                  <a:cubicBezTo>
                    <a:pt x="3840" y="6005"/>
                    <a:pt x="4455" y="5563"/>
                    <a:pt x="4830" y="4993"/>
                  </a:cubicBezTo>
                  <a:cubicBezTo>
                    <a:pt x="5723" y="3631"/>
                    <a:pt x="5401" y="841"/>
                    <a:pt x="3747" y="156"/>
                  </a:cubicBezTo>
                  <a:cubicBezTo>
                    <a:pt x="3507" y="57"/>
                    <a:pt x="3239" y="1"/>
                    <a:pt x="2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35"/>
            <p:cNvSpPr/>
            <p:nvPr/>
          </p:nvSpPr>
          <p:spPr>
            <a:xfrm>
              <a:off x="3783447" y="2688707"/>
              <a:ext cx="74249" cy="161311"/>
            </a:xfrm>
            <a:custGeom>
              <a:avLst/>
              <a:gdLst/>
              <a:ahLst/>
              <a:cxnLst/>
              <a:rect l="l" t="t" r="r" b="b"/>
              <a:pathLst>
                <a:path w="1947" h="4230" extrusionOk="0">
                  <a:moveTo>
                    <a:pt x="1933" y="1"/>
                  </a:moveTo>
                  <a:cubicBezTo>
                    <a:pt x="1044" y="77"/>
                    <a:pt x="458" y="884"/>
                    <a:pt x="363" y="1725"/>
                  </a:cubicBezTo>
                  <a:cubicBezTo>
                    <a:pt x="277" y="2492"/>
                    <a:pt x="550" y="3959"/>
                    <a:pt x="1420" y="4229"/>
                  </a:cubicBezTo>
                  <a:cubicBezTo>
                    <a:pt x="1422" y="4230"/>
                    <a:pt x="1424" y="4230"/>
                    <a:pt x="1426" y="4230"/>
                  </a:cubicBezTo>
                  <a:cubicBezTo>
                    <a:pt x="1443" y="4230"/>
                    <a:pt x="1451" y="4204"/>
                    <a:pt x="1434" y="4194"/>
                  </a:cubicBezTo>
                  <a:cubicBezTo>
                    <a:pt x="1" y="3256"/>
                    <a:pt x="35" y="388"/>
                    <a:pt x="1936" y="21"/>
                  </a:cubicBezTo>
                  <a:cubicBezTo>
                    <a:pt x="1947" y="19"/>
                    <a:pt x="1946" y="1"/>
                    <a:pt x="19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35"/>
            <p:cNvSpPr/>
            <p:nvPr/>
          </p:nvSpPr>
          <p:spPr>
            <a:xfrm>
              <a:off x="3849838" y="2820955"/>
              <a:ext cx="81266" cy="42292"/>
            </a:xfrm>
            <a:custGeom>
              <a:avLst/>
              <a:gdLst/>
              <a:ahLst/>
              <a:cxnLst/>
              <a:rect l="l" t="t" r="r" b="b"/>
              <a:pathLst>
                <a:path w="2131" h="1109" extrusionOk="0">
                  <a:moveTo>
                    <a:pt x="2103" y="1"/>
                  </a:moveTo>
                  <a:cubicBezTo>
                    <a:pt x="2096" y="1"/>
                    <a:pt x="2089" y="4"/>
                    <a:pt x="2085" y="11"/>
                  </a:cubicBezTo>
                  <a:cubicBezTo>
                    <a:pt x="1907" y="337"/>
                    <a:pt x="1731" y="676"/>
                    <a:pt x="1411" y="888"/>
                  </a:cubicBezTo>
                  <a:cubicBezTo>
                    <a:pt x="1214" y="1020"/>
                    <a:pt x="1002" y="1073"/>
                    <a:pt x="788" y="1073"/>
                  </a:cubicBezTo>
                  <a:cubicBezTo>
                    <a:pt x="530" y="1073"/>
                    <a:pt x="269" y="995"/>
                    <a:pt x="25" y="884"/>
                  </a:cubicBezTo>
                  <a:cubicBezTo>
                    <a:pt x="23" y="883"/>
                    <a:pt x="21" y="882"/>
                    <a:pt x="18" y="882"/>
                  </a:cubicBezTo>
                  <a:cubicBezTo>
                    <a:pt x="8" y="882"/>
                    <a:pt x="1" y="895"/>
                    <a:pt x="13" y="901"/>
                  </a:cubicBezTo>
                  <a:cubicBezTo>
                    <a:pt x="271" y="1043"/>
                    <a:pt x="525" y="1109"/>
                    <a:pt x="763" y="1109"/>
                  </a:cubicBezTo>
                  <a:cubicBezTo>
                    <a:pt x="1364" y="1109"/>
                    <a:pt x="1872" y="693"/>
                    <a:pt x="2125" y="27"/>
                  </a:cubicBezTo>
                  <a:cubicBezTo>
                    <a:pt x="2131" y="12"/>
                    <a:pt x="2117" y="1"/>
                    <a:pt x="210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35"/>
            <p:cNvSpPr/>
            <p:nvPr/>
          </p:nvSpPr>
          <p:spPr>
            <a:xfrm>
              <a:off x="3878781" y="2682148"/>
              <a:ext cx="62770" cy="118066"/>
            </a:xfrm>
            <a:custGeom>
              <a:avLst/>
              <a:gdLst/>
              <a:ahLst/>
              <a:cxnLst/>
              <a:rect l="l" t="t" r="r" b="b"/>
              <a:pathLst>
                <a:path w="1646" h="3096" extrusionOk="0">
                  <a:moveTo>
                    <a:pt x="100" y="1"/>
                  </a:moveTo>
                  <a:cubicBezTo>
                    <a:pt x="84" y="1"/>
                    <a:pt x="68" y="1"/>
                    <a:pt x="52" y="2"/>
                  </a:cubicBezTo>
                  <a:cubicBezTo>
                    <a:pt x="0" y="5"/>
                    <a:pt x="0" y="81"/>
                    <a:pt x="52" y="83"/>
                  </a:cubicBezTo>
                  <a:cubicBezTo>
                    <a:pt x="692" y="105"/>
                    <a:pt x="1102" y="814"/>
                    <a:pt x="1316" y="1345"/>
                  </a:cubicBezTo>
                  <a:cubicBezTo>
                    <a:pt x="1538" y="1901"/>
                    <a:pt x="1591" y="2489"/>
                    <a:pt x="1488" y="3077"/>
                  </a:cubicBezTo>
                  <a:cubicBezTo>
                    <a:pt x="1485" y="3087"/>
                    <a:pt x="1495" y="3095"/>
                    <a:pt x="1503" y="3095"/>
                  </a:cubicBezTo>
                  <a:cubicBezTo>
                    <a:pt x="1508" y="3095"/>
                    <a:pt x="1513" y="3092"/>
                    <a:pt x="1514" y="3085"/>
                  </a:cubicBezTo>
                  <a:cubicBezTo>
                    <a:pt x="1646" y="2427"/>
                    <a:pt x="1583" y="1752"/>
                    <a:pt x="1304" y="1137"/>
                  </a:cubicBezTo>
                  <a:cubicBezTo>
                    <a:pt x="1090" y="666"/>
                    <a:pt x="687" y="1"/>
                    <a:pt x="1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35"/>
            <p:cNvSpPr/>
            <p:nvPr/>
          </p:nvSpPr>
          <p:spPr>
            <a:xfrm>
              <a:off x="3810522" y="2700833"/>
              <a:ext cx="106168" cy="82372"/>
            </a:xfrm>
            <a:custGeom>
              <a:avLst/>
              <a:gdLst/>
              <a:ahLst/>
              <a:cxnLst/>
              <a:rect l="l" t="t" r="r" b="b"/>
              <a:pathLst>
                <a:path w="2784" h="2160" extrusionOk="0">
                  <a:moveTo>
                    <a:pt x="1525" y="0"/>
                  </a:moveTo>
                  <a:cubicBezTo>
                    <a:pt x="1447" y="0"/>
                    <a:pt x="1367" y="7"/>
                    <a:pt x="1286" y="23"/>
                  </a:cubicBezTo>
                  <a:cubicBezTo>
                    <a:pt x="323" y="203"/>
                    <a:pt x="0" y="1284"/>
                    <a:pt x="237" y="2138"/>
                  </a:cubicBezTo>
                  <a:cubicBezTo>
                    <a:pt x="241" y="2153"/>
                    <a:pt x="254" y="2160"/>
                    <a:pt x="267" y="2160"/>
                  </a:cubicBezTo>
                  <a:cubicBezTo>
                    <a:pt x="283" y="2160"/>
                    <a:pt x="298" y="2149"/>
                    <a:pt x="295" y="2129"/>
                  </a:cubicBezTo>
                  <a:cubicBezTo>
                    <a:pt x="217" y="1351"/>
                    <a:pt x="282" y="432"/>
                    <a:pt x="1152" y="144"/>
                  </a:cubicBezTo>
                  <a:cubicBezTo>
                    <a:pt x="1280" y="102"/>
                    <a:pt x="1409" y="82"/>
                    <a:pt x="1534" y="82"/>
                  </a:cubicBezTo>
                  <a:cubicBezTo>
                    <a:pt x="2160" y="82"/>
                    <a:pt x="2710" y="579"/>
                    <a:pt x="2750" y="1248"/>
                  </a:cubicBezTo>
                  <a:cubicBezTo>
                    <a:pt x="2751" y="1260"/>
                    <a:pt x="2760" y="1265"/>
                    <a:pt x="2768" y="1265"/>
                  </a:cubicBezTo>
                  <a:cubicBezTo>
                    <a:pt x="2776" y="1265"/>
                    <a:pt x="2783" y="1260"/>
                    <a:pt x="2783" y="1249"/>
                  </a:cubicBezTo>
                  <a:cubicBezTo>
                    <a:pt x="2765" y="546"/>
                    <a:pt x="2205" y="0"/>
                    <a:pt x="1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35"/>
            <p:cNvSpPr/>
            <p:nvPr/>
          </p:nvSpPr>
          <p:spPr>
            <a:xfrm>
              <a:off x="3829627" y="2794948"/>
              <a:ext cx="36800" cy="36571"/>
            </a:xfrm>
            <a:custGeom>
              <a:avLst/>
              <a:gdLst/>
              <a:ahLst/>
              <a:cxnLst/>
              <a:rect l="l" t="t" r="r" b="b"/>
              <a:pathLst>
                <a:path w="965" h="959" extrusionOk="0">
                  <a:moveTo>
                    <a:pt x="18" y="1"/>
                  </a:moveTo>
                  <a:cubicBezTo>
                    <a:pt x="9" y="1"/>
                    <a:pt x="1" y="10"/>
                    <a:pt x="6" y="20"/>
                  </a:cubicBezTo>
                  <a:cubicBezTo>
                    <a:pt x="223" y="405"/>
                    <a:pt x="448" y="903"/>
                    <a:pt x="945" y="958"/>
                  </a:cubicBezTo>
                  <a:cubicBezTo>
                    <a:pt x="946" y="958"/>
                    <a:pt x="946" y="959"/>
                    <a:pt x="947" y="959"/>
                  </a:cubicBezTo>
                  <a:cubicBezTo>
                    <a:pt x="961" y="959"/>
                    <a:pt x="965" y="934"/>
                    <a:pt x="950" y="930"/>
                  </a:cubicBezTo>
                  <a:cubicBezTo>
                    <a:pt x="464" y="829"/>
                    <a:pt x="257" y="398"/>
                    <a:pt x="28" y="7"/>
                  </a:cubicBezTo>
                  <a:cubicBezTo>
                    <a:pt x="25" y="2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35"/>
            <p:cNvSpPr/>
            <p:nvPr/>
          </p:nvSpPr>
          <p:spPr>
            <a:xfrm>
              <a:off x="3876760" y="2782554"/>
              <a:ext cx="46868" cy="44618"/>
            </a:xfrm>
            <a:custGeom>
              <a:avLst/>
              <a:gdLst/>
              <a:ahLst/>
              <a:cxnLst/>
              <a:rect l="l" t="t" r="r" b="b"/>
              <a:pathLst>
                <a:path w="1229" h="1170" extrusionOk="0">
                  <a:moveTo>
                    <a:pt x="1206" y="0"/>
                  </a:moveTo>
                  <a:cubicBezTo>
                    <a:pt x="1199" y="0"/>
                    <a:pt x="1191" y="4"/>
                    <a:pt x="1187" y="14"/>
                  </a:cubicBezTo>
                  <a:cubicBezTo>
                    <a:pt x="997" y="555"/>
                    <a:pt x="706" y="1139"/>
                    <a:pt x="51" y="1139"/>
                  </a:cubicBezTo>
                  <a:cubicBezTo>
                    <a:pt x="40" y="1139"/>
                    <a:pt x="29" y="1139"/>
                    <a:pt x="17" y="1139"/>
                  </a:cubicBezTo>
                  <a:cubicBezTo>
                    <a:pt x="17" y="1139"/>
                    <a:pt x="17" y="1139"/>
                    <a:pt x="16" y="1139"/>
                  </a:cubicBezTo>
                  <a:cubicBezTo>
                    <a:pt x="0" y="1139"/>
                    <a:pt x="1" y="1169"/>
                    <a:pt x="19" y="1169"/>
                  </a:cubicBezTo>
                  <a:cubicBezTo>
                    <a:pt x="33" y="1169"/>
                    <a:pt x="48" y="1170"/>
                    <a:pt x="62" y="1170"/>
                  </a:cubicBezTo>
                  <a:cubicBezTo>
                    <a:pt x="692" y="1170"/>
                    <a:pt x="1095" y="591"/>
                    <a:pt x="1226" y="24"/>
                  </a:cubicBezTo>
                  <a:cubicBezTo>
                    <a:pt x="1228" y="9"/>
                    <a:pt x="1218" y="0"/>
                    <a:pt x="12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35"/>
            <p:cNvSpPr/>
            <p:nvPr/>
          </p:nvSpPr>
          <p:spPr>
            <a:xfrm>
              <a:off x="3834279" y="2721883"/>
              <a:ext cx="60101" cy="88359"/>
            </a:xfrm>
            <a:custGeom>
              <a:avLst/>
              <a:gdLst/>
              <a:ahLst/>
              <a:cxnLst/>
              <a:rect l="l" t="t" r="r" b="b"/>
              <a:pathLst>
                <a:path w="1576" h="2317" extrusionOk="0">
                  <a:moveTo>
                    <a:pt x="823" y="0"/>
                  </a:moveTo>
                  <a:cubicBezTo>
                    <a:pt x="601" y="0"/>
                    <a:pt x="395" y="70"/>
                    <a:pt x="240" y="289"/>
                  </a:cubicBezTo>
                  <a:cubicBezTo>
                    <a:pt x="1" y="626"/>
                    <a:pt x="69" y="1084"/>
                    <a:pt x="170" y="1457"/>
                  </a:cubicBezTo>
                  <a:cubicBezTo>
                    <a:pt x="269" y="1822"/>
                    <a:pt x="484" y="2208"/>
                    <a:pt x="882" y="2300"/>
                  </a:cubicBezTo>
                  <a:cubicBezTo>
                    <a:pt x="931" y="2311"/>
                    <a:pt x="981" y="2316"/>
                    <a:pt x="1029" y="2316"/>
                  </a:cubicBezTo>
                  <a:cubicBezTo>
                    <a:pt x="1284" y="2316"/>
                    <a:pt x="1510" y="2164"/>
                    <a:pt x="1573" y="1901"/>
                  </a:cubicBezTo>
                  <a:cubicBezTo>
                    <a:pt x="1576" y="1884"/>
                    <a:pt x="1560" y="1870"/>
                    <a:pt x="1545" y="1870"/>
                  </a:cubicBezTo>
                  <a:cubicBezTo>
                    <a:pt x="1537" y="1870"/>
                    <a:pt x="1530" y="1873"/>
                    <a:pt x="1526" y="1883"/>
                  </a:cubicBezTo>
                  <a:cubicBezTo>
                    <a:pt x="1428" y="2108"/>
                    <a:pt x="1234" y="2212"/>
                    <a:pt x="1029" y="2212"/>
                  </a:cubicBezTo>
                  <a:cubicBezTo>
                    <a:pt x="850" y="2212"/>
                    <a:pt x="662" y="2133"/>
                    <a:pt x="524" y="1986"/>
                  </a:cubicBezTo>
                  <a:cubicBezTo>
                    <a:pt x="343" y="1792"/>
                    <a:pt x="259" y="1520"/>
                    <a:pt x="208" y="1264"/>
                  </a:cubicBezTo>
                  <a:cubicBezTo>
                    <a:pt x="148" y="963"/>
                    <a:pt x="122" y="660"/>
                    <a:pt x="286" y="392"/>
                  </a:cubicBezTo>
                  <a:cubicBezTo>
                    <a:pt x="443" y="131"/>
                    <a:pt x="673" y="51"/>
                    <a:pt x="924" y="51"/>
                  </a:cubicBezTo>
                  <a:cubicBezTo>
                    <a:pt x="1074" y="51"/>
                    <a:pt x="1233" y="80"/>
                    <a:pt x="1388" y="115"/>
                  </a:cubicBezTo>
                  <a:cubicBezTo>
                    <a:pt x="1388" y="116"/>
                    <a:pt x="1389" y="116"/>
                    <a:pt x="1389" y="116"/>
                  </a:cubicBezTo>
                  <a:cubicBezTo>
                    <a:pt x="1397" y="116"/>
                    <a:pt x="1402" y="105"/>
                    <a:pt x="1391" y="101"/>
                  </a:cubicBezTo>
                  <a:cubicBezTo>
                    <a:pt x="1205" y="49"/>
                    <a:pt x="1009" y="0"/>
                    <a:pt x="8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35"/>
            <p:cNvSpPr/>
            <p:nvPr/>
          </p:nvSpPr>
          <p:spPr>
            <a:xfrm>
              <a:off x="3873252" y="2735764"/>
              <a:ext cx="36762" cy="47364"/>
            </a:xfrm>
            <a:custGeom>
              <a:avLst/>
              <a:gdLst/>
              <a:ahLst/>
              <a:cxnLst/>
              <a:rect l="l" t="t" r="r" b="b"/>
              <a:pathLst>
                <a:path w="964" h="1242" extrusionOk="0">
                  <a:moveTo>
                    <a:pt x="28" y="1"/>
                  </a:moveTo>
                  <a:cubicBezTo>
                    <a:pt x="0" y="1"/>
                    <a:pt x="0" y="40"/>
                    <a:pt x="28" y="42"/>
                  </a:cubicBezTo>
                  <a:cubicBezTo>
                    <a:pt x="542" y="83"/>
                    <a:pt x="802" y="771"/>
                    <a:pt x="724" y="1212"/>
                  </a:cubicBezTo>
                  <a:cubicBezTo>
                    <a:pt x="721" y="1227"/>
                    <a:pt x="736" y="1242"/>
                    <a:pt x="750" y="1242"/>
                  </a:cubicBezTo>
                  <a:cubicBezTo>
                    <a:pt x="757" y="1242"/>
                    <a:pt x="763" y="1238"/>
                    <a:pt x="767" y="1229"/>
                  </a:cubicBezTo>
                  <a:cubicBezTo>
                    <a:pt x="964" y="763"/>
                    <a:pt x="548" y="18"/>
                    <a:pt x="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35"/>
            <p:cNvSpPr/>
            <p:nvPr/>
          </p:nvSpPr>
          <p:spPr>
            <a:xfrm>
              <a:off x="3860477" y="2749111"/>
              <a:ext cx="26161" cy="39317"/>
            </a:xfrm>
            <a:custGeom>
              <a:avLst/>
              <a:gdLst/>
              <a:ahLst/>
              <a:cxnLst/>
              <a:rect l="l" t="t" r="r" b="b"/>
              <a:pathLst>
                <a:path w="686" h="1031" extrusionOk="0">
                  <a:moveTo>
                    <a:pt x="224" y="1"/>
                  </a:moveTo>
                  <a:cubicBezTo>
                    <a:pt x="219" y="1"/>
                    <a:pt x="213" y="3"/>
                    <a:pt x="208" y="8"/>
                  </a:cubicBezTo>
                  <a:cubicBezTo>
                    <a:pt x="0" y="197"/>
                    <a:pt x="19" y="539"/>
                    <a:pt x="141" y="775"/>
                  </a:cubicBezTo>
                  <a:cubicBezTo>
                    <a:pt x="209" y="909"/>
                    <a:pt x="347" y="1030"/>
                    <a:pt x="491" y="1030"/>
                  </a:cubicBezTo>
                  <a:cubicBezTo>
                    <a:pt x="549" y="1030"/>
                    <a:pt x="608" y="1010"/>
                    <a:pt x="664" y="964"/>
                  </a:cubicBezTo>
                  <a:cubicBezTo>
                    <a:pt x="686" y="946"/>
                    <a:pt x="666" y="906"/>
                    <a:pt x="639" y="906"/>
                  </a:cubicBezTo>
                  <a:cubicBezTo>
                    <a:pt x="637" y="906"/>
                    <a:pt x="634" y="907"/>
                    <a:pt x="631" y="908"/>
                  </a:cubicBezTo>
                  <a:cubicBezTo>
                    <a:pt x="583" y="927"/>
                    <a:pt x="538" y="935"/>
                    <a:pt x="497" y="935"/>
                  </a:cubicBezTo>
                  <a:cubicBezTo>
                    <a:pt x="133" y="935"/>
                    <a:pt x="13" y="277"/>
                    <a:pt x="238" y="36"/>
                  </a:cubicBezTo>
                  <a:cubicBezTo>
                    <a:pt x="253" y="21"/>
                    <a:pt x="240" y="1"/>
                    <a:pt x="2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35"/>
            <p:cNvSpPr/>
            <p:nvPr/>
          </p:nvSpPr>
          <p:spPr>
            <a:xfrm>
              <a:off x="1320228" y="2116088"/>
              <a:ext cx="2419628" cy="897850"/>
            </a:xfrm>
            <a:custGeom>
              <a:avLst/>
              <a:gdLst/>
              <a:ahLst/>
              <a:cxnLst/>
              <a:rect l="l" t="t" r="r" b="b"/>
              <a:pathLst>
                <a:path w="63449" h="23544" extrusionOk="0">
                  <a:moveTo>
                    <a:pt x="2045" y="1"/>
                  </a:moveTo>
                  <a:cubicBezTo>
                    <a:pt x="1694" y="1"/>
                    <a:pt x="1285" y="84"/>
                    <a:pt x="874" y="351"/>
                  </a:cubicBezTo>
                  <a:cubicBezTo>
                    <a:pt x="831" y="379"/>
                    <a:pt x="788" y="408"/>
                    <a:pt x="750" y="438"/>
                  </a:cubicBezTo>
                  <a:cubicBezTo>
                    <a:pt x="717" y="461"/>
                    <a:pt x="687" y="487"/>
                    <a:pt x="657" y="513"/>
                  </a:cubicBezTo>
                  <a:cubicBezTo>
                    <a:pt x="637" y="528"/>
                    <a:pt x="619" y="544"/>
                    <a:pt x="601" y="563"/>
                  </a:cubicBezTo>
                  <a:cubicBezTo>
                    <a:pt x="578" y="581"/>
                    <a:pt x="552" y="606"/>
                    <a:pt x="530" y="627"/>
                  </a:cubicBezTo>
                  <a:cubicBezTo>
                    <a:pt x="497" y="659"/>
                    <a:pt x="466" y="689"/>
                    <a:pt x="437" y="723"/>
                  </a:cubicBezTo>
                  <a:lnTo>
                    <a:pt x="433" y="729"/>
                  </a:lnTo>
                  <a:cubicBezTo>
                    <a:pt x="409" y="753"/>
                    <a:pt x="390" y="779"/>
                    <a:pt x="370" y="804"/>
                  </a:cubicBezTo>
                  <a:cubicBezTo>
                    <a:pt x="356" y="818"/>
                    <a:pt x="344" y="835"/>
                    <a:pt x="334" y="849"/>
                  </a:cubicBezTo>
                  <a:cubicBezTo>
                    <a:pt x="320" y="871"/>
                    <a:pt x="305" y="888"/>
                    <a:pt x="291" y="910"/>
                  </a:cubicBezTo>
                  <a:cubicBezTo>
                    <a:pt x="282" y="921"/>
                    <a:pt x="277" y="931"/>
                    <a:pt x="270" y="943"/>
                  </a:cubicBezTo>
                  <a:cubicBezTo>
                    <a:pt x="251" y="968"/>
                    <a:pt x="235" y="996"/>
                    <a:pt x="219" y="1024"/>
                  </a:cubicBezTo>
                  <a:cubicBezTo>
                    <a:pt x="197" y="1062"/>
                    <a:pt x="176" y="1102"/>
                    <a:pt x="156" y="1139"/>
                  </a:cubicBezTo>
                  <a:lnTo>
                    <a:pt x="156" y="1140"/>
                  </a:lnTo>
                  <a:cubicBezTo>
                    <a:pt x="151" y="1153"/>
                    <a:pt x="146" y="1165"/>
                    <a:pt x="141" y="1175"/>
                  </a:cubicBezTo>
                  <a:cubicBezTo>
                    <a:pt x="113" y="1233"/>
                    <a:pt x="92" y="1295"/>
                    <a:pt x="72" y="1355"/>
                  </a:cubicBezTo>
                  <a:cubicBezTo>
                    <a:pt x="63" y="1384"/>
                    <a:pt x="56" y="1413"/>
                    <a:pt x="49" y="1441"/>
                  </a:cubicBezTo>
                  <a:cubicBezTo>
                    <a:pt x="42" y="1467"/>
                    <a:pt x="36" y="1491"/>
                    <a:pt x="32" y="1517"/>
                  </a:cubicBezTo>
                  <a:cubicBezTo>
                    <a:pt x="27" y="1537"/>
                    <a:pt x="25" y="1560"/>
                    <a:pt x="20" y="1582"/>
                  </a:cubicBezTo>
                  <a:cubicBezTo>
                    <a:pt x="19" y="1603"/>
                    <a:pt x="14" y="1625"/>
                    <a:pt x="12" y="1646"/>
                  </a:cubicBezTo>
                  <a:cubicBezTo>
                    <a:pt x="7" y="1673"/>
                    <a:pt x="6" y="1702"/>
                    <a:pt x="4" y="1728"/>
                  </a:cubicBezTo>
                  <a:cubicBezTo>
                    <a:pt x="3" y="1758"/>
                    <a:pt x="0" y="1790"/>
                    <a:pt x="0" y="1820"/>
                  </a:cubicBezTo>
                  <a:lnTo>
                    <a:pt x="0" y="1821"/>
                  </a:lnTo>
                  <a:cubicBezTo>
                    <a:pt x="0" y="1853"/>
                    <a:pt x="3" y="1884"/>
                    <a:pt x="4" y="1917"/>
                  </a:cubicBezTo>
                  <a:cubicBezTo>
                    <a:pt x="6" y="1947"/>
                    <a:pt x="7" y="1979"/>
                    <a:pt x="13" y="2009"/>
                  </a:cubicBezTo>
                  <a:cubicBezTo>
                    <a:pt x="14" y="2022"/>
                    <a:pt x="17" y="2035"/>
                    <a:pt x="19" y="2045"/>
                  </a:cubicBezTo>
                  <a:cubicBezTo>
                    <a:pt x="20" y="2053"/>
                    <a:pt x="20" y="2058"/>
                    <a:pt x="22" y="2065"/>
                  </a:cubicBezTo>
                  <a:cubicBezTo>
                    <a:pt x="27" y="2102"/>
                    <a:pt x="36" y="2136"/>
                    <a:pt x="46" y="2172"/>
                  </a:cubicBezTo>
                  <a:cubicBezTo>
                    <a:pt x="56" y="2214"/>
                    <a:pt x="69" y="2253"/>
                    <a:pt x="82" y="2288"/>
                  </a:cubicBezTo>
                  <a:lnTo>
                    <a:pt x="86" y="2300"/>
                  </a:lnTo>
                  <a:cubicBezTo>
                    <a:pt x="99" y="2337"/>
                    <a:pt x="115" y="2373"/>
                    <a:pt x="132" y="2407"/>
                  </a:cubicBezTo>
                  <a:cubicBezTo>
                    <a:pt x="149" y="2443"/>
                    <a:pt x="168" y="2478"/>
                    <a:pt x="189" y="2509"/>
                  </a:cubicBezTo>
                  <a:lnTo>
                    <a:pt x="221" y="2558"/>
                  </a:lnTo>
                  <a:cubicBezTo>
                    <a:pt x="258" y="2608"/>
                    <a:pt x="298" y="2654"/>
                    <a:pt x="343" y="2694"/>
                  </a:cubicBezTo>
                  <a:cubicBezTo>
                    <a:pt x="356" y="2704"/>
                    <a:pt x="368" y="2715"/>
                    <a:pt x="379" y="2724"/>
                  </a:cubicBezTo>
                  <a:cubicBezTo>
                    <a:pt x="387" y="2731"/>
                    <a:pt x="400" y="2738"/>
                    <a:pt x="409" y="2746"/>
                  </a:cubicBezTo>
                  <a:cubicBezTo>
                    <a:pt x="423" y="2757"/>
                    <a:pt x="437" y="2766"/>
                    <a:pt x="452" y="2774"/>
                  </a:cubicBezTo>
                  <a:cubicBezTo>
                    <a:pt x="466" y="2781"/>
                    <a:pt x="480" y="2790"/>
                    <a:pt x="495" y="2797"/>
                  </a:cubicBezTo>
                  <a:cubicBezTo>
                    <a:pt x="506" y="2803"/>
                    <a:pt x="530" y="2811"/>
                    <a:pt x="573" y="2829"/>
                  </a:cubicBezTo>
                  <a:cubicBezTo>
                    <a:pt x="592" y="2833"/>
                    <a:pt x="614" y="2843"/>
                    <a:pt x="637" y="2850"/>
                  </a:cubicBezTo>
                  <a:cubicBezTo>
                    <a:pt x="728" y="2883"/>
                    <a:pt x="860" y="2930"/>
                    <a:pt x="1036" y="2993"/>
                  </a:cubicBezTo>
                  <a:cubicBezTo>
                    <a:pt x="1061" y="3001"/>
                    <a:pt x="1087" y="3011"/>
                    <a:pt x="1114" y="3019"/>
                  </a:cubicBezTo>
                  <a:cubicBezTo>
                    <a:pt x="1409" y="3122"/>
                    <a:pt x="1805" y="3262"/>
                    <a:pt x="2293" y="3428"/>
                  </a:cubicBezTo>
                  <a:cubicBezTo>
                    <a:pt x="2362" y="3452"/>
                    <a:pt x="2432" y="3476"/>
                    <a:pt x="2505" y="3502"/>
                  </a:cubicBezTo>
                  <a:cubicBezTo>
                    <a:pt x="3717" y="3918"/>
                    <a:pt x="5431" y="4503"/>
                    <a:pt x="7513" y="5212"/>
                  </a:cubicBezTo>
                  <a:cubicBezTo>
                    <a:pt x="7625" y="5248"/>
                    <a:pt x="7738" y="5290"/>
                    <a:pt x="7853" y="5327"/>
                  </a:cubicBezTo>
                  <a:cubicBezTo>
                    <a:pt x="7887" y="5340"/>
                    <a:pt x="7919" y="5353"/>
                    <a:pt x="7953" y="5363"/>
                  </a:cubicBezTo>
                  <a:lnTo>
                    <a:pt x="8205" y="5449"/>
                  </a:lnTo>
                  <a:cubicBezTo>
                    <a:pt x="8418" y="5520"/>
                    <a:pt x="8631" y="5595"/>
                    <a:pt x="8849" y="5668"/>
                  </a:cubicBezTo>
                  <a:cubicBezTo>
                    <a:pt x="8955" y="5704"/>
                    <a:pt x="9058" y="5740"/>
                    <a:pt x="9166" y="5775"/>
                  </a:cubicBezTo>
                  <a:cubicBezTo>
                    <a:pt x="9729" y="5967"/>
                    <a:pt x="10312" y="6165"/>
                    <a:pt x="10914" y="6370"/>
                  </a:cubicBezTo>
                  <a:cubicBezTo>
                    <a:pt x="10992" y="6397"/>
                    <a:pt x="11072" y="6423"/>
                    <a:pt x="11151" y="6450"/>
                  </a:cubicBezTo>
                  <a:lnTo>
                    <a:pt x="11154" y="6450"/>
                  </a:lnTo>
                  <a:cubicBezTo>
                    <a:pt x="12111" y="6779"/>
                    <a:pt x="13117" y="7118"/>
                    <a:pt x="14158" y="7472"/>
                  </a:cubicBezTo>
                  <a:cubicBezTo>
                    <a:pt x="14307" y="7520"/>
                    <a:pt x="14459" y="7573"/>
                    <a:pt x="14609" y="7624"/>
                  </a:cubicBezTo>
                  <a:cubicBezTo>
                    <a:pt x="15362" y="7878"/>
                    <a:pt x="16131" y="8142"/>
                    <a:pt x="16920" y="8407"/>
                  </a:cubicBezTo>
                  <a:cubicBezTo>
                    <a:pt x="17235" y="8513"/>
                    <a:pt x="17553" y="8622"/>
                    <a:pt x="17873" y="8729"/>
                  </a:cubicBezTo>
                  <a:cubicBezTo>
                    <a:pt x="18995" y="9111"/>
                    <a:pt x="20144" y="9500"/>
                    <a:pt x="21315" y="9896"/>
                  </a:cubicBezTo>
                  <a:cubicBezTo>
                    <a:pt x="21592" y="9989"/>
                    <a:pt x="21874" y="10085"/>
                    <a:pt x="22154" y="10181"/>
                  </a:cubicBezTo>
                  <a:cubicBezTo>
                    <a:pt x="22386" y="10260"/>
                    <a:pt x="22619" y="10339"/>
                    <a:pt x="22856" y="10418"/>
                  </a:cubicBezTo>
                  <a:cubicBezTo>
                    <a:pt x="23187" y="10528"/>
                    <a:pt x="23518" y="10641"/>
                    <a:pt x="23853" y="10754"/>
                  </a:cubicBezTo>
                  <a:cubicBezTo>
                    <a:pt x="26297" y="11583"/>
                    <a:pt x="28805" y="12431"/>
                    <a:pt x="31312" y="13280"/>
                  </a:cubicBezTo>
                  <a:cubicBezTo>
                    <a:pt x="31614" y="13382"/>
                    <a:pt x="31915" y="13485"/>
                    <a:pt x="32216" y="13586"/>
                  </a:cubicBezTo>
                  <a:cubicBezTo>
                    <a:pt x="34674" y="14418"/>
                    <a:pt x="37120" y="15243"/>
                    <a:pt x="39492" y="16046"/>
                  </a:cubicBezTo>
                  <a:cubicBezTo>
                    <a:pt x="39664" y="16103"/>
                    <a:pt x="39833" y="16161"/>
                    <a:pt x="40000" y="16218"/>
                  </a:cubicBezTo>
                  <a:cubicBezTo>
                    <a:pt x="40845" y="16503"/>
                    <a:pt x="41676" y="16784"/>
                    <a:pt x="42498" y="17064"/>
                  </a:cubicBezTo>
                  <a:cubicBezTo>
                    <a:pt x="42936" y="17208"/>
                    <a:pt x="43370" y="17357"/>
                    <a:pt x="43800" y="17502"/>
                  </a:cubicBezTo>
                  <a:cubicBezTo>
                    <a:pt x="44499" y="17737"/>
                    <a:pt x="45187" y="17971"/>
                    <a:pt x="45862" y="18200"/>
                  </a:cubicBezTo>
                  <a:cubicBezTo>
                    <a:pt x="46175" y="18305"/>
                    <a:pt x="46483" y="18409"/>
                    <a:pt x="46788" y="18513"/>
                  </a:cubicBezTo>
                  <a:cubicBezTo>
                    <a:pt x="46941" y="18563"/>
                    <a:pt x="47095" y="18616"/>
                    <a:pt x="47245" y="18667"/>
                  </a:cubicBezTo>
                  <a:cubicBezTo>
                    <a:pt x="47548" y="18769"/>
                    <a:pt x="47849" y="18871"/>
                    <a:pt x="48147" y="18971"/>
                  </a:cubicBezTo>
                  <a:cubicBezTo>
                    <a:pt x="48296" y="19021"/>
                    <a:pt x="48442" y="19071"/>
                    <a:pt x="48590" y="19122"/>
                  </a:cubicBezTo>
                  <a:cubicBezTo>
                    <a:pt x="48863" y="19215"/>
                    <a:pt x="49136" y="19305"/>
                    <a:pt x="49402" y="19397"/>
                  </a:cubicBezTo>
                  <a:cubicBezTo>
                    <a:pt x="50013" y="19605"/>
                    <a:pt x="50609" y="19805"/>
                    <a:pt x="51187" y="20000"/>
                  </a:cubicBezTo>
                  <a:cubicBezTo>
                    <a:pt x="51349" y="20053"/>
                    <a:pt x="51506" y="20109"/>
                    <a:pt x="51664" y="20161"/>
                  </a:cubicBezTo>
                  <a:cubicBezTo>
                    <a:pt x="52161" y="20330"/>
                    <a:pt x="52646" y="20493"/>
                    <a:pt x="53114" y="20652"/>
                  </a:cubicBezTo>
                  <a:cubicBezTo>
                    <a:pt x="53241" y="20694"/>
                    <a:pt x="53368" y="20737"/>
                    <a:pt x="53489" y="20777"/>
                  </a:cubicBezTo>
                  <a:cubicBezTo>
                    <a:pt x="53493" y="20780"/>
                    <a:pt x="53496" y="20781"/>
                    <a:pt x="53500" y="20781"/>
                  </a:cubicBezTo>
                  <a:cubicBezTo>
                    <a:pt x="53835" y="20896"/>
                    <a:pt x="54162" y="21006"/>
                    <a:pt x="54483" y="21114"/>
                  </a:cubicBezTo>
                  <a:cubicBezTo>
                    <a:pt x="58409" y="22440"/>
                    <a:pt x="61059" y="23334"/>
                    <a:pt x="61582" y="23512"/>
                  </a:cubicBezTo>
                  <a:cubicBezTo>
                    <a:pt x="61598" y="23517"/>
                    <a:pt x="61612" y="23520"/>
                    <a:pt x="61622" y="23526"/>
                  </a:cubicBezTo>
                  <a:cubicBezTo>
                    <a:pt x="61649" y="23535"/>
                    <a:pt x="61665" y="23540"/>
                    <a:pt x="61672" y="23542"/>
                  </a:cubicBezTo>
                  <a:cubicBezTo>
                    <a:pt x="61672" y="23543"/>
                    <a:pt x="61675" y="23543"/>
                    <a:pt x="61677" y="23543"/>
                  </a:cubicBezTo>
                  <a:lnTo>
                    <a:pt x="62184" y="21895"/>
                  </a:lnTo>
                  <a:cubicBezTo>
                    <a:pt x="62181" y="21895"/>
                    <a:pt x="62184" y="21893"/>
                    <a:pt x="62184" y="21893"/>
                  </a:cubicBezTo>
                  <a:lnTo>
                    <a:pt x="62195" y="21849"/>
                  </a:lnTo>
                  <a:lnTo>
                    <a:pt x="62195" y="21848"/>
                  </a:lnTo>
                  <a:lnTo>
                    <a:pt x="62350" y="21349"/>
                  </a:lnTo>
                  <a:lnTo>
                    <a:pt x="62377" y="21256"/>
                  </a:lnTo>
                  <a:lnTo>
                    <a:pt x="62377" y="21254"/>
                  </a:lnTo>
                  <a:lnTo>
                    <a:pt x="62614" y="20498"/>
                  </a:lnTo>
                  <a:cubicBezTo>
                    <a:pt x="62613" y="20496"/>
                    <a:pt x="62614" y="20495"/>
                    <a:pt x="62614" y="20495"/>
                  </a:cubicBezTo>
                  <a:cubicBezTo>
                    <a:pt x="62613" y="20493"/>
                    <a:pt x="62613" y="20493"/>
                    <a:pt x="62614" y="20490"/>
                  </a:cubicBezTo>
                  <a:lnTo>
                    <a:pt x="62759" y="20015"/>
                  </a:lnTo>
                  <a:lnTo>
                    <a:pt x="62965" y="19348"/>
                  </a:lnTo>
                  <a:lnTo>
                    <a:pt x="62974" y="19312"/>
                  </a:lnTo>
                  <a:lnTo>
                    <a:pt x="63111" y="18861"/>
                  </a:lnTo>
                  <a:lnTo>
                    <a:pt x="63136" y="18782"/>
                  </a:lnTo>
                  <a:lnTo>
                    <a:pt x="63269" y="18351"/>
                  </a:lnTo>
                  <a:lnTo>
                    <a:pt x="63296" y="18257"/>
                  </a:lnTo>
                  <a:lnTo>
                    <a:pt x="63448" y="17761"/>
                  </a:lnTo>
                  <a:lnTo>
                    <a:pt x="63257" y="17707"/>
                  </a:lnTo>
                  <a:lnTo>
                    <a:pt x="63255" y="17706"/>
                  </a:lnTo>
                  <a:lnTo>
                    <a:pt x="60464" y="16897"/>
                  </a:lnTo>
                  <a:lnTo>
                    <a:pt x="59955" y="16748"/>
                  </a:lnTo>
                  <a:lnTo>
                    <a:pt x="56686" y="15799"/>
                  </a:lnTo>
                  <a:lnTo>
                    <a:pt x="54672" y="15213"/>
                  </a:lnTo>
                  <a:lnTo>
                    <a:pt x="54668" y="15213"/>
                  </a:lnTo>
                  <a:lnTo>
                    <a:pt x="54665" y="15212"/>
                  </a:lnTo>
                  <a:lnTo>
                    <a:pt x="51888" y="14405"/>
                  </a:lnTo>
                  <a:lnTo>
                    <a:pt x="51688" y="14348"/>
                  </a:lnTo>
                  <a:lnTo>
                    <a:pt x="51687" y="14346"/>
                  </a:lnTo>
                  <a:lnTo>
                    <a:pt x="48283" y="13359"/>
                  </a:lnTo>
                  <a:lnTo>
                    <a:pt x="48102" y="13307"/>
                  </a:lnTo>
                  <a:lnTo>
                    <a:pt x="46549" y="12856"/>
                  </a:lnTo>
                  <a:lnTo>
                    <a:pt x="46547" y="12856"/>
                  </a:lnTo>
                  <a:lnTo>
                    <a:pt x="46397" y="12813"/>
                  </a:lnTo>
                  <a:lnTo>
                    <a:pt x="42973" y="11818"/>
                  </a:lnTo>
                  <a:lnTo>
                    <a:pt x="42745" y="11752"/>
                  </a:lnTo>
                  <a:lnTo>
                    <a:pt x="39269" y="10743"/>
                  </a:lnTo>
                  <a:lnTo>
                    <a:pt x="39268" y="10743"/>
                  </a:lnTo>
                  <a:lnTo>
                    <a:pt x="39037" y="10677"/>
                  </a:lnTo>
                  <a:lnTo>
                    <a:pt x="37496" y="10228"/>
                  </a:lnTo>
                  <a:lnTo>
                    <a:pt x="37335" y="10183"/>
                  </a:lnTo>
                  <a:lnTo>
                    <a:pt x="37333" y="10181"/>
                  </a:lnTo>
                  <a:lnTo>
                    <a:pt x="35024" y="9510"/>
                  </a:lnTo>
                  <a:lnTo>
                    <a:pt x="35023" y="9510"/>
                  </a:lnTo>
                  <a:lnTo>
                    <a:pt x="34623" y="9394"/>
                  </a:lnTo>
                  <a:lnTo>
                    <a:pt x="34621" y="9394"/>
                  </a:lnTo>
                  <a:lnTo>
                    <a:pt x="30810" y="8286"/>
                  </a:lnTo>
                  <a:lnTo>
                    <a:pt x="30588" y="8222"/>
                  </a:lnTo>
                  <a:lnTo>
                    <a:pt x="30587" y="8222"/>
                  </a:lnTo>
                  <a:lnTo>
                    <a:pt x="28308" y="7560"/>
                  </a:lnTo>
                  <a:lnTo>
                    <a:pt x="28147" y="7512"/>
                  </a:lnTo>
                  <a:lnTo>
                    <a:pt x="24934" y="6579"/>
                  </a:lnTo>
                  <a:lnTo>
                    <a:pt x="24640" y="6493"/>
                  </a:lnTo>
                  <a:lnTo>
                    <a:pt x="24636" y="6492"/>
                  </a:lnTo>
                  <a:lnTo>
                    <a:pt x="21632" y="5621"/>
                  </a:lnTo>
                  <a:lnTo>
                    <a:pt x="19032" y="4868"/>
                  </a:lnTo>
                  <a:lnTo>
                    <a:pt x="19029" y="4867"/>
                  </a:lnTo>
                  <a:lnTo>
                    <a:pt x="18740" y="4784"/>
                  </a:lnTo>
                  <a:lnTo>
                    <a:pt x="18738" y="4784"/>
                  </a:lnTo>
                  <a:lnTo>
                    <a:pt x="16335" y="4086"/>
                  </a:lnTo>
                  <a:lnTo>
                    <a:pt x="16332" y="4086"/>
                  </a:lnTo>
                  <a:lnTo>
                    <a:pt x="16329" y="4084"/>
                  </a:lnTo>
                  <a:lnTo>
                    <a:pt x="16124" y="4024"/>
                  </a:lnTo>
                  <a:lnTo>
                    <a:pt x="16123" y="4024"/>
                  </a:lnTo>
                  <a:lnTo>
                    <a:pt x="9548" y="2113"/>
                  </a:lnTo>
                  <a:lnTo>
                    <a:pt x="9541" y="2112"/>
                  </a:lnTo>
                  <a:lnTo>
                    <a:pt x="7917" y="1641"/>
                  </a:lnTo>
                  <a:lnTo>
                    <a:pt x="7914" y="1641"/>
                  </a:lnTo>
                  <a:lnTo>
                    <a:pt x="7909" y="1639"/>
                  </a:lnTo>
                  <a:lnTo>
                    <a:pt x="5167" y="844"/>
                  </a:lnTo>
                  <a:lnTo>
                    <a:pt x="5074" y="816"/>
                  </a:lnTo>
                  <a:lnTo>
                    <a:pt x="5072" y="816"/>
                  </a:lnTo>
                  <a:lnTo>
                    <a:pt x="3034" y="223"/>
                  </a:lnTo>
                  <a:cubicBezTo>
                    <a:pt x="3034" y="223"/>
                    <a:pt x="2619" y="1"/>
                    <a:pt x="2045" y="1"/>
                  </a:cubicBezTo>
                  <a:close/>
                </a:path>
              </a:pathLst>
            </a:custGeom>
            <a:gradFill>
              <a:gsLst>
                <a:gs pos="0">
                  <a:schemeClr val="accent4"/>
                </a:gs>
                <a:gs pos="25000">
                  <a:srgbClr val="075047"/>
                </a:gs>
                <a:gs pos="50000">
                  <a:schemeClr val="accent6"/>
                </a:gs>
                <a:gs pos="100000">
                  <a:srgbClr val="011728"/>
                </a:gs>
              </a:gsLst>
              <a:lin ang="18900044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35"/>
            <p:cNvSpPr/>
            <p:nvPr/>
          </p:nvSpPr>
          <p:spPr>
            <a:xfrm>
              <a:off x="1325719" y="2159446"/>
              <a:ext cx="974921" cy="357325"/>
            </a:xfrm>
            <a:custGeom>
              <a:avLst/>
              <a:gdLst/>
              <a:ahLst/>
              <a:cxnLst/>
              <a:rect l="l" t="t" r="r" b="b"/>
              <a:pathLst>
                <a:path w="25565" h="9370" extrusionOk="0">
                  <a:moveTo>
                    <a:pt x="17" y="0"/>
                  </a:moveTo>
                  <a:cubicBezTo>
                    <a:pt x="11" y="13"/>
                    <a:pt x="5" y="23"/>
                    <a:pt x="1" y="35"/>
                  </a:cubicBezTo>
                  <a:cubicBezTo>
                    <a:pt x="706" y="397"/>
                    <a:pt x="1411" y="776"/>
                    <a:pt x="2139" y="1090"/>
                  </a:cubicBezTo>
                  <a:cubicBezTo>
                    <a:pt x="2760" y="1356"/>
                    <a:pt x="3448" y="1404"/>
                    <a:pt x="4120" y="1404"/>
                  </a:cubicBezTo>
                  <a:cubicBezTo>
                    <a:pt x="4232" y="1404"/>
                    <a:pt x="4343" y="1403"/>
                    <a:pt x="4454" y="1401"/>
                  </a:cubicBezTo>
                  <a:cubicBezTo>
                    <a:pt x="4733" y="1396"/>
                    <a:pt x="5011" y="1393"/>
                    <a:pt x="5288" y="1393"/>
                  </a:cubicBezTo>
                  <a:cubicBezTo>
                    <a:pt x="6972" y="1393"/>
                    <a:pt x="8619" y="1514"/>
                    <a:pt x="10187" y="2232"/>
                  </a:cubicBezTo>
                  <a:cubicBezTo>
                    <a:pt x="11067" y="2636"/>
                    <a:pt x="11900" y="3126"/>
                    <a:pt x="12735" y="3614"/>
                  </a:cubicBezTo>
                  <a:cubicBezTo>
                    <a:pt x="13566" y="4098"/>
                    <a:pt x="14395" y="4595"/>
                    <a:pt x="15126" y="5226"/>
                  </a:cubicBezTo>
                  <a:cubicBezTo>
                    <a:pt x="15756" y="5769"/>
                    <a:pt x="16257" y="6464"/>
                    <a:pt x="16952" y="6929"/>
                  </a:cubicBezTo>
                  <a:cubicBezTo>
                    <a:pt x="17680" y="7416"/>
                    <a:pt x="18548" y="7476"/>
                    <a:pt x="19390" y="7595"/>
                  </a:cubicBezTo>
                  <a:cubicBezTo>
                    <a:pt x="20506" y="7750"/>
                    <a:pt x="21603" y="8037"/>
                    <a:pt x="22649" y="8458"/>
                  </a:cubicBezTo>
                  <a:cubicBezTo>
                    <a:pt x="23586" y="8835"/>
                    <a:pt x="24489" y="9352"/>
                    <a:pt x="25527" y="9369"/>
                  </a:cubicBezTo>
                  <a:cubicBezTo>
                    <a:pt x="25553" y="9369"/>
                    <a:pt x="25564" y="9341"/>
                    <a:pt x="25553" y="9318"/>
                  </a:cubicBezTo>
                  <a:cubicBezTo>
                    <a:pt x="24511" y="7114"/>
                    <a:pt x="21739" y="6904"/>
                    <a:pt x="19868" y="5762"/>
                  </a:cubicBezTo>
                  <a:cubicBezTo>
                    <a:pt x="18792" y="5104"/>
                    <a:pt x="17911" y="4154"/>
                    <a:pt x="16884" y="3420"/>
                  </a:cubicBezTo>
                  <a:cubicBezTo>
                    <a:pt x="16655" y="3255"/>
                    <a:pt x="16423" y="3098"/>
                    <a:pt x="16186" y="2946"/>
                  </a:cubicBezTo>
                  <a:lnTo>
                    <a:pt x="16185" y="2946"/>
                  </a:lnTo>
                  <a:lnTo>
                    <a:pt x="16182" y="2943"/>
                  </a:lnTo>
                  <a:lnTo>
                    <a:pt x="15977" y="2883"/>
                  </a:lnTo>
                  <a:lnTo>
                    <a:pt x="15977" y="2883"/>
                  </a:lnTo>
                  <a:cubicBezTo>
                    <a:pt x="16354" y="3119"/>
                    <a:pt x="16721" y="3369"/>
                    <a:pt x="17079" y="3631"/>
                  </a:cubicBezTo>
                  <a:cubicBezTo>
                    <a:pt x="18212" y="4462"/>
                    <a:pt x="19176" y="5520"/>
                    <a:pt x="20453" y="6143"/>
                  </a:cubicBezTo>
                  <a:cubicBezTo>
                    <a:pt x="21651" y="6731"/>
                    <a:pt x="22976" y="7048"/>
                    <a:pt x="24094" y="7799"/>
                  </a:cubicBezTo>
                  <a:cubicBezTo>
                    <a:pt x="24373" y="7986"/>
                    <a:pt x="24635" y="8199"/>
                    <a:pt x="24870" y="8442"/>
                  </a:cubicBezTo>
                  <a:cubicBezTo>
                    <a:pt x="24991" y="8567"/>
                    <a:pt x="25104" y="8700"/>
                    <a:pt x="25204" y="8842"/>
                  </a:cubicBezTo>
                  <a:cubicBezTo>
                    <a:pt x="25244" y="8901"/>
                    <a:pt x="25467" y="9167"/>
                    <a:pt x="25445" y="9245"/>
                  </a:cubicBezTo>
                  <a:cubicBezTo>
                    <a:pt x="25429" y="9299"/>
                    <a:pt x="25366" y="9322"/>
                    <a:pt x="25269" y="9322"/>
                  </a:cubicBezTo>
                  <a:cubicBezTo>
                    <a:pt x="24785" y="9322"/>
                    <a:pt x="23475" y="8740"/>
                    <a:pt x="23321" y="8673"/>
                  </a:cubicBezTo>
                  <a:cubicBezTo>
                    <a:pt x="22024" y="8100"/>
                    <a:pt x="20680" y="7698"/>
                    <a:pt x="19272" y="7511"/>
                  </a:cubicBezTo>
                  <a:cubicBezTo>
                    <a:pt x="18568" y="7416"/>
                    <a:pt x="17839" y="7354"/>
                    <a:pt x="17204" y="7005"/>
                  </a:cubicBezTo>
                  <a:cubicBezTo>
                    <a:pt x="16598" y="6672"/>
                    <a:pt x="16143" y="6125"/>
                    <a:pt x="15662" y="5637"/>
                  </a:cubicBezTo>
                  <a:cubicBezTo>
                    <a:pt x="14716" y="4683"/>
                    <a:pt x="13554" y="4009"/>
                    <a:pt x="12400" y="3341"/>
                  </a:cubicBezTo>
                  <a:cubicBezTo>
                    <a:pt x="11203" y="2646"/>
                    <a:pt x="9958" y="1901"/>
                    <a:pt x="8595" y="1593"/>
                  </a:cubicBezTo>
                  <a:cubicBezTo>
                    <a:pt x="7607" y="1370"/>
                    <a:pt x="6601" y="1333"/>
                    <a:pt x="5594" y="1333"/>
                  </a:cubicBezTo>
                  <a:cubicBezTo>
                    <a:pt x="5105" y="1333"/>
                    <a:pt x="4617" y="1342"/>
                    <a:pt x="4130" y="1342"/>
                  </a:cubicBezTo>
                  <a:cubicBezTo>
                    <a:pt x="3320" y="1342"/>
                    <a:pt x="2576" y="1247"/>
                    <a:pt x="1841" y="889"/>
                  </a:cubicBezTo>
                  <a:cubicBezTo>
                    <a:pt x="1232" y="594"/>
                    <a:pt x="626" y="296"/>
                    <a:pt x="17" y="0"/>
                  </a:cubicBezTo>
                  <a:close/>
                </a:path>
              </a:pathLst>
            </a:custGeom>
            <a:solidFill>
              <a:srgbClr val="FCD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35"/>
            <p:cNvSpPr/>
            <p:nvPr/>
          </p:nvSpPr>
          <p:spPr>
            <a:xfrm>
              <a:off x="1320724" y="2192585"/>
              <a:ext cx="495831" cy="164858"/>
            </a:xfrm>
            <a:custGeom>
              <a:avLst/>
              <a:gdLst/>
              <a:ahLst/>
              <a:cxnLst/>
              <a:rect l="l" t="t" r="r" b="b"/>
              <a:pathLst>
                <a:path w="13002" h="4323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13"/>
                    <a:pt x="4" y="24"/>
                    <a:pt x="6" y="36"/>
                  </a:cubicBezTo>
                  <a:cubicBezTo>
                    <a:pt x="1177" y="370"/>
                    <a:pt x="2378" y="636"/>
                    <a:pt x="3533" y="1009"/>
                  </a:cubicBezTo>
                  <a:cubicBezTo>
                    <a:pt x="4048" y="1173"/>
                    <a:pt x="4491" y="1342"/>
                    <a:pt x="5036" y="1342"/>
                  </a:cubicBezTo>
                  <a:cubicBezTo>
                    <a:pt x="5047" y="1342"/>
                    <a:pt x="5058" y="1342"/>
                    <a:pt x="5069" y="1342"/>
                  </a:cubicBezTo>
                  <a:cubicBezTo>
                    <a:pt x="5533" y="1335"/>
                    <a:pt x="5990" y="1275"/>
                    <a:pt x="6450" y="1275"/>
                  </a:cubicBezTo>
                  <a:cubicBezTo>
                    <a:pt x="6582" y="1275"/>
                    <a:pt x="6715" y="1280"/>
                    <a:pt x="6848" y="1293"/>
                  </a:cubicBezTo>
                  <a:cubicBezTo>
                    <a:pt x="8036" y="1406"/>
                    <a:pt x="9151" y="1856"/>
                    <a:pt x="10182" y="2438"/>
                  </a:cubicBezTo>
                  <a:cubicBezTo>
                    <a:pt x="11164" y="2995"/>
                    <a:pt x="12021" y="3718"/>
                    <a:pt x="12965" y="4320"/>
                  </a:cubicBezTo>
                  <a:cubicBezTo>
                    <a:pt x="12968" y="4321"/>
                    <a:pt x="12971" y="4322"/>
                    <a:pt x="12974" y="4322"/>
                  </a:cubicBezTo>
                  <a:cubicBezTo>
                    <a:pt x="12990" y="4322"/>
                    <a:pt x="13002" y="4303"/>
                    <a:pt x="12985" y="4293"/>
                  </a:cubicBezTo>
                  <a:cubicBezTo>
                    <a:pt x="12160" y="3559"/>
                    <a:pt x="11179" y="2918"/>
                    <a:pt x="10219" y="2373"/>
                  </a:cubicBezTo>
                  <a:cubicBezTo>
                    <a:pt x="9279" y="1840"/>
                    <a:pt x="8261" y="1419"/>
                    <a:pt x="7185" y="1266"/>
                  </a:cubicBezTo>
                  <a:cubicBezTo>
                    <a:pt x="6919" y="1226"/>
                    <a:pt x="6657" y="1212"/>
                    <a:pt x="6394" y="1212"/>
                  </a:cubicBezTo>
                  <a:cubicBezTo>
                    <a:pt x="6122" y="1212"/>
                    <a:pt x="5850" y="1227"/>
                    <a:pt x="5572" y="1247"/>
                  </a:cubicBezTo>
                  <a:cubicBezTo>
                    <a:pt x="5378" y="1261"/>
                    <a:pt x="5183" y="1276"/>
                    <a:pt x="4988" y="1276"/>
                  </a:cubicBezTo>
                  <a:cubicBezTo>
                    <a:pt x="4852" y="1276"/>
                    <a:pt x="4715" y="1269"/>
                    <a:pt x="4579" y="1250"/>
                  </a:cubicBezTo>
                  <a:cubicBezTo>
                    <a:pt x="4265" y="1207"/>
                    <a:pt x="3976" y="1095"/>
                    <a:pt x="3679" y="990"/>
                  </a:cubicBezTo>
                  <a:cubicBezTo>
                    <a:pt x="2485" y="583"/>
                    <a:pt x="1221" y="331"/>
                    <a:pt x="0" y="0"/>
                  </a:cubicBezTo>
                  <a:close/>
                </a:path>
              </a:pathLst>
            </a:custGeom>
            <a:solidFill>
              <a:srgbClr val="FCD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35"/>
            <p:cNvSpPr/>
            <p:nvPr/>
          </p:nvSpPr>
          <p:spPr>
            <a:xfrm>
              <a:off x="3404549" y="2696143"/>
              <a:ext cx="318656" cy="151091"/>
            </a:xfrm>
            <a:custGeom>
              <a:avLst/>
              <a:gdLst/>
              <a:ahLst/>
              <a:cxnLst/>
              <a:rect l="l" t="t" r="r" b="b"/>
              <a:pathLst>
                <a:path w="8356" h="3962" extrusionOk="0">
                  <a:moveTo>
                    <a:pt x="0" y="1"/>
                  </a:moveTo>
                  <a:lnTo>
                    <a:pt x="0" y="1"/>
                  </a:lnTo>
                  <a:cubicBezTo>
                    <a:pt x="575" y="242"/>
                    <a:pt x="1178" y="411"/>
                    <a:pt x="1794" y="598"/>
                  </a:cubicBezTo>
                  <a:cubicBezTo>
                    <a:pt x="2957" y="954"/>
                    <a:pt x="3992" y="1579"/>
                    <a:pt x="5046" y="2166"/>
                  </a:cubicBezTo>
                  <a:cubicBezTo>
                    <a:pt x="5564" y="2453"/>
                    <a:pt x="6084" y="2744"/>
                    <a:pt x="6602" y="3032"/>
                  </a:cubicBezTo>
                  <a:cubicBezTo>
                    <a:pt x="7159" y="3343"/>
                    <a:pt x="7714" y="3711"/>
                    <a:pt x="8301" y="3959"/>
                  </a:cubicBezTo>
                  <a:cubicBezTo>
                    <a:pt x="8306" y="3961"/>
                    <a:pt x="8311" y="3962"/>
                    <a:pt x="8315" y="3962"/>
                  </a:cubicBezTo>
                  <a:cubicBezTo>
                    <a:pt x="8341" y="3962"/>
                    <a:pt x="8356" y="3931"/>
                    <a:pt x="8330" y="3913"/>
                  </a:cubicBezTo>
                  <a:cubicBezTo>
                    <a:pt x="7830" y="3559"/>
                    <a:pt x="7249" y="3293"/>
                    <a:pt x="6712" y="2998"/>
                  </a:cubicBezTo>
                  <a:cubicBezTo>
                    <a:pt x="6172" y="2698"/>
                    <a:pt x="5628" y="2399"/>
                    <a:pt x="5088" y="2098"/>
                  </a:cubicBezTo>
                  <a:cubicBezTo>
                    <a:pt x="4111" y="1556"/>
                    <a:pt x="3147" y="958"/>
                    <a:pt x="2081" y="607"/>
                  </a:cubicBezTo>
                  <a:cubicBezTo>
                    <a:pt x="2060" y="600"/>
                    <a:pt x="2042" y="596"/>
                    <a:pt x="2021" y="58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35"/>
            <p:cNvSpPr/>
            <p:nvPr/>
          </p:nvSpPr>
          <p:spPr>
            <a:xfrm>
              <a:off x="1444201" y="2254972"/>
              <a:ext cx="301228" cy="107007"/>
            </a:xfrm>
            <a:custGeom>
              <a:avLst/>
              <a:gdLst/>
              <a:ahLst/>
              <a:cxnLst/>
              <a:rect l="l" t="t" r="r" b="b"/>
              <a:pathLst>
                <a:path w="7899" h="2806" extrusionOk="0">
                  <a:moveTo>
                    <a:pt x="2373" y="0"/>
                  </a:moveTo>
                  <a:cubicBezTo>
                    <a:pt x="1758" y="0"/>
                    <a:pt x="1167" y="129"/>
                    <a:pt x="557" y="129"/>
                  </a:cubicBezTo>
                  <a:cubicBezTo>
                    <a:pt x="378" y="129"/>
                    <a:pt x="198" y="118"/>
                    <a:pt x="15" y="90"/>
                  </a:cubicBezTo>
                  <a:cubicBezTo>
                    <a:pt x="15" y="90"/>
                    <a:pt x="15" y="90"/>
                    <a:pt x="14" y="90"/>
                  </a:cubicBezTo>
                  <a:cubicBezTo>
                    <a:pt x="4" y="90"/>
                    <a:pt x="0" y="105"/>
                    <a:pt x="11" y="107"/>
                  </a:cubicBezTo>
                  <a:cubicBezTo>
                    <a:pt x="242" y="145"/>
                    <a:pt x="468" y="159"/>
                    <a:pt x="691" y="159"/>
                  </a:cubicBezTo>
                  <a:cubicBezTo>
                    <a:pt x="1155" y="159"/>
                    <a:pt x="1610" y="97"/>
                    <a:pt x="2089" y="57"/>
                  </a:cubicBezTo>
                  <a:cubicBezTo>
                    <a:pt x="2186" y="49"/>
                    <a:pt x="2282" y="45"/>
                    <a:pt x="2379" y="45"/>
                  </a:cubicBezTo>
                  <a:cubicBezTo>
                    <a:pt x="3162" y="45"/>
                    <a:pt x="3947" y="293"/>
                    <a:pt x="4655" y="607"/>
                  </a:cubicBezTo>
                  <a:cubicBezTo>
                    <a:pt x="5809" y="1120"/>
                    <a:pt x="6740" y="1908"/>
                    <a:pt x="7662" y="2725"/>
                  </a:cubicBezTo>
                  <a:cubicBezTo>
                    <a:pt x="7739" y="2751"/>
                    <a:pt x="7819" y="2778"/>
                    <a:pt x="7898" y="2806"/>
                  </a:cubicBezTo>
                  <a:cubicBezTo>
                    <a:pt x="6944" y="1906"/>
                    <a:pt x="5866" y="1081"/>
                    <a:pt x="4681" y="561"/>
                  </a:cubicBezTo>
                  <a:cubicBezTo>
                    <a:pt x="4011" y="264"/>
                    <a:pt x="3280" y="32"/>
                    <a:pt x="2544" y="4"/>
                  </a:cubicBezTo>
                  <a:cubicBezTo>
                    <a:pt x="2487" y="1"/>
                    <a:pt x="2430" y="0"/>
                    <a:pt x="2373" y="0"/>
                  </a:cubicBezTo>
                  <a:close/>
                </a:path>
              </a:pathLst>
            </a:custGeom>
            <a:solidFill>
              <a:srgbClr val="FCD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35"/>
            <p:cNvSpPr/>
            <p:nvPr/>
          </p:nvSpPr>
          <p:spPr>
            <a:xfrm>
              <a:off x="1366332" y="2143582"/>
              <a:ext cx="702637" cy="259776"/>
            </a:xfrm>
            <a:custGeom>
              <a:avLst/>
              <a:gdLst/>
              <a:ahLst/>
              <a:cxnLst/>
              <a:rect l="l" t="t" r="r" b="b"/>
              <a:pathLst>
                <a:path w="18425" h="6812" extrusionOk="0">
                  <a:moveTo>
                    <a:pt x="20" y="1"/>
                  </a:moveTo>
                  <a:cubicBezTo>
                    <a:pt x="8" y="1"/>
                    <a:pt x="1" y="18"/>
                    <a:pt x="14" y="25"/>
                  </a:cubicBezTo>
                  <a:cubicBezTo>
                    <a:pt x="530" y="359"/>
                    <a:pt x="1057" y="696"/>
                    <a:pt x="1639" y="904"/>
                  </a:cubicBezTo>
                  <a:cubicBezTo>
                    <a:pt x="2045" y="1047"/>
                    <a:pt x="2443" y="1078"/>
                    <a:pt x="2849" y="1078"/>
                  </a:cubicBezTo>
                  <a:cubicBezTo>
                    <a:pt x="3081" y="1078"/>
                    <a:pt x="3317" y="1068"/>
                    <a:pt x="3558" y="1063"/>
                  </a:cubicBezTo>
                  <a:cubicBezTo>
                    <a:pt x="4217" y="1049"/>
                    <a:pt x="4862" y="920"/>
                    <a:pt x="5519" y="891"/>
                  </a:cubicBezTo>
                  <a:cubicBezTo>
                    <a:pt x="5578" y="888"/>
                    <a:pt x="5638" y="887"/>
                    <a:pt x="5697" y="887"/>
                  </a:cubicBezTo>
                  <a:cubicBezTo>
                    <a:pt x="6386" y="887"/>
                    <a:pt x="7061" y="1058"/>
                    <a:pt x="7716" y="1264"/>
                  </a:cubicBezTo>
                  <a:cubicBezTo>
                    <a:pt x="9070" y="1691"/>
                    <a:pt x="10382" y="2293"/>
                    <a:pt x="11677" y="2873"/>
                  </a:cubicBezTo>
                  <a:cubicBezTo>
                    <a:pt x="12890" y="3415"/>
                    <a:pt x="14087" y="4014"/>
                    <a:pt x="15189" y="4762"/>
                  </a:cubicBezTo>
                  <a:cubicBezTo>
                    <a:pt x="15791" y="5170"/>
                    <a:pt x="16324" y="5651"/>
                    <a:pt x="16889" y="6106"/>
                  </a:cubicBezTo>
                  <a:cubicBezTo>
                    <a:pt x="17329" y="6460"/>
                    <a:pt x="17809" y="6776"/>
                    <a:pt x="18386" y="6812"/>
                  </a:cubicBezTo>
                  <a:cubicBezTo>
                    <a:pt x="18387" y="6812"/>
                    <a:pt x="18389" y="6812"/>
                    <a:pt x="18390" y="6812"/>
                  </a:cubicBezTo>
                  <a:cubicBezTo>
                    <a:pt x="18418" y="6812"/>
                    <a:pt x="18424" y="6775"/>
                    <a:pt x="18409" y="6757"/>
                  </a:cubicBezTo>
                  <a:cubicBezTo>
                    <a:pt x="17462" y="5570"/>
                    <a:pt x="16102" y="4798"/>
                    <a:pt x="14885" y="3929"/>
                  </a:cubicBezTo>
                  <a:cubicBezTo>
                    <a:pt x="14879" y="3925"/>
                    <a:pt x="14874" y="3923"/>
                    <a:pt x="14868" y="3923"/>
                  </a:cubicBezTo>
                  <a:cubicBezTo>
                    <a:pt x="14842" y="3923"/>
                    <a:pt x="14823" y="3966"/>
                    <a:pt x="14852" y="3987"/>
                  </a:cubicBezTo>
                  <a:cubicBezTo>
                    <a:pt x="15450" y="4415"/>
                    <a:pt x="16067" y="4818"/>
                    <a:pt x="16662" y="5255"/>
                  </a:cubicBezTo>
                  <a:cubicBezTo>
                    <a:pt x="16989" y="5496"/>
                    <a:pt x="17310" y="5744"/>
                    <a:pt x="17612" y="6015"/>
                  </a:cubicBezTo>
                  <a:cubicBezTo>
                    <a:pt x="17736" y="6126"/>
                    <a:pt x="17856" y="6238"/>
                    <a:pt x="17971" y="6357"/>
                  </a:cubicBezTo>
                  <a:cubicBezTo>
                    <a:pt x="18027" y="6415"/>
                    <a:pt x="18081" y="6473"/>
                    <a:pt x="18136" y="6532"/>
                  </a:cubicBezTo>
                  <a:cubicBezTo>
                    <a:pt x="18223" y="6631"/>
                    <a:pt x="18375" y="6716"/>
                    <a:pt x="18170" y="6724"/>
                  </a:cubicBezTo>
                  <a:cubicBezTo>
                    <a:pt x="18163" y="6724"/>
                    <a:pt x="18155" y="6725"/>
                    <a:pt x="18148" y="6725"/>
                  </a:cubicBezTo>
                  <a:cubicBezTo>
                    <a:pt x="17825" y="6725"/>
                    <a:pt x="17416" y="6419"/>
                    <a:pt x="17171" y="6243"/>
                  </a:cubicBezTo>
                  <a:cubicBezTo>
                    <a:pt x="16854" y="6012"/>
                    <a:pt x="16568" y="5744"/>
                    <a:pt x="16267" y="5493"/>
                  </a:cubicBezTo>
                  <a:cubicBezTo>
                    <a:pt x="15686" y="5010"/>
                    <a:pt x="15063" y="4581"/>
                    <a:pt x="14415" y="4194"/>
                  </a:cubicBezTo>
                  <a:cubicBezTo>
                    <a:pt x="13029" y="3369"/>
                    <a:pt x="11543" y="2733"/>
                    <a:pt x="10059" y="2108"/>
                  </a:cubicBezTo>
                  <a:cubicBezTo>
                    <a:pt x="8708" y="1538"/>
                    <a:pt x="7229" y="829"/>
                    <a:pt x="5730" y="829"/>
                  </a:cubicBezTo>
                  <a:cubicBezTo>
                    <a:pt x="5661" y="829"/>
                    <a:pt x="5592" y="830"/>
                    <a:pt x="5523" y="834"/>
                  </a:cubicBezTo>
                  <a:cubicBezTo>
                    <a:pt x="4614" y="875"/>
                    <a:pt x="3720" y="1021"/>
                    <a:pt x="2807" y="1040"/>
                  </a:cubicBezTo>
                  <a:cubicBezTo>
                    <a:pt x="2787" y="1040"/>
                    <a:pt x="2768" y="1040"/>
                    <a:pt x="2748" y="1040"/>
                  </a:cubicBezTo>
                  <a:cubicBezTo>
                    <a:pt x="1731" y="1040"/>
                    <a:pt x="869" y="534"/>
                    <a:pt x="29" y="4"/>
                  </a:cubicBezTo>
                  <a:cubicBezTo>
                    <a:pt x="26" y="2"/>
                    <a:pt x="23" y="1"/>
                    <a:pt x="20" y="1"/>
                  </a:cubicBezTo>
                  <a:close/>
                </a:path>
              </a:pathLst>
            </a:custGeom>
            <a:solidFill>
              <a:srgbClr val="FCD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35"/>
            <p:cNvSpPr/>
            <p:nvPr/>
          </p:nvSpPr>
          <p:spPr>
            <a:xfrm>
              <a:off x="1394894" y="2122914"/>
              <a:ext cx="122375" cy="39241"/>
            </a:xfrm>
            <a:custGeom>
              <a:avLst/>
              <a:gdLst/>
              <a:ahLst/>
              <a:cxnLst/>
              <a:rect l="l" t="t" r="r" b="b"/>
              <a:pathLst>
                <a:path w="3209" h="1029" extrusionOk="0">
                  <a:moveTo>
                    <a:pt x="18" y="0"/>
                  </a:moveTo>
                  <a:cubicBezTo>
                    <a:pt x="8" y="0"/>
                    <a:pt x="1" y="17"/>
                    <a:pt x="11" y="27"/>
                  </a:cubicBezTo>
                  <a:cubicBezTo>
                    <a:pt x="553" y="428"/>
                    <a:pt x="1154" y="731"/>
                    <a:pt x="1806" y="907"/>
                  </a:cubicBezTo>
                  <a:cubicBezTo>
                    <a:pt x="2006" y="960"/>
                    <a:pt x="2202" y="1029"/>
                    <a:pt x="2395" y="1029"/>
                  </a:cubicBezTo>
                  <a:cubicBezTo>
                    <a:pt x="2496" y="1029"/>
                    <a:pt x="2597" y="1010"/>
                    <a:pt x="2697" y="960"/>
                  </a:cubicBezTo>
                  <a:cubicBezTo>
                    <a:pt x="2874" y="872"/>
                    <a:pt x="3043" y="772"/>
                    <a:pt x="3209" y="663"/>
                  </a:cubicBezTo>
                  <a:lnTo>
                    <a:pt x="3114" y="633"/>
                  </a:lnTo>
                  <a:lnTo>
                    <a:pt x="3113" y="633"/>
                  </a:lnTo>
                  <a:cubicBezTo>
                    <a:pt x="3053" y="676"/>
                    <a:pt x="2993" y="716"/>
                    <a:pt x="2931" y="755"/>
                  </a:cubicBezTo>
                  <a:cubicBezTo>
                    <a:pt x="2838" y="817"/>
                    <a:pt x="2739" y="890"/>
                    <a:pt x="2633" y="931"/>
                  </a:cubicBezTo>
                  <a:cubicBezTo>
                    <a:pt x="2559" y="961"/>
                    <a:pt x="2484" y="972"/>
                    <a:pt x="2409" y="972"/>
                  </a:cubicBezTo>
                  <a:cubicBezTo>
                    <a:pt x="2257" y="972"/>
                    <a:pt x="2103" y="927"/>
                    <a:pt x="1949" y="891"/>
                  </a:cubicBezTo>
                  <a:cubicBezTo>
                    <a:pt x="1250" y="731"/>
                    <a:pt x="603" y="424"/>
                    <a:pt x="24" y="3"/>
                  </a:cubicBezTo>
                  <a:cubicBezTo>
                    <a:pt x="22" y="1"/>
                    <a:pt x="20" y="0"/>
                    <a:pt x="18" y="0"/>
                  </a:cubicBezTo>
                  <a:close/>
                </a:path>
              </a:pathLst>
            </a:custGeom>
            <a:solidFill>
              <a:srgbClr val="FCD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35"/>
            <p:cNvSpPr/>
            <p:nvPr/>
          </p:nvSpPr>
          <p:spPr>
            <a:xfrm>
              <a:off x="2034780" y="2298368"/>
              <a:ext cx="670871" cy="309809"/>
            </a:xfrm>
            <a:custGeom>
              <a:avLst/>
              <a:gdLst/>
              <a:ahLst/>
              <a:cxnLst/>
              <a:rect l="l" t="t" r="r" b="b"/>
              <a:pathLst>
                <a:path w="17592" h="8124" extrusionOk="0">
                  <a:moveTo>
                    <a:pt x="0" y="1"/>
                  </a:moveTo>
                  <a:cubicBezTo>
                    <a:pt x="498" y="299"/>
                    <a:pt x="999" y="585"/>
                    <a:pt x="1505" y="865"/>
                  </a:cubicBezTo>
                  <a:cubicBezTo>
                    <a:pt x="4344" y="2437"/>
                    <a:pt x="7278" y="3848"/>
                    <a:pt x="10176" y="5311"/>
                  </a:cubicBezTo>
                  <a:cubicBezTo>
                    <a:pt x="11615" y="6037"/>
                    <a:pt x="13038" y="6820"/>
                    <a:pt x="14507" y="7479"/>
                  </a:cubicBezTo>
                  <a:cubicBezTo>
                    <a:pt x="15114" y="7752"/>
                    <a:pt x="15769" y="8025"/>
                    <a:pt x="16432" y="8110"/>
                  </a:cubicBezTo>
                  <a:cubicBezTo>
                    <a:pt x="16501" y="8119"/>
                    <a:pt x="16575" y="8124"/>
                    <a:pt x="16649" y="8124"/>
                  </a:cubicBezTo>
                  <a:cubicBezTo>
                    <a:pt x="16951" y="8124"/>
                    <a:pt x="17270" y="8036"/>
                    <a:pt x="17397" y="7733"/>
                  </a:cubicBezTo>
                  <a:cubicBezTo>
                    <a:pt x="17592" y="7260"/>
                    <a:pt x="17163" y="6783"/>
                    <a:pt x="16832" y="6508"/>
                  </a:cubicBezTo>
                  <a:cubicBezTo>
                    <a:pt x="16365" y="6113"/>
                    <a:pt x="15809" y="5844"/>
                    <a:pt x="15257" y="5587"/>
                  </a:cubicBezTo>
                  <a:cubicBezTo>
                    <a:pt x="14661" y="5311"/>
                    <a:pt x="14065" y="5041"/>
                    <a:pt x="13514" y="4676"/>
                  </a:cubicBezTo>
                  <a:cubicBezTo>
                    <a:pt x="12997" y="4333"/>
                    <a:pt x="12520" y="3932"/>
                    <a:pt x="12068" y="3509"/>
                  </a:cubicBezTo>
                  <a:lnTo>
                    <a:pt x="11846" y="3445"/>
                  </a:lnTo>
                  <a:lnTo>
                    <a:pt x="11846" y="3445"/>
                  </a:lnTo>
                  <a:cubicBezTo>
                    <a:pt x="12243" y="3823"/>
                    <a:pt x="12653" y="4184"/>
                    <a:pt x="13096" y="4511"/>
                  </a:cubicBezTo>
                  <a:cubicBezTo>
                    <a:pt x="14045" y="5211"/>
                    <a:pt x="15152" y="5569"/>
                    <a:pt x="16157" y="6166"/>
                  </a:cubicBezTo>
                  <a:cubicBezTo>
                    <a:pt x="16432" y="6328"/>
                    <a:pt x="16716" y="6518"/>
                    <a:pt x="16941" y="6748"/>
                  </a:cubicBezTo>
                  <a:cubicBezTo>
                    <a:pt x="17266" y="7078"/>
                    <a:pt x="17592" y="7766"/>
                    <a:pt x="16955" y="7982"/>
                  </a:cubicBezTo>
                  <a:cubicBezTo>
                    <a:pt x="16844" y="8020"/>
                    <a:pt x="16722" y="8036"/>
                    <a:pt x="16595" y="8036"/>
                  </a:cubicBezTo>
                  <a:cubicBezTo>
                    <a:pt x="16066" y="8036"/>
                    <a:pt x="15441" y="7756"/>
                    <a:pt x="15012" y="7588"/>
                  </a:cubicBezTo>
                  <a:cubicBezTo>
                    <a:pt x="13656" y="7051"/>
                    <a:pt x="12365" y="6321"/>
                    <a:pt x="11063" y="5666"/>
                  </a:cubicBezTo>
                  <a:cubicBezTo>
                    <a:pt x="8491" y="4371"/>
                    <a:pt x="5905" y="3097"/>
                    <a:pt x="3351" y="1768"/>
                  </a:cubicBezTo>
                  <a:cubicBezTo>
                    <a:pt x="2318" y="1230"/>
                    <a:pt x="1297" y="673"/>
                    <a:pt x="293" y="87"/>
                  </a:cubicBezTo>
                  <a:lnTo>
                    <a:pt x="290" y="8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CD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35"/>
            <p:cNvSpPr/>
            <p:nvPr/>
          </p:nvSpPr>
          <p:spPr>
            <a:xfrm>
              <a:off x="2259694" y="2363691"/>
              <a:ext cx="312554" cy="188349"/>
            </a:xfrm>
            <a:custGeom>
              <a:avLst/>
              <a:gdLst/>
              <a:ahLst/>
              <a:cxnLst/>
              <a:rect l="l" t="t" r="r" b="b"/>
              <a:pathLst>
                <a:path w="8196" h="4939" extrusionOk="0">
                  <a:moveTo>
                    <a:pt x="0" y="0"/>
                  </a:moveTo>
                  <a:lnTo>
                    <a:pt x="0" y="0"/>
                  </a:lnTo>
                  <a:cubicBezTo>
                    <a:pt x="1321" y="774"/>
                    <a:pt x="2614" y="1590"/>
                    <a:pt x="3906" y="2405"/>
                  </a:cubicBezTo>
                  <a:cubicBezTo>
                    <a:pt x="4596" y="2838"/>
                    <a:pt x="5284" y="3274"/>
                    <a:pt x="5975" y="3702"/>
                  </a:cubicBezTo>
                  <a:cubicBezTo>
                    <a:pt x="6662" y="4128"/>
                    <a:pt x="7344" y="4591"/>
                    <a:pt x="8076" y="4934"/>
                  </a:cubicBezTo>
                  <a:cubicBezTo>
                    <a:pt x="8083" y="4937"/>
                    <a:pt x="8090" y="4939"/>
                    <a:pt x="8096" y="4939"/>
                  </a:cubicBezTo>
                  <a:cubicBezTo>
                    <a:pt x="8115" y="4939"/>
                    <a:pt x="8130" y="4923"/>
                    <a:pt x="8134" y="4901"/>
                  </a:cubicBezTo>
                  <a:cubicBezTo>
                    <a:pt x="8195" y="4439"/>
                    <a:pt x="7724" y="4061"/>
                    <a:pt x="7403" y="3801"/>
                  </a:cubicBezTo>
                  <a:cubicBezTo>
                    <a:pt x="6977" y="3452"/>
                    <a:pt x="6493" y="3185"/>
                    <a:pt x="6018" y="2907"/>
                  </a:cubicBezTo>
                  <a:cubicBezTo>
                    <a:pt x="5137" y="2394"/>
                    <a:pt x="4356" y="1791"/>
                    <a:pt x="3668" y="1067"/>
                  </a:cubicBezTo>
                  <a:lnTo>
                    <a:pt x="3509" y="1021"/>
                  </a:lnTo>
                  <a:lnTo>
                    <a:pt x="3509" y="1021"/>
                  </a:lnTo>
                  <a:cubicBezTo>
                    <a:pt x="4357" y="1945"/>
                    <a:pt x="5375" y="2607"/>
                    <a:pt x="6473" y="3261"/>
                  </a:cubicBezTo>
                  <a:cubicBezTo>
                    <a:pt x="6812" y="3462"/>
                    <a:pt x="7145" y="3675"/>
                    <a:pt x="7444" y="3932"/>
                  </a:cubicBezTo>
                  <a:cubicBezTo>
                    <a:pt x="7569" y="4041"/>
                    <a:pt x="7689" y="4155"/>
                    <a:pt x="7797" y="4279"/>
                  </a:cubicBezTo>
                  <a:cubicBezTo>
                    <a:pt x="7830" y="4313"/>
                    <a:pt x="8068" y="4584"/>
                    <a:pt x="8055" y="4677"/>
                  </a:cubicBezTo>
                  <a:cubicBezTo>
                    <a:pt x="8042" y="4765"/>
                    <a:pt x="8009" y="4795"/>
                    <a:pt x="7965" y="4795"/>
                  </a:cubicBezTo>
                  <a:cubicBezTo>
                    <a:pt x="7894" y="4795"/>
                    <a:pt x="7797" y="4713"/>
                    <a:pt x="7728" y="4676"/>
                  </a:cubicBezTo>
                  <a:cubicBezTo>
                    <a:pt x="6997" y="4276"/>
                    <a:pt x="6295" y="3813"/>
                    <a:pt x="5587" y="3373"/>
                  </a:cubicBezTo>
                  <a:cubicBezTo>
                    <a:pt x="3827" y="2272"/>
                    <a:pt x="2083" y="1143"/>
                    <a:pt x="294" y="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CD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35"/>
            <p:cNvSpPr/>
            <p:nvPr/>
          </p:nvSpPr>
          <p:spPr>
            <a:xfrm>
              <a:off x="2640308" y="2474165"/>
              <a:ext cx="24711" cy="11326"/>
            </a:xfrm>
            <a:custGeom>
              <a:avLst/>
              <a:gdLst/>
              <a:ahLst/>
              <a:cxnLst/>
              <a:rect l="l" t="t" r="r" b="b"/>
              <a:pathLst>
                <a:path w="648" h="297" extrusionOk="0">
                  <a:moveTo>
                    <a:pt x="0" y="0"/>
                  </a:moveTo>
                  <a:lnTo>
                    <a:pt x="0" y="0"/>
                  </a:lnTo>
                  <a:cubicBezTo>
                    <a:pt x="191" y="99"/>
                    <a:pt x="381" y="195"/>
                    <a:pt x="571" y="292"/>
                  </a:cubicBezTo>
                  <a:cubicBezTo>
                    <a:pt x="577" y="295"/>
                    <a:pt x="583" y="297"/>
                    <a:pt x="588" y="297"/>
                  </a:cubicBezTo>
                  <a:cubicBezTo>
                    <a:pt x="624" y="297"/>
                    <a:pt x="648" y="245"/>
                    <a:pt x="609" y="225"/>
                  </a:cubicBezTo>
                  <a:cubicBezTo>
                    <a:pt x="542" y="188"/>
                    <a:pt x="472" y="153"/>
                    <a:pt x="401" y="118"/>
                  </a:cubicBezTo>
                  <a:lnTo>
                    <a:pt x="400" y="1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D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35"/>
            <p:cNvSpPr/>
            <p:nvPr/>
          </p:nvSpPr>
          <p:spPr>
            <a:xfrm>
              <a:off x="2678099" y="2503452"/>
              <a:ext cx="110325" cy="128172"/>
            </a:xfrm>
            <a:custGeom>
              <a:avLst/>
              <a:gdLst/>
              <a:ahLst/>
              <a:cxnLst/>
              <a:rect l="l" t="t" r="r" b="b"/>
              <a:pathLst>
                <a:path w="2893" h="3361" extrusionOk="0">
                  <a:moveTo>
                    <a:pt x="42" y="0"/>
                  </a:moveTo>
                  <a:cubicBezTo>
                    <a:pt x="19" y="0"/>
                    <a:pt x="1" y="34"/>
                    <a:pt x="21" y="50"/>
                  </a:cubicBezTo>
                  <a:cubicBezTo>
                    <a:pt x="1195" y="963"/>
                    <a:pt x="2062" y="2081"/>
                    <a:pt x="2827" y="3347"/>
                  </a:cubicBezTo>
                  <a:cubicBezTo>
                    <a:pt x="2834" y="3357"/>
                    <a:pt x="2843" y="3361"/>
                    <a:pt x="2852" y="3361"/>
                  </a:cubicBezTo>
                  <a:cubicBezTo>
                    <a:pt x="2872" y="3361"/>
                    <a:pt x="2892" y="3339"/>
                    <a:pt x="2880" y="3314"/>
                  </a:cubicBezTo>
                  <a:cubicBezTo>
                    <a:pt x="2261" y="2001"/>
                    <a:pt x="1206" y="872"/>
                    <a:pt x="55" y="5"/>
                  </a:cubicBezTo>
                  <a:cubicBezTo>
                    <a:pt x="51" y="1"/>
                    <a:pt x="46" y="0"/>
                    <a:pt x="42" y="0"/>
                  </a:cubicBezTo>
                  <a:close/>
                </a:path>
              </a:pathLst>
            </a:custGeom>
            <a:solidFill>
              <a:srgbClr val="FCD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35"/>
            <p:cNvSpPr/>
            <p:nvPr/>
          </p:nvSpPr>
          <p:spPr>
            <a:xfrm>
              <a:off x="2743574" y="2504139"/>
              <a:ext cx="429896" cy="323194"/>
            </a:xfrm>
            <a:custGeom>
              <a:avLst/>
              <a:gdLst/>
              <a:ahLst/>
              <a:cxnLst/>
              <a:rect l="l" t="t" r="r" b="b"/>
              <a:pathLst>
                <a:path w="11273" h="8475" extrusionOk="0">
                  <a:moveTo>
                    <a:pt x="1" y="1"/>
                  </a:moveTo>
                  <a:lnTo>
                    <a:pt x="1" y="1"/>
                  </a:lnTo>
                  <a:cubicBezTo>
                    <a:pt x="63" y="55"/>
                    <a:pt x="123" y="107"/>
                    <a:pt x="180" y="163"/>
                  </a:cubicBezTo>
                  <a:cubicBezTo>
                    <a:pt x="624" y="591"/>
                    <a:pt x="983" y="1090"/>
                    <a:pt x="1461" y="1484"/>
                  </a:cubicBezTo>
                  <a:cubicBezTo>
                    <a:pt x="2393" y="2254"/>
                    <a:pt x="3466" y="2872"/>
                    <a:pt x="4460" y="3558"/>
                  </a:cubicBezTo>
                  <a:cubicBezTo>
                    <a:pt x="5532" y="4296"/>
                    <a:pt x="6595" y="5052"/>
                    <a:pt x="7647" y="5818"/>
                  </a:cubicBezTo>
                  <a:cubicBezTo>
                    <a:pt x="8225" y="6240"/>
                    <a:pt x="8801" y="6664"/>
                    <a:pt x="9373" y="7094"/>
                  </a:cubicBezTo>
                  <a:cubicBezTo>
                    <a:pt x="9981" y="7550"/>
                    <a:pt x="10568" y="8067"/>
                    <a:pt x="11210" y="8470"/>
                  </a:cubicBezTo>
                  <a:cubicBezTo>
                    <a:pt x="11216" y="8473"/>
                    <a:pt x="11221" y="8475"/>
                    <a:pt x="11227" y="8475"/>
                  </a:cubicBezTo>
                  <a:cubicBezTo>
                    <a:pt x="11252" y="8475"/>
                    <a:pt x="11273" y="8441"/>
                    <a:pt x="11249" y="8421"/>
                  </a:cubicBezTo>
                  <a:cubicBezTo>
                    <a:pt x="10802" y="8001"/>
                    <a:pt x="10279" y="7653"/>
                    <a:pt x="9790" y="7286"/>
                  </a:cubicBezTo>
                  <a:cubicBezTo>
                    <a:pt x="9280" y="6902"/>
                    <a:pt x="8767" y="6522"/>
                    <a:pt x="8251" y="6145"/>
                  </a:cubicBezTo>
                  <a:cubicBezTo>
                    <a:pt x="7180" y="5360"/>
                    <a:pt x="6099" y="4590"/>
                    <a:pt x="5007" y="3832"/>
                  </a:cubicBezTo>
                  <a:cubicBezTo>
                    <a:pt x="3958" y="3104"/>
                    <a:pt x="2867" y="2430"/>
                    <a:pt x="1841" y="1678"/>
                  </a:cubicBezTo>
                  <a:cubicBezTo>
                    <a:pt x="1298" y="1281"/>
                    <a:pt x="888" y="796"/>
                    <a:pt x="432" y="313"/>
                  </a:cubicBezTo>
                  <a:cubicBezTo>
                    <a:pt x="345" y="220"/>
                    <a:pt x="256" y="130"/>
                    <a:pt x="163" y="4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35"/>
            <p:cNvSpPr/>
            <p:nvPr/>
          </p:nvSpPr>
          <p:spPr>
            <a:xfrm>
              <a:off x="2808593" y="2523015"/>
              <a:ext cx="69406" cy="42406"/>
            </a:xfrm>
            <a:custGeom>
              <a:avLst/>
              <a:gdLst/>
              <a:ahLst/>
              <a:cxnLst/>
              <a:rect l="l" t="t" r="r" b="b"/>
              <a:pathLst>
                <a:path w="1820" h="1112" extrusionOk="0">
                  <a:moveTo>
                    <a:pt x="0" y="0"/>
                  </a:moveTo>
                  <a:lnTo>
                    <a:pt x="0" y="0"/>
                  </a:lnTo>
                  <a:cubicBezTo>
                    <a:pt x="526" y="458"/>
                    <a:pt x="1128" y="850"/>
                    <a:pt x="1764" y="1110"/>
                  </a:cubicBezTo>
                  <a:cubicBezTo>
                    <a:pt x="1768" y="1111"/>
                    <a:pt x="1772" y="1112"/>
                    <a:pt x="1775" y="1112"/>
                  </a:cubicBezTo>
                  <a:cubicBezTo>
                    <a:pt x="1804" y="1112"/>
                    <a:pt x="1820" y="1063"/>
                    <a:pt x="1790" y="1047"/>
                  </a:cubicBezTo>
                  <a:cubicBezTo>
                    <a:pt x="1235" y="757"/>
                    <a:pt x="712" y="442"/>
                    <a:pt x="232" y="66"/>
                  </a:cubicBezTo>
                  <a:lnTo>
                    <a:pt x="231" y="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D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35"/>
            <p:cNvSpPr/>
            <p:nvPr/>
          </p:nvSpPr>
          <p:spPr>
            <a:xfrm>
              <a:off x="2897902" y="2582008"/>
              <a:ext cx="354694" cy="247039"/>
            </a:xfrm>
            <a:custGeom>
              <a:avLst/>
              <a:gdLst/>
              <a:ahLst/>
              <a:cxnLst/>
              <a:rect l="l" t="t" r="r" b="b"/>
              <a:pathLst>
                <a:path w="9301" h="6478" extrusionOk="0">
                  <a:moveTo>
                    <a:pt x="22" y="1"/>
                  </a:moveTo>
                  <a:cubicBezTo>
                    <a:pt x="9" y="1"/>
                    <a:pt x="0" y="22"/>
                    <a:pt x="14" y="33"/>
                  </a:cubicBezTo>
                  <a:cubicBezTo>
                    <a:pt x="1594" y="1217"/>
                    <a:pt x="3179" y="2395"/>
                    <a:pt x="4767" y="3570"/>
                  </a:cubicBezTo>
                  <a:cubicBezTo>
                    <a:pt x="5539" y="4142"/>
                    <a:pt x="6310" y="4715"/>
                    <a:pt x="7087" y="5281"/>
                  </a:cubicBezTo>
                  <a:cubicBezTo>
                    <a:pt x="7751" y="5767"/>
                    <a:pt x="8455" y="6274"/>
                    <a:pt x="9266" y="6477"/>
                  </a:cubicBezTo>
                  <a:cubicBezTo>
                    <a:pt x="9268" y="6477"/>
                    <a:pt x="9270" y="6477"/>
                    <a:pt x="9272" y="6477"/>
                  </a:cubicBezTo>
                  <a:cubicBezTo>
                    <a:pt x="9296" y="6477"/>
                    <a:pt x="9301" y="6443"/>
                    <a:pt x="9277" y="6434"/>
                  </a:cubicBezTo>
                  <a:cubicBezTo>
                    <a:pt x="7577" y="5734"/>
                    <a:pt x="6156" y="4477"/>
                    <a:pt x="4684" y="3401"/>
                  </a:cubicBezTo>
                  <a:cubicBezTo>
                    <a:pt x="3134" y="2266"/>
                    <a:pt x="1585" y="1131"/>
                    <a:pt x="30" y="4"/>
                  </a:cubicBezTo>
                  <a:cubicBezTo>
                    <a:pt x="27" y="2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35"/>
            <p:cNvSpPr/>
            <p:nvPr/>
          </p:nvSpPr>
          <p:spPr>
            <a:xfrm>
              <a:off x="2949955" y="2564009"/>
              <a:ext cx="735472" cy="364761"/>
            </a:xfrm>
            <a:custGeom>
              <a:avLst/>
              <a:gdLst/>
              <a:ahLst/>
              <a:cxnLst/>
              <a:rect l="l" t="t" r="r" b="b"/>
              <a:pathLst>
                <a:path w="19286" h="9565" extrusionOk="0">
                  <a:moveTo>
                    <a:pt x="1" y="0"/>
                  </a:moveTo>
                  <a:lnTo>
                    <a:pt x="1" y="0"/>
                  </a:lnTo>
                  <a:cubicBezTo>
                    <a:pt x="1514" y="1058"/>
                    <a:pt x="3238" y="1873"/>
                    <a:pt x="4645" y="3056"/>
                  </a:cubicBezTo>
                  <a:cubicBezTo>
                    <a:pt x="5215" y="3533"/>
                    <a:pt x="5760" y="4006"/>
                    <a:pt x="6480" y="4235"/>
                  </a:cubicBezTo>
                  <a:cubicBezTo>
                    <a:pt x="7339" y="4512"/>
                    <a:pt x="8233" y="4670"/>
                    <a:pt x="9092" y="4956"/>
                  </a:cubicBezTo>
                  <a:cubicBezTo>
                    <a:pt x="10779" y="5518"/>
                    <a:pt x="12391" y="6275"/>
                    <a:pt x="13985" y="7062"/>
                  </a:cubicBezTo>
                  <a:cubicBezTo>
                    <a:pt x="15715" y="7917"/>
                    <a:pt x="17433" y="8810"/>
                    <a:pt x="19216" y="9560"/>
                  </a:cubicBezTo>
                  <a:cubicBezTo>
                    <a:pt x="19223" y="9563"/>
                    <a:pt x="19228" y="9564"/>
                    <a:pt x="19234" y="9564"/>
                  </a:cubicBezTo>
                  <a:cubicBezTo>
                    <a:pt x="19273" y="9564"/>
                    <a:pt x="19286" y="9492"/>
                    <a:pt x="19241" y="9471"/>
                  </a:cubicBezTo>
                  <a:cubicBezTo>
                    <a:pt x="16122" y="8160"/>
                    <a:pt x="13212" y="6391"/>
                    <a:pt x="10041" y="5196"/>
                  </a:cubicBezTo>
                  <a:cubicBezTo>
                    <a:pt x="9252" y="4896"/>
                    <a:pt x="8450" y="4637"/>
                    <a:pt x="7631" y="4430"/>
                  </a:cubicBezTo>
                  <a:cubicBezTo>
                    <a:pt x="7209" y="4326"/>
                    <a:pt x="6774" y="4250"/>
                    <a:pt x="6364" y="4105"/>
                  </a:cubicBezTo>
                  <a:cubicBezTo>
                    <a:pt x="5907" y="3946"/>
                    <a:pt x="5519" y="3679"/>
                    <a:pt x="5145" y="3375"/>
                  </a:cubicBezTo>
                  <a:cubicBezTo>
                    <a:pt x="4597" y="2930"/>
                    <a:pt x="4063" y="2480"/>
                    <a:pt x="3474" y="2086"/>
                  </a:cubicBezTo>
                  <a:cubicBezTo>
                    <a:pt x="2864" y="1681"/>
                    <a:pt x="2234" y="1309"/>
                    <a:pt x="1607" y="930"/>
                  </a:cubicBezTo>
                  <a:cubicBezTo>
                    <a:pt x="1145" y="651"/>
                    <a:pt x="680" y="369"/>
                    <a:pt x="229" y="6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35"/>
            <p:cNvSpPr/>
            <p:nvPr/>
          </p:nvSpPr>
          <p:spPr>
            <a:xfrm>
              <a:off x="3089220" y="2604393"/>
              <a:ext cx="336923" cy="165430"/>
            </a:xfrm>
            <a:custGeom>
              <a:avLst/>
              <a:gdLst/>
              <a:ahLst/>
              <a:cxnLst/>
              <a:rect l="l" t="t" r="r" b="b"/>
              <a:pathLst>
                <a:path w="8835" h="4338" extrusionOk="0">
                  <a:moveTo>
                    <a:pt x="1" y="0"/>
                  </a:moveTo>
                  <a:cubicBezTo>
                    <a:pt x="252" y="207"/>
                    <a:pt x="504" y="410"/>
                    <a:pt x="760" y="610"/>
                  </a:cubicBezTo>
                  <a:cubicBezTo>
                    <a:pt x="1513" y="1191"/>
                    <a:pt x="2323" y="1894"/>
                    <a:pt x="3204" y="2271"/>
                  </a:cubicBezTo>
                  <a:cubicBezTo>
                    <a:pt x="3621" y="2450"/>
                    <a:pt x="4074" y="2467"/>
                    <a:pt x="4511" y="2579"/>
                  </a:cubicBezTo>
                  <a:cubicBezTo>
                    <a:pt x="5041" y="2716"/>
                    <a:pt x="5534" y="2961"/>
                    <a:pt x="6029" y="3196"/>
                  </a:cubicBezTo>
                  <a:cubicBezTo>
                    <a:pt x="6529" y="3434"/>
                    <a:pt x="7031" y="3677"/>
                    <a:pt x="7532" y="3915"/>
                  </a:cubicBezTo>
                  <a:cubicBezTo>
                    <a:pt x="7937" y="4108"/>
                    <a:pt x="8328" y="4316"/>
                    <a:pt x="8785" y="4337"/>
                  </a:cubicBezTo>
                  <a:cubicBezTo>
                    <a:pt x="8787" y="4338"/>
                    <a:pt x="8788" y="4338"/>
                    <a:pt x="8790" y="4338"/>
                  </a:cubicBezTo>
                  <a:cubicBezTo>
                    <a:pt x="8826" y="4338"/>
                    <a:pt x="8834" y="4290"/>
                    <a:pt x="8814" y="4261"/>
                  </a:cubicBezTo>
                  <a:cubicBezTo>
                    <a:pt x="8415" y="3748"/>
                    <a:pt x="7969" y="3290"/>
                    <a:pt x="7432" y="2926"/>
                  </a:cubicBezTo>
                  <a:cubicBezTo>
                    <a:pt x="7429" y="2923"/>
                    <a:pt x="7425" y="2922"/>
                    <a:pt x="7422" y="2922"/>
                  </a:cubicBezTo>
                  <a:cubicBezTo>
                    <a:pt x="7404" y="2922"/>
                    <a:pt x="7388" y="2948"/>
                    <a:pt x="7405" y="2961"/>
                  </a:cubicBezTo>
                  <a:cubicBezTo>
                    <a:pt x="7613" y="3141"/>
                    <a:pt x="7822" y="3320"/>
                    <a:pt x="8020" y="3509"/>
                  </a:cubicBezTo>
                  <a:cubicBezTo>
                    <a:pt x="8202" y="3681"/>
                    <a:pt x="8464" y="3886"/>
                    <a:pt x="8581" y="4108"/>
                  </a:cubicBezTo>
                  <a:lnTo>
                    <a:pt x="8667" y="4216"/>
                  </a:lnTo>
                  <a:cubicBezTo>
                    <a:pt x="8633" y="4222"/>
                    <a:pt x="8599" y="4226"/>
                    <a:pt x="8566" y="4226"/>
                  </a:cubicBezTo>
                  <a:cubicBezTo>
                    <a:pt x="8500" y="4226"/>
                    <a:pt x="8435" y="4213"/>
                    <a:pt x="8371" y="4187"/>
                  </a:cubicBezTo>
                  <a:cubicBezTo>
                    <a:pt x="8186" y="4148"/>
                    <a:pt x="8015" y="4049"/>
                    <a:pt x="7848" y="3970"/>
                  </a:cubicBezTo>
                  <a:cubicBezTo>
                    <a:pt x="7594" y="3854"/>
                    <a:pt x="7346" y="3733"/>
                    <a:pt x="7095" y="3612"/>
                  </a:cubicBezTo>
                  <a:cubicBezTo>
                    <a:pt x="6135" y="3155"/>
                    <a:pt x="5178" y="2603"/>
                    <a:pt x="4121" y="2417"/>
                  </a:cubicBezTo>
                  <a:cubicBezTo>
                    <a:pt x="3515" y="2309"/>
                    <a:pt x="3023" y="2126"/>
                    <a:pt x="2512" y="1783"/>
                  </a:cubicBezTo>
                  <a:cubicBezTo>
                    <a:pt x="2049" y="1474"/>
                    <a:pt x="1597" y="1148"/>
                    <a:pt x="1150" y="816"/>
                  </a:cubicBezTo>
                  <a:cubicBezTo>
                    <a:pt x="813" y="565"/>
                    <a:pt x="481" y="307"/>
                    <a:pt x="151" y="4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35"/>
            <p:cNvSpPr/>
            <p:nvPr/>
          </p:nvSpPr>
          <p:spPr>
            <a:xfrm>
              <a:off x="3291024" y="2663157"/>
              <a:ext cx="69749" cy="43283"/>
            </a:xfrm>
            <a:custGeom>
              <a:avLst/>
              <a:gdLst/>
              <a:ahLst/>
              <a:cxnLst/>
              <a:rect l="l" t="t" r="r" b="b"/>
              <a:pathLst>
                <a:path w="1829" h="1135" extrusionOk="0">
                  <a:moveTo>
                    <a:pt x="0" y="0"/>
                  </a:moveTo>
                  <a:cubicBezTo>
                    <a:pt x="559" y="423"/>
                    <a:pt x="1167" y="781"/>
                    <a:pt x="1776" y="1131"/>
                  </a:cubicBezTo>
                  <a:cubicBezTo>
                    <a:pt x="1781" y="1134"/>
                    <a:pt x="1785" y="1135"/>
                    <a:pt x="1790" y="1135"/>
                  </a:cubicBezTo>
                  <a:cubicBezTo>
                    <a:pt x="1813" y="1135"/>
                    <a:pt x="1829" y="1101"/>
                    <a:pt x="1803" y="1086"/>
                  </a:cubicBezTo>
                  <a:cubicBezTo>
                    <a:pt x="1260" y="757"/>
                    <a:pt x="713" y="432"/>
                    <a:pt x="199" y="5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35"/>
            <p:cNvSpPr/>
            <p:nvPr/>
          </p:nvSpPr>
          <p:spPr>
            <a:xfrm>
              <a:off x="3154200" y="2623460"/>
              <a:ext cx="106092" cy="50338"/>
            </a:xfrm>
            <a:custGeom>
              <a:avLst/>
              <a:gdLst/>
              <a:ahLst/>
              <a:cxnLst/>
              <a:rect l="l" t="t" r="r" b="b"/>
              <a:pathLst>
                <a:path w="2782" h="1320" extrusionOk="0">
                  <a:moveTo>
                    <a:pt x="1" y="1"/>
                  </a:moveTo>
                  <a:cubicBezTo>
                    <a:pt x="157" y="135"/>
                    <a:pt x="318" y="264"/>
                    <a:pt x="480" y="388"/>
                  </a:cubicBezTo>
                  <a:cubicBezTo>
                    <a:pt x="915" y="722"/>
                    <a:pt x="1636" y="1320"/>
                    <a:pt x="2280" y="1320"/>
                  </a:cubicBezTo>
                  <a:cubicBezTo>
                    <a:pt x="2447" y="1320"/>
                    <a:pt x="2609" y="1280"/>
                    <a:pt x="2760" y="1184"/>
                  </a:cubicBezTo>
                  <a:cubicBezTo>
                    <a:pt x="2781" y="1171"/>
                    <a:pt x="2769" y="1143"/>
                    <a:pt x="2749" y="1143"/>
                  </a:cubicBezTo>
                  <a:cubicBezTo>
                    <a:pt x="2744" y="1143"/>
                    <a:pt x="2740" y="1145"/>
                    <a:pt x="2735" y="1147"/>
                  </a:cubicBezTo>
                  <a:cubicBezTo>
                    <a:pt x="2600" y="1215"/>
                    <a:pt x="2456" y="1245"/>
                    <a:pt x="2307" y="1245"/>
                  </a:cubicBezTo>
                  <a:cubicBezTo>
                    <a:pt x="1563" y="1245"/>
                    <a:pt x="700" y="498"/>
                    <a:pt x="181" y="5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35"/>
            <p:cNvSpPr/>
            <p:nvPr/>
          </p:nvSpPr>
          <p:spPr>
            <a:xfrm>
              <a:off x="3460834" y="2750712"/>
              <a:ext cx="209819" cy="139612"/>
            </a:xfrm>
            <a:custGeom>
              <a:avLst/>
              <a:gdLst/>
              <a:ahLst/>
              <a:cxnLst/>
              <a:rect l="l" t="t" r="r" b="b"/>
              <a:pathLst>
                <a:path w="5502" h="3661" extrusionOk="0">
                  <a:moveTo>
                    <a:pt x="39" y="1"/>
                  </a:moveTo>
                  <a:cubicBezTo>
                    <a:pt x="17" y="1"/>
                    <a:pt x="1" y="20"/>
                    <a:pt x="5" y="45"/>
                  </a:cubicBezTo>
                  <a:cubicBezTo>
                    <a:pt x="93" y="472"/>
                    <a:pt x="521" y="697"/>
                    <a:pt x="849" y="933"/>
                  </a:cubicBezTo>
                  <a:cubicBezTo>
                    <a:pt x="1345" y="1291"/>
                    <a:pt x="1843" y="1645"/>
                    <a:pt x="2352" y="1984"/>
                  </a:cubicBezTo>
                  <a:cubicBezTo>
                    <a:pt x="3334" y="2639"/>
                    <a:pt x="4354" y="3223"/>
                    <a:pt x="5455" y="3658"/>
                  </a:cubicBezTo>
                  <a:cubicBezTo>
                    <a:pt x="5459" y="3659"/>
                    <a:pt x="5463" y="3660"/>
                    <a:pt x="5466" y="3660"/>
                  </a:cubicBezTo>
                  <a:cubicBezTo>
                    <a:pt x="5494" y="3660"/>
                    <a:pt x="5501" y="3615"/>
                    <a:pt x="5471" y="3602"/>
                  </a:cubicBezTo>
                  <a:cubicBezTo>
                    <a:pt x="4536" y="3222"/>
                    <a:pt x="3651" y="2735"/>
                    <a:pt x="2802" y="2192"/>
                  </a:cubicBezTo>
                  <a:cubicBezTo>
                    <a:pt x="2405" y="1938"/>
                    <a:pt x="2017" y="1674"/>
                    <a:pt x="1631" y="1403"/>
                  </a:cubicBezTo>
                  <a:cubicBezTo>
                    <a:pt x="1211" y="1108"/>
                    <a:pt x="741" y="827"/>
                    <a:pt x="360" y="483"/>
                  </a:cubicBezTo>
                  <a:cubicBezTo>
                    <a:pt x="275" y="406"/>
                    <a:pt x="81" y="284"/>
                    <a:pt x="145" y="159"/>
                  </a:cubicBezTo>
                  <a:cubicBezTo>
                    <a:pt x="167" y="116"/>
                    <a:pt x="192" y="101"/>
                    <a:pt x="223" y="101"/>
                  </a:cubicBezTo>
                  <a:cubicBezTo>
                    <a:pt x="265" y="101"/>
                    <a:pt x="320" y="127"/>
                    <a:pt x="397" y="148"/>
                  </a:cubicBezTo>
                  <a:cubicBezTo>
                    <a:pt x="635" y="212"/>
                    <a:pt x="867" y="300"/>
                    <a:pt x="1092" y="400"/>
                  </a:cubicBezTo>
                  <a:cubicBezTo>
                    <a:pt x="1477" y="571"/>
                    <a:pt x="1839" y="780"/>
                    <a:pt x="2197" y="999"/>
                  </a:cubicBezTo>
                  <a:cubicBezTo>
                    <a:pt x="2921" y="1439"/>
                    <a:pt x="3626" y="1925"/>
                    <a:pt x="4425" y="2225"/>
                  </a:cubicBezTo>
                  <a:cubicBezTo>
                    <a:pt x="4427" y="2225"/>
                    <a:pt x="4429" y="2226"/>
                    <a:pt x="4431" y="2226"/>
                  </a:cubicBezTo>
                  <a:cubicBezTo>
                    <a:pt x="4451" y="2226"/>
                    <a:pt x="4464" y="2193"/>
                    <a:pt x="4443" y="2183"/>
                  </a:cubicBezTo>
                  <a:cubicBezTo>
                    <a:pt x="2940" y="1535"/>
                    <a:pt x="1684" y="331"/>
                    <a:pt x="48" y="2"/>
                  </a:cubicBezTo>
                  <a:cubicBezTo>
                    <a:pt x="45" y="1"/>
                    <a:pt x="42" y="1"/>
                    <a:pt x="39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35"/>
            <p:cNvSpPr/>
            <p:nvPr/>
          </p:nvSpPr>
          <p:spPr>
            <a:xfrm>
              <a:off x="3606277" y="2754640"/>
              <a:ext cx="97626" cy="55982"/>
            </a:xfrm>
            <a:custGeom>
              <a:avLst/>
              <a:gdLst/>
              <a:ahLst/>
              <a:cxnLst/>
              <a:rect l="l" t="t" r="r" b="b"/>
              <a:pathLst>
                <a:path w="2560" h="1468" extrusionOk="0">
                  <a:moveTo>
                    <a:pt x="0" y="0"/>
                  </a:moveTo>
                  <a:cubicBezTo>
                    <a:pt x="853" y="453"/>
                    <a:pt x="1693" y="932"/>
                    <a:pt x="2511" y="1462"/>
                  </a:cubicBezTo>
                  <a:cubicBezTo>
                    <a:pt x="2516" y="1466"/>
                    <a:pt x="2521" y="1467"/>
                    <a:pt x="2525" y="1467"/>
                  </a:cubicBezTo>
                  <a:cubicBezTo>
                    <a:pt x="2546" y="1467"/>
                    <a:pt x="2559" y="1433"/>
                    <a:pt x="2536" y="1419"/>
                  </a:cubicBezTo>
                  <a:cubicBezTo>
                    <a:pt x="1878" y="985"/>
                    <a:pt x="1203" y="555"/>
                    <a:pt x="509" y="14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35"/>
            <p:cNvSpPr/>
            <p:nvPr/>
          </p:nvSpPr>
          <p:spPr>
            <a:xfrm>
              <a:off x="3602768" y="2789266"/>
              <a:ext cx="216416" cy="233386"/>
            </a:xfrm>
            <a:custGeom>
              <a:avLst/>
              <a:gdLst/>
              <a:ahLst/>
              <a:cxnLst/>
              <a:rect l="l" t="t" r="r" b="b"/>
              <a:pathLst>
                <a:path w="5675" h="6120" extrusionOk="0">
                  <a:moveTo>
                    <a:pt x="2917" y="0"/>
                  </a:moveTo>
                  <a:cubicBezTo>
                    <a:pt x="2883" y="0"/>
                    <a:pt x="2849" y="1"/>
                    <a:pt x="2814" y="2"/>
                  </a:cubicBezTo>
                  <a:cubicBezTo>
                    <a:pt x="1065" y="77"/>
                    <a:pt x="0" y="2333"/>
                    <a:pt x="303" y="3823"/>
                  </a:cubicBezTo>
                  <a:cubicBezTo>
                    <a:pt x="433" y="4461"/>
                    <a:pt x="747" y="5072"/>
                    <a:pt x="1240" y="5507"/>
                  </a:cubicBezTo>
                  <a:cubicBezTo>
                    <a:pt x="1670" y="5886"/>
                    <a:pt x="2242" y="6120"/>
                    <a:pt x="2819" y="6120"/>
                  </a:cubicBezTo>
                  <a:cubicBezTo>
                    <a:pt x="2906" y="6120"/>
                    <a:pt x="2992" y="6115"/>
                    <a:pt x="3079" y="6104"/>
                  </a:cubicBezTo>
                  <a:cubicBezTo>
                    <a:pt x="3765" y="6018"/>
                    <a:pt x="4385" y="5586"/>
                    <a:pt x="4766" y="5019"/>
                  </a:cubicBezTo>
                  <a:cubicBezTo>
                    <a:pt x="5675" y="3672"/>
                    <a:pt x="5391" y="878"/>
                    <a:pt x="3755" y="167"/>
                  </a:cubicBezTo>
                  <a:cubicBezTo>
                    <a:pt x="3507" y="59"/>
                    <a:pt x="3228" y="0"/>
                    <a:pt x="29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35"/>
            <p:cNvSpPr/>
            <p:nvPr/>
          </p:nvSpPr>
          <p:spPr>
            <a:xfrm>
              <a:off x="3628661" y="2818019"/>
              <a:ext cx="75393" cy="161044"/>
            </a:xfrm>
            <a:custGeom>
              <a:avLst/>
              <a:gdLst/>
              <a:ahLst/>
              <a:cxnLst/>
              <a:rect l="l" t="t" r="r" b="b"/>
              <a:pathLst>
                <a:path w="1977" h="4223" extrusionOk="0">
                  <a:moveTo>
                    <a:pt x="1964" y="1"/>
                  </a:moveTo>
                  <a:cubicBezTo>
                    <a:pt x="1964" y="1"/>
                    <a:pt x="1963" y="1"/>
                    <a:pt x="1963" y="1"/>
                  </a:cubicBezTo>
                  <a:cubicBezTo>
                    <a:pt x="1071" y="67"/>
                    <a:pt x="481" y="868"/>
                    <a:pt x="376" y="1709"/>
                  </a:cubicBezTo>
                  <a:cubicBezTo>
                    <a:pt x="283" y="2473"/>
                    <a:pt x="532" y="3941"/>
                    <a:pt x="1397" y="4222"/>
                  </a:cubicBezTo>
                  <a:cubicBezTo>
                    <a:pt x="1399" y="4222"/>
                    <a:pt x="1401" y="4223"/>
                    <a:pt x="1403" y="4223"/>
                  </a:cubicBezTo>
                  <a:cubicBezTo>
                    <a:pt x="1420" y="4223"/>
                    <a:pt x="1425" y="4198"/>
                    <a:pt x="1410" y="4187"/>
                  </a:cubicBezTo>
                  <a:cubicBezTo>
                    <a:pt x="1" y="3231"/>
                    <a:pt x="65" y="366"/>
                    <a:pt x="1966" y="22"/>
                  </a:cubicBezTo>
                  <a:cubicBezTo>
                    <a:pt x="1977" y="21"/>
                    <a:pt x="1974" y="1"/>
                    <a:pt x="1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35"/>
            <p:cNvSpPr/>
            <p:nvPr/>
          </p:nvSpPr>
          <p:spPr>
            <a:xfrm>
              <a:off x="3693985" y="2951297"/>
              <a:ext cx="81304" cy="41605"/>
            </a:xfrm>
            <a:custGeom>
              <a:avLst/>
              <a:gdLst/>
              <a:ahLst/>
              <a:cxnLst/>
              <a:rect l="l" t="t" r="r" b="b"/>
              <a:pathLst>
                <a:path w="2132" h="1091" extrusionOk="0">
                  <a:moveTo>
                    <a:pt x="2103" y="1"/>
                  </a:moveTo>
                  <a:cubicBezTo>
                    <a:pt x="2096" y="1"/>
                    <a:pt x="2089" y="4"/>
                    <a:pt x="2086" y="12"/>
                  </a:cubicBezTo>
                  <a:cubicBezTo>
                    <a:pt x="1905" y="334"/>
                    <a:pt x="1723" y="672"/>
                    <a:pt x="1404" y="879"/>
                  </a:cubicBezTo>
                  <a:cubicBezTo>
                    <a:pt x="1211" y="1003"/>
                    <a:pt x="1007" y="1054"/>
                    <a:pt x="800" y="1054"/>
                  </a:cubicBezTo>
                  <a:cubicBezTo>
                    <a:pt x="537" y="1054"/>
                    <a:pt x="271" y="972"/>
                    <a:pt x="23" y="854"/>
                  </a:cubicBezTo>
                  <a:cubicBezTo>
                    <a:pt x="21" y="853"/>
                    <a:pt x="19" y="853"/>
                    <a:pt x="17" y="853"/>
                  </a:cubicBezTo>
                  <a:cubicBezTo>
                    <a:pt x="6" y="853"/>
                    <a:pt x="1" y="866"/>
                    <a:pt x="10" y="871"/>
                  </a:cubicBezTo>
                  <a:cubicBezTo>
                    <a:pt x="272" y="1021"/>
                    <a:pt x="530" y="1090"/>
                    <a:pt x="773" y="1090"/>
                  </a:cubicBezTo>
                  <a:cubicBezTo>
                    <a:pt x="1364" y="1090"/>
                    <a:pt x="1868" y="681"/>
                    <a:pt x="2125" y="27"/>
                  </a:cubicBezTo>
                  <a:cubicBezTo>
                    <a:pt x="2131" y="12"/>
                    <a:pt x="2117" y="1"/>
                    <a:pt x="210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35"/>
            <p:cNvSpPr/>
            <p:nvPr/>
          </p:nvSpPr>
          <p:spPr>
            <a:xfrm>
              <a:off x="3725064" y="2811765"/>
              <a:ext cx="61169" cy="118829"/>
            </a:xfrm>
            <a:custGeom>
              <a:avLst/>
              <a:gdLst/>
              <a:ahLst/>
              <a:cxnLst/>
              <a:rect l="l" t="t" r="r" b="b"/>
              <a:pathLst>
                <a:path w="1604" h="3116" extrusionOk="0">
                  <a:moveTo>
                    <a:pt x="91" y="1"/>
                  </a:moveTo>
                  <a:cubicBezTo>
                    <a:pt x="78" y="1"/>
                    <a:pt x="65" y="1"/>
                    <a:pt x="53" y="1"/>
                  </a:cubicBezTo>
                  <a:cubicBezTo>
                    <a:pt x="1" y="3"/>
                    <a:pt x="1" y="80"/>
                    <a:pt x="53" y="82"/>
                  </a:cubicBezTo>
                  <a:cubicBezTo>
                    <a:pt x="705" y="116"/>
                    <a:pt x="1115" y="871"/>
                    <a:pt x="1314" y="1419"/>
                  </a:cubicBezTo>
                  <a:cubicBezTo>
                    <a:pt x="1510" y="1959"/>
                    <a:pt x="1546" y="2533"/>
                    <a:pt x="1441" y="3097"/>
                  </a:cubicBezTo>
                  <a:cubicBezTo>
                    <a:pt x="1438" y="3108"/>
                    <a:pt x="1446" y="3115"/>
                    <a:pt x="1454" y="3115"/>
                  </a:cubicBezTo>
                  <a:cubicBezTo>
                    <a:pt x="1459" y="3115"/>
                    <a:pt x="1465" y="3112"/>
                    <a:pt x="1466" y="3104"/>
                  </a:cubicBezTo>
                  <a:cubicBezTo>
                    <a:pt x="1603" y="2449"/>
                    <a:pt x="1552" y="1772"/>
                    <a:pt x="1284" y="1154"/>
                  </a:cubicBezTo>
                  <a:cubicBezTo>
                    <a:pt x="1076" y="677"/>
                    <a:pt x="680" y="1"/>
                    <a:pt x="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35"/>
            <p:cNvSpPr/>
            <p:nvPr/>
          </p:nvSpPr>
          <p:spPr>
            <a:xfrm>
              <a:off x="3656308" y="2830260"/>
              <a:ext cx="105596" cy="81723"/>
            </a:xfrm>
            <a:custGeom>
              <a:avLst/>
              <a:gdLst/>
              <a:ahLst/>
              <a:cxnLst/>
              <a:rect l="l" t="t" r="r" b="b"/>
              <a:pathLst>
                <a:path w="2769" h="2143" extrusionOk="0">
                  <a:moveTo>
                    <a:pt x="1520" y="1"/>
                  </a:moveTo>
                  <a:cubicBezTo>
                    <a:pt x="1452" y="1"/>
                    <a:pt x="1382" y="6"/>
                    <a:pt x="1311" y="18"/>
                  </a:cubicBezTo>
                  <a:cubicBezTo>
                    <a:pt x="338" y="177"/>
                    <a:pt x="1" y="1264"/>
                    <a:pt x="225" y="2122"/>
                  </a:cubicBezTo>
                  <a:cubicBezTo>
                    <a:pt x="229" y="2136"/>
                    <a:pt x="242" y="2143"/>
                    <a:pt x="254" y="2143"/>
                  </a:cubicBezTo>
                  <a:cubicBezTo>
                    <a:pt x="270" y="2143"/>
                    <a:pt x="286" y="2132"/>
                    <a:pt x="283" y="2112"/>
                  </a:cubicBezTo>
                  <a:cubicBezTo>
                    <a:pt x="216" y="1334"/>
                    <a:pt x="282" y="417"/>
                    <a:pt x="1168" y="140"/>
                  </a:cubicBezTo>
                  <a:cubicBezTo>
                    <a:pt x="1290" y="102"/>
                    <a:pt x="1411" y="84"/>
                    <a:pt x="1530" y="84"/>
                  </a:cubicBezTo>
                  <a:cubicBezTo>
                    <a:pt x="2163" y="84"/>
                    <a:pt x="2707" y="595"/>
                    <a:pt x="2737" y="1266"/>
                  </a:cubicBezTo>
                  <a:cubicBezTo>
                    <a:pt x="2737" y="1279"/>
                    <a:pt x="2745" y="1285"/>
                    <a:pt x="2754" y="1285"/>
                  </a:cubicBezTo>
                  <a:cubicBezTo>
                    <a:pt x="2761" y="1285"/>
                    <a:pt x="2769" y="1280"/>
                    <a:pt x="2769" y="1269"/>
                  </a:cubicBezTo>
                  <a:cubicBezTo>
                    <a:pt x="2761" y="567"/>
                    <a:pt x="2207" y="1"/>
                    <a:pt x="15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35"/>
            <p:cNvSpPr/>
            <p:nvPr/>
          </p:nvSpPr>
          <p:spPr>
            <a:xfrm>
              <a:off x="3674727" y="2923879"/>
              <a:ext cx="36152" cy="37067"/>
            </a:xfrm>
            <a:custGeom>
              <a:avLst/>
              <a:gdLst/>
              <a:ahLst/>
              <a:cxnLst/>
              <a:rect l="l" t="t" r="r" b="b"/>
              <a:pathLst>
                <a:path w="948" h="972" extrusionOk="0">
                  <a:moveTo>
                    <a:pt x="17" y="0"/>
                  </a:moveTo>
                  <a:cubicBezTo>
                    <a:pt x="8" y="0"/>
                    <a:pt x="0" y="9"/>
                    <a:pt x="5" y="18"/>
                  </a:cubicBezTo>
                  <a:cubicBezTo>
                    <a:pt x="215" y="405"/>
                    <a:pt x="432" y="907"/>
                    <a:pt x="928" y="971"/>
                  </a:cubicBezTo>
                  <a:cubicBezTo>
                    <a:pt x="929" y="971"/>
                    <a:pt x="929" y="971"/>
                    <a:pt x="929" y="971"/>
                  </a:cubicBezTo>
                  <a:cubicBezTo>
                    <a:pt x="944" y="971"/>
                    <a:pt x="948" y="945"/>
                    <a:pt x="931" y="943"/>
                  </a:cubicBezTo>
                  <a:cubicBezTo>
                    <a:pt x="450" y="835"/>
                    <a:pt x="249" y="399"/>
                    <a:pt x="27" y="7"/>
                  </a:cubicBezTo>
                  <a:cubicBezTo>
                    <a:pt x="24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35"/>
            <p:cNvSpPr/>
            <p:nvPr/>
          </p:nvSpPr>
          <p:spPr>
            <a:xfrm>
              <a:off x="3721098" y="2912743"/>
              <a:ext cx="47211" cy="44046"/>
            </a:xfrm>
            <a:custGeom>
              <a:avLst/>
              <a:gdLst/>
              <a:ahLst/>
              <a:cxnLst/>
              <a:rect l="l" t="t" r="r" b="b"/>
              <a:pathLst>
                <a:path w="1238" h="1155" extrusionOk="0">
                  <a:moveTo>
                    <a:pt x="1216" y="0"/>
                  </a:moveTo>
                  <a:cubicBezTo>
                    <a:pt x="1208" y="0"/>
                    <a:pt x="1201" y="4"/>
                    <a:pt x="1197" y="14"/>
                  </a:cubicBezTo>
                  <a:cubicBezTo>
                    <a:pt x="1003" y="545"/>
                    <a:pt x="710" y="1123"/>
                    <a:pt x="68" y="1123"/>
                  </a:cubicBezTo>
                  <a:cubicBezTo>
                    <a:pt x="52" y="1123"/>
                    <a:pt x="36" y="1122"/>
                    <a:pt x="19" y="1121"/>
                  </a:cubicBezTo>
                  <a:lnTo>
                    <a:pt x="19" y="1121"/>
                  </a:lnTo>
                  <a:cubicBezTo>
                    <a:pt x="0" y="1121"/>
                    <a:pt x="0" y="1152"/>
                    <a:pt x="20" y="1153"/>
                  </a:cubicBezTo>
                  <a:cubicBezTo>
                    <a:pt x="39" y="1154"/>
                    <a:pt x="58" y="1155"/>
                    <a:pt x="77" y="1155"/>
                  </a:cubicBezTo>
                  <a:cubicBezTo>
                    <a:pt x="697" y="1155"/>
                    <a:pt x="1101" y="584"/>
                    <a:pt x="1234" y="25"/>
                  </a:cubicBezTo>
                  <a:cubicBezTo>
                    <a:pt x="1238" y="10"/>
                    <a:pt x="1227" y="0"/>
                    <a:pt x="1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35"/>
            <p:cNvSpPr/>
            <p:nvPr/>
          </p:nvSpPr>
          <p:spPr>
            <a:xfrm>
              <a:off x="3680104" y="2851272"/>
              <a:ext cx="59033" cy="88435"/>
            </a:xfrm>
            <a:custGeom>
              <a:avLst/>
              <a:gdLst/>
              <a:ahLst/>
              <a:cxnLst/>
              <a:rect l="l" t="t" r="r" b="b"/>
              <a:pathLst>
                <a:path w="1548" h="2319" extrusionOk="0">
                  <a:moveTo>
                    <a:pt x="807" y="1"/>
                  </a:moveTo>
                  <a:cubicBezTo>
                    <a:pt x="591" y="1"/>
                    <a:pt x="389" y="70"/>
                    <a:pt x="238" y="283"/>
                  </a:cubicBezTo>
                  <a:cubicBezTo>
                    <a:pt x="0" y="619"/>
                    <a:pt x="58" y="1072"/>
                    <a:pt x="155" y="1449"/>
                  </a:cubicBezTo>
                  <a:cubicBezTo>
                    <a:pt x="248" y="1815"/>
                    <a:pt x="455" y="2205"/>
                    <a:pt x="853" y="2299"/>
                  </a:cubicBezTo>
                  <a:cubicBezTo>
                    <a:pt x="905" y="2312"/>
                    <a:pt x="957" y="2318"/>
                    <a:pt x="1008" y="2318"/>
                  </a:cubicBezTo>
                  <a:cubicBezTo>
                    <a:pt x="1258" y="2318"/>
                    <a:pt x="1479" y="2168"/>
                    <a:pt x="1543" y="1911"/>
                  </a:cubicBezTo>
                  <a:cubicBezTo>
                    <a:pt x="1547" y="1893"/>
                    <a:pt x="1531" y="1878"/>
                    <a:pt x="1516" y="1878"/>
                  </a:cubicBezTo>
                  <a:cubicBezTo>
                    <a:pt x="1508" y="1878"/>
                    <a:pt x="1501" y="1882"/>
                    <a:pt x="1497" y="1891"/>
                  </a:cubicBezTo>
                  <a:cubicBezTo>
                    <a:pt x="1399" y="2109"/>
                    <a:pt x="1206" y="2209"/>
                    <a:pt x="1003" y="2209"/>
                  </a:cubicBezTo>
                  <a:cubicBezTo>
                    <a:pt x="822" y="2209"/>
                    <a:pt x="632" y="2128"/>
                    <a:pt x="498" y="1981"/>
                  </a:cubicBezTo>
                  <a:cubicBezTo>
                    <a:pt x="319" y="1783"/>
                    <a:pt x="243" y="1511"/>
                    <a:pt x="194" y="1256"/>
                  </a:cubicBezTo>
                  <a:cubicBezTo>
                    <a:pt x="137" y="956"/>
                    <a:pt x="117" y="651"/>
                    <a:pt x="281" y="383"/>
                  </a:cubicBezTo>
                  <a:cubicBezTo>
                    <a:pt x="438" y="131"/>
                    <a:pt x="660" y="53"/>
                    <a:pt x="903" y="53"/>
                  </a:cubicBezTo>
                  <a:cubicBezTo>
                    <a:pt x="1058" y="53"/>
                    <a:pt x="1222" y="84"/>
                    <a:pt x="1382" y="124"/>
                  </a:cubicBezTo>
                  <a:cubicBezTo>
                    <a:pt x="1383" y="124"/>
                    <a:pt x="1384" y="124"/>
                    <a:pt x="1385" y="124"/>
                  </a:cubicBezTo>
                  <a:cubicBezTo>
                    <a:pt x="1393" y="124"/>
                    <a:pt x="1397" y="112"/>
                    <a:pt x="1388" y="111"/>
                  </a:cubicBezTo>
                  <a:cubicBezTo>
                    <a:pt x="1199" y="54"/>
                    <a:pt x="997" y="1"/>
                    <a:pt x="8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35"/>
            <p:cNvSpPr/>
            <p:nvPr/>
          </p:nvSpPr>
          <p:spPr>
            <a:xfrm>
              <a:off x="3718848" y="2865305"/>
              <a:ext cx="36228" cy="47821"/>
            </a:xfrm>
            <a:custGeom>
              <a:avLst/>
              <a:gdLst/>
              <a:ahLst/>
              <a:cxnLst/>
              <a:rect l="l" t="t" r="r" b="b"/>
              <a:pathLst>
                <a:path w="950" h="1254" extrusionOk="0">
                  <a:moveTo>
                    <a:pt x="26" y="1"/>
                  </a:moveTo>
                  <a:cubicBezTo>
                    <a:pt x="1" y="1"/>
                    <a:pt x="1" y="39"/>
                    <a:pt x="28" y="42"/>
                  </a:cubicBezTo>
                  <a:cubicBezTo>
                    <a:pt x="541" y="89"/>
                    <a:pt x="785" y="785"/>
                    <a:pt x="704" y="1222"/>
                  </a:cubicBezTo>
                  <a:cubicBezTo>
                    <a:pt x="701" y="1239"/>
                    <a:pt x="716" y="1253"/>
                    <a:pt x="729" y="1253"/>
                  </a:cubicBezTo>
                  <a:cubicBezTo>
                    <a:pt x="737" y="1253"/>
                    <a:pt x="743" y="1250"/>
                    <a:pt x="747" y="1240"/>
                  </a:cubicBezTo>
                  <a:cubicBezTo>
                    <a:pt x="949" y="777"/>
                    <a:pt x="548" y="25"/>
                    <a:pt x="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35"/>
            <p:cNvSpPr/>
            <p:nvPr/>
          </p:nvSpPr>
          <p:spPr>
            <a:xfrm>
              <a:off x="3705844" y="2878537"/>
              <a:ext cx="25741" cy="39470"/>
            </a:xfrm>
            <a:custGeom>
              <a:avLst/>
              <a:gdLst/>
              <a:ahLst/>
              <a:cxnLst/>
              <a:rect l="l" t="t" r="r" b="b"/>
              <a:pathLst>
                <a:path w="675" h="1035" extrusionOk="0">
                  <a:moveTo>
                    <a:pt x="226" y="1"/>
                  </a:moveTo>
                  <a:cubicBezTo>
                    <a:pt x="221" y="1"/>
                    <a:pt x="216" y="2"/>
                    <a:pt x="211" y="6"/>
                  </a:cubicBezTo>
                  <a:cubicBezTo>
                    <a:pt x="0" y="194"/>
                    <a:pt x="15" y="536"/>
                    <a:pt x="132" y="773"/>
                  </a:cubicBezTo>
                  <a:cubicBezTo>
                    <a:pt x="200" y="910"/>
                    <a:pt x="337" y="1034"/>
                    <a:pt x="482" y="1034"/>
                  </a:cubicBezTo>
                  <a:cubicBezTo>
                    <a:pt x="538" y="1034"/>
                    <a:pt x="596" y="1015"/>
                    <a:pt x="651" y="971"/>
                  </a:cubicBezTo>
                  <a:cubicBezTo>
                    <a:pt x="674" y="953"/>
                    <a:pt x="655" y="913"/>
                    <a:pt x="629" y="913"/>
                  </a:cubicBezTo>
                  <a:cubicBezTo>
                    <a:pt x="626" y="913"/>
                    <a:pt x="623" y="914"/>
                    <a:pt x="620" y="915"/>
                  </a:cubicBezTo>
                  <a:cubicBezTo>
                    <a:pt x="573" y="932"/>
                    <a:pt x="530" y="941"/>
                    <a:pt x="489" y="941"/>
                  </a:cubicBezTo>
                  <a:cubicBezTo>
                    <a:pt x="123" y="941"/>
                    <a:pt x="15" y="274"/>
                    <a:pt x="241" y="35"/>
                  </a:cubicBezTo>
                  <a:cubicBezTo>
                    <a:pt x="257" y="21"/>
                    <a:pt x="243" y="1"/>
                    <a:pt x="2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35"/>
            <p:cNvSpPr/>
            <p:nvPr/>
          </p:nvSpPr>
          <p:spPr>
            <a:xfrm>
              <a:off x="1182412" y="2183699"/>
              <a:ext cx="2399416" cy="949256"/>
            </a:xfrm>
            <a:custGeom>
              <a:avLst/>
              <a:gdLst/>
              <a:ahLst/>
              <a:cxnLst/>
              <a:rect l="l" t="t" r="r" b="b"/>
              <a:pathLst>
                <a:path w="62919" h="24892" extrusionOk="0">
                  <a:moveTo>
                    <a:pt x="2372" y="0"/>
                  </a:moveTo>
                  <a:cubicBezTo>
                    <a:pt x="2028" y="0"/>
                    <a:pt x="1629" y="81"/>
                    <a:pt x="1226" y="335"/>
                  </a:cubicBezTo>
                  <a:cubicBezTo>
                    <a:pt x="1" y="1112"/>
                    <a:pt x="219" y="2483"/>
                    <a:pt x="815" y="2788"/>
                  </a:cubicBezTo>
                  <a:cubicBezTo>
                    <a:pt x="1411" y="3092"/>
                    <a:pt x="61071" y="24892"/>
                    <a:pt x="61071" y="24892"/>
                  </a:cubicBezTo>
                  <a:lnTo>
                    <a:pt x="62919" y="19107"/>
                  </a:lnTo>
                  <a:lnTo>
                    <a:pt x="3389" y="237"/>
                  </a:lnTo>
                  <a:cubicBezTo>
                    <a:pt x="3389" y="237"/>
                    <a:pt x="2962" y="0"/>
                    <a:pt x="2372" y="0"/>
                  </a:cubicBezTo>
                  <a:close/>
                </a:path>
              </a:pathLst>
            </a:custGeom>
            <a:gradFill>
              <a:gsLst>
                <a:gs pos="0">
                  <a:schemeClr val="accent4"/>
                </a:gs>
                <a:gs pos="25000">
                  <a:srgbClr val="075047"/>
                </a:gs>
                <a:gs pos="50000">
                  <a:schemeClr val="accent6"/>
                </a:gs>
                <a:gs pos="100000">
                  <a:srgbClr val="011728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35"/>
            <p:cNvSpPr/>
            <p:nvPr/>
          </p:nvSpPr>
          <p:spPr>
            <a:xfrm>
              <a:off x="1243464" y="2188466"/>
              <a:ext cx="1193931" cy="551737"/>
            </a:xfrm>
            <a:custGeom>
              <a:avLst/>
              <a:gdLst/>
              <a:ahLst/>
              <a:cxnLst/>
              <a:rect l="l" t="t" r="r" b="b"/>
              <a:pathLst>
                <a:path w="31308" h="14468" extrusionOk="0">
                  <a:moveTo>
                    <a:pt x="58" y="1"/>
                  </a:moveTo>
                  <a:cubicBezTo>
                    <a:pt x="38" y="6"/>
                    <a:pt x="20" y="15"/>
                    <a:pt x="1" y="22"/>
                  </a:cubicBezTo>
                  <a:cubicBezTo>
                    <a:pt x="740" y="289"/>
                    <a:pt x="1464" y="604"/>
                    <a:pt x="2204" y="876"/>
                  </a:cubicBezTo>
                  <a:cubicBezTo>
                    <a:pt x="2771" y="1088"/>
                    <a:pt x="3352" y="1273"/>
                    <a:pt x="3947" y="1382"/>
                  </a:cubicBezTo>
                  <a:cubicBezTo>
                    <a:pt x="4612" y="1504"/>
                    <a:pt x="5277" y="1557"/>
                    <a:pt x="5922" y="1779"/>
                  </a:cubicBezTo>
                  <a:cubicBezTo>
                    <a:pt x="6516" y="1984"/>
                    <a:pt x="7088" y="2244"/>
                    <a:pt x="7693" y="2420"/>
                  </a:cubicBezTo>
                  <a:cubicBezTo>
                    <a:pt x="8286" y="2592"/>
                    <a:pt x="8888" y="2718"/>
                    <a:pt x="9480" y="2894"/>
                  </a:cubicBezTo>
                  <a:cubicBezTo>
                    <a:pt x="10721" y="3261"/>
                    <a:pt x="11778" y="3975"/>
                    <a:pt x="12840" y="4691"/>
                  </a:cubicBezTo>
                  <a:cubicBezTo>
                    <a:pt x="13852" y="5375"/>
                    <a:pt x="14882" y="6011"/>
                    <a:pt x="15989" y="6535"/>
                  </a:cubicBezTo>
                  <a:cubicBezTo>
                    <a:pt x="17068" y="7046"/>
                    <a:pt x="18184" y="7481"/>
                    <a:pt x="19307" y="7896"/>
                  </a:cubicBezTo>
                  <a:cubicBezTo>
                    <a:pt x="21643" y="8766"/>
                    <a:pt x="23989" y="9596"/>
                    <a:pt x="26146" y="10864"/>
                  </a:cubicBezTo>
                  <a:cubicBezTo>
                    <a:pt x="27893" y="11889"/>
                    <a:pt x="29491" y="13113"/>
                    <a:pt x="31063" y="14377"/>
                  </a:cubicBezTo>
                  <a:cubicBezTo>
                    <a:pt x="31145" y="14409"/>
                    <a:pt x="31227" y="14439"/>
                    <a:pt x="31307" y="14468"/>
                  </a:cubicBezTo>
                  <a:cubicBezTo>
                    <a:pt x="29968" y="13377"/>
                    <a:pt x="28591" y="12333"/>
                    <a:pt x="27151" y="11403"/>
                  </a:cubicBezTo>
                  <a:cubicBezTo>
                    <a:pt x="25071" y="10068"/>
                    <a:pt x="22829" y="9124"/>
                    <a:pt x="20518" y="8275"/>
                  </a:cubicBezTo>
                  <a:cubicBezTo>
                    <a:pt x="18146" y="7400"/>
                    <a:pt x="15766" y="6536"/>
                    <a:pt x="13640" y="5150"/>
                  </a:cubicBezTo>
                  <a:cubicBezTo>
                    <a:pt x="12596" y="4471"/>
                    <a:pt x="11586" y="3682"/>
                    <a:pt x="10443" y="3177"/>
                  </a:cubicBezTo>
                  <a:cubicBezTo>
                    <a:pt x="9326" y="2685"/>
                    <a:pt x="8094" y="2543"/>
                    <a:pt x="6955" y="2116"/>
                  </a:cubicBezTo>
                  <a:cubicBezTo>
                    <a:pt x="6258" y="1855"/>
                    <a:pt x="5598" y="1583"/>
                    <a:pt x="4860" y="1467"/>
                  </a:cubicBezTo>
                  <a:cubicBezTo>
                    <a:pt x="4137" y="1353"/>
                    <a:pt x="3436" y="1242"/>
                    <a:pt x="2741" y="1012"/>
                  </a:cubicBezTo>
                  <a:cubicBezTo>
                    <a:pt x="1830" y="716"/>
                    <a:pt x="957" y="323"/>
                    <a:pt x="58" y="1"/>
                  </a:cubicBezTo>
                  <a:close/>
                </a:path>
              </a:pathLst>
            </a:custGeom>
            <a:solidFill>
              <a:srgbClr val="FCD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35"/>
            <p:cNvSpPr/>
            <p:nvPr/>
          </p:nvSpPr>
          <p:spPr>
            <a:xfrm>
              <a:off x="1219821" y="2201965"/>
              <a:ext cx="677087" cy="330402"/>
            </a:xfrm>
            <a:custGeom>
              <a:avLst/>
              <a:gdLst/>
              <a:ahLst/>
              <a:cxnLst/>
              <a:rect l="l" t="t" r="r" b="b"/>
              <a:pathLst>
                <a:path w="17755" h="8664" extrusionOk="0">
                  <a:moveTo>
                    <a:pt x="40" y="1"/>
                  </a:moveTo>
                  <a:cubicBezTo>
                    <a:pt x="25" y="12"/>
                    <a:pt x="13" y="23"/>
                    <a:pt x="0" y="33"/>
                  </a:cubicBezTo>
                  <a:cubicBezTo>
                    <a:pt x="498" y="274"/>
                    <a:pt x="996" y="508"/>
                    <a:pt x="1492" y="749"/>
                  </a:cubicBezTo>
                  <a:cubicBezTo>
                    <a:pt x="1944" y="965"/>
                    <a:pt x="2397" y="1245"/>
                    <a:pt x="2908" y="1286"/>
                  </a:cubicBezTo>
                  <a:cubicBezTo>
                    <a:pt x="3242" y="1315"/>
                    <a:pt x="3549" y="1292"/>
                    <a:pt x="3880" y="1382"/>
                  </a:cubicBezTo>
                  <a:cubicBezTo>
                    <a:pt x="4191" y="1467"/>
                    <a:pt x="4489" y="1589"/>
                    <a:pt x="4794" y="1695"/>
                  </a:cubicBezTo>
                  <a:cubicBezTo>
                    <a:pt x="5449" y="1920"/>
                    <a:pt x="6136" y="2082"/>
                    <a:pt x="6811" y="2241"/>
                  </a:cubicBezTo>
                  <a:cubicBezTo>
                    <a:pt x="7477" y="2397"/>
                    <a:pt x="8158" y="2510"/>
                    <a:pt x="8803" y="2747"/>
                  </a:cubicBezTo>
                  <a:cubicBezTo>
                    <a:pt x="9468" y="2990"/>
                    <a:pt x="10069" y="3373"/>
                    <a:pt x="10631" y="3803"/>
                  </a:cubicBezTo>
                  <a:cubicBezTo>
                    <a:pt x="11704" y="4626"/>
                    <a:pt x="12662" y="5564"/>
                    <a:pt x="13815" y="6278"/>
                  </a:cubicBezTo>
                  <a:cubicBezTo>
                    <a:pt x="15097" y="7071"/>
                    <a:pt x="16468" y="7714"/>
                    <a:pt x="17652" y="8653"/>
                  </a:cubicBezTo>
                  <a:cubicBezTo>
                    <a:pt x="17662" y="8660"/>
                    <a:pt x="17672" y="8663"/>
                    <a:pt x="17682" y="8663"/>
                  </a:cubicBezTo>
                  <a:cubicBezTo>
                    <a:pt x="17721" y="8663"/>
                    <a:pt x="17755" y="8616"/>
                    <a:pt x="17719" y="8584"/>
                  </a:cubicBezTo>
                  <a:cubicBezTo>
                    <a:pt x="16725" y="7800"/>
                    <a:pt x="15603" y="7217"/>
                    <a:pt x="14510" y="6586"/>
                  </a:cubicBezTo>
                  <a:cubicBezTo>
                    <a:pt x="13279" y="5877"/>
                    <a:pt x="12233" y="5007"/>
                    <a:pt x="11139" y="4110"/>
                  </a:cubicBezTo>
                  <a:cubicBezTo>
                    <a:pt x="10120" y="3271"/>
                    <a:pt x="9073" y="2678"/>
                    <a:pt x="7777" y="2384"/>
                  </a:cubicBezTo>
                  <a:cubicBezTo>
                    <a:pt x="7080" y="2226"/>
                    <a:pt x="6385" y="2074"/>
                    <a:pt x="5697" y="1888"/>
                  </a:cubicBezTo>
                  <a:cubicBezTo>
                    <a:pt x="5068" y="1719"/>
                    <a:pt x="4465" y="1462"/>
                    <a:pt x="3836" y="1303"/>
                  </a:cubicBezTo>
                  <a:cubicBezTo>
                    <a:pt x="3539" y="1229"/>
                    <a:pt x="3274" y="1243"/>
                    <a:pt x="2970" y="1224"/>
                  </a:cubicBezTo>
                  <a:cubicBezTo>
                    <a:pt x="2556" y="1202"/>
                    <a:pt x="2186" y="1021"/>
                    <a:pt x="1819" y="838"/>
                  </a:cubicBezTo>
                  <a:cubicBezTo>
                    <a:pt x="1233" y="548"/>
                    <a:pt x="637" y="271"/>
                    <a:pt x="40" y="1"/>
                  </a:cubicBezTo>
                  <a:close/>
                </a:path>
              </a:pathLst>
            </a:custGeom>
            <a:solidFill>
              <a:srgbClr val="FCD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35"/>
            <p:cNvSpPr/>
            <p:nvPr/>
          </p:nvSpPr>
          <p:spPr>
            <a:xfrm>
              <a:off x="1200945" y="2226066"/>
              <a:ext cx="536102" cy="238649"/>
            </a:xfrm>
            <a:custGeom>
              <a:avLst/>
              <a:gdLst/>
              <a:ahLst/>
              <a:cxnLst/>
              <a:rect l="l" t="t" r="r" b="b"/>
              <a:pathLst>
                <a:path w="14058" h="6258" extrusionOk="0">
                  <a:moveTo>
                    <a:pt x="19" y="1"/>
                  </a:moveTo>
                  <a:cubicBezTo>
                    <a:pt x="12" y="12"/>
                    <a:pt x="7" y="25"/>
                    <a:pt x="1" y="38"/>
                  </a:cubicBezTo>
                  <a:cubicBezTo>
                    <a:pt x="438" y="267"/>
                    <a:pt x="877" y="496"/>
                    <a:pt x="1317" y="721"/>
                  </a:cubicBezTo>
                  <a:cubicBezTo>
                    <a:pt x="1563" y="849"/>
                    <a:pt x="1863" y="1071"/>
                    <a:pt x="2141" y="1120"/>
                  </a:cubicBezTo>
                  <a:cubicBezTo>
                    <a:pt x="2178" y="1126"/>
                    <a:pt x="2215" y="1129"/>
                    <a:pt x="2252" y="1129"/>
                  </a:cubicBezTo>
                  <a:cubicBezTo>
                    <a:pt x="2441" y="1129"/>
                    <a:pt x="2633" y="1062"/>
                    <a:pt x="2822" y="1062"/>
                  </a:cubicBezTo>
                  <a:cubicBezTo>
                    <a:pt x="2835" y="1062"/>
                    <a:pt x="2848" y="1062"/>
                    <a:pt x="2862" y="1063"/>
                  </a:cubicBezTo>
                  <a:cubicBezTo>
                    <a:pt x="3504" y="1096"/>
                    <a:pt x="4190" y="1339"/>
                    <a:pt x="4815" y="1481"/>
                  </a:cubicBezTo>
                  <a:cubicBezTo>
                    <a:pt x="5473" y="1633"/>
                    <a:pt x="6132" y="1789"/>
                    <a:pt x="6770" y="2017"/>
                  </a:cubicBezTo>
                  <a:cubicBezTo>
                    <a:pt x="8063" y="2480"/>
                    <a:pt x="9158" y="3304"/>
                    <a:pt x="10304" y="4038"/>
                  </a:cubicBezTo>
                  <a:cubicBezTo>
                    <a:pt x="11511" y="4813"/>
                    <a:pt x="12749" y="5554"/>
                    <a:pt x="14002" y="6254"/>
                  </a:cubicBezTo>
                  <a:cubicBezTo>
                    <a:pt x="14007" y="6257"/>
                    <a:pt x="14011" y="6258"/>
                    <a:pt x="14016" y="6258"/>
                  </a:cubicBezTo>
                  <a:cubicBezTo>
                    <a:pt x="14040" y="6258"/>
                    <a:pt x="14057" y="6219"/>
                    <a:pt x="14029" y="6204"/>
                  </a:cubicBezTo>
                  <a:cubicBezTo>
                    <a:pt x="12791" y="5473"/>
                    <a:pt x="11543" y="4767"/>
                    <a:pt x="10334" y="3985"/>
                  </a:cubicBezTo>
                  <a:cubicBezTo>
                    <a:pt x="9271" y="3293"/>
                    <a:pt x="8242" y="2520"/>
                    <a:pt x="7057" y="2053"/>
                  </a:cubicBezTo>
                  <a:cubicBezTo>
                    <a:pt x="5843" y="1574"/>
                    <a:pt x="4523" y="1335"/>
                    <a:pt x="3253" y="1065"/>
                  </a:cubicBezTo>
                  <a:cubicBezTo>
                    <a:pt x="3088" y="1030"/>
                    <a:pt x="2937" y="1002"/>
                    <a:pt x="2775" y="1002"/>
                  </a:cubicBezTo>
                  <a:cubicBezTo>
                    <a:pt x="2732" y="1002"/>
                    <a:pt x="2689" y="1004"/>
                    <a:pt x="2644" y="1008"/>
                  </a:cubicBezTo>
                  <a:cubicBezTo>
                    <a:pt x="2515" y="1021"/>
                    <a:pt x="2412" y="1032"/>
                    <a:pt x="2315" y="1032"/>
                  </a:cubicBezTo>
                  <a:cubicBezTo>
                    <a:pt x="2166" y="1032"/>
                    <a:pt x="2030" y="1006"/>
                    <a:pt x="1835" y="918"/>
                  </a:cubicBezTo>
                  <a:cubicBezTo>
                    <a:pt x="1671" y="842"/>
                    <a:pt x="1510" y="750"/>
                    <a:pt x="1348" y="668"/>
                  </a:cubicBezTo>
                  <a:cubicBezTo>
                    <a:pt x="905" y="442"/>
                    <a:pt x="464" y="223"/>
                    <a:pt x="19" y="1"/>
                  </a:cubicBezTo>
                  <a:close/>
                </a:path>
              </a:pathLst>
            </a:custGeom>
            <a:solidFill>
              <a:srgbClr val="FCD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35"/>
            <p:cNvSpPr/>
            <p:nvPr/>
          </p:nvSpPr>
          <p:spPr>
            <a:xfrm>
              <a:off x="1195454" y="2259014"/>
              <a:ext cx="457048" cy="193535"/>
            </a:xfrm>
            <a:custGeom>
              <a:avLst/>
              <a:gdLst/>
              <a:ahLst/>
              <a:cxnLst/>
              <a:rect l="l" t="t" r="r" b="b"/>
              <a:pathLst>
                <a:path w="11985" h="5075" extrusionOk="0">
                  <a:moveTo>
                    <a:pt x="0" y="1"/>
                  </a:moveTo>
                  <a:cubicBezTo>
                    <a:pt x="0" y="14"/>
                    <a:pt x="2" y="27"/>
                    <a:pt x="6" y="37"/>
                  </a:cubicBezTo>
                  <a:cubicBezTo>
                    <a:pt x="486" y="128"/>
                    <a:pt x="956" y="68"/>
                    <a:pt x="1428" y="250"/>
                  </a:cubicBezTo>
                  <a:cubicBezTo>
                    <a:pt x="1941" y="451"/>
                    <a:pt x="2428" y="623"/>
                    <a:pt x="2965" y="745"/>
                  </a:cubicBezTo>
                  <a:cubicBezTo>
                    <a:pt x="4109" y="1008"/>
                    <a:pt x="5226" y="1261"/>
                    <a:pt x="6302" y="1749"/>
                  </a:cubicBezTo>
                  <a:cubicBezTo>
                    <a:pt x="7298" y="2205"/>
                    <a:pt x="8234" y="2777"/>
                    <a:pt x="9157" y="3360"/>
                  </a:cubicBezTo>
                  <a:cubicBezTo>
                    <a:pt x="9962" y="3873"/>
                    <a:pt x="10758" y="4432"/>
                    <a:pt x="11582" y="4924"/>
                  </a:cubicBezTo>
                  <a:cubicBezTo>
                    <a:pt x="11583" y="4924"/>
                    <a:pt x="11586" y="4927"/>
                    <a:pt x="11588" y="4927"/>
                  </a:cubicBezTo>
                  <a:lnTo>
                    <a:pt x="11589" y="4928"/>
                  </a:lnTo>
                  <a:cubicBezTo>
                    <a:pt x="11720" y="4978"/>
                    <a:pt x="11852" y="5024"/>
                    <a:pt x="11985" y="5074"/>
                  </a:cubicBezTo>
                  <a:cubicBezTo>
                    <a:pt x="11079" y="4418"/>
                    <a:pt x="10081" y="3849"/>
                    <a:pt x="9136" y="3253"/>
                  </a:cubicBezTo>
                  <a:cubicBezTo>
                    <a:pt x="8191" y="2657"/>
                    <a:pt x="7231" y="2082"/>
                    <a:pt x="6207" y="1630"/>
                  </a:cubicBezTo>
                  <a:cubicBezTo>
                    <a:pt x="5213" y="1190"/>
                    <a:pt x="4179" y="951"/>
                    <a:pt x="3126" y="715"/>
                  </a:cubicBezTo>
                  <a:cubicBezTo>
                    <a:pt x="2564" y="588"/>
                    <a:pt x="2041" y="431"/>
                    <a:pt x="1504" y="222"/>
                  </a:cubicBezTo>
                  <a:cubicBezTo>
                    <a:pt x="1297" y="143"/>
                    <a:pt x="1088" y="68"/>
                    <a:pt x="866" y="42"/>
                  </a:cubicBezTo>
                  <a:cubicBezTo>
                    <a:pt x="572" y="8"/>
                    <a:pt x="290" y="47"/>
                    <a:pt x="0" y="1"/>
                  </a:cubicBezTo>
                  <a:close/>
                </a:path>
              </a:pathLst>
            </a:custGeom>
            <a:solidFill>
              <a:srgbClr val="FCD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35"/>
            <p:cNvSpPr/>
            <p:nvPr/>
          </p:nvSpPr>
          <p:spPr>
            <a:xfrm>
              <a:off x="1787063" y="2343480"/>
              <a:ext cx="1012827" cy="529352"/>
            </a:xfrm>
            <a:custGeom>
              <a:avLst/>
              <a:gdLst/>
              <a:ahLst/>
              <a:cxnLst/>
              <a:rect l="l" t="t" r="r" b="b"/>
              <a:pathLst>
                <a:path w="26559" h="13881" extrusionOk="0">
                  <a:moveTo>
                    <a:pt x="1" y="0"/>
                  </a:moveTo>
                  <a:cubicBezTo>
                    <a:pt x="1577" y="2838"/>
                    <a:pt x="5486" y="2412"/>
                    <a:pt x="8122" y="3407"/>
                  </a:cubicBezTo>
                  <a:cubicBezTo>
                    <a:pt x="11011" y="4496"/>
                    <a:pt x="13192" y="6877"/>
                    <a:pt x="16109" y="7919"/>
                  </a:cubicBezTo>
                  <a:cubicBezTo>
                    <a:pt x="16969" y="8225"/>
                    <a:pt x="17840" y="8476"/>
                    <a:pt x="18634" y="8942"/>
                  </a:cubicBezTo>
                  <a:cubicBezTo>
                    <a:pt x="19360" y="9366"/>
                    <a:pt x="20010" y="9904"/>
                    <a:pt x="20675" y="10418"/>
                  </a:cubicBezTo>
                  <a:cubicBezTo>
                    <a:pt x="22037" y="11477"/>
                    <a:pt x="23536" y="12333"/>
                    <a:pt x="25041" y="13170"/>
                  </a:cubicBezTo>
                  <a:cubicBezTo>
                    <a:pt x="25315" y="13321"/>
                    <a:pt x="25590" y="13478"/>
                    <a:pt x="25865" y="13629"/>
                  </a:cubicBezTo>
                  <a:cubicBezTo>
                    <a:pt x="25866" y="13629"/>
                    <a:pt x="25869" y="13630"/>
                    <a:pt x="25871" y="13630"/>
                  </a:cubicBezTo>
                  <a:cubicBezTo>
                    <a:pt x="26102" y="13715"/>
                    <a:pt x="26331" y="13798"/>
                    <a:pt x="26559" y="13881"/>
                  </a:cubicBezTo>
                  <a:cubicBezTo>
                    <a:pt x="25702" y="13468"/>
                    <a:pt x="24878" y="12971"/>
                    <a:pt x="24052" y="12502"/>
                  </a:cubicBezTo>
                  <a:cubicBezTo>
                    <a:pt x="23082" y="11946"/>
                    <a:pt x="22111" y="11376"/>
                    <a:pt x="21211" y="10709"/>
                  </a:cubicBezTo>
                  <a:cubicBezTo>
                    <a:pt x="20390" y="10103"/>
                    <a:pt x="19618" y="9421"/>
                    <a:pt x="18739" y="8898"/>
                  </a:cubicBezTo>
                  <a:cubicBezTo>
                    <a:pt x="17839" y="8360"/>
                    <a:pt x="16837" y="8105"/>
                    <a:pt x="15867" y="7737"/>
                  </a:cubicBezTo>
                  <a:cubicBezTo>
                    <a:pt x="13948" y="7006"/>
                    <a:pt x="12341" y="5697"/>
                    <a:pt x="10624" y="4608"/>
                  </a:cubicBezTo>
                  <a:cubicBezTo>
                    <a:pt x="9839" y="4111"/>
                    <a:pt x="9019" y="3653"/>
                    <a:pt x="8147" y="3324"/>
                  </a:cubicBezTo>
                  <a:cubicBezTo>
                    <a:pt x="7111" y="2934"/>
                    <a:pt x="6016" y="2766"/>
                    <a:pt x="4934" y="2568"/>
                  </a:cubicBezTo>
                  <a:cubicBezTo>
                    <a:pt x="3909" y="2379"/>
                    <a:pt x="2885" y="2156"/>
                    <a:pt x="1950" y="1676"/>
                  </a:cubicBezTo>
                  <a:cubicBezTo>
                    <a:pt x="1536" y="1465"/>
                    <a:pt x="1142" y="1204"/>
                    <a:pt x="802" y="887"/>
                  </a:cubicBezTo>
                  <a:cubicBezTo>
                    <a:pt x="606" y="708"/>
                    <a:pt x="429" y="509"/>
                    <a:pt x="279" y="291"/>
                  </a:cubicBezTo>
                  <a:cubicBezTo>
                    <a:pt x="237" y="234"/>
                    <a:pt x="176" y="161"/>
                    <a:pt x="153" y="98"/>
                  </a:cubicBezTo>
                  <a:cubicBezTo>
                    <a:pt x="123" y="68"/>
                    <a:pt x="101" y="46"/>
                    <a:pt x="93" y="2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CD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35"/>
            <p:cNvSpPr/>
            <p:nvPr/>
          </p:nvSpPr>
          <p:spPr>
            <a:xfrm>
              <a:off x="2854582" y="2892761"/>
              <a:ext cx="717777" cy="230907"/>
            </a:xfrm>
            <a:custGeom>
              <a:avLst/>
              <a:gdLst/>
              <a:ahLst/>
              <a:cxnLst/>
              <a:rect l="l" t="t" r="r" b="b"/>
              <a:pathLst>
                <a:path w="18822" h="6055" extrusionOk="0">
                  <a:moveTo>
                    <a:pt x="1" y="0"/>
                  </a:moveTo>
                  <a:cubicBezTo>
                    <a:pt x="210" y="79"/>
                    <a:pt x="415" y="152"/>
                    <a:pt x="623" y="229"/>
                  </a:cubicBezTo>
                  <a:lnTo>
                    <a:pt x="629" y="229"/>
                  </a:lnTo>
                  <a:cubicBezTo>
                    <a:pt x="925" y="267"/>
                    <a:pt x="1227" y="283"/>
                    <a:pt x="1536" y="283"/>
                  </a:cubicBezTo>
                  <a:cubicBezTo>
                    <a:pt x="1549" y="283"/>
                    <a:pt x="1563" y="283"/>
                    <a:pt x="1576" y="282"/>
                  </a:cubicBezTo>
                  <a:cubicBezTo>
                    <a:pt x="2100" y="279"/>
                    <a:pt x="2624" y="250"/>
                    <a:pt x="3148" y="250"/>
                  </a:cubicBezTo>
                  <a:cubicBezTo>
                    <a:pt x="3507" y="250"/>
                    <a:pt x="3867" y="264"/>
                    <a:pt x="4226" y="308"/>
                  </a:cubicBezTo>
                  <a:cubicBezTo>
                    <a:pt x="5125" y="420"/>
                    <a:pt x="6003" y="672"/>
                    <a:pt x="6855" y="978"/>
                  </a:cubicBezTo>
                  <a:cubicBezTo>
                    <a:pt x="8858" y="1696"/>
                    <a:pt x="10793" y="2627"/>
                    <a:pt x="12747" y="3474"/>
                  </a:cubicBezTo>
                  <a:cubicBezTo>
                    <a:pt x="14730" y="4334"/>
                    <a:pt x="16715" y="5191"/>
                    <a:pt x="18697" y="6048"/>
                  </a:cubicBezTo>
                  <a:cubicBezTo>
                    <a:pt x="18707" y="6053"/>
                    <a:pt x="18716" y="6055"/>
                    <a:pt x="18725" y="6055"/>
                  </a:cubicBezTo>
                  <a:cubicBezTo>
                    <a:pt x="18783" y="6055"/>
                    <a:pt x="18821" y="5972"/>
                    <a:pt x="18759" y="5945"/>
                  </a:cubicBezTo>
                  <a:cubicBezTo>
                    <a:pt x="16483" y="4962"/>
                    <a:pt x="14210" y="3976"/>
                    <a:pt x="11934" y="2994"/>
                  </a:cubicBezTo>
                  <a:cubicBezTo>
                    <a:pt x="9880" y="2107"/>
                    <a:pt x="7818" y="1056"/>
                    <a:pt x="5645" y="485"/>
                  </a:cubicBezTo>
                  <a:cubicBezTo>
                    <a:pt x="4742" y="247"/>
                    <a:pt x="3841" y="149"/>
                    <a:pt x="2919" y="149"/>
                  </a:cubicBezTo>
                  <a:cubicBezTo>
                    <a:pt x="2768" y="149"/>
                    <a:pt x="2618" y="151"/>
                    <a:pt x="2466" y="156"/>
                  </a:cubicBezTo>
                  <a:cubicBezTo>
                    <a:pt x="2240" y="164"/>
                    <a:pt x="2016" y="168"/>
                    <a:pt x="1795" y="168"/>
                  </a:cubicBezTo>
                  <a:cubicBezTo>
                    <a:pt x="1183" y="168"/>
                    <a:pt x="589" y="131"/>
                    <a:pt x="1" y="0"/>
                  </a:cubicBezTo>
                  <a:close/>
                </a:path>
              </a:pathLst>
            </a:custGeom>
            <a:solidFill>
              <a:srgbClr val="FCD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35"/>
            <p:cNvSpPr/>
            <p:nvPr/>
          </p:nvSpPr>
          <p:spPr>
            <a:xfrm>
              <a:off x="2331767" y="2516074"/>
              <a:ext cx="1211053" cy="524013"/>
            </a:xfrm>
            <a:custGeom>
              <a:avLst/>
              <a:gdLst/>
              <a:ahLst/>
              <a:cxnLst/>
              <a:rect l="l" t="t" r="r" b="b"/>
              <a:pathLst>
                <a:path w="31757" h="13741" extrusionOk="0">
                  <a:moveTo>
                    <a:pt x="0" y="0"/>
                  </a:moveTo>
                  <a:cubicBezTo>
                    <a:pt x="1368" y="638"/>
                    <a:pt x="2636" y="1478"/>
                    <a:pt x="3819" y="2415"/>
                  </a:cubicBezTo>
                  <a:cubicBezTo>
                    <a:pt x="4962" y="3325"/>
                    <a:pt x="5991" y="4356"/>
                    <a:pt x="7088" y="5320"/>
                  </a:cubicBezTo>
                  <a:cubicBezTo>
                    <a:pt x="8114" y="6223"/>
                    <a:pt x="9222" y="6937"/>
                    <a:pt x="10568" y="7247"/>
                  </a:cubicBezTo>
                  <a:cubicBezTo>
                    <a:pt x="11302" y="7416"/>
                    <a:pt x="12050" y="7499"/>
                    <a:pt x="12786" y="7659"/>
                  </a:cubicBezTo>
                  <a:cubicBezTo>
                    <a:pt x="13570" y="7829"/>
                    <a:pt x="14270" y="8140"/>
                    <a:pt x="14985" y="8492"/>
                  </a:cubicBezTo>
                  <a:cubicBezTo>
                    <a:pt x="15643" y="8816"/>
                    <a:pt x="16298" y="9045"/>
                    <a:pt x="17022" y="9167"/>
                  </a:cubicBezTo>
                  <a:cubicBezTo>
                    <a:pt x="17791" y="9296"/>
                    <a:pt x="18555" y="9379"/>
                    <a:pt x="19289" y="9659"/>
                  </a:cubicBezTo>
                  <a:cubicBezTo>
                    <a:pt x="19984" y="9921"/>
                    <a:pt x="20638" y="10291"/>
                    <a:pt x="21349" y="10513"/>
                  </a:cubicBezTo>
                  <a:cubicBezTo>
                    <a:pt x="22079" y="10744"/>
                    <a:pt x="22852" y="10834"/>
                    <a:pt x="23589" y="11063"/>
                  </a:cubicBezTo>
                  <a:cubicBezTo>
                    <a:pt x="25148" y="11552"/>
                    <a:pt x="26594" y="12293"/>
                    <a:pt x="28090" y="12931"/>
                  </a:cubicBezTo>
                  <a:cubicBezTo>
                    <a:pt x="28714" y="13199"/>
                    <a:pt x="29350" y="13430"/>
                    <a:pt x="30005" y="13596"/>
                  </a:cubicBezTo>
                  <a:cubicBezTo>
                    <a:pt x="30276" y="13664"/>
                    <a:pt x="30574" y="13740"/>
                    <a:pt x="30864" y="13740"/>
                  </a:cubicBezTo>
                  <a:cubicBezTo>
                    <a:pt x="30971" y="13740"/>
                    <a:pt x="31076" y="13730"/>
                    <a:pt x="31179" y="13705"/>
                  </a:cubicBezTo>
                  <a:cubicBezTo>
                    <a:pt x="31503" y="13623"/>
                    <a:pt x="31719" y="13352"/>
                    <a:pt x="31708" y="13013"/>
                  </a:cubicBezTo>
                  <a:cubicBezTo>
                    <a:pt x="31689" y="12548"/>
                    <a:pt x="31267" y="12161"/>
                    <a:pt x="30937" y="11889"/>
                  </a:cubicBezTo>
                  <a:cubicBezTo>
                    <a:pt x="29891" y="11038"/>
                    <a:pt x="28632" y="10394"/>
                    <a:pt x="27378" y="9913"/>
                  </a:cubicBezTo>
                  <a:cubicBezTo>
                    <a:pt x="26107" y="9424"/>
                    <a:pt x="24817" y="9087"/>
                    <a:pt x="23683" y="8307"/>
                  </a:cubicBezTo>
                  <a:cubicBezTo>
                    <a:pt x="22985" y="7829"/>
                    <a:pt x="22317" y="7315"/>
                    <a:pt x="21615" y="6850"/>
                  </a:cubicBezTo>
                  <a:lnTo>
                    <a:pt x="21301" y="6749"/>
                  </a:lnTo>
                  <a:lnTo>
                    <a:pt x="21301" y="6749"/>
                  </a:lnTo>
                  <a:cubicBezTo>
                    <a:pt x="21478" y="6864"/>
                    <a:pt x="21652" y="6980"/>
                    <a:pt x="21826" y="7101"/>
                  </a:cubicBezTo>
                  <a:cubicBezTo>
                    <a:pt x="22614" y="7654"/>
                    <a:pt x="23371" y="8261"/>
                    <a:pt x="24194" y="8764"/>
                  </a:cubicBezTo>
                  <a:cubicBezTo>
                    <a:pt x="25317" y="9451"/>
                    <a:pt x="26669" y="9703"/>
                    <a:pt x="27871" y="10219"/>
                  </a:cubicBezTo>
                  <a:cubicBezTo>
                    <a:pt x="28530" y="10504"/>
                    <a:pt x="29171" y="10834"/>
                    <a:pt x="29780" y="11211"/>
                  </a:cubicBezTo>
                  <a:cubicBezTo>
                    <a:pt x="30301" y="11532"/>
                    <a:pt x="30858" y="11875"/>
                    <a:pt x="31268" y="12335"/>
                  </a:cubicBezTo>
                  <a:cubicBezTo>
                    <a:pt x="31519" y="12613"/>
                    <a:pt x="31757" y="13038"/>
                    <a:pt x="31497" y="13390"/>
                  </a:cubicBezTo>
                  <a:cubicBezTo>
                    <a:pt x="31353" y="13585"/>
                    <a:pt x="31116" y="13636"/>
                    <a:pt x="30886" y="13636"/>
                  </a:cubicBezTo>
                  <a:cubicBezTo>
                    <a:pt x="30843" y="13636"/>
                    <a:pt x="30801" y="13635"/>
                    <a:pt x="30759" y="13632"/>
                  </a:cubicBezTo>
                  <a:cubicBezTo>
                    <a:pt x="30236" y="13597"/>
                    <a:pt x="29699" y="13421"/>
                    <a:pt x="29208" y="13256"/>
                  </a:cubicBezTo>
                  <a:cubicBezTo>
                    <a:pt x="27837" y="12792"/>
                    <a:pt x="26560" y="12088"/>
                    <a:pt x="25221" y="11548"/>
                  </a:cubicBezTo>
                  <a:cubicBezTo>
                    <a:pt x="24532" y="11271"/>
                    <a:pt x="23834" y="11016"/>
                    <a:pt x="23117" y="10821"/>
                  </a:cubicBezTo>
                  <a:cubicBezTo>
                    <a:pt x="22433" y="10635"/>
                    <a:pt x="21723" y="10562"/>
                    <a:pt x="21058" y="10311"/>
                  </a:cubicBezTo>
                  <a:cubicBezTo>
                    <a:pt x="20426" y="10072"/>
                    <a:pt x="19828" y="9746"/>
                    <a:pt x="19190" y="9518"/>
                  </a:cubicBezTo>
                  <a:cubicBezTo>
                    <a:pt x="18496" y="9272"/>
                    <a:pt x="17771" y="9197"/>
                    <a:pt x="17049" y="9078"/>
                  </a:cubicBezTo>
                  <a:cubicBezTo>
                    <a:pt x="16283" y="8949"/>
                    <a:pt x="15604" y="8694"/>
                    <a:pt x="14910" y="8350"/>
                  </a:cubicBezTo>
                  <a:cubicBezTo>
                    <a:pt x="14317" y="8058"/>
                    <a:pt x="13731" y="7796"/>
                    <a:pt x="13086" y="7635"/>
                  </a:cubicBezTo>
                  <a:cubicBezTo>
                    <a:pt x="11690" y="7291"/>
                    <a:pt x="10238" y="7254"/>
                    <a:pt x="8945" y="6559"/>
                  </a:cubicBezTo>
                  <a:cubicBezTo>
                    <a:pt x="7741" y="5914"/>
                    <a:pt x="6780" y="4922"/>
                    <a:pt x="5785" y="4005"/>
                  </a:cubicBezTo>
                  <a:cubicBezTo>
                    <a:pt x="4816" y="3105"/>
                    <a:pt x="3804" y="2252"/>
                    <a:pt x="2722" y="1494"/>
                  </a:cubicBezTo>
                  <a:cubicBezTo>
                    <a:pt x="2043" y="1019"/>
                    <a:pt x="1329" y="569"/>
                    <a:pt x="587" y="18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35"/>
            <p:cNvSpPr/>
            <p:nvPr/>
          </p:nvSpPr>
          <p:spPr>
            <a:xfrm>
              <a:off x="3228103" y="2800287"/>
              <a:ext cx="336465" cy="165964"/>
            </a:xfrm>
            <a:custGeom>
              <a:avLst/>
              <a:gdLst/>
              <a:ahLst/>
              <a:cxnLst/>
              <a:rect l="l" t="t" r="r" b="b"/>
              <a:pathLst>
                <a:path w="8823" h="4352" extrusionOk="0">
                  <a:moveTo>
                    <a:pt x="1" y="0"/>
                  </a:moveTo>
                  <a:cubicBezTo>
                    <a:pt x="700" y="386"/>
                    <a:pt x="1448" y="611"/>
                    <a:pt x="2231" y="860"/>
                  </a:cubicBezTo>
                  <a:cubicBezTo>
                    <a:pt x="3394" y="1228"/>
                    <a:pt x="4415" y="1858"/>
                    <a:pt x="5465" y="2464"/>
                  </a:cubicBezTo>
                  <a:cubicBezTo>
                    <a:pt x="6003" y="2772"/>
                    <a:pt x="6542" y="3084"/>
                    <a:pt x="7078" y="3395"/>
                  </a:cubicBezTo>
                  <a:cubicBezTo>
                    <a:pt x="7631" y="3714"/>
                    <a:pt x="8183" y="4092"/>
                    <a:pt x="8766" y="4348"/>
                  </a:cubicBezTo>
                  <a:cubicBezTo>
                    <a:pt x="8771" y="4351"/>
                    <a:pt x="8776" y="4351"/>
                    <a:pt x="8780" y="4351"/>
                  </a:cubicBezTo>
                  <a:cubicBezTo>
                    <a:pt x="8807" y="4351"/>
                    <a:pt x="8822" y="4318"/>
                    <a:pt x="8798" y="4300"/>
                  </a:cubicBezTo>
                  <a:cubicBezTo>
                    <a:pt x="8300" y="3937"/>
                    <a:pt x="7723" y="3663"/>
                    <a:pt x="7190" y="3357"/>
                  </a:cubicBezTo>
                  <a:cubicBezTo>
                    <a:pt x="6652" y="3049"/>
                    <a:pt x="6112" y="2740"/>
                    <a:pt x="5574" y="2431"/>
                  </a:cubicBezTo>
                  <a:cubicBezTo>
                    <a:pt x="4584" y="1862"/>
                    <a:pt x="3607" y="1238"/>
                    <a:pt x="2519" y="870"/>
                  </a:cubicBezTo>
                  <a:cubicBezTo>
                    <a:pt x="1828" y="638"/>
                    <a:pt x="1146" y="446"/>
                    <a:pt x="499" y="15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35"/>
            <p:cNvSpPr/>
            <p:nvPr/>
          </p:nvSpPr>
          <p:spPr>
            <a:xfrm>
              <a:off x="2484417" y="2564428"/>
              <a:ext cx="930608" cy="388939"/>
            </a:xfrm>
            <a:custGeom>
              <a:avLst/>
              <a:gdLst/>
              <a:ahLst/>
              <a:cxnLst/>
              <a:rect l="l" t="t" r="r" b="b"/>
              <a:pathLst>
                <a:path w="24403" h="10199" extrusionOk="0">
                  <a:moveTo>
                    <a:pt x="1" y="1"/>
                  </a:moveTo>
                  <a:cubicBezTo>
                    <a:pt x="1173" y="788"/>
                    <a:pt x="2062" y="1910"/>
                    <a:pt x="3056" y="2899"/>
                  </a:cubicBezTo>
                  <a:cubicBezTo>
                    <a:pt x="4004" y="3843"/>
                    <a:pt x="5119" y="4748"/>
                    <a:pt x="6467" y="5010"/>
                  </a:cubicBezTo>
                  <a:cubicBezTo>
                    <a:pt x="7248" y="5160"/>
                    <a:pt x="8051" y="4997"/>
                    <a:pt x="8831" y="5176"/>
                  </a:cubicBezTo>
                  <a:cubicBezTo>
                    <a:pt x="9572" y="5347"/>
                    <a:pt x="10237" y="5729"/>
                    <a:pt x="10912" y="6062"/>
                  </a:cubicBezTo>
                  <a:cubicBezTo>
                    <a:pt x="11519" y="6359"/>
                    <a:pt x="12130" y="6595"/>
                    <a:pt x="12804" y="6681"/>
                  </a:cubicBezTo>
                  <a:cubicBezTo>
                    <a:pt x="13711" y="6800"/>
                    <a:pt x="14552" y="6922"/>
                    <a:pt x="15418" y="7239"/>
                  </a:cubicBezTo>
                  <a:cubicBezTo>
                    <a:pt x="17035" y="7835"/>
                    <a:pt x="18630" y="8498"/>
                    <a:pt x="20234" y="9130"/>
                  </a:cubicBezTo>
                  <a:cubicBezTo>
                    <a:pt x="21353" y="9570"/>
                    <a:pt x="22441" y="9986"/>
                    <a:pt x="23639" y="10149"/>
                  </a:cubicBezTo>
                  <a:cubicBezTo>
                    <a:pt x="23711" y="10160"/>
                    <a:pt x="23901" y="10198"/>
                    <a:pt x="24065" y="10198"/>
                  </a:cubicBezTo>
                  <a:cubicBezTo>
                    <a:pt x="24189" y="10198"/>
                    <a:pt x="24299" y="10176"/>
                    <a:pt x="24333" y="10105"/>
                  </a:cubicBezTo>
                  <a:cubicBezTo>
                    <a:pt x="24403" y="9956"/>
                    <a:pt x="24080" y="9833"/>
                    <a:pt x="23996" y="9788"/>
                  </a:cubicBezTo>
                  <a:cubicBezTo>
                    <a:pt x="22905" y="9246"/>
                    <a:pt x="21744" y="8842"/>
                    <a:pt x="20606" y="8421"/>
                  </a:cubicBezTo>
                  <a:cubicBezTo>
                    <a:pt x="18848" y="7770"/>
                    <a:pt x="17298" y="6702"/>
                    <a:pt x="15770" y="5636"/>
                  </a:cubicBezTo>
                  <a:cubicBezTo>
                    <a:pt x="15764" y="5632"/>
                    <a:pt x="15758" y="5630"/>
                    <a:pt x="15752" y="5630"/>
                  </a:cubicBezTo>
                  <a:cubicBezTo>
                    <a:pt x="15723" y="5630"/>
                    <a:pt x="15704" y="5678"/>
                    <a:pt x="15735" y="5701"/>
                  </a:cubicBezTo>
                  <a:cubicBezTo>
                    <a:pt x="17110" y="6659"/>
                    <a:pt x="18501" y="7628"/>
                    <a:pt x="20054" y="8282"/>
                  </a:cubicBezTo>
                  <a:cubicBezTo>
                    <a:pt x="20883" y="8632"/>
                    <a:pt x="21761" y="8855"/>
                    <a:pt x="22574" y="9246"/>
                  </a:cubicBezTo>
                  <a:cubicBezTo>
                    <a:pt x="22947" y="9426"/>
                    <a:pt x="23324" y="9578"/>
                    <a:pt x="23703" y="9742"/>
                  </a:cubicBezTo>
                  <a:cubicBezTo>
                    <a:pt x="23811" y="9791"/>
                    <a:pt x="24130" y="9883"/>
                    <a:pt x="24191" y="9993"/>
                  </a:cubicBezTo>
                  <a:cubicBezTo>
                    <a:pt x="24237" y="10079"/>
                    <a:pt x="24143" y="10102"/>
                    <a:pt x="24025" y="10102"/>
                  </a:cubicBezTo>
                  <a:cubicBezTo>
                    <a:pt x="23918" y="10102"/>
                    <a:pt x="23792" y="10083"/>
                    <a:pt x="23732" y="10076"/>
                  </a:cubicBezTo>
                  <a:cubicBezTo>
                    <a:pt x="23137" y="10006"/>
                    <a:pt x="22542" y="9861"/>
                    <a:pt x="21968" y="9696"/>
                  </a:cubicBezTo>
                  <a:cubicBezTo>
                    <a:pt x="21265" y="9492"/>
                    <a:pt x="20586" y="9178"/>
                    <a:pt x="19905" y="8911"/>
                  </a:cubicBezTo>
                  <a:cubicBezTo>
                    <a:pt x="19035" y="8567"/>
                    <a:pt x="18164" y="8225"/>
                    <a:pt x="17294" y="7881"/>
                  </a:cubicBezTo>
                  <a:cubicBezTo>
                    <a:pt x="16450" y="7548"/>
                    <a:pt x="15610" y="7178"/>
                    <a:pt x="14738" y="6920"/>
                  </a:cubicBezTo>
                  <a:cubicBezTo>
                    <a:pt x="13879" y="6665"/>
                    <a:pt x="12976" y="6704"/>
                    <a:pt x="12120" y="6460"/>
                  </a:cubicBezTo>
                  <a:cubicBezTo>
                    <a:pt x="11345" y="6242"/>
                    <a:pt x="10652" y="5815"/>
                    <a:pt x="9927" y="5481"/>
                  </a:cubicBezTo>
                  <a:cubicBezTo>
                    <a:pt x="9255" y="5175"/>
                    <a:pt x="8588" y="5003"/>
                    <a:pt x="7849" y="5000"/>
                  </a:cubicBezTo>
                  <a:cubicBezTo>
                    <a:pt x="6926" y="4997"/>
                    <a:pt x="6106" y="4927"/>
                    <a:pt x="5271" y="4501"/>
                  </a:cubicBezTo>
                  <a:cubicBezTo>
                    <a:pt x="4554" y="4133"/>
                    <a:pt x="3925" y="3620"/>
                    <a:pt x="3344" y="3065"/>
                  </a:cubicBezTo>
                  <a:cubicBezTo>
                    <a:pt x="2311" y="2077"/>
                    <a:pt x="1424" y="925"/>
                    <a:pt x="260" y="8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35"/>
            <p:cNvSpPr/>
            <p:nvPr/>
          </p:nvSpPr>
          <p:spPr>
            <a:xfrm>
              <a:off x="3013371" y="2732179"/>
              <a:ext cx="66851" cy="43131"/>
            </a:xfrm>
            <a:custGeom>
              <a:avLst/>
              <a:gdLst/>
              <a:ahLst/>
              <a:cxnLst/>
              <a:rect l="l" t="t" r="r" b="b"/>
              <a:pathLst>
                <a:path w="1753" h="1131" extrusionOk="0">
                  <a:moveTo>
                    <a:pt x="0" y="0"/>
                  </a:moveTo>
                  <a:lnTo>
                    <a:pt x="0" y="0"/>
                  </a:lnTo>
                  <a:cubicBezTo>
                    <a:pt x="594" y="339"/>
                    <a:pt x="1166" y="717"/>
                    <a:pt x="1713" y="1127"/>
                  </a:cubicBezTo>
                  <a:cubicBezTo>
                    <a:pt x="1717" y="1130"/>
                    <a:pt x="1721" y="1131"/>
                    <a:pt x="1725" y="1131"/>
                  </a:cubicBezTo>
                  <a:cubicBezTo>
                    <a:pt x="1743" y="1131"/>
                    <a:pt x="1752" y="1104"/>
                    <a:pt x="1735" y="1092"/>
                  </a:cubicBezTo>
                  <a:cubicBezTo>
                    <a:pt x="1266" y="741"/>
                    <a:pt x="769" y="397"/>
                    <a:pt x="250" y="7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35"/>
            <p:cNvSpPr/>
            <p:nvPr/>
          </p:nvSpPr>
          <p:spPr>
            <a:xfrm>
              <a:off x="2536660" y="2581055"/>
              <a:ext cx="356448" cy="177366"/>
            </a:xfrm>
            <a:custGeom>
              <a:avLst/>
              <a:gdLst/>
              <a:ahLst/>
              <a:cxnLst/>
              <a:rect l="l" t="t" r="r" b="b"/>
              <a:pathLst>
                <a:path w="9347" h="4651" extrusionOk="0">
                  <a:moveTo>
                    <a:pt x="1" y="0"/>
                  </a:moveTo>
                  <a:cubicBezTo>
                    <a:pt x="498" y="578"/>
                    <a:pt x="1210" y="953"/>
                    <a:pt x="1769" y="1462"/>
                  </a:cubicBezTo>
                  <a:cubicBezTo>
                    <a:pt x="2211" y="1864"/>
                    <a:pt x="2612" y="2316"/>
                    <a:pt x="3111" y="2652"/>
                  </a:cubicBezTo>
                  <a:cubicBezTo>
                    <a:pt x="3625" y="2997"/>
                    <a:pt x="4217" y="3186"/>
                    <a:pt x="4818" y="3321"/>
                  </a:cubicBezTo>
                  <a:cubicBezTo>
                    <a:pt x="5532" y="3480"/>
                    <a:pt x="6260" y="3565"/>
                    <a:pt x="6966" y="3764"/>
                  </a:cubicBezTo>
                  <a:cubicBezTo>
                    <a:pt x="7763" y="3989"/>
                    <a:pt x="8508" y="4365"/>
                    <a:pt x="9287" y="4648"/>
                  </a:cubicBezTo>
                  <a:cubicBezTo>
                    <a:pt x="9291" y="4650"/>
                    <a:pt x="9296" y="4651"/>
                    <a:pt x="9300" y="4651"/>
                  </a:cubicBezTo>
                  <a:cubicBezTo>
                    <a:pt x="9336" y="4651"/>
                    <a:pt x="9346" y="4589"/>
                    <a:pt x="9305" y="4575"/>
                  </a:cubicBezTo>
                  <a:cubicBezTo>
                    <a:pt x="8190" y="4138"/>
                    <a:pt x="7131" y="3677"/>
                    <a:pt x="5949" y="3457"/>
                  </a:cubicBezTo>
                  <a:cubicBezTo>
                    <a:pt x="4766" y="3239"/>
                    <a:pt x="3621" y="3046"/>
                    <a:pt x="2684" y="2226"/>
                  </a:cubicBezTo>
                  <a:cubicBezTo>
                    <a:pt x="2304" y="1894"/>
                    <a:pt x="1964" y="1512"/>
                    <a:pt x="1570" y="1194"/>
                  </a:cubicBezTo>
                  <a:cubicBezTo>
                    <a:pt x="1306" y="984"/>
                    <a:pt x="1025" y="790"/>
                    <a:pt x="760" y="578"/>
                  </a:cubicBezTo>
                  <a:cubicBezTo>
                    <a:pt x="552" y="413"/>
                    <a:pt x="326" y="241"/>
                    <a:pt x="138" y="4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35"/>
            <p:cNvSpPr/>
            <p:nvPr/>
          </p:nvSpPr>
          <p:spPr>
            <a:xfrm>
              <a:off x="2909342" y="2763678"/>
              <a:ext cx="66317" cy="29555"/>
            </a:xfrm>
            <a:custGeom>
              <a:avLst/>
              <a:gdLst/>
              <a:ahLst/>
              <a:cxnLst/>
              <a:rect l="l" t="t" r="r" b="b"/>
              <a:pathLst>
                <a:path w="1739" h="775" extrusionOk="0">
                  <a:moveTo>
                    <a:pt x="26" y="1"/>
                  </a:moveTo>
                  <a:cubicBezTo>
                    <a:pt x="11" y="1"/>
                    <a:pt x="1" y="21"/>
                    <a:pt x="17" y="30"/>
                  </a:cubicBezTo>
                  <a:cubicBezTo>
                    <a:pt x="528" y="350"/>
                    <a:pt x="1102" y="645"/>
                    <a:pt x="1696" y="774"/>
                  </a:cubicBezTo>
                  <a:cubicBezTo>
                    <a:pt x="1699" y="774"/>
                    <a:pt x="1701" y="775"/>
                    <a:pt x="1703" y="775"/>
                  </a:cubicBezTo>
                  <a:cubicBezTo>
                    <a:pt x="1731" y="775"/>
                    <a:pt x="1739" y="736"/>
                    <a:pt x="1711" y="725"/>
                  </a:cubicBezTo>
                  <a:cubicBezTo>
                    <a:pt x="1130" y="511"/>
                    <a:pt x="571" y="315"/>
                    <a:pt x="34" y="3"/>
                  </a:cubicBezTo>
                  <a:cubicBezTo>
                    <a:pt x="31" y="1"/>
                    <a:pt x="28" y="1"/>
                    <a:pt x="26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35"/>
            <p:cNvSpPr/>
            <p:nvPr/>
          </p:nvSpPr>
          <p:spPr>
            <a:xfrm>
              <a:off x="2846612" y="2679326"/>
              <a:ext cx="222213" cy="127142"/>
            </a:xfrm>
            <a:custGeom>
              <a:avLst/>
              <a:gdLst/>
              <a:ahLst/>
              <a:cxnLst/>
              <a:rect l="l" t="t" r="r" b="b"/>
              <a:pathLst>
                <a:path w="5827" h="3334" extrusionOk="0">
                  <a:moveTo>
                    <a:pt x="1" y="0"/>
                  </a:moveTo>
                  <a:lnTo>
                    <a:pt x="1" y="0"/>
                  </a:lnTo>
                  <a:cubicBezTo>
                    <a:pt x="208" y="175"/>
                    <a:pt x="422" y="341"/>
                    <a:pt x="654" y="483"/>
                  </a:cubicBezTo>
                  <a:cubicBezTo>
                    <a:pt x="1051" y="724"/>
                    <a:pt x="1491" y="877"/>
                    <a:pt x="1928" y="1025"/>
                  </a:cubicBezTo>
                  <a:cubicBezTo>
                    <a:pt x="2851" y="1338"/>
                    <a:pt x="3724" y="1680"/>
                    <a:pt x="4555" y="2193"/>
                  </a:cubicBezTo>
                  <a:cubicBezTo>
                    <a:pt x="4796" y="2342"/>
                    <a:pt x="5827" y="3024"/>
                    <a:pt x="5064" y="3285"/>
                  </a:cubicBezTo>
                  <a:cubicBezTo>
                    <a:pt x="5019" y="3301"/>
                    <a:pt x="4972" y="3308"/>
                    <a:pt x="4923" y="3308"/>
                  </a:cubicBezTo>
                  <a:cubicBezTo>
                    <a:pt x="4633" y="3308"/>
                    <a:pt x="4289" y="3069"/>
                    <a:pt x="4018" y="3043"/>
                  </a:cubicBezTo>
                  <a:cubicBezTo>
                    <a:pt x="4017" y="3043"/>
                    <a:pt x="4017" y="3043"/>
                    <a:pt x="4017" y="3043"/>
                  </a:cubicBezTo>
                  <a:cubicBezTo>
                    <a:pt x="3996" y="3043"/>
                    <a:pt x="3991" y="3075"/>
                    <a:pt x="4012" y="3079"/>
                  </a:cubicBezTo>
                  <a:cubicBezTo>
                    <a:pt x="4190" y="3102"/>
                    <a:pt x="4696" y="3333"/>
                    <a:pt x="5044" y="3333"/>
                  </a:cubicBezTo>
                  <a:cubicBezTo>
                    <a:pt x="5275" y="3333"/>
                    <a:pt x="5436" y="3230"/>
                    <a:pt x="5381" y="2894"/>
                  </a:cubicBezTo>
                  <a:cubicBezTo>
                    <a:pt x="5328" y="2587"/>
                    <a:pt x="4968" y="2371"/>
                    <a:pt x="4732" y="2219"/>
                  </a:cubicBezTo>
                  <a:cubicBezTo>
                    <a:pt x="4292" y="1934"/>
                    <a:pt x="3843" y="1674"/>
                    <a:pt x="3360" y="1468"/>
                  </a:cubicBezTo>
                  <a:cubicBezTo>
                    <a:pt x="2813" y="1236"/>
                    <a:pt x="2248" y="1060"/>
                    <a:pt x="1689" y="863"/>
                  </a:cubicBezTo>
                  <a:cubicBezTo>
                    <a:pt x="1137" y="667"/>
                    <a:pt x="676" y="409"/>
                    <a:pt x="228" y="7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35"/>
            <p:cNvSpPr/>
            <p:nvPr/>
          </p:nvSpPr>
          <p:spPr>
            <a:xfrm>
              <a:off x="2619258" y="2607176"/>
              <a:ext cx="243683" cy="122795"/>
            </a:xfrm>
            <a:custGeom>
              <a:avLst/>
              <a:gdLst/>
              <a:ahLst/>
              <a:cxnLst/>
              <a:rect l="l" t="t" r="r" b="b"/>
              <a:pathLst>
                <a:path w="6390" h="3220" extrusionOk="0">
                  <a:moveTo>
                    <a:pt x="0" y="0"/>
                  </a:moveTo>
                  <a:lnTo>
                    <a:pt x="0" y="0"/>
                  </a:lnTo>
                  <a:cubicBezTo>
                    <a:pt x="66" y="392"/>
                    <a:pt x="522" y="813"/>
                    <a:pt x="757" y="987"/>
                  </a:cubicBezTo>
                  <a:cubicBezTo>
                    <a:pt x="1531" y="1563"/>
                    <a:pt x="2498" y="1733"/>
                    <a:pt x="3406" y="1988"/>
                  </a:cubicBezTo>
                  <a:cubicBezTo>
                    <a:pt x="4436" y="2278"/>
                    <a:pt x="5308" y="2909"/>
                    <a:pt x="6325" y="3218"/>
                  </a:cubicBezTo>
                  <a:cubicBezTo>
                    <a:pt x="6329" y="3219"/>
                    <a:pt x="6333" y="3220"/>
                    <a:pt x="6337" y="3220"/>
                  </a:cubicBezTo>
                  <a:cubicBezTo>
                    <a:pt x="6376" y="3220"/>
                    <a:pt x="6390" y="3158"/>
                    <a:pt x="6347" y="3145"/>
                  </a:cubicBezTo>
                  <a:cubicBezTo>
                    <a:pt x="5599" y="2916"/>
                    <a:pt x="4952" y="2473"/>
                    <a:pt x="4233" y="2182"/>
                  </a:cubicBezTo>
                  <a:cubicBezTo>
                    <a:pt x="3487" y="1878"/>
                    <a:pt x="2685" y="1760"/>
                    <a:pt x="1928" y="1497"/>
                  </a:cubicBezTo>
                  <a:cubicBezTo>
                    <a:pt x="1246" y="1260"/>
                    <a:pt x="446" y="865"/>
                    <a:pt x="145" y="164"/>
                  </a:cubicBezTo>
                  <a:cubicBezTo>
                    <a:pt x="126" y="118"/>
                    <a:pt x="112" y="75"/>
                    <a:pt x="102" y="3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35"/>
            <p:cNvSpPr/>
            <p:nvPr/>
          </p:nvSpPr>
          <p:spPr>
            <a:xfrm>
              <a:off x="2684543" y="2625786"/>
              <a:ext cx="157955" cy="69101"/>
            </a:xfrm>
            <a:custGeom>
              <a:avLst/>
              <a:gdLst/>
              <a:ahLst/>
              <a:cxnLst/>
              <a:rect l="l" t="t" r="r" b="b"/>
              <a:pathLst>
                <a:path w="4142" h="1812" extrusionOk="0">
                  <a:moveTo>
                    <a:pt x="312" y="0"/>
                  </a:moveTo>
                  <a:cubicBezTo>
                    <a:pt x="215" y="0"/>
                    <a:pt x="117" y="13"/>
                    <a:pt x="20" y="43"/>
                  </a:cubicBezTo>
                  <a:cubicBezTo>
                    <a:pt x="0" y="52"/>
                    <a:pt x="7" y="80"/>
                    <a:pt x="24" y="80"/>
                  </a:cubicBezTo>
                  <a:cubicBezTo>
                    <a:pt x="26" y="80"/>
                    <a:pt x="28" y="79"/>
                    <a:pt x="30" y="79"/>
                  </a:cubicBezTo>
                  <a:cubicBezTo>
                    <a:pt x="119" y="54"/>
                    <a:pt x="208" y="42"/>
                    <a:pt x="298" y="42"/>
                  </a:cubicBezTo>
                  <a:cubicBezTo>
                    <a:pt x="995" y="42"/>
                    <a:pt x="1701" y="725"/>
                    <a:pt x="2257" y="1046"/>
                  </a:cubicBezTo>
                  <a:cubicBezTo>
                    <a:pt x="2830" y="1379"/>
                    <a:pt x="3459" y="1662"/>
                    <a:pt x="4107" y="1811"/>
                  </a:cubicBezTo>
                  <a:cubicBezTo>
                    <a:pt x="4109" y="1812"/>
                    <a:pt x="4111" y="1812"/>
                    <a:pt x="4112" y="1812"/>
                  </a:cubicBezTo>
                  <a:cubicBezTo>
                    <a:pt x="4133" y="1812"/>
                    <a:pt x="4141" y="1781"/>
                    <a:pt x="4119" y="1773"/>
                  </a:cubicBezTo>
                  <a:cubicBezTo>
                    <a:pt x="3305" y="1490"/>
                    <a:pt x="2539" y="1178"/>
                    <a:pt x="1816" y="702"/>
                  </a:cubicBezTo>
                  <a:cubicBezTo>
                    <a:pt x="1382" y="418"/>
                    <a:pt x="858" y="0"/>
                    <a:pt x="312" y="0"/>
                  </a:cubicBezTo>
                  <a:close/>
                </a:path>
              </a:pathLst>
            </a:custGeom>
            <a:solidFill>
              <a:srgbClr val="FCD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35"/>
            <p:cNvSpPr/>
            <p:nvPr/>
          </p:nvSpPr>
          <p:spPr>
            <a:xfrm>
              <a:off x="2869416" y="2708460"/>
              <a:ext cx="136409" cy="74821"/>
            </a:xfrm>
            <a:custGeom>
              <a:avLst/>
              <a:gdLst/>
              <a:ahLst/>
              <a:cxnLst/>
              <a:rect l="l" t="t" r="r" b="b"/>
              <a:pathLst>
                <a:path w="3577" h="1962" extrusionOk="0">
                  <a:moveTo>
                    <a:pt x="13" y="1"/>
                  </a:moveTo>
                  <a:cubicBezTo>
                    <a:pt x="6" y="1"/>
                    <a:pt x="0" y="14"/>
                    <a:pt x="9" y="16"/>
                  </a:cubicBezTo>
                  <a:cubicBezTo>
                    <a:pt x="649" y="318"/>
                    <a:pt x="1289" y="622"/>
                    <a:pt x="1932" y="919"/>
                  </a:cubicBezTo>
                  <a:cubicBezTo>
                    <a:pt x="2478" y="1171"/>
                    <a:pt x="3208" y="1389"/>
                    <a:pt x="3517" y="1948"/>
                  </a:cubicBezTo>
                  <a:cubicBezTo>
                    <a:pt x="3523" y="1957"/>
                    <a:pt x="3531" y="1961"/>
                    <a:pt x="3540" y="1961"/>
                  </a:cubicBezTo>
                  <a:cubicBezTo>
                    <a:pt x="3558" y="1961"/>
                    <a:pt x="3577" y="1942"/>
                    <a:pt x="3565" y="1921"/>
                  </a:cubicBezTo>
                  <a:cubicBezTo>
                    <a:pt x="3288" y="1426"/>
                    <a:pt x="2732" y="1234"/>
                    <a:pt x="2242" y="1011"/>
                  </a:cubicBezTo>
                  <a:cubicBezTo>
                    <a:pt x="1502" y="670"/>
                    <a:pt x="758" y="337"/>
                    <a:pt x="16" y="2"/>
                  </a:cubicBezTo>
                  <a:cubicBezTo>
                    <a:pt x="15" y="1"/>
                    <a:pt x="14" y="1"/>
                    <a:pt x="13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35"/>
            <p:cNvSpPr/>
            <p:nvPr/>
          </p:nvSpPr>
          <p:spPr>
            <a:xfrm>
              <a:off x="3443445" y="2907862"/>
              <a:ext cx="215997" cy="234454"/>
            </a:xfrm>
            <a:custGeom>
              <a:avLst/>
              <a:gdLst/>
              <a:ahLst/>
              <a:cxnLst/>
              <a:rect l="l" t="t" r="r" b="b"/>
              <a:pathLst>
                <a:path w="5664" h="6148" extrusionOk="0">
                  <a:moveTo>
                    <a:pt x="2918" y="0"/>
                  </a:moveTo>
                  <a:cubicBezTo>
                    <a:pt x="2895" y="0"/>
                    <a:pt x="2871" y="0"/>
                    <a:pt x="2847" y="1"/>
                  </a:cubicBezTo>
                  <a:cubicBezTo>
                    <a:pt x="1097" y="53"/>
                    <a:pt x="1" y="2304"/>
                    <a:pt x="286" y="3806"/>
                  </a:cubicBezTo>
                  <a:cubicBezTo>
                    <a:pt x="408" y="4448"/>
                    <a:pt x="714" y="5065"/>
                    <a:pt x="1203" y="5509"/>
                  </a:cubicBezTo>
                  <a:cubicBezTo>
                    <a:pt x="1636" y="5903"/>
                    <a:pt x="2219" y="6148"/>
                    <a:pt x="2808" y="6148"/>
                  </a:cubicBezTo>
                  <a:cubicBezTo>
                    <a:pt x="2884" y="6148"/>
                    <a:pt x="2960" y="6144"/>
                    <a:pt x="3036" y="6135"/>
                  </a:cubicBezTo>
                  <a:cubicBezTo>
                    <a:pt x="3725" y="6058"/>
                    <a:pt x="4349" y="5631"/>
                    <a:pt x="4737" y="5068"/>
                  </a:cubicBezTo>
                  <a:cubicBezTo>
                    <a:pt x="5663" y="3728"/>
                    <a:pt x="5418" y="916"/>
                    <a:pt x="3789" y="180"/>
                  </a:cubicBezTo>
                  <a:cubicBezTo>
                    <a:pt x="3532" y="64"/>
                    <a:pt x="3243" y="0"/>
                    <a:pt x="29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35"/>
            <p:cNvSpPr/>
            <p:nvPr/>
          </p:nvSpPr>
          <p:spPr>
            <a:xfrm>
              <a:off x="3468652" y="2936615"/>
              <a:ext cx="77033" cy="161502"/>
            </a:xfrm>
            <a:custGeom>
              <a:avLst/>
              <a:gdLst/>
              <a:ahLst/>
              <a:cxnLst/>
              <a:rect l="l" t="t" r="r" b="b"/>
              <a:pathLst>
                <a:path w="2020" h="4235" extrusionOk="0">
                  <a:moveTo>
                    <a:pt x="2007" y="1"/>
                  </a:moveTo>
                  <a:cubicBezTo>
                    <a:pt x="2006" y="1"/>
                    <a:pt x="2006" y="1"/>
                    <a:pt x="2005" y="1"/>
                  </a:cubicBezTo>
                  <a:cubicBezTo>
                    <a:pt x="1111" y="54"/>
                    <a:pt x="512" y="855"/>
                    <a:pt x="397" y="1698"/>
                  </a:cubicBezTo>
                  <a:cubicBezTo>
                    <a:pt x="293" y="2462"/>
                    <a:pt x="522" y="3938"/>
                    <a:pt x="1383" y="4233"/>
                  </a:cubicBezTo>
                  <a:cubicBezTo>
                    <a:pt x="1386" y="4234"/>
                    <a:pt x="1388" y="4235"/>
                    <a:pt x="1390" y="4235"/>
                  </a:cubicBezTo>
                  <a:cubicBezTo>
                    <a:pt x="1407" y="4235"/>
                    <a:pt x="1413" y="4209"/>
                    <a:pt x="1398" y="4200"/>
                  </a:cubicBezTo>
                  <a:cubicBezTo>
                    <a:pt x="0" y="3221"/>
                    <a:pt x="99" y="341"/>
                    <a:pt x="2007" y="22"/>
                  </a:cubicBezTo>
                  <a:cubicBezTo>
                    <a:pt x="2019" y="21"/>
                    <a:pt x="2018" y="1"/>
                    <a:pt x="20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35"/>
            <p:cNvSpPr/>
            <p:nvPr/>
          </p:nvSpPr>
          <p:spPr>
            <a:xfrm>
              <a:off x="3533479" y="3071495"/>
              <a:ext cx="81723" cy="41110"/>
            </a:xfrm>
            <a:custGeom>
              <a:avLst/>
              <a:gdLst/>
              <a:ahLst/>
              <a:cxnLst/>
              <a:rect l="l" t="t" r="r" b="b"/>
              <a:pathLst>
                <a:path w="2143" h="1078" extrusionOk="0">
                  <a:moveTo>
                    <a:pt x="2115" y="1"/>
                  </a:moveTo>
                  <a:cubicBezTo>
                    <a:pt x="2108" y="1"/>
                    <a:pt x="2101" y="4"/>
                    <a:pt x="2097" y="11"/>
                  </a:cubicBezTo>
                  <a:cubicBezTo>
                    <a:pt x="1912" y="334"/>
                    <a:pt x="1726" y="669"/>
                    <a:pt x="1402" y="873"/>
                  </a:cubicBezTo>
                  <a:cubicBezTo>
                    <a:pt x="1214" y="991"/>
                    <a:pt x="1015" y="1040"/>
                    <a:pt x="814" y="1040"/>
                  </a:cubicBezTo>
                  <a:cubicBezTo>
                    <a:pt x="545" y="1040"/>
                    <a:pt x="274" y="952"/>
                    <a:pt x="23" y="828"/>
                  </a:cubicBezTo>
                  <a:cubicBezTo>
                    <a:pt x="21" y="827"/>
                    <a:pt x="19" y="827"/>
                    <a:pt x="17" y="827"/>
                  </a:cubicBezTo>
                  <a:cubicBezTo>
                    <a:pt x="7" y="827"/>
                    <a:pt x="1" y="842"/>
                    <a:pt x="12" y="848"/>
                  </a:cubicBezTo>
                  <a:cubicBezTo>
                    <a:pt x="278" y="1005"/>
                    <a:pt x="541" y="1078"/>
                    <a:pt x="789" y="1078"/>
                  </a:cubicBezTo>
                  <a:cubicBezTo>
                    <a:pt x="1374" y="1078"/>
                    <a:pt x="1875" y="674"/>
                    <a:pt x="2137" y="27"/>
                  </a:cubicBezTo>
                  <a:cubicBezTo>
                    <a:pt x="2143" y="12"/>
                    <a:pt x="2129" y="1"/>
                    <a:pt x="2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35"/>
            <p:cNvSpPr/>
            <p:nvPr/>
          </p:nvSpPr>
          <p:spPr>
            <a:xfrm>
              <a:off x="3566732" y="2930705"/>
              <a:ext cx="60330" cy="120087"/>
            </a:xfrm>
            <a:custGeom>
              <a:avLst/>
              <a:gdLst/>
              <a:ahLst/>
              <a:cxnLst/>
              <a:rect l="l" t="t" r="r" b="b"/>
              <a:pathLst>
                <a:path w="1582" h="3149" extrusionOk="0">
                  <a:moveTo>
                    <a:pt x="81" y="1"/>
                  </a:moveTo>
                  <a:cubicBezTo>
                    <a:pt x="71" y="1"/>
                    <a:pt x="62" y="1"/>
                    <a:pt x="52" y="1"/>
                  </a:cubicBezTo>
                  <a:cubicBezTo>
                    <a:pt x="1" y="4"/>
                    <a:pt x="1" y="79"/>
                    <a:pt x="52" y="83"/>
                  </a:cubicBezTo>
                  <a:cubicBezTo>
                    <a:pt x="707" y="126"/>
                    <a:pt x="1106" y="894"/>
                    <a:pt x="1297" y="1442"/>
                  </a:cubicBezTo>
                  <a:cubicBezTo>
                    <a:pt x="1486" y="1989"/>
                    <a:pt x="1516" y="2564"/>
                    <a:pt x="1400" y="3130"/>
                  </a:cubicBezTo>
                  <a:cubicBezTo>
                    <a:pt x="1398" y="3141"/>
                    <a:pt x="1408" y="3149"/>
                    <a:pt x="1417" y="3149"/>
                  </a:cubicBezTo>
                  <a:cubicBezTo>
                    <a:pt x="1422" y="3149"/>
                    <a:pt x="1428" y="3146"/>
                    <a:pt x="1430" y="3139"/>
                  </a:cubicBezTo>
                  <a:cubicBezTo>
                    <a:pt x="1582" y="2462"/>
                    <a:pt x="1530" y="1760"/>
                    <a:pt x="1248" y="1122"/>
                  </a:cubicBezTo>
                  <a:cubicBezTo>
                    <a:pt x="1043" y="654"/>
                    <a:pt x="661" y="1"/>
                    <a:pt x="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35"/>
            <p:cNvSpPr/>
            <p:nvPr/>
          </p:nvSpPr>
          <p:spPr>
            <a:xfrm>
              <a:off x="3497214" y="2949123"/>
              <a:ext cx="105634" cy="81418"/>
            </a:xfrm>
            <a:custGeom>
              <a:avLst/>
              <a:gdLst/>
              <a:ahLst/>
              <a:cxnLst/>
              <a:rect l="l" t="t" r="r" b="b"/>
              <a:pathLst>
                <a:path w="2770" h="2135" extrusionOk="0">
                  <a:moveTo>
                    <a:pt x="1515" y="0"/>
                  </a:moveTo>
                  <a:cubicBezTo>
                    <a:pt x="1447" y="0"/>
                    <a:pt x="1378" y="6"/>
                    <a:pt x="1308" y="17"/>
                  </a:cubicBezTo>
                  <a:cubicBezTo>
                    <a:pt x="339" y="175"/>
                    <a:pt x="1" y="1255"/>
                    <a:pt x="210" y="2112"/>
                  </a:cubicBezTo>
                  <a:cubicBezTo>
                    <a:pt x="213" y="2127"/>
                    <a:pt x="226" y="2134"/>
                    <a:pt x="239" y="2134"/>
                  </a:cubicBezTo>
                  <a:cubicBezTo>
                    <a:pt x="255" y="2134"/>
                    <a:pt x="271" y="2124"/>
                    <a:pt x="269" y="2104"/>
                  </a:cubicBezTo>
                  <a:cubicBezTo>
                    <a:pt x="211" y="1324"/>
                    <a:pt x="296" y="400"/>
                    <a:pt x="1175" y="134"/>
                  </a:cubicBezTo>
                  <a:cubicBezTo>
                    <a:pt x="1292" y="99"/>
                    <a:pt x="1409" y="83"/>
                    <a:pt x="1522" y="83"/>
                  </a:cubicBezTo>
                  <a:cubicBezTo>
                    <a:pt x="2164" y="83"/>
                    <a:pt x="2712" y="609"/>
                    <a:pt x="2734" y="1291"/>
                  </a:cubicBezTo>
                  <a:cubicBezTo>
                    <a:pt x="2735" y="1301"/>
                    <a:pt x="2745" y="1306"/>
                    <a:pt x="2753" y="1306"/>
                  </a:cubicBezTo>
                  <a:cubicBezTo>
                    <a:pt x="2761" y="1306"/>
                    <a:pt x="2768" y="1301"/>
                    <a:pt x="2768" y="1291"/>
                  </a:cubicBezTo>
                  <a:cubicBezTo>
                    <a:pt x="2770" y="577"/>
                    <a:pt x="2213" y="0"/>
                    <a:pt x="15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35"/>
            <p:cNvSpPr/>
            <p:nvPr/>
          </p:nvSpPr>
          <p:spPr>
            <a:xfrm>
              <a:off x="3514908" y="3042551"/>
              <a:ext cx="35847" cy="37716"/>
            </a:xfrm>
            <a:custGeom>
              <a:avLst/>
              <a:gdLst/>
              <a:ahLst/>
              <a:cxnLst/>
              <a:rect l="l" t="t" r="r" b="b"/>
              <a:pathLst>
                <a:path w="940" h="989" extrusionOk="0">
                  <a:moveTo>
                    <a:pt x="18" y="0"/>
                  </a:moveTo>
                  <a:cubicBezTo>
                    <a:pt x="9" y="0"/>
                    <a:pt x="1" y="9"/>
                    <a:pt x="5" y="19"/>
                  </a:cubicBezTo>
                  <a:cubicBezTo>
                    <a:pt x="209" y="408"/>
                    <a:pt x="418" y="916"/>
                    <a:pt x="913" y="988"/>
                  </a:cubicBezTo>
                  <a:cubicBezTo>
                    <a:pt x="913" y="988"/>
                    <a:pt x="914" y="988"/>
                    <a:pt x="914" y="988"/>
                  </a:cubicBezTo>
                  <a:cubicBezTo>
                    <a:pt x="930" y="988"/>
                    <a:pt x="939" y="964"/>
                    <a:pt x="920" y="959"/>
                  </a:cubicBezTo>
                  <a:cubicBezTo>
                    <a:pt x="438" y="845"/>
                    <a:pt x="245" y="405"/>
                    <a:pt x="27" y="6"/>
                  </a:cubicBezTo>
                  <a:cubicBezTo>
                    <a:pt x="25" y="2"/>
                    <a:pt x="21" y="0"/>
                    <a:pt x="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35"/>
            <p:cNvSpPr/>
            <p:nvPr/>
          </p:nvSpPr>
          <p:spPr>
            <a:xfrm>
              <a:off x="3560936" y="3032713"/>
              <a:ext cx="47859" cy="43626"/>
            </a:xfrm>
            <a:custGeom>
              <a:avLst/>
              <a:gdLst/>
              <a:ahLst/>
              <a:cxnLst/>
              <a:rect l="l" t="t" r="r" b="b"/>
              <a:pathLst>
                <a:path w="1255" h="1144" extrusionOk="0">
                  <a:moveTo>
                    <a:pt x="1233" y="1"/>
                  </a:moveTo>
                  <a:cubicBezTo>
                    <a:pt x="1225" y="1"/>
                    <a:pt x="1218" y="5"/>
                    <a:pt x="1213" y="14"/>
                  </a:cubicBezTo>
                  <a:cubicBezTo>
                    <a:pt x="1015" y="539"/>
                    <a:pt x="717" y="1112"/>
                    <a:pt x="85" y="1112"/>
                  </a:cubicBezTo>
                  <a:cubicBezTo>
                    <a:pt x="64" y="1112"/>
                    <a:pt x="43" y="1111"/>
                    <a:pt x="21" y="1110"/>
                  </a:cubicBezTo>
                  <a:cubicBezTo>
                    <a:pt x="21" y="1110"/>
                    <a:pt x="20" y="1110"/>
                    <a:pt x="20" y="1110"/>
                  </a:cubicBezTo>
                  <a:cubicBezTo>
                    <a:pt x="1" y="1110"/>
                    <a:pt x="1" y="1139"/>
                    <a:pt x="21" y="1141"/>
                  </a:cubicBezTo>
                  <a:cubicBezTo>
                    <a:pt x="44" y="1143"/>
                    <a:pt x="68" y="1144"/>
                    <a:pt x="90" y="1144"/>
                  </a:cubicBezTo>
                  <a:cubicBezTo>
                    <a:pt x="705" y="1144"/>
                    <a:pt x="1111" y="578"/>
                    <a:pt x="1252" y="25"/>
                  </a:cubicBezTo>
                  <a:cubicBezTo>
                    <a:pt x="1255" y="10"/>
                    <a:pt x="1244" y="1"/>
                    <a:pt x="12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35"/>
            <p:cNvSpPr/>
            <p:nvPr/>
          </p:nvSpPr>
          <p:spPr>
            <a:xfrm>
              <a:off x="3521009" y="2970097"/>
              <a:ext cx="58423" cy="89045"/>
            </a:xfrm>
            <a:custGeom>
              <a:avLst/>
              <a:gdLst/>
              <a:ahLst/>
              <a:cxnLst/>
              <a:rect l="l" t="t" r="r" b="b"/>
              <a:pathLst>
                <a:path w="1532" h="2335" extrusionOk="0">
                  <a:moveTo>
                    <a:pt x="803" y="0"/>
                  </a:moveTo>
                  <a:cubicBezTo>
                    <a:pt x="592" y="0"/>
                    <a:pt x="395" y="69"/>
                    <a:pt x="244" y="277"/>
                  </a:cubicBezTo>
                  <a:cubicBezTo>
                    <a:pt x="0" y="612"/>
                    <a:pt x="53" y="1068"/>
                    <a:pt x="144" y="1448"/>
                  </a:cubicBezTo>
                  <a:cubicBezTo>
                    <a:pt x="231" y="1816"/>
                    <a:pt x="436" y="2212"/>
                    <a:pt x="832" y="2313"/>
                  </a:cubicBezTo>
                  <a:cubicBezTo>
                    <a:pt x="886" y="2327"/>
                    <a:pt x="940" y="2334"/>
                    <a:pt x="993" y="2334"/>
                  </a:cubicBezTo>
                  <a:cubicBezTo>
                    <a:pt x="1241" y="2334"/>
                    <a:pt x="1461" y="2187"/>
                    <a:pt x="1527" y="1932"/>
                  </a:cubicBezTo>
                  <a:cubicBezTo>
                    <a:pt x="1531" y="1914"/>
                    <a:pt x="1515" y="1899"/>
                    <a:pt x="1499" y="1899"/>
                  </a:cubicBezTo>
                  <a:cubicBezTo>
                    <a:pt x="1491" y="1899"/>
                    <a:pt x="1484" y="1903"/>
                    <a:pt x="1479" y="1912"/>
                  </a:cubicBezTo>
                  <a:cubicBezTo>
                    <a:pt x="1377" y="2136"/>
                    <a:pt x="1205" y="2228"/>
                    <a:pt x="1021" y="2228"/>
                  </a:cubicBezTo>
                  <a:cubicBezTo>
                    <a:pt x="801" y="2228"/>
                    <a:pt x="565" y="2096"/>
                    <a:pt x="414" y="1903"/>
                  </a:cubicBezTo>
                  <a:cubicBezTo>
                    <a:pt x="275" y="1727"/>
                    <a:pt x="222" y="1472"/>
                    <a:pt x="185" y="1254"/>
                  </a:cubicBezTo>
                  <a:cubicBezTo>
                    <a:pt x="129" y="942"/>
                    <a:pt x="115" y="605"/>
                    <a:pt x="304" y="334"/>
                  </a:cubicBezTo>
                  <a:cubicBezTo>
                    <a:pt x="452" y="122"/>
                    <a:pt x="663" y="55"/>
                    <a:pt x="887" y="55"/>
                  </a:cubicBezTo>
                  <a:cubicBezTo>
                    <a:pt x="1054" y="55"/>
                    <a:pt x="1229" y="93"/>
                    <a:pt x="1389" y="135"/>
                  </a:cubicBezTo>
                  <a:cubicBezTo>
                    <a:pt x="1390" y="135"/>
                    <a:pt x="1390" y="135"/>
                    <a:pt x="1391" y="135"/>
                  </a:cubicBezTo>
                  <a:cubicBezTo>
                    <a:pt x="1401" y="135"/>
                    <a:pt x="1404" y="122"/>
                    <a:pt x="1396" y="119"/>
                  </a:cubicBezTo>
                  <a:cubicBezTo>
                    <a:pt x="1203" y="58"/>
                    <a:pt x="997" y="0"/>
                    <a:pt x="8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35"/>
            <p:cNvSpPr/>
            <p:nvPr/>
          </p:nvSpPr>
          <p:spPr>
            <a:xfrm>
              <a:off x="3559868" y="2984397"/>
              <a:ext cx="35847" cy="48355"/>
            </a:xfrm>
            <a:custGeom>
              <a:avLst/>
              <a:gdLst/>
              <a:ahLst/>
              <a:cxnLst/>
              <a:rect l="l" t="t" r="r" b="b"/>
              <a:pathLst>
                <a:path w="940" h="1268" extrusionOk="0">
                  <a:moveTo>
                    <a:pt x="25" y="0"/>
                  </a:moveTo>
                  <a:cubicBezTo>
                    <a:pt x="0" y="0"/>
                    <a:pt x="3" y="38"/>
                    <a:pt x="28" y="41"/>
                  </a:cubicBezTo>
                  <a:cubicBezTo>
                    <a:pt x="543" y="97"/>
                    <a:pt x="779" y="796"/>
                    <a:pt x="688" y="1236"/>
                  </a:cubicBezTo>
                  <a:cubicBezTo>
                    <a:pt x="684" y="1253"/>
                    <a:pt x="700" y="1267"/>
                    <a:pt x="714" y="1267"/>
                  </a:cubicBezTo>
                  <a:cubicBezTo>
                    <a:pt x="721" y="1267"/>
                    <a:pt x="728" y="1263"/>
                    <a:pt x="731" y="1255"/>
                  </a:cubicBezTo>
                  <a:cubicBezTo>
                    <a:pt x="939" y="792"/>
                    <a:pt x="549" y="32"/>
                    <a:pt x="28" y="1"/>
                  </a:cubicBezTo>
                  <a:cubicBezTo>
                    <a:pt x="27" y="1"/>
                    <a:pt x="26" y="0"/>
                    <a:pt x="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35"/>
            <p:cNvSpPr/>
            <p:nvPr/>
          </p:nvSpPr>
          <p:spPr>
            <a:xfrm>
              <a:off x="3546788" y="2997630"/>
              <a:ext cx="25207" cy="39775"/>
            </a:xfrm>
            <a:custGeom>
              <a:avLst/>
              <a:gdLst/>
              <a:ahLst/>
              <a:cxnLst/>
              <a:rect l="l" t="t" r="r" b="b"/>
              <a:pathLst>
                <a:path w="661" h="1043" extrusionOk="0">
                  <a:moveTo>
                    <a:pt x="223" y="0"/>
                  </a:moveTo>
                  <a:cubicBezTo>
                    <a:pt x="218" y="0"/>
                    <a:pt x="213" y="2"/>
                    <a:pt x="209" y="6"/>
                  </a:cubicBezTo>
                  <a:cubicBezTo>
                    <a:pt x="1" y="187"/>
                    <a:pt x="8" y="515"/>
                    <a:pt x="111" y="753"/>
                  </a:cubicBezTo>
                  <a:cubicBezTo>
                    <a:pt x="175" y="900"/>
                    <a:pt x="317" y="1043"/>
                    <a:pt x="470" y="1043"/>
                  </a:cubicBezTo>
                  <a:cubicBezTo>
                    <a:pt x="525" y="1043"/>
                    <a:pt x="582" y="1024"/>
                    <a:pt x="637" y="981"/>
                  </a:cubicBezTo>
                  <a:cubicBezTo>
                    <a:pt x="660" y="963"/>
                    <a:pt x="641" y="923"/>
                    <a:pt x="615" y="923"/>
                  </a:cubicBezTo>
                  <a:cubicBezTo>
                    <a:pt x="612" y="923"/>
                    <a:pt x="609" y="924"/>
                    <a:pt x="606" y="925"/>
                  </a:cubicBezTo>
                  <a:cubicBezTo>
                    <a:pt x="561" y="941"/>
                    <a:pt x="519" y="949"/>
                    <a:pt x="480" y="949"/>
                  </a:cubicBezTo>
                  <a:cubicBezTo>
                    <a:pt x="109" y="949"/>
                    <a:pt x="8" y="272"/>
                    <a:pt x="237" y="36"/>
                  </a:cubicBezTo>
                  <a:cubicBezTo>
                    <a:pt x="253" y="21"/>
                    <a:pt x="239" y="0"/>
                    <a:pt x="2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35"/>
            <p:cNvSpPr/>
            <p:nvPr/>
          </p:nvSpPr>
          <p:spPr>
            <a:xfrm>
              <a:off x="1057447" y="2256726"/>
              <a:ext cx="2369366" cy="991891"/>
            </a:xfrm>
            <a:custGeom>
              <a:avLst/>
              <a:gdLst/>
              <a:ahLst/>
              <a:cxnLst/>
              <a:rect l="l" t="t" r="r" b="b"/>
              <a:pathLst>
                <a:path w="62131" h="26010" extrusionOk="0">
                  <a:moveTo>
                    <a:pt x="2301" y="1"/>
                  </a:moveTo>
                  <a:cubicBezTo>
                    <a:pt x="1976" y="1"/>
                    <a:pt x="1604" y="75"/>
                    <a:pt x="1226" y="303"/>
                  </a:cubicBezTo>
                  <a:cubicBezTo>
                    <a:pt x="0" y="1040"/>
                    <a:pt x="175" y="2411"/>
                    <a:pt x="754" y="2731"/>
                  </a:cubicBezTo>
                  <a:cubicBezTo>
                    <a:pt x="1333" y="3049"/>
                    <a:pt x="60159" y="26009"/>
                    <a:pt x="60159" y="26009"/>
                  </a:cubicBezTo>
                  <a:lnTo>
                    <a:pt x="62131" y="20309"/>
                  </a:lnTo>
                  <a:lnTo>
                    <a:pt x="3355" y="266"/>
                  </a:lnTo>
                  <a:cubicBezTo>
                    <a:pt x="3355" y="266"/>
                    <a:pt x="2913" y="1"/>
                    <a:pt x="2301" y="1"/>
                  </a:cubicBezTo>
                  <a:close/>
                </a:path>
              </a:pathLst>
            </a:custGeom>
            <a:gradFill>
              <a:gsLst>
                <a:gs pos="0">
                  <a:schemeClr val="accent4"/>
                </a:gs>
                <a:gs pos="25000">
                  <a:srgbClr val="075047"/>
                </a:gs>
                <a:gs pos="50000">
                  <a:schemeClr val="accent6"/>
                </a:gs>
                <a:gs pos="100000">
                  <a:srgbClr val="011728"/>
                </a:gs>
              </a:gsLst>
              <a:lin ang="18900044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35"/>
            <p:cNvSpPr/>
            <p:nvPr/>
          </p:nvSpPr>
          <p:spPr>
            <a:xfrm>
              <a:off x="1075523" y="2297224"/>
              <a:ext cx="945634" cy="397557"/>
            </a:xfrm>
            <a:custGeom>
              <a:avLst/>
              <a:gdLst/>
              <a:ahLst/>
              <a:cxnLst/>
              <a:rect l="l" t="t" r="r" b="b"/>
              <a:pathLst>
                <a:path w="24797" h="10425" extrusionOk="0">
                  <a:moveTo>
                    <a:pt x="18" y="1"/>
                  </a:moveTo>
                  <a:cubicBezTo>
                    <a:pt x="9" y="14"/>
                    <a:pt x="5" y="24"/>
                    <a:pt x="1" y="35"/>
                  </a:cubicBezTo>
                  <a:cubicBezTo>
                    <a:pt x="680" y="429"/>
                    <a:pt x="1358" y="832"/>
                    <a:pt x="2059" y="1176"/>
                  </a:cubicBezTo>
                  <a:cubicBezTo>
                    <a:pt x="2741" y="1510"/>
                    <a:pt x="3521" y="1563"/>
                    <a:pt x="4267" y="1584"/>
                  </a:cubicBezTo>
                  <a:cubicBezTo>
                    <a:pt x="6208" y="1640"/>
                    <a:pt x="8113" y="1722"/>
                    <a:pt x="9877" y="2622"/>
                  </a:cubicBezTo>
                  <a:cubicBezTo>
                    <a:pt x="10734" y="3059"/>
                    <a:pt x="11538" y="3585"/>
                    <a:pt x="12344" y="4108"/>
                  </a:cubicBezTo>
                  <a:cubicBezTo>
                    <a:pt x="13176" y="4646"/>
                    <a:pt x="14008" y="5200"/>
                    <a:pt x="14721" y="5891"/>
                  </a:cubicBezTo>
                  <a:cubicBezTo>
                    <a:pt x="15316" y="6466"/>
                    <a:pt x="15786" y="7183"/>
                    <a:pt x="16464" y="7667"/>
                  </a:cubicBezTo>
                  <a:cubicBezTo>
                    <a:pt x="17188" y="8183"/>
                    <a:pt x="18081" y="8256"/>
                    <a:pt x="18928" y="8421"/>
                  </a:cubicBezTo>
                  <a:cubicBezTo>
                    <a:pt x="20017" y="8634"/>
                    <a:pt x="21079" y="8980"/>
                    <a:pt x="22085" y="9451"/>
                  </a:cubicBezTo>
                  <a:cubicBezTo>
                    <a:pt x="22951" y="9858"/>
                    <a:pt x="23778" y="10364"/>
                    <a:pt x="24757" y="10425"/>
                  </a:cubicBezTo>
                  <a:cubicBezTo>
                    <a:pt x="24757" y="10425"/>
                    <a:pt x="24758" y="10425"/>
                    <a:pt x="24758" y="10425"/>
                  </a:cubicBezTo>
                  <a:cubicBezTo>
                    <a:pt x="24777" y="10425"/>
                    <a:pt x="24797" y="10400"/>
                    <a:pt x="24790" y="10383"/>
                  </a:cubicBezTo>
                  <a:cubicBezTo>
                    <a:pt x="23861" y="8166"/>
                    <a:pt x="21194" y="7819"/>
                    <a:pt x="19389" y="6624"/>
                  </a:cubicBezTo>
                  <a:cubicBezTo>
                    <a:pt x="18297" y="5900"/>
                    <a:pt x="17436" y="4862"/>
                    <a:pt x="16404" y="4057"/>
                  </a:cubicBezTo>
                  <a:cubicBezTo>
                    <a:pt x="16209" y="3906"/>
                    <a:pt x="16014" y="3757"/>
                    <a:pt x="15812" y="3614"/>
                  </a:cubicBezTo>
                  <a:lnTo>
                    <a:pt x="15811" y="3614"/>
                  </a:lnTo>
                  <a:lnTo>
                    <a:pt x="15621" y="3549"/>
                  </a:lnTo>
                  <a:lnTo>
                    <a:pt x="15621" y="3549"/>
                  </a:lnTo>
                  <a:cubicBezTo>
                    <a:pt x="16047" y="3847"/>
                    <a:pt x="16460" y="4163"/>
                    <a:pt x="16858" y="4495"/>
                  </a:cubicBezTo>
                  <a:cubicBezTo>
                    <a:pt x="17887" y="5354"/>
                    <a:pt x="18760" y="6380"/>
                    <a:pt x="19953" y="7023"/>
                  </a:cubicBezTo>
                  <a:cubicBezTo>
                    <a:pt x="21141" y="7664"/>
                    <a:pt x="22471" y="8050"/>
                    <a:pt x="23540" y="8897"/>
                  </a:cubicBezTo>
                  <a:cubicBezTo>
                    <a:pt x="23765" y="9074"/>
                    <a:pt x="23977" y="9272"/>
                    <a:pt x="24163" y="9489"/>
                  </a:cubicBezTo>
                  <a:cubicBezTo>
                    <a:pt x="24281" y="9625"/>
                    <a:pt x="24388" y="9770"/>
                    <a:pt x="24482" y="9920"/>
                  </a:cubicBezTo>
                  <a:cubicBezTo>
                    <a:pt x="24523" y="9986"/>
                    <a:pt x="24578" y="10056"/>
                    <a:pt x="24602" y="10132"/>
                  </a:cubicBezTo>
                  <a:cubicBezTo>
                    <a:pt x="24654" y="10288"/>
                    <a:pt x="24652" y="10340"/>
                    <a:pt x="24552" y="10340"/>
                  </a:cubicBezTo>
                  <a:cubicBezTo>
                    <a:pt x="24509" y="10340"/>
                    <a:pt x="24448" y="10330"/>
                    <a:pt x="24366" y="10316"/>
                  </a:cubicBezTo>
                  <a:cubicBezTo>
                    <a:pt x="23676" y="10197"/>
                    <a:pt x="23054" y="9853"/>
                    <a:pt x="22432" y="9546"/>
                  </a:cubicBezTo>
                  <a:cubicBezTo>
                    <a:pt x="21198" y="8937"/>
                    <a:pt x="19897" y="8521"/>
                    <a:pt x="18542" y="8285"/>
                  </a:cubicBezTo>
                  <a:cubicBezTo>
                    <a:pt x="17852" y="8164"/>
                    <a:pt x="17145" y="8050"/>
                    <a:pt x="16553" y="7647"/>
                  </a:cubicBezTo>
                  <a:cubicBezTo>
                    <a:pt x="15983" y="7259"/>
                    <a:pt x="15571" y="6692"/>
                    <a:pt x="15108" y="6191"/>
                  </a:cubicBezTo>
                  <a:cubicBezTo>
                    <a:pt x="14188" y="5190"/>
                    <a:pt x="13024" y="4465"/>
                    <a:pt x="11891" y="3736"/>
                  </a:cubicBezTo>
                  <a:cubicBezTo>
                    <a:pt x="10760" y="3009"/>
                    <a:pt x="9580" y="2251"/>
                    <a:pt x="8263" y="1914"/>
                  </a:cubicBezTo>
                  <a:cubicBezTo>
                    <a:pt x="6850" y="1554"/>
                    <a:pt x="5392" y="1576"/>
                    <a:pt x="3949" y="1508"/>
                  </a:cubicBezTo>
                  <a:cubicBezTo>
                    <a:pt x="3134" y="1473"/>
                    <a:pt x="2430" y="1321"/>
                    <a:pt x="1709" y="927"/>
                  </a:cubicBezTo>
                  <a:cubicBezTo>
                    <a:pt x="1146" y="618"/>
                    <a:pt x="582" y="309"/>
                    <a:pt x="18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35"/>
            <p:cNvSpPr/>
            <p:nvPr/>
          </p:nvSpPr>
          <p:spPr>
            <a:xfrm>
              <a:off x="1069421" y="2330095"/>
              <a:ext cx="481454" cy="185336"/>
            </a:xfrm>
            <a:custGeom>
              <a:avLst/>
              <a:gdLst/>
              <a:ahLst/>
              <a:cxnLst/>
              <a:rect l="l" t="t" r="r" b="b"/>
              <a:pathLst>
                <a:path w="12625" h="4860" extrusionOk="0">
                  <a:moveTo>
                    <a:pt x="0" y="0"/>
                  </a:moveTo>
                  <a:cubicBezTo>
                    <a:pt x="0" y="13"/>
                    <a:pt x="1" y="24"/>
                    <a:pt x="3" y="36"/>
                  </a:cubicBezTo>
                  <a:cubicBezTo>
                    <a:pt x="589" y="235"/>
                    <a:pt x="1172" y="433"/>
                    <a:pt x="1760" y="623"/>
                  </a:cubicBezTo>
                  <a:cubicBezTo>
                    <a:pt x="2359" y="817"/>
                    <a:pt x="2977" y="972"/>
                    <a:pt x="3563" y="1204"/>
                  </a:cubicBezTo>
                  <a:cubicBezTo>
                    <a:pt x="4046" y="1397"/>
                    <a:pt x="4480" y="1545"/>
                    <a:pt x="5005" y="1554"/>
                  </a:cubicBezTo>
                  <a:cubicBezTo>
                    <a:pt x="5060" y="1555"/>
                    <a:pt x="5116" y="1555"/>
                    <a:pt x="5171" y="1555"/>
                  </a:cubicBezTo>
                  <a:cubicBezTo>
                    <a:pt x="5445" y="1555"/>
                    <a:pt x="5716" y="1545"/>
                    <a:pt x="5986" y="1545"/>
                  </a:cubicBezTo>
                  <a:cubicBezTo>
                    <a:pt x="6281" y="1545"/>
                    <a:pt x="6575" y="1557"/>
                    <a:pt x="6874" y="1608"/>
                  </a:cubicBezTo>
                  <a:cubicBezTo>
                    <a:pt x="7970" y="1792"/>
                    <a:pt x="8989" y="2270"/>
                    <a:pt x="9925" y="2862"/>
                  </a:cubicBezTo>
                  <a:cubicBezTo>
                    <a:pt x="10871" y="3458"/>
                    <a:pt x="11682" y="4217"/>
                    <a:pt x="12591" y="4856"/>
                  </a:cubicBezTo>
                  <a:cubicBezTo>
                    <a:pt x="12594" y="4858"/>
                    <a:pt x="12597" y="4859"/>
                    <a:pt x="12600" y="4859"/>
                  </a:cubicBezTo>
                  <a:cubicBezTo>
                    <a:pt x="12614" y="4859"/>
                    <a:pt x="12624" y="4839"/>
                    <a:pt x="12613" y="4829"/>
                  </a:cubicBezTo>
                  <a:cubicBezTo>
                    <a:pt x="11846" y="4078"/>
                    <a:pt x="10923" y="3410"/>
                    <a:pt x="10020" y="2831"/>
                  </a:cubicBezTo>
                  <a:cubicBezTo>
                    <a:pt x="9123" y="2256"/>
                    <a:pt x="8137" y="1782"/>
                    <a:pt x="7085" y="1574"/>
                  </a:cubicBezTo>
                  <a:cubicBezTo>
                    <a:pt x="6688" y="1495"/>
                    <a:pt x="6299" y="1468"/>
                    <a:pt x="5902" y="1468"/>
                  </a:cubicBezTo>
                  <a:cubicBezTo>
                    <a:pt x="5771" y="1468"/>
                    <a:pt x="5639" y="1471"/>
                    <a:pt x="5505" y="1476"/>
                  </a:cubicBezTo>
                  <a:cubicBezTo>
                    <a:pt x="5423" y="1479"/>
                    <a:pt x="5342" y="1481"/>
                    <a:pt x="5263" y="1481"/>
                  </a:cubicBezTo>
                  <a:cubicBezTo>
                    <a:pt x="4716" y="1481"/>
                    <a:pt x="4230" y="1407"/>
                    <a:pt x="3702" y="1195"/>
                  </a:cubicBezTo>
                  <a:cubicBezTo>
                    <a:pt x="2510" y="714"/>
                    <a:pt x="1228" y="394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35"/>
            <p:cNvSpPr/>
            <p:nvPr/>
          </p:nvSpPr>
          <p:spPr>
            <a:xfrm>
              <a:off x="3099440" y="2919531"/>
              <a:ext cx="309084" cy="164743"/>
            </a:xfrm>
            <a:custGeom>
              <a:avLst/>
              <a:gdLst/>
              <a:ahLst/>
              <a:cxnLst/>
              <a:rect l="l" t="t" r="r" b="b"/>
              <a:pathLst>
                <a:path w="8105" h="4320" extrusionOk="0">
                  <a:moveTo>
                    <a:pt x="1" y="0"/>
                  </a:moveTo>
                  <a:lnTo>
                    <a:pt x="1" y="0"/>
                  </a:lnTo>
                  <a:cubicBezTo>
                    <a:pt x="545" y="266"/>
                    <a:pt x="1124" y="455"/>
                    <a:pt x="1711" y="663"/>
                  </a:cubicBezTo>
                  <a:cubicBezTo>
                    <a:pt x="2830" y="1057"/>
                    <a:pt x="3805" y="1699"/>
                    <a:pt x="4809" y="2322"/>
                  </a:cubicBezTo>
                  <a:cubicBezTo>
                    <a:pt x="5347" y="2658"/>
                    <a:pt x="5887" y="2992"/>
                    <a:pt x="6424" y="3328"/>
                  </a:cubicBezTo>
                  <a:cubicBezTo>
                    <a:pt x="6956" y="3659"/>
                    <a:pt x="7482" y="4045"/>
                    <a:pt x="8047" y="4317"/>
                  </a:cubicBezTo>
                  <a:cubicBezTo>
                    <a:pt x="8051" y="4319"/>
                    <a:pt x="8054" y="4319"/>
                    <a:pt x="8058" y="4319"/>
                  </a:cubicBezTo>
                  <a:cubicBezTo>
                    <a:pt x="8082" y="4319"/>
                    <a:pt x="8105" y="4290"/>
                    <a:pt x="8081" y="4271"/>
                  </a:cubicBezTo>
                  <a:cubicBezTo>
                    <a:pt x="7624" y="3916"/>
                    <a:pt x="7094" y="3639"/>
                    <a:pt x="6601" y="3336"/>
                  </a:cubicBezTo>
                  <a:cubicBezTo>
                    <a:pt x="6062" y="3002"/>
                    <a:pt x="5522" y="2670"/>
                    <a:pt x="4984" y="2335"/>
                  </a:cubicBezTo>
                  <a:cubicBezTo>
                    <a:pt x="4035" y="1747"/>
                    <a:pt x="3102" y="1103"/>
                    <a:pt x="2055" y="703"/>
                  </a:cubicBezTo>
                  <a:lnTo>
                    <a:pt x="2000" y="68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35"/>
            <p:cNvSpPr/>
            <p:nvPr/>
          </p:nvSpPr>
          <p:spPr>
            <a:xfrm>
              <a:off x="1188208" y="2400948"/>
              <a:ext cx="292419" cy="116045"/>
            </a:xfrm>
            <a:custGeom>
              <a:avLst/>
              <a:gdLst/>
              <a:ahLst/>
              <a:cxnLst/>
              <a:rect l="l" t="t" r="r" b="b"/>
              <a:pathLst>
                <a:path w="7668" h="3043" extrusionOk="0">
                  <a:moveTo>
                    <a:pt x="14" y="1"/>
                  </a:moveTo>
                  <a:cubicBezTo>
                    <a:pt x="3" y="1"/>
                    <a:pt x="0" y="15"/>
                    <a:pt x="11" y="18"/>
                  </a:cubicBezTo>
                  <a:cubicBezTo>
                    <a:pt x="318" y="82"/>
                    <a:pt x="616" y="102"/>
                    <a:pt x="914" y="102"/>
                  </a:cubicBezTo>
                  <a:cubicBezTo>
                    <a:pt x="1291" y="102"/>
                    <a:pt x="1668" y="70"/>
                    <a:pt x="2059" y="54"/>
                  </a:cubicBezTo>
                  <a:cubicBezTo>
                    <a:pt x="2105" y="52"/>
                    <a:pt x="2151" y="51"/>
                    <a:pt x="2198" y="51"/>
                  </a:cubicBezTo>
                  <a:cubicBezTo>
                    <a:pt x="3020" y="51"/>
                    <a:pt x="3837" y="347"/>
                    <a:pt x="4561" y="712"/>
                  </a:cubicBezTo>
                  <a:cubicBezTo>
                    <a:pt x="5679" y="1271"/>
                    <a:pt x="6564" y="2098"/>
                    <a:pt x="7437" y="2950"/>
                  </a:cubicBezTo>
                  <a:lnTo>
                    <a:pt x="7438" y="2950"/>
                  </a:lnTo>
                  <a:cubicBezTo>
                    <a:pt x="7515" y="2979"/>
                    <a:pt x="7588" y="3011"/>
                    <a:pt x="7667" y="3042"/>
                  </a:cubicBezTo>
                  <a:cubicBezTo>
                    <a:pt x="6766" y="2108"/>
                    <a:pt x="5738" y="1236"/>
                    <a:pt x="4590" y="664"/>
                  </a:cubicBezTo>
                  <a:cubicBezTo>
                    <a:pt x="3944" y="342"/>
                    <a:pt x="3234" y="83"/>
                    <a:pt x="2508" y="20"/>
                  </a:cubicBezTo>
                  <a:cubicBezTo>
                    <a:pt x="2383" y="9"/>
                    <a:pt x="2260" y="5"/>
                    <a:pt x="2137" y="5"/>
                  </a:cubicBezTo>
                  <a:cubicBezTo>
                    <a:pt x="1668" y="5"/>
                    <a:pt x="1210" y="66"/>
                    <a:pt x="744" y="66"/>
                  </a:cubicBezTo>
                  <a:cubicBezTo>
                    <a:pt x="504" y="66"/>
                    <a:pt x="263" y="50"/>
                    <a:pt x="17" y="1"/>
                  </a:cubicBezTo>
                  <a:cubicBezTo>
                    <a:pt x="16" y="1"/>
                    <a:pt x="15" y="1"/>
                    <a:pt x="14" y="1"/>
                  </a:cubicBezTo>
                  <a:close/>
                </a:path>
              </a:pathLst>
            </a:custGeom>
            <a:solidFill>
              <a:srgbClr val="FCD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35"/>
            <p:cNvSpPr/>
            <p:nvPr/>
          </p:nvSpPr>
          <p:spPr>
            <a:xfrm>
              <a:off x="1116097" y="2282886"/>
              <a:ext cx="681511" cy="288834"/>
            </a:xfrm>
            <a:custGeom>
              <a:avLst/>
              <a:gdLst/>
              <a:ahLst/>
              <a:cxnLst/>
              <a:rect l="l" t="t" r="r" b="b"/>
              <a:pathLst>
                <a:path w="17871" h="7574" extrusionOk="0">
                  <a:moveTo>
                    <a:pt x="20" y="1"/>
                  </a:moveTo>
                  <a:cubicBezTo>
                    <a:pt x="9" y="1"/>
                    <a:pt x="1" y="20"/>
                    <a:pt x="13" y="30"/>
                  </a:cubicBezTo>
                  <a:cubicBezTo>
                    <a:pt x="507" y="384"/>
                    <a:pt x="1012" y="742"/>
                    <a:pt x="1579" y="973"/>
                  </a:cubicBezTo>
                  <a:cubicBezTo>
                    <a:pt x="2179" y="1217"/>
                    <a:pt x="2752" y="1198"/>
                    <a:pt x="3387" y="1209"/>
                  </a:cubicBezTo>
                  <a:cubicBezTo>
                    <a:pt x="3431" y="1210"/>
                    <a:pt x="3474" y="1211"/>
                    <a:pt x="3518" y="1211"/>
                  </a:cubicBezTo>
                  <a:cubicBezTo>
                    <a:pt x="4146" y="1211"/>
                    <a:pt x="4769" y="1122"/>
                    <a:pt x="5397" y="1122"/>
                  </a:cubicBezTo>
                  <a:cubicBezTo>
                    <a:pt x="5406" y="1122"/>
                    <a:pt x="5416" y="1122"/>
                    <a:pt x="5425" y="1122"/>
                  </a:cubicBezTo>
                  <a:cubicBezTo>
                    <a:pt x="6156" y="1125"/>
                    <a:pt x="6864" y="1335"/>
                    <a:pt x="7545" y="1586"/>
                  </a:cubicBezTo>
                  <a:cubicBezTo>
                    <a:pt x="8872" y="2074"/>
                    <a:pt x="10153" y="2736"/>
                    <a:pt x="11413" y="3376"/>
                  </a:cubicBezTo>
                  <a:cubicBezTo>
                    <a:pt x="12608" y="3981"/>
                    <a:pt x="13781" y="4645"/>
                    <a:pt x="14847" y="5459"/>
                  </a:cubicBezTo>
                  <a:cubicBezTo>
                    <a:pt x="15407" y="5887"/>
                    <a:pt x="15897" y="6383"/>
                    <a:pt x="16428" y="6846"/>
                  </a:cubicBezTo>
                  <a:cubicBezTo>
                    <a:pt x="16833" y="7200"/>
                    <a:pt x="17281" y="7514"/>
                    <a:pt x="17828" y="7573"/>
                  </a:cubicBezTo>
                  <a:cubicBezTo>
                    <a:pt x="17829" y="7573"/>
                    <a:pt x="17830" y="7573"/>
                    <a:pt x="17831" y="7573"/>
                  </a:cubicBezTo>
                  <a:cubicBezTo>
                    <a:pt x="17853" y="7573"/>
                    <a:pt x="17870" y="7542"/>
                    <a:pt x="17857" y="7523"/>
                  </a:cubicBezTo>
                  <a:cubicBezTo>
                    <a:pt x="16974" y="6303"/>
                    <a:pt x="15668" y="5472"/>
                    <a:pt x="14501" y="4549"/>
                  </a:cubicBezTo>
                  <a:cubicBezTo>
                    <a:pt x="14495" y="4543"/>
                    <a:pt x="14488" y="4541"/>
                    <a:pt x="14481" y="4541"/>
                  </a:cubicBezTo>
                  <a:cubicBezTo>
                    <a:pt x="14453" y="4541"/>
                    <a:pt x="14428" y="4574"/>
                    <a:pt x="14456" y="4596"/>
                  </a:cubicBezTo>
                  <a:cubicBezTo>
                    <a:pt x="15026" y="5049"/>
                    <a:pt x="15619" y="5478"/>
                    <a:pt x="16186" y="5936"/>
                  </a:cubicBezTo>
                  <a:cubicBezTo>
                    <a:pt x="16476" y="6171"/>
                    <a:pt x="16759" y="6415"/>
                    <a:pt x="17028" y="6674"/>
                  </a:cubicBezTo>
                  <a:cubicBezTo>
                    <a:pt x="17149" y="6792"/>
                    <a:pt x="17268" y="6914"/>
                    <a:pt x="17382" y="7040"/>
                  </a:cubicBezTo>
                  <a:cubicBezTo>
                    <a:pt x="17453" y="7117"/>
                    <a:pt x="17520" y="7193"/>
                    <a:pt x="17584" y="7275"/>
                  </a:cubicBezTo>
                  <a:cubicBezTo>
                    <a:pt x="17675" y="7386"/>
                    <a:pt x="17768" y="7467"/>
                    <a:pt x="17651" y="7467"/>
                  </a:cubicBezTo>
                  <a:cubicBezTo>
                    <a:pt x="17629" y="7467"/>
                    <a:pt x="17600" y="7464"/>
                    <a:pt x="17561" y="7458"/>
                  </a:cubicBezTo>
                  <a:cubicBezTo>
                    <a:pt x="16865" y="7349"/>
                    <a:pt x="16280" y="6613"/>
                    <a:pt x="15790" y="6161"/>
                  </a:cubicBezTo>
                  <a:cubicBezTo>
                    <a:pt x="15227" y="5645"/>
                    <a:pt x="14618" y="5184"/>
                    <a:pt x="13980" y="4762"/>
                  </a:cubicBezTo>
                  <a:cubicBezTo>
                    <a:pt x="12661" y="3892"/>
                    <a:pt x="11237" y="3202"/>
                    <a:pt x="9815" y="2521"/>
                  </a:cubicBezTo>
                  <a:cubicBezTo>
                    <a:pt x="8460" y="1873"/>
                    <a:pt x="6963" y="1062"/>
                    <a:pt x="5423" y="1059"/>
                  </a:cubicBezTo>
                  <a:cubicBezTo>
                    <a:pt x="5418" y="1059"/>
                    <a:pt x="5413" y="1059"/>
                    <a:pt x="5407" y="1059"/>
                  </a:cubicBezTo>
                  <a:cubicBezTo>
                    <a:pt x="4592" y="1059"/>
                    <a:pt x="3784" y="1155"/>
                    <a:pt x="2969" y="1155"/>
                  </a:cubicBezTo>
                  <a:cubicBezTo>
                    <a:pt x="2885" y="1155"/>
                    <a:pt x="2800" y="1154"/>
                    <a:pt x="2716" y="1152"/>
                  </a:cubicBezTo>
                  <a:cubicBezTo>
                    <a:pt x="1684" y="1126"/>
                    <a:pt x="843" y="576"/>
                    <a:pt x="26" y="3"/>
                  </a:cubicBezTo>
                  <a:cubicBezTo>
                    <a:pt x="24" y="1"/>
                    <a:pt x="22" y="1"/>
                    <a:pt x="20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35"/>
            <p:cNvSpPr/>
            <p:nvPr/>
          </p:nvSpPr>
          <p:spPr>
            <a:xfrm>
              <a:off x="1144888" y="2263666"/>
              <a:ext cx="119019" cy="43207"/>
            </a:xfrm>
            <a:custGeom>
              <a:avLst/>
              <a:gdLst/>
              <a:ahLst/>
              <a:cxnLst/>
              <a:rect l="l" t="t" r="r" b="b"/>
              <a:pathLst>
                <a:path w="3121" h="1133" extrusionOk="0">
                  <a:moveTo>
                    <a:pt x="22" y="0"/>
                  </a:moveTo>
                  <a:cubicBezTo>
                    <a:pt x="11" y="0"/>
                    <a:pt x="1" y="14"/>
                    <a:pt x="12" y="21"/>
                  </a:cubicBezTo>
                  <a:cubicBezTo>
                    <a:pt x="495" y="416"/>
                    <a:pt x="1029" y="730"/>
                    <a:pt x="1620" y="935"/>
                  </a:cubicBezTo>
                  <a:cubicBezTo>
                    <a:pt x="1838" y="1013"/>
                    <a:pt x="2105" y="1133"/>
                    <a:pt x="2351" y="1133"/>
                  </a:cubicBezTo>
                  <a:cubicBezTo>
                    <a:pt x="2421" y="1133"/>
                    <a:pt x="2489" y="1123"/>
                    <a:pt x="2554" y="1100"/>
                  </a:cubicBezTo>
                  <a:cubicBezTo>
                    <a:pt x="2754" y="1030"/>
                    <a:pt x="2941" y="909"/>
                    <a:pt x="3120" y="787"/>
                  </a:cubicBezTo>
                  <a:lnTo>
                    <a:pt x="3042" y="759"/>
                  </a:lnTo>
                  <a:cubicBezTo>
                    <a:pt x="2984" y="796"/>
                    <a:pt x="2926" y="830"/>
                    <a:pt x="2867" y="866"/>
                  </a:cubicBezTo>
                  <a:cubicBezTo>
                    <a:pt x="2655" y="995"/>
                    <a:pt x="2524" y="1055"/>
                    <a:pt x="2353" y="1055"/>
                  </a:cubicBezTo>
                  <a:cubicBezTo>
                    <a:pt x="2259" y="1055"/>
                    <a:pt x="2153" y="1036"/>
                    <a:pt x="2014" y="1001"/>
                  </a:cubicBezTo>
                  <a:cubicBezTo>
                    <a:pt x="1285" y="818"/>
                    <a:pt x="617" y="472"/>
                    <a:pt x="30" y="4"/>
                  </a:cubicBezTo>
                  <a:cubicBezTo>
                    <a:pt x="28" y="1"/>
                    <a:pt x="25" y="0"/>
                    <a:pt x="22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35"/>
            <p:cNvSpPr/>
            <p:nvPr/>
          </p:nvSpPr>
          <p:spPr>
            <a:xfrm>
              <a:off x="1767462" y="2465471"/>
              <a:ext cx="649515" cy="336046"/>
            </a:xfrm>
            <a:custGeom>
              <a:avLst/>
              <a:gdLst/>
              <a:ahLst/>
              <a:cxnLst/>
              <a:rect l="l" t="t" r="r" b="b"/>
              <a:pathLst>
                <a:path w="17032" h="8812" extrusionOk="0">
                  <a:moveTo>
                    <a:pt x="0" y="0"/>
                  </a:moveTo>
                  <a:cubicBezTo>
                    <a:pt x="450" y="295"/>
                    <a:pt x="903" y="583"/>
                    <a:pt x="1358" y="867"/>
                  </a:cubicBezTo>
                  <a:cubicBezTo>
                    <a:pt x="4127" y="2583"/>
                    <a:pt x="7000" y="4135"/>
                    <a:pt x="9834" y="5740"/>
                  </a:cubicBezTo>
                  <a:cubicBezTo>
                    <a:pt x="11215" y="6524"/>
                    <a:pt x="12580" y="7361"/>
                    <a:pt x="14000" y="8079"/>
                  </a:cubicBezTo>
                  <a:cubicBezTo>
                    <a:pt x="14582" y="8373"/>
                    <a:pt x="15221" y="8681"/>
                    <a:pt x="15872" y="8789"/>
                  </a:cubicBezTo>
                  <a:cubicBezTo>
                    <a:pt x="15958" y="8803"/>
                    <a:pt x="16049" y="8812"/>
                    <a:pt x="16141" y="8812"/>
                  </a:cubicBezTo>
                  <a:cubicBezTo>
                    <a:pt x="16419" y="8812"/>
                    <a:pt x="16700" y="8729"/>
                    <a:pt x="16831" y="8458"/>
                  </a:cubicBezTo>
                  <a:cubicBezTo>
                    <a:pt x="17031" y="8036"/>
                    <a:pt x="16698" y="7565"/>
                    <a:pt x="16412" y="7285"/>
                  </a:cubicBezTo>
                  <a:cubicBezTo>
                    <a:pt x="15952" y="6829"/>
                    <a:pt x="15372" y="6510"/>
                    <a:pt x="14800" y="6213"/>
                  </a:cubicBezTo>
                  <a:cubicBezTo>
                    <a:pt x="14224" y="5909"/>
                    <a:pt x="13648" y="5614"/>
                    <a:pt x="13122" y="5227"/>
                  </a:cubicBezTo>
                  <a:cubicBezTo>
                    <a:pt x="12630" y="4866"/>
                    <a:pt x="12183" y="4447"/>
                    <a:pt x="11760" y="4010"/>
                  </a:cubicBezTo>
                  <a:lnTo>
                    <a:pt x="11538" y="3934"/>
                  </a:lnTo>
                  <a:lnTo>
                    <a:pt x="11538" y="3934"/>
                  </a:lnTo>
                  <a:cubicBezTo>
                    <a:pt x="11919" y="4337"/>
                    <a:pt x="12319" y="4724"/>
                    <a:pt x="12752" y="5074"/>
                  </a:cubicBezTo>
                  <a:cubicBezTo>
                    <a:pt x="13659" y="5806"/>
                    <a:pt x="14740" y="6210"/>
                    <a:pt x="15700" y="6851"/>
                  </a:cubicBezTo>
                  <a:cubicBezTo>
                    <a:pt x="15961" y="7024"/>
                    <a:pt x="16216" y="7219"/>
                    <a:pt x="16427" y="7453"/>
                  </a:cubicBezTo>
                  <a:cubicBezTo>
                    <a:pt x="16768" y="7823"/>
                    <a:pt x="17013" y="8581"/>
                    <a:pt x="16296" y="8697"/>
                  </a:cubicBezTo>
                  <a:cubicBezTo>
                    <a:pt x="16229" y="8708"/>
                    <a:pt x="16160" y="8713"/>
                    <a:pt x="16090" y="8713"/>
                  </a:cubicBezTo>
                  <a:cubicBezTo>
                    <a:pt x="15515" y="8713"/>
                    <a:pt x="14849" y="8379"/>
                    <a:pt x="14371" y="8155"/>
                  </a:cubicBezTo>
                  <a:cubicBezTo>
                    <a:pt x="13110" y="7568"/>
                    <a:pt x="11916" y="6824"/>
                    <a:pt x="10707" y="6142"/>
                  </a:cubicBezTo>
                  <a:cubicBezTo>
                    <a:pt x="8220" y="4734"/>
                    <a:pt x="5718" y="3350"/>
                    <a:pt x="3248" y="1911"/>
                  </a:cubicBezTo>
                  <a:cubicBezTo>
                    <a:pt x="2251" y="1329"/>
                    <a:pt x="1263" y="728"/>
                    <a:pt x="296" y="100"/>
                  </a:cubicBezTo>
                  <a:lnTo>
                    <a:pt x="294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D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35"/>
            <p:cNvSpPr/>
            <p:nvPr/>
          </p:nvSpPr>
          <p:spPr>
            <a:xfrm>
              <a:off x="1986617" y="2540099"/>
              <a:ext cx="300923" cy="201124"/>
            </a:xfrm>
            <a:custGeom>
              <a:avLst/>
              <a:gdLst/>
              <a:ahLst/>
              <a:cxnLst/>
              <a:rect l="l" t="t" r="r" b="b"/>
              <a:pathLst>
                <a:path w="7891" h="5274" extrusionOk="0">
                  <a:moveTo>
                    <a:pt x="1" y="1"/>
                  </a:moveTo>
                  <a:lnTo>
                    <a:pt x="1" y="1"/>
                  </a:lnTo>
                  <a:cubicBezTo>
                    <a:pt x="1272" y="828"/>
                    <a:pt x="2516" y="1699"/>
                    <a:pt x="3757" y="2568"/>
                  </a:cubicBezTo>
                  <a:cubicBezTo>
                    <a:pt x="4416" y="3028"/>
                    <a:pt x="5076" y="3492"/>
                    <a:pt x="5741" y="3951"/>
                  </a:cubicBezTo>
                  <a:cubicBezTo>
                    <a:pt x="6399" y="4404"/>
                    <a:pt x="7052" y="4895"/>
                    <a:pt x="7760" y="5268"/>
                  </a:cubicBezTo>
                  <a:cubicBezTo>
                    <a:pt x="7766" y="5272"/>
                    <a:pt x="7773" y="5274"/>
                    <a:pt x="7780" y="5274"/>
                  </a:cubicBezTo>
                  <a:cubicBezTo>
                    <a:pt x="7797" y="5274"/>
                    <a:pt x="7813" y="5264"/>
                    <a:pt x="7816" y="5247"/>
                  </a:cubicBezTo>
                  <a:cubicBezTo>
                    <a:pt x="7891" y="4815"/>
                    <a:pt x="7519" y="4461"/>
                    <a:pt x="7231" y="4186"/>
                  </a:cubicBezTo>
                  <a:cubicBezTo>
                    <a:pt x="6837" y="3810"/>
                    <a:pt x="6374" y="3515"/>
                    <a:pt x="5920" y="3221"/>
                  </a:cubicBezTo>
                  <a:cubicBezTo>
                    <a:pt x="5033" y="2647"/>
                    <a:pt x="4253" y="2000"/>
                    <a:pt x="3578" y="1219"/>
                  </a:cubicBezTo>
                  <a:lnTo>
                    <a:pt x="3577" y="1219"/>
                  </a:lnTo>
                  <a:lnTo>
                    <a:pt x="3419" y="1165"/>
                  </a:lnTo>
                  <a:lnTo>
                    <a:pt x="3419" y="1165"/>
                  </a:lnTo>
                  <a:cubicBezTo>
                    <a:pt x="4200" y="2108"/>
                    <a:pt x="5160" y="2811"/>
                    <a:pt x="6198" y="3494"/>
                  </a:cubicBezTo>
                  <a:cubicBezTo>
                    <a:pt x="6525" y="3707"/>
                    <a:pt x="6846" y="3932"/>
                    <a:pt x="7134" y="4197"/>
                  </a:cubicBezTo>
                  <a:cubicBezTo>
                    <a:pt x="7269" y="4322"/>
                    <a:pt x="7399" y="4455"/>
                    <a:pt x="7514" y="4602"/>
                  </a:cubicBezTo>
                  <a:cubicBezTo>
                    <a:pt x="7581" y="4685"/>
                    <a:pt x="7869" y="5047"/>
                    <a:pt x="7674" y="5135"/>
                  </a:cubicBezTo>
                  <a:cubicBezTo>
                    <a:pt x="7672" y="5136"/>
                    <a:pt x="7669" y="5136"/>
                    <a:pt x="7666" y="5136"/>
                  </a:cubicBezTo>
                  <a:cubicBezTo>
                    <a:pt x="7601" y="5136"/>
                    <a:pt x="7343" y="4937"/>
                    <a:pt x="7309" y="4917"/>
                  </a:cubicBezTo>
                  <a:cubicBezTo>
                    <a:pt x="6629" y="4487"/>
                    <a:pt x="5971" y="4018"/>
                    <a:pt x="5312" y="3562"/>
                  </a:cubicBezTo>
                  <a:cubicBezTo>
                    <a:pt x="3644" y="2404"/>
                    <a:pt x="1993" y="1216"/>
                    <a:pt x="296" y="103"/>
                  </a:cubicBezTo>
                  <a:lnTo>
                    <a:pt x="293" y="10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CD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35"/>
            <p:cNvSpPr/>
            <p:nvPr/>
          </p:nvSpPr>
          <p:spPr>
            <a:xfrm>
              <a:off x="2357088" y="2666437"/>
              <a:ext cx="23987" cy="12279"/>
            </a:xfrm>
            <a:custGeom>
              <a:avLst/>
              <a:gdLst/>
              <a:ahLst/>
              <a:cxnLst/>
              <a:rect l="l" t="t" r="r" b="b"/>
              <a:pathLst>
                <a:path w="629" h="322" extrusionOk="0">
                  <a:moveTo>
                    <a:pt x="0" y="0"/>
                  </a:moveTo>
                  <a:cubicBezTo>
                    <a:pt x="186" y="103"/>
                    <a:pt x="368" y="208"/>
                    <a:pt x="550" y="315"/>
                  </a:cubicBezTo>
                  <a:cubicBezTo>
                    <a:pt x="558" y="319"/>
                    <a:pt x="565" y="321"/>
                    <a:pt x="571" y="321"/>
                  </a:cubicBezTo>
                  <a:cubicBezTo>
                    <a:pt x="606" y="321"/>
                    <a:pt x="628" y="270"/>
                    <a:pt x="592" y="249"/>
                  </a:cubicBezTo>
                  <a:cubicBezTo>
                    <a:pt x="528" y="212"/>
                    <a:pt x="460" y="172"/>
                    <a:pt x="394" y="135"/>
                  </a:cubicBezTo>
                  <a:lnTo>
                    <a:pt x="390" y="1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D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35"/>
            <p:cNvSpPr/>
            <p:nvPr/>
          </p:nvSpPr>
          <p:spPr>
            <a:xfrm>
              <a:off x="2393086" y="2697401"/>
              <a:ext cx="103613" cy="132443"/>
            </a:xfrm>
            <a:custGeom>
              <a:avLst/>
              <a:gdLst/>
              <a:ahLst/>
              <a:cxnLst/>
              <a:rect l="l" t="t" r="r" b="b"/>
              <a:pathLst>
                <a:path w="2717" h="3473" extrusionOk="0">
                  <a:moveTo>
                    <a:pt x="43" y="0"/>
                  </a:moveTo>
                  <a:cubicBezTo>
                    <a:pt x="20" y="0"/>
                    <a:pt x="0" y="28"/>
                    <a:pt x="21" y="47"/>
                  </a:cubicBezTo>
                  <a:cubicBezTo>
                    <a:pt x="1143" y="1013"/>
                    <a:pt x="1951" y="2166"/>
                    <a:pt x="2651" y="3458"/>
                  </a:cubicBezTo>
                  <a:cubicBezTo>
                    <a:pt x="2656" y="3468"/>
                    <a:pt x="2666" y="3472"/>
                    <a:pt x="2676" y="3472"/>
                  </a:cubicBezTo>
                  <a:cubicBezTo>
                    <a:pt x="2695" y="3472"/>
                    <a:pt x="2717" y="3456"/>
                    <a:pt x="2708" y="3435"/>
                  </a:cubicBezTo>
                  <a:cubicBezTo>
                    <a:pt x="2153" y="2099"/>
                    <a:pt x="1164" y="927"/>
                    <a:pt x="61" y="6"/>
                  </a:cubicBezTo>
                  <a:cubicBezTo>
                    <a:pt x="55" y="2"/>
                    <a:pt x="49" y="0"/>
                    <a:pt x="43" y="0"/>
                  </a:cubicBezTo>
                  <a:close/>
                </a:path>
              </a:pathLst>
            </a:custGeom>
            <a:solidFill>
              <a:srgbClr val="FCD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35"/>
            <p:cNvSpPr/>
            <p:nvPr/>
          </p:nvSpPr>
          <p:spPr>
            <a:xfrm>
              <a:off x="2457570" y="2700643"/>
              <a:ext cx="410294" cy="340851"/>
            </a:xfrm>
            <a:custGeom>
              <a:avLst/>
              <a:gdLst/>
              <a:ahLst/>
              <a:cxnLst/>
              <a:rect l="l" t="t" r="r" b="b"/>
              <a:pathLst>
                <a:path w="10759" h="8938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56"/>
                    <a:pt x="118" y="112"/>
                    <a:pt x="174" y="171"/>
                  </a:cubicBezTo>
                  <a:cubicBezTo>
                    <a:pt x="593" y="617"/>
                    <a:pt x="928" y="1131"/>
                    <a:pt x="1381" y="1545"/>
                  </a:cubicBezTo>
                  <a:cubicBezTo>
                    <a:pt x="2270" y="2351"/>
                    <a:pt x="3300" y="3016"/>
                    <a:pt x="4252" y="3741"/>
                  </a:cubicBezTo>
                  <a:cubicBezTo>
                    <a:pt x="5314" y="4555"/>
                    <a:pt x="6367" y="5382"/>
                    <a:pt x="7408" y="6223"/>
                  </a:cubicBezTo>
                  <a:cubicBezTo>
                    <a:pt x="7960" y="6669"/>
                    <a:pt x="8508" y="7119"/>
                    <a:pt x="9055" y="7571"/>
                  </a:cubicBezTo>
                  <a:cubicBezTo>
                    <a:pt x="9599" y="8024"/>
                    <a:pt x="10121" y="8528"/>
                    <a:pt x="10701" y="8932"/>
                  </a:cubicBezTo>
                  <a:cubicBezTo>
                    <a:pt x="10707" y="8936"/>
                    <a:pt x="10712" y="8938"/>
                    <a:pt x="10717" y="8938"/>
                  </a:cubicBezTo>
                  <a:cubicBezTo>
                    <a:pt x="10741" y="8938"/>
                    <a:pt x="10758" y="8903"/>
                    <a:pt x="10737" y="8879"/>
                  </a:cubicBezTo>
                  <a:cubicBezTo>
                    <a:pt x="10286" y="8410"/>
                    <a:pt x="9741" y="8012"/>
                    <a:pt x="9239" y="7595"/>
                  </a:cubicBezTo>
                  <a:cubicBezTo>
                    <a:pt x="8752" y="7192"/>
                    <a:pt x="8262" y="6791"/>
                    <a:pt x="7770" y="6393"/>
                  </a:cubicBezTo>
                  <a:cubicBezTo>
                    <a:pt x="6783" y="5594"/>
                    <a:pt x="5785" y="4809"/>
                    <a:pt x="4776" y="4035"/>
                  </a:cubicBezTo>
                  <a:cubicBezTo>
                    <a:pt x="3743" y="3239"/>
                    <a:pt x="2648" y="2506"/>
                    <a:pt x="1646" y="1670"/>
                  </a:cubicBezTo>
                  <a:cubicBezTo>
                    <a:pt x="1172" y="1274"/>
                    <a:pt x="813" y="794"/>
                    <a:pt x="415" y="329"/>
                  </a:cubicBezTo>
                  <a:cubicBezTo>
                    <a:pt x="335" y="234"/>
                    <a:pt x="249" y="141"/>
                    <a:pt x="161" y="5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35"/>
            <p:cNvSpPr/>
            <p:nvPr/>
          </p:nvSpPr>
          <p:spPr>
            <a:xfrm>
              <a:off x="2521025" y="2722341"/>
              <a:ext cx="66698" cy="45037"/>
            </a:xfrm>
            <a:custGeom>
              <a:avLst/>
              <a:gdLst/>
              <a:ahLst/>
              <a:cxnLst/>
              <a:rect l="l" t="t" r="r" b="b"/>
              <a:pathLst>
                <a:path w="1749" h="1181" extrusionOk="0">
                  <a:moveTo>
                    <a:pt x="1" y="0"/>
                  </a:moveTo>
                  <a:lnTo>
                    <a:pt x="1" y="0"/>
                  </a:lnTo>
                  <a:cubicBezTo>
                    <a:pt x="498" y="476"/>
                    <a:pt x="1069" y="893"/>
                    <a:pt x="1682" y="1177"/>
                  </a:cubicBezTo>
                  <a:cubicBezTo>
                    <a:pt x="1687" y="1179"/>
                    <a:pt x="1692" y="1180"/>
                    <a:pt x="1697" y="1180"/>
                  </a:cubicBezTo>
                  <a:cubicBezTo>
                    <a:pt x="1728" y="1180"/>
                    <a:pt x="1748" y="1138"/>
                    <a:pt x="1715" y="1118"/>
                  </a:cubicBezTo>
                  <a:cubicBezTo>
                    <a:pt x="1179" y="804"/>
                    <a:pt x="679" y="469"/>
                    <a:pt x="223" y="7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CD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35"/>
            <p:cNvSpPr/>
            <p:nvPr/>
          </p:nvSpPr>
          <p:spPr>
            <a:xfrm>
              <a:off x="2606254" y="2784995"/>
              <a:ext cx="339630" cy="261530"/>
            </a:xfrm>
            <a:custGeom>
              <a:avLst/>
              <a:gdLst/>
              <a:ahLst/>
              <a:cxnLst/>
              <a:rect l="l" t="t" r="r" b="b"/>
              <a:pathLst>
                <a:path w="8906" h="6858" extrusionOk="0">
                  <a:moveTo>
                    <a:pt x="26" y="1"/>
                  </a:moveTo>
                  <a:cubicBezTo>
                    <a:pt x="13" y="1"/>
                    <a:pt x="0" y="18"/>
                    <a:pt x="13" y="28"/>
                  </a:cubicBezTo>
                  <a:cubicBezTo>
                    <a:pt x="1539" y="1293"/>
                    <a:pt x="3073" y="2552"/>
                    <a:pt x="4607" y="3806"/>
                  </a:cubicBezTo>
                  <a:cubicBezTo>
                    <a:pt x="5342" y="4408"/>
                    <a:pt x="6076" y="5010"/>
                    <a:pt x="6817" y="5607"/>
                  </a:cubicBezTo>
                  <a:cubicBezTo>
                    <a:pt x="7436" y="6107"/>
                    <a:pt x="8095" y="6624"/>
                    <a:pt x="8868" y="6856"/>
                  </a:cubicBezTo>
                  <a:cubicBezTo>
                    <a:pt x="8870" y="6857"/>
                    <a:pt x="8871" y="6857"/>
                    <a:pt x="8873" y="6857"/>
                  </a:cubicBezTo>
                  <a:cubicBezTo>
                    <a:pt x="8893" y="6857"/>
                    <a:pt x="8906" y="6824"/>
                    <a:pt x="8885" y="6815"/>
                  </a:cubicBezTo>
                  <a:cubicBezTo>
                    <a:pt x="7237" y="6042"/>
                    <a:pt x="5891" y="4732"/>
                    <a:pt x="4488" y="3597"/>
                  </a:cubicBezTo>
                  <a:cubicBezTo>
                    <a:pt x="3006" y="2398"/>
                    <a:pt x="1524" y="1198"/>
                    <a:pt x="35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35"/>
            <p:cNvSpPr/>
            <p:nvPr/>
          </p:nvSpPr>
          <p:spPr>
            <a:xfrm>
              <a:off x="2658612" y="2769246"/>
              <a:ext cx="709730" cy="394812"/>
            </a:xfrm>
            <a:custGeom>
              <a:avLst/>
              <a:gdLst/>
              <a:ahLst/>
              <a:cxnLst/>
              <a:rect l="l" t="t" r="r" b="b"/>
              <a:pathLst>
                <a:path w="18611" h="10353" extrusionOk="0">
                  <a:moveTo>
                    <a:pt x="0" y="0"/>
                  </a:moveTo>
                  <a:lnTo>
                    <a:pt x="0" y="0"/>
                  </a:lnTo>
                  <a:cubicBezTo>
                    <a:pt x="1432" y="1104"/>
                    <a:pt x="3075" y="1984"/>
                    <a:pt x="4399" y="3200"/>
                  </a:cubicBezTo>
                  <a:cubicBezTo>
                    <a:pt x="4959" y="3714"/>
                    <a:pt x="5481" y="4228"/>
                    <a:pt x="6206" y="4499"/>
                  </a:cubicBezTo>
                  <a:cubicBezTo>
                    <a:pt x="6996" y="4794"/>
                    <a:pt x="7826" y="4978"/>
                    <a:pt x="8618" y="5277"/>
                  </a:cubicBezTo>
                  <a:cubicBezTo>
                    <a:pt x="10261" y="5898"/>
                    <a:pt x="11822" y="6715"/>
                    <a:pt x="13358" y="7566"/>
                  </a:cubicBezTo>
                  <a:cubicBezTo>
                    <a:pt x="15068" y="8513"/>
                    <a:pt x="16753" y="9502"/>
                    <a:pt x="18519" y="10346"/>
                  </a:cubicBezTo>
                  <a:cubicBezTo>
                    <a:pt x="18527" y="10350"/>
                    <a:pt x="18534" y="10352"/>
                    <a:pt x="18541" y="10352"/>
                  </a:cubicBezTo>
                  <a:cubicBezTo>
                    <a:pt x="18584" y="10352"/>
                    <a:pt x="18611" y="10290"/>
                    <a:pt x="18568" y="10269"/>
                  </a:cubicBezTo>
                  <a:cubicBezTo>
                    <a:pt x="15528" y="8814"/>
                    <a:pt x="12717" y="6914"/>
                    <a:pt x="9617" y="5585"/>
                  </a:cubicBezTo>
                  <a:cubicBezTo>
                    <a:pt x="8871" y="5266"/>
                    <a:pt x="8109" y="4979"/>
                    <a:pt x="7330" y="4744"/>
                  </a:cubicBezTo>
                  <a:cubicBezTo>
                    <a:pt x="6921" y="4619"/>
                    <a:pt x="6499" y="4526"/>
                    <a:pt x="6103" y="4364"/>
                  </a:cubicBezTo>
                  <a:cubicBezTo>
                    <a:pt x="5656" y="4184"/>
                    <a:pt x="5282" y="3904"/>
                    <a:pt x="4925" y="3586"/>
                  </a:cubicBezTo>
                  <a:cubicBezTo>
                    <a:pt x="4400" y="3117"/>
                    <a:pt x="3893" y="2649"/>
                    <a:pt x="3330" y="2229"/>
                  </a:cubicBezTo>
                  <a:cubicBezTo>
                    <a:pt x="2749" y="1796"/>
                    <a:pt x="2141" y="1397"/>
                    <a:pt x="1540" y="995"/>
                  </a:cubicBezTo>
                  <a:cubicBezTo>
                    <a:pt x="1097" y="699"/>
                    <a:pt x="652" y="397"/>
                    <a:pt x="222" y="7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35"/>
            <p:cNvSpPr/>
            <p:nvPr/>
          </p:nvSpPr>
          <p:spPr>
            <a:xfrm>
              <a:off x="2793835" y="2815426"/>
              <a:ext cx="325330" cy="179196"/>
            </a:xfrm>
            <a:custGeom>
              <a:avLst/>
              <a:gdLst/>
              <a:ahLst/>
              <a:cxnLst/>
              <a:rect l="l" t="t" r="r" b="b"/>
              <a:pathLst>
                <a:path w="8531" h="4699" extrusionOk="0">
                  <a:moveTo>
                    <a:pt x="0" y="0"/>
                  </a:moveTo>
                  <a:lnTo>
                    <a:pt x="0" y="0"/>
                  </a:lnTo>
                  <a:cubicBezTo>
                    <a:pt x="224" y="206"/>
                    <a:pt x="452" y="407"/>
                    <a:pt x="682" y="606"/>
                  </a:cubicBezTo>
                  <a:cubicBezTo>
                    <a:pt x="1410" y="1228"/>
                    <a:pt x="2196" y="1984"/>
                    <a:pt x="3066" y="2404"/>
                  </a:cubicBezTo>
                  <a:cubicBezTo>
                    <a:pt x="3471" y="2599"/>
                    <a:pt x="3923" y="2636"/>
                    <a:pt x="4351" y="2769"/>
                  </a:cubicBezTo>
                  <a:cubicBezTo>
                    <a:pt x="4889" y="2931"/>
                    <a:pt x="5382" y="3215"/>
                    <a:pt x="5876" y="3480"/>
                  </a:cubicBezTo>
                  <a:cubicBezTo>
                    <a:pt x="6338" y="3729"/>
                    <a:pt x="6799" y="3976"/>
                    <a:pt x="7261" y="4225"/>
                  </a:cubicBezTo>
                  <a:cubicBezTo>
                    <a:pt x="7654" y="4434"/>
                    <a:pt x="8025" y="4658"/>
                    <a:pt x="8476" y="4698"/>
                  </a:cubicBezTo>
                  <a:cubicBezTo>
                    <a:pt x="8477" y="4698"/>
                    <a:pt x="8477" y="4698"/>
                    <a:pt x="8478" y="4698"/>
                  </a:cubicBezTo>
                  <a:cubicBezTo>
                    <a:pt x="8508" y="4698"/>
                    <a:pt x="8530" y="4656"/>
                    <a:pt x="8513" y="4628"/>
                  </a:cubicBezTo>
                  <a:cubicBezTo>
                    <a:pt x="8144" y="4099"/>
                    <a:pt x="7721" y="3618"/>
                    <a:pt x="7202" y="3231"/>
                  </a:cubicBezTo>
                  <a:cubicBezTo>
                    <a:pt x="7199" y="3228"/>
                    <a:pt x="7195" y="3227"/>
                    <a:pt x="7192" y="3227"/>
                  </a:cubicBezTo>
                  <a:cubicBezTo>
                    <a:pt x="7175" y="3227"/>
                    <a:pt x="7161" y="3252"/>
                    <a:pt x="7175" y="3266"/>
                  </a:cubicBezTo>
                  <a:cubicBezTo>
                    <a:pt x="7374" y="3453"/>
                    <a:pt x="7570" y="3640"/>
                    <a:pt x="7760" y="3838"/>
                  </a:cubicBezTo>
                  <a:cubicBezTo>
                    <a:pt x="7854" y="3934"/>
                    <a:pt x="8337" y="4384"/>
                    <a:pt x="8321" y="4506"/>
                  </a:cubicBezTo>
                  <a:cubicBezTo>
                    <a:pt x="8377" y="4559"/>
                    <a:pt x="8376" y="4586"/>
                    <a:pt x="8321" y="4586"/>
                  </a:cubicBezTo>
                  <a:cubicBezTo>
                    <a:pt x="8296" y="4586"/>
                    <a:pt x="8259" y="4580"/>
                    <a:pt x="8211" y="4569"/>
                  </a:cubicBezTo>
                  <a:cubicBezTo>
                    <a:pt x="8165" y="4556"/>
                    <a:pt x="8121" y="4542"/>
                    <a:pt x="8076" y="4528"/>
                  </a:cubicBezTo>
                  <a:cubicBezTo>
                    <a:pt x="7899" y="4482"/>
                    <a:pt x="7731" y="4376"/>
                    <a:pt x="7568" y="4291"/>
                  </a:cubicBezTo>
                  <a:cubicBezTo>
                    <a:pt x="7302" y="4152"/>
                    <a:pt x="7040" y="4009"/>
                    <a:pt x="6775" y="3867"/>
                  </a:cubicBezTo>
                  <a:cubicBezTo>
                    <a:pt x="5843" y="3368"/>
                    <a:pt x="4933" y="2798"/>
                    <a:pt x="3891" y="2571"/>
                  </a:cubicBezTo>
                  <a:cubicBezTo>
                    <a:pt x="2733" y="2320"/>
                    <a:pt x="1849" y="1486"/>
                    <a:pt x="959" y="745"/>
                  </a:cubicBezTo>
                  <a:cubicBezTo>
                    <a:pt x="687" y="519"/>
                    <a:pt x="416" y="287"/>
                    <a:pt x="151" y="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35"/>
            <p:cNvSpPr/>
            <p:nvPr/>
          </p:nvSpPr>
          <p:spPr>
            <a:xfrm>
              <a:off x="2990262" y="2882351"/>
              <a:ext cx="66851" cy="46143"/>
            </a:xfrm>
            <a:custGeom>
              <a:avLst/>
              <a:gdLst/>
              <a:ahLst/>
              <a:cxnLst/>
              <a:rect l="l" t="t" r="r" b="b"/>
              <a:pathLst>
                <a:path w="1753" h="1210" extrusionOk="0">
                  <a:moveTo>
                    <a:pt x="0" y="1"/>
                  </a:moveTo>
                  <a:lnTo>
                    <a:pt x="0" y="1"/>
                  </a:lnTo>
                  <a:cubicBezTo>
                    <a:pt x="533" y="448"/>
                    <a:pt x="1118" y="832"/>
                    <a:pt x="1703" y="1205"/>
                  </a:cubicBezTo>
                  <a:cubicBezTo>
                    <a:pt x="1708" y="1208"/>
                    <a:pt x="1713" y="1210"/>
                    <a:pt x="1717" y="1210"/>
                  </a:cubicBezTo>
                  <a:cubicBezTo>
                    <a:pt x="1739" y="1210"/>
                    <a:pt x="1752" y="1177"/>
                    <a:pt x="1730" y="1160"/>
                  </a:cubicBezTo>
                  <a:cubicBezTo>
                    <a:pt x="1208" y="808"/>
                    <a:pt x="682" y="459"/>
                    <a:pt x="192" y="6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CD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35"/>
            <p:cNvSpPr/>
            <p:nvPr/>
          </p:nvSpPr>
          <p:spPr>
            <a:xfrm>
              <a:off x="2856984" y="2836895"/>
              <a:ext cx="102812" cy="53961"/>
            </a:xfrm>
            <a:custGeom>
              <a:avLst/>
              <a:gdLst/>
              <a:ahLst/>
              <a:cxnLst/>
              <a:rect l="l" t="t" r="r" b="b"/>
              <a:pathLst>
                <a:path w="2696" h="1415" extrusionOk="0">
                  <a:moveTo>
                    <a:pt x="1" y="0"/>
                  </a:moveTo>
                  <a:lnTo>
                    <a:pt x="1" y="0"/>
                  </a:lnTo>
                  <a:cubicBezTo>
                    <a:pt x="150" y="139"/>
                    <a:pt x="302" y="274"/>
                    <a:pt x="454" y="405"/>
                  </a:cubicBezTo>
                  <a:cubicBezTo>
                    <a:pt x="888" y="774"/>
                    <a:pt x="1586" y="1414"/>
                    <a:pt x="2236" y="1414"/>
                  </a:cubicBezTo>
                  <a:cubicBezTo>
                    <a:pt x="2386" y="1414"/>
                    <a:pt x="2533" y="1380"/>
                    <a:pt x="2674" y="1300"/>
                  </a:cubicBezTo>
                  <a:cubicBezTo>
                    <a:pt x="2696" y="1288"/>
                    <a:pt x="2684" y="1260"/>
                    <a:pt x="2663" y="1260"/>
                  </a:cubicBezTo>
                  <a:cubicBezTo>
                    <a:pt x="2659" y="1260"/>
                    <a:pt x="2655" y="1261"/>
                    <a:pt x="2651" y="1263"/>
                  </a:cubicBezTo>
                  <a:cubicBezTo>
                    <a:pt x="2526" y="1320"/>
                    <a:pt x="2400" y="1344"/>
                    <a:pt x="2277" y="1344"/>
                  </a:cubicBezTo>
                  <a:cubicBezTo>
                    <a:pt x="1866" y="1344"/>
                    <a:pt x="1472" y="1075"/>
                    <a:pt x="1140" y="842"/>
                  </a:cubicBezTo>
                  <a:cubicBezTo>
                    <a:pt x="803" y="605"/>
                    <a:pt x="487" y="343"/>
                    <a:pt x="184" y="6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CD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35"/>
            <p:cNvSpPr/>
            <p:nvPr/>
          </p:nvSpPr>
          <p:spPr>
            <a:xfrm>
              <a:off x="3153780" y="2976847"/>
              <a:ext cx="201315" cy="148154"/>
            </a:xfrm>
            <a:custGeom>
              <a:avLst/>
              <a:gdLst/>
              <a:ahLst/>
              <a:cxnLst/>
              <a:rect l="l" t="t" r="r" b="b"/>
              <a:pathLst>
                <a:path w="5279" h="3885" extrusionOk="0">
                  <a:moveTo>
                    <a:pt x="38" y="1"/>
                  </a:moveTo>
                  <a:cubicBezTo>
                    <a:pt x="16" y="1"/>
                    <a:pt x="1" y="21"/>
                    <a:pt x="5" y="45"/>
                  </a:cubicBezTo>
                  <a:cubicBezTo>
                    <a:pt x="78" y="495"/>
                    <a:pt x="528" y="752"/>
                    <a:pt x="859" y="1014"/>
                  </a:cubicBezTo>
                  <a:cubicBezTo>
                    <a:pt x="1290" y="1358"/>
                    <a:pt x="1726" y="1701"/>
                    <a:pt x="2170" y="2030"/>
                  </a:cubicBezTo>
                  <a:cubicBezTo>
                    <a:pt x="3129" y="2741"/>
                    <a:pt x="4130" y="3389"/>
                    <a:pt x="5222" y="3881"/>
                  </a:cubicBezTo>
                  <a:cubicBezTo>
                    <a:pt x="5226" y="3883"/>
                    <a:pt x="5231" y="3884"/>
                    <a:pt x="5236" y="3884"/>
                  </a:cubicBezTo>
                  <a:cubicBezTo>
                    <a:pt x="5262" y="3884"/>
                    <a:pt x="5279" y="3847"/>
                    <a:pt x="5252" y="3833"/>
                  </a:cubicBezTo>
                  <a:cubicBezTo>
                    <a:pt x="4363" y="3423"/>
                    <a:pt x="3528" y="2915"/>
                    <a:pt x="2729" y="2350"/>
                  </a:cubicBezTo>
                  <a:cubicBezTo>
                    <a:pt x="2302" y="2049"/>
                    <a:pt x="1885" y="1732"/>
                    <a:pt x="1474" y="1411"/>
                  </a:cubicBezTo>
                  <a:cubicBezTo>
                    <a:pt x="1097" y="1117"/>
                    <a:pt x="678" y="836"/>
                    <a:pt x="337" y="501"/>
                  </a:cubicBezTo>
                  <a:cubicBezTo>
                    <a:pt x="132" y="297"/>
                    <a:pt x="35" y="129"/>
                    <a:pt x="195" y="129"/>
                  </a:cubicBezTo>
                  <a:cubicBezTo>
                    <a:pt x="238" y="129"/>
                    <a:pt x="298" y="141"/>
                    <a:pt x="380" y="167"/>
                  </a:cubicBezTo>
                  <a:cubicBezTo>
                    <a:pt x="607" y="239"/>
                    <a:pt x="826" y="335"/>
                    <a:pt x="1038" y="438"/>
                  </a:cubicBezTo>
                  <a:cubicBezTo>
                    <a:pt x="1399" y="617"/>
                    <a:pt x="1742" y="835"/>
                    <a:pt x="2077" y="1060"/>
                  </a:cubicBezTo>
                  <a:cubicBezTo>
                    <a:pt x="2788" y="1537"/>
                    <a:pt x="3473" y="2068"/>
                    <a:pt x="4264" y="2407"/>
                  </a:cubicBezTo>
                  <a:cubicBezTo>
                    <a:pt x="4267" y="2408"/>
                    <a:pt x="4270" y="2409"/>
                    <a:pt x="4273" y="2409"/>
                  </a:cubicBezTo>
                  <a:cubicBezTo>
                    <a:pt x="4295" y="2409"/>
                    <a:pt x="4310" y="2380"/>
                    <a:pt x="4287" y="2367"/>
                  </a:cubicBezTo>
                  <a:cubicBezTo>
                    <a:pt x="2832" y="1658"/>
                    <a:pt x="1650" y="402"/>
                    <a:pt x="48" y="2"/>
                  </a:cubicBezTo>
                  <a:cubicBezTo>
                    <a:pt x="44" y="1"/>
                    <a:pt x="41" y="1"/>
                    <a:pt x="38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35"/>
            <p:cNvSpPr/>
            <p:nvPr/>
          </p:nvSpPr>
          <p:spPr>
            <a:xfrm>
              <a:off x="3296897" y="2986914"/>
              <a:ext cx="93888" cy="59986"/>
            </a:xfrm>
            <a:custGeom>
              <a:avLst/>
              <a:gdLst/>
              <a:ahLst/>
              <a:cxnLst/>
              <a:rect l="l" t="t" r="r" b="b"/>
              <a:pathLst>
                <a:path w="2462" h="1573" extrusionOk="0">
                  <a:moveTo>
                    <a:pt x="1" y="1"/>
                  </a:moveTo>
                  <a:lnTo>
                    <a:pt x="1" y="1"/>
                  </a:lnTo>
                  <a:cubicBezTo>
                    <a:pt x="821" y="488"/>
                    <a:pt x="1628" y="1002"/>
                    <a:pt x="2415" y="1569"/>
                  </a:cubicBezTo>
                  <a:cubicBezTo>
                    <a:pt x="2419" y="1572"/>
                    <a:pt x="2423" y="1573"/>
                    <a:pt x="2427" y="1573"/>
                  </a:cubicBezTo>
                  <a:cubicBezTo>
                    <a:pt x="2447" y="1573"/>
                    <a:pt x="2462" y="1539"/>
                    <a:pt x="2439" y="1521"/>
                  </a:cubicBezTo>
                  <a:cubicBezTo>
                    <a:pt x="1810" y="1061"/>
                    <a:pt x="1165" y="604"/>
                    <a:pt x="498" y="16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35"/>
            <p:cNvSpPr/>
            <p:nvPr/>
          </p:nvSpPr>
          <p:spPr>
            <a:xfrm>
              <a:off x="3288431" y="3025925"/>
              <a:ext cx="211077" cy="233272"/>
            </a:xfrm>
            <a:custGeom>
              <a:avLst/>
              <a:gdLst/>
              <a:ahLst/>
              <a:cxnLst/>
              <a:rect l="l" t="t" r="r" b="b"/>
              <a:pathLst>
                <a:path w="5535" h="6117" extrusionOk="0">
                  <a:moveTo>
                    <a:pt x="2863" y="1"/>
                  </a:moveTo>
                  <a:cubicBezTo>
                    <a:pt x="1140" y="2"/>
                    <a:pt x="1" y="2212"/>
                    <a:pt x="240" y="3714"/>
                  </a:cubicBezTo>
                  <a:cubicBezTo>
                    <a:pt x="343" y="4358"/>
                    <a:pt x="627" y="4978"/>
                    <a:pt x="1097" y="5436"/>
                  </a:cubicBezTo>
                  <a:cubicBezTo>
                    <a:pt x="1526" y="5853"/>
                    <a:pt x="2117" y="6116"/>
                    <a:pt x="2716" y="6116"/>
                  </a:cubicBezTo>
                  <a:cubicBezTo>
                    <a:pt x="2772" y="6116"/>
                    <a:pt x="2827" y="6114"/>
                    <a:pt x="2883" y="6109"/>
                  </a:cubicBezTo>
                  <a:cubicBezTo>
                    <a:pt x="3564" y="6052"/>
                    <a:pt x="4189" y="5645"/>
                    <a:pt x="4587" y="5096"/>
                  </a:cubicBezTo>
                  <a:cubicBezTo>
                    <a:pt x="5535" y="3786"/>
                    <a:pt x="5368" y="984"/>
                    <a:pt x="3785" y="204"/>
                  </a:cubicBezTo>
                  <a:cubicBezTo>
                    <a:pt x="3518" y="74"/>
                    <a:pt x="3211" y="1"/>
                    <a:pt x="28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35"/>
            <p:cNvSpPr/>
            <p:nvPr/>
          </p:nvSpPr>
          <p:spPr>
            <a:xfrm>
              <a:off x="3311731" y="3054335"/>
              <a:ext cx="78863" cy="160053"/>
            </a:xfrm>
            <a:custGeom>
              <a:avLst/>
              <a:gdLst/>
              <a:ahLst/>
              <a:cxnLst/>
              <a:rect l="l" t="t" r="r" b="b"/>
              <a:pathLst>
                <a:path w="2068" h="4197" extrusionOk="0">
                  <a:moveTo>
                    <a:pt x="2056" y="1"/>
                  </a:moveTo>
                  <a:cubicBezTo>
                    <a:pt x="2056" y="1"/>
                    <a:pt x="2055" y="1"/>
                    <a:pt x="2054" y="1"/>
                  </a:cubicBezTo>
                  <a:cubicBezTo>
                    <a:pt x="1115" y="31"/>
                    <a:pt x="506" y="898"/>
                    <a:pt x="407" y="1771"/>
                  </a:cubicBezTo>
                  <a:cubicBezTo>
                    <a:pt x="324" y="2502"/>
                    <a:pt x="521" y="3888"/>
                    <a:pt x="1328" y="4195"/>
                  </a:cubicBezTo>
                  <a:cubicBezTo>
                    <a:pt x="1330" y="4196"/>
                    <a:pt x="1332" y="4196"/>
                    <a:pt x="1335" y="4196"/>
                  </a:cubicBezTo>
                  <a:cubicBezTo>
                    <a:pt x="1351" y="4196"/>
                    <a:pt x="1357" y="4171"/>
                    <a:pt x="1342" y="4160"/>
                  </a:cubicBezTo>
                  <a:cubicBezTo>
                    <a:pt x="0" y="3154"/>
                    <a:pt x="157" y="288"/>
                    <a:pt x="2056" y="23"/>
                  </a:cubicBezTo>
                  <a:cubicBezTo>
                    <a:pt x="2068" y="20"/>
                    <a:pt x="2066" y="1"/>
                    <a:pt x="20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35"/>
            <p:cNvSpPr/>
            <p:nvPr/>
          </p:nvSpPr>
          <p:spPr>
            <a:xfrm>
              <a:off x="3374118" y="3190435"/>
              <a:ext cx="81266" cy="39470"/>
            </a:xfrm>
            <a:custGeom>
              <a:avLst/>
              <a:gdLst/>
              <a:ahLst/>
              <a:cxnLst/>
              <a:rect l="l" t="t" r="r" b="b"/>
              <a:pathLst>
                <a:path w="2131" h="1035" extrusionOk="0">
                  <a:moveTo>
                    <a:pt x="2102" y="0"/>
                  </a:moveTo>
                  <a:cubicBezTo>
                    <a:pt x="2096" y="0"/>
                    <a:pt x="2090" y="3"/>
                    <a:pt x="2085" y="11"/>
                  </a:cubicBezTo>
                  <a:cubicBezTo>
                    <a:pt x="1893" y="325"/>
                    <a:pt x="1704" y="654"/>
                    <a:pt x="1377" y="849"/>
                  </a:cubicBezTo>
                  <a:cubicBezTo>
                    <a:pt x="1201" y="955"/>
                    <a:pt x="1016" y="999"/>
                    <a:pt x="830" y="999"/>
                  </a:cubicBezTo>
                  <a:cubicBezTo>
                    <a:pt x="553" y="999"/>
                    <a:pt x="275" y="901"/>
                    <a:pt x="21" y="765"/>
                  </a:cubicBezTo>
                  <a:cubicBezTo>
                    <a:pt x="19" y="764"/>
                    <a:pt x="18" y="763"/>
                    <a:pt x="16" y="763"/>
                  </a:cubicBezTo>
                  <a:cubicBezTo>
                    <a:pt x="7" y="763"/>
                    <a:pt x="0" y="777"/>
                    <a:pt x="11" y="783"/>
                  </a:cubicBezTo>
                  <a:cubicBezTo>
                    <a:pt x="281" y="955"/>
                    <a:pt x="550" y="1034"/>
                    <a:pt x="805" y="1034"/>
                  </a:cubicBezTo>
                  <a:cubicBezTo>
                    <a:pt x="1365" y="1034"/>
                    <a:pt x="1855" y="651"/>
                    <a:pt x="2124" y="32"/>
                  </a:cubicBezTo>
                  <a:cubicBezTo>
                    <a:pt x="2131" y="16"/>
                    <a:pt x="2117" y="0"/>
                    <a:pt x="21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35"/>
            <p:cNvSpPr/>
            <p:nvPr/>
          </p:nvSpPr>
          <p:spPr>
            <a:xfrm>
              <a:off x="3411375" y="3049148"/>
              <a:ext cx="56936" cy="120888"/>
            </a:xfrm>
            <a:custGeom>
              <a:avLst/>
              <a:gdLst/>
              <a:ahLst/>
              <a:cxnLst/>
              <a:rect l="l" t="t" r="r" b="b"/>
              <a:pathLst>
                <a:path w="1493" h="3170" extrusionOk="0">
                  <a:moveTo>
                    <a:pt x="59" y="1"/>
                  </a:moveTo>
                  <a:cubicBezTo>
                    <a:pt x="57" y="1"/>
                    <a:pt x="55" y="1"/>
                    <a:pt x="53" y="1"/>
                  </a:cubicBezTo>
                  <a:cubicBezTo>
                    <a:pt x="0" y="1"/>
                    <a:pt x="3" y="76"/>
                    <a:pt x="53" y="81"/>
                  </a:cubicBezTo>
                  <a:cubicBezTo>
                    <a:pt x="698" y="141"/>
                    <a:pt x="1069" y="924"/>
                    <a:pt x="1240" y="1470"/>
                  </a:cubicBezTo>
                  <a:cubicBezTo>
                    <a:pt x="1412" y="2019"/>
                    <a:pt x="1423" y="2591"/>
                    <a:pt x="1297" y="3150"/>
                  </a:cubicBezTo>
                  <a:cubicBezTo>
                    <a:pt x="1295" y="3162"/>
                    <a:pt x="1303" y="3169"/>
                    <a:pt x="1311" y="3169"/>
                  </a:cubicBezTo>
                  <a:cubicBezTo>
                    <a:pt x="1317" y="3169"/>
                    <a:pt x="1322" y="3166"/>
                    <a:pt x="1323" y="3158"/>
                  </a:cubicBezTo>
                  <a:cubicBezTo>
                    <a:pt x="1492" y="2491"/>
                    <a:pt x="1459" y="1788"/>
                    <a:pt x="1200" y="1148"/>
                  </a:cubicBezTo>
                  <a:cubicBezTo>
                    <a:pt x="1008" y="673"/>
                    <a:pt x="645" y="1"/>
                    <a:pt x="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35"/>
            <p:cNvSpPr/>
            <p:nvPr/>
          </p:nvSpPr>
          <p:spPr>
            <a:xfrm>
              <a:off x="3341285" y="3066995"/>
              <a:ext cx="104642" cy="79702"/>
            </a:xfrm>
            <a:custGeom>
              <a:avLst/>
              <a:gdLst/>
              <a:ahLst/>
              <a:cxnLst/>
              <a:rect l="l" t="t" r="r" b="b"/>
              <a:pathLst>
                <a:path w="2744" h="2090" extrusionOk="0">
                  <a:moveTo>
                    <a:pt x="1493" y="0"/>
                  </a:moveTo>
                  <a:cubicBezTo>
                    <a:pt x="1442" y="0"/>
                    <a:pt x="1390" y="4"/>
                    <a:pt x="1337" y="10"/>
                  </a:cubicBezTo>
                  <a:cubicBezTo>
                    <a:pt x="362" y="132"/>
                    <a:pt x="1" y="1213"/>
                    <a:pt x="186" y="2067"/>
                  </a:cubicBezTo>
                  <a:cubicBezTo>
                    <a:pt x="189" y="2082"/>
                    <a:pt x="201" y="2089"/>
                    <a:pt x="214" y="2089"/>
                  </a:cubicBezTo>
                  <a:cubicBezTo>
                    <a:pt x="230" y="2089"/>
                    <a:pt x="246" y="2078"/>
                    <a:pt x="244" y="2058"/>
                  </a:cubicBezTo>
                  <a:cubicBezTo>
                    <a:pt x="211" y="1286"/>
                    <a:pt x="309" y="364"/>
                    <a:pt x="1195" y="125"/>
                  </a:cubicBezTo>
                  <a:cubicBezTo>
                    <a:pt x="1299" y="97"/>
                    <a:pt x="1403" y="84"/>
                    <a:pt x="1503" y="84"/>
                  </a:cubicBezTo>
                  <a:cubicBezTo>
                    <a:pt x="2154" y="84"/>
                    <a:pt x="2689" y="637"/>
                    <a:pt x="2692" y="1319"/>
                  </a:cubicBezTo>
                  <a:cubicBezTo>
                    <a:pt x="2692" y="1330"/>
                    <a:pt x="2700" y="1335"/>
                    <a:pt x="2708" y="1335"/>
                  </a:cubicBezTo>
                  <a:cubicBezTo>
                    <a:pt x="2716" y="1335"/>
                    <a:pt x="2723" y="1330"/>
                    <a:pt x="2724" y="1320"/>
                  </a:cubicBezTo>
                  <a:cubicBezTo>
                    <a:pt x="2744" y="607"/>
                    <a:pt x="2200" y="0"/>
                    <a:pt x="14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35"/>
            <p:cNvSpPr/>
            <p:nvPr/>
          </p:nvSpPr>
          <p:spPr>
            <a:xfrm>
              <a:off x="3357491" y="3158898"/>
              <a:ext cx="34245" cy="38478"/>
            </a:xfrm>
            <a:custGeom>
              <a:avLst/>
              <a:gdLst/>
              <a:ahLst/>
              <a:cxnLst/>
              <a:rect l="l" t="t" r="r" b="b"/>
              <a:pathLst>
                <a:path w="898" h="1009" extrusionOk="0">
                  <a:moveTo>
                    <a:pt x="17" y="0"/>
                  </a:moveTo>
                  <a:cubicBezTo>
                    <a:pt x="10" y="0"/>
                    <a:pt x="1" y="10"/>
                    <a:pt x="6" y="20"/>
                  </a:cubicBezTo>
                  <a:cubicBezTo>
                    <a:pt x="195" y="409"/>
                    <a:pt x="386" y="924"/>
                    <a:pt x="871" y="1008"/>
                  </a:cubicBezTo>
                  <a:cubicBezTo>
                    <a:pt x="872" y="1009"/>
                    <a:pt x="873" y="1009"/>
                    <a:pt x="874" y="1009"/>
                  </a:cubicBezTo>
                  <a:cubicBezTo>
                    <a:pt x="891" y="1009"/>
                    <a:pt x="898" y="984"/>
                    <a:pt x="879" y="980"/>
                  </a:cubicBezTo>
                  <a:cubicBezTo>
                    <a:pt x="406" y="852"/>
                    <a:pt x="228" y="405"/>
                    <a:pt x="26" y="7"/>
                  </a:cubicBezTo>
                  <a:cubicBezTo>
                    <a:pt x="24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35"/>
            <p:cNvSpPr/>
            <p:nvPr/>
          </p:nvSpPr>
          <p:spPr>
            <a:xfrm>
              <a:off x="3401917" y="3151691"/>
              <a:ext cx="48279" cy="42139"/>
            </a:xfrm>
            <a:custGeom>
              <a:avLst/>
              <a:gdLst/>
              <a:ahLst/>
              <a:cxnLst/>
              <a:rect l="l" t="t" r="r" b="b"/>
              <a:pathLst>
                <a:path w="1266" h="1105" extrusionOk="0">
                  <a:moveTo>
                    <a:pt x="1244" y="1"/>
                  </a:moveTo>
                  <a:cubicBezTo>
                    <a:pt x="1236" y="1"/>
                    <a:pt x="1228" y="5"/>
                    <a:pt x="1224" y="14"/>
                  </a:cubicBezTo>
                  <a:cubicBezTo>
                    <a:pt x="1016" y="520"/>
                    <a:pt x="717" y="1074"/>
                    <a:pt x="110" y="1074"/>
                  </a:cubicBezTo>
                  <a:cubicBezTo>
                    <a:pt x="81" y="1074"/>
                    <a:pt x="51" y="1073"/>
                    <a:pt x="20" y="1070"/>
                  </a:cubicBezTo>
                  <a:cubicBezTo>
                    <a:pt x="20" y="1070"/>
                    <a:pt x="19" y="1070"/>
                    <a:pt x="19" y="1070"/>
                  </a:cubicBezTo>
                  <a:cubicBezTo>
                    <a:pt x="0" y="1070"/>
                    <a:pt x="1" y="1099"/>
                    <a:pt x="20" y="1100"/>
                  </a:cubicBezTo>
                  <a:cubicBezTo>
                    <a:pt x="54" y="1103"/>
                    <a:pt x="86" y="1105"/>
                    <a:pt x="118" y="1105"/>
                  </a:cubicBezTo>
                  <a:cubicBezTo>
                    <a:pt x="710" y="1105"/>
                    <a:pt x="1112" y="558"/>
                    <a:pt x="1261" y="24"/>
                  </a:cubicBezTo>
                  <a:cubicBezTo>
                    <a:pt x="1266" y="9"/>
                    <a:pt x="1255" y="1"/>
                    <a:pt x="12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35"/>
            <p:cNvSpPr/>
            <p:nvPr/>
          </p:nvSpPr>
          <p:spPr>
            <a:xfrm>
              <a:off x="3364966" y="3087778"/>
              <a:ext cx="56020" cy="88778"/>
            </a:xfrm>
            <a:custGeom>
              <a:avLst/>
              <a:gdLst/>
              <a:ahLst/>
              <a:cxnLst/>
              <a:rect l="l" t="t" r="r" b="b"/>
              <a:pathLst>
                <a:path w="1469" h="2328" extrusionOk="0">
                  <a:moveTo>
                    <a:pt x="776" y="1"/>
                  </a:moveTo>
                  <a:cubicBezTo>
                    <a:pt x="578" y="1"/>
                    <a:pt x="393" y="67"/>
                    <a:pt x="244" y="261"/>
                  </a:cubicBezTo>
                  <a:cubicBezTo>
                    <a:pt x="0" y="579"/>
                    <a:pt x="35" y="1020"/>
                    <a:pt x="108" y="1390"/>
                  </a:cubicBezTo>
                  <a:cubicBezTo>
                    <a:pt x="181" y="1766"/>
                    <a:pt x="366" y="2188"/>
                    <a:pt x="770" y="2303"/>
                  </a:cubicBezTo>
                  <a:cubicBezTo>
                    <a:pt x="830" y="2320"/>
                    <a:pt x="889" y="2328"/>
                    <a:pt x="947" y="2328"/>
                  </a:cubicBezTo>
                  <a:cubicBezTo>
                    <a:pt x="1185" y="2328"/>
                    <a:pt x="1394" y="2189"/>
                    <a:pt x="1464" y="1943"/>
                  </a:cubicBezTo>
                  <a:cubicBezTo>
                    <a:pt x="1468" y="1925"/>
                    <a:pt x="1452" y="1911"/>
                    <a:pt x="1437" y="1911"/>
                  </a:cubicBezTo>
                  <a:cubicBezTo>
                    <a:pt x="1429" y="1911"/>
                    <a:pt x="1422" y="1915"/>
                    <a:pt x="1418" y="1923"/>
                  </a:cubicBezTo>
                  <a:cubicBezTo>
                    <a:pt x="1314" y="2136"/>
                    <a:pt x="1146" y="2224"/>
                    <a:pt x="969" y="2224"/>
                  </a:cubicBezTo>
                  <a:cubicBezTo>
                    <a:pt x="781" y="2224"/>
                    <a:pt x="583" y="2125"/>
                    <a:pt x="440" y="1969"/>
                  </a:cubicBezTo>
                  <a:cubicBezTo>
                    <a:pt x="230" y="1736"/>
                    <a:pt x="164" y="1347"/>
                    <a:pt x="142" y="1045"/>
                  </a:cubicBezTo>
                  <a:cubicBezTo>
                    <a:pt x="122" y="774"/>
                    <a:pt x="147" y="423"/>
                    <a:pt x="369" y="232"/>
                  </a:cubicBezTo>
                  <a:cubicBezTo>
                    <a:pt x="519" y="104"/>
                    <a:pt x="690" y="59"/>
                    <a:pt x="866" y="59"/>
                  </a:cubicBezTo>
                  <a:cubicBezTo>
                    <a:pt x="1036" y="59"/>
                    <a:pt x="1211" y="101"/>
                    <a:pt x="1378" y="150"/>
                  </a:cubicBezTo>
                  <a:cubicBezTo>
                    <a:pt x="1378" y="151"/>
                    <a:pt x="1379" y="151"/>
                    <a:pt x="1380" y="151"/>
                  </a:cubicBezTo>
                  <a:cubicBezTo>
                    <a:pt x="1387" y="151"/>
                    <a:pt x="1390" y="139"/>
                    <a:pt x="1382" y="136"/>
                  </a:cubicBezTo>
                  <a:cubicBezTo>
                    <a:pt x="1183" y="66"/>
                    <a:pt x="974" y="1"/>
                    <a:pt x="7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35"/>
            <p:cNvSpPr/>
            <p:nvPr/>
          </p:nvSpPr>
          <p:spPr>
            <a:xfrm>
              <a:off x="3403252" y="3102269"/>
              <a:ext cx="34512" cy="48813"/>
            </a:xfrm>
            <a:custGeom>
              <a:avLst/>
              <a:gdLst/>
              <a:ahLst/>
              <a:cxnLst/>
              <a:rect l="l" t="t" r="r" b="b"/>
              <a:pathLst>
                <a:path w="905" h="1280" extrusionOk="0">
                  <a:moveTo>
                    <a:pt x="25" y="1"/>
                  </a:moveTo>
                  <a:cubicBezTo>
                    <a:pt x="5" y="1"/>
                    <a:pt x="0" y="37"/>
                    <a:pt x="21" y="41"/>
                  </a:cubicBezTo>
                  <a:cubicBezTo>
                    <a:pt x="536" y="110"/>
                    <a:pt x="743" y="815"/>
                    <a:pt x="645" y="1249"/>
                  </a:cubicBezTo>
                  <a:cubicBezTo>
                    <a:pt x="641" y="1267"/>
                    <a:pt x="655" y="1280"/>
                    <a:pt x="669" y="1280"/>
                  </a:cubicBezTo>
                  <a:cubicBezTo>
                    <a:pt x="676" y="1280"/>
                    <a:pt x="683" y="1276"/>
                    <a:pt x="688" y="1268"/>
                  </a:cubicBezTo>
                  <a:cubicBezTo>
                    <a:pt x="904" y="818"/>
                    <a:pt x="544" y="48"/>
                    <a:pt x="27" y="1"/>
                  </a:cubicBezTo>
                  <a:cubicBezTo>
                    <a:pt x="26" y="1"/>
                    <a:pt x="25" y="1"/>
                    <a:pt x="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35"/>
            <p:cNvSpPr/>
            <p:nvPr/>
          </p:nvSpPr>
          <p:spPr>
            <a:xfrm>
              <a:off x="3389791" y="3115273"/>
              <a:ext cx="23873" cy="39927"/>
            </a:xfrm>
            <a:custGeom>
              <a:avLst/>
              <a:gdLst/>
              <a:ahLst/>
              <a:cxnLst/>
              <a:rect l="l" t="t" r="r" b="b"/>
              <a:pathLst>
                <a:path w="626" h="1047" extrusionOk="0">
                  <a:moveTo>
                    <a:pt x="225" y="1"/>
                  </a:moveTo>
                  <a:cubicBezTo>
                    <a:pt x="220" y="1"/>
                    <a:pt x="215" y="2"/>
                    <a:pt x="211" y="6"/>
                  </a:cubicBezTo>
                  <a:cubicBezTo>
                    <a:pt x="2" y="182"/>
                    <a:pt x="0" y="504"/>
                    <a:pt x="93" y="742"/>
                  </a:cubicBezTo>
                  <a:cubicBezTo>
                    <a:pt x="150" y="889"/>
                    <a:pt x="292" y="1046"/>
                    <a:pt x="449" y="1046"/>
                  </a:cubicBezTo>
                  <a:cubicBezTo>
                    <a:pt x="499" y="1046"/>
                    <a:pt x="551" y="1030"/>
                    <a:pt x="602" y="992"/>
                  </a:cubicBezTo>
                  <a:cubicBezTo>
                    <a:pt x="625" y="973"/>
                    <a:pt x="616" y="928"/>
                    <a:pt x="586" y="928"/>
                  </a:cubicBezTo>
                  <a:cubicBezTo>
                    <a:pt x="583" y="928"/>
                    <a:pt x="580" y="929"/>
                    <a:pt x="576" y="930"/>
                  </a:cubicBezTo>
                  <a:cubicBezTo>
                    <a:pt x="535" y="944"/>
                    <a:pt x="496" y="950"/>
                    <a:pt x="460" y="950"/>
                  </a:cubicBezTo>
                  <a:cubicBezTo>
                    <a:pt x="87" y="950"/>
                    <a:pt x="11" y="263"/>
                    <a:pt x="241" y="34"/>
                  </a:cubicBezTo>
                  <a:cubicBezTo>
                    <a:pt x="257" y="21"/>
                    <a:pt x="242" y="1"/>
                    <a:pt x="2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35"/>
            <p:cNvSpPr/>
            <p:nvPr/>
          </p:nvSpPr>
          <p:spPr>
            <a:xfrm>
              <a:off x="934580" y="2327159"/>
              <a:ext cx="2332565" cy="1046272"/>
            </a:xfrm>
            <a:custGeom>
              <a:avLst/>
              <a:gdLst/>
              <a:ahLst/>
              <a:cxnLst/>
              <a:rect l="l" t="t" r="r" b="b"/>
              <a:pathLst>
                <a:path w="61166" h="27436" extrusionOk="0">
                  <a:moveTo>
                    <a:pt x="2286" y="1"/>
                  </a:moveTo>
                  <a:cubicBezTo>
                    <a:pt x="1970" y="1"/>
                    <a:pt x="1609" y="72"/>
                    <a:pt x="1239" y="288"/>
                  </a:cubicBezTo>
                  <a:cubicBezTo>
                    <a:pt x="0" y="1009"/>
                    <a:pt x="156" y="2390"/>
                    <a:pt x="730" y="2720"/>
                  </a:cubicBezTo>
                  <a:cubicBezTo>
                    <a:pt x="1304" y="3051"/>
                    <a:pt x="59104" y="27436"/>
                    <a:pt x="59104" y="27436"/>
                  </a:cubicBezTo>
                  <a:lnTo>
                    <a:pt x="61165" y="21737"/>
                  </a:lnTo>
                  <a:lnTo>
                    <a:pt x="3370" y="283"/>
                  </a:lnTo>
                  <a:cubicBezTo>
                    <a:pt x="3370" y="283"/>
                    <a:pt x="2916" y="1"/>
                    <a:pt x="2286" y="1"/>
                  </a:cubicBezTo>
                  <a:close/>
                </a:path>
              </a:pathLst>
            </a:custGeom>
            <a:gradFill>
              <a:gsLst>
                <a:gs pos="0">
                  <a:schemeClr val="accent4"/>
                </a:gs>
                <a:gs pos="25000">
                  <a:srgbClr val="075047"/>
                </a:gs>
                <a:gs pos="50000">
                  <a:schemeClr val="accent6"/>
                </a:gs>
                <a:gs pos="100000">
                  <a:srgbClr val="011728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35"/>
            <p:cNvSpPr/>
            <p:nvPr/>
          </p:nvSpPr>
          <p:spPr>
            <a:xfrm>
              <a:off x="995823" y="2330782"/>
              <a:ext cx="1152173" cy="603219"/>
            </a:xfrm>
            <a:custGeom>
              <a:avLst/>
              <a:gdLst/>
              <a:ahLst/>
              <a:cxnLst/>
              <a:rect l="l" t="t" r="r" b="b"/>
              <a:pathLst>
                <a:path w="30213" h="15818" extrusionOk="0">
                  <a:moveTo>
                    <a:pt x="61" y="1"/>
                  </a:moveTo>
                  <a:cubicBezTo>
                    <a:pt x="41" y="8"/>
                    <a:pt x="21" y="12"/>
                    <a:pt x="1" y="19"/>
                  </a:cubicBezTo>
                  <a:cubicBezTo>
                    <a:pt x="750" y="332"/>
                    <a:pt x="1479" y="697"/>
                    <a:pt x="2227" y="1011"/>
                  </a:cubicBezTo>
                  <a:cubicBezTo>
                    <a:pt x="2794" y="1248"/>
                    <a:pt x="3375" y="1455"/>
                    <a:pt x="3978" y="1584"/>
                  </a:cubicBezTo>
                  <a:cubicBezTo>
                    <a:pt x="4583" y="1713"/>
                    <a:pt x="5182" y="1804"/>
                    <a:pt x="5760" y="2036"/>
                  </a:cubicBezTo>
                  <a:cubicBezTo>
                    <a:pt x="6336" y="2268"/>
                    <a:pt x="6888" y="2549"/>
                    <a:pt x="7478" y="2752"/>
                  </a:cubicBezTo>
                  <a:cubicBezTo>
                    <a:pt x="8053" y="2949"/>
                    <a:pt x="8642" y="3104"/>
                    <a:pt x="9217" y="3304"/>
                  </a:cubicBezTo>
                  <a:cubicBezTo>
                    <a:pt x="10453" y="3736"/>
                    <a:pt x="11480" y="4518"/>
                    <a:pt x="12517" y="5298"/>
                  </a:cubicBezTo>
                  <a:cubicBezTo>
                    <a:pt x="13482" y="6022"/>
                    <a:pt x="14467" y="6692"/>
                    <a:pt x="15531" y="7260"/>
                  </a:cubicBezTo>
                  <a:cubicBezTo>
                    <a:pt x="16591" y="7826"/>
                    <a:pt x="17693" y="8311"/>
                    <a:pt x="18798" y="8782"/>
                  </a:cubicBezTo>
                  <a:cubicBezTo>
                    <a:pt x="21011" y="9728"/>
                    <a:pt x="23226" y="10644"/>
                    <a:pt x="25246" y="11968"/>
                  </a:cubicBezTo>
                  <a:cubicBezTo>
                    <a:pt x="26937" y="13077"/>
                    <a:pt x="28471" y="14379"/>
                    <a:pt x="29976" y="15717"/>
                  </a:cubicBezTo>
                  <a:cubicBezTo>
                    <a:pt x="30053" y="15752"/>
                    <a:pt x="30133" y="15783"/>
                    <a:pt x="30212" y="15818"/>
                  </a:cubicBezTo>
                  <a:cubicBezTo>
                    <a:pt x="28935" y="14665"/>
                    <a:pt x="27615" y="13558"/>
                    <a:pt x="26215" y="12557"/>
                  </a:cubicBezTo>
                  <a:cubicBezTo>
                    <a:pt x="24198" y="11115"/>
                    <a:pt x="21998" y="10072"/>
                    <a:pt x="19724" y="9106"/>
                  </a:cubicBezTo>
                  <a:cubicBezTo>
                    <a:pt x="17482" y="8153"/>
                    <a:pt x="15232" y="7200"/>
                    <a:pt x="13247" y="5764"/>
                  </a:cubicBezTo>
                  <a:cubicBezTo>
                    <a:pt x="12236" y="5033"/>
                    <a:pt x="11269" y="4189"/>
                    <a:pt x="10147" y="3627"/>
                  </a:cubicBezTo>
                  <a:cubicBezTo>
                    <a:pt x="9030" y="3068"/>
                    <a:pt x="7775" y="2863"/>
                    <a:pt x="6634" y="2360"/>
                  </a:cubicBezTo>
                  <a:cubicBezTo>
                    <a:pt x="6031" y="2093"/>
                    <a:pt x="5446" y="1825"/>
                    <a:pt x="4795" y="1689"/>
                  </a:cubicBezTo>
                  <a:cubicBezTo>
                    <a:pt x="4103" y="1543"/>
                    <a:pt x="3425" y="1415"/>
                    <a:pt x="2760" y="1169"/>
                  </a:cubicBezTo>
                  <a:cubicBezTo>
                    <a:pt x="1841" y="826"/>
                    <a:pt x="967" y="376"/>
                    <a:pt x="61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35"/>
            <p:cNvSpPr/>
            <p:nvPr/>
          </p:nvSpPr>
          <p:spPr>
            <a:xfrm>
              <a:off x="972294" y="2343252"/>
              <a:ext cx="652528" cy="359537"/>
            </a:xfrm>
            <a:custGeom>
              <a:avLst/>
              <a:gdLst/>
              <a:ahLst/>
              <a:cxnLst/>
              <a:rect l="l" t="t" r="r" b="b"/>
              <a:pathLst>
                <a:path w="17111" h="9428" extrusionOk="0">
                  <a:moveTo>
                    <a:pt x="42" y="0"/>
                  </a:moveTo>
                  <a:cubicBezTo>
                    <a:pt x="27" y="12"/>
                    <a:pt x="15" y="22"/>
                    <a:pt x="0" y="33"/>
                  </a:cubicBezTo>
                  <a:cubicBezTo>
                    <a:pt x="480" y="294"/>
                    <a:pt x="960" y="551"/>
                    <a:pt x="1439" y="813"/>
                  </a:cubicBezTo>
                  <a:cubicBezTo>
                    <a:pt x="1875" y="1050"/>
                    <a:pt x="2306" y="1346"/>
                    <a:pt x="2809" y="1411"/>
                  </a:cubicBezTo>
                  <a:cubicBezTo>
                    <a:pt x="3136" y="1452"/>
                    <a:pt x="3441" y="1445"/>
                    <a:pt x="3762" y="1548"/>
                  </a:cubicBezTo>
                  <a:cubicBezTo>
                    <a:pt x="4065" y="1646"/>
                    <a:pt x="4354" y="1782"/>
                    <a:pt x="4650" y="1899"/>
                  </a:cubicBezTo>
                  <a:cubicBezTo>
                    <a:pt x="5286" y="2155"/>
                    <a:pt x="5954" y="2344"/>
                    <a:pt x="6612" y="2534"/>
                  </a:cubicBezTo>
                  <a:cubicBezTo>
                    <a:pt x="7281" y="2726"/>
                    <a:pt x="7969" y="2873"/>
                    <a:pt x="8608" y="3152"/>
                  </a:cubicBezTo>
                  <a:cubicBezTo>
                    <a:pt x="9253" y="3433"/>
                    <a:pt x="9825" y="3849"/>
                    <a:pt x="10357" y="4306"/>
                  </a:cubicBezTo>
                  <a:cubicBezTo>
                    <a:pt x="11356" y="5166"/>
                    <a:pt x="12246" y="6123"/>
                    <a:pt x="13335" y="6876"/>
                  </a:cubicBezTo>
                  <a:cubicBezTo>
                    <a:pt x="14560" y="7723"/>
                    <a:pt x="15886" y="8426"/>
                    <a:pt x="17011" y="9415"/>
                  </a:cubicBezTo>
                  <a:cubicBezTo>
                    <a:pt x="17021" y="9424"/>
                    <a:pt x="17031" y="9427"/>
                    <a:pt x="17041" y="9427"/>
                  </a:cubicBezTo>
                  <a:cubicBezTo>
                    <a:pt x="17078" y="9427"/>
                    <a:pt x="17110" y="9382"/>
                    <a:pt x="17074" y="9351"/>
                  </a:cubicBezTo>
                  <a:cubicBezTo>
                    <a:pt x="16131" y="8524"/>
                    <a:pt x="15051" y="7892"/>
                    <a:pt x="14001" y="7214"/>
                  </a:cubicBezTo>
                  <a:cubicBezTo>
                    <a:pt x="12818" y="6451"/>
                    <a:pt x="11826" y="5536"/>
                    <a:pt x="10791" y="4591"/>
                  </a:cubicBezTo>
                  <a:cubicBezTo>
                    <a:pt x="9824" y="3711"/>
                    <a:pt x="8819" y="3072"/>
                    <a:pt x="7552" y="2721"/>
                  </a:cubicBezTo>
                  <a:cubicBezTo>
                    <a:pt x="6874" y="2533"/>
                    <a:pt x="6197" y="2349"/>
                    <a:pt x="5525" y="2133"/>
                  </a:cubicBezTo>
                  <a:cubicBezTo>
                    <a:pt x="4915" y="1935"/>
                    <a:pt x="4333" y="1654"/>
                    <a:pt x="3719" y="1468"/>
                  </a:cubicBezTo>
                  <a:cubicBezTo>
                    <a:pt x="3410" y="1373"/>
                    <a:pt x="3130" y="1382"/>
                    <a:pt x="2815" y="1343"/>
                  </a:cubicBezTo>
                  <a:cubicBezTo>
                    <a:pt x="2428" y="1295"/>
                    <a:pt x="2090" y="1104"/>
                    <a:pt x="1753" y="916"/>
                  </a:cubicBezTo>
                  <a:cubicBezTo>
                    <a:pt x="1190" y="600"/>
                    <a:pt x="616" y="299"/>
                    <a:pt x="42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35"/>
            <p:cNvSpPr/>
            <p:nvPr/>
          </p:nvSpPr>
          <p:spPr>
            <a:xfrm>
              <a:off x="952770" y="2366475"/>
              <a:ext cx="517568" cy="261835"/>
            </a:xfrm>
            <a:custGeom>
              <a:avLst/>
              <a:gdLst/>
              <a:ahLst/>
              <a:cxnLst/>
              <a:rect l="l" t="t" r="r" b="b"/>
              <a:pathLst>
                <a:path w="13572" h="6866" extrusionOk="0">
                  <a:moveTo>
                    <a:pt x="21" y="1"/>
                  </a:moveTo>
                  <a:cubicBezTo>
                    <a:pt x="11" y="13"/>
                    <a:pt x="5" y="25"/>
                    <a:pt x="1" y="36"/>
                  </a:cubicBezTo>
                  <a:cubicBezTo>
                    <a:pt x="422" y="284"/>
                    <a:pt x="842" y="531"/>
                    <a:pt x="1265" y="777"/>
                  </a:cubicBezTo>
                  <a:cubicBezTo>
                    <a:pt x="1505" y="916"/>
                    <a:pt x="1788" y="1151"/>
                    <a:pt x="2060" y="1212"/>
                  </a:cubicBezTo>
                  <a:cubicBezTo>
                    <a:pt x="2116" y="1224"/>
                    <a:pt x="2173" y="1229"/>
                    <a:pt x="2230" y="1229"/>
                  </a:cubicBezTo>
                  <a:cubicBezTo>
                    <a:pt x="2394" y="1229"/>
                    <a:pt x="2561" y="1190"/>
                    <a:pt x="2728" y="1190"/>
                  </a:cubicBezTo>
                  <a:cubicBezTo>
                    <a:pt x="2776" y="1190"/>
                    <a:pt x="2824" y="1194"/>
                    <a:pt x="2871" y="1202"/>
                  </a:cubicBezTo>
                  <a:cubicBezTo>
                    <a:pt x="3476" y="1303"/>
                    <a:pt x="4085" y="1525"/>
                    <a:pt x="4676" y="1690"/>
                  </a:cubicBezTo>
                  <a:cubicBezTo>
                    <a:pt x="5318" y="1869"/>
                    <a:pt x="5961" y="2054"/>
                    <a:pt x="6578" y="2311"/>
                  </a:cubicBezTo>
                  <a:cubicBezTo>
                    <a:pt x="7833" y="2830"/>
                    <a:pt x="8875" y="3701"/>
                    <a:pt x="9970" y="4484"/>
                  </a:cubicBezTo>
                  <a:cubicBezTo>
                    <a:pt x="11125" y="5309"/>
                    <a:pt x="12312" y="6105"/>
                    <a:pt x="13516" y="6860"/>
                  </a:cubicBezTo>
                  <a:cubicBezTo>
                    <a:pt x="13521" y="6863"/>
                    <a:pt x="13526" y="6865"/>
                    <a:pt x="13531" y="6865"/>
                  </a:cubicBezTo>
                  <a:cubicBezTo>
                    <a:pt x="13555" y="6865"/>
                    <a:pt x="13571" y="6825"/>
                    <a:pt x="13547" y="6807"/>
                  </a:cubicBezTo>
                  <a:cubicBezTo>
                    <a:pt x="12361" y="6024"/>
                    <a:pt x="11158" y="5263"/>
                    <a:pt x="10006" y="4428"/>
                  </a:cubicBezTo>
                  <a:cubicBezTo>
                    <a:pt x="8952" y="3667"/>
                    <a:pt x="7941" y="2823"/>
                    <a:pt x="6737" y="2304"/>
                  </a:cubicBezTo>
                  <a:cubicBezTo>
                    <a:pt x="5596" y="1812"/>
                    <a:pt x="4356" y="1518"/>
                    <a:pt x="3156" y="1204"/>
                  </a:cubicBezTo>
                  <a:cubicBezTo>
                    <a:pt x="2960" y="1153"/>
                    <a:pt x="2800" y="1124"/>
                    <a:pt x="2618" y="1124"/>
                  </a:cubicBezTo>
                  <a:cubicBezTo>
                    <a:pt x="2563" y="1124"/>
                    <a:pt x="2507" y="1126"/>
                    <a:pt x="2447" y="1131"/>
                  </a:cubicBezTo>
                  <a:cubicBezTo>
                    <a:pt x="2411" y="1135"/>
                    <a:pt x="2377" y="1136"/>
                    <a:pt x="2343" y="1136"/>
                  </a:cubicBezTo>
                  <a:cubicBezTo>
                    <a:pt x="1944" y="1136"/>
                    <a:pt x="1643" y="922"/>
                    <a:pt x="1298" y="723"/>
                  </a:cubicBezTo>
                  <a:cubicBezTo>
                    <a:pt x="873" y="481"/>
                    <a:pt x="446" y="240"/>
                    <a:pt x="21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35"/>
            <p:cNvSpPr/>
            <p:nvPr/>
          </p:nvSpPr>
          <p:spPr>
            <a:xfrm>
              <a:off x="945982" y="2399232"/>
              <a:ext cx="441527" cy="213060"/>
            </a:xfrm>
            <a:custGeom>
              <a:avLst/>
              <a:gdLst/>
              <a:ahLst/>
              <a:cxnLst/>
              <a:rect l="l" t="t" r="r" b="b"/>
              <a:pathLst>
                <a:path w="11578" h="5587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13"/>
                    <a:pt x="2" y="24"/>
                    <a:pt x="5" y="34"/>
                  </a:cubicBezTo>
                  <a:lnTo>
                    <a:pt x="5" y="36"/>
                  </a:lnTo>
                  <a:cubicBezTo>
                    <a:pt x="196" y="79"/>
                    <a:pt x="385" y="86"/>
                    <a:pt x="583" y="100"/>
                  </a:cubicBezTo>
                  <a:cubicBezTo>
                    <a:pt x="931" y="128"/>
                    <a:pt x="1202" y="221"/>
                    <a:pt x="1513" y="366"/>
                  </a:cubicBezTo>
                  <a:cubicBezTo>
                    <a:pt x="1964" y="578"/>
                    <a:pt x="2409" y="738"/>
                    <a:pt x="2889" y="873"/>
                  </a:cubicBezTo>
                  <a:cubicBezTo>
                    <a:pt x="4007" y="1188"/>
                    <a:pt x="5095" y="1488"/>
                    <a:pt x="6131" y="2025"/>
                  </a:cubicBezTo>
                  <a:cubicBezTo>
                    <a:pt x="7094" y="2521"/>
                    <a:pt x="7991" y="3135"/>
                    <a:pt x="8873" y="3758"/>
                  </a:cubicBezTo>
                  <a:cubicBezTo>
                    <a:pt x="9645" y="4303"/>
                    <a:pt x="10402" y="4899"/>
                    <a:pt x="11194" y="5425"/>
                  </a:cubicBezTo>
                  <a:lnTo>
                    <a:pt x="11196" y="5425"/>
                  </a:lnTo>
                  <a:cubicBezTo>
                    <a:pt x="11322" y="5479"/>
                    <a:pt x="11451" y="5532"/>
                    <a:pt x="11577" y="5587"/>
                  </a:cubicBezTo>
                  <a:cubicBezTo>
                    <a:pt x="10733" y="4906"/>
                    <a:pt x="9796" y="4313"/>
                    <a:pt x="8910" y="3688"/>
                  </a:cubicBezTo>
                  <a:cubicBezTo>
                    <a:pt x="8007" y="3053"/>
                    <a:pt x="7088" y="2431"/>
                    <a:pt x="6104" y="1929"/>
                  </a:cubicBezTo>
                  <a:cubicBezTo>
                    <a:pt x="5126" y="1432"/>
                    <a:pt x="4098" y="1138"/>
                    <a:pt x="3046" y="850"/>
                  </a:cubicBezTo>
                  <a:cubicBezTo>
                    <a:pt x="2456" y="688"/>
                    <a:pt x="1920" y="472"/>
                    <a:pt x="1357" y="237"/>
                  </a:cubicBezTo>
                  <a:cubicBezTo>
                    <a:pt x="908" y="50"/>
                    <a:pt x="459" y="106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35"/>
            <p:cNvSpPr/>
            <p:nvPr/>
          </p:nvSpPr>
          <p:spPr>
            <a:xfrm>
              <a:off x="1524663" y="2509287"/>
              <a:ext cx="1724350" cy="857542"/>
            </a:xfrm>
            <a:custGeom>
              <a:avLst/>
              <a:gdLst/>
              <a:ahLst/>
              <a:cxnLst/>
              <a:rect l="l" t="t" r="r" b="b"/>
              <a:pathLst>
                <a:path w="45217" h="22487" extrusionOk="0">
                  <a:moveTo>
                    <a:pt x="1" y="1"/>
                  </a:moveTo>
                  <a:cubicBezTo>
                    <a:pt x="1443" y="2924"/>
                    <a:pt x="5376" y="2645"/>
                    <a:pt x="7958" y="3804"/>
                  </a:cubicBezTo>
                  <a:cubicBezTo>
                    <a:pt x="10707" y="5043"/>
                    <a:pt x="12724" y="7458"/>
                    <a:pt x="15523" y="8616"/>
                  </a:cubicBezTo>
                  <a:cubicBezTo>
                    <a:pt x="16313" y="8944"/>
                    <a:pt x="17124" y="9218"/>
                    <a:pt x="17852" y="9679"/>
                  </a:cubicBezTo>
                  <a:cubicBezTo>
                    <a:pt x="18557" y="10125"/>
                    <a:pt x="19180" y="10684"/>
                    <a:pt x="19810" y="11228"/>
                  </a:cubicBezTo>
                  <a:cubicBezTo>
                    <a:pt x="21112" y="12355"/>
                    <a:pt x="22553" y="13292"/>
                    <a:pt x="24010" y="14202"/>
                  </a:cubicBezTo>
                  <a:cubicBezTo>
                    <a:pt x="24296" y="14380"/>
                    <a:pt x="24577" y="14559"/>
                    <a:pt x="24862" y="14736"/>
                  </a:cubicBezTo>
                  <a:cubicBezTo>
                    <a:pt x="24863" y="14736"/>
                    <a:pt x="24865" y="14738"/>
                    <a:pt x="24868" y="14738"/>
                  </a:cubicBezTo>
                  <a:lnTo>
                    <a:pt x="24869" y="14740"/>
                  </a:lnTo>
                  <a:cubicBezTo>
                    <a:pt x="24870" y="14740"/>
                    <a:pt x="24870" y="14741"/>
                    <a:pt x="24872" y="14741"/>
                  </a:cubicBezTo>
                  <a:cubicBezTo>
                    <a:pt x="25309" y="15011"/>
                    <a:pt x="25753" y="15266"/>
                    <a:pt x="26219" y="15474"/>
                  </a:cubicBezTo>
                  <a:cubicBezTo>
                    <a:pt x="26649" y="15666"/>
                    <a:pt x="27092" y="15792"/>
                    <a:pt x="27543" y="15871"/>
                  </a:cubicBezTo>
                  <a:cubicBezTo>
                    <a:pt x="27545" y="15871"/>
                    <a:pt x="27545" y="15872"/>
                    <a:pt x="27548" y="15872"/>
                  </a:cubicBezTo>
                  <a:lnTo>
                    <a:pt x="27549" y="15872"/>
                  </a:lnTo>
                  <a:cubicBezTo>
                    <a:pt x="27856" y="15924"/>
                    <a:pt x="28167" y="15954"/>
                    <a:pt x="28486" y="15967"/>
                  </a:cubicBezTo>
                  <a:cubicBezTo>
                    <a:pt x="29401" y="16001"/>
                    <a:pt x="30310" y="15964"/>
                    <a:pt x="31218" y="16132"/>
                  </a:cubicBezTo>
                  <a:cubicBezTo>
                    <a:pt x="32055" y="16289"/>
                    <a:pt x="32866" y="16567"/>
                    <a:pt x="33650" y="16893"/>
                  </a:cubicBezTo>
                  <a:cubicBezTo>
                    <a:pt x="35562" y="17688"/>
                    <a:pt x="37401" y="18684"/>
                    <a:pt x="39257" y="19601"/>
                  </a:cubicBezTo>
                  <a:cubicBezTo>
                    <a:pt x="41201" y="20562"/>
                    <a:pt x="43148" y="21519"/>
                    <a:pt x="45093" y="22479"/>
                  </a:cubicBezTo>
                  <a:cubicBezTo>
                    <a:pt x="45103" y="22484"/>
                    <a:pt x="45112" y="22486"/>
                    <a:pt x="45121" y="22486"/>
                  </a:cubicBezTo>
                  <a:cubicBezTo>
                    <a:pt x="45178" y="22486"/>
                    <a:pt x="45217" y="22403"/>
                    <a:pt x="45155" y="22373"/>
                  </a:cubicBezTo>
                  <a:cubicBezTo>
                    <a:pt x="42971" y="21298"/>
                    <a:pt x="40786" y="20222"/>
                    <a:pt x="38602" y="19147"/>
                  </a:cubicBezTo>
                  <a:cubicBezTo>
                    <a:pt x="36643" y="18187"/>
                    <a:pt x="34694" y="17072"/>
                    <a:pt x="32611" y="16391"/>
                  </a:cubicBezTo>
                  <a:cubicBezTo>
                    <a:pt x="31597" y="16058"/>
                    <a:pt x="30575" y="15899"/>
                    <a:pt x="29508" y="15882"/>
                  </a:cubicBezTo>
                  <a:cubicBezTo>
                    <a:pt x="28618" y="15868"/>
                    <a:pt x="27774" y="15842"/>
                    <a:pt x="26950" y="15620"/>
                  </a:cubicBezTo>
                  <a:cubicBezTo>
                    <a:pt x="26949" y="15620"/>
                    <a:pt x="26947" y="15617"/>
                    <a:pt x="26946" y="15617"/>
                  </a:cubicBezTo>
                  <a:cubicBezTo>
                    <a:pt x="26943" y="15617"/>
                    <a:pt x="26943" y="15616"/>
                    <a:pt x="26941" y="15616"/>
                  </a:cubicBezTo>
                  <a:cubicBezTo>
                    <a:pt x="26628" y="15530"/>
                    <a:pt x="26317" y="15416"/>
                    <a:pt x="26008" y="15264"/>
                  </a:cubicBezTo>
                  <a:cubicBezTo>
                    <a:pt x="25858" y="15191"/>
                    <a:pt x="25710" y="15113"/>
                    <a:pt x="25563" y="15032"/>
                  </a:cubicBezTo>
                  <a:lnTo>
                    <a:pt x="25560" y="15032"/>
                  </a:lnTo>
                  <a:cubicBezTo>
                    <a:pt x="24711" y="14574"/>
                    <a:pt x="23902" y="14026"/>
                    <a:pt x="23093" y="13507"/>
                  </a:cubicBezTo>
                  <a:cubicBezTo>
                    <a:pt x="22124" y="12887"/>
                    <a:pt x="21161" y="12245"/>
                    <a:pt x="20278" y="11504"/>
                  </a:cubicBezTo>
                  <a:cubicBezTo>
                    <a:pt x="19549" y="10895"/>
                    <a:pt x="18859" y="10234"/>
                    <a:pt x="18067" y="9705"/>
                  </a:cubicBezTo>
                  <a:cubicBezTo>
                    <a:pt x="17165" y="9107"/>
                    <a:pt x="16142" y="8809"/>
                    <a:pt x="15167" y="8368"/>
                  </a:cubicBezTo>
                  <a:cubicBezTo>
                    <a:pt x="13416" y="7574"/>
                    <a:pt x="11961" y="6290"/>
                    <a:pt x="10413" y="5176"/>
                  </a:cubicBezTo>
                  <a:cubicBezTo>
                    <a:pt x="9651" y="4628"/>
                    <a:pt x="8858" y="4115"/>
                    <a:pt x="8000" y="3731"/>
                  </a:cubicBezTo>
                  <a:cubicBezTo>
                    <a:pt x="7052" y="3303"/>
                    <a:pt x="6038" y="3075"/>
                    <a:pt x="5027" y="2844"/>
                  </a:cubicBezTo>
                  <a:cubicBezTo>
                    <a:pt x="3995" y="2608"/>
                    <a:pt x="2956" y="2360"/>
                    <a:pt x="2017" y="1854"/>
                  </a:cubicBezTo>
                  <a:cubicBezTo>
                    <a:pt x="1598" y="1629"/>
                    <a:pt x="1201" y="1359"/>
                    <a:pt x="858" y="1027"/>
                  </a:cubicBezTo>
                  <a:cubicBezTo>
                    <a:pt x="692" y="868"/>
                    <a:pt x="535" y="694"/>
                    <a:pt x="399" y="506"/>
                  </a:cubicBezTo>
                  <a:cubicBezTo>
                    <a:pt x="331" y="410"/>
                    <a:pt x="266" y="313"/>
                    <a:pt x="206" y="213"/>
                  </a:cubicBezTo>
                  <a:cubicBezTo>
                    <a:pt x="146" y="105"/>
                    <a:pt x="88" y="59"/>
                    <a:pt x="110" y="4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CD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35"/>
            <p:cNvSpPr/>
            <p:nvPr/>
          </p:nvSpPr>
          <p:spPr>
            <a:xfrm>
              <a:off x="2053618" y="2705714"/>
              <a:ext cx="1170172" cy="574885"/>
            </a:xfrm>
            <a:custGeom>
              <a:avLst/>
              <a:gdLst/>
              <a:ahLst/>
              <a:cxnLst/>
              <a:rect l="l" t="t" r="r" b="b"/>
              <a:pathLst>
                <a:path w="30685" h="15075" extrusionOk="0">
                  <a:moveTo>
                    <a:pt x="1" y="1"/>
                  </a:moveTo>
                  <a:lnTo>
                    <a:pt x="1" y="1"/>
                  </a:lnTo>
                  <a:cubicBezTo>
                    <a:pt x="1328" y="704"/>
                    <a:pt x="2545" y="1604"/>
                    <a:pt x="3670" y="2596"/>
                  </a:cubicBezTo>
                  <a:cubicBezTo>
                    <a:pt x="4752" y="3549"/>
                    <a:pt x="5714" y="4618"/>
                    <a:pt x="6748" y="5626"/>
                  </a:cubicBezTo>
                  <a:cubicBezTo>
                    <a:pt x="7717" y="6568"/>
                    <a:pt x="8776" y="7333"/>
                    <a:pt x="10092" y="7700"/>
                  </a:cubicBezTo>
                  <a:cubicBezTo>
                    <a:pt x="10807" y="7901"/>
                    <a:pt x="11543" y="8018"/>
                    <a:pt x="12259" y="8209"/>
                  </a:cubicBezTo>
                  <a:cubicBezTo>
                    <a:pt x="13023" y="8415"/>
                    <a:pt x="13700" y="8756"/>
                    <a:pt x="14389" y="9137"/>
                  </a:cubicBezTo>
                  <a:cubicBezTo>
                    <a:pt x="15024" y="9491"/>
                    <a:pt x="15653" y="9748"/>
                    <a:pt x="16364" y="9900"/>
                  </a:cubicBezTo>
                  <a:cubicBezTo>
                    <a:pt x="17159" y="10072"/>
                    <a:pt x="17942" y="10199"/>
                    <a:pt x="18687" y="10541"/>
                  </a:cubicBezTo>
                  <a:cubicBezTo>
                    <a:pt x="19296" y="10817"/>
                    <a:pt x="19875" y="11173"/>
                    <a:pt x="20503" y="11411"/>
                  </a:cubicBezTo>
                  <a:cubicBezTo>
                    <a:pt x="21210" y="11680"/>
                    <a:pt x="21965" y="11798"/>
                    <a:pt x="22679" y="12055"/>
                  </a:cubicBezTo>
                  <a:cubicBezTo>
                    <a:pt x="24175" y="12599"/>
                    <a:pt x="25548" y="13380"/>
                    <a:pt x="26971" y="14082"/>
                  </a:cubicBezTo>
                  <a:cubicBezTo>
                    <a:pt x="27595" y="14390"/>
                    <a:pt x="28228" y="14664"/>
                    <a:pt x="28893" y="14870"/>
                  </a:cubicBezTo>
                  <a:cubicBezTo>
                    <a:pt x="29194" y="14965"/>
                    <a:pt x="29529" y="15075"/>
                    <a:pt x="29854" y="15075"/>
                  </a:cubicBezTo>
                  <a:cubicBezTo>
                    <a:pt x="29930" y="15075"/>
                    <a:pt x="30006" y="15069"/>
                    <a:pt x="30080" y="15055"/>
                  </a:cubicBezTo>
                  <a:cubicBezTo>
                    <a:pt x="30418" y="14994"/>
                    <a:pt x="30655" y="14733"/>
                    <a:pt x="30656" y="14382"/>
                  </a:cubicBezTo>
                  <a:cubicBezTo>
                    <a:pt x="30658" y="13917"/>
                    <a:pt x="30259" y="13515"/>
                    <a:pt x="29938" y="13228"/>
                  </a:cubicBezTo>
                  <a:cubicBezTo>
                    <a:pt x="28915" y="12306"/>
                    <a:pt x="27656" y="11590"/>
                    <a:pt x="26397" y="11045"/>
                  </a:cubicBezTo>
                  <a:cubicBezTo>
                    <a:pt x="25216" y="10536"/>
                    <a:pt x="24019" y="10149"/>
                    <a:pt x="22988" y="9365"/>
                  </a:cubicBezTo>
                  <a:cubicBezTo>
                    <a:pt x="22312" y="8848"/>
                    <a:pt x="21667" y="8295"/>
                    <a:pt x="20983" y="7790"/>
                  </a:cubicBezTo>
                  <a:lnTo>
                    <a:pt x="20672" y="7673"/>
                  </a:lnTo>
                  <a:lnTo>
                    <a:pt x="20672" y="7673"/>
                  </a:lnTo>
                  <a:cubicBezTo>
                    <a:pt x="20872" y="7815"/>
                    <a:pt x="21068" y="7964"/>
                    <a:pt x="21261" y="8114"/>
                  </a:cubicBezTo>
                  <a:cubicBezTo>
                    <a:pt x="21994" y="8690"/>
                    <a:pt x="22697" y="9312"/>
                    <a:pt x="23470" y="9834"/>
                  </a:cubicBezTo>
                  <a:cubicBezTo>
                    <a:pt x="24535" y="10553"/>
                    <a:pt x="25851" y="10866"/>
                    <a:pt x="26997" y="11428"/>
                  </a:cubicBezTo>
                  <a:cubicBezTo>
                    <a:pt x="27635" y="11740"/>
                    <a:pt x="28250" y="12100"/>
                    <a:pt x="28835" y="12501"/>
                  </a:cubicBezTo>
                  <a:cubicBezTo>
                    <a:pt x="29332" y="12845"/>
                    <a:pt x="29869" y="13211"/>
                    <a:pt x="30251" y="13689"/>
                  </a:cubicBezTo>
                  <a:cubicBezTo>
                    <a:pt x="30470" y="13962"/>
                    <a:pt x="30685" y="14364"/>
                    <a:pt x="30468" y="14707"/>
                  </a:cubicBezTo>
                  <a:cubicBezTo>
                    <a:pt x="30337" y="14913"/>
                    <a:pt x="30108" y="14972"/>
                    <a:pt x="29878" y="14972"/>
                  </a:cubicBezTo>
                  <a:cubicBezTo>
                    <a:pt x="29772" y="14972"/>
                    <a:pt x="29666" y="14960"/>
                    <a:pt x="29568" y="14943"/>
                  </a:cubicBezTo>
                  <a:cubicBezTo>
                    <a:pt x="29050" y="14857"/>
                    <a:pt x="28534" y="14658"/>
                    <a:pt x="28049" y="14463"/>
                  </a:cubicBezTo>
                  <a:cubicBezTo>
                    <a:pt x="26708" y="13919"/>
                    <a:pt x="25465" y="13149"/>
                    <a:pt x="24144" y="12551"/>
                  </a:cubicBezTo>
                  <a:cubicBezTo>
                    <a:pt x="23514" y="12269"/>
                    <a:pt x="22875" y="12007"/>
                    <a:pt x="22220" y="11798"/>
                  </a:cubicBezTo>
                  <a:cubicBezTo>
                    <a:pt x="21514" y="11572"/>
                    <a:pt x="20791" y="11454"/>
                    <a:pt x="20113" y="11144"/>
                  </a:cubicBezTo>
                  <a:cubicBezTo>
                    <a:pt x="19562" y="10889"/>
                    <a:pt x="19038" y="10579"/>
                    <a:pt x="18478" y="10349"/>
                  </a:cubicBezTo>
                  <a:cubicBezTo>
                    <a:pt x="17806" y="10072"/>
                    <a:pt x="17096" y="9964"/>
                    <a:pt x="16390" y="9812"/>
                  </a:cubicBezTo>
                  <a:cubicBezTo>
                    <a:pt x="15642" y="9652"/>
                    <a:pt x="14984" y="9365"/>
                    <a:pt x="14317" y="8991"/>
                  </a:cubicBezTo>
                  <a:cubicBezTo>
                    <a:pt x="13745" y="8673"/>
                    <a:pt x="13179" y="8385"/>
                    <a:pt x="12550" y="8199"/>
                  </a:cubicBezTo>
                  <a:cubicBezTo>
                    <a:pt x="11191" y="7793"/>
                    <a:pt x="9760" y="7691"/>
                    <a:pt x="8521" y="6942"/>
                  </a:cubicBezTo>
                  <a:cubicBezTo>
                    <a:pt x="7382" y="6252"/>
                    <a:pt x="6488" y="5242"/>
                    <a:pt x="5566" y="4296"/>
                  </a:cubicBezTo>
                  <a:cubicBezTo>
                    <a:pt x="4621" y="3326"/>
                    <a:pt x="3631" y="2397"/>
                    <a:pt x="2559" y="1570"/>
                  </a:cubicBezTo>
                  <a:cubicBezTo>
                    <a:pt x="1934" y="1086"/>
                    <a:pt x="1273" y="620"/>
                    <a:pt x="581" y="21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35"/>
            <p:cNvSpPr/>
            <p:nvPr/>
          </p:nvSpPr>
          <p:spPr>
            <a:xfrm>
              <a:off x="2922193" y="3028060"/>
              <a:ext cx="325787" cy="181103"/>
            </a:xfrm>
            <a:custGeom>
              <a:avLst/>
              <a:gdLst/>
              <a:ahLst/>
              <a:cxnLst/>
              <a:rect l="l" t="t" r="r" b="b"/>
              <a:pathLst>
                <a:path w="8543" h="4749" extrusionOk="0">
                  <a:moveTo>
                    <a:pt x="1" y="1"/>
                  </a:moveTo>
                  <a:lnTo>
                    <a:pt x="1" y="1"/>
                  </a:lnTo>
                  <a:cubicBezTo>
                    <a:pt x="682" y="434"/>
                    <a:pt x="1434" y="689"/>
                    <a:pt x="2201" y="974"/>
                  </a:cubicBezTo>
                  <a:cubicBezTo>
                    <a:pt x="3316" y="1388"/>
                    <a:pt x="4282" y="2049"/>
                    <a:pt x="5276" y="2691"/>
                  </a:cubicBezTo>
                  <a:cubicBezTo>
                    <a:pt x="5810" y="3035"/>
                    <a:pt x="6343" y="3380"/>
                    <a:pt x="6876" y="3726"/>
                  </a:cubicBezTo>
                  <a:cubicBezTo>
                    <a:pt x="7405" y="4067"/>
                    <a:pt x="7927" y="4464"/>
                    <a:pt x="8487" y="4746"/>
                  </a:cubicBezTo>
                  <a:cubicBezTo>
                    <a:pt x="8491" y="4748"/>
                    <a:pt x="8494" y="4748"/>
                    <a:pt x="8498" y="4748"/>
                  </a:cubicBezTo>
                  <a:cubicBezTo>
                    <a:pt x="8522" y="4748"/>
                    <a:pt x="8542" y="4719"/>
                    <a:pt x="8521" y="4700"/>
                  </a:cubicBezTo>
                  <a:cubicBezTo>
                    <a:pt x="8067" y="4336"/>
                    <a:pt x="7541" y="4050"/>
                    <a:pt x="7054" y="3737"/>
                  </a:cubicBezTo>
                  <a:cubicBezTo>
                    <a:pt x="6519" y="3395"/>
                    <a:pt x="5986" y="3051"/>
                    <a:pt x="5450" y="2707"/>
                  </a:cubicBezTo>
                  <a:cubicBezTo>
                    <a:pt x="4511" y="2102"/>
                    <a:pt x="3587" y="1440"/>
                    <a:pt x="2545" y="1021"/>
                  </a:cubicBezTo>
                  <a:cubicBezTo>
                    <a:pt x="1868" y="749"/>
                    <a:pt x="1202" y="527"/>
                    <a:pt x="574" y="2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35"/>
            <p:cNvSpPr/>
            <p:nvPr/>
          </p:nvSpPr>
          <p:spPr>
            <a:xfrm>
              <a:off x="2201692" y="2760742"/>
              <a:ext cx="899719" cy="428485"/>
            </a:xfrm>
            <a:custGeom>
              <a:avLst/>
              <a:gdLst/>
              <a:ahLst/>
              <a:cxnLst/>
              <a:rect l="l" t="t" r="r" b="b"/>
              <a:pathLst>
                <a:path w="23593" h="11236" extrusionOk="0">
                  <a:moveTo>
                    <a:pt x="0" y="1"/>
                  </a:moveTo>
                  <a:lnTo>
                    <a:pt x="0" y="1"/>
                  </a:lnTo>
                  <a:cubicBezTo>
                    <a:pt x="1125" y="836"/>
                    <a:pt x="1950" y="1997"/>
                    <a:pt x="2885" y="3029"/>
                  </a:cubicBezTo>
                  <a:cubicBezTo>
                    <a:pt x="3761" y="3992"/>
                    <a:pt x="4799" y="4935"/>
                    <a:pt x="6093" y="5268"/>
                  </a:cubicBezTo>
                  <a:cubicBezTo>
                    <a:pt x="6877" y="5469"/>
                    <a:pt x="7695" y="5338"/>
                    <a:pt x="8472" y="5553"/>
                  </a:cubicBezTo>
                  <a:cubicBezTo>
                    <a:pt x="9196" y="5755"/>
                    <a:pt x="9834" y="6169"/>
                    <a:pt x="10485" y="6529"/>
                  </a:cubicBezTo>
                  <a:cubicBezTo>
                    <a:pt x="11091" y="6863"/>
                    <a:pt x="11696" y="7127"/>
                    <a:pt x="12382" y="7242"/>
                  </a:cubicBezTo>
                  <a:cubicBezTo>
                    <a:pt x="13200" y="7379"/>
                    <a:pt x="13964" y="7525"/>
                    <a:pt x="14734" y="7845"/>
                  </a:cubicBezTo>
                  <a:cubicBezTo>
                    <a:pt x="16374" y="8521"/>
                    <a:pt x="17975" y="9298"/>
                    <a:pt x="19590" y="10029"/>
                  </a:cubicBezTo>
                  <a:cubicBezTo>
                    <a:pt x="20640" y="10504"/>
                    <a:pt x="21658" y="10944"/>
                    <a:pt x="22800" y="11161"/>
                  </a:cubicBezTo>
                  <a:cubicBezTo>
                    <a:pt x="22880" y="11176"/>
                    <a:pt x="23113" y="11236"/>
                    <a:pt x="23295" y="11236"/>
                  </a:cubicBezTo>
                  <a:cubicBezTo>
                    <a:pt x="23400" y="11236"/>
                    <a:pt x="23489" y="11216"/>
                    <a:pt x="23521" y="11156"/>
                  </a:cubicBezTo>
                  <a:cubicBezTo>
                    <a:pt x="23593" y="11022"/>
                    <a:pt x="23341" y="10903"/>
                    <a:pt x="23260" y="10858"/>
                  </a:cubicBezTo>
                  <a:cubicBezTo>
                    <a:pt x="22909" y="10653"/>
                    <a:pt x="22524" y="10516"/>
                    <a:pt x="22165" y="10327"/>
                  </a:cubicBezTo>
                  <a:cubicBezTo>
                    <a:pt x="21472" y="9968"/>
                    <a:pt x="20775" y="9668"/>
                    <a:pt x="20054" y="9370"/>
                  </a:cubicBezTo>
                  <a:cubicBezTo>
                    <a:pt x="18299" y="8635"/>
                    <a:pt x="16786" y="7485"/>
                    <a:pt x="15292" y="6329"/>
                  </a:cubicBezTo>
                  <a:cubicBezTo>
                    <a:pt x="15284" y="6323"/>
                    <a:pt x="15276" y="6320"/>
                    <a:pt x="15268" y="6320"/>
                  </a:cubicBezTo>
                  <a:cubicBezTo>
                    <a:pt x="15238" y="6320"/>
                    <a:pt x="15212" y="6356"/>
                    <a:pt x="15241" y="6379"/>
                  </a:cubicBezTo>
                  <a:cubicBezTo>
                    <a:pt x="16554" y="7396"/>
                    <a:pt x="17880" y="8425"/>
                    <a:pt x="19383" y="9149"/>
                  </a:cubicBezTo>
                  <a:cubicBezTo>
                    <a:pt x="20145" y="9515"/>
                    <a:pt x="20956" y="9771"/>
                    <a:pt x="21707" y="10160"/>
                  </a:cubicBezTo>
                  <a:cubicBezTo>
                    <a:pt x="22091" y="10360"/>
                    <a:pt x="22471" y="10549"/>
                    <a:pt x="22858" y="10740"/>
                  </a:cubicBezTo>
                  <a:cubicBezTo>
                    <a:pt x="23008" y="10813"/>
                    <a:pt x="23239" y="10892"/>
                    <a:pt x="23356" y="11018"/>
                  </a:cubicBezTo>
                  <a:cubicBezTo>
                    <a:pt x="23450" y="11118"/>
                    <a:pt x="23382" y="11146"/>
                    <a:pt x="23272" y="11146"/>
                  </a:cubicBezTo>
                  <a:cubicBezTo>
                    <a:pt x="23147" y="11146"/>
                    <a:pt x="22968" y="11110"/>
                    <a:pt x="22905" y="11098"/>
                  </a:cubicBezTo>
                  <a:cubicBezTo>
                    <a:pt x="22346" y="11004"/>
                    <a:pt x="21791" y="10842"/>
                    <a:pt x="21254" y="10661"/>
                  </a:cubicBezTo>
                  <a:cubicBezTo>
                    <a:pt x="20533" y="10418"/>
                    <a:pt x="19849" y="10058"/>
                    <a:pt x="19160" y="9745"/>
                  </a:cubicBezTo>
                  <a:cubicBezTo>
                    <a:pt x="18316" y="9366"/>
                    <a:pt x="17472" y="8983"/>
                    <a:pt x="16627" y="8603"/>
                  </a:cubicBezTo>
                  <a:cubicBezTo>
                    <a:pt x="15852" y="8252"/>
                    <a:pt x="15084" y="7872"/>
                    <a:pt x="14283" y="7583"/>
                  </a:cubicBezTo>
                  <a:cubicBezTo>
                    <a:pt x="13443" y="7280"/>
                    <a:pt x="12554" y="7272"/>
                    <a:pt x="11714" y="7002"/>
                  </a:cubicBezTo>
                  <a:cubicBezTo>
                    <a:pt x="10267" y="6536"/>
                    <a:pt x="9167" y="5426"/>
                    <a:pt x="7589" y="5343"/>
                  </a:cubicBezTo>
                  <a:cubicBezTo>
                    <a:pt x="6671" y="5292"/>
                    <a:pt x="5868" y="5214"/>
                    <a:pt x="5050" y="4755"/>
                  </a:cubicBezTo>
                  <a:cubicBezTo>
                    <a:pt x="4334" y="4355"/>
                    <a:pt x="3721" y="3797"/>
                    <a:pt x="3161" y="3207"/>
                  </a:cubicBezTo>
                  <a:cubicBezTo>
                    <a:pt x="2185" y="2175"/>
                    <a:pt x="1362" y="987"/>
                    <a:pt x="250" y="9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35"/>
            <p:cNvSpPr/>
            <p:nvPr/>
          </p:nvSpPr>
          <p:spPr>
            <a:xfrm>
              <a:off x="2715393" y="2951373"/>
              <a:ext cx="64029" cy="45838"/>
            </a:xfrm>
            <a:custGeom>
              <a:avLst/>
              <a:gdLst/>
              <a:ahLst/>
              <a:cxnLst/>
              <a:rect l="l" t="t" r="r" b="b"/>
              <a:pathLst>
                <a:path w="1679" h="1202" extrusionOk="0">
                  <a:moveTo>
                    <a:pt x="0" y="1"/>
                  </a:moveTo>
                  <a:cubicBezTo>
                    <a:pt x="568" y="362"/>
                    <a:pt x="1113" y="763"/>
                    <a:pt x="1633" y="1196"/>
                  </a:cubicBezTo>
                  <a:cubicBezTo>
                    <a:pt x="1638" y="1200"/>
                    <a:pt x="1643" y="1202"/>
                    <a:pt x="1647" y="1202"/>
                  </a:cubicBezTo>
                  <a:cubicBezTo>
                    <a:pt x="1664" y="1202"/>
                    <a:pt x="1678" y="1181"/>
                    <a:pt x="1661" y="1169"/>
                  </a:cubicBezTo>
                  <a:cubicBezTo>
                    <a:pt x="1213" y="796"/>
                    <a:pt x="736" y="427"/>
                    <a:pt x="238" y="8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CD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35"/>
            <p:cNvSpPr/>
            <p:nvPr/>
          </p:nvSpPr>
          <p:spPr>
            <a:xfrm>
              <a:off x="2252448" y="2779465"/>
              <a:ext cx="343711" cy="192620"/>
            </a:xfrm>
            <a:custGeom>
              <a:avLst/>
              <a:gdLst/>
              <a:ahLst/>
              <a:cxnLst/>
              <a:rect l="l" t="t" r="r" b="b"/>
              <a:pathLst>
                <a:path w="9013" h="5051" extrusionOk="0">
                  <a:moveTo>
                    <a:pt x="1" y="0"/>
                  </a:moveTo>
                  <a:lnTo>
                    <a:pt x="1" y="0"/>
                  </a:lnTo>
                  <a:cubicBezTo>
                    <a:pt x="439" y="563"/>
                    <a:pt x="1079" y="953"/>
                    <a:pt x="1587" y="1448"/>
                  </a:cubicBezTo>
                  <a:cubicBezTo>
                    <a:pt x="2029" y="1875"/>
                    <a:pt x="2409" y="2366"/>
                    <a:pt x="2897" y="2746"/>
                  </a:cubicBezTo>
                  <a:cubicBezTo>
                    <a:pt x="3368" y="3107"/>
                    <a:pt x="3914" y="3329"/>
                    <a:pt x="4478" y="3493"/>
                  </a:cubicBezTo>
                  <a:cubicBezTo>
                    <a:pt x="5169" y="3692"/>
                    <a:pt x="5886" y="3807"/>
                    <a:pt x="6574" y="4025"/>
                  </a:cubicBezTo>
                  <a:cubicBezTo>
                    <a:pt x="7395" y="4285"/>
                    <a:pt x="8143" y="4712"/>
                    <a:pt x="8936" y="5046"/>
                  </a:cubicBezTo>
                  <a:cubicBezTo>
                    <a:pt x="8941" y="5049"/>
                    <a:pt x="8947" y="5050"/>
                    <a:pt x="8952" y="5050"/>
                  </a:cubicBezTo>
                  <a:cubicBezTo>
                    <a:pt x="8989" y="5050"/>
                    <a:pt x="9013" y="4997"/>
                    <a:pt x="8973" y="4980"/>
                  </a:cubicBezTo>
                  <a:cubicBezTo>
                    <a:pt x="7912" y="4503"/>
                    <a:pt x="6909" y="3994"/>
                    <a:pt x="5771" y="3728"/>
                  </a:cubicBezTo>
                  <a:cubicBezTo>
                    <a:pt x="4622" y="3457"/>
                    <a:pt x="3484" y="3228"/>
                    <a:pt x="2596" y="2386"/>
                  </a:cubicBezTo>
                  <a:cubicBezTo>
                    <a:pt x="2221" y="2029"/>
                    <a:pt x="1898" y="1622"/>
                    <a:pt x="1513" y="1277"/>
                  </a:cubicBezTo>
                  <a:cubicBezTo>
                    <a:pt x="1269" y="1056"/>
                    <a:pt x="1007" y="856"/>
                    <a:pt x="760" y="641"/>
                  </a:cubicBezTo>
                  <a:cubicBezTo>
                    <a:pt x="548" y="459"/>
                    <a:pt x="326" y="267"/>
                    <a:pt x="138" y="5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35"/>
            <p:cNvSpPr/>
            <p:nvPr/>
          </p:nvSpPr>
          <p:spPr>
            <a:xfrm>
              <a:off x="2611593" y="2978257"/>
              <a:ext cx="64143" cy="32338"/>
            </a:xfrm>
            <a:custGeom>
              <a:avLst/>
              <a:gdLst/>
              <a:ahLst/>
              <a:cxnLst/>
              <a:rect l="l" t="t" r="r" b="b"/>
              <a:pathLst>
                <a:path w="1682" h="848" extrusionOk="0">
                  <a:moveTo>
                    <a:pt x="20" y="1"/>
                  </a:moveTo>
                  <a:cubicBezTo>
                    <a:pt x="8" y="1"/>
                    <a:pt x="1" y="20"/>
                    <a:pt x="14" y="30"/>
                  </a:cubicBezTo>
                  <a:cubicBezTo>
                    <a:pt x="504" y="372"/>
                    <a:pt x="1054" y="692"/>
                    <a:pt x="1636" y="847"/>
                  </a:cubicBezTo>
                  <a:cubicBezTo>
                    <a:pt x="1638" y="847"/>
                    <a:pt x="1640" y="848"/>
                    <a:pt x="1642" y="848"/>
                  </a:cubicBezTo>
                  <a:cubicBezTo>
                    <a:pt x="1666" y="848"/>
                    <a:pt x="1681" y="810"/>
                    <a:pt x="1656" y="801"/>
                  </a:cubicBezTo>
                  <a:cubicBezTo>
                    <a:pt x="1091" y="562"/>
                    <a:pt x="545" y="338"/>
                    <a:pt x="29" y="4"/>
                  </a:cubicBezTo>
                  <a:cubicBezTo>
                    <a:pt x="26" y="2"/>
                    <a:pt x="23" y="1"/>
                    <a:pt x="20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35"/>
            <p:cNvSpPr/>
            <p:nvPr/>
          </p:nvSpPr>
          <p:spPr>
            <a:xfrm>
              <a:off x="2553325" y="2891122"/>
              <a:ext cx="200056" cy="135532"/>
            </a:xfrm>
            <a:custGeom>
              <a:avLst/>
              <a:gdLst/>
              <a:ahLst/>
              <a:cxnLst/>
              <a:rect l="l" t="t" r="r" b="b"/>
              <a:pathLst>
                <a:path w="5246" h="3554" extrusionOk="0">
                  <a:moveTo>
                    <a:pt x="1" y="0"/>
                  </a:moveTo>
                  <a:lnTo>
                    <a:pt x="1" y="0"/>
                  </a:lnTo>
                  <a:cubicBezTo>
                    <a:pt x="200" y="184"/>
                    <a:pt x="404" y="361"/>
                    <a:pt x="626" y="513"/>
                  </a:cubicBezTo>
                  <a:cubicBezTo>
                    <a:pt x="984" y="760"/>
                    <a:pt x="1387" y="925"/>
                    <a:pt x="1792" y="1085"/>
                  </a:cubicBezTo>
                  <a:cubicBezTo>
                    <a:pt x="2698" y="1443"/>
                    <a:pt x="3558" y="1813"/>
                    <a:pt x="4361" y="2371"/>
                  </a:cubicBezTo>
                  <a:cubicBezTo>
                    <a:pt x="4573" y="2520"/>
                    <a:pt x="5245" y="2917"/>
                    <a:pt x="5097" y="3261"/>
                  </a:cubicBezTo>
                  <a:cubicBezTo>
                    <a:pt x="5030" y="3415"/>
                    <a:pt x="4840" y="3490"/>
                    <a:pt x="4677" y="3490"/>
                  </a:cubicBezTo>
                  <a:cubicBezTo>
                    <a:pt x="4636" y="3490"/>
                    <a:pt x="4597" y="3485"/>
                    <a:pt x="4561" y="3476"/>
                  </a:cubicBezTo>
                  <a:cubicBezTo>
                    <a:pt x="4454" y="3447"/>
                    <a:pt x="4352" y="3397"/>
                    <a:pt x="4249" y="3354"/>
                  </a:cubicBezTo>
                  <a:cubicBezTo>
                    <a:pt x="4108" y="3297"/>
                    <a:pt x="3978" y="3239"/>
                    <a:pt x="3828" y="3218"/>
                  </a:cubicBezTo>
                  <a:cubicBezTo>
                    <a:pt x="3827" y="3218"/>
                    <a:pt x="3826" y="3218"/>
                    <a:pt x="3825" y="3218"/>
                  </a:cubicBezTo>
                  <a:cubicBezTo>
                    <a:pt x="3805" y="3218"/>
                    <a:pt x="3796" y="3249"/>
                    <a:pt x="3819" y="3254"/>
                  </a:cubicBezTo>
                  <a:cubicBezTo>
                    <a:pt x="3997" y="3286"/>
                    <a:pt x="4509" y="3554"/>
                    <a:pt x="4852" y="3554"/>
                  </a:cubicBezTo>
                  <a:cubicBezTo>
                    <a:pt x="5066" y="3554"/>
                    <a:pt x="5214" y="3450"/>
                    <a:pt x="5175" y="3122"/>
                  </a:cubicBezTo>
                  <a:cubicBezTo>
                    <a:pt x="5138" y="2815"/>
                    <a:pt x="4791" y="2586"/>
                    <a:pt x="4564" y="2421"/>
                  </a:cubicBezTo>
                  <a:cubicBezTo>
                    <a:pt x="4143" y="2120"/>
                    <a:pt x="3713" y="1839"/>
                    <a:pt x="3246" y="1611"/>
                  </a:cubicBezTo>
                  <a:cubicBezTo>
                    <a:pt x="2718" y="1357"/>
                    <a:pt x="2166" y="1157"/>
                    <a:pt x="1623" y="935"/>
                  </a:cubicBezTo>
                  <a:cubicBezTo>
                    <a:pt x="1093" y="717"/>
                    <a:pt x="649" y="437"/>
                    <a:pt x="224" y="83"/>
                  </a:cubicBezTo>
                  <a:lnTo>
                    <a:pt x="223" y="8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35"/>
            <p:cNvSpPr/>
            <p:nvPr/>
          </p:nvSpPr>
          <p:spPr>
            <a:xfrm>
              <a:off x="2332377" y="2809134"/>
              <a:ext cx="234988" cy="133358"/>
            </a:xfrm>
            <a:custGeom>
              <a:avLst/>
              <a:gdLst/>
              <a:ahLst/>
              <a:cxnLst/>
              <a:rect l="l" t="t" r="r" b="b"/>
              <a:pathLst>
                <a:path w="6162" h="3497" extrusionOk="0">
                  <a:moveTo>
                    <a:pt x="0" y="0"/>
                  </a:moveTo>
                  <a:cubicBezTo>
                    <a:pt x="50" y="420"/>
                    <a:pt x="549" y="899"/>
                    <a:pt x="794" y="1088"/>
                  </a:cubicBezTo>
                  <a:cubicBezTo>
                    <a:pt x="1522" y="1647"/>
                    <a:pt x="2425" y="1853"/>
                    <a:pt x="3275" y="2139"/>
                  </a:cubicBezTo>
                  <a:cubicBezTo>
                    <a:pt x="4281" y="2471"/>
                    <a:pt x="5108" y="3139"/>
                    <a:pt x="6097" y="3494"/>
                  </a:cubicBezTo>
                  <a:cubicBezTo>
                    <a:pt x="6102" y="3496"/>
                    <a:pt x="6107" y="3497"/>
                    <a:pt x="6111" y="3497"/>
                  </a:cubicBezTo>
                  <a:cubicBezTo>
                    <a:pt x="6149" y="3497"/>
                    <a:pt x="6161" y="3434"/>
                    <a:pt x="6117" y="3417"/>
                  </a:cubicBezTo>
                  <a:cubicBezTo>
                    <a:pt x="5351" y="3142"/>
                    <a:pt x="4704" y="2633"/>
                    <a:pt x="3959" y="2311"/>
                  </a:cubicBezTo>
                  <a:cubicBezTo>
                    <a:pt x="3272" y="2011"/>
                    <a:pt x="2533" y="1859"/>
                    <a:pt x="1838" y="1580"/>
                  </a:cubicBezTo>
                  <a:cubicBezTo>
                    <a:pt x="1171" y="1312"/>
                    <a:pt x="406" y="877"/>
                    <a:pt x="141" y="169"/>
                  </a:cubicBezTo>
                  <a:cubicBezTo>
                    <a:pt x="125" y="122"/>
                    <a:pt x="111" y="79"/>
                    <a:pt x="103" y="3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35"/>
            <p:cNvSpPr/>
            <p:nvPr/>
          </p:nvSpPr>
          <p:spPr>
            <a:xfrm>
              <a:off x="2396213" y="2832853"/>
              <a:ext cx="1869" cy="915"/>
            </a:xfrm>
            <a:custGeom>
              <a:avLst/>
              <a:gdLst/>
              <a:ahLst/>
              <a:cxnLst/>
              <a:rect l="l" t="t" r="r" b="b"/>
              <a:pathLst>
                <a:path w="49" h="24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11"/>
                    <a:pt x="7" y="24"/>
                    <a:pt x="21" y="24"/>
                  </a:cubicBezTo>
                  <a:cubicBezTo>
                    <a:pt x="22" y="24"/>
                    <a:pt x="23" y="23"/>
                    <a:pt x="25" y="23"/>
                  </a:cubicBezTo>
                  <a:cubicBezTo>
                    <a:pt x="32" y="22"/>
                    <a:pt x="42" y="20"/>
                    <a:pt x="49" y="19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CD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35"/>
            <p:cNvSpPr/>
            <p:nvPr/>
          </p:nvSpPr>
          <p:spPr>
            <a:xfrm>
              <a:off x="2451126" y="2853293"/>
              <a:ext cx="97549" cy="53351"/>
            </a:xfrm>
            <a:custGeom>
              <a:avLst/>
              <a:gdLst/>
              <a:ahLst/>
              <a:cxnLst/>
              <a:rect l="l" t="t" r="r" b="b"/>
              <a:pathLst>
                <a:path w="2558" h="1399" extrusionOk="0">
                  <a:moveTo>
                    <a:pt x="1" y="0"/>
                  </a:moveTo>
                  <a:cubicBezTo>
                    <a:pt x="264" y="197"/>
                    <a:pt x="512" y="407"/>
                    <a:pt x="734" y="552"/>
                  </a:cubicBezTo>
                  <a:cubicBezTo>
                    <a:pt x="1285" y="906"/>
                    <a:pt x="1891" y="1219"/>
                    <a:pt x="2523" y="1398"/>
                  </a:cubicBezTo>
                  <a:cubicBezTo>
                    <a:pt x="2525" y="1398"/>
                    <a:pt x="2527" y="1398"/>
                    <a:pt x="2529" y="1398"/>
                  </a:cubicBezTo>
                  <a:cubicBezTo>
                    <a:pt x="2551" y="1398"/>
                    <a:pt x="2557" y="1367"/>
                    <a:pt x="2536" y="1358"/>
                  </a:cubicBezTo>
                  <a:cubicBezTo>
                    <a:pt x="1743" y="1041"/>
                    <a:pt x="1007" y="695"/>
                    <a:pt x="316" y="189"/>
                  </a:cubicBezTo>
                  <a:cubicBezTo>
                    <a:pt x="253" y="144"/>
                    <a:pt x="188" y="95"/>
                    <a:pt x="122" y="45"/>
                  </a:cubicBezTo>
                  <a:lnTo>
                    <a:pt x="121" y="4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35"/>
            <p:cNvSpPr/>
            <p:nvPr/>
          </p:nvSpPr>
          <p:spPr>
            <a:xfrm>
              <a:off x="2574489" y="2921324"/>
              <a:ext cx="131184" cy="80732"/>
            </a:xfrm>
            <a:custGeom>
              <a:avLst/>
              <a:gdLst/>
              <a:ahLst/>
              <a:cxnLst/>
              <a:rect l="l" t="t" r="r" b="b"/>
              <a:pathLst>
                <a:path w="3440" h="2117" extrusionOk="0">
                  <a:moveTo>
                    <a:pt x="13" y="1"/>
                  </a:moveTo>
                  <a:cubicBezTo>
                    <a:pt x="5" y="1"/>
                    <a:pt x="1" y="12"/>
                    <a:pt x="11" y="16"/>
                  </a:cubicBezTo>
                  <a:cubicBezTo>
                    <a:pt x="628" y="346"/>
                    <a:pt x="1246" y="677"/>
                    <a:pt x="1867" y="1004"/>
                  </a:cubicBezTo>
                  <a:cubicBezTo>
                    <a:pt x="2397" y="1283"/>
                    <a:pt x="3102" y="1530"/>
                    <a:pt x="3381" y="2102"/>
                  </a:cubicBezTo>
                  <a:cubicBezTo>
                    <a:pt x="3386" y="2112"/>
                    <a:pt x="3395" y="2116"/>
                    <a:pt x="3403" y="2116"/>
                  </a:cubicBezTo>
                  <a:cubicBezTo>
                    <a:pt x="3421" y="2116"/>
                    <a:pt x="3440" y="2096"/>
                    <a:pt x="3429" y="2075"/>
                  </a:cubicBezTo>
                  <a:cubicBezTo>
                    <a:pt x="3179" y="1572"/>
                    <a:pt x="2638" y="1355"/>
                    <a:pt x="2165" y="1107"/>
                  </a:cubicBezTo>
                  <a:cubicBezTo>
                    <a:pt x="1451" y="737"/>
                    <a:pt x="734" y="369"/>
                    <a:pt x="18" y="2"/>
                  </a:cubicBezTo>
                  <a:cubicBezTo>
                    <a:pt x="16" y="1"/>
                    <a:pt x="14" y="1"/>
                    <a:pt x="13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35"/>
            <p:cNvSpPr/>
            <p:nvPr/>
          </p:nvSpPr>
          <p:spPr>
            <a:xfrm>
              <a:off x="3127544" y="3150394"/>
              <a:ext cx="210200" cy="234301"/>
            </a:xfrm>
            <a:custGeom>
              <a:avLst/>
              <a:gdLst/>
              <a:ahLst/>
              <a:cxnLst/>
              <a:rect l="l" t="t" r="r" b="b"/>
              <a:pathLst>
                <a:path w="5512" h="6144" extrusionOk="0">
                  <a:moveTo>
                    <a:pt x="2869" y="0"/>
                  </a:moveTo>
                  <a:cubicBezTo>
                    <a:pt x="1160" y="0"/>
                    <a:pt x="0" y="2186"/>
                    <a:pt x="215" y="3691"/>
                  </a:cubicBezTo>
                  <a:cubicBezTo>
                    <a:pt x="309" y="4337"/>
                    <a:pt x="582" y="4968"/>
                    <a:pt x="1045" y="5434"/>
                  </a:cubicBezTo>
                  <a:cubicBezTo>
                    <a:pt x="1475" y="5866"/>
                    <a:pt x="2075" y="6143"/>
                    <a:pt x="2687" y="6143"/>
                  </a:cubicBezTo>
                  <a:cubicBezTo>
                    <a:pt x="2732" y="6143"/>
                    <a:pt x="2777" y="6142"/>
                    <a:pt x="2822" y="6139"/>
                  </a:cubicBezTo>
                  <a:cubicBezTo>
                    <a:pt x="3505" y="6092"/>
                    <a:pt x="4135" y="5692"/>
                    <a:pt x="4544" y="5146"/>
                  </a:cubicBezTo>
                  <a:cubicBezTo>
                    <a:pt x="5511" y="3846"/>
                    <a:pt x="5388" y="1027"/>
                    <a:pt x="3814" y="220"/>
                  </a:cubicBezTo>
                  <a:cubicBezTo>
                    <a:pt x="3549" y="83"/>
                    <a:pt x="3245" y="5"/>
                    <a:pt x="2897" y="0"/>
                  </a:cubicBezTo>
                  <a:cubicBezTo>
                    <a:pt x="2888" y="0"/>
                    <a:pt x="2878" y="0"/>
                    <a:pt x="28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35"/>
            <p:cNvSpPr/>
            <p:nvPr/>
          </p:nvSpPr>
          <p:spPr>
            <a:xfrm>
              <a:off x="3150120" y="3178766"/>
              <a:ext cx="80427" cy="160320"/>
            </a:xfrm>
            <a:custGeom>
              <a:avLst/>
              <a:gdLst/>
              <a:ahLst/>
              <a:cxnLst/>
              <a:rect l="l" t="t" r="r" b="b"/>
              <a:pathLst>
                <a:path w="2109" h="4204" extrusionOk="0">
                  <a:moveTo>
                    <a:pt x="2093" y="0"/>
                  </a:moveTo>
                  <a:cubicBezTo>
                    <a:pt x="1150" y="16"/>
                    <a:pt x="528" y="882"/>
                    <a:pt x="419" y="1754"/>
                  </a:cubicBezTo>
                  <a:cubicBezTo>
                    <a:pt x="326" y="2485"/>
                    <a:pt x="498" y="3880"/>
                    <a:pt x="1305" y="4202"/>
                  </a:cubicBezTo>
                  <a:cubicBezTo>
                    <a:pt x="1306" y="4203"/>
                    <a:pt x="1308" y="4204"/>
                    <a:pt x="1310" y="4204"/>
                  </a:cubicBezTo>
                  <a:cubicBezTo>
                    <a:pt x="1324" y="4204"/>
                    <a:pt x="1334" y="4182"/>
                    <a:pt x="1322" y="4172"/>
                  </a:cubicBezTo>
                  <a:cubicBezTo>
                    <a:pt x="0" y="3145"/>
                    <a:pt x="181" y="260"/>
                    <a:pt x="2093" y="23"/>
                  </a:cubicBezTo>
                  <a:cubicBezTo>
                    <a:pt x="2107" y="22"/>
                    <a:pt x="2109" y="0"/>
                    <a:pt x="20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35"/>
            <p:cNvSpPr/>
            <p:nvPr/>
          </p:nvSpPr>
          <p:spPr>
            <a:xfrm>
              <a:off x="3211515" y="3316543"/>
              <a:ext cx="81685" cy="38860"/>
            </a:xfrm>
            <a:custGeom>
              <a:avLst/>
              <a:gdLst/>
              <a:ahLst/>
              <a:cxnLst/>
              <a:rect l="l" t="t" r="r" b="b"/>
              <a:pathLst>
                <a:path w="2142" h="1019" extrusionOk="0">
                  <a:moveTo>
                    <a:pt x="2114" y="0"/>
                  </a:moveTo>
                  <a:cubicBezTo>
                    <a:pt x="2108" y="0"/>
                    <a:pt x="2101" y="4"/>
                    <a:pt x="2097" y="12"/>
                  </a:cubicBezTo>
                  <a:cubicBezTo>
                    <a:pt x="1902" y="323"/>
                    <a:pt x="1705" y="652"/>
                    <a:pt x="1376" y="843"/>
                  </a:cubicBezTo>
                  <a:cubicBezTo>
                    <a:pt x="1203" y="942"/>
                    <a:pt x="1024" y="984"/>
                    <a:pt x="844" y="984"/>
                  </a:cubicBezTo>
                  <a:cubicBezTo>
                    <a:pt x="561" y="984"/>
                    <a:pt x="278" y="881"/>
                    <a:pt x="21" y="737"/>
                  </a:cubicBezTo>
                  <a:cubicBezTo>
                    <a:pt x="19" y="735"/>
                    <a:pt x="17" y="735"/>
                    <a:pt x="15" y="735"/>
                  </a:cubicBezTo>
                  <a:cubicBezTo>
                    <a:pt x="6" y="735"/>
                    <a:pt x="1" y="747"/>
                    <a:pt x="10" y="754"/>
                  </a:cubicBezTo>
                  <a:cubicBezTo>
                    <a:pt x="284" y="935"/>
                    <a:pt x="559" y="1018"/>
                    <a:pt x="819" y="1018"/>
                  </a:cubicBezTo>
                  <a:cubicBezTo>
                    <a:pt x="1373" y="1018"/>
                    <a:pt x="1860" y="643"/>
                    <a:pt x="2134" y="33"/>
                  </a:cubicBezTo>
                  <a:cubicBezTo>
                    <a:pt x="2142" y="16"/>
                    <a:pt x="2128" y="0"/>
                    <a:pt x="2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35"/>
            <p:cNvSpPr/>
            <p:nvPr/>
          </p:nvSpPr>
          <p:spPr>
            <a:xfrm>
              <a:off x="3251289" y="3173961"/>
              <a:ext cx="55792" cy="122146"/>
            </a:xfrm>
            <a:custGeom>
              <a:avLst/>
              <a:gdLst/>
              <a:ahLst/>
              <a:cxnLst/>
              <a:rect l="l" t="t" r="r" b="b"/>
              <a:pathLst>
                <a:path w="1463" h="3203" extrusionOk="0">
                  <a:moveTo>
                    <a:pt x="53" y="0"/>
                  </a:moveTo>
                  <a:cubicBezTo>
                    <a:pt x="0" y="0"/>
                    <a:pt x="3" y="76"/>
                    <a:pt x="53" y="82"/>
                  </a:cubicBezTo>
                  <a:cubicBezTo>
                    <a:pt x="698" y="153"/>
                    <a:pt x="1059" y="950"/>
                    <a:pt x="1218" y="1496"/>
                  </a:cubicBezTo>
                  <a:cubicBezTo>
                    <a:pt x="1382" y="2052"/>
                    <a:pt x="1385" y="2626"/>
                    <a:pt x="1250" y="3186"/>
                  </a:cubicBezTo>
                  <a:cubicBezTo>
                    <a:pt x="1248" y="3196"/>
                    <a:pt x="1258" y="3203"/>
                    <a:pt x="1266" y="3203"/>
                  </a:cubicBezTo>
                  <a:cubicBezTo>
                    <a:pt x="1272" y="3203"/>
                    <a:pt x="1277" y="3200"/>
                    <a:pt x="1279" y="3193"/>
                  </a:cubicBezTo>
                  <a:cubicBezTo>
                    <a:pt x="1462" y="2504"/>
                    <a:pt x="1433" y="1780"/>
                    <a:pt x="1163" y="1115"/>
                  </a:cubicBezTo>
                  <a:cubicBezTo>
                    <a:pt x="973" y="649"/>
                    <a:pt x="629" y="6"/>
                    <a:pt x="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35"/>
            <p:cNvSpPr/>
            <p:nvPr/>
          </p:nvSpPr>
          <p:spPr>
            <a:xfrm>
              <a:off x="3180283" y="3191617"/>
              <a:ext cx="105100" cy="79359"/>
            </a:xfrm>
            <a:custGeom>
              <a:avLst/>
              <a:gdLst/>
              <a:ahLst/>
              <a:cxnLst/>
              <a:rect l="l" t="t" r="r" b="b"/>
              <a:pathLst>
                <a:path w="2756" h="2081" extrusionOk="0">
                  <a:moveTo>
                    <a:pt x="1493" y="1"/>
                  </a:moveTo>
                  <a:cubicBezTo>
                    <a:pt x="1447" y="1"/>
                    <a:pt x="1401" y="3"/>
                    <a:pt x="1353" y="9"/>
                  </a:cubicBezTo>
                  <a:cubicBezTo>
                    <a:pt x="373" y="116"/>
                    <a:pt x="0" y="1198"/>
                    <a:pt x="171" y="2058"/>
                  </a:cubicBezTo>
                  <a:cubicBezTo>
                    <a:pt x="174" y="2073"/>
                    <a:pt x="186" y="2080"/>
                    <a:pt x="198" y="2080"/>
                  </a:cubicBezTo>
                  <a:cubicBezTo>
                    <a:pt x="214" y="2080"/>
                    <a:pt x="231" y="2069"/>
                    <a:pt x="230" y="2050"/>
                  </a:cubicBezTo>
                  <a:cubicBezTo>
                    <a:pt x="208" y="1276"/>
                    <a:pt x="317" y="347"/>
                    <a:pt x="1210" y="122"/>
                  </a:cubicBezTo>
                  <a:cubicBezTo>
                    <a:pt x="1309" y="97"/>
                    <a:pt x="1407" y="85"/>
                    <a:pt x="1502" y="85"/>
                  </a:cubicBezTo>
                  <a:cubicBezTo>
                    <a:pt x="2163" y="85"/>
                    <a:pt x="2695" y="657"/>
                    <a:pt x="2689" y="1346"/>
                  </a:cubicBezTo>
                  <a:cubicBezTo>
                    <a:pt x="2691" y="1357"/>
                    <a:pt x="2699" y="1362"/>
                    <a:pt x="2707" y="1362"/>
                  </a:cubicBezTo>
                  <a:cubicBezTo>
                    <a:pt x="2715" y="1362"/>
                    <a:pt x="2723" y="1357"/>
                    <a:pt x="2724" y="1346"/>
                  </a:cubicBezTo>
                  <a:cubicBezTo>
                    <a:pt x="2756" y="626"/>
                    <a:pt x="2212" y="1"/>
                    <a:pt x="14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35"/>
            <p:cNvSpPr/>
            <p:nvPr/>
          </p:nvSpPr>
          <p:spPr>
            <a:xfrm>
              <a:off x="3195842" y="3283291"/>
              <a:ext cx="33635" cy="39203"/>
            </a:xfrm>
            <a:custGeom>
              <a:avLst/>
              <a:gdLst/>
              <a:ahLst/>
              <a:cxnLst/>
              <a:rect l="l" t="t" r="r" b="b"/>
              <a:pathLst>
                <a:path w="882" h="1028" extrusionOk="0">
                  <a:moveTo>
                    <a:pt x="16" y="0"/>
                  </a:moveTo>
                  <a:cubicBezTo>
                    <a:pt x="9" y="0"/>
                    <a:pt x="0" y="10"/>
                    <a:pt x="5" y="20"/>
                  </a:cubicBezTo>
                  <a:cubicBezTo>
                    <a:pt x="189" y="418"/>
                    <a:pt x="371" y="930"/>
                    <a:pt x="855" y="1027"/>
                  </a:cubicBezTo>
                  <a:cubicBezTo>
                    <a:pt x="856" y="1027"/>
                    <a:pt x="857" y="1027"/>
                    <a:pt x="858" y="1027"/>
                  </a:cubicBezTo>
                  <a:cubicBezTo>
                    <a:pt x="875" y="1027"/>
                    <a:pt x="881" y="1003"/>
                    <a:pt x="862" y="998"/>
                  </a:cubicBezTo>
                  <a:cubicBezTo>
                    <a:pt x="389" y="862"/>
                    <a:pt x="220" y="409"/>
                    <a:pt x="24" y="7"/>
                  </a:cubicBezTo>
                  <a:cubicBezTo>
                    <a:pt x="23" y="2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FCD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35"/>
            <p:cNvSpPr/>
            <p:nvPr/>
          </p:nvSpPr>
          <p:spPr>
            <a:xfrm>
              <a:off x="3239658" y="3277456"/>
              <a:ext cx="48889" cy="41758"/>
            </a:xfrm>
            <a:custGeom>
              <a:avLst/>
              <a:gdLst/>
              <a:ahLst/>
              <a:cxnLst/>
              <a:rect l="l" t="t" r="r" b="b"/>
              <a:pathLst>
                <a:path w="1282" h="1095" extrusionOk="0">
                  <a:moveTo>
                    <a:pt x="1256" y="1"/>
                  </a:moveTo>
                  <a:cubicBezTo>
                    <a:pt x="1251" y="1"/>
                    <a:pt x="1245" y="4"/>
                    <a:pt x="1243" y="11"/>
                  </a:cubicBezTo>
                  <a:cubicBezTo>
                    <a:pt x="1030" y="510"/>
                    <a:pt x="726" y="1063"/>
                    <a:pt x="126" y="1063"/>
                  </a:cubicBezTo>
                  <a:cubicBezTo>
                    <a:pt x="92" y="1063"/>
                    <a:pt x="56" y="1061"/>
                    <a:pt x="19" y="1057"/>
                  </a:cubicBezTo>
                  <a:cubicBezTo>
                    <a:pt x="18" y="1057"/>
                    <a:pt x="18" y="1057"/>
                    <a:pt x="17" y="1057"/>
                  </a:cubicBezTo>
                  <a:cubicBezTo>
                    <a:pt x="0" y="1057"/>
                    <a:pt x="3" y="1087"/>
                    <a:pt x="20" y="1088"/>
                  </a:cubicBezTo>
                  <a:cubicBezTo>
                    <a:pt x="58" y="1093"/>
                    <a:pt x="96" y="1095"/>
                    <a:pt x="132" y="1095"/>
                  </a:cubicBezTo>
                  <a:cubicBezTo>
                    <a:pt x="718" y="1095"/>
                    <a:pt x="1123" y="554"/>
                    <a:pt x="1278" y="25"/>
                  </a:cubicBezTo>
                  <a:cubicBezTo>
                    <a:pt x="1281" y="12"/>
                    <a:pt x="1268" y="1"/>
                    <a:pt x="1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35"/>
            <p:cNvSpPr/>
            <p:nvPr/>
          </p:nvSpPr>
          <p:spPr>
            <a:xfrm>
              <a:off x="3203965" y="3212514"/>
              <a:ext cx="55372" cy="89350"/>
            </a:xfrm>
            <a:custGeom>
              <a:avLst/>
              <a:gdLst/>
              <a:ahLst/>
              <a:cxnLst/>
              <a:rect l="l" t="t" r="r" b="b"/>
              <a:pathLst>
                <a:path w="1452" h="2343" extrusionOk="0">
                  <a:moveTo>
                    <a:pt x="774" y="1"/>
                  </a:moveTo>
                  <a:cubicBezTo>
                    <a:pt x="581" y="1"/>
                    <a:pt x="398" y="66"/>
                    <a:pt x="248" y="255"/>
                  </a:cubicBezTo>
                  <a:cubicBezTo>
                    <a:pt x="0" y="568"/>
                    <a:pt x="29" y="1016"/>
                    <a:pt x="96" y="1387"/>
                  </a:cubicBezTo>
                  <a:cubicBezTo>
                    <a:pt x="165" y="1764"/>
                    <a:pt x="341" y="2192"/>
                    <a:pt x="747" y="2314"/>
                  </a:cubicBezTo>
                  <a:cubicBezTo>
                    <a:pt x="809" y="2333"/>
                    <a:pt x="871" y="2342"/>
                    <a:pt x="932" y="2342"/>
                  </a:cubicBezTo>
                  <a:cubicBezTo>
                    <a:pt x="1166" y="2342"/>
                    <a:pt x="1374" y="2204"/>
                    <a:pt x="1445" y="1962"/>
                  </a:cubicBezTo>
                  <a:cubicBezTo>
                    <a:pt x="1451" y="1943"/>
                    <a:pt x="1435" y="1929"/>
                    <a:pt x="1419" y="1929"/>
                  </a:cubicBezTo>
                  <a:cubicBezTo>
                    <a:pt x="1411" y="1929"/>
                    <a:pt x="1403" y="1933"/>
                    <a:pt x="1399" y="1942"/>
                  </a:cubicBezTo>
                  <a:cubicBezTo>
                    <a:pt x="1294" y="2150"/>
                    <a:pt x="1128" y="2237"/>
                    <a:pt x="954" y="2237"/>
                  </a:cubicBezTo>
                  <a:cubicBezTo>
                    <a:pt x="763" y="2237"/>
                    <a:pt x="562" y="2133"/>
                    <a:pt x="420" y="1970"/>
                  </a:cubicBezTo>
                  <a:cubicBezTo>
                    <a:pt x="212" y="1732"/>
                    <a:pt x="152" y="1342"/>
                    <a:pt x="136" y="1037"/>
                  </a:cubicBezTo>
                  <a:cubicBezTo>
                    <a:pt x="122" y="766"/>
                    <a:pt x="149" y="412"/>
                    <a:pt x="376" y="226"/>
                  </a:cubicBezTo>
                  <a:cubicBezTo>
                    <a:pt x="523" y="104"/>
                    <a:pt x="688" y="60"/>
                    <a:pt x="858" y="60"/>
                  </a:cubicBezTo>
                  <a:cubicBezTo>
                    <a:pt x="1033" y="60"/>
                    <a:pt x="1213" y="106"/>
                    <a:pt x="1386" y="160"/>
                  </a:cubicBezTo>
                  <a:cubicBezTo>
                    <a:pt x="1387" y="160"/>
                    <a:pt x="1388" y="160"/>
                    <a:pt x="1388" y="160"/>
                  </a:cubicBezTo>
                  <a:cubicBezTo>
                    <a:pt x="1395" y="160"/>
                    <a:pt x="1398" y="148"/>
                    <a:pt x="1390" y="146"/>
                  </a:cubicBezTo>
                  <a:cubicBezTo>
                    <a:pt x="1188" y="71"/>
                    <a:pt x="975" y="1"/>
                    <a:pt x="7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35"/>
            <p:cNvSpPr/>
            <p:nvPr/>
          </p:nvSpPr>
          <p:spPr>
            <a:xfrm>
              <a:off x="3242403" y="3227158"/>
              <a:ext cx="34055" cy="49461"/>
            </a:xfrm>
            <a:custGeom>
              <a:avLst/>
              <a:gdLst/>
              <a:ahLst/>
              <a:cxnLst/>
              <a:rect l="l" t="t" r="r" b="b"/>
              <a:pathLst>
                <a:path w="893" h="1297" extrusionOk="0">
                  <a:moveTo>
                    <a:pt x="23" y="1"/>
                  </a:moveTo>
                  <a:cubicBezTo>
                    <a:pt x="5" y="1"/>
                    <a:pt x="0" y="37"/>
                    <a:pt x="21" y="41"/>
                  </a:cubicBezTo>
                  <a:cubicBezTo>
                    <a:pt x="536" y="120"/>
                    <a:pt x="731" y="831"/>
                    <a:pt x="626" y="1267"/>
                  </a:cubicBezTo>
                  <a:cubicBezTo>
                    <a:pt x="622" y="1283"/>
                    <a:pt x="636" y="1296"/>
                    <a:pt x="650" y="1296"/>
                  </a:cubicBezTo>
                  <a:cubicBezTo>
                    <a:pt x="657" y="1296"/>
                    <a:pt x="665" y="1293"/>
                    <a:pt x="669" y="1284"/>
                  </a:cubicBezTo>
                  <a:cubicBezTo>
                    <a:pt x="893" y="837"/>
                    <a:pt x="543" y="57"/>
                    <a:pt x="25" y="1"/>
                  </a:cubicBezTo>
                  <a:cubicBezTo>
                    <a:pt x="25" y="1"/>
                    <a:pt x="24" y="1"/>
                    <a:pt x="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35"/>
            <p:cNvSpPr/>
            <p:nvPr/>
          </p:nvSpPr>
          <p:spPr>
            <a:xfrm>
              <a:off x="3228370" y="3240161"/>
              <a:ext cx="23758" cy="40194"/>
            </a:xfrm>
            <a:custGeom>
              <a:avLst/>
              <a:gdLst/>
              <a:ahLst/>
              <a:cxnLst/>
              <a:rect l="l" t="t" r="r" b="b"/>
              <a:pathLst>
                <a:path w="623" h="1054" extrusionOk="0">
                  <a:moveTo>
                    <a:pt x="235" y="1"/>
                  </a:moveTo>
                  <a:cubicBezTo>
                    <a:pt x="231" y="1"/>
                    <a:pt x="226" y="2"/>
                    <a:pt x="221" y="5"/>
                  </a:cubicBezTo>
                  <a:cubicBezTo>
                    <a:pt x="2" y="183"/>
                    <a:pt x="1" y="524"/>
                    <a:pt x="101" y="768"/>
                  </a:cubicBezTo>
                  <a:cubicBezTo>
                    <a:pt x="159" y="909"/>
                    <a:pt x="296" y="1054"/>
                    <a:pt x="447" y="1054"/>
                  </a:cubicBezTo>
                  <a:cubicBezTo>
                    <a:pt x="496" y="1054"/>
                    <a:pt x="547" y="1038"/>
                    <a:pt x="597" y="1002"/>
                  </a:cubicBezTo>
                  <a:cubicBezTo>
                    <a:pt x="623" y="985"/>
                    <a:pt x="612" y="940"/>
                    <a:pt x="583" y="940"/>
                  </a:cubicBezTo>
                  <a:cubicBezTo>
                    <a:pt x="580" y="940"/>
                    <a:pt x="576" y="940"/>
                    <a:pt x="573" y="941"/>
                  </a:cubicBezTo>
                  <a:cubicBezTo>
                    <a:pt x="532" y="954"/>
                    <a:pt x="495" y="960"/>
                    <a:pt x="460" y="960"/>
                  </a:cubicBezTo>
                  <a:cubicBezTo>
                    <a:pt x="83" y="960"/>
                    <a:pt x="15" y="261"/>
                    <a:pt x="252" y="36"/>
                  </a:cubicBezTo>
                  <a:cubicBezTo>
                    <a:pt x="267" y="21"/>
                    <a:pt x="253" y="1"/>
                    <a:pt x="2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35"/>
            <p:cNvSpPr/>
            <p:nvPr/>
          </p:nvSpPr>
          <p:spPr>
            <a:xfrm>
              <a:off x="796230" y="2399232"/>
              <a:ext cx="2310523" cy="1090089"/>
            </a:xfrm>
            <a:custGeom>
              <a:avLst/>
              <a:gdLst/>
              <a:ahLst/>
              <a:cxnLst/>
              <a:rect l="l" t="t" r="r" b="b"/>
              <a:pathLst>
                <a:path w="60588" h="28585" extrusionOk="0">
                  <a:moveTo>
                    <a:pt x="2231" y="1"/>
                  </a:moveTo>
                  <a:cubicBezTo>
                    <a:pt x="1932" y="1"/>
                    <a:pt x="1595" y="66"/>
                    <a:pt x="1248" y="257"/>
                  </a:cubicBezTo>
                  <a:cubicBezTo>
                    <a:pt x="1" y="937"/>
                    <a:pt x="114" y="2315"/>
                    <a:pt x="673" y="2662"/>
                  </a:cubicBezTo>
                  <a:cubicBezTo>
                    <a:pt x="1232" y="3007"/>
                    <a:pt x="58382" y="28584"/>
                    <a:pt x="58382" y="28584"/>
                  </a:cubicBezTo>
                  <a:lnTo>
                    <a:pt x="60588" y="22979"/>
                  </a:lnTo>
                  <a:lnTo>
                    <a:pt x="3356" y="315"/>
                  </a:lnTo>
                  <a:cubicBezTo>
                    <a:pt x="3356" y="315"/>
                    <a:pt x="2885" y="1"/>
                    <a:pt x="2231" y="1"/>
                  </a:cubicBezTo>
                  <a:close/>
                </a:path>
              </a:pathLst>
            </a:custGeom>
            <a:gradFill>
              <a:gsLst>
                <a:gs pos="0">
                  <a:schemeClr val="accent4"/>
                </a:gs>
                <a:gs pos="25000">
                  <a:srgbClr val="075047"/>
                </a:gs>
                <a:gs pos="50000">
                  <a:schemeClr val="accent6"/>
                </a:gs>
                <a:gs pos="100000">
                  <a:srgbClr val="011728"/>
                </a:gs>
              </a:gsLst>
              <a:lin ang="18900044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35"/>
            <p:cNvSpPr/>
            <p:nvPr/>
          </p:nvSpPr>
          <p:spPr>
            <a:xfrm>
              <a:off x="814153" y="2436336"/>
              <a:ext cx="917490" cy="439811"/>
            </a:xfrm>
            <a:custGeom>
              <a:avLst/>
              <a:gdLst/>
              <a:ahLst/>
              <a:cxnLst/>
              <a:rect l="l" t="t" r="r" b="b"/>
              <a:pathLst>
                <a:path w="24059" h="11533" extrusionOk="0">
                  <a:moveTo>
                    <a:pt x="18" y="0"/>
                  </a:moveTo>
                  <a:cubicBezTo>
                    <a:pt x="11" y="13"/>
                    <a:pt x="5" y="23"/>
                    <a:pt x="1" y="35"/>
                  </a:cubicBezTo>
                  <a:lnTo>
                    <a:pt x="1" y="36"/>
                  </a:lnTo>
                  <a:cubicBezTo>
                    <a:pt x="654" y="460"/>
                    <a:pt x="1308" y="895"/>
                    <a:pt x="1987" y="1270"/>
                  </a:cubicBezTo>
                  <a:cubicBezTo>
                    <a:pt x="2644" y="1634"/>
                    <a:pt x="3416" y="1722"/>
                    <a:pt x="4153" y="1777"/>
                  </a:cubicBezTo>
                  <a:cubicBezTo>
                    <a:pt x="6073" y="1921"/>
                    <a:pt x="7951" y="2090"/>
                    <a:pt x="9655" y="3069"/>
                  </a:cubicBezTo>
                  <a:cubicBezTo>
                    <a:pt x="10481" y="3545"/>
                    <a:pt x="11253" y="4106"/>
                    <a:pt x="12027" y="4665"/>
                  </a:cubicBezTo>
                  <a:cubicBezTo>
                    <a:pt x="12824" y="5243"/>
                    <a:pt x="13622" y="5832"/>
                    <a:pt x="14299" y="6554"/>
                  </a:cubicBezTo>
                  <a:cubicBezTo>
                    <a:pt x="14875" y="7168"/>
                    <a:pt x="15311" y="7930"/>
                    <a:pt x="15990" y="8442"/>
                  </a:cubicBezTo>
                  <a:cubicBezTo>
                    <a:pt x="16675" y="8959"/>
                    <a:pt x="17535" y="9071"/>
                    <a:pt x="18345" y="9270"/>
                  </a:cubicBezTo>
                  <a:cubicBezTo>
                    <a:pt x="19413" y="9531"/>
                    <a:pt x="20447" y="9925"/>
                    <a:pt x="21419" y="10440"/>
                  </a:cubicBezTo>
                  <a:cubicBezTo>
                    <a:pt x="22256" y="10884"/>
                    <a:pt x="23052" y="11429"/>
                    <a:pt x="24019" y="11532"/>
                  </a:cubicBezTo>
                  <a:cubicBezTo>
                    <a:pt x="24020" y="11532"/>
                    <a:pt x="24021" y="11532"/>
                    <a:pt x="24022" y="11532"/>
                  </a:cubicBezTo>
                  <a:cubicBezTo>
                    <a:pt x="24042" y="11532"/>
                    <a:pt x="24059" y="11508"/>
                    <a:pt x="24053" y="11489"/>
                  </a:cubicBezTo>
                  <a:cubicBezTo>
                    <a:pt x="23236" y="9242"/>
                    <a:pt x="20618" y="8773"/>
                    <a:pt x="18879" y="7493"/>
                  </a:cubicBezTo>
                  <a:cubicBezTo>
                    <a:pt x="17832" y="6721"/>
                    <a:pt x="17028" y="5646"/>
                    <a:pt x="16043" y="4794"/>
                  </a:cubicBezTo>
                  <a:cubicBezTo>
                    <a:pt x="15857" y="4635"/>
                    <a:pt x="15669" y="4478"/>
                    <a:pt x="15477" y="4327"/>
                  </a:cubicBezTo>
                  <a:lnTo>
                    <a:pt x="15475" y="4327"/>
                  </a:lnTo>
                  <a:lnTo>
                    <a:pt x="15283" y="4250"/>
                  </a:lnTo>
                  <a:lnTo>
                    <a:pt x="15283" y="4250"/>
                  </a:lnTo>
                  <a:cubicBezTo>
                    <a:pt x="15695" y="4569"/>
                    <a:pt x="16090" y="4906"/>
                    <a:pt x="16473" y="5257"/>
                  </a:cubicBezTo>
                  <a:cubicBezTo>
                    <a:pt x="17452" y="6159"/>
                    <a:pt x="18269" y="7224"/>
                    <a:pt x="19421" y="7920"/>
                  </a:cubicBezTo>
                  <a:cubicBezTo>
                    <a:pt x="20565" y="8615"/>
                    <a:pt x="21865" y="9060"/>
                    <a:pt x="22884" y="9954"/>
                  </a:cubicBezTo>
                  <a:cubicBezTo>
                    <a:pt x="23126" y="10166"/>
                    <a:pt x="23351" y="10400"/>
                    <a:pt x="23542" y="10662"/>
                  </a:cubicBezTo>
                  <a:cubicBezTo>
                    <a:pt x="23623" y="10775"/>
                    <a:pt x="23701" y="10894"/>
                    <a:pt x="23768" y="11016"/>
                  </a:cubicBezTo>
                  <a:cubicBezTo>
                    <a:pt x="23810" y="11092"/>
                    <a:pt x="23890" y="11199"/>
                    <a:pt x="23900" y="11285"/>
                  </a:cubicBezTo>
                  <a:cubicBezTo>
                    <a:pt x="23975" y="11368"/>
                    <a:pt x="23968" y="11411"/>
                    <a:pt x="23877" y="11411"/>
                  </a:cubicBezTo>
                  <a:cubicBezTo>
                    <a:pt x="23870" y="11411"/>
                    <a:pt x="23862" y="11411"/>
                    <a:pt x="23854" y="11410"/>
                  </a:cubicBezTo>
                  <a:cubicBezTo>
                    <a:pt x="23820" y="11423"/>
                    <a:pt x="23786" y="11430"/>
                    <a:pt x="23752" y="11430"/>
                  </a:cubicBezTo>
                  <a:cubicBezTo>
                    <a:pt x="23713" y="11430"/>
                    <a:pt x="23674" y="11421"/>
                    <a:pt x="23635" y="11403"/>
                  </a:cubicBezTo>
                  <a:cubicBezTo>
                    <a:pt x="22966" y="11301"/>
                    <a:pt x="22335" y="10870"/>
                    <a:pt x="21754" y="10547"/>
                  </a:cubicBezTo>
                  <a:cubicBezTo>
                    <a:pt x="20563" y="9882"/>
                    <a:pt x="19296" y="9408"/>
                    <a:pt x="17966" y="9111"/>
                  </a:cubicBezTo>
                  <a:cubicBezTo>
                    <a:pt x="17246" y="8951"/>
                    <a:pt x="16516" y="8792"/>
                    <a:pt x="15934" y="8312"/>
                  </a:cubicBezTo>
                  <a:cubicBezTo>
                    <a:pt x="15434" y="7902"/>
                    <a:pt x="15073" y="7356"/>
                    <a:pt x="14664" y="6864"/>
                  </a:cubicBezTo>
                  <a:cubicBezTo>
                    <a:pt x="13800" y="5825"/>
                    <a:pt x="12681" y="5047"/>
                    <a:pt x="11590" y="4265"/>
                  </a:cubicBezTo>
                  <a:cubicBezTo>
                    <a:pt x="10508" y="3490"/>
                    <a:pt x="9374" y="2679"/>
                    <a:pt x="8086" y="2285"/>
                  </a:cubicBezTo>
                  <a:cubicBezTo>
                    <a:pt x="6705" y="1862"/>
                    <a:pt x="5262" y="1819"/>
                    <a:pt x="3838" y="1687"/>
                  </a:cubicBezTo>
                  <a:cubicBezTo>
                    <a:pt x="3032" y="1613"/>
                    <a:pt x="2344" y="1426"/>
                    <a:pt x="1650" y="1003"/>
                  </a:cubicBezTo>
                  <a:cubicBezTo>
                    <a:pt x="1106" y="668"/>
                    <a:pt x="563" y="336"/>
                    <a:pt x="18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35"/>
            <p:cNvSpPr/>
            <p:nvPr/>
          </p:nvSpPr>
          <p:spPr>
            <a:xfrm>
              <a:off x="806679" y="2469055"/>
              <a:ext cx="467955" cy="206806"/>
            </a:xfrm>
            <a:custGeom>
              <a:avLst/>
              <a:gdLst/>
              <a:ahLst/>
              <a:cxnLst/>
              <a:rect l="l" t="t" r="r" b="b"/>
              <a:pathLst>
                <a:path w="12271" h="5423" extrusionOk="0">
                  <a:moveTo>
                    <a:pt x="0" y="1"/>
                  </a:moveTo>
                  <a:cubicBezTo>
                    <a:pt x="0" y="14"/>
                    <a:pt x="2" y="25"/>
                    <a:pt x="5" y="37"/>
                  </a:cubicBezTo>
                  <a:lnTo>
                    <a:pt x="5" y="38"/>
                  </a:lnTo>
                  <a:cubicBezTo>
                    <a:pt x="1190" y="502"/>
                    <a:pt x="2434" y="885"/>
                    <a:pt x="3585" y="1420"/>
                  </a:cubicBezTo>
                  <a:cubicBezTo>
                    <a:pt x="4012" y="1616"/>
                    <a:pt x="4413" y="1749"/>
                    <a:pt x="4885" y="1779"/>
                  </a:cubicBezTo>
                  <a:cubicBezTo>
                    <a:pt x="5507" y="1819"/>
                    <a:pt x="6107" y="1784"/>
                    <a:pt x="6721" y="1916"/>
                  </a:cubicBezTo>
                  <a:cubicBezTo>
                    <a:pt x="7780" y="2146"/>
                    <a:pt x="8750" y="2655"/>
                    <a:pt x="9635" y="3270"/>
                  </a:cubicBezTo>
                  <a:cubicBezTo>
                    <a:pt x="10563" y="3916"/>
                    <a:pt x="11345" y="4723"/>
                    <a:pt x="12232" y="5418"/>
                  </a:cubicBezTo>
                  <a:cubicBezTo>
                    <a:pt x="12235" y="5421"/>
                    <a:pt x="12239" y="5423"/>
                    <a:pt x="12243" y="5423"/>
                  </a:cubicBezTo>
                  <a:cubicBezTo>
                    <a:pt x="12257" y="5423"/>
                    <a:pt x="12270" y="5406"/>
                    <a:pt x="12259" y="5391"/>
                  </a:cubicBezTo>
                  <a:cubicBezTo>
                    <a:pt x="11532" y="4603"/>
                    <a:pt x="10649" y="3895"/>
                    <a:pt x="9779" y="3276"/>
                  </a:cubicBezTo>
                  <a:cubicBezTo>
                    <a:pt x="8930" y="2672"/>
                    <a:pt x="7998" y="2166"/>
                    <a:pt x="6987" y="1905"/>
                  </a:cubicBezTo>
                  <a:cubicBezTo>
                    <a:pt x="6477" y="1774"/>
                    <a:pt x="5974" y="1731"/>
                    <a:pt x="5448" y="1723"/>
                  </a:cubicBezTo>
                  <a:cubicBezTo>
                    <a:pt x="5106" y="1722"/>
                    <a:pt x="4755" y="1726"/>
                    <a:pt x="4412" y="1658"/>
                  </a:cubicBezTo>
                  <a:cubicBezTo>
                    <a:pt x="4087" y="1592"/>
                    <a:pt x="3797" y="1443"/>
                    <a:pt x="3498" y="1308"/>
                  </a:cubicBezTo>
                  <a:cubicBezTo>
                    <a:pt x="2370" y="798"/>
                    <a:pt x="1160" y="438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35"/>
            <p:cNvSpPr/>
            <p:nvPr/>
          </p:nvSpPr>
          <p:spPr>
            <a:xfrm>
              <a:off x="2787924" y="3149288"/>
              <a:ext cx="298292" cy="178357"/>
            </a:xfrm>
            <a:custGeom>
              <a:avLst/>
              <a:gdLst/>
              <a:ahLst/>
              <a:cxnLst/>
              <a:rect l="l" t="t" r="r" b="b"/>
              <a:pathLst>
                <a:path w="7822" h="4677" extrusionOk="0">
                  <a:moveTo>
                    <a:pt x="0" y="1"/>
                  </a:moveTo>
                  <a:lnTo>
                    <a:pt x="0" y="1"/>
                  </a:lnTo>
                  <a:cubicBezTo>
                    <a:pt x="529" y="289"/>
                    <a:pt x="1092" y="504"/>
                    <a:pt x="1661" y="737"/>
                  </a:cubicBezTo>
                  <a:cubicBezTo>
                    <a:pt x="2755" y="1183"/>
                    <a:pt x="3689" y="1870"/>
                    <a:pt x="4654" y="2536"/>
                  </a:cubicBezTo>
                  <a:cubicBezTo>
                    <a:pt x="5171" y="2894"/>
                    <a:pt x="5689" y="3253"/>
                    <a:pt x="6206" y="3612"/>
                  </a:cubicBezTo>
                  <a:cubicBezTo>
                    <a:pt x="6718" y="3965"/>
                    <a:pt x="7221" y="4378"/>
                    <a:pt x="7767" y="4673"/>
                  </a:cubicBezTo>
                  <a:cubicBezTo>
                    <a:pt x="7771" y="4675"/>
                    <a:pt x="7775" y="4676"/>
                    <a:pt x="7780" y="4676"/>
                  </a:cubicBezTo>
                  <a:cubicBezTo>
                    <a:pt x="7803" y="4676"/>
                    <a:pt x="7822" y="4647"/>
                    <a:pt x="7801" y="4627"/>
                  </a:cubicBezTo>
                  <a:cubicBezTo>
                    <a:pt x="7364" y="4252"/>
                    <a:pt x="6851" y="3951"/>
                    <a:pt x="6378" y="3625"/>
                  </a:cubicBezTo>
                  <a:cubicBezTo>
                    <a:pt x="5861" y="3268"/>
                    <a:pt x="5342" y="2912"/>
                    <a:pt x="4823" y="2553"/>
                  </a:cubicBezTo>
                  <a:cubicBezTo>
                    <a:pt x="3896" y="1913"/>
                    <a:pt x="2987" y="1225"/>
                    <a:pt x="1948" y="77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CD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35"/>
            <p:cNvSpPr/>
            <p:nvPr/>
          </p:nvSpPr>
          <p:spPr>
            <a:xfrm>
              <a:off x="920966" y="2545285"/>
              <a:ext cx="284029" cy="129049"/>
            </a:xfrm>
            <a:custGeom>
              <a:avLst/>
              <a:gdLst/>
              <a:ahLst/>
              <a:cxnLst/>
              <a:rect l="l" t="t" r="r" b="b"/>
              <a:pathLst>
                <a:path w="7448" h="3384" extrusionOk="0">
                  <a:moveTo>
                    <a:pt x="11" y="0"/>
                  </a:moveTo>
                  <a:cubicBezTo>
                    <a:pt x="3" y="0"/>
                    <a:pt x="0" y="16"/>
                    <a:pt x="10" y="18"/>
                  </a:cubicBezTo>
                  <a:cubicBezTo>
                    <a:pt x="444" y="131"/>
                    <a:pt x="861" y="147"/>
                    <a:pt x="1284" y="147"/>
                  </a:cubicBezTo>
                  <a:cubicBezTo>
                    <a:pt x="1463" y="147"/>
                    <a:pt x="1644" y="144"/>
                    <a:pt x="1827" y="144"/>
                  </a:cubicBezTo>
                  <a:cubicBezTo>
                    <a:pt x="1918" y="144"/>
                    <a:pt x="2010" y="145"/>
                    <a:pt x="2103" y="147"/>
                  </a:cubicBezTo>
                  <a:cubicBezTo>
                    <a:pt x="2984" y="169"/>
                    <a:pt x="3847" y="541"/>
                    <a:pt x="4595" y="983"/>
                  </a:cubicBezTo>
                  <a:cubicBezTo>
                    <a:pt x="5627" y="1591"/>
                    <a:pt x="6430" y="2425"/>
                    <a:pt x="7222" y="3283"/>
                  </a:cubicBezTo>
                  <a:lnTo>
                    <a:pt x="7225" y="3283"/>
                  </a:lnTo>
                  <a:cubicBezTo>
                    <a:pt x="7298" y="3318"/>
                    <a:pt x="7373" y="3349"/>
                    <a:pt x="7447" y="3383"/>
                  </a:cubicBezTo>
                  <a:cubicBezTo>
                    <a:pt x="6628" y="2440"/>
                    <a:pt x="5687" y="1559"/>
                    <a:pt x="4624" y="936"/>
                  </a:cubicBezTo>
                  <a:cubicBezTo>
                    <a:pt x="3976" y="559"/>
                    <a:pt x="3255" y="240"/>
                    <a:pt x="2507" y="137"/>
                  </a:cubicBezTo>
                  <a:cubicBezTo>
                    <a:pt x="2268" y="103"/>
                    <a:pt x="2031" y="95"/>
                    <a:pt x="1795" y="95"/>
                  </a:cubicBezTo>
                  <a:cubicBezTo>
                    <a:pt x="1542" y="95"/>
                    <a:pt x="1291" y="105"/>
                    <a:pt x="1040" y="105"/>
                  </a:cubicBezTo>
                  <a:cubicBezTo>
                    <a:pt x="700" y="105"/>
                    <a:pt x="360" y="86"/>
                    <a:pt x="15" y="1"/>
                  </a:cubicBezTo>
                  <a:cubicBezTo>
                    <a:pt x="14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35"/>
            <p:cNvSpPr/>
            <p:nvPr/>
          </p:nvSpPr>
          <p:spPr>
            <a:xfrm>
              <a:off x="854880" y="2424362"/>
              <a:ext cx="661413" cy="319076"/>
            </a:xfrm>
            <a:custGeom>
              <a:avLst/>
              <a:gdLst/>
              <a:ahLst/>
              <a:cxnLst/>
              <a:rect l="l" t="t" r="r" b="b"/>
              <a:pathLst>
                <a:path w="17344" h="8367" extrusionOk="0">
                  <a:moveTo>
                    <a:pt x="19" y="1"/>
                  </a:moveTo>
                  <a:cubicBezTo>
                    <a:pt x="8" y="1"/>
                    <a:pt x="0" y="14"/>
                    <a:pt x="11" y="22"/>
                  </a:cubicBezTo>
                  <a:cubicBezTo>
                    <a:pt x="484" y="399"/>
                    <a:pt x="964" y="779"/>
                    <a:pt x="1516" y="1037"/>
                  </a:cubicBezTo>
                  <a:cubicBezTo>
                    <a:pt x="2049" y="1286"/>
                    <a:pt x="2572" y="1317"/>
                    <a:pt x="3152" y="1348"/>
                  </a:cubicBezTo>
                  <a:cubicBezTo>
                    <a:pt x="3361" y="1359"/>
                    <a:pt x="3570" y="1362"/>
                    <a:pt x="3778" y="1362"/>
                  </a:cubicBezTo>
                  <a:cubicBezTo>
                    <a:pt x="4119" y="1362"/>
                    <a:pt x="4459" y="1353"/>
                    <a:pt x="4800" y="1353"/>
                  </a:cubicBezTo>
                  <a:cubicBezTo>
                    <a:pt x="4927" y="1353"/>
                    <a:pt x="5054" y="1354"/>
                    <a:pt x="5182" y="1358"/>
                  </a:cubicBezTo>
                  <a:cubicBezTo>
                    <a:pt x="5910" y="1375"/>
                    <a:pt x="6592" y="1591"/>
                    <a:pt x="7263" y="1866"/>
                  </a:cubicBezTo>
                  <a:cubicBezTo>
                    <a:pt x="8564" y="2398"/>
                    <a:pt x="9800" y="3122"/>
                    <a:pt x="11019" y="3816"/>
                  </a:cubicBezTo>
                  <a:cubicBezTo>
                    <a:pt x="12195" y="4482"/>
                    <a:pt x="13351" y="5202"/>
                    <a:pt x="14387" y="6073"/>
                  </a:cubicBezTo>
                  <a:cubicBezTo>
                    <a:pt x="14913" y="6513"/>
                    <a:pt x="15373" y="7009"/>
                    <a:pt x="15859" y="7493"/>
                  </a:cubicBezTo>
                  <a:cubicBezTo>
                    <a:pt x="16261" y="7895"/>
                    <a:pt x="16712" y="8274"/>
                    <a:pt x="17290" y="8366"/>
                  </a:cubicBezTo>
                  <a:cubicBezTo>
                    <a:pt x="17291" y="8366"/>
                    <a:pt x="17292" y="8366"/>
                    <a:pt x="17294" y="8366"/>
                  </a:cubicBezTo>
                  <a:cubicBezTo>
                    <a:pt x="17318" y="8366"/>
                    <a:pt x="17343" y="8343"/>
                    <a:pt x="17328" y="8317"/>
                  </a:cubicBezTo>
                  <a:cubicBezTo>
                    <a:pt x="16509" y="7062"/>
                    <a:pt x="15255" y="6170"/>
                    <a:pt x="14141" y="5196"/>
                  </a:cubicBezTo>
                  <a:cubicBezTo>
                    <a:pt x="14134" y="5190"/>
                    <a:pt x="14126" y="5187"/>
                    <a:pt x="14118" y="5187"/>
                  </a:cubicBezTo>
                  <a:cubicBezTo>
                    <a:pt x="14092" y="5187"/>
                    <a:pt x="14069" y="5221"/>
                    <a:pt x="14094" y="5243"/>
                  </a:cubicBezTo>
                  <a:cubicBezTo>
                    <a:pt x="14641" y="5722"/>
                    <a:pt x="15207" y="6175"/>
                    <a:pt x="15746" y="6661"/>
                  </a:cubicBezTo>
                  <a:cubicBezTo>
                    <a:pt x="16021" y="6908"/>
                    <a:pt x="16292" y="7164"/>
                    <a:pt x="16547" y="7436"/>
                  </a:cubicBezTo>
                  <a:cubicBezTo>
                    <a:pt x="16662" y="7559"/>
                    <a:pt x="16774" y="7687"/>
                    <a:pt x="16881" y="7817"/>
                  </a:cubicBezTo>
                  <a:cubicBezTo>
                    <a:pt x="16963" y="7916"/>
                    <a:pt x="17095" y="8031"/>
                    <a:pt x="17138" y="8153"/>
                  </a:cubicBezTo>
                  <a:cubicBezTo>
                    <a:pt x="17171" y="8247"/>
                    <a:pt x="17261" y="8254"/>
                    <a:pt x="17145" y="8273"/>
                  </a:cubicBezTo>
                  <a:cubicBezTo>
                    <a:pt x="17131" y="8275"/>
                    <a:pt x="17116" y="8276"/>
                    <a:pt x="17101" y="8276"/>
                  </a:cubicBezTo>
                  <a:cubicBezTo>
                    <a:pt x="16807" y="8276"/>
                    <a:pt x="16349" y="7858"/>
                    <a:pt x="16169" y="7697"/>
                  </a:cubicBezTo>
                  <a:cubicBezTo>
                    <a:pt x="15907" y="7465"/>
                    <a:pt x="15673" y="7205"/>
                    <a:pt x="15431" y="6954"/>
                  </a:cubicBezTo>
                  <a:cubicBezTo>
                    <a:pt x="14908" y="6411"/>
                    <a:pt x="14333" y="5920"/>
                    <a:pt x="13728" y="5471"/>
                  </a:cubicBezTo>
                  <a:cubicBezTo>
                    <a:pt x="12473" y="4534"/>
                    <a:pt x="11097" y="3774"/>
                    <a:pt x="9721" y="3029"/>
                  </a:cubicBezTo>
                  <a:cubicBezTo>
                    <a:pt x="8417" y="2322"/>
                    <a:pt x="6976" y="1429"/>
                    <a:pt x="5463" y="1315"/>
                  </a:cubicBezTo>
                  <a:cubicBezTo>
                    <a:pt x="5327" y="1304"/>
                    <a:pt x="5191" y="1301"/>
                    <a:pt x="5055" y="1301"/>
                  </a:cubicBezTo>
                  <a:cubicBezTo>
                    <a:pt x="4732" y="1301"/>
                    <a:pt x="4409" y="1322"/>
                    <a:pt x="4087" y="1329"/>
                  </a:cubicBezTo>
                  <a:cubicBezTo>
                    <a:pt x="4040" y="1330"/>
                    <a:pt x="3993" y="1330"/>
                    <a:pt x="3946" y="1330"/>
                  </a:cubicBezTo>
                  <a:cubicBezTo>
                    <a:pt x="3559" y="1330"/>
                    <a:pt x="3173" y="1301"/>
                    <a:pt x="2788" y="1283"/>
                  </a:cubicBezTo>
                  <a:cubicBezTo>
                    <a:pt x="1695" y="1230"/>
                    <a:pt x="871" y="658"/>
                    <a:pt x="34" y="7"/>
                  </a:cubicBezTo>
                  <a:cubicBezTo>
                    <a:pt x="29" y="3"/>
                    <a:pt x="24" y="1"/>
                    <a:pt x="19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35"/>
            <p:cNvSpPr/>
            <p:nvPr/>
          </p:nvSpPr>
          <p:spPr>
            <a:xfrm>
              <a:off x="884358" y="2406211"/>
              <a:ext cx="117380" cy="47097"/>
            </a:xfrm>
            <a:custGeom>
              <a:avLst/>
              <a:gdLst/>
              <a:ahLst/>
              <a:cxnLst/>
              <a:rect l="l" t="t" r="r" b="b"/>
              <a:pathLst>
                <a:path w="3078" h="1235" extrusionOk="0">
                  <a:moveTo>
                    <a:pt x="22" y="1"/>
                  </a:moveTo>
                  <a:cubicBezTo>
                    <a:pt x="11" y="1"/>
                    <a:pt x="1" y="15"/>
                    <a:pt x="10" y="23"/>
                  </a:cubicBezTo>
                  <a:cubicBezTo>
                    <a:pt x="469" y="439"/>
                    <a:pt x="986" y="776"/>
                    <a:pt x="1561" y="1007"/>
                  </a:cubicBezTo>
                  <a:cubicBezTo>
                    <a:pt x="1789" y="1097"/>
                    <a:pt x="2051" y="1234"/>
                    <a:pt x="2304" y="1234"/>
                  </a:cubicBezTo>
                  <a:cubicBezTo>
                    <a:pt x="2373" y="1234"/>
                    <a:pt x="2440" y="1224"/>
                    <a:pt x="2507" y="1200"/>
                  </a:cubicBezTo>
                  <a:cubicBezTo>
                    <a:pt x="2699" y="1131"/>
                    <a:pt x="2891" y="1041"/>
                    <a:pt x="3077" y="935"/>
                  </a:cubicBezTo>
                  <a:lnTo>
                    <a:pt x="2977" y="896"/>
                  </a:lnTo>
                  <a:cubicBezTo>
                    <a:pt x="2918" y="932"/>
                    <a:pt x="2857" y="964"/>
                    <a:pt x="2796" y="998"/>
                  </a:cubicBezTo>
                  <a:cubicBezTo>
                    <a:pt x="2593" y="1107"/>
                    <a:pt x="2466" y="1161"/>
                    <a:pt x="2312" y="1161"/>
                  </a:cubicBezTo>
                  <a:cubicBezTo>
                    <a:pt x="2211" y="1161"/>
                    <a:pt x="2098" y="1137"/>
                    <a:pt x="1945" y="1091"/>
                  </a:cubicBezTo>
                  <a:cubicBezTo>
                    <a:pt x="1230" y="875"/>
                    <a:pt x="586" y="498"/>
                    <a:pt x="30" y="3"/>
                  </a:cubicBezTo>
                  <a:cubicBezTo>
                    <a:pt x="28" y="1"/>
                    <a:pt x="25" y="1"/>
                    <a:pt x="22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35"/>
            <p:cNvSpPr/>
            <p:nvPr/>
          </p:nvSpPr>
          <p:spPr>
            <a:xfrm>
              <a:off x="1491182" y="2635777"/>
              <a:ext cx="627969" cy="364304"/>
            </a:xfrm>
            <a:custGeom>
              <a:avLst/>
              <a:gdLst/>
              <a:ahLst/>
              <a:cxnLst/>
              <a:rect l="l" t="t" r="r" b="b"/>
              <a:pathLst>
                <a:path w="16467" h="9553" extrusionOk="0">
                  <a:moveTo>
                    <a:pt x="0" y="0"/>
                  </a:moveTo>
                  <a:cubicBezTo>
                    <a:pt x="472" y="345"/>
                    <a:pt x="945" y="682"/>
                    <a:pt x="1425" y="1012"/>
                  </a:cubicBezTo>
                  <a:cubicBezTo>
                    <a:pt x="4069" y="2832"/>
                    <a:pt x="6820" y="4500"/>
                    <a:pt x="9530" y="6216"/>
                  </a:cubicBezTo>
                  <a:cubicBezTo>
                    <a:pt x="10840" y="7047"/>
                    <a:pt x="12131" y="7933"/>
                    <a:pt x="13478" y="8700"/>
                  </a:cubicBezTo>
                  <a:cubicBezTo>
                    <a:pt x="13855" y="8914"/>
                    <a:pt x="14896" y="9553"/>
                    <a:pt x="15619" y="9553"/>
                  </a:cubicBezTo>
                  <a:cubicBezTo>
                    <a:pt x="15919" y="9553"/>
                    <a:pt x="16163" y="9443"/>
                    <a:pt x="16283" y="9147"/>
                  </a:cubicBezTo>
                  <a:cubicBezTo>
                    <a:pt x="16467" y="8698"/>
                    <a:pt x="16104" y="8220"/>
                    <a:pt x="15807" y="7920"/>
                  </a:cubicBezTo>
                  <a:cubicBezTo>
                    <a:pt x="15367" y="7474"/>
                    <a:pt x="14827" y="7148"/>
                    <a:pt x="14291" y="6834"/>
                  </a:cubicBezTo>
                  <a:cubicBezTo>
                    <a:pt x="13681" y="6478"/>
                    <a:pt x="13084" y="6117"/>
                    <a:pt x="12547" y="5651"/>
                  </a:cubicBezTo>
                  <a:cubicBezTo>
                    <a:pt x="12148" y="5307"/>
                    <a:pt x="11784" y="4926"/>
                    <a:pt x="11438" y="4532"/>
                  </a:cubicBezTo>
                  <a:lnTo>
                    <a:pt x="11224" y="4447"/>
                  </a:lnTo>
                  <a:lnTo>
                    <a:pt x="11224" y="4447"/>
                  </a:lnTo>
                  <a:cubicBezTo>
                    <a:pt x="11571" y="4852"/>
                    <a:pt x="11933" y="5240"/>
                    <a:pt x="12328" y="5600"/>
                  </a:cubicBezTo>
                  <a:cubicBezTo>
                    <a:pt x="13186" y="6378"/>
                    <a:pt x="14231" y="6837"/>
                    <a:pt x="15160" y="7512"/>
                  </a:cubicBezTo>
                  <a:cubicBezTo>
                    <a:pt x="15410" y="7692"/>
                    <a:pt x="15658" y="7899"/>
                    <a:pt x="15861" y="8135"/>
                  </a:cubicBezTo>
                  <a:cubicBezTo>
                    <a:pt x="15974" y="8268"/>
                    <a:pt x="16074" y="8405"/>
                    <a:pt x="16139" y="8565"/>
                  </a:cubicBezTo>
                  <a:cubicBezTo>
                    <a:pt x="16282" y="8923"/>
                    <a:pt x="16186" y="9300"/>
                    <a:pt x="15773" y="9409"/>
                  </a:cubicBezTo>
                  <a:cubicBezTo>
                    <a:pt x="15714" y="9425"/>
                    <a:pt x="15652" y="9432"/>
                    <a:pt x="15589" y="9432"/>
                  </a:cubicBezTo>
                  <a:cubicBezTo>
                    <a:pt x="15341" y="9432"/>
                    <a:pt x="15075" y="9326"/>
                    <a:pt x="14857" y="9247"/>
                  </a:cubicBezTo>
                  <a:cubicBezTo>
                    <a:pt x="14506" y="9121"/>
                    <a:pt x="14168" y="8961"/>
                    <a:pt x="13837" y="8787"/>
                  </a:cubicBezTo>
                  <a:cubicBezTo>
                    <a:pt x="12639" y="8157"/>
                    <a:pt x="11511" y="7375"/>
                    <a:pt x="10368" y="6653"/>
                  </a:cubicBezTo>
                  <a:cubicBezTo>
                    <a:pt x="7969" y="5137"/>
                    <a:pt x="5557" y="3640"/>
                    <a:pt x="3179" y="2094"/>
                  </a:cubicBezTo>
                  <a:cubicBezTo>
                    <a:pt x="2197" y="1455"/>
                    <a:pt x="1227" y="798"/>
                    <a:pt x="280" y="1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CD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35"/>
            <p:cNvSpPr/>
            <p:nvPr/>
          </p:nvSpPr>
          <p:spPr>
            <a:xfrm>
              <a:off x="1704503" y="2720205"/>
              <a:ext cx="289216" cy="214242"/>
            </a:xfrm>
            <a:custGeom>
              <a:avLst/>
              <a:gdLst/>
              <a:ahLst/>
              <a:cxnLst/>
              <a:rect l="l" t="t" r="r" b="b"/>
              <a:pathLst>
                <a:path w="7584" h="5618" extrusionOk="0">
                  <a:moveTo>
                    <a:pt x="0" y="0"/>
                  </a:moveTo>
                  <a:cubicBezTo>
                    <a:pt x="1254" y="911"/>
                    <a:pt x="2477" y="1862"/>
                    <a:pt x="3701" y="2812"/>
                  </a:cubicBezTo>
                  <a:cubicBezTo>
                    <a:pt x="4300" y="3278"/>
                    <a:pt x="4896" y="3743"/>
                    <a:pt x="5498" y="4203"/>
                  </a:cubicBezTo>
                  <a:cubicBezTo>
                    <a:pt x="6129" y="4688"/>
                    <a:pt x="6754" y="5206"/>
                    <a:pt x="7439" y="5611"/>
                  </a:cubicBezTo>
                  <a:cubicBezTo>
                    <a:pt x="7444" y="5616"/>
                    <a:pt x="7450" y="5618"/>
                    <a:pt x="7457" y="5618"/>
                  </a:cubicBezTo>
                  <a:cubicBezTo>
                    <a:pt x="7472" y="5618"/>
                    <a:pt x="7488" y="5606"/>
                    <a:pt x="7493" y="5590"/>
                  </a:cubicBezTo>
                  <a:cubicBezTo>
                    <a:pt x="7583" y="5161"/>
                    <a:pt x="7234" y="4795"/>
                    <a:pt x="6960" y="4508"/>
                  </a:cubicBezTo>
                  <a:cubicBezTo>
                    <a:pt x="6587" y="4114"/>
                    <a:pt x="6142" y="3800"/>
                    <a:pt x="5705" y="3485"/>
                  </a:cubicBezTo>
                  <a:cubicBezTo>
                    <a:pt x="4852" y="2870"/>
                    <a:pt x="4111" y="2188"/>
                    <a:pt x="3477" y="1378"/>
                  </a:cubicBezTo>
                  <a:lnTo>
                    <a:pt x="3321" y="1315"/>
                  </a:lnTo>
                  <a:lnTo>
                    <a:pt x="3321" y="1315"/>
                  </a:lnTo>
                  <a:cubicBezTo>
                    <a:pt x="4052" y="2289"/>
                    <a:pt x="4974" y="3040"/>
                    <a:pt x="5971" y="3770"/>
                  </a:cubicBezTo>
                  <a:cubicBezTo>
                    <a:pt x="6285" y="3999"/>
                    <a:pt x="6593" y="4238"/>
                    <a:pt x="6865" y="4517"/>
                  </a:cubicBezTo>
                  <a:cubicBezTo>
                    <a:pt x="7012" y="4667"/>
                    <a:pt x="7188" y="4840"/>
                    <a:pt x="7288" y="5028"/>
                  </a:cubicBezTo>
                  <a:cubicBezTo>
                    <a:pt x="7340" y="5128"/>
                    <a:pt x="7556" y="5397"/>
                    <a:pt x="7354" y="5475"/>
                  </a:cubicBezTo>
                  <a:cubicBezTo>
                    <a:pt x="7352" y="5476"/>
                    <a:pt x="7350" y="5476"/>
                    <a:pt x="7348" y="5476"/>
                  </a:cubicBezTo>
                  <a:cubicBezTo>
                    <a:pt x="7288" y="5476"/>
                    <a:pt x="7036" y="5261"/>
                    <a:pt x="7002" y="5239"/>
                  </a:cubicBezTo>
                  <a:cubicBezTo>
                    <a:pt x="6349" y="4779"/>
                    <a:pt x="5720" y="4281"/>
                    <a:pt x="5090" y="3794"/>
                  </a:cubicBezTo>
                  <a:cubicBezTo>
                    <a:pt x="3492" y="2562"/>
                    <a:pt x="1908" y="1300"/>
                    <a:pt x="277" y="10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CD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35"/>
            <p:cNvSpPr/>
            <p:nvPr/>
          </p:nvSpPr>
          <p:spPr>
            <a:xfrm>
              <a:off x="2065059" y="2863055"/>
              <a:ext cx="23224" cy="13233"/>
            </a:xfrm>
            <a:custGeom>
              <a:avLst/>
              <a:gdLst/>
              <a:ahLst/>
              <a:cxnLst/>
              <a:rect l="l" t="t" r="r" b="b"/>
              <a:pathLst>
                <a:path w="609" h="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13"/>
                    <a:pt x="357" y="226"/>
                    <a:pt x="532" y="341"/>
                  </a:cubicBezTo>
                  <a:cubicBezTo>
                    <a:pt x="539" y="345"/>
                    <a:pt x="545" y="347"/>
                    <a:pt x="552" y="347"/>
                  </a:cubicBezTo>
                  <a:cubicBezTo>
                    <a:pt x="585" y="347"/>
                    <a:pt x="608" y="295"/>
                    <a:pt x="572" y="273"/>
                  </a:cubicBezTo>
                  <a:cubicBezTo>
                    <a:pt x="511" y="233"/>
                    <a:pt x="450" y="191"/>
                    <a:pt x="387" y="154"/>
                  </a:cubicBezTo>
                  <a:lnTo>
                    <a:pt x="383" y="1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CD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35"/>
            <p:cNvSpPr/>
            <p:nvPr/>
          </p:nvSpPr>
          <p:spPr>
            <a:xfrm>
              <a:off x="2099226" y="2895583"/>
              <a:ext cx="96634" cy="136905"/>
            </a:xfrm>
            <a:custGeom>
              <a:avLst/>
              <a:gdLst/>
              <a:ahLst/>
              <a:cxnLst/>
              <a:rect l="l" t="t" r="r" b="b"/>
              <a:pathLst>
                <a:path w="2534" h="3590" extrusionOk="0">
                  <a:moveTo>
                    <a:pt x="41" y="1"/>
                  </a:moveTo>
                  <a:cubicBezTo>
                    <a:pt x="20" y="1"/>
                    <a:pt x="0" y="29"/>
                    <a:pt x="20" y="48"/>
                  </a:cubicBezTo>
                  <a:cubicBezTo>
                    <a:pt x="1089" y="1066"/>
                    <a:pt x="1833" y="2254"/>
                    <a:pt x="2470" y="3574"/>
                  </a:cubicBezTo>
                  <a:cubicBezTo>
                    <a:pt x="2474" y="3585"/>
                    <a:pt x="2484" y="3590"/>
                    <a:pt x="2494" y="3590"/>
                  </a:cubicBezTo>
                  <a:cubicBezTo>
                    <a:pt x="2513" y="3590"/>
                    <a:pt x="2533" y="3572"/>
                    <a:pt x="2527" y="3551"/>
                  </a:cubicBezTo>
                  <a:cubicBezTo>
                    <a:pt x="2037" y="2195"/>
                    <a:pt x="1111" y="978"/>
                    <a:pt x="59" y="9"/>
                  </a:cubicBezTo>
                  <a:cubicBezTo>
                    <a:pt x="53" y="3"/>
                    <a:pt x="47" y="1"/>
                    <a:pt x="41" y="1"/>
                  </a:cubicBezTo>
                  <a:close/>
                </a:path>
              </a:pathLst>
            </a:custGeom>
            <a:solidFill>
              <a:srgbClr val="FCD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35"/>
            <p:cNvSpPr/>
            <p:nvPr/>
          </p:nvSpPr>
          <p:spPr>
            <a:xfrm>
              <a:off x="2162872" y="2901761"/>
              <a:ext cx="390617" cy="358850"/>
            </a:xfrm>
            <a:custGeom>
              <a:avLst/>
              <a:gdLst/>
              <a:ahLst/>
              <a:cxnLst/>
              <a:rect l="l" t="t" r="r" b="b"/>
              <a:pathLst>
                <a:path w="10243" h="9410" extrusionOk="0">
                  <a:moveTo>
                    <a:pt x="1" y="1"/>
                  </a:moveTo>
                  <a:lnTo>
                    <a:pt x="1" y="1"/>
                  </a:lnTo>
                  <a:cubicBezTo>
                    <a:pt x="58" y="58"/>
                    <a:pt x="114" y="118"/>
                    <a:pt x="166" y="180"/>
                  </a:cubicBezTo>
                  <a:cubicBezTo>
                    <a:pt x="545" y="628"/>
                    <a:pt x="841" y="1137"/>
                    <a:pt x="1252" y="1560"/>
                  </a:cubicBezTo>
                  <a:cubicBezTo>
                    <a:pt x="2116" y="2451"/>
                    <a:pt x="3167" y="3190"/>
                    <a:pt x="4114" y="3995"/>
                  </a:cubicBezTo>
                  <a:cubicBezTo>
                    <a:pt x="5089" y="4821"/>
                    <a:pt x="6052" y="5659"/>
                    <a:pt x="7005" y="6510"/>
                  </a:cubicBezTo>
                  <a:cubicBezTo>
                    <a:pt x="7557" y="7002"/>
                    <a:pt x="8107" y="7501"/>
                    <a:pt x="8652" y="8002"/>
                  </a:cubicBezTo>
                  <a:cubicBezTo>
                    <a:pt x="9159" y="8467"/>
                    <a:pt x="9644" y="8983"/>
                    <a:pt x="10188" y="9403"/>
                  </a:cubicBezTo>
                  <a:cubicBezTo>
                    <a:pt x="10194" y="9407"/>
                    <a:pt x="10200" y="9409"/>
                    <a:pt x="10205" y="9409"/>
                  </a:cubicBezTo>
                  <a:cubicBezTo>
                    <a:pt x="10227" y="9409"/>
                    <a:pt x="10243" y="9374"/>
                    <a:pt x="10225" y="9355"/>
                  </a:cubicBezTo>
                  <a:cubicBezTo>
                    <a:pt x="9791" y="8858"/>
                    <a:pt x="9264" y="8431"/>
                    <a:pt x="8779" y="7984"/>
                  </a:cubicBezTo>
                  <a:cubicBezTo>
                    <a:pt x="8308" y="7552"/>
                    <a:pt x="7833" y="7124"/>
                    <a:pt x="7358" y="6700"/>
                  </a:cubicBezTo>
                  <a:cubicBezTo>
                    <a:pt x="6386" y="5831"/>
                    <a:pt x="5404" y="4974"/>
                    <a:pt x="4409" y="4133"/>
                  </a:cubicBezTo>
                  <a:cubicBezTo>
                    <a:pt x="3448" y="3317"/>
                    <a:pt x="2422" y="2559"/>
                    <a:pt x="1504" y="1696"/>
                  </a:cubicBezTo>
                  <a:cubicBezTo>
                    <a:pt x="1071" y="1290"/>
                    <a:pt x="753" y="813"/>
                    <a:pt x="395" y="347"/>
                  </a:cubicBezTo>
                  <a:cubicBezTo>
                    <a:pt x="318" y="249"/>
                    <a:pt x="237" y="154"/>
                    <a:pt x="153" y="6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35"/>
            <p:cNvSpPr/>
            <p:nvPr/>
          </p:nvSpPr>
          <p:spPr>
            <a:xfrm>
              <a:off x="2224420" y="2926090"/>
              <a:ext cx="64219" cy="48012"/>
            </a:xfrm>
            <a:custGeom>
              <a:avLst/>
              <a:gdLst/>
              <a:ahLst/>
              <a:cxnLst/>
              <a:rect l="l" t="t" r="r" b="b"/>
              <a:pathLst>
                <a:path w="1684" h="1259" extrusionOk="0">
                  <a:moveTo>
                    <a:pt x="1" y="0"/>
                  </a:moveTo>
                  <a:cubicBezTo>
                    <a:pt x="474" y="499"/>
                    <a:pt x="1023" y="942"/>
                    <a:pt x="1619" y="1254"/>
                  </a:cubicBezTo>
                  <a:cubicBezTo>
                    <a:pt x="1624" y="1258"/>
                    <a:pt x="1630" y="1259"/>
                    <a:pt x="1635" y="1259"/>
                  </a:cubicBezTo>
                  <a:cubicBezTo>
                    <a:pt x="1664" y="1259"/>
                    <a:pt x="1683" y="1218"/>
                    <a:pt x="1652" y="1197"/>
                  </a:cubicBezTo>
                  <a:cubicBezTo>
                    <a:pt x="1137" y="860"/>
                    <a:pt x="658" y="502"/>
                    <a:pt x="227" y="91"/>
                  </a:cubicBezTo>
                  <a:lnTo>
                    <a:pt x="226" y="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CD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35"/>
            <p:cNvSpPr/>
            <p:nvPr/>
          </p:nvSpPr>
          <p:spPr>
            <a:xfrm>
              <a:off x="2306217" y="2992748"/>
              <a:ext cx="324262" cy="276326"/>
            </a:xfrm>
            <a:custGeom>
              <a:avLst/>
              <a:gdLst/>
              <a:ahLst/>
              <a:cxnLst/>
              <a:rect l="l" t="t" r="r" b="b"/>
              <a:pathLst>
                <a:path w="8503" h="7246" extrusionOk="0">
                  <a:moveTo>
                    <a:pt x="24" y="0"/>
                  </a:moveTo>
                  <a:cubicBezTo>
                    <a:pt x="11" y="0"/>
                    <a:pt x="1" y="16"/>
                    <a:pt x="13" y="27"/>
                  </a:cubicBezTo>
                  <a:cubicBezTo>
                    <a:pt x="1475" y="1367"/>
                    <a:pt x="2942" y="2701"/>
                    <a:pt x="4413" y="4031"/>
                  </a:cubicBezTo>
                  <a:cubicBezTo>
                    <a:pt x="5122" y="4672"/>
                    <a:pt x="5829" y="5317"/>
                    <a:pt x="6544" y="5950"/>
                  </a:cubicBezTo>
                  <a:cubicBezTo>
                    <a:pt x="7119" y="6460"/>
                    <a:pt x="7731" y="6985"/>
                    <a:pt x="8466" y="7244"/>
                  </a:cubicBezTo>
                  <a:cubicBezTo>
                    <a:pt x="8468" y="7245"/>
                    <a:pt x="8470" y="7246"/>
                    <a:pt x="8473" y="7246"/>
                  </a:cubicBezTo>
                  <a:cubicBezTo>
                    <a:pt x="8492" y="7246"/>
                    <a:pt x="8502" y="7214"/>
                    <a:pt x="8483" y="7203"/>
                  </a:cubicBezTo>
                  <a:cubicBezTo>
                    <a:pt x="6894" y="6362"/>
                    <a:pt x="5628" y="5000"/>
                    <a:pt x="4298" y="3810"/>
                  </a:cubicBezTo>
                  <a:cubicBezTo>
                    <a:pt x="2879" y="2539"/>
                    <a:pt x="1460" y="1268"/>
                    <a:pt x="36" y="5"/>
                  </a:cubicBezTo>
                  <a:cubicBezTo>
                    <a:pt x="32" y="2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35"/>
            <p:cNvSpPr/>
            <p:nvPr/>
          </p:nvSpPr>
          <p:spPr>
            <a:xfrm>
              <a:off x="2358651" y="2979249"/>
              <a:ext cx="684371" cy="426159"/>
            </a:xfrm>
            <a:custGeom>
              <a:avLst/>
              <a:gdLst/>
              <a:ahLst/>
              <a:cxnLst/>
              <a:rect l="l" t="t" r="r" b="b"/>
              <a:pathLst>
                <a:path w="17946" h="11175" extrusionOk="0">
                  <a:moveTo>
                    <a:pt x="1" y="1"/>
                  </a:moveTo>
                  <a:lnTo>
                    <a:pt x="1" y="1"/>
                  </a:lnTo>
                  <a:cubicBezTo>
                    <a:pt x="1369" y="1168"/>
                    <a:pt x="2959" y="2125"/>
                    <a:pt x="4214" y="3403"/>
                  </a:cubicBezTo>
                  <a:cubicBezTo>
                    <a:pt x="4743" y="3938"/>
                    <a:pt x="5233" y="4473"/>
                    <a:pt x="5939" y="4775"/>
                  </a:cubicBezTo>
                  <a:cubicBezTo>
                    <a:pt x="6768" y="5130"/>
                    <a:pt x="7641" y="5370"/>
                    <a:pt x="8467" y="5740"/>
                  </a:cubicBezTo>
                  <a:cubicBezTo>
                    <a:pt x="10000" y="6422"/>
                    <a:pt x="11449" y="7277"/>
                    <a:pt x="12874" y="8162"/>
                  </a:cubicBezTo>
                  <a:cubicBezTo>
                    <a:pt x="14524" y="9184"/>
                    <a:pt x="16145" y="10247"/>
                    <a:pt x="17854" y="11169"/>
                  </a:cubicBezTo>
                  <a:cubicBezTo>
                    <a:pt x="17862" y="11173"/>
                    <a:pt x="17870" y="11175"/>
                    <a:pt x="17877" y="11175"/>
                  </a:cubicBezTo>
                  <a:cubicBezTo>
                    <a:pt x="17919" y="11175"/>
                    <a:pt x="17945" y="11114"/>
                    <a:pt x="17900" y="11090"/>
                  </a:cubicBezTo>
                  <a:cubicBezTo>
                    <a:pt x="14978" y="9513"/>
                    <a:pt x="12306" y="7507"/>
                    <a:pt x="9321" y="6041"/>
                  </a:cubicBezTo>
                  <a:cubicBezTo>
                    <a:pt x="8617" y="5694"/>
                    <a:pt x="7901" y="5381"/>
                    <a:pt x="7164" y="5113"/>
                  </a:cubicBezTo>
                  <a:cubicBezTo>
                    <a:pt x="6723" y="4954"/>
                    <a:pt x="6265" y="4834"/>
                    <a:pt x="5840" y="4639"/>
                  </a:cubicBezTo>
                  <a:cubicBezTo>
                    <a:pt x="5423" y="4445"/>
                    <a:pt x="5071" y="4159"/>
                    <a:pt x="4746" y="3838"/>
                  </a:cubicBezTo>
                  <a:cubicBezTo>
                    <a:pt x="4209" y="3312"/>
                    <a:pt x="3690" y="2781"/>
                    <a:pt x="3104" y="2303"/>
                  </a:cubicBezTo>
                  <a:cubicBezTo>
                    <a:pt x="2573" y="1873"/>
                    <a:pt x="2024" y="1470"/>
                    <a:pt x="1475" y="1061"/>
                  </a:cubicBezTo>
                  <a:cubicBezTo>
                    <a:pt x="1053" y="746"/>
                    <a:pt x="627" y="425"/>
                    <a:pt x="218" y="88"/>
                  </a:cubicBezTo>
                  <a:lnTo>
                    <a:pt x="214" y="8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35"/>
            <p:cNvSpPr/>
            <p:nvPr/>
          </p:nvSpPr>
          <p:spPr>
            <a:xfrm>
              <a:off x="2490251" y="3031454"/>
              <a:ext cx="314080" cy="193497"/>
            </a:xfrm>
            <a:custGeom>
              <a:avLst/>
              <a:gdLst/>
              <a:ahLst/>
              <a:cxnLst/>
              <a:rect l="l" t="t" r="r" b="b"/>
              <a:pathLst>
                <a:path w="8236" h="5074" extrusionOk="0">
                  <a:moveTo>
                    <a:pt x="1" y="1"/>
                  </a:moveTo>
                  <a:cubicBezTo>
                    <a:pt x="214" y="216"/>
                    <a:pt x="431" y="426"/>
                    <a:pt x="652" y="634"/>
                  </a:cubicBezTo>
                  <a:cubicBezTo>
                    <a:pt x="1331" y="1281"/>
                    <a:pt x="2049" y="2030"/>
                    <a:pt x="2867" y="2504"/>
                  </a:cubicBezTo>
                  <a:cubicBezTo>
                    <a:pt x="3237" y="2718"/>
                    <a:pt x="3648" y="2781"/>
                    <a:pt x="4047" y="2913"/>
                  </a:cubicBezTo>
                  <a:cubicBezTo>
                    <a:pt x="4579" y="3088"/>
                    <a:pt x="5054" y="3377"/>
                    <a:pt x="5532" y="3664"/>
                  </a:cubicBezTo>
                  <a:cubicBezTo>
                    <a:pt x="5977" y="3933"/>
                    <a:pt x="6422" y="4203"/>
                    <a:pt x="6868" y="4471"/>
                  </a:cubicBezTo>
                  <a:cubicBezTo>
                    <a:pt x="7280" y="4719"/>
                    <a:pt x="7680" y="5008"/>
                    <a:pt x="8165" y="5073"/>
                  </a:cubicBezTo>
                  <a:cubicBezTo>
                    <a:pt x="8166" y="5073"/>
                    <a:pt x="8168" y="5073"/>
                    <a:pt x="8169" y="5073"/>
                  </a:cubicBezTo>
                  <a:cubicBezTo>
                    <a:pt x="8203" y="5073"/>
                    <a:pt x="8235" y="5044"/>
                    <a:pt x="8215" y="5010"/>
                  </a:cubicBezTo>
                  <a:cubicBezTo>
                    <a:pt x="7874" y="4465"/>
                    <a:pt x="7477" y="3965"/>
                    <a:pt x="6985" y="3556"/>
                  </a:cubicBezTo>
                  <a:cubicBezTo>
                    <a:pt x="6980" y="3552"/>
                    <a:pt x="6974" y="3550"/>
                    <a:pt x="6968" y="3550"/>
                  </a:cubicBezTo>
                  <a:cubicBezTo>
                    <a:pt x="6950" y="3550"/>
                    <a:pt x="6935" y="3571"/>
                    <a:pt x="6952" y="3588"/>
                  </a:cubicBezTo>
                  <a:cubicBezTo>
                    <a:pt x="7138" y="3784"/>
                    <a:pt x="7325" y="3981"/>
                    <a:pt x="7504" y="4186"/>
                  </a:cubicBezTo>
                  <a:cubicBezTo>
                    <a:pt x="7649" y="4353"/>
                    <a:pt x="7985" y="4651"/>
                    <a:pt x="8028" y="4878"/>
                  </a:cubicBezTo>
                  <a:cubicBezTo>
                    <a:pt x="8041" y="4945"/>
                    <a:pt x="8028" y="4968"/>
                    <a:pt x="7999" y="4968"/>
                  </a:cubicBezTo>
                  <a:cubicBezTo>
                    <a:pt x="7954" y="4968"/>
                    <a:pt x="7871" y="4915"/>
                    <a:pt x="7789" y="4884"/>
                  </a:cubicBezTo>
                  <a:cubicBezTo>
                    <a:pt x="7659" y="4833"/>
                    <a:pt x="7535" y="4768"/>
                    <a:pt x="7415" y="4697"/>
                  </a:cubicBezTo>
                  <a:cubicBezTo>
                    <a:pt x="7158" y="4553"/>
                    <a:pt x="6908" y="4395"/>
                    <a:pt x="6655" y="4243"/>
                  </a:cubicBezTo>
                  <a:cubicBezTo>
                    <a:pt x="5740" y="3696"/>
                    <a:pt x="4838" y="3043"/>
                    <a:pt x="3800" y="2761"/>
                  </a:cubicBezTo>
                  <a:cubicBezTo>
                    <a:pt x="3194" y="2595"/>
                    <a:pt x="2733" y="2355"/>
                    <a:pt x="2245" y="1953"/>
                  </a:cubicBezTo>
                  <a:cubicBezTo>
                    <a:pt x="1792" y="1577"/>
                    <a:pt x="1350" y="1186"/>
                    <a:pt x="915" y="786"/>
                  </a:cubicBezTo>
                  <a:cubicBezTo>
                    <a:pt x="657" y="548"/>
                    <a:pt x="401" y="304"/>
                    <a:pt x="150" y="5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35"/>
            <p:cNvSpPr/>
            <p:nvPr/>
          </p:nvSpPr>
          <p:spPr>
            <a:xfrm>
              <a:off x="2681454" y="3107150"/>
              <a:ext cx="64181" cy="49080"/>
            </a:xfrm>
            <a:custGeom>
              <a:avLst/>
              <a:gdLst/>
              <a:ahLst/>
              <a:cxnLst/>
              <a:rect l="l" t="t" r="r" b="b"/>
              <a:pathLst>
                <a:path w="1683" h="1287" extrusionOk="0">
                  <a:moveTo>
                    <a:pt x="0" y="1"/>
                  </a:moveTo>
                  <a:cubicBezTo>
                    <a:pt x="509" y="472"/>
                    <a:pt x="1071" y="881"/>
                    <a:pt x="1636" y="1282"/>
                  </a:cubicBezTo>
                  <a:cubicBezTo>
                    <a:pt x="1640" y="1285"/>
                    <a:pt x="1645" y="1286"/>
                    <a:pt x="1649" y="1286"/>
                  </a:cubicBezTo>
                  <a:cubicBezTo>
                    <a:pt x="1670" y="1286"/>
                    <a:pt x="1683" y="1253"/>
                    <a:pt x="1660" y="1239"/>
                  </a:cubicBezTo>
                  <a:cubicBezTo>
                    <a:pt x="1163" y="863"/>
                    <a:pt x="660" y="494"/>
                    <a:pt x="194" y="7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CD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35"/>
            <p:cNvSpPr/>
            <p:nvPr/>
          </p:nvSpPr>
          <p:spPr>
            <a:xfrm>
              <a:off x="2551914" y="3055784"/>
              <a:ext cx="99304" cy="57736"/>
            </a:xfrm>
            <a:custGeom>
              <a:avLst/>
              <a:gdLst/>
              <a:ahLst/>
              <a:cxnLst/>
              <a:rect l="l" t="t" r="r" b="b"/>
              <a:pathLst>
                <a:path w="2604" h="1514" extrusionOk="0">
                  <a:moveTo>
                    <a:pt x="1" y="0"/>
                  </a:moveTo>
                  <a:cubicBezTo>
                    <a:pt x="141" y="145"/>
                    <a:pt x="284" y="287"/>
                    <a:pt x="431" y="423"/>
                  </a:cubicBezTo>
                  <a:cubicBezTo>
                    <a:pt x="847" y="817"/>
                    <a:pt x="1534" y="1513"/>
                    <a:pt x="2190" y="1513"/>
                  </a:cubicBezTo>
                  <a:cubicBezTo>
                    <a:pt x="2324" y="1513"/>
                    <a:pt x="2456" y="1484"/>
                    <a:pt x="2585" y="1418"/>
                  </a:cubicBezTo>
                  <a:cubicBezTo>
                    <a:pt x="2604" y="1408"/>
                    <a:pt x="2594" y="1376"/>
                    <a:pt x="2575" y="1376"/>
                  </a:cubicBezTo>
                  <a:cubicBezTo>
                    <a:pt x="2572" y="1376"/>
                    <a:pt x="2570" y="1377"/>
                    <a:pt x="2567" y="1378"/>
                  </a:cubicBezTo>
                  <a:cubicBezTo>
                    <a:pt x="2455" y="1423"/>
                    <a:pt x="2343" y="1443"/>
                    <a:pt x="2234" y="1443"/>
                  </a:cubicBezTo>
                  <a:cubicBezTo>
                    <a:pt x="1812" y="1443"/>
                    <a:pt x="1421" y="1148"/>
                    <a:pt x="1091" y="892"/>
                  </a:cubicBezTo>
                  <a:cubicBezTo>
                    <a:pt x="769" y="640"/>
                    <a:pt x="466" y="366"/>
                    <a:pt x="183" y="7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35"/>
            <p:cNvSpPr/>
            <p:nvPr/>
          </p:nvSpPr>
          <p:spPr>
            <a:xfrm>
              <a:off x="2839138" y="3209044"/>
              <a:ext cx="192505" cy="156849"/>
            </a:xfrm>
            <a:custGeom>
              <a:avLst/>
              <a:gdLst/>
              <a:ahLst/>
              <a:cxnLst/>
              <a:rect l="l" t="t" r="r" b="b"/>
              <a:pathLst>
                <a:path w="5048" h="4113" extrusionOk="0">
                  <a:moveTo>
                    <a:pt x="37" y="0"/>
                  </a:moveTo>
                  <a:cubicBezTo>
                    <a:pt x="19" y="0"/>
                    <a:pt x="1" y="15"/>
                    <a:pt x="3" y="36"/>
                  </a:cubicBezTo>
                  <a:cubicBezTo>
                    <a:pt x="53" y="475"/>
                    <a:pt x="445" y="731"/>
                    <a:pt x="754" y="1003"/>
                  </a:cubicBezTo>
                  <a:cubicBezTo>
                    <a:pt x="1200" y="1395"/>
                    <a:pt x="1648" y="1786"/>
                    <a:pt x="2107" y="2162"/>
                  </a:cubicBezTo>
                  <a:cubicBezTo>
                    <a:pt x="3007" y="2900"/>
                    <a:pt x="3953" y="3578"/>
                    <a:pt x="4992" y="4108"/>
                  </a:cubicBezTo>
                  <a:cubicBezTo>
                    <a:pt x="4997" y="4111"/>
                    <a:pt x="5002" y="4112"/>
                    <a:pt x="5007" y="4112"/>
                  </a:cubicBezTo>
                  <a:cubicBezTo>
                    <a:pt x="5031" y="4112"/>
                    <a:pt x="5047" y="4075"/>
                    <a:pt x="5019" y="4061"/>
                  </a:cubicBezTo>
                  <a:cubicBezTo>
                    <a:pt x="4139" y="3600"/>
                    <a:pt x="3321" y="3040"/>
                    <a:pt x="2541" y="2427"/>
                  </a:cubicBezTo>
                  <a:cubicBezTo>
                    <a:pt x="1799" y="1842"/>
                    <a:pt x="1011" y="1233"/>
                    <a:pt x="351" y="552"/>
                  </a:cubicBezTo>
                  <a:cubicBezTo>
                    <a:pt x="287" y="483"/>
                    <a:pt x="9" y="212"/>
                    <a:pt x="141" y="103"/>
                  </a:cubicBezTo>
                  <a:cubicBezTo>
                    <a:pt x="144" y="101"/>
                    <a:pt x="149" y="100"/>
                    <a:pt x="155" y="100"/>
                  </a:cubicBezTo>
                  <a:cubicBezTo>
                    <a:pt x="221" y="100"/>
                    <a:pt x="447" y="212"/>
                    <a:pt x="475" y="224"/>
                  </a:cubicBezTo>
                  <a:cubicBezTo>
                    <a:pt x="675" y="305"/>
                    <a:pt x="869" y="403"/>
                    <a:pt x="1058" y="510"/>
                  </a:cubicBezTo>
                  <a:cubicBezTo>
                    <a:pt x="1408" y="711"/>
                    <a:pt x="1736" y="943"/>
                    <a:pt x="2057" y="1185"/>
                  </a:cubicBezTo>
                  <a:cubicBezTo>
                    <a:pt x="2719" y="1686"/>
                    <a:pt x="3361" y="2226"/>
                    <a:pt x="4111" y="2594"/>
                  </a:cubicBezTo>
                  <a:cubicBezTo>
                    <a:pt x="4114" y="2596"/>
                    <a:pt x="4117" y="2597"/>
                    <a:pt x="4121" y="2597"/>
                  </a:cubicBezTo>
                  <a:cubicBezTo>
                    <a:pt x="4142" y="2597"/>
                    <a:pt x="4156" y="2567"/>
                    <a:pt x="4135" y="2554"/>
                  </a:cubicBezTo>
                  <a:cubicBezTo>
                    <a:pt x="2726" y="1779"/>
                    <a:pt x="1615" y="475"/>
                    <a:pt x="46" y="2"/>
                  </a:cubicBezTo>
                  <a:cubicBezTo>
                    <a:pt x="43" y="1"/>
                    <a:pt x="40" y="0"/>
                    <a:pt x="37" y="0"/>
                  </a:cubicBezTo>
                  <a:close/>
                </a:path>
              </a:pathLst>
            </a:custGeom>
            <a:solidFill>
              <a:srgbClr val="FCD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35"/>
            <p:cNvSpPr/>
            <p:nvPr/>
          </p:nvSpPr>
          <p:spPr>
            <a:xfrm>
              <a:off x="2980119" y="3225442"/>
              <a:ext cx="90456" cy="63914"/>
            </a:xfrm>
            <a:custGeom>
              <a:avLst/>
              <a:gdLst/>
              <a:ahLst/>
              <a:cxnLst/>
              <a:rect l="l" t="t" r="r" b="b"/>
              <a:pathLst>
                <a:path w="2372" h="1676" extrusionOk="0">
                  <a:moveTo>
                    <a:pt x="1" y="0"/>
                  </a:moveTo>
                  <a:lnTo>
                    <a:pt x="1" y="0"/>
                  </a:lnTo>
                  <a:cubicBezTo>
                    <a:pt x="789" y="523"/>
                    <a:pt x="1565" y="1071"/>
                    <a:pt x="2313" y="1670"/>
                  </a:cubicBezTo>
                  <a:cubicBezTo>
                    <a:pt x="2318" y="1674"/>
                    <a:pt x="2324" y="1675"/>
                    <a:pt x="2329" y="1675"/>
                  </a:cubicBezTo>
                  <a:cubicBezTo>
                    <a:pt x="2352" y="1675"/>
                    <a:pt x="2371" y="1648"/>
                    <a:pt x="2351" y="1631"/>
                  </a:cubicBezTo>
                  <a:cubicBezTo>
                    <a:pt x="1748" y="1142"/>
                    <a:pt x="1127" y="657"/>
                    <a:pt x="490" y="19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CD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35"/>
            <p:cNvSpPr/>
            <p:nvPr/>
          </p:nvSpPr>
          <p:spPr>
            <a:xfrm>
              <a:off x="2966467" y="3268876"/>
              <a:ext cx="205929" cy="232814"/>
            </a:xfrm>
            <a:custGeom>
              <a:avLst/>
              <a:gdLst/>
              <a:ahLst/>
              <a:cxnLst/>
              <a:rect l="l" t="t" r="r" b="b"/>
              <a:pathLst>
                <a:path w="5400" h="6105" extrusionOk="0">
                  <a:moveTo>
                    <a:pt x="2840" y="0"/>
                  </a:moveTo>
                  <a:cubicBezTo>
                    <a:pt x="1181" y="0"/>
                    <a:pt x="1" y="2109"/>
                    <a:pt x="168" y="3594"/>
                  </a:cubicBezTo>
                  <a:cubicBezTo>
                    <a:pt x="241" y="4240"/>
                    <a:pt x="495" y="4875"/>
                    <a:pt x="939" y="5351"/>
                  </a:cubicBezTo>
                  <a:cubicBezTo>
                    <a:pt x="1366" y="5809"/>
                    <a:pt x="1974" y="6105"/>
                    <a:pt x="2597" y="6105"/>
                  </a:cubicBezTo>
                  <a:cubicBezTo>
                    <a:pt x="2623" y="6105"/>
                    <a:pt x="2649" y="6104"/>
                    <a:pt x="2675" y="6103"/>
                  </a:cubicBezTo>
                  <a:cubicBezTo>
                    <a:pt x="3352" y="6077"/>
                    <a:pt x="3986" y="5699"/>
                    <a:pt x="4405" y="5167"/>
                  </a:cubicBezTo>
                  <a:cubicBezTo>
                    <a:pt x="5400" y="3902"/>
                    <a:pt x="5358" y="1094"/>
                    <a:pt x="3829" y="247"/>
                  </a:cubicBezTo>
                  <a:cubicBezTo>
                    <a:pt x="3571" y="104"/>
                    <a:pt x="3271" y="18"/>
                    <a:pt x="2927" y="2"/>
                  </a:cubicBezTo>
                  <a:cubicBezTo>
                    <a:pt x="2898" y="1"/>
                    <a:pt x="2869" y="0"/>
                    <a:pt x="2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35"/>
            <p:cNvSpPr/>
            <p:nvPr/>
          </p:nvSpPr>
          <p:spPr>
            <a:xfrm>
              <a:off x="2987021" y="3296866"/>
              <a:ext cx="82829" cy="158603"/>
            </a:xfrm>
            <a:custGeom>
              <a:avLst/>
              <a:gdLst/>
              <a:ahLst/>
              <a:cxnLst/>
              <a:rect l="l" t="t" r="r" b="b"/>
              <a:pathLst>
                <a:path w="2172" h="4159" extrusionOk="0">
                  <a:moveTo>
                    <a:pt x="2139" y="0"/>
                  </a:moveTo>
                  <a:cubicBezTo>
                    <a:pt x="1240" y="0"/>
                    <a:pt x="612" y="798"/>
                    <a:pt x="461" y="1629"/>
                  </a:cubicBezTo>
                  <a:cubicBezTo>
                    <a:pt x="329" y="2362"/>
                    <a:pt x="443" y="3804"/>
                    <a:pt x="1249" y="4157"/>
                  </a:cubicBezTo>
                  <a:cubicBezTo>
                    <a:pt x="1251" y="4158"/>
                    <a:pt x="1254" y="4158"/>
                    <a:pt x="1257" y="4158"/>
                  </a:cubicBezTo>
                  <a:cubicBezTo>
                    <a:pt x="1273" y="4158"/>
                    <a:pt x="1288" y="4140"/>
                    <a:pt x="1272" y="4128"/>
                  </a:cubicBezTo>
                  <a:cubicBezTo>
                    <a:pt x="1" y="3069"/>
                    <a:pt x="253" y="205"/>
                    <a:pt x="2155" y="23"/>
                  </a:cubicBezTo>
                  <a:cubicBezTo>
                    <a:pt x="2170" y="22"/>
                    <a:pt x="2172" y="0"/>
                    <a:pt x="2156" y="0"/>
                  </a:cubicBezTo>
                  <a:cubicBezTo>
                    <a:pt x="2151" y="0"/>
                    <a:pt x="2145" y="0"/>
                    <a:pt x="21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35"/>
            <p:cNvSpPr/>
            <p:nvPr/>
          </p:nvSpPr>
          <p:spPr>
            <a:xfrm>
              <a:off x="3046167" y="3435712"/>
              <a:ext cx="81761" cy="37258"/>
            </a:xfrm>
            <a:custGeom>
              <a:avLst/>
              <a:gdLst/>
              <a:ahLst/>
              <a:cxnLst/>
              <a:rect l="l" t="t" r="r" b="b"/>
              <a:pathLst>
                <a:path w="2144" h="977" extrusionOk="0">
                  <a:moveTo>
                    <a:pt x="2116" y="0"/>
                  </a:moveTo>
                  <a:cubicBezTo>
                    <a:pt x="2109" y="0"/>
                    <a:pt x="2102" y="4"/>
                    <a:pt x="2097" y="11"/>
                  </a:cubicBezTo>
                  <a:cubicBezTo>
                    <a:pt x="1875" y="344"/>
                    <a:pt x="1659" y="681"/>
                    <a:pt x="1280" y="850"/>
                  </a:cubicBezTo>
                  <a:cubicBezTo>
                    <a:pt x="1138" y="913"/>
                    <a:pt x="996" y="941"/>
                    <a:pt x="855" y="941"/>
                  </a:cubicBezTo>
                  <a:cubicBezTo>
                    <a:pt x="565" y="941"/>
                    <a:pt x="282" y="826"/>
                    <a:pt x="23" y="671"/>
                  </a:cubicBezTo>
                  <a:cubicBezTo>
                    <a:pt x="21" y="669"/>
                    <a:pt x="19" y="669"/>
                    <a:pt x="17" y="669"/>
                  </a:cubicBezTo>
                  <a:cubicBezTo>
                    <a:pt x="7" y="669"/>
                    <a:pt x="1" y="683"/>
                    <a:pt x="12" y="689"/>
                  </a:cubicBezTo>
                  <a:cubicBezTo>
                    <a:pt x="289" y="886"/>
                    <a:pt x="571" y="976"/>
                    <a:pt x="838" y="976"/>
                  </a:cubicBezTo>
                  <a:cubicBezTo>
                    <a:pt x="1373" y="976"/>
                    <a:pt x="1852" y="616"/>
                    <a:pt x="2134" y="33"/>
                  </a:cubicBezTo>
                  <a:cubicBezTo>
                    <a:pt x="2143" y="15"/>
                    <a:pt x="2130" y="0"/>
                    <a:pt x="2116" y="0"/>
                  </a:cubicBezTo>
                  <a:close/>
                </a:path>
              </a:pathLst>
            </a:custGeom>
            <a:solidFill>
              <a:srgbClr val="FCD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35"/>
            <p:cNvSpPr/>
            <p:nvPr/>
          </p:nvSpPr>
          <p:spPr>
            <a:xfrm>
              <a:off x="3090402" y="3292748"/>
              <a:ext cx="52474" cy="122947"/>
            </a:xfrm>
            <a:custGeom>
              <a:avLst/>
              <a:gdLst/>
              <a:ahLst/>
              <a:cxnLst/>
              <a:rect l="l" t="t" r="r" b="b"/>
              <a:pathLst>
                <a:path w="1376" h="3224" extrusionOk="0">
                  <a:moveTo>
                    <a:pt x="56" y="1"/>
                  </a:moveTo>
                  <a:cubicBezTo>
                    <a:pt x="12" y="1"/>
                    <a:pt x="0" y="74"/>
                    <a:pt x="47" y="80"/>
                  </a:cubicBezTo>
                  <a:cubicBezTo>
                    <a:pt x="672" y="167"/>
                    <a:pt x="997" y="924"/>
                    <a:pt x="1151" y="1463"/>
                  </a:cubicBezTo>
                  <a:cubicBezTo>
                    <a:pt x="1313" y="2036"/>
                    <a:pt x="1304" y="2632"/>
                    <a:pt x="1148" y="3206"/>
                  </a:cubicBezTo>
                  <a:cubicBezTo>
                    <a:pt x="1145" y="3216"/>
                    <a:pt x="1154" y="3223"/>
                    <a:pt x="1162" y="3223"/>
                  </a:cubicBezTo>
                  <a:cubicBezTo>
                    <a:pt x="1167" y="3223"/>
                    <a:pt x="1173" y="3220"/>
                    <a:pt x="1175" y="3213"/>
                  </a:cubicBezTo>
                  <a:cubicBezTo>
                    <a:pt x="1376" y="2535"/>
                    <a:pt x="1369" y="1810"/>
                    <a:pt x="1122" y="1142"/>
                  </a:cubicBezTo>
                  <a:cubicBezTo>
                    <a:pt x="947" y="673"/>
                    <a:pt x="628" y="24"/>
                    <a:pt x="57" y="1"/>
                  </a:cubicBezTo>
                  <a:cubicBezTo>
                    <a:pt x="57" y="1"/>
                    <a:pt x="56" y="1"/>
                    <a:pt x="56" y="1"/>
                  </a:cubicBezTo>
                  <a:close/>
                </a:path>
              </a:pathLst>
            </a:custGeom>
            <a:solidFill>
              <a:srgbClr val="FCD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35"/>
            <p:cNvSpPr/>
            <p:nvPr/>
          </p:nvSpPr>
          <p:spPr>
            <a:xfrm>
              <a:off x="3018710" y="3309870"/>
              <a:ext cx="104375" cy="77414"/>
            </a:xfrm>
            <a:custGeom>
              <a:avLst/>
              <a:gdLst/>
              <a:ahLst/>
              <a:cxnLst/>
              <a:rect l="l" t="t" r="r" b="b"/>
              <a:pathLst>
                <a:path w="2737" h="2030" extrusionOk="0">
                  <a:moveTo>
                    <a:pt x="1465" y="1"/>
                  </a:moveTo>
                  <a:cubicBezTo>
                    <a:pt x="1401" y="1"/>
                    <a:pt x="1335" y="6"/>
                    <a:pt x="1268" y="16"/>
                  </a:cubicBezTo>
                  <a:cubicBezTo>
                    <a:pt x="352" y="161"/>
                    <a:pt x="1" y="1190"/>
                    <a:pt x="138" y="2008"/>
                  </a:cubicBezTo>
                  <a:cubicBezTo>
                    <a:pt x="141" y="2023"/>
                    <a:pt x="152" y="2029"/>
                    <a:pt x="164" y="2029"/>
                  </a:cubicBezTo>
                  <a:cubicBezTo>
                    <a:pt x="180" y="2029"/>
                    <a:pt x="197" y="2018"/>
                    <a:pt x="197" y="1998"/>
                  </a:cubicBezTo>
                  <a:cubicBezTo>
                    <a:pt x="200" y="1230"/>
                    <a:pt x="330" y="312"/>
                    <a:pt x="1225" y="112"/>
                  </a:cubicBezTo>
                  <a:cubicBezTo>
                    <a:pt x="1312" y="93"/>
                    <a:pt x="1397" y="84"/>
                    <a:pt x="1480" y="84"/>
                  </a:cubicBezTo>
                  <a:cubicBezTo>
                    <a:pt x="2153" y="84"/>
                    <a:pt x="2678" y="682"/>
                    <a:pt x="2651" y="1372"/>
                  </a:cubicBezTo>
                  <a:cubicBezTo>
                    <a:pt x="2649" y="1384"/>
                    <a:pt x="2657" y="1389"/>
                    <a:pt x="2665" y="1389"/>
                  </a:cubicBezTo>
                  <a:cubicBezTo>
                    <a:pt x="2673" y="1389"/>
                    <a:pt x="2682" y="1384"/>
                    <a:pt x="2682" y="1374"/>
                  </a:cubicBezTo>
                  <a:cubicBezTo>
                    <a:pt x="2736" y="641"/>
                    <a:pt x="2189" y="1"/>
                    <a:pt x="14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35"/>
            <p:cNvSpPr/>
            <p:nvPr/>
          </p:nvSpPr>
          <p:spPr>
            <a:xfrm>
              <a:off x="3032438" y="3399904"/>
              <a:ext cx="32186" cy="39927"/>
            </a:xfrm>
            <a:custGeom>
              <a:avLst/>
              <a:gdLst/>
              <a:ahLst/>
              <a:cxnLst/>
              <a:rect l="l" t="t" r="r" b="b"/>
              <a:pathLst>
                <a:path w="844" h="1047" extrusionOk="0">
                  <a:moveTo>
                    <a:pt x="17" y="1"/>
                  </a:moveTo>
                  <a:cubicBezTo>
                    <a:pt x="10" y="1"/>
                    <a:pt x="1" y="10"/>
                    <a:pt x="5" y="20"/>
                  </a:cubicBezTo>
                  <a:cubicBezTo>
                    <a:pt x="174" y="420"/>
                    <a:pt x="337" y="937"/>
                    <a:pt x="818" y="1046"/>
                  </a:cubicBezTo>
                  <a:cubicBezTo>
                    <a:pt x="819" y="1047"/>
                    <a:pt x="820" y="1047"/>
                    <a:pt x="821" y="1047"/>
                  </a:cubicBezTo>
                  <a:cubicBezTo>
                    <a:pt x="837" y="1047"/>
                    <a:pt x="843" y="1023"/>
                    <a:pt x="825" y="1018"/>
                  </a:cubicBezTo>
                  <a:cubicBezTo>
                    <a:pt x="360" y="867"/>
                    <a:pt x="207" y="413"/>
                    <a:pt x="25" y="7"/>
                  </a:cubicBezTo>
                  <a:cubicBezTo>
                    <a:pt x="24" y="3"/>
                    <a:pt x="21" y="1"/>
                    <a:pt x="17" y="1"/>
                  </a:cubicBezTo>
                  <a:close/>
                </a:path>
              </a:pathLst>
            </a:custGeom>
            <a:solidFill>
              <a:srgbClr val="FCD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35"/>
            <p:cNvSpPr/>
            <p:nvPr/>
          </p:nvSpPr>
          <p:spPr>
            <a:xfrm>
              <a:off x="3074767" y="3396777"/>
              <a:ext cx="49652" cy="40309"/>
            </a:xfrm>
            <a:custGeom>
              <a:avLst/>
              <a:gdLst/>
              <a:ahLst/>
              <a:cxnLst/>
              <a:rect l="l" t="t" r="r" b="b"/>
              <a:pathLst>
                <a:path w="1302" h="1057" extrusionOk="0">
                  <a:moveTo>
                    <a:pt x="1276" y="1"/>
                  </a:moveTo>
                  <a:cubicBezTo>
                    <a:pt x="1270" y="1"/>
                    <a:pt x="1264" y="4"/>
                    <a:pt x="1261" y="10"/>
                  </a:cubicBezTo>
                  <a:cubicBezTo>
                    <a:pt x="1041" y="495"/>
                    <a:pt x="733" y="1024"/>
                    <a:pt x="153" y="1024"/>
                  </a:cubicBezTo>
                  <a:cubicBezTo>
                    <a:pt x="110" y="1024"/>
                    <a:pt x="67" y="1021"/>
                    <a:pt x="21" y="1015"/>
                  </a:cubicBezTo>
                  <a:cubicBezTo>
                    <a:pt x="21" y="1015"/>
                    <a:pt x="20" y="1015"/>
                    <a:pt x="19" y="1015"/>
                  </a:cubicBezTo>
                  <a:cubicBezTo>
                    <a:pt x="5" y="1015"/>
                    <a:pt x="1" y="1042"/>
                    <a:pt x="17" y="1047"/>
                  </a:cubicBezTo>
                  <a:cubicBezTo>
                    <a:pt x="64" y="1053"/>
                    <a:pt x="109" y="1056"/>
                    <a:pt x="154" y="1056"/>
                  </a:cubicBezTo>
                  <a:cubicBezTo>
                    <a:pt x="724" y="1056"/>
                    <a:pt x="1130" y="542"/>
                    <a:pt x="1297" y="25"/>
                  </a:cubicBezTo>
                  <a:cubicBezTo>
                    <a:pt x="1302" y="11"/>
                    <a:pt x="1288" y="1"/>
                    <a:pt x="1276" y="1"/>
                  </a:cubicBezTo>
                  <a:close/>
                </a:path>
              </a:pathLst>
            </a:custGeom>
            <a:solidFill>
              <a:srgbClr val="FCD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35"/>
            <p:cNvSpPr/>
            <p:nvPr/>
          </p:nvSpPr>
          <p:spPr>
            <a:xfrm>
              <a:off x="3041934" y="3330615"/>
              <a:ext cx="53275" cy="88931"/>
            </a:xfrm>
            <a:custGeom>
              <a:avLst/>
              <a:gdLst/>
              <a:ahLst/>
              <a:cxnLst/>
              <a:rect l="l" t="t" r="r" b="b"/>
              <a:pathLst>
                <a:path w="1397" h="2332" extrusionOk="0">
                  <a:moveTo>
                    <a:pt x="758" y="0"/>
                  </a:moveTo>
                  <a:cubicBezTo>
                    <a:pt x="575" y="0"/>
                    <a:pt x="402" y="62"/>
                    <a:pt x="255" y="238"/>
                  </a:cubicBezTo>
                  <a:cubicBezTo>
                    <a:pt x="1" y="543"/>
                    <a:pt x="17" y="990"/>
                    <a:pt x="73" y="1358"/>
                  </a:cubicBezTo>
                  <a:cubicBezTo>
                    <a:pt x="130" y="1737"/>
                    <a:pt x="290" y="2167"/>
                    <a:pt x="689" y="2299"/>
                  </a:cubicBezTo>
                  <a:cubicBezTo>
                    <a:pt x="755" y="2321"/>
                    <a:pt x="822" y="2332"/>
                    <a:pt x="887" y="2332"/>
                  </a:cubicBezTo>
                  <a:cubicBezTo>
                    <a:pt x="1113" y="2332"/>
                    <a:pt x="1314" y="2200"/>
                    <a:pt x="1391" y="1968"/>
                  </a:cubicBezTo>
                  <a:cubicBezTo>
                    <a:pt x="1397" y="1949"/>
                    <a:pt x="1380" y="1936"/>
                    <a:pt x="1365" y="1936"/>
                  </a:cubicBezTo>
                  <a:cubicBezTo>
                    <a:pt x="1357" y="1936"/>
                    <a:pt x="1349" y="1939"/>
                    <a:pt x="1344" y="1947"/>
                  </a:cubicBezTo>
                  <a:cubicBezTo>
                    <a:pt x="1240" y="2140"/>
                    <a:pt x="1077" y="2221"/>
                    <a:pt x="907" y="2221"/>
                  </a:cubicBezTo>
                  <a:cubicBezTo>
                    <a:pt x="712" y="2221"/>
                    <a:pt x="509" y="2115"/>
                    <a:pt x="376" y="1946"/>
                  </a:cubicBezTo>
                  <a:cubicBezTo>
                    <a:pt x="177" y="1692"/>
                    <a:pt x="131" y="1323"/>
                    <a:pt x="123" y="1009"/>
                  </a:cubicBezTo>
                  <a:cubicBezTo>
                    <a:pt x="116" y="744"/>
                    <a:pt x="153" y="382"/>
                    <a:pt x="384" y="210"/>
                  </a:cubicBezTo>
                  <a:cubicBezTo>
                    <a:pt x="529" y="102"/>
                    <a:pt x="685" y="62"/>
                    <a:pt x="844" y="62"/>
                  </a:cubicBezTo>
                  <a:cubicBezTo>
                    <a:pt x="1025" y="62"/>
                    <a:pt x="1209" y="114"/>
                    <a:pt x="1384" y="175"/>
                  </a:cubicBezTo>
                  <a:cubicBezTo>
                    <a:pt x="1385" y="175"/>
                    <a:pt x="1386" y="175"/>
                    <a:pt x="1387" y="175"/>
                  </a:cubicBezTo>
                  <a:cubicBezTo>
                    <a:pt x="1393" y="175"/>
                    <a:pt x="1396" y="165"/>
                    <a:pt x="1387" y="162"/>
                  </a:cubicBezTo>
                  <a:cubicBezTo>
                    <a:pt x="1181" y="78"/>
                    <a:pt x="964" y="0"/>
                    <a:pt x="7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35"/>
            <p:cNvSpPr/>
            <p:nvPr/>
          </p:nvSpPr>
          <p:spPr>
            <a:xfrm>
              <a:off x="3080068" y="3345487"/>
              <a:ext cx="32758" cy="49842"/>
            </a:xfrm>
            <a:custGeom>
              <a:avLst/>
              <a:gdLst/>
              <a:ahLst/>
              <a:cxnLst/>
              <a:rect l="l" t="t" r="r" b="b"/>
              <a:pathLst>
                <a:path w="859" h="1307" extrusionOk="0">
                  <a:moveTo>
                    <a:pt x="30" y="0"/>
                  </a:moveTo>
                  <a:cubicBezTo>
                    <a:pt x="9" y="0"/>
                    <a:pt x="0" y="36"/>
                    <a:pt x="24" y="41"/>
                  </a:cubicBezTo>
                  <a:cubicBezTo>
                    <a:pt x="533" y="134"/>
                    <a:pt x="699" y="851"/>
                    <a:pt x="585" y="1277"/>
                  </a:cubicBezTo>
                  <a:cubicBezTo>
                    <a:pt x="580" y="1294"/>
                    <a:pt x="595" y="1307"/>
                    <a:pt x="609" y="1307"/>
                  </a:cubicBezTo>
                  <a:cubicBezTo>
                    <a:pt x="616" y="1307"/>
                    <a:pt x="623" y="1303"/>
                    <a:pt x="628" y="1295"/>
                  </a:cubicBezTo>
                  <a:cubicBezTo>
                    <a:pt x="858" y="861"/>
                    <a:pt x="543" y="71"/>
                    <a:pt x="34" y="1"/>
                  </a:cubicBezTo>
                  <a:cubicBezTo>
                    <a:pt x="33" y="1"/>
                    <a:pt x="31" y="0"/>
                    <a:pt x="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35"/>
            <p:cNvSpPr/>
            <p:nvPr/>
          </p:nvSpPr>
          <p:spPr>
            <a:xfrm>
              <a:off x="3065386" y="3358148"/>
              <a:ext cx="23072" cy="40156"/>
            </a:xfrm>
            <a:custGeom>
              <a:avLst/>
              <a:gdLst/>
              <a:ahLst/>
              <a:cxnLst/>
              <a:rect l="l" t="t" r="r" b="b"/>
              <a:pathLst>
                <a:path w="605" h="1053" extrusionOk="0">
                  <a:moveTo>
                    <a:pt x="248" y="1"/>
                  </a:moveTo>
                  <a:cubicBezTo>
                    <a:pt x="244" y="1"/>
                    <a:pt x="241" y="2"/>
                    <a:pt x="237" y="4"/>
                  </a:cubicBezTo>
                  <a:cubicBezTo>
                    <a:pt x="19" y="171"/>
                    <a:pt x="1" y="490"/>
                    <a:pt x="83" y="734"/>
                  </a:cubicBezTo>
                  <a:cubicBezTo>
                    <a:pt x="136" y="892"/>
                    <a:pt x="270" y="1053"/>
                    <a:pt x="431" y="1053"/>
                  </a:cubicBezTo>
                  <a:cubicBezTo>
                    <a:pt x="478" y="1053"/>
                    <a:pt x="527" y="1039"/>
                    <a:pt x="577" y="1008"/>
                  </a:cubicBezTo>
                  <a:cubicBezTo>
                    <a:pt x="605" y="989"/>
                    <a:pt x="591" y="945"/>
                    <a:pt x="561" y="945"/>
                  </a:cubicBezTo>
                  <a:cubicBezTo>
                    <a:pt x="558" y="945"/>
                    <a:pt x="555" y="945"/>
                    <a:pt x="553" y="946"/>
                  </a:cubicBezTo>
                  <a:cubicBezTo>
                    <a:pt x="517" y="956"/>
                    <a:pt x="483" y="961"/>
                    <a:pt x="452" y="961"/>
                  </a:cubicBezTo>
                  <a:cubicBezTo>
                    <a:pt x="71" y="961"/>
                    <a:pt x="22" y="254"/>
                    <a:pt x="262" y="36"/>
                  </a:cubicBezTo>
                  <a:cubicBezTo>
                    <a:pt x="277" y="24"/>
                    <a:pt x="263" y="1"/>
                    <a:pt x="2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35"/>
            <p:cNvSpPr/>
            <p:nvPr/>
          </p:nvSpPr>
          <p:spPr>
            <a:xfrm>
              <a:off x="672791" y="2472487"/>
              <a:ext cx="2283257" cy="1104275"/>
            </a:xfrm>
            <a:custGeom>
              <a:avLst/>
              <a:gdLst/>
              <a:ahLst/>
              <a:cxnLst/>
              <a:rect l="l" t="t" r="r" b="b"/>
              <a:pathLst>
                <a:path w="59873" h="28957" extrusionOk="0">
                  <a:moveTo>
                    <a:pt x="2230" y="0"/>
                  </a:moveTo>
                  <a:cubicBezTo>
                    <a:pt x="1932" y="0"/>
                    <a:pt x="1595" y="66"/>
                    <a:pt x="1247" y="256"/>
                  </a:cubicBezTo>
                  <a:cubicBezTo>
                    <a:pt x="0" y="937"/>
                    <a:pt x="115" y="2314"/>
                    <a:pt x="672" y="2661"/>
                  </a:cubicBezTo>
                  <a:cubicBezTo>
                    <a:pt x="1230" y="3006"/>
                    <a:pt x="57666" y="28957"/>
                    <a:pt x="57666" y="28957"/>
                  </a:cubicBezTo>
                  <a:lnTo>
                    <a:pt x="59872" y="23350"/>
                  </a:lnTo>
                  <a:lnTo>
                    <a:pt x="3357" y="315"/>
                  </a:lnTo>
                  <a:cubicBezTo>
                    <a:pt x="3357" y="315"/>
                    <a:pt x="2885" y="0"/>
                    <a:pt x="2230" y="0"/>
                  </a:cubicBezTo>
                  <a:close/>
                </a:path>
              </a:pathLst>
            </a:custGeom>
            <a:gradFill>
              <a:gsLst>
                <a:gs pos="0">
                  <a:schemeClr val="accent4"/>
                </a:gs>
                <a:gs pos="25000">
                  <a:srgbClr val="075047"/>
                </a:gs>
                <a:gs pos="50000">
                  <a:schemeClr val="accent6"/>
                </a:gs>
                <a:gs pos="100000">
                  <a:srgbClr val="011728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35"/>
            <p:cNvSpPr/>
            <p:nvPr/>
          </p:nvSpPr>
          <p:spPr>
            <a:xfrm>
              <a:off x="734492" y="2475462"/>
              <a:ext cx="1121512" cy="633727"/>
            </a:xfrm>
            <a:custGeom>
              <a:avLst/>
              <a:gdLst/>
              <a:ahLst/>
              <a:cxnLst/>
              <a:rect l="l" t="t" r="r" b="b"/>
              <a:pathLst>
                <a:path w="29409" h="16618" extrusionOk="0">
                  <a:moveTo>
                    <a:pt x="59" y="0"/>
                  </a:moveTo>
                  <a:cubicBezTo>
                    <a:pt x="39" y="6"/>
                    <a:pt x="20" y="12"/>
                    <a:pt x="0" y="19"/>
                  </a:cubicBezTo>
                  <a:cubicBezTo>
                    <a:pt x="770" y="370"/>
                    <a:pt x="1518" y="776"/>
                    <a:pt x="2292" y="1124"/>
                  </a:cubicBezTo>
                  <a:cubicBezTo>
                    <a:pt x="2808" y="1353"/>
                    <a:pt x="3338" y="1554"/>
                    <a:pt x="3886" y="1690"/>
                  </a:cubicBezTo>
                  <a:cubicBezTo>
                    <a:pt x="4528" y="1848"/>
                    <a:pt x="5151" y="1973"/>
                    <a:pt x="5756" y="2248"/>
                  </a:cubicBezTo>
                  <a:cubicBezTo>
                    <a:pt x="6276" y="2484"/>
                    <a:pt x="6775" y="2752"/>
                    <a:pt x="7310" y="2954"/>
                  </a:cubicBezTo>
                  <a:cubicBezTo>
                    <a:pt x="7874" y="3168"/>
                    <a:pt x="8451" y="3338"/>
                    <a:pt x="9014" y="3555"/>
                  </a:cubicBezTo>
                  <a:cubicBezTo>
                    <a:pt x="10269" y="4039"/>
                    <a:pt x="11288" y="4892"/>
                    <a:pt x="12326" y="5723"/>
                  </a:cubicBezTo>
                  <a:cubicBezTo>
                    <a:pt x="14169" y="7202"/>
                    <a:pt x="16190" y="8292"/>
                    <a:pt x="18327" y="9286"/>
                  </a:cubicBezTo>
                  <a:cubicBezTo>
                    <a:pt x="20487" y="10290"/>
                    <a:pt x="22652" y="11270"/>
                    <a:pt x="24609" y="12644"/>
                  </a:cubicBezTo>
                  <a:cubicBezTo>
                    <a:pt x="26248" y="13795"/>
                    <a:pt x="27725" y="15134"/>
                    <a:pt x="29172" y="16510"/>
                  </a:cubicBezTo>
                  <a:lnTo>
                    <a:pt x="29174" y="16510"/>
                  </a:lnTo>
                  <a:cubicBezTo>
                    <a:pt x="29254" y="16546"/>
                    <a:pt x="29330" y="16581"/>
                    <a:pt x="29409" y="16617"/>
                  </a:cubicBezTo>
                  <a:cubicBezTo>
                    <a:pt x="28178" y="15432"/>
                    <a:pt x="26905" y="14293"/>
                    <a:pt x="25553" y="13259"/>
                  </a:cubicBezTo>
                  <a:cubicBezTo>
                    <a:pt x="23601" y="11766"/>
                    <a:pt x="21456" y="10665"/>
                    <a:pt x="19234" y="9637"/>
                  </a:cubicBezTo>
                  <a:cubicBezTo>
                    <a:pt x="16998" y="8601"/>
                    <a:pt x="14773" y="7562"/>
                    <a:pt x="12819" y="6039"/>
                  </a:cubicBezTo>
                  <a:cubicBezTo>
                    <a:pt x="11880" y="5303"/>
                    <a:pt x="10974" y="4475"/>
                    <a:pt x="9924" y="3905"/>
                  </a:cubicBezTo>
                  <a:cubicBezTo>
                    <a:pt x="8836" y="3315"/>
                    <a:pt x="7599" y="3078"/>
                    <a:pt x="6487" y="2540"/>
                  </a:cubicBezTo>
                  <a:cubicBezTo>
                    <a:pt x="5899" y="2256"/>
                    <a:pt x="5330" y="1975"/>
                    <a:pt x="4690" y="1819"/>
                  </a:cubicBezTo>
                  <a:cubicBezTo>
                    <a:pt x="4012" y="1653"/>
                    <a:pt x="3345" y="1505"/>
                    <a:pt x="2695" y="1240"/>
                  </a:cubicBezTo>
                  <a:cubicBezTo>
                    <a:pt x="1793" y="873"/>
                    <a:pt x="942" y="400"/>
                    <a:pt x="59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35"/>
            <p:cNvSpPr/>
            <p:nvPr/>
          </p:nvSpPr>
          <p:spPr>
            <a:xfrm>
              <a:off x="710811" y="2487207"/>
              <a:ext cx="634719" cy="376545"/>
            </a:xfrm>
            <a:custGeom>
              <a:avLst/>
              <a:gdLst/>
              <a:ahLst/>
              <a:cxnLst/>
              <a:rect l="l" t="t" r="r" b="b"/>
              <a:pathLst>
                <a:path w="16644" h="9874" extrusionOk="0">
                  <a:moveTo>
                    <a:pt x="44" y="1"/>
                  </a:moveTo>
                  <a:cubicBezTo>
                    <a:pt x="29" y="8"/>
                    <a:pt x="15" y="21"/>
                    <a:pt x="1" y="29"/>
                  </a:cubicBezTo>
                  <a:cubicBezTo>
                    <a:pt x="466" y="304"/>
                    <a:pt x="936" y="574"/>
                    <a:pt x="1402" y="849"/>
                  </a:cubicBezTo>
                  <a:cubicBezTo>
                    <a:pt x="1825" y="1097"/>
                    <a:pt x="2244" y="1405"/>
                    <a:pt x="2741" y="1484"/>
                  </a:cubicBezTo>
                  <a:cubicBezTo>
                    <a:pt x="3063" y="1534"/>
                    <a:pt x="3366" y="1538"/>
                    <a:pt x="3677" y="1649"/>
                  </a:cubicBezTo>
                  <a:cubicBezTo>
                    <a:pt x="3991" y="1762"/>
                    <a:pt x="4285" y="1915"/>
                    <a:pt x="4591" y="2047"/>
                  </a:cubicBezTo>
                  <a:cubicBezTo>
                    <a:pt x="5175" y="2295"/>
                    <a:pt x="5788" y="2494"/>
                    <a:pt x="6393" y="2689"/>
                  </a:cubicBezTo>
                  <a:cubicBezTo>
                    <a:pt x="7071" y="2909"/>
                    <a:pt x="7773" y="3076"/>
                    <a:pt x="8419" y="3383"/>
                  </a:cubicBezTo>
                  <a:cubicBezTo>
                    <a:pt x="9027" y="3671"/>
                    <a:pt x="9566" y="4085"/>
                    <a:pt x="10062" y="4537"/>
                  </a:cubicBezTo>
                  <a:cubicBezTo>
                    <a:pt x="11019" y="5405"/>
                    <a:pt x="11858" y="6380"/>
                    <a:pt x="12895" y="7160"/>
                  </a:cubicBezTo>
                  <a:cubicBezTo>
                    <a:pt x="14106" y="8070"/>
                    <a:pt x="15435" y="8821"/>
                    <a:pt x="16544" y="9861"/>
                  </a:cubicBezTo>
                  <a:cubicBezTo>
                    <a:pt x="16554" y="9870"/>
                    <a:pt x="16565" y="9874"/>
                    <a:pt x="16575" y="9874"/>
                  </a:cubicBezTo>
                  <a:cubicBezTo>
                    <a:pt x="16611" y="9874"/>
                    <a:pt x="16644" y="9829"/>
                    <a:pt x="16615" y="9797"/>
                  </a:cubicBezTo>
                  <a:cubicBezTo>
                    <a:pt x="15683" y="8925"/>
                    <a:pt x="14601" y="8253"/>
                    <a:pt x="13559" y="7529"/>
                  </a:cubicBezTo>
                  <a:cubicBezTo>
                    <a:pt x="12398" y="6721"/>
                    <a:pt x="11451" y="5752"/>
                    <a:pt x="10435" y="4779"/>
                  </a:cubicBezTo>
                  <a:cubicBezTo>
                    <a:pt x="9537" y="3919"/>
                    <a:pt x="8584" y="3296"/>
                    <a:pt x="7392" y="2924"/>
                  </a:cubicBezTo>
                  <a:cubicBezTo>
                    <a:pt x="6701" y="2709"/>
                    <a:pt x="6016" y="2500"/>
                    <a:pt x="5335" y="2256"/>
                  </a:cubicBezTo>
                  <a:cubicBezTo>
                    <a:pt x="4759" y="2049"/>
                    <a:pt x="4214" y="1762"/>
                    <a:pt x="3638" y="1567"/>
                  </a:cubicBezTo>
                  <a:cubicBezTo>
                    <a:pt x="3337" y="1467"/>
                    <a:pt x="3056" y="1467"/>
                    <a:pt x="2748" y="1417"/>
                  </a:cubicBezTo>
                  <a:cubicBezTo>
                    <a:pt x="2364" y="1355"/>
                    <a:pt x="2036" y="1157"/>
                    <a:pt x="1710" y="961"/>
                  </a:cubicBezTo>
                  <a:cubicBezTo>
                    <a:pt x="1160" y="630"/>
                    <a:pt x="603" y="313"/>
                    <a:pt x="44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35"/>
            <p:cNvSpPr/>
            <p:nvPr/>
          </p:nvSpPr>
          <p:spPr>
            <a:xfrm>
              <a:off x="690714" y="2509554"/>
              <a:ext cx="504145" cy="275602"/>
            </a:xfrm>
            <a:custGeom>
              <a:avLst/>
              <a:gdLst/>
              <a:ahLst/>
              <a:cxnLst/>
              <a:rect l="l" t="t" r="r" b="b"/>
              <a:pathLst>
                <a:path w="13220" h="7227" extrusionOk="0">
                  <a:moveTo>
                    <a:pt x="20" y="1"/>
                  </a:moveTo>
                  <a:cubicBezTo>
                    <a:pt x="13" y="14"/>
                    <a:pt x="7" y="24"/>
                    <a:pt x="0" y="37"/>
                  </a:cubicBezTo>
                  <a:cubicBezTo>
                    <a:pt x="409" y="296"/>
                    <a:pt x="819" y="557"/>
                    <a:pt x="1231" y="812"/>
                  </a:cubicBezTo>
                  <a:cubicBezTo>
                    <a:pt x="1469" y="960"/>
                    <a:pt x="1733" y="1199"/>
                    <a:pt x="2007" y="1268"/>
                  </a:cubicBezTo>
                  <a:cubicBezTo>
                    <a:pt x="2056" y="1280"/>
                    <a:pt x="2107" y="1285"/>
                    <a:pt x="2158" y="1285"/>
                  </a:cubicBezTo>
                  <a:cubicBezTo>
                    <a:pt x="2293" y="1285"/>
                    <a:pt x="2432" y="1252"/>
                    <a:pt x="2568" y="1252"/>
                  </a:cubicBezTo>
                  <a:cubicBezTo>
                    <a:pt x="2583" y="1252"/>
                    <a:pt x="2597" y="1253"/>
                    <a:pt x="2611" y="1253"/>
                  </a:cubicBezTo>
                  <a:cubicBezTo>
                    <a:pt x="2974" y="1271"/>
                    <a:pt x="3342" y="1435"/>
                    <a:pt x="3689" y="1543"/>
                  </a:cubicBezTo>
                  <a:cubicBezTo>
                    <a:pt x="4029" y="1649"/>
                    <a:pt x="4372" y="1755"/>
                    <a:pt x="4711" y="1862"/>
                  </a:cubicBezTo>
                  <a:cubicBezTo>
                    <a:pt x="5360" y="2066"/>
                    <a:pt x="6008" y="2284"/>
                    <a:pt x="6623" y="2578"/>
                  </a:cubicBezTo>
                  <a:cubicBezTo>
                    <a:pt x="7796" y="3140"/>
                    <a:pt x="8766" y="4020"/>
                    <a:pt x="9791" y="4801"/>
                  </a:cubicBezTo>
                  <a:cubicBezTo>
                    <a:pt x="10890" y="5639"/>
                    <a:pt x="12019" y="6449"/>
                    <a:pt x="13166" y="7221"/>
                  </a:cubicBezTo>
                  <a:cubicBezTo>
                    <a:pt x="13171" y="7225"/>
                    <a:pt x="13176" y="7227"/>
                    <a:pt x="13181" y="7227"/>
                  </a:cubicBezTo>
                  <a:cubicBezTo>
                    <a:pt x="13204" y="7227"/>
                    <a:pt x="13220" y="7189"/>
                    <a:pt x="13196" y="7171"/>
                  </a:cubicBezTo>
                  <a:cubicBezTo>
                    <a:pt x="12085" y="6384"/>
                    <a:pt x="10962" y="5620"/>
                    <a:pt x="9882" y="4789"/>
                  </a:cubicBezTo>
                  <a:cubicBezTo>
                    <a:pt x="8839" y="3991"/>
                    <a:pt x="7850" y="3094"/>
                    <a:pt x="6656" y="2520"/>
                  </a:cubicBezTo>
                  <a:cubicBezTo>
                    <a:pt x="5509" y="1969"/>
                    <a:pt x="4243" y="1625"/>
                    <a:pt x="3024" y="1271"/>
                  </a:cubicBezTo>
                  <a:cubicBezTo>
                    <a:pt x="2845" y="1219"/>
                    <a:pt x="2691" y="1193"/>
                    <a:pt x="2518" y="1193"/>
                  </a:cubicBezTo>
                  <a:cubicBezTo>
                    <a:pt x="2475" y="1193"/>
                    <a:pt x="2432" y="1194"/>
                    <a:pt x="2386" y="1197"/>
                  </a:cubicBezTo>
                  <a:cubicBezTo>
                    <a:pt x="2362" y="1199"/>
                    <a:pt x="2337" y="1200"/>
                    <a:pt x="2313" y="1200"/>
                  </a:cubicBezTo>
                  <a:cubicBezTo>
                    <a:pt x="1907" y="1200"/>
                    <a:pt x="1602" y="969"/>
                    <a:pt x="1263" y="759"/>
                  </a:cubicBezTo>
                  <a:cubicBezTo>
                    <a:pt x="849" y="504"/>
                    <a:pt x="436" y="252"/>
                    <a:pt x="20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35"/>
            <p:cNvSpPr/>
            <p:nvPr/>
          </p:nvSpPr>
          <p:spPr>
            <a:xfrm>
              <a:off x="683202" y="2542044"/>
              <a:ext cx="430506" cy="224920"/>
            </a:xfrm>
            <a:custGeom>
              <a:avLst/>
              <a:gdLst/>
              <a:ahLst/>
              <a:cxnLst/>
              <a:rect l="l" t="t" r="r" b="b"/>
              <a:pathLst>
                <a:path w="11289" h="5898" extrusionOk="0">
                  <a:moveTo>
                    <a:pt x="1" y="0"/>
                  </a:moveTo>
                  <a:cubicBezTo>
                    <a:pt x="1" y="14"/>
                    <a:pt x="1" y="24"/>
                    <a:pt x="4" y="36"/>
                  </a:cubicBezTo>
                  <a:cubicBezTo>
                    <a:pt x="191" y="82"/>
                    <a:pt x="376" y="95"/>
                    <a:pt x="573" y="116"/>
                  </a:cubicBezTo>
                  <a:cubicBezTo>
                    <a:pt x="907" y="151"/>
                    <a:pt x="1188" y="257"/>
                    <a:pt x="1484" y="407"/>
                  </a:cubicBezTo>
                  <a:cubicBezTo>
                    <a:pt x="1924" y="631"/>
                    <a:pt x="2357" y="803"/>
                    <a:pt x="2830" y="952"/>
                  </a:cubicBezTo>
                  <a:cubicBezTo>
                    <a:pt x="3925" y="1296"/>
                    <a:pt x="4993" y="1627"/>
                    <a:pt x="6002" y="2191"/>
                  </a:cubicBezTo>
                  <a:cubicBezTo>
                    <a:pt x="6938" y="2712"/>
                    <a:pt x="7808" y="3348"/>
                    <a:pt x="8662" y="3993"/>
                  </a:cubicBezTo>
                  <a:cubicBezTo>
                    <a:pt x="9409" y="4558"/>
                    <a:pt x="10139" y="5174"/>
                    <a:pt x="10906" y="5720"/>
                  </a:cubicBezTo>
                  <a:cubicBezTo>
                    <a:pt x="10908" y="5720"/>
                    <a:pt x="10908" y="5722"/>
                    <a:pt x="10911" y="5722"/>
                  </a:cubicBezTo>
                  <a:cubicBezTo>
                    <a:pt x="11035" y="5779"/>
                    <a:pt x="11161" y="5838"/>
                    <a:pt x="11289" y="5898"/>
                  </a:cubicBezTo>
                  <a:cubicBezTo>
                    <a:pt x="10469" y="5196"/>
                    <a:pt x="9559" y="4574"/>
                    <a:pt x="8703" y="3927"/>
                  </a:cubicBezTo>
                  <a:cubicBezTo>
                    <a:pt x="7831" y="3269"/>
                    <a:pt x="6941" y="2624"/>
                    <a:pt x="5980" y="2095"/>
                  </a:cubicBezTo>
                  <a:cubicBezTo>
                    <a:pt x="5027" y="1572"/>
                    <a:pt x="4024" y="1250"/>
                    <a:pt x="2988" y="933"/>
                  </a:cubicBezTo>
                  <a:cubicBezTo>
                    <a:pt x="2409" y="754"/>
                    <a:pt x="1884" y="523"/>
                    <a:pt x="1334" y="274"/>
                  </a:cubicBezTo>
                  <a:cubicBezTo>
                    <a:pt x="895" y="73"/>
                    <a:pt x="451" y="116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35"/>
            <p:cNvSpPr/>
            <p:nvPr/>
          </p:nvSpPr>
          <p:spPr>
            <a:xfrm>
              <a:off x="1252121" y="2668496"/>
              <a:ext cx="946244" cy="598376"/>
            </a:xfrm>
            <a:custGeom>
              <a:avLst/>
              <a:gdLst/>
              <a:ahLst/>
              <a:cxnLst/>
              <a:rect l="l" t="t" r="r" b="b"/>
              <a:pathLst>
                <a:path w="24813" h="15691" extrusionOk="0">
                  <a:moveTo>
                    <a:pt x="0" y="1"/>
                  </a:moveTo>
                  <a:cubicBezTo>
                    <a:pt x="1350" y="2969"/>
                    <a:pt x="5293" y="2788"/>
                    <a:pt x="7823" y="4051"/>
                  </a:cubicBezTo>
                  <a:cubicBezTo>
                    <a:pt x="10548" y="5408"/>
                    <a:pt x="12504" y="7895"/>
                    <a:pt x="15316" y="9123"/>
                  </a:cubicBezTo>
                  <a:cubicBezTo>
                    <a:pt x="16084" y="9457"/>
                    <a:pt x="16848" y="9775"/>
                    <a:pt x="17533" y="10264"/>
                  </a:cubicBezTo>
                  <a:cubicBezTo>
                    <a:pt x="18207" y="10745"/>
                    <a:pt x="18797" y="11327"/>
                    <a:pt x="19406" y="11885"/>
                  </a:cubicBezTo>
                  <a:cubicBezTo>
                    <a:pt x="20672" y="13043"/>
                    <a:pt x="22094" y="14006"/>
                    <a:pt x="23517" y="14958"/>
                  </a:cubicBezTo>
                  <a:cubicBezTo>
                    <a:pt x="23735" y="15103"/>
                    <a:pt x="23953" y="15252"/>
                    <a:pt x="24172" y="15396"/>
                  </a:cubicBezTo>
                  <a:cubicBezTo>
                    <a:pt x="24387" y="15495"/>
                    <a:pt x="24600" y="15591"/>
                    <a:pt x="24813" y="15690"/>
                  </a:cubicBezTo>
                  <a:cubicBezTo>
                    <a:pt x="24079" y="15262"/>
                    <a:pt x="23384" y="14757"/>
                    <a:pt x="22690" y="14286"/>
                  </a:cubicBezTo>
                  <a:cubicBezTo>
                    <a:pt x="21740" y="13638"/>
                    <a:pt x="20787" y="12971"/>
                    <a:pt x="19915" y="12213"/>
                  </a:cubicBezTo>
                  <a:cubicBezTo>
                    <a:pt x="19203" y="11595"/>
                    <a:pt x="18544" y="10912"/>
                    <a:pt x="17793" y="10343"/>
                  </a:cubicBezTo>
                  <a:cubicBezTo>
                    <a:pt x="16924" y="9683"/>
                    <a:pt x="15932" y="9321"/>
                    <a:pt x="14955" y="8867"/>
                  </a:cubicBezTo>
                  <a:cubicBezTo>
                    <a:pt x="13190" y="8042"/>
                    <a:pt x="11759" y="6704"/>
                    <a:pt x="10234" y="5523"/>
                  </a:cubicBezTo>
                  <a:cubicBezTo>
                    <a:pt x="9504" y="4957"/>
                    <a:pt x="8745" y="4424"/>
                    <a:pt x="7920" y="4006"/>
                  </a:cubicBezTo>
                  <a:cubicBezTo>
                    <a:pt x="6980" y="3529"/>
                    <a:pt x="5964" y="3258"/>
                    <a:pt x="4946" y="2993"/>
                  </a:cubicBezTo>
                  <a:cubicBezTo>
                    <a:pt x="3953" y="2734"/>
                    <a:pt x="2951" y="2467"/>
                    <a:pt x="2048" y="1966"/>
                  </a:cubicBezTo>
                  <a:cubicBezTo>
                    <a:pt x="1636" y="1735"/>
                    <a:pt x="1244" y="1462"/>
                    <a:pt x="903" y="1133"/>
                  </a:cubicBezTo>
                  <a:cubicBezTo>
                    <a:pt x="738" y="971"/>
                    <a:pt x="587" y="797"/>
                    <a:pt x="450" y="611"/>
                  </a:cubicBezTo>
                  <a:cubicBezTo>
                    <a:pt x="380" y="517"/>
                    <a:pt x="319" y="419"/>
                    <a:pt x="257" y="317"/>
                  </a:cubicBezTo>
                  <a:cubicBezTo>
                    <a:pt x="217" y="249"/>
                    <a:pt x="181" y="181"/>
                    <a:pt x="145" y="111"/>
                  </a:cubicBezTo>
                  <a:cubicBezTo>
                    <a:pt x="116" y="77"/>
                    <a:pt x="98" y="54"/>
                    <a:pt x="91" y="3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CD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35"/>
            <p:cNvSpPr/>
            <p:nvPr/>
          </p:nvSpPr>
          <p:spPr>
            <a:xfrm>
              <a:off x="2252296" y="3291718"/>
              <a:ext cx="679680" cy="280140"/>
            </a:xfrm>
            <a:custGeom>
              <a:avLst/>
              <a:gdLst/>
              <a:ahLst/>
              <a:cxnLst/>
              <a:rect l="l" t="t" r="r" b="b"/>
              <a:pathLst>
                <a:path w="17823" h="7346" extrusionOk="0">
                  <a:moveTo>
                    <a:pt x="1" y="1"/>
                  </a:moveTo>
                  <a:lnTo>
                    <a:pt x="1" y="1"/>
                  </a:lnTo>
                  <a:cubicBezTo>
                    <a:pt x="181" y="85"/>
                    <a:pt x="363" y="167"/>
                    <a:pt x="542" y="251"/>
                  </a:cubicBezTo>
                  <a:cubicBezTo>
                    <a:pt x="892" y="322"/>
                    <a:pt x="1250" y="360"/>
                    <a:pt x="1613" y="382"/>
                  </a:cubicBezTo>
                  <a:cubicBezTo>
                    <a:pt x="2520" y="436"/>
                    <a:pt x="3413" y="442"/>
                    <a:pt x="4302" y="651"/>
                  </a:cubicBezTo>
                  <a:cubicBezTo>
                    <a:pt x="5166" y="853"/>
                    <a:pt x="5994" y="1183"/>
                    <a:pt x="6794" y="1561"/>
                  </a:cubicBezTo>
                  <a:cubicBezTo>
                    <a:pt x="8620" y="2416"/>
                    <a:pt x="10376" y="3430"/>
                    <a:pt x="12153" y="4379"/>
                  </a:cubicBezTo>
                  <a:cubicBezTo>
                    <a:pt x="14002" y="5367"/>
                    <a:pt x="15851" y="6351"/>
                    <a:pt x="17701" y="7337"/>
                  </a:cubicBezTo>
                  <a:cubicBezTo>
                    <a:pt x="17711" y="7343"/>
                    <a:pt x="17721" y="7345"/>
                    <a:pt x="17731" y="7345"/>
                  </a:cubicBezTo>
                  <a:cubicBezTo>
                    <a:pt x="17786" y="7345"/>
                    <a:pt x="17823" y="7262"/>
                    <a:pt x="17764" y="7233"/>
                  </a:cubicBezTo>
                  <a:lnTo>
                    <a:pt x="11519" y="3906"/>
                  </a:lnTo>
                  <a:cubicBezTo>
                    <a:pt x="9585" y="2876"/>
                    <a:pt x="7664" y="1699"/>
                    <a:pt x="5603" y="938"/>
                  </a:cubicBezTo>
                  <a:cubicBezTo>
                    <a:pt x="4637" y="583"/>
                    <a:pt x="3652" y="375"/>
                    <a:pt x="2628" y="325"/>
                  </a:cubicBezTo>
                  <a:cubicBezTo>
                    <a:pt x="1720" y="280"/>
                    <a:pt x="848" y="253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35"/>
            <p:cNvSpPr/>
            <p:nvPr/>
          </p:nvSpPr>
          <p:spPr>
            <a:xfrm>
              <a:off x="1768873" y="2879071"/>
              <a:ext cx="1140885" cy="605584"/>
            </a:xfrm>
            <a:custGeom>
              <a:avLst/>
              <a:gdLst/>
              <a:ahLst/>
              <a:cxnLst/>
              <a:rect l="l" t="t" r="r" b="b"/>
              <a:pathLst>
                <a:path w="29917" h="15880" extrusionOk="0">
                  <a:moveTo>
                    <a:pt x="1" y="1"/>
                  </a:moveTo>
                  <a:lnTo>
                    <a:pt x="1" y="1"/>
                  </a:lnTo>
                  <a:cubicBezTo>
                    <a:pt x="42" y="21"/>
                    <a:pt x="82" y="47"/>
                    <a:pt x="121" y="68"/>
                  </a:cubicBezTo>
                  <a:cubicBezTo>
                    <a:pt x="1411" y="821"/>
                    <a:pt x="2585" y="1762"/>
                    <a:pt x="3665" y="2788"/>
                  </a:cubicBezTo>
                  <a:cubicBezTo>
                    <a:pt x="4684" y="3759"/>
                    <a:pt x="5584" y="4837"/>
                    <a:pt x="6565" y="5846"/>
                  </a:cubicBezTo>
                  <a:cubicBezTo>
                    <a:pt x="7502" y="6813"/>
                    <a:pt x="8534" y="7583"/>
                    <a:pt x="9833" y="7981"/>
                  </a:cubicBezTo>
                  <a:cubicBezTo>
                    <a:pt x="10513" y="8190"/>
                    <a:pt x="11214" y="8326"/>
                    <a:pt x="11895" y="8533"/>
                  </a:cubicBezTo>
                  <a:cubicBezTo>
                    <a:pt x="12649" y="8758"/>
                    <a:pt x="13304" y="9116"/>
                    <a:pt x="13973" y="9517"/>
                  </a:cubicBezTo>
                  <a:cubicBezTo>
                    <a:pt x="14589" y="9887"/>
                    <a:pt x="15206" y="10161"/>
                    <a:pt x="15904" y="10334"/>
                  </a:cubicBezTo>
                  <a:cubicBezTo>
                    <a:pt x="16686" y="10531"/>
                    <a:pt x="17455" y="10678"/>
                    <a:pt x="18181" y="11040"/>
                  </a:cubicBezTo>
                  <a:cubicBezTo>
                    <a:pt x="18776" y="11336"/>
                    <a:pt x="19338" y="11702"/>
                    <a:pt x="19951" y="11960"/>
                  </a:cubicBezTo>
                  <a:cubicBezTo>
                    <a:pt x="20659" y="12255"/>
                    <a:pt x="21425" y="12401"/>
                    <a:pt x="22141" y="12688"/>
                  </a:cubicBezTo>
                  <a:cubicBezTo>
                    <a:pt x="23605" y="13277"/>
                    <a:pt x="24942" y="14102"/>
                    <a:pt x="26332" y="14839"/>
                  </a:cubicBezTo>
                  <a:cubicBezTo>
                    <a:pt x="26928" y="15156"/>
                    <a:pt x="27540" y="15437"/>
                    <a:pt x="28181" y="15657"/>
                  </a:cubicBezTo>
                  <a:cubicBezTo>
                    <a:pt x="28475" y="15760"/>
                    <a:pt x="28807" y="15879"/>
                    <a:pt x="29129" y="15879"/>
                  </a:cubicBezTo>
                  <a:cubicBezTo>
                    <a:pt x="29204" y="15879"/>
                    <a:pt x="29279" y="15873"/>
                    <a:pt x="29352" y="15858"/>
                  </a:cubicBezTo>
                  <a:cubicBezTo>
                    <a:pt x="29674" y="15792"/>
                    <a:pt x="29894" y="15541"/>
                    <a:pt x="29902" y="15207"/>
                  </a:cubicBezTo>
                  <a:cubicBezTo>
                    <a:pt x="29917" y="14747"/>
                    <a:pt x="29537" y="14337"/>
                    <a:pt x="29224" y="14039"/>
                  </a:cubicBezTo>
                  <a:cubicBezTo>
                    <a:pt x="28238" y="13092"/>
                    <a:pt x="27014" y="12342"/>
                    <a:pt x="25783" y="11765"/>
                  </a:cubicBezTo>
                  <a:cubicBezTo>
                    <a:pt x="25079" y="11435"/>
                    <a:pt x="24351" y="11156"/>
                    <a:pt x="23659" y="10799"/>
                  </a:cubicBezTo>
                  <a:cubicBezTo>
                    <a:pt x="23187" y="10557"/>
                    <a:pt x="22780" y="10256"/>
                    <a:pt x="22372" y="9919"/>
                  </a:cubicBezTo>
                  <a:cubicBezTo>
                    <a:pt x="21756" y="9409"/>
                    <a:pt x="21159" y="8871"/>
                    <a:pt x="20532" y="8372"/>
                  </a:cubicBezTo>
                  <a:lnTo>
                    <a:pt x="20529" y="8371"/>
                  </a:lnTo>
                  <a:lnTo>
                    <a:pt x="20527" y="8369"/>
                  </a:lnTo>
                  <a:lnTo>
                    <a:pt x="20231" y="8249"/>
                  </a:lnTo>
                  <a:lnTo>
                    <a:pt x="20231" y="8249"/>
                  </a:lnTo>
                  <a:cubicBezTo>
                    <a:pt x="20406" y="8379"/>
                    <a:pt x="20575" y="8518"/>
                    <a:pt x="20742" y="8658"/>
                  </a:cubicBezTo>
                  <a:cubicBezTo>
                    <a:pt x="21456" y="9252"/>
                    <a:pt x="22137" y="9896"/>
                    <a:pt x="22888" y="10448"/>
                  </a:cubicBezTo>
                  <a:cubicBezTo>
                    <a:pt x="23910" y="11197"/>
                    <a:pt x="25190" y="11547"/>
                    <a:pt x="26306" y="12132"/>
                  </a:cubicBezTo>
                  <a:cubicBezTo>
                    <a:pt x="27411" y="12712"/>
                    <a:pt x="28648" y="13444"/>
                    <a:pt x="29451" y="14423"/>
                  </a:cubicBezTo>
                  <a:cubicBezTo>
                    <a:pt x="29661" y="14681"/>
                    <a:pt x="29881" y="15033"/>
                    <a:pt x="29772" y="15378"/>
                  </a:cubicBezTo>
                  <a:cubicBezTo>
                    <a:pt x="29676" y="15681"/>
                    <a:pt x="29409" y="15771"/>
                    <a:pt x="29134" y="15771"/>
                  </a:cubicBezTo>
                  <a:cubicBezTo>
                    <a:pt x="29053" y="15771"/>
                    <a:pt x="28971" y="15763"/>
                    <a:pt x="28892" y="15751"/>
                  </a:cubicBezTo>
                  <a:cubicBezTo>
                    <a:pt x="28382" y="15670"/>
                    <a:pt x="27866" y="15451"/>
                    <a:pt x="27395" y="15247"/>
                  </a:cubicBezTo>
                  <a:cubicBezTo>
                    <a:pt x="26111" y="14689"/>
                    <a:pt x="24937" y="13907"/>
                    <a:pt x="23685" y="13283"/>
                  </a:cubicBezTo>
                  <a:cubicBezTo>
                    <a:pt x="23053" y="12967"/>
                    <a:pt x="22408" y="12673"/>
                    <a:pt x="21743" y="12430"/>
                  </a:cubicBezTo>
                  <a:cubicBezTo>
                    <a:pt x="21062" y="12182"/>
                    <a:pt x="20344" y="12051"/>
                    <a:pt x="19689" y="11736"/>
                  </a:cubicBezTo>
                  <a:cubicBezTo>
                    <a:pt x="19091" y="11448"/>
                    <a:pt x="18535" y="11083"/>
                    <a:pt x="17926" y="10815"/>
                  </a:cubicBezTo>
                  <a:cubicBezTo>
                    <a:pt x="17331" y="10554"/>
                    <a:pt x="16698" y="10428"/>
                    <a:pt x="16070" y="10277"/>
                  </a:cubicBezTo>
                  <a:cubicBezTo>
                    <a:pt x="15328" y="10102"/>
                    <a:pt x="14670" y="9828"/>
                    <a:pt x="14018" y="9437"/>
                  </a:cubicBezTo>
                  <a:cubicBezTo>
                    <a:pt x="13464" y="9109"/>
                    <a:pt x="12918" y="8785"/>
                    <a:pt x="12309" y="8572"/>
                  </a:cubicBezTo>
                  <a:cubicBezTo>
                    <a:pt x="11026" y="8120"/>
                    <a:pt x="9639" y="7997"/>
                    <a:pt x="8452" y="7295"/>
                  </a:cubicBezTo>
                  <a:cubicBezTo>
                    <a:pt x="7296" y="6611"/>
                    <a:pt x="6413" y="5569"/>
                    <a:pt x="5521" y="4587"/>
                  </a:cubicBezTo>
                  <a:cubicBezTo>
                    <a:pt x="4637" y="3613"/>
                    <a:pt x="3716" y="2671"/>
                    <a:pt x="2708" y="1818"/>
                  </a:cubicBezTo>
                  <a:cubicBezTo>
                    <a:pt x="2019" y="1236"/>
                    <a:pt x="1290" y="689"/>
                    <a:pt x="522" y="213"/>
                  </a:cubicBezTo>
                  <a:lnTo>
                    <a:pt x="519" y="21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35"/>
            <p:cNvSpPr/>
            <p:nvPr/>
          </p:nvSpPr>
          <p:spPr>
            <a:xfrm>
              <a:off x="2618877" y="3225480"/>
              <a:ext cx="316711" cy="189569"/>
            </a:xfrm>
            <a:custGeom>
              <a:avLst/>
              <a:gdLst/>
              <a:ahLst/>
              <a:cxnLst/>
              <a:rect l="l" t="t" r="r" b="b"/>
              <a:pathLst>
                <a:path w="8305" h="4971" extrusionOk="0">
                  <a:moveTo>
                    <a:pt x="0" y="1"/>
                  </a:moveTo>
                  <a:lnTo>
                    <a:pt x="0" y="1"/>
                  </a:lnTo>
                  <a:cubicBezTo>
                    <a:pt x="660" y="451"/>
                    <a:pt x="1395" y="724"/>
                    <a:pt x="2144" y="1031"/>
                  </a:cubicBezTo>
                  <a:cubicBezTo>
                    <a:pt x="3235" y="1477"/>
                    <a:pt x="4171" y="2163"/>
                    <a:pt x="5136" y="2830"/>
                  </a:cubicBezTo>
                  <a:cubicBezTo>
                    <a:pt x="5654" y="3188"/>
                    <a:pt x="6172" y="3546"/>
                    <a:pt x="6688" y="3906"/>
                  </a:cubicBezTo>
                  <a:cubicBezTo>
                    <a:pt x="7198" y="4259"/>
                    <a:pt x="7704" y="4671"/>
                    <a:pt x="8250" y="4967"/>
                  </a:cubicBezTo>
                  <a:cubicBezTo>
                    <a:pt x="8254" y="4969"/>
                    <a:pt x="8258" y="4970"/>
                    <a:pt x="8262" y="4970"/>
                  </a:cubicBezTo>
                  <a:cubicBezTo>
                    <a:pt x="8284" y="4970"/>
                    <a:pt x="8304" y="4942"/>
                    <a:pt x="8282" y="4922"/>
                  </a:cubicBezTo>
                  <a:cubicBezTo>
                    <a:pt x="7847" y="4547"/>
                    <a:pt x="7333" y="4246"/>
                    <a:pt x="6860" y="3920"/>
                  </a:cubicBezTo>
                  <a:cubicBezTo>
                    <a:pt x="6342" y="3564"/>
                    <a:pt x="5824" y="3207"/>
                    <a:pt x="5306" y="2848"/>
                  </a:cubicBezTo>
                  <a:cubicBezTo>
                    <a:pt x="4359" y="2195"/>
                    <a:pt x="3430" y="1491"/>
                    <a:pt x="2365" y="1038"/>
                  </a:cubicBezTo>
                  <a:cubicBezTo>
                    <a:pt x="1734" y="769"/>
                    <a:pt x="1117" y="534"/>
                    <a:pt x="539" y="221"/>
                  </a:cubicBezTo>
                  <a:lnTo>
                    <a:pt x="538" y="22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35"/>
            <p:cNvSpPr/>
            <p:nvPr/>
          </p:nvSpPr>
          <p:spPr>
            <a:xfrm>
              <a:off x="1914087" y="2938331"/>
              <a:ext cx="877334" cy="452396"/>
            </a:xfrm>
            <a:custGeom>
              <a:avLst/>
              <a:gdLst/>
              <a:ahLst/>
              <a:cxnLst/>
              <a:rect l="l" t="t" r="r" b="b"/>
              <a:pathLst>
                <a:path w="23006" h="11863" extrusionOk="0">
                  <a:moveTo>
                    <a:pt x="1" y="0"/>
                  </a:moveTo>
                  <a:cubicBezTo>
                    <a:pt x="8" y="8"/>
                    <a:pt x="16" y="13"/>
                    <a:pt x="24" y="20"/>
                  </a:cubicBezTo>
                  <a:cubicBezTo>
                    <a:pt x="1120" y="903"/>
                    <a:pt x="1898" y="2087"/>
                    <a:pt x="2807" y="3148"/>
                  </a:cubicBezTo>
                  <a:cubicBezTo>
                    <a:pt x="3635" y="4114"/>
                    <a:pt x="4623" y="5058"/>
                    <a:pt x="5874" y="5424"/>
                  </a:cubicBezTo>
                  <a:cubicBezTo>
                    <a:pt x="6639" y="5646"/>
                    <a:pt x="7455" y="5538"/>
                    <a:pt x="8217" y="5776"/>
                  </a:cubicBezTo>
                  <a:cubicBezTo>
                    <a:pt x="8907" y="5991"/>
                    <a:pt x="9512" y="6406"/>
                    <a:pt x="10124" y="6772"/>
                  </a:cubicBezTo>
                  <a:cubicBezTo>
                    <a:pt x="10708" y="7121"/>
                    <a:pt x="11295" y="7413"/>
                    <a:pt x="11962" y="7554"/>
                  </a:cubicBezTo>
                  <a:cubicBezTo>
                    <a:pt x="12840" y="7738"/>
                    <a:pt x="13641" y="7913"/>
                    <a:pt x="14463" y="8293"/>
                  </a:cubicBezTo>
                  <a:cubicBezTo>
                    <a:pt x="15974" y="8991"/>
                    <a:pt x="17453" y="9754"/>
                    <a:pt x="18945" y="10486"/>
                  </a:cubicBezTo>
                  <a:cubicBezTo>
                    <a:pt x="20012" y="11009"/>
                    <a:pt x="21036" y="11504"/>
                    <a:pt x="22202" y="11767"/>
                  </a:cubicBezTo>
                  <a:cubicBezTo>
                    <a:pt x="22279" y="11786"/>
                    <a:pt x="22540" y="11862"/>
                    <a:pt x="22731" y="11862"/>
                  </a:cubicBezTo>
                  <a:cubicBezTo>
                    <a:pt x="22826" y="11862"/>
                    <a:pt x="22904" y="11843"/>
                    <a:pt x="22932" y="11789"/>
                  </a:cubicBezTo>
                  <a:cubicBezTo>
                    <a:pt x="23006" y="11650"/>
                    <a:pt x="22743" y="11522"/>
                    <a:pt x="22650" y="11468"/>
                  </a:cubicBezTo>
                  <a:cubicBezTo>
                    <a:pt x="21633" y="10841"/>
                    <a:pt x="20513" y="10357"/>
                    <a:pt x="19433" y="9854"/>
                  </a:cubicBezTo>
                  <a:cubicBezTo>
                    <a:pt x="17766" y="9078"/>
                    <a:pt x="16340" y="7910"/>
                    <a:pt x="14931" y="6744"/>
                  </a:cubicBezTo>
                  <a:cubicBezTo>
                    <a:pt x="14923" y="6737"/>
                    <a:pt x="14915" y="6735"/>
                    <a:pt x="14907" y="6735"/>
                  </a:cubicBezTo>
                  <a:cubicBezTo>
                    <a:pt x="14877" y="6735"/>
                    <a:pt x="14851" y="6772"/>
                    <a:pt x="14879" y="6795"/>
                  </a:cubicBezTo>
                  <a:cubicBezTo>
                    <a:pt x="16146" y="7843"/>
                    <a:pt x="17426" y="8904"/>
                    <a:pt x="18894" y="9669"/>
                  </a:cubicBezTo>
                  <a:cubicBezTo>
                    <a:pt x="19636" y="10056"/>
                    <a:pt x="20429" y="10335"/>
                    <a:pt x="21160" y="10744"/>
                  </a:cubicBezTo>
                  <a:cubicBezTo>
                    <a:pt x="21544" y="10957"/>
                    <a:pt x="21923" y="11161"/>
                    <a:pt x="22309" y="11367"/>
                  </a:cubicBezTo>
                  <a:cubicBezTo>
                    <a:pt x="22442" y="11439"/>
                    <a:pt x="22653" y="11516"/>
                    <a:pt x="22753" y="11633"/>
                  </a:cubicBezTo>
                  <a:cubicBezTo>
                    <a:pt x="22846" y="11743"/>
                    <a:pt x="22842" y="11740"/>
                    <a:pt x="22696" y="11764"/>
                  </a:cubicBezTo>
                  <a:cubicBezTo>
                    <a:pt x="22678" y="11767"/>
                    <a:pt x="22660" y="11768"/>
                    <a:pt x="22641" y="11768"/>
                  </a:cubicBezTo>
                  <a:cubicBezTo>
                    <a:pt x="22530" y="11768"/>
                    <a:pt x="22404" y="11729"/>
                    <a:pt x="22302" y="11708"/>
                  </a:cubicBezTo>
                  <a:cubicBezTo>
                    <a:pt x="21736" y="11590"/>
                    <a:pt x="21172" y="11410"/>
                    <a:pt x="20634" y="11203"/>
                  </a:cubicBezTo>
                  <a:cubicBezTo>
                    <a:pt x="19908" y="10926"/>
                    <a:pt x="19216" y="10532"/>
                    <a:pt x="18518" y="10189"/>
                  </a:cubicBezTo>
                  <a:cubicBezTo>
                    <a:pt x="17717" y="9795"/>
                    <a:pt x="16916" y="9402"/>
                    <a:pt x="16115" y="9008"/>
                  </a:cubicBezTo>
                  <a:cubicBezTo>
                    <a:pt x="15361" y="8640"/>
                    <a:pt x="14611" y="8236"/>
                    <a:pt x="13827" y="7933"/>
                  </a:cubicBezTo>
                  <a:cubicBezTo>
                    <a:pt x="13010" y="7618"/>
                    <a:pt x="12129" y="7594"/>
                    <a:pt x="11313" y="7288"/>
                  </a:cubicBezTo>
                  <a:cubicBezTo>
                    <a:pt x="10575" y="7010"/>
                    <a:pt x="9936" y="6537"/>
                    <a:pt x="9254" y="6155"/>
                  </a:cubicBezTo>
                  <a:cubicBezTo>
                    <a:pt x="8623" y="5801"/>
                    <a:pt x="7992" y="5584"/>
                    <a:pt x="7269" y="5530"/>
                  </a:cubicBezTo>
                  <a:cubicBezTo>
                    <a:pt x="6367" y="5460"/>
                    <a:pt x="5583" y="5331"/>
                    <a:pt x="4799" y="4845"/>
                  </a:cubicBezTo>
                  <a:cubicBezTo>
                    <a:pt x="4146" y="4441"/>
                    <a:pt x="3584" y="3900"/>
                    <a:pt x="3072" y="3330"/>
                  </a:cubicBezTo>
                  <a:cubicBezTo>
                    <a:pt x="2122" y="2263"/>
                    <a:pt x="1336" y="1037"/>
                    <a:pt x="246" y="10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35"/>
            <p:cNvSpPr/>
            <p:nvPr/>
          </p:nvSpPr>
          <p:spPr>
            <a:xfrm>
              <a:off x="2416157" y="3142882"/>
              <a:ext cx="62236" cy="47669"/>
            </a:xfrm>
            <a:custGeom>
              <a:avLst/>
              <a:gdLst/>
              <a:ahLst/>
              <a:cxnLst/>
              <a:rect l="l" t="t" r="r" b="b"/>
              <a:pathLst>
                <a:path w="1632" h="1250" extrusionOk="0">
                  <a:moveTo>
                    <a:pt x="0" y="1"/>
                  </a:moveTo>
                  <a:lnTo>
                    <a:pt x="0" y="1"/>
                  </a:lnTo>
                  <a:cubicBezTo>
                    <a:pt x="555" y="378"/>
                    <a:pt x="1084" y="796"/>
                    <a:pt x="1587" y="1244"/>
                  </a:cubicBezTo>
                  <a:cubicBezTo>
                    <a:pt x="1591" y="1248"/>
                    <a:pt x="1596" y="1249"/>
                    <a:pt x="1601" y="1249"/>
                  </a:cubicBezTo>
                  <a:cubicBezTo>
                    <a:pt x="1617" y="1249"/>
                    <a:pt x="1631" y="1227"/>
                    <a:pt x="1616" y="1214"/>
                  </a:cubicBezTo>
                  <a:cubicBezTo>
                    <a:pt x="1183" y="829"/>
                    <a:pt x="724" y="452"/>
                    <a:pt x="243" y="98"/>
                  </a:cubicBezTo>
                  <a:lnTo>
                    <a:pt x="240" y="9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35"/>
            <p:cNvSpPr/>
            <p:nvPr/>
          </p:nvSpPr>
          <p:spPr>
            <a:xfrm>
              <a:off x="1963889" y="2958542"/>
              <a:ext cx="334139" cy="201582"/>
            </a:xfrm>
            <a:custGeom>
              <a:avLst/>
              <a:gdLst/>
              <a:ahLst/>
              <a:cxnLst/>
              <a:rect l="l" t="t" r="r" b="b"/>
              <a:pathLst>
                <a:path w="8762" h="5286" extrusionOk="0">
                  <a:moveTo>
                    <a:pt x="0" y="1"/>
                  </a:moveTo>
                  <a:lnTo>
                    <a:pt x="0" y="1"/>
                  </a:lnTo>
                  <a:cubicBezTo>
                    <a:pt x="416" y="574"/>
                    <a:pt x="1035" y="981"/>
                    <a:pt x="1525" y="1486"/>
                  </a:cubicBezTo>
                  <a:cubicBezTo>
                    <a:pt x="1977" y="1956"/>
                    <a:pt x="2358" y="2493"/>
                    <a:pt x="2877" y="2893"/>
                  </a:cubicBezTo>
                  <a:cubicBezTo>
                    <a:pt x="3307" y="3225"/>
                    <a:pt x="3808" y="3440"/>
                    <a:pt x="4323" y="3605"/>
                  </a:cubicBezTo>
                  <a:cubicBezTo>
                    <a:pt x="5001" y="3826"/>
                    <a:pt x="5705" y="3961"/>
                    <a:pt x="6380" y="4197"/>
                  </a:cubicBezTo>
                  <a:cubicBezTo>
                    <a:pt x="7184" y="4480"/>
                    <a:pt x="7912" y="4928"/>
                    <a:pt x="8684" y="5282"/>
                  </a:cubicBezTo>
                  <a:cubicBezTo>
                    <a:pt x="8690" y="5285"/>
                    <a:pt x="8696" y="5286"/>
                    <a:pt x="8701" y="5286"/>
                  </a:cubicBezTo>
                  <a:cubicBezTo>
                    <a:pt x="8737" y="5286"/>
                    <a:pt x="8761" y="5235"/>
                    <a:pt x="8722" y="5213"/>
                  </a:cubicBezTo>
                  <a:cubicBezTo>
                    <a:pt x="7690" y="4710"/>
                    <a:pt x="6711" y="4177"/>
                    <a:pt x="5593" y="3876"/>
                  </a:cubicBezTo>
                  <a:cubicBezTo>
                    <a:pt x="4463" y="3574"/>
                    <a:pt x="3346" y="3311"/>
                    <a:pt x="2494" y="2449"/>
                  </a:cubicBezTo>
                  <a:cubicBezTo>
                    <a:pt x="2134" y="2082"/>
                    <a:pt x="1826" y="1668"/>
                    <a:pt x="1455" y="1312"/>
                  </a:cubicBezTo>
                  <a:cubicBezTo>
                    <a:pt x="1221" y="1089"/>
                    <a:pt x="968" y="881"/>
                    <a:pt x="730" y="659"/>
                  </a:cubicBezTo>
                  <a:cubicBezTo>
                    <a:pt x="529" y="469"/>
                    <a:pt x="314" y="274"/>
                    <a:pt x="135" y="5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35"/>
            <p:cNvSpPr/>
            <p:nvPr/>
          </p:nvSpPr>
          <p:spPr>
            <a:xfrm>
              <a:off x="2313005" y="3166753"/>
              <a:ext cx="62503" cy="34016"/>
            </a:xfrm>
            <a:custGeom>
              <a:avLst/>
              <a:gdLst/>
              <a:ahLst/>
              <a:cxnLst/>
              <a:rect l="l" t="t" r="r" b="b"/>
              <a:pathLst>
                <a:path w="1639" h="892" extrusionOk="0">
                  <a:moveTo>
                    <a:pt x="21" y="0"/>
                  </a:moveTo>
                  <a:cubicBezTo>
                    <a:pt x="8" y="0"/>
                    <a:pt x="1" y="19"/>
                    <a:pt x="14" y="30"/>
                  </a:cubicBezTo>
                  <a:cubicBezTo>
                    <a:pt x="488" y="385"/>
                    <a:pt x="1023" y="718"/>
                    <a:pt x="1595" y="890"/>
                  </a:cubicBezTo>
                  <a:cubicBezTo>
                    <a:pt x="1597" y="891"/>
                    <a:pt x="1599" y="891"/>
                    <a:pt x="1602" y="891"/>
                  </a:cubicBezTo>
                  <a:cubicBezTo>
                    <a:pt x="1625" y="891"/>
                    <a:pt x="1638" y="854"/>
                    <a:pt x="1615" y="844"/>
                  </a:cubicBezTo>
                  <a:cubicBezTo>
                    <a:pt x="1063" y="589"/>
                    <a:pt x="530" y="352"/>
                    <a:pt x="28" y="3"/>
                  </a:cubicBezTo>
                  <a:cubicBezTo>
                    <a:pt x="26" y="1"/>
                    <a:pt x="23" y="0"/>
                    <a:pt x="21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35"/>
            <p:cNvSpPr/>
            <p:nvPr/>
          </p:nvSpPr>
          <p:spPr>
            <a:xfrm>
              <a:off x="2257978" y="3078512"/>
              <a:ext cx="192696" cy="141099"/>
            </a:xfrm>
            <a:custGeom>
              <a:avLst/>
              <a:gdLst/>
              <a:ahLst/>
              <a:cxnLst/>
              <a:rect l="l" t="t" r="r" b="b"/>
              <a:pathLst>
                <a:path w="5053" h="3700" extrusionOk="0">
                  <a:moveTo>
                    <a:pt x="1" y="1"/>
                  </a:moveTo>
                  <a:lnTo>
                    <a:pt x="1" y="1"/>
                  </a:lnTo>
                  <a:cubicBezTo>
                    <a:pt x="174" y="171"/>
                    <a:pt x="356" y="337"/>
                    <a:pt x="550" y="487"/>
                  </a:cubicBezTo>
                  <a:cubicBezTo>
                    <a:pt x="926" y="773"/>
                    <a:pt x="1356" y="964"/>
                    <a:pt x="1792" y="1153"/>
                  </a:cubicBezTo>
                  <a:cubicBezTo>
                    <a:pt x="2638" y="1516"/>
                    <a:pt x="3448" y="1895"/>
                    <a:pt x="4189" y="2447"/>
                  </a:cubicBezTo>
                  <a:cubicBezTo>
                    <a:pt x="4434" y="2629"/>
                    <a:pt x="5053" y="3002"/>
                    <a:pt x="4944" y="3385"/>
                  </a:cubicBezTo>
                  <a:cubicBezTo>
                    <a:pt x="4893" y="3564"/>
                    <a:pt x="4778" y="3626"/>
                    <a:pt x="4635" y="3626"/>
                  </a:cubicBezTo>
                  <a:cubicBezTo>
                    <a:pt x="4331" y="3626"/>
                    <a:pt x="3901" y="3346"/>
                    <a:pt x="3690" y="3310"/>
                  </a:cubicBezTo>
                  <a:cubicBezTo>
                    <a:pt x="3689" y="3310"/>
                    <a:pt x="3687" y="3310"/>
                    <a:pt x="3686" y="3310"/>
                  </a:cubicBezTo>
                  <a:cubicBezTo>
                    <a:pt x="3667" y="3310"/>
                    <a:pt x="3658" y="3340"/>
                    <a:pt x="3681" y="3346"/>
                  </a:cubicBezTo>
                  <a:cubicBezTo>
                    <a:pt x="3981" y="3410"/>
                    <a:pt x="4290" y="3700"/>
                    <a:pt x="4611" y="3700"/>
                  </a:cubicBezTo>
                  <a:cubicBezTo>
                    <a:pt x="4641" y="3700"/>
                    <a:pt x="4672" y="3697"/>
                    <a:pt x="4703" y="3691"/>
                  </a:cubicBezTo>
                  <a:cubicBezTo>
                    <a:pt x="4911" y="3653"/>
                    <a:pt x="5051" y="3448"/>
                    <a:pt x="5020" y="3243"/>
                  </a:cubicBezTo>
                  <a:cubicBezTo>
                    <a:pt x="4975" y="2937"/>
                    <a:pt x="4644" y="2701"/>
                    <a:pt x="4421" y="2529"/>
                  </a:cubicBezTo>
                  <a:cubicBezTo>
                    <a:pt x="3999" y="2206"/>
                    <a:pt x="3568" y="1908"/>
                    <a:pt x="3096" y="1665"/>
                  </a:cubicBezTo>
                  <a:cubicBezTo>
                    <a:pt x="2563" y="1391"/>
                    <a:pt x="2003" y="1176"/>
                    <a:pt x="1461" y="925"/>
                  </a:cubicBezTo>
                  <a:cubicBezTo>
                    <a:pt x="988" y="706"/>
                    <a:pt x="594" y="423"/>
                    <a:pt x="217" y="88"/>
                  </a:cubicBezTo>
                  <a:lnTo>
                    <a:pt x="216" y="87"/>
                  </a:lnTo>
                  <a:lnTo>
                    <a:pt x="211" y="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35"/>
            <p:cNvSpPr/>
            <p:nvPr/>
          </p:nvSpPr>
          <p:spPr>
            <a:xfrm>
              <a:off x="2042026" y="2990422"/>
              <a:ext cx="228314" cy="139422"/>
            </a:xfrm>
            <a:custGeom>
              <a:avLst/>
              <a:gdLst/>
              <a:ahLst/>
              <a:cxnLst/>
              <a:rect l="l" t="t" r="r" b="b"/>
              <a:pathLst>
                <a:path w="5987" h="3656" extrusionOk="0">
                  <a:moveTo>
                    <a:pt x="1" y="0"/>
                  </a:moveTo>
                  <a:cubicBezTo>
                    <a:pt x="37" y="419"/>
                    <a:pt x="510" y="905"/>
                    <a:pt x="752" y="1105"/>
                  </a:cubicBezTo>
                  <a:cubicBezTo>
                    <a:pt x="1454" y="1680"/>
                    <a:pt x="2340" y="1914"/>
                    <a:pt x="3176" y="2222"/>
                  </a:cubicBezTo>
                  <a:cubicBezTo>
                    <a:pt x="4159" y="2584"/>
                    <a:pt x="4958" y="3271"/>
                    <a:pt x="5926" y="3652"/>
                  </a:cubicBezTo>
                  <a:cubicBezTo>
                    <a:pt x="5931" y="3654"/>
                    <a:pt x="5936" y="3655"/>
                    <a:pt x="5940" y="3655"/>
                  </a:cubicBezTo>
                  <a:cubicBezTo>
                    <a:pt x="5975" y="3655"/>
                    <a:pt x="5987" y="3593"/>
                    <a:pt x="5947" y="3578"/>
                  </a:cubicBezTo>
                  <a:cubicBezTo>
                    <a:pt x="5196" y="3278"/>
                    <a:pt x="4571" y="2755"/>
                    <a:pt x="3845" y="2411"/>
                  </a:cubicBezTo>
                  <a:cubicBezTo>
                    <a:pt x="3145" y="2080"/>
                    <a:pt x="2382" y="1904"/>
                    <a:pt x="1678" y="1581"/>
                  </a:cubicBezTo>
                  <a:cubicBezTo>
                    <a:pt x="1046" y="1290"/>
                    <a:pt x="325" y="826"/>
                    <a:pt x="114" y="119"/>
                  </a:cubicBezTo>
                  <a:cubicBezTo>
                    <a:pt x="103" y="91"/>
                    <a:pt x="97" y="63"/>
                    <a:pt x="94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35"/>
            <p:cNvSpPr/>
            <p:nvPr/>
          </p:nvSpPr>
          <p:spPr>
            <a:xfrm>
              <a:off x="2104298" y="3015896"/>
              <a:ext cx="1945" cy="915"/>
            </a:xfrm>
            <a:custGeom>
              <a:avLst/>
              <a:gdLst/>
              <a:ahLst/>
              <a:cxnLst/>
              <a:rect l="l" t="t" r="r" b="b"/>
              <a:pathLst>
                <a:path w="51" h="24" extrusionOk="0">
                  <a:moveTo>
                    <a:pt x="3" y="0"/>
                  </a:moveTo>
                  <a:lnTo>
                    <a:pt x="3" y="0"/>
                  </a:lnTo>
                  <a:cubicBezTo>
                    <a:pt x="0" y="10"/>
                    <a:pt x="9" y="23"/>
                    <a:pt x="23" y="23"/>
                  </a:cubicBezTo>
                  <a:cubicBezTo>
                    <a:pt x="23" y="23"/>
                    <a:pt x="24" y="23"/>
                    <a:pt x="25" y="23"/>
                  </a:cubicBezTo>
                  <a:cubicBezTo>
                    <a:pt x="32" y="22"/>
                    <a:pt x="43" y="20"/>
                    <a:pt x="51" y="17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CD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35"/>
            <p:cNvSpPr/>
            <p:nvPr/>
          </p:nvSpPr>
          <p:spPr>
            <a:xfrm>
              <a:off x="2158296" y="3037746"/>
              <a:ext cx="94727" cy="55868"/>
            </a:xfrm>
            <a:custGeom>
              <a:avLst/>
              <a:gdLst/>
              <a:ahLst/>
              <a:cxnLst/>
              <a:rect l="l" t="t" r="r" b="b"/>
              <a:pathLst>
                <a:path w="2484" h="1465" extrusionOk="0">
                  <a:moveTo>
                    <a:pt x="0" y="0"/>
                  </a:moveTo>
                  <a:lnTo>
                    <a:pt x="0" y="0"/>
                  </a:lnTo>
                  <a:cubicBezTo>
                    <a:pt x="254" y="204"/>
                    <a:pt x="488" y="419"/>
                    <a:pt x="706" y="569"/>
                  </a:cubicBezTo>
                  <a:cubicBezTo>
                    <a:pt x="1239" y="941"/>
                    <a:pt x="1826" y="1267"/>
                    <a:pt x="2448" y="1464"/>
                  </a:cubicBezTo>
                  <a:cubicBezTo>
                    <a:pt x="2450" y="1464"/>
                    <a:pt x="2452" y="1465"/>
                    <a:pt x="2454" y="1465"/>
                  </a:cubicBezTo>
                  <a:cubicBezTo>
                    <a:pt x="2472" y="1465"/>
                    <a:pt x="2484" y="1434"/>
                    <a:pt x="2463" y="1425"/>
                  </a:cubicBezTo>
                  <a:cubicBezTo>
                    <a:pt x="1667" y="1077"/>
                    <a:pt x="936" y="696"/>
                    <a:pt x="250" y="157"/>
                  </a:cubicBezTo>
                  <a:cubicBezTo>
                    <a:pt x="205" y="122"/>
                    <a:pt x="161" y="85"/>
                    <a:pt x="112" y="4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35"/>
            <p:cNvSpPr/>
            <p:nvPr/>
          </p:nvSpPr>
          <p:spPr>
            <a:xfrm>
              <a:off x="2278036" y="3109019"/>
              <a:ext cx="127409" cy="84050"/>
            </a:xfrm>
            <a:custGeom>
              <a:avLst/>
              <a:gdLst/>
              <a:ahLst/>
              <a:cxnLst/>
              <a:rect l="l" t="t" r="r" b="b"/>
              <a:pathLst>
                <a:path w="3341" h="2204" extrusionOk="0">
                  <a:moveTo>
                    <a:pt x="13" y="1"/>
                  </a:moveTo>
                  <a:cubicBezTo>
                    <a:pt x="6" y="1"/>
                    <a:pt x="0" y="13"/>
                    <a:pt x="8" y="18"/>
                  </a:cubicBezTo>
                  <a:cubicBezTo>
                    <a:pt x="611" y="363"/>
                    <a:pt x="1213" y="711"/>
                    <a:pt x="1817" y="1054"/>
                  </a:cubicBezTo>
                  <a:cubicBezTo>
                    <a:pt x="2334" y="1348"/>
                    <a:pt x="3023" y="1616"/>
                    <a:pt x="3283" y="2189"/>
                  </a:cubicBezTo>
                  <a:cubicBezTo>
                    <a:pt x="3287" y="2199"/>
                    <a:pt x="3295" y="2204"/>
                    <a:pt x="3303" y="2204"/>
                  </a:cubicBezTo>
                  <a:cubicBezTo>
                    <a:pt x="3321" y="2204"/>
                    <a:pt x="3341" y="2183"/>
                    <a:pt x="3330" y="2162"/>
                  </a:cubicBezTo>
                  <a:cubicBezTo>
                    <a:pt x="3099" y="1656"/>
                    <a:pt x="2570" y="1422"/>
                    <a:pt x="2107" y="1164"/>
                  </a:cubicBezTo>
                  <a:cubicBezTo>
                    <a:pt x="1412" y="774"/>
                    <a:pt x="714" y="389"/>
                    <a:pt x="18" y="2"/>
                  </a:cubicBezTo>
                  <a:cubicBezTo>
                    <a:pt x="16" y="1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35"/>
            <p:cNvSpPr/>
            <p:nvPr/>
          </p:nvSpPr>
          <p:spPr>
            <a:xfrm>
              <a:off x="2815800" y="3356241"/>
              <a:ext cx="205929" cy="232852"/>
            </a:xfrm>
            <a:custGeom>
              <a:avLst/>
              <a:gdLst/>
              <a:ahLst/>
              <a:cxnLst/>
              <a:rect l="l" t="t" r="r" b="b"/>
              <a:pathLst>
                <a:path w="5400" h="6106" extrusionOk="0">
                  <a:moveTo>
                    <a:pt x="2839" y="1"/>
                  </a:moveTo>
                  <a:cubicBezTo>
                    <a:pt x="1181" y="1"/>
                    <a:pt x="0" y="2110"/>
                    <a:pt x="168" y="3594"/>
                  </a:cubicBezTo>
                  <a:cubicBezTo>
                    <a:pt x="241" y="4241"/>
                    <a:pt x="493" y="4874"/>
                    <a:pt x="938" y="5352"/>
                  </a:cubicBezTo>
                  <a:cubicBezTo>
                    <a:pt x="1365" y="5811"/>
                    <a:pt x="1976" y="6105"/>
                    <a:pt x="2599" y="6105"/>
                  </a:cubicBezTo>
                  <a:cubicBezTo>
                    <a:pt x="2624" y="6105"/>
                    <a:pt x="2649" y="6105"/>
                    <a:pt x="2673" y="6104"/>
                  </a:cubicBezTo>
                  <a:cubicBezTo>
                    <a:pt x="3350" y="6077"/>
                    <a:pt x="3985" y="5698"/>
                    <a:pt x="4405" y="5167"/>
                  </a:cubicBezTo>
                  <a:cubicBezTo>
                    <a:pt x="5399" y="3904"/>
                    <a:pt x="5359" y="1096"/>
                    <a:pt x="3827" y="248"/>
                  </a:cubicBezTo>
                  <a:cubicBezTo>
                    <a:pt x="3569" y="105"/>
                    <a:pt x="3271" y="19"/>
                    <a:pt x="2927" y="3"/>
                  </a:cubicBezTo>
                  <a:cubicBezTo>
                    <a:pt x="2898" y="1"/>
                    <a:pt x="2868" y="1"/>
                    <a:pt x="28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35"/>
            <p:cNvSpPr/>
            <p:nvPr/>
          </p:nvSpPr>
          <p:spPr>
            <a:xfrm>
              <a:off x="2836354" y="3384307"/>
              <a:ext cx="82791" cy="158603"/>
            </a:xfrm>
            <a:custGeom>
              <a:avLst/>
              <a:gdLst/>
              <a:ahLst/>
              <a:cxnLst/>
              <a:rect l="l" t="t" r="r" b="b"/>
              <a:pathLst>
                <a:path w="2171" h="4159" extrusionOk="0">
                  <a:moveTo>
                    <a:pt x="2139" y="0"/>
                  </a:moveTo>
                  <a:cubicBezTo>
                    <a:pt x="1241" y="0"/>
                    <a:pt x="613" y="798"/>
                    <a:pt x="462" y="1629"/>
                  </a:cubicBezTo>
                  <a:cubicBezTo>
                    <a:pt x="328" y="2363"/>
                    <a:pt x="443" y="3804"/>
                    <a:pt x="1250" y="4157"/>
                  </a:cubicBezTo>
                  <a:cubicBezTo>
                    <a:pt x="1252" y="4158"/>
                    <a:pt x="1255" y="4158"/>
                    <a:pt x="1257" y="4158"/>
                  </a:cubicBezTo>
                  <a:cubicBezTo>
                    <a:pt x="1273" y="4158"/>
                    <a:pt x="1288" y="4141"/>
                    <a:pt x="1273" y="4128"/>
                  </a:cubicBezTo>
                  <a:cubicBezTo>
                    <a:pt x="0" y="3069"/>
                    <a:pt x="254" y="206"/>
                    <a:pt x="2156" y="23"/>
                  </a:cubicBezTo>
                  <a:cubicBezTo>
                    <a:pt x="2170" y="22"/>
                    <a:pt x="2170" y="1"/>
                    <a:pt x="2156" y="1"/>
                  </a:cubicBezTo>
                  <a:cubicBezTo>
                    <a:pt x="2150" y="1"/>
                    <a:pt x="2144" y="0"/>
                    <a:pt x="21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35"/>
            <p:cNvSpPr/>
            <p:nvPr/>
          </p:nvSpPr>
          <p:spPr>
            <a:xfrm>
              <a:off x="2895538" y="3523153"/>
              <a:ext cx="81647" cy="37258"/>
            </a:xfrm>
            <a:custGeom>
              <a:avLst/>
              <a:gdLst/>
              <a:ahLst/>
              <a:cxnLst/>
              <a:rect l="l" t="t" r="r" b="b"/>
              <a:pathLst>
                <a:path w="2141" h="977" extrusionOk="0">
                  <a:moveTo>
                    <a:pt x="2114" y="0"/>
                  </a:moveTo>
                  <a:cubicBezTo>
                    <a:pt x="2107" y="0"/>
                    <a:pt x="2100" y="4"/>
                    <a:pt x="2094" y="11"/>
                  </a:cubicBezTo>
                  <a:cubicBezTo>
                    <a:pt x="1872" y="344"/>
                    <a:pt x="1656" y="681"/>
                    <a:pt x="1277" y="850"/>
                  </a:cubicBezTo>
                  <a:cubicBezTo>
                    <a:pt x="1136" y="913"/>
                    <a:pt x="994" y="941"/>
                    <a:pt x="853" y="941"/>
                  </a:cubicBezTo>
                  <a:cubicBezTo>
                    <a:pt x="564" y="941"/>
                    <a:pt x="281" y="826"/>
                    <a:pt x="22" y="671"/>
                  </a:cubicBezTo>
                  <a:cubicBezTo>
                    <a:pt x="20" y="670"/>
                    <a:pt x="17" y="669"/>
                    <a:pt x="16" y="669"/>
                  </a:cubicBezTo>
                  <a:cubicBezTo>
                    <a:pt x="5" y="669"/>
                    <a:pt x="0" y="683"/>
                    <a:pt x="9" y="689"/>
                  </a:cubicBezTo>
                  <a:cubicBezTo>
                    <a:pt x="287" y="886"/>
                    <a:pt x="569" y="976"/>
                    <a:pt x="836" y="976"/>
                  </a:cubicBezTo>
                  <a:cubicBezTo>
                    <a:pt x="1371" y="976"/>
                    <a:pt x="1849" y="617"/>
                    <a:pt x="2133" y="33"/>
                  </a:cubicBezTo>
                  <a:cubicBezTo>
                    <a:pt x="2141" y="15"/>
                    <a:pt x="2128" y="0"/>
                    <a:pt x="2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35"/>
            <p:cNvSpPr/>
            <p:nvPr/>
          </p:nvSpPr>
          <p:spPr>
            <a:xfrm>
              <a:off x="2939697" y="3380227"/>
              <a:ext cx="52512" cy="122871"/>
            </a:xfrm>
            <a:custGeom>
              <a:avLst/>
              <a:gdLst/>
              <a:ahLst/>
              <a:cxnLst/>
              <a:rect l="l" t="t" r="r" b="b"/>
              <a:pathLst>
                <a:path w="1377" h="3222" extrusionOk="0">
                  <a:moveTo>
                    <a:pt x="56" y="0"/>
                  </a:moveTo>
                  <a:cubicBezTo>
                    <a:pt x="12" y="0"/>
                    <a:pt x="1" y="73"/>
                    <a:pt x="46" y="79"/>
                  </a:cubicBezTo>
                  <a:cubicBezTo>
                    <a:pt x="671" y="166"/>
                    <a:pt x="998" y="923"/>
                    <a:pt x="1150" y="1462"/>
                  </a:cubicBezTo>
                  <a:cubicBezTo>
                    <a:pt x="1313" y="2035"/>
                    <a:pt x="1305" y="2631"/>
                    <a:pt x="1148" y="3205"/>
                  </a:cubicBezTo>
                  <a:cubicBezTo>
                    <a:pt x="1145" y="3215"/>
                    <a:pt x="1153" y="3222"/>
                    <a:pt x="1162" y="3222"/>
                  </a:cubicBezTo>
                  <a:cubicBezTo>
                    <a:pt x="1168" y="3222"/>
                    <a:pt x="1173" y="3219"/>
                    <a:pt x="1176" y="3212"/>
                  </a:cubicBezTo>
                  <a:cubicBezTo>
                    <a:pt x="1376" y="2534"/>
                    <a:pt x="1369" y="1809"/>
                    <a:pt x="1121" y="1141"/>
                  </a:cubicBezTo>
                  <a:cubicBezTo>
                    <a:pt x="948" y="672"/>
                    <a:pt x="627" y="23"/>
                    <a:pt x="58" y="0"/>
                  </a:cubicBezTo>
                  <a:cubicBezTo>
                    <a:pt x="57" y="0"/>
                    <a:pt x="57" y="0"/>
                    <a:pt x="56" y="0"/>
                  </a:cubicBezTo>
                  <a:close/>
                </a:path>
              </a:pathLst>
            </a:custGeom>
            <a:solidFill>
              <a:srgbClr val="FCD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35"/>
            <p:cNvSpPr/>
            <p:nvPr/>
          </p:nvSpPr>
          <p:spPr>
            <a:xfrm>
              <a:off x="2867967" y="3397311"/>
              <a:ext cx="104414" cy="77414"/>
            </a:xfrm>
            <a:custGeom>
              <a:avLst/>
              <a:gdLst/>
              <a:ahLst/>
              <a:cxnLst/>
              <a:rect l="l" t="t" r="r" b="b"/>
              <a:pathLst>
                <a:path w="2738" h="2030" extrusionOk="0">
                  <a:moveTo>
                    <a:pt x="1465" y="1"/>
                  </a:moveTo>
                  <a:cubicBezTo>
                    <a:pt x="1401" y="1"/>
                    <a:pt x="1335" y="6"/>
                    <a:pt x="1268" y="16"/>
                  </a:cubicBezTo>
                  <a:cubicBezTo>
                    <a:pt x="352" y="161"/>
                    <a:pt x="1" y="1190"/>
                    <a:pt x="140" y="2009"/>
                  </a:cubicBezTo>
                  <a:cubicBezTo>
                    <a:pt x="142" y="2023"/>
                    <a:pt x="153" y="2029"/>
                    <a:pt x="165" y="2029"/>
                  </a:cubicBezTo>
                  <a:cubicBezTo>
                    <a:pt x="181" y="2029"/>
                    <a:pt x="199" y="2018"/>
                    <a:pt x="199" y="1999"/>
                  </a:cubicBezTo>
                  <a:cubicBezTo>
                    <a:pt x="200" y="1230"/>
                    <a:pt x="331" y="312"/>
                    <a:pt x="1225" y="112"/>
                  </a:cubicBezTo>
                  <a:cubicBezTo>
                    <a:pt x="1312" y="93"/>
                    <a:pt x="1397" y="84"/>
                    <a:pt x="1480" y="84"/>
                  </a:cubicBezTo>
                  <a:cubicBezTo>
                    <a:pt x="2153" y="84"/>
                    <a:pt x="2678" y="682"/>
                    <a:pt x="2651" y="1372"/>
                  </a:cubicBezTo>
                  <a:cubicBezTo>
                    <a:pt x="2651" y="1384"/>
                    <a:pt x="2659" y="1390"/>
                    <a:pt x="2667" y="1390"/>
                  </a:cubicBezTo>
                  <a:cubicBezTo>
                    <a:pt x="2675" y="1390"/>
                    <a:pt x="2683" y="1384"/>
                    <a:pt x="2684" y="1374"/>
                  </a:cubicBezTo>
                  <a:cubicBezTo>
                    <a:pt x="2738" y="641"/>
                    <a:pt x="2189" y="1"/>
                    <a:pt x="14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35"/>
            <p:cNvSpPr/>
            <p:nvPr/>
          </p:nvSpPr>
          <p:spPr>
            <a:xfrm>
              <a:off x="2881733" y="3487383"/>
              <a:ext cx="32262" cy="39889"/>
            </a:xfrm>
            <a:custGeom>
              <a:avLst/>
              <a:gdLst/>
              <a:ahLst/>
              <a:cxnLst/>
              <a:rect l="l" t="t" r="r" b="b"/>
              <a:pathLst>
                <a:path w="846" h="1046" extrusionOk="0">
                  <a:moveTo>
                    <a:pt x="17" y="0"/>
                  </a:moveTo>
                  <a:cubicBezTo>
                    <a:pt x="9" y="0"/>
                    <a:pt x="0" y="9"/>
                    <a:pt x="5" y="19"/>
                  </a:cubicBezTo>
                  <a:cubicBezTo>
                    <a:pt x="176" y="419"/>
                    <a:pt x="339" y="937"/>
                    <a:pt x="820" y="1045"/>
                  </a:cubicBezTo>
                  <a:cubicBezTo>
                    <a:pt x="821" y="1046"/>
                    <a:pt x="822" y="1046"/>
                    <a:pt x="823" y="1046"/>
                  </a:cubicBezTo>
                  <a:cubicBezTo>
                    <a:pt x="838" y="1046"/>
                    <a:pt x="845" y="1022"/>
                    <a:pt x="827" y="1017"/>
                  </a:cubicBezTo>
                  <a:cubicBezTo>
                    <a:pt x="362" y="866"/>
                    <a:pt x="208" y="412"/>
                    <a:pt x="27" y="6"/>
                  </a:cubicBezTo>
                  <a:cubicBezTo>
                    <a:pt x="25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35"/>
            <p:cNvSpPr/>
            <p:nvPr/>
          </p:nvSpPr>
          <p:spPr>
            <a:xfrm>
              <a:off x="2924138" y="3484180"/>
              <a:ext cx="49537" cy="40232"/>
            </a:xfrm>
            <a:custGeom>
              <a:avLst/>
              <a:gdLst/>
              <a:ahLst/>
              <a:cxnLst/>
              <a:rect l="l" t="t" r="r" b="b"/>
              <a:pathLst>
                <a:path w="1299" h="1055" extrusionOk="0">
                  <a:moveTo>
                    <a:pt x="1274" y="0"/>
                  </a:moveTo>
                  <a:cubicBezTo>
                    <a:pt x="1268" y="0"/>
                    <a:pt x="1262" y="3"/>
                    <a:pt x="1258" y="10"/>
                  </a:cubicBezTo>
                  <a:cubicBezTo>
                    <a:pt x="1038" y="494"/>
                    <a:pt x="730" y="1023"/>
                    <a:pt x="150" y="1023"/>
                  </a:cubicBezTo>
                  <a:cubicBezTo>
                    <a:pt x="107" y="1023"/>
                    <a:pt x="64" y="1021"/>
                    <a:pt x="19" y="1015"/>
                  </a:cubicBezTo>
                  <a:cubicBezTo>
                    <a:pt x="18" y="1015"/>
                    <a:pt x="18" y="1015"/>
                    <a:pt x="17" y="1015"/>
                  </a:cubicBezTo>
                  <a:cubicBezTo>
                    <a:pt x="3" y="1015"/>
                    <a:pt x="0" y="1044"/>
                    <a:pt x="16" y="1045"/>
                  </a:cubicBezTo>
                  <a:cubicBezTo>
                    <a:pt x="63" y="1052"/>
                    <a:pt x="109" y="1055"/>
                    <a:pt x="154" y="1055"/>
                  </a:cubicBezTo>
                  <a:cubicBezTo>
                    <a:pt x="722" y="1055"/>
                    <a:pt x="1127" y="541"/>
                    <a:pt x="1294" y="24"/>
                  </a:cubicBezTo>
                  <a:cubicBezTo>
                    <a:pt x="1299" y="11"/>
                    <a:pt x="1286" y="0"/>
                    <a:pt x="12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35"/>
            <p:cNvSpPr/>
            <p:nvPr/>
          </p:nvSpPr>
          <p:spPr>
            <a:xfrm>
              <a:off x="2891267" y="3417980"/>
              <a:ext cx="53236" cy="88969"/>
            </a:xfrm>
            <a:custGeom>
              <a:avLst/>
              <a:gdLst/>
              <a:ahLst/>
              <a:cxnLst/>
              <a:rect l="l" t="t" r="r" b="b"/>
              <a:pathLst>
                <a:path w="1396" h="2333" extrusionOk="0">
                  <a:moveTo>
                    <a:pt x="758" y="0"/>
                  </a:moveTo>
                  <a:cubicBezTo>
                    <a:pt x="575" y="0"/>
                    <a:pt x="402" y="62"/>
                    <a:pt x="256" y="237"/>
                  </a:cubicBezTo>
                  <a:cubicBezTo>
                    <a:pt x="1" y="544"/>
                    <a:pt x="18" y="989"/>
                    <a:pt x="72" y="1359"/>
                  </a:cubicBezTo>
                  <a:cubicBezTo>
                    <a:pt x="131" y="1736"/>
                    <a:pt x="291" y="2166"/>
                    <a:pt x="688" y="2299"/>
                  </a:cubicBezTo>
                  <a:cubicBezTo>
                    <a:pt x="755" y="2322"/>
                    <a:pt x="822" y="2332"/>
                    <a:pt x="886" y="2332"/>
                  </a:cubicBezTo>
                  <a:cubicBezTo>
                    <a:pt x="1112" y="2332"/>
                    <a:pt x="1312" y="2200"/>
                    <a:pt x="1389" y="1968"/>
                  </a:cubicBezTo>
                  <a:cubicBezTo>
                    <a:pt x="1395" y="1950"/>
                    <a:pt x="1379" y="1936"/>
                    <a:pt x="1364" y="1936"/>
                  </a:cubicBezTo>
                  <a:cubicBezTo>
                    <a:pt x="1356" y="1936"/>
                    <a:pt x="1348" y="1940"/>
                    <a:pt x="1343" y="1948"/>
                  </a:cubicBezTo>
                  <a:cubicBezTo>
                    <a:pt x="1240" y="2140"/>
                    <a:pt x="1076" y="2221"/>
                    <a:pt x="905" y="2221"/>
                  </a:cubicBezTo>
                  <a:cubicBezTo>
                    <a:pt x="711" y="2221"/>
                    <a:pt x="508" y="2115"/>
                    <a:pt x="376" y="1947"/>
                  </a:cubicBezTo>
                  <a:cubicBezTo>
                    <a:pt x="177" y="1692"/>
                    <a:pt x="130" y="1323"/>
                    <a:pt x="121" y="1009"/>
                  </a:cubicBezTo>
                  <a:cubicBezTo>
                    <a:pt x="114" y="744"/>
                    <a:pt x="151" y="382"/>
                    <a:pt x="383" y="210"/>
                  </a:cubicBezTo>
                  <a:cubicBezTo>
                    <a:pt x="528" y="102"/>
                    <a:pt x="684" y="62"/>
                    <a:pt x="843" y="62"/>
                  </a:cubicBezTo>
                  <a:cubicBezTo>
                    <a:pt x="1023" y="62"/>
                    <a:pt x="1207" y="113"/>
                    <a:pt x="1382" y="174"/>
                  </a:cubicBezTo>
                  <a:cubicBezTo>
                    <a:pt x="1384" y="175"/>
                    <a:pt x="1386" y="175"/>
                    <a:pt x="1387" y="175"/>
                  </a:cubicBezTo>
                  <a:cubicBezTo>
                    <a:pt x="1394" y="175"/>
                    <a:pt x="1395" y="165"/>
                    <a:pt x="1388" y="162"/>
                  </a:cubicBezTo>
                  <a:cubicBezTo>
                    <a:pt x="1182" y="79"/>
                    <a:pt x="964" y="0"/>
                    <a:pt x="7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35"/>
            <p:cNvSpPr/>
            <p:nvPr/>
          </p:nvSpPr>
          <p:spPr>
            <a:xfrm>
              <a:off x="2929363" y="3432890"/>
              <a:ext cx="32834" cy="49804"/>
            </a:xfrm>
            <a:custGeom>
              <a:avLst/>
              <a:gdLst/>
              <a:ahLst/>
              <a:cxnLst/>
              <a:rect l="l" t="t" r="r" b="b"/>
              <a:pathLst>
                <a:path w="861" h="1306" extrusionOk="0">
                  <a:moveTo>
                    <a:pt x="33" y="0"/>
                  </a:moveTo>
                  <a:cubicBezTo>
                    <a:pt x="9" y="0"/>
                    <a:pt x="0" y="37"/>
                    <a:pt x="25" y="39"/>
                  </a:cubicBezTo>
                  <a:cubicBezTo>
                    <a:pt x="534" y="133"/>
                    <a:pt x="701" y="849"/>
                    <a:pt x="587" y="1276"/>
                  </a:cubicBezTo>
                  <a:cubicBezTo>
                    <a:pt x="582" y="1292"/>
                    <a:pt x="597" y="1306"/>
                    <a:pt x="611" y="1306"/>
                  </a:cubicBezTo>
                  <a:cubicBezTo>
                    <a:pt x="618" y="1306"/>
                    <a:pt x="625" y="1302"/>
                    <a:pt x="630" y="1293"/>
                  </a:cubicBezTo>
                  <a:cubicBezTo>
                    <a:pt x="860" y="861"/>
                    <a:pt x="545" y="70"/>
                    <a:pt x="36" y="1"/>
                  </a:cubicBezTo>
                  <a:cubicBezTo>
                    <a:pt x="35" y="0"/>
                    <a:pt x="34" y="0"/>
                    <a:pt x="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35"/>
            <p:cNvSpPr/>
            <p:nvPr/>
          </p:nvSpPr>
          <p:spPr>
            <a:xfrm>
              <a:off x="2914719" y="3445589"/>
              <a:ext cx="23186" cy="40156"/>
            </a:xfrm>
            <a:custGeom>
              <a:avLst/>
              <a:gdLst/>
              <a:ahLst/>
              <a:cxnLst/>
              <a:rect l="l" t="t" r="r" b="b"/>
              <a:pathLst>
                <a:path w="608" h="1053" extrusionOk="0">
                  <a:moveTo>
                    <a:pt x="248" y="0"/>
                  </a:moveTo>
                  <a:cubicBezTo>
                    <a:pt x="244" y="0"/>
                    <a:pt x="240" y="2"/>
                    <a:pt x="237" y="5"/>
                  </a:cubicBezTo>
                  <a:cubicBezTo>
                    <a:pt x="20" y="171"/>
                    <a:pt x="0" y="490"/>
                    <a:pt x="84" y="734"/>
                  </a:cubicBezTo>
                  <a:cubicBezTo>
                    <a:pt x="136" y="893"/>
                    <a:pt x="271" y="1053"/>
                    <a:pt x="432" y="1053"/>
                  </a:cubicBezTo>
                  <a:cubicBezTo>
                    <a:pt x="480" y="1053"/>
                    <a:pt x="529" y="1039"/>
                    <a:pt x="579" y="1008"/>
                  </a:cubicBezTo>
                  <a:cubicBezTo>
                    <a:pt x="607" y="989"/>
                    <a:pt x="593" y="945"/>
                    <a:pt x="563" y="945"/>
                  </a:cubicBezTo>
                  <a:cubicBezTo>
                    <a:pt x="561" y="945"/>
                    <a:pt x="558" y="945"/>
                    <a:pt x="555" y="946"/>
                  </a:cubicBezTo>
                  <a:cubicBezTo>
                    <a:pt x="519" y="956"/>
                    <a:pt x="486" y="961"/>
                    <a:pt x="454" y="961"/>
                  </a:cubicBezTo>
                  <a:cubicBezTo>
                    <a:pt x="73" y="961"/>
                    <a:pt x="24" y="255"/>
                    <a:pt x="264" y="36"/>
                  </a:cubicBezTo>
                  <a:cubicBezTo>
                    <a:pt x="277" y="23"/>
                    <a:pt x="263" y="0"/>
                    <a:pt x="2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35"/>
            <p:cNvSpPr/>
            <p:nvPr/>
          </p:nvSpPr>
          <p:spPr>
            <a:xfrm>
              <a:off x="562927" y="2542730"/>
              <a:ext cx="2214385" cy="1170363"/>
            </a:xfrm>
            <a:custGeom>
              <a:avLst/>
              <a:gdLst/>
              <a:ahLst/>
              <a:cxnLst/>
              <a:rect l="l" t="t" r="r" b="b"/>
              <a:pathLst>
                <a:path w="58067" h="30690" extrusionOk="0">
                  <a:moveTo>
                    <a:pt x="2231" y="0"/>
                  </a:moveTo>
                  <a:cubicBezTo>
                    <a:pt x="1932" y="0"/>
                    <a:pt x="1595" y="66"/>
                    <a:pt x="1247" y="256"/>
                  </a:cubicBezTo>
                  <a:cubicBezTo>
                    <a:pt x="0" y="937"/>
                    <a:pt x="115" y="2314"/>
                    <a:pt x="672" y="2661"/>
                  </a:cubicBezTo>
                  <a:cubicBezTo>
                    <a:pt x="1230" y="3006"/>
                    <a:pt x="55861" y="30689"/>
                    <a:pt x="55861" y="30689"/>
                  </a:cubicBezTo>
                  <a:lnTo>
                    <a:pt x="58066" y="25081"/>
                  </a:lnTo>
                  <a:lnTo>
                    <a:pt x="3357" y="315"/>
                  </a:lnTo>
                  <a:cubicBezTo>
                    <a:pt x="3357" y="315"/>
                    <a:pt x="2886" y="0"/>
                    <a:pt x="2231" y="0"/>
                  </a:cubicBezTo>
                  <a:close/>
                </a:path>
              </a:pathLst>
            </a:custGeom>
            <a:gradFill>
              <a:gsLst>
                <a:gs pos="0">
                  <a:schemeClr val="accent4"/>
                </a:gs>
                <a:gs pos="25000">
                  <a:srgbClr val="075047"/>
                </a:gs>
                <a:gs pos="50000">
                  <a:schemeClr val="accent6"/>
                </a:gs>
                <a:gs pos="100000">
                  <a:srgbClr val="011728"/>
                </a:gs>
              </a:gsLst>
              <a:lin ang="18900044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35"/>
            <p:cNvSpPr/>
            <p:nvPr/>
          </p:nvSpPr>
          <p:spPr>
            <a:xfrm>
              <a:off x="580850" y="2580292"/>
              <a:ext cx="717853" cy="425587"/>
            </a:xfrm>
            <a:custGeom>
              <a:avLst/>
              <a:gdLst/>
              <a:ahLst/>
              <a:cxnLst/>
              <a:rect l="l" t="t" r="r" b="b"/>
              <a:pathLst>
                <a:path w="18824" h="11160" extrusionOk="0">
                  <a:moveTo>
                    <a:pt x="15" y="0"/>
                  </a:moveTo>
                  <a:cubicBezTo>
                    <a:pt x="8" y="7"/>
                    <a:pt x="3" y="18"/>
                    <a:pt x="0" y="25"/>
                  </a:cubicBezTo>
                  <a:cubicBezTo>
                    <a:pt x="584" y="393"/>
                    <a:pt x="1166" y="761"/>
                    <a:pt x="1753" y="1125"/>
                  </a:cubicBezTo>
                  <a:cubicBezTo>
                    <a:pt x="2272" y="1444"/>
                    <a:pt x="2854" y="1542"/>
                    <a:pt x="3449" y="1640"/>
                  </a:cubicBezTo>
                  <a:cubicBezTo>
                    <a:pt x="4118" y="1750"/>
                    <a:pt x="4747" y="1931"/>
                    <a:pt x="5399" y="2103"/>
                  </a:cubicBezTo>
                  <a:cubicBezTo>
                    <a:pt x="5814" y="2213"/>
                    <a:pt x="6231" y="2329"/>
                    <a:pt x="6602" y="2546"/>
                  </a:cubicBezTo>
                  <a:cubicBezTo>
                    <a:pt x="6959" y="2752"/>
                    <a:pt x="7260" y="3042"/>
                    <a:pt x="7599" y="3274"/>
                  </a:cubicBezTo>
                  <a:cubicBezTo>
                    <a:pt x="7915" y="3489"/>
                    <a:pt x="8237" y="3707"/>
                    <a:pt x="8590" y="3857"/>
                  </a:cubicBezTo>
                  <a:cubicBezTo>
                    <a:pt x="8922" y="3999"/>
                    <a:pt x="9281" y="4056"/>
                    <a:pt x="9632" y="4135"/>
                  </a:cubicBezTo>
                  <a:cubicBezTo>
                    <a:pt x="10105" y="4241"/>
                    <a:pt x="10517" y="4405"/>
                    <a:pt x="10894" y="4717"/>
                  </a:cubicBezTo>
                  <a:cubicBezTo>
                    <a:pt x="11194" y="4965"/>
                    <a:pt x="11455" y="5253"/>
                    <a:pt x="11746" y="5511"/>
                  </a:cubicBezTo>
                  <a:cubicBezTo>
                    <a:pt x="12358" y="6061"/>
                    <a:pt x="13033" y="6534"/>
                    <a:pt x="13682" y="7040"/>
                  </a:cubicBezTo>
                  <a:cubicBezTo>
                    <a:pt x="14320" y="7541"/>
                    <a:pt x="14940" y="8068"/>
                    <a:pt x="15554" y="8595"/>
                  </a:cubicBezTo>
                  <a:cubicBezTo>
                    <a:pt x="16491" y="9402"/>
                    <a:pt x="17426" y="10226"/>
                    <a:pt x="18427" y="10959"/>
                  </a:cubicBezTo>
                  <a:cubicBezTo>
                    <a:pt x="18559" y="11023"/>
                    <a:pt x="18690" y="11094"/>
                    <a:pt x="18823" y="11159"/>
                  </a:cubicBezTo>
                  <a:cubicBezTo>
                    <a:pt x="17784" y="10433"/>
                    <a:pt x="16816" y="9616"/>
                    <a:pt x="15859" y="8785"/>
                  </a:cubicBezTo>
                  <a:cubicBezTo>
                    <a:pt x="15246" y="8251"/>
                    <a:pt x="14634" y="7718"/>
                    <a:pt x="14000" y="7209"/>
                  </a:cubicBezTo>
                  <a:cubicBezTo>
                    <a:pt x="13360" y="6696"/>
                    <a:pt x="12686" y="6226"/>
                    <a:pt x="12058" y="5696"/>
                  </a:cubicBezTo>
                  <a:cubicBezTo>
                    <a:pt x="11524" y="5242"/>
                    <a:pt x="11055" y="4633"/>
                    <a:pt x="10417" y="4317"/>
                  </a:cubicBezTo>
                  <a:cubicBezTo>
                    <a:pt x="9685" y="3956"/>
                    <a:pt x="8862" y="3980"/>
                    <a:pt x="8144" y="3549"/>
                  </a:cubicBezTo>
                  <a:cubicBezTo>
                    <a:pt x="7500" y="3162"/>
                    <a:pt x="6959" y="2593"/>
                    <a:pt x="6261" y="2306"/>
                  </a:cubicBezTo>
                  <a:cubicBezTo>
                    <a:pt x="5611" y="2037"/>
                    <a:pt x="4860" y="1838"/>
                    <a:pt x="4168" y="1699"/>
                  </a:cubicBezTo>
                  <a:cubicBezTo>
                    <a:pt x="3450" y="1551"/>
                    <a:pt x="2649" y="1535"/>
                    <a:pt x="1988" y="1196"/>
                  </a:cubicBezTo>
                  <a:cubicBezTo>
                    <a:pt x="1312" y="847"/>
                    <a:pt x="662" y="417"/>
                    <a:pt x="15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35"/>
            <p:cNvSpPr/>
            <p:nvPr/>
          </p:nvSpPr>
          <p:spPr>
            <a:xfrm>
              <a:off x="573300" y="2612515"/>
              <a:ext cx="484009" cy="270720"/>
            </a:xfrm>
            <a:custGeom>
              <a:avLst/>
              <a:gdLst/>
              <a:ahLst/>
              <a:cxnLst/>
              <a:rect l="l" t="t" r="r" b="b"/>
              <a:pathLst>
                <a:path w="12692" h="7099" extrusionOk="0">
                  <a:moveTo>
                    <a:pt x="1" y="1"/>
                  </a:moveTo>
                  <a:cubicBezTo>
                    <a:pt x="1" y="15"/>
                    <a:pt x="2" y="25"/>
                    <a:pt x="5" y="37"/>
                  </a:cubicBezTo>
                  <a:lnTo>
                    <a:pt x="5" y="38"/>
                  </a:lnTo>
                  <a:cubicBezTo>
                    <a:pt x="1173" y="497"/>
                    <a:pt x="2341" y="955"/>
                    <a:pt x="3531" y="1355"/>
                  </a:cubicBezTo>
                  <a:cubicBezTo>
                    <a:pt x="4157" y="1569"/>
                    <a:pt x="4789" y="1721"/>
                    <a:pt x="5427" y="1893"/>
                  </a:cubicBezTo>
                  <a:cubicBezTo>
                    <a:pt x="6113" y="2079"/>
                    <a:pt x="6659" y="2468"/>
                    <a:pt x="7230" y="2870"/>
                  </a:cubicBezTo>
                  <a:cubicBezTo>
                    <a:pt x="7751" y="3240"/>
                    <a:pt x="8293" y="3575"/>
                    <a:pt x="8855" y="3884"/>
                  </a:cubicBezTo>
                  <a:cubicBezTo>
                    <a:pt x="9441" y="4206"/>
                    <a:pt x="10108" y="4451"/>
                    <a:pt x="10660" y="4831"/>
                  </a:cubicBezTo>
                  <a:cubicBezTo>
                    <a:pt x="11448" y="5376"/>
                    <a:pt x="12024" y="6194"/>
                    <a:pt x="12546" y="7025"/>
                  </a:cubicBezTo>
                  <a:lnTo>
                    <a:pt x="12547" y="7025"/>
                  </a:lnTo>
                  <a:cubicBezTo>
                    <a:pt x="12596" y="7051"/>
                    <a:pt x="12642" y="7075"/>
                    <a:pt x="12692" y="7098"/>
                  </a:cubicBezTo>
                  <a:cubicBezTo>
                    <a:pt x="12497" y="6803"/>
                    <a:pt x="12291" y="6516"/>
                    <a:pt x="12077" y="6233"/>
                  </a:cubicBezTo>
                  <a:cubicBezTo>
                    <a:pt x="11703" y="5735"/>
                    <a:pt x="11307" y="5221"/>
                    <a:pt x="10810" y="4841"/>
                  </a:cubicBezTo>
                  <a:cubicBezTo>
                    <a:pt x="10306" y="4461"/>
                    <a:pt x="9681" y="4236"/>
                    <a:pt x="9126" y="3942"/>
                  </a:cubicBezTo>
                  <a:cubicBezTo>
                    <a:pt x="8525" y="3626"/>
                    <a:pt x="7941" y="3277"/>
                    <a:pt x="7382" y="2890"/>
                  </a:cubicBezTo>
                  <a:cubicBezTo>
                    <a:pt x="6849" y="2519"/>
                    <a:pt x="6334" y="2114"/>
                    <a:pt x="5711" y="1906"/>
                  </a:cubicBezTo>
                  <a:cubicBezTo>
                    <a:pt x="5083" y="1694"/>
                    <a:pt x="4426" y="1583"/>
                    <a:pt x="3793" y="1375"/>
                  </a:cubicBezTo>
                  <a:cubicBezTo>
                    <a:pt x="2514" y="957"/>
                    <a:pt x="1257" y="480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35"/>
            <p:cNvSpPr/>
            <p:nvPr/>
          </p:nvSpPr>
          <p:spPr>
            <a:xfrm>
              <a:off x="2402391" y="3329547"/>
              <a:ext cx="354427" cy="221831"/>
            </a:xfrm>
            <a:custGeom>
              <a:avLst/>
              <a:gdLst/>
              <a:ahLst/>
              <a:cxnLst/>
              <a:rect l="l" t="t" r="r" b="b"/>
              <a:pathLst>
                <a:path w="9294" h="5817" extrusionOk="0">
                  <a:moveTo>
                    <a:pt x="0" y="0"/>
                  </a:moveTo>
                  <a:lnTo>
                    <a:pt x="0" y="0"/>
                  </a:lnTo>
                  <a:cubicBezTo>
                    <a:pt x="187" y="182"/>
                    <a:pt x="379" y="363"/>
                    <a:pt x="578" y="534"/>
                  </a:cubicBezTo>
                  <a:cubicBezTo>
                    <a:pt x="1333" y="1180"/>
                    <a:pt x="2225" y="1507"/>
                    <a:pt x="3133" y="1878"/>
                  </a:cubicBezTo>
                  <a:cubicBezTo>
                    <a:pt x="4225" y="2324"/>
                    <a:pt x="5161" y="3010"/>
                    <a:pt x="6124" y="3677"/>
                  </a:cubicBezTo>
                  <a:cubicBezTo>
                    <a:pt x="6645" y="4035"/>
                    <a:pt x="7161" y="4393"/>
                    <a:pt x="7678" y="4753"/>
                  </a:cubicBezTo>
                  <a:cubicBezTo>
                    <a:pt x="8188" y="5106"/>
                    <a:pt x="8691" y="5516"/>
                    <a:pt x="9239" y="5814"/>
                  </a:cubicBezTo>
                  <a:cubicBezTo>
                    <a:pt x="9243" y="5816"/>
                    <a:pt x="9247" y="5817"/>
                    <a:pt x="9251" y="5817"/>
                  </a:cubicBezTo>
                  <a:cubicBezTo>
                    <a:pt x="9273" y="5817"/>
                    <a:pt x="9294" y="5786"/>
                    <a:pt x="9273" y="5769"/>
                  </a:cubicBezTo>
                  <a:cubicBezTo>
                    <a:pt x="8836" y="5394"/>
                    <a:pt x="8324" y="5093"/>
                    <a:pt x="7851" y="4767"/>
                  </a:cubicBezTo>
                  <a:cubicBezTo>
                    <a:pt x="7334" y="4411"/>
                    <a:pt x="6814" y="4054"/>
                    <a:pt x="6296" y="3695"/>
                  </a:cubicBezTo>
                  <a:cubicBezTo>
                    <a:pt x="5349" y="3042"/>
                    <a:pt x="4420" y="2338"/>
                    <a:pt x="3354" y="1885"/>
                  </a:cubicBezTo>
                  <a:cubicBezTo>
                    <a:pt x="2306" y="1438"/>
                    <a:pt x="1303" y="1087"/>
                    <a:pt x="440" y="311"/>
                  </a:cubicBezTo>
                  <a:cubicBezTo>
                    <a:pt x="359" y="240"/>
                    <a:pt x="283" y="167"/>
                    <a:pt x="204" y="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35"/>
            <p:cNvSpPr/>
            <p:nvPr/>
          </p:nvSpPr>
          <p:spPr>
            <a:xfrm>
              <a:off x="687701" y="2688783"/>
              <a:ext cx="194870" cy="99837"/>
            </a:xfrm>
            <a:custGeom>
              <a:avLst/>
              <a:gdLst/>
              <a:ahLst/>
              <a:cxnLst/>
              <a:rect l="l" t="t" r="r" b="b"/>
              <a:pathLst>
                <a:path w="5110" h="2618" extrusionOk="0">
                  <a:moveTo>
                    <a:pt x="14" y="0"/>
                  </a:moveTo>
                  <a:cubicBezTo>
                    <a:pt x="3" y="0"/>
                    <a:pt x="1" y="15"/>
                    <a:pt x="10" y="17"/>
                  </a:cubicBezTo>
                  <a:cubicBezTo>
                    <a:pt x="928" y="275"/>
                    <a:pt x="2007" y="443"/>
                    <a:pt x="2809" y="978"/>
                  </a:cubicBezTo>
                  <a:cubicBezTo>
                    <a:pt x="3593" y="1499"/>
                    <a:pt x="4187" y="2229"/>
                    <a:pt x="5068" y="2616"/>
                  </a:cubicBezTo>
                  <a:cubicBezTo>
                    <a:pt x="5071" y="2617"/>
                    <a:pt x="5074" y="2618"/>
                    <a:pt x="5077" y="2618"/>
                  </a:cubicBezTo>
                  <a:cubicBezTo>
                    <a:pt x="5096" y="2618"/>
                    <a:pt x="5110" y="2593"/>
                    <a:pt x="5090" y="2580"/>
                  </a:cubicBezTo>
                  <a:cubicBezTo>
                    <a:pt x="4607" y="2292"/>
                    <a:pt x="4141" y="2013"/>
                    <a:pt x="3711" y="1643"/>
                  </a:cubicBezTo>
                  <a:cubicBezTo>
                    <a:pt x="3391" y="1369"/>
                    <a:pt x="3089" y="1075"/>
                    <a:pt x="2725" y="860"/>
                  </a:cubicBezTo>
                  <a:cubicBezTo>
                    <a:pt x="1917" y="386"/>
                    <a:pt x="912" y="232"/>
                    <a:pt x="16" y="0"/>
                  </a:cubicBezTo>
                  <a:cubicBezTo>
                    <a:pt x="16" y="0"/>
                    <a:pt x="15" y="0"/>
                    <a:pt x="14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35"/>
            <p:cNvSpPr/>
            <p:nvPr/>
          </p:nvSpPr>
          <p:spPr>
            <a:xfrm>
              <a:off x="621577" y="2567670"/>
              <a:ext cx="379405" cy="131299"/>
            </a:xfrm>
            <a:custGeom>
              <a:avLst/>
              <a:gdLst/>
              <a:ahLst/>
              <a:cxnLst/>
              <a:rect l="l" t="t" r="r" b="b"/>
              <a:pathLst>
                <a:path w="9949" h="3443" extrusionOk="0">
                  <a:moveTo>
                    <a:pt x="20" y="1"/>
                  </a:moveTo>
                  <a:cubicBezTo>
                    <a:pt x="10" y="1"/>
                    <a:pt x="1" y="18"/>
                    <a:pt x="10" y="25"/>
                  </a:cubicBezTo>
                  <a:cubicBezTo>
                    <a:pt x="667" y="555"/>
                    <a:pt x="1360" y="1104"/>
                    <a:pt x="2206" y="1277"/>
                  </a:cubicBezTo>
                  <a:cubicBezTo>
                    <a:pt x="2676" y="1373"/>
                    <a:pt x="3160" y="1322"/>
                    <a:pt x="3633" y="1401"/>
                  </a:cubicBezTo>
                  <a:cubicBezTo>
                    <a:pt x="4145" y="1484"/>
                    <a:pt x="4638" y="1667"/>
                    <a:pt x="5105" y="1888"/>
                  </a:cubicBezTo>
                  <a:cubicBezTo>
                    <a:pt x="6388" y="2490"/>
                    <a:pt x="7713" y="3442"/>
                    <a:pt x="9154" y="3442"/>
                  </a:cubicBezTo>
                  <a:cubicBezTo>
                    <a:pt x="9415" y="3442"/>
                    <a:pt x="9679" y="3411"/>
                    <a:pt x="9948" y="3341"/>
                  </a:cubicBezTo>
                  <a:lnTo>
                    <a:pt x="9849" y="3297"/>
                  </a:lnTo>
                  <a:cubicBezTo>
                    <a:pt x="9610" y="3352"/>
                    <a:pt x="9375" y="3377"/>
                    <a:pt x="9143" y="3377"/>
                  </a:cubicBezTo>
                  <a:cubicBezTo>
                    <a:pt x="7605" y="3377"/>
                    <a:pt x="6214" y="2280"/>
                    <a:pt x="4824" y="1694"/>
                  </a:cubicBezTo>
                  <a:cubicBezTo>
                    <a:pt x="4069" y="1376"/>
                    <a:pt x="3368" y="1335"/>
                    <a:pt x="2564" y="1264"/>
                  </a:cubicBezTo>
                  <a:cubicBezTo>
                    <a:pt x="1580" y="1178"/>
                    <a:pt x="784" y="585"/>
                    <a:pt x="27" y="3"/>
                  </a:cubicBezTo>
                  <a:cubicBezTo>
                    <a:pt x="25" y="1"/>
                    <a:pt x="23" y="1"/>
                    <a:pt x="20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35"/>
            <p:cNvSpPr/>
            <p:nvPr/>
          </p:nvSpPr>
          <p:spPr>
            <a:xfrm>
              <a:off x="651093" y="2549670"/>
              <a:ext cx="284602" cy="116197"/>
            </a:xfrm>
            <a:custGeom>
              <a:avLst/>
              <a:gdLst/>
              <a:ahLst/>
              <a:cxnLst/>
              <a:rect l="l" t="t" r="r" b="b"/>
              <a:pathLst>
                <a:path w="7463" h="3047" extrusionOk="0">
                  <a:moveTo>
                    <a:pt x="22" y="1"/>
                  </a:moveTo>
                  <a:cubicBezTo>
                    <a:pt x="11" y="1"/>
                    <a:pt x="1" y="16"/>
                    <a:pt x="10" y="24"/>
                  </a:cubicBezTo>
                  <a:cubicBezTo>
                    <a:pt x="467" y="441"/>
                    <a:pt x="985" y="782"/>
                    <a:pt x="1561" y="1013"/>
                  </a:cubicBezTo>
                  <a:cubicBezTo>
                    <a:pt x="2299" y="1308"/>
                    <a:pt x="3103" y="1334"/>
                    <a:pt x="3830" y="1659"/>
                  </a:cubicBezTo>
                  <a:cubicBezTo>
                    <a:pt x="4496" y="1959"/>
                    <a:pt x="5141" y="2290"/>
                    <a:pt x="5819" y="2569"/>
                  </a:cubicBezTo>
                  <a:cubicBezTo>
                    <a:pt x="6259" y="2749"/>
                    <a:pt x="6803" y="3047"/>
                    <a:pt x="7313" y="3047"/>
                  </a:cubicBezTo>
                  <a:cubicBezTo>
                    <a:pt x="7364" y="3047"/>
                    <a:pt x="7413" y="3044"/>
                    <a:pt x="7463" y="3038"/>
                  </a:cubicBezTo>
                  <a:lnTo>
                    <a:pt x="7305" y="2966"/>
                  </a:lnTo>
                  <a:cubicBezTo>
                    <a:pt x="6679" y="2953"/>
                    <a:pt x="5984" y="2565"/>
                    <a:pt x="5446" y="2333"/>
                  </a:cubicBezTo>
                  <a:cubicBezTo>
                    <a:pt x="4866" y="2085"/>
                    <a:pt x="4308" y="1779"/>
                    <a:pt x="3725" y="1540"/>
                  </a:cubicBezTo>
                  <a:cubicBezTo>
                    <a:pt x="3112" y="1286"/>
                    <a:pt x="2445" y="1258"/>
                    <a:pt x="1822" y="1048"/>
                  </a:cubicBezTo>
                  <a:cubicBezTo>
                    <a:pt x="1154" y="826"/>
                    <a:pt x="555" y="469"/>
                    <a:pt x="30" y="4"/>
                  </a:cubicBezTo>
                  <a:cubicBezTo>
                    <a:pt x="28" y="2"/>
                    <a:pt x="25" y="1"/>
                    <a:pt x="22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35"/>
            <p:cNvSpPr/>
            <p:nvPr/>
          </p:nvSpPr>
          <p:spPr>
            <a:xfrm>
              <a:off x="1021754" y="2712884"/>
              <a:ext cx="767963" cy="510971"/>
            </a:xfrm>
            <a:custGeom>
              <a:avLst/>
              <a:gdLst/>
              <a:ahLst/>
              <a:cxnLst/>
              <a:rect l="l" t="t" r="r" b="b"/>
              <a:pathLst>
                <a:path w="20138" h="13399" extrusionOk="0">
                  <a:moveTo>
                    <a:pt x="489" y="0"/>
                  </a:moveTo>
                  <a:cubicBezTo>
                    <a:pt x="0" y="730"/>
                    <a:pt x="799" y="1634"/>
                    <a:pt x="1380" y="2093"/>
                  </a:cubicBezTo>
                  <a:cubicBezTo>
                    <a:pt x="2592" y="3050"/>
                    <a:pt x="3826" y="3983"/>
                    <a:pt x="5098" y="4858"/>
                  </a:cubicBezTo>
                  <a:cubicBezTo>
                    <a:pt x="7743" y="6678"/>
                    <a:pt x="10492" y="8346"/>
                    <a:pt x="13203" y="10062"/>
                  </a:cubicBezTo>
                  <a:cubicBezTo>
                    <a:pt x="14512" y="10893"/>
                    <a:pt x="15803" y="11776"/>
                    <a:pt x="17150" y="12545"/>
                  </a:cubicBezTo>
                  <a:cubicBezTo>
                    <a:pt x="17528" y="12760"/>
                    <a:pt x="18569" y="13399"/>
                    <a:pt x="19292" y="13399"/>
                  </a:cubicBezTo>
                  <a:cubicBezTo>
                    <a:pt x="19592" y="13399"/>
                    <a:pt x="19837" y="13289"/>
                    <a:pt x="19957" y="12993"/>
                  </a:cubicBezTo>
                  <a:cubicBezTo>
                    <a:pt x="20137" y="12543"/>
                    <a:pt x="19776" y="12065"/>
                    <a:pt x="19485" y="11760"/>
                  </a:cubicBezTo>
                  <a:cubicBezTo>
                    <a:pt x="19047" y="11314"/>
                    <a:pt x="18505" y="10987"/>
                    <a:pt x="17970" y="10674"/>
                  </a:cubicBezTo>
                  <a:cubicBezTo>
                    <a:pt x="17358" y="10318"/>
                    <a:pt x="16763" y="9957"/>
                    <a:pt x="16226" y="9491"/>
                  </a:cubicBezTo>
                  <a:cubicBezTo>
                    <a:pt x="15741" y="9073"/>
                    <a:pt x="15304" y="8600"/>
                    <a:pt x="14890" y="8110"/>
                  </a:cubicBezTo>
                  <a:cubicBezTo>
                    <a:pt x="14182" y="7273"/>
                    <a:pt x="13531" y="6393"/>
                    <a:pt x="12808" y="5574"/>
                  </a:cubicBezTo>
                  <a:lnTo>
                    <a:pt x="12806" y="5574"/>
                  </a:lnTo>
                  <a:lnTo>
                    <a:pt x="12557" y="5461"/>
                  </a:lnTo>
                  <a:lnTo>
                    <a:pt x="12557" y="5461"/>
                  </a:lnTo>
                  <a:cubicBezTo>
                    <a:pt x="12961" y="5898"/>
                    <a:pt x="13342" y="6355"/>
                    <a:pt x="13715" y="6823"/>
                  </a:cubicBezTo>
                  <a:cubicBezTo>
                    <a:pt x="14437" y="7731"/>
                    <a:pt x="15142" y="8660"/>
                    <a:pt x="16004" y="9441"/>
                  </a:cubicBezTo>
                  <a:cubicBezTo>
                    <a:pt x="16862" y="10221"/>
                    <a:pt x="17907" y="10679"/>
                    <a:pt x="18837" y="11353"/>
                  </a:cubicBezTo>
                  <a:cubicBezTo>
                    <a:pt x="19088" y="11536"/>
                    <a:pt x="19335" y="11740"/>
                    <a:pt x="19537" y="11976"/>
                  </a:cubicBezTo>
                  <a:cubicBezTo>
                    <a:pt x="19651" y="12111"/>
                    <a:pt x="19750" y="12246"/>
                    <a:pt x="19815" y="12408"/>
                  </a:cubicBezTo>
                  <a:cubicBezTo>
                    <a:pt x="19958" y="12766"/>
                    <a:pt x="19862" y="13143"/>
                    <a:pt x="19449" y="13252"/>
                  </a:cubicBezTo>
                  <a:cubicBezTo>
                    <a:pt x="19390" y="13268"/>
                    <a:pt x="19328" y="13274"/>
                    <a:pt x="19265" y="13274"/>
                  </a:cubicBezTo>
                  <a:cubicBezTo>
                    <a:pt x="19017" y="13274"/>
                    <a:pt x="18751" y="13169"/>
                    <a:pt x="18533" y="13091"/>
                  </a:cubicBezTo>
                  <a:cubicBezTo>
                    <a:pt x="18182" y="12962"/>
                    <a:pt x="17844" y="12805"/>
                    <a:pt x="17513" y="12630"/>
                  </a:cubicBezTo>
                  <a:cubicBezTo>
                    <a:pt x="16315" y="11999"/>
                    <a:pt x="15187" y="11220"/>
                    <a:pt x="14046" y="10497"/>
                  </a:cubicBezTo>
                  <a:cubicBezTo>
                    <a:pt x="11645" y="8980"/>
                    <a:pt x="9235" y="7483"/>
                    <a:pt x="6855" y="5937"/>
                  </a:cubicBezTo>
                  <a:cubicBezTo>
                    <a:pt x="5544" y="5084"/>
                    <a:pt x="4256" y="4198"/>
                    <a:pt x="3007" y="3254"/>
                  </a:cubicBezTo>
                  <a:cubicBezTo>
                    <a:pt x="2369" y="2772"/>
                    <a:pt x="1700" y="2306"/>
                    <a:pt x="1102" y="1772"/>
                  </a:cubicBezTo>
                  <a:cubicBezTo>
                    <a:pt x="625" y="1349"/>
                    <a:pt x="177" y="604"/>
                    <a:pt x="539" y="22"/>
                  </a:cubicBezTo>
                  <a:lnTo>
                    <a:pt x="489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35"/>
            <p:cNvSpPr/>
            <p:nvPr/>
          </p:nvSpPr>
          <p:spPr>
            <a:xfrm>
              <a:off x="1083493" y="2733247"/>
              <a:ext cx="580872" cy="424900"/>
            </a:xfrm>
            <a:custGeom>
              <a:avLst/>
              <a:gdLst/>
              <a:ahLst/>
              <a:cxnLst/>
              <a:rect l="l" t="t" r="r" b="b"/>
              <a:pathLst>
                <a:path w="15232" h="11142" extrusionOk="0">
                  <a:moveTo>
                    <a:pt x="51" y="1"/>
                  </a:moveTo>
                  <a:cubicBezTo>
                    <a:pt x="40" y="34"/>
                    <a:pt x="32" y="73"/>
                    <a:pt x="29" y="108"/>
                  </a:cubicBezTo>
                  <a:cubicBezTo>
                    <a:pt x="1" y="543"/>
                    <a:pt x="544" y="947"/>
                    <a:pt x="821" y="1205"/>
                  </a:cubicBezTo>
                  <a:cubicBezTo>
                    <a:pt x="1319" y="1672"/>
                    <a:pt x="1896" y="1960"/>
                    <a:pt x="2499" y="2274"/>
                  </a:cubicBezTo>
                  <a:cubicBezTo>
                    <a:pt x="3124" y="2598"/>
                    <a:pt x="3737" y="2946"/>
                    <a:pt x="4341" y="3312"/>
                  </a:cubicBezTo>
                  <a:cubicBezTo>
                    <a:pt x="6802" y="4802"/>
                    <a:pt x="9079" y="6574"/>
                    <a:pt x="11348" y="8338"/>
                  </a:cubicBezTo>
                  <a:cubicBezTo>
                    <a:pt x="11945" y="8804"/>
                    <a:pt x="12542" y="9268"/>
                    <a:pt x="13144" y="9728"/>
                  </a:cubicBezTo>
                  <a:cubicBezTo>
                    <a:pt x="13774" y="10213"/>
                    <a:pt x="14399" y="10732"/>
                    <a:pt x="15084" y="11137"/>
                  </a:cubicBezTo>
                  <a:cubicBezTo>
                    <a:pt x="15090" y="11140"/>
                    <a:pt x="15096" y="11142"/>
                    <a:pt x="15103" y="11142"/>
                  </a:cubicBezTo>
                  <a:cubicBezTo>
                    <a:pt x="15119" y="11142"/>
                    <a:pt x="15135" y="11132"/>
                    <a:pt x="15140" y="11116"/>
                  </a:cubicBezTo>
                  <a:cubicBezTo>
                    <a:pt x="15232" y="10689"/>
                    <a:pt x="14881" y="10320"/>
                    <a:pt x="14608" y="10035"/>
                  </a:cubicBezTo>
                  <a:cubicBezTo>
                    <a:pt x="14236" y="9641"/>
                    <a:pt x="13789" y="9327"/>
                    <a:pt x="13351" y="9012"/>
                  </a:cubicBezTo>
                  <a:cubicBezTo>
                    <a:pt x="12272" y="8232"/>
                    <a:pt x="11372" y="7346"/>
                    <a:pt x="10640" y="6228"/>
                  </a:cubicBezTo>
                  <a:cubicBezTo>
                    <a:pt x="10631" y="6215"/>
                    <a:pt x="10619" y="6210"/>
                    <a:pt x="10608" y="6210"/>
                  </a:cubicBezTo>
                  <a:cubicBezTo>
                    <a:pt x="10582" y="6210"/>
                    <a:pt x="10557" y="6237"/>
                    <a:pt x="10575" y="6266"/>
                  </a:cubicBezTo>
                  <a:cubicBezTo>
                    <a:pt x="11355" y="7533"/>
                    <a:pt x="12431" y="8430"/>
                    <a:pt x="13617" y="9295"/>
                  </a:cubicBezTo>
                  <a:cubicBezTo>
                    <a:pt x="13930" y="9525"/>
                    <a:pt x="14239" y="9763"/>
                    <a:pt x="14511" y="10042"/>
                  </a:cubicBezTo>
                  <a:cubicBezTo>
                    <a:pt x="14659" y="10193"/>
                    <a:pt x="14833" y="10366"/>
                    <a:pt x="14934" y="10554"/>
                  </a:cubicBezTo>
                  <a:cubicBezTo>
                    <a:pt x="14985" y="10654"/>
                    <a:pt x="15203" y="10922"/>
                    <a:pt x="15000" y="11001"/>
                  </a:cubicBezTo>
                  <a:cubicBezTo>
                    <a:pt x="14998" y="11002"/>
                    <a:pt x="14996" y="11002"/>
                    <a:pt x="14994" y="11002"/>
                  </a:cubicBezTo>
                  <a:cubicBezTo>
                    <a:pt x="14935" y="11002"/>
                    <a:pt x="14682" y="10787"/>
                    <a:pt x="14647" y="10764"/>
                  </a:cubicBezTo>
                  <a:cubicBezTo>
                    <a:pt x="13995" y="10303"/>
                    <a:pt x="13367" y="9807"/>
                    <a:pt x="12735" y="9320"/>
                  </a:cubicBezTo>
                  <a:cubicBezTo>
                    <a:pt x="10121" y="7305"/>
                    <a:pt x="7551" y="5214"/>
                    <a:pt x="4741" y="3469"/>
                  </a:cubicBezTo>
                  <a:cubicBezTo>
                    <a:pt x="3941" y="2975"/>
                    <a:pt x="3124" y="2509"/>
                    <a:pt x="2287" y="2081"/>
                  </a:cubicBezTo>
                  <a:cubicBezTo>
                    <a:pt x="1818" y="1840"/>
                    <a:pt x="1375" y="1600"/>
                    <a:pt x="981" y="1245"/>
                  </a:cubicBezTo>
                  <a:cubicBezTo>
                    <a:pt x="822" y="1102"/>
                    <a:pt x="673" y="950"/>
                    <a:pt x="523" y="798"/>
                  </a:cubicBezTo>
                  <a:cubicBezTo>
                    <a:pt x="455" y="726"/>
                    <a:pt x="383" y="657"/>
                    <a:pt x="319" y="581"/>
                  </a:cubicBezTo>
                  <a:cubicBezTo>
                    <a:pt x="277" y="521"/>
                    <a:pt x="236" y="464"/>
                    <a:pt x="194" y="405"/>
                  </a:cubicBezTo>
                  <a:cubicBezTo>
                    <a:pt x="124" y="252"/>
                    <a:pt x="98" y="126"/>
                    <a:pt x="120" y="32"/>
                  </a:cubicBezTo>
                  <a:lnTo>
                    <a:pt x="5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35"/>
            <p:cNvSpPr/>
            <p:nvPr/>
          </p:nvSpPr>
          <p:spPr>
            <a:xfrm>
              <a:off x="1434210" y="2891198"/>
              <a:ext cx="49766" cy="64067"/>
            </a:xfrm>
            <a:custGeom>
              <a:avLst/>
              <a:gdLst/>
              <a:ahLst/>
              <a:cxnLst/>
              <a:rect l="l" t="t" r="r" b="b"/>
              <a:pathLst>
                <a:path w="1305" h="1680" extrusionOk="0">
                  <a:moveTo>
                    <a:pt x="1" y="1"/>
                  </a:moveTo>
                  <a:cubicBezTo>
                    <a:pt x="514" y="485"/>
                    <a:pt x="900" y="1084"/>
                    <a:pt x="1281" y="1675"/>
                  </a:cubicBezTo>
                  <a:cubicBezTo>
                    <a:pt x="1284" y="1678"/>
                    <a:pt x="1287" y="1680"/>
                    <a:pt x="1290" y="1680"/>
                  </a:cubicBezTo>
                  <a:cubicBezTo>
                    <a:pt x="1298" y="1680"/>
                    <a:pt x="1304" y="1672"/>
                    <a:pt x="1299" y="1665"/>
                  </a:cubicBezTo>
                  <a:cubicBezTo>
                    <a:pt x="968" y="1102"/>
                    <a:pt x="629" y="547"/>
                    <a:pt x="174" y="80"/>
                  </a:cubicBezTo>
                  <a:lnTo>
                    <a:pt x="173" y="8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35"/>
            <p:cNvSpPr/>
            <p:nvPr/>
          </p:nvSpPr>
          <p:spPr>
            <a:xfrm>
              <a:off x="1219211" y="2793804"/>
              <a:ext cx="236323" cy="181065"/>
            </a:xfrm>
            <a:custGeom>
              <a:avLst/>
              <a:gdLst/>
              <a:ahLst/>
              <a:cxnLst/>
              <a:rect l="l" t="t" r="r" b="b"/>
              <a:pathLst>
                <a:path w="6197" h="4748" extrusionOk="0">
                  <a:moveTo>
                    <a:pt x="1" y="1"/>
                  </a:moveTo>
                  <a:lnTo>
                    <a:pt x="1" y="1"/>
                  </a:lnTo>
                  <a:cubicBezTo>
                    <a:pt x="158" y="255"/>
                    <a:pt x="403" y="477"/>
                    <a:pt x="611" y="660"/>
                  </a:cubicBezTo>
                  <a:cubicBezTo>
                    <a:pt x="1128" y="1125"/>
                    <a:pt x="1715" y="1503"/>
                    <a:pt x="2308" y="1864"/>
                  </a:cubicBezTo>
                  <a:cubicBezTo>
                    <a:pt x="2923" y="2240"/>
                    <a:pt x="3546" y="2594"/>
                    <a:pt x="4131" y="3009"/>
                  </a:cubicBezTo>
                  <a:cubicBezTo>
                    <a:pt x="4861" y="3530"/>
                    <a:pt x="5468" y="4176"/>
                    <a:pt x="6156" y="4742"/>
                  </a:cubicBezTo>
                  <a:cubicBezTo>
                    <a:pt x="6161" y="4746"/>
                    <a:pt x="6166" y="4747"/>
                    <a:pt x="6170" y="4747"/>
                  </a:cubicBezTo>
                  <a:cubicBezTo>
                    <a:pt x="6185" y="4747"/>
                    <a:pt x="6196" y="4730"/>
                    <a:pt x="6186" y="4715"/>
                  </a:cubicBezTo>
                  <a:cubicBezTo>
                    <a:pt x="5279" y="3709"/>
                    <a:pt x="4168" y="2902"/>
                    <a:pt x="3017" y="2205"/>
                  </a:cubicBezTo>
                  <a:cubicBezTo>
                    <a:pt x="2459" y="1870"/>
                    <a:pt x="1895" y="1542"/>
                    <a:pt x="1364" y="1166"/>
                  </a:cubicBezTo>
                  <a:cubicBezTo>
                    <a:pt x="1008" y="912"/>
                    <a:pt x="402" y="508"/>
                    <a:pt x="89" y="4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35"/>
            <p:cNvSpPr/>
            <p:nvPr/>
          </p:nvSpPr>
          <p:spPr>
            <a:xfrm>
              <a:off x="1584343" y="2959267"/>
              <a:ext cx="174506" cy="140794"/>
            </a:xfrm>
            <a:custGeom>
              <a:avLst/>
              <a:gdLst/>
              <a:ahLst/>
              <a:cxnLst/>
              <a:rect l="l" t="t" r="r" b="b"/>
              <a:pathLst>
                <a:path w="4576" h="3692" extrusionOk="0">
                  <a:moveTo>
                    <a:pt x="1" y="0"/>
                  </a:moveTo>
                  <a:lnTo>
                    <a:pt x="1" y="0"/>
                  </a:lnTo>
                  <a:cubicBezTo>
                    <a:pt x="445" y="564"/>
                    <a:pt x="819" y="1187"/>
                    <a:pt x="1403" y="1639"/>
                  </a:cubicBezTo>
                  <a:cubicBezTo>
                    <a:pt x="2377" y="2390"/>
                    <a:pt x="3471" y="3013"/>
                    <a:pt x="4501" y="3685"/>
                  </a:cubicBezTo>
                  <a:cubicBezTo>
                    <a:pt x="4508" y="3690"/>
                    <a:pt x="4515" y="3691"/>
                    <a:pt x="4521" y="3691"/>
                  </a:cubicBezTo>
                  <a:cubicBezTo>
                    <a:pt x="4553" y="3691"/>
                    <a:pt x="4575" y="3640"/>
                    <a:pt x="4541" y="3619"/>
                  </a:cubicBezTo>
                  <a:cubicBezTo>
                    <a:pt x="3511" y="2953"/>
                    <a:pt x="2420" y="2331"/>
                    <a:pt x="1443" y="1587"/>
                  </a:cubicBezTo>
                  <a:cubicBezTo>
                    <a:pt x="891" y="1164"/>
                    <a:pt x="526" y="584"/>
                    <a:pt x="106" y="48"/>
                  </a:cubicBezTo>
                  <a:lnTo>
                    <a:pt x="103" y="48"/>
                  </a:lnTo>
                  <a:lnTo>
                    <a:pt x="101" y="4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35"/>
            <p:cNvSpPr/>
            <p:nvPr/>
          </p:nvSpPr>
          <p:spPr>
            <a:xfrm>
              <a:off x="1769826" y="3119353"/>
              <a:ext cx="96672" cy="136905"/>
            </a:xfrm>
            <a:custGeom>
              <a:avLst/>
              <a:gdLst/>
              <a:ahLst/>
              <a:cxnLst/>
              <a:rect l="l" t="t" r="r" b="b"/>
              <a:pathLst>
                <a:path w="2535" h="3590" extrusionOk="0">
                  <a:moveTo>
                    <a:pt x="41" y="1"/>
                  </a:moveTo>
                  <a:cubicBezTo>
                    <a:pt x="19" y="1"/>
                    <a:pt x="0" y="29"/>
                    <a:pt x="21" y="48"/>
                  </a:cubicBezTo>
                  <a:cubicBezTo>
                    <a:pt x="1091" y="1065"/>
                    <a:pt x="1834" y="2253"/>
                    <a:pt x="2469" y="3573"/>
                  </a:cubicBezTo>
                  <a:cubicBezTo>
                    <a:pt x="2474" y="3584"/>
                    <a:pt x="2484" y="3589"/>
                    <a:pt x="2494" y="3589"/>
                  </a:cubicBezTo>
                  <a:cubicBezTo>
                    <a:pt x="2513" y="3589"/>
                    <a:pt x="2534" y="3571"/>
                    <a:pt x="2527" y="3550"/>
                  </a:cubicBezTo>
                  <a:cubicBezTo>
                    <a:pt x="2038" y="2195"/>
                    <a:pt x="1112" y="978"/>
                    <a:pt x="60" y="9"/>
                  </a:cubicBezTo>
                  <a:cubicBezTo>
                    <a:pt x="54" y="3"/>
                    <a:pt x="47" y="1"/>
                    <a:pt x="41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35"/>
            <p:cNvSpPr/>
            <p:nvPr/>
          </p:nvSpPr>
          <p:spPr>
            <a:xfrm>
              <a:off x="1661412" y="2995913"/>
              <a:ext cx="549030" cy="472493"/>
            </a:xfrm>
            <a:custGeom>
              <a:avLst/>
              <a:gdLst/>
              <a:ahLst/>
              <a:cxnLst/>
              <a:rect l="l" t="t" r="r" b="b"/>
              <a:pathLst>
                <a:path w="14397" h="12390" extrusionOk="0">
                  <a:moveTo>
                    <a:pt x="41" y="1"/>
                  </a:moveTo>
                  <a:cubicBezTo>
                    <a:pt x="17" y="1"/>
                    <a:pt x="1" y="41"/>
                    <a:pt x="28" y="58"/>
                  </a:cubicBezTo>
                  <a:cubicBezTo>
                    <a:pt x="1096" y="831"/>
                    <a:pt x="2165" y="1601"/>
                    <a:pt x="3234" y="2372"/>
                  </a:cubicBezTo>
                  <a:cubicBezTo>
                    <a:pt x="3743" y="2739"/>
                    <a:pt x="4266" y="3098"/>
                    <a:pt x="4676" y="3578"/>
                  </a:cubicBezTo>
                  <a:cubicBezTo>
                    <a:pt x="5057" y="4024"/>
                    <a:pt x="5353" y="4533"/>
                    <a:pt x="5762" y="4956"/>
                  </a:cubicBezTo>
                  <a:cubicBezTo>
                    <a:pt x="6628" y="5850"/>
                    <a:pt x="7677" y="6588"/>
                    <a:pt x="8625" y="7392"/>
                  </a:cubicBezTo>
                  <a:cubicBezTo>
                    <a:pt x="9599" y="8219"/>
                    <a:pt x="10564" y="9055"/>
                    <a:pt x="11517" y="9906"/>
                  </a:cubicBezTo>
                  <a:cubicBezTo>
                    <a:pt x="12069" y="10401"/>
                    <a:pt x="12619" y="10899"/>
                    <a:pt x="13164" y="11401"/>
                  </a:cubicBezTo>
                  <a:cubicBezTo>
                    <a:pt x="13437" y="11653"/>
                    <a:pt x="13704" y="11920"/>
                    <a:pt x="13981" y="12179"/>
                  </a:cubicBezTo>
                  <a:lnTo>
                    <a:pt x="13982" y="12179"/>
                  </a:lnTo>
                  <a:cubicBezTo>
                    <a:pt x="14120" y="12249"/>
                    <a:pt x="14260" y="12320"/>
                    <a:pt x="14396" y="12390"/>
                  </a:cubicBezTo>
                  <a:cubicBezTo>
                    <a:pt x="14044" y="12039"/>
                    <a:pt x="13654" y="11713"/>
                    <a:pt x="13294" y="11381"/>
                  </a:cubicBezTo>
                  <a:cubicBezTo>
                    <a:pt x="12823" y="10949"/>
                    <a:pt x="12350" y="10521"/>
                    <a:pt x="11872" y="10097"/>
                  </a:cubicBezTo>
                  <a:cubicBezTo>
                    <a:pt x="10901" y="9225"/>
                    <a:pt x="9919" y="8371"/>
                    <a:pt x="8924" y="7528"/>
                  </a:cubicBezTo>
                  <a:cubicBezTo>
                    <a:pt x="7962" y="6714"/>
                    <a:pt x="6936" y="5956"/>
                    <a:pt x="6019" y="5092"/>
                  </a:cubicBezTo>
                  <a:cubicBezTo>
                    <a:pt x="5586" y="4688"/>
                    <a:pt x="5268" y="4209"/>
                    <a:pt x="4910" y="3743"/>
                  </a:cubicBezTo>
                  <a:cubicBezTo>
                    <a:pt x="4563" y="3296"/>
                    <a:pt x="4141" y="2939"/>
                    <a:pt x="3686" y="2605"/>
                  </a:cubicBezTo>
                  <a:cubicBezTo>
                    <a:pt x="2485" y="1728"/>
                    <a:pt x="1268" y="871"/>
                    <a:pt x="58" y="7"/>
                  </a:cubicBezTo>
                  <a:cubicBezTo>
                    <a:pt x="52" y="2"/>
                    <a:pt x="47" y="1"/>
                    <a:pt x="41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35"/>
            <p:cNvSpPr/>
            <p:nvPr/>
          </p:nvSpPr>
          <p:spPr>
            <a:xfrm>
              <a:off x="1841823" y="3075728"/>
              <a:ext cx="117380" cy="122146"/>
            </a:xfrm>
            <a:custGeom>
              <a:avLst/>
              <a:gdLst/>
              <a:ahLst/>
              <a:cxnLst/>
              <a:rect l="l" t="t" r="r" b="b"/>
              <a:pathLst>
                <a:path w="3078" h="3203" extrusionOk="0">
                  <a:moveTo>
                    <a:pt x="1" y="1"/>
                  </a:moveTo>
                  <a:lnTo>
                    <a:pt x="1" y="1"/>
                  </a:lnTo>
                  <a:cubicBezTo>
                    <a:pt x="326" y="438"/>
                    <a:pt x="579" y="952"/>
                    <a:pt x="902" y="1369"/>
                  </a:cubicBezTo>
                  <a:cubicBezTo>
                    <a:pt x="1467" y="2095"/>
                    <a:pt x="2192" y="2768"/>
                    <a:pt x="3014" y="3198"/>
                  </a:cubicBezTo>
                  <a:cubicBezTo>
                    <a:pt x="3019" y="3201"/>
                    <a:pt x="3025" y="3202"/>
                    <a:pt x="3030" y="3202"/>
                  </a:cubicBezTo>
                  <a:cubicBezTo>
                    <a:pt x="3059" y="3202"/>
                    <a:pt x="3077" y="3160"/>
                    <a:pt x="3049" y="3139"/>
                  </a:cubicBezTo>
                  <a:cubicBezTo>
                    <a:pt x="2149" y="2552"/>
                    <a:pt x="1361" y="1901"/>
                    <a:pt x="739" y="1012"/>
                  </a:cubicBezTo>
                  <a:cubicBezTo>
                    <a:pt x="527" y="706"/>
                    <a:pt x="338" y="365"/>
                    <a:pt x="121" y="5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35"/>
            <p:cNvSpPr/>
            <p:nvPr/>
          </p:nvSpPr>
          <p:spPr>
            <a:xfrm>
              <a:off x="1976817" y="3216480"/>
              <a:ext cx="324262" cy="276364"/>
            </a:xfrm>
            <a:custGeom>
              <a:avLst/>
              <a:gdLst/>
              <a:ahLst/>
              <a:cxnLst/>
              <a:rect l="l" t="t" r="r" b="b"/>
              <a:pathLst>
                <a:path w="8503" h="7247" extrusionOk="0">
                  <a:moveTo>
                    <a:pt x="25" y="0"/>
                  </a:moveTo>
                  <a:cubicBezTo>
                    <a:pt x="12" y="0"/>
                    <a:pt x="0" y="16"/>
                    <a:pt x="13" y="27"/>
                  </a:cubicBezTo>
                  <a:cubicBezTo>
                    <a:pt x="1474" y="1367"/>
                    <a:pt x="2942" y="2702"/>
                    <a:pt x="4413" y="4030"/>
                  </a:cubicBezTo>
                  <a:cubicBezTo>
                    <a:pt x="5122" y="4672"/>
                    <a:pt x="5827" y="5317"/>
                    <a:pt x="6542" y="5951"/>
                  </a:cubicBezTo>
                  <a:cubicBezTo>
                    <a:pt x="7117" y="6460"/>
                    <a:pt x="7730" y="6984"/>
                    <a:pt x="8464" y="7245"/>
                  </a:cubicBezTo>
                  <a:cubicBezTo>
                    <a:pt x="8467" y="7246"/>
                    <a:pt x="8469" y="7246"/>
                    <a:pt x="8471" y="7246"/>
                  </a:cubicBezTo>
                  <a:cubicBezTo>
                    <a:pt x="8490" y="7246"/>
                    <a:pt x="8502" y="7215"/>
                    <a:pt x="8483" y="7204"/>
                  </a:cubicBezTo>
                  <a:cubicBezTo>
                    <a:pt x="6893" y="6361"/>
                    <a:pt x="5627" y="4999"/>
                    <a:pt x="4298" y="3810"/>
                  </a:cubicBezTo>
                  <a:cubicBezTo>
                    <a:pt x="2879" y="2540"/>
                    <a:pt x="1460" y="1269"/>
                    <a:pt x="35" y="4"/>
                  </a:cubicBezTo>
                  <a:cubicBezTo>
                    <a:pt x="32" y="2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35"/>
            <p:cNvSpPr/>
            <p:nvPr/>
          </p:nvSpPr>
          <p:spPr>
            <a:xfrm>
              <a:off x="1961525" y="3129840"/>
              <a:ext cx="752098" cy="499340"/>
            </a:xfrm>
            <a:custGeom>
              <a:avLst/>
              <a:gdLst/>
              <a:ahLst/>
              <a:cxnLst/>
              <a:rect l="l" t="t" r="r" b="b"/>
              <a:pathLst>
                <a:path w="19722" h="13094" extrusionOk="0">
                  <a:moveTo>
                    <a:pt x="1" y="0"/>
                  </a:moveTo>
                  <a:lnTo>
                    <a:pt x="1" y="0"/>
                  </a:lnTo>
                  <a:cubicBezTo>
                    <a:pt x="1519" y="2225"/>
                    <a:pt x="4123" y="3422"/>
                    <a:pt x="5992" y="5321"/>
                  </a:cubicBezTo>
                  <a:cubicBezTo>
                    <a:pt x="6521" y="5857"/>
                    <a:pt x="7009" y="6391"/>
                    <a:pt x="7716" y="6692"/>
                  </a:cubicBezTo>
                  <a:cubicBezTo>
                    <a:pt x="8546" y="7048"/>
                    <a:pt x="9417" y="7288"/>
                    <a:pt x="10243" y="7657"/>
                  </a:cubicBezTo>
                  <a:cubicBezTo>
                    <a:pt x="11778" y="8340"/>
                    <a:pt x="13227" y="9196"/>
                    <a:pt x="14651" y="10079"/>
                  </a:cubicBezTo>
                  <a:cubicBezTo>
                    <a:pt x="16301" y="11102"/>
                    <a:pt x="17923" y="12164"/>
                    <a:pt x="19633" y="13087"/>
                  </a:cubicBezTo>
                  <a:cubicBezTo>
                    <a:pt x="19641" y="13092"/>
                    <a:pt x="19648" y="13093"/>
                    <a:pt x="19655" y="13093"/>
                  </a:cubicBezTo>
                  <a:cubicBezTo>
                    <a:pt x="19695" y="13093"/>
                    <a:pt x="19722" y="13033"/>
                    <a:pt x="19679" y="13008"/>
                  </a:cubicBezTo>
                  <a:cubicBezTo>
                    <a:pt x="16757" y="11430"/>
                    <a:pt x="14085" y="9425"/>
                    <a:pt x="11100" y="7958"/>
                  </a:cubicBezTo>
                  <a:cubicBezTo>
                    <a:pt x="10396" y="7612"/>
                    <a:pt x="9679" y="7298"/>
                    <a:pt x="8943" y="7032"/>
                  </a:cubicBezTo>
                  <a:cubicBezTo>
                    <a:pt x="8501" y="6873"/>
                    <a:pt x="8044" y="6752"/>
                    <a:pt x="7618" y="6557"/>
                  </a:cubicBezTo>
                  <a:cubicBezTo>
                    <a:pt x="7201" y="6364"/>
                    <a:pt x="6850" y="6077"/>
                    <a:pt x="6523" y="5756"/>
                  </a:cubicBezTo>
                  <a:cubicBezTo>
                    <a:pt x="5986" y="5230"/>
                    <a:pt x="5469" y="4697"/>
                    <a:pt x="4882" y="4221"/>
                  </a:cubicBezTo>
                  <a:cubicBezTo>
                    <a:pt x="4352" y="3791"/>
                    <a:pt x="3803" y="3389"/>
                    <a:pt x="3254" y="2980"/>
                  </a:cubicBezTo>
                  <a:cubicBezTo>
                    <a:pt x="2096" y="2116"/>
                    <a:pt x="929" y="1214"/>
                    <a:pt x="85" y="3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35"/>
            <p:cNvSpPr/>
            <p:nvPr/>
          </p:nvSpPr>
          <p:spPr>
            <a:xfrm>
              <a:off x="2103841" y="3193066"/>
              <a:ext cx="371054" cy="255581"/>
            </a:xfrm>
            <a:custGeom>
              <a:avLst/>
              <a:gdLst/>
              <a:ahLst/>
              <a:cxnLst/>
              <a:rect l="l" t="t" r="r" b="b"/>
              <a:pathLst>
                <a:path w="9730" h="6702" extrusionOk="0">
                  <a:moveTo>
                    <a:pt x="17" y="1"/>
                  </a:moveTo>
                  <a:cubicBezTo>
                    <a:pt x="9" y="1"/>
                    <a:pt x="0" y="13"/>
                    <a:pt x="8" y="22"/>
                  </a:cubicBezTo>
                  <a:cubicBezTo>
                    <a:pt x="687" y="802"/>
                    <a:pt x="1397" y="1553"/>
                    <a:pt x="2145" y="2264"/>
                  </a:cubicBezTo>
                  <a:cubicBezTo>
                    <a:pt x="2826" y="2910"/>
                    <a:pt x="3544" y="3660"/>
                    <a:pt x="4361" y="4134"/>
                  </a:cubicBezTo>
                  <a:cubicBezTo>
                    <a:pt x="4731" y="4348"/>
                    <a:pt x="5140" y="4412"/>
                    <a:pt x="5540" y="4543"/>
                  </a:cubicBezTo>
                  <a:cubicBezTo>
                    <a:pt x="6071" y="4716"/>
                    <a:pt x="6549" y="5007"/>
                    <a:pt x="7025" y="5294"/>
                  </a:cubicBezTo>
                  <a:cubicBezTo>
                    <a:pt x="7471" y="5562"/>
                    <a:pt x="7918" y="5831"/>
                    <a:pt x="8362" y="6099"/>
                  </a:cubicBezTo>
                  <a:cubicBezTo>
                    <a:pt x="8774" y="6347"/>
                    <a:pt x="9174" y="6635"/>
                    <a:pt x="9659" y="6701"/>
                  </a:cubicBezTo>
                  <a:cubicBezTo>
                    <a:pt x="9662" y="6701"/>
                    <a:pt x="9664" y="6702"/>
                    <a:pt x="9667" y="6702"/>
                  </a:cubicBezTo>
                  <a:cubicBezTo>
                    <a:pt x="9698" y="6702"/>
                    <a:pt x="9729" y="6670"/>
                    <a:pt x="9708" y="6639"/>
                  </a:cubicBezTo>
                  <a:cubicBezTo>
                    <a:pt x="9367" y="6098"/>
                    <a:pt x="8972" y="5597"/>
                    <a:pt x="8477" y="5188"/>
                  </a:cubicBezTo>
                  <a:cubicBezTo>
                    <a:pt x="8472" y="5184"/>
                    <a:pt x="8467" y="5182"/>
                    <a:pt x="8462" y="5182"/>
                  </a:cubicBezTo>
                  <a:cubicBezTo>
                    <a:pt x="8444" y="5182"/>
                    <a:pt x="8428" y="5204"/>
                    <a:pt x="8444" y="5221"/>
                  </a:cubicBezTo>
                  <a:cubicBezTo>
                    <a:pt x="8632" y="5415"/>
                    <a:pt x="8818" y="5612"/>
                    <a:pt x="8997" y="5818"/>
                  </a:cubicBezTo>
                  <a:cubicBezTo>
                    <a:pt x="9144" y="5987"/>
                    <a:pt x="9482" y="6284"/>
                    <a:pt x="9523" y="6512"/>
                  </a:cubicBezTo>
                  <a:cubicBezTo>
                    <a:pt x="9536" y="6579"/>
                    <a:pt x="9522" y="6602"/>
                    <a:pt x="9492" y="6602"/>
                  </a:cubicBezTo>
                  <a:cubicBezTo>
                    <a:pt x="9447" y="6602"/>
                    <a:pt x="9364" y="6548"/>
                    <a:pt x="9283" y="6515"/>
                  </a:cubicBezTo>
                  <a:cubicBezTo>
                    <a:pt x="9152" y="6463"/>
                    <a:pt x="9030" y="6399"/>
                    <a:pt x="8908" y="6328"/>
                  </a:cubicBezTo>
                  <a:cubicBezTo>
                    <a:pt x="8652" y="6184"/>
                    <a:pt x="8401" y="6026"/>
                    <a:pt x="8149" y="5874"/>
                  </a:cubicBezTo>
                  <a:cubicBezTo>
                    <a:pt x="7234" y="5325"/>
                    <a:pt x="6334" y="4674"/>
                    <a:pt x="5295" y="4391"/>
                  </a:cubicBezTo>
                  <a:cubicBezTo>
                    <a:pt x="4686" y="4223"/>
                    <a:pt x="4228" y="3985"/>
                    <a:pt x="3740" y="3582"/>
                  </a:cubicBezTo>
                  <a:cubicBezTo>
                    <a:pt x="3284" y="3205"/>
                    <a:pt x="2843" y="2816"/>
                    <a:pt x="2409" y="2416"/>
                  </a:cubicBezTo>
                  <a:cubicBezTo>
                    <a:pt x="1577" y="1649"/>
                    <a:pt x="782" y="845"/>
                    <a:pt x="24" y="5"/>
                  </a:cubicBezTo>
                  <a:cubicBezTo>
                    <a:pt x="22" y="2"/>
                    <a:pt x="19" y="1"/>
                    <a:pt x="17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35"/>
            <p:cNvSpPr/>
            <p:nvPr/>
          </p:nvSpPr>
          <p:spPr>
            <a:xfrm>
              <a:off x="2317505" y="3291070"/>
              <a:ext cx="98808" cy="88893"/>
            </a:xfrm>
            <a:custGeom>
              <a:avLst/>
              <a:gdLst/>
              <a:ahLst/>
              <a:cxnLst/>
              <a:rect l="l" t="t" r="r" b="b"/>
              <a:pathLst>
                <a:path w="2591" h="2331" extrusionOk="0">
                  <a:moveTo>
                    <a:pt x="0" y="0"/>
                  </a:moveTo>
                  <a:lnTo>
                    <a:pt x="0" y="0"/>
                  </a:lnTo>
                  <a:cubicBezTo>
                    <a:pt x="214" y="294"/>
                    <a:pt x="433" y="581"/>
                    <a:pt x="697" y="842"/>
                  </a:cubicBezTo>
                  <a:cubicBezTo>
                    <a:pt x="1257" y="1399"/>
                    <a:pt x="1899" y="1869"/>
                    <a:pt x="2543" y="2325"/>
                  </a:cubicBezTo>
                  <a:cubicBezTo>
                    <a:pt x="2548" y="2329"/>
                    <a:pt x="2552" y="2330"/>
                    <a:pt x="2556" y="2330"/>
                  </a:cubicBezTo>
                  <a:cubicBezTo>
                    <a:pt x="2576" y="2330"/>
                    <a:pt x="2591" y="2297"/>
                    <a:pt x="2572" y="2281"/>
                  </a:cubicBezTo>
                  <a:cubicBezTo>
                    <a:pt x="1908" y="1782"/>
                    <a:pt x="1234" y="1290"/>
                    <a:pt x="655" y="693"/>
                  </a:cubicBezTo>
                  <a:cubicBezTo>
                    <a:pt x="468" y="499"/>
                    <a:pt x="303" y="287"/>
                    <a:pt x="147" y="6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35"/>
            <p:cNvSpPr/>
            <p:nvPr/>
          </p:nvSpPr>
          <p:spPr>
            <a:xfrm>
              <a:off x="2178621" y="3228149"/>
              <a:ext cx="143273" cy="109066"/>
            </a:xfrm>
            <a:custGeom>
              <a:avLst/>
              <a:gdLst/>
              <a:ahLst/>
              <a:cxnLst/>
              <a:rect l="l" t="t" r="r" b="b"/>
              <a:pathLst>
                <a:path w="3757" h="2860" extrusionOk="0">
                  <a:moveTo>
                    <a:pt x="1" y="1"/>
                  </a:moveTo>
                  <a:lnTo>
                    <a:pt x="1" y="1"/>
                  </a:lnTo>
                  <a:cubicBezTo>
                    <a:pt x="474" y="634"/>
                    <a:pt x="1015" y="1236"/>
                    <a:pt x="1581" y="1771"/>
                  </a:cubicBezTo>
                  <a:cubicBezTo>
                    <a:pt x="1998" y="2165"/>
                    <a:pt x="2685" y="2860"/>
                    <a:pt x="3341" y="2860"/>
                  </a:cubicBezTo>
                  <a:cubicBezTo>
                    <a:pt x="3475" y="2860"/>
                    <a:pt x="3608" y="2831"/>
                    <a:pt x="3737" y="2764"/>
                  </a:cubicBezTo>
                  <a:cubicBezTo>
                    <a:pt x="3757" y="2755"/>
                    <a:pt x="3745" y="2723"/>
                    <a:pt x="3727" y="2723"/>
                  </a:cubicBezTo>
                  <a:cubicBezTo>
                    <a:pt x="3725" y="2723"/>
                    <a:pt x="3723" y="2723"/>
                    <a:pt x="3721" y="2724"/>
                  </a:cubicBezTo>
                  <a:cubicBezTo>
                    <a:pt x="3609" y="2769"/>
                    <a:pt x="3497" y="2789"/>
                    <a:pt x="3388" y="2789"/>
                  </a:cubicBezTo>
                  <a:cubicBezTo>
                    <a:pt x="2966" y="2789"/>
                    <a:pt x="2575" y="2494"/>
                    <a:pt x="2245" y="2238"/>
                  </a:cubicBezTo>
                  <a:cubicBezTo>
                    <a:pt x="1890" y="1964"/>
                    <a:pt x="1563" y="1659"/>
                    <a:pt x="1255" y="1337"/>
                  </a:cubicBezTo>
                  <a:cubicBezTo>
                    <a:pt x="878" y="947"/>
                    <a:pt x="548" y="518"/>
                    <a:pt x="211" y="9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35"/>
            <p:cNvSpPr/>
            <p:nvPr/>
          </p:nvSpPr>
          <p:spPr>
            <a:xfrm>
              <a:off x="2509738" y="3432814"/>
              <a:ext cx="192505" cy="156811"/>
            </a:xfrm>
            <a:custGeom>
              <a:avLst/>
              <a:gdLst/>
              <a:ahLst/>
              <a:cxnLst/>
              <a:rect l="l" t="t" r="r" b="b"/>
              <a:pathLst>
                <a:path w="5048" h="4112" extrusionOk="0">
                  <a:moveTo>
                    <a:pt x="39" y="0"/>
                  </a:moveTo>
                  <a:cubicBezTo>
                    <a:pt x="20" y="0"/>
                    <a:pt x="1" y="15"/>
                    <a:pt x="4" y="34"/>
                  </a:cubicBezTo>
                  <a:cubicBezTo>
                    <a:pt x="55" y="474"/>
                    <a:pt x="444" y="729"/>
                    <a:pt x="755" y="1002"/>
                  </a:cubicBezTo>
                  <a:cubicBezTo>
                    <a:pt x="1201" y="1394"/>
                    <a:pt x="1648" y="1786"/>
                    <a:pt x="2107" y="2161"/>
                  </a:cubicBezTo>
                  <a:cubicBezTo>
                    <a:pt x="3008" y="2899"/>
                    <a:pt x="3954" y="3577"/>
                    <a:pt x="4993" y="4107"/>
                  </a:cubicBezTo>
                  <a:cubicBezTo>
                    <a:pt x="4998" y="4110"/>
                    <a:pt x="5003" y="4112"/>
                    <a:pt x="5007" y="4112"/>
                  </a:cubicBezTo>
                  <a:cubicBezTo>
                    <a:pt x="5031" y="4112"/>
                    <a:pt x="5047" y="4074"/>
                    <a:pt x="5021" y="4060"/>
                  </a:cubicBezTo>
                  <a:cubicBezTo>
                    <a:pt x="4141" y="3600"/>
                    <a:pt x="3322" y="3040"/>
                    <a:pt x="2543" y="2426"/>
                  </a:cubicBezTo>
                  <a:cubicBezTo>
                    <a:pt x="1799" y="1840"/>
                    <a:pt x="1011" y="1231"/>
                    <a:pt x="351" y="550"/>
                  </a:cubicBezTo>
                  <a:cubicBezTo>
                    <a:pt x="287" y="483"/>
                    <a:pt x="10" y="212"/>
                    <a:pt x="142" y="103"/>
                  </a:cubicBezTo>
                  <a:cubicBezTo>
                    <a:pt x="145" y="101"/>
                    <a:pt x="150" y="99"/>
                    <a:pt x="157" y="99"/>
                  </a:cubicBezTo>
                  <a:cubicBezTo>
                    <a:pt x="222" y="99"/>
                    <a:pt x="447" y="212"/>
                    <a:pt x="476" y="223"/>
                  </a:cubicBezTo>
                  <a:cubicBezTo>
                    <a:pt x="677" y="305"/>
                    <a:pt x="870" y="403"/>
                    <a:pt x="1059" y="510"/>
                  </a:cubicBezTo>
                  <a:cubicBezTo>
                    <a:pt x="1409" y="711"/>
                    <a:pt x="1737" y="943"/>
                    <a:pt x="2057" y="1185"/>
                  </a:cubicBezTo>
                  <a:cubicBezTo>
                    <a:pt x="2720" y="1685"/>
                    <a:pt x="3361" y="2226"/>
                    <a:pt x="4112" y="2593"/>
                  </a:cubicBezTo>
                  <a:cubicBezTo>
                    <a:pt x="4116" y="2594"/>
                    <a:pt x="4119" y="2595"/>
                    <a:pt x="4123" y="2595"/>
                  </a:cubicBezTo>
                  <a:cubicBezTo>
                    <a:pt x="4143" y="2595"/>
                    <a:pt x="4157" y="2566"/>
                    <a:pt x="4135" y="2554"/>
                  </a:cubicBezTo>
                  <a:cubicBezTo>
                    <a:pt x="2728" y="1778"/>
                    <a:pt x="1617" y="474"/>
                    <a:pt x="47" y="1"/>
                  </a:cubicBezTo>
                  <a:cubicBezTo>
                    <a:pt x="45" y="0"/>
                    <a:pt x="42" y="0"/>
                    <a:pt x="39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35"/>
            <p:cNvSpPr/>
            <p:nvPr/>
          </p:nvSpPr>
          <p:spPr>
            <a:xfrm>
              <a:off x="2613767" y="3425263"/>
              <a:ext cx="127409" cy="87825"/>
            </a:xfrm>
            <a:custGeom>
              <a:avLst/>
              <a:gdLst/>
              <a:ahLst/>
              <a:cxnLst/>
              <a:rect l="l" t="t" r="r" b="b"/>
              <a:pathLst>
                <a:path w="3341" h="2303" extrusionOk="0">
                  <a:moveTo>
                    <a:pt x="1" y="0"/>
                  </a:moveTo>
                  <a:lnTo>
                    <a:pt x="1" y="0"/>
                  </a:lnTo>
                  <a:cubicBezTo>
                    <a:pt x="1126" y="715"/>
                    <a:pt x="2230" y="1456"/>
                    <a:pt x="3283" y="2296"/>
                  </a:cubicBezTo>
                  <a:cubicBezTo>
                    <a:pt x="3289" y="2301"/>
                    <a:pt x="3295" y="2303"/>
                    <a:pt x="3300" y="2303"/>
                  </a:cubicBezTo>
                  <a:cubicBezTo>
                    <a:pt x="3322" y="2303"/>
                    <a:pt x="3341" y="2276"/>
                    <a:pt x="3320" y="2260"/>
                  </a:cubicBezTo>
                  <a:cubicBezTo>
                    <a:pt x="2521" y="1608"/>
                    <a:pt x="1688" y="966"/>
                    <a:pt x="824" y="37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35"/>
            <p:cNvSpPr/>
            <p:nvPr/>
          </p:nvSpPr>
          <p:spPr>
            <a:xfrm>
              <a:off x="2637066" y="3492493"/>
              <a:ext cx="205929" cy="232890"/>
            </a:xfrm>
            <a:custGeom>
              <a:avLst/>
              <a:gdLst/>
              <a:ahLst/>
              <a:cxnLst/>
              <a:rect l="l" t="t" r="r" b="b"/>
              <a:pathLst>
                <a:path w="5400" h="6107" extrusionOk="0">
                  <a:moveTo>
                    <a:pt x="2841" y="1"/>
                  </a:moveTo>
                  <a:cubicBezTo>
                    <a:pt x="1182" y="1"/>
                    <a:pt x="1" y="2111"/>
                    <a:pt x="168" y="3594"/>
                  </a:cubicBezTo>
                  <a:cubicBezTo>
                    <a:pt x="241" y="4242"/>
                    <a:pt x="494" y="4876"/>
                    <a:pt x="938" y="5353"/>
                  </a:cubicBezTo>
                  <a:cubicBezTo>
                    <a:pt x="1365" y="5811"/>
                    <a:pt x="1976" y="6107"/>
                    <a:pt x="2600" y="6107"/>
                  </a:cubicBezTo>
                  <a:cubicBezTo>
                    <a:pt x="2624" y="6107"/>
                    <a:pt x="2649" y="6106"/>
                    <a:pt x="2674" y="6105"/>
                  </a:cubicBezTo>
                  <a:cubicBezTo>
                    <a:pt x="3350" y="6078"/>
                    <a:pt x="3985" y="5700"/>
                    <a:pt x="4405" y="5168"/>
                  </a:cubicBezTo>
                  <a:cubicBezTo>
                    <a:pt x="5400" y="3905"/>
                    <a:pt x="5359" y="1098"/>
                    <a:pt x="3827" y="249"/>
                  </a:cubicBezTo>
                  <a:cubicBezTo>
                    <a:pt x="3569" y="106"/>
                    <a:pt x="3271" y="20"/>
                    <a:pt x="2927" y="3"/>
                  </a:cubicBezTo>
                  <a:cubicBezTo>
                    <a:pt x="2898" y="2"/>
                    <a:pt x="2870" y="1"/>
                    <a:pt x="28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35"/>
            <p:cNvSpPr/>
            <p:nvPr/>
          </p:nvSpPr>
          <p:spPr>
            <a:xfrm>
              <a:off x="2657621" y="3520598"/>
              <a:ext cx="82791" cy="158603"/>
            </a:xfrm>
            <a:custGeom>
              <a:avLst/>
              <a:gdLst/>
              <a:ahLst/>
              <a:cxnLst/>
              <a:rect l="l" t="t" r="r" b="b"/>
              <a:pathLst>
                <a:path w="2171" h="4159" extrusionOk="0">
                  <a:moveTo>
                    <a:pt x="2137" y="1"/>
                  </a:moveTo>
                  <a:cubicBezTo>
                    <a:pt x="1238" y="1"/>
                    <a:pt x="613" y="798"/>
                    <a:pt x="462" y="1629"/>
                  </a:cubicBezTo>
                  <a:cubicBezTo>
                    <a:pt x="329" y="2362"/>
                    <a:pt x="443" y="3803"/>
                    <a:pt x="1250" y="4157"/>
                  </a:cubicBezTo>
                  <a:cubicBezTo>
                    <a:pt x="1253" y="4158"/>
                    <a:pt x="1255" y="4159"/>
                    <a:pt x="1257" y="4159"/>
                  </a:cubicBezTo>
                  <a:cubicBezTo>
                    <a:pt x="1273" y="4159"/>
                    <a:pt x="1288" y="4141"/>
                    <a:pt x="1273" y="4129"/>
                  </a:cubicBezTo>
                  <a:cubicBezTo>
                    <a:pt x="0" y="3070"/>
                    <a:pt x="254" y="205"/>
                    <a:pt x="2156" y="24"/>
                  </a:cubicBezTo>
                  <a:cubicBezTo>
                    <a:pt x="2170" y="23"/>
                    <a:pt x="2170" y="1"/>
                    <a:pt x="2156" y="1"/>
                  </a:cubicBezTo>
                  <a:cubicBezTo>
                    <a:pt x="2150" y="1"/>
                    <a:pt x="2143" y="1"/>
                    <a:pt x="21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35"/>
            <p:cNvSpPr/>
            <p:nvPr/>
          </p:nvSpPr>
          <p:spPr>
            <a:xfrm>
              <a:off x="2716804" y="3659444"/>
              <a:ext cx="81685" cy="37220"/>
            </a:xfrm>
            <a:custGeom>
              <a:avLst/>
              <a:gdLst/>
              <a:ahLst/>
              <a:cxnLst/>
              <a:rect l="l" t="t" r="r" b="b"/>
              <a:pathLst>
                <a:path w="2142" h="976" extrusionOk="0">
                  <a:moveTo>
                    <a:pt x="2113" y="0"/>
                  </a:moveTo>
                  <a:cubicBezTo>
                    <a:pt x="2107" y="0"/>
                    <a:pt x="2100" y="3"/>
                    <a:pt x="2095" y="10"/>
                  </a:cubicBezTo>
                  <a:cubicBezTo>
                    <a:pt x="1872" y="344"/>
                    <a:pt x="1656" y="681"/>
                    <a:pt x="1278" y="849"/>
                  </a:cubicBezTo>
                  <a:cubicBezTo>
                    <a:pt x="1136" y="913"/>
                    <a:pt x="993" y="940"/>
                    <a:pt x="852" y="940"/>
                  </a:cubicBezTo>
                  <a:cubicBezTo>
                    <a:pt x="563" y="940"/>
                    <a:pt x="281" y="826"/>
                    <a:pt x="22" y="670"/>
                  </a:cubicBezTo>
                  <a:cubicBezTo>
                    <a:pt x="20" y="669"/>
                    <a:pt x="18" y="668"/>
                    <a:pt x="16" y="668"/>
                  </a:cubicBezTo>
                  <a:cubicBezTo>
                    <a:pt x="6" y="668"/>
                    <a:pt x="1" y="684"/>
                    <a:pt x="9" y="690"/>
                  </a:cubicBezTo>
                  <a:cubicBezTo>
                    <a:pt x="287" y="886"/>
                    <a:pt x="569" y="976"/>
                    <a:pt x="837" y="976"/>
                  </a:cubicBezTo>
                  <a:cubicBezTo>
                    <a:pt x="1372" y="976"/>
                    <a:pt x="1851" y="617"/>
                    <a:pt x="2133" y="32"/>
                  </a:cubicBezTo>
                  <a:cubicBezTo>
                    <a:pt x="2141" y="15"/>
                    <a:pt x="2128" y="0"/>
                    <a:pt x="21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35"/>
            <p:cNvSpPr/>
            <p:nvPr/>
          </p:nvSpPr>
          <p:spPr>
            <a:xfrm>
              <a:off x="2761002" y="3516518"/>
              <a:ext cx="52474" cy="122909"/>
            </a:xfrm>
            <a:custGeom>
              <a:avLst/>
              <a:gdLst/>
              <a:ahLst/>
              <a:cxnLst/>
              <a:rect l="l" t="t" r="r" b="b"/>
              <a:pathLst>
                <a:path w="1376" h="3223" extrusionOk="0">
                  <a:moveTo>
                    <a:pt x="55" y="0"/>
                  </a:moveTo>
                  <a:cubicBezTo>
                    <a:pt x="11" y="0"/>
                    <a:pt x="1" y="74"/>
                    <a:pt x="46" y="79"/>
                  </a:cubicBezTo>
                  <a:cubicBezTo>
                    <a:pt x="670" y="167"/>
                    <a:pt x="997" y="922"/>
                    <a:pt x="1149" y="1462"/>
                  </a:cubicBezTo>
                  <a:cubicBezTo>
                    <a:pt x="1313" y="2036"/>
                    <a:pt x="1304" y="2632"/>
                    <a:pt x="1148" y="3205"/>
                  </a:cubicBezTo>
                  <a:cubicBezTo>
                    <a:pt x="1144" y="3215"/>
                    <a:pt x="1153" y="3222"/>
                    <a:pt x="1162" y="3222"/>
                  </a:cubicBezTo>
                  <a:cubicBezTo>
                    <a:pt x="1167" y="3222"/>
                    <a:pt x="1173" y="3220"/>
                    <a:pt x="1175" y="3212"/>
                  </a:cubicBezTo>
                  <a:cubicBezTo>
                    <a:pt x="1376" y="2533"/>
                    <a:pt x="1367" y="1809"/>
                    <a:pt x="1120" y="1141"/>
                  </a:cubicBezTo>
                  <a:cubicBezTo>
                    <a:pt x="947" y="671"/>
                    <a:pt x="627" y="23"/>
                    <a:pt x="57" y="1"/>
                  </a:cubicBezTo>
                  <a:cubicBezTo>
                    <a:pt x="56" y="0"/>
                    <a:pt x="55" y="0"/>
                    <a:pt x="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35"/>
            <p:cNvSpPr/>
            <p:nvPr/>
          </p:nvSpPr>
          <p:spPr>
            <a:xfrm>
              <a:off x="2689272" y="3533640"/>
              <a:ext cx="104414" cy="77376"/>
            </a:xfrm>
            <a:custGeom>
              <a:avLst/>
              <a:gdLst/>
              <a:ahLst/>
              <a:cxnLst/>
              <a:rect l="l" t="t" r="r" b="b"/>
              <a:pathLst>
                <a:path w="2738" h="2029" extrusionOk="0">
                  <a:moveTo>
                    <a:pt x="1465" y="0"/>
                  </a:moveTo>
                  <a:cubicBezTo>
                    <a:pt x="1400" y="0"/>
                    <a:pt x="1334" y="5"/>
                    <a:pt x="1267" y="16"/>
                  </a:cubicBezTo>
                  <a:cubicBezTo>
                    <a:pt x="351" y="161"/>
                    <a:pt x="0" y="1188"/>
                    <a:pt x="139" y="2008"/>
                  </a:cubicBezTo>
                  <a:cubicBezTo>
                    <a:pt x="141" y="2022"/>
                    <a:pt x="152" y="2029"/>
                    <a:pt x="165" y="2029"/>
                  </a:cubicBezTo>
                  <a:cubicBezTo>
                    <a:pt x="180" y="2029"/>
                    <a:pt x="198" y="2018"/>
                    <a:pt x="198" y="1998"/>
                  </a:cubicBezTo>
                  <a:cubicBezTo>
                    <a:pt x="200" y="1230"/>
                    <a:pt x="330" y="311"/>
                    <a:pt x="1224" y="112"/>
                  </a:cubicBezTo>
                  <a:cubicBezTo>
                    <a:pt x="1312" y="92"/>
                    <a:pt x="1397" y="83"/>
                    <a:pt x="1481" y="83"/>
                  </a:cubicBezTo>
                  <a:cubicBezTo>
                    <a:pt x="2153" y="83"/>
                    <a:pt x="2677" y="682"/>
                    <a:pt x="2650" y="1372"/>
                  </a:cubicBezTo>
                  <a:cubicBezTo>
                    <a:pt x="2650" y="1383"/>
                    <a:pt x="2658" y="1389"/>
                    <a:pt x="2666" y="1389"/>
                  </a:cubicBezTo>
                  <a:cubicBezTo>
                    <a:pt x="2674" y="1389"/>
                    <a:pt x="2682" y="1384"/>
                    <a:pt x="2683" y="1373"/>
                  </a:cubicBezTo>
                  <a:cubicBezTo>
                    <a:pt x="2737" y="640"/>
                    <a:pt x="2188" y="0"/>
                    <a:pt x="14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35"/>
            <p:cNvSpPr/>
            <p:nvPr/>
          </p:nvSpPr>
          <p:spPr>
            <a:xfrm>
              <a:off x="2703076" y="3623674"/>
              <a:ext cx="32224" cy="39927"/>
            </a:xfrm>
            <a:custGeom>
              <a:avLst/>
              <a:gdLst/>
              <a:ahLst/>
              <a:cxnLst/>
              <a:rect l="l" t="t" r="r" b="b"/>
              <a:pathLst>
                <a:path w="845" h="1047" extrusionOk="0">
                  <a:moveTo>
                    <a:pt x="16" y="1"/>
                  </a:moveTo>
                  <a:cubicBezTo>
                    <a:pt x="9" y="1"/>
                    <a:pt x="1" y="10"/>
                    <a:pt x="4" y="20"/>
                  </a:cubicBezTo>
                  <a:cubicBezTo>
                    <a:pt x="174" y="418"/>
                    <a:pt x="338" y="937"/>
                    <a:pt x="818" y="1046"/>
                  </a:cubicBezTo>
                  <a:cubicBezTo>
                    <a:pt x="819" y="1046"/>
                    <a:pt x="820" y="1046"/>
                    <a:pt x="820" y="1046"/>
                  </a:cubicBezTo>
                  <a:cubicBezTo>
                    <a:pt x="836" y="1046"/>
                    <a:pt x="844" y="1023"/>
                    <a:pt x="825" y="1017"/>
                  </a:cubicBezTo>
                  <a:cubicBezTo>
                    <a:pt x="361" y="867"/>
                    <a:pt x="207" y="411"/>
                    <a:pt x="25" y="7"/>
                  </a:cubicBezTo>
                  <a:cubicBezTo>
                    <a:pt x="23" y="2"/>
                    <a:pt x="20" y="1"/>
                    <a:pt x="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35"/>
            <p:cNvSpPr/>
            <p:nvPr/>
          </p:nvSpPr>
          <p:spPr>
            <a:xfrm>
              <a:off x="2745405" y="3620547"/>
              <a:ext cx="49690" cy="40232"/>
            </a:xfrm>
            <a:custGeom>
              <a:avLst/>
              <a:gdLst/>
              <a:ahLst/>
              <a:cxnLst/>
              <a:rect l="l" t="t" r="r" b="b"/>
              <a:pathLst>
                <a:path w="1303" h="1055" extrusionOk="0">
                  <a:moveTo>
                    <a:pt x="1277" y="0"/>
                  </a:moveTo>
                  <a:cubicBezTo>
                    <a:pt x="1270" y="0"/>
                    <a:pt x="1264" y="3"/>
                    <a:pt x="1261" y="10"/>
                  </a:cubicBezTo>
                  <a:cubicBezTo>
                    <a:pt x="1040" y="494"/>
                    <a:pt x="733" y="1023"/>
                    <a:pt x="152" y="1023"/>
                  </a:cubicBezTo>
                  <a:cubicBezTo>
                    <a:pt x="109" y="1023"/>
                    <a:pt x="66" y="1021"/>
                    <a:pt x="20" y="1015"/>
                  </a:cubicBezTo>
                  <a:cubicBezTo>
                    <a:pt x="20" y="1015"/>
                    <a:pt x="19" y="1015"/>
                    <a:pt x="18" y="1015"/>
                  </a:cubicBezTo>
                  <a:cubicBezTo>
                    <a:pt x="3" y="1015"/>
                    <a:pt x="1" y="1042"/>
                    <a:pt x="17" y="1045"/>
                  </a:cubicBezTo>
                  <a:cubicBezTo>
                    <a:pt x="65" y="1052"/>
                    <a:pt x="111" y="1055"/>
                    <a:pt x="156" y="1055"/>
                  </a:cubicBezTo>
                  <a:cubicBezTo>
                    <a:pt x="725" y="1055"/>
                    <a:pt x="1129" y="541"/>
                    <a:pt x="1297" y="24"/>
                  </a:cubicBezTo>
                  <a:cubicBezTo>
                    <a:pt x="1302" y="11"/>
                    <a:pt x="1289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35"/>
            <p:cNvSpPr/>
            <p:nvPr/>
          </p:nvSpPr>
          <p:spPr>
            <a:xfrm>
              <a:off x="2712533" y="3554308"/>
              <a:ext cx="53236" cy="89007"/>
            </a:xfrm>
            <a:custGeom>
              <a:avLst/>
              <a:gdLst/>
              <a:ahLst/>
              <a:cxnLst/>
              <a:rect l="l" t="t" r="r" b="b"/>
              <a:pathLst>
                <a:path w="1396" h="2334" extrusionOk="0">
                  <a:moveTo>
                    <a:pt x="758" y="1"/>
                  </a:moveTo>
                  <a:cubicBezTo>
                    <a:pt x="576" y="1"/>
                    <a:pt x="403" y="63"/>
                    <a:pt x="256" y="238"/>
                  </a:cubicBezTo>
                  <a:cubicBezTo>
                    <a:pt x="1" y="545"/>
                    <a:pt x="18" y="990"/>
                    <a:pt x="73" y="1360"/>
                  </a:cubicBezTo>
                  <a:cubicBezTo>
                    <a:pt x="130" y="1738"/>
                    <a:pt x="292" y="2168"/>
                    <a:pt x="689" y="2300"/>
                  </a:cubicBezTo>
                  <a:cubicBezTo>
                    <a:pt x="756" y="2323"/>
                    <a:pt x="823" y="2333"/>
                    <a:pt x="887" y="2333"/>
                  </a:cubicBezTo>
                  <a:cubicBezTo>
                    <a:pt x="1113" y="2333"/>
                    <a:pt x="1313" y="2202"/>
                    <a:pt x="1390" y="1969"/>
                  </a:cubicBezTo>
                  <a:cubicBezTo>
                    <a:pt x="1395" y="1951"/>
                    <a:pt x="1380" y="1937"/>
                    <a:pt x="1364" y="1937"/>
                  </a:cubicBezTo>
                  <a:cubicBezTo>
                    <a:pt x="1356" y="1937"/>
                    <a:pt x="1349" y="1941"/>
                    <a:pt x="1344" y="1949"/>
                  </a:cubicBezTo>
                  <a:cubicBezTo>
                    <a:pt x="1240" y="2141"/>
                    <a:pt x="1076" y="2222"/>
                    <a:pt x="906" y="2222"/>
                  </a:cubicBezTo>
                  <a:cubicBezTo>
                    <a:pt x="711" y="2222"/>
                    <a:pt x="508" y="2116"/>
                    <a:pt x="376" y="1948"/>
                  </a:cubicBezTo>
                  <a:cubicBezTo>
                    <a:pt x="177" y="1693"/>
                    <a:pt x="130" y="1324"/>
                    <a:pt x="121" y="1010"/>
                  </a:cubicBezTo>
                  <a:cubicBezTo>
                    <a:pt x="114" y="745"/>
                    <a:pt x="151" y="383"/>
                    <a:pt x="384" y="211"/>
                  </a:cubicBezTo>
                  <a:cubicBezTo>
                    <a:pt x="529" y="102"/>
                    <a:pt x="685" y="63"/>
                    <a:pt x="844" y="63"/>
                  </a:cubicBezTo>
                  <a:cubicBezTo>
                    <a:pt x="1024" y="63"/>
                    <a:pt x="1207" y="114"/>
                    <a:pt x="1382" y="175"/>
                  </a:cubicBezTo>
                  <a:cubicBezTo>
                    <a:pt x="1384" y="175"/>
                    <a:pt x="1386" y="176"/>
                    <a:pt x="1387" y="176"/>
                  </a:cubicBezTo>
                  <a:cubicBezTo>
                    <a:pt x="1395" y="176"/>
                    <a:pt x="1396" y="166"/>
                    <a:pt x="1388" y="163"/>
                  </a:cubicBezTo>
                  <a:cubicBezTo>
                    <a:pt x="1182" y="80"/>
                    <a:pt x="964" y="1"/>
                    <a:pt x="7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35"/>
            <p:cNvSpPr/>
            <p:nvPr/>
          </p:nvSpPr>
          <p:spPr>
            <a:xfrm>
              <a:off x="2750629" y="3569181"/>
              <a:ext cx="32834" cy="49804"/>
            </a:xfrm>
            <a:custGeom>
              <a:avLst/>
              <a:gdLst/>
              <a:ahLst/>
              <a:cxnLst/>
              <a:rect l="l" t="t" r="r" b="b"/>
              <a:pathLst>
                <a:path w="861" h="1306" extrusionOk="0">
                  <a:moveTo>
                    <a:pt x="33" y="1"/>
                  </a:moveTo>
                  <a:cubicBezTo>
                    <a:pt x="10" y="1"/>
                    <a:pt x="1" y="37"/>
                    <a:pt x="25" y="40"/>
                  </a:cubicBezTo>
                  <a:cubicBezTo>
                    <a:pt x="534" y="133"/>
                    <a:pt x="702" y="850"/>
                    <a:pt x="587" y="1277"/>
                  </a:cubicBezTo>
                  <a:cubicBezTo>
                    <a:pt x="582" y="1293"/>
                    <a:pt x="597" y="1306"/>
                    <a:pt x="611" y="1306"/>
                  </a:cubicBezTo>
                  <a:cubicBezTo>
                    <a:pt x="618" y="1306"/>
                    <a:pt x="626" y="1302"/>
                    <a:pt x="630" y="1294"/>
                  </a:cubicBezTo>
                  <a:cubicBezTo>
                    <a:pt x="861" y="861"/>
                    <a:pt x="545" y="70"/>
                    <a:pt x="37" y="1"/>
                  </a:cubicBezTo>
                  <a:cubicBezTo>
                    <a:pt x="35" y="1"/>
                    <a:pt x="34" y="1"/>
                    <a:pt x="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35"/>
            <p:cNvSpPr/>
            <p:nvPr/>
          </p:nvSpPr>
          <p:spPr>
            <a:xfrm>
              <a:off x="2735986" y="3581917"/>
              <a:ext cx="23186" cy="40156"/>
            </a:xfrm>
            <a:custGeom>
              <a:avLst/>
              <a:gdLst/>
              <a:ahLst/>
              <a:cxnLst/>
              <a:rect l="l" t="t" r="r" b="b"/>
              <a:pathLst>
                <a:path w="608" h="1053" extrusionOk="0">
                  <a:moveTo>
                    <a:pt x="248" y="0"/>
                  </a:moveTo>
                  <a:cubicBezTo>
                    <a:pt x="244" y="0"/>
                    <a:pt x="241" y="1"/>
                    <a:pt x="237" y="4"/>
                  </a:cubicBezTo>
                  <a:cubicBezTo>
                    <a:pt x="21" y="170"/>
                    <a:pt x="1" y="488"/>
                    <a:pt x="84" y="732"/>
                  </a:cubicBezTo>
                  <a:cubicBezTo>
                    <a:pt x="136" y="892"/>
                    <a:pt x="271" y="1052"/>
                    <a:pt x="433" y="1052"/>
                  </a:cubicBezTo>
                  <a:cubicBezTo>
                    <a:pt x="480" y="1052"/>
                    <a:pt x="530" y="1039"/>
                    <a:pt x="580" y="1007"/>
                  </a:cubicBezTo>
                  <a:cubicBezTo>
                    <a:pt x="607" y="989"/>
                    <a:pt x="594" y="945"/>
                    <a:pt x="563" y="945"/>
                  </a:cubicBezTo>
                  <a:cubicBezTo>
                    <a:pt x="561" y="945"/>
                    <a:pt x="558" y="945"/>
                    <a:pt x="555" y="946"/>
                  </a:cubicBezTo>
                  <a:cubicBezTo>
                    <a:pt x="519" y="956"/>
                    <a:pt x="486" y="961"/>
                    <a:pt x="455" y="961"/>
                  </a:cubicBezTo>
                  <a:cubicBezTo>
                    <a:pt x="74" y="961"/>
                    <a:pt x="25" y="254"/>
                    <a:pt x="264" y="36"/>
                  </a:cubicBezTo>
                  <a:cubicBezTo>
                    <a:pt x="277" y="24"/>
                    <a:pt x="264" y="0"/>
                    <a:pt x="2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35"/>
            <p:cNvSpPr/>
            <p:nvPr/>
          </p:nvSpPr>
          <p:spPr>
            <a:xfrm>
              <a:off x="439564" y="2615947"/>
              <a:ext cx="2187157" cy="1184588"/>
            </a:xfrm>
            <a:custGeom>
              <a:avLst/>
              <a:gdLst/>
              <a:ahLst/>
              <a:cxnLst/>
              <a:rect l="l" t="t" r="r" b="b"/>
              <a:pathLst>
                <a:path w="57353" h="31063" extrusionOk="0">
                  <a:moveTo>
                    <a:pt x="2230" y="1"/>
                  </a:moveTo>
                  <a:cubicBezTo>
                    <a:pt x="1932" y="1"/>
                    <a:pt x="1595" y="66"/>
                    <a:pt x="1247" y="256"/>
                  </a:cubicBezTo>
                  <a:cubicBezTo>
                    <a:pt x="0" y="937"/>
                    <a:pt x="115" y="2314"/>
                    <a:pt x="671" y="2661"/>
                  </a:cubicBezTo>
                  <a:cubicBezTo>
                    <a:pt x="1229" y="3007"/>
                    <a:pt x="55146" y="31062"/>
                    <a:pt x="55146" y="31062"/>
                  </a:cubicBezTo>
                  <a:lnTo>
                    <a:pt x="57353" y="25457"/>
                  </a:lnTo>
                  <a:lnTo>
                    <a:pt x="3356" y="315"/>
                  </a:lnTo>
                  <a:cubicBezTo>
                    <a:pt x="3356" y="315"/>
                    <a:pt x="2885" y="1"/>
                    <a:pt x="2230" y="1"/>
                  </a:cubicBezTo>
                  <a:close/>
                </a:path>
              </a:pathLst>
            </a:custGeom>
            <a:gradFill>
              <a:gsLst>
                <a:gs pos="0">
                  <a:schemeClr val="accent4"/>
                </a:gs>
                <a:gs pos="25000">
                  <a:srgbClr val="075047"/>
                </a:gs>
                <a:gs pos="50000">
                  <a:schemeClr val="accent6"/>
                </a:gs>
                <a:gs pos="100000">
                  <a:srgbClr val="011728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35"/>
            <p:cNvSpPr/>
            <p:nvPr/>
          </p:nvSpPr>
          <p:spPr>
            <a:xfrm>
              <a:off x="501112" y="2618922"/>
              <a:ext cx="842517" cy="370367"/>
            </a:xfrm>
            <a:custGeom>
              <a:avLst/>
              <a:gdLst/>
              <a:ahLst/>
              <a:cxnLst/>
              <a:rect l="l" t="t" r="r" b="b"/>
              <a:pathLst>
                <a:path w="22093" h="9712" extrusionOk="0">
                  <a:moveTo>
                    <a:pt x="65" y="1"/>
                  </a:moveTo>
                  <a:cubicBezTo>
                    <a:pt x="43" y="6"/>
                    <a:pt x="22" y="14"/>
                    <a:pt x="0" y="21"/>
                  </a:cubicBezTo>
                  <a:cubicBezTo>
                    <a:pt x="1224" y="585"/>
                    <a:pt x="2364" y="1326"/>
                    <a:pt x="3560" y="1950"/>
                  </a:cubicBezTo>
                  <a:cubicBezTo>
                    <a:pt x="5143" y="2772"/>
                    <a:pt x="6835" y="3359"/>
                    <a:pt x="8426" y="4163"/>
                  </a:cubicBezTo>
                  <a:cubicBezTo>
                    <a:pt x="9207" y="4557"/>
                    <a:pt x="9934" y="5056"/>
                    <a:pt x="10729" y="5421"/>
                  </a:cubicBezTo>
                  <a:cubicBezTo>
                    <a:pt x="11521" y="5781"/>
                    <a:pt x="12385" y="5926"/>
                    <a:pt x="13193" y="6234"/>
                  </a:cubicBezTo>
                  <a:cubicBezTo>
                    <a:pt x="14869" y="6870"/>
                    <a:pt x="16441" y="7759"/>
                    <a:pt x="18109" y="8424"/>
                  </a:cubicBezTo>
                  <a:cubicBezTo>
                    <a:pt x="19047" y="8798"/>
                    <a:pt x="19995" y="9136"/>
                    <a:pt x="20958" y="9438"/>
                  </a:cubicBezTo>
                  <a:cubicBezTo>
                    <a:pt x="21253" y="9532"/>
                    <a:pt x="21685" y="9711"/>
                    <a:pt x="22062" y="9711"/>
                  </a:cubicBezTo>
                  <a:cubicBezTo>
                    <a:pt x="22072" y="9711"/>
                    <a:pt x="22082" y="9711"/>
                    <a:pt x="22092" y="9711"/>
                  </a:cubicBezTo>
                  <a:lnTo>
                    <a:pt x="21927" y="9636"/>
                  </a:lnTo>
                  <a:cubicBezTo>
                    <a:pt x="21720" y="9613"/>
                    <a:pt x="21509" y="9543"/>
                    <a:pt x="21337" y="9491"/>
                  </a:cubicBezTo>
                  <a:cubicBezTo>
                    <a:pt x="20904" y="9358"/>
                    <a:pt x="20470" y="9219"/>
                    <a:pt x="20043" y="9072"/>
                  </a:cubicBezTo>
                  <a:cubicBezTo>
                    <a:pt x="19230" y="8796"/>
                    <a:pt x="18430" y="8493"/>
                    <a:pt x="17636" y="8163"/>
                  </a:cubicBezTo>
                  <a:cubicBezTo>
                    <a:pt x="16077" y="7516"/>
                    <a:pt x="14598" y="6668"/>
                    <a:pt x="13007" y="6098"/>
                  </a:cubicBezTo>
                  <a:cubicBezTo>
                    <a:pt x="12170" y="5797"/>
                    <a:pt x="11300" y="5640"/>
                    <a:pt x="10500" y="5238"/>
                  </a:cubicBezTo>
                  <a:cubicBezTo>
                    <a:pt x="9741" y="4856"/>
                    <a:pt x="9027" y="4389"/>
                    <a:pt x="8261" y="4012"/>
                  </a:cubicBezTo>
                  <a:cubicBezTo>
                    <a:pt x="6748" y="3271"/>
                    <a:pt x="5151" y="2705"/>
                    <a:pt x="3652" y="1934"/>
                  </a:cubicBezTo>
                  <a:cubicBezTo>
                    <a:pt x="2444" y="1312"/>
                    <a:pt x="1299" y="564"/>
                    <a:pt x="65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35"/>
            <p:cNvSpPr/>
            <p:nvPr/>
          </p:nvSpPr>
          <p:spPr>
            <a:xfrm>
              <a:off x="477393" y="2630667"/>
              <a:ext cx="1071937" cy="652757"/>
            </a:xfrm>
            <a:custGeom>
              <a:avLst/>
              <a:gdLst/>
              <a:ahLst/>
              <a:cxnLst/>
              <a:rect l="l" t="t" r="r" b="b"/>
              <a:pathLst>
                <a:path w="28109" h="17117" extrusionOk="0">
                  <a:moveTo>
                    <a:pt x="39" y="1"/>
                  </a:moveTo>
                  <a:cubicBezTo>
                    <a:pt x="26" y="8"/>
                    <a:pt x="13" y="19"/>
                    <a:pt x="0" y="28"/>
                  </a:cubicBezTo>
                  <a:cubicBezTo>
                    <a:pt x="1810" y="1112"/>
                    <a:pt x="3626" y="2255"/>
                    <a:pt x="5590" y="3025"/>
                  </a:cubicBezTo>
                  <a:cubicBezTo>
                    <a:pt x="6711" y="3463"/>
                    <a:pt x="7813" y="3891"/>
                    <a:pt x="8855" y="4500"/>
                  </a:cubicBezTo>
                  <a:cubicBezTo>
                    <a:pt x="9865" y="5090"/>
                    <a:pt x="10830" y="5755"/>
                    <a:pt x="11809" y="6397"/>
                  </a:cubicBezTo>
                  <a:cubicBezTo>
                    <a:pt x="12798" y="7047"/>
                    <a:pt x="13903" y="7640"/>
                    <a:pt x="14783" y="8435"/>
                  </a:cubicBezTo>
                  <a:cubicBezTo>
                    <a:pt x="15118" y="8736"/>
                    <a:pt x="15397" y="9092"/>
                    <a:pt x="15763" y="9357"/>
                  </a:cubicBezTo>
                  <a:cubicBezTo>
                    <a:pt x="16216" y="9681"/>
                    <a:pt x="16740" y="9909"/>
                    <a:pt x="17233" y="10168"/>
                  </a:cubicBezTo>
                  <a:cubicBezTo>
                    <a:pt x="19256" y="11237"/>
                    <a:pt x="21195" y="12454"/>
                    <a:pt x="23103" y="13717"/>
                  </a:cubicBezTo>
                  <a:cubicBezTo>
                    <a:pt x="24177" y="14429"/>
                    <a:pt x="25244" y="15154"/>
                    <a:pt x="26310" y="15881"/>
                  </a:cubicBezTo>
                  <a:cubicBezTo>
                    <a:pt x="26795" y="16213"/>
                    <a:pt x="27280" y="16552"/>
                    <a:pt x="27733" y="16920"/>
                  </a:cubicBezTo>
                  <a:cubicBezTo>
                    <a:pt x="27858" y="16985"/>
                    <a:pt x="27984" y="17052"/>
                    <a:pt x="28109" y="17116"/>
                  </a:cubicBezTo>
                  <a:cubicBezTo>
                    <a:pt x="27696" y="16755"/>
                    <a:pt x="27256" y="16428"/>
                    <a:pt x="26803" y="16115"/>
                  </a:cubicBezTo>
                  <a:cubicBezTo>
                    <a:pt x="25883" y="15471"/>
                    <a:pt x="24947" y="14843"/>
                    <a:pt x="24014" y="14218"/>
                  </a:cubicBezTo>
                  <a:cubicBezTo>
                    <a:pt x="22115" y="12947"/>
                    <a:pt x="20186" y="11707"/>
                    <a:pt x="18187" y="10598"/>
                  </a:cubicBezTo>
                  <a:cubicBezTo>
                    <a:pt x="17219" y="10063"/>
                    <a:pt x="16087" y="9652"/>
                    <a:pt x="15301" y="8858"/>
                  </a:cubicBezTo>
                  <a:cubicBezTo>
                    <a:pt x="14545" y="8088"/>
                    <a:pt x="13672" y="7540"/>
                    <a:pt x="12770" y="6946"/>
                  </a:cubicBezTo>
                  <a:cubicBezTo>
                    <a:pt x="10821" y="5669"/>
                    <a:pt x="8912" y="4257"/>
                    <a:pt x="6732" y="3398"/>
                  </a:cubicBezTo>
                  <a:cubicBezTo>
                    <a:pt x="5457" y="2893"/>
                    <a:pt x="4221" y="2391"/>
                    <a:pt x="3027" y="1712"/>
                  </a:cubicBezTo>
                  <a:cubicBezTo>
                    <a:pt x="2028" y="1144"/>
                    <a:pt x="1036" y="567"/>
                    <a:pt x="39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35"/>
            <p:cNvSpPr/>
            <p:nvPr/>
          </p:nvSpPr>
          <p:spPr>
            <a:xfrm>
              <a:off x="457335" y="2653204"/>
              <a:ext cx="651460" cy="397023"/>
            </a:xfrm>
            <a:custGeom>
              <a:avLst/>
              <a:gdLst/>
              <a:ahLst/>
              <a:cxnLst/>
              <a:rect l="l" t="t" r="r" b="b"/>
              <a:pathLst>
                <a:path w="17083" h="10411" extrusionOk="0">
                  <a:moveTo>
                    <a:pt x="20" y="0"/>
                  </a:moveTo>
                  <a:cubicBezTo>
                    <a:pt x="10" y="10"/>
                    <a:pt x="6" y="23"/>
                    <a:pt x="0" y="36"/>
                  </a:cubicBezTo>
                  <a:cubicBezTo>
                    <a:pt x="939" y="641"/>
                    <a:pt x="1876" y="1259"/>
                    <a:pt x="2855" y="1793"/>
                  </a:cubicBezTo>
                  <a:cubicBezTo>
                    <a:pt x="3995" y="2411"/>
                    <a:pt x="5349" y="2468"/>
                    <a:pt x="6381" y="3278"/>
                  </a:cubicBezTo>
                  <a:cubicBezTo>
                    <a:pt x="6868" y="3658"/>
                    <a:pt x="7383" y="3909"/>
                    <a:pt x="7935" y="4181"/>
                  </a:cubicBezTo>
                  <a:cubicBezTo>
                    <a:pt x="8509" y="4463"/>
                    <a:pt x="9051" y="4809"/>
                    <a:pt x="9580" y="5168"/>
                  </a:cubicBezTo>
                  <a:cubicBezTo>
                    <a:pt x="10734" y="5955"/>
                    <a:pt x="11866" y="6774"/>
                    <a:pt x="13007" y="7575"/>
                  </a:cubicBezTo>
                  <a:cubicBezTo>
                    <a:pt x="14348" y="8514"/>
                    <a:pt x="15680" y="9471"/>
                    <a:pt x="17027" y="10406"/>
                  </a:cubicBezTo>
                  <a:cubicBezTo>
                    <a:pt x="17032" y="10409"/>
                    <a:pt x="17037" y="10411"/>
                    <a:pt x="17042" y="10411"/>
                  </a:cubicBezTo>
                  <a:cubicBezTo>
                    <a:pt x="17066" y="10411"/>
                    <a:pt x="17082" y="10371"/>
                    <a:pt x="17057" y="10355"/>
                  </a:cubicBezTo>
                  <a:cubicBezTo>
                    <a:pt x="14747" y="8696"/>
                    <a:pt x="12411" y="7070"/>
                    <a:pt x="10083" y="5436"/>
                  </a:cubicBezTo>
                  <a:cubicBezTo>
                    <a:pt x="9560" y="5070"/>
                    <a:pt x="9030" y="4706"/>
                    <a:pt x="8472" y="4390"/>
                  </a:cubicBezTo>
                  <a:cubicBezTo>
                    <a:pt x="7907" y="4072"/>
                    <a:pt x="7280" y="3859"/>
                    <a:pt x="6751" y="3480"/>
                  </a:cubicBezTo>
                  <a:cubicBezTo>
                    <a:pt x="6271" y="3138"/>
                    <a:pt x="5864" y="2785"/>
                    <a:pt x="5295" y="2592"/>
                  </a:cubicBezTo>
                  <a:cubicBezTo>
                    <a:pt x="4661" y="2377"/>
                    <a:pt x="4006" y="2268"/>
                    <a:pt x="3396" y="1990"/>
                  </a:cubicBezTo>
                  <a:cubicBezTo>
                    <a:pt x="2716" y="1684"/>
                    <a:pt x="2093" y="1267"/>
                    <a:pt x="1458" y="879"/>
                  </a:cubicBezTo>
                  <a:cubicBezTo>
                    <a:pt x="981" y="584"/>
                    <a:pt x="500" y="294"/>
                    <a:pt x="20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35"/>
            <p:cNvSpPr/>
            <p:nvPr/>
          </p:nvSpPr>
          <p:spPr>
            <a:xfrm>
              <a:off x="449899" y="2685923"/>
              <a:ext cx="431612" cy="249441"/>
            </a:xfrm>
            <a:custGeom>
              <a:avLst/>
              <a:gdLst/>
              <a:ahLst/>
              <a:cxnLst/>
              <a:rect l="l" t="t" r="r" b="b"/>
              <a:pathLst>
                <a:path w="11318" h="6541" extrusionOk="0">
                  <a:moveTo>
                    <a:pt x="0" y="1"/>
                  </a:moveTo>
                  <a:cubicBezTo>
                    <a:pt x="0" y="14"/>
                    <a:pt x="2" y="27"/>
                    <a:pt x="3" y="37"/>
                  </a:cubicBezTo>
                  <a:cubicBezTo>
                    <a:pt x="1118" y="515"/>
                    <a:pt x="2054" y="1316"/>
                    <a:pt x="3165" y="1804"/>
                  </a:cubicBezTo>
                  <a:cubicBezTo>
                    <a:pt x="3708" y="2043"/>
                    <a:pt x="4281" y="2129"/>
                    <a:pt x="4846" y="2298"/>
                  </a:cubicBezTo>
                  <a:cubicBezTo>
                    <a:pt x="5547" y="2509"/>
                    <a:pt x="6099" y="2953"/>
                    <a:pt x="6691" y="3362"/>
                  </a:cubicBezTo>
                  <a:cubicBezTo>
                    <a:pt x="7212" y="3723"/>
                    <a:pt x="7757" y="4047"/>
                    <a:pt x="8316" y="4346"/>
                  </a:cubicBezTo>
                  <a:cubicBezTo>
                    <a:pt x="8882" y="4650"/>
                    <a:pt x="9528" y="4885"/>
                    <a:pt x="10043" y="5274"/>
                  </a:cubicBezTo>
                  <a:cubicBezTo>
                    <a:pt x="10489" y="5612"/>
                    <a:pt x="10866" y="6029"/>
                    <a:pt x="11202" y="6480"/>
                  </a:cubicBezTo>
                  <a:cubicBezTo>
                    <a:pt x="11240" y="6502"/>
                    <a:pt x="11280" y="6521"/>
                    <a:pt x="11317" y="6541"/>
                  </a:cubicBezTo>
                  <a:cubicBezTo>
                    <a:pt x="10983" y="6095"/>
                    <a:pt x="10625" y="5646"/>
                    <a:pt x="10198" y="5294"/>
                  </a:cubicBezTo>
                  <a:cubicBezTo>
                    <a:pt x="9708" y="4892"/>
                    <a:pt x="9087" y="4669"/>
                    <a:pt x="8529" y="4376"/>
                  </a:cubicBezTo>
                  <a:cubicBezTo>
                    <a:pt x="7950" y="4075"/>
                    <a:pt x="7384" y="3747"/>
                    <a:pt x="6841" y="3382"/>
                  </a:cubicBezTo>
                  <a:cubicBezTo>
                    <a:pt x="6322" y="3031"/>
                    <a:pt x="5834" y="2622"/>
                    <a:pt x="5253" y="2373"/>
                  </a:cubicBezTo>
                  <a:cubicBezTo>
                    <a:pt x="4591" y="2090"/>
                    <a:pt x="3860" y="2039"/>
                    <a:pt x="3198" y="1749"/>
                  </a:cubicBezTo>
                  <a:cubicBezTo>
                    <a:pt x="2080" y="1262"/>
                    <a:pt x="1128" y="467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35"/>
            <p:cNvSpPr/>
            <p:nvPr/>
          </p:nvSpPr>
          <p:spPr>
            <a:xfrm>
              <a:off x="1011992" y="2887804"/>
              <a:ext cx="656799" cy="457811"/>
            </a:xfrm>
            <a:custGeom>
              <a:avLst/>
              <a:gdLst/>
              <a:ahLst/>
              <a:cxnLst/>
              <a:rect l="l" t="t" r="r" b="b"/>
              <a:pathLst>
                <a:path w="17223" h="12005" extrusionOk="0">
                  <a:moveTo>
                    <a:pt x="200" y="1"/>
                  </a:moveTo>
                  <a:cubicBezTo>
                    <a:pt x="89" y="1"/>
                    <a:pt x="1" y="39"/>
                    <a:pt x="3" y="163"/>
                  </a:cubicBezTo>
                  <a:cubicBezTo>
                    <a:pt x="3" y="324"/>
                    <a:pt x="251" y="529"/>
                    <a:pt x="351" y="609"/>
                  </a:cubicBezTo>
                  <a:cubicBezTo>
                    <a:pt x="695" y="887"/>
                    <a:pt x="1129" y="1017"/>
                    <a:pt x="1500" y="1249"/>
                  </a:cubicBezTo>
                  <a:cubicBezTo>
                    <a:pt x="1910" y="1506"/>
                    <a:pt x="2097" y="1913"/>
                    <a:pt x="2419" y="2250"/>
                  </a:cubicBezTo>
                  <a:cubicBezTo>
                    <a:pt x="2704" y="2551"/>
                    <a:pt x="3085" y="2720"/>
                    <a:pt x="3471" y="2856"/>
                  </a:cubicBezTo>
                  <a:cubicBezTo>
                    <a:pt x="4499" y="3219"/>
                    <a:pt x="5457" y="3697"/>
                    <a:pt x="6439" y="4163"/>
                  </a:cubicBezTo>
                  <a:cubicBezTo>
                    <a:pt x="8348" y="5066"/>
                    <a:pt x="10266" y="5995"/>
                    <a:pt x="11970" y="7256"/>
                  </a:cubicBezTo>
                  <a:cubicBezTo>
                    <a:pt x="13733" y="8563"/>
                    <a:pt x="15153" y="10252"/>
                    <a:pt x="16759" y="11736"/>
                  </a:cubicBezTo>
                  <a:cubicBezTo>
                    <a:pt x="16780" y="11758"/>
                    <a:pt x="16802" y="11775"/>
                    <a:pt x="16823" y="11797"/>
                  </a:cubicBezTo>
                  <a:cubicBezTo>
                    <a:pt x="16824" y="11797"/>
                    <a:pt x="16824" y="11799"/>
                    <a:pt x="16827" y="11799"/>
                  </a:cubicBezTo>
                  <a:cubicBezTo>
                    <a:pt x="16958" y="11868"/>
                    <a:pt x="17092" y="11936"/>
                    <a:pt x="17223" y="12004"/>
                  </a:cubicBezTo>
                  <a:cubicBezTo>
                    <a:pt x="16135" y="11030"/>
                    <a:pt x="15125" y="9979"/>
                    <a:pt x="14065" y="8956"/>
                  </a:cubicBezTo>
                  <a:cubicBezTo>
                    <a:pt x="12622" y="7560"/>
                    <a:pt x="11031" y="6422"/>
                    <a:pt x="9263" y="5470"/>
                  </a:cubicBezTo>
                  <a:cubicBezTo>
                    <a:pt x="8351" y="4980"/>
                    <a:pt x="7415" y="4532"/>
                    <a:pt x="6478" y="4090"/>
                  </a:cubicBezTo>
                  <a:cubicBezTo>
                    <a:pt x="5608" y="3677"/>
                    <a:pt x="4751" y="3197"/>
                    <a:pt x="3834" y="2889"/>
                  </a:cubicBezTo>
                  <a:cubicBezTo>
                    <a:pt x="3368" y="2731"/>
                    <a:pt x="2881" y="2588"/>
                    <a:pt x="2519" y="2234"/>
                  </a:cubicBezTo>
                  <a:cubicBezTo>
                    <a:pt x="2193" y="1916"/>
                    <a:pt x="2018" y="1500"/>
                    <a:pt x="1632" y="1239"/>
                  </a:cubicBezTo>
                  <a:cubicBezTo>
                    <a:pt x="1325" y="1030"/>
                    <a:pt x="977" y="905"/>
                    <a:pt x="659" y="718"/>
                  </a:cubicBezTo>
                  <a:cubicBezTo>
                    <a:pt x="501" y="625"/>
                    <a:pt x="206" y="458"/>
                    <a:pt x="140" y="268"/>
                  </a:cubicBezTo>
                  <a:cubicBezTo>
                    <a:pt x="93" y="130"/>
                    <a:pt x="148" y="94"/>
                    <a:pt x="230" y="94"/>
                  </a:cubicBezTo>
                  <a:cubicBezTo>
                    <a:pt x="284" y="94"/>
                    <a:pt x="349" y="110"/>
                    <a:pt x="404" y="122"/>
                  </a:cubicBezTo>
                  <a:cubicBezTo>
                    <a:pt x="986" y="245"/>
                    <a:pt x="1532" y="537"/>
                    <a:pt x="2055" y="805"/>
                  </a:cubicBezTo>
                  <a:cubicBezTo>
                    <a:pt x="3120" y="1356"/>
                    <a:pt x="4255" y="1728"/>
                    <a:pt x="5357" y="2194"/>
                  </a:cubicBezTo>
                  <a:cubicBezTo>
                    <a:pt x="6829" y="2821"/>
                    <a:pt x="8512" y="3656"/>
                    <a:pt x="10169" y="3656"/>
                  </a:cubicBezTo>
                  <a:cubicBezTo>
                    <a:pt x="10365" y="3656"/>
                    <a:pt x="10561" y="3644"/>
                    <a:pt x="10756" y="3619"/>
                  </a:cubicBezTo>
                  <a:lnTo>
                    <a:pt x="10649" y="3568"/>
                  </a:lnTo>
                  <a:lnTo>
                    <a:pt x="10647" y="3568"/>
                  </a:lnTo>
                  <a:cubicBezTo>
                    <a:pt x="10499" y="3583"/>
                    <a:pt x="10351" y="3589"/>
                    <a:pt x="10203" y="3589"/>
                  </a:cubicBezTo>
                  <a:cubicBezTo>
                    <a:pt x="8453" y="3589"/>
                    <a:pt x="6672" y="2659"/>
                    <a:pt x="5122" y="2006"/>
                  </a:cubicBezTo>
                  <a:cubicBezTo>
                    <a:pt x="4087" y="1569"/>
                    <a:pt x="3031" y="1216"/>
                    <a:pt x="2032" y="701"/>
                  </a:cubicBezTo>
                  <a:cubicBezTo>
                    <a:pt x="1573" y="464"/>
                    <a:pt x="1109" y="238"/>
                    <a:pt x="615" y="91"/>
                  </a:cubicBezTo>
                  <a:cubicBezTo>
                    <a:pt x="532" y="65"/>
                    <a:pt x="346" y="1"/>
                    <a:pt x="200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35"/>
            <p:cNvSpPr/>
            <p:nvPr/>
          </p:nvSpPr>
          <p:spPr>
            <a:xfrm>
              <a:off x="2018383" y="3527729"/>
              <a:ext cx="584152" cy="267860"/>
            </a:xfrm>
            <a:custGeom>
              <a:avLst/>
              <a:gdLst/>
              <a:ahLst/>
              <a:cxnLst/>
              <a:rect l="l" t="t" r="r" b="b"/>
              <a:pathLst>
                <a:path w="15318" h="7024" extrusionOk="0">
                  <a:moveTo>
                    <a:pt x="0" y="0"/>
                  </a:moveTo>
                  <a:lnTo>
                    <a:pt x="0" y="0"/>
                  </a:lnTo>
                  <a:cubicBezTo>
                    <a:pt x="75" y="39"/>
                    <a:pt x="149" y="79"/>
                    <a:pt x="222" y="118"/>
                  </a:cubicBezTo>
                  <a:lnTo>
                    <a:pt x="225" y="118"/>
                  </a:lnTo>
                  <a:cubicBezTo>
                    <a:pt x="615" y="137"/>
                    <a:pt x="1002" y="169"/>
                    <a:pt x="1388" y="241"/>
                  </a:cubicBezTo>
                  <a:cubicBezTo>
                    <a:pt x="3803" y="688"/>
                    <a:pt x="5987" y="2101"/>
                    <a:pt x="8122" y="3242"/>
                  </a:cubicBezTo>
                  <a:cubicBezTo>
                    <a:pt x="10482" y="4502"/>
                    <a:pt x="12839" y="5759"/>
                    <a:pt x="15197" y="7016"/>
                  </a:cubicBezTo>
                  <a:cubicBezTo>
                    <a:pt x="15207" y="7021"/>
                    <a:pt x="15217" y="7023"/>
                    <a:pt x="15226" y="7023"/>
                  </a:cubicBezTo>
                  <a:cubicBezTo>
                    <a:pt x="15282" y="7023"/>
                    <a:pt x="15317" y="6941"/>
                    <a:pt x="15257" y="6913"/>
                  </a:cubicBezTo>
                  <a:cubicBezTo>
                    <a:pt x="13269" y="5852"/>
                    <a:pt x="11280" y="4792"/>
                    <a:pt x="9291" y="3735"/>
                  </a:cubicBezTo>
                  <a:cubicBezTo>
                    <a:pt x="7445" y="2752"/>
                    <a:pt x="5617" y="1663"/>
                    <a:pt x="3687" y="853"/>
                  </a:cubicBezTo>
                  <a:cubicBezTo>
                    <a:pt x="2776" y="470"/>
                    <a:pt x="1826" y="172"/>
                    <a:pt x="844" y="61"/>
                  </a:cubicBezTo>
                  <a:cubicBezTo>
                    <a:pt x="565" y="29"/>
                    <a:pt x="283" y="12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35"/>
            <p:cNvSpPr/>
            <p:nvPr/>
          </p:nvSpPr>
          <p:spPr>
            <a:xfrm>
              <a:off x="1285602" y="3021997"/>
              <a:ext cx="1294798" cy="686316"/>
            </a:xfrm>
            <a:custGeom>
              <a:avLst/>
              <a:gdLst/>
              <a:ahLst/>
              <a:cxnLst/>
              <a:rect l="l" t="t" r="r" b="b"/>
              <a:pathLst>
                <a:path w="33953" h="17997" extrusionOk="0">
                  <a:moveTo>
                    <a:pt x="370" y="1"/>
                  </a:moveTo>
                  <a:cubicBezTo>
                    <a:pt x="173" y="1"/>
                    <a:pt x="1" y="50"/>
                    <a:pt x="209" y="260"/>
                  </a:cubicBezTo>
                  <a:cubicBezTo>
                    <a:pt x="391" y="445"/>
                    <a:pt x="676" y="561"/>
                    <a:pt x="904" y="676"/>
                  </a:cubicBezTo>
                  <a:cubicBezTo>
                    <a:pt x="1276" y="861"/>
                    <a:pt x="1658" y="1027"/>
                    <a:pt x="2042" y="1192"/>
                  </a:cubicBezTo>
                  <a:cubicBezTo>
                    <a:pt x="2763" y="1504"/>
                    <a:pt x="3477" y="1789"/>
                    <a:pt x="4157" y="2186"/>
                  </a:cubicBezTo>
                  <a:cubicBezTo>
                    <a:pt x="5447" y="2939"/>
                    <a:pt x="6621" y="3879"/>
                    <a:pt x="7700" y="4908"/>
                  </a:cubicBezTo>
                  <a:cubicBezTo>
                    <a:pt x="8721" y="5877"/>
                    <a:pt x="9621" y="6956"/>
                    <a:pt x="10601" y="7964"/>
                  </a:cubicBezTo>
                  <a:cubicBezTo>
                    <a:pt x="11538" y="8931"/>
                    <a:pt x="12570" y="9702"/>
                    <a:pt x="13869" y="10099"/>
                  </a:cubicBezTo>
                  <a:cubicBezTo>
                    <a:pt x="14550" y="10310"/>
                    <a:pt x="15251" y="10446"/>
                    <a:pt x="15931" y="10651"/>
                  </a:cubicBezTo>
                  <a:cubicBezTo>
                    <a:pt x="16685" y="10877"/>
                    <a:pt x="17339" y="11236"/>
                    <a:pt x="18010" y="11637"/>
                  </a:cubicBezTo>
                  <a:cubicBezTo>
                    <a:pt x="18626" y="12005"/>
                    <a:pt x="19242" y="12281"/>
                    <a:pt x="19940" y="12454"/>
                  </a:cubicBezTo>
                  <a:cubicBezTo>
                    <a:pt x="20721" y="12649"/>
                    <a:pt x="21491" y="12798"/>
                    <a:pt x="22218" y="13158"/>
                  </a:cubicBezTo>
                  <a:cubicBezTo>
                    <a:pt x="22812" y="13456"/>
                    <a:pt x="23373" y="13821"/>
                    <a:pt x="23989" y="14079"/>
                  </a:cubicBezTo>
                  <a:cubicBezTo>
                    <a:pt x="24696" y="14375"/>
                    <a:pt x="25462" y="14519"/>
                    <a:pt x="26178" y="14806"/>
                  </a:cubicBezTo>
                  <a:cubicBezTo>
                    <a:pt x="27641" y="15394"/>
                    <a:pt x="28977" y="16222"/>
                    <a:pt x="30367" y="16957"/>
                  </a:cubicBezTo>
                  <a:cubicBezTo>
                    <a:pt x="30965" y="17275"/>
                    <a:pt x="31577" y="17556"/>
                    <a:pt x="32216" y="17777"/>
                  </a:cubicBezTo>
                  <a:cubicBezTo>
                    <a:pt x="32510" y="17878"/>
                    <a:pt x="32841" y="17997"/>
                    <a:pt x="33162" y="17997"/>
                  </a:cubicBezTo>
                  <a:cubicBezTo>
                    <a:pt x="33238" y="17997"/>
                    <a:pt x="33314" y="17990"/>
                    <a:pt x="33388" y="17975"/>
                  </a:cubicBezTo>
                  <a:cubicBezTo>
                    <a:pt x="33711" y="17912"/>
                    <a:pt x="33928" y="17661"/>
                    <a:pt x="33940" y="17327"/>
                  </a:cubicBezTo>
                  <a:cubicBezTo>
                    <a:pt x="33953" y="16867"/>
                    <a:pt x="33570" y="16457"/>
                    <a:pt x="33265" y="16157"/>
                  </a:cubicBezTo>
                  <a:cubicBezTo>
                    <a:pt x="32277" y="15212"/>
                    <a:pt x="31053" y="14462"/>
                    <a:pt x="29822" y="13883"/>
                  </a:cubicBezTo>
                  <a:cubicBezTo>
                    <a:pt x="29119" y="13553"/>
                    <a:pt x="28389" y="13274"/>
                    <a:pt x="27698" y="12918"/>
                  </a:cubicBezTo>
                  <a:cubicBezTo>
                    <a:pt x="27225" y="12676"/>
                    <a:pt x="26818" y="12375"/>
                    <a:pt x="26410" y="12038"/>
                  </a:cubicBezTo>
                  <a:cubicBezTo>
                    <a:pt x="25633" y="11395"/>
                    <a:pt x="24892" y="10713"/>
                    <a:pt x="24079" y="10114"/>
                  </a:cubicBezTo>
                  <a:cubicBezTo>
                    <a:pt x="23397" y="9610"/>
                    <a:pt x="22698" y="9135"/>
                    <a:pt x="21988" y="8672"/>
                  </a:cubicBezTo>
                  <a:lnTo>
                    <a:pt x="21985" y="8670"/>
                  </a:lnTo>
                  <a:lnTo>
                    <a:pt x="21982" y="8670"/>
                  </a:lnTo>
                  <a:lnTo>
                    <a:pt x="21399" y="8398"/>
                  </a:lnTo>
                  <a:lnTo>
                    <a:pt x="21399" y="8398"/>
                  </a:lnTo>
                  <a:cubicBezTo>
                    <a:pt x="21515" y="8471"/>
                    <a:pt x="21631" y="8547"/>
                    <a:pt x="21749" y="8622"/>
                  </a:cubicBezTo>
                  <a:cubicBezTo>
                    <a:pt x="22784" y="9292"/>
                    <a:pt x="23831" y="9983"/>
                    <a:pt x="24782" y="10777"/>
                  </a:cubicBezTo>
                  <a:cubicBezTo>
                    <a:pt x="25494" y="11372"/>
                    <a:pt x="26175" y="12015"/>
                    <a:pt x="26926" y="12567"/>
                  </a:cubicBezTo>
                  <a:cubicBezTo>
                    <a:pt x="27948" y="13315"/>
                    <a:pt x="29227" y="13667"/>
                    <a:pt x="30344" y="14251"/>
                  </a:cubicBezTo>
                  <a:cubicBezTo>
                    <a:pt x="31449" y="14832"/>
                    <a:pt x="32686" y="15564"/>
                    <a:pt x="33488" y="16542"/>
                  </a:cubicBezTo>
                  <a:cubicBezTo>
                    <a:pt x="33699" y="16798"/>
                    <a:pt x="33918" y="17149"/>
                    <a:pt x="33810" y="17498"/>
                  </a:cubicBezTo>
                  <a:cubicBezTo>
                    <a:pt x="33713" y="17800"/>
                    <a:pt x="33447" y="17891"/>
                    <a:pt x="33172" y="17891"/>
                  </a:cubicBezTo>
                  <a:cubicBezTo>
                    <a:pt x="33091" y="17891"/>
                    <a:pt x="33008" y="17883"/>
                    <a:pt x="32930" y="17870"/>
                  </a:cubicBezTo>
                  <a:cubicBezTo>
                    <a:pt x="32419" y="17790"/>
                    <a:pt x="31903" y="17571"/>
                    <a:pt x="31433" y="17366"/>
                  </a:cubicBezTo>
                  <a:cubicBezTo>
                    <a:pt x="30149" y="16808"/>
                    <a:pt x="28975" y="16026"/>
                    <a:pt x="27723" y="15401"/>
                  </a:cubicBezTo>
                  <a:cubicBezTo>
                    <a:pt x="27091" y="15085"/>
                    <a:pt x="26446" y="14792"/>
                    <a:pt x="25781" y="14548"/>
                  </a:cubicBezTo>
                  <a:cubicBezTo>
                    <a:pt x="25100" y="14301"/>
                    <a:pt x="24382" y="14168"/>
                    <a:pt x="23727" y="13853"/>
                  </a:cubicBezTo>
                  <a:cubicBezTo>
                    <a:pt x="23129" y="13566"/>
                    <a:pt x="22573" y="13201"/>
                    <a:pt x="21964" y="12934"/>
                  </a:cubicBezTo>
                  <a:cubicBezTo>
                    <a:pt x="21369" y="12672"/>
                    <a:pt x="20736" y="12547"/>
                    <a:pt x="20108" y="12397"/>
                  </a:cubicBezTo>
                  <a:cubicBezTo>
                    <a:pt x="19365" y="12220"/>
                    <a:pt x="18708" y="11947"/>
                    <a:pt x="18055" y="11557"/>
                  </a:cubicBezTo>
                  <a:cubicBezTo>
                    <a:pt x="17502" y="11227"/>
                    <a:pt x="16956" y="10905"/>
                    <a:pt x="16347" y="10691"/>
                  </a:cubicBezTo>
                  <a:cubicBezTo>
                    <a:pt x="15064" y="10240"/>
                    <a:pt x="13677" y="10116"/>
                    <a:pt x="12490" y="9414"/>
                  </a:cubicBezTo>
                  <a:cubicBezTo>
                    <a:pt x="11334" y="8729"/>
                    <a:pt x="10451" y="7689"/>
                    <a:pt x="9561" y="6705"/>
                  </a:cubicBezTo>
                  <a:cubicBezTo>
                    <a:pt x="8675" y="5731"/>
                    <a:pt x="7753" y="4786"/>
                    <a:pt x="6746" y="3935"/>
                  </a:cubicBezTo>
                  <a:cubicBezTo>
                    <a:pt x="5742" y="3084"/>
                    <a:pt x="4660" y="2320"/>
                    <a:pt x="3485" y="1725"/>
                  </a:cubicBezTo>
                  <a:cubicBezTo>
                    <a:pt x="2961" y="1460"/>
                    <a:pt x="2402" y="1262"/>
                    <a:pt x="1864" y="1027"/>
                  </a:cubicBezTo>
                  <a:cubicBezTo>
                    <a:pt x="1712" y="961"/>
                    <a:pt x="85" y="292"/>
                    <a:pt x="204" y="81"/>
                  </a:cubicBezTo>
                  <a:cubicBezTo>
                    <a:pt x="220" y="55"/>
                    <a:pt x="266" y="44"/>
                    <a:pt x="330" y="44"/>
                  </a:cubicBezTo>
                  <a:cubicBezTo>
                    <a:pt x="550" y="44"/>
                    <a:pt x="980" y="169"/>
                    <a:pt x="1060" y="186"/>
                  </a:cubicBezTo>
                  <a:cubicBezTo>
                    <a:pt x="1486" y="277"/>
                    <a:pt x="1909" y="386"/>
                    <a:pt x="2331" y="495"/>
                  </a:cubicBezTo>
                  <a:cubicBezTo>
                    <a:pt x="4252" y="997"/>
                    <a:pt x="6158" y="1534"/>
                    <a:pt x="8036" y="2171"/>
                  </a:cubicBezTo>
                  <a:lnTo>
                    <a:pt x="7556" y="1948"/>
                  </a:lnTo>
                  <a:lnTo>
                    <a:pt x="7550" y="1944"/>
                  </a:lnTo>
                  <a:lnTo>
                    <a:pt x="7548" y="1944"/>
                  </a:lnTo>
                  <a:cubicBezTo>
                    <a:pt x="6086" y="1461"/>
                    <a:pt x="4607" y="1031"/>
                    <a:pt x="3114" y="626"/>
                  </a:cubicBezTo>
                  <a:cubicBezTo>
                    <a:pt x="2303" y="406"/>
                    <a:pt x="1486" y="164"/>
                    <a:pt x="656" y="26"/>
                  </a:cubicBezTo>
                  <a:cubicBezTo>
                    <a:pt x="591" y="15"/>
                    <a:pt x="477" y="1"/>
                    <a:pt x="370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35"/>
            <p:cNvSpPr/>
            <p:nvPr/>
          </p:nvSpPr>
          <p:spPr>
            <a:xfrm>
              <a:off x="2242610" y="3407798"/>
              <a:ext cx="363579" cy="230984"/>
            </a:xfrm>
            <a:custGeom>
              <a:avLst/>
              <a:gdLst/>
              <a:ahLst/>
              <a:cxnLst/>
              <a:rect l="l" t="t" r="r" b="b"/>
              <a:pathLst>
                <a:path w="9534" h="6057" extrusionOk="0">
                  <a:moveTo>
                    <a:pt x="1" y="1"/>
                  </a:moveTo>
                  <a:lnTo>
                    <a:pt x="1" y="1"/>
                  </a:lnTo>
                  <a:cubicBezTo>
                    <a:pt x="263" y="265"/>
                    <a:pt x="531" y="530"/>
                    <a:pt x="815" y="773"/>
                  </a:cubicBezTo>
                  <a:cubicBezTo>
                    <a:pt x="1573" y="1420"/>
                    <a:pt x="2463" y="1747"/>
                    <a:pt x="3372" y="2116"/>
                  </a:cubicBezTo>
                  <a:cubicBezTo>
                    <a:pt x="4463" y="2563"/>
                    <a:pt x="5398" y="3249"/>
                    <a:pt x="6364" y="3915"/>
                  </a:cubicBezTo>
                  <a:cubicBezTo>
                    <a:pt x="6882" y="4273"/>
                    <a:pt x="7399" y="4632"/>
                    <a:pt x="7915" y="4993"/>
                  </a:cubicBezTo>
                  <a:cubicBezTo>
                    <a:pt x="8427" y="5345"/>
                    <a:pt x="8931" y="5755"/>
                    <a:pt x="9477" y="6053"/>
                  </a:cubicBezTo>
                  <a:cubicBezTo>
                    <a:pt x="9481" y="6055"/>
                    <a:pt x="9485" y="6056"/>
                    <a:pt x="9490" y="6056"/>
                  </a:cubicBezTo>
                  <a:cubicBezTo>
                    <a:pt x="9513" y="6056"/>
                    <a:pt x="9533" y="6027"/>
                    <a:pt x="9509" y="6008"/>
                  </a:cubicBezTo>
                  <a:cubicBezTo>
                    <a:pt x="9073" y="5633"/>
                    <a:pt x="8559" y="5332"/>
                    <a:pt x="8086" y="5007"/>
                  </a:cubicBezTo>
                  <a:cubicBezTo>
                    <a:pt x="7570" y="4650"/>
                    <a:pt x="7050" y="4293"/>
                    <a:pt x="6532" y="3935"/>
                  </a:cubicBezTo>
                  <a:cubicBezTo>
                    <a:pt x="5585" y="3282"/>
                    <a:pt x="4656" y="2578"/>
                    <a:pt x="3591" y="2123"/>
                  </a:cubicBezTo>
                  <a:cubicBezTo>
                    <a:pt x="2545" y="1678"/>
                    <a:pt x="1539" y="1327"/>
                    <a:pt x="677" y="551"/>
                  </a:cubicBezTo>
                  <a:cubicBezTo>
                    <a:pt x="513" y="402"/>
                    <a:pt x="352" y="249"/>
                    <a:pt x="194" y="9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35"/>
            <p:cNvSpPr/>
            <p:nvPr/>
          </p:nvSpPr>
          <p:spPr>
            <a:xfrm>
              <a:off x="1485805" y="3089075"/>
              <a:ext cx="976256" cy="525386"/>
            </a:xfrm>
            <a:custGeom>
              <a:avLst/>
              <a:gdLst/>
              <a:ahLst/>
              <a:cxnLst/>
              <a:rect l="l" t="t" r="r" b="b"/>
              <a:pathLst>
                <a:path w="25600" h="13777" extrusionOk="0">
                  <a:moveTo>
                    <a:pt x="40" y="1"/>
                  </a:moveTo>
                  <a:cubicBezTo>
                    <a:pt x="19" y="1"/>
                    <a:pt x="1" y="15"/>
                    <a:pt x="1" y="38"/>
                  </a:cubicBezTo>
                  <a:cubicBezTo>
                    <a:pt x="4" y="521"/>
                    <a:pt x="416" y="768"/>
                    <a:pt x="815" y="948"/>
                  </a:cubicBezTo>
                  <a:cubicBezTo>
                    <a:pt x="1461" y="1234"/>
                    <a:pt x="2060" y="1484"/>
                    <a:pt x="2617" y="1932"/>
                  </a:cubicBezTo>
                  <a:cubicBezTo>
                    <a:pt x="3713" y="2818"/>
                    <a:pt x="4494" y="4002"/>
                    <a:pt x="5401" y="5062"/>
                  </a:cubicBezTo>
                  <a:cubicBezTo>
                    <a:pt x="6230" y="6027"/>
                    <a:pt x="7216" y="6973"/>
                    <a:pt x="8468" y="7336"/>
                  </a:cubicBezTo>
                  <a:cubicBezTo>
                    <a:pt x="9234" y="7561"/>
                    <a:pt x="10048" y="7453"/>
                    <a:pt x="10812" y="7691"/>
                  </a:cubicBezTo>
                  <a:cubicBezTo>
                    <a:pt x="11501" y="7906"/>
                    <a:pt x="12105" y="8317"/>
                    <a:pt x="12718" y="8687"/>
                  </a:cubicBezTo>
                  <a:cubicBezTo>
                    <a:pt x="13301" y="9034"/>
                    <a:pt x="13887" y="9328"/>
                    <a:pt x="14555" y="9468"/>
                  </a:cubicBezTo>
                  <a:cubicBezTo>
                    <a:pt x="15434" y="9650"/>
                    <a:pt x="16235" y="9828"/>
                    <a:pt x="17056" y="10208"/>
                  </a:cubicBezTo>
                  <a:cubicBezTo>
                    <a:pt x="18567" y="10904"/>
                    <a:pt x="20048" y="11668"/>
                    <a:pt x="21540" y="12401"/>
                  </a:cubicBezTo>
                  <a:cubicBezTo>
                    <a:pt x="22606" y="12922"/>
                    <a:pt x="23631" y="13418"/>
                    <a:pt x="24794" y="13682"/>
                  </a:cubicBezTo>
                  <a:cubicBezTo>
                    <a:pt x="24873" y="13700"/>
                    <a:pt x="25134" y="13776"/>
                    <a:pt x="25325" y="13776"/>
                  </a:cubicBezTo>
                  <a:cubicBezTo>
                    <a:pt x="25420" y="13776"/>
                    <a:pt x="25497" y="13758"/>
                    <a:pt x="25525" y="13703"/>
                  </a:cubicBezTo>
                  <a:cubicBezTo>
                    <a:pt x="25600" y="13563"/>
                    <a:pt x="25338" y="13434"/>
                    <a:pt x="25244" y="13388"/>
                  </a:cubicBezTo>
                  <a:cubicBezTo>
                    <a:pt x="24227" y="12760"/>
                    <a:pt x="23107" y="12277"/>
                    <a:pt x="22027" y="11773"/>
                  </a:cubicBezTo>
                  <a:cubicBezTo>
                    <a:pt x="20359" y="10997"/>
                    <a:pt x="18932" y="9829"/>
                    <a:pt x="17525" y="8663"/>
                  </a:cubicBezTo>
                  <a:cubicBezTo>
                    <a:pt x="17517" y="8656"/>
                    <a:pt x="17509" y="8654"/>
                    <a:pt x="17501" y="8654"/>
                  </a:cubicBezTo>
                  <a:cubicBezTo>
                    <a:pt x="17471" y="8654"/>
                    <a:pt x="17445" y="8690"/>
                    <a:pt x="17473" y="8713"/>
                  </a:cubicBezTo>
                  <a:cubicBezTo>
                    <a:pt x="18739" y="9763"/>
                    <a:pt x="20020" y="10824"/>
                    <a:pt x="21488" y="11589"/>
                  </a:cubicBezTo>
                  <a:cubicBezTo>
                    <a:pt x="22229" y="11976"/>
                    <a:pt x="23023" y="12256"/>
                    <a:pt x="23754" y="12664"/>
                  </a:cubicBezTo>
                  <a:cubicBezTo>
                    <a:pt x="24138" y="12875"/>
                    <a:pt x="24518" y="13080"/>
                    <a:pt x="24902" y="13288"/>
                  </a:cubicBezTo>
                  <a:cubicBezTo>
                    <a:pt x="25037" y="13359"/>
                    <a:pt x="25246" y="13435"/>
                    <a:pt x="25346" y="13553"/>
                  </a:cubicBezTo>
                  <a:cubicBezTo>
                    <a:pt x="25439" y="13660"/>
                    <a:pt x="25436" y="13660"/>
                    <a:pt x="25289" y="13682"/>
                  </a:cubicBezTo>
                  <a:cubicBezTo>
                    <a:pt x="25270" y="13685"/>
                    <a:pt x="25250" y="13686"/>
                    <a:pt x="25229" y="13686"/>
                  </a:cubicBezTo>
                  <a:cubicBezTo>
                    <a:pt x="25120" y="13686"/>
                    <a:pt x="24996" y="13649"/>
                    <a:pt x="24895" y="13627"/>
                  </a:cubicBezTo>
                  <a:cubicBezTo>
                    <a:pt x="24329" y="13510"/>
                    <a:pt x="23767" y="13328"/>
                    <a:pt x="23229" y="13123"/>
                  </a:cubicBezTo>
                  <a:cubicBezTo>
                    <a:pt x="22501" y="12845"/>
                    <a:pt x="21810" y="12451"/>
                    <a:pt x="21114" y="12108"/>
                  </a:cubicBezTo>
                  <a:cubicBezTo>
                    <a:pt x="20311" y="11714"/>
                    <a:pt x="19510" y="11321"/>
                    <a:pt x="18709" y="10927"/>
                  </a:cubicBezTo>
                  <a:cubicBezTo>
                    <a:pt x="17955" y="10559"/>
                    <a:pt x="17205" y="10156"/>
                    <a:pt x="16421" y="9852"/>
                  </a:cubicBezTo>
                  <a:cubicBezTo>
                    <a:pt x="15604" y="9537"/>
                    <a:pt x="14723" y="9511"/>
                    <a:pt x="13908" y="9206"/>
                  </a:cubicBezTo>
                  <a:cubicBezTo>
                    <a:pt x="13171" y="8931"/>
                    <a:pt x="12530" y="8458"/>
                    <a:pt x="11848" y="8074"/>
                  </a:cubicBezTo>
                  <a:cubicBezTo>
                    <a:pt x="11217" y="7721"/>
                    <a:pt x="10587" y="7505"/>
                    <a:pt x="9863" y="7449"/>
                  </a:cubicBezTo>
                  <a:cubicBezTo>
                    <a:pt x="8961" y="7377"/>
                    <a:pt x="8176" y="7248"/>
                    <a:pt x="7393" y="6765"/>
                  </a:cubicBezTo>
                  <a:cubicBezTo>
                    <a:pt x="6740" y="6360"/>
                    <a:pt x="6177" y="5821"/>
                    <a:pt x="5666" y="5249"/>
                  </a:cubicBezTo>
                  <a:cubicBezTo>
                    <a:pt x="4667" y="4128"/>
                    <a:pt x="3853" y="2831"/>
                    <a:pt x="2675" y="1879"/>
                  </a:cubicBezTo>
                  <a:cubicBezTo>
                    <a:pt x="2389" y="1646"/>
                    <a:pt x="2080" y="1436"/>
                    <a:pt x="1752" y="1264"/>
                  </a:cubicBezTo>
                  <a:cubicBezTo>
                    <a:pt x="1415" y="1087"/>
                    <a:pt x="1050" y="982"/>
                    <a:pt x="712" y="813"/>
                  </a:cubicBezTo>
                  <a:cubicBezTo>
                    <a:pt x="523" y="720"/>
                    <a:pt x="335" y="611"/>
                    <a:pt x="207" y="440"/>
                  </a:cubicBezTo>
                  <a:cubicBezTo>
                    <a:pt x="143" y="353"/>
                    <a:pt x="47" y="261"/>
                    <a:pt x="134" y="162"/>
                  </a:cubicBezTo>
                  <a:cubicBezTo>
                    <a:pt x="161" y="131"/>
                    <a:pt x="199" y="120"/>
                    <a:pt x="241" y="120"/>
                  </a:cubicBezTo>
                  <a:cubicBezTo>
                    <a:pt x="336" y="120"/>
                    <a:pt x="456" y="176"/>
                    <a:pt x="541" y="198"/>
                  </a:cubicBezTo>
                  <a:cubicBezTo>
                    <a:pt x="1024" y="317"/>
                    <a:pt x="1504" y="450"/>
                    <a:pt x="1982" y="596"/>
                  </a:cubicBezTo>
                  <a:cubicBezTo>
                    <a:pt x="2919" y="883"/>
                    <a:pt x="3815" y="1280"/>
                    <a:pt x="4748" y="1570"/>
                  </a:cubicBezTo>
                  <a:cubicBezTo>
                    <a:pt x="5011" y="1650"/>
                    <a:pt x="5284" y="1703"/>
                    <a:pt x="5552" y="1709"/>
                  </a:cubicBezTo>
                  <a:lnTo>
                    <a:pt x="5479" y="1674"/>
                  </a:lnTo>
                  <a:lnTo>
                    <a:pt x="5477" y="1673"/>
                  </a:lnTo>
                  <a:cubicBezTo>
                    <a:pt x="4751" y="1620"/>
                    <a:pt x="3984" y="1214"/>
                    <a:pt x="3349" y="982"/>
                  </a:cubicBezTo>
                  <a:cubicBezTo>
                    <a:pt x="2270" y="588"/>
                    <a:pt x="1168" y="265"/>
                    <a:pt x="50" y="2"/>
                  </a:cubicBezTo>
                  <a:cubicBezTo>
                    <a:pt x="46" y="1"/>
                    <a:pt x="43" y="1"/>
                    <a:pt x="40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35"/>
            <p:cNvSpPr/>
            <p:nvPr/>
          </p:nvSpPr>
          <p:spPr>
            <a:xfrm>
              <a:off x="1995846" y="3314217"/>
              <a:ext cx="153188" cy="100028"/>
            </a:xfrm>
            <a:custGeom>
              <a:avLst/>
              <a:gdLst/>
              <a:ahLst/>
              <a:cxnLst/>
              <a:rect l="l" t="t" r="r" b="b"/>
              <a:pathLst>
                <a:path w="4017" h="2623" extrusionOk="0">
                  <a:moveTo>
                    <a:pt x="18" y="0"/>
                  </a:moveTo>
                  <a:cubicBezTo>
                    <a:pt x="6" y="0"/>
                    <a:pt x="1" y="19"/>
                    <a:pt x="11" y="26"/>
                  </a:cubicBezTo>
                  <a:cubicBezTo>
                    <a:pt x="692" y="390"/>
                    <a:pt x="1380" y="718"/>
                    <a:pt x="2032" y="1138"/>
                  </a:cubicBezTo>
                  <a:cubicBezTo>
                    <a:pt x="2717" y="1581"/>
                    <a:pt x="3363" y="2076"/>
                    <a:pt x="3972" y="2618"/>
                  </a:cubicBezTo>
                  <a:cubicBezTo>
                    <a:pt x="3976" y="2621"/>
                    <a:pt x="3981" y="2623"/>
                    <a:pt x="3985" y="2623"/>
                  </a:cubicBezTo>
                  <a:cubicBezTo>
                    <a:pt x="4002" y="2623"/>
                    <a:pt x="4017" y="2602"/>
                    <a:pt x="4001" y="2588"/>
                  </a:cubicBezTo>
                  <a:cubicBezTo>
                    <a:pt x="2839" y="1556"/>
                    <a:pt x="1478" y="564"/>
                    <a:pt x="22" y="1"/>
                  </a:cubicBezTo>
                  <a:cubicBezTo>
                    <a:pt x="21" y="1"/>
                    <a:pt x="19" y="0"/>
                    <a:pt x="18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35"/>
            <p:cNvSpPr/>
            <p:nvPr/>
          </p:nvSpPr>
          <p:spPr>
            <a:xfrm>
              <a:off x="1899977" y="3248284"/>
              <a:ext cx="70817" cy="44961"/>
            </a:xfrm>
            <a:custGeom>
              <a:avLst/>
              <a:gdLst/>
              <a:ahLst/>
              <a:cxnLst/>
              <a:rect l="l" t="t" r="r" b="b"/>
              <a:pathLst>
                <a:path w="1857" h="1179" extrusionOk="0">
                  <a:moveTo>
                    <a:pt x="1" y="0"/>
                  </a:moveTo>
                  <a:lnTo>
                    <a:pt x="1" y="0"/>
                  </a:lnTo>
                  <a:cubicBezTo>
                    <a:pt x="590" y="435"/>
                    <a:pt x="1212" y="823"/>
                    <a:pt x="1834" y="1176"/>
                  </a:cubicBezTo>
                  <a:cubicBezTo>
                    <a:pt x="1837" y="1177"/>
                    <a:pt x="1839" y="1178"/>
                    <a:pt x="1841" y="1178"/>
                  </a:cubicBezTo>
                  <a:cubicBezTo>
                    <a:pt x="1851" y="1178"/>
                    <a:pt x="1856" y="1163"/>
                    <a:pt x="1847" y="1157"/>
                  </a:cubicBezTo>
                  <a:cubicBezTo>
                    <a:pt x="1319" y="850"/>
                    <a:pt x="824" y="515"/>
                    <a:pt x="343" y="16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35"/>
            <p:cNvSpPr/>
            <p:nvPr/>
          </p:nvSpPr>
          <p:spPr>
            <a:xfrm>
              <a:off x="1621409" y="3153597"/>
              <a:ext cx="347257" cy="230297"/>
            </a:xfrm>
            <a:custGeom>
              <a:avLst/>
              <a:gdLst/>
              <a:ahLst/>
              <a:cxnLst/>
              <a:rect l="l" t="t" r="r" b="b"/>
              <a:pathLst>
                <a:path w="9106" h="6039" extrusionOk="0">
                  <a:moveTo>
                    <a:pt x="333" y="0"/>
                  </a:moveTo>
                  <a:cubicBezTo>
                    <a:pt x="283" y="0"/>
                    <a:pt x="236" y="12"/>
                    <a:pt x="196" y="40"/>
                  </a:cubicBezTo>
                  <a:cubicBezTo>
                    <a:pt x="1" y="179"/>
                    <a:pt x="156" y="470"/>
                    <a:pt x="249" y="616"/>
                  </a:cubicBezTo>
                  <a:cubicBezTo>
                    <a:pt x="664" y="1262"/>
                    <a:pt x="1342" y="1694"/>
                    <a:pt x="1868" y="2238"/>
                  </a:cubicBezTo>
                  <a:cubicBezTo>
                    <a:pt x="2320" y="2708"/>
                    <a:pt x="2702" y="3246"/>
                    <a:pt x="3221" y="3644"/>
                  </a:cubicBezTo>
                  <a:cubicBezTo>
                    <a:pt x="3651" y="3978"/>
                    <a:pt x="4153" y="4193"/>
                    <a:pt x="4667" y="4358"/>
                  </a:cubicBezTo>
                  <a:cubicBezTo>
                    <a:pt x="5344" y="4579"/>
                    <a:pt x="6050" y="4712"/>
                    <a:pt x="6724" y="4948"/>
                  </a:cubicBezTo>
                  <a:cubicBezTo>
                    <a:pt x="7528" y="5232"/>
                    <a:pt x="8256" y="5679"/>
                    <a:pt x="9027" y="6035"/>
                  </a:cubicBezTo>
                  <a:cubicBezTo>
                    <a:pt x="9033" y="6037"/>
                    <a:pt x="9039" y="6039"/>
                    <a:pt x="9045" y="6039"/>
                  </a:cubicBezTo>
                  <a:cubicBezTo>
                    <a:pt x="9082" y="6039"/>
                    <a:pt x="9105" y="5987"/>
                    <a:pt x="9063" y="5965"/>
                  </a:cubicBezTo>
                  <a:cubicBezTo>
                    <a:pt x="8031" y="5459"/>
                    <a:pt x="7054" y="4925"/>
                    <a:pt x="5936" y="4626"/>
                  </a:cubicBezTo>
                  <a:cubicBezTo>
                    <a:pt x="4805" y="4322"/>
                    <a:pt x="3687" y="4061"/>
                    <a:pt x="2836" y="3198"/>
                  </a:cubicBezTo>
                  <a:cubicBezTo>
                    <a:pt x="2476" y="2833"/>
                    <a:pt x="2168" y="2417"/>
                    <a:pt x="1797" y="2063"/>
                  </a:cubicBezTo>
                  <a:cubicBezTo>
                    <a:pt x="1564" y="1837"/>
                    <a:pt x="1309" y="1630"/>
                    <a:pt x="1071" y="1408"/>
                  </a:cubicBezTo>
                  <a:cubicBezTo>
                    <a:pt x="793" y="1150"/>
                    <a:pt x="489" y="875"/>
                    <a:pt x="292" y="548"/>
                  </a:cubicBezTo>
                  <a:cubicBezTo>
                    <a:pt x="176" y="355"/>
                    <a:pt x="189" y="105"/>
                    <a:pt x="393" y="105"/>
                  </a:cubicBezTo>
                  <a:cubicBezTo>
                    <a:pt x="431" y="105"/>
                    <a:pt x="475" y="114"/>
                    <a:pt x="527" y="133"/>
                  </a:cubicBezTo>
                  <a:cubicBezTo>
                    <a:pt x="692" y="194"/>
                    <a:pt x="835" y="296"/>
                    <a:pt x="991" y="375"/>
                  </a:cubicBezTo>
                  <a:cubicBezTo>
                    <a:pt x="1319" y="541"/>
                    <a:pt x="1673" y="586"/>
                    <a:pt x="2031" y="586"/>
                  </a:cubicBezTo>
                  <a:cubicBezTo>
                    <a:pt x="2244" y="586"/>
                    <a:pt x="2459" y="570"/>
                    <a:pt x="2671" y="554"/>
                  </a:cubicBezTo>
                  <a:cubicBezTo>
                    <a:pt x="2826" y="541"/>
                    <a:pt x="2975" y="534"/>
                    <a:pt x="3122" y="534"/>
                  </a:cubicBezTo>
                  <a:lnTo>
                    <a:pt x="2972" y="465"/>
                  </a:lnTo>
                  <a:cubicBezTo>
                    <a:pt x="2942" y="467"/>
                    <a:pt x="2912" y="468"/>
                    <a:pt x="2879" y="470"/>
                  </a:cubicBezTo>
                  <a:cubicBezTo>
                    <a:pt x="2614" y="487"/>
                    <a:pt x="2354" y="508"/>
                    <a:pt x="2097" y="508"/>
                  </a:cubicBezTo>
                  <a:cubicBezTo>
                    <a:pt x="1683" y="508"/>
                    <a:pt x="1279" y="453"/>
                    <a:pt x="889" y="236"/>
                  </a:cubicBezTo>
                  <a:cubicBezTo>
                    <a:pt x="766" y="166"/>
                    <a:pt x="524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35"/>
            <p:cNvSpPr/>
            <p:nvPr/>
          </p:nvSpPr>
          <p:spPr>
            <a:xfrm>
              <a:off x="1983643" y="3390485"/>
              <a:ext cx="62427" cy="34016"/>
            </a:xfrm>
            <a:custGeom>
              <a:avLst/>
              <a:gdLst/>
              <a:ahLst/>
              <a:cxnLst/>
              <a:rect l="l" t="t" r="r" b="b"/>
              <a:pathLst>
                <a:path w="1637" h="892" extrusionOk="0">
                  <a:moveTo>
                    <a:pt x="19" y="0"/>
                  </a:moveTo>
                  <a:cubicBezTo>
                    <a:pt x="8" y="0"/>
                    <a:pt x="1" y="20"/>
                    <a:pt x="13" y="31"/>
                  </a:cubicBezTo>
                  <a:cubicBezTo>
                    <a:pt x="487" y="385"/>
                    <a:pt x="1022" y="719"/>
                    <a:pt x="1592" y="891"/>
                  </a:cubicBezTo>
                  <a:cubicBezTo>
                    <a:pt x="1595" y="891"/>
                    <a:pt x="1597" y="892"/>
                    <a:pt x="1599" y="892"/>
                  </a:cubicBezTo>
                  <a:cubicBezTo>
                    <a:pt x="1623" y="892"/>
                    <a:pt x="1637" y="855"/>
                    <a:pt x="1612" y="843"/>
                  </a:cubicBezTo>
                  <a:cubicBezTo>
                    <a:pt x="1060" y="590"/>
                    <a:pt x="529" y="353"/>
                    <a:pt x="27" y="3"/>
                  </a:cubicBezTo>
                  <a:cubicBezTo>
                    <a:pt x="24" y="1"/>
                    <a:pt x="22" y="0"/>
                    <a:pt x="19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35"/>
            <p:cNvSpPr/>
            <p:nvPr/>
          </p:nvSpPr>
          <p:spPr>
            <a:xfrm>
              <a:off x="1813451" y="3224641"/>
              <a:ext cx="307826" cy="218742"/>
            </a:xfrm>
            <a:custGeom>
              <a:avLst/>
              <a:gdLst/>
              <a:ahLst/>
              <a:cxnLst/>
              <a:rect l="l" t="t" r="r" b="b"/>
              <a:pathLst>
                <a:path w="8072" h="5736" extrusionOk="0">
                  <a:moveTo>
                    <a:pt x="49" y="1"/>
                  </a:moveTo>
                  <a:cubicBezTo>
                    <a:pt x="11" y="1"/>
                    <a:pt x="1" y="61"/>
                    <a:pt x="41" y="74"/>
                  </a:cubicBezTo>
                  <a:cubicBezTo>
                    <a:pt x="1027" y="394"/>
                    <a:pt x="1874" y="904"/>
                    <a:pt x="2612" y="1629"/>
                  </a:cubicBezTo>
                  <a:cubicBezTo>
                    <a:pt x="2922" y="1935"/>
                    <a:pt x="3220" y="2254"/>
                    <a:pt x="3566" y="2518"/>
                  </a:cubicBezTo>
                  <a:cubicBezTo>
                    <a:pt x="3944" y="2806"/>
                    <a:pt x="4375" y="2998"/>
                    <a:pt x="4808" y="3186"/>
                  </a:cubicBezTo>
                  <a:cubicBezTo>
                    <a:pt x="5654" y="3551"/>
                    <a:pt x="6464" y="3930"/>
                    <a:pt x="7207" y="4481"/>
                  </a:cubicBezTo>
                  <a:cubicBezTo>
                    <a:pt x="7450" y="4662"/>
                    <a:pt x="8072" y="5035"/>
                    <a:pt x="7961" y="5419"/>
                  </a:cubicBezTo>
                  <a:cubicBezTo>
                    <a:pt x="7910" y="5599"/>
                    <a:pt x="7795" y="5661"/>
                    <a:pt x="7652" y="5661"/>
                  </a:cubicBezTo>
                  <a:cubicBezTo>
                    <a:pt x="7348" y="5661"/>
                    <a:pt x="6919" y="5382"/>
                    <a:pt x="6707" y="5346"/>
                  </a:cubicBezTo>
                  <a:cubicBezTo>
                    <a:pt x="6706" y="5345"/>
                    <a:pt x="6705" y="5345"/>
                    <a:pt x="6703" y="5345"/>
                  </a:cubicBezTo>
                  <a:cubicBezTo>
                    <a:pt x="6687" y="5345"/>
                    <a:pt x="6679" y="5376"/>
                    <a:pt x="6700" y="5381"/>
                  </a:cubicBezTo>
                  <a:cubicBezTo>
                    <a:pt x="6999" y="5444"/>
                    <a:pt x="7307" y="5736"/>
                    <a:pt x="7628" y="5736"/>
                  </a:cubicBezTo>
                  <a:cubicBezTo>
                    <a:pt x="7659" y="5736"/>
                    <a:pt x="7691" y="5733"/>
                    <a:pt x="7722" y="5727"/>
                  </a:cubicBezTo>
                  <a:cubicBezTo>
                    <a:pt x="7930" y="5687"/>
                    <a:pt x="8069" y="5483"/>
                    <a:pt x="8039" y="5275"/>
                  </a:cubicBezTo>
                  <a:cubicBezTo>
                    <a:pt x="7994" y="4969"/>
                    <a:pt x="7665" y="4732"/>
                    <a:pt x="7438" y="4560"/>
                  </a:cubicBezTo>
                  <a:cubicBezTo>
                    <a:pt x="7018" y="4238"/>
                    <a:pt x="6585" y="3941"/>
                    <a:pt x="6115" y="3697"/>
                  </a:cubicBezTo>
                  <a:cubicBezTo>
                    <a:pt x="5582" y="3422"/>
                    <a:pt x="5023" y="3207"/>
                    <a:pt x="4479" y="2956"/>
                  </a:cubicBezTo>
                  <a:cubicBezTo>
                    <a:pt x="3846" y="2665"/>
                    <a:pt x="3352" y="2257"/>
                    <a:pt x="2862" y="1767"/>
                  </a:cubicBezTo>
                  <a:cubicBezTo>
                    <a:pt x="2056" y="963"/>
                    <a:pt x="1165" y="326"/>
                    <a:pt x="61" y="3"/>
                  </a:cubicBezTo>
                  <a:cubicBezTo>
                    <a:pt x="57" y="1"/>
                    <a:pt x="53" y="1"/>
                    <a:pt x="49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35"/>
            <p:cNvSpPr/>
            <p:nvPr/>
          </p:nvSpPr>
          <p:spPr>
            <a:xfrm>
              <a:off x="1700994" y="3192799"/>
              <a:ext cx="240060" cy="160853"/>
            </a:xfrm>
            <a:custGeom>
              <a:avLst/>
              <a:gdLst/>
              <a:ahLst/>
              <a:cxnLst/>
              <a:rect l="l" t="t" r="r" b="b"/>
              <a:pathLst>
                <a:path w="6295" h="4218" extrusionOk="0">
                  <a:moveTo>
                    <a:pt x="885" y="0"/>
                  </a:moveTo>
                  <a:cubicBezTo>
                    <a:pt x="718" y="0"/>
                    <a:pt x="563" y="50"/>
                    <a:pt x="436" y="180"/>
                  </a:cubicBezTo>
                  <a:cubicBezTo>
                    <a:pt x="1" y="627"/>
                    <a:pt x="734" y="1401"/>
                    <a:pt x="1057" y="1666"/>
                  </a:cubicBezTo>
                  <a:cubicBezTo>
                    <a:pt x="1758" y="2241"/>
                    <a:pt x="2646" y="2473"/>
                    <a:pt x="3482" y="2781"/>
                  </a:cubicBezTo>
                  <a:cubicBezTo>
                    <a:pt x="4465" y="3145"/>
                    <a:pt x="5262" y="3832"/>
                    <a:pt x="6231" y="4214"/>
                  </a:cubicBezTo>
                  <a:cubicBezTo>
                    <a:pt x="6236" y="4216"/>
                    <a:pt x="6241" y="4217"/>
                    <a:pt x="6245" y="4217"/>
                  </a:cubicBezTo>
                  <a:cubicBezTo>
                    <a:pt x="6282" y="4217"/>
                    <a:pt x="6294" y="4155"/>
                    <a:pt x="6252" y="4140"/>
                  </a:cubicBezTo>
                  <a:cubicBezTo>
                    <a:pt x="5503" y="3842"/>
                    <a:pt x="4879" y="3317"/>
                    <a:pt x="4151" y="2973"/>
                  </a:cubicBezTo>
                  <a:cubicBezTo>
                    <a:pt x="3450" y="2642"/>
                    <a:pt x="2688" y="2469"/>
                    <a:pt x="1986" y="2143"/>
                  </a:cubicBezTo>
                  <a:cubicBezTo>
                    <a:pt x="1353" y="1852"/>
                    <a:pt x="633" y="1388"/>
                    <a:pt x="422" y="684"/>
                  </a:cubicBezTo>
                  <a:cubicBezTo>
                    <a:pt x="291" y="249"/>
                    <a:pt x="616" y="86"/>
                    <a:pt x="956" y="86"/>
                  </a:cubicBezTo>
                  <a:cubicBezTo>
                    <a:pt x="1040" y="86"/>
                    <a:pt x="1124" y="96"/>
                    <a:pt x="1203" y="114"/>
                  </a:cubicBezTo>
                  <a:cubicBezTo>
                    <a:pt x="1570" y="198"/>
                    <a:pt x="1894" y="429"/>
                    <a:pt x="2245" y="564"/>
                  </a:cubicBezTo>
                  <a:cubicBezTo>
                    <a:pt x="2246" y="564"/>
                    <a:pt x="2247" y="564"/>
                    <a:pt x="2249" y="564"/>
                  </a:cubicBezTo>
                  <a:cubicBezTo>
                    <a:pt x="2262" y="564"/>
                    <a:pt x="2266" y="537"/>
                    <a:pt x="2251" y="531"/>
                  </a:cubicBezTo>
                  <a:cubicBezTo>
                    <a:pt x="1926" y="397"/>
                    <a:pt x="1356" y="0"/>
                    <a:pt x="885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35"/>
            <p:cNvSpPr/>
            <p:nvPr/>
          </p:nvSpPr>
          <p:spPr>
            <a:xfrm>
              <a:off x="1774593" y="3238216"/>
              <a:ext cx="149032" cy="79206"/>
            </a:xfrm>
            <a:custGeom>
              <a:avLst/>
              <a:gdLst/>
              <a:ahLst/>
              <a:cxnLst/>
              <a:rect l="l" t="t" r="r" b="b"/>
              <a:pathLst>
                <a:path w="3908" h="2077" extrusionOk="0">
                  <a:moveTo>
                    <a:pt x="237" y="1"/>
                  </a:moveTo>
                  <a:cubicBezTo>
                    <a:pt x="167" y="1"/>
                    <a:pt x="95" y="8"/>
                    <a:pt x="23" y="25"/>
                  </a:cubicBezTo>
                  <a:cubicBezTo>
                    <a:pt x="1" y="28"/>
                    <a:pt x="10" y="59"/>
                    <a:pt x="30" y="59"/>
                  </a:cubicBezTo>
                  <a:cubicBezTo>
                    <a:pt x="31" y="59"/>
                    <a:pt x="32" y="59"/>
                    <a:pt x="33" y="59"/>
                  </a:cubicBezTo>
                  <a:cubicBezTo>
                    <a:pt x="98" y="46"/>
                    <a:pt x="163" y="39"/>
                    <a:pt x="227" y="39"/>
                  </a:cubicBezTo>
                  <a:cubicBezTo>
                    <a:pt x="937" y="39"/>
                    <a:pt x="1591" y="810"/>
                    <a:pt x="2128" y="1182"/>
                  </a:cubicBezTo>
                  <a:cubicBezTo>
                    <a:pt x="2663" y="1553"/>
                    <a:pt x="3250" y="1880"/>
                    <a:pt x="3871" y="2076"/>
                  </a:cubicBezTo>
                  <a:cubicBezTo>
                    <a:pt x="3873" y="2077"/>
                    <a:pt x="3875" y="2077"/>
                    <a:pt x="3876" y="2077"/>
                  </a:cubicBezTo>
                  <a:cubicBezTo>
                    <a:pt x="3895" y="2077"/>
                    <a:pt x="3908" y="2046"/>
                    <a:pt x="3888" y="2039"/>
                  </a:cubicBezTo>
                  <a:cubicBezTo>
                    <a:pt x="3093" y="1689"/>
                    <a:pt x="2360" y="1308"/>
                    <a:pt x="1672" y="770"/>
                  </a:cubicBezTo>
                  <a:cubicBezTo>
                    <a:pt x="1266" y="452"/>
                    <a:pt x="781" y="1"/>
                    <a:pt x="237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35"/>
            <p:cNvSpPr/>
            <p:nvPr/>
          </p:nvSpPr>
          <p:spPr>
            <a:xfrm>
              <a:off x="1948674" y="3332788"/>
              <a:ext cx="127447" cy="84011"/>
            </a:xfrm>
            <a:custGeom>
              <a:avLst/>
              <a:gdLst/>
              <a:ahLst/>
              <a:cxnLst/>
              <a:rect l="l" t="t" r="r" b="b"/>
              <a:pathLst>
                <a:path w="3342" h="2203" extrusionOk="0">
                  <a:moveTo>
                    <a:pt x="12" y="0"/>
                  </a:moveTo>
                  <a:cubicBezTo>
                    <a:pt x="5" y="0"/>
                    <a:pt x="1" y="12"/>
                    <a:pt x="8" y="17"/>
                  </a:cubicBezTo>
                  <a:cubicBezTo>
                    <a:pt x="610" y="363"/>
                    <a:pt x="1212" y="711"/>
                    <a:pt x="1817" y="1052"/>
                  </a:cubicBezTo>
                  <a:cubicBezTo>
                    <a:pt x="2334" y="1346"/>
                    <a:pt x="3024" y="1615"/>
                    <a:pt x="3283" y="2189"/>
                  </a:cubicBezTo>
                  <a:cubicBezTo>
                    <a:pt x="3287" y="2198"/>
                    <a:pt x="3295" y="2202"/>
                    <a:pt x="3303" y="2202"/>
                  </a:cubicBezTo>
                  <a:cubicBezTo>
                    <a:pt x="3321" y="2202"/>
                    <a:pt x="3341" y="2182"/>
                    <a:pt x="3330" y="2161"/>
                  </a:cubicBezTo>
                  <a:cubicBezTo>
                    <a:pt x="3100" y="1654"/>
                    <a:pt x="2571" y="1422"/>
                    <a:pt x="2108" y="1164"/>
                  </a:cubicBezTo>
                  <a:cubicBezTo>
                    <a:pt x="1413" y="773"/>
                    <a:pt x="715" y="388"/>
                    <a:pt x="17" y="1"/>
                  </a:cubicBezTo>
                  <a:cubicBezTo>
                    <a:pt x="15" y="1"/>
                    <a:pt x="14" y="0"/>
                    <a:pt x="12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35"/>
            <p:cNvSpPr/>
            <p:nvPr/>
          </p:nvSpPr>
          <p:spPr>
            <a:xfrm>
              <a:off x="2486438" y="3579972"/>
              <a:ext cx="205891" cy="232890"/>
            </a:xfrm>
            <a:custGeom>
              <a:avLst/>
              <a:gdLst/>
              <a:ahLst/>
              <a:cxnLst/>
              <a:rect l="l" t="t" r="r" b="b"/>
              <a:pathLst>
                <a:path w="5399" h="6107" extrusionOk="0">
                  <a:moveTo>
                    <a:pt x="2840" y="0"/>
                  </a:moveTo>
                  <a:cubicBezTo>
                    <a:pt x="1182" y="0"/>
                    <a:pt x="1" y="2110"/>
                    <a:pt x="167" y="3595"/>
                  </a:cubicBezTo>
                  <a:cubicBezTo>
                    <a:pt x="241" y="4241"/>
                    <a:pt x="494" y="4875"/>
                    <a:pt x="938" y="5352"/>
                  </a:cubicBezTo>
                  <a:cubicBezTo>
                    <a:pt x="1365" y="5810"/>
                    <a:pt x="1975" y="6106"/>
                    <a:pt x="2600" y="6106"/>
                  </a:cubicBezTo>
                  <a:cubicBezTo>
                    <a:pt x="2624" y="6106"/>
                    <a:pt x="2649" y="6106"/>
                    <a:pt x="2674" y="6105"/>
                  </a:cubicBezTo>
                  <a:cubicBezTo>
                    <a:pt x="3351" y="6077"/>
                    <a:pt x="3985" y="5699"/>
                    <a:pt x="4405" y="5167"/>
                  </a:cubicBezTo>
                  <a:cubicBezTo>
                    <a:pt x="5398" y="3905"/>
                    <a:pt x="5358" y="1097"/>
                    <a:pt x="3827" y="248"/>
                  </a:cubicBezTo>
                  <a:cubicBezTo>
                    <a:pt x="3569" y="105"/>
                    <a:pt x="3270" y="19"/>
                    <a:pt x="2926" y="2"/>
                  </a:cubicBezTo>
                  <a:cubicBezTo>
                    <a:pt x="2897" y="1"/>
                    <a:pt x="2868" y="0"/>
                    <a:pt x="2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35"/>
            <p:cNvSpPr/>
            <p:nvPr/>
          </p:nvSpPr>
          <p:spPr>
            <a:xfrm>
              <a:off x="2506954" y="3608077"/>
              <a:ext cx="82829" cy="158565"/>
            </a:xfrm>
            <a:custGeom>
              <a:avLst/>
              <a:gdLst/>
              <a:ahLst/>
              <a:cxnLst/>
              <a:rect l="l" t="t" r="r" b="b"/>
              <a:pathLst>
                <a:path w="2172" h="4158" extrusionOk="0">
                  <a:moveTo>
                    <a:pt x="2136" y="0"/>
                  </a:moveTo>
                  <a:cubicBezTo>
                    <a:pt x="1238" y="0"/>
                    <a:pt x="612" y="797"/>
                    <a:pt x="460" y="1628"/>
                  </a:cubicBezTo>
                  <a:cubicBezTo>
                    <a:pt x="328" y="2361"/>
                    <a:pt x="443" y="3803"/>
                    <a:pt x="1248" y="4157"/>
                  </a:cubicBezTo>
                  <a:cubicBezTo>
                    <a:pt x="1251" y="4158"/>
                    <a:pt x="1254" y="4158"/>
                    <a:pt x="1256" y="4158"/>
                  </a:cubicBezTo>
                  <a:cubicBezTo>
                    <a:pt x="1273" y="4158"/>
                    <a:pt x="1288" y="4140"/>
                    <a:pt x="1273" y="4128"/>
                  </a:cubicBezTo>
                  <a:cubicBezTo>
                    <a:pt x="0" y="3069"/>
                    <a:pt x="252" y="204"/>
                    <a:pt x="2156" y="23"/>
                  </a:cubicBezTo>
                  <a:cubicBezTo>
                    <a:pt x="2170" y="22"/>
                    <a:pt x="2171" y="0"/>
                    <a:pt x="2156" y="0"/>
                  </a:cubicBezTo>
                  <a:cubicBezTo>
                    <a:pt x="2149" y="0"/>
                    <a:pt x="2143" y="0"/>
                    <a:pt x="21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35"/>
            <p:cNvSpPr/>
            <p:nvPr/>
          </p:nvSpPr>
          <p:spPr>
            <a:xfrm>
              <a:off x="2566099" y="3746885"/>
              <a:ext cx="81723" cy="37258"/>
            </a:xfrm>
            <a:custGeom>
              <a:avLst/>
              <a:gdLst/>
              <a:ahLst/>
              <a:cxnLst/>
              <a:rect l="l" t="t" r="r" b="b"/>
              <a:pathLst>
                <a:path w="2143" h="977" extrusionOk="0">
                  <a:moveTo>
                    <a:pt x="2115" y="1"/>
                  </a:moveTo>
                  <a:cubicBezTo>
                    <a:pt x="2108" y="1"/>
                    <a:pt x="2101" y="4"/>
                    <a:pt x="2097" y="11"/>
                  </a:cubicBezTo>
                  <a:cubicBezTo>
                    <a:pt x="1874" y="345"/>
                    <a:pt x="1658" y="681"/>
                    <a:pt x="1280" y="849"/>
                  </a:cubicBezTo>
                  <a:cubicBezTo>
                    <a:pt x="1138" y="913"/>
                    <a:pt x="995" y="940"/>
                    <a:pt x="854" y="940"/>
                  </a:cubicBezTo>
                  <a:cubicBezTo>
                    <a:pt x="565" y="940"/>
                    <a:pt x="283" y="826"/>
                    <a:pt x="24" y="670"/>
                  </a:cubicBezTo>
                  <a:cubicBezTo>
                    <a:pt x="22" y="669"/>
                    <a:pt x="20" y="668"/>
                    <a:pt x="18" y="668"/>
                  </a:cubicBezTo>
                  <a:cubicBezTo>
                    <a:pt x="7" y="668"/>
                    <a:pt x="0" y="684"/>
                    <a:pt x="11" y="690"/>
                  </a:cubicBezTo>
                  <a:cubicBezTo>
                    <a:pt x="289" y="886"/>
                    <a:pt x="570" y="976"/>
                    <a:pt x="837" y="976"/>
                  </a:cubicBezTo>
                  <a:cubicBezTo>
                    <a:pt x="1372" y="976"/>
                    <a:pt x="1851" y="617"/>
                    <a:pt x="2134" y="32"/>
                  </a:cubicBezTo>
                  <a:cubicBezTo>
                    <a:pt x="2143" y="15"/>
                    <a:pt x="2129" y="1"/>
                    <a:pt x="2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35"/>
            <p:cNvSpPr/>
            <p:nvPr/>
          </p:nvSpPr>
          <p:spPr>
            <a:xfrm>
              <a:off x="2610335" y="3603921"/>
              <a:ext cx="52474" cy="122909"/>
            </a:xfrm>
            <a:custGeom>
              <a:avLst/>
              <a:gdLst/>
              <a:ahLst/>
              <a:cxnLst/>
              <a:rect l="l" t="t" r="r" b="b"/>
              <a:pathLst>
                <a:path w="1376" h="3223" extrusionOk="0">
                  <a:moveTo>
                    <a:pt x="54" y="0"/>
                  </a:moveTo>
                  <a:cubicBezTo>
                    <a:pt x="12" y="0"/>
                    <a:pt x="0" y="73"/>
                    <a:pt x="47" y="79"/>
                  </a:cubicBezTo>
                  <a:cubicBezTo>
                    <a:pt x="671" y="167"/>
                    <a:pt x="998" y="922"/>
                    <a:pt x="1150" y="1461"/>
                  </a:cubicBezTo>
                  <a:cubicBezTo>
                    <a:pt x="1314" y="2034"/>
                    <a:pt x="1304" y="2632"/>
                    <a:pt x="1149" y="3205"/>
                  </a:cubicBezTo>
                  <a:cubicBezTo>
                    <a:pt x="1145" y="3215"/>
                    <a:pt x="1154" y="3222"/>
                    <a:pt x="1162" y="3222"/>
                  </a:cubicBezTo>
                  <a:cubicBezTo>
                    <a:pt x="1167" y="3222"/>
                    <a:pt x="1173" y="3219"/>
                    <a:pt x="1175" y="3212"/>
                  </a:cubicBezTo>
                  <a:cubicBezTo>
                    <a:pt x="1375" y="2533"/>
                    <a:pt x="1368" y="1809"/>
                    <a:pt x="1121" y="1141"/>
                  </a:cubicBezTo>
                  <a:cubicBezTo>
                    <a:pt x="947" y="671"/>
                    <a:pt x="627" y="23"/>
                    <a:pt x="57" y="0"/>
                  </a:cubicBezTo>
                  <a:cubicBezTo>
                    <a:pt x="56" y="0"/>
                    <a:pt x="55" y="0"/>
                    <a:pt x="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35"/>
            <p:cNvSpPr/>
            <p:nvPr/>
          </p:nvSpPr>
          <p:spPr>
            <a:xfrm>
              <a:off x="2538643" y="3621081"/>
              <a:ext cx="104414" cy="77376"/>
            </a:xfrm>
            <a:custGeom>
              <a:avLst/>
              <a:gdLst/>
              <a:ahLst/>
              <a:cxnLst/>
              <a:rect l="l" t="t" r="r" b="b"/>
              <a:pathLst>
                <a:path w="2738" h="2029" extrusionOk="0">
                  <a:moveTo>
                    <a:pt x="1465" y="0"/>
                  </a:moveTo>
                  <a:cubicBezTo>
                    <a:pt x="1400" y="0"/>
                    <a:pt x="1334" y="6"/>
                    <a:pt x="1267" y="16"/>
                  </a:cubicBezTo>
                  <a:cubicBezTo>
                    <a:pt x="351" y="161"/>
                    <a:pt x="0" y="1188"/>
                    <a:pt x="138" y="2008"/>
                  </a:cubicBezTo>
                  <a:cubicBezTo>
                    <a:pt x="140" y="2023"/>
                    <a:pt x="152" y="2029"/>
                    <a:pt x="164" y="2029"/>
                  </a:cubicBezTo>
                  <a:cubicBezTo>
                    <a:pt x="180" y="2029"/>
                    <a:pt x="198" y="2018"/>
                    <a:pt x="198" y="1998"/>
                  </a:cubicBezTo>
                  <a:cubicBezTo>
                    <a:pt x="200" y="1230"/>
                    <a:pt x="330" y="311"/>
                    <a:pt x="1224" y="112"/>
                  </a:cubicBezTo>
                  <a:cubicBezTo>
                    <a:pt x="1312" y="93"/>
                    <a:pt x="1397" y="83"/>
                    <a:pt x="1481" y="83"/>
                  </a:cubicBezTo>
                  <a:cubicBezTo>
                    <a:pt x="2153" y="83"/>
                    <a:pt x="2677" y="682"/>
                    <a:pt x="2650" y="1372"/>
                  </a:cubicBezTo>
                  <a:cubicBezTo>
                    <a:pt x="2650" y="1383"/>
                    <a:pt x="2657" y="1389"/>
                    <a:pt x="2665" y="1389"/>
                  </a:cubicBezTo>
                  <a:cubicBezTo>
                    <a:pt x="2673" y="1389"/>
                    <a:pt x="2681" y="1383"/>
                    <a:pt x="2682" y="1373"/>
                  </a:cubicBezTo>
                  <a:cubicBezTo>
                    <a:pt x="2737" y="640"/>
                    <a:pt x="2188" y="0"/>
                    <a:pt x="14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35"/>
            <p:cNvSpPr/>
            <p:nvPr/>
          </p:nvSpPr>
          <p:spPr>
            <a:xfrm>
              <a:off x="2552371" y="3711115"/>
              <a:ext cx="32186" cy="39927"/>
            </a:xfrm>
            <a:custGeom>
              <a:avLst/>
              <a:gdLst/>
              <a:ahLst/>
              <a:cxnLst/>
              <a:rect l="l" t="t" r="r" b="b"/>
              <a:pathLst>
                <a:path w="844" h="1047" extrusionOk="0">
                  <a:moveTo>
                    <a:pt x="17" y="1"/>
                  </a:moveTo>
                  <a:cubicBezTo>
                    <a:pt x="9" y="1"/>
                    <a:pt x="0" y="10"/>
                    <a:pt x="4" y="20"/>
                  </a:cubicBezTo>
                  <a:cubicBezTo>
                    <a:pt x="175" y="418"/>
                    <a:pt x="337" y="937"/>
                    <a:pt x="817" y="1046"/>
                  </a:cubicBezTo>
                  <a:cubicBezTo>
                    <a:pt x="818" y="1046"/>
                    <a:pt x="819" y="1046"/>
                    <a:pt x="820" y="1046"/>
                  </a:cubicBezTo>
                  <a:cubicBezTo>
                    <a:pt x="836" y="1046"/>
                    <a:pt x="843" y="1023"/>
                    <a:pt x="824" y="1017"/>
                  </a:cubicBezTo>
                  <a:cubicBezTo>
                    <a:pt x="361" y="867"/>
                    <a:pt x="206" y="411"/>
                    <a:pt x="26" y="7"/>
                  </a:cubicBezTo>
                  <a:cubicBezTo>
                    <a:pt x="24" y="3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35"/>
            <p:cNvSpPr/>
            <p:nvPr/>
          </p:nvSpPr>
          <p:spPr>
            <a:xfrm>
              <a:off x="2594662" y="3707912"/>
              <a:ext cx="49690" cy="40271"/>
            </a:xfrm>
            <a:custGeom>
              <a:avLst/>
              <a:gdLst/>
              <a:ahLst/>
              <a:cxnLst/>
              <a:rect l="l" t="t" r="r" b="b"/>
              <a:pathLst>
                <a:path w="1303" h="1056" extrusionOk="0">
                  <a:moveTo>
                    <a:pt x="1276" y="1"/>
                  </a:moveTo>
                  <a:cubicBezTo>
                    <a:pt x="1270" y="1"/>
                    <a:pt x="1264" y="3"/>
                    <a:pt x="1262" y="9"/>
                  </a:cubicBezTo>
                  <a:cubicBezTo>
                    <a:pt x="1041" y="494"/>
                    <a:pt x="734" y="1024"/>
                    <a:pt x="153" y="1024"/>
                  </a:cubicBezTo>
                  <a:cubicBezTo>
                    <a:pt x="111" y="1024"/>
                    <a:pt x="67" y="1021"/>
                    <a:pt x="22" y="1015"/>
                  </a:cubicBezTo>
                  <a:cubicBezTo>
                    <a:pt x="21" y="1015"/>
                    <a:pt x="21" y="1015"/>
                    <a:pt x="21" y="1015"/>
                  </a:cubicBezTo>
                  <a:cubicBezTo>
                    <a:pt x="6" y="1015"/>
                    <a:pt x="1" y="1044"/>
                    <a:pt x="19" y="1046"/>
                  </a:cubicBezTo>
                  <a:cubicBezTo>
                    <a:pt x="66" y="1052"/>
                    <a:pt x="112" y="1056"/>
                    <a:pt x="157" y="1056"/>
                  </a:cubicBezTo>
                  <a:cubicBezTo>
                    <a:pt x="725" y="1056"/>
                    <a:pt x="1130" y="540"/>
                    <a:pt x="1297" y="24"/>
                  </a:cubicBezTo>
                  <a:cubicBezTo>
                    <a:pt x="1302" y="11"/>
                    <a:pt x="1288" y="1"/>
                    <a:pt x="12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35"/>
            <p:cNvSpPr/>
            <p:nvPr/>
          </p:nvSpPr>
          <p:spPr>
            <a:xfrm>
              <a:off x="2561867" y="3641711"/>
              <a:ext cx="53198" cy="88969"/>
            </a:xfrm>
            <a:custGeom>
              <a:avLst/>
              <a:gdLst/>
              <a:ahLst/>
              <a:cxnLst/>
              <a:rect l="l" t="t" r="r" b="b"/>
              <a:pathLst>
                <a:path w="1395" h="2333" extrusionOk="0">
                  <a:moveTo>
                    <a:pt x="758" y="0"/>
                  </a:moveTo>
                  <a:cubicBezTo>
                    <a:pt x="575" y="0"/>
                    <a:pt x="402" y="62"/>
                    <a:pt x="256" y="238"/>
                  </a:cubicBezTo>
                  <a:cubicBezTo>
                    <a:pt x="0" y="544"/>
                    <a:pt x="16" y="990"/>
                    <a:pt x="72" y="1360"/>
                  </a:cubicBezTo>
                  <a:cubicBezTo>
                    <a:pt x="129" y="1737"/>
                    <a:pt x="291" y="2167"/>
                    <a:pt x="688" y="2300"/>
                  </a:cubicBezTo>
                  <a:cubicBezTo>
                    <a:pt x="755" y="2322"/>
                    <a:pt x="822" y="2333"/>
                    <a:pt x="886" y="2333"/>
                  </a:cubicBezTo>
                  <a:cubicBezTo>
                    <a:pt x="1113" y="2333"/>
                    <a:pt x="1313" y="2201"/>
                    <a:pt x="1389" y="1969"/>
                  </a:cubicBezTo>
                  <a:cubicBezTo>
                    <a:pt x="1395" y="1951"/>
                    <a:pt x="1379" y="1937"/>
                    <a:pt x="1363" y="1937"/>
                  </a:cubicBezTo>
                  <a:cubicBezTo>
                    <a:pt x="1355" y="1937"/>
                    <a:pt x="1347" y="1940"/>
                    <a:pt x="1342" y="1949"/>
                  </a:cubicBezTo>
                  <a:cubicBezTo>
                    <a:pt x="1238" y="2140"/>
                    <a:pt x="1075" y="2222"/>
                    <a:pt x="905" y="2222"/>
                  </a:cubicBezTo>
                  <a:cubicBezTo>
                    <a:pt x="710" y="2222"/>
                    <a:pt x="507" y="2116"/>
                    <a:pt x="374" y="1946"/>
                  </a:cubicBezTo>
                  <a:cubicBezTo>
                    <a:pt x="175" y="1692"/>
                    <a:pt x="129" y="1323"/>
                    <a:pt x="121" y="1010"/>
                  </a:cubicBezTo>
                  <a:cubicBezTo>
                    <a:pt x="114" y="745"/>
                    <a:pt x="151" y="382"/>
                    <a:pt x="382" y="210"/>
                  </a:cubicBezTo>
                  <a:cubicBezTo>
                    <a:pt x="527" y="102"/>
                    <a:pt x="683" y="62"/>
                    <a:pt x="842" y="62"/>
                  </a:cubicBezTo>
                  <a:cubicBezTo>
                    <a:pt x="1023" y="62"/>
                    <a:pt x="1207" y="114"/>
                    <a:pt x="1382" y="174"/>
                  </a:cubicBezTo>
                  <a:cubicBezTo>
                    <a:pt x="1384" y="175"/>
                    <a:pt x="1385" y="176"/>
                    <a:pt x="1386" y="176"/>
                  </a:cubicBezTo>
                  <a:cubicBezTo>
                    <a:pt x="1393" y="176"/>
                    <a:pt x="1395" y="165"/>
                    <a:pt x="1388" y="163"/>
                  </a:cubicBezTo>
                  <a:cubicBezTo>
                    <a:pt x="1181" y="79"/>
                    <a:pt x="963" y="0"/>
                    <a:pt x="7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35"/>
            <p:cNvSpPr/>
            <p:nvPr/>
          </p:nvSpPr>
          <p:spPr>
            <a:xfrm>
              <a:off x="2599962" y="3656660"/>
              <a:ext cx="32758" cy="49766"/>
            </a:xfrm>
            <a:custGeom>
              <a:avLst/>
              <a:gdLst/>
              <a:ahLst/>
              <a:cxnLst/>
              <a:rect l="l" t="t" r="r" b="b"/>
              <a:pathLst>
                <a:path w="859" h="1305" extrusionOk="0">
                  <a:moveTo>
                    <a:pt x="31" y="0"/>
                  </a:moveTo>
                  <a:cubicBezTo>
                    <a:pt x="9" y="0"/>
                    <a:pt x="0" y="36"/>
                    <a:pt x="25" y="39"/>
                  </a:cubicBezTo>
                  <a:cubicBezTo>
                    <a:pt x="534" y="132"/>
                    <a:pt x="700" y="849"/>
                    <a:pt x="585" y="1276"/>
                  </a:cubicBezTo>
                  <a:cubicBezTo>
                    <a:pt x="580" y="1292"/>
                    <a:pt x="595" y="1305"/>
                    <a:pt x="609" y="1305"/>
                  </a:cubicBezTo>
                  <a:cubicBezTo>
                    <a:pt x="616" y="1305"/>
                    <a:pt x="624" y="1301"/>
                    <a:pt x="628" y="1293"/>
                  </a:cubicBezTo>
                  <a:cubicBezTo>
                    <a:pt x="859" y="860"/>
                    <a:pt x="544" y="69"/>
                    <a:pt x="35" y="0"/>
                  </a:cubicBezTo>
                  <a:cubicBezTo>
                    <a:pt x="34" y="0"/>
                    <a:pt x="32" y="0"/>
                    <a:pt x="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35"/>
            <p:cNvSpPr/>
            <p:nvPr/>
          </p:nvSpPr>
          <p:spPr>
            <a:xfrm>
              <a:off x="2585319" y="3669320"/>
              <a:ext cx="23110" cy="40194"/>
            </a:xfrm>
            <a:custGeom>
              <a:avLst/>
              <a:gdLst/>
              <a:ahLst/>
              <a:cxnLst/>
              <a:rect l="l" t="t" r="r" b="b"/>
              <a:pathLst>
                <a:path w="606" h="1054" extrusionOk="0">
                  <a:moveTo>
                    <a:pt x="249" y="0"/>
                  </a:moveTo>
                  <a:cubicBezTo>
                    <a:pt x="245" y="0"/>
                    <a:pt x="241" y="2"/>
                    <a:pt x="237" y="5"/>
                  </a:cubicBezTo>
                  <a:cubicBezTo>
                    <a:pt x="20" y="171"/>
                    <a:pt x="0" y="490"/>
                    <a:pt x="82" y="733"/>
                  </a:cubicBezTo>
                  <a:cubicBezTo>
                    <a:pt x="135" y="893"/>
                    <a:pt x="270" y="1054"/>
                    <a:pt x="431" y="1054"/>
                  </a:cubicBezTo>
                  <a:cubicBezTo>
                    <a:pt x="477" y="1054"/>
                    <a:pt x="527" y="1040"/>
                    <a:pt x="576" y="1008"/>
                  </a:cubicBezTo>
                  <a:cubicBezTo>
                    <a:pt x="606" y="990"/>
                    <a:pt x="591" y="946"/>
                    <a:pt x="560" y="946"/>
                  </a:cubicBezTo>
                  <a:cubicBezTo>
                    <a:pt x="558" y="946"/>
                    <a:pt x="555" y="946"/>
                    <a:pt x="552" y="947"/>
                  </a:cubicBezTo>
                  <a:cubicBezTo>
                    <a:pt x="516" y="957"/>
                    <a:pt x="483" y="962"/>
                    <a:pt x="451" y="962"/>
                  </a:cubicBezTo>
                  <a:cubicBezTo>
                    <a:pt x="70" y="962"/>
                    <a:pt x="21" y="255"/>
                    <a:pt x="261" y="37"/>
                  </a:cubicBezTo>
                  <a:cubicBezTo>
                    <a:pt x="276" y="24"/>
                    <a:pt x="264" y="0"/>
                    <a:pt x="2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35"/>
            <p:cNvSpPr/>
            <p:nvPr/>
          </p:nvSpPr>
          <p:spPr>
            <a:xfrm>
              <a:off x="443721" y="2654615"/>
              <a:ext cx="3522034" cy="1158312"/>
            </a:xfrm>
            <a:custGeom>
              <a:avLst/>
              <a:gdLst/>
              <a:ahLst/>
              <a:cxnLst/>
              <a:rect l="l" t="t" r="r" b="b"/>
              <a:pathLst>
                <a:path w="92357" h="30374" extrusionOk="0">
                  <a:moveTo>
                    <a:pt x="357" y="1"/>
                  </a:moveTo>
                  <a:lnTo>
                    <a:pt x="357" y="1"/>
                  </a:lnTo>
                  <a:cubicBezTo>
                    <a:pt x="0" y="660"/>
                    <a:pt x="171" y="1405"/>
                    <a:pt x="561" y="1647"/>
                  </a:cubicBezTo>
                  <a:cubicBezTo>
                    <a:pt x="1118" y="1993"/>
                    <a:pt x="55035" y="30048"/>
                    <a:pt x="55035" y="30048"/>
                  </a:cubicBezTo>
                  <a:cubicBezTo>
                    <a:pt x="55374" y="30252"/>
                    <a:pt x="55761" y="30374"/>
                    <a:pt x="56156" y="30374"/>
                  </a:cubicBezTo>
                  <a:cubicBezTo>
                    <a:pt x="56184" y="30374"/>
                    <a:pt x="56211" y="30373"/>
                    <a:pt x="56239" y="30372"/>
                  </a:cubicBezTo>
                  <a:cubicBezTo>
                    <a:pt x="56916" y="30345"/>
                    <a:pt x="57551" y="29968"/>
                    <a:pt x="57969" y="29435"/>
                  </a:cubicBezTo>
                  <a:cubicBezTo>
                    <a:pt x="58339" y="28966"/>
                    <a:pt x="58561" y="28285"/>
                    <a:pt x="58621" y="27570"/>
                  </a:cubicBezTo>
                  <a:cubicBezTo>
                    <a:pt x="58815" y="27669"/>
                    <a:pt x="58935" y="27729"/>
                    <a:pt x="58972" y="27748"/>
                  </a:cubicBezTo>
                  <a:cubicBezTo>
                    <a:pt x="59320" y="27957"/>
                    <a:pt x="59716" y="28080"/>
                    <a:pt x="60118" y="28080"/>
                  </a:cubicBezTo>
                  <a:cubicBezTo>
                    <a:pt x="60142" y="28080"/>
                    <a:pt x="60166" y="28080"/>
                    <a:pt x="60191" y="28079"/>
                  </a:cubicBezTo>
                  <a:cubicBezTo>
                    <a:pt x="60867" y="28052"/>
                    <a:pt x="61502" y="27673"/>
                    <a:pt x="61922" y="27142"/>
                  </a:cubicBezTo>
                  <a:cubicBezTo>
                    <a:pt x="62587" y="26297"/>
                    <a:pt x="62785" y="24768"/>
                    <a:pt x="62391" y="23589"/>
                  </a:cubicBezTo>
                  <a:lnTo>
                    <a:pt x="62391" y="23589"/>
                  </a:lnTo>
                  <a:cubicBezTo>
                    <a:pt x="63218" y="23968"/>
                    <a:pt x="63673" y="24179"/>
                    <a:pt x="63673" y="24179"/>
                  </a:cubicBezTo>
                  <a:cubicBezTo>
                    <a:pt x="64015" y="24383"/>
                    <a:pt x="64403" y="24505"/>
                    <a:pt x="64799" y="24505"/>
                  </a:cubicBezTo>
                  <a:cubicBezTo>
                    <a:pt x="64825" y="24505"/>
                    <a:pt x="64851" y="24504"/>
                    <a:pt x="64877" y="24503"/>
                  </a:cubicBezTo>
                  <a:cubicBezTo>
                    <a:pt x="65555" y="24476"/>
                    <a:pt x="66189" y="24097"/>
                    <a:pt x="66609" y="23566"/>
                  </a:cubicBezTo>
                  <a:cubicBezTo>
                    <a:pt x="66974" y="23101"/>
                    <a:pt x="67196" y="22428"/>
                    <a:pt x="67259" y="21723"/>
                  </a:cubicBezTo>
                  <a:cubicBezTo>
                    <a:pt x="67470" y="21817"/>
                    <a:pt x="67590" y="21872"/>
                    <a:pt x="67618" y="21883"/>
                  </a:cubicBezTo>
                  <a:cubicBezTo>
                    <a:pt x="67962" y="22091"/>
                    <a:pt x="68355" y="22213"/>
                    <a:pt x="68756" y="22213"/>
                  </a:cubicBezTo>
                  <a:cubicBezTo>
                    <a:pt x="68780" y="22213"/>
                    <a:pt x="68804" y="22212"/>
                    <a:pt x="68829" y="22211"/>
                  </a:cubicBezTo>
                  <a:cubicBezTo>
                    <a:pt x="69505" y="22184"/>
                    <a:pt x="70140" y="21807"/>
                    <a:pt x="70559" y="21274"/>
                  </a:cubicBezTo>
                  <a:cubicBezTo>
                    <a:pt x="71080" y="20612"/>
                    <a:pt x="71312" y="19528"/>
                    <a:pt x="71201" y="18521"/>
                  </a:cubicBezTo>
                  <a:lnTo>
                    <a:pt x="71201" y="18521"/>
                  </a:lnTo>
                  <a:cubicBezTo>
                    <a:pt x="71702" y="18733"/>
                    <a:pt x="71975" y="18847"/>
                    <a:pt x="71975" y="18847"/>
                  </a:cubicBezTo>
                  <a:cubicBezTo>
                    <a:pt x="72309" y="19034"/>
                    <a:pt x="72685" y="19141"/>
                    <a:pt x="73066" y="19141"/>
                  </a:cubicBezTo>
                  <a:cubicBezTo>
                    <a:pt x="73111" y="19141"/>
                    <a:pt x="73155" y="19140"/>
                    <a:pt x="73200" y="19137"/>
                  </a:cubicBezTo>
                  <a:cubicBezTo>
                    <a:pt x="73882" y="19091"/>
                    <a:pt x="74513" y="18691"/>
                    <a:pt x="74921" y="18145"/>
                  </a:cubicBezTo>
                  <a:cubicBezTo>
                    <a:pt x="75443" y="17444"/>
                    <a:pt x="75645" y="16304"/>
                    <a:pt x="75476" y="15273"/>
                  </a:cubicBezTo>
                  <a:lnTo>
                    <a:pt x="75476" y="15273"/>
                  </a:lnTo>
                  <a:cubicBezTo>
                    <a:pt x="75978" y="15468"/>
                    <a:pt x="76250" y="15575"/>
                    <a:pt x="76250" y="15575"/>
                  </a:cubicBezTo>
                  <a:cubicBezTo>
                    <a:pt x="76578" y="15750"/>
                    <a:pt x="76946" y="15853"/>
                    <a:pt x="77315" y="15853"/>
                  </a:cubicBezTo>
                  <a:cubicBezTo>
                    <a:pt x="77370" y="15853"/>
                    <a:pt x="77425" y="15851"/>
                    <a:pt x="77480" y="15846"/>
                  </a:cubicBezTo>
                  <a:cubicBezTo>
                    <a:pt x="78160" y="15789"/>
                    <a:pt x="78785" y="15382"/>
                    <a:pt x="79184" y="14832"/>
                  </a:cubicBezTo>
                  <a:cubicBezTo>
                    <a:pt x="79642" y="14200"/>
                    <a:pt x="79833" y="13218"/>
                    <a:pt x="79736" y="12285"/>
                  </a:cubicBezTo>
                  <a:lnTo>
                    <a:pt x="79736" y="12285"/>
                  </a:lnTo>
                  <a:cubicBezTo>
                    <a:pt x="80194" y="12452"/>
                    <a:pt x="80439" y="12543"/>
                    <a:pt x="80439" y="12543"/>
                  </a:cubicBezTo>
                  <a:cubicBezTo>
                    <a:pt x="80761" y="12702"/>
                    <a:pt x="81115" y="12791"/>
                    <a:pt x="81472" y="12791"/>
                  </a:cubicBezTo>
                  <a:cubicBezTo>
                    <a:pt x="81546" y="12791"/>
                    <a:pt x="81621" y="12787"/>
                    <a:pt x="81695" y="12779"/>
                  </a:cubicBezTo>
                  <a:cubicBezTo>
                    <a:pt x="82384" y="12702"/>
                    <a:pt x="83008" y="12276"/>
                    <a:pt x="83397" y="11711"/>
                  </a:cubicBezTo>
                  <a:cubicBezTo>
                    <a:pt x="83839" y="11068"/>
                    <a:pt x="84011" y="10090"/>
                    <a:pt x="83893" y="9162"/>
                  </a:cubicBezTo>
                  <a:lnTo>
                    <a:pt x="83893" y="9162"/>
                  </a:lnTo>
                  <a:cubicBezTo>
                    <a:pt x="84391" y="9331"/>
                    <a:pt x="84659" y="9420"/>
                    <a:pt x="84659" y="9420"/>
                  </a:cubicBezTo>
                  <a:cubicBezTo>
                    <a:pt x="84971" y="9568"/>
                    <a:pt x="85313" y="9652"/>
                    <a:pt x="85658" y="9652"/>
                  </a:cubicBezTo>
                  <a:cubicBezTo>
                    <a:pt x="85744" y="9652"/>
                    <a:pt x="85830" y="9647"/>
                    <a:pt x="85916" y="9636"/>
                  </a:cubicBezTo>
                  <a:cubicBezTo>
                    <a:pt x="86604" y="9550"/>
                    <a:pt x="87221" y="9119"/>
                    <a:pt x="87604" y="8551"/>
                  </a:cubicBezTo>
                  <a:cubicBezTo>
                    <a:pt x="88070" y="7859"/>
                    <a:pt x="88217" y="6787"/>
                    <a:pt x="88034" y="5809"/>
                  </a:cubicBezTo>
                  <a:lnTo>
                    <a:pt x="88034" y="5809"/>
                  </a:lnTo>
                  <a:cubicBezTo>
                    <a:pt x="88503" y="5960"/>
                    <a:pt x="88753" y="6042"/>
                    <a:pt x="88753" y="6042"/>
                  </a:cubicBezTo>
                  <a:cubicBezTo>
                    <a:pt x="89059" y="6180"/>
                    <a:pt x="89393" y="6260"/>
                    <a:pt x="89729" y="6260"/>
                  </a:cubicBezTo>
                  <a:cubicBezTo>
                    <a:pt x="89826" y="6260"/>
                    <a:pt x="89923" y="6253"/>
                    <a:pt x="90020" y="6239"/>
                  </a:cubicBezTo>
                  <a:cubicBezTo>
                    <a:pt x="90711" y="6143"/>
                    <a:pt x="91326" y="5702"/>
                    <a:pt x="91703" y="5131"/>
                  </a:cubicBezTo>
                  <a:cubicBezTo>
                    <a:pt x="92341" y="4160"/>
                    <a:pt x="92357" y="2467"/>
                    <a:pt x="91713" y="1323"/>
                  </a:cubicBezTo>
                  <a:lnTo>
                    <a:pt x="91713" y="1323"/>
                  </a:lnTo>
                  <a:cubicBezTo>
                    <a:pt x="81150" y="9567"/>
                    <a:pt x="69962" y="19455"/>
                    <a:pt x="57158" y="25655"/>
                  </a:cubicBezTo>
                  <a:cubicBezTo>
                    <a:pt x="55889" y="26270"/>
                    <a:pt x="53718" y="27560"/>
                    <a:pt x="53718" y="27560"/>
                  </a:cubicBezTo>
                  <a:cubicBezTo>
                    <a:pt x="52349" y="27096"/>
                    <a:pt x="50294" y="26027"/>
                    <a:pt x="48997" y="25363"/>
                  </a:cubicBezTo>
                  <a:cubicBezTo>
                    <a:pt x="34596" y="17995"/>
                    <a:pt x="20192" y="10628"/>
                    <a:pt x="5789" y="3260"/>
                  </a:cubicBezTo>
                  <a:cubicBezTo>
                    <a:pt x="3906" y="2295"/>
                    <a:pt x="2007" y="1318"/>
                    <a:pt x="357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35"/>
            <p:cNvSpPr/>
            <p:nvPr/>
          </p:nvSpPr>
          <p:spPr>
            <a:xfrm>
              <a:off x="570936" y="2020181"/>
              <a:ext cx="3066245" cy="1653381"/>
            </a:xfrm>
            <a:custGeom>
              <a:avLst/>
              <a:gdLst/>
              <a:ahLst/>
              <a:cxnLst/>
              <a:rect l="l" t="t" r="r" b="b"/>
              <a:pathLst>
                <a:path w="80405" h="43356" extrusionOk="0">
                  <a:moveTo>
                    <a:pt x="31056" y="3270"/>
                  </a:moveTo>
                  <a:cubicBezTo>
                    <a:pt x="31969" y="3491"/>
                    <a:pt x="32889" y="3675"/>
                    <a:pt x="33815" y="3824"/>
                  </a:cubicBezTo>
                  <a:cubicBezTo>
                    <a:pt x="33735" y="3859"/>
                    <a:pt x="33653" y="3889"/>
                    <a:pt x="33569" y="3925"/>
                  </a:cubicBezTo>
                  <a:cubicBezTo>
                    <a:pt x="33748" y="3913"/>
                    <a:pt x="33927" y="3890"/>
                    <a:pt x="34106" y="3867"/>
                  </a:cubicBezTo>
                  <a:cubicBezTo>
                    <a:pt x="34303" y="3898"/>
                    <a:pt x="34500" y="3931"/>
                    <a:pt x="34695" y="3955"/>
                  </a:cubicBezTo>
                  <a:cubicBezTo>
                    <a:pt x="34608" y="3906"/>
                    <a:pt x="34516" y="3866"/>
                    <a:pt x="34427" y="3820"/>
                  </a:cubicBezTo>
                  <a:cubicBezTo>
                    <a:pt x="34747" y="3770"/>
                    <a:pt x="35066" y="3716"/>
                    <a:pt x="35383" y="3670"/>
                  </a:cubicBezTo>
                  <a:cubicBezTo>
                    <a:pt x="35704" y="3627"/>
                    <a:pt x="36025" y="3581"/>
                    <a:pt x="36345" y="3526"/>
                  </a:cubicBezTo>
                  <a:lnTo>
                    <a:pt x="36345" y="3526"/>
                  </a:lnTo>
                  <a:cubicBezTo>
                    <a:pt x="35122" y="3862"/>
                    <a:pt x="33907" y="4224"/>
                    <a:pt x="32703" y="4616"/>
                  </a:cubicBezTo>
                  <a:cubicBezTo>
                    <a:pt x="32302" y="4489"/>
                    <a:pt x="31898" y="4369"/>
                    <a:pt x="31491" y="4263"/>
                  </a:cubicBezTo>
                  <a:lnTo>
                    <a:pt x="31491" y="4263"/>
                  </a:lnTo>
                  <a:cubicBezTo>
                    <a:pt x="31823" y="4289"/>
                    <a:pt x="32157" y="4313"/>
                    <a:pt x="32490" y="4340"/>
                  </a:cubicBezTo>
                  <a:cubicBezTo>
                    <a:pt x="32654" y="4352"/>
                    <a:pt x="32823" y="4363"/>
                    <a:pt x="32990" y="4363"/>
                  </a:cubicBezTo>
                  <a:cubicBezTo>
                    <a:pt x="33335" y="4363"/>
                    <a:pt x="33674" y="4316"/>
                    <a:pt x="33950" y="4133"/>
                  </a:cubicBezTo>
                  <a:cubicBezTo>
                    <a:pt x="32377" y="3833"/>
                    <a:pt x="30780" y="3683"/>
                    <a:pt x="29186" y="3683"/>
                  </a:cubicBezTo>
                  <a:cubicBezTo>
                    <a:pt x="28978" y="3683"/>
                    <a:pt x="28769" y="3686"/>
                    <a:pt x="28561" y="3691"/>
                  </a:cubicBezTo>
                  <a:cubicBezTo>
                    <a:pt x="28366" y="3667"/>
                    <a:pt x="28171" y="3640"/>
                    <a:pt x="27978" y="3618"/>
                  </a:cubicBezTo>
                  <a:cubicBezTo>
                    <a:pt x="27850" y="3604"/>
                    <a:pt x="27680" y="3596"/>
                    <a:pt x="27499" y="3596"/>
                  </a:cubicBezTo>
                  <a:cubicBezTo>
                    <a:pt x="27286" y="3596"/>
                    <a:pt x="27058" y="3608"/>
                    <a:pt x="26874" y="3638"/>
                  </a:cubicBezTo>
                  <a:lnTo>
                    <a:pt x="27046" y="3503"/>
                  </a:lnTo>
                  <a:cubicBezTo>
                    <a:pt x="27112" y="3453"/>
                    <a:pt x="27182" y="3406"/>
                    <a:pt x="27248" y="3354"/>
                  </a:cubicBezTo>
                  <a:cubicBezTo>
                    <a:pt x="27675" y="3412"/>
                    <a:pt x="28115" y="3436"/>
                    <a:pt x="28564" y="3436"/>
                  </a:cubicBezTo>
                  <a:cubicBezTo>
                    <a:pt x="29374" y="3436"/>
                    <a:pt x="30213" y="3359"/>
                    <a:pt x="31056" y="3270"/>
                  </a:cubicBezTo>
                  <a:close/>
                  <a:moveTo>
                    <a:pt x="44536" y="5228"/>
                  </a:moveTo>
                  <a:cubicBezTo>
                    <a:pt x="44493" y="5238"/>
                    <a:pt x="44448" y="5249"/>
                    <a:pt x="44405" y="5261"/>
                  </a:cubicBezTo>
                  <a:cubicBezTo>
                    <a:pt x="44513" y="5272"/>
                    <a:pt x="44619" y="5279"/>
                    <a:pt x="44726" y="5279"/>
                  </a:cubicBezTo>
                  <a:lnTo>
                    <a:pt x="44536" y="5228"/>
                  </a:lnTo>
                  <a:close/>
                  <a:moveTo>
                    <a:pt x="43690" y="4995"/>
                  </a:moveTo>
                  <a:lnTo>
                    <a:pt x="43690" y="4995"/>
                  </a:lnTo>
                  <a:cubicBezTo>
                    <a:pt x="43730" y="5116"/>
                    <a:pt x="43773" y="5235"/>
                    <a:pt x="43822" y="5352"/>
                  </a:cubicBezTo>
                  <a:cubicBezTo>
                    <a:pt x="43811" y="5240"/>
                    <a:pt x="43798" y="5132"/>
                    <a:pt x="43786" y="5023"/>
                  </a:cubicBezTo>
                  <a:lnTo>
                    <a:pt x="43690" y="4995"/>
                  </a:lnTo>
                  <a:close/>
                  <a:moveTo>
                    <a:pt x="17848" y="4363"/>
                  </a:moveTo>
                  <a:cubicBezTo>
                    <a:pt x="17656" y="4414"/>
                    <a:pt x="17459" y="4497"/>
                    <a:pt x="17261" y="4623"/>
                  </a:cubicBezTo>
                  <a:cubicBezTo>
                    <a:pt x="16906" y="4846"/>
                    <a:pt x="16672" y="5123"/>
                    <a:pt x="16535" y="5410"/>
                  </a:cubicBezTo>
                  <a:cubicBezTo>
                    <a:pt x="16989" y="5084"/>
                    <a:pt x="17429" y="4739"/>
                    <a:pt x="17848" y="4363"/>
                  </a:cubicBezTo>
                  <a:close/>
                  <a:moveTo>
                    <a:pt x="42783" y="4749"/>
                  </a:moveTo>
                  <a:cubicBezTo>
                    <a:pt x="42858" y="4985"/>
                    <a:pt x="42952" y="5210"/>
                    <a:pt x="43084" y="5423"/>
                  </a:cubicBezTo>
                  <a:cubicBezTo>
                    <a:pt x="43048" y="5215"/>
                    <a:pt x="43009" y="5008"/>
                    <a:pt x="42977" y="4800"/>
                  </a:cubicBezTo>
                  <a:lnTo>
                    <a:pt x="42783" y="4749"/>
                  </a:lnTo>
                  <a:close/>
                  <a:moveTo>
                    <a:pt x="45442" y="5474"/>
                  </a:moveTo>
                  <a:cubicBezTo>
                    <a:pt x="44721" y="5619"/>
                    <a:pt x="44004" y="5775"/>
                    <a:pt x="43292" y="5947"/>
                  </a:cubicBezTo>
                  <a:cubicBezTo>
                    <a:pt x="43595" y="5958"/>
                    <a:pt x="43898" y="5964"/>
                    <a:pt x="44201" y="5964"/>
                  </a:cubicBezTo>
                  <a:cubicBezTo>
                    <a:pt x="45049" y="5964"/>
                    <a:pt x="45898" y="5920"/>
                    <a:pt x="46742" y="5831"/>
                  </a:cubicBezTo>
                  <a:lnTo>
                    <a:pt x="45442" y="5474"/>
                  </a:lnTo>
                  <a:close/>
                  <a:moveTo>
                    <a:pt x="42125" y="4568"/>
                  </a:moveTo>
                  <a:cubicBezTo>
                    <a:pt x="42175" y="5067"/>
                    <a:pt x="42228" y="5572"/>
                    <a:pt x="42443" y="6024"/>
                  </a:cubicBezTo>
                  <a:cubicBezTo>
                    <a:pt x="42390" y="5557"/>
                    <a:pt x="42343" y="5086"/>
                    <a:pt x="42299" y="4616"/>
                  </a:cubicBezTo>
                  <a:lnTo>
                    <a:pt x="42125" y="4568"/>
                  </a:lnTo>
                  <a:close/>
                  <a:moveTo>
                    <a:pt x="26041" y="5285"/>
                  </a:moveTo>
                  <a:lnTo>
                    <a:pt x="26041" y="5285"/>
                  </a:lnTo>
                  <a:cubicBezTo>
                    <a:pt x="25915" y="5516"/>
                    <a:pt x="25788" y="5746"/>
                    <a:pt x="25662" y="5980"/>
                  </a:cubicBezTo>
                  <a:cubicBezTo>
                    <a:pt x="25604" y="5999"/>
                    <a:pt x="25548" y="6017"/>
                    <a:pt x="25491" y="6037"/>
                  </a:cubicBezTo>
                  <a:cubicBezTo>
                    <a:pt x="25520" y="5798"/>
                    <a:pt x="25544" y="5559"/>
                    <a:pt x="25563" y="5316"/>
                  </a:cubicBezTo>
                  <a:cubicBezTo>
                    <a:pt x="25722" y="5304"/>
                    <a:pt x="25882" y="5295"/>
                    <a:pt x="26041" y="5285"/>
                  </a:cubicBezTo>
                  <a:close/>
                  <a:moveTo>
                    <a:pt x="40676" y="4171"/>
                  </a:moveTo>
                  <a:cubicBezTo>
                    <a:pt x="40699" y="4355"/>
                    <a:pt x="40723" y="4537"/>
                    <a:pt x="40748" y="4722"/>
                  </a:cubicBezTo>
                  <a:cubicBezTo>
                    <a:pt x="40815" y="5245"/>
                    <a:pt x="40885" y="5772"/>
                    <a:pt x="41000" y="6285"/>
                  </a:cubicBezTo>
                  <a:cubicBezTo>
                    <a:pt x="40891" y="5594"/>
                    <a:pt x="40815" y="4898"/>
                    <a:pt x="40778" y="4199"/>
                  </a:cubicBezTo>
                  <a:lnTo>
                    <a:pt x="40676" y="4171"/>
                  </a:lnTo>
                  <a:close/>
                  <a:moveTo>
                    <a:pt x="25617" y="6059"/>
                  </a:moveTo>
                  <a:cubicBezTo>
                    <a:pt x="25558" y="6166"/>
                    <a:pt x="25501" y="6271"/>
                    <a:pt x="25442" y="6378"/>
                  </a:cubicBezTo>
                  <a:cubicBezTo>
                    <a:pt x="25455" y="6298"/>
                    <a:pt x="25464" y="6217"/>
                    <a:pt x="25477" y="6135"/>
                  </a:cubicBezTo>
                  <a:cubicBezTo>
                    <a:pt x="25524" y="6110"/>
                    <a:pt x="25571" y="6085"/>
                    <a:pt x="25617" y="6059"/>
                  </a:cubicBezTo>
                  <a:close/>
                  <a:moveTo>
                    <a:pt x="41358" y="4358"/>
                  </a:moveTo>
                  <a:cubicBezTo>
                    <a:pt x="41447" y="5074"/>
                    <a:pt x="41552" y="5788"/>
                    <a:pt x="41741" y="6483"/>
                  </a:cubicBezTo>
                  <a:cubicBezTo>
                    <a:pt x="41804" y="6099"/>
                    <a:pt x="41701" y="5712"/>
                    <a:pt x="41621" y="5331"/>
                  </a:cubicBezTo>
                  <a:cubicBezTo>
                    <a:pt x="41559" y="5021"/>
                    <a:pt x="41513" y="4707"/>
                    <a:pt x="41485" y="4393"/>
                  </a:cubicBezTo>
                  <a:lnTo>
                    <a:pt x="41358" y="4358"/>
                  </a:lnTo>
                  <a:close/>
                  <a:moveTo>
                    <a:pt x="29349" y="6469"/>
                  </a:moveTo>
                  <a:lnTo>
                    <a:pt x="29349" y="6469"/>
                  </a:lnTo>
                  <a:cubicBezTo>
                    <a:pt x="29417" y="6480"/>
                    <a:pt x="29485" y="6493"/>
                    <a:pt x="29553" y="6507"/>
                  </a:cubicBezTo>
                  <a:cubicBezTo>
                    <a:pt x="29550" y="6543"/>
                    <a:pt x="29546" y="6581"/>
                    <a:pt x="29544" y="6619"/>
                  </a:cubicBezTo>
                  <a:cubicBezTo>
                    <a:pt x="29478" y="6566"/>
                    <a:pt x="29412" y="6519"/>
                    <a:pt x="29349" y="6469"/>
                  </a:cubicBezTo>
                  <a:close/>
                  <a:moveTo>
                    <a:pt x="43159" y="6654"/>
                  </a:moveTo>
                  <a:cubicBezTo>
                    <a:pt x="43152" y="6662"/>
                    <a:pt x="43145" y="6671"/>
                    <a:pt x="43139" y="6680"/>
                  </a:cubicBezTo>
                  <a:lnTo>
                    <a:pt x="43139" y="6680"/>
                  </a:lnTo>
                  <a:cubicBezTo>
                    <a:pt x="43145" y="6671"/>
                    <a:pt x="43152" y="6662"/>
                    <a:pt x="43159" y="6654"/>
                  </a:cubicBezTo>
                  <a:close/>
                  <a:moveTo>
                    <a:pt x="46835" y="5855"/>
                  </a:moveTo>
                  <a:cubicBezTo>
                    <a:pt x="46575" y="5934"/>
                    <a:pt x="46316" y="6013"/>
                    <a:pt x="46058" y="6092"/>
                  </a:cubicBezTo>
                  <a:cubicBezTo>
                    <a:pt x="45575" y="6239"/>
                    <a:pt x="45056" y="6411"/>
                    <a:pt x="44772" y="6814"/>
                  </a:cubicBezTo>
                  <a:cubicBezTo>
                    <a:pt x="45764" y="6634"/>
                    <a:pt x="46742" y="6391"/>
                    <a:pt x="47700" y="6092"/>
                  </a:cubicBezTo>
                  <a:lnTo>
                    <a:pt x="46835" y="5855"/>
                  </a:lnTo>
                  <a:close/>
                  <a:moveTo>
                    <a:pt x="38257" y="3511"/>
                  </a:moveTo>
                  <a:cubicBezTo>
                    <a:pt x="37804" y="4636"/>
                    <a:pt x="37702" y="5874"/>
                    <a:pt x="37608" y="7084"/>
                  </a:cubicBezTo>
                  <a:cubicBezTo>
                    <a:pt x="37827" y="5898"/>
                    <a:pt x="38079" y="4699"/>
                    <a:pt x="38569" y="3595"/>
                  </a:cubicBezTo>
                  <a:lnTo>
                    <a:pt x="38257" y="3511"/>
                  </a:lnTo>
                  <a:close/>
                  <a:moveTo>
                    <a:pt x="26549" y="3895"/>
                  </a:moveTo>
                  <a:lnTo>
                    <a:pt x="26694" y="3905"/>
                  </a:lnTo>
                  <a:cubicBezTo>
                    <a:pt x="26754" y="3910"/>
                    <a:pt x="26811" y="3912"/>
                    <a:pt x="26868" y="3918"/>
                  </a:cubicBezTo>
                  <a:cubicBezTo>
                    <a:pt x="26990" y="3945"/>
                    <a:pt x="27108" y="3971"/>
                    <a:pt x="27230" y="3996"/>
                  </a:cubicBezTo>
                  <a:cubicBezTo>
                    <a:pt x="28732" y="4332"/>
                    <a:pt x="30235" y="4656"/>
                    <a:pt x="31744" y="4942"/>
                  </a:cubicBezTo>
                  <a:cubicBezTo>
                    <a:pt x="31684" y="4964"/>
                    <a:pt x="31622" y="4981"/>
                    <a:pt x="31564" y="5003"/>
                  </a:cubicBezTo>
                  <a:lnTo>
                    <a:pt x="31774" y="4950"/>
                  </a:lnTo>
                  <a:cubicBezTo>
                    <a:pt x="32312" y="5050"/>
                    <a:pt x="32848" y="5143"/>
                    <a:pt x="33385" y="5232"/>
                  </a:cubicBezTo>
                  <a:cubicBezTo>
                    <a:pt x="33306" y="5279"/>
                    <a:pt x="33228" y="5329"/>
                    <a:pt x="33153" y="5385"/>
                  </a:cubicBezTo>
                  <a:cubicBezTo>
                    <a:pt x="33275" y="5331"/>
                    <a:pt x="33398" y="5292"/>
                    <a:pt x="33526" y="5253"/>
                  </a:cubicBezTo>
                  <a:cubicBezTo>
                    <a:pt x="34022" y="5335"/>
                    <a:pt x="34519" y="5411"/>
                    <a:pt x="35019" y="5478"/>
                  </a:cubicBezTo>
                  <a:cubicBezTo>
                    <a:pt x="34725" y="5352"/>
                    <a:pt x="34432" y="5230"/>
                    <a:pt x="34135" y="5116"/>
                  </a:cubicBezTo>
                  <a:lnTo>
                    <a:pt x="34194" y="5106"/>
                  </a:lnTo>
                  <a:cubicBezTo>
                    <a:pt x="35049" y="4934"/>
                    <a:pt x="36313" y="4469"/>
                    <a:pt x="37183" y="4138"/>
                  </a:cubicBezTo>
                  <a:lnTo>
                    <a:pt x="37183" y="4138"/>
                  </a:lnTo>
                  <a:cubicBezTo>
                    <a:pt x="36222" y="4917"/>
                    <a:pt x="35250" y="5689"/>
                    <a:pt x="34288" y="6467"/>
                  </a:cubicBezTo>
                  <a:cubicBezTo>
                    <a:pt x="34303" y="6260"/>
                    <a:pt x="34311" y="6052"/>
                    <a:pt x="34310" y="5841"/>
                  </a:cubicBezTo>
                  <a:lnTo>
                    <a:pt x="34310" y="5841"/>
                  </a:lnTo>
                  <a:cubicBezTo>
                    <a:pt x="34195" y="6242"/>
                    <a:pt x="34100" y="6649"/>
                    <a:pt x="34013" y="7058"/>
                  </a:cubicBezTo>
                  <a:cubicBezTo>
                    <a:pt x="33970" y="6807"/>
                    <a:pt x="33928" y="6555"/>
                    <a:pt x="33885" y="6305"/>
                  </a:cubicBezTo>
                  <a:cubicBezTo>
                    <a:pt x="33855" y="6132"/>
                    <a:pt x="33822" y="5953"/>
                    <a:pt x="33724" y="5802"/>
                  </a:cubicBezTo>
                  <a:cubicBezTo>
                    <a:pt x="33678" y="6024"/>
                    <a:pt x="33659" y="6252"/>
                    <a:pt x="33671" y="6477"/>
                  </a:cubicBezTo>
                  <a:cubicBezTo>
                    <a:pt x="33685" y="6768"/>
                    <a:pt x="33748" y="7055"/>
                    <a:pt x="33792" y="7343"/>
                  </a:cubicBezTo>
                  <a:cubicBezTo>
                    <a:pt x="33656" y="7313"/>
                    <a:pt x="33521" y="7280"/>
                    <a:pt x="33384" y="7250"/>
                  </a:cubicBezTo>
                  <a:cubicBezTo>
                    <a:pt x="33385" y="7191"/>
                    <a:pt x="33387" y="7134"/>
                    <a:pt x="33385" y="7074"/>
                  </a:cubicBezTo>
                  <a:lnTo>
                    <a:pt x="33385" y="7074"/>
                  </a:lnTo>
                  <a:cubicBezTo>
                    <a:pt x="33358" y="7127"/>
                    <a:pt x="33335" y="7180"/>
                    <a:pt x="33315" y="7236"/>
                  </a:cubicBezTo>
                  <a:cubicBezTo>
                    <a:pt x="33054" y="7177"/>
                    <a:pt x="32792" y="7117"/>
                    <a:pt x="32533" y="7058"/>
                  </a:cubicBezTo>
                  <a:cubicBezTo>
                    <a:pt x="32528" y="7022"/>
                    <a:pt x="32525" y="6988"/>
                    <a:pt x="32524" y="6955"/>
                  </a:cubicBezTo>
                  <a:cubicBezTo>
                    <a:pt x="32517" y="6870"/>
                    <a:pt x="32504" y="6775"/>
                    <a:pt x="32436" y="6721"/>
                  </a:cubicBezTo>
                  <a:cubicBezTo>
                    <a:pt x="32418" y="6821"/>
                    <a:pt x="32406" y="6923"/>
                    <a:pt x="32392" y="7026"/>
                  </a:cubicBezTo>
                  <a:cubicBezTo>
                    <a:pt x="32237" y="6990"/>
                    <a:pt x="32084" y="6956"/>
                    <a:pt x="31929" y="6920"/>
                  </a:cubicBezTo>
                  <a:cubicBezTo>
                    <a:pt x="30681" y="6469"/>
                    <a:pt x="29432" y="6017"/>
                    <a:pt x="28187" y="5567"/>
                  </a:cubicBezTo>
                  <a:cubicBezTo>
                    <a:pt x="28038" y="5457"/>
                    <a:pt x="27887" y="5349"/>
                    <a:pt x="27737" y="5242"/>
                  </a:cubicBezTo>
                  <a:lnTo>
                    <a:pt x="27737" y="5242"/>
                  </a:lnTo>
                  <a:cubicBezTo>
                    <a:pt x="28158" y="5243"/>
                    <a:pt x="28580" y="5252"/>
                    <a:pt x="29000" y="5273"/>
                  </a:cubicBezTo>
                  <a:cubicBezTo>
                    <a:pt x="30032" y="5679"/>
                    <a:pt x="31084" y="6037"/>
                    <a:pt x="32134" y="6393"/>
                  </a:cubicBezTo>
                  <a:cubicBezTo>
                    <a:pt x="31522" y="6013"/>
                    <a:pt x="30890" y="5668"/>
                    <a:pt x="30242" y="5354"/>
                  </a:cubicBezTo>
                  <a:lnTo>
                    <a:pt x="30242" y="5354"/>
                  </a:lnTo>
                  <a:cubicBezTo>
                    <a:pt x="31406" y="5447"/>
                    <a:pt x="32568" y="5580"/>
                    <a:pt x="33728" y="5715"/>
                  </a:cubicBezTo>
                  <a:cubicBezTo>
                    <a:pt x="33096" y="5385"/>
                    <a:pt x="32372" y="5295"/>
                    <a:pt x="31664" y="5209"/>
                  </a:cubicBezTo>
                  <a:cubicBezTo>
                    <a:pt x="30877" y="5116"/>
                    <a:pt x="30092" y="5021"/>
                    <a:pt x="29306" y="4928"/>
                  </a:cubicBezTo>
                  <a:cubicBezTo>
                    <a:pt x="28390" y="4537"/>
                    <a:pt x="27450" y="4211"/>
                    <a:pt x="26490" y="3956"/>
                  </a:cubicBezTo>
                  <a:lnTo>
                    <a:pt x="26463" y="3963"/>
                  </a:lnTo>
                  <a:cubicBezTo>
                    <a:pt x="26491" y="3942"/>
                    <a:pt x="26520" y="3918"/>
                    <a:pt x="26549" y="3895"/>
                  </a:cubicBezTo>
                  <a:close/>
                  <a:moveTo>
                    <a:pt x="15057" y="6205"/>
                  </a:moveTo>
                  <a:cubicBezTo>
                    <a:pt x="14733" y="6205"/>
                    <a:pt x="14363" y="6279"/>
                    <a:pt x="13984" y="6507"/>
                  </a:cubicBezTo>
                  <a:cubicBezTo>
                    <a:pt x="13506" y="6794"/>
                    <a:pt x="13243" y="7177"/>
                    <a:pt x="13132" y="7557"/>
                  </a:cubicBezTo>
                  <a:cubicBezTo>
                    <a:pt x="13138" y="7552"/>
                    <a:pt x="13142" y="7549"/>
                    <a:pt x="13148" y="7547"/>
                  </a:cubicBezTo>
                  <a:cubicBezTo>
                    <a:pt x="14082" y="7251"/>
                    <a:pt x="14987" y="6886"/>
                    <a:pt x="15817" y="6338"/>
                  </a:cubicBezTo>
                  <a:cubicBezTo>
                    <a:pt x="15838" y="6324"/>
                    <a:pt x="15861" y="6307"/>
                    <a:pt x="15883" y="6292"/>
                  </a:cubicBezTo>
                  <a:lnTo>
                    <a:pt x="15883" y="6292"/>
                  </a:lnTo>
                  <a:cubicBezTo>
                    <a:pt x="15835" y="6300"/>
                    <a:pt x="15789" y="6305"/>
                    <a:pt x="15745" y="6313"/>
                  </a:cubicBezTo>
                  <a:cubicBezTo>
                    <a:pt x="15490" y="6348"/>
                    <a:pt x="15236" y="6390"/>
                    <a:pt x="14980" y="6434"/>
                  </a:cubicBezTo>
                  <a:cubicBezTo>
                    <a:pt x="15094" y="6363"/>
                    <a:pt x="15208" y="6292"/>
                    <a:pt x="15321" y="6221"/>
                  </a:cubicBezTo>
                  <a:cubicBezTo>
                    <a:pt x="15237" y="6211"/>
                    <a:pt x="15149" y="6205"/>
                    <a:pt x="15057" y="6205"/>
                  </a:cubicBezTo>
                  <a:close/>
                  <a:moveTo>
                    <a:pt x="50039" y="7005"/>
                  </a:moveTo>
                  <a:cubicBezTo>
                    <a:pt x="50039" y="7006"/>
                    <a:pt x="50039" y="7008"/>
                    <a:pt x="50042" y="7009"/>
                  </a:cubicBezTo>
                  <a:cubicBezTo>
                    <a:pt x="50038" y="7015"/>
                    <a:pt x="50035" y="7019"/>
                    <a:pt x="50032" y="7023"/>
                  </a:cubicBezTo>
                  <a:cubicBezTo>
                    <a:pt x="49589" y="7256"/>
                    <a:pt x="49164" y="7471"/>
                    <a:pt x="48745" y="7674"/>
                  </a:cubicBezTo>
                  <a:cubicBezTo>
                    <a:pt x="48718" y="7578"/>
                    <a:pt x="48695" y="7481"/>
                    <a:pt x="48664" y="7382"/>
                  </a:cubicBezTo>
                  <a:cubicBezTo>
                    <a:pt x="48662" y="7382"/>
                    <a:pt x="48662" y="7382"/>
                    <a:pt x="48662" y="7380"/>
                  </a:cubicBezTo>
                  <a:cubicBezTo>
                    <a:pt x="49098" y="7260"/>
                    <a:pt x="49551" y="7137"/>
                    <a:pt x="50039" y="7005"/>
                  </a:cubicBezTo>
                  <a:close/>
                  <a:moveTo>
                    <a:pt x="36385" y="4929"/>
                  </a:moveTo>
                  <a:lnTo>
                    <a:pt x="36385" y="4929"/>
                  </a:lnTo>
                  <a:cubicBezTo>
                    <a:pt x="36177" y="5295"/>
                    <a:pt x="35992" y="5706"/>
                    <a:pt x="35829" y="6132"/>
                  </a:cubicBezTo>
                  <a:cubicBezTo>
                    <a:pt x="35842" y="5991"/>
                    <a:pt x="35848" y="5852"/>
                    <a:pt x="35835" y="5711"/>
                  </a:cubicBezTo>
                  <a:lnTo>
                    <a:pt x="35835" y="5711"/>
                  </a:lnTo>
                  <a:cubicBezTo>
                    <a:pt x="35660" y="6368"/>
                    <a:pt x="35476" y="7022"/>
                    <a:pt x="35286" y="7676"/>
                  </a:cubicBezTo>
                  <a:cubicBezTo>
                    <a:pt x="35174" y="7651"/>
                    <a:pt x="35059" y="7625"/>
                    <a:pt x="34945" y="7598"/>
                  </a:cubicBezTo>
                  <a:cubicBezTo>
                    <a:pt x="34949" y="7578"/>
                    <a:pt x="34953" y="7555"/>
                    <a:pt x="34956" y="7534"/>
                  </a:cubicBezTo>
                  <a:cubicBezTo>
                    <a:pt x="35042" y="7042"/>
                    <a:pt x="35112" y="6536"/>
                    <a:pt x="35019" y="6040"/>
                  </a:cubicBezTo>
                  <a:lnTo>
                    <a:pt x="35019" y="6040"/>
                  </a:lnTo>
                  <a:cubicBezTo>
                    <a:pt x="34920" y="6542"/>
                    <a:pt x="34820" y="7045"/>
                    <a:pt x="34712" y="7545"/>
                  </a:cubicBezTo>
                  <a:cubicBezTo>
                    <a:pt x="34532" y="7504"/>
                    <a:pt x="34350" y="7465"/>
                    <a:pt x="34171" y="7423"/>
                  </a:cubicBezTo>
                  <a:cubicBezTo>
                    <a:pt x="34219" y="7138"/>
                    <a:pt x="34252" y="6850"/>
                    <a:pt x="34278" y="6559"/>
                  </a:cubicBezTo>
                  <a:cubicBezTo>
                    <a:pt x="34986" y="6022"/>
                    <a:pt x="35688" y="5477"/>
                    <a:pt x="36385" y="4929"/>
                  </a:cubicBezTo>
                  <a:close/>
                  <a:moveTo>
                    <a:pt x="30977" y="7475"/>
                  </a:moveTo>
                  <a:lnTo>
                    <a:pt x="30977" y="7475"/>
                  </a:lnTo>
                  <a:cubicBezTo>
                    <a:pt x="31268" y="7552"/>
                    <a:pt x="31577" y="7628"/>
                    <a:pt x="31895" y="7703"/>
                  </a:cubicBezTo>
                  <a:cubicBezTo>
                    <a:pt x="31890" y="7730"/>
                    <a:pt x="31883" y="7754"/>
                    <a:pt x="31879" y="7782"/>
                  </a:cubicBezTo>
                  <a:cubicBezTo>
                    <a:pt x="31635" y="7711"/>
                    <a:pt x="31392" y="7644"/>
                    <a:pt x="31148" y="7574"/>
                  </a:cubicBezTo>
                  <a:lnTo>
                    <a:pt x="31148" y="7574"/>
                  </a:lnTo>
                  <a:lnTo>
                    <a:pt x="31157" y="7607"/>
                  </a:lnTo>
                  <a:cubicBezTo>
                    <a:pt x="31096" y="7564"/>
                    <a:pt x="31038" y="7518"/>
                    <a:pt x="30977" y="7475"/>
                  </a:cubicBezTo>
                  <a:close/>
                  <a:moveTo>
                    <a:pt x="36791" y="4613"/>
                  </a:moveTo>
                  <a:lnTo>
                    <a:pt x="36791" y="4613"/>
                  </a:lnTo>
                  <a:cubicBezTo>
                    <a:pt x="36768" y="4995"/>
                    <a:pt x="36673" y="5368"/>
                    <a:pt x="36563" y="5738"/>
                  </a:cubicBezTo>
                  <a:cubicBezTo>
                    <a:pt x="36510" y="5868"/>
                    <a:pt x="36468" y="6003"/>
                    <a:pt x="36441" y="6142"/>
                  </a:cubicBezTo>
                  <a:cubicBezTo>
                    <a:pt x="36326" y="6517"/>
                    <a:pt x="36219" y="6893"/>
                    <a:pt x="36171" y="7280"/>
                  </a:cubicBezTo>
                  <a:cubicBezTo>
                    <a:pt x="36220" y="7101"/>
                    <a:pt x="36273" y="6923"/>
                    <a:pt x="36331" y="6745"/>
                  </a:cubicBezTo>
                  <a:lnTo>
                    <a:pt x="36331" y="6745"/>
                  </a:lnTo>
                  <a:cubicBezTo>
                    <a:pt x="36263" y="7121"/>
                    <a:pt x="36169" y="7486"/>
                    <a:pt x="36061" y="7849"/>
                  </a:cubicBezTo>
                  <a:cubicBezTo>
                    <a:pt x="35899" y="7813"/>
                    <a:pt x="35739" y="7776"/>
                    <a:pt x="35577" y="7740"/>
                  </a:cubicBezTo>
                  <a:lnTo>
                    <a:pt x="35469" y="7719"/>
                  </a:lnTo>
                  <a:cubicBezTo>
                    <a:pt x="35491" y="7631"/>
                    <a:pt x="35505" y="7545"/>
                    <a:pt x="35529" y="7459"/>
                  </a:cubicBezTo>
                  <a:cubicBezTo>
                    <a:pt x="35595" y="7210"/>
                    <a:pt x="35668" y="6963"/>
                    <a:pt x="35727" y="6712"/>
                  </a:cubicBezTo>
                  <a:cubicBezTo>
                    <a:pt x="35769" y="6628"/>
                    <a:pt x="35812" y="6546"/>
                    <a:pt x="35852" y="6462"/>
                  </a:cubicBezTo>
                  <a:cubicBezTo>
                    <a:pt x="36166" y="5845"/>
                    <a:pt x="36480" y="5229"/>
                    <a:pt x="36791" y="4613"/>
                  </a:cubicBezTo>
                  <a:close/>
                  <a:moveTo>
                    <a:pt x="32058" y="7744"/>
                  </a:moveTo>
                  <a:cubicBezTo>
                    <a:pt x="32141" y="7764"/>
                    <a:pt x="32229" y="7782"/>
                    <a:pt x="32313" y="7802"/>
                  </a:cubicBezTo>
                  <a:cubicBezTo>
                    <a:pt x="32313" y="7833"/>
                    <a:pt x="32307" y="7868"/>
                    <a:pt x="32303" y="7903"/>
                  </a:cubicBezTo>
                  <a:cubicBezTo>
                    <a:pt x="32224" y="7882"/>
                    <a:pt x="32143" y="7858"/>
                    <a:pt x="32062" y="7836"/>
                  </a:cubicBezTo>
                  <a:lnTo>
                    <a:pt x="32062" y="7796"/>
                  </a:lnTo>
                  <a:cubicBezTo>
                    <a:pt x="32062" y="7786"/>
                    <a:pt x="32060" y="7766"/>
                    <a:pt x="32058" y="7744"/>
                  </a:cubicBezTo>
                  <a:close/>
                  <a:moveTo>
                    <a:pt x="48188" y="7909"/>
                  </a:moveTo>
                  <a:lnTo>
                    <a:pt x="48188" y="7909"/>
                  </a:lnTo>
                  <a:cubicBezTo>
                    <a:pt x="48188" y="7909"/>
                    <a:pt x="48188" y="7909"/>
                    <a:pt x="48188" y="7909"/>
                  </a:cubicBezTo>
                  <a:lnTo>
                    <a:pt x="48188" y="7909"/>
                  </a:lnTo>
                  <a:cubicBezTo>
                    <a:pt x="48188" y="7909"/>
                    <a:pt x="48188" y="7909"/>
                    <a:pt x="48188" y="7909"/>
                  </a:cubicBezTo>
                  <a:close/>
                  <a:moveTo>
                    <a:pt x="32570" y="7856"/>
                  </a:moveTo>
                  <a:lnTo>
                    <a:pt x="32570" y="7856"/>
                  </a:lnTo>
                  <a:cubicBezTo>
                    <a:pt x="32749" y="7896"/>
                    <a:pt x="32928" y="7936"/>
                    <a:pt x="33112" y="7974"/>
                  </a:cubicBezTo>
                  <a:cubicBezTo>
                    <a:pt x="33099" y="8024"/>
                    <a:pt x="33090" y="8074"/>
                    <a:pt x="33080" y="8124"/>
                  </a:cubicBezTo>
                  <a:cubicBezTo>
                    <a:pt x="32911" y="8075"/>
                    <a:pt x="32743" y="8028"/>
                    <a:pt x="32574" y="7981"/>
                  </a:cubicBezTo>
                  <a:cubicBezTo>
                    <a:pt x="32573" y="7939"/>
                    <a:pt x="32573" y="7898"/>
                    <a:pt x="32570" y="7856"/>
                  </a:cubicBezTo>
                  <a:close/>
                  <a:moveTo>
                    <a:pt x="33308" y="8015"/>
                  </a:moveTo>
                  <a:cubicBezTo>
                    <a:pt x="33466" y="8047"/>
                    <a:pt x="33626" y="8080"/>
                    <a:pt x="33787" y="8110"/>
                  </a:cubicBezTo>
                  <a:cubicBezTo>
                    <a:pt x="33772" y="8177"/>
                    <a:pt x="33758" y="8246"/>
                    <a:pt x="33742" y="8313"/>
                  </a:cubicBezTo>
                  <a:cubicBezTo>
                    <a:pt x="33589" y="8269"/>
                    <a:pt x="33433" y="8224"/>
                    <a:pt x="33276" y="8180"/>
                  </a:cubicBezTo>
                  <a:cubicBezTo>
                    <a:pt x="33288" y="8126"/>
                    <a:pt x="33298" y="8070"/>
                    <a:pt x="33308" y="8015"/>
                  </a:cubicBezTo>
                  <a:close/>
                  <a:moveTo>
                    <a:pt x="50684" y="7104"/>
                  </a:moveTo>
                  <a:lnTo>
                    <a:pt x="50684" y="7104"/>
                  </a:lnTo>
                  <a:cubicBezTo>
                    <a:pt x="50769" y="7237"/>
                    <a:pt x="50852" y="7372"/>
                    <a:pt x="50932" y="7506"/>
                  </a:cubicBezTo>
                  <a:cubicBezTo>
                    <a:pt x="50935" y="7802"/>
                    <a:pt x="50954" y="8098"/>
                    <a:pt x="50977" y="8394"/>
                  </a:cubicBezTo>
                  <a:cubicBezTo>
                    <a:pt x="50895" y="8100"/>
                    <a:pt x="50806" y="7810"/>
                    <a:pt x="50713" y="7519"/>
                  </a:cubicBezTo>
                  <a:cubicBezTo>
                    <a:pt x="50706" y="7382"/>
                    <a:pt x="50696" y="7243"/>
                    <a:pt x="50684" y="7104"/>
                  </a:cubicBezTo>
                  <a:close/>
                  <a:moveTo>
                    <a:pt x="34132" y="8176"/>
                  </a:moveTo>
                  <a:cubicBezTo>
                    <a:pt x="34272" y="8204"/>
                    <a:pt x="34416" y="8233"/>
                    <a:pt x="34559" y="8259"/>
                  </a:cubicBezTo>
                  <a:cubicBezTo>
                    <a:pt x="34538" y="8349"/>
                    <a:pt x="34516" y="8438"/>
                    <a:pt x="34495" y="8527"/>
                  </a:cubicBezTo>
                  <a:cubicBezTo>
                    <a:pt x="34373" y="8491"/>
                    <a:pt x="34248" y="8457"/>
                    <a:pt x="34126" y="8421"/>
                  </a:cubicBezTo>
                  <a:cubicBezTo>
                    <a:pt x="34131" y="8341"/>
                    <a:pt x="34132" y="8259"/>
                    <a:pt x="34132" y="8176"/>
                  </a:cubicBezTo>
                  <a:close/>
                  <a:moveTo>
                    <a:pt x="25412" y="6169"/>
                  </a:moveTo>
                  <a:lnTo>
                    <a:pt x="25419" y="6416"/>
                  </a:lnTo>
                  <a:cubicBezTo>
                    <a:pt x="25213" y="6791"/>
                    <a:pt x="25008" y="7165"/>
                    <a:pt x="24803" y="7539"/>
                  </a:cubicBezTo>
                  <a:cubicBezTo>
                    <a:pt x="23579" y="7880"/>
                    <a:pt x="22349" y="8223"/>
                    <a:pt x="21123" y="8564"/>
                  </a:cubicBezTo>
                  <a:cubicBezTo>
                    <a:pt x="21511" y="8331"/>
                    <a:pt x="21898" y="8090"/>
                    <a:pt x="22289" y="7866"/>
                  </a:cubicBezTo>
                  <a:cubicBezTo>
                    <a:pt x="22679" y="7640"/>
                    <a:pt x="23076" y="7426"/>
                    <a:pt x="23472" y="7214"/>
                  </a:cubicBezTo>
                  <a:cubicBezTo>
                    <a:pt x="24118" y="6864"/>
                    <a:pt x="24767" y="6516"/>
                    <a:pt x="25412" y="6169"/>
                  </a:cubicBezTo>
                  <a:close/>
                  <a:moveTo>
                    <a:pt x="34810" y="8305"/>
                  </a:moveTo>
                  <a:cubicBezTo>
                    <a:pt x="34903" y="8322"/>
                    <a:pt x="34996" y="8341"/>
                    <a:pt x="35089" y="8356"/>
                  </a:cubicBezTo>
                  <a:cubicBezTo>
                    <a:pt x="35059" y="8462"/>
                    <a:pt x="35028" y="8567"/>
                    <a:pt x="34998" y="8670"/>
                  </a:cubicBezTo>
                  <a:cubicBezTo>
                    <a:pt x="34915" y="8647"/>
                    <a:pt x="34830" y="8621"/>
                    <a:pt x="34745" y="8599"/>
                  </a:cubicBezTo>
                  <a:cubicBezTo>
                    <a:pt x="34767" y="8501"/>
                    <a:pt x="34788" y="8404"/>
                    <a:pt x="34810" y="8305"/>
                  </a:cubicBezTo>
                  <a:close/>
                  <a:moveTo>
                    <a:pt x="33382" y="8597"/>
                  </a:moveTo>
                  <a:cubicBezTo>
                    <a:pt x="33476" y="8617"/>
                    <a:pt x="33569" y="8639"/>
                    <a:pt x="33662" y="8657"/>
                  </a:cubicBezTo>
                  <a:cubicBezTo>
                    <a:pt x="33660" y="8664"/>
                    <a:pt x="33658" y="8670"/>
                    <a:pt x="33656" y="8677"/>
                  </a:cubicBezTo>
                  <a:cubicBezTo>
                    <a:pt x="33567" y="8649"/>
                    <a:pt x="33471" y="8621"/>
                    <a:pt x="33382" y="8597"/>
                  </a:cubicBezTo>
                  <a:close/>
                  <a:moveTo>
                    <a:pt x="26476" y="6106"/>
                  </a:moveTo>
                  <a:cubicBezTo>
                    <a:pt x="26473" y="6178"/>
                    <a:pt x="26470" y="6249"/>
                    <a:pt x="26464" y="6321"/>
                  </a:cubicBezTo>
                  <a:lnTo>
                    <a:pt x="26446" y="6295"/>
                  </a:lnTo>
                  <a:cubicBezTo>
                    <a:pt x="26082" y="7065"/>
                    <a:pt x="25719" y="7836"/>
                    <a:pt x="25356" y="8607"/>
                  </a:cubicBezTo>
                  <a:cubicBezTo>
                    <a:pt x="25259" y="8633"/>
                    <a:pt x="25161" y="8657"/>
                    <a:pt x="25062" y="8686"/>
                  </a:cubicBezTo>
                  <a:cubicBezTo>
                    <a:pt x="25594" y="7782"/>
                    <a:pt x="26087" y="6897"/>
                    <a:pt x="26476" y="6106"/>
                  </a:cubicBezTo>
                  <a:close/>
                  <a:moveTo>
                    <a:pt x="51666" y="7501"/>
                  </a:moveTo>
                  <a:lnTo>
                    <a:pt x="51666" y="7501"/>
                  </a:lnTo>
                  <a:cubicBezTo>
                    <a:pt x="51785" y="7731"/>
                    <a:pt x="51914" y="7961"/>
                    <a:pt x="52046" y="8187"/>
                  </a:cubicBezTo>
                  <a:cubicBezTo>
                    <a:pt x="52035" y="8371"/>
                    <a:pt x="52023" y="8557"/>
                    <a:pt x="52010" y="8740"/>
                  </a:cubicBezTo>
                  <a:cubicBezTo>
                    <a:pt x="51894" y="8358"/>
                    <a:pt x="51779" y="7975"/>
                    <a:pt x="51669" y="7588"/>
                  </a:cubicBezTo>
                  <a:cubicBezTo>
                    <a:pt x="51669" y="7559"/>
                    <a:pt x="51669" y="7529"/>
                    <a:pt x="51666" y="7501"/>
                  </a:cubicBezTo>
                  <a:close/>
                  <a:moveTo>
                    <a:pt x="35319" y="8396"/>
                  </a:moveTo>
                  <a:cubicBezTo>
                    <a:pt x="35499" y="8428"/>
                    <a:pt x="35681" y="8461"/>
                    <a:pt x="35860" y="8491"/>
                  </a:cubicBezTo>
                  <a:cubicBezTo>
                    <a:pt x="35816" y="8621"/>
                    <a:pt x="35776" y="8750"/>
                    <a:pt x="35731" y="8879"/>
                  </a:cubicBezTo>
                  <a:lnTo>
                    <a:pt x="35263" y="8746"/>
                  </a:lnTo>
                  <a:cubicBezTo>
                    <a:pt x="35283" y="8629"/>
                    <a:pt x="35299" y="8511"/>
                    <a:pt x="35319" y="8396"/>
                  </a:cubicBezTo>
                  <a:close/>
                  <a:moveTo>
                    <a:pt x="34102" y="8750"/>
                  </a:moveTo>
                  <a:cubicBezTo>
                    <a:pt x="34209" y="8776"/>
                    <a:pt x="34315" y="8799"/>
                    <a:pt x="34424" y="8821"/>
                  </a:cubicBezTo>
                  <a:cubicBezTo>
                    <a:pt x="34417" y="8844"/>
                    <a:pt x="34414" y="8868"/>
                    <a:pt x="34407" y="8891"/>
                  </a:cubicBezTo>
                  <a:cubicBezTo>
                    <a:pt x="34301" y="8861"/>
                    <a:pt x="34199" y="8832"/>
                    <a:pt x="34098" y="8801"/>
                  </a:cubicBezTo>
                  <a:cubicBezTo>
                    <a:pt x="34099" y="8783"/>
                    <a:pt x="34100" y="8768"/>
                    <a:pt x="34102" y="8750"/>
                  </a:cubicBezTo>
                  <a:close/>
                  <a:moveTo>
                    <a:pt x="34679" y="8877"/>
                  </a:moveTo>
                  <a:lnTo>
                    <a:pt x="34917" y="8928"/>
                  </a:lnTo>
                  <a:cubicBezTo>
                    <a:pt x="34909" y="8963"/>
                    <a:pt x="34896" y="8994"/>
                    <a:pt x="34887" y="9029"/>
                  </a:cubicBezTo>
                  <a:cubicBezTo>
                    <a:pt x="34810" y="9007"/>
                    <a:pt x="34735" y="8984"/>
                    <a:pt x="34658" y="8964"/>
                  </a:cubicBezTo>
                  <a:cubicBezTo>
                    <a:pt x="34665" y="8935"/>
                    <a:pt x="34671" y="8907"/>
                    <a:pt x="34679" y="8877"/>
                  </a:cubicBezTo>
                  <a:close/>
                  <a:moveTo>
                    <a:pt x="36028" y="8523"/>
                  </a:moveTo>
                  <a:cubicBezTo>
                    <a:pt x="36194" y="8550"/>
                    <a:pt x="36362" y="8578"/>
                    <a:pt x="36524" y="8607"/>
                  </a:cubicBezTo>
                  <a:cubicBezTo>
                    <a:pt x="36471" y="8758"/>
                    <a:pt x="36417" y="8908"/>
                    <a:pt x="36358" y="9059"/>
                  </a:cubicBezTo>
                  <a:cubicBezTo>
                    <a:pt x="36216" y="9017"/>
                    <a:pt x="36073" y="8978"/>
                    <a:pt x="35929" y="8937"/>
                  </a:cubicBezTo>
                  <a:cubicBezTo>
                    <a:pt x="35964" y="8801"/>
                    <a:pt x="35994" y="8662"/>
                    <a:pt x="36028" y="8523"/>
                  </a:cubicBezTo>
                  <a:close/>
                  <a:moveTo>
                    <a:pt x="47989" y="8908"/>
                  </a:moveTo>
                  <a:lnTo>
                    <a:pt x="47989" y="8908"/>
                  </a:lnTo>
                  <a:cubicBezTo>
                    <a:pt x="47835" y="8973"/>
                    <a:pt x="47679" y="9034"/>
                    <a:pt x="47523" y="9099"/>
                  </a:cubicBezTo>
                  <a:cubicBezTo>
                    <a:pt x="47521" y="9070"/>
                    <a:pt x="47520" y="9043"/>
                    <a:pt x="47516" y="9016"/>
                  </a:cubicBezTo>
                  <a:cubicBezTo>
                    <a:pt x="47670" y="8983"/>
                    <a:pt x="47825" y="8948"/>
                    <a:pt x="47989" y="8908"/>
                  </a:cubicBezTo>
                  <a:close/>
                  <a:moveTo>
                    <a:pt x="24908" y="5275"/>
                  </a:moveTo>
                  <a:lnTo>
                    <a:pt x="24892" y="5387"/>
                  </a:lnTo>
                  <a:cubicBezTo>
                    <a:pt x="25057" y="5367"/>
                    <a:pt x="25222" y="5351"/>
                    <a:pt x="25386" y="5334"/>
                  </a:cubicBezTo>
                  <a:lnTo>
                    <a:pt x="25408" y="6065"/>
                  </a:lnTo>
                  <a:cubicBezTo>
                    <a:pt x="25008" y="6201"/>
                    <a:pt x="24612" y="6347"/>
                    <a:pt x="24218" y="6507"/>
                  </a:cubicBezTo>
                  <a:cubicBezTo>
                    <a:pt x="23751" y="6701"/>
                    <a:pt x="23354" y="6996"/>
                    <a:pt x="22904" y="7194"/>
                  </a:cubicBezTo>
                  <a:cubicBezTo>
                    <a:pt x="21752" y="7697"/>
                    <a:pt x="20670" y="8256"/>
                    <a:pt x="19580" y="8900"/>
                  </a:cubicBezTo>
                  <a:cubicBezTo>
                    <a:pt x="19474" y="8960"/>
                    <a:pt x="19373" y="9021"/>
                    <a:pt x="19266" y="9082"/>
                  </a:cubicBezTo>
                  <a:cubicBezTo>
                    <a:pt x="19139" y="9117"/>
                    <a:pt x="19010" y="9153"/>
                    <a:pt x="18881" y="9189"/>
                  </a:cubicBezTo>
                  <a:cubicBezTo>
                    <a:pt x="19201" y="8965"/>
                    <a:pt x="19509" y="8732"/>
                    <a:pt x="19824" y="8511"/>
                  </a:cubicBezTo>
                  <a:cubicBezTo>
                    <a:pt x="20159" y="8275"/>
                    <a:pt x="20505" y="8060"/>
                    <a:pt x="20850" y="7846"/>
                  </a:cubicBezTo>
                  <a:cubicBezTo>
                    <a:pt x="21826" y="7452"/>
                    <a:pt x="22804" y="7058"/>
                    <a:pt x="23777" y="6664"/>
                  </a:cubicBezTo>
                  <a:lnTo>
                    <a:pt x="23777" y="6664"/>
                  </a:lnTo>
                  <a:cubicBezTo>
                    <a:pt x="23055" y="6899"/>
                    <a:pt x="22332" y="7142"/>
                    <a:pt x="21610" y="7390"/>
                  </a:cubicBezTo>
                  <a:cubicBezTo>
                    <a:pt x="21825" y="7266"/>
                    <a:pt x="22040" y="7140"/>
                    <a:pt x="22255" y="7013"/>
                  </a:cubicBezTo>
                  <a:cubicBezTo>
                    <a:pt x="22663" y="6771"/>
                    <a:pt x="23072" y="6529"/>
                    <a:pt x="23464" y="6262"/>
                  </a:cubicBezTo>
                  <a:cubicBezTo>
                    <a:pt x="23701" y="6100"/>
                    <a:pt x="23923" y="5910"/>
                    <a:pt x="24139" y="5711"/>
                  </a:cubicBezTo>
                  <a:cubicBezTo>
                    <a:pt x="24141" y="5716"/>
                    <a:pt x="24145" y="5721"/>
                    <a:pt x="24147" y="5726"/>
                  </a:cubicBezTo>
                  <a:cubicBezTo>
                    <a:pt x="24005" y="5871"/>
                    <a:pt x="23867" y="6017"/>
                    <a:pt x="23732" y="6168"/>
                  </a:cubicBezTo>
                  <a:cubicBezTo>
                    <a:pt x="23708" y="6196"/>
                    <a:pt x="23738" y="6234"/>
                    <a:pt x="23770" y="6234"/>
                  </a:cubicBezTo>
                  <a:cubicBezTo>
                    <a:pt x="23779" y="6234"/>
                    <a:pt x="23788" y="6231"/>
                    <a:pt x="23796" y="6225"/>
                  </a:cubicBezTo>
                  <a:cubicBezTo>
                    <a:pt x="23937" y="6106"/>
                    <a:pt x="24078" y="5989"/>
                    <a:pt x="24220" y="5867"/>
                  </a:cubicBezTo>
                  <a:cubicBezTo>
                    <a:pt x="24227" y="5895"/>
                    <a:pt x="24234" y="5921"/>
                    <a:pt x="24240" y="5950"/>
                  </a:cubicBezTo>
                  <a:lnTo>
                    <a:pt x="24283" y="5812"/>
                  </a:lnTo>
                  <a:cubicBezTo>
                    <a:pt x="24376" y="5734"/>
                    <a:pt x="24468" y="5656"/>
                    <a:pt x="24559" y="5576"/>
                  </a:cubicBezTo>
                  <a:lnTo>
                    <a:pt x="24565" y="5617"/>
                  </a:lnTo>
                  <a:cubicBezTo>
                    <a:pt x="24572" y="5597"/>
                    <a:pt x="24575" y="5579"/>
                    <a:pt x="24579" y="5559"/>
                  </a:cubicBezTo>
                  <a:cubicBezTo>
                    <a:pt x="24690" y="5466"/>
                    <a:pt x="24799" y="5368"/>
                    <a:pt x="24908" y="5275"/>
                  </a:cubicBezTo>
                  <a:close/>
                  <a:moveTo>
                    <a:pt x="36673" y="8633"/>
                  </a:moveTo>
                  <a:cubicBezTo>
                    <a:pt x="36857" y="8664"/>
                    <a:pt x="37039" y="8696"/>
                    <a:pt x="37219" y="8726"/>
                  </a:cubicBezTo>
                  <a:cubicBezTo>
                    <a:pt x="37125" y="8891"/>
                    <a:pt x="37026" y="9057"/>
                    <a:pt x="36928" y="9222"/>
                  </a:cubicBezTo>
                  <a:cubicBezTo>
                    <a:pt x="36801" y="9186"/>
                    <a:pt x="36673" y="9149"/>
                    <a:pt x="36546" y="9115"/>
                  </a:cubicBezTo>
                  <a:cubicBezTo>
                    <a:pt x="36591" y="8954"/>
                    <a:pt x="36630" y="8792"/>
                    <a:pt x="36673" y="8633"/>
                  </a:cubicBezTo>
                  <a:close/>
                  <a:moveTo>
                    <a:pt x="35224" y="8994"/>
                  </a:moveTo>
                  <a:cubicBezTo>
                    <a:pt x="35369" y="9027"/>
                    <a:pt x="35517" y="9057"/>
                    <a:pt x="35661" y="9087"/>
                  </a:cubicBezTo>
                  <a:cubicBezTo>
                    <a:pt x="35645" y="9137"/>
                    <a:pt x="35628" y="9185"/>
                    <a:pt x="35611" y="9235"/>
                  </a:cubicBezTo>
                  <a:cubicBezTo>
                    <a:pt x="35475" y="9195"/>
                    <a:pt x="35340" y="9156"/>
                    <a:pt x="35203" y="9119"/>
                  </a:cubicBezTo>
                  <a:lnTo>
                    <a:pt x="35224" y="8994"/>
                  </a:lnTo>
                  <a:close/>
                  <a:moveTo>
                    <a:pt x="50265" y="8474"/>
                  </a:moveTo>
                  <a:lnTo>
                    <a:pt x="50265" y="8474"/>
                  </a:lnTo>
                  <a:cubicBezTo>
                    <a:pt x="50316" y="8620"/>
                    <a:pt x="50375" y="8763"/>
                    <a:pt x="50439" y="8905"/>
                  </a:cubicBezTo>
                  <a:cubicBezTo>
                    <a:pt x="50438" y="9041"/>
                    <a:pt x="50434" y="9173"/>
                    <a:pt x="50432" y="9308"/>
                  </a:cubicBezTo>
                  <a:cubicBezTo>
                    <a:pt x="50373" y="9030"/>
                    <a:pt x="50312" y="8752"/>
                    <a:pt x="50265" y="8474"/>
                  </a:cubicBezTo>
                  <a:close/>
                  <a:moveTo>
                    <a:pt x="35885" y="9136"/>
                  </a:moveTo>
                  <a:cubicBezTo>
                    <a:pt x="36021" y="9165"/>
                    <a:pt x="36157" y="9193"/>
                    <a:pt x="36293" y="9223"/>
                  </a:cubicBezTo>
                  <a:cubicBezTo>
                    <a:pt x="36269" y="9285"/>
                    <a:pt x="36245" y="9345"/>
                    <a:pt x="36220" y="9407"/>
                  </a:cubicBezTo>
                  <a:cubicBezTo>
                    <a:pt x="36097" y="9371"/>
                    <a:pt x="35972" y="9337"/>
                    <a:pt x="35849" y="9301"/>
                  </a:cubicBezTo>
                  <a:cubicBezTo>
                    <a:pt x="35859" y="9245"/>
                    <a:pt x="35873" y="9192"/>
                    <a:pt x="35885" y="9136"/>
                  </a:cubicBezTo>
                  <a:close/>
                  <a:moveTo>
                    <a:pt x="24591" y="7931"/>
                  </a:moveTo>
                  <a:lnTo>
                    <a:pt x="24591" y="7931"/>
                  </a:lnTo>
                  <a:cubicBezTo>
                    <a:pt x="24399" y="8280"/>
                    <a:pt x="24205" y="8633"/>
                    <a:pt x="24012" y="8986"/>
                  </a:cubicBezTo>
                  <a:cubicBezTo>
                    <a:pt x="23854" y="9030"/>
                    <a:pt x="23695" y="9073"/>
                    <a:pt x="23538" y="9115"/>
                  </a:cubicBezTo>
                  <a:cubicBezTo>
                    <a:pt x="23019" y="9251"/>
                    <a:pt x="22494" y="9358"/>
                    <a:pt x="21970" y="9451"/>
                  </a:cubicBezTo>
                  <a:cubicBezTo>
                    <a:pt x="21909" y="9448"/>
                    <a:pt x="21848" y="9444"/>
                    <a:pt x="21789" y="9443"/>
                  </a:cubicBezTo>
                  <a:cubicBezTo>
                    <a:pt x="22458" y="9216"/>
                    <a:pt x="23115" y="8943"/>
                    <a:pt x="23745" y="8613"/>
                  </a:cubicBezTo>
                  <a:cubicBezTo>
                    <a:pt x="23962" y="8500"/>
                    <a:pt x="24180" y="8378"/>
                    <a:pt x="24363" y="8217"/>
                  </a:cubicBezTo>
                  <a:lnTo>
                    <a:pt x="24363" y="8217"/>
                  </a:lnTo>
                  <a:cubicBezTo>
                    <a:pt x="23143" y="8606"/>
                    <a:pt x="21925" y="8994"/>
                    <a:pt x="20707" y="9383"/>
                  </a:cubicBezTo>
                  <a:cubicBezTo>
                    <a:pt x="20390" y="9365"/>
                    <a:pt x="20073" y="9350"/>
                    <a:pt x="19755" y="9332"/>
                  </a:cubicBezTo>
                  <a:cubicBezTo>
                    <a:pt x="19835" y="9292"/>
                    <a:pt x="19920" y="9254"/>
                    <a:pt x="20002" y="9211"/>
                  </a:cubicBezTo>
                  <a:cubicBezTo>
                    <a:pt x="21552" y="8877"/>
                    <a:pt x="23092" y="8484"/>
                    <a:pt x="24591" y="7931"/>
                  </a:cubicBezTo>
                  <a:close/>
                  <a:moveTo>
                    <a:pt x="25614" y="8971"/>
                  </a:moveTo>
                  <a:lnTo>
                    <a:pt x="25614" y="8971"/>
                  </a:lnTo>
                  <a:cubicBezTo>
                    <a:pt x="25541" y="9127"/>
                    <a:pt x="25470" y="9281"/>
                    <a:pt x="25395" y="9438"/>
                  </a:cubicBezTo>
                  <a:cubicBezTo>
                    <a:pt x="25363" y="9446"/>
                    <a:pt x="25333" y="9456"/>
                    <a:pt x="25302" y="9463"/>
                  </a:cubicBezTo>
                  <a:cubicBezTo>
                    <a:pt x="25392" y="9302"/>
                    <a:pt x="25480" y="9143"/>
                    <a:pt x="25567" y="8986"/>
                  </a:cubicBezTo>
                  <a:cubicBezTo>
                    <a:pt x="25583" y="8980"/>
                    <a:pt x="25599" y="8977"/>
                    <a:pt x="25614" y="8971"/>
                  </a:cubicBezTo>
                  <a:close/>
                  <a:moveTo>
                    <a:pt x="37990" y="8849"/>
                  </a:moveTo>
                  <a:cubicBezTo>
                    <a:pt x="38121" y="8871"/>
                    <a:pt x="38250" y="8891"/>
                    <a:pt x="38377" y="8912"/>
                  </a:cubicBezTo>
                  <a:cubicBezTo>
                    <a:pt x="38257" y="9120"/>
                    <a:pt x="38135" y="9324"/>
                    <a:pt x="38010" y="9529"/>
                  </a:cubicBezTo>
                  <a:cubicBezTo>
                    <a:pt x="37953" y="9513"/>
                    <a:pt x="37897" y="9496"/>
                    <a:pt x="37841" y="9480"/>
                  </a:cubicBezTo>
                  <a:cubicBezTo>
                    <a:pt x="37884" y="9269"/>
                    <a:pt x="37936" y="9059"/>
                    <a:pt x="37990" y="8849"/>
                  </a:cubicBezTo>
                  <a:close/>
                  <a:moveTo>
                    <a:pt x="23725" y="9509"/>
                  </a:moveTo>
                  <a:lnTo>
                    <a:pt x="23725" y="9509"/>
                  </a:lnTo>
                  <a:cubicBezTo>
                    <a:pt x="23718" y="9520"/>
                    <a:pt x="23712" y="9532"/>
                    <a:pt x="23705" y="9544"/>
                  </a:cubicBezTo>
                  <a:cubicBezTo>
                    <a:pt x="23668" y="9543"/>
                    <a:pt x="23631" y="9540"/>
                    <a:pt x="23595" y="9539"/>
                  </a:cubicBezTo>
                  <a:cubicBezTo>
                    <a:pt x="23638" y="9529"/>
                    <a:pt x="23682" y="9517"/>
                    <a:pt x="23725" y="9509"/>
                  </a:cubicBezTo>
                  <a:close/>
                  <a:moveTo>
                    <a:pt x="36500" y="9269"/>
                  </a:moveTo>
                  <a:cubicBezTo>
                    <a:pt x="36617" y="9294"/>
                    <a:pt x="36736" y="9322"/>
                    <a:pt x="36852" y="9350"/>
                  </a:cubicBezTo>
                  <a:cubicBezTo>
                    <a:pt x="36814" y="9415"/>
                    <a:pt x="36773" y="9486"/>
                    <a:pt x="36735" y="9552"/>
                  </a:cubicBezTo>
                  <a:cubicBezTo>
                    <a:pt x="36636" y="9523"/>
                    <a:pt x="36538" y="9496"/>
                    <a:pt x="36441" y="9467"/>
                  </a:cubicBezTo>
                  <a:cubicBezTo>
                    <a:pt x="36462" y="9403"/>
                    <a:pt x="36480" y="9335"/>
                    <a:pt x="36500" y="9269"/>
                  </a:cubicBezTo>
                  <a:close/>
                  <a:moveTo>
                    <a:pt x="25108" y="9135"/>
                  </a:moveTo>
                  <a:cubicBezTo>
                    <a:pt x="25041" y="9276"/>
                    <a:pt x="24975" y="9420"/>
                    <a:pt x="24908" y="9563"/>
                  </a:cubicBezTo>
                  <a:cubicBezTo>
                    <a:pt x="24850" y="9575"/>
                    <a:pt x="24793" y="9592"/>
                    <a:pt x="24736" y="9603"/>
                  </a:cubicBezTo>
                  <a:cubicBezTo>
                    <a:pt x="24664" y="9599"/>
                    <a:pt x="24595" y="9596"/>
                    <a:pt x="24524" y="9592"/>
                  </a:cubicBezTo>
                  <a:cubicBezTo>
                    <a:pt x="24592" y="9477"/>
                    <a:pt x="24663" y="9362"/>
                    <a:pt x="24731" y="9248"/>
                  </a:cubicBezTo>
                  <a:cubicBezTo>
                    <a:pt x="24856" y="9212"/>
                    <a:pt x="24982" y="9172"/>
                    <a:pt x="25108" y="9135"/>
                  </a:cubicBezTo>
                  <a:close/>
                  <a:moveTo>
                    <a:pt x="53965" y="8151"/>
                  </a:moveTo>
                  <a:cubicBezTo>
                    <a:pt x="54015" y="8207"/>
                    <a:pt x="54071" y="8262"/>
                    <a:pt x="54120" y="8320"/>
                  </a:cubicBezTo>
                  <a:cubicBezTo>
                    <a:pt x="54131" y="8355"/>
                    <a:pt x="54143" y="8386"/>
                    <a:pt x="54156" y="8422"/>
                  </a:cubicBezTo>
                  <a:cubicBezTo>
                    <a:pt x="54167" y="8455"/>
                    <a:pt x="54182" y="8487"/>
                    <a:pt x="54196" y="8520"/>
                  </a:cubicBezTo>
                  <a:cubicBezTo>
                    <a:pt x="54203" y="8799"/>
                    <a:pt x="54215" y="9079"/>
                    <a:pt x="54232" y="9357"/>
                  </a:cubicBezTo>
                  <a:cubicBezTo>
                    <a:pt x="54236" y="9407"/>
                    <a:pt x="54239" y="9458"/>
                    <a:pt x="54243" y="9509"/>
                  </a:cubicBezTo>
                  <a:cubicBezTo>
                    <a:pt x="54230" y="9544"/>
                    <a:pt x="54217" y="9579"/>
                    <a:pt x="54207" y="9615"/>
                  </a:cubicBezTo>
                  <a:cubicBezTo>
                    <a:pt x="54136" y="9536"/>
                    <a:pt x="54064" y="9454"/>
                    <a:pt x="53995" y="9372"/>
                  </a:cubicBezTo>
                  <a:cubicBezTo>
                    <a:pt x="53967" y="9337"/>
                    <a:pt x="53941" y="9298"/>
                    <a:pt x="53912" y="9262"/>
                  </a:cubicBezTo>
                  <a:cubicBezTo>
                    <a:pt x="53934" y="8892"/>
                    <a:pt x="53952" y="8521"/>
                    <a:pt x="53965" y="8151"/>
                  </a:cubicBezTo>
                  <a:close/>
                  <a:moveTo>
                    <a:pt x="38551" y="8941"/>
                  </a:moveTo>
                  <a:cubicBezTo>
                    <a:pt x="38678" y="8961"/>
                    <a:pt x="38803" y="8978"/>
                    <a:pt x="38925" y="8998"/>
                  </a:cubicBezTo>
                  <a:cubicBezTo>
                    <a:pt x="38731" y="9215"/>
                    <a:pt x="38529" y="9421"/>
                    <a:pt x="38316" y="9616"/>
                  </a:cubicBezTo>
                  <a:cubicBezTo>
                    <a:pt x="38271" y="9603"/>
                    <a:pt x="38224" y="9592"/>
                    <a:pt x="38179" y="9579"/>
                  </a:cubicBezTo>
                  <a:cubicBezTo>
                    <a:pt x="38306" y="9367"/>
                    <a:pt x="38430" y="9156"/>
                    <a:pt x="38551" y="8941"/>
                  </a:cubicBezTo>
                  <a:close/>
                  <a:moveTo>
                    <a:pt x="55539" y="8920"/>
                  </a:moveTo>
                  <a:lnTo>
                    <a:pt x="55539" y="8920"/>
                  </a:lnTo>
                  <a:cubicBezTo>
                    <a:pt x="55603" y="9003"/>
                    <a:pt x="55664" y="9090"/>
                    <a:pt x="55728" y="9172"/>
                  </a:cubicBezTo>
                  <a:cubicBezTo>
                    <a:pt x="55671" y="9337"/>
                    <a:pt x="55618" y="9500"/>
                    <a:pt x="55555" y="9661"/>
                  </a:cubicBezTo>
                  <a:cubicBezTo>
                    <a:pt x="55540" y="9414"/>
                    <a:pt x="55536" y="9166"/>
                    <a:pt x="55539" y="8920"/>
                  </a:cubicBezTo>
                  <a:close/>
                  <a:moveTo>
                    <a:pt x="39262" y="9051"/>
                  </a:moveTo>
                  <a:cubicBezTo>
                    <a:pt x="39446" y="9080"/>
                    <a:pt x="39626" y="9109"/>
                    <a:pt x="39799" y="9136"/>
                  </a:cubicBezTo>
                  <a:cubicBezTo>
                    <a:pt x="39620" y="9264"/>
                    <a:pt x="39444" y="9388"/>
                    <a:pt x="39257" y="9504"/>
                  </a:cubicBezTo>
                  <a:cubicBezTo>
                    <a:pt x="39080" y="9565"/>
                    <a:pt x="38902" y="9620"/>
                    <a:pt x="38724" y="9679"/>
                  </a:cubicBezTo>
                  <a:cubicBezTo>
                    <a:pt x="38918" y="9481"/>
                    <a:pt x="39095" y="9271"/>
                    <a:pt x="39262" y="9051"/>
                  </a:cubicBezTo>
                  <a:close/>
                  <a:moveTo>
                    <a:pt x="53476" y="9236"/>
                  </a:moveTo>
                  <a:lnTo>
                    <a:pt x="53476" y="9236"/>
                  </a:lnTo>
                  <a:cubicBezTo>
                    <a:pt x="53518" y="9289"/>
                    <a:pt x="53557" y="9344"/>
                    <a:pt x="53600" y="9397"/>
                  </a:cubicBezTo>
                  <a:cubicBezTo>
                    <a:pt x="53604" y="9405"/>
                    <a:pt x="53607" y="9414"/>
                    <a:pt x="53611" y="9423"/>
                  </a:cubicBezTo>
                  <a:cubicBezTo>
                    <a:pt x="53590" y="9552"/>
                    <a:pt x="53568" y="9682"/>
                    <a:pt x="53544" y="9814"/>
                  </a:cubicBezTo>
                  <a:cubicBezTo>
                    <a:pt x="53529" y="9781"/>
                    <a:pt x="53515" y="9749"/>
                    <a:pt x="53504" y="9718"/>
                  </a:cubicBezTo>
                  <a:cubicBezTo>
                    <a:pt x="53498" y="9557"/>
                    <a:pt x="53491" y="9395"/>
                    <a:pt x="53476" y="9236"/>
                  </a:cubicBezTo>
                  <a:close/>
                  <a:moveTo>
                    <a:pt x="37823" y="9575"/>
                  </a:moveTo>
                  <a:cubicBezTo>
                    <a:pt x="37870" y="9585"/>
                    <a:pt x="37917" y="9596"/>
                    <a:pt x="37962" y="9608"/>
                  </a:cubicBezTo>
                  <a:cubicBezTo>
                    <a:pt x="37910" y="9689"/>
                    <a:pt x="37857" y="9774"/>
                    <a:pt x="37805" y="9858"/>
                  </a:cubicBezTo>
                  <a:cubicBezTo>
                    <a:pt x="37794" y="9854"/>
                    <a:pt x="37782" y="9851"/>
                    <a:pt x="37770" y="9847"/>
                  </a:cubicBezTo>
                  <a:cubicBezTo>
                    <a:pt x="37785" y="9754"/>
                    <a:pt x="37804" y="9665"/>
                    <a:pt x="37823" y="9575"/>
                  </a:cubicBezTo>
                  <a:close/>
                  <a:moveTo>
                    <a:pt x="38142" y="9646"/>
                  </a:moveTo>
                  <a:cubicBezTo>
                    <a:pt x="38178" y="9656"/>
                    <a:pt x="38214" y="9665"/>
                    <a:pt x="38251" y="9673"/>
                  </a:cubicBezTo>
                  <a:cubicBezTo>
                    <a:pt x="38168" y="9748"/>
                    <a:pt x="38085" y="9825"/>
                    <a:pt x="37997" y="9897"/>
                  </a:cubicBezTo>
                  <a:cubicBezTo>
                    <a:pt x="38048" y="9815"/>
                    <a:pt x="38092" y="9731"/>
                    <a:pt x="38142" y="9646"/>
                  </a:cubicBezTo>
                  <a:close/>
                  <a:moveTo>
                    <a:pt x="38789" y="9797"/>
                  </a:moveTo>
                  <a:cubicBezTo>
                    <a:pt x="38913" y="9825"/>
                    <a:pt x="39041" y="9854"/>
                    <a:pt x="39168" y="9886"/>
                  </a:cubicBezTo>
                  <a:cubicBezTo>
                    <a:pt x="38893" y="9897"/>
                    <a:pt x="38617" y="9936"/>
                    <a:pt x="38340" y="9946"/>
                  </a:cubicBezTo>
                  <a:cubicBezTo>
                    <a:pt x="38488" y="9896"/>
                    <a:pt x="38638" y="9847"/>
                    <a:pt x="38789" y="9797"/>
                  </a:cubicBezTo>
                  <a:close/>
                  <a:moveTo>
                    <a:pt x="39558" y="9540"/>
                  </a:moveTo>
                  <a:cubicBezTo>
                    <a:pt x="40766" y="9683"/>
                    <a:pt x="41999" y="9780"/>
                    <a:pt x="43213" y="9780"/>
                  </a:cubicBezTo>
                  <a:cubicBezTo>
                    <a:pt x="43464" y="9780"/>
                    <a:pt x="43715" y="9772"/>
                    <a:pt x="43958" y="9738"/>
                  </a:cubicBezTo>
                  <a:lnTo>
                    <a:pt x="43958" y="9738"/>
                  </a:lnTo>
                  <a:cubicBezTo>
                    <a:pt x="43564" y="9888"/>
                    <a:pt x="43159" y="10040"/>
                    <a:pt x="42737" y="10195"/>
                  </a:cubicBezTo>
                  <a:cubicBezTo>
                    <a:pt x="42068" y="10063"/>
                    <a:pt x="41390" y="9973"/>
                    <a:pt x="40713" y="9924"/>
                  </a:cubicBezTo>
                  <a:cubicBezTo>
                    <a:pt x="40301" y="9893"/>
                    <a:pt x="39889" y="9878"/>
                    <a:pt x="39477" y="9878"/>
                  </a:cubicBezTo>
                  <a:cubicBezTo>
                    <a:pt x="39424" y="9878"/>
                    <a:pt x="39371" y="9878"/>
                    <a:pt x="39317" y="9878"/>
                  </a:cubicBezTo>
                  <a:cubicBezTo>
                    <a:pt x="39295" y="9878"/>
                    <a:pt x="39269" y="9881"/>
                    <a:pt x="39246" y="9881"/>
                  </a:cubicBezTo>
                  <a:cubicBezTo>
                    <a:pt x="39118" y="9845"/>
                    <a:pt x="38989" y="9808"/>
                    <a:pt x="38860" y="9772"/>
                  </a:cubicBezTo>
                  <a:cubicBezTo>
                    <a:pt x="39094" y="9695"/>
                    <a:pt x="39326" y="9618"/>
                    <a:pt x="39558" y="9540"/>
                  </a:cubicBezTo>
                  <a:close/>
                  <a:moveTo>
                    <a:pt x="47764" y="10029"/>
                  </a:moveTo>
                  <a:cubicBezTo>
                    <a:pt x="47765" y="10039"/>
                    <a:pt x="47768" y="10050"/>
                    <a:pt x="47771" y="10062"/>
                  </a:cubicBezTo>
                  <a:lnTo>
                    <a:pt x="47620" y="10251"/>
                  </a:lnTo>
                  <a:cubicBezTo>
                    <a:pt x="47616" y="10215"/>
                    <a:pt x="47613" y="10179"/>
                    <a:pt x="47610" y="10144"/>
                  </a:cubicBezTo>
                  <a:lnTo>
                    <a:pt x="47764" y="10029"/>
                  </a:lnTo>
                  <a:close/>
                  <a:moveTo>
                    <a:pt x="21174" y="10179"/>
                  </a:moveTo>
                  <a:lnTo>
                    <a:pt x="21174" y="10179"/>
                  </a:lnTo>
                  <a:cubicBezTo>
                    <a:pt x="21388" y="10188"/>
                    <a:pt x="21607" y="10198"/>
                    <a:pt x="21826" y="10205"/>
                  </a:cubicBezTo>
                  <a:cubicBezTo>
                    <a:pt x="21737" y="10222"/>
                    <a:pt x="21647" y="10241"/>
                    <a:pt x="21555" y="10255"/>
                  </a:cubicBezTo>
                  <a:cubicBezTo>
                    <a:pt x="21428" y="10231"/>
                    <a:pt x="21302" y="10208"/>
                    <a:pt x="21174" y="10179"/>
                  </a:cubicBezTo>
                  <a:close/>
                  <a:moveTo>
                    <a:pt x="51685" y="8912"/>
                  </a:moveTo>
                  <a:cubicBezTo>
                    <a:pt x="51777" y="9107"/>
                    <a:pt x="51864" y="9305"/>
                    <a:pt x="51949" y="9501"/>
                  </a:cubicBezTo>
                  <a:cubicBezTo>
                    <a:pt x="51927" y="9761"/>
                    <a:pt x="51907" y="10023"/>
                    <a:pt x="51884" y="10283"/>
                  </a:cubicBezTo>
                  <a:cubicBezTo>
                    <a:pt x="51863" y="10238"/>
                    <a:pt x="51838" y="10191"/>
                    <a:pt x="51815" y="10146"/>
                  </a:cubicBezTo>
                  <a:cubicBezTo>
                    <a:pt x="51778" y="9851"/>
                    <a:pt x="51731" y="9556"/>
                    <a:pt x="51681" y="9262"/>
                  </a:cubicBezTo>
                  <a:cubicBezTo>
                    <a:pt x="51685" y="9145"/>
                    <a:pt x="51683" y="9029"/>
                    <a:pt x="51685" y="8912"/>
                  </a:cubicBezTo>
                  <a:close/>
                  <a:moveTo>
                    <a:pt x="49843" y="8220"/>
                  </a:moveTo>
                  <a:lnTo>
                    <a:pt x="49843" y="8220"/>
                  </a:lnTo>
                  <a:cubicBezTo>
                    <a:pt x="50007" y="8839"/>
                    <a:pt x="50194" y="9448"/>
                    <a:pt x="50402" y="10053"/>
                  </a:cubicBezTo>
                  <a:cubicBezTo>
                    <a:pt x="50396" y="10132"/>
                    <a:pt x="50395" y="10212"/>
                    <a:pt x="50389" y="10294"/>
                  </a:cubicBezTo>
                  <a:cubicBezTo>
                    <a:pt x="50358" y="10105"/>
                    <a:pt x="50325" y="9919"/>
                    <a:pt x="50265" y="9739"/>
                  </a:cubicBezTo>
                  <a:cubicBezTo>
                    <a:pt x="50197" y="9543"/>
                    <a:pt x="50100" y="9357"/>
                    <a:pt x="50014" y="9166"/>
                  </a:cubicBezTo>
                  <a:cubicBezTo>
                    <a:pt x="49956" y="9036"/>
                    <a:pt x="49906" y="8901"/>
                    <a:pt x="49860" y="8769"/>
                  </a:cubicBezTo>
                  <a:cubicBezTo>
                    <a:pt x="49860" y="8733"/>
                    <a:pt x="49863" y="8696"/>
                    <a:pt x="49863" y="8662"/>
                  </a:cubicBezTo>
                  <a:cubicBezTo>
                    <a:pt x="49860" y="8514"/>
                    <a:pt x="49853" y="8368"/>
                    <a:pt x="49843" y="8220"/>
                  </a:cubicBezTo>
                  <a:close/>
                  <a:moveTo>
                    <a:pt x="25007" y="10260"/>
                  </a:moveTo>
                  <a:cubicBezTo>
                    <a:pt x="25001" y="10268"/>
                    <a:pt x="24998" y="10281"/>
                    <a:pt x="24992" y="10290"/>
                  </a:cubicBezTo>
                  <a:cubicBezTo>
                    <a:pt x="24941" y="10293"/>
                    <a:pt x="24885" y="10297"/>
                    <a:pt x="24829" y="10303"/>
                  </a:cubicBezTo>
                  <a:cubicBezTo>
                    <a:pt x="24836" y="10288"/>
                    <a:pt x="24846" y="10274"/>
                    <a:pt x="24852" y="10260"/>
                  </a:cubicBezTo>
                  <a:close/>
                  <a:moveTo>
                    <a:pt x="24117" y="10252"/>
                  </a:moveTo>
                  <a:cubicBezTo>
                    <a:pt x="24270" y="10254"/>
                    <a:pt x="24425" y="10254"/>
                    <a:pt x="24579" y="10255"/>
                  </a:cubicBezTo>
                  <a:cubicBezTo>
                    <a:pt x="24568" y="10280"/>
                    <a:pt x="24559" y="10301"/>
                    <a:pt x="24548" y="10323"/>
                  </a:cubicBezTo>
                  <a:cubicBezTo>
                    <a:pt x="24383" y="10334"/>
                    <a:pt x="24217" y="10347"/>
                    <a:pt x="24052" y="10360"/>
                  </a:cubicBezTo>
                  <a:lnTo>
                    <a:pt x="24117" y="10252"/>
                  </a:lnTo>
                  <a:close/>
                  <a:moveTo>
                    <a:pt x="47455" y="9029"/>
                  </a:moveTo>
                  <a:cubicBezTo>
                    <a:pt x="47450" y="9064"/>
                    <a:pt x="47444" y="9099"/>
                    <a:pt x="47438" y="9133"/>
                  </a:cubicBezTo>
                  <a:cubicBezTo>
                    <a:pt x="46538" y="9501"/>
                    <a:pt x="45634" y="9871"/>
                    <a:pt x="44729" y="10231"/>
                  </a:cubicBezTo>
                  <a:cubicBezTo>
                    <a:pt x="44554" y="10301"/>
                    <a:pt x="44378" y="10369"/>
                    <a:pt x="44206" y="10439"/>
                  </a:cubicBezTo>
                  <a:lnTo>
                    <a:pt x="43441" y="10346"/>
                  </a:lnTo>
                  <a:cubicBezTo>
                    <a:pt x="43210" y="10291"/>
                    <a:pt x="42979" y="10241"/>
                    <a:pt x="42746" y="10195"/>
                  </a:cubicBezTo>
                  <a:cubicBezTo>
                    <a:pt x="44765" y="9509"/>
                    <a:pt x="45651" y="9423"/>
                    <a:pt x="47455" y="9029"/>
                  </a:cubicBezTo>
                  <a:close/>
                  <a:moveTo>
                    <a:pt x="23022" y="10238"/>
                  </a:moveTo>
                  <a:cubicBezTo>
                    <a:pt x="23123" y="10241"/>
                    <a:pt x="23224" y="10244"/>
                    <a:pt x="23327" y="10245"/>
                  </a:cubicBezTo>
                  <a:cubicBezTo>
                    <a:pt x="23294" y="10304"/>
                    <a:pt x="23262" y="10364"/>
                    <a:pt x="23229" y="10423"/>
                  </a:cubicBezTo>
                  <a:cubicBezTo>
                    <a:pt x="23027" y="10439"/>
                    <a:pt x="22825" y="10452"/>
                    <a:pt x="22622" y="10469"/>
                  </a:cubicBezTo>
                  <a:cubicBezTo>
                    <a:pt x="22556" y="10462"/>
                    <a:pt x="22488" y="10453"/>
                    <a:pt x="22424" y="10447"/>
                  </a:cubicBezTo>
                  <a:cubicBezTo>
                    <a:pt x="22334" y="10426"/>
                    <a:pt x="22245" y="10409"/>
                    <a:pt x="22159" y="10389"/>
                  </a:cubicBezTo>
                  <a:cubicBezTo>
                    <a:pt x="22447" y="10344"/>
                    <a:pt x="22735" y="10293"/>
                    <a:pt x="23022" y="10238"/>
                  </a:cubicBezTo>
                  <a:close/>
                  <a:moveTo>
                    <a:pt x="47666" y="10506"/>
                  </a:moveTo>
                  <a:lnTo>
                    <a:pt x="47666" y="10506"/>
                  </a:lnTo>
                  <a:cubicBezTo>
                    <a:pt x="47665" y="10518"/>
                    <a:pt x="47663" y="10531"/>
                    <a:pt x="47660" y="10542"/>
                  </a:cubicBezTo>
                  <a:cubicBezTo>
                    <a:pt x="47659" y="10535"/>
                    <a:pt x="47656" y="10531"/>
                    <a:pt x="47653" y="10521"/>
                  </a:cubicBezTo>
                  <a:cubicBezTo>
                    <a:pt x="47657" y="10516"/>
                    <a:pt x="47663" y="10510"/>
                    <a:pt x="47666" y="10506"/>
                  </a:cubicBezTo>
                  <a:close/>
                  <a:moveTo>
                    <a:pt x="46518" y="9999"/>
                  </a:moveTo>
                  <a:lnTo>
                    <a:pt x="46518" y="9999"/>
                  </a:lnTo>
                  <a:cubicBezTo>
                    <a:pt x="46094" y="10205"/>
                    <a:pt x="45687" y="10383"/>
                    <a:pt x="45275" y="10568"/>
                  </a:cubicBezTo>
                  <a:lnTo>
                    <a:pt x="44692" y="10498"/>
                  </a:lnTo>
                  <a:cubicBezTo>
                    <a:pt x="45311" y="10361"/>
                    <a:pt x="45925" y="10204"/>
                    <a:pt x="46518" y="9999"/>
                  </a:cubicBezTo>
                  <a:close/>
                  <a:moveTo>
                    <a:pt x="24344" y="10662"/>
                  </a:moveTo>
                  <a:cubicBezTo>
                    <a:pt x="24357" y="10662"/>
                    <a:pt x="24375" y="10662"/>
                    <a:pt x="24389" y="10664"/>
                  </a:cubicBezTo>
                  <a:cubicBezTo>
                    <a:pt x="24386" y="10664"/>
                    <a:pt x="24386" y="10667"/>
                    <a:pt x="24386" y="10668"/>
                  </a:cubicBezTo>
                  <a:lnTo>
                    <a:pt x="24344" y="10662"/>
                  </a:lnTo>
                  <a:close/>
                  <a:moveTo>
                    <a:pt x="24625" y="10668"/>
                  </a:moveTo>
                  <a:cubicBezTo>
                    <a:pt x="24687" y="10670"/>
                    <a:pt x="24749" y="10671"/>
                    <a:pt x="24813" y="10674"/>
                  </a:cubicBezTo>
                  <a:cubicBezTo>
                    <a:pt x="24806" y="10685"/>
                    <a:pt x="24799" y="10700"/>
                    <a:pt x="24792" y="10714"/>
                  </a:cubicBezTo>
                  <a:cubicBezTo>
                    <a:pt x="24733" y="10705"/>
                    <a:pt x="24671" y="10698"/>
                    <a:pt x="24611" y="10692"/>
                  </a:cubicBezTo>
                  <a:cubicBezTo>
                    <a:pt x="24615" y="10685"/>
                    <a:pt x="24620" y="10677"/>
                    <a:pt x="24625" y="10668"/>
                  </a:cubicBezTo>
                  <a:close/>
                  <a:moveTo>
                    <a:pt x="63046" y="10287"/>
                  </a:moveTo>
                  <a:cubicBezTo>
                    <a:pt x="62024" y="10459"/>
                    <a:pt x="61007" y="10612"/>
                    <a:pt x="59874" y="10725"/>
                  </a:cubicBezTo>
                  <a:cubicBezTo>
                    <a:pt x="61322" y="10634"/>
                    <a:pt x="62418" y="10553"/>
                    <a:pt x="63698" y="10466"/>
                  </a:cubicBezTo>
                  <a:lnTo>
                    <a:pt x="63046" y="10287"/>
                  </a:lnTo>
                  <a:close/>
                  <a:moveTo>
                    <a:pt x="53856" y="9979"/>
                  </a:moveTo>
                  <a:cubicBezTo>
                    <a:pt x="53899" y="10069"/>
                    <a:pt x="53944" y="10158"/>
                    <a:pt x="53988" y="10245"/>
                  </a:cubicBezTo>
                  <a:cubicBezTo>
                    <a:pt x="53916" y="10449"/>
                    <a:pt x="53849" y="10654"/>
                    <a:pt x="53777" y="10854"/>
                  </a:cubicBezTo>
                  <a:cubicBezTo>
                    <a:pt x="53770" y="10860"/>
                    <a:pt x="53763" y="10863"/>
                    <a:pt x="53756" y="10869"/>
                  </a:cubicBezTo>
                  <a:cubicBezTo>
                    <a:pt x="53797" y="10575"/>
                    <a:pt x="53829" y="10277"/>
                    <a:pt x="53856" y="9979"/>
                  </a:cubicBezTo>
                  <a:close/>
                  <a:moveTo>
                    <a:pt x="22821" y="10836"/>
                  </a:moveTo>
                  <a:lnTo>
                    <a:pt x="22821" y="10836"/>
                  </a:lnTo>
                  <a:cubicBezTo>
                    <a:pt x="22880" y="10846"/>
                    <a:pt x="22940" y="10856"/>
                    <a:pt x="22999" y="10866"/>
                  </a:cubicBezTo>
                  <a:cubicBezTo>
                    <a:pt x="22994" y="10875"/>
                    <a:pt x="22991" y="10879"/>
                    <a:pt x="22987" y="10887"/>
                  </a:cubicBezTo>
                  <a:cubicBezTo>
                    <a:pt x="22967" y="10885"/>
                    <a:pt x="22951" y="10883"/>
                    <a:pt x="22931" y="10880"/>
                  </a:cubicBezTo>
                  <a:cubicBezTo>
                    <a:pt x="22894" y="10866"/>
                    <a:pt x="22857" y="10850"/>
                    <a:pt x="22821" y="10836"/>
                  </a:cubicBezTo>
                  <a:close/>
                  <a:moveTo>
                    <a:pt x="24504" y="10886"/>
                  </a:moveTo>
                  <a:cubicBezTo>
                    <a:pt x="24569" y="10890"/>
                    <a:pt x="24640" y="10892"/>
                    <a:pt x="24707" y="10896"/>
                  </a:cubicBezTo>
                  <a:cubicBezTo>
                    <a:pt x="24697" y="10919"/>
                    <a:pt x="24686" y="10942"/>
                    <a:pt x="24676" y="10963"/>
                  </a:cubicBezTo>
                  <a:cubicBezTo>
                    <a:pt x="24611" y="10949"/>
                    <a:pt x="24548" y="10935"/>
                    <a:pt x="24483" y="10919"/>
                  </a:cubicBezTo>
                  <a:cubicBezTo>
                    <a:pt x="24491" y="10907"/>
                    <a:pt x="24496" y="10897"/>
                    <a:pt x="24504" y="10886"/>
                  </a:cubicBezTo>
                  <a:close/>
                  <a:moveTo>
                    <a:pt x="52321" y="8729"/>
                  </a:moveTo>
                  <a:lnTo>
                    <a:pt x="52321" y="8729"/>
                  </a:lnTo>
                  <a:cubicBezTo>
                    <a:pt x="52472" y="9137"/>
                    <a:pt x="52632" y="9544"/>
                    <a:pt x="52804" y="9946"/>
                  </a:cubicBezTo>
                  <a:cubicBezTo>
                    <a:pt x="52768" y="10310"/>
                    <a:pt x="52741" y="10674"/>
                    <a:pt x="52725" y="11039"/>
                  </a:cubicBezTo>
                  <a:cubicBezTo>
                    <a:pt x="52634" y="10757"/>
                    <a:pt x="52546" y="10473"/>
                    <a:pt x="52457" y="10189"/>
                  </a:cubicBezTo>
                  <a:cubicBezTo>
                    <a:pt x="52390" y="9706"/>
                    <a:pt x="52344" y="9219"/>
                    <a:pt x="52321" y="8729"/>
                  </a:cubicBezTo>
                  <a:close/>
                  <a:moveTo>
                    <a:pt x="13204" y="11452"/>
                  </a:moveTo>
                  <a:lnTo>
                    <a:pt x="13204" y="11452"/>
                  </a:lnTo>
                  <a:cubicBezTo>
                    <a:pt x="13205" y="11455"/>
                    <a:pt x="13207" y="11455"/>
                    <a:pt x="13210" y="11456"/>
                  </a:cubicBezTo>
                  <a:cubicBezTo>
                    <a:pt x="13207" y="11456"/>
                    <a:pt x="13207" y="11458"/>
                    <a:pt x="13207" y="11459"/>
                  </a:cubicBezTo>
                  <a:cubicBezTo>
                    <a:pt x="13205" y="11456"/>
                    <a:pt x="13204" y="11454"/>
                    <a:pt x="13204" y="11452"/>
                  </a:cubicBezTo>
                  <a:close/>
                  <a:moveTo>
                    <a:pt x="53580" y="11416"/>
                  </a:moveTo>
                  <a:cubicBezTo>
                    <a:pt x="53607" y="11452"/>
                    <a:pt x="53638" y="11488"/>
                    <a:pt x="53668" y="11524"/>
                  </a:cubicBezTo>
                  <a:cubicBezTo>
                    <a:pt x="53506" y="11508"/>
                    <a:pt x="53346" y="11489"/>
                    <a:pt x="53175" y="11474"/>
                  </a:cubicBezTo>
                  <a:cubicBezTo>
                    <a:pt x="53183" y="11466"/>
                    <a:pt x="53191" y="11464"/>
                    <a:pt x="53197" y="11458"/>
                  </a:cubicBezTo>
                  <a:cubicBezTo>
                    <a:pt x="53326" y="11444"/>
                    <a:pt x="53453" y="11431"/>
                    <a:pt x="53580" y="11416"/>
                  </a:cubicBezTo>
                  <a:close/>
                  <a:moveTo>
                    <a:pt x="47957" y="11122"/>
                  </a:moveTo>
                  <a:cubicBezTo>
                    <a:pt x="47986" y="11259"/>
                    <a:pt x="48016" y="11395"/>
                    <a:pt x="48050" y="11531"/>
                  </a:cubicBezTo>
                  <a:cubicBezTo>
                    <a:pt x="48010" y="11449"/>
                    <a:pt x="47973" y="11366"/>
                    <a:pt x="47935" y="11284"/>
                  </a:cubicBezTo>
                  <a:cubicBezTo>
                    <a:pt x="47943" y="11230"/>
                    <a:pt x="47947" y="11177"/>
                    <a:pt x="47957" y="11122"/>
                  </a:cubicBezTo>
                  <a:close/>
                  <a:moveTo>
                    <a:pt x="51054" y="10075"/>
                  </a:moveTo>
                  <a:lnTo>
                    <a:pt x="51054" y="10075"/>
                  </a:lnTo>
                  <a:cubicBezTo>
                    <a:pt x="51097" y="10145"/>
                    <a:pt x="51140" y="10218"/>
                    <a:pt x="51182" y="10290"/>
                  </a:cubicBezTo>
                  <a:cubicBezTo>
                    <a:pt x="51212" y="10475"/>
                    <a:pt x="51243" y="10657"/>
                    <a:pt x="51286" y="10840"/>
                  </a:cubicBezTo>
                  <a:cubicBezTo>
                    <a:pt x="51274" y="11021"/>
                    <a:pt x="51262" y="11206"/>
                    <a:pt x="51243" y="11388"/>
                  </a:cubicBezTo>
                  <a:cubicBezTo>
                    <a:pt x="51222" y="11601"/>
                    <a:pt x="51213" y="11825"/>
                    <a:pt x="51167" y="12040"/>
                  </a:cubicBezTo>
                  <a:cubicBezTo>
                    <a:pt x="51136" y="11945"/>
                    <a:pt x="51110" y="11849"/>
                    <a:pt x="51079" y="11753"/>
                  </a:cubicBezTo>
                  <a:cubicBezTo>
                    <a:pt x="51097" y="11194"/>
                    <a:pt x="51089" y="10634"/>
                    <a:pt x="51054" y="10075"/>
                  </a:cubicBezTo>
                  <a:close/>
                  <a:moveTo>
                    <a:pt x="33606" y="11843"/>
                  </a:moveTo>
                  <a:cubicBezTo>
                    <a:pt x="33642" y="11937"/>
                    <a:pt x="33678" y="12028"/>
                    <a:pt x="33713" y="12121"/>
                  </a:cubicBezTo>
                  <a:lnTo>
                    <a:pt x="33626" y="12111"/>
                  </a:lnTo>
                  <a:cubicBezTo>
                    <a:pt x="33605" y="12050"/>
                    <a:pt x="33589" y="11987"/>
                    <a:pt x="33567" y="11922"/>
                  </a:cubicBezTo>
                  <a:lnTo>
                    <a:pt x="33567" y="11863"/>
                  </a:lnTo>
                  <a:cubicBezTo>
                    <a:pt x="33582" y="11856"/>
                    <a:pt x="33593" y="11851"/>
                    <a:pt x="33606" y="11843"/>
                  </a:cubicBezTo>
                  <a:close/>
                  <a:moveTo>
                    <a:pt x="13878" y="11925"/>
                  </a:moveTo>
                  <a:cubicBezTo>
                    <a:pt x="13936" y="11967"/>
                    <a:pt x="13994" y="12008"/>
                    <a:pt x="14054" y="12047"/>
                  </a:cubicBezTo>
                  <a:cubicBezTo>
                    <a:pt x="14035" y="12114"/>
                    <a:pt x="14018" y="12180"/>
                    <a:pt x="13998" y="12246"/>
                  </a:cubicBezTo>
                  <a:cubicBezTo>
                    <a:pt x="13935" y="12197"/>
                    <a:pt x="13875" y="12152"/>
                    <a:pt x="13812" y="12104"/>
                  </a:cubicBezTo>
                  <a:cubicBezTo>
                    <a:pt x="13833" y="12044"/>
                    <a:pt x="13856" y="11985"/>
                    <a:pt x="13878" y="11925"/>
                  </a:cubicBezTo>
                  <a:close/>
                  <a:moveTo>
                    <a:pt x="51071" y="11932"/>
                  </a:moveTo>
                  <a:cubicBezTo>
                    <a:pt x="51094" y="11997"/>
                    <a:pt x="51120" y="12060"/>
                    <a:pt x="51143" y="12124"/>
                  </a:cubicBezTo>
                  <a:cubicBezTo>
                    <a:pt x="51136" y="12159"/>
                    <a:pt x="51129" y="12190"/>
                    <a:pt x="51117" y="12223"/>
                  </a:cubicBezTo>
                  <a:cubicBezTo>
                    <a:pt x="51090" y="12299"/>
                    <a:pt x="51069" y="12367"/>
                    <a:pt x="51050" y="12434"/>
                  </a:cubicBezTo>
                  <a:cubicBezTo>
                    <a:pt x="51061" y="12268"/>
                    <a:pt x="51064" y="12100"/>
                    <a:pt x="51071" y="11932"/>
                  </a:cubicBezTo>
                  <a:close/>
                  <a:moveTo>
                    <a:pt x="14373" y="12266"/>
                  </a:moveTo>
                  <a:cubicBezTo>
                    <a:pt x="14381" y="12272"/>
                    <a:pt x="14385" y="12273"/>
                    <a:pt x="14392" y="12279"/>
                  </a:cubicBezTo>
                  <a:cubicBezTo>
                    <a:pt x="14372" y="12352"/>
                    <a:pt x="14352" y="12425"/>
                    <a:pt x="14330" y="12498"/>
                  </a:cubicBezTo>
                  <a:cubicBezTo>
                    <a:pt x="14320" y="12491"/>
                    <a:pt x="14309" y="12483"/>
                    <a:pt x="14299" y="12475"/>
                  </a:cubicBezTo>
                  <a:cubicBezTo>
                    <a:pt x="14323" y="12404"/>
                    <a:pt x="14349" y="12335"/>
                    <a:pt x="14373" y="12266"/>
                  </a:cubicBezTo>
                  <a:close/>
                  <a:moveTo>
                    <a:pt x="69215" y="11972"/>
                  </a:moveTo>
                  <a:cubicBezTo>
                    <a:pt x="69236" y="12027"/>
                    <a:pt x="69259" y="12084"/>
                    <a:pt x="69281" y="12140"/>
                  </a:cubicBezTo>
                  <a:cubicBezTo>
                    <a:pt x="69308" y="12209"/>
                    <a:pt x="69506" y="12563"/>
                    <a:pt x="69480" y="12604"/>
                  </a:cubicBezTo>
                  <a:cubicBezTo>
                    <a:pt x="69530" y="12524"/>
                    <a:pt x="69516" y="12422"/>
                    <a:pt x="69501" y="12328"/>
                  </a:cubicBezTo>
                  <a:cubicBezTo>
                    <a:pt x="69486" y="12236"/>
                    <a:pt x="69467" y="12137"/>
                    <a:pt x="69448" y="12037"/>
                  </a:cubicBezTo>
                  <a:lnTo>
                    <a:pt x="69215" y="11972"/>
                  </a:lnTo>
                  <a:close/>
                  <a:moveTo>
                    <a:pt x="8633" y="10412"/>
                  </a:moveTo>
                  <a:lnTo>
                    <a:pt x="8633" y="10412"/>
                  </a:lnTo>
                  <a:cubicBezTo>
                    <a:pt x="9959" y="10989"/>
                    <a:pt x="11278" y="11585"/>
                    <a:pt x="12568" y="12232"/>
                  </a:cubicBezTo>
                  <a:lnTo>
                    <a:pt x="12864" y="12441"/>
                  </a:lnTo>
                  <a:cubicBezTo>
                    <a:pt x="12803" y="12617"/>
                    <a:pt x="12742" y="12791"/>
                    <a:pt x="12682" y="12964"/>
                  </a:cubicBezTo>
                  <a:cubicBezTo>
                    <a:pt x="11445" y="12057"/>
                    <a:pt x="10131" y="11241"/>
                    <a:pt x="8759" y="10539"/>
                  </a:cubicBezTo>
                  <a:cubicBezTo>
                    <a:pt x="8718" y="10496"/>
                    <a:pt x="8675" y="10455"/>
                    <a:pt x="8633" y="10412"/>
                  </a:cubicBezTo>
                  <a:close/>
                  <a:moveTo>
                    <a:pt x="33663" y="12239"/>
                  </a:moveTo>
                  <a:lnTo>
                    <a:pt x="33663" y="12239"/>
                  </a:lnTo>
                  <a:cubicBezTo>
                    <a:pt x="33699" y="12248"/>
                    <a:pt x="33735" y="12260"/>
                    <a:pt x="33771" y="12269"/>
                  </a:cubicBezTo>
                  <a:cubicBezTo>
                    <a:pt x="33865" y="12514"/>
                    <a:pt x="33961" y="12761"/>
                    <a:pt x="34055" y="13006"/>
                  </a:cubicBezTo>
                  <a:cubicBezTo>
                    <a:pt x="33993" y="12984"/>
                    <a:pt x="33933" y="12967"/>
                    <a:pt x="33873" y="12946"/>
                  </a:cubicBezTo>
                  <a:cubicBezTo>
                    <a:pt x="33805" y="12710"/>
                    <a:pt x="33736" y="12474"/>
                    <a:pt x="33663" y="12239"/>
                  </a:cubicBezTo>
                  <a:close/>
                  <a:moveTo>
                    <a:pt x="51321" y="12781"/>
                  </a:moveTo>
                  <a:cubicBezTo>
                    <a:pt x="51349" y="12784"/>
                    <a:pt x="51377" y="12785"/>
                    <a:pt x="51404" y="12788"/>
                  </a:cubicBezTo>
                  <a:cubicBezTo>
                    <a:pt x="51437" y="12867"/>
                    <a:pt x="51471" y="12941"/>
                    <a:pt x="51506" y="13019"/>
                  </a:cubicBezTo>
                  <a:cubicBezTo>
                    <a:pt x="51349" y="13021"/>
                    <a:pt x="51189" y="13029"/>
                    <a:pt x="51046" y="13047"/>
                  </a:cubicBezTo>
                  <a:cubicBezTo>
                    <a:pt x="51041" y="13027"/>
                    <a:pt x="51040" y="13010"/>
                    <a:pt x="51038" y="12991"/>
                  </a:cubicBezTo>
                  <a:cubicBezTo>
                    <a:pt x="51064" y="12970"/>
                    <a:pt x="51091" y="12950"/>
                    <a:pt x="51120" y="12928"/>
                  </a:cubicBezTo>
                  <a:cubicBezTo>
                    <a:pt x="51185" y="12878"/>
                    <a:pt x="51255" y="12831"/>
                    <a:pt x="51321" y="12781"/>
                  </a:cubicBezTo>
                  <a:close/>
                  <a:moveTo>
                    <a:pt x="51441" y="12795"/>
                  </a:moveTo>
                  <a:lnTo>
                    <a:pt x="51441" y="12795"/>
                  </a:lnTo>
                  <a:cubicBezTo>
                    <a:pt x="51726" y="12827"/>
                    <a:pt x="52017" y="12848"/>
                    <a:pt x="52315" y="12855"/>
                  </a:cubicBezTo>
                  <a:cubicBezTo>
                    <a:pt x="52351" y="12934"/>
                    <a:pt x="52390" y="13013"/>
                    <a:pt x="52429" y="13092"/>
                  </a:cubicBezTo>
                  <a:cubicBezTo>
                    <a:pt x="52303" y="13076"/>
                    <a:pt x="52178" y="13057"/>
                    <a:pt x="52050" y="13043"/>
                  </a:cubicBezTo>
                  <a:cubicBezTo>
                    <a:pt x="51923" y="13030"/>
                    <a:pt x="51748" y="13021"/>
                    <a:pt x="51565" y="13021"/>
                  </a:cubicBezTo>
                  <a:cubicBezTo>
                    <a:pt x="51550" y="13021"/>
                    <a:pt x="51536" y="13021"/>
                    <a:pt x="51521" y="13021"/>
                  </a:cubicBezTo>
                  <a:cubicBezTo>
                    <a:pt x="51493" y="12947"/>
                    <a:pt x="51468" y="12871"/>
                    <a:pt x="51441" y="12795"/>
                  </a:cubicBezTo>
                  <a:close/>
                  <a:moveTo>
                    <a:pt x="40615" y="10247"/>
                  </a:moveTo>
                  <a:lnTo>
                    <a:pt x="40615" y="10247"/>
                  </a:lnTo>
                  <a:cubicBezTo>
                    <a:pt x="41738" y="10363"/>
                    <a:pt x="42865" y="10455"/>
                    <a:pt x="43991" y="10525"/>
                  </a:cubicBezTo>
                  <a:cubicBezTo>
                    <a:pt x="43803" y="10599"/>
                    <a:pt x="43617" y="10675"/>
                    <a:pt x="43431" y="10747"/>
                  </a:cubicBezTo>
                  <a:cubicBezTo>
                    <a:pt x="43766" y="10688"/>
                    <a:pt x="44100" y="10621"/>
                    <a:pt x="44438" y="10553"/>
                  </a:cubicBezTo>
                  <a:cubicBezTo>
                    <a:pt x="44701" y="10568"/>
                    <a:pt x="44963" y="10578"/>
                    <a:pt x="45227" y="10589"/>
                  </a:cubicBezTo>
                  <a:cubicBezTo>
                    <a:pt x="44312" y="11001"/>
                    <a:pt x="43382" y="11441"/>
                    <a:pt x="42234" y="12240"/>
                  </a:cubicBezTo>
                  <a:cubicBezTo>
                    <a:pt x="42931" y="12050"/>
                    <a:pt x="43621" y="11749"/>
                    <a:pt x="44304" y="11509"/>
                  </a:cubicBezTo>
                  <a:cubicBezTo>
                    <a:pt x="44653" y="11388"/>
                    <a:pt x="45002" y="11263"/>
                    <a:pt x="45350" y="11130"/>
                  </a:cubicBezTo>
                  <a:lnTo>
                    <a:pt x="45350" y="11130"/>
                  </a:lnTo>
                  <a:cubicBezTo>
                    <a:pt x="44067" y="11782"/>
                    <a:pt x="42800" y="12465"/>
                    <a:pt x="41552" y="13175"/>
                  </a:cubicBezTo>
                  <a:cubicBezTo>
                    <a:pt x="41043" y="13042"/>
                    <a:pt x="40536" y="12897"/>
                    <a:pt x="40034" y="12741"/>
                  </a:cubicBezTo>
                  <a:lnTo>
                    <a:pt x="40034" y="12741"/>
                  </a:lnTo>
                  <a:cubicBezTo>
                    <a:pt x="40329" y="12807"/>
                    <a:pt x="40616" y="12885"/>
                    <a:pt x="40893" y="12983"/>
                  </a:cubicBezTo>
                  <a:cubicBezTo>
                    <a:pt x="40384" y="12755"/>
                    <a:pt x="39849" y="12569"/>
                    <a:pt x="39303" y="12417"/>
                  </a:cubicBezTo>
                  <a:cubicBezTo>
                    <a:pt x="39153" y="12325"/>
                    <a:pt x="39002" y="12236"/>
                    <a:pt x="38852" y="12146"/>
                  </a:cubicBezTo>
                  <a:lnTo>
                    <a:pt x="38852" y="12146"/>
                  </a:lnTo>
                  <a:cubicBezTo>
                    <a:pt x="39327" y="12259"/>
                    <a:pt x="39812" y="12382"/>
                    <a:pt x="40316" y="12523"/>
                  </a:cubicBezTo>
                  <a:cubicBezTo>
                    <a:pt x="39677" y="12319"/>
                    <a:pt x="39108" y="12143"/>
                    <a:pt x="38561" y="11971"/>
                  </a:cubicBezTo>
                  <a:cubicBezTo>
                    <a:pt x="38162" y="11742"/>
                    <a:pt x="37757" y="11519"/>
                    <a:pt x="37348" y="11302"/>
                  </a:cubicBezTo>
                  <a:lnTo>
                    <a:pt x="37348" y="11302"/>
                  </a:lnTo>
                  <a:cubicBezTo>
                    <a:pt x="39092" y="11815"/>
                    <a:pt x="40815" y="12394"/>
                    <a:pt x="42624" y="12475"/>
                  </a:cubicBezTo>
                  <a:cubicBezTo>
                    <a:pt x="41925" y="12276"/>
                    <a:pt x="41244" y="12028"/>
                    <a:pt x="40572" y="11756"/>
                  </a:cubicBezTo>
                  <a:lnTo>
                    <a:pt x="40572" y="11756"/>
                  </a:lnTo>
                  <a:cubicBezTo>
                    <a:pt x="41089" y="11861"/>
                    <a:pt x="41619" y="11975"/>
                    <a:pt x="42182" y="12101"/>
                  </a:cubicBezTo>
                  <a:cubicBezTo>
                    <a:pt x="40477" y="11687"/>
                    <a:pt x="39799" y="11365"/>
                    <a:pt x="38521" y="10877"/>
                  </a:cubicBezTo>
                  <a:cubicBezTo>
                    <a:pt x="38313" y="10786"/>
                    <a:pt x="38101" y="10695"/>
                    <a:pt x="37891" y="10605"/>
                  </a:cubicBezTo>
                  <a:lnTo>
                    <a:pt x="37891" y="10605"/>
                  </a:lnTo>
                  <a:cubicBezTo>
                    <a:pt x="38755" y="10839"/>
                    <a:pt x="39634" y="11013"/>
                    <a:pt x="40508" y="11013"/>
                  </a:cubicBezTo>
                  <a:cubicBezTo>
                    <a:pt x="40830" y="11013"/>
                    <a:pt x="41151" y="10989"/>
                    <a:pt x="41470" y="10936"/>
                  </a:cubicBezTo>
                  <a:cubicBezTo>
                    <a:pt x="41245" y="10867"/>
                    <a:pt x="41010" y="10797"/>
                    <a:pt x="40775" y="10725"/>
                  </a:cubicBezTo>
                  <a:lnTo>
                    <a:pt x="40775" y="10725"/>
                  </a:lnTo>
                  <a:cubicBezTo>
                    <a:pt x="41401" y="10816"/>
                    <a:pt x="42059" y="10891"/>
                    <a:pt x="42872" y="10891"/>
                  </a:cubicBezTo>
                  <a:cubicBezTo>
                    <a:pt x="43024" y="10891"/>
                    <a:pt x="43181" y="10889"/>
                    <a:pt x="43345" y="10883"/>
                  </a:cubicBezTo>
                  <a:cubicBezTo>
                    <a:pt x="42770" y="10704"/>
                    <a:pt x="42151" y="10604"/>
                    <a:pt x="41563" y="10462"/>
                  </a:cubicBezTo>
                  <a:cubicBezTo>
                    <a:pt x="41251" y="10384"/>
                    <a:pt x="40931" y="10311"/>
                    <a:pt x="40615" y="10247"/>
                  </a:cubicBezTo>
                  <a:close/>
                  <a:moveTo>
                    <a:pt x="9995" y="11787"/>
                  </a:moveTo>
                  <a:cubicBezTo>
                    <a:pt x="10902" y="12167"/>
                    <a:pt x="11791" y="12587"/>
                    <a:pt x="12646" y="13063"/>
                  </a:cubicBezTo>
                  <a:cubicBezTo>
                    <a:pt x="12625" y="13122"/>
                    <a:pt x="12606" y="13182"/>
                    <a:pt x="12585" y="13242"/>
                  </a:cubicBezTo>
                  <a:cubicBezTo>
                    <a:pt x="11786" y="12798"/>
                    <a:pt x="10980" y="12365"/>
                    <a:pt x="10160" y="11952"/>
                  </a:cubicBezTo>
                  <a:lnTo>
                    <a:pt x="9995" y="11787"/>
                  </a:lnTo>
                  <a:close/>
                  <a:moveTo>
                    <a:pt x="68590" y="11803"/>
                  </a:moveTo>
                  <a:lnTo>
                    <a:pt x="68590" y="11803"/>
                  </a:lnTo>
                  <a:cubicBezTo>
                    <a:pt x="68663" y="11985"/>
                    <a:pt x="68739" y="12166"/>
                    <a:pt x="68813" y="12344"/>
                  </a:cubicBezTo>
                  <a:cubicBezTo>
                    <a:pt x="68822" y="12364"/>
                    <a:pt x="68834" y="12387"/>
                    <a:pt x="68841" y="12407"/>
                  </a:cubicBezTo>
                  <a:cubicBezTo>
                    <a:pt x="68908" y="12566"/>
                    <a:pt x="68984" y="12721"/>
                    <a:pt x="69056" y="12877"/>
                  </a:cubicBezTo>
                  <a:cubicBezTo>
                    <a:pt x="68898" y="12897"/>
                    <a:pt x="68740" y="12918"/>
                    <a:pt x="68581" y="12934"/>
                  </a:cubicBezTo>
                  <a:cubicBezTo>
                    <a:pt x="68748" y="12931"/>
                    <a:pt x="68912" y="12927"/>
                    <a:pt x="69077" y="12924"/>
                  </a:cubicBezTo>
                  <a:cubicBezTo>
                    <a:pt x="69104" y="12978"/>
                    <a:pt x="69127" y="13036"/>
                    <a:pt x="69156" y="13093"/>
                  </a:cubicBezTo>
                  <a:cubicBezTo>
                    <a:pt x="69192" y="13169"/>
                    <a:pt x="69238" y="13254"/>
                    <a:pt x="69321" y="13278"/>
                  </a:cubicBezTo>
                  <a:cubicBezTo>
                    <a:pt x="69298" y="13156"/>
                    <a:pt x="69269" y="13039"/>
                    <a:pt x="69238" y="12918"/>
                  </a:cubicBezTo>
                  <a:cubicBezTo>
                    <a:pt x="70290" y="12895"/>
                    <a:pt x="71345" y="12868"/>
                    <a:pt x="72397" y="12845"/>
                  </a:cubicBezTo>
                  <a:lnTo>
                    <a:pt x="71352" y="12560"/>
                  </a:lnTo>
                  <a:cubicBezTo>
                    <a:pt x="70645" y="12675"/>
                    <a:pt x="69936" y="12774"/>
                    <a:pt x="69223" y="12857"/>
                  </a:cubicBezTo>
                  <a:cubicBezTo>
                    <a:pt x="69145" y="12534"/>
                    <a:pt x="69048" y="12215"/>
                    <a:pt x="68941" y="11899"/>
                  </a:cubicBezTo>
                  <a:lnTo>
                    <a:pt x="68590" y="11803"/>
                  </a:lnTo>
                  <a:close/>
                  <a:moveTo>
                    <a:pt x="67941" y="11628"/>
                  </a:moveTo>
                  <a:cubicBezTo>
                    <a:pt x="67962" y="11823"/>
                    <a:pt x="67979" y="12023"/>
                    <a:pt x="68008" y="12219"/>
                  </a:cubicBezTo>
                  <a:cubicBezTo>
                    <a:pt x="68065" y="12587"/>
                    <a:pt x="68167" y="12948"/>
                    <a:pt x="68310" y="13294"/>
                  </a:cubicBezTo>
                  <a:cubicBezTo>
                    <a:pt x="68332" y="13043"/>
                    <a:pt x="68303" y="12791"/>
                    <a:pt x="68266" y="12544"/>
                  </a:cubicBezTo>
                  <a:cubicBezTo>
                    <a:pt x="68224" y="12253"/>
                    <a:pt x="68177" y="11965"/>
                    <a:pt x="68127" y="11679"/>
                  </a:cubicBezTo>
                  <a:lnTo>
                    <a:pt x="67941" y="11628"/>
                  </a:lnTo>
                  <a:close/>
                  <a:moveTo>
                    <a:pt x="47348" y="10349"/>
                  </a:moveTo>
                  <a:lnTo>
                    <a:pt x="47348" y="10349"/>
                  </a:lnTo>
                  <a:cubicBezTo>
                    <a:pt x="47345" y="10432"/>
                    <a:pt x="47344" y="10513"/>
                    <a:pt x="47344" y="10599"/>
                  </a:cubicBezTo>
                  <a:cubicBezTo>
                    <a:pt x="47196" y="10783"/>
                    <a:pt x="47051" y="10969"/>
                    <a:pt x="46905" y="11151"/>
                  </a:cubicBezTo>
                  <a:cubicBezTo>
                    <a:pt x="45608" y="11787"/>
                    <a:pt x="44315" y="12488"/>
                    <a:pt x="43107" y="13268"/>
                  </a:cubicBezTo>
                  <a:cubicBezTo>
                    <a:pt x="43004" y="13334"/>
                    <a:pt x="42902" y="13404"/>
                    <a:pt x="42802" y="13473"/>
                  </a:cubicBezTo>
                  <a:cubicBezTo>
                    <a:pt x="42670" y="13443"/>
                    <a:pt x="42536" y="13414"/>
                    <a:pt x="42408" y="13384"/>
                  </a:cubicBezTo>
                  <a:cubicBezTo>
                    <a:pt x="42180" y="13332"/>
                    <a:pt x="41953" y="13277"/>
                    <a:pt x="41727" y="13219"/>
                  </a:cubicBezTo>
                  <a:lnTo>
                    <a:pt x="42499" y="12841"/>
                  </a:lnTo>
                  <a:cubicBezTo>
                    <a:pt x="43544" y="12475"/>
                    <a:pt x="44556" y="12023"/>
                    <a:pt x="45523" y="11495"/>
                  </a:cubicBezTo>
                  <a:cubicBezTo>
                    <a:pt x="46011" y="11229"/>
                    <a:pt x="46489" y="10942"/>
                    <a:pt x="46954" y="10638"/>
                  </a:cubicBezTo>
                  <a:cubicBezTo>
                    <a:pt x="47090" y="10548"/>
                    <a:pt x="47217" y="10449"/>
                    <a:pt x="47348" y="10349"/>
                  </a:cubicBezTo>
                  <a:close/>
                  <a:moveTo>
                    <a:pt x="40867" y="13430"/>
                  </a:moveTo>
                  <a:lnTo>
                    <a:pt x="40867" y="13430"/>
                  </a:lnTo>
                  <a:cubicBezTo>
                    <a:pt x="40924" y="13443"/>
                    <a:pt x="40981" y="13457"/>
                    <a:pt x="41039" y="13472"/>
                  </a:cubicBezTo>
                  <a:cubicBezTo>
                    <a:pt x="41017" y="13484"/>
                    <a:pt x="40994" y="13497"/>
                    <a:pt x="40974" y="13509"/>
                  </a:cubicBezTo>
                  <a:cubicBezTo>
                    <a:pt x="40938" y="13484"/>
                    <a:pt x="40903" y="13456"/>
                    <a:pt x="40867" y="13430"/>
                  </a:cubicBezTo>
                  <a:close/>
                  <a:moveTo>
                    <a:pt x="37130" y="12549"/>
                  </a:moveTo>
                  <a:lnTo>
                    <a:pt x="37130" y="12549"/>
                  </a:lnTo>
                  <a:cubicBezTo>
                    <a:pt x="37684" y="12656"/>
                    <a:pt x="38235" y="12782"/>
                    <a:pt x="38784" y="12914"/>
                  </a:cubicBezTo>
                  <a:cubicBezTo>
                    <a:pt x="39379" y="13226"/>
                    <a:pt x="39985" y="13502"/>
                    <a:pt x="40623" y="13708"/>
                  </a:cubicBezTo>
                  <a:cubicBezTo>
                    <a:pt x="40566" y="13744"/>
                    <a:pt x="40507" y="13774"/>
                    <a:pt x="40450" y="13810"/>
                  </a:cubicBezTo>
                  <a:cubicBezTo>
                    <a:pt x="39927" y="13658"/>
                    <a:pt x="39408" y="13500"/>
                    <a:pt x="38893" y="13328"/>
                  </a:cubicBezTo>
                  <a:cubicBezTo>
                    <a:pt x="38286" y="13093"/>
                    <a:pt x="37696" y="12841"/>
                    <a:pt x="37130" y="12549"/>
                  </a:cubicBezTo>
                  <a:close/>
                  <a:moveTo>
                    <a:pt x="33997" y="13400"/>
                  </a:moveTo>
                  <a:lnTo>
                    <a:pt x="33997" y="13400"/>
                  </a:lnTo>
                  <a:cubicBezTo>
                    <a:pt x="34072" y="13414"/>
                    <a:pt x="34143" y="13433"/>
                    <a:pt x="34219" y="13449"/>
                  </a:cubicBezTo>
                  <a:cubicBezTo>
                    <a:pt x="34264" y="13570"/>
                    <a:pt x="34310" y="13692"/>
                    <a:pt x="34356" y="13814"/>
                  </a:cubicBezTo>
                  <a:cubicBezTo>
                    <a:pt x="34346" y="13820"/>
                    <a:pt x="34336" y="13823"/>
                    <a:pt x="34327" y="13828"/>
                  </a:cubicBezTo>
                  <a:cubicBezTo>
                    <a:pt x="34238" y="13777"/>
                    <a:pt x="34152" y="13722"/>
                    <a:pt x="34065" y="13669"/>
                  </a:cubicBezTo>
                  <a:cubicBezTo>
                    <a:pt x="34043" y="13579"/>
                    <a:pt x="34020" y="13490"/>
                    <a:pt x="33997" y="13400"/>
                  </a:cubicBezTo>
                  <a:close/>
                  <a:moveTo>
                    <a:pt x="48599" y="9825"/>
                  </a:moveTo>
                  <a:lnTo>
                    <a:pt x="48599" y="9825"/>
                  </a:lnTo>
                  <a:cubicBezTo>
                    <a:pt x="48798" y="10301"/>
                    <a:pt x="48969" y="10786"/>
                    <a:pt x="49128" y="11277"/>
                  </a:cubicBezTo>
                  <a:cubicBezTo>
                    <a:pt x="49228" y="12103"/>
                    <a:pt x="49296" y="12934"/>
                    <a:pt x="49432" y="13760"/>
                  </a:cubicBezTo>
                  <a:lnTo>
                    <a:pt x="49436" y="13874"/>
                  </a:lnTo>
                  <a:lnTo>
                    <a:pt x="49205" y="13186"/>
                  </a:lnTo>
                  <a:cubicBezTo>
                    <a:pt x="49121" y="12819"/>
                    <a:pt x="49015" y="12455"/>
                    <a:pt x="48886" y="12100"/>
                  </a:cubicBezTo>
                  <a:cubicBezTo>
                    <a:pt x="48841" y="11570"/>
                    <a:pt x="48764" y="11035"/>
                    <a:pt x="48699" y="10523"/>
                  </a:cubicBezTo>
                  <a:cubicBezTo>
                    <a:pt x="48669" y="10288"/>
                    <a:pt x="48635" y="10058"/>
                    <a:pt x="48599" y="9825"/>
                  </a:cubicBezTo>
                  <a:close/>
                  <a:moveTo>
                    <a:pt x="55130" y="12698"/>
                  </a:moveTo>
                  <a:cubicBezTo>
                    <a:pt x="56043" y="12917"/>
                    <a:pt x="56965" y="13103"/>
                    <a:pt x="57889" y="13249"/>
                  </a:cubicBezTo>
                  <a:cubicBezTo>
                    <a:pt x="57808" y="13284"/>
                    <a:pt x="57727" y="13314"/>
                    <a:pt x="57643" y="13350"/>
                  </a:cubicBezTo>
                  <a:cubicBezTo>
                    <a:pt x="57822" y="13340"/>
                    <a:pt x="58000" y="13318"/>
                    <a:pt x="58180" y="13292"/>
                  </a:cubicBezTo>
                  <a:cubicBezTo>
                    <a:pt x="58375" y="13322"/>
                    <a:pt x="58573" y="13355"/>
                    <a:pt x="58769" y="13383"/>
                  </a:cubicBezTo>
                  <a:cubicBezTo>
                    <a:pt x="58680" y="13332"/>
                    <a:pt x="58590" y="13291"/>
                    <a:pt x="58500" y="13248"/>
                  </a:cubicBezTo>
                  <a:cubicBezTo>
                    <a:pt x="58819" y="13198"/>
                    <a:pt x="59139" y="13140"/>
                    <a:pt x="59456" y="13097"/>
                  </a:cubicBezTo>
                  <a:cubicBezTo>
                    <a:pt x="59777" y="13053"/>
                    <a:pt x="60098" y="13006"/>
                    <a:pt x="60420" y="12953"/>
                  </a:cubicBezTo>
                  <a:lnTo>
                    <a:pt x="60420" y="12953"/>
                  </a:lnTo>
                  <a:cubicBezTo>
                    <a:pt x="59196" y="13290"/>
                    <a:pt x="57981" y="13649"/>
                    <a:pt x="56777" y="14042"/>
                  </a:cubicBezTo>
                  <a:cubicBezTo>
                    <a:pt x="56376" y="13916"/>
                    <a:pt x="55972" y="13794"/>
                    <a:pt x="55566" y="13688"/>
                  </a:cubicBezTo>
                  <a:lnTo>
                    <a:pt x="55566" y="13688"/>
                  </a:lnTo>
                  <a:cubicBezTo>
                    <a:pt x="55900" y="13714"/>
                    <a:pt x="56231" y="13738"/>
                    <a:pt x="56565" y="13765"/>
                  </a:cubicBezTo>
                  <a:cubicBezTo>
                    <a:pt x="56729" y="13777"/>
                    <a:pt x="56898" y="13789"/>
                    <a:pt x="57065" y="13789"/>
                  </a:cubicBezTo>
                  <a:cubicBezTo>
                    <a:pt x="57411" y="13789"/>
                    <a:pt x="57749" y="13741"/>
                    <a:pt x="58024" y="13558"/>
                  </a:cubicBezTo>
                  <a:cubicBezTo>
                    <a:pt x="56463" y="13260"/>
                    <a:pt x="54877" y="13110"/>
                    <a:pt x="53292" y="13110"/>
                  </a:cubicBezTo>
                  <a:cubicBezTo>
                    <a:pt x="53073" y="13110"/>
                    <a:pt x="52854" y="13113"/>
                    <a:pt x="52635" y="13119"/>
                  </a:cubicBezTo>
                  <a:cubicBezTo>
                    <a:pt x="52594" y="13112"/>
                    <a:pt x="52551" y="13107"/>
                    <a:pt x="52506" y="13100"/>
                  </a:cubicBezTo>
                  <a:cubicBezTo>
                    <a:pt x="52495" y="13020"/>
                    <a:pt x="52473" y="12938"/>
                    <a:pt x="52452" y="12860"/>
                  </a:cubicBezTo>
                  <a:lnTo>
                    <a:pt x="52452" y="12860"/>
                  </a:lnTo>
                  <a:cubicBezTo>
                    <a:pt x="52503" y="12860"/>
                    <a:pt x="52554" y="12860"/>
                    <a:pt x="52605" y="12860"/>
                  </a:cubicBezTo>
                  <a:cubicBezTo>
                    <a:pt x="53425" y="12860"/>
                    <a:pt x="54275" y="12787"/>
                    <a:pt x="55130" y="12698"/>
                  </a:cubicBezTo>
                  <a:close/>
                  <a:moveTo>
                    <a:pt x="40679" y="13730"/>
                  </a:moveTo>
                  <a:cubicBezTo>
                    <a:pt x="40940" y="13813"/>
                    <a:pt x="41205" y="13881"/>
                    <a:pt x="41477" y="13942"/>
                  </a:cubicBezTo>
                  <a:cubicBezTo>
                    <a:pt x="41403" y="13975"/>
                    <a:pt x="41330" y="14009"/>
                    <a:pt x="41257" y="14046"/>
                  </a:cubicBezTo>
                  <a:cubicBezTo>
                    <a:pt x="41000" y="13973"/>
                    <a:pt x="40742" y="13900"/>
                    <a:pt x="40486" y="13823"/>
                  </a:cubicBezTo>
                  <a:lnTo>
                    <a:pt x="40679" y="13730"/>
                  </a:lnTo>
                  <a:close/>
                  <a:moveTo>
                    <a:pt x="26388" y="14051"/>
                  </a:moveTo>
                  <a:cubicBezTo>
                    <a:pt x="26410" y="14051"/>
                    <a:pt x="26433" y="14052"/>
                    <a:pt x="26454" y="14052"/>
                  </a:cubicBezTo>
                  <a:cubicBezTo>
                    <a:pt x="26453" y="14066"/>
                    <a:pt x="26448" y="14079"/>
                    <a:pt x="26446" y="14092"/>
                  </a:cubicBezTo>
                  <a:cubicBezTo>
                    <a:pt x="26424" y="14085"/>
                    <a:pt x="26401" y="14076"/>
                    <a:pt x="26377" y="14071"/>
                  </a:cubicBezTo>
                  <a:cubicBezTo>
                    <a:pt x="26382" y="14063"/>
                    <a:pt x="26384" y="14058"/>
                    <a:pt x="26388" y="14051"/>
                  </a:cubicBezTo>
                  <a:close/>
                  <a:moveTo>
                    <a:pt x="11097" y="12898"/>
                  </a:moveTo>
                  <a:lnTo>
                    <a:pt x="11097" y="12898"/>
                  </a:lnTo>
                  <a:cubicBezTo>
                    <a:pt x="11577" y="13077"/>
                    <a:pt x="12054" y="13247"/>
                    <a:pt x="12526" y="13408"/>
                  </a:cubicBezTo>
                  <a:cubicBezTo>
                    <a:pt x="12446" y="13645"/>
                    <a:pt x="12364" y="13880"/>
                    <a:pt x="12282" y="14116"/>
                  </a:cubicBezTo>
                  <a:cubicBezTo>
                    <a:pt x="12105" y="13917"/>
                    <a:pt x="11915" y="13727"/>
                    <a:pt x="11726" y="13535"/>
                  </a:cubicBezTo>
                  <a:cubicBezTo>
                    <a:pt x="11518" y="13322"/>
                    <a:pt x="11306" y="13112"/>
                    <a:pt x="11097" y="12898"/>
                  </a:cubicBezTo>
                  <a:close/>
                  <a:moveTo>
                    <a:pt x="33617" y="14116"/>
                  </a:moveTo>
                  <a:lnTo>
                    <a:pt x="33617" y="14116"/>
                  </a:lnTo>
                  <a:cubicBezTo>
                    <a:pt x="33643" y="14128"/>
                    <a:pt x="33671" y="14137"/>
                    <a:pt x="33696" y="14145"/>
                  </a:cubicBezTo>
                  <a:cubicBezTo>
                    <a:pt x="33676" y="14154"/>
                    <a:pt x="33656" y="14167"/>
                    <a:pt x="33636" y="14175"/>
                  </a:cubicBezTo>
                  <a:cubicBezTo>
                    <a:pt x="33629" y="14157"/>
                    <a:pt x="33625" y="14137"/>
                    <a:pt x="33617" y="14116"/>
                  </a:cubicBezTo>
                  <a:close/>
                  <a:moveTo>
                    <a:pt x="62652" y="12409"/>
                  </a:moveTo>
                  <a:cubicBezTo>
                    <a:pt x="62325" y="12685"/>
                    <a:pt x="61993" y="12957"/>
                    <a:pt x="61660" y="13229"/>
                  </a:cubicBezTo>
                  <a:cubicBezTo>
                    <a:pt x="60481" y="13535"/>
                    <a:pt x="59298" y="13891"/>
                    <a:pt x="58169" y="14330"/>
                  </a:cubicBezTo>
                  <a:cubicBezTo>
                    <a:pt x="58080" y="14364"/>
                    <a:pt x="57994" y="14396"/>
                    <a:pt x="57911" y="14433"/>
                  </a:cubicBezTo>
                  <a:cubicBezTo>
                    <a:pt x="57585" y="14311"/>
                    <a:pt x="57259" y="14200"/>
                    <a:pt x="56930" y="14095"/>
                  </a:cubicBezTo>
                  <a:lnTo>
                    <a:pt x="57749" y="13886"/>
                  </a:lnTo>
                  <a:cubicBezTo>
                    <a:pt x="58663" y="13760"/>
                    <a:pt x="59566" y="13562"/>
                    <a:pt x="60448" y="13291"/>
                  </a:cubicBezTo>
                  <a:cubicBezTo>
                    <a:pt x="60892" y="13153"/>
                    <a:pt x="61331" y="12999"/>
                    <a:pt x="61762" y="12827"/>
                  </a:cubicBezTo>
                  <a:cubicBezTo>
                    <a:pt x="62067" y="12705"/>
                    <a:pt x="62351" y="12538"/>
                    <a:pt x="62652" y="12409"/>
                  </a:cubicBezTo>
                  <a:close/>
                  <a:moveTo>
                    <a:pt x="41156" y="13496"/>
                  </a:moveTo>
                  <a:cubicBezTo>
                    <a:pt x="41579" y="13593"/>
                    <a:pt x="42003" y="13682"/>
                    <a:pt x="42428" y="13760"/>
                  </a:cubicBezTo>
                  <a:cubicBezTo>
                    <a:pt x="42320" y="13853"/>
                    <a:pt x="42214" y="13950"/>
                    <a:pt x="42121" y="14058"/>
                  </a:cubicBezTo>
                  <a:cubicBezTo>
                    <a:pt x="42263" y="13952"/>
                    <a:pt x="42419" y="13866"/>
                    <a:pt x="42578" y="13788"/>
                  </a:cubicBezTo>
                  <a:cubicBezTo>
                    <a:pt x="42895" y="13843"/>
                    <a:pt x="43213" y="13889"/>
                    <a:pt x="43531" y="13926"/>
                  </a:cubicBezTo>
                  <a:cubicBezTo>
                    <a:pt x="43223" y="14096"/>
                    <a:pt x="42919" y="14267"/>
                    <a:pt x="42611" y="14438"/>
                  </a:cubicBezTo>
                  <a:cubicBezTo>
                    <a:pt x="42253" y="14333"/>
                    <a:pt x="41894" y="14230"/>
                    <a:pt x="41536" y="14129"/>
                  </a:cubicBezTo>
                  <a:cubicBezTo>
                    <a:pt x="41532" y="14129"/>
                    <a:pt x="41526" y="14128"/>
                    <a:pt x="41522" y="14125"/>
                  </a:cubicBezTo>
                  <a:cubicBezTo>
                    <a:pt x="41665" y="14006"/>
                    <a:pt x="41811" y="13889"/>
                    <a:pt x="41949" y="13762"/>
                  </a:cubicBezTo>
                  <a:lnTo>
                    <a:pt x="41949" y="13762"/>
                  </a:lnTo>
                  <a:cubicBezTo>
                    <a:pt x="41808" y="13805"/>
                    <a:pt x="41669" y="13858"/>
                    <a:pt x="41532" y="13917"/>
                  </a:cubicBezTo>
                  <a:cubicBezTo>
                    <a:pt x="41367" y="13795"/>
                    <a:pt x="41202" y="13674"/>
                    <a:pt x="41036" y="13553"/>
                  </a:cubicBezTo>
                  <a:lnTo>
                    <a:pt x="41156" y="13496"/>
                  </a:lnTo>
                  <a:close/>
                  <a:moveTo>
                    <a:pt x="47385" y="12162"/>
                  </a:moveTo>
                  <a:cubicBezTo>
                    <a:pt x="47395" y="12374"/>
                    <a:pt x="47407" y="12584"/>
                    <a:pt x="47421" y="12798"/>
                  </a:cubicBezTo>
                  <a:cubicBezTo>
                    <a:pt x="47431" y="12996"/>
                    <a:pt x="47524" y="13347"/>
                    <a:pt x="47649" y="13730"/>
                  </a:cubicBezTo>
                  <a:cubicBezTo>
                    <a:pt x="47672" y="13930"/>
                    <a:pt x="47699" y="14129"/>
                    <a:pt x="47723" y="14330"/>
                  </a:cubicBezTo>
                  <a:cubicBezTo>
                    <a:pt x="47508" y="14350"/>
                    <a:pt x="47301" y="14446"/>
                    <a:pt x="47101" y="14561"/>
                  </a:cubicBezTo>
                  <a:cubicBezTo>
                    <a:pt x="47130" y="14310"/>
                    <a:pt x="47159" y="14061"/>
                    <a:pt x="47187" y="13810"/>
                  </a:cubicBezTo>
                  <a:cubicBezTo>
                    <a:pt x="47252" y="13261"/>
                    <a:pt x="47315" y="12710"/>
                    <a:pt x="47385" y="12162"/>
                  </a:cubicBezTo>
                  <a:close/>
                  <a:moveTo>
                    <a:pt x="45523" y="13982"/>
                  </a:moveTo>
                  <a:lnTo>
                    <a:pt x="45523" y="13982"/>
                  </a:lnTo>
                  <a:cubicBezTo>
                    <a:pt x="45508" y="14075"/>
                    <a:pt x="45495" y="14172"/>
                    <a:pt x="45479" y="14267"/>
                  </a:cubicBezTo>
                  <a:cubicBezTo>
                    <a:pt x="45277" y="14374"/>
                    <a:pt x="45072" y="14483"/>
                    <a:pt x="44870" y="14594"/>
                  </a:cubicBezTo>
                  <a:cubicBezTo>
                    <a:pt x="45102" y="14405"/>
                    <a:pt x="45321" y="14201"/>
                    <a:pt x="45523" y="13982"/>
                  </a:cubicBezTo>
                  <a:close/>
                  <a:moveTo>
                    <a:pt x="22655" y="13837"/>
                  </a:moveTo>
                  <a:lnTo>
                    <a:pt x="22655" y="13837"/>
                  </a:lnTo>
                  <a:cubicBezTo>
                    <a:pt x="22779" y="14051"/>
                    <a:pt x="22905" y="14261"/>
                    <a:pt x="23029" y="14473"/>
                  </a:cubicBezTo>
                  <a:cubicBezTo>
                    <a:pt x="23012" y="14512"/>
                    <a:pt x="22993" y="14554"/>
                    <a:pt x="22973" y="14595"/>
                  </a:cubicBezTo>
                  <a:cubicBezTo>
                    <a:pt x="22878" y="14402"/>
                    <a:pt x="22781" y="14208"/>
                    <a:pt x="22683" y="14015"/>
                  </a:cubicBezTo>
                  <a:lnTo>
                    <a:pt x="22655" y="13837"/>
                  </a:lnTo>
                  <a:close/>
                  <a:moveTo>
                    <a:pt x="73631" y="13182"/>
                  </a:moveTo>
                  <a:cubicBezTo>
                    <a:pt x="73437" y="13251"/>
                    <a:pt x="73242" y="13318"/>
                    <a:pt x="73047" y="13384"/>
                  </a:cubicBezTo>
                  <a:cubicBezTo>
                    <a:pt x="73000" y="13384"/>
                    <a:pt x="72953" y="13384"/>
                    <a:pt x="72906" y="13384"/>
                  </a:cubicBezTo>
                  <a:cubicBezTo>
                    <a:pt x="71844" y="13384"/>
                    <a:pt x="70782" y="13429"/>
                    <a:pt x="69722" y="13476"/>
                  </a:cubicBezTo>
                  <a:cubicBezTo>
                    <a:pt x="70430" y="13608"/>
                    <a:pt x="71142" y="13701"/>
                    <a:pt x="71861" y="13758"/>
                  </a:cubicBezTo>
                  <a:cubicBezTo>
                    <a:pt x="70743" y="14095"/>
                    <a:pt x="69609" y="14393"/>
                    <a:pt x="68480" y="14684"/>
                  </a:cubicBezTo>
                  <a:cubicBezTo>
                    <a:pt x="68601" y="14698"/>
                    <a:pt x="68723" y="14704"/>
                    <a:pt x="68845" y="14704"/>
                  </a:cubicBezTo>
                  <a:cubicBezTo>
                    <a:pt x="69433" y="14704"/>
                    <a:pt x="70017" y="14556"/>
                    <a:pt x="70585" y="14409"/>
                  </a:cubicBezTo>
                  <a:cubicBezTo>
                    <a:pt x="71352" y="14214"/>
                    <a:pt x="72121" y="14015"/>
                    <a:pt x="72888" y="13817"/>
                  </a:cubicBezTo>
                  <a:cubicBezTo>
                    <a:pt x="73126" y="13825"/>
                    <a:pt x="73364" y="13829"/>
                    <a:pt x="73602" y="13829"/>
                  </a:cubicBezTo>
                  <a:cubicBezTo>
                    <a:pt x="74278" y="13829"/>
                    <a:pt x="74954" y="13796"/>
                    <a:pt x="75628" y="13728"/>
                  </a:cubicBezTo>
                  <a:lnTo>
                    <a:pt x="73631" y="13182"/>
                  </a:lnTo>
                  <a:close/>
                  <a:moveTo>
                    <a:pt x="66869" y="11335"/>
                  </a:moveTo>
                  <a:cubicBezTo>
                    <a:pt x="66900" y="11478"/>
                    <a:pt x="66934" y="11621"/>
                    <a:pt x="66972" y="11762"/>
                  </a:cubicBezTo>
                  <a:cubicBezTo>
                    <a:pt x="67056" y="12084"/>
                    <a:pt x="67151" y="12405"/>
                    <a:pt x="67284" y="12712"/>
                  </a:cubicBezTo>
                  <a:cubicBezTo>
                    <a:pt x="67313" y="12776"/>
                    <a:pt x="67349" y="12838"/>
                    <a:pt x="67379" y="12903"/>
                  </a:cubicBezTo>
                  <a:cubicBezTo>
                    <a:pt x="67493" y="13542"/>
                    <a:pt x="67653" y="14172"/>
                    <a:pt x="67895" y="14780"/>
                  </a:cubicBezTo>
                  <a:cubicBezTo>
                    <a:pt x="67857" y="14364"/>
                    <a:pt x="67797" y="13950"/>
                    <a:pt x="67731" y="13537"/>
                  </a:cubicBezTo>
                  <a:lnTo>
                    <a:pt x="67731" y="13537"/>
                  </a:lnTo>
                  <a:cubicBezTo>
                    <a:pt x="67860" y="13757"/>
                    <a:pt x="67991" y="13975"/>
                    <a:pt x="68124" y="14194"/>
                  </a:cubicBezTo>
                  <a:cubicBezTo>
                    <a:pt x="68213" y="14344"/>
                    <a:pt x="68308" y="14499"/>
                    <a:pt x="68454" y="14604"/>
                  </a:cubicBezTo>
                  <a:cubicBezTo>
                    <a:pt x="68418" y="14382"/>
                    <a:pt x="68353" y="14164"/>
                    <a:pt x="68260" y="13953"/>
                  </a:cubicBezTo>
                  <a:cubicBezTo>
                    <a:pt x="68108" y="13609"/>
                    <a:pt x="67880" y="13301"/>
                    <a:pt x="67708" y="12964"/>
                  </a:cubicBezTo>
                  <a:cubicBezTo>
                    <a:pt x="67673" y="12891"/>
                    <a:pt x="67637" y="12815"/>
                    <a:pt x="67602" y="12741"/>
                  </a:cubicBezTo>
                  <a:cubicBezTo>
                    <a:pt x="67538" y="12346"/>
                    <a:pt x="67475" y="11952"/>
                    <a:pt x="67428" y="11557"/>
                  </a:cubicBezTo>
                  <a:cubicBezTo>
                    <a:pt x="67423" y="11532"/>
                    <a:pt x="67420" y="11508"/>
                    <a:pt x="67420" y="11485"/>
                  </a:cubicBezTo>
                  <a:lnTo>
                    <a:pt x="66869" y="11335"/>
                  </a:lnTo>
                  <a:close/>
                  <a:moveTo>
                    <a:pt x="46498" y="11654"/>
                  </a:moveTo>
                  <a:lnTo>
                    <a:pt x="46498" y="11654"/>
                  </a:lnTo>
                  <a:cubicBezTo>
                    <a:pt x="45644" y="12710"/>
                    <a:pt x="44778" y="13760"/>
                    <a:pt x="43925" y="14817"/>
                  </a:cubicBezTo>
                  <a:cubicBezTo>
                    <a:pt x="43689" y="14749"/>
                    <a:pt x="43451" y="14681"/>
                    <a:pt x="43214" y="14611"/>
                  </a:cubicBezTo>
                  <a:cubicBezTo>
                    <a:pt x="43267" y="14565"/>
                    <a:pt x="43322" y="14522"/>
                    <a:pt x="43376" y="14475"/>
                  </a:cubicBezTo>
                  <a:cubicBezTo>
                    <a:pt x="43563" y="14316"/>
                    <a:pt x="43746" y="14149"/>
                    <a:pt x="43908" y="13966"/>
                  </a:cubicBezTo>
                  <a:cubicBezTo>
                    <a:pt x="44070" y="13980"/>
                    <a:pt x="44232" y="13993"/>
                    <a:pt x="44395" y="14002"/>
                  </a:cubicBezTo>
                  <a:cubicBezTo>
                    <a:pt x="44275" y="13937"/>
                    <a:pt x="44149" y="13881"/>
                    <a:pt x="44020" y="13830"/>
                  </a:cubicBezTo>
                  <a:cubicBezTo>
                    <a:pt x="44087" y="13742"/>
                    <a:pt x="44146" y="13652"/>
                    <a:pt x="44198" y="13558"/>
                  </a:cubicBezTo>
                  <a:lnTo>
                    <a:pt x="44198" y="13558"/>
                  </a:lnTo>
                  <a:cubicBezTo>
                    <a:pt x="44076" y="13623"/>
                    <a:pt x="43955" y="13692"/>
                    <a:pt x="43834" y="13758"/>
                  </a:cubicBezTo>
                  <a:cubicBezTo>
                    <a:pt x="43600" y="13674"/>
                    <a:pt x="43359" y="13606"/>
                    <a:pt x="43114" y="13545"/>
                  </a:cubicBezTo>
                  <a:cubicBezTo>
                    <a:pt x="43166" y="13523"/>
                    <a:pt x="43220" y="13502"/>
                    <a:pt x="43272" y="13480"/>
                  </a:cubicBezTo>
                  <a:cubicBezTo>
                    <a:pt x="44219" y="13082"/>
                    <a:pt x="45559" y="12252"/>
                    <a:pt x="46498" y="11654"/>
                  </a:cubicBezTo>
                  <a:close/>
                  <a:moveTo>
                    <a:pt x="66350" y="11190"/>
                  </a:moveTo>
                  <a:lnTo>
                    <a:pt x="66350" y="11197"/>
                  </a:lnTo>
                  <a:cubicBezTo>
                    <a:pt x="66414" y="11947"/>
                    <a:pt x="66529" y="12692"/>
                    <a:pt x="66676" y="13430"/>
                  </a:cubicBezTo>
                  <a:cubicBezTo>
                    <a:pt x="66775" y="13923"/>
                    <a:pt x="66893" y="14417"/>
                    <a:pt x="67158" y="14846"/>
                  </a:cubicBezTo>
                  <a:cubicBezTo>
                    <a:pt x="66977" y="13820"/>
                    <a:pt x="66797" y="12791"/>
                    <a:pt x="66669" y="11757"/>
                  </a:cubicBezTo>
                  <a:cubicBezTo>
                    <a:pt x="66648" y="11593"/>
                    <a:pt x="66632" y="11429"/>
                    <a:pt x="66615" y="11263"/>
                  </a:cubicBezTo>
                  <a:lnTo>
                    <a:pt x="66350" y="11190"/>
                  </a:lnTo>
                  <a:close/>
                  <a:moveTo>
                    <a:pt x="45797" y="12805"/>
                  </a:moveTo>
                  <a:lnTo>
                    <a:pt x="45797" y="12805"/>
                  </a:lnTo>
                  <a:cubicBezTo>
                    <a:pt x="45690" y="13162"/>
                    <a:pt x="45604" y="13545"/>
                    <a:pt x="45532" y="13939"/>
                  </a:cubicBezTo>
                  <a:cubicBezTo>
                    <a:pt x="45049" y="14245"/>
                    <a:pt x="44563" y="14552"/>
                    <a:pt x="44077" y="14860"/>
                  </a:cubicBezTo>
                  <a:cubicBezTo>
                    <a:pt x="44069" y="14856"/>
                    <a:pt x="44057" y="14853"/>
                    <a:pt x="44049" y="14853"/>
                  </a:cubicBezTo>
                  <a:cubicBezTo>
                    <a:pt x="44636" y="14172"/>
                    <a:pt x="45222" y="13493"/>
                    <a:pt x="45797" y="12805"/>
                  </a:cubicBezTo>
                  <a:close/>
                  <a:moveTo>
                    <a:pt x="47043" y="11499"/>
                  </a:moveTo>
                  <a:lnTo>
                    <a:pt x="47043" y="11499"/>
                  </a:lnTo>
                  <a:cubicBezTo>
                    <a:pt x="46906" y="11957"/>
                    <a:pt x="46835" y="12432"/>
                    <a:pt x="46818" y="12907"/>
                  </a:cubicBezTo>
                  <a:cubicBezTo>
                    <a:pt x="46793" y="13494"/>
                    <a:pt x="46843" y="14082"/>
                    <a:pt x="46924" y="14668"/>
                  </a:cubicBezTo>
                  <a:cubicBezTo>
                    <a:pt x="46772" y="14761"/>
                    <a:pt x="46621" y="14853"/>
                    <a:pt x="46471" y="14948"/>
                  </a:cubicBezTo>
                  <a:cubicBezTo>
                    <a:pt x="46385" y="14961"/>
                    <a:pt x="46299" y="14981"/>
                    <a:pt x="46216" y="14998"/>
                  </a:cubicBezTo>
                  <a:cubicBezTo>
                    <a:pt x="46323" y="13803"/>
                    <a:pt x="46598" y="12620"/>
                    <a:pt x="47043" y="11499"/>
                  </a:cubicBezTo>
                  <a:close/>
                  <a:moveTo>
                    <a:pt x="34229" y="14347"/>
                  </a:moveTo>
                  <a:cubicBezTo>
                    <a:pt x="34353" y="14396"/>
                    <a:pt x="34479" y="14445"/>
                    <a:pt x="34601" y="14495"/>
                  </a:cubicBezTo>
                  <a:cubicBezTo>
                    <a:pt x="34645" y="14620"/>
                    <a:pt x="34688" y="14746"/>
                    <a:pt x="34731" y="14873"/>
                  </a:cubicBezTo>
                  <a:cubicBezTo>
                    <a:pt x="34616" y="14938"/>
                    <a:pt x="34500" y="15004"/>
                    <a:pt x="34384" y="15067"/>
                  </a:cubicBezTo>
                  <a:cubicBezTo>
                    <a:pt x="34334" y="14827"/>
                    <a:pt x="34285" y="14587"/>
                    <a:pt x="34229" y="14347"/>
                  </a:cubicBezTo>
                  <a:close/>
                  <a:moveTo>
                    <a:pt x="12036" y="14870"/>
                  </a:moveTo>
                  <a:cubicBezTo>
                    <a:pt x="12007" y="14961"/>
                    <a:pt x="11980" y="15050"/>
                    <a:pt x="11953" y="15140"/>
                  </a:cubicBezTo>
                  <a:cubicBezTo>
                    <a:pt x="11428" y="15075"/>
                    <a:pt x="10905" y="15002"/>
                    <a:pt x="10386" y="14918"/>
                  </a:cubicBezTo>
                  <a:cubicBezTo>
                    <a:pt x="10937" y="14909"/>
                    <a:pt x="11485" y="14889"/>
                    <a:pt x="12036" y="14870"/>
                  </a:cubicBezTo>
                  <a:close/>
                  <a:moveTo>
                    <a:pt x="40878" y="14974"/>
                  </a:moveTo>
                  <a:cubicBezTo>
                    <a:pt x="41072" y="15012"/>
                    <a:pt x="41267" y="15045"/>
                    <a:pt x="41460" y="15077"/>
                  </a:cubicBezTo>
                  <a:cubicBezTo>
                    <a:pt x="41388" y="15115"/>
                    <a:pt x="41317" y="15157"/>
                    <a:pt x="41244" y="15199"/>
                  </a:cubicBezTo>
                  <a:cubicBezTo>
                    <a:pt x="41173" y="15154"/>
                    <a:pt x="41105" y="15110"/>
                    <a:pt x="41033" y="15067"/>
                  </a:cubicBezTo>
                  <a:cubicBezTo>
                    <a:pt x="40983" y="15034"/>
                    <a:pt x="40928" y="15005"/>
                    <a:pt x="40878" y="14974"/>
                  </a:cubicBezTo>
                  <a:close/>
                  <a:moveTo>
                    <a:pt x="45475" y="14274"/>
                  </a:moveTo>
                  <a:lnTo>
                    <a:pt x="45475" y="14274"/>
                  </a:lnTo>
                  <a:cubicBezTo>
                    <a:pt x="45424" y="14591"/>
                    <a:pt x="45381" y="14912"/>
                    <a:pt x="45351" y="15226"/>
                  </a:cubicBezTo>
                  <a:cubicBezTo>
                    <a:pt x="45106" y="15156"/>
                    <a:pt x="44857" y="15084"/>
                    <a:pt x="44610" y="15012"/>
                  </a:cubicBezTo>
                  <a:cubicBezTo>
                    <a:pt x="44901" y="14769"/>
                    <a:pt x="45192" y="14526"/>
                    <a:pt x="45475" y="14274"/>
                  </a:cubicBezTo>
                  <a:close/>
                  <a:moveTo>
                    <a:pt x="46217" y="12296"/>
                  </a:moveTo>
                  <a:cubicBezTo>
                    <a:pt x="46347" y="13192"/>
                    <a:pt x="46160" y="14104"/>
                    <a:pt x="46153" y="15009"/>
                  </a:cubicBezTo>
                  <a:cubicBezTo>
                    <a:pt x="45916" y="15064"/>
                    <a:pt x="45680" y="15140"/>
                    <a:pt x="45449" y="15232"/>
                  </a:cubicBezTo>
                  <a:cubicBezTo>
                    <a:pt x="45495" y="15047"/>
                    <a:pt x="45538" y="14862"/>
                    <a:pt x="45586" y="14680"/>
                  </a:cubicBezTo>
                  <a:cubicBezTo>
                    <a:pt x="45794" y="13891"/>
                    <a:pt x="45998" y="13100"/>
                    <a:pt x="46206" y="12311"/>
                  </a:cubicBezTo>
                  <a:cubicBezTo>
                    <a:pt x="46210" y="12305"/>
                    <a:pt x="46213" y="12302"/>
                    <a:pt x="46217" y="12296"/>
                  </a:cubicBezTo>
                  <a:close/>
                  <a:moveTo>
                    <a:pt x="33894" y="14577"/>
                  </a:moveTo>
                  <a:cubicBezTo>
                    <a:pt x="33973" y="14786"/>
                    <a:pt x="34055" y="14998"/>
                    <a:pt x="34128" y="15210"/>
                  </a:cubicBezTo>
                  <a:cubicBezTo>
                    <a:pt x="34109" y="15219"/>
                    <a:pt x="34092" y="15229"/>
                    <a:pt x="34076" y="15239"/>
                  </a:cubicBezTo>
                  <a:cubicBezTo>
                    <a:pt x="34040" y="15234"/>
                    <a:pt x="34002" y="15232"/>
                    <a:pt x="33966" y="15226"/>
                  </a:cubicBezTo>
                  <a:cubicBezTo>
                    <a:pt x="33908" y="15035"/>
                    <a:pt x="33845" y="14846"/>
                    <a:pt x="33787" y="14655"/>
                  </a:cubicBezTo>
                  <a:cubicBezTo>
                    <a:pt x="33822" y="14631"/>
                    <a:pt x="33858" y="14604"/>
                    <a:pt x="33894" y="14577"/>
                  </a:cubicBezTo>
                  <a:close/>
                  <a:moveTo>
                    <a:pt x="13995" y="13312"/>
                  </a:moveTo>
                  <a:cubicBezTo>
                    <a:pt x="14021" y="13348"/>
                    <a:pt x="14045" y="13383"/>
                    <a:pt x="14072" y="13420"/>
                  </a:cubicBezTo>
                  <a:cubicBezTo>
                    <a:pt x="13903" y="14022"/>
                    <a:pt x="13731" y="14630"/>
                    <a:pt x="13559" y="15233"/>
                  </a:cubicBezTo>
                  <a:cubicBezTo>
                    <a:pt x="13470" y="15249"/>
                    <a:pt x="13386" y="15263"/>
                    <a:pt x="13297" y="15277"/>
                  </a:cubicBezTo>
                  <a:cubicBezTo>
                    <a:pt x="13526" y="14622"/>
                    <a:pt x="13761" y="13967"/>
                    <a:pt x="13995" y="13312"/>
                  </a:cubicBezTo>
                  <a:close/>
                  <a:moveTo>
                    <a:pt x="34751" y="14931"/>
                  </a:moveTo>
                  <a:cubicBezTo>
                    <a:pt x="34787" y="15031"/>
                    <a:pt x="34820" y="15128"/>
                    <a:pt x="34854" y="15227"/>
                  </a:cubicBezTo>
                  <a:cubicBezTo>
                    <a:pt x="34804" y="15256"/>
                    <a:pt x="34755" y="15283"/>
                    <a:pt x="34705" y="15312"/>
                  </a:cubicBezTo>
                  <a:lnTo>
                    <a:pt x="34426" y="15279"/>
                  </a:lnTo>
                  <a:cubicBezTo>
                    <a:pt x="34419" y="15234"/>
                    <a:pt x="34407" y="15191"/>
                    <a:pt x="34400" y="15148"/>
                  </a:cubicBezTo>
                  <a:cubicBezTo>
                    <a:pt x="34516" y="15075"/>
                    <a:pt x="34632" y="15004"/>
                    <a:pt x="34751" y="14931"/>
                  </a:cubicBezTo>
                  <a:close/>
                  <a:moveTo>
                    <a:pt x="13505" y="12895"/>
                  </a:moveTo>
                  <a:cubicBezTo>
                    <a:pt x="13591" y="12957"/>
                    <a:pt x="13678" y="13017"/>
                    <a:pt x="13764" y="13079"/>
                  </a:cubicBezTo>
                  <a:cubicBezTo>
                    <a:pt x="13556" y="13821"/>
                    <a:pt x="13347" y="14562"/>
                    <a:pt x="13139" y="15306"/>
                  </a:cubicBezTo>
                  <a:cubicBezTo>
                    <a:pt x="12919" y="15342"/>
                    <a:pt x="12697" y="15382"/>
                    <a:pt x="12472" y="15421"/>
                  </a:cubicBezTo>
                  <a:cubicBezTo>
                    <a:pt x="12474" y="15414"/>
                    <a:pt x="12479" y="15411"/>
                    <a:pt x="12479" y="15404"/>
                  </a:cubicBezTo>
                  <a:cubicBezTo>
                    <a:pt x="12592" y="15375"/>
                    <a:pt x="12695" y="15325"/>
                    <a:pt x="12764" y="15234"/>
                  </a:cubicBezTo>
                  <a:cubicBezTo>
                    <a:pt x="12695" y="15227"/>
                    <a:pt x="12628" y="15217"/>
                    <a:pt x="12559" y="15211"/>
                  </a:cubicBezTo>
                  <a:lnTo>
                    <a:pt x="12678" y="14932"/>
                  </a:lnTo>
                  <a:cubicBezTo>
                    <a:pt x="12722" y="14942"/>
                    <a:pt x="12768" y="14948"/>
                    <a:pt x="12814" y="14948"/>
                  </a:cubicBezTo>
                  <a:cubicBezTo>
                    <a:pt x="12843" y="14948"/>
                    <a:pt x="12871" y="14945"/>
                    <a:pt x="12900" y="14941"/>
                  </a:cubicBezTo>
                  <a:cubicBezTo>
                    <a:pt x="12880" y="14906"/>
                    <a:pt x="12860" y="14876"/>
                    <a:pt x="12838" y="14842"/>
                  </a:cubicBezTo>
                  <a:cubicBezTo>
                    <a:pt x="12979" y="14835"/>
                    <a:pt x="13118" y="14832"/>
                    <a:pt x="13258" y="14824"/>
                  </a:cubicBezTo>
                  <a:cubicBezTo>
                    <a:pt x="13111" y="14816"/>
                    <a:pt x="12962" y="14806"/>
                    <a:pt x="12811" y="14797"/>
                  </a:cubicBezTo>
                  <a:cubicBezTo>
                    <a:pt x="12797" y="14774"/>
                    <a:pt x="12778" y="14751"/>
                    <a:pt x="12761" y="14727"/>
                  </a:cubicBezTo>
                  <a:cubicBezTo>
                    <a:pt x="12910" y="14372"/>
                    <a:pt x="13059" y="14008"/>
                    <a:pt x="13208" y="13642"/>
                  </a:cubicBezTo>
                  <a:cubicBezTo>
                    <a:pt x="13291" y="13671"/>
                    <a:pt x="13380" y="13702"/>
                    <a:pt x="13466" y="13730"/>
                  </a:cubicBezTo>
                  <a:cubicBezTo>
                    <a:pt x="13387" y="13685"/>
                    <a:pt x="13304" y="13642"/>
                    <a:pt x="13225" y="13598"/>
                  </a:cubicBezTo>
                  <a:cubicBezTo>
                    <a:pt x="13247" y="13543"/>
                    <a:pt x="13268" y="13487"/>
                    <a:pt x="13290" y="13434"/>
                  </a:cubicBezTo>
                  <a:cubicBezTo>
                    <a:pt x="13326" y="13456"/>
                    <a:pt x="13360" y="13472"/>
                    <a:pt x="13393" y="13493"/>
                  </a:cubicBezTo>
                  <a:cubicBezTo>
                    <a:pt x="13362" y="13470"/>
                    <a:pt x="13329" y="13444"/>
                    <a:pt x="13297" y="13421"/>
                  </a:cubicBezTo>
                  <a:cubicBezTo>
                    <a:pt x="13367" y="13244"/>
                    <a:pt x="13436" y="13070"/>
                    <a:pt x="13505" y="12895"/>
                  </a:cubicBezTo>
                  <a:close/>
                  <a:moveTo>
                    <a:pt x="65567" y="10978"/>
                  </a:moveTo>
                  <a:cubicBezTo>
                    <a:pt x="65865" y="11866"/>
                    <a:pt x="66067" y="12785"/>
                    <a:pt x="66169" y="13714"/>
                  </a:cubicBezTo>
                  <a:cubicBezTo>
                    <a:pt x="66235" y="14301"/>
                    <a:pt x="66264" y="14912"/>
                    <a:pt x="66519" y="15451"/>
                  </a:cubicBezTo>
                  <a:cubicBezTo>
                    <a:pt x="66406" y="14426"/>
                    <a:pt x="66310" y="13398"/>
                    <a:pt x="66225" y="12371"/>
                  </a:cubicBezTo>
                  <a:cubicBezTo>
                    <a:pt x="66192" y="11959"/>
                    <a:pt x="66162" y="11545"/>
                    <a:pt x="66135" y="11134"/>
                  </a:cubicBezTo>
                  <a:lnTo>
                    <a:pt x="65567" y="10978"/>
                  </a:lnTo>
                  <a:close/>
                  <a:moveTo>
                    <a:pt x="50117" y="14710"/>
                  </a:moveTo>
                  <a:cubicBezTo>
                    <a:pt x="49989" y="14941"/>
                    <a:pt x="49865" y="15174"/>
                    <a:pt x="49737" y="15405"/>
                  </a:cubicBezTo>
                  <a:cubicBezTo>
                    <a:pt x="49680" y="15425"/>
                    <a:pt x="49622" y="15442"/>
                    <a:pt x="49565" y="15464"/>
                  </a:cubicBezTo>
                  <a:cubicBezTo>
                    <a:pt x="49595" y="15224"/>
                    <a:pt x="49620" y="14984"/>
                    <a:pt x="49637" y="14744"/>
                  </a:cubicBezTo>
                  <a:lnTo>
                    <a:pt x="49641" y="14744"/>
                  </a:lnTo>
                  <a:cubicBezTo>
                    <a:pt x="49694" y="14832"/>
                    <a:pt x="49753" y="14916"/>
                    <a:pt x="49816" y="14999"/>
                  </a:cubicBezTo>
                  <a:cubicBezTo>
                    <a:pt x="49786" y="14912"/>
                    <a:pt x="49756" y="14824"/>
                    <a:pt x="49727" y="14737"/>
                  </a:cubicBezTo>
                  <a:cubicBezTo>
                    <a:pt x="49856" y="14727"/>
                    <a:pt x="49986" y="14717"/>
                    <a:pt x="50117" y="14710"/>
                  </a:cubicBezTo>
                  <a:close/>
                  <a:moveTo>
                    <a:pt x="8745" y="15385"/>
                  </a:moveTo>
                  <a:cubicBezTo>
                    <a:pt x="9783" y="15434"/>
                    <a:pt x="10826" y="15439"/>
                    <a:pt x="11864" y="15442"/>
                  </a:cubicBezTo>
                  <a:cubicBezTo>
                    <a:pt x="11857" y="15471"/>
                    <a:pt x="11847" y="15501"/>
                    <a:pt x="11837" y="15533"/>
                  </a:cubicBezTo>
                  <a:cubicBezTo>
                    <a:pt x="11506" y="15591"/>
                    <a:pt x="11173" y="15650"/>
                    <a:pt x="10836" y="15709"/>
                  </a:cubicBezTo>
                  <a:cubicBezTo>
                    <a:pt x="9995" y="15629"/>
                    <a:pt x="9154" y="15568"/>
                    <a:pt x="8335" y="15522"/>
                  </a:cubicBezTo>
                  <a:cubicBezTo>
                    <a:pt x="8471" y="15477"/>
                    <a:pt x="8609" y="15432"/>
                    <a:pt x="8745" y="15385"/>
                  </a:cubicBezTo>
                  <a:close/>
                  <a:moveTo>
                    <a:pt x="42452" y="15239"/>
                  </a:moveTo>
                  <a:cubicBezTo>
                    <a:pt x="42734" y="15279"/>
                    <a:pt x="43015" y="15318"/>
                    <a:pt x="43296" y="15350"/>
                  </a:cubicBezTo>
                  <a:cubicBezTo>
                    <a:pt x="43101" y="15475"/>
                    <a:pt x="42905" y="15597"/>
                    <a:pt x="42706" y="15719"/>
                  </a:cubicBezTo>
                  <a:cubicBezTo>
                    <a:pt x="42483" y="15666"/>
                    <a:pt x="42261" y="15616"/>
                    <a:pt x="42039" y="15564"/>
                  </a:cubicBezTo>
                  <a:cubicBezTo>
                    <a:pt x="42177" y="15457"/>
                    <a:pt x="42316" y="15348"/>
                    <a:pt x="42452" y="15239"/>
                  </a:cubicBezTo>
                  <a:close/>
                  <a:moveTo>
                    <a:pt x="49693" y="15484"/>
                  </a:moveTo>
                  <a:lnTo>
                    <a:pt x="49515" y="15805"/>
                  </a:lnTo>
                  <a:cubicBezTo>
                    <a:pt x="49528" y="15723"/>
                    <a:pt x="49538" y="15641"/>
                    <a:pt x="49551" y="15561"/>
                  </a:cubicBezTo>
                  <a:cubicBezTo>
                    <a:pt x="49598" y="15534"/>
                    <a:pt x="49645" y="15508"/>
                    <a:pt x="49693" y="15484"/>
                  </a:cubicBezTo>
                  <a:close/>
                  <a:moveTo>
                    <a:pt x="64927" y="10804"/>
                  </a:moveTo>
                  <a:lnTo>
                    <a:pt x="64927" y="10804"/>
                  </a:lnTo>
                  <a:cubicBezTo>
                    <a:pt x="65399" y="12470"/>
                    <a:pt x="65358" y="14240"/>
                    <a:pt x="65812" y="15912"/>
                  </a:cubicBezTo>
                  <a:cubicBezTo>
                    <a:pt x="65880" y="15527"/>
                    <a:pt x="65774" y="15138"/>
                    <a:pt x="65696" y="14756"/>
                  </a:cubicBezTo>
                  <a:cubicBezTo>
                    <a:pt x="65442" y="13499"/>
                    <a:pt x="65497" y="12202"/>
                    <a:pt x="65375" y="10926"/>
                  </a:cubicBezTo>
                  <a:lnTo>
                    <a:pt x="64927" y="10804"/>
                  </a:lnTo>
                  <a:close/>
                  <a:moveTo>
                    <a:pt x="23321" y="14974"/>
                  </a:moveTo>
                  <a:cubicBezTo>
                    <a:pt x="23446" y="15183"/>
                    <a:pt x="23566" y="15392"/>
                    <a:pt x="23688" y="15604"/>
                  </a:cubicBezTo>
                  <a:cubicBezTo>
                    <a:pt x="23652" y="15712"/>
                    <a:pt x="23618" y="15816"/>
                    <a:pt x="23581" y="15924"/>
                  </a:cubicBezTo>
                  <a:cubicBezTo>
                    <a:pt x="23462" y="15649"/>
                    <a:pt x="23338" y="15372"/>
                    <a:pt x="23211" y="15103"/>
                  </a:cubicBezTo>
                  <a:cubicBezTo>
                    <a:pt x="23247" y="15057"/>
                    <a:pt x="23287" y="15017"/>
                    <a:pt x="23321" y="14974"/>
                  </a:cubicBezTo>
                  <a:close/>
                  <a:moveTo>
                    <a:pt x="30397" y="15819"/>
                  </a:moveTo>
                  <a:lnTo>
                    <a:pt x="30397" y="15819"/>
                  </a:lnTo>
                  <a:cubicBezTo>
                    <a:pt x="30429" y="15820"/>
                    <a:pt x="30459" y="15820"/>
                    <a:pt x="30489" y="15820"/>
                  </a:cubicBezTo>
                  <a:cubicBezTo>
                    <a:pt x="30520" y="15820"/>
                    <a:pt x="30550" y="15820"/>
                    <a:pt x="30582" y="15821"/>
                  </a:cubicBezTo>
                  <a:lnTo>
                    <a:pt x="30689" y="15934"/>
                  </a:lnTo>
                  <a:cubicBezTo>
                    <a:pt x="30648" y="15919"/>
                    <a:pt x="30609" y="15901"/>
                    <a:pt x="30568" y="15884"/>
                  </a:cubicBezTo>
                  <a:cubicBezTo>
                    <a:pt x="30510" y="15862"/>
                    <a:pt x="30453" y="15841"/>
                    <a:pt x="30397" y="15819"/>
                  </a:cubicBezTo>
                  <a:close/>
                  <a:moveTo>
                    <a:pt x="13075" y="15527"/>
                  </a:moveTo>
                  <a:cubicBezTo>
                    <a:pt x="13033" y="15670"/>
                    <a:pt x="12995" y="15813"/>
                    <a:pt x="12953" y="15955"/>
                  </a:cubicBezTo>
                  <a:cubicBezTo>
                    <a:pt x="12731" y="15924"/>
                    <a:pt x="12506" y="15895"/>
                    <a:pt x="12279" y="15866"/>
                  </a:cubicBezTo>
                  <a:cubicBezTo>
                    <a:pt x="12298" y="15829"/>
                    <a:pt x="12315" y="15790"/>
                    <a:pt x="12331" y="15747"/>
                  </a:cubicBezTo>
                  <a:cubicBezTo>
                    <a:pt x="12582" y="15680"/>
                    <a:pt x="12830" y="15608"/>
                    <a:pt x="13075" y="15527"/>
                  </a:cubicBezTo>
                  <a:close/>
                  <a:moveTo>
                    <a:pt x="33777" y="15737"/>
                  </a:moveTo>
                  <a:cubicBezTo>
                    <a:pt x="33787" y="15762"/>
                    <a:pt x="33799" y="15786"/>
                    <a:pt x="33812" y="15812"/>
                  </a:cubicBezTo>
                  <a:cubicBezTo>
                    <a:pt x="33719" y="15862"/>
                    <a:pt x="33629" y="15912"/>
                    <a:pt x="33542" y="15962"/>
                  </a:cubicBezTo>
                  <a:cubicBezTo>
                    <a:pt x="33542" y="15894"/>
                    <a:pt x="33542" y="15826"/>
                    <a:pt x="33543" y="15756"/>
                  </a:cubicBezTo>
                  <a:cubicBezTo>
                    <a:pt x="33622" y="15750"/>
                    <a:pt x="33698" y="15743"/>
                    <a:pt x="33777" y="15737"/>
                  </a:cubicBezTo>
                  <a:close/>
                  <a:moveTo>
                    <a:pt x="35069" y="15899"/>
                  </a:moveTo>
                  <a:cubicBezTo>
                    <a:pt x="35072" y="15907"/>
                    <a:pt x="35074" y="15914"/>
                    <a:pt x="35074" y="15921"/>
                  </a:cubicBezTo>
                  <a:cubicBezTo>
                    <a:pt x="35034" y="15937"/>
                    <a:pt x="34995" y="15951"/>
                    <a:pt x="34955" y="15967"/>
                  </a:cubicBezTo>
                  <a:cubicBezTo>
                    <a:pt x="34992" y="15945"/>
                    <a:pt x="35032" y="15922"/>
                    <a:pt x="35069" y="15899"/>
                  </a:cubicBezTo>
                  <a:close/>
                  <a:moveTo>
                    <a:pt x="44099" y="15442"/>
                  </a:moveTo>
                  <a:cubicBezTo>
                    <a:pt x="44342" y="15465"/>
                    <a:pt x="44586" y="15491"/>
                    <a:pt x="44833" y="15508"/>
                  </a:cubicBezTo>
                  <a:cubicBezTo>
                    <a:pt x="44526" y="15661"/>
                    <a:pt x="44226" y="15831"/>
                    <a:pt x="43931" y="16003"/>
                  </a:cubicBezTo>
                  <a:cubicBezTo>
                    <a:pt x="43789" y="15968"/>
                    <a:pt x="43650" y="15938"/>
                    <a:pt x="43508" y="15904"/>
                  </a:cubicBezTo>
                  <a:cubicBezTo>
                    <a:pt x="43705" y="15750"/>
                    <a:pt x="43905" y="15600"/>
                    <a:pt x="44099" y="15442"/>
                  </a:cubicBezTo>
                  <a:close/>
                  <a:moveTo>
                    <a:pt x="13519" y="15371"/>
                  </a:moveTo>
                  <a:lnTo>
                    <a:pt x="13519" y="15371"/>
                  </a:lnTo>
                  <a:cubicBezTo>
                    <a:pt x="13460" y="15586"/>
                    <a:pt x="13399" y="15799"/>
                    <a:pt x="13339" y="16013"/>
                  </a:cubicBezTo>
                  <a:cubicBezTo>
                    <a:pt x="13245" y="15998"/>
                    <a:pt x="13154" y="15985"/>
                    <a:pt x="13061" y="15973"/>
                  </a:cubicBezTo>
                  <a:cubicBezTo>
                    <a:pt x="13118" y="15806"/>
                    <a:pt x="13172" y="15640"/>
                    <a:pt x="13231" y="15472"/>
                  </a:cubicBezTo>
                  <a:cubicBezTo>
                    <a:pt x="13326" y="15441"/>
                    <a:pt x="13425" y="15408"/>
                    <a:pt x="13519" y="15371"/>
                  </a:cubicBezTo>
                  <a:close/>
                  <a:moveTo>
                    <a:pt x="53425" y="15894"/>
                  </a:moveTo>
                  <a:lnTo>
                    <a:pt x="53425" y="15894"/>
                  </a:lnTo>
                  <a:cubicBezTo>
                    <a:pt x="53491" y="15907"/>
                    <a:pt x="53561" y="15917"/>
                    <a:pt x="53627" y="15931"/>
                  </a:cubicBezTo>
                  <a:cubicBezTo>
                    <a:pt x="53623" y="15967"/>
                    <a:pt x="53620" y="16005"/>
                    <a:pt x="53618" y="16043"/>
                  </a:cubicBezTo>
                  <a:cubicBezTo>
                    <a:pt x="53554" y="15993"/>
                    <a:pt x="53486" y="15945"/>
                    <a:pt x="53425" y="15894"/>
                  </a:cubicBezTo>
                  <a:close/>
                  <a:moveTo>
                    <a:pt x="67231" y="16077"/>
                  </a:moveTo>
                  <a:cubicBezTo>
                    <a:pt x="67226" y="16084"/>
                    <a:pt x="67220" y="16092"/>
                    <a:pt x="67215" y="16099"/>
                  </a:cubicBezTo>
                  <a:lnTo>
                    <a:pt x="67215" y="16099"/>
                  </a:lnTo>
                  <a:cubicBezTo>
                    <a:pt x="67220" y="16092"/>
                    <a:pt x="67226" y="16084"/>
                    <a:pt x="67231" y="16077"/>
                  </a:cubicBezTo>
                  <a:close/>
                  <a:moveTo>
                    <a:pt x="31638" y="16187"/>
                  </a:moveTo>
                  <a:cubicBezTo>
                    <a:pt x="31645" y="16195"/>
                    <a:pt x="31655" y="16202"/>
                    <a:pt x="31663" y="16209"/>
                  </a:cubicBezTo>
                  <a:lnTo>
                    <a:pt x="31647" y="16209"/>
                  </a:lnTo>
                  <a:cubicBezTo>
                    <a:pt x="31642" y="16202"/>
                    <a:pt x="31640" y="16199"/>
                    <a:pt x="31634" y="16192"/>
                  </a:cubicBezTo>
                  <a:cubicBezTo>
                    <a:pt x="31635" y="16189"/>
                    <a:pt x="31637" y="16187"/>
                    <a:pt x="31638" y="16187"/>
                  </a:cubicBezTo>
                  <a:close/>
                  <a:moveTo>
                    <a:pt x="47791" y="14147"/>
                  </a:moveTo>
                  <a:cubicBezTo>
                    <a:pt x="47901" y="14448"/>
                    <a:pt x="48020" y="14740"/>
                    <a:pt x="48128" y="14962"/>
                  </a:cubicBezTo>
                  <a:cubicBezTo>
                    <a:pt x="47163" y="15375"/>
                    <a:pt x="46210" y="15821"/>
                    <a:pt x="45270" y="16294"/>
                  </a:cubicBezTo>
                  <a:cubicBezTo>
                    <a:pt x="45275" y="16196"/>
                    <a:pt x="45288" y="16100"/>
                    <a:pt x="45301" y="16005"/>
                  </a:cubicBezTo>
                  <a:cubicBezTo>
                    <a:pt x="45594" y="15833"/>
                    <a:pt x="45882" y="15659"/>
                    <a:pt x="46168" y="15482"/>
                  </a:cubicBezTo>
                  <a:cubicBezTo>
                    <a:pt x="46171" y="15511"/>
                    <a:pt x="46170" y="15540"/>
                    <a:pt x="46174" y="15568"/>
                  </a:cubicBezTo>
                  <a:cubicBezTo>
                    <a:pt x="46175" y="15535"/>
                    <a:pt x="46178" y="15505"/>
                    <a:pt x="46181" y="15475"/>
                  </a:cubicBezTo>
                  <a:cubicBezTo>
                    <a:pt x="46446" y="15310"/>
                    <a:pt x="46709" y="15138"/>
                    <a:pt x="46965" y="14961"/>
                  </a:cubicBezTo>
                  <a:cubicBezTo>
                    <a:pt x="46984" y="15074"/>
                    <a:pt x="47000" y="15189"/>
                    <a:pt x="47015" y="15300"/>
                  </a:cubicBezTo>
                  <a:cubicBezTo>
                    <a:pt x="47031" y="15164"/>
                    <a:pt x="47048" y="15031"/>
                    <a:pt x="47064" y="14895"/>
                  </a:cubicBezTo>
                  <a:cubicBezTo>
                    <a:pt x="47292" y="14731"/>
                    <a:pt x="47516" y="14562"/>
                    <a:pt x="47731" y="14386"/>
                  </a:cubicBezTo>
                  <a:cubicBezTo>
                    <a:pt x="47758" y="14589"/>
                    <a:pt x="47786" y="14794"/>
                    <a:pt x="47817" y="14996"/>
                  </a:cubicBezTo>
                  <a:cubicBezTo>
                    <a:pt x="47809" y="14774"/>
                    <a:pt x="47802" y="14555"/>
                    <a:pt x="47795" y="14333"/>
                  </a:cubicBezTo>
                  <a:cubicBezTo>
                    <a:pt x="47802" y="14329"/>
                    <a:pt x="47805" y="14326"/>
                    <a:pt x="47812" y="14321"/>
                  </a:cubicBezTo>
                  <a:cubicBezTo>
                    <a:pt x="47805" y="14321"/>
                    <a:pt x="47802" y="14323"/>
                    <a:pt x="47795" y="14323"/>
                  </a:cubicBezTo>
                  <a:cubicBezTo>
                    <a:pt x="47794" y="14264"/>
                    <a:pt x="47794" y="14207"/>
                    <a:pt x="47791" y="14147"/>
                  </a:cubicBezTo>
                  <a:close/>
                  <a:moveTo>
                    <a:pt x="45287" y="16013"/>
                  </a:moveTo>
                  <a:cubicBezTo>
                    <a:pt x="45280" y="16106"/>
                    <a:pt x="45273" y="16203"/>
                    <a:pt x="45265" y="16294"/>
                  </a:cubicBezTo>
                  <a:cubicBezTo>
                    <a:pt x="45257" y="16301"/>
                    <a:pt x="45250" y="16304"/>
                    <a:pt x="45238" y="16308"/>
                  </a:cubicBezTo>
                  <a:cubicBezTo>
                    <a:pt x="45131" y="16285"/>
                    <a:pt x="45022" y="16258"/>
                    <a:pt x="44914" y="16232"/>
                  </a:cubicBezTo>
                  <a:cubicBezTo>
                    <a:pt x="44921" y="16228"/>
                    <a:pt x="44929" y="16223"/>
                    <a:pt x="44936" y="16220"/>
                  </a:cubicBezTo>
                  <a:cubicBezTo>
                    <a:pt x="44944" y="16220"/>
                    <a:pt x="44954" y="16218"/>
                    <a:pt x="44962" y="16216"/>
                  </a:cubicBezTo>
                  <a:cubicBezTo>
                    <a:pt x="44954" y="16216"/>
                    <a:pt x="44947" y="16218"/>
                    <a:pt x="44940" y="16218"/>
                  </a:cubicBezTo>
                  <a:cubicBezTo>
                    <a:pt x="45056" y="16150"/>
                    <a:pt x="45172" y="16081"/>
                    <a:pt x="45287" y="16013"/>
                  </a:cubicBezTo>
                  <a:close/>
                  <a:moveTo>
                    <a:pt x="36151" y="16253"/>
                  </a:moveTo>
                  <a:cubicBezTo>
                    <a:pt x="36166" y="16332"/>
                    <a:pt x="36179" y="16408"/>
                    <a:pt x="36192" y="16486"/>
                  </a:cubicBezTo>
                  <a:cubicBezTo>
                    <a:pt x="36130" y="16481"/>
                    <a:pt x="36070" y="16478"/>
                    <a:pt x="36011" y="16476"/>
                  </a:cubicBezTo>
                  <a:cubicBezTo>
                    <a:pt x="36004" y="16431"/>
                    <a:pt x="35995" y="16387"/>
                    <a:pt x="35991" y="16342"/>
                  </a:cubicBezTo>
                  <a:cubicBezTo>
                    <a:pt x="36043" y="16314"/>
                    <a:pt x="36098" y="16285"/>
                    <a:pt x="36151" y="16253"/>
                  </a:cubicBezTo>
                  <a:close/>
                  <a:moveTo>
                    <a:pt x="22963" y="15755"/>
                  </a:moveTo>
                  <a:lnTo>
                    <a:pt x="22963" y="15755"/>
                  </a:lnTo>
                  <a:cubicBezTo>
                    <a:pt x="23108" y="15991"/>
                    <a:pt x="23249" y="16228"/>
                    <a:pt x="23388" y="16467"/>
                  </a:cubicBezTo>
                  <a:cubicBezTo>
                    <a:pt x="23367" y="16521"/>
                    <a:pt x="23350" y="16574"/>
                    <a:pt x="23328" y="16630"/>
                  </a:cubicBezTo>
                  <a:cubicBezTo>
                    <a:pt x="23218" y="16415"/>
                    <a:pt x="23110" y="16196"/>
                    <a:pt x="22999" y="15984"/>
                  </a:cubicBezTo>
                  <a:cubicBezTo>
                    <a:pt x="22987" y="15907"/>
                    <a:pt x="22976" y="15831"/>
                    <a:pt x="22963" y="15755"/>
                  </a:cubicBezTo>
                  <a:close/>
                  <a:moveTo>
                    <a:pt x="48983" y="14698"/>
                  </a:moveTo>
                  <a:lnTo>
                    <a:pt x="48967" y="14812"/>
                  </a:lnTo>
                  <a:cubicBezTo>
                    <a:pt x="49132" y="14790"/>
                    <a:pt x="49299" y="14774"/>
                    <a:pt x="49463" y="14759"/>
                  </a:cubicBezTo>
                  <a:lnTo>
                    <a:pt x="49485" y="15490"/>
                  </a:lnTo>
                  <a:cubicBezTo>
                    <a:pt x="49085" y="15626"/>
                    <a:pt x="48688" y="15770"/>
                    <a:pt x="48295" y="15934"/>
                  </a:cubicBezTo>
                  <a:cubicBezTo>
                    <a:pt x="47825" y="16127"/>
                    <a:pt x="47430" y="16423"/>
                    <a:pt x="46978" y="16619"/>
                  </a:cubicBezTo>
                  <a:cubicBezTo>
                    <a:pt x="46937" y="16638"/>
                    <a:pt x="46898" y="16655"/>
                    <a:pt x="46856" y="16675"/>
                  </a:cubicBezTo>
                  <a:cubicBezTo>
                    <a:pt x="46760" y="16653"/>
                    <a:pt x="46663" y="16630"/>
                    <a:pt x="46562" y="16609"/>
                  </a:cubicBezTo>
                  <a:lnTo>
                    <a:pt x="47852" y="16087"/>
                  </a:lnTo>
                  <a:lnTo>
                    <a:pt x="47852" y="16087"/>
                  </a:lnTo>
                  <a:cubicBezTo>
                    <a:pt x="47369" y="16243"/>
                    <a:pt x="46886" y="16410"/>
                    <a:pt x="46406" y="16573"/>
                  </a:cubicBezTo>
                  <a:cubicBezTo>
                    <a:pt x="46333" y="16557"/>
                    <a:pt x="46259" y="16539"/>
                    <a:pt x="46184" y="16523"/>
                  </a:cubicBezTo>
                  <a:cubicBezTo>
                    <a:pt x="46233" y="16496"/>
                    <a:pt x="46282" y="16467"/>
                    <a:pt x="46330" y="16438"/>
                  </a:cubicBezTo>
                  <a:cubicBezTo>
                    <a:pt x="46739" y="16199"/>
                    <a:pt x="47149" y="15955"/>
                    <a:pt x="47538" y="15687"/>
                  </a:cubicBezTo>
                  <a:cubicBezTo>
                    <a:pt x="47778" y="15525"/>
                    <a:pt x="47999" y="15332"/>
                    <a:pt x="48214" y="15134"/>
                  </a:cubicBezTo>
                  <a:cubicBezTo>
                    <a:pt x="48218" y="15140"/>
                    <a:pt x="48221" y="15143"/>
                    <a:pt x="48221" y="15150"/>
                  </a:cubicBezTo>
                  <a:cubicBezTo>
                    <a:pt x="48080" y="15293"/>
                    <a:pt x="47941" y="15441"/>
                    <a:pt x="47808" y="15590"/>
                  </a:cubicBezTo>
                  <a:cubicBezTo>
                    <a:pt x="47783" y="15618"/>
                    <a:pt x="47813" y="15656"/>
                    <a:pt x="47845" y="15656"/>
                  </a:cubicBezTo>
                  <a:cubicBezTo>
                    <a:pt x="47853" y="15656"/>
                    <a:pt x="47862" y="15654"/>
                    <a:pt x="47870" y="15647"/>
                  </a:cubicBezTo>
                  <a:cubicBezTo>
                    <a:pt x="48013" y="15528"/>
                    <a:pt x="48153" y="15411"/>
                    <a:pt x="48295" y="15290"/>
                  </a:cubicBezTo>
                  <a:cubicBezTo>
                    <a:pt x="48302" y="15318"/>
                    <a:pt x="48310" y="15343"/>
                    <a:pt x="48317" y="15372"/>
                  </a:cubicBezTo>
                  <a:lnTo>
                    <a:pt x="48360" y="15236"/>
                  </a:lnTo>
                  <a:cubicBezTo>
                    <a:pt x="48451" y="15157"/>
                    <a:pt x="48542" y="15078"/>
                    <a:pt x="48635" y="14999"/>
                  </a:cubicBezTo>
                  <a:lnTo>
                    <a:pt x="48642" y="15041"/>
                  </a:lnTo>
                  <a:cubicBezTo>
                    <a:pt x="48648" y="15021"/>
                    <a:pt x="48649" y="15002"/>
                    <a:pt x="48655" y="14982"/>
                  </a:cubicBezTo>
                  <a:cubicBezTo>
                    <a:pt x="48734" y="14916"/>
                    <a:pt x="48813" y="14846"/>
                    <a:pt x="48891" y="14777"/>
                  </a:cubicBezTo>
                  <a:cubicBezTo>
                    <a:pt x="48903" y="14832"/>
                    <a:pt x="48912" y="14885"/>
                    <a:pt x="48922" y="14942"/>
                  </a:cubicBezTo>
                  <a:cubicBezTo>
                    <a:pt x="48934" y="14875"/>
                    <a:pt x="48936" y="14804"/>
                    <a:pt x="48942" y="14734"/>
                  </a:cubicBezTo>
                  <a:cubicBezTo>
                    <a:pt x="48956" y="14723"/>
                    <a:pt x="48970" y="14711"/>
                    <a:pt x="48983" y="14698"/>
                  </a:cubicBezTo>
                  <a:close/>
                  <a:moveTo>
                    <a:pt x="45950" y="16660"/>
                  </a:moveTo>
                  <a:cubicBezTo>
                    <a:pt x="46003" y="16668"/>
                    <a:pt x="46058" y="16668"/>
                    <a:pt x="46112" y="16673"/>
                  </a:cubicBezTo>
                  <a:cubicBezTo>
                    <a:pt x="46082" y="16682"/>
                    <a:pt x="46054" y="16693"/>
                    <a:pt x="46024" y="16702"/>
                  </a:cubicBezTo>
                  <a:cubicBezTo>
                    <a:pt x="45992" y="16691"/>
                    <a:pt x="45960" y="16682"/>
                    <a:pt x="45929" y="16673"/>
                  </a:cubicBezTo>
                  <a:cubicBezTo>
                    <a:pt x="45936" y="16669"/>
                    <a:pt x="45943" y="16666"/>
                    <a:pt x="45950" y="16660"/>
                  </a:cubicBezTo>
                  <a:close/>
                  <a:moveTo>
                    <a:pt x="50624" y="13318"/>
                  </a:moveTo>
                  <a:cubicBezTo>
                    <a:pt x="50729" y="13327"/>
                    <a:pt x="50835" y="13335"/>
                    <a:pt x="50942" y="13343"/>
                  </a:cubicBezTo>
                  <a:cubicBezTo>
                    <a:pt x="50965" y="13348"/>
                    <a:pt x="50991" y="13351"/>
                    <a:pt x="51014" y="13358"/>
                  </a:cubicBezTo>
                  <a:cubicBezTo>
                    <a:pt x="51050" y="13416"/>
                    <a:pt x="51083" y="13473"/>
                    <a:pt x="51122" y="13529"/>
                  </a:cubicBezTo>
                  <a:cubicBezTo>
                    <a:pt x="51114" y="13479"/>
                    <a:pt x="51104" y="13427"/>
                    <a:pt x="51099" y="13377"/>
                  </a:cubicBezTo>
                  <a:lnTo>
                    <a:pt x="51099" y="13377"/>
                  </a:lnTo>
                  <a:cubicBezTo>
                    <a:pt x="52668" y="13727"/>
                    <a:pt x="54240" y="14071"/>
                    <a:pt x="55817" y="14367"/>
                  </a:cubicBezTo>
                  <a:cubicBezTo>
                    <a:pt x="55757" y="14389"/>
                    <a:pt x="55695" y="14407"/>
                    <a:pt x="55638" y="14429"/>
                  </a:cubicBezTo>
                  <a:lnTo>
                    <a:pt x="55850" y="14374"/>
                  </a:lnTo>
                  <a:cubicBezTo>
                    <a:pt x="56386" y="14475"/>
                    <a:pt x="56920" y="14568"/>
                    <a:pt x="57458" y="14658"/>
                  </a:cubicBezTo>
                  <a:cubicBezTo>
                    <a:pt x="57379" y="14706"/>
                    <a:pt x="57300" y="14754"/>
                    <a:pt x="57226" y="14810"/>
                  </a:cubicBezTo>
                  <a:cubicBezTo>
                    <a:pt x="57348" y="14756"/>
                    <a:pt x="57472" y="14717"/>
                    <a:pt x="57600" y="14681"/>
                  </a:cubicBezTo>
                  <a:cubicBezTo>
                    <a:pt x="58096" y="14760"/>
                    <a:pt x="58594" y="14837"/>
                    <a:pt x="59092" y="14905"/>
                  </a:cubicBezTo>
                  <a:cubicBezTo>
                    <a:pt x="58801" y="14777"/>
                    <a:pt x="58504" y="14658"/>
                    <a:pt x="58208" y="14541"/>
                  </a:cubicBezTo>
                  <a:cubicBezTo>
                    <a:pt x="58229" y="14538"/>
                    <a:pt x="58246" y="14534"/>
                    <a:pt x="58266" y="14531"/>
                  </a:cubicBezTo>
                  <a:cubicBezTo>
                    <a:pt x="59123" y="14359"/>
                    <a:pt x="60387" y="13894"/>
                    <a:pt x="61256" y="13565"/>
                  </a:cubicBezTo>
                  <a:lnTo>
                    <a:pt x="61256" y="13565"/>
                  </a:lnTo>
                  <a:cubicBezTo>
                    <a:pt x="60294" y="14344"/>
                    <a:pt x="59324" y="15114"/>
                    <a:pt x="58361" y="15892"/>
                  </a:cubicBezTo>
                  <a:cubicBezTo>
                    <a:pt x="58375" y="15684"/>
                    <a:pt x="58387" y="15477"/>
                    <a:pt x="58382" y="15267"/>
                  </a:cubicBezTo>
                  <a:lnTo>
                    <a:pt x="58382" y="15267"/>
                  </a:lnTo>
                  <a:cubicBezTo>
                    <a:pt x="58268" y="15669"/>
                    <a:pt x="58175" y="16074"/>
                    <a:pt x="58086" y="16483"/>
                  </a:cubicBezTo>
                  <a:cubicBezTo>
                    <a:pt x="58044" y="16232"/>
                    <a:pt x="58001" y="15981"/>
                    <a:pt x="57958" y="15730"/>
                  </a:cubicBezTo>
                  <a:cubicBezTo>
                    <a:pt x="57928" y="15557"/>
                    <a:pt x="57895" y="15379"/>
                    <a:pt x="57799" y="15227"/>
                  </a:cubicBezTo>
                  <a:cubicBezTo>
                    <a:pt x="57750" y="15449"/>
                    <a:pt x="57735" y="15677"/>
                    <a:pt x="57745" y="15902"/>
                  </a:cubicBezTo>
                  <a:cubicBezTo>
                    <a:pt x="57759" y="16193"/>
                    <a:pt x="57821" y="16480"/>
                    <a:pt x="57866" y="16768"/>
                  </a:cubicBezTo>
                  <a:cubicBezTo>
                    <a:pt x="57730" y="16738"/>
                    <a:pt x="57594" y="16708"/>
                    <a:pt x="57458" y="16675"/>
                  </a:cubicBezTo>
                  <a:cubicBezTo>
                    <a:pt x="57458" y="16617"/>
                    <a:pt x="57461" y="16559"/>
                    <a:pt x="57458" y="16500"/>
                  </a:cubicBezTo>
                  <a:cubicBezTo>
                    <a:pt x="57434" y="16552"/>
                    <a:pt x="57411" y="16607"/>
                    <a:pt x="57389" y="16660"/>
                  </a:cubicBezTo>
                  <a:cubicBezTo>
                    <a:pt x="57127" y="16602"/>
                    <a:pt x="56866" y="16543"/>
                    <a:pt x="56605" y="16483"/>
                  </a:cubicBezTo>
                  <a:cubicBezTo>
                    <a:pt x="56604" y="16450"/>
                    <a:pt x="56602" y="16415"/>
                    <a:pt x="56598" y="16381"/>
                  </a:cubicBezTo>
                  <a:cubicBezTo>
                    <a:pt x="56591" y="16296"/>
                    <a:pt x="56579" y="16202"/>
                    <a:pt x="56511" y="16149"/>
                  </a:cubicBezTo>
                  <a:cubicBezTo>
                    <a:pt x="56495" y="16251"/>
                    <a:pt x="56480" y="16351"/>
                    <a:pt x="56468" y="16453"/>
                  </a:cubicBezTo>
                  <a:cubicBezTo>
                    <a:pt x="56314" y="16417"/>
                    <a:pt x="56159" y="16385"/>
                    <a:pt x="56003" y="16349"/>
                  </a:cubicBezTo>
                  <a:cubicBezTo>
                    <a:pt x="54755" y="15894"/>
                    <a:pt x="53508" y="15444"/>
                    <a:pt x="52260" y="14991"/>
                  </a:cubicBezTo>
                  <a:cubicBezTo>
                    <a:pt x="52111" y="14882"/>
                    <a:pt x="51960" y="14773"/>
                    <a:pt x="51810" y="14665"/>
                  </a:cubicBezTo>
                  <a:lnTo>
                    <a:pt x="51810" y="14665"/>
                  </a:lnTo>
                  <a:cubicBezTo>
                    <a:pt x="52232" y="14668"/>
                    <a:pt x="52652" y="14675"/>
                    <a:pt x="53075" y="14697"/>
                  </a:cubicBezTo>
                  <a:cubicBezTo>
                    <a:pt x="54107" y="15103"/>
                    <a:pt x="55156" y="15461"/>
                    <a:pt x="56207" y="15816"/>
                  </a:cubicBezTo>
                  <a:cubicBezTo>
                    <a:pt x="55596" y="15436"/>
                    <a:pt x="54963" y="15093"/>
                    <a:pt x="54316" y="14777"/>
                  </a:cubicBezTo>
                  <a:lnTo>
                    <a:pt x="54316" y="14777"/>
                  </a:lnTo>
                  <a:cubicBezTo>
                    <a:pt x="55481" y="14870"/>
                    <a:pt x="56644" y="15004"/>
                    <a:pt x="57800" y="15140"/>
                  </a:cubicBezTo>
                  <a:cubicBezTo>
                    <a:pt x="57170" y="14810"/>
                    <a:pt x="56445" y="14718"/>
                    <a:pt x="55739" y="14634"/>
                  </a:cubicBezTo>
                  <a:cubicBezTo>
                    <a:pt x="54953" y="14541"/>
                    <a:pt x="54166" y="14445"/>
                    <a:pt x="53379" y="14352"/>
                  </a:cubicBezTo>
                  <a:cubicBezTo>
                    <a:pt x="52466" y="13963"/>
                    <a:pt x="51523" y="13636"/>
                    <a:pt x="50563" y="13380"/>
                  </a:cubicBezTo>
                  <a:lnTo>
                    <a:pt x="50535" y="13387"/>
                  </a:lnTo>
                  <a:cubicBezTo>
                    <a:pt x="50564" y="13365"/>
                    <a:pt x="50593" y="13341"/>
                    <a:pt x="50624" y="13318"/>
                  </a:cubicBezTo>
                  <a:close/>
                  <a:moveTo>
                    <a:pt x="45718" y="16804"/>
                  </a:moveTo>
                  <a:cubicBezTo>
                    <a:pt x="45710" y="16808"/>
                    <a:pt x="45697" y="16811"/>
                    <a:pt x="45685" y="16817"/>
                  </a:cubicBezTo>
                  <a:cubicBezTo>
                    <a:pt x="45692" y="16811"/>
                    <a:pt x="45700" y="16808"/>
                    <a:pt x="45707" y="16804"/>
                  </a:cubicBezTo>
                  <a:close/>
                  <a:moveTo>
                    <a:pt x="46835" y="16683"/>
                  </a:moveTo>
                  <a:cubicBezTo>
                    <a:pt x="46717" y="16736"/>
                    <a:pt x="46601" y="16791"/>
                    <a:pt x="46485" y="16844"/>
                  </a:cubicBezTo>
                  <a:cubicBezTo>
                    <a:pt x="46390" y="16815"/>
                    <a:pt x="46293" y="16784"/>
                    <a:pt x="46198" y="16755"/>
                  </a:cubicBezTo>
                  <a:cubicBezTo>
                    <a:pt x="46250" y="16734"/>
                    <a:pt x="46306" y="16712"/>
                    <a:pt x="46358" y="16691"/>
                  </a:cubicBezTo>
                  <a:cubicBezTo>
                    <a:pt x="46416" y="16693"/>
                    <a:pt x="46475" y="16694"/>
                    <a:pt x="46533" y="16694"/>
                  </a:cubicBezTo>
                  <a:cubicBezTo>
                    <a:pt x="46634" y="16694"/>
                    <a:pt x="46734" y="16691"/>
                    <a:pt x="46835" y="16683"/>
                  </a:cubicBezTo>
                  <a:close/>
                  <a:moveTo>
                    <a:pt x="79025" y="14658"/>
                  </a:moveTo>
                  <a:lnTo>
                    <a:pt x="79025" y="14658"/>
                  </a:lnTo>
                  <a:cubicBezTo>
                    <a:pt x="79070" y="14701"/>
                    <a:pt x="79114" y="14744"/>
                    <a:pt x="79160" y="14789"/>
                  </a:cubicBezTo>
                  <a:cubicBezTo>
                    <a:pt x="79338" y="14964"/>
                    <a:pt x="79500" y="15156"/>
                    <a:pt x="79647" y="15358"/>
                  </a:cubicBezTo>
                  <a:cubicBezTo>
                    <a:pt x="79934" y="15934"/>
                    <a:pt x="80195" y="16473"/>
                    <a:pt x="80404" y="16923"/>
                  </a:cubicBezTo>
                  <a:cubicBezTo>
                    <a:pt x="80265" y="16216"/>
                    <a:pt x="80040" y="15533"/>
                    <a:pt x="79771" y="14862"/>
                  </a:cubicBezTo>
                  <a:lnTo>
                    <a:pt x="79025" y="14658"/>
                  </a:lnTo>
                  <a:close/>
                  <a:moveTo>
                    <a:pt x="44208" y="16653"/>
                  </a:moveTo>
                  <a:cubicBezTo>
                    <a:pt x="44304" y="16665"/>
                    <a:pt x="44401" y="16675"/>
                    <a:pt x="44497" y="16686"/>
                  </a:cubicBezTo>
                  <a:cubicBezTo>
                    <a:pt x="44340" y="16769"/>
                    <a:pt x="44183" y="16854"/>
                    <a:pt x="44031" y="16941"/>
                  </a:cubicBezTo>
                  <a:cubicBezTo>
                    <a:pt x="43998" y="16934"/>
                    <a:pt x="43967" y="16926"/>
                    <a:pt x="43937" y="16918"/>
                  </a:cubicBezTo>
                  <a:cubicBezTo>
                    <a:pt x="43898" y="16906"/>
                    <a:pt x="43862" y="16897"/>
                    <a:pt x="43825" y="16890"/>
                  </a:cubicBezTo>
                  <a:cubicBezTo>
                    <a:pt x="43953" y="16810"/>
                    <a:pt x="44080" y="16731"/>
                    <a:pt x="44208" y="16653"/>
                  </a:cubicBezTo>
                  <a:close/>
                  <a:moveTo>
                    <a:pt x="60458" y="14352"/>
                  </a:moveTo>
                  <a:lnTo>
                    <a:pt x="60458" y="14352"/>
                  </a:lnTo>
                  <a:cubicBezTo>
                    <a:pt x="60251" y="14718"/>
                    <a:pt x="60068" y="15133"/>
                    <a:pt x="59903" y="15557"/>
                  </a:cubicBezTo>
                  <a:cubicBezTo>
                    <a:pt x="59914" y="15418"/>
                    <a:pt x="59920" y="15277"/>
                    <a:pt x="59910" y="15134"/>
                  </a:cubicBezTo>
                  <a:lnTo>
                    <a:pt x="59910" y="15134"/>
                  </a:lnTo>
                  <a:cubicBezTo>
                    <a:pt x="59734" y="15792"/>
                    <a:pt x="59549" y="16445"/>
                    <a:pt x="59361" y="17099"/>
                  </a:cubicBezTo>
                  <a:cubicBezTo>
                    <a:pt x="59247" y="17075"/>
                    <a:pt x="59132" y="17049"/>
                    <a:pt x="59019" y="17023"/>
                  </a:cubicBezTo>
                  <a:lnTo>
                    <a:pt x="59030" y="16959"/>
                  </a:lnTo>
                  <a:cubicBezTo>
                    <a:pt x="59116" y="16466"/>
                    <a:pt x="59186" y="15962"/>
                    <a:pt x="59095" y="15464"/>
                  </a:cubicBezTo>
                  <a:lnTo>
                    <a:pt x="59095" y="15464"/>
                  </a:lnTo>
                  <a:cubicBezTo>
                    <a:pt x="58994" y="15967"/>
                    <a:pt x="58894" y="16468"/>
                    <a:pt x="58787" y="16969"/>
                  </a:cubicBezTo>
                  <a:cubicBezTo>
                    <a:pt x="58607" y="16930"/>
                    <a:pt x="58424" y="16888"/>
                    <a:pt x="58243" y="16847"/>
                  </a:cubicBezTo>
                  <a:cubicBezTo>
                    <a:pt x="58292" y="16560"/>
                    <a:pt x="58328" y="16272"/>
                    <a:pt x="58351" y="15984"/>
                  </a:cubicBezTo>
                  <a:cubicBezTo>
                    <a:pt x="59059" y="15447"/>
                    <a:pt x="59761" y="14900"/>
                    <a:pt x="60458" y="14352"/>
                  </a:cubicBezTo>
                  <a:close/>
                  <a:moveTo>
                    <a:pt x="55052" y="16898"/>
                  </a:moveTo>
                  <a:cubicBezTo>
                    <a:pt x="55341" y="16977"/>
                    <a:pt x="55649" y="17050"/>
                    <a:pt x="55966" y="17128"/>
                  </a:cubicBezTo>
                  <a:cubicBezTo>
                    <a:pt x="55962" y="17153"/>
                    <a:pt x="55957" y="17178"/>
                    <a:pt x="55952" y="17207"/>
                  </a:cubicBezTo>
                  <a:cubicBezTo>
                    <a:pt x="55711" y="17138"/>
                    <a:pt x="55467" y="17067"/>
                    <a:pt x="55224" y="16999"/>
                  </a:cubicBezTo>
                  <a:lnTo>
                    <a:pt x="55224" y="16999"/>
                  </a:lnTo>
                  <a:lnTo>
                    <a:pt x="55231" y="17030"/>
                  </a:lnTo>
                  <a:cubicBezTo>
                    <a:pt x="55170" y="16987"/>
                    <a:pt x="55110" y="16941"/>
                    <a:pt x="55052" y="16898"/>
                  </a:cubicBezTo>
                  <a:close/>
                  <a:moveTo>
                    <a:pt x="60868" y="14038"/>
                  </a:moveTo>
                  <a:lnTo>
                    <a:pt x="60868" y="14038"/>
                  </a:lnTo>
                  <a:cubicBezTo>
                    <a:pt x="60843" y="14419"/>
                    <a:pt x="60746" y="14792"/>
                    <a:pt x="60637" y="15161"/>
                  </a:cubicBezTo>
                  <a:cubicBezTo>
                    <a:pt x="60584" y="15292"/>
                    <a:pt x="60544" y="15426"/>
                    <a:pt x="60515" y="15565"/>
                  </a:cubicBezTo>
                  <a:cubicBezTo>
                    <a:pt x="60400" y="15941"/>
                    <a:pt x="60293" y="16316"/>
                    <a:pt x="60247" y="16703"/>
                  </a:cubicBezTo>
                  <a:cubicBezTo>
                    <a:pt x="60294" y="16524"/>
                    <a:pt x="60349" y="16347"/>
                    <a:pt x="60406" y="16172"/>
                  </a:cubicBezTo>
                  <a:lnTo>
                    <a:pt x="60406" y="16172"/>
                  </a:lnTo>
                  <a:cubicBezTo>
                    <a:pt x="60337" y="16544"/>
                    <a:pt x="60243" y="16910"/>
                    <a:pt x="60137" y="17275"/>
                  </a:cubicBezTo>
                  <a:cubicBezTo>
                    <a:pt x="59975" y="17239"/>
                    <a:pt x="59813" y="17202"/>
                    <a:pt x="59652" y="17166"/>
                  </a:cubicBezTo>
                  <a:cubicBezTo>
                    <a:pt x="59616" y="17159"/>
                    <a:pt x="59582" y="17149"/>
                    <a:pt x="59546" y="17142"/>
                  </a:cubicBezTo>
                  <a:cubicBezTo>
                    <a:pt x="59568" y="17056"/>
                    <a:pt x="59582" y="16969"/>
                    <a:pt x="59605" y="16883"/>
                  </a:cubicBezTo>
                  <a:cubicBezTo>
                    <a:pt x="59671" y="16633"/>
                    <a:pt x="59744" y="16387"/>
                    <a:pt x="59804" y="16136"/>
                  </a:cubicBezTo>
                  <a:cubicBezTo>
                    <a:pt x="59844" y="16053"/>
                    <a:pt x="59886" y="15970"/>
                    <a:pt x="59929" y="15885"/>
                  </a:cubicBezTo>
                  <a:cubicBezTo>
                    <a:pt x="60241" y="15269"/>
                    <a:pt x="60554" y="14654"/>
                    <a:pt x="60868" y="14038"/>
                  </a:cubicBezTo>
                  <a:close/>
                  <a:moveTo>
                    <a:pt x="56131" y="17168"/>
                  </a:moveTo>
                  <a:lnTo>
                    <a:pt x="56131" y="17168"/>
                  </a:lnTo>
                  <a:cubicBezTo>
                    <a:pt x="56215" y="17188"/>
                    <a:pt x="56301" y="17205"/>
                    <a:pt x="56387" y="17225"/>
                  </a:cubicBezTo>
                  <a:cubicBezTo>
                    <a:pt x="56383" y="17261"/>
                    <a:pt x="56380" y="17295"/>
                    <a:pt x="56379" y="17331"/>
                  </a:cubicBezTo>
                  <a:cubicBezTo>
                    <a:pt x="56298" y="17305"/>
                    <a:pt x="56215" y="17282"/>
                    <a:pt x="56135" y="17260"/>
                  </a:cubicBezTo>
                  <a:cubicBezTo>
                    <a:pt x="56135" y="17247"/>
                    <a:pt x="56136" y="17232"/>
                    <a:pt x="56135" y="17219"/>
                  </a:cubicBezTo>
                  <a:cubicBezTo>
                    <a:pt x="56135" y="17209"/>
                    <a:pt x="56134" y="17189"/>
                    <a:pt x="56131" y="17168"/>
                  </a:cubicBezTo>
                  <a:close/>
                  <a:moveTo>
                    <a:pt x="23965" y="16096"/>
                  </a:moveTo>
                  <a:cubicBezTo>
                    <a:pt x="24108" y="16351"/>
                    <a:pt x="24248" y="16605"/>
                    <a:pt x="24389" y="16861"/>
                  </a:cubicBezTo>
                  <a:cubicBezTo>
                    <a:pt x="24311" y="17024"/>
                    <a:pt x="24227" y="17188"/>
                    <a:pt x="24147" y="17350"/>
                  </a:cubicBezTo>
                  <a:cubicBezTo>
                    <a:pt x="24031" y="17033"/>
                    <a:pt x="23910" y="16719"/>
                    <a:pt x="23781" y="16408"/>
                  </a:cubicBezTo>
                  <a:cubicBezTo>
                    <a:pt x="23843" y="16302"/>
                    <a:pt x="23904" y="16200"/>
                    <a:pt x="23965" y="16096"/>
                  </a:cubicBezTo>
                  <a:close/>
                  <a:moveTo>
                    <a:pt x="46025" y="16825"/>
                  </a:moveTo>
                  <a:cubicBezTo>
                    <a:pt x="46170" y="16834"/>
                    <a:pt x="46313" y="16847"/>
                    <a:pt x="46459" y="16855"/>
                  </a:cubicBezTo>
                  <a:cubicBezTo>
                    <a:pt x="46110" y="17017"/>
                    <a:pt x="45764" y="17181"/>
                    <a:pt x="45423" y="17354"/>
                  </a:cubicBezTo>
                  <a:cubicBezTo>
                    <a:pt x="45298" y="17307"/>
                    <a:pt x="45171" y="17264"/>
                    <a:pt x="45042" y="17224"/>
                  </a:cubicBezTo>
                  <a:lnTo>
                    <a:pt x="46025" y="16825"/>
                  </a:lnTo>
                  <a:close/>
                  <a:moveTo>
                    <a:pt x="12950" y="17404"/>
                  </a:moveTo>
                  <a:lnTo>
                    <a:pt x="12950" y="17404"/>
                  </a:lnTo>
                  <a:cubicBezTo>
                    <a:pt x="12939" y="17447"/>
                    <a:pt x="12926" y="17490"/>
                    <a:pt x="12914" y="17533"/>
                  </a:cubicBezTo>
                  <a:cubicBezTo>
                    <a:pt x="12823" y="17532"/>
                    <a:pt x="12735" y="17532"/>
                    <a:pt x="12643" y="17532"/>
                  </a:cubicBezTo>
                  <a:cubicBezTo>
                    <a:pt x="12745" y="17490"/>
                    <a:pt x="12847" y="17446"/>
                    <a:pt x="12950" y="17404"/>
                  </a:cubicBezTo>
                  <a:close/>
                  <a:moveTo>
                    <a:pt x="13852" y="17032"/>
                  </a:moveTo>
                  <a:cubicBezTo>
                    <a:pt x="13830" y="17199"/>
                    <a:pt x="13807" y="17368"/>
                    <a:pt x="13786" y="17539"/>
                  </a:cubicBezTo>
                  <a:cubicBezTo>
                    <a:pt x="13731" y="17539"/>
                    <a:pt x="13675" y="17539"/>
                    <a:pt x="13620" y="17536"/>
                  </a:cubicBezTo>
                  <a:cubicBezTo>
                    <a:pt x="13677" y="17379"/>
                    <a:pt x="13731" y="17219"/>
                    <a:pt x="13784" y="17059"/>
                  </a:cubicBezTo>
                  <a:cubicBezTo>
                    <a:pt x="13806" y="17049"/>
                    <a:pt x="13829" y="17040"/>
                    <a:pt x="13852" y="17032"/>
                  </a:cubicBezTo>
                  <a:close/>
                  <a:moveTo>
                    <a:pt x="14796" y="16830"/>
                  </a:moveTo>
                  <a:lnTo>
                    <a:pt x="14796" y="16830"/>
                  </a:lnTo>
                  <a:cubicBezTo>
                    <a:pt x="14788" y="17066"/>
                    <a:pt x="14780" y="17304"/>
                    <a:pt x="14775" y="17540"/>
                  </a:cubicBezTo>
                  <a:cubicBezTo>
                    <a:pt x="14702" y="17540"/>
                    <a:pt x="14629" y="17542"/>
                    <a:pt x="14557" y="17542"/>
                  </a:cubicBezTo>
                  <a:cubicBezTo>
                    <a:pt x="14621" y="17307"/>
                    <a:pt x="14682" y="17075"/>
                    <a:pt x="14745" y="16840"/>
                  </a:cubicBezTo>
                  <a:cubicBezTo>
                    <a:pt x="14763" y="16837"/>
                    <a:pt x="14780" y="16832"/>
                    <a:pt x="14796" y="16830"/>
                  </a:cubicBezTo>
                  <a:close/>
                  <a:moveTo>
                    <a:pt x="56645" y="17284"/>
                  </a:moveTo>
                  <a:cubicBezTo>
                    <a:pt x="56823" y="17321"/>
                    <a:pt x="57002" y="17361"/>
                    <a:pt x="57184" y="17399"/>
                  </a:cubicBezTo>
                  <a:lnTo>
                    <a:pt x="57153" y="17549"/>
                  </a:lnTo>
                  <a:cubicBezTo>
                    <a:pt x="56986" y="17500"/>
                    <a:pt x="56816" y="17454"/>
                    <a:pt x="56647" y="17406"/>
                  </a:cubicBezTo>
                  <a:cubicBezTo>
                    <a:pt x="56647" y="17364"/>
                    <a:pt x="56645" y="17324"/>
                    <a:pt x="56645" y="17284"/>
                  </a:cubicBezTo>
                  <a:close/>
                  <a:moveTo>
                    <a:pt x="43009" y="17429"/>
                  </a:moveTo>
                  <a:lnTo>
                    <a:pt x="43203" y="17467"/>
                  </a:lnTo>
                  <a:cubicBezTo>
                    <a:pt x="43202" y="17469"/>
                    <a:pt x="43202" y="17469"/>
                    <a:pt x="43200" y="17469"/>
                  </a:cubicBezTo>
                  <a:cubicBezTo>
                    <a:pt x="43150" y="17505"/>
                    <a:pt x="43101" y="17543"/>
                    <a:pt x="43052" y="17582"/>
                  </a:cubicBezTo>
                  <a:cubicBezTo>
                    <a:pt x="42987" y="17568"/>
                    <a:pt x="42919" y="17555"/>
                    <a:pt x="42852" y="17542"/>
                  </a:cubicBezTo>
                  <a:cubicBezTo>
                    <a:pt x="42905" y="17505"/>
                    <a:pt x="42958" y="17464"/>
                    <a:pt x="43009" y="17429"/>
                  </a:cubicBezTo>
                  <a:close/>
                  <a:moveTo>
                    <a:pt x="62987" y="12329"/>
                  </a:moveTo>
                  <a:cubicBezTo>
                    <a:pt x="62792" y="13423"/>
                    <a:pt x="62671" y="14531"/>
                    <a:pt x="62619" y="15637"/>
                  </a:cubicBezTo>
                  <a:cubicBezTo>
                    <a:pt x="62583" y="15793"/>
                    <a:pt x="62547" y="15948"/>
                    <a:pt x="62507" y="16103"/>
                  </a:cubicBezTo>
                  <a:cubicBezTo>
                    <a:pt x="62506" y="16063"/>
                    <a:pt x="62496" y="16024"/>
                    <a:pt x="62464" y="15994"/>
                  </a:cubicBezTo>
                  <a:cubicBezTo>
                    <a:pt x="62183" y="16544"/>
                    <a:pt x="61887" y="17088"/>
                    <a:pt x="61584" y="17626"/>
                  </a:cubicBezTo>
                  <a:cubicBezTo>
                    <a:pt x="61356" y="17565"/>
                    <a:pt x="61130" y="17506"/>
                    <a:pt x="60901" y="17453"/>
                  </a:cubicBezTo>
                  <a:cubicBezTo>
                    <a:pt x="60939" y="17290"/>
                    <a:pt x="60979" y="17128"/>
                    <a:pt x="61020" y="16966"/>
                  </a:cubicBezTo>
                  <a:cubicBezTo>
                    <a:pt x="61146" y="16453"/>
                    <a:pt x="61270" y="15938"/>
                    <a:pt x="61352" y="15414"/>
                  </a:cubicBezTo>
                  <a:lnTo>
                    <a:pt x="61352" y="15414"/>
                  </a:lnTo>
                  <a:cubicBezTo>
                    <a:pt x="61203" y="16094"/>
                    <a:pt x="61020" y="16767"/>
                    <a:pt x="60805" y="17427"/>
                  </a:cubicBezTo>
                  <a:cubicBezTo>
                    <a:pt x="60625" y="17384"/>
                    <a:pt x="60443" y="17343"/>
                    <a:pt x="60264" y="17303"/>
                  </a:cubicBezTo>
                  <a:cubicBezTo>
                    <a:pt x="60416" y="16696"/>
                    <a:pt x="60561" y="16091"/>
                    <a:pt x="60658" y="15477"/>
                  </a:cubicBezTo>
                  <a:cubicBezTo>
                    <a:pt x="60989" y="14654"/>
                    <a:pt x="61424" y="13870"/>
                    <a:pt x="61954" y="13150"/>
                  </a:cubicBezTo>
                  <a:cubicBezTo>
                    <a:pt x="62099" y="13033"/>
                    <a:pt x="62243" y="12914"/>
                    <a:pt x="62387" y="12796"/>
                  </a:cubicBezTo>
                  <a:lnTo>
                    <a:pt x="62387" y="12796"/>
                  </a:lnTo>
                  <a:cubicBezTo>
                    <a:pt x="61885" y="13960"/>
                    <a:pt x="61778" y="15250"/>
                    <a:pt x="61682" y="16510"/>
                  </a:cubicBezTo>
                  <a:cubicBezTo>
                    <a:pt x="61947" y="15071"/>
                    <a:pt x="62259" y="13612"/>
                    <a:pt x="62987" y="12329"/>
                  </a:cubicBezTo>
                  <a:close/>
                  <a:moveTo>
                    <a:pt x="36381" y="17497"/>
                  </a:moveTo>
                  <a:cubicBezTo>
                    <a:pt x="36392" y="17555"/>
                    <a:pt x="36402" y="17611"/>
                    <a:pt x="36415" y="17665"/>
                  </a:cubicBezTo>
                  <a:cubicBezTo>
                    <a:pt x="36379" y="17679"/>
                    <a:pt x="36345" y="17692"/>
                    <a:pt x="36309" y="17705"/>
                  </a:cubicBezTo>
                  <a:cubicBezTo>
                    <a:pt x="36260" y="17687"/>
                    <a:pt x="36216" y="17669"/>
                    <a:pt x="36169" y="17651"/>
                  </a:cubicBezTo>
                  <a:cubicBezTo>
                    <a:pt x="36166" y="17647"/>
                    <a:pt x="36166" y="17644"/>
                    <a:pt x="36166" y="17639"/>
                  </a:cubicBezTo>
                  <a:cubicBezTo>
                    <a:pt x="36237" y="17592"/>
                    <a:pt x="36309" y="17546"/>
                    <a:pt x="36381" y="17497"/>
                  </a:cubicBezTo>
                  <a:close/>
                  <a:moveTo>
                    <a:pt x="49488" y="15594"/>
                  </a:moveTo>
                  <a:lnTo>
                    <a:pt x="49495" y="15842"/>
                  </a:lnTo>
                  <a:cubicBezTo>
                    <a:pt x="49290" y="16216"/>
                    <a:pt x="49085" y="16593"/>
                    <a:pt x="48877" y="16964"/>
                  </a:cubicBezTo>
                  <a:cubicBezTo>
                    <a:pt x="47993" y="17211"/>
                    <a:pt x="47103" y="17460"/>
                    <a:pt x="46216" y="17707"/>
                  </a:cubicBezTo>
                  <a:cubicBezTo>
                    <a:pt x="46117" y="17655"/>
                    <a:pt x="46016" y="17605"/>
                    <a:pt x="45915" y="17556"/>
                  </a:cubicBezTo>
                  <a:cubicBezTo>
                    <a:pt x="46065" y="17467"/>
                    <a:pt x="46213" y="17377"/>
                    <a:pt x="46363" y="17291"/>
                  </a:cubicBezTo>
                  <a:cubicBezTo>
                    <a:pt x="46755" y="17066"/>
                    <a:pt x="47150" y="16853"/>
                    <a:pt x="47546" y="16639"/>
                  </a:cubicBezTo>
                  <a:cubicBezTo>
                    <a:pt x="48195" y="16289"/>
                    <a:pt x="48841" y="15944"/>
                    <a:pt x="49488" y="15594"/>
                  </a:cubicBezTo>
                  <a:close/>
                  <a:moveTo>
                    <a:pt x="57383" y="17439"/>
                  </a:moveTo>
                  <a:cubicBezTo>
                    <a:pt x="57541" y="17470"/>
                    <a:pt x="57700" y="17503"/>
                    <a:pt x="57862" y="17533"/>
                  </a:cubicBezTo>
                  <a:cubicBezTo>
                    <a:pt x="57846" y="17604"/>
                    <a:pt x="57832" y="17669"/>
                    <a:pt x="57818" y="17737"/>
                  </a:cubicBezTo>
                  <a:cubicBezTo>
                    <a:pt x="57661" y="17692"/>
                    <a:pt x="57505" y="17648"/>
                    <a:pt x="57352" y="17604"/>
                  </a:cubicBezTo>
                  <a:cubicBezTo>
                    <a:pt x="57363" y="17549"/>
                    <a:pt x="57373" y="17493"/>
                    <a:pt x="57383" y="17439"/>
                  </a:cubicBezTo>
                  <a:close/>
                  <a:moveTo>
                    <a:pt x="23559" y="16769"/>
                  </a:moveTo>
                  <a:cubicBezTo>
                    <a:pt x="23717" y="17047"/>
                    <a:pt x="23867" y="17327"/>
                    <a:pt x="24015" y="17608"/>
                  </a:cubicBezTo>
                  <a:cubicBezTo>
                    <a:pt x="23982" y="17672"/>
                    <a:pt x="23950" y="17735"/>
                    <a:pt x="23917" y="17798"/>
                  </a:cubicBezTo>
                  <a:cubicBezTo>
                    <a:pt x="23771" y="17497"/>
                    <a:pt x="23621" y="17202"/>
                    <a:pt x="23467" y="16906"/>
                  </a:cubicBezTo>
                  <a:cubicBezTo>
                    <a:pt x="23499" y="16860"/>
                    <a:pt x="23530" y="16815"/>
                    <a:pt x="23559" y="16769"/>
                  </a:cubicBezTo>
                  <a:close/>
                  <a:moveTo>
                    <a:pt x="44233" y="17712"/>
                  </a:moveTo>
                  <a:cubicBezTo>
                    <a:pt x="44348" y="17741"/>
                    <a:pt x="44463" y="17771"/>
                    <a:pt x="44577" y="17801"/>
                  </a:cubicBezTo>
                  <a:cubicBezTo>
                    <a:pt x="44496" y="17847"/>
                    <a:pt x="44414" y="17892"/>
                    <a:pt x="44335" y="17935"/>
                  </a:cubicBezTo>
                  <a:cubicBezTo>
                    <a:pt x="44236" y="17905"/>
                    <a:pt x="44139" y="17872"/>
                    <a:pt x="44040" y="17841"/>
                  </a:cubicBezTo>
                  <a:cubicBezTo>
                    <a:pt x="44104" y="17797"/>
                    <a:pt x="44168" y="17755"/>
                    <a:pt x="44233" y="17712"/>
                  </a:cubicBezTo>
                  <a:close/>
                  <a:moveTo>
                    <a:pt x="63201" y="12197"/>
                  </a:moveTo>
                  <a:cubicBezTo>
                    <a:pt x="63460" y="13406"/>
                    <a:pt x="63436" y="14665"/>
                    <a:pt x="63703" y="15864"/>
                  </a:cubicBezTo>
                  <a:cubicBezTo>
                    <a:pt x="63598" y="16048"/>
                    <a:pt x="63510" y="16243"/>
                    <a:pt x="63423" y="16437"/>
                  </a:cubicBezTo>
                  <a:cubicBezTo>
                    <a:pt x="63192" y="16947"/>
                    <a:pt x="62943" y="17450"/>
                    <a:pt x="62672" y="17945"/>
                  </a:cubicBezTo>
                  <a:cubicBezTo>
                    <a:pt x="62514" y="17893"/>
                    <a:pt x="62354" y="17844"/>
                    <a:pt x="62193" y="17796"/>
                  </a:cubicBezTo>
                  <a:cubicBezTo>
                    <a:pt x="62341" y="17274"/>
                    <a:pt x="62491" y="16754"/>
                    <a:pt x="62602" y="16225"/>
                  </a:cubicBezTo>
                  <a:lnTo>
                    <a:pt x="62602" y="16225"/>
                  </a:lnTo>
                  <a:cubicBezTo>
                    <a:pt x="62599" y="16367"/>
                    <a:pt x="62592" y="16506"/>
                    <a:pt x="62592" y="16648"/>
                  </a:cubicBezTo>
                  <a:cubicBezTo>
                    <a:pt x="62738" y="16288"/>
                    <a:pt x="62749" y="15895"/>
                    <a:pt x="62771" y="15510"/>
                  </a:cubicBezTo>
                  <a:cubicBezTo>
                    <a:pt x="62830" y="14399"/>
                    <a:pt x="62974" y="13291"/>
                    <a:pt x="63201" y="12197"/>
                  </a:cubicBezTo>
                  <a:close/>
                  <a:moveTo>
                    <a:pt x="77929" y="14359"/>
                  </a:moveTo>
                  <a:cubicBezTo>
                    <a:pt x="78151" y="14812"/>
                    <a:pt x="78403" y="15257"/>
                    <a:pt x="78638" y="15692"/>
                  </a:cubicBezTo>
                  <a:cubicBezTo>
                    <a:pt x="78858" y="16094"/>
                    <a:pt x="79088" y="16490"/>
                    <a:pt x="79332" y="16880"/>
                  </a:cubicBezTo>
                  <a:cubicBezTo>
                    <a:pt x="79454" y="17073"/>
                    <a:pt x="79581" y="17264"/>
                    <a:pt x="79712" y="17456"/>
                  </a:cubicBezTo>
                  <a:cubicBezTo>
                    <a:pt x="79758" y="17525"/>
                    <a:pt x="80063" y="17872"/>
                    <a:pt x="80064" y="17947"/>
                  </a:cubicBezTo>
                  <a:cubicBezTo>
                    <a:pt x="80100" y="17840"/>
                    <a:pt x="80057" y="17727"/>
                    <a:pt x="80016" y="17625"/>
                  </a:cubicBezTo>
                  <a:cubicBezTo>
                    <a:pt x="79742" y="16931"/>
                    <a:pt x="79298" y="16094"/>
                    <a:pt x="78850" y="15240"/>
                  </a:cubicBezTo>
                  <a:lnTo>
                    <a:pt x="78850" y="15240"/>
                  </a:lnTo>
                  <a:cubicBezTo>
                    <a:pt x="79230" y="15568"/>
                    <a:pt x="79626" y="15884"/>
                    <a:pt x="79944" y="16266"/>
                  </a:cubicBezTo>
                  <a:cubicBezTo>
                    <a:pt x="79636" y="15715"/>
                    <a:pt x="79325" y="15163"/>
                    <a:pt x="78968" y="14641"/>
                  </a:cubicBezTo>
                  <a:lnTo>
                    <a:pt x="77929" y="14359"/>
                  </a:lnTo>
                  <a:close/>
                  <a:moveTo>
                    <a:pt x="58206" y="17601"/>
                  </a:moveTo>
                  <a:cubicBezTo>
                    <a:pt x="58348" y="17629"/>
                    <a:pt x="58488" y="17657"/>
                    <a:pt x="58632" y="17684"/>
                  </a:cubicBezTo>
                  <a:cubicBezTo>
                    <a:pt x="58610" y="17773"/>
                    <a:pt x="58592" y="17863"/>
                    <a:pt x="58567" y="17952"/>
                  </a:cubicBezTo>
                  <a:cubicBezTo>
                    <a:pt x="58445" y="17916"/>
                    <a:pt x="58322" y="17883"/>
                    <a:pt x="58199" y="17847"/>
                  </a:cubicBezTo>
                  <a:cubicBezTo>
                    <a:pt x="58203" y="17764"/>
                    <a:pt x="58206" y="17682"/>
                    <a:pt x="58206" y="17601"/>
                  </a:cubicBezTo>
                  <a:close/>
                  <a:moveTo>
                    <a:pt x="45227" y="17972"/>
                  </a:moveTo>
                  <a:cubicBezTo>
                    <a:pt x="45234" y="17973"/>
                    <a:pt x="45237" y="17976"/>
                    <a:pt x="45244" y="17978"/>
                  </a:cubicBezTo>
                  <a:cubicBezTo>
                    <a:pt x="45228" y="17983"/>
                    <a:pt x="45212" y="17986"/>
                    <a:pt x="45198" y="17990"/>
                  </a:cubicBezTo>
                  <a:cubicBezTo>
                    <a:pt x="45207" y="17985"/>
                    <a:pt x="45217" y="17979"/>
                    <a:pt x="45227" y="17972"/>
                  </a:cubicBezTo>
                  <a:close/>
                  <a:moveTo>
                    <a:pt x="58883" y="17730"/>
                  </a:moveTo>
                  <a:cubicBezTo>
                    <a:pt x="58976" y="17748"/>
                    <a:pt x="59072" y="17765"/>
                    <a:pt x="59165" y="17780"/>
                  </a:cubicBezTo>
                  <a:cubicBezTo>
                    <a:pt x="59132" y="17886"/>
                    <a:pt x="59103" y="17992"/>
                    <a:pt x="59072" y="18095"/>
                  </a:cubicBezTo>
                  <a:cubicBezTo>
                    <a:pt x="58987" y="18072"/>
                    <a:pt x="58904" y="18048"/>
                    <a:pt x="58821" y="18023"/>
                  </a:cubicBezTo>
                  <a:cubicBezTo>
                    <a:pt x="58842" y="17926"/>
                    <a:pt x="58861" y="17827"/>
                    <a:pt x="58883" y="17730"/>
                  </a:cubicBezTo>
                  <a:close/>
                  <a:moveTo>
                    <a:pt x="57455" y="18022"/>
                  </a:moveTo>
                  <a:lnTo>
                    <a:pt x="57455" y="18022"/>
                  </a:lnTo>
                  <a:cubicBezTo>
                    <a:pt x="57548" y="18042"/>
                    <a:pt x="57643" y="18064"/>
                    <a:pt x="57736" y="18084"/>
                  </a:cubicBezTo>
                  <a:cubicBezTo>
                    <a:pt x="57735" y="18088"/>
                    <a:pt x="57733" y="18094"/>
                    <a:pt x="57733" y="18101"/>
                  </a:cubicBezTo>
                  <a:cubicBezTo>
                    <a:pt x="57640" y="18074"/>
                    <a:pt x="57547" y="18049"/>
                    <a:pt x="57455" y="18022"/>
                  </a:cubicBezTo>
                  <a:close/>
                  <a:moveTo>
                    <a:pt x="50548" y="15530"/>
                  </a:moveTo>
                  <a:lnTo>
                    <a:pt x="50548" y="15530"/>
                  </a:lnTo>
                  <a:cubicBezTo>
                    <a:pt x="50544" y="15601"/>
                    <a:pt x="50541" y="15673"/>
                    <a:pt x="50537" y="15745"/>
                  </a:cubicBezTo>
                  <a:lnTo>
                    <a:pt x="50518" y="15719"/>
                  </a:lnTo>
                  <a:cubicBezTo>
                    <a:pt x="50154" y="16488"/>
                    <a:pt x="49793" y="17261"/>
                    <a:pt x="49429" y="18031"/>
                  </a:cubicBezTo>
                  <a:cubicBezTo>
                    <a:pt x="49333" y="18056"/>
                    <a:pt x="49235" y="18081"/>
                    <a:pt x="49135" y="18109"/>
                  </a:cubicBezTo>
                  <a:cubicBezTo>
                    <a:pt x="49670" y="17205"/>
                    <a:pt x="50160" y="16321"/>
                    <a:pt x="50548" y="15530"/>
                  </a:cubicBezTo>
                  <a:close/>
                  <a:moveTo>
                    <a:pt x="59391" y="17821"/>
                  </a:moveTo>
                  <a:cubicBezTo>
                    <a:pt x="59571" y="17854"/>
                    <a:pt x="59753" y="17886"/>
                    <a:pt x="59932" y="17916"/>
                  </a:cubicBezTo>
                  <a:cubicBezTo>
                    <a:pt x="59890" y="18045"/>
                    <a:pt x="59847" y="18174"/>
                    <a:pt x="59804" y="18303"/>
                  </a:cubicBezTo>
                  <a:cubicBezTo>
                    <a:pt x="59649" y="18260"/>
                    <a:pt x="59495" y="18216"/>
                    <a:pt x="59337" y="18171"/>
                  </a:cubicBezTo>
                  <a:cubicBezTo>
                    <a:pt x="59356" y="18055"/>
                    <a:pt x="59370" y="17937"/>
                    <a:pt x="59391" y="17821"/>
                  </a:cubicBezTo>
                  <a:close/>
                  <a:moveTo>
                    <a:pt x="58176" y="18177"/>
                  </a:moveTo>
                  <a:lnTo>
                    <a:pt x="58498" y="18246"/>
                  </a:lnTo>
                  <a:cubicBezTo>
                    <a:pt x="58491" y="18270"/>
                    <a:pt x="58487" y="18294"/>
                    <a:pt x="58480" y="18316"/>
                  </a:cubicBezTo>
                  <a:cubicBezTo>
                    <a:pt x="58377" y="18287"/>
                    <a:pt x="58272" y="18257"/>
                    <a:pt x="58170" y="18227"/>
                  </a:cubicBezTo>
                  <a:cubicBezTo>
                    <a:pt x="58172" y="18210"/>
                    <a:pt x="58173" y="18193"/>
                    <a:pt x="58176" y="18177"/>
                  </a:cubicBezTo>
                  <a:close/>
                  <a:moveTo>
                    <a:pt x="16037" y="17078"/>
                  </a:moveTo>
                  <a:lnTo>
                    <a:pt x="16037" y="17078"/>
                  </a:lnTo>
                  <a:cubicBezTo>
                    <a:pt x="16014" y="17472"/>
                    <a:pt x="15970" y="17870"/>
                    <a:pt x="15913" y="18266"/>
                  </a:cubicBezTo>
                  <a:cubicBezTo>
                    <a:pt x="15805" y="18287"/>
                    <a:pt x="15699" y="18307"/>
                    <a:pt x="15592" y="18330"/>
                  </a:cubicBezTo>
                  <a:cubicBezTo>
                    <a:pt x="15734" y="17909"/>
                    <a:pt x="15878" y="17492"/>
                    <a:pt x="16037" y="17078"/>
                  </a:cubicBezTo>
                  <a:close/>
                  <a:moveTo>
                    <a:pt x="13770" y="17662"/>
                  </a:moveTo>
                  <a:lnTo>
                    <a:pt x="13770" y="17662"/>
                  </a:lnTo>
                  <a:cubicBezTo>
                    <a:pt x="13741" y="17893"/>
                    <a:pt x="13711" y="18124"/>
                    <a:pt x="13681" y="18356"/>
                  </a:cubicBezTo>
                  <a:cubicBezTo>
                    <a:pt x="13546" y="18346"/>
                    <a:pt x="13416" y="18345"/>
                    <a:pt x="13281" y="18337"/>
                  </a:cubicBezTo>
                  <a:cubicBezTo>
                    <a:pt x="13384" y="18124"/>
                    <a:pt x="13476" y="17905"/>
                    <a:pt x="13562" y="17684"/>
                  </a:cubicBezTo>
                  <a:cubicBezTo>
                    <a:pt x="13632" y="17677"/>
                    <a:pt x="13703" y="17669"/>
                    <a:pt x="13770" y="17662"/>
                  </a:cubicBezTo>
                  <a:close/>
                  <a:moveTo>
                    <a:pt x="12848" y="17765"/>
                  </a:moveTo>
                  <a:lnTo>
                    <a:pt x="12848" y="17765"/>
                  </a:lnTo>
                  <a:cubicBezTo>
                    <a:pt x="12800" y="17949"/>
                    <a:pt x="12751" y="18131"/>
                    <a:pt x="12701" y="18313"/>
                  </a:cubicBezTo>
                  <a:cubicBezTo>
                    <a:pt x="12535" y="18309"/>
                    <a:pt x="12370" y="18308"/>
                    <a:pt x="12205" y="18308"/>
                  </a:cubicBezTo>
                  <a:cubicBezTo>
                    <a:pt x="11568" y="18308"/>
                    <a:pt x="10940" y="18334"/>
                    <a:pt x="10327" y="18389"/>
                  </a:cubicBezTo>
                  <a:cubicBezTo>
                    <a:pt x="10574" y="18317"/>
                    <a:pt x="10818" y="18230"/>
                    <a:pt x="11057" y="18142"/>
                  </a:cubicBezTo>
                  <a:cubicBezTo>
                    <a:pt x="11270" y="18064"/>
                    <a:pt x="11484" y="17980"/>
                    <a:pt x="11698" y="17900"/>
                  </a:cubicBezTo>
                  <a:cubicBezTo>
                    <a:pt x="12083" y="17857"/>
                    <a:pt x="12466" y="17811"/>
                    <a:pt x="12848" y="17765"/>
                  </a:cubicBezTo>
                  <a:close/>
                  <a:moveTo>
                    <a:pt x="25991" y="18119"/>
                  </a:moveTo>
                  <a:cubicBezTo>
                    <a:pt x="25985" y="18177"/>
                    <a:pt x="25973" y="18234"/>
                    <a:pt x="25963" y="18291"/>
                  </a:cubicBezTo>
                  <a:cubicBezTo>
                    <a:pt x="25957" y="18334"/>
                    <a:pt x="25953" y="18379"/>
                    <a:pt x="25945" y="18422"/>
                  </a:cubicBezTo>
                  <a:cubicBezTo>
                    <a:pt x="25930" y="18372"/>
                    <a:pt x="25914" y="18323"/>
                    <a:pt x="25897" y="18273"/>
                  </a:cubicBezTo>
                  <a:cubicBezTo>
                    <a:pt x="25930" y="18221"/>
                    <a:pt x="25961" y="18170"/>
                    <a:pt x="25991" y="18119"/>
                  </a:cubicBezTo>
                  <a:close/>
                  <a:moveTo>
                    <a:pt x="48668" y="17350"/>
                  </a:moveTo>
                  <a:lnTo>
                    <a:pt x="48668" y="17350"/>
                  </a:lnTo>
                  <a:cubicBezTo>
                    <a:pt x="48473" y="17705"/>
                    <a:pt x="48281" y="18058"/>
                    <a:pt x="48086" y="18409"/>
                  </a:cubicBezTo>
                  <a:cubicBezTo>
                    <a:pt x="48057" y="18416"/>
                    <a:pt x="48026" y="18425"/>
                    <a:pt x="47997" y="18432"/>
                  </a:cubicBezTo>
                  <a:cubicBezTo>
                    <a:pt x="47842" y="18327"/>
                    <a:pt x="47653" y="18264"/>
                    <a:pt x="47463" y="18213"/>
                  </a:cubicBezTo>
                  <a:cubicBezTo>
                    <a:pt x="47581" y="18152"/>
                    <a:pt x="47702" y="18095"/>
                    <a:pt x="47821" y="18033"/>
                  </a:cubicBezTo>
                  <a:cubicBezTo>
                    <a:pt x="48037" y="17920"/>
                    <a:pt x="48254" y="17798"/>
                    <a:pt x="48437" y="17636"/>
                  </a:cubicBezTo>
                  <a:lnTo>
                    <a:pt x="48437" y="17636"/>
                  </a:lnTo>
                  <a:cubicBezTo>
                    <a:pt x="47957" y="17790"/>
                    <a:pt x="47478" y="17943"/>
                    <a:pt x="46998" y="18095"/>
                  </a:cubicBezTo>
                  <a:cubicBezTo>
                    <a:pt x="46914" y="18076"/>
                    <a:pt x="46832" y="18056"/>
                    <a:pt x="46747" y="18035"/>
                  </a:cubicBezTo>
                  <a:cubicBezTo>
                    <a:pt x="46726" y="18018"/>
                    <a:pt x="46699" y="18005"/>
                    <a:pt x="46677" y="17988"/>
                  </a:cubicBezTo>
                  <a:cubicBezTo>
                    <a:pt x="47345" y="17798"/>
                    <a:pt x="48011" y="17592"/>
                    <a:pt x="48668" y="17350"/>
                  </a:cubicBezTo>
                  <a:close/>
                  <a:moveTo>
                    <a:pt x="14775" y="17565"/>
                  </a:moveTo>
                  <a:lnTo>
                    <a:pt x="14775" y="17565"/>
                  </a:lnTo>
                  <a:cubicBezTo>
                    <a:pt x="14768" y="17859"/>
                    <a:pt x="14768" y="18155"/>
                    <a:pt x="14770" y="18446"/>
                  </a:cubicBezTo>
                  <a:cubicBezTo>
                    <a:pt x="14620" y="18430"/>
                    <a:pt x="14471" y="18420"/>
                    <a:pt x="14318" y="18405"/>
                  </a:cubicBezTo>
                  <a:cubicBezTo>
                    <a:pt x="14396" y="18134"/>
                    <a:pt x="14471" y="17859"/>
                    <a:pt x="14544" y="17583"/>
                  </a:cubicBezTo>
                  <a:cubicBezTo>
                    <a:pt x="14621" y="17579"/>
                    <a:pt x="14699" y="17572"/>
                    <a:pt x="14775" y="17565"/>
                  </a:cubicBezTo>
                  <a:close/>
                  <a:moveTo>
                    <a:pt x="58752" y="18302"/>
                  </a:moveTo>
                  <a:cubicBezTo>
                    <a:pt x="58832" y="18317"/>
                    <a:pt x="58911" y="18336"/>
                    <a:pt x="58993" y="18352"/>
                  </a:cubicBezTo>
                  <a:cubicBezTo>
                    <a:pt x="58981" y="18386"/>
                    <a:pt x="58971" y="18418"/>
                    <a:pt x="58960" y="18452"/>
                  </a:cubicBezTo>
                  <a:cubicBezTo>
                    <a:pt x="58883" y="18430"/>
                    <a:pt x="58808" y="18409"/>
                    <a:pt x="58731" y="18387"/>
                  </a:cubicBezTo>
                  <a:lnTo>
                    <a:pt x="58752" y="18302"/>
                  </a:lnTo>
                  <a:close/>
                  <a:moveTo>
                    <a:pt x="46015" y="18171"/>
                  </a:moveTo>
                  <a:cubicBezTo>
                    <a:pt x="46160" y="18207"/>
                    <a:pt x="46306" y="18241"/>
                    <a:pt x="46452" y="18273"/>
                  </a:cubicBezTo>
                  <a:cubicBezTo>
                    <a:pt x="46260" y="18334"/>
                    <a:pt x="46069" y="18395"/>
                    <a:pt x="45880" y="18456"/>
                  </a:cubicBezTo>
                  <a:cubicBezTo>
                    <a:pt x="45744" y="18406"/>
                    <a:pt x="45608" y="18357"/>
                    <a:pt x="45472" y="18309"/>
                  </a:cubicBezTo>
                  <a:cubicBezTo>
                    <a:pt x="45652" y="18264"/>
                    <a:pt x="45833" y="18217"/>
                    <a:pt x="46015" y="18171"/>
                  </a:cubicBezTo>
                  <a:close/>
                  <a:moveTo>
                    <a:pt x="60104" y="17947"/>
                  </a:moveTo>
                  <a:cubicBezTo>
                    <a:pt x="60268" y="17976"/>
                    <a:pt x="60435" y="18005"/>
                    <a:pt x="60598" y="18031"/>
                  </a:cubicBezTo>
                  <a:cubicBezTo>
                    <a:pt x="60544" y="18184"/>
                    <a:pt x="60491" y="18334"/>
                    <a:pt x="60433" y="18482"/>
                  </a:cubicBezTo>
                  <a:cubicBezTo>
                    <a:pt x="60290" y="18443"/>
                    <a:pt x="60147" y="18402"/>
                    <a:pt x="60005" y="18360"/>
                  </a:cubicBezTo>
                  <a:cubicBezTo>
                    <a:pt x="60036" y="18223"/>
                    <a:pt x="60069" y="18084"/>
                    <a:pt x="60104" y="17947"/>
                  </a:cubicBezTo>
                  <a:close/>
                  <a:moveTo>
                    <a:pt x="43239" y="18410"/>
                  </a:moveTo>
                  <a:cubicBezTo>
                    <a:pt x="43303" y="18423"/>
                    <a:pt x="43372" y="18436"/>
                    <a:pt x="43437" y="18451"/>
                  </a:cubicBezTo>
                  <a:cubicBezTo>
                    <a:pt x="43406" y="18469"/>
                    <a:pt x="43374" y="18486"/>
                    <a:pt x="43343" y="18505"/>
                  </a:cubicBezTo>
                  <a:cubicBezTo>
                    <a:pt x="43229" y="18538"/>
                    <a:pt x="43114" y="18570"/>
                    <a:pt x="42999" y="18601"/>
                  </a:cubicBezTo>
                  <a:cubicBezTo>
                    <a:pt x="42994" y="18601"/>
                    <a:pt x="42988" y="18600"/>
                    <a:pt x="42981" y="18597"/>
                  </a:cubicBezTo>
                  <a:cubicBezTo>
                    <a:pt x="43067" y="18535"/>
                    <a:pt x="43153" y="18473"/>
                    <a:pt x="43239" y="18410"/>
                  </a:cubicBezTo>
                  <a:close/>
                  <a:moveTo>
                    <a:pt x="60746" y="18058"/>
                  </a:moveTo>
                  <a:cubicBezTo>
                    <a:pt x="60929" y="18088"/>
                    <a:pt x="61111" y="18119"/>
                    <a:pt x="61293" y="18150"/>
                  </a:cubicBezTo>
                  <a:cubicBezTo>
                    <a:pt x="61197" y="18316"/>
                    <a:pt x="61100" y="18481"/>
                    <a:pt x="61002" y="18645"/>
                  </a:cubicBezTo>
                  <a:lnTo>
                    <a:pt x="60621" y="18538"/>
                  </a:lnTo>
                  <a:cubicBezTo>
                    <a:pt x="60664" y="18379"/>
                    <a:pt x="60706" y="18217"/>
                    <a:pt x="60746" y="18058"/>
                  </a:cubicBezTo>
                  <a:close/>
                  <a:moveTo>
                    <a:pt x="59298" y="18418"/>
                  </a:moveTo>
                  <a:cubicBezTo>
                    <a:pt x="59446" y="18451"/>
                    <a:pt x="59591" y="18482"/>
                    <a:pt x="59735" y="18514"/>
                  </a:cubicBezTo>
                  <a:cubicBezTo>
                    <a:pt x="59718" y="18561"/>
                    <a:pt x="59702" y="18610"/>
                    <a:pt x="59685" y="18658"/>
                  </a:cubicBezTo>
                  <a:cubicBezTo>
                    <a:pt x="59549" y="18621"/>
                    <a:pt x="59413" y="18581"/>
                    <a:pt x="59277" y="18542"/>
                  </a:cubicBezTo>
                  <a:lnTo>
                    <a:pt x="59298" y="18418"/>
                  </a:lnTo>
                  <a:close/>
                  <a:moveTo>
                    <a:pt x="24645" y="17331"/>
                  </a:moveTo>
                  <a:cubicBezTo>
                    <a:pt x="24678" y="17393"/>
                    <a:pt x="24713" y="17454"/>
                    <a:pt x="24747" y="17519"/>
                  </a:cubicBezTo>
                  <a:cubicBezTo>
                    <a:pt x="24739" y="17672"/>
                    <a:pt x="24726" y="17827"/>
                    <a:pt x="24720" y="17985"/>
                  </a:cubicBezTo>
                  <a:cubicBezTo>
                    <a:pt x="24764" y="17907"/>
                    <a:pt x="24805" y="17833"/>
                    <a:pt x="24846" y="17755"/>
                  </a:cubicBezTo>
                  <a:cubicBezTo>
                    <a:pt x="24870" y="17829"/>
                    <a:pt x="24896" y="17900"/>
                    <a:pt x="24922" y="17972"/>
                  </a:cubicBezTo>
                  <a:cubicBezTo>
                    <a:pt x="24912" y="17995"/>
                    <a:pt x="24901" y="18018"/>
                    <a:pt x="24889" y="18042"/>
                  </a:cubicBezTo>
                  <a:cubicBezTo>
                    <a:pt x="24790" y="18250"/>
                    <a:pt x="24691" y="18458"/>
                    <a:pt x="24595" y="18667"/>
                  </a:cubicBezTo>
                  <a:cubicBezTo>
                    <a:pt x="24514" y="18403"/>
                    <a:pt x="24428" y="18144"/>
                    <a:pt x="24339" y="17884"/>
                  </a:cubicBezTo>
                  <a:cubicBezTo>
                    <a:pt x="24445" y="17701"/>
                    <a:pt x="24545" y="17515"/>
                    <a:pt x="24645" y="17331"/>
                  </a:cubicBezTo>
                  <a:close/>
                  <a:moveTo>
                    <a:pt x="23211" y="17300"/>
                  </a:moveTo>
                  <a:cubicBezTo>
                    <a:pt x="23394" y="17569"/>
                    <a:pt x="23579" y="17834"/>
                    <a:pt x="23764" y="18099"/>
                  </a:cubicBezTo>
                  <a:cubicBezTo>
                    <a:pt x="23750" y="18124"/>
                    <a:pt x="23738" y="18151"/>
                    <a:pt x="23724" y="18178"/>
                  </a:cubicBezTo>
                  <a:cubicBezTo>
                    <a:pt x="23628" y="18357"/>
                    <a:pt x="23529" y="18535"/>
                    <a:pt x="23433" y="18716"/>
                  </a:cubicBezTo>
                  <a:cubicBezTo>
                    <a:pt x="23409" y="18537"/>
                    <a:pt x="23381" y="18359"/>
                    <a:pt x="23353" y="18181"/>
                  </a:cubicBezTo>
                  <a:cubicBezTo>
                    <a:pt x="23307" y="17887"/>
                    <a:pt x="23259" y="17592"/>
                    <a:pt x="23211" y="17300"/>
                  </a:cubicBezTo>
                  <a:close/>
                  <a:moveTo>
                    <a:pt x="47066" y="18396"/>
                  </a:moveTo>
                  <a:cubicBezTo>
                    <a:pt x="47291" y="18438"/>
                    <a:pt x="47517" y="18475"/>
                    <a:pt x="47743" y="18504"/>
                  </a:cubicBezTo>
                  <a:cubicBezTo>
                    <a:pt x="47700" y="18515"/>
                    <a:pt x="47657" y="18528"/>
                    <a:pt x="47613" y="18539"/>
                  </a:cubicBezTo>
                  <a:cubicBezTo>
                    <a:pt x="47308" y="18621"/>
                    <a:pt x="47001" y="18688"/>
                    <a:pt x="46691" y="18752"/>
                  </a:cubicBezTo>
                  <a:cubicBezTo>
                    <a:pt x="46610" y="18719"/>
                    <a:pt x="46527" y="18687"/>
                    <a:pt x="46441" y="18658"/>
                  </a:cubicBezTo>
                  <a:cubicBezTo>
                    <a:pt x="46653" y="18575"/>
                    <a:pt x="46861" y="18488"/>
                    <a:pt x="47066" y="18396"/>
                  </a:cubicBezTo>
                  <a:close/>
                  <a:moveTo>
                    <a:pt x="44109" y="18625"/>
                  </a:moveTo>
                  <a:cubicBezTo>
                    <a:pt x="44235" y="18680"/>
                    <a:pt x="44364" y="18733"/>
                    <a:pt x="44493" y="18790"/>
                  </a:cubicBezTo>
                  <a:cubicBezTo>
                    <a:pt x="44271" y="18779"/>
                    <a:pt x="44053" y="18766"/>
                    <a:pt x="43832" y="18754"/>
                  </a:cubicBezTo>
                  <a:cubicBezTo>
                    <a:pt x="43912" y="18711"/>
                    <a:pt x="43996" y="18676"/>
                    <a:pt x="44077" y="18633"/>
                  </a:cubicBezTo>
                  <a:cubicBezTo>
                    <a:pt x="44087" y="18631"/>
                    <a:pt x="44097" y="18627"/>
                    <a:pt x="44109" y="18625"/>
                  </a:cubicBezTo>
                  <a:close/>
                  <a:moveTo>
                    <a:pt x="59960" y="18559"/>
                  </a:moveTo>
                  <a:cubicBezTo>
                    <a:pt x="60097" y="18590"/>
                    <a:pt x="60230" y="18617"/>
                    <a:pt x="60366" y="18647"/>
                  </a:cubicBezTo>
                  <a:cubicBezTo>
                    <a:pt x="60342" y="18710"/>
                    <a:pt x="60319" y="18769"/>
                    <a:pt x="60294" y="18830"/>
                  </a:cubicBezTo>
                  <a:cubicBezTo>
                    <a:pt x="60171" y="18795"/>
                    <a:pt x="60046" y="18760"/>
                    <a:pt x="59922" y="18724"/>
                  </a:cubicBezTo>
                  <a:cubicBezTo>
                    <a:pt x="59935" y="18671"/>
                    <a:pt x="59947" y="18615"/>
                    <a:pt x="59960" y="18559"/>
                  </a:cubicBezTo>
                  <a:close/>
                  <a:moveTo>
                    <a:pt x="49687" y="18396"/>
                  </a:moveTo>
                  <a:lnTo>
                    <a:pt x="49687" y="18396"/>
                  </a:lnTo>
                  <a:cubicBezTo>
                    <a:pt x="49615" y="18552"/>
                    <a:pt x="49542" y="18709"/>
                    <a:pt x="49468" y="18865"/>
                  </a:cubicBezTo>
                  <a:cubicBezTo>
                    <a:pt x="49438" y="18872"/>
                    <a:pt x="49406" y="18881"/>
                    <a:pt x="49374" y="18888"/>
                  </a:cubicBezTo>
                  <a:cubicBezTo>
                    <a:pt x="49465" y="18729"/>
                    <a:pt x="49552" y="18571"/>
                    <a:pt x="49642" y="18410"/>
                  </a:cubicBezTo>
                  <a:cubicBezTo>
                    <a:pt x="49657" y="18406"/>
                    <a:pt x="49673" y="18402"/>
                    <a:pt x="49687" y="18396"/>
                  </a:cubicBezTo>
                  <a:close/>
                  <a:moveTo>
                    <a:pt x="24240" y="18051"/>
                  </a:moveTo>
                  <a:cubicBezTo>
                    <a:pt x="24352" y="18279"/>
                    <a:pt x="24459" y="18508"/>
                    <a:pt x="24562" y="18737"/>
                  </a:cubicBezTo>
                  <a:cubicBezTo>
                    <a:pt x="24528" y="18807"/>
                    <a:pt x="24498" y="18876"/>
                    <a:pt x="24463" y="18946"/>
                  </a:cubicBezTo>
                  <a:cubicBezTo>
                    <a:pt x="24354" y="18710"/>
                    <a:pt x="24241" y="18473"/>
                    <a:pt x="24129" y="18238"/>
                  </a:cubicBezTo>
                  <a:cubicBezTo>
                    <a:pt x="24165" y="18178"/>
                    <a:pt x="24203" y="18115"/>
                    <a:pt x="24240" y="18051"/>
                  </a:cubicBezTo>
                  <a:close/>
                  <a:moveTo>
                    <a:pt x="62064" y="18273"/>
                  </a:moveTo>
                  <a:cubicBezTo>
                    <a:pt x="62193" y="18294"/>
                    <a:pt x="62322" y="18314"/>
                    <a:pt x="62450" y="18336"/>
                  </a:cubicBezTo>
                  <a:cubicBezTo>
                    <a:pt x="62329" y="18544"/>
                    <a:pt x="62208" y="18752"/>
                    <a:pt x="62083" y="18954"/>
                  </a:cubicBezTo>
                  <a:cubicBezTo>
                    <a:pt x="62027" y="18938"/>
                    <a:pt x="61970" y="18922"/>
                    <a:pt x="61914" y="18903"/>
                  </a:cubicBezTo>
                  <a:cubicBezTo>
                    <a:pt x="61961" y="18694"/>
                    <a:pt x="62010" y="18481"/>
                    <a:pt x="62064" y="18273"/>
                  </a:cubicBezTo>
                  <a:close/>
                  <a:moveTo>
                    <a:pt x="47801" y="18934"/>
                  </a:moveTo>
                  <a:lnTo>
                    <a:pt x="47801" y="18934"/>
                  </a:lnTo>
                  <a:cubicBezTo>
                    <a:pt x="47794" y="18945"/>
                    <a:pt x="47788" y="18958"/>
                    <a:pt x="47779" y="18969"/>
                  </a:cubicBezTo>
                  <a:cubicBezTo>
                    <a:pt x="47742" y="18968"/>
                    <a:pt x="47703" y="18967"/>
                    <a:pt x="47667" y="18965"/>
                  </a:cubicBezTo>
                  <a:cubicBezTo>
                    <a:pt x="47712" y="18954"/>
                    <a:pt x="47755" y="18944"/>
                    <a:pt x="47801" y="18934"/>
                  </a:cubicBezTo>
                  <a:close/>
                  <a:moveTo>
                    <a:pt x="60574" y="18694"/>
                  </a:moveTo>
                  <a:cubicBezTo>
                    <a:pt x="60693" y="18721"/>
                    <a:pt x="60809" y="18750"/>
                    <a:pt x="60925" y="18774"/>
                  </a:cubicBezTo>
                  <a:cubicBezTo>
                    <a:pt x="60886" y="18840"/>
                    <a:pt x="60849" y="18911"/>
                    <a:pt x="60809" y="18977"/>
                  </a:cubicBezTo>
                  <a:cubicBezTo>
                    <a:pt x="60713" y="18948"/>
                    <a:pt x="60614" y="18922"/>
                    <a:pt x="60515" y="18895"/>
                  </a:cubicBezTo>
                  <a:cubicBezTo>
                    <a:pt x="60535" y="18829"/>
                    <a:pt x="60555" y="18760"/>
                    <a:pt x="60574" y="18694"/>
                  </a:cubicBezTo>
                  <a:close/>
                  <a:moveTo>
                    <a:pt x="49185" y="18558"/>
                  </a:moveTo>
                  <a:cubicBezTo>
                    <a:pt x="49115" y="18701"/>
                    <a:pt x="49048" y="18843"/>
                    <a:pt x="48982" y="18987"/>
                  </a:cubicBezTo>
                  <a:cubicBezTo>
                    <a:pt x="48924" y="19001"/>
                    <a:pt x="48867" y="19015"/>
                    <a:pt x="48810" y="19027"/>
                  </a:cubicBezTo>
                  <a:cubicBezTo>
                    <a:pt x="48740" y="19024"/>
                    <a:pt x="48668" y="19020"/>
                    <a:pt x="48598" y="19015"/>
                  </a:cubicBezTo>
                  <a:cubicBezTo>
                    <a:pt x="48666" y="18901"/>
                    <a:pt x="48735" y="18786"/>
                    <a:pt x="48805" y="18671"/>
                  </a:cubicBezTo>
                  <a:cubicBezTo>
                    <a:pt x="48933" y="18635"/>
                    <a:pt x="49058" y="18595"/>
                    <a:pt x="49185" y="18558"/>
                  </a:cubicBezTo>
                  <a:close/>
                  <a:moveTo>
                    <a:pt x="62628" y="18365"/>
                  </a:moveTo>
                  <a:cubicBezTo>
                    <a:pt x="62752" y="18385"/>
                    <a:pt x="62877" y="18403"/>
                    <a:pt x="63000" y="18423"/>
                  </a:cubicBezTo>
                  <a:cubicBezTo>
                    <a:pt x="62807" y="18638"/>
                    <a:pt x="62606" y="18846"/>
                    <a:pt x="62391" y="19041"/>
                  </a:cubicBezTo>
                  <a:lnTo>
                    <a:pt x="62256" y="19004"/>
                  </a:lnTo>
                  <a:cubicBezTo>
                    <a:pt x="62380" y="18793"/>
                    <a:pt x="62507" y="18581"/>
                    <a:pt x="62628" y="18365"/>
                  </a:cubicBezTo>
                  <a:close/>
                  <a:moveTo>
                    <a:pt x="63337" y="18478"/>
                  </a:moveTo>
                  <a:cubicBezTo>
                    <a:pt x="63519" y="18506"/>
                    <a:pt x="63701" y="18535"/>
                    <a:pt x="63873" y="18561"/>
                  </a:cubicBezTo>
                  <a:cubicBezTo>
                    <a:pt x="63695" y="18690"/>
                    <a:pt x="63516" y="18815"/>
                    <a:pt x="63331" y="18931"/>
                  </a:cubicBezTo>
                  <a:cubicBezTo>
                    <a:pt x="63152" y="18989"/>
                    <a:pt x="62977" y="19045"/>
                    <a:pt x="62798" y="19106"/>
                  </a:cubicBezTo>
                  <a:cubicBezTo>
                    <a:pt x="62993" y="18909"/>
                    <a:pt x="63171" y="18696"/>
                    <a:pt x="63337" y="18478"/>
                  </a:cubicBezTo>
                  <a:close/>
                  <a:moveTo>
                    <a:pt x="14775" y="19141"/>
                  </a:moveTo>
                  <a:lnTo>
                    <a:pt x="14775" y="19156"/>
                  </a:lnTo>
                  <a:cubicBezTo>
                    <a:pt x="14772" y="19174"/>
                    <a:pt x="14768" y="19190"/>
                    <a:pt x="14763" y="19206"/>
                  </a:cubicBezTo>
                  <a:cubicBezTo>
                    <a:pt x="14722" y="19203"/>
                    <a:pt x="14679" y="19196"/>
                    <a:pt x="14637" y="19190"/>
                  </a:cubicBezTo>
                  <a:cubicBezTo>
                    <a:pt x="14684" y="19174"/>
                    <a:pt x="14730" y="19159"/>
                    <a:pt x="14775" y="19141"/>
                  </a:cubicBezTo>
                  <a:close/>
                  <a:moveTo>
                    <a:pt x="61895" y="19001"/>
                  </a:moveTo>
                  <a:cubicBezTo>
                    <a:pt x="61941" y="19010"/>
                    <a:pt x="61988" y="19020"/>
                    <a:pt x="62034" y="19031"/>
                  </a:cubicBezTo>
                  <a:cubicBezTo>
                    <a:pt x="61984" y="19113"/>
                    <a:pt x="61932" y="19197"/>
                    <a:pt x="61878" y="19282"/>
                  </a:cubicBezTo>
                  <a:cubicBezTo>
                    <a:pt x="61868" y="19278"/>
                    <a:pt x="61857" y="19275"/>
                    <a:pt x="61842" y="19273"/>
                  </a:cubicBezTo>
                  <a:cubicBezTo>
                    <a:pt x="61859" y="19180"/>
                    <a:pt x="61877" y="19091"/>
                    <a:pt x="61895" y="19001"/>
                  </a:cubicBezTo>
                  <a:close/>
                  <a:moveTo>
                    <a:pt x="62213" y="19073"/>
                  </a:moveTo>
                  <a:cubicBezTo>
                    <a:pt x="62251" y="19080"/>
                    <a:pt x="62289" y="19090"/>
                    <a:pt x="62325" y="19097"/>
                  </a:cubicBezTo>
                  <a:cubicBezTo>
                    <a:pt x="62241" y="19174"/>
                    <a:pt x="62156" y="19249"/>
                    <a:pt x="62069" y="19321"/>
                  </a:cubicBezTo>
                  <a:cubicBezTo>
                    <a:pt x="62120" y="19240"/>
                    <a:pt x="62165" y="19154"/>
                    <a:pt x="62213" y="19073"/>
                  </a:cubicBezTo>
                  <a:close/>
                  <a:moveTo>
                    <a:pt x="15606" y="18859"/>
                  </a:moveTo>
                  <a:cubicBezTo>
                    <a:pt x="15676" y="18859"/>
                    <a:pt x="15748" y="18860"/>
                    <a:pt x="15818" y="18860"/>
                  </a:cubicBezTo>
                  <a:cubicBezTo>
                    <a:pt x="15814" y="18881"/>
                    <a:pt x="15812" y="18896"/>
                    <a:pt x="15811" y="18913"/>
                  </a:cubicBezTo>
                  <a:cubicBezTo>
                    <a:pt x="15777" y="19060"/>
                    <a:pt x="15738" y="19203"/>
                    <a:pt x="15703" y="19348"/>
                  </a:cubicBezTo>
                  <a:cubicBezTo>
                    <a:pt x="15617" y="19332"/>
                    <a:pt x="15531" y="19319"/>
                    <a:pt x="15445" y="19306"/>
                  </a:cubicBezTo>
                  <a:cubicBezTo>
                    <a:pt x="15458" y="19170"/>
                    <a:pt x="15468" y="19038"/>
                    <a:pt x="15480" y="18902"/>
                  </a:cubicBezTo>
                  <a:cubicBezTo>
                    <a:pt x="15523" y="18888"/>
                    <a:pt x="15563" y="18873"/>
                    <a:pt x="15606" y="18859"/>
                  </a:cubicBezTo>
                  <a:close/>
                  <a:moveTo>
                    <a:pt x="62863" y="19220"/>
                  </a:moveTo>
                  <a:cubicBezTo>
                    <a:pt x="62989" y="19252"/>
                    <a:pt x="63116" y="19278"/>
                    <a:pt x="63244" y="19309"/>
                  </a:cubicBezTo>
                  <a:cubicBezTo>
                    <a:pt x="62966" y="19325"/>
                    <a:pt x="62688" y="19361"/>
                    <a:pt x="62413" y="19369"/>
                  </a:cubicBezTo>
                  <a:cubicBezTo>
                    <a:pt x="62563" y="19319"/>
                    <a:pt x="62712" y="19270"/>
                    <a:pt x="62863" y="19220"/>
                  </a:cubicBezTo>
                  <a:close/>
                  <a:moveTo>
                    <a:pt x="24005" y="18446"/>
                  </a:moveTo>
                  <a:cubicBezTo>
                    <a:pt x="24145" y="18644"/>
                    <a:pt x="24284" y="18838"/>
                    <a:pt x="24425" y="19031"/>
                  </a:cubicBezTo>
                  <a:cubicBezTo>
                    <a:pt x="24380" y="19127"/>
                    <a:pt x="24333" y="19225"/>
                    <a:pt x="24289" y="19321"/>
                  </a:cubicBezTo>
                  <a:cubicBezTo>
                    <a:pt x="24025" y="19361"/>
                    <a:pt x="23761" y="19402"/>
                    <a:pt x="23499" y="19445"/>
                  </a:cubicBezTo>
                  <a:cubicBezTo>
                    <a:pt x="23495" y="19378"/>
                    <a:pt x="23492" y="19310"/>
                    <a:pt x="23487" y="19245"/>
                  </a:cubicBezTo>
                  <a:cubicBezTo>
                    <a:pt x="23668" y="18984"/>
                    <a:pt x="23840" y="18717"/>
                    <a:pt x="24005" y="18446"/>
                  </a:cubicBezTo>
                  <a:close/>
                  <a:moveTo>
                    <a:pt x="991" y="13986"/>
                  </a:moveTo>
                  <a:cubicBezTo>
                    <a:pt x="877" y="14051"/>
                    <a:pt x="775" y="14122"/>
                    <a:pt x="683" y="14200"/>
                  </a:cubicBezTo>
                  <a:cubicBezTo>
                    <a:pt x="1331" y="15995"/>
                    <a:pt x="1980" y="17794"/>
                    <a:pt x="2631" y="19590"/>
                  </a:cubicBezTo>
                  <a:cubicBezTo>
                    <a:pt x="2053" y="17733"/>
                    <a:pt x="1509" y="15862"/>
                    <a:pt x="991" y="13986"/>
                  </a:cubicBezTo>
                  <a:close/>
                  <a:moveTo>
                    <a:pt x="21459" y="18524"/>
                  </a:moveTo>
                  <a:cubicBezTo>
                    <a:pt x="21955" y="18869"/>
                    <a:pt x="22460" y="19204"/>
                    <a:pt x="22966" y="19538"/>
                  </a:cubicBezTo>
                  <a:cubicBezTo>
                    <a:pt x="22841" y="19561"/>
                    <a:pt x="22718" y="19583"/>
                    <a:pt x="22593" y="19604"/>
                  </a:cubicBezTo>
                  <a:cubicBezTo>
                    <a:pt x="22209" y="19252"/>
                    <a:pt x="21829" y="18893"/>
                    <a:pt x="21459" y="18524"/>
                  </a:cubicBezTo>
                  <a:close/>
                  <a:moveTo>
                    <a:pt x="63631" y="18967"/>
                  </a:moveTo>
                  <a:cubicBezTo>
                    <a:pt x="64841" y="19110"/>
                    <a:pt x="66075" y="19204"/>
                    <a:pt x="67287" y="19206"/>
                  </a:cubicBezTo>
                  <a:cubicBezTo>
                    <a:pt x="67536" y="19206"/>
                    <a:pt x="67787" y="19199"/>
                    <a:pt x="68032" y="19163"/>
                  </a:cubicBezTo>
                  <a:lnTo>
                    <a:pt x="68032" y="19163"/>
                  </a:lnTo>
                  <a:cubicBezTo>
                    <a:pt x="67638" y="19313"/>
                    <a:pt x="67234" y="19467"/>
                    <a:pt x="66813" y="19620"/>
                  </a:cubicBezTo>
                  <a:cubicBezTo>
                    <a:pt x="66142" y="19491"/>
                    <a:pt x="65465" y="19399"/>
                    <a:pt x="64786" y="19349"/>
                  </a:cubicBezTo>
                  <a:cubicBezTo>
                    <a:pt x="64369" y="19320"/>
                    <a:pt x="63953" y="19303"/>
                    <a:pt x="63535" y="19303"/>
                  </a:cubicBezTo>
                  <a:cubicBezTo>
                    <a:pt x="63487" y="19303"/>
                    <a:pt x="63440" y="19303"/>
                    <a:pt x="63393" y="19303"/>
                  </a:cubicBezTo>
                  <a:cubicBezTo>
                    <a:pt x="63369" y="19305"/>
                    <a:pt x="63344" y="19306"/>
                    <a:pt x="63321" y="19306"/>
                  </a:cubicBezTo>
                  <a:cubicBezTo>
                    <a:pt x="63192" y="19270"/>
                    <a:pt x="63063" y="19233"/>
                    <a:pt x="62936" y="19197"/>
                  </a:cubicBezTo>
                  <a:cubicBezTo>
                    <a:pt x="63168" y="19120"/>
                    <a:pt x="63400" y="19044"/>
                    <a:pt x="63631" y="18967"/>
                  </a:cubicBezTo>
                  <a:close/>
                  <a:moveTo>
                    <a:pt x="49079" y="19683"/>
                  </a:moveTo>
                  <a:cubicBezTo>
                    <a:pt x="49073" y="19693"/>
                    <a:pt x="49071" y="19705"/>
                    <a:pt x="49065" y="19713"/>
                  </a:cubicBezTo>
                  <a:cubicBezTo>
                    <a:pt x="49013" y="19719"/>
                    <a:pt x="48957" y="19725"/>
                    <a:pt x="48904" y="19726"/>
                  </a:cubicBezTo>
                  <a:cubicBezTo>
                    <a:pt x="48912" y="19712"/>
                    <a:pt x="48920" y="19697"/>
                    <a:pt x="48927" y="19683"/>
                  </a:cubicBezTo>
                  <a:close/>
                  <a:moveTo>
                    <a:pt x="48191" y="19677"/>
                  </a:moveTo>
                  <a:cubicBezTo>
                    <a:pt x="48345" y="19679"/>
                    <a:pt x="48499" y="19682"/>
                    <a:pt x="48654" y="19682"/>
                  </a:cubicBezTo>
                  <a:cubicBezTo>
                    <a:pt x="48644" y="19705"/>
                    <a:pt x="48632" y="19726"/>
                    <a:pt x="48623" y="19748"/>
                  </a:cubicBezTo>
                  <a:cubicBezTo>
                    <a:pt x="48456" y="19761"/>
                    <a:pt x="48290" y="19772"/>
                    <a:pt x="48125" y="19785"/>
                  </a:cubicBezTo>
                  <a:cubicBezTo>
                    <a:pt x="48146" y="19749"/>
                    <a:pt x="48169" y="19715"/>
                    <a:pt x="48191" y="19677"/>
                  </a:cubicBezTo>
                  <a:close/>
                  <a:moveTo>
                    <a:pt x="72065" y="18336"/>
                  </a:moveTo>
                  <a:lnTo>
                    <a:pt x="72065" y="18336"/>
                  </a:lnTo>
                  <a:cubicBezTo>
                    <a:pt x="70979" y="18780"/>
                    <a:pt x="69894" y="19223"/>
                    <a:pt x="68805" y="19656"/>
                  </a:cubicBezTo>
                  <a:cubicBezTo>
                    <a:pt x="68631" y="19725"/>
                    <a:pt x="68455" y="19793"/>
                    <a:pt x="68282" y="19864"/>
                  </a:cubicBezTo>
                  <a:lnTo>
                    <a:pt x="67516" y="19772"/>
                  </a:lnTo>
                  <a:cubicBezTo>
                    <a:pt x="67286" y="19718"/>
                    <a:pt x="67055" y="19667"/>
                    <a:pt x="66821" y="19622"/>
                  </a:cubicBezTo>
                  <a:cubicBezTo>
                    <a:pt x="69033" y="18869"/>
                    <a:pt x="69878" y="18839"/>
                    <a:pt x="72065" y="18336"/>
                  </a:cubicBezTo>
                  <a:close/>
                  <a:moveTo>
                    <a:pt x="47097" y="19665"/>
                  </a:moveTo>
                  <a:cubicBezTo>
                    <a:pt x="47197" y="19666"/>
                    <a:pt x="47299" y="19669"/>
                    <a:pt x="47399" y="19670"/>
                  </a:cubicBezTo>
                  <a:cubicBezTo>
                    <a:pt x="47367" y="19729"/>
                    <a:pt x="47335" y="19791"/>
                    <a:pt x="47305" y="19849"/>
                  </a:cubicBezTo>
                  <a:cubicBezTo>
                    <a:pt x="47170" y="19858"/>
                    <a:pt x="47041" y="19869"/>
                    <a:pt x="46908" y="19878"/>
                  </a:cubicBezTo>
                  <a:cubicBezTo>
                    <a:pt x="46776" y="19839"/>
                    <a:pt x="46643" y="19801"/>
                    <a:pt x="46512" y="19765"/>
                  </a:cubicBezTo>
                  <a:cubicBezTo>
                    <a:pt x="46577" y="19755"/>
                    <a:pt x="46640" y="19743"/>
                    <a:pt x="46704" y="19730"/>
                  </a:cubicBezTo>
                  <a:cubicBezTo>
                    <a:pt x="46776" y="19762"/>
                    <a:pt x="46846" y="19792"/>
                    <a:pt x="46918" y="19822"/>
                  </a:cubicBezTo>
                  <a:cubicBezTo>
                    <a:pt x="46852" y="19791"/>
                    <a:pt x="46790" y="19759"/>
                    <a:pt x="46727" y="19729"/>
                  </a:cubicBezTo>
                  <a:cubicBezTo>
                    <a:pt x="46849" y="19708"/>
                    <a:pt x="46972" y="19687"/>
                    <a:pt x="47097" y="19665"/>
                  </a:cubicBezTo>
                  <a:close/>
                  <a:moveTo>
                    <a:pt x="70591" y="19427"/>
                  </a:moveTo>
                  <a:lnTo>
                    <a:pt x="70591" y="19427"/>
                  </a:lnTo>
                  <a:cubicBezTo>
                    <a:pt x="70168" y="19632"/>
                    <a:pt x="69759" y="19808"/>
                    <a:pt x="69351" y="19993"/>
                  </a:cubicBezTo>
                  <a:lnTo>
                    <a:pt x="68765" y="19922"/>
                  </a:lnTo>
                  <a:cubicBezTo>
                    <a:pt x="69385" y="19786"/>
                    <a:pt x="70000" y="19629"/>
                    <a:pt x="70591" y="19427"/>
                  </a:cubicBezTo>
                  <a:close/>
                  <a:moveTo>
                    <a:pt x="19436" y="17826"/>
                  </a:moveTo>
                  <a:lnTo>
                    <a:pt x="19436" y="17826"/>
                  </a:lnTo>
                  <a:cubicBezTo>
                    <a:pt x="19575" y="17866"/>
                    <a:pt x="19715" y="17909"/>
                    <a:pt x="19853" y="17952"/>
                  </a:cubicBezTo>
                  <a:cubicBezTo>
                    <a:pt x="20726" y="18640"/>
                    <a:pt x="21636" y="19295"/>
                    <a:pt x="22536" y="19943"/>
                  </a:cubicBezTo>
                  <a:cubicBezTo>
                    <a:pt x="22572" y="19968"/>
                    <a:pt x="22610" y="19994"/>
                    <a:pt x="22647" y="20020"/>
                  </a:cubicBezTo>
                  <a:cubicBezTo>
                    <a:pt x="22650" y="20030"/>
                    <a:pt x="22655" y="20041"/>
                    <a:pt x="22656" y="20054"/>
                  </a:cubicBezTo>
                  <a:cubicBezTo>
                    <a:pt x="22233" y="19848"/>
                    <a:pt x="21800" y="19642"/>
                    <a:pt x="21360" y="19432"/>
                  </a:cubicBezTo>
                  <a:cubicBezTo>
                    <a:pt x="20726" y="18879"/>
                    <a:pt x="20075" y="18337"/>
                    <a:pt x="19436" y="17826"/>
                  </a:cubicBezTo>
                  <a:close/>
                  <a:moveTo>
                    <a:pt x="48418" y="20086"/>
                  </a:moveTo>
                  <a:lnTo>
                    <a:pt x="48418" y="20086"/>
                  </a:lnTo>
                  <a:cubicBezTo>
                    <a:pt x="48433" y="20087"/>
                    <a:pt x="48447" y="20087"/>
                    <a:pt x="48461" y="20087"/>
                  </a:cubicBezTo>
                  <a:cubicBezTo>
                    <a:pt x="48461" y="20090"/>
                    <a:pt x="48460" y="20090"/>
                    <a:pt x="48460" y="20092"/>
                  </a:cubicBezTo>
                  <a:cubicBezTo>
                    <a:pt x="48446" y="20090"/>
                    <a:pt x="48431" y="20087"/>
                    <a:pt x="48418" y="20086"/>
                  </a:cubicBezTo>
                  <a:close/>
                  <a:moveTo>
                    <a:pt x="13511" y="19538"/>
                  </a:moveTo>
                  <a:lnTo>
                    <a:pt x="13511" y="19538"/>
                  </a:lnTo>
                  <a:cubicBezTo>
                    <a:pt x="13478" y="19736"/>
                    <a:pt x="13443" y="19934"/>
                    <a:pt x="13406" y="20133"/>
                  </a:cubicBezTo>
                  <a:cubicBezTo>
                    <a:pt x="12722" y="19990"/>
                    <a:pt x="12020" y="19844"/>
                    <a:pt x="11470" y="19740"/>
                  </a:cubicBezTo>
                  <a:lnTo>
                    <a:pt x="11470" y="19740"/>
                  </a:lnTo>
                  <a:cubicBezTo>
                    <a:pt x="11566" y="19745"/>
                    <a:pt x="11663" y="19748"/>
                    <a:pt x="11760" y="19748"/>
                  </a:cubicBezTo>
                  <a:cubicBezTo>
                    <a:pt x="11951" y="19748"/>
                    <a:pt x="12141" y="19739"/>
                    <a:pt x="12331" y="19725"/>
                  </a:cubicBezTo>
                  <a:lnTo>
                    <a:pt x="12331" y="19725"/>
                  </a:lnTo>
                  <a:cubicBezTo>
                    <a:pt x="12324" y="19746"/>
                    <a:pt x="12318" y="19772"/>
                    <a:pt x="12311" y="19793"/>
                  </a:cubicBezTo>
                  <a:cubicBezTo>
                    <a:pt x="12334" y="19771"/>
                    <a:pt x="12353" y="19743"/>
                    <a:pt x="12374" y="19720"/>
                  </a:cubicBezTo>
                  <a:cubicBezTo>
                    <a:pt x="12755" y="19690"/>
                    <a:pt x="13135" y="19629"/>
                    <a:pt x="13511" y="19538"/>
                  </a:cubicBezTo>
                  <a:close/>
                  <a:moveTo>
                    <a:pt x="48699" y="20093"/>
                  </a:moveTo>
                  <a:cubicBezTo>
                    <a:pt x="48762" y="20093"/>
                    <a:pt x="48826" y="20096"/>
                    <a:pt x="48889" y="20096"/>
                  </a:cubicBezTo>
                  <a:cubicBezTo>
                    <a:pt x="48881" y="20112"/>
                    <a:pt x="48876" y="20123"/>
                    <a:pt x="48869" y="20137"/>
                  </a:cubicBezTo>
                  <a:cubicBezTo>
                    <a:pt x="48805" y="20130"/>
                    <a:pt x="48745" y="20123"/>
                    <a:pt x="48685" y="20116"/>
                  </a:cubicBezTo>
                  <a:cubicBezTo>
                    <a:pt x="48691" y="20109"/>
                    <a:pt x="48695" y="20100"/>
                    <a:pt x="48699" y="20093"/>
                  </a:cubicBezTo>
                  <a:close/>
                  <a:moveTo>
                    <a:pt x="46894" y="20259"/>
                  </a:moveTo>
                  <a:cubicBezTo>
                    <a:pt x="46954" y="20269"/>
                    <a:pt x="47012" y="20281"/>
                    <a:pt x="47071" y="20291"/>
                  </a:cubicBezTo>
                  <a:lnTo>
                    <a:pt x="47061" y="20311"/>
                  </a:lnTo>
                  <a:cubicBezTo>
                    <a:pt x="47043" y="20309"/>
                    <a:pt x="47025" y="20307"/>
                    <a:pt x="47007" y="20304"/>
                  </a:cubicBezTo>
                  <a:cubicBezTo>
                    <a:pt x="46968" y="20291"/>
                    <a:pt x="46932" y="20274"/>
                    <a:pt x="46894" y="20259"/>
                  </a:cubicBezTo>
                  <a:close/>
                  <a:moveTo>
                    <a:pt x="493" y="14383"/>
                  </a:moveTo>
                  <a:cubicBezTo>
                    <a:pt x="91" y="14832"/>
                    <a:pt x="1" y="15378"/>
                    <a:pt x="101" y="15798"/>
                  </a:cubicBezTo>
                  <a:cubicBezTo>
                    <a:pt x="101" y="15799"/>
                    <a:pt x="101" y="15801"/>
                    <a:pt x="103" y="15802"/>
                  </a:cubicBezTo>
                  <a:cubicBezTo>
                    <a:pt x="110" y="15829"/>
                    <a:pt x="118" y="15858"/>
                    <a:pt x="126" y="15885"/>
                  </a:cubicBezTo>
                  <a:cubicBezTo>
                    <a:pt x="131" y="15902"/>
                    <a:pt x="134" y="15919"/>
                    <a:pt x="140" y="15935"/>
                  </a:cubicBezTo>
                  <a:cubicBezTo>
                    <a:pt x="141" y="15938"/>
                    <a:pt x="144" y="15941"/>
                    <a:pt x="144" y="15942"/>
                  </a:cubicBezTo>
                  <a:cubicBezTo>
                    <a:pt x="154" y="15981"/>
                    <a:pt x="166" y="16021"/>
                    <a:pt x="180" y="16063"/>
                  </a:cubicBezTo>
                  <a:cubicBezTo>
                    <a:pt x="614" y="17543"/>
                    <a:pt x="1072" y="19038"/>
                    <a:pt x="1871" y="20335"/>
                  </a:cubicBezTo>
                  <a:cubicBezTo>
                    <a:pt x="1529" y="18787"/>
                    <a:pt x="1043" y="16503"/>
                    <a:pt x="493" y="14383"/>
                  </a:cubicBezTo>
                  <a:close/>
                  <a:moveTo>
                    <a:pt x="15398" y="19689"/>
                  </a:moveTo>
                  <a:cubicBezTo>
                    <a:pt x="15468" y="19696"/>
                    <a:pt x="15539" y="19705"/>
                    <a:pt x="15609" y="19712"/>
                  </a:cubicBezTo>
                  <a:cubicBezTo>
                    <a:pt x="15556" y="19918"/>
                    <a:pt x="15506" y="20122"/>
                    <a:pt x="15451" y="20328"/>
                  </a:cubicBezTo>
                  <a:cubicBezTo>
                    <a:pt x="15395" y="20331"/>
                    <a:pt x="15339" y="20334"/>
                    <a:pt x="15284" y="20337"/>
                  </a:cubicBezTo>
                  <a:cubicBezTo>
                    <a:pt x="15331" y="20123"/>
                    <a:pt x="15368" y="19907"/>
                    <a:pt x="15398" y="19689"/>
                  </a:cubicBezTo>
                  <a:close/>
                  <a:moveTo>
                    <a:pt x="13966" y="19528"/>
                  </a:moveTo>
                  <a:cubicBezTo>
                    <a:pt x="14200" y="19554"/>
                    <a:pt x="14432" y="19581"/>
                    <a:pt x="14664" y="19607"/>
                  </a:cubicBezTo>
                  <a:cubicBezTo>
                    <a:pt x="14601" y="19857"/>
                    <a:pt x="14535" y="20102"/>
                    <a:pt x="14467" y="20348"/>
                  </a:cubicBezTo>
                  <a:cubicBezTo>
                    <a:pt x="14230" y="20299"/>
                    <a:pt x="13979" y="20249"/>
                    <a:pt x="13718" y="20195"/>
                  </a:cubicBezTo>
                  <a:cubicBezTo>
                    <a:pt x="13807" y="19976"/>
                    <a:pt x="13890" y="19753"/>
                    <a:pt x="13966" y="19528"/>
                  </a:cubicBezTo>
                  <a:close/>
                  <a:moveTo>
                    <a:pt x="48576" y="20309"/>
                  </a:moveTo>
                  <a:cubicBezTo>
                    <a:pt x="48644" y="20314"/>
                    <a:pt x="48714" y="20317"/>
                    <a:pt x="48781" y="20321"/>
                  </a:cubicBezTo>
                  <a:cubicBezTo>
                    <a:pt x="48770" y="20342"/>
                    <a:pt x="48758" y="20365"/>
                    <a:pt x="48748" y="20387"/>
                  </a:cubicBezTo>
                  <a:cubicBezTo>
                    <a:pt x="48684" y="20373"/>
                    <a:pt x="48621" y="20358"/>
                    <a:pt x="48556" y="20344"/>
                  </a:cubicBezTo>
                  <a:cubicBezTo>
                    <a:pt x="48563" y="20334"/>
                    <a:pt x="48569" y="20322"/>
                    <a:pt x="48576" y="20309"/>
                  </a:cubicBezTo>
                  <a:close/>
                  <a:moveTo>
                    <a:pt x="22245" y="20215"/>
                  </a:moveTo>
                  <a:lnTo>
                    <a:pt x="22245" y="20215"/>
                  </a:lnTo>
                  <a:cubicBezTo>
                    <a:pt x="22417" y="20284"/>
                    <a:pt x="22590" y="20344"/>
                    <a:pt x="22764" y="20407"/>
                  </a:cubicBezTo>
                  <a:cubicBezTo>
                    <a:pt x="22801" y="20542"/>
                    <a:pt x="22841" y="20672"/>
                    <a:pt x="22880" y="20807"/>
                  </a:cubicBezTo>
                  <a:cubicBezTo>
                    <a:pt x="22672" y="20609"/>
                    <a:pt x="22460" y="20413"/>
                    <a:pt x="22245" y="20215"/>
                  </a:cubicBezTo>
                  <a:close/>
                  <a:moveTo>
                    <a:pt x="13513" y="20940"/>
                  </a:moveTo>
                  <a:cubicBezTo>
                    <a:pt x="13769" y="20964"/>
                    <a:pt x="14025" y="20972"/>
                    <a:pt x="14282" y="20972"/>
                  </a:cubicBezTo>
                  <a:cubicBezTo>
                    <a:pt x="14249" y="21076"/>
                    <a:pt x="14217" y="21181"/>
                    <a:pt x="14181" y="21287"/>
                  </a:cubicBezTo>
                  <a:cubicBezTo>
                    <a:pt x="14163" y="21281"/>
                    <a:pt x="14143" y="21278"/>
                    <a:pt x="14121" y="21274"/>
                  </a:cubicBezTo>
                  <a:lnTo>
                    <a:pt x="13513" y="20940"/>
                  </a:lnTo>
                  <a:close/>
                  <a:moveTo>
                    <a:pt x="12843" y="21026"/>
                  </a:moveTo>
                  <a:lnTo>
                    <a:pt x="12843" y="21026"/>
                  </a:lnTo>
                  <a:cubicBezTo>
                    <a:pt x="12952" y="21082"/>
                    <a:pt x="13061" y="21136"/>
                    <a:pt x="13169" y="21191"/>
                  </a:cubicBezTo>
                  <a:cubicBezTo>
                    <a:pt x="13159" y="21232"/>
                    <a:pt x="13148" y="21275"/>
                    <a:pt x="13137" y="21317"/>
                  </a:cubicBezTo>
                  <a:cubicBezTo>
                    <a:pt x="13039" y="21220"/>
                    <a:pt x="12943" y="21122"/>
                    <a:pt x="12843" y="21026"/>
                  </a:cubicBezTo>
                  <a:close/>
                  <a:moveTo>
                    <a:pt x="14902" y="20950"/>
                  </a:moveTo>
                  <a:cubicBezTo>
                    <a:pt x="14921" y="21115"/>
                    <a:pt x="14934" y="21277"/>
                    <a:pt x="14957" y="21440"/>
                  </a:cubicBezTo>
                  <a:cubicBezTo>
                    <a:pt x="14835" y="21413"/>
                    <a:pt x="14710" y="21387"/>
                    <a:pt x="14588" y="21361"/>
                  </a:cubicBezTo>
                  <a:cubicBezTo>
                    <a:pt x="14639" y="21227"/>
                    <a:pt x="14682" y="21095"/>
                    <a:pt x="14729" y="20960"/>
                  </a:cubicBezTo>
                  <a:cubicBezTo>
                    <a:pt x="14788" y="20957"/>
                    <a:pt x="14845" y="20953"/>
                    <a:pt x="14902" y="20950"/>
                  </a:cubicBezTo>
                  <a:close/>
                  <a:moveTo>
                    <a:pt x="15289" y="20920"/>
                  </a:moveTo>
                  <a:cubicBezTo>
                    <a:pt x="15239" y="21108"/>
                    <a:pt x="15187" y="21294"/>
                    <a:pt x="15137" y="21479"/>
                  </a:cubicBezTo>
                  <a:cubicBezTo>
                    <a:pt x="15079" y="21468"/>
                    <a:pt x="15021" y="21455"/>
                    <a:pt x="14962" y="21442"/>
                  </a:cubicBezTo>
                  <a:cubicBezTo>
                    <a:pt x="15028" y="21275"/>
                    <a:pt x="15083" y="21105"/>
                    <a:pt x="15132" y="20936"/>
                  </a:cubicBezTo>
                  <a:cubicBezTo>
                    <a:pt x="15183" y="20931"/>
                    <a:pt x="15238" y="20926"/>
                    <a:pt x="15289" y="20920"/>
                  </a:cubicBezTo>
                  <a:close/>
                  <a:moveTo>
                    <a:pt x="38115" y="21466"/>
                  </a:moveTo>
                  <a:cubicBezTo>
                    <a:pt x="38119" y="21468"/>
                    <a:pt x="38122" y="21470"/>
                    <a:pt x="38126" y="21473"/>
                  </a:cubicBezTo>
                  <a:cubicBezTo>
                    <a:pt x="38122" y="21496"/>
                    <a:pt x="38115" y="21518"/>
                    <a:pt x="38108" y="21541"/>
                  </a:cubicBezTo>
                  <a:cubicBezTo>
                    <a:pt x="38112" y="21516"/>
                    <a:pt x="38114" y="21490"/>
                    <a:pt x="38115" y="21466"/>
                  </a:cubicBezTo>
                  <a:close/>
                  <a:moveTo>
                    <a:pt x="57679" y="21267"/>
                  </a:moveTo>
                  <a:cubicBezTo>
                    <a:pt x="57714" y="21360"/>
                    <a:pt x="57750" y="21452"/>
                    <a:pt x="57786" y="21545"/>
                  </a:cubicBezTo>
                  <a:lnTo>
                    <a:pt x="57697" y="21538"/>
                  </a:lnTo>
                  <a:cubicBezTo>
                    <a:pt x="57679" y="21473"/>
                    <a:pt x="57661" y="21410"/>
                    <a:pt x="57640" y="21347"/>
                  </a:cubicBezTo>
                  <a:cubicBezTo>
                    <a:pt x="57641" y="21326"/>
                    <a:pt x="57641" y="21306"/>
                    <a:pt x="57641" y="21287"/>
                  </a:cubicBezTo>
                  <a:cubicBezTo>
                    <a:pt x="57654" y="21278"/>
                    <a:pt x="57667" y="21274"/>
                    <a:pt x="57679" y="21267"/>
                  </a:cubicBezTo>
                  <a:close/>
                  <a:moveTo>
                    <a:pt x="16239" y="21380"/>
                  </a:moveTo>
                  <a:cubicBezTo>
                    <a:pt x="16239" y="21437"/>
                    <a:pt x="16237" y="21496"/>
                    <a:pt x="16239" y="21555"/>
                  </a:cubicBezTo>
                  <a:cubicBezTo>
                    <a:pt x="16239" y="21624"/>
                    <a:pt x="16244" y="21691"/>
                    <a:pt x="16247" y="21761"/>
                  </a:cubicBezTo>
                  <a:cubicBezTo>
                    <a:pt x="16196" y="21748"/>
                    <a:pt x="16149" y="21736"/>
                    <a:pt x="16100" y="21724"/>
                  </a:cubicBezTo>
                  <a:cubicBezTo>
                    <a:pt x="16145" y="21607"/>
                    <a:pt x="16194" y="21495"/>
                    <a:pt x="16239" y="21380"/>
                  </a:cubicBezTo>
                  <a:close/>
                  <a:moveTo>
                    <a:pt x="38447" y="21691"/>
                  </a:moveTo>
                  <a:cubicBezTo>
                    <a:pt x="38455" y="21695"/>
                    <a:pt x="38459" y="21698"/>
                    <a:pt x="38466" y="21703"/>
                  </a:cubicBezTo>
                  <a:cubicBezTo>
                    <a:pt x="38445" y="21776"/>
                    <a:pt x="38423" y="21849"/>
                    <a:pt x="38404" y="21922"/>
                  </a:cubicBezTo>
                  <a:cubicBezTo>
                    <a:pt x="38394" y="21915"/>
                    <a:pt x="38383" y="21906"/>
                    <a:pt x="38372" y="21899"/>
                  </a:cubicBezTo>
                  <a:cubicBezTo>
                    <a:pt x="38397" y="21829"/>
                    <a:pt x="38422" y="21761"/>
                    <a:pt x="38447" y="21691"/>
                  </a:cubicBezTo>
                  <a:close/>
                  <a:moveTo>
                    <a:pt x="34416" y="20847"/>
                  </a:moveTo>
                  <a:lnTo>
                    <a:pt x="34416" y="20847"/>
                  </a:lnTo>
                  <a:cubicBezTo>
                    <a:pt x="34760" y="20939"/>
                    <a:pt x="35108" y="21017"/>
                    <a:pt x="35456" y="21082"/>
                  </a:cubicBezTo>
                  <a:cubicBezTo>
                    <a:pt x="35856" y="21270"/>
                    <a:pt x="36250" y="21460"/>
                    <a:pt x="36640" y="21657"/>
                  </a:cubicBezTo>
                  <a:cubicBezTo>
                    <a:pt x="36742" y="21727"/>
                    <a:pt x="36838" y="21797"/>
                    <a:pt x="36938" y="21867"/>
                  </a:cubicBezTo>
                  <a:cubicBezTo>
                    <a:pt x="36927" y="21899"/>
                    <a:pt x="36917" y="21929"/>
                    <a:pt x="36907" y="21959"/>
                  </a:cubicBezTo>
                  <a:cubicBezTo>
                    <a:pt x="36445" y="21796"/>
                    <a:pt x="35984" y="21632"/>
                    <a:pt x="35531" y="21457"/>
                  </a:cubicBezTo>
                  <a:cubicBezTo>
                    <a:pt x="35409" y="21412"/>
                    <a:pt x="35289" y="21360"/>
                    <a:pt x="35167" y="21310"/>
                  </a:cubicBezTo>
                  <a:cubicBezTo>
                    <a:pt x="34917" y="21152"/>
                    <a:pt x="34668" y="20997"/>
                    <a:pt x="34416" y="20847"/>
                  </a:cubicBezTo>
                  <a:close/>
                  <a:moveTo>
                    <a:pt x="13241" y="21227"/>
                  </a:moveTo>
                  <a:cubicBezTo>
                    <a:pt x="13446" y="21331"/>
                    <a:pt x="13650" y="21435"/>
                    <a:pt x="13855" y="21535"/>
                  </a:cubicBezTo>
                  <a:cubicBezTo>
                    <a:pt x="13913" y="21605"/>
                    <a:pt x="13971" y="21677"/>
                    <a:pt x="14029" y="21747"/>
                  </a:cubicBezTo>
                  <a:cubicBezTo>
                    <a:pt x="14022" y="21768"/>
                    <a:pt x="14018" y="21791"/>
                    <a:pt x="14008" y="21811"/>
                  </a:cubicBezTo>
                  <a:cubicBezTo>
                    <a:pt x="13972" y="21913"/>
                    <a:pt x="13939" y="22015"/>
                    <a:pt x="13900" y="22118"/>
                  </a:cubicBezTo>
                  <a:cubicBezTo>
                    <a:pt x="13667" y="21856"/>
                    <a:pt x="13422" y="21602"/>
                    <a:pt x="13175" y="21354"/>
                  </a:cubicBezTo>
                  <a:cubicBezTo>
                    <a:pt x="13197" y="21313"/>
                    <a:pt x="13220" y="21270"/>
                    <a:pt x="13241" y="21227"/>
                  </a:cubicBezTo>
                  <a:close/>
                  <a:moveTo>
                    <a:pt x="23893" y="21231"/>
                  </a:moveTo>
                  <a:cubicBezTo>
                    <a:pt x="24000" y="21525"/>
                    <a:pt x="24105" y="21820"/>
                    <a:pt x="24213" y="22114"/>
                  </a:cubicBezTo>
                  <a:cubicBezTo>
                    <a:pt x="24211" y="22115"/>
                    <a:pt x="24210" y="22118"/>
                    <a:pt x="24210" y="22121"/>
                  </a:cubicBezTo>
                  <a:cubicBezTo>
                    <a:pt x="24160" y="22069"/>
                    <a:pt x="24107" y="22018"/>
                    <a:pt x="24058" y="21968"/>
                  </a:cubicBezTo>
                  <a:cubicBezTo>
                    <a:pt x="23989" y="21734"/>
                    <a:pt x="23919" y="21511"/>
                    <a:pt x="23849" y="21291"/>
                  </a:cubicBezTo>
                  <a:cubicBezTo>
                    <a:pt x="23861" y="21273"/>
                    <a:pt x="23879" y="21251"/>
                    <a:pt x="23893" y="21231"/>
                  </a:cubicBezTo>
                  <a:close/>
                  <a:moveTo>
                    <a:pt x="14416" y="21811"/>
                  </a:moveTo>
                  <a:lnTo>
                    <a:pt x="14760" y="21978"/>
                  </a:lnTo>
                  <a:cubicBezTo>
                    <a:pt x="14823" y="22036"/>
                    <a:pt x="14887" y="22097"/>
                    <a:pt x="14947" y="22155"/>
                  </a:cubicBezTo>
                  <a:cubicBezTo>
                    <a:pt x="14927" y="22230"/>
                    <a:pt x="14907" y="22302"/>
                    <a:pt x="14887" y="22373"/>
                  </a:cubicBezTo>
                  <a:cubicBezTo>
                    <a:pt x="14730" y="22187"/>
                    <a:pt x="14577" y="21999"/>
                    <a:pt x="14414" y="21819"/>
                  </a:cubicBezTo>
                  <a:cubicBezTo>
                    <a:pt x="14415" y="21817"/>
                    <a:pt x="14415" y="21813"/>
                    <a:pt x="14416" y="21811"/>
                  </a:cubicBezTo>
                  <a:close/>
                  <a:moveTo>
                    <a:pt x="36696" y="22348"/>
                  </a:moveTo>
                  <a:cubicBezTo>
                    <a:pt x="36718" y="22355"/>
                    <a:pt x="36739" y="22363"/>
                    <a:pt x="36761" y="22370"/>
                  </a:cubicBezTo>
                  <a:cubicBezTo>
                    <a:pt x="36759" y="22378"/>
                    <a:pt x="36758" y="22383"/>
                    <a:pt x="36753" y="22391"/>
                  </a:cubicBezTo>
                  <a:cubicBezTo>
                    <a:pt x="36736" y="22376"/>
                    <a:pt x="36716" y="22362"/>
                    <a:pt x="36696" y="22348"/>
                  </a:cubicBezTo>
                  <a:close/>
                  <a:moveTo>
                    <a:pt x="15953" y="22085"/>
                  </a:moveTo>
                  <a:cubicBezTo>
                    <a:pt x="16053" y="22114"/>
                    <a:pt x="16155" y="22140"/>
                    <a:pt x="16255" y="22165"/>
                  </a:cubicBezTo>
                  <a:lnTo>
                    <a:pt x="16260" y="22316"/>
                  </a:lnTo>
                  <a:cubicBezTo>
                    <a:pt x="16250" y="22352"/>
                    <a:pt x="16237" y="22388"/>
                    <a:pt x="16224" y="22423"/>
                  </a:cubicBezTo>
                  <a:cubicBezTo>
                    <a:pt x="16112" y="22362"/>
                    <a:pt x="16000" y="22302"/>
                    <a:pt x="15888" y="22241"/>
                  </a:cubicBezTo>
                  <a:cubicBezTo>
                    <a:pt x="15910" y="22190"/>
                    <a:pt x="15928" y="22135"/>
                    <a:pt x="15953" y="22085"/>
                  </a:cubicBezTo>
                  <a:close/>
                  <a:moveTo>
                    <a:pt x="57739" y="21662"/>
                  </a:moveTo>
                  <a:cubicBezTo>
                    <a:pt x="57775" y="21674"/>
                    <a:pt x="57808" y="21684"/>
                    <a:pt x="57846" y="21695"/>
                  </a:cubicBezTo>
                  <a:cubicBezTo>
                    <a:pt x="57939" y="21940"/>
                    <a:pt x="58036" y="22186"/>
                    <a:pt x="58127" y="22431"/>
                  </a:cubicBezTo>
                  <a:cubicBezTo>
                    <a:pt x="58066" y="22412"/>
                    <a:pt x="58005" y="22391"/>
                    <a:pt x="57947" y="22370"/>
                  </a:cubicBezTo>
                  <a:cubicBezTo>
                    <a:pt x="57882" y="22134"/>
                    <a:pt x="57810" y="21899"/>
                    <a:pt x="57739" y="21662"/>
                  </a:cubicBezTo>
                  <a:close/>
                  <a:moveTo>
                    <a:pt x="64687" y="19672"/>
                  </a:moveTo>
                  <a:cubicBezTo>
                    <a:pt x="65811" y="19788"/>
                    <a:pt x="66937" y="19879"/>
                    <a:pt x="68064" y="19951"/>
                  </a:cubicBezTo>
                  <a:cubicBezTo>
                    <a:pt x="67878" y="20024"/>
                    <a:pt x="67691" y="20100"/>
                    <a:pt x="67503" y="20173"/>
                  </a:cubicBezTo>
                  <a:cubicBezTo>
                    <a:pt x="67843" y="20113"/>
                    <a:pt x="68180" y="20047"/>
                    <a:pt x="68512" y="19977"/>
                  </a:cubicBezTo>
                  <a:cubicBezTo>
                    <a:pt x="68776" y="19991"/>
                    <a:pt x="69037" y="20001"/>
                    <a:pt x="69301" y="20014"/>
                  </a:cubicBezTo>
                  <a:cubicBezTo>
                    <a:pt x="68389" y="20424"/>
                    <a:pt x="67459" y="20866"/>
                    <a:pt x="66311" y="21665"/>
                  </a:cubicBezTo>
                  <a:cubicBezTo>
                    <a:pt x="67008" y="21472"/>
                    <a:pt x="67696" y="21174"/>
                    <a:pt x="68381" y="20933"/>
                  </a:cubicBezTo>
                  <a:cubicBezTo>
                    <a:pt x="68727" y="20811"/>
                    <a:pt x="69077" y="20686"/>
                    <a:pt x="69424" y="20553"/>
                  </a:cubicBezTo>
                  <a:lnTo>
                    <a:pt x="69424" y="20553"/>
                  </a:lnTo>
                  <a:cubicBezTo>
                    <a:pt x="68144" y="21205"/>
                    <a:pt x="66877" y="21890"/>
                    <a:pt x="65626" y="22600"/>
                  </a:cubicBezTo>
                  <a:cubicBezTo>
                    <a:pt x="65117" y="22466"/>
                    <a:pt x="64613" y="22322"/>
                    <a:pt x="64111" y="22164"/>
                  </a:cubicBezTo>
                  <a:lnTo>
                    <a:pt x="64111" y="22164"/>
                  </a:lnTo>
                  <a:cubicBezTo>
                    <a:pt x="64405" y="22230"/>
                    <a:pt x="64691" y="22310"/>
                    <a:pt x="64967" y="22406"/>
                  </a:cubicBezTo>
                  <a:cubicBezTo>
                    <a:pt x="64458" y="22178"/>
                    <a:pt x="63926" y="21994"/>
                    <a:pt x="63380" y="21840"/>
                  </a:cubicBezTo>
                  <a:cubicBezTo>
                    <a:pt x="63230" y="21748"/>
                    <a:pt x="63079" y="21658"/>
                    <a:pt x="62926" y="21569"/>
                  </a:cubicBezTo>
                  <a:lnTo>
                    <a:pt x="62926" y="21569"/>
                  </a:lnTo>
                  <a:cubicBezTo>
                    <a:pt x="63403" y="21682"/>
                    <a:pt x="63889" y="21806"/>
                    <a:pt x="64393" y="21945"/>
                  </a:cubicBezTo>
                  <a:cubicBezTo>
                    <a:pt x="63753" y="21743"/>
                    <a:pt x="63184" y="21565"/>
                    <a:pt x="62636" y="21393"/>
                  </a:cubicBezTo>
                  <a:cubicBezTo>
                    <a:pt x="62236" y="21164"/>
                    <a:pt x="61832" y="20942"/>
                    <a:pt x="61425" y="20725"/>
                  </a:cubicBezTo>
                  <a:lnTo>
                    <a:pt x="61425" y="20725"/>
                  </a:lnTo>
                  <a:cubicBezTo>
                    <a:pt x="63165" y="21241"/>
                    <a:pt x="64892" y="21819"/>
                    <a:pt x="66699" y="21900"/>
                  </a:cubicBezTo>
                  <a:cubicBezTo>
                    <a:pt x="65997" y="21704"/>
                    <a:pt x="65318" y="21453"/>
                    <a:pt x="64646" y="21181"/>
                  </a:cubicBezTo>
                  <a:lnTo>
                    <a:pt x="64646" y="21181"/>
                  </a:lnTo>
                  <a:cubicBezTo>
                    <a:pt x="65164" y="21285"/>
                    <a:pt x="65696" y="21400"/>
                    <a:pt x="66258" y="21526"/>
                  </a:cubicBezTo>
                  <a:cubicBezTo>
                    <a:pt x="64551" y="21112"/>
                    <a:pt x="63876" y="20790"/>
                    <a:pt x="62596" y="20302"/>
                  </a:cubicBezTo>
                  <a:cubicBezTo>
                    <a:pt x="62387" y="20211"/>
                    <a:pt x="62178" y="20120"/>
                    <a:pt x="61968" y="20030"/>
                  </a:cubicBezTo>
                  <a:lnTo>
                    <a:pt x="61968" y="20030"/>
                  </a:lnTo>
                  <a:cubicBezTo>
                    <a:pt x="62830" y="20263"/>
                    <a:pt x="63709" y="20438"/>
                    <a:pt x="64582" y="20438"/>
                  </a:cubicBezTo>
                  <a:cubicBezTo>
                    <a:pt x="64904" y="20438"/>
                    <a:pt x="65226" y="20414"/>
                    <a:pt x="65546" y="20361"/>
                  </a:cubicBezTo>
                  <a:cubicBezTo>
                    <a:pt x="65319" y="20292"/>
                    <a:pt x="65086" y="20222"/>
                    <a:pt x="64851" y="20152"/>
                  </a:cubicBezTo>
                  <a:lnTo>
                    <a:pt x="64851" y="20152"/>
                  </a:lnTo>
                  <a:cubicBezTo>
                    <a:pt x="65476" y="20242"/>
                    <a:pt x="66131" y="20316"/>
                    <a:pt x="66942" y="20316"/>
                  </a:cubicBezTo>
                  <a:cubicBezTo>
                    <a:pt x="67095" y="20316"/>
                    <a:pt x="67254" y="20314"/>
                    <a:pt x="67419" y="20308"/>
                  </a:cubicBezTo>
                  <a:cubicBezTo>
                    <a:pt x="66844" y="20129"/>
                    <a:pt x="66225" y="20029"/>
                    <a:pt x="65637" y="19887"/>
                  </a:cubicBezTo>
                  <a:cubicBezTo>
                    <a:pt x="65324" y="19812"/>
                    <a:pt x="65007" y="19736"/>
                    <a:pt x="64687" y="19672"/>
                  </a:cubicBezTo>
                  <a:close/>
                  <a:moveTo>
                    <a:pt x="34152" y="21296"/>
                  </a:moveTo>
                  <a:lnTo>
                    <a:pt x="34152" y="21296"/>
                  </a:lnTo>
                  <a:cubicBezTo>
                    <a:pt x="34288" y="21361"/>
                    <a:pt x="34420" y="21432"/>
                    <a:pt x="34558" y="21496"/>
                  </a:cubicBezTo>
                  <a:cubicBezTo>
                    <a:pt x="34582" y="21525"/>
                    <a:pt x="34606" y="21555"/>
                    <a:pt x="34632" y="21585"/>
                  </a:cubicBezTo>
                  <a:cubicBezTo>
                    <a:pt x="34618" y="21559"/>
                    <a:pt x="34604" y="21535"/>
                    <a:pt x="34588" y="21511"/>
                  </a:cubicBezTo>
                  <a:lnTo>
                    <a:pt x="34588" y="21511"/>
                  </a:lnTo>
                  <a:cubicBezTo>
                    <a:pt x="35031" y="21714"/>
                    <a:pt x="35482" y="21903"/>
                    <a:pt x="35941" y="22077"/>
                  </a:cubicBezTo>
                  <a:cubicBezTo>
                    <a:pt x="36204" y="22208"/>
                    <a:pt x="36464" y="22345"/>
                    <a:pt x="36720" y="22487"/>
                  </a:cubicBezTo>
                  <a:cubicBezTo>
                    <a:pt x="36699" y="22545"/>
                    <a:pt x="36679" y="22607"/>
                    <a:pt x="36657" y="22666"/>
                  </a:cubicBezTo>
                  <a:cubicBezTo>
                    <a:pt x="35991" y="22294"/>
                    <a:pt x="35314" y="21933"/>
                    <a:pt x="34632" y="21585"/>
                  </a:cubicBezTo>
                  <a:cubicBezTo>
                    <a:pt x="34496" y="21516"/>
                    <a:pt x="34367" y="21446"/>
                    <a:pt x="34234" y="21377"/>
                  </a:cubicBezTo>
                  <a:cubicBezTo>
                    <a:pt x="34207" y="21351"/>
                    <a:pt x="34179" y="21323"/>
                    <a:pt x="34152" y="21296"/>
                  </a:cubicBezTo>
                  <a:close/>
                  <a:moveTo>
                    <a:pt x="13327" y="22071"/>
                  </a:moveTo>
                  <a:lnTo>
                    <a:pt x="13327" y="22071"/>
                  </a:lnTo>
                  <a:cubicBezTo>
                    <a:pt x="13475" y="22233"/>
                    <a:pt x="13612" y="22402"/>
                    <a:pt x="13753" y="22570"/>
                  </a:cubicBezTo>
                  <a:cubicBezTo>
                    <a:pt x="13738" y="22620"/>
                    <a:pt x="13724" y="22666"/>
                    <a:pt x="13710" y="22714"/>
                  </a:cubicBezTo>
                  <a:cubicBezTo>
                    <a:pt x="13588" y="22495"/>
                    <a:pt x="13460" y="22279"/>
                    <a:pt x="13327" y="22071"/>
                  </a:cubicBezTo>
                  <a:close/>
                  <a:moveTo>
                    <a:pt x="15789" y="22472"/>
                  </a:moveTo>
                  <a:cubicBezTo>
                    <a:pt x="15910" y="22530"/>
                    <a:pt x="16032" y="22585"/>
                    <a:pt x="16151" y="22643"/>
                  </a:cubicBezTo>
                  <a:cubicBezTo>
                    <a:pt x="16133" y="22699"/>
                    <a:pt x="16113" y="22756"/>
                    <a:pt x="16096" y="22810"/>
                  </a:cubicBezTo>
                  <a:cubicBezTo>
                    <a:pt x="15982" y="22724"/>
                    <a:pt x="15867" y="22643"/>
                    <a:pt x="15751" y="22560"/>
                  </a:cubicBezTo>
                  <a:cubicBezTo>
                    <a:pt x="15764" y="22530"/>
                    <a:pt x="15777" y="22501"/>
                    <a:pt x="15789" y="22472"/>
                  </a:cubicBezTo>
                  <a:close/>
                  <a:moveTo>
                    <a:pt x="71918" y="19391"/>
                  </a:moveTo>
                  <a:cubicBezTo>
                    <a:pt x="71608" y="19789"/>
                    <a:pt x="71294" y="20183"/>
                    <a:pt x="70979" y="20575"/>
                  </a:cubicBezTo>
                  <a:cubicBezTo>
                    <a:pt x="69681" y="21212"/>
                    <a:pt x="68391" y="21912"/>
                    <a:pt x="67181" y="22693"/>
                  </a:cubicBezTo>
                  <a:cubicBezTo>
                    <a:pt x="67078" y="22757"/>
                    <a:pt x="66976" y="22828"/>
                    <a:pt x="66876" y="22896"/>
                  </a:cubicBezTo>
                  <a:cubicBezTo>
                    <a:pt x="66742" y="22866"/>
                    <a:pt x="66612" y="22838"/>
                    <a:pt x="66482" y="22808"/>
                  </a:cubicBezTo>
                  <a:cubicBezTo>
                    <a:pt x="66252" y="22756"/>
                    <a:pt x="66026" y="22700"/>
                    <a:pt x="65798" y="22643"/>
                  </a:cubicBezTo>
                  <a:lnTo>
                    <a:pt x="66572" y="22266"/>
                  </a:lnTo>
                  <a:cubicBezTo>
                    <a:pt x="67615" y="21899"/>
                    <a:pt x="68627" y="21447"/>
                    <a:pt x="69595" y="20919"/>
                  </a:cubicBezTo>
                  <a:cubicBezTo>
                    <a:pt x="70083" y="20652"/>
                    <a:pt x="70561" y="20365"/>
                    <a:pt x="71026" y="20059"/>
                  </a:cubicBezTo>
                  <a:cubicBezTo>
                    <a:pt x="71335" y="19855"/>
                    <a:pt x="71615" y="19607"/>
                    <a:pt x="71918" y="19391"/>
                  </a:cubicBezTo>
                  <a:close/>
                  <a:moveTo>
                    <a:pt x="64941" y="22853"/>
                  </a:moveTo>
                  <a:lnTo>
                    <a:pt x="64941" y="22853"/>
                  </a:lnTo>
                  <a:cubicBezTo>
                    <a:pt x="64998" y="22868"/>
                    <a:pt x="65056" y="22881"/>
                    <a:pt x="65114" y="22895"/>
                  </a:cubicBezTo>
                  <a:cubicBezTo>
                    <a:pt x="65093" y="22908"/>
                    <a:pt x="65070" y="22921"/>
                    <a:pt x="65048" y="22932"/>
                  </a:cubicBezTo>
                  <a:cubicBezTo>
                    <a:pt x="65013" y="22908"/>
                    <a:pt x="64977" y="22881"/>
                    <a:pt x="64941" y="22853"/>
                  </a:cubicBezTo>
                  <a:close/>
                  <a:moveTo>
                    <a:pt x="14312" y="22084"/>
                  </a:moveTo>
                  <a:cubicBezTo>
                    <a:pt x="14477" y="22280"/>
                    <a:pt x="14640" y="22478"/>
                    <a:pt x="14802" y="22677"/>
                  </a:cubicBezTo>
                  <a:cubicBezTo>
                    <a:pt x="14766" y="22803"/>
                    <a:pt x="14732" y="22929"/>
                    <a:pt x="14696" y="23054"/>
                  </a:cubicBezTo>
                  <a:cubicBezTo>
                    <a:pt x="14524" y="22839"/>
                    <a:pt x="14349" y="22628"/>
                    <a:pt x="14170" y="22419"/>
                  </a:cubicBezTo>
                  <a:cubicBezTo>
                    <a:pt x="14219" y="22307"/>
                    <a:pt x="14264" y="22197"/>
                    <a:pt x="14312" y="22084"/>
                  </a:cubicBezTo>
                  <a:close/>
                  <a:moveTo>
                    <a:pt x="37469" y="22595"/>
                  </a:moveTo>
                  <a:cubicBezTo>
                    <a:pt x="37552" y="22621"/>
                    <a:pt x="37633" y="22648"/>
                    <a:pt x="37715" y="22673"/>
                  </a:cubicBezTo>
                  <a:cubicBezTo>
                    <a:pt x="37729" y="22713"/>
                    <a:pt x="37745" y="22752"/>
                    <a:pt x="37757" y="22789"/>
                  </a:cubicBezTo>
                  <a:cubicBezTo>
                    <a:pt x="37727" y="22899"/>
                    <a:pt x="37696" y="23011"/>
                    <a:pt x="37663" y="23121"/>
                  </a:cubicBezTo>
                  <a:cubicBezTo>
                    <a:pt x="37546" y="23076"/>
                    <a:pt x="37428" y="23030"/>
                    <a:pt x="37312" y="22985"/>
                  </a:cubicBezTo>
                  <a:cubicBezTo>
                    <a:pt x="37331" y="22944"/>
                    <a:pt x="37347" y="22902"/>
                    <a:pt x="37363" y="22861"/>
                  </a:cubicBezTo>
                  <a:cubicBezTo>
                    <a:pt x="37397" y="22882"/>
                    <a:pt x="37431" y="22901"/>
                    <a:pt x="37464" y="22922"/>
                  </a:cubicBezTo>
                  <a:cubicBezTo>
                    <a:pt x="37434" y="22894"/>
                    <a:pt x="37401" y="22871"/>
                    <a:pt x="37368" y="22846"/>
                  </a:cubicBezTo>
                  <a:cubicBezTo>
                    <a:pt x="37403" y="22763"/>
                    <a:pt x="37434" y="22680"/>
                    <a:pt x="37469" y="22595"/>
                  </a:cubicBezTo>
                  <a:close/>
                  <a:moveTo>
                    <a:pt x="37906" y="23202"/>
                  </a:moveTo>
                  <a:lnTo>
                    <a:pt x="37911" y="23212"/>
                  </a:lnTo>
                  <a:cubicBezTo>
                    <a:pt x="37907" y="23212"/>
                    <a:pt x="37906" y="23210"/>
                    <a:pt x="37903" y="23210"/>
                  </a:cubicBezTo>
                  <a:cubicBezTo>
                    <a:pt x="37904" y="23207"/>
                    <a:pt x="37906" y="23203"/>
                    <a:pt x="37906" y="23202"/>
                  </a:cubicBezTo>
                  <a:close/>
                  <a:moveTo>
                    <a:pt x="61204" y="21975"/>
                  </a:moveTo>
                  <a:lnTo>
                    <a:pt x="61204" y="21975"/>
                  </a:lnTo>
                  <a:cubicBezTo>
                    <a:pt x="61759" y="22082"/>
                    <a:pt x="62311" y="22208"/>
                    <a:pt x="62858" y="22342"/>
                  </a:cubicBezTo>
                  <a:cubicBezTo>
                    <a:pt x="63453" y="22651"/>
                    <a:pt x="64061" y="22927"/>
                    <a:pt x="64697" y="23136"/>
                  </a:cubicBezTo>
                  <a:cubicBezTo>
                    <a:pt x="64640" y="23172"/>
                    <a:pt x="64583" y="23205"/>
                    <a:pt x="64525" y="23238"/>
                  </a:cubicBezTo>
                  <a:cubicBezTo>
                    <a:pt x="64002" y="23083"/>
                    <a:pt x="63482" y="22925"/>
                    <a:pt x="62966" y="22753"/>
                  </a:cubicBezTo>
                  <a:cubicBezTo>
                    <a:pt x="62361" y="22519"/>
                    <a:pt x="61769" y="22269"/>
                    <a:pt x="61204" y="21975"/>
                  </a:cubicBezTo>
                  <a:close/>
                  <a:moveTo>
                    <a:pt x="38059" y="22766"/>
                  </a:moveTo>
                  <a:cubicBezTo>
                    <a:pt x="38071" y="22770"/>
                    <a:pt x="38083" y="22773"/>
                    <a:pt x="38095" y="22775"/>
                  </a:cubicBezTo>
                  <a:cubicBezTo>
                    <a:pt x="38112" y="22799"/>
                    <a:pt x="38129" y="22820"/>
                    <a:pt x="38145" y="22845"/>
                  </a:cubicBezTo>
                  <a:cubicBezTo>
                    <a:pt x="38108" y="22981"/>
                    <a:pt x="38068" y="23119"/>
                    <a:pt x="38029" y="23255"/>
                  </a:cubicBezTo>
                  <a:cubicBezTo>
                    <a:pt x="38006" y="23248"/>
                    <a:pt x="37979" y="23238"/>
                    <a:pt x="37956" y="23230"/>
                  </a:cubicBezTo>
                  <a:cubicBezTo>
                    <a:pt x="37949" y="23195"/>
                    <a:pt x="37942" y="23157"/>
                    <a:pt x="37934" y="23121"/>
                  </a:cubicBezTo>
                  <a:cubicBezTo>
                    <a:pt x="37976" y="23002"/>
                    <a:pt x="38016" y="22885"/>
                    <a:pt x="38059" y="22766"/>
                  </a:cubicBezTo>
                  <a:close/>
                  <a:moveTo>
                    <a:pt x="21775" y="21965"/>
                  </a:moveTo>
                  <a:lnTo>
                    <a:pt x="21775" y="21965"/>
                  </a:lnTo>
                  <a:cubicBezTo>
                    <a:pt x="22219" y="22075"/>
                    <a:pt x="22665" y="22177"/>
                    <a:pt x="23109" y="22277"/>
                  </a:cubicBezTo>
                  <a:cubicBezTo>
                    <a:pt x="23185" y="22313"/>
                    <a:pt x="23264" y="22345"/>
                    <a:pt x="23341" y="22380"/>
                  </a:cubicBezTo>
                  <a:cubicBezTo>
                    <a:pt x="23424" y="22670"/>
                    <a:pt x="23509" y="22957"/>
                    <a:pt x="23593" y="23245"/>
                  </a:cubicBezTo>
                  <a:cubicBezTo>
                    <a:pt x="23588" y="23252"/>
                    <a:pt x="23586" y="23260"/>
                    <a:pt x="23581" y="23268"/>
                  </a:cubicBezTo>
                  <a:cubicBezTo>
                    <a:pt x="22950" y="22828"/>
                    <a:pt x="22364" y="22391"/>
                    <a:pt x="21775" y="21965"/>
                  </a:cubicBezTo>
                  <a:close/>
                  <a:moveTo>
                    <a:pt x="58068" y="22825"/>
                  </a:moveTo>
                  <a:lnTo>
                    <a:pt x="58068" y="22825"/>
                  </a:lnTo>
                  <a:cubicBezTo>
                    <a:pt x="58144" y="22839"/>
                    <a:pt x="58219" y="22858"/>
                    <a:pt x="58292" y="22875"/>
                  </a:cubicBezTo>
                  <a:cubicBezTo>
                    <a:pt x="58342" y="23011"/>
                    <a:pt x="58394" y="23144"/>
                    <a:pt x="58443" y="23281"/>
                  </a:cubicBezTo>
                  <a:cubicBezTo>
                    <a:pt x="58339" y="23217"/>
                    <a:pt x="58240" y="23157"/>
                    <a:pt x="58137" y="23096"/>
                  </a:cubicBezTo>
                  <a:cubicBezTo>
                    <a:pt x="58114" y="23004"/>
                    <a:pt x="58091" y="22915"/>
                    <a:pt x="58068" y="22825"/>
                  </a:cubicBezTo>
                  <a:close/>
                  <a:moveTo>
                    <a:pt x="46727" y="23265"/>
                  </a:moveTo>
                  <a:lnTo>
                    <a:pt x="46727" y="23265"/>
                  </a:lnTo>
                  <a:cubicBezTo>
                    <a:pt x="46742" y="23289"/>
                    <a:pt x="46755" y="23311"/>
                    <a:pt x="46769" y="23334"/>
                  </a:cubicBezTo>
                  <a:cubicBezTo>
                    <a:pt x="46757" y="23326"/>
                    <a:pt x="46747" y="23322"/>
                    <a:pt x="46734" y="23312"/>
                  </a:cubicBezTo>
                  <a:cubicBezTo>
                    <a:pt x="46733" y="23296"/>
                    <a:pt x="46729" y="23281"/>
                    <a:pt x="46727" y="23265"/>
                  </a:cubicBezTo>
                  <a:close/>
                  <a:moveTo>
                    <a:pt x="17961" y="22800"/>
                  </a:moveTo>
                  <a:lnTo>
                    <a:pt x="17961" y="22800"/>
                  </a:lnTo>
                  <a:cubicBezTo>
                    <a:pt x="17939" y="22980"/>
                    <a:pt x="17918" y="23160"/>
                    <a:pt x="17898" y="23339"/>
                  </a:cubicBezTo>
                  <a:cubicBezTo>
                    <a:pt x="17855" y="23316"/>
                    <a:pt x="17812" y="23291"/>
                    <a:pt x="17767" y="23268"/>
                  </a:cubicBezTo>
                  <a:cubicBezTo>
                    <a:pt x="17833" y="23111"/>
                    <a:pt x="17902" y="22958"/>
                    <a:pt x="17961" y="22800"/>
                  </a:cubicBezTo>
                  <a:close/>
                  <a:moveTo>
                    <a:pt x="35279" y="22435"/>
                  </a:moveTo>
                  <a:lnTo>
                    <a:pt x="35279" y="22435"/>
                  </a:lnTo>
                  <a:cubicBezTo>
                    <a:pt x="35703" y="22614"/>
                    <a:pt x="36130" y="22786"/>
                    <a:pt x="36563" y="22948"/>
                  </a:cubicBezTo>
                  <a:cubicBezTo>
                    <a:pt x="36500" y="23123"/>
                    <a:pt x="36441" y="23298"/>
                    <a:pt x="36381" y="23471"/>
                  </a:cubicBezTo>
                  <a:cubicBezTo>
                    <a:pt x="36309" y="23427"/>
                    <a:pt x="36235" y="23384"/>
                    <a:pt x="36163" y="23339"/>
                  </a:cubicBezTo>
                  <a:cubicBezTo>
                    <a:pt x="36043" y="23212"/>
                    <a:pt x="35922" y="23083"/>
                    <a:pt x="35800" y="22959"/>
                  </a:cubicBezTo>
                  <a:cubicBezTo>
                    <a:pt x="35627" y="22783"/>
                    <a:pt x="35453" y="22608"/>
                    <a:pt x="35279" y="22435"/>
                  </a:cubicBezTo>
                  <a:close/>
                  <a:moveTo>
                    <a:pt x="50465" y="23474"/>
                  </a:moveTo>
                  <a:cubicBezTo>
                    <a:pt x="50487" y="23475"/>
                    <a:pt x="50505" y="23477"/>
                    <a:pt x="50530" y="23480"/>
                  </a:cubicBezTo>
                  <a:cubicBezTo>
                    <a:pt x="50525" y="23490"/>
                    <a:pt x="50522" y="23503"/>
                    <a:pt x="50520" y="23516"/>
                  </a:cubicBezTo>
                  <a:cubicBezTo>
                    <a:pt x="50498" y="23508"/>
                    <a:pt x="50475" y="23503"/>
                    <a:pt x="50454" y="23494"/>
                  </a:cubicBezTo>
                  <a:cubicBezTo>
                    <a:pt x="50458" y="23487"/>
                    <a:pt x="50461" y="23481"/>
                    <a:pt x="50465" y="23474"/>
                  </a:cubicBezTo>
                  <a:close/>
                  <a:moveTo>
                    <a:pt x="11438" y="20292"/>
                  </a:moveTo>
                  <a:lnTo>
                    <a:pt x="11438" y="20292"/>
                  </a:lnTo>
                  <a:cubicBezTo>
                    <a:pt x="11474" y="20311"/>
                    <a:pt x="11513" y="20331"/>
                    <a:pt x="11550" y="20352"/>
                  </a:cubicBezTo>
                  <a:cubicBezTo>
                    <a:pt x="11709" y="20487"/>
                    <a:pt x="11868" y="20622"/>
                    <a:pt x="12021" y="20761"/>
                  </a:cubicBezTo>
                  <a:cubicBezTo>
                    <a:pt x="12540" y="21584"/>
                    <a:pt x="13061" y="22406"/>
                    <a:pt x="13582" y="23230"/>
                  </a:cubicBezTo>
                  <a:cubicBezTo>
                    <a:pt x="13561" y="23332"/>
                    <a:pt x="13548" y="23432"/>
                    <a:pt x="13535" y="23533"/>
                  </a:cubicBezTo>
                  <a:cubicBezTo>
                    <a:pt x="13036" y="22796"/>
                    <a:pt x="12500" y="22084"/>
                    <a:pt x="11948" y="21384"/>
                  </a:cubicBezTo>
                  <a:cubicBezTo>
                    <a:pt x="11801" y="21007"/>
                    <a:pt x="11634" y="20642"/>
                    <a:pt x="11438" y="20292"/>
                  </a:cubicBezTo>
                  <a:close/>
                  <a:moveTo>
                    <a:pt x="15639" y="22810"/>
                  </a:moveTo>
                  <a:cubicBezTo>
                    <a:pt x="15754" y="22921"/>
                    <a:pt x="15868" y="23030"/>
                    <a:pt x="15984" y="23137"/>
                  </a:cubicBezTo>
                  <a:cubicBezTo>
                    <a:pt x="15936" y="23281"/>
                    <a:pt x="15888" y="23424"/>
                    <a:pt x="15840" y="23569"/>
                  </a:cubicBezTo>
                  <a:cubicBezTo>
                    <a:pt x="15728" y="23418"/>
                    <a:pt x="15616" y="23273"/>
                    <a:pt x="15501" y="23129"/>
                  </a:cubicBezTo>
                  <a:cubicBezTo>
                    <a:pt x="15549" y="23023"/>
                    <a:pt x="15595" y="22917"/>
                    <a:pt x="15639" y="22810"/>
                  </a:cubicBezTo>
                  <a:close/>
                  <a:moveTo>
                    <a:pt x="18654" y="23649"/>
                  </a:moveTo>
                  <a:lnTo>
                    <a:pt x="18654" y="23649"/>
                  </a:lnTo>
                  <a:cubicBezTo>
                    <a:pt x="18653" y="23683"/>
                    <a:pt x="18653" y="23719"/>
                    <a:pt x="18652" y="23752"/>
                  </a:cubicBezTo>
                  <a:cubicBezTo>
                    <a:pt x="18642" y="23745"/>
                    <a:pt x="18630" y="23739"/>
                    <a:pt x="18619" y="23732"/>
                  </a:cubicBezTo>
                  <a:cubicBezTo>
                    <a:pt x="18630" y="23705"/>
                    <a:pt x="18642" y="23678"/>
                    <a:pt x="18654" y="23649"/>
                  </a:cubicBezTo>
                  <a:close/>
                  <a:moveTo>
                    <a:pt x="46845" y="23619"/>
                  </a:moveTo>
                  <a:lnTo>
                    <a:pt x="46845" y="23619"/>
                  </a:lnTo>
                  <a:cubicBezTo>
                    <a:pt x="46888" y="23642"/>
                    <a:pt x="46934" y="23663"/>
                    <a:pt x="46978" y="23688"/>
                  </a:cubicBezTo>
                  <a:cubicBezTo>
                    <a:pt x="47020" y="23756"/>
                    <a:pt x="47063" y="23827"/>
                    <a:pt x="47103" y="23898"/>
                  </a:cubicBezTo>
                  <a:cubicBezTo>
                    <a:pt x="47084" y="23940"/>
                    <a:pt x="47066" y="23979"/>
                    <a:pt x="47045" y="24020"/>
                  </a:cubicBezTo>
                  <a:cubicBezTo>
                    <a:pt x="46981" y="23885"/>
                    <a:pt x="46912" y="23754"/>
                    <a:pt x="46845" y="23619"/>
                  </a:cubicBezTo>
                  <a:close/>
                  <a:moveTo>
                    <a:pt x="17720" y="23377"/>
                  </a:moveTo>
                  <a:cubicBezTo>
                    <a:pt x="17774" y="23402"/>
                    <a:pt x="17829" y="23427"/>
                    <a:pt x="17885" y="23453"/>
                  </a:cubicBezTo>
                  <a:cubicBezTo>
                    <a:pt x="17883" y="23458"/>
                    <a:pt x="17883" y="23461"/>
                    <a:pt x="17883" y="23465"/>
                  </a:cubicBezTo>
                  <a:cubicBezTo>
                    <a:pt x="17783" y="23659"/>
                    <a:pt x="17690" y="23852"/>
                    <a:pt x="17602" y="24050"/>
                  </a:cubicBezTo>
                  <a:cubicBezTo>
                    <a:pt x="17562" y="24014"/>
                    <a:pt x="17524" y="23979"/>
                    <a:pt x="17482" y="23943"/>
                  </a:cubicBezTo>
                  <a:cubicBezTo>
                    <a:pt x="17561" y="23754"/>
                    <a:pt x="17640" y="23566"/>
                    <a:pt x="17720" y="23377"/>
                  </a:cubicBezTo>
                  <a:close/>
                  <a:moveTo>
                    <a:pt x="24296" y="22802"/>
                  </a:moveTo>
                  <a:lnTo>
                    <a:pt x="24296" y="22802"/>
                  </a:lnTo>
                  <a:cubicBezTo>
                    <a:pt x="24357" y="22828"/>
                    <a:pt x="24422" y="22853"/>
                    <a:pt x="24488" y="22881"/>
                  </a:cubicBezTo>
                  <a:cubicBezTo>
                    <a:pt x="24568" y="23103"/>
                    <a:pt x="24648" y="23326"/>
                    <a:pt x="24729" y="23551"/>
                  </a:cubicBezTo>
                  <a:cubicBezTo>
                    <a:pt x="24686" y="23716"/>
                    <a:pt x="24653" y="23884"/>
                    <a:pt x="24628" y="24054"/>
                  </a:cubicBezTo>
                  <a:cubicBezTo>
                    <a:pt x="24521" y="23627"/>
                    <a:pt x="24409" y="23209"/>
                    <a:pt x="24296" y="22802"/>
                  </a:cubicBezTo>
                  <a:close/>
                  <a:moveTo>
                    <a:pt x="37228" y="23189"/>
                  </a:moveTo>
                  <a:cubicBezTo>
                    <a:pt x="37355" y="23232"/>
                    <a:pt x="37481" y="23275"/>
                    <a:pt x="37608" y="23316"/>
                  </a:cubicBezTo>
                  <a:cubicBezTo>
                    <a:pt x="37535" y="23580"/>
                    <a:pt x="37460" y="23841"/>
                    <a:pt x="37387" y="24105"/>
                  </a:cubicBezTo>
                  <a:cubicBezTo>
                    <a:pt x="37245" y="24017"/>
                    <a:pt x="37105" y="23925"/>
                    <a:pt x="36963" y="23838"/>
                  </a:cubicBezTo>
                  <a:cubicBezTo>
                    <a:pt x="37052" y="23623"/>
                    <a:pt x="37140" y="23408"/>
                    <a:pt x="37228" y="23189"/>
                  </a:cubicBezTo>
                  <a:close/>
                  <a:moveTo>
                    <a:pt x="13984" y="22839"/>
                  </a:moveTo>
                  <a:cubicBezTo>
                    <a:pt x="14178" y="23083"/>
                    <a:pt x="14366" y="23334"/>
                    <a:pt x="14550" y="23589"/>
                  </a:cubicBezTo>
                  <a:cubicBezTo>
                    <a:pt x="14495" y="23776"/>
                    <a:pt x="14444" y="23963"/>
                    <a:pt x="14392" y="24149"/>
                  </a:cubicBezTo>
                  <a:cubicBezTo>
                    <a:pt x="14388" y="24142"/>
                    <a:pt x="14386" y="24135"/>
                    <a:pt x="14385" y="24128"/>
                  </a:cubicBezTo>
                  <a:cubicBezTo>
                    <a:pt x="14237" y="23756"/>
                    <a:pt x="14071" y="23395"/>
                    <a:pt x="13890" y="23043"/>
                  </a:cubicBezTo>
                  <a:cubicBezTo>
                    <a:pt x="13922" y="22975"/>
                    <a:pt x="13953" y="22908"/>
                    <a:pt x="13984" y="22839"/>
                  </a:cubicBezTo>
                  <a:close/>
                  <a:moveTo>
                    <a:pt x="70573" y="21079"/>
                  </a:moveTo>
                  <a:cubicBezTo>
                    <a:pt x="69718" y="22134"/>
                    <a:pt x="68854" y="23183"/>
                    <a:pt x="67998" y="24241"/>
                  </a:cubicBezTo>
                  <a:cubicBezTo>
                    <a:pt x="67205" y="24011"/>
                    <a:pt x="66407" y="23784"/>
                    <a:pt x="65612" y="23554"/>
                  </a:cubicBezTo>
                  <a:cubicBezTo>
                    <a:pt x="65260" y="23454"/>
                    <a:pt x="64912" y="23349"/>
                    <a:pt x="64561" y="23246"/>
                  </a:cubicBezTo>
                  <a:lnTo>
                    <a:pt x="64752" y="23153"/>
                  </a:lnTo>
                  <a:cubicBezTo>
                    <a:pt x="65053" y="23248"/>
                    <a:pt x="65361" y="23332"/>
                    <a:pt x="65676" y="23394"/>
                  </a:cubicBezTo>
                  <a:cubicBezTo>
                    <a:pt x="65490" y="23250"/>
                    <a:pt x="65299" y="23114"/>
                    <a:pt x="65110" y="22978"/>
                  </a:cubicBezTo>
                  <a:lnTo>
                    <a:pt x="65230" y="22921"/>
                  </a:lnTo>
                  <a:cubicBezTo>
                    <a:pt x="65653" y="23017"/>
                    <a:pt x="66076" y="23107"/>
                    <a:pt x="66500" y="23186"/>
                  </a:cubicBezTo>
                  <a:cubicBezTo>
                    <a:pt x="66393" y="23279"/>
                    <a:pt x="66290" y="23374"/>
                    <a:pt x="66195" y="23481"/>
                  </a:cubicBezTo>
                  <a:cubicBezTo>
                    <a:pt x="66338" y="23375"/>
                    <a:pt x="66492" y="23291"/>
                    <a:pt x="66651" y="23212"/>
                  </a:cubicBezTo>
                  <a:cubicBezTo>
                    <a:pt x="67251" y="23316"/>
                    <a:pt x="67857" y="23391"/>
                    <a:pt x="68467" y="23424"/>
                  </a:cubicBezTo>
                  <a:cubicBezTo>
                    <a:pt x="68070" y="23212"/>
                    <a:pt x="67632" y="23080"/>
                    <a:pt x="67187" y="22971"/>
                  </a:cubicBezTo>
                  <a:cubicBezTo>
                    <a:pt x="67241" y="22949"/>
                    <a:pt x="67294" y="22925"/>
                    <a:pt x="67346" y="22904"/>
                  </a:cubicBezTo>
                  <a:cubicBezTo>
                    <a:pt x="68293" y="22505"/>
                    <a:pt x="69635" y="21675"/>
                    <a:pt x="70573" y="21079"/>
                  </a:cubicBezTo>
                  <a:close/>
                  <a:moveTo>
                    <a:pt x="15372" y="23402"/>
                  </a:moveTo>
                  <a:cubicBezTo>
                    <a:pt x="15494" y="23559"/>
                    <a:pt x="15617" y="23712"/>
                    <a:pt x="15738" y="23871"/>
                  </a:cubicBezTo>
                  <a:cubicBezTo>
                    <a:pt x="15691" y="24010"/>
                    <a:pt x="15643" y="24149"/>
                    <a:pt x="15597" y="24287"/>
                  </a:cubicBezTo>
                  <a:cubicBezTo>
                    <a:pt x="15473" y="24100"/>
                    <a:pt x="15345" y="23918"/>
                    <a:pt x="15212" y="23735"/>
                  </a:cubicBezTo>
                  <a:cubicBezTo>
                    <a:pt x="15266" y="23625"/>
                    <a:pt x="15319" y="23513"/>
                    <a:pt x="15372" y="23402"/>
                  </a:cubicBezTo>
                  <a:close/>
                  <a:moveTo>
                    <a:pt x="37838" y="23395"/>
                  </a:moveTo>
                  <a:cubicBezTo>
                    <a:pt x="37884" y="23408"/>
                    <a:pt x="37930" y="23425"/>
                    <a:pt x="37977" y="23441"/>
                  </a:cubicBezTo>
                  <a:cubicBezTo>
                    <a:pt x="37894" y="23735"/>
                    <a:pt x="37813" y="24026"/>
                    <a:pt x="37728" y="24321"/>
                  </a:cubicBezTo>
                  <a:cubicBezTo>
                    <a:pt x="37668" y="24284"/>
                    <a:pt x="37606" y="24244"/>
                    <a:pt x="37549" y="24206"/>
                  </a:cubicBezTo>
                  <a:cubicBezTo>
                    <a:pt x="37643" y="23936"/>
                    <a:pt x="37741" y="23666"/>
                    <a:pt x="37838" y="23395"/>
                  </a:cubicBezTo>
                  <a:close/>
                  <a:moveTo>
                    <a:pt x="34678" y="24334"/>
                  </a:moveTo>
                  <a:cubicBezTo>
                    <a:pt x="34688" y="24350"/>
                    <a:pt x="34697" y="24364"/>
                    <a:pt x="34705" y="24378"/>
                  </a:cubicBezTo>
                  <a:cubicBezTo>
                    <a:pt x="34624" y="24365"/>
                    <a:pt x="34540" y="24355"/>
                    <a:pt x="34459" y="24341"/>
                  </a:cubicBezTo>
                  <a:cubicBezTo>
                    <a:pt x="34532" y="24340"/>
                    <a:pt x="34604" y="24335"/>
                    <a:pt x="34678" y="24334"/>
                  </a:cubicBezTo>
                  <a:close/>
                  <a:moveTo>
                    <a:pt x="25234" y="23805"/>
                  </a:moveTo>
                  <a:cubicBezTo>
                    <a:pt x="25290" y="23956"/>
                    <a:pt x="25343" y="24106"/>
                    <a:pt x="25399" y="24261"/>
                  </a:cubicBezTo>
                  <a:cubicBezTo>
                    <a:pt x="25381" y="24307"/>
                    <a:pt x="25363" y="24354"/>
                    <a:pt x="25345" y="24401"/>
                  </a:cubicBezTo>
                  <a:cubicBezTo>
                    <a:pt x="25295" y="24225"/>
                    <a:pt x="25246" y="24050"/>
                    <a:pt x="25197" y="23875"/>
                  </a:cubicBezTo>
                  <a:cubicBezTo>
                    <a:pt x="25209" y="23854"/>
                    <a:pt x="25222" y="23828"/>
                    <a:pt x="25234" y="23805"/>
                  </a:cubicBezTo>
                  <a:close/>
                  <a:moveTo>
                    <a:pt x="16411" y="24043"/>
                  </a:moveTo>
                  <a:cubicBezTo>
                    <a:pt x="16423" y="24136"/>
                    <a:pt x="16434" y="24232"/>
                    <a:pt x="16449" y="24323"/>
                  </a:cubicBezTo>
                  <a:cubicBezTo>
                    <a:pt x="16447" y="24350"/>
                    <a:pt x="16443" y="24378"/>
                    <a:pt x="16440" y="24406"/>
                  </a:cubicBezTo>
                  <a:cubicBezTo>
                    <a:pt x="16401" y="24350"/>
                    <a:pt x="16363" y="24292"/>
                    <a:pt x="16323" y="24237"/>
                  </a:cubicBezTo>
                  <a:cubicBezTo>
                    <a:pt x="16351" y="24172"/>
                    <a:pt x="16383" y="24110"/>
                    <a:pt x="16411" y="24043"/>
                  </a:cubicBezTo>
                  <a:close/>
                  <a:moveTo>
                    <a:pt x="36111" y="24294"/>
                  </a:moveTo>
                  <a:lnTo>
                    <a:pt x="36111" y="24294"/>
                  </a:lnTo>
                  <a:cubicBezTo>
                    <a:pt x="36098" y="24334"/>
                    <a:pt x="36086" y="24373"/>
                    <a:pt x="36073" y="24414"/>
                  </a:cubicBezTo>
                  <a:cubicBezTo>
                    <a:pt x="36040" y="24377"/>
                    <a:pt x="36005" y="24337"/>
                    <a:pt x="35972" y="24298"/>
                  </a:cubicBezTo>
                  <a:cubicBezTo>
                    <a:pt x="36020" y="24297"/>
                    <a:pt x="36065" y="24297"/>
                    <a:pt x="36111" y="24294"/>
                  </a:cubicBezTo>
                  <a:close/>
                  <a:moveTo>
                    <a:pt x="19391" y="21317"/>
                  </a:moveTo>
                  <a:lnTo>
                    <a:pt x="19391" y="21317"/>
                  </a:lnTo>
                  <a:cubicBezTo>
                    <a:pt x="19633" y="21402"/>
                    <a:pt x="19883" y="21473"/>
                    <a:pt x="20131" y="21541"/>
                  </a:cubicBezTo>
                  <a:cubicBezTo>
                    <a:pt x="20350" y="21599"/>
                    <a:pt x="20571" y="21660"/>
                    <a:pt x="20791" y="21717"/>
                  </a:cubicBezTo>
                  <a:cubicBezTo>
                    <a:pt x="21719" y="22237"/>
                    <a:pt x="22649" y="22727"/>
                    <a:pt x="23573" y="23286"/>
                  </a:cubicBezTo>
                  <a:cubicBezTo>
                    <a:pt x="23523" y="23377"/>
                    <a:pt x="23474" y="23468"/>
                    <a:pt x="23423" y="23560"/>
                  </a:cubicBezTo>
                  <a:cubicBezTo>
                    <a:pt x="23495" y="23491"/>
                    <a:pt x="23559" y="23418"/>
                    <a:pt x="23625" y="23346"/>
                  </a:cubicBezTo>
                  <a:cubicBezTo>
                    <a:pt x="23732" y="23712"/>
                    <a:pt x="23839" y="24076"/>
                    <a:pt x="23946" y="24441"/>
                  </a:cubicBezTo>
                  <a:cubicBezTo>
                    <a:pt x="23677" y="24318"/>
                    <a:pt x="23407" y="24198"/>
                    <a:pt x="23130" y="24086"/>
                  </a:cubicBezTo>
                  <a:cubicBezTo>
                    <a:pt x="21949" y="23021"/>
                    <a:pt x="20680" y="22072"/>
                    <a:pt x="19391" y="21317"/>
                  </a:cubicBezTo>
                  <a:close/>
                  <a:moveTo>
                    <a:pt x="35792" y="24305"/>
                  </a:moveTo>
                  <a:cubicBezTo>
                    <a:pt x="35871" y="24386"/>
                    <a:pt x="35954" y="24467"/>
                    <a:pt x="36031" y="24549"/>
                  </a:cubicBezTo>
                  <a:lnTo>
                    <a:pt x="36027" y="24565"/>
                  </a:lnTo>
                  <a:cubicBezTo>
                    <a:pt x="35733" y="24527"/>
                    <a:pt x="35439" y="24487"/>
                    <a:pt x="35147" y="24447"/>
                  </a:cubicBezTo>
                  <a:cubicBezTo>
                    <a:pt x="35125" y="24406"/>
                    <a:pt x="35102" y="24365"/>
                    <a:pt x="35079" y="24324"/>
                  </a:cubicBezTo>
                  <a:cubicBezTo>
                    <a:pt x="35317" y="24317"/>
                    <a:pt x="35555" y="24314"/>
                    <a:pt x="35792" y="24305"/>
                  </a:cubicBezTo>
                  <a:close/>
                  <a:moveTo>
                    <a:pt x="13695" y="23410"/>
                  </a:moveTo>
                  <a:cubicBezTo>
                    <a:pt x="13903" y="23739"/>
                    <a:pt x="14113" y="24070"/>
                    <a:pt x="14320" y="24400"/>
                  </a:cubicBezTo>
                  <a:cubicBezTo>
                    <a:pt x="14299" y="24484"/>
                    <a:pt x="14276" y="24566"/>
                    <a:pt x="14252" y="24651"/>
                  </a:cubicBezTo>
                  <a:cubicBezTo>
                    <a:pt x="14041" y="24300"/>
                    <a:pt x="13817" y="23954"/>
                    <a:pt x="13588" y="23613"/>
                  </a:cubicBezTo>
                  <a:cubicBezTo>
                    <a:pt x="13625" y="23547"/>
                    <a:pt x="13660" y="23477"/>
                    <a:pt x="13695" y="23410"/>
                  </a:cubicBezTo>
                  <a:close/>
                  <a:moveTo>
                    <a:pt x="69873" y="22229"/>
                  </a:moveTo>
                  <a:cubicBezTo>
                    <a:pt x="69646" y="22971"/>
                    <a:pt x="69513" y="23828"/>
                    <a:pt x="69427" y="24651"/>
                  </a:cubicBezTo>
                  <a:cubicBezTo>
                    <a:pt x="68991" y="24527"/>
                    <a:pt x="68557" y="24400"/>
                    <a:pt x="68123" y="24277"/>
                  </a:cubicBezTo>
                  <a:cubicBezTo>
                    <a:pt x="68710" y="23596"/>
                    <a:pt x="69295" y="22917"/>
                    <a:pt x="69873" y="22229"/>
                  </a:cubicBezTo>
                  <a:close/>
                  <a:moveTo>
                    <a:pt x="57693" y="23540"/>
                  </a:moveTo>
                  <a:lnTo>
                    <a:pt x="57693" y="23540"/>
                  </a:lnTo>
                  <a:cubicBezTo>
                    <a:pt x="57735" y="23556"/>
                    <a:pt x="57776" y="23573"/>
                    <a:pt x="57819" y="23589"/>
                  </a:cubicBezTo>
                  <a:cubicBezTo>
                    <a:pt x="57957" y="23947"/>
                    <a:pt x="58091" y="24307"/>
                    <a:pt x="58215" y="24669"/>
                  </a:cubicBezTo>
                  <a:cubicBezTo>
                    <a:pt x="58157" y="24665"/>
                    <a:pt x="58099" y="24658"/>
                    <a:pt x="58041" y="24651"/>
                  </a:cubicBezTo>
                  <a:cubicBezTo>
                    <a:pt x="57944" y="24335"/>
                    <a:pt x="57846" y="24020"/>
                    <a:pt x="57743" y="23706"/>
                  </a:cubicBezTo>
                  <a:cubicBezTo>
                    <a:pt x="57756" y="23705"/>
                    <a:pt x="57766" y="23703"/>
                    <a:pt x="57779" y="23702"/>
                  </a:cubicBezTo>
                  <a:cubicBezTo>
                    <a:pt x="57766" y="23698"/>
                    <a:pt x="57753" y="23695"/>
                    <a:pt x="57740" y="23690"/>
                  </a:cubicBezTo>
                  <a:cubicBezTo>
                    <a:pt x="57723" y="23640"/>
                    <a:pt x="57709" y="23590"/>
                    <a:pt x="57693" y="23540"/>
                  </a:cubicBezTo>
                  <a:close/>
                  <a:moveTo>
                    <a:pt x="37404" y="24612"/>
                  </a:moveTo>
                  <a:cubicBezTo>
                    <a:pt x="37441" y="24635"/>
                    <a:pt x="37481" y="24658"/>
                    <a:pt x="37519" y="24679"/>
                  </a:cubicBezTo>
                  <a:cubicBezTo>
                    <a:pt x="37469" y="24687"/>
                    <a:pt x="37423" y="24694"/>
                    <a:pt x="37373" y="24705"/>
                  </a:cubicBezTo>
                  <a:cubicBezTo>
                    <a:pt x="37381" y="24672"/>
                    <a:pt x="37394" y="24642"/>
                    <a:pt x="37404" y="24612"/>
                  </a:cubicBezTo>
                  <a:close/>
                  <a:moveTo>
                    <a:pt x="58302" y="23774"/>
                  </a:moveTo>
                  <a:lnTo>
                    <a:pt x="58302" y="23774"/>
                  </a:lnTo>
                  <a:cubicBezTo>
                    <a:pt x="58424" y="23821"/>
                    <a:pt x="58550" y="23870"/>
                    <a:pt x="58672" y="23920"/>
                  </a:cubicBezTo>
                  <a:cubicBezTo>
                    <a:pt x="58774" y="24198"/>
                    <a:pt x="58868" y="24477"/>
                    <a:pt x="58964" y="24757"/>
                  </a:cubicBezTo>
                  <a:cubicBezTo>
                    <a:pt x="58809" y="24738"/>
                    <a:pt x="58655" y="24721"/>
                    <a:pt x="58500" y="24705"/>
                  </a:cubicBezTo>
                  <a:cubicBezTo>
                    <a:pt x="58438" y="24393"/>
                    <a:pt x="58372" y="24082"/>
                    <a:pt x="58302" y="23774"/>
                  </a:cubicBezTo>
                  <a:close/>
                  <a:moveTo>
                    <a:pt x="18597" y="23784"/>
                  </a:moveTo>
                  <a:cubicBezTo>
                    <a:pt x="18614" y="23791"/>
                    <a:pt x="18633" y="23799"/>
                    <a:pt x="18650" y="23809"/>
                  </a:cubicBezTo>
                  <a:cubicBezTo>
                    <a:pt x="18650" y="23884"/>
                    <a:pt x="18649" y="23960"/>
                    <a:pt x="18647" y="24034"/>
                  </a:cubicBezTo>
                  <a:lnTo>
                    <a:pt x="18544" y="24368"/>
                  </a:lnTo>
                  <a:cubicBezTo>
                    <a:pt x="18498" y="24516"/>
                    <a:pt x="18457" y="24662"/>
                    <a:pt x="18414" y="24810"/>
                  </a:cubicBezTo>
                  <a:cubicBezTo>
                    <a:pt x="18355" y="24751"/>
                    <a:pt x="18293" y="24695"/>
                    <a:pt x="18235" y="24638"/>
                  </a:cubicBezTo>
                  <a:cubicBezTo>
                    <a:pt x="18351" y="24353"/>
                    <a:pt x="18477" y="24069"/>
                    <a:pt x="18597" y="23784"/>
                  </a:cubicBezTo>
                  <a:close/>
                  <a:moveTo>
                    <a:pt x="36951" y="24333"/>
                  </a:moveTo>
                  <a:lnTo>
                    <a:pt x="36951" y="24333"/>
                  </a:lnTo>
                  <a:cubicBezTo>
                    <a:pt x="37057" y="24398"/>
                    <a:pt x="37160" y="24464"/>
                    <a:pt x="37268" y="24529"/>
                  </a:cubicBezTo>
                  <a:cubicBezTo>
                    <a:pt x="37248" y="24598"/>
                    <a:pt x="37231" y="24665"/>
                    <a:pt x="37211" y="24731"/>
                  </a:cubicBezTo>
                  <a:cubicBezTo>
                    <a:pt x="36990" y="24770"/>
                    <a:pt x="36771" y="24808"/>
                    <a:pt x="36544" y="24846"/>
                  </a:cubicBezTo>
                  <a:cubicBezTo>
                    <a:pt x="36546" y="24841"/>
                    <a:pt x="36550" y="24836"/>
                    <a:pt x="36551" y="24828"/>
                  </a:cubicBezTo>
                  <a:cubicBezTo>
                    <a:pt x="36666" y="24800"/>
                    <a:pt x="36768" y="24750"/>
                    <a:pt x="36837" y="24659"/>
                  </a:cubicBezTo>
                  <a:cubicBezTo>
                    <a:pt x="36768" y="24652"/>
                    <a:pt x="36700" y="24644"/>
                    <a:pt x="36632" y="24636"/>
                  </a:cubicBezTo>
                  <a:lnTo>
                    <a:pt x="36751" y="24357"/>
                  </a:lnTo>
                  <a:cubicBezTo>
                    <a:pt x="36796" y="24367"/>
                    <a:pt x="36841" y="24373"/>
                    <a:pt x="36887" y="24373"/>
                  </a:cubicBezTo>
                  <a:cubicBezTo>
                    <a:pt x="36915" y="24373"/>
                    <a:pt x="36944" y="24370"/>
                    <a:pt x="36973" y="24365"/>
                  </a:cubicBezTo>
                  <a:cubicBezTo>
                    <a:pt x="36966" y="24354"/>
                    <a:pt x="36958" y="24343"/>
                    <a:pt x="36951" y="24333"/>
                  </a:cubicBezTo>
                  <a:close/>
                  <a:moveTo>
                    <a:pt x="32819" y="24808"/>
                  </a:moveTo>
                  <a:cubicBezTo>
                    <a:pt x="32855" y="24810"/>
                    <a:pt x="32895" y="24810"/>
                    <a:pt x="32932" y="24813"/>
                  </a:cubicBezTo>
                  <a:cubicBezTo>
                    <a:pt x="32952" y="24870"/>
                    <a:pt x="32970" y="24927"/>
                    <a:pt x="32991" y="24985"/>
                  </a:cubicBezTo>
                  <a:cubicBezTo>
                    <a:pt x="32922" y="24980"/>
                    <a:pt x="32852" y="24977"/>
                    <a:pt x="32782" y="24972"/>
                  </a:cubicBezTo>
                  <a:cubicBezTo>
                    <a:pt x="32746" y="24934"/>
                    <a:pt x="32715" y="24894"/>
                    <a:pt x="32676" y="24857"/>
                  </a:cubicBezTo>
                  <a:cubicBezTo>
                    <a:pt x="32725" y="24841"/>
                    <a:pt x="32770" y="24824"/>
                    <a:pt x="32819" y="24808"/>
                  </a:cubicBezTo>
                  <a:close/>
                  <a:moveTo>
                    <a:pt x="24987" y="24264"/>
                  </a:moveTo>
                  <a:cubicBezTo>
                    <a:pt x="25054" y="24449"/>
                    <a:pt x="25121" y="24634"/>
                    <a:pt x="25187" y="24817"/>
                  </a:cubicBezTo>
                  <a:cubicBezTo>
                    <a:pt x="25163" y="24887"/>
                    <a:pt x="25136" y="24956"/>
                    <a:pt x="25108" y="25025"/>
                  </a:cubicBezTo>
                  <a:cubicBezTo>
                    <a:pt x="25019" y="24977"/>
                    <a:pt x="24926" y="24929"/>
                    <a:pt x="24836" y="24879"/>
                  </a:cubicBezTo>
                  <a:cubicBezTo>
                    <a:pt x="24815" y="24798"/>
                    <a:pt x="24797" y="24715"/>
                    <a:pt x="24776" y="24634"/>
                  </a:cubicBezTo>
                  <a:cubicBezTo>
                    <a:pt x="24847" y="24512"/>
                    <a:pt x="24919" y="24387"/>
                    <a:pt x="24987" y="24264"/>
                  </a:cubicBezTo>
                  <a:close/>
                  <a:moveTo>
                    <a:pt x="24052" y="24960"/>
                  </a:moveTo>
                  <a:cubicBezTo>
                    <a:pt x="24068" y="24965"/>
                    <a:pt x="24084" y="24970"/>
                    <a:pt x="24102" y="24975"/>
                  </a:cubicBezTo>
                  <a:cubicBezTo>
                    <a:pt x="24107" y="24995"/>
                    <a:pt x="24111" y="25010"/>
                    <a:pt x="24118" y="25031"/>
                  </a:cubicBezTo>
                  <a:cubicBezTo>
                    <a:pt x="24096" y="25008"/>
                    <a:pt x="24074" y="24982"/>
                    <a:pt x="24052" y="24960"/>
                  </a:cubicBezTo>
                  <a:close/>
                  <a:moveTo>
                    <a:pt x="33332" y="24824"/>
                  </a:moveTo>
                  <a:cubicBezTo>
                    <a:pt x="33424" y="24827"/>
                    <a:pt x="33513" y="24830"/>
                    <a:pt x="33605" y="24831"/>
                  </a:cubicBezTo>
                  <a:cubicBezTo>
                    <a:pt x="33640" y="24899"/>
                    <a:pt x="33679" y="24965"/>
                    <a:pt x="33718" y="25031"/>
                  </a:cubicBezTo>
                  <a:cubicBezTo>
                    <a:pt x="33619" y="25025"/>
                    <a:pt x="33523" y="25020"/>
                    <a:pt x="33428" y="25013"/>
                  </a:cubicBezTo>
                  <a:cubicBezTo>
                    <a:pt x="33395" y="24950"/>
                    <a:pt x="33364" y="24887"/>
                    <a:pt x="33332" y="24824"/>
                  </a:cubicBezTo>
                  <a:close/>
                  <a:moveTo>
                    <a:pt x="35377" y="24863"/>
                  </a:moveTo>
                  <a:lnTo>
                    <a:pt x="35377" y="24863"/>
                  </a:lnTo>
                  <a:cubicBezTo>
                    <a:pt x="35562" y="24864"/>
                    <a:pt x="35750" y="24866"/>
                    <a:pt x="35936" y="24866"/>
                  </a:cubicBezTo>
                  <a:cubicBezTo>
                    <a:pt x="35929" y="24896"/>
                    <a:pt x="35919" y="24927"/>
                    <a:pt x="35912" y="24957"/>
                  </a:cubicBezTo>
                  <a:cubicBezTo>
                    <a:pt x="35764" y="24982"/>
                    <a:pt x="35618" y="25008"/>
                    <a:pt x="35471" y="25036"/>
                  </a:cubicBezTo>
                  <a:cubicBezTo>
                    <a:pt x="35439" y="24977"/>
                    <a:pt x="35406" y="24922"/>
                    <a:pt x="35377" y="24863"/>
                  </a:cubicBezTo>
                  <a:close/>
                  <a:moveTo>
                    <a:pt x="33986" y="24844"/>
                  </a:moveTo>
                  <a:lnTo>
                    <a:pt x="33986" y="24844"/>
                  </a:lnTo>
                  <a:cubicBezTo>
                    <a:pt x="34331" y="24851"/>
                    <a:pt x="34675" y="24857"/>
                    <a:pt x="35022" y="24860"/>
                  </a:cubicBezTo>
                  <a:cubicBezTo>
                    <a:pt x="35071" y="24937"/>
                    <a:pt x="35124" y="25010"/>
                    <a:pt x="35174" y="25086"/>
                  </a:cubicBezTo>
                  <a:cubicBezTo>
                    <a:pt x="35084" y="25102"/>
                    <a:pt x="34998" y="25118"/>
                    <a:pt x="34909" y="25135"/>
                  </a:cubicBezTo>
                  <a:cubicBezTo>
                    <a:pt x="34639" y="25109"/>
                    <a:pt x="34371" y="25088"/>
                    <a:pt x="34100" y="25066"/>
                  </a:cubicBezTo>
                  <a:cubicBezTo>
                    <a:pt x="34065" y="24992"/>
                    <a:pt x="34025" y="24917"/>
                    <a:pt x="33986" y="24844"/>
                  </a:cubicBezTo>
                  <a:close/>
                  <a:moveTo>
                    <a:pt x="16201" y="24500"/>
                  </a:moveTo>
                  <a:cubicBezTo>
                    <a:pt x="16265" y="24591"/>
                    <a:pt x="16333" y="24679"/>
                    <a:pt x="16399" y="24771"/>
                  </a:cubicBezTo>
                  <a:cubicBezTo>
                    <a:pt x="16390" y="24805"/>
                    <a:pt x="16379" y="24836"/>
                    <a:pt x="16368" y="24870"/>
                  </a:cubicBezTo>
                  <a:cubicBezTo>
                    <a:pt x="16321" y="25013"/>
                    <a:pt x="16277" y="25158"/>
                    <a:pt x="16234" y="25304"/>
                  </a:cubicBezTo>
                  <a:cubicBezTo>
                    <a:pt x="16158" y="25175"/>
                    <a:pt x="16083" y="25049"/>
                    <a:pt x="16004" y="24923"/>
                  </a:cubicBezTo>
                  <a:cubicBezTo>
                    <a:pt x="16070" y="24784"/>
                    <a:pt x="16136" y="24644"/>
                    <a:pt x="16201" y="24500"/>
                  </a:cubicBezTo>
                  <a:close/>
                  <a:moveTo>
                    <a:pt x="47398" y="24397"/>
                  </a:moveTo>
                  <a:cubicBezTo>
                    <a:pt x="47520" y="24606"/>
                    <a:pt x="47643" y="24820"/>
                    <a:pt x="47764" y="25031"/>
                  </a:cubicBezTo>
                  <a:cubicBezTo>
                    <a:pt x="47728" y="25138"/>
                    <a:pt x="47692" y="25244"/>
                    <a:pt x="47656" y="25352"/>
                  </a:cubicBezTo>
                  <a:cubicBezTo>
                    <a:pt x="47537" y="25074"/>
                    <a:pt x="47414" y="24800"/>
                    <a:pt x="47286" y="24527"/>
                  </a:cubicBezTo>
                  <a:cubicBezTo>
                    <a:pt x="47322" y="24483"/>
                    <a:pt x="47359" y="24441"/>
                    <a:pt x="47398" y="24397"/>
                  </a:cubicBezTo>
                  <a:close/>
                  <a:moveTo>
                    <a:pt x="36596" y="25117"/>
                  </a:moveTo>
                  <a:cubicBezTo>
                    <a:pt x="36675" y="25195"/>
                    <a:pt x="36753" y="25278"/>
                    <a:pt x="36832" y="25357"/>
                  </a:cubicBezTo>
                  <a:cubicBezTo>
                    <a:pt x="36675" y="25336"/>
                    <a:pt x="36517" y="25314"/>
                    <a:pt x="36356" y="25293"/>
                  </a:cubicBezTo>
                  <a:cubicBezTo>
                    <a:pt x="36372" y="25253"/>
                    <a:pt x="36388" y="25214"/>
                    <a:pt x="36407" y="25174"/>
                  </a:cubicBezTo>
                  <a:cubicBezTo>
                    <a:pt x="36471" y="25157"/>
                    <a:pt x="36531" y="25137"/>
                    <a:pt x="36596" y="25117"/>
                  </a:cubicBezTo>
                  <a:close/>
                  <a:moveTo>
                    <a:pt x="54471" y="25244"/>
                  </a:moveTo>
                  <a:cubicBezTo>
                    <a:pt x="54502" y="25245"/>
                    <a:pt x="54533" y="25245"/>
                    <a:pt x="54563" y="25245"/>
                  </a:cubicBezTo>
                  <a:cubicBezTo>
                    <a:pt x="54594" y="25245"/>
                    <a:pt x="54624" y="25245"/>
                    <a:pt x="54655" y="25246"/>
                  </a:cubicBezTo>
                  <a:cubicBezTo>
                    <a:pt x="54690" y="25283"/>
                    <a:pt x="54726" y="25323"/>
                    <a:pt x="54762" y="25359"/>
                  </a:cubicBezTo>
                  <a:cubicBezTo>
                    <a:pt x="54723" y="25343"/>
                    <a:pt x="54683" y="25324"/>
                    <a:pt x="54640" y="25309"/>
                  </a:cubicBezTo>
                  <a:cubicBezTo>
                    <a:pt x="54586" y="25287"/>
                    <a:pt x="54528" y="25266"/>
                    <a:pt x="54471" y="25244"/>
                  </a:cubicBezTo>
                  <a:close/>
                  <a:moveTo>
                    <a:pt x="37148" y="24953"/>
                  </a:moveTo>
                  <a:lnTo>
                    <a:pt x="37148" y="24953"/>
                  </a:lnTo>
                  <a:cubicBezTo>
                    <a:pt x="37109" y="25096"/>
                    <a:pt x="37067" y="25240"/>
                    <a:pt x="37026" y="25383"/>
                  </a:cubicBezTo>
                  <a:cubicBezTo>
                    <a:pt x="36983" y="25376"/>
                    <a:pt x="36938" y="25372"/>
                    <a:pt x="36894" y="25366"/>
                  </a:cubicBezTo>
                  <a:cubicBezTo>
                    <a:pt x="36816" y="25276"/>
                    <a:pt x="36739" y="25187"/>
                    <a:pt x="36663" y="25099"/>
                  </a:cubicBezTo>
                  <a:cubicBezTo>
                    <a:pt x="36825" y="25052"/>
                    <a:pt x="36987" y="25008"/>
                    <a:pt x="37148" y="24953"/>
                  </a:cubicBezTo>
                  <a:close/>
                  <a:moveTo>
                    <a:pt x="24919" y="25218"/>
                  </a:moveTo>
                  <a:lnTo>
                    <a:pt x="24919" y="25218"/>
                  </a:lnTo>
                  <a:cubicBezTo>
                    <a:pt x="24955" y="25230"/>
                    <a:pt x="24992" y="25240"/>
                    <a:pt x="25028" y="25253"/>
                  </a:cubicBezTo>
                  <a:cubicBezTo>
                    <a:pt x="25008" y="25310"/>
                    <a:pt x="24989" y="25369"/>
                    <a:pt x="24969" y="25426"/>
                  </a:cubicBezTo>
                  <a:cubicBezTo>
                    <a:pt x="24954" y="25359"/>
                    <a:pt x="24935" y="25288"/>
                    <a:pt x="24919" y="25218"/>
                  </a:cubicBezTo>
                  <a:close/>
                  <a:moveTo>
                    <a:pt x="37595" y="24795"/>
                  </a:moveTo>
                  <a:lnTo>
                    <a:pt x="37595" y="24795"/>
                  </a:lnTo>
                  <a:cubicBezTo>
                    <a:pt x="37533" y="25009"/>
                    <a:pt x="37473" y="25223"/>
                    <a:pt x="37416" y="25436"/>
                  </a:cubicBezTo>
                  <a:cubicBezTo>
                    <a:pt x="37321" y="25423"/>
                    <a:pt x="37231" y="25409"/>
                    <a:pt x="37136" y="25396"/>
                  </a:cubicBezTo>
                  <a:cubicBezTo>
                    <a:pt x="37193" y="25231"/>
                    <a:pt x="37248" y="25065"/>
                    <a:pt x="37305" y="24899"/>
                  </a:cubicBezTo>
                  <a:cubicBezTo>
                    <a:pt x="37403" y="24864"/>
                    <a:pt x="37499" y="24831"/>
                    <a:pt x="37595" y="24795"/>
                  </a:cubicBezTo>
                  <a:close/>
                  <a:moveTo>
                    <a:pt x="17314" y="24378"/>
                  </a:moveTo>
                  <a:cubicBezTo>
                    <a:pt x="17353" y="24414"/>
                    <a:pt x="17393" y="24449"/>
                    <a:pt x="17432" y="24486"/>
                  </a:cubicBezTo>
                  <a:cubicBezTo>
                    <a:pt x="17314" y="24805"/>
                    <a:pt x="17218" y="25131"/>
                    <a:pt x="17132" y="25460"/>
                  </a:cubicBezTo>
                  <a:cubicBezTo>
                    <a:pt x="17092" y="25395"/>
                    <a:pt x="17052" y="25324"/>
                    <a:pt x="17009" y="25258"/>
                  </a:cubicBezTo>
                  <a:cubicBezTo>
                    <a:pt x="17104" y="24963"/>
                    <a:pt x="17204" y="24669"/>
                    <a:pt x="17314" y="24378"/>
                  </a:cubicBezTo>
                  <a:close/>
                  <a:moveTo>
                    <a:pt x="25664" y="24993"/>
                  </a:moveTo>
                  <a:cubicBezTo>
                    <a:pt x="25720" y="25148"/>
                    <a:pt x="25778" y="25304"/>
                    <a:pt x="25832" y="25462"/>
                  </a:cubicBezTo>
                  <a:cubicBezTo>
                    <a:pt x="25758" y="25415"/>
                    <a:pt x="25682" y="25369"/>
                    <a:pt x="25607" y="25324"/>
                  </a:cubicBezTo>
                  <a:cubicBezTo>
                    <a:pt x="25593" y="25274"/>
                    <a:pt x="25580" y="25223"/>
                    <a:pt x="25566" y="25174"/>
                  </a:cubicBezTo>
                  <a:cubicBezTo>
                    <a:pt x="25600" y="25111"/>
                    <a:pt x="25630" y="25051"/>
                    <a:pt x="25664" y="24993"/>
                  </a:cubicBezTo>
                  <a:close/>
                  <a:moveTo>
                    <a:pt x="55686" y="25591"/>
                  </a:moveTo>
                  <a:lnTo>
                    <a:pt x="55686" y="25591"/>
                  </a:lnTo>
                  <a:cubicBezTo>
                    <a:pt x="55704" y="25605"/>
                    <a:pt x="55719" y="25620"/>
                    <a:pt x="55735" y="25637"/>
                  </a:cubicBezTo>
                  <a:cubicBezTo>
                    <a:pt x="55729" y="25637"/>
                    <a:pt x="55727" y="25637"/>
                    <a:pt x="55721" y="25634"/>
                  </a:cubicBezTo>
                  <a:cubicBezTo>
                    <a:pt x="55711" y="25620"/>
                    <a:pt x="55699" y="25605"/>
                    <a:pt x="55686" y="25591"/>
                  </a:cubicBezTo>
                  <a:close/>
                  <a:moveTo>
                    <a:pt x="19185" y="23508"/>
                  </a:moveTo>
                  <a:lnTo>
                    <a:pt x="19242" y="23623"/>
                  </a:lnTo>
                  <a:cubicBezTo>
                    <a:pt x="19294" y="23825"/>
                    <a:pt x="19342" y="24027"/>
                    <a:pt x="19387" y="24229"/>
                  </a:cubicBezTo>
                  <a:lnTo>
                    <a:pt x="19301" y="25731"/>
                  </a:lnTo>
                  <a:cubicBezTo>
                    <a:pt x="19198" y="25620"/>
                    <a:pt x="19096" y="25509"/>
                    <a:pt x="18993" y="25400"/>
                  </a:cubicBezTo>
                  <a:cubicBezTo>
                    <a:pt x="18986" y="25164"/>
                    <a:pt x="18976" y="24930"/>
                    <a:pt x="18965" y="24695"/>
                  </a:cubicBezTo>
                  <a:cubicBezTo>
                    <a:pt x="19021" y="24472"/>
                    <a:pt x="19069" y="24247"/>
                    <a:pt x="19109" y="24020"/>
                  </a:cubicBezTo>
                  <a:lnTo>
                    <a:pt x="19318" y="24118"/>
                  </a:lnTo>
                  <a:cubicBezTo>
                    <a:pt x="19249" y="24079"/>
                    <a:pt x="19180" y="24040"/>
                    <a:pt x="19110" y="24003"/>
                  </a:cubicBezTo>
                  <a:cubicBezTo>
                    <a:pt x="19139" y="23838"/>
                    <a:pt x="19166" y="23675"/>
                    <a:pt x="19185" y="23508"/>
                  </a:cubicBezTo>
                  <a:close/>
                  <a:moveTo>
                    <a:pt x="57851" y="25161"/>
                  </a:moveTo>
                  <a:cubicBezTo>
                    <a:pt x="57948" y="25373"/>
                    <a:pt x="58044" y="25584"/>
                    <a:pt x="58143" y="25792"/>
                  </a:cubicBezTo>
                  <a:cubicBezTo>
                    <a:pt x="57965" y="25782"/>
                    <a:pt x="57789" y="25769"/>
                    <a:pt x="57611" y="25756"/>
                  </a:cubicBezTo>
                  <a:cubicBezTo>
                    <a:pt x="57611" y="25691"/>
                    <a:pt x="57613" y="25627"/>
                    <a:pt x="57613" y="25562"/>
                  </a:cubicBezTo>
                  <a:cubicBezTo>
                    <a:pt x="57614" y="25436"/>
                    <a:pt x="57614" y="25307"/>
                    <a:pt x="57617" y="25180"/>
                  </a:cubicBezTo>
                  <a:cubicBezTo>
                    <a:pt x="57696" y="25174"/>
                    <a:pt x="57772" y="25168"/>
                    <a:pt x="57851" y="25161"/>
                  </a:cubicBezTo>
                  <a:close/>
                  <a:moveTo>
                    <a:pt x="58365" y="25124"/>
                  </a:moveTo>
                  <a:cubicBezTo>
                    <a:pt x="58438" y="25353"/>
                    <a:pt x="58513" y="25584"/>
                    <a:pt x="58579" y="25816"/>
                  </a:cubicBezTo>
                  <a:cubicBezTo>
                    <a:pt x="58514" y="25812"/>
                    <a:pt x="58448" y="25809"/>
                    <a:pt x="58381" y="25804"/>
                  </a:cubicBezTo>
                  <a:cubicBezTo>
                    <a:pt x="58316" y="25582"/>
                    <a:pt x="58259" y="25359"/>
                    <a:pt x="58193" y="25138"/>
                  </a:cubicBezTo>
                  <a:cubicBezTo>
                    <a:pt x="58250" y="25132"/>
                    <a:pt x="58308" y="25129"/>
                    <a:pt x="58365" y="25124"/>
                  </a:cubicBezTo>
                  <a:close/>
                  <a:moveTo>
                    <a:pt x="59062" y="25046"/>
                  </a:moveTo>
                  <a:cubicBezTo>
                    <a:pt x="59083" y="25111"/>
                    <a:pt x="59108" y="25175"/>
                    <a:pt x="59129" y="25240"/>
                  </a:cubicBezTo>
                  <a:cubicBezTo>
                    <a:pt x="59165" y="25445"/>
                    <a:pt x="59196" y="25648"/>
                    <a:pt x="59232" y="25852"/>
                  </a:cubicBezTo>
                  <a:cubicBezTo>
                    <a:pt x="59053" y="25842"/>
                    <a:pt x="58874" y="25833"/>
                    <a:pt x="58693" y="25823"/>
                  </a:cubicBezTo>
                  <a:cubicBezTo>
                    <a:pt x="58658" y="25584"/>
                    <a:pt x="58616" y="25346"/>
                    <a:pt x="58574" y="25108"/>
                  </a:cubicBezTo>
                  <a:cubicBezTo>
                    <a:pt x="58738" y="25094"/>
                    <a:pt x="58901" y="25074"/>
                    <a:pt x="59062" y="25046"/>
                  </a:cubicBezTo>
                  <a:close/>
                  <a:moveTo>
                    <a:pt x="60129" y="25142"/>
                  </a:moveTo>
                  <a:cubicBezTo>
                    <a:pt x="60171" y="25395"/>
                    <a:pt x="60220" y="25653"/>
                    <a:pt x="60266" y="25911"/>
                  </a:cubicBezTo>
                  <a:cubicBezTo>
                    <a:pt x="60205" y="25909"/>
                    <a:pt x="60142" y="25903"/>
                    <a:pt x="60082" y="25899"/>
                  </a:cubicBezTo>
                  <a:cubicBezTo>
                    <a:pt x="60064" y="25782"/>
                    <a:pt x="60048" y="25663"/>
                    <a:pt x="60032" y="25548"/>
                  </a:cubicBezTo>
                  <a:cubicBezTo>
                    <a:pt x="60065" y="25412"/>
                    <a:pt x="60098" y="25278"/>
                    <a:pt x="60129" y="25142"/>
                  </a:cubicBezTo>
                  <a:close/>
                  <a:moveTo>
                    <a:pt x="25640" y="25436"/>
                  </a:moveTo>
                  <a:lnTo>
                    <a:pt x="25846" y="25498"/>
                  </a:lnTo>
                  <a:cubicBezTo>
                    <a:pt x="25875" y="25577"/>
                    <a:pt x="25902" y="25653"/>
                    <a:pt x="25931" y="25731"/>
                  </a:cubicBezTo>
                  <a:cubicBezTo>
                    <a:pt x="25885" y="25832"/>
                    <a:pt x="25845" y="25933"/>
                    <a:pt x="25811" y="26040"/>
                  </a:cubicBezTo>
                  <a:cubicBezTo>
                    <a:pt x="25752" y="25839"/>
                    <a:pt x="25699" y="25637"/>
                    <a:pt x="25640" y="25436"/>
                  </a:cubicBezTo>
                  <a:close/>
                  <a:moveTo>
                    <a:pt x="47077" y="25415"/>
                  </a:moveTo>
                  <a:lnTo>
                    <a:pt x="47077" y="25415"/>
                  </a:lnTo>
                  <a:cubicBezTo>
                    <a:pt x="47141" y="25465"/>
                    <a:pt x="47205" y="25516"/>
                    <a:pt x="47269" y="25567"/>
                  </a:cubicBezTo>
                  <a:cubicBezTo>
                    <a:pt x="47334" y="25674"/>
                    <a:pt x="47399" y="25783"/>
                    <a:pt x="47461" y="25890"/>
                  </a:cubicBezTo>
                  <a:cubicBezTo>
                    <a:pt x="47440" y="25945"/>
                    <a:pt x="47422" y="25998"/>
                    <a:pt x="47401" y="26054"/>
                  </a:cubicBezTo>
                  <a:cubicBezTo>
                    <a:pt x="47293" y="25840"/>
                    <a:pt x="47187" y="25627"/>
                    <a:pt x="47077" y="25415"/>
                  </a:cubicBezTo>
                  <a:close/>
                  <a:moveTo>
                    <a:pt x="48039" y="25518"/>
                  </a:moveTo>
                  <a:cubicBezTo>
                    <a:pt x="48142" y="25704"/>
                    <a:pt x="48244" y="25889"/>
                    <a:pt x="48345" y="26074"/>
                  </a:cubicBezTo>
                  <a:cubicBezTo>
                    <a:pt x="48216" y="25938"/>
                    <a:pt x="48080" y="25809"/>
                    <a:pt x="47943" y="25681"/>
                  </a:cubicBezTo>
                  <a:cubicBezTo>
                    <a:pt x="47974" y="25627"/>
                    <a:pt x="48007" y="25574"/>
                    <a:pt x="48039" y="25518"/>
                  </a:cubicBezTo>
                  <a:close/>
                  <a:moveTo>
                    <a:pt x="16773" y="26052"/>
                  </a:moveTo>
                  <a:cubicBezTo>
                    <a:pt x="16774" y="26060"/>
                    <a:pt x="16776" y="26069"/>
                    <a:pt x="16778" y="26077"/>
                  </a:cubicBezTo>
                  <a:cubicBezTo>
                    <a:pt x="16776" y="26069"/>
                    <a:pt x="16774" y="26060"/>
                    <a:pt x="16773" y="26052"/>
                  </a:cubicBezTo>
                  <a:close/>
                  <a:moveTo>
                    <a:pt x="60283" y="26011"/>
                  </a:moveTo>
                  <a:cubicBezTo>
                    <a:pt x="60290" y="26061"/>
                    <a:pt x="60299" y="26110"/>
                    <a:pt x="60307" y="26160"/>
                  </a:cubicBezTo>
                  <a:cubicBezTo>
                    <a:pt x="60243" y="26153"/>
                    <a:pt x="60180" y="26143"/>
                    <a:pt x="60115" y="26136"/>
                  </a:cubicBezTo>
                  <a:cubicBezTo>
                    <a:pt x="60111" y="26103"/>
                    <a:pt x="60107" y="26070"/>
                    <a:pt x="60101" y="26038"/>
                  </a:cubicBezTo>
                  <a:cubicBezTo>
                    <a:pt x="60164" y="26028"/>
                    <a:pt x="60223" y="26019"/>
                    <a:pt x="60283" y="26011"/>
                  </a:cubicBezTo>
                  <a:close/>
                  <a:moveTo>
                    <a:pt x="19689" y="26054"/>
                  </a:moveTo>
                  <a:cubicBezTo>
                    <a:pt x="19695" y="26093"/>
                    <a:pt x="19695" y="26133"/>
                    <a:pt x="19698" y="26174"/>
                  </a:cubicBezTo>
                  <a:lnTo>
                    <a:pt x="19682" y="26153"/>
                  </a:lnTo>
                  <a:cubicBezTo>
                    <a:pt x="19684" y="26118"/>
                    <a:pt x="19689" y="26088"/>
                    <a:pt x="19689" y="26054"/>
                  </a:cubicBezTo>
                  <a:close/>
                  <a:moveTo>
                    <a:pt x="16929" y="25509"/>
                  </a:moveTo>
                  <a:cubicBezTo>
                    <a:pt x="16978" y="25577"/>
                    <a:pt x="17022" y="25647"/>
                    <a:pt x="17068" y="25717"/>
                  </a:cubicBezTo>
                  <a:cubicBezTo>
                    <a:pt x="17056" y="25767"/>
                    <a:pt x="17044" y="25819"/>
                    <a:pt x="17031" y="25870"/>
                  </a:cubicBezTo>
                  <a:cubicBezTo>
                    <a:pt x="16980" y="26080"/>
                    <a:pt x="16932" y="26293"/>
                    <a:pt x="16884" y="26505"/>
                  </a:cubicBezTo>
                  <a:cubicBezTo>
                    <a:pt x="16831" y="26398"/>
                    <a:pt x="16777" y="26290"/>
                    <a:pt x="16718" y="26183"/>
                  </a:cubicBezTo>
                  <a:cubicBezTo>
                    <a:pt x="16735" y="26133"/>
                    <a:pt x="16751" y="26078"/>
                    <a:pt x="16767" y="26027"/>
                  </a:cubicBezTo>
                  <a:cubicBezTo>
                    <a:pt x="16769" y="26035"/>
                    <a:pt x="16771" y="26043"/>
                    <a:pt x="16773" y="26052"/>
                  </a:cubicBezTo>
                  <a:lnTo>
                    <a:pt x="16773" y="26052"/>
                  </a:lnTo>
                  <a:cubicBezTo>
                    <a:pt x="16771" y="26043"/>
                    <a:pt x="16771" y="26033"/>
                    <a:pt x="16770" y="26025"/>
                  </a:cubicBezTo>
                  <a:cubicBezTo>
                    <a:pt x="16821" y="25853"/>
                    <a:pt x="16874" y="25681"/>
                    <a:pt x="16929" y="25509"/>
                  </a:cubicBezTo>
                  <a:close/>
                  <a:moveTo>
                    <a:pt x="58404" y="26329"/>
                  </a:moveTo>
                  <a:cubicBezTo>
                    <a:pt x="58470" y="26464"/>
                    <a:pt x="58536" y="26598"/>
                    <a:pt x="58602" y="26730"/>
                  </a:cubicBezTo>
                  <a:cubicBezTo>
                    <a:pt x="58336" y="26700"/>
                    <a:pt x="58070" y="26679"/>
                    <a:pt x="57806" y="26656"/>
                  </a:cubicBezTo>
                  <a:cubicBezTo>
                    <a:pt x="57765" y="26650"/>
                    <a:pt x="57722" y="26649"/>
                    <a:pt x="57682" y="26644"/>
                  </a:cubicBezTo>
                  <a:cubicBezTo>
                    <a:pt x="57646" y="26636"/>
                    <a:pt x="57610" y="26626"/>
                    <a:pt x="57574" y="26614"/>
                  </a:cubicBezTo>
                  <a:cubicBezTo>
                    <a:pt x="57581" y="26533"/>
                    <a:pt x="57590" y="26449"/>
                    <a:pt x="57593" y="26368"/>
                  </a:cubicBezTo>
                  <a:cubicBezTo>
                    <a:pt x="57864" y="26358"/>
                    <a:pt x="58134" y="26346"/>
                    <a:pt x="58404" y="26329"/>
                  </a:cubicBezTo>
                  <a:close/>
                  <a:moveTo>
                    <a:pt x="47953" y="26083"/>
                  </a:moveTo>
                  <a:lnTo>
                    <a:pt x="47953" y="26083"/>
                  </a:lnTo>
                  <a:cubicBezTo>
                    <a:pt x="48103" y="26191"/>
                    <a:pt x="48254" y="26299"/>
                    <a:pt x="48406" y="26405"/>
                  </a:cubicBezTo>
                  <a:cubicBezTo>
                    <a:pt x="48344" y="26528"/>
                    <a:pt x="48282" y="26654"/>
                    <a:pt x="48219" y="26776"/>
                  </a:cubicBezTo>
                  <a:cubicBezTo>
                    <a:pt x="48136" y="26541"/>
                    <a:pt x="48043" y="26312"/>
                    <a:pt x="47953" y="26083"/>
                  </a:cubicBezTo>
                  <a:close/>
                  <a:moveTo>
                    <a:pt x="59304" y="26267"/>
                  </a:moveTo>
                  <a:cubicBezTo>
                    <a:pt x="59338" y="26462"/>
                    <a:pt x="59370" y="26659"/>
                    <a:pt x="59403" y="26851"/>
                  </a:cubicBezTo>
                  <a:cubicBezTo>
                    <a:pt x="59153" y="26802"/>
                    <a:pt x="58901" y="26766"/>
                    <a:pt x="58646" y="26736"/>
                  </a:cubicBezTo>
                  <a:cubicBezTo>
                    <a:pt x="58610" y="26598"/>
                    <a:pt x="58567" y="26461"/>
                    <a:pt x="58529" y="26322"/>
                  </a:cubicBezTo>
                  <a:cubicBezTo>
                    <a:pt x="58592" y="26318"/>
                    <a:pt x="58650" y="26315"/>
                    <a:pt x="58711" y="26312"/>
                  </a:cubicBezTo>
                  <a:cubicBezTo>
                    <a:pt x="58746" y="26448"/>
                    <a:pt x="58787" y="26580"/>
                    <a:pt x="58818" y="26716"/>
                  </a:cubicBezTo>
                  <a:cubicBezTo>
                    <a:pt x="58802" y="26580"/>
                    <a:pt x="58782" y="26444"/>
                    <a:pt x="58765" y="26308"/>
                  </a:cubicBezTo>
                  <a:cubicBezTo>
                    <a:pt x="58944" y="26296"/>
                    <a:pt x="59125" y="26282"/>
                    <a:pt x="59304" y="26267"/>
                  </a:cubicBezTo>
                  <a:close/>
                  <a:moveTo>
                    <a:pt x="22432" y="24473"/>
                  </a:moveTo>
                  <a:lnTo>
                    <a:pt x="22432" y="24473"/>
                  </a:lnTo>
                  <a:cubicBezTo>
                    <a:pt x="22758" y="24572"/>
                    <a:pt x="23086" y="24669"/>
                    <a:pt x="23413" y="24767"/>
                  </a:cubicBezTo>
                  <a:cubicBezTo>
                    <a:pt x="23652" y="24946"/>
                    <a:pt x="23896" y="25124"/>
                    <a:pt x="24139" y="25303"/>
                  </a:cubicBezTo>
                  <a:cubicBezTo>
                    <a:pt x="24104" y="25425"/>
                    <a:pt x="24084" y="25545"/>
                    <a:pt x="24099" y="25668"/>
                  </a:cubicBezTo>
                  <a:cubicBezTo>
                    <a:pt x="24150" y="25602"/>
                    <a:pt x="24198" y="25532"/>
                    <a:pt x="24247" y="25465"/>
                  </a:cubicBezTo>
                  <a:cubicBezTo>
                    <a:pt x="24392" y="25959"/>
                    <a:pt x="24541" y="26454"/>
                    <a:pt x="24700" y="26942"/>
                  </a:cubicBezTo>
                  <a:cubicBezTo>
                    <a:pt x="24048" y="26077"/>
                    <a:pt x="23280" y="25257"/>
                    <a:pt x="22432" y="24473"/>
                  </a:cubicBezTo>
                  <a:close/>
                  <a:moveTo>
                    <a:pt x="37024" y="26829"/>
                  </a:moveTo>
                  <a:cubicBezTo>
                    <a:pt x="37011" y="26872"/>
                    <a:pt x="37001" y="26914"/>
                    <a:pt x="36988" y="26957"/>
                  </a:cubicBezTo>
                  <a:cubicBezTo>
                    <a:pt x="36900" y="26957"/>
                    <a:pt x="36809" y="26955"/>
                    <a:pt x="36720" y="26955"/>
                  </a:cubicBezTo>
                  <a:cubicBezTo>
                    <a:pt x="36819" y="26914"/>
                    <a:pt x="36921" y="26871"/>
                    <a:pt x="37024" y="26829"/>
                  </a:cubicBezTo>
                  <a:close/>
                  <a:moveTo>
                    <a:pt x="37927" y="26457"/>
                  </a:moveTo>
                  <a:cubicBezTo>
                    <a:pt x="37906" y="26626"/>
                    <a:pt x="37883" y="26793"/>
                    <a:pt x="37863" y="26965"/>
                  </a:cubicBezTo>
                  <a:cubicBezTo>
                    <a:pt x="37805" y="26964"/>
                    <a:pt x="37749" y="26964"/>
                    <a:pt x="37695" y="26964"/>
                  </a:cubicBezTo>
                  <a:cubicBezTo>
                    <a:pt x="37754" y="26806"/>
                    <a:pt x="37807" y="26647"/>
                    <a:pt x="37860" y="26485"/>
                  </a:cubicBezTo>
                  <a:cubicBezTo>
                    <a:pt x="37881" y="26477"/>
                    <a:pt x="37906" y="26465"/>
                    <a:pt x="37927" y="26457"/>
                  </a:cubicBezTo>
                  <a:close/>
                  <a:moveTo>
                    <a:pt x="38872" y="26254"/>
                  </a:moveTo>
                  <a:lnTo>
                    <a:pt x="38872" y="26254"/>
                  </a:lnTo>
                  <a:cubicBezTo>
                    <a:pt x="38862" y="26491"/>
                    <a:pt x="38856" y="26727"/>
                    <a:pt x="38850" y="26965"/>
                  </a:cubicBezTo>
                  <a:cubicBezTo>
                    <a:pt x="38779" y="26965"/>
                    <a:pt x="38703" y="26967"/>
                    <a:pt x="38631" y="26967"/>
                  </a:cubicBezTo>
                  <a:cubicBezTo>
                    <a:pt x="38694" y="26733"/>
                    <a:pt x="38754" y="26500"/>
                    <a:pt x="38817" y="26265"/>
                  </a:cubicBezTo>
                  <a:cubicBezTo>
                    <a:pt x="38837" y="26262"/>
                    <a:pt x="38853" y="26257"/>
                    <a:pt x="38872" y="26254"/>
                  </a:cubicBezTo>
                  <a:close/>
                  <a:moveTo>
                    <a:pt x="27936" y="26659"/>
                  </a:moveTo>
                  <a:lnTo>
                    <a:pt x="27936" y="26659"/>
                  </a:lnTo>
                  <a:cubicBezTo>
                    <a:pt x="27989" y="26743"/>
                    <a:pt x="28046" y="26823"/>
                    <a:pt x="28101" y="26908"/>
                  </a:cubicBezTo>
                  <a:cubicBezTo>
                    <a:pt x="28094" y="26951"/>
                    <a:pt x="28088" y="26995"/>
                    <a:pt x="28079" y="27038"/>
                  </a:cubicBezTo>
                  <a:cubicBezTo>
                    <a:pt x="28031" y="26914"/>
                    <a:pt x="27985" y="26788"/>
                    <a:pt x="27936" y="26659"/>
                  </a:cubicBezTo>
                  <a:close/>
                  <a:moveTo>
                    <a:pt x="60311" y="26176"/>
                  </a:moveTo>
                  <a:cubicBezTo>
                    <a:pt x="60372" y="26508"/>
                    <a:pt x="60436" y="26842"/>
                    <a:pt x="60505" y="27177"/>
                  </a:cubicBezTo>
                  <a:cubicBezTo>
                    <a:pt x="60419" y="27142"/>
                    <a:pt x="60330" y="27107"/>
                    <a:pt x="60241" y="27074"/>
                  </a:cubicBezTo>
                  <a:cubicBezTo>
                    <a:pt x="60205" y="26780"/>
                    <a:pt x="60165" y="26485"/>
                    <a:pt x="60125" y="26193"/>
                  </a:cubicBezTo>
                  <a:cubicBezTo>
                    <a:pt x="60187" y="26186"/>
                    <a:pt x="60248" y="26183"/>
                    <a:pt x="60311" y="26176"/>
                  </a:cubicBezTo>
                  <a:close/>
                  <a:moveTo>
                    <a:pt x="47635" y="26193"/>
                  </a:moveTo>
                  <a:cubicBezTo>
                    <a:pt x="47789" y="26471"/>
                    <a:pt x="47943" y="26749"/>
                    <a:pt x="48087" y="27030"/>
                  </a:cubicBezTo>
                  <a:cubicBezTo>
                    <a:pt x="48054" y="27094"/>
                    <a:pt x="48023" y="27157"/>
                    <a:pt x="47990" y="27220"/>
                  </a:cubicBezTo>
                  <a:cubicBezTo>
                    <a:pt x="47845" y="26922"/>
                    <a:pt x="47693" y="26626"/>
                    <a:pt x="47541" y="26329"/>
                  </a:cubicBezTo>
                  <a:cubicBezTo>
                    <a:pt x="47571" y="26283"/>
                    <a:pt x="47603" y="26239"/>
                    <a:pt x="47635" y="26193"/>
                  </a:cubicBezTo>
                  <a:close/>
                  <a:moveTo>
                    <a:pt x="25409" y="25430"/>
                  </a:moveTo>
                  <a:cubicBezTo>
                    <a:pt x="25517" y="25724"/>
                    <a:pt x="25623" y="26018"/>
                    <a:pt x="25729" y="26310"/>
                  </a:cubicBezTo>
                  <a:cubicBezTo>
                    <a:pt x="25616" y="26677"/>
                    <a:pt x="25515" y="27046"/>
                    <a:pt x="25428" y="27415"/>
                  </a:cubicBezTo>
                  <a:cubicBezTo>
                    <a:pt x="25316" y="26922"/>
                    <a:pt x="25200" y="26412"/>
                    <a:pt x="25078" y="25890"/>
                  </a:cubicBezTo>
                  <a:cubicBezTo>
                    <a:pt x="25197" y="25740"/>
                    <a:pt x="25309" y="25588"/>
                    <a:pt x="25409" y="25430"/>
                  </a:cubicBezTo>
                  <a:close/>
                  <a:moveTo>
                    <a:pt x="56632" y="27302"/>
                  </a:moveTo>
                  <a:cubicBezTo>
                    <a:pt x="56642" y="27302"/>
                    <a:pt x="56652" y="27304"/>
                    <a:pt x="56664" y="27304"/>
                  </a:cubicBezTo>
                  <a:cubicBezTo>
                    <a:pt x="56731" y="27364"/>
                    <a:pt x="56804" y="27415"/>
                    <a:pt x="56882" y="27453"/>
                  </a:cubicBezTo>
                  <a:cubicBezTo>
                    <a:pt x="56869" y="27451"/>
                    <a:pt x="56855" y="27451"/>
                    <a:pt x="56840" y="27451"/>
                  </a:cubicBezTo>
                  <a:cubicBezTo>
                    <a:pt x="56773" y="27401"/>
                    <a:pt x="56701" y="27352"/>
                    <a:pt x="56632" y="27302"/>
                  </a:cubicBezTo>
                  <a:close/>
                  <a:moveTo>
                    <a:pt x="56184" y="27390"/>
                  </a:moveTo>
                  <a:lnTo>
                    <a:pt x="56184" y="27390"/>
                  </a:lnTo>
                  <a:cubicBezTo>
                    <a:pt x="56221" y="27411"/>
                    <a:pt x="56258" y="27431"/>
                    <a:pt x="56300" y="27457"/>
                  </a:cubicBezTo>
                  <a:cubicBezTo>
                    <a:pt x="56278" y="27457"/>
                    <a:pt x="56258" y="27458"/>
                    <a:pt x="56237" y="27458"/>
                  </a:cubicBezTo>
                  <a:cubicBezTo>
                    <a:pt x="56220" y="27437"/>
                    <a:pt x="56201" y="27411"/>
                    <a:pt x="56184" y="27390"/>
                  </a:cubicBezTo>
                  <a:close/>
                  <a:moveTo>
                    <a:pt x="56994" y="27314"/>
                  </a:moveTo>
                  <a:lnTo>
                    <a:pt x="56994" y="27314"/>
                  </a:lnTo>
                  <a:cubicBezTo>
                    <a:pt x="57124" y="27317"/>
                    <a:pt x="57253" y="27324"/>
                    <a:pt x="57382" y="27331"/>
                  </a:cubicBezTo>
                  <a:cubicBezTo>
                    <a:pt x="57403" y="27351"/>
                    <a:pt x="57421" y="27368"/>
                    <a:pt x="57446" y="27387"/>
                  </a:cubicBezTo>
                  <a:cubicBezTo>
                    <a:pt x="57449" y="27368"/>
                    <a:pt x="57454" y="27351"/>
                    <a:pt x="57456" y="27334"/>
                  </a:cubicBezTo>
                  <a:lnTo>
                    <a:pt x="57542" y="27339"/>
                  </a:lnTo>
                  <a:cubicBezTo>
                    <a:pt x="57606" y="27397"/>
                    <a:pt x="57667" y="27454"/>
                    <a:pt x="57727" y="27511"/>
                  </a:cubicBezTo>
                  <a:cubicBezTo>
                    <a:pt x="57521" y="27489"/>
                    <a:pt x="57316" y="27468"/>
                    <a:pt x="57108" y="27458"/>
                  </a:cubicBezTo>
                  <a:cubicBezTo>
                    <a:pt x="57070" y="27410"/>
                    <a:pt x="57032" y="27361"/>
                    <a:pt x="56994" y="27314"/>
                  </a:cubicBezTo>
                  <a:close/>
                  <a:moveTo>
                    <a:pt x="36924" y="27192"/>
                  </a:moveTo>
                  <a:lnTo>
                    <a:pt x="36924" y="27192"/>
                  </a:lnTo>
                  <a:cubicBezTo>
                    <a:pt x="36894" y="27299"/>
                    <a:pt x="36865" y="27407"/>
                    <a:pt x="36837" y="27514"/>
                  </a:cubicBezTo>
                  <a:cubicBezTo>
                    <a:pt x="36781" y="27417"/>
                    <a:pt x="36723" y="27321"/>
                    <a:pt x="36667" y="27222"/>
                  </a:cubicBezTo>
                  <a:cubicBezTo>
                    <a:pt x="36753" y="27210"/>
                    <a:pt x="36838" y="27200"/>
                    <a:pt x="36924" y="27192"/>
                  </a:cubicBezTo>
                  <a:close/>
                  <a:moveTo>
                    <a:pt x="57590" y="27344"/>
                  </a:moveTo>
                  <a:lnTo>
                    <a:pt x="57590" y="27344"/>
                  </a:lnTo>
                  <a:cubicBezTo>
                    <a:pt x="57985" y="27368"/>
                    <a:pt x="58381" y="27403"/>
                    <a:pt x="58778" y="27440"/>
                  </a:cubicBezTo>
                  <a:cubicBezTo>
                    <a:pt x="58792" y="27450"/>
                    <a:pt x="58809" y="27458"/>
                    <a:pt x="58824" y="27467"/>
                  </a:cubicBezTo>
                  <a:lnTo>
                    <a:pt x="58781" y="27440"/>
                  </a:lnTo>
                  <a:lnTo>
                    <a:pt x="58781" y="27440"/>
                  </a:lnTo>
                  <a:cubicBezTo>
                    <a:pt x="58950" y="27454"/>
                    <a:pt x="59119" y="27471"/>
                    <a:pt x="59290" y="27487"/>
                  </a:cubicBezTo>
                  <a:cubicBezTo>
                    <a:pt x="59277" y="27566"/>
                    <a:pt x="59265" y="27648"/>
                    <a:pt x="59254" y="27729"/>
                  </a:cubicBezTo>
                  <a:cubicBezTo>
                    <a:pt x="59014" y="27691"/>
                    <a:pt x="58774" y="27650"/>
                    <a:pt x="58534" y="27616"/>
                  </a:cubicBezTo>
                  <a:cubicBezTo>
                    <a:pt x="58269" y="27579"/>
                    <a:pt x="58005" y="27543"/>
                    <a:pt x="57740" y="27511"/>
                  </a:cubicBezTo>
                  <a:cubicBezTo>
                    <a:pt x="57690" y="27457"/>
                    <a:pt x="57640" y="27401"/>
                    <a:pt x="57590" y="27344"/>
                  </a:cubicBezTo>
                  <a:close/>
                  <a:moveTo>
                    <a:pt x="40113" y="26504"/>
                  </a:moveTo>
                  <a:cubicBezTo>
                    <a:pt x="40091" y="26898"/>
                    <a:pt x="40044" y="27295"/>
                    <a:pt x="39987" y="27693"/>
                  </a:cubicBezTo>
                  <a:cubicBezTo>
                    <a:pt x="39881" y="27712"/>
                    <a:pt x="39773" y="27734"/>
                    <a:pt x="39669" y="27755"/>
                  </a:cubicBezTo>
                  <a:cubicBezTo>
                    <a:pt x="39808" y="27332"/>
                    <a:pt x="39954" y="26915"/>
                    <a:pt x="40113" y="26504"/>
                  </a:cubicBezTo>
                  <a:close/>
                  <a:moveTo>
                    <a:pt x="59453" y="27500"/>
                  </a:moveTo>
                  <a:lnTo>
                    <a:pt x="59512" y="27504"/>
                  </a:lnTo>
                  <a:cubicBezTo>
                    <a:pt x="59528" y="27596"/>
                    <a:pt x="59542" y="27683"/>
                    <a:pt x="59559" y="27775"/>
                  </a:cubicBezTo>
                  <a:cubicBezTo>
                    <a:pt x="59495" y="27765"/>
                    <a:pt x="59431" y="27755"/>
                    <a:pt x="59367" y="27745"/>
                  </a:cubicBezTo>
                  <a:cubicBezTo>
                    <a:pt x="59396" y="27665"/>
                    <a:pt x="59424" y="27582"/>
                    <a:pt x="59453" y="27500"/>
                  </a:cubicBezTo>
                  <a:close/>
                  <a:moveTo>
                    <a:pt x="37846" y="27087"/>
                  </a:moveTo>
                  <a:lnTo>
                    <a:pt x="37846" y="27087"/>
                  </a:lnTo>
                  <a:cubicBezTo>
                    <a:pt x="37814" y="27318"/>
                    <a:pt x="37785" y="27552"/>
                    <a:pt x="37754" y="27781"/>
                  </a:cubicBezTo>
                  <a:cubicBezTo>
                    <a:pt x="37619" y="27774"/>
                    <a:pt x="37489" y="27769"/>
                    <a:pt x="37355" y="27762"/>
                  </a:cubicBezTo>
                  <a:cubicBezTo>
                    <a:pt x="37459" y="27550"/>
                    <a:pt x="37552" y="27331"/>
                    <a:pt x="37638" y="27109"/>
                  </a:cubicBezTo>
                  <a:cubicBezTo>
                    <a:pt x="37705" y="27102"/>
                    <a:pt x="37775" y="27094"/>
                    <a:pt x="37846" y="27087"/>
                  </a:cubicBezTo>
                  <a:close/>
                  <a:moveTo>
                    <a:pt x="19536" y="23078"/>
                  </a:moveTo>
                  <a:cubicBezTo>
                    <a:pt x="20089" y="23516"/>
                    <a:pt x="20711" y="23871"/>
                    <a:pt x="21375" y="24128"/>
                  </a:cubicBezTo>
                  <a:cubicBezTo>
                    <a:pt x="21408" y="24138"/>
                    <a:pt x="21439" y="24149"/>
                    <a:pt x="21471" y="24162"/>
                  </a:cubicBezTo>
                  <a:cubicBezTo>
                    <a:pt x="22567" y="25147"/>
                    <a:pt x="23665" y="26134"/>
                    <a:pt x="24762" y="27122"/>
                  </a:cubicBezTo>
                  <a:cubicBezTo>
                    <a:pt x="24840" y="27354"/>
                    <a:pt x="24925" y="27585"/>
                    <a:pt x="25011" y="27812"/>
                  </a:cubicBezTo>
                  <a:cubicBezTo>
                    <a:pt x="24039" y="26895"/>
                    <a:pt x="22923" y="26150"/>
                    <a:pt x="21762" y="25466"/>
                  </a:cubicBezTo>
                  <a:cubicBezTo>
                    <a:pt x="21084" y="24750"/>
                    <a:pt x="20175" y="23748"/>
                    <a:pt x="19536" y="23078"/>
                  </a:cubicBezTo>
                  <a:close/>
                  <a:moveTo>
                    <a:pt x="36623" y="27225"/>
                  </a:moveTo>
                  <a:cubicBezTo>
                    <a:pt x="36695" y="27332"/>
                    <a:pt x="36759" y="27433"/>
                    <a:pt x="36829" y="27537"/>
                  </a:cubicBezTo>
                  <a:cubicBezTo>
                    <a:pt x="36809" y="27603"/>
                    <a:pt x="36794" y="27672"/>
                    <a:pt x="36775" y="27738"/>
                  </a:cubicBezTo>
                  <a:cubicBezTo>
                    <a:pt x="36614" y="27735"/>
                    <a:pt x="36454" y="27733"/>
                    <a:pt x="36294" y="27733"/>
                  </a:cubicBezTo>
                  <a:cubicBezTo>
                    <a:pt x="35651" y="27733"/>
                    <a:pt x="35018" y="27759"/>
                    <a:pt x="34401" y="27815"/>
                  </a:cubicBezTo>
                  <a:cubicBezTo>
                    <a:pt x="34648" y="27741"/>
                    <a:pt x="34892" y="27655"/>
                    <a:pt x="35131" y="27566"/>
                  </a:cubicBezTo>
                  <a:cubicBezTo>
                    <a:pt x="35346" y="27487"/>
                    <a:pt x="35560" y="27404"/>
                    <a:pt x="35772" y="27324"/>
                  </a:cubicBezTo>
                  <a:cubicBezTo>
                    <a:pt x="36057" y="27291"/>
                    <a:pt x="36341" y="27259"/>
                    <a:pt x="36623" y="27225"/>
                  </a:cubicBezTo>
                  <a:close/>
                  <a:moveTo>
                    <a:pt x="59753" y="27524"/>
                  </a:moveTo>
                  <a:lnTo>
                    <a:pt x="59753" y="27524"/>
                  </a:lnTo>
                  <a:cubicBezTo>
                    <a:pt x="59774" y="27526"/>
                    <a:pt x="59793" y="27526"/>
                    <a:pt x="59817" y="27529"/>
                  </a:cubicBezTo>
                  <a:cubicBezTo>
                    <a:pt x="59846" y="27632"/>
                    <a:pt x="59871" y="27734"/>
                    <a:pt x="59899" y="27835"/>
                  </a:cubicBezTo>
                  <a:lnTo>
                    <a:pt x="59775" y="27815"/>
                  </a:lnTo>
                  <a:cubicBezTo>
                    <a:pt x="59768" y="27719"/>
                    <a:pt x="59760" y="27620"/>
                    <a:pt x="59753" y="27524"/>
                  </a:cubicBezTo>
                  <a:close/>
                  <a:moveTo>
                    <a:pt x="50067" y="27543"/>
                  </a:moveTo>
                  <a:lnTo>
                    <a:pt x="50067" y="27543"/>
                  </a:lnTo>
                  <a:cubicBezTo>
                    <a:pt x="50058" y="27600"/>
                    <a:pt x="50045" y="27658"/>
                    <a:pt x="50038" y="27715"/>
                  </a:cubicBezTo>
                  <a:cubicBezTo>
                    <a:pt x="50031" y="27759"/>
                    <a:pt x="50028" y="27802"/>
                    <a:pt x="50018" y="27847"/>
                  </a:cubicBezTo>
                  <a:cubicBezTo>
                    <a:pt x="50004" y="27797"/>
                    <a:pt x="49986" y="27746"/>
                    <a:pt x="49971" y="27696"/>
                  </a:cubicBezTo>
                  <a:cubicBezTo>
                    <a:pt x="50004" y="27645"/>
                    <a:pt x="50037" y="27596"/>
                    <a:pt x="50067" y="27543"/>
                  </a:cubicBezTo>
                  <a:close/>
                  <a:moveTo>
                    <a:pt x="38847" y="26991"/>
                  </a:moveTo>
                  <a:lnTo>
                    <a:pt x="38847" y="26991"/>
                  </a:lnTo>
                  <a:cubicBezTo>
                    <a:pt x="38843" y="27285"/>
                    <a:pt x="38843" y="27580"/>
                    <a:pt x="38844" y="27873"/>
                  </a:cubicBezTo>
                  <a:cubicBezTo>
                    <a:pt x="38694" y="27855"/>
                    <a:pt x="38544" y="27845"/>
                    <a:pt x="38393" y="27832"/>
                  </a:cubicBezTo>
                  <a:cubicBezTo>
                    <a:pt x="38472" y="27559"/>
                    <a:pt x="38545" y="27285"/>
                    <a:pt x="38618" y="27010"/>
                  </a:cubicBezTo>
                  <a:cubicBezTo>
                    <a:pt x="38695" y="27003"/>
                    <a:pt x="38771" y="26998"/>
                    <a:pt x="38847" y="26991"/>
                  </a:cubicBezTo>
                  <a:close/>
                  <a:moveTo>
                    <a:pt x="60299" y="27564"/>
                  </a:moveTo>
                  <a:lnTo>
                    <a:pt x="60578" y="27580"/>
                  </a:lnTo>
                  <a:cubicBezTo>
                    <a:pt x="60569" y="27703"/>
                    <a:pt x="60558" y="27830"/>
                    <a:pt x="60548" y="27953"/>
                  </a:cubicBezTo>
                  <a:cubicBezTo>
                    <a:pt x="60481" y="27940"/>
                    <a:pt x="60409" y="27927"/>
                    <a:pt x="60340" y="27916"/>
                  </a:cubicBezTo>
                  <a:cubicBezTo>
                    <a:pt x="60327" y="27797"/>
                    <a:pt x="60313" y="27679"/>
                    <a:pt x="60299" y="27564"/>
                  </a:cubicBezTo>
                  <a:close/>
                  <a:moveTo>
                    <a:pt x="53243" y="28030"/>
                  </a:moveTo>
                  <a:cubicBezTo>
                    <a:pt x="53243" y="28037"/>
                    <a:pt x="53246" y="28046"/>
                    <a:pt x="53247" y="28053"/>
                  </a:cubicBezTo>
                  <a:cubicBezTo>
                    <a:pt x="53246" y="28052"/>
                    <a:pt x="53243" y="28049"/>
                    <a:pt x="53240" y="28047"/>
                  </a:cubicBezTo>
                  <a:cubicBezTo>
                    <a:pt x="53240" y="28040"/>
                    <a:pt x="53241" y="28037"/>
                    <a:pt x="53241" y="28030"/>
                  </a:cubicBezTo>
                  <a:close/>
                  <a:moveTo>
                    <a:pt x="48718" y="26756"/>
                  </a:moveTo>
                  <a:cubicBezTo>
                    <a:pt x="48751" y="26819"/>
                    <a:pt x="48785" y="26879"/>
                    <a:pt x="48820" y="26944"/>
                  </a:cubicBezTo>
                  <a:cubicBezTo>
                    <a:pt x="48811" y="27099"/>
                    <a:pt x="48798" y="27253"/>
                    <a:pt x="48793" y="27410"/>
                  </a:cubicBezTo>
                  <a:cubicBezTo>
                    <a:pt x="48838" y="27335"/>
                    <a:pt x="48879" y="27258"/>
                    <a:pt x="48920" y="27180"/>
                  </a:cubicBezTo>
                  <a:cubicBezTo>
                    <a:pt x="48946" y="27253"/>
                    <a:pt x="48970" y="27325"/>
                    <a:pt x="48996" y="27397"/>
                  </a:cubicBezTo>
                  <a:cubicBezTo>
                    <a:pt x="48985" y="27421"/>
                    <a:pt x="48975" y="27446"/>
                    <a:pt x="48963" y="27467"/>
                  </a:cubicBezTo>
                  <a:cubicBezTo>
                    <a:pt x="48864" y="27675"/>
                    <a:pt x="48768" y="27887"/>
                    <a:pt x="48669" y="28095"/>
                  </a:cubicBezTo>
                  <a:cubicBezTo>
                    <a:pt x="48588" y="27831"/>
                    <a:pt x="48500" y="27569"/>
                    <a:pt x="48413" y="27311"/>
                  </a:cubicBezTo>
                  <a:cubicBezTo>
                    <a:pt x="48517" y="27127"/>
                    <a:pt x="48618" y="26942"/>
                    <a:pt x="48718" y="26756"/>
                  </a:cubicBezTo>
                  <a:close/>
                  <a:moveTo>
                    <a:pt x="29295" y="26464"/>
                  </a:moveTo>
                  <a:cubicBezTo>
                    <a:pt x="29470" y="26749"/>
                    <a:pt x="29632" y="27043"/>
                    <a:pt x="29788" y="27342"/>
                  </a:cubicBezTo>
                  <a:cubicBezTo>
                    <a:pt x="29796" y="27607"/>
                    <a:pt x="29814" y="27874"/>
                    <a:pt x="29824" y="28139"/>
                  </a:cubicBezTo>
                  <a:cubicBezTo>
                    <a:pt x="29771" y="28055"/>
                    <a:pt x="29719" y="27969"/>
                    <a:pt x="29665" y="27884"/>
                  </a:cubicBezTo>
                  <a:cubicBezTo>
                    <a:pt x="29528" y="27447"/>
                    <a:pt x="29399" y="27008"/>
                    <a:pt x="29279" y="26568"/>
                  </a:cubicBezTo>
                  <a:cubicBezTo>
                    <a:pt x="29285" y="26533"/>
                    <a:pt x="29291" y="26500"/>
                    <a:pt x="29295" y="26464"/>
                  </a:cubicBezTo>
                  <a:close/>
                  <a:moveTo>
                    <a:pt x="47286" y="26726"/>
                  </a:moveTo>
                  <a:cubicBezTo>
                    <a:pt x="47470" y="26994"/>
                    <a:pt x="47653" y="27259"/>
                    <a:pt x="47838" y="27524"/>
                  </a:cubicBezTo>
                  <a:cubicBezTo>
                    <a:pt x="47824" y="27550"/>
                    <a:pt x="47811" y="27576"/>
                    <a:pt x="47796" y="27603"/>
                  </a:cubicBezTo>
                  <a:cubicBezTo>
                    <a:pt x="47702" y="27782"/>
                    <a:pt x="47603" y="27960"/>
                    <a:pt x="47507" y="28141"/>
                  </a:cubicBezTo>
                  <a:cubicBezTo>
                    <a:pt x="47484" y="27961"/>
                    <a:pt x="47457" y="27784"/>
                    <a:pt x="47428" y="27607"/>
                  </a:cubicBezTo>
                  <a:cubicBezTo>
                    <a:pt x="47379" y="27314"/>
                    <a:pt x="47334" y="27020"/>
                    <a:pt x="47286" y="26726"/>
                  </a:cubicBezTo>
                  <a:close/>
                  <a:moveTo>
                    <a:pt x="48312" y="27478"/>
                  </a:moveTo>
                  <a:cubicBezTo>
                    <a:pt x="48426" y="27703"/>
                    <a:pt x="48532" y="27933"/>
                    <a:pt x="48635" y="28164"/>
                  </a:cubicBezTo>
                  <a:cubicBezTo>
                    <a:pt x="48603" y="28234"/>
                    <a:pt x="48570" y="28303"/>
                    <a:pt x="48539" y="28371"/>
                  </a:cubicBezTo>
                  <a:cubicBezTo>
                    <a:pt x="48429" y="28135"/>
                    <a:pt x="48317" y="27901"/>
                    <a:pt x="48202" y="27665"/>
                  </a:cubicBezTo>
                  <a:cubicBezTo>
                    <a:pt x="48239" y="27602"/>
                    <a:pt x="48275" y="27540"/>
                    <a:pt x="48312" y="27478"/>
                  </a:cubicBezTo>
                  <a:close/>
                  <a:moveTo>
                    <a:pt x="59040" y="28360"/>
                  </a:moveTo>
                  <a:cubicBezTo>
                    <a:pt x="59251" y="28379"/>
                    <a:pt x="59456" y="28399"/>
                    <a:pt x="59667" y="28414"/>
                  </a:cubicBezTo>
                  <a:cubicBezTo>
                    <a:pt x="59674" y="28463"/>
                    <a:pt x="59682" y="28510"/>
                    <a:pt x="59689" y="28556"/>
                  </a:cubicBezTo>
                  <a:cubicBezTo>
                    <a:pt x="59473" y="28492"/>
                    <a:pt x="59258" y="28422"/>
                    <a:pt x="59040" y="28360"/>
                  </a:cubicBezTo>
                  <a:close/>
                  <a:moveTo>
                    <a:pt x="28446" y="27421"/>
                  </a:moveTo>
                  <a:cubicBezTo>
                    <a:pt x="28562" y="27589"/>
                    <a:pt x="28680" y="27758"/>
                    <a:pt x="28797" y="27924"/>
                  </a:cubicBezTo>
                  <a:cubicBezTo>
                    <a:pt x="28755" y="28159"/>
                    <a:pt x="28709" y="28396"/>
                    <a:pt x="28666" y="28629"/>
                  </a:cubicBezTo>
                  <a:cubicBezTo>
                    <a:pt x="28565" y="28343"/>
                    <a:pt x="28461" y="28056"/>
                    <a:pt x="28355" y="27769"/>
                  </a:cubicBezTo>
                  <a:cubicBezTo>
                    <a:pt x="28386" y="27653"/>
                    <a:pt x="28418" y="27537"/>
                    <a:pt x="28446" y="27421"/>
                  </a:cubicBezTo>
                  <a:close/>
                  <a:moveTo>
                    <a:pt x="38849" y="28568"/>
                  </a:moveTo>
                  <a:cubicBezTo>
                    <a:pt x="38850" y="28572"/>
                    <a:pt x="38849" y="28576"/>
                    <a:pt x="38850" y="28583"/>
                  </a:cubicBezTo>
                  <a:cubicBezTo>
                    <a:pt x="38844" y="28599"/>
                    <a:pt x="38842" y="28618"/>
                    <a:pt x="38837" y="28634"/>
                  </a:cubicBezTo>
                  <a:cubicBezTo>
                    <a:pt x="38796" y="28628"/>
                    <a:pt x="38753" y="28619"/>
                    <a:pt x="38710" y="28615"/>
                  </a:cubicBezTo>
                  <a:cubicBezTo>
                    <a:pt x="38757" y="28599"/>
                    <a:pt x="38803" y="28583"/>
                    <a:pt x="38849" y="28568"/>
                  </a:cubicBezTo>
                  <a:close/>
                  <a:moveTo>
                    <a:pt x="59826" y="28429"/>
                  </a:moveTo>
                  <a:lnTo>
                    <a:pt x="59826" y="28429"/>
                  </a:lnTo>
                  <a:cubicBezTo>
                    <a:pt x="59903" y="28436"/>
                    <a:pt x="59982" y="28443"/>
                    <a:pt x="60058" y="28449"/>
                  </a:cubicBezTo>
                  <a:cubicBezTo>
                    <a:pt x="60079" y="28528"/>
                    <a:pt x="60097" y="28608"/>
                    <a:pt x="60115" y="28687"/>
                  </a:cubicBezTo>
                  <a:cubicBezTo>
                    <a:pt x="60022" y="28658"/>
                    <a:pt x="59932" y="28629"/>
                    <a:pt x="59839" y="28604"/>
                  </a:cubicBezTo>
                  <a:cubicBezTo>
                    <a:pt x="59833" y="28546"/>
                    <a:pt x="59828" y="28486"/>
                    <a:pt x="59826" y="28429"/>
                  </a:cubicBezTo>
                  <a:close/>
                  <a:moveTo>
                    <a:pt x="39680" y="28283"/>
                  </a:moveTo>
                  <a:cubicBezTo>
                    <a:pt x="39752" y="28284"/>
                    <a:pt x="39821" y="28284"/>
                    <a:pt x="39892" y="28285"/>
                  </a:cubicBezTo>
                  <a:cubicBezTo>
                    <a:pt x="39889" y="28304"/>
                    <a:pt x="39885" y="28321"/>
                    <a:pt x="39884" y="28338"/>
                  </a:cubicBezTo>
                  <a:cubicBezTo>
                    <a:pt x="39849" y="28483"/>
                    <a:pt x="39810" y="28626"/>
                    <a:pt x="39776" y="28771"/>
                  </a:cubicBezTo>
                  <a:cubicBezTo>
                    <a:pt x="39690" y="28758"/>
                    <a:pt x="39604" y="28744"/>
                    <a:pt x="39518" y="28730"/>
                  </a:cubicBezTo>
                  <a:cubicBezTo>
                    <a:pt x="39531" y="28596"/>
                    <a:pt x="39542" y="28462"/>
                    <a:pt x="39554" y="28326"/>
                  </a:cubicBezTo>
                  <a:cubicBezTo>
                    <a:pt x="39595" y="28311"/>
                    <a:pt x="39638" y="28297"/>
                    <a:pt x="39680" y="28283"/>
                  </a:cubicBezTo>
                  <a:close/>
                  <a:moveTo>
                    <a:pt x="60402" y="28479"/>
                  </a:moveTo>
                  <a:lnTo>
                    <a:pt x="60402" y="28479"/>
                  </a:lnTo>
                  <a:cubicBezTo>
                    <a:pt x="60438" y="28482"/>
                    <a:pt x="60472" y="28485"/>
                    <a:pt x="60508" y="28486"/>
                  </a:cubicBezTo>
                  <a:cubicBezTo>
                    <a:pt x="60501" y="28592"/>
                    <a:pt x="60492" y="28697"/>
                    <a:pt x="60483" y="28800"/>
                  </a:cubicBezTo>
                  <a:cubicBezTo>
                    <a:pt x="60466" y="28794"/>
                    <a:pt x="60452" y="28791"/>
                    <a:pt x="60438" y="28787"/>
                  </a:cubicBezTo>
                  <a:cubicBezTo>
                    <a:pt x="60426" y="28684"/>
                    <a:pt x="60415" y="28579"/>
                    <a:pt x="60402" y="28479"/>
                  </a:cubicBezTo>
                  <a:close/>
                  <a:moveTo>
                    <a:pt x="56832" y="28228"/>
                  </a:moveTo>
                  <a:lnTo>
                    <a:pt x="56832" y="28228"/>
                  </a:lnTo>
                  <a:cubicBezTo>
                    <a:pt x="56848" y="28229"/>
                    <a:pt x="56866" y="28229"/>
                    <a:pt x="56883" y="28229"/>
                  </a:cubicBezTo>
                  <a:cubicBezTo>
                    <a:pt x="56901" y="28229"/>
                    <a:pt x="56919" y="28229"/>
                    <a:pt x="56936" y="28231"/>
                  </a:cubicBezTo>
                  <a:cubicBezTo>
                    <a:pt x="57260" y="28232"/>
                    <a:pt x="57584" y="28250"/>
                    <a:pt x="57907" y="28270"/>
                  </a:cubicBezTo>
                  <a:cubicBezTo>
                    <a:pt x="57980" y="28303"/>
                    <a:pt x="58054" y="28334"/>
                    <a:pt x="58129" y="28363"/>
                  </a:cubicBezTo>
                  <a:cubicBezTo>
                    <a:pt x="58090" y="28334"/>
                    <a:pt x="58048" y="28304"/>
                    <a:pt x="58007" y="28275"/>
                  </a:cubicBezTo>
                  <a:lnTo>
                    <a:pt x="58007" y="28275"/>
                  </a:lnTo>
                  <a:cubicBezTo>
                    <a:pt x="58057" y="28281"/>
                    <a:pt x="58109" y="28283"/>
                    <a:pt x="58157" y="28284"/>
                  </a:cubicBezTo>
                  <a:cubicBezTo>
                    <a:pt x="58675" y="28407"/>
                    <a:pt x="59191" y="28535"/>
                    <a:pt x="59707" y="28658"/>
                  </a:cubicBezTo>
                  <a:cubicBezTo>
                    <a:pt x="59718" y="28724"/>
                    <a:pt x="59728" y="28791"/>
                    <a:pt x="59741" y="28857"/>
                  </a:cubicBezTo>
                  <a:cubicBezTo>
                    <a:pt x="58831" y="28678"/>
                    <a:pt x="57925" y="28548"/>
                    <a:pt x="56998" y="28450"/>
                  </a:cubicBezTo>
                  <a:cubicBezTo>
                    <a:pt x="56943" y="28376"/>
                    <a:pt x="56887" y="28301"/>
                    <a:pt x="56832" y="28228"/>
                  </a:cubicBezTo>
                  <a:close/>
                  <a:moveTo>
                    <a:pt x="60832" y="28691"/>
                  </a:moveTo>
                  <a:cubicBezTo>
                    <a:pt x="60850" y="28770"/>
                    <a:pt x="60868" y="28844"/>
                    <a:pt x="60888" y="28923"/>
                  </a:cubicBezTo>
                  <a:cubicBezTo>
                    <a:pt x="60858" y="28915"/>
                    <a:pt x="60825" y="28905"/>
                    <a:pt x="60796" y="28897"/>
                  </a:cubicBezTo>
                  <a:cubicBezTo>
                    <a:pt x="60809" y="28829"/>
                    <a:pt x="60822" y="28761"/>
                    <a:pt x="60832" y="28691"/>
                  </a:cubicBezTo>
                  <a:close/>
                  <a:moveTo>
                    <a:pt x="59846" y="28692"/>
                  </a:moveTo>
                  <a:lnTo>
                    <a:pt x="59846" y="28692"/>
                  </a:lnTo>
                  <a:cubicBezTo>
                    <a:pt x="59940" y="28715"/>
                    <a:pt x="60036" y="28741"/>
                    <a:pt x="60134" y="28764"/>
                  </a:cubicBezTo>
                  <a:cubicBezTo>
                    <a:pt x="60148" y="28826"/>
                    <a:pt x="60162" y="28886"/>
                    <a:pt x="60177" y="28945"/>
                  </a:cubicBezTo>
                  <a:cubicBezTo>
                    <a:pt x="60069" y="28923"/>
                    <a:pt x="59963" y="28903"/>
                    <a:pt x="59856" y="28883"/>
                  </a:cubicBezTo>
                  <a:cubicBezTo>
                    <a:pt x="59853" y="28819"/>
                    <a:pt x="59849" y="28755"/>
                    <a:pt x="59846" y="28692"/>
                  </a:cubicBezTo>
                  <a:close/>
                  <a:moveTo>
                    <a:pt x="60442" y="28837"/>
                  </a:moveTo>
                  <a:cubicBezTo>
                    <a:pt x="60452" y="28841"/>
                    <a:pt x="60465" y="28844"/>
                    <a:pt x="60478" y="28847"/>
                  </a:cubicBezTo>
                  <a:cubicBezTo>
                    <a:pt x="60473" y="28897"/>
                    <a:pt x="60471" y="28945"/>
                    <a:pt x="60466" y="28993"/>
                  </a:cubicBezTo>
                  <a:cubicBezTo>
                    <a:pt x="60459" y="28993"/>
                    <a:pt x="60456" y="28992"/>
                    <a:pt x="60449" y="28992"/>
                  </a:cubicBezTo>
                  <a:cubicBezTo>
                    <a:pt x="60451" y="28940"/>
                    <a:pt x="60448" y="28887"/>
                    <a:pt x="60442" y="28837"/>
                  </a:cubicBezTo>
                  <a:close/>
                  <a:moveTo>
                    <a:pt x="60792" y="28922"/>
                  </a:moveTo>
                  <a:cubicBezTo>
                    <a:pt x="60825" y="28929"/>
                    <a:pt x="60859" y="28940"/>
                    <a:pt x="60893" y="28948"/>
                  </a:cubicBezTo>
                  <a:cubicBezTo>
                    <a:pt x="60901" y="28980"/>
                    <a:pt x="60909" y="29013"/>
                    <a:pt x="60916" y="29048"/>
                  </a:cubicBezTo>
                  <a:cubicBezTo>
                    <a:pt x="60868" y="29042"/>
                    <a:pt x="60822" y="29038"/>
                    <a:pt x="60772" y="29034"/>
                  </a:cubicBezTo>
                  <a:cubicBezTo>
                    <a:pt x="60779" y="28995"/>
                    <a:pt x="60784" y="28958"/>
                    <a:pt x="60792" y="28922"/>
                  </a:cubicBezTo>
                  <a:close/>
                  <a:moveTo>
                    <a:pt x="49579" y="29088"/>
                  </a:moveTo>
                  <a:cubicBezTo>
                    <a:pt x="49585" y="29101"/>
                    <a:pt x="49588" y="29108"/>
                    <a:pt x="49588" y="29115"/>
                  </a:cubicBezTo>
                  <a:cubicBezTo>
                    <a:pt x="49581" y="29128"/>
                    <a:pt x="49577" y="29138"/>
                    <a:pt x="49569" y="29151"/>
                  </a:cubicBezTo>
                  <a:cubicBezTo>
                    <a:pt x="49572" y="29130"/>
                    <a:pt x="49577" y="29109"/>
                    <a:pt x="49579" y="29088"/>
                  </a:cubicBezTo>
                  <a:close/>
                  <a:moveTo>
                    <a:pt x="45532" y="27951"/>
                  </a:moveTo>
                  <a:lnTo>
                    <a:pt x="45532" y="27951"/>
                  </a:lnTo>
                  <a:cubicBezTo>
                    <a:pt x="46054" y="28311"/>
                    <a:pt x="46583" y="28664"/>
                    <a:pt x="47113" y="29015"/>
                  </a:cubicBezTo>
                  <a:cubicBezTo>
                    <a:pt x="47074" y="29124"/>
                    <a:pt x="47043" y="29237"/>
                    <a:pt x="47014" y="29350"/>
                  </a:cubicBezTo>
                  <a:cubicBezTo>
                    <a:pt x="46507" y="28896"/>
                    <a:pt x="46015" y="28429"/>
                    <a:pt x="45532" y="27951"/>
                  </a:cubicBezTo>
                  <a:close/>
                  <a:moveTo>
                    <a:pt x="62638" y="29228"/>
                  </a:moveTo>
                  <a:cubicBezTo>
                    <a:pt x="62645" y="29292"/>
                    <a:pt x="62652" y="29353"/>
                    <a:pt x="62659" y="29418"/>
                  </a:cubicBezTo>
                  <a:cubicBezTo>
                    <a:pt x="62633" y="29409"/>
                    <a:pt x="62609" y="29402"/>
                    <a:pt x="62585" y="29393"/>
                  </a:cubicBezTo>
                  <a:cubicBezTo>
                    <a:pt x="62602" y="29337"/>
                    <a:pt x="62620" y="29284"/>
                    <a:pt x="62638" y="29228"/>
                  </a:cubicBezTo>
                  <a:close/>
                  <a:moveTo>
                    <a:pt x="37585" y="28962"/>
                  </a:moveTo>
                  <a:cubicBezTo>
                    <a:pt x="37552" y="29160"/>
                    <a:pt x="37517" y="29357"/>
                    <a:pt x="37480" y="29557"/>
                  </a:cubicBezTo>
                  <a:cubicBezTo>
                    <a:pt x="36795" y="29416"/>
                    <a:pt x="36094" y="29270"/>
                    <a:pt x="35545" y="29164"/>
                  </a:cubicBezTo>
                  <a:lnTo>
                    <a:pt x="35545" y="29164"/>
                  </a:lnTo>
                  <a:cubicBezTo>
                    <a:pt x="35645" y="29169"/>
                    <a:pt x="35746" y="29171"/>
                    <a:pt x="35846" y="29171"/>
                  </a:cubicBezTo>
                  <a:cubicBezTo>
                    <a:pt x="36032" y="29171"/>
                    <a:pt x="36219" y="29163"/>
                    <a:pt x="36405" y="29148"/>
                  </a:cubicBezTo>
                  <a:lnTo>
                    <a:pt x="36405" y="29148"/>
                  </a:lnTo>
                  <a:cubicBezTo>
                    <a:pt x="36398" y="29171"/>
                    <a:pt x="36392" y="29195"/>
                    <a:pt x="36386" y="29217"/>
                  </a:cubicBezTo>
                  <a:cubicBezTo>
                    <a:pt x="36408" y="29195"/>
                    <a:pt x="36427" y="29170"/>
                    <a:pt x="36448" y="29144"/>
                  </a:cubicBezTo>
                  <a:cubicBezTo>
                    <a:pt x="36829" y="29114"/>
                    <a:pt x="37211" y="29055"/>
                    <a:pt x="37585" y="28962"/>
                  </a:cubicBezTo>
                  <a:close/>
                  <a:moveTo>
                    <a:pt x="28464" y="29622"/>
                  </a:moveTo>
                  <a:lnTo>
                    <a:pt x="28462" y="29624"/>
                  </a:lnTo>
                  <a:cubicBezTo>
                    <a:pt x="28463" y="29624"/>
                    <a:pt x="28464" y="29623"/>
                    <a:pt x="28464" y="29622"/>
                  </a:cubicBezTo>
                  <a:close/>
                  <a:moveTo>
                    <a:pt x="57961" y="29029"/>
                  </a:moveTo>
                  <a:lnTo>
                    <a:pt x="57961" y="29029"/>
                  </a:lnTo>
                  <a:cubicBezTo>
                    <a:pt x="58412" y="29065"/>
                    <a:pt x="58867" y="29095"/>
                    <a:pt x="59315" y="29138"/>
                  </a:cubicBezTo>
                  <a:cubicBezTo>
                    <a:pt x="59477" y="29157"/>
                    <a:pt x="59635" y="29173"/>
                    <a:pt x="59796" y="29193"/>
                  </a:cubicBezTo>
                  <a:cubicBezTo>
                    <a:pt x="59826" y="29373"/>
                    <a:pt x="59856" y="29554"/>
                    <a:pt x="59886" y="29732"/>
                  </a:cubicBezTo>
                  <a:cubicBezTo>
                    <a:pt x="59245" y="29496"/>
                    <a:pt x="58603" y="29264"/>
                    <a:pt x="57961" y="29029"/>
                  </a:cubicBezTo>
                  <a:close/>
                  <a:moveTo>
                    <a:pt x="39474" y="29112"/>
                  </a:moveTo>
                  <a:cubicBezTo>
                    <a:pt x="39541" y="29121"/>
                    <a:pt x="39611" y="29130"/>
                    <a:pt x="39683" y="29137"/>
                  </a:cubicBezTo>
                  <a:cubicBezTo>
                    <a:pt x="39633" y="29343"/>
                    <a:pt x="39581" y="29547"/>
                    <a:pt x="39527" y="29753"/>
                  </a:cubicBezTo>
                  <a:cubicBezTo>
                    <a:pt x="39471" y="29757"/>
                    <a:pt x="39416" y="29760"/>
                    <a:pt x="39359" y="29762"/>
                  </a:cubicBezTo>
                  <a:cubicBezTo>
                    <a:pt x="39405" y="29547"/>
                    <a:pt x="39444" y="29330"/>
                    <a:pt x="39474" y="29112"/>
                  </a:cubicBezTo>
                  <a:close/>
                  <a:moveTo>
                    <a:pt x="38043" y="28952"/>
                  </a:moveTo>
                  <a:cubicBezTo>
                    <a:pt x="38277" y="28979"/>
                    <a:pt x="38508" y="29005"/>
                    <a:pt x="38738" y="29031"/>
                  </a:cubicBezTo>
                  <a:cubicBezTo>
                    <a:pt x="38677" y="29280"/>
                    <a:pt x="38611" y="29525"/>
                    <a:pt x="38542" y="29772"/>
                  </a:cubicBezTo>
                  <a:cubicBezTo>
                    <a:pt x="38304" y="29724"/>
                    <a:pt x="38053" y="29674"/>
                    <a:pt x="37795" y="29621"/>
                  </a:cubicBezTo>
                  <a:cubicBezTo>
                    <a:pt x="37883" y="29399"/>
                    <a:pt x="37964" y="29177"/>
                    <a:pt x="38043" y="28952"/>
                  </a:cubicBezTo>
                  <a:close/>
                  <a:moveTo>
                    <a:pt x="59877" y="29201"/>
                  </a:moveTo>
                  <a:cubicBezTo>
                    <a:pt x="59999" y="29216"/>
                    <a:pt x="60124" y="29230"/>
                    <a:pt x="60247" y="29246"/>
                  </a:cubicBezTo>
                  <a:cubicBezTo>
                    <a:pt x="60263" y="29313"/>
                    <a:pt x="60280" y="29382"/>
                    <a:pt x="60294" y="29451"/>
                  </a:cubicBezTo>
                  <a:cubicBezTo>
                    <a:pt x="60354" y="29400"/>
                    <a:pt x="60390" y="29337"/>
                    <a:pt x="60415" y="29267"/>
                  </a:cubicBezTo>
                  <a:cubicBezTo>
                    <a:pt x="60426" y="29270"/>
                    <a:pt x="60436" y="29270"/>
                    <a:pt x="60449" y="29271"/>
                  </a:cubicBezTo>
                  <a:cubicBezTo>
                    <a:pt x="60430" y="29489"/>
                    <a:pt x="60415" y="29707"/>
                    <a:pt x="60399" y="29919"/>
                  </a:cubicBezTo>
                  <a:cubicBezTo>
                    <a:pt x="60236" y="29859"/>
                    <a:pt x="60075" y="29800"/>
                    <a:pt x="59912" y="29740"/>
                  </a:cubicBezTo>
                  <a:cubicBezTo>
                    <a:pt x="59900" y="29560"/>
                    <a:pt x="59889" y="29380"/>
                    <a:pt x="59877" y="29201"/>
                  </a:cubicBezTo>
                  <a:close/>
                  <a:moveTo>
                    <a:pt x="43511" y="27246"/>
                  </a:moveTo>
                  <a:lnTo>
                    <a:pt x="43511" y="27246"/>
                  </a:lnTo>
                  <a:cubicBezTo>
                    <a:pt x="43647" y="27292"/>
                    <a:pt x="43788" y="27335"/>
                    <a:pt x="43925" y="27375"/>
                  </a:cubicBezTo>
                  <a:cubicBezTo>
                    <a:pt x="44800" y="28066"/>
                    <a:pt x="45708" y="28718"/>
                    <a:pt x="46608" y="29367"/>
                  </a:cubicBezTo>
                  <a:cubicBezTo>
                    <a:pt x="46772" y="29484"/>
                    <a:pt x="46967" y="29608"/>
                    <a:pt x="47156" y="29608"/>
                  </a:cubicBezTo>
                  <a:cubicBezTo>
                    <a:pt x="47197" y="29608"/>
                    <a:pt x="47238" y="29602"/>
                    <a:pt x="47278" y="29590"/>
                  </a:cubicBezTo>
                  <a:cubicBezTo>
                    <a:pt x="47196" y="29518"/>
                    <a:pt x="47117" y="29443"/>
                    <a:pt x="47037" y="29372"/>
                  </a:cubicBezTo>
                  <a:cubicBezTo>
                    <a:pt x="47109" y="29281"/>
                    <a:pt x="47173" y="29191"/>
                    <a:pt x="47242" y="29101"/>
                  </a:cubicBezTo>
                  <a:cubicBezTo>
                    <a:pt x="47250" y="29108"/>
                    <a:pt x="47260" y="29114"/>
                    <a:pt x="47270" y="29121"/>
                  </a:cubicBezTo>
                  <a:cubicBezTo>
                    <a:pt x="47338" y="29253"/>
                    <a:pt x="47430" y="29365"/>
                    <a:pt x="47561" y="29431"/>
                  </a:cubicBezTo>
                  <a:cubicBezTo>
                    <a:pt x="47566" y="29392"/>
                    <a:pt x="47567" y="29352"/>
                    <a:pt x="47569" y="29314"/>
                  </a:cubicBezTo>
                  <a:cubicBezTo>
                    <a:pt x="47686" y="29392"/>
                    <a:pt x="47802" y="29468"/>
                    <a:pt x="47920" y="29544"/>
                  </a:cubicBezTo>
                  <a:cubicBezTo>
                    <a:pt x="47805" y="29451"/>
                    <a:pt x="47689" y="29357"/>
                    <a:pt x="47573" y="29264"/>
                  </a:cubicBezTo>
                  <a:cubicBezTo>
                    <a:pt x="47583" y="29066"/>
                    <a:pt x="47576" y="28869"/>
                    <a:pt x="47561" y="28669"/>
                  </a:cubicBezTo>
                  <a:cubicBezTo>
                    <a:pt x="47741" y="28407"/>
                    <a:pt x="47913" y="28141"/>
                    <a:pt x="48080" y="27870"/>
                  </a:cubicBezTo>
                  <a:cubicBezTo>
                    <a:pt x="48218" y="28068"/>
                    <a:pt x="48360" y="28262"/>
                    <a:pt x="48499" y="28455"/>
                  </a:cubicBezTo>
                  <a:cubicBezTo>
                    <a:pt x="48261" y="28963"/>
                    <a:pt x="48020" y="29474"/>
                    <a:pt x="47782" y="29982"/>
                  </a:cubicBezTo>
                  <a:cubicBezTo>
                    <a:pt x="47037" y="29621"/>
                    <a:pt x="46243" y="29238"/>
                    <a:pt x="45439" y="28856"/>
                  </a:cubicBezTo>
                  <a:cubicBezTo>
                    <a:pt x="44801" y="28300"/>
                    <a:pt x="44153" y="27761"/>
                    <a:pt x="43511" y="27246"/>
                  </a:cubicBezTo>
                  <a:close/>
                  <a:moveTo>
                    <a:pt x="51119" y="30159"/>
                  </a:moveTo>
                  <a:cubicBezTo>
                    <a:pt x="51120" y="30163"/>
                    <a:pt x="51124" y="30169"/>
                    <a:pt x="51126" y="30174"/>
                  </a:cubicBezTo>
                  <a:cubicBezTo>
                    <a:pt x="51122" y="30176"/>
                    <a:pt x="51120" y="30182"/>
                    <a:pt x="51119" y="30184"/>
                  </a:cubicBezTo>
                  <a:lnTo>
                    <a:pt x="51119" y="30159"/>
                  </a:lnTo>
                  <a:close/>
                  <a:moveTo>
                    <a:pt x="60721" y="29306"/>
                  </a:moveTo>
                  <a:cubicBezTo>
                    <a:pt x="60810" y="29316"/>
                    <a:pt x="60901" y="29327"/>
                    <a:pt x="60988" y="29342"/>
                  </a:cubicBezTo>
                  <a:cubicBezTo>
                    <a:pt x="61061" y="29635"/>
                    <a:pt x="61138" y="29929"/>
                    <a:pt x="61216" y="30217"/>
                  </a:cubicBezTo>
                  <a:cubicBezTo>
                    <a:pt x="60999" y="30137"/>
                    <a:pt x="60782" y="30058"/>
                    <a:pt x="60565" y="29979"/>
                  </a:cubicBezTo>
                  <a:cubicBezTo>
                    <a:pt x="60624" y="29757"/>
                    <a:pt x="60677" y="29531"/>
                    <a:pt x="60721" y="29306"/>
                  </a:cubicBezTo>
                  <a:close/>
                  <a:moveTo>
                    <a:pt x="57598" y="29292"/>
                  </a:moveTo>
                  <a:lnTo>
                    <a:pt x="57598" y="29292"/>
                  </a:lnTo>
                  <a:cubicBezTo>
                    <a:pt x="58506" y="29664"/>
                    <a:pt x="59427" y="30008"/>
                    <a:pt x="60370" y="30302"/>
                  </a:cubicBezTo>
                  <a:cubicBezTo>
                    <a:pt x="60365" y="30364"/>
                    <a:pt x="60362" y="30425"/>
                    <a:pt x="60356" y="30488"/>
                  </a:cubicBezTo>
                  <a:cubicBezTo>
                    <a:pt x="59528" y="30220"/>
                    <a:pt x="58699" y="29952"/>
                    <a:pt x="57869" y="29686"/>
                  </a:cubicBezTo>
                  <a:cubicBezTo>
                    <a:pt x="57782" y="29554"/>
                    <a:pt x="57690" y="29422"/>
                    <a:pt x="57598" y="29292"/>
                  </a:cubicBezTo>
                  <a:close/>
                  <a:moveTo>
                    <a:pt x="50796" y="30395"/>
                  </a:moveTo>
                  <a:cubicBezTo>
                    <a:pt x="50803" y="30478"/>
                    <a:pt x="50812" y="30564"/>
                    <a:pt x="50818" y="30647"/>
                  </a:cubicBezTo>
                  <a:cubicBezTo>
                    <a:pt x="50818" y="30655"/>
                    <a:pt x="50812" y="30662"/>
                    <a:pt x="50809" y="30667"/>
                  </a:cubicBezTo>
                  <a:cubicBezTo>
                    <a:pt x="50805" y="30590"/>
                    <a:pt x="50792" y="30513"/>
                    <a:pt x="50773" y="30435"/>
                  </a:cubicBezTo>
                  <a:cubicBezTo>
                    <a:pt x="50780" y="30421"/>
                    <a:pt x="50789" y="30409"/>
                    <a:pt x="50796" y="30395"/>
                  </a:cubicBezTo>
                  <a:close/>
                  <a:moveTo>
                    <a:pt x="54947" y="28980"/>
                  </a:moveTo>
                  <a:lnTo>
                    <a:pt x="54947" y="28980"/>
                  </a:lnTo>
                  <a:cubicBezTo>
                    <a:pt x="54968" y="28999"/>
                    <a:pt x="54990" y="29016"/>
                    <a:pt x="55011" y="29031"/>
                  </a:cubicBezTo>
                  <a:cubicBezTo>
                    <a:pt x="55268" y="29532"/>
                    <a:pt x="55583" y="30127"/>
                    <a:pt x="55883" y="30700"/>
                  </a:cubicBezTo>
                  <a:cubicBezTo>
                    <a:pt x="55646" y="30421"/>
                    <a:pt x="55403" y="30147"/>
                    <a:pt x="55156" y="29879"/>
                  </a:cubicBezTo>
                  <a:cubicBezTo>
                    <a:pt x="55109" y="29578"/>
                    <a:pt x="55039" y="29277"/>
                    <a:pt x="54947" y="28980"/>
                  </a:cubicBezTo>
                  <a:close/>
                  <a:moveTo>
                    <a:pt x="46317" y="29640"/>
                  </a:moveTo>
                  <a:lnTo>
                    <a:pt x="46317" y="29640"/>
                  </a:lnTo>
                  <a:cubicBezTo>
                    <a:pt x="46779" y="29822"/>
                    <a:pt x="47245" y="29982"/>
                    <a:pt x="47722" y="30116"/>
                  </a:cubicBezTo>
                  <a:cubicBezTo>
                    <a:pt x="47629" y="30311"/>
                    <a:pt x="47537" y="30510"/>
                    <a:pt x="47445" y="30705"/>
                  </a:cubicBezTo>
                  <a:cubicBezTo>
                    <a:pt x="47083" y="30349"/>
                    <a:pt x="46706" y="29995"/>
                    <a:pt x="46317" y="29640"/>
                  </a:cubicBezTo>
                  <a:close/>
                  <a:moveTo>
                    <a:pt x="37589" y="30366"/>
                  </a:moveTo>
                  <a:lnTo>
                    <a:pt x="37589" y="30366"/>
                  </a:lnTo>
                  <a:cubicBezTo>
                    <a:pt x="37822" y="30388"/>
                    <a:pt x="38058" y="30395"/>
                    <a:pt x="38294" y="30395"/>
                  </a:cubicBezTo>
                  <a:cubicBezTo>
                    <a:pt x="38314" y="30395"/>
                    <a:pt x="38335" y="30395"/>
                    <a:pt x="38356" y="30395"/>
                  </a:cubicBezTo>
                  <a:lnTo>
                    <a:pt x="38356" y="30395"/>
                  </a:lnTo>
                  <a:cubicBezTo>
                    <a:pt x="38323" y="30500"/>
                    <a:pt x="38291" y="30604"/>
                    <a:pt x="38257" y="30710"/>
                  </a:cubicBezTo>
                  <a:cubicBezTo>
                    <a:pt x="38235" y="30706"/>
                    <a:pt x="38215" y="30702"/>
                    <a:pt x="38194" y="30699"/>
                  </a:cubicBezTo>
                  <a:cubicBezTo>
                    <a:pt x="37993" y="30589"/>
                    <a:pt x="37791" y="30475"/>
                    <a:pt x="37589" y="30366"/>
                  </a:cubicBezTo>
                  <a:close/>
                  <a:moveTo>
                    <a:pt x="36917" y="30452"/>
                  </a:moveTo>
                  <a:cubicBezTo>
                    <a:pt x="37026" y="30507"/>
                    <a:pt x="37136" y="30561"/>
                    <a:pt x="37244" y="30617"/>
                  </a:cubicBezTo>
                  <a:cubicBezTo>
                    <a:pt x="37234" y="30660"/>
                    <a:pt x="37221" y="30700"/>
                    <a:pt x="37211" y="30742"/>
                  </a:cubicBezTo>
                  <a:cubicBezTo>
                    <a:pt x="37112" y="30647"/>
                    <a:pt x="37017" y="30547"/>
                    <a:pt x="36917" y="30452"/>
                  </a:cubicBezTo>
                  <a:close/>
                  <a:moveTo>
                    <a:pt x="38978" y="30375"/>
                  </a:moveTo>
                  <a:cubicBezTo>
                    <a:pt x="38994" y="30540"/>
                    <a:pt x="39009" y="30703"/>
                    <a:pt x="39029" y="30868"/>
                  </a:cubicBezTo>
                  <a:cubicBezTo>
                    <a:pt x="38908" y="30839"/>
                    <a:pt x="38784" y="30812"/>
                    <a:pt x="38664" y="30786"/>
                  </a:cubicBezTo>
                  <a:cubicBezTo>
                    <a:pt x="38713" y="30655"/>
                    <a:pt x="38757" y="30520"/>
                    <a:pt x="38803" y="30385"/>
                  </a:cubicBezTo>
                  <a:cubicBezTo>
                    <a:pt x="38860" y="30382"/>
                    <a:pt x="38918" y="30378"/>
                    <a:pt x="38978" y="30375"/>
                  </a:cubicBezTo>
                  <a:close/>
                  <a:moveTo>
                    <a:pt x="39362" y="30346"/>
                  </a:moveTo>
                  <a:lnTo>
                    <a:pt x="39362" y="30346"/>
                  </a:lnTo>
                  <a:cubicBezTo>
                    <a:pt x="39312" y="30531"/>
                    <a:pt x="39262" y="30719"/>
                    <a:pt x="39210" y="30902"/>
                  </a:cubicBezTo>
                  <a:cubicBezTo>
                    <a:pt x="39153" y="30891"/>
                    <a:pt x="39095" y="30880"/>
                    <a:pt x="39038" y="30868"/>
                  </a:cubicBezTo>
                  <a:cubicBezTo>
                    <a:pt x="39102" y="30699"/>
                    <a:pt x="39157" y="30531"/>
                    <a:pt x="39207" y="30361"/>
                  </a:cubicBezTo>
                  <a:cubicBezTo>
                    <a:pt x="39259" y="30355"/>
                    <a:pt x="39310" y="30352"/>
                    <a:pt x="39362" y="30346"/>
                  </a:cubicBezTo>
                  <a:close/>
                  <a:moveTo>
                    <a:pt x="40311" y="30805"/>
                  </a:moveTo>
                  <a:lnTo>
                    <a:pt x="40311" y="30980"/>
                  </a:lnTo>
                  <a:cubicBezTo>
                    <a:pt x="40312" y="31049"/>
                    <a:pt x="40315" y="31116"/>
                    <a:pt x="40318" y="31185"/>
                  </a:cubicBezTo>
                  <a:lnTo>
                    <a:pt x="40172" y="31148"/>
                  </a:lnTo>
                  <a:cubicBezTo>
                    <a:pt x="40219" y="31033"/>
                    <a:pt x="40265" y="30920"/>
                    <a:pt x="40311" y="30805"/>
                  </a:cubicBezTo>
                  <a:close/>
                  <a:moveTo>
                    <a:pt x="50601" y="30728"/>
                  </a:moveTo>
                  <a:cubicBezTo>
                    <a:pt x="50624" y="30785"/>
                    <a:pt x="50651" y="30842"/>
                    <a:pt x="50673" y="30900"/>
                  </a:cubicBezTo>
                  <a:cubicBezTo>
                    <a:pt x="50577" y="31077"/>
                    <a:pt x="50490" y="31258"/>
                    <a:pt x="50404" y="31437"/>
                  </a:cubicBezTo>
                  <a:cubicBezTo>
                    <a:pt x="50383" y="31357"/>
                    <a:pt x="50366" y="31272"/>
                    <a:pt x="50346" y="31191"/>
                  </a:cubicBezTo>
                  <a:cubicBezTo>
                    <a:pt x="50429" y="31036"/>
                    <a:pt x="50512" y="30882"/>
                    <a:pt x="50601" y="30728"/>
                  </a:cubicBezTo>
                  <a:close/>
                  <a:moveTo>
                    <a:pt x="37315" y="30653"/>
                  </a:moveTo>
                  <a:cubicBezTo>
                    <a:pt x="37519" y="30755"/>
                    <a:pt x="37724" y="30861"/>
                    <a:pt x="37927" y="30961"/>
                  </a:cubicBezTo>
                  <a:cubicBezTo>
                    <a:pt x="37989" y="31030"/>
                    <a:pt x="38043" y="31105"/>
                    <a:pt x="38105" y="31173"/>
                  </a:cubicBezTo>
                  <a:lnTo>
                    <a:pt x="38083" y="31238"/>
                  </a:lnTo>
                  <a:cubicBezTo>
                    <a:pt x="38048" y="31338"/>
                    <a:pt x="38013" y="31441"/>
                    <a:pt x="37977" y="31543"/>
                  </a:cubicBezTo>
                  <a:cubicBezTo>
                    <a:pt x="37741" y="31281"/>
                    <a:pt x="37497" y="31027"/>
                    <a:pt x="37248" y="30778"/>
                  </a:cubicBezTo>
                  <a:cubicBezTo>
                    <a:pt x="37269" y="30736"/>
                    <a:pt x="37294" y="30693"/>
                    <a:pt x="37315" y="30653"/>
                  </a:cubicBezTo>
                  <a:close/>
                  <a:moveTo>
                    <a:pt x="49405" y="28606"/>
                  </a:moveTo>
                  <a:cubicBezTo>
                    <a:pt x="49397" y="28895"/>
                    <a:pt x="49397" y="29183"/>
                    <a:pt x="49400" y="29469"/>
                  </a:cubicBezTo>
                  <a:cubicBezTo>
                    <a:pt x="49029" y="30163"/>
                    <a:pt x="48656" y="30855"/>
                    <a:pt x="48281" y="31546"/>
                  </a:cubicBezTo>
                  <a:cubicBezTo>
                    <a:pt x="48100" y="31357"/>
                    <a:pt x="47914" y="31165"/>
                    <a:pt x="47721" y="30976"/>
                  </a:cubicBezTo>
                  <a:cubicBezTo>
                    <a:pt x="47771" y="30911"/>
                    <a:pt x="47822" y="30848"/>
                    <a:pt x="47871" y="30782"/>
                  </a:cubicBezTo>
                  <a:cubicBezTo>
                    <a:pt x="48007" y="30606"/>
                    <a:pt x="48136" y="30431"/>
                    <a:pt x="48267" y="30252"/>
                  </a:cubicBezTo>
                  <a:cubicBezTo>
                    <a:pt x="48310" y="30260"/>
                    <a:pt x="48353" y="30272"/>
                    <a:pt x="48397" y="30282"/>
                  </a:cubicBezTo>
                  <a:cubicBezTo>
                    <a:pt x="48361" y="30263"/>
                    <a:pt x="48320" y="30246"/>
                    <a:pt x="48284" y="30227"/>
                  </a:cubicBezTo>
                  <a:cubicBezTo>
                    <a:pt x="48675" y="29699"/>
                    <a:pt x="49048" y="29158"/>
                    <a:pt x="49405" y="28606"/>
                  </a:cubicBezTo>
                  <a:close/>
                  <a:moveTo>
                    <a:pt x="53184" y="29915"/>
                  </a:moveTo>
                  <a:lnTo>
                    <a:pt x="53184" y="29915"/>
                  </a:lnTo>
                  <a:cubicBezTo>
                    <a:pt x="53400" y="30139"/>
                    <a:pt x="53628" y="30352"/>
                    <a:pt x="53872" y="30543"/>
                  </a:cubicBezTo>
                  <a:cubicBezTo>
                    <a:pt x="53979" y="30880"/>
                    <a:pt x="54094" y="31215"/>
                    <a:pt x="54217" y="31550"/>
                  </a:cubicBezTo>
                  <a:cubicBezTo>
                    <a:pt x="53869" y="31020"/>
                    <a:pt x="53508" y="30464"/>
                    <a:pt x="53198" y="30004"/>
                  </a:cubicBezTo>
                  <a:cubicBezTo>
                    <a:pt x="53193" y="29974"/>
                    <a:pt x="53190" y="29945"/>
                    <a:pt x="53184" y="29915"/>
                  </a:cubicBezTo>
                  <a:close/>
                  <a:moveTo>
                    <a:pt x="58209" y="30196"/>
                  </a:moveTo>
                  <a:cubicBezTo>
                    <a:pt x="58815" y="30371"/>
                    <a:pt x="59437" y="30505"/>
                    <a:pt x="60068" y="30596"/>
                  </a:cubicBezTo>
                  <a:cubicBezTo>
                    <a:pt x="60161" y="30607"/>
                    <a:pt x="60251" y="30619"/>
                    <a:pt x="60347" y="30627"/>
                  </a:cubicBezTo>
                  <a:cubicBezTo>
                    <a:pt x="60343" y="30660"/>
                    <a:pt x="60342" y="30693"/>
                    <a:pt x="60340" y="30726"/>
                  </a:cubicBezTo>
                  <a:lnTo>
                    <a:pt x="60372" y="30629"/>
                  </a:lnTo>
                  <a:cubicBezTo>
                    <a:pt x="60454" y="30636"/>
                    <a:pt x="60536" y="30641"/>
                    <a:pt x="60618" y="30641"/>
                  </a:cubicBezTo>
                  <a:cubicBezTo>
                    <a:pt x="60680" y="30641"/>
                    <a:pt x="60741" y="30638"/>
                    <a:pt x="60803" y="30632"/>
                  </a:cubicBezTo>
                  <a:cubicBezTo>
                    <a:pt x="60673" y="30590"/>
                    <a:pt x="60542" y="30547"/>
                    <a:pt x="60412" y="30505"/>
                  </a:cubicBezTo>
                  <a:cubicBezTo>
                    <a:pt x="60430" y="30448"/>
                    <a:pt x="60449" y="30389"/>
                    <a:pt x="60466" y="30332"/>
                  </a:cubicBezTo>
                  <a:cubicBezTo>
                    <a:pt x="60749" y="30418"/>
                    <a:pt x="61032" y="30497"/>
                    <a:pt x="61318" y="30574"/>
                  </a:cubicBezTo>
                  <a:cubicBezTo>
                    <a:pt x="61419" y="30935"/>
                    <a:pt x="61525" y="31287"/>
                    <a:pt x="61637" y="31628"/>
                  </a:cubicBezTo>
                  <a:cubicBezTo>
                    <a:pt x="60971" y="31363"/>
                    <a:pt x="60279" y="31138"/>
                    <a:pt x="59609" y="30882"/>
                  </a:cubicBezTo>
                  <a:cubicBezTo>
                    <a:pt x="59156" y="30710"/>
                    <a:pt x="58716" y="30517"/>
                    <a:pt x="58283" y="30312"/>
                  </a:cubicBezTo>
                  <a:cubicBezTo>
                    <a:pt x="58259" y="30275"/>
                    <a:pt x="58235" y="30233"/>
                    <a:pt x="58209" y="30196"/>
                  </a:cubicBezTo>
                  <a:close/>
                  <a:moveTo>
                    <a:pt x="38490" y="31236"/>
                  </a:moveTo>
                  <a:lnTo>
                    <a:pt x="38834" y="31403"/>
                  </a:lnTo>
                  <a:cubicBezTo>
                    <a:pt x="38896" y="31464"/>
                    <a:pt x="38959" y="31522"/>
                    <a:pt x="39022" y="31580"/>
                  </a:cubicBezTo>
                  <a:cubicBezTo>
                    <a:pt x="39001" y="31653"/>
                    <a:pt x="38981" y="31728"/>
                    <a:pt x="38961" y="31800"/>
                  </a:cubicBezTo>
                  <a:cubicBezTo>
                    <a:pt x="38803" y="31615"/>
                    <a:pt x="38650" y="31424"/>
                    <a:pt x="38488" y="31244"/>
                  </a:cubicBezTo>
                  <a:cubicBezTo>
                    <a:pt x="38488" y="31242"/>
                    <a:pt x="38490" y="31241"/>
                    <a:pt x="38490" y="31236"/>
                  </a:cubicBezTo>
                  <a:close/>
                  <a:moveTo>
                    <a:pt x="40027" y="31509"/>
                  </a:moveTo>
                  <a:cubicBezTo>
                    <a:pt x="40127" y="31537"/>
                    <a:pt x="40229" y="31565"/>
                    <a:pt x="40332" y="31592"/>
                  </a:cubicBezTo>
                  <a:cubicBezTo>
                    <a:pt x="40334" y="31642"/>
                    <a:pt x="40334" y="31692"/>
                    <a:pt x="40335" y="31742"/>
                  </a:cubicBezTo>
                  <a:cubicBezTo>
                    <a:pt x="40325" y="31778"/>
                    <a:pt x="40312" y="31814"/>
                    <a:pt x="40299" y="31850"/>
                  </a:cubicBezTo>
                  <a:cubicBezTo>
                    <a:pt x="40186" y="31788"/>
                    <a:pt x="40076" y="31725"/>
                    <a:pt x="39962" y="31665"/>
                  </a:cubicBezTo>
                  <a:cubicBezTo>
                    <a:pt x="39984" y="31615"/>
                    <a:pt x="40004" y="31560"/>
                    <a:pt x="40027" y="31509"/>
                  </a:cubicBezTo>
                  <a:close/>
                  <a:moveTo>
                    <a:pt x="37401" y="31494"/>
                  </a:moveTo>
                  <a:lnTo>
                    <a:pt x="37401" y="31494"/>
                  </a:lnTo>
                  <a:cubicBezTo>
                    <a:pt x="37547" y="31658"/>
                    <a:pt x="37685" y="31825"/>
                    <a:pt x="37827" y="31995"/>
                  </a:cubicBezTo>
                  <a:cubicBezTo>
                    <a:pt x="37811" y="32043"/>
                    <a:pt x="37797" y="32089"/>
                    <a:pt x="37782" y="32138"/>
                  </a:cubicBezTo>
                  <a:cubicBezTo>
                    <a:pt x="37661" y="31919"/>
                    <a:pt x="37535" y="31704"/>
                    <a:pt x="37401" y="31494"/>
                  </a:cubicBezTo>
                  <a:close/>
                  <a:moveTo>
                    <a:pt x="39864" y="31896"/>
                  </a:moveTo>
                  <a:cubicBezTo>
                    <a:pt x="39984" y="31953"/>
                    <a:pt x="40104" y="32010"/>
                    <a:pt x="40226" y="32066"/>
                  </a:cubicBezTo>
                  <a:cubicBezTo>
                    <a:pt x="40206" y="32124"/>
                    <a:pt x="40189" y="32179"/>
                    <a:pt x="40169" y="32234"/>
                  </a:cubicBezTo>
                  <a:cubicBezTo>
                    <a:pt x="40056" y="32151"/>
                    <a:pt x="39941" y="32066"/>
                    <a:pt x="39825" y="31983"/>
                  </a:cubicBezTo>
                  <a:cubicBezTo>
                    <a:pt x="39838" y="31954"/>
                    <a:pt x="39852" y="31926"/>
                    <a:pt x="39864" y="31896"/>
                  </a:cubicBezTo>
                  <a:close/>
                  <a:moveTo>
                    <a:pt x="49799" y="30202"/>
                  </a:moveTo>
                  <a:lnTo>
                    <a:pt x="49799" y="30202"/>
                  </a:lnTo>
                  <a:cubicBezTo>
                    <a:pt x="49794" y="30295"/>
                    <a:pt x="49792" y="30389"/>
                    <a:pt x="49789" y="30483"/>
                  </a:cubicBezTo>
                  <a:cubicBezTo>
                    <a:pt x="49753" y="30619"/>
                    <a:pt x="49714" y="30758"/>
                    <a:pt x="49677" y="30898"/>
                  </a:cubicBezTo>
                  <a:cubicBezTo>
                    <a:pt x="49657" y="30934"/>
                    <a:pt x="49638" y="30971"/>
                    <a:pt x="49621" y="31007"/>
                  </a:cubicBezTo>
                  <a:cubicBezTo>
                    <a:pt x="49400" y="31438"/>
                    <a:pt x="49182" y="31880"/>
                    <a:pt x="49008" y="32331"/>
                  </a:cubicBezTo>
                  <a:cubicBezTo>
                    <a:pt x="48877" y="32184"/>
                    <a:pt x="48742" y="32038"/>
                    <a:pt x="48603" y="31887"/>
                  </a:cubicBezTo>
                  <a:cubicBezTo>
                    <a:pt x="49015" y="31335"/>
                    <a:pt x="49416" y="30775"/>
                    <a:pt x="49799" y="30202"/>
                  </a:cubicBezTo>
                  <a:close/>
                  <a:moveTo>
                    <a:pt x="56640" y="30468"/>
                  </a:moveTo>
                  <a:lnTo>
                    <a:pt x="56640" y="30468"/>
                  </a:lnTo>
                  <a:cubicBezTo>
                    <a:pt x="56804" y="30633"/>
                    <a:pt x="56969" y="30801"/>
                    <a:pt x="57133" y="30966"/>
                  </a:cubicBezTo>
                  <a:cubicBezTo>
                    <a:pt x="57356" y="31423"/>
                    <a:pt x="57606" y="31883"/>
                    <a:pt x="57872" y="32340"/>
                  </a:cubicBezTo>
                  <a:cubicBezTo>
                    <a:pt x="57590" y="32126"/>
                    <a:pt x="57302" y="31921"/>
                    <a:pt x="57005" y="31725"/>
                  </a:cubicBezTo>
                  <a:cubicBezTo>
                    <a:pt x="56912" y="31299"/>
                    <a:pt x="56800" y="30877"/>
                    <a:pt x="56640" y="30468"/>
                  </a:cubicBezTo>
                  <a:close/>
                  <a:moveTo>
                    <a:pt x="38384" y="31509"/>
                  </a:moveTo>
                  <a:cubicBezTo>
                    <a:pt x="38549" y="31706"/>
                    <a:pt x="38714" y="31901"/>
                    <a:pt x="38877" y="32102"/>
                  </a:cubicBezTo>
                  <a:cubicBezTo>
                    <a:pt x="38842" y="32230"/>
                    <a:pt x="38807" y="32354"/>
                    <a:pt x="38770" y="32480"/>
                  </a:cubicBezTo>
                  <a:cubicBezTo>
                    <a:pt x="38599" y="32263"/>
                    <a:pt x="38422" y="32052"/>
                    <a:pt x="38243" y="31843"/>
                  </a:cubicBezTo>
                  <a:cubicBezTo>
                    <a:pt x="38291" y="31731"/>
                    <a:pt x="38337" y="31621"/>
                    <a:pt x="38384" y="31509"/>
                  </a:cubicBezTo>
                  <a:close/>
                  <a:moveTo>
                    <a:pt x="56551" y="29822"/>
                  </a:moveTo>
                  <a:cubicBezTo>
                    <a:pt x="57217" y="30226"/>
                    <a:pt x="57915" y="30590"/>
                    <a:pt x="58630" y="30921"/>
                  </a:cubicBezTo>
                  <a:cubicBezTo>
                    <a:pt x="58658" y="30954"/>
                    <a:pt x="58685" y="30986"/>
                    <a:pt x="58711" y="31016"/>
                  </a:cubicBezTo>
                  <a:cubicBezTo>
                    <a:pt x="58695" y="30990"/>
                    <a:pt x="58679" y="30963"/>
                    <a:pt x="58663" y="30937"/>
                  </a:cubicBezTo>
                  <a:lnTo>
                    <a:pt x="58663" y="30937"/>
                  </a:lnTo>
                  <a:cubicBezTo>
                    <a:pt x="59668" y="31400"/>
                    <a:pt x="60714" y="31788"/>
                    <a:pt x="61791" y="32096"/>
                  </a:cubicBezTo>
                  <a:cubicBezTo>
                    <a:pt x="61855" y="32283"/>
                    <a:pt x="61918" y="32462"/>
                    <a:pt x="61984" y="32640"/>
                  </a:cubicBezTo>
                  <a:cubicBezTo>
                    <a:pt x="60397" y="32045"/>
                    <a:pt x="58842" y="31385"/>
                    <a:pt x="57326" y="30660"/>
                  </a:cubicBezTo>
                  <a:cubicBezTo>
                    <a:pt x="57070" y="30378"/>
                    <a:pt x="56812" y="30098"/>
                    <a:pt x="56551" y="29822"/>
                  </a:cubicBezTo>
                  <a:close/>
                  <a:moveTo>
                    <a:pt x="45849" y="31391"/>
                  </a:moveTo>
                  <a:lnTo>
                    <a:pt x="45849" y="31391"/>
                  </a:lnTo>
                  <a:cubicBezTo>
                    <a:pt x="46294" y="31499"/>
                    <a:pt x="46739" y="31603"/>
                    <a:pt x="47184" y="31702"/>
                  </a:cubicBezTo>
                  <a:cubicBezTo>
                    <a:pt x="47450" y="31824"/>
                    <a:pt x="47719" y="31946"/>
                    <a:pt x="47997" y="32068"/>
                  </a:cubicBezTo>
                  <a:cubicBezTo>
                    <a:pt x="47882" y="32275"/>
                    <a:pt x="47772" y="32485"/>
                    <a:pt x="47655" y="32693"/>
                  </a:cubicBezTo>
                  <a:cubicBezTo>
                    <a:pt x="47027" y="32253"/>
                    <a:pt x="46439" y="31817"/>
                    <a:pt x="45849" y="31391"/>
                  </a:cubicBezTo>
                  <a:close/>
                  <a:moveTo>
                    <a:pt x="42035" y="32227"/>
                  </a:moveTo>
                  <a:cubicBezTo>
                    <a:pt x="42013" y="32404"/>
                    <a:pt x="41992" y="32584"/>
                    <a:pt x="41973" y="32764"/>
                  </a:cubicBezTo>
                  <a:cubicBezTo>
                    <a:pt x="41927" y="32741"/>
                    <a:pt x="41884" y="32717"/>
                    <a:pt x="41841" y="32693"/>
                  </a:cubicBezTo>
                  <a:cubicBezTo>
                    <a:pt x="41906" y="32538"/>
                    <a:pt x="41975" y="32383"/>
                    <a:pt x="42035" y="32227"/>
                  </a:cubicBezTo>
                  <a:close/>
                  <a:moveTo>
                    <a:pt x="35511" y="29717"/>
                  </a:moveTo>
                  <a:lnTo>
                    <a:pt x="35511" y="29717"/>
                  </a:lnTo>
                  <a:cubicBezTo>
                    <a:pt x="35548" y="29739"/>
                    <a:pt x="35587" y="29759"/>
                    <a:pt x="35625" y="29779"/>
                  </a:cubicBezTo>
                  <a:cubicBezTo>
                    <a:pt x="35785" y="29912"/>
                    <a:pt x="35941" y="30048"/>
                    <a:pt x="36094" y="30187"/>
                  </a:cubicBezTo>
                  <a:cubicBezTo>
                    <a:pt x="36616" y="31009"/>
                    <a:pt x="37133" y="31831"/>
                    <a:pt x="37655" y="32655"/>
                  </a:cubicBezTo>
                  <a:cubicBezTo>
                    <a:pt x="37638" y="32756"/>
                    <a:pt x="37620" y="32857"/>
                    <a:pt x="37608" y="32958"/>
                  </a:cubicBezTo>
                  <a:cubicBezTo>
                    <a:pt x="37109" y="32222"/>
                    <a:pt x="36573" y="31509"/>
                    <a:pt x="36022" y="30811"/>
                  </a:cubicBezTo>
                  <a:cubicBezTo>
                    <a:pt x="35875" y="30432"/>
                    <a:pt x="35707" y="30067"/>
                    <a:pt x="35511" y="29717"/>
                  </a:cubicBezTo>
                  <a:close/>
                  <a:moveTo>
                    <a:pt x="39713" y="32238"/>
                  </a:moveTo>
                  <a:cubicBezTo>
                    <a:pt x="39828" y="32346"/>
                    <a:pt x="39942" y="32455"/>
                    <a:pt x="40057" y="32562"/>
                  </a:cubicBezTo>
                  <a:cubicBezTo>
                    <a:pt x="40011" y="32705"/>
                    <a:pt x="39961" y="32850"/>
                    <a:pt x="39912" y="32994"/>
                  </a:cubicBezTo>
                  <a:cubicBezTo>
                    <a:pt x="39800" y="32846"/>
                    <a:pt x="39689" y="32698"/>
                    <a:pt x="39574" y="32554"/>
                  </a:cubicBezTo>
                  <a:cubicBezTo>
                    <a:pt x="39623" y="32447"/>
                    <a:pt x="39667" y="32344"/>
                    <a:pt x="39713" y="32238"/>
                  </a:cubicBezTo>
                  <a:close/>
                  <a:moveTo>
                    <a:pt x="55664" y="31621"/>
                  </a:moveTo>
                  <a:cubicBezTo>
                    <a:pt x="55927" y="31749"/>
                    <a:pt x="56187" y="31878"/>
                    <a:pt x="56450" y="32007"/>
                  </a:cubicBezTo>
                  <a:cubicBezTo>
                    <a:pt x="56515" y="32344"/>
                    <a:pt x="56587" y="32681"/>
                    <a:pt x="56667" y="33015"/>
                  </a:cubicBezTo>
                  <a:cubicBezTo>
                    <a:pt x="56357" y="32545"/>
                    <a:pt x="56020" y="32079"/>
                    <a:pt x="55664" y="31621"/>
                  </a:cubicBezTo>
                  <a:close/>
                  <a:moveTo>
                    <a:pt x="42729" y="33075"/>
                  </a:moveTo>
                  <a:lnTo>
                    <a:pt x="42729" y="33075"/>
                  </a:lnTo>
                  <a:cubicBezTo>
                    <a:pt x="42727" y="33108"/>
                    <a:pt x="42727" y="33143"/>
                    <a:pt x="42727" y="33177"/>
                  </a:cubicBezTo>
                  <a:cubicBezTo>
                    <a:pt x="42716" y="33171"/>
                    <a:pt x="42706" y="33166"/>
                    <a:pt x="42693" y="33158"/>
                  </a:cubicBezTo>
                  <a:cubicBezTo>
                    <a:pt x="42704" y="33130"/>
                    <a:pt x="42716" y="33104"/>
                    <a:pt x="42729" y="33075"/>
                  </a:cubicBezTo>
                  <a:close/>
                  <a:moveTo>
                    <a:pt x="55176" y="31901"/>
                  </a:moveTo>
                  <a:cubicBezTo>
                    <a:pt x="55397" y="32423"/>
                    <a:pt x="55636" y="32926"/>
                    <a:pt x="55891" y="33416"/>
                  </a:cubicBezTo>
                  <a:cubicBezTo>
                    <a:pt x="55636" y="33178"/>
                    <a:pt x="55377" y="32948"/>
                    <a:pt x="55112" y="32720"/>
                  </a:cubicBezTo>
                  <a:cubicBezTo>
                    <a:pt x="55133" y="32447"/>
                    <a:pt x="55155" y="32174"/>
                    <a:pt x="55176" y="31901"/>
                  </a:cubicBezTo>
                  <a:close/>
                  <a:moveTo>
                    <a:pt x="41796" y="32803"/>
                  </a:moveTo>
                  <a:cubicBezTo>
                    <a:pt x="41849" y="32827"/>
                    <a:pt x="41903" y="32853"/>
                    <a:pt x="41957" y="32877"/>
                  </a:cubicBezTo>
                  <a:cubicBezTo>
                    <a:pt x="41959" y="32883"/>
                    <a:pt x="41959" y="32886"/>
                    <a:pt x="41956" y="32890"/>
                  </a:cubicBezTo>
                  <a:cubicBezTo>
                    <a:pt x="41856" y="33084"/>
                    <a:pt x="41763" y="33277"/>
                    <a:pt x="41677" y="33477"/>
                  </a:cubicBezTo>
                  <a:cubicBezTo>
                    <a:pt x="41638" y="33441"/>
                    <a:pt x="41598" y="33405"/>
                    <a:pt x="41556" y="33369"/>
                  </a:cubicBezTo>
                  <a:cubicBezTo>
                    <a:pt x="41634" y="33178"/>
                    <a:pt x="41714" y="32991"/>
                    <a:pt x="41796" y="32803"/>
                  </a:cubicBezTo>
                  <a:close/>
                  <a:moveTo>
                    <a:pt x="38056" y="32267"/>
                  </a:moveTo>
                  <a:cubicBezTo>
                    <a:pt x="38251" y="32511"/>
                    <a:pt x="38442" y="32760"/>
                    <a:pt x="38622" y="33014"/>
                  </a:cubicBezTo>
                  <a:cubicBezTo>
                    <a:pt x="38569" y="33200"/>
                    <a:pt x="38519" y="33388"/>
                    <a:pt x="38466" y="33577"/>
                  </a:cubicBezTo>
                  <a:cubicBezTo>
                    <a:pt x="38463" y="33570"/>
                    <a:pt x="38459" y="33560"/>
                    <a:pt x="38458" y="33552"/>
                  </a:cubicBezTo>
                  <a:cubicBezTo>
                    <a:pt x="38311" y="33183"/>
                    <a:pt x="38146" y="32820"/>
                    <a:pt x="37963" y="32469"/>
                  </a:cubicBezTo>
                  <a:cubicBezTo>
                    <a:pt x="37997" y="32403"/>
                    <a:pt x="38028" y="32333"/>
                    <a:pt x="38056" y="32267"/>
                  </a:cubicBezTo>
                  <a:close/>
                  <a:moveTo>
                    <a:pt x="39445" y="32826"/>
                  </a:moveTo>
                  <a:cubicBezTo>
                    <a:pt x="39567" y="32982"/>
                    <a:pt x="39690" y="33137"/>
                    <a:pt x="39810" y="33295"/>
                  </a:cubicBezTo>
                  <a:cubicBezTo>
                    <a:pt x="39763" y="33436"/>
                    <a:pt x="39717" y="33574"/>
                    <a:pt x="39670" y="33710"/>
                  </a:cubicBezTo>
                  <a:cubicBezTo>
                    <a:pt x="39545" y="33524"/>
                    <a:pt x="39418" y="33342"/>
                    <a:pt x="39287" y="33158"/>
                  </a:cubicBezTo>
                  <a:cubicBezTo>
                    <a:pt x="39339" y="33049"/>
                    <a:pt x="39393" y="32936"/>
                    <a:pt x="39445" y="32826"/>
                  </a:cubicBezTo>
                  <a:close/>
                  <a:moveTo>
                    <a:pt x="40484" y="33469"/>
                  </a:moveTo>
                  <a:lnTo>
                    <a:pt x="40521" y="33749"/>
                  </a:lnTo>
                  <a:cubicBezTo>
                    <a:pt x="40520" y="33775"/>
                    <a:pt x="40516" y="33803"/>
                    <a:pt x="40514" y="33831"/>
                  </a:cubicBezTo>
                  <a:cubicBezTo>
                    <a:pt x="40474" y="33773"/>
                    <a:pt x="40435" y="33716"/>
                    <a:pt x="40397" y="33660"/>
                  </a:cubicBezTo>
                  <a:cubicBezTo>
                    <a:pt x="40425" y="33595"/>
                    <a:pt x="40457" y="33534"/>
                    <a:pt x="40484" y="33469"/>
                  </a:cubicBezTo>
                  <a:close/>
                  <a:moveTo>
                    <a:pt x="53630" y="32059"/>
                  </a:moveTo>
                  <a:cubicBezTo>
                    <a:pt x="53914" y="32403"/>
                    <a:pt x="54232" y="32717"/>
                    <a:pt x="54567" y="33015"/>
                  </a:cubicBezTo>
                  <a:cubicBezTo>
                    <a:pt x="54586" y="33350"/>
                    <a:pt x="54614" y="33681"/>
                    <a:pt x="54653" y="34014"/>
                  </a:cubicBezTo>
                  <a:cubicBezTo>
                    <a:pt x="54386" y="33570"/>
                    <a:pt x="54113" y="33135"/>
                    <a:pt x="53823" y="32724"/>
                  </a:cubicBezTo>
                  <a:cubicBezTo>
                    <a:pt x="53759" y="32502"/>
                    <a:pt x="53694" y="32281"/>
                    <a:pt x="53630" y="32059"/>
                  </a:cubicBezTo>
                  <a:close/>
                  <a:moveTo>
                    <a:pt x="37768" y="32834"/>
                  </a:moveTo>
                  <a:cubicBezTo>
                    <a:pt x="37977" y="33166"/>
                    <a:pt x="38187" y="33495"/>
                    <a:pt x="38394" y="33828"/>
                  </a:cubicBezTo>
                  <a:cubicBezTo>
                    <a:pt x="38372" y="33911"/>
                    <a:pt x="38350" y="33994"/>
                    <a:pt x="38324" y="34076"/>
                  </a:cubicBezTo>
                  <a:cubicBezTo>
                    <a:pt x="38114" y="33724"/>
                    <a:pt x="37891" y="33381"/>
                    <a:pt x="37662" y="33039"/>
                  </a:cubicBezTo>
                  <a:cubicBezTo>
                    <a:pt x="37698" y="32972"/>
                    <a:pt x="37732" y="32903"/>
                    <a:pt x="37768" y="32834"/>
                  </a:cubicBezTo>
                  <a:close/>
                  <a:moveTo>
                    <a:pt x="43465" y="30742"/>
                  </a:moveTo>
                  <a:lnTo>
                    <a:pt x="43465" y="30742"/>
                  </a:lnTo>
                  <a:cubicBezTo>
                    <a:pt x="43706" y="30826"/>
                    <a:pt x="43955" y="30898"/>
                    <a:pt x="44200" y="30964"/>
                  </a:cubicBezTo>
                  <a:cubicBezTo>
                    <a:pt x="44421" y="31026"/>
                    <a:pt x="44642" y="31083"/>
                    <a:pt x="44864" y="31140"/>
                  </a:cubicBezTo>
                  <a:cubicBezTo>
                    <a:pt x="45790" y="31661"/>
                    <a:pt x="46722" y="32151"/>
                    <a:pt x="47646" y="32710"/>
                  </a:cubicBezTo>
                  <a:lnTo>
                    <a:pt x="47495" y="32984"/>
                  </a:lnTo>
                  <a:cubicBezTo>
                    <a:pt x="47574" y="32910"/>
                    <a:pt x="47645" y="32829"/>
                    <a:pt x="47718" y="32750"/>
                  </a:cubicBezTo>
                  <a:cubicBezTo>
                    <a:pt x="47768" y="32781"/>
                    <a:pt x="47818" y="32810"/>
                    <a:pt x="47868" y="32842"/>
                  </a:cubicBezTo>
                  <a:cubicBezTo>
                    <a:pt x="47819" y="32807"/>
                    <a:pt x="47774" y="32776"/>
                    <a:pt x="47725" y="32741"/>
                  </a:cubicBezTo>
                  <a:cubicBezTo>
                    <a:pt x="47875" y="32576"/>
                    <a:pt x="48019" y="32404"/>
                    <a:pt x="48148" y="32224"/>
                  </a:cubicBezTo>
                  <a:lnTo>
                    <a:pt x="48148" y="32224"/>
                  </a:lnTo>
                  <a:lnTo>
                    <a:pt x="47868" y="32847"/>
                  </a:lnTo>
                  <a:cubicBezTo>
                    <a:pt x="48033" y="32640"/>
                    <a:pt x="48191" y="32426"/>
                    <a:pt x="48350" y="32217"/>
                  </a:cubicBezTo>
                  <a:cubicBezTo>
                    <a:pt x="48547" y="32298"/>
                    <a:pt x="48750" y="32382"/>
                    <a:pt x="48959" y="32468"/>
                  </a:cubicBezTo>
                  <a:cubicBezTo>
                    <a:pt x="48807" y="32890"/>
                    <a:pt x="48698" y="33319"/>
                    <a:pt x="48676" y="33759"/>
                  </a:cubicBezTo>
                  <a:cubicBezTo>
                    <a:pt x="48619" y="33871"/>
                    <a:pt x="48560" y="33981"/>
                    <a:pt x="48500" y="34093"/>
                  </a:cubicBezTo>
                  <a:cubicBezTo>
                    <a:pt x="48076" y="33882"/>
                    <a:pt x="47643" y="33687"/>
                    <a:pt x="47202" y="33509"/>
                  </a:cubicBezTo>
                  <a:cubicBezTo>
                    <a:pt x="46022" y="32445"/>
                    <a:pt x="44751" y="31499"/>
                    <a:pt x="43465" y="30742"/>
                  </a:cubicBezTo>
                  <a:close/>
                  <a:moveTo>
                    <a:pt x="42671" y="33209"/>
                  </a:moveTo>
                  <a:cubicBezTo>
                    <a:pt x="42691" y="33216"/>
                    <a:pt x="42707" y="33227"/>
                    <a:pt x="42726" y="33234"/>
                  </a:cubicBezTo>
                  <a:cubicBezTo>
                    <a:pt x="42723" y="33309"/>
                    <a:pt x="42723" y="33385"/>
                    <a:pt x="42721" y="33459"/>
                  </a:cubicBezTo>
                  <a:cubicBezTo>
                    <a:pt x="42686" y="33571"/>
                    <a:pt x="42654" y="33681"/>
                    <a:pt x="42618" y="33793"/>
                  </a:cubicBezTo>
                  <a:cubicBezTo>
                    <a:pt x="42571" y="33942"/>
                    <a:pt x="42532" y="34089"/>
                    <a:pt x="42489" y="34236"/>
                  </a:cubicBezTo>
                  <a:cubicBezTo>
                    <a:pt x="42429" y="34179"/>
                    <a:pt x="42369" y="34121"/>
                    <a:pt x="42310" y="34064"/>
                  </a:cubicBezTo>
                  <a:cubicBezTo>
                    <a:pt x="42428" y="33779"/>
                    <a:pt x="42551" y="33494"/>
                    <a:pt x="42671" y="33209"/>
                  </a:cubicBezTo>
                  <a:close/>
                  <a:moveTo>
                    <a:pt x="50322" y="31236"/>
                  </a:moveTo>
                  <a:cubicBezTo>
                    <a:pt x="50346" y="31308"/>
                    <a:pt x="50372" y="31381"/>
                    <a:pt x="50398" y="31453"/>
                  </a:cubicBezTo>
                  <a:cubicBezTo>
                    <a:pt x="50296" y="31668"/>
                    <a:pt x="50201" y="31886"/>
                    <a:pt x="50107" y="32104"/>
                  </a:cubicBezTo>
                  <a:cubicBezTo>
                    <a:pt x="49774" y="32879"/>
                    <a:pt x="49470" y="33663"/>
                    <a:pt x="49184" y="34454"/>
                  </a:cubicBezTo>
                  <a:cubicBezTo>
                    <a:pt x="49042" y="34375"/>
                    <a:pt x="48899" y="34296"/>
                    <a:pt x="48755" y="34222"/>
                  </a:cubicBezTo>
                  <a:cubicBezTo>
                    <a:pt x="49148" y="33573"/>
                    <a:pt x="49483" y="32896"/>
                    <a:pt x="49822" y="32215"/>
                  </a:cubicBezTo>
                  <a:cubicBezTo>
                    <a:pt x="49822" y="32222"/>
                    <a:pt x="49823" y="32231"/>
                    <a:pt x="49823" y="32238"/>
                  </a:cubicBezTo>
                  <a:lnTo>
                    <a:pt x="49823" y="32211"/>
                  </a:lnTo>
                  <a:cubicBezTo>
                    <a:pt x="49988" y="31886"/>
                    <a:pt x="50151" y="31559"/>
                    <a:pt x="50322" y="31236"/>
                  </a:cubicBezTo>
                  <a:close/>
                  <a:moveTo>
                    <a:pt x="48125" y="34384"/>
                  </a:moveTo>
                  <a:lnTo>
                    <a:pt x="48125" y="34384"/>
                  </a:lnTo>
                  <a:cubicBezTo>
                    <a:pt x="48189" y="34404"/>
                    <a:pt x="48255" y="34424"/>
                    <a:pt x="48321" y="34444"/>
                  </a:cubicBezTo>
                  <a:cubicBezTo>
                    <a:pt x="48305" y="34477"/>
                    <a:pt x="48291" y="34511"/>
                    <a:pt x="48277" y="34546"/>
                  </a:cubicBezTo>
                  <a:cubicBezTo>
                    <a:pt x="48225" y="34494"/>
                    <a:pt x="48176" y="34438"/>
                    <a:pt x="48125" y="34384"/>
                  </a:cubicBezTo>
                  <a:close/>
                  <a:moveTo>
                    <a:pt x="40276" y="33925"/>
                  </a:moveTo>
                  <a:cubicBezTo>
                    <a:pt x="40341" y="34017"/>
                    <a:pt x="40408" y="34104"/>
                    <a:pt x="40473" y="34196"/>
                  </a:cubicBezTo>
                  <a:cubicBezTo>
                    <a:pt x="40463" y="34229"/>
                    <a:pt x="40454" y="34262"/>
                    <a:pt x="40443" y="34296"/>
                  </a:cubicBezTo>
                  <a:cubicBezTo>
                    <a:pt x="40398" y="34440"/>
                    <a:pt x="40354" y="34584"/>
                    <a:pt x="40311" y="34731"/>
                  </a:cubicBezTo>
                  <a:cubicBezTo>
                    <a:pt x="40233" y="34602"/>
                    <a:pt x="40157" y="34475"/>
                    <a:pt x="40078" y="34348"/>
                  </a:cubicBezTo>
                  <a:cubicBezTo>
                    <a:pt x="40146" y="34209"/>
                    <a:pt x="40212" y="34068"/>
                    <a:pt x="40276" y="33925"/>
                  </a:cubicBezTo>
                  <a:close/>
                  <a:moveTo>
                    <a:pt x="55909" y="32585"/>
                  </a:moveTo>
                  <a:cubicBezTo>
                    <a:pt x="56230" y="32989"/>
                    <a:pt x="56549" y="33392"/>
                    <a:pt x="56869" y="33793"/>
                  </a:cubicBezTo>
                  <a:cubicBezTo>
                    <a:pt x="56962" y="34117"/>
                    <a:pt x="57068" y="34440"/>
                    <a:pt x="57187" y="34756"/>
                  </a:cubicBezTo>
                  <a:cubicBezTo>
                    <a:pt x="56962" y="34494"/>
                    <a:pt x="56728" y="34238"/>
                    <a:pt x="56486" y="33992"/>
                  </a:cubicBezTo>
                  <a:cubicBezTo>
                    <a:pt x="56293" y="33524"/>
                    <a:pt x="56101" y="33055"/>
                    <a:pt x="55909" y="32585"/>
                  </a:cubicBezTo>
                  <a:close/>
                  <a:moveTo>
                    <a:pt x="41388" y="33802"/>
                  </a:moveTo>
                  <a:cubicBezTo>
                    <a:pt x="41426" y="33838"/>
                    <a:pt x="41467" y="33872"/>
                    <a:pt x="41505" y="33909"/>
                  </a:cubicBezTo>
                  <a:cubicBezTo>
                    <a:pt x="41388" y="34229"/>
                    <a:pt x="41292" y="34554"/>
                    <a:pt x="41208" y="34884"/>
                  </a:cubicBezTo>
                  <a:cubicBezTo>
                    <a:pt x="41166" y="34818"/>
                    <a:pt x="41125" y="34748"/>
                    <a:pt x="41085" y="34683"/>
                  </a:cubicBezTo>
                  <a:cubicBezTo>
                    <a:pt x="41178" y="34388"/>
                    <a:pt x="41278" y="34093"/>
                    <a:pt x="41388" y="33802"/>
                  </a:cubicBezTo>
                  <a:close/>
                  <a:moveTo>
                    <a:pt x="43259" y="32933"/>
                  </a:moveTo>
                  <a:cubicBezTo>
                    <a:pt x="43276" y="32971"/>
                    <a:pt x="43295" y="33011"/>
                    <a:pt x="43315" y="33049"/>
                  </a:cubicBezTo>
                  <a:cubicBezTo>
                    <a:pt x="43366" y="33250"/>
                    <a:pt x="43415" y="33452"/>
                    <a:pt x="43461" y="33657"/>
                  </a:cubicBezTo>
                  <a:cubicBezTo>
                    <a:pt x="43432" y="34157"/>
                    <a:pt x="43404" y="34655"/>
                    <a:pt x="43376" y="35156"/>
                  </a:cubicBezTo>
                  <a:cubicBezTo>
                    <a:pt x="43275" y="35046"/>
                    <a:pt x="43173" y="34934"/>
                    <a:pt x="43068" y="34825"/>
                  </a:cubicBezTo>
                  <a:cubicBezTo>
                    <a:pt x="43061" y="34590"/>
                    <a:pt x="43051" y="34355"/>
                    <a:pt x="43040" y="34121"/>
                  </a:cubicBezTo>
                  <a:cubicBezTo>
                    <a:pt x="43097" y="33896"/>
                    <a:pt x="43144" y="33671"/>
                    <a:pt x="43183" y="33445"/>
                  </a:cubicBezTo>
                  <a:lnTo>
                    <a:pt x="43394" y="33542"/>
                  </a:lnTo>
                  <a:cubicBezTo>
                    <a:pt x="43325" y="33505"/>
                    <a:pt x="43255" y="33465"/>
                    <a:pt x="43186" y="33428"/>
                  </a:cubicBezTo>
                  <a:cubicBezTo>
                    <a:pt x="43214" y="33263"/>
                    <a:pt x="43240" y="33100"/>
                    <a:pt x="43259" y="32933"/>
                  </a:cubicBezTo>
                  <a:close/>
                  <a:moveTo>
                    <a:pt x="48569" y="34520"/>
                  </a:moveTo>
                  <a:cubicBezTo>
                    <a:pt x="48747" y="34573"/>
                    <a:pt x="48924" y="34627"/>
                    <a:pt x="49101" y="34680"/>
                  </a:cubicBezTo>
                  <a:cubicBezTo>
                    <a:pt x="49038" y="34855"/>
                    <a:pt x="48977" y="35034"/>
                    <a:pt x="48914" y="35214"/>
                  </a:cubicBezTo>
                  <a:cubicBezTo>
                    <a:pt x="48761" y="35046"/>
                    <a:pt x="48599" y="34881"/>
                    <a:pt x="48440" y="34718"/>
                  </a:cubicBezTo>
                  <a:cubicBezTo>
                    <a:pt x="48483" y="34653"/>
                    <a:pt x="48526" y="34584"/>
                    <a:pt x="48569" y="34520"/>
                  </a:cubicBezTo>
                  <a:close/>
                  <a:moveTo>
                    <a:pt x="40848" y="35478"/>
                  </a:moveTo>
                  <a:cubicBezTo>
                    <a:pt x="40850" y="35486"/>
                    <a:pt x="40851" y="35494"/>
                    <a:pt x="40852" y="35502"/>
                  </a:cubicBezTo>
                  <a:cubicBezTo>
                    <a:pt x="40851" y="35494"/>
                    <a:pt x="40850" y="35486"/>
                    <a:pt x="40848" y="35478"/>
                  </a:cubicBezTo>
                  <a:close/>
                  <a:moveTo>
                    <a:pt x="43762" y="35479"/>
                  </a:moveTo>
                  <a:cubicBezTo>
                    <a:pt x="43768" y="35519"/>
                    <a:pt x="43769" y="35558"/>
                    <a:pt x="43771" y="35599"/>
                  </a:cubicBezTo>
                  <a:cubicBezTo>
                    <a:pt x="43766" y="35592"/>
                    <a:pt x="43760" y="35585"/>
                    <a:pt x="43753" y="35578"/>
                  </a:cubicBezTo>
                  <a:cubicBezTo>
                    <a:pt x="43759" y="35545"/>
                    <a:pt x="43762" y="35513"/>
                    <a:pt x="43762" y="35479"/>
                  </a:cubicBezTo>
                  <a:close/>
                  <a:moveTo>
                    <a:pt x="41003" y="34936"/>
                  </a:moveTo>
                  <a:cubicBezTo>
                    <a:pt x="41052" y="35004"/>
                    <a:pt x="41096" y="35072"/>
                    <a:pt x="41145" y="35142"/>
                  </a:cubicBezTo>
                  <a:cubicBezTo>
                    <a:pt x="41130" y="35192"/>
                    <a:pt x="41116" y="35242"/>
                    <a:pt x="41103" y="35297"/>
                  </a:cubicBezTo>
                  <a:cubicBezTo>
                    <a:pt x="41053" y="35506"/>
                    <a:pt x="41007" y="35720"/>
                    <a:pt x="40959" y="35930"/>
                  </a:cubicBezTo>
                  <a:cubicBezTo>
                    <a:pt x="40904" y="35823"/>
                    <a:pt x="40850" y="35717"/>
                    <a:pt x="40794" y="35609"/>
                  </a:cubicBezTo>
                  <a:cubicBezTo>
                    <a:pt x="40809" y="35558"/>
                    <a:pt x="40825" y="35505"/>
                    <a:pt x="40842" y="35454"/>
                  </a:cubicBezTo>
                  <a:cubicBezTo>
                    <a:pt x="40845" y="35462"/>
                    <a:pt x="40846" y="35470"/>
                    <a:pt x="40848" y="35478"/>
                  </a:cubicBezTo>
                  <a:lnTo>
                    <a:pt x="40848" y="35478"/>
                  </a:lnTo>
                  <a:cubicBezTo>
                    <a:pt x="40846" y="35469"/>
                    <a:pt x="40845" y="35459"/>
                    <a:pt x="40844" y="35452"/>
                  </a:cubicBezTo>
                  <a:cubicBezTo>
                    <a:pt x="40895" y="35278"/>
                    <a:pt x="40950" y="35106"/>
                    <a:pt x="41003" y="34936"/>
                  </a:cubicBezTo>
                  <a:close/>
                  <a:moveTo>
                    <a:pt x="25212" y="1"/>
                  </a:moveTo>
                  <a:cubicBezTo>
                    <a:pt x="25065" y="1"/>
                    <a:pt x="24911" y="13"/>
                    <a:pt x="24747" y="48"/>
                  </a:cubicBezTo>
                  <a:cubicBezTo>
                    <a:pt x="24753" y="69"/>
                    <a:pt x="24756" y="89"/>
                    <a:pt x="24762" y="111"/>
                  </a:cubicBezTo>
                  <a:cubicBezTo>
                    <a:pt x="25012" y="1179"/>
                    <a:pt x="25091" y="2265"/>
                    <a:pt x="25219" y="3347"/>
                  </a:cubicBezTo>
                  <a:cubicBezTo>
                    <a:pt x="25223" y="3394"/>
                    <a:pt x="25229" y="3439"/>
                    <a:pt x="25234" y="3483"/>
                  </a:cubicBezTo>
                  <a:cubicBezTo>
                    <a:pt x="25270" y="3770"/>
                    <a:pt x="25308" y="4055"/>
                    <a:pt x="25356" y="4340"/>
                  </a:cubicBezTo>
                  <a:lnTo>
                    <a:pt x="25359" y="4458"/>
                  </a:lnTo>
                  <a:lnTo>
                    <a:pt x="25263" y="4448"/>
                  </a:lnTo>
                  <a:cubicBezTo>
                    <a:pt x="25209" y="4105"/>
                    <a:pt x="25137" y="3767"/>
                    <a:pt x="25044" y="3430"/>
                  </a:cubicBezTo>
                  <a:cubicBezTo>
                    <a:pt x="25032" y="3380"/>
                    <a:pt x="25018" y="3329"/>
                    <a:pt x="25001" y="3278"/>
                  </a:cubicBezTo>
                  <a:cubicBezTo>
                    <a:pt x="24946" y="3078"/>
                    <a:pt x="24879" y="2880"/>
                    <a:pt x="24810" y="2684"/>
                  </a:cubicBezTo>
                  <a:cubicBezTo>
                    <a:pt x="24764" y="2153"/>
                    <a:pt x="24688" y="1619"/>
                    <a:pt x="24624" y="1104"/>
                  </a:cubicBezTo>
                  <a:cubicBezTo>
                    <a:pt x="24581" y="779"/>
                    <a:pt x="24532" y="452"/>
                    <a:pt x="24475" y="125"/>
                  </a:cubicBezTo>
                  <a:cubicBezTo>
                    <a:pt x="24362" y="164"/>
                    <a:pt x="24248" y="218"/>
                    <a:pt x="24134" y="283"/>
                  </a:cubicBezTo>
                  <a:cubicBezTo>
                    <a:pt x="24172" y="660"/>
                    <a:pt x="24217" y="1051"/>
                    <a:pt x="24260" y="1448"/>
                  </a:cubicBezTo>
                  <a:cubicBezTo>
                    <a:pt x="24098" y="1140"/>
                    <a:pt x="23926" y="839"/>
                    <a:pt x="23785" y="527"/>
                  </a:cubicBezTo>
                  <a:cubicBezTo>
                    <a:pt x="23721" y="386"/>
                    <a:pt x="23664" y="243"/>
                    <a:pt x="23613" y="97"/>
                  </a:cubicBezTo>
                  <a:lnTo>
                    <a:pt x="23613" y="97"/>
                  </a:lnTo>
                  <a:cubicBezTo>
                    <a:pt x="23636" y="269"/>
                    <a:pt x="23661" y="442"/>
                    <a:pt x="23687" y="614"/>
                  </a:cubicBezTo>
                  <a:cubicBezTo>
                    <a:pt x="23761" y="1117"/>
                    <a:pt x="23847" y="1620"/>
                    <a:pt x="23969" y="2115"/>
                  </a:cubicBezTo>
                  <a:cubicBezTo>
                    <a:pt x="23917" y="1996"/>
                    <a:pt x="23861" y="1878"/>
                    <a:pt x="23808" y="1761"/>
                  </a:cubicBezTo>
                  <a:cubicBezTo>
                    <a:pt x="23704" y="1531"/>
                    <a:pt x="23624" y="1295"/>
                    <a:pt x="23560" y="1053"/>
                  </a:cubicBezTo>
                  <a:cubicBezTo>
                    <a:pt x="23552" y="959"/>
                    <a:pt x="23543" y="865"/>
                    <a:pt x="23536" y="773"/>
                  </a:cubicBezTo>
                  <a:cubicBezTo>
                    <a:pt x="23416" y="915"/>
                    <a:pt x="23328" y="1064"/>
                    <a:pt x="23264" y="1210"/>
                  </a:cubicBezTo>
                  <a:cubicBezTo>
                    <a:pt x="23259" y="1632"/>
                    <a:pt x="23274" y="2053"/>
                    <a:pt x="23294" y="2476"/>
                  </a:cubicBezTo>
                  <a:cubicBezTo>
                    <a:pt x="23301" y="2628"/>
                    <a:pt x="23308" y="2780"/>
                    <a:pt x="23317" y="2930"/>
                  </a:cubicBezTo>
                  <a:cubicBezTo>
                    <a:pt x="23324" y="3081"/>
                    <a:pt x="23334" y="3231"/>
                    <a:pt x="23343" y="3382"/>
                  </a:cubicBezTo>
                  <a:cubicBezTo>
                    <a:pt x="23366" y="3799"/>
                    <a:pt x="23758" y="4935"/>
                    <a:pt x="24051" y="5544"/>
                  </a:cubicBezTo>
                  <a:cubicBezTo>
                    <a:pt x="22937" y="6019"/>
                    <a:pt x="21839" y="6533"/>
                    <a:pt x="20761" y="7088"/>
                  </a:cubicBezTo>
                  <a:cubicBezTo>
                    <a:pt x="20197" y="7379"/>
                    <a:pt x="19638" y="7680"/>
                    <a:pt x="19122" y="8052"/>
                  </a:cubicBezTo>
                  <a:cubicBezTo>
                    <a:pt x="18917" y="8202"/>
                    <a:pt x="18720" y="8359"/>
                    <a:pt x="18527" y="8520"/>
                  </a:cubicBezTo>
                  <a:cubicBezTo>
                    <a:pt x="18311" y="8603"/>
                    <a:pt x="18093" y="8685"/>
                    <a:pt x="17876" y="8769"/>
                  </a:cubicBezTo>
                  <a:cubicBezTo>
                    <a:pt x="18253" y="8511"/>
                    <a:pt x="18614" y="8232"/>
                    <a:pt x="18988" y="7969"/>
                  </a:cubicBezTo>
                  <a:cubicBezTo>
                    <a:pt x="19589" y="7547"/>
                    <a:pt x="20221" y="7174"/>
                    <a:pt x="20856" y="6804"/>
                  </a:cubicBezTo>
                  <a:cubicBezTo>
                    <a:pt x="20863" y="6804"/>
                    <a:pt x="20873" y="6801"/>
                    <a:pt x="20883" y="6801"/>
                  </a:cubicBezTo>
                  <a:lnTo>
                    <a:pt x="20859" y="6801"/>
                  </a:lnTo>
                  <a:cubicBezTo>
                    <a:pt x="21853" y="6219"/>
                    <a:pt x="22851" y="5645"/>
                    <a:pt x="23732" y="4905"/>
                  </a:cubicBezTo>
                  <a:cubicBezTo>
                    <a:pt x="23726" y="4905"/>
                    <a:pt x="23720" y="4905"/>
                    <a:pt x="23714" y="4905"/>
                  </a:cubicBezTo>
                  <a:cubicBezTo>
                    <a:pt x="23434" y="4905"/>
                    <a:pt x="23164" y="5059"/>
                    <a:pt x="22911" y="5209"/>
                  </a:cubicBezTo>
                  <a:cubicBezTo>
                    <a:pt x="22735" y="5315"/>
                    <a:pt x="22561" y="5423"/>
                    <a:pt x="22388" y="5530"/>
                  </a:cubicBezTo>
                  <a:cubicBezTo>
                    <a:pt x="21406" y="5676"/>
                    <a:pt x="20489" y="6206"/>
                    <a:pt x="19609" y="6730"/>
                  </a:cubicBezTo>
                  <a:cubicBezTo>
                    <a:pt x="19573" y="6751"/>
                    <a:pt x="19536" y="6773"/>
                    <a:pt x="19500" y="6794"/>
                  </a:cubicBezTo>
                  <a:cubicBezTo>
                    <a:pt x="19357" y="6847"/>
                    <a:pt x="19216" y="6899"/>
                    <a:pt x="19077" y="6949"/>
                  </a:cubicBezTo>
                  <a:cubicBezTo>
                    <a:pt x="18981" y="6959"/>
                    <a:pt x="18884" y="6973"/>
                    <a:pt x="18788" y="6986"/>
                  </a:cubicBezTo>
                  <a:cubicBezTo>
                    <a:pt x="19691" y="6307"/>
                    <a:pt x="20569" y="5590"/>
                    <a:pt x="21415" y="4841"/>
                  </a:cubicBezTo>
                  <a:lnTo>
                    <a:pt x="21415" y="4841"/>
                  </a:lnTo>
                  <a:cubicBezTo>
                    <a:pt x="21207" y="4951"/>
                    <a:pt x="20995" y="5063"/>
                    <a:pt x="20787" y="5175"/>
                  </a:cubicBezTo>
                  <a:cubicBezTo>
                    <a:pt x="21057" y="4960"/>
                    <a:pt x="21310" y="4726"/>
                    <a:pt x="21537" y="4465"/>
                  </a:cubicBezTo>
                  <a:lnTo>
                    <a:pt x="21537" y="4465"/>
                  </a:lnTo>
                  <a:cubicBezTo>
                    <a:pt x="20040" y="5424"/>
                    <a:pt x="18536" y="6367"/>
                    <a:pt x="17022" y="7299"/>
                  </a:cubicBezTo>
                  <a:cubicBezTo>
                    <a:pt x="16764" y="7353"/>
                    <a:pt x="16507" y="7413"/>
                    <a:pt x="16251" y="7478"/>
                  </a:cubicBezTo>
                  <a:cubicBezTo>
                    <a:pt x="16192" y="7492"/>
                    <a:pt x="16133" y="7508"/>
                    <a:pt x="16075" y="7524"/>
                  </a:cubicBezTo>
                  <a:cubicBezTo>
                    <a:pt x="17193" y="6763"/>
                    <a:pt x="18269" y="5940"/>
                    <a:pt x="19295" y="5057"/>
                  </a:cubicBezTo>
                  <a:cubicBezTo>
                    <a:pt x="19609" y="4788"/>
                    <a:pt x="19927" y="4501"/>
                    <a:pt x="20116" y="4140"/>
                  </a:cubicBezTo>
                  <a:lnTo>
                    <a:pt x="20116" y="4140"/>
                  </a:lnTo>
                  <a:cubicBezTo>
                    <a:pt x="19960" y="4227"/>
                    <a:pt x="19804" y="4313"/>
                    <a:pt x="19648" y="4399"/>
                  </a:cubicBezTo>
                  <a:cubicBezTo>
                    <a:pt x="19569" y="4444"/>
                    <a:pt x="19493" y="4487"/>
                    <a:pt x="19414" y="4530"/>
                  </a:cubicBezTo>
                  <a:cubicBezTo>
                    <a:pt x="18401" y="5094"/>
                    <a:pt x="17386" y="5658"/>
                    <a:pt x="16371" y="6219"/>
                  </a:cubicBezTo>
                  <a:cubicBezTo>
                    <a:pt x="16250" y="6288"/>
                    <a:pt x="16128" y="6356"/>
                    <a:pt x="16006" y="6426"/>
                  </a:cubicBezTo>
                  <a:cubicBezTo>
                    <a:pt x="15984" y="6436"/>
                    <a:pt x="15964" y="6447"/>
                    <a:pt x="15943" y="6460"/>
                  </a:cubicBezTo>
                  <a:cubicBezTo>
                    <a:pt x="15139" y="6907"/>
                    <a:pt x="14330" y="7353"/>
                    <a:pt x="13509" y="7769"/>
                  </a:cubicBezTo>
                  <a:cubicBezTo>
                    <a:pt x="13360" y="7833"/>
                    <a:pt x="13212" y="7901"/>
                    <a:pt x="13062" y="7962"/>
                  </a:cubicBezTo>
                  <a:cubicBezTo>
                    <a:pt x="12886" y="8040"/>
                    <a:pt x="12707" y="8111"/>
                    <a:pt x="12527" y="8180"/>
                  </a:cubicBezTo>
                  <a:cubicBezTo>
                    <a:pt x="12258" y="8285"/>
                    <a:pt x="11986" y="8381"/>
                    <a:pt x="11713" y="8468"/>
                  </a:cubicBezTo>
                  <a:cubicBezTo>
                    <a:pt x="11892" y="8346"/>
                    <a:pt x="12076" y="8226"/>
                    <a:pt x="12258" y="8108"/>
                  </a:cubicBezTo>
                  <a:cubicBezTo>
                    <a:pt x="12124" y="8081"/>
                    <a:pt x="11974" y="8062"/>
                    <a:pt x="11813" y="8062"/>
                  </a:cubicBezTo>
                  <a:cubicBezTo>
                    <a:pt x="11496" y="8062"/>
                    <a:pt x="11136" y="8133"/>
                    <a:pt x="10767" y="8348"/>
                  </a:cubicBezTo>
                  <a:cubicBezTo>
                    <a:pt x="9707" y="8965"/>
                    <a:pt x="9671" y="10065"/>
                    <a:pt x="10041" y="10575"/>
                  </a:cubicBezTo>
                  <a:lnTo>
                    <a:pt x="9257" y="10265"/>
                  </a:lnTo>
                  <a:cubicBezTo>
                    <a:pt x="9257" y="10265"/>
                    <a:pt x="8785" y="9951"/>
                    <a:pt x="8130" y="9951"/>
                  </a:cubicBezTo>
                  <a:cubicBezTo>
                    <a:pt x="7832" y="9951"/>
                    <a:pt x="7496" y="10016"/>
                    <a:pt x="7148" y="10205"/>
                  </a:cubicBezTo>
                  <a:cubicBezTo>
                    <a:pt x="6145" y="10756"/>
                    <a:pt x="6025" y="11752"/>
                    <a:pt x="6304" y="12302"/>
                  </a:cubicBezTo>
                  <a:lnTo>
                    <a:pt x="6021" y="12186"/>
                  </a:lnTo>
                  <a:cubicBezTo>
                    <a:pt x="6021" y="12186"/>
                    <a:pt x="5548" y="11872"/>
                    <a:pt x="4893" y="11872"/>
                  </a:cubicBezTo>
                  <a:cubicBezTo>
                    <a:pt x="4594" y="11872"/>
                    <a:pt x="4258" y="11937"/>
                    <a:pt x="3911" y="12126"/>
                  </a:cubicBezTo>
                  <a:cubicBezTo>
                    <a:pt x="3065" y="12590"/>
                    <a:pt x="2847" y="13371"/>
                    <a:pt x="2968" y="13936"/>
                  </a:cubicBezTo>
                  <a:cubicBezTo>
                    <a:pt x="2774" y="13843"/>
                    <a:pt x="2431" y="13715"/>
                    <a:pt x="2012" y="13715"/>
                  </a:cubicBezTo>
                  <a:cubicBezTo>
                    <a:pt x="1714" y="13715"/>
                    <a:pt x="1377" y="13780"/>
                    <a:pt x="1029" y="13970"/>
                  </a:cubicBezTo>
                  <a:cubicBezTo>
                    <a:pt x="1021" y="13975"/>
                    <a:pt x="1013" y="13979"/>
                    <a:pt x="1006" y="13985"/>
                  </a:cubicBezTo>
                  <a:cubicBezTo>
                    <a:pt x="1897" y="16430"/>
                    <a:pt x="2817" y="19073"/>
                    <a:pt x="3677" y="21281"/>
                  </a:cubicBezTo>
                  <a:cubicBezTo>
                    <a:pt x="3823" y="20112"/>
                    <a:pt x="3550" y="18959"/>
                    <a:pt x="3168" y="17844"/>
                  </a:cubicBezTo>
                  <a:lnTo>
                    <a:pt x="3168" y="17844"/>
                  </a:lnTo>
                  <a:cubicBezTo>
                    <a:pt x="3928" y="19289"/>
                    <a:pt x="4756" y="20696"/>
                    <a:pt x="5311" y="22241"/>
                  </a:cubicBezTo>
                  <a:cubicBezTo>
                    <a:pt x="5141" y="20494"/>
                    <a:pt x="4467" y="18882"/>
                    <a:pt x="3856" y="17247"/>
                  </a:cubicBezTo>
                  <a:lnTo>
                    <a:pt x="3856" y="17247"/>
                  </a:lnTo>
                  <a:cubicBezTo>
                    <a:pt x="4318" y="17962"/>
                    <a:pt x="4798" y="18658"/>
                    <a:pt x="5311" y="19328"/>
                  </a:cubicBezTo>
                  <a:cubicBezTo>
                    <a:pt x="5659" y="20179"/>
                    <a:pt x="5967" y="21050"/>
                    <a:pt x="6231" y="21936"/>
                  </a:cubicBezTo>
                  <a:cubicBezTo>
                    <a:pt x="6364" y="22376"/>
                    <a:pt x="6486" y="22828"/>
                    <a:pt x="6667" y="23245"/>
                  </a:cubicBezTo>
                  <a:cubicBezTo>
                    <a:pt x="6746" y="23286"/>
                    <a:pt x="6827" y="23326"/>
                    <a:pt x="6909" y="23372"/>
                  </a:cubicBezTo>
                  <a:cubicBezTo>
                    <a:pt x="6767" y="22370"/>
                    <a:pt x="6505" y="21399"/>
                    <a:pt x="6208" y="20436"/>
                  </a:cubicBezTo>
                  <a:lnTo>
                    <a:pt x="6208" y="20436"/>
                  </a:lnTo>
                  <a:cubicBezTo>
                    <a:pt x="6402" y="20658"/>
                    <a:pt x="6595" y="20880"/>
                    <a:pt x="6797" y="21095"/>
                  </a:cubicBezTo>
                  <a:cubicBezTo>
                    <a:pt x="6548" y="20140"/>
                    <a:pt x="6104" y="19285"/>
                    <a:pt x="5585" y="18471"/>
                  </a:cubicBezTo>
                  <a:cubicBezTo>
                    <a:pt x="5420" y="17950"/>
                    <a:pt x="5264" y="17432"/>
                    <a:pt x="5129" y="16903"/>
                  </a:cubicBezTo>
                  <a:lnTo>
                    <a:pt x="5129" y="16903"/>
                  </a:lnTo>
                  <a:cubicBezTo>
                    <a:pt x="5456" y="17420"/>
                    <a:pt x="5744" y="17969"/>
                    <a:pt x="6010" y="18529"/>
                  </a:cubicBezTo>
                  <a:cubicBezTo>
                    <a:pt x="6350" y="19346"/>
                    <a:pt x="6654" y="20180"/>
                    <a:pt x="6959" y="21012"/>
                  </a:cubicBezTo>
                  <a:cubicBezTo>
                    <a:pt x="7313" y="21992"/>
                    <a:pt x="7670" y="22971"/>
                    <a:pt x="8028" y="23950"/>
                  </a:cubicBezTo>
                  <a:cubicBezTo>
                    <a:pt x="8200" y="24042"/>
                    <a:pt x="8375" y="24132"/>
                    <a:pt x="8552" y="24225"/>
                  </a:cubicBezTo>
                  <a:cubicBezTo>
                    <a:pt x="8546" y="24191"/>
                    <a:pt x="8544" y="24161"/>
                    <a:pt x="8539" y="24126"/>
                  </a:cubicBezTo>
                  <a:cubicBezTo>
                    <a:pt x="8368" y="22831"/>
                    <a:pt x="8117" y="21546"/>
                    <a:pt x="7793" y="20284"/>
                  </a:cubicBezTo>
                  <a:lnTo>
                    <a:pt x="7793" y="20284"/>
                  </a:lnTo>
                  <a:cubicBezTo>
                    <a:pt x="7829" y="20331"/>
                    <a:pt x="7862" y="20380"/>
                    <a:pt x="7895" y="20427"/>
                  </a:cubicBezTo>
                  <a:cubicBezTo>
                    <a:pt x="8046" y="20632"/>
                    <a:pt x="8202" y="20835"/>
                    <a:pt x="8360" y="21036"/>
                  </a:cubicBezTo>
                  <a:cubicBezTo>
                    <a:pt x="8738" y="22256"/>
                    <a:pt x="9109" y="23477"/>
                    <a:pt x="9470" y="24705"/>
                  </a:cubicBezTo>
                  <a:cubicBezTo>
                    <a:pt x="9619" y="24784"/>
                    <a:pt x="9768" y="24860"/>
                    <a:pt x="9920" y="24939"/>
                  </a:cubicBezTo>
                  <a:cubicBezTo>
                    <a:pt x="9807" y="24070"/>
                    <a:pt x="9662" y="23207"/>
                    <a:pt x="9486" y="22352"/>
                  </a:cubicBezTo>
                  <a:lnTo>
                    <a:pt x="9486" y="22352"/>
                  </a:lnTo>
                  <a:cubicBezTo>
                    <a:pt x="9551" y="22421"/>
                    <a:pt x="9615" y="22491"/>
                    <a:pt x="9680" y="22560"/>
                  </a:cubicBezTo>
                  <a:cubicBezTo>
                    <a:pt x="9751" y="22681"/>
                    <a:pt x="9823" y="22808"/>
                    <a:pt x="9895" y="22935"/>
                  </a:cubicBezTo>
                  <a:cubicBezTo>
                    <a:pt x="9907" y="22972"/>
                    <a:pt x="9920" y="23014"/>
                    <a:pt x="9933" y="23051"/>
                  </a:cubicBezTo>
                  <a:cubicBezTo>
                    <a:pt x="10227" y="23950"/>
                    <a:pt x="10544" y="24877"/>
                    <a:pt x="11144" y="25579"/>
                  </a:cubicBezTo>
                  <a:cubicBezTo>
                    <a:pt x="11283" y="25653"/>
                    <a:pt x="11425" y="25726"/>
                    <a:pt x="11567" y="25802"/>
                  </a:cubicBezTo>
                  <a:cubicBezTo>
                    <a:pt x="11388" y="25111"/>
                    <a:pt x="11159" y="24437"/>
                    <a:pt x="10930" y="23762"/>
                  </a:cubicBezTo>
                  <a:lnTo>
                    <a:pt x="10930" y="23762"/>
                  </a:lnTo>
                  <a:cubicBezTo>
                    <a:pt x="10942" y="23773"/>
                    <a:pt x="10953" y="23785"/>
                    <a:pt x="10965" y="23795"/>
                  </a:cubicBezTo>
                  <a:cubicBezTo>
                    <a:pt x="10952" y="23782"/>
                    <a:pt x="10941" y="23771"/>
                    <a:pt x="10929" y="23761"/>
                  </a:cubicBezTo>
                  <a:lnTo>
                    <a:pt x="10929" y="23761"/>
                  </a:lnTo>
                  <a:cubicBezTo>
                    <a:pt x="10930" y="23761"/>
                    <a:pt x="10930" y="23762"/>
                    <a:pt x="10930" y="23762"/>
                  </a:cubicBezTo>
                  <a:lnTo>
                    <a:pt x="10930" y="23762"/>
                  </a:lnTo>
                  <a:cubicBezTo>
                    <a:pt x="10929" y="23761"/>
                    <a:pt x="10928" y="23760"/>
                    <a:pt x="10926" y="23759"/>
                  </a:cubicBezTo>
                  <a:cubicBezTo>
                    <a:pt x="10703" y="23090"/>
                    <a:pt x="10479" y="22421"/>
                    <a:pt x="10314" y="21733"/>
                  </a:cubicBezTo>
                  <a:cubicBezTo>
                    <a:pt x="10211" y="21306"/>
                    <a:pt x="10130" y="20868"/>
                    <a:pt x="10021" y="20444"/>
                  </a:cubicBezTo>
                  <a:lnTo>
                    <a:pt x="10021" y="20444"/>
                  </a:lnTo>
                  <a:lnTo>
                    <a:pt x="10343" y="21030"/>
                  </a:lnTo>
                  <a:cubicBezTo>
                    <a:pt x="10379" y="21273"/>
                    <a:pt x="10418" y="21512"/>
                    <a:pt x="10471" y="21748"/>
                  </a:cubicBezTo>
                  <a:cubicBezTo>
                    <a:pt x="10607" y="22348"/>
                    <a:pt x="10822" y="22918"/>
                    <a:pt x="11051" y="23483"/>
                  </a:cubicBezTo>
                  <a:cubicBezTo>
                    <a:pt x="11414" y="24386"/>
                    <a:pt x="11806" y="25276"/>
                    <a:pt x="12228" y="26150"/>
                  </a:cubicBezTo>
                  <a:cubicBezTo>
                    <a:pt x="12365" y="26222"/>
                    <a:pt x="12507" y="26296"/>
                    <a:pt x="12646" y="26368"/>
                  </a:cubicBezTo>
                  <a:cubicBezTo>
                    <a:pt x="12622" y="26160"/>
                    <a:pt x="12589" y="25956"/>
                    <a:pt x="12539" y="25759"/>
                  </a:cubicBezTo>
                  <a:cubicBezTo>
                    <a:pt x="12427" y="25316"/>
                    <a:pt x="12281" y="24879"/>
                    <a:pt x="12138" y="24449"/>
                  </a:cubicBezTo>
                  <a:cubicBezTo>
                    <a:pt x="12063" y="24221"/>
                    <a:pt x="11987" y="23993"/>
                    <a:pt x="11911" y="23768"/>
                  </a:cubicBezTo>
                  <a:lnTo>
                    <a:pt x="11911" y="23768"/>
                  </a:lnTo>
                  <a:cubicBezTo>
                    <a:pt x="12285" y="24398"/>
                    <a:pt x="12665" y="25025"/>
                    <a:pt x="13053" y="25647"/>
                  </a:cubicBezTo>
                  <a:cubicBezTo>
                    <a:pt x="12583" y="24751"/>
                    <a:pt x="12116" y="23854"/>
                    <a:pt x="11645" y="22958"/>
                  </a:cubicBezTo>
                  <a:cubicBezTo>
                    <a:pt x="11527" y="22584"/>
                    <a:pt x="11415" y="22207"/>
                    <a:pt x="11322" y="21824"/>
                  </a:cubicBezTo>
                  <a:cubicBezTo>
                    <a:pt x="11236" y="21462"/>
                    <a:pt x="11163" y="21096"/>
                    <a:pt x="11078" y="20735"/>
                  </a:cubicBezTo>
                  <a:lnTo>
                    <a:pt x="11078" y="20735"/>
                  </a:lnTo>
                  <a:cubicBezTo>
                    <a:pt x="11150" y="20840"/>
                    <a:pt x="11225" y="20944"/>
                    <a:pt x="11298" y="21052"/>
                  </a:cubicBezTo>
                  <a:cubicBezTo>
                    <a:pt x="11334" y="21161"/>
                    <a:pt x="11371" y="21273"/>
                    <a:pt x="11407" y="21383"/>
                  </a:cubicBezTo>
                  <a:cubicBezTo>
                    <a:pt x="11791" y="22537"/>
                    <a:pt x="12229" y="23623"/>
                    <a:pt x="12755" y="24709"/>
                  </a:cubicBezTo>
                  <a:cubicBezTo>
                    <a:pt x="12963" y="25137"/>
                    <a:pt x="13059" y="25604"/>
                    <a:pt x="13281" y="26035"/>
                  </a:cubicBezTo>
                  <a:cubicBezTo>
                    <a:pt x="13443" y="26353"/>
                    <a:pt x="13618" y="26664"/>
                    <a:pt x="13799" y="26971"/>
                  </a:cubicBezTo>
                  <a:cubicBezTo>
                    <a:pt x="13855" y="27000"/>
                    <a:pt x="13909" y="27030"/>
                    <a:pt x="13966" y="27059"/>
                  </a:cubicBezTo>
                  <a:cubicBezTo>
                    <a:pt x="13713" y="26386"/>
                    <a:pt x="13456" y="25716"/>
                    <a:pt x="13200" y="25042"/>
                  </a:cubicBezTo>
                  <a:cubicBezTo>
                    <a:pt x="13046" y="24636"/>
                    <a:pt x="12891" y="24234"/>
                    <a:pt x="12751" y="23824"/>
                  </a:cubicBezTo>
                  <a:cubicBezTo>
                    <a:pt x="12611" y="23412"/>
                    <a:pt x="12482" y="22994"/>
                    <a:pt x="12347" y="22578"/>
                  </a:cubicBezTo>
                  <a:lnTo>
                    <a:pt x="12347" y="22578"/>
                  </a:lnTo>
                  <a:cubicBezTo>
                    <a:pt x="12937" y="23431"/>
                    <a:pt x="13525" y="24285"/>
                    <a:pt x="14114" y="25138"/>
                  </a:cubicBezTo>
                  <a:cubicBezTo>
                    <a:pt x="14041" y="25400"/>
                    <a:pt x="13966" y="25661"/>
                    <a:pt x="13893" y="25925"/>
                  </a:cubicBezTo>
                  <a:cubicBezTo>
                    <a:pt x="14062" y="25789"/>
                    <a:pt x="14200" y="25617"/>
                    <a:pt x="14318" y="25436"/>
                  </a:cubicBezTo>
                  <a:cubicBezTo>
                    <a:pt x="14484" y="25673"/>
                    <a:pt x="14644" y="25909"/>
                    <a:pt x="14808" y="26146"/>
                  </a:cubicBezTo>
                  <a:cubicBezTo>
                    <a:pt x="14810" y="26146"/>
                    <a:pt x="14813" y="26146"/>
                    <a:pt x="14815" y="26146"/>
                  </a:cubicBezTo>
                  <a:cubicBezTo>
                    <a:pt x="14948" y="26146"/>
                    <a:pt x="14943" y="25917"/>
                    <a:pt x="14874" y="25789"/>
                  </a:cubicBezTo>
                  <a:cubicBezTo>
                    <a:pt x="14755" y="25562"/>
                    <a:pt x="14634" y="25340"/>
                    <a:pt x="14508" y="25121"/>
                  </a:cubicBezTo>
                  <a:cubicBezTo>
                    <a:pt x="14538" y="25066"/>
                    <a:pt x="14571" y="25010"/>
                    <a:pt x="14600" y="24956"/>
                  </a:cubicBezTo>
                  <a:cubicBezTo>
                    <a:pt x="14729" y="24715"/>
                    <a:pt x="14851" y="24473"/>
                    <a:pt x="14974" y="24229"/>
                  </a:cubicBezTo>
                  <a:cubicBezTo>
                    <a:pt x="15116" y="24440"/>
                    <a:pt x="15256" y="24651"/>
                    <a:pt x="15402" y="24860"/>
                  </a:cubicBezTo>
                  <a:cubicBezTo>
                    <a:pt x="15137" y="25638"/>
                    <a:pt x="14866" y="26414"/>
                    <a:pt x="14594" y="27189"/>
                  </a:cubicBezTo>
                  <a:cubicBezTo>
                    <a:pt x="14798" y="26922"/>
                    <a:pt x="14965" y="26633"/>
                    <a:pt x="15110" y="26333"/>
                  </a:cubicBezTo>
                  <a:lnTo>
                    <a:pt x="15110" y="26333"/>
                  </a:lnTo>
                  <a:cubicBezTo>
                    <a:pt x="15053" y="26554"/>
                    <a:pt x="14995" y="26773"/>
                    <a:pt x="14940" y="26994"/>
                  </a:cubicBezTo>
                  <a:cubicBezTo>
                    <a:pt x="15233" y="26465"/>
                    <a:pt x="15514" y="25928"/>
                    <a:pt x="15782" y="25387"/>
                  </a:cubicBezTo>
                  <a:cubicBezTo>
                    <a:pt x="15884" y="25525"/>
                    <a:pt x="15990" y="25660"/>
                    <a:pt x="16095" y="25792"/>
                  </a:cubicBezTo>
                  <a:cubicBezTo>
                    <a:pt x="15923" y="26447"/>
                    <a:pt x="15811" y="27107"/>
                    <a:pt x="15885" y="27761"/>
                  </a:cubicBezTo>
                  <a:cubicBezTo>
                    <a:pt x="15858" y="27845"/>
                    <a:pt x="15830" y="27930"/>
                    <a:pt x="15801" y="28014"/>
                  </a:cubicBezTo>
                  <a:cubicBezTo>
                    <a:pt x="15890" y="28062"/>
                    <a:pt x="15977" y="28106"/>
                    <a:pt x="16065" y="28151"/>
                  </a:cubicBezTo>
                  <a:cubicBezTo>
                    <a:pt x="16287" y="27580"/>
                    <a:pt x="16473" y="26994"/>
                    <a:pt x="16652" y="26406"/>
                  </a:cubicBezTo>
                  <a:cubicBezTo>
                    <a:pt x="16718" y="26472"/>
                    <a:pt x="16790" y="26537"/>
                    <a:pt x="16860" y="26600"/>
                  </a:cubicBezTo>
                  <a:cubicBezTo>
                    <a:pt x="16728" y="27190"/>
                    <a:pt x="16606" y="27782"/>
                    <a:pt x="16496" y="28379"/>
                  </a:cubicBezTo>
                  <a:cubicBezTo>
                    <a:pt x="16635" y="28450"/>
                    <a:pt x="16774" y="28525"/>
                    <a:pt x="16915" y="28596"/>
                  </a:cubicBezTo>
                  <a:cubicBezTo>
                    <a:pt x="17076" y="28174"/>
                    <a:pt x="17213" y="27741"/>
                    <a:pt x="17347" y="27308"/>
                  </a:cubicBezTo>
                  <a:cubicBezTo>
                    <a:pt x="17418" y="27080"/>
                    <a:pt x="17488" y="26851"/>
                    <a:pt x="17557" y="26621"/>
                  </a:cubicBezTo>
                  <a:lnTo>
                    <a:pt x="17557" y="26621"/>
                  </a:lnTo>
                  <a:cubicBezTo>
                    <a:pt x="17495" y="27352"/>
                    <a:pt x="17439" y="28083"/>
                    <a:pt x="17395" y="28814"/>
                  </a:cubicBezTo>
                  <a:cubicBezTo>
                    <a:pt x="17534" y="27812"/>
                    <a:pt x="17674" y="26811"/>
                    <a:pt x="17813" y="25807"/>
                  </a:cubicBezTo>
                  <a:cubicBezTo>
                    <a:pt x="17892" y="25568"/>
                    <a:pt x="17978" y="25327"/>
                    <a:pt x="18064" y="25088"/>
                  </a:cubicBezTo>
                  <a:cubicBezTo>
                    <a:pt x="18134" y="25152"/>
                    <a:pt x="18206" y="25217"/>
                    <a:pt x="18276" y="25281"/>
                  </a:cubicBezTo>
                  <a:cubicBezTo>
                    <a:pt x="18040" y="26140"/>
                    <a:pt x="17849" y="26995"/>
                    <a:pt x="17697" y="27880"/>
                  </a:cubicBezTo>
                  <a:cubicBezTo>
                    <a:pt x="17640" y="28217"/>
                    <a:pt x="17524" y="28536"/>
                    <a:pt x="17438" y="28870"/>
                  </a:cubicBezTo>
                  <a:cubicBezTo>
                    <a:pt x="17527" y="28919"/>
                    <a:pt x="17617" y="28963"/>
                    <a:pt x="17706" y="29012"/>
                  </a:cubicBezTo>
                  <a:cubicBezTo>
                    <a:pt x="17757" y="28811"/>
                    <a:pt x="17813" y="28608"/>
                    <a:pt x="17865" y="28407"/>
                  </a:cubicBezTo>
                  <a:cubicBezTo>
                    <a:pt x="17975" y="27989"/>
                    <a:pt x="18085" y="27572"/>
                    <a:pt x="18209" y="27156"/>
                  </a:cubicBezTo>
                  <a:cubicBezTo>
                    <a:pt x="18333" y="26740"/>
                    <a:pt x="18472" y="26325"/>
                    <a:pt x="18606" y="25909"/>
                  </a:cubicBezTo>
                  <a:lnTo>
                    <a:pt x="18606" y="25909"/>
                  </a:lnTo>
                  <a:cubicBezTo>
                    <a:pt x="18584" y="27087"/>
                    <a:pt x="18566" y="28267"/>
                    <a:pt x="18544" y="29446"/>
                  </a:cubicBezTo>
                  <a:cubicBezTo>
                    <a:pt x="18643" y="29499"/>
                    <a:pt x="18742" y="29552"/>
                    <a:pt x="18842" y="29603"/>
                  </a:cubicBezTo>
                  <a:cubicBezTo>
                    <a:pt x="18990" y="28384"/>
                    <a:pt x="19021" y="27163"/>
                    <a:pt x="18998" y="25941"/>
                  </a:cubicBezTo>
                  <a:lnTo>
                    <a:pt x="18998" y="25941"/>
                  </a:lnTo>
                  <a:lnTo>
                    <a:pt x="19266" y="26177"/>
                  </a:lnTo>
                  <a:cubicBezTo>
                    <a:pt x="19213" y="27129"/>
                    <a:pt x="19158" y="28079"/>
                    <a:pt x="19102" y="29031"/>
                  </a:cubicBezTo>
                  <a:cubicBezTo>
                    <a:pt x="19218" y="28823"/>
                    <a:pt x="19281" y="28594"/>
                    <a:pt x="19338" y="28367"/>
                  </a:cubicBezTo>
                  <a:cubicBezTo>
                    <a:pt x="19493" y="27744"/>
                    <a:pt x="19593" y="27113"/>
                    <a:pt x="19646" y="26478"/>
                  </a:cubicBezTo>
                  <a:cubicBezTo>
                    <a:pt x="19668" y="26494"/>
                    <a:pt x="19691" y="26511"/>
                    <a:pt x="19712" y="26527"/>
                  </a:cubicBezTo>
                  <a:cubicBezTo>
                    <a:pt x="19758" y="27036"/>
                    <a:pt x="19788" y="27547"/>
                    <a:pt x="19788" y="28062"/>
                  </a:cubicBezTo>
                  <a:cubicBezTo>
                    <a:pt x="19787" y="28734"/>
                    <a:pt x="19748" y="29412"/>
                    <a:pt x="19755" y="30084"/>
                  </a:cubicBezTo>
                  <a:cubicBezTo>
                    <a:pt x="19894" y="30157"/>
                    <a:pt x="20033" y="30229"/>
                    <a:pt x="20171" y="30303"/>
                  </a:cubicBezTo>
                  <a:cubicBezTo>
                    <a:pt x="20270" y="29125"/>
                    <a:pt x="20263" y="27949"/>
                    <a:pt x="20152" y="26785"/>
                  </a:cubicBezTo>
                  <a:lnTo>
                    <a:pt x="20152" y="26785"/>
                  </a:lnTo>
                  <a:cubicBezTo>
                    <a:pt x="20168" y="26792"/>
                    <a:pt x="20182" y="26802"/>
                    <a:pt x="20198" y="26808"/>
                  </a:cubicBezTo>
                  <a:cubicBezTo>
                    <a:pt x="20182" y="26788"/>
                    <a:pt x="20164" y="26770"/>
                    <a:pt x="20148" y="26750"/>
                  </a:cubicBezTo>
                  <a:cubicBezTo>
                    <a:pt x="20089" y="26144"/>
                    <a:pt x="20003" y="25545"/>
                    <a:pt x="19889" y="24952"/>
                  </a:cubicBezTo>
                  <a:lnTo>
                    <a:pt x="19889" y="24952"/>
                  </a:lnTo>
                  <a:cubicBezTo>
                    <a:pt x="20062" y="25287"/>
                    <a:pt x="20238" y="25620"/>
                    <a:pt x="20413" y="25954"/>
                  </a:cubicBezTo>
                  <a:cubicBezTo>
                    <a:pt x="20546" y="27470"/>
                    <a:pt x="20612" y="28998"/>
                    <a:pt x="20607" y="30528"/>
                  </a:cubicBezTo>
                  <a:cubicBezTo>
                    <a:pt x="20683" y="30569"/>
                    <a:pt x="20756" y="30607"/>
                    <a:pt x="20829" y="30643"/>
                  </a:cubicBezTo>
                  <a:cubicBezTo>
                    <a:pt x="20895" y="29253"/>
                    <a:pt x="20852" y="27863"/>
                    <a:pt x="20701" y="26491"/>
                  </a:cubicBezTo>
                  <a:lnTo>
                    <a:pt x="20701" y="26491"/>
                  </a:lnTo>
                  <a:cubicBezTo>
                    <a:pt x="20766" y="26607"/>
                    <a:pt x="20829" y="26723"/>
                    <a:pt x="20893" y="26842"/>
                  </a:cubicBezTo>
                  <a:cubicBezTo>
                    <a:pt x="21158" y="28275"/>
                    <a:pt x="21445" y="29703"/>
                    <a:pt x="21750" y="31125"/>
                  </a:cubicBezTo>
                  <a:cubicBezTo>
                    <a:pt x="21912" y="31209"/>
                    <a:pt x="22076" y="31295"/>
                    <a:pt x="22240" y="31380"/>
                  </a:cubicBezTo>
                  <a:cubicBezTo>
                    <a:pt x="22005" y="30014"/>
                    <a:pt x="21654" y="28678"/>
                    <a:pt x="21188" y="27384"/>
                  </a:cubicBezTo>
                  <a:lnTo>
                    <a:pt x="21188" y="27384"/>
                  </a:lnTo>
                  <a:cubicBezTo>
                    <a:pt x="21901" y="28680"/>
                    <a:pt x="22629" y="29961"/>
                    <a:pt x="23357" y="31232"/>
                  </a:cubicBezTo>
                  <a:cubicBezTo>
                    <a:pt x="22678" y="29826"/>
                    <a:pt x="22003" y="28422"/>
                    <a:pt x="21323" y="27017"/>
                  </a:cubicBezTo>
                  <a:lnTo>
                    <a:pt x="21323" y="27017"/>
                  </a:lnTo>
                  <a:cubicBezTo>
                    <a:pt x="22646" y="28755"/>
                    <a:pt x="24204" y="30289"/>
                    <a:pt x="25455" y="31808"/>
                  </a:cubicBezTo>
                  <a:cubicBezTo>
                    <a:pt x="24230" y="30253"/>
                    <a:pt x="22603" y="27748"/>
                    <a:pt x="20783" y="25893"/>
                  </a:cubicBezTo>
                  <a:lnTo>
                    <a:pt x="20482" y="25270"/>
                  </a:lnTo>
                  <a:lnTo>
                    <a:pt x="20482" y="25270"/>
                  </a:lnTo>
                  <a:cubicBezTo>
                    <a:pt x="21034" y="25750"/>
                    <a:pt x="21657" y="26141"/>
                    <a:pt x="22306" y="26501"/>
                  </a:cubicBezTo>
                  <a:cubicBezTo>
                    <a:pt x="23288" y="27590"/>
                    <a:pt x="24294" y="28657"/>
                    <a:pt x="25322" y="29701"/>
                  </a:cubicBezTo>
                  <a:cubicBezTo>
                    <a:pt x="24750" y="28692"/>
                    <a:pt x="23995" y="27811"/>
                    <a:pt x="23192" y="26974"/>
                  </a:cubicBezTo>
                  <a:lnTo>
                    <a:pt x="23192" y="26974"/>
                  </a:lnTo>
                  <a:cubicBezTo>
                    <a:pt x="23826" y="27304"/>
                    <a:pt x="24461" y="27638"/>
                    <a:pt x="25061" y="28014"/>
                  </a:cubicBezTo>
                  <a:cubicBezTo>
                    <a:pt x="25305" y="28631"/>
                    <a:pt x="25584" y="29228"/>
                    <a:pt x="25925" y="29787"/>
                  </a:cubicBezTo>
                  <a:cubicBezTo>
                    <a:pt x="25785" y="29145"/>
                    <a:pt x="25617" y="28376"/>
                    <a:pt x="25431" y="27546"/>
                  </a:cubicBezTo>
                  <a:cubicBezTo>
                    <a:pt x="25564" y="27252"/>
                    <a:pt x="25696" y="26958"/>
                    <a:pt x="25828" y="26666"/>
                  </a:cubicBezTo>
                  <a:cubicBezTo>
                    <a:pt x="26114" y="27458"/>
                    <a:pt x="26401" y="28250"/>
                    <a:pt x="26685" y="29042"/>
                  </a:cubicBezTo>
                  <a:cubicBezTo>
                    <a:pt x="26420" y="28189"/>
                    <a:pt x="26166" y="27331"/>
                    <a:pt x="25915" y="26474"/>
                  </a:cubicBezTo>
                  <a:cubicBezTo>
                    <a:pt x="25961" y="26369"/>
                    <a:pt x="26008" y="26265"/>
                    <a:pt x="26054" y="26161"/>
                  </a:cubicBezTo>
                  <a:cubicBezTo>
                    <a:pt x="26625" y="27746"/>
                    <a:pt x="27192" y="29322"/>
                    <a:pt x="27738" y="30720"/>
                  </a:cubicBezTo>
                  <a:cubicBezTo>
                    <a:pt x="27886" y="29551"/>
                    <a:pt x="27614" y="28399"/>
                    <a:pt x="27230" y="27284"/>
                  </a:cubicBezTo>
                  <a:lnTo>
                    <a:pt x="27230" y="27284"/>
                  </a:lnTo>
                  <a:cubicBezTo>
                    <a:pt x="27452" y="27706"/>
                    <a:pt x="27680" y="28122"/>
                    <a:pt x="27903" y="28542"/>
                  </a:cubicBezTo>
                  <a:cubicBezTo>
                    <a:pt x="27899" y="28750"/>
                    <a:pt x="27900" y="28956"/>
                    <a:pt x="27917" y="29161"/>
                  </a:cubicBezTo>
                  <a:cubicBezTo>
                    <a:pt x="27959" y="29039"/>
                    <a:pt x="27999" y="28917"/>
                    <a:pt x="28039" y="28796"/>
                  </a:cubicBezTo>
                  <a:cubicBezTo>
                    <a:pt x="28184" y="29066"/>
                    <a:pt x="28326" y="29340"/>
                    <a:pt x="28465" y="29615"/>
                  </a:cubicBezTo>
                  <a:cubicBezTo>
                    <a:pt x="28465" y="29617"/>
                    <a:pt x="28465" y="29620"/>
                    <a:pt x="28464" y="29622"/>
                  </a:cubicBezTo>
                  <a:lnTo>
                    <a:pt x="28464" y="29622"/>
                  </a:lnTo>
                  <a:lnTo>
                    <a:pt x="28468" y="29618"/>
                  </a:lnTo>
                  <a:cubicBezTo>
                    <a:pt x="28805" y="30289"/>
                    <a:pt x="29120" y="30970"/>
                    <a:pt x="29377" y="31679"/>
                  </a:cubicBezTo>
                  <a:cubicBezTo>
                    <a:pt x="29285" y="30751"/>
                    <a:pt x="29050" y="29860"/>
                    <a:pt x="28760" y="28985"/>
                  </a:cubicBezTo>
                  <a:cubicBezTo>
                    <a:pt x="28828" y="28720"/>
                    <a:pt x="28892" y="28452"/>
                    <a:pt x="28954" y="28186"/>
                  </a:cubicBezTo>
                  <a:cubicBezTo>
                    <a:pt x="29093" y="28380"/>
                    <a:pt x="29230" y="28578"/>
                    <a:pt x="29377" y="28767"/>
                  </a:cubicBezTo>
                  <a:cubicBezTo>
                    <a:pt x="29563" y="29221"/>
                    <a:pt x="29736" y="29683"/>
                    <a:pt x="29900" y="30149"/>
                  </a:cubicBezTo>
                  <a:cubicBezTo>
                    <a:pt x="29927" y="30619"/>
                    <a:pt x="29964" y="31093"/>
                    <a:pt x="30132" y="31526"/>
                  </a:cubicBezTo>
                  <a:cubicBezTo>
                    <a:pt x="30152" y="31350"/>
                    <a:pt x="30165" y="31173"/>
                    <a:pt x="30181" y="30994"/>
                  </a:cubicBezTo>
                  <a:cubicBezTo>
                    <a:pt x="30218" y="31122"/>
                    <a:pt x="30259" y="31246"/>
                    <a:pt x="30300" y="31374"/>
                  </a:cubicBezTo>
                  <a:cubicBezTo>
                    <a:pt x="30490" y="32018"/>
                    <a:pt x="30665" y="32683"/>
                    <a:pt x="31026" y="33236"/>
                  </a:cubicBezTo>
                  <a:cubicBezTo>
                    <a:pt x="30906" y="32083"/>
                    <a:pt x="30612" y="30973"/>
                    <a:pt x="30274" y="29873"/>
                  </a:cubicBezTo>
                  <a:lnTo>
                    <a:pt x="30274" y="29873"/>
                  </a:lnTo>
                  <a:cubicBezTo>
                    <a:pt x="30467" y="30096"/>
                    <a:pt x="30662" y="30318"/>
                    <a:pt x="30863" y="30533"/>
                  </a:cubicBezTo>
                  <a:cubicBezTo>
                    <a:pt x="30722" y="29984"/>
                    <a:pt x="30512" y="29472"/>
                    <a:pt x="30265" y="28979"/>
                  </a:cubicBezTo>
                  <a:cubicBezTo>
                    <a:pt x="30265" y="28793"/>
                    <a:pt x="30258" y="28605"/>
                    <a:pt x="30254" y="28419"/>
                  </a:cubicBezTo>
                  <a:lnTo>
                    <a:pt x="30254" y="28419"/>
                  </a:lnTo>
                  <a:cubicBezTo>
                    <a:pt x="30523" y="29092"/>
                    <a:pt x="30777" y="29770"/>
                    <a:pt x="31025" y="30454"/>
                  </a:cubicBezTo>
                  <a:cubicBezTo>
                    <a:pt x="31548" y="31891"/>
                    <a:pt x="32071" y="33329"/>
                    <a:pt x="32594" y="34768"/>
                  </a:cubicBezTo>
                  <a:cubicBezTo>
                    <a:pt x="32702" y="34378"/>
                    <a:pt x="32657" y="33967"/>
                    <a:pt x="32603" y="33568"/>
                  </a:cubicBezTo>
                  <a:cubicBezTo>
                    <a:pt x="32432" y="32271"/>
                    <a:pt x="32181" y="30987"/>
                    <a:pt x="31859" y="29726"/>
                  </a:cubicBezTo>
                  <a:lnTo>
                    <a:pt x="31859" y="29726"/>
                  </a:lnTo>
                  <a:cubicBezTo>
                    <a:pt x="31893" y="29775"/>
                    <a:pt x="31926" y="29820"/>
                    <a:pt x="31962" y="29868"/>
                  </a:cubicBezTo>
                  <a:cubicBezTo>
                    <a:pt x="32113" y="30075"/>
                    <a:pt x="32266" y="30276"/>
                    <a:pt x="32424" y="30477"/>
                  </a:cubicBezTo>
                  <a:cubicBezTo>
                    <a:pt x="32931" y="32109"/>
                    <a:pt x="33424" y="33746"/>
                    <a:pt x="33898" y="35388"/>
                  </a:cubicBezTo>
                  <a:cubicBezTo>
                    <a:pt x="33907" y="35052"/>
                    <a:pt x="33877" y="34721"/>
                    <a:pt x="33820" y="34392"/>
                  </a:cubicBezTo>
                  <a:lnTo>
                    <a:pt x="33820" y="34392"/>
                  </a:lnTo>
                  <a:cubicBezTo>
                    <a:pt x="33900" y="34604"/>
                    <a:pt x="33983" y="34818"/>
                    <a:pt x="34065" y="35030"/>
                  </a:cubicBezTo>
                  <a:cubicBezTo>
                    <a:pt x="33943" y="33944"/>
                    <a:pt x="33769" y="32863"/>
                    <a:pt x="33550" y="31794"/>
                  </a:cubicBezTo>
                  <a:lnTo>
                    <a:pt x="33550" y="31794"/>
                  </a:lnTo>
                  <a:cubicBezTo>
                    <a:pt x="33615" y="31863"/>
                    <a:pt x="33679" y="31932"/>
                    <a:pt x="33744" y="32002"/>
                  </a:cubicBezTo>
                  <a:cubicBezTo>
                    <a:pt x="33814" y="32124"/>
                    <a:pt x="33885" y="32248"/>
                    <a:pt x="33957" y="32376"/>
                  </a:cubicBezTo>
                  <a:cubicBezTo>
                    <a:pt x="33970" y="32415"/>
                    <a:pt x="33983" y="32455"/>
                    <a:pt x="33994" y="32492"/>
                  </a:cubicBezTo>
                  <a:cubicBezTo>
                    <a:pt x="34301" y="33429"/>
                    <a:pt x="34632" y="34391"/>
                    <a:pt x="35277" y="35105"/>
                  </a:cubicBezTo>
                  <a:cubicBezTo>
                    <a:pt x="35337" y="35292"/>
                    <a:pt x="35392" y="35480"/>
                    <a:pt x="35453" y="35668"/>
                  </a:cubicBezTo>
                  <a:cubicBezTo>
                    <a:pt x="35542" y="35943"/>
                    <a:pt x="35645" y="36233"/>
                    <a:pt x="35868" y="36403"/>
                  </a:cubicBezTo>
                  <a:cubicBezTo>
                    <a:pt x="35707" y="35301"/>
                    <a:pt x="35346" y="34253"/>
                    <a:pt x="34993" y="33203"/>
                  </a:cubicBezTo>
                  <a:lnTo>
                    <a:pt x="34993" y="33203"/>
                  </a:lnTo>
                  <a:cubicBezTo>
                    <a:pt x="35005" y="33214"/>
                    <a:pt x="35018" y="33227"/>
                    <a:pt x="35031" y="33237"/>
                  </a:cubicBezTo>
                  <a:cubicBezTo>
                    <a:pt x="35018" y="33227"/>
                    <a:pt x="35005" y="33214"/>
                    <a:pt x="34993" y="33201"/>
                  </a:cubicBezTo>
                  <a:cubicBezTo>
                    <a:pt x="34767" y="32533"/>
                    <a:pt x="34545" y="31863"/>
                    <a:pt x="34380" y="31175"/>
                  </a:cubicBezTo>
                  <a:cubicBezTo>
                    <a:pt x="34277" y="30749"/>
                    <a:pt x="34194" y="30312"/>
                    <a:pt x="34086" y="29888"/>
                  </a:cubicBezTo>
                  <a:lnTo>
                    <a:pt x="34086" y="29888"/>
                  </a:lnTo>
                  <a:cubicBezTo>
                    <a:pt x="34192" y="30083"/>
                    <a:pt x="34301" y="30279"/>
                    <a:pt x="34409" y="30472"/>
                  </a:cubicBezTo>
                  <a:cubicBezTo>
                    <a:pt x="34444" y="30715"/>
                    <a:pt x="34485" y="30955"/>
                    <a:pt x="34536" y="31193"/>
                  </a:cubicBezTo>
                  <a:cubicBezTo>
                    <a:pt x="34672" y="31790"/>
                    <a:pt x="34887" y="32361"/>
                    <a:pt x="35117" y="32928"/>
                  </a:cubicBezTo>
                  <a:cubicBezTo>
                    <a:pt x="35620" y="34176"/>
                    <a:pt x="36179" y="35398"/>
                    <a:pt x="36789" y="36591"/>
                  </a:cubicBezTo>
                  <a:cubicBezTo>
                    <a:pt x="36739" y="36129"/>
                    <a:pt x="36718" y="35646"/>
                    <a:pt x="36606" y="35201"/>
                  </a:cubicBezTo>
                  <a:cubicBezTo>
                    <a:pt x="36491" y="34758"/>
                    <a:pt x="36345" y="34324"/>
                    <a:pt x="36202" y="33891"/>
                  </a:cubicBezTo>
                  <a:cubicBezTo>
                    <a:pt x="36127" y="33664"/>
                    <a:pt x="36051" y="33438"/>
                    <a:pt x="35975" y="33210"/>
                  </a:cubicBezTo>
                  <a:lnTo>
                    <a:pt x="35975" y="33210"/>
                  </a:lnTo>
                  <a:cubicBezTo>
                    <a:pt x="36351" y="33841"/>
                    <a:pt x="36729" y="34468"/>
                    <a:pt x="37117" y="35090"/>
                  </a:cubicBezTo>
                  <a:cubicBezTo>
                    <a:pt x="36650" y="34195"/>
                    <a:pt x="36180" y="33296"/>
                    <a:pt x="35709" y="32400"/>
                  </a:cubicBezTo>
                  <a:cubicBezTo>
                    <a:pt x="35592" y="32026"/>
                    <a:pt x="35482" y="31651"/>
                    <a:pt x="35389" y="31266"/>
                  </a:cubicBezTo>
                  <a:cubicBezTo>
                    <a:pt x="35302" y="30907"/>
                    <a:pt x="35230" y="30540"/>
                    <a:pt x="35142" y="30177"/>
                  </a:cubicBezTo>
                  <a:lnTo>
                    <a:pt x="35142" y="30177"/>
                  </a:lnTo>
                  <a:cubicBezTo>
                    <a:pt x="35217" y="30283"/>
                    <a:pt x="35289" y="30389"/>
                    <a:pt x="35362" y="30494"/>
                  </a:cubicBezTo>
                  <a:cubicBezTo>
                    <a:pt x="35398" y="30604"/>
                    <a:pt x="35435" y="30716"/>
                    <a:pt x="35471" y="30826"/>
                  </a:cubicBezTo>
                  <a:cubicBezTo>
                    <a:pt x="35856" y="31980"/>
                    <a:pt x="36293" y="33065"/>
                    <a:pt x="36819" y="34153"/>
                  </a:cubicBezTo>
                  <a:cubicBezTo>
                    <a:pt x="37029" y="34579"/>
                    <a:pt x="37125" y="35047"/>
                    <a:pt x="37347" y="35479"/>
                  </a:cubicBezTo>
                  <a:cubicBezTo>
                    <a:pt x="37613" y="36002"/>
                    <a:pt x="37911" y="36511"/>
                    <a:pt x="38224" y="37005"/>
                  </a:cubicBezTo>
                  <a:cubicBezTo>
                    <a:pt x="37904" y="36165"/>
                    <a:pt x="37585" y="35323"/>
                    <a:pt x="37264" y="34483"/>
                  </a:cubicBezTo>
                  <a:cubicBezTo>
                    <a:pt x="37112" y="34077"/>
                    <a:pt x="36955" y="33674"/>
                    <a:pt x="36816" y="33264"/>
                  </a:cubicBezTo>
                  <a:cubicBezTo>
                    <a:pt x="36675" y="32855"/>
                    <a:pt x="36546" y="32435"/>
                    <a:pt x="36414" y="32019"/>
                  </a:cubicBezTo>
                  <a:lnTo>
                    <a:pt x="36414" y="32019"/>
                  </a:lnTo>
                  <a:cubicBezTo>
                    <a:pt x="37001" y="32872"/>
                    <a:pt x="37590" y="33726"/>
                    <a:pt x="38178" y="34579"/>
                  </a:cubicBezTo>
                  <a:cubicBezTo>
                    <a:pt x="38105" y="34842"/>
                    <a:pt x="38030" y="35105"/>
                    <a:pt x="37957" y="35367"/>
                  </a:cubicBezTo>
                  <a:cubicBezTo>
                    <a:pt x="38128" y="35229"/>
                    <a:pt x="38264" y="35059"/>
                    <a:pt x="38384" y="34877"/>
                  </a:cubicBezTo>
                  <a:cubicBezTo>
                    <a:pt x="38546" y="35113"/>
                    <a:pt x="38708" y="35350"/>
                    <a:pt x="38873" y="35586"/>
                  </a:cubicBezTo>
                  <a:cubicBezTo>
                    <a:pt x="38876" y="35586"/>
                    <a:pt x="38878" y="35586"/>
                    <a:pt x="38881" y="35586"/>
                  </a:cubicBezTo>
                  <a:cubicBezTo>
                    <a:pt x="39015" y="35586"/>
                    <a:pt x="39007" y="35357"/>
                    <a:pt x="38939" y="35231"/>
                  </a:cubicBezTo>
                  <a:cubicBezTo>
                    <a:pt x="38822" y="35006"/>
                    <a:pt x="38697" y="34782"/>
                    <a:pt x="38572" y="34563"/>
                  </a:cubicBezTo>
                  <a:cubicBezTo>
                    <a:pt x="38604" y="34507"/>
                    <a:pt x="38635" y="34453"/>
                    <a:pt x="38665" y="34398"/>
                  </a:cubicBezTo>
                  <a:cubicBezTo>
                    <a:pt x="38793" y="34159"/>
                    <a:pt x="38916" y="33915"/>
                    <a:pt x="39038" y="33671"/>
                  </a:cubicBezTo>
                  <a:cubicBezTo>
                    <a:pt x="39181" y="33881"/>
                    <a:pt x="39323" y="34094"/>
                    <a:pt x="39467" y="34302"/>
                  </a:cubicBezTo>
                  <a:cubicBezTo>
                    <a:pt x="39201" y="35079"/>
                    <a:pt x="38930" y="35854"/>
                    <a:pt x="38658" y="36631"/>
                  </a:cubicBezTo>
                  <a:cubicBezTo>
                    <a:pt x="38860" y="36363"/>
                    <a:pt x="39027" y="36074"/>
                    <a:pt x="39174" y="35774"/>
                  </a:cubicBezTo>
                  <a:lnTo>
                    <a:pt x="39174" y="35774"/>
                  </a:lnTo>
                  <a:cubicBezTo>
                    <a:pt x="39117" y="35996"/>
                    <a:pt x="39059" y="36215"/>
                    <a:pt x="39002" y="36435"/>
                  </a:cubicBezTo>
                  <a:cubicBezTo>
                    <a:pt x="39296" y="35907"/>
                    <a:pt x="39577" y="35371"/>
                    <a:pt x="39843" y="34828"/>
                  </a:cubicBezTo>
                  <a:cubicBezTo>
                    <a:pt x="39947" y="34966"/>
                    <a:pt x="40051" y="35100"/>
                    <a:pt x="40159" y="35234"/>
                  </a:cubicBezTo>
                  <a:cubicBezTo>
                    <a:pt x="39985" y="35887"/>
                    <a:pt x="39872" y="36549"/>
                    <a:pt x="39950" y="37201"/>
                  </a:cubicBezTo>
                  <a:cubicBezTo>
                    <a:pt x="39886" y="37388"/>
                    <a:pt x="39825" y="37574"/>
                    <a:pt x="39765" y="37763"/>
                  </a:cubicBezTo>
                  <a:cubicBezTo>
                    <a:pt x="39677" y="38037"/>
                    <a:pt x="39591" y="38332"/>
                    <a:pt x="39674" y="38599"/>
                  </a:cubicBezTo>
                  <a:cubicBezTo>
                    <a:pt x="40126" y="37722"/>
                    <a:pt x="40427" y="36789"/>
                    <a:pt x="40713" y="35850"/>
                  </a:cubicBezTo>
                  <a:cubicBezTo>
                    <a:pt x="40781" y="35914"/>
                    <a:pt x="40851" y="35979"/>
                    <a:pt x="40923" y="36041"/>
                  </a:cubicBezTo>
                  <a:cubicBezTo>
                    <a:pt x="40680" y="37118"/>
                    <a:pt x="40474" y="38200"/>
                    <a:pt x="40314" y="39287"/>
                  </a:cubicBezTo>
                  <a:cubicBezTo>
                    <a:pt x="40541" y="38881"/>
                    <a:pt x="40807" y="38477"/>
                    <a:pt x="40971" y="38050"/>
                  </a:cubicBezTo>
                  <a:cubicBezTo>
                    <a:pt x="41136" y="37623"/>
                    <a:pt x="41272" y="37184"/>
                    <a:pt x="41409" y="36750"/>
                  </a:cubicBezTo>
                  <a:cubicBezTo>
                    <a:pt x="41480" y="36521"/>
                    <a:pt x="41548" y="36291"/>
                    <a:pt x="41618" y="36062"/>
                  </a:cubicBezTo>
                  <a:lnTo>
                    <a:pt x="41618" y="36062"/>
                  </a:lnTo>
                  <a:cubicBezTo>
                    <a:pt x="41555" y="36793"/>
                    <a:pt x="41499" y="37524"/>
                    <a:pt x="41454" y="38258"/>
                  </a:cubicBezTo>
                  <a:cubicBezTo>
                    <a:pt x="41595" y="37255"/>
                    <a:pt x="41734" y="36253"/>
                    <a:pt x="41876" y="35249"/>
                  </a:cubicBezTo>
                  <a:cubicBezTo>
                    <a:pt x="41955" y="35009"/>
                    <a:pt x="42039" y="34769"/>
                    <a:pt x="42127" y="34529"/>
                  </a:cubicBezTo>
                  <a:cubicBezTo>
                    <a:pt x="42198" y="34593"/>
                    <a:pt x="42268" y="34658"/>
                    <a:pt x="42340" y="34722"/>
                  </a:cubicBezTo>
                  <a:cubicBezTo>
                    <a:pt x="42104" y="35581"/>
                    <a:pt x="41912" y="36435"/>
                    <a:pt x="41760" y="37320"/>
                  </a:cubicBezTo>
                  <a:cubicBezTo>
                    <a:pt x="41681" y="37788"/>
                    <a:pt x="41487" y="38223"/>
                    <a:pt x="41416" y="38705"/>
                  </a:cubicBezTo>
                  <a:cubicBezTo>
                    <a:pt x="41330" y="39287"/>
                    <a:pt x="41275" y="39872"/>
                    <a:pt x="41241" y="40458"/>
                  </a:cubicBezTo>
                  <a:cubicBezTo>
                    <a:pt x="41470" y="39588"/>
                    <a:pt x="41698" y="38718"/>
                    <a:pt x="41927" y="37849"/>
                  </a:cubicBezTo>
                  <a:cubicBezTo>
                    <a:pt x="42036" y="37429"/>
                    <a:pt x="42148" y="37012"/>
                    <a:pt x="42271" y="36597"/>
                  </a:cubicBezTo>
                  <a:cubicBezTo>
                    <a:pt x="42397" y="36180"/>
                    <a:pt x="42535" y="35765"/>
                    <a:pt x="42670" y="35350"/>
                  </a:cubicBezTo>
                  <a:lnTo>
                    <a:pt x="42670" y="35350"/>
                  </a:lnTo>
                  <a:cubicBezTo>
                    <a:pt x="42644" y="36793"/>
                    <a:pt x="42620" y="38238"/>
                    <a:pt x="42592" y="39681"/>
                  </a:cubicBezTo>
                  <a:cubicBezTo>
                    <a:pt x="42612" y="39697"/>
                    <a:pt x="42632" y="39704"/>
                    <a:pt x="42652" y="39704"/>
                  </a:cubicBezTo>
                  <a:cubicBezTo>
                    <a:pt x="42745" y="39704"/>
                    <a:pt x="42838" y="39550"/>
                    <a:pt x="42856" y="39430"/>
                  </a:cubicBezTo>
                  <a:cubicBezTo>
                    <a:pt x="43045" y="38082"/>
                    <a:pt x="43088" y="36731"/>
                    <a:pt x="43061" y="35378"/>
                  </a:cubicBezTo>
                  <a:lnTo>
                    <a:pt x="43061" y="35378"/>
                  </a:lnTo>
                  <a:cubicBezTo>
                    <a:pt x="43151" y="35457"/>
                    <a:pt x="43240" y="35538"/>
                    <a:pt x="43331" y="35615"/>
                  </a:cubicBezTo>
                  <a:cubicBezTo>
                    <a:pt x="43276" y="36567"/>
                    <a:pt x="43223" y="37517"/>
                    <a:pt x="43166" y="38468"/>
                  </a:cubicBezTo>
                  <a:cubicBezTo>
                    <a:pt x="43282" y="38261"/>
                    <a:pt x="43346" y="38031"/>
                    <a:pt x="43402" y="37803"/>
                  </a:cubicBezTo>
                  <a:cubicBezTo>
                    <a:pt x="43558" y="37183"/>
                    <a:pt x="43659" y="36552"/>
                    <a:pt x="43710" y="35917"/>
                  </a:cubicBezTo>
                  <a:cubicBezTo>
                    <a:pt x="43732" y="35933"/>
                    <a:pt x="43758" y="35947"/>
                    <a:pt x="43778" y="35965"/>
                  </a:cubicBezTo>
                  <a:cubicBezTo>
                    <a:pt x="43824" y="36473"/>
                    <a:pt x="43854" y="36987"/>
                    <a:pt x="43852" y="37501"/>
                  </a:cubicBezTo>
                  <a:cubicBezTo>
                    <a:pt x="43849" y="38805"/>
                    <a:pt x="43709" y="40138"/>
                    <a:pt x="44026" y="41387"/>
                  </a:cubicBezTo>
                  <a:cubicBezTo>
                    <a:pt x="44319" y="39671"/>
                    <a:pt x="44380" y="37931"/>
                    <a:pt x="44218" y="36220"/>
                  </a:cubicBezTo>
                  <a:lnTo>
                    <a:pt x="44218" y="36220"/>
                  </a:lnTo>
                  <a:cubicBezTo>
                    <a:pt x="44233" y="36227"/>
                    <a:pt x="44248" y="36238"/>
                    <a:pt x="44264" y="36244"/>
                  </a:cubicBezTo>
                  <a:cubicBezTo>
                    <a:pt x="44248" y="36224"/>
                    <a:pt x="44231" y="36205"/>
                    <a:pt x="44213" y="36187"/>
                  </a:cubicBezTo>
                  <a:cubicBezTo>
                    <a:pt x="44155" y="35581"/>
                    <a:pt x="44070" y="34980"/>
                    <a:pt x="43954" y="34388"/>
                  </a:cubicBezTo>
                  <a:lnTo>
                    <a:pt x="43954" y="34388"/>
                  </a:lnTo>
                  <a:cubicBezTo>
                    <a:pt x="44127" y="34722"/>
                    <a:pt x="44304" y="35056"/>
                    <a:pt x="44479" y="35388"/>
                  </a:cubicBezTo>
                  <a:cubicBezTo>
                    <a:pt x="44665" y="37498"/>
                    <a:pt x="44719" y="39624"/>
                    <a:pt x="44640" y="41752"/>
                  </a:cubicBezTo>
                  <a:cubicBezTo>
                    <a:pt x="44769" y="41630"/>
                    <a:pt x="44794" y="41440"/>
                    <a:pt x="44811" y="41265"/>
                  </a:cubicBezTo>
                  <a:cubicBezTo>
                    <a:pt x="44977" y="39483"/>
                    <a:pt x="44962" y="37689"/>
                    <a:pt x="44769" y="35926"/>
                  </a:cubicBezTo>
                  <a:lnTo>
                    <a:pt x="44769" y="35926"/>
                  </a:lnTo>
                  <a:cubicBezTo>
                    <a:pt x="44833" y="36043"/>
                    <a:pt x="44894" y="36161"/>
                    <a:pt x="44959" y="36277"/>
                  </a:cubicBezTo>
                  <a:cubicBezTo>
                    <a:pt x="45310" y="38175"/>
                    <a:pt x="45695" y="40065"/>
                    <a:pt x="46122" y="41945"/>
                  </a:cubicBezTo>
                  <a:cubicBezTo>
                    <a:pt x="46231" y="42433"/>
                    <a:pt x="46347" y="42927"/>
                    <a:pt x="46600" y="43356"/>
                  </a:cubicBezTo>
                  <a:cubicBezTo>
                    <a:pt x="46464" y="41114"/>
                    <a:pt x="46009" y="38910"/>
                    <a:pt x="45258" y="36822"/>
                  </a:cubicBezTo>
                  <a:lnTo>
                    <a:pt x="45258" y="36822"/>
                  </a:lnTo>
                  <a:cubicBezTo>
                    <a:pt x="45969" y="38117"/>
                    <a:pt x="46699" y="39397"/>
                    <a:pt x="47427" y="40668"/>
                  </a:cubicBezTo>
                  <a:cubicBezTo>
                    <a:pt x="46749" y="39264"/>
                    <a:pt x="46072" y="37858"/>
                    <a:pt x="45394" y="36453"/>
                  </a:cubicBezTo>
                  <a:lnTo>
                    <a:pt x="45394" y="36453"/>
                  </a:lnTo>
                  <a:cubicBezTo>
                    <a:pt x="46717" y="38190"/>
                    <a:pt x="48274" y="39724"/>
                    <a:pt x="49524" y="41243"/>
                  </a:cubicBezTo>
                  <a:cubicBezTo>
                    <a:pt x="48298" y="39691"/>
                    <a:pt x="46671" y="37184"/>
                    <a:pt x="44851" y="35331"/>
                  </a:cubicBezTo>
                  <a:cubicBezTo>
                    <a:pt x="44751" y="35123"/>
                    <a:pt x="44651" y="34914"/>
                    <a:pt x="44550" y="34708"/>
                  </a:cubicBezTo>
                  <a:lnTo>
                    <a:pt x="44550" y="34708"/>
                  </a:lnTo>
                  <a:cubicBezTo>
                    <a:pt x="45102" y="35188"/>
                    <a:pt x="45728" y="35578"/>
                    <a:pt x="46376" y="35937"/>
                  </a:cubicBezTo>
                  <a:cubicBezTo>
                    <a:pt x="47356" y="37027"/>
                    <a:pt x="48361" y="38093"/>
                    <a:pt x="49390" y="39136"/>
                  </a:cubicBezTo>
                  <a:cubicBezTo>
                    <a:pt x="48818" y="38129"/>
                    <a:pt x="48062" y="37247"/>
                    <a:pt x="47259" y="36410"/>
                  </a:cubicBezTo>
                  <a:lnTo>
                    <a:pt x="47259" y="36410"/>
                  </a:lnTo>
                  <a:cubicBezTo>
                    <a:pt x="48004" y="36799"/>
                    <a:pt x="48755" y="37186"/>
                    <a:pt x="49442" y="37653"/>
                  </a:cubicBezTo>
                  <a:cubicBezTo>
                    <a:pt x="48390" y="36559"/>
                    <a:pt x="47130" y="35704"/>
                    <a:pt x="45811" y="34930"/>
                  </a:cubicBezTo>
                  <a:cubicBezTo>
                    <a:pt x="45135" y="34213"/>
                    <a:pt x="44226" y="33210"/>
                    <a:pt x="43587" y="32541"/>
                  </a:cubicBezTo>
                  <a:lnTo>
                    <a:pt x="43587" y="32541"/>
                  </a:lnTo>
                  <a:cubicBezTo>
                    <a:pt x="44140" y="32978"/>
                    <a:pt x="44761" y="33335"/>
                    <a:pt x="45427" y="33590"/>
                  </a:cubicBezTo>
                  <a:cubicBezTo>
                    <a:pt x="45457" y="33603"/>
                    <a:pt x="45489" y="33611"/>
                    <a:pt x="45520" y="33624"/>
                  </a:cubicBezTo>
                  <a:cubicBezTo>
                    <a:pt x="46696" y="34679"/>
                    <a:pt x="47868" y="35737"/>
                    <a:pt x="49043" y="36793"/>
                  </a:cubicBezTo>
                  <a:cubicBezTo>
                    <a:pt x="48337" y="35781"/>
                    <a:pt x="47458" y="34837"/>
                    <a:pt x="46484" y="33938"/>
                  </a:cubicBezTo>
                  <a:lnTo>
                    <a:pt x="46484" y="33938"/>
                  </a:lnTo>
                  <a:cubicBezTo>
                    <a:pt x="46810" y="34034"/>
                    <a:pt x="47136" y="34133"/>
                    <a:pt x="47464" y="34232"/>
                  </a:cubicBezTo>
                  <a:cubicBezTo>
                    <a:pt x="47708" y="34411"/>
                    <a:pt x="47950" y="34589"/>
                    <a:pt x="48191" y="34768"/>
                  </a:cubicBezTo>
                  <a:cubicBezTo>
                    <a:pt x="48155" y="34890"/>
                    <a:pt x="48136" y="35012"/>
                    <a:pt x="48153" y="35133"/>
                  </a:cubicBezTo>
                  <a:cubicBezTo>
                    <a:pt x="48218" y="35047"/>
                    <a:pt x="48277" y="34961"/>
                    <a:pt x="48338" y="34873"/>
                  </a:cubicBezTo>
                  <a:cubicBezTo>
                    <a:pt x="48520" y="35009"/>
                    <a:pt x="48704" y="35142"/>
                    <a:pt x="48889" y="35278"/>
                  </a:cubicBezTo>
                  <a:cubicBezTo>
                    <a:pt x="48814" y="35492"/>
                    <a:pt x="48741" y="35702"/>
                    <a:pt x="48674" y="35916"/>
                  </a:cubicBezTo>
                  <a:cubicBezTo>
                    <a:pt x="48955" y="35565"/>
                    <a:pt x="49268" y="35222"/>
                    <a:pt x="49499" y="34842"/>
                  </a:cubicBezTo>
                  <a:cubicBezTo>
                    <a:pt x="49664" y="34893"/>
                    <a:pt x="49827" y="34940"/>
                    <a:pt x="49989" y="34990"/>
                  </a:cubicBezTo>
                  <a:cubicBezTo>
                    <a:pt x="49852" y="34898"/>
                    <a:pt x="49710" y="34814"/>
                    <a:pt x="49567" y="34728"/>
                  </a:cubicBezTo>
                  <a:cubicBezTo>
                    <a:pt x="49782" y="34357"/>
                    <a:pt x="49978" y="33975"/>
                    <a:pt x="50171" y="33593"/>
                  </a:cubicBezTo>
                  <a:cubicBezTo>
                    <a:pt x="50279" y="33379"/>
                    <a:pt x="50386" y="33164"/>
                    <a:pt x="50494" y="32951"/>
                  </a:cubicBezTo>
                  <a:lnTo>
                    <a:pt x="50494" y="32951"/>
                  </a:lnTo>
                  <a:cubicBezTo>
                    <a:pt x="50312" y="33660"/>
                    <a:pt x="50136" y="34374"/>
                    <a:pt x="49971" y="35086"/>
                  </a:cubicBezTo>
                  <a:cubicBezTo>
                    <a:pt x="50275" y="34120"/>
                    <a:pt x="50580" y="33157"/>
                    <a:pt x="50882" y="32191"/>
                  </a:cubicBezTo>
                  <a:cubicBezTo>
                    <a:pt x="50898" y="32159"/>
                    <a:pt x="50917" y="32128"/>
                    <a:pt x="50932" y="32098"/>
                  </a:cubicBezTo>
                  <a:cubicBezTo>
                    <a:pt x="50940" y="32161"/>
                    <a:pt x="50942" y="32224"/>
                    <a:pt x="50950" y="32284"/>
                  </a:cubicBezTo>
                  <a:cubicBezTo>
                    <a:pt x="50968" y="32185"/>
                    <a:pt x="50981" y="32083"/>
                    <a:pt x="50995" y="31983"/>
                  </a:cubicBezTo>
                  <a:cubicBezTo>
                    <a:pt x="51142" y="31705"/>
                    <a:pt x="51294" y="31431"/>
                    <a:pt x="51458" y="31163"/>
                  </a:cubicBezTo>
                  <a:cubicBezTo>
                    <a:pt x="51470" y="31145"/>
                    <a:pt x="51483" y="31127"/>
                    <a:pt x="51494" y="31109"/>
                  </a:cubicBezTo>
                  <a:cubicBezTo>
                    <a:pt x="51533" y="31196"/>
                    <a:pt x="51572" y="31282"/>
                    <a:pt x="51612" y="31368"/>
                  </a:cubicBezTo>
                  <a:cubicBezTo>
                    <a:pt x="51162" y="32303"/>
                    <a:pt x="50769" y="33236"/>
                    <a:pt x="50429" y="34213"/>
                  </a:cubicBezTo>
                  <a:cubicBezTo>
                    <a:pt x="50273" y="34663"/>
                    <a:pt x="50009" y="35059"/>
                    <a:pt x="49860" y="35523"/>
                  </a:cubicBezTo>
                  <a:cubicBezTo>
                    <a:pt x="49681" y="36082"/>
                    <a:pt x="49529" y="36650"/>
                    <a:pt x="49400" y="37222"/>
                  </a:cubicBezTo>
                  <a:cubicBezTo>
                    <a:pt x="49770" y="36402"/>
                    <a:pt x="50138" y="35582"/>
                    <a:pt x="50510" y="34762"/>
                  </a:cubicBezTo>
                  <a:cubicBezTo>
                    <a:pt x="50687" y="34368"/>
                    <a:pt x="50864" y="33974"/>
                    <a:pt x="51056" y="33583"/>
                  </a:cubicBezTo>
                  <a:cubicBezTo>
                    <a:pt x="51248" y="33194"/>
                    <a:pt x="51451" y="32807"/>
                    <a:pt x="51652" y="32419"/>
                  </a:cubicBezTo>
                  <a:lnTo>
                    <a:pt x="51652" y="32419"/>
                  </a:lnTo>
                  <a:lnTo>
                    <a:pt x="50862" y="36681"/>
                  </a:lnTo>
                  <a:cubicBezTo>
                    <a:pt x="50883" y="36705"/>
                    <a:pt x="50906" y="36715"/>
                    <a:pt x="50931" y="36715"/>
                  </a:cubicBezTo>
                  <a:cubicBezTo>
                    <a:pt x="51021" y="36715"/>
                    <a:pt x="51127" y="36586"/>
                    <a:pt x="51162" y="36475"/>
                  </a:cubicBezTo>
                  <a:cubicBezTo>
                    <a:pt x="51592" y="35115"/>
                    <a:pt x="51863" y="33724"/>
                    <a:pt x="52060" y="32324"/>
                  </a:cubicBezTo>
                  <a:cubicBezTo>
                    <a:pt x="52129" y="32468"/>
                    <a:pt x="52199" y="32607"/>
                    <a:pt x="52271" y="32747"/>
                  </a:cubicBezTo>
                  <a:cubicBezTo>
                    <a:pt x="52056" y="33689"/>
                    <a:pt x="51841" y="34633"/>
                    <a:pt x="51628" y="35578"/>
                  </a:cubicBezTo>
                  <a:cubicBezTo>
                    <a:pt x="51777" y="35391"/>
                    <a:pt x="51878" y="35173"/>
                    <a:pt x="51971" y="34958"/>
                  </a:cubicBezTo>
                  <a:cubicBezTo>
                    <a:pt x="52208" y="34417"/>
                    <a:pt x="52401" y="33855"/>
                    <a:pt x="52552" y="33287"/>
                  </a:cubicBezTo>
                  <a:cubicBezTo>
                    <a:pt x="52576" y="33335"/>
                    <a:pt x="52602" y="33381"/>
                    <a:pt x="52629" y="33425"/>
                  </a:cubicBezTo>
                  <a:cubicBezTo>
                    <a:pt x="52589" y="33862"/>
                    <a:pt x="52538" y="34298"/>
                    <a:pt x="52465" y="34733"/>
                  </a:cubicBezTo>
                  <a:cubicBezTo>
                    <a:pt x="52247" y="36018"/>
                    <a:pt x="51885" y="37312"/>
                    <a:pt x="51993" y="38595"/>
                  </a:cubicBezTo>
                  <a:cubicBezTo>
                    <a:pt x="52508" y="37123"/>
                    <a:pt x="52839" y="35596"/>
                    <a:pt x="52988" y="34063"/>
                  </a:cubicBezTo>
                  <a:cubicBezTo>
                    <a:pt x="52996" y="34080"/>
                    <a:pt x="53009" y="34099"/>
                    <a:pt x="53018" y="34113"/>
                  </a:cubicBezTo>
                  <a:cubicBezTo>
                    <a:pt x="53009" y="34090"/>
                    <a:pt x="52998" y="34063"/>
                    <a:pt x="52991" y="34040"/>
                  </a:cubicBezTo>
                  <a:cubicBezTo>
                    <a:pt x="53068" y="33253"/>
                    <a:pt x="53098" y="32463"/>
                    <a:pt x="53078" y="31679"/>
                  </a:cubicBezTo>
                  <a:lnTo>
                    <a:pt x="53078" y="31679"/>
                  </a:lnTo>
                  <a:cubicBezTo>
                    <a:pt x="53195" y="32038"/>
                    <a:pt x="53313" y="32396"/>
                    <a:pt x="53432" y="32751"/>
                  </a:cubicBezTo>
                  <a:cubicBezTo>
                    <a:pt x="53267" y="34862"/>
                    <a:pt x="52968" y="36969"/>
                    <a:pt x="52538" y="39056"/>
                  </a:cubicBezTo>
                  <a:cubicBezTo>
                    <a:pt x="52684" y="38956"/>
                    <a:pt x="52741" y="38774"/>
                    <a:pt x="52787" y="38605"/>
                  </a:cubicBezTo>
                  <a:cubicBezTo>
                    <a:pt x="53247" y="36875"/>
                    <a:pt x="53527" y="35105"/>
                    <a:pt x="53627" y="33332"/>
                  </a:cubicBezTo>
                  <a:cubicBezTo>
                    <a:pt x="53670" y="33458"/>
                    <a:pt x="53713" y="33583"/>
                    <a:pt x="53756" y="33710"/>
                  </a:cubicBezTo>
                  <a:cubicBezTo>
                    <a:pt x="53790" y="35639"/>
                    <a:pt x="53858" y="37567"/>
                    <a:pt x="53965" y="39492"/>
                  </a:cubicBezTo>
                  <a:cubicBezTo>
                    <a:pt x="53992" y="39992"/>
                    <a:pt x="54027" y="40501"/>
                    <a:pt x="54203" y="40961"/>
                  </a:cubicBezTo>
                  <a:cubicBezTo>
                    <a:pt x="54440" y="38726"/>
                    <a:pt x="54354" y="36476"/>
                    <a:pt x="53958" y="34295"/>
                  </a:cubicBezTo>
                  <a:lnTo>
                    <a:pt x="53958" y="34295"/>
                  </a:lnTo>
                  <a:cubicBezTo>
                    <a:pt x="54445" y="35689"/>
                    <a:pt x="54953" y="37073"/>
                    <a:pt x="55461" y="38448"/>
                  </a:cubicBezTo>
                  <a:cubicBezTo>
                    <a:pt x="55024" y="36951"/>
                    <a:pt x="54589" y="35452"/>
                    <a:pt x="54151" y="33954"/>
                  </a:cubicBezTo>
                  <a:lnTo>
                    <a:pt x="54151" y="33954"/>
                  </a:lnTo>
                  <a:cubicBezTo>
                    <a:pt x="54361" y="34354"/>
                    <a:pt x="54586" y="34744"/>
                    <a:pt x="54812" y="35129"/>
                  </a:cubicBezTo>
                  <a:cubicBezTo>
                    <a:pt x="54834" y="35235"/>
                    <a:pt x="54852" y="35338"/>
                    <a:pt x="54877" y="35444"/>
                  </a:cubicBezTo>
                  <a:cubicBezTo>
                    <a:pt x="54882" y="35384"/>
                    <a:pt x="54887" y="35323"/>
                    <a:pt x="54891" y="35264"/>
                  </a:cubicBezTo>
                  <a:cubicBezTo>
                    <a:pt x="55754" y="36707"/>
                    <a:pt x="56695" y="38071"/>
                    <a:pt x="57455" y="39393"/>
                  </a:cubicBezTo>
                  <a:cubicBezTo>
                    <a:pt x="56754" y="38124"/>
                    <a:pt x="55927" y="36309"/>
                    <a:pt x="54945" y="34583"/>
                  </a:cubicBezTo>
                  <a:cubicBezTo>
                    <a:pt x="54974" y="34242"/>
                    <a:pt x="55001" y="33901"/>
                    <a:pt x="55027" y="33558"/>
                  </a:cubicBezTo>
                  <a:cubicBezTo>
                    <a:pt x="55209" y="33941"/>
                    <a:pt x="55400" y="34324"/>
                    <a:pt x="55600" y="34696"/>
                  </a:cubicBezTo>
                  <a:cubicBezTo>
                    <a:pt x="55514" y="34402"/>
                    <a:pt x="55428" y="34106"/>
                    <a:pt x="55341" y="33815"/>
                  </a:cubicBezTo>
                  <a:lnTo>
                    <a:pt x="55341" y="33815"/>
                  </a:lnTo>
                  <a:cubicBezTo>
                    <a:pt x="56088" y="34979"/>
                    <a:pt x="56857" y="36129"/>
                    <a:pt x="57653" y="37263"/>
                  </a:cubicBezTo>
                  <a:cubicBezTo>
                    <a:pt x="57256" y="36172"/>
                    <a:pt x="56657" y="35179"/>
                    <a:pt x="56002" y="34220"/>
                  </a:cubicBezTo>
                  <a:lnTo>
                    <a:pt x="56002" y="34220"/>
                  </a:lnTo>
                  <a:cubicBezTo>
                    <a:pt x="56187" y="34361"/>
                    <a:pt x="56372" y="34500"/>
                    <a:pt x="56556" y="34642"/>
                  </a:cubicBezTo>
                  <a:cubicBezTo>
                    <a:pt x="56693" y="34857"/>
                    <a:pt x="56830" y="35070"/>
                    <a:pt x="56976" y="35274"/>
                  </a:cubicBezTo>
                  <a:cubicBezTo>
                    <a:pt x="56915" y="35123"/>
                    <a:pt x="56855" y="34977"/>
                    <a:pt x="56794" y="34827"/>
                  </a:cubicBezTo>
                  <a:lnTo>
                    <a:pt x="56794" y="34827"/>
                  </a:lnTo>
                  <a:cubicBezTo>
                    <a:pt x="56986" y="34977"/>
                    <a:pt x="57176" y="35129"/>
                    <a:pt x="57362" y="35287"/>
                  </a:cubicBezTo>
                  <a:cubicBezTo>
                    <a:pt x="57455" y="35509"/>
                    <a:pt x="57554" y="35731"/>
                    <a:pt x="57663" y="35950"/>
                  </a:cubicBezTo>
                  <a:cubicBezTo>
                    <a:pt x="57620" y="35785"/>
                    <a:pt x="57584" y="35616"/>
                    <a:pt x="57553" y="35450"/>
                  </a:cubicBezTo>
                  <a:lnTo>
                    <a:pt x="57553" y="35450"/>
                  </a:lnTo>
                  <a:cubicBezTo>
                    <a:pt x="57689" y="35568"/>
                    <a:pt x="57821" y="35687"/>
                    <a:pt x="57950" y="35810"/>
                  </a:cubicBezTo>
                  <a:cubicBezTo>
                    <a:pt x="57810" y="35603"/>
                    <a:pt x="57657" y="35406"/>
                    <a:pt x="57505" y="35208"/>
                  </a:cubicBezTo>
                  <a:cubicBezTo>
                    <a:pt x="57462" y="34977"/>
                    <a:pt x="57426" y="34746"/>
                    <a:pt x="57392" y="34513"/>
                  </a:cubicBezTo>
                  <a:lnTo>
                    <a:pt x="57392" y="34513"/>
                  </a:lnTo>
                  <a:lnTo>
                    <a:pt x="57699" y="34894"/>
                  </a:lnTo>
                  <a:cubicBezTo>
                    <a:pt x="57591" y="34670"/>
                    <a:pt x="57475" y="34445"/>
                    <a:pt x="57353" y="34223"/>
                  </a:cubicBezTo>
                  <a:cubicBezTo>
                    <a:pt x="57323" y="33998"/>
                    <a:pt x="57295" y="33772"/>
                    <a:pt x="57267" y="33547"/>
                  </a:cubicBezTo>
                  <a:lnTo>
                    <a:pt x="57267" y="33547"/>
                  </a:lnTo>
                  <a:cubicBezTo>
                    <a:pt x="57782" y="34570"/>
                    <a:pt x="58355" y="35572"/>
                    <a:pt x="59122" y="36453"/>
                  </a:cubicBezTo>
                  <a:cubicBezTo>
                    <a:pt x="58530" y="35235"/>
                    <a:pt x="57912" y="34027"/>
                    <a:pt x="57267" y="32830"/>
                  </a:cubicBezTo>
                  <a:lnTo>
                    <a:pt x="57267" y="32830"/>
                  </a:lnTo>
                  <a:cubicBezTo>
                    <a:pt x="57474" y="33044"/>
                    <a:pt x="57679" y="33257"/>
                    <a:pt x="57886" y="33468"/>
                  </a:cubicBezTo>
                  <a:cubicBezTo>
                    <a:pt x="57656" y="33107"/>
                    <a:pt x="57412" y="32751"/>
                    <a:pt x="57163" y="32403"/>
                  </a:cubicBezTo>
                  <a:lnTo>
                    <a:pt x="57163" y="32403"/>
                  </a:lnTo>
                  <a:cubicBezTo>
                    <a:pt x="57497" y="32568"/>
                    <a:pt x="57829" y="32730"/>
                    <a:pt x="58163" y="32895"/>
                  </a:cubicBezTo>
                  <a:cubicBezTo>
                    <a:pt x="59191" y="34577"/>
                    <a:pt x="60383" y="36184"/>
                    <a:pt x="61146" y="37402"/>
                  </a:cubicBezTo>
                  <a:cubicBezTo>
                    <a:pt x="60365" y="36111"/>
                    <a:pt x="59642" y="34650"/>
                    <a:pt x="58807" y="33213"/>
                  </a:cubicBezTo>
                  <a:lnTo>
                    <a:pt x="58807" y="33213"/>
                  </a:lnTo>
                  <a:cubicBezTo>
                    <a:pt x="58847" y="33234"/>
                    <a:pt x="58887" y="33252"/>
                    <a:pt x="58928" y="33273"/>
                  </a:cubicBezTo>
                  <a:cubicBezTo>
                    <a:pt x="58868" y="33220"/>
                    <a:pt x="58807" y="33170"/>
                    <a:pt x="58749" y="33115"/>
                  </a:cubicBezTo>
                  <a:cubicBezTo>
                    <a:pt x="58510" y="32707"/>
                    <a:pt x="58265" y="32303"/>
                    <a:pt x="58001" y="31903"/>
                  </a:cubicBezTo>
                  <a:lnTo>
                    <a:pt x="58001" y="31903"/>
                  </a:lnTo>
                  <a:cubicBezTo>
                    <a:pt x="59112" y="33027"/>
                    <a:pt x="60225" y="34149"/>
                    <a:pt x="61336" y="35274"/>
                  </a:cubicBezTo>
                  <a:cubicBezTo>
                    <a:pt x="60372" y="34156"/>
                    <a:pt x="59399" y="33034"/>
                    <a:pt x="58408" y="31919"/>
                  </a:cubicBezTo>
                  <a:lnTo>
                    <a:pt x="58408" y="31919"/>
                  </a:lnTo>
                  <a:cubicBezTo>
                    <a:pt x="60151" y="33360"/>
                    <a:pt x="62122" y="34583"/>
                    <a:pt x="64243" y="35535"/>
                  </a:cubicBezTo>
                  <a:cubicBezTo>
                    <a:pt x="63925" y="35152"/>
                    <a:pt x="63488" y="34865"/>
                    <a:pt x="63056" y="34586"/>
                  </a:cubicBezTo>
                  <a:cubicBezTo>
                    <a:pt x="61389" y="33511"/>
                    <a:pt x="59699" y="32469"/>
                    <a:pt x="57991" y="31451"/>
                  </a:cubicBezTo>
                  <a:cubicBezTo>
                    <a:pt x="57901" y="31351"/>
                    <a:pt x="57812" y="31252"/>
                    <a:pt x="57722" y="31152"/>
                  </a:cubicBezTo>
                  <a:lnTo>
                    <a:pt x="57722" y="31152"/>
                  </a:lnTo>
                  <a:cubicBezTo>
                    <a:pt x="59103" y="31848"/>
                    <a:pt x="60557" y="32435"/>
                    <a:pt x="62053" y="32912"/>
                  </a:cubicBezTo>
                  <a:cubicBezTo>
                    <a:pt x="62328" y="32999"/>
                    <a:pt x="62605" y="33091"/>
                    <a:pt x="62881" y="33170"/>
                  </a:cubicBezTo>
                  <a:cubicBezTo>
                    <a:pt x="62993" y="33202"/>
                    <a:pt x="63113" y="33232"/>
                    <a:pt x="63228" y="33232"/>
                  </a:cubicBezTo>
                  <a:cubicBezTo>
                    <a:pt x="63293" y="33232"/>
                    <a:pt x="63357" y="33223"/>
                    <a:pt x="63417" y="33198"/>
                  </a:cubicBezTo>
                  <a:cubicBezTo>
                    <a:pt x="62946" y="33035"/>
                    <a:pt x="62477" y="32865"/>
                    <a:pt x="62010" y="32691"/>
                  </a:cubicBezTo>
                  <a:cubicBezTo>
                    <a:pt x="61997" y="32622"/>
                    <a:pt x="61984" y="32555"/>
                    <a:pt x="61970" y="32486"/>
                  </a:cubicBezTo>
                  <a:cubicBezTo>
                    <a:pt x="61986" y="32390"/>
                    <a:pt x="61998" y="32293"/>
                    <a:pt x="62013" y="32200"/>
                  </a:cubicBezTo>
                  <a:cubicBezTo>
                    <a:pt x="62436" y="32314"/>
                    <a:pt x="62860" y="32422"/>
                    <a:pt x="63290" y="32513"/>
                  </a:cubicBezTo>
                  <a:cubicBezTo>
                    <a:pt x="62907" y="32253"/>
                    <a:pt x="62493" y="32039"/>
                    <a:pt x="62063" y="31848"/>
                  </a:cubicBezTo>
                  <a:cubicBezTo>
                    <a:pt x="62125" y="31388"/>
                    <a:pt x="62175" y="30945"/>
                    <a:pt x="62213" y="30515"/>
                  </a:cubicBezTo>
                  <a:cubicBezTo>
                    <a:pt x="62319" y="30204"/>
                    <a:pt x="62420" y="29889"/>
                    <a:pt x="62520" y="29574"/>
                  </a:cubicBezTo>
                  <a:cubicBezTo>
                    <a:pt x="62566" y="29581"/>
                    <a:pt x="62612" y="29584"/>
                    <a:pt x="62656" y="29591"/>
                  </a:cubicBezTo>
                  <a:cubicBezTo>
                    <a:pt x="62735" y="30269"/>
                    <a:pt x="62820" y="30951"/>
                    <a:pt x="62884" y="31675"/>
                  </a:cubicBezTo>
                  <a:cubicBezTo>
                    <a:pt x="62858" y="30978"/>
                    <a:pt x="62866" y="30298"/>
                    <a:pt x="62878" y="29620"/>
                  </a:cubicBezTo>
                  <a:lnTo>
                    <a:pt x="62878" y="29620"/>
                  </a:lnTo>
                  <a:cubicBezTo>
                    <a:pt x="63059" y="29644"/>
                    <a:pt x="63242" y="29667"/>
                    <a:pt x="63423" y="29690"/>
                  </a:cubicBezTo>
                  <a:cubicBezTo>
                    <a:pt x="63244" y="29631"/>
                    <a:pt x="63060" y="29580"/>
                    <a:pt x="62880" y="29525"/>
                  </a:cubicBezTo>
                  <a:cubicBezTo>
                    <a:pt x="62887" y="29128"/>
                    <a:pt x="62896" y="28730"/>
                    <a:pt x="62900" y="28330"/>
                  </a:cubicBezTo>
                  <a:cubicBezTo>
                    <a:pt x="62963" y="28119"/>
                    <a:pt x="63023" y="27907"/>
                    <a:pt x="63082" y="27696"/>
                  </a:cubicBezTo>
                  <a:cubicBezTo>
                    <a:pt x="63146" y="27460"/>
                    <a:pt x="63211" y="27219"/>
                    <a:pt x="63261" y="26978"/>
                  </a:cubicBezTo>
                  <a:cubicBezTo>
                    <a:pt x="63275" y="28426"/>
                    <a:pt x="63473" y="29959"/>
                    <a:pt x="63823" y="31483"/>
                  </a:cubicBezTo>
                  <a:cubicBezTo>
                    <a:pt x="63674" y="32492"/>
                    <a:pt x="63604" y="33509"/>
                    <a:pt x="63672" y="34533"/>
                  </a:cubicBezTo>
                  <a:cubicBezTo>
                    <a:pt x="63826" y="33919"/>
                    <a:pt x="63981" y="33309"/>
                    <a:pt x="64132" y="32694"/>
                  </a:cubicBezTo>
                  <a:cubicBezTo>
                    <a:pt x="64249" y="33102"/>
                    <a:pt x="64375" y="33511"/>
                    <a:pt x="64512" y="33915"/>
                  </a:cubicBezTo>
                  <a:cubicBezTo>
                    <a:pt x="64436" y="33300"/>
                    <a:pt x="64363" y="32687"/>
                    <a:pt x="64290" y="32073"/>
                  </a:cubicBezTo>
                  <a:lnTo>
                    <a:pt x="64528" y="31117"/>
                  </a:lnTo>
                  <a:cubicBezTo>
                    <a:pt x="64833" y="32386"/>
                    <a:pt x="65229" y="33601"/>
                    <a:pt x="65772" y="34711"/>
                  </a:cubicBezTo>
                  <a:cubicBezTo>
                    <a:pt x="65430" y="33196"/>
                    <a:pt x="65086" y="31682"/>
                    <a:pt x="64742" y="30169"/>
                  </a:cubicBezTo>
                  <a:cubicBezTo>
                    <a:pt x="64749" y="30136"/>
                    <a:pt x="64756" y="30104"/>
                    <a:pt x="64762" y="30074"/>
                  </a:cubicBezTo>
                  <a:cubicBezTo>
                    <a:pt x="64872" y="29396"/>
                    <a:pt x="64872" y="28702"/>
                    <a:pt x="64766" y="28020"/>
                  </a:cubicBezTo>
                  <a:lnTo>
                    <a:pt x="64766" y="28020"/>
                  </a:lnTo>
                  <a:cubicBezTo>
                    <a:pt x="65037" y="28895"/>
                    <a:pt x="65468" y="30163"/>
                    <a:pt x="65761" y="31093"/>
                  </a:cubicBezTo>
                  <a:cubicBezTo>
                    <a:pt x="65779" y="32575"/>
                    <a:pt x="65897" y="34056"/>
                    <a:pt x="66340" y="35489"/>
                  </a:cubicBezTo>
                  <a:cubicBezTo>
                    <a:pt x="66271" y="34682"/>
                    <a:pt x="66311" y="33865"/>
                    <a:pt x="66345" y="33052"/>
                  </a:cubicBezTo>
                  <a:cubicBezTo>
                    <a:pt x="66684" y="34147"/>
                    <a:pt x="67084" y="35228"/>
                    <a:pt x="67694" y="36225"/>
                  </a:cubicBezTo>
                  <a:cubicBezTo>
                    <a:pt x="67286" y="34837"/>
                    <a:pt x="66847" y="33456"/>
                    <a:pt x="66376" y="32082"/>
                  </a:cubicBezTo>
                  <a:cubicBezTo>
                    <a:pt x="66386" y="31361"/>
                    <a:pt x="66355" y="30647"/>
                    <a:pt x="66211" y="29942"/>
                  </a:cubicBezTo>
                  <a:lnTo>
                    <a:pt x="66211" y="29942"/>
                  </a:lnTo>
                  <a:cubicBezTo>
                    <a:pt x="66345" y="30134"/>
                    <a:pt x="66479" y="30325"/>
                    <a:pt x="66615" y="30518"/>
                  </a:cubicBezTo>
                  <a:cubicBezTo>
                    <a:pt x="67115" y="32214"/>
                    <a:pt x="67939" y="33995"/>
                    <a:pt x="68653" y="35535"/>
                  </a:cubicBezTo>
                  <a:cubicBezTo>
                    <a:pt x="68717" y="35570"/>
                    <a:pt x="68785" y="35602"/>
                    <a:pt x="68854" y="35631"/>
                  </a:cubicBezTo>
                  <a:cubicBezTo>
                    <a:pt x="68396" y="34304"/>
                    <a:pt x="67939" y="32905"/>
                    <a:pt x="67343" y="31547"/>
                  </a:cubicBezTo>
                  <a:lnTo>
                    <a:pt x="67343" y="31547"/>
                  </a:lnTo>
                  <a:cubicBezTo>
                    <a:pt x="68253" y="32842"/>
                    <a:pt x="69163" y="34132"/>
                    <a:pt x="70073" y="35424"/>
                  </a:cubicBezTo>
                  <a:cubicBezTo>
                    <a:pt x="69308" y="34162"/>
                    <a:pt x="68534" y="32893"/>
                    <a:pt x="67743" y="31632"/>
                  </a:cubicBezTo>
                  <a:lnTo>
                    <a:pt x="67743" y="31632"/>
                  </a:lnTo>
                  <a:cubicBezTo>
                    <a:pt x="68821" y="32877"/>
                    <a:pt x="70039" y="34027"/>
                    <a:pt x="71366" y="35057"/>
                  </a:cubicBezTo>
                  <a:cubicBezTo>
                    <a:pt x="71442" y="34980"/>
                    <a:pt x="71509" y="34901"/>
                    <a:pt x="71572" y="34818"/>
                  </a:cubicBezTo>
                  <a:cubicBezTo>
                    <a:pt x="71581" y="34805"/>
                    <a:pt x="71594" y="34791"/>
                    <a:pt x="71601" y="34776"/>
                  </a:cubicBezTo>
                  <a:cubicBezTo>
                    <a:pt x="70227" y="33530"/>
                    <a:pt x="68829" y="32307"/>
                    <a:pt x="67409" y="31106"/>
                  </a:cubicBezTo>
                  <a:cubicBezTo>
                    <a:pt x="67337" y="30993"/>
                    <a:pt x="67264" y="30878"/>
                    <a:pt x="67192" y="30766"/>
                  </a:cubicBezTo>
                  <a:lnTo>
                    <a:pt x="67192" y="30766"/>
                  </a:lnTo>
                  <a:cubicBezTo>
                    <a:pt x="68672" y="31851"/>
                    <a:pt x="70265" y="32806"/>
                    <a:pt x="71949" y="33608"/>
                  </a:cubicBezTo>
                  <a:cubicBezTo>
                    <a:pt x="71989" y="33628"/>
                    <a:pt x="72032" y="33647"/>
                    <a:pt x="72075" y="33666"/>
                  </a:cubicBezTo>
                  <a:cubicBezTo>
                    <a:pt x="72173" y="33705"/>
                    <a:pt x="72274" y="33735"/>
                    <a:pt x="72374" y="33735"/>
                  </a:cubicBezTo>
                  <a:cubicBezTo>
                    <a:pt x="72407" y="33735"/>
                    <a:pt x="72440" y="33732"/>
                    <a:pt x="72472" y="33724"/>
                  </a:cubicBezTo>
                  <a:cubicBezTo>
                    <a:pt x="72351" y="33659"/>
                    <a:pt x="72226" y="33590"/>
                    <a:pt x="72107" y="33522"/>
                  </a:cubicBezTo>
                  <a:cubicBezTo>
                    <a:pt x="70291" y="32525"/>
                    <a:pt x="68538" y="31428"/>
                    <a:pt x="66859" y="30249"/>
                  </a:cubicBezTo>
                  <a:cubicBezTo>
                    <a:pt x="66654" y="29928"/>
                    <a:pt x="66443" y="29611"/>
                    <a:pt x="66234" y="29294"/>
                  </a:cubicBezTo>
                  <a:lnTo>
                    <a:pt x="66234" y="29294"/>
                  </a:lnTo>
                  <a:cubicBezTo>
                    <a:pt x="67975" y="30792"/>
                    <a:pt x="69994" y="32028"/>
                    <a:pt x="72182" y="32919"/>
                  </a:cubicBezTo>
                  <a:cubicBezTo>
                    <a:pt x="72275" y="32958"/>
                    <a:pt x="72366" y="32995"/>
                    <a:pt x="72461" y="33031"/>
                  </a:cubicBezTo>
                  <a:cubicBezTo>
                    <a:pt x="72372" y="32948"/>
                    <a:pt x="72282" y="32865"/>
                    <a:pt x="72187" y="32786"/>
                  </a:cubicBezTo>
                  <a:cubicBezTo>
                    <a:pt x="71273" y="32006"/>
                    <a:pt x="70132" y="31467"/>
                    <a:pt x="69073" y="30845"/>
                  </a:cubicBezTo>
                  <a:cubicBezTo>
                    <a:pt x="68478" y="30497"/>
                    <a:pt x="67908" y="30117"/>
                    <a:pt x="67356" y="29711"/>
                  </a:cubicBezTo>
                  <a:lnTo>
                    <a:pt x="67356" y="29711"/>
                  </a:lnTo>
                  <a:cubicBezTo>
                    <a:pt x="68062" y="30083"/>
                    <a:pt x="68808" y="30394"/>
                    <a:pt x="69577" y="30637"/>
                  </a:cubicBezTo>
                  <a:cubicBezTo>
                    <a:pt x="69811" y="30712"/>
                    <a:pt x="70050" y="30779"/>
                    <a:pt x="70294" y="30794"/>
                  </a:cubicBezTo>
                  <a:cubicBezTo>
                    <a:pt x="68822" y="30031"/>
                    <a:pt x="67352" y="29269"/>
                    <a:pt x="65880" y="28508"/>
                  </a:cubicBezTo>
                  <a:cubicBezTo>
                    <a:pt x="65719" y="28363"/>
                    <a:pt x="65564" y="28218"/>
                    <a:pt x="65411" y="28070"/>
                  </a:cubicBezTo>
                  <a:lnTo>
                    <a:pt x="65336" y="27963"/>
                  </a:lnTo>
                  <a:lnTo>
                    <a:pt x="65336" y="27963"/>
                  </a:lnTo>
                  <a:cubicBezTo>
                    <a:pt x="65716" y="28139"/>
                    <a:pt x="66109" y="28284"/>
                    <a:pt x="66510" y="28409"/>
                  </a:cubicBezTo>
                  <a:cubicBezTo>
                    <a:pt x="68040" y="29400"/>
                    <a:pt x="69617" y="30328"/>
                    <a:pt x="71314" y="31049"/>
                  </a:cubicBezTo>
                  <a:cubicBezTo>
                    <a:pt x="71369" y="31071"/>
                    <a:pt x="71438" y="31085"/>
                    <a:pt x="71501" y="31085"/>
                  </a:cubicBezTo>
                  <a:cubicBezTo>
                    <a:pt x="71603" y="31085"/>
                    <a:pt x="71689" y="31051"/>
                    <a:pt x="71673" y="30967"/>
                  </a:cubicBezTo>
                  <a:cubicBezTo>
                    <a:pt x="70367" y="30229"/>
                    <a:pt x="69061" y="29488"/>
                    <a:pt x="67757" y="28750"/>
                  </a:cubicBezTo>
                  <a:lnTo>
                    <a:pt x="67757" y="28750"/>
                  </a:lnTo>
                  <a:cubicBezTo>
                    <a:pt x="68197" y="28859"/>
                    <a:pt x="68640" y="28965"/>
                    <a:pt x="69077" y="29082"/>
                  </a:cubicBezTo>
                  <a:cubicBezTo>
                    <a:pt x="69513" y="29200"/>
                    <a:pt x="69943" y="29330"/>
                    <a:pt x="70373" y="29461"/>
                  </a:cubicBezTo>
                  <a:cubicBezTo>
                    <a:pt x="71269" y="29730"/>
                    <a:pt x="72164" y="30000"/>
                    <a:pt x="73057" y="30270"/>
                  </a:cubicBezTo>
                  <a:cubicBezTo>
                    <a:pt x="72518" y="29991"/>
                    <a:pt x="71967" y="29727"/>
                    <a:pt x="71402" y="29491"/>
                  </a:cubicBezTo>
                  <a:cubicBezTo>
                    <a:pt x="70935" y="29296"/>
                    <a:pt x="70446" y="29224"/>
                    <a:pt x="69987" y="29044"/>
                  </a:cubicBezTo>
                  <a:cubicBezTo>
                    <a:pt x="68819" y="28583"/>
                    <a:pt x="67658" y="28211"/>
                    <a:pt x="66433" y="27891"/>
                  </a:cubicBezTo>
                  <a:cubicBezTo>
                    <a:pt x="66317" y="27861"/>
                    <a:pt x="66198" y="27831"/>
                    <a:pt x="66082" y="27800"/>
                  </a:cubicBezTo>
                  <a:cubicBezTo>
                    <a:pt x="65966" y="27735"/>
                    <a:pt x="65848" y="27668"/>
                    <a:pt x="65732" y="27603"/>
                  </a:cubicBezTo>
                  <a:lnTo>
                    <a:pt x="65732" y="27603"/>
                  </a:lnTo>
                  <a:cubicBezTo>
                    <a:pt x="66112" y="27668"/>
                    <a:pt x="66497" y="27724"/>
                    <a:pt x="66876" y="27789"/>
                  </a:cubicBezTo>
                  <a:cubicBezTo>
                    <a:pt x="67278" y="27861"/>
                    <a:pt x="67675" y="27950"/>
                    <a:pt x="68072" y="28047"/>
                  </a:cubicBezTo>
                  <a:cubicBezTo>
                    <a:pt x="69040" y="28459"/>
                    <a:pt x="70009" y="28872"/>
                    <a:pt x="70976" y="29286"/>
                  </a:cubicBezTo>
                  <a:cubicBezTo>
                    <a:pt x="70298" y="28936"/>
                    <a:pt x="69616" y="28598"/>
                    <a:pt x="68930" y="28264"/>
                  </a:cubicBezTo>
                  <a:lnTo>
                    <a:pt x="68930" y="28264"/>
                  </a:lnTo>
                  <a:cubicBezTo>
                    <a:pt x="69172" y="28327"/>
                    <a:pt x="69413" y="28390"/>
                    <a:pt x="69652" y="28452"/>
                  </a:cubicBezTo>
                  <a:cubicBezTo>
                    <a:pt x="70111" y="28572"/>
                    <a:pt x="70573" y="28691"/>
                    <a:pt x="71039" y="28780"/>
                  </a:cubicBezTo>
                  <a:cubicBezTo>
                    <a:pt x="71506" y="28872"/>
                    <a:pt x="72004" y="28867"/>
                    <a:pt x="72484" y="28895"/>
                  </a:cubicBezTo>
                  <a:cubicBezTo>
                    <a:pt x="71197" y="28357"/>
                    <a:pt x="69886" y="27874"/>
                    <a:pt x="68550" y="27444"/>
                  </a:cubicBezTo>
                  <a:cubicBezTo>
                    <a:pt x="67948" y="27251"/>
                    <a:pt x="67339" y="27066"/>
                    <a:pt x="66711" y="26964"/>
                  </a:cubicBezTo>
                  <a:cubicBezTo>
                    <a:pt x="66462" y="26924"/>
                    <a:pt x="66212" y="26895"/>
                    <a:pt x="65960" y="26874"/>
                  </a:cubicBezTo>
                  <a:cubicBezTo>
                    <a:pt x="65748" y="26779"/>
                    <a:pt x="65537" y="26680"/>
                    <a:pt x="65324" y="26587"/>
                  </a:cubicBezTo>
                  <a:lnTo>
                    <a:pt x="65324" y="26587"/>
                  </a:lnTo>
                  <a:cubicBezTo>
                    <a:pt x="65772" y="26672"/>
                    <a:pt x="66226" y="26732"/>
                    <a:pt x="66676" y="26811"/>
                  </a:cubicBezTo>
                  <a:cubicBezTo>
                    <a:pt x="67399" y="26938"/>
                    <a:pt x="68111" y="27123"/>
                    <a:pt x="68821" y="27309"/>
                  </a:cubicBezTo>
                  <a:cubicBezTo>
                    <a:pt x="68822" y="27311"/>
                    <a:pt x="68822" y="27311"/>
                    <a:pt x="68825" y="27311"/>
                  </a:cubicBezTo>
                  <a:cubicBezTo>
                    <a:pt x="69939" y="27605"/>
                    <a:pt x="71049" y="27904"/>
                    <a:pt x="72196" y="28006"/>
                  </a:cubicBezTo>
                  <a:cubicBezTo>
                    <a:pt x="72001" y="27798"/>
                    <a:pt x="71691" y="27712"/>
                    <a:pt x="71400" y="27639"/>
                  </a:cubicBezTo>
                  <a:cubicBezTo>
                    <a:pt x="71204" y="27589"/>
                    <a:pt x="71005" y="27544"/>
                    <a:pt x="70806" y="27496"/>
                  </a:cubicBezTo>
                  <a:cubicBezTo>
                    <a:pt x="70009" y="26902"/>
                    <a:pt x="68985" y="26629"/>
                    <a:pt x="67994" y="26373"/>
                  </a:cubicBezTo>
                  <a:cubicBezTo>
                    <a:pt x="67952" y="26365"/>
                    <a:pt x="67911" y="26352"/>
                    <a:pt x="67869" y="26343"/>
                  </a:cubicBezTo>
                  <a:cubicBezTo>
                    <a:pt x="67733" y="26279"/>
                    <a:pt x="67597" y="26216"/>
                    <a:pt x="67463" y="26151"/>
                  </a:cubicBezTo>
                  <a:lnTo>
                    <a:pt x="67231" y="25975"/>
                  </a:lnTo>
                  <a:lnTo>
                    <a:pt x="67231" y="25975"/>
                  </a:lnTo>
                  <a:cubicBezTo>
                    <a:pt x="68349" y="26136"/>
                    <a:pt x="69477" y="26252"/>
                    <a:pt x="70605" y="26319"/>
                  </a:cubicBezTo>
                  <a:cubicBezTo>
                    <a:pt x="70380" y="26249"/>
                    <a:pt x="70152" y="26180"/>
                    <a:pt x="69924" y="26111"/>
                  </a:cubicBezTo>
                  <a:lnTo>
                    <a:pt x="69924" y="26111"/>
                  </a:lnTo>
                  <a:cubicBezTo>
                    <a:pt x="70154" y="26136"/>
                    <a:pt x="70386" y="26151"/>
                    <a:pt x="70617" y="26151"/>
                  </a:cubicBezTo>
                  <a:cubicBezTo>
                    <a:pt x="70730" y="26151"/>
                    <a:pt x="70843" y="26147"/>
                    <a:pt x="70956" y="26140"/>
                  </a:cubicBezTo>
                  <a:cubicBezTo>
                    <a:pt x="70412" y="26018"/>
                    <a:pt x="69867" y="25893"/>
                    <a:pt x="69324" y="25770"/>
                  </a:cubicBezTo>
                  <a:cubicBezTo>
                    <a:pt x="69325" y="25759"/>
                    <a:pt x="69325" y="25747"/>
                    <a:pt x="69326" y="25736"/>
                  </a:cubicBezTo>
                  <a:lnTo>
                    <a:pt x="69326" y="25736"/>
                  </a:lnTo>
                  <a:cubicBezTo>
                    <a:pt x="69330" y="25737"/>
                    <a:pt x="69334" y="25738"/>
                    <a:pt x="69338" y="25739"/>
                  </a:cubicBezTo>
                  <a:cubicBezTo>
                    <a:pt x="69343" y="25648"/>
                    <a:pt x="69349" y="25556"/>
                    <a:pt x="69355" y="25462"/>
                  </a:cubicBezTo>
                  <a:lnTo>
                    <a:pt x="69355" y="25462"/>
                  </a:lnTo>
                  <a:cubicBezTo>
                    <a:pt x="69344" y="25553"/>
                    <a:pt x="69334" y="25644"/>
                    <a:pt x="69326" y="25736"/>
                  </a:cubicBezTo>
                  <a:lnTo>
                    <a:pt x="69326" y="25736"/>
                  </a:lnTo>
                  <a:cubicBezTo>
                    <a:pt x="68144" y="25466"/>
                    <a:pt x="66961" y="25193"/>
                    <a:pt x="65781" y="24910"/>
                  </a:cubicBezTo>
                  <a:cubicBezTo>
                    <a:pt x="65559" y="24767"/>
                    <a:pt x="65336" y="24628"/>
                    <a:pt x="65110" y="24490"/>
                  </a:cubicBezTo>
                  <a:cubicBezTo>
                    <a:pt x="65058" y="24459"/>
                    <a:pt x="65005" y="24429"/>
                    <a:pt x="64952" y="24398"/>
                  </a:cubicBezTo>
                  <a:lnTo>
                    <a:pt x="64952" y="24398"/>
                  </a:lnTo>
                  <a:cubicBezTo>
                    <a:pt x="66281" y="24652"/>
                    <a:pt x="67622" y="24834"/>
                    <a:pt x="68971" y="24937"/>
                  </a:cubicBezTo>
                  <a:cubicBezTo>
                    <a:pt x="69113" y="24949"/>
                    <a:pt x="69255" y="24956"/>
                    <a:pt x="69395" y="24959"/>
                  </a:cubicBezTo>
                  <a:cubicBezTo>
                    <a:pt x="69380" y="25130"/>
                    <a:pt x="69367" y="25298"/>
                    <a:pt x="69355" y="25462"/>
                  </a:cubicBezTo>
                  <a:lnTo>
                    <a:pt x="69355" y="25462"/>
                  </a:lnTo>
                  <a:cubicBezTo>
                    <a:pt x="69376" y="25304"/>
                    <a:pt x="69402" y="25148"/>
                    <a:pt x="69435" y="24993"/>
                  </a:cubicBezTo>
                  <a:cubicBezTo>
                    <a:pt x="69453" y="24993"/>
                    <a:pt x="69470" y="24994"/>
                    <a:pt x="69487" y="24994"/>
                  </a:cubicBezTo>
                  <a:cubicBezTo>
                    <a:pt x="69726" y="24994"/>
                    <a:pt x="69960" y="24974"/>
                    <a:pt x="70182" y="24903"/>
                  </a:cubicBezTo>
                  <a:cubicBezTo>
                    <a:pt x="69957" y="24838"/>
                    <a:pt x="69729" y="24773"/>
                    <a:pt x="69501" y="24708"/>
                  </a:cubicBezTo>
                  <a:cubicBezTo>
                    <a:pt x="69546" y="24516"/>
                    <a:pt x="69595" y="24327"/>
                    <a:pt x="69645" y="24136"/>
                  </a:cubicBezTo>
                  <a:cubicBezTo>
                    <a:pt x="69851" y="23346"/>
                    <a:pt x="70057" y="22557"/>
                    <a:pt x="70262" y="21768"/>
                  </a:cubicBezTo>
                  <a:cubicBezTo>
                    <a:pt x="70268" y="21763"/>
                    <a:pt x="70270" y="21761"/>
                    <a:pt x="70274" y="21756"/>
                  </a:cubicBezTo>
                  <a:lnTo>
                    <a:pt x="70274" y="21756"/>
                  </a:lnTo>
                  <a:cubicBezTo>
                    <a:pt x="70432" y="22836"/>
                    <a:pt x="70123" y="23937"/>
                    <a:pt x="70232" y="25025"/>
                  </a:cubicBezTo>
                  <a:cubicBezTo>
                    <a:pt x="70295" y="23633"/>
                    <a:pt x="70583" y="22256"/>
                    <a:pt x="71098" y="20956"/>
                  </a:cubicBezTo>
                  <a:lnTo>
                    <a:pt x="71098" y="20956"/>
                  </a:lnTo>
                  <a:cubicBezTo>
                    <a:pt x="70962" y="21412"/>
                    <a:pt x="70892" y="21887"/>
                    <a:pt x="70874" y="22363"/>
                  </a:cubicBezTo>
                  <a:cubicBezTo>
                    <a:pt x="70841" y="23163"/>
                    <a:pt x="70948" y="23964"/>
                    <a:pt x="71075" y="24758"/>
                  </a:cubicBezTo>
                  <a:cubicBezTo>
                    <a:pt x="71132" y="24262"/>
                    <a:pt x="71187" y="23765"/>
                    <a:pt x="71244" y="23269"/>
                  </a:cubicBezTo>
                  <a:cubicBezTo>
                    <a:pt x="71369" y="22187"/>
                    <a:pt x="71495" y="21103"/>
                    <a:pt x="71673" y="20027"/>
                  </a:cubicBezTo>
                  <a:cubicBezTo>
                    <a:pt x="71691" y="20006"/>
                    <a:pt x="71707" y="19986"/>
                    <a:pt x="71723" y="19963"/>
                  </a:cubicBezTo>
                  <a:lnTo>
                    <a:pt x="71723" y="19963"/>
                  </a:lnTo>
                  <a:cubicBezTo>
                    <a:pt x="71449" y="21436"/>
                    <a:pt x="71658" y="22961"/>
                    <a:pt x="71873" y="24451"/>
                  </a:cubicBezTo>
                  <a:cubicBezTo>
                    <a:pt x="71822" y="22970"/>
                    <a:pt x="71807" y="21465"/>
                    <a:pt x="72117" y="20017"/>
                  </a:cubicBezTo>
                  <a:cubicBezTo>
                    <a:pt x="72164" y="20605"/>
                    <a:pt x="72322" y="21182"/>
                    <a:pt x="72533" y="21744"/>
                  </a:cubicBezTo>
                  <a:cubicBezTo>
                    <a:pt x="72642" y="22636"/>
                    <a:pt x="72791" y="23520"/>
                    <a:pt x="72981" y="24398"/>
                  </a:cubicBezTo>
                  <a:cubicBezTo>
                    <a:pt x="73060" y="23940"/>
                    <a:pt x="72971" y="23474"/>
                    <a:pt x="72897" y="23015"/>
                  </a:cubicBezTo>
                  <a:cubicBezTo>
                    <a:pt x="72862" y="22816"/>
                    <a:pt x="72838" y="22617"/>
                    <a:pt x="72809" y="22416"/>
                  </a:cubicBezTo>
                  <a:lnTo>
                    <a:pt x="72809" y="22416"/>
                  </a:lnTo>
                  <a:cubicBezTo>
                    <a:pt x="72945" y="22724"/>
                    <a:pt x="73089" y="23025"/>
                    <a:pt x="73232" y="23325"/>
                  </a:cubicBezTo>
                  <a:cubicBezTo>
                    <a:pt x="73420" y="23715"/>
                    <a:pt x="73609" y="24108"/>
                    <a:pt x="73870" y="24457"/>
                  </a:cubicBezTo>
                  <a:cubicBezTo>
                    <a:pt x="73500" y="23355"/>
                    <a:pt x="73129" y="22256"/>
                    <a:pt x="72759" y="21155"/>
                  </a:cubicBezTo>
                  <a:cubicBezTo>
                    <a:pt x="72713" y="21019"/>
                    <a:pt x="72667" y="20884"/>
                    <a:pt x="72623" y="20748"/>
                  </a:cubicBezTo>
                  <a:cubicBezTo>
                    <a:pt x="72577" y="20170"/>
                    <a:pt x="72547" y="19591"/>
                    <a:pt x="72540" y="19010"/>
                  </a:cubicBezTo>
                  <a:lnTo>
                    <a:pt x="72540" y="19010"/>
                  </a:lnTo>
                  <a:cubicBezTo>
                    <a:pt x="73279" y="20632"/>
                    <a:pt x="73556" y="22444"/>
                    <a:pt x="74486" y="23971"/>
                  </a:cubicBezTo>
                  <a:cubicBezTo>
                    <a:pt x="74336" y="23574"/>
                    <a:pt x="74185" y="23170"/>
                    <a:pt x="74042" y="22766"/>
                  </a:cubicBezTo>
                  <a:lnTo>
                    <a:pt x="74042" y="22766"/>
                  </a:lnTo>
                  <a:cubicBezTo>
                    <a:pt x="74071" y="22802"/>
                    <a:pt x="74106" y="22829"/>
                    <a:pt x="74154" y="22838"/>
                  </a:cubicBezTo>
                  <a:cubicBezTo>
                    <a:pt x="74052" y="21940"/>
                    <a:pt x="73972" y="21039"/>
                    <a:pt x="73906" y="20137"/>
                  </a:cubicBezTo>
                  <a:lnTo>
                    <a:pt x="73906" y="20137"/>
                  </a:lnTo>
                  <a:cubicBezTo>
                    <a:pt x="74111" y="20646"/>
                    <a:pt x="74316" y="21152"/>
                    <a:pt x="74522" y="21661"/>
                  </a:cubicBezTo>
                  <a:cubicBezTo>
                    <a:pt x="74705" y="22117"/>
                    <a:pt x="74895" y="22578"/>
                    <a:pt x="75176" y="22984"/>
                  </a:cubicBezTo>
                  <a:cubicBezTo>
                    <a:pt x="74991" y="21539"/>
                    <a:pt x="74502" y="20143"/>
                    <a:pt x="73881" y="18812"/>
                  </a:cubicBezTo>
                  <a:cubicBezTo>
                    <a:pt x="73860" y="18766"/>
                    <a:pt x="73838" y="18719"/>
                    <a:pt x="73817" y="18674"/>
                  </a:cubicBezTo>
                  <a:cubicBezTo>
                    <a:pt x="73795" y="18200"/>
                    <a:pt x="73778" y="17724"/>
                    <a:pt x="73765" y="17250"/>
                  </a:cubicBezTo>
                  <a:cubicBezTo>
                    <a:pt x="73771" y="17242"/>
                    <a:pt x="73774" y="17237"/>
                    <a:pt x="73780" y="17229"/>
                  </a:cubicBezTo>
                  <a:cubicBezTo>
                    <a:pt x="74073" y="18484"/>
                    <a:pt x="74516" y="19700"/>
                    <a:pt x="74955" y="20916"/>
                  </a:cubicBezTo>
                  <a:cubicBezTo>
                    <a:pt x="75174" y="21515"/>
                    <a:pt x="75392" y="22117"/>
                    <a:pt x="75661" y="22700"/>
                  </a:cubicBezTo>
                  <a:cubicBezTo>
                    <a:pt x="75055" y="21155"/>
                    <a:pt x="74609" y="19556"/>
                    <a:pt x="74319" y="17929"/>
                  </a:cubicBezTo>
                  <a:lnTo>
                    <a:pt x="74319" y="17929"/>
                  </a:lnTo>
                  <a:cubicBezTo>
                    <a:pt x="74558" y="18594"/>
                    <a:pt x="74926" y="19217"/>
                    <a:pt x="75290" y="19831"/>
                  </a:cubicBezTo>
                  <a:cubicBezTo>
                    <a:pt x="75368" y="19960"/>
                    <a:pt x="75448" y="20086"/>
                    <a:pt x="75535" y="20209"/>
                  </a:cubicBezTo>
                  <a:cubicBezTo>
                    <a:pt x="75842" y="21075"/>
                    <a:pt x="76159" y="21936"/>
                    <a:pt x="76587" y="22753"/>
                  </a:cubicBezTo>
                  <a:cubicBezTo>
                    <a:pt x="76564" y="22286"/>
                    <a:pt x="76337" y="21854"/>
                    <a:pt x="76149" y="21422"/>
                  </a:cubicBezTo>
                  <a:cubicBezTo>
                    <a:pt x="76017" y="21126"/>
                    <a:pt x="75907" y="20825"/>
                    <a:pt x="75800" y="20522"/>
                  </a:cubicBezTo>
                  <a:lnTo>
                    <a:pt x="75800" y="20522"/>
                  </a:lnTo>
                  <a:cubicBezTo>
                    <a:pt x="75894" y="20615"/>
                    <a:pt x="75988" y="20702"/>
                    <a:pt x="76080" y="20795"/>
                  </a:cubicBezTo>
                  <a:cubicBezTo>
                    <a:pt x="76367" y="21078"/>
                    <a:pt x="76616" y="21397"/>
                    <a:pt x="76817" y="21743"/>
                  </a:cubicBezTo>
                  <a:cubicBezTo>
                    <a:pt x="76576" y="20980"/>
                    <a:pt x="76208" y="20261"/>
                    <a:pt x="75843" y="19547"/>
                  </a:cubicBezTo>
                  <a:cubicBezTo>
                    <a:pt x="75634" y="19136"/>
                    <a:pt x="75419" y="18724"/>
                    <a:pt x="75167" y="18337"/>
                  </a:cubicBezTo>
                  <a:cubicBezTo>
                    <a:pt x="74973" y="17616"/>
                    <a:pt x="74773" y="16898"/>
                    <a:pt x="74501" y="16202"/>
                  </a:cubicBezTo>
                  <a:cubicBezTo>
                    <a:pt x="74502" y="16200"/>
                    <a:pt x="74503" y="16198"/>
                    <a:pt x="74505" y="16195"/>
                  </a:cubicBezTo>
                  <a:cubicBezTo>
                    <a:pt x="75322" y="17401"/>
                    <a:pt x="75972" y="18710"/>
                    <a:pt x="76435" y="20079"/>
                  </a:cubicBezTo>
                  <a:cubicBezTo>
                    <a:pt x="76665" y="20758"/>
                    <a:pt x="76855" y="21469"/>
                    <a:pt x="77297" y="22044"/>
                  </a:cubicBezTo>
                  <a:cubicBezTo>
                    <a:pt x="76897" y="20863"/>
                    <a:pt x="76517" y="19677"/>
                    <a:pt x="76153" y="18486"/>
                  </a:cubicBezTo>
                  <a:cubicBezTo>
                    <a:pt x="75988" y="17945"/>
                    <a:pt x="75829" y="17401"/>
                    <a:pt x="75671" y="16857"/>
                  </a:cubicBezTo>
                  <a:lnTo>
                    <a:pt x="75671" y="16857"/>
                  </a:lnTo>
                  <a:cubicBezTo>
                    <a:pt x="75864" y="17237"/>
                    <a:pt x="76081" y="17608"/>
                    <a:pt x="76301" y="17975"/>
                  </a:cubicBezTo>
                  <a:cubicBezTo>
                    <a:pt x="76501" y="18532"/>
                    <a:pt x="76722" y="19084"/>
                    <a:pt x="76960" y="19629"/>
                  </a:cubicBezTo>
                  <a:cubicBezTo>
                    <a:pt x="77204" y="20180"/>
                    <a:pt x="77470" y="20738"/>
                    <a:pt x="77894" y="21181"/>
                  </a:cubicBezTo>
                  <a:cubicBezTo>
                    <a:pt x="77571" y="20388"/>
                    <a:pt x="77247" y="19599"/>
                    <a:pt x="76940" y="18797"/>
                  </a:cubicBezTo>
                  <a:lnTo>
                    <a:pt x="76940" y="18797"/>
                  </a:lnTo>
                  <a:cubicBezTo>
                    <a:pt x="76994" y="18848"/>
                    <a:pt x="77047" y="18898"/>
                    <a:pt x="77098" y="18948"/>
                  </a:cubicBezTo>
                  <a:cubicBezTo>
                    <a:pt x="77384" y="19232"/>
                    <a:pt x="77634" y="19551"/>
                    <a:pt x="77834" y="19895"/>
                  </a:cubicBezTo>
                  <a:cubicBezTo>
                    <a:pt x="77596" y="19133"/>
                    <a:pt x="77227" y="18415"/>
                    <a:pt x="76861" y="17700"/>
                  </a:cubicBezTo>
                  <a:cubicBezTo>
                    <a:pt x="76626" y="17244"/>
                    <a:pt x="76390" y="16785"/>
                    <a:pt x="76099" y="16361"/>
                  </a:cubicBezTo>
                  <a:cubicBezTo>
                    <a:pt x="76044" y="16186"/>
                    <a:pt x="75991" y="16010"/>
                    <a:pt x="75941" y="15836"/>
                  </a:cubicBezTo>
                  <a:cubicBezTo>
                    <a:pt x="75865" y="15570"/>
                    <a:pt x="75762" y="15287"/>
                    <a:pt x="75756" y="15011"/>
                  </a:cubicBezTo>
                  <a:cubicBezTo>
                    <a:pt x="75752" y="14932"/>
                    <a:pt x="75749" y="14860"/>
                    <a:pt x="75742" y="14789"/>
                  </a:cubicBezTo>
                  <a:lnTo>
                    <a:pt x="75742" y="14789"/>
                  </a:lnTo>
                  <a:cubicBezTo>
                    <a:pt x="76046" y="15749"/>
                    <a:pt x="76422" y="16685"/>
                    <a:pt x="76877" y="17586"/>
                  </a:cubicBezTo>
                  <a:cubicBezTo>
                    <a:pt x="77059" y="17946"/>
                    <a:pt x="77254" y="18302"/>
                    <a:pt x="77492" y="18630"/>
                  </a:cubicBezTo>
                  <a:cubicBezTo>
                    <a:pt x="77546" y="18704"/>
                    <a:pt x="77603" y="18777"/>
                    <a:pt x="77661" y="18849"/>
                  </a:cubicBezTo>
                  <a:cubicBezTo>
                    <a:pt x="77962" y="19570"/>
                    <a:pt x="78309" y="20266"/>
                    <a:pt x="78747" y="20917"/>
                  </a:cubicBezTo>
                  <a:cubicBezTo>
                    <a:pt x="78594" y="20437"/>
                    <a:pt x="78416" y="19965"/>
                    <a:pt x="78234" y="19493"/>
                  </a:cubicBezTo>
                  <a:lnTo>
                    <a:pt x="78234" y="19493"/>
                  </a:lnTo>
                  <a:cubicBezTo>
                    <a:pt x="78443" y="19720"/>
                    <a:pt x="78654" y="19945"/>
                    <a:pt x="78866" y="20173"/>
                  </a:cubicBezTo>
                  <a:cubicBezTo>
                    <a:pt x="79011" y="20330"/>
                    <a:pt x="79163" y="20489"/>
                    <a:pt x="79362" y="20579"/>
                  </a:cubicBezTo>
                  <a:cubicBezTo>
                    <a:pt x="79260" y="20324"/>
                    <a:pt x="79126" y="20082"/>
                    <a:pt x="78965" y="19859"/>
                  </a:cubicBezTo>
                  <a:cubicBezTo>
                    <a:pt x="78694" y="19491"/>
                    <a:pt x="78346" y="19182"/>
                    <a:pt x="78056" y="18825"/>
                  </a:cubicBezTo>
                  <a:cubicBezTo>
                    <a:pt x="77993" y="18747"/>
                    <a:pt x="77935" y="18668"/>
                    <a:pt x="77876" y="18588"/>
                  </a:cubicBezTo>
                  <a:cubicBezTo>
                    <a:pt x="77697" y="18138"/>
                    <a:pt x="77520" y="17688"/>
                    <a:pt x="77361" y="17234"/>
                  </a:cubicBezTo>
                  <a:cubicBezTo>
                    <a:pt x="77282" y="17004"/>
                    <a:pt x="77206" y="16775"/>
                    <a:pt x="77135" y="16544"/>
                  </a:cubicBezTo>
                  <a:lnTo>
                    <a:pt x="77135" y="16544"/>
                  </a:lnTo>
                  <a:cubicBezTo>
                    <a:pt x="77231" y="16706"/>
                    <a:pt x="77331" y="16868"/>
                    <a:pt x="77454" y="17013"/>
                  </a:cubicBezTo>
                  <a:cubicBezTo>
                    <a:pt x="77589" y="17172"/>
                    <a:pt x="77747" y="17311"/>
                    <a:pt x="77894" y="17457"/>
                  </a:cubicBezTo>
                  <a:cubicBezTo>
                    <a:pt x="77995" y="17558"/>
                    <a:pt x="78091" y="17665"/>
                    <a:pt x="78181" y="17773"/>
                  </a:cubicBezTo>
                  <a:cubicBezTo>
                    <a:pt x="78194" y="17807"/>
                    <a:pt x="78205" y="17841"/>
                    <a:pt x="78217" y="17874"/>
                  </a:cubicBezTo>
                  <a:cubicBezTo>
                    <a:pt x="78380" y="18296"/>
                    <a:pt x="78594" y="18697"/>
                    <a:pt x="78855" y="19070"/>
                  </a:cubicBezTo>
                  <a:cubicBezTo>
                    <a:pt x="78816" y="18769"/>
                    <a:pt x="78714" y="18479"/>
                    <a:pt x="78607" y="18194"/>
                  </a:cubicBezTo>
                  <a:cubicBezTo>
                    <a:pt x="78367" y="17550"/>
                    <a:pt x="78101" y="16914"/>
                    <a:pt x="77826" y="16286"/>
                  </a:cubicBezTo>
                  <a:lnTo>
                    <a:pt x="77826" y="16286"/>
                  </a:lnTo>
                  <a:cubicBezTo>
                    <a:pt x="77950" y="16425"/>
                    <a:pt x="78091" y="16553"/>
                    <a:pt x="78224" y="16685"/>
                  </a:cubicBezTo>
                  <a:cubicBezTo>
                    <a:pt x="78511" y="16969"/>
                    <a:pt x="78760" y="17287"/>
                    <a:pt x="78961" y="17634"/>
                  </a:cubicBezTo>
                  <a:cubicBezTo>
                    <a:pt x="78929" y="17528"/>
                    <a:pt x="78889" y="17427"/>
                    <a:pt x="78852" y="17325"/>
                  </a:cubicBezTo>
                  <a:lnTo>
                    <a:pt x="78852" y="17325"/>
                  </a:lnTo>
                  <a:cubicBezTo>
                    <a:pt x="78968" y="17495"/>
                    <a:pt x="79084" y="17662"/>
                    <a:pt x="79203" y="17830"/>
                  </a:cubicBezTo>
                  <a:cubicBezTo>
                    <a:pt x="79219" y="17851"/>
                    <a:pt x="79237" y="17874"/>
                    <a:pt x="79253" y="17899"/>
                  </a:cubicBezTo>
                  <a:cubicBezTo>
                    <a:pt x="79431" y="18147"/>
                    <a:pt x="79613" y="18390"/>
                    <a:pt x="79801" y="18631"/>
                  </a:cubicBezTo>
                  <a:cubicBezTo>
                    <a:pt x="79864" y="18711"/>
                    <a:pt x="79940" y="18797"/>
                    <a:pt x="80043" y="18810"/>
                  </a:cubicBezTo>
                  <a:cubicBezTo>
                    <a:pt x="79715" y="18074"/>
                    <a:pt x="79319" y="17364"/>
                    <a:pt x="78860" y="16696"/>
                  </a:cubicBezTo>
                  <a:cubicBezTo>
                    <a:pt x="78337" y="15892"/>
                    <a:pt x="77919" y="15062"/>
                    <a:pt x="77490" y="14238"/>
                  </a:cubicBezTo>
                  <a:lnTo>
                    <a:pt x="75833" y="13785"/>
                  </a:lnTo>
                  <a:cubicBezTo>
                    <a:pt x="75730" y="13817"/>
                    <a:pt x="75628" y="13848"/>
                    <a:pt x="75527" y="13879"/>
                  </a:cubicBezTo>
                  <a:cubicBezTo>
                    <a:pt x="72789" y="14300"/>
                    <a:pt x="70052" y="14726"/>
                    <a:pt x="67364" y="15375"/>
                  </a:cubicBezTo>
                  <a:cubicBezTo>
                    <a:pt x="67664" y="15386"/>
                    <a:pt x="67964" y="15392"/>
                    <a:pt x="68265" y="15392"/>
                  </a:cubicBezTo>
                  <a:cubicBezTo>
                    <a:pt x="69209" y="15392"/>
                    <a:pt x="70155" y="15336"/>
                    <a:pt x="71092" y="15227"/>
                  </a:cubicBezTo>
                  <a:lnTo>
                    <a:pt x="71092" y="15227"/>
                  </a:lnTo>
                  <a:cubicBezTo>
                    <a:pt x="70771" y="15325"/>
                    <a:pt x="70453" y="15421"/>
                    <a:pt x="70132" y="15520"/>
                  </a:cubicBezTo>
                  <a:cubicBezTo>
                    <a:pt x="69650" y="15666"/>
                    <a:pt x="69129" y="15838"/>
                    <a:pt x="68848" y="16243"/>
                  </a:cubicBezTo>
                  <a:cubicBezTo>
                    <a:pt x="70628" y="15915"/>
                    <a:pt x="72368" y="15396"/>
                    <a:pt x="74029" y="14703"/>
                  </a:cubicBezTo>
                  <a:cubicBezTo>
                    <a:pt x="74221" y="14655"/>
                    <a:pt x="74410" y="14611"/>
                    <a:pt x="74602" y="14561"/>
                  </a:cubicBezTo>
                  <a:cubicBezTo>
                    <a:pt x="74869" y="14488"/>
                    <a:pt x="75323" y="14317"/>
                    <a:pt x="75623" y="14142"/>
                  </a:cubicBezTo>
                  <a:lnTo>
                    <a:pt x="75623" y="14142"/>
                  </a:lnTo>
                  <a:cubicBezTo>
                    <a:pt x="75585" y="14204"/>
                    <a:pt x="75548" y="14266"/>
                    <a:pt x="75511" y="14329"/>
                  </a:cubicBezTo>
                  <a:cubicBezTo>
                    <a:pt x="75465" y="14400"/>
                    <a:pt x="75419" y="14469"/>
                    <a:pt x="75375" y="14539"/>
                  </a:cubicBezTo>
                  <a:cubicBezTo>
                    <a:pt x="74202" y="14824"/>
                    <a:pt x="73029" y="15392"/>
                    <a:pt x="71856" y="15998"/>
                  </a:cubicBezTo>
                  <a:cubicBezTo>
                    <a:pt x="70632" y="16163"/>
                    <a:pt x="69415" y="16388"/>
                    <a:pt x="68216" y="16676"/>
                  </a:cubicBezTo>
                  <a:cubicBezTo>
                    <a:pt x="68546" y="16721"/>
                    <a:pt x="68878" y="16739"/>
                    <a:pt x="69210" y="16739"/>
                  </a:cubicBezTo>
                  <a:cubicBezTo>
                    <a:pt x="69667" y="16739"/>
                    <a:pt x="70125" y="16704"/>
                    <a:pt x="70582" y="16655"/>
                  </a:cubicBezTo>
                  <a:lnTo>
                    <a:pt x="70582" y="16655"/>
                  </a:lnTo>
                  <a:cubicBezTo>
                    <a:pt x="69511" y="17198"/>
                    <a:pt x="68441" y="17694"/>
                    <a:pt x="67367" y="17952"/>
                  </a:cubicBezTo>
                  <a:cubicBezTo>
                    <a:pt x="68941" y="17712"/>
                    <a:pt x="70482" y="17155"/>
                    <a:pt x="71967" y="16476"/>
                  </a:cubicBezTo>
                  <a:cubicBezTo>
                    <a:pt x="72344" y="16424"/>
                    <a:pt x="72719" y="16367"/>
                    <a:pt x="73092" y="16294"/>
                  </a:cubicBezTo>
                  <a:lnTo>
                    <a:pt x="73092" y="16294"/>
                  </a:lnTo>
                  <a:cubicBezTo>
                    <a:pt x="71506" y="16917"/>
                    <a:pt x="70012" y="17500"/>
                    <a:pt x="68254" y="18045"/>
                  </a:cubicBezTo>
                  <a:cubicBezTo>
                    <a:pt x="70447" y="17450"/>
                    <a:pt x="71939" y="17024"/>
                    <a:pt x="74118" y="16433"/>
                  </a:cubicBezTo>
                  <a:lnTo>
                    <a:pt x="74118" y="16433"/>
                  </a:lnTo>
                  <a:cubicBezTo>
                    <a:pt x="74114" y="16440"/>
                    <a:pt x="74109" y="16445"/>
                    <a:pt x="74104" y="16454"/>
                  </a:cubicBezTo>
                  <a:cubicBezTo>
                    <a:pt x="72011" y="17549"/>
                    <a:pt x="70252" y="18316"/>
                    <a:pt x="68197" y="19106"/>
                  </a:cubicBezTo>
                  <a:cubicBezTo>
                    <a:pt x="67888" y="19103"/>
                    <a:pt x="67575" y="19044"/>
                    <a:pt x="67270" y="18991"/>
                  </a:cubicBezTo>
                  <a:cubicBezTo>
                    <a:pt x="66407" y="18840"/>
                    <a:pt x="65063" y="18816"/>
                    <a:pt x="64131" y="18810"/>
                  </a:cubicBezTo>
                  <a:cubicBezTo>
                    <a:pt x="65336" y="18423"/>
                    <a:pt x="66545" y="18049"/>
                    <a:pt x="67750" y="17662"/>
                  </a:cubicBezTo>
                  <a:cubicBezTo>
                    <a:pt x="67790" y="17649"/>
                    <a:pt x="67768" y="17596"/>
                    <a:pt x="67730" y="17596"/>
                  </a:cubicBezTo>
                  <a:cubicBezTo>
                    <a:pt x="67727" y="17596"/>
                    <a:pt x="67723" y="17597"/>
                    <a:pt x="67718" y="17598"/>
                  </a:cubicBezTo>
                  <a:cubicBezTo>
                    <a:pt x="66864" y="17844"/>
                    <a:pt x="66010" y="18098"/>
                    <a:pt x="65159" y="18357"/>
                  </a:cubicBezTo>
                  <a:cubicBezTo>
                    <a:pt x="65911" y="17746"/>
                    <a:pt x="66645" y="16855"/>
                    <a:pt x="67215" y="16099"/>
                  </a:cubicBezTo>
                  <a:lnTo>
                    <a:pt x="67215" y="16099"/>
                  </a:lnTo>
                  <a:cubicBezTo>
                    <a:pt x="66926" y="16479"/>
                    <a:pt x="66565" y="16803"/>
                    <a:pt x="66209" y="17123"/>
                  </a:cubicBezTo>
                  <a:cubicBezTo>
                    <a:pt x="65693" y="17583"/>
                    <a:pt x="65179" y="18045"/>
                    <a:pt x="64663" y="18504"/>
                  </a:cubicBezTo>
                  <a:cubicBezTo>
                    <a:pt x="65050" y="17678"/>
                    <a:pt x="65781" y="17052"/>
                    <a:pt x="66206" y="16245"/>
                  </a:cubicBezTo>
                  <a:lnTo>
                    <a:pt x="66206" y="16245"/>
                  </a:lnTo>
                  <a:cubicBezTo>
                    <a:pt x="65590" y="17088"/>
                    <a:pt x="64848" y="17837"/>
                    <a:pt x="64006" y="18466"/>
                  </a:cubicBezTo>
                  <a:cubicBezTo>
                    <a:pt x="63842" y="18392"/>
                    <a:pt x="63672" y="18322"/>
                    <a:pt x="63503" y="18253"/>
                  </a:cubicBezTo>
                  <a:cubicBezTo>
                    <a:pt x="64016" y="17526"/>
                    <a:pt x="64413" y="16711"/>
                    <a:pt x="64799" y="15905"/>
                  </a:cubicBezTo>
                  <a:lnTo>
                    <a:pt x="64799" y="15905"/>
                  </a:lnTo>
                  <a:cubicBezTo>
                    <a:pt x="64322" y="16679"/>
                    <a:pt x="63824" y="17453"/>
                    <a:pt x="63244" y="18150"/>
                  </a:cubicBezTo>
                  <a:cubicBezTo>
                    <a:pt x="63103" y="18098"/>
                    <a:pt x="62963" y="18049"/>
                    <a:pt x="62820" y="18001"/>
                  </a:cubicBezTo>
                  <a:cubicBezTo>
                    <a:pt x="63156" y="17367"/>
                    <a:pt x="63465" y="16719"/>
                    <a:pt x="63746" y="16060"/>
                  </a:cubicBezTo>
                  <a:cubicBezTo>
                    <a:pt x="63787" y="16228"/>
                    <a:pt x="63834" y="16394"/>
                    <a:pt x="63890" y="16554"/>
                  </a:cubicBezTo>
                  <a:cubicBezTo>
                    <a:pt x="63860" y="16345"/>
                    <a:pt x="63833" y="16132"/>
                    <a:pt x="63803" y="15919"/>
                  </a:cubicBezTo>
                  <a:cubicBezTo>
                    <a:pt x="63869" y="15762"/>
                    <a:pt x="63939" y="15606"/>
                    <a:pt x="64004" y="15444"/>
                  </a:cubicBezTo>
                  <a:lnTo>
                    <a:pt x="64004" y="15444"/>
                  </a:lnTo>
                  <a:cubicBezTo>
                    <a:pt x="63918" y="15535"/>
                    <a:pt x="63846" y="15637"/>
                    <a:pt x="63780" y="15740"/>
                  </a:cubicBezTo>
                  <a:cubicBezTo>
                    <a:pt x="63768" y="15657"/>
                    <a:pt x="63756" y="15576"/>
                    <a:pt x="63746" y="15491"/>
                  </a:cubicBezTo>
                  <a:lnTo>
                    <a:pt x="63746" y="15491"/>
                  </a:lnTo>
                  <a:cubicBezTo>
                    <a:pt x="63761" y="15528"/>
                    <a:pt x="63784" y="15561"/>
                    <a:pt x="63824" y="15578"/>
                  </a:cubicBezTo>
                  <a:cubicBezTo>
                    <a:pt x="63985" y="14028"/>
                    <a:pt x="64217" y="12484"/>
                    <a:pt x="64512" y="10955"/>
                  </a:cubicBezTo>
                  <a:cubicBezTo>
                    <a:pt x="64518" y="10950"/>
                    <a:pt x="64519" y="10948"/>
                    <a:pt x="64522" y="10946"/>
                  </a:cubicBezTo>
                  <a:cubicBezTo>
                    <a:pt x="64537" y="12017"/>
                    <a:pt x="64677" y="13085"/>
                    <a:pt x="64816" y="14149"/>
                  </a:cubicBezTo>
                  <a:cubicBezTo>
                    <a:pt x="64886" y="14673"/>
                    <a:pt x="64957" y="15199"/>
                    <a:pt x="65070" y="15716"/>
                  </a:cubicBezTo>
                  <a:cubicBezTo>
                    <a:pt x="64812" y="14089"/>
                    <a:pt x="64749" y="12434"/>
                    <a:pt x="64884" y="10796"/>
                  </a:cubicBezTo>
                  <a:lnTo>
                    <a:pt x="64186" y="10604"/>
                  </a:lnTo>
                  <a:cubicBezTo>
                    <a:pt x="62165" y="11150"/>
                    <a:pt x="60462" y="11465"/>
                    <a:pt x="58283" y="11796"/>
                  </a:cubicBezTo>
                  <a:cubicBezTo>
                    <a:pt x="59557" y="11627"/>
                    <a:pt x="60298" y="11612"/>
                    <a:pt x="61140" y="11612"/>
                  </a:cubicBezTo>
                  <a:cubicBezTo>
                    <a:pt x="61327" y="11612"/>
                    <a:pt x="61519" y="11613"/>
                    <a:pt x="61723" y="11613"/>
                  </a:cubicBezTo>
                  <a:cubicBezTo>
                    <a:pt x="62217" y="11613"/>
                    <a:pt x="62780" y="11608"/>
                    <a:pt x="63512" y="11578"/>
                  </a:cubicBezTo>
                  <a:lnTo>
                    <a:pt x="63512" y="11578"/>
                  </a:lnTo>
                  <a:cubicBezTo>
                    <a:pt x="61379" y="12474"/>
                    <a:pt x="60193" y="12387"/>
                    <a:pt x="58230" y="13119"/>
                  </a:cubicBezTo>
                  <a:cubicBezTo>
                    <a:pt x="57693" y="12881"/>
                    <a:pt x="57125" y="12702"/>
                    <a:pt x="56552" y="12549"/>
                  </a:cubicBezTo>
                  <a:cubicBezTo>
                    <a:pt x="57276" y="12476"/>
                    <a:pt x="57993" y="12421"/>
                    <a:pt x="58689" y="12421"/>
                  </a:cubicBezTo>
                  <a:cubicBezTo>
                    <a:pt x="59143" y="12421"/>
                    <a:pt x="59588" y="12444"/>
                    <a:pt x="60019" y="12503"/>
                  </a:cubicBezTo>
                  <a:cubicBezTo>
                    <a:pt x="58930" y="12261"/>
                    <a:pt x="57801" y="12169"/>
                    <a:pt x="56661" y="12169"/>
                  </a:cubicBezTo>
                  <a:cubicBezTo>
                    <a:pt x="56174" y="12169"/>
                    <a:pt x="55686" y="12186"/>
                    <a:pt x="55198" y="12215"/>
                  </a:cubicBezTo>
                  <a:cubicBezTo>
                    <a:pt x="54829" y="12126"/>
                    <a:pt x="54457" y="12043"/>
                    <a:pt x="54084" y="11978"/>
                  </a:cubicBezTo>
                  <a:cubicBezTo>
                    <a:pt x="54447" y="11977"/>
                    <a:pt x="54806" y="11975"/>
                    <a:pt x="55164" y="11975"/>
                  </a:cubicBezTo>
                  <a:cubicBezTo>
                    <a:pt x="56481" y="11975"/>
                    <a:pt x="57782" y="11994"/>
                    <a:pt x="59227" y="12096"/>
                  </a:cubicBezTo>
                  <a:cubicBezTo>
                    <a:pt x="57168" y="11879"/>
                    <a:pt x="55699" y="11739"/>
                    <a:pt x="53756" y="11537"/>
                  </a:cubicBezTo>
                  <a:cubicBezTo>
                    <a:pt x="53737" y="11494"/>
                    <a:pt x="53720" y="11451"/>
                    <a:pt x="53704" y="11408"/>
                  </a:cubicBezTo>
                  <a:cubicBezTo>
                    <a:pt x="54007" y="11376"/>
                    <a:pt x="54300" y="11349"/>
                    <a:pt x="54593" y="11323"/>
                  </a:cubicBezTo>
                  <a:cubicBezTo>
                    <a:pt x="54624" y="11372"/>
                    <a:pt x="54653" y="11422"/>
                    <a:pt x="54686" y="11471"/>
                  </a:cubicBezTo>
                  <a:cubicBezTo>
                    <a:pt x="54669" y="11421"/>
                    <a:pt x="54650" y="11370"/>
                    <a:pt x="54636" y="11320"/>
                  </a:cubicBezTo>
                  <a:cubicBezTo>
                    <a:pt x="56277" y="11180"/>
                    <a:pt x="57764" y="11129"/>
                    <a:pt x="59394" y="11129"/>
                  </a:cubicBezTo>
                  <a:cubicBezTo>
                    <a:pt x="60006" y="11129"/>
                    <a:pt x="60637" y="11136"/>
                    <a:pt x="61305" y="11148"/>
                  </a:cubicBezTo>
                  <a:cubicBezTo>
                    <a:pt x="58838" y="11057"/>
                    <a:pt x="58058" y="10771"/>
                    <a:pt x="55785" y="10442"/>
                  </a:cubicBezTo>
                  <a:cubicBezTo>
                    <a:pt x="56958" y="10420"/>
                    <a:pt x="58129" y="10402"/>
                    <a:pt x="59301" y="10390"/>
                  </a:cubicBezTo>
                  <a:cubicBezTo>
                    <a:pt x="59634" y="10389"/>
                    <a:pt x="59965" y="10384"/>
                    <a:pt x="60297" y="10383"/>
                  </a:cubicBezTo>
                  <a:lnTo>
                    <a:pt x="60297" y="10383"/>
                  </a:lnTo>
                  <a:cubicBezTo>
                    <a:pt x="59917" y="10447"/>
                    <a:pt x="59539" y="10496"/>
                    <a:pt x="59168" y="10509"/>
                  </a:cubicBezTo>
                  <a:cubicBezTo>
                    <a:pt x="59339" y="10518"/>
                    <a:pt x="59510" y="10522"/>
                    <a:pt x="59682" y="10522"/>
                  </a:cubicBezTo>
                  <a:cubicBezTo>
                    <a:pt x="60666" y="10522"/>
                    <a:pt x="61660" y="10387"/>
                    <a:pt x="62648" y="10182"/>
                  </a:cubicBezTo>
                  <a:lnTo>
                    <a:pt x="61967" y="9996"/>
                  </a:lnTo>
                  <a:cubicBezTo>
                    <a:pt x="61477" y="10131"/>
                    <a:pt x="60992" y="10252"/>
                    <a:pt x="60512" y="10346"/>
                  </a:cubicBezTo>
                  <a:cubicBezTo>
                    <a:pt x="59535" y="10158"/>
                    <a:pt x="58539" y="9996"/>
                    <a:pt x="57553" y="9960"/>
                  </a:cubicBezTo>
                  <a:cubicBezTo>
                    <a:pt x="58675" y="9871"/>
                    <a:pt x="59661" y="9881"/>
                    <a:pt x="60893" y="9704"/>
                  </a:cubicBezTo>
                  <a:lnTo>
                    <a:pt x="59553" y="9338"/>
                  </a:lnTo>
                  <a:cubicBezTo>
                    <a:pt x="59384" y="9334"/>
                    <a:pt x="59216" y="9331"/>
                    <a:pt x="59046" y="9331"/>
                  </a:cubicBezTo>
                  <a:cubicBezTo>
                    <a:pt x="59161" y="9321"/>
                    <a:pt x="59277" y="9308"/>
                    <a:pt x="59391" y="9295"/>
                  </a:cubicBezTo>
                  <a:lnTo>
                    <a:pt x="58387" y="9020"/>
                  </a:lnTo>
                  <a:cubicBezTo>
                    <a:pt x="58048" y="9073"/>
                    <a:pt x="57710" y="9137"/>
                    <a:pt x="57375" y="9212"/>
                  </a:cubicBezTo>
                  <a:cubicBezTo>
                    <a:pt x="57012" y="9291"/>
                    <a:pt x="56661" y="9420"/>
                    <a:pt x="56301" y="9513"/>
                  </a:cubicBezTo>
                  <a:cubicBezTo>
                    <a:pt x="56711" y="9266"/>
                    <a:pt x="57124" y="9027"/>
                    <a:pt x="57540" y="8791"/>
                  </a:cubicBezTo>
                  <a:lnTo>
                    <a:pt x="56968" y="8633"/>
                  </a:lnTo>
                  <a:cubicBezTo>
                    <a:pt x="56889" y="8769"/>
                    <a:pt x="56812" y="8900"/>
                    <a:pt x="56733" y="9034"/>
                  </a:cubicBezTo>
                  <a:cubicBezTo>
                    <a:pt x="56710" y="9049"/>
                    <a:pt x="56687" y="9061"/>
                    <a:pt x="56664" y="9076"/>
                  </a:cubicBezTo>
                  <a:cubicBezTo>
                    <a:pt x="56757" y="8927"/>
                    <a:pt x="56843" y="8776"/>
                    <a:pt x="56922" y="8621"/>
                  </a:cubicBezTo>
                  <a:lnTo>
                    <a:pt x="56544" y="8518"/>
                  </a:lnTo>
                  <a:cubicBezTo>
                    <a:pt x="56470" y="8640"/>
                    <a:pt x="56393" y="8762"/>
                    <a:pt x="56316" y="8882"/>
                  </a:cubicBezTo>
                  <a:cubicBezTo>
                    <a:pt x="56356" y="8749"/>
                    <a:pt x="56389" y="8617"/>
                    <a:pt x="56417" y="8484"/>
                  </a:cubicBezTo>
                  <a:lnTo>
                    <a:pt x="55997" y="8369"/>
                  </a:lnTo>
                  <a:cubicBezTo>
                    <a:pt x="55997" y="8371"/>
                    <a:pt x="55995" y="8375"/>
                    <a:pt x="55995" y="8376"/>
                  </a:cubicBezTo>
                  <a:cubicBezTo>
                    <a:pt x="55995" y="8374"/>
                    <a:pt x="55993" y="8371"/>
                    <a:pt x="55993" y="8369"/>
                  </a:cubicBezTo>
                  <a:lnTo>
                    <a:pt x="55868" y="8335"/>
                  </a:lnTo>
                  <a:lnTo>
                    <a:pt x="55868" y="8335"/>
                  </a:lnTo>
                  <a:cubicBezTo>
                    <a:pt x="55907" y="8388"/>
                    <a:pt x="55943" y="8438"/>
                    <a:pt x="55963" y="8474"/>
                  </a:cubicBezTo>
                  <a:cubicBezTo>
                    <a:pt x="55909" y="8646"/>
                    <a:pt x="55856" y="8815"/>
                    <a:pt x="55797" y="8986"/>
                  </a:cubicBezTo>
                  <a:cubicBezTo>
                    <a:pt x="55718" y="8821"/>
                    <a:pt x="55633" y="8660"/>
                    <a:pt x="55547" y="8498"/>
                  </a:cubicBezTo>
                  <a:cubicBezTo>
                    <a:pt x="55550" y="8417"/>
                    <a:pt x="55555" y="8333"/>
                    <a:pt x="55557" y="8249"/>
                  </a:cubicBezTo>
                  <a:lnTo>
                    <a:pt x="54719" y="8020"/>
                  </a:lnTo>
                  <a:cubicBezTo>
                    <a:pt x="54710" y="8055"/>
                    <a:pt x="54700" y="8088"/>
                    <a:pt x="54689" y="8123"/>
                  </a:cubicBezTo>
                  <a:cubicBezTo>
                    <a:pt x="54689" y="8087"/>
                    <a:pt x="54689" y="8047"/>
                    <a:pt x="54687" y="8011"/>
                  </a:cubicBezTo>
                  <a:lnTo>
                    <a:pt x="53491" y="7686"/>
                  </a:lnTo>
                  <a:lnTo>
                    <a:pt x="53491" y="7686"/>
                  </a:lnTo>
                  <a:cubicBezTo>
                    <a:pt x="53597" y="7793"/>
                    <a:pt x="53709" y="7895"/>
                    <a:pt x="53815" y="8001"/>
                  </a:cubicBezTo>
                  <a:cubicBezTo>
                    <a:pt x="53780" y="8292"/>
                    <a:pt x="53749" y="8583"/>
                    <a:pt x="53706" y="8875"/>
                  </a:cubicBezTo>
                  <a:cubicBezTo>
                    <a:pt x="53564" y="8514"/>
                    <a:pt x="53426" y="8153"/>
                    <a:pt x="53297" y="7789"/>
                  </a:cubicBezTo>
                  <a:cubicBezTo>
                    <a:pt x="53277" y="7731"/>
                    <a:pt x="53260" y="7674"/>
                    <a:pt x="53240" y="7617"/>
                  </a:cubicBezTo>
                  <a:lnTo>
                    <a:pt x="52469" y="7406"/>
                  </a:lnTo>
                  <a:lnTo>
                    <a:pt x="52469" y="7406"/>
                  </a:lnTo>
                  <a:cubicBezTo>
                    <a:pt x="52530" y="7542"/>
                    <a:pt x="52594" y="7680"/>
                    <a:pt x="52659" y="7815"/>
                  </a:cubicBezTo>
                  <a:cubicBezTo>
                    <a:pt x="52665" y="7866"/>
                    <a:pt x="52668" y="7919"/>
                    <a:pt x="52675" y="7972"/>
                  </a:cubicBezTo>
                  <a:cubicBezTo>
                    <a:pt x="52677" y="7989"/>
                    <a:pt x="52680" y="8005"/>
                    <a:pt x="52681" y="8022"/>
                  </a:cubicBezTo>
                  <a:cubicBezTo>
                    <a:pt x="52566" y="7800"/>
                    <a:pt x="52444" y="7580"/>
                    <a:pt x="52317" y="7363"/>
                  </a:cubicBezTo>
                  <a:lnTo>
                    <a:pt x="48361" y="6282"/>
                  </a:lnTo>
                  <a:cubicBezTo>
                    <a:pt x="48168" y="6378"/>
                    <a:pt x="47974" y="6477"/>
                    <a:pt x="47781" y="6576"/>
                  </a:cubicBezTo>
                  <a:cubicBezTo>
                    <a:pt x="46557" y="6743"/>
                    <a:pt x="45341" y="6969"/>
                    <a:pt x="44140" y="7257"/>
                  </a:cubicBezTo>
                  <a:cubicBezTo>
                    <a:pt x="44469" y="7302"/>
                    <a:pt x="44800" y="7320"/>
                    <a:pt x="45131" y="7320"/>
                  </a:cubicBezTo>
                  <a:cubicBezTo>
                    <a:pt x="45589" y="7320"/>
                    <a:pt x="46049" y="7285"/>
                    <a:pt x="46507" y="7234"/>
                  </a:cubicBezTo>
                  <a:lnTo>
                    <a:pt x="46507" y="7234"/>
                  </a:lnTo>
                  <a:cubicBezTo>
                    <a:pt x="45436" y="7779"/>
                    <a:pt x="44364" y="8275"/>
                    <a:pt x="43293" y="8531"/>
                  </a:cubicBezTo>
                  <a:cubicBezTo>
                    <a:pt x="44864" y="8292"/>
                    <a:pt x="46405" y="7736"/>
                    <a:pt x="47890" y="7055"/>
                  </a:cubicBezTo>
                  <a:cubicBezTo>
                    <a:pt x="48268" y="7002"/>
                    <a:pt x="48645" y="6947"/>
                    <a:pt x="49015" y="6873"/>
                  </a:cubicBezTo>
                  <a:lnTo>
                    <a:pt x="49015" y="6873"/>
                  </a:lnTo>
                  <a:cubicBezTo>
                    <a:pt x="47431" y="7496"/>
                    <a:pt x="45938" y="8081"/>
                    <a:pt x="44178" y="8626"/>
                  </a:cubicBezTo>
                  <a:cubicBezTo>
                    <a:pt x="45824" y="8177"/>
                    <a:pt x="47077" y="7829"/>
                    <a:pt x="48519" y="7430"/>
                  </a:cubicBezTo>
                  <a:cubicBezTo>
                    <a:pt x="48527" y="7547"/>
                    <a:pt x="48535" y="7666"/>
                    <a:pt x="48547" y="7782"/>
                  </a:cubicBezTo>
                  <a:cubicBezTo>
                    <a:pt x="48426" y="7840"/>
                    <a:pt x="48304" y="7896"/>
                    <a:pt x="48183" y="7954"/>
                  </a:cubicBezTo>
                  <a:cubicBezTo>
                    <a:pt x="48181" y="7932"/>
                    <a:pt x="48182" y="7917"/>
                    <a:pt x="48188" y="7909"/>
                  </a:cubicBezTo>
                  <a:lnTo>
                    <a:pt x="48188" y="7909"/>
                  </a:lnTo>
                  <a:cubicBezTo>
                    <a:pt x="48172" y="7929"/>
                    <a:pt x="48160" y="7948"/>
                    <a:pt x="48152" y="7969"/>
                  </a:cubicBezTo>
                  <a:cubicBezTo>
                    <a:pt x="46813" y="8606"/>
                    <a:pt x="45538" y="9140"/>
                    <a:pt x="44123" y="9685"/>
                  </a:cubicBezTo>
                  <a:cubicBezTo>
                    <a:pt x="43812" y="9681"/>
                    <a:pt x="43502" y="9622"/>
                    <a:pt x="43194" y="9567"/>
                  </a:cubicBezTo>
                  <a:cubicBezTo>
                    <a:pt x="42334" y="9417"/>
                    <a:pt x="40989" y="9393"/>
                    <a:pt x="40057" y="9387"/>
                  </a:cubicBezTo>
                  <a:cubicBezTo>
                    <a:pt x="41261" y="9001"/>
                    <a:pt x="42471" y="8627"/>
                    <a:pt x="43676" y="8240"/>
                  </a:cubicBezTo>
                  <a:cubicBezTo>
                    <a:pt x="43715" y="8227"/>
                    <a:pt x="43694" y="8174"/>
                    <a:pt x="43657" y="8174"/>
                  </a:cubicBezTo>
                  <a:cubicBezTo>
                    <a:pt x="43654" y="8174"/>
                    <a:pt x="43650" y="8175"/>
                    <a:pt x="43646" y="8176"/>
                  </a:cubicBezTo>
                  <a:cubicBezTo>
                    <a:pt x="42792" y="8424"/>
                    <a:pt x="41937" y="8676"/>
                    <a:pt x="41086" y="8935"/>
                  </a:cubicBezTo>
                  <a:cubicBezTo>
                    <a:pt x="41837" y="8323"/>
                    <a:pt x="42568" y="7435"/>
                    <a:pt x="43139" y="6680"/>
                  </a:cubicBezTo>
                  <a:lnTo>
                    <a:pt x="43139" y="6680"/>
                  </a:lnTo>
                  <a:cubicBezTo>
                    <a:pt x="42850" y="7060"/>
                    <a:pt x="42491" y="7380"/>
                    <a:pt x="42134" y="7700"/>
                  </a:cubicBezTo>
                  <a:cubicBezTo>
                    <a:pt x="41619" y="8161"/>
                    <a:pt x="41103" y="8621"/>
                    <a:pt x="40590" y="9083"/>
                  </a:cubicBezTo>
                  <a:cubicBezTo>
                    <a:pt x="40977" y="8256"/>
                    <a:pt x="41705" y="7630"/>
                    <a:pt x="42134" y="6821"/>
                  </a:cubicBezTo>
                  <a:lnTo>
                    <a:pt x="42134" y="6821"/>
                  </a:lnTo>
                  <a:cubicBezTo>
                    <a:pt x="41516" y="7666"/>
                    <a:pt x="40774" y="8417"/>
                    <a:pt x="39934" y="9044"/>
                  </a:cubicBezTo>
                  <a:cubicBezTo>
                    <a:pt x="39767" y="8970"/>
                    <a:pt x="39598" y="8898"/>
                    <a:pt x="39429" y="8832"/>
                  </a:cubicBezTo>
                  <a:cubicBezTo>
                    <a:pt x="39941" y="8104"/>
                    <a:pt x="40341" y="7289"/>
                    <a:pt x="40723" y="6483"/>
                  </a:cubicBezTo>
                  <a:lnTo>
                    <a:pt x="40723" y="6483"/>
                  </a:lnTo>
                  <a:cubicBezTo>
                    <a:pt x="40248" y="7257"/>
                    <a:pt x="39752" y="8030"/>
                    <a:pt x="39171" y="8728"/>
                  </a:cubicBezTo>
                  <a:cubicBezTo>
                    <a:pt x="39029" y="8676"/>
                    <a:pt x="38887" y="8627"/>
                    <a:pt x="38746" y="8578"/>
                  </a:cubicBezTo>
                  <a:cubicBezTo>
                    <a:pt x="39082" y="7945"/>
                    <a:pt x="39391" y="7299"/>
                    <a:pt x="39670" y="6639"/>
                  </a:cubicBezTo>
                  <a:cubicBezTo>
                    <a:pt x="39713" y="6804"/>
                    <a:pt x="39760" y="6970"/>
                    <a:pt x="39818" y="7134"/>
                  </a:cubicBezTo>
                  <a:cubicBezTo>
                    <a:pt x="39785" y="6923"/>
                    <a:pt x="39759" y="6711"/>
                    <a:pt x="39730" y="6497"/>
                  </a:cubicBezTo>
                  <a:cubicBezTo>
                    <a:pt x="39796" y="6340"/>
                    <a:pt x="39866" y="6182"/>
                    <a:pt x="39928" y="6023"/>
                  </a:cubicBezTo>
                  <a:lnTo>
                    <a:pt x="39928" y="6023"/>
                  </a:lnTo>
                  <a:cubicBezTo>
                    <a:pt x="39842" y="6113"/>
                    <a:pt x="39770" y="6217"/>
                    <a:pt x="39706" y="6318"/>
                  </a:cubicBezTo>
                  <a:cubicBezTo>
                    <a:pt x="39696" y="6235"/>
                    <a:pt x="39683" y="6153"/>
                    <a:pt x="39670" y="6069"/>
                  </a:cubicBezTo>
                  <a:lnTo>
                    <a:pt x="39670" y="6069"/>
                  </a:lnTo>
                  <a:cubicBezTo>
                    <a:pt x="39689" y="6105"/>
                    <a:pt x="39712" y="6139"/>
                    <a:pt x="39752" y="6155"/>
                  </a:cubicBezTo>
                  <a:cubicBezTo>
                    <a:pt x="39826" y="5435"/>
                    <a:pt x="39917" y="4716"/>
                    <a:pt x="40020" y="3999"/>
                  </a:cubicBezTo>
                  <a:lnTo>
                    <a:pt x="39287" y="3799"/>
                  </a:lnTo>
                  <a:lnTo>
                    <a:pt x="39287" y="3799"/>
                  </a:lnTo>
                  <a:cubicBezTo>
                    <a:pt x="39395" y="4684"/>
                    <a:pt x="39436" y="5582"/>
                    <a:pt x="39627" y="6446"/>
                  </a:cubicBezTo>
                  <a:cubicBezTo>
                    <a:pt x="39522" y="6629"/>
                    <a:pt x="39434" y="6826"/>
                    <a:pt x="39348" y="7019"/>
                  </a:cubicBezTo>
                  <a:cubicBezTo>
                    <a:pt x="39117" y="7529"/>
                    <a:pt x="38866" y="8032"/>
                    <a:pt x="38598" y="8525"/>
                  </a:cubicBezTo>
                  <a:cubicBezTo>
                    <a:pt x="38437" y="8475"/>
                    <a:pt x="38278" y="8427"/>
                    <a:pt x="38118" y="8378"/>
                  </a:cubicBezTo>
                  <a:cubicBezTo>
                    <a:pt x="38265" y="7855"/>
                    <a:pt x="38416" y="7334"/>
                    <a:pt x="38526" y="6807"/>
                  </a:cubicBezTo>
                  <a:lnTo>
                    <a:pt x="38526" y="6807"/>
                  </a:lnTo>
                  <a:cubicBezTo>
                    <a:pt x="38522" y="6947"/>
                    <a:pt x="38515" y="7088"/>
                    <a:pt x="38515" y="7230"/>
                  </a:cubicBezTo>
                  <a:cubicBezTo>
                    <a:pt x="38660" y="6872"/>
                    <a:pt x="38672" y="6477"/>
                    <a:pt x="38694" y="6092"/>
                  </a:cubicBezTo>
                  <a:cubicBezTo>
                    <a:pt x="38737" y="5294"/>
                    <a:pt x="38822" y="4497"/>
                    <a:pt x="38952" y="3708"/>
                  </a:cubicBezTo>
                  <a:lnTo>
                    <a:pt x="38789" y="3663"/>
                  </a:lnTo>
                  <a:cubicBezTo>
                    <a:pt x="38662" y="4511"/>
                    <a:pt x="38581" y="5365"/>
                    <a:pt x="38542" y="6219"/>
                  </a:cubicBezTo>
                  <a:cubicBezTo>
                    <a:pt x="38505" y="6376"/>
                    <a:pt x="38469" y="6529"/>
                    <a:pt x="38430" y="6685"/>
                  </a:cubicBezTo>
                  <a:cubicBezTo>
                    <a:pt x="38427" y="6646"/>
                    <a:pt x="38419" y="6606"/>
                    <a:pt x="38386" y="6578"/>
                  </a:cubicBezTo>
                  <a:cubicBezTo>
                    <a:pt x="38105" y="7128"/>
                    <a:pt x="37810" y="7671"/>
                    <a:pt x="37509" y="8210"/>
                  </a:cubicBezTo>
                  <a:cubicBezTo>
                    <a:pt x="37281" y="8149"/>
                    <a:pt x="37052" y="8090"/>
                    <a:pt x="36822" y="8034"/>
                  </a:cubicBezTo>
                  <a:cubicBezTo>
                    <a:pt x="36861" y="7873"/>
                    <a:pt x="36902" y="7711"/>
                    <a:pt x="36944" y="7549"/>
                  </a:cubicBezTo>
                  <a:cubicBezTo>
                    <a:pt x="37067" y="7035"/>
                    <a:pt x="37195" y="6520"/>
                    <a:pt x="37274" y="5997"/>
                  </a:cubicBezTo>
                  <a:lnTo>
                    <a:pt x="37274" y="5997"/>
                  </a:lnTo>
                  <a:cubicBezTo>
                    <a:pt x="37126" y="6677"/>
                    <a:pt x="36944" y="7350"/>
                    <a:pt x="36729" y="8011"/>
                  </a:cubicBezTo>
                  <a:cubicBezTo>
                    <a:pt x="36548" y="7968"/>
                    <a:pt x="36366" y="7925"/>
                    <a:pt x="36186" y="7883"/>
                  </a:cubicBezTo>
                  <a:cubicBezTo>
                    <a:pt x="36338" y="7279"/>
                    <a:pt x="36485" y="6675"/>
                    <a:pt x="36581" y="6059"/>
                  </a:cubicBezTo>
                  <a:cubicBezTo>
                    <a:pt x="36914" y="5236"/>
                    <a:pt x="37347" y="4451"/>
                    <a:pt x="37877" y="3733"/>
                  </a:cubicBezTo>
                  <a:cubicBezTo>
                    <a:pt x="37975" y="3654"/>
                    <a:pt x="38071" y="3574"/>
                    <a:pt x="38169" y="3495"/>
                  </a:cubicBezTo>
                  <a:lnTo>
                    <a:pt x="38019" y="3453"/>
                  </a:lnTo>
                  <a:cubicBezTo>
                    <a:pt x="37874" y="3574"/>
                    <a:pt x="37728" y="3691"/>
                    <a:pt x="37583" y="3810"/>
                  </a:cubicBezTo>
                  <a:cubicBezTo>
                    <a:pt x="36405" y="4114"/>
                    <a:pt x="35223" y="4472"/>
                    <a:pt x="34090" y="4909"/>
                  </a:cubicBezTo>
                  <a:cubicBezTo>
                    <a:pt x="34004" y="4944"/>
                    <a:pt x="33918" y="4978"/>
                    <a:pt x="33832" y="5015"/>
                  </a:cubicBezTo>
                  <a:cubicBezTo>
                    <a:pt x="33510" y="4894"/>
                    <a:pt x="33182" y="4780"/>
                    <a:pt x="32852" y="4676"/>
                  </a:cubicBezTo>
                  <a:lnTo>
                    <a:pt x="33672" y="4465"/>
                  </a:lnTo>
                  <a:cubicBezTo>
                    <a:pt x="34586" y="4340"/>
                    <a:pt x="35489" y="4141"/>
                    <a:pt x="36369" y="3870"/>
                  </a:cubicBezTo>
                  <a:cubicBezTo>
                    <a:pt x="36815" y="3734"/>
                    <a:pt x="37254" y="3581"/>
                    <a:pt x="37685" y="3409"/>
                  </a:cubicBezTo>
                  <a:cubicBezTo>
                    <a:pt x="37706" y="3400"/>
                    <a:pt x="37731" y="3390"/>
                    <a:pt x="37752" y="3380"/>
                  </a:cubicBezTo>
                  <a:lnTo>
                    <a:pt x="36501" y="3039"/>
                  </a:lnTo>
                  <a:cubicBezTo>
                    <a:pt x="35772" y="3204"/>
                    <a:pt x="35044" y="3367"/>
                    <a:pt x="34156" y="3698"/>
                  </a:cubicBezTo>
                  <a:cubicBezTo>
                    <a:pt x="33617" y="3460"/>
                    <a:pt x="33051" y="3281"/>
                    <a:pt x="32478" y="3129"/>
                  </a:cubicBezTo>
                  <a:cubicBezTo>
                    <a:pt x="33201" y="3056"/>
                    <a:pt x="33919" y="3001"/>
                    <a:pt x="34615" y="3001"/>
                  </a:cubicBezTo>
                  <a:cubicBezTo>
                    <a:pt x="35068" y="3001"/>
                    <a:pt x="35512" y="3024"/>
                    <a:pt x="35942" y="3082"/>
                  </a:cubicBezTo>
                  <a:cubicBezTo>
                    <a:pt x="34852" y="2839"/>
                    <a:pt x="33722" y="2748"/>
                    <a:pt x="32581" y="2748"/>
                  </a:cubicBezTo>
                  <a:cubicBezTo>
                    <a:pt x="32096" y="2748"/>
                    <a:pt x="31610" y="2765"/>
                    <a:pt x="31124" y="2793"/>
                  </a:cubicBezTo>
                  <a:cubicBezTo>
                    <a:pt x="30752" y="2705"/>
                    <a:pt x="30381" y="2622"/>
                    <a:pt x="30007" y="2556"/>
                  </a:cubicBezTo>
                  <a:cubicBezTo>
                    <a:pt x="30345" y="2555"/>
                    <a:pt x="30678" y="2553"/>
                    <a:pt x="31011" y="2553"/>
                  </a:cubicBezTo>
                  <a:cubicBezTo>
                    <a:pt x="32355" y="2553"/>
                    <a:pt x="33678" y="2573"/>
                    <a:pt x="35151" y="2676"/>
                  </a:cubicBezTo>
                  <a:cubicBezTo>
                    <a:pt x="32891" y="2437"/>
                    <a:pt x="31347" y="2292"/>
                    <a:pt x="29100" y="2056"/>
                  </a:cubicBezTo>
                  <a:cubicBezTo>
                    <a:pt x="29107" y="2050"/>
                    <a:pt x="29113" y="2047"/>
                    <a:pt x="29121" y="2042"/>
                  </a:cubicBezTo>
                  <a:cubicBezTo>
                    <a:pt x="30129" y="1928"/>
                    <a:pt x="31055" y="1849"/>
                    <a:pt x="31959" y="1796"/>
                  </a:cubicBezTo>
                  <a:lnTo>
                    <a:pt x="29785" y="1202"/>
                  </a:lnTo>
                  <a:cubicBezTo>
                    <a:pt x="29758" y="1280"/>
                    <a:pt x="29729" y="1359"/>
                    <a:pt x="29700" y="1438"/>
                  </a:cubicBezTo>
                  <a:cubicBezTo>
                    <a:pt x="29693" y="1444"/>
                    <a:pt x="29688" y="1447"/>
                    <a:pt x="29679" y="1452"/>
                  </a:cubicBezTo>
                  <a:cubicBezTo>
                    <a:pt x="29692" y="1362"/>
                    <a:pt x="29702" y="1273"/>
                    <a:pt x="29715" y="1182"/>
                  </a:cubicBezTo>
                  <a:lnTo>
                    <a:pt x="28696" y="902"/>
                  </a:lnTo>
                  <a:cubicBezTo>
                    <a:pt x="28660" y="1316"/>
                    <a:pt x="28638" y="1731"/>
                    <a:pt x="28640" y="2146"/>
                  </a:cubicBezTo>
                  <a:cubicBezTo>
                    <a:pt x="28638" y="2148"/>
                    <a:pt x="28634" y="2149"/>
                    <a:pt x="28633" y="2150"/>
                  </a:cubicBezTo>
                  <a:cubicBezTo>
                    <a:pt x="28532" y="1710"/>
                    <a:pt x="28451" y="1266"/>
                    <a:pt x="28386" y="818"/>
                  </a:cubicBezTo>
                  <a:lnTo>
                    <a:pt x="27823" y="666"/>
                  </a:lnTo>
                  <a:cubicBezTo>
                    <a:pt x="27813" y="816"/>
                    <a:pt x="27799" y="964"/>
                    <a:pt x="27786" y="1114"/>
                  </a:cubicBezTo>
                  <a:cubicBezTo>
                    <a:pt x="27770" y="957"/>
                    <a:pt x="27750" y="796"/>
                    <a:pt x="27728" y="638"/>
                  </a:cubicBezTo>
                  <a:lnTo>
                    <a:pt x="27048" y="452"/>
                  </a:lnTo>
                  <a:lnTo>
                    <a:pt x="27048" y="452"/>
                  </a:lnTo>
                  <a:cubicBezTo>
                    <a:pt x="27086" y="777"/>
                    <a:pt x="27136" y="1103"/>
                    <a:pt x="27212" y="1419"/>
                  </a:cubicBezTo>
                  <a:cubicBezTo>
                    <a:pt x="27198" y="1602"/>
                    <a:pt x="27187" y="1785"/>
                    <a:pt x="27169" y="1967"/>
                  </a:cubicBezTo>
                  <a:cubicBezTo>
                    <a:pt x="27142" y="2244"/>
                    <a:pt x="27135" y="2542"/>
                    <a:pt x="27042" y="2803"/>
                  </a:cubicBezTo>
                  <a:cubicBezTo>
                    <a:pt x="27015" y="2879"/>
                    <a:pt x="26992" y="2946"/>
                    <a:pt x="26974" y="3013"/>
                  </a:cubicBezTo>
                  <a:cubicBezTo>
                    <a:pt x="27029" y="2155"/>
                    <a:pt x="27029" y="1289"/>
                    <a:pt x="26967" y="429"/>
                  </a:cubicBezTo>
                  <a:lnTo>
                    <a:pt x="26347" y="261"/>
                  </a:lnTo>
                  <a:cubicBezTo>
                    <a:pt x="26339" y="466"/>
                    <a:pt x="26325" y="670"/>
                    <a:pt x="26312" y="873"/>
                  </a:cubicBezTo>
                  <a:cubicBezTo>
                    <a:pt x="26281" y="687"/>
                    <a:pt x="26248" y="501"/>
                    <a:pt x="26186" y="320"/>
                  </a:cubicBezTo>
                  <a:cubicBezTo>
                    <a:pt x="26172" y="279"/>
                    <a:pt x="26157" y="240"/>
                    <a:pt x="26139" y="198"/>
                  </a:cubicBezTo>
                  <a:cubicBezTo>
                    <a:pt x="26071" y="165"/>
                    <a:pt x="25852" y="75"/>
                    <a:pt x="25544" y="28"/>
                  </a:cubicBezTo>
                  <a:lnTo>
                    <a:pt x="25544" y="28"/>
                  </a:lnTo>
                  <a:cubicBezTo>
                    <a:pt x="25551" y="307"/>
                    <a:pt x="25564" y="584"/>
                    <a:pt x="25574" y="863"/>
                  </a:cubicBezTo>
                  <a:cubicBezTo>
                    <a:pt x="25510" y="687"/>
                    <a:pt x="25424" y="517"/>
                    <a:pt x="25348" y="345"/>
                  </a:cubicBezTo>
                  <a:cubicBezTo>
                    <a:pt x="25298" y="233"/>
                    <a:pt x="25252" y="118"/>
                    <a:pt x="25212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35"/>
            <p:cNvSpPr/>
            <p:nvPr/>
          </p:nvSpPr>
          <p:spPr>
            <a:xfrm>
              <a:off x="2070855" y="1506632"/>
              <a:ext cx="1105114" cy="1672601"/>
            </a:xfrm>
            <a:custGeom>
              <a:avLst/>
              <a:gdLst/>
              <a:ahLst/>
              <a:cxnLst/>
              <a:rect l="l" t="t" r="r" b="b"/>
              <a:pathLst>
                <a:path w="28979" h="43860" extrusionOk="0">
                  <a:moveTo>
                    <a:pt x="10609" y="1"/>
                  </a:moveTo>
                  <a:lnTo>
                    <a:pt x="0" y="43859"/>
                  </a:lnTo>
                  <a:lnTo>
                    <a:pt x="763" y="43340"/>
                  </a:lnTo>
                  <a:lnTo>
                    <a:pt x="1168" y="41527"/>
                  </a:lnTo>
                  <a:lnTo>
                    <a:pt x="27378" y="27272"/>
                  </a:lnTo>
                  <a:lnTo>
                    <a:pt x="27865" y="27682"/>
                  </a:lnTo>
                  <a:lnTo>
                    <a:pt x="28979" y="26936"/>
                  </a:lnTo>
                  <a:lnTo>
                    <a:pt x="106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35"/>
            <p:cNvSpPr/>
            <p:nvPr/>
          </p:nvSpPr>
          <p:spPr>
            <a:xfrm>
              <a:off x="2115395" y="1599450"/>
              <a:ext cx="1018128" cy="1490773"/>
            </a:xfrm>
            <a:custGeom>
              <a:avLst/>
              <a:gdLst/>
              <a:ahLst/>
              <a:cxnLst/>
              <a:rect l="l" t="t" r="r" b="b"/>
              <a:pathLst>
                <a:path w="26698" h="39092" extrusionOk="0">
                  <a:moveTo>
                    <a:pt x="9455" y="1"/>
                  </a:moveTo>
                  <a:lnTo>
                    <a:pt x="0" y="39092"/>
                  </a:lnTo>
                  <a:lnTo>
                    <a:pt x="25174" y="25512"/>
                  </a:lnTo>
                  <a:lnTo>
                    <a:pt x="26697" y="25248"/>
                  </a:lnTo>
                  <a:lnTo>
                    <a:pt x="9455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35"/>
            <p:cNvSpPr/>
            <p:nvPr/>
          </p:nvSpPr>
          <p:spPr>
            <a:xfrm>
              <a:off x="2114442" y="1669959"/>
              <a:ext cx="960049" cy="1420262"/>
            </a:xfrm>
            <a:custGeom>
              <a:avLst/>
              <a:gdLst/>
              <a:ahLst/>
              <a:cxnLst/>
              <a:rect l="l" t="t" r="r" b="b"/>
              <a:pathLst>
                <a:path w="25175" h="37243" extrusionOk="0">
                  <a:moveTo>
                    <a:pt x="9010" y="0"/>
                  </a:moveTo>
                  <a:lnTo>
                    <a:pt x="1" y="37243"/>
                  </a:lnTo>
                  <a:lnTo>
                    <a:pt x="25174" y="23663"/>
                  </a:lnTo>
                  <a:lnTo>
                    <a:pt x="901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35"/>
            <p:cNvSpPr/>
            <p:nvPr/>
          </p:nvSpPr>
          <p:spPr>
            <a:xfrm>
              <a:off x="2226288" y="2628646"/>
              <a:ext cx="97054" cy="350995"/>
            </a:xfrm>
            <a:custGeom>
              <a:avLst/>
              <a:gdLst/>
              <a:ahLst/>
              <a:cxnLst/>
              <a:rect l="l" t="t" r="r" b="b"/>
              <a:pathLst>
                <a:path w="2545" h="9204" extrusionOk="0">
                  <a:moveTo>
                    <a:pt x="20" y="1"/>
                  </a:moveTo>
                  <a:lnTo>
                    <a:pt x="0" y="80"/>
                  </a:lnTo>
                  <a:cubicBezTo>
                    <a:pt x="201" y="330"/>
                    <a:pt x="429" y="555"/>
                    <a:pt x="609" y="832"/>
                  </a:cubicBezTo>
                  <a:cubicBezTo>
                    <a:pt x="1187" y="1706"/>
                    <a:pt x="1144" y="2846"/>
                    <a:pt x="1274" y="3845"/>
                  </a:cubicBezTo>
                  <a:cubicBezTo>
                    <a:pt x="1438" y="5094"/>
                    <a:pt x="1776" y="6313"/>
                    <a:pt x="2090" y="7531"/>
                  </a:cubicBezTo>
                  <a:cubicBezTo>
                    <a:pt x="2130" y="7691"/>
                    <a:pt x="2299" y="8420"/>
                    <a:pt x="2464" y="9204"/>
                  </a:cubicBezTo>
                  <a:lnTo>
                    <a:pt x="2544" y="9161"/>
                  </a:lnTo>
                  <a:cubicBezTo>
                    <a:pt x="2509" y="8986"/>
                    <a:pt x="2471" y="8811"/>
                    <a:pt x="2430" y="8639"/>
                  </a:cubicBezTo>
                  <a:cubicBezTo>
                    <a:pt x="2170" y="7509"/>
                    <a:pt x="1838" y="6394"/>
                    <a:pt x="1590" y="5261"/>
                  </a:cubicBezTo>
                  <a:cubicBezTo>
                    <a:pt x="1363" y="4217"/>
                    <a:pt x="1320" y="3160"/>
                    <a:pt x="1134" y="2113"/>
                  </a:cubicBezTo>
                  <a:cubicBezTo>
                    <a:pt x="1061" y="1691"/>
                    <a:pt x="946" y="1268"/>
                    <a:pt x="726" y="897"/>
                  </a:cubicBezTo>
                  <a:cubicBezTo>
                    <a:pt x="529" y="567"/>
                    <a:pt x="255" y="302"/>
                    <a:pt x="2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35"/>
            <p:cNvSpPr/>
            <p:nvPr/>
          </p:nvSpPr>
          <p:spPr>
            <a:xfrm>
              <a:off x="2204705" y="2716049"/>
              <a:ext cx="78749" cy="284563"/>
            </a:xfrm>
            <a:custGeom>
              <a:avLst/>
              <a:gdLst/>
              <a:ahLst/>
              <a:cxnLst/>
              <a:rect l="l" t="t" r="r" b="b"/>
              <a:pathLst>
                <a:path w="2065" h="7462" extrusionOk="0">
                  <a:moveTo>
                    <a:pt x="30" y="0"/>
                  </a:moveTo>
                  <a:lnTo>
                    <a:pt x="0" y="125"/>
                  </a:lnTo>
                  <a:cubicBezTo>
                    <a:pt x="35" y="218"/>
                    <a:pt x="66" y="311"/>
                    <a:pt x="101" y="405"/>
                  </a:cubicBezTo>
                  <a:cubicBezTo>
                    <a:pt x="929" y="2705"/>
                    <a:pt x="1495" y="5078"/>
                    <a:pt x="2012" y="7462"/>
                  </a:cubicBezTo>
                  <a:lnTo>
                    <a:pt x="2064" y="7433"/>
                  </a:lnTo>
                  <a:cubicBezTo>
                    <a:pt x="1590" y="5172"/>
                    <a:pt x="1052" y="2920"/>
                    <a:pt x="295" y="737"/>
                  </a:cubicBezTo>
                  <a:cubicBezTo>
                    <a:pt x="209" y="492"/>
                    <a:pt x="121" y="247"/>
                    <a:pt x="30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35"/>
            <p:cNvSpPr/>
            <p:nvPr/>
          </p:nvSpPr>
          <p:spPr>
            <a:xfrm>
              <a:off x="2186858" y="2789838"/>
              <a:ext cx="56897" cy="232433"/>
            </a:xfrm>
            <a:custGeom>
              <a:avLst/>
              <a:gdLst/>
              <a:ahLst/>
              <a:cxnLst/>
              <a:rect l="l" t="t" r="r" b="b"/>
              <a:pathLst>
                <a:path w="1492" h="6095" extrusionOk="0">
                  <a:moveTo>
                    <a:pt x="33" y="0"/>
                  </a:moveTo>
                  <a:lnTo>
                    <a:pt x="1" y="132"/>
                  </a:lnTo>
                  <a:cubicBezTo>
                    <a:pt x="590" y="2093"/>
                    <a:pt x="1056" y="4082"/>
                    <a:pt x="1427" y="6094"/>
                  </a:cubicBezTo>
                  <a:lnTo>
                    <a:pt x="1492" y="6059"/>
                  </a:lnTo>
                  <a:cubicBezTo>
                    <a:pt x="1115" y="4013"/>
                    <a:pt x="640" y="1988"/>
                    <a:pt x="33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35"/>
            <p:cNvSpPr/>
            <p:nvPr/>
          </p:nvSpPr>
          <p:spPr>
            <a:xfrm>
              <a:off x="2245699" y="2450904"/>
              <a:ext cx="38707" cy="116960"/>
            </a:xfrm>
            <a:custGeom>
              <a:avLst/>
              <a:gdLst/>
              <a:ahLst/>
              <a:cxnLst/>
              <a:rect l="l" t="t" r="r" b="b"/>
              <a:pathLst>
                <a:path w="1015" h="3067" extrusionOk="0">
                  <a:moveTo>
                    <a:pt x="638" y="1"/>
                  </a:moveTo>
                  <a:lnTo>
                    <a:pt x="602" y="150"/>
                  </a:lnTo>
                  <a:cubicBezTo>
                    <a:pt x="765" y="779"/>
                    <a:pt x="897" y="1415"/>
                    <a:pt x="930" y="2048"/>
                  </a:cubicBezTo>
                  <a:cubicBezTo>
                    <a:pt x="947" y="2363"/>
                    <a:pt x="854" y="2984"/>
                    <a:pt x="558" y="2984"/>
                  </a:cubicBezTo>
                  <a:cubicBezTo>
                    <a:pt x="466" y="2984"/>
                    <a:pt x="354" y="2924"/>
                    <a:pt x="219" y="2776"/>
                  </a:cubicBezTo>
                  <a:cubicBezTo>
                    <a:pt x="149" y="2698"/>
                    <a:pt x="86" y="2614"/>
                    <a:pt x="27" y="2525"/>
                  </a:cubicBezTo>
                  <a:lnTo>
                    <a:pt x="0" y="2641"/>
                  </a:lnTo>
                  <a:lnTo>
                    <a:pt x="0" y="2642"/>
                  </a:lnTo>
                  <a:cubicBezTo>
                    <a:pt x="168" y="2885"/>
                    <a:pt x="357" y="3066"/>
                    <a:pt x="557" y="3066"/>
                  </a:cubicBezTo>
                  <a:cubicBezTo>
                    <a:pt x="629" y="3066"/>
                    <a:pt x="702" y="3043"/>
                    <a:pt x="776" y="2991"/>
                  </a:cubicBezTo>
                  <a:cubicBezTo>
                    <a:pt x="999" y="2829"/>
                    <a:pt x="1011" y="2465"/>
                    <a:pt x="1012" y="2220"/>
                  </a:cubicBezTo>
                  <a:cubicBezTo>
                    <a:pt x="1015" y="1774"/>
                    <a:pt x="932" y="1322"/>
                    <a:pt x="840" y="882"/>
                  </a:cubicBezTo>
                  <a:cubicBezTo>
                    <a:pt x="778" y="590"/>
                    <a:pt x="710" y="296"/>
                    <a:pt x="638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35"/>
            <p:cNvSpPr/>
            <p:nvPr/>
          </p:nvSpPr>
          <p:spPr>
            <a:xfrm>
              <a:off x="2296569" y="2334176"/>
              <a:ext cx="53808" cy="630867"/>
            </a:xfrm>
            <a:custGeom>
              <a:avLst/>
              <a:gdLst/>
              <a:ahLst/>
              <a:cxnLst/>
              <a:rect l="l" t="t" r="r" b="b"/>
              <a:pathLst>
                <a:path w="1411" h="16543" extrusionOk="0">
                  <a:moveTo>
                    <a:pt x="48" y="1"/>
                  </a:moveTo>
                  <a:lnTo>
                    <a:pt x="0" y="194"/>
                  </a:lnTo>
                  <a:lnTo>
                    <a:pt x="0" y="195"/>
                  </a:lnTo>
                  <a:cubicBezTo>
                    <a:pt x="165" y="869"/>
                    <a:pt x="323" y="1548"/>
                    <a:pt x="445" y="2235"/>
                  </a:cubicBezTo>
                  <a:cubicBezTo>
                    <a:pt x="637" y="3318"/>
                    <a:pt x="915" y="4568"/>
                    <a:pt x="696" y="5662"/>
                  </a:cubicBezTo>
                  <a:cubicBezTo>
                    <a:pt x="506" y="6613"/>
                    <a:pt x="119" y="7478"/>
                    <a:pt x="104" y="8462"/>
                  </a:cubicBezTo>
                  <a:cubicBezTo>
                    <a:pt x="85" y="9557"/>
                    <a:pt x="228" y="10671"/>
                    <a:pt x="343" y="11757"/>
                  </a:cubicBezTo>
                  <a:cubicBezTo>
                    <a:pt x="469" y="12963"/>
                    <a:pt x="653" y="14161"/>
                    <a:pt x="971" y="15335"/>
                  </a:cubicBezTo>
                  <a:cubicBezTo>
                    <a:pt x="1081" y="15742"/>
                    <a:pt x="1202" y="16144"/>
                    <a:pt x="1332" y="16543"/>
                  </a:cubicBezTo>
                  <a:lnTo>
                    <a:pt x="1411" y="16500"/>
                  </a:lnTo>
                  <a:cubicBezTo>
                    <a:pt x="989" y="15128"/>
                    <a:pt x="658" y="13741"/>
                    <a:pt x="488" y="12295"/>
                  </a:cubicBezTo>
                  <a:cubicBezTo>
                    <a:pt x="359" y="11201"/>
                    <a:pt x="250" y="10095"/>
                    <a:pt x="201" y="8994"/>
                  </a:cubicBezTo>
                  <a:cubicBezTo>
                    <a:pt x="175" y="8434"/>
                    <a:pt x="198" y="7880"/>
                    <a:pt x="326" y="7331"/>
                  </a:cubicBezTo>
                  <a:cubicBezTo>
                    <a:pt x="436" y="6860"/>
                    <a:pt x="607" y="6407"/>
                    <a:pt x="723" y="5938"/>
                  </a:cubicBezTo>
                  <a:cubicBezTo>
                    <a:pt x="958" y="5000"/>
                    <a:pt x="806" y="4039"/>
                    <a:pt x="671" y="3093"/>
                  </a:cubicBezTo>
                  <a:cubicBezTo>
                    <a:pt x="524" y="2050"/>
                    <a:pt x="300" y="1024"/>
                    <a:pt x="48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35"/>
            <p:cNvSpPr/>
            <p:nvPr/>
          </p:nvSpPr>
          <p:spPr>
            <a:xfrm>
              <a:off x="2320899" y="2231100"/>
              <a:ext cx="51139" cy="512725"/>
            </a:xfrm>
            <a:custGeom>
              <a:avLst/>
              <a:gdLst/>
              <a:ahLst/>
              <a:cxnLst/>
              <a:rect l="l" t="t" r="r" b="b"/>
              <a:pathLst>
                <a:path w="1341" h="13445" extrusionOk="0">
                  <a:moveTo>
                    <a:pt x="60" y="0"/>
                  </a:moveTo>
                  <a:lnTo>
                    <a:pt x="0" y="237"/>
                  </a:lnTo>
                  <a:lnTo>
                    <a:pt x="0" y="241"/>
                  </a:lnTo>
                  <a:cubicBezTo>
                    <a:pt x="141" y="1031"/>
                    <a:pt x="290" y="1819"/>
                    <a:pt x="449" y="2606"/>
                  </a:cubicBezTo>
                  <a:cubicBezTo>
                    <a:pt x="799" y="4326"/>
                    <a:pt x="1180" y="6070"/>
                    <a:pt x="1151" y="7837"/>
                  </a:cubicBezTo>
                  <a:cubicBezTo>
                    <a:pt x="1137" y="8780"/>
                    <a:pt x="899" y="9675"/>
                    <a:pt x="780" y="10605"/>
                  </a:cubicBezTo>
                  <a:cubicBezTo>
                    <a:pt x="662" y="11535"/>
                    <a:pt x="685" y="12474"/>
                    <a:pt x="799" y="13403"/>
                  </a:cubicBezTo>
                  <a:cubicBezTo>
                    <a:pt x="802" y="13431"/>
                    <a:pt x="826" y="13444"/>
                    <a:pt x="848" y="13444"/>
                  </a:cubicBezTo>
                  <a:cubicBezTo>
                    <a:pt x="871" y="13444"/>
                    <a:pt x="891" y="13431"/>
                    <a:pt x="887" y="13403"/>
                  </a:cubicBezTo>
                  <a:cubicBezTo>
                    <a:pt x="786" y="12570"/>
                    <a:pt x="757" y="11729"/>
                    <a:pt x="836" y="10892"/>
                  </a:cubicBezTo>
                  <a:cubicBezTo>
                    <a:pt x="913" y="10083"/>
                    <a:pt x="1140" y="9299"/>
                    <a:pt x="1204" y="8485"/>
                  </a:cubicBezTo>
                  <a:cubicBezTo>
                    <a:pt x="1340" y="6810"/>
                    <a:pt x="1037" y="5129"/>
                    <a:pt x="710" y="3490"/>
                  </a:cubicBezTo>
                  <a:cubicBezTo>
                    <a:pt x="478" y="2328"/>
                    <a:pt x="261" y="1167"/>
                    <a:pt x="60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35"/>
            <p:cNvSpPr/>
            <p:nvPr/>
          </p:nvSpPr>
          <p:spPr>
            <a:xfrm>
              <a:off x="2350071" y="2112046"/>
              <a:ext cx="107998" cy="795344"/>
            </a:xfrm>
            <a:custGeom>
              <a:avLst/>
              <a:gdLst/>
              <a:ahLst/>
              <a:cxnLst/>
              <a:rect l="l" t="t" r="r" b="b"/>
              <a:pathLst>
                <a:path w="2832" h="20856" extrusionOk="0">
                  <a:moveTo>
                    <a:pt x="51" y="1"/>
                  </a:moveTo>
                  <a:lnTo>
                    <a:pt x="1" y="213"/>
                  </a:lnTo>
                  <a:cubicBezTo>
                    <a:pt x="161" y="1236"/>
                    <a:pt x="353" y="2257"/>
                    <a:pt x="561" y="3274"/>
                  </a:cubicBezTo>
                  <a:cubicBezTo>
                    <a:pt x="1027" y="5545"/>
                    <a:pt x="1679" y="7826"/>
                    <a:pt x="1901" y="10137"/>
                  </a:cubicBezTo>
                  <a:cubicBezTo>
                    <a:pt x="2013" y="11265"/>
                    <a:pt x="1878" y="12380"/>
                    <a:pt x="1805" y="13505"/>
                  </a:cubicBezTo>
                  <a:cubicBezTo>
                    <a:pt x="1735" y="14593"/>
                    <a:pt x="1815" y="15663"/>
                    <a:pt x="1986" y="16737"/>
                  </a:cubicBezTo>
                  <a:cubicBezTo>
                    <a:pt x="2204" y="18114"/>
                    <a:pt x="2461" y="19484"/>
                    <a:pt x="2730" y="20856"/>
                  </a:cubicBezTo>
                  <a:lnTo>
                    <a:pt x="2831" y="20801"/>
                  </a:lnTo>
                  <a:cubicBezTo>
                    <a:pt x="2629" y="19746"/>
                    <a:pt x="2430" y="18692"/>
                    <a:pt x="2236" y="17632"/>
                  </a:cubicBezTo>
                  <a:cubicBezTo>
                    <a:pt x="2023" y="16473"/>
                    <a:pt x="1838" y="15299"/>
                    <a:pt x="1870" y="14118"/>
                  </a:cubicBezTo>
                  <a:cubicBezTo>
                    <a:pt x="1895" y="13017"/>
                    <a:pt x="2075" y="11922"/>
                    <a:pt x="2039" y="10819"/>
                  </a:cubicBezTo>
                  <a:cubicBezTo>
                    <a:pt x="2003" y="9764"/>
                    <a:pt x="1798" y="8722"/>
                    <a:pt x="1587" y="7689"/>
                  </a:cubicBezTo>
                  <a:cubicBezTo>
                    <a:pt x="1356" y="6564"/>
                    <a:pt x="1110" y="5446"/>
                    <a:pt x="871" y="4322"/>
                  </a:cubicBezTo>
                  <a:cubicBezTo>
                    <a:pt x="565" y="2886"/>
                    <a:pt x="280" y="1448"/>
                    <a:pt x="51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35"/>
            <p:cNvSpPr/>
            <p:nvPr/>
          </p:nvSpPr>
          <p:spPr>
            <a:xfrm>
              <a:off x="2370206" y="2030020"/>
              <a:ext cx="282657" cy="771662"/>
            </a:xfrm>
            <a:custGeom>
              <a:avLst/>
              <a:gdLst/>
              <a:ahLst/>
              <a:cxnLst/>
              <a:rect l="l" t="t" r="r" b="b"/>
              <a:pathLst>
                <a:path w="7412" h="20235" extrusionOk="0">
                  <a:moveTo>
                    <a:pt x="46" y="1"/>
                  </a:moveTo>
                  <a:lnTo>
                    <a:pt x="0" y="191"/>
                  </a:lnTo>
                  <a:cubicBezTo>
                    <a:pt x="130" y="1124"/>
                    <a:pt x="275" y="2056"/>
                    <a:pt x="469" y="2979"/>
                  </a:cubicBezTo>
                  <a:cubicBezTo>
                    <a:pt x="678" y="3969"/>
                    <a:pt x="1032" y="4938"/>
                    <a:pt x="1334" y="5904"/>
                  </a:cubicBezTo>
                  <a:cubicBezTo>
                    <a:pt x="1628" y="6844"/>
                    <a:pt x="2130" y="7676"/>
                    <a:pt x="2591" y="8541"/>
                  </a:cubicBezTo>
                  <a:cubicBezTo>
                    <a:pt x="3084" y="9466"/>
                    <a:pt x="3536" y="10414"/>
                    <a:pt x="3960" y="11373"/>
                  </a:cubicBezTo>
                  <a:cubicBezTo>
                    <a:pt x="4860" y="13398"/>
                    <a:pt x="5699" y="15455"/>
                    <a:pt x="6414" y="17550"/>
                  </a:cubicBezTo>
                  <a:cubicBezTo>
                    <a:pt x="6718" y="18449"/>
                    <a:pt x="7037" y="19339"/>
                    <a:pt x="7343" y="20235"/>
                  </a:cubicBezTo>
                  <a:lnTo>
                    <a:pt x="7411" y="20199"/>
                  </a:lnTo>
                  <a:cubicBezTo>
                    <a:pt x="7195" y="19570"/>
                    <a:pt x="6973" y="18944"/>
                    <a:pt x="6761" y="18314"/>
                  </a:cubicBezTo>
                  <a:cubicBezTo>
                    <a:pt x="6081" y="16328"/>
                    <a:pt x="5336" y="14376"/>
                    <a:pt x="4515" y="12444"/>
                  </a:cubicBezTo>
                  <a:cubicBezTo>
                    <a:pt x="4101" y="11474"/>
                    <a:pt x="3671" y="10509"/>
                    <a:pt x="3205" y="9563"/>
                  </a:cubicBezTo>
                  <a:cubicBezTo>
                    <a:pt x="2759" y="8657"/>
                    <a:pt x="2224" y="7794"/>
                    <a:pt x="1796" y="6883"/>
                  </a:cubicBezTo>
                  <a:cubicBezTo>
                    <a:pt x="1567" y="6399"/>
                    <a:pt x="1407" y="5897"/>
                    <a:pt x="1258" y="5385"/>
                  </a:cubicBezTo>
                  <a:cubicBezTo>
                    <a:pt x="1111" y="4874"/>
                    <a:pt x="926" y="4382"/>
                    <a:pt x="771" y="3875"/>
                  </a:cubicBezTo>
                  <a:cubicBezTo>
                    <a:pt x="476" y="2896"/>
                    <a:pt x="325" y="1868"/>
                    <a:pt x="169" y="859"/>
                  </a:cubicBezTo>
                  <a:cubicBezTo>
                    <a:pt x="126" y="574"/>
                    <a:pt x="83" y="287"/>
                    <a:pt x="46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35"/>
            <p:cNvSpPr/>
            <p:nvPr/>
          </p:nvSpPr>
          <p:spPr>
            <a:xfrm>
              <a:off x="2454138" y="2435345"/>
              <a:ext cx="174887" cy="450908"/>
            </a:xfrm>
            <a:custGeom>
              <a:avLst/>
              <a:gdLst/>
              <a:ahLst/>
              <a:cxnLst/>
              <a:rect l="l" t="t" r="r" b="b"/>
              <a:pathLst>
                <a:path w="4586" h="11824" extrusionOk="0">
                  <a:moveTo>
                    <a:pt x="402" y="0"/>
                  </a:moveTo>
                  <a:cubicBezTo>
                    <a:pt x="354" y="0"/>
                    <a:pt x="304" y="18"/>
                    <a:pt x="254" y="56"/>
                  </a:cubicBezTo>
                  <a:cubicBezTo>
                    <a:pt x="108" y="170"/>
                    <a:pt x="78" y="448"/>
                    <a:pt x="56" y="612"/>
                  </a:cubicBezTo>
                  <a:cubicBezTo>
                    <a:pt x="1" y="1065"/>
                    <a:pt x="107" y="1521"/>
                    <a:pt x="208" y="1960"/>
                  </a:cubicBezTo>
                  <a:cubicBezTo>
                    <a:pt x="340" y="2527"/>
                    <a:pt x="436" y="3083"/>
                    <a:pt x="423" y="3668"/>
                  </a:cubicBezTo>
                  <a:cubicBezTo>
                    <a:pt x="410" y="4170"/>
                    <a:pt x="347" y="4670"/>
                    <a:pt x="323" y="5170"/>
                  </a:cubicBezTo>
                  <a:cubicBezTo>
                    <a:pt x="266" y="6288"/>
                    <a:pt x="287" y="7412"/>
                    <a:pt x="433" y="8520"/>
                  </a:cubicBezTo>
                  <a:cubicBezTo>
                    <a:pt x="581" y="9627"/>
                    <a:pt x="809" y="10727"/>
                    <a:pt x="1028" y="11823"/>
                  </a:cubicBezTo>
                  <a:lnTo>
                    <a:pt x="1118" y="11776"/>
                  </a:lnTo>
                  <a:cubicBezTo>
                    <a:pt x="1007" y="11225"/>
                    <a:pt x="899" y="10677"/>
                    <a:pt x="795" y="10128"/>
                  </a:cubicBezTo>
                  <a:cubicBezTo>
                    <a:pt x="584" y="9033"/>
                    <a:pt x="419" y="7936"/>
                    <a:pt x="389" y="6821"/>
                  </a:cubicBezTo>
                  <a:cubicBezTo>
                    <a:pt x="360" y="5809"/>
                    <a:pt x="465" y="4812"/>
                    <a:pt x="504" y="3803"/>
                  </a:cubicBezTo>
                  <a:cubicBezTo>
                    <a:pt x="522" y="3371"/>
                    <a:pt x="501" y="2941"/>
                    <a:pt x="422" y="2517"/>
                  </a:cubicBezTo>
                  <a:cubicBezTo>
                    <a:pt x="317" y="1961"/>
                    <a:pt x="118" y="1416"/>
                    <a:pt x="125" y="845"/>
                  </a:cubicBezTo>
                  <a:cubicBezTo>
                    <a:pt x="130" y="622"/>
                    <a:pt x="189" y="161"/>
                    <a:pt x="394" y="161"/>
                  </a:cubicBezTo>
                  <a:cubicBezTo>
                    <a:pt x="460" y="161"/>
                    <a:pt x="542" y="209"/>
                    <a:pt x="641" y="329"/>
                  </a:cubicBezTo>
                  <a:cubicBezTo>
                    <a:pt x="806" y="526"/>
                    <a:pt x="895" y="928"/>
                    <a:pt x="992" y="1173"/>
                  </a:cubicBezTo>
                  <a:cubicBezTo>
                    <a:pt x="1107" y="1457"/>
                    <a:pt x="1220" y="1740"/>
                    <a:pt x="1332" y="2027"/>
                  </a:cubicBezTo>
                  <a:cubicBezTo>
                    <a:pt x="1699" y="2971"/>
                    <a:pt x="2037" y="3929"/>
                    <a:pt x="2447" y="4855"/>
                  </a:cubicBezTo>
                  <a:cubicBezTo>
                    <a:pt x="2863" y="5795"/>
                    <a:pt x="3310" y="6725"/>
                    <a:pt x="3697" y="7678"/>
                  </a:cubicBezTo>
                  <a:cubicBezTo>
                    <a:pt x="3998" y="8422"/>
                    <a:pt x="4272" y="9177"/>
                    <a:pt x="4521" y="9941"/>
                  </a:cubicBezTo>
                  <a:lnTo>
                    <a:pt x="4585" y="9907"/>
                  </a:lnTo>
                  <a:cubicBezTo>
                    <a:pt x="4356" y="9196"/>
                    <a:pt x="4101" y="8491"/>
                    <a:pt x="3823" y="7794"/>
                  </a:cubicBezTo>
                  <a:cubicBezTo>
                    <a:pt x="3422" y="6785"/>
                    <a:pt x="2953" y="5808"/>
                    <a:pt x="2516" y="4813"/>
                  </a:cubicBezTo>
                  <a:cubicBezTo>
                    <a:pt x="2024" y="3707"/>
                    <a:pt x="1633" y="2560"/>
                    <a:pt x="1184" y="1437"/>
                  </a:cubicBezTo>
                  <a:cubicBezTo>
                    <a:pt x="1088" y="1199"/>
                    <a:pt x="992" y="962"/>
                    <a:pt x="895" y="726"/>
                  </a:cubicBezTo>
                  <a:cubicBezTo>
                    <a:pt x="817" y="541"/>
                    <a:pt x="747" y="256"/>
                    <a:pt x="608" y="106"/>
                  </a:cubicBezTo>
                  <a:cubicBezTo>
                    <a:pt x="546" y="41"/>
                    <a:pt x="476" y="0"/>
                    <a:pt x="402" y="0"/>
                  </a:cubicBezTo>
                  <a:close/>
                </a:path>
              </a:pathLst>
            </a:custGeom>
            <a:solidFill>
              <a:srgbClr val="C048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35"/>
            <p:cNvSpPr/>
            <p:nvPr/>
          </p:nvSpPr>
          <p:spPr>
            <a:xfrm>
              <a:off x="2488611" y="2613430"/>
              <a:ext cx="117303" cy="260195"/>
            </a:xfrm>
            <a:custGeom>
              <a:avLst/>
              <a:gdLst/>
              <a:ahLst/>
              <a:cxnLst/>
              <a:rect l="l" t="t" r="r" b="b"/>
              <a:pathLst>
                <a:path w="3076" h="6823" extrusionOk="0">
                  <a:moveTo>
                    <a:pt x="526" y="0"/>
                  </a:moveTo>
                  <a:cubicBezTo>
                    <a:pt x="423" y="0"/>
                    <a:pt x="319" y="70"/>
                    <a:pt x="223" y="242"/>
                  </a:cubicBezTo>
                  <a:cubicBezTo>
                    <a:pt x="1" y="642"/>
                    <a:pt x="74" y="1222"/>
                    <a:pt x="110" y="1652"/>
                  </a:cubicBezTo>
                  <a:cubicBezTo>
                    <a:pt x="166" y="2327"/>
                    <a:pt x="220" y="3004"/>
                    <a:pt x="289" y="3679"/>
                  </a:cubicBezTo>
                  <a:cubicBezTo>
                    <a:pt x="399" y="4738"/>
                    <a:pt x="551" y="5783"/>
                    <a:pt x="743" y="6822"/>
                  </a:cubicBezTo>
                  <a:lnTo>
                    <a:pt x="805" y="6788"/>
                  </a:lnTo>
                  <a:cubicBezTo>
                    <a:pt x="686" y="6133"/>
                    <a:pt x="580" y="5475"/>
                    <a:pt x="497" y="4808"/>
                  </a:cubicBezTo>
                  <a:cubicBezTo>
                    <a:pt x="406" y="4060"/>
                    <a:pt x="332" y="3311"/>
                    <a:pt x="275" y="2558"/>
                  </a:cubicBezTo>
                  <a:cubicBezTo>
                    <a:pt x="237" y="2072"/>
                    <a:pt x="164" y="1592"/>
                    <a:pt x="159" y="1105"/>
                  </a:cubicBezTo>
                  <a:cubicBezTo>
                    <a:pt x="157" y="855"/>
                    <a:pt x="231" y="80"/>
                    <a:pt x="538" y="80"/>
                  </a:cubicBezTo>
                  <a:cubicBezTo>
                    <a:pt x="611" y="80"/>
                    <a:pt x="696" y="123"/>
                    <a:pt x="796" y="226"/>
                  </a:cubicBezTo>
                  <a:cubicBezTo>
                    <a:pt x="1104" y="542"/>
                    <a:pt x="1255" y="1045"/>
                    <a:pt x="1395" y="1449"/>
                  </a:cubicBezTo>
                  <a:cubicBezTo>
                    <a:pt x="1761" y="2507"/>
                    <a:pt x="2126" y="3547"/>
                    <a:pt x="2566" y="4578"/>
                  </a:cubicBezTo>
                  <a:cubicBezTo>
                    <a:pt x="2711" y="4917"/>
                    <a:pt x="2859" y="5260"/>
                    <a:pt x="3001" y="5602"/>
                  </a:cubicBezTo>
                  <a:lnTo>
                    <a:pt x="3075" y="5562"/>
                  </a:lnTo>
                  <a:cubicBezTo>
                    <a:pt x="2986" y="5347"/>
                    <a:pt x="2893" y="5135"/>
                    <a:pt x="2804" y="4923"/>
                  </a:cubicBezTo>
                  <a:cubicBezTo>
                    <a:pt x="2449" y="4090"/>
                    <a:pt x="2083" y="3260"/>
                    <a:pt x="1790" y="2405"/>
                  </a:cubicBezTo>
                  <a:cubicBezTo>
                    <a:pt x="1639" y="1972"/>
                    <a:pt x="1517" y="1532"/>
                    <a:pt x="1352" y="1105"/>
                  </a:cubicBezTo>
                  <a:cubicBezTo>
                    <a:pt x="1259" y="859"/>
                    <a:pt x="890" y="0"/>
                    <a:pt x="526" y="0"/>
                  </a:cubicBezTo>
                  <a:close/>
                </a:path>
              </a:pathLst>
            </a:custGeom>
            <a:solidFill>
              <a:srgbClr val="C048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35"/>
            <p:cNvSpPr/>
            <p:nvPr/>
          </p:nvSpPr>
          <p:spPr>
            <a:xfrm>
              <a:off x="2390150" y="1948146"/>
              <a:ext cx="300084" cy="833822"/>
            </a:xfrm>
            <a:custGeom>
              <a:avLst/>
              <a:gdLst/>
              <a:ahLst/>
              <a:cxnLst/>
              <a:rect l="l" t="t" r="r" b="b"/>
              <a:pathLst>
                <a:path w="7869" h="21865" extrusionOk="0">
                  <a:moveTo>
                    <a:pt x="37" y="1"/>
                  </a:moveTo>
                  <a:lnTo>
                    <a:pt x="0" y="161"/>
                  </a:lnTo>
                  <a:cubicBezTo>
                    <a:pt x="42" y="390"/>
                    <a:pt x="83" y="620"/>
                    <a:pt x="126" y="849"/>
                  </a:cubicBezTo>
                  <a:cubicBezTo>
                    <a:pt x="515" y="2946"/>
                    <a:pt x="807" y="5106"/>
                    <a:pt x="1550" y="7117"/>
                  </a:cubicBezTo>
                  <a:cubicBezTo>
                    <a:pt x="2217" y="8924"/>
                    <a:pt x="3284" y="10538"/>
                    <a:pt x="4132" y="12262"/>
                  </a:cubicBezTo>
                  <a:cubicBezTo>
                    <a:pt x="5104" y="14233"/>
                    <a:pt x="5800" y="16348"/>
                    <a:pt x="6550" y="18412"/>
                  </a:cubicBezTo>
                  <a:cubicBezTo>
                    <a:pt x="6967" y="19560"/>
                    <a:pt x="7376" y="20712"/>
                    <a:pt x="7778" y="21865"/>
                  </a:cubicBezTo>
                  <a:lnTo>
                    <a:pt x="7869" y="21816"/>
                  </a:lnTo>
                  <a:cubicBezTo>
                    <a:pt x="7563" y="20942"/>
                    <a:pt x="7252" y="20067"/>
                    <a:pt x="6937" y="19193"/>
                  </a:cubicBezTo>
                  <a:cubicBezTo>
                    <a:pt x="6223" y="17215"/>
                    <a:pt x="5535" y="15214"/>
                    <a:pt x="4704" y="13282"/>
                  </a:cubicBezTo>
                  <a:cubicBezTo>
                    <a:pt x="3922" y="11461"/>
                    <a:pt x="2814" y="9808"/>
                    <a:pt x="2000" y="8005"/>
                  </a:cubicBezTo>
                  <a:cubicBezTo>
                    <a:pt x="1097" y="6006"/>
                    <a:pt x="754" y="3832"/>
                    <a:pt x="354" y="1693"/>
                  </a:cubicBezTo>
                  <a:cubicBezTo>
                    <a:pt x="248" y="1129"/>
                    <a:pt x="145" y="564"/>
                    <a:pt x="37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35"/>
            <p:cNvSpPr/>
            <p:nvPr/>
          </p:nvSpPr>
          <p:spPr>
            <a:xfrm>
              <a:off x="2423898" y="1810788"/>
              <a:ext cx="353397" cy="924278"/>
            </a:xfrm>
            <a:custGeom>
              <a:avLst/>
              <a:gdLst/>
              <a:ahLst/>
              <a:cxnLst/>
              <a:rect l="l" t="t" r="r" b="b"/>
              <a:pathLst>
                <a:path w="9267" h="24237" extrusionOk="0">
                  <a:moveTo>
                    <a:pt x="27" y="1"/>
                  </a:moveTo>
                  <a:lnTo>
                    <a:pt x="1" y="103"/>
                  </a:lnTo>
                  <a:cubicBezTo>
                    <a:pt x="288" y="1620"/>
                    <a:pt x="576" y="3138"/>
                    <a:pt x="867" y="4656"/>
                  </a:cubicBezTo>
                  <a:cubicBezTo>
                    <a:pt x="1062" y="5689"/>
                    <a:pt x="1239" y="6731"/>
                    <a:pt x="1575" y="7732"/>
                  </a:cubicBezTo>
                  <a:cubicBezTo>
                    <a:pt x="1906" y="8725"/>
                    <a:pt x="2341" y="9687"/>
                    <a:pt x="2693" y="10676"/>
                  </a:cubicBezTo>
                  <a:cubicBezTo>
                    <a:pt x="3026" y="11617"/>
                    <a:pt x="3477" y="12444"/>
                    <a:pt x="3971" y="13310"/>
                  </a:cubicBezTo>
                  <a:cubicBezTo>
                    <a:pt x="4493" y="14224"/>
                    <a:pt x="4857" y="15215"/>
                    <a:pt x="5229" y="16196"/>
                  </a:cubicBezTo>
                  <a:cubicBezTo>
                    <a:pt x="5943" y="18080"/>
                    <a:pt x="6671" y="19970"/>
                    <a:pt x="7686" y="21714"/>
                  </a:cubicBezTo>
                  <a:cubicBezTo>
                    <a:pt x="8178" y="22561"/>
                    <a:pt x="8693" y="23391"/>
                    <a:pt x="9176" y="24237"/>
                  </a:cubicBezTo>
                  <a:lnTo>
                    <a:pt x="9267" y="24187"/>
                  </a:lnTo>
                  <a:cubicBezTo>
                    <a:pt x="8941" y="23613"/>
                    <a:pt x="8597" y="23047"/>
                    <a:pt x="8256" y="22483"/>
                  </a:cubicBezTo>
                  <a:cubicBezTo>
                    <a:pt x="7183" y="20711"/>
                    <a:pt x="6349" y="18855"/>
                    <a:pt x="5605" y="16926"/>
                  </a:cubicBezTo>
                  <a:cubicBezTo>
                    <a:pt x="5247" y="15996"/>
                    <a:pt x="4917" y="15050"/>
                    <a:pt x="4498" y="14145"/>
                  </a:cubicBezTo>
                  <a:cubicBezTo>
                    <a:pt x="4066" y="13210"/>
                    <a:pt x="3448" y="12374"/>
                    <a:pt x="3058" y="11418"/>
                  </a:cubicBezTo>
                  <a:cubicBezTo>
                    <a:pt x="2660" y="10442"/>
                    <a:pt x="2311" y="9444"/>
                    <a:pt x="1924" y="8464"/>
                  </a:cubicBezTo>
                  <a:cubicBezTo>
                    <a:pt x="1530" y="7468"/>
                    <a:pt x="1281" y="6449"/>
                    <a:pt x="1074" y="5398"/>
                  </a:cubicBezTo>
                  <a:cubicBezTo>
                    <a:pt x="722" y="3600"/>
                    <a:pt x="375" y="1800"/>
                    <a:pt x="27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35"/>
            <p:cNvSpPr/>
            <p:nvPr/>
          </p:nvSpPr>
          <p:spPr>
            <a:xfrm>
              <a:off x="2437741" y="1746265"/>
              <a:ext cx="377155" cy="967981"/>
            </a:xfrm>
            <a:custGeom>
              <a:avLst/>
              <a:gdLst/>
              <a:ahLst/>
              <a:cxnLst/>
              <a:rect l="l" t="t" r="r" b="b"/>
              <a:pathLst>
                <a:path w="9890" h="25383" extrusionOk="0">
                  <a:moveTo>
                    <a:pt x="74" y="0"/>
                  </a:moveTo>
                  <a:lnTo>
                    <a:pt x="1" y="303"/>
                  </a:lnTo>
                  <a:cubicBezTo>
                    <a:pt x="211" y="1931"/>
                    <a:pt x="479" y="3556"/>
                    <a:pt x="896" y="5141"/>
                  </a:cubicBezTo>
                  <a:cubicBezTo>
                    <a:pt x="1482" y="7361"/>
                    <a:pt x="2459" y="9460"/>
                    <a:pt x="3232" y="11617"/>
                  </a:cubicBezTo>
                  <a:cubicBezTo>
                    <a:pt x="3985" y="13713"/>
                    <a:pt x="4717" y="15817"/>
                    <a:pt x="5632" y="17854"/>
                  </a:cubicBezTo>
                  <a:cubicBezTo>
                    <a:pt x="6069" y="18829"/>
                    <a:pt x="6661" y="19714"/>
                    <a:pt x="7098" y="20683"/>
                  </a:cubicBezTo>
                  <a:cubicBezTo>
                    <a:pt x="7557" y="21699"/>
                    <a:pt x="8065" y="22662"/>
                    <a:pt x="8673" y="23600"/>
                  </a:cubicBezTo>
                  <a:cubicBezTo>
                    <a:pt x="9059" y="24196"/>
                    <a:pt x="9453" y="24782"/>
                    <a:pt x="9825" y="25383"/>
                  </a:cubicBezTo>
                  <a:lnTo>
                    <a:pt x="9890" y="25347"/>
                  </a:lnTo>
                  <a:cubicBezTo>
                    <a:pt x="9683" y="25010"/>
                    <a:pt x="9470" y="24676"/>
                    <a:pt x="9252" y="24347"/>
                  </a:cubicBezTo>
                  <a:cubicBezTo>
                    <a:pt x="8652" y="23434"/>
                    <a:pt x="8047" y="22518"/>
                    <a:pt x="7569" y="21529"/>
                  </a:cubicBezTo>
                  <a:cubicBezTo>
                    <a:pt x="7349" y="21072"/>
                    <a:pt x="7162" y="20600"/>
                    <a:pt x="6937" y="20149"/>
                  </a:cubicBezTo>
                  <a:cubicBezTo>
                    <a:pt x="6692" y="19657"/>
                    <a:pt x="6381" y="19204"/>
                    <a:pt x="6133" y="18712"/>
                  </a:cubicBezTo>
                  <a:cubicBezTo>
                    <a:pt x="5111" y="16706"/>
                    <a:pt x="4373" y="14556"/>
                    <a:pt x="3625" y="12439"/>
                  </a:cubicBezTo>
                  <a:cubicBezTo>
                    <a:pt x="3257" y="11402"/>
                    <a:pt x="2887" y="10364"/>
                    <a:pt x="2486" y="9339"/>
                  </a:cubicBezTo>
                  <a:cubicBezTo>
                    <a:pt x="2066" y="8273"/>
                    <a:pt x="1623" y="7214"/>
                    <a:pt x="1283" y="6120"/>
                  </a:cubicBezTo>
                  <a:cubicBezTo>
                    <a:pt x="661" y="4128"/>
                    <a:pt x="345" y="2066"/>
                    <a:pt x="74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35"/>
            <p:cNvSpPr/>
            <p:nvPr/>
          </p:nvSpPr>
          <p:spPr>
            <a:xfrm>
              <a:off x="2507259" y="1740621"/>
              <a:ext cx="298940" cy="731773"/>
            </a:xfrm>
            <a:custGeom>
              <a:avLst/>
              <a:gdLst/>
              <a:ahLst/>
              <a:cxnLst/>
              <a:rect l="l" t="t" r="r" b="b"/>
              <a:pathLst>
                <a:path w="7839" h="19189" extrusionOk="0">
                  <a:moveTo>
                    <a:pt x="1" y="1"/>
                  </a:moveTo>
                  <a:lnTo>
                    <a:pt x="1" y="1"/>
                  </a:lnTo>
                  <a:cubicBezTo>
                    <a:pt x="57" y="190"/>
                    <a:pt x="108" y="379"/>
                    <a:pt x="144" y="574"/>
                  </a:cubicBezTo>
                  <a:cubicBezTo>
                    <a:pt x="277" y="1289"/>
                    <a:pt x="280" y="2014"/>
                    <a:pt x="433" y="2728"/>
                  </a:cubicBezTo>
                  <a:cubicBezTo>
                    <a:pt x="736" y="4143"/>
                    <a:pt x="1311" y="5480"/>
                    <a:pt x="1834" y="6823"/>
                  </a:cubicBezTo>
                  <a:cubicBezTo>
                    <a:pt x="2097" y="7502"/>
                    <a:pt x="2350" y="8184"/>
                    <a:pt x="2549" y="8885"/>
                  </a:cubicBezTo>
                  <a:cubicBezTo>
                    <a:pt x="2767" y="9649"/>
                    <a:pt x="2914" y="10433"/>
                    <a:pt x="3185" y="11183"/>
                  </a:cubicBezTo>
                  <a:cubicBezTo>
                    <a:pt x="3663" y="12506"/>
                    <a:pt x="4448" y="13688"/>
                    <a:pt x="5114" y="14921"/>
                  </a:cubicBezTo>
                  <a:cubicBezTo>
                    <a:pt x="5481" y="15597"/>
                    <a:pt x="5841" y="16281"/>
                    <a:pt x="6175" y="16976"/>
                  </a:cubicBezTo>
                  <a:cubicBezTo>
                    <a:pt x="6483" y="17621"/>
                    <a:pt x="6697" y="18393"/>
                    <a:pt x="7141" y="18959"/>
                  </a:cubicBezTo>
                  <a:cubicBezTo>
                    <a:pt x="7241" y="19086"/>
                    <a:pt x="7358" y="19188"/>
                    <a:pt x="7461" y="19188"/>
                  </a:cubicBezTo>
                  <a:cubicBezTo>
                    <a:pt x="7538" y="19188"/>
                    <a:pt x="7608" y="19131"/>
                    <a:pt x="7657" y="18985"/>
                  </a:cubicBezTo>
                  <a:cubicBezTo>
                    <a:pt x="7839" y="18442"/>
                    <a:pt x="7600" y="17648"/>
                    <a:pt x="7451" y="17119"/>
                  </a:cubicBezTo>
                  <a:cubicBezTo>
                    <a:pt x="7018" y="15566"/>
                    <a:pt x="6483" y="14051"/>
                    <a:pt x="6119" y="12480"/>
                  </a:cubicBezTo>
                  <a:cubicBezTo>
                    <a:pt x="5768" y="10958"/>
                    <a:pt x="5544" y="9414"/>
                    <a:pt x="5189" y="7893"/>
                  </a:cubicBezTo>
                  <a:lnTo>
                    <a:pt x="5081" y="7442"/>
                  </a:lnTo>
                  <a:lnTo>
                    <a:pt x="4921" y="7205"/>
                  </a:lnTo>
                  <a:lnTo>
                    <a:pt x="4921" y="7205"/>
                  </a:lnTo>
                  <a:cubicBezTo>
                    <a:pt x="5169" y="8252"/>
                    <a:pt x="5408" y="9301"/>
                    <a:pt x="5602" y="10360"/>
                  </a:cubicBezTo>
                  <a:cubicBezTo>
                    <a:pt x="5865" y="11816"/>
                    <a:pt x="6181" y="13248"/>
                    <a:pt x="6598" y="14668"/>
                  </a:cubicBezTo>
                  <a:cubicBezTo>
                    <a:pt x="6806" y="15378"/>
                    <a:pt x="7035" y="16080"/>
                    <a:pt x="7253" y="16788"/>
                  </a:cubicBezTo>
                  <a:cubicBezTo>
                    <a:pt x="7356" y="17118"/>
                    <a:pt x="7451" y="17450"/>
                    <a:pt x="7514" y="17790"/>
                  </a:cubicBezTo>
                  <a:cubicBezTo>
                    <a:pt x="7543" y="17957"/>
                    <a:pt x="7752" y="19022"/>
                    <a:pt x="7386" y="19022"/>
                  </a:cubicBezTo>
                  <a:cubicBezTo>
                    <a:pt x="7357" y="19022"/>
                    <a:pt x="7325" y="19015"/>
                    <a:pt x="7289" y="19001"/>
                  </a:cubicBezTo>
                  <a:cubicBezTo>
                    <a:pt x="7062" y="18911"/>
                    <a:pt x="6864" y="18303"/>
                    <a:pt x="6771" y="18088"/>
                  </a:cubicBezTo>
                  <a:cubicBezTo>
                    <a:pt x="6621" y="17747"/>
                    <a:pt x="6475" y="17403"/>
                    <a:pt x="6313" y="17066"/>
                  </a:cubicBezTo>
                  <a:cubicBezTo>
                    <a:pt x="6006" y="16414"/>
                    <a:pt x="5672" y="15773"/>
                    <a:pt x="5331" y="15138"/>
                  </a:cubicBezTo>
                  <a:cubicBezTo>
                    <a:pt x="4669" y="13907"/>
                    <a:pt x="3882" y="12726"/>
                    <a:pt x="3359" y="11423"/>
                  </a:cubicBezTo>
                  <a:cubicBezTo>
                    <a:pt x="2848" y="10145"/>
                    <a:pt x="2633" y="8761"/>
                    <a:pt x="2153" y="7465"/>
                  </a:cubicBezTo>
                  <a:cubicBezTo>
                    <a:pt x="1627" y="6040"/>
                    <a:pt x="994" y="4654"/>
                    <a:pt x="608" y="3182"/>
                  </a:cubicBezTo>
                  <a:cubicBezTo>
                    <a:pt x="406" y="2408"/>
                    <a:pt x="349" y="1633"/>
                    <a:pt x="241" y="843"/>
                  </a:cubicBezTo>
                  <a:cubicBezTo>
                    <a:pt x="208" y="591"/>
                    <a:pt x="144" y="347"/>
                    <a:pt x="72" y="10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35"/>
            <p:cNvSpPr/>
            <p:nvPr/>
          </p:nvSpPr>
          <p:spPr>
            <a:xfrm>
              <a:off x="2553401" y="1808118"/>
              <a:ext cx="188425" cy="487937"/>
            </a:xfrm>
            <a:custGeom>
              <a:avLst/>
              <a:gdLst/>
              <a:ahLst/>
              <a:cxnLst/>
              <a:rect l="l" t="t" r="r" b="b"/>
              <a:pathLst>
                <a:path w="4941" h="12795" extrusionOk="0">
                  <a:moveTo>
                    <a:pt x="0" y="1"/>
                  </a:moveTo>
                  <a:lnTo>
                    <a:pt x="0" y="1"/>
                  </a:lnTo>
                  <a:cubicBezTo>
                    <a:pt x="20" y="160"/>
                    <a:pt x="45" y="317"/>
                    <a:pt x="76" y="474"/>
                  </a:cubicBezTo>
                  <a:cubicBezTo>
                    <a:pt x="300" y="1607"/>
                    <a:pt x="864" y="2622"/>
                    <a:pt x="1320" y="3671"/>
                  </a:cubicBezTo>
                  <a:cubicBezTo>
                    <a:pt x="1836" y="4852"/>
                    <a:pt x="2212" y="6088"/>
                    <a:pt x="2559" y="7324"/>
                  </a:cubicBezTo>
                  <a:cubicBezTo>
                    <a:pt x="2900" y="8531"/>
                    <a:pt x="3252" y="9735"/>
                    <a:pt x="3591" y="10942"/>
                  </a:cubicBezTo>
                  <a:cubicBezTo>
                    <a:pt x="3718" y="11393"/>
                    <a:pt x="3817" y="11882"/>
                    <a:pt x="4046" y="12295"/>
                  </a:cubicBezTo>
                  <a:cubicBezTo>
                    <a:pt x="4129" y="12447"/>
                    <a:pt x="4297" y="12741"/>
                    <a:pt x="4483" y="12788"/>
                  </a:cubicBezTo>
                  <a:cubicBezTo>
                    <a:pt x="4501" y="12792"/>
                    <a:pt x="4518" y="12794"/>
                    <a:pt x="4533" y="12794"/>
                  </a:cubicBezTo>
                  <a:cubicBezTo>
                    <a:pt x="4941" y="12794"/>
                    <a:pt x="4453" y="11287"/>
                    <a:pt x="4419" y="11130"/>
                  </a:cubicBezTo>
                  <a:cubicBezTo>
                    <a:pt x="4112" y="9896"/>
                    <a:pt x="3720" y="8687"/>
                    <a:pt x="3360" y="7468"/>
                  </a:cubicBezTo>
                  <a:cubicBezTo>
                    <a:pt x="3179" y="6860"/>
                    <a:pt x="3010" y="6254"/>
                    <a:pt x="2867" y="5638"/>
                  </a:cubicBezTo>
                  <a:cubicBezTo>
                    <a:pt x="2729" y="5046"/>
                    <a:pt x="2670" y="4424"/>
                    <a:pt x="2488" y="3846"/>
                  </a:cubicBezTo>
                  <a:cubicBezTo>
                    <a:pt x="2437" y="3686"/>
                    <a:pt x="2377" y="3531"/>
                    <a:pt x="2309" y="3377"/>
                  </a:cubicBezTo>
                  <a:lnTo>
                    <a:pt x="1964" y="2871"/>
                  </a:lnTo>
                  <a:lnTo>
                    <a:pt x="1964" y="2871"/>
                  </a:lnTo>
                  <a:cubicBezTo>
                    <a:pt x="2111" y="3180"/>
                    <a:pt x="2265" y="3485"/>
                    <a:pt x="2372" y="3810"/>
                  </a:cubicBezTo>
                  <a:cubicBezTo>
                    <a:pt x="2554" y="4358"/>
                    <a:pt x="2610" y="4950"/>
                    <a:pt x="2738" y="5513"/>
                  </a:cubicBezTo>
                  <a:cubicBezTo>
                    <a:pt x="2994" y="6652"/>
                    <a:pt x="3345" y="7766"/>
                    <a:pt x="3685" y="8880"/>
                  </a:cubicBezTo>
                  <a:cubicBezTo>
                    <a:pt x="4012" y="9947"/>
                    <a:pt x="4344" y="11024"/>
                    <a:pt x="4552" y="12123"/>
                  </a:cubicBezTo>
                  <a:cubicBezTo>
                    <a:pt x="4577" y="12251"/>
                    <a:pt x="4639" y="12674"/>
                    <a:pt x="4501" y="12674"/>
                  </a:cubicBezTo>
                  <a:cubicBezTo>
                    <a:pt x="4465" y="12674"/>
                    <a:pt x="4415" y="12646"/>
                    <a:pt x="4349" y="12577"/>
                  </a:cubicBezTo>
                  <a:cubicBezTo>
                    <a:pt x="4248" y="12474"/>
                    <a:pt x="4164" y="12347"/>
                    <a:pt x="4098" y="12220"/>
                  </a:cubicBezTo>
                  <a:cubicBezTo>
                    <a:pt x="3843" y="11740"/>
                    <a:pt x="3745" y="11171"/>
                    <a:pt x="3591" y="10657"/>
                  </a:cubicBezTo>
                  <a:cubicBezTo>
                    <a:pt x="2947" y="8501"/>
                    <a:pt x="2445" y="6284"/>
                    <a:pt x="1611" y="4191"/>
                  </a:cubicBezTo>
                  <a:cubicBezTo>
                    <a:pt x="1170" y="3084"/>
                    <a:pt x="552" y="2040"/>
                    <a:pt x="234" y="888"/>
                  </a:cubicBezTo>
                  <a:cubicBezTo>
                    <a:pt x="164" y="630"/>
                    <a:pt x="109" y="370"/>
                    <a:pt x="73" y="108"/>
                  </a:cubicBezTo>
                  <a:lnTo>
                    <a:pt x="73" y="107"/>
                  </a:lnTo>
                  <a:lnTo>
                    <a:pt x="72" y="10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35"/>
            <p:cNvSpPr/>
            <p:nvPr/>
          </p:nvSpPr>
          <p:spPr>
            <a:xfrm>
              <a:off x="2452499" y="1685861"/>
              <a:ext cx="417006" cy="969926"/>
            </a:xfrm>
            <a:custGeom>
              <a:avLst/>
              <a:gdLst/>
              <a:ahLst/>
              <a:cxnLst/>
              <a:rect l="l" t="t" r="r" b="b"/>
              <a:pathLst>
                <a:path w="10935" h="25434" extrusionOk="0">
                  <a:moveTo>
                    <a:pt x="72" y="1"/>
                  </a:moveTo>
                  <a:lnTo>
                    <a:pt x="1" y="290"/>
                  </a:lnTo>
                  <a:cubicBezTo>
                    <a:pt x="244" y="1944"/>
                    <a:pt x="618" y="3589"/>
                    <a:pt x="988" y="5205"/>
                  </a:cubicBezTo>
                  <a:cubicBezTo>
                    <a:pt x="1341" y="6750"/>
                    <a:pt x="1779" y="8279"/>
                    <a:pt x="2289" y="9778"/>
                  </a:cubicBezTo>
                  <a:cubicBezTo>
                    <a:pt x="2802" y="11283"/>
                    <a:pt x="3475" y="12723"/>
                    <a:pt x="4084" y="14191"/>
                  </a:cubicBezTo>
                  <a:cubicBezTo>
                    <a:pt x="4700" y="15679"/>
                    <a:pt x="5119" y="17222"/>
                    <a:pt x="5683" y="18727"/>
                  </a:cubicBezTo>
                  <a:cubicBezTo>
                    <a:pt x="5930" y="19391"/>
                    <a:pt x="6229" y="20040"/>
                    <a:pt x="6553" y="20668"/>
                  </a:cubicBezTo>
                  <a:cubicBezTo>
                    <a:pt x="6903" y="21341"/>
                    <a:pt x="7433" y="21877"/>
                    <a:pt x="7840" y="22511"/>
                  </a:cubicBezTo>
                  <a:cubicBezTo>
                    <a:pt x="8226" y="23111"/>
                    <a:pt x="8414" y="23801"/>
                    <a:pt x="8752" y="24423"/>
                  </a:cubicBezTo>
                  <a:cubicBezTo>
                    <a:pt x="8960" y="24808"/>
                    <a:pt x="9305" y="25334"/>
                    <a:pt x="9775" y="25420"/>
                  </a:cubicBezTo>
                  <a:cubicBezTo>
                    <a:pt x="9825" y="25429"/>
                    <a:pt x="9873" y="25434"/>
                    <a:pt x="9918" y="25434"/>
                  </a:cubicBezTo>
                  <a:cubicBezTo>
                    <a:pt x="10737" y="25434"/>
                    <a:pt x="10692" y="23973"/>
                    <a:pt x="10678" y="23461"/>
                  </a:cubicBezTo>
                  <a:cubicBezTo>
                    <a:pt x="10634" y="21677"/>
                    <a:pt x="10935" y="19887"/>
                    <a:pt x="10687" y="18104"/>
                  </a:cubicBezTo>
                  <a:cubicBezTo>
                    <a:pt x="10568" y="17244"/>
                    <a:pt x="10444" y="16382"/>
                    <a:pt x="10178" y="15554"/>
                  </a:cubicBezTo>
                  <a:cubicBezTo>
                    <a:pt x="9943" y="14827"/>
                    <a:pt x="9704" y="14106"/>
                    <a:pt x="9582" y="13357"/>
                  </a:cubicBezTo>
                  <a:cubicBezTo>
                    <a:pt x="9552" y="13165"/>
                    <a:pt x="9527" y="12970"/>
                    <a:pt x="9516" y="12772"/>
                  </a:cubicBezTo>
                  <a:cubicBezTo>
                    <a:pt x="9514" y="12761"/>
                    <a:pt x="9506" y="12756"/>
                    <a:pt x="9497" y="12756"/>
                  </a:cubicBezTo>
                  <a:cubicBezTo>
                    <a:pt x="9489" y="12756"/>
                    <a:pt x="9481" y="12761"/>
                    <a:pt x="9481" y="12772"/>
                  </a:cubicBezTo>
                  <a:cubicBezTo>
                    <a:pt x="9490" y="12945"/>
                    <a:pt x="9509" y="13117"/>
                    <a:pt x="9533" y="13287"/>
                  </a:cubicBezTo>
                  <a:cubicBezTo>
                    <a:pt x="9712" y="14511"/>
                    <a:pt x="10228" y="15646"/>
                    <a:pt x="10436" y="16868"/>
                  </a:cubicBezTo>
                  <a:cubicBezTo>
                    <a:pt x="10566" y="17631"/>
                    <a:pt x="10685" y="18402"/>
                    <a:pt x="10711" y="19179"/>
                  </a:cubicBezTo>
                  <a:cubicBezTo>
                    <a:pt x="10738" y="19944"/>
                    <a:pt x="10698" y="20706"/>
                    <a:pt x="10659" y="21470"/>
                  </a:cubicBezTo>
                  <a:cubicBezTo>
                    <a:pt x="10621" y="22233"/>
                    <a:pt x="10586" y="22998"/>
                    <a:pt x="10621" y="23763"/>
                  </a:cubicBezTo>
                  <a:cubicBezTo>
                    <a:pt x="10642" y="24246"/>
                    <a:pt x="10621" y="25038"/>
                    <a:pt x="10112" y="25298"/>
                  </a:cubicBezTo>
                  <a:cubicBezTo>
                    <a:pt x="10026" y="25343"/>
                    <a:pt x="9941" y="25363"/>
                    <a:pt x="9858" y="25363"/>
                  </a:cubicBezTo>
                  <a:cubicBezTo>
                    <a:pt x="9285" y="25363"/>
                    <a:pt x="8815" y="24407"/>
                    <a:pt x="8629" y="23987"/>
                  </a:cubicBezTo>
                  <a:cubicBezTo>
                    <a:pt x="8358" y="23382"/>
                    <a:pt x="8137" y="22777"/>
                    <a:pt x="7750" y="22230"/>
                  </a:cubicBezTo>
                  <a:cubicBezTo>
                    <a:pt x="7346" y="21655"/>
                    <a:pt x="6883" y="21141"/>
                    <a:pt x="6570" y="20504"/>
                  </a:cubicBezTo>
                  <a:cubicBezTo>
                    <a:pt x="6234" y="19828"/>
                    <a:pt x="5921" y="19136"/>
                    <a:pt x="5669" y="18423"/>
                  </a:cubicBezTo>
                  <a:cubicBezTo>
                    <a:pt x="5170" y="17027"/>
                    <a:pt x="4766" y="15607"/>
                    <a:pt x="4201" y="14233"/>
                  </a:cubicBezTo>
                  <a:cubicBezTo>
                    <a:pt x="3642" y="12880"/>
                    <a:pt x="3026" y="11552"/>
                    <a:pt x="2532" y="10172"/>
                  </a:cubicBezTo>
                  <a:cubicBezTo>
                    <a:pt x="2016" y="8739"/>
                    <a:pt x="1594" y="7263"/>
                    <a:pt x="1235" y="5784"/>
                  </a:cubicBezTo>
                  <a:cubicBezTo>
                    <a:pt x="774" y="3886"/>
                    <a:pt x="350" y="1945"/>
                    <a:pt x="72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35"/>
            <p:cNvSpPr/>
            <p:nvPr/>
          </p:nvSpPr>
          <p:spPr>
            <a:xfrm>
              <a:off x="2861637" y="2259471"/>
              <a:ext cx="43512" cy="414527"/>
            </a:xfrm>
            <a:custGeom>
              <a:avLst/>
              <a:gdLst/>
              <a:ahLst/>
              <a:cxnLst/>
              <a:rect l="l" t="t" r="r" b="b"/>
              <a:pathLst>
                <a:path w="1141" h="10870" extrusionOk="0">
                  <a:moveTo>
                    <a:pt x="1" y="0"/>
                  </a:moveTo>
                  <a:cubicBezTo>
                    <a:pt x="260" y="925"/>
                    <a:pt x="502" y="1856"/>
                    <a:pt x="696" y="2794"/>
                  </a:cubicBezTo>
                  <a:cubicBezTo>
                    <a:pt x="948" y="4016"/>
                    <a:pt x="995" y="5220"/>
                    <a:pt x="934" y="6464"/>
                  </a:cubicBezTo>
                  <a:cubicBezTo>
                    <a:pt x="905" y="7007"/>
                    <a:pt x="874" y="7549"/>
                    <a:pt x="869" y="8094"/>
                  </a:cubicBezTo>
                  <a:cubicBezTo>
                    <a:pt x="866" y="8671"/>
                    <a:pt x="975" y="9243"/>
                    <a:pt x="974" y="9816"/>
                  </a:cubicBezTo>
                  <a:cubicBezTo>
                    <a:pt x="974" y="10168"/>
                    <a:pt x="783" y="10444"/>
                    <a:pt x="689" y="10771"/>
                  </a:cubicBezTo>
                  <a:cubicBezTo>
                    <a:pt x="680" y="10805"/>
                    <a:pt x="669" y="10835"/>
                    <a:pt x="661" y="10870"/>
                  </a:cubicBezTo>
                  <a:lnTo>
                    <a:pt x="773" y="10810"/>
                  </a:lnTo>
                  <a:cubicBezTo>
                    <a:pt x="838" y="10609"/>
                    <a:pt x="934" y="10423"/>
                    <a:pt x="998" y="10221"/>
                  </a:cubicBezTo>
                  <a:cubicBezTo>
                    <a:pt x="1140" y="9766"/>
                    <a:pt x="994" y="9258"/>
                    <a:pt x="968" y="8793"/>
                  </a:cubicBezTo>
                  <a:cubicBezTo>
                    <a:pt x="937" y="8171"/>
                    <a:pt x="962" y="7549"/>
                    <a:pt x="994" y="6930"/>
                  </a:cubicBezTo>
                  <a:cubicBezTo>
                    <a:pt x="1046" y="5839"/>
                    <a:pt x="1091" y="4759"/>
                    <a:pt x="934" y="3675"/>
                  </a:cubicBezTo>
                  <a:cubicBezTo>
                    <a:pt x="766" y="2508"/>
                    <a:pt x="439" y="1375"/>
                    <a:pt x="124" y="240"/>
                  </a:cubicBezTo>
                  <a:cubicBezTo>
                    <a:pt x="115" y="207"/>
                    <a:pt x="105" y="174"/>
                    <a:pt x="98" y="13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35"/>
            <p:cNvSpPr/>
            <p:nvPr/>
          </p:nvSpPr>
          <p:spPr>
            <a:xfrm>
              <a:off x="2891038" y="2302639"/>
              <a:ext cx="43779" cy="348745"/>
            </a:xfrm>
            <a:custGeom>
              <a:avLst/>
              <a:gdLst/>
              <a:ahLst/>
              <a:cxnLst/>
              <a:rect l="l" t="t" r="r" b="b"/>
              <a:pathLst>
                <a:path w="1148" h="9145" extrusionOk="0">
                  <a:moveTo>
                    <a:pt x="1" y="1"/>
                  </a:moveTo>
                  <a:cubicBezTo>
                    <a:pt x="151" y="905"/>
                    <a:pt x="296" y="1814"/>
                    <a:pt x="490" y="2712"/>
                  </a:cubicBezTo>
                  <a:cubicBezTo>
                    <a:pt x="588" y="3161"/>
                    <a:pt x="729" y="3594"/>
                    <a:pt x="854" y="4037"/>
                  </a:cubicBezTo>
                  <a:cubicBezTo>
                    <a:pt x="1011" y="4600"/>
                    <a:pt x="1048" y="5152"/>
                    <a:pt x="1013" y="5732"/>
                  </a:cubicBezTo>
                  <a:cubicBezTo>
                    <a:pt x="978" y="6275"/>
                    <a:pt x="905" y="6817"/>
                    <a:pt x="907" y="7366"/>
                  </a:cubicBezTo>
                  <a:cubicBezTo>
                    <a:pt x="908" y="7926"/>
                    <a:pt x="947" y="8488"/>
                    <a:pt x="985" y="9047"/>
                  </a:cubicBezTo>
                  <a:cubicBezTo>
                    <a:pt x="987" y="9080"/>
                    <a:pt x="991" y="9112"/>
                    <a:pt x="993" y="9145"/>
                  </a:cubicBezTo>
                  <a:lnTo>
                    <a:pt x="1084" y="9094"/>
                  </a:lnTo>
                  <a:cubicBezTo>
                    <a:pt x="1020" y="8171"/>
                    <a:pt x="983" y="7253"/>
                    <a:pt x="1057" y="6328"/>
                  </a:cubicBezTo>
                  <a:cubicBezTo>
                    <a:pt x="1097" y="5861"/>
                    <a:pt x="1147" y="5391"/>
                    <a:pt x="1114" y="4921"/>
                  </a:cubicBezTo>
                  <a:cubicBezTo>
                    <a:pt x="1084" y="4465"/>
                    <a:pt x="950" y="4031"/>
                    <a:pt x="819" y="3594"/>
                  </a:cubicBezTo>
                  <a:cubicBezTo>
                    <a:pt x="533" y="2648"/>
                    <a:pt x="375" y="1667"/>
                    <a:pt x="210" y="696"/>
                  </a:cubicBezTo>
                  <a:cubicBezTo>
                    <a:pt x="181" y="524"/>
                    <a:pt x="153" y="352"/>
                    <a:pt x="124" y="18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35"/>
            <p:cNvSpPr/>
            <p:nvPr/>
          </p:nvSpPr>
          <p:spPr>
            <a:xfrm>
              <a:off x="2925931" y="2353510"/>
              <a:ext cx="53465" cy="271979"/>
            </a:xfrm>
            <a:custGeom>
              <a:avLst/>
              <a:gdLst/>
              <a:ahLst/>
              <a:cxnLst/>
              <a:rect l="l" t="t" r="r" b="b"/>
              <a:pathLst>
                <a:path w="1402" h="7132" extrusionOk="0">
                  <a:moveTo>
                    <a:pt x="0" y="1"/>
                  </a:moveTo>
                  <a:lnTo>
                    <a:pt x="0" y="1"/>
                  </a:lnTo>
                  <a:cubicBezTo>
                    <a:pt x="444" y="1878"/>
                    <a:pt x="860" y="3763"/>
                    <a:pt x="1089" y="5678"/>
                  </a:cubicBezTo>
                  <a:cubicBezTo>
                    <a:pt x="1150" y="6171"/>
                    <a:pt x="1231" y="6655"/>
                    <a:pt x="1333" y="7131"/>
                  </a:cubicBezTo>
                  <a:lnTo>
                    <a:pt x="1402" y="7095"/>
                  </a:lnTo>
                  <a:cubicBezTo>
                    <a:pt x="1317" y="6706"/>
                    <a:pt x="1251" y="6311"/>
                    <a:pt x="1203" y="5912"/>
                  </a:cubicBezTo>
                  <a:cubicBezTo>
                    <a:pt x="1072" y="4860"/>
                    <a:pt x="939" y="3820"/>
                    <a:pt x="710" y="2783"/>
                  </a:cubicBezTo>
                  <a:cubicBezTo>
                    <a:pt x="519" y="1908"/>
                    <a:pt x="314" y="1039"/>
                    <a:pt x="113" y="16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35"/>
            <p:cNvSpPr/>
            <p:nvPr/>
          </p:nvSpPr>
          <p:spPr>
            <a:xfrm>
              <a:off x="3006279" y="2471267"/>
              <a:ext cx="24445" cy="126875"/>
            </a:xfrm>
            <a:custGeom>
              <a:avLst/>
              <a:gdLst/>
              <a:ahLst/>
              <a:cxnLst/>
              <a:rect l="l" t="t" r="r" b="b"/>
              <a:pathLst>
                <a:path w="641" h="3327" extrusionOk="0">
                  <a:moveTo>
                    <a:pt x="0" y="0"/>
                  </a:moveTo>
                  <a:lnTo>
                    <a:pt x="0" y="0"/>
                  </a:lnTo>
                  <a:cubicBezTo>
                    <a:pt x="115" y="1117"/>
                    <a:pt x="300" y="2232"/>
                    <a:pt x="556" y="3327"/>
                  </a:cubicBezTo>
                  <a:lnTo>
                    <a:pt x="641" y="3281"/>
                  </a:lnTo>
                  <a:cubicBezTo>
                    <a:pt x="434" y="2401"/>
                    <a:pt x="271" y="1514"/>
                    <a:pt x="156" y="615"/>
                  </a:cubicBezTo>
                  <a:cubicBezTo>
                    <a:pt x="136" y="464"/>
                    <a:pt x="120" y="310"/>
                    <a:pt x="108" y="15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35"/>
            <p:cNvSpPr/>
            <p:nvPr/>
          </p:nvSpPr>
          <p:spPr>
            <a:xfrm>
              <a:off x="3061039" y="2551310"/>
              <a:ext cx="6140" cy="27305"/>
            </a:xfrm>
            <a:custGeom>
              <a:avLst/>
              <a:gdLst/>
              <a:ahLst/>
              <a:cxnLst/>
              <a:rect l="l" t="t" r="r" b="b"/>
              <a:pathLst>
                <a:path w="161" h="716" extrusionOk="0">
                  <a:moveTo>
                    <a:pt x="0" y="1"/>
                  </a:moveTo>
                  <a:lnTo>
                    <a:pt x="0" y="1"/>
                  </a:lnTo>
                  <a:cubicBezTo>
                    <a:pt x="17" y="237"/>
                    <a:pt x="43" y="477"/>
                    <a:pt x="72" y="716"/>
                  </a:cubicBezTo>
                  <a:lnTo>
                    <a:pt x="161" y="667"/>
                  </a:lnTo>
                  <a:cubicBezTo>
                    <a:pt x="133" y="489"/>
                    <a:pt x="111" y="312"/>
                    <a:pt x="90" y="1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35"/>
            <p:cNvSpPr/>
            <p:nvPr/>
          </p:nvSpPr>
          <p:spPr>
            <a:xfrm>
              <a:off x="2167257" y="2869461"/>
              <a:ext cx="44465" cy="169510"/>
            </a:xfrm>
            <a:custGeom>
              <a:avLst/>
              <a:gdLst/>
              <a:ahLst/>
              <a:cxnLst/>
              <a:rect l="l" t="t" r="r" b="b"/>
              <a:pathLst>
                <a:path w="1166" h="4445" extrusionOk="0">
                  <a:moveTo>
                    <a:pt x="41" y="1"/>
                  </a:moveTo>
                  <a:lnTo>
                    <a:pt x="0" y="165"/>
                  </a:lnTo>
                  <a:cubicBezTo>
                    <a:pt x="225" y="719"/>
                    <a:pt x="448" y="1270"/>
                    <a:pt x="595" y="1854"/>
                  </a:cubicBezTo>
                  <a:cubicBezTo>
                    <a:pt x="809" y="2706"/>
                    <a:pt x="974" y="3576"/>
                    <a:pt x="1127" y="4445"/>
                  </a:cubicBezTo>
                  <a:lnTo>
                    <a:pt x="1166" y="4423"/>
                  </a:lnTo>
                  <a:cubicBezTo>
                    <a:pt x="1022" y="3605"/>
                    <a:pt x="870" y="2787"/>
                    <a:pt x="690" y="1980"/>
                  </a:cubicBezTo>
                  <a:cubicBezTo>
                    <a:pt x="535" y="1299"/>
                    <a:pt x="291" y="650"/>
                    <a:pt x="41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35"/>
            <p:cNvSpPr/>
            <p:nvPr/>
          </p:nvSpPr>
          <p:spPr>
            <a:xfrm>
              <a:off x="2115395" y="3089456"/>
              <a:ext cx="305" cy="725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6" y="0"/>
                  </a:moveTo>
                  <a:lnTo>
                    <a:pt x="6" y="0"/>
                  </a:lnTo>
                  <a:cubicBezTo>
                    <a:pt x="6" y="0"/>
                    <a:pt x="6" y="1"/>
                    <a:pt x="6" y="1"/>
                  </a:cubicBezTo>
                  <a:lnTo>
                    <a:pt x="6" y="1"/>
                  </a:lnTo>
                  <a:lnTo>
                    <a:pt x="6" y="0"/>
                  </a:lnTo>
                  <a:close/>
                  <a:moveTo>
                    <a:pt x="6" y="1"/>
                  </a:moveTo>
                  <a:lnTo>
                    <a:pt x="0" y="19"/>
                  </a:lnTo>
                  <a:lnTo>
                    <a:pt x="7" y="13"/>
                  </a:lnTo>
                  <a:cubicBezTo>
                    <a:pt x="6" y="9"/>
                    <a:pt x="5" y="5"/>
                    <a:pt x="6" y="1"/>
                  </a:cubicBezTo>
                  <a:close/>
                </a:path>
              </a:pathLst>
            </a:custGeom>
            <a:solidFill>
              <a:srgbClr val="C048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35"/>
            <p:cNvSpPr/>
            <p:nvPr/>
          </p:nvSpPr>
          <p:spPr>
            <a:xfrm>
              <a:off x="2151012" y="2937225"/>
              <a:ext cx="28639" cy="119973"/>
            </a:xfrm>
            <a:custGeom>
              <a:avLst/>
              <a:gdLst/>
              <a:ahLst/>
              <a:cxnLst/>
              <a:rect l="l" t="t" r="r" b="b"/>
              <a:pathLst>
                <a:path w="751" h="3146" extrusionOk="0">
                  <a:moveTo>
                    <a:pt x="37" y="1"/>
                  </a:moveTo>
                  <a:lnTo>
                    <a:pt x="1" y="156"/>
                  </a:lnTo>
                  <a:cubicBezTo>
                    <a:pt x="256" y="1162"/>
                    <a:pt x="563" y="2141"/>
                    <a:pt x="670" y="3145"/>
                  </a:cubicBezTo>
                  <a:lnTo>
                    <a:pt x="750" y="3102"/>
                  </a:lnTo>
                  <a:cubicBezTo>
                    <a:pt x="641" y="2178"/>
                    <a:pt x="369" y="1278"/>
                    <a:pt x="125" y="345"/>
                  </a:cubicBezTo>
                  <a:cubicBezTo>
                    <a:pt x="95" y="230"/>
                    <a:pt x="65" y="115"/>
                    <a:pt x="37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35"/>
            <p:cNvSpPr/>
            <p:nvPr/>
          </p:nvSpPr>
          <p:spPr>
            <a:xfrm>
              <a:off x="2123823" y="3043428"/>
              <a:ext cx="5110" cy="41033"/>
            </a:xfrm>
            <a:custGeom>
              <a:avLst/>
              <a:gdLst/>
              <a:ahLst/>
              <a:cxnLst/>
              <a:rect l="l" t="t" r="r" b="b"/>
              <a:pathLst>
                <a:path w="134" h="1076" extrusionOk="0">
                  <a:moveTo>
                    <a:pt x="75" y="1"/>
                  </a:moveTo>
                  <a:lnTo>
                    <a:pt x="0" y="310"/>
                  </a:lnTo>
                  <a:cubicBezTo>
                    <a:pt x="13" y="567"/>
                    <a:pt x="29" y="822"/>
                    <a:pt x="56" y="1075"/>
                  </a:cubicBezTo>
                  <a:lnTo>
                    <a:pt x="133" y="1034"/>
                  </a:lnTo>
                  <a:cubicBezTo>
                    <a:pt x="105" y="691"/>
                    <a:pt x="95" y="346"/>
                    <a:pt x="75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35"/>
            <p:cNvSpPr/>
            <p:nvPr/>
          </p:nvSpPr>
          <p:spPr>
            <a:xfrm>
              <a:off x="2143004" y="2969906"/>
              <a:ext cx="21356" cy="95795"/>
            </a:xfrm>
            <a:custGeom>
              <a:avLst/>
              <a:gdLst/>
              <a:ahLst/>
              <a:cxnLst/>
              <a:rect l="l" t="t" r="r" b="b"/>
              <a:pathLst>
                <a:path w="560" h="2512" extrusionOk="0">
                  <a:moveTo>
                    <a:pt x="37" y="1"/>
                  </a:moveTo>
                  <a:lnTo>
                    <a:pt x="0" y="160"/>
                  </a:lnTo>
                  <a:cubicBezTo>
                    <a:pt x="22" y="240"/>
                    <a:pt x="40" y="303"/>
                    <a:pt x="49" y="338"/>
                  </a:cubicBezTo>
                  <a:cubicBezTo>
                    <a:pt x="264" y="1063"/>
                    <a:pt x="383" y="1775"/>
                    <a:pt x="463" y="2512"/>
                  </a:cubicBezTo>
                  <a:lnTo>
                    <a:pt x="559" y="2460"/>
                  </a:lnTo>
                  <a:cubicBezTo>
                    <a:pt x="506" y="1625"/>
                    <a:pt x="291" y="791"/>
                    <a:pt x="37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35"/>
            <p:cNvSpPr/>
            <p:nvPr/>
          </p:nvSpPr>
          <p:spPr>
            <a:xfrm>
              <a:off x="2235517" y="2388555"/>
              <a:ext cx="71732" cy="220420"/>
            </a:xfrm>
            <a:custGeom>
              <a:avLst/>
              <a:gdLst/>
              <a:ahLst/>
              <a:cxnLst/>
              <a:rect l="l" t="t" r="r" b="b"/>
              <a:pathLst>
                <a:path w="1881" h="5780" extrusionOk="0">
                  <a:moveTo>
                    <a:pt x="1301" y="1"/>
                  </a:moveTo>
                  <a:lnTo>
                    <a:pt x="1250" y="201"/>
                  </a:lnTo>
                  <a:cubicBezTo>
                    <a:pt x="1465" y="1331"/>
                    <a:pt x="1657" y="2487"/>
                    <a:pt x="1616" y="3615"/>
                  </a:cubicBezTo>
                  <a:cubicBezTo>
                    <a:pt x="1597" y="4117"/>
                    <a:pt x="1346" y="5711"/>
                    <a:pt x="623" y="5711"/>
                  </a:cubicBezTo>
                  <a:cubicBezTo>
                    <a:pt x="568" y="5711"/>
                    <a:pt x="510" y="5702"/>
                    <a:pt x="449" y="5682"/>
                  </a:cubicBezTo>
                  <a:cubicBezTo>
                    <a:pt x="274" y="5625"/>
                    <a:pt x="135" y="5465"/>
                    <a:pt x="23" y="5278"/>
                  </a:cubicBezTo>
                  <a:lnTo>
                    <a:pt x="1" y="5371"/>
                  </a:lnTo>
                  <a:lnTo>
                    <a:pt x="1" y="5372"/>
                  </a:lnTo>
                  <a:cubicBezTo>
                    <a:pt x="16" y="5395"/>
                    <a:pt x="32" y="5421"/>
                    <a:pt x="49" y="5443"/>
                  </a:cubicBezTo>
                  <a:cubicBezTo>
                    <a:pt x="219" y="5683"/>
                    <a:pt x="395" y="5780"/>
                    <a:pt x="564" y="5780"/>
                  </a:cubicBezTo>
                  <a:cubicBezTo>
                    <a:pt x="940" y="5780"/>
                    <a:pt x="1282" y="5307"/>
                    <a:pt x="1442" y="4895"/>
                  </a:cubicBezTo>
                  <a:cubicBezTo>
                    <a:pt x="1881" y="3767"/>
                    <a:pt x="1683" y="2540"/>
                    <a:pt x="1515" y="1375"/>
                  </a:cubicBezTo>
                  <a:cubicBezTo>
                    <a:pt x="1451" y="916"/>
                    <a:pt x="1379" y="458"/>
                    <a:pt x="1301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35"/>
            <p:cNvSpPr/>
            <p:nvPr/>
          </p:nvSpPr>
          <p:spPr>
            <a:xfrm>
              <a:off x="2356134" y="2765203"/>
              <a:ext cx="38288" cy="175802"/>
            </a:xfrm>
            <a:custGeom>
              <a:avLst/>
              <a:gdLst/>
              <a:ahLst/>
              <a:cxnLst/>
              <a:rect l="l" t="t" r="r" b="b"/>
              <a:pathLst>
                <a:path w="1004" h="4610" extrusionOk="0">
                  <a:moveTo>
                    <a:pt x="186" y="1"/>
                  </a:moveTo>
                  <a:cubicBezTo>
                    <a:pt x="179" y="1"/>
                    <a:pt x="172" y="5"/>
                    <a:pt x="171" y="13"/>
                  </a:cubicBezTo>
                  <a:cubicBezTo>
                    <a:pt x="1" y="1238"/>
                    <a:pt x="416" y="2478"/>
                    <a:pt x="707" y="3658"/>
                  </a:cubicBezTo>
                  <a:cubicBezTo>
                    <a:pt x="786" y="3973"/>
                    <a:pt x="861" y="4291"/>
                    <a:pt x="939" y="4609"/>
                  </a:cubicBezTo>
                  <a:lnTo>
                    <a:pt x="1004" y="4573"/>
                  </a:lnTo>
                  <a:cubicBezTo>
                    <a:pt x="942" y="4338"/>
                    <a:pt x="879" y="4102"/>
                    <a:pt x="821" y="3868"/>
                  </a:cubicBezTo>
                  <a:cubicBezTo>
                    <a:pt x="510" y="2621"/>
                    <a:pt x="62" y="1316"/>
                    <a:pt x="204" y="19"/>
                  </a:cubicBezTo>
                  <a:cubicBezTo>
                    <a:pt x="206" y="7"/>
                    <a:pt x="196" y="1"/>
                    <a:pt x="186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35"/>
            <p:cNvSpPr/>
            <p:nvPr/>
          </p:nvSpPr>
          <p:spPr>
            <a:xfrm>
              <a:off x="2333826" y="2181640"/>
              <a:ext cx="10182" cy="56135"/>
            </a:xfrm>
            <a:custGeom>
              <a:avLst/>
              <a:gdLst/>
              <a:ahLst/>
              <a:cxnLst/>
              <a:rect l="l" t="t" r="r" b="b"/>
              <a:pathLst>
                <a:path w="267" h="1472" extrusionOk="0">
                  <a:moveTo>
                    <a:pt x="37" y="0"/>
                  </a:moveTo>
                  <a:lnTo>
                    <a:pt x="1" y="139"/>
                  </a:lnTo>
                  <a:lnTo>
                    <a:pt x="1" y="142"/>
                  </a:lnTo>
                  <a:cubicBezTo>
                    <a:pt x="48" y="585"/>
                    <a:pt x="117" y="1024"/>
                    <a:pt x="219" y="1455"/>
                  </a:cubicBezTo>
                  <a:cubicBezTo>
                    <a:pt x="222" y="1466"/>
                    <a:pt x="231" y="1471"/>
                    <a:pt x="239" y="1471"/>
                  </a:cubicBezTo>
                  <a:cubicBezTo>
                    <a:pt x="253" y="1471"/>
                    <a:pt x="267" y="1460"/>
                    <a:pt x="263" y="1442"/>
                  </a:cubicBezTo>
                  <a:cubicBezTo>
                    <a:pt x="184" y="962"/>
                    <a:pt x="103" y="482"/>
                    <a:pt x="37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35"/>
            <p:cNvSpPr/>
            <p:nvPr/>
          </p:nvSpPr>
          <p:spPr>
            <a:xfrm>
              <a:off x="2345495" y="2266831"/>
              <a:ext cx="71999" cy="662519"/>
            </a:xfrm>
            <a:custGeom>
              <a:avLst/>
              <a:gdLst/>
              <a:ahLst/>
              <a:cxnLst/>
              <a:rect l="l" t="t" r="r" b="b"/>
              <a:pathLst>
                <a:path w="1888" h="17373" extrusionOk="0">
                  <a:moveTo>
                    <a:pt x="10" y="1"/>
                  </a:moveTo>
                  <a:cubicBezTo>
                    <a:pt x="5" y="1"/>
                    <a:pt x="1" y="4"/>
                    <a:pt x="2" y="9"/>
                  </a:cubicBezTo>
                  <a:cubicBezTo>
                    <a:pt x="323" y="1368"/>
                    <a:pt x="708" y="2722"/>
                    <a:pt x="946" y="4095"/>
                  </a:cubicBezTo>
                  <a:cubicBezTo>
                    <a:pt x="1190" y="5513"/>
                    <a:pt x="1094" y="6905"/>
                    <a:pt x="968" y="8328"/>
                  </a:cubicBezTo>
                  <a:cubicBezTo>
                    <a:pt x="731" y="10982"/>
                    <a:pt x="996" y="13641"/>
                    <a:pt x="1534" y="16249"/>
                  </a:cubicBezTo>
                  <a:cubicBezTo>
                    <a:pt x="1611" y="16623"/>
                    <a:pt x="1694" y="16999"/>
                    <a:pt x="1782" y="17373"/>
                  </a:cubicBezTo>
                  <a:lnTo>
                    <a:pt x="1888" y="17316"/>
                  </a:lnTo>
                  <a:cubicBezTo>
                    <a:pt x="1515" y="15791"/>
                    <a:pt x="1233" y="14247"/>
                    <a:pt x="1074" y="12679"/>
                  </a:cubicBezTo>
                  <a:cubicBezTo>
                    <a:pt x="939" y="11325"/>
                    <a:pt x="905" y="9986"/>
                    <a:pt x="1022" y="8629"/>
                  </a:cubicBezTo>
                  <a:cubicBezTo>
                    <a:pt x="1138" y="7263"/>
                    <a:pt x="1283" y="5904"/>
                    <a:pt x="1095" y="4537"/>
                  </a:cubicBezTo>
                  <a:cubicBezTo>
                    <a:pt x="882" y="2999"/>
                    <a:pt x="417" y="1500"/>
                    <a:pt x="16" y="6"/>
                  </a:cubicBezTo>
                  <a:cubicBezTo>
                    <a:pt x="15" y="2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35"/>
            <p:cNvSpPr/>
            <p:nvPr/>
          </p:nvSpPr>
          <p:spPr>
            <a:xfrm>
              <a:off x="2404526" y="1882403"/>
              <a:ext cx="21051" cy="103842"/>
            </a:xfrm>
            <a:custGeom>
              <a:avLst/>
              <a:gdLst/>
              <a:ahLst/>
              <a:cxnLst/>
              <a:rect l="l" t="t" r="r" b="b"/>
              <a:pathLst>
                <a:path w="552" h="2723" extrusionOk="0">
                  <a:moveTo>
                    <a:pt x="79" y="0"/>
                  </a:moveTo>
                  <a:lnTo>
                    <a:pt x="0" y="334"/>
                  </a:lnTo>
                  <a:lnTo>
                    <a:pt x="0" y="337"/>
                  </a:lnTo>
                  <a:cubicBezTo>
                    <a:pt x="139" y="1133"/>
                    <a:pt x="297" y="1922"/>
                    <a:pt x="486" y="2701"/>
                  </a:cubicBezTo>
                  <a:cubicBezTo>
                    <a:pt x="490" y="2716"/>
                    <a:pt x="502" y="2722"/>
                    <a:pt x="514" y="2722"/>
                  </a:cubicBezTo>
                  <a:cubicBezTo>
                    <a:pt x="532" y="2722"/>
                    <a:pt x="552" y="2706"/>
                    <a:pt x="548" y="2682"/>
                  </a:cubicBezTo>
                  <a:cubicBezTo>
                    <a:pt x="401" y="1785"/>
                    <a:pt x="241" y="895"/>
                    <a:pt x="79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35"/>
            <p:cNvSpPr/>
            <p:nvPr/>
          </p:nvSpPr>
          <p:spPr>
            <a:xfrm>
              <a:off x="2430800" y="2005042"/>
              <a:ext cx="15368" cy="61359"/>
            </a:xfrm>
            <a:custGeom>
              <a:avLst/>
              <a:gdLst/>
              <a:ahLst/>
              <a:cxnLst/>
              <a:rect l="l" t="t" r="r" b="b"/>
              <a:pathLst>
                <a:path w="403" h="1609" extrusionOk="0">
                  <a:moveTo>
                    <a:pt x="27" y="1"/>
                  </a:moveTo>
                  <a:cubicBezTo>
                    <a:pt x="15" y="1"/>
                    <a:pt x="1" y="11"/>
                    <a:pt x="3" y="28"/>
                  </a:cubicBezTo>
                  <a:cubicBezTo>
                    <a:pt x="89" y="545"/>
                    <a:pt x="171" y="1100"/>
                    <a:pt x="357" y="1593"/>
                  </a:cubicBezTo>
                  <a:cubicBezTo>
                    <a:pt x="362" y="1604"/>
                    <a:pt x="371" y="1609"/>
                    <a:pt x="379" y="1609"/>
                  </a:cubicBezTo>
                  <a:cubicBezTo>
                    <a:pt x="391" y="1609"/>
                    <a:pt x="402" y="1598"/>
                    <a:pt x="399" y="1583"/>
                  </a:cubicBezTo>
                  <a:cubicBezTo>
                    <a:pt x="297" y="1057"/>
                    <a:pt x="135" y="547"/>
                    <a:pt x="42" y="16"/>
                  </a:cubicBezTo>
                  <a:cubicBezTo>
                    <a:pt x="42" y="5"/>
                    <a:pt x="35" y="1"/>
                    <a:pt x="27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35"/>
            <p:cNvSpPr/>
            <p:nvPr/>
          </p:nvSpPr>
          <p:spPr>
            <a:xfrm>
              <a:off x="2451698" y="2098356"/>
              <a:ext cx="287233" cy="657409"/>
            </a:xfrm>
            <a:custGeom>
              <a:avLst/>
              <a:gdLst/>
              <a:ahLst/>
              <a:cxnLst/>
              <a:rect l="l" t="t" r="r" b="b"/>
              <a:pathLst>
                <a:path w="7532" h="17239" extrusionOk="0">
                  <a:moveTo>
                    <a:pt x="33" y="0"/>
                  </a:moveTo>
                  <a:cubicBezTo>
                    <a:pt x="17" y="0"/>
                    <a:pt x="1" y="14"/>
                    <a:pt x="4" y="35"/>
                  </a:cubicBezTo>
                  <a:cubicBezTo>
                    <a:pt x="380" y="1479"/>
                    <a:pt x="771" y="2927"/>
                    <a:pt x="1303" y="4321"/>
                  </a:cubicBezTo>
                  <a:cubicBezTo>
                    <a:pt x="1826" y="5697"/>
                    <a:pt x="2554" y="6940"/>
                    <a:pt x="3295" y="8204"/>
                  </a:cubicBezTo>
                  <a:cubicBezTo>
                    <a:pt x="3685" y="8870"/>
                    <a:pt x="4047" y="9550"/>
                    <a:pt x="4350" y="10259"/>
                  </a:cubicBezTo>
                  <a:cubicBezTo>
                    <a:pt x="4652" y="10969"/>
                    <a:pt x="4866" y="11707"/>
                    <a:pt x="5145" y="12423"/>
                  </a:cubicBezTo>
                  <a:cubicBezTo>
                    <a:pt x="5677" y="13792"/>
                    <a:pt x="6438" y="15082"/>
                    <a:pt x="7060" y="16413"/>
                  </a:cubicBezTo>
                  <a:cubicBezTo>
                    <a:pt x="7188" y="16687"/>
                    <a:pt x="7317" y="16961"/>
                    <a:pt x="7438" y="17239"/>
                  </a:cubicBezTo>
                  <a:lnTo>
                    <a:pt x="7532" y="17189"/>
                  </a:lnTo>
                  <a:cubicBezTo>
                    <a:pt x="7527" y="17183"/>
                    <a:pt x="7526" y="17176"/>
                    <a:pt x="7524" y="17175"/>
                  </a:cubicBezTo>
                  <a:cubicBezTo>
                    <a:pt x="6894" y="15783"/>
                    <a:pt x="6172" y="14437"/>
                    <a:pt x="5514" y="13060"/>
                  </a:cubicBezTo>
                  <a:cubicBezTo>
                    <a:pt x="5168" y="12337"/>
                    <a:pt x="4952" y="11572"/>
                    <a:pt x="4667" y="10827"/>
                  </a:cubicBezTo>
                  <a:cubicBezTo>
                    <a:pt x="4420" y="10179"/>
                    <a:pt x="4131" y="9548"/>
                    <a:pt x="3801" y="8939"/>
                  </a:cubicBezTo>
                  <a:cubicBezTo>
                    <a:pt x="3060" y="7565"/>
                    <a:pt x="2181" y="6283"/>
                    <a:pt x="1582" y="4834"/>
                  </a:cubicBezTo>
                  <a:cubicBezTo>
                    <a:pt x="934" y="3278"/>
                    <a:pt x="507" y="1644"/>
                    <a:pt x="57" y="20"/>
                  </a:cubicBezTo>
                  <a:cubicBezTo>
                    <a:pt x="53" y="6"/>
                    <a:pt x="43" y="0"/>
                    <a:pt x="33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35"/>
            <p:cNvSpPr/>
            <p:nvPr/>
          </p:nvSpPr>
          <p:spPr>
            <a:xfrm>
              <a:off x="2517860" y="2705638"/>
              <a:ext cx="55143" cy="152731"/>
            </a:xfrm>
            <a:custGeom>
              <a:avLst/>
              <a:gdLst/>
              <a:ahLst/>
              <a:cxnLst/>
              <a:rect l="l" t="t" r="r" b="b"/>
              <a:pathLst>
                <a:path w="1446" h="4005" extrusionOk="0">
                  <a:moveTo>
                    <a:pt x="220" y="0"/>
                  </a:moveTo>
                  <a:cubicBezTo>
                    <a:pt x="1" y="0"/>
                    <a:pt x="167" y="1001"/>
                    <a:pt x="181" y="1109"/>
                  </a:cubicBezTo>
                  <a:cubicBezTo>
                    <a:pt x="310" y="2081"/>
                    <a:pt x="497" y="3047"/>
                    <a:pt x="717" y="4004"/>
                  </a:cubicBezTo>
                  <a:lnTo>
                    <a:pt x="803" y="3957"/>
                  </a:lnTo>
                  <a:cubicBezTo>
                    <a:pt x="680" y="3434"/>
                    <a:pt x="565" y="2911"/>
                    <a:pt x="466" y="2382"/>
                  </a:cubicBezTo>
                  <a:cubicBezTo>
                    <a:pt x="392" y="1980"/>
                    <a:pt x="325" y="1579"/>
                    <a:pt x="270" y="1174"/>
                  </a:cubicBezTo>
                  <a:cubicBezTo>
                    <a:pt x="244" y="999"/>
                    <a:pt x="135" y="610"/>
                    <a:pt x="177" y="427"/>
                  </a:cubicBezTo>
                  <a:cubicBezTo>
                    <a:pt x="128" y="300"/>
                    <a:pt x="151" y="236"/>
                    <a:pt x="246" y="236"/>
                  </a:cubicBezTo>
                  <a:cubicBezTo>
                    <a:pt x="285" y="236"/>
                    <a:pt x="337" y="247"/>
                    <a:pt x="402" y="269"/>
                  </a:cubicBezTo>
                  <a:cubicBezTo>
                    <a:pt x="446" y="354"/>
                    <a:pt x="492" y="438"/>
                    <a:pt x="535" y="521"/>
                  </a:cubicBezTo>
                  <a:cubicBezTo>
                    <a:pt x="905" y="1255"/>
                    <a:pt x="1195" y="2025"/>
                    <a:pt x="1414" y="2819"/>
                  </a:cubicBezTo>
                  <a:cubicBezTo>
                    <a:pt x="1416" y="2826"/>
                    <a:pt x="1422" y="2829"/>
                    <a:pt x="1428" y="2829"/>
                  </a:cubicBezTo>
                  <a:cubicBezTo>
                    <a:pt x="1437" y="2829"/>
                    <a:pt x="1446" y="2822"/>
                    <a:pt x="1442" y="2812"/>
                  </a:cubicBezTo>
                  <a:cubicBezTo>
                    <a:pt x="1311" y="2319"/>
                    <a:pt x="1153" y="1831"/>
                    <a:pt x="967" y="1357"/>
                  </a:cubicBezTo>
                  <a:cubicBezTo>
                    <a:pt x="812" y="969"/>
                    <a:pt x="666" y="455"/>
                    <a:pt x="399" y="133"/>
                  </a:cubicBezTo>
                  <a:cubicBezTo>
                    <a:pt x="321" y="40"/>
                    <a:pt x="263" y="0"/>
                    <a:pt x="220" y="0"/>
                  </a:cubicBezTo>
                  <a:close/>
                </a:path>
              </a:pathLst>
            </a:custGeom>
            <a:solidFill>
              <a:srgbClr val="C048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35"/>
            <p:cNvSpPr/>
            <p:nvPr/>
          </p:nvSpPr>
          <p:spPr>
            <a:xfrm>
              <a:off x="2575137" y="2835789"/>
              <a:ext cx="3928" cy="5301"/>
            </a:xfrm>
            <a:custGeom>
              <a:avLst/>
              <a:gdLst/>
              <a:ahLst/>
              <a:cxnLst/>
              <a:rect l="l" t="t" r="r" b="b"/>
              <a:pathLst>
                <a:path w="103" h="139" extrusionOk="0">
                  <a:moveTo>
                    <a:pt x="36" y="0"/>
                  </a:moveTo>
                  <a:cubicBezTo>
                    <a:pt x="19" y="0"/>
                    <a:pt x="1" y="21"/>
                    <a:pt x="11" y="42"/>
                  </a:cubicBezTo>
                  <a:cubicBezTo>
                    <a:pt x="25" y="74"/>
                    <a:pt x="39" y="105"/>
                    <a:pt x="52" y="138"/>
                  </a:cubicBezTo>
                  <a:lnTo>
                    <a:pt x="102" y="111"/>
                  </a:lnTo>
                  <a:cubicBezTo>
                    <a:pt x="87" y="78"/>
                    <a:pt x="72" y="45"/>
                    <a:pt x="58" y="15"/>
                  </a:cubicBezTo>
                  <a:cubicBezTo>
                    <a:pt x="53" y="5"/>
                    <a:pt x="44" y="0"/>
                    <a:pt x="36" y="0"/>
                  </a:cubicBezTo>
                  <a:close/>
                </a:path>
              </a:pathLst>
            </a:custGeom>
            <a:solidFill>
              <a:srgbClr val="C048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35"/>
            <p:cNvSpPr/>
            <p:nvPr/>
          </p:nvSpPr>
          <p:spPr>
            <a:xfrm>
              <a:off x="2701398" y="2084894"/>
              <a:ext cx="146667" cy="523403"/>
            </a:xfrm>
            <a:custGeom>
              <a:avLst/>
              <a:gdLst/>
              <a:ahLst/>
              <a:cxnLst/>
              <a:rect l="l" t="t" r="r" b="b"/>
              <a:pathLst>
                <a:path w="3846" h="13725" extrusionOk="0">
                  <a:moveTo>
                    <a:pt x="1073" y="1"/>
                  </a:moveTo>
                  <a:cubicBezTo>
                    <a:pt x="1355" y="1047"/>
                    <a:pt x="1664" y="2086"/>
                    <a:pt x="1990" y="3119"/>
                  </a:cubicBezTo>
                  <a:cubicBezTo>
                    <a:pt x="2329" y="4191"/>
                    <a:pt x="2735" y="5248"/>
                    <a:pt x="3013" y="6337"/>
                  </a:cubicBezTo>
                  <a:cubicBezTo>
                    <a:pt x="3306" y="7481"/>
                    <a:pt x="3313" y="8663"/>
                    <a:pt x="3377" y="9834"/>
                  </a:cubicBezTo>
                  <a:cubicBezTo>
                    <a:pt x="3419" y="10579"/>
                    <a:pt x="3434" y="11324"/>
                    <a:pt x="3498" y="12068"/>
                  </a:cubicBezTo>
                  <a:cubicBezTo>
                    <a:pt x="3516" y="12332"/>
                    <a:pt x="3538" y="12596"/>
                    <a:pt x="3538" y="12858"/>
                  </a:cubicBezTo>
                  <a:cubicBezTo>
                    <a:pt x="3538" y="13049"/>
                    <a:pt x="3574" y="13413"/>
                    <a:pt x="3429" y="13559"/>
                  </a:cubicBezTo>
                  <a:cubicBezTo>
                    <a:pt x="3386" y="13603"/>
                    <a:pt x="3339" y="13623"/>
                    <a:pt x="3288" y="13623"/>
                  </a:cubicBezTo>
                  <a:cubicBezTo>
                    <a:pt x="2778" y="13623"/>
                    <a:pt x="1927" y="11582"/>
                    <a:pt x="1816" y="11317"/>
                  </a:cubicBezTo>
                  <a:cubicBezTo>
                    <a:pt x="1348" y="10204"/>
                    <a:pt x="749" y="9167"/>
                    <a:pt x="124" y="8136"/>
                  </a:cubicBezTo>
                  <a:cubicBezTo>
                    <a:pt x="112" y="8117"/>
                    <a:pt x="95" y="8109"/>
                    <a:pt x="78" y="8109"/>
                  </a:cubicBezTo>
                  <a:cubicBezTo>
                    <a:pt x="39" y="8109"/>
                    <a:pt x="0" y="8149"/>
                    <a:pt x="26" y="8193"/>
                  </a:cubicBezTo>
                  <a:cubicBezTo>
                    <a:pt x="677" y="9253"/>
                    <a:pt x="1285" y="10318"/>
                    <a:pt x="1765" y="11468"/>
                  </a:cubicBezTo>
                  <a:cubicBezTo>
                    <a:pt x="2064" y="12183"/>
                    <a:pt x="2397" y="13209"/>
                    <a:pt x="3092" y="13646"/>
                  </a:cubicBezTo>
                  <a:cubicBezTo>
                    <a:pt x="3177" y="13700"/>
                    <a:pt x="3250" y="13724"/>
                    <a:pt x="3312" y="13724"/>
                  </a:cubicBezTo>
                  <a:cubicBezTo>
                    <a:pt x="3845" y="13724"/>
                    <a:pt x="3592" y="11943"/>
                    <a:pt x="3569" y="11676"/>
                  </a:cubicBezTo>
                  <a:cubicBezTo>
                    <a:pt x="3485" y="10671"/>
                    <a:pt x="3470" y="9655"/>
                    <a:pt x="3420" y="8649"/>
                  </a:cubicBezTo>
                  <a:cubicBezTo>
                    <a:pt x="3359" y="7443"/>
                    <a:pt x="3156" y="6330"/>
                    <a:pt x="2778" y="5182"/>
                  </a:cubicBezTo>
                  <a:cubicBezTo>
                    <a:pt x="2243" y="3549"/>
                    <a:pt x="1720" y="1918"/>
                    <a:pt x="1255" y="266"/>
                  </a:cubicBezTo>
                  <a:lnTo>
                    <a:pt x="1252" y="264"/>
                  </a:lnTo>
                  <a:lnTo>
                    <a:pt x="1252" y="263"/>
                  </a:lnTo>
                  <a:lnTo>
                    <a:pt x="1073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35"/>
            <p:cNvSpPr/>
            <p:nvPr/>
          </p:nvSpPr>
          <p:spPr>
            <a:xfrm>
              <a:off x="2479841" y="1700466"/>
              <a:ext cx="210848" cy="658401"/>
            </a:xfrm>
            <a:custGeom>
              <a:avLst/>
              <a:gdLst/>
              <a:ahLst/>
              <a:cxnLst/>
              <a:rect l="l" t="t" r="r" b="b"/>
              <a:pathLst>
                <a:path w="5529" h="17265" extrusionOk="0">
                  <a:moveTo>
                    <a:pt x="0" y="0"/>
                  </a:moveTo>
                  <a:lnTo>
                    <a:pt x="0" y="0"/>
                  </a:lnTo>
                  <a:cubicBezTo>
                    <a:pt x="222" y="1948"/>
                    <a:pt x="655" y="3884"/>
                    <a:pt x="1132" y="5778"/>
                  </a:cubicBezTo>
                  <a:cubicBezTo>
                    <a:pt x="1749" y="8214"/>
                    <a:pt x="2521" y="10668"/>
                    <a:pt x="3572" y="12952"/>
                  </a:cubicBezTo>
                  <a:cubicBezTo>
                    <a:pt x="4228" y="14375"/>
                    <a:pt x="5068" y="15711"/>
                    <a:pt x="5464" y="17243"/>
                  </a:cubicBezTo>
                  <a:cubicBezTo>
                    <a:pt x="5468" y="17258"/>
                    <a:pt x="5479" y="17265"/>
                    <a:pt x="5490" y="17265"/>
                  </a:cubicBezTo>
                  <a:cubicBezTo>
                    <a:pt x="5508" y="17265"/>
                    <a:pt x="5528" y="17249"/>
                    <a:pt x="5524" y="17226"/>
                  </a:cubicBezTo>
                  <a:cubicBezTo>
                    <a:pt x="5240" y="15985"/>
                    <a:pt x="4624" y="14870"/>
                    <a:pt x="4050" y="13745"/>
                  </a:cubicBezTo>
                  <a:cubicBezTo>
                    <a:pt x="3390" y="12438"/>
                    <a:pt x="2869" y="11072"/>
                    <a:pt x="2398" y="9687"/>
                  </a:cubicBezTo>
                  <a:cubicBezTo>
                    <a:pt x="1645" y="7467"/>
                    <a:pt x="1036" y="5216"/>
                    <a:pt x="582" y="2915"/>
                  </a:cubicBezTo>
                  <a:cubicBezTo>
                    <a:pt x="403" y="2010"/>
                    <a:pt x="245" y="1098"/>
                    <a:pt x="123" y="18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35"/>
            <p:cNvSpPr/>
            <p:nvPr/>
          </p:nvSpPr>
          <p:spPr>
            <a:xfrm>
              <a:off x="2976420" y="2427528"/>
              <a:ext cx="14072" cy="118676"/>
            </a:xfrm>
            <a:custGeom>
              <a:avLst/>
              <a:gdLst/>
              <a:ahLst/>
              <a:cxnLst/>
              <a:rect l="l" t="t" r="r" b="b"/>
              <a:pathLst>
                <a:path w="369" h="3112" extrusionOk="0">
                  <a:moveTo>
                    <a:pt x="1" y="0"/>
                  </a:moveTo>
                  <a:lnTo>
                    <a:pt x="1" y="0"/>
                  </a:lnTo>
                  <a:cubicBezTo>
                    <a:pt x="35" y="280"/>
                    <a:pt x="58" y="562"/>
                    <a:pt x="66" y="846"/>
                  </a:cubicBezTo>
                  <a:cubicBezTo>
                    <a:pt x="92" y="1601"/>
                    <a:pt x="79" y="2350"/>
                    <a:pt x="286" y="3083"/>
                  </a:cubicBezTo>
                  <a:cubicBezTo>
                    <a:pt x="291" y="3103"/>
                    <a:pt x="306" y="3111"/>
                    <a:pt x="322" y="3111"/>
                  </a:cubicBezTo>
                  <a:cubicBezTo>
                    <a:pt x="345" y="3111"/>
                    <a:pt x="369" y="3092"/>
                    <a:pt x="360" y="3062"/>
                  </a:cubicBezTo>
                  <a:cubicBezTo>
                    <a:pt x="129" y="2236"/>
                    <a:pt x="178" y="1391"/>
                    <a:pt x="128" y="547"/>
                  </a:cubicBezTo>
                  <a:cubicBezTo>
                    <a:pt x="121" y="410"/>
                    <a:pt x="108" y="274"/>
                    <a:pt x="92" y="138"/>
                  </a:cubicBezTo>
                  <a:lnTo>
                    <a:pt x="92" y="13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35"/>
            <p:cNvSpPr/>
            <p:nvPr/>
          </p:nvSpPr>
          <p:spPr>
            <a:xfrm>
              <a:off x="2990262" y="2558708"/>
              <a:ext cx="10182" cy="55448"/>
            </a:xfrm>
            <a:custGeom>
              <a:avLst/>
              <a:gdLst/>
              <a:ahLst/>
              <a:cxnLst/>
              <a:rect l="l" t="t" r="r" b="b"/>
              <a:pathLst>
                <a:path w="267" h="1454" extrusionOk="0">
                  <a:moveTo>
                    <a:pt x="11" y="0"/>
                  </a:moveTo>
                  <a:cubicBezTo>
                    <a:pt x="6" y="0"/>
                    <a:pt x="1" y="4"/>
                    <a:pt x="2" y="9"/>
                  </a:cubicBezTo>
                  <a:cubicBezTo>
                    <a:pt x="43" y="490"/>
                    <a:pt x="110" y="973"/>
                    <a:pt x="202" y="1454"/>
                  </a:cubicBezTo>
                  <a:lnTo>
                    <a:pt x="267" y="1418"/>
                  </a:lnTo>
                  <a:cubicBezTo>
                    <a:pt x="168" y="952"/>
                    <a:pt x="83" y="480"/>
                    <a:pt x="17" y="6"/>
                  </a:cubicBezTo>
                  <a:cubicBezTo>
                    <a:pt x="17" y="2"/>
                    <a:pt x="14" y="0"/>
                    <a:pt x="11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35"/>
            <p:cNvSpPr/>
            <p:nvPr/>
          </p:nvSpPr>
          <p:spPr>
            <a:xfrm>
              <a:off x="2114289" y="1669959"/>
              <a:ext cx="960010" cy="1420262"/>
            </a:xfrm>
            <a:custGeom>
              <a:avLst/>
              <a:gdLst/>
              <a:ahLst/>
              <a:cxnLst/>
              <a:rect l="l" t="t" r="r" b="b"/>
              <a:pathLst>
                <a:path w="25174" h="37243" extrusionOk="0">
                  <a:moveTo>
                    <a:pt x="9011" y="0"/>
                  </a:moveTo>
                  <a:lnTo>
                    <a:pt x="1" y="37243"/>
                  </a:lnTo>
                  <a:lnTo>
                    <a:pt x="795" y="36814"/>
                  </a:lnTo>
                  <a:lnTo>
                    <a:pt x="8983" y="2728"/>
                  </a:lnTo>
                  <a:lnTo>
                    <a:pt x="23709" y="24397"/>
                  </a:lnTo>
                  <a:lnTo>
                    <a:pt x="23757" y="24427"/>
                  </a:lnTo>
                  <a:lnTo>
                    <a:pt x="25174" y="23663"/>
                  </a:lnTo>
                  <a:lnTo>
                    <a:pt x="9011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35"/>
            <p:cNvSpPr/>
            <p:nvPr/>
          </p:nvSpPr>
          <p:spPr>
            <a:xfrm>
              <a:off x="1007416" y="1296666"/>
              <a:ext cx="1468083" cy="1882572"/>
            </a:xfrm>
            <a:custGeom>
              <a:avLst/>
              <a:gdLst/>
              <a:ahLst/>
              <a:cxnLst/>
              <a:rect l="l" t="t" r="r" b="b"/>
              <a:pathLst>
                <a:path w="38497" h="49366" extrusionOk="0">
                  <a:moveTo>
                    <a:pt x="12004" y="1"/>
                  </a:moveTo>
                  <a:lnTo>
                    <a:pt x="1" y="37733"/>
                  </a:lnTo>
                  <a:lnTo>
                    <a:pt x="27887" y="49365"/>
                  </a:lnTo>
                  <a:lnTo>
                    <a:pt x="38496" y="5507"/>
                  </a:lnTo>
                  <a:lnTo>
                    <a:pt x="1200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35"/>
            <p:cNvSpPr/>
            <p:nvPr/>
          </p:nvSpPr>
          <p:spPr>
            <a:xfrm>
              <a:off x="1014165" y="2714256"/>
              <a:ext cx="276517" cy="139574"/>
            </a:xfrm>
            <a:custGeom>
              <a:avLst/>
              <a:gdLst/>
              <a:ahLst/>
              <a:cxnLst/>
              <a:rect l="l" t="t" r="r" b="b"/>
              <a:pathLst>
                <a:path w="7251" h="3660" extrusionOk="0">
                  <a:moveTo>
                    <a:pt x="6" y="0"/>
                  </a:moveTo>
                  <a:lnTo>
                    <a:pt x="0" y="13"/>
                  </a:lnTo>
                  <a:cubicBezTo>
                    <a:pt x="192" y="83"/>
                    <a:pt x="383" y="155"/>
                    <a:pt x="572" y="228"/>
                  </a:cubicBezTo>
                  <a:cubicBezTo>
                    <a:pt x="671" y="264"/>
                    <a:pt x="767" y="301"/>
                    <a:pt x="866" y="337"/>
                  </a:cubicBezTo>
                  <a:cubicBezTo>
                    <a:pt x="1023" y="396"/>
                    <a:pt x="1180" y="456"/>
                    <a:pt x="1336" y="518"/>
                  </a:cubicBezTo>
                  <a:cubicBezTo>
                    <a:pt x="1347" y="522"/>
                    <a:pt x="1360" y="525"/>
                    <a:pt x="1373" y="532"/>
                  </a:cubicBezTo>
                  <a:cubicBezTo>
                    <a:pt x="1524" y="589"/>
                    <a:pt x="1675" y="649"/>
                    <a:pt x="1826" y="708"/>
                  </a:cubicBezTo>
                  <a:cubicBezTo>
                    <a:pt x="1919" y="743"/>
                    <a:pt x="2012" y="780"/>
                    <a:pt x="2105" y="816"/>
                  </a:cubicBezTo>
                  <a:cubicBezTo>
                    <a:pt x="2186" y="846"/>
                    <a:pt x="2269" y="876"/>
                    <a:pt x="2349" y="909"/>
                  </a:cubicBezTo>
                  <a:cubicBezTo>
                    <a:pt x="2623" y="1015"/>
                    <a:pt x="2898" y="1124"/>
                    <a:pt x="3172" y="1233"/>
                  </a:cubicBezTo>
                  <a:cubicBezTo>
                    <a:pt x="3299" y="1281"/>
                    <a:pt x="3425" y="1333"/>
                    <a:pt x="3552" y="1383"/>
                  </a:cubicBezTo>
                  <a:cubicBezTo>
                    <a:pt x="3659" y="1425"/>
                    <a:pt x="3764" y="1468"/>
                    <a:pt x="3868" y="1511"/>
                  </a:cubicBezTo>
                  <a:cubicBezTo>
                    <a:pt x="3893" y="1519"/>
                    <a:pt x="3918" y="1531"/>
                    <a:pt x="3943" y="1539"/>
                  </a:cubicBezTo>
                  <a:lnTo>
                    <a:pt x="3943" y="1541"/>
                  </a:lnTo>
                  <a:cubicBezTo>
                    <a:pt x="4284" y="1676"/>
                    <a:pt x="4627" y="1815"/>
                    <a:pt x="4968" y="1955"/>
                  </a:cubicBezTo>
                  <a:cubicBezTo>
                    <a:pt x="5782" y="2290"/>
                    <a:pt x="6689" y="2566"/>
                    <a:pt x="7100" y="3413"/>
                  </a:cubicBezTo>
                  <a:cubicBezTo>
                    <a:pt x="7136" y="3484"/>
                    <a:pt x="7169" y="3560"/>
                    <a:pt x="7201" y="3638"/>
                  </a:cubicBezTo>
                  <a:lnTo>
                    <a:pt x="7251" y="3659"/>
                  </a:lnTo>
                  <a:cubicBezTo>
                    <a:pt x="7148" y="3420"/>
                    <a:pt x="7042" y="3183"/>
                    <a:pt x="6884" y="2996"/>
                  </a:cubicBezTo>
                  <a:cubicBezTo>
                    <a:pt x="6431" y="2448"/>
                    <a:pt x="5683" y="2220"/>
                    <a:pt x="5049" y="1962"/>
                  </a:cubicBezTo>
                  <a:cubicBezTo>
                    <a:pt x="4684" y="1813"/>
                    <a:pt x="4317" y="1667"/>
                    <a:pt x="3951" y="1519"/>
                  </a:cubicBezTo>
                  <a:cubicBezTo>
                    <a:pt x="3920" y="1505"/>
                    <a:pt x="3891" y="1495"/>
                    <a:pt x="3861" y="1484"/>
                  </a:cubicBezTo>
                  <a:cubicBezTo>
                    <a:pt x="3755" y="1441"/>
                    <a:pt x="3652" y="1399"/>
                    <a:pt x="3546" y="1359"/>
                  </a:cubicBezTo>
                  <a:cubicBezTo>
                    <a:pt x="3418" y="1306"/>
                    <a:pt x="3292" y="1256"/>
                    <a:pt x="3165" y="1208"/>
                  </a:cubicBezTo>
                  <a:lnTo>
                    <a:pt x="3165" y="1206"/>
                  </a:lnTo>
                  <a:cubicBezTo>
                    <a:pt x="2812" y="1067"/>
                    <a:pt x="2457" y="929"/>
                    <a:pt x="2104" y="793"/>
                  </a:cubicBezTo>
                  <a:cubicBezTo>
                    <a:pt x="2011" y="754"/>
                    <a:pt x="1916" y="721"/>
                    <a:pt x="1823" y="685"/>
                  </a:cubicBezTo>
                  <a:cubicBezTo>
                    <a:pt x="1673" y="625"/>
                    <a:pt x="1522" y="566"/>
                    <a:pt x="1372" y="513"/>
                  </a:cubicBezTo>
                  <a:lnTo>
                    <a:pt x="1372" y="510"/>
                  </a:lnTo>
                  <a:cubicBezTo>
                    <a:pt x="1360" y="508"/>
                    <a:pt x="1350" y="502"/>
                    <a:pt x="1339" y="500"/>
                  </a:cubicBezTo>
                  <a:cubicBezTo>
                    <a:pt x="1182" y="439"/>
                    <a:pt x="1025" y="380"/>
                    <a:pt x="867" y="321"/>
                  </a:cubicBezTo>
                  <a:cubicBezTo>
                    <a:pt x="770" y="285"/>
                    <a:pt x="672" y="248"/>
                    <a:pt x="573" y="212"/>
                  </a:cubicBezTo>
                  <a:cubicBezTo>
                    <a:pt x="386" y="141"/>
                    <a:pt x="196" y="69"/>
                    <a:pt x="6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35"/>
            <p:cNvSpPr/>
            <p:nvPr/>
          </p:nvSpPr>
          <p:spPr>
            <a:xfrm>
              <a:off x="1021563" y="2690080"/>
              <a:ext cx="356677" cy="200209"/>
            </a:xfrm>
            <a:custGeom>
              <a:avLst/>
              <a:gdLst/>
              <a:ahLst/>
              <a:cxnLst/>
              <a:rect l="l" t="t" r="r" b="b"/>
              <a:pathLst>
                <a:path w="9353" h="5250" extrusionOk="0">
                  <a:moveTo>
                    <a:pt x="10" y="1"/>
                  </a:moveTo>
                  <a:lnTo>
                    <a:pt x="1" y="26"/>
                  </a:lnTo>
                  <a:cubicBezTo>
                    <a:pt x="153" y="77"/>
                    <a:pt x="302" y="127"/>
                    <a:pt x="452" y="177"/>
                  </a:cubicBezTo>
                  <a:cubicBezTo>
                    <a:pt x="531" y="204"/>
                    <a:pt x="613" y="231"/>
                    <a:pt x="692" y="259"/>
                  </a:cubicBezTo>
                  <a:cubicBezTo>
                    <a:pt x="933" y="342"/>
                    <a:pt x="1173" y="425"/>
                    <a:pt x="1414" y="509"/>
                  </a:cubicBezTo>
                  <a:cubicBezTo>
                    <a:pt x="1530" y="548"/>
                    <a:pt x="1646" y="590"/>
                    <a:pt x="1765" y="631"/>
                  </a:cubicBezTo>
                  <a:cubicBezTo>
                    <a:pt x="2177" y="776"/>
                    <a:pt x="2589" y="927"/>
                    <a:pt x="2998" y="1083"/>
                  </a:cubicBezTo>
                  <a:cubicBezTo>
                    <a:pt x="3120" y="1127"/>
                    <a:pt x="3244" y="1173"/>
                    <a:pt x="3369" y="1219"/>
                  </a:cubicBezTo>
                  <a:lnTo>
                    <a:pt x="3369" y="1220"/>
                  </a:lnTo>
                  <a:cubicBezTo>
                    <a:pt x="3396" y="1229"/>
                    <a:pt x="3426" y="1240"/>
                    <a:pt x="3455" y="1250"/>
                  </a:cubicBezTo>
                  <a:lnTo>
                    <a:pt x="3456" y="1252"/>
                  </a:lnTo>
                  <a:cubicBezTo>
                    <a:pt x="4463" y="1610"/>
                    <a:pt x="5519" y="1957"/>
                    <a:pt x="6366" y="2605"/>
                  </a:cubicBezTo>
                  <a:cubicBezTo>
                    <a:pt x="6827" y="2957"/>
                    <a:pt x="7219" y="3389"/>
                    <a:pt x="7627" y="3800"/>
                  </a:cubicBezTo>
                  <a:cubicBezTo>
                    <a:pt x="8064" y="4239"/>
                    <a:pt x="8536" y="4647"/>
                    <a:pt x="9016" y="5041"/>
                  </a:cubicBezTo>
                  <a:cubicBezTo>
                    <a:pt x="9075" y="5090"/>
                    <a:pt x="9134" y="5139"/>
                    <a:pt x="9195" y="5185"/>
                  </a:cubicBezTo>
                  <a:lnTo>
                    <a:pt x="9197" y="5185"/>
                  </a:lnTo>
                  <a:lnTo>
                    <a:pt x="9353" y="5249"/>
                  </a:lnTo>
                  <a:cubicBezTo>
                    <a:pt x="9268" y="5185"/>
                    <a:pt x="9188" y="5120"/>
                    <a:pt x="9099" y="5061"/>
                  </a:cubicBezTo>
                  <a:cubicBezTo>
                    <a:pt x="8632" y="4683"/>
                    <a:pt x="8173" y="4290"/>
                    <a:pt x="7745" y="3868"/>
                  </a:cubicBezTo>
                  <a:cubicBezTo>
                    <a:pt x="7332" y="3462"/>
                    <a:pt x="6944" y="3025"/>
                    <a:pt x="6491" y="2659"/>
                  </a:cubicBezTo>
                  <a:cubicBezTo>
                    <a:pt x="5634" y="1967"/>
                    <a:pt x="4530" y="1615"/>
                    <a:pt x="3507" y="1238"/>
                  </a:cubicBezTo>
                  <a:cubicBezTo>
                    <a:pt x="3474" y="1226"/>
                    <a:pt x="3442" y="1213"/>
                    <a:pt x="3409" y="1202"/>
                  </a:cubicBezTo>
                  <a:lnTo>
                    <a:pt x="3408" y="1200"/>
                  </a:lnTo>
                  <a:cubicBezTo>
                    <a:pt x="3391" y="1193"/>
                    <a:pt x="3372" y="1187"/>
                    <a:pt x="3355" y="1180"/>
                  </a:cubicBezTo>
                  <a:cubicBezTo>
                    <a:pt x="2823" y="985"/>
                    <a:pt x="2291" y="793"/>
                    <a:pt x="1758" y="606"/>
                  </a:cubicBezTo>
                  <a:cubicBezTo>
                    <a:pt x="1641" y="563"/>
                    <a:pt x="1523" y="521"/>
                    <a:pt x="1404" y="481"/>
                  </a:cubicBezTo>
                  <a:cubicBezTo>
                    <a:pt x="1169" y="398"/>
                    <a:pt x="930" y="313"/>
                    <a:pt x="692" y="233"/>
                  </a:cubicBezTo>
                  <a:cubicBezTo>
                    <a:pt x="613" y="204"/>
                    <a:pt x="533" y="177"/>
                    <a:pt x="454" y="151"/>
                  </a:cubicBezTo>
                  <a:cubicBezTo>
                    <a:pt x="305" y="101"/>
                    <a:pt x="159" y="51"/>
                    <a:pt x="10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35"/>
            <p:cNvSpPr/>
            <p:nvPr/>
          </p:nvSpPr>
          <p:spPr>
            <a:xfrm>
              <a:off x="1064655" y="2761428"/>
              <a:ext cx="158794" cy="64296"/>
            </a:xfrm>
            <a:custGeom>
              <a:avLst/>
              <a:gdLst/>
              <a:ahLst/>
              <a:cxnLst/>
              <a:rect l="l" t="t" r="r" b="b"/>
              <a:pathLst>
                <a:path w="4164" h="1686" extrusionOk="0">
                  <a:moveTo>
                    <a:pt x="407" y="0"/>
                  </a:moveTo>
                  <a:cubicBezTo>
                    <a:pt x="339" y="0"/>
                    <a:pt x="273" y="3"/>
                    <a:pt x="207" y="10"/>
                  </a:cubicBezTo>
                  <a:lnTo>
                    <a:pt x="164" y="16"/>
                  </a:lnTo>
                  <a:lnTo>
                    <a:pt x="162" y="16"/>
                  </a:lnTo>
                  <a:cubicBezTo>
                    <a:pt x="109" y="22"/>
                    <a:pt x="58" y="30"/>
                    <a:pt x="6" y="40"/>
                  </a:cubicBezTo>
                  <a:cubicBezTo>
                    <a:pt x="1" y="40"/>
                    <a:pt x="3" y="49"/>
                    <a:pt x="7" y="49"/>
                  </a:cubicBezTo>
                  <a:cubicBezTo>
                    <a:pt x="8" y="49"/>
                    <a:pt x="8" y="49"/>
                    <a:pt x="9" y="49"/>
                  </a:cubicBezTo>
                  <a:cubicBezTo>
                    <a:pt x="71" y="39"/>
                    <a:pt x="129" y="32"/>
                    <a:pt x="192" y="29"/>
                  </a:cubicBezTo>
                  <a:lnTo>
                    <a:pt x="194" y="29"/>
                  </a:lnTo>
                  <a:cubicBezTo>
                    <a:pt x="200" y="26"/>
                    <a:pt x="204" y="26"/>
                    <a:pt x="211" y="26"/>
                  </a:cubicBezTo>
                  <a:cubicBezTo>
                    <a:pt x="266" y="21"/>
                    <a:pt x="321" y="19"/>
                    <a:pt x="377" y="19"/>
                  </a:cubicBezTo>
                  <a:cubicBezTo>
                    <a:pt x="464" y="19"/>
                    <a:pt x="551" y="24"/>
                    <a:pt x="638" y="33"/>
                  </a:cubicBezTo>
                  <a:lnTo>
                    <a:pt x="638" y="36"/>
                  </a:lnTo>
                  <a:cubicBezTo>
                    <a:pt x="716" y="44"/>
                    <a:pt x="793" y="55"/>
                    <a:pt x="869" y="72"/>
                  </a:cubicBezTo>
                  <a:cubicBezTo>
                    <a:pt x="1247" y="141"/>
                    <a:pt x="1624" y="284"/>
                    <a:pt x="1990" y="452"/>
                  </a:cubicBezTo>
                  <a:cubicBezTo>
                    <a:pt x="2050" y="479"/>
                    <a:pt x="2111" y="509"/>
                    <a:pt x="2172" y="539"/>
                  </a:cubicBezTo>
                  <a:cubicBezTo>
                    <a:pt x="2215" y="560"/>
                    <a:pt x="2255" y="578"/>
                    <a:pt x="2294" y="599"/>
                  </a:cubicBezTo>
                  <a:cubicBezTo>
                    <a:pt x="2322" y="613"/>
                    <a:pt x="2349" y="626"/>
                    <a:pt x="2377" y="641"/>
                  </a:cubicBezTo>
                  <a:lnTo>
                    <a:pt x="2377" y="642"/>
                  </a:lnTo>
                  <a:cubicBezTo>
                    <a:pt x="2622" y="770"/>
                    <a:pt x="2863" y="900"/>
                    <a:pt x="3086" y="1022"/>
                  </a:cubicBezTo>
                  <a:cubicBezTo>
                    <a:pt x="3419" y="1204"/>
                    <a:pt x="3735" y="1400"/>
                    <a:pt x="4026" y="1628"/>
                  </a:cubicBezTo>
                  <a:lnTo>
                    <a:pt x="4164" y="1686"/>
                  </a:lnTo>
                  <a:cubicBezTo>
                    <a:pt x="3806" y="1392"/>
                    <a:pt x="3401" y="1150"/>
                    <a:pt x="2992" y="940"/>
                  </a:cubicBezTo>
                  <a:cubicBezTo>
                    <a:pt x="2794" y="836"/>
                    <a:pt x="2583" y="724"/>
                    <a:pt x="2362" y="611"/>
                  </a:cubicBezTo>
                  <a:lnTo>
                    <a:pt x="2296" y="576"/>
                  </a:lnTo>
                  <a:cubicBezTo>
                    <a:pt x="2255" y="556"/>
                    <a:pt x="2215" y="536"/>
                    <a:pt x="2175" y="517"/>
                  </a:cubicBezTo>
                  <a:cubicBezTo>
                    <a:pt x="2110" y="484"/>
                    <a:pt x="2041" y="454"/>
                    <a:pt x="1975" y="421"/>
                  </a:cubicBezTo>
                  <a:cubicBezTo>
                    <a:pt x="1841" y="360"/>
                    <a:pt x="1702" y="300"/>
                    <a:pt x="1563" y="248"/>
                  </a:cubicBezTo>
                  <a:cubicBezTo>
                    <a:pt x="1520" y="231"/>
                    <a:pt x="1474" y="212"/>
                    <a:pt x="1426" y="198"/>
                  </a:cubicBezTo>
                  <a:cubicBezTo>
                    <a:pt x="1396" y="188"/>
                    <a:pt x="1366" y="175"/>
                    <a:pt x="1333" y="166"/>
                  </a:cubicBezTo>
                  <a:cubicBezTo>
                    <a:pt x="1307" y="156"/>
                    <a:pt x="1280" y="148"/>
                    <a:pt x="1252" y="139"/>
                  </a:cubicBezTo>
                  <a:cubicBezTo>
                    <a:pt x="1216" y="128"/>
                    <a:pt x="1176" y="116"/>
                    <a:pt x="1140" y="109"/>
                  </a:cubicBezTo>
                  <a:cubicBezTo>
                    <a:pt x="1124" y="103"/>
                    <a:pt x="1110" y="99"/>
                    <a:pt x="1095" y="96"/>
                  </a:cubicBezTo>
                  <a:cubicBezTo>
                    <a:pt x="1082" y="95"/>
                    <a:pt x="1071" y="90"/>
                    <a:pt x="1058" y="87"/>
                  </a:cubicBezTo>
                  <a:cubicBezTo>
                    <a:pt x="1057" y="85"/>
                    <a:pt x="1052" y="85"/>
                    <a:pt x="1049" y="83"/>
                  </a:cubicBezTo>
                  <a:cubicBezTo>
                    <a:pt x="1032" y="80"/>
                    <a:pt x="1015" y="76"/>
                    <a:pt x="996" y="73"/>
                  </a:cubicBezTo>
                  <a:cubicBezTo>
                    <a:pt x="981" y="69"/>
                    <a:pt x="966" y="66"/>
                    <a:pt x="952" y="65"/>
                  </a:cubicBezTo>
                  <a:lnTo>
                    <a:pt x="931" y="59"/>
                  </a:lnTo>
                  <a:cubicBezTo>
                    <a:pt x="909" y="52"/>
                    <a:pt x="886" y="49"/>
                    <a:pt x="865" y="44"/>
                  </a:cubicBezTo>
                  <a:cubicBezTo>
                    <a:pt x="786" y="30"/>
                    <a:pt x="708" y="19"/>
                    <a:pt x="631" y="12"/>
                  </a:cubicBezTo>
                  <a:cubicBezTo>
                    <a:pt x="556" y="4"/>
                    <a:pt x="481" y="0"/>
                    <a:pt x="407" y="0"/>
                  </a:cubicBezTo>
                  <a:close/>
                </a:path>
              </a:pathLst>
            </a:custGeom>
            <a:solidFill>
              <a:srgbClr val="DD89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35"/>
            <p:cNvSpPr/>
            <p:nvPr/>
          </p:nvSpPr>
          <p:spPr>
            <a:xfrm>
              <a:off x="1038686" y="2636044"/>
              <a:ext cx="1099394" cy="267670"/>
            </a:xfrm>
            <a:custGeom>
              <a:avLst/>
              <a:gdLst/>
              <a:ahLst/>
              <a:cxnLst/>
              <a:rect l="l" t="t" r="r" b="b"/>
              <a:pathLst>
                <a:path w="28829" h="7019" extrusionOk="0">
                  <a:moveTo>
                    <a:pt x="12" y="0"/>
                  </a:moveTo>
                  <a:lnTo>
                    <a:pt x="1" y="35"/>
                  </a:lnTo>
                  <a:cubicBezTo>
                    <a:pt x="249" y="125"/>
                    <a:pt x="494" y="221"/>
                    <a:pt x="742" y="317"/>
                  </a:cubicBezTo>
                  <a:cubicBezTo>
                    <a:pt x="806" y="343"/>
                    <a:pt x="872" y="369"/>
                    <a:pt x="938" y="394"/>
                  </a:cubicBezTo>
                  <a:cubicBezTo>
                    <a:pt x="1073" y="446"/>
                    <a:pt x="1203" y="500"/>
                    <a:pt x="1338" y="552"/>
                  </a:cubicBezTo>
                  <a:cubicBezTo>
                    <a:pt x="1518" y="624"/>
                    <a:pt x="1699" y="697"/>
                    <a:pt x="1881" y="770"/>
                  </a:cubicBezTo>
                  <a:cubicBezTo>
                    <a:pt x="1981" y="811"/>
                    <a:pt x="2082" y="852"/>
                    <a:pt x="2182" y="892"/>
                  </a:cubicBezTo>
                  <a:cubicBezTo>
                    <a:pt x="2183" y="892"/>
                    <a:pt x="2185" y="895"/>
                    <a:pt x="2189" y="895"/>
                  </a:cubicBezTo>
                  <a:cubicBezTo>
                    <a:pt x="2975" y="1207"/>
                    <a:pt x="3763" y="1514"/>
                    <a:pt x="4571" y="1770"/>
                  </a:cubicBezTo>
                  <a:cubicBezTo>
                    <a:pt x="5460" y="2051"/>
                    <a:pt x="6381" y="2286"/>
                    <a:pt x="7314" y="2379"/>
                  </a:cubicBezTo>
                  <a:cubicBezTo>
                    <a:pt x="7370" y="2387"/>
                    <a:pt x="7428" y="2389"/>
                    <a:pt x="7482" y="2395"/>
                  </a:cubicBezTo>
                  <a:cubicBezTo>
                    <a:pt x="7610" y="2404"/>
                    <a:pt x="7737" y="2411"/>
                    <a:pt x="7862" y="2417"/>
                  </a:cubicBezTo>
                  <a:cubicBezTo>
                    <a:pt x="7930" y="2419"/>
                    <a:pt x="7997" y="2420"/>
                    <a:pt x="8064" y="2420"/>
                  </a:cubicBezTo>
                  <a:cubicBezTo>
                    <a:pt x="8563" y="2420"/>
                    <a:pt x="9042" y="2353"/>
                    <a:pt x="9517" y="2266"/>
                  </a:cubicBezTo>
                  <a:cubicBezTo>
                    <a:pt x="9682" y="2236"/>
                    <a:pt x="9847" y="2203"/>
                    <a:pt x="10012" y="2170"/>
                  </a:cubicBezTo>
                  <a:cubicBezTo>
                    <a:pt x="10026" y="2170"/>
                    <a:pt x="10040" y="2166"/>
                    <a:pt x="10058" y="2163"/>
                  </a:cubicBezTo>
                  <a:lnTo>
                    <a:pt x="10059" y="2160"/>
                  </a:lnTo>
                  <a:cubicBezTo>
                    <a:pt x="10258" y="2121"/>
                    <a:pt x="10460" y="2080"/>
                    <a:pt x="10662" y="2043"/>
                  </a:cubicBezTo>
                  <a:cubicBezTo>
                    <a:pt x="10718" y="2034"/>
                    <a:pt x="10771" y="2023"/>
                    <a:pt x="10826" y="2014"/>
                  </a:cubicBezTo>
                  <a:cubicBezTo>
                    <a:pt x="10890" y="2001"/>
                    <a:pt x="10955" y="1991"/>
                    <a:pt x="11019" y="1980"/>
                  </a:cubicBezTo>
                  <a:cubicBezTo>
                    <a:pt x="11466" y="1906"/>
                    <a:pt x="11918" y="1858"/>
                    <a:pt x="12369" y="1826"/>
                  </a:cubicBezTo>
                  <a:cubicBezTo>
                    <a:pt x="12397" y="1823"/>
                    <a:pt x="12424" y="1822"/>
                    <a:pt x="12448" y="1820"/>
                  </a:cubicBezTo>
                  <a:cubicBezTo>
                    <a:pt x="12566" y="1809"/>
                    <a:pt x="12680" y="1805"/>
                    <a:pt x="12796" y="1799"/>
                  </a:cubicBezTo>
                  <a:cubicBezTo>
                    <a:pt x="12920" y="1792"/>
                    <a:pt x="13040" y="1787"/>
                    <a:pt x="13162" y="1783"/>
                  </a:cubicBezTo>
                  <a:lnTo>
                    <a:pt x="13527" y="1772"/>
                  </a:lnTo>
                  <a:cubicBezTo>
                    <a:pt x="13629" y="1769"/>
                    <a:pt x="13734" y="1766"/>
                    <a:pt x="13837" y="1765"/>
                  </a:cubicBezTo>
                  <a:lnTo>
                    <a:pt x="13866" y="1765"/>
                  </a:lnTo>
                  <a:cubicBezTo>
                    <a:pt x="14072" y="1762"/>
                    <a:pt x="14274" y="1759"/>
                    <a:pt x="14481" y="1757"/>
                  </a:cubicBezTo>
                  <a:cubicBezTo>
                    <a:pt x="14548" y="1757"/>
                    <a:pt x="14616" y="1757"/>
                    <a:pt x="14684" y="1757"/>
                  </a:cubicBezTo>
                  <a:cubicBezTo>
                    <a:pt x="15801" y="1757"/>
                    <a:pt x="16925" y="1827"/>
                    <a:pt x="18019" y="2071"/>
                  </a:cubicBezTo>
                  <a:cubicBezTo>
                    <a:pt x="19060" y="2303"/>
                    <a:pt x="20004" y="2732"/>
                    <a:pt x="20917" y="3226"/>
                  </a:cubicBezTo>
                  <a:cubicBezTo>
                    <a:pt x="21026" y="3285"/>
                    <a:pt x="21138" y="3345"/>
                    <a:pt x="21245" y="3407"/>
                  </a:cubicBezTo>
                  <a:cubicBezTo>
                    <a:pt x="21247" y="3407"/>
                    <a:pt x="21248" y="3410"/>
                    <a:pt x="21251" y="3411"/>
                  </a:cubicBezTo>
                  <a:cubicBezTo>
                    <a:pt x="21267" y="3417"/>
                    <a:pt x="21281" y="3427"/>
                    <a:pt x="21296" y="3434"/>
                  </a:cubicBezTo>
                  <a:cubicBezTo>
                    <a:pt x="21961" y="3807"/>
                    <a:pt x="22614" y="4205"/>
                    <a:pt x="23282" y="4578"/>
                  </a:cubicBezTo>
                  <a:cubicBezTo>
                    <a:pt x="23298" y="4588"/>
                    <a:pt x="23314" y="4597"/>
                    <a:pt x="23332" y="4607"/>
                  </a:cubicBezTo>
                  <a:cubicBezTo>
                    <a:pt x="23510" y="4707"/>
                    <a:pt x="23692" y="4804"/>
                    <a:pt x="23873" y="4900"/>
                  </a:cubicBezTo>
                  <a:cubicBezTo>
                    <a:pt x="24979" y="5477"/>
                    <a:pt x="26163" y="5908"/>
                    <a:pt x="27315" y="6388"/>
                  </a:cubicBezTo>
                  <a:cubicBezTo>
                    <a:pt x="27817" y="6596"/>
                    <a:pt x="28316" y="6808"/>
                    <a:pt x="28816" y="7019"/>
                  </a:cubicBezTo>
                  <a:lnTo>
                    <a:pt x="28829" y="6969"/>
                  </a:lnTo>
                  <a:cubicBezTo>
                    <a:pt x="27430" y="6388"/>
                    <a:pt x="26025" y="5822"/>
                    <a:pt x="24642" y="5203"/>
                  </a:cubicBezTo>
                  <a:cubicBezTo>
                    <a:pt x="24556" y="5163"/>
                    <a:pt x="24470" y="5124"/>
                    <a:pt x="24384" y="5082"/>
                  </a:cubicBezTo>
                  <a:cubicBezTo>
                    <a:pt x="24383" y="5082"/>
                    <a:pt x="24378" y="5081"/>
                    <a:pt x="24377" y="5078"/>
                  </a:cubicBezTo>
                  <a:cubicBezTo>
                    <a:pt x="24189" y="4991"/>
                    <a:pt x="24003" y="4896"/>
                    <a:pt x="23818" y="4797"/>
                  </a:cubicBezTo>
                  <a:cubicBezTo>
                    <a:pt x="23817" y="4796"/>
                    <a:pt x="23812" y="4794"/>
                    <a:pt x="23809" y="4792"/>
                  </a:cubicBezTo>
                  <a:cubicBezTo>
                    <a:pt x="23003" y="4366"/>
                    <a:pt x="22229" y="3874"/>
                    <a:pt x="21435" y="3421"/>
                  </a:cubicBezTo>
                  <a:cubicBezTo>
                    <a:pt x="21384" y="3393"/>
                    <a:pt x="21334" y="3364"/>
                    <a:pt x="21284" y="3337"/>
                  </a:cubicBezTo>
                  <a:cubicBezTo>
                    <a:pt x="21273" y="3330"/>
                    <a:pt x="21258" y="3321"/>
                    <a:pt x="21244" y="3314"/>
                  </a:cubicBezTo>
                  <a:cubicBezTo>
                    <a:pt x="21147" y="3258"/>
                    <a:pt x="21050" y="3205"/>
                    <a:pt x="20953" y="3150"/>
                  </a:cubicBezTo>
                  <a:cubicBezTo>
                    <a:pt x="20381" y="2841"/>
                    <a:pt x="19796" y="2560"/>
                    <a:pt x="19180" y="2338"/>
                  </a:cubicBezTo>
                  <a:cubicBezTo>
                    <a:pt x="18744" y="2182"/>
                    <a:pt x="18299" y="2060"/>
                    <a:pt x="17847" y="1965"/>
                  </a:cubicBezTo>
                  <a:cubicBezTo>
                    <a:pt x="17844" y="1965"/>
                    <a:pt x="17843" y="1965"/>
                    <a:pt x="17841" y="1964"/>
                  </a:cubicBezTo>
                  <a:cubicBezTo>
                    <a:pt x="17837" y="1964"/>
                    <a:pt x="17834" y="1961"/>
                    <a:pt x="17830" y="1961"/>
                  </a:cubicBezTo>
                  <a:cubicBezTo>
                    <a:pt x="17500" y="1892"/>
                    <a:pt x="17169" y="1838"/>
                    <a:pt x="16832" y="1796"/>
                  </a:cubicBezTo>
                  <a:cubicBezTo>
                    <a:pt x="16831" y="1796"/>
                    <a:pt x="16827" y="1795"/>
                    <a:pt x="16825" y="1795"/>
                  </a:cubicBezTo>
                  <a:cubicBezTo>
                    <a:pt x="16107" y="1707"/>
                    <a:pt x="15378" y="1673"/>
                    <a:pt x="14653" y="1673"/>
                  </a:cubicBezTo>
                  <a:cubicBezTo>
                    <a:pt x="14372" y="1673"/>
                    <a:pt x="14092" y="1678"/>
                    <a:pt x="13813" y="1687"/>
                  </a:cubicBezTo>
                  <a:cubicBezTo>
                    <a:pt x="13805" y="1687"/>
                    <a:pt x="13795" y="1687"/>
                    <a:pt x="13788" y="1689"/>
                  </a:cubicBezTo>
                  <a:cubicBezTo>
                    <a:pt x="13391" y="1700"/>
                    <a:pt x="12996" y="1722"/>
                    <a:pt x="12603" y="1744"/>
                  </a:cubicBezTo>
                  <a:cubicBezTo>
                    <a:pt x="12539" y="1749"/>
                    <a:pt x="12474" y="1752"/>
                    <a:pt x="12410" y="1759"/>
                  </a:cubicBezTo>
                  <a:cubicBezTo>
                    <a:pt x="12389" y="1762"/>
                    <a:pt x="12369" y="1763"/>
                    <a:pt x="12348" y="1765"/>
                  </a:cubicBezTo>
                  <a:cubicBezTo>
                    <a:pt x="11825" y="1809"/>
                    <a:pt x="11316" y="1892"/>
                    <a:pt x="10807" y="1987"/>
                  </a:cubicBezTo>
                  <a:cubicBezTo>
                    <a:pt x="10756" y="1994"/>
                    <a:pt x="10704" y="2005"/>
                    <a:pt x="10652" y="2015"/>
                  </a:cubicBezTo>
                  <a:cubicBezTo>
                    <a:pt x="10452" y="2053"/>
                    <a:pt x="10251" y="2093"/>
                    <a:pt x="10048" y="2131"/>
                  </a:cubicBezTo>
                  <a:cubicBezTo>
                    <a:pt x="10043" y="2134"/>
                    <a:pt x="10039" y="2134"/>
                    <a:pt x="10032" y="2136"/>
                  </a:cubicBezTo>
                  <a:cubicBezTo>
                    <a:pt x="10017" y="2137"/>
                    <a:pt x="10000" y="2141"/>
                    <a:pt x="9982" y="2144"/>
                  </a:cubicBezTo>
                  <a:cubicBezTo>
                    <a:pt x="9847" y="2173"/>
                    <a:pt x="9715" y="2199"/>
                    <a:pt x="9579" y="2223"/>
                  </a:cubicBezTo>
                  <a:cubicBezTo>
                    <a:pt x="9557" y="2229"/>
                    <a:pt x="9532" y="2230"/>
                    <a:pt x="9510" y="2236"/>
                  </a:cubicBezTo>
                  <a:cubicBezTo>
                    <a:pt x="9057" y="2318"/>
                    <a:pt x="8606" y="2355"/>
                    <a:pt x="8155" y="2355"/>
                  </a:cubicBezTo>
                  <a:cubicBezTo>
                    <a:pt x="7904" y="2355"/>
                    <a:pt x="7654" y="2344"/>
                    <a:pt x="7403" y="2322"/>
                  </a:cubicBezTo>
                  <a:cubicBezTo>
                    <a:pt x="7352" y="2316"/>
                    <a:pt x="7299" y="2313"/>
                    <a:pt x="7246" y="2306"/>
                  </a:cubicBezTo>
                  <a:cubicBezTo>
                    <a:pt x="6814" y="2260"/>
                    <a:pt x="6381" y="2186"/>
                    <a:pt x="5948" y="2088"/>
                  </a:cubicBezTo>
                  <a:cubicBezTo>
                    <a:pt x="4736" y="1819"/>
                    <a:pt x="3566" y="1385"/>
                    <a:pt x="2413" y="932"/>
                  </a:cubicBezTo>
                  <a:cubicBezTo>
                    <a:pt x="2363" y="910"/>
                    <a:pt x="2308" y="892"/>
                    <a:pt x="2258" y="870"/>
                  </a:cubicBezTo>
                  <a:cubicBezTo>
                    <a:pt x="2113" y="813"/>
                    <a:pt x="1970" y="756"/>
                    <a:pt x="1825" y="698"/>
                  </a:cubicBezTo>
                  <a:cubicBezTo>
                    <a:pt x="1520" y="576"/>
                    <a:pt x="1217" y="457"/>
                    <a:pt x="911" y="338"/>
                  </a:cubicBezTo>
                  <a:cubicBezTo>
                    <a:pt x="852" y="316"/>
                    <a:pt x="795" y="294"/>
                    <a:pt x="737" y="273"/>
                  </a:cubicBezTo>
                  <a:cubicBezTo>
                    <a:pt x="637" y="232"/>
                    <a:pt x="538" y="195"/>
                    <a:pt x="438" y="158"/>
                  </a:cubicBezTo>
                  <a:cubicBezTo>
                    <a:pt x="297" y="103"/>
                    <a:pt x="155" y="50"/>
                    <a:pt x="12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35"/>
            <p:cNvSpPr/>
            <p:nvPr/>
          </p:nvSpPr>
          <p:spPr>
            <a:xfrm>
              <a:off x="1356722" y="2741217"/>
              <a:ext cx="773607" cy="258060"/>
            </a:xfrm>
            <a:custGeom>
              <a:avLst/>
              <a:gdLst/>
              <a:ahLst/>
              <a:cxnLst/>
              <a:rect l="l" t="t" r="r" b="b"/>
              <a:pathLst>
                <a:path w="20286" h="6767" extrusionOk="0">
                  <a:moveTo>
                    <a:pt x="8215" y="1"/>
                  </a:moveTo>
                  <a:cubicBezTo>
                    <a:pt x="8171" y="1"/>
                    <a:pt x="8128" y="2"/>
                    <a:pt x="8084" y="3"/>
                  </a:cubicBezTo>
                  <a:cubicBezTo>
                    <a:pt x="8065" y="4"/>
                    <a:pt x="8048" y="4"/>
                    <a:pt x="8030" y="4"/>
                  </a:cubicBezTo>
                  <a:cubicBezTo>
                    <a:pt x="7711" y="17"/>
                    <a:pt x="7389" y="54"/>
                    <a:pt x="7074" y="90"/>
                  </a:cubicBezTo>
                  <a:cubicBezTo>
                    <a:pt x="6839" y="117"/>
                    <a:pt x="6608" y="145"/>
                    <a:pt x="6373" y="172"/>
                  </a:cubicBezTo>
                  <a:cubicBezTo>
                    <a:pt x="6314" y="180"/>
                    <a:pt x="6252" y="186"/>
                    <a:pt x="6194" y="193"/>
                  </a:cubicBezTo>
                  <a:cubicBezTo>
                    <a:pt x="5776" y="239"/>
                    <a:pt x="5361" y="279"/>
                    <a:pt x="4939" y="289"/>
                  </a:cubicBezTo>
                  <a:cubicBezTo>
                    <a:pt x="4929" y="291"/>
                    <a:pt x="4918" y="291"/>
                    <a:pt x="4908" y="291"/>
                  </a:cubicBezTo>
                  <a:cubicBezTo>
                    <a:pt x="4877" y="292"/>
                    <a:pt x="4847" y="293"/>
                    <a:pt x="4816" y="293"/>
                  </a:cubicBezTo>
                  <a:cubicBezTo>
                    <a:pt x="4785" y="293"/>
                    <a:pt x="4755" y="292"/>
                    <a:pt x="4723" y="291"/>
                  </a:cubicBezTo>
                  <a:cubicBezTo>
                    <a:pt x="4197" y="286"/>
                    <a:pt x="3664" y="203"/>
                    <a:pt x="3131" y="136"/>
                  </a:cubicBezTo>
                  <a:cubicBezTo>
                    <a:pt x="2979" y="117"/>
                    <a:pt x="2830" y="100"/>
                    <a:pt x="2679" y="83"/>
                  </a:cubicBezTo>
                  <a:cubicBezTo>
                    <a:pt x="2483" y="64"/>
                    <a:pt x="2287" y="51"/>
                    <a:pt x="2093" y="47"/>
                  </a:cubicBezTo>
                  <a:cubicBezTo>
                    <a:pt x="2066" y="47"/>
                    <a:pt x="2038" y="47"/>
                    <a:pt x="2011" y="47"/>
                  </a:cubicBezTo>
                  <a:cubicBezTo>
                    <a:pt x="1918" y="47"/>
                    <a:pt x="1826" y="49"/>
                    <a:pt x="1733" y="54"/>
                  </a:cubicBezTo>
                  <a:cubicBezTo>
                    <a:pt x="1458" y="69"/>
                    <a:pt x="1186" y="110"/>
                    <a:pt x="919" y="190"/>
                  </a:cubicBezTo>
                  <a:cubicBezTo>
                    <a:pt x="853" y="212"/>
                    <a:pt x="775" y="236"/>
                    <a:pt x="696" y="265"/>
                  </a:cubicBezTo>
                  <a:cubicBezTo>
                    <a:pt x="661" y="276"/>
                    <a:pt x="627" y="289"/>
                    <a:pt x="591" y="304"/>
                  </a:cubicBezTo>
                  <a:cubicBezTo>
                    <a:pt x="416" y="377"/>
                    <a:pt x="240" y="476"/>
                    <a:pt x="135" y="613"/>
                  </a:cubicBezTo>
                  <a:cubicBezTo>
                    <a:pt x="102" y="655"/>
                    <a:pt x="78" y="698"/>
                    <a:pt x="61" y="748"/>
                  </a:cubicBezTo>
                  <a:cubicBezTo>
                    <a:pt x="49" y="781"/>
                    <a:pt x="42" y="811"/>
                    <a:pt x="38" y="847"/>
                  </a:cubicBezTo>
                  <a:cubicBezTo>
                    <a:pt x="1" y="1179"/>
                    <a:pt x="317" y="1477"/>
                    <a:pt x="539" y="1677"/>
                  </a:cubicBezTo>
                  <a:cubicBezTo>
                    <a:pt x="889" y="1988"/>
                    <a:pt x="1269" y="2276"/>
                    <a:pt x="1646" y="2555"/>
                  </a:cubicBezTo>
                  <a:cubicBezTo>
                    <a:pt x="2256" y="3007"/>
                    <a:pt x="2936" y="3358"/>
                    <a:pt x="3519" y="3844"/>
                  </a:cubicBezTo>
                  <a:cubicBezTo>
                    <a:pt x="3564" y="3881"/>
                    <a:pt x="3609" y="3921"/>
                    <a:pt x="3655" y="3958"/>
                  </a:cubicBezTo>
                  <a:cubicBezTo>
                    <a:pt x="3657" y="3958"/>
                    <a:pt x="3657" y="3960"/>
                    <a:pt x="3660" y="3960"/>
                  </a:cubicBezTo>
                  <a:cubicBezTo>
                    <a:pt x="3660" y="3963"/>
                    <a:pt x="3661" y="3963"/>
                    <a:pt x="3661" y="3963"/>
                  </a:cubicBezTo>
                  <a:cubicBezTo>
                    <a:pt x="4315" y="4507"/>
                    <a:pt x="4960" y="5052"/>
                    <a:pt x="5625" y="5572"/>
                  </a:cubicBezTo>
                  <a:cubicBezTo>
                    <a:pt x="5688" y="5622"/>
                    <a:pt x="5748" y="5670"/>
                    <a:pt x="5811" y="5720"/>
                  </a:cubicBezTo>
                  <a:lnTo>
                    <a:pt x="5812" y="5720"/>
                  </a:lnTo>
                  <a:cubicBezTo>
                    <a:pt x="6057" y="5912"/>
                    <a:pt x="6308" y="6098"/>
                    <a:pt x="6563" y="6280"/>
                  </a:cubicBezTo>
                  <a:cubicBezTo>
                    <a:pt x="6720" y="6393"/>
                    <a:pt x="6877" y="6504"/>
                    <a:pt x="7035" y="6616"/>
                  </a:cubicBezTo>
                  <a:lnTo>
                    <a:pt x="7036" y="6616"/>
                  </a:lnTo>
                  <a:lnTo>
                    <a:pt x="7402" y="6766"/>
                  </a:lnTo>
                  <a:cubicBezTo>
                    <a:pt x="6917" y="6435"/>
                    <a:pt x="6437" y="6094"/>
                    <a:pt x="5967" y="5743"/>
                  </a:cubicBezTo>
                  <a:lnTo>
                    <a:pt x="5964" y="5743"/>
                  </a:lnTo>
                  <a:cubicBezTo>
                    <a:pt x="5934" y="5721"/>
                    <a:pt x="5904" y="5698"/>
                    <a:pt x="5875" y="5675"/>
                  </a:cubicBezTo>
                  <a:lnTo>
                    <a:pt x="5874" y="5672"/>
                  </a:lnTo>
                  <a:cubicBezTo>
                    <a:pt x="5871" y="5672"/>
                    <a:pt x="5871" y="5671"/>
                    <a:pt x="5870" y="5671"/>
                  </a:cubicBezTo>
                  <a:lnTo>
                    <a:pt x="5868" y="5671"/>
                  </a:lnTo>
                  <a:cubicBezTo>
                    <a:pt x="5498" y="5397"/>
                    <a:pt x="5136" y="5116"/>
                    <a:pt x="4779" y="4827"/>
                  </a:cubicBezTo>
                  <a:cubicBezTo>
                    <a:pt x="4527" y="4625"/>
                    <a:pt x="4287" y="4408"/>
                    <a:pt x="4047" y="4192"/>
                  </a:cubicBezTo>
                  <a:cubicBezTo>
                    <a:pt x="3826" y="3993"/>
                    <a:pt x="3602" y="3795"/>
                    <a:pt x="3366" y="3611"/>
                  </a:cubicBezTo>
                  <a:cubicBezTo>
                    <a:pt x="2910" y="3257"/>
                    <a:pt x="2398" y="2989"/>
                    <a:pt x="1927" y="2656"/>
                  </a:cubicBezTo>
                  <a:cubicBezTo>
                    <a:pt x="1484" y="2343"/>
                    <a:pt x="1044" y="2006"/>
                    <a:pt x="633" y="1648"/>
                  </a:cubicBezTo>
                  <a:cubicBezTo>
                    <a:pt x="468" y="1502"/>
                    <a:pt x="274" y="1333"/>
                    <a:pt x="181" y="1128"/>
                  </a:cubicBezTo>
                  <a:cubicBezTo>
                    <a:pt x="130" y="1019"/>
                    <a:pt x="122" y="920"/>
                    <a:pt x="145" y="834"/>
                  </a:cubicBezTo>
                  <a:cubicBezTo>
                    <a:pt x="152" y="804"/>
                    <a:pt x="164" y="774"/>
                    <a:pt x="180" y="746"/>
                  </a:cubicBezTo>
                  <a:cubicBezTo>
                    <a:pt x="264" y="580"/>
                    <a:pt x="459" y="458"/>
                    <a:pt x="658" y="372"/>
                  </a:cubicBezTo>
                  <a:cubicBezTo>
                    <a:pt x="694" y="358"/>
                    <a:pt x="730" y="344"/>
                    <a:pt x="766" y="331"/>
                  </a:cubicBezTo>
                  <a:cubicBezTo>
                    <a:pt x="826" y="305"/>
                    <a:pt x="888" y="288"/>
                    <a:pt x="944" y="269"/>
                  </a:cubicBezTo>
                  <a:cubicBezTo>
                    <a:pt x="1246" y="176"/>
                    <a:pt x="1556" y="136"/>
                    <a:pt x="1869" y="126"/>
                  </a:cubicBezTo>
                  <a:cubicBezTo>
                    <a:pt x="1907" y="125"/>
                    <a:pt x="1946" y="124"/>
                    <a:pt x="1985" y="124"/>
                  </a:cubicBezTo>
                  <a:cubicBezTo>
                    <a:pt x="2039" y="124"/>
                    <a:pt x="2094" y="125"/>
                    <a:pt x="2149" y="129"/>
                  </a:cubicBezTo>
                  <a:cubicBezTo>
                    <a:pt x="2335" y="130"/>
                    <a:pt x="2524" y="145"/>
                    <a:pt x="2715" y="165"/>
                  </a:cubicBezTo>
                  <a:cubicBezTo>
                    <a:pt x="2874" y="182"/>
                    <a:pt x="3033" y="200"/>
                    <a:pt x="3194" y="220"/>
                  </a:cubicBezTo>
                  <a:cubicBezTo>
                    <a:pt x="3224" y="225"/>
                    <a:pt x="3253" y="229"/>
                    <a:pt x="3283" y="232"/>
                  </a:cubicBezTo>
                  <a:cubicBezTo>
                    <a:pt x="3377" y="245"/>
                    <a:pt x="3476" y="259"/>
                    <a:pt x="3571" y="271"/>
                  </a:cubicBezTo>
                  <a:cubicBezTo>
                    <a:pt x="3642" y="278"/>
                    <a:pt x="3714" y="289"/>
                    <a:pt x="3786" y="298"/>
                  </a:cubicBezTo>
                  <a:cubicBezTo>
                    <a:pt x="3853" y="305"/>
                    <a:pt x="3919" y="312"/>
                    <a:pt x="3984" y="319"/>
                  </a:cubicBezTo>
                  <a:cubicBezTo>
                    <a:pt x="4048" y="328"/>
                    <a:pt x="4115" y="334"/>
                    <a:pt x="4180" y="341"/>
                  </a:cubicBezTo>
                  <a:cubicBezTo>
                    <a:pt x="4229" y="347"/>
                    <a:pt x="4277" y="349"/>
                    <a:pt x="4326" y="354"/>
                  </a:cubicBezTo>
                  <a:lnTo>
                    <a:pt x="4335" y="354"/>
                  </a:lnTo>
                  <a:cubicBezTo>
                    <a:pt x="4379" y="355"/>
                    <a:pt x="4422" y="360"/>
                    <a:pt x="4467" y="361"/>
                  </a:cubicBezTo>
                  <a:cubicBezTo>
                    <a:pt x="4510" y="364"/>
                    <a:pt x="4553" y="367"/>
                    <a:pt x="4596" y="368"/>
                  </a:cubicBezTo>
                  <a:cubicBezTo>
                    <a:pt x="4653" y="370"/>
                    <a:pt x="4709" y="371"/>
                    <a:pt x="4766" y="371"/>
                  </a:cubicBezTo>
                  <a:cubicBezTo>
                    <a:pt x="4813" y="371"/>
                    <a:pt x="4859" y="371"/>
                    <a:pt x="4907" y="370"/>
                  </a:cubicBezTo>
                  <a:cubicBezTo>
                    <a:pt x="4935" y="370"/>
                    <a:pt x="4961" y="368"/>
                    <a:pt x="4990" y="367"/>
                  </a:cubicBezTo>
                  <a:cubicBezTo>
                    <a:pt x="5405" y="352"/>
                    <a:pt x="5819" y="311"/>
                    <a:pt x="6232" y="263"/>
                  </a:cubicBezTo>
                  <a:lnTo>
                    <a:pt x="6426" y="242"/>
                  </a:lnTo>
                  <a:cubicBezTo>
                    <a:pt x="6569" y="226"/>
                    <a:pt x="6708" y="209"/>
                    <a:pt x="6849" y="192"/>
                  </a:cubicBezTo>
                  <a:cubicBezTo>
                    <a:pt x="7257" y="146"/>
                    <a:pt x="7680" y="81"/>
                    <a:pt x="8100" y="73"/>
                  </a:cubicBezTo>
                  <a:cubicBezTo>
                    <a:pt x="8131" y="70"/>
                    <a:pt x="8163" y="70"/>
                    <a:pt x="8196" y="70"/>
                  </a:cubicBezTo>
                  <a:cubicBezTo>
                    <a:pt x="8472" y="70"/>
                    <a:pt x="8749" y="94"/>
                    <a:pt x="9017" y="163"/>
                  </a:cubicBezTo>
                  <a:cubicBezTo>
                    <a:pt x="9645" y="327"/>
                    <a:pt x="10245" y="606"/>
                    <a:pt x="10830" y="916"/>
                  </a:cubicBezTo>
                  <a:cubicBezTo>
                    <a:pt x="10836" y="918"/>
                    <a:pt x="10840" y="920"/>
                    <a:pt x="10844" y="923"/>
                  </a:cubicBezTo>
                  <a:cubicBezTo>
                    <a:pt x="11479" y="1258"/>
                    <a:pt x="12098" y="1628"/>
                    <a:pt x="12732" y="1923"/>
                  </a:cubicBezTo>
                  <a:cubicBezTo>
                    <a:pt x="13011" y="2054"/>
                    <a:pt x="13294" y="2184"/>
                    <a:pt x="13573" y="2317"/>
                  </a:cubicBezTo>
                  <a:lnTo>
                    <a:pt x="13575" y="2317"/>
                  </a:lnTo>
                  <a:cubicBezTo>
                    <a:pt x="13639" y="2347"/>
                    <a:pt x="13701" y="2376"/>
                    <a:pt x="13765" y="2406"/>
                  </a:cubicBezTo>
                  <a:cubicBezTo>
                    <a:pt x="14309" y="2660"/>
                    <a:pt x="14850" y="2914"/>
                    <a:pt x="15394" y="3169"/>
                  </a:cubicBezTo>
                  <a:lnTo>
                    <a:pt x="15457" y="3197"/>
                  </a:lnTo>
                  <a:cubicBezTo>
                    <a:pt x="15829" y="3371"/>
                    <a:pt x="16202" y="3546"/>
                    <a:pt x="16572" y="3722"/>
                  </a:cubicBezTo>
                  <a:cubicBezTo>
                    <a:pt x="16966" y="3908"/>
                    <a:pt x="17364" y="4089"/>
                    <a:pt x="17766" y="4259"/>
                  </a:cubicBezTo>
                  <a:cubicBezTo>
                    <a:pt x="17965" y="4341"/>
                    <a:pt x="18167" y="4423"/>
                    <a:pt x="18369" y="4500"/>
                  </a:cubicBezTo>
                  <a:lnTo>
                    <a:pt x="18369" y="4502"/>
                  </a:lnTo>
                  <a:cubicBezTo>
                    <a:pt x="18488" y="4546"/>
                    <a:pt x="18605" y="4590"/>
                    <a:pt x="18726" y="4633"/>
                  </a:cubicBezTo>
                  <a:cubicBezTo>
                    <a:pt x="19154" y="4788"/>
                    <a:pt x="19587" y="4924"/>
                    <a:pt x="20030" y="5033"/>
                  </a:cubicBezTo>
                  <a:cubicBezTo>
                    <a:pt x="20110" y="5056"/>
                    <a:pt x="20193" y="5075"/>
                    <a:pt x="20275" y="5092"/>
                  </a:cubicBezTo>
                  <a:lnTo>
                    <a:pt x="20285" y="5052"/>
                  </a:lnTo>
                  <a:cubicBezTo>
                    <a:pt x="20181" y="5026"/>
                    <a:pt x="20079" y="4999"/>
                    <a:pt x="19976" y="4983"/>
                  </a:cubicBezTo>
                  <a:cubicBezTo>
                    <a:pt x="19531" y="4863"/>
                    <a:pt x="19097" y="4722"/>
                    <a:pt x="18667" y="4565"/>
                  </a:cubicBezTo>
                  <a:lnTo>
                    <a:pt x="18667" y="4562"/>
                  </a:lnTo>
                  <a:cubicBezTo>
                    <a:pt x="18549" y="4519"/>
                    <a:pt x="18432" y="4474"/>
                    <a:pt x="18316" y="4428"/>
                  </a:cubicBezTo>
                  <a:cubicBezTo>
                    <a:pt x="18313" y="4428"/>
                    <a:pt x="18313" y="4426"/>
                    <a:pt x="18313" y="4426"/>
                  </a:cubicBezTo>
                  <a:cubicBezTo>
                    <a:pt x="18120" y="4351"/>
                    <a:pt x="17930" y="4272"/>
                    <a:pt x="17738" y="4189"/>
                  </a:cubicBezTo>
                  <a:cubicBezTo>
                    <a:pt x="17336" y="4020"/>
                    <a:pt x="16936" y="3837"/>
                    <a:pt x="16542" y="3647"/>
                  </a:cubicBezTo>
                  <a:lnTo>
                    <a:pt x="16295" y="3528"/>
                  </a:lnTo>
                  <a:cubicBezTo>
                    <a:pt x="16268" y="3515"/>
                    <a:pt x="16241" y="3504"/>
                    <a:pt x="16216" y="3493"/>
                  </a:cubicBezTo>
                  <a:cubicBezTo>
                    <a:pt x="15409" y="3107"/>
                    <a:pt x="14605" y="2727"/>
                    <a:pt x="13797" y="2350"/>
                  </a:cubicBezTo>
                  <a:cubicBezTo>
                    <a:pt x="13774" y="2336"/>
                    <a:pt x="13747" y="2324"/>
                    <a:pt x="13724" y="2314"/>
                  </a:cubicBezTo>
                  <a:lnTo>
                    <a:pt x="13722" y="2314"/>
                  </a:lnTo>
                  <a:cubicBezTo>
                    <a:pt x="13426" y="2175"/>
                    <a:pt x="13130" y="2036"/>
                    <a:pt x="12835" y="1900"/>
                  </a:cubicBezTo>
                  <a:cubicBezTo>
                    <a:pt x="12581" y="1781"/>
                    <a:pt x="12328" y="1652"/>
                    <a:pt x="12077" y="1516"/>
                  </a:cubicBezTo>
                  <a:lnTo>
                    <a:pt x="12076" y="1516"/>
                  </a:lnTo>
                  <a:cubicBezTo>
                    <a:pt x="12064" y="1512"/>
                    <a:pt x="12054" y="1506"/>
                    <a:pt x="12045" y="1500"/>
                  </a:cubicBezTo>
                  <a:cubicBezTo>
                    <a:pt x="11382" y="1143"/>
                    <a:pt x="10724" y="757"/>
                    <a:pt x="10039" y="454"/>
                  </a:cubicBezTo>
                  <a:cubicBezTo>
                    <a:pt x="10038" y="454"/>
                    <a:pt x="10035" y="454"/>
                    <a:pt x="10033" y="453"/>
                  </a:cubicBezTo>
                  <a:lnTo>
                    <a:pt x="10032" y="453"/>
                  </a:lnTo>
                  <a:cubicBezTo>
                    <a:pt x="9983" y="430"/>
                    <a:pt x="9939" y="410"/>
                    <a:pt x="9890" y="390"/>
                  </a:cubicBezTo>
                  <a:lnTo>
                    <a:pt x="9888" y="390"/>
                  </a:lnTo>
                  <a:cubicBezTo>
                    <a:pt x="9633" y="281"/>
                    <a:pt x="9374" y="188"/>
                    <a:pt x="9109" y="112"/>
                  </a:cubicBezTo>
                  <a:cubicBezTo>
                    <a:pt x="8816" y="29"/>
                    <a:pt x="8516" y="1"/>
                    <a:pt x="8215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35"/>
            <p:cNvSpPr/>
            <p:nvPr/>
          </p:nvSpPr>
          <p:spPr>
            <a:xfrm>
              <a:off x="1456137" y="2777330"/>
              <a:ext cx="664655" cy="342567"/>
            </a:xfrm>
            <a:custGeom>
              <a:avLst/>
              <a:gdLst/>
              <a:ahLst/>
              <a:cxnLst/>
              <a:rect l="l" t="t" r="r" b="b"/>
              <a:pathLst>
                <a:path w="17429" h="8983" extrusionOk="0">
                  <a:moveTo>
                    <a:pt x="5432" y="0"/>
                  </a:moveTo>
                  <a:cubicBezTo>
                    <a:pt x="5047" y="0"/>
                    <a:pt x="4655" y="79"/>
                    <a:pt x="4273" y="128"/>
                  </a:cubicBezTo>
                  <a:cubicBezTo>
                    <a:pt x="4200" y="136"/>
                    <a:pt x="4128" y="145"/>
                    <a:pt x="4057" y="152"/>
                  </a:cubicBezTo>
                  <a:cubicBezTo>
                    <a:pt x="4050" y="152"/>
                    <a:pt x="4042" y="153"/>
                    <a:pt x="4035" y="153"/>
                  </a:cubicBezTo>
                  <a:cubicBezTo>
                    <a:pt x="3663" y="188"/>
                    <a:pt x="3288" y="204"/>
                    <a:pt x="2913" y="204"/>
                  </a:cubicBezTo>
                  <a:cubicBezTo>
                    <a:pt x="2798" y="204"/>
                    <a:pt x="2684" y="202"/>
                    <a:pt x="2569" y="196"/>
                  </a:cubicBezTo>
                  <a:cubicBezTo>
                    <a:pt x="2486" y="195"/>
                    <a:pt x="2403" y="194"/>
                    <a:pt x="2318" y="188"/>
                  </a:cubicBezTo>
                  <a:cubicBezTo>
                    <a:pt x="2235" y="182"/>
                    <a:pt x="2150" y="179"/>
                    <a:pt x="2066" y="172"/>
                  </a:cubicBezTo>
                  <a:cubicBezTo>
                    <a:pt x="2024" y="171"/>
                    <a:pt x="1984" y="166"/>
                    <a:pt x="1941" y="164"/>
                  </a:cubicBezTo>
                  <a:cubicBezTo>
                    <a:pt x="1892" y="159"/>
                    <a:pt x="1845" y="156"/>
                    <a:pt x="1798" y="151"/>
                  </a:cubicBezTo>
                  <a:cubicBezTo>
                    <a:pt x="1720" y="143"/>
                    <a:pt x="1646" y="135"/>
                    <a:pt x="1570" y="128"/>
                  </a:cubicBezTo>
                  <a:cubicBezTo>
                    <a:pt x="1533" y="122"/>
                    <a:pt x="1494" y="121"/>
                    <a:pt x="1457" y="115"/>
                  </a:cubicBezTo>
                  <a:cubicBezTo>
                    <a:pt x="1392" y="108"/>
                    <a:pt x="1329" y="102"/>
                    <a:pt x="1265" y="95"/>
                  </a:cubicBezTo>
                  <a:cubicBezTo>
                    <a:pt x="1243" y="93"/>
                    <a:pt x="1226" y="92"/>
                    <a:pt x="1205" y="89"/>
                  </a:cubicBezTo>
                  <a:cubicBezTo>
                    <a:pt x="1113" y="82"/>
                    <a:pt x="1025" y="78"/>
                    <a:pt x="934" y="75"/>
                  </a:cubicBezTo>
                  <a:lnTo>
                    <a:pt x="926" y="75"/>
                  </a:lnTo>
                  <a:cubicBezTo>
                    <a:pt x="876" y="75"/>
                    <a:pt x="829" y="75"/>
                    <a:pt x="779" y="78"/>
                  </a:cubicBezTo>
                  <a:cubicBezTo>
                    <a:pt x="537" y="86"/>
                    <a:pt x="336" y="143"/>
                    <a:pt x="210" y="251"/>
                  </a:cubicBezTo>
                  <a:cubicBezTo>
                    <a:pt x="44" y="389"/>
                    <a:pt x="1" y="616"/>
                    <a:pt x="151" y="939"/>
                  </a:cubicBezTo>
                  <a:lnTo>
                    <a:pt x="151" y="940"/>
                  </a:lnTo>
                  <a:lnTo>
                    <a:pt x="153" y="942"/>
                  </a:lnTo>
                  <a:cubicBezTo>
                    <a:pt x="239" y="1127"/>
                    <a:pt x="350" y="1297"/>
                    <a:pt x="479" y="1456"/>
                  </a:cubicBezTo>
                  <a:cubicBezTo>
                    <a:pt x="481" y="1458"/>
                    <a:pt x="482" y="1462"/>
                    <a:pt x="486" y="1463"/>
                  </a:cubicBezTo>
                  <a:cubicBezTo>
                    <a:pt x="859" y="1916"/>
                    <a:pt x="1384" y="2275"/>
                    <a:pt x="1910" y="2581"/>
                  </a:cubicBezTo>
                  <a:cubicBezTo>
                    <a:pt x="2107" y="2697"/>
                    <a:pt x="2307" y="2805"/>
                    <a:pt x="2496" y="2910"/>
                  </a:cubicBezTo>
                  <a:cubicBezTo>
                    <a:pt x="2566" y="2947"/>
                    <a:pt x="2636" y="2987"/>
                    <a:pt x="2704" y="3023"/>
                  </a:cubicBezTo>
                  <a:cubicBezTo>
                    <a:pt x="3270" y="3332"/>
                    <a:pt x="3850" y="3615"/>
                    <a:pt x="4431" y="3894"/>
                  </a:cubicBezTo>
                  <a:cubicBezTo>
                    <a:pt x="4472" y="3916"/>
                    <a:pt x="4514" y="3934"/>
                    <a:pt x="4553" y="3954"/>
                  </a:cubicBezTo>
                  <a:cubicBezTo>
                    <a:pt x="4640" y="3996"/>
                    <a:pt x="4730" y="4038"/>
                    <a:pt x="4818" y="4083"/>
                  </a:cubicBezTo>
                  <a:cubicBezTo>
                    <a:pt x="4902" y="4124"/>
                    <a:pt x="4984" y="4164"/>
                    <a:pt x="5067" y="4202"/>
                  </a:cubicBezTo>
                  <a:cubicBezTo>
                    <a:pt x="5155" y="4245"/>
                    <a:pt x="5242" y="4288"/>
                    <a:pt x="5328" y="4331"/>
                  </a:cubicBezTo>
                  <a:cubicBezTo>
                    <a:pt x="5483" y="4409"/>
                    <a:pt x="5635" y="4486"/>
                    <a:pt x="5787" y="4565"/>
                  </a:cubicBezTo>
                  <a:cubicBezTo>
                    <a:pt x="5814" y="4576"/>
                    <a:pt x="5840" y="4591"/>
                    <a:pt x="5865" y="4605"/>
                  </a:cubicBezTo>
                  <a:cubicBezTo>
                    <a:pt x="5983" y="4667"/>
                    <a:pt x="6099" y="4725"/>
                    <a:pt x="6214" y="4790"/>
                  </a:cubicBezTo>
                  <a:cubicBezTo>
                    <a:pt x="6271" y="4820"/>
                    <a:pt x="6327" y="4852"/>
                    <a:pt x="6381" y="4883"/>
                  </a:cubicBezTo>
                  <a:cubicBezTo>
                    <a:pt x="6427" y="4906"/>
                    <a:pt x="6470" y="4932"/>
                    <a:pt x="6515" y="4956"/>
                  </a:cubicBezTo>
                  <a:cubicBezTo>
                    <a:pt x="6667" y="5045"/>
                    <a:pt x="6821" y="5133"/>
                    <a:pt x="6973" y="5221"/>
                  </a:cubicBezTo>
                  <a:lnTo>
                    <a:pt x="6973" y="5224"/>
                  </a:lnTo>
                  <a:cubicBezTo>
                    <a:pt x="7127" y="5313"/>
                    <a:pt x="7281" y="5405"/>
                    <a:pt x="7433" y="5498"/>
                  </a:cubicBezTo>
                  <a:lnTo>
                    <a:pt x="7433" y="5499"/>
                  </a:lnTo>
                  <a:cubicBezTo>
                    <a:pt x="7617" y="5610"/>
                    <a:pt x="7799" y="5720"/>
                    <a:pt x="7978" y="5836"/>
                  </a:cubicBezTo>
                  <a:cubicBezTo>
                    <a:pt x="8212" y="5982"/>
                    <a:pt x="8442" y="6133"/>
                    <a:pt x="8672" y="6285"/>
                  </a:cubicBezTo>
                  <a:cubicBezTo>
                    <a:pt x="8695" y="6299"/>
                    <a:pt x="8715" y="6313"/>
                    <a:pt x="8736" y="6328"/>
                  </a:cubicBezTo>
                  <a:cubicBezTo>
                    <a:pt x="9102" y="6570"/>
                    <a:pt x="9461" y="6818"/>
                    <a:pt x="9817" y="7072"/>
                  </a:cubicBezTo>
                  <a:lnTo>
                    <a:pt x="9817" y="7073"/>
                  </a:lnTo>
                  <a:cubicBezTo>
                    <a:pt x="10076" y="7254"/>
                    <a:pt x="10333" y="7440"/>
                    <a:pt x="10585" y="7631"/>
                  </a:cubicBezTo>
                  <a:cubicBezTo>
                    <a:pt x="10665" y="7689"/>
                    <a:pt x="10743" y="7748"/>
                    <a:pt x="10822" y="7810"/>
                  </a:cubicBezTo>
                  <a:cubicBezTo>
                    <a:pt x="10856" y="7834"/>
                    <a:pt x="10889" y="7860"/>
                    <a:pt x="10923" y="7886"/>
                  </a:cubicBezTo>
                  <a:cubicBezTo>
                    <a:pt x="11186" y="8084"/>
                    <a:pt x="11446" y="8284"/>
                    <a:pt x="11704" y="8491"/>
                  </a:cubicBezTo>
                  <a:cubicBezTo>
                    <a:pt x="11749" y="8524"/>
                    <a:pt x="11795" y="8562"/>
                    <a:pt x="11841" y="8598"/>
                  </a:cubicBezTo>
                  <a:cubicBezTo>
                    <a:pt x="11905" y="8645"/>
                    <a:pt x="11968" y="8697"/>
                    <a:pt x="12033" y="8749"/>
                  </a:cubicBezTo>
                  <a:cubicBezTo>
                    <a:pt x="12099" y="8802"/>
                    <a:pt x="12167" y="8856"/>
                    <a:pt x="12232" y="8909"/>
                  </a:cubicBezTo>
                  <a:cubicBezTo>
                    <a:pt x="12239" y="8915"/>
                    <a:pt x="12246" y="8921"/>
                    <a:pt x="12253" y="8928"/>
                  </a:cubicBezTo>
                  <a:cubicBezTo>
                    <a:pt x="12253" y="8925"/>
                    <a:pt x="12249" y="8922"/>
                    <a:pt x="12248" y="8918"/>
                  </a:cubicBezTo>
                  <a:lnTo>
                    <a:pt x="12248" y="8918"/>
                  </a:lnTo>
                  <a:lnTo>
                    <a:pt x="12405" y="8982"/>
                  </a:lnTo>
                  <a:cubicBezTo>
                    <a:pt x="12336" y="8925"/>
                    <a:pt x="12268" y="8869"/>
                    <a:pt x="12197" y="8813"/>
                  </a:cubicBezTo>
                  <a:cubicBezTo>
                    <a:pt x="12100" y="8733"/>
                    <a:pt x="12004" y="8657"/>
                    <a:pt x="11907" y="8579"/>
                  </a:cubicBezTo>
                  <a:cubicBezTo>
                    <a:pt x="11892" y="8567"/>
                    <a:pt x="11876" y="8554"/>
                    <a:pt x="11861" y="8544"/>
                  </a:cubicBezTo>
                  <a:cubicBezTo>
                    <a:pt x="11812" y="8503"/>
                    <a:pt x="11766" y="8465"/>
                    <a:pt x="11716" y="8429"/>
                  </a:cubicBezTo>
                  <a:cubicBezTo>
                    <a:pt x="11465" y="8228"/>
                    <a:pt x="11210" y="8032"/>
                    <a:pt x="10956" y="7837"/>
                  </a:cubicBezTo>
                  <a:cubicBezTo>
                    <a:pt x="10915" y="7805"/>
                    <a:pt x="10875" y="7777"/>
                    <a:pt x="10836" y="7747"/>
                  </a:cubicBezTo>
                  <a:cubicBezTo>
                    <a:pt x="10737" y="7674"/>
                    <a:pt x="10641" y="7599"/>
                    <a:pt x="10543" y="7527"/>
                  </a:cubicBezTo>
                  <a:cubicBezTo>
                    <a:pt x="10298" y="7345"/>
                    <a:pt x="10053" y="7166"/>
                    <a:pt x="9804" y="6990"/>
                  </a:cubicBezTo>
                  <a:lnTo>
                    <a:pt x="9804" y="6989"/>
                  </a:lnTo>
                  <a:cubicBezTo>
                    <a:pt x="9444" y="6732"/>
                    <a:pt x="9079" y="6481"/>
                    <a:pt x="8710" y="6238"/>
                  </a:cubicBezTo>
                  <a:cubicBezTo>
                    <a:pt x="8686" y="6220"/>
                    <a:pt x="8660" y="6205"/>
                    <a:pt x="8636" y="6187"/>
                  </a:cubicBezTo>
                  <a:cubicBezTo>
                    <a:pt x="8530" y="6116"/>
                    <a:pt x="8427" y="6048"/>
                    <a:pt x="8321" y="5980"/>
                  </a:cubicBezTo>
                  <a:cubicBezTo>
                    <a:pt x="8209" y="5906"/>
                    <a:pt x="8097" y="5835"/>
                    <a:pt x="7984" y="5765"/>
                  </a:cubicBezTo>
                  <a:cubicBezTo>
                    <a:pt x="7792" y="5643"/>
                    <a:pt x="7600" y="5525"/>
                    <a:pt x="7406" y="5409"/>
                  </a:cubicBezTo>
                  <a:lnTo>
                    <a:pt x="7406" y="5406"/>
                  </a:lnTo>
                  <a:cubicBezTo>
                    <a:pt x="7247" y="5312"/>
                    <a:pt x="7088" y="5217"/>
                    <a:pt x="6926" y="5124"/>
                  </a:cubicBezTo>
                  <a:cubicBezTo>
                    <a:pt x="6730" y="5005"/>
                    <a:pt x="6529" y="4892"/>
                    <a:pt x="6328" y="4783"/>
                  </a:cubicBezTo>
                  <a:lnTo>
                    <a:pt x="6328" y="4781"/>
                  </a:lnTo>
                  <a:cubicBezTo>
                    <a:pt x="6287" y="4760"/>
                    <a:pt x="6245" y="4737"/>
                    <a:pt x="6207" y="4715"/>
                  </a:cubicBezTo>
                  <a:cubicBezTo>
                    <a:pt x="6088" y="4648"/>
                    <a:pt x="5971" y="4586"/>
                    <a:pt x="5851" y="4522"/>
                  </a:cubicBezTo>
                  <a:lnTo>
                    <a:pt x="5749" y="4468"/>
                  </a:lnTo>
                  <a:cubicBezTo>
                    <a:pt x="5589" y="4382"/>
                    <a:pt x="5427" y="4300"/>
                    <a:pt x="5263" y="4217"/>
                  </a:cubicBezTo>
                  <a:cubicBezTo>
                    <a:pt x="5185" y="4178"/>
                    <a:pt x="5110" y="4138"/>
                    <a:pt x="5031" y="4101"/>
                  </a:cubicBezTo>
                  <a:cubicBezTo>
                    <a:pt x="4987" y="4079"/>
                    <a:pt x="4944" y="4058"/>
                    <a:pt x="4898" y="4036"/>
                  </a:cubicBezTo>
                  <a:cubicBezTo>
                    <a:pt x="4855" y="4015"/>
                    <a:pt x="4811" y="3993"/>
                    <a:pt x="4768" y="3972"/>
                  </a:cubicBezTo>
                  <a:lnTo>
                    <a:pt x="4558" y="3870"/>
                  </a:lnTo>
                  <a:cubicBezTo>
                    <a:pt x="4515" y="3848"/>
                    <a:pt x="4468" y="3825"/>
                    <a:pt x="4422" y="3804"/>
                  </a:cubicBezTo>
                  <a:cubicBezTo>
                    <a:pt x="3766" y="3484"/>
                    <a:pt x="3112" y="3168"/>
                    <a:pt x="2476" y="2812"/>
                  </a:cubicBezTo>
                  <a:cubicBezTo>
                    <a:pt x="2272" y="2700"/>
                    <a:pt x="2072" y="2583"/>
                    <a:pt x="1872" y="2461"/>
                  </a:cubicBezTo>
                  <a:cubicBezTo>
                    <a:pt x="1776" y="2402"/>
                    <a:pt x="1677" y="2343"/>
                    <a:pt x="1583" y="2280"/>
                  </a:cubicBezTo>
                  <a:cubicBezTo>
                    <a:pt x="1083" y="1956"/>
                    <a:pt x="574" y="1577"/>
                    <a:pt x="276" y="1046"/>
                  </a:cubicBezTo>
                  <a:cubicBezTo>
                    <a:pt x="89" y="717"/>
                    <a:pt x="79" y="443"/>
                    <a:pt x="276" y="288"/>
                  </a:cubicBezTo>
                  <a:cubicBezTo>
                    <a:pt x="362" y="218"/>
                    <a:pt x="494" y="172"/>
                    <a:pt x="670" y="156"/>
                  </a:cubicBezTo>
                  <a:cubicBezTo>
                    <a:pt x="741" y="150"/>
                    <a:pt x="812" y="147"/>
                    <a:pt x="883" y="147"/>
                  </a:cubicBezTo>
                  <a:cubicBezTo>
                    <a:pt x="938" y="147"/>
                    <a:pt x="994" y="149"/>
                    <a:pt x="1050" y="152"/>
                  </a:cubicBezTo>
                  <a:cubicBezTo>
                    <a:pt x="1106" y="156"/>
                    <a:pt x="1162" y="158"/>
                    <a:pt x="1217" y="164"/>
                  </a:cubicBezTo>
                  <a:cubicBezTo>
                    <a:pt x="1344" y="174"/>
                    <a:pt x="1473" y="189"/>
                    <a:pt x="1600" y="202"/>
                  </a:cubicBezTo>
                  <a:cubicBezTo>
                    <a:pt x="1723" y="215"/>
                    <a:pt x="1849" y="228"/>
                    <a:pt x="1974" y="237"/>
                  </a:cubicBezTo>
                  <a:cubicBezTo>
                    <a:pt x="2017" y="238"/>
                    <a:pt x="2060" y="242"/>
                    <a:pt x="2106" y="244"/>
                  </a:cubicBezTo>
                  <a:cubicBezTo>
                    <a:pt x="2271" y="257"/>
                    <a:pt x="2433" y="264"/>
                    <a:pt x="2598" y="268"/>
                  </a:cubicBezTo>
                  <a:cubicBezTo>
                    <a:pt x="2715" y="274"/>
                    <a:pt x="2833" y="275"/>
                    <a:pt x="2952" y="275"/>
                  </a:cubicBezTo>
                  <a:cubicBezTo>
                    <a:pt x="3131" y="275"/>
                    <a:pt x="3310" y="271"/>
                    <a:pt x="3489" y="264"/>
                  </a:cubicBezTo>
                  <a:cubicBezTo>
                    <a:pt x="3680" y="257"/>
                    <a:pt x="3878" y="232"/>
                    <a:pt x="4072" y="208"/>
                  </a:cubicBezTo>
                  <a:cubicBezTo>
                    <a:pt x="4143" y="199"/>
                    <a:pt x="4214" y="188"/>
                    <a:pt x="4285" y="179"/>
                  </a:cubicBezTo>
                  <a:cubicBezTo>
                    <a:pt x="4653" y="126"/>
                    <a:pt x="5024" y="69"/>
                    <a:pt x="5389" y="69"/>
                  </a:cubicBezTo>
                  <a:cubicBezTo>
                    <a:pt x="5445" y="69"/>
                    <a:pt x="5501" y="70"/>
                    <a:pt x="5556" y="73"/>
                  </a:cubicBezTo>
                  <a:cubicBezTo>
                    <a:pt x="5994" y="95"/>
                    <a:pt x="6387" y="300"/>
                    <a:pt x="6767" y="523"/>
                  </a:cubicBezTo>
                  <a:lnTo>
                    <a:pt x="6767" y="525"/>
                  </a:lnTo>
                  <a:cubicBezTo>
                    <a:pt x="6840" y="568"/>
                    <a:pt x="6915" y="615"/>
                    <a:pt x="6989" y="659"/>
                  </a:cubicBezTo>
                  <a:cubicBezTo>
                    <a:pt x="7109" y="733"/>
                    <a:pt x="7227" y="804"/>
                    <a:pt x="7349" y="869"/>
                  </a:cubicBezTo>
                  <a:cubicBezTo>
                    <a:pt x="7375" y="883"/>
                    <a:pt x="7402" y="897"/>
                    <a:pt x="7428" y="912"/>
                  </a:cubicBezTo>
                  <a:cubicBezTo>
                    <a:pt x="7532" y="966"/>
                    <a:pt x="7634" y="1019"/>
                    <a:pt x="7740" y="1069"/>
                  </a:cubicBezTo>
                  <a:cubicBezTo>
                    <a:pt x="8230" y="1310"/>
                    <a:pt x="8738" y="1518"/>
                    <a:pt x="9251" y="1709"/>
                  </a:cubicBezTo>
                  <a:cubicBezTo>
                    <a:pt x="9308" y="1733"/>
                    <a:pt x="9363" y="1752"/>
                    <a:pt x="9420" y="1773"/>
                  </a:cubicBezTo>
                  <a:cubicBezTo>
                    <a:pt x="9910" y="1952"/>
                    <a:pt x="10404" y="2117"/>
                    <a:pt x="10899" y="2278"/>
                  </a:cubicBezTo>
                  <a:cubicBezTo>
                    <a:pt x="12285" y="2726"/>
                    <a:pt x="13672" y="3163"/>
                    <a:pt x="14987" y="3798"/>
                  </a:cubicBezTo>
                  <a:cubicBezTo>
                    <a:pt x="15831" y="4207"/>
                    <a:pt x="16640" y="4678"/>
                    <a:pt x="17413" y="5206"/>
                  </a:cubicBezTo>
                  <a:lnTo>
                    <a:pt x="17429" y="5141"/>
                  </a:lnTo>
                  <a:cubicBezTo>
                    <a:pt x="16198" y="4321"/>
                    <a:pt x="14886" y="3662"/>
                    <a:pt x="13523" y="3110"/>
                  </a:cubicBezTo>
                  <a:cubicBezTo>
                    <a:pt x="13462" y="3083"/>
                    <a:pt x="13401" y="3059"/>
                    <a:pt x="13338" y="3037"/>
                  </a:cubicBezTo>
                  <a:cubicBezTo>
                    <a:pt x="12814" y="2831"/>
                    <a:pt x="12279" y="2640"/>
                    <a:pt x="11737" y="2465"/>
                  </a:cubicBezTo>
                  <a:cubicBezTo>
                    <a:pt x="11015" y="2230"/>
                    <a:pt x="10287" y="2005"/>
                    <a:pt x="9573" y="1747"/>
                  </a:cubicBezTo>
                  <a:cubicBezTo>
                    <a:pt x="9420" y="1693"/>
                    <a:pt x="9266" y="1635"/>
                    <a:pt x="9116" y="1578"/>
                  </a:cubicBezTo>
                  <a:cubicBezTo>
                    <a:pt x="8646" y="1399"/>
                    <a:pt x="8186" y="1203"/>
                    <a:pt x="7734" y="980"/>
                  </a:cubicBezTo>
                  <a:lnTo>
                    <a:pt x="7724" y="975"/>
                  </a:lnTo>
                  <a:cubicBezTo>
                    <a:pt x="7585" y="906"/>
                    <a:pt x="7453" y="831"/>
                    <a:pt x="7319" y="753"/>
                  </a:cubicBezTo>
                  <a:lnTo>
                    <a:pt x="7319" y="751"/>
                  </a:lnTo>
                  <a:cubicBezTo>
                    <a:pt x="7205" y="687"/>
                    <a:pt x="7095" y="618"/>
                    <a:pt x="6983" y="552"/>
                  </a:cubicBezTo>
                  <a:cubicBezTo>
                    <a:pt x="6905" y="505"/>
                    <a:pt x="6826" y="459"/>
                    <a:pt x="6747" y="414"/>
                  </a:cubicBezTo>
                  <a:cubicBezTo>
                    <a:pt x="6543" y="297"/>
                    <a:pt x="6337" y="189"/>
                    <a:pt x="6121" y="110"/>
                  </a:cubicBezTo>
                  <a:cubicBezTo>
                    <a:pt x="5896" y="29"/>
                    <a:pt x="5665" y="0"/>
                    <a:pt x="5432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35"/>
            <p:cNvSpPr/>
            <p:nvPr/>
          </p:nvSpPr>
          <p:spPr>
            <a:xfrm>
              <a:off x="1056723" y="2324185"/>
              <a:ext cx="724718" cy="330211"/>
            </a:xfrm>
            <a:custGeom>
              <a:avLst/>
              <a:gdLst/>
              <a:ahLst/>
              <a:cxnLst/>
              <a:rect l="l" t="t" r="r" b="b"/>
              <a:pathLst>
                <a:path w="19004" h="8659" extrusionOk="0">
                  <a:moveTo>
                    <a:pt x="2142" y="0"/>
                  </a:moveTo>
                  <a:lnTo>
                    <a:pt x="2113" y="89"/>
                  </a:lnTo>
                  <a:cubicBezTo>
                    <a:pt x="2198" y="115"/>
                    <a:pt x="2282" y="139"/>
                    <a:pt x="2365" y="168"/>
                  </a:cubicBezTo>
                  <a:lnTo>
                    <a:pt x="2368" y="169"/>
                  </a:lnTo>
                  <a:cubicBezTo>
                    <a:pt x="2440" y="195"/>
                    <a:pt x="2509" y="218"/>
                    <a:pt x="2580" y="245"/>
                  </a:cubicBezTo>
                  <a:cubicBezTo>
                    <a:pt x="2824" y="331"/>
                    <a:pt x="3065" y="432"/>
                    <a:pt x="3301" y="539"/>
                  </a:cubicBezTo>
                  <a:cubicBezTo>
                    <a:pt x="3559" y="652"/>
                    <a:pt x="3811" y="776"/>
                    <a:pt x="4061" y="900"/>
                  </a:cubicBezTo>
                  <a:cubicBezTo>
                    <a:pt x="4091" y="917"/>
                    <a:pt x="4124" y="933"/>
                    <a:pt x="4154" y="948"/>
                  </a:cubicBezTo>
                  <a:lnTo>
                    <a:pt x="4155" y="949"/>
                  </a:lnTo>
                  <a:cubicBezTo>
                    <a:pt x="4670" y="1207"/>
                    <a:pt x="5182" y="1474"/>
                    <a:pt x="5690" y="1743"/>
                  </a:cubicBezTo>
                  <a:cubicBezTo>
                    <a:pt x="5809" y="1803"/>
                    <a:pt x="5926" y="1865"/>
                    <a:pt x="6042" y="1928"/>
                  </a:cubicBezTo>
                  <a:cubicBezTo>
                    <a:pt x="6328" y="2078"/>
                    <a:pt x="6613" y="2230"/>
                    <a:pt x="6899" y="2381"/>
                  </a:cubicBezTo>
                  <a:cubicBezTo>
                    <a:pt x="7243" y="2563"/>
                    <a:pt x="7588" y="2746"/>
                    <a:pt x="7932" y="2927"/>
                  </a:cubicBezTo>
                  <a:cubicBezTo>
                    <a:pt x="7954" y="2940"/>
                    <a:pt x="7979" y="2950"/>
                    <a:pt x="8001" y="2963"/>
                  </a:cubicBezTo>
                  <a:lnTo>
                    <a:pt x="8763" y="3365"/>
                  </a:lnTo>
                  <a:lnTo>
                    <a:pt x="8763" y="3368"/>
                  </a:lnTo>
                  <a:cubicBezTo>
                    <a:pt x="8772" y="3371"/>
                    <a:pt x="8782" y="3375"/>
                    <a:pt x="8789" y="3380"/>
                  </a:cubicBezTo>
                  <a:cubicBezTo>
                    <a:pt x="8911" y="3444"/>
                    <a:pt x="9033" y="3507"/>
                    <a:pt x="9155" y="3572"/>
                  </a:cubicBezTo>
                  <a:cubicBezTo>
                    <a:pt x="9173" y="3580"/>
                    <a:pt x="9193" y="3593"/>
                    <a:pt x="9213" y="3602"/>
                  </a:cubicBezTo>
                  <a:lnTo>
                    <a:pt x="9213" y="3605"/>
                  </a:lnTo>
                  <a:cubicBezTo>
                    <a:pt x="9324" y="3662"/>
                    <a:pt x="9437" y="3721"/>
                    <a:pt x="9550" y="3778"/>
                  </a:cubicBezTo>
                  <a:cubicBezTo>
                    <a:pt x="9893" y="3957"/>
                    <a:pt x="10238" y="4129"/>
                    <a:pt x="10588" y="4294"/>
                  </a:cubicBezTo>
                  <a:lnTo>
                    <a:pt x="10588" y="4296"/>
                  </a:lnTo>
                  <a:cubicBezTo>
                    <a:pt x="10946" y="4465"/>
                    <a:pt x="11309" y="4625"/>
                    <a:pt x="11679" y="4773"/>
                  </a:cubicBezTo>
                  <a:cubicBezTo>
                    <a:pt x="11716" y="4789"/>
                    <a:pt x="11754" y="4804"/>
                    <a:pt x="11793" y="4819"/>
                  </a:cubicBezTo>
                  <a:cubicBezTo>
                    <a:pt x="11845" y="4840"/>
                    <a:pt x="11898" y="4860"/>
                    <a:pt x="11951" y="4880"/>
                  </a:cubicBezTo>
                  <a:cubicBezTo>
                    <a:pt x="12173" y="4963"/>
                    <a:pt x="12397" y="5042"/>
                    <a:pt x="12620" y="5118"/>
                  </a:cubicBezTo>
                  <a:cubicBezTo>
                    <a:pt x="12887" y="5207"/>
                    <a:pt x="13158" y="5292"/>
                    <a:pt x="13429" y="5372"/>
                  </a:cubicBezTo>
                  <a:cubicBezTo>
                    <a:pt x="14152" y="5590"/>
                    <a:pt x="14886" y="5783"/>
                    <a:pt x="15614" y="5994"/>
                  </a:cubicBezTo>
                  <a:lnTo>
                    <a:pt x="15618" y="5994"/>
                  </a:lnTo>
                  <a:cubicBezTo>
                    <a:pt x="15699" y="6015"/>
                    <a:pt x="15779" y="6041"/>
                    <a:pt x="15859" y="6064"/>
                  </a:cubicBezTo>
                  <a:cubicBezTo>
                    <a:pt x="16023" y="6113"/>
                    <a:pt x="16193" y="6159"/>
                    <a:pt x="16368" y="6209"/>
                  </a:cubicBezTo>
                  <a:lnTo>
                    <a:pt x="16371" y="6209"/>
                  </a:lnTo>
                  <a:lnTo>
                    <a:pt x="16372" y="6210"/>
                  </a:lnTo>
                  <a:cubicBezTo>
                    <a:pt x="16531" y="6258"/>
                    <a:pt x="16693" y="6304"/>
                    <a:pt x="16855" y="6354"/>
                  </a:cubicBezTo>
                  <a:lnTo>
                    <a:pt x="16858" y="6357"/>
                  </a:lnTo>
                  <a:cubicBezTo>
                    <a:pt x="17185" y="6457"/>
                    <a:pt x="17513" y="6574"/>
                    <a:pt x="17820" y="6722"/>
                  </a:cubicBezTo>
                  <a:cubicBezTo>
                    <a:pt x="17912" y="6765"/>
                    <a:pt x="18001" y="6809"/>
                    <a:pt x="18085" y="6860"/>
                  </a:cubicBezTo>
                  <a:cubicBezTo>
                    <a:pt x="18256" y="6954"/>
                    <a:pt x="18415" y="7063"/>
                    <a:pt x="18558" y="7188"/>
                  </a:cubicBezTo>
                  <a:cubicBezTo>
                    <a:pt x="18565" y="7195"/>
                    <a:pt x="18574" y="7199"/>
                    <a:pt x="18581" y="7206"/>
                  </a:cubicBezTo>
                  <a:cubicBezTo>
                    <a:pt x="18667" y="7282"/>
                    <a:pt x="18736" y="7364"/>
                    <a:pt x="18785" y="7453"/>
                  </a:cubicBezTo>
                  <a:cubicBezTo>
                    <a:pt x="18946" y="7730"/>
                    <a:pt x="18921" y="8045"/>
                    <a:pt x="18661" y="8238"/>
                  </a:cubicBezTo>
                  <a:cubicBezTo>
                    <a:pt x="18590" y="8291"/>
                    <a:pt x="18498" y="8336"/>
                    <a:pt x="18389" y="8366"/>
                  </a:cubicBezTo>
                  <a:cubicBezTo>
                    <a:pt x="18185" y="8423"/>
                    <a:pt x="17973" y="8435"/>
                    <a:pt x="17760" y="8435"/>
                  </a:cubicBezTo>
                  <a:cubicBezTo>
                    <a:pt x="17581" y="8435"/>
                    <a:pt x="17401" y="8426"/>
                    <a:pt x="17224" y="8426"/>
                  </a:cubicBezTo>
                  <a:cubicBezTo>
                    <a:pt x="17189" y="8426"/>
                    <a:pt x="17155" y="8427"/>
                    <a:pt x="17121" y="8428"/>
                  </a:cubicBezTo>
                  <a:cubicBezTo>
                    <a:pt x="16969" y="8432"/>
                    <a:pt x="16817" y="8433"/>
                    <a:pt x="16665" y="8433"/>
                  </a:cubicBezTo>
                  <a:cubicBezTo>
                    <a:pt x="15349" y="8433"/>
                    <a:pt x="14045" y="8294"/>
                    <a:pt x="12729" y="8220"/>
                  </a:cubicBezTo>
                  <a:cubicBezTo>
                    <a:pt x="12479" y="8205"/>
                    <a:pt x="12230" y="8199"/>
                    <a:pt x="11983" y="8199"/>
                  </a:cubicBezTo>
                  <a:cubicBezTo>
                    <a:pt x="10931" y="8199"/>
                    <a:pt x="9904" y="8317"/>
                    <a:pt x="8858" y="8443"/>
                  </a:cubicBezTo>
                  <a:cubicBezTo>
                    <a:pt x="8769" y="8453"/>
                    <a:pt x="8679" y="8466"/>
                    <a:pt x="8590" y="8475"/>
                  </a:cubicBezTo>
                  <a:cubicBezTo>
                    <a:pt x="8482" y="8489"/>
                    <a:pt x="8375" y="8502"/>
                    <a:pt x="8267" y="8515"/>
                  </a:cubicBezTo>
                  <a:cubicBezTo>
                    <a:pt x="8181" y="8524"/>
                    <a:pt x="8093" y="8537"/>
                    <a:pt x="8007" y="8544"/>
                  </a:cubicBezTo>
                  <a:cubicBezTo>
                    <a:pt x="7995" y="8545"/>
                    <a:pt x="7984" y="8545"/>
                    <a:pt x="7974" y="8547"/>
                  </a:cubicBezTo>
                  <a:cubicBezTo>
                    <a:pt x="7701" y="8574"/>
                    <a:pt x="7429" y="8594"/>
                    <a:pt x="7158" y="8601"/>
                  </a:cubicBezTo>
                  <a:lnTo>
                    <a:pt x="7157" y="8601"/>
                  </a:lnTo>
                  <a:cubicBezTo>
                    <a:pt x="7099" y="8602"/>
                    <a:pt x="7042" y="8602"/>
                    <a:pt x="6986" y="8604"/>
                  </a:cubicBezTo>
                  <a:cubicBezTo>
                    <a:pt x="6950" y="8604"/>
                    <a:pt x="6913" y="8605"/>
                    <a:pt x="6877" y="8605"/>
                  </a:cubicBezTo>
                  <a:cubicBezTo>
                    <a:pt x="6489" y="8605"/>
                    <a:pt x="6098" y="8576"/>
                    <a:pt x="5711" y="8511"/>
                  </a:cubicBezTo>
                  <a:cubicBezTo>
                    <a:pt x="4951" y="8382"/>
                    <a:pt x="4200" y="8167"/>
                    <a:pt x="3459" y="7959"/>
                  </a:cubicBezTo>
                  <a:cubicBezTo>
                    <a:pt x="3091" y="7856"/>
                    <a:pt x="2728" y="7747"/>
                    <a:pt x="2364" y="7626"/>
                  </a:cubicBezTo>
                  <a:cubicBezTo>
                    <a:pt x="2162" y="7561"/>
                    <a:pt x="1958" y="7492"/>
                    <a:pt x="1758" y="7420"/>
                  </a:cubicBezTo>
                  <a:lnTo>
                    <a:pt x="1756" y="7420"/>
                  </a:lnTo>
                  <a:cubicBezTo>
                    <a:pt x="1751" y="7417"/>
                    <a:pt x="1746" y="7414"/>
                    <a:pt x="1740" y="7413"/>
                  </a:cubicBezTo>
                  <a:cubicBezTo>
                    <a:pt x="1153" y="7205"/>
                    <a:pt x="575" y="6969"/>
                    <a:pt x="12" y="6702"/>
                  </a:cubicBezTo>
                  <a:lnTo>
                    <a:pt x="1" y="6738"/>
                  </a:lnTo>
                  <a:cubicBezTo>
                    <a:pt x="688" y="7073"/>
                    <a:pt x="1402" y="7354"/>
                    <a:pt x="2127" y="7598"/>
                  </a:cubicBezTo>
                  <a:cubicBezTo>
                    <a:pt x="2129" y="7598"/>
                    <a:pt x="2129" y="7599"/>
                    <a:pt x="2130" y="7599"/>
                  </a:cubicBezTo>
                  <a:cubicBezTo>
                    <a:pt x="2143" y="7605"/>
                    <a:pt x="2156" y="7608"/>
                    <a:pt x="2169" y="7612"/>
                  </a:cubicBezTo>
                  <a:lnTo>
                    <a:pt x="2170" y="7612"/>
                  </a:lnTo>
                  <a:cubicBezTo>
                    <a:pt x="2477" y="7718"/>
                    <a:pt x="2788" y="7813"/>
                    <a:pt x="3101" y="7906"/>
                  </a:cubicBezTo>
                  <a:cubicBezTo>
                    <a:pt x="4391" y="8286"/>
                    <a:pt x="5688" y="8658"/>
                    <a:pt x="7035" y="8658"/>
                  </a:cubicBezTo>
                  <a:lnTo>
                    <a:pt x="7036" y="8658"/>
                  </a:lnTo>
                  <a:cubicBezTo>
                    <a:pt x="7101" y="8658"/>
                    <a:pt x="7167" y="8657"/>
                    <a:pt x="7231" y="8654"/>
                  </a:cubicBezTo>
                  <a:lnTo>
                    <a:pt x="7234" y="8654"/>
                  </a:lnTo>
                  <a:cubicBezTo>
                    <a:pt x="7296" y="8654"/>
                    <a:pt x="7362" y="8651"/>
                    <a:pt x="7426" y="8647"/>
                  </a:cubicBezTo>
                  <a:cubicBezTo>
                    <a:pt x="7820" y="8624"/>
                    <a:pt x="8212" y="8587"/>
                    <a:pt x="8600" y="8544"/>
                  </a:cubicBezTo>
                  <a:lnTo>
                    <a:pt x="8879" y="8511"/>
                  </a:lnTo>
                  <a:cubicBezTo>
                    <a:pt x="9882" y="8394"/>
                    <a:pt x="10878" y="8254"/>
                    <a:pt x="11897" y="8254"/>
                  </a:cubicBezTo>
                  <a:cubicBezTo>
                    <a:pt x="12043" y="8254"/>
                    <a:pt x="12190" y="8256"/>
                    <a:pt x="12338" y="8263"/>
                  </a:cubicBezTo>
                  <a:cubicBezTo>
                    <a:pt x="13811" y="8326"/>
                    <a:pt x="15265" y="8501"/>
                    <a:pt x="16738" y="8501"/>
                  </a:cubicBezTo>
                  <a:cubicBezTo>
                    <a:pt x="16876" y="8501"/>
                    <a:pt x="17014" y="8500"/>
                    <a:pt x="17152" y="8496"/>
                  </a:cubicBezTo>
                  <a:cubicBezTo>
                    <a:pt x="17169" y="8496"/>
                    <a:pt x="17186" y="8496"/>
                    <a:pt x="17204" y="8496"/>
                  </a:cubicBezTo>
                  <a:cubicBezTo>
                    <a:pt x="17363" y="8496"/>
                    <a:pt x="17562" y="8508"/>
                    <a:pt x="17769" y="8508"/>
                  </a:cubicBezTo>
                  <a:cubicBezTo>
                    <a:pt x="18143" y="8508"/>
                    <a:pt x="18543" y="8470"/>
                    <a:pt x="18780" y="8257"/>
                  </a:cubicBezTo>
                  <a:cubicBezTo>
                    <a:pt x="18838" y="8208"/>
                    <a:pt x="18883" y="8147"/>
                    <a:pt x="18919" y="8072"/>
                  </a:cubicBezTo>
                  <a:cubicBezTo>
                    <a:pt x="18924" y="8062"/>
                    <a:pt x="18926" y="8051"/>
                    <a:pt x="18932" y="8042"/>
                  </a:cubicBezTo>
                  <a:cubicBezTo>
                    <a:pt x="18936" y="8031"/>
                    <a:pt x="18939" y="8021"/>
                    <a:pt x="18945" y="8009"/>
                  </a:cubicBezTo>
                  <a:cubicBezTo>
                    <a:pt x="18945" y="8008"/>
                    <a:pt x="18946" y="8006"/>
                    <a:pt x="18946" y="8003"/>
                  </a:cubicBezTo>
                  <a:cubicBezTo>
                    <a:pt x="18946" y="7998"/>
                    <a:pt x="18951" y="7990"/>
                    <a:pt x="18954" y="7983"/>
                  </a:cubicBezTo>
                  <a:cubicBezTo>
                    <a:pt x="18954" y="7978"/>
                    <a:pt x="18957" y="7973"/>
                    <a:pt x="18959" y="7966"/>
                  </a:cubicBezTo>
                  <a:cubicBezTo>
                    <a:pt x="18968" y="7935"/>
                    <a:pt x="18975" y="7902"/>
                    <a:pt x="18981" y="7866"/>
                  </a:cubicBezTo>
                  <a:cubicBezTo>
                    <a:pt x="19004" y="7701"/>
                    <a:pt x="18967" y="7550"/>
                    <a:pt x="18891" y="7424"/>
                  </a:cubicBezTo>
                  <a:cubicBezTo>
                    <a:pt x="18845" y="7343"/>
                    <a:pt x="18786" y="7270"/>
                    <a:pt x="18716" y="7202"/>
                  </a:cubicBezTo>
                  <a:cubicBezTo>
                    <a:pt x="18554" y="7040"/>
                    <a:pt x="18339" y="6906"/>
                    <a:pt x="18122" y="6795"/>
                  </a:cubicBezTo>
                  <a:cubicBezTo>
                    <a:pt x="18026" y="6746"/>
                    <a:pt x="17930" y="6702"/>
                    <a:pt x="17837" y="6662"/>
                  </a:cubicBezTo>
                  <a:cubicBezTo>
                    <a:pt x="17708" y="6607"/>
                    <a:pt x="17589" y="6559"/>
                    <a:pt x="17489" y="6519"/>
                  </a:cubicBezTo>
                  <a:cubicBezTo>
                    <a:pt x="17250" y="6424"/>
                    <a:pt x="17009" y="6337"/>
                    <a:pt x="16765" y="6253"/>
                  </a:cubicBezTo>
                  <a:cubicBezTo>
                    <a:pt x="16587" y="6193"/>
                    <a:pt x="16408" y="6136"/>
                    <a:pt x="16229" y="6081"/>
                  </a:cubicBezTo>
                  <a:lnTo>
                    <a:pt x="16228" y="6080"/>
                  </a:lnTo>
                  <a:cubicBezTo>
                    <a:pt x="16113" y="6044"/>
                    <a:pt x="15998" y="6010"/>
                    <a:pt x="15881" y="5977"/>
                  </a:cubicBezTo>
                  <a:lnTo>
                    <a:pt x="15879" y="5977"/>
                  </a:lnTo>
                  <a:cubicBezTo>
                    <a:pt x="15140" y="5756"/>
                    <a:pt x="14390" y="5565"/>
                    <a:pt x="13655" y="5348"/>
                  </a:cubicBezTo>
                  <a:cubicBezTo>
                    <a:pt x="13559" y="5319"/>
                    <a:pt x="13463" y="5290"/>
                    <a:pt x="13368" y="5262"/>
                  </a:cubicBezTo>
                  <a:lnTo>
                    <a:pt x="13368" y="5260"/>
                  </a:lnTo>
                  <a:cubicBezTo>
                    <a:pt x="13079" y="5170"/>
                    <a:pt x="12795" y="5075"/>
                    <a:pt x="12513" y="4974"/>
                  </a:cubicBezTo>
                  <a:cubicBezTo>
                    <a:pt x="12280" y="4889"/>
                    <a:pt x="12045" y="4802"/>
                    <a:pt x="11815" y="4708"/>
                  </a:cubicBezTo>
                  <a:cubicBezTo>
                    <a:pt x="11760" y="4687"/>
                    <a:pt x="11707" y="4665"/>
                    <a:pt x="11656" y="4644"/>
                  </a:cubicBezTo>
                  <a:cubicBezTo>
                    <a:pt x="11257" y="4480"/>
                    <a:pt x="10864" y="4307"/>
                    <a:pt x="10475" y="4124"/>
                  </a:cubicBezTo>
                  <a:cubicBezTo>
                    <a:pt x="10473" y="4124"/>
                    <a:pt x="10473" y="4122"/>
                    <a:pt x="10473" y="4122"/>
                  </a:cubicBezTo>
                  <a:cubicBezTo>
                    <a:pt x="10145" y="3967"/>
                    <a:pt x="9817" y="3808"/>
                    <a:pt x="9493" y="3643"/>
                  </a:cubicBezTo>
                  <a:lnTo>
                    <a:pt x="9493" y="3642"/>
                  </a:lnTo>
                  <a:cubicBezTo>
                    <a:pt x="9357" y="3573"/>
                    <a:pt x="9222" y="3506"/>
                    <a:pt x="9086" y="3434"/>
                  </a:cubicBezTo>
                  <a:cubicBezTo>
                    <a:pt x="8980" y="3378"/>
                    <a:pt x="8877" y="3325"/>
                    <a:pt x="8770" y="3269"/>
                  </a:cubicBezTo>
                  <a:cubicBezTo>
                    <a:pt x="8749" y="3258"/>
                    <a:pt x="8732" y="3248"/>
                    <a:pt x="8710" y="3236"/>
                  </a:cubicBezTo>
                  <a:cubicBezTo>
                    <a:pt x="8399" y="3072"/>
                    <a:pt x="8088" y="2907"/>
                    <a:pt x="7779" y="2742"/>
                  </a:cubicBezTo>
                  <a:cubicBezTo>
                    <a:pt x="7471" y="2580"/>
                    <a:pt x="7162" y="2417"/>
                    <a:pt x="6854" y="2252"/>
                  </a:cubicBezTo>
                  <a:cubicBezTo>
                    <a:pt x="6546" y="2088"/>
                    <a:pt x="6238" y="1928"/>
                    <a:pt x="5930" y="1765"/>
                  </a:cubicBezTo>
                  <a:cubicBezTo>
                    <a:pt x="5818" y="1706"/>
                    <a:pt x="5708" y="1648"/>
                    <a:pt x="5597" y="1591"/>
                  </a:cubicBezTo>
                  <a:cubicBezTo>
                    <a:pt x="5144" y="1352"/>
                    <a:pt x="4692" y="1118"/>
                    <a:pt x="4236" y="885"/>
                  </a:cubicBezTo>
                  <a:cubicBezTo>
                    <a:pt x="4153" y="842"/>
                    <a:pt x="4068" y="799"/>
                    <a:pt x="3982" y="757"/>
                  </a:cubicBezTo>
                  <a:lnTo>
                    <a:pt x="3982" y="756"/>
                  </a:lnTo>
                  <a:cubicBezTo>
                    <a:pt x="3724" y="628"/>
                    <a:pt x="3460" y="505"/>
                    <a:pt x="3195" y="390"/>
                  </a:cubicBezTo>
                  <a:lnTo>
                    <a:pt x="3195" y="389"/>
                  </a:lnTo>
                  <a:cubicBezTo>
                    <a:pt x="2944" y="283"/>
                    <a:pt x="2691" y="182"/>
                    <a:pt x="2434" y="95"/>
                  </a:cubicBezTo>
                  <a:cubicBezTo>
                    <a:pt x="2373" y="73"/>
                    <a:pt x="2312" y="53"/>
                    <a:pt x="2251" y="33"/>
                  </a:cubicBezTo>
                  <a:cubicBezTo>
                    <a:pt x="2215" y="22"/>
                    <a:pt x="2178" y="10"/>
                    <a:pt x="2142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35"/>
            <p:cNvSpPr/>
            <p:nvPr/>
          </p:nvSpPr>
          <p:spPr>
            <a:xfrm>
              <a:off x="1127614" y="2356026"/>
              <a:ext cx="577631" cy="266640"/>
            </a:xfrm>
            <a:custGeom>
              <a:avLst/>
              <a:gdLst/>
              <a:ahLst/>
              <a:cxnLst/>
              <a:rect l="l" t="t" r="r" b="b"/>
              <a:pathLst>
                <a:path w="15147" h="6992" extrusionOk="0">
                  <a:moveTo>
                    <a:pt x="6" y="1"/>
                  </a:moveTo>
                  <a:lnTo>
                    <a:pt x="0" y="22"/>
                  </a:lnTo>
                  <a:cubicBezTo>
                    <a:pt x="20" y="24"/>
                    <a:pt x="41" y="28"/>
                    <a:pt x="61" y="31"/>
                  </a:cubicBezTo>
                  <a:cubicBezTo>
                    <a:pt x="610" y="128"/>
                    <a:pt x="1115" y="345"/>
                    <a:pt x="1600" y="621"/>
                  </a:cubicBezTo>
                  <a:lnTo>
                    <a:pt x="1601" y="623"/>
                  </a:lnTo>
                  <a:cubicBezTo>
                    <a:pt x="1756" y="709"/>
                    <a:pt x="1905" y="803"/>
                    <a:pt x="2056" y="901"/>
                  </a:cubicBezTo>
                  <a:lnTo>
                    <a:pt x="2059" y="902"/>
                  </a:lnTo>
                  <a:cubicBezTo>
                    <a:pt x="2153" y="962"/>
                    <a:pt x="2251" y="1027"/>
                    <a:pt x="2345" y="1091"/>
                  </a:cubicBezTo>
                  <a:cubicBezTo>
                    <a:pt x="2696" y="1332"/>
                    <a:pt x="3042" y="1586"/>
                    <a:pt x="3389" y="1827"/>
                  </a:cubicBezTo>
                  <a:lnTo>
                    <a:pt x="3389" y="1828"/>
                  </a:lnTo>
                  <a:cubicBezTo>
                    <a:pt x="3575" y="1957"/>
                    <a:pt x="3764" y="2083"/>
                    <a:pt x="3953" y="2202"/>
                  </a:cubicBezTo>
                  <a:cubicBezTo>
                    <a:pt x="4005" y="2235"/>
                    <a:pt x="4059" y="2267"/>
                    <a:pt x="4111" y="2300"/>
                  </a:cubicBezTo>
                  <a:lnTo>
                    <a:pt x="4112" y="2301"/>
                  </a:lnTo>
                  <a:cubicBezTo>
                    <a:pt x="4198" y="2353"/>
                    <a:pt x="4284" y="2401"/>
                    <a:pt x="4373" y="2450"/>
                  </a:cubicBezTo>
                  <a:cubicBezTo>
                    <a:pt x="4531" y="2536"/>
                    <a:pt x="4690" y="2616"/>
                    <a:pt x="4850" y="2695"/>
                  </a:cubicBezTo>
                  <a:cubicBezTo>
                    <a:pt x="4906" y="2724"/>
                    <a:pt x="4962" y="2751"/>
                    <a:pt x="5018" y="2776"/>
                  </a:cubicBezTo>
                  <a:lnTo>
                    <a:pt x="5018" y="2778"/>
                  </a:lnTo>
                  <a:cubicBezTo>
                    <a:pt x="5151" y="2843"/>
                    <a:pt x="5291" y="2903"/>
                    <a:pt x="5427" y="2965"/>
                  </a:cubicBezTo>
                  <a:cubicBezTo>
                    <a:pt x="5452" y="2976"/>
                    <a:pt x="5481" y="2989"/>
                    <a:pt x="5508" y="3001"/>
                  </a:cubicBezTo>
                  <a:cubicBezTo>
                    <a:pt x="5738" y="3101"/>
                    <a:pt x="5967" y="3197"/>
                    <a:pt x="6201" y="3290"/>
                  </a:cubicBezTo>
                  <a:lnTo>
                    <a:pt x="6201" y="3291"/>
                  </a:lnTo>
                  <a:cubicBezTo>
                    <a:pt x="6377" y="3366"/>
                    <a:pt x="6559" y="3435"/>
                    <a:pt x="6738" y="3506"/>
                  </a:cubicBezTo>
                  <a:cubicBezTo>
                    <a:pt x="6827" y="3542"/>
                    <a:pt x="6917" y="3578"/>
                    <a:pt x="7008" y="3614"/>
                  </a:cubicBezTo>
                  <a:cubicBezTo>
                    <a:pt x="7129" y="3663"/>
                    <a:pt x="7251" y="3711"/>
                    <a:pt x="7373" y="3762"/>
                  </a:cubicBezTo>
                  <a:cubicBezTo>
                    <a:pt x="7605" y="3855"/>
                    <a:pt x="7836" y="3951"/>
                    <a:pt x="8067" y="4047"/>
                  </a:cubicBezTo>
                  <a:cubicBezTo>
                    <a:pt x="8095" y="4057"/>
                    <a:pt x="8124" y="4070"/>
                    <a:pt x="8154" y="4083"/>
                  </a:cubicBezTo>
                  <a:cubicBezTo>
                    <a:pt x="8551" y="4245"/>
                    <a:pt x="8945" y="4409"/>
                    <a:pt x="9344" y="4564"/>
                  </a:cubicBezTo>
                  <a:lnTo>
                    <a:pt x="9344" y="4566"/>
                  </a:lnTo>
                  <a:cubicBezTo>
                    <a:pt x="9493" y="4624"/>
                    <a:pt x="9643" y="4682"/>
                    <a:pt x="9794" y="4738"/>
                  </a:cubicBezTo>
                  <a:cubicBezTo>
                    <a:pt x="10354" y="4945"/>
                    <a:pt x="10923" y="5137"/>
                    <a:pt x="11496" y="5309"/>
                  </a:cubicBezTo>
                  <a:lnTo>
                    <a:pt x="11496" y="5311"/>
                  </a:lnTo>
                  <a:cubicBezTo>
                    <a:pt x="11697" y="5374"/>
                    <a:pt x="11899" y="5433"/>
                    <a:pt x="12103" y="5489"/>
                  </a:cubicBezTo>
                  <a:cubicBezTo>
                    <a:pt x="12246" y="5530"/>
                    <a:pt x="12394" y="5570"/>
                    <a:pt x="12540" y="5609"/>
                  </a:cubicBezTo>
                  <a:cubicBezTo>
                    <a:pt x="12596" y="5623"/>
                    <a:pt x="12652" y="5638"/>
                    <a:pt x="12705" y="5652"/>
                  </a:cubicBezTo>
                  <a:cubicBezTo>
                    <a:pt x="12852" y="5691"/>
                    <a:pt x="13000" y="5724"/>
                    <a:pt x="13148" y="5757"/>
                  </a:cubicBezTo>
                  <a:cubicBezTo>
                    <a:pt x="13355" y="5805"/>
                    <a:pt x="13562" y="5848"/>
                    <a:pt x="13768" y="5899"/>
                  </a:cubicBezTo>
                  <a:cubicBezTo>
                    <a:pt x="13871" y="5924"/>
                    <a:pt x="13974" y="5950"/>
                    <a:pt x="14076" y="5977"/>
                  </a:cubicBezTo>
                  <a:cubicBezTo>
                    <a:pt x="14208" y="6013"/>
                    <a:pt x="14522" y="6091"/>
                    <a:pt x="14688" y="6234"/>
                  </a:cubicBezTo>
                  <a:cubicBezTo>
                    <a:pt x="14799" y="6326"/>
                    <a:pt x="14846" y="6443"/>
                    <a:pt x="14753" y="6594"/>
                  </a:cubicBezTo>
                  <a:cubicBezTo>
                    <a:pt x="14658" y="6748"/>
                    <a:pt x="14330" y="6807"/>
                    <a:pt x="14168" y="6846"/>
                  </a:cubicBezTo>
                  <a:cubicBezTo>
                    <a:pt x="14096" y="6865"/>
                    <a:pt x="14025" y="6879"/>
                    <a:pt x="13953" y="6889"/>
                  </a:cubicBezTo>
                  <a:cubicBezTo>
                    <a:pt x="13749" y="6924"/>
                    <a:pt x="13545" y="6938"/>
                    <a:pt x="13340" y="6938"/>
                  </a:cubicBezTo>
                  <a:cubicBezTo>
                    <a:pt x="12546" y="6938"/>
                    <a:pt x="11750" y="6714"/>
                    <a:pt x="10982" y="6545"/>
                  </a:cubicBezTo>
                  <a:cubicBezTo>
                    <a:pt x="10354" y="6407"/>
                    <a:pt x="9754" y="6347"/>
                    <a:pt x="9141" y="6347"/>
                  </a:cubicBezTo>
                  <a:cubicBezTo>
                    <a:pt x="8801" y="6347"/>
                    <a:pt x="8457" y="6365"/>
                    <a:pt x="8103" y="6399"/>
                  </a:cubicBezTo>
                  <a:cubicBezTo>
                    <a:pt x="7316" y="6471"/>
                    <a:pt x="6520" y="6565"/>
                    <a:pt x="5728" y="6565"/>
                  </a:cubicBezTo>
                  <a:cubicBezTo>
                    <a:pt x="5541" y="6565"/>
                    <a:pt x="5354" y="6560"/>
                    <a:pt x="5167" y="6548"/>
                  </a:cubicBezTo>
                  <a:cubicBezTo>
                    <a:pt x="4947" y="6533"/>
                    <a:pt x="4727" y="6512"/>
                    <a:pt x="4509" y="6476"/>
                  </a:cubicBezTo>
                  <a:cubicBezTo>
                    <a:pt x="4488" y="6472"/>
                    <a:pt x="4466" y="6470"/>
                    <a:pt x="4445" y="6465"/>
                  </a:cubicBezTo>
                  <a:cubicBezTo>
                    <a:pt x="3505" y="6307"/>
                    <a:pt x="2610" y="5969"/>
                    <a:pt x="1732" y="5596"/>
                  </a:cubicBezTo>
                  <a:cubicBezTo>
                    <a:pt x="1713" y="5589"/>
                    <a:pt x="1693" y="5580"/>
                    <a:pt x="1672" y="5572"/>
                  </a:cubicBezTo>
                  <a:cubicBezTo>
                    <a:pt x="1488" y="5494"/>
                    <a:pt x="1306" y="5416"/>
                    <a:pt x="1126" y="5337"/>
                  </a:cubicBezTo>
                  <a:cubicBezTo>
                    <a:pt x="1120" y="5334"/>
                    <a:pt x="1114" y="5333"/>
                    <a:pt x="1108" y="5333"/>
                  </a:cubicBezTo>
                  <a:cubicBezTo>
                    <a:pt x="1066" y="5333"/>
                    <a:pt x="1038" y="5392"/>
                    <a:pt x="1083" y="5411"/>
                  </a:cubicBezTo>
                  <a:cubicBezTo>
                    <a:pt x="1269" y="5493"/>
                    <a:pt x="1458" y="5575"/>
                    <a:pt x="1649" y="5653"/>
                  </a:cubicBezTo>
                  <a:cubicBezTo>
                    <a:pt x="1670" y="5662"/>
                    <a:pt x="1692" y="5674"/>
                    <a:pt x="1713" y="5681"/>
                  </a:cubicBezTo>
                  <a:cubicBezTo>
                    <a:pt x="2542" y="6030"/>
                    <a:pt x="3386" y="6353"/>
                    <a:pt x="4273" y="6519"/>
                  </a:cubicBezTo>
                  <a:cubicBezTo>
                    <a:pt x="4388" y="6541"/>
                    <a:pt x="4501" y="6558"/>
                    <a:pt x="4615" y="6572"/>
                  </a:cubicBezTo>
                  <a:cubicBezTo>
                    <a:pt x="4615" y="6575"/>
                    <a:pt x="4617" y="6575"/>
                    <a:pt x="4617" y="6575"/>
                  </a:cubicBezTo>
                  <a:cubicBezTo>
                    <a:pt x="4803" y="6599"/>
                    <a:pt x="4992" y="6615"/>
                    <a:pt x="5183" y="6627"/>
                  </a:cubicBezTo>
                  <a:cubicBezTo>
                    <a:pt x="5363" y="6637"/>
                    <a:pt x="5543" y="6642"/>
                    <a:pt x="5723" y="6642"/>
                  </a:cubicBezTo>
                  <a:cubicBezTo>
                    <a:pt x="6340" y="6642"/>
                    <a:pt x="6960" y="6588"/>
                    <a:pt x="7575" y="6528"/>
                  </a:cubicBezTo>
                  <a:cubicBezTo>
                    <a:pt x="8123" y="6475"/>
                    <a:pt x="8676" y="6403"/>
                    <a:pt x="9228" y="6393"/>
                  </a:cubicBezTo>
                  <a:cubicBezTo>
                    <a:pt x="9251" y="6393"/>
                    <a:pt x="9275" y="6392"/>
                    <a:pt x="9298" y="6392"/>
                  </a:cubicBezTo>
                  <a:cubicBezTo>
                    <a:pt x="9911" y="6392"/>
                    <a:pt x="10515" y="6516"/>
                    <a:pt x="11109" y="6648"/>
                  </a:cubicBezTo>
                  <a:cubicBezTo>
                    <a:pt x="11826" y="6807"/>
                    <a:pt x="12575" y="6991"/>
                    <a:pt x="13320" y="6991"/>
                  </a:cubicBezTo>
                  <a:cubicBezTo>
                    <a:pt x="13580" y="6991"/>
                    <a:pt x="13840" y="6969"/>
                    <a:pt x="14098" y="6915"/>
                  </a:cubicBezTo>
                  <a:lnTo>
                    <a:pt x="14099" y="6915"/>
                  </a:lnTo>
                  <a:cubicBezTo>
                    <a:pt x="14112" y="6913"/>
                    <a:pt x="14122" y="6910"/>
                    <a:pt x="14135" y="6908"/>
                  </a:cubicBezTo>
                  <a:cubicBezTo>
                    <a:pt x="14149" y="6905"/>
                    <a:pt x="14168" y="6900"/>
                    <a:pt x="14185" y="6897"/>
                  </a:cubicBezTo>
                  <a:cubicBezTo>
                    <a:pt x="14485" y="6822"/>
                    <a:pt x="15147" y="6589"/>
                    <a:pt x="14779" y="6230"/>
                  </a:cubicBezTo>
                  <a:cubicBezTo>
                    <a:pt x="14773" y="6225"/>
                    <a:pt x="14771" y="6221"/>
                    <a:pt x="14766" y="6218"/>
                  </a:cubicBezTo>
                  <a:cubicBezTo>
                    <a:pt x="14572" y="6040"/>
                    <a:pt x="14291" y="5954"/>
                    <a:pt x="14013" y="5891"/>
                  </a:cubicBezTo>
                  <a:lnTo>
                    <a:pt x="14010" y="5891"/>
                  </a:lnTo>
                  <a:cubicBezTo>
                    <a:pt x="13863" y="5860"/>
                    <a:pt x="13716" y="5834"/>
                    <a:pt x="13588" y="5804"/>
                  </a:cubicBezTo>
                  <a:cubicBezTo>
                    <a:pt x="13420" y="5764"/>
                    <a:pt x="13252" y="5727"/>
                    <a:pt x="13086" y="5685"/>
                  </a:cubicBezTo>
                  <a:cubicBezTo>
                    <a:pt x="12895" y="5639"/>
                    <a:pt x="12706" y="5590"/>
                    <a:pt x="12517" y="5540"/>
                  </a:cubicBezTo>
                  <a:cubicBezTo>
                    <a:pt x="12365" y="5502"/>
                    <a:pt x="12214" y="5460"/>
                    <a:pt x="12064" y="5417"/>
                  </a:cubicBezTo>
                  <a:cubicBezTo>
                    <a:pt x="11994" y="5398"/>
                    <a:pt x="11926" y="5380"/>
                    <a:pt x="11858" y="5360"/>
                  </a:cubicBezTo>
                  <a:cubicBezTo>
                    <a:pt x="11772" y="5332"/>
                    <a:pt x="11686" y="5308"/>
                    <a:pt x="11600" y="5282"/>
                  </a:cubicBezTo>
                  <a:cubicBezTo>
                    <a:pt x="10833" y="5053"/>
                    <a:pt x="10076" y="4794"/>
                    <a:pt x="9328" y="4500"/>
                  </a:cubicBezTo>
                  <a:cubicBezTo>
                    <a:pt x="9053" y="4392"/>
                    <a:pt x="8775" y="4279"/>
                    <a:pt x="8501" y="4163"/>
                  </a:cubicBezTo>
                  <a:cubicBezTo>
                    <a:pt x="8378" y="4111"/>
                    <a:pt x="8252" y="4058"/>
                    <a:pt x="8128" y="4008"/>
                  </a:cubicBezTo>
                  <a:lnTo>
                    <a:pt x="8128" y="4007"/>
                  </a:lnTo>
                  <a:cubicBezTo>
                    <a:pt x="8094" y="3994"/>
                    <a:pt x="8064" y="3982"/>
                    <a:pt x="8029" y="3969"/>
                  </a:cubicBezTo>
                  <a:lnTo>
                    <a:pt x="8029" y="3968"/>
                  </a:lnTo>
                  <a:lnTo>
                    <a:pt x="7374" y="3704"/>
                  </a:lnTo>
                  <a:cubicBezTo>
                    <a:pt x="7154" y="3618"/>
                    <a:pt x="6934" y="3531"/>
                    <a:pt x="6715" y="3442"/>
                  </a:cubicBezTo>
                  <a:cubicBezTo>
                    <a:pt x="6529" y="3369"/>
                    <a:pt x="6344" y="3294"/>
                    <a:pt x="6159" y="3218"/>
                  </a:cubicBezTo>
                  <a:lnTo>
                    <a:pt x="6159" y="3217"/>
                  </a:lnTo>
                  <a:cubicBezTo>
                    <a:pt x="5923" y="3122"/>
                    <a:pt x="5690" y="3022"/>
                    <a:pt x="5457" y="2919"/>
                  </a:cubicBezTo>
                  <a:lnTo>
                    <a:pt x="5457" y="2917"/>
                  </a:lnTo>
                  <a:cubicBezTo>
                    <a:pt x="5450" y="2916"/>
                    <a:pt x="5441" y="2912"/>
                    <a:pt x="5434" y="2909"/>
                  </a:cubicBezTo>
                  <a:cubicBezTo>
                    <a:pt x="5427" y="2907"/>
                    <a:pt x="5422" y="2905"/>
                    <a:pt x="5415" y="2902"/>
                  </a:cubicBezTo>
                  <a:cubicBezTo>
                    <a:pt x="5275" y="2839"/>
                    <a:pt x="5134" y="2773"/>
                    <a:pt x="4998" y="2707"/>
                  </a:cubicBezTo>
                  <a:lnTo>
                    <a:pt x="4998" y="2704"/>
                  </a:lnTo>
                  <a:cubicBezTo>
                    <a:pt x="4934" y="2674"/>
                    <a:pt x="4871" y="2642"/>
                    <a:pt x="4809" y="2609"/>
                  </a:cubicBezTo>
                  <a:cubicBezTo>
                    <a:pt x="4532" y="2466"/>
                    <a:pt x="4266" y="2314"/>
                    <a:pt x="4001" y="2152"/>
                  </a:cubicBezTo>
                  <a:lnTo>
                    <a:pt x="3999" y="2151"/>
                  </a:lnTo>
                  <a:cubicBezTo>
                    <a:pt x="3965" y="2129"/>
                    <a:pt x="3932" y="2109"/>
                    <a:pt x="3899" y="2088"/>
                  </a:cubicBezTo>
                  <a:cubicBezTo>
                    <a:pt x="3723" y="1980"/>
                    <a:pt x="3549" y="1871"/>
                    <a:pt x="3377" y="1756"/>
                  </a:cubicBezTo>
                  <a:cubicBezTo>
                    <a:pt x="3049" y="1546"/>
                    <a:pt x="2725" y="1324"/>
                    <a:pt x="2397" y="1099"/>
                  </a:cubicBezTo>
                  <a:cubicBezTo>
                    <a:pt x="2371" y="1083"/>
                    <a:pt x="2347" y="1067"/>
                    <a:pt x="2322" y="1048"/>
                  </a:cubicBezTo>
                  <a:cubicBezTo>
                    <a:pt x="2222" y="981"/>
                    <a:pt x="2119" y="912"/>
                    <a:pt x="2017" y="848"/>
                  </a:cubicBezTo>
                  <a:cubicBezTo>
                    <a:pt x="1869" y="753"/>
                    <a:pt x="1717" y="662"/>
                    <a:pt x="1566" y="576"/>
                  </a:cubicBezTo>
                  <a:lnTo>
                    <a:pt x="1564" y="574"/>
                  </a:lnTo>
                  <a:cubicBezTo>
                    <a:pt x="1087" y="309"/>
                    <a:pt x="587" y="100"/>
                    <a:pt x="49" y="8"/>
                  </a:cubicBezTo>
                  <a:cubicBezTo>
                    <a:pt x="36" y="7"/>
                    <a:pt x="20" y="2"/>
                    <a:pt x="6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35"/>
            <p:cNvSpPr/>
            <p:nvPr/>
          </p:nvSpPr>
          <p:spPr>
            <a:xfrm>
              <a:off x="1075675" y="2519583"/>
              <a:ext cx="57431" cy="29745"/>
            </a:xfrm>
            <a:custGeom>
              <a:avLst/>
              <a:gdLst/>
              <a:ahLst/>
              <a:cxnLst/>
              <a:rect l="l" t="t" r="r" b="b"/>
              <a:pathLst>
                <a:path w="1506" h="780" extrusionOk="0">
                  <a:moveTo>
                    <a:pt x="11" y="0"/>
                  </a:moveTo>
                  <a:lnTo>
                    <a:pt x="1" y="36"/>
                  </a:lnTo>
                  <a:cubicBezTo>
                    <a:pt x="475" y="315"/>
                    <a:pt x="968" y="573"/>
                    <a:pt x="1479" y="778"/>
                  </a:cubicBezTo>
                  <a:cubicBezTo>
                    <a:pt x="1480" y="779"/>
                    <a:pt x="1482" y="779"/>
                    <a:pt x="1484" y="779"/>
                  </a:cubicBezTo>
                  <a:cubicBezTo>
                    <a:pt x="1497" y="779"/>
                    <a:pt x="1505" y="758"/>
                    <a:pt x="1491" y="750"/>
                  </a:cubicBezTo>
                  <a:cubicBezTo>
                    <a:pt x="1398" y="709"/>
                    <a:pt x="1308" y="668"/>
                    <a:pt x="1216" y="625"/>
                  </a:cubicBezTo>
                  <a:lnTo>
                    <a:pt x="1215" y="625"/>
                  </a:lnTo>
                  <a:cubicBezTo>
                    <a:pt x="975" y="512"/>
                    <a:pt x="740" y="396"/>
                    <a:pt x="507" y="274"/>
                  </a:cubicBezTo>
                  <a:lnTo>
                    <a:pt x="505" y="274"/>
                  </a:lnTo>
                  <a:cubicBezTo>
                    <a:pt x="339" y="186"/>
                    <a:pt x="174" y="95"/>
                    <a:pt x="11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35"/>
            <p:cNvSpPr/>
            <p:nvPr/>
          </p:nvSpPr>
          <p:spPr>
            <a:xfrm>
              <a:off x="1089365" y="2386991"/>
              <a:ext cx="476230" cy="205319"/>
            </a:xfrm>
            <a:custGeom>
              <a:avLst/>
              <a:gdLst/>
              <a:ahLst/>
              <a:cxnLst/>
              <a:rect l="l" t="t" r="r" b="b"/>
              <a:pathLst>
                <a:path w="12488" h="5384" extrusionOk="0">
                  <a:moveTo>
                    <a:pt x="763" y="0"/>
                  </a:moveTo>
                  <a:lnTo>
                    <a:pt x="738" y="79"/>
                  </a:lnTo>
                  <a:cubicBezTo>
                    <a:pt x="1064" y="218"/>
                    <a:pt x="1383" y="364"/>
                    <a:pt x="1700" y="520"/>
                  </a:cubicBezTo>
                  <a:cubicBezTo>
                    <a:pt x="1803" y="570"/>
                    <a:pt x="1908" y="623"/>
                    <a:pt x="2011" y="678"/>
                  </a:cubicBezTo>
                  <a:cubicBezTo>
                    <a:pt x="2144" y="745"/>
                    <a:pt x="2273" y="814"/>
                    <a:pt x="2404" y="886"/>
                  </a:cubicBezTo>
                  <a:cubicBezTo>
                    <a:pt x="2411" y="891"/>
                    <a:pt x="2418" y="893"/>
                    <a:pt x="2425" y="899"/>
                  </a:cubicBezTo>
                  <a:cubicBezTo>
                    <a:pt x="3225" y="1331"/>
                    <a:pt x="3959" y="1852"/>
                    <a:pt x="4723" y="2336"/>
                  </a:cubicBezTo>
                  <a:cubicBezTo>
                    <a:pt x="5005" y="2515"/>
                    <a:pt x="5297" y="2672"/>
                    <a:pt x="5597" y="2808"/>
                  </a:cubicBezTo>
                  <a:cubicBezTo>
                    <a:pt x="5641" y="2829"/>
                    <a:pt x="5686" y="2849"/>
                    <a:pt x="5733" y="2869"/>
                  </a:cubicBezTo>
                  <a:cubicBezTo>
                    <a:pt x="5962" y="2970"/>
                    <a:pt x="6193" y="3059"/>
                    <a:pt x="6428" y="3139"/>
                  </a:cubicBezTo>
                  <a:cubicBezTo>
                    <a:pt x="6504" y="3167"/>
                    <a:pt x="6579" y="3193"/>
                    <a:pt x="6655" y="3218"/>
                  </a:cubicBezTo>
                  <a:cubicBezTo>
                    <a:pt x="6937" y="3309"/>
                    <a:pt x="7219" y="3394"/>
                    <a:pt x="7506" y="3473"/>
                  </a:cubicBezTo>
                  <a:cubicBezTo>
                    <a:pt x="7661" y="3516"/>
                    <a:pt x="7816" y="3559"/>
                    <a:pt x="7972" y="3597"/>
                  </a:cubicBezTo>
                  <a:cubicBezTo>
                    <a:pt x="8056" y="3622"/>
                    <a:pt x="8141" y="3643"/>
                    <a:pt x="8224" y="3665"/>
                  </a:cubicBezTo>
                  <a:cubicBezTo>
                    <a:pt x="8346" y="3696"/>
                    <a:pt x="8472" y="3729"/>
                    <a:pt x="8594" y="3761"/>
                  </a:cubicBezTo>
                  <a:lnTo>
                    <a:pt x="8852" y="3831"/>
                  </a:lnTo>
                  <a:lnTo>
                    <a:pt x="8853" y="3831"/>
                  </a:lnTo>
                  <a:cubicBezTo>
                    <a:pt x="9149" y="3910"/>
                    <a:pt x="9442" y="3992"/>
                    <a:pt x="9733" y="4085"/>
                  </a:cubicBezTo>
                  <a:cubicBezTo>
                    <a:pt x="10149" y="4217"/>
                    <a:pt x="10560" y="4357"/>
                    <a:pt x="10976" y="4493"/>
                  </a:cubicBezTo>
                  <a:cubicBezTo>
                    <a:pt x="11029" y="4510"/>
                    <a:pt x="11081" y="4528"/>
                    <a:pt x="11132" y="4543"/>
                  </a:cubicBezTo>
                  <a:cubicBezTo>
                    <a:pt x="11136" y="4546"/>
                    <a:pt x="11138" y="4548"/>
                    <a:pt x="11144" y="4548"/>
                  </a:cubicBezTo>
                  <a:cubicBezTo>
                    <a:pt x="11234" y="4579"/>
                    <a:pt x="11330" y="4611"/>
                    <a:pt x="11423" y="4639"/>
                  </a:cubicBezTo>
                  <a:cubicBezTo>
                    <a:pt x="11506" y="4668"/>
                    <a:pt x="11589" y="4692"/>
                    <a:pt x="11671" y="4718"/>
                  </a:cubicBezTo>
                  <a:cubicBezTo>
                    <a:pt x="11826" y="4764"/>
                    <a:pt x="12018" y="4790"/>
                    <a:pt x="12168" y="4869"/>
                  </a:cubicBezTo>
                  <a:cubicBezTo>
                    <a:pt x="12197" y="4883"/>
                    <a:pt x="12223" y="4899"/>
                    <a:pt x="12249" y="4919"/>
                  </a:cubicBezTo>
                  <a:cubicBezTo>
                    <a:pt x="12349" y="4992"/>
                    <a:pt x="12390" y="5051"/>
                    <a:pt x="12390" y="5098"/>
                  </a:cubicBezTo>
                  <a:cubicBezTo>
                    <a:pt x="12390" y="5173"/>
                    <a:pt x="12283" y="5217"/>
                    <a:pt x="12141" y="5241"/>
                  </a:cubicBezTo>
                  <a:lnTo>
                    <a:pt x="12137" y="5241"/>
                  </a:lnTo>
                  <a:cubicBezTo>
                    <a:pt x="12027" y="5260"/>
                    <a:pt x="11895" y="5266"/>
                    <a:pt x="11776" y="5266"/>
                  </a:cubicBezTo>
                  <a:cubicBezTo>
                    <a:pt x="11633" y="5266"/>
                    <a:pt x="11508" y="5257"/>
                    <a:pt x="11453" y="5248"/>
                  </a:cubicBezTo>
                  <a:cubicBezTo>
                    <a:pt x="11360" y="5231"/>
                    <a:pt x="11270" y="5214"/>
                    <a:pt x="11179" y="5193"/>
                  </a:cubicBezTo>
                  <a:cubicBezTo>
                    <a:pt x="11167" y="5191"/>
                    <a:pt x="11154" y="5190"/>
                    <a:pt x="11141" y="5184"/>
                  </a:cubicBezTo>
                  <a:cubicBezTo>
                    <a:pt x="10890" y="5127"/>
                    <a:pt x="10643" y="5051"/>
                    <a:pt x="10395" y="4980"/>
                  </a:cubicBezTo>
                  <a:cubicBezTo>
                    <a:pt x="9917" y="4844"/>
                    <a:pt x="9449" y="4796"/>
                    <a:pt x="8971" y="4796"/>
                  </a:cubicBezTo>
                  <a:cubicBezTo>
                    <a:pt x="8695" y="4796"/>
                    <a:pt x="8415" y="4812"/>
                    <a:pt x="8129" y="4837"/>
                  </a:cubicBezTo>
                  <a:cubicBezTo>
                    <a:pt x="7719" y="4875"/>
                    <a:pt x="7320" y="4906"/>
                    <a:pt x="6924" y="4906"/>
                  </a:cubicBezTo>
                  <a:cubicBezTo>
                    <a:pt x="6622" y="4906"/>
                    <a:pt x="6322" y="4888"/>
                    <a:pt x="6021" y="4843"/>
                  </a:cubicBezTo>
                  <a:cubicBezTo>
                    <a:pt x="5935" y="4833"/>
                    <a:pt x="5849" y="4819"/>
                    <a:pt x="5763" y="4800"/>
                  </a:cubicBezTo>
                  <a:cubicBezTo>
                    <a:pt x="5763" y="4798"/>
                    <a:pt x="5762" y="4798"/>
                    <a:pt x="5762" y="4798"/>
                  </a:cubicBezTo>
                  <a:cubicBezTo>
                    <a:pt x="5626" y="4773"/>
                    <a:pt x="5491" y="4740"/>
                    <a:pt x="5355" y="4700"/>
                  </a:cubicBezTo>
                  <a:cubicBezTo>
                    <a:pt x="4273" y="4384"/>
                    <a:pt x="3234" y="3946"/>
                    <a:pt x="2215" y="3463"/>
                  </a:cubicBezTo>
                  <a:cubicBezTo>
                    <a:pt x="1471" y="3113"/>
                    <a:pt x="738" y="2736"/>
                    <a:pt x="7" y="2368"/>
                  </a:cubicBezTo>
                  <a:lnTo>
                    <a:pt x="0" y="2385"/>
                  </a:lnTo>
                  <a:cubicBezTo>
                    <a:pt x="734" y="2758"/>
                    <a:pt x="1466" y="3129"/>
                    <a:pt x="2209" y="3480"/>
                  </a:cubicBezTo>
                  <a:cubicBezTo>
                    <a:pt x="3120" y="3910"/>
                    <a:pt x="4046" y="4308"/>
                    <a:pt x="5009" y="4634"/>
                  </a:cubicBezTo>
                  <a:cubicBezTo>
                    <a:pt x="5297" y="4734"/>
                    <a:pt x="5580" y="4806"/>
                    <a:pt x="5864" y="4856"/>
                  </a:cubicBezTo>
                  <a:lnTo>
                    <a:pt x="5865" y="4856"/>
                  </a:lnTo>
                  <a:cubicBezTo>
                    <a:pt x="5865" y="4856"/>
                    <a:pt x="5866" y="4856"/>
                    <a:pt x="5866" y="4857"/>
                  </a:cubicBezTo>
                  <a:cubicBezTo>
                    <a:pt x="5919" y="4867"/>
                    <a:pt x="5972" y="4876"/>
                    <a:pt x="6024" y="4883"/>
                  </a:cubicBezTo>
                  <a:cubicBezTo>
                    <a:pt x="6352" y="4934"/>
                    <a:pt x="6679" y="4956"/>
                    <a:pt x="7013" y="4956"/>
                  </a:cubicBezTo>
                  <a:cubicBezTo>
                    <a:pt x="7282" y="4956"/>
                    <a:pt x="7554" y="4942"/>
                    <a:pt x="7834" y="4917"/>
                  </a:cubicBezTo>
                  <a:cubicBezTo>
                    <a:pt x="8240" y="4881"/>
                    <a:pt x="8649" y="4839"/>
                    <a:pt x="9057" y="4839"/>
                  </a:cubicBezTo>
                  <a:cubicBezTo>
                    <a:pt x="9159" y="4839"/>
                    <a:pt x="9261" y="4841"/>
                    <a:pt x="9363" y="4847"/>
                  </a:cubicBezTo>
                  <a:cubicBezTo>
                    <a:pt x="9788" y="4872"/>
                    <a:pt x="10173" y="4979"/>
                    <a:pt x="10579" y="5098"/>
                  </a:cubicBezTo>
                  <a:cubicBezTo>
                    <a:pt x="10610" y="5108"/>
                    <a:pt x="10648" y="5119"/>
                    <a:pt x="10686" y="5130"/>
                  </a:cubicBezTo>
                  <a:lnTo>
                    <a:pt x="10688" y="5130"/>
                  </a:lnTo>
                  <a:cubicBezTo>
                    <a:pt x="10728" y="5142"/>
                    <a:pt x="10771" y="5155"/>
                    <a:pt x="10815" y="5170"/>
                  </a:cubicBezTo>
                  <a:cubicBezTo>
                    <a:pt x="11127" y="5266"/>
                    <a:pt x="11526" y="5384"/>
                    <a:pt x="11875" y="5384"/>
                  </a:cubicBezTo>
                  <a:cubicBezTo>
                    <a:pt x="12064" y="5384"/>
                    <a:pt x="12238" y="5349"/>
                    <a:pt x="12376" y="5259"/>
                  </a:cubicBezTo>
                  <a:cubicBezTo>
                    <a:pt x="12376" y="5259"/>
                    <a:pt x="12378" y="5259"/>
                    <a:pt x="12378" y="5257"/>
                  </a:cubicBezTo>
                  <a:cubicBezTo>
                    <a:pt x="12458" y="5205"/>
                    <a:pt x="12488" y="5151"/>
                    <a:pt x="12484" y="5101"/>
                  </a:cubicBezTo>
                  <a:cubicBezTo>
                    <a:pt x="12479" y="5019"/>
                    <a:pt x="12385" y="4942"/>
                    <a:pt x="12270" y="4876"/>
                  </a:cubicBezTo>
                  <a:lnTo>
                    <a:pt x="12269" y="4876"/>
                  </a:lnTo>
                  <a:cubicBezTo>
                    <a:pt x="12105" y="4787"/>
                    <a:pt x="11899" y="4725"/>
                    <a:pt x="11829" y="4704"/>
                  </a:cubicBezTo>
                  <a:cubicBezTo>
                    <a:pt x="11678" y="4657"/>
                    <a:pt x="11526" y="4608"/>
                    <a:pt x="11376" y="4558"/>
                  </a:cubicBezTo>
                  <a:cubicBezTo>
                    <a:pt x="10636" y="4318"/>
                    <a:pt x="9904" y="4053"/>
                    <a:pt x="9156" y="3832"/>
                  </a:cubicBezTo>
                  <a:cubicBezTo>
                    <a:pt x="9048" y="3801"/>
                    <a:pt x="8941" y="3769"/>
                    <a:pt x="8833" y="3739"/>
                  </a:cubicBezTo>
                  <a:cubicBezTo>
                    <a:pt x="8746" y="3716"/>
                    <a:pt x="8657" y="3691"/>
                    <a:pt x="8567" y="3668"/>
                  </a:cubicBezTo>
                  <a:cubicBezTo>
                    <a:pt x="8438" y="3632"/>
                    <a:pt x="8307" y="3600"/>
                    <a:pt x="8177" y="3566"/>
                  </a:cubicBezTo>
                  <a:cubicBezTo>
                    <a:pt x="8085" y="3544"/>
                    <a:pt x="7993" y="3519"/>
                    <a:pt x="7902" y="3496"/>
                  </a:cubicBezTo>
                  <a:cubicBezTo>
                    <a:pt x="7743" y="3457"/>
                    <a:pt x="7583" y="3415"/>
                    <a:pt x="7424" y="3372"/>
                  </a:cubicBezTo>
                  <a:cubicBezTo>
                    <a:pt x="7162" y="3302"/>
                    <a:pt x="6901" y="3228"/>
                    <a:pt x="6643" y="3145"/>
                  </a:cubicBezTo>
                  <a:cubicBezTo>
                    <a:pt x="6562" y="3120"/>
                    <a:pt x="6480" y="3093"/>
                    <a:pt x="6401" y="3064"/>
                  </a:cubicBezTo>
                  <a:cubicBezTo>
                    <a:pt x="6170" y="2985"/>
                    <a:pt x="5942" y="2895"/>
                    <a:pt x="5720" y="2795"/>
                  </a:cubicBezTo>
                  <a:cubicBezTo>
                    <a:pt x="5707" y="2790"/>
                    <a:pt x="5694" y="2785"/>
                    <a:pt x="5684" y="2778"/>
                  </a:cubicBezTo>
                  <a:cubicBezTo>
                    <a:pt x="5633" y="2755"/>
                    <a:pt x="5580" y="2729"/>
                    <a:pt x="5530" y="2705"/>
                  </a:cubicBezTo>
                  <a:cubicBezTo>
                    <a:pt x="5530" y="2705"/>
                    <a:pt x="5528" y="2705"/>
                    <a:pt x="5528" y="2702"/>
                  </a:cubicBezTo>
                  <a:cubicBezTo>
                    <a:pt x="5253" y="2568"/>
                    <a:pt x="4989" y="2414"/>
                    <a:pt x="4730" y="2250"/>
                  </a:cubicBezTo>
                  <a:cubicBezTo>
                    <a:pt x="4720" y="2247"/>
                    <a:pt x="4716" y="2243"/>
                    <a:pt x="4708" y="2239"/>
                  </a:cubicBezTo>
                  <a:cubicBezTo>
                    <a:pt x="4075" y="1840"/>
                    <a:pt x="3469" y="1390"/>
                    <a:pt x="2824" y="1020"/>
                  </a:cubicBezTo>
                  <a:cubicBezTo>
                    <a:pt x="2675" y="936"/>
                    <a:pt x="2527" y="851"/>
                    <a:pt x="2376" y="773"/>
                  </a:cubicBezTo>
                  <a:cubicBezTo>
                    <a:pt x="2136" y="641"/>
                    <a:pt x="1889" y="516"/>
                    <a:pt x="1641" y="397"/>
                  </a:cubicBezTo>
                  <a:cubicBezTo>
                    <a:pt x="1352" y="257"/>
                    <a:pt x="1058" y="125"/>
                    <a:pt x="763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35"/>
            <p:cNvSpPr/>
            <p:nvPr/>
          </p:nvSpPr>
          <p:spPr>
            <a:xfrm>
              <a:off x="1171391" y="2215961"/>
              <a:ext cx="982815" cy="621486"/>
            </a:xfrm>
            <a:custGeom>
              <a:avLst/>
              <a:gdLst/>
              <a:ahLst/>
              <a:cxnLst/>
              <a:rect l="l" t="t" r="r" b="b"/>
              <a:pathLst>
                <a:path w="25772" h="16297" extrusionOk="0">
                  <a:moveTo>
                    <a:pt x="32" y="0"/>
                  </a:moveTo>
                  <a:lnTo>
                    <a:pt x="0" y="96"/>
                  </a:lnTo>
                  <a:lnTo>
                    <a:pt x="0" y="98"/>
                  </a:lnTo>
                  <a:cubicBezTo>
                    <a:pt x="1415" y="964"/>
                    <a:pt x="2830" y="1831"/>
                    <a:pt x="4243" y="2696"/>
                  </a:cubicBezTo>
                  <a:cubicBezTo>
                    <a:pt x="4322" y="2745"/>
                    <a:pt x="4402" y="2792"/>
                    <a:pt x="4481" y="2843"/>
                  </a:cubicBezTo>
                  <a:cubicBezTo>
                    <a:pt x="4661" y="2954"/>
                    <a:pt x="4845" y="3065"/>
                    <a:pt x="5025" y="3176"/>
                  </a:cubicBezTo>
                  <a:cubicBezTo>
                    <a:pt x="5140" y="3247"/>
                    <a:pt x="5253" y="3315"/>
                    <a:pt x="5368" y="3386"/>
                  </a:cubicBezTo>
                  <a:cubicBezTo>
                    <a:pt x="5465" y="3444"/>
                    <a:pt x="5563" y="3506"/>
                    <a:pt x="5659" y="3565"/>
                  </a:cubicBezTo>
                  <a:cubicBezTo>
                    <a:pt x="5877" y="3698"/>
                    <a:pt x="6093" y="3831"/>
                    <a:pt x="6311" y="3965"/>
                  </a:cubicBezTo>
                  <a:lnTo>
                    <a:pt x="6311" y="3966"/>
                  </a:lnTo>
                  <a:cubicBezTo>
                    <a:pt x="6397" y="4018"/>
                    <a:pt x="6483" y="4072"/>
                    <a:pt x="6569" y="4124"/>
                  </a:cubicBezTo>
                  <a:cubicBezTo>
                    <a:pt x="6740" y="4228"/>
                    <a:pt x="6910" y="4332"/>
                    <a:pt x="7082" y="4432"/>
                  </a:cubicBezTo>
                  <a:cubicBezTo>
                    <a:pt x="7214" y="4511"/>
                    <a:pt x="7346" y="4588"/>
                    <a:pt x="7479" y="4666"/>
                  </a:cubicBezTo>
                  <a:cubicBezTo>
                    <a:pt x="7637" y="4754"/>
                    <a:pt x="7794" y="4845"/>
                    <a:pt x="7955" y="4931"/>
                  </a:cubicBezTo>
                  <a:cubicBezTo>
                    <a:pt x="8064" y="4989"/>
                    <a:pt x="8174" y="5048"/>
                    <a:pt x="8285" y="5104"/>
                  </a:cubicBezTo>
                  <a:lnTo>
                    <a:pt x="8286" y="5106"/>
                  </a:lnTo>
                  <a:cubicBezTo>
                    <a:pt x="8428" y="5179"/>
                    <a:pt x="8571" y="5249"/>
                    <a:pt x="8715" y="5318"/>
                  </a:cubicBezTo>
                  <a:cubicBezTo>
                    <a:pt x="8755" y="5339"/>
                    <a:pt x="8795" y="5355"/>
                    <a:pt x="8833" y="5375"/>
                  </a:cubicBezTo>
                  <a:cubicBezTo>
                    <a:pt x="8967" y="5437"/>
                    <a:pt x="9099" y="5497"/>
                    <a:pt x="9233" y="5551"/>
                  </a:cubicBezTo>
                  <a:cubicBezTo>
                    <a:pt x="9447" y="5642"/>
                    <a:pt x="9662" y="5728"/>
                    <a:pt x="9878" y="5806"/>
                  </a:cubicBezTo>
                  <a:cubicBezTo>
                    <a:pt x="10036" y="5864"/>
                    <a:pt x="10194" y="5920"/>
                    <a:pt x="10351" y="5973"/>
                  </a:cubicBezTo>
                  <a:lnTo>
                    <a:pt x="10353" y="5974"/>
                  </a:lnTo>
                  <a:cubicBezTo>
                    <a:pt x="10905" y="6165"/>
                    <a:pt x="11463" y="6335"/>
                    <a:pt x="12018" y="6517"/>
                  </a:cubicBezTo>
                  <a:cubicBezTo>
                    <a:pt x="13268" y="6933"/>
                    <a:pt x="14760" y="7413"/>
                    <a:pt x="15869" y="8272"/>
                  </a:cubicBezTo>
                  <a:cubicBezTo>
                    <a:pt x="16046" y="8406"/>
                    <a:pt x="16213" y="8551"/>
                    <a:pt x="16365" y="8709"/>
                  </a:cubicBezTo>
                  <a:cubicBezTo>
                    <a:pt x="16394" y="8736"/>
                    <a:pt x="16420" y="8762"/>
                    <a:pt x="16444" y="8789"/>
                  </a:cubicBezTo>
                  <a:cubicBezTo>
                    <a:pt x="16518" y="8865"/>
                    <a:pt x="16587" y="8945"/>
                    <a:pt x="16652" y="9025"/>
                  </a:cubicBezTo>
                  <a:lnTo>
                    <a:pt x="16652" y="9027"/>
                  </a:lnTo>
                  <a:cubicBezTo>
                    <a:pt x="16731" y="9123"/>
                    <a:pt x="16805" y="9223"/>
                    <a:pt x="16873" y="9326"/>
                  </a:cubicBezTo>
                  <a:cubicBezTo>
                    <a:pt x="16970" y="9476"/>
                    <a:pt x="17052" y="9632"/>
                    <a:pt x="17123" y="9791"/>
                  </a:cubicBezTo>
                  <a:lnTo>
                    <a:pt x="17123" y="9792"/>
                  </a:lnTo>
                  <a:cubicBezTo>
                    <a:pt x="17130" y="9808"/>
                    <a:pt x="17138" y="9827"/>
                    <a:pt x="17145" y="9842"/>
                  </a:cubicBezTo>
                  <a:cubicBezTo>
                    <a:pt x="17314" y="10229"/>
                    <a:pt x="17426" y="10644"/>
                    <a:pt x="17562" y="11052"/>
                  </a:cubicBezTo>
                  <a:cubicBezTo>
                    <a:pt x="17589" y="11134"/>
                    <a:pt x="17616" y="11218"/>
                    <a:pt x="17646" y="11299"/>
                  </a:cubicBezTo>
                  <a:cubicBezTo>
                    <a:pt x="17652" y="11316"/>
                    <a:pt x="17658" y="11330"/>
                    <a:pt x="17662" y="11344"/>
                  </a:cubicBezTo>
                  <a:lnTo>
                    <a:pt x="17665" y="11344"/>
                  </a:lnTo>
                  <a:cubicBezTo>
                    <a:pt x="17718" y="11495"/>
                    <a:pt x="17781" y="11643"/>
                    <a:pt x="17853" y="11786"/>
                  </a:cubicBezTo>
                  <a:cubicBezTo>
                    <a:pt x="17897" y="11883"/>
                    <a:pt x="17949" y="11975"/>
                    <a:pt x="18005" y="12065"/>
                  </a:cubicBezTo>
                  <a:cubicBezTo>
                    <a:pt x="18127" y="12265"/>
                    <a:pt x="18261" y="12452"/>
                    <a:pt x="18408" y="12631"/>
                  </a:cubicBezTo>
                  <a:cubicBezTo>
                    <a:pt x="18462" y="12699"/>
                    <a:pt x="18518" y="12766"/>
                    <a:pt x="18577" y="12831"/>
                  </a:cubicBezTo>
                  <a:cubicBezTo>
                    <a:pt x="18994" y="13302"/>
                    <a:pt x="19488" y="13709"/>
                    <a:pt x="20013" y="14055"/>
                  </a:cubicBezTo>
                  <a:cubicBezTo>
                    <a:pt x="20147" y="14142"/>
                    <a:pt x="20284" y="14227"/>
                    <a:pt x="20421" y="14305"/>
                  </a:cubicBezTo>
                  <a:cubicBezTo>
                    <a:pt x="20424" y="14308"/>
                    <a:pt x="20427" y="14311"/>
                    <a:pt x="20431" y="14313"/>
                  </a:cubicBezTo>
                  <a:cubicBezTo>
                    <a:pt x="20784" y="14516"/>
                    <a:pt x="21151" y="14701"/>
                    <a:pt x="21528" y="14867"/>
                  </a:cubicBezTo>
                  <a:lnTo>
                    <a:pt x="21529" y="14867"/>
                  </a:lnTo>
                  <a:cubicBezTo>
                    <a:pt x="21649" y="14922"/>
                    <a:pt x="21773" y="14973"/>
                    <a:pt x="21896" y="15024"/>
                  </a:cubicBezTo>
                  <a:lnTo>
                    <a:pt x="21897" y="15025"/>
                  </a:lnTo>
                  <a:cubicBezTo>
                    <a:pt x="22296" y="15187"/>
                    <a:pt x="22701" y="15333"/>
                    <a:pt x="23110" y="15466"/>
                  </a:cubicBezTo>
                  <a:lnTo>
                    <a:pt x="23111" y="15468"/>
                  </a:lnTo>
                  <a:cubicBezTo>
                    <a:pt x="23192" y="15497"/>
                    <a:pt x="23275" y="15522"/>
                    <a:pt x="23355" y="15547"/>
                  </a:cubicBezTo>
                  <a:cubicBezTo>
                    <a:pt x="23689" y="15654"/>
                    <a:pt x="24027" y="15756"/>
                    <a:pt x="24364" y="15862"/>
                  </a:cubicBezTo>
                  <a:cubicBezTo>
                    <a:pt x="24364" y="15863"/>
                    <a:pt x="24365" y="15863"/>
                    <a:pt x="24365" y="15863"/>
                  </a:cubicBezTo>
                  <a:lnTo>
                    <a:pt x="24367" y="15863"/>
                  </a:lnTo>
                  <a:cubicBezTo>
                    <a:pt x="24560" y="15924"/>
                    <a:pt x="24754" y="15984"/>
                    <a:pt x="24947" y="16043"/>
                  </a:cubicBezTo>
                  <a:lnTo>
                    <a:pt x="24949" y="16045"/>
                  </a:lnTo>
                  <a:cubicBezTo>
                    <a:pt x="25218" y="16127"/>
                    <a:pt x="25486" y="16212"/>
                    <a:pt x="25756" y="16296"/>
                  </a:cubicBezTo>
                  <a:lnTo>
                    <a:pt x="25771" y="16229"/>
                  </a:lnTo>
                  <a:cubicBezTo>
                    <a:pt x="25453" y="16124"/>
                    <a:pt x="25131" y="16020"/>
                    <a:pt x="24805" y="15911"/>
                  </a:cubicBezTo>
                  <a:lnTo>
                    <a:pt x="24804" y="15908"/>
                  </a:lnTo>
                  <a:lnTo>
                    <a:pt x="24138" y="15699"/>
                  </a:lnTo>
                  <a:cubicBezTo>
                    <a:pt x="24020" y="15663"/>
                    <a:pt x="23901" y="15625"/>
                    <a:pt x="23784" y="15590"/>
                  </a:cubicBezTo>
                  <a:cubicBezTo>
                    <a:pt x="23497" y="15499"/>
                    <a:pt x="23212" y="15409"/>
                    <a:pt x="22928" y="15312"/>
                  </a:cubicBezTo>
                  <a:cubicBezTo>
                    <a:pt x="22515" y="15170"/>
                    <a:pt x="22107" y="15018"/>
                    <a:pt x="21705" y="14846"/>
                  </a:cubicBezTo>
                  <a:cubicBezTo>
                    <a:pt x="21705" y="14844"/>
                    <a:pt x="21703" y="14844"/>
                    <a:pt x="21703" y="14844"/>
                  </a:cubicBezTo>
                  <a:cubicBezTo>
                    <a:pt x="21700" y="14844"/>
                    <a:pt x="21698" y="14843"/>
                    <a:pt x="21692" y="14839"/>
                  </a:cubicBezTo>
                  <a:cubicBezTo>
                    <a:pt x="21284" y="14665"/>
                    <a:pt x="20883" y="14467"/>
                    <a:pt x="20491" y="14244"/>
                  </a:cubicBezTo>
                  <a:lnTo>
                    <a:pt x="20466" y="14228"/>
                  </a:lnTo>
                  <a:cubicBezTo>
                    <a:pt x="20460" y="14228"/>
                    <a:pt x="20458" y="14224"/>
                    <a:pt x="20453" y="14221"/>
                  </a:cubicBezTo>
                  <a:cubicBezTo>
                    <a:pt x="19772" y="13825"/>
                    <a:pt x="19133" y="13332"/>
                    <a:pt x="18611" y="12736"/>
                  </a:cubicBezTo>
                  <a:cubicBezTo>
                    <a:pt x="18567" y="12682"/>
                    <a:pt x="18519" y="12626"/>
                    <a:pt x="18475" y="12571"/>
                  </a:cubicBezTo>
                  <a:cubicBezTo>
                    <a:pt x="18356" y="12428"/>
                    <a:pt x="18248" y="12277"/>
                    <a:pt x="18147" y="12121"/>
                  </a:cubicBezTo>
                  <a:cubicBezTo>
                    <a:pt x="18041" y="11962"/>
                    <a:pt x="17947" y="11794"/>
                    <a:pt x="17867" y="11627"/>
                  </a:cubicBezTo>
                  <a:lnTo>
                    <a:pt x="17867" y="11625"/>
                  </a:lnTo>
                  <a:cubicBezTo>
                    <a:pt x="17818" y="11528"/>
                    <a:pt x="17774" y="11432"/>
                    <a:pt x="17735" y="11332"/>
                  </a:cubicBezTo>
                  <a:cubicBezTo>
                    <a:pt x="17731" y="11322"/>
                    <a:pt x="17728" y="11311"/>
                    <a:pt x="17724" y="11303"/>
                  </a:cubicBezTo>
                  <a:cubicBezTo>
                    <a:pt x="17678" y="11191"/>
                    <a:pt x="17636" y="11078"/>
                    <a:pt x="17599" y="10963"/>
                  </a:cubicBezTo>
                  <a:lnTo>
                    <a:pt x="17599" y="10962"/>
                  </a:lnTo>
                  <a:cubicBezTo>
                    <a:pt x="17559" y="10856"/>
                    <a:pt x="17527" y="10748"/>
                    <a:pt x="17495" y="10639"/>
                  </a:cubicBezTo>
                  <a:cubicBezTo>
                    <a:pt x="17401" y="10324"/>
                    <a:pt x="17313" y="10007"/>
                    <a:pt x="17178" y="9708"/>
                  </a:cubicBezTo>
                  <a:cubicBezTo>
                    <a:pt x="17176" y="9701"/>
                    <a:pt x="17172" y="9693"/>
                    <a:pt x="17169" y="9686"/>
                  </a:cubicBezTo>
                  <a:cubicBezTo>
                    <a:pt x="17120" y="9577"/>
                    <a:pt x="17066" y="9474"/>
                    <a:pt x="17001" y="9369"/>
                  </a:cubicBezTo>
                  <a:cubicBezTo>
                    <a:pt x="16908" y="9218"/>
                    <a:pt x="16805" y="9074"/>
                    <a:pt x="16692" y="8938"/>
                  </a:cubicBezTo>
                  <a:lnTo>
                    <a:pt x="16692" y="8937"/>
                  </a:lnTo>
                  <a:cubicBezTo>
                    <a:pt x="16625" y="8855"/>
                    <a:pt x="16556" y="8780"/>
                    <a:pt x="16484" y="8704"/>
                  </a:cubicBezTo>
                  <a:cubicBezTo>
                    <a:pt x="16457" y="8676"/>
                    <a:pt x="16431" y="8650"/>
                    <a:pt x="16402" y="8621"/>
                  </a:cubicBezTo>
                  <a:cubicBezTo>
                    <a:pt x="16248" y="8471"/>
                    <a:pt x="16084" y="8329"/>
                    <a:pt x="15909" y="8198"/>
                  </a:cubicBezTo>
                  <a:cubicBezTo>
                    <a:pt x="15014" y="7519"/>
                    <a:pt x="13881" y="7088"/>
                    <a:pt x="12874" y="6722"/>
                  </a:cubicBezTo>
                  <a:cubicBezTo>
                    <a:pt x="11949" y="6385"/>
                    <a:pt x="11001" y="6116"/>
                    <a:pt x="10078" y="5781"/>
                  </a:cubicBezTo>
                  <a:cubicBezTo>
                    <a:pt x="10078" y="5779"/>
                    <a:pt x="10076" y="5779"/>
                    <a:pt x="10076" y="5779"/>
                  </a:cubicBezTo>
                  <a:cubicBezTo>
                    <a:pt x="9982" y="5745"/>
                    <a:pt x="9888" y="5712"/>
                    <a:pt x="9795" y="5676"/>
                  </a:cubicBezTo>
                  <a:lnTo>
                    <a:pt x="9795" y="5673"/>
                  </a:lnTo>
                  <a:cubicBezTo>
                    <a:pt x="9752" y="5662"/>
                    <a:pt x="9712" y="5644"/>
                    <a:pt x="9673" y="5629"/>
                  </a:cubicBezTo>
                  <a:cubicBezTo>
                    <a:pt x="9506" y="5564"/>
                    <a:pt x="9345" y="5497"/>
                    <a:pt x="9182" y="5425"/>
                  </a:cubicBezTo>
                  <a:cubicBezTo>
                    <a:pt x="8958" y="5326"/>
                    <a:pt x="8737" y="5220"/>
                    <a:pt x="8520" y="5111"/>
                  </a:cubicBezTo>
                  <a:cubicBezTo>
                    <a:pt x="8381" y="5043"/>
                    <a:pt x="8243" y="4971"/>
                    <a:pt x="8107" y="4898"/>
                  </a:cubicBezTo>
                  <a:lnTo>
                    <a:pt x="8105" y="4896"/>
                  </a:lnTo>
                  <a:cubicBezTo>
                    <a:pt x="8027" y="4855"/>
                    <a:pt x="7951" y="4813"/>
                    <a:pt x="7875" y="4770"/>
                  </a:cubicBezTo>
                  <a:cubicBezTo>
                    <a:pt x="7736" y="4694"/>
                    <a:pt x="7597" y="4615"/>
                    <a:pt x="7460" y="4537"/>
                  </a:cubicBezTo>
                  <a:cubicBezTo>
                    <a:pt x="7287" y="4436"/>
                    <a:pt x="7111" y="4333"/>
                    <a:pt x="6937" y="4228"/>
                  </a:cubicBezTo>
                  <a:cubicBezTo>
                    <a:pt x="6787" y="4138"/>
                    <a:pt x="6638" y="4049"/>
                    <a:pt x="6489" y="3958"/>
                  </a:cubicBezTo>
                  <a:cubicBezTo>
                    <a:pt x="6482" y="3952"/>
                    <a:pt x="6472" y="3946"/>
                    <a:pt x="6464" y="3942"/>
                  </a:cubicBezTo>
                  <a:cubicBezTo>
                    <a:pt x="6380" y="3892"/>
                    <a:pt x="6294" y="3837"/>
                    <a:pt x="6209" y="3786"/>
                  </a:cubicBezTo>
                  <a:cubicBezTo>
                    <a:pt x="5915" y="3606"/>
                    <a:pt x="5622" y="3426"/>
                    <a:pt x="5328" y="3247"/>
                  </a:cubicBezTo>
                  <a:cubicBezTo>
                    <a:pt x="5197" y="3168"/>
                    <a:pt x="5067" y="3085"/>
                    <a:pt x="4934" y="3004"/>
                  </a:cubicBezTo>
                  <a:cubicBezTo>
                    <a:pt x="4767" y="2904"/>
                    <a:pt x="4597" y="2800"/>
                    <a:pt x="4431" y="2696"/>
                  </a:cubicBezTo>
                  <a:lnTo>
                    <a:pt x="4167" y="2534"/>
                  </a:lnTo>
                  <a:cubicBezTo>
                    <a:pt x="2788" y="1692"/>
                    <a:pt x="1412" y="843"/>
                    <a:pt x="32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35"/>
            <p:cNvSpPr/>
            <p:nvPr/>
          </p:nvSpPr>
          <p:spPr>
            <a:xfrm>
              <a:off x="1184548" y="2175958"/>
              <a:ext cx="791721" cy="519666"/>
            </a:xfrm>
            <a:custGeom>
              <a:avLst/>
              <a:gdLst/>
              <a:ahLst/>
              <a:cxnLst/>
              <a:rect l="l" t="t" r="r" b="b"/>
              <a:pathLst>
                <a:path w="20761" h="13627" extrusionOk="0">
                  <a:moveTo>
                    <a:pt x="18" y="0"/>
                  </a:moveTo>
                  <a:lnTo>
                    <a:pt x="1" y="58"/>
                  </a:lnTo>
                  <a:cubicBezTo>
                    <a:pt x="586" y="456"/>
                    <a:pt x="1170" y="846"/>
                    <a:pt x="1765" y="1230"/>
                  </a:cubicBezTo>
                  <a:cubicBezTo>
                    <a:pt x="1784" y="1241"/>
                    <a:pt x="1801" y="1253"/>
                    <a:pt x="1820" y="1266"/>
                  </a:cubicBezTo>
                  <a:lnTo>
                    <a:pt x="1821" y="1266"/>
                  </a:lnTo>
                  <a:cubicBezTo>
                    <a:pt x="2638" y="1792"/>
                    <a:pt x="3464" y="2301"/>
                    <a:pt x="4301" y="2795"/>
                  </a:cubicBezTo>
                  <a:cubicBezTo>
                    <a:pt x="4389" y="2850"/>
                    <a:pt x="4480" y="2903"/>
                    <a:pt x="4569" y="2953"/>
                  </a:cubicBezTo>
                  <a:cubicBezTo>
                    <a:pt x="4772" y="3073"/>
                    <a:pt x="4974" y="3189"/>
                    <a:pt x="5178" y="3304"/>
                  </a:cubicBezTo>
                  <a:cubicBezTo>
                    <a:pt x="5188" y="3311"/>
                    <a:pt x="5198" y="3317"/>
                    <a:pt x="5209" y="3323"/>
                  </a:cubicBezTo>
                  <a:cubicBezTo>
                    <a:pt x="5474" y="3476"/>
                    <a:pt x="5742" y="3625"/>
                    <a:pt x="6010" y="3771"/>
                  </a:cubicBezTo>
                  <a:cubicBezTo>
                    <a:pt x="6039" y="3790"/>
                    <a:pt x="6069" y="3806"/>
                    <a:pt x="6098" y="3821"/>
                  </a:cubicBezTo>
                  <a:cubicBezTo>
                    <a:pt x="6286" y="3926"/>
                    <a:pt x="6473" y="4028"/>
                    <a:pt x="6663" y="4128"/>
                  </a:cubicBezTo>
                  <a:lnTo>
                    <a:pt x="6664" y="4128"/>
                  </a:lnTo>
                  <a:cubicBezTo>
                    <a:pt x="6736" y="4168"/>
                    <a:pt x="6807" y="4207"/>
                    <a:pt x="6880" y="4244"/>
                  </a:cubicBezTo>
                  <a:cubicBezTo>
                    <a:pt x="7436" y="4541"/>
                    <a:pt x="7995" y="4827"/>
                    <a:pt x="8559" y="5107"/>
                  </a:cubicBezTo>
                  <a:cubicBezTo>
                    <a:pt x="8566" y="5111"/>
                    <a:pt x="8577" y="5114"/>
                    <a:pt x="8585" y="5118"/>
                  </a:cubicBezTo>
                  <a:cubicBezTo>
                    <a:pt x="8842" y="5244"/>
                    <a:pt x="9100" y="5368"/>
                    <a:pt x="9360" y="5488"/>
                  </a:cubicBezTo>
                  <a:cubicBezTo>
                    <a:pt x="9708" y="5652"/>
                    <a:pt x="10061" y="5809"/>
                    <a:pt x="10413" y="5963"/>
                  </a:cubicBezTo>
                  <a:lnTo>
                    <a:pt x="10415" y="5963"/>
                  </a:lnTo>
                  <a:cubicBezTo>
                    <a:pt x="10436" y="5971"/>
                    <a:pt x="10458" y="5983"/>
                    <a:pt x="10479" y="5991"/>
                  </a:cubicBezTo>
                  <a:lnTo>
                    <a:pt x="10482" y="5991"/>
                  </a:lnTo>
                  <a:cubicBezTo>
                    <a:pt x="11084" y="6253"/>
                    <a:pt x="11689" y="6507"/>
                    <a:pt x="12297" y="6758"/>
                  </a:cubicBezTo>
                  <a:cubicBezTo>
                    <a:pt x="12539" y="6858"/>
                    <a:pt x="12782" y="6960"/>
                    <a:pt x="13023" y="7060"/>
                  </a:cubicBezTo>
                  <a:cubicBezTo>
                    <a:pt x="13192" y="7131"/>
                    <a:pt x="13363" y="7202"/>
                    <a:pt x="13529" y="7278"/>
                  </a:cubicBezTo>
                  <a:lnTo>
                    <a:pt x="13531" y="7278"/>
                  </a:lnTo>
                  <a:cubicBezTo>
                    <a:pt x="13779" y="7386"/>
                    <a:pt x="14024" y="7498"/>
                    <a:pt x="14267" y="7618"/>
                  </a:cubicBezTo>
                  <a:cubicBezTo>
                    <a:pt x="14649" y="7804"/>
                    <a:pt x="15021" y="8006"/>
                    <a:pt x="15379" y="8233"/>
                  </a:cubicBezTo>
                  <a:cubicBezTo>
                    <a:pt x="15566" y="8347"/>
                    <a:pt x="15746" y="8469"/>
                    <a:pt x="15923" y="8598"/>
                  </a:cubicBezTo>
                  <a:cubicBezTo>
                    <a:pt x="16069" y="8706"/>
                    <a:pt x="16211" y="8815"/>
                    <a:pt x="16348" y="8935"/>
                  </a:cubicBezTo>
                  <a:cubicBezTo>
                    <a:pt x="16390" y="8968"/>
                    <a:pt x="16431" y="9004"/>
                    <a:pt x="16473" y="9043"/>
                  </a:cubicBezTo>
                  <a:cubicBezTo>
                    <a:pt x="16482" y="9047"/>
                    <a:pt x="16490" y="9055"/>
                    <a:pt x="16499" y="9065"/>
                  </a:cubicBezTo>
                  <a:lnTo>
                    <a:pt x="16502" y="9065"/>
                  </a:lnTo>
                  <a:cubicBezTo>
                    <a:pt x="16688" y="9232"/>
                    <a:pt x="16869" y="9408"/>
                    <a:pt x="17036" y="9597"/>
                  </a:cubicBezTo>
                  <a:cubicBezTo>
                    <a:pt x="17660" y="10298"/>
                    <a:pt x="18052" y="11162"/>
                    <a:pt x="18639" y="11893"/>
                  </a:cubicBezTo>
                  <a:cubicBezTo>
                    <a:pt x="18659" y="11919"/>
                    <a:pt x="18677" y="11945"/>
                    <a:pt x="18699" y="11971"/>
                  </a:cubicBezTo>
                  <a:cubicBezTo>
                    <a:pt x="18728" y="12006"/>
                    <a:pt x="18756" y="12039"/>
                    <a:pt x="18791" y="12074"/>
                  </a:cubicBezTo>
                  <a:cubicBezTo>
                    <a:pt x="19322" y="12696"/>
                    <a:pt x="19964" y="13212"/>
                    <a:pt x="20672" y="13620"/>
                  </a:cubicBezTo>
                  <a:cubicBezTo>
                    <a:pt x="20680" y="13625"/>
                    <a:pt x="20688" y="13627"/>
                    <a:pt x="20695" y="13627"/>
                  </a:cubicBezTo>
                  <a:cubicBezTo>
                    <a:pt x="20735" y="13627"/>
                    <a:pt x="20761" y="13567"/>
                    <a:pt x="20717" y="13541"/>
                  </a:cubicBezTo>
                  <a:cubicBezTo>
                    <a:pt x="19995" y="13126"/>
                    <a:pt x="19350" y="12598"/>
                    <a:pt x="18812" y="11966"/>
                  </a:cubicBezTo>
                  <a:cubicBezTo>
                    <a:pt x="18796" y="11946"/>
                    <a:pt x="18778" y="11926"/>
                    <a:pt x="18762" y="11908"/>
                  </a:cubicBezTo>
                  <a:cubicBezTo>
                    <a:pt x="18733" y="11873"/>
                    <a:pt x="18706" y="11839"/>
                    <a:pt x="18680" y="11804"/>
                  </a:cubicBezTo>
                  <a:cubicBezTo>
                    <a:pt x="18183" y="11178"/>
                    <a:pt x="17837" y="10450"/>
                    <a:pt x="17342" y="9827"/>
                  </a:cubicBezTo>
                  <a:cubicBezTo>
                    <a:pt x="17141" y="9574"/>
                    <a:pt x="16922" y="9338"/>
                    <a:pt x="16689" y="9123"/>
                  </a:cubicBezTo>
                  <a:cubicBezTo>
                    <a:pt x="16631" y="9065"/>
                    <a:pt x="16571" y="9012"/>
                    <a:pt x="16510" y="8962"/>
                  </a:cubicBezTo>
                  <a:cubicBezTo>
                    <a:pt x="16469" y="8922"/>
                    <a:pt x="16426" y="8886"/>
                    <a:pt x="16383" y="8850"/>
                  </a:cubicBezTo>
                  <a:cubicBezTo>
                    <a:pt x="16245" y="8737"/>
                    <a:pt x="16105" y="8628"/>
                    <a:pt x="15960" y="8522"/>
                  </a:cubicBezTo>
                  <a:cubicBezTo>
                    <a:pt x="15782" y="8392"/>
                    <a:pt x="15600" y="8270"/>
                    <a:pt x="15412" y="8154"/>
                  </a:cubicBezTo>
                  <a:cubicBezTo>
                    <a:pt x="15116" y="7968"/>
                    <a:pt x="14810" y="7797"/>
                    <a:pt x="14499" y="7638"/>
                  </a:cubicBezTo>
                  <a:cubicBezTo>
                    <a:pt x="14280" y="7525"/>
                    <a:pt x="14055" y="7419"/>
                    <a:pt x="13830" y="7317"/>
                  </a:cubicBezTo>
                  <a:lnTo>
                    <a:pt x="13829" y="7317"/>
                  </a:lnTo>
                  <a:cubicBezTo>
                    <a:pt x="13797" y="7303"/>
                    <a:pt x="13767" y="7290"/>
                    <a:pt x="13737" y="7275"/>
                  </a:cubicBezTo>
                  <a:cubicBezTo>
                    <a:pt x="13377" y="7116"/>
                    <a:pt x="13015" y="6960"/>
                    <a:pt x="12651" y="6810"/>
                  </a:cubicBezTo>
                  <a:lnTo>
                    <a:pt x="12649" y="6810"/>
                  </a:lnTo>
                  <a:cubicBezTo>
                    <a:pt x="12064" y="6563"/>
                    <a:pt x="11475" y="6327"/>
                    <a:pt x="10893" y="6079"/>
                  </a:cubicBezTo>
                  <a:cubicBezTo>
                    <a:pt x="10812" y="6043"/>
                    <a:pt x="10727" y="6011"/>
                    <a:pt x="10647" y="5975"/>
                  </a:cubicBezTo>
                  <a:lnTo>
                    <a:pt x="10644" y="5975"/>
                  </a:lnTo>
                  <a:cubicBezTo>
                    <a:pt x="10284" y="5821"/>
                    <a:pt x="9926" y="5666"/>
                    <a:pt x="9569" y="5501"/>
                  </a:cubicBezTo>
                  <a:lnTo>
                    <a:pt x="9568" y="5501"/>
                  </a:lnTo>
                  <a:cubicBezTo>
                    <a:pt x="9459" y="5451"/>
                    <a:pt x="9350" y="5398"/>
                    <a:pt x="9239" y="5346"/>
                  </a:cubicBezTo>
                  <a:cubicBezTo>
                    <a:pt x="9073" y="5267"/>
                    <a:pt x="8904" y="5186"/>
                    <a:pt x="8738" y="5104"/>
                  </a:cubicBezTo>
                  <a:lnTo>
                    <a:pt x="8736" y="5104"/>
                  </a:lnTo>
                  <a:cubicBezTo>
                    <a:pt x="8146" y="4816"/>
                    <a:pt x="7560" y="4515"/>
                    <a:pt x="6979" y="4207"/>
                  </a:cubicBezTo>
                  <a:cubicBezTo>
                    <a:pt x="6929" y="4180"/>
                    <a:pt x="6876" y="4154"/>
                    <a:pt x="6826" y="4127"/>
                  </a:cubicBezTo>
                  <a:lnTo>
                    <a:pt x="6824" y="4127"/>
                  </a:lnTo>
                  <a:cubicBezTo>
                    <a:pt x="6621" y="4018"/>
                    <a:pt x="6417" y="3906"/>
                    <a:pt x="6215" y="3795"/>
                  </a:cubicBezTo>
                  <a:cubicBezTo>
                    <a:pt x="6188" y="3781"/>
                    <a:pt x="6164" y="3767"/>
                    <a:pt x="6137" y="3750"/>
                  </a:cubicBezTo>
                  <a:cubicBezTo>
                    <a:pt x="5869" y="3603"/>
                    <a:pt x="5598" y="3452"/>
                    <a:pt x="5331" y="3301"/>
                  </a:cubicBezTo>
                  <a:cubicBezTo>
                    <a:pt x="5324" y="3297"/>
                    <a:pt x="5318" y="3295"/>
                    <a:pt x="5311" y="3290"/>
                  </a:cubicBezTo>
                  <a:cubicBezTo>
                    <a:pt x="5305" y="3288"/>
                    <a:pt x="5302" y="3287"/>
                    <a:pt x="5297" y="3282"/>
                  </a:cubicBezTo>
                  <a:cubicBezTo>
                    <a:pt x="5284" y="3275"/>
                    <a:pt x="5274" y="3268"/>
                    <a:pt x="5261" y="3261"/>
                  </a:cubicBezTo>
                  <a:cubicBezTo>
                    <a:pt x="5251" y="3254"/>
                    <a:pt x="5239" y="3248"/>
                    <a:pt x="5229" y="3241"/>
                  </a:cubicBezTo>
                  <a:cubicBezTo>
                    <a:pt x="5145" y="3195"/>
                    <a:pt x="5060" y="3148"/>
                    <a:pt x="4980" y="3100"/>
                  </a:cubicBezTo>
                  <a:cubicBezTo>
                    <a:pt x="4872" y="3039"/>
                    <a:pt x="4768" y="2980"/>
                    <a:pt x="4663" y="2917"/>
                  </a:cubicBezTo>
                  <a:cubicBezTo>
                    <a:pt x="4603" y="2883"/>
                    <a:pt x="4544" y="2851"/>
                    <a:pt x="4485" y="2815"/>
                  </a:cubicBezTo>
                  <a:lnTo>
                    <a:pt x="4448" y="2794"/>
                  </a:lnTo>
                  <a:cubicBezTo>
                    <a:pt x="4238" y="2672"/>
                    <a:pt x="4028" y="2546"/>
                    <a:pt x="3820" y="2422"/>
                  </a:cubicBezTo>
                  <a:cubicBezTo>
                    <a:pt x="3416" y="2180"/>
                    <a:pt x="3015" y="1937"/>
                    <a:pt x="2615" y="1689"/>
                  </a:cubicBezTo>
                  <a:cubicBezTo>
                    <a:pt x="2394" y="1552"/>
                    <a:pt x="2177" y="1412"/>
                    <a:pt x="1957" y="1274"/>
                  </a:cubicBezTo>
                  <a:cubicBezTo>
                    <a:pt x="1923" y="1253"/>
                    <a:pt x="1893" y="1231"/>
                    <a:pt x="1858" y="1210"/>
                  </a:cubicBezTo>
                  <a:cubicBezTo>
                    <a:pt x="1241" y="817"/>
                    <a:pt x="627" y="413"/>
                    <a:pt x="18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35"/>
            <p:cNvSpPr/>
            <p:nvPr/>
          </p:nvSpPr>
          <p:spPr>
            <a:xfrm>
              <a:off x="1208076" y="2101711"/>
              <a:ext cx="996887" cy="527216"/>
            </a:xfrm>
            <a:custGeom>
              <a:avLst/>
              <a:gdLst/>
              <a:ahLst/>
              <a:cxnLst/>
              <a:rect l="l" t="t" r="r" b="b"/>
              <a:pathLst>
                <a:path w="26141" h="13825" extrusionOk="0">
                  <a:moveTo>
                    <a:pt x="22" y="1"/>
                  </a:moveTo>
                  <a:lnTo>
                    <a:pt x="0" y="70"/>
                  </a:lnTo>
                  <a:cubicBezTo>
                    <a:pt x="42" y="98"/>
                    <a:pt x="80" y="126"/>
                    <a:pt x="121" y="153"/>
                  </a:cubicBezTo>
                  <a:cubicBezTo>
                    <a:pt x="164" y="183"/>
                    <a:pt x="207" y="212"/>
                    <a:pt x="250" y="242"/>
                  </a:cubicBezTo>
                  <a:cubicBezTo>
                    <a:pt x="360" y="319"/>
                    <a:pt x="472" y="392"/>
                    <a:pt x="582" y="470"/>
                  </a:cubicBezTo>
                  <a:cubicBezTo>
                    <a:pt x="869" y="665"/>
                    <a:pt x="1157" y="858"/>
                    <a:pt x="1449" y="1050"/>
                  </a:cubicBezTo>
                  <a:lnTo>
                    <a:pt x="1451" y="1050"/>
                  </a:lnTo>
                  <a:cubicBezTo>
                    <a:pt x="1489" y="1077"/>
                    <a:pt x="1528" y="1102"/>
                    <a:pt x="1565" y="1127"/>
                  </a:cubicBezTo>
                  <a:cubicBezTo>
                    <a:pt x="1898" y="1344"/>
                    <a:pt x="2229" y="1559"/>
                    <a:pt x="2566" y="1771"/>
                  </a:cubicBezTo>
                  <a:lnTo>
                    <a:pt x="2567" y="1771"/>
                  </a:lnTo>
                  <a:cubicBezTo>
                    <a:pt x="2845" y="1947"/>
                    <a:pt x="3126" y="2122"/>
                    <a:pt x="3407" y="2291"/>
                  </a:cubicBezTo>
                  <a:cubicBezTo>
                    <a:pt x="3656" y="2445"/>
                    <a:pt x="3909" y="2591"/>
                    <a:pt x="4162" y="2738"/>
                  </a:cubicBezTo>
                  <a:cubicBezTo>
                    <a:pt x="4278" y="2804"/>
                    <a:pt x="4394" y="2872"/>
                    <a:pt x="4511" y="2936"/>
                  </a:cubicBezTo>
                  <a:lnTo>
                    <a:pt x="4513" y="2936"/>
                  </a:lnTo>
                  <a:cubicBezTo>
                    <a:pt x="4589" y="2982"/>
                    <a:pt x="4667" y="3025"/>
                    <a:pt x="4744" y="3065"/>
                  </a:cubicBezTo>
                  <a:cubicBezTo>
                    <a:pt x="4824" y="3111"/>
                    <a:pt x="4909" y="3156"/>
                    <a:pt x="4989" y="3201"/>
                  </a:cubicBezTo>
                  <a:cubicBezTo>
                    <a:pt x="4996" y="3206"/>
                    <a:pt x="5005" y="3209"/>
                    <a:pt x="5012" y="3214"/>
                  </a:cubicBezTo>
                  <a:cubicBezTo>
                    <a:pt x="5161" y="3295"/>
                    <a:pt x="5310" y="3372"/>
                    <a:pt x="5461" y="3451"/>
                  </a:cubicBezTo>
                  <a:cubicBezTo>
                    <a:pt x="5581" y="3515"/>
                    <a:pt x="5700" y="3577"/>
                    <a:pt x="5822" y="3637"/>
                  </a:cubicBezTo>
                  <a:cubicBezTo>
                    <a:pt x="5944" y="3699"/>
                    <a:pt x="6064" y="3759"/>
                    <a:pt x="6186" y="3818"/>
                  </a:cubicBezTo>
                  <a:cubicBezTo>
                    <a:pt x="6219" y="3836"/>
                    <a:pt x="6250" y="3852"/>
                    <a:pt x="6285" y="3866"/>
                  </a:cubicBezTo>
                  <a:cubicBezTo>
                    <a:pt x="6306" y="3879"/>
                    <a:pt x="6328" y="3889"/>
                    <a:pt x="6349" y="3899"/>
                  </a:cubicBezTo>
                  <a:cubicBezTo>
                    <a:pt x="6477" y="3960"/>
                    <a:pt x="6602" y="4023"/>
                    <a:pt x="6729" y="4081"/>
                  </a:cubicBezTo>
                  <a:cubicBezTo>
                    <a:pt x="6736" y="4087"/>
                    <a:pt x="6746" y="4089"/>
                    <a:pt x="6754" y="4094"/>
                  </a:cubicBezTo>
                  <a:lnTo>
                    <a:pt x="6960" y="4189"/>
                  </a:lnTo>
                  <a:cubicBezTo>
                    <a:pt x="7030" y="4219"/>
                    <a:pt x="7098" y="4252"/>
                    <a:pt x="7166" y="4283"/>
                  </a:cubicBezTo>
                  <a:cubicBezTo>
                    <a:pt x="7459" y="4420"/>
                    <a:pt x="7753" y="4551"/>
                    <a:pt x="8048" y="4678"/>
                  </a:cubicBezTo>
                  <a:cubicBezTo>
                    <a:pt x="8187" y="4738"/>
                    <a:pt x="8327" y="4798"/>
                    <a:pt x="8466" y="4857"/>
                  </a:cubicBezTo>
                  <a:cubicBezTo>
                    <a:pt x="8473" y="4860"/>
                    <a:pt x="8483" y="4862"/>
                    <a:pt x="8491" y="4867"/>
                  </a:cubicBezTo>
                  <a:cubicBezTo>
                    <a:pt x="8663" y="4940"/>
                    <a:pt x="8835" y="5012"/>
                    <a:pt x="9007" y="5082"/>
                  </a:cubicBezTo>
                  <a:lnTo>
                    <a:pt x="9008" y="5082"/>
                  </a:lnTo>
                  <a:cubicBezTo>
                    <a:pt x="9204" y="5162"/>
                    <a:pt x="9402" y="5241"/>
                    <a:pt x="9599" y="5320"/>
                  </a:cubicBezTo>
                  <a:cubicBezTo>
                    <a:pt x="9644" y="5337"/>
                    <a:pt x="9690" y="5356"/>
                    <a:pt x="9738" y="5373"/>
                  </a:cubicBezTo>
                  <a:cubicBezTo>
                    <a:pt x="9895" y="5436"/>
                    <a:pt x="10054" y="5497"/>
                    <a:pt x="10213" y="5558"/>
                  </a:cubicBezTo>
                  <a:cubicBezTo>
                    <a:pt x="10573" y="5695"/>
                    <a:pt x="10934" y="5830"/>
                    <a:pt x="11294" y="5966"/>
                  </a:cubicBezTo>
                  <a:cubicBezTo>
                    <a:pt x="11330" y="5980"/>
                    <a:pt x="11369" y="5993"/>
                    <a:pt x="11404" y="6008"/>
                  </a:cubicBezTo>
                  <a:cubicBezTo>
                    <a:pt x="11489" y="6038"/>
                    <a:pt x="11572" y="6071"/>
                    <a:pt x="11655" y="6101"/>
                  </a:cubicBezTo>
                  <a:cubicBezTo>
                    <a:pt x="11794" y="6152"/>
                    <a:pt x="11935" y="6204"/>
                    <a:pt x="12074" y="6257"/>
                  </a:cubicBezTo>
                  <a:cubicBezTo>
                    <a:pt x="12282" y="6336"/>
                    <a:pt x="12487" y="6410"/>
                    <a:pt x="12694" y="6489"/>
                  </a:cubicBezTo>
                  <a:cubicBezTo>
                    <a:pt x="12902" y="6568"/>
                    <a:pt x="13109" y="6645"/>
                    <a:pt x="13315" y="6724"/>
                  </a:cubicBezTo>
                  <a:cubicBezTo>
                    <a:pt x="13344" y="6734"/>
                    <a:pt x="13371" y="6746"/>
                    <a:pt x="13399" y="6756"/>
                  </a:cubicBezTo>
                  <a:cubicBezTo>
                    <a:pt x="13475" y="6784"/>
                    <a:pt x="13551" y="6813"/>
                    <a:pt x="13629" y="6842"/>
                  </a:cubicBezTo>
                  <a:cubicBezTo>
                    <a:pt x="13702" y="6870"/>
                    <a:pt x="13776" y="6899"/>
                    <a:pt x="13852" y="6928"/>
                  </a:cubicBezTo>
                  <a:cubicBezTo>
                    <a:pt x="13981" y="6978"/>
                    <a:pt x="14112" y="7027"/>
                    <a:pt x="14241" y="7077"/>
                  </a:cubicBezTo>
                  <a:lnTo>
                    <a:pt x="14241" y="7078"/>
                  </a:lnTo>
                  <a:cubicBezTo>
                    <a:pt x="14398" y="7140"/>
                    <a:pt x="14556" y="7204"/>
                    <a:pt x="14712" y="7269"/>
                  </a:cubicBezTo>
                  <a:cubicBezTo>
                    <a:pt x="14962" y="7369"/>
                    <a:pt x="15207" y="7477"/>
                    <a:pt x="15446" y="7591"/>
                  </a:cubicBezTo>
                  <a:cubicBezTo>
                    <a:pt x="15594" y="7659"/>
                    <a:pt x="15739" y="7733"/>
                    <a:pt x="15882" y="7808"/>
                  </a:cubicBezTo>
                  <a:cubicBezTo>
                    <a:pt x="16074" y="7910"/>
                    <a:pt x="16263" y="8017"/>
                    <a:pt x="16448" y="8135"/>
                  </a:cubicBezTo>
                  <a:cubicBezTo>
                    <a:pt x="16543" y="8195"/>
                    <a:pt x="16636" y="8258"/>
                    <a:pt x="16727" y="8322"/>
                  </a:cubicBezTo>
                  <a:cubicBezTo>
                    <a:pt x="16735" y="8328"/>
                    <a:pt x="16746" y="8332"/>
                    <a:pt x="16753" y="8340"/>
                  </a:cubicBezTo>
                  <a:cubicBezTo>
                    <a:pt x="16848" y="8408"/>
                    <a:pt x="16941" y="8479"/>
                    <a:pt x="17034" y="8553"/>
                  </a:cubicBezTo>
                  <a:cubicBezTo>
                    <a:pt x="17048" y="8562"/>
                    <a:pt x="17061" y="8573"/>
                    <a:pt x="17073" y="8583"/>
                  </a:cubicBezTo>
                  <a:cubicBezTo>
                    <a:pt x="17686" y="9075"/>
                    <a:pt x="18229" y="9647"/>
                    <a:pt x="18816" y="10173"/>
                  </a:cubicBezTo>
                  <a:cubicBezTo>
                    <a:pt x="19446" y="10743"/>
                    <a:pt x="20143" y="11202"/>
                    <a:pt x="20894" y="11584"/>
                  </a:cubicBezTo>
                  <a:lnTo>
                    <a:pt x="20894" y="11586"/>
                  </a:lnTo>
                  <a:cubicBezTo>
                    <a:pt x="20991" y="11639"/>
                    <a:pt x="21089" y="11685"/>
                    <a:pt x="21186" y="11732"/>
                  </a:cubicBezTo>
                  <a:cubicBezTo>
                    <a:pt x="21245" y="11761"/>
                    <a:pt x="21301" y="11786"/>
                    <a:pt x="21360" y="11814"/>
                  </a:cubicBezTo>
                  <a:cubicBezTo>
                    <a:pt x="21615" y="11933"/>
                    <a:pt x="21873" y="12050"/>
                    <a:pt x="22134" y="12165"/>
                  </a:cubicBezTo>
                  <a:cubicBezTo>
                    <a:pt x="22177" y="12185"/>
                    <a:pt x="22217" y="12202"/>
                    <a:pt x="22258" y="12222"/>
                  </a:cubicBezTo>
                  <a:cubicBezTo>
                    <a:pt x="22522" y="12337"/>
                    <a:pt x="22783" y="12451"/>
                    <a:pt x="23047" y="12565"/>
                  </a:cubicBezTo>
                  <a:cubicBezTo>
                    <a:pt x="23348" y="12694"/>
                    <a:pt x="23649" y="12821"/>
                    <a:pt x="23950" y="12944"/>
                  </a:cubicBezTo>
                  <a:cubicBezTo>
                    <a:pt x="24670" y="13244"/>
                    <a:pt x="25394" y="13534"/>
                    <a:pt x="26118" y="13824"/>
                  </a:cubicBezTo>
                  <a:lnTo>
                    <a:pt x="26141" y="13724"/>
                  </a:lnTo>
                  <a:cubicBezTo>
                    <a:pt x="25277" y="13369"/>
                    <a:pt x="24410" y="13016"/>
                    <a:pt x="23542" y="12661"/>
                  </a:cubicBezTo>
                  <a:lnTo>
                    <a:pt x="23541" y="12659"/>
                  </a:lnTo>
                  <a:cubicBezTo>
                    <a:pt x="23342" y="12575"/>
                    <a:pt x="23145" y="12493"/>
                    <a:pt x="22948" y="12408"/>
                  </a:cubicBezTo>
                  <a:cubicBezTo>
                    <a:pt x="22703" y="12305"/>
                    <a:pt x="22458" y="12202"/>
                    <a:pt x="22214" y="12095"/>
                  </a:cubicBezTo>
                  <a:cubicBezTo>
                    <a:pt x="22149" y="12069"/>
                    <a:pt x="22083" y="12040"/>
                    <a:pt x="22019" y="12011"/>
                  </a:cubicBezTo>
                  <a:cubicBezTo>
                    <a:pt x="22016" y="12011"/>
                    <a:pt x="22016" y="12009"/>
                    <a:pt x="22016" y="12009"/>
                  </a:cubicBezTo>
                  <a:cubicBezTo>
                    <a:pt x="21980" y="11994"/>
                    <a:pt x="21943" y="11978"/>
                    <a:pt x="21907" y="11963"/>
                  </a:cubicBezTo>
                  <a:cubicBezTo>
                    <a:pt x="21659" y="11854"/>
                    <a:pt x="21414" y="11742"/>
                    <a:pt x="21170" y="11626"/>
                  </a:cubicBezTo>
                  <a:lnTo>
                    <a:pt x="21170" y="11624"/>
                  </a:lnTo>
                  <a:cubicBezTo>
                    <a:pt x="21040" y="11560"/>
                    <a:pt x="20907" y="11493"/>
                    <a:pt x="20776" y="11424"/>
                  </a:cubicBezTo>
                  <a:cubicBezTo>
                    <a:pt x="20194" y="11116"/>
                    <a:pt x="19640" y="10765"/>
                    <a:pt x="19132" y="10332"/>
                  </a:cubicBezTo>
                  <a:cubicBezTo>
                    <a:pt x="18439" y="9741"/>
                    <a:pt x="17824" y="9056"/>
                    <a:pt x="17107" y="8493"/>
                  </a:cubicBezTo>
                  <a:cubicBezTo>
                    <a:pt x="17093" y="8486"/>
                    <a:pt x="17083" y="8474"/>
                    <a:pt x="17071" y="8467"/>
                  </a:cubicBezTo>
                  <a:cubicBezTo>
                    <a:pt x="17031" y="8437"/>
                    <a:pt x="16991" y="8404"/>
                    <a:pt x="16950" y="8374"/>
                  </a:cubicBezTo>
                  <a:cubicBezTo>
                    <a:pt x="16897" y="8332"/>
                    <a:pt x="16841" y="8292"/>
                    <a:pt x="16785" y="8254"/>
                  </a:cubicBezTo>
                  <a:cubicBezTo>
                    <a:pt x="16740" y="8222"/>
                    <a:pt x="16696" y="8192"/>
                    <a:pt x="16649" y="8160"/>
                  </a:cubicBezTo>
                  <a:cubicBezTo>
                    <a:pt x="16411" y="8003"/>
                    <a:pt x="16164" y="7859"/>
                    <a:pt x="15913" y="7729"/>
                  </a:cubicBezTo>
                  <a:cubicBezTo>
                    <a:pt x="15744" y="7642"/>
                    <a:pt x="15574" y="7557"/>
                    <a:pt x="15400" y="7478"/>
                  </a:cubicBezTo>
                  <a:lnTo>
                    <a:pt x="15400" y="7477"/>
                  </a:lnTo>
                  <a:cubicBezTo>
                    <a:pt x="15152" y="7362"/>
                    <a:pt x="14897" y="7255"/>
                    <a:pt x="14644" y="7153"/>
                  </a:cubicBezTo>
                  <a:lnTo>
                    <a:pt x="14644" y="7150"/>
                  </a:lnTo>
                  <a:cubicBezTo>
                    <a:pt x="14532" y="7105"/>
                    <a:pt x="14419" y="7061"/>
                    <a:pt x="14307" y="7017"/>
                  </a:cubicBezTo>
                  <a:cubicBezTo>
                    <a:pt x="14269" y="7002"/>
                    <a:pt x="14231" y="6985"/>
                    <a:pt x="14193" y="6971"/>
                  </a:cubicBezTo>
                  <a:cubicBezTo>
                    <a:pt x="14066" y="6919"/>
                    <a:pt x="13937" y="6869"/>
                    <a:pt x="13808" y="6820"/>
                  </a:cubicBezTo>
                  <a:cubicBezTo>
                    <a:pt x="13723" y="6789"/>
                    <a:pt x="13639" y="6756"/>
                    <a:pt x="13557" y="6724"/>
                  </a:cubicBezTo>
                  <a:cubicBezTo>
                    <a:pt x="13478" y="6694"/>
                    <a:pt x="13402" y="6663"/>
                    <a:pt x="13324" y="6637"/>
                  </a:cubicBezTo>
                  <a:cubicBezTo>
                    <a:pt x="13164" y="6575"/>
                    <a:pt x="13005" y="6515"/>
                    <a:pt x="12845" y="6455"/>
                  </a:cubicBezTo>
                  <a:lnTo>
                    <a:pt x="12843" y="6455"/>
                  </a:lnTo>
                  <a:cubicBezTo>
                    <a:pt x="12583" y="6354"/>
                    <a:pt x="12320" y="6258"/>
                    <a:pt x="12057" y="6161"/>
                  </a:cubicBezTo>
                  <a:cubicBezTo>
                    <a:pt x="12008" y="6142"/>
                    <a:pt x="11959" y="6124"/>
                    <a:pt x="11909" y="6107"/>
                  </a:cubicBezTo>
                  <a:lnTo>
                    <a:pt x="11906" y="6107"/>
                  </a:lnTo>
                  <a:cubicBezTo>
                    <a:pt x="11840" y="6079"/>
                    <a:pt x="11771" y="6054"/>
                    <a:pt x="11704" y="6029"/>
                  </a:cubicBezTo>
                  <a:lnTo>
                    <a:pt x="11703" y="6029"/>
                  </a:lnTo>
                  <a:cubicBezTo>
                    <a:pt x="11559" y="5973"/>
                    <a:pt x="11414" y="5920"/>
                    <a:pt x="11271" y="5866"/>
                  </a:cubicBezTo>
                  <a:lnTo>
                    <a:pt x="11268" y="5866"/>
                  </a:lnTo>
                  <a:cubicBezTo>
                    <a:pt x="11204" y="5843"/>
                    <a:pt x="11138" y="5816"/>
                    <a:pt x="11073" y="5793"/>
                  </a:cubicBezTo>
                  <a:cubicBezTo>
                    <a:pt x="10691" y="5649"/>
                    <a:pt x="10309" y="5506"/>
                    <a:pt x="9930" y="5356"/>
                  </a:cubicBezTo>
                  <a:cubicBezTo>
                    <a:pt x="9808" y="5307"/>
                    <a:pt x="9685" y="5261"/>
                    <a:pt x="9564" y="5211"/>
                  </a:cubicBezTo>
                  <a:cubicBezTo>
                    <a:pt x="9428" y="5156"/>
                    <a:pt x="9295" y="5103"/>
                    <a:pt x="9160" y="5049"/>
                  </a:cubicBezTo>
                  <a:lnTo>
                    <a:pt x="9159" y="5049"/>
                  </a:lnTo>
                  <a:cubicBezTo>
                    <a:pt x="9001" y="4986"/>
                    <a:pt x="8845" y="4921"/>
                    <a:pt x="8688" y="4855"/>
                  </a:cubicBezTo>
                  <a:lnTo>
                    <a:pt x="8686" y="4855"/>
                  </a:lnTo>
                  <a:cubicBezTo>
                    <a:pt x="8075" y="4603"/>
                    <a:pt x="7467" y="4338"/>
                    <a:pt x="6868" y="4057"/>
                  </a:cubicBezTo>
                  <a:cubicBezTo>
                    <a:pt x="6695" y="3974"/>
                    <a:pt x="6520" y="3889"/>
                    <a:pt x="6345" y="3806"/>
                  </a:cubicBezTo>
                  <a:cubicBezTo>
                    <a:pt x="5864" y="3573"/>
                    <a:pt x="5388" y="3326"/>
                    <a:pt x="4918" y="3065"/>
                  </a:cubicBezTo>
                  <a:cubicBezTo>
                    <a:pt x="4908" y="3058"/>
                    <a:pt x="4896" y="3055"/>
                    <a:pt x="4886" y="3048"/>
                  </a:cubicBezTo>
                  <a:cubicBezTo>
                    <a:pt x="4812" y="3006"/>
                    <a:pt x="4738" y="2968"/>
                    <a:pt x="4667" y="2926"/>
                  </a:cubicBezTo>
                  <a:cubicBezTo>
                    <a:pt x="4293" y="2714"/>
                    <a:pt x="3921" y="2498"/>
                    <a:pt x="3556" y="2276"/>
                  </a:cubicBezTo>
                  <a:cubicBezTo>
                    <a:pt x="3271" y="2104"/>
                    <a:pt x="2987" y="1930"/>
                    <a:pt x="2705" y="1752"/>
                  </a:cubicBezTo>
                  <a:cubicBezTo>
                    <a:pt x="2379" y="1549"/>
                    <a:pt x="2051" y="1341"/>
                    <a:pt x="1729" y="1129"/>
                  </a:cubicBezTo>
                  <a:lnTo>
                    <a:pt x="1727" y="1129"/>
                  </a:lnTo>
                  <a:cubicBezTo>
                    <a:pt x="1677" y="1095"/>
                    <a:pt x="1625" y="1064"/>
                    <a:pt x="1575" y="1029"/>
                  </a:cubicBezTo>
                  <a:cubicBezTo>
                    <a:pt x="1284" y="839"/>
                    <a:pt x="995" y="649"/>
                    <a:pt x="704" y="455"/>
                  </a:cubicBezTo>
                  <a:cubicBezTo>
                    <a:pt x="588" y="378"/>
                    <a:pt x="472" y="302"/>
                    <a:pt x="354" y="223"/>
                  </a:cubicBezTo>
                  <a:cubicBezTo>
                    <a:pt x="314" y="196"/>
                    <a:pt x="271" y="169"/>
                    <a:pt x="229" y="139"/>
                  </a:cubicBezTo>
                  <a:cubicBezTo>
                    <a:pt x="159" y="94"/>
                    <a:pt x="89" y="47"/>
                    <a:pt x="22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35"/>
            <p:cNvSpPr/>
            <p:nvPr/>
          </p:nvSpPr>
          <p:spPr>
            <a:xfrm>
              <a:off x="1218220" y="2070518"/>
              <a:ext cx="1058780" cy="259432"/>
            </a:xfrm>
            <a:custGeom>
              <a:avLst/>
              <a:gdLst/>
              <a:ahLst/>
              <a:cxnLst/>
              <a:rect l="l" t="t" r="r" b="b"/>
              <a:pathLst>
                <a:path w="27764" h="6803" extrusionOk="0">
                  <a:moveTo>
                    <a:pt x="15" y="1"/>
                  </a:moveTo>
                  <a:lnTo>
                    <a:pt x="1" y="41"/>
                  </a:lnTo>
                  <a:cubicBezTo>
                    <a:pt x="108" y="105"/>
                    <a:pt x="214" y="171"/>
                    <a:pt x="322" y="236"/>
                  </a:cubicBezTo>
                  <a:cubicBezTo>
                    <a:pt x="631" y="423"/>
                    <a:pt x="944" y="613"/>
                    <a:pt x="1255" y="799"/>
                  </a:cubicBezTo>
                  <a:lnTo>
                    <a:pt x="1256" y="799"/>
                  </a:lnTo>
                  <a:cubicBezTo>
                    <a:pt x="1271" y="809"/>
                    <a:pt x="1289" y="820"/>
                    <a:pt x="1306" y="829"/>
                  </a:cubicBezTo>
                  <a:cubicBezTo>
                    <a:pt x="1464" y="924"/>
                    <a:pt x="1622" y="1017"/>
                    <a:pt x="1779" y="1110"/>
                  </a:cubicBezTo>
                  <a:cubicBezTo>
                    <a:pt x="2036" y="1262"/>
                    <a:pt x="2292" y="1411"/>
                    <a:pt x="2549" y="1559"/>
                  </a:cubicBezTo>
                  <a:cubicBezTo>
                    <a:pt x="2689" y="1639"/>
                    <a:pt x="2830" y="1719"/>
                    <a:pt x="2969" y="1798"/>
                  </a:cubicBezTo>
                  <a:lnTo>
                    <a:pt x="2969" y="1799"/>
                  </a:lnTo>
                  <a:cubicBezTo>
                    <a:pt x="3290" y="1981"/>
                    <a:pt x="3611" y="2160"/>
                    <a:pt x="3934" y="2334"/>
                  </a:cubicBezTo>
                  <a:lnTo>
                    <a:pt x="3935" y="2334"/>
                  </a:lnTo>
                  <a:cubicBezTo>
                    <a:pt x="4186" y="2473"/>
                    <a:pt x="4438" y="2606"/>
                    <a:pt x="4693" y="2738"/>
                  </a:cubicBezTo>
                  <a:cubicBezTo>
                    <a:pt x="4706" y="2747"/>
                    <a:pt x="4718" y="2751"/>
                    <a:pt x="4729" y="2757"/>
                  </a:cubicBezTo>
                  <a:cubicBezTo>
                    <a:pt x="4818" y="2805"/>
                    <a:pt x="4907" y="2851"/>
                    <a:pt x="4997" y="2897"/>
                  </a:cubicBezTo>
                  <a:cubicBezTo>
                    <a:pt x="5040" y="2920"/>
                    <a:pt x="5086" y="2943"/>
                    <a:pt x="5130" y="2965"/>
                  </a:cubicBezTo>
                  <a:cubicBezTo>
                    <a:pt x="5408" y="3105"/>
                    <a:pt x="5685" y="3243"/>
                    <a:pt x="5964" y="3377"/>
                  </a:cubicBezTo>
                  <a:lnTo>
                    <a:pt x="5964" y="3379"/>
                  </a:lnTo>
                  <a:cubicBezTo>
                    <a:pt x="6151" y="3468"/>
                    <a:pt x="6337" y="3555"/>
                    <a:pt x="6523" y="3642"/>
                  </a:cubicBezTo>
                  <a:cubicBezTo>
                    <a:pt x="6922" y="3826"/>
                    <a:pt x="7322" y="4001"/>
                    <a:pt x="7727" y="4164"/>
                  </a:cubicBezTo>
                  <a:cubicBezTo>
                    <a:pt x="7749" y="4171"/>
                    <a:pt x="7769" y="4183"/>
                    <a:pt x="7790" y="4190"/>
                  </a:cubicBezTo>
                  <a:cubicBezTo>
                    <a:pt x="7967" y="4262"/>
                    <a:pt x="8142" y="4325"/>
                    <a:pt x="8321" y="4382"/>
                  </a:cubicBezTo>
                  <a:cubicBezTo>
                    <a:pt x="9053" y="4613"/>
                    <a:pt x="9810" y="4749"/>
                    <a:pt x="10558" y="4929"/>
                  </a:cubicBezTo>
                  <a:cubicBezTo>
                    <a:pt x="10597" y="4938"/>
                    <a:pt x="10637" y="4950"/>
                    <a:pt x="10675" y="4958"/>
                  </a:cubicBezTo>
                  <a:cubicBezTo>
                    <a:pt x="10802" y="4988"/>
                    <a:pt x="10928" y="5015"/>
                    <a:pt x="11052" y="5037"/>
                  </a:cubicBezTo>
                  <a:cubicBezTo>
                    <a:pt x="11480" y="5113"/>
                    <a:pt x="11904" y="5137"/>
                    <a:pt x="12328" y="5137"/>
                  </a:cubicBezTo>
                  <a:cubicBezTo>
                    <a:pt x="12431" y="5137"/>
                    <a:pt x="12534" y="5136"/>
                    <a:pt x="12639" y="5134"/>
                  </a:cubicBezTo>
                  <a:cubicBezTo>
                    <a:pt x="12715" y="5132"/>
                    <a:pt x="12789" y="5130"/>
                    <a:pt x="12865" y="5127"/>
                  </a:cubicBezTo>
                  <a:cubicBezTo>
                    <a:pt x="12916" y="5124"/>
                    <a:pt x="12969" y="5123"/>
                    <a:pt x="13019" y="5120"/>
                  </a:cubicBezTo>
                  <a:cubicBezTo>
                    <a:pt x="13194" y="5113"/>
                    <a:pt x="13370" y="5106"/>
                    <a:pt x="13549" y="5099"/>
                  </a:cubicBezTo>
                  <a:cubicBezTo>
                    <a:pt x="13652" y="5094"/>
                    <a:pt x="13757" y="5091"/>
                    <a:pt x="13860" y="5089"/>
                  </a:cubicBezTo>
                  <a:cubicBezTo>
                    <a:pt x="13952" y="5086"/>
                    <a:pt x="14041" y="5084"/>
                    <a:pt x="14132" y="5081"/>
                  </a:cubicBezTo>
                  <a:cubicBezTo>
                    <a:pt x="14288" y="5078"/>
                    <a:pt x="14445" y="5076"/>
                    <a:pt x="14601" y="5076"/>
                  </a:cubicBezTo>
                  <a:cubicBezTo>
                    <a:pt x="14741" y="5076"/>
                    <a:pt x="14880" y="5077"/>
                    <a:pt x="15020" y="5080"/>
                  </a:cubicBezTo>
                  <a:cubicBezTo>
                    <a:pt x="15147" y="5080"/>
                    <a:pt x="15272" y="5081"/>
                    <a:pt x="15399" y="5087"/>
                  </a:cubicBezTo>
                  <a:cubicBezTo>
                    <a:pt x="15571" y="5091"/>
                    <a:pt x="15743" y="5099"/>
                    <a:pt x="15915" y="5106"/>
                  </a:cubicBezTo>
                  <a:cubicBezTo>
                    <a:pt x="15937" y="5106"/>
                    <a:pt x="15957" y="5106"/>
                    <a:pt x="15976" y="5109"/>
                  </a:cubicBezTo>
                  <a:cubicBezTo>
                    <a:pt x="16245" y="5117"/>
                    <a:pt x="16513" y="5132"/>
                    <a:pt x="16782" y="5150"/>
                  </a:cubicBezTo>
                  <a:cubicBezTo>
                    <a:pt x="16867" y="5156"/>
                    <a:pt x="16953" y="5160"/>
                    <a:pt x="17036" y="5167"/>
                  </a:cubicBezTo>
                  <a:cubicBezTo>
                    <a:pt x="17043" y="5167"/>
                    <a:pt x="17053" y="5167"/>
                    <a:pt x="17062" y="5170"/>
                  </a:cubicBezTo>
                  <a:cubicBezTo>
                    <a:pt x="17827" y="5220"/>
                    <a:pt x="18594" y="5285"/>
                    <a:pt x="19358" y="5365"/>
                  </a:cubicBezTo>
                  <a:cubicBezTo>
                    <a:pt x="19464" y="5375"/>
                    <a:pt x="19570" y="5388"/>
                    <a:pt x="19676" y="5400"/>
                  </a:cubicBezTo>
                  <a:cubicBezTo>
                    <a:pt x="19755" y="5407"/>
                    <a:pt x="19834" y="5417"/>
                    <a:pt x="19913" y="5425"/>
                  </a:cubicBezTo>
                  <a:cubicBezTo>
                    <a:pt x="20110" y="5447"/>
                    <a:pt x="20308" y="5473"/>
                    <a:pt x="20505" y="5497"/>
                  </a:cubicBezTo>
                  <a:lnTo>
                    <a:pt x="20507" y="5497"/>
                  </a:lnTo>
                  <a:cubicBezTo>
                    <a:pt x="21422" y="5615"/>
                    <a:pt x="22335" y="5756"/>
                    <a:pt x="23241" y="5930"/>
                  </a:cubicBezTo>
                  <a:cubicBezTo>
                    <a:pt x="24641" y="6198"/>
                    <a:pt x="26051" y="6421"/>
                    <a:pt x="27441" y="6732"/>
                  </a:cubicBezTo>
                  <a:cubicBezTo>
                    <a:pt x="27516" y="6748"/>
                    <a:pt x="27591" y="6767"/>
                    <a:pt x="27666" y="6783"/>
                  </a:cubicBezTo>
                  <a:cubicBezTo>
                    <a:pt x="27692" y="6790"/>
                    <a:pt x="27718" y="6796"/>
                    <a:pt x="27745" y="6803"/>
                  </a:cubicBezTo>
                  <a:lnTo>
                    <a:pt x="27764" y="6724"/>
                  </a:lnTo>
                  <a:cubicBezTo>
                    <a:pt x="27763" y="6721"/>
                    <a:pt x="27761" y="6721"/>
                    <a:pt x="27758" y="6718"/>
                  </a:cubicBezTo>
                  <a:cubicBezTo>
                    <a:pt x="27520" y="6664"/>
                    <a:pt x="27281" y="6614"/>
                    <a:pt x="27042" y="6565"/>
                  </a:cubicBezTo>
                  <a:lnTo>
                    <a:pt x="27037" y="6565"/>
                  </a:lnTo>
                  <a:cubicBezTo>
                    <a:pt x="26080" y="6368"/>
                    <a:pt x="25112" y="6205"/>
                    <a:pt x="24149" y="6020"/>
                  </a:cubicBezTo>
                  <a:cubicBezTo>
                    <a:pt x="23123" y="5825"/>
                    <a:pt x="22098" y="5655"/>
                    <a:pt x="21071" y="5511"/>
                  </a:cubicBezTo>
                  <a:lnTo>
                    <a:pt x="21069" y="5511"/>
                  </a:lnTo>
                  <a:cubicBezTo>
                    <a:pt x="20704" y="5461"/>
                    <a:pt x="20343" y="5415"/>
                    <a:pt x="19977" y="5372"/>
                  </a:cubicBezTo>
                  <a:cubicBezTo>
                    <a:pt x="19870" y="5358"/>
                    <a:pt x="19765" y="5345"/>
                    <a:pt x="19659" y="5335"/>
                  </a:cubicBezTo>
                  <a:cubicBezTo>
                    <a:pt x="19559" y="5322"/>
                    <a:pt x="19458" y="5309"/>
                    <a:pt x="19361" y="5301"/>
                  </a:cubicBezTo>
                  <a:cubicBezTo>
                    <a:pt x="18919" y="5251"/>
                    <a:pt x="18481" y="5206"/>
                    <a:pt x="18039" y="5167"/>
                  </a:cubicBezTo>
                  <a:cubicBezTo>
                    <a:pt x="17323" y="5106"/>
                    <a:pt x="16606" y="5056"/>
                    <a:pt x="15888" y="5027"/>
                  </a:cubicBezTo>
                  <a:cubicBezTo>
                    <a:pt x="15875" y="5024"/>
                    <a:pt x="15865" y="5024"/>
                    <a:pt x="15854" y="5024"/>
                  </a:cubicBezTo>
                  <a:cubicBezTo>
                    <a:pt x="15682" y="5015"/>
                    <a:pt x="15510" y="5013"/>
                    <a:pt x="15338" y="5008"/>
                  </a:cubicBezTo>
                  <a:cubicBezTo>
                    <a:pt x="15209" y="5005"/>
                    <a:pt x="15078" y="5003"/>
                    <a:pt x="14949" y="5001"/>
                  </a:cubicBezTo>
                  <a:cubicBezTo>
                    <a:pt x="14901" y="5001"/>
                    <a:pt x="14856" y="5000"/>
                    <a:pt x="14807" y="5000"/>
                  </a:cubicBezTo>
                  <a:cubicBezTo>
                    <a:pt x="14787" y="5000"/>
                    <a:pt x="14767" y="5000"/>
                    <a:pt x="14747" y="5000"/>
                  </a:cubicBezTo>
                  <a:cubicBezTo>
                    <a:pt x="14531" y="5000"/>
                    <a:pt x="14317" y="5006"/>
                    <a:pt x="14101" y="5015"/>
                  </a:cubicBezTo>
                  <a:cubicBezTo>
                    <a:pt x="14012" y="5020"/>
                    <a:pt x="13925" y="5023"/>
                    <a:pt x="13837" y="5028"/>
                  </a:cubicBezTo>
                  <a:cubicBezTo>
                    <a:pt x="13558" y="5041"/>
                    <a:pt x="13277" y="5058"/>
                    <a:pt x="12997" y="5070"/>
                  </a:cubicBezTo>
                  <a:cubicBezTo>
                    <a:pt x="12947" y="5071"/>
                    <a:pt x="12897" y="5074"/>
                    <a:pt x="12847" y="5077"/>
                  </a:cubicBezTo>
                  <a:cubicBezTo>
                    <a:pt x="12769" y="5079"/>
                    <a:pt x="12693" y="5081"/>
                    <a:pt x="12618" y="5081"/>
                  </a:cubicBezTo>
                  <a:cubicBezTo>
                    <a:pt x="12517" y="5086"/>
                    <a:pt x="12414" y="5086"/>
                    <a:pt x="12312" y="5086"/>
                  </a:cubicBezTo>
                  <a:cubicBezTo>
                    <a:pt x="12104" y="5084"/>
                    <a:pt x="11894" y="5077"/>
                    <a:pt x="11686" y="5058"/>
                  </a:cubicBezTo>
                  <a:cubicBezTo>
                    <a:pt x="11459" y="5038"/>
                    <a:pt x="11239" y="5003"/>
                    <a:pt x="11019" y="4955"/>
                  </a:cubicBezTo>
                  <a:cubicBezTo>
                    <a:pt x="10855" y="4921"/>
                    <a:pt x="10694" y="4881"/>
                    <a:pt x="10532" y="4842"/>
                  </a:cubicBezTo>
                  <a:lnTo>
                    <a:pt x="10532" y="4841"/>
                  </a:lnTo>
                  <a:cubicBezTo>
                    <a:pt x="10400" y="4806"/>
                    <a:pt x="10270" y="4773"/>
                    <a:pt x="10138" y="4740"/>
                  </a:cubicBezTo>
                  <a:cubicBezTo>
                    <a:pt x="9734" y="4636"/>
                    <a:pt x="9318" y="4580"/>
                    <a:pt x="8913" y="4484"/>
                  </a:cubicBezTo>
                  <a:lnTo>
                    <a:pt x="8910" y="4484"/>
                  </a:lnTo>
                  <a:cubicBezTo>
                    <a:pt x="8874" y="4475"/>
                    <a:pt x="8835" y="4465"/>
                    <a:pt x="8799" y="4455"/>
                  </a:cubicBezTo>
                  <a:cubicBezTo>
                    <a:pt x="8779" y="4449"/>
                    <a:pt x="8764" y="4446"/>
                    <a:pt x="8743" y="4441"/>
                  </a:cubicBezTo>
                  <a:cubicBezTo>
                    <a:pt x="8592" y="4399"/>
                    <a:pt x="8440" y="4353"/>
                    <a:pt x="8289" y="4303"/>
                  </a:cubicBezTo>
                  <a:cubicBezTo>
                    <a:pt x="8133" y="4253"/>
                    <a:pt x="7977" y="4197"/>
                    <a:pt x="7825" y="4138"/>
                  </a:cubicBezTo>
                  <a:cubicBezTo>
                    <a:pt x="7426" y="3985"/>
                    <a:pt x="7035" y="3812"/>
                    <a:pt x="6650" y="3630"/>
                  </a:cubicBezTo>
                  <a:cubicBezTo>
                    <a:pt x="6412" y="3518"/>
                    <a:pt x="6178" y="3405"/>
                    <a:pt x="5946" y="3293"/>
                  </a:cubicBezTo>
                  <a:lnTo>
                    <a:pt x="5768" y="3207"/>
                  </a:lnTo>
                  <a:cubicBezTo>
                    <a:pt x="5552" y="3102"/>
                    <a:pt x="5337" y="2993"/>
                    <a:pt x="5122" y="2881"/>
                  </a:cubicBezTo>
                  <a:cubicBezTo>
                    <a:pt x="4975" y="2810"/>
                    <a:pt x="4832" y="2735"/>
                    <a:pt x="4689" y="2659"/>
                  </a:cubicBezTo>
                  <a:lnTo>
                    <a:pt x="4646" y="2638"/>
                  </a:lnTo>
                  <a:cubicBezTo>
                    <a:pt x="4444" y="2530"/>
                    <a:pt x="4243" y="2423"/>
                    <a:pt x="4044" y="2315"/>
                  </a:cubicBezTo>
                  <a:cubicBezTo>
                    <a:pt x="3667" y="2113"/>
                    <a:pt x="3294" y="1904"/>
                    <a:pt x="2922" y="1695"/>
                  </a:cubicBezTo>
                  <a:lnTo>
                    <a:pt x="2922" y="1692"/>
                  </a:lnTo>
                  <a:cubicBezTo>
                    <a:pt x="2829" y="1640"/>
                    <a:pt x="2732" y="1587"/>
                    <a:pt x="2639" y="1533"/>
                  </a:cubicBezTo>
                  <a:lnTo>
                    <a:pt x="2638" y="1533"/>
                  </a:lnTo>
                  <a:cubicBezTo>
                    <a:pt x="2387" y="1389"/>
                    <a:pt x="2138" y="1245"/>
                    <a:pt x="1887" y="1100"/>
                  </a:cubicBezTo>
                  <a:cubicBezTo>
                    <a:pt x="1725" y="1007"/>
                    <a:pt x="1563" y="911"/>
                    <a:pt x="1402" y="815"/>
                  </a:cubicBezTo>
                  <a:lnTo>
                    <a:pt x="1400" y="815"/>
                  </a:lnTo>
                  <a:cubicBezTo>
                    <a:pt x="1384" y="808"/>
                    <a:pt x="1369" y="799"/>
                    <a:pt x="1355" y="787"/>
                  </a:cubicBezTo>
                  <a:lnTo>
                    <a:pt x="1354" y="787"/>
                  </a:lnTo>
                  <a:cubicBezTo>
                    <a:pt x="1031" y="600"/>
                    <a:pt x="710" y="412"/>
                    <a:pt x="388" y="221"/>
                  </a:cubicBezTo>
                  <a:cubicBezTo>
                    <a:pt x="264" y="148"/>
                    <a:pt x="138" y="75"/>
                    <a:pt x="15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35"/>
            <p:cNvSpPr/>
            <p:nvPr/>
          </p:nvSpPr>
          <p:spPr>
            <a:xfrm>
              <a:off x="1801782" y="2303974"/>
              <a:ext cx="465857" cy="267631"/>
            </a:xfrm>
            <a:custGeom>
              <a:avLst/>
              <a:gdLst/>
              <a:ahLst/>
              <a:cxnLst/>
              <a:rect l="l" t="t" r="r" b="b"/>
              <a:pathLst>
                <a:path w="12216" h="7018" extrusionOk="0">
                  <a:moveTo>
                    <a:pt x="800" y="0"/>
                  </a:moveTo>
                  <a:cubicBezTo>
                    <a:pt x="735" y="0"/>
                    <a:pt x="670" y="3"/>
                    <a:pt x="608" y="9"/>
                  </a:cubicBezTo>
                  <a:cubicBezTo>
                    <a:pt x="433" y="23"/>
                    <a:pt x="277" y="59"/>
                    <a:pt x="174" y="133"/>
                  </a:cubicBezTo>
                  <a:cubicBezTo>
                    <a:pt x="51" y="219"/>
                    <a:pt x="0" y="357"/>
                    <a:pt x="69" y="569"/>
                  </a:cubicBezTo>
                  <a:cubicBezTo>
                    <a:pt x="191" y="940"/>
                    <a:pt x="505" y="1175"/>
                    <a:pt x="863" y="1349"/>
                  </a:cubicBezTo>
                  <a:cubicBezTo>
                    <a:pt x="1194" y="1508"/>
                    <a:pt x="1563" y="1617"/>
                    <a:pt x="1855" y="1726"/>
                  </a:cubicBezTo>
                  <a:cubicBezTo>
                    <a:pt x="2857" y="2105"/>
                    <a:pt x="3516" y="2905"/>
                    <a:pt x="4314" y="3580"/>
                  </a:cubicBezTo>
                  <a:cubicBezTo>
                    <a:pt x="4855" y="4039"/>
                    <a:pt x="5421" y="4467"/>
                    <a:pt x="6024" y="4836"/>
                  </a:cubicBezTo>
                  <a:lnTo>
                    <a:pt x="6024" y="4839"/>
                  </a:lnTo>
                  <a:cubicBezTo>
                    <a:pt x="6102" y="4886"/>
                    <a:pt x="6182" y="4935"/>
                    <a:pt x="6261" y="4979"/>
                  </a:cubicBezTo>
                  <a:cubicBezTo>
                    <a:pt x="6444" y="5091"/>
                    <a:pt x="6629" y="5191"/>
                    <a:pt x="6818" y="5286"/>
                  </a:cubicBezTo>
                  <a:cubicBezTo>
                    <a:pt x="6824" y="5287"/>
                    <a:pt x="6827" y="5290"/>
                    <a:pt x="6833" y="5293"/>
                  </a:cubicBezTo>
                  <a:cubicBezTo>
                    <a:pt x="7010" y="5385"/>
                    <a:pt x="7192" y="5472"/>
                    <a:pt x="7374" y="5555"/>
                  </a:cubicBezTo>
                  <a:cubicBezTo>
                    <a:pt x="7615" y="5667"/>
                    <a:pt x="7859" y="5773"/>
                    <a:pt x="8105" y="5878"/>
                  </a:cubicBezTo>
                  <a:cubicBezTo>
                    <a:pt x="8213" y="5923"/>
                    <a:pt x="8320" y="5968"/>
                    <a:pt x="8428" y="6014"/>
                  </a:cubicBezTo>
                  <a:cubicBezTo>
                    <a:pt x="9020" y="6257"/>
                    <a:pt x="9620" y="6490"/>
                    <a:pt x="10215" y="6730"/>
                  </a:cubicBezTo>
                  <a:cubicBezTo>
                    <a:pt x="10450" y="6825"/>
                    <a:pt x="10681" y="6921"/>
                    <a:pt x="10916" y="7017"/>
                  </a:cubicBezTo>
                  <a:lnTo>
                    <a:pt x="10940" y="6917"/>
                  </a:lnTo>
                  <a:cubicBezTo>
                    <a:pt x="10669" y="6809"/>
                    <a:pt x="10401" y="6703"/>
                    <a:pt x="10132" y="6596"/>
                  </a:cubicBezTo>
                  <a:cubicBezTo>
                    <a:pt x="10120" y="6590"/>
                    <a:pt x="10108" y="6587"/>
                    <a:pt x="10096" y="6581"/>
                  </a:cubicBezTo>
                  <a:cubicBezTo>
                    <a:pt x="9514" y="6351"/>
                    <a:pt x="8937" y="6117"/>
                    <a:pt x="8359" y="5880"/>
                  </a:cubicBezTo>
                  <a:cubicBezTo>
                    <a:pt x="8296" y="5853"/>
                    <a:pt x="8236" y="5829"/>
                    <a:pt x="8173" y="5803"/>
                  </a:cubicBezTo>
                  <a:cubicBezTo>
                    <a:pt x="8138" y="5789"/>
                    <a:pt x="8108" y="5777"/>
                    <a:pt x="8074" y="5763"/>
                  </a:cubicBezTo>
                  <a:cubicBezTo>
                    <a:pt x="7839" y="5664"/>
                    <a:pt x="7605" y="5562"/>
                    <a:pt x="7373" y="5452"/>
                  </a:cubicBezTo>
                  <a:cubicBezTo>
                    <a:pt x="7356" y="5448"/>
                    <a:pt x="7337" y="5438"/>
                    <a:pt x="7320" y="5428"/>
                  </a:cubicBezTo>
                  <a:cubicBezTo>
                    <a:pt x="7277" y="5407"/>
                    <a:pt x="7234" y="5387"/>
                    <a:pt x="7191" y="5366"/>
                  </a:cubicBezTo>
                  <a:lnTo>
                    <a:pt x="7190" y="5365"/>
                  </a:lnTo>
                  <a:cubicBezTo>
                    <a:pt x="7061" y="5306"/>
                    <a:pt x="6934" y="5243"/>
                    <a:pt x="6810" y="5178"/>
                  </a:cubicBezTo>
                  <a:lnTo>
                    <a:pt x="6810" y="5177"/>
                  </a:lnTo>
                  <a:cubicBezTo>
                    <a:pt x="6618" y="5079"/>
                    <a:pt x="6430" y="4976"/>
                    <a:pt x="6244" y="4869"/>
                  </a:cubicBezTo>
                  <a:cubicBezTo>
                    <a:pt x="6136" y="4806"/>
                    <a:pt x="6030" y="4741"/>
                    <a:pt x="5923" y="4677"/>
                  </a:cubicBezTo>
                  <a:lnTo>
                    <a:pt x="5923" y="4675"/>
                  </a:lnTo>
                  <a:cubicBezTo>
                    <a:pt x="5921" y="4675"/>
                    <a:pt x="5921" y="4674"/>
                    <a:pt x="5921" y="4674"/>
                  </a:cubicBezTo>
                  <a:cubicBezTo>
                    <a:pt x="5771" y="4581"/>
                    <a:pt x="5622" y="4483"/>
                    <a:pt x="5474" y="4380"/>
                  </a:cubicBezTo>
                  <a:cubicBezTo>
                    <a:pt x="4667" y="3811"/>
                    <a:pt x="3976" y="3137"/>
                    <a:pt x="3242" y="2485"/>
                  </a:cubicBezTo>
                  <a:cubicBezTo>
                    <a:pt x="2653" y="1965"/>
                    <a:pt x="2017" y="1714"/>
                    <a:pt x="1295" y="1435"/>
                  </a:cubicBezTo>
                  <a:cubicBezTo>
                    <a:pt x="1173" y="1387"/>
                    <a:pt x="1035" y="1331"/>
                    <a:pt x="899" y="1265"/>
                  </a:cubicBezTo>
                  <a:cubicBezTo>
                    <a:pt x="628" y="1136"/>
                    <a:pt x="364" y="964"/>
                    <a:pt x="234" y="719"/>
                  </a:cubicBezTo>
                  <a:cubicBezTo>
                    <a:pt x="119" y="504"/>
                    <a:pt x="162" y="363"/>
                    <a:pt x="277" y="271"/>
                  </a:cubicBezTo>
                  <a:cubicBezTo>
                    <a:pt x="379" y="188"/>
                    <a:pt x="542" y="146"/>
                    <a:pt x="697" y="126"/>
                  </a:cubicBezTo>
                  <a:cubicBezTo>
                    <a:pt x="784" y="116"/>
                    <a:pt x="870" y="110"/>
                    <a:pt x="942" y="110"/>
                  </a:cubicBezTo>
                  <a:lnTo>
                    <a:pt x="981" y="110"/>
                  </a:lnTo>
                  <a:cubicBezTo>
                    <a:pt x="1325" y="116"/>
                    <a:pt x="1667" y="155"/>
                    <a:pt x="2005" y="205"/>
                  </a:cubicBezTo>
                  <a:cubicBezTo>
                    <a:pt x="3006" y="357"/>
                    <a:pt x="3982" y="589"/>
                    <a:pt x="4991" y="668"/>
                  </a:cubicBezTo>
                  <a:cubicBezTo>
                    <a:pt x="5993" y="747"/>
                    <a:pt x="6996" y="761"/>
                    <a:pt x="7994" y="863"/>
                  </a:cubicBezTo>
                  <a:cubicBezTo>
                    <a:pt x="9418" y="1007"/>
                    <a:pt x="10827" y="1280"/>
                    <a:pt x="12203" y="1673"/>
                  </a:cubicBezTo>
                  <a:lnTo>
                    <a:pt x="12216" y="1615"/>
                  </a:lnTo>
                  <a:cubicBezTo>
                    <a:pt x="10980" y="1255"/>
                    <a:pt x="9715" y="992"/>
                    <a:pt x="8431" y="834"/>
                  </a:cubicBezTo>
                  <a:cubicBezTo>
                    <a:pt x="7290" y="695"/>
                    <a:pt x="6139" y="676"/>
                    <a:pt x="4998" y="585"/>
                  </a:cubicBezTo>
                  <a:cubicBezTo>
                    <a:pt x="3869" y="497"/>
                    <a:pt x="2778" y="205"/>
                    <a:pt x="1654" y="74"/>
                  </a:cubicBezTo>
                  <a:cubicBezTo>
                    <a:pt x="1507" y="59"/>
                    <a:pt x="1184" y="6"/>
                    <a:pt x="869" y="1"/>
                  </a:cubicBezTo>
                  <a:cubicBezTo>
                    <a:pt x="846" y="1"/>
                    <a:pt x="823" y="0"/>
                    <a:pt x="800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35"/>
            <p:cNvSpPr/>
            <p:nvPr/>
          </p:nvSpPr>
          <p:spPr>
            <a:xfrm>
              <a:off x="1966330" y="2359840"/>
              <a:ext cx="294745" cy="177137"/>
            </a:xfrm>
            <a:custGeom>
              <a:avLst/>
              <a:gdLst/>
              <a:ahLst/>
              <a:cxnLst/>
              <a:rect l="l" t="t" r="r" b="b"/>
              <a:pathLst>
                <a:path w="7729" h="4645" extrusionOk="0">
                  <a:moveTo>
                    <a:pt x="1069" y="0"/>
                  </a:moveTo>
                  <a:cubicBezTo>
                    <a:pt x="794" y="0"/>
                    <a:pt x="497" y="37"/>
                    <a:pt x="293" y="156"/>
                  </a:cubicBezTo>
                  <a:cubicBezTo>
                    <a:pt x="222" y="197"/>
                    <a:pt x="160" y="248"/>
                    <a:pt x="117" y="312"/>
                  </a:cubicBezTo>
                  <a:cubicBezTo>
                    <a:pt x="30" y="441"/>
                    <a:pt x="14" y="617"/>
                    <a:pt x="108" y="861"/>
                  </a:cubicBezTo>
                  <a:cubicBezTo>
                    <a:pt x="269" y="1277"/>
                    <a:pt x="725" y="1562"/>
                    <a:pt x="1090" y="1784"/>
                  </a:cubicBezTo>
                  <a:cubicBezTo>
                    <a:pt x="1526" y="2049"/>
                    <a:pt x="1967" y="2314"/>
                    <a:pt x="2412" y="2571"/>
                  </a:cubicBezTo>
                  <a:cubicBezTo>
                    <a:pt x="2532" y="2641"/>
                    <a:pt x="2651" y="2708"/>
                    <a:pt x="2770" y="2777"/>
                  </a:cubicBezTo>
                  <a:lnTo>
                    <a:pt x="2791" y="2787"/>
                  </a:lnTo>
                  <a:cubicBezTo>
                    <a:pt x="4096" y="3523"/>
                    <a:pt x="5429" y="4127"/>
                    <a:pt x="6814" y="4645"/>
                  </a:cubicBezTo>
                  <a:lnTo>
                    <a:pt x="6830" y="4580"/>
                  </a:lnTo>
                  <a:cubicBezTo>
                    <a:pt x="5814" y="4196"/>
                    <a:pt x="4817" y="3776"/>
                    <a:pt x="3845" y="3266"/>
                  </a:cubicBezTo>
                  <a:cubicBezTo>
                    <a:pt x="3482" y="3075"/>
                    <a:pt x="3125" y="2879"/>
                    <a:pt x="2773" y="2673"/>
                  </a:cubicBezTo>
                  <a:cubicBezTo>
                    <a:pt x="2651" y="2605"/>
                    <a:pt x="2529" y="2534"/>
                    <a:pt x="2407" y="2462"/>
                  </a:cubicBezTo>
                  <a:cubicBezTo>
                    <a:pt x="2242" y="2365"/>
                    <a:pt x="2075" y="2264"/>
                    <a:pt x="1910" y="2164"/>
                  </a:cubicBezTo>
                  <a:cubicBezTo>
                    <a:pt x="1516" y="1926"/>
                    <a:pt x="1097" y="1728"/>
                    <a:pt x="728" y="1449"/>
                  </a:cubicBezTo>
                  <a:cubicBezTo>
                    <a:pt x="432" y="1225"/>
                    <a:pt x="1" y="715"/>
                    <a:pt x="169" y="372"/>
                  </a:cubicBezTo>
                  <a:cubicBezTo>
                    <a:pt x="203" y="305"/>
                    <a:pt x="259" y="243"/>
                    <a:pt x="345" y="193"/>
                  </a:cubicBezTo>
                  <a:cubicBezTo>
                    <a:pt x="384" y="169"/>
                    <a:pt x="429" y="149"/>
                    <a:pt x="481" y="129"/>
                  </a:cubicBezTo>
                  <a:cubicBezTo>
                    <a:pt x="636" y="71"/>
                    <a:pt x="806" y="50"/>
                    <a:pt x="980" y="50"/>
                  </a:cubicBezTo>
                  <a:cubicBezTo>
                    <a:pt x="1259" y="50"/>
                    <a:pt x="1548" y="104"/>
                    <a:pt x="1800" y="150"/>
                  </a:cubicBezTo>
                  <a:cubicBezTo>
                    <a:pt x="2854" y="344"/>
                    <a:pt x="3884" y="536"/>
                    <a:pt x="4956" y="627"/>
                  </a:cubicBezTo>
                  <a:cubicBezTo>
                    <a:pt x="5615" y="685"/>
                    <a:pt x="6278" y="735"/>
                    <a:pt x="6932" y="824"/>
                  </a:cubicBezTo>
                  <a:cubicBezTo>
                    <a:pt x="6933" y="825"/>
                    <a:pt x="6933" y="825"/>
                    <a:pt x="6936" y="825"/>
                  </a:cubicBezTo>
                  <a:cubicBezTo>
                    <a:pt x="7015" y="837"/>
                    <a:pt x="7090" y="847"/>
                    <a:pt x="7167" y="858"/>
                  </a:cubicBezTo>
                  <a:cubicBezTo>
                    <a:pt x="7260" y="873"/>
                    <a:pt x="7353" y="888"/>
                    <a:pt x="7447" y="904"/>
                  </a:cubicBezTo>
                  <a:cubicBezTo>
                    <a:pt x="7454" y="907"/>
                    <a:pt x="7462" y="907"/>
                    <a:pt x="7469" y="908"/>
                  </a:cubicBezTo>
                  <a:cubicBezTo>
                    <a:pt x="7541" y="920"/>
                    <a:pt x="7610" y="933"/>
                    <a:pt x="7677" y="946"/>
                  </a:cubicBezTo>
                  <a:cubicBezTo>
                    <a:pt x="7687" y="950"/>
                    <a:pt x="7699" y="951"/>
                    <a:pt x="7710" y="953"/>
                  </a:cubicBezTo>
                  <a:lnTo>
                    <a:pt x="7729" y="873"/>
                  </a:lnTo>
                  <a:cubicBezTo>
                    <a:pt x="7713" y="868"/>
                    <a:pt x="7697" y="865"/>
                    <a:pt x="7682" y="864"/>
                  </a:cubicBezTo>
                  <a:cubicBezTo>
                    <a:pt x="7617" y="851"/>
                    <a:pt x="7548" y="838"/>
                    <a:pt x="7484" y="828"/>
                  </a:cubicBezTo>
                  <a:cubicBezTo>
                    <a:pt x="7464" y="824"/>
                    <a:pt x="7445" y="821"/>
                    <a:pt x="7425" y="818"/>
                  </a:cubicBezTo>
                  <a:cubicBezTo>
                    <a:pt x="7332" y="801"/>
                    <a:pt x="7239" y="787"/>
                    <a:pt x="7146" y="772"/>
                  </a:cubicBezTo>
                  <a:cubicBezTo>
                    <a:pt x="6803" y="722"/>
                    <a:pt x="6458" y="682"/>
                    <a:pt x="6112" y="649"/>
                  </a:cubicBezTo>
                  <a:lnTo>
                    <a:pt x="6108" y="649"/>
                  </a:lnTo>
                  <a:cubicBezTo>
                    <a:pt x="6106" y="649"/>
                    <a:pt x="6102" y="646"/>
                    <a:pt x="6101" y="646"/>
                  </a:cubicBezTo>
                  <a:cubicBezTo>
                    <a:pt x="5856" y="623"/>
                    <a:pt x="5608" y="603"/>
                    <a:pt x="5363" y="582"/>
                  </a:cubicBezTo>
                  <a:cubicBezTo>
                    <a:pt x="4507" y="513"/>
                    <a:pt x="3644" y="448"/>
                    <a:pt x="2799" y="288"/>
                  </a:cubicBezTo>
                  <a:cubicBezTo>
                    <a:pt x="2374" y="209"/>
                    <a:pt x="1957" y="93"/>
                    <a:pt x="1529" y="33"/>
                  </a:cubicBezTo>
                  <a:cubicBezTo>
                    <a:pt x="1402" y="15"/>
                    <a:pt x="1240" y="0"/>
                    <a:pt x="1069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35"/>
            <p:cNvSpPr/>
            <p:nvPr/>
          </p:nvSpPr>
          <p:spPr>
            <a:xfrm>
              <a:off x="1224397" y="2051184"/>
              <a:ext cx="1066407" cy="222861"/>
            </a:xfrm>
            <a:custGeom>
              <a:avLst/>
              <a:gdLst/>
              <a:ahLst/>
              <a:cxnLst/>
              <a:rect l="l" t="t" r="r" b="b"/>
              <a:pathLst>
                <a:path w="27964" h="5844" extrusionOk="0">
                  <a:moveTo>
                    <a:pt x="15" y="0"/>
                  </a:moveTo>
                  <a:lnTo>
                    <a:pt x="1" y="50"/>
                  </a:lnTo>
                  <a:cubicBezTo>
                    <a:pt x="153" y="115"/>
                    <a:pt x="307" y="179"/>
                    <a:pt x="459" y="244"/>
                  </a:cubicBezTo>
                  <a:lnTo>
                    <a:pt x="461" y="244"/>
                  </a:lnTo>
                  <a:lnTo>
                    <a:pt x="1096" y="512"/>
                  </a:lnTo>
                  <a:lnTo>
                    <a:pt x="1097" y="512"/>
                  </a:lnTo>
                  <a:cubicBezTo>
                    <a:pt x="1493" y="678"/>
                    <a:pt x="1888" y="847"/>
                    <a:pt x="2285" y="1012"/>
                  </a:cubicBezTo>
                  <a:lnTo>
                    <a:pt x="3091" y="1350"/>
                  </a:lnTo>
                  <a:cubicBezTo>
                    <a:pt x="3155" y="1378"/>
                    <a:pt x="3218" y="1402"/>
                    <a:pt x="3283" y="1431"/>
                  </a:cubicBezTo>
                  <a:lnTo>
                    <a:pt x="3284" y="1431"/>
                  </a:lnTo>
                  <a:cubicBezTo>
                    <a:pt x="3396" y="1476"/>
                    <a:pt x="3506" y="1522"/>
                    <a:pt x="3618" y="1570"/>
                  </a:cubicBezTo>
                  <a:cubicBezTo>
                    <a:pt x="3690" y="1600"/>
                    <a:pt x="3759" y="1630"/>
                    <a:pt x="3830" y="1658"/>
                  </a:cubicBezTo>
                  <a:lnTo>
                    <a:pt x="3830" y="1660"/>
                  </a:lnTo>
                  <a:cubicBezTo>
                    <a:pt x="3880" y="1681"/>
                    <a:pt x="3931" y="1701"/>
                    <a:pt x="3981" y="1723"/>
                  </a:cubicBezTo>
                  <a:lnTo>
                    <a:pt x="3981" y="1724"/>
                  </a:lnTo>
                  <a:cubicBezTo>
                    <a:pt x="4103" y="1775"/>
                    <a:pt x="4227" y="1828"/>
                    <a:pt x="4349" y="1878"/>
                  </a:cubicBezTo>
                  <a:cubicBezTo>
                    <a:pt x="4386" y="1895"/>
                    <a:pt x="4428" y="1911"/>
                    <a:pt x="4465" y="1928"/>
                  </a:cubicBezTo>
                  <a:cubicBezTo>
                    <a:pt x="4748" y="2045"/>
                    <a:pt x="5031" y="2169"/>
                    <a:pt x="5314" y="2291"/>
                  </a:cubicBezTo>
                  <a:lnTo>
                    <a:pt x="5314" y="2293"/>
                  </a:lnTo>
                  <a:cubicBezTo>
                    <a:pt x="5350" y="2308"/>
                    <a:pt x="5385" y="2324"/>
                    <a:pt x="5421" y="2339"/>
                  </a:cubicBezTo>
                  <a:cubicBezTo>
                    <a:pt x="5782" y="2497"/>
                    <a:pt x="6144" y="2655"/>
                    <a:pt x="6509" y="2809"/>
                  </a:cubicBezTo>
                  <a:cubicBezTo>
                    <a:pt x="6704" y="2892"/>
                    <a:pt x="6902" y="2976"/>
                    <a:pt x="7098" y="3054"/>
                  </a:cubicBezTo>
                  <a:lnTo>
                    <a:pt x="7101" y="3054"/>
                  </a:lnTo>
                  <a:cubicBezTo>
                    <a:pt x="7528" y="3229"/>
                    <a:pt x="7961" y="3394"/>
                    <a:pt x="8398" y="3540"/>
                  </a:cubicBezTo>
                  <a:cubicBezTo>
                    <a:pt x="8477" y="3569"/>
                    <a:pt x="8556" y="3595"/>
                    <a:pt x="8635" y="3619"/>
                  </a:cubicBezTo>
                  <a:cubicBezTo>
                    <a:pt x="9145" y="3781"/>
                    <a:pt x="9661" y="3920"/>
                    <a:pt x="10184" y="4018"/>
                  </a:cubicBezTo>
                  <a:cubicBezTo>
                    <a:pt x="10535" y="4085"/>
                    <a:pt x="10888" y="4129"/>
                    <a:pt x="11240" y="4154"/>
                  </a:cubicBezTo>
                  <a:cubicBezTo>
                    <a:pt x="11257" y="4157"/>
                    <a:pt x="11273" y="4158"/>
                    <a:pt x="11290" y="4158"/>
                  </a:cubicBezTo>
                  <a:cubicBezTo>
                    <a:pt x="11474" y="4172"/>
                    <a:pt x="11656" y="4181"/>
                    <a:pt x="11839" y="4188"/>
                  </a:cubicBezTo>
                  <a:cubicBezTo>
                    <a:pt x="11881" y="4188"/>
                    <a:pt x="11919" y="4190"/>
                    <a:pt x="11961" y="4190"/>
                  </a:cubicBezTo>
                  <a:cubicBezTo>
                    <a:pt x="12060" y="4194"/>
                    <a:pt x="12156" y="4195"/>
                    <a:pt x="12253" y="4195"/>
                  </a:cubicBezTo>
                  <a:lnTo>
                    <a:pt x="12308" y="4195"/>
                  </a:lnTo>
                  <a:cubicBezTo>
                    <a:pt x="12324" y="4195"/>
                    <a:pt x="12340" y="4195"/>
                    <a:pt x="12356" y="4195"/>
                  </a:cubicBezTo>
                  <a:cubicBezTo>
                    <a:pt x="12844" y="4195"/>
                    <a:pt x="13333" y="4174"/>
                    <a:pt x="13823" y="4151"/>
                  </a:cubicBezTo>
                  <a:cubicBezTo>
                    <a:pt x="13917" y="4147"/>
                    <a:pt x="14016" y="4144"/>
                    <a:pt x="14111" y="4137"/>
                  </a:cubicBezTo>
                  <a:lnTo>
                    <a:pt x="14112" y="4137"/>
                  </a:lnTo>
                  <a:cubicBezTo>
                    <a:pt x="14721" y="4107"/>
                    <a:pt x="15328" y="4076"/>
                    <a:pt x="15934" y="4076"/>
                  </a:cubicBezTo>
                  <a:cubicBezTo>
                    <a:pt x="16006" y="4076"/>
                    <a:pt x="16077" y="4077"/>
                    <a:pt x="16149" y="4078"/>
                  </a:cubicBezTo>
                  <a:cubicBezTo>
                    <a:pt x="16599" y="4081"/>
                    <a:pt x="17049" y="4104"/>
                    <a:pt x="17499" y="4141"/>
                  </a:cubicBezTo>
                  <a:lnTo>
                    <a:pt x="17503" y="4141"/>
                  </a:lnTo>
                  <a:cubicBezTo>
                    <a:pt x="17531" y="4144"/>
                    <a:pt x="17558" y="4145"/>
                    <a:pt x="17582" y="4149"/>
                  </a:cubicBezTo>
                  <a:cubicBezTo>
                    <a:pt x="18091" y="4192"/>
                    <a:pt x="18600" y="4253"/>
                    <a:pt x="19109" y="4324"/>
                  </a:cubicBezTo>
                  <a:cubicBezTo>
                    <a:pt x="19154" y="4330"/>
                    <a:pt x="19197" y="4336"/>
                    <a:pt x="19240" y="4343"/>
                  </a:cubicBezTo>
                  <a:cubicBezTo>
                    <a:pt x="19359" y="4359"/>
                    <a:pt x="19478" y="4374"/>
                    <a:pt x="19599" y="4395"/>
                  </a:cubicBezTo>
                  <a:cubicBezTo>
                    <a:pt x="19652" y="4402"/>
                    <a:pt x="19706" y="4410"/>
                    <a:pt x="19759" y="4417"/>
                  </a:cubicBezTo>
                  <a:cubicBezTo>
                    <a:pt x="20704" y="4562"/>
                    <a:pt x="21644" y="4734"/>
                    <a:pt x="22577" y="4889"/>
                  </a:cubicBezTo>
                  <a:cubicBezTo>
                    <a:pt x="23877" y="5103"/>
                    <a:pt x="25171" y="5329"/>
                    <a:pt x="26467" y="5565"/>
                  </a:cubicBezTo>
                  <a:cubicBezTo>
                    <a:pt x="26468" y="5565"/>
                    <a:pt x="26471" y="5565"/>
                    <a:pt x="26473" y="5568"/>
                  </a:cubicBezTo>
                  <a:cubicBezTo>
                    <a:pt x="26782" y="5626"/>
                    <a:pt x="27095" y="5683"/>
                    <a:pt x="27403" y="5742"/>
                  </a:cubicBezTo>
                  <a:cubicBezTo>
                    <a:pt x="27583" y="5776"/>
                    <a:pt x="27761" y="5808"/>
                    <a:pt x="27940" y="5844"/>
                  </a:cubicBezTo>
                  <a:lnTo>
                    <a:pt x="27963" y="5747"/>
                  </a:lnTo>
                  <a:cubicBezTo>
                    <a:pt x="27820" y="5717"/>
                    <a:pt x="27676" y="5692"/>
                    <a:pt x="27533" y="5664"/>
                  </a:cubicBezTo>
                  <a:lnTo>
                    <a:pt x="27529" y="5664"/>
                  </a:lnTo>
                  <a:cubicBezTo>
                    <a:pt x="26741" y="5512"/>
                    <a:pt x="25955" y="5369"/>
                    <a:pt x="25164" y="5229"/>
                  </a:cubicBezTo>
                  <a:cubicBezTo>
                    <a:pt x="24569" y="5125"/>
                    <a:pt x="23972" y="5021"/>
                    <a:pt x="23375" y="4921"/>
                  </a:cubicBezTo>
                  <a:lnTo>
                    <a:pt x="23256" y="4899"/>
                  </a:lnTo>
                  <a:cubicBezTo>
                    <a:pt x="23239" y="4898"/>
                    <a:pt x="23222" y="4893"/>
                    <a:pt x="23203" y="4892"/>
                  </a:cubicBezTo>
                  <a:cubicBezTo>
                    <a:pt x="23043" y="4865"/>
                    <a:pt x="22884" y="4839"/>
                    <a:pt x="22725" y="4810"/>
                  </a:cubicBezTo>
                  <a:lnTo>
                    <a:pt x="22723" y="4810"/>
                  </a:lnTo>
                  <a:cubicBezTo>
                    <a:pt x="21737" y="4642"/>
                    <a:pt x="20750" y="4470"/>
                    <a:pt x="19759" y="4326"/>
                  </a:cubicBezTo>
                  <a:cubicBezTo>
                    <a:pt x="19703" y="4317"/>
                    <a:pt x="19649" y="4309"/>
                    <a:pt x="19593" y="4301"/>
                  </a:cubicBezTo>
                  <a:cubicBezTo>
                    <a:pt x="18856" y="4194"/>
                    <a:pt x="18117" y="4105"/>
                    <a:pt x="17377" y="4043"/>
                  </a:cubicBezTo>
                  <a:cubicBezTo>
                    <a:pt x="16967" y="4008"/>
                    <a:pt x="16557" y="3994"/>
                    <a:pt x="16146" y="3994"/>
                  </a:cubicBezTo>
                  <a:cubicBezTo>
                    <a:pt x="15438" y="3994"/>
                    <a:pt x="14729" y="4034"/>
                    <a:pt x="14021" y="4068"/>
                  </a:cubicBezTo>
                  <a:cubicBezTo>
                    <a:pt x="13942" y="4072"/>
                    <a:pt x="13862" y="4075"/>
                    <a:pt x="13781" y="4079"/>
                  </a:cubicBezTo>
                  <a:cubicBezTo>
                    <a:pt x="13333" y="4099"/>
                    <a:pt x="12885" y="4117"/>
                    <a:pt x="12437" y="4117"/>
                  </a:cubicBezTo>
                  <a:cubicBezTo>
                    <a:pt x="12377" y="4117"/>
                    <a:pt x="12317" y="4117"/>
                    <a:pt x="12258" y="4116"/>
                  </a:cubicBezTo>
                  <a:cubicBezTo>
                    <a:pt x="12253" y="4117"/>
                    <a:pt x="12248" y="4118"/>
                    <a:pt x="12243" y="4118"/>
                  </a:cubicBezTo>
                  <a:cubicBezTo>
                    <a:pt x="12237" y="4118"/>
                    <a:pt x="12232" y="4117"/>
                    <a:pt x="12228" y="4116"/>
                  </a:cubicBezTo>
                  <a:cubicBezTo>
                    <a:pt x="12129" y="4116"/>
                    <a:pt x="12031" y="4115"/>
                    <a:pt x="11934" y="4111"/>
                  </a:cubicBezTo>
                  <a:cubicBezTo>
                    <a:pt x="11897" y="4111"/>
                    <a:pt x="11856" y="4109"/>
                    <a:pt x="11819" y="4108"/>
                  </a:cubicBezTo>
                  <a:cubicBezTo>
                    <a:pt x="11633" y="4102"/>
                    <a:pt x="11445" y="4094"/>
                    <a:pt x="11259" y="4076"/>
                  </a:cubicBezTo>
                  <a:cubicBezTo>
                    <a:pt x="11243" y="4076"/>
                    <a:pt x="11229" y="4075"/>
                    <a:pt x="11211" y="4073"/>
                  </a:cubicBezTo>
                  <a:cubicBezTo>
                    <a:pt x="11171" y="4072"/>
                    <a:pt x="11128" y="4068"/>
                    <a:pt x="11087" y="4065"/>
                  </a:cubicBezTo>
                  <a:cubicBezTo>
                    <a:pt x="10227" y="3987"/>
                    <a:pt x="9397" y="3781"/>
                    <a:pt x="8584" y="3515"/>
                  </a:cubicBezTo>
                  <a:lnTo>
                    <a:pt x="8584" y="3513"/>
                  </a:lnTo>
                  <a:cubicBezTo>
                    <a:pt x="8500" y="3486"/>
                    <a:pt x="8415" y="3457"/>
                    <a:pt x="8331" y="3429"/>
                  </a:cubicBezTo>
                  <a:cubicBezTo>
                    <a:pt x="7949" y="3295"/>
                    <a:pt x="7570" y="3149"/>
                    <a:pt x="7191" y="2997"/>
                  </a:cubicBezTo>
                  <a:lnTo>
                    <a:pt x="7191" y="2994"/>
                  </a:lnTo>
                  <a:cubicBezTo>
                    <a:pt x="6945" y="2897"/>
                    <a:pt x="6700" y="2795"/>
                    <a:pt x="6456" y="2690"/>
                  </a:cubicBezTo>
                  <a:cubicBezTo>
                    <a:pt x="6085" y="2537"/>
                    <a:pt x="5715" y="2377"/>
                    <a:pt x="5348" y="2225"/>
                  </a:cubicBezTo>
                  <a:cubicBezTo>
                    <a:pt x="5347" y="2225"/>
                    <a:pt x="5347" y="2223"/>
                    <a:pt x="5345" y="2223"/>
                  </a:cubicBezTo>
                  <a:cubicBezTo>
                    <a:pt x="5321" y="2215"/>
                    <a:pt x="5294" y="2202"/>
                    <a:pt x="5271" y="2193"/>
                  </a:cubicBezTo>
                  <a:cubicBezTo>
                    <a:pt x="4951" y="2057"/>
                    <a:pt x="4629" y="1922"/>
                    <a:pt x="4306" y="1787"/>
                  </a:cubicBezTo>
                  <a:cubicBezTo>
                    <a:pt x="4186" y="1736"/>
                    <a:pt x="4067" y="1687"/>
                    <a:pt x="3948" y="1637"/>
                  </a:cubicBezTo>
                  <a:cubicBezTo>
                    <a:pt x="3893" y="1615"/>
                    <a:pt x="3837" y="1593"/>
                    <a:pt x="3786" y="1571"/>
                  </a:cubicBezTo>
                  <a:lnTo>
                    <a:pt x="3786" y="1570"/>
                  </a:lnTo>
                  <a:cubicBezTo>
                    <a:pt x="3754" y="1557"/>
                    <a:pt x="3721" y="1542"/>
                    <a:pt x="3690" y="1529"/>
                  </a:cubicBezTo>
                  <a:cubicBezTo>
                    <a:pt x="3601" y="1492"/>
                    <a:pt x="3512" y="1455"/>
                    <a:pt x="3422" y="1419"/>
                  </a:cubicBezTo>
                  <a:lnTo>
                    <a:pt x="3420" y="1419"/>
                  </a:lnTo>
                  <a:cubicBezTo>
                    <a:pt x="3300" y="1366"/>
                    <a:pt x="3184" y="1319"/>
                    <a:pt x="3064" y="1269"/>
                  </a:cubicBezTo>
                  <a:cubicBezTo>
                    <a:pt x="2794" y="1155"/>
                    <a:pt x="2523" y="1042"/>
                    <a:pt x="2251" y="929"/>
                  </a:cubicBezTo>
                  <a:cubicBezTo>
                    <a:pt x="1900" y="783"/>
                    <a:pt x="1544" y="635"/>
                    <a:pt x="1192" y="489"/>
                  </a:cubicBezTo>
                  <a:cubicBezTo>
                    <a:pt x="990" y="404"/>
                    <a:pt x="785" y="320"/>
                    <a:pt x="583" y="237"/>
                  </a:cubicBezTo>
                  <a:cubicBezTo>
                    <a:pt x="395" y="158"/>
                    <a:pt x="204" y="79"/>
                    <a:pt x="15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35"/>
            <p:cNvSpPr/>
            <p:nvPr/>
          </p:nvSpPr>
          <p:spPr>
            <a:xfrm>
              <a:off x="1248574" y="1975374"/>
              <a:ext cx="1077466" cy="165582"/>
            </a:xfrm>
            <a:custGeom>
              <a:avLst/>
              <a:gdLst/>
              <a:ahLst/>
              <a:cxnLst/>
              <a:rect l="l" t="t" r="r" b="b"/>
              <a:pathLst>
                <a:path w="28254" h="4342" extrusionOk="0">
                  <a:moveTo>
                    <a:pt x="12" y="0"/>
                  </a:moveTo>
                  <a:lnTo>
                    <a:pt x="0" y="36"/>
                  </a:lnTo>
                  <a:cubicBezTo>
                    <a:pt x="208" y="122"/>
                    <a:pt x="420" y="208"/>
                    <a:pt x="628" y="294"/>
                  </a:cubicBezTo>
                  <a:lnTo>
                    <a:pt x="628" y="297"/>
                  </a:lnTo>
                  <a:cubicBezTo>
                    <a:pt x="953" y="430"/>
                    <a:pt x="1280" y="564"/>
                    <a:pt x="1605" y="700"/>
                  </a:cubicBezTo>
                  <a:lnTo>
                    <a:pt x="1934" y="834"/>
                  </a:lnTo>
                  <a:lnTo>
                    <a:pt x="1934" y="836"/>
                  </a:lnTo>
                  <a:cubicBezTo>
                    <a:pt x="2070" y="889"/>
                    <a:pt x="2202" y="945"/>
                    <a:pt x="2338" y="1001"/>
                  </a:cubicBezTo>
                  <a:cubicBezTo>
                    <a:pt x="2379" y="1018"/>
                    <a:pt x="2419" y="1035"/>
                    <a:pt x="2458" y="1051"/>
                  </a:cubicBezTo>
                  <a:cubicBezTo>
                    <a:pt x="3279" y="1389"/>
                    <a:pt x="4098" y="1727"/>
                    <a:pt x="4918" y="2064"/>
                  </a:cubicBezTo>
                  <a:cubicBezTo>
                    <a:pt x="5841" y="2444"/>
                    <a:pt x="6765" y="2864"/>
                    <a:pt x="7737" y="3108"/>
                  </a:cubicBezTo>
                  <a:cubicBezTo>
                    <a:pt x="7978" y="3168"/>
                    <a:pt x="8220" y="3217"/>
                    <a:pt x="8465" y="3257"/>
                  </a:cubicBezTo>
                  <a:cubicBezTo>
                    <a:pt x="8468" y="3257"/>
                    <a:pt x="8471" y="3257"/>
                    <a:pt x="8475" y="3258"/>
                  </a:cubicBezTo>
                  <a:lnTo>
                    <a:pt x="8476" y="3258"/>
                  </a:lnTo>
                  <a:cubicBezTo>
                    <a:pt x="8805" y="3310"/>
                    <a:pt x="9136" y="3350"/>
                    <a:pt x="9467" y="3387"/>
                  </a:cubicBezTo>
                  <a:lnTo>
                    <a:pt x="9468" y="3387"/>
                  </a:lnTo>
                  <a:cubicBezTo>
                    <a:pt x="9666" y="3409"/>
                    <a:pt x="9862" y="3432"/>
                    <a:pt x="10060" y="3454"/>
                  </a:cubicBezTo>
                  <a:cubicBezTo>
                    <a:pt x="10278" y="3482"/>
                    <a:pt x="10497" y="3512"/>
                    <a:pt x="10715" y="3550"/>
                  </a:cubicBezTo>
                  <a:cubicBezTo>
                    <a:pt x="10934" y="3586"/>
                    <a:pt x="11149" y="3619"/>
                    <a:pt x="11360" y="3648"/>
                  </a:cubicBezTo>
                  <a:lnTo>
                    <a:pt x="11366" y="3648"/>
                  </a:lnTo>
                  <a:cubicBezTo>
                    <a:pt x="11440" y="3658"/>
                    <a:pt x="11512" y="3668"/>
                    <a:pt x="11585" y="3675"/>
                  </a:cubicBezTo>
                  <a:cubicBezTo>
                    <a:pt x="11816" y="3702"/>
                    <a:pt x="12047" y="3724"/>
                    <a:pt x="12280" y="3737"/>
                  </a:cubicBezTo>
                  <a:cubicBezTo>
                    <a:pt x="12449" y="3746"/>
                    <a:pt x="12618" y="3751"/>
                    <a:pt x="12789" y="3751"/>
                  </a:cubicBezTo>
                  <a:cubicBezTo>
                    <a:pt x="13059" y="3751"/>
                    <a:pt x="13332" y="3739"/>
                    <a:pt x="13613" y="3712"/>
                  </a:cubicBezTo>
                  <a:cubicBezTo>
                    <a:pt x="13909" y="3685"/>
                    <a:pt x="14203" y="3672"/>
                    <a:pt x="14495" y="3672"/>
                  </a:cubicBezTo>
                  <a:cubicBezTo>
                    <a:pt x="14729" y="3672"/>
                    <a:pt x="14961" y="3680"/>
                    <a:pt x="15194" y="3695"/>
                  </a:cubicBezTo>
                  <a:lnTo>
                    <a:pt x="15204" y="3695"/>
                  </a:lnTo>
                  <a:cubicBezTo>
                    <a:pt x="15327" y="3701"/>
                    <a:pt x="15452" y="3711"/>
                    <a:pt x="15578" y="3722"/>
                  </a:cubicBezTo>
                  <a:cubicBezTo>
                    <a:pt x="15707" y="3732"/>
                    <a:pt x="15835" y="3745"/>
                    <a:pt x="15964" y="3760"/>
                  </a:cubicBezTo>
                  <a:cubicBezTo>
                    <a:pt x="16093" y="3773"/>
                    <a:pt x="16222" y="3788"/>
                    <a:pt x="16351" y="3806"/>
                  </a:cubicBezTo>
                  <a:cubicBezTo>
                    <a:pt x="16480" y="3823"/>
                    <a:pt x="16609" y="3839"/>
                    <a:pt x="16739" y="3859"/>
                  </a:cubicBezTo>
                  <a:cubicBezTo>
                    <a:pt x="17103" y="3910"/>
                    <a:pt x="17464" y="3962"/>
                    <a:pt x="17828" y="4012"/>
                  </a:cubicBezTo>
                  <a:cubicBezTo>
                    <a:pt x="17941" y="4028"/>
                    <a:pt x="18053" y="4042"/>
                    <a:pt x="18166" y="4059"/>
                  </a:cubicBezTo>
                  <a:cubicBezTo>
                    <a:pt x="18346" y="4081"/>
                    <a:pt x="18525" y="4105"/>
                    <a:pt x="18704" y="4127"/>
                  </a:cubicBezTo>
                  <a:cubicBezTo>
                    <a:pt x="18727" y="4128"/>
                    <a:pt x="18753" y="4131"/>
                    <a:pt x="18776" y="4134"/>
                  </a:cubicBezTo>
                  <a:cubicBezTo>
                    <a:pt x="18883" y="4147"/>
                    <a:pt x="18992" y="4160"/>
                    <a:pt x="19099" y="4171"/>
                  </a:cubicBezTo>
                  <a:cubicBezTo>
                    <a:pt x="19207" y="4185"/>
                    <a:pt x="19317" y="4197"/>
                    <a:pt x="19426" y="4207"/>
                  </a:cubicBezTo>
                  <a:cubicBezTo>
                    <a:pt x="19524" y="4217"/>
                    <a:pt x="19620" y="4227"/>
                    <a:pt x="19717" y="4236"/>
                  </a:cubicBezTo>
                  <a:cubicBezTo>
                    <a:pt x="19848" y="4248"/>
                    <a:pt x="19978" y="4261"/>
                    <a:pt x="20111" y="4270"/>
                  </a:cubicBezTo>
                  <a:cubicBezTo>
                    <a:pt x="20280" y="4284"/>
                    <a:pt x="20451" y="4297"/>
                    <a:pt x="20620" y="4306"/>
                  </a:cubicBezTo>
                  <a:cubicBezTo>
                    <a:pt x="20832" y="4319"/>
                    <a:pt x="21044" y="4327"/>
                    <a:pt x="21258" y="4333"/>
                  </a:cubicBezTo>
                  <a:cubicBezTo>
                    <a:pt x="21295" y="4334"/>
                    <a:pt x="21334" y="4336"/>
                    <a:pt x="21373" y="4336"/>
                  </a:cubicBezTo>
                  <a:cubicBezTo>
                    <a:pt x="21469" y="4340"/>
                    <a:pt x="21566" y="4340"/>
                    <a:pt x="21662" y="4340"/>
                  </a:cubicBezTo>
                  <a:cubicBezTo>
                    <a:pt x="21711" y="4341"/>
                    <a:pt x="21759" y="4342"/>
                    <a:pt x="21807" y="4342"/>
                  </a:cubicBezTo>
                  <a:cubicBezTo>
                    <a:pt x="21874" y="4342"/>
                    <a:pt x="21940" y="4341"/>
                    <a:pt x="22006" y="4340"/>
                  </a:cubicBezTo>
                  <a:cubicBezTo>
                    <a:pt x="22169" y="4337"/>
                    <a:pt x="22330" y="4333"/>
                    <a:pt x="22493" y="4326"/>
                  </a:cubicBezTo>
                  <a:cubicBezTo>
                    <a:pt x="22558" y="4324"/>
                    <a:pt x="22624" y="4320"/>
                    <a:pt x="22688" y="4317"/>
                  </a:cubicBezTo>
                  <a:lnTo>
                    <a:pt x="22694" y="4317"/>
                  </a:lnTo>
                  <a:cubicBezTo>
                    <a:pt x="22902" y="4304"/>
                    <a:pt x="23108" y="4290"/>
                    <a:pt x="23316" y="4271"/>
                  </a:cubicBezTo>
                  <a:cubicBezTo>
                    <a:pt x="23338" y="4270"/>
                    <a:pt x="23355" y="4269"/>
                    <a:pt x="23376" y="4264"/>
                  </a:cubicBezTo>
                  <a:cubicBezTo>
                    <a:pt x="23455" y="4260"/>
                    <a:pt x="23534" y="4253"/>
                    <a:pt x="23613" y="4246"/>
                  </a:cubicBezTo>
                  <a:cubicBezTo>
                    <a:pt x="23618" y="4246"/>
                    <a:pt x="23624" y="4243"/>
                    <a:pt x="23631" y="4243"/>
                  </a:cubicBezTo>
                  <a:lnTo>
                    <a:pt x="24093" y="4200"/>
                  </a:lnTo>
                  <a:cubicBezTo>
                    <a:pt x="24093" y="4200"/>
                    <a:pt x="24096" y="4200"/>
                    <a:pt x="24096" y="4198"/>
                  </a:cubicBezTo>
                  <a:cubicBezTo>
                    <a:pt x="24103" y="4198"/>
                    <a:pt x="24113" y="4197"/>
                    <a:pt x="24120" y="4197"/>
                  </a:cubicBezTo>
                  <a:cubicBezTo>
                    <a:pt x="25180" y="4092"/>
                    <a:pt x="26238" y="3971"/>
                    <a:pt x="27295" y="3971"/>
                  </a:cubicBezTo>
                  <a:cubicBezTo>
                    <a:pt x="27607" y="3971"/>
                    <a:pt x="27919" y="3982"/>
                    <a:pt x="28231" y="4006"/>
                  </a:cubicBezTo>
                  <a:lnTo>
                    <a:pt x="28254" y="3910"/>
                  </a:lnTo>
                  <a:cubicBezTo>
                    <a:pt x="27913" y="3882"/>
                    <a:pt x="27571" y="3871"/>
                    <a:pt x="27230" y="3871"/>
                  </a:cubicBezTo>
                  <a:cubicBezTo>
                    <a:pt x="26336" y="3871"/>
                    <a:pt x="25441" y="3951"/>
                    <a:pt x="24547" y="4041"/>
                  </a:cubicBezTo>
                  <a:lnTo>
                    <a:pt x="24543" y="4041"/>
                  </a:lnTo>
                  <a:cubicBezTo>
                    <a:pt x="24455" y="4049"/>
                    <a:pt x="24369" y="4059"/>
                    <a:pt x="24281" y="4068"/>
                  </a:cubicBezTo>
                  <a:cubicBezTo>
                    <a:pt x="24107" y="4085"/>
                    <a:pt x="23932" y="4104"/>
                    <a:pt x="23756" y="4121"/>
                  </a:cubicBezTo>
                  <a:cubicBezTo>
                    <a:pt x="23740" y="4124"/>
                    <a:pt x="23725" y="4125"/>
                    <a:pt x="23706" y="4127"/>
                  </a:cubicBezTo>
                  <a:cubicBezTo>
                    <a:pt x="23684" y="4131"/>
                    <a:pt x="23663" y="4132"/>
                    <a:pt x="23641" y="4134"/>
                  </a:cubicBezTo>
                  <a:cubicBezTo>
                    <a:pt x="23563" y="4142"/>
                    <a:pt x="23487" y="4148"/>
                    <a:pt x="23409" y="4155"/>
                  </a:cubicBezTo>
                  <a:cubicBezTo>
                    <a:pt x="23373" y="4157"/>
                    <a:pt x="23339" y="4161"/>
                    <a:pt x="23305" y="4162"/>
                  </a:cubicBezTo>
                  <a:cubicBezTo>
                    <a:pt x="23110" y="4177"/>
                    <a:pt x="22920" y="4191"/>
                    <a:pt x="22727" y="4198"/>
                  </a:cubicBezTo>
                  <a:cubicBezTo>
                    <a:pt x="22655" y="4200"/>
                    <a:pt x="22584" y="4204"/>
                    <a:pt x="22512" y="4205"/>
                  </a:cubicBezTo>
                  <a:cubicBezTo>
                    <a:pt x="22337" y="4211"/>
                    <a:pt x="22164" y="4217"/>
                    <a:pt x="21992" y="4217"/>
                  </a:cubicBezTo>
                  <a:cubicBezTo>
                    <a:pt x="21937" y="4218"/>
                    <a:pt x="21882" y="4218"/>
                    <a:pt x="21827" y="4218"/>
                  </a:cubicBezTo>
                  <a:cubicBezTo>
                    <a:pt x="21772" y="4218"/>
                    <a:pt x="21717" y="4218"/>
                    <a:pt x="21662" y="4217"/>
                  </a:cubicBezTo>
                  <a:cubicBezTo>
                    <a:pt x="21569" y="4217"/>
                    <a:pt x="21480" y="4217"/>
                    <a:pt x="21387" y="4213"/>
                  </a:cubicBezTo>
                  <a:cubicBezTo>
                    <a:pt x="21338" y="4213"/>
                    <a:pt x="21291" y="4211"/>
                    <a:pt x="21241" y="4211"/>
                  </a:cubicBezTo>
                  <a:cubicBezTo>
                    <a:pt x="21030" y="4205"/>
                    <a:pt x="20816" y="4197"/>
                    <a:pt x="20606" y="4185"/>
                  </a:cubicBezTo>
                  <a:cubicBezTo>
                    <a:pt x="20435" y="4177"/>
                    <a:pt x="20266" y="4167"/>
                    <a:pt x="20097" y="4154"/>
                  </a:cubicBezTo>
                  <a:cubicBezTo>
                    <a:pt x="19971" y="4147"/>
                    <a:pt x="19846" y="4135"/>
                    <a:pt x="19720" y="4127"/>
                  </a:cubicBezTo>
                  <a:cubicBezTo>
                    <a:pt x="19621" y="4119"/>
                    <a:pt x="19524" y="4109"/>
                    <a:pt x="19425" y="4102"/>
                  </a:cubicBezTo>
                  <a:cubicBezTo>
                    <a:pt x="19203" y="4082"/>
                    <a:pt x="18983" y="4056"/>
                    <a:pt x="18761" y="4033"/>
                  </a:cubicBezTo>
                  <a:cubicBezTo>
                    <a:pt x="18737" y="4032"/>
                    <a:pt x="18711" y="4028"/>
                    <a:pt x="18687" y="4026"/>
                  </a:cubicBezTo>
                  <a:cubicBezTo>
                    <a:pt x="18657" y="4023"/>
                    <a:pt x="18624" y="4021"/>
                    <a:pt x="18594" y="4016"/>
                  </a:cubicBezTo>
                  <a:cubicBezTo>
                    <a:pt x="18443" y="3998"/>
                    <a:pt x="18295" y="3982"/>
                    <a:pt x="18145" y="3960"/>
                  </a:cubicBezTo>
                  <a:cubicBezTo>
                    <a:pt x="17937" y="3935"/>
                    <a:pt x="17729" y="3906"/>
                    <a:pt x="17521" y="3877"/>
                  </a:cubicBezTo>
                  <a:cubicBezTo>
                    <a:pt x="17327" y="3851"/>
                    <a:pt x="17130" y="3823"/>
                    <a:pt x="16934" y="3794"/>
                  </a:cubicBezTo>
                  <a:cubicBezTo>
                    <a:pt x="16740" y="3765"/>
                    <a:pt x="16547" y="3737"/>
                    <a:pt x="16353" y="3710"/>
                  </a:cubicBezTo>
                  <a:lnTo>
                    <a:pt x="16349" y="3710"/>
                  </a:lnTo>
                  <a:cubicBezTo>
                    <a:pt x="16242" y="3695"/>
                    <a:pt x="16136" y="3681"/>
                    <a:pt x="16029" y="3668"/>
                  </a:cubicBezTo>
                  <a:cubicBezTo>
                    <a:pt x="15958" y="3659"/>
                    <a:pt x="15886" y="3651"/>
                    <a:pt x="15813" y="3644"/>
                  </a:cubicBezTo>
                  <a:cubicBezTo>
                    <a:pt x="15429" y="3601"/>
                    <a:pt x="15046" y="3572"/>
                    <a:pt x="14662" y="3568"/>
                  </a:cubicBezTo>
                  <a:cubicBezTo>
                    <a:pt x="14636" y="3567"/>
                    <a:pt x="14610" y="3567"/>
                    <a:pt x="14584" y="3567"/>
                  </a:cubicBezTo>
                  <a:cubicBezTo>
                    <a:pt x="13860" y="3567"/>
                    <a:pt x="13158" y="3661"/>
                    <a:pt x="12445" y="3662"/>
                  </a:cubicBezTo>
                  <a:lnTo>
                    <a:pt x="12441" y="3662"/>
                  </a:lnTo>
                  <a:cubicBezTo>
                    <a:pt x="12417" y="3663"/>
                    <a:pt x="12393" y="3663"/>
                    <a:pt x="12369" y="3663"/>
                  </a:cubicBezTo>
                  <a:cubicBezTo>
                    <a:pt x="12151" y="3663"/>
                    <a:pt x="11929" y="3651"/>
                    <a:pt x="11705" y="3626"/>
                  </a:cubicBezTo>
                  <a:cubicBezTo>
                    <a:pt x="11674" y="3624"/>
                    <a:pt x="11642" y="3622"/>
                    <a:pt x="11612" y="3615"/>
                  </a:cubicBezTo>
                  <a:lnTo>
                    <a:pt x="11609" y="3615"/>
                  </a:lnTo>
                  <a:cubicBezTo>
                    <a:pt x="11574" y="3611"/>
                    <a:pt x="11535" y="3608"/>
                    <a:pt x="11499" y="3601"/>
                  </a:cubicBezTo>
                  <a:cubicBezTo>
                    <a:pt x="11072" y="3533"/>
                    <a:pt x="10646" y="3476"/>
                    <a:pt x="10219" y="3421"/>
                  </a:cubicBezTo>
                  <a:lnTo>
                    <a:pt x="10216" y="3421"/>
                  </a:lnTo>
                  <a:cubicBezTo>
                    <a:pt x="10046" y="3400"/>
                    <a:pt x="9878" y="3376"/>
                    <a:pt x="9709" y="3354"/>
                  </a:cubicBezTo>
                  <a:lnTo>
                    <a:pt x="9703" y="3354"/>
                  </a:lnTo>
                  <a:cubicBezTo>
                    <a:pt x="9356" y="3308"/>
                    <a:pt x="9011" y="3260"/>
                    <a:pt x="8663" y="3208"/>
                  </a:cubicBezTo>
                  <a:lnTo>
                    <a:pt x="8661" y="3208"/>
                  </a:lnTo>
                  <a:cubicBezTo>
                    <a:pt x="8602" y="3201"/>
                    <a:pt x="8542" y="3189"/>
                    <a:pt x="8482" y="3181"/>
                  </a:cubicBezTo>
                  <a:cubicBezTo>
                    <a:pt x="8402" y="3168"/>
                    <a:pt x="8324" y="3156"/>
                    <a:pt x="8246" y="3142"/>
                  </a:cubicBezTo>
                  <a:cubicBezTo>
                    <a:pt x="8246" y="3139"/>
                    <a:pt x="8243" y="3139"/>
                    <a:pt x="8243" y="3139"/>
                  </a:cubicBezTo>
                  <a:cubicBezTo>
                    <a:pt x="7347" y="2971"/>
                    <a:pt x="6503" y="2642"/>
                    <a:pt x="5656" y="2298"/>
                  </a:cubicBezTo>
                  <a:cubicBezTo>
                    <a:pt x="4579" y="1859"/>
                    <a:pt x="3504" y="1419"/>
                    <a:pt x="2427" y="982"/>
                  </a:cubicBezTo>
                  <a:cubicBezTo>
                    <a:pt x="2391" y="968"/>
                    <a:pt x="2352" y="952"/>
                    <a:pt x="2315" y="938"/>
                  </a:cubicBezTo>
                  <a:cubicBezTo>
                    <a:pt x="2180" y="882"/>
                    <a:pt x="2043" y="827"/>
                    <a:pt x="1906" y="771"/>
                  </a:cubicBezTo>
                  <a:cubicBezTo>
                    <a:pt x="1799" y="728"/>
                    <a:pt x="1694" y="684"/>
                    <a:pt x="1587" y="642"/>
                  </a:cubicBezTo>
                  <a:lnTo>
                    <a:pt x="1587" y="641"/>
                  </a:lnTo>
                  <a:cubicBezTo>
                    <a:pt x="1259" y="508"/>
                    <a:pt x="932" y="376"/>
                    <a:pt x="606" y="243"/>
                  </a:cubicBezTo>
                  <a:cubicBezTo>
                    <a:pt x="409" y="162"/>
                    <a:pt x="209" y="82"/>
                    <a:pt x="12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35"/>
            <p:cNvSpPr/>
            <p:nvPr/>
          </p:nvSpPr>
          <p:spPr>
            <a:xfrm>
              <a:off x="1258832" y="1940672"/>
              <a:ext cx="1082881" cy="149413"/>
            </a:xfrm>
            <a:custGeom>
              <a:avLst/>
              <a:gdLst/>
              <a:ahLst/>
              <a:cxnLst/>
              <a:rect l="l" t="t" r="r" b="b"/>
              <a:pathLst>
                <a:path w="28396" h="3918" extrusionOk="0">
                  <a:moveTo>
                    <a:pt x="35" y="0"/>
                  </a:moveTo>
                  <a:lnTo>
                    <a:pt x="1" y="111"/>
                  </a:lnTo>
                  <a:cubicBezTo>
                    <a:pt x="329" y="277"/>
                    <a:pt x="658" y="442"/>
                    <a:pt x="991" y="598"/>
                  </a:cubicBezTo>
                  <a:cubicBezTo>
                    <a:pt x="1061" y="634"/>
                    <a:pt x="1131" y="665"/>
                    <a:pt x="1203" y="698"/>
                  </a:cubicBezTo>
                  <a:cubicBezTo>
                    <a:pt x="1377" y="778"/>
                    <a:pt x="1550" y="857"/>
                    <a:pt x="1726" y="935"/>
                  </a:cubicBezTo>
                  <a:lnTo>
                    <a:pt x="1726" y="936"/>
                  </a:lnTo>
                  <a:lnTo>
                    <a:pt x="1736" y="942"/>
                  </a:lnTo>
                  <a:cubicBezTo>
                    <a:pt x="2494" y="1279"/>
                    <a:pt x="3268" y="1581"/>
                    <a:pt x="4060" y="1830"/>
                  </a:cubicBezTo>
                  <a:cubicBezTo>
                    <a:pt x="6201" y="2500"/>
                    <a:pt x="8467" y="2594"/>
                    <a:pt x="10671" y="2966"/>
                  </a:cubicBezTo>
                  <a:cubicBezTo>
                    <a:pt x="11884" y="3168"/>
                    <a:pt x="13093" y="3384"/>
                    <a:pt x="14306" y="3562"/>
                  </a:cubicBezTo>
                  <a:lnTo>
                    <a:pt x="14307" y="3562"/>
                  </a:lnTo>
                  <a:cubicBezTo>
                    <a:pt x="14737" y="3623"/>
                    <a:pt x="15170" y="3681"/>
                    <a:pt x="15601" y="3731"/>
                  </a:cubicBezTo>
                  <a:lnTo>
                    <a:pt x="15603" y="3731"/>
                  </a:lnTo>
                  <a:cubicBezTo>
                    <a:pt x="15660" y="3738"/>
                    <a:pt x="15717" y="3742"/>
                    <a:pt x="15775" y="3751"/>
                  </a:cubicBezTo>
                  <a:cubicBezTo>
                    <a:pt x="15825" y="3758"/>
                    <a:pt x="15874" y="3761"/>
                    <a:pt x="15924" y="3767"/>
                  </a:cubicBezTo>
                  <a:cubicBezTo>
                    <a:pt x="15996" y="3774"/>
                    <a:pt x="16067" y="3781"/>
                    <a:pt x="16140" y="3788"/>
                  </a:cubicBezTo>
                  <a:cubicBezTo>
                    <a:pt x="16433" y="3818"/>
                    <a:pt x="16726" y="3844"/>
                    <a:pt x="17020" y="3866"/>
                  </a:cubicBezTo>
                  <a:cubicBezTo>
                    <a:pt x="17079" y="3870"/>
                    <a:pt x="17141" y="3873"/>
                    <a:pt x="17199" y="3877"/>
                  </a:cubicBezTo>
                  <a:lnTo>
                    <a:pt x="17202" y="3877"/>
                  </a:lnTo>
                  <a:cubicBezTo>
                    <a:pt x="17231" y="3880"/>
                    <a:pt x="17258" y="3881"/>
                    <a:pt x="17287" y="3883"/>
                  </a:cubicBezTo>
                  <a:cubicBezTo>
                    <a:pt x="17328" y="3884"/>
                    <a:pt x="17370" y="3889"/>
                    <a:pt x="17409" y="3890"/>
                  </a:cubicBezTo>
                  <a:cubicBezTo>
                    <a:pt x="17532" y="3899"/>
                    <a:pt x="17660" y="3903"/>
                    <a:pt x="17783" y="3909"/>
                  </a:cubicBezTo>
                  <a:cubicBezTo>
                    <a:pt x="17900" y="3913"/>
                    <a:pt x="18016" y="3916"/>
                    <a:pt x="18134" y="3916"/>
                  </a:cubicBezTo>
                  <a:cubicBezTo>
                    <a:pt x="18168" y="3916"/>
                    <a:pt x="18203" y="3917"/>
                    <a:pt x="18239" y="3917"/>
                  </a:cubicBezTo>
                  <a:cubicBezTo>
                    <a:pt x="18309" y="3917"/>
                    <a:pt x="18378" y="3916"/>
                    <a:pt x="18448" y="3913"/>
                  </a:cubicBezTo>
                  <a:cubicBezTo>
                    <a:pt x="18482" y="3913"/>
                    <a:pt x="18519" y="3912"/>
                    <a:pt x="18555" y="3910"/>
                  </a:cubicBezTo>
                  <a:cubicBezTo>
                    <a:pt x="18562" y="3910"/>
                    <a:pt x="18571" y="3909"/>
                    <a:pt x="18578" y="3909"/>
                  </a:cubicBezTo>
                  <a:cubicBezTo>
                    <a:pt x="18605" y="3909"/>
                    <a:pt x="18631" y="3906"/>
                    <a:pt x="18656" y="3904"/>
                  </a:cubicBezTo>
                  <a:lnTo>
                    <a:pt x="18742" y="3899"/>
                  </a:lnTo>
                  <a:cubicBezTo>
                    <a:pt x="18756" y="3897"/>
                    <a:pt x="18770" y="3897"/>
                    <a:pt x="18785" y="3896"/>
                  </a:cubicBezTo>
                  <a:cubicBezTo>
                    <a:pt x="18884" y="3890"/>
                    <a:pt x="18982" y="3883"/>
                    <a:pt x="19080" y="3876"/>
                  </a:cubicBezTo>
                  <a:cubicBezTo>
                    <a:pt x="19209" y="3867"/>
                    <a:pt x="19338" y="3856"/>
                    <a:pt x="19465" y="3847"/>
                  </a:cubicBezTo>
                  <a:cubicBezTo>
                    <a:pt x="19544" y="3841"/>
                    <a:pt x="19623" y="3838"/>
                    <a:pt x="19702" y="3833"/>
                  </a:cubicBezTo>
                  <a:cubicBezTo>
                    <a:pt x="19824" y="3827"/>
                    <a:pt x="19947" y="3823"/>
                    <a:pt x="20072" y="3823"/>
                  </a:cubicBezTo>
                  <a:cubicBezTo>
                    <a:pt x="20176" y="3823"/>
                    <a:pt x="20287" y="3823"/>
                    <a:pt x="20394" y="3830"/>
                  </a:cubicBezTo>
                  <a:cubicBezTo>
                    <a:pt x="20503" y="3837"/>
                    <a:pt x="20613" y="3840"/>
                    <a:pt x="20721" y="3846"/>
                  </a:cubicBezTo>
                  <a:cubicBezTo>
                    <a:pt x="20791" y="3847"/>
                    <a:pt x="20860" y="3851"/>
                    <a:pt x="20927" y="3853"/>
                  </a:cubicBezTo>
                  <a:cubicBezTo>
                    <a:pt x="20947" y="3853"/>
                    <a:pt x="20965" y="3854"/>
                    <a:pt x="20986" y="3854"/>
                  </a:cubicBezTo>
                  <a:cubicBezTo>
                    <a:pt x="21015" y="3856"/>
                    <a:pt x="21043" y="3856"/>
                    <a:pt x="21075" y="3856"/>
                  </a:cubicBezTo>
                  <a:lnTo>
                    <a:pt x="21075" y="3859"/>
                  </a:lnTo>
                  <a:cubicBezTo>
                    <a:pt x="21125" y="3860"/>
                    <a:pt x="21171" y="3860"/>
                    <a:pt x="21221" y="3861"/>
                  </a:cubicBezTo>
                  <a:cubicBezTo>
                    <a:pt x="21273" y="3863"/>
                    <a:pt x="21327" y="3863"/>
                    <a:pt x="21379" y="3863"/>
                  </a:cubicBezTo>
                  <a:cubicBezTo>
                    <a:pt x="21452" y="3866"/>
                    <a:pt x="21528" y="3866"/>
                    <a:pt x="21602" y="3866"/>
                  </a:cubicBezTo>
                  <a:cubicBezTo>
                    <a:pt x="21882" y="3866"/>
                    <a:pt x="22158" y="3859"/>
                    <a:pt x="22438" y="3844"/>
                  </a:cubicBezTo>
                  <a:cubicBezTo>
                    <a:pt x="22524" y="3838"/>
                    <a:pt x="22610" y="3834"/>
                    <a:pt x="22696" y="3827"/>
                  </a:cubicBezTo>
                  <a:cubicBezTo>
                    <a:pt x="22788" y="3823"/>
                    <a:pt x="22882" y="3816"/>
                    <a:pt x="22975" y="3805"/>
                  </a:cubicBezTo>
                  <a:cubicBezTo>
                    <a:pt x="23106" y="3795"/>
                    <a:pt x="23236" y="3781"/>
                    <a:pt x="23370" y="3765"/>
                  </a:cubicBezTo>
                  <a:lnTo>
                    <a:pt x="23375" y="3765"/>
                  </a:lnTo>
                  <a:cubicBezTo>
                    <a:pt x="23413" y="3760"/>
                    <a:pt x="23451" y="3755"/>
                    <a:pt x="23491" y="3751"/>
                  </a:cubicBezTo>
                  <a:lnTo>
                    <a:pt x="23491" y="3748"/>
                  </a:lnTo>
                  <a:cubicBezTo>
                    <a:pt x="23513" y="3748"/>
                    <a:pt x="23537" y="3745"/>
                    <a:pt x="23559" y="3741"/>
                  </a:cubicBezTo>
                  <a:lnTo>
                    <a:pt x="23898" y="3694"/>
                  </a:lnTo>
                  <a:cubicBezTo>
                    <a:pt x="23949" y="3687"/>
                    <a:pt x="23996" y="3679"/>
                    <a:pt x="24046" y="3672"/>
                  </a:cubicBezTo>
                  <a:cubicBezTo>
                    <a:pt x="24078" y="3666"/>
                    <a:pt x="24109" y="3662"/>
                    <a:pt x="24142" y="3658"/>
                  </a:cubicBezTo>
                  <a:cubicBezTo>
                    <a:pt x="24164" y="3654"/>
                    <a:pt x="24186" y="3651"/>
                    <a:pt x="24208" y="3646"/>
                  </a:cubicBezTo>
                  <a:cubicBezTo>
                    <a:pt x="24343" y="3626"/>
                    <a:pt x="24476" y="3608"/>
                    <a:pt x="24611" y="3586"/>
                  </a:cubicBezTo>
                  <a:cubicBezTo>
                    <a:pt x="24647" y="3580"/>
                    <a:pt x="24682" y="3576"/>
                    <a:pt x="24718" y="3569"/>
                  </a:cubicBezTo>
                  <a:cubicBezTo>
                    <a:pt x="24912" y="3540"/>
                    <a:pt x="25104" y="3512"/>
                    <a:pt x="25297" y="3486"/>
                  </a:cubicBezTo>
                  <a:cubicBezTo>
                    <a:pt x="25324" y="3483"/>
                    <a:pt x="25349" y="3480"/>
                    <a:pt x="25375" y="3476"/>
                  </a:cubicBezTo>
                  <a:cubicBezTo>
                    <a:pt x="25605" y="3444"/>
                    <a:pt x="25836" y="3416"/>
                    <a:pt x="26070" y="3390"/>
                  </a:cubicBezTo>
                  <a:cubicBezTo>
                    <a:pt x="26074" y="3390"/>
                    <a:pt x="26080" y="3388"/>
                    <a:pt x="26086" y="3388"/>
                  </a:cubicBezTo>
                  <a:cubicBezTo>
                    <a:pt x="26222" y="3374"/>
                    <a:pt x="26354" y="3361"/>
                    <a:pt x="26490" y="3353"/>
                  </a:cubicBezTo>
                  <a:cubicBezTo>
                    <a:pt x="26808" y="3326"/>
                    <a:pt x="27127" y="3311"/>
                    <a:pt x="27448" y="3311"/>
                  </a:cubicBezTo>
                  <a:cubicBezTo>
                    <a:pt x="27462" y="3311"/>
                    <a:pt x="27476" y="3311"/>
                    <a:pt x="27490" y="3311"/>
                  </a:cubicBezTo>
                  <a:cubicBezTo>
                    <a:pt x="27705" y="3314"/>
                    <a:pt x="27920" y="3321"/>
                    <a:pt x="28132" y="3335"/>
                  </a:cubicBezTo>
                  <a:lnTo>
                    <a:pt x="28135" y="3335"/>
                  </a:lnTo>
                  <a:cubicBezTo>
                    <a:pt x="28204" y="3338"/>
                    <a:pt x="28273" y="3343"/>
                    <a:pt x="28341" y="3350"/>
                  </a:cubicBezTo>
                  <a:lnTo>
                    <a:pt x="28353" y="3294"/>
                  </a:lnTo>
                  <a:cubicBezTo>
                    <a:pt x="28367" y="3294"/>
                    <a:pt x="28382" y="3290"/>
                    <a:pt x="28396" y="3287"/>
                  </a:cubicBezTo>
                  <a:cubicBezTo>
                    <a:pt x="28382" y="3285"/>
                    <a:pt x="28370" y="3282"/>
                    <a:pt x="28353" y="3278"/>
                  </a:cubicBezTo>
                  <a:cubicBezTo>
                    <a:pt x="28217" y="3265"/>
                    <a:pt x="28079" y="3257"/>
                    <a:pt x="27943" y="3249"/>
                  </a:cubicBezTo>
                  <a:cubicBezTo>
                    <a:pt x="27808" y="3245"/>
                    <a:pt x="27676" y="3239"/>
                    <a:pt x="27542" y="3239"/>
                  </a:cubicBezTo>
                  <a:lnTo>
                    <a:pt x="27532" y="3239"/>
                  </a:lnTo>
                  <a:cubicBezTo>
                    <a:pt x="27511" y="3239"/>
                    <a:pt x="27491" y="3239"/>
                    <a:pt x="27471" y="3239"/>
                  </a:cubicBezTo>
                  <a:cubicBezTo>
                    <a:pt x="27298" y="3239"/>
                    <a:pt x="27124" y="3244"/>
                    <a:pt x="26951" y="3251"/>
                  </a:cubicBezTo>
                  <a:cubicBezTo>
                    <a:pt x="26908" y="3251"/>
                    <a:pt x="26867" y="3254"/>
                    <a:pt x="26825" y="3257"/>
                  </a:cubicBezTo>
                  <a:cubicBezTo>
                    <a:pt x="26782" y="3257"/>
                    <a:pt x="26739" y="3259"/>
                    <a:pt x="26698" y="3264"/>
                  </a:cubicBezTo>
                  <a:cubicBezTo>
                    <a:pt x="26531" y="3272"/>
                    <a:pt x="26364" y="3285"/>
                    <a:pt x="26196" y="3301"/>
                  </a:cubicBezTo>
                  <a:lnTo>
                    <a:pt x="26194" y="3301"/>
                  </a:lnTo>
                  <a:lnTo>
                    <a:pt x="25974" y="3322"/>
                  </a:lnTo>
                  <a:cubicBezTo>
                    <a:pt x="25967" y="3322"/>
                    <a:pt x="25964" y="3324"/>
                    <a:pt x="25957" y="3324"/>
                  </a:cubicBezTo>
                  <a:cubicBezTo>
                    <a:pt x="25945" y="3325"/>
                    <a:pt x="25935" y="3325"/>
                    <a:pt x="25924" y="3328"/>
                  </a:cubicBezTo>
                  <a:cubicBezTo>
                    <a:pt x="25845" y="3335"/>
                    <a:pt x="25769" y="3345"/>
                    <a:pt x="25691" y="3354"/>
                  </a:cubicBezTo>
                  <a:cubicBezTo>
                    <a:pt x="25607" y="3364"/>
                    <a:pt x="25525" y="3374"/>
                    <a:pt x="25441" y="3386"/>
                  </a:cubicBezTo>
                  <a:cubicBezTo>
                    <a:pt x="25408" y="3390"/>
                    <a:pt x="25376" y="3394"/>
                    <a:pt x="25342" y="3400"/>
                  </a:cubicBezTo>
                  <a:cubicBezTo>
                    <a:pt x="25150" y="3424"/>
                    <a:pt x="24955" y="3453"/>
                    <a:pt x="24761" y="3482"/>
                  </a:cubicBezTo>
                  <a:cubicBezTo>
                    <a:pt x="24760" y="3482"/>
                    <a:pt x="24758" y="3483"/>
                    <a:pt x="24754" y="3483"/>
                  </a:cubicBezTo>
                  <a:cubicBezTo>
                    <a:pt x="24717" y="3490"/>
                    <a:pt x="24680" y="3494"/>
                    <a:pt x="24641" y="3502"/>
                  </a:cubicBezTo>
                  <a:lnTo>
                    <a:pt x="24250" y="3560"/>
                  </a:lnTo>
                  <a:cubicBezTo>
                    <a:pt x="24211" y="3568"/>
                    <a:pt x="24171" y="3572"/>
                    <a:pt x="24132" y="3579"/>
                  </a:cubicBezTo>
                  <a:lnTo>
                    <a:pt x="24025" y="3595"/>
                  </a:lnTo>
                  <a:cubicBezTo>
                    <a:pt x="23984" y="3602"/>
                    <a:pt x="23944" y="3605"/>
                    <a:pt x="23906" y="3612"/>
                  </a:cubicBezTo>
                  <a:cubicBezTo>
                    <a:pt x="23777" y="3631"/>
                    <a:pt x="23643" y="3648"/>
                    <a:pt x="23511" y="3666"/>
                  </a:cubicBezTo>
                  <a:cubicBezTo>
                    <a:pt x="23461" y="3674"/>
                    <a:pt x="23411" y="3679"/>
                    <a:pt x="23361" y="3687"/>
                  </a:cubicBezTo>
                  <a:cubicBezTo>
                    <a:pt x="23358" y="3688"/>
                    <a:pt x="23355" y="3688"/>
                    <a:pt x="23351" y="3688"/>
                  </a:cubicBezTo>
                  <a:cubicBezTo>
                    <a:pt x="23228" y="3704"/>
                    <a:pt x="23103" y="3718"/>
                    <a:pt x="22978" y="3731"/>
                  </a:cubicBezTo>
                  <a:cubicBezTo>
                    <a:pt x="22888" y="3740"/>
                    <a:pt x="22796" y="3751"/>
                    <a:pt x="22705" y="3758"/>
                  </a:cubicBezTo>
                  <a:cubicBezTo>
                    <a:pt x="22620" y="3767"/>
                    <a:pt x="22534" y="3773"/>
                    <a:pt x="22451" y="3780"/>
                  </a:cubicBezTo>
                  <a:cubicBezTo>
                    <a:pt x="22338" y="3788"/>
                    <a:pt x="22224" y="3794"/>
                    <a:pt x="22114" y="3798"/>
                  </a:cubicBezTo>
                  <a:cubicBezTo>
                    <a:pt x="22111" y="3798"/>
                    <a:pt x="22109" y="3800"/>
                    <a:pt x="22106" y="3800"/>
                  </a:cubicBezTo>
                  <a:cubicBezTo>
                    <a:pt x="22105" y="3800"/>
                    <a:pt x="22104" y="3799"/>
                    <a:pt x="22103" y="3798"/>
                  </a:cubicBezTo>
                  <a:cubicBezTo>
                    <a:pt x="21954" y="3805"/>
                    <a:pt x="21805" y="3810"/>
                    <a:pt x="21655" y="3810"/>
                  </a:cubicBezTo>
                  <a:cubicBezTo>
                    <a:pt x="21637" y="3810"/>
                    <a:pt x="21620" y="3810"/>
                    <a:pt x="21602" y="3810"/>
                  </a:cubicBezTo>
                  <a:cubicBezTo>
                    <a:pt x="21529" y="3810"/>
                    <a:pt x="21456" y="3808"/>
                    <a:pt x="21380" y="3804"/>
                  </a:cubicBezTo>
                  <a:cubicBezTo>
                    <a:pt x="21375" y="3805"/>
                    <a:pt x="21370" y="3805"/>
                    <a:pt x="21366" y="3805"/>
                  </a:cubicBezTo>
                  <a:cubicBezTo>
                    <a:pt x="21356" y="3805"/>
                    <a:pt x="21345" y="3804"/>
                    <a:pt x="21336" y="3804"/>
                  </a:cubicBezTo>
                  <a:lnTo>
                    <a:pt x="21228" y="3798"/>
                  </a:lnTo>
                  <a:cubicBezTo>
                    <a:pt x="21178" y="3798"/>
                    <a:pt x="21128" y="3795"/>
                    <a:pt x="21078" y="3791"/>
                  </a:cubicBezTo>
                  <a:cubicBezTo>
                    <a:pt x="21028" y="3791"/>
                    <a:pt x="20979" y="3788"/>
                    <a:pt x="20929" y="3784"/>
                  </a:cubicBezTo>
                  <a:cubicBezTo>
                    <a:pt x="20856" y="3780"/>
                    <a:pt x="20781" y="3775"/>
                    <a:pt x="20707" y="3770"/>
                  </a:cubicBezTo>
                  <a:cubicBezTo>
                    <a:pt x="20494" y="3754"/>
                    <a:pt x="20279" y="3741"/>
                    <a:pt x="20066" y="3737"/>
                  </a:cubicBezTo>
                  <a:cubicBezTo>
                    <a:pt x="20007" y="3733"/>
                    <a:pt x="19947" y="3732"/>
                    <a:pt x="19887" y="3732"/>
                  </a:cubicBezTo>
                  <a:cubicBezTo>
                    <a:pt x="19868" y="3732"/>
                    <a:pt x="19848" y="3732"/>
                    <a:pt x="19828" y="3732"/>
                  </a:cubicBezTo>
                  <a:cubicBezTo>
                    <a:pt x="19785" y="3732"/>
                    <a:pt x="19743" y="3734"/>
                    <a:pt x="19700" y="3737"/>
                  </a:cubicBezTo>
                  <a:cubicBezTo>
                    <a:pt x="19622" y="3738"/>
                    <a:pt x="19546" y="3741"/>
                    <a:pt x="19467" y="3747"/>
                  </a:cubicBezTo>
                  <a:cubicBezTo>
                    <a:pt x="19336" y="3758"/>
                    <a:pt x="19206" y="3768"/>
                    <a:pt x="19073" y="3781"/>
                  </a:cubicBezTo>
                  <a:cubicBezTo>
                    <a:pt x="18975" y="3788"/>
                    <a:pt x="18878" y="3797"/>
                    <a:pt x="18779" y="3804"/>
                  </a:cubicBezTo>
                  <a:cubicBezTo>
                    <a:pt x="18724" y="3810"/>
                    <a:pt x="18669" y="3813"/>
                    <a:pt x="18614" y="3817"/>
                  </a:cubicBezTo>
                  <a:cubicBezTo>
                    <a:pt x="18498" y="3823"/>
                    <a:pt x="18382" y="3827"/>
                    <a:pt x="18266" y="3830"/>
                  </a:cubicBezTo>
                  <a:lnTo>
                    <a:pt x="18234" y="3830"/>
                  </a:lnTo>
                  <a:cubicBezTo>
                    <a:pt x="18198" y="3830"/>
                    <a:pt x="18163" y="3830"/>
                    <a:pt x="18127" y="3827"/>
                  </a:cubicBezTo>
                  <a:cubicBezTo>
                    <a:pt x="18098" y="3828"/>
                    <a:pt x="18069" y="3828"/>
                    <a:pt x="18039" y="3828"/>
                  </a:cubicBezTo>
                  <a:cubicBezTo>
                    <a:pt x="17943" y="3828"/>
                    <a:pt x="17846" y="3825"/>
                    <a:pt x="17751" y="3823"/>
                  </a:cubicBezTo>
                  <a:cubicBezTo>
                    <a:pt x="17665" y="3823"/>
                    <a:pt x="17579" y="3820"/>
                    <a:pt x="17495" y="3816"/>
                  </a:cubicBezTo>
                  <a:cubicBezTo>
                    <a:pt x="17452" y="3816"/>
                    <a:pt x="17409" y="3811"/>
                    <a:pt x="17366" y="3810"/>
                  </a:cubicBezTo>
                  <a:cubicBezTo>
                    <a:pt x="17307" y="3808"/>
                    <a:pt x="17245" y="3805"/>
                    <a:pt x="17185" y="3801"/>
                  </a:cubicBezTo>
                  <a:cubicBezTo>
                    <a:pt x="17131" y="3801"/>
                    <a:pt x="17076" y="3797"/>
                    <a:pt x="17023" y="3794"/>
                  </a:cubicBezTo>
                  <a:cubicBezTo>
                    <a:pt x="16721" y="3775"/>
                    <a:pt x="16420" y="3751"/>
                    <a:pt x="16117" y="3722"/>
                  </a:cubicBezTo>
                  <a:cubicBezTo>
                    <a:pt x="16049" y="3717"/>
                    <a:pt x="15981" y="3708"/>
                    <a:pt x="15912" y="3701"/>
                  </a:cubicBezTo>
                  <a:cubicBezTo>
                    <a:pt x="15414" y="3648"/>
                    <a:pt x="14913" y="3582"/>
                    <a:pt x="14418" y="3507"/>
                  </a:cubicBezTo>
                  <a:cubicBezTo>
                    <a:pt x="13575" y="3381"/>
                    <a:pt x="12738" y="3232"/>
                    <a:pt x="11907" y="3086"/>
                  </a:cubicBezTo>
                  <a:lnTo>
                    <a:pt x="11902" y="3086"/>
                  </a:lnTo>
                  <a:lnTo>
                    <a:pt x="11537" y="3021"/>
                  </a:lnTo>
                  <a:cubicBezTo>
                    <a:pt x="11237" y="2970"/>
                    <a:pt x="10936" y="2917"/>
                    <a:pt x="10637" y="2867"/>
                  </a:cubicBezTo>
                  <a:lnTo>
                    <a:pt x="10634" y="2867"/>
                  </a:lnTo>
                  <a:cubicBezTo>
                    <a:pt x="9890" y="2741"/>
                    <a:pt x="9145" y="2626"/>
                    <a:pt x="8394" y="2533"/>
                  </a:cubicBezTo>
                  <a:cubicBezTo>
                    <a:pt x="7251" y="2389"/>
                    <a:pt x="6106" y="2268"/>
                    <a:pt x="4987" y="1988"/>
                  </a:cubicBezTo>
                  <a:cubicBezTo>
                    <a:pt x="3647" y="1651"/>
                    <a:pt x="2374" y="1131"/>
                    <a:pt x="1133" y="542"/>
                  </a:cubicBezTo>
                  <a:cubicBezTo>
                    <a:pt x="1068" y="512"/>
                    <a:pt x="1002" y="480"/>
                    <a:pt x="938" y="447"/>
                  </a:cubicBezTo>
                  <a:cubicBezTo>
                    <a:pt x="634" y="301"/>
                    <a:pt x="333" y="154"/>
                    <a:pt x="35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35"/>
            <p:cNvSpPr/>
            <p:nvPr/>
          </p:nvSpPr>
          <p:spPr>
            <a:xfrm>
              <a:off x="1288882" y="1698216"/>
              <a:ext cx="757170" cy="266640"/>
            </a:xfrm>
            <a:custGeom>
              <a:avLst/>
              <a:gdLst/>
              <a:ahLst/>
              <a:cxnLst/>
              <a:rect l="l" t="t" r="r" b="b"/>
              <a:pathLst>
                <a:path w="19855" h="6992" extrusionOk="0">
                  <a:moveTo>
                    <a:pt x="1284" y="0"/>
                  </a:moveTo>
                  <a:lnTo>
                    <a:pt x="1249" y="101"/>
                  </a:lnTo>
                  <a:cubicBezTo>
                    <a:pt x="1312" y="115"/>
                    <a:pt x="1373" y="131"/>
                    <a:pt x="1436" y="151"/>
                  </a:cubicBezTo>
                  <a:lnTo>
                    <a:pt x="1438" y="151"/>
                  </a:lnTo>
                  <a:cubicBezTo>
                    <a:pt x="1854" y="263"/>
                    <a:pt x="2268" y="379"/>
                    <a:pt x="2682" y="499"/>
                  </a:cubicBezTo>
                  <a:lnTo>
                    <a:pt x="2684" y="499"/>
                  </a:lnTo>
                  <a:cubicBezTo>
                    <a:pt x="2843" y="545"/>
                    <a:pt x="3005" y="592"/>
                    <a:pt x="3165" y="640"/>
                  </a:cubicBezTo>
                  <a:cubicBezTo>
                    <a:pt x="3567" y="759"/>
                    <a:pt x="3967" y="880"/>
                    <a:pt x="4367" y="1004"/>
                  </a:cubicBezTo>
                  <a:cubicBezTo>
                    <a:pt x="4669" y="1095"/>
                    <a:pt x="4970" y="1190"/>
                    <a:pt x="5272" y="1287"/>
                  </a:cubicBezTo>
                  <a:cubicBezTo>
                    <a:pt x="5335" y="1306"/>
                    <a:pt x="5401" y="1326"/>
                    <a:pt x="5466" y="1348"/>
                  </a:cubicBezTo>
                  <a:cubicBezTo>
                    <a:pt x="5616" y="1396"/>
                    <a:pt x="5770" y="1445"/>
                    <a:pt x="5922" y="1492"/>
                  </a:cubicBezTo>
                  <a:lnTo>
                    <a:pt x="5923" y="1495"/>
                  </a:lnTo>
                  <a:cubicBezTo>
                    <a:pt x="6561" y="1697"/>
                    <a:pt x="7197" y="1908"/>
                    <a:pt x="7835" y="2120"/>
                  </a:cubicBezTo>
                  <a:cubicBezTo>
                    <a:pt x="9059" y="2527"/>
                    <a:pt x="10270" y="2943"/>
                    <a:pt x="11464" y="3424"/>
                  </a:cubicBezTo>
                  <a:cubicBezTo>
                    <a:pt x="11467" y="3424"/>
                    <a:pt x="11467" y="3426"/>
                    <a:pt x="11468" y="3426"/>
                  </a:cubicBezTo>
                  <a:cubicBezTo>
                    <a:pt x="11650" y="3502"/>
                    <a:pt x="11835" y="3575"/>
                    <a:pt x="12016" y="3654"/>
                  </a:cubicBezTo>
                  <a:cubicBezTo>
                    <a:pt x="12169" y="3720"/>
                    <a:pt x="12322" y="3783"/>
                    <a:pt x="12474" y="3843"/>
                  </a:cubicBezTo>
                  <a:lnTo>
                    <a:pt x="12474" y="3846"/>
                  </a:lnTo>
                  <a:cubicBezTo>
                    <a:pt x="13354" y="4200"/>
                    <a:pt x="14243" y="4505"/>
                    <a:pt x="15152" y="4760"/>
                  </a:cubicBezTo>
                  <a:cubicBezTo>
                    <a:pt x="15412" y="4836"/>
                    <a:pt x="15675" y="4906"/>
                    <a:pt x="15940" y="4972"/>
                  </a:cubicBezTo>
                  <a:cubicBezTo>
                    <a:pt x="16225" y="5044"/>
                    <a:pt x="16513" y="5110"/>
                    <a:pt x="16800" y="5174"/>
                  </a:cubicBezTo>
                  <a:cubicBezTo>
                    <a:pt x="17185" y="5262"/>
                    <a:pt x="17568" y="5348"/>
                    <a:pt x="17951" y="5444"/>
                  </a:cubicBezTo>
                  <a:cubicBezTo>
                    <a:pt x="18022" y="5461"/>
                    <a:pt x="18091" y="5480"/>
                    <a:pt x="18163" y="5498"/>
                  </a:cubicBezTo>
                  <a:lnTo>
                    <a:pt x="18163" y="5501"/>
                  </a:lnTo>
                  <a:cubicBezTo>
                    <a:pt x="18454" y="5580"/>
                    <a:pt x="18739" y="5680"/>
                    <a:pt x="19008" y="5816"/>
                  </a:cubicBezTo>
                  <a:cubicBezTo>
                    <a:pt x="19043" y="5834"/>
                    <a:pt x="19076" y="5849"/>
                    <a:pt x="19109" y="5870"/>
                  </a:cubicBezTo>
                  <a:cubicBezTo>
                    <a:pt x="19222" y="5931"/>
                    <a:pt x="19330" y="5999"/>
                    <a:pt x="19431" y="6076"/>
                  </a:cubicBezTo>
                  <a:cubicBezTo>
                    <a:pt x="19563" y="6175"/>
                    <a:pt x="19609" y="6198"/>
                    <a:pt x="19613" y="6282"/>
                  </a:cubicBezTo>
                  <a:cubicBezTo>
                    <a:pt x="19615" y="6325"/>
                    <a:pt x="19606" y="6385"/>
                    <a:pt x="19589" y="6480"/>
                  </a:cubicBezTo>
                  <a:cubicBezTo>
                    <a:pt x="19616" y="6593"/>
                    <a:pt x="19608" y="6672"/>
                    <a:pt x="19557" y="6715"/>
                  </a:cubicBezTo>
                  <a:cubicBezTo>
                    <a:pt x="19557" y="6715"/>
                    <a:pt x="19556" y="6715"/>
                    <a:pt x="19556" y="6717"/>
                  </a:cubicBezTo>
                  <a:lnTo>
                    <a:pt x="19553" y="6717"/>
                  </a:lnTo>
                  <a:cubicBezTo>
                    <a:pt x="19549" y="6722"/>
                    <a:pt x="19543" y="6727"/>
                    <a:pt x="19536" y="6729"/>
                  </a:cubicBezTo>
                  <a:cubicBezTo>
                    <a:pt x="19529" y="6735"/>
                    <a:pt x="19523" y="6738"/>
                    <a:pt x="19516" y="6741"/>
                  </a:cubicBezTo>
                  <a:cubicBezTo>
                    <a:pt x="19509" y="6744"/>
                    <a:pt x="19502" y="6748"/>
                    <a:pt x="19494" y="6748"/>
                  </a:cubicBezTo>
                  <a:cubicBezTo>
                    <a:pt x="19487" y="6751"/>
                    <a:pt x="19479" y="6752"/>
                    <a:pt x="19471" y="6755"/>
                  </a:cubicBezTo>
                  <a:cubicBezTo>
                    <a:pt x="19460" y="6758"/>
                    <a:pt x="19448" y="6760"/>
                    <a:pt x="19434" y="6760"/>
                  </a:cubicBezTo>
                  <a:lnTo>
                    <a:pt x="19431" y="6760"/>
                  </a:lnTo>
                  <a:lnTo>
                    <a:pt x="19430" y="6762"/>
                  </a:lnTo>
                  <a:lnTo>
                    <a:pt x="19420" y="6762"/>
                  </a:lnTo>
                  <a:cubicBezTo>
                    <a:pt x="19348" y="6774"/>
                    <a:pt x="19276" y="6787"/>
                    <a:pt x="19202" y="6798"/>
                  </a:cubicBezTo>
                  <a:cubicBezTo>
                    <a:pt x="19191" y="6801"/>
                    <a:pt x="19179" y="6803"/>
                    <a:pt x="19169" y="6805"/>
                  </a:cubicBezTo>
                  <a:cubicBezTo>
                    <a:pt x="19072" y="6814"/>
                    <a:pt x="18974" y="6821"/>
                    <a:pt x="18878" y="6821"/>
                  </a:cubicBezTo>
                  <a:lnTo>
                    <a:pt x="18872" y="6821"/>
                  </a:lnTo>
                  <a:cubicBezTo>
                    <a:pt x="18833" y="6823"/>
                    <a:pt x="18793" y="6823"/>
                    <a:pt x="18752" y="6823"/>
                  </a:cubicBezTo>
                  <a:cubicBezTo>
                    <a:pt x="18712" y="6823"/>
                    <a:pt x="18672" y="6823"/>
                    <a:pt x="18632" y="6821"/>
                  </a:cubicBezTo>
                  <a:cubicBezTo>
                    <a:pt x="18401" y="6815"/>
                    <a:pt x="18170" y="6798"/>
                    <a:pt x="17939" y="6777"/>
                  </a:cubicBezTo>
                  <a:lnTo>
                    <a:pt x="17935" y="6777"/>
                  </a:lnTo>
                  <a:lnTo>
                    <a:pt x="17934" y="6774"/>
                  </a:lnTo>
                  <a:cubicBezTo>
                    <a:pt x="17661" y="6751"/>
                    <a:pt x="17389" y="6727"/>
                    <a:pt x="17124" y="6721"/>
                  </a:cubicBezTo>
                  <a:cubicBezTo>
                    <a:pt x="17028" y="6719"/>
                    <a:pt x="16930" y="6717"/>
                    <a:pt x="16834" y="6717"/>
                  </a:cubicBezTo>
                  <a:cubicBezTo>
                    <a:pt x="16728" y="6715"/>
                    <a:pt x="16626" y="6715"/>
                    <a:pt x="16520" y="6715"/>
                  </a:cubicBezTo>
                  <a:cubicBezTo>
                    <a:pt x="16485" y="6715"/>
                    <a:pt x="16450" y="6715"/>
                    <a:pt x="16414" y="6717"/>
                  </a:cubicBezTo>
                  <a:cubicBezTo>
                    <a:pt x="16356" y="6717"/>
                    <a:pt x="16297" y="6717"/>
                    <a:pt x="16237" y="6719"/>
                  </a:cubicBezTo>
                  <a:cubicBezTo>
                    <a:pt x="16039" y="6721"/>
                    <a:pt x="15841" y="6724"/>
                    <a:pt x="15645" y="6729"/>
                  </a:cubicBezTo>
                  <a:cubicBezTo>
                    <a:pt x="15570" y="6731"/>
                    <a:pt x="15497" y="6735"/>
                    <a:pt x="15423" y="6737"/>
                  </a:cubicBezTo>
                  <a:cubicBezTo>
                    <a:pt x="15268" y="6742"/>
                    <a:pt x="15112" y="6748"/>
                    <a:pt x="14957" y="6755"/>
                  </a:cubicBezTo>
                  <a:cubicBezTo>
                    <a:pt x="14882" y="6758"/>
                    <a:pt x="14809" y="6760"/>
                    <a:pt x="14735" y="6765"/>
                  </a:cubicBezTo>
                  <a:cubicBezTo>
                    <a:pt x="14720" y="6765"/>
                    <a:pt x="14702" y="6767"/>
                    <a:pt x="14684" y="6767"/>
                  </a:cubicBezTo>
                  <a:cubicBezTo>
                    <a:pt x="13922" y="6808"/>
                    <a:pt x="13152" y="6893"/>
                    <a:pt x="12386" y="6913"/>
                  </a:cubicBezTo>
                  <a:cubicBezTo>
                    <a:pt x="12287" y="6915"/>
                    <a:pt x="12188" y="6916"/>
                    <a:pt x="12090" y="6916"/>
                  </a:cubicBezTo>
                  <a:cubicBezTo>
                    <a:pt x="11939" y="6916"/>
                    <a:pt x="11789" y="6913"/>
                    <a:pt x="11639" y="6907"/>
                  </a:cubicBezTo>
                  <a:cubicBezTo>
                    <a:pt x="11332" y="6894"/>
                    <a:pt x="11027" y="6866"/>
                    <a:pt x="10723" y="6814"/>
                  </a:cubicBezTo>
                  <a:cubicBezTo>
                    <a:pt x="10034" y="6695"/>
                    <a:pt x="9381" y="6433"/>
                    <a:pt x="8708" y="6244"/>
                  </a:cubicBezTo>
                  <a:cubicBezTo>
                    <a:pt x="8532" y="6193"/>
                    <a:pt x="8357" y="6149"/>
                    <a:pt x="8178" y="6110"/>
                  </a:cubicBezTo>
                  <a:lnTo>
                    <a:pt x="8175" y="6110"/>
                  </a:lnTo>
                  <a:cubicBezTo>
                    <a:pt x="7743" y="6013"/>
                    <a:pt x="7308" y="5940"/>
                    <a:pt x="6870" y="5877"/>
                  </a:cubicBezTo>
                  <a:cubicBezTo>
                    <a:pt x="6559" y="5832"/>
                    <a:pt x="6247" y="5792"/>
                    <a:pt x="5936" y="5755"/>
                  </a:cubicBezTo>
                  <a:cubicBezTo>
                    <a:pt x="5936" y="5755"/>
                    <a:pt x="5935" y="5755"/>
                    <a:pt x="5935" y="5753"/>
                  </a:cubicBezTo>
                  <a:cubicBezTo>
                    <a:pt x="5863" y="5746"/>
                    <a:pt x="5791" y="5735"/>
                    <a:pt x="5721" y="5728"/>
                  </a:cubicBezTo>
                  <a:cubicBezTo>
                    <a:pt x="5720" y="5726"/>
                    <a:pt x="5717" y="5726"/>
                    <a:pt x="5715" y="5726"/>
                  </a:cubicBezTo>
                  <a:cubicBezTo>
                    <a:pt x="4688" y="5599"/>
                    <a:pt x="3657" y="5467"/>
                    <a:pt x="2670" y="5146"/>
                  </a:cubicBezTo>
                  <a:cubicBezTo>
                    <a:pt x="2304" y="5028"/>
                    <a:pt x="1969" y="4866"/>
                    <a:pt x="1642" y="4694"/>
                  </a:cubicBezTo>
                  <a:cubicBezTo>
                    <a:pt x="1530" y="4636"/>
                    <a:pt x="1420" y="4577"/>
                    <a:pt x="1309" y="4517"/>
                  </a:cubicBezTo>
                  <a:cubicBezTo>
                    <a:pt x="1107" y="4408"/>
                    <a:pt x="904" y="4299"/>
                    <a:pt x="693" y="4197"/>
                  </a:cubicBezTo>
                  <a:cubicBezTo>
                    <a:pt x="649" y="4173"/>
                    <a:pt x="604" y="4155"/>
                    <a:pt x="560" y="4135"/>
                  </a:cubicBezTo>
                  <a:cubicBezTo>
                    <a:pt x="546" y="4128"/>
                    <a:pt x="531" y="4125"/>
                    <a:pt x="517" y="4117"/>
                  </a:cubicBezTo>
                  <a:lnTo>
                    <a:pt x="514" y="4117"/>
                  </a:lnTo>
                  <a:cubicBezTo>
                    <a:pt x="349" y="4054"/>
                    <a:pt x="181" y="4005"/>
                    <a:pt x="12" y="3965"/>
                  </a:cubicBezTo>
                  <a:lnTo>
                    <a:pt x="1" y="4005"/>
                  </a:lnTo>
                  <a:cubicBezTo>
                    <a:pt x="147" y="4042"/>
                    <a:pt x="296" y="4085"/>
                    <a:pt x="439" y="4144"/>
                  </a:cubicBezTo>
                  <a:lnTo>
                    <a:pt x="441" y="4144"/>
                  </a:lnTo>
                  <a:cubicBezTo>
                    <a:pt x="454" y="4148"/>
                    <a:pt x="467" y="4151"/>
                    <a:pt x="477" y="4158"/>
                  </a:cubicBezTo>
                  <a:lnTo>
                    <a:pt x="478" y="4158"/>
                  </a:lnTo>
                  <a:cubicBezTo>
                    <a:pt x="481" y="4158"/>
                    <a:pt x="482" y="4160"/>
                    <a:pt x="484" y="4160"/>
                  </a:cubicBezTo>
                  <a:cubicBezTo>
                    <a:pt x="740" y="4267"/>
                    <a:pt x="980" y="4399"/>
                    <a:pt x="1221" y="4535"/>
                  </a:cubicBezTo>
                  <a:cubicBezTo>
                    <a:pt x="1319" y="4591"/>
                    <a:pt x="1416" y="4646"/>
                    <a:pt x="1514" y="4700"/>
                  </a:cubicBezTo>
                  <a:cubicBezTo>
                    <a:pt x="1761" y="4839"/>
                    <a:pt x="2015" y="4972"/>
                    <a:pt x="2281" y="5076"/>
                  </a:cubicBezTo>
                  <a:cubicBezTo>
                    <a:pt x="3508" y="5550"/>
                    <a:pt x="4831" y="5683"/>
                    <a:pt x="6125" y="5848"/>
                  </a:cubicBezTo>
                  <a:cubicBezTo>
                    <a:pt x="6747" y="5927"/>
                    <a:pt x="7371" y="6011"/>
                    <a:pt x="7984" y="6142"/>
                  </a:cubicBezTo>
                  <a:cubicBezTo>
                    <a:pt x="8089" y="6162"/>
                    <a:pt x="8193" y="6186"/>
                    <a:pt x="8299" y="6212"/>
                  </a:cubicBezTo>
                  <a:cubicBezTo>
                    <a:pt x="8992" y="6377"/>
                    <a:pt x="9655" y="6648"/>
                    <a:pt x="10349" y="6813"/>
                  </a:cubicBezTo>
                  <a:cubicBezTo>
                    <a:pt x="10808" y="6922"/>
                    <a:pt x="11275" y="6972"/>
                    <a:pt x="11741" y="6986"/>
                  </a:cubicBezTo>
                  <a:lnTo>
                    <a:pt x="11745" y="6986"/>
                  </a:lnTo>
                  <a:lnTo>
                    <a:pt x="11746" y="6987"/>
                  </a:lnTo>
                  <a:cubicBezTo>
                    <a:pt x="11858" y="6990"/>
                    <a:pt x="11970" y="6992"/>
                    <a:pt x="12083" y="6992"/>
                  </a:cubicBezTo>
                  <a:cubicBezTo>
                    <a:pt x="12208" y="6992"/>
                    <a:pt x="12334" y="6990"/>
                    <a:pt x="12459" y="6986"/>
                  </a:cubicBezTo>
                  <a:cubicBezTo>
                    <a:pt x="13191" y="6963"/>
                    <a:pt x="13929" y="6887"/>
                    <a:pt x="14659" y="6851"/>
                  </a:cubicBezTo>
                  <a:lnTo>
                    <a:pt x="14756" y="6846"/>
                  </a:lnTo>
                  <a:cubicBezTo>
                    <a:pt x="14761" y="6846"/>
                    <a:pt x="14767" y="6845"/>
                    <a:pt x="14773" y="6845"/>
                  </a:cubicBezTo>
                  <a:cubicBezTo>
                    <a:pt x="14775" y="6845"/>
                    <a:pt x="14778" y="6845"/>
                    <a:pt x="14780" y="6846"/>
                  </a:cubicBezTo>
                  <a:cubicBezTo>
                    <a:pt x="15038" y="6831"/>
                    <a:pt x="15298" y="6823"/>
                    <a:pt x="15559" y="6815"/>
                  </a:cubicBezTo>
                  <a:cubicBezTo>
                    <a:pt x="15623" y="6813"/>
                    <a:pt x="15689" y="6810"/>
                    <a:pt x="15754" y="6810"/>
                  </a:cubicBezTo>
                  <a:cubicBezTo>
                    <a:pt x="15960" y="6805"/>
                    <a:pt x="16169" y="6801"/>
                    <a:pt x="16377" y="6801"/>
                  </a:cubicBezTo>
                  <a:lnTo>
                    <a:pt x="16394" y="6801"/>
                  </a:lnTo>
                  <a:cubicBezTo>
                    <a:pt x="16399" y="6800"/>
                    <a:pt x="16404" y="6800"/>
                    <a:pt x="16409" y="6800"/>
                  </a:cubicBezTo>
                  <a:cubicBezTo>
                    <a:pt x="16414" y="6800"/>
                    <a:pt x="16419" y="6800"/>
                    <a:pt x="16423" y="6801"/>
                  </a:cubicBezTo>
                  <a:cubicBezTo>
                    <a:pt x="16483" y="6800"/>
                    <a:pt x="16543" y="6800"/>
                    <a:pt x="16602" y="6800"/>
                  </a:cubicBezTo>
                  <a:cubicBezTo>
                    <a:pt x="16700" y="6800"/>
                    <a:pt x="16798" y="6801"/>
                    <a:pt x="16893" y="6803"/>
                  </a:cubicBezTo>
                  <a:lnTo>
                    <a:pt x="16965" y="6803"/>
                  </a:lnTo>
                  <a:cubicBezTo>
                    <a:pt x="17366" y="6808"/>
                    <a:pt x="17777" y="6858"/>
                    <a:pt x="18189" y="6889"/>
                  </a:cubicBezTo>
                  <a:cubicBezTo>
                    <a:pt x="18361" y="6901"/>
                    <a:pt x="18534" y="6911"/>
                    <a:pt x="18705" y="6911"/>
                  </a:cubicBezTo>
                  <a:cubicBezTo>
                    <a:pt x="18734" y="6911"/>
                    <a:pt x="18763" y="6911"/>
                    <a:pt x="18792" y="6910"/>
                  </a:cubicBezTo>
                  <a:lnTo>
                    <a:pt x="18805" y="6910"/>
                  </a:lnTo>
                  <a:cubicBezTo>
                    <a:pt x="18864" y="6910"/>
                    <a:pt x="18922" y="6907"/>
                    <a:pt x="18984" y="6903"/>
                  </a:cubicBezTo>
                  <a:cubicBezTo>
                    <a:pt x="19066" y="6900"/>
                    <a:pt x="19149" y="6891"/>
                    <a:pt x="19229" y="6881"/>
                  </a:cubicBezTo>
                  <a:cubicBezTo>
                    <a:pt x="19438" y="6856"/>
                    <a:pt x="19742" y="6794"/>
                    <a:pt x="19824" y="6605"/>
                  </a:cubicBezTo>
                  <a:cubicBezTo>
                    <a:pt x="19850" y="6545"/>
                    <a:pt x="19854" y="6471"/>
                    <a:pt x="19841" y="6390"/>
                  </a:cubicBezTo>
                  <a:cubicBezTo>
                    <a:pt x="19830" y="6348"/>
                    <a:pt x="19813" y="6308"/>
                    <a:pt x="19791" y="6271"/>
                  </a:cubicBezTo>
                  <a:cubicBezTo>
                    <a:pt x="19691" y="6092"/>
                    <a:pt x="19500" y="5947"/>
                    <a:pt x="19282" y="5827"/>
                  </a:cubicBezTo>
                  <a:cubicBezTo>
                    <a:pt x="19264" y="5816"/>
                    <a:pt x="19244" y="5804"/>
                    <a:pt x="19223" y="5795"/>
                  </a:cubicBezTo>
                  <a:cubicBezTo>
                    <a:pt x="19222" y="5795"/>
                    <a:pt x="19222" y="5795"/>
                    <a:pt x="19221" y="5792"/>
                  </a:cubicBezTo>
                  <a:cubicBezTo>
                    <a:pt x="19115" y="5738"/>
                    <a:pt x="19003" y="5687"/>
                    <a:pt x="18894" y="5645"/>
                  </a:cubicBezTo>
                  <a:cubicBezTo>
                    <a:pt x="18894" y="5645"/>
                    <a:pt x="18892" y="5642"/>
                    <a:pt x="18891" y="5642"/>
                  </a:cubicBezTo>
                  <a:cubicBezTo>
                    <a:pt x="18706" y="5569"/>
                    <a:pt x="18528" y="5511"/>
                    <a:pt x="18392" y="5468"/>
                  </a:cubicBezTo>
                  <a:cubicBezTo>
                    <a:pt x="18335" y="5452"/>
                    <a:pt x="18276" y="5434"/>
                    <a:pt x="18217" y="5417"/>
                  </a:cubicBezTo>
                  <a:lnTo>
                    <a:pt x="18214" y="5417"/>
                  </a:lnTo>
                  <a:cubicBezTo>
                    <a:pt x="18177" y="5404"/>
                    <a:pt x="18139" y="5394"/>
                    <a:pt x="18098" y="5382"/>
                  </a:cubicBezTo>
                  <a:lnTo>
                    <a:pt x="18097" y="5382"/>
                  </a:lnTo>
                  <a:cubicBezTo>
                    <a:pt x="17618" y="5252"/>
                    <a:pt x="17131" y="5153"/>
                    <a:pt x="16648" y="5045"/>
                  </a:cubicBezTo>
                  <a:cubicBezTo>
                    <a:pt x="16519" y="5017"/>
                    <a:pt x="16390" y="4987"/>
                    <a:pt x="16261" y="4954"/>
                  </a:cubicBezTo>
                  <a:cubicBezTo>
                    <a:pt x="15850" y="4853"/>
                    <a:pt x="15441" y="4746"/>
                    <a:pt x="15033" y="4631"/>
                  </a:cubicBezTo>
                  <a:cubicBezTo>
                    <a:pt x="14700" y="4538"/>
                    <a:pt x="14369" y="4438"/>
                    <a:pt x="14041" y="4330"/>
                  </a:cubicBezTo>
                  <a:cubicBezTo>
                    <a:pt x="13478" y="4147"/>
                    <a:pt x="12930" y="3932"/>
                    <a:pt x="12381" y="3710"/>
                  </a:cubicBezTo>
                  <a:cubicBezTo>
                    <a:pt x="12380" y="3707"/>
                    <a:pt x="12377" y="3705"/>
                    <a:pt x="12374" y="3705"/>
                  </a:cubicBezTo>
                  <a:cubicBezTo>
                    <a:pt x="11581" y="3380"/>
                    <a:pt x="10795" y="3037"/>
                    <a:pt x="9986" y="2742"/>
                  </a:cubicBezTo>
                  <a:lnTo>
                    <a:pt x="9985" y="2739"/>
                  </a:lnTo>
                  <a:cubicBezTo>
                    <a:pt x="9863" y="2695"/>
                    <a:pt x="9741" y="2652"/>
                    <a:pt x="9619" y="2609"/>
                  </a:cubicBezTo>
                  <a:cubicBezTo>
                    <a:pt x="8433" y="2200"/>
                    <a:pt x="7246" y="1798"/>
                    <a:pt x="6051" y="1412"/>
                  </a:cubicBezTo>
                  <a:cubicBezTo>
                    <a:pt x="6045" y="1411"/>
                    <a:pt x="6042" y="1409"/>
                    <a:pt x="6036" y="1406"/>
                  </a:cubicBezTo>
                  <a:cubicBezTo>
                    <a:pt x="5887" y="1359"/>
                    <a:pt x="5741" y="1312"/>
                    <a:pt x="5592" y="1266"/>
                  </a:cubicBezTo>
                  <a:cubicBezTo>
                    <a:pt x="5522" y="1244"/>
                    <a:pt x="5454" y="1223"/>
                    <a:pt x="5386" y="1201"/>
                  </a:cubicBezTo>
                  <a:cubicBezTo>
                    <a:pt x="5087" y="1105"/>
                    <a:pt x="4784" y="1012"/>
                    <a:pt x="4483" y="919"/>
                  </a:cubicBezTo>
                  <a:cubicBezTo>
                    <a:pt x="4153" y="819"/>
                    <a:pt x="3823" y="718"/>
                    <a:pt x="3494" y="622"/>
                  </a:cubicBezTo>
                  <a:lnTo>
                    <a:pt x="3491" y="622"/>
                  </a:lnTo>
                  <a:cubicBezTo>
                    <a:pt x="3355" y="581"/>
                    <a:pt x="3221" y="539"/>
                    <a:pt x="3085" y="502"/>
                  </a:cubicBezTo>
                  <a:lnTo>
                    <a:pt x="3084" y="502"/>
                  </a:lnTo>
                  <a:cubicBezTo>
                    <a:pt x="2612" y="366"/>
                    <a:pt x="2141" y="231"/>
                    <a:pt x="1666" y="105"/>
                  </a:cubicBezTo>
                  <a:cubicBezTo>
                    <a:pt x="1539" y="69"/>
                    <a:pt x="1413" y="35"/>
                    <a:pt x="1284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35"/>
            <p:cNvSpPr/>
            <p:nvPr/>
          </p:nvSpPr>
          <p:spPr>
            <a:xfrm>
              <a:off x="1306767" y="1739973"/>
              <a:ext cx="560699" cy="194183"/>
            </a:xfrm>
            <a:custGeom>
              <a:avLst/>
              <a:gdLst/>
              <a:ahLst/>
              <a:cxnLst/>
              <a:rect l="l" t="t" r="r" b="b"/>
              <a:pathLst>
                <a:path w="14703" h="5092" extrusionOk="0">
                  <a:moveTo>
                    <a:pt x="456" y="0"/>
                  </a:moveTo>
                  <a:lnTo>
                    <a:pt x="435" y="66"/>
                  </a:lnTo>
                  <a:cubicBezTo>
                    <a:pt x="565" y="129"/>
                    <a:pt x="699" y="192"/>
                    <a:pt x="830" y="257"/>
                  </a:cubicBezTo>
                  <a:cubicBezTo>
                    <a:pt x="1038" y="357"/>
                    <a:pt x="1247" y="458"/>
                    <a:pt x="1455" y="552"/>
                  </a:cubicBezTo>
                  <a:lnTo>
                    <a:pt x="1458" y="552"/>
                  </a:lnTo>
                  <a:cubicBezTo>
                    <a:pt x="1627" y="631"/>
                    <a:pt x="1796" y="708"/>
                    <a:pt x="1967" y="780"/>
                  </a:cubicBezTo>
                  <a:cubicBezTo>
                    <a:pt x="2857" y="1157"/>
                    <a:pt x="3683" y="1773"/>
                    <a:pt x="4666" y="1866"/>
                  </a:cubicBezTo>
                  <a:cubicBezTo>
                    <a:pt x="5192" y="1915"/>
                    <a:pt x="5731" y="1859"/>
                    <a:pt x="6248" y="1984"/>
                  </a:cubicBezTo>
                  <a:cubicBezTo>
                    <a:pt x="6801" y="2116"/>
                    <a:pt x="7339" y="2417"/>
                    <a:pt x="7879" y="2603"/>
                  </a:cubicBezTo>
                  <a:cubicBezTo>
                    <a:pt x="8398" y="2784"/>
                    <a:pt x="8927" y="2934"/>
                    <a:pt x="9460" y="3070"/>
                  </a:cubicBezTo>
                  <a:cubicBezTo>
                    <a:pt x="9463" y="3073"/>
                    <a:pt x="9463" y="3073"/>
                    <a:pt x="9464" y="3073"/>
                  </a:cubicBezTo>
                  <a:lnTo>
                    <a:pt x="9466" y="3073"/>
                  </a:lnTo>
                  <a:cubicBezTo>
                    <a:pt x="9967" y="3204"/>
                    <a:pt x="10473" y="3320"/>
                    <a:pt x="10976" y="3442"/>
                  </a:cubicBezTo>
                  <a:lnTo>
                    <a:pt x="10978" y="3442"/>
                  </a:lnTo>
                  <a:cubicBezTo>
                    <a:pt x="10979" y="3442"/>
                    <a:pt x="10979" y="3443"/>
                    <a:pt x="10982" y="3443"/>
                  </a:cubicBezTo>
                  <a:cubicBezTo>
                    <a:pt x="10983" y="3443"/>
                    <a:pt x="10985" y="3446"/>
                    <a:pt x="10989" y="3446"/>
                  </a:cubicBezTo>
                  <a:cubicBezTo>
                    <a:pt x="12035" y="3697"/>
                    <a:pt x="13090" y="3952"/>
                    <a:pt x="14089" y="4359"/>
                  </a:cubicBezTo>
                  <a:cubicBezTo>
                    <a:pt x="14294" y="4439"/>
                    <a:pt x="14516" y="4464"/>
                    <a:pt x="14469" y="4701"/>
                  </a:cubicBezTo>
                  <a:cubicBezTo>
                    <a:pt x="14443" y="4833"/>
                    <a:pt x="14416" y="4865"/>
                    <a:pt x="14329" y="4895"/>
                  </a:cubicBezTo>
                  <a:cubicBezTo>
                    <a:pt x="14301" y="4905"/>
                    <a:pt x="14268" y="4915"/>
                    <a:pt x="14228" y="4926"/>
                  </a:cubicBezTo>
                  <a:cubicBezTo>
                    <a:pt x="14223" y="4929"/>
                    <a:pt x="14221" y="4931"/>
                    <a:pt x="14215" y="4931"/>
                  </a:cubicBezTo>
                  <a:cubicBezTo>
                    <a:pt x="14104" y="4965"/>
                    <a:pt x="13988" y="4981"/>
                    <a:pt x="13871" y="4984"/>
                  </a:cubicBezTo>
                  <a:cubicBezTo>
                    <a:pt x="13871" y="4984"/>
                    <a:pt x="13870" y="4987"/>
                    <a:pt x="13867" y="4987"/>
                  </a:cubicBezTo>
                  <a:cubicBezTo>
                    <a:pt x="13866" y="4987"/>
                    <a:pt x="13866" y="4984"/>
                    <a:pt x="13866" y="4984"/>
                  </a:cubicBezTo>
                  <a:cubicBezTo>
                    <a:pt x="13845" y="4986"/>
                    <a:pt x="13824" y="4986"/>
                    <a:pt x="13803" y="4986"/>
                  </a:cubicBezTo>
                  <a:cubicBezTo>
                    <a:pt x="13774" y="4986"/>
                    <a:pt x="13744" y="4985"/>
                    <a:pt x="13715" y="4982"/>
                  </a:cubicBezTo>
                  <a:cubicBezTo>
                    <a:pt x="13685" y="4982"/>
                    <a:pt x="13652" y="4979"/>
                    <a:pt x="13621" y="4975"/>
                  </a:cubicBezTo>
                  <a:cubicBezTo>
                    <a:pt x="13192" y="4931"/>
                    <a:pt x="12762" y="4797"/>
                    <a:pt x="12339" y="4676"/>
                  </a:cubicBezTo>
                  <a:cubicBezTo>
                    <a:pt x="12338" y="4676"/>
                    <a:pt x="12336" y="4674"/>
                    <a:pt x="12336" y="4674"/>
                  </a:cubicBezTo>
                  <a:cubicBezTo>
                    <a:pt x="12186" y="4631"/>
                    <a:pt x="12037" y="4588"/>
                    <a:pt x="11889" y="4552"/>
                  </a:cubicBezTo>
                  <a:cubicBezTo>
                    <a:pt x="11875" y="4550"/>
                    <a:pt x="11859" y="4545"/>
                    <a:pt x="11845" y="4542"/>
                  </a:cubicBezTo>
                  <a:cubicBezTo>
                    <a:pt x="11494" y="4456"/>
                    <a:pt x="11144" y="4363"/>
                    <a:pt x="10793" y="4267"/>
                  </a:cubicBezTo>
                  <a:cubicBezTo>
                    <a:pt x="10791" y="4267"/>
                    <a:pt x="10791" y="4266"/>
                    <a:pt x="10790" y="4266"/>
                  </a:cubicBezTo>
                  <a:cubicBezTo>
                    <a:pt x="9100" y="3806"/>
                    <a:pt x="7423" y="3270"/>
                    <a:pt x="5673" y="3098"/>
                  </a:cubicBezTo>
                  <a:cubicBezTo>
                    <a:pt x="5388" y="3070"/>
                    <a:pt x="5100" y="3055"/>
                    <a:pt x="4809" y="3045"/>
                  </a:cubicBezTo>
                  <a:lnTo>
                    <a:pt x="4808" y="3045"/>
                  </a:lnTo>
                  <a:cubicBezTo>
                    <a:pt x="4808" y="3045"/>
                    <a:pt x="4806" y="3045"/>
                    <a:pt x="4806" y="3042"/>
                  </a:cubicBezTo>
                  <a:cubicBezTo>
                    <a:pt x="4657" y="3035"/>
                    <a:pt x="4511" y="3030"/>
                    <a:pt x="4363" y="3023"/>
                  </a:cubicBezTo>
                  <a:cubicBezTo>
                    <a:pt x="3505" y="2984"/>
                    <a:pt x="2652" y="2923"/>
                    <a:pt x="1861" y="2557"/>
                  </a:cubicBezTo>
                  <a:cubicBezTo>
                    <a:pt x="1848" y="2550"/>
                    <a:pt x="1835" y="2544"/>
                    <a:pt x="1824" y="2537"/>
                  </a:cubicBezTo>
                  <a:cubicBezTo>
                    <a:pt x="1782" y="2519"/>
                    <a:pt x="1741" y="2500"/>
                    <a:pt x="1702" y="2478"/>
                  </a:cubicBezTo>
                  <a:cubicBezTo>
                    <a:pt x="1468" y="2361"/>
                    <a:pt x="1245" y="2228"/>
                    <a:pt x="1025" y="2086"/>
                  </a:cubicBezTo>
                  <a:cubicBezTo>
                    <a:pt x="941" y="2031"/>
                    <a:pt x="858" y="1978"/>
                    <a:pt x="775" y="1921"/>
                  </a:cubicBezTo>
                  <a:cubicBezTo>
                    <a:pt x="524" y="1750"/>
                    <a:pt x="279" y="1571"/>
                    <a:pt x="28" y="1396"/>
                  </a:cubicBezTo>
                  <a:cubicBezTo>
                    <a:pt x="22" y="1394"/>
                    <a:pt x="19" y="1391"/>
                    <a:pt x="13" y="1386"/>
                  </a:cubicBezTo>
                  <a:lnTo>
                    <a:pt x="1" y="1425"/>
                  </a:lnTo>
                  <a:cubicBezTo>
                    <a:pt x="12" y="1434"/>
                    <a:pt x="24" y="1442"/>
                    <a:pt x="36" y="1451"/>
                  </a:cubicBezTo>
                  <a:cubicBezTo>
                    <a:pt x="280" y="1627"/>
                    <a:pt x="524" y="1808"/>
                    <a:pt x="773" y="1978"/>
                  </a:cubicBezTo>
                  <a:cubicBezTo>
                    <a:pt x="830" y="2020"/>
                    <a:pt x="892" y="2060"/>
                    <a:pt x="952" y="2100"/>
                  </a:cubicBezTo>
                  <a:cubicBezTo>
                    <a:pt x="1197" y="2265"/>
                    <a:pt x="1448" y="2417"/>
                    <a:pt x="1713" y="2546"/>
                  </a:cubicBezTo>
                  <a:lnTo>
                    <a:pt x="1713" y="2547"/>
                  </a:lnTo>
                  <a:lnTo>
                    <a:pt x="1834" y="2605"/>
                  </a:lnTo>
                  <a:cubicBezTo>
                    <a:pt x="1854" y="2615"/>
                    <a:pt x="1871" y="2622"/>
                    <a:pt x="1891" y="2629"/>
                  </a:cubicBezTo>
                  <a:lnTo>
                    <a:pt x="1891" y="2630"/>
                  </a:lnTo>
                  <a:cubicBezTo>
                    <a:pt x="2698" y="2989"/>
                    <a:pt x="3566" y="3047"/>
                    <a:pt x="4436" y="3088"/>
                  </a:cubicBezTo>
                  <a:cubicBezTo>
                    <a:pt x="4597" y="3095"/>
                    <a:pt x="4755" y="3102"/>
                    <a:pt x="4914" y="3109"/>
                  </a:cubicBezTo>
                  <a:cubicBezTo>
                    <a:pt x="4948" y="3111"/>
                    <a:pt x="4980" y="3112"/>
                    <a:pt x="5014" y="3113"/>
                  </a:cubicBezTo>
                  <a:cubicBezTo>
                    <a:pt x="7094" y="3221"/>
                    <a:pt x="9112" y="3850"/>
                    <a:pt x="11120" y="4409"/>
                  </a:cubicBezTo>
                  <a:cubicBezTo>
                    <a:pt x="11121" y="4409"/>
                    <a:pt x="11121" y="4410"/>
                    <a:pt x="11122" y="4410"/>
                  </a:cubicBezTo>
                  <a:cubicBezTo>
                    <a:pt x="11125" y="4410"/>
                    <a:pt x="11127" y="4413"/>
                    <a:pt x="11128" y="4413"/>
                  </a:cubicBezTo>
                  <a:lnTo>
                    <a:pt x="11130" y="4413"/>
                  </a:lnTo>
                  <a:cubicBezTo>
                    <a:pt x="11487" y="4511"/>
                    <a:pt x="11845" y="4610"/>
                    <a:pt x="12202" y="4701"/>
                  </a:cubicBezTo>
                  <a:cubicBezTo>
                    <a:pt x="12203" y="4701"/>
                    <a:pt x="12203" y="4703"/>
                    <a:pt x="12205" y="4703"/>
                  </a:cubicBezTo>
                  <a:cubicBezTo>
                    <a:pt x="12236" y="4710"/>
                    <a:pt x="12266" y="4719"/>
                    <a:pt x="12298" y="4726"/>
                  </a:cubicBezTo>
                  <a:cubicBezTo>
                    <a:pt x="12367" y="4744"/>
                    <a:pt x="12441" y="4766"/>
                    <a:pt x="12520" y="4789"/>
                  </a:cubicBezTo>
                  <a:cubicBezTo>
                    <a:pt x="12523" y="4789"/>
                    <a:pt x="12523" y="4790"/>
                    <a:pt x="12524" y="4790"/>
                  </a:cubicBezTo>
                  <a:cubicBezTo>
                    <a:pt x="12867" y="4896"/>
                    <a:pt x="13305" y="5048"/>
                    <a:pt x="13712" y="5083"/>
                  </a:cubicBezTo>
                  <a:cubicBezTo>
                    <a:pt x="13764" y="5089"/>
                    <a:pt x="13814" y="5092"/>
                    <a:pt x="13864" y="5092"/>
                  </a:cubicBezTo>
                  <a:cubicBezTo>
                    <a:pt x="13886" y="5092"/>
                    <a:pt x="13908" y="5091"/>
                    <a:pt x="13930" y="5090"/>
                  </a:cubicBezTo>
                  <a:cubicBezTo>
                    <a:pt x="13966" y="5090"/>
                    <a:pt x="14000" y="5088"/>
                    <a:pt x="14035" y="5083"/>
                  </a:cubicBezTo>
                  <a:cubicBezTo>
                    <a:pt x="14138" y="5073"/>
                    <a:pt x="14237" y="5047"/>
                    <a:pt x="14326" y="5008"/>
                  </a:cubicBezTo>
                  <a:cubicBezTo>
                    <a:pt x="14366" y="4991"/>
                    <a:pt x="14403" y="4969"/>
                    <a:pt x="14439" y="4947"/>
                  </a:cubicBezTo>
                  <a:cubicBezTo>
                    <a:pt x="14476" y="4924"/>
                    <a:pt x="14512" y="4895"/>
                    <a:pt x="14548" y="4861"/>
                  </a:cubicBezTo>
                  <a:cubicBezTo>
                    <a:pt x="14703" y="4716"/>
                    <a:pt x="14641" y="4574"/>
                    <a:pt x="14483" y="4453"/>
                  </a:cubicBezTo>
                  <a:cubicBezTo>
                    <a:pt x="14482" y="4453"/>
                    <a:pt x="14481" y="4452"/>
                    <a:pt x="14479" y="4451"/>
                  </a:cubicBezTo>
                  <a:cubicBezTo>
                    <a:pt x="14450" y="4429"/>
                    <a:pt x="14417" y="4408"/>
                    <a:pt x="14386" y="4386"/>
                  </a:cubicBezTo>
                  <a:cubicBezTo>
                    <a:pt x="14383" y="4385"/>
                    <a:pt x="14382" y="4382"/>
                    <a:pt x="14379" y="4380"/>
                  </a:cubicBezTo>
                  <a:cubicBezTo>
                    <a:pt x="13986" y="4144"/>
                    <a:pt x="13278" y="3973"/>
                    <a:pt x="13149" y="3933"/>
                  </a:cubicBezTo>
                  <a:cubicBezTo>
                    <a:pt x="12217" y="3635"/>
                    <a:pt x="11264" y="3414"/>
                    <a:pt x="10313" y="3184"/>
                  </a:cubicBezTo>
                  <a:cubicBezTo>
                    <a:pt x="10311" y="3184"/>
                    <a:pt x="10311" y="3182"/>
                    <a:pt x="10310" y="3182"/>
                  </a:cubicBezTo>
                  <a:cubicBezTo>
                    <a:pt x="10116" y="3135"/>
                    <a:pt x="9926" y="3089"/>
                    <a:pt x="9735" y="3040"/>
                  </a:cubicBezTo>
                  <a:cubicBezTo>
                    <a:pt x="9489" y="2980"/>
                    <a:pt x="9245" y="2916"/>
                    <a:pt x="9001" y="2847"/>
                  </a:cubicBezTo>
                  <a:cubicBezTo>
                    <a:pt x="9000" y="2847"/>
                    <a:pt x="9000" y="2845"/>
                    <a:pt x="8998" y="2845"/>
                  </a:cubicBezTo>
                  <a:lnTo>
                    <a:pt x="8997" y="2845"/>
                  </a:lnTo>
                  <a:cubicBezTo>
                    <a:pt x="8677" y="2758"/>
                    <a:pt x="8359" y="2662"/>
                    <a:pt x="8045" y="2554"/>
                  </a:cubicBezTo>
                  <a:cubicBezTo>
                    <a:pt x="7453" y="2358"/>
                    <a:pt x="6884" y="2034"/>
                    <a:pt x="6278" y="1888"/>
                  </a:cubicBezTo>
                  <a:cubicBezTo>
                    <a:pt x="5726" y="1756"/>
                    <a:pt x="5156" y="1826"/>
                    <a:pt x="4597" y="1762"/>
                  </a:cubicBezTo>
                  <a:cubicBezTo>
                    <a:pt x="4141" y="1709"/>
                    <a:pt x="3737" y="1534"/>
                    <a:pt x="3339" y="1332"/>
                  </a:cubicBezTo>
                  <a:lnTo>
                    <a:pt x="3337" y="1332"/>
                  </a:lnTo>
                  <a:cubicBezTo>
                    <a:pt x="3317" y="1322"/>
                    <a:pt x="3300" y="1310"/>
                    <a:pt x="3278" y="1300"/>
                  </a:cubicBezTo>
                  <a:cubicBezTo>
                    <a:pt x="3032" y="1174"/>
                    <a:pt x="2787" y="1040"/>
                    <a:pt x="2536" y="921"/>
                  </a:cubicBezTo>
                  <a:cubicBezTo>
                    <a:pt x="2347" y="832"/>
                    <a:pt x="2153" y="747"/>
                    <a:pt x="1960" y="667"/>
                  </a:cubicBezTo>
                  <a:lnTo>
                    <a:pt x="1957" y="667"/>
                  </a:lnTo>
                  <a:cubicBezTo>
                    <a:pt x="1637" y="532"/>
                    <a:pt x="1315" y="402"/>
                    <a:pt x="997" y="258"/>
                  </a:cubicBezTo>
                  <a:cubicBezTo>
                    <a:pt x="896" y="215"/>
                    <a:pt x="800" y="171"/>
                    <a:pt x="703" y="122"/>
                  </a:cubicBezTo>
                  <a:cubicBezTo>
                    <a:pt x="621" y="81"/>
                    <a:pt x="538" y="42"/>
                    <a:pt x="456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35"/>
            <p:cNvSpPr/>
            <p:nvPr/>
          </p:nvSpPr>
          <p:spPr>
            <a:xfrm>
              <a:off x="1270959" y="1740049"/>
              <a:ext cx="1000090" cy="321326"/>
            </a:xfrm>
            <a:custGeom>
              <a:avLst/>
              <a:gdLst/>
              <a:ahLst/>
              <a:cxnLst/>
              <a:rect l="l" t="t" r="r" b="b"/>
              <a:pathLst>
                <a:path w="26225" h="8426" extrusionOk="0">
                  <a:moveTo>
                    <a:pt x="14326" y="1"/>
                  </a:moveTo>
                  <a:cubicBezTo>
                    <a:pt x="14312" y="1"/>
                    <a:pt x="14303" y="23"/>
                    <a:pt x="14317" y="31"/>
                  </a:cubicBezTo>
                  <a:cubicBezTo>
                    <a:pt x="14362" y="63"/>
                    <a:pt x="14408" y="92"/>
                    <a:pt x="14455" y="117"/>
                  </a:cubicBezTo>
                  <a:cubicBezTo>
                    <a:pt x="14459" y="122"/>
                    <a:pt x="14462" y="123"/>
                    <a:pt x="14468" y="125"/>
                  </a:cubicBezTo>
                  <a:cubicBezTo>
                    <a:pt x="14605" y="209"/>
                    <a:pt x="14746" y="281"/>
                    <a:pt x="14889" y="345"/>
                  </a:cubicBezTo>
                  <a:cubicBezTo>
                    <a:pt x="14968" y="381"/>
                    <a:pt x="15045" y="414"/>
                    <a:pt x="15124" y="446"/>
                  </a:cubicBezTo>
                  <a:cubicBezTo>
                    <a:pt x="15271" y="503"/>
                    <a:pt x="15418" y="555"/>
                    <a:pt x="15569" y="602"/>
                  </a:cubicBezTo>
                  <a:cubicBezTo>
                    <a:pt x="15573" y="603"/>
                    <a:pt x="15577" y="605"/>
                    <a:pt x="15583" y="608"/>
                  </a:cubicBezTo>
                  <a:lnTo>
                    <a:pt x="15586" y="608"/>
                  </a:lnTo>
                  <a:cubicBezTo>
                    <a:pt x="16278" y="824"/>
                    <a:pt x="17006" y="940"/>
                    <a:pt x="17714" y="1116"/>
                  </a:cubicBezTo>
                  <a:cubicBezTo>
                    <a:pt x="17862" y="1154"/>
                    <a:pt x="18008" y="1192"/>
                    <a:pt x="18156" y="1235"/>
                  </a:cubicBezTo>
                  <a:lnTo>
                    <a:pt x="18157" y="1235"/>
                  </a:lnTo>
                  <a:cubicBezTo>
                    <a:pt x="18253" y="1264"/>
                    <a:pt x="18352" y="1296"/>
                    <a:pt x="18447" y="1327"/>
                  </a:cubicBezTo>
                  <a:cubicBezTo>
                    <a:pt x="18601" y="1377"/>
                    <a:pt x="18755" y="1432"/>
                    <a:pt x="18905" y="1486"/>
                  </a:cubicBezTo>
                  <a:cubicBezTo>
                    <a:pt x="18908" y="1486"/>
                    <a:pt x="18909" y="1489"/>
                    <a:pt x="18909" y="1489"/>
                  </a:cubicBezTo>
                  <a:cubicBezTo>
                    <a:pt x="18909" y="1489"/>
                    <a:pt x="18911" y="1489"/>
                    <a:pt x="18911" y="1490"/>
                  </a:cubicBezTo>
                  <a:cubicBezTo>
                    <a:pt x="19006" y="1526"/>
                    <a:pt x="19103" y="1564"/>
                    <a:pt x="19196" y="1604"/>
                  </a:cubicBezTo>
                  <a:cubicBezTo>
                    <a:pt x="19328" y="1657"/>
                    <a:pt x="19460" y="1714"/>
                    <a:pt x="19590" y="1776"/>
                  </a:cubicBezTo>
                  <a:lnTo>
                    <a:pt x="19592" y="1776"/>
                  </a:lnTo>
                  <a:cubicBezTo>
                    <a:pt x="19983" y="1956"/>
                    <a:pt x="20364" y="2160"/>
                    <a:pt x="20731" y="2389"/>
                  </a:cubicBezTo>
                  <a:cubicBezTo>
                    <a:pt x="20895" y="2489"/>
                    <a:pt x="21055" y="2595"/>
                    <a:pt x="21213" y="2707"/>
                  </a:cubicBezTo>
                  <a:cubicBezTo>
                    <a:pt x="21223" y="2714"/>
                    <a:pt x="21234" y="2722"/>
                    <a:pt x="21244" y="2729"/>
                  </a:cubicBezTo>
                  <a:cubicBezTo>
                    <a:pt x="21339" y="2795"/>
                    <a:pt x="21432" y="2865"/>
                    <a:pt x="21524" y="2937"/>
                  </a:cubicBezTo>
                  <a:cubicBezTo>
                    <a:pt x="21650" y="3037"/>
                    <a:pt x="21775" y="3139"/>
                    <a:pt x="21896" y="3245"/>
                  </a:cubicBezTo>
                  <a:lnTo>
                    <a:pt x="21898" y="3245"/>
                  </a:lnTo>
                  <a:cubicBezTo>
                    <a:pt x="21987" y="3321"/>
                    <a:pt x="22076" y="3397"/>
                    <a:pt x="22163" y="3471"/>
                  </a:cubicBezTo>
                  <a:cubicBezTo>
                    <a:pt x="22288" y="3583"/>
                    <a:pt x="22415" y="3693"/>
                    <a:pt x="22543" y="3804"/>
                  </a:cubicBezTo>
                  <a:lnTo>
                    <a:pt x="22544" y="3804"/>
                  </a:lnTo>
                  <a:cubicBezTo>
                    <a:pt x="22551" y="3808"/>
                    <a:pt x="22556" y="3812"/>
                    <a:pt x="22560" y="3819"/>
                  </a:cubicBezTo>
                  <a:lnTo>
                    <a:pt x="22563" y="3819"/>
                  </a:lnTo>
                  <a:cubicBezTo>
                    <a:pt x="22630" y="3877"/>
                    <a:pt x="22699" y="3933"/>
                    <a:pt x="22766" y="3987"/>
                  </a:cubicBezTo>
                  <a:cubicBezTo>
                    <a:pt x="22864" y="4065"/>
                    <a:pt x="22960" y="4135"/>
                    <a:pt x="23060" y="4199"/>
                  </a:cubicBezTo>
                  <a:cubicBezTo>
                    <a:pt x="23126" y="4244"/>
                    <a:pt x="23195" y="4284"/>
                    <a:pt x="23262" y="4322"/>
                  </a:cubicBezTo>
                  <a:cubicBezTo>
                    <a:pt x="23461" y="4436"/>
                    <a:pt x="23666" y="4532"/>
                    <a:pt x="23874" y="4625"/>
                  </a:cubicBezTo>
                  <a:cubicBezTo>
                    <a:pt x="23949" y="4661"/>
                    <a:pt x="24026" y="4694"/>
                    <a:pt x="24104" y="4730"/>
                  </a:cubicBezTo>
                  <a:cubicBezTo>
                    <a:pt x="24198" y="4771"/>
                    <a:pt x="24294" y="4811"/>
                    <a:pt x="24390" y="4857"/>
                  </a:cubicBezTo>
                  <a:cubicBezTo>
                    <a:pt x="24399" y="4860"/>
                    <a:pt x="24409" y="4864"/>
                    <a:pt x="24419" y="4869"/>
                  </a:cubicBezTo>
                  <a:cubicBezTo>
                    <a:pt x="24522" y="4917"/>
                    <a:pt x="24624" y="4969"/>
                    <a:pt x="24723" y="5029"/>
                  </a:cubicBezTo>
                  <a:cubicBezTo>
                    <a:pt x="24929" y="5145"/>
                    <a:pt x="25121" y="5283"/>
                    <a:pt x="25297" y="5440"/>
                  </a:cubicBezTo>
                  <a:cubicBezTo>
                    <a:pt x="25459" y="5582"/>
                    <a:pt x="25606" y="5741"/>
                    <a:pt x="25735" y="5913"/>
                  </a:cubicBezTo>
                  <a:cubicBezTo>
                    <a:pt x="25766" y="5955"/>
                    <a:pt x="25795" y="5994"/>
                    <a:pt x="25821" y="6034"/>
                  </a:cubicBezTo>
                  <a:lnTo>
                    <a:pt x="25821" y="6035"/>
                  </a:lnTo>
                  <a:cubicBezTo>
                    <a:pt x="25845" y="6065"/>
                    <a:pt x="25864" y="6098"/>
                    <a:pt x="25884" y="6130"/>
                  </a:cubicBezTo>
                  <a:cubicBezTo>
                    <a:pt x="26056" y="6405"/>
                    <a:pt x="26185" y="6742"/>
                    <a:pt x="26114" y="7053"/>
                  </a:cubicBezTo>
                  <a:cubicBezTo>
                    <a:pt x="26114" y="7053"/>
                    <a:pt x="26114" y="7054"/>
                    <a:pt x="26113" y="7054"/>
                  </a:cubicBezTo>
                  <a:cubicBezTo>
                    <a:pt x="26097" y="7136"/>
                    <a:pt x="26067" y="7212"/>
                    <a:pt x="26018" y="7288"/>
                  </a:cubicBezTo>
                  <a:cubicBezTo>
                    <a:pt x="25988" y="7338"/>
                    <a:pt x="25952" y="7382"/>
                    <a:pt x="25911" y="7424"/>
                  </a:cubicBezTo>
                  <a:cubicBezTo>
                    <a:pt x="25866" y="7473"/>
                    <a:pt x="25813" y="7513"/>
                    <a:pt x="25759" y="7552"/>
                  </a:cubicBezTo>
                  <a:cubicBezTo>
                    <a:pt x="25732" y="7569"/>
                    <a:pt x="25703" y="7587"/>
                    <a:pt x="25674" y="7605"/>
                  </a:cubicBezTo>
                  <a:cubicBezTo>
                    <a:pt x="25594" y="7652"/>
                    <a:pt x="25508" y="7691"/>
                    <a:pt x="25418" y="7726"/>
                  </a:cubicBezTo>
                  <a:cubicBezTo>
                    <a:pt x="25412" y="7728"/>
                    <a:pt x="25411" y="7731"/>
                    <a:pt x="25405" y="7732"/>
                  </a:cubicBezTo>
                  <a:cubicBezTo>
                    <a:pt x="25403" y="7732"/>
                    <a:pt x="25403" y="7734"/>
                    <a:pt x="25402" y="7734"/>
                  </a:cubicBezTo>
                  <a:cubicBezTo>
                    <a:pt x="25401" y="7735"/>
                    <a:pt x="25398" y="7735"/>
                    <a:pt x="25395" y="7738"/>
                  </a:cubicBezTo>
                  <a:cubicBezTo>
                    <a:pt x="25368" y="7746"/>
                    <a:pt x="25339" y="7759"/>
                    <a:pt x="25310" y="7768"/>
                  </a:cubicBezTo>
                  <a:cubicBezTo>
                    <a:pt x="25305" y="7769"/>
                    <a:pt x="25303" y="7771"/>
                    <a:pt x="25297" y="7774"/>
                  </a:cubicBezTo>
                  <a:cubicBezTo>
                    <a:pt x="25246" y="7789"/>
                    <a:pt x="25193" y="7807"/>
                    <a:pt x="25140" y="7825"/>
                  </a:cubicBezTo>
                  <a:cubicBezTo>
                    <a:pt x="25130" y="7827"/>
                    <a:pt x="25118" y="7831"/>
                    <a:pt x="25108" y="7834"/>
                  </a:cubicBezTo>
                  <a:cubicBezTo>
                    <a:pt x="25039" y="7855"/>
                    <a:pt x="24971" y="7875"/>
                    <a:pt x="24906" y="7896"/>
                  </a:cubicBezTo>
                  <a:cubicBezTo>
                    <a:pt x="24879" y="7903"/>
                    <a:pt x="24852" y="7910"/>
                    <a:pt x="24827" y="7917"/>
                  </a:cubicBezTo>
                  <a:cubicBezTo>
                    <a:pt x="24737" y="7943"/>
                    <a:pt x="24648" y="7969"/>
                    <a:pt x="24558" y="7990"/>
                  </a:cubicBezTo>
                  <a:cubicBezTo>
                    <a:pt x="24452" y="8019"/>
                    <a:pt x="24347" y="8043"/>
                    <a:pt x="24241" y="8065"/>
                  </a:cubicBezTo>
                  <a:cubicBezTo>
                    <a:pt x="24048" y="8108"/>
                    <a:pt x="23850" y="8142"/>
                    <a:pt x="23655" y="8172"/>
                  </a:cubicBezTo>
                  <a:cubicBezTo>
                    <a:pt x="23499" y="8198"/>
                    <a:pt x="23345" y="8218"/>
                    <a:pt x="23189" y="8234"/>
                  </a:cubicBezTo>
                  <a:cubicBezTo>
                    <a:pt x="23096" y="8244"/>
                    <a:pt x="23000" y="8255"/>
                    <a:pt x="22907" y="8262"/>
                  </a:cubicBezTo>
                  <a:cubicBezTo>
                    <a:pt x="22894" y="8264"/>
                    <a:pt x="22881" y="8265"/>
                    <a:pt x="22868" y="8265"/>
                  </a:cubicBezTo>
                  <a:cubicBezTo>
                    <a:pt x="22796" y="8272"/>
                    <a:pt x="22725" y="8278"/>
                    <a:pt x="22656" y="8284"/>
                  </a:cubicBezTo>
                  <a:cubicBezTo>
                    <a:pt x="22586" y="8290"/>
                    <a:pt x="22516" y="8293"/>
                    <a:pt x="22445" y="8297"/>
                  </a:cubicBezTo>
                  <a:lnTo>
                    <a:pt x="22242" y="8307"/>
                  </a:lnTo>
                  <a:cubicBezTo>
                    <a:pt x="22150" y="8311"/>
                    <a:pt x="22061" y="8314"/>
                    <a:pt x="21969" y="8315"/>
                  </a:cubicBezTo>
                  <a:lnTo>
                    <a:pt x="21969" y="8318"/>
                  </a:lnTo>
                  <a:cubicBezTo>
                    <a:pt x="21932" y="8320"/>
                    <a:pt x="21892" y="8320"/>
                    <a:pt x="21855" y="8321"/>
                  </a:cubicBezTo>
                  <a:lnTo>
                    <a:pt x="21836" y="8321"/>
                  </a:lnTo>
                  <a:cubicBezTo>
                    <a:pt x="21743" y="8325"/>
                    <a:pt x="21648" y="8327"/>
                    <a:pt x="21555" y="8328"/>
                  </a:cubicBezTo>
                  <a:cubicBezTo>
                    <a:pt x="21456" y="8330"/>
                    <a:pt x="21359" y="8330"/>
                    <a:pt x="21259" y="8333"/>
                  </a:cubicBezTo>
                  <a:cubicBezTo>
                    <a:pt x="21184" y="8334"/>
                    <a:pt x="21111" y="8334"/>
                    <a:pt x="21036" y="8334"/>
                  </a:cubicBezTo>
                  <a:lnTo>
                    <a:pt x="20730" y="8334"/>
                  </a:lnTo>
                  <a:cubicBezTo>
                    <a:pt x="20692" y="8334"/>
                    <a:pt x="20651" y="8334"/>
                    <a:pt x="20614" y="8333"/>
                  </a:cubicBezTo>
                  <a:cubicBezTo>
                    <a:pt x="20492" y="8333"/>
                    <a:pt x="20370" y="8333"/>
                    <a:pt x="20248" y="8328"/>
                  </a:cubicBezTo>
                  <a:cubicBezTo>
                    <a:pt x="20045" y="8328"/>
                    <a:pt x="19841" y="8327"/>
                    <a:pt x="19639" y="8321"/>
                  </a:cubicBezTo>
                  <a:cubicBezTo>
                    <a:pt x="19543" y="8321"/>
                    <a:pt x="19448" y="8318"/>
                    <a:pt x="19354" y="8314"/>
                  </a:cubicBezTo>
                  <a:cubicBezTo>
                    <a:pt x="19284" y="8313"/>
                    <a:pt x="19216" y="8311"/>
                    <a:pt x="19147" y="8308"/>
                  </a:cubicBezTo>
                  <a:cubicBezTo>
                    <a:pt x="19083" y="8307"/>
                    <a:pt x="19023" y="8305"/>
                    <a:pt x="18960" y="8301"/>
                  </a:cubicBezTo>
                  <a:cubicBezTo>
                    <a:pt x="18875" y="8298"/>
                    <a:pt x="18791" y="8294"/>
                    <a:pt x="18707" y="8290"/>
                  </a:cubicBezTo>
                  <a:cubicBezTo>
                    <a:pt x="18696" y="8290"/>
                    <a:pt x="18686" y="8290"/>
                    <a:pt x="18674" y="8287"/>
                  </a:cubicBezTo>
                  <a:cubicBezTo>
                    <a:pt x="18537" y="8282"/>
                    <a:pt x="18399" y="8272"/>
                    <a:pt x="18263" y="8264"/>
                  </a:cubicBezTo>
                  <a:cubicBezTo>
                    <a:pt x="18213" y="8261"/>
                    <a:pt x="18164" y="8258"/>
                    <a:pt x="18114" y="8254"/>
                  </a:cubicBezTo>
                  <a:cubicBezTo>
                    <a:pt x="18064" y="8250"/>
                    <a:pt x="18012" y="8247"/>
                    <a:pt x="17962" y="8241"/>
                  </a:cubicBezTo>
                  <a:lnTo>
                    <a:pt x="17959" y="8241"/>
                  </a:lnTo>
                  <a:cubicBezTo>
                    <a:pt x="17872" y="8234"/>
                    <a:pt x="17784" y="8225"/>
                    <a:pt x="17697" y="8218"/>
                  </a:cubicBezTo>
                  <a:cubicBezTo>
                    <a:pt x="17615" y="8211"/>
                    <a:pt x="17534" y="8199"/>
                    <a:pt x="17450" y="8191"/>
                  </a:cubicBezTo>
                  <a:cubicBezTo>
                    <a:pt x="17422" y="8186"/>
                    <a:pt x="17393" y="8185"/>
                    <a:pt x="17363" y="8179"/>
                  </a:cubicBezTo>
                  <a:cubicBezTo>
                    <a:pt x="17243" y="8168"/>
                    <a:pt x="17119" y="8149"/>
                    <a:pt x="16998" y="8132"/>
                  </a:cubicBezTo>
                  <a:cubicBezTo>
                    <a:pt x="16962" y="8126"/>
                    <a:pt x="16924" y="8121"/>
                    <a:pt x="16887" y="8113"/>
                  </a:cubicBezTo>
                  <a:lnTo>
                    <a:pt x="16883" y="8113"/>
                  </a:lnTo>
                  <a:cubicBezTo>
                    <a:pt x="16848" y="8108"/>
                    <a:pt x="16818" y="8105"/>
                    <a:pt x="16784" y="8098"/>
                  </a:cubicBezTo>
                  <a:lnTo>
                    <a:pt x="16752" y="8092"/>
                  </a:lnTo>
                  <a:cubicBezTo>
                    <a:pt x="16697" y="8085"/>
                    <a:pt x="16641" y="8076"/>
                    <a:pt x="16586" y="8065"/>
                  </a:cubicBezTo>
                  <a:cubicBezTo>
                    <a:pt x="16509" y="8053"/>
                    <a:pt x="16431" y="8039"/>
                    <a:pt x="16353" y="8022"/>
                  </a:cubicBezTo>
                  <a:cubicBezTo>
                    <a:pt x="16340" y="8022"/>
                    <a:pt x="16328" y="8019"/>
                    <a:pt x="16315" y="8014"/>
                  </a:cubicBezTo>
                  <a:lnTo>
                    <a:pt x="16311" y="8014"/>
                  </a:lnTo>
                  <a:cubicBezTo>
                    <a:pt x="16232" y="7999"/>
                    <a:pt x="16151" y="7983"/>
                    <a:pt x="16072" y="7964"/>
                  </a:cubicBezTo>
                  <a:lnTo>
                    <a:pt x="16067" y="7964"/>
                  </a:lnTo>
                  <a:cubicBezTo>
                    <a:pt x="15989" y="7949"/>
                    <a:pt x="15910" y="7933"/>
                    <a:pt x="15831" y="7914"/>
                  </a:cubicBezTo>
                  <a:lnTo>
                    <a:pt x="15828" y="7914"/>
                  </a:lnTo>
                  <a:cubicBezTo>
                    <a:pt x="15281" y="7800"/>
                    <a:pt x="14739" y="7678"/>
                    <a:pt x="14194" y="7569"/>
                  </a:cubicBezTo>
                  <a:lnTo>
                    <a:pt x="14188" y="7569"/>
                  </a:lnTo>
                  <a:cubicBezTo>
                    <a:pt x="13791" y="7487"/>
                    <a:pt x="13393" y="7413"/>
                    <a:pt x="12990" y="7351"/>
                  </a:cubicBezTo>
                  <a:lnTo>
                    <a:pt x="12986" y="7351"/>
                  </a:lnTo>
                  <a:cubicBezTo>
                    <a:pt x="12893" y="7337"/>
                    <a:pt x="12801" y="7322"/>
                    <a:pt x="12708" y="7309"/>
                  </a:cubicBezTo>
                  <a:cubicBezTo>
                    <a:pt x="12642" y="7301"/>
                    <a:pt x="12575" y="7289"/>
                    <a:pt x="12507" y="7282"/>
                  </a:cubicBezTo>
                  <a:cubicBezTo>
                    <a:pt x="12410" y="7268"/>
                    <a:pt x="12311" y="7258"/>
                    <a:pt x="12212" y="7246"/>
                  </a:cubicBezTo>
                  <a:cubicBezTo>
                    <a:pt x="12203" y="7245"/>
                    <a:pt x="12190" y="7245"/>
                    <a:pt x="12182" y="7243"/>
                  </a:cubicBezTo>
                  <a:cubicBezTo>
                    <a:pt x="11895" y="7212"/>
                    <a:pt x="11609" y="7186"/>
                    <a:pt x="11322" y="7162"/>
                  </a:cubicBezTo>
                  <a:cubicBezTo>
                    <a:pt x="10117" y="7060"/>
                    <a:pt x="8907" y="6988"/>
                    <a:pt x="7713" y="6782"/>
                  </a:cubicBezTo>
                  <a:cubicBezTo>
                    <a:pt x="5083" y="6330"/>
                    <a:pt x="2525" y="5491"/>
                    <a:pt x="143" y="4300"/>
                  </a:cubicBezTo>
                  <a:cubicBezTo>
                    <a:pt x="114" y="4287"/>
                    <a:pt x="87" y="4272"/>
                    <a:pt x="60" y="4258"/>
                  </a:cubicBezTo>
                  <a:lnTo>
                    <a:pt x="60" y="4257"/>
                  </a:lnTo>
                  <a:cubicBezTo>
                    <a:pt x="52" y="4255"/>
                    <a:pt x="44" y="4252"/>
                    <a:pt x="37" y="4245"/>
                  </a:cubicBezTo>
                  <a:lnTo>
                    <a:pt x="1" y="4358"/>
                  </a:lnTo>
                  <a:cubicBezTo>
                    <a:pt x="42" y="4381"/>
                    <a:pt x="84" y="4401"/>
                    <a:pt x="127" y="4423"/>
                  </a:cubicBezTo>
                  <a:cubicBezTo>
                    <a:pt x="157" y="4439"/>
                    <a:pt x="187" y="4453"/>
                    <a:pt x="217" y="4467"/>
                  </a:cubicBezTo>
                  <a:lnTo>
                    <a:pt x="217" y="4470"/>
                  </a:lnTo>
                  <a:cubicBezTo>
                    <a:pt x="2386" y="5542"/>
                    <a:pt x="4703" y="6270"/>
                    <a:pt x="7078" y="6766"/>
                  </a:cubicBezTo>
                  <a:cubicBezTo>
                    <a:pt x="8251" y="7010"/>
                    <a:pt x="9443" y="7107"/>
                    <a:pt x="10634" y="7203"/>
                  </a:cubicBezTo>
                  <a:lnTo>
                    <a:pt x="10643" y="7203"/>
                  </a:lnTo>
                  <a:cubicBezTo>
                    <a:pt x="10964" y="7229"/>
                    <a:pt x="11282" y="7255"/>
                    <a:pt x="11603" y="7284"/>
                  </a:cubicBezTo>
                  <a:cubicBezTo>
                    <a:pt x="11703" y="7294"/>
                    <a:pt x="11804" y="7304"/>
                    <a:pt x="11904" y="7315"/>
                  </a:cubicBezTo>
                  <a:lnTo>
                    <a:pt x="11905" y="7315"/>
                  </a:lnTo>
                  <a:cubicBezTo>
                    <a:pt x="12195" y="7345"/>
                    <a:pt x="12479" y="7382"/>
                    <a:pt x="12762" y="7425"/>
                  </a:cubicBezTo>
                  <a:lnTo>
                    <a:pt x="12765" y="7425"/>
                  </a:lnTo>
                  <a:cubicBezTo>
                    <a:pt x="12919" y="7451"/>
                    <a:pt x="13072" y="7474"/>
                    <a:pt x="13222" y="7501"/>
                  </a:cubicBezTo>
                  <a:lnTo>
                    <a:pt x="13228" y="7501"/>
                  </a:lnTo>
                  <a:cubicBezTo>
                    <a:pt x="13936" y="7619"/>
                    <a:pt x="14634" y="7764"/>
                    <a:pt x="15336" y="7910"/>
                  </a:cubicBezTo>
                  <a:lnTo>
                    <a:pt x="15338" y="7910"/>
                  </a:lnTo>
                  <a:cubicBezTo>
                    <a:pt x="15473" y="7939"/>
                    <a:pt x="15610" y="7964"/>
                    <a:pt x="15746" y="7993"/>
                  </a:cubicBezTo>
                  <a:lnTo>
                    <a:pt x="15749" y="7993"/>
                  </a:lnTo>
                  <a:cubicBezTo>
                    <a:pt x="15878" y="8020"/>
                    <a:pt x="16004" y="8046"/>
                    <a:pt x="16133" y="8070"/>
                  </a:cubicBezTo>
                  <a:cubicBezTo>
                    <a:pt x="16158" y="8076"/>
                    <a:pt x="16182" y="8079"/>
                    <a:pt x="16208" y="8085"/>
                  </a:cubicBezTo>
                  <a:cubicBezTo>
                    <a:pt x="16258" y="8096"/>
                    <a:pt x="16310" y="8106"/>
                    <a:pt x="16360" y="8115"/>
                  </a:cubicBezTo>
                  <a:cubicBezTo>
                    <a:pt x="16473" y="8139"/>
                    <a:pt x="16588" y="8158"/>
                    <a:pt x="16699" y="8178"/>
                  </a:cubicBezTo>
                  <a:lnTo>
                    <a:pt x="16704" y="8178"/>
                  </a:lnTo>
                  <a:cubicBezTo>
                    <a:pt x="16817" y="8197"/>
                    <a:pt x="16929" y="8214"/>
                    <a:pt x="17042" y="8229"/>
                  </a:cubicBezTo>
                  <a:cubicBezTo>
                    <a:pt x="17164" y="8248"/>
                    <a:pt x="17287" y="8264"/>
                    <a:pt x="17409" y="8278"/>
                  </a:cubicBezTo>
                  <a:cubicBezTo>
                    <a:pt x="17426" y="8280"/>
                    <a:pt x="17440" y="8282"/>
                    <a:pt x="17456" y="8285"/>
                  </a:cubicBezTo>
                  <a:cubicBezTo>
                    <a:pt x="17541" y="8294"/>
                    <a:pt x="17625" y="8304"/>
                    <a:pt x="17710" y="8311"/>
                  </a:cubicBezTo>
                  <a:cubicBezTo>
                    <a:pt x="17761" y="8318"/>
                    <a:pt x="17814" y="8321"/>
                    <a:pt x="17866" y="8325"/>
                  </a:cubicBezTo>
                  <a:cubicBezTo>
                    <a:pt x="17916" y="8330"/>
                    <a:pt x="17969" y="8334"/>
                    <a:pt x="18019" y="8340"/>
                  </a:cubicBezTo>
                  <a:cubicBezTo>
                    <a:pt x="18087" y="8344"/>
                    <a:pt x="18156" y="8348"/>
                    <a:pt x="18223" y="8356"/>
                  </a:cubicBezTo>
                  <a:cubicBezTo>
                    <a:pt x="18379" y="8364"/>
                    <a:pt x="18533" y="8376"/>
                    <a:pt x="18687" y="8383"/>
                  </a:cubicBezTo>
                  <a:lnTo>
                    <a:pt x="18690" y="8383"/>
                  </a:lnTo>
                  <a:cubicBezTo>
                    <a:pt x="18768" y="8386"/>
                    <a:pt x="18844" y="8390"/>
                    <a:pt x="18920" y="8393"/>
                  </a:cubicBezTo>
                  <a:cubicBezTo>
                    <a:pt x="18997" y="8394"/>
                    <a:pt x="19070" y="8397"/>
                    <a:pt x="19147" y="8400"/>
                  </a:cubicBezTo>
                  <a:cubicBezTo>
                    <a:pt x="19216" y="8401"/>
                    <a:pt x="19285" y="8406"/>
                    <a:pt x="19355" y="8407"/>
                  </a:cubicBezTo>
                  <a:cubicBezTo>
                    <a:pt x="19454" y="8411"/>
                    <a:pt x="19553" y="8413"/>
                    <a:pt x="19650" y="8414"/>
                  </a:cubicBezTo>
                  <a:cubicBezTo>
                    <a:pt x="19850" y="8419"/>
                    <a:pt x="20049" y="8422"/>
                    <a:pt x="20248" y="8422"/>
                  </a:cubicBezTo>
                  <a:cubicBezTo>
                    <a:pt x="20367" y="8423"/>
                    <a:pt x="20487" y="8423"/>
                    <a:pt x="20608" y="8423"/>
                  </a:cubicBezTo>
                  <a:cubicBezTo>
                    <a:pt x="20658" y="8426"/>
                    <a:pt x="20708" y="8426"/>
                    <a:pt x="20758" y="8426"/>
                  </a:cubicBezTo>
                  <a:lnTo>
                    <a:pt x="20930" y="8426"/>
                  </a:lnTo>
                  <a:cubicBezTo>
                    <a:pt x="20966" y="8426"/>
                    <a:pt x="21001" y="8426"/>
                    <a:pt x="21036" y="8423"/>
                  </a:cubicBezTo>
                  <a:cubicBezTo>
                    <a:pt x="21061" y="8424"/>
                    <a:pt x="21085" y="8424"/>
                    <a:pt x="21110" y="8424"/>
                  </a:cubicBezTo>
                  <a:cubicBezTo>
                    <a:pt x="21159" y="8424"/>
                    <a:pt x="21208" y="8423"/>
                    <a:pt x="21257" y="8423"/>
                  </a:cubicBezTo>
                  <a:cubicBezTo>
                    <a:pt x="21455" y="8422"/>
                    <a:pt x="21651" y="8420"/>
                    <a:pt x="21849" y="8413"/>
                  </a:cubicBezTo>
                  <a:cubicBezTo>
                    <a:pt x="21883" y="8413"/>
                    <a:pt x="21915" y="8411"/>
                    <a:pt x="21948" y="8409"/>
                  </a:cubicBezTo>
                  <a:cubicBezTo>
                    <a:pt x="22041" y="8406"/>
                    <a:pt x="22134" y="8404"/>
                    <a:pt x="22227" y="8399"/>
                  </a:cubicBezTo>
                  <a:cubicBezTo>
                    <a:pt x="22296" y="8396"/>
                    <a:pt x="22368" y="8393"/>
                    <a:pt x="22438" y="8389"/>
                  </a:cubicBezTo>
                  <a:cubicBezTo>
                    <a:pt x="22510" y="8383"/>
                    <a:pt x="22581" y="8379"/>
                    <a:pt x="22653" y="8374"/>
                  </a:cubicBezTo>
                  <a:cubicBezTo>
                    <a:pt x="22732" y="8367"/>
                    <a:pt x="22808" y="8361"/>
                    <a:pt x="22884" y="8354"/>
                  </a:cubicBezTo>
                  <a:cubicBezTo>
                    <a:pt x="22898" y="8354"/>
                    <a:pt x="22910" y="8353"/>
                    <a:pt x="22920" y="8350"/>
                  </a:cubicBezTo>
                  <a:cubicBezTo>
                    <a:pt x="23010" y="8343"/>
                    <a:pt x="23099" y="8333"/>
                    <a:pt x="23189" y="8324"/>
                  </a:cubicBezTo>
                  <a:cubicBezTo>
                    <a:pt x="23354" y="8305"/>
                    <a:pt x="23514" y="8284"/>
                    <a:pt x="23678" y="8257"/>
                  </a:cubicBezTo>
                  <a:cubicBezTo>
                    <a:pt x="23858" y="8231"/>
                    <a:pt x="24036" y="8198"/>
                    <a:pt x="24214" y="8161"/>
                  </a:cubicBezTo>
                  <a:cubicBezTo>
                    <a:pt x="24321" y="8138"/>
                    <a:pt x="24429" y="8112"/>
                    <a:pt x="24536" y="8085"/>
                  </a:cubicBezTo>
                  <a:cubicBezTo>
                    <a:pt x="24621" y="8066"/>
                    <a:pt x="24704" y="8042"/>
                    <a:pt x="24787" y="8017"/>
                  </a:cubicBezTo>
                  <a:cubicBezTo>
                    <a:pt x="24882" y="7992"/>
                    <a:pt x="24974" y="7963"/>
                    <a:pt x="25067" y="7933"/>
                  </a:cubicBezTo>
                  <a:cubicBezTo>
                    <a:pt x="25168" y="7901"/>
                    <a:pt x="25282" y="7863"/>
                    <a:pt x="25391" y="7824"/>
                  </a:cubicBezTo>
                  <a:cubicBezTo>
                    <a:pt x="25498" y="7784"/>
                    <a:pt x="25606" y="7739"/>
                    <a:pt x="25706" y="7686"/>
                  </a:cubicBezTo>
                  <a:cubicBezTo>
                    <a:pt x="25732" y="7673"/>
                    <a:pt x="25756" y="7660"/>
                    <a:pt x="25778" y="7645"/>
                  </a:cubicBezTo>
                  <a:cubicBezTo>
                    <a:pt x="25785" y="7640"/>
                    <a:pt x="25792" y="7638"/>
                    <a:pt x="25799" y="7632"/>
                  </a:cubicBezTo>
                  <a:cubicBezTo>
                    <a:pt x="25985" y="7516"/>
                    <a:pt x="26134" y="7357"/>
                    <a:pt x="26193" y="7129"/>
                  </a:cubicBezTo>
                  <a:cubicBezTo>
                    <a:pt x="26215" y="7041"/>
                    <a:pt x="26225" y="6952"/>
                    <a:pt x="26220" y="6865"/>
                  </a:cubicBezTo>
                  <a:cubicBezTo>
                    <a:pt x="26210" y="6533"/>
                    <a:pt x="26036" y="6206"/>
                    <a:pt x="25833" y="5933"/>
                  </a:cubicBezTo>
                  <a:cubicBezTo>
                    <a:pt x="25811" y="5900"/>
                    <a:pt x="25786" y="5870"/>
                    <a:pt x="25765" y="5842"/>
                  </a:cubicBezTo>
                  <a:lnTo>
                    <a:pt x="25763" y="5840"/>
                  </a:lnTo>
                  <a:cubicBezTo>
                    <a:pt x="25617" y="5650"/>
                    <a:pt x="25449" y="5482"/>
                    <a:pt x="25270" y="5331"/>
                  </a:cubicBezTo>
                  <a:lnTo>
                    <a:pt x="25270" y="5330"/>
                  </a:lnTo>
                  <a:cubicBezTo>
                    <a:pt x="25091" y="5180"/>
                    <a:pt x="24896" y="5045"/>
                    <a:pt x="24688" y="4932"/>
                  </a:cubicBezTo>
                  <a:cubicBezTo>
                    <a:pt x="24589" y="4876"/>
                    <a:pt x="24489" y="4826"/>
                    <a:pt x="24386" y="4780"/>
                  </a:cubicBezTo>
                  <a:cubicBezTo>
                    <a:pt x="24380" y="4778"/>
                    <a:pt x="24374" y="4774"/>
                    <a:pt x="24370" y="4773"/>
                  </a:cubicBezTo>
                  <a:cubicBezTo>
                    <a:pt x="24277" y="4730"/>
                    <a:pt x="24179" y="4688"/>
                    <a:pt x="24086" y="4651"/>
                  </a:cubicBezTo>
                  <a:cubicBezTo>
                    <a:pt x="24012" y="4621"/>
                    <a:pt x="23936" y="4588"/>
                    <a:pt x="23861" y="4558"/>
                  </a:cubicBezTo>
                  <a:cubicBezTo>
                    <a:pt x="23707" y="4493"/>
                    <a:pt x="23555" y="4424"/>
                    <a:pt x="23407" y="4344"/>
                  </a:cubicBezTo>
                  <a:cubicBezTo>
                    <a:pt x="23345" y="4310"/>
                    <a:pt x="23284" y="4274"/>
                    <a:pt x="23224" y="4235"/>
                  </a:cubicBezTo>
                  <a:lnTo>
                    <a:pt x="23224" y="4234"/>
                  </a:lnTo>
                  <a:cubicBezTo>
                    <a:pt x="23162" y="4195"/>
                    <a:pt x="23103" y="4155"/>
                    <a:pt x="23044" y="4112"/>
                  </a:cubicBezTo>
                  <a:cubicBezTo>
                    <a:pt x="22844" y="3966"/>
                    <a:pt x="22652" y="3801"/>
                    <a:pt x="22465" y="3635"/>
                  </a:cubicBezTo>
                  <a:cubicBezTo>
                    <a:pt x="22395" y="3571"/>
                    <a:pt x="22323" y="3511"/>
                    <a:pt x="22252" y="3448"/>
                  </a:cubicBezTo>
                  <a:cubicBezTo>
                    <a:pt x="22159" y="3368"/>
                    <a:pt x="22065" y="3292"/>
                    <a:pt x="21972" y="3216"/>
                  </a:cubicBezTo>
                  <a:cubicBezTo>
                    <a:pt x="21846" y="3111"/>
                    <a:pt x="21717" y="3011"/>
                    <a:pt x="21588" y="2912"/>
                  </a:cubicBezTo>
                  <a:lnTo>
                    <a:pt x="21585" y="2912"/>
                  </a:lnTo>
                  <a:cubicBezTo>
                    <a:pt x="21485" y="2836"/>
                    <a:pt x="21383" y="2762"/>
                    <a:pt x="21281" y="2690"/>
                  </a:cubicBezTo>
                  <a:cubicBezTo>
                    <a:pt x="21127" y="2581"/>
                    <a:pt x="20969" y="2474"/>
                    <a:pt x="20810" y="2373"/>
                  </a:cubicBezTo>
                  <a:cubicBezTo>
                    <a:pt x="20538" y="2200"/>
                    <a:pt x="20257" y="2038"/>
                    <a:pt x="19966" y="1887"/>
                  </a:cubicBezTo>
                  <a:cubicBezTo>
                    <a:pt x="19964" y="1887"/>
                    <a:pt x="19963" y="1886"/>
                    <a:pt x="19961" y="1886"/>
                  </a:cubicBezTo>
                  <a:cubicBezTo>
                    <a:pt x="19592" y="1694"/>
                    <a:pt x="19206" y="1526"/>
                    <a:pt x="18809" y="1381"/>
                  </a:cubicBezTo>
                  <a:cubicBezTo>
                    <a:pt x="17807" y="1019"/>
                    <a:pt x="16702" y="906"/>
                    <a:pt x="15678" y="596"/>
                  </a:cubicBezTo>
                  <a:cubicBezTo>
                    <a:pt x="15656" y="589"/>
                    <a:pt x="15635" y="583"/>
                    <a:pt x="15613" y="576"/>
                  </a:cubicBezTo>
                  <a:cubicBezTo>
                    <a:pt x="15563" y="562"/>
                    <a:pt x="15508" y="546"/>
                    <a:pt x="15458" y="526"/>
                  </a:cubicBezTo>
                  <a:cubicBezTo>
                    <a:pt x="15428" y="516"/>
                    <a:pt x="15398" y="507"/>
                    <a:pt x="15365" y="494"/>
                  </a:cubicBezTo>
                  <a:cubicBezTo>
                    <a:pt x="15293" y="471"/>
                    <a:pt x="15225" y="444"/>
                    <a:pt x="15153" y="416"/>
                  </a:cubicBezTo>
                  <a:cubicBezTo>
                    <a:pt x="15077" y="387"/>
                    <a:pt x="15005" y="357"/>
                    <a:pt x="14932" y="324"/>
                  </a:cubicBezTo>
                  <a:cubicBezTo>
                    <a:pt x="14788" y="258"/>
                    <a:pt x="14646" y="188"/>
                    <a:pt x="14508" y="107"/>
                  </a:cubicBezTo>
                  <a:lnTo>
                    <a:pt x="14505" y="107"/>
                  </a:lnTo>
                  <a:cubicBezTo>
                    <a:pt x="14498" y="103"/>
                    <a:pt x="14494" y="102"/>
                    <a:pt x="14487" y="96"/>
                  </a:cubicBezTo>
                  <a:cubicBezTo>
                    <a:pt x="14436" y="67"/>
                    <a:pt x="14383" y="36"/>
                    <a:pt x="14333" y="3"/>
                  </a:cubicBezTo>
                  <a:cubicBezTo>
                    <a:pt x="14331" y="1"/>
                    <a:pt x="14328" y="1"/>
                    <a:pt x="14326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35"/>
            <p:cNvSpPr/>
            <p:nvPr/>
          </p:nvSpPr>
          <p:spPr>
            <a:xfrm>
              <a:off x="1372700" y="1578972"/>
              <a:ext cx="986133" cy="413765"/>
            </a:xfrm>
            <a:custGeom>
              <a:avLst/>
              <a:gdLst/>
              <a:ahLst/>
              <a:cxnLst/>
              <a:rect l="l" t="t" r="r" b="b"/>
              <a:pathLst>
                <a:path w="25859" h="10850" extrusionOk="0">
                  <a:moveTo>
                    <a:pt x="56" y="0"/>
                  </a:moveTo>
                  <a:lnTo>
                    <a:pt x="46" y="36"/>
                  </a:lnTo>
                  <a:cubicBezTo>
                    <a:pt x="32" y="37"/>
                    <a:pt x="17" y="40"/>
                    <a:pt x="0" y="45"/>
                  </a:cubicBezTo>
                  <a:cubicBezTo>
                    <a:pt x="12" y="50"/>
                    <a:pt x="24" y="53"/>
                    <a:pt x="36" y="57"/>
                  </a:cubicBezTo>
                  <a:cubicBezTo>
                    <a:pt x="158" y="100"/>
                    <a:pt x="282" y="141"/>
                    <a:pt x="406" y="182"/>
                  </a:cubicBezTo>
                  <a:lnTo>
                    <a:pt x="407" y="182"/>
                  </a:lnTo>
                  <a:cubicBezTo>
                    <a:pt x="513" y="218"/>
                    <a:pt x="621" y="252"/>
                    <a:pt x="728" y="287"/>
                  </a:cubicBezTo>
                  <a:lnTo>
                    <a:pt x="728" y="288"/>
                  </a:lnTo>
                  <a:cubicBezTo>
                    <a:pt x="735" y="290"/>
                    <a:pt x="744" y="294"/>
                    <a:pt x="751" y="295"/>
                  </a:cubicBezTo>
                  <a:cubicBezTo>
                    <a:pt x="923" y="351"/>
                    <a:pt x="1096" y="406"/>
                    <a:pt x="1273" y="459"/>
                  </a:cubicBezTo>
                  <a:cubicBezTo>
                    <a:pt x="1823" y="624"/>
                    <a:pt x="2378" y="760"/>
                    <a:pt x="2935" y="889"/>
                  </a:cubicBezTo>
                  <a:cubicBezTo>
                    <a:pt x="3020" y="907"/>
                    <a:pt x="3102" y="926"/>
                    <a:pt x="3185" y="943"/>
                  </a:cubicBezTo>
                  <a:cubicBezTo>
                    <a:pt x="3653" y="1051"/>
                    <a:pt x="4123" y="1151"/>
                    <a:pt x="4592" y="1259"/>
                  </a:cubicBezTo>
                  <a:cubicBezTo>
                    <a:pt x="4920" y="1332"/>
                    <a:pt x="5243" y="1418"/>
                    <a:pt x="5564" y="1511"/>
                  </a:cubicBezTo>
                  <a:cubicBezTo>
                    <a:pt x="5583" y="1516"/>
                    <a:pt x="5600" y="1522"/>
                    <a:pt x="5618" y="1529"/>
                  </a:cubicBezTo>
                  <a:cubicBezTo>
                    <a:pt x="5637" y="1534"/>
                    <a:pt x="5653" y="1537"/>
                    <a:pt x="5669" y="1544"/>
                  </a:cubicBezTo>
                  <a:cubicBezTo>
                    <a:pt x="5902" y="1611"/>
                    <a:pt x="6133" y="1683"/>
                    <a:pt x="6362" y="1762"/>
                  </a:cubicBezTo>
                  <a:cubicBezTo>
                    <a:pt x="6589" y="1836"/>
                    <a:pt x="6815" y="1915"/>
                    <a:pt x="7040" y="1994"/>
                  </a:cubicBezTo>
                  <a:cubicBezTo>
                    <a:pt x="7080" y="2008"/>
                    <a:pt x="7120" y="2022"/>
                    <a:pt x="7159" y="2038"/>
                  </a:cubicBezTo>
                  <a:cubicBezTo>
                    <a:pt x="7265" y="2075"/>
                    <a:pt x="7370" y="2116"/>
                    <a:pt x="7474" y="2154"/>
                  </a:cubicBezTo>
                  <a:cubicBezTo>
                    <a:pt x="7585" y="2194"/>
                    <a:pt x="7695" y="2236"/>
                    <a:pt x="7804" y="2276"/>
                  </a:cubicBezTo>
                  <a:cubicBezTo>
                    <a:pt x="7962" y="2338"/>
                    <a:pt x="8122" y="2396"/>
                    <a:pt x="8281" y="2454"/>
                  </a:cubicBezTo>
                  <a:cubicBezTo>
                    <a:pt x="8288" y="2455"/>
                    <a:pt x="8297" y="2460"/>
                    <a:pt x="8306" y="2462"/>
                  </a:cubicBezTo>
                  <a:cubicBezTo>
                    <a:pt x="8627" y="2581"/>
                    <a:pt x="8953" y="2690"/>
                    <a:pt x="9279" y="2798"/>
                  </a:cubicBezTo>
                  <a:cubicBezTo>
                    <a:pt x="9399" y="2838"/>
                    <a:pt x="9521" y="2877"/>
                    <a:pt x="9643" y="2912"/>
                  </a:cubicBezTo>
                  <a:lnTo>
                    <a:pt x="9644" y="2912"/>
                  </a:lnTo>
                  <a:cubicBezTo>
                    <a:pt x="10024" y="3034"/>
                    <a:pt x="10405" y="3146"/>
                    <a:pt x="10792" y="3249"/>
                  </a:cubicBezTo>
                  <a:cubicBezTo>
                    <a:pt x="10821" y="3258"/>
                    <a:pt x="10853" y="3265"/>
                    <a:pt x="10881" y="3272"/>
                  </a:cubicBezTo>
                  <a:cubicBezTo>
                    <a:pt x="10917" y="3284"/>
                    <a:pt x="10954" y="3294"/>
                    <a:pt x="10990" y="3304"/>
                  </a:cubicBezTo>
                  <a:cubicBezTo>
                    <a:pt x="11027" y="3312"/>
                    <a:pt x="11068" y="3325"/>
                    <a:pt x="11105" y="3334"/>
                  </a:cubicBezTo>
                  <a:cubicBezTo>
                    <a:pt x="11141" y="3342"/>
                    <a:pt x="11172" y="3351"/>
                    <a:pt x="11208" y="3361"/>
                  </a:cubicBezTo>
                  <a:cubicBezTo>
                    <a:pt x="11727" y="3497"/>
                    <a:pt x="12244" y="3633"/>
                    <a:pt x="12762" y="3771"/>
                  </a:cubicBezTo>
                  <a:cubicBezTo>
                    <a:pt x="12832" y="3791"/>
                    <a:pt x="12899" y="3808"/>
                    <a:pt x="12969" y="3828"/>
                  </a:cubicBezTo>
                  <a:lnTo>
                    <a:pt x="12971" y="3828"/>
                  </a:lnTo>
                  <a:cubicBezTo>
                    <a:pt x="13315" y="3920"/>
                    <a:pt x="13659" y="4015"/>
                    <a:pt x="14003" y="4111"/>
                  </a:cubicBezTo>
                  <a:lnTo>
                    <a:pt x="14020" y="4116"/>
                  </a:lnTo>
                  <a:cubicBezTo>
                    <a:pt x="14244" y="4181"/>
                    <a:pt x="14469" y="4245"/>
                    <a:pt x="14694" y="4310"/>
                  </a:cubicBezTo>
                  <a:cubicBezTo>
                    <a:pt x="14719" y="4317"/>
                    <a:pt x="14747" y="4324"/>
                    <a:pt x="14772" y="4331"/>
                  </a:cubicBezTo>
                  <a:cubicBezTo>
                    <a:pt x="14973" y="4390"/>
                    <a:pt x="15174" y="4450"/>
                    <a:pt x="15372" y="4512"/>
                  </a:cubicBezTo>
                  <a:cubicBezTo>
                    <a:pt x="15379" y="4515"/>
                    <a:pt x="15384" y="4516"/>
                    <a:pt x="15392" y="4518"/>
                  </a:cubicBezTo>
                  <a:cubicBezTo>
                    <a:pt x="15844" y="4658"/>
                    <a:pt x="16293" y="4803"/>
                    <a:pt x="16740" y="4953"/>
                  </a:cubicBezTo>
                  <a:lnTo>
                    <a:pt x="16743" y="4953"/>
                  </a:lnTo>
                  <a:cubicBezTo>
                    <a:pt x="16865" y="4995"/>
                    <a:pt x="16984" y="5035"/>
                    <a:pt x="17106" y="5078"/>
                  </a:cubicBezTo>
                  <a:cubicBezTo>
                    <a:pt x="17271" y="5135"/>
                    <a:pt x="17435" y="5196"/>
                    <a:pt x="17600" y="5256"/>
                  </a:cubicBezTo>
                  <a:cubicBezTo>
                    <a:pt x="18072" y="5429"/>
                    <a:pt x="18538" y="5614"/>
                    <a:pt x="19000" y="5812"/>
                  </a:cubicBezTo>
                  <a:lnTo>
                    <a:pt x="19002" y="5812"/>
                  </a:lnTo>
                  <a:cubicBezTo>
                    <a:pt x="19366" y="5967"/>
                    <a:pt x="19726" y="6130"/>
                    <a:pt x="20080" y="6303"/>
                  </a:cubicBezTo>
                  <a:lnTo>
                    <a:pt x="20083" y="6303"/>
                  </a:lnTo>
                  <a:cubicBezTo>
                    <a:pt x="20207" y="6365"/>
                    <a:pt x="20335" y="6428"/>
                    <a:pt x="20458" y="6493"/>
                  </a:cubicBezTo>
                  <a:cubicBezTo>
                    <a:pt x="20530" y="6526"/>
                    <a:pt x="20601" y="6564"/>
                    <a:pt x="20673" y="6602"/>
                  </a:cubicBezTo>
                  <a:cubicBezTo>
                    <a:pt x="20716" y="6623"/>
                    <a:pt x="20760" y="6647"/>
                    <a:pt x="20803" y="6672"/>
                  </a:cubicBezTo>
                  <a:lnTo>
                    <a:pt x="20806" y="6672"/>
                  </a:lnTo>
                  <a:cubicBezTo>
                    <a:pt x="20931" y="6739"/>
                    <a:pt x="21059" y="6808"/>
                    <a:pt x="21182" y="6875"/>
                  </a:cubicBezTo>
                  <a:cubicBezTo>
                    <a:pt x="21209" y="6891"/>
                    <a:pt x="21236" y="6905"/>
                    <a:pt x="21262" y="6923"/>
                  </a:cubicBezTo>
                  <a:cubicBezTo>
                    <a:pt x="21332" y="6961"/>
                    <a:pt x="21403" y="7003"/>
                    <a:pt x="21473" y="7042"/>
                  </a:cubicBezTo>
                  <a:lnTo>
                    <a:pt x="21530" y="7076"/>
                  </a:lnTo>
                  <a:cubicBezTo>
                    <a:pt x="21630" y="7135"/>
                    <a:pt x="21726" y="7195"/>
                    <a:pt x="21824" y="7255"/>
                  </a:cubicBezTo>
                  <a:lnTo>
                    <a:pt x="21824" y="7257"/>
                  </a:lnTo>
                  <a:cubicBezTo>
                    <a:pt x="21891" y="7298"/>
                    <a:pt x="21960" y="7341"/>
                    <a:pt x="22025" y="7384"/>
                  </a:cubicBezTo>
                  <a:cubicBezTo>
                    <a:pt x="22118" y="7446"/>
                    <a:pt x="22207" y="7507"/>
                    <a:pt x="22298" y="7572"/>
                  </a:cubicBezTo>
                  <a:cubicBezTo>
                    <a:pt x="22447" y="7679"/>
                    <a:pt x="22594" y="7790"/>
                    <a:pt x="22735" y="7906"/>
                  </a:cubicBezTo>
                  <a:lnTo>
                    <a:pt x="22735" y="7907"/>
                  </a:lnTo>
                  <a:cubicBezTo>
                    <a:pt x="22809" y="7969"/>
                    <a:pt x="22880" y="8029"/>
                    <a:pt x="22950" y="8094"/>
                  </a:cubicBezTo>
                  <a:cubicBezTo>
                    <a:pt x="23011" y="8148"/>
                    <a:pt x="23071" y="8203"/>
                    <a:pt x="23130" y="8260"/>
                  </a:cubicBezTo>
                  <a:lnTo>
                    <a:pt x="23131" y="8261"/>
                  </a:lnTo>
                  <a:lnTo>
                    <a:pt x="23132" y="8264"/>
                  </a:lnTo>
                  <a:cubicBezTo>
                    <a:pt x="23193" y="8323"/>
                    <a:pt x="23251" y="8382"/>
                    <a:pt x="23307" y="8443"/>
                  </a:cubicBezTo>
                  <a:cubicBezTo>
                    <a:pt x="23620" y="8780"/>
                    <a:pt x="23856" y="9174"/>
                    <a:pt x="24140" y="9534"/>
                  </a:cubicBezTo>
                  <a:cubicBezTo>
                    <a:pt x="24206" y="9619"/>
                    <a:pt x="24275" y="9702"/>
                    <a:pt x="24348" y="9780"/>
                  </a:cubicBezTo>
                  <a:cubicBezTo>
                    <a:pt x="24473" y="9918"/>
                    <a:pt x="24609" y="10041"/>
                    <a:pt x="24752" y="10156"/>
                  </a:cubicBezTo>
                  <a:cubicBezTo>
                    <a:pt x="24792" y="10188"/>
                    <a:pt x="24832" y="10218"/>
                    <a:pt x="24872" y="10249"/>
                  </a:cubicBezTo>
                  <a:cubicBezTo>
                    <a:pt x="25086" y="10408"/>
                    <a:pt x="25314" y="10552"/>
                    <a:pt x="25545" y="10686"/>
                  </a:cubicBezTo>
                  <a:cubicBezTo>
                    <a:pt x="25575" y="10702"/>
                    <a:pt x="25606" y="10722"/>
                    <a:pt x="25638" y="10738"/>
                  </a:cubicBezTo>
                  <a:cubicBezTo>
                    <a:pt x="25702" y="10775"/>
                    <a:pt x="25768" y="10814"/>
                    <a:pt x="25836" y="10850"/>
                  </a:cubicBezTo>
                  <a:lnTo>
                    <a:pt x="25859" y="10757"/>
                  </a:lnTo>
                  <a:cubicBezTo>
                    <a:pt x="25837" y="10745"/>
                    <a:pt x="25816" y="10735"/>
                    <a:pt x="25788" y="10721"/>
                  </a:cubicBezTo>
                  <a:cubicBezTo>
                    <a:pt x="25760" y="10706"/>
                    <a:pt x="25730" y="10688"/>
                    <a:pt x="25701" y="10672"/>
                  </a:cubicBezTo>
                  <a:cubicBezTo>
                    <a:pt x="25463" y="10536"/>
                    <a:pt x="25224" y="10394"/>
                    <a:pt x="25000" y="10235"/>
                  </a:cubicBezTo>
                  <a:cubicBezTo>
                    <a:pt x="24944" y="10195"/>
                    <a:pt x="24890" y="10155"/>
                    <a:pt x="24835" y="10110"/>
                  </a:cubicBezTo>
                  <a:cubicBezTo>
                    <a:pt x="24764" y="10057"/>
                    <a:pt x="24693" y="9998"/>
                    <a:pt x="24627" y="9937"/>
                  </a:cubicBezTo>
                  <a:cubicBezTo>
                    <a:pt x="24624" y="9935"/>
                    <a:pt x="24620" y="9931"/>
                    <a:pt x="24617" y="9928"/>
                  </a:cubicBezTo>
                  <a:cubicBezTo>
                    <a:pt x="24541" y="9862"/>
                    <a:pt x="24471" y="9792"/>
                    <a:pt x="24404" y="9719"/>
                  </a:cubicBezTo>
                  <a:cubicBezTo>
                    <a:pt x="24256" y="9558"/>
                    <a:pt x="24126" y="9385"/>
                    <a:pt x="24001" y="9207"/>
                  </a:cubicBezTo>
                  <a:cubicBezTo>
                    <a:pt x="23836" y="8976"/>
                    <a:pt x="23676" y="8741"/>
                    <a:pt x="23492" y="8526"/>
                  </a:cubicBezTo>
                  <a:cubicBezTo>
                    <a:pt x="23418" y="8440"/>
                    <a:pt x="23342" y="8357"/>
                    <a:pt x="23260" y="8278"/>
                  </a:cubicBezTo>
                  <a:lnTo>
                    <a:pt x="23260" y="8276"/>
                  </a:lnTo>
                  <a:cubicBezTo>
                    <a:pt x="23145" y="8158"/>
                    <a:pt x="23026" y="8049"/>
                    <a:pt x="22902" y="7942"/>
                  </a:cubicBezTo>
                  <a:lnTo>
                    <a:pt x="22902" y="7939"/>
                  </a:lnTo>
                  <a:cubicBezTo>
                    <a:pt x="22840" y="7889"/>
                    <a:pt x="22780" y="7837"/>
                    <a:pt x="22715" y="7787"/>
                  </a:cubicBezTo>
                  <a:cubicBezTo>
                    <a:pt x="22708" y="7778"/>
                    <a:pt x="22698" y="7773"/>
                    <a:pt x="22690" y="7765"/>
                  </a:cubicBezTo>
                  <a:lnTo>
                    <a:pt x="22690" y="7764"/>
                  </a:lnTo>
                  <a:cubicBezTo>
                    <a:pt x="22558" y="7658"/>
                    <a:pt x="22419" y="7558"/>
                    <a:pt x="22278" y="7463"/>
                  </a:cubicBezTo>
                  <a:lnTo>
                    <a:pt x="22278" y="7462"/>
                  </a:lnTo>
                  <a:cubicBezTo>
                    <a:pt x="22189" y="7398"/>
                    <a:pt x="22099" y="7338"/>
                    <a:pt x="22006" y="7281"/>
                  </a:cubicBezTo>
                  <a:cubicBezTo>
                    <a:pt x="21931" y="7228"/>
                    <a:pt x="21854" y="7182"/>
                    <a:pt x="21777" y="7135"/>
                  </a:cubicBezTo>
                  <a:lnTo>
                    <a:pt x="21777" y="7133"/>
                  </a:lnTo>
                  <a:cubicBezTo>
                    <a:pt x="21755" y="7120"/>
                    <a:pt x="21737" y="7109"/>
                    <a:pt x="21715" y="7097"/>
                  </a:cubicBezTo>
                  <a:lnTo>
                    <a:pt x="21533" y="6989"/>
                  </a:lnTo>
                  <a:lnTo>
                    <a:pt x="21507" y="6973"/>
                  </a:lnTo>
                  <a:cubicBezTo>
                    <a:pt x="21497" y="6967"/>
                    <a:pt x="21487" y="6961"/>
                    <a:pt x="21479" y="6956"/>
                  </a:cubicBezTo>
                  <a:cubicBezTo>
                    <a:pt x="21401" y="6911"/>
                    <a:pt x="21328" y="6868"/>
                    <a:pt x="21251" y="6825"/>
                  </a:cubicBezTo>
                  <a:cubicBezTo>
                    <a:pt x="21243" y="6822"/>
                    <a:pt x="21238" y="6819"/>
                    <a:pt x="21231" y="6815"/>
                  </a:cubicBezTo>
                  <a:cubicBezTo>
                    <a:pt x="21229" y="6815"/>
                    <a:pt x="21225" y="6812"/>
                    <a:pt x="21223" y="6811"/>
                  </a:cubicBezTo>
                  <a:cubicBezTo>
                    <a:pt x="21129" y="6758"/>
                    <a:pt x="21031" y="6703"/>
                    <a:pt x="20937" y="6653"/>
                  </a:cubicBezTo>
                  <a:cubicBezTo>
                    <a:pt x="20814" y="6586"/>
                    <a:pt x="20687" y="6521"/>
                    <a:pt x="20563" y="6457"/>
                  </a:cubicBezTo>
                  <a:cubicBezTo>
                    <a:pt x="20449" y="6397"/>
                    <a:pt x="20333" y="6338"/>
                    <a:pt x="20219" y="6282"/>
                  </a:cubicBezTo>
                  <a:lnTo>
                    <a:pt x="20217" y="6282"/>
                  </a:lnTo>
                  <a:cubicBezTo>
                    <a:pt x="20169" y="6258"/>
                    <a:pt x="20121" y="6235"/>
                    <a:pt x="20074" y="6213"/>
                  </a:cubicBezTo>
                  <a:cubicBezTo>
                    <a:pt x="20071" y="6213"/>
                    <a:pt x="20071" y="6210"/>
                    <a:pt x="20070" y="6210"/>
                  </a:cubicBezTo>
                  <a:cubicBezTo>
                    <a:pt x="20068" y="6210"/>
                    <a:pt x="20068" y="6209"/>
                    <a:pt x="20067" y="6209"/>
                  </a:cubicBezTo>
                  <a:lnTo>
                    <a:pt x="20018" y="6187"/>
                  </a:lnTo>
                  <a:cubicBezTo>
                    <a:pt x="19883" y="6121"/>
                    <a:pt x="19751" y="6060"/>
                    <a:pt x="19615" y="5998"/>
                  </a:cubicBezTo>
                  <a:cubicBezTo>
                    <a:pt x="19601" y="5991"/>
                    <a:pt x="19584" y="5984"/>
                    <a:pt x="19569" y="5977"/>
                  </a:cubicBezTo>
                  <a:cubicBezTo>
                    <a:pt x="19562" y="5974"/>
                    <a:pt x="19555" y="5971"/>
                    <a:pt x="19548" y="5967"/>
                  </a:cubicBezTo>
                  <a:cubicBezTo>
                    <a:pt x="19430" y="5914"/>
                    <a:pt x="19311" y="5859"/>
                    <a:pt x="19194" y="5809"/>
                  </a:cubicBezTo>
                  <a:cubicBezTo>
                    <a:pt x="19066" y="5756"/>
                    <a:pt x="18943" y="5700"/>
                    <a:pt x="18816" y="5648"/>
                  </a:cubicBezTo>
                  <a:lnTo>
                    <a:pt x="18778" y="5633"/>
                  </a:lnTo>
                  <a:cubicBezTo>
                    <a:pt x="18705" y="5601"/>
                    <a:pt x="18631" y="5571"/>
                    <a:pt x="18558" y="5542"/>
                  </a:cubicBezTo>
                  <a:cubicBezTo>
                    <a:pt x="18472" y="5507"/>
                    <a:pt x="18386" y="5475"/>
                    <a:pt x="18300" y="5439"/>
                  </a:cubicBezTo>
                  <a:cubicBezTo>
                    <a:pt x="18199" y="5399"/>
                    <a:pt x="18099" y="5360"/>
                    <a:pt x="17997" y="5322"/>
                  </a:cubicBezTo>
                  <a:cubicBezTo>
                    <a:pt x="17993" y="5320"/>
                    <a:pt x="17990" y="5317"/>
                    <a:pt x="17984" y="5317"/>
                  </a:cubicBezTo>
                  <a:cubicBezTo>
                    <a:pt x="17861" y="5270"/>
                    <a:pt x="17735" y="5221"/>
                    <a:pt x="17610" y="5177"/>
                  </a:cubicBezTo>
                  <a:cubicBezTo>
                    <a:pt x="17508" y="5140"/>
                    <a:pt x="17404" y="5102"/>
                    <a:pt x="17302" y="5067"/>
                  </a:cubicBezTo>
                  <a:cubicBezTo>
                    <a:pt x="17288" y="5059"/>
                    <a:pt x="17273" y="5055"/>
                    <a:pt x="17259" y="5049"/>
                  </a:cubicBezTo>
                  <a:cubicBezTo>
                    <a:pt x="17250" y="5048"/>
                    <a:pt x="17240" y="5045"/>
                    <a:pt x="17232" y="5041"/>
                  </a:cubicBezTo>
                  <a:cubicBezTo>
                    <a:pt x="17103" y="4995"/>
                    <a:pt x="16971" y="4948"/>
                    <a:pt x="16838" y="4903"/>
                  </a:cubicBezTo>
                  <a:cubicBezTo>
                    <a:pt x="16673" y="4847"/>
                    <a:pt x="16508" y="4791"/>
                    <a:pt x="16343" y="4738"/>
                  </a:cubicBezTo>
                  <a:cubicBezTo>
                    <a:pt x="16336" y="4737"/>
                    <a:pt x="16327" y="4733"/>
                    <a:pt x="16320" y="4731"/>
                  </a:cubicBezTo>
                  <a:cubicBezTo>
                    <a:pt x="16163" y="4680"/>
                    <a:pt x="16005" y="4629"/>
                    <a:pt x="15847" y="4579"/>
                  </a:cubicBezTo>
                  <a:cubicBezTo>
                    <a:pt x="15683" y="4526"/>
                    <a:pt x="15513" y="4475"/>
                    <a:pt x="15349" y="4425"/>
                  </a:cubicBezTo>
                  <a:cubicBezTo>
                    <a:pt x="15182" y="4373"/>
                    <a:pt x="15016" y="4324"/>
                    <a:pt x="14850" y="4274"/>
                  </a:cubicBezTo>
                  <a:cubicBezTo>
                    <a:pt x="14821" y="4265"/>
                    <a:pt x="14794" y="4257"/>
                    <a:pt x="14765" y="4250"/>
                  </a:cubicBezTo>
                  <a:cubicBezTo>
                    <a:pt x="14545" y="4182"/>
                    <a:pt x="14324" y="4121"/>
                    <a:pt x="14102" y="4058"/>
                  </a:cubicBezTo>
                  <a:cubicBezTo>
                    <a:pt x="14095" y="4053"/>
                    <a:pt x="14090" y="4052"/>
                    <a:pt x="14083" y="4050"/>
                  </a:cubicBezTo>
                  <a:cubicBezTo>
                    <a:pt x="13740" y="3956"/>
                    <a:pt x="13398" y="3863"/>
                    <a:pt x="13055" y="3771"/>
                  </a:cubicBezTo>
                  <a:cubicBezTo>
                    <a:pt x="13005" y="3755"/>
                    <a:pt x="12952" y="3741"/>
                    <a:pt x="12902" y="3728"/>
                  </a:cubicBezTo>
                  <a:lnTo>
                    <a:pt x="12901" y="3728"/>
                  </a:lnTo>
                  <a:cubicBezTo>
                    <a:pt x="12558" y="3636"/>
                    <a:pt x="12214" y="3547"/>
                    <a:pt x="11872" y="3457"/>
                  </a:cubicBezTo>
                  <a:cubicBezTo>
                    <a:pt x="11679" y="3407"/>
                    <a:pt x="11489" y="3358"/>
                    <a:pt x="11297" y="3308"/>
                  </a:cubicBezTo>
                  <a:cubicBezTo>
                    <a:pt x="11181" y="3278"/>
                    <a:pt x="11062" y="3246"/>
                    <a:pt x="10944" y="3215"/>
                  </a:cubicBezTo>
                  <a:cubicBezTo>
                    <a:pt x="10500" y="3097"/>
                    <a:pt x="10059" y="2977"/>
                    <a:pt x="9620" y="2841"/>
                  </a:cubicBezTo>
                  <a:lnTo>
                    <a:pt x="9620" y="2839"/>
                  </a:lnTo>
                  <a:cubicBezTo>
                    <a:pt x="9528" y="2814"/>
                    <a:pt x="9439" y="2785"/>
                    <a:pt x="9349" y="2755"/>
                  </a:cubicBezTo>
                  <a:cubicBezTo>
                    <a:pt x="9117" y="2682"/>
                    <a:pt x="8885" y="2603"/>
                    <a:pt x="8655" y="2520"/>
                  </a:cubicBezTo>
                  <a:cubicBezTo>
                    <a:pt x="8568" y="2488"/>
                    <a:pt x="8481" y="2458"/>
                    <a:pt x="8393" y="2424"/>
                  </a:cubicBezTo>
                  <a:lnTo>
                    <a:pt x="8350" y="2407"/>
                  </a:lnTo>
                  <a:cubicBezTo>
                    <a:pt x="8082" y="2308"/>
                    <a:pt x="7814" y="2206"/>
                    <a:pt x="7549" y="2107"/>
                  </a:cubicBezTo>
                  <a:cubicBezTo>
                    <a:pt x="7443" y="2065"/>
                    <a:pt x="7337" y="2025"/>
                    <a:pt x="7232" y="1987"/>
                  </a:cubicBezTo>
                  <a:cubicBezTo>
                    <a:pt x="7179" y="1967"/>
                    <a:pt x="7128" y="1948"/>
                    <a:pt x="7076" y="1929"/>
                  </a:cubicBezTo>
                  <a:cubicBezTo>
                    <a:pt x="6862" y="1852"/>
                    <a:pt x="6649" y="1774"/>
                    <a:pt x="6437" y="1703"/>
                  </a:cubicBezTo>
                  <a:cubicBezTo>
                    <a:pt x="6209" y="1627"/>
                    <a:pt x="5982" y="1552"/>
                    <a:pt x="5756" y="1486"/>
                  </a:cubicBezTo>
                  <a:lnTo>
                    <a:pt x="5605" y="1443"/>
                  </a:lnTo>
                  <a:cubicBezTo>
                    <a:pt x="5583" y="1436"/>
                    <a:pt x="5562" y="1431"/>
                    <a:pt x="5541" y="1426"/>
                  </a:cubicBezTo>
                  <a:lnTo>
                    <a:pt x="5541" y="1423"/>
                  </a:lnTo>
                  <a:lnTo>
                    <a:pt x="5422" y="1392"/>
                  </a:lnTo>
                  <a:cubicBezTo>
                    <a:pt x="4682" y="1194"/>
                    <a:pt x="3933" y="1042"/>
                    <a:pt x="3186" y="877"/>
                  </a:cubicBezTo>
                  <a:cubicBezTo>
                    <a:pt x="3099" y="857"/>
                    <a:pt x="3013" y="840"/>
                    <a:pt x="2925" y="819"/>
                  </a:cubicBezTo>
                  <a:cubicBezTo>
                    <a:pt x="2779" y="786"/>
                    <a:pt x="2636" y="754"/>
                    <a:pt x="2491" y="718"/>
                  </a:cubicBezTo>
                  <a:cubicBezTo>
                    <a:pt x="2487" y="718"/>
                    <a:pt x="2484" y="717"/>
                    <a:pt x="2478" y="714"/>
                  </a:cubicBezTo>
                  <a:cubicBezTo>
                    <a:pt x="2227" y="655"/>
                    <a:pt x="1975" y="591"/>
                    <a:pt x="1724" y="520"/>
                  </a:cubicBezTo>
                  <a:cubicBezTo>
                    <a:pt x="1400" y="430"/>
                    <a:pt x="1078" y="333"/>
                    <a:pt x="755" y="231"/>
                  </a:cubicBezTo>
                  <a:cubicBezTo>
                    <a:pt x="745" y="229"/>
                    <a:pt x="734" y="225"/>
                    <a:pt x="724" y="222"/>
                  </a:cubicBezTo>
                  <a:cubicBezTo>
                    <a:pt x="651" y="198"/>
                    <a:pt x="576" y="174"/>
                    <a:pt x="502" y="148"/>
                  </a:cubicBezTo>
                  <a:cubicBezTo>
                    <a:pt x="371" y="108"/>
                    <a:pt x="242" y="65"/>
                    <a:pt x="113" y="19"/>
                  </a:cubicBezTo>
                  <a:cubicBezTo>
                    <a:pt x="93" y="14"/>
                    <a:pt x="76" y="7"/>
                    <a:pt x="56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35"/>
            <p:cNvSpPr/>
            <p:nvPr/>
          </p:nvSpPr>
          <p:spPr>
            <a:xfrm>
              <a:off x="1387839" y="1536872"/>
              <a:ext cx="992082" cy="369261"/>
            </a:xfrm>
            <a:custGeom>
              <a:avLst/>
              <a:gdLst/>
              <a:ahLst/>
              <a:cxnLst/>
              <a:rect l="l" t="t" r="r" b="b"/>
              <a:pathLst>
                <a:path w="26015" h="9683" extrusionOk="0">
                  <a:moveTo>
                    <a:pt x="14" y="1"/>
                  </a:moveTo>
                  <a:lnTo>
                    <a:pt x="0" y="45"/>
                  </a:lnTo>
                  <a:cubicBezTo>
                    <a:pt x="85" y="81"/>
                    <a:pt x="171" y="112"/>
                    <a:pt x="257" y="145"/>
                  </a:cubicBezTo>
                  <a:cubicBezTo>
                    <a:pt x="307" y="165"/>
                    <a:pt x="357" y="183"/>
                    <a:pt x="407" y="201"/>
                  </a:cubicBezTo>
                  <a:cubicBezTo>
                    <a:pt x="591" y="273"/>
                    <a:pt x="777" y="339"/>
                    <a:pt x="966" y="403"/>
                  </a:cubicBezTo>
                  <a:lnTo>
                    <a:pt x="998" y="413"/>
                  </a:lnTo>
                  <a:cubicBezTo>
                    <a:pt x="1283" y="512"/>
                    <a:pt x="1569" y="600"/>
                    <a:pt x="1862" y="677"/>
                  </a:cubicBezTo>
                  <a:cubicBezTo>
                    <a:pt x="1944" y="700"/>
                    <a:pt x="2028" y="720"/>
                    <a:pt x="2113" y="742"/>
                  </a:cubicBezTo>
                  <a:cubicBezTo>
                    <a:pt x="2157" y="752"/>
                    <a:pt x="2202" y="764"/>
                    <a:pt x="2246" y="773"/>
                  </a:cubicBezTo>
                  <a:cubicBezTo>
                    <a:pt x="2288" y="783"/>
                    <a:pt x="2329" y="792"/>
                    <a:pt x="2368" y="799"/>
                  </a:cubicBezTo>
                  <a:cubicBezTo>
                    <a:pt x="2524" y="833"/>
                    <a:pt x="2680" y="856"/>
                    <a:pt x="2834" y="878"/>
                  </a:cubicBezTo>
                  <a:cubicBezTo>
                    <a:pt x="2963" y="896"/>
                    <a:pt x="3092" y="911"/>
                    <a:pt x="3221" y="921"/>
                  </a:cubicBezTo>
                  <a:cubicBezTo>
                    <a:pt x="3341" y="932"/>
                    <a:pt x="3464" y="942"/>
                    <a:pt x="3586" y="951"/>
                  </a:cubicBezTo>
                  <a:cubicBezTo>
                    <a:pt x="3679" y="957"/>
                    <a:pt x="3772" y="962"/>
                    <a:pt x="3866" y="969"/>
                  </a:cubicBezTo>
                  <a:cubicBezTo>
                    <a:pt x="3980" y="977"/>
                    <a:pt x="4093" y="984"/>
                    <a:pt x="4207" y="992"/>
                  </a:cubicBezTo>
                  <a:cubicBezTo>
                    <a:pt x="4357" y="1001"/>
                    <a:pt x="4509" y="1014"/>
                    <a:pt x="4660" y="1030"/>
                  </a:cubicBezTo>
                  <a:cubicBezTo>
                    <a:pt x="4747" y="1040"/>
                    <a:pt x="4836" y="1050"/>
                    <a:pt x="4923" y="1061"/>
                  </a:cubicBezTo>
                  <a:cubicBezTo>
                    <a:pt x="4991" y="1070"/>
                    <a:pt x="5059" y="1080"/>
                    <a:pt x="5125" y="1091"/>
                  </a:cubicBezTo>
                  <a:cubicBezTo>
                    <a:pt x="5141" y="1093"/>
                    <a:pt x="5160" y="1094"/>
                    <a:pt x="5175" y="1098"/>
                  </a:cubicBezTo>
                  <a:cubicBezTo>
                    <a:pt x="5181" y="1100"/>
                    <a:pt x="5186" y="1100"/>
                    <a:pt x="5191" y="1101"/>
                  </a:cubicBezTo>
                  <a:cubicBezTo>
                    <a:pt x="5542" y="1164"/>
                    <a:pt x="5856" y="1293"/>
                    <a:pt x="6173" y="1434"/>
                  </a:cubicBezTo>
                  <a:cubicBezTo>
                    <a:pt x="6253" y="1470"/>
                    <a:pt x="6336" y="1505"/>
                    <a:pt x="6418" y="1541"/>
                  </a:cubicBezTo>
                  <a:lnTo>
                    <a:pt x="6418" y="1543"/>
                  </a:lnTo>
                  <a:cubicBezTo>
                    <a:pt x="6478" y="1570"/>
                    <a:pt x="6537" y="1594"/>
                    <a:pt x="6596" y="1620"/>
                  </a:cubicBezTo>
                  <a:cubicBezTo>
                    <a:pt x="6652" y="1643"/>
                    <a:pt x="6705" y="1666"/>
                    <a:pt x="6761" y="1689"/>
                  </a:cubicBezTo>
                  <a:cubicBezTo>
                    <a:pt x="6958" y="1771"/>
                    <a:pt x="7156" y="1845"/>
                    <a:pt x="7355" y="1923"/>
                  </a:cubicBezTo>
                  <a:cubicBezTo>
                    <a:pt x="7484" y="1973"/>
                    <a:pt x="7616" y="2023"/>
                    <a:pt x="7747" y="2073"/>
                  </a:cubicBezTo>
                  <a:cubicBezTo>
                    <a:pt x="7863" y="2119"/>
                    <a:pt x="7979" y="2165"/>
                    <a:pt x="8095" y="2212"/>
                  </a:cubicBezTo>
                  <a:cubicBezTo>
                    <a:pt x="8174" y="2245"/>
                    <a:pt x="8250" y="2277"/>
                    <a:pt x="8327" y="2311"/>
                  </a:cubicBezTo>
                  <a:cubicBezTo>
                    <a:pt x="8372" y="2331"/>
                    <a:pt x="8416" y="2348"/>
                    <a:pt x="8460" y="2368"/>
                  </a:cubicBezTo>
                  <a:cubicBezTo>
                    <a:pt x="8668" y="2460"/>
                    <a:pt x="8875" y="2555"/>
                    <a:pt x="9081" y="2648"/>
                  </a:cubicBezTo>
                  <a:cubicBezTo>
                    <a:pt x="9211" y="2709"/>
                    <a:pt x="9345" y="2770"/>
                    <a:pt x="9477" y="2828"/>
                  </a:cubicBezTo>
                  <a:cubicBezTo>
                    <a:pt x="9684" y="2924"/>
                    <a:pt x="9894" y="3018"/>
                    <a:pt x="10104" y="3108"/>
                  </a:cubicBezTo>
                  <a:cubicBezTo>
                    <a:pt x="10342" y="3212"/>
                    <a:pt x="10585" y="3308"/>
                    <a:pt x="10830" y="3399"/>
                  </a:cubicBezTo>
                  <a:cubicBezTo>
                    <a:pt x="10867" y="3415"/>
                    <a:pt x="10907" y="3427"/>
                    <a:pt x="10944" y="3442"/>
                  </a:cubicBezTo>
                  <a:cubicBezTo>
                    <a:pt x="11212" y="3538"/>
                    <a:pt x="11485" y="3624"/>
                    <a:pt x="11757" y="3705"/>
                  </a:cubicBezTo>
                  <a:cubicBezTo>
                    <a:pt x="11821" y="3724"/>
                    <a:pt x="11884" y="3743"/>
                    <a:pt x="11949" y="3763"/>
                  </a:cubicBezTo>
                  <a:cubicBezTo>
                    <a:pt x="12359" y="3885"/>
                    <a:pt x="12769" y="4001"/>
                    <a:pt x="13176" y="4135"/>
                  </a:cubicBezTo>
                  <a:cubicBezTo>
                    <a:pt x="13206" y="4145"/>
                    <a:pt x="13236" y="4157"/>
                    <a:pt x="13265" y="4166"/>
                  </a:cubicBezTo>
                  <a:lnTo>
                    <a:pt x="13266" y="4166"/>
                  </a:lnTo>
                  <a:cubicBezTo>
                    <a:pt x="13481" y="4237"/>
                    <a:pt x="13695" y="4316"/>
                    <a:pt x="13904" y="4401"/>
                  </a:cubicBezTo>
                  <a:cubicBezTo>
                    <a:pt x="14070" y="4466"/>
                    <a:pt x="14236" y="4537"/>
                    <a:pt x="14401" y="4608"/>
                  </a:cubicBezTo>
                  <a:cubicBezTo>
                    <a:pt x="14424" y="4616"/>
                    <a:pt x="14444" y="4626"/>
                    <a:pt x="14466" y="4634"/>
                  </a:cubicBezTo>
                  <a:cubicBezTo>
                    <a:pt x="14622" y="4703"/>
                    <a:pt x="14778" y="4770"/>
                    <a:pt x="14932" y="4839"/>
                  </a:cubicBezTo>
                  <a:cubicBezTo>
                    <a:pt x="14982" y="4861"/>
                    <a:pt x="15030" y="4884"/>
                    <a:pt x="15081" y="4905"/>
                  </a:cubicBezTo>
                  <a:cubicBezTo>
                    <a:pt x="15167" y="4942"/>
                    <a:pt x="15253" y="4982"/>
                    <a:pt x="15339" y="5021"/>
                  </a:cubicBezTo>
                  <a:cubicBezTo>
                    <a:pt x="15392" y="5043"/>
                    <a:pt x="15443" y="5068"/>
                    <a:pt x="15495" y="5091"/>
                  </a:cubicBezTo>
                  <a:cubicBezTo>
                    <a:pt x="15756" y="5210"/>
                    <a:pt x="16016" y="5328"/>
                    <a:pt x="16279" y="5447"/>
                  </a:cubicBezTo>
                  <a:cubicBezTo>
                    <a:pt x="16329" y="5468"/>
                    <a:pt x="16382" y="5491"/>
                    <a:pt x="16432" y="5513"/>
                  </a:cubicBezTo>
                  <a:cubicBezTo>
                    <a:pt x="16578" y="5579"/>
                    <a:pt x="16723" y="5642"/>
                    <a:pt x="16872" y="5706"/>
                  </a:cubicBezTo>
                  <a:cubicBezTo>
                    <a:pt x="16981" y="5751"/>
                    <a:pt x="17093" y="5798"/>
                    <a:pt x="17203" y="5842"/>
                  </a:cubicBezTo>
                  <a:lnTo>
                    <a:pt x="17206" y="5842"/>
                  </a:lnTo>
                  <a:cubicBezTo>
                    <a:pt x="17275" y="5871"/>
                    <a:pt x="17344" y="5895"/>
                    <a:pt x="17411" y="5923"/>
                  </a:cubicBezTo>
                  <a:cubicBezTo>
                    <a:pt x="17742" y="6052"/>
                    <a:pt x="18075" y="6172"/>
                    <a:pt x="18410" y="6287"/>
                  </a:cubicBezTo>
                  <a:lnTo>
                    <a:pt x="18411" y="6287"/>
                  </a:lnTo>
                  <a:cubicBezTo>
                    <a:pt x="18619" y="6358"/>
                    <a:pt x="18827" y="6426"/>
                    <a:pt x="19035" y="6495"/>
                  </a:cubicBezTo>
                  <a:lnTo>
                    <a:pt x="19036" y="6495"/>
                  </a:lnTo>
                  <a:cubicBezTo>
                    <a:pt x="19277" y="6575"/>
                    <a:pt x="19518" y="6652"/>
                    <a:pt x="19759" y="6731"/>
                  </a:cubicBezTo>
                  <a:cubicBezTo>
                    <a:pt x="20146" y="6856"/>
                    <a:pt x="20521" y="6996"/>
                    <a:pt x="20891" y="7148"/>
                  </a:cubicBezTo>
                  <a:lnTo>
                    <a:pt x="20892" y="7148"/>
                  </a:lnTo>
                  <a:cubicBezTo>
                    <a:pt x="20938" y="7168"/>
                    <a:pt x="20983" y="7184"/>
                    <a:pt x="21026" y="7205"/>
                  </a:cubicBezTo>
                  <a:lnTo>
                    <a:pt x="21027" y="7205"/>
                  </a:lnTo>
                  <a:cubicBezTo>
                    <a:pt x="21054" y="7218"/>
                    <a:pt x="21082" y="7228"/>
                    <a:pt x="21106" y="7241"/>
                  </a:cubicBezTo>
                  <a:cubicBezTo>
                    <a:pt x="21127" y="7248"/>
                    <a:pt x="21147" y="7257"/>
                    <a:pt x="21166" y="7267"/>
                  </a:cubicBezTo>
                  <a:cubicBezTo>
                    <a:pt x="21225" y="7291"/>
                    <a:pt x="21279" y="7317"/>
                    <a:pt x="21337" y="7343"/>
                  </a:cubicBezTo>
                  <a:cubicBezTo>
                    <a:pt x="21423" y="7383"/>
                    <a:pt x="21507" y="7420"/>
                    <a:pt x="21592" y="7463"/>
                  </a:cubicBezTo>
                  <a:cubicBezTo>
                    <a:pt x="21658" y="7493"/>
                    <a:pt x="21726" y="7525"/>
                    <a:pt x="21792" y="7561"/>
                  </a:cubicBezTo>
                  <a:cubicBezTo>
                    <a:pt x="21851" y="7587"/>
                    <a:pt x="21909" y="7615"/>
                    <a:pt x="21967" y="7648"/>
                  </a:cubicBezTo>
                  <a:cubicBezTo>
                    <a:pt x="22025" y="7677"/>
                    <a:pt x="22082" y="7706"/>
                    <a:pt x="22139" y="7737"/>
                  </a:cubicBezTo>
                  <a:cubicBezTo>
                    <a:pt x="22192" y="7764"/>
                    <a:pt x="22245" y="7792"/>
                    <a:pt x="22297" y="7822"/>
                  </a:cubicBezTo>
                  <a:cubicBezTo>
                    <a:pt x="22463" y="7909"/>
                    <a:pt x="22631" y="8005"/>
                    <a:pt x="22796" y="8101"/>
                  </a:cubicBezTo>
                  <a:cubicBezTo>
                    <a:pt x="23092" y="8275"/>
                    <a:pt x="23388" y="8447"/>
                    <a:pt x="23687" y="8611"/>
                  </a:cubicBezTo>
                  <a:lnTo>
                    <a:pt x="23689" y="8611"/>
                  </a:lnTo>
                  <a:cubicBezTo>
                    <a:pt x="23866" y="8710"/>
                    <a:pt x="24043" y="8805"/>
                    <a:pt x="24222" y="8898"/>
                  </a:cubicBezTo>
                  <a:lnTo>
                    <a:pt x="24222" y="8901"/>
                  </a:lnTo>
                  <a:cubicBezTo>
                    <a:pt x="24313" y="8947"/>
                    <a:pt x="24404" y="8994"/>
                    <a:pt x="24497" y="9040"/>
                  </a:cubicBezTo>
                  <a:cubicBezTo>
                    <a:pt x="24938" y="9261"/>
                    <a:pt x="25391" y="9463"/>
                    <a:pt x="25860" y="9636"/>
                  </a:cubicBezTo>
                  <a:cubicBezTo>
                    <a:pt x="25903" y="9653"/>
                    <a:pt x="25945" y="9668"/>
                    <a:pt x="25988" y="9682"/>
                  </a:cubicBezTo>
                  <a:lnTo>
                    <a:pt x="26015" y="9567"/>
                  </a:lnTo>
                  <a:cubicBezTo>
                    <a:pt x="25490" y="9374"/>
                    <a:pt x="24976" y="9153"/>
                    <a:pt x="24458" y="8908"/>
                  </a:cubicBezTo>
                  <a:cubicBezTo>
                    <a:pt x="24358" y="8859"/>
                    <a:pt x="24260" y="8812"/>
                    <a:pt x="24164" y="8762"/>
                  </a:cubicBezTo>
                  <a:lnTo>
                    <a:pt x="24164" y="8760"/>
                  </a:lnTo>
                  <a:cubicBezTo>
                    <a:pt x="24152" y="8753"/>
                    <a:pt x="24137" y="8746"/>
                    <a:pt x="24124" y="8739"/>
                  </a:cubicBezTo>
                  <a:cubicBezTo>
                    <a:pt x="24123" y="8739"/>
                    <a:pt x="24123" y="8739"/>
                    <a:pt x="24121" y="8738"/>
                  </a:cubicBezTo>
                  <a:cubicBezTo>
                    <a:pt x="24120" y="8738"/>
                    <a:pt x="24120" y="8738"/>
                    <a:pt x="24117" y="8736"/>
                  </a:cubicBezTo>
                  <a:cubicBezTo>
                    <a:pt x="23769" y="8558"/>
                    <a:pt x="23422" y="8366"/>
                    <a:pt x="23081" y="8164"/>
                  </a:cubicBezTo>
                  <a:cubicBezTo>
                    <a:pt x="23054" y="8148"/>
                    <a:pt x="23028" y="8131"/>
                    <a:pt x="23002" y="8117"/>
                  </a:cubicBezTo>
                  <a:cubicBezTo>
                    <a:pt x="22882" y="8045"/>
                    <a:pt x="22761" y="7976"/>
                    <a:pt x="22641" y="7909"/>
                  </a:cubicBezTo>
                  <a:cubicBezTo>
                    <a:pt x="22512" y="7835"/>
                    <a:pt x="22380" y="7761"/>
                    <a:pt x="22247" y="7690"/>
                  </a:cubicBezTo>
                  <a:cubicBezTo>
                    <a:pt x="22197" y="7661"/>
                    <a:pt x="22145" y="7634"/>
                    <a:pt x="22095" y="7608"/>
                  </a:cubicBezTo>
                  <a:cubicBezTo>
                    <a:pt x="22039" y="7578"/>
                    <a:pt x="21984" y="7548"/>
                    <a:pt x="21927" y="7521"/>
                  </a:cubicBezTo>
                  <a:cubicBezTo>
                    <a:pt x="21877" y="7492"/>
                    <a:pt x="21824" y="7465"/>
                    <a:pt x="21774" y="7442"/>
                  </a:cubicBezTo>
                  <a:lnTo>
                    <a:pt x="21774" y="7440"/>
                  </a:lnTo>
                  <a:cubicBezTo>
                    <a:pt x="21714" y="7410"/>
                    <a:pt x="21655" y="7379"/>
                    <a:pt x="21592" y="7350"/>
                  </a:cubicBezTo>
                  <a:cubicBezTo>
                    <a:pt x="21527" y="7319"/>
                    <a:pt x="21461" y="7286"/>
                    <a:pt x="21397" y="7257"/>
                  </a:cubicBezTo>
                  <a:cubicBezTo>
                    <a:pt x="21053" y="7096"/>
                    <a:pt x="20702" y="6952"/>
                    <a:pt x="20338" y="6824"/>
                  </a:cubicBezTo>
                  <a:cubicBezTo>
                    <a:pt x="19959" y="6691"/>
                    <a:pt x="19581" y="6569"/>
                    <a:pt x="19201" y="6447"/>
                  </a:cubicBezTo>
                  <a:lnTo>
                    <a:pt x="19200" y="6447"/>
                  </a:lnTo>
                  <a:cubicBezTo>
                    <a:pt x="18996" y="6381"/>
                    <a:pt x="18791" y="6314"/>
                    <a:pt x="18588" y="6247"/>
                  </a:cubicBezTo>
                  <a:cubicBezTo>
                    <a:pt x="18152" y="6103"/>
                    <a:pt x="17721" y="5953"/>
                    <a:pt x="17295" y="5779"/>
                  </a:cubicBezTo>
                  <a:cubicBezTo>
                    <a:pt x="17034" y="5672"/>
                    <a:pt x="16775" y="5561"/>
                    <a:pt x="16517" y="5447"/>
                  </a:cubicBezTo>
                  <a:cubicBezTo>
                    <a:pt x="16461" y="5425"/>
                    <a:pt x="16406" y="5398"/>
                    <a:pt x="16353" y="5375"/>
                  </a:cubicBezTo>
                  <a:cubicBezTo>
                    <a:pt x="16097" y="5262"/>
                    <a:pt x="15843" y="5146"/>
                    <a:pt x="15587" y="5028"/>
                  </a:cubicBezTo>
                  <a:cubicBezTo>
                    <a:pt x="15529" y="5004"/>
                    <a:pt x="15470" y="4977"/>
                    <a:pt x="15410" y="4949"/>
                  </a:cubicBezTo>
                  <a:cubicBezTo>
                    <a:pt x="15327" y="4912"/>
                    <a:pt x="15243" y="4874"/>
                    <a:pt x="15157" y="4838"/>
                  </a:cubicBezTo>
                  <a:cubicBezTo>
                    <a:pt x="15102" y="4812"/>
                    <a:pt x="15049" y="4788"/>
                    <a:pt x="14995" y="4766"/>
                  </a:cubicBezTo>
                  <a:cubicBezTo>
                    <a:pt x="14847" y="4697"/>
                    <a:pt x="14698" y="4633"/>
                    <a:pt x="14547" y="4568"/>
                  </a:cubicBezTo>
                  <a:cubicBezTo>
                    <a:pt x="14524" y="4558"/>
                    <a:pt x="14499" y="4547"/>
                    <a:pt x="14476" y="4538"/>
                  </a:cubicBezTo>
                  <a:lnTo>
                    <a:pt x="14325" y="4474"/>
                  </a:lnTo>
                  <a:cubicBezTo>
                    <a:pt x="14209" y="4425"/>
                    <a:pt x="14092" y="4376"/>
                    <a:pt x="13976" y="4332"/>
                  </a:cubicBezTo>
                  <a:cubicBezTo>
                    <a:pt x="13875" y="4293"/>
                    <a:pt x="13775" y="4253"/>
                    <a:pt x="13673" y="4217"/>
                  </a:cubicBezTo>
                  <a:cubicBezTo>
                    <a:pt x="13580" y="4183"/>
                    <a:pt x="13490" y="4151"/>
                    <a:pt x="13397" y="4118"/>
                  </a:cubicBezTo>
                  <a:cubicBezTo>
                    <a:pt x="13346" y="4102"/>
                    <a:pt x="13300" y="4085"/>
                    <a:pt x="13250" y="4068"/>
                  </a:cubicBezTo>
                  <a:cubicBezTo>
                    <a:pt x="13053" y="4002"/>
                    <a:pt x="12852" y="3938"/>
                    <a:pt x="12654" y="3875"/>
                  </a:cubicBezTo>
                  <a:cubicBezTo>
                    <a:pt x="12554" y="3843"/>
                    <a:pt x="12453" y="3813"/>
                    <a:pt x="12353" y="3781"/>
                  </a:cubicBezTo>
                  <a:cubicBezTo>
                    <a:pt x="12253" y="3751"/>
                    <a:pt x="12152" y="3721"/>
                    <a:pt x="12049" y="3691"/>
                  </a:cubicBezTo>
                  <a:cubicBezTo>
                    <a:pt x="11988" y="3671"/>
                    <a:pt x="11926" y="3652"/>
                    <a:pt x="11863" y="3635"/>
                  </a:cubicBezTo>
                  <a:lnTo>
                    <a:pt x="11497" y="3528"/>
                  </a:lnTo>
                  <a:cubicBezTo>
                    <a:pt x="11411" y="3502"/>
                    <a:pt x="11328" y="3478"/>
                    <a:pt x="11244" y="3449"/>
                  </a:cubicBezTo>
                  <a:cubicBezTo>
                    <a:pt x="11135" y="3415"/>
                    <a:pt x="11029" y="3377"/>
                    <a:pt x="10921" y="3337"/>
                  </a:cubicBezTo>
                  <a:cubicBezTo>
                    <a:pt x="10672" y="3248"/>
                    <a:pt x="10427" y="3151"/>
                    <a:pt x="10183" y="3048"/>
                  </a:cubicBezTo>
                  <a:cubicBezTo>
                    <a:pt x="10117" y="3019"/>
                    <a:pt x="10048" y="2990"/>
                    <a:pt x="9983" y="2962"/>
                  </a:cubicBezTo>
                  <a:cubicBezTo>
                    <a:pt x="9862" y="2910"/>
                    <a:pt x="9745" y="2856"/>
                    <a:pt x="9626" y="2804"/>
                  </a:cubicBezTo>
                  <a:cubicBezTo>
                    <a:pt x="9596" y="2790"/>
                    <a:pt x="9563" y="2777"/>
                    <a:pt x="9533" y="2762"/>
                  </a:cubicBezTo>
                  <a:lnTo>
                    <a:pt x="9140" y="2585"/>
                  </a:lnTo>
                  <a:cubicBezTo>
                    <a:pt x="8935" y="2490"/>
                    <a:pt x="8731" y="2397"/>
                    <a:pt x="8526" y="2305"/>
                  </a:cubicBezTo>
                  <a:cubicBezTo>
                    <a:pt x="8502" y="2295"/>
                    <a:pt x="8478" y="2284"/>
                    <a:pt x="8452" y="2275"/>
                  </a:cubicBezTo>
                  <a:lnTo>
                    <a:pt x="8452" y="2274"/>
                  </a:lnTo>
                  <a:cubicBezTo>
                    <a:pt x="8397" y="2251"/>
                    <a:pt x="8343" y="2225"/>
                    <a:pt x="8287" y="2203"/>
                  </a:cubicBezTo>
                  <a:cubicBezTo>
                    <a:pt x="8257" y="2191"/>
                    <a:pt x="8225" y="2179"/>
                    <a:pt x="8194" y="2166"/>
                  </a:cubicBezTo>
                  <a:cubicBezTo>
                    <a:pt x="8104" y="2126"/>
                    <a:pt x="8012" y="2089"/>
                    <a:pt x="7919" y="2053"/>
                  </a:cubicBezTo>
                  <a:cubicBezTo>
                    <a:pt x="7846" y="2023"/>
                    <a:pt x="7770" y="1994"/>
                    <a:pt x="7695" y="1966"/>
                  </a:cubicBezTo>
                  <a:cubicBezTo>
                    <a:pt x="7575" y="1921"/>
                    <a:pt x="7454" y="1874"/>
                    <a:pt x="7333" y="1828"/>
                  </a:cubicBezTo>
                  <a:lnTo>
                    <a:pt x="7333" y="1825"/>
                  </a:lnTo>
                  <a:cubicBezTo>
                    <a:pt x="7320" y="1821"/>
                    <a:pt x="7305" y="1816"/>
                    <a:pt x="7294" y="1811"/>
                  </a:cubicBezTo>
                  <a:cubicBezTo>
                    <a:pt x="7146" y="1756"/>
                    <a:pt x="7001" y="1693"/>
                    <a:pt x="6857" y="1629"/>
                  </a:cubicBezTo>
                  <a:cubicBezTo>
                    <a:pt x="6700" y="1560"/>
                    <a:pt x="6546" y="1488"/>
                    <a:pt x="6391" y="1419"/>
                  </a:cubicBezTo>
                  <a:cubicBezTo>
                    <a:pt x="6302" y="1379"/>
                    <a:pt x="6213" y="1338"/>
                    <a:pt x="6123" y="1302"/>
                  </a:cubicBezTo>
                  <a:cubicBezTo>
                    <a:pt x="6018" y="1257"/>
                    <a:pt x="5912" y="1214"/>
                    <a:pt x="5805" y="1177"/>
                  </a:cubicBezTo>
                  <a:cubicBezTo>
                    <a:pt x="5597" y="1101"/>
                    <a:pt x="5383" y="1048"/>
                    <a:pt x="5165" y="1012"/>
                  </a:cubicBezTo>
                  <a:lnTo>
                    <a:pt x="5165" y="1011"/>
                  </a:lnTo>
                  <a:cubicBezTo>
                    <a:pt x="5144" y="1007"/>
                    <a:pt x="5118" y="1004"/>
                    <a:pt x="5095" y="1000"/>
                  </a:cubicBezTo>
                  <a:cubicBezTo>
                    <a:pt x="5031" y="989"/>
                    <a:pt x="4962" y="978"/>
                    <a:pt x="4895" y="971"/>
                  </a:cubicBezTo>
                  <a:cubicBezTo>
                    <a:pt x="4873" y="969"/>
                    <a:pt x="4852" y="965"/>
                    <a:pt x="4830" y="964"/>
                  </a:cubicBezTo>
                  <a:cubicBezTo>
                    <a:pt x="4774" y="957"/>
                    <a:pt x="4718" y="951"/>
                    <a:pt x="4664" y="946"/>
                  </a:cubicBezTo>
                  <a:cubicBezTo>
                    <a:pt x="4649" y="944"/>
                    <a:pt x="4635" y="944"/>
                    <a:pt x="4621" y="942"/>
                  </a:cubicBezTo>
                  <a:cubicBezTo>
                    <a:pt x="4482" y="928"/>
                    <a:pt x="4341" y="919"/>
                    <a:pt x="4202" y="912"/>
                  </a:cubicBezTo>
                  <a:cubicBezTo>
                    <a:pt x="4088" y="905"/>
                    <a:pt x="3970" y="901"/>
                    <a:pt x="3851" y="893"/>
                  </a:cubicBezTo>
                  <a:cubicBezTo>
                    <a:pt x="3761" y="889"/>
                    <a:pt x="3665" y="885"/>
                    <a:pt x="3572" y="878"/>
                  </a:cubicBezTo>
                  <a:cubicBezTo>
                    <a:pt x="3446" y="872"/>
                    <a:pt x="3318" y="863"/>
                    <a:pt x="3190" y="850"/>
                  </a:cubicBezTo>
                  <a:cubicBezTo>
                    <a:pt x="3069" y="840"/>
                    <a:pt x="2951" y="828"/>
                    <a:pt x="2831" y="810"/>
                  </a:cubicBezTo>
                  <a:cubicBezTo>
                    <a:pt x="2760" y="797"/>
                    <a:pt x="2690" y="786"/>
                    <a:pt x="2623" y="774"/>
                  </a:cubicBezTo>
                  <a:cubicBezTo>
                    <a:pt x="2535" y="757"/>
                    <a:pt x="2445" y="740"/>
                    <a:pt x="2358" y="720"/>
                  </a:cubicBezTo>
                  <a:cubicBezTo>
                    <a:pt x="2272" y="703"/>
                    <a:pt x="2187" y="684"/>
                    <a:pt x="2103" y="663"/>
                  </a:cubicBezTo>
                  <a:cubicBezTo>
                    <a:pt x="2052" y="653"/>
                    <a:pt x="2002" y="640"/>
                    <a:pt x="1952" y="627"/>
                  </a:cubicBezTo>
                  <a:cubicBezTo>
                    <a:pt x="1916" y="620"/>
                    <a:pt x="1880" y="610"/>
                    <a:pt x="1845" y="600"/>
                  </a:cubicBezTo>
                  <a:lnTo>
                    <a:pt x="1845" y="598"/>
                  </a:lnTo>
                  <a:cubicBezTo>
                    <a:pt x="1564" y="527"/>
                    <a:pt x="1286" y="445"/>
                    <a:pt x="1010" y="353"/>
                  </a:cubicBezTo>
                  <a:cubicBezTo>
                    <a:pt x="995" y="347"/>
                    <a:pt x="980" y="345"/>
                    <a:pt x="966" y="339"/>
                  </a:cubicBezTo>
                  <a:cubicBezTo>
                    <a:pt x="780" y="276"/>
                    <a:pt x="593" y="211"/>
                    <a:pt x="409" y="145"/>
                  </a:cubicBezTo>
                  <a:cubicBezTo>
                    <a:pt x="357" y="125"/>
                    <a:pt x="302" y="108"/>
                    <a:pt x="251" y="88"/>
                  </a:cubicBezTo>
                  <a:cubicBezTo>
                    <a:pt x="172" y="59"/>
                    <a:pt x="93" y="31"/>
                    <a:pt x="14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35"/>
            <p:cNvSpPr/>
            <p:nvPr/>
          </p:nvSpPr>
          <p:spPr>
            <a:xfrm>
              <a:off x="1405152" y="1482912"/>
              <a:ext cx="988002" cy="367850"/>
            </a:xfrm>
            <a:custGeom>
              <a:avLst/>
              <a:gdLst/>
              <a:ahLst/>
              <a:cxnLst/>
              <a:rect l="l" t="t" r="r" b="b"/>
              <a:pathLst>
                <a:path w="25908" h="9646" extrusionOk="0">
                  <a:moveTo>
                    <a:pt x="19" y="1"/>
                  </a:moveTo>
                  <a:lnTo>
                    <a:pt x="0" y="55"/>
                  </a:lnTo>
                  <a:cubicBezTo>
                    <a:pt x="8" y="57"/>
                    <a:pt x="16" y="58"/>
                    <a:pt x="23" y="61"/>
                  </a:cubicBezTo>
                  <a:cubicBezTo>
                    <a:pt x="202" y="101"/>
                    <a:pt x="382" y="144"/>
                    <a:pt x="561" y="192"/>
                  </a:cubicBezTo>
                  <a:cubicBezTo>
                    <a:pt x="661" y="216"/>
                    <a:pt x="766" y="243"/>
                    <a:pt x="869" y="270"/>
                  </a:cubicBezTo>
                  <a:cubicBezTo>
                    <a:pt x="926" y="285"/>
                    <a:pt x="986" y="301"/>
                    <a:pt x="1044" y="316"/>
                  </a:cubicBezTo>
                  <a:cubicBezTo>
                    <a:pt x="1151" y="343"/>
                    <a:pt x="1254" y="371"/>
                    <a:pt x="1361" y="401"/>
                  </a:cubicBezTo>
                  <a:cubicBezTo>
                    <a:pt x="1477" y="434"/>
                    <a:pt x="1593" y="464"/>
                    <a:pt x="1710" y="498"/>
                  </a:cubicBezTo>
                  <a:cubicBezTo>
                    <a:pt x="2097" y="606"/>
                    <a:pt x="2484" y="720"/>
                    <a:pt x="2868" y="835"/>
                  </a:cubicBezTo>
                  <a:cubicBezTo>
                    <a:pt x="2996" y="874"/>
                    <a:pt x="3125" y="914"/>
                    <a:pt x="3252" y="951"/>
                  </a:cubicBezTo>
                  <a:lnTo>
                    <a:pt x="4118" y="1215"/>
                  </a:lnTo>
                  <a:cubicBezTo>
                    <a:pt x="4187" y="1238"/>
                    <a:pt x="4259" y="1258"/>
                    <a:pt x="4329" y="1279"/>
                  </a:cubicBezTo>
                  <a:cubicBezTo>
                    <a:pt x="4349" y="1287"/>
                    <a:pt x="4365" y="1289"/>
                    <a:pt x="4385" y="1297"/>
                  </a:cubicBezTo>
                  <a:cubicBezTo>
                    <a:pt x="4421" y="1308"/>
                    <a:pt x="4458" y="1320"/>
                    <a:pt x="4494" y="1330"/>
                  </a:cubicBezTo>
                  <a:lnTo>
                    <a:pt x="4494" y="1331"/>
                  </a:lnTo>
                  <a:cubicBezTo>
                    <a:pt x="4757" y="1410"/>
                    <a:pt x="5021" y="1487"/>
                    <a:pt x="5286" y="1562"/>
                  </a:cubicBezTo>
                  <a:cubicBezTo>
                    <a:pt x="5452" y="1610"/>
                    <a:pt x="5620" y="1656"/>
                    <a:pt x="5788" y="1704"/>
                  </a:cubicBezTo>
                  <a:cubicBezTo>
                    <a:pt x="5907" y="1738"/>
                    <a:pt x="6031" y="1770"/>
                    <a:pt x="6153" y="1803"/>
                  </a:cubicBezTo>
                  <a:cubicBezTo>
                    <a:pt x="6314" y="1847"/>
                    <a:pt x="6476" y="1889"/>
                    <a:pt x="6638" y="1929"/>
                  </a:cubicBezTo>
                  <a:cubicBezTo>
                    <a:pt x="6662" y="1936"/>
                    <a:pt x="6686" y="1942"/>
                    <a:pt x="6709" y="1947"/>
                  </a:cubicBezTo>
                  <a:cubicBezTo>
                    <a:pt x="6953" y="2010"/>
                    <a:pt x="7201" y="2069"/>
                    <a:pt x="7447" y="2125"/>
                  </a:cubicBezTo>
                  <a:cubicBezTo>
                    <a:pt x="7558" y="2148"/>
                    <a:pt x="7667" y="2175"/>
                    <a:pt x="7776" y="2198"/>
                  </a:cubicBezTo>
                  <a:cubicBezTo>
                    <a:pt x="7913" y="2230"/>
                    <a:pt x="8052" y="2263"/>
                    <a:pt x="8188" y="2297"/>
                  </a:cubicBezTo>
                  <a:cubicBezTo>
                    <a:pt x="8333" y="2333"/>
                    <a:pt x="8477" y="2370"/>
                    <a:pt x="8618" y="2412"/>
                  </a:cubicBezTo>
                  <a:cubicBezTo>
                    <a:pt x="8851" y="2478"/>
                    <a:pt x="9080" y="2552"/>
                    <a:pt x="9304" y="2641"/>
                  </a:cubicBezTo>
                  <a:lnTo>
                    <a:pt x="9306" y="2642"/>
                  </a:lnTo>
                  <a:cubicBezTo>
                    <a:pt x="9468" y="2703"/>
                    <a:pt x="9629" y="2773"/>
                    <a:pt x="9784" y="2852"/>
                  </a:cubicBezTo>
                  <a:cubicBezTo>
                    <a:pt x="9984" y="2951"/>
                    <a:pt x="10178" y="3064"/>
                    <a:pt x="10364" y="3194"/>
                  </a:cubicBezTo>
                  <a:cubicBezTo>
                    <a:pt x="10464" y="3264"/>
                    <a:pt x="10563" y="3336"/>
                    <a:pt x="10661" y="3408"/>
                  </a:cubicBezTo>
                  <a:cubicBezTo>
                    <a:pt x="10741" y="3467"/>
                    <a:pt x="10820" y="3525"/>
                    <a:pt x="10899" y="3584"/>
                  </a:cubicBezTo>
                  <a:cubicBezTo>
                    <a:pt x="11114" y="3745"/>
                    <a:pt x="11323" y="3905"/>
                    <a:pt x="11538" y="4061"/>
                  </a:cubicBezTo>
                  <a:cubicBezTo>
                    <a:pt x="11653" y="4146"/>
                    <a:pt x="11772" y="4229"/>
                    <a:pt x="11889" y="4311"/>
                  </a:cubicBezTo>
                  <a:cubicBezTo>
                    <a:pt x="11975" y="4369"/>
                    <a:pt x="12061" y="4427"/>
                    <a:pt x="12151" y="4483"/>
                  </a:cubicBezTo>
                  <a:lnTo>
                    <a:pt x="12153" y="4483"/>
                  </a:lnTo>
                  <a:cubicBezTo>
                    <a:pt x="12174" y="4497"/>
                    <a:pt x="12194" y="4508"/>
                    <a:pt x="12216" y="4521"/>
                  </a:cubicBezTo>
                  <a:cubicBezTo>
                    <a:pt x="12266" y="4554"/>
                    <a:pt x="12319" y="4586"/>
                    <a:pt x="12371" y="4615"/>
                  </a:cubicBezTo>
                  <a:cubicBezTo>
                    <a:pt x="12541" y="4716"/>
                    <a:pt x="12719" y="4809"/>
                    <a:pt x="12904" y="4895"/>
                  </a:cubicBezTo>
                  <a:cubicBezTo>
                    <a:pt x="13039" y="4960"/>
                    <a:pt x="13176" y="5020"/>
                    <a:pt x="13314" y="5075"/>
                  </a:cubicBezTo>
                  <a:cubicBezTo>
                    <a:pt x="13446" y="5129"/>
                    <a:pt x="13579" y="5179"/>
                    <a:pt x="13714" y="5229"/>
                  </a:cubicBezTo>
                  <a:cubicBezTo>
                    <a:pt x="14022" y="5343"/>
                    <a:pt x="14334" y="5444"/>
                    <a:pt x="14650" y="5545"/>
                  </a:cubicBezTo>
                  <a:lnTo>
                    <a:pt x="14652" y="5545"/>
                  </a:lnTo>
                  <a:cubicBezTo>
                    <a:pt x="14671" y="5552"/>
                    <a:pt x="14690" y="5558"/>
                    <a:pt x="14710" y="5562"/>
                  </a:cubicBezTo>
                  <a:cubicBezTo>
                    <a:pt x="14832" y="5601"/>
                    <a:pt x="14950" y="5639"/>
                    <a:pt x="15072" y="5679"/>
                  </a:cubicBezTo>
                  <a:cubicBezTo>
                    <a:pt x="15168" y="5708"/>
                    <a:pt x="15259" y="5738"/>
                    <a:pt x="15352" y="5768"/>
                  </a:cubicBezTo>
                  <a:cubicBezTo>
                    <a:pt x="15433" y="5796"/>
                    <a:pt x="15515" y="5820"/>
                    <a:pt x="15595" y="5849"/>
                  </a:cubicBezTo>
                  <a:cubicBezTo>
                    <a:pt x="15610" y="5854"/>
                    <a:pt x="15627" y="5859"/>
                    <a:pt x="15641" y="5863"/>
                  </a:cubicBezTo>
                  <a:cubicBezTo>
                    <a:pt x="15679" y="5876"/>
                    <a:pt x="15720" y="5889"/>
                    <a:pt x="15757" y="5903"/>
                  </a:cubicBezTo>
                  <a:cubicBezTo>
                    <a:pt x="16051" y="6002"/>
                    <a:pt x="16341" y="6099"/>
                    <a:pt x="16635" y="6200"/>
                  </a:cubicBezTo>
                  <a:lnTo>
                    <a:pt x="16920" y="6297"/>
                  </a:lnTo>
                  <a:cubicBezTo>
                    <a:pt x="17264" y="6415"/>
                    <a:pt x="17606" y="6536"/>
                    <a:pt x="17946" y="6658"/>
                  </a:cubicBezTo>
                  <a:lnTo>
                    <a:pt x="17949" y="6658"/>
                  </a:lnTo>
                  <a:cubicBezTo>
                    <a:pt x="18074" y="6704"/>
                    <a:pt x="18200" y="6749"/>
                    <a:pt x="18323" y="6794"/>
                  </a:cubicBezTo>
                  <a:cubicBezTo>
                    <a:pt x="18496" y="6858"/>
                    <a:pt x="18668" y="6923"/>
                    <a:pt x="18842" y="6991"/>
                  </a:cubicBezTo>
                  <a:cubicBezTo>
                    <a:pt x="18847" y="6992"/>
                    <a:pt x="18853" y="6994"/>
                    <a:pt x="18859" y="6998"/>
                  </a:cubicBezTo>
                  <a:lnTo>
                    <a:pt x="18860" y="6998"/>
                  </a:lnTo>
                  <a:cubicBezTo>
                    <a:pt x="19765" y="7346"/>
                    <a:pt x="20658" y="7726"/>
                    <a:pt x="21522" y="8173"/>
                  </a:cubicBezTo>
                  <a:cubicBezTo>
                    <a:pt x="21536" y="8178"/>
                    <a:pt x="21553" y="8188"/>
                    <a:pt x="21568" y="8195"/>
                  </a:cubicBezTo>
                  <a:lnTo>
                    <a:pt x="21568" y="8196"/>
                  </a:lnTo>
                  <a:cubicBezTo>
                    <a:pt x="21634" y="8228"/>
                    <a:pt x="21700" y="8262"/>
                    <a:pt x="21766" y="8298"/>
                  </a:cubicBezTo>
                  <a:cubicBezTo>
                    <a:pt x="21797" y="8314"/>
                    <a:pt x="21827" y="8332"/>
                    <a:pt x="21859" y="8348"/>
                  </a:cubicBezTo>
                  <a:cubicBezTo>
                    <a:pt x="22001" y="8424"/>
                    <a:pt x="22142" y="8496"/>
                    <a:pt x="22284" y="8563"/>
                  </a:cubicBezTo>
                  <a:cubicBezTo>
                    <a:pt x="22455" y="8643"/>
                    <a:pt x="22623" y="8721"/>
                    <a:pt x="22793" y="8794"/>
                  </a:cubicBezTo>
                  <a:cubicBezTo>
                    <a:pt x="22969" y="8871"/>
                    <a:pt x="23151" y="8944"/>
                    <a:pt x="23332" y="9012"/>
                  </a:cubicBezTo>
                  <a:lnTo>
                    <a:pt x="23332" y="9013"/>
                  </a:lnTo>
                  <a:cubicBezTo>
                    <a:pt x="23468" y="9065"/>
                    <a:pt x="23606" y="9112"/>
                    <a:pt x="23745" y="9158"/>
                  </a:cubicBezTo>
                  <a:cubicBezTo>
                    <a:pt x="24119" y="9281"/>
                    <a:pt x="24502" y="9386"/>
                    <a:pt x="24896" y="9470"/>
                  </a:cubicBezTo>
                  <a:cubicBezTo>
                    <a:pt x="25224" y="9538"/>
                    <a:pt x="25555" y="9596"/>
                    <a:pt x="25885" y="9645"/>
                  </a:cubicBezTo>
                  <a:lnTo>
                    <a:pt x="25908" y="9542"/>
                  </a:lnTo>
                  <a:cubicBezTo>
                    <a:pt x="25161" y="9423"/>
                    <a:pt x="24428" y="9264"/>
                    <a:pt x="23716" y="9022"/>
                  </a:cubicBezTo>
                  <a:cubicBezTo>
                    <a:pt x="23573" y="8977"/>
                    <a:pt x="23432" y="8930"/>
                    <a:pt x="23293" y="8880"/>
                  </a:cubicBezTo>
                  <a:cubicBezTo>
                    <a:pt x="23236" y="8858"/>
                    <a:pt x="23182" y="8838"/>
                    <a:pt x="23129" y="8817"/>
                  </a:cubicBezTo>
                  <a:lnTo>
                    <a:pt x="23126" y="8817"/>
                  </a:lnTo>
                  <a:cubicBezTo>
                    <a:pt x="23011" y="8774"/>
                    <a:pt x="22896" y="8729"/>
                    <a:pt x="22785" y="8681"/>
                  </a:cubicBezTo>
                  <a:cubicBezTo>
                    <a:pt x="22742" y="8663"/>
                    <a:pt x="22700" y="8648"/>
                    <a:pt x="22657" y="8628"/>
                  </a:cubicBezTo>
                  <a:cubicBezTo>
                    <a:pt x="22527" y="8570"/>
                    <a:pt x="22395" y="8511"/>
                    <a:pt x="22264" y="8448"/>
                  </a:cubicBezTo>
                  <a:lnTo>
                    <a:pt x="22264" y="8447"/>
                  </a:lnTo>
                  <a:cubicBezTo>
                    <a:pt x="22155" y="8394"/>
                    <a:pt x="22049" y="8341"/>
                    <a:pt x="21942" y="8285"/>
                  </a:cubicBezTo>
                  <a:cubicBezTo>
                    <a:pt x="21899" y="8264"/>
                    <a:pt x="21857" y="8241"/>
                    <a:pt x="21814" y="8219"/>
                  </a:cubicBezTo>
                  <a:cubicBezTo>
                    <a:pt x="20951" y="7768"/>
                    <a:pt x="20094" y="7339"/>
                    <a:pt x="19171" y="7007"/>
                  </a:cubicBezTo>
                  <a:cubicBezTo>
                    <a:pt x="19141" y="6995"/>
                    <a:pt x="19113" y="6985"/>
                    <a:pt x="19083" y="6974"/>
                  </a:cubicBezTo>
                  <a:lnTo>
                    <a:pt x="19081" y="6974"/>
                  </a:lnTo>
                  <a:cubicBezTo>
                    <a:pt x="19040" y="6958"/>
                    <a:pt x="18998" y="6944"/>
                    <a:pt x="18956" y="6929"/>
                  </a:cubicBezTo>
                  <a:cubicBezTo>
                    <a:pt x="18784" y="6865"/>
                    <a:pt x="18610" y="6806"/>
                    <a:pt x="18433" y="6743"/>
                  </a:cubicBezTo>
                  <a:cubicBezTo>
                    <a:pt x="18311" y="6700"/>
                    <a:pt x="18188" y="6655"/>
                    <a:pt x="18065" y="6614"/>
                  </a:cubicBezTo>
                  <a:cubicBezTo>
                    <a:pt x="17708" y="6488"/>
                    <a:pt x="17351" y="6363"/>
                    <a:pt x="16996" y="6240"/>
                  </a:cubicBezTo>
                  <a:cubicBezTo>
                    <a:pt x="16898" y="6205"/>
                    <a:pt x="16799" y="6171"/>
                    <a:pt x="16705" y="6137"/>
                  </a:cubicBezTo>
                  <a:cubicBezTo>
                    <a:pt x="16523" y="6072"/>
                    <a:pt x="16338" y="6008"/>
                    <a:pt x="16157" y="5943"/>
                  </a:cubicBezTo>
                  <a:cubicBezTo>
                    <a:pt x="16050" y="5906"/>
                    <a:pt x="15939" y="5869"/>
                    <a:pt x="15832" y="5833"/>
                  </a:cubicBezTo>
                  <a:cubicBezTo>
                    <a:pt x="15779" y="5817"/>
                    <a:pt x="15724" y="5798"/>
                    <a:pt x="15673" y="5781"/>
                  </a:cubicBezTo>
                  <a:cubicBezTo>
                    <a:pt x="15593" y="5754"/>
                    <a:pt x="15509" y="5728"/>
                    <a:pt x="15429" y="5702"/>
                  </a:cubicBezTo>
                  <a:cubicBezTo>
                    <a:pt x="15330" y="5671"/>
                    <a:pt x="15234" y="5641"/>
                    <a:pt x="15137" y="5609"/>
                  </a:cubicBezTo>
                  <a:cubicBezTo>
                    <a:pt x="15021" y="5575"/>
                    <a:pt x="14905" y="5538"/>
                    <a:pt x="14789" y="5502"/>
                  </a:cubicBezTo>
                  <a:cubicBezTo>
                    <a:pt x="14776" y="5497"/>
                    <a:pt x="14764" y="5495"/>
                    <a:pt x="14753" y="5489"/>
                  </a:cubicBezTo>
                  <a:lnTo>
                    <a:pt x="14750" y="5489"/>
                  </a:lnTo>
                  <a:cubicBezTo>
                    <a:pt x="14427" y="5388"/>
                    <a:pt x="14109" y="5282"/>
                    <a:pt x="13792" y="5166"/>
                  </a:cubicBezTo>
                  <a:cubicBezTo>
                    <a:pt x="13653" y="5118"/>
                    <a:pt x="13520" y="5066"/>
                    <a:pt x="13385" y="5010"/>
                  </a:cubicBezTo>
                  <a:cubicBezTo>
                    <a:pt x="13279" y="4969"/>
                    <a:pt x="13176" y="4924"/>
                    <a:pt x="13072" y="4878"/>
                  </a:cubicBezTo>
                  <a:cubicBezTo>
                    <a:pt x="12855" y="4779"/>
                    <a:pt x="12647" y="4673"/>
                    <a:pt x="12448" y="4557"/>
                  </a:cubicBezTo>
                  <a:cubicBezTo>
                    <a:pt x="12395" y="4527"/>
                    <a:pt x="12339" y="4496"/>
                    <a:pt x="12288" y="4463"/>
                  </a:cubicBezTo>
                  <a:cubicBezTo>
                    <a:pt x="12278" y="4458"/>
                    <a:pt x="12273" y="4455"/>
                    <a:pt x="12266" y="4450"/>
                  </a:cubicBezTo>
                  <a:cubicBezTo>
                    <a:pt x="12161" y="4387"/>
                    <a:pt x="12060" y="4321"/>
                    <a:pt x="11958" y="4252"/>
                  </a:cubicBezTo>
                  <a:cubicBezTo>
                    <a:pt x="11840" y="4173"/>
                    <a:pt x="11723" y="4093"/>
                    <a:pt x="11607" y="4008"/>
                  </a:cubicBezTo>
                  <a:cubicBezTo>
                    <a:pt x="11387" y="3853"/>
                    <a:pt x="11174" y="3693"/>
                    <a:pt x="10957" y="3531"/>
                  </a:cubicBezTo>
                  <a:cubicBezTo>
                    <a:pt x="10883" y="3475"/>
                    <a:pt x="10808" y="3419"/>
                    <a:pt x="10732" y="3363"/>
                  </a:cubicBezTo>
                  <a:cubicBezTo>
                    <a:pt x="10679" y="3325"/>
                    <a:pt x="10626" y="3283"/>
                    <a:pt x="10575" y="3246"/>
                  </a:cubicBezTo>
                  <a:cubicBezTo>
                    <a:pt x="10321" y="3059"/>
                    <a:pt x="10060" y="2902"/>
                    <a:pt x="9789" y="2767"/>
                  </a:cubicBezTo>
                  <a:cubicBezTo>
                    <a:pt x="9754" y="2751"/>
                    <a:pt x="9716" y="2733"/>
                    <a:pt x="9680" y="2715"/>
                  </a:cubicBezTo>
                  <a:cubicBezTo>
                    <a:pt x="9665" y="2708"/>
                    <a:pt x="9648" y="2700"/>
                    <a:pt x="9630" y="2693"/>
                  </a:cubicBezTo>
                  <a:cubicBezTo>
                    <a:pt x="9478" y="2622"/>
                    <a:pt x="9324" y="2559"/>
                    <a:pt x="9167" y="2502"/>
                  </a:cubicBezTo>
                  <a:lnTo>
                    <a:pt x="9166" y="2501"/>
                  </a:lnTo>
                  <a:cubicBezTo>
                    <a:pt x="8971" y="2430"/>
                    <a:pt x="8776" y="2366"/>
                    <a:pt x="8573" y="2310"/>
                  </a:cubicBezTo>
                  <a:cubicBezTo>
                    <a:pt x="8434" y="2271"/>
                    <a:pt x="8293" y="2235"/>
                    <a:pt x="8153" y="2201"/>
                  </a:cubicBezTo>
                  <a:lnTo>
                    <a:pt x="7948" y="2152"/>
                  </a:lnTo>
                  <a:cubicBezTo>
                    <a:pt x="7877" y="2136"/>
                    <a:pt x="7806" y="2121"/>
                    <a:pt x="7737" y="2102"/>
                  </a:cubicBezTo>
                  <a:cubicBezTo>
                    <a:pt x="7383" y="2023"/>
                    <a:pt x="7029" y="1940"/>
                    <a:pt x="6678" y="1850"/>
                  </a:cubicBezTo>
                  <a:cubicBezTo>
                    <a:pt x="6658" y="1847"/>
                    <a:pt x="6642" y="1843"/>
                    <a:pt x="6622" y="1835"/>
                  </a:cubicBezTo>
                  <a:cubicBezTo>
                    <a:pt x="6457" y="1797"/>
                    <a:pt x="6292" y="1754"/>
                    <a:pt x="6127" y="1711"/>
                  </a:cubicBezTo>
                  <a:cubicBezTo>
                    <a:pt x="6011" y="1682"/>
                    <a:pt x="5895" y="1649"/>
                    <a:pt x="5778" y="1618"/>
                  </a:cubicBezTo>
                  <a:cubicBezTo>
                    <a:pt x="5604" y="1570"/>
                    <a:pt x="5432" y="1524"/>
                    <a:pt x="5259" y="1474"/>
                  </a:cubicBezTo>
                  <a:cubicBezTo>
                    <a:pt x="5116" y="1434"/>
                    <a:pt x="4974" y="1393"/>
                    <a:pt x="4830" y="1352"/>
                  </a:cubicBezTo>
                  <a:cubicBezTo>
                    <a:pt x="4714" y="1317"/>
                    <a:pt x="4598" y="1284"/>
                    <a:pt x="4479" y="1248"/>
                  </a:cubicBezTo>
                  <a:cubicBezTo>
                    <a:pt x="4422" y="1232"/>
                    <a:pt x="4365" y="1213"/>
                    <a:pt x="4307" y="1198"/>
                  </a:cubicBezTo>
                  <a:cubicBezTo>
                    <a:pt x="4236" y="1176"/>
                    <a:pt x="4163" y="1155"/>
                    <a:pt x="4091" y="1133"/>
                  </a:cubicBezTo>
                  <a:lnTo>
                    <a:pt x="4091" y="1132"/>
                  </a:lnTo>
                  <a:lnTo>
                    <a:pt x="3247" y="880"/>
                  </a:lnTo>
                  <a:cubicBezTo>
                    <a:pt x="3116" y="839"/>
                    <a:pt x="2986" y="799"/>
                    <a:pt x="2853" y="761"/>
                  </a:cubicBezTo>
                  <a:cubicBezTo>
                    <a:pt x="2470" y="646"/>
                    <a:pt x="2086" y="534"/>
                    <a:pt x="1700" y="427"/>
                  </a:cubicBezTo>
                  <a:lnTo>
                    <a:pt x="1348" y="331"/>
                  </a:lnTo>
                  <a:lnTo>
                    <a:pt x="1348" y="329"/>
                  </a:lnTo>
                  <a:cubicBezTo>
                    <a:pt x="1240" y="301"/>
                    <a:pt x="1134" y="272"/>
                    <a:pt x="1027" y="245"/>
                  </a:cubicBezTo>
                  <a:cubicBezTo>
                    <a:pt x="976" y="233"/>
                    <a:pt x="929" y="220"/>
                    <a:pt x="879" y="207"/>
                  </a:cubicBezTo>
                  <a:cubicBezTo>
                    <a:pt x="773" y="180"/>
                    <a:pt x="668" y="156"/>
                    <a:pt x="564" y="129"/>
                  </a:cubicBezTo>
                  <a:cubicBezTo>
                    <a:pt x="386" y="86"/>
                    <a:pt x="205" y="43"/>
                    <a:pt x="26" y="4"/>
                  </a:cubicBezTo>
                  <a:cubicBezTo>
                    <a:pt x="26" y="4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35"/>
            <p:cNvSpPr/>
            <p:nvPr/>
          </p:nvSpPr>
          <p:spPr>
            <a:xfrm>
              <a:off x="1760827" y="1420144"/>
              <a:ext cx="650964" cy="352787"/>
            </a:xfrm>
            <a:custGeom>
              <a:avLst/>
              <a:gdLst/>
              <a:ahLst/>
              <a:cxnLst/>
              <a:rect l="l" t="t" r="r" b="b"/>
              <a:pathLst>
                <a:path w="17070" h="9251" extrusionOk="0">
                  <a:moveTo>
                    <a:pt x="7815" y="0"/>
                  </a:moveTo>
                  <a:cubicBezTo>
                    <a:pt x="7736" y="22"/>
                    <a:pt x="7662" y="47"/>
                    <a:pt x="7583" y="69"/>
                  </a:cubicBezTo>
                  <a:cubicBezTo>
                    <a:pt x="7568" y="72"/>
                    <a:pt x="7554" y="76"/>
                    <a:pt x="7540" y="82"/>
                  </a:cubicBezTo>
                  <a:cubicBezTo>
                    <a:pt x="7418" y="118"/>
                    <a:pt x="7296" y="151"/>
                    <a:pt x="7174" y="185"/>
                  </a:cubicBezTo>
                  <a:cubicBezTo>
                    <a:pt x="7001" y="234"/>
                    <a:pt x="6829" y="283"/>
                    <a:pt x="6654" y="328"/>
                  </a:cubicBezTo>
                  <a:cubicBezTo>
                    <a:pt x="6549" y="357"/>
                    <a:pt x="6445" y="384"/>
                    <a:pt x="6339" y="412"/>
                  </a:cubicBezTo>
                  <a:cubicBezTo>
                    <a:pt x="6028" y="493"/>
                    <a:pt x="5718" y="566"/>
                    <a:pt x="5404" y="629"/>
                  </a:cubicBezTo>
                  <a:cubicBezTo>
                    <a:pt x="5360" y="641"/>
                    <a:pt x="5314" y="649"/>
                    <a:pt x="5268" y="658"/>
                  </a:cubicBezTo>
                  <a:cubicBezTo>
                    <a:pt x="5112" y="688"/>
                    <a:pt x="4954" y="721"/>
                    <a:pt x="4795" y="745"/>
                  </a:cubicBezTo>
                  <a:cubicBezTo>
                    <a:pt x="4668" y="767"/>
                    <a:pt x="4537" y="786"/>
                    <a:pt x="4410" y="794"/>
                  </a:cubicBezTo>
                  <a:cubicBezTo>
                    <a:pt x="4332" y="800"/>
                    <a:pt x="4258" y="803"/>
                    <a:pt x="4180" y="803"/>
                  </a:cubicBezTo>
                  <a:cubicBezTo>
                    <a:pt x="3934" y="803"/>
                    <a:pt x="3690" y="745"/>
                    <a:pt x="3446" y="705"/>
                  </a:cubicBezTo>
                  <a:cubicBezTo>
                    <a:pt x="3442" y="702"/>
                    <a:pt x="3439" y="702"/>
                    <a:pt x="3435" y="702"/>
                  </a:cubicBezTo>
                  <a:cubicBezTo>
                    <a:pt x="3391" y="694"/>
                    <a:pt x="3346" y="688"/>
                    <a:pt x="3300" y="681"/>
                  </a:cubicBezTo>
                  <a:cubicBezTo>
                    <a:pt x="3023" y="645"/>
                    <a:pt x="2739" y="632"/>
                    <a:pt x="2452" y="632"/>
                  </a:cubicBezTo>
                  <a:cubicBezTo>
                    <a:pt x="2087" y="632"/>
                    <a:pt x="1719" y="653"/>
                    <a:pt x="1362" y="672"/>
                  </a:cubicBezTo>
                  <a:cubicBezTo>
                    <a:pt x="1340" y="674"/>
                    <a:pt x="1315" y="674"/>
                    <a:pt x="1292" y="677"/>
                  </a:cubicBezTo>
                  <a:cubicBezTo>
                    <a:pt x="920" y="695"/>
                    <a:pt x="520" y="763"/>
                    <a:pt x="267" y="1064"/>
                  </a:cubicBezTo>
                  <a:cubicBezTo>
                    <a:pt x="203" y="1138"/>
                    <a:pt x="157" y="1214"/>
                    <a:pt x="124" y="1286"/>
                  </a:cubicBezTo>
                  <a:cubicBezTo>
                    <a:pt x="1" y="1577"/>
                    <a:pt x="136" y="1830"/>
                    <a:pt x="366" y="2050"/>
                  </a:cubicBezTo>
                  <a:cubicBezTo>
                    <a:pt x="441" y="2121"/>
                    <a:pt x="525" y="2189"/>
                    <a:pt x="616" y="2253"/>
                  </a:cubicBezTo>
                  <a:cubicBezTo>
                    <a:pt x="875" y="2440"/>
                    <a:pt x="1172" y="2593"/>
                    <a:pt x="1365" y="2719"/>
                  </a:cubicBezTo>
                  <a:cubicBezTo>
                    <a:pt x="1393" y="2735"/>
                    <a:pt x="1418" y="2752"/>
                    <a:pt x="1443" y="2769"/>
                  </a:cubicBezTo>
                  <a:cubicBezTo>
                    <a:pt x="1572" y="2852"/>
                    <a:pt x="1701" y="2937"/>
                    <a:pt x="1831" y="3020"/>
                  </a:cubicBezTo>
                  <a:cubicBezTo>
                    <a:pt x="2576" y="3502"/>
                    <a:pt x="3333" y="3970"/>
                    <a:pt x="4127" y="4367"/>
                  </a:cubicBezTo>
                  <a:cubicBezTo>
                    <a:pt x="4203" y="4404"/>
                    <a:pt x="4281" y="4443"/>
                    <a:pt x="4359" y="4479"/>
                  </a:cubicBezTo>
                  <a:cubicBezTo>
                    <a:pt x="4395" y="4496"/>
                    <a:pt x="4432" y="4513"/>
                    <a:pt x="4468" y="4532"/>
                  </a:cubicBezTo>
                  <a:cubicBezTo>
                    <a:pt x="4716" y="4647"/>
                    <a:pt x="4966" y="4754"/>
                    <a:pt x="5218" y="4850"/>
                  </a:cubicBezTo>
                  <a:cubicBezTo>
                    <a:pt x="5426" y="4930"/>
                    <a:pt x="5636" y="5005"/>
                    <a:pt x="5850" y="5070"/>
                  </a:cubicBezTo>
                  <a:cubicBezTo>
                    <a:pt x="5894" y="5084"/>
                    <a:pt x="5942" y="5098"/>
                    <a:pt x="5988" y="5110"/>
                  </a:cubicBezTo>
                  <a:cubicBezTo>
                    <a:pt x="6198" y="5171"/>
                    <a:pt x="6409" y="5220"/>
                    <a:pt x="6621" y="5259"/>
                  </a:cubicBezTo>
                  <a:cubicBezTo>
                    <a:pt x="6839" y="5302"/>
                    <a:pt x="7058" y="5335"/>
                    <a:pt x="7277" y="5370"/>
                  </a:cubicBezTo>
                  <a:cubicBezTo>
                    <a:pt x="7441" y="5395"/>
                    <a:pt x="7603" y="5421"/>
                    <a:pt x="7768" y="5446"/>
                  </a:cubicBezTo>
                  <a:cubicBezTo>
                    <a:pt x="7826" y="5456"/>
                    <a:pt x="7887" y="5468"/>
                    <a:pt x="7947" y="5482"/>
                  </a:cubicBezTo>
                  <a:cubicBezTo>
                    <a:pt x="8215" y="5544"/>
                    <a:pt x="8471" y="5636"/>
                    <a:pt x="8721" y="5747"/>
                  </a:cubicBezTo>
                  <a:cubicBezTo>
                    <a:pt x="8767" y="5769"/>
                    <a:pt x="8814" y="5793"/>
                    <a:pt x="8860" y="5815"/>
                  </a:cubicBezTo>
                  <a:cubicBezTo>
                    <a:pt x="9112" y="5938"/>
                    <a:pt x="9356" y="6081"/>
                    <a:pt x="9595" y="6232"/>
                  </a:cubicBezTo>
                  <a:cubicBezTo>
                    <a:pt x="9661" y="6275"/>
                    <a:pt x="9728" y="6318"/>
                    <a:pt x="9793" y="6361"/>
                  </a:cubicBezTo>
                  <a:cubicBezTo>
                    <a:pt x="9819" y="6377"/>
                    <a:pt x="9846" y="6392"/>
                    <a:pt x="9869" y="6411"/>
                  </a:cubicBezTo>
                  <a:cubicBezTo>
                    <a:pt x="9905" y="6434"/>
                    <a:pt x="9940" y="6460"/>
                    <a:pt x="9976" y="6483"/>
                  </a:cubicBezTo>
                  <a:cubicBezTo>
                    <a:pt x="10084" y="6553"/>
                    <a:pt x="10187" y="6622"/>
                    <a:pt x="10294" y="6693"/>
                  </a:cubicBezTo>
                  <a:cubicBezTo>
                    <a:pt x="10501" y="6828"/>
                    <a:pt x="10707" y="6963"/>
                    <a:pt x="10915" y="7087"/>
                  </a:cubicBezTo>
                  <a:cubicBezTo>
                    <a:pt x="10992" y="7133"/>
                    <a:pt x="11067" y="7178"/>
                    <a:pt x="11146" y="7221"/>
                  </a:cubicBezTo>
                  <a:cubicBezTo>
                    <a:pt x="11205" y="7252"/>
                    <a:pt x="11265" y="7285"/>
                    <a:pt x="11325" y="7317"/>
                  </a:cubicBezTo>
                  <a:cubicBezTo>
                    <a:pt x="11397" y="7356"/>
                    <a:pt x="11468" y="7396"/>
                    <a:pt x="11541" y="7431"/>
                  </a:cubicBezTo>
                  <a:cubicBezTo>
                    <a:pt x="11548" y="7437"/>
                    <a:pt x="11559" y="7442"/>
                    <a:pt x="11566" y="7444"/>
                  </a:cubicBezTo>
                  <a:cubicBezTo>
                    <a:pt x="11819" y="7575"/>
                    <a:pt x="12077" y="7702"/>
                    <a:pt x="12341" y="7824"/>
                  </a:cubicBezTo>
                  <a:cubicBezTo>
                    <a:pt x="12527" y="7910"/>
                    <a:pt x="12715" y="7995"/>
                    <a:pt x="12907" y="8074"/>
                  </a:cubicBezTo>
                  <a:cubicBezTo>
                    <a:pt x="12970" y="8101"/>
                    <a:pt x="13029" y="8128"/>
                    <a:pt x="13092" y="8151"/>
                  </a:cubicBezTo>
                  <a:cubicBezTo>
                    <a:pt x="13119" y="8165"/>
                    <a:pt x="13148" y="8175"/>
                    <a:pt x="13177" y="8187"/>
                  </a:cubicBezTo>
                  <a:cubicBezTo>
                    <a:pt x="13211" y="8201"/>
                    <a:pt x="13244" y="8214"/>
                    <a:pt x="13278" y="8225"/>
                  </a:cubicBezTo>
                  <a:cubicBezTo>
                    <a:pt x="13296" y="8233"/>
                    <a:pt x="13314" y="8240"/>
                    <a:pt x="13333" y="8247"/>
                  </a:cubicBezTo>
                  <a:cubicBezTo>
                    <a:pt x="13383" y="8267"/>
                    <a:pt x="13433" y="8286"/>
                    <a:pt x="13483" y="8304"/>
                  </a:cubicBezTo>
                  <a:cubicBezTo>
                    <a:pt x="13584" y="8343"/>
                    <a:pt x="13685" y="8382"/>
                    <a:pt x="13789" y="8418"/>
                  </a:cubicBezTo>
                  <a:cubicBezTo>
                    <a:pt x="14415" y="8644"/>
                    <a:pt x="15056" y="8833"/>
                    <a:pt x="15705" y="8988"/>
                  </a:cubicBezTo>
                  <a:cubicBezTo>
                    <a:pt x="15976" y="9052"/>
                    <a:pt x="16248" y="9110"/>
                    <a:pt x="16522" y="9160"/>
                  </a:cubicBezTo>
                  <a:cubicBezTo>
                    <a:pt x="16698" y="9193"/>
                    <a:pt x="16873" y="9223"/>
                    <a:pt x="17051" y="9250"/>
                  </a:cubicBezTo>
                  <a:lnTo>
                    <a:pt x="17069" y="9177"/>
                  </a:lnTo>
                  <a:cubicBezTo>
                    <a:pt x="16949" y="9157"/>
                    <a:pt x="16830" y="9138"/>
                    <a:pt x="16705" y="9114"/>
                  </a:cubicBezTo>
                  <a:cubicBezTo>
                    <a:pt x="16454" y="9068"/>
                    <a:pt x="16204" y="9018"/>
                    <a:pt x="15953" y="8958"/>
                  </a:cubicBezTo>
                  <a:cubicBezTo>
                    <a:pt x="15316" y="8815"/>
                    <a:pt x="14686" y="8635"/>
                    <a:pt x="14068" y="8425"/>
                  </a:cubicBezTo>
                  <a:cubicBezTo>
                    <a:pt x="14051" y="8420"/>
                    <a:pt x="14037" y="8418"/>
                    <a:pt x="14022" y="8410"/>
                  </a:cubicBezTo>
                  <a:cubicBezTo>
                    <a:pt x="13984" y="8397"/>
                    <a:pt x="13943" y="8383"/>
                    <a:pt x="13906" y="8369"/>
                  </a:cubicBezTo>
                  <a:cubicBezTo>
                    <a:pt x="13804" y="8334"/>
                    <a:pt x="13704" y="8297"/>
                    <a:pt x="13604" y="8261"/>
                  </a:cubicBezTo>
                  <a:cubicBezTo>
                    <a:pt x="13505" y="8225"/>
                    <a:pt x="13409" y="8187"/>
                    <a:pt x="13311" y="8148"/>
                  </a:cubicBezTo>
                  <a:cubicBezTo>
                    <a:pt x="13253" y="8127"/>
                    <a:pt x="13195" y="8104"/>
                    <a:pt x="13139" y="8081"/>
                  </a:cubicBezTo>
                  <a:cubicBezTo>
                    <a:pt x="13096" y="8065"/>
                    <a:pt x="13053" y="8048"/>
                    <a:pt x="13010" y="8029"/>
                  </a:cubicBezTo>
                  <a:cubicBezTo>
                    <a:pt x="12821" y="7952"/>
                    <a:pt x="12635" y="7871"/>
                    <a:pt x="12449" y="7787"/>
                  </a:cubicBezTo>
                  <a:cubicBezTo>
                    <a:pt x="12312" y="7724"/>
                    <a:pt x="12176" y="7658"/>
                    <a:pt x="12040" y="7593"/>
                  </a:cubicBezTo>
                  <a:cubicBezTo>
                    <a:pt x="11832" y="7492"/>
                    <a:pt x="11627" y="7384"/>
                    <a:pt x="11427" y="7271"/>
                  </a:cubicBezTo>
                  <a:cubicBezTo>
                    <a:pt x="11295" y="7199"/>
                    <a:pt x="11162" y="7123"/>
                    <a:pt x="11030" y="7044"/>
                  </a:cubicBezTo>
                  <a:cubicBezTo>
                    <a:pt x="10808" y="6914"/>
                    <a:pt x="10588" y="6778"/>
                    <a:pt x="10370" y="6642"/>
                  </a:cubicBezTo>
                  <a:cubicBezTo>
                    <a:pt x="10234" y="6556"/>
                    <a:pt x="10098" y="6470"/>
                    <a:pt x="9962" y="6382"/>
                  </a:cubicBezTo>
                  <a:cubicBezTo>
                    <a:pt x="9955" y="6378"/>
                    <a:pt x="9949" y="6375"/>
                    <a:pt x="9942" y="6371"/>
                  </a:cubicBezTo>
                  <a:cubicBezTo>
                    <a:pt x="9920" y="6355"/>
                    <a:pt x="9895" y="6341"/>
                    <a:pt x="9872" y="6325"/>
                  </a:cubicBezTo>
                  <a:cubicBezTo>
                    <a:pt x="9800" y="6281"/>
                    <a:pt x="9727" y="6233"/>
                    <a:pt x="9655" y="6187"/>
                  </a:cubicBezTo>
                  <a:cubicBezTo>
                    <a:pt x="9539" y="6113"/>
                    <a:pt x="9422" y="6038"/>
                    <a:pt x="9304" y="5962"/>
                  </a:cubicBezTo>
                  <a:cubicBezTo>
                    <a:pt x="9149" y="5866"/>
                    <a:pt x="8996" y="5779"/>
                    <a:pt x="8838" y="5702"/>
                  </a:cubicBezTo>
                  <a:cubicBezTo>
                    <a:pt x="8828" y="5694"/>
                    <a:pt x="8817" y="5690"/>
                    <a:pt x="8805" y="5686"/>
                  </a:cubicBezTo>
                  <a:cubicBezTo>
                    <a:pt x="8702" y="5633"/>
                    <a:pt x="8597" y="5588"/>
                    <a:pt x="8490" y="5551"/>
                  </a:cubicBezTo>
                  <a:cubicBezTo>
                    <a:pt x="8470" y="5542"/>
                    <a:pt x="8444" y="5532"/>
                    <a:pt x="8423" y="5525"/>
                  </a:cubicBezTo>
                  <a:cubicBezTo>
                    <a:pt x="8285" y="5475"/>
                    <a:pt x="8142" y="5436"/>
                    <a:pt x="7993" y="5403"/>
                  </a:cubicBezTo>
                  <a:cubicBezTo>
                    <a:pt x="7948" y="5393"/>
                    <a:pt x="7904" y="5382"/>
                    <a:pt x="7856" y="5375"/>
                  </a:cubicBezTo>
                  <a:cubicBezTo>
                    <a:pt x="7690" y="5345"/>
                    <a:pt x="7520" y="5320"/>
                    <a:pt x="7353" y="5295"/>
                  </a:cubicBezTo>
                  <a:cubicBezTo>
                    <a:pt x="7136" y="5263"/>
                    <a:pt x="6921" y="5231"/>
                    <a:pt x="6706" y="5193"/>
                  </a:cubicBezTo>
                  <a:cubicBezTo>
                    <a:pt x="6534" y="5163"/>
                    <a:pt x="6366" y="5128"/>
                    <a:pt x="6197" y="5084"/>
                  </a:cubicBezTo>
                  <a:cubicBezTo>
                    <a:pt x="6102" y="5058"/>
                    <a:pt x="6008" y="5031"/>
                    <a:pt x="5914" y="5002"/>
                  </a:cubicBezTo>
                  <a:cubicBezTo>
                    <a:pt x="5708" y="4942"/>
                    <a:pt x="5503" y="4872"/>
                    <a:pt x="5300" y="4794"/>
                  </a:cubicBezTo>
                  <a:cubicBezTo>
                    <a:pt x="5003" y="4683"/>
                    <a:pt x="4709" y="4555"/>
                    <a:pt x="4421" y="4417"/>
                  </a:cubicBezTo>
                  <a:cubicBezTo>
                    <a:pt x="4351" y="4384"/>
                    <a:pt x="4279" y="4350"/>
                    <a:pt x="4209" y="4314"/>
                  </a:cubicBezTo>
                  <a:cubicBezTo>
                    <a:pt x="3841" y="4134"/>
                    <a:pt x="3479" y="3937"/>
                    <a:pt x="3128" y="3729"/>
                  </a:cubicBezTo>
                  <a:cubicBezTo>
                    <a:pt x="2733" y="3496"/>
                    <a:pt x="2336" y="3258"/>
                    <a:pt x="1942" y="3013"/>
                  </a:cubicBezTo>
                  <a:cubicBezTo>
                    <a:pt x="1828" y="2943"/>
                    <a:pt x="1715" y="2871"/>
                    <a:pt x="1605" y="2799"/>
                  </a:cubicBezTo>
                  <a:cubicBezTo>
                    <a:pt x="1325" y="2620"/>
                    <a:pt x="1047" y="2437"/>
                    <a:pt x="775" y="2247"/>
                  </a:cubicBezTo>
                  <a:cubicBezTo>
                    <a:pt x="695" y="2193"/>
                    <a:pt x="611" y="2139"/>
                    <a:pt x="533" y="2081"/>
                  </a:cubicBezTo>
                  <a:cubicBezTo>
                    <a:pt x="525" y="2075"/>
                    <a:pt x="518" y="2071"/>
                    <a:pt x="511" y="2064"/>
                  </a:cubicBezTo>
                  <a:cubicBezTo>
                    <a:pt x="232" y="1859"/>
                    <a:pt x="101" y="1558"/>
                    <a:pt x="224" y="1279"/>
                  </a:cubicBezTo>
                  <a:cubicBezTo>
                    <a:pt x="253" y="1211"/>
                    <a:pt x="296" y="1147"/>
                    <a:pt x="355" y="1085"/>
                  </a:cubicBezTo>
                  <a:cubicBezTo>
                    <a:pt x="365" y="1074"/>
                    <a:pt x="375" y="1064"/>
                    <a:pt x="386" y="1054"/>
                  </a:cubicBezTo>
                  <a:cubicBezTo>
                    <a:pt x="394" y="1046"/>
                    <a:pt x="396" y="1042"/>
                    <a:pt x="404" y="1036"/>
                  </a:cubicBezTo>
                  <a:cubicBezTo>
                    <a:pt x="599" y="857"/>
                    <a:pt x="854" y="794"/>
                    <a:pt x="1110" y="771"/>
                  </a:cubicBezTo>
                  <a:cubicBezTo>
                    <a:pt x="1213" y="760"/>
                    <a:pt x="1319" y="757"/>
                    <a:pt x="1421" y="753"/>
                  </a:cubicBezTo>
                  <a:cubicBezTo>
                    <a:pt x="1799" y="743"/>
                    <a:pt x="2183" y="718"/>
                    <a:pt x="2564" y="718"/>
                  </a:cubicBezTo>
                  <a:cubicBezTo>
                    <a:pt x="2787" y="718"/>
                    <a:pt x="3009" y="726"/>
                    <a:pt x="3229" y="751"/>
                  </a:cubicBezTo>
                  <a:cubicBezTo>
                    <a:pt x="3604" y="795"/>
                    <a:pt x="3930" y="862"/>
                    <a:pt x="4284" y="862"/>
                  </a:cubicBezTo>
                  <a:cubicBezTo>
                    <a:pt x="4325" y="862"/>
                    <a:pt x="4366" y="861"/>
                    <a:pt x="4408" y="859"/>
                  </a:cubicBezTo>
                  <a:cubicBezTo>
                    <a:pt x="4480" y="857"/>
                    <a:pt x="4551" y="850"/>
                    <a:pt x="4626" y="841"/>
                  </a:cubicBezTo>
                  <a:cubicBezTo>
                    <a:pt x="4682" y="836"/>
                    <a:pt x="4736" y="827"/>
                    <a:pt x="4789" y="820"/>
                  </a:cubicBezTo>
                  <a:cubicBezTo>
                    <a:pt x="4997" y="788"/>
                    <a:pt x="5204" y="753"/>
                    <a:pt x="5410" y="710"/>
                  </a:cubicBezTo>
                  <a:cubicBezTo>
                    <a:pt x="5720" y="649"/>
                    <a:pt x="6026" y="576"/>
                    <a:pt x="6332" y="498"/>
                  </a:cubicBezTo>
                  <a:cubicBezTo>
                    <a:pt x="6402" y="479"/>
                    <a:pt x="6472" y="463"/>
                    <a:pt x="6539" y="443"/>
                  </a:cubicBezTo>
                  <a:cubicBezTo>
                    <a:pt x="6588" y="430"/>
                    <a:pt x="6637" y="419"/>
                    <a:pt x="6686" y="404"/>
                  </a:cubicBezTo>
                  <a:cubicBezTo>
                    <a:pt x="6969" y="327"/>
                    <a:pt x="7252" y="242"/>
                    <a:pt x="7535" y="161"/>
                  </a:cubicBezTo>
                  <a:cubicBezTo>
                    <a:pt x="7553" y="155"/>
                    <a:pt x="7568" y="151"/>
                    <a:pt x="7584" y="146"/>
                  </a:cubicBezTo>
                  <a:lnTo>
                    <a:pt x="7965" y="32"/>
                  </a:lnTo>
                  <a:lnTo>
                    <a:pt x="7815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35"/>
            <p:cNvSpPr/>
            <p:nvPr/>
          </p:nvSpPr>
          <p:spPr>
            <a:xfrm>
              <a:off x="1851623" y="1446800"/>
              <a:ext cx="344321" cy="171531"/>
            </a:xfrm>
            <a:custGeom>
              <a:avLst/>
              <a:gdLst/>
              <a:ahLst/>
              <a:cxnLst/>
              <a:rect l="l" t="t" r="r" b="b"/>
              <a:pathLst>
                <a:path w="9029" h="4498" extrusionOk="0">
                  <a:moveTo>
                    <a:pt x="8792" y="1"/>
                  </a:moveTo>
                  <a:cubicBezTo>
                    <a:pt x="8785" y="2"/>
                    <a:pt x="8778" y="5"/>
                    <a:pt x="8770" y="5"/>
                  </a:cubicBezTo>
                  <a:cubicBezTo>
                    <a:pt x="8682" y="19"/>
                    <a:pt x="8593" y="35"/>
                    <a:pt x="8505" y="49"/>
                  </a:cubicBezTo>
                  <a:cubicBezTo>
                    <a:pt x="8415" y="65"/>
                    <a:pt x="8328" y="81"/>
                    <a:pt x="8240" y="98"/>
                  </a:cubicBezTo>
                  <a:lnTo>
                    <a:pt x="7687" y="200"/>
                  </a:lnTo>
                  <a:cubicBezTo>
                    <a:pt x="7644" y="206"/>
                    <a:pt x="7597" y="214"/>
                    <a:pt x="7551" y="221"/>
                  </a:cubicBezTo>
                  <a:cubicBezTo>
                    <a:pt x="7524" y="227"/>
                    <a:pt x="7495" y="230"/>
                    <a:pt x="7468" y="236"/>
                  </a:cubicBezTo>
                  <a:cubicBezTo>
                    <a:pt x="7326" y="257"/>
                    <a:pt x="7187" y="274"/>
                    <a:pt x="7046" y="289"/>
                  </a:cubicBezTo>
                  <a:cubicBezTo>
                    <a:pt x="7042" y="289"/>
                    <a:pt x="7038" y="289"/>
                    <a:pt x="7032" y="292"/>
                  </a:cubicBezTo>
                  <a:cubicBezTo>
                    <a:pt x="6767" y="316"/>
                    <a:pt x="6506" y="329"/>
                    <a:pt x="6241" y="342"/>
                  </a:cubicBezTo>
                  <a:cubicBezTo>
                    <a:pt x="6179" y="343"/>
                    <a:pt x="6119" y="346"/>
                    <a:pt x="6057" y="350"/>
                  </a:cubicBezTo>
                  <a:cubicBezTo>
                    <a:pt x="5973" y="353"/>
                    <a:pt x="5891" y="357"/>
                    <a:pt x="5807" y="365"/>
                  </a:cubicBezTo>
                  <a:cubicBezTo>
                    <a:pt x="5775" y="365"/>
                    <a:pt x="5742" y="367"/>
                    <a:pt x="5711" y="370"/>
                  </a:cubicBezTo>
                  <a:cubicBezTo>
                    <a:pt x="5675" y="372"/>
                    <a:pt x="5639" y="373"/>
                    <a:pt x="5603" y="379"/>
                  </a:cubicBezTo>
                  <a:cubicBezTo>
                    <a:pt x="5475" y="392"/>
                    <a:pt x="5349" y="408"/>
                    <a:pt x="5225" y="429"/>
                  </a:cubicBezTo>
                  <a:cubicBezTo>
                    <a:pt x="5203" y="432"/>
                    <a:pt x="5182" y="433"/>
                    <a:pt x="5160" y="439"/>
                  </a:cubicBezTo>
                  <a:cubicBezTo>
                    <a:pt x="4884" y="488"/>
                    <a:pt x="4611" y="550"/>
                    <a:pt x="4337" y="613"/>
                  </a:cubicBezTo>
                  <a:cubicBezTo>
                    <a:pt x="4187" y="648"/>
                    <a:pt x="4034" y="683"/>
                    <a:pt x="3880" y="716"/>
                  </a:cubicBezTo>
                  <a:cubicBezTo>
                    <a:pt x="3615" y="772"/>
                    <a:pt x="3349" y="818"/>
                    <a:pt x="3081" y="839"/>
                  </a:cubicBezTo>
                  <a:lnTo>
                    <a:pt x="2934" y="850"/>
                  </a:lnTo>
                  <a:cubicBezTo>
                    <a:pt x="2876" y="854"/>
                    <a:pt x="2818" y="855"/>
                    <a:pt x="2760" y="855"/>
                  </a:cubicBezTo>
                  <a:cubicBezTo>
                    <a:pt x="2626" y="855"/>
                    <a:pt x="2493" y="848"/>
                    <a:pt x="2358" y="839"/>
                  </a:cubicBezTo>
                  <a:cubicBezTo>
                    <a:pt x="2251" y="833"/>
                    <a:pt x="2143" y="825"/>
                    <a:pt x="2036" y="818"/>
                  </a:cubicBezTo>
                  <a:cubicBezTo>
                    <a:pt x="1912" y="810"/>
                    <a:pt x="1792" y="803"/>
                    <a:pt x="1670" y="803"/>
                  </a:cubicBezTo>
                  <a:cubicBezTo>
                    <a:pt x="1625" y="803"/>
                    <a:pt x="1578" y="803"/>
                    <a:pt x="1529" y="803"/>
                  </a:cubicBezTo>
                  <a:cubicBezTo>
                    <a:pt x="1199" y="803"/>
                    <a:pt x="787" y="816"/>
                    <a:pt x="534" y="1017"/>
                  </a:cubicBezTo>
                  <a:cubicBezTo>
                    <a:pt x="267" y="1230"/>
                    <a:pt x="386" y="1561"/>
                    <a:pt x="561" y="1798"/>
                  </a:cubicBezTo>
                  <a:cubicBezTo>
                    <a:pt x="926" y="2298"/>
                    <a:pt x="1614" y="2553"/>
                    <a:pt x="2188" y="2718"/>
                  </a:cubicBezTo>
                  <a:cubicBezTo>
                    <a:pt x="2519" y="2814"/>
                    <a:pt x="2858" y="2879"/>
                    <a:pt x="3198" y="2930"/>
                  </a:cubicBezTo>
                  <a:cubicBezTo>
                    <a:pt x="3326" y="2946"/>
                    <a:pt x="3450" y="2965"/>
                    <a:pt x="3576" y="2980"/>
                  </a:cubicBezTo>
                  <a:cubicBezTo>
                    <a:pt x="3829" y="3012"/>
                    <a:pt x="4085" y="3039"/>
                    <a:pt x="4337" y="3073"/>
                  </a:cubicBezTo>
                  <a:cubicBezTo>
                    <a:pt x="4501" y="3094"/>
                    <a:pt x="4661" y="3115"/>
                    <a:pt x="4825" y="3141"/>
                  </a:cubicBezTo>
                  <a:cubicBezTo>
                    <a:pt x="4990" y="3168"/>
                    <a:pt x="5152" y="3197"/>
                    <a:pt x="5314" y="3233"/>
                  </a:cubicBezTo>
                  <a:cubicBezTo>
                    <a:pt x="5371" y="3244"/>
                    <a:pt x="5428" y="3258"/>
                    <a:pt x="5486" y="3273"/>
                  </a:cubicBezTo>
                  <a:cubicBezTo>
                    <a:pt x="5498" y="3273"/>
                    <a:pt x="5510" y="3276"/>
                    <a:pt x="5520" y="3280"/>
                  </a:cubicBezTo>
                  <a:cubicBezTo>
                    <a:pt x="5593" y="3298"/>
                    <a:pt x="5668" y="3317"/>
                    <a:pt x="5742" y="3337"/>
                  </a:cubicBezTo>
                  <a:cubicBezTo>
                    <a:pt x="5835" y="3362"/>
                    <a:pt x="5930" y="3387"/>
                    <a:pt x="6023" y="3412"/>
                  </a:cubicBezTo>
                  <a:cubicBezTo>
                    <a:pt x="6108" y="3433"/>
                    <a:pt x="6192" y="3459"/>
                    <a:pt x="6274" y="3482"/>
                  </a:cubicBezTo>
                  <a:cubicBezTo>
                    <a:pt x="6506" y="3548"/>
                    <a:pt x="6737" y="3618"/>
                    <a:pt x="6966" y="3695"/>
                  </a:cubicBezTo>
                  <a:cubicBezTo>
                    <a:pt x="6992" y="3704"/>
                    <a:pt x="7016" y="3713"/>
                    <a:pt x="7041" y="3720"/>
                  </a:cubicBezTo>
                  <a:cubicBezTo>
                    <a:pt x="7086" y="3736"/>
                    <a:pt x="7131" y="3753"/>
                    <a:pt x="7175" y="3767"/>
                  </a:cubicBezTo>
                  <a:cubicBezTo>
                    <a:pt x="7251" y="3796"/>
                    <a:pt x="7326" y="3822"/>
                    <a:pt x="7402" y="3849"/>
                  </a:cubicBezTo>
                  <a:cubicBezTo>
                    <a:pt x="7524" y="3896"/>
                    <a:pt x="7645" y="3946"/>
                    <a:pt x="7767" y="3996"/>
                  </a:cubicBezTo>
                  <a:cubicBezTo>
                    <a:pt x="7958" y="4072"/>
                    <a:pt x="8144" y="4158"/>
                    <a:pt x="8329" y="4252"/>
                  </a:cubicBezTo>
                  <a:cubicBezTo>
                    <a:pt x="8484" y="4326"/>
                    <a:pt x="8634" y="4406"/>
                    <a:pt x="8785" y="4491"/>
                  </a:cubicBezTo>
                  <a:cubicBezTo>
                    <a:pt x="8792" y="4495"/>
                    <a:pt x="8800" y="4498"/>
                    <a:pt x="8807" y="4498"/>
                  </a:cubicBezTo>
                  <a:cubicBezTo>
                    <a:pt x="8813" y="4498"/>
                    <a:pt x="8819" y="4496"/>
                    <a:pt x="8824" y="4492"/>
                  </a:cubicBezTo>
                  <a:cubicBezTo>
                    <a:pt x="8852" y="4478"/>
                    <a:pt x="8867" y="4435"/>
                    <a:pt x="8831" y="4414"/>
                  </a:cubicBezTo>
                  <a:cubicBezTo>
                    <a:pt x="8819" y="4406"/>
                    <a:pt x="8808" y="4401"/>
                    <a:pt x="8796" y="4393"/>
                  </a:cubicBezTo>
                  <a:cubicBezTo>
                    <a:pt x="8630" y="4300"/>
                    <a:pt x="8462" y="4213"/>
                    <a:pt x="8290" y="4128"/>
                  </a:cubicBezTo>
                  <a:cubicBezTo>
                    <a:pt x="8141" y="4055"/>
                    <a:pt x="7989" y="3985"/>
                    <a:pt x="7837" y="3920"/>
                  </a:cubicBezTo>
                  <a:cubicBezTo>
                    <a:pt x="7688" y="3856"/>
                    <a:pt x="7535" y="3796"/>
                    <a:pt x="7386" y="3738"/>
                  </a:cubicBezTo>
                  <a:cubicBezTo>
                    <a:pt x="7307" y="3710"/>
                    <a:pt x="7230" y="3681"/>
                    <a:pt x="7151" y="3654"/>
                  </a:cubicBezTo>
                  <a:cubicBezTo>
                    <a:pt x="7104" y="3635"/>
                    <a:pt x="7058" y="3619"/>
                    <a:pt x="7010" y="3604"/>
                  </a:cubicBezTo>
                  <a:cubicBezTo>
                    <a:pt x="6995" y="3597"/>
                    <a:pt x="6977" y="3592"/>
                    <a:pt x="6960" y="3588"/>
                  </a:cubicBezTo>
                  <a:cubicBezTo>
                    <a:pt x="6730" y="3509"/>
                    <a:pt x="6499" y="3439"/>
                    <a:pt x="6262" y="3374"/>
                  </a:cubicBezTo>
                  <a:cubicBezTo>
                    <a:pt x="6182" y="3351"/>
                    <a:pt x="6100" y="3330"/>
                    <a:pt x="6020" y="3310"/>
                  </a:cubicBezTo>
                  <a:cubicBezTo>
                    <a:pt x="5927" y="3284"/>
                    <a:pt x="5835" y="3263"/>
                    <a:pt x="5742" y="3241"/>
                  </a:cubicBezTo>
                  <a:cubicBezTo>
                    <a:pt x="5656" y="3220"/>
                    <a:pt x="5567" y="3201"/>
                    <a:pt x="5477" y="3182"/>
                  </a:cubicBezTo>
                  <a:cubicBezTo>
                    <a:pt x="5420" y="3168"/>
                    <a:pt x="5362" y="3158"/>
                    <a:pt x="5305" y="3147"/>
                  </a:cubicBezTo>
                  <a:cubicBezTo>
                    <a:pt x="5150" y="3115"/>
                    <a:pt x="4992" y="3083"/>
                    <a:pt x="4836" y="3059"/>
                  </a:cubicBezTo>
                  <a:cubicBezTo>
                    <a:pt x="4670" y="3029"/>
                    <a:pt x="4502" y="3002"/>
                    <a:pt x="4337" y="2980"/>
                  </a:cubicBezTo>
                  <a:cubicBezTo>
                    <a:pt x="4201" y="2962"/>
                    <a:pt x="4069" y="2944"/>
                    <a:pt x="3935" y="2929"/>
                  </a:cubicBezTo>
                  <a:cubicBezTo>
                    <a:pt x="3820" y="2916"/>
                    <a:pt x="3707" y="2901"/>
                    <a:pt x="3592" y="2887"/>
                  </a:cubicBezTo>
                  <a:cubicBezTo>
                    <a:pt x="3460" y="2868"/>
                    <a:pt x="3327" y="2853"/>
                    <a:pt x="3195" y="2833"/>
                  </a:cubicBezTo>
                  <a:cubicBezTo>
                    <a:pt x="2577" y="2739"/>
                    <a:pt x="1964" y="2600"/>
                    <a:pt x="1398" y="2320"/>
                  </a:cubicBezTo>
                  <a:cubicBezTo>
                    <a:pt x="1075" y="2159"/>
                    <a:pt x="1" y="1421"/>
                    <a:pt x="651" y="1051"/>
                  </a:cubicBezTo>
                  <a:cubicBezTo>
                    <a:pt x="880" y="918"/>
                    <a:pt x="1181" y="890"/>
                    <a:pt x="1471" y="890"/>
                  </a:cubicBezTo>
                  <a:cubicBezTo>
                    <a:pt x="1627" y="890"/>
                    <a:pt x="1779" y="898"/>
                    <a:pt x="1915" y="902"/>
                  </a:cubicBezTo>
                  <a:cubicBezTo>
                    <a:pt x="1954" y="904"/>
                    <a:pt x="1994" y="905"/>
                    <a:pt x="2033" y="908"/>
                  </a:cubicBezTo>
                  <a:cubicBezTo>
                    <a:pt x="2136" y="912"/>
                    <a:pt x="2241" y="922"/>
                    <a:pt x="2345" y="929"/>
                  </a:cubicBezTo>
                  <a:cubicBezTo>
                    <a:pt x="2486" y="940"/>
                    <a:pt x="2628" y="949"/>
                    <a:pt x="2768" y="949"/>
                  </a:cubicBezTo>
                  <a:cubicBezTo>
                    <a:pt x="2839" y="949"/>
                    <a:pt x="2910" y="947"/>
                    <a:pt x="2980" y="941"/>
                  </a:cubicBezTo>
                  <a:cubicBezTo>
                    <a:pt x="3015" y="939"/>
                    <a:pt x="3046" y="936"/>
                    <a:pt x="3081" y="932"/>
                  </a:cubicBezTo>
                  <a:cubicBezTo>
                    <a:pt x="3346" y="905"/>
                    <a:pt x="3607" y="858"/>
                    <a:pt x="3869" y="802"/>
                  </a:cubicBezTo>
                  <a:cubicBezTo>
                    <a:pt x="4025" y="767"/>
                    <a:pt x="4180" y="732"/>
                    <a:pt x="4335" y="696"/>
                  </a:cubicBezTo>
                  <a:cubicBezTo>
                    <a:pt x="4613" y="630"/>
                    <a:pt x="4892" y="567"/>
                    <a:pt x="5172" y="522"/>
                  </a:cubicBezTo>
                  <a:cubicBezTo>
                    <a:pt x="5187" y="521"/>
                    <a:pt x="5203" y="517"/>
                    <a:pt x="5222" y="515"/>
                  </a:cubicBezTo>
                  <a:cubicBezTo>
                    <a:pt x="5331" y="496"/>
                    <a:pt x="5441" y="482"/>
                    <a:pt x="5551" y="474"/>
                  </a:cubicBezTo>
                  <a:cubicBezTo>
                    <a:pt x="5563" y="472"/>
                    <a:pt x="5574" y="472"/>
                    <a:pt x="5584" y="471"/>
                  </a:cubicBezTo>
                  <a:cubicBezTo>
                    <a:pt x="5656" y="464"/>
                    <a:pt x="5726" y="459"/>
                    <a:pt x="5798" y="456"/>
                  </a:cubicBezTo>
                  <a:cubicBezTo>
                    <a:pt x="5883" y="449"/>
                    <a:pt x="5964" y="446"/>
                    <a:pt x="6047" y="442"/>
                  </a:cubicBezTo>
                  <a:cubicBezTo>
                    <a:pt x="6106" y="439"/>
                    <a:pt x="6165" y="438"/>
                    <a:pt x="6225" y="435"/>
                  </a:cubicBezTo>
                  <a:cubicBezTo>
                    <a:pt x="6490" y="425"/>
                    <a:pt x="6752" y="416"/>
                    <a:pt x="7018" y="386"/>
                  </a:cubicBezTo>
                  <a:lnTo>
                    <a:pt x="7025" y="386"/>
                  </a:lnTo>
                  <a:cubicBezTo>
                    <a:pt x="7042" y="382"/>
                    <a:pt x="7056" y="380"/>
                    <a:pt x="7072" y="379"/>
                  </a:cubicBezTo>
                  <a:cubicBezTo>
                    <a:pt x="7237" y="357"/>
                    <a:pt x="7400" y="332"/>
                    <a:pt x="7562" y="303"/>
                  </a:cubicBezTo>
                  <a:cubicBezTo>
                    <a:pt x="7618" y="294"/>
                    <a:pt x="7675" y="284"/>
                    <a:pt x="7731" y="273"/>
                  </a:cubicBezTo>
                  <a:cubicBezTo>
                    <a:pt x="7925" y="239"/>
                    <a:pt x="8114" y="201"/>
                    <a:pt x="8306" y="167"/>
                  </a:cubicBezTo>
                  <a:cubicBezTo>
                    <a:pt x="8312" y="165"/>
                    <a:pt x="8315" y="165"/>
                    <a:pt x="8320" y="164"/>
                  </a:cubicBezTo>
                  <a:cubicBezTo>
                    <a:pt x="8419" y="145"/>
                    <a:pt x="8515" y="128"/>
                    <a:pt x="8613" y="114"/>
                  </a:cubicBezTo>
                  <a:cubicBezTo>
                    <a:pt x="8706" y="98"/>
                    <a:pt x="8798" y="84"/>
                    <a:pt x="8888" y="71"/>
                  </a:cubicBezTo>
                  <a:cubicBezTo>
                    <a:pt x="8935" y="62"/>
                    <a:pt x="8981" y="56"/>
                    <a:pt x="9028" y="51"/>
                  </a:cubicBezTo>
                  <a:lnTo>
                    <a:pt x="8792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35"/>
            <p:cNvSpPr/>
            <p:nvPr/>
          </p:nvSpPr>
          <p:spPr>
            <a:xfrm>
              <a:off x="2213018" y="1625915"/>
              <a:ext cx="209514" cy="103994"/>
            </a:xfrm>
            <a:custGeom>
              <a:avLst/>
              <a:gdLst/>
              <a:ahLst/>
              <a:cxnLst/>
              <a:rect l="l" t="t" r="r" b="b"/>
              <a:pathLst>
                <a:path w="5494" h="2727" extrusionOk="0">
                  <a:moveTo>
                    <a:pt x="33" y="1"/>
                  </a:moveTo>
                  <a:cubicBezTo>
                    <a:pt x="16" y="1"/>
                    <a:pt x="0" y="23"/>
                    <a:pt x="17" y="38"/>
                  </a:cubicBezTo>
                  <a:cubicBezTo>
                    <a:pt x="24" y="45"/>
                    <a:pt x="32" y="49"/>
                    <a:pt x="39" y="55"/>
                  </a:cubicBezTo>
                  <a:cubicBezTo>
                    <a:pt x="86" y="99"/>
                    <a:pt x="139" y="142"/>
                    <a:pt x="189" y="185"/>
                  </a:cubicBezTo>
                  <a:cubicBezTo>
                    <a:pt x="258" y="245"/>
                    <a:pt x="328" y="304"/>
                    <a:pt x="400" y="360"/>
                  </a:cubicBezTo>
                  <a:lnTo>
                    <a:pt x="400" y="361"/>
                  </a:lnTo>
                  <a:cubicBezTo>
                    <a:pt x="602" y="522"/>
                    <a:pt x="813" y="680"/>
                    <a:pt x="1028" y="830"/>
                  </a:cubicBezTo>
                  <a:cubicBezTo>
                    <a:pt x="1208" y="959"/>
                    <a:pt x="1390" y="1080"/>
                    <a:pt x="1579" y="1196"/>
                  </a:cubicBezTo>
                  <a:lnTo>
                    <a:pt x="1579" y="1198"/>
                  </a:lnTo>
                  <a:cubicBezTo>
                    <a:pt x="1677" y="1257"/>
                    <a:pt x="1777" y="1317"/>
                    <a:pt x="1878" y="1375"/>
                  </a:cubicBezTo>
                  <a:lnTo>
                    <a:pt x="1878" y="1378"/>
                  </a:lnTo>
                  <a:cubicBezTo>
                    <a:pt x="2167" y="1545"/>
                    <a:pt x="2461" y="1700"/>
                    <a:pt x="2763" y="1843"/>
                  </a:cubicBezTo>
                  <a:lnTo>
                    <a:pt x="2765" y="1843"/>
                  </a:lnTo>
                  <a:cubicBezTo>
                    <a:pt x="2778" y="1852"/>
                    <a:pt x="2792" y="1855"/>
                    <a:pt x="2805" y="1862"/>
                  </a:cubicBezTo>
                  <a:cubicBezTo>
                    <a:pt x="2937" y="1925"/>
                    <a:pt x="3069" y="1984"/>
                    <a:pt x="3202" y="2041"/>
                  </a:cubicBezTo>
                  <a:cubicBezTo>
                    <a:pt x="3394" y="2123"/>
                    <a:pt x="3589" y="2197"/>
                    <a:pt x="3782" y="2268"/>
                  </a:cubicBezTo>
                  <a:cubicBezTo>
                    <a:pt x="4333" y="2465"/>
                    <a:pt x="4896" y="2620"/>
                    <a:pt x="5465" y="2726"/>
                  </a:cubicBezTo>
                  <a:lnTo>
                    <a:pt x="5494" y="2607"/>
                  </a:lnTo>
                  <a:cubicBezTo>
                    <a:pt x="4896" y="2503"/>
                    <a:pt x="4308" y="2355"/>
                    <a:pt x="3725" y="2149"/>
                  </a:cubicBezTo>
                  <a:cubicBezTo>
                    <a:pt x="3661" y="2127"/>
                    <a:pt x="3599" y="2104"/>
                    <a:pt x="3534" y="2081"/>
                  </a:cubicBezTo>
                  <a:cubicBezTo>
                    <a:pt x="3397" y="2030"/>
                    <a:pt x="3265" y="1977"/>
                    <a:pt x="3133" y="1922"/>
                  </a:cubicBezTo>
                  <a:cubicBezTo>
                    <a:pt x="2692" y="1737"/>
                    <a:pt x="2263" y="1524"/>
                    <a:pt x="1852" y="1287"/>
                  </a:cubicBezTo>
                  <a:cubicBezTo>
                    <a:pt x="1750" y="1230"/>
                    <a:pt x="1650" y="1171"/>
                    <a:pt x="1549" y="1108"/>
                  </a:cubicBezTo>
                  <a:cubicBezTo>
                    <a:pt x="1365" y="995"/>
                    <a:pt x="1185" y="876"/>
                    <a:pt x="1008" y="754"/>
                  </a:cubicBezTo>
                  <a:lnTo>
                    <a:pt x="1008" y="751"/>
                  </a:lnTo>
                  <a:cubicBezTo>
                    <a:pt x="937" y="704"/>
                    <a:pt x="867" y="654"/>
                    <a:pt x="800" y="604"/>
                  </a:cubicBezTo>
                  <a:cubicBezTo>
                    <a:pt x="777" y="586"/>
                    <a:pt x="751" y="569"/>
                    <a:pt x="728" y="551"/>
                  </a:cubicBezTo>
                  <a:cubicBezTo>
                    <a:pt x="662" y="500"/>
                    <a:pt x="596" y="450"/>
                    <a:pt x="530" y="400"/>
                  </a:cubicBezTo>
                  <a:cubicBezTo>
                    <a:pt x="479" y="360"/>
                    <a:pt x="427" y="320"/>
                    <a:pt x="377" y="278"/>
                  </a:cubicBezTo>
                  <a:lnTo>
                    <a:pt x="377" y="277"/>
                  </a:lnTo>
                  <a:cubicBezTo>
                    <a:pt x="327" y="238"/>
                    <a:pt x="280" y="200"/>
                    <a:pt x="232" y="159"/>
                  </a:cubicBezTo>
                  <a:cubicBezTo>
                    <a:pt x="179" y="119"/>
                    <a:pt x="132" y="76"/>
                    <a:pt x="82" y="33"/>
                  </a:cubicBezTo>
                  <a:cubicBezTo>
                    <a:pt x="69" y="26"/>
                    <a:pt x="59" y="16"/>
                    <a:pt x="47" y="6"/>
                  </a:cubicBezTo>
                  <a:cubicBezTo>
                    <a:pt x="43" y="2"/>
                    <a:pt x="38" y="1"/>
                    <a:pt x="33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35"/>
            <p:cNvSpPr/>
            <p:nvPr/>
          </p:nvSpPr>
          <p:spPr>
            <a:xfrm>
              <a:off x="1975406" y="1485429"/>
              <a:ext cx="454569" cy="210696"/>
            </a:xfrm>
            <a:custGeom>
              <a:avLst/>
              <a:gdLst/>
              <a:ahLst/>
              <a:cxnLst/>
              <a:rect l="l" t="t" r="r" b="b"/>
              <a:pathLst>
                <a:path w="11920" h="5525" extrusionOk="0">
                  <a:moveTo>
                    <a:pt x="2186" y="1"/>
                  </a:moveTo>
                  <a:cubicBezTo>
                    <a:pt x="1821" y="1"/>
                    <a:pt x="1452" y="106"/>
                    <a:pt x="1096" y="184"/>
                  </a:cubicBezTo>
                  <a:cubicBezTo>
                    <a:pt x="1051" y="193"/>
                    <a:pt x="1005" y="204"/>
                    <a:pt x="960" y="212"/>
                  </a:cubicBezTo>
                  <a:cubicBezTo>
                    <a:pt x="851" y="233"/>
                    <a:pt x="709" y="260"/>
                    <a:pt x="573" y="303"/>
                  </a:cubicBezTo>
                  <a:cubicBezTo>
                    <a:pt x="381" y="368"/>
                    <a:pt x="200" y="465"/>
                    <a:pt x="128" y="636"/>
                  </a:cubicBezTo>
                  <a:cubicBezTo>
                    <a:pt x="1" y="937"/>
                    <a:pt x="181" y="1136"/>
                    <a:pt x="447" y="1265"/>
                  </a:cubicBezTo>
                  <a:lnTo>
                    <a:pt x="447" y="1266"/>
                  </a:lnTo>
                  <a:cubicBezTo>
                    <a:pt x="647" y="1367"/>
                    <a:pt x="901" y="1426"/>
                    <a:pt x="1097" y="1460"/>
                  </a:cubicBezTo>
                  <a:cubicBezTo>
                    <a:pt x="1180" y="1473"/>
                    <a:pt x="1253" y="1481"/>
                    <a:pt x="1309" y="1489"/>
                  </a:cubicBezTo>
                  <a:cubicBezTo>
                    <a:pt x="1427" y="1501"/>
                    <a:pt x="1546" y="1509"/>
                    <a:pt x="1663" y="1514"/>
                  </a:cubicBezTo>
                  <a:lnTo>
                    <a:pt x="1663" y="1516"/>
                  </a:lnTo>
                  <a:cubicBezTo>
                    <a:pt x="1787" y="1522"/>
                    <a:pt x="1907" y="1524"/>
                    <a:pt x="2029" y="1524"/>
                  </a:cubicBezTo>
                  <a:cubicBezTo>
                    <a:pt x="2113" y="1529"/>
                    <a:pt x="2199" y="1529"/>
                    <a:pt x="2284" y="1529"/>
                  </a:cubicBezTo>
                  <a:cubicBezTo>
                    <a:pt x="2334" y="1529"/>
                    <a:pt x="2384" y="1530"/>
                    <a:pt x="2434" y="1530"/>
                  </a:cubicBezTo>
                  <a:lnTo>
                    <a:pt x="2510" y="1530"/>
                  </a:lnTo>
                  <a:cubicBezTo>
                    <a:pt x="2592" y="1532"/>
                    <a:pt x="2674" y="1532"/>
                    <a:pt x="2754" y="1533"/>
                  </a:cubicBezTo>
                  <a:cubicBezTo>
                    <a:pt x="2819" y="1536"/>
                    <a:pt x="2880" y="1539"/>
                    <a:pt x="2945" y="1540"/>
                  </a:cubicBezTo>
                  <a:cubicBezTo>
                    <a:pt x="3201" y="1552"/>
                    <a:pt x="3456" y="1573"/>
                    <a:pt x="3713" y="1622"/>
                  </a:cubicBezTo>
                  <a:cubicBezTo>
                    <a:pt x="3806" y="1639"/>
                    <a:pt x="3895" y="1661"/>
                    <a:pt x="3989" y="1683"/>
                  </a:cubicBezTo>
                  <a:cubicBezTo>
                    <a:pt x="4001" y="1688"/>
                    <a:pt x="4014" y="1689"/>
                    <a:pt x="4027" y="1695"/>
                  </a:cubicBezTo>
                  <a:cubicBezTo>
                    <a:pt x="4179" y="1734"/>
                    <a:pt x="4335" y="1780"/>
                    <a:pt x="4487" y="1825"/>
                  </a:cubicBezTo>
                  <a:cubicBezTo>
                    <a:pt x="4538" y="1841"/>
                    <a:pt x="4594" y="1860"/>
                    <a:pt x="4646" y="1876"/>
                  </a:cubicBezTo>
                  <a:cubicBezTo>
                    <a:pt x="4811" y="1930"/>
                    <a:pt x="4973" y="1983"/>
                    <a:pt x="5136" y="2040"/>
                  </a:cubicBezTo>
                  <a:cubicBezTo>
                    <a:pt x="5223" y="2073"/>
                    <a:pt x="5311" y="2103"/>
                    <a:pt x="5400" y="2138"/>
                  </a:cubicBezTo>
                  <a:cubicBezTo>
                    <a:pt x="5539" y="2191"/>
                    <a:pt x="5678" y="2242"/>
                    <a:pt x="5817" y="2300"/>
                  </a:cubicBezTo>
                  <a:cubicBezTo>
                    <a:pt x="5904" y="2334"/>
                    <a:pt x="5993" y="2371"/>
                    <a:pt x="6081" y="2407"/>
                  </a:cubicBezTo>
                  <a:cubicBezTo>
                    <a:pt x="6270" y="2489"/>
                    <a:pt x="6456" y="2569"/>
                    <a:pt x="6641" y="2655"/>
                  </a:cubicBezTo>
                  <a:cubicBezTo>
                    <a:pt x="6781" y="2718"/>
                    <a:pt x="6923" y="2786"/>
                    <a:pt x="7064" y="2854"/>
                  </a:cubicBezTo>
                  <a:lnTo>
                    <a:pt x="7064" y="2856"/>
                  </a:lnTo>
                  <a:cubicBezTo>
                    <a:pt x="7186" y="2915"/>
                    <a:pt x="7307" y="2973"/>
                    <a:pt x="7429" y="3036"/>
                  </a:cubicBezTo>
                  <a:lnTo>
                    <a:pt x="7429" y="3038"/>
                  </a:lnTo>
                  <a:cubicBezTo>
                    <a:pt x="7630" y="3141"/>
                    <a:pt x="7828" y="3246"/>
                    <a:pt x="8021" y="3353"/>
                  </a:cubicBezTo>
                  <a:cubicBezTo>
                    <a:pt x="8133" y="3415"/>
                    <a:pt x="8246" y="3475"/>
                    <a:pt x="8355" y="3540"/>
                  </a:cubicBezTo>
                  <a:cubicBezTo>
                    <a:pt x="8494" y="3623"/>
                    <a:pt x="8635" y="3704"/>
                    <a:pt x="8771" y="3790"/>
                  </a:cubicBezTo>
                  <a:cubicBezTo>
                    <a:pt x="9337" y="4144"/>
                    <a:pt x="9877" y="4533"/>
                    <a:pt x="10442" y="4892"/>
                  </a:cubicBezTo>
                  <a:cubicBezTo>
                    <a:pt x="10899" y="5186"/>
                    <a:pt x="11382" y="5431"/>
                    <a:pt x="11910" y="5525"/>
                  </a:cubicBezTo>
                  <a:lnTo>
                    <a:pt x="11920" y="5482"/>
                  </a:lnTo>
                  <a:cubicBezTo>
                    <a:pt x="10846" y="5291"/>
                    <a:pt x="9962" y="4464"/>
                    <a:pt x="9065" y="3889"/>
                  </a:cubicBezTo>
                  <a:cubicBezTo>
                    <a:pt x="8938" y="3809"/>
                    <a:pt x="8811" y="3730"/>
                    <a:pt x="8682" y="3654"/>
                  </a:cubicBezTo>
                  <a:cubicBezTo>
                    <a:pt x="8444" y="3509"/>
                    <a:pt x="8205" y="3372"/>
                    <a:pt x="7958" y="3241"/>
                  </a:cubicBezTo>
                  <a:cubicBezTo>
                    <a:pt x="7772" y="3141"/>
                    <a:pt x="7585" y="3041"/>
                    <a:pt x="7396" y="2948"/>
                  </a:cubicBezTo>
                  <a:cubicBezTo>
                    <a:pt x="7274" y="2886"/>
                    <a:pt x="7153" y="2826"/>
                    <a:pt x="7031" y="2768"/>
                  </a:cubicBezTo>
                  <a:cubicBezTo>
                    <a:pt x="6892" y="2700"/>
                    <a:pt x="6751" y="2637"/>
                    <a:pt x="6609" y="2575"/>
                  </a:cubicBezTo>
                  <a:lnTo>
                    <a:pt x="6609" y="2572"/>
                  </a:lnTo>
                  <a:cubicBezTo>
                    <a:pt x="6427" y="2490"/>
                    <a:pt x="6241" y="2412"/>
                    <a:pt x="6055" y="2336"/>
                  </a:cubicBezTo>
                  <a:cubicBezTo>
                    <a:pt x="5972" y="2300"/>
                    <a:pt x="5889" y="2268"/>
                    <a:pt x="5804" y="2234"/>
                  </a:cubicBezTo>
                  <a:cubicBezTo>
                    <a:pt x="5777" y="2224"/>
                    <a:pt x="5752" y="2212"/>
                    <a:pt x="5725" y="2202"/>
                  </a:cubicBezTo>
                  <a:cubicBezTo>
                    <a:pt x="5612" y="2156"/>
                    <a:pt x="5497" y="2112"/>
                    <a:pt x="5383" y="2068"/>
                  </a:cubicBezTo>
                  <a:cubicBezTo>
                    <a:pt x="5291" y="2032"/>
                    <a:pt x="5202" y="1996"/>
                    <a:pt x="5109" y="1960"/>
                  </a:cubicBezTo>
                  <a:cubicBezTo>
                    <a:pt x="4945" y="1897"/>
                    <a:pt x="4781" y="1837"/>
                    <a:pt x="4616" y="1781"/>
                  </a:cubicBezTo>
                  <a:cubicBezTo>
                    <a:pt x="4571" y="1765"/>
                    <a:pt x="4527" y="1751"/>
                    <a:pt x="4484" y="1737"/>
                  </a:cubicBezTo>
                  <a:cubicBezTo>
                    <a:pt x="4329" y="1686"/>
                    <a:pt x="4173" y="1638"/>
                    <a:pt x="4018" y="1598"/>
                  </a:cubicBezTo>
                  <a:cubicBezTo>
                    <a:pt x="3911" y="1572"/>
                    <a:pt x="3803" y="1546"/>
                    <a:pt x="3696" y="1524"/>
                  </a:cubicBezTo>
                  <a:cubicBezTo>
                    <a:pt x="3445" y="1474"/>
                    <a:pt x="3191" y="1443"/>
                    <a:pt x="2936" y="1438"/>
                  </a:cubicBezTo>
                  <a:cubicBezTo>
                    <a:pt x="2916" y="1437"/>
                    <a:pt x="2897" y="1437"/>
                    <a:pt x="2879" y="1437"/>
                  </a:cubicBezTo>
                  <a:lnTo>
                    <a:pt x="2753" y="1437"/>
                  </a:lnTo>
                  <a:cubicBezTo>
                    <a:pt x="2674" y="1438"/>
                    <a:pt x="2594" y="1440"/>
                    <a:pt x="2513" y="1440"/>
                  </a:cubicBezTo>
                  <a:cubicBezTo>
                    <a:pt x="2499" y="1443"/>
                    <a:pt x="2486" y="1443"/>
                    <a:pt x="2472" y="1443"/>
                  </a:cubicBezTo>
                  <a:cubicBezTo>
                    <a:pt x="2443" y="1443"/>
                    <a:pt x="2416" y="1444"/>
                    <a:pt x="2387" y="1444"/>
                  </a:cubicBezTo>
                  <a:cubicBezTo>
                    <a:pt x="2353" y="1444"/>
                    <a:pt x="2321" y="1446"/>
                    <a:pt x="2287" y="1446"/>
                  </a:cubicBezTo>
                  <a:cubicBezTo>
                    <a:pt x="2201" y="1447"/>
                    <a:pt x="2113" y="1450"/>
                    <a:pt x="2027" y="1450"/>
                  </a:cubicBezTo>
                  <a:cubicBezTo>
                    <a:pt x="1908" y="1450"/>
                    <a:pt x="1791" y="1447"/>
                    <a:pt x="1672" y="1443"/>
                  </a:cubicBezTo>
                  <a:cubicBezTo>
                    <a:pt x="1477" y="1433"/>
                    <a:pt x="1285" y="1417"/>
                    <a:pt x="1097" y="1383"/>
                  </a:cubicBezTo>
                  <a:cubicBezTo>
                    <a:pt x="967" y="1361"/>
                    <a:pt x="839" y="1331"/>
                    <a:pt x="715" y="1289"/>
                  </a:cubicBezTo>
                  <a:cubicBezTo>
                    <a:pt x="630" y="1264"/>
                    <a:pt x="540" y="1231"/>
                    <a:pt x="458" y="1182"/>
                  </a:cubicBezTo>
                  <a:cubicBezTo>
                    <a:pt x="366" y="1132"/>
                    <a:pt x="285" y="1064"/>
                    <a:pt x="234" y="971"/>
                  </a:cubicBezTo>
                  <a:cubicBezTo>
                    <a:pt x="71" y="680"/>
                    <a:pt x="316" y="500"/>
                    <a:pt x="560" y="401"/>
                  </a:cubicBezTo>
                  <a:cubicBezTo>
                    <a:pt x="608" y="382"/>
                    <a:pt x="657" y="363"/>
                    <a:pt x="702" y="351"/>
                  </a:cubicBezTo>
                  <a:cubicBezTo>
                    <a:pt x="831" y="313"/>
                    <a:pt x="961" y="289"/>
                    <a:pt x="1096" y="267"/>
                  </a:cubicBezTo>
                  <a:cubicBezTo>
                    <a:pt x="1145" y="260"/>
                    <a:pt x="1192" y="250"/>
                    <a:pt x="1241" y="243"/>
                  </a:cubicBezTo>
                  <a:cubicBezTo>
                    <a:pt x="1585" y="183"/>
                    <a:pt x="1914" y="78"/>
                    <a:pt x="2255" y="78"/>
                  </a:cubicBezTo>
                  <a:cubicBezTo>
                    <a:pt x="2350" y="78"/>
                    <a:pt x="2446" y="88"/>
                    <a:pt x="2543" y="107"/>
                  </a:cubicBezTo>
                  <a:cubicBezTo>
                    <a:pt x="2561" y="113"/>
                    <a:pt x="2579" y="114"/>
                    <a:pt x="2599" y="120"/>
                  </a:cubicBezTo>
                  <a:cubicBezTo>
                    <a:pt x="2603" y="121"/>
                    <a:pt x="2606" y="121"/>
                    <a:pt x="2609" y="121"/>
                  </a:cubicBezTo>
                  <a:cubicBezTo>
                    <a:pt x="2645" y="121"/>
                    <a:pt x="2656" y="66"/>
                    <a:pt x="2616" y="54"/>
                  </a:cubicBezTo>
                  <a:cubicBezTo>
                    <a:pt x="2594" y="47"/>
                    <a:pt x="2568" y="41"/>
                    <a:pt x="2545" y="38"/>
                  </a:cubicBezTo>
                  <a:cubicBezTo>
                    <a:pt x="2452" y="17"/>
                    <a:pt x="2358" y="5"/>
                    <a:pt x="2265" y="2"/>
                  </a:cubicBezTo>
                  <a:cubicBezTo>
                    <a:pt x="2239" y="1"/>
                    <a:pt x="2212" y="1"/>
                    <a:pt x="2186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35"/>
            <p:cNvSpPr/>
            <p:nvPr/>
          </p:nvSpPr>
          <p:spPr>
            <a:xfrm>
              <a:off x="2137093" y="1468879"/>
              <a:ext cx="168366" cy="20860"/>
            </a:xfrm>
            <a:custGeom>
              <a:avLst/>
              <a:gdLst/>
              <a:ahLst/>
              <a:cxnLst/>
              <a:rect l="l" t="t" r="r" b="b"/>
              <a:pathLst>
                <a:path w="4415" h="547" extrusionOk="0">
                  <a:moveTo>
                    <a:pt x="4165" y="1"/>
                  </a:moveTo>
                  <a:cubicBezTo>
                    <a:pt x="4152" y="2"/>
                    <a:pt x="4139" y="2"/>
                    <a:pt x="4129" y="3"/>
                  </a:cubicBezTo>
                  <a:cubicBezTo>
                    <a:pt x="3677" y="38"/>
                    <a:pt x="3228" y="115"/>
                    <a:pt x="2791" y="230"/>
                  </a:cubicBezTo>
                  <a:cubicBezTo>
                    <a:pt x="2735" y="241"/>
                    <a:pt x="2680" y="256"/>
                    <a:pt x="2625" y="273"/>
                  </a:cubicBezTo>
                  <a:cubicBezTo>
                    <a:pt x="2240" y="382"/>
                    <a:pt x="1870" y="497"/>
                    <a:pt x="1472" y="497"/>
                  </a:cubicBezTo>
                  <a:cubicBezTo>
                    <a:pt x="1421" y="497"/>
                    <a:pt x="1369" y="495"/>
                    <a:pt x="1316" y="491"/>
                  </a:cubicBezTo>
                  <a:cubicBezTo>
                    <a:pt x="1259" y="485"/>
                    <a:pt x="1201" y="481"/>
                    <a:pt x="1147" y="474"/>
                  </a:cubicBezTo>
                  <a:lnTo>
                    <a:pt x="1144" y="471"/>
                  </a:lnTo>
                  <a:cubicBezTo>
                    <a:pt x="942" y="449"/>
                    <a:pt x="743" y="413"/>
                    <a:pt x="545" y="392"/>
                  </a:cubicBezTo>
                  <a:cubicBezTo>
                    <a:pt x="428" y="379"/>
                    <a:pt x="310" y="370"/>
                    <a:pt x="193" y="370"/>
                  </a:cubicBezTo>
                  <a:cubicBezTo>
                    <a:pt x="183" y="370"/>
                    <a:pt x="174" y="370"/>
                    <a:pt x="165" y="370"/>
                  </a:cubicBezTo>
                  <a:cubicBezTo>
                    <a:pt x="116" y="370"/>
                    <a:pt x="66" y="375"/>
                    <a:pt x="17" y="378"/>
                  </a:cubicBezTo>
                  <a:cubicBezTo>
                    <a:pt x="1" y="380"/>
                    <a:pt x="0" y="405"/>
                    <a:pt x="16" y="405"/>
                  </a:cubicBezTo>
                  <a:cubicBezTo>
                    <a:pt x="17" y="405"/>
                    <a:pt x="17" y="405"/>
                    <a:pt x="17" y="405"/>
                  </a:cubicBezTo>
                  <a:cubicBezTo>
                    <a:pt x="43" y="404"/>
                    <a:pt x="68" y="404"/>
                    <a:pt x="93" y="404"/>
                  </a:cubicBezTo>
                  <a:cubicBezTo>
                    <a:pt x="118" y="404"/>
                    <a:pt x="143" y="404"/>
                    <a:pt x="168" y="405"/>
                  </a:cubicBezTo>
                  <a:cubicBezTo>
                    <a:pt x="298" y="409"/>
                    <a:pt x="430" y="421"/>
                    <a:pt x="559" y="438"/>
                  </a:cubicBezTo>
                  <a:cubicBezTo>
                    <a:pt x="764" y="464"/>
                    <a:pt x="968" y="502"/>
                    <a:pt x="1176" y="525"/>
                  </a:cubicBezTo>
                  <a:cubicBezTo>
                    <a:pt x="1184" y="527"/>
                    <a:pt x="1197" y="527"/>
                    <a:pt x="1206" y="528"/>
                  </a:cubicBezTo>
                  <a:cubicBezTo>
                    <a:pt x="1220" y="531"/>
                    <a:pt x="1236" y="532"/>
                    <a:pt x="1250" y="534"/>
                  </a:cubicBezTo>
                  <a:cubicBezTo>
                    <a:pt x="1334" y="543"/>
                    <a:pt x="1416" y="547"/>
                    <a:pt x="1497" y="547"/>
                  </a:cubicBezTo>
                  <a:cubicBezTo>
                    <a:pt x="1793" y="547"/>
                    <a:pt x="2073" y="491"/>
                    <a:pt x="2367" y="406"/>
                  </a:cubicBezTo>
                  <a:cubicBezTo>
                    <a:pt x="2539" y="359"/>
                    <a:pt x="2711" y="313"/>
                    <a:pt x="2883" y="277"/>
                  </a:cubicBezTo>
                  <a:cubicBezTo>
                    <a:pt x="3358" y="170"/>
                    <a:pt x="3836" y="101"/>
                    <a:pt x="4320" y="69"/>
                  </a:cubicBezTo>
                  <a:cubicBezTo>
                    <a:pt x="4352" y="67"/>
                    <a:pt x="4382" y="65"/>
                    <a:pt x="4415" y="65"/>
                  </a:cubicBezTo>
                  <a:lnTo>
                    <a:pt x="4214" y="22"/>
                  </a:lnTo>
                  <a:lnTo>
                    <a:pt x="4165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35"/>
            <p:cNvSpPr/>
            <p:nvPr/>
          </p:nvSpPr>
          <p:spPr>
            <a:xfrm>
              <a:off x="2090151" y="1485658"/>
              <a:ext cx="289254" cy="111888"/>
            </a:xfrm>
            <a:custGeom>
              <a:avLst/>
              <a:gdLst/>
              <a:ahLst/>
              <a:cxnLst/>
              <a:rect l="l" t="t" r="r" b="b"/>
              <a:pathLst>
                <a:path w="7585" h="2934" extrusionOk="0">
                  <a:moveTo>
                    <a:pt x="7477" y="1"/>
                  </a:moveTo>
                  <a:cubicBezTo>
                    <a:pt x="7386" y="45"/>
                    <a:pt x="7291" y="87"/>
                    <a:pt x="7196" y="122"/>
                  </a:cubicBezTo>
                  <a:cubicBezTo>
                    <a:pt x="7112" y="157"/>
                    <a:pt x="7026" y="187"/>
                    <a:pt x="6940" y="213"/>
                  </a:cubicBezTo>
                  <a:cubicBezTo>
                    <a:pt x="6690" y="292"/>
                    <a:pt x="6433" y="346"/>
                    <a:pt x="6170" y="388"/>
                  </a:cubicBezTo>
                  <a:cubicBezTo>
                    <a:pt x="6084" y="400"/>
                    <a:pt x="6000" y="413"/>
                    <a:pt x="5914" y="422"/>
                  </a:cubicBezTo>
                  <a:cubicBezTo>
                    <a:pt x="5446" y="475"/>
                    <a:pt x="4976" y="531"/>
                    <a:pt x="4509" y="578"/>
                  </a:cubicBezTo>
                  <a:cubicBezTo>
                    <a:pt x="4251" y="604"/>
                    <a:pt x="3997" y="624"/>
                    <a:pt x="3742" y="640"/>
                  </a:cubicBezTo>
                  <a:cubicBezTo>
                    <a:pt x="3681" y="644"/>
                    <a:pt x="3622" y="647"/>
                    <a:pt x="3563" y="647"/>
                  </a:cubicBezTo>
                  <a:cubicBezTo>
                    <a:pt x="3513" y="649"/>
                    <a:pt x="3464" y="649"/>
                    <a:pt x="3414" y="649"/>
                  </a:cubicBezTo>
                  <a:cubicBezTo>
                    <a:pt x="3281" y="649"/>
                    <a:pt x="3149" y="644"/>
                    <a:pt x="3019" y="637"/>
                  </a:cubicBezTo>
                  <a:cubicBezTo>
                    <a:pt x="2910" y="630"/>
                    <a:pt x="2804" y="620"/>
                    <a:pt x="2696" y="608"/>
                  </a:cubicBezTo>
                  <a:cubicBezTo>
                    <a:pt x="2445" y="585"/>
                    <a:pt x="2192" y="551"/>
                    <a:pt x="1938" y="521"/>
                  </a:cubicBezTo>
                  <a:cubicBezTo>
                    <a:pt x="1813" y="507"/>
                    <a:pt x="1686" y="492"/>
                    <a:pt x="1558" y="481"/>
                  </a:cubicBezTo>
                  <a:cubicBezTo>
                    <a:pt x="1494" y="474"/>
                    <a:pt x="1426" y="471"/>
                    <a:pt x="1362" y="465"/>
                  </a:cubicBezTo>
                  <a:cubicBezTo>
                    <a:pt x="1290" y="461"/>
                    <a:pt x="1122" y="446"/>
                    <a:pt x="929" y="443"/>
                  </a:cubicBezTo>
                  <a:cubicBezTo>
                    <a:pt x="892" y="441"/>
                    <a:pt x="853" y="440"/>
                    <a:pt x="814" y="440"/>
                  </a:cubicBezTo>
                  <a:cubicBezTo>
                    <a:pt x="776" y="440"/>
                    <a:pt x="736" y="441"/>
                    <a:pt x="697" y="443"/>
                  </a:cubicBezTo>
                  <a:cubicBezTo>
                    <a:pt x="396" y="454"/>
                    <a:pt x="102" y="504"/>
                    <a:pt x="56" y="666"/>
                  </a:cubicBezTo>
                  <a:cubicBezTo>
                    <a:pt x="0" y="858"/>
                    <a:pt x="336" y="961"/>
                    <a:pt x="462" y="1005"/>
                  </a:cubicBezTo>
                  <a:cubicBezTo>
                    <a:pt x="538" y="1033"/>
                    <a:pt x="609" y="1053"/>
                    <a:pt x="682" y="1066"/>
                  </a:cubicBezTo>
                  <a:cubicBezTo>
                    <a:pt x="776" y="1081"/>
                    <a:pt x="869" y="1091"/>
                    <a:pt x="969" y="1103"/>
                  </a:cubicBezTo>
                  <a:lnTo>
                    <a:pt x="976" y="1103"/>
                  </a:lnTo>
                  <a:cubicBezTo>
                    <a:pt x="1280" y="1131"/>
                    <a:pt x="1572" y="1203"/>
                    <a:pt x="1865" y="1289"/>
                  </a:cubicBezTo>
                  <a:cubicBezTo>
                    <a:pt x="1958" y="1316"/>
                    <a:pt x="2051" y="1345"/>
                    <a:pt x="2144" y="1375"/>
                  </a:cubicBezTo>
                  <a:cubicBezTo>
                    <a:pt x="2157" y="1381"/>
                    <a:pt x="2172" y="1382"/>
                    <a:pt x="2184" y="1388"/>
                  </a:cubicBezTo>
                  <a:cubicBezTo>
                    <a:pt x="2332" y="1434"/>
                    <a:pt x="2485" y="1474"/>
                    <a:pt x="2636" y="1507"/>
                  </a:cubicBezTo>
                  <a:cubicBezTo>
                    <a:pt x="2659" y="1516"/>
                    <a:pt x="2683" y="1518"/>
                    <a:pt x="2708" y="1524"/>
                  </a:cubicBezTo>
                  <a:cubicBezTo>
                    <a:pt x="2869" y="1560"/>
                    <a:pt x="3033" y="1592"/>
                    <a:pt x="3198" y="1624"/>
                  </a:cubicBezTo>
                  <a:cubicBezTo>
                    <a:pt x="3327" y="1646"/>
                    <a:pt x="3457" y="1670"/>
                    <a:pt x="3586" y="1696"/>
                  </a:cubicBezTo>
                  <a:cubicBezTo>
                    <a:pt x="3691" y="1716"/>
                    <a:pt x="3794" y="1739"/>
                    <a:pt x="3899" y="1762"/>
                  </a:cubicBezTo>
                  <a:cubicBezTo>
                    <a:pt x="3977" y="1778"/>
                    <a:pt x="4055" y="1796"/>
                    <a:pt x="4131" y="1815"/>
                  </a:cubicBezTo>
                  <a:cubicBezTo>
                    <a:pt x="4195" y="1834"/>
                    <a:pt x="4264" y="1849"/>
                    <a:pt x="4329" y="1870"/>
                  </a:cubicBezTo>
                  <a:cubicBezTo>
                    <a:pt x="4568" y="1941"/>
                    <a:pt x="4800" y="2030"/>
                    <a:pt x="5024" y="2133"/>
                  </a:cubicBezTo>
                  <a:cubicBezTo>
                    <a:pt x="5499" y="2351"/>
                    <a:pt x="5944" y="2635"/>
                    <a:pt x="6385" y="2929"/>
                  </a:cubicBezTo>
                  <a:cubicBezTo>
                    <a:pt x="6391" y="2932"/>
                    <a:pt x="6397" y="2934"/>
                    <a:pt x="6403" y="2934"/>
                  </a:cubicBezTo>
                  <a:cubicBezTo>
                    <a:pt x="6435" y="2934"/>
                    <a:pt x="6464" y="2889"/>
                    <a:pt x="6434" y="2864"/>
                  </a:cubicBezTo>
                  <a:cubicBezTo>
                    <a:pt x="5975" y="2487"/>
                    <a:pt x="5432" y="2196"/>
                    <a:pt x="4883" y="1970"/>
                  </a:cubicBezTo>
                  <a:cubicBezTo>
                    <a:pt x="4872" y="1964"/>
                    <a:pt x="4859" y="1961"/>
                    <a:pt x="4847" y="1956"/>
                  </a:cubicBezTo>
                  <a:cubicBezTo>
                    <a:pt x="4594" y="1854"/>
                    <a:pt x="4339" y="1788"/>
                    <a:pt x="4081" y="1732"/>
                  </a:cubicBezTo>
                  <a:cubicBezTo>
                    <a:pt x="4007" y="1716"/>
                    <a:pt x="3934" y="1702"/>
                    <a:pt x="3863" y="1688"/>
                  </a:cubicBezTo>
                  <a:cubicBezTo>
                    <a:pt x="3761" y="1666"/>
                    <a:pt x="3661" y="1649"/>
                    <a:pt x="3557" y="1630"/>
                  </a:cubicBezTo>
                  <a:cubicBezTo>
                    <a:pt x="3428" y="1609"/>
                    <a:pt x="3298" y="1584"/>
                    <a:pt x="3168" y="1560"/>
                  </a:cubicBezTo>
                  <a:cubicBezTo>
                    <a:pt x="3089" y="1546"/>
                    <a:pt x="3009" y="1527"/>
                    <a:pt x="2930" y="1510"/>
                  </a:cubicBezTo>
                  <a:cubicBezTo>
                    <a:pt x="2841" y="1491"/>
                    <a:pt x="2753" y="1468"/>
                    <a:pt x="2667" y="1444"/>
                  </a:cubicBezTo>
                  <a:cubicBezTo>
                    <a:pt x="2650" y="1438"/>
                    <a:pt x="2632" y="1434"/>
                    <a:pt x="2614" y="1427"/>
                  </a:cubicBezTo>
                  <a:cubicBezTo>
                    <a:pt x="2460" y="1384"/>
                    <a:pt x="2306" y="1335"/>
                    <a:pt x="2153" y="1285"/>
                  </a:cubicBezTo>
                  <a:cubicBezTo>
                    <a:pt x="2044" y="1248"/>
                    <a:pt x="1934" y="1216"/>
                    <a:pt x="1823" y="1182"/>
                  </a:cubicBezTo>
                  <a:cubicBezTo>
                    <a:pt x="1592" y="1113"/>
                    <a:pt x="1360" y="1054"/>
                    <a:pt x="1118" y="1024"/>
                  </a:cubicBezTo>
                  <a:cubicBezTo>
                    <a:pt x="1064" y="1017"/>
                    <a:pt x="1011" y="1011"/>
                    <a:pt x="960" y="1004"/>
                  </a:cubicBezTo>
                  <a:cubicBezTo>
                    <a:pt x="866" y="995"/>
                    <a:pt x="774" y="987"/>
                    <a:pt x="681" y="967"/>
                  </a:cubicBezTo>
                  <a:cubicBezTo>
                    <a:pt x="616" y="955"/>
                    <a:pt x="552" y="938"/>
                    <a:pt x="486" y="915"/>
                  </a:cubicBezTo>
                  <a:cubicBezTo>
                    <a:pt x="410" y="888"/>
                    <a:pt x="300" y="865"/>
                    <a:pt x="242" y="808"/>
                  </a:cubicBezTo>
                  <a:cubicBezTo>
                    <a:pt x="72" y="631"/>
                    <a:pt x="314" y="620"/>
                    <a:pt x="476" y="588"/>
                  </a:cubicBezTo>
                  <a:cubicBezTo>
                    <a:pt x="548" y="575"/>
                    <a:pt x="619" y="565"/>
                    <a:pt x="691" y="558"/>
                  </a:cubicBezTo>
                  <a:cubicBezTo>
                    <a:pt x="773" y="548"/>
                    <a:pt x="853" y="542"/>
                    <a:pt x="933" y="540"/>
                  </a:cubicBezTo>
                  <a:cubicBezTo>
                    <a:pt x="959" y="539"/>
                    <a:pt x="986" y="539"/>
                    <a:pt x="1012" y="539"/>
                  </a:cubicBezTo>
                  <a:cubicBezTo>
                    <a:pt x="1206" y="539"/>
                    <a:pt x="1398" y="552"/>
                    <a:pt x="1592" y="574"/>
                  </a:cubicBezTo>
                  <a:cubicBezTo>
                    <a:pt x="1719" y="587"/>
                    <a:pt x="1843" y="605"/>
                    <a:pt x="1967" y="623"/>
                  </a:cubicBezTo>
                  <a:cubicBezTo>
                    <a:pt x="2213" y="656"/>
                    <a:pt x="2460" y="694"/>
                    <a:pt x="2703" y="716"/>
                  </a:cubicBezTo>
                  <a:cubicBezTo>
                    <a:pt x="2719" y="717"/>
                    <a:pt x="2736" y="720"/>
                    <a:pt x="2753" y="722"/>
                  </a:cubicBezTo>
                  <a:cubicBezTo>
                    <a:pt x="2877" y="733"/>
                    <a:pt x="3003" y="739"/>
                    <a:pt x="3126" y="740"/>
                  </a:cubicBezTo>
                  <a:cubicBezTo>
                    <a:pt x="3170" y="741"/>
                    <a:pt x="3214" y="742"/>
                    <a:pt x="3258" y="742"/>
                  </a:cubicBezTo>
                  <a:cubicBezTo>
                    <a:pt x="3409" y="742"/>
                    <a:pt x="3561" y="736"/>
                    <a:pt x="3712" y="727"/>
                  </a:cubicBezTo>
                  <a:cubicBezTo>
                    <a:pt x="4049" y="707"/>
                    <a:pt x="4387" y="667"/>
                    <a:pt x="4724" y="628"/>
                  </a:cubicBezTo>
                  <a:cubicBezTo>
                    <a:pt x="4746" y="626"/>
                    <a:pt x="4764" y="623"/>
                    <a:pt x="4786" y="621"/>
                  </a:cubicBezTo>
                  <a:cubicBezTo>
                    <a:pt x="5287" y="560"/>
                    <a:pt x="5813" y="528"/>
                    <a:pt x="6322" y="436"/>
                  </a:cubicBezTo>
                  <a:cubicBezTo>
                    <a:pt x="6567" y="393"/>
                    <a:pt x="6808" y="337"/>
                    <a:pt x="7040" y="261"/>
                  </a:cubicBezTo>
                  <a:cubicBezTo>
                    <a:pt x="7119" y="236"/>
                    <a:pt x="7195" y="207"/>
                    <a:pt x="7272" y="177"/>
                  </a:cubicBezTo>
                  <a:cubicBezTo>
                    <a:pt x="7377" y="134"/>
                    <a:pt x="7483" y="84"/>
                    <a:pt x="7585" y="28"/>
                  </a:cubicBezTo>
                  <a:lnTo>
                    <a:pt x="7477" y="1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35"/>
            <p:cNvSpPr/>
            <p:nvPr/>
          </p:nvSpPr>
          <p:spPr>
            <a:xfrm>
              <a:off x="2347440" y="1608907"/>
              <a:ext cx="86681" cy="73295"/>
            </a:xfrm>
            <a:custGeom>
              <a:avLst/>
              <a:gdLst/>
              <a:ahLst/>
              <a:cxnLst/>
              <a:rect l="l" t="t" r="r" b="b"/>
              <a:pathLst>
                <a:path w="2273" h="1922" extrusionOk="0">
                  <a:moveTo>
                    <a:pt x="22" y="0"/>
                  </a:moveTo>
                  <a:cubicBezTo>
                    <a:pt x="10" y="0"/>
                    <a:pt x="1" y="15"/>
                    <a:pt x="11" y="23"/>
                  </a:cubicBezTo>
                  <a:cubicBezTo>
                    <a:pt x="594" y="690"/>
                    <a:pt x="1358" y="1533"/>
                    <a:pt x="2241" y="1921"/>
                  </a:cubicBezTo>
                  <a:lnTo>
                    <a:pt x="2273" y="1795"/>
                  </a:lnTo>
                  <a:cubicBezTo>
                    <a:pt x="1408" y="1451"/>
                    <a:pt x="705" y="752"/>
                    <a:pt x="32" y="5"/>
                  </a:cubicBezTo>
                  <a:cubicBezTo>
                    <a:pt x="29" y="1"/>
                    <a:pt x="25" y="0"/>
                    <a:pt x="22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35"/>
            <p:cNvSpPr/>
            <p:nvPr/>
          </p:nvSpPr>
          <p:spPr>
            <a:xfrm>
              <a:off x="2323301" y="1526004"/>
              <a:ext cx="143388" cy="111354"/>
            </a:xfrm>
            <a:custGeom>
              <a:avLst/>
              <a:gdLst/>
              <a:ahLst/>
              <a:cxnLst/>
              <a:rect l="l" t="t" r="r" b="b"/>
              <a:pathLst>
                <a:path w="3760" h="2920" extrusionOk="0">
                  <a:moveTo>
                    <a:pt x="714" y="0"/>
                  </a:moveTo>
                  <a:cubicBezTo>
                    <a:pt x="628" y="0"/>
                    <a:pt x="538" y="3"/>
                    <a:pt x="453" y="25"/>
                  </a:cubicBezTo>
                  <a:lnTo>
                    <a:pt x="452" y="25"/>
                  </a:lnTo>
                  <a:cubicBezTo>
                    <a:pt x="320" y="55"/>
                    <a:pt x="201" y="116"/>
                    <a:pt x="131" y="238"/>
                  </a:cubicBezTo>
                  <a:cubicBezTo>
                    <a:pt x="116" y="261"/>
                    <a:pt x="105" y="284"/>
                    <a:pt x="95" y="311"/>
                  </a:cubicBezTo>
                  <a:cubicBezTo>
                    <a:pt x="0" y="568"/>
                    <a:pt x="205" y="698"/>
                    <a:pt x="389" y="826"/>
                  </a:cubicBezTo>
                  <a:cubicBezTo>
                    <a:pt x="865" y="1148"/>
                    <a:pt x="1266" y="1553"/>
                    <a:pt x="1689" y="1937"/>
                  </a:cubicBezTo>
                  <a:cubicBezTo>
                    <a:pt x="2130" y="2338"/>
                    <a:pt x="2613" y="2715"/>
                    <a:pt x="3162" y="2920"/>
                  </a:cubicBezTo>
                  <a:lnTo>
                    <a:pt x="3172" y="2881"/>
                  </a:lnTo>
                  <a:cubicBezTo>
                    <a:pt x="2715" y="2703"/>
                    <a:pt x="2309" y="2408"/>
                    <a:pt x="1935" y="2079"/>
                  </a:cubicBezTo>
                  <a:cubicBezTo>
                    <a:pt x="1660" y="1835"/>
                    <a:pt x="1399" y="1575"/>
                    <a:pt x="1127" y="1326"/>
                  </a:cubicBezTo>
                  <a:cubicBezTo>
                    <a:pt x="912" y="1128"/>
                    <a:pt x="624" y="969"/>
                    <a:pt x="425" y="761"/>
                  </a:cubicBezTo>
                  <a:cubicBezTo>
                    <a:pt x="264" y="670"/>
                    <a:pt x="238" y="534"/>
                    <a:pt x="350" y="354"/>
                  </a:cubicBezTo>
                  <a:cubicBezTo>
                    <a:pt x="397" y="276"/>
                    <a:pt x="472" y="188"/>
                    <a:pt x="579" y="94"/>
                  </a:cubicBezTo>
                  <a:cubicBezTo>
                    <a:pt x="585" y="86"/>
                    <a:pt x="589" y="82"/>
                    <a:pt x="597" y="75"/>
                  </a:cubicBezTo>
                  <a:cubicBezTo>
                    <a:pt x="620" y="74"/>
                    <a:pt x="645" y="74"/>
                    <a:pt x="669" y="74"/>
                  </a:cubicBezTo>
                  <a:cubicBezTo>
                    <a:pt x="723" y="74"/>
                    <a:pt x="779" y="76"/>
                    <a:pt x="833" y="81"/>
                  </a:cubicBezTo>
                  <a:cubicBezTo>
                    <a:pt x="989" y="94"/>
                    <a:pt x="1144" y="118"/>
                    <a:pt x="1297" y="129"/>
                  </a:cubicBezTo>
                  <a:cubicBezTo>
                    <a:pt x="1560" y="147"/>
                    <a:pt x="1821" y="155"/>
                    <a:pt x="2083" y="175"/>
                  </a:cubicBezTo>
                  <a:cubicBezTo>
                    <a:pt x="2084" y="177"/>
                    <a:pt x="2084" y="177"/>
                    <a:pt x="2086" y="177"/>
                  </a:cubicBezTo>
                  <a:cubicBezTo>
                    <a:pt x="2179" y="182"/>
                    <a:pt x="2271" y="191"/>
                    <a:pt x="2362" y="202"/>
                  </a:cubicBezTo>
                  <a:cubicBezTo>
                    <a:pt x="2398" y="205"/>
                    <a:pt x="2434" y="210"/>
                    <a:pt x="2470" y="215"/>
                  </a:cubicBezTo>
                  <a:cubicBezTo>
                    <a:pt x="2933" y="276"/>
                    <a:pt x="3346" y="392"/>
                    <a:pt x="3732" y="575"/>
                  </a:cubicBezTo>
                  <a:lnTo>
                    <a:pt x="3760" y="466"/>
                  </a:lnTo>
                  <a:cubicBezTo>
                    <a:pt x="3262" y="247"/>
                    <a:pt x="2693" y="154"/>
                    <a:pt x="2183" y="105"/>
                  </a:cubicBezTo>
                  <a:cubicBezTo>
                    <a:pt x="2172" y="104"/>
                    <a:pt x="2162" y="104"/>
                    <a:pt x="2150" y="102"/>
                  </a:cubicBezTo>
                  <a:cubicBezTo>
                    <a:pt x="1899" y="79"/>
                    <a:pt x="1640" y="52"/>
                    <a:pt x="1382" y="32"/>
                  </a:cubicBezTo>
                  <a:lnTo>
                    <a:pt x="1376" y="32"/>
                  </a:lnTo>
                  <a:cubicBezTo>
                    <a:pt x="1375" y="32"/>
                    <a:pt x="1373" y="30"/>
                    <a:pt x="1369" y="30"/>
                  </a:cubicBezTo>
                  <a:cubicBezTo>
                    <a:pt x="1148" y="12"/>
                    <a:pt x="929" y="2"/>
                    <a:pt x="714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35"/>
            <p:cNvSpPr/>
            <p:nvPr/>
          </p:nvSpPr>
          <p:spPr>
            <a:xfrm>
              <a:off x="1435430" y="1385709"/>
              <a:ext cx="472493" cy="56325"/>
            </a:xfrm>
            <a:custGeom>
              <a:avLst/>
              <a:gdLst/>
              <a:ahLst/>
              <a:cxnLst/>
              <a:rect l="l" t="t" r="r" b="b"/>
              <a:pathLst>
                <a:path w="12390" h="1477" extrusionOk="0">
                  <a:moveTo>
                    <a:pt x="35" y="0"/>
                  </a:moveTo>
                  <a:lnTo>
                    <a:pt x="0" y="108"/>
                  </a:lnTo>
                  <a:cubicBezTo>
                    <a:pt x="115" y="136"/>
                    <a:pt x="230" y="168"/>
                    <a:pt x="344" y="202"/>
                  </a:cubicBezTo>
                  <a:cubicBezTo>
                    <a:pt x="366" y="209"/>
                    <a:pt x="390" y="217"/>
                    <a:pt x="413" y="224"/>
                  </a:cubicBezTo>
                  <a:cubicBezTo>
                    <a:pt x="486" y="244"/>
                    <a:pt x="559" y="270"/>
                    <a:pt x="632" y="293"/>
                  </a:cubicBezTo>
                  <a:cubicBezTo>
                    <a:pt x="855" y="364"/>
                    <a:pt x="1071" y="443"/>
                    <a:pt x="1292" y="522"/>
                  </a:cubicBezTo>
                  <a:cubicBezTo>
                    <a:pt x="1394" y="559"/>
                    <a:pt x="1497" y="598"/>
                    <a:pt x="1600" y="635"/>
                  </a:cubicBezTo>
                  <a:cubicBezTo>
                    <a:pt x="1795" y="705"/>
                    <a:pt x="1993" y="777"/>
                    <a:pt x="2188" y="843"/>
                  </a:cubicBezTo>
                  <a:cubicBezTo>
                    <a:pt x="2218" y="852"/>
                    <a:pt x="2246" y="864"/>
                    <a:pt x="2278" y="873"/>
                  </a:cubicBezTo>
                  <a:cubicBezTo>
                    <a:pt x="2285" y="876"/>
                    <a:pt x="2289" y="879"/>
                    <a:pt x="2296" y="880"/>
                  </a:cubicBezTo>
                  <a:cubicBezTo>
                    <a:pt x="2567" y="971"/>
                    <a:pt x="2844" y="1052"/>
                    <a:pt x="3119" y="1121"/>
                  </a:cubicBezTo>
                  <a:cubicBezTo>
                    <a:pt x="3192" y="1138"/>
                    <a:pt x="3264" y="1157"/>
                    <a:pt x="3338" y="1173"/>
                  </a:cubicBezTo>
                  <a:cubicBezTo>
                    <a:pt x="4253" y="1383"/>
                    <a:pt x="5184" y="1476"/>
                    <a:pt x="6128" y="1476"/>
                  </a:cubicBezTo>
                  <a:cubicBezTo>
                    <a:pt x="6240" y="1476"/>
                    <a:pt x="6352" y="1475"/>
                    <a:pt x="6464" y="1472"/>
                  </a:cubicBezTo>
                  <a:cubicBezTo>
                    <a:pt x="6800" y="1465"/>
                    <a:pt x="7139" y="1452"/>
                    <a:pt x="7482" y="1429"/>
                  </a:cubicBezTo>
                  <a:cubicBezTo>
                    <a:pt x="8487" y="1365"/>
                    <a:pt x="9497" y="1207"/>
                    <a:pt x="10406" y="790"/>
                  </a:cubicBezTo>
                  <a:cubicBezTo>
                    <a:pt x="10880" y="572"/>
                    <a:pt x="11340" y="364"/>
                    <a:pt x="11827" y="215"/>
                  </a:cubicBezTo>
                  <a:cubicBezTo>
                    <a:pt x="11934" y="182"/>
                    <a:pt x="12042" y="154"/>
                    <a:pt x="12153" y="128"/>
                  </a:cubicBezTo>
                  <a:cubicBezTo>
                    <a:pt x="12232" y="111"/>
                    <a:pt x="12310" y="92"/>
                    <a:pt x="12389" y="78"/>
                  </a:cubicBezTo>
                  <a:lnTo>
                    <a:pt x="12245" y="48"/>
                  </a:lnTo>
                  <a:cubicBezTo>
                    <a:pt x="12213" y="55"/>
                    <a:pt x="12184" y="60"/>
                    <a:pt x="12154" y="68"/>
                  </a:cubicBezTo>
                  <a:cubicBezTo>
                    <a:pt x="12041" y="89"/>
                    <a:pt x="11931" y="115"/>
                    <a:pt x="11817" y="146"/>
                  </a:cubicBezTo>
                  <a:cubicBezTo>
                    <a:pt x="11481" y="237"/>
                    <a:pt x="11148" y="359"/>
                    <a:pt x="10820" y="509"/>
                  </a:cubicBezTo>
                  <a:cubicBezTo>
                    <a:pt x="10152" y="820"/>
                    <a:pt x="9507" y="1075"/>
                    <a:pt x="8773" y="1194"/>
                  </a:cubicBezTo>
                  <a:cubicBezTo>
                    <a:pt x="8527" y="1233"/>
                    <a:pt x="8277" y="1266"/>
                    <a:pt x="8027" y="1293"/>
                  </a:cubicBezTo>
                  <a:cubicBezTo>
                    <a:pt x="7483" y="1352"/>
                    <a:pt x="6934" y="1383"/>
                    <a:pt x="6390" y="1395"/>
                  </a:cubicBezTo>
                  <a:cubicBezTo>
                    <a:pt x="6310" y="1396"/>
                    <a:pt x="6229" y="1397"/>
                    <a:pt x="6149" y="1397"/>
                  </a:cubicBezTo>
                  <a:cubicBezTo>
                    <a:pt x="6068" y="1397"/>
                    <a:pt x="5988" y="1396"/>
                    <a:pt x="5907" y="1395"/>
                  </a:cubicBezTo>
                  <a:cubicBezTo>
                    <a:pt x="5462" y="1388"/>
                    <a:pt x="5024" y="1359"/>
                    <a:pt x="4588" y="1304"/>
                  </a:cubicBezTo>
                  <a:cubicBezTo>
                    <a:pt x="4154" y="1251"/>
                    <a:pt x="3724" y="1174"/>
                    <a:pt x="3297" y="1074"/>
                  </a:cubicBezTo>
                  <a:cubicBezTo>
                    <a:pt x="3232" y="1059"/>
                    <a:pt x="3165" y="1042"/>
                    <a:pt x="3101" y="1025"/>
                  </a:cubicBezTo>
                  <a:cubicBezTo>
                    <a:pt x="2831" y="956"/>
                    <a:pt x="2560" y="879"/>
                    <a:pt x="2294" y="791"/>
                  </a:cubicBezTo>
                  <a:cubicBezTo>
                    <a:pt x="2242" y="777"/>
                    <a:pt x="2193" y="758"/>
                    <a:pt x="2143" y="741"/>
                  </a:cubicBezTo>
                  <a:cubicBezTo>
                    <a:pt x="2107" y="728"/>
                    <a:pt x="2069" y="715"/>
                    <a:pt x="2033" y="703"/>
                  </a:cubicBezTo>
                  <a:cubicBezTo>
                    <a:pt x="1879" y="649"/>
                    <a:pt x="1725" y="592"/>
                    <a:pt x="1567" y="531"/>
                  </a:cubicBezTo>
                  <a:cubicBezTo>
                    <a:pt x="1467" y="493"/>
                    <a:pt x="1362" y="455"/>
                    <a:pt x="1259" y="414"/>
                  </a:cubicBezTo>
                  <a:cubicBezTo>
                    <a:pt x="1048" y="336"/>
                    <a:pt x="836" y="260"/>
                    <a:pt x="622" y="184"/>
                  </a:cubicBezTo>
                  <a:cubicBezTo>
                    <a:pt x="531" y="154"/>
                    <a:pt x="442" y="124"/>
                    <a:pt x="350" y="95"/>
                  </a:cubicBezTo>
                  <a:cubicBezTo>
                    <a:pt x="244" y="62"/>
                    <a:pt x="139" y="29"/>
                    <a:pt x="35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35"/>
            <p:cNvSpPr/>
            <p:nvPr/>
          </p:nvSpPr>
          <p:spPr>
            <a:xfrm>
              <a:off x="1448777" y="1335982"/>
              <a:ext cx="270339" cy="29135"/>
            </a:xfrm>
            <a:custGeom>
              <a:avLst/>
              <a:gdLst/>
              <a:ahLst/>
              <a:cxnLst/>
              <a:rect l="l" t="t" r="r" b="b"/>
              <a:pathLst>
                <a:path w="7089" h="764" extrusionOk="0">
                  <a:moveTo>
                    <a:pt x="0" y="0"/>
                  </a:moveTo>
                  <a:cubicBezTo>
                    <a:pt x="2" y="13"/>
                    <a:pt x="2" y="26"/>
                    <a:pt x="2" y="36"/>
                  </a:cubicBezTo>
                  <a:cubicBezTo>
                    <a:pt x="29" y="46"/>
                    <a:pt x="53" y="56"/>
                    <a:pt x="79" y="63"/>
                  </a:cubicBezTo>
                  <a:lnTo>
                    <a:pt x="143" y="85"/>
                  </a:lnTo>
                  <a:cubicBezTo>
                    <a:pt x="265" y="126"/>
                    <a:pt x="387" y="168"/>
                    <a:pt x="509" y="205"/>
                  </a:cubicBezTo>
                  <a:cubicBezTo>
                    <a:pt x="605" y="236"/>
                    <a:pt x="702" y="265"/>
                    <a:pt x="798" y="294"/>
                  </a:cubicBezTo>
                  <a:cubicBezTo>
                    <a:pt x="1592" y="527"/>
                    <a:pt x="2401" y="697"/>
                    <a:pt x="3226" y="747"/>
                  </a:cubicBezTo>
                  <a:cubicBezTo>
                    <a:pt x="3403" y="758"/>
                    <a:pt x="3581" y="764"/>
                    <a:pt x="3760" y="764"/>
                  </a:cubicBezTo>
                  <a:cubicBezTo>
                    <a:pt x="3927" y="764"/>
                    <a:pt x="4095" y="759"/>
                    <a:pt x="4264" y="748"/>
                  </a:cubicBezTo>
                  <a:cubicBezTo>
                    <a:pt x="4416" y="741"/>
                    <a:pt x="4571" y="727"/>
                    <a:pt x="4723" y="708"/>
                  </a:cubicBezTo>
                  <a:cubicBezTo>
                    <a:pt x="5081" y="668"/>
                    <a:pt x="5434" y="613"/>
                    <a:pt x="5789" y="556"/>
                  </a:cubicBezTo>
                  <a:cubicBezTo>
                    <a:pt x="5842" y="549"/>
                    <a:pt x="5896" y="540"/>
                    <a:pt x="5949" y="532"/>
                  </a:cubicBezTo>
                  <a:cubicBezTo>
                    <a:pt x="6107" y="504"/>
                    <a:pt x="6269" y="477"/>
                    <a:pt x="6430" y="454"/>
                  </a:cubicBezTo>
                  <a:cubicBezTo>
                    <a:pt x="6650" y="419"/>
                    <a:pt x="6867" y="384"/>
                    <a:pt x="7089" y="354"/>
                  </a:cubicBezTo>
                  <a:lnTo>
                    <a:pt x="6897" y="312"/>
                  </a:lnTo>
                  <a:cubicBezTo>
                    <a:pt x="6900" y="311"/>
                    <a:pt x="6903" y="311"/>
                    <a:pt x="6907" y="308"/>
                  </a:cubicBezTo>
                  <a:lnTo>
                    <a:pt x="6907" y="308"/>
                  </a:lnTo>
                  <a:cubicBezTo>
                    <a:pt x="6903" y="308"/>
                    <a:pt x="6900" y="311"/>
                    <a:pt x="6894" y="311"/>
                  </a:cubicBezTo>
                  <a:cubicBezTo>
                    <a:pt x="6570" y="357"/>
                    <a:pt x="6243" y="413"/>
                    <a:pt x="5919" y="463"/>
                  </a:cubicBezTo>
                  <a:cubicBezTo>
                    <a:pt x="5861" y="472"/>
                    <a:pt x="5803" y="483"/>
                    <a:pt x="5746" y="490"/>
                  </a:cubicBezTo>
                  <a:cubicBezTo>
                    <a:pt x="5481" y="533"/>
                    <a:pt x="5211" y="576"/>
                    <a:pt x="4945" y="612"/>
                  </a:cubicBezTo>
                  <a:cubicBezTo>
                    <a:pt x="4839" y="626"/>
                    <a:pt x="4737" y="638"/>
                    <a:pt x="4631" y="648"/>
                  </a:cubicBezTo>
                  <a:cubicBezTo>
                    <a:pt x="4345" y="675"/>
                    <a:pt x="4063" y="689"/>
                    <a:pt x="3782" y="689"/>
                  </a:cubicBezTo>
                  <a:cubicBezTo>
                    <a:pt x="3642" y="689"/>
                    <a:pt x="3502" y="685"/>
                    <a:pt x="3361" y="678"/>
                  </a:cubicBezTo>
                  <a:cubicBezTo>
                    <a:pt x="2690" y="649"/>
                    <a:pt x="2034" y="549"/>
                    <a:pt x="1382" y="397"/>
                  </a:cubicBezTo>
                  <a:cubicBezTo>
                    <a:pt x="1326" y="384"/>
                    <a:pt x="1270" y="370"/>
                    <a:pt x="1217" y="355"/>
                  </a:cubicBezTo>
                  <a:cubicBezTo>
                    <a:pt x="1064" y="318"/>
                    <a:pt x="912" y="278"/>
                    <a:pt x="761" y="234"/>
                  </a:cubicBezTo>
                  <a:cubicBezTo>
                    <a:pt x="669" y="211"/>
                    <a:pt x="581" y="183"/>
                    <a:pt x="489" y="155"/>
                  </a:cubicBezTo>
                  <a:cubicBezTo>
                    <a:pt x="373" y="122"/>
                    <a:pt x="254" y="85"/>
                    <a:pt x="138" y="46"/>
                  </a:cubicBezTo>
                  <a:cubicBezTo>
                    <a:pt x="122" y="40"/>
                    <a:pt x="106" y="36"/>
                    <a:pt x="89" y="29"/>
                  </a:cubicBezTo>
                  <a:cubicBezTo>
                    <a:pt x="59" y="22"/>
                    <a:pt x="30" y="10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35"/>
            <p:cNvSpPr/>
            <p:nvPr/>
          </p:nvSpPr>
          <p:spPr>
            <a:xfrm>
              <a:off x="1453773" y="1315238"/>
              <a:ext cx="156659" cy="12165"/>
            </a:xfrm>
            <a:custGeom>
              <a:avLst/>
              <a:gdLst/>
              <a:ahLst/>
              <a:cxnLst/>
              <a:rect l="l" t="t" r="r" b="b"/>
              <a:pathLst>
                <a:path w="4108" h="319" extrusionOk="0">
                  <a:moveTo>
                    <a:pt x="65" y="1"/>
                  </a:moveTo>
                  <a:cubicBezTo>
                    <a:pt x="44" y="12"/>
                    <a:pt x="22" y="27"/>
                    <a:pt x="1" y="40"/>
                  </a:cubicBezTo>
                  <a:cubicBezTo>
                    <a:pt x="43" y="47"/>
                    <a:pt x="81" y="52"/>
                    <a:pt x="121" y="60"/>
                  </a:cubicBezTo>
                  <a:cubicBezTo>
                    <a:pt x="235" y="75"/>
                    <a:pt x="349" y="94"/>
                    <a:pt x="465" y="110"/>
                  </a:cubicBezTo>
                  <a:cubicBezTo>
                    <a:pt x="630" y="133"/>
                    <a:pt x="796" y="154"/>
                    <a:pt x="963" y="173"/>
                  </a:cubicBezTo>
                  <a:cubicBezTo>
                    <a:pt x="1191" y="199"/>
                    <a:pt x="1417" y="220"/>
                    <a:pt x="1643" y="240"/>
                  </a:cubicBezTo>
                  <a:cubicBezTo>
                    <a:pt x="1797" y="254"/>
                    <a:pt x="1950" y="267"/>
                    <a:pt x="2102" y="276"/>
                  </a:cubicBezTo>
                  <a:cubicBezTo>
                    <a:pt x="2274" y="289"/>
                    <a:pt x="2450" y="299"/>
                    <a:pt x="2627" y="306"/>
                  </a:cubicBezTo>
                  <a:cubicBezTo>
                    <a:pt x="2806" y="315"/>
                    <a:pt x="2986" y="318"/>
                    <a:pt x="3166" y="318"/>
                  </a:cubicBezTo>
                  <a:cubicBezTo>
                    <a:pt x="3335" y="318"/>
                    <a:pt x="3505" y="315"/>
                    <a:pt x="3676" y="312"/>
                  </a:cubicBezTo>
                  <a:cubicBezTo>
                    <a:pt x="3821" y="310"/>
                    <a:pt x="3964" y="306"/>
                    <a:pt x="4107" y="305"/>
                  </a:cubicBezTo>
                  <a:lnTo>
                    <a:pt x="3905" y="262"/>
                  </a:lnTo>
                  <a:cubicBezTo>
                    <a:pt x="3861" y="263"/>
                    <a:pt x="3815" y="263"/>
                    <a:pt x="3769" y="263"/>
                  </a:cubicBezTo>
                  <a:cubicBezTo>
                    <a:pt x="3489" y="263"/>
                    <a:pt x="3211" y="260"/>
                    <a:pt x="2932" y="250"/>
                  </a:cubicBezTo>
                  <a:cubicBezTo>
                    <a:pt x="2731" y="243"/>
                    <a:pt x="2532" y="234"/>
                    <a:pt x="2334" y="222"/>
                  </a:cubicBezTo>
                  <a:cubicBezTo>
                    <a:pt x="2162" y="213"/>
                    <a:pt x="1992" y="203"/>
                    <a:pt x="1821" y="189"/>
                  </a:cubicBezTo>
                  <a:cubicBezTo>
                    <a:pt x="1570" y="170"/>
                    <a:pt x="1325" y="147"/>
                    <a:pt x="1076" y="120"/>
                  </a:cubicBezTo>
                  <a:cubicBezTo>
                    <a:pt x="924" y="105"/>
                    <a:pt x="769" y="88"/>
                    <a:pt x="619" y="70"/>
                  </a:cubicBezTo>
                  <a:cubicBezTo>
                    <a:pt x="458" y="50"/>
                    <a:pt x="296" y="31"/>
                    <a:pt x="136" y="9"/>
                  </a:cubicBezTo>
                  <a:cubicBezTo>
                    <a:pt x="113" y="8"/>
                    <a:pt x="88" y="4"/>
                    <a:pt x="65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35"/>
            <p:cNvSpPr/>
            <p:nvPr/>
          </p:nvSpPr>
          <p:spPr>
            <a:xfrm>
              <a:off x="1030105" y="2663195"/>
              <a:ext cx="363121" cy="196395"/>
            </a:xfrm>
            <a:custGeom>
              <a:avLst/>
              <a:gdLst/>
              <a:ahLst/>
              <a:cxnLst/>
              <a:rect l="l" t="t" r="r" b="b"/>
              <a:pathLst>
                <a:path w="9522" h="5150" extrusionOk="0">
                  <a:moveTo>
                    <a:pt x="8" y="1"/>
                  </a:moveTo>
                  <a:lnTo>
                    <a:pt x="1" y="21"/>
                  </a:lnTo>
                  <a:cubicBezTo>
                    <a:pt x="117" y="58"/>
                    <a:pt x="231" y="97"/>
                    <a:pt x="347" y="135"/>
                  </a:cubicBezTo>
                  <a:cubicBezTo>
                    <a:pt x="403" y="154"/>
                    <a:pt x="456" y="170"/>
                    <a:pt x="512" y="190"/>
                  </a:cubicBezTo>
                  <a:lnTo>
                    <a:pt x="512" y="191"/>
                  </a:lnTo>
                  <a:cubicBezTo>
                    <a:pt x="517" y="193"/>
                    <a:pt x="519" y="193"/>
                    <a:pt x="525" y="194"/>
                  </a:cubicBezTo>
                  <a:cubicBezTo>
                    <a:pt x="527" y="194"/>
                    <a:pt x="528" y="197"/>
                    <a:pt x="531" y="197"/>
                  </a:cubicBezTo>
                  <a:cubicBezTo>
                    <a:pt x="532" y="198"/>
                    <a:pt x="534" y="198"/>
                    <a:pt x="538" y="200"/>
                  </a:cubicBezTo>
                  <a:cubicBezTo>
                    <a:pt x="559" y="205"/>
                    <a:pt x="582" y="214"/>
                    <a:pt x="605" y="221"/>
                  </a:cubicBezTo>
                  <a:cubicBezTo>
                    <a:pt x="734" y="264"/>
                    <a:pt x="865" y="307"/>
                    <a:pt x="994" y="352"/>
                  </a:cubicBezTo>
                  <a:cubicBezTo>
                    <a:pt x="1127" y="395"/>
                    <a:pt x="1260" y="442"/>
                    <a:pt x="1392" y="488"/>
                  </a:cubicBezTo>
                  <a:cubicBezTo>
                    <a:pt x="1614" y="564"/>
                    <a:pt x="1835" y="641"/>
                    <a:pt x="2056" y="720"/>
                  </a:cubicBezTo>
                  <a:lnTo>
                    <a:pt x="2056" y="721"/>
                  </a:lnTo>
                  <a:cubicBezTo>
                    <a:pt x="2100" y="737"/>
                    <a:pt x="2145" y="753"/>
                    <a:pt x="2192" y="772"/>
                  </a:cubicBezTo>
                  <a:cubicBezTo>
                    <a:pt x="2507" y="886"/>
                    <a:pt x="2823" y="1002"/>
                    <a:pt x="3134" y="1123"/>
                  </a:cubicBezTo>
                  <a:cubicBezTo>
                    <a:pt x="3250" y="1167"/>
                    <a:pt x="3364" y="1214"/>
                    <a:pt x="3479" y="1259"/>
                  </a:cubicBezTo>
                  <a:lnTo>
                    <a:pt x="3479" y="1260"/>
                  </a:lnTo>
                  <a:cubicBezTo>
                    <a:pt x="3558" y="1289"/>
                    <a:pt x="3637" y="1319"/>
                    <a:pt x="3715" y="1354"/>
                  </a:cubicBezTo>
                  <a:cubicBezTo>
                    <a:pt x="3758" y="1369"/>
                    <a:pt x="3801" y="1386"/>
                    <a:pt x="3844" y="1405"/>
                  </a:cubicBezTo>
                  <a:cubicBezTo>
                    <a:pt x="4365" y="1616"/>
                    <a:pt x="4879" y="1841"/>
                    <a:pt x="5384" y="2077"/>
                  </a:cubicBezTo>
                  <a:cubicBezTo>
                    <a:pt x="6080" y="2407"/>
                    <a:pt x="6765" y="2785"/>
                    <a:pt x="7376" y="3258"/>
                  </a:cubicBezTo>
                  <a:lnTo>
                    <a:pt x="7377" y="3260"/>
                  </a:lnTo>
                  <a:cubicBezTo>
                    <a:pt x="7380" y="3261"/>
                    <a:pt x="7382" y="3261"/>
                    <a:pt x="7383" y="3264"/>
                  </a:cubicBezTo>
                  <a:cubicBezTo>
                    <a:pt x="7473" y="3331"/>
                    <a:pt x="7559" y="3402"/>
                    <a:pt x="7643" y="3473"/>
                  </a:cubicBezTo>
                  <a:cubicBezTo>
                    <a:pt x="7994" y="3770"/>
                    <a:pt x="8306" y="4112"/>
                    <a:pt x="8634" y="4435"/>
                  </a:cubicBezTo>
                  <a:cubicBezTo>
                    <a:pt x="8894" y="4692"/>
                    <a:pt x="9162" y="4937"/>
                    <a:pt x="9466" y="5143"/>
                  </a:cubicBezTo>
                  <a:cubicBezTo>
                    <a:pt x="9471" y="5147"/>
                    <a:pt x="9477" y="5149"/>
                    <a:pt x="9482" y="5149"/>
                  </a:cubicBezTo>
                  <a:cubicBezTo>
                    <a:pt x="9507" y="5149"/>
                    <a:pt x="9522" y="5108"/>
                    <a:pt x="9496" y="5087"/>
                  </a:cubicBezTo>
                  <a:cubicBezTo>
                    <a:pt x="9308" y="4944"/>
                    <a:pt x="9130" y="4792"/>
                    <a:pt x="8960" y="4633"/>
                  </a:cubicBezTo>
                  <a:lnTo>
                    <a:pt x="8958" y="4633"/>
                  </a:lnTo>
                  <a:cubicBezTo>
                    <a:pt x="8564" y="4267"/>
                    <a:pt x="8199" y="3873"/>
                    <a:pt x="7796" y="3516"/>
                  </a:cubicBezTo>
                  <a:cubicBezTo>
                    <a:pt x="7793" y="3516"/>
                    <a:pt x="7793" y="3515"/>
                    <a:pt x="7792" y="3515"/>
                  </a:cubicBezTo>
                  <a:cubicBezTo>
                    <a:pt x="7792" y="3512"/>
                    <a:pt x="7790" y="3512"/>
                    <a:pt x="7790" y="3512"/>
                  </a:cubicBezTo>
                  <a:cubicBezTo>
                    <a:pt x="7790" y="3511"/>
                    <a:pt x="7789" y="3511"/>
                    <a:pt x="7789" y="3511"/>
                  </a:cubicBezTo>
                  <a:cubicBezTo>
                    <a:pt x="7789" y="3509"/>
                    <a:pt x="7786" y="3509"/>
                    <a:pt x="7786" y="3509"/>
                  </a:cubicBezTo>
                  <a:cubicBezTo>
                    <a:pt x="7686" y="3419"/>
                    <a:pt x="7584" y="3331"/>
                    <a:pt x="7478" y="3250"/>
                  </a:cubicBezTo>
                  <a:cubicBezTo>
                    <a:pt x="6811" y="2724"/>
                    <a:pt x="6060" y="2315"/>
                    <a:pt x="5291" y="1963"/>
                  </a:cubicBezTo>
                  <a:cubicBezTo>
                    <a:pt x="4819" y="1746"/>
                    <a:pt x="4340" y="1540"/>
                    <a:pt x="3859" y="1345"/>
                  </a:cubicBezTo>
                  <a:cubicBezTo>
                    <a:pt x="3817" y="1331"/>
                    <a:pt x="3777" y="1312"/>
                    <a:pt x="3734" y="1295"/>
                  </a:cubicBezTo>
                  <a:cubicBezTo>
                    <a:pt x="3655" y="1265"/>
                    <a:pt x="3574" y="1232"/>
                    <a:pt x="3493" y="1202"/>
                  </a:cubicBezTo>
                  <a:cubicBezTo>
                    <a:pt x="3382" y="1157"/>
                    <a:pt x="3268" y="1111"/>
                    <a:pt x="3155" y="1068"/>
                  </a:cubicBezTo>
                  <a:cubicBezTo>
                    <a:pt x="2813" y="938"/>
                    <a:pt x="2469" y="813"/>
                    <a:pt x="2123" y="693"/>
                  </a:cubicBezTo>
                  <a:lnTo>
                    <a:pt x="2122" y="691"/>
                  </a:lnTo>
                  <a:cubicBezTo>
                    <a:pt x="2093" y="678"/>
                    <a:pt x="2060" y="666"/>
                    <a:pt x="2029" y="657"/>
                  </a:cubicBezTo>
                  <a:cubicBezTo>
                    <a:pt x="1815" y="581"/>
                    <a:pt x="1600" y="508"/>
                    <a:pt x="1385" y="438"/>
                  </a:cubicBezTo>
                  <a:lnTo>
                    <a:pt x="1385" y="436"/>
                  </a:lnTo>
                  <a:cubicBezTo>
                    <a:pt x="1256" y="393"/>
                    <a:pt x="1127" y="352"/>
                    <a:pt x="997" y="312"/>
                  </a:cubicBezTo>
                  <a:cubicBezTo>
                    <a:pt x="839" y="259"/>
                    <a:pt x="677" y="208"/>
                    <a:pt x="517" y="158"/>
                  </a:cubicBezTo>
                  <a:cubicBezTo>
                    <a:pt x="461" y="141"/>
                    <a:pt x="406" y="122"/>
                    <a:pt x="353" y="108"/>
                  </a:cubicBezTo>
                  <a:cubicBezTo>
                    <a:pt x="238" y="71"/>
                    <a:pt x="122" y="36"/>
                    <a:pt x="8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35"/>
            <p:cNvSpPr/>
            <p:nvPr/>
          </p:nvSpPr>
          <p:spPr>
            <a:xfrm>
              <a:off x="1399317" y="2868165"/>
              <a:ext cx="94422" cy="70245"/>
            </a:xfrm>
            <a:custGeom>
              <a:avLst/>
              <a:gdLst/>
              <a:ahLst/>
              <a:cxnLst/>
              <a:rect l="l" t="t" r="r" b="b"/>
              <a:pathLst>
                <a:path w="2476" h="1842" extrusionOk="0">
                  <a:moveTo>
                    <a:pt x="26" y="0"/>
                  </a:moveTo>
                  <a:cubicBezTo>
                    <a:pt x="13" y="0"/>
                    <a:pt x="1" y="16"/>
                    <a:pt x="14" y="26"/>
                  </a:cubicBezTo>
                  <a:cubicBezTo>
                    <a:pt x="688" y="605"/>
                    <a:pt x="1395" y="1168"/>
                    <a:pt x="2131" y="1699"/>
                  </a:cubicBezTo>
                  <a:lnTo>
                    <a:pt x="2133" y="1699"/>
                  </a:lnTo>
                  <a:lnTo>
                    <a:pt x="2475" y="1842"/>
                  </a:lnTo>
                  <a:cubicBezTo>
                    <a:pt x="1635" y="1267"/>
                    <a:pt x="827" y="648"/>
                    <a:pt x="36" y="4"/>
                  </a:cubicBezTo>
                  <a:cubicBezTo>
                    <a:pt x="33" y="2"/>
                    <a:pt x="29" y="0"/>
                    <a:pt x="26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35"/>
            <p:cNvSpPr/>
            <p:nvPr/>
          </p:nvSpPr>
          <p:spPr>
            <a:xfrm>
              <a:off x="1557344" y="2811231"/>
              <a:ext cx="556466" cy="353245"/>
            </a:xfrm>
            <a:custGeom>
              <a:avLst/>
              <a:gdLst/>
              <a:ahLst/>
              <a:cxnLst/>
              <a:rect l="l" t="t" r="r" b="b"/>
              <a:pathLst>
                <a:path w="14592" h="9263" extrusionOk="0">
                  <a:moveTo>
                    <a:pt x="973" y="0"/>
                  </a:moveTo>
                  <a:cubicBezTo>
                    <a:pt x="881" y="0"/>
                    <a:pt x="788" y="5"/>
                    <a:pt x="695" y="14"/>
                  </a:cubicBezTo>
                  <a:cubicBezTo>
                    <a:pt x="685" y="15"/>
                    <a:pt x="673" y="15"/>
                    <a:pt x="663" y="17"/>
                  </a:cubicBezTo>
                  <a:cubicBezTo>
                    <a:pt x="528" y="31"/>
                    <a:pt x="395" y="64"/>
                    <a:pt x="286" y="114"/>
                  </a:cubicBezTo>
                  <a:cubicBezTo>
                    <a:pt x="187" y="160"/>
                    <a:pt x="108" y="220"/>
                    <a:pt x="65" y="296"/>
                  </a:cubicBezTo>
                  <a:cubicBezTo>
                    <a:pt x="1" y="408"/>
                    <a:pt x="11" y="552"/>
                    <a:pt x="144" y="731"/>
                  </a:cubicBezTo>
                  <a:cubicBezTo>
                    <a:pt x="262" y="890"/>
                    <a:pt x="414" y="1032"/>
                    <a:pt x="581" y="1159"/>
                  </a:cubicBezTo>
                  <a:cubicBezTo>
                    <a:pt x="581" y="1161"/>
                    <a:pt x="584" y="1161"/>
                    <a:pt x="584" y="1162"/>
                  </a:cubicBezTo>
                  <a:cubicBezTo>
                    <a:pt x="652" y="1215"/>
                    <a:pt x="723" y="1264"/>
                    <a:pt x="799" y="1313"/>
                  </a:cubicBezTo>
                  <a:cubicBezTo>
                    <a:pt x="1027" y="1464"/>
                    <a:pt x="1277" y="1593"/>
                    <a:pt x="1506" y="1701"/>
                  </a:cubicBezTo>
                  <a:cubicBezTo>
                    <a:pt x="1516" y="1707"/>
                    <a:pt x="1527" y="1710"/>
                    <a:pt x="1537" y="1715"/>
                  </a:cubicBezTo>
                  <a:lnTo>
                    <a:pt x="1537" y="1717"/>
                  </a:lnTo>
                  <a:cubicBezTo>
                    <a:pt x="1911" y="1899"/>
                    <a:pt x="2277" y="2089"/>
                    <a:pt x="2634" y="2294"/>
                  </a:cubicBezTo>
                  <a:lnTo>
                    <a:pt x="2634" y="2296"/>
                  </a:lnTo>
                  <a:cubicBezTo>
                    <a:pt x="2757" y="2365"/>
                    <a:pt x="2877" y="2433"/>
                    <a:pt x="2999" y="2509"/>
                  </a:cubicBezTo>
                  <a:cubicBezTo>
                    <a:pt x="3230" y="2645"/>
                    <a:pt x="3458" y="2787"/>
                    <a:pt x="3682" y="2934"/>
                  </a:cubicBezTo>
                  <a:cubicBezTo>
                    <a:pt x="3950" y="3106"/>
                    <a:pt x="4212" y="3285"/>
                    <a:pt x="4476" y="3468"/>
                  </a:cubicBezTo>
                  <a:cubicBezTo>
                    <a:pt x="4592" y="3550"/>
                    <a:pt x="4709" y="3633"/>
                    <a:pt x="4828" y="3715"/>
                  </a:cubicBezTo>
                  <a:cubicBezTo>
                    <a:pt x="5017" y="3849"/>
                    <a:pt x="5206" y="3984"/>
                    <a:pt x="5394" y="4120"/>
                  </a:cubicBezTo>
                  <a:cubicBezTo>
                    <a:pt x="5467" y="4170"/>
                    <a:pt x="5539" y="4223"/>
                    <a:pt x="5611" y="4274"/>
                  </a:cubicBezTo>
                  <a:cubicBezTo>
                    <a:pt x="5689" y="4331"/>
                    <a:pt x="5767" y="4387"/>
                    <a:pt x="5846" y="4443"/>
                  </a:cubicBezTo>
                  <a:cubicBezTo>
                    <a:pt x="6203" y="4702"/>
                    <a:pt x="6557" y="4962"/>
                    <a:pt x="6908" y="5227"/>
                  </a:cubicBezTo>
                  <a:cubicBezTo>
                    <a:pt x="7224" y="5465"/>
                    <a:pt x="7538" y="5707"/>
                    <a:pt x="7848" y="5956"/>
                  </a:cubicBezTo>
                  <a:cubicBezTo>
                    <a:pt x="7980" y="6059"/>
                    <a:pt x="8110" y="6164"/>
                    <a:pt x="8239" y="6272"/>
                  </a:cubicBezTo>
                  <a:cubicBezTo>
                    <a:pt x="8268" y="6294"/>
                    <a:pt x="8295" y="6317"/>
                    <a:pt x="8324" y="6342"/>
                  </a:cubicBezTo>
                  <a:cubicBezTo>
                    <a:pt x="8567" y="6541"/>
                    <a:pt x="8811" y="6742"/>
                    <a:pt x="9056" y="6938"/>
                  </a:cubicBezTo>
                  <a:cubicBezTo>
                    <a:pt x="9098" y="6968"/>
                    <a:pt x="9136" y="7001"/>
                    <a:pt x="9177" y="7033"/>
                  </a:cubicBezTo>
                  <a:cubicBezTo>
                    <a:pt x="9245" y="7088"/>
                    <a:pt x="9316" y="7143"/>
                    <a:pt x="9384" y="7196"/>
                  </a:cubicBezTo>
                  <a:cubicBezTo>
                    <a:pt x="9500" y="7286"/>
                    <a:pt x="9617" y="7375"/>
                    <a:pt x="9736" y="7461"/>
                  </a:cubicBezTo>
                  <a:lnTo>
                    <a:pt x="9736" y="7463"/>
                  </a:lnTo>
                  <a:cubicBezTo>
                    <a:pt x="9872" y="7566"/>
                    <a:pt x="10011" y="7663"/>
                    <a:pt x="10151" y="7761"/>
                  </a:cubicBezTo>
                  <a:cubicBezTo>
                    <a:pt x="10203" y="7796"/>
                    <a:pt x="10256" y="7834"/>
                    <a:pt x="10310" y="7870"/>
                  </a:cubicBezTo>
                  <a:cubicBezTo>
                    <a:pt x="10339" y="7890"/>
                    <a:pt x="10369" y="7907"/>
                    <a:pt x="10398" y="7927"/>
                  </a:cubicBezTo>
                  <a:cubicBezTo>
                    <a:pt x="10613" y="8069"/>
                    <a:pt x="10833" y="8202"/>
                    <a:pt x="11058" y="8327"/>
                  </a:cubicBezTo>
                  <a:lnTo>
                    <a:pt x="11058" y="8328"/>
                  </a:lnTo>
                  <a:cubicBezTo>
                    <a:pt x="11197" y="8406"/>
                    <a:pt x="11338" y="8479"/>
                    <a:pt x="11481" y="8545"/>
                  </a:cubicBezTo>
                  <a:cubicBezTo>
                    <a:pt x="11488" y="8549"/>
                    <a:pt x="11496" y="8553"/>
                    <a:pt x="11503" y="8556"/>
                  </a:cubicBezTo>
                  <a:cubicBezTo>
                    <a:pt x="11556" y="8582"/>
                    <a:pt x="11609" y="8608"/>
                    <a:pt x="11660" y="8631"/>
                  </a:cubicBezTo>
                  <a:cubicBezTo>
                    <a:pt x="11713" y="8654"/>
                    <a:pt x="11766" y="8679"/>
                    <a:pt x="11821" y="8701"/>
                  </a:cubicBezTo>
                  <a:cubicBezTo>
                    <a:pt x="11979" y="8768"/>
                    <a:pt x="12138" y="8833"/>
                    <a:pt x="12298" y="8890"/>
                  </a:cubicBezTo>
                  <a:cubicBezTo>
                    <a:pt x="12361" y="8916"/>
                    <a:pt x="12427" y="8939"/>
                    <a:pt x="12492" y="8960"/>
                  </a:cubicBezTo>
                  <a:cubicBezTo>
                    <a:pt x="12754" y="9051"/>
                    <a:pt x="13020" y="9131"/>
                    <a:pt x="13290" y="9197"/>
                  </a:cubicBezTo>
                  <a:cubicBezTo>
                    <a:pt x="13326" y="9205"/>
                    <a:pt x="13357" y="9215"/>
                    <a:pt x="13393" y="9223"/>
                  </a:cubicBezTo>
                  <a:cubicBezTo>
                    <a:pt x="13409" y="9225"/>
                    <a:pt x="13426" y="9230"/>
                    <a:pt x="13443" y="9233"/>
                  </a:cubicBezTo>
                  <a:cubicBezTo>
                    <a:pt x="13486" y="9244"/>
                    <a:pt x="13528" y="9254"/>
                    <a:pt x="13571" y="9263"/>
                  </a:cubicBezTo>
                  <a:lnTo>
                    <a:pt x="13594" y="9168"/>
                  </a:lnTo>
                  <a:cubicBezTo>
                    <a:pt x="13538" y="9155"/>
                    <a:pt x="13485" y="9144"/>
                    <a:pt x="13430" y="9131"/>
                  </a:cubicBezTo>
                  <a:cubicBezTo>
                    <a:pt x="13392" y="9124"/>
                    <a:pt x="13352" y="9111"/>
                    <a:pt x="13313" y="9102"/>
                  </a:cubicBezTo>
                  <a:lnTo>
                    <a:pt x="13190" y="9069"/>
                  </a:lnTo>
                  <a:cubicBezTo>
                    <a:pt x="12959" y="9010"/>
                    <a:pt x="12731" y="8940"/>
                    <a:pt x="12506" y="8861"/>
                  </a:cubicBezTo>
                  <a:cubicBezTo>
                    <a:pt x="12440" y="8840"/>
                    <a:pt x="12374" y="8816"/>
                    <a:pt x="12308" y="8790"/>
                  </a:cubicBezTo>
                  <a:cubicBezTo>
                    <a:pt x="12231" y="8764"/>
                    <a:pt x="12156" y="8732"/>
                    <a:pt x="12080" y="8702"/>
                  </a:cubicBezTo>
                  <a:cubicBezTo>
                    <a:pt x="11999" y="8671"/>
                    <a:pt x="11920" y="8638"/>
                    <a:pt x="11842" y="8602"/>
                  </a:cubicBezTo>
                  <a:cubicBezTo>
                    <a:pt x="11729" y="8553"/>
                    <a:pt x="11616" y="8500"/>
                    <a:pt x="11507" y="8446"/>
                  </a:cubicBezTo>
                  <a:cubicBezTo>
                    <a:pt x="11465" y="8427"/>
                    <a:pt x="11424" y="8407"/>
                    <a:pt x="11385" y="8386"/>
                  </a:cubicBezTo>
                  <a:cubicBezTo>
                    <a:pt x="11222" y="8305"/>
                    <a:pt x="11063" y="8216"/>
                    <a:pt x="10906" y="8126"/>
                  </a:cubicBezTo>
                  <a:lnTo>
                    <a:pt x="10906" y="8123"/>
                  </a:lnTo>
                  <a:cubicBezTo>
                    <a:pt x="10763" y="8043"/>
                    <a:pt x="10621" y="7956"/>
                    <a:pt x="10484" y="7868"/>
                  </a:cubicBezTo>
                  <a:cubicBezTo>
                    <a:pt x="10428" y="7834"/>
                    <a:pt x="10375" y="7798"/>
                    <a:pt x="10320" y="7761"/>
                  </a:cubicBezTo>
                  <a:cubicBezTo>
                    <a:pt x="10253" y="7715"/>
                    <a:pt x="10184" y="7670"/>
                    <a:pt x="10118" y="7625"/>
                  </a:cubicBezTo>
                  <a:cubicBezTo>
                    <a:pt x="9966" y="7518"/>
                    <a:pt x="9816" y="7410"/>
                    <a:pt x="9667" y="7296"/>
                  </a:cubicBezTo>
                  <a:cubicBezTo>
                    <a:pt x="9582" y="7233"/>
                    <a:pt x="9498" y="7169"/>
                    <a:pt x="9416" y="7104"/>
                  </a:cubicBezTo>
                  <a:cubicBezTo>
                    <a:pt x="9344" y="7047"/>
                    <a:pt x="9273" y="6991"/>
                    <a:pt x="9201" y="6934"/>
                  </a:cubicBezTo>
                  <a:lnTo>
                    <a:pt x="9201" y="6932"/>
                  </a:lnTo>
                  <a:cubicBezTo>
                    <a:pt x="9142" y="6886"/>
                    <a:pt x="9081" y="6839"/>
                    <a:pt x="9022" y="6789"/>
                  </a:cubicBezTo>
                  <a:cubicBezTo>
                    <a:pt x="9000" y="6772"/>
                    <a:pt x="8980" y="6755"/>
                    <a:pt x="8959" y="6739"/>
                  </a:cubicBezTo>
                  <a:lnTo>
                    <a:pt x="8957" y="6737"/>
                  </a:lnTo>
                  <a:lnTo>
                    <a:pt x="8957" y="6736"/>
                  </a:lnTo>
                  <a:cubicBezTo>
                    <a:pt x="8731" y="6551"/>
                    <a:pt x="8504" y="6366"/>
                    <a:pt x="8278" y="6186"/>
                  </a:cubicBezTo>
                  <a:lnTo>
                    <a:pt x="8278" y="6184"/>
                  </a:lnTo>
                  <a:cubicBezTo>
                    <a:pt x="8149" y="6079"/>
                    <a:pt x="8020" y="5976"/>
                    <a:pt x="7889" y="5873"/>
                  </a:cubicBezTo>
                  <a:cubicBezTo>
                    <a:pt x="7534" y="5589"/>
                    <a:pt x="7179" y="5307"/>
                    <a:pt x="6816" y="5030"/>
                  </a:cubicBezTo>
                  <a:lnTo>
                    <a:pt x="6816" y="5027"/>
                  </a:lnTo>
                  <a:cubicBezTo>
                    <a:pt x="6483" y="4770"/>
                    <a:pt x="6147" y="4516"/>
                    <a:pt x="5806" y="4265"/>
                  </a:cubicBezTo>
                  <a:cubicBezTo>
                    <a:pt x="5718" y="4199"/>
                    <a:pt x="5631" y="4135"/>
                    <a:pt x="5539" y="4070"/>
                  </a:cubicBezTo>
                  <a:cubicBezTo>
                    <a:pt x="5496" y="4037"/>
                    <a:pt x="5452" y="4006"/>
                    <a:pt x="5406" y="3974"/>
                  </a:cubicBezTo>
                  <a:lnTo>
                    <a:pt x="5406" y="3973"/>
                  </a:lnTo>
                  <a:cubicBezTo>
                    <a:pt x="5086" y="3742"/>
                    <a:pt x="4761" y="3515"/>
                    <a:pt x="4434" y="3293"/>
                  </a:cubicBezTo>
                  <a:cubicBezTo>
                    <a:pt x="4157" y="3106"/>
                    <a:pt x="3878" y="2921"/>
                    <a:pt x="3598" y="2741"/>
                  </a:cubicBezTo>
                  <a:cubicBezTo>
                    <a:pt x="3491" y="2674"/>
                    <a:pt x="3382" y="2604"/>
                    <a:pt x="3274" y="2538"/>
                  </a:cubicBezTo>
                  <a:cubicBezTo>
                    <a:pt x="3158" y="2465"/>
                    <a:pt x="3039" y="2395"/>
                    <a:pt x="2920" y="2330"/>
                  </a:cubicBezTo>
                  <a:cubicBezTo>
                    <a:pt x="2809" y="2269"/>
                    <a:pt x="2695" y="2210"/>
                    <a:pt x="2584" y="2151"/>
                  </a:cubicBezTo>
                  <a:cubicBezTo>
                    <a:pt x="2220" y="1963"/>
                    <a:pt x="1848" y="1787"/>
                    <a:pt x="1489" y="1593"/>
                  </a:cubicBezTo>
                  <a:lnTo>
                    <a:pt x="1489" y="1592"/>
                  </a:lnTo>
                  <a:cubicBezTo>
                    <a:pt x="1332" y="1507"/>
                    <a:pt x="1178" y="1421"/>
                    <a:pt x="1027" y="1328"/>
                  </a:cubicBezTo>
                  <a:cubicBezTo>
                    <a:pt x="927" y="1268"/>
                    <a:pt x="827" y="1201"/>
                    <a:pt x="729" y="1133"/>
                  </a:cubicBezTo>
                  <a:lnTo>
                    <a:pt x="729" y="1132"/>
                  </a:lnTo>
                  <a:cubicBezTo>
                    <a:pt x="629" y="1063"/>
                    <a:pt x="531" y="990"/>
                    <a:pt x="442" y="910"/>
                  </a:cubicBezTo>
                  <a:cubicBezTo>
                    <a:pt x="407" y="875"/>
                    <a:pt x="371" y="841"/>
                    <a:pt x="335" y="805"/>
                  </a:cubicBezTo>
                  <a:cubicBezTo>
                    <a:pt x="242" y="711"/>
                    <a:pt x="98" y="570"/>
                    <a:pt x="100" y="427"/>
                  </a:cubicBezTo>
                  <a:cubicBezTo>
                    <a:pt x="100" y="404"/>
                    <a:pt x="103" y="382"/>
                    <a:pt x="110" y="362"/>
                  </a:cubicBezTo>
                  <a:cubicBezTo>
                    <a:pt x="137" y="273"/>
                    <a:pt x="217" y="215"/>
                    <a:pt x="316" y="173"/>
                  </a:cubicBezTo>
                  <a:cubicBezTo>
                    <a:pt x="452" y="116"/>
                    <a:pt x="630" y="97"/>
                    <a:pt x="745" y="90"/>
                  </a:cubicBezTo>
                  <a:cubicBezTo>
                    <a:pt x="759" y="89"/>
                    <a:pt x="772" y="87"/>
                    <a:pt x="782" y="87"/>
                  </a:cubicBezTo>
                  <a:cubicBezTo>
                    <a:pt x="837" y="84"/>
                    <a:pt x="893" y="83"/>
                    <a:pt x="947" y="83"/>
                  </a:cubicBezTo>
                  <a:cubicBezTo>
                    <a:pt x="1509" y="83"/>
                    <a:pt x="2046" y="238"/>
                    <a:pt x="2568" y="445"/>
                  </a:cubicBezTo>
                  <a:lnTo>
                    <a:pt x="2568" y="447"/>
                  </a:lnTo>
                  <a:cubicBezTo>
                    <a:pt x="2609" y="461"/>
                    <a:pt x="2651" y="480"/>
                    <a:pt x="2693" y="497"/>
                  </a:cubicBezTo>
                  <a:cubicBezTo>
                    <a:pt x="2766" y="529"/>
                    <a:pt x="2840" y="559"/>
                    <a:pt x="2916" y="593"/>
                  </a:cubicBezTo>
                  <a:cubicBezTo>
                    <a:pt x="2946" y="605"/>
                    <a:pt x="2979" y="619"/>
                    <a:pt x="3011" y="633"/>
                  </a:cubicBezTo>
                  <a:cubicBezTo>
                    <a:pt x="3145" y="691"/>
                    <a:pt x="3277" y="752"/>
                    <a:pt x="3411" y="812"/>
                  </a:cubicBezTo>
                  <a:lnTo>
                    <a:pt x="3647" y="920"/>
                  </a:lnTo>
                  <a:cubicBezTo>
                    <a:pt x="3747" y="967"/>
                    <a:pt x="3849" y="1013"/>
                    <a:pt x="3950" y="1056"/>
                  </a:cubicBezTo>
                  <a:cubicBezTo>
                    <a:pt x="3980" y="1069"/>
                    <a:pt x="4008" y="1082"/>
                    <a:pt x="4040" y="1095"/>
                  </a:cubicBezTo>
                  <a:cubicBezTo>
                    <a:pt x="4536" y="1304"/>
                    <a:pt x="5033" y="1515"/>
                    <a:pt x="5530" y="1725"/>
                  </a:cubicBezTo>
                  <a:lnTo>
                    <a:pt x="5632" y="1768"/>
                  </a:lnTo>
                  <a:cubicBezTo>
                    <a:pt x="5820" y="1847"/>
                    <a:pt x="6008" y="1927"/>
                    <a:pt x="6198" y="2006"/>
                  </a:cubicBezTo>
                  <a:cubicBezTo>
                    <a:pt x="6263" y="2033"/>
                    <a:pt x="6327" y="2062"/>
                    <a:pt x="6392" y="2088"/>
                  </a:cubicBezTo>
                  <a:cubicBezTo>
                    <a:pt x="6558" y="2158"/>
                    <a:pt x="6724" y="2228"/>
                    <a:pt x="6892" y="2300"/>
                  </a:cubicBezTo>
                  <a:cubicBezTo>
                    <a:pt x="6936" y="2320"/>
                    <a:pt x="6981" y="2337"/>
                    <a:pt x="7028" y="2357"/>
                  </a:cubicBezTo>
                  <a:cubicBezTo>
                    <a:pt x="7151" y="2409"/>
                    <a:pt x="7279" y="2463"/>
                    <a:pt x="7402" y="2515"/>
                  </a:cubicBezTo>
                  <a:cubicBezTo>
                    <a:pt x="7452" y="2537"/>
                    <a:pt x="7500" y="2557"/>
                    <a:pt x="7548" y="2578"/>
                  </a:cubicBezTo>
                  <a:cubicBezTo>
                    <a:pt x="7580" y="2590"/>
                    <a:pt x="7610" y="2604"/>
                    <a:pt x="7643" y="2617"/>
                  </a:cubicBezTo>
                  <a:cubicBezTo>
                    <a:pt x="7782" y="2676"/>
                    <a:pt x="7922" y="2736"/>
                    <a:pt x="8061" y="2793"/>
                  </a:cubicBezTo>
                  <a:cubicBezTo>
                    <a:pt x="8133" y="2823"/>
                    <a:pt x="8203" y="2852"/>
                    <a:pt x="8275" y="2881"/>
                  </a:cubicBezTo>
                  <a:cubicBezTo>
                    <a:pt x="8592" y="3010"/>
                    <a:pt x="8913" y="3130"/>
                    <a:pt x="9240" y="3232"/>
                  </a:cubicBezTo>
                  <a:cubicBezTo>
                    <a:pt x="9263" y="3239"/>
                    <a:pt x="9285" y="3246"/>
                    <a:pt x="9307" y="3253"/>
                  </a:cubicBezTo>
                  <a:cubicBezTo>
                    <a:pt x="9310" y="3255"/>
                    <a:pt x="9314" y="3255"/>
                    <a:pt x="9317" y="3256"/>
                  </a:cubicBezTo>
                  <a:cubicBezTo>
                    <a:pt x="9976" y="3457"/>
                    <a:pt x="10650" y="3593"/>
                    <a:pt x="11315" y="3775"/>
                  </a:cubicBezTo>
                  <a:cubicBezTo>
                    <a:pt x="12344" y="4056"/>
                    <a:pt x="13342" y="4427"/>
                    <a:pt x="14295" y="4896"/>
                  </a:cubicBezTo>
                  <a:lnTo>
                    <a:pt x="14296" y="4896"/>
                  </a:lnTo>
                  <a:cubicBezTo>
                    <a:pt x="14391" y="4944"/>
                    <a:pt x="14490" y="4990"/>
                    <a:pt x="14583" y="5040"/>
                  </a:cubicBezTo>
                  <a:lnTo>
                    <a:pt x="14591" y="5003"/>
                  </a:lnTo>
                  <a:cubicBezTo>
                    <a:pt x="14545" y="4977"/>
                    <a:pt x="14498" y="4952"/>
                    <a:pt x="14451" y="4930"/>
                  </a:cubicBezTo>
                  <a:cubicBezTo>
                    <a:pt x="13584" y="4486"/>
                    <a:pt x="12677" y="4123"/>
                    <a:pt x="11751" y="3849"/>
                  </a:cubicBezTo>
                  <a:cubicBezTo>
                    <a:pt x="11096" y="3647"/>
                    <a:pt x="10429" y="3504"/>
                    <a:pt x="9770" y="3325"/>
                  </a:cubicBezTo>
                  <a:cubicBezTo>
                    <a:pt x="9625" y="3285"/>
                    <a:pt x="9482" y="3243"/>
                    <a:pt x="9340" y="3197"/>
                  </a:cubicBezTo>
                  <a:cubicBezTo>
                    <a:pt x="9280" y="3177"/>
                    <a:pt x="9218" y="3160"/>
                    <a:pt x="9158" y="3138"/>
                  </a:cubicBezTo>
                  <a:cubicBezTo>
                    <a:pt x="8805" y="3020"/>
                    <a:pt x="8457" y="2885"/>
                    <a:pt x="8113" y="2744"/>
                  </a:cubicBezTo>
                  <a:cubicBezTo>
                    <a:pt x="8110" y="2744"/>
                    <a:pt x="8107" y="2741"/>
                    <a:pt x="8106" y="2740"/>
                  </a:cubicBezTo>
                  <a:cubicBezTo>
                    <a:pt x="7990" y="2691"/>
                    <a:pt x="7871" y="2644"/>
                    <a:pt x="7753" y="2594"/>
                  </a:cubicBezTo>
                  <a:cubicBezTo>
                    <a:pt x="7666" y="2558"/>
                    <a:pt x="7576" y="2518"/>
                    <a:pt x="7488" y="2482"/>
                  </a:cubicBezTo>
                  <a:lnTo>
                    <a:pt x="7488" y="2481"/>
                  </a:lnTo>
                  <a:cubicBezTo>
                    <a:pt x="7452" y="2466"/>
                    <a:pt x="7412" y="2451"/>
                    <a:pt x="7376" y="2433"/>
                  </a:cubicBezTo>
                  <a:cubicBezTo>
                    <a:pt x="7262" y="2386"/>
                    <a:pt x="7147" y="2337"/>
                    <a:pt x="7035" y="2289"/>
                  </a:cubicBezTo>
                  <a:lnTo>
                    <a:pt x="7035" y="2287"/>
                  </a:lnTo>
                  <a:cubicBezTo>
                    <a:pt x="7004" y="2274"/>
                    <a:pt x="6972" y="2261"/>
                    <a:pt x="6939" y="2247"/>
                  </a:cubicBezTo>
                  <a:cubicBezTo>
                    <a:pt x="6746" y="2167"/>
                    <a:pt x="6555" y="2085"/>
                    <a:pt x="6362" y="2002"/>
                  </a:cubicBezTo>
                  <a:lnTo>
                    <a:pt x="6362" y="2001"/>
                  </a:lnTo>
                  <a:cubicBezTo>
                    <a:pt x="6297" y="1975"/>
                    <a:pt x="6233" y="1949"/>
                    <a:pt x="6168" y="1920"/>
                  </a:cubicBezTo>
                  <a:cubicBezTo>
                    <a:pt x="5983" y="1841"/>
                    <a:pt x="5797" y="1763"/>
                    <a:pt x="5612" y="1684"/>
                  </a:cubicBezTo>
                  <a:cubicBezTo>
                    <a:pt x="5585" y="1671"/>
                    <a:pt x="5560" y="1659"/>
                    <a:pt x="5536" y="1649"/>
                  </a:cubicBezTo>
                  <a:cubicBezTo>
                    <a:pt x="5423" y="1602"/>
                    <a:pt x="5310" y="1556"/>
                    <a:pt x="5199" y="1507"/>
                  </a:cubicBezTo>
                  <a:cubicBezTo>
                    <a:pt x="5192" y="1505"/>
                    <a:pt x="5182" y="1502"/>
                    <a:pt x="5175" y="1497"/>
                  </a:cubicBezTo>
                  <a:cubicBezTo>
                    <a:pt x="4762" y="1323"/>
                    <a:pt x="4349" y="1148"/>
                    <a:pt x="3938" y="971"/>
                  </a:cubicBezTo>
                  <a:cubicBezTo>
                    <a:pt x="3914" y="961"/>
                    <a:pt x="3891" y="950"/>
                    <a:pt x="3868" y="941"/>
                  </a:cubicBezTo>
                  <a:cubicBezTo>
                    <a:pt x="3778" y="903"/>
                    <a:pt x="3689" y="863"/>
                    <a:pt x="3597" y="824"/>
                  </a:cubicBezTo>
                  <a:lnTo>
                    <a:pt x="3597" y="821"/>
                  </a:lnTo>
                  <a:cubicBezTo>
                    <a:pt x="3575" y="812"/>
                    <a:pt x="3553" y="802"/>
                    <a:pt x="3531" y="794"/>
                  </a:cubicBezTo>
                  <a:cubicBezTo>
                    <a:pt x="3499" y="778"/>
                    <a:pt x="3468" y="767"/>
                    <a:pt x="3438" y="749"/>
                  </a:cubicBezTo>
                  <a:lnTo>
                    <a:pt x="3174" y="630"/>
                  </a:lnTo>
                  <a:cubicBezTo>
                    <a:pt x="3145" y="617"/>
                    <a:pt x="3117" y="605"/>
                    <a:pt x="3087" y="590"/>
                  </a:cubicBezTo>
                  <a:cubicBezTo>
                    <a:pt x="3031" y="567"/>
                    <a:pt x="2975" y="540"/>
                    <a:pt x="2920" y="517"/>
                  </a:cubicBezTo>
                  <a:cubicBezTo>
                    <a:pt x="2915" y="514"/>
                    <a:pt x="2912" y="511"/>
                    <a:pt x="2908" y="510"/>
                  </a:cubicBezTo>
                  <a:cubicBezTo>
                    <a:pt x="2879" y="497"/>
                    <a:pt x="2850" y="486"/>
                    <a:pt x="2822" y="474"/>
                  </a:cubicBezTo>
                  <a:cubicBezTo>
                    <a:pt x="2750" y="443"/>
                    <a:pt x="2678" y="411"/>
                    <a:pt x="2604" y="381"/>
                  </a:cubicBezTo>
                  <a:lnTo>
                    <a:pt x="2523" y="349"/>
                  </a:lnTo>
                  <a:cubicBezTo>
                    <a:pt x="2022" y="150"/>
                    <a:pt x="1506" y="0"/>
                    <a:pt x="973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35"/>
            <p:cNvSpPr/>
            <p:nvPr/>
          </p:nvSpPr>
          <p:spPr>
            <a:xfrm>
              <a:off x="1684254" y="2873199"/>
              <a:ext cx="399579" cy="255085"/>
            </a:xfrm>
            <a:custGeom>
              <a:avLst/>
              <a:gdLst/>
              <a:ahLst/>
              <a:cxnLst/>
              <a:rect l="l" t="t" r="r" b="b"/>
              <a:pathLst>
                <a:path w="10478" h="6689" extrusionOk="0">
                  <a:moveTo>
                    <a:pt x="434" y="0"/>
                  </a:moveTo>
                  <a:cubicBezTo>
                    <a:pt x="346" y="0"/>
                    <a:pt x="259" y="12"/>
                    <a:pt x="182" y="43"/>
                  </a:cubicBezTo>
                  <a:cubicBezTo>
                    <a:pt x="180" y="43"/>
                    <a:pt x="177" y="44"/>
                    <a:pt x="176" y="46"/>
                  </a:cubicBezTo>
                  <a:cubicBezTo>
                    <a:pt x="68" y="89"/>
                    <a:pt x="10" y="152"/>
                    <a:pt x="2" y="239"/>
                  </a:cubicBezTo>
                  <a:lnTo>
                    <a:pt x="2" y="241"/>
                  </a:lnTo>
                  <a:lnTo>
                    <a:pt x="2" y="245"/>
                  </a:lnTo>
                  <a:cubicBezTo>
                    <a:pt x="1" y="258"/>
                    <a:pt x="2" y="272"/>
                    <a:pt x="4" y="287"/>
                  </a:cubicBezTo>
                  <a:lnTo>
                    <a:pt x="4" y="297"/>
                  </a:lnTo>
                  <a:cubicBezTo>
                    <a:pt x="5" y="301"/>
                    <a:pt x="5" y="304"/>
                    <a:pt x="5" y="310"/>
                  </a:cubicBezTo>
                  <a:cubicBezTo>
                    <a:pt x="10" y="322"/>
                    <a:pt x="11" y="337"/>
                    <a:pt x="17" y="351"/>
                  </a:cubicBezTo>
                  <a:cubicBezTo>
                    <a:pt x="18" y="353"/>
                    <a:pt x="18" y="354"/>
                    <a:pt x="18" y="358"/>
                  </a:cubicBezTo>
                  <a:cubicBezTo>
                    <a:pt x="20" y="363"/>
                    <a:pt x="22" y="373"/>
                    <a:pt x="25" y="380"/>
                  </a:cubicBezTo>
                  <a:cubicBezTo>
                    <a:pt x="131" y="675"/>
                    <a:pt x="450" y="834"/>
                    <a:pt x="758" y="963"/>
                  </a:cubicBezTo>
                  <a:cubicBezTo>
                    <a:pt x="911" y="1025"/>
                    <a:pt x="1059" y="1079"/>
                    <a:pt x="1179" y="1142"/>
                  </a:cubicBezTo>
                  <a:cubicBezTo>
                    <a:pt x="1324" y="1218"/>
                    <a:pt x="1471" y="1293"/>
                    <a:pt x="1616" y="1369"/>
                  </a:cubicBezTo>
                  <a:cubicBezTo>
                    <a:pt x="1674" y="1397"/>
                    <a:pt x="1728" y="1426"/>
                    <a:pt x="1781" y="1455"/>
                  </a:cubicBezTo>
                  <a:lnTo>
                    <a:pt x="1781" y="1456"/>
                  </a:lnTo>
                  <a:cubicBezTo>
                    <a:pt x="1946" y="1541"/>
                    <a:pt x="2109" y="1627"/>
                    <a:pt x="2274" y="1714"/>
                  </a:cubicBezTo>
                  <a:cubicBezTo>
                    <a:pt x="2490" y="1829"/>
                    <a:pt x="2705" y="1943"/>
                    <a:pt x="2920" y="2058"/>
                  </a:cubicBezTo>
                  <a:cubicBezTo>
                    <a:pt x="3171" y="2193"/>
                    <a:pt x="3421" y="2326"/>
                    <a:pt x="3671" y="2461"/>
                  </a:cubicBezTo>
                  <a:lnTo>
                    <a:pt x="3693" y="2472"/>
                  </a:lnTo>
                  <a:cubicBezTo>
                    <a:pt x="3987" y="2631"/>
                    <a:pt x="4281" y="2791"/>
                    <a:pt x="4574" y="2948"/>
                  </a:cubicBezTo>
                  <a:cubicBezTo>
                    <a:pt x="4590" y="2957"/>
                    <a:pt x="4606" y="2968"/>
                    <a:pt x="4625" y="2975"/>
                  </a:cubicBezTo>
                  <a:cubicBezTo>
                    <a:pt x="4660" y="2995"/>
                    <a:pt x="4692" y="3013"/>
                    <a:pt x="4728" y="3031"/>
                  </a:cubicBezTo>
                  <a:cubicBezTo>
                    <a:pt x="4748" y="3040"/>
                    <a:pt x="4764" y="3053"/>
                    <a:pt x="4784" y="3061"/>
                  </a:cubicBezTo>
                  <a:cubicBezTo>
                    <a:pt x="4789" y="3063"/>
                    <a:pt x="4795" y="3067"/>
                    <a:pt x="4799" y="3070"/>
                  </a:cubicBezTo>
                  <a:cubicBezTo>
                    <a:pt x="4891" y="3120"/>
                    <a:pt x="4983" y="3172"/>
                    <a:pt x="5069" y="3228"/>
                  </a:cubicBezTo>
                  <a:cubicBezTo>
                    <a:pt x="5172" y="3294"/>
                    <a:pt x="5272" y="3364"/>
                    <a:pt x="5370" y="3435"/>
                  </a:cubicBezTo>
                  <a:cubicBezTo>
                    <a:pt x="5937" y="3857"/>
                    <a:pt x="6408" y="4374"/>
                    <a:pt x="6916" y="4862"/>
                  </a:cubicBezTo>
                  <a:lnTo>
                    <a:pt x="6916" y="4863"/>
                  </a:lnTo>
                  <a:cubicBezTo>
                    <a:pt x="6918" y="4863"/>
                    <a:pt x="6918" y="4866"/>
                    <a:pt x="6918" y="4866"/>
                  </a:cubicBezTo>
                  <a:cubicBezTo>
                    <a:pt x="6982" y="4927"/>
                    <a:pt x="7048" y="4991"/>
                    <a:pt x="7117" y="5052"/>
                  </a:cubicBezTo>
                  <a:cubicBezTo>
                    <a:pt x="7214" y="5141"/>
                    <a:pt x="7315" y="5231"/>
                    <a:pt x="7419" y="5319"/>
                  </a:cubicBezTo>
                  <a:cubicBezTo>
                    <a:pt x="7465" y="5356"/>
                    <a:pt x="7513" y="5396"/>
                    <a:pt x="7561" y="5433"/>
                  </a:cubicBezTo>
                  <a:cubicBezTo>
                    <a:pt x="7778" y="5604"/>
                    <a:pt x="8007" y="5744"/>
                    <a:pt x="8246" y="5866"/>
                  </a:cubicBezTo>
                  <a:cubicBezTo>
                    <a:pt x="8387" y="5938"/>
                    <a:pt x="8532" y="6002"/>
                    <a:pt x="8679" y="6064"/>
                  </a:cubicBezTo>
                  <a:cubicBezTo>
                    <a:pt x="8726" y="6086"/>
                    <a:pt x="8775" y="6103"/>
                    <a:pt x="8824" y="6123"/>
                  </a:cubicBezTo>
                  <a:cubicBezTo>
                    <a:pt x="8973" y="6182"/>
                    <a:pt x="9119" y="6237"/>
                    <a:pt x="9270" y="6292"/>
                  </a:cubicBezTo>
                  <a:cubicBezTo>
                    <a:pt x="9283" y="6296"/>
                    <a:pt x="9295" y="6299"/>
                    <a:pt x="9306" y="6303"/>
                  </a:cubicBezTo>
                  <a:cubicBezTo>
                    <a:pt x="9533" y="6386"/>
                    <a:pt x="9763" y="6467"/>
                    <a:pt x="9993" y="6543"/>
                  </a:cubicBezTo>
                  <a:cubicBezTo>
                    <a:pt x="10148" y="6594"/>
                    <a:pt x="10302" y="6643"/>
                    <a:pt x="10456" y="6687"/>
                  </a:cubicBezTo>
                  <a:cubicBezTo>
                    <a:pt x="10458" y="6689"/>
                    <a:pt x="10459" y="6689"/>
                    <a:pt x="10464" y="6689"/>
                  </a:cubicBezTo>
                  <a:lnTo>
                    <a:pt x="10478" y="6624"/>
                  </a:lnTo>
                  <a:cubicBezTo>
                    <a:pt x="10468" y="6624"/>
                    <a:pt x="10458" y="6622"/>
                    <a:pt x="10449" y="6617"/>
                  </a:cubicBezTo>
                  <a:cubicBezTo>
                    <a:pt x="10294" y="6568"/>
                    <a:pt x="10141" y="6518"/>
                    <a:pt x="9979" y="6470"/>
                  </a:cubicBezTo>
                  <a:cubicBezTo>
                    <a:pt x="9794" y="6409"/>
                    <a:pt x="9611" y="6343"/>
                    <a:pt x="9427" y="6276"/>
                  </a:cubicBezTo>
                  <a:cubicBezTo>
                    <a:pt x="9390" y="6262"/>
                    <a:pt x="9349" y="6250"/>
                    <a:pt x="9311" y="6233"/>
                  </a:cubicBezTo>
                  <a:cubicBezTo>
                    <a:pt x="9112" y="6164"/>
                    <a:pt x="8919" y="6088"/>
                    <a:pt x="8726" y="6008"/>
                  </a:cubicBezTo>
                  <a:cubicBezTo>
                    <a:pt x="8712" y="6002"/>
                    <a:pt x="8701" y="6000"/>
                    <a:pt x="8688" y="5992"/>
                  </a:cubicBezTo>
                  <a:cubicBezTo>
                    <a:pt x="8539" y="5929"/>
                    <a:pt x="8395" y="5863"/>
                    <a:pt x="8254" y="5789"/>
                  </a:cubicBezTo>
                  <a:cubicBezTo>
                    <a:pt x="7991" y="5653"/>
                    <a:pt x="7742" y="5495"/>
                    <a:pt x="7507" y="5302"/>
                  </a:cubicBezTo>
                  <a:cubicBezTo>
                    <a:pt x="7482" y="5283"/>
                    <a:pt x="7455" y="5259"/>
                    <a:pt x="7432" y="5237"/>
                  </a:cubicBezTo>
                  <a:cubicBezTo>
                    <a:pt x="7326" y="5150"/>
                    <a:pt x="7224" y="5055"/>
                    <a:pt x="7124" y="4958"/>
                  </a:cubicBezTo>
                  <a:cubicBezTo>
                    <a:pt x="6981" y="4820"/>
                    <a:pt x="6839" y="4675"/>
                    <a:pt x="6701" y="4530"/>
                  </a:cubicBezTo>
                  <a:cubicBezTo>
                    <a:pt x="6701" y="4530"/>
                    <a:pt x="6701" y="4528"/>
                    <a:pt x="6698" y="4528"/>
                  </a:cubicBezTo>
                  <a:cubicBezTo>
                    <a:pt x="6698" y="4528"/>
                    <a:pt x="6698" y="4526"/>
                    <a:pt x="6697" y="4526"/>
                  </a:cubicBezTo>
                  <a:cubicBezTo>
                    <a:pt x="6697" y="4526"/>
                    <a:pt x="6697" y="4525"/>
                    <a:pt x="6696" y="4525"/>
                  </a:cubicBezTo>
                  <a:cubicBezTo>
                    <a:pt x="6696" y="4525"/>
                    <a:pt x="6696" y="4523"/>
                    <a:pt x="6694" y="4523"/>
                  </a:cubicBezTo>
                  <a:cubicBezTo>
                    <a:pt x="6694" y="4523"/>
                    <a:pt x="6694" y="4522"/>
                    <a:pt x="6691" y="4522"/>
                  </a:cubicBezTo>
                  <a:cubicBezTo>
                    <a:pt x="6511" y="4331"/>
                    <a:pt x="6330" y="4139"/>
                    <a:pt x="6139" y="3959"/>
                  </a:cubicBezTo>
                  <a:cubicBezTo>
                    <a:pt x="5902" y="3729"/>
                    <a:pt x="5655" y="3529"/>
                    <a:pt x="5390" y="3349"/>
                  </a:cubicBezTo>
                  <a:cubicBezTo>
                    <a:pt x="5292" y="3282"/>
                    <a:pt x="5196" y="3220"/>
                    <a:pt x="5096" y="3157"/>
                  </a:cubicBezTo>
                  <a:cubicBezTo>
                    <a:pt x="5006" y="3106"/>
                    <a:pt x="4917" y="3054"/>
                    <a:pt x="4824" y="3004"/>
                  </a:cubicBezTo>
                  <a:cubicBezTo>
                    <a:pt x="4797" y="2988"/>
                    <a:pt x="4768" y="2971"/>
                    <a:pt x="4739" y="2957"/>
                  </a:cubicBezTo>
                  <a:cubicBezTo>
                    <a:pt x="4721" y="2947"/>
                    <a:pt x="4703" y="2935"/>
                    <a:pt x="4683" y="2927"/>
                  </a:cubicBezTo>
                  <a:cubicBezTo>
                    <a:pt x="4663" y="2918"/>
                    <a:pt x="4647" y="2907"/>
                    <a:pt x="4627" y="2898"/>
                  </a:cubicBezTo>
                  <a:cubicBezTo>
                    <a:pt x="4589" y="2877"/>
                    <a:pt x="4549" y="2856"/>
                    <a:pt x="4510" y="2838"/>
                  </a:cubicBezTo>
                  <a:lnTo>
                    <a:pt x="4510" y="2835"/>
                  </a:lnTo>
                  <a:cubicBezTo>
                    <a:pt x="4202" y="2676"/>
                    <a:pt x="3888" y="2517"/>
                    <a:pt x="3578" y="2355"/>
                  </a:cubicBezTo>
                  <a:cubicBezTo>
                    <a:pt x="3574" y="2353"/>
                    <a:pt x="3573" y="2352"/>
                    <a:pt x="3571" y="2352"/>
                  </a:cubicBezTo>
                  <a:cubicBezTo>
                    <a:pt x="3342" y="2233"/>
                    <a:pt x="3114" y="2115"/>
                    <a:pt x="2886" y="1994"/>
                  </a:cubicBezTo>
                  <a:cubicBezTo>
                    <a:pt x="2860" y="1979"/>
                    <a:pt x="2832" y="1965"/>
                    <a:pt x="2804" y="1951"/>
                  </a:cubicBezTo>
                  <a:cubicBezTo>
                    <a:pt x="2619" y="1852"/>
                    <a:pt x="2435" y="1750"/>
                    <a:pt x="2251" y="1645"/>
                  </a:cubicBezTo>
                  <a:cubicBezTo>
                    <a:pt x="2095" y="1558"/>
                    <a:pt x="1937" y="1471"/>
                    <a:pt x="1780" y="1385"/>
                  </a:cubicBezTo>
                  <a:cubicBezTo>
                    <a:pt x="1717" y="1349"/>
                    <a:pt x="1656" y="1316"/>
                    <a:pt x="1593" y="1284"/>
                  </a:cubicBezTo>
                  <a:cubicBezTo>
                    <a:pt x="1370" y="1164"/>
                    <a:pt x="1142" y="1049"/>
                    <a:pt x="911" y="946"/>
                  </a:cubicBezTo>
                  <a:cubicBezTo>
                    <a:pt x="849" y="917"/>
                    <a:pt x="769" y="889"/>
                    <a:pt x="686" y="853"/>
                  </a:cubicBezTo>
                  <a:cubicBezTo>
                    <a:pt x="441" y="750"/>
                    <a:pt x="149" y="611"/>
                    <a:pt x="91" y="380"/>
                  </a:cubicBezTo>
                  <a:cubicBezTo>
                    <a:pt x="54" y="225"/>
                    <a:pt x="113" y="143"/>
                    <a:pt x="212" y="102"/>
                  </a:cubicBezTo>
                  <a:cubicBezTo>
                    <a:pt x="274" y="75"/>
                    <a:pt x="353" y="65"/>
                    <a:pt x="433" y="65"/>
                  </a:cubicBezTo>
                  <a:cubicBezTo>
                    <a:pt x="527" y="65"/>
                    <a:pt x="623" y="78"/>
                    <a:pt x="696" y="93"/>
                  </a:cubicBezTo>
                  <a:cubicBezTo>
                    <a:pt x="713" y="95"/>
                    <a:pt x="729" y="97"/>
                    <a:pt x="743" y="102"/>
                  </a:cubicBezTo>
                  <a:cubicBezTo>
                    <a:pt x="753" y="103"/>
                    <a:pt x="762" y="108"/>
                    <a:pt x="769" y="109"/>
                  </a:cubicBezTo>
                  <a:cubicBezTo>
                    <a:pt x="1244" y="232"/>
                    <a:pt x="1714" y="482"/>
                    <a:pt x="2168" y="727"/>
                  </a:cubicBezTo>
                  <a:cubicBezTo>
                    <a:pt x="2287" y="793"/>
                    <a:pt x="2403" y="854"/>
                    <a:pt x="2519" y="914"/>
                  </a:cubicBezTo>
                  <a:lnTo>
                    <a:pt x="2519" y="917"/>
                  </a:lnTo>
                  <a:cubicBezTo>
                    <a:pt x="2624" y="970"/>
                    <a:pt x="2726" y="1020"/>
                    <a:pt x="2826" y="1071"/>
                  </a:cubicBezTo>
                  <a:cubicBezTo>
                    <a:pt x="2830" y="1072"/>
                    <a:pt x="2834" y="1073"/>
                    <a:pt x="2838" y="1073"/>
                  </a:cubicBezTo>
                  <a:cubicBezTo>
                    <a:pt x="2864" y="1073"/>
                    <a:pt x="2885" y="1034"/>
                    <a:pt x="2855" y="1020"/>
                  </a:cubicBezTo>
                  <a:cubicBezTo>
                    <a:pt x="2734" y="963"/>
                    <a:pt x="2617" y="903"/>
                    <a:pt x="2496" y="841"/>
                  </a:cubicBezTo>
                  <a:lnTo>
                    <a:pt x="2496" y="840"/>
                  </a:lnTo>
                  <a:cubicBezTo>
                    <a:pt x="2389" y="785"/>
                    <a:pt x="2280" y="731"/>
                    <a:pt x="2172" y="675"/>
                  </a:cubicBezTo>
                  <a:lnTo>
                    <a:pt x="2172" y="674"/>
                  </a:lnTo>
                  <a:cubicBezTo>
                    <a:pt x="1761" y="462"/>
                    <a:pt x="1344" y="248"/>
                    <a:pt x="914" y="96"/>
                  </a:cubicBezTo>
                  <a:cubicBezTo>
                    <a:pt x="858" y="76"/>
                    <a:pt x="798" y="57"/>
                    <a:pt x="733" y="43"/>
                  </a:cubicBezTo>
                  <a:lnTo>
                    <a:pt x="733" y="40"/>
                  </a:lnTo>
                  <a:cubicBezTo>
                    <a:pt x="712" y="36"/>
                    <a:pt x="689" y="30"/>
                    <a:pt x="667" y="24"/>
                  </a:cubicBezTo>
                  <a:cubicBezTo>
                    <a:pt x="591" y="10"/>
                    <a:pt x="512" y="0"/>
                    <a:pt x="434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35"/>
            <p:cNvSpPr/>
            <p:nvPr/>
          </p:nvSpPr>
          <p:spPr>
            <a:xfrm>
              <a:off x="1824777" y="2928722"/>
              <a:ext cx="282008" cy="105825"/>
            </a:xfrm>
            <a:custGeom>
              <a:avLst/>
              <a:gdLst/>
              <a:ahLst/>
              <a:cxnLst/>
              <a:rect l="l" t="t" r="r" b="b"/>
              <a:pathLst>
                <a:path w="7395" h="2775" extrusionOk="0">
                  <a:moveTo>
                    <a:pt x="25" y="0"/>
                  </a:moveTo>
                  <a:cubicBezTo>
                    <a:pt x="12" y="0"/>
                    <a:pt x="0" y="21"/>
                    <a:pt x="17" y="27"/>
                  </a:cubicBezTo>
                  <a:cubicBezTo>
                    <a:pt x="227" y="123"/>
                    <a:pt x="439" y="221"/>
                    <a:pt x="653" y="314"/>
                  </a:cubicBezTo>
                  <a:cubicBezTo>
                    <a:pt x="822" y="389"/>
                    <a:pt x="994" y="462"/>
                    <a:pt x="1166" y="536"/>
                  </a:cubicBezTo>
                  <a:cubicBezTo>
                    <a:pt x="1274" y="582"/>
                    <a:pt x="1385" y="629"/>
                    <a:pt x="1494" y="672"/>
                  </a:cubicBezTo>
                  <a:lnTo>
                    <a:pt x="1494" y="674"/>
                  </a:lnTo>
                  <a:cubicBezTo>
                    <a:pt x="1509" y="681"/>
                    <a:pt x="1527" y="688"/>
                    <a:pt x="1544" y="695"/>
                  </a:cubicBezTo>
                  <a:cubicBezTo>
                    <a:pt x="1918" y="849"/>
                    <a:pt x="2297" y="998"/>
                    <a:pt x="2677" y="1138"/>
                  </a:cubicBezTo>
                  <a:cubicBezTo>
                    <a:pt x="2678" y="1140"/>
                    <a:pt x="2681" y="1140"/>
                    <a:pt x="2682" y="1140"/>
                  </a:cubicBezTo>
                  <a:cubicBezTo>
                    <a:pt x="2684" y="1140"/>
                    <a:pt x="2684" y="1141"/>
                    <a:pt x="2684" y="1141"/>
                  </a:cubicBezTo>
                  <a:cubicBezTo>
                    <a:pt x="3151" y="1314"/>
                    <a:pt x="3621" y="1479"/>
                    <a:pt x="4094" y="1633"/>
                  </a:cubicBezTo>
                  <a:cubicBezTo>
                    <a:pt x="4164" y="1656"/>
                    <a:pt x="4233" y="1678"/>
                    <a:pt x="4303" y="1700"/>
                  </a:cubicBezTo>
                  <a:cubicBezTo>
                    <a:pt x="4384" y="1729"/>
                    <a:pt x="4467" y="1754"/>
                    <a:pt x="4547" y="1779"/>
                  </a:cubicBezTo>
                  <a:cubicBezTo>
                    <a:pt x="4583" y="1790"/>
                    <a:pt x="4619" y="1802"/>
                    <a:pt x="4655" y="1812"/>
                  </a:cubicBezTo>
                  <a:cubicBezTo>
                    <a:pt x="4716" y="1830"/>
                    <a:pt x="4776" y="1849"/>
                    <a:pt x="4838" y="1866"/>
                  </a:cubicBezTo>
                  <a:cubicBezTo>
                    <a:pt x="4977" y="1906"/>
                    <a:pt x="5117" y="1945"/>
                    <a:pt x="5256" y="1984"/>
                  </a:cubicBezTo>
                  <a:cubicBezTo>
                    <a:pt x="5363" y="2010"/>
                    <a:pt x="5469" y="2038"/>
                    <a:pt x="5573" y="2070"/>
                  </a:cubicBezTo>
                  <a:cubicBezTo>
                    <a:pt x="5662" y="2093"/>
                    <a:pt x="5749" y="2117"/>
                    <a:pt x="5837" y="2143"/>
                  </a:cubicBezTo>
                  <a:cubicBezTo>
                    <a:pt x="5907" y="2163"/>
                    <a:pt x="5977" y="2184"/>
                    <a:pt x="6045" y="2206"/>
                  </a:cubicBezTo>
                  <a:cubicBezTo>
                    <a:pt x="6112" y="2225"/>
                    <a:pt x="6178" y="2246"/>
                    <a:pt x="6244" y="2270"/>
                  </a:cubicBezTo>
                  <a:cubicBezTo>
                    <a:pt x="6244" y="2270"/>
                    <a:pt x="6245" y="2269"/>
                    <a:pt x="6245" y="2269"/>
                  </a:cubicBezTo>
                  <a:cubicBezTo>
                    <a:pt x="6246" y="2269"/>
                    <a:pt x="6248" y="2271"/>
                    <a:pt x="6250" y="2272"/>
                  </a:cubicBezTo>
                  <a:cubicBezTo>
                    <a:pt x="6364" y="2309"/>
                    <a:pt x="6479" y="2349"/>
                    <a:pt x="6591" y="2394"/>
                  </a:cubicBezTo>
                  <a:cubicBezTo>
                    <a:pt x="6651" y="2417"/>
                    <a:pt x="6711" y="2442"/>
                    <a:pt x="6770" y="2467"/>
                  </a:cubicBezTo>
                  <a:cubicBezTo>
                    <a:pt x="6826" y="2488"/>
                    <a:pt x="6880" y="2514"/>
                    <a:pt x="6933" y="2538"/>
                  </a:cubicBezTo>
                  <a:cubicBezTo>
                    <a:pt x="7084" y="2610"/>
                    <a:pt x="7231" y="2689"/>
                    <a:pt x="7370" y="2775"/>
                  </a:cubicBezTo>
                  <a:lnTo>
                    <a:pt x="7391" y="2700"/>
                  </a:lnTo>
                  <a:lnTo>
                    <a:pt x="7395" y="2683"/>
                  </a:lnTo>
                  <a:cubicBezTo>
                    <a:pt x="7389" y="2679"/>
                    <a:pt x="7379" y="2673"/>
                    <a:pt x="7375" y="2669"/>
                  </a:cubicBezTo>
                  <a:cubicBezTo>
                    <a:pt x="7319" y="2637"/>
                    <a:pt x="7262" y="2603"/>
                    <a:pt x="7203" y="2573"/>
                  </a:cubicBezTo>
                  <a:cubicBezTo>
                    <a:pt x="7038" y="2485"/>
                    <a:pt x="6867" y="2408"/>
                    <a:pt x="6694" y="2342"/>
                  </a:cubicBezTo>
                  <a:cubicBezTo>
                    <a:pt x="6648" y="2323"/>
                    <a:pt x="6604" y="2308"/>
                    <a:pt x="6558" y="2292"/>
                  </a:cubicBezTo>
                  <a:cubicBezTo>
                    <a:pt x="6337" y="2213"/>
                    <a:pt x="6111" y="2144"/>
                    <a:pt x="5886" y="2081"/>
                  </a:cubicBezTo>
                  <a:cubicBezTo>
                    <a:pt x="5884" y="2081"/>
                    <a:pt x="5881" y="2080"/>
                    <a:pt x="5880" y="2080"/>
                  </a:cubicBezTo>
                  <a:lnTo>
                    <a:pt x="5864" y="2074"/>
                  </a:lnTo>
                  <a:cubicBezTo>
                    <a:pt x="5863" y="2074"/>
                    <a:pt x="5858" y="2073"/>
                    <a:pt x="5857" y="2073"/>
                  </a:cubicBezTo>
                  <a:lnTo>
                    <a:pt x="5841" y="2067"/>
                  </a:lnTo>
                  <a:cubicBezTo>
                    <a:pt x="5752" y="2044"/>
                    <a:pt x="5666" y="2021"/>
                    <a:pt x="5579" y="1998"/>
                  </a:cubicBezTo>
                  <a:lnTo>
                    <a:pt x="5262" y="1912"/>
                  </a:lnTo>
                  <a:lnTo>
                    <a:pt x="5262" y="1909"/>
                  </a:lnTo>
                  <a:cubicBezTo>
                    <a:pt x="5172" y="1886"/>
                    <a:pt x="5084" y="1862"/>
                    <a:pt x="4997" y="1836"/>
                  </a:cubicBezTo>
                  <a:cubicBezTo>
                    <a:pt x="4947" y="1822"/>
                    <a:pt x="4895" y="1806"/>
                    <a:pt x="4845" y="1790"/>
                  </a:cubicBezTo>
                  <a:cubicBezTo>
                    <a:pt x="4788" y="1773"/>
                    <a:pt x="4730" y="1757"/>
                    <a:pt x="4675" y="1737"/>
                  </a:cubicBezTo>
                  <a:cubicBezTo>
                    <a:pt x="4554" y="1706"/>
                    <a:pt x="4437" y="1668"/>
                    <a:pt x="4318" y="1630"/>
                  </a:cubicBezTo>
                  <a:cubicBezTo>
                    <a:pt x="4246" y="1608"/>
                    <a:pt x="4176" y="1585"/>
                    <a:pt x="4104" y="1562"/>
                  </a:cubicBezTo>
                  <a:cubicBezTo>
                    <a:pt x="3968" y="1521"/>
                    <a:pt x="3836" y="1476"/>
                    <a:pt x="3700" y="1432"/>
                  </a:cubicBezTo>
                  <a:lnTo>
                    <a:pt x="3479" y="1356"/>
                  </a:lnTo>
                  <a:lnTo>
                    <a:pt x="3478" y="1355"/>
                  </a:lnTo>
                  <a:cubicBezTo>
                    <a:pt x="2834" y="1138"/>
                    <a:pt x="2198" y="902"/>
                    <a:pt x="1567" y="651"/>
                  </a:cubicBezTo>
                  <a:cubicBezTo>
                    <a:pt x="1527" y="637"/>
                    <a:pt x="1486" y="618"/>
                    <a:pt x="1445" y="601"/>
                  </a:cubicBezTo>
                  <a:cubicBezTo>
                    <a:pt x="1338" y="559"/>
                    <a:pt x="1233" y="516"/>
                    <a:pt x="1126" y="472"/>
                  </a:cubicBezTo>
                  <a:lnTo>
                    <a:pt x="1126" y="469"/>
                  </a:lnTo>
                  <a:cubicBezTo>
                    <a:pt x="973" y="409"/>
                    <a:pt x="825" y="346"/>
                    <a:pt x="674" y="281"/>
                  </a:cubicBezTo>
                  <a:cubicBezTo>
                    <a:pt x="459" y="189"/>
                    <a:pt x="244" y="96"/>
                    <a:pt x="31" y="2"/>
                  </a:cubicBezTo>
                  <a:cubicBezTo>
                    <a:pt x="29" y="1"/>
                    <a:pt x="27" y="0"/>
                    <a:pt x="25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35"/>
            <p:cNvSpPr/>
            <p:nvPr/>
          </p:nvSpPr>
          <p:spPr>
            <a:xfrm>
              <a:off x="1980401" y="3020052"/>
              <a:ext cx="120545" cy="88931"/>
            </a:xfrm>
            <a:custGeom>
              <a:avLst/>
              <a:gdLst/>
              <a:ahLst/>
              <a:cxnLst/>
              <a:rect l="l" t="t" r="r" b="b"/>
              <a:pathLst>
                <a:path w="3161" h="2332" extrusionOk="0">
                  <a:moveTo>
                    <a:pt x="478" y="1"/>
                  </a:moveTo>
                  <a:cubicBezTo>
                    <a:pt x="465" y="1"/>
                    <a:pt x="453" y="1"/>
                    <a:pt x="440" y="2"/>
                  </a:cubicBezTo>
                  <a:cubicBezTo>
                    <a:pt x="307" y="2"/>
                    <a:pt x="182" y="22"/>
                    <a:pt x="101" y="73"/>
                  </a:cubicBezTo>
                  <a:cubicBezTo>
                    <a:pt x="50" y="106"/>
                    <a:pt x="17" y="149"/>
                    <a:pt x="10" y="208"/>
                  </a:cubicBezTo>
                  <a:cubicBezTo>
                    <a:pt x="0" y="264"/>
                    <a:pt x="15" y="334"/>
                    <a:pt x="58" y="417"/>
                  </a:cubicBezTo>
                  <a:cubicBezTo>
                    <a:pt x="139" y="576"/>
                    <a:pt x="277" y="718"/>
                    <a:pt x="442" y="843"/>
                  </a:cubicBezTo>
                  <a:cubicBezTo>
                    <a:pt x="442" y="843"/>
                    <a:pt x="442" y="844"/>
                    <a:pt x="443" y="844"/>
                  </a:cubicBezTo>
                  <a:lnTo>
                    <a:pt x="443" y="846"/>
                  </a:lnTo>
                  <a:cubicBezTo>
                    <a:pt x="499" y="887"/>
                    <a:pt x="558" y="929"/>
                    <a:pt x="621" y="968"/>
                  </a:cubicBezTo>
                  <a:cubicBezTo>
                    <a:pt x="763" y="1059"/>
                    <a:pt x="915" y="1142"/>
                    <a:pt x="1058" y="1221"/>
                  </a:cubicBezTo>
                  <a:cubicBezTo>
                    <a:pt x="1175" y="1284"/>
                    <a:pt x="1287" y="1346"/>
                    <a:pt x="1383" y="1405"/>
                  </a:cubicBezTo>
                  <a:cubicBezTo>
                    <a:pt x="1386" y="1406"/>
                    <a:pt x="1389" y="1408"/>
                    <a:pt x="1390" y="1408"/>
                  </a:cubicBezTo>
                  <a:cubicBezTo>
                    <a:pt x="1476" y="1461"/>
                    <a:pt x="1561" y="1514"/>
                    <a:pt x="1646" y="1568"/>
                  </a:cubicBezTo>
                  <a:lnTo>
                    <a:pt x="1646" y="1569"/>
                  </a:lnTo>
                  <a:cubicBezTo>
                    <a:pt x="1816" y="1677"/>
                    <a:pt x="1984" y="1792"/>
                    <a:pt x="2153" y="1906"/>
                  </a:cubicBezTo>
                  <a:cubicBezTo>
                    <a:pt x="2315" y="2015"/>
                    <a:pt x="2483" y="2127"/>
                    <a:pt x="2650" y="2230"/>
                  </a:cubicBezTo>
                  <a:lnTo>
                    <a:pt x="2652" y="2232"/>
                  </a:lnTo>
                  <a:cubicBezTo>
                    <a:pt x="2708" y="2267"/>
                    <a:pt x="2765" y="2300"/>
                    <a:pt x="2821" y="2332"/>
                  </a:cubicBezTo>
                  <a:lnTo>
                    <a:pt x="2841" y="2256"/>
                  </a:lnTo>
                  <a:cubicBezTo>
                    <a:pt x="2758" y="2206"/>
                    <a:pt x="2676" y="2151"/>
                    <a:pt x="2597" y="2100"/>
                  </a:cubicBezTo>
                  <a:cubicBezTo>
                    <a:pt x="2408" y="1974"/>
                    <a:pt x="2220" y="1843"/>
                    <a:pt x="2031" y="1720"/>
                  </a:cubicBezTo>
                  <a:cubicBezTo>
                    <a:pt x="1978" y="1686"/>
                    <a:pt x="1926" y="1654"/>
                    <a:pt x="1875" y="1620"/>
                  </a:cubicBezTo>
                  <a:cubicBezTo>
                    <a:pt x="1803" y="1572"/>
                    <a:pt x="1730" y="1528"/>
                    <a:pt x="1654" y="1485"/>
                  </a:cubicBezTo>
                  <a:lnTo>
                    <a:pt x="1654" y="1483"/>
                  </a:lnTo>
                  <a:cubicBezTo>
                    <a:pt x="1570" y="1435"/>
                    <a:pt x="1482" y="1383"/>
                    <a:pt x="1396" y="1333"/>
                  </a:cubicBezTo>
                  <a:cubicBezTo>
                    <a:pt x="1287" y="1270"/>
                    <a:pt x="1175" y="1204"/>
                    <a:pt x="1068" y="1140"/>
                  </a:cubicBezTo>
                  <a:cubicBezTo>
                    <a:pt x="920" y="1052"/>
                    <a:pt x="774" y="956"/>
                    <a:pt x="635" y="859"/>
                  </a:cubicBezTo>
                  <a:lnTo>
                    <a:pt x="635" y="856"/>
                  </a:lnTo>
                  <a:cubicBezTo>
                    <a:pt x="599" y="831"/>
                    <a:pt x="565" y="807"/>
                    <a:pt x="529" y="781"/>
                  </a:cubicBezTo>
                  <a:cubicBezTo>
                    <a:pt x="456" y="725"/>
                    <a:pt x="334" y="639"/>
                    <a:pt x="241" y="543"/>
                  </a:cubicBezTo>
                  <a:lnTo>
                    <a:pt x="241" y="540"/>
                  </a:lnTo>
                  <a:cubicBezTo>
                    <a:pt x="115" y="410"/>
                    <a:pt x="35" y="257"/>
                    <a:pt x="171" y="119"/>
                  </a:cubicBezTo>
                  <a:cubicBezTo>
                    <a:pt x="233" y="54"/>
                    <a:pt x="333" y="29"/>
                    <a:pt x="451" y="29"/>
                  </a:cubicBezTo>
                  <a:cubicBezTo>
                    <a:pt x="457" y="29"/>
                    <a:pt x="464" y="29"/>
                    <a:pt x="470" y="29"/>
                  </a:cubicBezTo>
                  <a:cubicBezTo>
                    <a:pt x="549" y="30"/>
                    <a:pt x="634" y="43"/>
                    <a:pt x="720" y="62"/>
                  </a:cubicBezTo>
                  <a:cubicBezTo>
                    <a:pt x="966" y="112"/>
                    <a:pt x="1224" y="209"/>
                    <a:pt x="1369" y="245"/>
                  </a:cubicBezTo>
                  <a:cubicBezTo>
                    <a:pt x="2012" y="409"/>
                    <a:pt x="2580" y="687"/>
                    <a:pt x="3139" y="1012"/>
                  </a:cubicBezTo>
                  <a:lnTo>
                    <a:pt x="3153" y="953"/>
                  </a:lnTo>
                  <a:lnTo>
                    <a:pt x="3160" y="922"/>
                  </a:lnTo>
                  <a:cubicBezTo>
                    <a:pt x="3032" y="839"/>
                    <a:pt x="2898" y="764"/>
                    <a:pt x="2762" y="700"/>
                  </a:cubicBezTo>
                  <a:cubicBezTo>
                    <a:pt x="2662" y="649"/>
                    <a:pt x="2561" y="602"/>
                    <a:pt x="2457" y="558"/>
                  </a:cubicBezTo>
                  <a:cubicBezTo>
                    <a:pt x="2407" y="535"/>
                    <a:pt x="2355" y="513"/>
                    <a:pt x="2303" y="493"/>
                  </a:cubicBezTo>
                  <a:cubicBezTo>
                    <a:pt x="1875" y="317"/>
                    <a:pt x="1429" y="188"/>
                    <a:pt x="978" y="66"/>
                  </a:cubicBezTo>
                  <a:cubicBezTo>
                    <a:pt x="922" y="50"/>
                    <a:pt x="830" y="33"/>
                    <a:pt x="723" y="19"/>
                  </a:cubicBezTo>
                  <a:cubicBezTo>
                    <a:pt x="645" y="9"/>
                    <a:pt x="561" y="1"/>
                    <a:pt x="478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35"/>
            <p:cNvSpPr/>
            <p:nvPr/>
          </p:nvSpPr>
          <p:spPr>
            <a:xfrm>
              <a:off x="1048410" y="2605689"/>
              <a:ext cx="539267" cy="85613"/>
            </a:xfrm>
            <a:custGeom>
              <a:avLst/>
              <a:gdLst/>
              <a:ahLst/>
              <a:cxnLst/>
              <a:rect l="l" t="t" r="r" b="b"/>
              <a:pathLst>
                <a:path w="14141" h="2245" extrusionOk="0">
                  <a:moveTo>
                    <a:pt x="11" y="1"/>
                  </a:moveTo>
                  <a:lnTo>
                    <a:pt x="1" y="37"/>
                  </a:lnTo>
                  <a:cubicBezTo>
                    <a:pt x="760" y="309"/>
                    <a:pt x="1523" y="570"/>
                    <a:pt x="2288" y="822"/>
                  </a:cubicBezTo>
                  <a:lnTo>
                    <a:pt x="2290" y="822"/>
                  </a:lnTo>
                  <a:cubicBezTo>
                    <a:pt x="2328" y="836"/>
                    <a:pt x="2367" y="849"/>
                    <a:pt x="2404" y="861"/>
                  </a:cubicBezTo>
                  <a:cubicBezTo>
                    <a:pt x="2612" y="928"/>
                    <a:pt x="2820" y="998"/>
                    <a:pt x="3028" y="1064"/>
                  </a:cubicBezTo>
                  <a:cubicBezTo>
                    <a:pt x="3069" y="1079"/>
                    <a:pt x="3112" y="1091"/>
                    <a:pt x="3154" y="1106"/>
                  </a:cubicBezTo>
                  <a:cubicBezTo>
                    <a:pt x="3188" y="1117"/>
                    <a:pt x="3220" y="1127"/>
                    <a:pt x="3254" y="1139"/>
                  </a:cubicBezTo>
                  <a:cubicBezTo>
                    <a:pt x="4399" y="1507"/>
                    <a:pt x="5553" y="1867"/>
                    <a:pt x="6740" y="2075"/>
                  </a:cubicBezTo>
                  <a:cubicBezTo>
                    <a:pt x="7224" y="2161"/>
                    <a:pt x="7709" y="2217"/>
                    <a:pt x="8197" y="2235"/>
                  </a:cubicBezTo>
                  <a:lnTo>
                    <a:pt x="8197" y="2237"/>
                  </a:lnTo>
                  <a:cubicBezTo>
                    <a:pt x="8295" y="2239"/>
                    <a:pt x="8394" y="2244"/>
                    <a:pt x="8493" y="2244"/>
                  </a:cubicBezTo>
                  <a:cubicBezTo>
                    <a:pt x="8534" y="2244"/>
                    <a:pt x="8576" y="2245"/>
                    <a:pt x="8618" y="2245"/>
                  </a:cubicBezTo>
                  <a:cubicBezTo>
                    <a:pt x="8789" y="2245"/>
                    <a:pt x="8960" y="2240"/>
                    <a:pt x="9132" y="2229"/>
                  </a:cubicBezTo>
                  <a:cubicBezTo>
                    <a:pt x="9251" y="2222"/>
                    <a:pt x="9368" y="2214"/>
                    <a:pt x="9489" y="2201"/>
                  </a:cubicBezTo>
                  <a:cubicBezTo>
                    <a:pt x="9711" y="2179"/>
                    <a:pt x="9933" y="2149"/>
                    <a:pt x="10155" y="2108"/>
                  </a:cubicBezTo>
                  <a:cubicBezTo>
                    <a:pt x="11143" y="1929"/>
                    <a:pt x="12129" y="1629"/>
                    <a:pt x="13130" y="1629"/>
                  </a:cubicBezTo>
                  <a:cubicBezTo>
                    <a:pt x="13439" y="1629"/>
                    <a:pt x="13748" y="1657"/>
                    <a:pt x="14059" y="1726"/>
                  </a:cubicBezTo>
                  <a:cubicBezTo>
                    <a:pt x="14064" y="1727"/>
                    <a:pt x="14068" y="1728"/>
                    <a:pt x="14072" y="1728"/>
                  </a:cubicBezTo>
                  <a:cubicBezTo>
                    <a:pt x="14123" y="1728"/>
                    <a:pt x="14141" y="1648"/>
                    <a:pt x="14085" y="1630"/>
                  </a:cubicBezTo>
                  <a:cubicBezTo>
                    <a:pt x="13773" y="1561"/>
                    <a:pt x="13461" y="1532"/>
                    <a:pt x="13151" y="1532"/>
                  </a:cubicBezTo>
                  <a:cubicBezTo>
                    <a:pt x="12356" y="1532"/>
                    <a:pt x="11567" y="1721"/>
                    <a:pt x="10781" y="1894"/>
                  </a:cubicBezTo>
                  <a:cubicBezTo>
                    <a:pt x="10336" y="1990"/>
                    <a:pt x="9893" y="2062"/>
                    <a:pt x="9454" y="2103"/>
                  </a:cubicBezTo>
                  <a:cubicBezTo>
                    <a:pt x="9320" y="2118"/>
                    <a:pt x="9189" y="2129"/>
                    <a:pt x="9054" y="2136"/>
                  </a:cubicBezTo>
                  <a:cubicBezTo>
                    <a:pt x="8860" y="2146"/>
                    <a:pt x="8663" y="2153"/>
                    <a:pt x="8465" y="2153"/>
                  </a:cubicBezTo>
                  <a:cubicBezTo>
                    <a:pt x="8372" y="2153"/>
                    <a:pt x="8279" y="2153"/>
                    <a:pt x="8186" y="2148"/>
                  </a:cubicBezTo>
                  <a:cubicBezTo>
                    <a:pt x="7714" y="2136"/>
                    <a:pt x="7240" y="2089"/>
                    <a:pt x="6758" y="2007"/>
                  </a:cubicBezTo>
                  <a:cubicBezTo>
                    <a:pt x="5519" y="1794"/>
                    <a:pt x="4310" y="1414"/>
                    <a:pt x="3114" y="1034"/>
                  </a:cubicBezTo>
                  <a:cubicBezTo>
                    <a:pt x="2077" y="705"/>
                    <a:pt x="1041" y="356"/>
                    <a:pt x="11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35"/>
            <p:cNvSpPr/>
            <p:nvPr/>
          </p:nvSpPr>
          <p:spPr>
            <a:xfrm>
              <a:off x="1315690" y="2375894"/>
              <a:ext cx="508721" cy="310610"/>
            </a:xfrm>
            <a:custGeom>
              <a:avLst/>
              <a:gdLst/>
              <a:ahLst/>
              <a:cxnLst/>
              <a:rect l="l" t="t" r="r" b="b"/>
              <a:pathLst>
                <a:path w="13340" h="8145" extrusionOk="0">
                  <a:moveTo>
                    <a:pt x="56" y="1"/>
                  </a:moveTo>
                  <a:cubicBezTo>
                    <a:pt x="26" y="1"/>
                    <a:pt x="1" y="44"/>
                    <a:pt x="29" y="69"/>
                  </a:cubicBezTo>
                  <a:cubicBezTo>
                    <a:pt x="877" y="814"/>
                    <a:pt x="2040" y="1182"/>
                    <a:pt x="3105" y="1499"/>
                  </a:cubicBezTo>
                  <a:cubicBezTo>
                    <a:pt x="4402" y="1885"/>
                    <a:pt x="5693" y="2263"/>
                    <a:pt x="6959" y="2746"/>
                  </a:cubicBezTo>
                  <a:cubicBezTo>
                    <a:pt x="8260" y="3245"/>
                    <a:pt x="9564" y="3798"/>
                    <a:pt x="10787" y="4472"/>
                  </a:cubicBezTo>
                  <a:cubicBezTo>
                    <a:pt x="11419" y="4819"/>
                    <a:pt x="12034" y="5247"/>
                    <a:pt x="12428" y="5863"/>
                  </a:cubicBezTo>
                  <a:cubicBezTo>
                    <a:pt x="12772" y="6399"/>
                    <a:pt x="13182" y="7728"/>
                    <a:pt x="12292" y="7997"/>
                  </a:cubicBezTo>
                  <a:cubicBezTo>
                    <a:pt x="12135" y="8045"/>
                    <a:pt x="11963" y="8059"/>
                    <a:pt x="11788" y="8059"/>
                  </a:cubicBezTo>
                  <a:cubicBezTo>
                    <a:pt x="11562" y="8059"/>
                    <a:pt x="11331" y="8035"/>
                    <a:pt x="11122" y="8026"/>
                  </a:cubicBezTo>
                  <a:cubicBezTo>
                    <a:pt x="10741" y="8009"/>
                    <a:pt x="10358" y="7986"/>
                    <a:pt x="9977" y="7957"/>
                  </a:cubicBezTo>
                  <a:cubicBezTo>
                    <a:pt x="9139" y="7891"/>
                    <a:pt x="8306" y="7780"/>
                    <a:pt x="7470" y="7672"/>
                  </a:cubicBezTo>
                  <a:cubicBezTo>
                    <a:pt x="7469" y="7672"/>
                    <a:pt x="7468" y="7672"/>
                    <a:pt x="7467" y="7672"/>
                  </a:cubicBezTo>
                  <a:cubicBezTo>
                    <a:pt x="7447" y="7672"/>
                    <a:pt x="7441" y="7714"/>
                    <a:pt x="7467" y="7719"/>
                  </a:cubicBezTo>
                  <a:cubicBezTo>
                    <a:pt x="8220" y="7861"/>
                    <a:pt x="8988" y="7949"/>
                    <a:pt x="9752" y="8015"/>
                  </a:cubicBezTo>
                  <a:cubicBezTo>
                    <a:pt x="10323" y="8065"/>
                    <a:pt x="10933" y="8145"/>
                    <a:pt x="11523" y="8145"/>
                  </a:cubicBezTo>
                  <a:cubicBezTo>
                    <a:pt x="11712" y="8145"/>
                    <a:pt x="11899" y="8137"/>
                    <a:pt x="12082" y="8116"/>
                  </a:cubicBezTo>
                  <a:cubicBezTo>
                    <a:pt x="13339" y="7979"/>
                    <a:pt x="12895" y="6344"/>
                    <a:pt x="12396" y="5660"/>
                  </a:cubicBezTo>
                  <a:cubicBezTo>
                    <a:pt x="11586" y="4549"/>
                    <a:pt x="10107" y="3990"/>
                    <a:pt x="8899" y="3443"/>
                  </a:cubicBezTo>
                  <a:cubicBezTo>
                    <a:pt x="7510" y="2816"/>
                    <a:pt x="6079" y="2280"/>
                    <a:pt x="4622" y="1835"/>
                  </a:cubicBezTo>
                  <a:cubicBezTo>
                    <a:pt x="3856" y="1600"/>
                    <a:pt x="3076" y="1400"/>
                    <a:pt x="2318" y="1139"/>
                  </a:cubicBezTo>
                  <a:cubicBezTo>
                    <a:pt x="1507" y="860"/>
                    <a:pt x="788" y="483"/>
                    <a:pt x="76" y="7"/>
                  </a:cubicBezTo>
                  <a:cubicBezTo>
                    <a:pt x="70" y="3"/>
                    <a:pt x="63" y="1"/>
                    <a:pt x="56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35"/>
            <p:cNvSpPr/>
            <p:nvPr/>
          </p:nvSpPr>
          <p:spPr>
            <a:xfrm>
              <a:off x="1150075" y="2283610"/>
              <a:ext cx="156010" cy="85956"/>
            </a:xfrm>
            <a:custGeom>
              <a:avLst/>
              <a:gdLst/>
              <a:ahLst/>
              <a:cxnLst/>
              <a:rect l="l" t="t" r="r" b="b"/>
              <a:pathLst>
                <a:path w="4091" h="2254" extrusionOk="0">
                  <a:moveTo>
                    <a:pt x="31" y="1"/>
                  </a:moveTo>
                  <a:lnTo>
                    <a:pt x="0" y="94"/>
                  </a:lnTo>
                  <a:cubicBezTo>
                    <a:pt x="647" y="389"/>
                    <a:pt x="1293" y="686"/>
                    <a:pt x="1930" y="1003"/>
                  </a:cubicBezTo>
                  <a:cubicBezTo>
                    <a:pt x="2016" y="1046"/>
                    <a:pt x="2102" y="1090"/>
                    <a:pt x="2185" y="1133"/>
                  </a:cubicBezTo>
                  <a:lnTo>
                    <a:pt x="2185" y="1134"/>
                  </a:lnTo>
                  <a:cubicBezTo>
                    <a:pt x="2256" y="1170"/>
                    <a:pt x="2325" y="1212"/>
                    <a:pt x="2395" y="1249"/>
                  </a:cubicBezTo>
                  <a:lnTo>
                    <a:pt x="2395" y="1252"/>
                  </a:lnTo>
                  <a:cubicBezTo>
                    <a:pt x="2694" y="1420"/>
                    <a:pt x="2973" y="1610"/>
                    <a:pt x="3238" y="1848"/>
                  </a:cubicBezTo>
                  <a:cubicBezTo>
                    <a:pt x="3331" y="1933"/>
                    <a:pt x="3426" y="2016"/>
                    <a:pt x="3525" y="2085"/>
                  </a:cubicBezTo>
                  <a:cubicBezTo>
                    <a:pt x="3551" y="2102"/>
                    <a:pt x="3576" y="2121"/>
                    <a:pt x="3601" y="2135"/>
                  </a:cubicBezTo>
                  <a:cubicBezTo>
                    <a:pt x="3719" y="2206"/>
                    <a:pt x="3847" y="2253"/>
                    <a:pt x="3994" y="2253"/>
                  </a:cubicBezTo>
                  <a:cubicBezTo>
                    <a:pt x="4021" y="2253"/>
                    <a:pt x="4049" y="2251"/>
                    <a:pt x="4078" y="2248"/>
                  </a:cubicBezTo>
                  <a:cubicBezTo>
                    <a:pt x="4090" y="2248"/>
                    <a:pt x="4091" y="2229"/>
                    <a:pt x="4081" y="2229"/>
                  </a:cubicBezTo>
                  <a:cubicBezTo>
                    <a:pt x="4080" y="2229"/>
                    <a:pt x="4080" y="2229"/>
                    <a:pt x="4079" y="2229"/>
                  </a:cubicBezTo>
                  <a:cubicBezTo>
                    <a:pt x="3880" y="2205"/>
                    <a:pt x="3714" y="2125"/>
                    <a:pt x="3564" y="2017"/>
                  </a:cubicBezTo>
                  <a:lnTo>
                    <a:pt x="3564" y="2014"/>
                  </a:lnTo>
                  <a:cubicBezTo>
                    <a:pt x="3503" y="1971"/>
                    <a:pt x="3442" y="1924"/>
                    <a:pt x="3383" y="1874"/>
                  </a:cubicBezTo>
                  <a:cubicBezTo>
                    <a:pt x="3218" y="1732"/>
                    <a:pt x="3066" y="1577"/>
                    <a:pt x="2891" y="1453"/>
                  </a:cubicBezTo>
                  <a:cubicBezTo>
                    <a:pt x="2731" y="1337"/>
                    <a:pt x="2560" y="1233"/>
                    <a:pt x="2385" y="1140"/>
                  </a:cubicBezTo>
                  <a:cubicBezTo>
                    <a:pt x="2285" y="1084"/>
                    <a:pt x="2182" y="1033"/>
                    <a:pt x="2080" y="983"/>
                  </a:cubicBezTo>
                  <a:cubicBezTo>
                    <a:pt x="2079" y="983"/>
                    <a:pt x="2079" y="981"/>
                    <a:pt x="2079" y="981"/>
                  </a:cubicBezTo>
                  <a:cubicBezTo>
                    <a:pt x="1928" y="905"/>
                    <a:pt x="1778" y="833"/>
                    <a:pt x="1627" y="760"/>
                  </a:cubicBezTo>
                  <a:cubicBezTo>
                    <a:pt x="1097" y="502"/>
                    <a:pt x="568" y="244"/>
                    <a:pt x="31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35"/>
            <p:cNvSpPr/>
            <p:nvPr/>
          </p:nvSpPr>
          <p:spPr>
            <a:xfrm>
              <a:off x="1109538" y="2412503"/>
              <a:ext cx="240365" cy="142587"/>
            </a:xfrm>
            <a:custGeom>
              <a:avLst/>
              <a:gdLst/>
              <a:ahLst/>
              <a:cxnLst/>
              <a:rect l="l" t="t" r="r" b="b"/>
              <a:pathLst>
                <a:path w="6303" h="3739" extrusionOk="0">
                  <a:moveTo>
                    <a:pt x="14" y="0"/>
                  </a:moveTo>
                  <a:lnTo>
                    <a:pt x="0" y="42"/>
                  </a:lnTo>
                  <a:cubicBezTo>
                    <a:pt x="89" y="88"/>
                    <a:pt x="175" y="139"/>
                    <a:pt x="261" y="194"/>
                  </a:cubicBezTo>
                  <a:lnTo>
                    <a:pt x="262" y="194"/>
                  </a:lnTo>
                  <a:cubicBezTo>
                    <a:pt x="350" y="247"/>
                    <a:pt x="439" y="303"/>
                    <a:pt x="526" y="361"/>
                  </a:cubicBezTo>
                  <a:lnTo>
                    <a:pt x="527" y="361"/>
                  </a:lnTo>
                  <a:cubicBezTo>
                    <a:pt x="765" y="518"/>
                    <a:pt x="996" y="683"/>
                    <a:pt x="1231" y="847"/>
                  </a:cubicBezTo>
                  <a:cubicBezTo>
                    <a:pt x="1402" y="966"/>
                    <a:pt x="1572" y="1084"/>
                    <a:pt x="1747" y="1197"/>
                  </a:cubicBezTo>
                  <a:cubicBezTo>
                    <a:pt x="1826" y="1249"/>
                    <a:pt x="1905" y="1297"/>
                    <a:pt x="1984" y="1346"/>
                  </a:cubicBezTo>
                  <a:lnTo>
                    <a:pt x="1985" y="1346"/>
                  </a:lnTo>
                  <a:cubicBezTo>
                    <a:pt x="1988" y="1348"/>
                    <a:pt x="1991" y="1349"/>
                    <a:pt x="1992" y="1350"/>
                  </a:cubicBezTo>
                  <a:cubicBezTo>
                    <a:pt x="1992" y="1350"/>
                    <a:pt x="1995" y="1350"/>
                    <a:pt x="1995" y="1353"/>
                  </a:cubicBezTo>
                  <a:cubicBezTo>
                    <a:pt x="2018" y="1368"/>
                    <a:pt x="2044" y="1382"/>
                    <a:pt x="2067" y="1396"/>
                  </a:cubicBezTo>
                  <a:cubicBezTo>
                    <a:pt x="2110" y="1421"/>
                    <a:pt x="2154" y="1448"/>
                    <a:pt x="2197" y="1471"/>
                  </a:cubicBezTo>
                  <a:cubicBezTo>
                    <a:pt x="2683" y="1747"/>
                    <a:pt x="3189" y="1981"/>
                    <a:pt x="3698" y="2206"/>
                  </a:cubicBezTo>
                  <a:cubicBezTo>
                    <a:pt x="4166" y="2414"/>
                    <a:pt x="4744" y="2514"/>
                    <a:pt x="5157" y="2808"/>
                  </a:cubicBezTo>
                  <a:cubicBezTo>
                    <a:pt x="5323" y="2924"/>
                    <a:pt x="5486" y="3052"/>
                    <a:pt x="5640" y="3188"/>
                  </a:cubicBezTo>
                  <a:cubicBezTo>
                    <a:pt x="5679" y="3216"/>
                    <a:pt x="5711" y="3248"/>
                    <a:pt x="5747" y="3281"/>
                  </a:cubicBezTo>
                  <a:cubicBezTo>
                    <a:pt x="5839" y="3363"/>
                    <a:pt x="6044" y="3507"/>
                    <a:pt x="5975" y="3619"/>
                  </a:cubicBezTo>
                  <a:cubicBezTo>
                    <a:pt x="5949" y="3664"/>
                    <a:pt x="5888" y="3679"/>
                    <a:pt x="5816" y="3679"/>
                  </a:cubicBezTo>
                  <a:cubicBezTo>
                    <a:pt x="5692" y="3679"/>
                    <a:pt x="5536" y="3635"/>
                    <a:pt x="5468" y="3622"/>
                  </a:cubicBezTo>
                  <a:cubicBezTo>
                    <a:pt x="4734" y="3490"/>
                    <a:pt x="3974" y="3262"/>
                    <a:pt x="3294" y="2961"/>
                  </a:cubicBezTo>
                  <a:cubicBezTo>
                    <a:pt x="3289" y="2959"/>
                    <a:pt x="3284" y="2958"/>
                    <a:pt x="3279" y="2958"/>
                  </a:cubicBezTo>
                  <a:cubicBezTo>
                    <a:pt x="3250" y="2958"/>
                    <a:pt x="3231" y="2998"/>
                    <a:pt x="3262" y="3016"/>
                  </a:cubicBezTo>
                  <a:cubicBezTo>
                    <a:pt x="4009" y="3377"/>
                    <a:pt x="4910" y="3655"/>
                    <a:pt x="5737" y="3732"/>
                  </a:cubicBezTo>
                  <a:cubicBezTo>
                    <a:pt x="5780" y="3736"/>
                    <a:pt x="5818" y="3738"/>
                    <a:pt x="5852" y="3738"/>
                  </a:cubicBezTo>
                  <a:cubicBezTo>
                    <a:pt x="6302" y="3738"/>
                    <a:pt x="6010" y="3418"/>
                    <a:pt x="5747" y="3185"/>
                  </a:cubicBezTo>
                  <a:cubicBezTo>
                    <a:pt x="5694" y="3139"/>
                    <a:pt x="5643" y="3096"/>
                    <a:pt x="5598" y="3060"/>
                  </a:cubicBezTo>
                  <a:cubicBezTo>
                    <a:pt x="5367" y="2873"/>
                    <a:pt x="5128" y="2666"/>
                    <a:pt x="4850" y="2554"/>
                  </a:cubicBezTo>
                  <a:cubicBezTo>
                    <a:pt x="4482" y="2408"/>
                    <a:pt x="4098" y="2308"/>
                    <a:pt x="3732" y="2146"/>
                  </a:cubicBezTo>
                  <a:cubicBezTo>
                    <a:pt x="3407" y="2003"/>
                    <a:pt x="3084" y="1856"/>
                    <a:pt x="2768" y="1699"/>
                  </a:cubicBezTo>
                  <a:cubicBezTo>
                    <a:pt x="2584" y="1608"/>
                    <a:pt x="2405" y="1508"/>
                    <a:pt x="2230" y="1401"/>
                  </a:cubicBezTo>
                  <a:lnTo>
                    <a:pt x="2230" y="1399"/>
                  </a:lnTo>
                  <a:cubicBezTo>
                    <a:pt x="2223" y="1398"/>
                    <a:pt x="2217" y="1393"/>
                    <a:pt x="2210" y="1391"/>
                  </a:cubicBezTo>
                  <a:cubicBezTo>
                    <a:pt x="2204" y="1386"/>
                    <a:pt x="2199" y="1383"/>
                    <a:pt x="2191" y="1378"/>
                  </a:cubicBezTo>
                  <a:cubicBezTo>
                    <a:pt x="2123" y="1336"/>
                    <a:pt x="2054" y="1296"/>
                    <a:pt x="1985" y="1250"/>
                  </a:cubicBezTo>
                  <a:cubicBezTo>
                    <a:pt x="1908" y="1200"/>
                    <a:pt x="1825" y="1147"/>
                    <a:pt x="1746" y="1095"/>
                  </a:cubicBezTo>
                  <a:cubicBezTo>
                    <a:pt x="1379" y="852"/>
                    <a:pt x="1015" y="597"/>
                    <a:pt x="642" y="361"/>
                  </a:cubicBezTo>
                  <a:lnTo>
                    <a:pt x="641" y="361"/>
                  </a:lnTo>
                  <a:cubicBezTo>
                    <a:pt x="559" y="308"/>
                    <a:pt x="477" y="260"/>
                    <a:pt x="394" y="211"/>
                  </a:cubicBezTo>
                  <a:cubicBezTo>
                    <a:pt x="269" y="136"/>
                    <a:pt x="143" y="66"/>
                    <a:pt x="14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35"/>
            <p:cNvSpPr/>
            <p:nvPr/>
          </p:nvSpPr>
          <p:spPr>
            <a:xfrm>
              <a:off x="1096840" y="2451476"/>
              <a:ext cx="109066" cy="62580"/>
            </a:xfrm>
            <a:custGeom>
              <a:avLst/>
              <a:gdLst/>
              <a:ahLst/>
              <a:cxnLst/>
              <a:rect l="l" t="t" r="r" b="b"/>
              <a:pathLst>
                <a:path w="2860" h="1641" extrusionOk="0">
                  <a:moveTo>
                    <a:pt x="23" y="0"/>
                  </a:moveTo>
                  <a:lnTo>
                    <a:pt x="1" y="76"/>
                  </a:lnTo>
                  <a:cubicBezTo>
                    <a:pt x="312" y="197"/>
                    <a:pt x="615" y="340"/>
                    <a:pt x="908" y="505"/>
                  </a:cubicBezTo>
                  <a:lnTo>
                    <a:pt x="909" y="505"/>
                  </a:lnTo>
                  <a:cubicBezTo>
                    <a:pt x="1032" y="574"/>
                    <a:pt x="1153" y="648"/>
                    <a:pt x="1273" y="724"/>
                  </a:cubicBezTo>
                  <a:cubicBezTo>
                    <a:pt x="1404" y="809"/>
                    <a:pt x="1530" y="897"/>
                    <a:pt x="1656" y="981"/>
                  </a:cubicBezTo>
                  <a:cubicBezTo>
                    <a:pt x="1819" y="1094"/>
                    <a:pt x="1984" y="1201"/>
                    <a:pt x="2150" y="1302"/>
                  </a:cubicBezTo>
                  <a:cubicBezTo>
                    <a:pt x="2365" y="1431"/>
                    <a:pt x="2588" y="1547"/>
                    <a:pt x="2831" y="1640"/>
                  </a:cubicBezTo>
                  <a:cubicBezTo>
                    <a:pt x="2833" y="1641"/>
                    <a:pt x="2835" y="1641"/>
                    <a:pt x="2837" y="1641"/>
                  </a:cubicBezTo>
                  <a:cubicBezTo>
                    <a:pt x="2854" y="1641"/>
                    <a:pt x="2859" y="1613"/>
                    <a:pt x="2840" y="1601"/>
                  </a:cubicBezTo>
                  <a:cubicBezTo>
                    <a:pt x="2599" y="1504"/>
                    <a:pt x="2377" y="1383"/>
                    <a:pt x="2165" y="1250"/>
                  </a:cubicBezTo>
                  <a:cubicBezTo>
                    <a:pt x="2036" y="1168"/>
                    <a:pt x="1908" y="1085"/>
                    <a:pt x="1785" y="996"/>
                  </a:cubicBezTo>
                  <a:cubicBezTo>
                    <a:pt x="1563" y="844"/>
                    <a:pt x="1345" y="688"/>
                    <a:pt x="1111" y="545"/>
                  </a:cubicBezTo>
                  <a:cubicBezTo>
                    <a:pt x="1098" y="538"/>
                    <a:pt x="1087" y="531"/>
                    <a:pt x="1075" y="523"/>
                  </a:cubicBezTo>
                  <a:cubicBezTo>
                    <a:pt x="739" y="321"/>
                    <a:pt x="387" y="146"/>
                    <a:pt x="23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35"/>
            <p:cNvSpPr/>
            <p:nvPr/>
          </p:nvSpPr>
          <p:spPr>
            <a:xfrm>
              <a:off x="1985893" y="2699422"/>
              <a:ext cx="182438" cy="79397"/>
            </a:xfrm>
            <a:custGeom>
              <a:avLst/>
              <a:gdLst/>
              <a:ahLst/>
              <a:cxnLst/>
              <a:rect l="l" t="t" r="r" b="b"/>
              <a:pathLst>
                <a:path w="4784" h="2082" extrusionOk="0">
                  <a:moveTo>
                    <a:pt x="22" y="1"/>
                  </a:moveTo>
                  <a:cubicBezTo>
                    <a:pt x="10" y="1"/>
                    <a:pt x="0" y="17"/>
                    <a:pt x="11" y="29"/>
                  </a:cubicBezTo>
                  <a:cubicBezTo>
                    <a:pt x="690" y="778"/>
                    <a:pt x="1676" y="1083"/>
                    <a:pt x="2615" y="1380"/>
                  </a:cubicBezTo>
                  <a:cubicBezTo>
                    <a:pt x="2708" y="1411"/>
                    <a:pt x="2800" y="1440"/>
                    <a:pt x="2893" y="1470"/>
                  </a:cubicBezTo>
                  <a:cubicBezTo>
                    <a:pt x="3144" y="1550"/>
                    <a:pt x="3395" y="1635"/>
                    <a:pt x="3646" y="1715"/>
                  </a:cubicBezTo>
                  <a:lnTo>
                    <a:pt x="3647" y="1716"/>
                  </a:lnTo>
                  <a:cubicBezTo>
                    <a:pt x="3898" y="1798"/>
                    <a:pt x="4146" y="1880"/>
                    <a:pt x="4395" y="1960"/>
                  </a:cubicBezTo>
                  <a:cubicBezTo>
                    <a:pt x="4519" y="2002"/>
                    <a:pt x="4643" y="2043"/>
                    <a:pt x="4768" y="2082"/>
                  </a:cubicBezTo>
                  <a:lnTo>
                    <a:pt x="4784" y="2017"/>
                  </a:lnTo>
                  <a:cubicBezTo>
                    <a:pt x="4626" y="1967"/>
                    <a:pt x="4470" y="1916"/>
                    <a:pt x="4311" y="1864"/>
                  </a:cubicBezTo>
                  <a:cubicBezTo>
                    <a:pt x="4060" y="1782"/>
                    <a:pt x="3806" y="1701"/>
                    <a:pt x="3555" y="1620"/>
                  </a:cubicBezTo>
                  <a:cubicBezTo>
                    <a:pt x="3439" y="1584"/>
                    <a:pt x="3325" y="1544"/>
                    <a:pt x="3209" y="1509"/>
                  </a:cubicBezTo>
                  <a:cubicBezTo>
                    <a:pt x="2995" y="1441"/>
                    <a:pt x="2779" y="1372"/>
                    <a:pt x="2558" y="1306"/>
                  </a:cubicBezTo>
                  <a:cubicBezTo>
                    <a:pt x="1639" y="1024"/>
                    <a:pt x="705" y="706"/>
                    <a:pt x="34" y="7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35"/>
            <p:cNvSpPr/>
            <p:nvPr/>
          </p:nvSpPr>
          <p:spPr>
            <a:xfrm>
              <a:off x="1197399" y="2138129"/>
              <a:ext cx="279148" cy="152959"/>
            </a:xfrm>
            <a:custGeom>
              <a:avLst/>
              <a:gdLst/>
              <a:ahLst/>
              <a:cxnLst/>
              <a:rect l="l" t="t" r="r" b="b"/>
              <a:pathLst>
                <a:path w="7320" h="4011" extrusionOk="0">
                  <a:moveTo>
                    <a:pt x="6" y="1"/>
                  </a:moveTo>
                  <a:lnTo>
                    <a:pt x="1" y="16"/>
                  </a:lnTo>
                  <a:cubicBezTo>
                    <a:pt x="454" y="347"/>
                    <a:pt x="914" y="667"/>
                    <a:pt x="1382" y="975"/>
                  </a:cubicBezTo>
                  <a:lnTo>
                    <a:pt x="1384" y="975"/>
                  </a:lnTo>
                  <a:cubicBezTo>
                    <a:pt x="1425" y="1004"/>
                    <a:pt x="1465" y="1030"/>
                    <a:pt x="1507" y="1057"/>
                  </a:cubicBezTo>
                  <a:cubicBezTo>
                    <a:pt x="1981" y="1369"/>
                    <a:pt x="2466" y="1666"/>
                    <a:pt x="2960" y="1950"/>
                  </a:cubicBezTo>
                  <a:lnTo>
                    <a:pt x="2962" y="1950"/>
                  </a:lnTo>
                  <a:cubicBezTo>
                    <a:pt x="3102" y="2031"/>
                    <a:pt x="3243" y="2112"/>
                    <a:pt x="3386" y="2190"/>
                  </a:cubicBezTo>
                  <a:cubicBezTo>
                    <a:pt x="3430" y="2215"/>
                    <a:pt x="3473" y="2239"/>
                    <a:pt x="3515" y="2261"/>
                  </a:cubicBezTo>
                  <a:lnTo>
                    <a:pt x="3518" y="2261"/>
                  </a:lnTo>
                  <a:cubicBezTo>
                    <a:pt x="4101" y="2582"/>
                    <a:pt x="4695" y="2884"/>
                    <a:pt x="5296" y="3169"/>
                  </a:cubicBezTo>
                  <a:cubicBezTo>
                    <a:pt x="5375" y="3207"/>
                    <a:pt x="5457" y="3247"/>
                    <a:pt x="5539" y="3284"/>
                  </a:cubicBezTo>
                  <a:cubicBezTo>
                    <a:pt x="5735" y="3377"/>
                    <a:pt x="5933" y="3472"/>
                    <a:pt x="6131" y="3562"/>
                  </a:cubicBezTo>
                  <a:cubicBezTo>
                    <a:pt x="6181" y="3585"/>
                    <a:pt x="6232" y="3608"/>
                    <a:pt x="6281" y="3629"/>
                  </a:cubicBezTo>
                  <a:cubicBezTo>
                    <a:pt x="6360" y="3665"/>
                    <a:pt x="6443" y="3700"/>
                    <a:pt x="6523" y="3734"/>
                  </a:cubicBezTo>
                  <a:cubicBezTo>
                    <a:pt x="6592" y="3764"/>
                    <a:pt x="6662" y="3791"/>
                    <a:pt x="6731" y="3817"/>
                  </a:cubicBezTo>
                  <a:cubicBezTo>
                    <a:pt x="6760" y="3830"/>
                    <a:pt x="6787" y="3842"/>
                    <a:pt x="6816" y="3852"/>
                  </a:cubicBezTo>
                  <a:cubicBezTo>
                    <a:pt x="6864" y="3867"/>
                    <a:pt x="6910" y="3886"/>
                    <a:pt x="6958" y="3902"/>
                  </a:cubicBezTo>
                  <a:lnTo>
                    <a:pt x="6985" y="3913"/>
                  </a:lnTo>
                  <a:cubicBezTo>
                    <a:pt x="7034" y="3929"/>
                    <a:pt x="7085" y="3948"/>
                    <a:pt x="7134" y="3963"/>
                  </a:cubicBezTo>
                  <a:lnTo>
                    <a:pt x="7137" y="3963"/>
                  </a:lnTo>
                  <a:cubicBezTo>
                    <a:pt x="7184" y="3981"/>
                    <a:pt x="7230" y="3995"/>
                    <a:pt x="7277" y="4009"/>
                  </a:cubicBezTo>
                  <a:cubicBezTo>
                    <a:pt x="7279" y="4010"/>
                    <a:pt x="7281" y="4010"/>
                    <a:pt x="7284" y="4010"/>
                  </a:cubicBezTo>
                  <a:cubicBezTo>
                    <a:pt x="7306" y="4010"/>
                    <a:pt x="7320" y="3977"/>
                    <a:pt x="7299" y="3966"/>
                  </a:cubicBezTo>
                  <a:cubicBezTo>
                    <a:pt x="7283" y="3959"/>
                    <a:pt x="7269" y="3952"/>
                    <a:pt x="7253" y="3945"/>
                  </a:cubicBezTo>
                  <a:cubicBezTo>
                    <a:pt x="7210" y="3923"/>
                    <a:pt x="7167" y="3903"/>
                    <a:pt x="7122" y="3883"/>
                  </a:cubicBezTo>
                  <a:cubicBezTo>
                    <a:pt x="6535" y="3605"/>
                    <a:pt x="5921" y="3383"/>
                    <a:pt x="5334" y="3106"/>
                  </a:cubicBezTo>
                  <a:cubicBezTo>
                    <a:pt x="4759" y="2840"/>
                    <a:pt x="4193" y="2555"/>
                    <a:pt x="3635" y="2252"/>
                  </a:cubicBezTo>
                  <a:lnTo>
                    <a:pt x="3634" y="2252"/>
                  </a:lnTo>
                  <a:cubicBezTo>
                    <a:pt x="3541" y="2202"/>
                    <a:pt x="3449" y="2152"/>
                    <a:pt x="3357" y="2102"/>
                  </a:cubicBezTo>
                  <a:cubicBezTo>
                    <a:pt x="3270" y="2053"/>
                    <a:pt x="3182" y="2003"/>
                    <a:pt x="3095" y="1953"/>
                  </a:cubicBezTo>
                  <a:lnTo>
                    <a:pt x="2859" y="1818"/>
                  </a:lnTo>
                  <a:cubicBezTo>
                    <a:pt x="2751" y="1758"/>
                    <a:pt x="2645" y="1696"/>
                    <a:pt x="2537" y="1632"/>
                  </a:cubicBezTo>
                  <a:cubicBezTo>
                    <a:pt x="2473" y="1596"/>
                    <a:pt x="2409" y="1557"/>
                    <a:pt x="2344" y="1520"/>
                  </a:cubicBezTo>
                  <a:cubicBezTo>
                    <a:pt x="2096" y="1374"/>
                    <a:pt x="1850" y="1222"/>
                    <a:pt x="1604" y="1065"/>
                  </a:cubicBezTo>
                  <a:lnTo>
                    <a:pt x="1602" y="1065"/>
                  </a:lnTo>
                  <a:cubicBezTo>
                    <a:pt x="1550" y="1034"/>
                    <a:pt x="1498" y="1004"/>
                    <a:pt x="1447" y="968"/>
                  </a:cubicBezTo>
                  <a:cubicBezTo>
                    <a:pt x="957" y="660"/>
                    <a:pt x="477" y="337"/>
                    <a:pt x="6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35"/>
            <p:cNvSpPr/>
            <p:nvPr/>
          </p:nvSpPr>
          <p:spPr>
            <a:xfrm>
              <a:off x="1493432" y="2306452"/>
              <a:ext cx="75927" cy="38364"/>
            </a:xfrm>
            <a:custGeom>
              <a:avLst/>
              <a:gdLst/>
              <a:ahLst/>
              <a:cxnLst/>
              <a:rect l="l" t="t" r="r" b="b"/>
              <a:pathLst>
                <a:path w="1991" h="1006" extrusionOk="0">
                  <a:moveTo>
                    <a:pt x="21" y="1"/>
                  </a:moveTo>
                  <a:cubicBezTo>
                    <a:pt x="8" y="1"/>
                    <a:pt x="1" y="18"/>
                    <a:pt x="13" y="25"/>
                  </a:cubicBezTo>
                  <a:cubicBezTo>
                    <a:pt x="624" y="409"/>
                    <a:pt x="1268" y="762"/>
                    <a:pt x="1952" y="1004"/>
                  </a:cubicBezTo>
                  <a:cubicBezTo>
                    <a:pt x="1954" y="1005"/>
                    <a:pt x="1957" y="1005"/>
                    <a:pt x="1959" y="1005"/>
                  </a:cubicBezTo>
                  <a:cubicBezTo>
                    <a:pt x="1979" y="1005"/>
                    <a:pt x="1990" y="970"/>
                    <a:pt x="1969" y="963"/>
                  </a:cubicBezTo>
                  <a:cubicBezTo>
                    <a:pt x="1303" y="669"/>
                    <a:pt x="652" y="376"/>
                    <a:pt x="27" y="2"/>
                  </a:cubicBezTo>
                  <a:cubicBezTo>
                    <a:pt x="25" y="1"/>
                    <a:pt x="23" y="1"/>
                    <a:pt x="21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35"/>
            <p:cNvSpPr/>
            <p:nvPr/>
          </p:nvSpPr>
          <p:spPr>
            <a:xfrm>
              <a:off x="1615651" y="2362585"/>
              <a:ext cx="576411" cy="320563"/>
            </a:xfrm>
            <a:custGeom>
              <a:avLst/>
              <a:gdLst/>
              <a:ahLst/>
              <a:cxnLst/>
              <a:rect l="l" t="t" r="r" b="b"/>
              <a:pathLst>
                <a:path w="15115" h="8406" extrusionOk="0">
                  <a:moveTo>
                    <a:pt x="10" y="0"/>
                  </a:moveTo>
                  <a:cubicBezTo>
                    <a:pt x="2" y="0"/>
                    <a:pt x="0" y="13"/>
                    <a:pt x="7" y="15"/>
                  </a:cubicBezTo>
                  <a:cubicBezTo>
                    <a:pt x="170" y="71"/>
                    <a:pt x="337" y="124"/>
                    <a:pt x="501" y="179"/>
                  </a:cubicBezTo>
                  <a:cubicBezTo>
                    <a:pt x="1086" y="363"/>
                    <a:pt x="1677" y="540"/>
                    <a:pt x="2260" y="736"/>
                  </a:cubicBezTo>
                  <a:lnTo>
                    <a:pt x="2261" y="736"/>
                  </a:lnTo>
                  <a:cubicBezTo>
                    <a:pt x="2716" y="889"/>
                    <a:pt x="3170" y="1053"/>
                    <a:pt x="3609" y="1239"/>
                  </a:cubicBezTo>
                  <a:cubicBezTo>
                    <a:pt x="3726" y="1289"/>
                    <a:pt x="3845" y="1341"/>
                    <a:pt x="3963" y="1397"/>
                  </a:cubicBezTo>
                  <a:cubicBezTo>
                    <a:pt x="3991" y="1410"/>
                    <a:pt x="4019" y="1421"/>
                    <a:pt x="4047" y="1434"/>
                  </a:cubicBezTo>
                  <a:cubicBezTo>
                    <a:pt x="4302" y="1556"/>
                    <a:pt x="4546" y="1691"/>
                    <a:pt x="4780" y="1841"/>
                  </a:cubicBezTo>
                  <a:cubicBezTo>
                    <a:pt x="4992" y="1973"/>
                    <a:pt x="5195" y="2116"/>
                    <a:pt x="5394" y="2267"/>
                  </a:cubicBezTo>
                  <a:cubicBezTo>
                    <a:pt x="5489" y="2338"/>
                    <a:pt x="5581" y="2414"/>
                    <a:pt x="5673" y="2487"/>
                  </a:cubicBezTo>
                  <a:cubicBezTo>
                    <a:pt x="5744" y="2548"/>
                    <a:pt x="5814" y="2606"/>
                    <a:pt x="5883" y="2667"/>
                  </a:cubicBezTo>
                  <a:cubicBezTo>
                    <a:pt x="5919" y="2695"/>
                    <a:pt x="5952" y="2727"/>
                    <a:pt x="5986" y="2755"/>
                  </a:cubicBezTo>
                  <a:cubicBezTo>
                    <a:pt x="6375" y="3095"/>
                    <a:pt x="6750" y="3459"/>
                    <a:pt x="7123" y="3825"/>
                  </a:cubicBezTo>
                  <a:cubicBezTo>
                    <a:pt x="7818" y="4500"/>
                    <a:pt x="8535" y="5110"/>
                    <a:pt x="9322" y="5652"/>
                  </a:cubicBezTo>
                  <a:cubicBezTo>
                    <a:pt x="9462" y="5747"/>
                    <a:pt x="9602" y="5840"/>
                    <a:pt x="9746" y="5931"/>
                  </a:cubicBezTo>
                  <a:cubicBezTo>
                    <a:pt x="9853" y="5999"/>
                    <a:pt x="9961" y="6068"/>
                    <a:pt x="10068" y="6132"/>
                  </a:cubicBezTo>
                  <a:cubicBezTo>
                    <a:pt x="10740" y="6535"/>
                    <a:pt x="11434" y="6906"/>
                    <a:pt x="12142" y="7243"/>
                  </a:cubicBezTo>
                  <a:lnTo>
                    <a:pt x="12144" y="7244"/>
                  </a:lnTo>
                  <a:cubicBezTo>
                    <a:pt x="12618" y="7468"/>
                    <a:pt x="13100" y="7676"/>
                    <a:pt x="13587" y="7869"/>
                  </a:cubicBezTo>
                  <a:cubicBezTo>
                    <a:pt x="13820" y="7961"/>
                    <a:pt x="14053" y="8048"/>
                    <a:pt x="14291" y="8134"/>
                  </a:cubicBezTo>
                  <a:cubicBezTo>
                    <a:pt x="14471" y="8200"/>
                    <a:pt x="14653" y="8262"/>
                    <a:pt x="14834" y="8322"/>
                  </a:cubicBezTo>
                  <a:cubicBezTo>
                    <a:pt x="14917" y="8351"/>
                    <a:pt x="15001" y="8378"/>
                    <a:pt x="15085" y="8405"/>
                  </a:cubicBezTo>
                  <a:lnTo>
                    <a:pt x="15115" y="8286"/>
                  </a:lnTo>
                  <a:cubicBezTo>
                    <a:pt x="15017" y="8259"/>
                    <a:pt x="14920" y="8228"/>
                    <a:pt x="14825" y="8195"/>
                  </a:cubicBezTo>
                  <a:cubicBezTo>
                    <a:pt x="14642" y="8134"/>
                    <a:pt x="14458" y="8073"/>
                    <a:pt x="14282" y="8008"/>
                  </a:cubicBezTo>
                  <a:cubicBezTo>
                    <a:pt x="13491" y="7730"/>
                    <a:pt x="12715" y="7413"/>
                    <a:pt x="11956" y="7048"/>
                  </a:cubicBezTo>
                  <a:lnTo>
                    <a:pt x="11953" y="7045"/>
                  </a:lnTo>
                  <a:cubicBezTo>
                    <a:pt x="11411" y="6790"/>
                    <a:pt x="10882" y="6511"/>
                    <a:pt x="10359" y="6205"/>
                  </a:cubicBezTo>
                  <a:cubicBezTo>
                    <a:pt x="10085" y="6045"/>
                    <a:pt x="9820" y="5878"/>
                    <a:pt x="9562" y="5705"/>
                  </a:cubicBezTo>
                  <a:lnTo>
                    <a:pt x="9562" y="5704"/>
                  </a:lnTo>
                  <a:cubicBezTo>
                    <a:pt x="9443" y="5626"/>
                    <a:pt x="9326" y="5546"/>
                    <a:pt x="9211" y="5464"/>
                  </a:cubicBezTo>
                  <a:cubicBezTo>
                    <a:pt x="8495" y="4957"/>
                    <a:pt x="7828" y="4391"/>
                    <a:pt x="7185" y="3764"/>
                  </a:cubicBezTo>
                  <a:cubicBezTo>
                    <a:pt x="6803" y="3395"/>
                    <a:pt x="6421" y="3019"/>
                    <a:pt x="6022" y="2668"/>
                  </a:cubicBezTo>
                  <a:cubicBezTo>
                    <a:pt x="5991" y="2642"/>
                    <a:pt x="5959" y="2614"/>
                    <a:pt x="5926" y="2586"/>
                  </a:cubicBezTo>
                  <a:cubicBezTo>
                    <a:pt x="5855" y="2526"/>
                    <a:pt x="5781" y="2463"/>
                    <a:pt x="5708" y="2404"/>
                  </a:cubicBezTo>
                  <a:cubicBezTo>
                    <a:pt x="5618" y="2330"/>
                    <a:pt x="5531" y="2261"/>
                    <a:pt x="5439" y="2192"/>
                  </a:cubicBezTo>
                  <a:cubicBezTo>
                    <a:pt x="5221" y="2023"/>
                    <a:pt x="4995" y="1868"/>
                    <a:pt x="4758" y="1725"/>
                  </a:cubicBezTo>
                  <a:lnTo>
                    <a:pt x="4758" y="1724"/>
                  </a:lnTo>
                  <a:cubicBezTo>
                    <a:pt x="4622" y="1640"/>
                    <a:pt x="4484" y="1563"/>
                    <a:pt x="4342" y="1490"/>
                  </a:cubicBezTo>
                  <a:cubicBezTo>
                    <a:pt x="4209" y="1421"/>
                    <a:pt x="4073" y="1358"/>
                    <a:pt x="3937" y="1296"/>
                  </a:cubicBezTo>
                  <a:cubicBezTo>
                    <a:pt x="3815" y="1239"/>
                    <a:pt x="3693" y="1186"/>
                    <a:pt x="3571" y="1134"/>
                  </a:cubicBezTo>
                  <a:cubicBezTo>
                    <a:pt x="3223" y="991"/>
                    <a:pt x="2869" y="862"/>
                    <a:pt x="2511" y="745"/>
                  </a:cubicBezTo>
                  <a:lnTo>
                    <a:pt x="2508" y="745"/>
                  </a:lnTo>
                  <a:cubicBezTo>
                    <a:pt x="1839" y="522"/>
                    <a:pt x="1158" y="332"/>
                    <a:pt x="486" y="138"/>
                  </a:cubicBezTo>
                  <a:cubicBezTo>
                    <a:pt x="328" y="94"/>
                    <a:pt x="169" y="48"/>
                    <a:pt x="13" y="1"/>
                  </a:cubicBezTo>
                  <a:cubicBezTo>
                    <a:pt x="12" y="1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35"/>
            <p:cNvSpPr/>
            <p:nvPr/>
          </p:nvSpPr>
          <p:spPr>
            <a:xfrm>
              <a:off x="1236486" y="2012821"/>
              <a:ext cx="188959" cy="84545"/>
            </a:xfrm>
            <a:custGeom>
              <a:avLst/>
              <a:gdLst/>
              <a:ahLst/>
              <a:cxnLst/>
              <a:rect l="l" t="t" r="r" b="b"/>
              <a:pathLst>
                <a:path w="4955" h="2217" extrusionOk="0">
                  <a:moveTo>
                    <a:pt x="22" y="0"/>
                  </a:moveTo>
                  <a:lnTo>
                    <a:pt x="0" y="67"/>
                  </a:lnTo>
                  <a:cubicBezTo>
                    <a:pt x="499" y="314"/>
                    <a:pt x="1001" y="559"/>
                    <a:pt x="1507" y="796"/>
                  </a:cubicBezTo>
                  <a:cubicBezTo>
                    <a:pt x="1809" y="942"/>
                    <a:pt x="2114" y="1082"/>
                    <a:pt x="2421" y="1218"/>
                  </a:cubicBezTo>
                  <a:cubicBezTo>
                    <a:pt x="2605" y="1301"/>
                    <a:pt x="2790" y="1382"/>
                    <a:pt x="2976" y="1461"/>
                  </a:cubicBezTo>
                  <a:cubicBezTo>
                    <a:pt x="3060" y="1498"/>
                    <a:pt x="3142" y="1534"/>
                    <a:pt x="3227" y="1568"/>
                  </a:cubicBezTo>
                  <a:cubicBezTo>
                    <a:pt x="3317" y="1605"/>
                    <a:pt x="3404" y="1644"/>
                    <a:pt x="3496" y="1680"/>
                  </a:cubicBezTo>
                  <a:cubicBezTo>
                    <a:pt x="3962" y="1870"/>
                    <a:pt x="4429" y="2050"/>
                    <a:pt x="4901" y="2214"/>
                  </a:cubicBezTo>
                  <a:cubicBezTo>
                    <a:pt x="4904" y="2216"/>
                    <a:pt x="4907" y="2216"/>
                    <a:pt x="4911" y="2216"/>
                  </a:cubicBezTo>
                  <a:cubicBezTo>
                    <a:pt x="4939" y="2216"/>
                    <a:pt x="4955" y="2168"/>
                    <a:pt x="4924" y="2154"/>
                  </a:cubicBezTo>
                  <a:cubicBezTo>
                    <a:pt x="4422" y="1932"/>
                    <a:pt x="3919" y="1714"/>
                    <a:pt x="3416" y="1498"/>
                  </a:cubicBezTo>
                  <a:cubicBezTo>
                    <a:pt x="3330" y="1463"/>
                    <a:pt x="3245" y="1426"/>
                    <a:pt x="3161" y="1390"/>
                  </a:cubicBezTo>
                  <a:cubicBezTo>
                    <a:pt x="3072" y="1353"/>
                    <a:pt x="2983" y="1313"/>
                    <a:pt x="2893" y="1274"/>
                  </a:cubicBezTo>
                  <a:cubicBezTo>
                    <a:pt x="2716" y="1198"/>
                    <a:pt x="2542" y="1124"/>
                    <a:pt x="2364" y="1048"/>
                  </a:cubicBezTo>
                  <a:lnTo>
                    <a:pt x="2364" y="1046"/>
                  </a:lnTo>
                  <a:cubicBezTo>
                    <a:pt x="2059" y="916"/>
                    <a:pt x="1755" y="786"/>
                    <a:pt x="1449" y="651"/>
                  </a:cubicBezTo>
                  <a:cubicBezTo>
                    <a:pt x="974" y="437"/>
                    <a:pt x="496" y="222"/>
                    <a:pt x="22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35"/>
            <p:cNvSpPr/>
            <p:nvPr/>
          </p:nvSpPr>
          <p:spPr>
            <a:xfrm>
              <a:off x="1443705" y="2098928"/>
              <a:ext cx="58003" cy="21241"/>
            </a:xfrm>
            <a:custGeom>
              <a:avLst/>
              <a:gdLst/>
              <a:ahLst/>
              <a:cxnLst/>
              <a:rect l="l" t="t" r="r" b="b"/>
              <a:pathLst>
                <a:path w="1521" h="557" extrusionOk="0">
                  <a:moveTo>
                    <a:pt x="33" y="0"/>
                  </a:moveTo>
                  <a:cubicBezTo>
                    <a:pt x="13" y="0"/>
                    <a:pt x="0" y="28"/>
                    <a:pt x="21" y="38"/>
                  </a:cubicBezTo>
                  <a:cubicBezTo>
                    <a:pt x="484" y="243"/>
                    <a:pt x="984" y="465"/>
                    <a:pt x="1483" y="556"/>
                  </a:cubicBezTo>
                  <a:cubicBezTo>
                    <a:pt x="1485" y="556"/>
                    <a:pt x="1487" y="556"/>
                    <a:pt x="1489" y="556"/>
                  </a:cubicBezTo>
                  <a:cubicBezTo>
                    <a:pt x="1512" y="556"/>
                    <a:pt x="1520" y="522"/>
                    <a:pt x="1495" y="514"/>
                  </a:cubicBezTo>
                  <a:cubicBezTo>
                    <a:pt x="1010" y="336"/>
                    <a:pt x="519" y="210"/>
                    <a:pt x="43" y="2"/>
                  </a:cubicBezTo>
                  <a:cubicBezTo>
                    <a:pt x="40" y="1"/>
                    <a:pt x="36" y="0"/>
                    <a:pt x="33" y="0"/>
                  </a:cubicBezTo>
                  <a:close/>
                </a:path>
              </a:pathLst>
            </a:custGeom>
            <a:solidFill>
              <a:srgbClr val="DD89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35"/>
            <p:cNvSpPr/>
            <p:nvPr/>
          </p:nvSpPr>
          <p:spPr>
            <a:xfrm>
              <a:off x="1530040" y="2129397"/>
              <a:ext cx="780242" cy="64257"/>
            </a:xfrm>
            <a:custGeom>
              <a:avLst/>
              <a:gdLst/>
              <a:ahLst/>
              <a:cxnLst/>
              <a:rect l="l" t="t" r="r" b="b"/>
              <a:pathLst>
                <a:path w="20460" h="1685" extrusionOk="0">
                  <a:moveTo>
                    <a:pt x="37" y="0"/>
                  </a:moveTo>
                  <a:cubicBezTo>
                    <a:pt x="10" y="0"/>
                    <a:pt x="0" y="44"/>
                    <a:pt x="30" y="53"/>
                  </a:cubicBezTo>
                  <a:cubicBezTo>
                    <a:pt x="479" y="189"/>
                    <a:pt x="926" y="324"/>
                    <a:pt x="1378" y="447"/>
                  </a:cubicBezTo>
                  <a:cubicBezTo>
                    <a:pt x="1419" y="462"/>
                    <a:pt x="1462" y="473"/>
                    <a:pt x="1504" y="483"/>
                  </a:cubicBezTo>
                  <a:cubicBezTo>
                    <a:pt x="1674" y="530"/>
                    <a:pt x="1842" y="576"/>
                    <a:pt x="2011" y="619"/>
                  </a:cubicBezTo>
                  <a:cubicBezTo>
                    <a:pt x="2037" y="629"/>
                    <a:pt x="2064" y="634"/>
                    <a:pt x="2090" y="641"/>
                  </a:cubicBezTo>
                  <a:cubicBezTo>
                    <a:pt x="2305" y="695"/>
                    <a:pt x="2520" y="747"/>
                    <a:pt x="2736" y="797"/>
                  </a:cubicBezTo>
                  <a:cubicBezTo>
                    <a:pt x="2739" y="799"/>
                    <a:pt x="2744" y="799"/>
                    <a:pt x="2746" y="799"/>
                  </a:cubicBezTo>
                  <a:cubicBezTo>
                    <a:pt x="2980" y="854"/>
                    <a:pt x="3211" y="903"/>
                    <a:pt x="3446" y="948"/>
                  </a:cubicBezTo>
                  <a:cubicBezTo>
                    <a:pt x="3473" y="953"/>
                    <a:pt x="3499" y="956"/>
                    <a:pt x="3526" y="962"/>
                  </a:cubicBezTo>
                  <a:lnTo>
                    <a:pt x="3526" y="963"/>
                  </a:lnTo>
                  <a:cubicBezTo>
                    <a:pt x="3655" y="988"/>
                    <a:pt x="3786" y="1009"/>
                    <a:pt x="3915" y="1031"/>
                  </a:cubicBezTo>
                  <a:cubicBezTo>
                    <a:pt x="3968" y="1039"/>
                    <a:pt x="4022" y="1048"/>
                    <a:pt x="4075" y="1055"/>
                  </a:cubicBezTo>
                  <a:lnTo>
                    <a:pt x="4076" y="1055"/>
                  </a:lnTo>
                  <a:lnTo>
                    <a:pt x="4078" y="1056"/>
                  </a:lnTo>
                  <a:cubicBezTo>
                    <a:pt x="4158" y="1069"/>
                    <a:pt x="4243" y="1082"/>
                    <a:pt x="4323" y="1092"/>
                  </a:cubicBezTo>
                  <a:cubicBezTo>
                    <a:pt x="4750" y="1153"/>
                    <a:pt x="5174" y="1181"/>
                    <a:pt x="5597" y="1188"/>
                  </a:cubicBezTo>
                  <a:lnTo>
                    <a:pt x="5604" y="1188"/>
                  </a:lnTo>
                  <a:cubicBezTo>
                    <a:pt x="5695" y="1190"/>
                    <a:pt x="5786" y="1191"/>
                    <a:pt x="5877" y="1191"/>
                  </a:cubicBezTo>
                  <a:cubicBezTo>
                    <a:pt x="6507" y="1191"/>
                    <a:pt x="7136" y="1150"/>
                    <a:pt x="7767" y="1102"/>
                  </a:cubicBezTo>
                  <a:cubicBezTo>
                    <a:pt x="7839" y="1095"/>
                    <a:pt x="7912" y="1089"/>
                    <a:pt x="7986" y="1082"/>
                  </a:cubicBezTo>
                  <a:cubicBezTo>
                    <a:pt x="8038" y="1078"/>
                    <a:pt x="8091" y="1075"/>
                    <a:pt x="8144" y="1069"/>
                  </a:cubicBezTo>
                  <a:cubicBezTo>
                    <a:pt x="8174" y="1068"/>
                    <a:pt x="8204" y="1064"/>
                    <a:pt x="8237" y="1062"/>
                  </a:cubicBezTo>
                  <a:cubicBezTo>
                    <a:pt x="8368" y="1049"/>
                    <a:pt x="8498" y="1039"/>
                    <a:pt x="8631" y="1028"/>
                  </a:cubicBezTo>
                  <a:cubicBezTo>
                    <a:pt x="8647" y="1028"/>
                    <a:pt x="8661" y="1026"/>
                    <a:pt x="8677" y="1025"/>
                  </a:cubicBezTo>
                  <a:cubicBezTo>
                    <a:pt x="8786" y="1018"/>
                    <a:pt x="8898" y="1011"/>
                    <a:pt x="9005" y="1003"/>
                  </a:cubicBezTo>
                  <a:cubicBezTo>
                    <a:pt x="9107" y="995"/>
                    <a:pt x="9209" y="989"/>
                    <a:pt x="9312" y="985"/>
                  </a:cubicBezTo>
                  <a:cubicBezTo>
                    <a:pt x="9503" y="976"/>
                    <a:pt x="9693" y="970"/>
                    <a:pt x="9885" y="969"/>
                  </a:cubicBezTo>
                  <a:cubicBezTo>
                    <a:pt x="9937" y="969"/>
                    <a:pt x="9990" y="969"/>
                    <a:pt x="10043" y="970"/>
                  </a:cubicBezTo>
                  <a:cubicBezTo>
                    <a:pt x="10274" y="973"/>
                    <a:pt x="10506" y="981"/>
                    <a:pt x="10738" y="998"/>
                  </a:cubicBezTo>
                  <a:cubicBezTo>
                    <a:pt x="10764" y="999"/>
                    <a:pt x="10790" y="1002"/>
                    <a:pt x="10817" y="1005"/>
                  </a:cubicBezTo>
                  <a:cubicBezTo>
                    <a:pt x="10838" y="1006"/>
                    <a:pt x="10856" y="1009"/>
                    <a:pt x="10877" y="1011"/>
                  </a:cubicBezTo>
                  <a:cubicBezTo>
                    <a:pt x="11078" y="1028"/>
                    <a:pt x="11276" y="1054"/>
                    <a:pt x="11472" y="1084"/>
                  </a:cubicBezTo>
                  <a:cubicBezTo>
                    <a:pt x="11508" y="1091"/>
                    <a:pt x="11541" y="1095"/>
                    <a:pt x="11577" y="1102"/>
                  </a:cubicBezTo>
                  <a:cubicBezTo>
                    <a:pt x="11806" y="1140"/>
                    <a:pt x="12035" y="1183"/>
                    <a:pt x="12265" y="1224"/>
                  </a:cubicBezTo>
                  <a:cubicBezTo>
                    <a:pt x="12280" y="1226"/>
                    <a:pt x="12298" y="1228"/>
                    <a:pt x="12313" y="1233"/>
                  </a:cubicBezTo>
                  <a:cubicBezTo>
                    <a:pt x="12520" y="1271"/>
                    <a:pt x="12726" y="1307"/>
                    <a:pt x="12934" y="1336"/>
                  </a:cubicBezTo>
                  <a:cubicBezTo>
                    <a:pt x="12983" y="1346"/>
                    <a:pt x="13028" y="1350"/>
                    <a:pt x="13079" y="1357"/>
                  </a:cubicBezTo>
                  <a:cubicBezTo>
                    <a:pt x="13107" y="1362"/>
                    <a:pt x="13137" y="1365"/>
                    <a:pt x="13167" y="1369"/>
                  </a:cubicBezTo>
                  <a:lnTo>
                    <a:pt x="13169" y="1369"/>
                  </a:lnTo>
                  <a:cubicBezTo>
                    <a:pt x="13176" y="1369"/>
                    <a:pt x="13182" y="1369"/>
                    <a:pt x="13186" y="1370"/>
                  </a:cubicBezTo>
                  <a:cubicBezTo>
                    <a:pt x="13344" y="1389"/>
                    <a:pt x="13501" y="1400"/>
                    <a:pt x="13662" y="1408"/>
                  </a:cubicBezTo>
                  <a:cubicBezTo>
                    <a:pt x="13673" y="1410"/>
                    <a:pt x="13686" y="1410"/>
                    <a:pt x="13698" y="1410"/>
                  </a:cubicBezTo>
                  <a:cubicBezTo>
                    <a:pt x="13880" y="1419"/>
                    <a:pt x="14063" y="1422"/>
                    <a:pt x="14245" y="1422"/>
                  </a:cubicBezTo>
                  <a:lnTo>
                    <a:pt x="14318" y="1422"/>
                  </a:lnTo>
                  <a:cubicBezTo>
                    <a:pt x="14589" y="1422"/>
                    <a:pt x="14862" y="1418"/>
                    <a:pt x="15132" y="1418"/>
                  </a:cubicBezTo>
                  <a:cubicBezTo>
                    <a:pt x="15883" y="1419"/>
                    <a:pt x="16630" y="1435"/>
                    <a:pt x="17381" y="1464"/>
                  </a:cubicBezTo>
                  <a:cubicBezTo>
                    <a:pt x="18141" y="1494"/>
                    <a:pt x="18898" y="1541"/>
                    <a:pt x="19654" y="1608"/>
                  </a:cubicBezTo>
                  <a:lnTo>
                    <a:pt x="19661" y="1608"/>
                  </a:lnTo>
                  <a:cubicBezTo>
                    <a:pt x="19919" y="1630"/>
                    <a:pt x="20177" y="1656"/>
                    <a:pt x="20435" y="1684"/>
                  </a:cubicBezTo>
                  <a:lnTo>
                    <a:pt x="20460" y="1577"/>
                  </a:lnTo>
                  <a:cubicBezTo>
                    <a:pt x="20424" y="1575"/>
                    <a:pt x="20391" y="1570"/>
                    <a:pt x="20355" y="1568"/>
                  </a:cubicBezTo>
                  <a:cubicBezTo>
                    <a:pt x="19672" y="1498"/>
                    <a:pt x="18991" y="1445"/>
                    <a:pt x="18301" y="1405"/>
                  </a:cubicBezTo>
                  <a:cubicBezTo>
                    <a:pt x="16976" y="1332"/>
                    <a:pt x="15657" y="1362"/>
                    <a:pt x="14334" y="1340"/>
                  </a:cubicBezTo>
                  <a:cubicBezTo>
                    <a:pt x="14303" y="1340"/>
                    <a:pt x="14273" y="1339"/>
                    <a:pt x="14241" y="1339"/>
                  </a:cubicBezTo>
                  <a:cubicBezTo>
                    <a:pt x="14093" y="1336"/>
                    <a:pt x="13946" y="1335"/>
                    <a:pt x="13797" y="1329"/>
                  </a:cubicBezTo>
                  <a:cubicBezTo>
                    <a:pt x="13749" y="1327"/>
                    <a:pt x="13702" y="1326"/>
                    <a:pt x="13653" y="1322"/>
                  </a:cubicBezTo>
                  <a:cubicBezTo>
                    <a:pt x="13649" y="1322"/>
                    <a:pt x="13646" y="1322"/>
                    <a:pt x="13642" y="1320"/>
                  </a:cubicBezTo>
                  <a:cubicBezTo>
                    <a:pt x="13564" y="1314"/>
                    <a:pt x="13489" y="1312"/>
                    <a:pt x="13414" y="1304"/>
                  </a:cubicBezTo>
                  <a:cubicBezTo>
                    <a:pt x="13358" y="1297"/>
                    <a:pt x="13302" y="1292"/>
                    <a:pt x="13248" y="1284"/>
                  </a:cubicBezTo>
                  <a:cubicBezTo>
                    <a:pt x="13231" y="1283"/>
                    <a:pt x="13215" y="1279"/>
                    <a:pt x="13199" y="1277"/>
                  </a:cubicBezTo>
                  <a:cubicBezTo>
                    <a:pt x="13102" y="1267"/>
                    <a:pt x="13004" y="1253"/>
                    <a:pt x="12908" y="1239"/>
                  </a:cubicBezTo>
                  <a:cubicBezTo>
                    <a:pt x="12707" y="1206"/>
                    <a:pt x="12510" y="1168"/>
                    <a:pt x="12310" y="1132"/>
                  </a:cubicBezTo>
                  <a:cubicBezTo>
                    <a:pt x="12287" y="1128"/>
                    <a:pt x="12263" y="1125"/>
                    <a:pt x="12240" y="1120"/>
                  </a:cubicBezTo>
                  <a:cubicBezTo>
                    <a:pt x="12034" y="1081"/>
                    <a:pt x="11830" y="1045"/>
                    <a:pt x="11622" y="1012"/>
                  </a:cubicBezTo>
                  <a:cubicBezTo>
                    <a:pt x="11600" y="1011"/>
                    <a:pt x="11575" y="1006"/>
                    <a:pt x="11552" y="1003"/>
                  </a:cubicBezTo>
                  <a:cubicBezTo>
                    <a:pt x="11522" y="998"/>
                    <a:pt x="11489" y="995"/>
                    <a:pt x="11458" y="989"/>
                  </a:cubicBezTo>
                  <a:cubicBezTo>
                    <a:pt x="11243" y="959"/>
                    <a:pt x="11028" y="938"/>
                    <a:pt x="10813" y="919"/>
                  </a:cubicBezTo>
                  <a:cubicBezTo>
                    <a:pt x="10777" y="917"/>
                    <a:pt x="10742" y="913"/>
                    <a:pt x="10707" y="912"/>
                  </a:cubicBezTo>
                  <a:cubicBezTo>
                    <a:pt x="10479" y="896"/>
                    <a:pt x="10254" y="887"/>
                    <a:pt x="10027" y="884"/>
                  </a:cubicBezTo>
                  <a:cubicBezTo>
                    <a:pt x="9994" y="884"/>
                    <a:pt x="9962" y="883"/>
                    <a:pt x="9930" y="883"/>
                  </a:cubicBezTo>
                  <a:cubicBezTo>
                    <a:pt x="9898" y="883"/>
                    <a:pt x="9866" y="884"/>
                    <a:pt x="9834" y="884"/>
                  </a:cubicBezTo>
                  <a:cubicBezTo>
                    <a:pt x="9755" y="884"/>
                    <a:pt x="9679" y="887"/>
                    <a:pt x="9600" y="889"/>
                  </a:cubicBezTo>
                  <a:cubicBezTo>
                    <a:pt x="9494" y="892"/>
                    <a:pt x="9388" y="895"/>
                    <a:pt x="9282" y="902"/>
                  </a:cubicBezTo>
                  <a:cubicBezTo>
                    <a:pt x="9182" y="906"/>
                    <a:pt x="9081" y="912"/>
                    <a:pt x="8981" y="919"/>
                  </a:cubicBezTo>
                  <a:cubicBezTo>
                    <a:pt x="8858" y="925"/>
                    <a:pt x="8733" y="935"/>
                    <a:pt x="8611" y="945"/>
                  </a:cubicBezTo>
                  <a:cubicBezTo>
                    <a:pt x="8469" y="956"/>
                    <a:pt x="8329" y="968"/>
                    <a:pt x="8190" y="981"/>
                  </a:cubicBezTo>
                  <a:cubicBezTo>
                    <a:pt x="8168" y="982"/>
                    <a:pt x="8145" y="983"/>
                    <a:pt x="8124" y="988"/>
                  </a:cubicBezTo>
                  <a:cubicBezTo>
                    <a:pt x="8074" y="992"/>
                    <a:pt x="8021" y="995"/>
                    <a:pt x="7971" y="999"/>
                  </a:cubicBezTo>
                  <a:cubicBezTo>
                    <a:pt x="7902" y="1006"/>
                    <a:pt x="7833" y="1012"/>
                    <a:pt x="7766" y="1018"/>
                  </a:cubicBezTo>
                  <a:cubicBezTo>
                    <a:pt x="7317" y="1059"/>
                    <a:pt x="6871" y="1097"/>
                    <a:pt x="6421" y="1114"/>
                  </a:cubicBezTo>
                  <a:lnTo>
                    <a:pt x="6416" y="1114"/>
                  </a:lnTo>
                  <a:cubicBezTo>
                    <a:pt x="6414" y="1114"/>
                    <a:pt x="6411" y="1114"/>
                    <a:pt x="6408" y="1117"/>
                  </a:cubicBezTo>
                  <a:cubicBezTo>
                    <a:pt x="6227" y="1124"/>
                    <a:pt x="6045" y="1128"/>
                    <a:pt x="5863" y="1128"/>
                  </a:cubicBezTo>
                  <a:cubicBezTo>
                    <a:pt x="5660" y="1128"/>
                    <a:pt x="5455" y="1123"/>
                    <a:pt x="5250" y="1111"/>
                  </a:cubicBezTo>
                  <a:lnTo>
                    <a:pt x="5229" y="1111"/>
                  </a:lnTo>
                  <a:lnTo>
                    <a:pt x="5226" y="1110"/>
                  </a:lnTo>
                  <a:cubicBezTo>
                    <a:pt x="5176" y="1107"/>
                    <a:pt x="5123" y="1105"/>
                    <a:pt x="5073" y="1099"/>
                  </a:cubicBezTo>
                  <a:cubicBezTo>
                    <a:pt x="4541" y="1056"/>
                    <a:pt x="4012" y="981"/>
                    <a:pt x="3489" y="880"/>
                  </a:cubicBezTo>
                  <a:cubicBezTo>
                    <a:pt x="3462" y="874"/>
                    <a:pt x="3437" y="870"/>
                    <a:pt x="3410" y="863"/>
                  </a:cubicBezTo>
                  <a:cubicBezTo>
                    <a:pt x="3179" y="819"/>
                    <a:pt x="2946" y="768"/>
                    <a:pt x="2715" y="715"/>
                  </a:cubicBezTo>
                  <a:cubicBezTo>
                    <a:pt x="2709" y="715"/>
                    <a:pt x="2706" y="713"/>
                    <a:pt x="2701" y="711"/>
                  </a:cubicBezTo>
                  <a:cubicBezTo>
                    <a:pt x="2491" y="665"/>
                    <a:pt x="2281" y="612"/>
                    <a:pt x="2073" y="559"/>
                  </a:cubicBezTo>
                  <a:cubicBezTo>
                    <a:pt x="2037" y="552"/>
                    <a:pt x="2004" y="543"/>
                    <a:pt x="1968" y="533"/>
                  </a:cubicBezTo>
                  <a:lnTo>
                    <a:pt x="1968" y="532"/>
                  </a:lnTo>
                  <a:cubicBezTo>
                    <a:pt x="1793" y="489"/>
                    <a:pt x="1618" y="443"/>
                    <a:pt x="1445" y="394"/>
                  </a:cubicBezTo>
                  <a:cubicBezTo>
                    <a:pt x="1412" y="387"/>
                    <a:pt x="1381" y="376"/>
                    <a:pt x="1348" y="369"/>
                  </a:cubicBezTo>
                  <a:lnTo>
                    <a:pt x="1348" y="367"/>
                  </a:lnTo>
                  <a:cubicBezTo>
                    <a:pt x="912" y="251"/>
                    <a:pt x="479" y="123"/>
                    <a:pt x="45" y="2"/>
                  </a:cubicBezTo>
                  <a:cubicBezTo>
                    <a:pt x="42" y="1"/>
                    <a:pt x="39" y="0"/>
                    <a:pt x="37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35"/>
            <p:cNvSpPr/>
            <p:nvPr/>
          </p:nvSpPr>
          <p:spPr>
            <a:xfrm>
              <a:off x="2052246" y="2400681"/>
              <a:ext cx="185870" cy="91257"/>
            </a:xfrm>
            <a:custGeom>
              <a:avLst/>
              <a:gdLst/>
              <a:ahLst/>
              <a:cxnLst/>
              <a:rect l="l" t="t" r="r" b="b"/>
              <a:pathLst>
                <a:path w="4874" h="2393" extrusionOk="0">
                  <a:moveTo>
                    <a:pt x="669" y="1"/>
                  </a:moveTo>
                  <a:cubicBezTo>
                    <a:pt x="533" y="1"/>
                    <a:pt x="402" y="11"/>
                    <a:pt x="280" y="38"/>
                  </a:cubicBezTo>
                  <a:cubicBezTo>
                    <a:pt x="246" y="47"/>
                    <a:pt x="213" y="55"/>
                    <a:pt x="179" y="70"/>
                  </a:cubicBezTo>
                  <a:lnTo>
                    <a:pt x="171" y="74"/>
                  </a:lnTo>
                  <a:cubicBezTo>
                    <a:pt x="77" y="115"/>
                    <a:pt x="1" y="184"/>
                    <a:pt x="21" y="303"/>
                  </a:cubicBezTo>
                  <a:cubicBezTo>
                    <a:pt x="37" y="406"/>
                    <a:pt x="176" y="467"/>
                    <a:pt x="247" y="511"/>
                  </a:cubicBezTo>
                  <a:cubicBezTo>
                    <a:pt x="472" y="649"/>
                    <a:pt x="710" y="768"/>
                    <a:pt x="947" y="886"/>
                  </a:cubicBezTo>
                  <a:cubicBezTo>
                    <a:pt x="2192" y="1514"/>
                    <a:pt x="3511" y="1984"/>
                    <a:pt x="4850" y="2393"/>
                  </a:cubicBezTo>
                  <a:lnTo>
                    <a:pt x="4874" y="2291"/>
                  </a:lnTo>
                  <a:cubicBezTo>
                    <a:pt x="3957" y="2012"/>
                    <a:pt x="3047" y="1716"/>
                    <a:pt x="2161" y="1349"/>
                  </a:cubicBezTo>
                  <a:cubicBezTo>
                    <a:pt x="1764" y="1185"/>
                    <a:pt x="1373" y="1008"/>
                    <a:pt x="987" y="816"/>
                  </a:cubicBezTo>
                  <a:cubicBezTo>
                    <a:pt x="815" y="730"/>
                    <a:pt x="644" y="641"/>
                    <a:pt x="474" y="550"/>
                  </a:cubicBezTo>
                  <a:cubicBezTo>
                    <a:pt x="391" y="504"/>
                    <a:pt x="306" y="457"/>
                    <a:pt x="222" y="408"/>
                  </a:cubicBezTo>
                  <a:cubicBezTo>
                    <a:pt x="234" y="190"/>
                    <a:pt x="316" y="84"/>
                    <a:pt x="463" y="84"/>
                  </a:cubicBezTo>
                  <a:cubicBezTo>
                    <a:pt x="486" y="84"/>
                    <a:pt x="510" y="86"/>
                    <a:pt x="536" y="91"/>
                  </a:cubicBezTo>
                  <a:cubicBezTo>
                    <a:pt x="630" y="68"/>
                    <a:pt x="735" y="58"/>
                    <a:pt x="846" y="58"/>
                  </a:cubicBezTo>
                  <a:cubicBezTo>
                    <a:pt x="1141" y="58"/>
                    <a:pt x="1472" y="123"/>
                    <a:pt x="1727" y="156"/>
                  </a:cubicBezTo>
                  <a:cubicBezTo>
                    <a:pt x="2171" y="210"/>
                    <a:pt x="2605" y="305"/>
                    <a:pt x="3037" y="425"/>
                  </a:cubicBezTo>
                  <a:cubicBezTo>
                    <a:pt x="3038" y="426"/>
                    <a:pt x="3040" y="426"/>
                    <a:pt x="3041" y="426"/>
                  </a:cubicBezTo>
                  <a:cubicBezTo>
                    <a:pt x="3055" y="426"/>
                    <a:pt x="3059" y="403"/>
                    <a:pt x="3044" y="398"/>
                  </a:cubicBezTo>
                  <a:cubicBezTo>
                    <a:pt x="2588" y="267"/>
                    <a:pt x="2125" y="164"/>
                    <a:pt x="1653" y="103"/>
                  </a:cubicBezTo>
                  <a:cubicBezTo>
                    <a:pt x="1356" y="63"/>
                    <a:pt x="1000" y="1"/>
                    <a:pt x="669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35"/>
            <p:cNvSpPr/>
            <p:nvPr/>
          </p:nvSpPr>
          <p:spPr>
            <a:xfrm>
              <a:off x="2187964" y="2424896"/>
              <a:ext cx="62732" cy="16055"/>
            </a:xfrm>
            <a:custGeom>
              <a:avLst/>
              <a:gdLst/>
              <a:ahLst/>
              <a:cxnLst/>
              <a:rect l="l" t="t" r="r" b="b"/>
              <a:pathLst>
                <a:path w="1645" h="421" extrusionOk="0">
                  <a:moveTo>
                    <a:pt x="35" y="1"/>
                  </a:moveTo>
                  <a:cubicBezTo>
                    <a:pt x="1" y="1"/>
                    <a:pt x="3" y="51"/>
                    <a:pt x="36" y="55"/>
                  </a:cubicBezTo>
                  <a:cubicBezTo>
                    <a:pt x="613" y="85"/>
                    <a:pt x="1121" y="220"/>
                    <a:pt x="1613" y="421"/>
                  </a:cubicBezTo>
                  <a:lnTo>
                    <a:pt x="1645" y="289"/>
                  </a:lnTo>
                  <a:cubicBezTo>
                    <a:pt x="1124" y="104"/>
                    <a:pt x="562" y="14"/>
                    <a:pt x="36" y="1"/>
                  </a:cubicBezTo>
                  <a:cubicBezTo>
                    <a:pt x="36" y="1"/>
                    <a:pt x="35" y="1"/>
                    <a:pt x="35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35"/>
            <p:cNvSpPr/>
            <p:nvPr/>
          </p:nvSpPr>
          <p:spPr>
            <a:xfrm>
              <a:off x="1365150" y="1606619"/>
              <a:ext cx="419332" cy="130612"/>
            </a:xfrm>
            <a:custGeom>
              <a:avLst/>
              <a:gdLst/>
              <a:ahLst/>
              <a:cxnLst/>
              <a:rect l="l" t="t" r="r" b="b"/>
              <a:pathLst>
                <a:path w="10996" h="3425" extrusionOk="0">
                  <a:moveTo>
                    <a:pt x="38" y="0"/>
                  </a:moveTo>
                  <a:lnTo>
                    <a:pt x="0" y="124"/>
                  </a:lnTo>
                  <a:cubicBezTo>
                    <a:pt x="22" y="131"/>
                    <a:pt x="42" y="142"/>
                    <a:pt x="63" y="149"/>
                  </a:cubicBezTo>
                  <a:cubicBezTo>
                    <a:pt x="65" y="149"/>
                    <a:pt x="66" y="151"/>
                    <a:pt x="68" y="151"/>
                  </a:cubicBezTo>
                  <a:cubicBezTo>
                    <a:pt x="211" y="208"/>
                    <a:pt x="354" y="260"/>
                    <a:pt x="502" y="310"/>
                  </a:cubicBezTo>
                  <a:lnTo>
                    <a:pt x="503" y="310"/>
                  </a:lnTo>
                  <a:cubicBezTo>
                    <a:pt x="754" y="394"/>
                    <a:pt x="1011" y="466"/>
                    <a:pt x="1270" y="529"/>
                  </a:cubicBezTo>
                  <a:cubicBezTo>
                    <a:pt x="1373" y="554"/>
                    <a:pt x="1478" y="577"/>
                    <a:pt x="1584" y="598"/>
                  </a:cubicBezTo>
                  <a:cubicBezTo>
                    <a:pt x="1614" y="605"/>
                    <a:pt x="1643" y="611"/>
                    <a:pt x="1673" y="617"/>
                  </a:cubicBezTo>
                  <a:lnTo>
                    <a:pt x="1676" y="617"/>
                  </a:lnTo>
                  <a:cubicBezTo>
                    <a:pt x="1757" y="634"/>
                    <a:pt x="1842" y="651"/>
                    <a:pt x="1927" y="667"/>
                  </a:cubicBezTo>
                  <a:lnTo>
                    <a:pt x="1929" y="667"/>
                  </a:lnTo>
                  <a:cubicBezTo>
                    <a:pt x="2064" y="694"/>
                    <a:pt x="2202" y="720"/>
                    <a:pt x="2338" y="744"/>
                  </a:cubicBezTo>
                  <a:lnTo>
                    <a:pt x="2342" y="744"/>
                  </a:lnTo>
                  <a:cubicBezTo>
                    <a:pt x="2650" y="797"/>
                    <a:pt x="2960" y="849"/>
                    <a:pt x="3268" y="903"/>
                  </a:cubicBezTo>
                  <a:cubicBezTo>
                    <a:pt x="3291" y="909"/>
                    <a:pt x="3318" y="912"/>
                    <a:pt x="3341" y="918"/>
                  </a:cubicBezTo>
                  <a:cubicBezTo>
                    <a:pt x="3840" y="1006"/>
                    <a:pt x="4337" y="1104"/>
                    <a:pt x="4829" y="1240"/>
                  </a:cubicBezTo>
                  <a:cubicBezTo>
                    <a:pt x="4941" y="1272"/>
                    <a:pt x="5052" y="1303"/>
                    <a:pt x="5166" y="1339"/>
                  </a:cubicBezTo>
                  <a:cubicBezTo>
                    <a:pt x="5418" y="1414"/>
                    <a:pt x="5667" y="1497"/>
                    <a:pt x="5918" y="1583"/>
                  </a:cubicBezTo>
                  <a:cubicBezTo>
                    <a:pt x="6102" y="1647"/>
                    <a:pt x="6286" y="1713"/>
                    <a:pt x="6470" y="1783"/>
                  </a:cubicBezTo>
                  <a:lnTo>
                    <a:pt x="6471" y="1783"/>
                  </a:lnTo>
                  <a:cubicBezTo>
                    <a:pt x="6529" y="1802"/>
                    <a:pt x="6586" y="1826"/>
                    <a:pt x="6643" y="1848"/>
                  </a:cubicBezTo>
                  <a:cubicBezTo>
                    <a:pt x="6728" y="1879"/>
                    <a:pt x="6811" y="1909"/>
                    <a:pt x="6896" y="1945"/>
                  </a:cubicBezTo>
                  <a:cubicBezTo>
                    <a:pt x="7238" y="2079"/>
                    <a:pt x="7578" y="2216"/>
                    <a:pt x="7915" y="2358"/>
                  </a:cubicBezTo>
                  <a:cubicBezTo>
                    <a:pt x="8135" y="2451"/>
                    <a:pt x="8359" y="2552"/>
                    <a:pt x="8584" y="2650"/>
                  </a:cubicBezTo>
                  <a:cubicBezTo>
                    <a:pt x="8585" y="2652"/>
                    <a:pt x="8588" y="2653"/>
                    <a:pt x="8593" y="2655"/>
                  </a:cubicBezTo>
                  <a:cubicBezTo>
                    <a:pt x="9038" y="2854"/>
                    <a:pt x="9488" y="3052"/>
                    <a:pt x="9950" y="3199"/>
                  </a:cubicBezTo>
                  <a:cubicBezTo>
                    <a:pt x="10036" y="3228"/>
                    <a:pt x="10122" y="3255"/>
                    <a:pt x="10208" y="3278"/>
                  </a:cubicBezTo>
                  <a:cubicBezTo>
                    <a:pt x="10454" y="3346"/>
                    <a:pt x="10702" y="3397"/>
                    <a:pt x="10953" y="3424"/>
                  </a:cubicBezTo>
                  <a:cubicBezTo>
                    <a:pt x="10954" y="3424"/>
                    <a:pt x="10955" y="3424"/>
                    <a:pt x="10955" y="3424"/>
                  </a:cubicBezTo>
                  <a:cubicBezTo>
                    <a:pt x="10988" y="3424"/>
                    <a:pt x="10995" y="3368"/>
                    <a:pt x="10966" y="3361"/>
                  </a:cubicBezTo>
                  <a:cubicBezTo>
                    <a:pt x="10760" y="3320"/>
                    <a:pt x="10556" y="3270"/>
                    <a:pt x="10354" y="3211"/>
                  </a:cubicBezTo>
                  <a:lnTo>
                    <a:pt x="10354" y="3209"/>
                  </a:lnTo>
                  <a:cubicBezTo>
                    <a:pt x="10258" y="3182"/>
                    <a:pt x="10160" y="3151"/>
                    <a:pt x="10064" y="3120"/>
                  </a:cubicBezTo>
                  <a:cubicBezTo>
                    <a:pt x="9616" y="2971"/>
                    <a:pt x="9179" y="2789"/>
                    <a:pt x="8742" y="2600"/>
                  </a:cubicBezTo>
                  <a:cubicBezTo>
                    <a:pt x="8727" y="2592"/>
                    <a:pt x="8713" y="2587"/>
                    <a:pt x="8699" y="2582"/>
                  </a:cubicBezTo>
                  <a:cubicBezTo>
                    <a:pt x="8362" y="2435"/>
                    <a:pt x="8025" y="2282"/>
                    <a:pt x="7688" y="2142"/>
                  </a:cubicBezTo>
                  <a:cubicBezTo>
                    <a:pt x="7466" y="2048"/>
                    <a:pt x="7244" y="1957"/>
                    <a:pt x="7022" y="1866"/>
                  </a:cubicBezTo>
                  <a:cubicBezTo>
                    <a:pt x="6936" y="1831"/>
                    <a:pt x="6850" y="1799"/>
                    <a:pt x="6761" y="1763"/>
                  </a:cubicBezTo>
                  <a:cubicBezTo>
                    <a:pt x="6706" y="1742"/>
                    <a:pt x="6652" y="1720"/>
                    <a:pt x="6599" y="1699"/>
                  </a:cubicBezTo>
                  <a:lnTo>
                    <a:pt x="6596" y="1699"/>
                  </a:lnTo>
                  <a:cubicBezTo>
                    <a:pt x="6410" y="1627"/>
                    <a:pt x="6221" y="1557"/>
                    <a:pt x="6030" y="1491"/>
                  </a:cubicBezTo>
                  <a:cubicBezTo>
                    <a:pt x="5786" y="1403"/>
                    <a:pt x="5541" y="1320"/>
                    <a:pt x="5295" y="1246"/>
                  </a:cubicBezTo>
                  <a:cubicBezTo>
                    <a:pt x="5080" y="1178"/>
                    <a:pt x="4865" y="1117"/>
                    <a:pt x="4645" y="1060"/>
                  </a:cubicBezTo>
                  <a:cubicBezTo>
                    <a:pt x="4217" y="948"/>
                    <a:pt x="3785" y="863"/>
                    <a:pt x="3353" y="789"/>
                  </a:cubicBezTo>
                  <a:cubicBezTo>
                    <a:pt x="3314" y="781"/>
                    <a:pt x="3281" y="776"/>
                    <a:pt x="3245" y="770"/>
                  </a:cubicBezTo>
                  <a:cubicBezTo>
                    <a:pt x="3037" y="731"/>
                    <a:pt x="2827" y="698"/>
                    <a:pt x="2619" y="663"/>
                  </a:cubicBezTo>
                  <a:lnTo>
                    <a:pt x="2614" y="663"/>
                  </a:lnTo>
                  <a:cubicBezTo>
                    <a:pt x="2557" y="652"/>
                    <a:pt x="2501" y="641"/>
                    <a:pt x="2444" y="632"/>
                  </a:cubicBezTo>
                  <a:lnTo>
                    <a:pt x="2440" y="632"/>
                  </a:lnTo>
                  <a:cubicBezTo>
                    <a:pt x="2245" y="598"/>
                    <a:pt x="2048" y="562"/>
                    <a:pt x="1852" y="525"/>
                  </a:cubicBezTo>
                  <a:cubicBezTo>
                    <a:pt x="1716" y="498"/>
                    <a:pt x="1578" y="469"/>
                    <a:pt x="1442" y="437"/>
                  </a:cubicBezTo>
                  <a:cubicBezTo>
                    <a:pt x="1429" y="437"/>
                    <a:pt x="1418" y="433"/>
                    <a:pt x="1405" y="430"/>
                  </a:cubicBezTo>
                  <a:cubicBezTo>
                    <a:pt x="1190" y="382"/>
                    <a:pt x="978" y="324"/>
                    <a:pt x="770" y="260"/>
                  </a:cubicBezTo>
                  <a:cubicBezTo>
                    <a:pt x="632" y="217"/>
                    <a:pt x="500" y="174"/>
                    <a:pt x="366" y="124"/>
                  </a:cubicBezTo>
                  <a:lnTo>
                    <a:pt x="364" y="124"/>
                  </a:lnTo>
                  <a:cubicBezTo>
                    <a:pt x="254" y="86"/>
                    <a:pt x="145" y="45"/>
                    <a:pt x="38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35"/>
            <p:cNvSpPr/>
            <p:nvPr/>
          </p:nvSpPr>
          <p:spPr>
            <a:xfrm>
              <a:off x="1351078" y="1652074"/>
              <a:ext cx="826119" cy="359384"/>
            </a:xfrm>
            <a:custGeom>
              <a:avLst/>
              <a:gdLst/>
              <a:ahLst/>
              <a:cxnLst/>
              <a:rect l="l" t="t" r="r" b="b"/>
              <a:pathLst>
                <a:path w="21663" h="9424" extrusionOk="0">
                  <a:moveTo>
                    <a:pt x="18" y="1"/>
                  </a:moveTo>
                  <a:lnTo>
                    <a:pt x="1" y="54"/>
                  </a:lnTo>
                  <a:lnTo>
                    <a:pt x="1" y="55"/>
                  </a:lnTo>
                  <a:cubicBezTo>
                    <a:pt x="80" y="75"/>
                    <a:pt x="159" y="94"/>
                    <a:pt x="237" y="115"/>
                  </a:cubicBezTo>
                  <a:lnTo>
                    <a:pt x="242" y="115"/>
                  </a:lnTo>
                  <a:cubicBezTo>
                    <a:pt x="557" y="199"/>
                    <a:pt x="871" y="283"/>
                    <a:pt x="1183" y="371"/>
                  </a:cubicBezTo>
                  <a:lnTo>
                    <a:pt x="1186" y="371"/>
                  </a:lnTo>
                  <a:cubicBezTo>
                    <a:pt x="1387" y="426"/>
                    <a:pt x="1588" y="484"/>
                    <a:pt x="1788" y="544"/>
                  </a:cubicBezTo>
                  <a:lnTo>
                    <a:pt x="1790" y="544"/>
                  </a:lnTo>
                  <a:cubicBezTo>
                    <a:pt x="2118" y="643"/>
                    <a:pt x="2443" y="746"/>
                    <a:pt x="2766" y="858"/>
                  </a:cubicBezTo>
                  <a:cubicBezTo>
                    <a:pt x="2787" y="864"/>
                    <a:pt x="2807" y="872"/>
                    <a:pt x="2829" y="879"/>
                  </a:cubicBezTo>
                  <a:lnTo>
                    <a:pt x="2830" y="879"/>
                  </a:lnTo>
                  <a:cubicBezTo>
                    <a:pt x="2936" y="915"/>
                    <a:pt x="3041" y="954"/>
                    <a:pt x="3145" y="993"/>
                  </a:cubicBezTo>
                  <a:cubicBezTo>
                    <a:pt x="3416" y="1090"/>
                    <a:pt x="3686" y="1196"/>
                    <a:pt x="3952" y="1304"/>
                  </a:cubicBezTo>
                  <a:cubicBezTo>
                    <a:pt x="4218" y="1410"/>
                    <a:pt x="4478" y="1519"/>
                    <a:pt x="4744" y="1626"/>
                  </a:cubicBezTo>
                  <a:cubicBezTo>
                    <a:pt x="4847" y="1669"/>
                    <a:pt x="4947" y="1711"/>
                    <a:pt x="5049" y="1754"/>
                  </a:cubicBezTo>
                  <a:cubicBezTo>
                    <a:pt x="5152" y="1795"/>
                    <a:pt x="5257" y="1838"/>
                    <a:pt x="5360" y="1878"/>
                  </a:cubicBezTo>
                  <a:cubicBezTo>
                    <a:pt x="5396" y="1896"/>
                    <a:pt x="5436" y="1910"/>
                    <a:pt x="5472" y="1924"/>
                  </a:cubicBezTo>
                  <a:cubicBezTo>
                    <a:pt x="5593" y="1974"/>
                    <a:pt x="5714" y="2020"/>
                    <a:pt x="5836" y="2068"/>
                  </a:cubicBezTo>
                  <a:cubicBezTo>
                    <a:pt x="7398" y="2672"/>
                    <a:pt x="8999" y="3173"/>
                    <a:pt x="10620" y="3595"/>
                  </a:cubicBezTo>
                  <a:cubicBezTo>
                    <a:pt x="10623" y="3595"/>
                    <a:pt x="10623" y="3597"/>
                    <a:pt x="10624" y="3597"/>
                  </a:cubicBezTo>
                  <a:cubicBezTo>
                    <a:pt x="10640" y="3601"/>
                    <a:pt x="10656" y="3604"/>
                    <a:pt x="10673" y="3610"/>
                  </a:cubicBezTo>
                  <a:cubicBezTo>
                    <a:pt x="11124" y="3726"/>
                    <a:pt x="11577" y="3838"/>
                    <a:pt x="12032" y="3942"/>
                  </a:cubicBezTo>
                  <a:cubicBezTo>
                    <a:pt x="12569" y="4068"/>
                    <a:pt x="13111" y="4174"/>
                    <a:pt x="13650" y="4283"/>
                  </a:cubicBezTo>
                  <a:cubicBezTo>
                    <a:pt x="13650" y="4285"/>
                    <a:pt x="13651" y="4285"/>
                    <a:pt x="13651" y="4285"/>
                  </a:cubicBezTo>
                  <a:cubicBezTo>
                    <a:pt x="13694" y="4290"/>
                    <a:pt x="13734" y="4300"/>
                    <a:pt x="13773" y="4308"/>
                  </a:cubicBezTo>
                  <a:cubicBezTo>
                    <a:pt x="14250" y="4407"/>
                    <a:pt x="14726" y="4507"/>
                    <a:pt x="15198" y="4629"/>
                  </a:cubicBezTo>
                  <a:cubicBezTo>
                    <a:pt x="15199" y="4629"/>
                    <a:pt x="15202" y="4630"/>
                    <a:pt x="15203" y="4630"/>
                  </a:cubicBezTo>
                  <a:cubicBezTo>
                    <a:pt x="15354" y="4670"/>
                    <a:pt x="15500" y="4715"/>
                    <a:pt x="15643" y="4765"/>
                  </a:cubicBezTo>
                  <a:cubicBezTo>
                    <a:pt x="15643" y="4766"/>
                    <a:pt x="15646" y="4766"/>
                    <a:pt x="15646" y="4766"/>
                  </a:cubicBezTo>
                  <a:cubicBezTo>
                    <a:pt x="16510" y="5064"/>
                    <a:pt x="17253" y="5546"/>
                    <a:pt x="18032" y="6055"/>
                  </a:cubicBezTo>
                  <a:cubicBezTo>
                    <a:pt x="18700" y="6496"/>
                    <a:pt x="19352" y="6976"/>
                    <a:pt x="20036" y="7392"/>
                  </a:cubicBezTo>
                  <a:cubicBezTo>
                    <a:pt x="20063" y="7408"/>
                    <a:pt x="20092" y="7425"/>
                    <a:pt x="20119" y="7442"/>
                  </a:cubicBezTo>
                  <a:cubicBezTo>
                    <a:pt x="20149" y="7461"/>
                    <a:pt x="20179" y="7478"/>
                    <a:pt x="20214" y="7497"/>
                  </a:cubicBezTo>
                  <a:cubicBezTo>
                    <a:pt x="20301" y="7545"/>
                    <a:pt x="20397" y="7597"/>
                    <a:pt x="20493" y="7651"/>
                  </a:cubicBezTo>
                  <a:cubicBezTo>
                    <a:pt x="20629" y="7727"/>
                    <a:pt x="20771" y="7809"/>
                    <a:pt x="20903" y="7896"/>
                  </a:cubicBezTo>
                  <a:lnTo>
                    <a:pt x="20903" y="7898"/>
                  </a:lnTo>
                  <a:cubicBezTo>
                    <a:pt x="20935" y="7918"/>
                    <a:pt x="20965" y="7938"/>
                    <a:pt x="20994" y="7960"/>
                  </a:cubicBezTo>
                  <a:cubicBezTo>
                    <a:pt x="21037" y="7990"/>
                    <a:pt x="21080" y="8023"/>
                    <a:pt x="21121" y="8056"/>
                  </a:cubicBezTo>
                  <a:cubicBezTo>
                    <a:pt x="21143" y="8073"/>
                    <a:pt x="21160" y="8089"/>
                    <a:pt x="21180" y="8106"/>
                  </a:cubicBezTo>
                  <a:cubicBezTo>
                    <a:pt x="21201" y="8124"/>
                    <a:pt x="21219" y="8140"/>
                    <a:pt x="21239" y="8160"/>
                  </a:cubicBezTo>
                  <a:cubicBezTo>
                    <a:pt x="21338" y="8253"/>
                    <a:pt x="21418" y="8355"/>
                    <a:pt x="21475" y="8468"/>
                  </a:cubicBezTo>
                  <a:cubicBezTo>
                    <a:pt x="21588" y="8689"/>
                    <a:pt x="21524" y="8851"/>
                    <a:pt x="21355" y="8966"/>
                  </a:cubicBezTo>
                  <a:cubicBezTo>
                    <a:pt x="21355" y="8966"/>
                    <a:pt x="21353" y="8966"/>
                    <a:pt x="21353" y="8969"/>
                  </a:cubicBezTo>
                  <a:cubicBezTo>
                    <a:pt x="21345" y="8974"/>
                    <a:pt x="21333" y="8980"/>
                    <a:pt x="21325" y="8987"/>
                  </a:cubicBezTo>
                  <a:cubicBezTo>
                    <a:pt x="21315" y="8994"/>
                    <a:pt x="21303" y="9000"/>
                    <a:pt x="21293" y="9006"/>
                  </a:cubicBezTo>
                  <a:cubicBezTo>
                    <a:pt x="21272" y="9020"/>
                    <a:pt x="21247" y="9030"/>
                    <a:pt x="21223" y="9042"/>
                  </a:cubicBezTo>
                  <a:cubicBezTo>
                    <a:pt x="21174" y="9065"/>
                    <a:pt x="21121" y="9082"/>
                    <a:pt x="21064" y="9100"/>
                  </a:cubicBezTo>
                  <a:cubicBezTo>
                    <a:pt x="20928" y="9143"/>
                    <a:pt x="20770" y="9175"/>
                    <a:pt x="20605" y="9196"/>
                  </a:cubicBezTo>
                  <a:cubicBezTo>
                    <a:pt x="20526" y="9208"/>
                    <a:pt x="20443" y="9216"/>
                    <a:pt x="20363" y="9224"/>
                  </a:cubicBezTo>
                  <a:cubicBezTo>
                    <a:pt x="20359" y="9224"/>
                    <a:pt x="20356" y="9224"/>
                    <a:pt x="20351" y="9225"/>
                  </a:cubicBezTo>
                  <a:cubicBezTo>
                    <a:pt x="20293" y="9231"/>
                    <a:pt x="20234" y="9235"/>
                    <a:pt x="20172" y="9238"/>
                  </a:cubicBezTo>
                  <a:cubicBezTo>
                    <a:pt x="20063" y="9244"/>
                    <a:pt x="19956" y="9247"/>
                    <a:pt x="19850" y="9249"/>
                  </a:cubicBezTo>
                  <a:cubicBezTo>
                    <a:pt x="19803" y="9250"/>
                    <a:pt x="19758" y="9251"/>
                    <a:pt x="19714" y="9251"/>
                  </a:cubicBezTo>
                  <a:cubicBezTo>
                    <a:pt x="19670" y="9251"/>
                    <a:pt x="19627" y="9250"/>
                    <a:pt x="19585" y="9249"/>
                  </a:cubicBezTo>
                  <a:cubicBezTo>
                    <a:pt x="19577" y="9250"/>
                    <a:pt x="19569" y="9250"/>
                    <a:pt x="19561" y="9250"/>
                  </a:cubicBezTo>
                  <a:cubicBezTo>
                    <a:pt x="19545" y="9250"/>
                    <a:pt x="19529" y="9249"/>
                    <a:pt x="19513" y="9249"/>
                  </a:cubicBezTo>
                  <a:cubicBezTo>
                    <a:pt x="19374" y="9247"/>
                    <a:pt x="19248" y="9242"/>
                    <a:pt x="19143" y="9237"/>
                  </a:cubicBezTo>
                  <a:cubicBezTo>
                    <a:pt x="19029" y="9229"/>
                    <a:pt x="18941" y="9224"/>
                    <a:pt x="18892" y="9218"/>
                  </a:cubicBezTo>
                  <a:cubicBezTo>
                    <a:pt x="18882" y="9216"/>
                    <a:pt x="18872" y="9216"/>
                    <a:pt x="18864" y="9216"/>
                  </a:cubicBezTo>
                  <a:cubicBezTo>
                    <a:pt x="18851" y="9215"/>
                    <a:pt x="18839" y="9214"/>
                    <a:pt x="18828" y="9214"/>
                  </a:cubicBezTo>
                  <a:cubicBezTo>
                    <a:pt x="18801" y="9211"/>
                    <a:pt x="18772" y="9208"/>
                    <a:pt x="18745" y="9206"/>
                  </a:cubicBezTo>
                  <a:cubicBezTo>
                    <a:pt x="18689" y="9201"/>
                    <a:pt x="18636" y="9196"/>
                    <a:pt x="18580" y="9194"/>
                  </a:cubicBezTo>
                  <a:cubicBezTo>
                    <a:pt x="18478" y="9185"/>
                    <a:pt x="18374" y="9179"/>
                    <a:pt x="18270" y="9173"/>
                  </a:cubicBezTo>
                  <a:cubicBezTo>
                    <a:pt x="18257" y="9173"/>
                    <a:pt x="18243" y="9172"/>
                    <a:pt x="18230" y="9172"/>
                  </a:cubicBezTo>
                  <a:lnTo>
                    <a:pt x="17902" y="9161"/>
                  </a:lnTo>
                  <a:cubicBezTo>
                    <a:pt x="17812" y="9159"/>
                    <a:pt x="17720" y="9158"/>
                    <a:pt x="17628" y="9158"/>
                  </a:cubicBezTo>
                  <a:cubicBezTo>
                    <a:pt x="17538" y="9158"/>
                    <a:pt x="17448" y="9158"/>
                    <a:pt x="17356" y="9159"/>
                  </a:cubicBezTo>
                  <a:lnTo>
                    <a:pt x="17343" y="9159"/>
                  </a:lnTo>
                  <a:lnTo>
                    <a:pt x="17342" y="9161"/>
                  </a:lnTo>
                  <a:cubicBezTo>
                    <a:pt x="17289" y="9161"/>
                    <a:pt x="17234" y="9161"/>
                    <a:pt x="17181" y="9163"/>
                  </a:cubicBezTo>
                  <a:cubicBezTo>
                    <a:pt x="17140" y="9165"/>
                    <a:pt x="17099" y="9165"/>
                    <a:pt x="17061" y="9166"/>
                  </a:cubicBezTo>
                  <a:cubicBezTo>
                    <a:pt x="17054" y="9166"/>
                    <a:pt x="17045" y="9168"/>
                    <a:pt x="17038" y="9168"/>
                  </a:cubicBezTo>
                  <a:cubicBezTo>
                    <a:pt x="16824" y="9175"/>
                    <a:pt x="16612" y="9185"/>
                    <a:pt x="16401" y="9199"/>
                  </a:cubicBezTo>
                  <a:cubicBezTo>
                    <a:pt x="16281" y="9206"/>
                    <a:pt x="16164" y="9215"/>
                    <a:pt x="16042" y="9224"/>
                  </a:cubicBezTo>
                  <a:cubicBezTo>
                    <a:pt x="15939" y="9231"/>
                    <a:pt x="15837" y="9239"/>
                    <a:pt x="15734" y="9249"/>
                  </a:cubicBezTo>
                  <a:cubicBezTo>
                    <a:pt x="15527" y="9267"/>
                    <a:pt x="15322" y="9288"/>
                    <a:pt x="15117" y="9310"/>
                  </a:cubicBezTo>
                  <a:cubicBezTo>
                    <a:pt x="15114" y="9310"/>
                    <a:pt x="15112" y="9310"/>
                    <a:pt x="15107" y="9311"/>
                  </a:cubicBezTo>
                  <a:cubicBezTo>
                    <a:pt x="15103" y="9314"/>
                    <a:pt x="15099" y="9315"/>
                    <a:pt x="15093" y="9317"/>
                  </a:cubicBezTo>
                  <a:cubicBezTo>
                    <a:pt x="15049" y="9343"/>
                    <a:pt x="15054" y="9423"/>
                    <a:pt x="15110" y="9423"/>
                  </a:cubicBezTo>
                  <a:cubicBezTo>
                    <a:pt x="15112" y="9423"/>
                    <a:pt x="15115" y="9423"/>
                    <a:pt x="15117" y="9423"/>
                  </a:cubicBezTo>
                  <a:cubicBezTo>
                    <a:pt x="15430" y="9387"/>
                    <a:pt x="15744" y="9354"/>
                    <a:pt x="16053" y="9330"/>
                  </a:cubicBezTo>
                  <a:cubicBezTo>
                    <a:pt x="16056" y="9328"/>
                    <a:pt x="16056" y="9328"/>
                    <a:pt x="16057" y="9328"/>
                  </a:cubicBezTo>
                  <a:lnTo>
                    <a:pt x="16060" y="9328"/>
                  </a:lnTo>
                  <a:cubicBezTo>
                    <a:pt x="16111" y="9324"/>
                    <a:pt x="16159" y="9323"/>
                    <a:pt x="16208" y="9317"/>
                  </a:cubicBezTo>
                  <a:cubicBezTo>
                    <a:pt x="16222" y="9315"/>
                    <a:pt x="16235" y="9315"/>
                    <a:pt x="16248" y="9314"/>
                  </a:cubicBezTo>
                  <a:cubicBezTo>
                    <a:pt x="16510" y="9294"/>
                    <a:pt x="16773" y="9278"/>
                    <a:pt x="17036" y="9268"/>
                  </a:cubicBezTo>
                  <a:cubicBezTo>
                    <a:pt x="17213" y="9264"/>
                    <a:pt x="17389" y="9258"/>
                    <a:pt x="17567" y="9258"/>
                  </a:cubicBezTo>
                  <a:cubicBezTo>
                    <a:pt x="17683" y="9258"/>
                    <a:pt x="17797" y="9259"/>
                    <a:pt x="17914" y="9264"/>
                  </a:cubicBezTo>
                  <a:cubicBezTo>
                    <a:pt x="18020" y="9265"/>
                    <a:pt x="18128" y="9268"/>
                    <a:pt x="18236" y="9277"/>
                  </a:cubicBezTo>
                  <a:cubicBezTo>
                    <a:pt x="18349" y="9280"/>
                    <a:pt x="18461" y="9287"/>
                    <a:pt x="18573" y="9298"/>
                  </a:cubicBezTo>
                  <a:cubicBezTo>
                    <a:pt x="18629" y="9301"/>
                    <a:pt x="18685" y="9305"/>
                    <a:pt x="18738" y="9310"/>
                  </a:cubicBezTo>
                  <a:cubicBezTo>
                    <a:pt x="18743" y="9310"/>
                    <a:pt x="18746" y="9312"/>
                    <a:pt x="18752" y="9312"/>
                  </a:cubicBezTo>
                  <a:cubicBezTo>
                    <a:pt x="18779" y="9314"/>
                    <a:pt x="18805" y="9315"/>
                    <a:pt x="18832" y="9320"/>
                  </a:cubicBezTo>
                  <a:cubicBezTo>
                    <a:pt x="18845" y="9321"/>
                    <a:pt x="18859" y="9323"/>
                    <a:pt x="18874" y="9324"/>
                  </a:cubicBezTo>
                  <a:cubicBezTo>
                    <a:pt x="18968" y="9334"/>
                    <a:pt x="19066" y="9344"/>
                    <a:pt x="19166" y="9353"/>
                  </a:cubicBezTo>
                  <a:cubicBezTo>
                    <a:pt x="19225" y="9358"/>
                    <a:pt x="19284" y="9364"/>
                    <a:pt x="19345" y="9370"/>
                  </a:cubicBezTo>
                  <a:cubicBezTo>
                    <a:pt x="19375" y="9370"/>
                    <a:pt x="19407" y="9373"/>
                    <a:pt x="19438" y="9377"/>
                  </a:cubicBezTo>
                  <a:cubicBezTo>
                    <a:pt x="19469" y="9380"/>
                    <a:pt x="19500" y="9381"/>
                    <a:pt x="19532" y="9384"/>
                  </a:cubicBezTo>
                  <a:cubicBezTo>
                    <a:pt x="19550" y="9387"/>
                    <a:pt x="19569" y="9387"/>
                    <a:pt x="19589" y="9388"/>
                  </a:cubicBezTo>
                  <a:cubicBezTo>
                    <a:pt x="19671" y="9393"/>
                    <a:pt x="19755" y="9398"/>
                    <a:pt x="19840" y="9398"/>
                  </a:cubicBezTo>
                  <a:cubicBezTo>
                    <a:pt x="19891" y="9400"/>
                    <a:pt x="19942" y="9401"/>
                    <a:pt x="19992" y="9401"/>
                  </a:cubicBezTo>
                  <a:cubicBezTo>
                    <a:pt x="20043" y="9401"/>
                    <a:pt x="20093" y="9400"/>
                    <a:pt x="20144" y="9398"/>
                  </a:cubicBezTo>
                  <a:cubicBezTo>
                    <a:pt x="20208" y="9396"/>
                    <a:pt x="20270" y="9393"/>
                    <a:pt x="20333" y="9387"/>
                  </a:cubicBezTo>
                  <a:cubicBezTo>
                    <a:pt x="20343" y="9386"/>
                    <a:pt x="20356" y="9386"/>
                    <a:pt x="20369" y="9384"/>
                  </a:cubicBezTo>
                  <a:lnTo>
                    <a:pt x="20370" y="9384"/>
                  </a:lnTo>
                  <a:cubicBezTo>
                    <a:pt x="20413" y="9378"/>
                    <a:pt x="20456" y="9374"/>
                    <a:pt x="20498" y="9367"/>
                  </a:cubicBezTo>
                  <a:cubicBezTo>
                    <a:pt x="20542" y="9363"/>
                    <a:pt x="20584" y="9355"/>
                    <a:pt x="20627" y="9348"/>
                  </a:cubicBezTo>
                  <a:cubicBezTo>
                    <a:pt x="20780" y="9320"/>
                    <a:pt x="20930" y="9278"/>
                    <a:pt x="21071" y="9219"/>
                  </a:cubicBezTo>
                  <a:cubicBezTo>
                    <a:pt x="21176" y="9173"/>
                    <a:pt x="21276" y="9120"/>
                    <a:pt x="21369" y="9055"/>
                  </a:cubicBezTo>
                  <a:cubicBezTo>
                    <a:pt x="21391" y="9042"/>
                    <a:pt x="21409" y="9027"/>
                    <a:pt x="21431" y="9012"/>
                  </a:cubicBezTo>
                  <a:cubicBezTo>
                    <a:pt x="21477" y="8977"/>
                    <a:pt x="21512" y="8940"/>
                    <a:pt x="21544" y="8904"/>
                  </a:cubicBezTo>
                  <a:cubicBezTo>
                    <a:pt x="21653" y="8771"/>
                    <a:pt x="21663" y="8629"/>
                    <a:pt x="21607" y="8497"/>
                  </a:cubicBezTo>
                  <a:lnTo>
                    <a:pt x="21607" y="8496"/>
                  </a:lnTo>
                  <a:cubicBezTo>
                    <a:pt x="21542" y="8335"/>
                    <a:pt x="21396" y="8175"/>
                    <a:pt x="21213" y="8023"/>
                  </a:cubicBezTo>
                  <a:cubicBezTo>
                    <a:pt x="21110" y="7937"/>
                    <a:pt x="20994" y="7851"/>
                    <a:pt x="20873" y="7772"/>
                  </a:cubicBezTo>
                  <a:lnTo>
                    <a:pt x="20873" y="7769"/>
                  </a:lnTo>
                  <a:cubicBezTo>
                    <a:pt x="20766" y="7700"/>
                    <a:pt x="20658" y="7631"/>
                    <a:pt x="20551" y="7568"/>
                  </a:cubicBezTo>
                  <a:cubicBezTo>
                    <a:pt x="20278" y="7408"/>
                    <a:pt x="20030" y="7277"/>
                    <a:pt x="19919" y="7201"/>
                  </a:cubicBezTo>
                  <a:cubicBezTo>
                    <a:pt x="19006" y="6599"/>
                    <a:pt x="18114" y="5963"/>
                    <a:pt x="17188" y="5383"/>
                  </a:cubicBezTo>
                  <a:cubicBezTo>
                    <a:pt x="17105" y="5330"/>
                    <a:pt x="17021" y="5281"/>
                    <a:pt x="16937" y="5235"/>
                  </a:cubicBezTo>
                  <a:cubicBezTo>
                    <a:pt x="16880" y="5202"/>
                    <a:pt x="16823" y="5172"/>
                    <a:pt x="16763" y="5142"/>
                  </a:cubicBezTo>
                  <a:cubicBezTo>
                    <a:pt x="16761" y="5139"/>
                    <a:pt x="16760" y="5137"/>
                    <a:pt x="16755" y="5137"/>
                  </a:cubicBezTo>
                  <a:cubicBezTo>
                    <a:pt x="16697" y="5106"/>
                    <a:pt x="16639" y="5077"/>
                    <a:pt x="16581" y="5050"/>
                  </a:cubicBezTo>
                  <a:cubicBezTo>
                    <a:pt x="16536" y="5027"/>
                    <a:pt x="16490" y="5007"/>
                    <a:pt x="16444" y="4986"/>
                  </a:cubicBezTo>
                  <a:cubicBezTo>
                    <a:pt x="16381" y="4955"/>
                    <a:pt x="16321" y="4928"/>
                    <a:pt x="16258" y="4902"/>
                  </a:cubicBezTo>
                  <a:cubicBezTo>
                    <a:pt x="16248" y="4898"/>
                    <a:pt x="16237" y="4894"/>
                    <a:pt x="16225" y="4891"/>
                  </a:cubicBezTo>
                  <a:cubicBezTo>
                    <a:pt x="16185" y="4874"/>
                    <a:pt x="16142" y="4857"/>
                    <a:pt x="16100" y="4841"/>
                  </a:cubicBezTo>
                  <a:cubicBezTo>
                    <a:pt x="16065" y="4826"/>
                    <a:pt x="16027" y="4809"/>
                    <a:pt x="15989" y="4798"/>
                  </a:cubicBezTo>
                  <a:cubicBezTo>
                    <a:pt x="15953" y="4783"/>
                    <a:pt x="15914" y="4769"/>
                    <a:pt x="15878" y="4756"/>
                  </a:cubicBezTo>
                  <a:cubicBezTo>
                    <a:pt x="15802" y="4728"/>
                    <a:pt x="15728" y="4702"/>
                    <a:pt x="15652" y="4677"/>
                  </a:cubicBezTo>
                  <a:cubicBezTo>
                    <a:pt x="15576" y="4652"/>
                    <a:pt x="15500" y="4627"/>
                    <a:pt x="15423" y="4606"/>
                  </a:cubicBezTo>
                  <a:lnTo>
                    <a:pt x="15421" y="4604"/>
                  </a:lnTo>
                  <a:cubicBezTo>
                    <a:pt x="15322" y="4576"/>
                    <a:pt x="15225" y="4548"/>
                    <a:pt x="15124" y="4521"/>
                  </a:cubicBezTo>
                  <a:cubicBezTo>
                    <a:pt x="15061" y="4504"/>
                    <a:pt x="14995" y="4487"/>
                    <a:pt x="14931" y="4471"/>
                  </a:cubicBezTo>
                  <a:cubicBezTo>
                    <a:pt x="14928" y="4470"/>
                    <a:pt x="14927" y="4470"/>
                    <a:pt x="14925" y="4470"/>
                  </a:cubicBezTo>
                  <a:cubicBezTo>
                    <a:pt x="14919" y="4468"/>
                    <a:pt x="14918" y="4468"/>
                    <a:pt x="14912" y="4465"/>
                  </a:cubicBezTo>
                  <a:cubicBezTo>
                    <a:pt x="14813" y="4442"/>
                    <a:pt x="14717" y="4419"/>
                    <a:pt x="14620" y="4398"/>
                  </a:cubicBezTo>
                  <a:cubicBezTo>
                    <a:pt x="14594" y="4392"/>
                    <a:pt x="14568" y="4386"/>
                    <a:pt x="14544" y="4382"/>
                  </a:cubicBezTo>
                  <a:lnTo>
                    <a:pt x="14541" y="4379"/>
                  </a:lnTo>
                  <a:cubicBezTo>
                    <a:pt x="14449" y="4358"/>
                    <a:pt x="14352" y="4341"/>
                    <a:pt x="14257" y="4321"/>
                  </a:cubicBezTo>
                  <a:cubicBezTo>
                    <a:pt x="14047" y="4278"/>
                    <a:pt x="13836" y="4235"/>
                    <a:pt x="13627" y="4190"/>
                  </a:cubicBezTo>
                  <a:cubicBezTo>
                    <a:pt x="13548" y="4176"/>
                    <a:pt x="13472" y="4160"/>
                    <a:pt x="13393" y="4141"/>
                  </a:cubicBezTo>
                  <a:lnTo>
                    <a:pt x="13392" y="4141"/>
                  </a:lnTo>
                  <a:cubicBezTo>
                    <a:pt x="13392" y="4141"/>
                    <a:pt x="13390" y="4141"/>
                    <a:pt x="13390" y="4140"/>
                  </a:cubicBezTo>
                  <a:cubicBezTo>
                    <a:pt x="13383" y="4140"/>
                    <a:pt x="13379" y="4139"/>
                    <a:pt x="13372" y="4136"/>
                  </a:cubicBezTo>
                  <a:cubicBezTo>
                    <a:pt x="13337" y="4129"/>
                    <a:pt x="13306" y="4121"/>
                    <a:pt x="13271" y="4114"/>
                  </a:cubicBezTo>
                  <a:cubicBezTo>
                    <a:pt x="13230" y="4106"/>
                    <a:pt x="13187" y="4097"/>
                    <a:pt x="13147" y="4088"/>
                  </a:cubicBezTo>
                  <a:cubicBezTo>
                    <a:pt x="12989" y="4054"/>
                    <a:pt x="12834" y="4021"/>
                    <a:pt x="12681" y="3985"/>
                  </a:cubicBezTo>
                  <a:cubicBezTo>
                    <a:pt x="12616" y="3974"/>
                    <a:pt x="12553" y="3959"/>
                    <a:pt x="12489" y="3945"/>
                  </a:cubicBezTo>
                  <a:cubicBezTo>
                    <a:pt x="12284" y="3898"/>
                    <a:pt x="12082" y="3853"/>
                    <a:pt x="11880" y="3805"/>
                  </a:cubicBezTo>
                  <a:lnTo>
                    <a:pt x="11809" y="3789"/>
                  </a:lnTo>
                  <a:cubicBezTo>
                    <a:pt x="11743" y="3773"/>
                    <a:pt x="11675" y="3756"/>
                    <a:pt x="11609" y="3740"/>
                  </a:cubicBezTo>
                  <a:cubicBezTo>
                    <a:pt x="11424" y="3697"/>
                    <a:pt x="11242" y="3653"/>
                    <a:pt x="11057" y="3605"/>
                  </a:cubicBezTo>
                  <a:cubicBezTo>
                    <a:pt x="10806" y="3544"/>
                    <a:pt x="10555" y="3479"/>
                    <a:pt x="10306" y="3412"/>
                  </a:cubicBezTo>
                  <a:cubicBezTo>
                    <a:pt x="10110" y="3360"/>
                    <a:pt x="9912" y="3307"/>
                    <a:pt x="9715" y="3253"/>
                  </a:cubicBezTo>
                  <a:cubicBezTo>
                    <a:pt x="9708" y="3251"/>
                    <a:pt x="9697" y="3247"/>
                    <a:pt x="9690" y="3246"/>
                  </a:cubicBezTo>
                  <a:cubicBezTo>
                    <a:pt x="9654" y="3237"/>
                    <a:pt x="9618" y="3224"/>
                    <a:pt x="9582" y="3216"/>
                  </a:cubicBezTo>
                  <a:cubicBezTo>
                    <a:pt x="9442" y="3174"/>
                    <a:pt x="9301" y="3135"/>
                    <a:pt x="9162" y="3095"/>
                  </a:cubicBezTo>
                  <a:cubicBezTo>
                    <a:pt x="9035" y="3059"/>
                    <a:pt x="8907" y="3022"/>
                    <a:pt x="8782" y="2985"/>
                  </a:cubicBezTo>
                  <a:cubicBezTo>
                    <a:pt x="8655" y="2949"/>
                    <a:pt x="8529" y="2909"/>
                    <a:pt x="8403" y="2870"/>
                  </a:cubicBezTo>
                  <a:cubicBezTo>
                    <a:pt x="8212" y="2813"/>
                    <a:pt x="8024" y="2751"/>
                    <a:pt x="7836" y="2691"/>
                  </a:cubicBezTo>
                  <a:cubicBezTo>
                    <a:pt x="7647" y="2629"/>
                    <a:pt x="7458" y="2568"/>
                    <a:pt x="7270" y="2505"/>
                  </a:cubicBezTo>
                  <a:cubicBezTo>
                    <a:pt x="6693" y="2307"/>
                    <a:pt x="6125" y="2090"/>
                    <a:pt x="5559" y="1868"/>
                  </a:cubicBezTo>
                  <a:cubicBezTo>
                    <a:pt x="5517" y="1851"/>
                    <a:pt x="5479" y="1835"/>
                    <a:pt x="5439" y="1820"/>
                  </a:cubicBezTo>
                  <a:cubicBezTo>
                    <a:pt x="5337" y="1778"/>
                    <a:pt x="5235" y="1739"/>
                    <a:pt x="5132" y="1698"/>
                  </a:cubicBezTo>
                  <a:cubicBezTo>
                    <a:pt x="5024" y="1655"/>
                    <a:pt x="4920" y="1612"/>
                    <a:pt x="4812" y="1569"/>
                  </a:cubicBezTo>
                  <a:cubicBezTo>
                    <a:pt x="4549" y="1463"/>
                    <a:pt x="4283" y="1358"/>
                    <a:pt x="4018" y="1253"/>
                  </a:cubicBezTo>
                  <a:cubicBezTo>
                    <a:pt x="3845" y="1183"/>
                    <a:pt x="3669" y="1114"/>
                    <a:pt x="3494" y="1047"/>
                  </a:cubicBezTo>
                  <a:cubicBezTo>
                    <a:pt x="3422" y="1021"/>
                    <a:pt x="3350" y="994"/>
                    <a:pt x="3279" y="968"/>
                  </a:cubicBezTo>
                  <a:cubicBezTo>
                    <a:pt x="3193" y="937"/>
                    <a:pt x="3107" y="907"/>
                    <a:pt x="3021" y="874"/>
                  </a:cubicBezTo>
                  <a:lnTo>
                    <a:pt x="3018" y="874"/>
                  </a:lnTo>
                  <a:cubicBezTo>
                    <a:pt x="2662" y="746"/>
                    <a:pt x="2301" y="630"/>
                    <a:pt x="1939" y="522"/>
                  </a:cubicBezTo>
                  <a:lnTo>
                    <a:pt x="1936" y="522"/>
                  </a:lnTo>
                  <a:cubicBezTo>
                    <a:pt x="1924" y="520"/>
                    <a:pt x="1911" y="515"/>
                    <a:pt x="1900" y="512"/>
                  </a:cubicBezTo>
                  <a:cubicBezTo>
                    <a:pt x="1886" y="508"/>
                    <a:pt x="1874" y="505"/>
                    <a:pt x="1860" y="501"/>
                  </a:cubicBezTo>
                  <a:cubicBezTo>
                    <a:pt x="1775" y="477"/>
                    <a:pt x="1692" y="451"/>
                    <a:pt x="1609" y="428"/>
                  </a:cubicBezTo>
                  <a:cubicBezTo>
                    <a:pt x="1524" y="402"/>
                    <a:pt x="1440" y="378"/>
                    <a:pt x="1355" y="356"/>
                  </a:cubicBezTo>
                  <a:cubicBezTo>
                    <a:pt x="1029" y="263"/>
                    <a:pt x="699" y="176"/>
                    <a:pt x="366" y="91"/>
                  </a:cubicBezTo>
                  <a:lnTo>
                    <a:pt x="365" y="91"/>
                  </a:lnTo>
                  <a:cubicBezTo>
                    <a:pt x="250" y="61"/>
                    <a:pt x="136" y="29"/>
                    <a:pt x="20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35"/>
            <p:cNvSpPr/>
            <p:nvPr/>
          </p:nvSpPr>
          <p:spPr>
            <a:xfrm>
              <a:off x="1277899" y="1881374"/>
              <a:ext cx="611418" cy="123710"/>
            </a:xfrm>
            <a:custGeom>
              <a:avLst/>
              <a:gdLst/>
              <a:ahLst/>
              <a:cxnLst/>
              <a:rect l="l" t="t" r="r" b="b"/>
              <a:pathLst>
                <a:path w="16033" h="3244" extrusionOk="0">
                  <a:moveTo>
                    <a:pt x="31" y="0"/>
                  </a:moveTo>
                  <a:lnTo>
                    <a:pt x="1" y="96"/>
                  </a:lnTo>
                  <a:cubicBezTo>
                    <a:pt x="2116" y="1236"/>
                    <a:pt x="4518" y="1749"/>
                    <a:pt x="6859" y="2229"/>
                  </a:cubicBezTo>
                  <a:cubicBezTo>
                    <a:pt x="6971" y="2253"/>
                    <a:pt x="7085" y="2276"/>
                    <a:pt x="7199" y="2299"/>
                  </a:cubicBezTo>
                  <a:cubicBezTo>
                    <a:pt x="7981" y="2461"/>
                    <a:pt x="8768" y="2614"/>
                    <a:pt x="9561" y="2730"/>
                  </a:cubicBezTo>
                  <a:cubicBezTo>
                    <a:pt x="10164" y="2821"/>
                    <a:pt x="10767" y="2885"/>
                    <a:pt x="11376" y="2915"/>
                  </a:cubicBezTo>
                  <a:lnTo>
                    <a:pt x="11382" y="2915"/>
                  </a:lnTo>
                  <a:cubicBezTo>
                    <a:pt x="11432" y="2917"/>
                    <a:pt x="11478" y="2921"/>
                    <a:pt x="11528" y="2923"/>
                  </a:cubicBezTo>
                  <a:cubicBezTo>
                    <a:pt x="11771" y="2932"/>
                    <a:pt x="12015" y="2934"/>
                    <a:pt x="12258" y="2934"/>
                  </a:cubicBezTo>
                  <a:cubicBezTo>
                    <a:pt x="12601" y="2934"/>
                    <a:pt x="12943" y="2929"/>
                    <a:pt x="13285" y="2929"/>
                  </a:cubicBezTo>
                  <a:cubicBezTo>
                    <a:pt x="13648" y="2929"/>
                    <a:pt x="14010" y="2935"/>
                    <a:pt x="14370" y="2960"/>
                  </a:cubicBezTo>
                  <a:lnTo>
                    <a:pt x="14373" y="2960"/>
                  </a:lnTo>
                  <a:cubicBezTo>
                    <a:pt x="14388" y="2963"/>
                    <a:pt x="14402" y="2963"/>
                    <a:pt x="14416" y="2964"/>
                  </a:cubicBezTo>
                  <a:cubicBezTo>
                    <a:pt x="14917" y="3000"/>
                    <a:pt x="15415" y="3073"/>
                    <a:pt x="15907" y="3221"/>
                  </a:cubicBezTo>
                  <a:cubicBezTo>
                    <a:pt x="15934" y="3225"/>
                    <a:pt x="15960" y="3235"/>
                    <a:pt x="15984" y="3242"/>
                  </a:cubicBezTo>
                  <a:cubicBezTo>
                    <a:pt x="15988" y="3243"/>
                    <a:pt x="15991" y="3244"/>
                    <a:pt x="15994" y="3244"/>
                  </a:cubicBezTo>
                  <a:cubicBezTo>
                    <a:pt x="16024" y="3244"/>
                    <a:pt x="16033" y="3195"/>
                    <a:pt x="16000" y="3186"/>
                  </a:cubicBezTo>
                  <a:cubicBezTo>
                    <a:pt x="15999" y="3186"/>
                    <a:pt x="15997" y="3185"/>
                    <a:pt x="15996" y="3185"/>
                  </a:cubicBezTo>
                  <a:cubicBezTo>
                    <a:pt x="15143" y="2888"/>
                    <a:pt x="14257" y="2843"/>
                    <a:pt x="13368" y="2843"/>
                  </a:cubicBezTo>
                  <a:cubicBezTo>
                    <a:pt x="12986" y="2843"/>
                    <a:pt x="12604" y="2851"/>
                    <a:pt x="12224" y="2851"/>
                  </a:cubicBezTo>
                  <a:cubicBezTo>
                    <a:pt x="12173" y="2851"/>
                    <a:pt x="12122" y="2851"/>
                    <a:pt x="12072" y="2851"/>
                  </a:cubicBezTo>
                  <a:lnTo>
                    <a:pt x="12051" y="2851"/>
                  </a:lnTo>
                  <a:cubicBezTo>
                    <a:pt x="12004" y="2851"/>
                    <a:pt x="11958" y="2849"/>
                    <a:pt x="11911" y="2849"/>
                  </a:cubicBezTo>
                  <a:cubicBezTo>
                    <a:pt x="11326" y="2841"/>
                    <a:pt x="10750" y="2794"/>
                    <a:pt x="10173" y="2723"/>
                  </a:cubicBezTo>
                  <a:cubicBezTo>
                    <a:pt x="9232" y="2612"/>
                    <a:pt x="8302" y="2435"/>
                    <a:pt x="7376" y="2246"/>
                  </a:cubicBezTo>
                  <a:cubicBezTo>
                    <a:pt x="7312" y="2233"/>
                    <a:pt x="7249" y="2220"/>
                    <a:pt x="7184" y="2206"/>
                  </a:cubicBezTo>
                  <a:lnTo>
                    <a:pt x="7181" y="2206"/>
                  </a:lnTo>
                  <a:cubicBezTo>
                    <a:pt x="4726" y="1701"/>
                    <a:pt x="2262" y="1164"/>
                    <a:pt x="31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35"/>
            <p:cNvSpPr/>
            <p:nvPr/>
          </p:nvSpPr>
          <p:spPr>
            <a:xfrm>
              <a:off x="1423685" y="1425712"/>
              <a:ext cx="475658" cy="189111"/>
            </a:xfrm>
            <a:custGeom>
              <a:avLst/>
              <a:gdLst/>
              <a:ahLst/>
              <a:cxnLst/>
              <a:rect l="l" t="t" r="r" b="b"/>
              <a:pathLst>
                <a:path w="12473" h="4959" extrusionOk="0">
                  <a:moveTo>
                    <a:pt x="12" y="0"/>
                  </a:moveTo>
                  <a:lnTo>
                    <a:pt x="0" y="36"/>
                  </a:lnTo>
                  <a:cubicBezTo>
                    <a:pt x="43" y="45"/>
                    <a:pt x="86" y="55"/>
                    <a:pt x="128" y="65"/>
                  </a:cubicBezTo>
                  <a:cubicBezTo>
                    <a:pt x="281" y="96"/>
                    <a:pt x="437" y="129"/>
                    <a:pt x="589" y="165"/>
                  </a:cubicBezTo>
                  <a:cubicBezTo>
                    <a:pt x="741" y="197"/>
                    <a:pt x="890" y="230"/>
                    <a:pt x="1041" y="263"/>
                  </a:cubicBezTo>
                  <a:lnTo>
                    <a:pt x="1912" y="456"/>
                  </a:lnTo>
                  <a:cubicBezTo>
                    <a:pt x="2034" y="483"/>
                    <a:pt x="2154" y="511"/>
                    <a:pt x="2275" y="538"/>
                  </a:cubicBezTo>
                  <a:cubicBezTo>
                    <a:pt x="2556" y="599"/>
                    <a:pt x="2832" y="661"/>
                    <a:pt x="3112" y="724"/>
                  </a:cubicBezTo>
                  <a:cubicBezTo>
                    <a:pt x="3142" y="731"/>
                    <a:pt x="3175" y="738"/>
                    <a:pt x="3206" y="746"/>
                  </a:cubicBezTo>
                  <a:lnTo>
                    <a:pt x="3589" y="832"/>
                  </a:lnTo>
                  <a:cubicBezTo>
                    <a:pt x="3601" y="833"/>
                    <a:pt x="3612" y="835"/>
                    <a:pt x="3625" y="839"/>
                  </a:cubicBezTo>
                  <a:cubicBezTo>
                    <a:pt x="3742" y="867"/>
                    <a:pt x="3859" y="892"/>
                    <a:pt x="3979" y="918"/>
                  </a:cubicBezTo>
                  <a:cubicBezTo>
                    <a:pt x="4482" y="1025"/>
                    <a:pt x="5002" y="1120"/>
                    <a:pt x="5512" y="1234"/>
                  </a:cubicBezTo>
                  <a:cubicBezTo>
                    <a:pt x="5555" y="1242"/>
                    <a:pt x="5598" y="1252"/>
                    <a:pt x="5640" y="1263"/>
                  </a:cubicBezTo>
                  <a:cubicBezTo>
                    <a:pt x="6235" y="1399"/>
                    <a:pt x="6821" y="1563"/>
                    <a:pt x="7369" y="1795"/>
                  </a:cubicBezTo>
                  <a:cubicBezTo>
                    <a:pt x="7565" y="1878"/>
                    <a:pt x="7754" y="1972"/>
                    <a:pt x="7936" y="2079"/>
                  </a:cubicBezTo>
                  <a:lnTo>
                    <a:pt x="7939" y="2079"/>
                  </a:lnTo>
                  <a:cubicBezTo>
                    <a:pt x="8034" y="2130"/>
                    <a:pt x="8125" y="2186"/>
                    <a:pt x="8218" y="2243"/>
                  </a:cubicBezTo>
                  <a:cubicBezTo>
                    <a:pt x="8528" y="2437"/>
                    <a:pt x="8822" y="2653"/>
                    <a:pt x="9113" y="2877"/>
                  </a:cubicBezTo>
                  <a:lnTo>
                    <a:pt x="9114" y="2877"/>
                  </a:lnTo>
                  <a:cubicBezTo>
                    <a:pt x="9301" y="3020"/>
                    <a:pt x="9484" y="3168"/>
                    <a:pt x="9667" y="3314"/>
                  </a:cubicBezTo>
                  <a:cubicBezTo>
                    <a:pt x="9758" y="3386"/>
                    <a:pt x="9847" y="3456"/>
                    <a:pt x="9937" y="3528"/>
                  </a:cubicBezTo>
                  <a:cubicBezTo>
                    <a:pt x="9953" y="3540"/>
                    <a:pt x="9968" y="3555"/>
                    <a:pt x="9986" y="3566"/>
                  </a:cubicBezTo>
                  <a:cubicBezTo>
                    <a:pt x="10301" y="3813"/>
                    <a:pt x="10636" y="4074"/>
                    <a:pt x="10987" y="4307"/>
                  </a:cubicBezTo>
                  <a:lnTo>
                    <a:pt x="10989" y="4307"/>
                  </a:lnTo>
                  <a:cubicBezTo>
                    <a:pt x="11081" y="4367"/>
                    <a:pt x="11174" y="4426"/>
                    <a:pt x="11267" y="4481"/>
                  </a:cubicBezTo>
                  <a:lnTo>
                    <a:pt x="11268" y="4481"/>
                  </a:lnTo>
                  <a:cubicBezTo>
                    <a:pt x="11522" y="4630"/>
                    <a:pt x="11783" y="4759"/>
                    <a:pt x="12054" y="4852"/>
                  </a:cubicBezTo>
                  <a:lnTo>
                    <a:pt x="12055" y="4852"/>
                  </a:lnTo>
                  <a:cubicBezTo>
                    <a:pt x="12176" y="4895"/>
                    <a:pt x="12302" y="4931"/>
                    <a:pt x="12425" y="4958"/>
                  </a:cubicBezTo>
                  <a:cubicBezTo>
                    <a:pt x="12428" y="4959"/>
                    <a:pt x="12431" y="4959"/>
                    <a:pt x="12433" y="4959"/>
                  </a:cubicBezTo>
                  <a:cubicBezTo>
                    <a:pt x="12464" y="4959"/>
                    <a:pt x="12473" y="4915"/>
                    <a:pt x="12445" y="4911"/>
                  </a:cubicBezTo>
                  <a:cubicBezTo>
                    <a:pt x="12348" y="4870"/>
                    <a:pt x="12252" y="4830"/>
                    <a:pt x="12158" y="4789"/>
                  </a:cubicBezTo>
                  <a:cubicBezTo>
                    <a:pt x="11986" y="4713"/>
                    <a:pt x="11819" y="4633"/>
                    <a:pt x="11657" y="4548"/>
                  </a:cubicBezTo>
                  <a:cubicBezTo>
                    <a:pt x="11607" y="4522"/>
                    <a:pt x="11559" y="4496"/>
                    <a:pt x="11511" y="4469"/>
                  </a:cubicBezTo>
                  <a:lnTo>
                    <a:pt x="11509" y="4469"/>
                  </a:lnTo>
                  <a:cubicBezTo>
                    <a:pt x="11423" y="4423"/>
                    <a:pt x="11339" y="4375"/>
                    <a:pt x="11255" y="4324"/>
                  </a:cubicBezTo>
                  <a:cubicBezTo>
                    <a:pt x="11243" y="4317"/>
                    <a:pt x="11230" y="4310"/>
                    <a:pt x="11220" y="4303"/>
                  </a:cubicBezTo>
                  <a:cubicBezTo>
                    <a:pt x="10837" y="4079"/>
                    <a:pt x="10476" y="3830"/>
                    <a:pt x="10113" y="3558"/>
                  </a:cubicBezTo>
                  <a:lnTo>
                    <a:pt x="10112" y="3558"/>
                  </a:lnTo>
                  <a:cubicBezTo>
                    <a:pt x="10031" y="3495"/>
                    <a:pt x="9948" y="3434"/>
                    <a:pt x="9868" y="3371"/>
                  </a:cubicBezTo>
                  <a:cubicBezTo>
                    <a:pt x="9804" y="3323"/>
                    <a:pt x="9741" y="3271"/>
                    <a:pt x="9676" y="3221"/>
                  </a:cubicBezTo>
                  <a:cubicBezTo>
                    <a:pt x="9540" y="3112"/>
                    <a:pt x="9401" y="3003"/>
                    <a:pt x="9260" y="2895"/>
                  </a:cubicBezTo>
                  <a:cubicBezTo>
                    <a:pt x="8990" y="2683"/>
                    <a:pt x="8714" y="2480"/>
                    <a:pt x="8429" y="2289"/>
                  </a:cubicBezTo>
                  <a:lnTo>
                    <a:pt x="8428" y="2289"/>
                  </a:lnTo>
                  <a:cubicBezTo>
                    <a:pt x="8327" y="2222"/>
                    <a:pt x="8226" y="2157"/>
                    <a:pt x="8121" y="2096"/>
                  </a:cubicBezTo>
                  <a:cubicBezTo>
                    <a:pt x="7870" y="1945"/>
                    <a:pt x="7612" y="1811"/>
                    <a:pt x="7341" y="1702"/>
                  </a:cubicBezTo>
                  <a:cubicBezTo>
                    <a:pt x="7189" y="1639"/>
                    <a:pt x="7036" y="1581"/>
                    <a:pt x="6880" y="1530"/>
                  </a:cubicBezTo>
                  <a:lnTo>
                    <a:pt x="6878" y="1530"/>
                  </a:lnTo>
                  <a:cubicBezTo>
                    <a:pt x="6828" y="1514"/>
                    <a:pt x="6779" y="1495"/>
                    <a:pt x="6729" y="1479"/>
                  </a:cubicBezTo>
                  <a:lnTo>
                    <a:pt x="6728" y="1479"/>
                  </a:lnTo>
                  <a:cubicBezTo>
                    <a:pt x="6544" y="1421"/>
                    <a:pt x="6360" y="1369"/>
                    <a:pt x="6172" y="1319"/>
                  </a:cubicBezTo>
                  <a:cubicBezTo>
                    <a:pt x="5957" y="1263"/>
                    <a:pt x="5740" y="1211"/>
                    <a:pt x="5523" y="1163"/>
                  </a:cubicBezTo>
                  <a:cubicBezTo>
                    <a:pt x="5491" y="1156"/>
                    <a:pt x="5461" y="1150"/>
                    <a:pt x="5428" y="1143"/>
                  </a:cubicBezTo>
                  <a:lnTo>
                    <a:pt x="5426" y="1141"/>
                  </a:lnTo>
                  <a:cubicBezTo>
                    <a:pt x="4931" y="1034"/>
                    <a:pt x="4432" y="942"/>
                    <a:pt x="3947" y="840"/>
                  </a:cubicBezTo>
                  <a:cubicBezTo>
                    <a:pt x="3844" y="820"/>
                    <a:pt x="3742" y="797"/>
                    <a:pt x="3642" y="776"/>
                  </a:cubicBezTo>
                  <a:cubicBezTo>
                    <a:pt x="3619" y="770"/>
                    <a:pt x="3593" y="764"/>
                    <a:pt x="3570" y="760"/>
                  </a:cubicBezTo>
                  <a:cubicBezTo>
                    <a:pt x="3440" y="731"/>
                    <a:pt x="3311" y="703"/>
                    <a:pt x="3181" y="674"/>
                  </a:cubicBezTo>
                  <a:cubicBezTo>
                    <a:pt x="3155" y="668"/>
                    <a:pt x="3129" y="663"/>
                    <a:pt x="3102" y="655"/>
                  </a:cubicBezTo>
                  <a:cubicBezTo>
                    <a:pt x="2817" y="592"/>
                    <a:pt x="2531" y="532"/>
                    <a:pt x="2246" y="470"/>
                  </a:cubicBezTo>
                  <a:cubicBezTo>
                    <a:pt x="2129" y="446"/>
                    <a:pt x="2013" y="419"/>
                    <a:pt x="1892" y="396"/>
                  </a:cubicBezTo>
                  <a:cubicBezTo>
                    <a:pt x="1607" y="334"/>
                    <a:pt x="1320" y="274"/>
                    <a:pt x="1036" y="215"/>
                  </a:cubicBezTo>
                  <a:cubicBezTo>
                    <a:pt x="889" y="182"/>
                    <a:pt x="743" y="152"/>
                    <a:pt x="595" y="122"/>
                  </a:cubicBezTo>
                  <a:lnTo>
                    <a:pt x="595" y="119"/>
                  </a:lnTo>
                  <a:cubicBezTo>
                    <a:pt x="436" y="88"/>
                    <a:pt x="275" y="55"/>
                    <a:pt x="116" y="22"/>
                  </a:cubicBezTo>
                  <a:cubicBezTo>
                    <a:pt x="81" y="12"/>
                    <a:pt x="48" y="8"/>
                    <a:pt x="12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35"/>
            <p:cNvSpPr/>
            <p:nvPr/>
          </p:nvSpPr>
          <p:spPr>
            <a:xfrm>
              <a:off x="1918014" y="1627059"/>
              <a:ext cx="312860" cy="133816"/>
            </a:xfrm>
            <a:custGeom>
              <a:avLst/>
              <a:gdLst/>
              <a:ahLst/>
              <a:cxnLst/>
              <a:rect l="l" t="t" r="r" b="b"/>
              <a:pathLst>
                <a:path w="8204" h="3509" extrusionOk="0">
                  <a:moveTo>
                    <a:pt x="11" y="0"/>
                  </a:moveTo>
                  <a:cubicBezTo>
                    <a:pt x="5" y="0"/>
                    <a:pt x="1" y="10"/>
                    <a:pt x="7" y="15"/>
                  </a:cubicBezTo>
                  <a:cubicBezTo>
                    <a:pt x="1312" y="770"/>
                    <a:pt x="2804" y="992"/>
                    <a:pt x="4222" y="1451"/>
                  </a:cubicBezTo>
                  <a:cubicBezTo>
                    <a:pt x="4966" y="1692"/>
                    <a:pt x="5655" y="2014"/>
                    <a:pt x="6294" y="2463"/>
                  </a:cubicBezTo>
                  <a:cubicBezTo>
                    <a:pt x="6879" y="2875"/>
                    <a:pt x="7437" y="3318"/>
                    <a:pt x="8139" y="3507"/>
                  </a:cubicBezTo>
                  <a:cubicBezTo>
                    <a:pt x="8142" y="3508"/>
                    <a:pt x="8146" y="3509"/>
                    <a:pt x="8149" y="3509"/>
                  </a:cubicBezTo>
                  <a:cubicBezTo>
                    <a:pt x="8189" y="3509"/>
                    <a:pt x="8204" y="3444"/>
                    <a:pt x="8160" y="3433"/>
                  </a:cubicBezTo>
                  <a:cubicBezTo>
                    <a:pt x="7424" y="3232"/>
                    <a:pt x="6849" y="2749"/>
                    <a:pt x="6230" y="2327"/>
                  </a:cubicBezTo>
                  <a:cubicBezTo>
                    <a:pt x="5655" y="1932"/>
                    <a:pt x="5026" y="1646"/>
                    <a:pt x="4365" y="1426"/>
                  </a:cubicBezTo>
                  <a:cubicBezTo>
                    <a:pt x="2916" y="946"/>
                    <a:pt x="1370" y="741"/>
                    <a:pt x="15" y="2"/>
                  </a:cubicBezTo>
                  <a:cubicBezTo>
                    <a:pt x="14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35"/>
            <p:cNvSpPr/>
            <p:nvPr/>
          </p:nvSpPr>
          <p:spPr>
            <a:xfrm>
              <a:off x="2240551" y="1765370"/>
              <a:ext cx="160358" cy="54533"/>
            </a:xfrm>
            <a:custGeom>
              <a:avLst/>
              <a:gdLst/>
              <a:ahLst/>
              <a:cxnLst/>
              <a:rect l="l" t="t" r="r" b="b"/>
              <a:pathLst>
                <a:path w="4205" h="1430" extrusionOk="0">
                  <a:moveTo>
                    <a:pt x="13" y="1"/>
                  </a:moveTo>
                  <a:cubicBezTo>
                    <a:pt x="5" y="1"/>
                    <a:pt x="0" y="12"/>
                    <a:pt x="8" y="17"/>
                  </a:cubicBezTo>
                  <a:lnTo>
                    <a:pt x="29" y="27"/>
                  </a:lnTo>
                  <a:cubicBezTo>
                    <a:pt x="99" y="67"/>
                    <a:pt x="168" y="108"/>
                    <a:pt x="237" y="144"/>
                  </a:cubicBezTo>
                  <a:cubicBezTo>
                    <a:pt x="650" y="368"/>
                    <a:pt x="1078" y="560"/>
                    <a:pt x="1517" y="725"/>
                  </a:cubicBezTo>
                  <a:cubicBezTo>
                    <a:pt x="2368" y="1047"/>
                    <a:pt x="3264" y="1269"/>
                    <a:pt x="4170" y="1430"/>
                  </a:cubicBezTo>
                  <a:lnTo>
                    <a:pt x="4204" y="1292"/>
                  </a:lnTo>
                  <a:cubicBezTo>
                    <a:pt x="3272" y="1132"/>
                    <a:pt x="2357" y="925"/>
                    <a:pt x="1455" y="611"/>
                  </a:cubicBezTo>
                  <a:cubicBezTo>
                    <a:pt x="1158" y="510"/>
                    <a:pt x="865" y="394"/>
                    <a:pt x="571" y="265"/>
                  </a:cubicBezTo>
                  <a:lnTo>
                    <a:pt x="569" y="265"/>
                  </a:lnTo>
                  <a:cubicBezTo>
                    <a:pt x="549" y="256"/>
                    <a:pt x="531" y="246"/>
                    <a:pt x="512" y="239"/>
                  </a:cubicBezTo>
                  <a:cubicBezTo>
                    <a:pt x="417" y="197"/>
                    <a:pt x="326" y="153"/>
                    <a:pt x="233" y="110"/>
                  </a:cubicBezTo>
                  <a:lnTo>
                    <a:pt x="233" y="108"/>
                  </a:lnTo>
                  <a:cubicBezTo>
                    <a:pt x="162" y="75"/>
                    <a:pt x="94" y="44"/>
                    <a:pt x="26" y="8"/>
                  </a:cubicBezTo>
                  <a:cubicBezTo>
                    <a:pt x="23" y="7"/>
                    <a:pt x="20" y="4"/>
                    <a:pt x="18" y="2"/>
                  </a:cubicBezTo>
                  <a:cubicBezTo>
                    <a:pt x="16" y="1"/>
                    <a:pt x="14" y="1"/>
                    <a:pt x="13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35"/>
            <p:cNvSpPr/>
            <p:nvPr/>
          </p:nvSpPr>
          <p:spPr>
            <a:xfrm>
              <a:off x="1450150" y="1363401"/>
              <a:ext cx="322508" cy="42902"/>
            </a:xfrm>
            <a:custGeom>
              <a:avLst/>
              <a:gdLst/>
              <a:ahLst/>
              <a:cxnLst/>
              <a:rect l="l" t="t" r="r" b="b"/>
              <a:pathLst>
                <a:path w="8457" h="1125" extrusionOk="0">
                  <a:moveTo>
                    <a:pt x="43" y="1"/>
                  </a:moveTo>
                  <a:cubicBezTo>
                    <a:pt x="11" y="1"/>
                    <a:pt x="0" y="55"/>
                    <a:pt x="37" y="68"/>
                  </a:cubicBezTo>
                  <a:cubicBezTo>
                    <a:pt x="1377" y="538"/>
                    <a:pt x="2766" y="855"/>
                    <a:pt x="4178" y="1004"/>
                  </a:cubicBezTo>
                  <a:cubicBezTo>
                    <a:pt x="4858" y="1076"/>
                    <a:pt x="5562" y="1124"/>
                    <a:pt x="6266" y="1124"/>
                  </a:cubicBezTo>
                  <a:cubicBezTo>
                    <a:pt x="6994" y="1124"/>
                    <a:pt x="7722" y="1072"/>
                    <a:pt x="8422" y="939"/>
                  </a:cubicBezTo>
                  <a:cubicBezTo>
                    <a:pt x="8456" y="932"/>
                    <a:pt x="8451" y="875"/>
                    <a:pt x="8417" y="875"/>
                  </a:cubicBezTo>
                  <a:cubicBezTo>
                    <a:pt x="8416" y="875"/>
                    <a:pt x="8414" y="875"/>
                    <a:pt x="8413" y="875"/>
                  </a:cubicBezTo>
                  <a:cubicBezTo>
                    <a:pt x="7509" y="935"/>
                    <a:pt x="6621" y="998"/>
                    <a:pt x="5727" y="998"/>
                  </a:cubicBezTo>
                  <a:cubicBezTo>
                    <a:pt x="5238" y="998"/>
                    <a:pt x="4747" y="979"/>
                    <a:pt x="4251" y="931"/>
                  </a:cubicBezTo>
                  <a:cubicBezTo>
                    <a:pt x="2819" y="789"/>
                    <a:pt x="1413" y="473"/>
                    <a:pt x="56" y="3"/>
                  </a:cubicBezTo>
                  <a:cubicBezTo>
                    <a:pt x="51" y="2"/>
                    <a:pt x="47" y="1"/>
                    <a:pt x="43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35"/>
            <p:cNvSpPr/>
            <p:nvPr/>
          </p:nvSpPr>
          <p:spPr>
            <a:xfrm>
              <a:off x="1790228" y="1376633"/>
              <a:ext cx="72914" cy="17733"/>
            </a:xfrm>
            <a:custGeom>
              <a:avLst/>
              <a:gdLst/>
              <a:ahLst/>
              <a:cxnLst/>
              <a:rect l="l" t="t" r="r" b="b"/>
              <a:pathLst>
                <a:path w="1912" h="465" extrusionOk="0">
                  <a:moveTo>
                    <a:pt x="1573" y="0"/>
                  </a:moveTo>
                  <a:cubicBezTo>
                    <a:pt x="1569" y="0"/>
                    <a:pt x="1568" y="0"/>
                    <a:pt x="1566" y="3"/>
                  </a:cubicBezTo>
                  <a:cubicBezTo>
                    <a:pt x="1492" y="15"/>
                    <a:pt x="1417" y="29"/>
                    <a:pt x="1341" y="46"/>
                  </a:cubicBezTo>
                  <a:cubicBezTo>
                    <a:pt x="891" y="139"/>
                    <a:pt x="445" y="271"/>
                    <a:pt x="27" y="419"/>
                  </a:cubicBezTo>
                  <a:cubicBezTo>
                    <a:pt x="1" y="427"/>
                    <a:pt x="7" y="464"/>
                    <a:pt x="32" y="464"/>
                  </a:cubicBezTo>
                  <a:cubicBezTo>
                    <a:pt x="34" y="464"/>
                    <a:pt x="37" y="464"/>
                    <a:pt x="40" y="463"/>
                  </a:cubicBezTo>
                  <a:cubicBezTo>
                    <a:pt x="477" y="320"/>
                    <a:pt x="910" y="222"/>
                    <a:pt x="1350" y="151"/>
                  </a:cubicBezTo>
                  <a:cubicBezTo>
                    <a:pt x="1408" y="142"/>
                    <a:pt x="1466" y="134"/>
                    <a:pt x="1525" y="126"/>
                  </a:cubicBezTo>
                  <a:cubicBezTo>
                    <a:pt x="1652" y="106"/>
                    <a:pt x="1782" y="89"/>
                    <a:pt x="1911" y="72"/>
                  </a:cubicBezTo>
                  <a:lnTo>
                    <a:pt x="1573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35"/>
            <p:cNvSpPr/>
            <p:nvPr/>
          </p:nvSpPr>
          <p:spPr>
            <a:xfrm>
              <a:off x="2390417" y="1555558"/>
              <a:ext cx="67804" cy="59300"/>
            </a:xfrm>
            <a:custGeom>
              <a:avLst/>
              <a:gdLst/>
              <a:ahLst/>
              <a:cxnLst/>
              <a:rect l="l" t="t" r="r" b="b"/>
              <a:pathLst>
                <a:path w="1778" h="1555" extrusionOk="0">
                  <a:moveTo>
                    <a:pt x="257" y="1"/>
                  </a:moveTo>
                  <a:cubicBezTo>
                    <a:pt x="179" y="1"/>
                    <a:pt x="112" y="19"/>
                    <a:pt x="68" y="65"/>
                  </a:cubicBezTo>
                  <a:cubicBezTo>
                    <a:pt x="61" y="72"/>
                    <a:pt x="53" y="84"/>
                    <a:pt x="46" y="94"/>
                  </a:cubicBezTo>
                  <a:cubicBezTo>
                    <a:pt x="0" y="170"/>
                    <a:pt x="22" y="264"/>
                    <a:pt x="79" y="359"/>
                  </a:cubicBezTo>
                  <a:cubicBezTo>
                    <a:pt x="188" y="551"/>
                    <a:pt x="432" y="750"/>
                    <a:pt x="516" y="825"/>
                  </a:cubicBezTo>
                  <a:cubicBezTo>
                    <a:pt x="829" y="1099"/>
                    <a:pt x="1184" y="1334"/>
                    <a:pt x="1543" y="1554"/>
                  </a:cubicBezTo>
                  <a:lnTo>
                    <a:pt x="1557" y="1500"/>
                  </a:lnTo>
                  <a:cubicBezTo>
                    <a:pt x="1359" y="1377"/>
                    <a:pt x="1167" y="1248"/>
                    <a:pt x="979" y="1111"/>
                  </a:cubicBezTo>
                  <a:cubicBezTo>
                    <a:pt x="879" y="1038"/>
                    <a:pt x="412" y="710"/>
                    <a:pt x="231" y="439"/>
                  </a:cubicBezTo>
                  <a:cubicBezTo>
                    <a:pt x="155" y="327"/>
                    <a:pt x="129" y="224"/>
                    <a:pt x="197" y="156"/>
                  </a:cubicBezTo>
                  <a:cubicBezTo>
                    <a:pt x="218" y="131"/>
                    <a:pt x="253" y="113"/>
                    <a:pt x="297" y="95"/>
                  </a:cubicBezTo>
                  <a:cubicBezTo>
                    <a:pt x="321" y="87"/>
                    <a:pt x="349" y="83"/>
                    <a:pt x="378" y="83"/>
                  </a:cubicBezTo>
                  <a:cubicBezTo>
                    <a:pt x="594" y="83"/>
                    <a:pt x="922" y="294"/>
                    <a:pt x="1094" y="368"/>
                  </a:cubicBezTo>
                  <a:cubicBezTo>
                    <a:pt x="1283" y="449"/>
                    <a:pt x="1468" y="531"/>
                    <a:pt x="1657" y="611"/>
                  </a:cubicBezTo>
                  <a:cubicBezTo>
                    <a:pt x="1692" y="626"/>
                    <a:pt x="1725" y="640"/>
                    <a:pt x="1759" y="657"/>
                  </a:cubicBezTo>
                  <a:lnTo>
                    <a:pt x="1778" y="581"/>
                  </a:lnTo>
                  <a:cubicBezTo>
                    <a:pt x="1517" y="468"/>
                    <a:pt x="1253" y="356"/>
                    <a:pt x="992" y="242"/>
                  </a:cubicBezTo>
                  <a:cubicBezTo>
                    <a:pt x="867" y="187"/>
                    <a:pt x="505" y="1"/>
                    <a:pt x="257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35"/>
            <p:cNvSpPr/>
            <p:nvPr/>
          </p:nvSpPr>
          <p:spPr>
            <a:xfrm>
              <a:off x="1685588" y="1360083"/>
              <a:ext cx="86566" cy="25856"/>
            </a:xfrm>
            <a:custGeom>
              <a:avLst/>
              <a:gdLst/>
              <a:ahLst/>
              <a:cxnLst/>
              <a:rect l="l" t="t" r="r" b="b"/>
              <a:pathLst>
                <a:path w="2270" h="678" extrusionOk="0">
                  <a:moveTo>
                    <a:pt x="2218" y="0"/>
                  </a:moveTo>
                  <a:cubicBezTo>
                    <a:pt x="1487" y="215"/>
                    <a:pt x="746" y="394"/>
                    <a:pt x="0" y="542"/>
                  </a:cubicBezTo>
                  <a:cubicBezTo>
                    <a:pt x="18" y="589"/>
                    <a:pt x="29" y="634"/>
                    <a:pt x="43" y="678"/>
                  </a:cubicBezTo>
                  <a:cubicBezTo>
                    <a:pt x="333" y="596"/>
                    <a:pt x="621" y="512"/>
                    <a:pt x="908" y="430"/>
                  </a:cubicBezTo>
                  <a:cubicBezTo>
                    <a:pt x="1365" y="297"/>
                    <a:pt x="1819" y="165"/>
                    <a:pt x="2269" y="10"/>
                  </a:cubicBezTo>
                  <a:lnTo>
                    <a:pt x="2218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35"/>
            <p:cNvSpPr/>
            <p:nvPr/>
          </p:nvSpPr>
          <p:spPr>
            <a:xfrm>
              <a:off x="1006729" y="1296552"/>
              <a:ext cx="1434486" cy="1881848"/>
            </a:xfrm>
            <a:custGeom>
              <a:avLst/>
              <a:gdLst/>
              <a:ahLst/>
              <a:cxnLst/>
              <a:rect l="l" t="t" r="r" b="b"/>
              <a:pathLst>
                <a:path w="37616" h="49347" extrusionOk="0">
                  <a:moveTo>
                    <a:pt x="12022" y="1"/>
                  </a:moveTo>
                  <a:lnTo>
                    <a:pt x="12002" y="62"/>
                  </a:lnTo>
                  <a:cubicBezTo>
                    <a:pt x="12039" y="48"/>
                    <a:pt x="12078" y="35"/>
                    <a:pt x="12115" y="21"/>
                  </a:cubicBezTo>
                  <a:lnTo>
                    <a:pt x="12022" y="1"/>
                  </a:lnTo>
                  <a:close/>
                  <a:moveTo>
                    <a:pt x="12362" y="72"/>
                  </a:moveTo>
                  <a:cubicBezTo>
                    <a:pt x="12352" y="79"/>
                    <a:pt x="12340" y="90"/>
                    <a:pt x="12330" y="97"/>
                  </a:cubicBezTo>
                  <a:cubicBezTo>
                    <a:pt x="12210" y="118"/>
                    <a:pt x="12092" y="137"/>
                    <a:pt x="11972" y="157"/>
                  </a:cubicBezTo>
                  <a:lnTo>
                    <a:pt x="11896" y="392"/>
                  </a:lnTo>
                  <a:lnTo>
                    <a:pt x="11935" y="392"/>
                  </a:lnTo>
                  <a:cubicBezTo>
                    <a:pt x="11917" y="402"/>
                    <a:pt x="11900" y="415"/>
                    <a:pt x="11885" y="426"/>
                  </a:cubicBezTo>
                  <a:cubicBezTo>
                    <a:pt x="11852" y="449"/>
                    <a:pt x="11821" y="471"/>
                    <a:pt x="11791" y="492"/>
                  </a:cubicBezTo>
                  <a:cubicBezTo>
                    <a:pt x="11770" y="505"/>
                    <a:pt x="11748" y="519"/>
                    <a:pt x="11727" y="531"/>
                  </a:cubicBezTo>
                  <a:cubicBezTo>
                    <a:pt x="11766" y="538"/>
                    <a:pt x="11806" y="544"/>
                    <a:pt x="11846" y="551"/>
                  </a:cubicBezTo>
                  <a:lnTo>
                    <a:pt x="11821" y="630"/>
                  </a:lnTo>
                  <a:lnTo>
                    <a:pt x="12054" y="630"/>
                  </a:lnTo>
                  <a:cubicBezTo>
                    <a:pt x="12101" y="621"/>
                    <a:pt x="12145" y="610"/>
                    <a:pt x="12190" y="601"/>
                  </a:cubicBezTo>
                  <a:cubicBezTo>
                    <a:pt x="12243" y="588"/>
                    <a:pt x="12296" y="577"/>
                    <a:pt x="12346" y="562"/>
                  </a:cubicBezTo>
                  <a:cubicBezTo>
                    <a:pt x="12648" y="484"/>
                    <a:pt x="12942" y="376"/>
                    <a:pt x="13235" y="253"/>
                  </a:cubicBezTo>
                  <a:lnTo>
                    <a:pt x="12362" y="72"/>
                  </a:lnTo>
                  <a:close/>
                  <a:moveTo>
                    <a:pt x="13665" y="1058"/>
                  </a:moveTo>
                  <a:lnTo>
                    <a:pt x="13665" y="1058"/>
                  </a:lnTo>
                  <a:cubicBezTo>
                    <a:pt x="13505" y="1180"/>
                    <a:pt x="13348" y="1302"/>
                    <a:pt x="13180" y="1410"/>
                  </a:cubicBezTo>
                  <a:cubicBezTo>
                    <a:pt x="13111" y="1415"/>
                    <a:pt x="13041" y="1422"/>
                    <a:pt x="12972" y="1431"/>
                  </a:cubicBezTo>
                  <a:cubicBezTo>
                    <a:pt x="12942" y="1437"/>
                    <a:pt x="12914" y="1440"/>
                    <a:pt x="12885" y="1445"/>
                  </a:cubicBezTo>
                  <a:cubicBezTo>
                    <a:pt x="12861" y="1425"/>
                    <a:pt x="12835" y="1410"/>
                    <a:pt x="12809" y="1389"/>
                  </a:cubicBezTo>
                  <a:cubicBezTo>
                    <a:pt x="12732" y="1332"/>
                    <a:pt x="12654" y="1275"/>
                    <a:pt x="12574" y="1219"/>
                  </a:cubicBezTo>
                  <a:cubicBezTo>
                    <a:pt x="12936" y="1164"/>
                    <a:pt x="13301" y="1114"/>
                    <a:pt x="13665" y="1058"/>
                  </a:cubicBezTo>
                  <a:close/>
                  <a:moveTo>
                    <a:pt x="17408" y="1123"/>
                  </a:moveTo>
                  <a:cubicBezTo>
                    <a:pt x="17405" y="1123"/>
                    <a:pt x="17401" y="1124"/>
                    <a:pt x="17400" y="1126"/>
                  </a:cubicBezTo>
                  <a:cubicBezTo>
                    <a:pt x="17378" y="1136"/>
                    <a:pt x="17355" y="1146"/>
                    <a:pt x="17335" y="1154"/>
                  </a:cubicBezTo>
                  <a:cubicBezTo>
                    <a:pt x="17398" y="1268"/>
                    <a:pt x="17457" y="1382"/>
                    <a:pt x="17513" y="1498"/>
                  </a:cubicBezTo>
                  <a:cubicBezTo>
                    <a:pt x="17523" y="1520"/>
                    <a:pt x="17534" y="1541"/>
                    <a:pt x="17543" y="1563"/>
                  </a:cubicBezTo>
                  <a:cubicBezTo>
                    <a:pt x="17569" y="1613"/>
                    <a:pt x="17592" y="1662"/>
                    <a:pt x="17613" y="1713"/>
                  </a:cubicBezTo>
                  <a:cubicBezTo>
                    <a:pt x="17626" y="1706"/>
                    <a:pt x="17638" y="1702"/>
                    <a:pt x="17650" y="1695"/>
                  </a:cubicBezTo>
                  <a:cubicBezTo>
                    <a:pt x="17778" y="1630"/>
                    <a:pt x="17901" y="1560"/>
                    <a:pt x="18023" y="1487"/>
                  </a:cubicBezTo>
                  <a:cubicBezTo>
                    <a:pt x="18030" y="1481"/>
                    <a:pt x="18037" y="1480"/>
                    <a:pt x="18045" y="1474"/>
                  </a:cubicBezTo>
                  <a:cubicBezTo>
                    <a:pt x="18194" y="1432"/>
                    <a:pt x="18343" y="1389"/>
                    <a:pt x="18490" y="1346"/>
                  </a:cubicBezTo>
                  <a:cubicBezTo>
                    <a:pt x="18495" y="1345"/>
                    <a:pt x="18497" y="1345"/>
                    <a:pt x="18500" y="1344"/>
                  </a:cubicBezTo>
                  <a:lnTo>
                    <a:pt x="18500" y="1344"/>
                  </a:lnTo>
                  <a:cubicBezTo>
                    <a:pt x="18495" y="1345"/>
                    <a:pt x="18492" y="1345"/>
                    <a:pt x="18486" y="1345"/>
                  </a:cubicBezTo>
                  <a:lnTo>
                    <a:pt x="17408" y="1123"/>
                  </a:lnTo>
                  <a:close/>
                  <a:moveTo>
                    <a:pt x="21880" y="2053"/>
                  </a:moveTo>
                  <a:lnTo>
                    <a:pt x="21880" y="2053"/>
                  </a:lnTo>
                  <a:cubicBezTo>
                    <a:pt x="21884" y="2085"/>
                    <a:pt x="21886" y="2118"/>
                    <a:pt x="21887" y="2146"/>
                  </a:cubicBezTo>
                  <a:cubicBezTo>
                    <a:pt x="21891" y="2182"/>
                    <a:pt x="21893" y="2215"/>
                    <a:pt x="21894" y="2251"/>
                  </a:cubicBezTo>
                  <a:cubicBezTo>
                    <a:pt x="21904" y="2368"/>
                    <a:pt x="21913" y="2484"/>
                    <a:pt x="21921" y="2599"/>
                  </a:cubicBezTo>
                  <a:cubicBezTo>
                    <a:pt x="21976" y="2477"/>
                    <a:pt x="22026" y="2351"/>
                    <a:pt x="22071" y="2226"/>
                  </a:cubicBezTo>
                  <a:cubicBezTo>
                    <a:pt x="22085" y="2185"/>
                    <a:pt x="22099" y="2146"/>
                    <a:pt x="22112" y="2105"/>
                  </a:cubicBezTo>
                  <a:cubicBezTo>
                    <a:pt x="22114" y="2103"/>
                    <a:pt x="22114" y="2103"/>
                    <a:pt x="22114" y="2100"/>
                  </a:cubicBezTo>
                  <a:lnTo>
                    <a:pt x="21880" y="2053"/>
                  </a:lnTo>
                  <a:close/>
                  <a:moveTo>
                    <a:pt x="15205" y="2368"/>
                  </a:moveTo>
                  <a:lnTo>
                    <a:pt x="15205" y="2368"/>
                  </a:lnTo>
                  <a:cubicBezTo>
                    <a:pt x="15112" y="2436"/>
                    <a:pt x="15019" y="2502"/>
                    <a:pt x="14923" y="2562"/>
                  </a:cubicBezTo>
                  <a:cubicBezTo>
                    <a:pt x="14887" y="2583"/>
                    <a:pt x="14853" y="2605"/>
                    <a:pt x="14817" y="2623"/>
                  </a:cubicBezTo>
                  <a:lnTo>
                    <a:pt x="14811" y="2623"/>
                  </a:lnTo>
                  <a:lnTo>
                    <a:pt x="14565" y="2645"/>
                  </a:lnTo>
                  <a:cubicBezTo>
                    <a:pt x="14598" y="2629"/>
                    <a:pt x="14629" y="2613"/>
                    <a:pt x="14662" y="2599"/>
                  </a:cubicBezTo>
                  <a:cubicBezTo>
                    <a:pt x="14705" y="2579"/>
                    <a:pt x="14747" y="2562"/>
                    <a:pt x="14790" y="2542"/>
                  </a:cubicBezTo>
                  <a:cubicBezTo>
                    <a:pt x="14929" y="2479"/>
                    <a:pt x="15066" y="2423"/>
                    <a:pt x="15205" y="2368"/>
                  </a:cubicBezTo>
                  <a:close/>
                  <a:moveTo>
                    <a:pt x="24647" y="2628"/>
                  </a:moveTo>
                  <a:lnTo>
                    <a:pt x="24647" y="2628"/>
                  </a:lnTo>
                  <a:cubicBezTo>
                    <a:pt x="24752" y="2859"/>
                    <a:pt x="24858" y="3088"/>
                    <a:pt x="24971" y="3316"/>
                  </a:cubicBezTo>
                  <a:cubicBezTo>
                    <a:pt x="24980" y="3106"/>
                    <a:pt x="24979" y="2900"/>
                    <a:pt x="24967" y="2694"/>
                  </a:cubicBezTo>
                  <a:lnTo>
                    <a:pt x="24647" y="2628"/>
                  </a:lnTo>
                  <a:close/>
                  <a:moveTo>
                    <a:pt x="12674" y="1501"/>
                  </a:moveTo>
                  <a:lnTo>
                    <a:pt x="12674" y="1501"/>
                  </a:lnTo>
                  <a:cubicBezTo>
                    <a:pt x="12949" y="1702"/>
                    <a:pt x="13222" y="1905"/>
                    <a:pt x="13493" y="2112"/>
                  </a:cubicBezTo>
                  <a:cubicBezTo>
                    <a:pt x="13504" y="2148"/>
                    <a:pt x="13514" y="2185"/>
                    <a:pt x="13528" y="2221"/>
                  </a:cubicBezTo>
                  <a:lnTo>
                    <a:pt x="13528" y="2363"/>
                  </a:lnTo>
                  <a:cubicBezTo>
                    <a:pt x="13528" y="2616"/>
                    <a:pt x="13533" y="2873"/>
                    <a:pt x="13537" y="3128"/>
                  </a:cubicBezTo>
                  <a:cubicBezTo>
                    <a:pt x="13537" y="3158"/>
                    <a:pt x="13540" y="3187"/>
                    <a:pt x="13541" y="3215"/>
                  </a:cubicBezTo>
                  <a:cubicBezTo>
                    <a:pt x="13541" y="3288"/>
                    <a:pt x="13544" y="3364"/>
                    <a:pt x="13547" y="3438"/>
                  </a:cubicBezTo>
                  <a:cubicBezTo>
                    <a:pt x="13511" y="3352"/>
                    <a:pt x="13471" y="3266"/>
                    <a:pt x="13434" y="3180"/>
                  </a:cubicBezTo>
                  <a:cubicBezTo>
                    <a:pt x="13418" y="3147"/>
                    <a:pt x="13404" y="3114"/>
                    <a:pt x="13387" y="3079"/>
                  </a:cubicBezTo>
                  <a:cubicBezTo>
                    <a:pt x="13386" y="3078"/>
                    <a:pt x="13385" y="3076"/>
                    <a:pt x="13385" y="3075"/>
                  </a:cubicBezTo>
                  <a:lnTo>
                    <a:pt x="13385" y="3075"/>
                  </a:lnTo>
                  <a:cubicBezTo>
                    <a:pt x="13386" y="3075"/>
                    <a:pt x="13388" y="3076"/>
                    <a:pt x="13389" y="3076"/>
                  </a:cubicBezTo>
                  <a:cubicBezTo>
                    <a:pt x="13263" y="2795"/>
                    <a:pt x="13137" y="2515"/>
                    <a:pt x="13011" y="2235"/>
                  </a:cubicBezTo>
                  <a:cubicBezTo>
                    <a:pt x="13011" y="2235"/>
                    <a:pt x="13010" y="2235"/>
                    <a:pt x="13010" y="2235"/>
                  </a:cubicBezTo>
                  <a:lnTo>
                    <a:pt x="13010" y="2235"/>
                  </a:lnTo>
                  <a:lnTo>
                    <a:pt x="13010" y="2234"/>
                  </a:lnTo>
                  <a:cubicBezTo>
                    <a:pt x="12997" y="2205"/>
                    <a:pt x="12984" y="2178"/>
                    <a:pt x="12971" y="2150"/>
                  </a:cubicBezTo>
                  <a:cubicBezTo>
                    <a:pt x="12873" y="1933"/>
                    <a:pt x="12773" y="1716"/>
                    <a:pt x="12674" y="1501"/>
                  </a:cubicBezTo>
                  <a:close/>
                  <a:moveTo>
                    <a:pt x="20223" y="3200"/>
                  </a:moveTo>
                  <a:lnTo>
                    <a:pt x="20223" y="3200"/>
                  </a:lnTo>
                  <a:cubicBezTo>
                    <a:pt x="19207" y="3475"/>
                    <a:pt x="18179" y="3691"/>
                    <a:pt x="17149" y="3733"/>
                  </a:cubicBezTo>
                  <a:cubicBezTo>
                    <a:pt x="17018" y="3739"/>
                    <a:pt x="16886" y="3742"/>
                    <a:pt x="16755" y="3742"/>
                  </a:cubicBezTo>
                  <a:cubicBezTo>
                    <a:pt x="16412" y="3742"/>
                    <a:pt x="16069" y="3721"/>
                    <a:pt x="15727" y="3674"/>
                  </a:cubicBezTo>
                  <a:cubicBezTo>
                    <a:pt x="15720" y="3667"/>
                    <a:pt x="15714" y="3663"/>
                    <a:pt x="15707" y="3655"/>
                  </a:cubicBezTo>
                  <a:cubicBezTo>
                    <a:pt x="15749" y="3653"/>
                    <a:pt x="15787" y="3648"/>
                    <a:pt x="15829" y="3644"/>
                  </a:cubicBezTo>
                  <a:cubicBezTo>
                    <a:pt x="15971" y="3627"/>
                    <a:pt x="16108" y="3605"/>
                    <a:pt x="16246" y="3575"/>
                  </a:cubicBezTo>
                  <a:cubicBezTo>
                    <a:pt x="17572" y="3450"/>
                    <a:pt x="18900" y="3324"/>
                    <a:pt x="20223" y="3200"/>
                  </a:cubicBezTo>
                  <a:close/>
                  <a:moveTo>
                    <a:pt x="23031" y="2291"/>
                  </a:moveTo>
                  <a:lnTo>
                    <a:pt x="23031" y="2291"/>
                  </a:lnTo>
                  <a:cubicBezTo>
                    <a:pt x="23039" y="2355"/>
                    <a:pt x="23052" y="2420"/>
                    <a:pt x="23061" y="2484"/>
                  </a:cubicBezTo>
                  <a:cubicBezTo>
                    <a:pt x="23065" y="2507"/>
                    <a:pt x="23068" y="2530"/>
                    <a:pt x="23071" y="2553"/>
                  </a:cubicBezTo>
                  <a:cubicBezTo>
                    <a:pt x="23071" y="2554"/>
                    <a:pt x="23071" y="2554"/>
                    <a:pt x="23071" y="2555"/>
                  </a:cubicBezTo>
                  <a:lnTo>
                    <a:pt x="23071" y="2555"/>
                  </a:lnTo>
                  <a:cubicBezTo>
                    <a:pt x="23071" y="2555"/>
                    <a:pt x="23071" y="2555"/>
                    <a:pt x="23071" y="2555"/>
                  </a:cubicBezTo>
                  <a:cubicBezTo>
                    <a:pt x="23137" y="3015"/>
                    <a:pt x="23188" y="3476"/>
                    <a:pt x="23214" y="3942"/>
                  </a:cubicBezTo>
                  <a:cubicBezTo>
                    <a:pt x="23216" y="3956"/>
                    <a:pt x="23217" y="3969"/>
                    <a:pt x="23217" y="3984"/>
                  </a:cubicBezTo>
                  <a:cubicBezTo>
                    <a:pt x="23221" y="3971"/>
                    <a:pt x="23223" y="3956"/>
                    <a:pt x="23224" y="3943"/>
                  </a:cubicBezTo>
                  <a:cubicBezTo>
                    <a:pt x="23317" y="3452"/>
                    <a:pt x="23372" y="2960"/>
                    <a:pt x="23395" y="2466"/>
                  </a:cubicBezTo>
                  <a:cubicBezTo>
                    <a:pt x="23396" y="2444"/>
                    <a:pt x="23398" y="2426"/>
                    <a:pt x="23398" y="2403"/>
                  </a:cubicBezTo>
                  <a:cubicBezTo>
                    <a:pt x="23401" y="2393"/>
                    <a:pt x="23401" y="2380"/>
                    <a:pt x="23401" y="2367"/>
                  </a:cubicBezTo>
                  <a:lnTo>
                    <a:pt x="23031" y="2291"/>
                  </a:lnTo>
                  <a:close/>
                  <a:moveTo>
                    <a:pt x="16839" y="4607"/>
                  </a:moveTo>
                  <a:cubicBezTo>
                    <a:pt x="17063" y="4611"/>
                    <a:pt x="17288" y="4614"/>
                    <a:pt x="17511" y="4614"/>
                  </a:cubicBezTo>
                  <a:cubicBezTo>
                    <a:pt x="17378" y="4641"/>
                    <a:pt x="17246" y="4666"/>
                    <a:pt x="17112" y="4687"/>
                  </a:cubicBezTo>
                  <a:lnTo>
                    <a:pt x="17104" y="4702"/>
                  </a:lnTo>
                  <a:cubicBezTo>
                    <a:pt x="17017" y="4670"/>
                    <a:pt x="16927" y="4639"/>
                    <a:pt x="16839" y="4607"/>
                  </a:cubicBezTo>
                  <a:close/>
                  <a:moveTo>
                    <a:pt x="33856" y="4543"/>
                  </a:moveTo>
                  <a:lnTo>
                    <a:pt x="33856" y="4543"/>
                  </a:lnTo>
                  <a:cubicBezTo>
                    <a:pt x="33892" y="4557"/>
                    <a:pt x="33928" y="4573"/>
                    <a:pt x="33964" y="4588"/>
                  </a:cubicBezTo>
                  <a:cubicBezTo>
                    <a:pt x="34425" y="4785"/>
                    <a:pt x="34885" y="4980"/>
                    <a:pt x="35347" y="5175"/>
                  </a:cubicBezTo>
                  <a:cubicBezTo>
                    <a:pt x="35382" y="5189"/>
                    <a:pt x="35414" y="5206"/>
                    <a:pt x="35450" y="5220"/>
                  </a:cubicBezTo>
                  <a:cubicBezTo>
                    <a:pt x="35764" y="5354"/>
                    <a:pt x="36079" y="5484"/>
                    <a:pt x="36393" y="5619"/>
                  </a:cubicBezTo>
                  <a:cubicBezTo>
                    <a:pt x="36165" y="5453"/>
                    <a:pt x="35926" y="5292"/>
                    <a:pt x="35683" y="5136"/>
                  </a:cubicBezTo>
                  <a:cubicBezTo>
                    <a:pt x="35658" y="5119"/>
                    <a:pt x="35633" y="5102"/>
                    <a:pt x="35605" y="5086"/>
                  </a:cubicBezTo>
                  <a:cubicBezTo>
                    <a:pt x="35454" y="4993"/>
                    <a:pt x="35304" y="4901"/>
                    <a:pt x="35149" y="4809"/>
                  </a:cubicBezTo>
                  <a:lnTo>
                    <a:pt x="34057" y="4584"/>
                  </a:lnTo>
                  <a:lnTo>
                    <a:pt x="33856" y="4543"/>
                  </a:lnTo>
                  <a:close/>
                  <a:moveTo>
                    <a:pt x="16085" y="4223"/>
                  </a:moveTo>
                  <a:cubicBezTo>
                    <a:pt x="16207" y="4330"/>
                    <a:pt x="16332" y="4436"/>
                    <a:pt x="16454" y="4545"/>
                  </a:cubicBezTo>
                  <a:cubicBezTo>
                    <a:pt x="16494" y="4580"/>
                    <a:pt x="16532" y="4613"/>
                    <a:pt x="16573" y="4650"/>
                  </a:cubicBezTo>
                  <a:cubicBezTo>
                    <a:pt x="16693" y="4752"/>
                    <a:pt x="16811" y="4856"/>
                    <a:pt x="16929" y="4960"/>
                  </a:cubicBezTo>
                  <a:cubicBezTo>
                    <a:pt x="17023" y="5195"/>
                    <a:pt x="17116" y="5427"/>
                    <a:pt x="17209" y="5660"/>
                  </a:cubicBezTo>
                  <a:cubicBezTo>
                    <a:pt x="17101" y="5473"/>
                    <a:pt x="16984" y="5289"/>
                    <a:pt x="16855" y="5114"/>
                  </a:cubicBezTo>
                  <a:cubicBezTo>
                    <a:pt x="16726" y="4942"/>
                    <a:pt x="16588" y="4779"/>
                    <a:pt x="16445" y="4620"/>
                  </a:cubicBezTo>
                  <a:cubicBezTo>
                    <a:pt x="16418" y="4588"/>
                    <a:pt x="16389" y="4558"/>
                    <a:pt x="16360" y="4527"/>
                  </a:cubicBezTo>
                  <a:cubicBezTo>
                    <a:pt x="16275" y="4434"/>
                    <a:pt x="16189" y="4343"/>
                    <a:pt x="16103" y="4254"/>
                  </a:cubicBezTo>
                  <a:cubicBezTo>
                    <a:pt x="16098" y="4244"/>
                    <a:pt x="16091" y="4233"/>
                    <a:pt x="16085" y="4223"/>
                  </a:cubicBezTo>
                  <a:close/>
                  <a:moveTo>
                    <a:pt x="24153" y="2523"/>
                  </a:moveTo>
                  <a:cubicBezTo>
                    <a:pt x="24176" y="3000"/>
                    <a:pt x="24189" y="3476"/>
                    <a:pt x="24189" y="3956"/>
                  </a:cubicBezTo>
                  <a:lnTo>
                    <a:pt x="24189" y="4100"/>
                  </a:lnTo>
                  <a:lnTo>
                    <a:pt x="24189" y="4100"/>
                  </a:lnTo>
                  <a:cubicBezTo>
                    <a:pt x="24188" y="4100"/>
                    <a:pt x="24187" y="4100"/>
                    <a:pt x="24186" y="4100"/>
                  </a:cubicBezTo>
                  <a:cubicBezTo>
                    <a:pt x="24185" y="4319"/>
                    <a:pt x="24183" y="4537"/>
                    <a:pt x="24190" y="4755"/>
                  </a:cubicBezTo>
                  <a:cubicBezTo>
                    <a:pt x="24190" y="4780"/>
                    <a:pt x="24190" y="4809"/>
                    <a:pt x="24192" y="4836"/>
                  </a:cubicBezTo>
                  <a:cubicBezTo>
                    <a:pt x="24205" y="5215"/>
                    <a:pt x="24242" y="5587"/>
                    <a:pt x="24349" y="5946"/>
                  </a:cubicBezTo>
                  <a:cubicBezTo>
                    <a:pt x="24350" y="5945"/>
                    <a:pt x="24350" y="5944"/>
                    <a:pt x="24350" y="5943"/>
                  </a:cubicBezTo>
                  <a:lnTo>
                    <a:pt x="24350" y="5943"/>
                  </a:lnTo>
                  <a:cubicBezTo>
                    <a:pt x="24350" y="5944"/>
                    <a:pt x="24350" y="5945"/>
                    <a:pt x="24351" y="5946"/>
                  </a:cubicBezTo>
                  <a:cubicBezTo>
                    <a:pt x="24420" y="5583"/>
                    <a:pt x="24471" y="5223"/>
                    <a:pt x="24507" y="4859"/>
                  </a:cubicBezTo>
                  <a:cubicBezTo>
                    <a:pt x="24511" y="4831"/>
                    <a:pt x="24514" y="4805"/>
                    <a:pt x="24514" y="4778"/>
                  </a:cubicBezTo>
                  <a:cubicBezTo>
                    <a:pt x="24537" y="4540"/>
                    <a:pt x="24556" y="4299"/>
                    <a:pt x="24569" y="4061"/>
                  </a:cubicBezTo>
                  <a:cubicBezTo>
                    <a:pt x="24570" y="4038"/>
                    <a:pt x="24570" y="4011"/>
                    <a:pt x="24573" y="3985"/>
                  </a:cubicBezTo>
                  <a:cubicBezTo>
                    <a:pt x="24594" y="3531"/>
                    <a:pt x="24600" y="3075"/>
                    <a:pt x="24597" y="2619"/>
                  </a:cubicBezTo>
                  <a:lnTo>
                    <a:pt x="24153" y="2523"/>
                  </a:lnTo>
                  <a:close/>
                  <a:moveTo>
                    <a:pt x="9905" y="6995"/>
                  </a:moveTo>
                  <a:cubicBezTo>
                    <a:pt x="9870" y="6995"/>
                    <a:pt x="9835" y="6997"/>
                    <a:pt x="9802" y="7001"/>
                  </a:cubicBezTo>
                  <a:lnTo>
                    <a:pt x="9795" y="7001"/>
                  </a:lnTo>
                  <a:lnTo>
                    <a:pt x="9749" y="7145"/>
                  </a:lnTo>
                  <a:cubicBezTo>
                    <a:pt x="9867" y="7096"/>
                    <a:pt x="10017" y="7036"/>
                    <a:pt x="10064" y="7036"/>
                  </a:cubicBezTo>
                  <a:cubicBezTo>
                    <a:pt x="10069" y="7036"/>
                    <a:pt x="10073" y="7036"/>
                    <a:pt x="10076" y="7038"/>
                  </a:cubicBezTo>
                  <a:cubicBezTo>
                    <a:pt x="10027" y="7004"/>
                    <a:pt x="9967" y="6995"/>
                    <a:pt x="9905" y="6995"/>
                  </a:cubicBezTo>
                  <a:close/>
                  <a:moveTo>
                    <a:pt x="27669" y="6191"/>
                  </a:moveTo>
                  <a:lnTo>
                    <a:pt x="27669" y="6191"/>
                  </a:lnTo>
                  <a:cubicBezTo>
                    <a:pt x="27707" y="6264"/>
                    <a:pt x="27746" y="6334"/>
                    <a:pt x="27786" y="6406"/>
                  </a:cubicBezTo>
                  <a:cubicBezTo>
                    <a:pt x="27803" y="6433"/>
                    <a:pt x="27819" y="6460"/>
                    <a:pt x="27834" y="6486"/>
                  </a:cubicBezTo>
                  <a:cubicBezTo>
                    <a:pt x="27859" y="6528"/>
                    <a:pt x="27884" y="6571"/>
                    <a:pt x="27910" y="6612"/>
                  </a:cubicBezTo>
                  <a:cubicBezTo>
                    <a:pt x="27905" y="6801"/>
                    <a:pt x="27902" y="6992"/>
                    <a:pt x="27902" y="7181"/>
                  </a:cubicBezTo>
                  <a:cubicBezTo>
                    <a:pt x="27901" y="7213"/>
                    <a:pt x="27901" y="7244"/>
                    <a:pt x="27901" y="7274"/>
                  </a:cubicBezTo>
                  <a:cubicBezTo>
                    <a:pt x="27901" y="7316"/>
                    <a:pt x="27898" y="7356"/>
                    <a:pt x="27898" y="7396"/>
                  </a:cubicBezTo>
                  <a:cubicBezTo>
                    <a:pt x="27826" y="7451"/>
                    <a:pt x="27753" y="7504"/>
                    <a:pt x="27680" y="7558"/>
                  </a:cubicBezTo>
                  <a:cubicBezTo>
                    <a:pt x="27667" y="7442"/>
                    <a:pt x="27654" y="7324"/>
                    <a:pt x="27644" y="7208"/>
                  </a:cubicBezTo>
                  <a:cubicBezTo>
                    <a:pt x="27643" y="7180"/>
                    <a:pt x="27639" y="7151"/>
                    <a:pt x="27637" y="7122"/>
                  </a:cubicBezTo>
                  <a:cubicBezTo>
                    <a:pt x="27629" y="6999"/>
                    <a:pt x="27617" y="6873"/>
                    <a:pt x="27611" y="6750"/>
                  </a:cubicBezTo>
                  <a:cubicBezTo>
                    <a:pt x="27659" y="6668"/>
                    <a:pt x="27680" y="6578"/>
                    <a:pt x="27686" y="6485"/>
                  </a:cubicBezTo>
                  <a:cubicBezTo>
                    <a:pt x="27689" y="6460"/>
                    <a:pt x="27689" y="6433"/>
                    <a:pt x="27689" y="6406"/>
                  </a:cubicBezTo>
                  <a:cubicBezTo>
                    <a:pt x="27687" y="6334"/>
                    <a:pt x="27682" y="6261"/>
                    <a:pt x="27669" y="6191"/>
                  </a:cubicBezTo>
                  <a:close/>
                  <a:moveTo>
                    <a:pt x="19729" y="7259"/>
                  </a:moveTo>
                  <a:lnTo>
                    <a:pt x="19729" y="7259"/>
                  </a:lnTo>
                  <a:cubicBezTo>
                    <a:pt x="19929" y="7334"/>
                    <a:pt x="20143" y="7400"/>
                    <a:pt x="20362" y="7465"/>
                  </a:cubicBezTo>
                  <a:cubicBezTo>
                    <a:pt x="20283" y="7514"/>
                    <a:pt x="20204" y="7565"/>
                    <a:pt x="20124" y="7613"/>
                  </a:cubicBezTo>
                  <a:cubicBezTo>
                    <a:pt x="20120" y="7617"/>
                    <a:pt x="20114" y="7621"/>
                    <a:pt x="20108" y="7623"/>
                  </a:cubicBezTo>
                  <a:cubicBezTo>
                    <a:pt x="20098" y="7611"/>
                    <a:pt x="20085" y="7601"/>
                    <a:pt x="20073" y="7588"/>
                  </a:cubicBezTo>
                  <a:cubicBezTo>
                    <a:pt x="19958" y="7481"/>
                    <a:pt x="19845" y="7367"/>
                    <a:pt x="19729" y="7259"/>
                  </a:cubicBezTo>
                  <a:close/>
                  <a:moveTo>
                    <a:pt x="29879" y="6317"/>
                  </a:moveTo>
                  <a:cubicBezTo>
                    <a:pt x="29925" y="6457"/>
                    <a:pt x="29972" y="6599"/>
                    <a:pt x="30016" y="6743"/>
                  </a:cubicBezTo>
                  <a:cubicBezTo>
                    <a:pt x="30025" y="6771"/>
                    <a:pt x="30036" y="6800"/>
                    <a:pt x="30045" y="6830"/>
                  </a:cubicBezTo>
                  <a:cubicBezTo>
                    <a:pt x="30111" y="7036"/>
                    <a:pt x="30180" y="7243"/>
                    <a:pt x="30246" y="7451"/>
                  </a:cubicBezTo>
                  <a:cubicBezTo>
                    <a:pt x="30127" y="7494"/>
                    <a:pt x="30015" y="7554"/>
                    <a:pt x="29907" y="7624"/>
                  </a:cubicBezTo>
                  <a:lnTo>
                    <a:pt x="29907" y="7621"/>
                  </a:lnTo>
                  <a:cubicBezTo>
                    <a:pt x="29896" y="7342"/>
                    <a:pt x="29890" y="7061"/>
                    <a:pt x="29886" y="6783"/>
                  </a:cubicBezTo>
                  <a:lnTo>
                    <a:pt x="29886" y="6698"/>
                  </a:lnTo>
                  <a:cubicBezTo>
                    <a:pt x="29883" y="6571"/>
                    <a:pt x="29880" y="6443"/>
                    <a:pt x="29879" y="6317"/>
                  </a:cubicBezTo>
                  <a:close/>
                  <a:moveTo>
                    <a:pt x="16974" y="6368"/>
                  </a:moveTo>
                  <a:lnTo>
                    <a:pt x="16974" y="6368"/>
                  </a:lnTo>
                  <a:cubicBezTo>
                    <a:pt x="17026" y="6497"/>
                    <a:pt x="17077" y="6624"/>
                    <a:pt x="17124" y="6750"/>
                  </a:cubicBezTo>
                  <a:cubicBezTo>
                    <a:pt x="17134" y="6778"/>
                    <a:pt x="17147" y="6808"/>
                    <a:pt x="17159" y="6837"/>
                  </a:cubicBezTo>
                  <a:cubicBezTo>
                    <a:pt x="17259" y="7097"/>
                    <a:pt x="17352" y="7353"/>
                    <a:pt x="17450" y="7610"/>
                  </a:cubicBezTo>
                  <a:cubicBezTo>
                    <a:pt x="17391" y="7641"/>
                    <a:pt x="17328" y="7670"/>
                    <a:pt x="17271" y="7703"/>
                  </a:cubicBezTo>
                  <a:cubicBezTo>
                    <a:pt x="17219" y="7408"/>
                    <a:pt x="17159" y="7111"/>
                    <a:pt x="17089" y="6821"/>
                  </a:cubicBezTo>
                  <a:cubicBezTo>
                    <a:pt x="17083" y="6793"/>
                    <a:pt x="17076" y="6764"/>
                    <a:pt x="17069" y="6735"/>
                  </a:cubicBezTo>
                  <a:cubicBezTo>
                    <a:pt x="17038" y="6614"/>
                    <a:pt x="17005" y="6490"/>
                    <a:pt x="16974" y="6368"/>
                  </a:cubicBezTo>
                  <a:close/>
                  <a:moveTo>
                    <a:pt x="27897" y="7570"/>
                  </a:moveTo>
                  <a:cubicBezTo>
                    <a:pt x="27897" y="7608"/>
                    <a:pt x="27895" y="7644"/>
                    <a:pt x="27895" y="7680"/>
                  </a:cubicBezTo>
                  <a:cubicBezTo>
                    <a:pt x="27832" y="7719"/>
                    <a:pt x="27772" y="7759"/>
                    <a:pt x="27707" y="7797"/>
                  </a:cubicBezTo>
                  <a:cubicBezTo>
                    <a:pt x="27705" y="7787"/>
                    <a:pt x="27705" y="7776"/>
                    <a:pt x="27703" y="7763"/>
                  </a:cubicBezTo>
                  <a:cubicBezTo>
                    <a:pt x="27768" y="7699"/>
                    <a:pt x="27834" y="7637"/>
                    <a:pt x="27897" y="7570"/>
                  </a:cubicBezTo>
                  <a:close/>
                  <a:moveTo>
                    <a:pt x="10476" y="4859"/>
                  </a:moveTo>
                  <a:lnTo>
                    <a:pt x="10467" y="4894"/>
                  </a:lnTo>
                  <a:lnTo>
                    <a:pt x="10448" y="4948"/>
                  </a:lnTo>
                  <a:lnTo>
                    <a:pt x="10202" y="5722"/>
                  </a:lnTo>
                  <a:cubicBezTo>
                    <a:pt x="10223" y="5944"/>
                    <a:pt x="10239" y="6166"/>
                    <a:pt x="10253" y="6389"/>
                  </a:cubicBezTo>
                  <a:cubicBezTo>
                    <a:pt x="10258" y="6407"/>
                    <a:pt x="10258" y="6426"/>
                    <a:pt x="10259" y="6446"/>
                  </a:cubicBezTo>
                  <a:cubicBezTo>
                    <a:pt x="10281" y="6733"/>
                    <a:pt x="10296" y="7021"/>
                    <a:pt x="10312" y="7309"/>
                  </a:cubicBezTo>
                  <a:cubicBezTo>
                    <a:pt x="10114" y="7345"/>
                    <a:pt x="9918" y="7386"/>
                    <a:pt x="9720" y="7431"/>
                  </a:cubicBezTo>
                  <a:cubicBezTo>
                    <a:pt x="9697" y="7438"/>
                    <a:pt x="9674" y="7442"/>
                    <a:pt x="9652" y="7449"/>
                  </a:cubicBezTo>
                  <a:cubicBezTo>
                    <a:pt x="9637" y="7452"/>
                    <a:pt x="9623" y="7456"/>
                    <a:pt x="9607" y="7458"/>
                  </a:cubicBezTo>
                  <a:cubicBezTo>
                    <a:pt x="9617" y="7463"/>
                    <a:pt x="9630" y="7466"/>
                    <a:pt x="9643" y="7471"/>
                  </a:cubicBezTo>
                  <a:lnTo>
                    <a:pt x="9551" y="7759"/>
                  </a:lnTo>
                  <a:cubicBezTo>
                    <a:pt x="9624" y="7733"/>
                    <a:pt x="9699" y="7709"/>
                    <a:pt x="9772" y="7681"/>
                  </a:cubicBezTo>
                  <a:lnTo>
                    <a:pt x="9836" y="7660"/>
                  </a:lnTo>
                  <a:cubicBezTo>
                    <a:pt x="9895" y="7638"/>
                    <a:pt x="9954" y="7617"/>
                    <a:pt x="10011" y="7595"/>
                  </a:cubicBezTo>
                  <a:lnTo>
                    <a:pt x="10014" y="7595"/>
                  </a:lnTo>
                  <a:cubicBezTo>
                    <a:pt x="10046" y="7582"/>
                    <a:pt x="10076" y="7571"/>
                    <a:pt x="10107" y="7559"/>
                  </a:cubicBezTo>
                  <a:cubicBezTo>
                    <a:pt x="10179" y="7531"/>
                    <a:pt x="10248" y="7504"/>
                    <a:pt x="10319" y="7475"/>
                  </a:cubicBezTo>
                  <a:cubicBezTo>
                    <a:pt x="10324" y="7528"/>
                    <a:pt x="10327" y="7581"/>
                    <a:pt x="10329" y="7633"/>
                  </a:cubicBezTo>
                  <a:cubicBezTo>
                    <a:pt x="10331" y="7654"/>
                    <a:pt x="10331" y="7678"/>
                    <a:pt x="10332" y="7700"/>
                  </a:cubicBezTo>
                  <a:lnTo>
                    <a:pt x="10332" y="7701"/>
                  </a:lnTo>
                  <a:cubicBezTo>
                    <a:pt x="10339" y="7786"/>
                    <a:pt x="10344" y="7868"/>
                    <a:pt x="10347" y="7952"/>
                  </a:cubicBezTo>
                  <a:cubicBezTo>
                    <a:pt x="10351" y="7872"/>
                    <a:pt x="10354" y="7787"/>
                    <a:pt x="10355" y="7707"/>
                  </a:cubicBezTo>
                  <a:cubicBezTo>
                    <a:pt x="10355" y="7686"/>
                    <a:pt x="10358" y="7664"/>
                    <a:pt x="10360" y="7643"/>
                  </a:cubicBezTo>
                  <a:cubicBezTo>
                    <a:pt x="10361" y="7580"/>
                    <a:pt x="10365" y="7521"/>
                    <a:pt x="10367" y="7458"/>
                  </a:cubicBezTo>
                  <a:cubicBezTo>
                    <a:pt x="10425" y="7436"/>
                    <a:pt x="10484" y="7415"/>
                    <a:pt x="10542" y="7392"/>
                  </a:cubicBezTo>
                  <a:cubicBezTo>
                    <a:pt x="10620" y="7359"/>
                    <a:pt x="10706" y="7320"/>
                    <a:pt x="10736" y="7238"/>
                  </a:cubicBezTo>
                  <a:lnTo>
                    <a:pt x="10736" y="7238"/>
                  </a:lnTo>
                  <a:cubicBezTo>
                    <a:pt x="10616" y="7257"/>
                    <a:pt x="10496" y="7277"/>
                    <a:pt x="10374" y="7299"/>
                  </a:cubicBezTo>
                  <a:cubicBezTo>
                    <a:pt x="10388" y="7034"/>
                    <a:pt x="10398" y="6770"/>
                    <a:pt x="10408" y="6503"/>
                  </a:cubicBezTo>
                  <a:cubicBezTo>
                    <a:pt x="10410" y="6485"/>
                    <a:pt x="10410" y="6467"/>
                    <a:pt x="10411" y="6447"/>
                  </a:cubicBezTo>
                  <a:cubicBezTo>
                    <a:pt x="10431" y="5951"/>
                    <a:pt x="10451" y="5453"/>
                    <a:pt x="10473" y="4952"/>
                  </a:cubicBezTo>
                  <a:cubicBezTo>
                    <a:pt x="10473" y="4934"/>
                    <a:pt x="10474" y="4915"/>
                    <a:pt x="10474" y="4895"/>
                  </a:cubicBezTo>
                  <a:cubicBezTo>
                    <a:pt x="10476" y="4885"/>
                    <a:pt x="10476" y="4874"/>
                    <a:pt x="10476" y="4859"/>
                  </a:cubicBezTo>
                  <a:close/>
                  <a:moveTo>
                    <a:pt x="29189" y="4191"/>
                  </a:moveTo>
                  <a:cubicBezTo>
                    <a:pt x="29194" y="4203"/>
                    <a:pt x="29197" y="4214"/>
                    <a:pt x="29201" y="4227"/>
                  </a:cubicBezTo>
                  <a:lnTo>
                    <a:pt x="29228" y="4313"/>
                  </a:lnTo>
                  <a:cubicBezTo>
                    <a:pt x="29255" y="4393"/>
                    <a:pt x="29280" y="4477"/>
                    <a:pt x="29307" y="4558"/>
                  </a:cubicBezTo>
                  <a:lnTo>
                    <a:pt x="29317" y="4908"/>
                  </a:lnTo>
                  <a:cubicBezTo>
                    <a:pt x="29323" y="5073"/>
                    <a:pt x="29328" y="5239"/>
                    <a:pt x="29337" y="5404"/>
                  </a:cubicBezTo>
                  <a:lnTo>
                    <a:pt x="29343" y="5501"/>
                  </a:lnTo>
                  <a:cubicBezTo>
                    <a:pt x="29350" y="5658"/>
                    <a:pt x="29359" y="5811"/>
                    <a:pt x="29369" y="5967"/>
                  </a:cubicBezTo>
                  <a:cubicBezTo>
                    <a:pt x="29371" y="6002"/>
                    <a:pt x="29374" y="6032"/>
                    <a:pt x="29376" y="6066"/>
                  </a:cubicBezTo>
                  <a:cubicBezTo>
                    <a:pt x="29387" y="6232"/>
                    <a:pt x="29402" y="6399"/>
                    <a:pt x="29417" y="6562"/>
                  </a:cubicBezTo>
                  <a:cubicBezTo>
                    <a:pt x="29419" y="6592"/>
                    <a:pt x="29423" y="6622"/>
                    <a:pt x="29424" y="6654"/>
                  </a:cubicBezTo>
                  <a:cubicBezTo>
                    <a:pt x="29457" y="6995"/>
                    <a:pt x="29495" y="7337"/>
                    <a:pt x="29541" y="7680"/>
                  </a:cubicBezTo>
                  <a:cubicBezTo>
                    <a:pt x="29545" y="7716"/>
                    <a:pt x="29551" y="7753"/>
                    <a:pt x="29555" y="7789"/>
                  </a:cubicBezTo>
                  <a:cubicBezTo>
                    <a:pt x="29559" y="7812"/>
                    <a:pt x="29562" y="7838"/>
                    <a:pt x="29565" y="7860"/>
                  </a:cubicBezTo>
                  <a:lnTo>
                    <a:pt x="29383" y="7989"/>
                  </a:lnTo>
                  <a:cubicBezTo>
                    <a:pt x="29366" y="7896"/>
                    <a:pt x="29347" y="7800"/>
                    <a:pt x="29330" y="7707"/>
                  </a:cubicBezTo>
                  <a:cubicBezTo>
                    <a:pt x="29323" y="7671"/>
                    <a:pt x="29316" y="7631"/>
                    <a:pt x="29308" y="7595"/>
                  </a:cubicBezTo>
                  <a:cubicBezTo>
                    <a:pt x="29244" y="7257"/>
                    <a:pt x="29178" y="6916"/>
                    <a:pt x="29113" y="6579"/>
                  </a:cubicBezTo>
                  <a:cubicBezTo>
                    <a:pt x="29106" y="6549"/>
                    <a:pt x="29102" y="6519"/>
                    <a:pt x="29095" y="6489"/>
                  </a:cubicBezTo>
                  <a:cubicBezTo>
                    <a:pt x="29095" y="6485"/>
                    <a:pt x="29093" y="6482"/>
                    <a:pt x="29093" y="6479"/>
                  </a:cubicBezTo>
                  <a:cubicBezTo>
                    <a:pt x="29089" y="6328"/>
                    <a:pt x="29089" y="6178"/>
                    <a:pt x="29089" y="6027"/>
                  </a:cubicBezTo>
                  <a:cubicBezTo>
                    <a:pt x="29089" y="5994"/>
                    <a:pt x="29089" y="5961"/>
                    <a:pt x="29092" y="5930"/>
                  </a:cubicBezTo>
                  <a:cubicBezTo>
                    <a:pt x="29092" y="5794"/>
                    <a:pt x="29095" y="5658"/>
                    <a:pt x="29101" y="5521"/>
                  </a:cubicBezTo>
                  <a:cubicBezTo>
                    <a:pt x="29101" y="5483"/>
                    <a:pt x="29102" y="5444"/>
                    <a:pt x="29106" y="5407"/>
                  </a:cubicBezTo>
                  <a:cubicBezTo>
                    <a:pt x="29108" y="5372"/>
                    <a:pt x="29109" y="5339"/>
                    <a:pt x="29111" y="5306"/>
                  </a:cubicBezTo>
                  <a:cubicBezTo>
                    <a:pt x="29131" y="4980"/>
                    <a:pt x="29159" y="4650"/>
                    <a:pt x="29182" y="4322"/>
                  </a:cubicBezTo>
                  <a:lnTo>
                    <a:pt x="29188" y="4232"/>
                  </a:lnTo>
                  <a:cubicBezTo>
                    <a:pt x="29188" y="4214"/>
                    <a:pt x="29189" y="4204"/>
                    <a:pt x="29189" y="4191"/>
                  </a:cubicBezTo>
                  <a:close/>
                  <a:moveTo>
                    <a:pt x="29652" y="3892"/>
                  </a:moveTo>
                  <a:lnTo>
                    <a:pt x="29652" y="3892"/>
                  </a:lnTo>
                  <a:cubicBezTo>
                    <a:pt x="29680" y="3919"/>
                    <a:pt x="29710" y="3949"/>
                    <a:pt x="29740" y="3978"/>
                  </a:cubicBezTo>
                  <a:cubicBezTo>
                    <a:pt x="29776" y="4031"/>
                    <a:pt x="29809" y="4084"/>
                    <a:pt x="29843" y="4136"/>
                  </a:cubicBezTo>
                  <a:cubicBezTo>
                    <a:pt x="29859" y="4158"/>
                    <a:pt x="29874" y="4184"/>
                    <a:pt x="29889" y="4207"/>
                  </a:cubicBezTo>
                  <a:cubicBezTo>
                    <a:pt x="29953" y="4306"/>
                    <a:pt x="30015" y="4405"/>
                    <a:pt x="30075" y="4505"/>
                  </a:cubicBezTo>
                  <a:cubicBezTo>
                    <a:pt x="30112" y="4641"/>
                    <a:pt x="30153" y="4778"/>
                    <a:pt x="30190" y="4914"/>
                  </a:cubicBezTo>
                  <a:cubicBezTo>
                    <a:pt x="30196" y="4928"/>
                    <a:pt x="30197" y="4944"/>
                    <a:pt x="30203" y="4958"/>
                  </a:cubicBezTo>
                  <a:cubicBezTo>
                    <a:pt x="30203" y="4958"/>
                    <a:pt x="30203" y="4958"/>
                    <a:pt x="30203" y="4958"/>
                  </a:cubicBezTo>
                  <a:lnTo>
                    <a:pt x="30203" y="4958"/>
                  </a:lnTo>
                  <a:cubicBezTo>
                    <a:pt x="30202" y="4958"/>
                    <a:pt x="30202" y="4958"/>
                    <a:pt x="30201" y="4958"/>
                  </a:cubicBezTo>
                  <a:lnTo>
                    <a:pt x="30201" y="4958"/>
                  </a:lnTo>
                  <a:cubicBezTo>
                    <a:pt x="30251" y="5132"/>
                    <a:pt x="30297" y="5308"/>
                    <a:pt x="30347" y="5481"/>
                  </a:cubicBezTo>
                  <a:cubicBezTo>
                    <a:pt x="30356" y="5516"/>
                    <a:pt x="30368" y="5547"/>
                    <a:pt x="30376" y="5582"/>
                  </a:cubicBezTo>
                  <a:cubicBezTo>
                    <a:pt x="30439" y="5804"/>
                    <a:pt x="30499" y="6025"/>
                    <a:pt x="30562" y="6247"/>
                  </a:cubicBezTo>
                  <a:cubicBezTo>
                    <a:pt x="30563" y="6247"/>
                    <a:pt x="30563" y="6247"/>
                    <a:pt x="30564" y="6247"/>
                  </a:cubicBezTo>
                  <a:lnTo>
                    <a:pt x="30564" y="6247"/>
                  </a:lnTo>
                  <a:cubicBezTo>
                    <a:pt x="30574" y="6283"/>
                    <a:pt x="30584" y="6314"/>
                    <a:pt x="30593" y="6350"/>
                  </a:cubicBezTo>
                  <a:cubicBezTo>
                    <a:pt x="30657" y="6576"/>
                    <a:pt x="30720" y="6803"/>
                    <a:pt x="30785" y="7031"/>
                  </a:cubicBezTo>
                  <a:cubicBezTo>
                    <a:pt x="30790" y="7052"/>
                    <a:pt x="30796" y="7074"/>
                    <a:pt x="30803" y="7095"/>
                  </a:cubicBezTo>
                  <a:cubicBezTo>
                    <a:pt x="30882" y="7375"/>
                    <a:pt x="30958" y="7651"/>
                    <a:pt x="31037" y="7931"/>
                  </a:cubicBezTo>
                  <a:cubicBezTo>
                    <a:pt x="30978" y="7961"/>
                    <a:pt x="30921" y="7989"/>
                    <a:pt x="30862" y="8020"/>
                  </a:cubicBezTo>
                  <a:cubicBezTo>
                    <a:pt x="30760" y="7677"/>
                    <a:pt x="30653" y="7339"/>
                    <a:pt x="30538" y="6999"/>
                  </a:cubicBezTo>
                  <a:cubicBezTo>
                    <a:pt x="30531" y="6975"/>
                    <a:pt x="30521" y="6950"/>
                    <a:pt x="30512" y="6925"/>
                  </a:cubicBezTo>
                  <a:cubicBezTo>
                    <a:pt x="30435" y="6701"/>
                    <a:pt x="30356" y="6476"/>
                    <a:pt x="30276" y="6254"/>
                  </a:cubicBezTo>
                  <a:lnTo>
                    <a:pt x="30239" y="6146"/>
                  </a:lnTo>
                  <a:cubicBezTo>
                    <a:pt x="30163" y="5941"/>
                    <a:pt x="30087" y="5739"/>
                    <a:pt x="30008" y="5537"/>
                  </a:cubicBezTo>
                  <a:cubicBezTo>
                    <a:pt x="29996" y="5504"/>
                    <a:pt x="29986" y="5474"/>
                    <a:pt x="29972" y="5444"/>
                  </a:cubicBezTo>
                  <a:cubicBezTo>
                    <a:pt x="29925" y="5322"/>
                    <a:pt x="29879" y="5202"/>
                    <a:pt x="29830" y="5080"/>
                  </a:cubicBezTo>
                  <a:cubicBezTo>
                    <a:pt x="29824" y="5030"/>
                    <a:pt x="29823" y="4980"/>
                    <a:pt x="29816" y="4930"/>
                  </a:cubicBezTo>
                  <a:cubicBezTo>
                    <a:pt x="29816" y="4918"/>
                    <a:pt x="29814" y="4908"/>
                    <a:pt x="29811" y="4894"/>
                  </a:cubicBezTo>
                  <a:cubicBezTo>
                    <a:pt x="29790" y="4673"/>
                    <a:pt x="29761" y="4457"/>
                    <a:pt x="29723" y="4240"/>
                  </a:cubicBezTo>
                  <a:cubicBezTo>
                    <a:pt x="29717" y="4213"/>
                    <a:pt x="29714" y="4187"/>
                    <a:pt x="29708" y="4161"/>
                  </a:cubicBezTo>
                  <a:cubicBezTo>
                    <a:pt x="29692" y="4070"/>
                    <a:pt x="29672" y="3982"/>
                    <a:pt x="29652" y="3892"/>
                  </a:cubicBezTo>
                  <a:close/>
                  <a:moveTo>
                    <a:pt x="18624" y="6489"/>
                  </a:moveTo>
                  <a:cubicBezTo>
                    <a:pt x="18953" y="6791"/>
                    <a:pt x="19281" y="7092"/>
                    <a:pt x="19611" y="7399"/>
                  </a:cubicBezTo>
                  <a:cubicBezTo>
                    <a:pt x="19661" y="7443"/>
                    <a:pt x="19706" y="7486"/>
                    <a:pt x="19754" y="7531"/>
                  </a:cubicBezTo>
                  <a:lnTo>
                    <a:pt x="19756" y="7532"/>
                  </a:lnTo>
                  <a:cubicBezTo>
                    <a:pt x="19822" y="7595"/>
                    <a:pt x="19892" y="7657"/>
                    <a:pt x="19958" y="7719"/>
                  </a:cubicBezTo>
                  <a:cubicBezTo>
                    <a:pt x="19790" y="7825"/>
                    <a:pt x="19621" y="7929"/>
                    <a:pt x="19452" y="8038"/>
                  </a:cubicBezTo>
                  <a:cubicBezTo>
                    <a:pt x="19324" y="7789"/>
                    <a:pt x="19195" y="7542"/>
                    <a:pt x="19068" y="7302"/>
                  </a:cubicBezTo>
                  <a:cubicBezTo>
                    <a:pt x="19051" y="7271"/>
                    <a:pt x="19033" y="7238"/>
                    <a:pt x="19018" y="7208"/>
                  </a:cubicBezTo>
                  <a:cubicBezTo>
                    <a:pt x="18882" y="6955"/>
                    <a:pt x="18747" y="6711"/>
                    <a:pt x="18624" y="6489"/>
                  </a:cubicBezTo>
                  <a:close/>
                  <a:moveTo>
                    <a:pt x="29112" y="7326"/>
                  </a:moveTo>
                  <a:cubicBezTo>
                    <a:pt x="29129" y="7400"/>
                    <a:pt x="29148" y="7472"/>
                    <a:pt x="29166" y="7544"/>
                  </a:cubicBezTo>
                  <a:cubicBezTo>
                    <a:pt x="29174" y="7581"/>
                    <a:pt x="29187" y="7620"/>
                    <a:pt x="29195" y="7658"/>
                  </a:cubicBezTo>
                  <a:cubicBezTo>
                    <a:pt x="29230" y="7789"/>
                    <a:pt x="29262" y="7919"/>
                    <a:pt x="29295" y="8051"/>
                  </a:cubicBezTo>
                  <a:cubicBezTo>
                    <a:pt x="29271" y="8070"/>
                    <a:pt x="29244" y="8088"/>
                    <a:pt x="29217" y="8108"/>
                  </a:cubicBezTo>
                  <a:cubicBezTo>
                    <a:pt x="29191" y="8113"/>
                    <a:pt x="29164" y="8123"/>
                    <a:pt x="29136" y="8130"/>
                  </a:cubicBezTo>
                  <a:cubicBezTo>
                    <a:pt x="29135" y="8103"/>
                    <a:pt x="29135" y="8074"/>
                    <a:pt x="29133" y="8045"/>
                  </a:cubicBezTo>
                  <a:cubicBezTo>
                    <a:pt x="29129" y="7909"/>
                    <a:pt x="29126" y="7772"/>
                    <a:pt x="29121" y="7634"/>
                  </a:cubicBezTo>
                  <a:cubicBezTo>
                    <a:pt x="29122" y="7598"/>
                    <a:pt x="29121" y="7562"/>
                    <a:pt x="29118" y="7527"/>
                  </a:cubicBezTo>
                  <a:cubicBezTo>
                    <a:pt x="29116" y="7461"/>
                    <a:pt x="29113" y="7393"/>
                    <a:pt x="29112" y="7326"/>
                  </a:cubicBezTo>
                  <a:close/>
                  <a:moveTo>
                    <a:pt x="15974" y="4832"/>
                  </a:moveTo>
                  <a:lnTo>
                    <a:pt x="15974" y="4832"/>
                  </a:lnTo>
                  <a:cubicBezTo>
                    <a:pt x="16174" y="5425"/>
                    <a:pt x="16373" y="6017"/>
                    <a:pt x="16570" y="6609"/>
                  </a:cubicBezTo>
                  <a:cubicBezTo>
                    <a:pt x="16581" y="6638"/>
                    <a:pt x="16591" y="6665"/>
                    <a:pt x="16598" y="6694"/>
                  </a:cubicBezTo>
                  <a:cubicBezTo>
                    <a:pt x="16730" y="7084"/>
                    <a:pt x="16859" y="7474"/>
                    <a:pt x="16988" y="7860"/>
                  </a:cubicBezTo>
                  <a:cubicBezTo>
                    <a:pt x="16947" y="7883"/>
                    <a:pt x="16905" y="7909"/>
                    <a:pt x="16864" y="7931"/>
                  </a:cubicBezTo>
                  <a:lnTo>
                    <a:pt x="16864" y="7931"/>
                  </a:lnTo>
                  <a:cubicBezTo>
                    <a:pt x="16863" y="7931"/>
                    <a:pt x="16863" y="7931"/>
                    <a:pt x="16862" y="7931"/>
                  </a:cubicBezTo>
                  <a:cubicBezTo>
                    <a:pt x="16827" y="7949"/>
                    <a:pt x="16797" y="7968"/>
                    <a:pt x="16762" y="7989"/>
                  </a:cubicBezTo>
                  <a:lnTo>
                    <a:pt x="16762" y="7989"/>
                  </a:lnTo>
                  <a:cubicBezTo>
                    <a:pt x="16762" y="7989"/>
                    <a:pt x="16761" y="7988"/>
                    <a:pt x="16760" y="7988"/>
                  </a:cubicBezTo>
                  <a:cubicBezTo>
                    <a:pt x="16666" y="8044"/>
                    <a:pt x="16568" y="8101"/>
                    <a:pt x="16474" y="8160"/>
                  </a:cubicBezTo>
                  <a:cubicBezTo>
                    <a:pt x="16454" y="8053"/>
                    <a:pt x="16436" y="7946"/>
                    <a:pt x="16418" y="7840"/>
                  </a:cubicBezTo>
                  <a:lnTo>
                    <a:pt x="16418" y="7839"/>
                  </a:lnTo>
                  <a:cubicBezTo>
                    <a:pt x="16418" y="7839"/>
                    <a:pt x="16417" y="7839"/>
                    <a:pt x="16417" y="7839"/>
                  </a:cubicBezTo>
                  <a:lnTo>
                    <a:pt x="16417" y="7839"/>
                  </a:lnTo>
                  <a:cubicBezTo>
                    <a:pt x="16410" y="7799"/>
                    <a:pt x="16403" y="7760"/>
                    <a:pt x="16396" y="7721"/>
                  </a:cubicBezTo>
                  <a:cubicBezTo>
                    <a:pt x="16338" y="7349"/>
                    <a:pt x="16289" y="6985"/>
                    <a:pt x="16233" y="6593"/>
                  </a:cubicBezTo>
                  <a:cubicBezTo>
                    <a:pt x="16230" y="6568"/>
                    <a:pt x="16226" y="6542"/>
                    <a:pt x="16223" y="6515"/>
                  </a:cubicBezTo>
                  <a:cubicBezTo>
                    <a:pt x="16158" y="6026"/>
                    <a:pt x="16082" y="5490"/>
                    <a:pt x="15974" y="4832"/>
                  </a:cubicBezTo>
                  <a:close/>
                  <a:moveTo>
                    <a:pt x="29145" y="8160"/>
                  </a:moveTo>
                  <a:cubicBezTo>
                    <a:pt x="29144" y="8161"/>
                    <a:pt x="29142" y="8163"/>
                    <a:pt x="29138" y="8166"/>
                  </a:cubicBezTo>
                  <a:cubicBezTo>
                    <a:pt x="29142" y="8161"/>
                    <a:pt x="29144" y="8160"/>
                    <a:pt x="29145" y="8160"/>
                  </a:cubicBezTo>
                  <a:close/>
                  <a:moveTo>
                    <a:pt x="11604" y="1318"/>
                  </a:moveTo>
                  <a:lnTo>
                    <a:pt x="11280" y="2341"/>
                  </a:lnTo>
                  <a:lnTo>
                    <a:pt x="11245" y="2449"/>
                  </a:lnTo>
                  <a:lnTo>
                    <a:pt x="11000" y="3218"/>
                  </a:lnTo>
                  <a:cubicBezTo>
                    <a:pt x="11019" y="3281"/>
                    <a:pt x="11035" y="3343"/>
                    <a:pt x="11050" y="3407"/>
                  </a:cubicBezTo>
                  <a:cubicBezTo>
                    <a:pt x="11055" y="3422"/>
                    <a:pt x="11058" y="3438"/>
                    <a:pt x="11062" y="3452"/>
                  </a:cubicBezTo>
                  <a:cubicBezTo>
                    <a:pt x="11062" y="3452"/>
                    <a:pt x="11062" y="3452"/>
                    <a:pt x="11062" y="3452"/>
                  </a:cubicBezTo>
                  <a:lnTo>
                    <a:pt x="11062" y="3452"/>
                  </a:lnTo>
                  <a:lnTo>
                    <a:pt x="11085" y="3538"/>
                  </a:lnTo>
                  <a:cubicBezTo>
                    <a:pt x="11050" y="4032"/>
                    <a:pt x="11027" y="4528"/>
                    <a:pt x="11012" y="5023"/>
                  </a:cubicBezTo>
                  <a:cubicBezTo>
                    <a:pt x="11009" y="5044"/>
                    <a:pt x="11007" y="5063"/>
                    <a:pt x="11007" y="5084"/>
                  </a:cubicBezTo>
                  <a:lnTo>
                    <a:pt x="11007" y="5084"/>
                  </a:lnTo>
                  <a:cubicBezTo>
                    <a:pt x="11007" y="5084"/>
                    <a:pt x="11007" y="5084"/>
                    <a:pt x="11007" y="5084"/>
                  </a:cubicBezTo>
                  <a:cubicBezTo>
                    <a:pt x="10990" y="5603"/>
                    <a:pt x="10977" y="6121"/>
                    <a:pt x="10969" y="6639"/>
                  </a:cubicBezTo>
                  <a:cubicBezTo>
                    <a:pt x="10966" y="6661"/>
                    <a:pt x="10966" y="6682"/>
                    <a:pt x="10966" y="6702"/>
                  </a:cubicBezTo>
                  <a:cubicBezTo>
                    <a:pt x="10964" y="6753"/>
                    <a:pt x="10964" y="6801"/>
                    <a:pt x="10963" y="6851"/>
                  </a:cubicBezTo>
                  <a:cubicBezTo>
                    <a:pt x="10963" y="6851"/>
                    <a:pt x="10963" y="6851"/>
                    <a:pt x="10963" y="6851"/>
                  </a:cubicBezTo>
                  <a:lnTo>
                    <a:pt x="10963" y="6851"/>
                  </a:lnTo>
                  <a:cubicBezTo>
                    <a:pt x="10963" y="6852"/>
                    <a:pt x="10963" y="6853"/>
                    <a:pt x="10963" y="6854"/>
                  </a:cubicBezTo>
                  <a:cubicBezTo>
                    <a:pt x="10963" y="6852"/>
                    <a:pt x="10964" y="6850"/>
                    <a:pt x="10964" y="6848"/>
                  </a:cubicBezTo>
                  <a:lnTo>
                    <a:pt x="10964" y="6848"/>
                  </a:lnTo>
                  <a:cubicBezTo>
                    <a:pt x="10964" y="6850"/>
                    <a:pt x="10964" y="6852"/>
                    <a:pt x="10964" y="6854"/>
                  </a:cubicBezTo>
                  <a:cubicBezTo>
                    <a:pt x="10976" y="6807"/>
                    <a:pt x="10986" y="6763"/>
                    <a:pt x="11000" y="6718"/>
                  </a:cubicBezTo>
                  <a:lnTo>
                    <a:pt x="10999" y="6718"/>
                  </a:lnTo>
                  <a:lnTo>
                    <a:pt x="10999" y="6718"/>
                  </a:lnTo>
                  <a:cubicBezTo>
                    <a:pt x="11005" y="6696"/>
                    <a:pt x="11007" y="6676"/>
                    <a:pt x="11013" y="6655"/>
                  </a:cubicBezTo>
                  <a:cubicBezTo>
                    <a:pt x="11133" y="6161"/>
                    <a:pt x="11235" y="5662"/>
                    <a:pt x="11317" y="5163"/>
                  </a:cubicBezTo>
                  <a:cubicBezTo>
                    <a:pt x="11323" y="5142"/>
                    <a:pt x="11324" y="5123"/>
                    <a:pt x="11327" y="5102"/>
                  </a:cubicBezTo>
                  <a:cubicBezTo>
                    <a:pt x="11348" y="4981"/>
                    <a:pt x="11366" y="4862"/>
                    <a:pt x="11384" y="4742"/>
                  </a:cubicBezTo>
                  <a:cubicBezTo>
                    <a:pt x="11414" y="4874"/>
                    <a:pt x="11446" y="5007"/>
                    <a:pt x="11475" y="5139"/>
                  </a:cubicBezTo>
                  <a:cubicBezTo>
                    <a:pt x="11482" y="5163"/>
                    <a:pt x="11486" y="5186"/>
                    <a:pt x="11492" y="5208"/>
                  </a:cubicBezTo>
                  <a:cubicBezTo>
                    <a:pt x="11616" y="5769"/>
                    <a:pt x="11733" y="6334"/>
                    <a:pt x="11847" y="6899"/>
                  </a:cubicBezTo>
                  <a:lnTo>
                    <a:pt x="11847" y="6900"/>
                  </a:lnTo>
                  <a:cubicBezTo>
                    <a:pt x="11847" y="6901"/>
                    <a:pt x="11847" y="6901"/>
                    <a:pt x="11848" y="6902"/>
                  </a:cubicBezTo>
                  <a:cubicBezTo>
                    <a:pt x="11847" y="6902"/>
                    <a:pt x="11846" y="6902"/>
                    <a:pt x="11846" y="6902"/>
                  </a:cubicBezTo>
                  <a:lnTo>
                    <a:pt x="11846" y="6902"/>
                  </a:lnTo>
                  <a:cubicBezTo>
                    <a:pt x="11850" y="6929"/>
                    <a:pt x="11856" y="6953"/>
                    <a:pt x="11860" y="6980"/>
                  </a:cubicBezTo>
                  <a:cubicBezTo>
                    <a:pt x="11938" y="7365"/>
                    <a:pt x="12011" y="7746"/>
                    <a:pt x="12085" y="8128"/>
                  </a:cubicBezTo>
                  <a:cubicBezTo>
                    <a:pt x="12088" y="8141"/>
                    <a:pt x="12089" y="8154"/>
                    <a:pt x="12092" y="8167"/>
                  </a:cubicBezTo>
                  <a:cubicBezTo>
                    <a:pt x="12093" y="8166"/>
                    <a:pt x="12093" y="8164"/>
                    <a:pt x="12093" y="8162"/>
                  </a:cubicBezTo>
                  <a:lnTo>
                    <a:pt x="12093" y="8162"/>
                  </a:lnTo>
                  <a:cubicBezTo>
                    <a:pt x="12093" y="8163"/>
                    <a:pt x="12093" y="8165"/>
                    <a:pt x="12094" y="8166"/>
                  </a:cubicBezTo>
                  <a:cubicBezTo>
                    <a:pt x="12095" y="8155"/>
                    <a:pt x="12098" y="8142"/>
                    <a:pt x="12098" y="8131"/>
                  </a:cubicBezTo>
                  <a:lnTo>
                    <a:pt x="12098" y="8131"/>
                  </a:lnTo>
                  <a:cubicBezTo>
                    <a:pt x="12099" y="8131"/>
                    <a:pt x="12099" y="8131"/>
                    <a:pt x="12099" y="8131"/>
                  </a:cubicBezTo>
                  <a:cubicBezTo>
                    <a:pt x="12159" y="7778"/>
                    <a:pt x="12153" y="7421"/>
                    <a:pt x="12116" y="7063"/>
                  </a:cubicBezTo>
                  <a:lnTo>
                    <a:pt x="12116" y="7063"/>
                  </a:lnTo>
                  <a:cubicBezTo>
                    <a:pt x="12115" y="7057"/>
                    <a:pt x="12115" y="7050"/>
                    <a:pt x="12114" y="7044"/>
                  </a:cubicBezTo>
                  <a:cubicBezTo>
                    <a:pt x="12110" y="7016"/>
                    <a:pt x="12107" y="6989"/>
                    <a:pt x="12104" y="6965"/>
                  </a:cubicBezTo>
                  <a:cubicBezTo>
                    <a:pt x="12068" y="6657"/>
                    <a:pt x="12011" y="6354"/>
                    <a:pt x="11953" y="6050"/>
                  </a:cubicBezTo>
                  <a:lnTo>
                    <a:pt x="11809" y="5294"/>
                  </a:lnTo>
                  <a:cubicBezTo>
                    <a:pt x="11803" y="5272"/>
                    <a:pt x="11801" y="5248"/>
                    <a:pt x="11796" y="5226"/>
                  </a:cubicBezTo>
                  <a:lnTo>
                    <a:pt x="11796" y="5225"/>
                  </a:lnTo>
                  <a:cubicBezTo>
                    <a:pt x="11701" y="4725"/>
                    <a:pt x="11604" y="4226"/>
                    <a:pt x="11509" y="3724"/>
                  </a:cubicBezTo>
                  <a:cubicBezTo>
                    <a:pt x="11515" y="3667"/>
                    <a:pt x="11520" y="3610"/>
                    <a:pt x="11523" y="3552"/>
                  </a:cubicBezTo>
                  <a:cubicBezTo>
                    <a:pt x="11528" y="3536"/>
                    <a:pt x="11529" y="3524"/>
                    <a:pt x="11529" y="3508"/>
                  </a:cubicBezTo>
                  <a:lnTo>
                    <a:pt x="11529" y="3505"/>
                  </a:lnTo>
                  <a:cubicBezTo>
                    <a:pt x="11558" y="3182"/>
                    <a:pt x="11579" y="2863"/>
                    <a:pt x="11589" y="2540"/>
                  </a:cubicBezTo>
                  <a:cubicBezTo>
                    <a:pt x="11594" y="2504"/>
                    <a:pt x="11595" y="2469"/>
                    <a:pt x="11595" y="2433"/>
                  </a:cubicBezTo>
                  <a:cubicBezTo>
                    <a:pt x="11609" y="2062"/>
                    <a:pt x="11614" y="1689"/>
                    <a:pt x="11604" y="1318"/>
                  </a:cubicBezTo>
                  <a:close/>
                  <a:moveTo>
                    <a:pt x="27191" y="5288"/>
                  </a:moveTo>
                  <a:cubicBezTo>
                    <a:pt x="27232" y="5372"/>
                    <a:pt x="27273" y="5457"/>
                    <a:pt x="27316" y="5539"/>
                  </a:cubicBezTo>
                  <a:cubicBezTo>
                    <a:pt x="27349" y="5676"/>
                    <a:pt x="27381" y="5817"/>
                    <a:pt x="27414" y="5959"/>
                  </a:cubicBezTo>
                  <a:cubicBezTo>
                    <a:pt x="27415" y="5999"/>
                    <a:pt x="27415" y="6040"/>
                    <a:pt x="27416" y="6080"/>
                  </a:cubicBezTo>
                  <a:cubicBezTo>
                    <a:pt x="27421" y="6189"/>
                    <a:pt x="27424" y="6300"/>
                    <a:pt x="27425" y="6410"/>
                  </a:cubicBezTo>
                  <a:cubicBezTo>
                    <a:pt x="27425" y="6433"/>
                    <a:pt x="27428" y="6457"/>
                    <a:pt x="27428" y="6482"/>
                  </a:cubicBezTo>
                  <a:cubicBezTo>
                    <a:pt x="27435" y="6684"/>
                    <a:pt x="27447" y="6886"/>
                    <a:pt x="27464" y="7087"/>
                  </a:cubicBezTo>
                  <a:cubicBezTo>
                    <a:pt x="27465" y="7115"/>
                    <a:pt x="27468" y="7142"/>
                    <a:pt x="27471" y="7168"/>
                  </a:cubicBezTo>
                  <a:cubicBezTo>
                    <a:pt x="27485" y="7337"/>
                    <a:pt x="27502" y="7504"/>
                    <a:pt x="27528" y="7668"/>
                  </a:cubicBezTo>
                  <a:cubicBezTo>
                    <a:pt x="27287" y="7846"/>
                    <a:pt x="27048" y="8022"/>
                    <a:pt x="26806" y="8199"/>
                  </a:cubicBezTo>
                  <a:cubicBezTo>
                    <a:pt x="26870" y="7826"/>
                    <a:pt x="26928" y="7452"/>
                    <a:pt x="26984" y="7078"/>
                  </a:cubicBezTo>
                  <a:cubicBezTo>
                    <a:pt x="26985" y="7052"/>
                    <a:pt x="26988" y="7025"/>
                    <a:pt x="26994" y="6999"/>
                  </a:cubicBezTo>
                  <a:cubicBezTo>
                    <a:pt x="27017" y="6821"/>
                    <a:pt x="27042" y="6648"/>
                    <a:pt x="27064" y="6472"/>
                  </a:cubicBezTo>
                  <a:lnTo>
                    <a:pt x="27064" y="6470"/>
                  </a:lnTo>
                  <a:cubicBezTo>
                    <a:pt x="27065" y="6449"/>
                    <a:pt x="27070" y="6426"/>
                    <a:pt x="27071" y="6404"/>
                  </a:cubicBezTo>
                  <a:cubicBezTo>
                    <a:pt x="27116" y="6033"/>
                    <a:pt x="27157" y="5660"/>
                    <a:pt x="27191" y="5288"/>
                  </a:cubicBezTo>
                  <a:close/>
                  <a:moveTo>
                    <a:pt x="26698" y="7846"/>
                  </a:moveTo>
                  <a:cubicBezTo>
                    <a:pt x="26707" y="7982"/>
                    <a:pt x="26720" y="8120"/>
                    <a:pt x="26729" y="8255"/>
                  </a:cubicBezTo>
                  <a:cubicBezTo>
                    <a:pt x="26693" y="8283"/>
                    <a:pt x="26654" y="8312"/>
                    <a:pt x="26618" y="8339"/>
                  </a:cubicBezTo>
                  <a:cubicBezTo>
                    <a:pt x="26651" y="8176"/>
                    <a:pt x="26678" y="8012"/>
                    <a:pt x="26698" y="7846"/>
                  </a:cubicBezTo>
                  <a:close/>
                  <a:moveTo>
                    <a:pt x="18026" y="7595"/>
                  </a:moveTo>
                  <a:cubicBezTo>
                    <a:pt x="18128" y="7832"/>
                    <a:pt x="18234" y="8067"/>
                    <a:pt x="18337" y="8303"/>
                  </a:cubicBezTo>
                  <a:cubicBezTo>
                    <a:pt x="18308" y="8321"/>
                    <a:pt x="18280" y="8341"/>
                    <a:pt x="18251" y="8359"/>
                  </a:cubicBezTo>
                  <a:cubicBezTo>
                    <a:pt x="18178" y="8104"/>
                    <a:pt x="18105" y="7849"/>
                    <a:pt x="18026" y="7595"/>
                  </a:cubicBezTo>
                  <a:close/>
                  <a:moveTo>
                    <a:pt x="20369" y="7465"/>
                  </a:moveTo>
                  <a:cubicBezTo>
                    <a:pt x="20871" y="7614"/>
                    <a:pt x="21401" y="7730"/>
                    <a:pt x="21927" y="7823"/>
                  </a:cubicBezTo>
                  <a:cubicBezTo>
                    <a:pt x="21681" y="7975"/>
                    <a:pt x="21431" y="8120"/>
                    <a:pt x="21176" y="8260"/>
                  </a:cubicBezTo>
                  <a:cubicBezTo>
                    <a:pt x="21155" y="8273"/>
                    <a:pt x="21132" y="8285"/>
                    <a:pt x="21109" y="8296"/>
                  </a:cubicBezTo>
                  <a:cubicBezTo>
                    <a:pt x="21046" y="8332"/>
                    <a:pt x="20986" y="8366"/>
                    <a:pt x="20921" y="8399"/>
                  </a:cubicBezTo>
                  <a:cubicBezTo>
                    <a:pt x="20692" y="8177"/>
                    <a:pt x="20462" y="7961"/>
                    <a:pt x="20233" y="7740"/>
                  </a:cubicBezTo>
                  <a:cubicBezTo>
                    <a:pt x="20223" y="7731"/>
                    <a:pt x="20212" y="7721"/>
                    <a:pt x="20202" y="7711"/>
                  </a:cubicBezTo>
                  <a:lnTo>
                    <a:pt x="20235" y="7664"/>
                  </a:lnTo>
                  <a:cubicBezTo>
                    <a:pt x="20280" y="7600"/>
                    <a:pt x="20326" y="7532"/>
                    <a:pt x="20369" y="7465"/>
                  </a:cubicBezTo>
                  <a:close/>
                  <a:moveTo>
                    <a:pt x="30787" y="4994"/>
                  </a:moveTo>
                  <a:lnTo>
                    <a:pt x="30787" y="4994"/>
                  </a:lnTo>
                  <a:cubicBezTo>
                    <a:pt x="30810" y="5013"/>
                    <a:pt x="30829" y="5031"/>
                    <a:pt x="30848" y="5050"/>
                  </a:cubicBezTo>
                  <a:cubicBezTo>
                    <a:pt x="31041" y="5232"/>
                    <a:pt x="31232" y="5415"/>
                    <a:pt x="31428" y="5597"/>
                  </a:cubicBezTo>
                  <a:cubicBezTo>
                    <a:pt x="31464" y="5632"/>
                    <a:pt x="31501" y="5666"/>
                    <a:pt x="31537" y="5699"/>
                  </a:cubicBezTo>
                  <a:cubicBezTo>
                    <a:pt x="31560" y="5722"/>
                    <a:pt x="31587" y="5746"/>
                    <a:pt x="31610" y="5768"/>
                  </a:cubicBezTo>
                  <a:cubicBezTo>
                    <a:pt x="31732" y="6042"/>
                    <a:pt x="31851" y="6315"/>
                    <a:pt x="31967" y="6591"/>
                  </a:cubicBezTo>
                  <a:cubicBezTo>
                    <a:pt x="31976" y="6612"/>
                    <a:pt x="31987" y="6634"/>
                    <a:pt x="31994" y="6655"/>
                  </a:cubicBezTo>
                  <a:cubicBezTo>
                    <a:pt x="31994" y="6656"/>
                    <a:pt x="31995" y="6656"/>
                    <a:pt x="31995" y="6657"/>
                  </a:cubicBezTo>
                  <a:lnTo>
                    <a:pt x="31995" y="6657"/>
                  </a:lnTo>
                  <a:cubicBezTo>
                    <a:pt x="31995" y="6657"/>
                    <a:pt x="31994" y="6657"/>
                    <a:pt x="31994" y="6657"/>
                  </a:cubicBezTo>
                  <a:lnTo>
                    <a:pt x="31994" y="6657"/>
                  </a:lnTo>
                  <a:cubicBezTo>
                    <a:pt x="32145" y="7012"/>
                    <a:pt x="32289" y="7367"/>
                    <a:pt x="32431" y="7729"/>
                  </a:cubicBezTo>
                  <a:cubicBezTo>
                    <a:pt x="32432" y="7729"/>
                    <a:pt x="32432" y="7729"/>
                    <a:pt x="32433" y="7729"/>
                  </a:cubicBezTo>
                  <a:lnTo>
                    <a:pt x="32433" y="7729"/>
                  </a:lnTo>
                  <a:lnTo>
                    <a:pt x="32463" y="7806"/>
                  </a:lnTo>
                  <a:lnTo>
                    <a:pt x="32463" y="7809"/>
                  </a:lnTo>
                  <a:cubicBezTo>
                    <a:pt x="32464" y="7813"/>
                    <a:pt x="32466" y="7816"/>
                    <a:pt x="32467" y="7820"/>
                  </a:cubicBezTo>
                  <a:lnTo>
                    <a:pt x="32467" y="7820"/>
                  </a:lnTo>
                  <a:cubicBezTo>
                    <a:pt x="32529" y="7970"/>
                    <a:pt x="32586" y="8121"/>
                    <a:pt x="32643" y="8275"/>
                  </a:cubicBezTo>
                  <a:cubicBezTo>
                    <a:pt x="32540" y="8318"/>
                    <a:pt x="32436" y="8361"/>
                    <a:pt x="32331" y="8404"/>
                  </a:cubicBezTo>
                  <a:cubicBezTo>
                    <a:pt x="32239" y="8136"/>
                    <a:pt x="32143" y="7871"/>
                    <a:pt x="32039" y="7610"/>
                  </a:cubicBezTo>
                  <a:cubicBezTo>
                    <a:pt x="32032" y="7584"/>
                    <a:pt x="32019" y="7559"/>
                    <a:pt x="32010" y="7534"/>
                  </a:cubicBezTo>
                  <a:lnTo>
                    <a:pt x="32010" y="7532"/>
                  </a:lnTo>
                  <a:cubicBezTo>
                    <a:pt x="31885" y="7212"/>
                    <a:pt x="31749" y="6895"/>
                    <a:pt x="31603" y="6584"/>
                  </a:cubicBezTo>
                  <a:lnTo>
                    <a:pt x="31603" y="6584"/>
                  </a:lnTo>
                  <a:cubicBezTo>
                    <a:pt x="31604" y="6585"/>
                    <a:pt x="31605" y="6585"/>
                    <a:pt x="31606" y="6585"/>
                  </a:cubicBezTo>
                  <a:cubicBezTo>
                    <a:pt x="31606" y="6585"/>
                    <a:pt x="31606" y="6585"/>
                    <a:pt x="31606" y="6585"/>
                  </a:cubicBezTo>
                  <a:lnTo>
                    <a:pt x="31606" y="6585"/>
                  </a:lnTo>
                  <a:cubicBezTo>
                    <a:pt x="31606" y="6585"/>
                    <a:pt x="31607" y="6585"/>
                    <a:pt x="31607" y="6585"/>
                  </a:cubicBezTo>
                  <a:cubicBezTo>
                    <a:pt x="31599" y="6563"/>
                    <a:pt x="31589" y="6541"/>
                    <a:pt x="31578" y="6522"/>
                  </a:cubicBezTo>
                  <a:lnTo>
                    <a:pt x="31578" y="6522"/>
                  </a:lnTo>
                  <a:cubicBezTo>
                    <a:pt x="31578" y="6521"/>
                    <a:pt x="31577" y="6521"/>
                    <a:pt x="31577" y="6520"/>
                  </a:cubicBezTo>
                  <a:cubicBezTo>
                    <a:pt x="31451" y="6244"/>
                    <a:pt x="31318" y="5972"/>
                    <a:pt x="31178" y="5706"/>
                  </a:cubicBezTo>
                  <a:lnTo>
                    <a:pt x="31178" y="5706"/>
                  </a:lnTo>
                  <a:cubicBezTo>
                    <a:pt x="31173" y="5697"/>
                    <a:pt x="31168" y="5687"/>
                    <a:pt x="31163" y="5678"/>
                  </a:cubicBezTo>
                  <a:cubicBezTo>
                    <a:pt x="31161" y="5674"/>
                    <a:pt x="31159" y="5670"/>
                    <a:pt x="31157" y="5667"/>
                  </a:cubicBezTo>
                  <a:lnTo>
                    <a:pt x="31157" y="5667"/>
                  </a:lnTo>
                  <a:cubicBezTo>
                    <a:pt x="31140" y="5634"/>
                    <a:pt x="31124" y="5600"/>
                    <a:pt x="31106" y="5569"/>
                  </a:cubicBezTo>
                  <a:cubicBezTo>
                    <a:pt x="31012" y="5391"/>
                    <a:pt x="30915" y="5218"/>
                    <a:pt x="30818" y="5046"/>
                  </a:cubicBezTo>
                  <a:cubicBezTo>
                    <a:pt x="30817" y="5046"/>
                    <a:pt x="30816" y="5045"/>
                    <a:pt x="30815" y="5045"/>
                  </a:cubicBezTo>
                  <a:lnTo>
                    <a:pt x="30815" y="5045"/>
                  </a:lnTo>
                  <a:cubicBezTo>
                    <a:pt x="30815" y="5045"/>
                    <a:pt x="30815" y="5045"/>
                    <a:pt x="30815" y="5044"/>
                  </a:cubicBezTo>
                  <a:cubicBezTo>
                    <a:pt x="30806" y="5026"/>
                    <a:pt x="30795" y="5010"/>
                    <a:pt x="30787" y="4994"/>
                  </a:cubicBezTo>
                  <a:close/>
                  <a:moveTo>
                    <a:pt x="17024" y="5044"/>
                  </a:moveTo>
                  <a:lnTo>
                    <a:pt x="17024" y="5044"/>
                  </a:lnTo>
                  <a:cubicBezTo>
                    <a:pt x="17400" y="5375"/>
                    <a:pt x="17775" y="5712"/>
                    <a:pt x="18148" y="6053"/>
                  </a:cubicBezTo>
                  <a:cubicBezTo>
                    <a:pt x="18293" y="6404"/>
                    <a:pt x="18443" y="6751"/>
                    <a:pt x="18599" y="7099"/>
                  </a:cubicBezTo>
                  <a:cubicBezTo>
                    <a:pt x="18611" y="7128"/>
                    <a:pt x="18624" y="7158"/>
                    <a:pt x="18638" y="7187"/>
                  </a:cubicBezTo>
                  <a:cubicBezTo>
                    <a:pt x="18796" y="7539"/>
                    <a:pt x="18960" y="7893"/>
                    <a:pt x="19130" y="8242"/>
                  </a:cubicBezTo>
                  <a:cubicBezTo>
                    <a:pt x="19031" y="8306"/>
                    <a:pt x="18932" y="8369"/>
                    <a:pt x="18831" y="8434"/>
                  </a:cubicBezTo>
                  <a:cubicBezTo>
                    <a:pt x="18695" y="8103"/>
                    <a:pt x="18558" y="7774"/>
                    <a:pt x="18407" y="7452"/>
                  </a:cubicBezTo>
                  <a:cubicBezTo>
                    <a:pt x="18371" y="7377"/>
                    <a:pt x="18331" y="7302"/>
                    <a:pt x="18295" y="7228"/>
                  </a:cubicBezTo>
                  <a:lnTo>
                    <a:pt x="18324" y="7205"/>
                  </a:lnTo>
                  <a:lnTo>
                    <a:pt x="18324" y="7205"/>
                  </a:lnTo>
                  <a:cubicBezTo>
                    <a:pt x="18314" y="7210"/>
                    <a:pt x="18303" y="7214"/>
                    <a:pt x="18291" y="7220"/>
                  </a:cubicBezTo>
                  <a:cubicBezTo>
                    <a:pt x="18268" y="7177"/>
                    <a:pt x="18250" y="7134"/>
                    <a:pt x="18225" y="7091"/>
                  </a:cubicBezTo>
                  <a:cubicBezTo>
                    <a:pt x="18214" y="7062"/>
                    <a:pt x="18199" y="7034"/>
                    <a:pt x="18184" y="7005"/>
                  </a:cubicBezTo>
                  <a:cubicBezTo>
                    <a:pt x="18010" y="6655"/>
                    <a:pt x="17830" y="6311"/>
                    <a:pt x="17636" y="5974"/>
                  </a:cubicBezTo>
                  <a:cubicBezTo>
                    <a:pt x="17453" y="5653"/>
                    <a:pt x="17220" y="5359"/>
                    <a:pt x="17024" y="5044"/>
                  </a:cubicBezTo>
                  <a:close/>
                  <a:moveTo>
                    <a:pt x="28258" y="3612"/>
                  </a:moveTo>
                  <a:cubicBezTo>
                    <a:pt x="28304" y="3832"/>
                    <a:pt x="28352" y="4050"/>
                    <a:pt x="28398" y="4265"/>
                  </a:cubicBezTo>
                  <a:cubicBezTo>
                    <a:pt x="28398" y="4270"/>
                    <a:pt x="28397" y="4272"/>
                    <a:pt x="28397" y="4277"/>
                  </a:cubicBezTo>
                  <a:cubicBezTo>
                    <a:pt x="28391" y="4306"/>
                    <a:pt x="28387" y="4336"/>
                    <a:pt x="28384" y="4365"/>
                  </a:cubicBezTo>
                  <a:cubicBezTo>
                    <a:pt x="28354" y="4573"/>
                    <a:pt x="28328" y="4780"/>
                    <a:pt x="28314" y="4988"/>
                  </a:cubicBezTo>
                  <a:cubicBezTo>
                    <a:pt x="28279" y="5460"/>
                    <a:pt x="28299" y="5931"/>
                    <a:pt x="28335" y="6399"/>
                  </a:cubicBezTo>
                  <a:cubicBezTo>
                    <a:pt x="28337" y="6432"/>
                    <a:pt x="28341" y="6463"/>
                    <a:pt x="28342" y="6493"/>
                  </a:cubicBezTo>
                  <a:cubicBezTo>
                    <a:pt x="28350" y="6599"/>
                    <a:pt x="28361" y="6704"/>
                    <a:pt x="28370" y="6808"/>
                  </a:cubicBezTo>
                  <a:cubicBezTo>
                    <a:pt x="28385" y="6976"/>
                    <a:pt x="28401" y="7145"/>
                    <a:pt x="28420" y="7312"/>
                  </a:cubicBezTo>
                  <a:cubicBezTo>
                    <a:pt x="28423" y="7347"/>
                    <a:pt x="28427" y="7382"/>
                    <a:pt x="28430" y="7418"/>
                  </a:cubicBezTo>
                  <a:cubicBezTo>
                    <a:pt x="28464" y="7719"/>
                    <a:pt x="28499" y="8020"/>
                    <a:pt x="28537" y="8319"/>
                  </a:cubicBezTo>
                  <a:cubicBezTo>
                    <a:pt x="28427" y="8366"/>
                    <a:pt x="28315" y="8414"/>
                    <a:pt x="28205" y="8468"/>
                  </a:cubicBezTo>
                  <a:cubicBezTo>
                    <a:pt x="28203" y="8146"/>
                    <a:pt x="28198" y="7823"/>
                    <a:pt x="28185" y="7501"/>
                  </a:cubicBezTo>
                  <a:cubicBezTo>
                    <a:pt x="28190" y="7496"/>
                    <a:pt x="28192" y="7494"/>
                    <a:pt x="28196" y="7491"/>
                  </a:cubicBezTo>
                  <a:lnTo>
                    <a:pt x="28196" y="7491"/>
                  </a:lnTo>
                  <a:cubicBezTo>
                    <a:pt x="28192" y="7494"/>
                    <a:pt x="28189" y="7495"/>
                    <a:pt x="28185" y="7499"/>
                  </a:cubicBezTo>
                  <a:lnTo>
                    <a:pt x="28179" y="7350"/>
                  </a:lnTo>
                  <a:cubicBezTo>
                    <a:pt x="28179" y="7316"/>
                    <a:pt x="28178" y="7286"/>
                    <a:pt x="28176" y="7251"/>
                  </a:cubicBezTo>
                  <a:cubicBezTo>
                    <a:pt x="28215" y="7205"/>
                    <a:pt x="28255" y="7158"/>
                    <a:pt x="28291" y="7109"/>
                  </a:cubicBezTo>
                  <a:lnTo>
                    <a:pt x="28291" y="7109"/>
                  </a:lnTo>
                  <a:cubicBezTo>
                    <a:pt x="28253" y="7138"/>
                    <a:pt x="28212" y="7165"/>
                    <a:pt x="28175" y="7194"/>
                  </a:cubicBezTo>
                  <a:cubicBezTo>
                    <a:pt x="28172" y="7144"/>
                    <a:pt x="28170" y="7095"/>
                    <a:pt x="28169" y="7044"/>
                  </a:cubicBezTo>
                  <a:lnTo>
                    <a:pt x="28169" y="7044"/>
                  </a:lnTo>
                  <a:cubicBezTo>
                    <a:pt x="28178" y="7058"/>
                    <a:pt x="28186" y="7072"/>
                    <a:pt x="28193" y="7087"/>
                  </a:cubicBezTo>
                  <a:cubicBezTo>
                    <a:pt x="28186" y="7072"/>
                    <a:pt x="28178" y="7056"/>
                    <a:pt x="28169" y="7041"/>
                  </a:cubicBezTo>
                  <a:cubicBezTo>
                    <a:pt x="28162" y="6857"/>
                    <a:pt x="28156" y="6672"/>
                    <a:pt x="28150" y="6489"/>
                  </a:cubicBezTo>
                  <a:cubicBezTo>
                    <a:pt x="28155" y="6460"/>
                    <a:pt x="28153" y="6429"/>
                    <a:pt x="28153" y="6399"/>
                  </a:cubicBezTo>
                  <a:cubicBezTo>
                    <a:pt x="28142" y="5907"/>
                    <a:pt x="28140" y="5418"/>
                    <a:pt x="28167" y="4928"/>
                  </a:cubicBezTo>
                  <a:cubicBezTo>
                    <a:pt x="28178" y="4743"/>
                    <a:pt x="28192" y="4558"/>
                    <a:pt x="28206" y="4372"/>
                  </a:cubicBezTo>
                  <a:cubicBezTo>
                    <a:pt x="28209" y="4346"/>
                    <a:pt x="28212" y="4318"/>
                    <a:pt x="28213" y="4289"/>
                  </a:cubicBezTo>
                  <a:cubicBezTo>
                    <a:pt x="28232" y="4064"/>
                    <a:pt x="28249" y="3836"/>
                    <a:pt x="28258" y="3612"/>
                  </a:cubicBezTo>
                  <a:close/>
                  <a:moveTo>
                    <a:pt x="30294" y="7595"/>
                  </a:moveTo>
                  <a:cubicBezTo>
                    <a:pt x="30343" y="7753"/>
                    <a:pt x="30396" y="7909"/>
                    <a:pt x="30446" y="8067"/>
                  </a:cubicBezTo>
                  <a:cubicBezTo>
                    <a:pt x="30459" y="8107"/>
                    <a:pt x="30471" y="8147"/>
                    <a:pt x="30484" y="8189"/>
                  </a:cubicBezTo>
                  <a:cubicBezTo>
                    <a:pt x="30485" y="8193"/>
                    <a:pt x="30488" y="8196"/>
                    <a:pt x="30489" y="8200"/>
                  </a:cubicBezTo>
                  <a:cubicBezTo>
                    <a:pt x="30310" y="8295"/>
                    <a:pt x="30132" y="8391"/>
                    <a:pt x="29955" y="8485"/>
                  </a:cubicBezTo>
                  <a:cubicBezTo>
                    <a:pt x="29942" y="8303"/>
                    <a:pt x="29932" y="8117"/>
                    <a:pt x="29922" y="7932"/>
                  </a:cubicBezTo>
                  <a:lnTo>
                    <a:pt x="29922" y="7921"/>
                  </a:lnTo>
                  <a:lnTo>
                    <a:pt x="29923" y="7921"/>
                  </a:lnTo>
                  <a:cubicBezTo>
                    <a:pt x="29946" y="7902"/>
                    <a:pt x="29972" y="7882"/>
                    <a:pt x="29993" y="7860"/>
                  </a:cubicBezTo>
                  <a:cubicBezTo>
                    <a:pt x="30095" y="7774"/>
                    <a:pt x="30194" y="7687"/>
                    <a:pt x="30294" y="7595"/>
                  </a:cubicBezTo>
                  <a:close/>
                  <a:moveTo>
                    <a:pt x="10355" y="8223"/>
                  </a:moveTo>
                  <a:cubicBezTo>
                    <a:pt x="10216" y="8223"/>
                    <a:pt x="10076" y="8233"/>
                    <a:pt x="9937" y="8245"/>
                  </a:cubicBezTo>
                  <a:cubicBezTo>
                    <a:pt x="9878" y="8249"/>
                    <a:pt x="9821" y="8253"/>
                    <a:pt x="9760" y="8259"/>
                  </a:cubicBezTo>
                  <a:lnTo>
                    <a:pt x="9759" y="8259"/>
                  </a:lnTo>
                  <a:cubicBezTo>
                    <a:pt x="9659" y="8266"/>
                    <a:pt x="9563" y="8276"/>
                    <a:pt x="9462" y="8285"/>
                  </a:cubicBezTo>
                  <a:cubicBezTo>
                    <a:pt x="9437" y="8286"/>
                    <a:pt x="9409" y="8290"/>
                    <a:pt x="9384" y="8292"/>
                  </a:cubicBezTo>
                  <a:lnTo>
                    <a:pt x="9319" y="8497"/>
                  </a:lnTo>
                  <a:cubicBezTo>
                    <a:pt x="9412" y="8493"/>
                    <a:pt x="9502" y="8488"/>
                    <a:pt x="9596" y="8478"/>
                  </a:cubicBezTo>
                  <a:cubicBezTo>
                    <a:pt x="9696" y="8471"/>
                    <a:pt x="9796" y="8457"/>
                    <a:pt x="9895" y="8442"/>
                  </a:cubicBezTo>
                  <a:lnTo>
                    <a:pt x="9897" y="8442"/>
                  </a:lnTo>
                  <a:cubicBezTo>
                    <a:pt x="9988" y="8428"/>
                    <a:pt x="10076" y="8411"/>
                    <a:pt x="10166" y="8392"/>
                  </a:cubicBezTo>
                  <a:cubicBezTo>
                    <a:pt x="10344" y="8355"/>
                    <a:pt x="10519" y="8305"/>
                    <a:pt x="10691" y="8246"/>
                  </a:cubicBezTo>
                  <a:cubicBezTo>
                    <a:pt x="10579" y="8229"/>
                    <a:pt x="10467" y="8223"/>
                    <a:pt x="10355" y="8223"/>
                  </a:cubicBezTo>
                  <a:close/>
                  <a:moveTo>
                    <a:pt x="14066" y="8556"/>
                  </a:moveTo>
                  <a:cubicBezTo>
                    <a:pt x="14066" y="8556"/>
                    <a:pt x="14066" y="8556"/>
                    <a:pt x="14066" y="8556"/>
                  </a:cubicBezTo>
                  <a:cubicBezTo>
                    <a:pt x="14066" y="8556"/>
                    <a:pt x="14066" y="8556"/>
                    <a:pt x="14066" y="8556"/>
                  </a:cubicBezTo>
                  <a:close/>
                  <a:moveTo>
                    <a:pt x="27895" y="7793"/>
                  </a:moveTo>
                  <a:lnTo>
                    <a:pt x="27895" y="7793"/>
                  </a:lnTo>
                  <a:cubicBezTo>
                    <a:pt x="27894" y="8070"/>
                    <a:pt x="27894" y="8348"/>
                    <a:pt x="27897" y="8626"/>
                  </a:cubicBezTo>
                  <a:cubicBezTo>
                    <a:pt x="27882" y="8634"/>
                    <a:pt x="27868" y="8642"/>
                    <a:pt x="27854" y="8649"/>
                  </a:cubicBezTo>
                  <a:cubicBezTo>
                    <a:pt x="27805" y="8419"/>
                    <a:pt x="27765" y="8189"/>
                    <a:pt x="27732" y="7955"/>
                  </a:cubicBezTo>
                  <a:lnTo>
                    <a:pt x="27895" y="7793"/>
                  </a:lnTo>
                  <a:close/>
                  <a:moveTo>
                    <a:pt x="29611" y="8173"/>
                  </a:moveTo>
                  <a:cubicBezTo>
                    <a:pt x="29628" y="8273"/>
                    <a:pt x="29638" y="8371"/>
                    <a:pt x="29654" y="8470"/>
                  </a:cubicBezTo>
                  <a:cubicBezTo>
                    <a:pt x="29664" y="8527"/>
                    <a:pt x="29672" y="8583"/>
                    <a:pt x="29678" y="8639"/>
                  </a:cubicBezTo>
                  <a:cubicBezTo>
                    <a:pt x="29628" y="8667"/>
                    <a:pt x="29578" y="8692"/>
                    <a:pt x="29528" y="8719"/>
                  </a:cubicBezTo>
                  <a:lnTo>
                    <a:pt x="29446" y="8299"/>
                  </a:lnTo>
                  <a:cubicBezTo>
                    <a:pt x="29502" y="8259"/>
                    <a:pt x="29558" y="8216"/>
                    <a:pt x="29611" y="8173"/>
                  </a:cubicBezTo>
                  <a:close/>
                  <a:moveTo>
                    <a:pt x="18340" y="8309"/>
                  </a:moveTo>
                  <a:cubicBezTo>
                    <a:pt x="18380" y="8399"/>
                    <a:pt x="18420" y="8488"/>
                    <a:pt x="18459" y="8579"/>
                  </a:cubicBezTo>
                  <a:lnTo>
                    <a:pt x="18490" y="8648"/>
                  </a:lnTo>
                  <a:lnTo>
                    <a:pt x="18462" y="8667"/>
                  </a:lnTo>
                  <a:cubicBezTo>
                    <a:pt x="18461" y="8666"/>
                    <a:pt x="18461" y="8666"/>
                    <a:pt x="18460" y="8666"/>
                  </a:cubicBezTo>
                  <a:cubicBezTo>
                    <a:pt x="18427" y="8689"/>
                    <a:pt x="18394" y="8710"/>
                    <a:pt x="18363" y="8730"/>
                  </a:cubicBezTo>
                  <a:cubicBezTo>
                    <a:pt x="18356" y="8706"/>
                    <a:pt x="18348" y="8680"/>
                    <a:pt x="18340" y="8657"/>
                  </a:cubicBezTo>
                  <a:cubicBezTo>
                    <a:pt x="18335" y="8642"/>
                    <a:pt x="18331" y="8623"/>
                    <a:pt x="18327" y="8607"/>
                  </a:cubicBezTo>
                  <a:cubicBezTo>
                    <a:pt x="18326" y="8607"/>
                    <a:pt x="18324" y="8606"/>
                    <a:pt x="18323" y="8606"/>
                  </a:cubicBezTo>
                  <a:lnTo>
                    <a:pt x="18323" y="8606"/>
                  </a:lnTo>
                  <a:cubicBezTo>
                    <a:pt x="18315" y="8571"/>
                    <a:pt x="18304" y="8539"/>
                    <a:pt x="18294" y="8504"/>
                  </a:cubicBezTo>
                  <a:cubicBezTo>
                    <a:pt x="18294" y="8504"/>
                    <a:pt x="18294" y="8504"/>
                    <a:pt x="18293" y="8504"/>
                  </a:cubicBezTo>
                  <a:lnTo>
                    <a:pt x="18293" y="8504"/>
                  </a:lnTo>
                  <a:cubicBezTo>
                    <a:pt x="18281" y="8458"/>
                    <a:pt x="18267" y="8413"/>
                    <a:pt x="18254" y="8369"/>
                  </a:cubicBezTo>
                  <a:cubicBezTo>
                    <a:pt x="18282" y="8348"/>
                    <a:pt x="18311" y="8328"/>
                    <a:pt x="18340" y="8309"/>
                  </a:cubicBezTo>
                  <a:close/>
                  <a:moveTo>
                    <a:pt x="30960" y="6151"/>
                  </a:moveTo>
                  <a:cubicBezTo>
                    <a:pt x="31000" y="6235"/>
                    <a:pt x="31039" y="6319"/>
                    <a:pt x="31076" y="6404"/>
                  </a:cubicBezTo>
                  <a:cubicBezTo>
                    <a:pt x="31088" y="6432"/>
                    <a:pt x="31100" y="6457"/>
                    <a:pt x="31113" y="6485"/>
                  </a:cubicBezTo>
                  <a:cubicBezTo>
                    <a:pt x="31233" y="6751"/>
                    <a:pt x="31345" y="7022"/>
                    <a:pt x="31452" y="7296"/>
                  </a:cubicBezTo>
                  <a:cubicBezTo>
                    <a:pt x="31460" y="7317"/>
                    <a:pt x="31470" y="7342"/>
                    <a:pt x="31478" y="7363"/>
                  </a:cubicBezTo>
                  <a:cubicBezTo>
                    <a:pt x="31554" y="7561"/>
                    <a:pt x="31629" y="7760"/>
                    <a:pt x="31696" y="7962"/>
                  </a:cubicBezTo>
                  <a:cubicBezTo>
                    <a:pt x="31768" y="8169"/>
                    <a:pt x="31835" y="8376"/>
                    <a:pt x="31900" y="8586"/>
                  </a:cubicBezTo>
                  <a:lnTo>
                    <a:pt x="31900" y="8586"/>
                  </a:lnTo>
                  <a:cubicBezTo>
                    <a:pt x="31836" y="8615"/>
                    <a:pt x="31775" y="8643"/>
                    <a:pt x="31710" y="8672"/>
                  </a:cubicBezTo>
                  <a:cubicBezTo>
                    <a:pt x="31711" y="8672"/>
                    <a:pt x="31712" y="8673"/>
                    <a:pt x="31713" y="8674"/>
                  </a:cubicBezTo>
                  <a:lnTo>
                    <a:pt x="31713" y="8674"/>
                  </a:lnTo>
                  <a:cubicBezTo>
                    <a:pt x="31712" y="8674"/>
                    <a:pt x="31711" y="8674"/>
                    <a:pt x="31710" y="8675"/>
                  </a:cubicBezTo>
                  <a:cubicBezTo>
                    <a:pt x="31696" y="8682"/>
                    <a:pt x="31682" y="8686"/>
                    <a:pt x="31667" y="8696"/>
                  </a:cubicBezTo>
                  <a:cubicBezTo>
                    <a:pt x="31574" y="8739"/>
                    <a:pt x="31478" y="8783"/>
                    <a:pt x="31385" y="8828"/>
                  </a:cubicBezTo>
                  <a:cubicBezTo>
                    <a:pt x="31388" y="8683"/>
                    <a:pt x="31379" y="8540"/>
                    <a:pt x="31369" y="8397"/>
                  </a:cubicBezTo>
                  <a:cubicBezTo>
                    <a:pt x="31352" y="8204"/>
                    <a:pt x="31331" y="8015"/>
                    <a:pt x="31305" y="7825"/>
                  </a:cubicBezTo>
                  <a:cubicBezTo>
                    <a:pt x="31328" y="7802"/>
                    <a:pt x="31351" y="7774"/>
                    <a:pt x="31374" y="7752"/>
                  </a:cubicBezTo>
                  <a:lnTo>
                    <a:pt x="31374" y="7752"/>
                  </a:lnTo>
                  <a:lnTo>
                    <a:pt x="31299" y="7789"/>
                  </a:lnTo>
                  <a:cubicBezTo>
                    <a:pt x="31273" y="7610"/>
                    <a:pt x="31245" y="7432"/>
                    <a:pt x="31212" y="7253"/>
                  </a:cubicBezTo>
                  <a:cubicBezTo>
                    <a:pt x="31213" y="7234"/>
                    <a:pt x="31209" y="7214"/>
                    <a:pt x="31205" y="7194"/>
                  </a:cubicBezTo>
                  <a:cubicBezTo>
                    <a:pt x="31157" y="6950"/>
                    <a:pt x="31106" y="6708"/>
                    <a:pt x="31043" y="6469"/>
                  </a:cubicBezTo>
                  <a:lnTo>
                    <a:pt x="31021" y="6389"/>
                  </a:lnTo>
                  <a:cubicBezTo>
                    <a:pt x="31021" y="6388"/>
                    <a:pt x="31021" y="6388"/>
                    <a:pt x="31021" y="6387"/>
                  </a:cubicBezTo>
                  <a:lnTo>
                    <a:pt x="31021" y="6387"/>
                  </a:lnTo>
                  <a:cubicBezTo>
                    <a:pt x="31022" y="6388"/>
                    <a:pt x="31024" y="6388"/>
                    <a:pt x="31025" y="6389"/>
                  </a:cubicBezTo>
                  <a:cubicBezTo>
                    <a:pt x="31006" y="6310"/>
                    <a:pt x="30983" y="6230"/>
                    <a:pt x="30960" y="6151"/>
                  </a:cubicBezTo>
                  <a:close/>
                  <a:moveTo>
                    <a:pt x="28554" y="8447"/>
                  </a:moveTo>
                  <a:cubicBezTo>
                    <a:pt x="28560" y="8491"/>
                    <a:pt x="28565" y="8534"/>
                    <a:pt x="28570" y="8576"/>
                  </a:cubicBezTo>
                  <a:cubicBezTo>
                    <a:pt x="28471" y="8649"/>
                    <a:pt x="28371" y="8720"/>
                    <a:pt x="28271" y="8792"/>
                  </a:cubicBezTo>
                  <a:cubicBezTo>
                    <a:pt x="28248" y="8809"/>
                    <a:pt x="28225" y="8826"/>
                    <a:pt x="28202" y="8842"/>
                  </a:cubicBezTo>
                  <a:cubicBezTo>
                    <a:pt x="28202" y="8816"/>
                    <a:pt x="28203" y="8792"/>
                    <a:pt x="28203" y="8765"/>
                  </a:cubicBezTo>
                  <a:cubicBezTo>
                    <a:pt x="28205" y="8720"/>
                    <a:pt x="28205" y="8676"/>
                    <a:pt x="28205" y="8629"/>
                  </a:cubicBezTo>
                  <a:cubicBezTo>
                    <a:pt x="28321" y="8567"/>
                    <a:pt x="28438" y="8505"/>
                    <a:pt x="28554" y="8447"/>
                  </a:cubicBezTo>
                  <a:close/>
                  <a:moveTo>
                    <a:pt x="27897" y="8808"/>
                  </a:moveTo>
                  <a:lnTo>
                    <a:pt x="27897" y="8857"/>
                  </a:lnTo>
                  <a:cubicBezTo>
                    <a:pt x="27894" y="8842"/>
                    <a:pt x="27889" y="8828"/>
                    <a:pt x="27888" y="8814"/>
                  </a:cubicBezTo>
                  <a:cubicBezTo>
                    <a:pt x="27889" y="8812"/>
                    <a:pt x="27894" y="8811"/>
                    <a:pt x="27897" y="8808"/>
                  </a:cubicBezTo>
                  <a:close/>
                  <a:moveTo>
                    <a:pt x="17543" y="7855"/>
                  </a:moveTo>
                  <a:cubicBezTo>
                    <a:pt x="17593" y="7990"/>
                    <a:pt x="17648" y="8129"/>
                    <a:pt x="17703" y="8265"/>
                  </a:cubicBezTo>
                  <a:lnTo>
                    <a:pt x="17703" y="8265"/>
                  </a:lnTo>
                  <a:cubicBezTo>
                    <a:pt x="17702" y="8265"/>
                    <a:pt x="17701" y="8265"/>
                    <a:pt x="17701" y="8265"/>
                  </a:cubicBezTo>
                  <a:lnTo>
                    <a:pt x="17701" y="8265"/>
                  </a:lnTo>
                  <a:cubicBezTo>
                    <a:pt x="17715" y="8300"/>
                    <a:pt x="17729" y="8335"/>
                    <a:pt x="17744" y="8371"/>
                  </a:cubicBezTo>
                  <a:cubicBezTo>
                    <a:pt x="17778" y="8454"/>
                    <a:pt x="17810" y="8536"/>
                    <a:pt x="17845" y="8622"/>
                  </a:cubicBezTo>
                  <a:cubicBezTo>
                    <a:pt x="17823" y="8636"/>
                    <a:pt x="17801" y="8650"/>
                    <a:pt x="17780" y="8664"/>
                  </a:cubicBezTo>
                  <a:lnTo>
                    <a:pt x="17780" y="8664"/>
                  </a:lnTo>
                  <a:cubicBezTo>
                    <a:pt x="17669" y="8736"/>
                    <a:pt x="17560" y="8808"/>
                    <a:pt x="17448" y="8880"/>
                  </a:cubicBezTo>
                  <a:cubicBezTo>
                    <a:pt x="17421" y="8660"/>
                    <a:pt x="17390" y="8441"/>
                    <a:pt x="17355" y="8220"/>
                  </a:cubicBezTo>
                  <a:cubicBezTo>
                    <a:pt x="17355" y="8220"/>
                    <a:pt x="17355" y="8220"/>
                    <a:pt x="17354" y="8220"/>
                  </a:cubicBezTo>
                  <a:lnTo>
                    <a:pt x="17354" y="8220"/>
                  </a:lnTo>
                  <a:cubicBezTo>
                    <a:pt x="17349" y="8189"/>
                    <a:pt x="17346" y="8160"/>
                    <a:pt x="17341" y="8130"/>
                  </a:cubicBezTo>
                  <a:cubicBezTo>
                    <a:pt x="17335" y="8097"/>
                    <a:pt x="17332" y="8067"/>
                    <a:pt x="17327" y="8037"/>
                  </a:cubicBezTo>
                  <a:cubicBezTo>
                    <a:pt x="17398" y="7975"/>
                    <a:pt x="17474" y="7915"/>
                    <a:pt x="17543" y="7855"/>
                  </a:cubicBezTo>
                  <a:close/>
                  <a:moveTo>
                    <a:pt x="29374" y="8354"/>
                  </a:moveTo>
                  <a:cubicBezTo>
                    <a:pt x="29409" y="8485"/>
                    <a:pt x="29445" y="8614"/>
                    <a:pt x="29480" y="8746"/>
                  </a:cubicBezTo>
                  <a:cubicBezTo>
                    <a:pt x="29369" y="8806"/>
                    <a:pt x="29260" y="8868"/>
                    <a:pt x="29151" y="8930"/>
                  </a:cubicBezTo>
                  <a:cubicBezTo>
                    <a:pt x="29151" y="8794"/>
                    <a:pt x="29149" y="8660"/>
                    <a:pt x="29148" y="8525"/>
                  </a:cubicBezTo>
                  <a:cubicBezTo>
                    <a:pt x="29224" y="8468"/>
                    <a:pt x="29297" y="8411"/>
                    <a:pt x="29374" y="8354"/>
                  </a:cubicBezTo>
                  <a:close/>
                  <a:moveTo>
                    <a:pt x="20106" y="7855"/>
                  </a:moveTo>
                  <a:cubicBezTo>
                    <a:pt x="20329" y="8063"/>
                    <a:pt x="20557" y="8269"/>
                    <a:pt x="20781" y="8477"/>
                  </a:cubicBezTo>
                  <a:cubicBezTo>
                    <a:pt x="20485" y="8634"/>
                    <a:pt x="20184" y="8785"/>
                    <a:pt x="19883" y="8934"/>
                  </a:cubicBezTo>
                  <a:cubicBezTo>
                    <a:pt x="19805" y="8762"/>
                    <a:pt x="19724" y="8586"/>
                    <a:pt x="19638" y="8411"/>
                  </a:cubicBezTo>
                  <a:cubicBezTo>
                    <a:pt x="19803" y="8233"/>
                    <a:pt x="19961" y="8048"/>
                    <a:pt x="20106" y="7855"/>
                  </a:cubicBezTo>
                  <a:close/>
                  <a:moveTo>
                    <a:pt x="31073" y="8070"/>
                  </a:moveTo>
                  <a:cubicBezTo>
                    <a:pt x="31149" y="8338"/>
                    <a:pt x="31223" y="8604"/>
                    <a:pt x="31298" y="8871"/>
                  </a:cubicBezTo>
                  <a:cubicBezTo>
                    <a:pt x="31236" y="8900"/>
                    <a:pt x="31177" y="8927"/>
                    <a:pt x="31119" y="8957"/>
                  </a:cubicBezTo>
                  <a:cubicBezTo>
                    <a:pt x="31076" y="8782"/>
                    <a:pt x="31028" y="8606"/>
                    <a:pt x="30980" y="8432"/>
                  </a:cubicBezTo>
                  <a:cubicBezTo>
                    <a:pt x="30972" y="8398"/>
                    <a:pt x="30962" y="8368"/>
                    <a:pt x="30952" y="8335"/>
                  </a:cubicBezTo>
                  <a:cubicBezTo>
                    <a:pt x="30944" y="8298"/>
                    <a:pt x="30932" y="8262"/>
                    <a:pt x="30922" y="8227"/>
                  </a:cubicBezTo>
                  <a:cubicBezTo>
                    <a:pt x="30972" y="8177"/>
                    <a:pt x="31023" y="8123"/>
                    <a:pt x="31073" y="8070"/>
                  </a:cubicBezTo>
                  <a:close/>
                  <a:moveTo>
                    <a:pt x="14193" y="2659"/>
                  </a:moveTo>
                  <a:cubicBezTo>
                    <a:pt x="14201" y="2665"/>
                    <a:pt x="14206" y="2669"/>
                    <a:pt x="14212" y="2676"/>
                  </a:cubicBezTo>
                  <a:cubicBezTo>
                    <a:pt x="14324" y="2924"/>
                    <a:pt x="14431" y="3171"/>
                    <a:pt x="14535" y="3410"/>
                  </a:cubicBezTo>
                  <a:cubicBezTo>
                    <a:pt x="14547" y="3445"/>
                    <a:pt x="14562" y="3475"/>
                    <a:pt x="14576" y="3509"/>
                  </a:cubicBezTo>
                  <a:cubicBezTo>
                    <a:pt x="14681" y="3751"/>
                    <a:pt x="14781" y="3989"/>
                    <a:pt x="14876" y="4222"/>
                  </a:cubicBezTo>
                  <a:cubicBezTo>
                    <a:pt x="14887" y="4249"/>
                    <a:pt x="14897" y="4276"/>
                    <a:pt x="14907" y="4300"/>
                  </a:cubicBezTo>
                  <a:cubicBezTo>
                    <a:pt x="15197" y="5003"/>
                    <a:pt x="15455" y="5682"/>
                    <a:pt x="15700" y="6368"/>
                  </a:cubicBezTo>
                  <a:cubicBezTo>
                    <a:pt x="15708" y="6396"/>
                    <a:pt x="15720" y="6422"/>
                    <a:pt x="15728" y="6449"/>
                  </a:cubicBezTo>
                  <a:cubicBezTo>
                    <a:pt x="15865" y="6829"/>
                    <a:pt x="15995" y="7213"/>
                    <a:pt x="16124" y="7601"/>
                  </a:cubicBezTo>
                  <a:cubicBezTo>
                    <a:pt x="16138" y="7644"/>
                    <a:pt x="16153" y="7688"/>
                    <a:pt x="16167" y="7731"/>
                  </a:cubicBezTo>
                  <a:cubicBezTo>
                    <a:pt x="16223" y="7901"/>
                    <a:pt x="16279" y="8070"/>
                    <a:pt x="16333" y="8242"/>
                  </a:cubicBezTo>
                  <a:cubicBezTo>
                    <a:pt x="16002" y="8450"/>
                    <a:pt x="15678" y="8669"/>
                    <a:pt x="15356" y="8892"/>
                  </a:cubicBezTo>
                  <a:cubicBezTo>
                    <a:pt x="15327" y="8912"/>
                    <a:pt x="15297" y="8933"/>
                    <a:pt x="15268" y="8954"/>
                  </a:cubicBezTo>
                  <a:cubicBezTo>
                    <a:pt x="15255" y="8962"/>
                    <a:pt x="15242" y="8973"/>
                    <a:pt x="15229" y="8982"/>
                  </a:cubicBezTo>
                  <a:lnTo>
                    <a:pt x="15229" y="8982"/>
                  </a:lnTo>
                  <a:cubicBezTo>
                    <a:pt x="15228" y="8968"/>
                    <a:pt x="15227" y="8953"/>
                    <a:pt x="15223" y="8940"/>
                  </a:cubicBezTo>
                  <a:cubicBezTo>
                    <a:pt x="15220" y="8917"/>
                    <a:pt x="15218" y="8895"/>
                    <a:pt x="15215" y="8873"/>
                  </a:cubicBezTo>
                  <a:lnTo>
                    <a:pt x="15215" y="8873"/>
                  </a:lnTo>
                  <a:cubicBezTo>
                    <a:pt x="15214" y="8867"/>
                    <a:pt x="15213" y="8861"/>
                    <a:pt x="15212" y="8855"/>
                  </a:cubicBezTo>
                  <a:cubicBezTo>
                    <a:pt x="15145" y="8355"/>
                    <a:pt x="15046" y="7859"/>
                    <a:pt x="14923" y="7363"/>
                  </a:cubicBezTo>
                  <a:lnTo>
                    <a:pt x="14900" y="7271"/>
                  </a:lnTo>
                  <a:cubicBezTo>
                    <a:pt x="14803" y="6880"/>
                    <a:pt x="14689" y="6492"/>
                    <a:pt x="14565" y="6105"/>
                  </a:cubicBezTo>
                  <a:cubicBezTo>
                    <a:pt x="14555" y="6078"/>
                    <a:pt x="14546" y="6053"/>
                    <a:pt x="14537" y="6026"/>
                  </a:cubicBezTo>
                  <a:lnTo>
                    <a:pt x="14537" y="6025"/>
                  </a:lnTo>
                  <a:cubicBezTo>
                    <a:pt x="14404" y="5616"/>
                    <a:pt x="14258" y="5209"/>
                    <a:pt x="14103" y="4806"/>
                  </a:cubicBezTo>
                  <a:cubicBezTo>
                    <a:pt x="14086" y="4573"/>
                    <a:pt x="14067" y="4340"/>
                    <a:pt x="14043" y="4107"/>
                  </a:cubicBezTo>
                  <a:cubicBezTo>
                    <a:pt x="14040" y="4085"/>
                    <a:pt x="14037" y="4061"/>
                    <a:pt x="14036" y="4038"/>
                  </a:cubicBezTo>
                  <a:cubicBezTo>
                    <a:pt x="14024" y="3916"/>
                    <a:pt x="14010" y="3796"/>
                    <a:pt x="13994" y="3674"/>
                  </a:cubicBezTo>
                  <a:lnTo>
                    <a:pt x="13994" y="3674"/>
                  </a:lnTo>
                  <a:cubicBezTo>
                    <a:pt x="14036" y="3802"/>
                    <a:pt x="14074" y="3928"/>
                    <a:pt x="14116" y="4054"/>
                  </a:cubicBezTo>
                  <a:cubicBezTo>
                    <a:pt x="14125" y="4078"/>
                    <a:pt x="14135" y="4104"/>
                    <a:pt x="14139" y="4128"/>
                  </a:cubicBezTo>
                  <a:cubicBezTo>
                    <a:pt x="14351" y="4785"/>
                    <a:pt x="14556" y="5430"/>
                    <a:pt x="14754" y="6090"/>
                  </a:cubicBezTo>
                  <a:cubicBezTo>
                    <a:pt x="14761" y="6116"/>
                    <a:pt x="14770" y="6141"/>
                    <a:pt x="14775" y="6168"/>
                  </a:cubicBezTo>
                  <a:cubicBezTo>
                    <a:pt x="14884" y="6539"/>
                    <a:pt x="14995" y="6915"/>
                    <a:pt x="15099" y="7299"/>
                  </a:cubicBezTo>
                  <a:cubicBezTo>
                    <a:pt x="15106" y="7330"/>
                    <a:pt x="15115" y="7360"/>
                    <a:pt x="15122" y="7392"/>
                  </a:cubicBezTo>
                  <a:cubicBezTo>
                    <a:pt x="15177" y="7592"/>
                    <a:pt x="15231" y="7794"/>
                    <a:pt x="15285" y="8000"/>
                  </a:cubicBezTo>
                  <a:lnTo>
                    <a:pt x="15285" y="8000"/>
                  </a:lnTo>
                  <a:cubicBezTo>
                    <a:pt x="15335" y="8198"/>
                    <a:pt x="15385" y="8399"/>
                    <a:pt x="15435" y="8603"/>
                  </a:cubicBezTo>
                  <a:cubicBezTo>
                    <a:pt x="15433" y="8597"/>
                    <a:pt x="15432" y="8592"/>
                    <a:pt x="15431" y="8586"/>
                  </a:cubicBezTo>
                  <a:lnTo>
                    <a:pt x="15431" y="8586"/>
                  </a:lnTo>
                  <a:cubicBezTo>
                    <a:pt x="15432" y="8591"/>
                    <a:pt x="15433" y="8595"/>
                    <a:pt x="15435" y="8600"/>
                  </a:cubicBezTo>
                  <a:cubicBezTo>
                    <a:pt x="15421" y="8531"/>
                    <a:pt x="15407" y="8462"/>
                    <a:pt x="15393" y="8394"/>
                  </a:cubicBezTo>
                  <a:lnTo>
                    <a:pt x="15393" y="8394"/>
                  </a:lnTo>
                  <a:cubicBezTo>
                    <a:pt x="15323" y="8050"/>
                    <a:pt x="15255" y="7722"/>
                    <a:pt x="15190" y="7403"/>
                  </a:cubicBezTo>
                  <a:cubicBezTo>
                    <a:pt x="15189" y="7403"/>
                    <a:pt x="15188" y="7403"/>
                    <a:pt x="15187" y="7403"/>
                  </a:cubicBezTo>
                  <a:lnTo>
                    <a:pt x="15187" y="7403"/>
                  </a:lnTo>
                  <a:cubicBezTo>
                    <a:pt x="15187" y="7402"/>
                    <a:pt x="15187" y="7402"/>
                    <a:pt x="15187" y="7402"/>
                  </a:cubicBezTo>
                  <a:cubicBezTo>
                    <a:pt x="15180" y="7370"/>
                    <a:pt x="15174" y="7342"/>
                    <a:pt x="15168" y="7310"/>
                  </a:cubicBezTo>
                  <a:lnTo>
                    <a:pt x="15168" y="7309"/>
                  </a:lnTo>
                  <a:cubicBezTo>
                    <a:pt x="15089" y="6933"/>
                    <a:pt x="15013" y="6572"/>
                    <a:pt x="14939" y="6218"/>
                  </a:cubicBezTo>
                  <a:lnTo>
                    <a:pt x="14939" y="6217"/>
                  </a:lnTo>
                  <a:lnTo>
                    <a:pt x="14923" y="6141"/>
                  </a:lnTo>
                  <a:cubicBezTo>
                    <a:pt x="14785" y="5501"/>
                    <a:pt x="14658" y="4878"/>
                    <a:pt x="14517" y="4214"/>
                  </a:cubicBezTo>
                  <a:cubicBezTo>
                    <a:pt x="14510" y="4191"/>
                    <a:pt x="14506" y="4164"/>
                    <a:pt x="14502" y="4140"/>
                  </a:cubicBezTo>
                  <a:cubicBezTo>
                    <a:pt x="14454" y="3918"/>
                    <a:pt x="14408" y="3688"/>
                    <a:pt x="14360" y="3455"/>
                  </a:cubicBezTo>
                  <a:cubicBezTo>
                    <a:pt x="14353" y="3423"/>
                    <a:pt x="14345" y="3390"/>
                    <a:pt x="14338" y="3362"/>
                  </a:cubicBezTo>
                  <a:cubicBezTo>
                    <a:pt x="14291" y="3135"/>
                    <a:pt x="14244" y="2902"/>
                    <a:pt x="14193" y="2659"/>
                  </a:cubicBezTo>
                  <a:close/>
                  <a:moveTo>
                    <a:pt x="19355" y="8693"/>
                  </a:moveTo>
                  <a:cubicBezTo>
                    <a:pt x="19415" y="8815"/>
                    <a:pt x="19476" y="8941"/>
                    <a:pt x="19539" y="9060"/>
                  </a:cubicBezTo>
                  <a:cubicBezTo>
                    <a:pt x="19540" y="9062"/>
                    <a:pt x="19540" y="9065"/>
                    <a:pt x="19541" y="9067"/>
                  </a:cubicBezTo>
                  <a:lnTo>
                    <a:pt x="19541" y="9067"/>
                  </a:lnTo>
                  <a:cubicBezTo>
                    <a:pt x="19541" y="9066"/>
                    <a:pt x="19540" y="9066"/>
                    <a:pt x="19539" y="9066"/>
                  </a:cubicBezTo>
                  <a:lnTo>
                    <a:pt x="19539" y="9066"/>
                  </a:lnTo>
                  <a:cubicBezTo>
                    <a:pt x="19544" y="9074"/>
                    <a:pt x="19548" y="9085"/>
                    <a:pt x="19553" y="9093"/>
                  </a:cubicBezTo>
                  <a:lnTo>
                    <a:pt x="19553" y="9093"/>
                  </a:lnTo>
                  <a:cubicBezTo>
                    <a:pt x="19527" y="9106"/>
                    <a:pt x="19502" y="9119"/>
                    <a:pt x="19475" y="9129"/>
                  </a:cubicBezTo>
                  <a:cubicBezTo>
                    <a:pt x="19423" y="9154"/>
                    <a:pt x="19371" y="9179"/>
                    <a:pt x="19319" y="9204"/>
                  </a:cubicBezTo>
                  <a:lnTo>
                    <a:pt x="19319" y="9204"/>
                  </a:lnTo>
                  <a:cubicBezTo>
                    <a:pt x="19264" y="9231"/>
                    <a:pt x="19209" y="9257"/>
                    <a:pt x="19154" y="9282"/>
                  </a:cubicBezTo>
                  <a:cubicBezTo>
                    <a:pt x="19118" y="9181"/>
                    <a:pt x="19087" y="9079"/>
                    <a:pt x="19046" y="8977"/>
                  </a:cubicBezTo>
                  <a:lnTo>
                    <a:pt x="19046" y="8977"/>
                  </a:lnTo>
                  <a:cubicBezTo>
                    <a:pt x="19056" y="8969"/>
                    <a:pt x="19067" y="8958"/>
                    <a:pt x="19078" y="8948"/>
                  </a:cubicBezTo>
                  <a:cubicBezTo>
                    <a:pt x="19102" y="8928"/>
                    <a:pt x="19125" y="8908"/>
                    <a:pt x="19147" y="8887"/>
                  </a:cubicBezTo>
                  <a:cubicBezTo>
                    <a:pt x="19146" y="8887"/>
                    <a:pt x="19146" y="8886"/>
                    <a:pt x="19146" y="8886"/>
                  </a:cubicBezTo>
                  <a:lnTo>
                    <a:pt x="19146" y="8886"/>
                  </a:lnTo>
                  <a:cubicBezTo>
                    <a:pt x="19146" y="8886"/>
                    <a:pt x="19146" y="8886"/>
                    <a:pt x="19147" y="8885"/>
                  </a:cubicBezTo>
                  <a:cubicBezTo>
                    <a:pt x="19217" y="8822"/>
                    <a:pt x="19286" y="8761"/>
                    <a:pt x="19355" y="8693"/>
                  </a:cubicBezTo>
                  <a:close/>
                  <a:moveTo>
                    <a:pt x="17861" y="8656"/>
                  </a:moveTo>
                  <a:cubicBezTo>
                    <a:pt x="17905" y="8760"/>
                    <a:pt x="17950" y="8863"/>
                    <a:pt x="17997" y="8969"/>
                  </a:cubicBezTo>
                  <a:lnTo>
                    <a:pt x="17997" y="8969"/>
                  </a:lnTo>
                  <a:cubicBezTo>
                    <a:pt x="17831" y="9076"/>
                    <a:pt x="17664" y="9184"/>
                    <a:pt x="17500" y="9291"/>
                  </a:cubicBezTo>
                  <a:lnTo>
                    <a:pt x="17500" y="9291"/>
                  </a:lnTo>
                  <a:cubicBezTo>
                    <a:pt x="17486" y="9177"/>
                    <a:pt x="17471" y="9063"/>
                    <a:pt x="17457" y="8947"/>
                  </a:cubicBezTo>
                  <a:lnTo>
                    <a:pt x="17861" y="8656"/>
                  </a:lnTo>
                  <a:close/>
                  <a:moveTo>
                    <a:pt x="17109" y="8221"/>
                  </a:moveTo>
                  <a:lnTo>
                    <a:pt x="17109" y="8221"/>
                  </a:lnTo>
                  <a:cubicBezTo>
                    <a:pt x="17186" y="8464"/>
                    <a:pt x="17268" y="8706"/>
                    <a:pt x="17345" y="8950"/>
                  </a:cubicBezTo>
                  <a:cubicBezTo>
                    <a:pt x="17140" y="9085"/>
                    <a:pt x="16934" y="9218"/>
                    <a:pt x="16727" y="9354"/>
                  </a:cubicBezTo>
                  <a:lnTo>
                    <a:pt x="16727" y="9354"/>
                  </a:lnTo>
                  <a:cubicBezTo>
                    <a:pt x="16727" y="9353"/>
                    <a:pt x="16726" y="9353"/>
                    <a:pt x="16725" y="9353"/>
                  </a:cubicBezTo>
                  <a:lnTo>
                    <a:pt x="16725" y="9353"/>
                  </a:lnTo>
                  <a:cubicBezTo>
                    <a:pt x="16667" y="9110"/>
                    <a:pt x="16617" y="8885"/>
                    <a:pt x="16573" y="8670"/>
                  </a:cubicBezTo>
                  <a:cubicBezTo>
                    <a:pt x="16754" y="8519"/>
                    <a:pt x="16934" y="8368"/>
                    <a:pt x="17109" y="8221"/>
                  </a:cubicBezTo>
                  <a:close/>
                  <a:moveTo>
                    <a:pt x="28613" y="8907"/>
                  </a:moveTo>
                  <a:cubicBezTo>
                    <a:pt x="28615" y="8918"/>
                    <a:pt x="28618" y="8930"/>
                    <a:pt x="28619" y="8943"/>
                  </a:cubicBezTo>
                  <a:cubicBezTo>
                    <a:pt x="28626" y="8980"/>
                    <a:pt x="28629" y="9019"/>
                    <a:pt x="28636" y="9056"/>
                  </a:cubicBezTo>
                  <a:cubicBezTo>
                    <a:pt x="28643" y="9106"/>
                    <a:pt x="28652" y="9158"/>
                    <a:pt x="28659" y="9208"/>
                  </a:cubicBezTo>
                  <a:cubicBezTo>
                    <a:pt x="28497" y="9301"/>
                    <a:pt x="28337" y="9395"/>
                    <a:pt x="28178" y="9491"/>
                  </a:cubicBezTo>
                  <a:cubicBezTo>
                    <a:pt x="28185" y="9394"/>
                    <a:pt x="28189" y="9295"/>
                    <a:pt x="28192" y="9198"/>
                  </a:cubicBezTo>
                  <a:cubicBezTo>
                    <a:pt x="28294" y="9127"/>
                    <a:pt x="28397" y="9057"/>
                    <a:pt x="28497" y="8987"/>
                  </a:cubicBezTo>
                  <a:cubicBezTo>
                    <a:pt x="28527" y="8968"/>
                    <a:pt x="28556" y="8947"/>
                    <a:pt x="28586" y="8927"/>
                  </a:cubicBezTo>
                  <a:cubicBezTo>
                    <a:pt x="28596" y="8920"/>
                    <a:pt x="28605" y="8914"/>
                    <a:pt x="28613" y="8907"/>
                  </a:cubicBezTo>
                  <a:close/>
                  <a:moveTo>
                    <a:pt x="12009" y="8184"/>
                  </a:moveTo>
                  <a:cubicBezTo>
                    <a:pt x="11786" y="8206"/>
                    <a:pt x="11561" y="8259"/>
                    <a:pt x="11346" y="8338"/>
                  </a:cubicBezTo>
                  <a:cubicBezTo>
                    <a:pt x="11171" y="8402"/>
                    <a:pt x="11004" y="8485"/>
                    <a:pt x="10837" y="8570"/>
                  </a:cubicBezTo>
                  <a:cubicBezTo>
                    <a:pt x="10778" y="8600"/>
                    <a:pt x="10721" y="8632"/>
                    <a:pt x="10663" y="8662"/>
                  </a:cubicBezTo>
                  <a:cubicBezTo>
                    <a:pt x="10550" y="8719"/>
                    <a:pt x="10438" y="8773"/>
                    <a:pt x="10321" y="8826"/>
                  </a:cubicBezTo>
                  <a:cubicBezTo>
                    <a:pt x="10246" y="8861"/>
                    <a:pt x="10169" y="8890"/>
                    <a:pt x="10092" y="8917"/>
                  </a:cubicBezTo>
                  <a:cubicBezTo>
                    <a:pt x="9781" y="8948"/>
                    <a:pt x="9468" y="8978"/>
                    <a:pt x="9158" y="8998"/>
                  </a:cubicBezTo>
                  <a:lnTo>
                    <a:pt x="9055" y="9325"/>
                  </a:lnTo>
                  <a:lnTo>
                    <a:pt x="9052" y="9325"/>
                  </a:lnTo>
                  <a:lnTo>
                    <a:pt x="9037" y="9378"/>
                  </a:lnTo>
                  <a:lnTo>
                    <a:pt x="9037" y="9380"/>
                  </a:lnTo>
                  <a:lnTo>
                    <a:pt x="9001" y="9494"/>
                  </a:lnTo>
                  <a:cubicBezTo>
                    <a:pt x="9024" y="9490"/>
                    <a:pt x="9050" y="9487"/>
                    <a:pt x="9072" y="9481"/>
                  </a:cubicBezTo>
                  <a:cubicBezTo>
                    <a:pt x="9141" y="9469"/>
                    <a:pt x="9207" y="9454"/>
                    <a:pt x="9273" y="9441"/>
                  </a:cubicBezTo>
                  <a:lnTo>
                    <a:pt x="9277" y="9441"/>
                  </a:lnTo>
                  <a:cubicBezTo>
                    <a:pt x="9318" y="9433"/>
                    <a:pt x="9359" y="9424"/>
                    <a:pt x="9401" y="9416"/>
                  </a:cubicBezTo>
                  <a:lnTo>
                    <a:pt x="9402" y="9416"/>
                  </a:lnTo>
                  <a:cubicBezTo>
                    <a:pt x="9620" y="9365"/>
                    <a:pt x="9832" y="9308"/>
                    <a:pt x="10040" y="9232"/>
                  </a:cubicBezTo>
                  <a:cubicBezTo>
                    <a:pt x="10107" y="9208"/>
                    <a:pt x="10170" y="9178"/>
                    <a:pt x="10235" y="9150"/>
                  </a:cubicBezTo>
                  <a:cubicBezTo>
                    <a:pt x="10741" y="9092"/>
                    <a:pt x="11241" y="9008"/>
                    <a:pt x="11731" y="8878"/>
                  </a:cubicBezTo>
                  <a:lnTo>
                    <a:pt x="11735" y="8878"/>
                  </a:lnTo>
                  <a:cubicBezTo>
                    <a:pt x="11829" y="8855"/>
                    <a:pt x="11916" y="8828"/>
                    <a:pt x="12009" y="8799"/>
                  </a:cubicBezTo>
                  <a:lnTo>
                    <a:pt x="12015" y="8799"/>
                  </a:lnTo>
                  <a:cubicBezTo>
                    <a:pt x="12059" y="8786"/>
                    <a:pt x="12104" y="8771"/>
                    <a:pt x="12150" y="8756"/>
                  </a:cubicBezTo>
                  <a:lnTo>
                    <a:pt x="12150" y="8756"/>
                  </a:lnTo>
                  <a:cubicBezTo>
                    <a:pt x="12045" y="8758"/>
                    <a:pt x="11942" y="8762"/>
                    <a:pt x="11839" y="8768"/>
                  </a:cubicBezTo>
                  <a:lnTo>
                    <a:pt x="11836" y="8768"/>
                  </a:lnTo>
                  <a:cubicBezTo>
                    <a:pt x="11664" y="8776"/>
                    <a:pt x="11493" y="8789"/>
                    <a:pt x="11323" y="8801"/>
                  </a:cubicBezTo>
                  <a:lnTo>
                    <a:pt x="11320" y="8801"/>
                  </a:lnTo>
                  <a:cubicBezTo>
                    <a:pt x="11178" y="8814"/>
                    <a:pt x="11037" y="8825"/>
                    <a:pt x="10897" y="8839"/>
                  </a:cubicBezTo>
                  <a:cubicBezTo>
                    <a:pt x="10954" y="8811"/>
                    <a:pt x="11009" y="8779"/>
                    <a:pt x="11066" y="8749"/>
                  </a:cubicBezTo>
                  <a:lnTo>
                    <a:pt x="11069" y="8749"/>
                  </a:lnTo>
                  <a:cubicBezTo>
                    <a:pt x="11129" y="8719"/>
                    <a:pt x="11188" y="8689"/>
                    <a:pt x="11248" y="8657"/>
                  </a:cubicBezTo>
                  <a:cubicBezTo>
                    <a:pt x="11357" y="8603"/>
                    <a:pt x="11467" y="8546"/>
                    <a:pt x="11578" y="8490"/>
                  </a:cubicBezTo>
                  <a:cubicBezTo>
                    <a:pt x="11733" y="8409"/>
                    <a:pt x="11896" y="8325"/>
                    <a:pt x="12009" y="8184"/>
                  </a:cubicBezTo>
                  <a:close/>
                  <a:moveTo>
                    <a:pt x="21907" y="9513"/>
                  </a:moveTo>
                  <a:cubicBezTo>
                    <a:pt x="21913" y="9517"/>
                    <a:pt x="21916" y="9522"/>
                    <a:pt x="21923" y="9527"/>
                  </a:cubicBezTo>
                  <a:cubicBezTo>
                    <a:pt x="21906" y="9532"/>
                    <a:pt x="21887" y="9536"/>
                    <a:pt x="21870" y="9539"/>
                  </a:cubicBezTo>
                  <a:cubicBezTo>
                    <a:pt x="21883" y="9532"/>
                    <a:pt x="21896" y="9522"/>
                    <a:pt x="21907" y="9513"/>
                  </a:cubicBezTo>
                  <a:close/>
                  <a:moveTo>
                    <a:pt x="18751" y="9226"/>
                  </a:moveTo>
                  <a:cubicBezTo>
                    <a:pt x="18781" y="9294"/>
                    <a:pt x="18814" y="9362"/>
                    <a:pt x="18844" y="9431"/>
                  </a:cubicBezTo>
                  <a:cubicBezTo>
                    <a:pt x="18765" y="9467"/>
                    <a:pt x="18687" y="9506"/>
                    <a:pt x="18606" y="9545"/>
                  </a:cubicBezTo>
                  <a:cubicBezTo>
                    <a:pt x="18589" y="9491"/>
                    <a:pt x="18572" y="9437"/>
                    <a:pt x="18556" y="9381"/>
                  </a:cubicBezTo>
                  <a:cubicBezTo>
                    <a:pt x="18621" y="9331"/>
                    <a:pt x="18687" y="9278"/>
                    <a:pt x="18751" y="9226"/>
                  </a:cubicBezTo>
                  <a:close/>
                  <a:moveTo>
                    <a:pt x="27855" y="8835"/>
                  </a:moveTo>
                  <a:cubicBezTo>
                    <a:pt x="27867" y="8871"/>
                    <a:pt x="27881" y="8908"/>
                    <a:pt x="27897" y="8944"/>
                  </a:cubicBezTo>
                  <a:cubicBezTo>
                    <a:pt x="27898" y="8987"/>
                    <a:pt x="27898" y="9029"/>
                    <a:pt x="27898" y="9072"/>
                  </a:cubicBezTo>
                  <a:cubicBezTo>
                    <a:pt x="27686" y="9229"/>
                    <a:pt x="27474" y="9387"/>
                    <a:pt x="27263" y="9546"/>
                  </a:cubicBezTo>
                  <a:cubicBezTo>
                    <a:pt x="27098" y="9567"/>
                    <a:pt x="26933" y="9595"/>
                    <a:pt x="26769" y="9622"/>
                  </a:cubicBezTo>
                  <a:cubicBezTo>
                    <a:pt x="26948" y="9524"/>
                    <a:pt x="27120" y="9408"/>
                    <a:pt x="27206" y="9235"/>
                  </a:cubicBezTo>
                  <a:cubicBezTo>
                    <a:pt x="27418" y="9094"/>
                    <a:pt x="27636" y="8964"/>
                    <a:pt x="27855" y="8835"/>
                  </a:cubicBezTo>
                  <a:close/>
                  <a:moveTo>
                    <a:pt x="30601" y="8544"/>
                  </a:moveTo>
                  <a:cubicBezTo>
                    <a:pt x="30664" y="8743"/>
                    <a:pt x="30729" y="8941"/>
                    <a:pt x="30793" y="9140"/>
                  </a:cubicBezTo>
                  <a:cubicBezTo>
                    <a:pt x="30535" y="9298"/>
                    <a:pt x="30294" y="9474"/>
                    <a:pt x="30038" y="9629"/>
                  </a:cubicBezTo>
                  <a:cubicBezTo>
                    <a:pt x="30032" y="9573"/>
                    <a:pt x="30031" y="9520"/>
                    <a:pt x="30025" y="9464"/>
                  </a:cubicBezTo>
                  <a:cubicBezTo>
                    <a:pt x="30246" y="9357"/>
                    <a:pt x="30464" y="9251"/>
                    <a:pt x="30684" y="9143"/>
                  </a:cubicBezTo>
                  <a:lnTo>
                    <a:pt x="30684" y="9143"/>
                  </a:lnTo>
                  <a:cubicBezTo>
                    <a:pt x="30462" y="9232"/>
                    <a:pt x="30243" y="9322"/>
                    <a:pt x="30021" y="9414"/>
                  </a:cubicBezTo>
                  <a:cubicBezTo>
                    <a:pt x="30012" y="9285"/>
                    <a:pt x="30002" y="9156"/>
                    <a:pt x="29992" y="9024"/>
                  </a:cubicBezTo>
                  <a:cubicBezTo>
                    <a:pt x="30111" y="8941"/>
                    <a:pt x="30228" y="8857"/>
                    <a:pt x="30342" y="8766"/>
                  </a:cubicBezTo>
                  <a:cubicBezTo>
                    <a:pt x="30432" y="8697"/>
                    <a:pt x="30518" y="8622"/>
                    <a:pt x="30601" y="8544"/>
                  </a:cubicBezTo>
                  <a:close/>
                  <a:moveTo>
                    <a:pt x="17364" y="9013"/>
                  </a:moveTo>
                  <a:cubicBezTo>
                    <a:pt x="17368" y="9025"/>
                    <a:pt x="17372" y="9036"/>
                    <a:pt x="17376" y="9047"/>
                  </a:cubicBezTo>
                  <a:lnTo>
                    <a:pt x="17376" y="9047"/>
                  </a:lnTo>
                  <a:cubicBezTo>
                    <a:pt x="17403" y="9128"/>
                    <a:pt x="17428" y="9209"/>
                    <a:pt x="17455" y="9291"/>
                  </a:cubicBezTo>
                  <a:lnTo>
                    <a:pt x="17455" y="9291"/>
                  </a:lnTo>
                  <a:cubicBezTo>
                    <a:pt x="17457" y="9297"/>
                    <a:pt x="17459" y="9303"/>
                    <a:pt x="17461" y="9309"/>
                  </a:cubicBezTo>
                  <a:lnTo>
                    <a:pt x="17461" y="9309"/>
                  </a:lnTo>
                  <a:cubicBezTo>
                    <a:pt x="17357" y="9377"/>
                    <a:pt x="17253" y="9444"/>
                    <a:pt x="17150" y="9513"/>
                  </a:cubicBezTo>
                  <a:cubicBezTo>
                    <a:pt x="17152" y="9514"/>
                    <a:pt x="17153" y="9514"/>
                    <a:pt x="17155" y="9515"/>
                  </a:cubicBezTo>
                  <a:lnTo>
                    <a:pt x="17155" y="9515"/>
                  </a:lnTo>
                  <a:cubicBezTo>
                    <a:pt x="17154" y="9515"/>
                    <a:pt x="17154" y="9515"/>
                    <a:pt x="17154" y="9515"/>
                  </a:cubicBezTo>
                  <a:lnTo>
                    <a:pt x="17154" y="9515"/>
                  </a:lnTo>
                  <a:cubicBezTo>
                    <a:pt x="17152" y="9515"/>
                    <a:pt x="17149" y="9514"/>
                    <a:pt x="17147" y="9513"/>
                  </a:cubicBezTo>
                  <a:cubicBezTo>
                    <a:pt x="17122" y="9529"/>
                    <a:pt x="17097" y="9545"/>
                    <a:pt x="17070" y="9563"/>
                  </a:cubicBezTo>
                  <a:cubicBezTo>
                    <a:pt x="16987" y="9615"/>
                    <a:pt x="16904" y="9669"/>
                    <a:pt x="16820" y="9724"/>
                  </a:cubicBezTo>
                  <a:lnTo>
                    <a:pt x="16820" y="9724"/>
                  </a:lnTo>
                  <a:cubicBezTo>
                    <a:pt x="16795" y="9634"/>
                    <a:pt x="16773" y="9546"/>
                    <a:pt x="16752" y="9459"/>
                  </a:cubicBezTo>
                  <a:cubicBezTo>
                    <a:pt x="16755" y="9456"/>
                    <a:pt x="16759" y="9453"/>
                    <a:pt x="16762" y="9451"/>
                  </a:cubicBezTo>
                  <a:cubicBezTo>
                    <a:pt x="16789" y="9431"/>
                    <a:pt x="16812" y="9416"/>
                    <a:pt x="16838" y="9398"/>
                  </a:cubicBezTo>
                  <a:cubicBezTo>
                    <a:pt x="17014" y="9270"/>
                    <a:pt x="17188" y="9141"/>
                    <a:pt x="17364" y="9013"/>
                  </a:cubicBezTo>
                  <a:close/>
                  <a:moveTo>
                    <a:pt x="29715" y="9235"/>
                  </a:moveTo>
                  <a:cubicBezTo>
                    <a:pt x="29718" y="9334"/>
                    <a:pt x="29724" y="9433"/>
                    <a:pt x="29733" y="9534"/>
                  </a:cubicBezTo>
                  <a:cubicBezTo>
                    <a:pt x="29707" y="9545"/>
                    <a:pt x="29681" y="9556"/>
                    <a:pt x="29654" y="9567"/>
                  </a:cubicBezTo>
                  <a:cubicBezTo>
                    <a:pt x="29628" y="9580"/>
                    <a:pt x="29599" y="9592"/>
                    <a:pt x="29572" y="9603"/>
                  </a:cubicBezTo>
                  <a:cubicBezTo>
                    <a:pt x="29417" y="9668"/>
                    <a:pt x="29264" y="9732"/>
                    <a:pt x="29108" y="9797"/>
                  </a:cubicBezTo>
                  <a:cubicBezTo>
                    <a:pt x="29115" y="9747"/>
                    <a:pt x="29121" y="9695"/>
                    <a:pt x="29128" y="9645"/>
                  </a:cubicBezTo>
                  <a:cubicBezTo>
                    <a:pt x="29148" y="9631"/>
                    <a:pt x="29166" y="9616"/>
                    <a:pt x="29188" y="9603"/>
                  </a:cubicBezTo>
                  <a:cubicBezTo>
                    <a:pt x="29251" y="9560"/>
                    <a:pt x="29310" y="9517"/>
                    <a:pt x="29373" y="9474"/>
                  </a:cubicBezTo>
                  <a:cubicBezTo>
                    <a:pt x="29394" y="9460"/>
                    <a:pt x="29416" y="9444"/>
                    <a:pt x="29437" y="9430"/>
                  </a:cubicBezTo>
                  <a:cubicBezTo>
                    <a:pt x="29502" y="9385"/>
                    <a:pt x="29565" y="9341"/>
                    <a:pt x="29629" y="9295"/>
                  </a:cubicBezTo>
                  <a:cubicBezTo>
                    <a:pt x="29644" y="9348"/>
                    <a:pt x="29657" y="9401"/>
                    <a:pt x="29671" y="9453"/>
                  </a:cubicBezTo>
                  <a:cubicBezTo>
                    <a:pt x="29658" y="9395"/>
                    <a:pt x="29647" y="9342"/>
                    <a:pt x="29637" y="9287"/>
                  </a:cubicBezTo>
                  <a:cubicBezTo>
                    <a:pt x="29661" y="9269"/>
                    <a:pt x="29688" y="9251"/>
                    <a:pt x="29715" y="9235"/>
                  </a:cubicBezTo>
                  <a:close/>
                  <a:moveTo>
                    <a:pt x="27607" y="8080"/>
                  </a:moveTo>
                  <a:cubicBezTo>
                    <a:pt x="27652" y="8273"/>
                    <a:pt x="27705" y="8460"/>
                    <a:pt x="27773" y="8643"/>
                  </a:cubicBezTo>
                  <a:cubicBezTo>
                    <a:pt x="27776" y="8657"/>
                    <a:pt x="27782" y="8670"/>
                    <a:pt x="27788" y="8685"/>
                  </a:cubicBezTo>
                  <a:cubicBezTo>
                    <a:pt x="27766" y="8697"/>
                    <a:pt x="27745" y="8708"/>
                    <a:pt x="27723" y="8722"/>
                  </a:cubicBezTo>
                  <a:cubicBezTo>
                    <a:pt x="27312" y="8957"/>
                    <a:pt x="26915" y="9228"/>
                    <a:pt x="26526" y="9496"/>
                  </a:cubicBezTo>
                  <a:cubicBezTo>
                    <a:pt x="26491" y="9520"/>
                    <a:pt x="26456" y="9546"/>
                    <a:pt x="26420" y="9570"/>
                  </a:cubicBezTo>
                  <a:cubicBezTo>
                    <a:pt x="26416" y="9572"/>
                    <a:pt x="26415" y="9573"/>
                    <a:pt x="26413" y="9575"/>
                  </a:cubicBezTo>
                  <a:lnTo>
                    <a:pt x="26412" y="9575"/>
                  </a:lnTo>
                  <a:cubicBezTo>
                    <a:pt x="26383" y="9588"/>
                    <a:pt x="26356" y="9600"/>
                    <a:pt x="26327" y="9610"/>
                  </a:cubicBezTo>
                  <a:cubicBezTo>
                    <a:pt x="26220" y="9659"/>
                    <a:pt x="26115" y="9705"/>
                    <a:pt x="26010" y="9752"/>
                  </a:cubicBezTo>
                  <a:cubicBezTo>
                    <a:pt x="25914" y="9772"/>
                    <a:pt x="25818" y="9790"/>
                    <a:pt x="25724" y="9811"/>
                  </a:cubicBezTo>
                  <a:cubicBezTo>
                    <a:pt x="25831" y="9718"/>
                    <a:pt x="25936" y="9628"/>
                    <a:pt x="26043" y="9532"/>
                  </a:cubicBezTo>
                  <a:cubicBezTo>
                    <a:pt x="26059" y="9520"/>
                    <a:pt x="26076" y="9506"/>
                    <a:pt x="26092" y="9489"/>
                  </a:cubicBezTo>
                  <a:cubicBezTo>
                    <a:pt x="26418" y="9202"/>
                    <a:pt x="26740" y="8908"/>
                    <a:pt x="27055" y="8610"/>
                  </a:cubicBezTo>
                  <a:cubicBezTo>
                    <a:pt x="27081" y="8586"/>
                    <a:pt x="27108" y="8560"/>
                    <a:pt x="27136" y="8533"/>
                  </a:cubicBezTo>
                  <a:cubicBezTo>
                    <a:pt x="27293" y="8382"/>
                    <a:pt x="27451" y="8232"/>
                    <a:pt x="27607" y="8080"/>
                  </a:cubicBezTo>
                  <a:close/>
                  <a:moveTo>
                    <a:pt x="18282" y="9584"/>
                  </a:moveTo>
                  <a:cubicBezTo>
                    <a:pt x="18291" y="9601"/>
                    <a:pt x="18299" y="9617"/>
                    <a:pt x="18308" y="9633"/>
                  </a:cubicBezTo>
                  <a:lnTo>
                    <a:pt x="18308" y="9633"/>
                  </a:lnTo>
                  <a:cubicBezTo>
                    <a:pt x="18314" y="9646"/>
                    <a:pt x="18321" y="9658"/>
                    <a:pt x="18327" y="9671"/>
                  </a:cubicBezTo>
                  <a:cubicBezTo>
                    <a:pt x="18215" y="9722"/>
                    <a:pt x="18105" y="9775"/>
                    <a:pt x="17994" y="9830"/>
                  </a:cubicBezTo>
                  <a:cubicBezTo>
                    <a:pt x="17996" y="9830"/>
                    <a:pt x="17998" y="9831"/>
                    <a:pt x="17999" y="9832"/>
                  </a:cubicBezTo>
                  <a:lnTo>
                    <a:pt x="17999" y="9832"/>
                  </a:lnTo>
                  <a:cubicBezTo>
                    <a:pt x="17999" y="9832"/>
                    <a:pt x="17999" y="9832"/>
                    <a:pt x="17998" y="9832"/>
                  </a:cubicBezTo>
                  <a:lnTo>
                    <a:pt x="17998" y="9832"/>
                  </a:lnTo>
                  <a:lnTo>
                    <a:pt x="17992" y="9830"/>
                  </a:lnTo>
                  <a:cubicBezTo>
                    <a:pt x="17960" y="9844"/>
                    <a:pt x="17930" y="9858"/>
                    <a:pt x="17901" y="9873"/>
                  </a:cubicBezTo>
                  <a:cubicBezTo>
                    <a:pt x="17874" y="9886"/>
                    <a:pt x="17847" y="9899"/>
                    <a:pt x="17820" y="9912"/>
                  </a:cubicBezTo>
                  <a:lnTo>
                    <a:pt x="17820" y="9912"/>
                  </a:lnTo>
                  <a:cubicBezTo>
                    <a:pt x="17842" y="9898"/>
                    <a:pt x="17864" y="9883"/>
                    <a:pt x="17885" y="9867"/>
                  </a:cubicBezTo>
                  <a:cubicBezTo>
                    <a:pt x="17908" y="9851"/>
                    <a:pt x="17934" y="9835"/>
                    <a:pt x="17957" y="9817"/>
                  </a:cubicBezTo>
                  <a:cubicBezTo>
                    <a:pt x="18065" y="9740"/>
                    <a:pt x="18176" y="9665"/>
                    <a:pt x="18282" y="9584"/>
                  </a:cubicBezTo>
                  <a:close/>
                  <a:moveTo>
                    <a:pt x="21044" y="8719"/>
                  </a:moveTo>
                  <a:cubicBezTo>
                    <a:pt x="21225" y="8885"/>
                    <a:pt x="21404" y="9051"/>
                    <a:pt x="21585" y="9216"/>
                  </a:cubicBezTo>
                  <a:cubicBezTo>
                    <a:pt x="21367" y="9362"/>
                    <a:pt x="21148" y="9502"/>
                    <a:pt x="20925" y="9639"/>
                  </a:cubicBezTo>
                  <a:cubicBezTo>
                    <a:pt x="20893" y="9660"/>
                    <a:pt x="20862" y="9680"/>
                    <a:pt x="20830" y="9700"/>
                  </a:cubicBezTo>
                  <a:lnTo>
                    <a:pt x="20830" y="9700"/>
                  </a:lnTo>
                  <a:cubicBezTo>
                    <a:pt x="20830" y="9699"/>
                    <a:pt x="20830" y="9699"/>
                    <a:pt x="20829" y="9699"/>
                  </a:cubicBezTo>
                  <a:cubicBezTo>
                    <a:pt x="20702" y="9778"/>
                    <a:pt x="20574" y="9857"/>
                    <a:pt x="20445" y="9933"/>
                  </a:cubicBezTo>
                  <a:cubicBezTo>
                    <a:pt x="20398" y="9947"/>
                    <a:pt x="20351" y="9964"/>
                    <a:pt x="20302" y="9979"/>
                  </a:cubicBezTo>
                  <a:cubicBezTo>
                    <a:pt x="20285" y="9924"/>
                    <a:pt x="20266" y="9868"/>
                    <a:pt x="20247" y="9813"/>
                  </a:cubicBezTo>
                  <a:cubicBezTo>
                    <a:pt x="20202" y="9689"/>
                    <a:pt x="20152" y="9555"/>
                    <a:pt x="20095" y="9418"/>
                  </a:cubicBezTo>
                  <a:lnTo>
                    <a:pt x="20095" y="9418"/>
                  </a:lnTo>
                  <a:cubicBezTo>
                    <a:pt x="20099" y="9416"/>
                    <a:pt x="20101" y="9414"/>
                    <a:pt x="20104" y="9411"/>
                  </a:cubicBezTo>
                  <a:cubicBezTo>
                    <a:pt x="20133" y="9390"/>
                    <a:pt x="20161" y="9373"/>
                    <a:pt x="20190" y="9351"/>
                  </a:cubicBezTo>
                  <a:cubicBezTo>
                    <a:pt x="20189" y="9351"/>
                    <a:pt x="20188" y="9350"/>
                    <a:pt x="20187" y="9350"/>
                  </a:cubicBezTo>
                  <a:lnTo>
                    <a:pt x="20187" y="9350"/>
                  </a:lnTo>
                  <a:cubicBezTo>
                    <a:pt x="20187" y="9350"/>
                    <a:pt x="20187" y="9350"/>
                    <a:pt x="20187" y="9350"/>
                  </a:cubicBezTo>
                  <a:cubicBezTo>
                    <a:pt x="20480" y="9145"/>
                    <a:pt x="20766" y="8938"/>
                    <a:pt x="21044" y="8719"/>
                  </a:cubicBezTo>
                  <a:close/>
                  <a:moveTo>
                    <a:pt x="28762" y="9888"/>
                  </a:moveTo>
                  <a:cubicBezTo>
                    <a:pt x="28765" y="9904"/>
                    <a:pt x="28769" y="9921"/>
                    <a:pt x="28771" y="9937"/>
                  </a:cubicBezTo>
                  <a:cubicBezTo>
                    <a:pt x="28704" y="9966"/>
                    <a:pt x="28635" y="9992"/>
                    <a:pt x="28567" y="10023"/>
                  </a:cubicBezTo>
                  <a:cubicBezTo>
                    <a:pt x="28632" y="9979"/>
                    <a:pt x="28698" y="9933"/>
                    <a:pt x="28762" y="9888"/>
                  </a:cubicBezTo>
                  <a:close/>
                  <a:moveTo>
                    <a:pt x="12168" y="9493"/>
                  </a:moveTo>
                  <a:lnTo>
                    <a:pt x="12168" y="9493"/>
                  </a:lnTo>
                  <a:cubicBezTo>
                    <a:pt x="11579" y="9559"/>
                    <a:pt x="10986" y="9623"/>
                    <a:pt x="10391" y="9679"/>
                  </a:cubicBezTo>
                  <a:cubicBezTo>
                    <a:pt x="10334" y="9685"/>
                    <a:pt x="10279" y="9689"/>
                    <a:pt x="10222" y="9695"/>
                  </a:cubicBezTo>
                  <a:lnTo>
                    <a:pt x="10219" y="9695"/>
                  </a:lnTo>
                  <a:cubicBezTo>
                    <a:pt x="9829" y="9731"/>
                    <a:pt x="9441" y="9760"/>
                    <a:pt x="9048" y="9785"/>
                  </a:cubicBezTo>
                  <a:cubicBezTo>
                    <a:pt x="8999" y="9788"/>
                    <a:pt x="8955" y="9790"/>
                    <a:pt x="8906" y="9792"/>
                  </a:cubicBezTo>
                  <a:lnTo>
                    <a:pt x="8825" y="10058"/>
                  </a:lnTo>
                  <a:cubicBezTo>
                    <a:pt x="9459" y="10032"/>
                    <a:pt x="10094" y="9972"/>
                    <a:pt x="10725" y="9886"/>
                  </a:cubicBezTo>
                  <a:cubicBezTo>
                    <a:pt x="10759" y="9880"/>
                    <a:pt x="10790" y="9876"/>
                    <a:pt x="10824" y="9871"/>
                  </a:cubicBezTo>
                  <a:lnTo>
                    <a:pt x="10825" y="9871"/>
                  </a:lnTo>
                  <a:cubicBezTo>
                    <a:pt x="10876" y="9864"/>
                    <a:pt x="10924" y="9857"/>
                    <a:pt x="10974" y="9850"/>
                  </a:cubicBezTo>
                  <a:lnTo>
                    <a:pt x="10976" y="9850"/>
                  </a:lnTo>
                  <a:cubicBezTo>
                    <a:pt x="11390" y="9785"/>
                    <a:pt x="11801" y="9694"/>
                    <a:pt x="12171" y="9496"/>
                  </a:cubicBezTo>
                  <a:lnTo>
                    <a:pt x="12171" y="9496"/>
                  </a:lnTo>
                  <a:cubicBezTo>
                    <a:pt x="12168" y="9496"/>
                    <a:pt x="12164" y="9497"/>
                    <a:pt x="12161" y="9497"/>
                  </a:cubicBezTo>
                  <a:lnTo>
                    <a:pt x="12161" y="9497"/>
                  </a:lnTo>
                  <a:cubicBezTo>
                    <a:pt x="12163" y="9496"/>
                    <a:pt x="12166" y="9494"/>
                    <a:pt x="12168" y="9493"/>
                  </a:cubicBezTo>
                  <a:close/>
                  <a:moveTo>
                    <a:pt x="31952" y="8745"/>
                  </a:moveTo>
                  <a:cubicBezTo>
                    <a:pt x="31972" y="8801"/>
                    <a:pt x="31987" y="8859"/>
                    <a:pt x="32007" y="8915"/>
                  </a:cubicBezTo>
                  <a:cubicBezTo>
                    <a:pt x="32007" y="8915"/>
                    <a:pt x="32007" y="8915"/>
                    <a:pt x="32007" y="8915"/>
                  </a:cubicBezTo>
                  <a:lnTo>
                    <a:pt x="32007" y="8915"/>
                  </a:lnTo>
                  <a:cubicBezTo>
                    <a:pt x="32008" y="8917"/>
                    <a:pt x="32008" y="8918"/>
                    <a:pt x="32009" y="8920"/>
                  </a:cubicBezTo>
                  <a:cubicBezTo>
                    <a:pt x="32016" y="8947"/>
                    <a:pt x="32024" y="8971"/>
                    <a:pt x="32033" y="8998"/>
                  </a:cubicBezTo>
                  <a:lnTo>
                    <a:pt x="32033" y="9000"/>
                  </a:lnTo>
                  <a:cubicBezTo>
                    <a:pt x="32115" y="9255"/>
                    <a:pt x="32196" y="9509"/>
                    <a:pt x="32282" y="9761"/>
                  </a:cubicBezTo>
                  <a:cubicBezTo>
                    <a:pt x="31980" y="9868"/>
                    <a:pt x="31675" y="9979"/>
                    <a:pt x="31374" y="10083"/>
                  </a:cubicBezTo>
                  <a:cubicBezTo>
                    <a:pt x="31318" y="9795"/>
                    <a:pt x="31253" y="9510"/>
                    <a:pt x="31186" y="9228"/>
                  </a:cubicBezTo>
                  <a:cubicBezTo>
                    <a:pt x="31399" y="9093"/>
                    <a:pt x="31610" y="8961"/>
                    <a:pt x="31824" y="8825"/>
                  </a:cubicBezTo>
                  <a:cubicBezTo>
                    <a:pt x="31838" y="8818"/>
                    <a:pt x="31852" y="8808"/>
                    <a:pt x="31865" y="8799"/>
                  </a:cubicBezTo>
                  <a:cubicBezTo>
                    <a:pt x="31895" y="8780"/>
                    <a:pt x="31923" y="8764"/>
                    <a:pt x="31952" y="8745"/>
                  </a:cubicBezTo>
                  <a:close/>
                  <a:moveTo>
                    <a:pt x="29738" y="9606"/>
                  </a:moveTo>
                  <a:cubicBezTo>
                    <a:pt x="29738" y="9613"/>
                    <a:pt x="29740" y="9618"/>
                    <a:pt x="29743" y="9625"/>
                  </a:cubicBezTo>
                  <a:cubicBezTo>
                    <a:pt x="29744" y="9658"/>
                    <a:pt x="29747" y="9689"/>
                    <a:pt x="29753" y="9722"/>
                  </a:cubicBezTo>
                  <a:cubicBezTo>
                    <a:pt x="29757" y="9741"/>
                    <a:pt x="29758" y="9761"/>
                    <a:pt x="29760" y="9781"/>
                  </a:cubicBezTo>
                  <a:cubicBezTo>
                    <a:pt x="29518" y="9909"/>
                    <a:pt x="29280" y="10038"/>
                    <a:pt x="29043" y="10169"/>
                  </a:cubicBezTo>
                  <a:cubicBezTo>
                    <a:pt x="29059" y="10088"/>
                    <a:pt x="29073" y="10005"/>
                    <a:pt x="29088" y="9920"/>
                  </a:cubicBezTo>
                  <a:cubicBezTo>
                    <a:pt x="29273" y="9831"/>
                    <a:pt x="29459" y="9739"/>
                    <a:pt x="29644" y="9651"/>
                  </a:cubicBezTo>
                  <a:cubicBezTo>
                    <a:pt x="29668" y="9638"/>
                    <a:pt x="29695" y="9625"/>
                    <a:pt x="29723" y="9613"/>
                  </a:cubicBezTo>
                  <a:cubicBezTo>
                    <a:pt x="29727" y="9609"/>
                    <a:pt x="29733" y="9608"/>
                    <a:pt x="29738" y="9606"/>
                  </a:cubicBezTo>
                  <a:close/>
                  <a:moveTo>
                    <a:pt x="19822" y="9596"/>
                  </a:moveTo>
                  <a:cubicBezTo>
                    <a:pt x="19822" y="9596"/>
                    <a:pt x="19822" y="9596"/>
                    <a:pt x="19822" y="9596"/>
                  </a:cubicBezTo>
                  <a:lnTo>
                    <a:pt x="19822" y="9596"/>
                  </a:lnTo>
                  <a:cubicBezTo>
                    <a:pt x="19888" y="9718"/>
                    <a:pt x="19952" y="9845"/>
                    <a:pt x="20021" y="9964"/>
                  </a:cubicBezTo>
                  <a:cubicBezTo>
                    <a:pt x="20021" y="9964"/>
                    <a:pt x="20021" y="9964"/>
                    <a:pt x="20021" y="9964"/>
                  </a:cubicBezTo>
                  <a:lnTo>
                    <a:pt x="20021" y="9964"/>
                  </a:lnTo>
                  <a:cubicBezTo>
                    <a:pt x="20030" y="9979"/>
                    <a:pt x="20038" y="9995"/>
                    <a:pt x="20047" y="10011"/>
                  </a:cubicBezTo>
                  <a:lnTo>
                    <a:pt x="20047" y="10011"/>
                  </a:lnTo>
                  <a:cubicBezTo>
                    <a:pt x="20054" y="10024"/>
                    <a:pt x="20062" y="10037"/>
                    <a:pt x="20070" y="10051"/>
                  </a:cubicBezTo>
                  <a:lnTo>
                    <a:pt x="20070" y="10051"/>
                  </a:lnTo>
                  <a:cubicBezTo>
                    <a:pt x="19869" y="10117"/>
                    <a:pt x="19668" y="10182"/>
                    <a:pt x="19468" y="10251"/>
                  </a:cubicBezTo>
                  <a:cubicBezTo>
                    <a:pt x="19432" y="10134"/>
                    <a:pt x="19398" y="10017"/>
                    <a:pt x="19360" y="9903"/>
                  </a:cubicBezTo>
                  <a:cubicBezTo>
                    <a:pt x="19516" y="9802"/>
                    <a:pt x="19668" y="9701"/>
                    <a:pt x="19822" y="9596"/>
                  </a:cubicBezTo>
                  <a:close/>
                  <a:moveTo>
                    <a:pt x="19132" y="10052"/>
                  </a:moveTo>
                  <a:cubicBezTo>
                    <a:pt x="19132" y="10052"/>
                    <a:pt x="19132" y="10052"/>
                    <a:pt x="19132" y="10052"/>
                  </a:cubicBezTo>
                  <a:lnTo>
                    <a:pt x="19132" y="10052"/>
                  </a:lnTo>
                  <a:cubicBezTo>
                    <a:pt x="19156" y="10100"/>
                    <a:pt x="19179" y="10149"/>
                    <a:pt x="19202" y="10198"/>
                  </a:cubicBezTo>
                  <a:lnTo>
                    <a:pt x="19202" y="10198"/>
                  </a:lnTo>
                  <a:cubicBezTo>
                    <a:pt x="19210" y="10214"/>
                    <a:pt x="19217" y="10230"/>
                    <a:pt x="19224" y="10245"/>
                  </a:cubicBezTo>
                  <a:lnTo>
                    <a:pt x="19224" y="10247"/>
                  </a:lnTo>
                  <a:cubicBezTo>
                    <a:pt x="19224" y="10247"/>
                    <a:pt x="19225" y="10247"/>
                    <a:pt x="19225" y="10247"/>
                  </a:cubicBezTo>
                  <a:lnTo>
                    <a:pt x="19225" y="10247"/>
                  </a:lnTo>
                  <a:cubicBezTo>
                    <a:pt x="19225" y="10247"/>
                    <a:pt x="19225" y="10248"/>
                    <a:pt x="19226" y="10248"/>
                  </a:cubicBezTo>
                  <a:lnTo>
                    <a:pt x="19226" y="10249"/>
                  </a:lnTo>
                  <a:lnTo>
                    <a:pt x="19226" y="10249"/>
                  </a:lnTo>
                  <a:cubicBezTo>
                    <a:pt x="19223" y="10248"/>
                    <a:pt x="19221" y="10248"/>
                    <a:pt x="19218" y="10247"/>
                  </a:cubicBezTo>
                  <a:lnTo>
                    <a:pt x="19218" y="10247"/>
                  </a:lnTo>
                  <a:cubicBezTo>
                    <a:pt x="19219" y="10247"/>
                    <a:pt x="19219" y="10248"/>
                    <a:pt x="19219" y="10248"/>
                  </a:cubicBezTo>
                  <a:lnTo>
                    <a:pt x="19219" y="10248"/>
                  </a:lnTo>
                  <a:cubicBezTo>
                    <a:pt x="19219" y="10248"/>
                    <a:pt x="19219" y="10248"/>
                    <a:pt x="19218" y="10248"/>
                  </a:cubicBezTo>
                  <a:lnTo>
                    <a:pt x="19218" y="10248"/>
                  </a:lnTo>
                  <a:cubicBezTo>
                    <a:pt x="19230" y="10272"/>
                    <a:pt x="19240" y="10296"/>
                    <a:pt x="19252" y="10319"/>
                  </a:cubicBezTo>
                  <a:lnTo>
                    <a:pt x="19252" y="10319"/>
                  </a:lnTo>
                  <a:cubicBezTo>
                    <a:pt x="19248" y="10320"/>
                    <a:pt x="19245" y="10323"/>
                    <a:pt x="19241" y="10323"/>
                  </a:cubicBezTo>
                  <a:lnTo>
                    <a:pt x="19240" y="10323"/>
                  </a:lnTo>
                  <a:cubicBezTo>
                    <a:pt x="19114" y="10367"/>
                    <a:pt x="18992" y="10412"/>
                    <a:pt x="18866" y="10457"/>
                  </a:cubicBezTo>
                  <a:lnTo>
                    <a:pt x="18866" y="10457"/>
                  </a:lnTo>
                  <a:cubicBezTo>
                    <a:pt x="18848" y="10391"/>
                    <a:pt x="18831" y="10324"/>
                    <a:pt x="18813" y="10254"/>
                  </a:cubicBezTo>
                  <a:cubicBezTo>
                    <a:pt x="18834" y="10240"/>
                    <a:pt x="18860" y="10225"/>
                    <a:pt x="18882" y="10211"/>
                  </a:cubicBezTo>
                  <a:cubicBezTo>
                    <a:pt x="18904" y="10195"/>
                    <a:pt x="18930" y="10181"/>
                    <a:pt x="18953" y="10165"/>
                  </a:cubicBezTo>
                  <a:cubicBezTo>
                    <a:pt x="19015" y="10126"/>
                    <a:pt x="19074" y="10089"/>
                    <a:pt x="19132" y="10052"/>
                  </a:cubicBezTo>
                  <a:close/>
                  <a:moveTo>
                    <a:pt x="26493" y="7436"/>
                  </a:moveTo>
                  <a:cubicBezTo>
                    <a:pt x="26492" y="7769"/>
                    <a:pt x="26492" y="8103"/>
                    <a:pt x="26489" y="8434"/>
                  </a:cubicBezTo>
                  <a:cubicBezTo>
                    <a:pt x="26458" y="8455"/>
                    <a:pt x="26426" y="8478"/>
                    <a:pt x="26395" y="8500"/>
                  </a:cubicBezTo>
                  <a:cubicBezTo>
                    <a:pt x="26043" y="8756"/>
                    <a:pt x="25692" y="9011"/>
                    <a:pt x="25343" y="9265"/>
                  </a:cubicBezTo>
                  <a:cubicBezTo>
                    <a:pt x="25328" y="9277"/>
                    <a:pt x="25311" y="9287"/>
                    <a:pt x="25295" y="9299"/>
                  </a:cubicBezTo>
                  <a:cubicBezTo>
                    <a:pt x="24943" y="9556"/>
                    <a:pt x="24590" y="9810"/>
                    <a:pt x="24235" y="10065"/>
                  </a:cubicBezTo>
                  <a:cubicBezTo>
                    <a:pt x="24212" y="10083"/>
                    <a:pt x="24185" y="10101"/>
                    <a:pt x="24159" y="10118"/>
                  </a:cubicBezTo>
                  <a:cubicBezTo>
                    <a:pt x="24099" y="10162"/>
                    <a:pt x="24037" y="10205"/>
                    <a:pt x="23978" y="10248"/>
                  </a:cubicBezTo>
                  <a:cubicBezTo>
                    <a:pt x="23785" y="10304"/>
                    <a:pt x="23593" y="10361"/>
                    <a:pt x="23402" y="10425"/>
                  </a:cubicBezTo>
                  <a:cubicBezTo>
                    <a:pt x="23402" y="10425"/>
                    <a:pt x="23401" y="10425"/>
                    <a:pt x="23401" y="10425"/>
                  </a:cubicBezTo>
                  <a:lnTo>
                    <a:pt x="23401" y="10425"/>
                  </a:lnTo>
                  <a:cubicBezTo>
                    <a:pt x="23400" y="10424"/>
                    <a:pt x="23398" y="10424"/>
                    <a:pt x="23396" y="10423"/>
                  </a:cubicBezTo>
                  <a:cubicBezTo>
                    <a:pt x="23349" y="10435"/>
                    <a:pt x="23303" y="10449"/>
                    <a:pt x="23259" y="10466"/>
                  </a:cubicBezTo>
                  <a:lnTo>
                    <a:pt x="23256" y="10466"/>
                  </a:lnTo>
                  <a:cubicBezTo>
                    <a:pt x="23241" y="10470"/>
                    <a:pt x="23227" y="10475"/>
                    <a:pt x="23213" y="10480"/>
                  </a:cubicBezTo>
                  <a:cubicBezTo>
                    <a:pt x="23160" y="10498"/>
                    <a:pt x="23107" y="10515"/>
                    <a:pt x="23054" y="10533"/>
                  </a:cubicBezTo>
                  <a:lnTo>
                    <a:pt x="23054" y="10533"/>
                  </a:lnTo>
                  <a:cubicBezTo>
                    <a:pt x="23095" y="10501"/>
                    <a:pt x="23135" y="10471"/>
                    <a:pt x="23174" y="10437"/>
                  </a:cubicBezTo>
                  <a:cubicBezTo>
                    <a:pt x="23203" y="10416"/>
                    <a:pt x="23230" y="10394"/>
                    <a:pt x="23257" y="10373"/>
                  </a:cubicBezTo>
                  <a:cubicBezTo>
                    <a:pt x="23426" y="10237"/>
                    <a:pt x="23594" y="10102"/>
                    <a:pt x="23762" y="9964"/>
                  </a:cubicBezTo>
                  <a:cubicBezTo>
                    <a:pt x="23783" y="9946"/>
                    <a:pt x="23806" y="9929"/>
                    <a:pt x="23831" y="9909"/>
                  </a:cubicBezTo>
                  <a:cubicBezTo>
                    <a:pt x="24147" y="9645"/>
                    <a:pt x="24458" y="9377"/>
                    <a:pt x="24766" y="9100"/>
                  </a:cubicBezTo>
                  <a:cubicBezTo>
                    <a:pt x="24778" y="9093"/>
                    <a:pt x="24788" y="9083"/>
                    <a:pt x="24798" y="9073"/>
                  </a:cubicBezTo>
                  <a:cubicBezTo>
                    <a:pt x="25077" y="8825"/>
                    <a:pt x="25354" y="8570"/>
                    <a:pt x="25626" y="8311"/>
                  </a:cubicBezTo>
                  <a:cubicBezTo>
                    <a:pt x="25649" y="8289"/>
                    <a:pt x="25675" y="8266"/>
                    <a:pt x="25698" y="8242"/>
                  </a:cubicBezTo>
                  <a:cubicBezTo>
                    <a:pt x="25833" y="8117"/>
                    <a:pt x="25963" y="7988"/>
                    <a:pt x="26095" y="7859"/>
                  </a:cubicBezTo>
                  <a:cubicBezTo>
                    <a:pt x="26231" y="7723"/>
                    <a:pt x="26370" y="7582"/>
                    <a:pt x="26493" y="7436"/>
                  </a:cubicBezTo>
                  <a:close/>
                  <a:moveTo>
                    <a:pt x="30885" y="9421"/>
                  </a:moveTo>
                  <a:cubicBezTo>
                    <a:pt x="30965" y="9672"/>
                    <a:pt x="31048" y="9923"/>
                    <a:pt x="31129" y="10174"/>
                  </a:cubicBezTo>
                  <a:cubicBezTo>
                    <a:pt x="31021" y="10211"/>
                    <a:pt x="30918" y="10248"/>
                    <a:pt x="30810" y="10287"/>
                  </a:cubicBezTo>
                  <a:cubicBezTo>
                    <a:pt x="30770" y="10301"/>
                    <a:pt x="30732" y="10314"/>
                    <a:pt x="30690" y="10330"/>
                  </a:cubicBezTo>
                  <a:cubicBezTo>
                    <a:pt x="30495" y="10397"/>
                    <a:pt x="30297" y="10468"/>
                    <a:pt x="30102" y="10538"/>
                  </a:cubicBezTo>
                  <a:lnTo>
                    <a:pt x="30059" y="9940"/>
                  </a:lnTo>
                  <a:cubicBezTo>
                    <a:pt x="30062" y="9939"/>
                    <a:pt x="30067" y="9936"/>
                    <a:pt x="30069" y="9933"/>
                  </a:cubicBezTo>
                  <a:cubicBezTo>
                    <a:pt x="30097" y="9916"/>
                    <a:pt x="30122" y="9897"/>
                    <a:pt x="30148" y="9883"/>
                  </a:cubicBezTo>
                  <a:cubicBezTo>
                    <a:pt x="30240" y="9825"/>
                    <a:pt x="30327" y="9771"/>
                    <a:pt x="30418" y="9715"/>
                  </a:cubicBezTo>
                  <a:cubicBezTo>
                    <a:pt x="30574" y="9616"/>
                    <a:pt x="30729" y="9517"/>
                    <a:pt x="30885" y="9421"/>
                  </a:cubicBezTo>
                  <a:close/>
                  <a:moveTo>
                    <a:pt x="12737" y="10167"/>
                  </a:moveTo>
                  <a:cubicBezTo>
                    <a:pt x="12509" y="10179"/>
                    <a:pt x="12283" y="10189"/>
                    <a:pt x="12058" y="10197"/>
                  </a:cubicBezTo>
                  <a:cubicBezTo>
                    <a:pt x="11993" y="10201"/>
                    <a:pt x="11929" y="10202"/>
                    <a:pt x="11864" y="10204"/>
                  </a:cubicBezTo>
                  <a:lnTo>
                    <a:pt x="11863" y="10204"/>
                  </a:lnTo>
                  <a:cubicBezTo>
                    <a:pt x="11121" y="10231"/>
                    <a:pt x="10380" y="10253"/>
                    <a:pt x="9636" y="10263"/>
                  </a:cubicBezTo>
                  <a:cubicBezTo>
                    <a:pt x="9342" y="10268"/>
                    <a:pt x="9047" y="10270"/>
                    <a:pt x="8754" y="10273"/>
                  </a:cubicBezTo>
                  <a:lnTo>
                    <a:pt x="8674" y="10531"/>
                  </a:lnTo>
                  <a:lnTo>
                    <a:pt x="8640" y="10631"/>
                  </a:lnTo>
                  <a:lnTo>
                    <a:pt x="8610" y="10728"/>
                  </a:lnTo>
                  <a:cubicBezTo>
                    <a:pt x="8681" y="10711"/>
                    <a:pt x="8753" y="10695"/>
                    <a:pt x="8826" y="10681"/>
                  </a:cubicBezTo>
                  <a:lnTo>
                    <a:pt x="8829" y="10681"/>
                  </a:lnTo>
                  <a:cubicBezTo>
                    <a:pt x="8905" y="10663"/>
                    <a:pt x="8977" y="10647"/>
                    <a:pt x="9054" y="10633"/>
                  </a:cubicBezTo>
                  <a:lnTo>
                    <a:pt x="9054" y="10633"/>
                  </a:lnTo>
                  <a:cubicBezTo>
                    <a:pt x="9055" y="10633"/>
                    <a:pt x="9056" y="10633"/>
                    <a:pt x="9057" y="10634"/>
                  </a:cubicBezTo>
                  <a:cubicBezTo>
                    <a:pt x="9692" y="10511"/>
                    <a:pt x="10331" y="10433"/>
                    <a:pt x="10974" y="10404"/>
                  </a:cubicBezTo>
                  <a:cubicBezTo>
                    <a:pt x="11376" y="10384"/>
                    <a:pt x="11786" y="10384"/>
                    <a:pt x="12181" y="10317"/>
                  </a:cubicBezTo>
                  <a:cubicBezTo>
                    <a:pt x="12226" y="10310"/>
                    <a:pt x="12273" y="10301"/>
                    <a:pt x="12317" y="10291"/>
                  </a:cubicBezTo>
                  <a:cubicBezTo>
                    <a:pt x="12459" y="10261"/>
                    <a:pt x="12598" y="10221"/>
                    <a:pt x="12737" y="10168"/>
                  </a:cubicBezTo>
                  <a:lnTo>
                    <a:pt x="12737" y="10168"/>
                  </a:lnTo>
                  <a:cubicBezTo>
                    <a:pt x="12736" y="10168"/>
                    <a:pt x="12734" y="10168"/>
                    <a:pt x="12733" y="10168"/>
                  </a:cubicBezTo>
                  <a:lnTo>
                    <a:pt x="12733" y="10168"/>
                  </a:lnTo>
                  <a:cubicBezTo>
                    <a:pt x="12734" y="10168"/>
                    <a:pt x="12736" y="10167"/>
                    <a:pt x="12737" y="10167"/>
                  </a:cubicBezTo>
                  <a:close/>
                  <a:moveTo>
                    <a:pt x="32654" y="8300"/>
                  </a:moveTo>
                  <a:lnTo>
                    <a:pt x="32654" y="8300"/>
                  </a:lnTo>
                  <a:cubicBezTo>
                    <a:pt x="32836" y="8780"/>
                    <a:pt x="33012" y="9260"/>
                    <a:pt x="33178" y="9745"/>
                  </a:cubicBezTo>
                  <a:cubicBezTo>
                    <a:pt x="33179" y="9746"/>
                    <a:pt x="33179" y="9746"/>
                    <a:pt x="33180" y="9746"/>
                  </a:cubicBezTo>
                  <a:lnTo>
                    <a:pt x="33180" y="9746"/>
                  </a:lnTo>
                  <a:cubicBezTo>
                    <a:pt x="33194" y="9779"/>
                    <a:pt x="33205" y="9804"/>
                    <a:pt x="33212" y="9835"/>
                  </a:cubicBezTo>
                  <a:cubicBezTo>
                    <a:pt x="33306" y="10103"/>
                    <a:pt x="33396" y="10374"/>
                    <a:pt x="33485" y="10642"/>
                  </a:cubicBezTo>
                  <a:cubicBezTo>
                    <a:pt x="33316" y="10684"/>
                    <a:pt x="33148" y="10731"/>
                    <a:pt x="32977" y="10779"/>
                  </a:cubicBezTo>
                  <a:cubicBezTo>
                    <a:pt x="32886" y="10339"/>
                    <a:pt x="32783" y="9900"/>
                    <a:pt x="32661" y="9470"/>
                  </a:cubicBezTo>
                  <a:cubicBezTo>
                    <a:pt x="32654" y="9443"/>
                    <a:pt x="32646" y="9420"/>
                    <a:pt x="32639" y="9391"/>
                  </a:cubicBezTo>
                  <a:lnTo>
                    <a:pt x="32639" y="9388"/>
                  </a:lnTo>
                  <a:cubicBezTo>
                    <a:pt x="32553" y="9084"/>
                    <a:pt x="32460" y="8783"/>
                    <a:pt x="32360" y="8485"/>
                  </a:cubicBezTo>
                  <a:cubicBezTo>
                    <a:pt x="32457" y="8424"/>
                    <a:pt x="32555" y="8363"/>
                    <a:pt x="32654" y="8300"/>
                  </a:cubicBezTo>
                  <a:close/>
                  <a:moveTo>
                    <a:pt x="18687" y="10337"/>
                  </a:moveTo>
                  <a:cubicBezTo>
                    <a:pt x="18717" y="10389"/>
                    <a:pt x="18747" y="10440"/>
                    <a:pt x="18778" y="10495"/>
                  </a:cubicBezTo>
                  <a:cubicBezTo>
                    <a:pt x="18625" y="10551"/>
                    <a:pt x="18472" y="10606"/>
                    <a:pt x="18320" y="10662"/>
                  </a:cubicBezTo>
                  <a:lnTo>
                    <a:pt x="18320" y="10662"/>
                  </a:lnTo>
                  <a:cubicBezTo>
                    <a:pt x="18259" y="10685"/>
                    <a:pt x="18197" y="10708"/>
                    <a:pt x="18136" y="10731"/>
                  </a:cubicBezTo>
                  <a:cubicBezTo>
                    <a:pt x="18088" y="10750"/>
                    <a:pt x="18042" y="10767"/>
                    <a:pt x="17993" y="10786"/>
                  </a:cubicBezTo>
                  <a:cubicBezTo>
                    <a:pt x="17977" y="10791"/>
                    <a:pt x="17964" y="10799"/>
                    <a:pt x="17950" y="10804"/>
                  </a:cubicBezTo>
                  <a:lnTo>
                    <a:pt x="17950" y="10804"/>
                  </a:lnTo>
                  <a:cubicBezTo>
                    <a:pt x="17961" y="10797"/>
                    <a:pt x="17971" y="10791"/>
                    <a:pt x="17983" y="10783"/>
                  </a:cubicBezTo>
                  <a:cubicBezTo>
                    <a:pt x="18019" y="10761"/>
                    <a:pt x="18056" y="10736"/>
                    <a:pt x="18092" y="10714"/>
                  </a:cubicBezTo>
                  <a:lnTo>
                    <a:pt x="18092" y="10714"/>
                  </a:lnTo>
                  <a:cubicBezTo>
                    <a:pt x="18092" y="10714"/>
                    <a:pt x="18092" y="10714"/>
                    <a:pt x="18092" y="10714"/>
                  </a:cubicBezTo>
                  <a:cubicBezTo>
                    <a:pt x="18288" y="10588"/>
                    <a:pt x="18487" y="10462"/>
                    <a:pt x="18687" y="10337"/>
                  </a:cubicBezTo>
                  <a:close/>
                  <a:moveTo>
                    <a:pt x="29817" y="10095"/>
                  </a:moveTo>
                  <a:cubicBezTo>
                    <a:pt x="29852" y="10263"/>
                    <a:pt x="29887" y="10433"/>
                    <a:pt x="29926" y="10599"/>
                  </a:cubicBezTo>
                  <a:cubicBezTo>
                    <a:pt x="29833" y="10634"/>
                    <a:pt x="29744" y="10664"/>
                    <a:pt x="29651" y="10698"/>
                  </a:cubicBezTo>
                  <a:lnTo>
                    <a:pt x="29649" y="10698"/>
                  </a:lnTo>
                  <a:cubicBezTo>
                    <a:pt x="29616" y="10708"/>
                    <a:pt x="29586" y="10720"/>
                    <a:pt x="29555" y="10733"/>
                  </a:cubicBezTo>
                  <a:lnTo>
                    <a:pt x="28163" y="11227"/>
                  </a:lnTo>
                  <a:cubicBezTo>
                    <a:pt x="28411" y="11054"/>
                    <a:pt x="28658" y="10879"/>
                    <a:pt x="28906" y="10707"/>
                  </a:cubicBezTo>
                  <a:cubicBezTo>
                    <a:pt x="28910" y="10736"/>
                    <a:pt x="28914" y="10767"/>
                    <a:pt x="28920" y="10796"/>
                  </a:cubicBezTo>
                  <a:cubicBezTo>
                    <a:pt x="28927" y="10757"/>
                    <a:pt x="28934" y="10718"/>
                    <a:pt x="28941" y="10681"/>
                  </a:cubicBezTo>
                  <a:cubicBezTo>
                    <a:pt x="29015" y="10631"/>
                    <a:pt x="29088" y="10578"/>
                    <a:pt x="29161" y="10529"/>
                  </a:cubicBezTo>
                  <a:cubicBezTo>
                    <a:pt x="29182" y="10513"/>
                    <a:pt x="29208" y="10498"/>
                    <a:pt x="29230" y="10482"/>
                  </a:cubicBezTo>
                  <a:cubicBezTo>
                    <a:pt x="29245" y="10470"/>
                    <a:pt x="29264" y="10460"/>
                    <a:pt x="29280" y="10447"/>
                  </a:cubicBezTo>
                  <a:cubicBezTo>
                    <a:pt x="29459" y="10327"/>
                    <a:pt x="29638" y="10211"/>
                    <a:pt x="29817" y="10095"/>
                  </a:cubicBezTo>
                  <a:close/>
                  <a:moveTo>
                    <a:pt x="20447" y="10641"/>
                  </a:moveTo>
                  <a:cubicBezTo>
                    <a:pt x="20458" y="10657"/>
                    <a:pt x="20470" y="10671"/>
                    <a:pt x="20482" y="10685"/>
                  </a:cubicBezTo>
                  <a:cubicBezTo>
                    <a:pt x="20498" y="10706"/>
                    <a:pt x="20514" y="10726"/>
                    <a:pt x="20529" y="10747"/>
                  </a:cubicBezTo>
                  <a:lnTo>
                    <a:pt x="20529" y="10747"/>
                  </a:lnTo>
                  <a:cubicBezTo>
                    <a:pt x="20548" y="10771"/>
                    <a:pt x="20568" y="10796"/>
                    <a:pt x="20589" y="10819"/>
                  </a:cubicBezTo>
                  <a:lnTo>
                    <a:pt x="20589" y="10819"/>
                  </a:lnTo>
                  <a:cubicBezTo>
                    <a:pt x="20605" y="10839"/>
                    <a:pt x="20623" y="10859"/>
                    <a:pt x="20640" y="10878"/>
                  </a:cubicBezTo>
                  <a:lnTo>
                    <a:pt x="20640" y="10878"/>
                  </a:lnTo>
                  <a:cubicBezTo>
                    <a:pt x="20592" y="10905"/>
                    <a:pt x="20548" y="10935"/>
                    <a:pt x="20500" y="10962"/>
                  </a:cubicBezTo>
                  <a:cubicBezTo>
                    <a:pt x="20288" y="11075"/>
                    <a:pt x="20077" y="11183"/>
                    <a:pt x="19863" y="11284"/>
                  </a:cubicBezTo>
                  <a:lnTo>
                    <a:pt x="19761" y="11033"/>
                  </a:lnTo>
                  <a:lnTo>
                    <a:pt x="19761" y="11033"/>
                  </a:lnTo>
                  <a:cubicBezTo>
                    <a:pt x="19878" y="10947"/>
                    <a:pt x="19997" y="10862"/>
                    <a:pt x="20116" y="10777"/>
                  </a:cubicBezTo>
                  <a:cubicBezTo>
                    <a:pt x="20209" y="10740"/>
                    <a:pt x="20302" y="10703"/>
                    <a:pt x="20395" y="10662"/>
                  </a:cubicBezTo>
                  <a:cubicBezTo>
                    <a:pt x="20411" y="10655"/>
                    <a:pt x="20429" y="10648"/>
                    <a:pt x="20447" y="10641"/>
                  </a:cubicBezTo>
                  <a:close/>
                  <a:moveTo>
                    <a:pt x="32057" y="6182"/>
                  </a:moveTo>
                  <a:cubicBezTo>
                    <a:pt x="32153" y="6271"/>
                    <a:pt x="32252" y="6361"/>
                    <a:pt x="32351" y="6450"/>
                  </a:cubicBezTo>
                  <a:cubicBezTo>
                    <a:pt x="32397" y="6529"/>
                    <a:pt x="32441" y="6612"/>
                    <a:pt x="32487" y="6691"/>
                  </a:cubicBezTo>
                  <a:cubicBezTo>
                    <a:pt x="32506" y="6721"/>
                    <a:pt x="32520" y="6750"/>
                    <a:pt x="32539" y="6777"/>
                  </a:cubicBezTo>
                  <a:cubicBezTo>
                    <a:pt x="32807" y="7253"/>
                    <a:pt x="33082" y="7729"/>
                    <a:pt x="33359" y="8202"/>
                  </a:cubicBezTo>
                  <a:cubicBezTo>
                    <a:pt x="33379" y="8237"/>
                    <a:pt x="33400" y="8273"/>
                    <a:pt x="33423" y="8309"/>
                  </a:cubicBezTo>
                  <a:cubicBezTo>
                    <a:pt x="33863" y="9063"/>
                    <a:pt x="34312" y="9815"/>
                    <a:pt x="34768" y="10562"/>
                  </a:cubicBezTo>
                  <a:cubicBezTo>
                    <a:pt x="34789" y="10602"/>
                    <a:pt x="34813" y="10641"/>
                    <a:pt x="34838" y="10678"/>
                  </a:cubicBezTo>
                  <a:cubicBezTo>
                    <a:pt x="34887" y="10763"/>
                    <a:pt x="34938" y="10846"/>
                    <a:pt x="34988" y="10929"/>
                  </a:cubicBezTo>
                  <a:cubicBezTo>
                    <a:pt x="34611" y="11071"/>
                    <a:pt x="34237" y="11207"/>
                    <a:pt x="33859" y="11337"/>
                  </a:cubicBezTo>
                  <a:cubicBezTo>
                    <a:pt x="33852" y="11294"/>
                    <a:pt x="33839" y="11251"/>
                    <a:pt x="33830" y="11208"/>
                  </a:cubicBezTo>
                  <a:cubicBezTo>
                    <a:pt x="33802" y="11087"/>
                    <a:pt x="33767" y="10969"/>
                    <a:pt x="33737" y="10847"/>
                  </a:cubicBezTo>
                  <a:cubicBezTo>
                    <a:pt x="33974" y="10736"/>
                    <a:pt x="34206" y="10619"/>
                    <a:pt x="34438" y="10499"/>
                  </a:cubicBezTo>
                  <a:cubicBezTo>
                    <a:pt x="34457" y="10489"/>
                    <a:pt x="34475" y="10478"/>
                    <a:pt x="34495" y="10469"/>
                  </a:cubicBezTo>
                  <a:lnTo>
                    <a:pt x="34495" y="10469"/>
                  </a:lnTo>
                  <a:cubicBezTo>
                    <a:pt x="34461" y="10472"/>
                    <a:pt x="34431" y="10476"/>
                    <a:pt x="34398" y="10479"/>
                  </a:cubicBezTo>
                  <a:lnTo>
                    <a:pt x="34396" y="10479"/>
                  </a:lnTo>
                  <a:cubicBezTo>
                    <a:pt x="34154" y="10505"/>
                    <a:pt x="33915" y="10548"/>
                    <a:pt x="33674" y="10601"/>
                  </a:cubicBezTo>
                  <a:cubicBezTo>
                    <a:pt x="33622" y="10406"/>
                    <a:pt x="33566" y="10211"/>
                    <a:pt x="33509" y="10016"/>
                  </a:cubicBezTo>
                  <a:lnTo>
                    <a:pt x="33509" y="10013"/>
                  </a:lnTo>
                  <a:cubicBezTo>
                    <a:pt x="33502" y="9985"/>
                    <a:pt x="33492" y="9956"/>
                    <a:pt x="33483" y="9927"/>
                  </a:cubicBezTo>
                  <a:cubicBezTo>
                    <a:pt x="33452" y="9822"/>
                    <a:pt x="33420" y="9716"/>
                    <a:pt x="33388" y="9611"/>
                  </a:cubicBezTo>
                  <a:lnTo>
                    <a:pt x="33388" y="9611"/>
                  </a:lnTo>
                  <a:cubicBezTo>
                    <a:pt x="33222" y="9067"/>
                    <a:pt x="33036" y="8527"/>
                    <a:pt x="32831" y="7992"/>
                  </a:cubicBezTo>
                  <a:lnTo>
                    <a:pt x="32797" y="7905"/>
                  </a:lnTo>
                  <a:cubicBezTo>
                    <a:pt x="32796" y="7905"/>
                    <a:pt x="32796" y="7904"/>
                    <a:pt x="32796" y="7904"/>
                  </a:cubicBezTo>
                  <a:lnTo>
                    <a:pt x="32796" y="7904"/>
                  </a:lnTo>
                  <a:cubicBezTo>
                    <a:pt x="32644" y="7504"/>
                    <a:pt x="32480" y="7113"/>
                    <a:pt x="32305" y="6722"/>
                  </a:cubicBezTo>
                  <a:cubicBezTo>
                    <a:pt x="32305" y="6722"/>
                    <a:pt x="32304" y="6722"/>
                    <a:pt x="32304" y="6722"/>
                  </a:cubicBezTo>
                  <a:lnTo>
                    <a:pt x="32304" y="6722"/>
                  </a:lnTo>
                  <a:cubicBezTo>
                    <a:pt x="32294" y="6698"/>
                    <a:pt x="32282" y="6672"/>
                    <a:pt x="32268" y="6648"/>
                  </a:cubicBezTo>
                  <a:cubicBezTo>
                    <a:pt x="32201" y="6492"/>
                    <a:pt x="32130" y="6337"/>
                    <a:pt x="32057" y="6182"/>
                  </a:cubicBezTo>
                  <a:close/>
                  <a:moveTo>
                    <a:pt x="33579" y="10922"/>
                  </a:moveTo>
                  <a:cubicBezTo>
                    <a:pt x="33630" y="11075"/>
                    <a:pt x="33674" y="11230"/>
                    <a:pt x="33723" y="11385"/>
                  </a:cubicBezTo>
                  <a:cubicBezTo>
                    <a:pt x="33612" y="11423"/>
                    <a:pt x="33501" y="11464"/>
                    <a:pt x="33386" y="11502"/>
                  </a:cubicBezTo>
                  <a:cubicBezTo>
                    <a:pt x="33343" y="11515"/>
                    <a:pt x="33301" y="11530"/>
                    <a:pt x="33258" y="11545"/>
                  </a:cubicBezTo>
                  <a:cubicBezTo>
                    <a:pt x="33169" y="11574"/>
                    <a:pt x="33079" y="11606"/>
                    <a:pt x="32992" y="11636"/>
                  </a:cubicBezTo>
                  <a:cubicBezTo>
                    <a:pt x="32956" y="11593"/>
                    <a:pt x="32924" y="11552"/>
                    <a:pt x="32896" y="11520"/>
                  </a:cubicBezTo>
                  <a:cubicBezTo>
                    <a:pt x="32914" y="11488"/>
                    <a:pt x="32933" y="11456"/>
                    <a:pt x="32955" y="11426"/>
                  </a:cubicBezTo>
                  <a:cubicBezTo>
                    <a:pt x="32967" y="11405"/>
                    <a:pt x="32982" y="11385"/>
                    <a:pt x="32993" y="11363"/>
                  </a:cubicBezTo>
                  <a:cubicBezTo>
                    <a:pt x="33013" y="11398"/>
                    <a:pt x="33033" y="11431"/>
                    <a:pt x="33055" y="11465"/>
                  </a:cubicBezTo>
                  <a:cubicBezTo>
                    <a:pt x="33078" y="11501"/>
                    <a:pt x="33104" y="11538"/>
                    <a:pt x="33126" y="11574"/>
                  </a:cubicBezTo>
                  <a:cubicBezTo>
                    <a:pt x="33121" y="11544"/>
                    <a:pt x="33118" y="11515"/>
                    <a:pt x="33111" y="11487"/>
                  </a:cubicBezTo>
                  <a:cubicBezTo>
                    <a:pt x="33105" y="11452"/>
                    <a:pt x="33099" y="11421"/>
                    <a:pt x="33094" y="11388"/>
                  </a:cubicBezTo>
                  <a:cubicBezTo>
                    <a:pt x="33085" y="11337"/>
                    <a:pt x="33076" y="11292"/>
                    <a:pt x="33069" y="11243"/>
                  </a:cubicBezTo>
                  <a:cubicBezTo>
                    <a:pt x="33094" y="11200"/>
                    <a:pt x="33121" y="11158"/>
                    <a:pt x="33148" y="11115"/>
                  </a:cubicBezTo>
                  <a:cubicBezTo>
                    <a:pt x="33291" y="11051"/>
                    <a:pt x="33436" y="10989"/>
                    <a:pt x="33579" y="10922"/>
                  </a:cubicBezTo>
                  <a:close/>
                  <a:moveTo>
                    <a:pt x="27899" y="9397"/>
                  </a:moveTo>
                  <a:cubicBezTo>
                    <a:pt x="27902" y="9443"/>
                    <a:pt x="27902" y="9487"/>
                    <a:pt x="27902" y="9532"/>
                  </a:cubicBezTo>
                  <a:cubicBezTo>
                    <a:pt x="27904" y="9572"/>
                    <a:pt x="27904" y="9610"/>
                    <a:pt x="27905" y="9653"/>
                  </a:cubicBezTo>
                  <a:cubicBezTo>
                    <a:pt x="27838" y="9695"/>
                    <a:pt x="27768" y="9734"/>
                    <a:pt x="27697" y="9775"/>
                  </a:cubicBezTo>
                  <a:cubicBezTo>
                    <a:pt x="27644" y="9810"/>
                    <a:pt x="27590" y="9840"/>
                    <a:pt x="27535" y="9874"/>
                  </a:cubicBezTo>
                  <a:cubicBezTo>
                    <a:pt x="27511" y="9888"/>
                    <a:pt x="27485" y="9904"/>
                    <a:pt x="27459" y="9920"/>
                  </a:cubicBezTo>
                  <a:cubicBezTo>
                    <a:pt x="27051" y="10171"/>
                    <a:pt x="26650" y="10433"/>
                    <a:pt x="26273" y="10733"/>
                  </a:cubicBezTo>
                  <a:cubicBezTo>
                    <a:pt x="26250" y="10750"/>
                    <a:pt x="26225" y="10768"/>
                    <a:pt x="26201" y="10791"/>
                  </a:cubicBezTo>
                  <a:cubicBezTo>
                    <a:pt x="26177" y="10809"/>
                    <a:pt x="26151" y="10829"/>
                    <a:pt x="26127" y="10850"/>
                  </a:cubicBezTo>
                  <a:cubicBezTo>
                    <a:pt x="25940" y="11005"/>
                    <a:pt x="25761" y="11170"/>
                    <a:pt x="25589" y="11336"/>
                  </a:cubicBezTo>
                  <a:cubicBezTo>
                    <a:pt x="25582" y="11343"/>
                    <a:pt x="25575" y="11352"/>
                    <a:pt x="25568" y="11358"/>
                  </a:cubicBezTo>
                  <a:cubicBezTo>
                    <a:pt x="25542" y="11368"/>
                    <a:pt x="25517" y="11380"/>
                    <a:pt x="25490" y="11393"/>
                  </a:cubicBezTo>
                  <a:cubicBezTo>
                    <a:pt x="25305" y="11479"/>
                    <a:pt x="25119" y="11564"/>
                    <a:pt x="24936" y="11651"/>
                  </a:cubicBezTo>
                  <a:cubicBezTo>
                    <a:pt x="25072" y="11544"/>
                    <a:pt x="25202" y="11435"/>
                    <a:pt x="25334" y="11323"/>
                  </a:cubicBezTo>
                  <a:cubicBezTo>
                    <a:pt x="25364" y="11300"/>
                    <a:pt x="25390" y="11277"/>
                    <a:pt x="25416" y="11256"/>
                  </a:cubicBezTo>
                  <a:cubicBezTo>
                    <a:pt x="25609" y="11094"/>
                    <a:pt x="25798" y="10933"/>
                    <a:pt x="25992" y="10776"/>
                  </a:cubicBezTo>
                  <a:cubicBezTo>
                    <a:pt x="26010" y="10761"/>
                    <a:pt x="26026" y="10748"/>
                    <a:pt x="26042" y="10736"/>
                  </a:cubicBezTo>
                  <a:cubicBezTo>
                    <a:pt x="26066" y="10714"/>
                    <a:pt x="26091" y="10697"/>
                    <a:pt x="26117" y="10678"/>
                  </a:cubicBezTo>
                  <a:cubicBezTo>
                    <a:pt x="26478" y="10390"/>
                    <a:pt x="26852" y="10119"/>
                    <a:pt x="27232" y="9857"/>
                  </a:cubicBezTo>
                  <a:cubicBezTo>
                    <a:pt x="27253" y="9838"/>
                    <a:pt x="27279" y="9823"/>
                    <a:pt x="27302" y="9808"/>
                  </a:cubicBezTo>
                  <a:cubicBezTo>
                    <a:pt x="27459" y="9699"/>
                    <a:pt x="27617" y="9589"/>
                    <a:pt x="27775" y="9481"/>
                  </a:cubicBezTo>
                  <a:cubicBezTo>
                    <a:pt x="27777" y="9481"/>
                    <a:pt x="27778" y="9481"/>
                    <a:pt x="27780" y="9481"/>
                  </a:cubicBezTo>
                  <a:lnTo>
                    <a:pt x="27780" y="9481"/>
                  </a:lnTo>
                  <a:cubicBezTo>
                    <a:pt x="27780" y="9481"/>
                    <a:pt x="27779" y="9481"/>
                    <a:pt x="27779" y="9481"/>
                  </a:cubicBezTo>
                  <a:cubicBezTo>
                    <a:pt x="27795" y="9479"/>
                    <a:pt x="27812" y="9476"/>
                    <a:pt x="27828" y="9474"/>
                  </a:cubicBezTo>
                  <a:cubicBezTo>
                    <a:pt x="27812" y="9474"/>
                    <a:pt x="27798" y="9478"/>
                    <a:pt x="27780" y="9481"/>
                  </a:cubicBezTo>
                  <a:lnTo>
                    <a:pt x="27780" y="9481"/>
                  </a:lnTo>
                  <a:cubicBezTo>
                    <a:pt x="27820" y="9452"/>
                    <a:pt x="27861" y="9427"/>
                    <a:pt x="27899" y="9397"/>
                  </a:cubicBezTo>
                  <a:close/>
                  <a:moveTo>
                    <a:pt x="32848" y="11588"/>
                  </a:moveTo>
                  <a:cubicBezTo>
                    <a:pt x="32861" y="11616"/>
                    <a:pt x="32874" y="11644"/>
                    <a:pt x="32886" y="11670"/>
                  </a:cubicBezTo>
                  <a:lnTo>
                    <a:pt x="32774" y="11707"/>
                  </a:lnTo>
                  <a:lnTo>
                    <a:pt x="32848" y="11588"/>
                  </a:lnTo>
                  <a:close/>
                  <a:moveTo>
                    <a:pt x="19640" y="11120"/>
                  </a:moveTo>
                  <a:cubicBezTo>
                    <a:pt x="19676" y="11195"/>
                    <a:pt x="19710" y="11266"/>
                    <a:pt x="19746" y="11342"/>
                  </a:cubicBezTo>
                  <a:lnTo>
                    <a:pt x="19746" y="11343"/>
                  </a:lnTo>
                  <a:lnTo>
                    <a:pt x="19747" y="11345"/>
                  </a:lnTo>
                  <a:cubicBezTo>
                    <a:pt x="19699" y="11366"/>
                    <a:pt x="19654" y="11389"/>
                    <a:pt x="19605" y="11412"/>
                  </a:cubicBezTo>
                  <a:cubicBezTo>
                    <a:pt x="19327" y="11543"/>
                    <a:pt x="19044" y="11668"/>
                    <a:pt x="18759" y="11782"/>
                  </a:cubicBezTo>
                  <a:lnTo>
                    <a:pt x="18759" y="11782"/>
                  </a:lnTo>
                  <a:cubicBezTo>
                    <a:pt x="18953" y="11631"/>
                    <a:pt x="19150" y="11479"/>
                    <a:pt x="19349" y="11335"/>
                  </a:cubicBezTo>
                  <a:cubicBezTo>
                    <a:pt x="19385" y="11307"/>
                    <a:pt x="19423" y="11280"/>
                    <a:pt x="19459" y="11256"/>
                  </a:cubicBezTo>
                  <a:cubicBezTo>
                    <a:pt x="19519" y="11207"/>
                    <a:pt x="19580" y="11165"/>
                    <a:pt x="19640" y="11120"/>
                  </a:cubicBezTo>
                  <a:close/>
                  <a:moveTo>
                    <a:pt x="22922" y="10999"/>
                  </a:moveTo>
                  <a:cubicBezTo>
                    <a:pt x="22836" y="11061"/>
                    <a:pt x="22750" y="11120"/>
                    <a:pt x="22662" y="11178"/>
                  </a:cubicBezTo>
                  <a:cubicBezTo>
                    <a:pt x="22631" y="11200"/>
                    <a:pt x="22602" y="11220"/>
                    <a:pt x="22571" y="11241"/>
                  </a:cubicBezTo>
                  <a:lnTo>
                    <a:pt x="22568" y="11241"/>
                  </a:lnTo>
                  <a:cubicBezTo>
                    <a:pt x="22546" y="11254"/>
                    <a:pt x="22529" y="11269"/>
                    <a:pt x="22508" y="11280"/>
                  </a:cubicBezTo>
                  <a:cubicBezTo>
                    <a:pt x="22162" y="11431"/>
                    <a:pt x="21811" y="11587"/>
                    <a:pt x="21441" y="11750"/>
                  </a:cubicBezTo>
                  <a:lnTo>
                    <a:pt x="21440" y="11750"/>
                  </a:lnTo>
                  <a:cubicBezTo>
                    <a:pt x="21427" y="11757"/>
                    <a:pt x="21417" y="11760"/>
                    <a:pt x="21404" y="11767"/>
                  </a:cubicBezTo>
                  <a:cubicBezTo>
                    <a:pt x="21384" y="11777"/>
                    <a:pt x="21365" y="11786"/>
                    <a:pt x="21344" y="11795"/>
                  </a:cubicBezTo>
                  <a:cubicBezTo>
                    <a:pt x="21360" y="11785"/>
                    <a:pt x="21375" y="11773"/>
                    <a:pt x="21391" y="11760"/>
                  </a:cubicBezTo>
                  <a:cubicBezTo>
                    <a:pt x="21401" y="11753"/>
                    <a:pt x="21413" y="11746"/>
                    <a:pt x="21423" y="11739"/>
                  </a:cubicBezTo>
                  <a:cubicBezTo>
                    <a:pt x="21638" y="11588"/>
                    <a:pt x="21850" y="11436"/>
                    <a:pt x="22062" y="11283"/>
                  </a:cubicBezTo>
                  <a:cubicBezTo>
                    <a:pt x="22162" y="11249"/>
                    <a:pt x="22261" y="11219"/>
                    <a:pt x="22361" y="11184"/>
                  </a:cubicBezTo>
                  <a:cubicBezTo>
                    <a:pt x="22412" y="11168"/>
                    <a:pt x="22457" y="11151"/>
                    <a:pt x="22506" y="11135"/>
                  </a:cubicBezTo>
                  <a:cubicBezTo>
                    <a:pt x="22645" y="11091"/>
                    <a:pt x="22786" y="11047"/>
                    <a:pt x="22922" y="10999"/>
                  </a:cubicBezTo>
                  <a:close/>
                  <a:moveTo>
                    <a:pt x="32347" y="9966"/>
                  </a:moveTo>
                  <a:cubicBezTo>
                    <a:pt x="32457" y="10274"/>
                    <a:pt x="32579" y="10575"/>
                    <a:pt x="32719" y="10865"/>
                  </a:cubicBezTo>
                  <a:cubicBezTo>
                    <a:pt x="32560" y="10912"/>
                    <a:pt x="32396" y="10968"/>
                    <a:pt x="32231" y="11026"/>
                  </a:cubicBezTo>
                  <a:cubicBezTo>
                    <a:pt x="32193" y="11039"/>
                    <a:pt x="32153" y="11051"/>
                    <a:pt x="32116" y="11065"/>
                  </a:cubicBezTo>
                  <a:cubicBezTo>
                    <a:pt x="31993" y="11108"/>
                    <a:pt x="31867" y="11154"/>
                    <a:pt x="31743" y="11198"/>
                  </a:cubicBezTo>
                  <a:lnTo>
                    <a:pt x="31729" y="11147"/>
                  </a:lnTo>
                  <a:lnTo>
                    <a:pt x="31729" y="11147"/>
                  </a:lnTo>
                  <a:cubicBezTo>
                    <a:pt x="31731" y="11166"/>
                    <a:pt x="31735" y="11184"/>
                    <a:pt x="31735" y="11204"/>
                  </a:cubicBezTo>
                  <a:cubicBezTo>
                    <a:pt x="31445" y="11307"/>
                    <a:pt x="31159" y="11413"/>
                    <a:pt x="30871" y="11512"/>
                  </a:cubicBezTo>
                  <a:cubicBezTo>
                    <a:pt x="30842" y="11524"/>
                    <a:pt x="30812" y="11534"/>
                    <a:pt x="30782" y="11544"/>
                  </a:cubicBezTo>
                  <a:cubicBezTo>
                    <a:pt x="30727" y="11565"/>
                    <a:pt x="30671" y="11581"/>
                    <a:pt x="30617" y="11601"/>
                  </a:cubicBezTo>
                  <a:cubicBezTo>
                    <a:pt x="30352" y="11693"/>
                    <a:pt x="30082" y="11773"/>
                    <a:pt x="29814" y="11852"/>
                  </a:cubicBezTo>
                  <a:cubicBezTo>
                    <a:pt x="29717" y="11859"/>
                    <a:pt x="29622" y="11866"/>
                    <a:pt x="29525" y="11874"/>
                  </a:cubicBezTo>
                  <a:lnTo>
                    <a:pt x="29523" y="11874"/>
                  </a:lnTo>
                  <a:cubicBezTo>
                    <a:pt x="29450" y="11879"/>
                    <a:pt x="29376" y="11882"/>
                    <a:pt x="29303" y="11888"/>
                  </a:cubicBezTo>
                  <a:lnTo>
                    <a:pt x="29301" y="11888"/>
                  </a:lnTo>
                  <a:cubicBezTo>
                    <a:pt x="29291" y="11888"/>
                    <a:pt x="29278" y="11889"/>
                    <a:pt x="29265" y="11889"/>
                  </a:cubicBezTo>
                  <a:cubicBezTo>
                    <a:pt x="29273" y="11886"/>
                    <a:pt x="29278" y="11882"/>
                    <a:pt x="29285" y="11882"/>
                  </a:cubicBezTo>
                  <a:cubicBezTo>
                    <a:pt x="29323" y="11865"/>
                    <a:pt x="29360" y="11846"/>
                    <a:pt x="29399" y="11831"/>
                  </a:cubicBezTo>
                  <a:cubicBezTo>
                    <a:pt x="29649" y="11716"/>
                    <a:pt x="29896" y="11593"/>
                    <a:pt x="30138" y="11459"/>
                  </a:cubicBezTo>
                  <a:cubicBezTo>
                    <a:pt x="30153" y="11508"/>
                    <a:pt x="30163" y="11552"/>
                    <a:pt x="30175" y="11601"/>
                  </a:cubicBezTo>
                  <a:lnTo>
                    <a:pt x="30164" y="11445"/>
                  </a:lnTo>
                  <a:cubicBezTo>
                    <a:pt x="30253" y="11398"/>
                    <a:pt x="30340" y="11350"/>
                    <a:pt x="30426" y="11300"/>
                  </a:cubicBezTo>
                  <a:cubicBezTo>
                    <a:pt x="30449" y="11287"/>
                    <a:pt x="30475" y="11276"/>
                    <a:pt x="30498" y="11262"/>
                  </a:cubicBezTo>
                  <a:cubicBezTo>
                    <a:pt x="30594" y="11206"/>
                    <a:pt x="30691" y="11148"/>
                    <a:pt x="30789" y="11090"/>
                  </a:cubicBezTo>
                  <a:cubicBezTo>
                    <a:pt x="30981" y="10971"/>
                    <a:pt x="31173" y="10846"/>
                    <a:pt x="31338" y="10690"/>
                  </a:cubicBezTo>
                  <a:lnTo>
                    <a:pt x="31377" y="10652"/>
                  </a:lnTo>
                  <a:lnTo>
                    <a:pt x="31377" y="10652"/>
                  </a:lnTo>
                  <a:cubicBezTo>
                    <a:pt x="31376" y="10653"/>
                    <a:pt x="31375" y="10653"/>
                    <a:pt x="31374" y="10653"/>
                  </a:cubicBezTo>
                  <a:lnTo>
                    <a:pt x="31374" y="10653"/>
                  </a:lnTo>
                  <a:lnTo>
                    <a:pt x="31379" y="10648"/>
                  </a:lnTo>
                  <a:lnTo>
                    <a:pt x="31379" y="10648"/>
                  </a:lnTo>
                  <a:cubicBezTo>
                    <a:pt x="31358" y="10655"/>
                    <a:pt x="31336" y="10662"/>
                    <a:pt x="31316" y="10674"/>
                  </a:cubicBezTo>
                  <a:cubicBezTo>
                    <a:pt x="30965" y="10811"/>
                    <a:pt x="30617" y="10951"/>
                    <a:pt x="30264" y="11091"/>
                  </a:cubicBezTo>
                  <a:cubicBezTo>
                    <a:pt x="30265" y="11091"/>
                    <a:pt x="30265" y="11092"/>
                    <a:pt x="30266" y="11092"/>
                  </a:cubicBezTo>
                  <a:lnTo>
                    <a:pt x="30266" y="11092"/>
                  </a:lnTo>
                  <a:cubicBezTo>
                    <a:pt x="30264" y="11093"/>
                    <a:pt x="30263" y="11093"/>
                    <a:pt x="30261" y="11094"/>
                  </a:cubicBezTo>
                  <a:lnTo>
                    <a:pt x="30260" y="11094"/>
                  </a:lnTo>
                  <a:cubicBezTo>
                    <a:pt x="30233" y="11104"/>
                    <a:pt x="30206" y="11115"/>
                    <a:pt x="30180" y="11127"/>
                  </a:cubicBezTo>
                  <a:cubicBezTo>
                    <a:pt x="30167" y="11133"/>
                    <a:pt x="30155" y="11135"/>
                    <a:pt x="30144" y="11141"/>
                  </a:cubicBezTo>
                  <a:cubicBezTo>
                    <a:pt x="30144" y="11128"/>
                    <a:pt x="30141" y="11114"/>
                    <a:pt x="30140" y="11101"/>
                  </a:cubicBezTo>
                  <a:cubicBezTo>
                    <a:pt x="30138" y="11069"/>
                    <a:pt x="30135" y="11037"/>
                    <a:pt x="30132" y="11005"/>
                  </a:cubicBezTo>
                  <a:cubicBezTo>
                    <a:pt x="30132" y="10986"/>
                    <a:pt x="30131" y="10969"/>
                    <a:pt x="30128" y="10949"/>
                  </a:cubicBezTo>
                  <a:cubicBezTo>
                    <a:pt x="30454" y="10827"/>
                    <a:pt x="30776" y="10698"/>
                    <a:pt x="31094" y="10564"/>
                  </a:cubicBezTo>
                  <a:cubicBezTo>
                    <a:pt x="31130" y="10548"/>
                    <a:pt x="31167" y="10532"/>
                    <a:pt x="31202" y="10518"/>
                  </a:cubicBezTo>
                  <a:cubicBezTo>
                    <a:pt x="31550" y="10369"/>
                    <a:pt x="31894" y="10212"/>
                    <a:pt x="32234" y="10046"/>
                  </a:cubicBezTo>
                  <a:cubicBezTo>
                    <a:pt x="32271" y="10026"/>
                    <a:pt x="32312" y="9996"/>
                    <a:pt x="32347" y="9966"/>
                  </a:cubicBezTo>
                  <a:close/>
                  <a:moveTo>
                    <a:pt x="16718" y="9481"/>
                  </a:moveTo>
                  <a:cubicBezTo>
                    <a:pt x="16744" y="9568"/>
                    <a:pt x="16769" y="9652"/>
                    <a:pt x="16796" y="9738"/>
                  </a:cubicBezTo>
                  <a:lnTo>
                    <a:pt x="16796" y="9738"/>
                  </a:lnTo>
                  <a:cubicBezTo>
                    <a:pt x="16666" y="9824"/>
                    <a:pt x="16535" y="9909"/>
                    <a:pt x="16403" y="9995"/>
                  </a:cubicBezTo>
                  <a:cubicBezTo>
                    <a:pt x="16363" y="10022"/>
                    <a:pt x="16323" y="10046"/>
                    <a:pt x="16282" y="10073"/>
                  </a:cubicBezTo>
                  <a:cubicBezTo>
                    <a:pt x="15717" y="10440"/>
                    <a:pt x="15152" y="10812"/>
                    <a:pt x="14592" y="11180"/>
                  </a:cubicBezTo>
                  <a:lnTo>
                    <a:pt x="14592" y="11180"/>
                  </a:lnTo>
                  <a:cubicBezTo>
                    <a:pt x="14591" y="11180"/>
                    <a:pt x="14591" y="11180"/>
                    <a:pt x="14590" y="11180"/>
                  </a:cubicBezTo>
                  <a:cubicBezTo>
                    <a:pt x="14590" y="11180"/>
                    <a:pt x="14590" y="11180"/>
                    <a:pt x="14590" y="11180"/>
                  </a:cubicBezTo>
                  <a:lnTo>
                    <a:pt x="14590" y="11180"/>
                  </a:lnTo>
                  <a:cubicBezTo>
                    <a:pt x="14590" y="11180"/>
                    <a:pt x="14589" y="11180"/>
                    <a:pt x="14589" y="11180"/>
                  </a:cubicBezTo>
                  <a:cubicBezTo>
                    <a:pt x="14559" y="11200"/>
                    <a:pt x="14527" y="11217"/>
                    <a:pt x="14497" y="11239"/>
                  </a:cubicBezTo>
                  <a:cubicBezTo>
                    <a:pt x="14144" y="11470"/>
                    <a:pt x="13793" y="11698"/>
                    <a:pt x="13446" y="11922"/>
                  </a:cubicBezTo>
                  <a:lnTo>
                    <a:pt x="13446" y="11922"/>
                  </a:lnTo>
                  <a:cubicBezTo>
                    <a:pt x="13761" y="11683"/>
                    <a:pt x="14076" y="11444"/>
                    <a:pt x="14394" y="11206"/>
                  </a:cubicBezTo>
                  <a:cubicBezTo>
                    <a:pt x="14421" y="11184"/>
                    <a:pt x="14449" y="11165"/>
                    <a:pt x="14475" y="11144"/>
                  </a:cubicBezTo>
                  <a:lnTo>
                    <a:pt x="14475" y="11144"/>
                  </a:lnTo>
                  <a:cubicBezTo>
                    <a:pt x="14475" y="11144"/>
                    <a:pt x="14475" y="11144"/>
                    <a:pt x="14476" y="11144"/>
                  </a:cubicBezTo>
                  <a:cubicBezTo>
                    <a:pt x="14476" y="11144"/>
                    <a:pt x="14476" y="11144"/>
                    <a:pt x="14477" y="11143"/>
                  </a:cubicBezTo>
                  <a:lnTo>
                    <a:pt x="14477" y="11143"/>
                  </a:lnTo>
                  <a:cubicBezTo>
                    <a:pt x="14477" y="11144"/>
                    <a:pt x="14478" y="11144"/>
                    <a:pt x="14479" y="11144"/>
                  </a:cubicBezTo>
                  <a:cubicBezTo>
                    <a:pt x="14997" y="10756"/>
                    <a:pt x="15518" y="10367"/>
                    <a:pt x="16042" y="9982"/>
                  </a:cubicBezTo>
                  <a:cubicBezTo>
                    <a:pt x="16041" y="9981"/>
                    <a:pt x="16040" y="9981"/>
                    <a:pt x="16039" y="9980"/>
                  </a:cubicBezTo>
                  <a:lnTo>
                    <a:pt x="16039" y="9980"/>
                  </a:lnTo>
                  <a:cubicBezTo>
                    <a:pt x="16039" y="9980"/>
                    <a:pt x="16039" y="9980"/>
                    <a:pt x="16039" y="9980"/>
                  </a:cubicBezTo>
                  <a:cubicBezTo>
                    <a:pt x="16039" y="9980"/>
                    <a:pt x="16039" y="9980"/>
                    <a:pt x="16039" y="9980"/>
                  </a:cubicBezTo>
                  <a:lnTo>
                    <a:pt x="16039" y="9980"/>
                  </a:lnTo>
                  <a:cubicBezTo>
                    <a:pt x="16076" y="9953"/>
                    <a:pt x="16116" y="9924"/>
                    <a:pt x="16153" y="9896"/>
                  </a:cubicBezTo>
                  <a:cubicBezTo>
                    <a:pt x="16152" y="9895"/>
                    <a:pt x="16152" y="9895"/>
                    <a:pt x="16151" y="9895"/>
                  </a:cubicBezTo>
                  <a:lnTo>
                    <a:pt x="16151" y="9895"/>
                  </a:lnTo>
                  <a:cubicBezTo>
                    <a:pt x="16152" y="9895"/>
                    <a:pt x="16152" y="9895"/>
                    <a:pt x="16153" y="9894"/>
                  </a:cubicBezTo>
                  <a:cubicBezTo>
                    <a:pt x="16342" y="9756"/>
                    <a:pt x="16529" y="9617"/>
                    <a:pt x="16718" y="9481"/>
                  </a:cubicBezTo>
                  <a:close/>
                  <a:moveTo>
                    <a:pt x="28794" y="10065"/>
                  </a:moveTo>
                  <a:cubicBezTo>
                    <a:pt x="28807" y="10141"/>
                    <a:pt x="28820" y="10215"/>
                    <a:pt x="28834" y="10291"/>
                  </a:cubicBezTo>
                  <a:cubicBezTo>
                    <a:pt x="28828" y="10296"/>
                    <a:pt x="28825" y="10297"/>
                    <a:pt x="28820" y="10298"/>
                  </a:cubicBezTo>
                  <a:cubicBezTo>
                    <a:pt x="28794" y="10313"/>
                    <a:pt x="28769" y="10327"/>
                    <a:pt x="28742" y="10344"/>
                  </a:cubicBezTo>
                  <a:cubicBezTo>
                    <a:pt x="28302" y="10597"/>
                    <a:pt x="27868" y="10862"/>
                    <a:pt x="27437" y="11137"/>
                  </a:cubicBezTo>
                  <a:cubicBezTo>
                    <a:pt x="27414" y="11154"/>
                    <a:pt x="27388" y="11170"/>
                    <a:pt x="27365" y="11186"/>
                  </a:cubicBezTo>
                  <a:cubicBezTo>
                    <a:pt x="27124" y="11342"/>
                    <a:pt x="26885" y="11501"/>
                    <a:pt x="26644" y="11666"/>
                  </a:cubicBezTo>
                  <a:cubicBezTo>
                    <a:pt x="26604" y="11694"/>
                    <a:pt x="26561" y="11724"/>
                    <a:pt x="26519" y="11753"/>
                  </a:cubicBezTo>
                  <a:lnTo>
                    <a:pt x="26428" y="11816"/>
                  </a:lnTo>
                  <a:cubicBezTo>
                    <a:pt x="26399" y="11836"/>
                    <a:pt x="26372" y="11853"/>
                    <a:pt x="26346" y="11874"/>
                  </a:cubicBezTo>
                  <a:cubicBezTo>
                    <a:pt x="26267" y="11901"/>
                    <a:pt x="26185" y="11929"/>
                    <a:pt x="26107" y="11958"/>
                  </a:cubicBezTo>
                  <a:cubicBezTo>
                    <a:pt x="26082" y="11957"/>
                    <a:pt x="26055" y="11957"/>
                    <a:pt x="26028" y="11957"/>
                  </a:cubicBezTo>
                  <a:cubicBezTo>
                    <a:pt x="26111" y="11888"/>
                    <a:pt x="26192" y="11820"/>
                    <a:pt x="26276" y="11749"/>
                  </a:cubicBezTo>
                  <a:lnTo>
                    <a:pt x="26356" y="11681"/>
                  </a:lnTo>
                  <a:cubicBezTo>
                    <a:pt x="26356" y="11681"/>
                    <a:pt x="26356" y="11681"/>
                    <a:pt x="26356" y="11681"/>
                  </a:cubicBezTo>
                  <a:lnTo>
                    <a:pt x="26356" y="11681"/>
                  </a:lnTo>
                  <a:cubicBezTo>
                    <a:pt x="26357" y="11681"/>
                    <a:pt x="26357" y="11681"/>
                    <a:pt x="26357" y="11681"/>
                  </a:cubicBezTo>
                  <a:cubicBezTo>
                    <a:pt x="26524" y="11542"/>
                    <a:pt x="26691" y="11402"/>
                    <a:pt x="26859" y="11264"/>
                  </a:cubicBezTo>
                  <a:cubicBezTo>
                    <a:pt x="26932" y="11206"/>
                    <a:pt x="27007" y="11147"/>
                    <a:pt x="27081" y="11090"/>
                  </a:cubicBezTo>
                  <a:cubicBezTo>
                    <a:pt x="27103" y="11071"/>
                    <a:pt x="27126" y="11054"/>
                    <a:pt x="27147" y="11037"/>
                  </a:cubicBezTo>
                  <a:cubicBezTo>
                    <a:pt x="27349" y="10882"/>
                    <a:pt x="27555" y="10733"/>
                    <a:pt x="27763" y="10583"/>
                  </a:cubicBezTo>
                  <a:lnTo>
                    <a:pt x="27763" y="10583"/>
                  </a:lnTo>
                  <a:cubicBezTo>
                    <a:pt x="27788" y="10566"/>
                    <a:pt x="27813" y="10548"/>
                    <a:pt x="27838" y="10531"/>
                  </a:cubicBezTo>
                  <a:cubicBezTo>
                    <a:pt x="27882" y="10509"/>
                    <a:pt x="27926" y="10488"/>
                    <a:pt x="27970" y="10466"/>
                  </a:cubicBezTo>
                  <a:lnTo>
                    <a:pt x="27970" y="10466"/>
                  </a:lnTo>
                  <a:cubicBezTo>
                    <a:pt x="28130" y="10389"/>
                    <a:pt x="28291" y="10310"/>
                    <a:pt x="28451" y="10232"/>
                  </a:cubicBezTo>
                  <a:cubicBezTo>
                    <a:pt x="28451" y="10232"/>
                    <a:pt x="28451" y="10232"/>
                    <a:pt x="28450" y="10232"/>
                  </a:cubicBezTo>
                  <a:lnTo>
                    <a:pt x="28450" y="10232"/>
                  </a:lnTo>
                  <a:cubicBezTo>
                    <a:pt x="28479" y="10218"/>
                    <a:pt x="28506" y="10204"/>
                    <a:pt x="28534" y="10191"/>
                  </a:cubicBezTo>
                  <a:lnTo>
                    <a:pt x="28536" y="10191"/>
                  </a:lnTo>
                  <a:cubicBezTo>
                    <a:pt x="28625" y="10146"/>
                    <a:pt x="28708" y="10105"/>
                    <a:pt x="28794" y="10065"/>
                  </a:cubicBezTo>
                  <a:close/>
                  <a:moveTo>
                    <a:pt x="30018" y="10986"/>
                  </a:moveTo>
                  <a:cubicBezTo>
                    <a:pt x="30021" y="10996"/>
                    <a:pt x="30024" y="11008"/>
                    <a:pt x="30025" y="11018"/>
                  </a:cubicBezTo>
                  <a:lnTo>
                    <a:pt x="30025" y="11019"/>
                  </a:lnTo>
                  <a:cubicBezTo>
                    <a:pt x="30039" y="11069"/>
                    <a:pt x="30052" y="11120"/>
                    <a:pt x="30065" y="11170"/>
                  </a:cubicBezTo>
                  <a:cubicBezTo>
                    <a:pt x="29668" y="11326"/>
                    <a:pt x="29273" y="11484"/>
                    <a:pt x="28877" y="11641"/>
                  </a:cubicBezTo>
                  <a:lnTo>
                    <a:pt x="28769" y="11684"/>
                  </a:lnTo>
                  <a:cubicBezTo>
                    <a:pt x="28554" y="11770"/>
                    <a:pt x="28338" y="11853"/>
                    <a:pt x="28123" y="11939"/>
                  </a:cubicBezTo>
                  <a:cubicBezTo>
                    <a:pt x="27769" y="11951"/>
                    <a:pt x="27415" y="11960"/>
                    <a:pt x="27062" y="11961"/>
                  </a:cubicBezTo>
                  <a:cubicBezTo>
                    <a:pt x="27070" y="11957"/>
                    <a:pt x="27080" y="11951"/>
                    <a:pt x="27087" y="11945"/>
                  </a:cubicBezTo>
                  <a:cubicBezTo>
                    <a:pt x="27524" y="11818"/>
                    <a:pt x="27960" y="11687"/>
                    <a:pt x="28393" y="11548"/>
                  </a:cubicBezTo>
                  <a:lnTo>
                    <a:pt x="28395" y="11548"/>
                  </a:lnTo>
                  <a:cubicBezTo>
                    <a:pt x="28433" y="11537"/>
                    <a:pt x="28470" y="11524"/>
                    <a:pt x="28507" y="11512"/>
                  </a:cubicBezTo>
                  <a:cubicBezTo>
                    <a:pt x="29006" y="11349"/>
                    <a:pt x="29502" y="11178"/>
                    <a:pt x="29992" y="10996"/>
                  </a:cubicBezTo>
                  <a:lnTo>
                    <a:pt x="29995" y="10996"/>
                  </a:lnTo>
                  <a:cubicBezTo>
                    <a:pt x="30002" y="10992"/>
                    <a:pt x="30011" y="10989"/>
                    <a:pt x="30018" y="10986"/>
                  </a:cubicBezTo>
                  <a:close/>
                  <a:moveTo>
                    <a:pt x="32910" y="11220"/>
                  </a:moveTo>
                  <a:lnTo>
                    <a:pt x="32947" y="11284"/>
                  </a:lnTo>
                  <a:cubicBezTo>
                    <a:pt x="32939" y="11297"/>
                    <a:pt x="32927" y="11307"/>
                    <a:pt x="32920" y="11320"/>
                  </a:cubicBezTo>
                  <a:cubicBezTo>
                    <a:pt x="32900" y="11343"/>
                    <a:pt x="32884" y="11366"/>
                    <a:pt x="32867" y="11391"/>
                  </a:cubicBezTo>
                  <a:cubicBezTo>
                    <a:pt x="32778" y="11508"/>
                    <a:pt x="32692" y="11627"/>
                    <a:pt x="32603" y="11743"/>
                  </a:cubicBezTo>
                  <a:lnTo>
                    <a:pt x="32585" y="11700"/>
                  </a:lnTo>
                  <a:cubicBezTo>
                    <a:pt x="32583" y="11722"/>
                    <a:pt x="32585" y="11745"/>
                    <a:pt x="32583" y="11767"/>
                  </a:cubicBezTo>
                  <a:lnTo>
                    <a:pt x="32583" y="11770"/>
                  </a:lnTo>
                  <a:cubicBezTo>
                    <a:pt x="32368" y="11839"/>
                    <a:pt x="32153" y="11908"/>
                    <a:pt x="31940" y="11975"/>
                  </a:cubicBezTo>
                  <a:lnTo>
                    <a:pt x="31854" y="11638"/>
                  </a:lnTo>
                  <a:cubicBezTo>
                    <a:pt x="32133" y="11537"/>
                    <a:pt x="32408" y="11429"/>
                    <a:pt x="32682" y="11316"/>
                  </a:cubicBezTo>
                  <a:cubicBezTo>
                    <a:pt x="32718" y="11302"/>
                    <a:pt x="32755" y="11286"/>
                    <a:pt x="32791" y="11270"/>
                  </a:cubicBezTo>
                  <a:cubicBezTo>
                    <a:pt x="32831" y="11254"/>
                    <a:pt x="32870" y="11237"/>
                    <a:pt x="32910" y="11220"/>
                  </a:cubicBezTo>
                  <a:close/>
                  <a:moveTo>
                    <a:pt x="25978" y="12003"/>
                  </a:moveTo>
                  <a:cubicBezTo>
                    <a:pt x="25975" y="12004"/>
                    <a:pt x="25970" y="12004"/>
                    <a:pt x="25970" y="12007"/>
                  </a:cubicBezTo>
                  <a:cubicBezTo>
                    <a:pt x="25970" y="12004"/>
                    <a:pt x="25973" y="12003"/>
                    <a:pt x="25975" y="12003"/>
                  </a:cubicBezTo>
                  <a:close/>
                  <a:moveTo>
                    <a:pt x="22578" y="11564"/>
                  </a:moveTo>
                  <a:lnTo>
                    <a:pt x="22578" y="11564"/>
                  </a:lnTo>
                  <a:cubicBezTo>
                    <a:pt x="22409" y="11726"/>
                    <a:pt x="22247" y="11889"/>
                    <a:pt x="22086" y="12058"/>
                  </a:cubicBezTo>
                  <a:cubicBezTo>
                    <a:pt x="22087" y="12059"/>
                    <a:pt x="22088" y="12059"/>
                    <a:pt x="22088" y="12059"/>
                  </a:cubicBezTo>
                  <a:lnTo>
                    <a:pt x="22088" y="12059"/>
                  </a:lnTo>
                  <a:cubicBezTo>
                    <a:pt x="22077" y="12068"/>
                    <a:pt x="22066" y="12080"/>
                    <a:pt x="22059" y="12089"/>
                  </a:cubicBezTo>
                  <a:cubicBezTo>
                    <a:pt x="22018" y="12131"/>
                    <a:pt x="21977" y="12176"/>
                    <a:pt x="21936" y="12219"/>
                  </a:cubicBezTo>
                  <a:lnTo>
                    <a:pt x="21936" y="12219"/>
                  </a:lnTo>
                  <a:cubicBezTo>
                    <a:pt x="21739" y="12210"/>
                    <a:pt x="21544" y="12202"/>
                    <a:pt x="21345" y="12196"/>
                  </a:cubicBezTo>
                  <a:cubicBezTo>
                    <a:pt x="21510" y="12137"/>
                    <a:pt x="21669" y="12068"/>
                    <a:pt x="21827" y="11988"/>
                  </a:cubicBezTo>
                  <a:cubicBezTo>
                    <a:pt x="21841" y="11982"/>
                    <a:pt x="21856" y="11978"/>
                    <a:pt x="21870" y="11967"/>
                  </a:cubicBezTo>
                  <a:cubicBezTo>
                    <a:pt x="22085" y="11861"/>
                    <a:pt x="22293" y="11742"/>
                    <a:pt x="22499" y="11614"/>
                  </a:cubicBezTo>
                  <a:lnTo>
                    <a:pt x="22578" y="11564"/>
                  </a:lnTo>
                  <a:close/>
                  <a:moveTo>
                    <a:pt x="31772" y="11664"/>
                  </a:moveTo>
                  <a:cubicBezTo>
                    <a:pt x="31785" y="11780"/>
                    <a:pt x="31799" y="11896"/>
                    <a:pt x="31815" y="12011"/>
                  </a:cubicBezTo>
                  <a:cubicBezTo>
                    <a:pt x="31809" y="12015"/>
                    <a:pt x="31805" y="12017"/>
                    <a:pt x="31802" y="12017"/>
                  </a:cubicBezTo>
                  <a:cubicBezTo>
                    <a:pt x="31763" y="12030"/>
                    <a:pt x="31723" y="12043"/>
                    <a:pt x="31685" y="12053"/>
                  </a:cubicBezTo>
                  <a:cubicBezTo>
                    <a:pt x="31485" y="12116"/>
                    <a:pt x="31288" y="12174"/>
                    <a:pt x="31088" y="12232"/>
                  </a:cubicBezTo>
                  <a:lnTo>
                    <a:pt x="30693" y="12025"/>
                  </a:lnTo>
                  <a:cubicBezTo>
                    <a:pt x="30883" y="11968"/>
                    <a:pt x="31071" y="11908"/>
                    <a:pt x="31259" y="11845"/>
                  </a:cubicBezTo>
                  <a:cubicBezTo>
                    <a:pt x="31292" y="11835"/>
                    <a:pt x="31323" y="11823"/>
                    <a:pt x="31356" y="11809"/>
                  </a:cubicBezTo>
                  <a:cubicBezTo>
                    <a:pt x="31494" y="11763"/>
                    <a:pt x="31633" y="11716"/>
                    <a:pt x="31772" y="11664"/>
                  </a:cubicBezTo>
                  <a:close/>
                  <a:moveTo>
                    <a:pt x="25353" y="10313"/>
                  </a:moveTo>
                  <a:cubicBezTo>
                    <a:pt x="25311" y="10341"/>
                    <a:pt x="25272" y="10370"/>
                    <a:pt x="25231" y="10399"/>
                  </a:cubicBezTo>
                  <a:cubicBezTo>
                    <a:pt x="25207" y="10417"/>
                    <a:pt x="25182" y="10434"/>
                    <a:pt x="25158" y="10448"/>
                  </a:cubicBezTo>
                  <a:lnTo>
                    <a:pt x="25158" y="10448"/>
                  </a:lnTo>
                  <a:cubicBezTo>
                    <a:pt x="25157" y="10448"/>
                    <a:pt x="25157" y="10448"/>
                    <a:pt x="25156" y="10447"/>
                  </a:cubicBezTo>
                  <a:cubicBezTo>
                    <a:pt x="24953" y="10589"/>
                    <a:pt x="24752" y="10731"/>
                    <a:pt x="24550" y="10870"/>
                  </a:cubicBezTo>
                  <a:cubicBezTo>
                    <a:pt x="24520" y="10892"/>
                    <a:pt x="24491" y="10913"/>
                    <a:pt x="24461" y="10933"/>
                  </a:cubicBezTo>
                  <a:cubicBezTo>
                    <a:pt x="24210" y="11111"/>
                    <a:pt x="23957" y="11286"/>
                    <a:pt x="23706" y="11464"/>
                  </a:cubicBezTo>
                  <a:cubicBezTo>
                    <a:pt x="23676" y="11485"/>
                    <a:pt x="23647" y="11507"/>
                    <a:pt x="23617" y="11528"/>
                  </a:cubicBezTo>
                  <a:cubicBezTo>
                    <a:pt x="23280" y="11765"/>
                    <a:pt x="22945" y="12001"/>
                    <a:pt x="22609" y="12238"/>
                  </a:cubicBezTo>
                  <a:cubicBezTo>
                    <a:pt x="22602" y="12243"/>
                    <a:pt x="22599" y="12245"/>
                    <a:pt x="22592" y="12250"/>
                  </a:cubicBezTo>
                  <a:cubicBezTo>
                    <a:pt x="22569" y="12248"/>
                    <a:pt x="22542" y="12246"/>
                    <a:pt x="22519" y="12246"/>
                  </a:cubicBezTo>
                  <a:lnTo>
                    <a:pt x="22515" y="12246"/>
                  </a:lnTo>
                  <a:cubicBezTo>
                    <a:pt x="22509" y="12245"/>
                    <a:pt x="22503" y="12245"/>
                    <a:pt x="22497" y="12245"/>
                  </a:cubicBezTo>
                  <a:lnTo>
                    <a:pt x="22497" y="12245"/>
                  </a:lnTo>
                  <a:cubicBezTo>
                    <a:pt x="22498" y="12244"/>
                    <a:pt x="22500" y="12244"/>
                    <a:pt x="22500" y="12243"/>
                  </a:cubicBezTo>
                  <a:cubicBezTo>
                    <a:pt x="22515" y="12236"/>
                    <a:pt x="22531" y="12226"/>
                    <a:pt x="22545" y="12219"/>
                  </a:cubicBezTo>
                  <a:cubicBezTo>
                    <a:pt x="22545" y="12219"/>
                    <a:pt x="22546" y="12219"/>
                    <a:pt x="22546" y="12218"/>
                  </a:cubicBezTo>
                  <a:lnTo>
                    <a:pt x="22546" y="12218"/>
                  </a:lnTo>
                  <a:cubicBezTo>
                    <a:pt x="22547" y="12219"/>
                    <a:pt x="22547" y="12219"/>
                    <a:pt x="22548" y="12219"/>
                  </a:cubicBezTo>
                  <a:cubicBezTo>
                    <a:pt x="22916" y="12028"/>
                    <a:pt x="23264" y="11779"/>
                    <a:pt x="23601" y="11524"/>
                  </a:cubicBezTo>
                  <a:cubicBezTo>
                    <a:pt x="23602" y="11523"/>
                    <a:pt x="23603" y="11523"/>
                    <a:pt x="23604" y="11522"/>
                  </a:cubicBezTo>
                  <a:lnTo>
                    <a:pt x="23604" y="11522"/>
                  </a:lnTo>
                  <a:cubicBezTo>
                    <a:pt x="23612" y="11519"/>
                    <a:pt x="23616" y="11516"/>
                    <a:pt x="23620" y="11512"/>
                  </a:cubicBezTo>
                  <a:cubicBezTo>
                    <a:pt x="23641" y="11494"/>
                    <a:pt x="23667" y="11477"/>
                    <a:pt x="23689" y="11459"/>
                  </a:cubicBezTo>
                  <a:cubicBezTo>
                    <a:pt x="23927" y="11280"/>
                    <a:pt x="24164" y="11097"/>
                    <a:pt x="24398" y="10908"/>
                  </a:cubicBezTo>
                  <a:cubicBezTo>
                    <a:pt x="24424" y="10886"/>
                    <a:pt x="24451" y="10867"/>
                    <a:pt x="24478" y="10843"/>
                  </a:cubicBezTo>
                  <a:cubicBezTo>
                    <a:pt x="24602" y="10747"/>
                    <a:pt x="24725" y="10648"/>
                    <a:pt x="24848" y="10548"/>
                  </a:cubicBezTo>
                  <a:cubicBezTo>
                    <a:pt x="24930" y="10511"/>
                    <a:pt x="25013" y="10473"/>
                    <a:pt x="25096" y="10433"/>
                  </a:cubicBezTo>
                  <a:lnTo>
                    <a:pt x="25099" y="10433"/>
                  </a:lnTo>
                  <a:cubicBezTo>
                    <a:pt x="25129" y="10419"/>
                    <a:pt x="25163" y="10404"/>
                    <a:pt x="25192" y="10387"/>
                  </a:cubicBezTo>
                  <a:lnTo>
                    <a:pt x="25194" y="10387"/>
                  </a:lnTo>
                  <a:cubicBezTo>
                    <a:pt x="25245" y="10363"/>
                    <a:pt x="25301" y="10339"/>
                    <a:pt x="25353" y="10313"/>
                  </a:cubicBezTo>
                  <a:close/>
                  <a:moveTo>
                    <a:pt x="27174" y="9610"/>
                  </a:moveTo>
                  <a:lnTo>
                    <a:pt x="27174" y="9610"/>
                  </a:lnTo>
                  <a:cubicBezTo>
                    <a:pt x="27123" y="9651"/>
                    <a:pt x="27070" y="9689"/>
                    <a:pt x="27017" y="9731"/>
                  </a:cubicBezTo>
                  <a:lnTo>
                    <a:pt x="26952" y="9780"/>
                  </a:lnTo>
                  <a:cubicBezTo>
                    <a:pt x="26592" y="10052"/>
                    <a:pt x="26233" y="10326"/>
                    <a:pt x="25874" y="10599"/>
                  </a:cubicBezTo>
                  <a:cubicBezTo>
                    <a:pt x="25849" y="10618"/>
                    <a:pt x="25824" y="10635"/>
                    <a:pt x="25801" y="10655"/>
                  </a:cubicBezTo>
                  <a:lnTo>
                    <a:pt x="25688" y="10741"/>
                  </a:lnTo>
                  <a:cubicBezTo>
                    <a:pt x="25512" y="10876"/>
                    <a:pt x="25337" y="11008"/>
                    <a:pt x="25163" y="11143"/>
                  </a:cubicBezTo>
                  <a:cubicBezTo>
                    <a:pt x="25136" y="11164"/>
                    <a:pt x="25108" y="11186"/>
                    <a:pt x="25080" y="11207"/>
                  </a:cubicBezTo>
                  <a:cubicBezTo>
                    <a:pt x="24873" y="11366"/>
                    <a:pt x="24666" y="11523"/>
                    <a:pt x="24459" y="11681"/>
                  </a:cubicBezTo>
                  <a:lnTo>
                    <a:pt x="24459" y="11681"/>
                  </a:lnTo>
                  <a:lnTo>
                    <a:pt x="24454" y="11680"/>
                  </a:lnTo>
                  <a:cubicBezTo>
                    <a:pt x="24427" y="11702"/>
                    <a:pt x="24398" y="11722"/>
                    <a:pt x="24371" y="11743"/>
                  </a:cubicBezTo>
                  <a:lnTo>
                    <a:pt x="23753" y="12216"/>
                  </a:lnTo>
                  <a:cubicBezTo>
                    <a:pt x="23683" y="12250"/>
                    <a:pt x="23616" y="12281"/>
                    <a:pt x="23545" y="12315"/>
                  </a:cubicBezTo>
                  <a:cubicBezTo>
                    <a:pt x="23522" y="12312"/>
                    <a:pt x="23500" y="12311"/>
                    <a:pt x="23479" y="12310"/>
                  </a:cubicBezTo>
                  <a:lnTo>
                    <a:pt x="23479" y="12310"/>
                  </a:lnTo>
                  <a:cubicBezTo>
                    <a:pt x="23771" y="12140"/>
                    <a:pt x="24037" y="11940"/>
                    <a:pt x="24293" y="11723"/>
                  </a:cubicBezTo>
                  <a:cubicBezTo>
                    <a:pt x="24319" y="11702"/>
                    <a:pt x="24346" y="11679"/>
                    <a:pt x="24371" y="11657"/>
                  </a:cubicBezTo>
                  <a:cubicBezTo>
                    <a:pt x="24560" y="11494"/>
                    <a:pt x="24742" y="11321"/>
                    <a:pt x="24923" y="11145"/>
                  </a:cubicBezTo>
                  <a:lnTo>
                    <a:pt x="24923" y="11145"/>
                  </a:lnTo>
                  <a:cubicBezTo>
                    <a:pt x="24924" y="11143"/>
                    <a:pt x="24926" y="11142"/>
                    <a:pt x="24928" y="11140"/>
                  </a:cubicBezTo>
                  <a:cubicBezTo>
                    <a:pt x="24931" y="11137"/>
                    <a:pt x="24933" y="11135"/>
                    <a:pt x="24936" y="11133"/>
                  </a:cubicBezTo>
                  <a:lnTo>
                    <a:pt x="24936" y="11133"/>
                  </a:lnTo>
                  <a:cubicBezTo>
                    <a:pt x="24957" y="11113"/>
                    <a:pt x="24979" y="11092"/>
                    <a:pt x="25000" y="11071"/>
                  </a:cubicBezTo>
                  <a:cubicBezTo>
                    <a:pt x="25172" y="10905"/>
                    <a:pt x="25344" y="10734"/>
                    <a:pt x="25522" y="10565"/>
                  </a:cubicBezTo>
                  <a:cubicBezTo>
                    <a:pt x="25543" y="10546"/>
                    <a:pt x="25560" y="10526"/>
                    <a:pt x="25582" y="10506"/>
                  </a:cubicBezTo>
                  <a:cubicBezTo>
                    <a:pt x="25798" y="10303"/>
                    <a:pt x="26021" y="10102"/>
                    <a:pt x="26257" y="9911"/>
                  </a:cubicBezTo>
                  <a:cubicBezTo>
                    <a:pt x="26429" y="9851"/>
                    <a:pt x="26604" y="9790"/>
                    <a:pt x="26779" y="9732"/>
                  </a:cubicBezTo>
                  <a:lnTo>
                    <a:pt x="26780" y="9732"/>
                  </a:lnTo>
                  <a:cubicBezTo>
                    <a:pt x="26816" y="9722"/>
                    <a:pt x="26850" y="9709"/>
                    <a:pt x="26888" y="9696"/>
                  </a:cubicBezTo>
                  <a:lnTo>
                    <a:pt x="26890" y="9696"/>
                  </a:lnTo>
                  <a:cubicBezTo>
                    <a:pt x="26985" y="9666"/>
                    <a:pt x="27080" y="9638"/>
                    <a:pt x="27174" y="9610"/>
                  </a:cubicBezTo>
                  <a:close/>
                  <a:moveTo>
                    <a:pt x="25022" y="11902"/>
                  </a:moveTo>
                  <a:lnTo>
                    <a:pt x="24993" y="11931"/>
                  </a:lnTo>
                  <a:cubicBezTo>
                    <a:pt x="24838" y="12087"/>
                    <a:pt x="24685" y="12240"/>
                    <a:pt x="24530" y="12397"/>
                  </a:cubicBezTo>
                  <a:cubicBezTo>
                    <a:pt x="24382" y="12382"/>
                    <a:pt x="24235" y="12369"/>
                    <a:pt x="24086" y="12357"/>
                  </a:cubicBezTo>
                  <a:cubicBezTo>
                    <a:pt x="24382" y="12215"/>
                    <a:pt x="24678" y="12071"/>
                    <a:pt x="24973" y="11925"/>
                  </a:cubicBezTo>
                  <a:cubicBezTo>
                    <a:pt x="24989" y="11918"/>
                    <a:pt x="25006" y="11909"/>
                    <a:pt x="25022" y="11902"/>
                  </a:cubicBezTo>
                  <a:lnTo>
                    <a:pt x="25022" y="11902"/>
                  </a:lnTo>
                  <a:cubicBezTo>
                    <a:pt x="25022" y="11902"/>
                    <a:pt x="25022" y="11902"/>
                    <a:pt x="25022" y="11902"/>
                  </a:cubicBezTo>
                  <a:close/>
                  <a:moveTo>
                    <a:pt x="35000" y="10949"/>
                  </a:moveTo>
                  <a:cubicBezTo>
                    <a:pt x="35097" y="11108"/>
                    <a:pt x="35193" y="11269"/>
                    <a:pt x="35291" y="11425"/>
                  </a:cubicBezTo>
                  <a:cubicBezTo>
                    <a:pt x="35456" y="11689"/>
                    <a:pt x="35619" y="11951"/>
                    <a:pt x="35810" y="12190"/>
                  </a:cubicBezTo>
                  <a:cubicBezTo>
                    <a:pt x="35785" y="12195"/>
                    <a:pt x="35759" y="12197"/>
                    <a:pt x="35734" y="12197"/>
                  </a:cubicBezTo>
                  <a:cubicBezTo>
                    <a:pt x="35701" y="12203"/>
                    <a:pt x="35670" y="12205"/>
                    <a:pt x="35639" y="12209"/>
                  </a:cubicBezTo>
                  <a:cubicBezTo>
                    <a:pt x="35587" y="12216"/>
                    <a:pt x="35531" y="12222"/>
                    <a:pt x="35480" y="12229"/>
                  </a:cubicBezTo>
                  <a:cubicBezTo>
                    <a:pt x="34845" y="12305"/>
                    <a:pt x="34206" y="12387"/>
                    <a:pt x="33568" y="12473"/>
                  </a:cubicBezTo>
                  <a:cubicBezTo>
                    <a:pt x="33430" y="12245"/>
                    <a:pt x="33277" y="12014"/>
                    <a:pt x="33137" y="11822"/>
                  </a:cubicBezTo>
                  <a:cubicBezTo>
                    <a:pt x="33280" y="11767"/>
                    <a:pt x="33422" y="11714"/>
                    <a:pt x="33564" y="11657"/>
                  </a:cubicBezTo>
                  <a:cubicBezTo>
                    <a:pt x="33604" y="11640"/>
                    <a:pt x="33645" y="11623"/>
                    <a:pt x="33687" y="11607"/>
                  </a:cubicBezTo>
                  <a:cubicBezTo>
                    <a:pt x="33718" y="11594"/>
                    <a:pt x="33750" y="11584"/>
                    <a:pt x="33780" y="11571"/>
                  </a:cubicBezTo>
                  <a:cubicBezTo>
                    <a:pt x="33787" y="11598"/>
                    <a:pt x="33796" y="11623"/>
                    <a:pt x="33803" y="11650"/>
                  </a:cubicBezTo>
                  <a:cubicBezTo>
                    <a:pt x="33810" y="11673"/>
                    <a:pt x="33819" y="11699"/>
                    <a:pt x="33824" y="11722"/>
                  </a:cubicBezTo>
                  <a:cubicBezTo>
                    <a:pt x="33833" y="11702"/>
                    <a:pt x="33843" y="11684"/>
                    <a:pt x="33846" y="11664"/>
                  </a:cubicBezTo>
                  <a:cubicBezTo>
                    <a:pt x="33862" y="11623"/>
                    <a:pt x="33869" y="11580"/>
                    <a:pt x="33872" y="11535"/>
                  </a:cubicBezTo>
                  <a:cubicBezTo>
                    <a:pt x="34115" y="11436"/>
                    <a:pt x="34356" y="11336"/>
                    <a:pt x="34597" y="11230"/>
                  </a:cubicBezTo>
                  <a:cubicBezTo>
                    <a:pt x="34747" y="11164"/>
                    <a:pt x="34907" y="11082"/>
                    <a:pt x="35000" y="10949"/>
                  </a:cubicBezTo>
                  <a:close/>
                  <a:moveTo>
                    <a:pt x="25655" y="12345"/>
                  </a:moveTo>
                  <a:cubicBezTo>
                    <a:pt x="25589" y="12391"/>
                    <a:pt x="25519" y="12438"/>
                    <a:pt x="25453" y="12484"/>
                  </a:cubicBezTo>
                  <a:cubicBezTo>
                    <a:pt x="25417" y="12481"/>
                    <a:pt x="25386" y="12477"/>
                    <a:pt x="25351" y="12474"/>
                  </a:cubicBezTo>
                  <a:cubicBezTo>
                    <a:pt x="25387" y="12451"/>
                    <a:pt x="25421" y="12424"/>
                    <a:pt x="25457" y="12398"/>
                  </a:cubicBezTo>
                  <a:cubicBezTo>
                    <a:pt x="25523" y="12381"/>
                    <a:pt x="25591" y="12362"/>
                    <a:pt x="25655" y="12345"/>
                  </a:cubicBezTo>
                  <a:close/>
                  <a:moveTo>
                    <a:pt x="26827" y="12103"/>
                  </a:moveTo>
                  <a:cubicBezTo>
                    <a:pt x="26952" y="12117"/>
                    <a:pt x="27078" y="12131"/>
                    <a:pt x="27201" y="12146"/>
                  </a:cubicBezTo>
                  <a:lnTo>
                    <a:pt x="27203" y="12146"/>
                  </a:lnTo>
                  <a:cubicBezTo>
                    <a:pt x="27309" y="12159"/>
                    <a:pt x="27414" y="12169"/>
                    <a:pt x="27518" y="12182"/>
                  </a:cubicBezTo>
                  <a:cubicBezTo>
                    <a:pt x="27483" y="12196"/>
                    <a:pt x="27446" y="12210"/>
                    <a:pt x="27411" y="12225"/>
                  </a:cubicBezTo>
                  <a:lnTo>
                    <a:pt x="27411" y="12225"/>
                  </a:lnTo>
                  <a:cubicBezTo>
                    <a:pt x="27410" y="12225"/>
                    <a:pt x="27410" y="12225"/>
                    <a:pt x="27409" y="12225"/>
                  </a:cubicBezTo>
                  <a:lnTo>
                    <a:pt x="26848" y="12448"/>
                  </a:lnTo>
                  <a:lnTo>
                    <a:pt x="26848" y="12448"/>
                  </a:lnTo>
                  <a:cubicBezTo>
                    <a:pt x="26844" y="12447"/>
                    <a:pt x="26841" y="12446"/>
                    <a:pt x="26837" y="12445"/>
                  </a:cubicBezTo>
                  <a:cubicBezTo>
                    <a:pt x="26807" y="12455"/>
                    <a:pt x="26779" y="12468"/>
                    <a:pt x="26749" y="12481"/>
                  </a:cubicBezTo>
                  <a:cubicBezTo>
                    <a:pt x="26734" y="12483"/>
                    <a:pt x="26717" y="12484"/>
                    <a:pt x="26703" y="12487"/>
                  </a:cubicBezTo>
                  <a:cubicBezTo>
                    <a:pt x="26505" y="12510"/>
                    <a:pt x="26309" y="12533"/>
                    <a:pt x="26108" y="12551"/>
                  </a:cubicBezTo>
                  <a:cubicBezTo>
                    <a:pt x="26070" y="12546"/>
                    <a:pt x="26030" y="12542"/>
                    <a:pt x="25992" y="12539"/>
                  </a:cubicBezTo>
                  <a:lnTo>
                    <a:pt x="25992" y="12539"/>
                  </a:lnTo>
                  <a:cubicBezTo>
                    <a:pt x="26111" y="12480"/>
                    <a:pt x="26225" y="12425"/>
                    <a:pt x="26342" y="12367"/>
                  </a:cubicBezTo>
                  <a:cubicBezTo>
                    <a:pt x="26377" y="12351"/>
                    <a:pt x="26409" y="12332"/>
                    <a:pt x="26443" y="12315"/>
                  </a:cubicBezTo>
                  <a:cubicBezTo>
                    <a:pt x="26572" y="12248"/>
                    <a:pt x="26701" y="12176"/>
                    <a:pt x="26827" y="12103"/>
                  </a:cubicBezTo>
                  <a:close/>
                  <a:moveTo>
                    <a:pt x="32985" y="11879"/>
                  </a:moveTo>
                  <a:cubicBezTo>
                    <a:pt x="33075" y="12076"/>
                    <a:pt x="33164" y="12289"/>
                    <a:pt x="33257" y="12516"/>
                  </a:cubicBezTo>
                  <a:cubicBezTo>
                    <a:pt x="33148" y="12527"/>
                    <a:pt x="33041" y="12541"/>
                    <a:pt x="32929" y="12559"/>
                  </a:cubicBezTo>
                  <a:cubicBezTo>
                    <a:pt x="32912" y="12560"/>
                    <a:pt x="32893" y="12561"/>
                    <a:pt x="32877" y="12566"/>
                  </a:cubicBezTo>
                  <a:lnTo>
                    <a:pt x="32871" y="12533"/>
                  </a:lnTo>
                  <a:cubicBezTo>
                    <a:pt x="32863" y="12470"/>
                    <a:pt x="32853" y="12411"/>
                    <a:pt x="32847" y="12351"/>
                  </a:cubicBezTo>
                  <a:lnTo>
                    <a:pt x="32698" y="11985"/>
                  </a:lnTo>
                  <a:cubicBezTo>
                    <a:pt x="32793" y="11951"/>
                    <a:pt x="32890" y="11915"/>
                    <a:pt x="32985" y="11879"/>
                  </a:cubicBezTo>
                  <a:close/>
                  <a:moveTo>
                    <a:pt x="20235" y="12438"/>
                  </a:moveTo>
                  <a:cubicBezTo>
                    <a:pt x="20254" y="12438"/>
                    <a:pt x="20273" y="12438"/>
                    <a:pt x="20292" y="12438"/>
                  </a:cubicBezTo>
                  <a:cubicBezTo>
                    <a:pt x="20322" y="12497"/>
                    <a:pt x="20351" y="12556"/>
                    <a:pt x="20381" y="12617"/>
                  </a:cubicBezTo>
                  <a:cubicBezTo>
                    <a:pt x="20121" y="12549"/>
                    <a:pt x="19858" y="12496"/>
                    <a:pt x="19595" y="12461"/>
                  </a:cubicBezTo>
                  <a:cubicBezTo>
                    <a:pt x="19812" y="12445"/>
                    <a:pt x="20026" y="12438"/>
                    <a:pt x="20235" y="12438"/>
                  </a:cubicBezTo>
                  <a:close/>
                  <a:moveTo>
                    <a:pt x="32582" y="12024"/>
                  </a:moveTo>
                  <a:cubicBezTo>
                    <a:pt x="32582" y="12152"/>
                    <a:pt x="32585" y="12275"/>
                    <a:pt x="32592" y="12402"/>
                  </a:cubicBezTo>
                  <a:lnTo>
                    <a:pt x="32592" y="12404"/>
                  </a:lnTo>
                  <a:cubicBezTo>
                    <a:pt x="32592" y="12417"/>
                    <a:pt x="32592" y="12427"/>
                    <a:pt x="32596" y="12440"/>
                  </a:cubicBezTo>
                  <a:cubicBezTo>
                    <a:pt x="32596" y="12494"/>
                    <a:pt x="32599" y="12547"/>
                    <a:pt x="32605" y="12602"/>
                  </a:cubicBezTo>
                  <a:cubicBezTo>
                    <a:pt x="32540" y="12609"/>
                    <a:pt x="32476" y="12620"/>
                    <a:pt x="32411" y="12627"/>
                  </a:cubicBezTo>
                  <a:lnTo>
                    <a:pt x="32390" y="12322"/>
                  </a:lnTo>
                  <a:lnTo>
                    <a:pt x="32388" y="12301"/>
                  </a:lnTo>
                  <a:lnTo>
                    <a:pt x="32386" y="12276"/>
                  </a:lnTo>
                  <a:cubicBezTo>
                    <a:pt x="32444" y="12196"/>
                    <a:pt x="32500" y="12114"/>
                    <a:pt x="32556" y="12033"/>
                  </a:cubicBezTo>
                  <a:cubicBezTo>
                    <a:pt x="32565" y="12030"/>
                    <a:pt x="32575" y="12025"/>
                    <a:pt x="32582" y="12024"/>
                  </a:cubicBezTo>
                  <a:close/>
                  <a:moveTo>
                    <a:pt x="16493" y="8735"/>
                  </a:moveTo>
                  <a:cubicBezTo>
                    <a:pt x="16555" y="8932"/>
                    <a:pt x="16616" y="9131"/>
                    <a:pt x="16677" y="9335"/>
                  </a:cubicBezTo>
                  <a:cubicBezTo>
                    <a:pt x="16678" y="9336"/>
                    <a:pt x="16679" y="9336"/>
                    <a:pt x="16679" y="9336"/>
                  </a:cubicBezTo>
                  <a:lnTo>
                    <a:pt x="16679" y="9336"/>
                  </a:lnTo>
                  <a:cubicBezTo>
                    <a:pt x="16680" y="9337"/>
                    <a:pt x="16680" y="9337"/>
                    <a:pt x="16680" y="9337"/>
                  </a:cubicBezTo>
                  <a:lnTo>
                    <a:pt x="16680" y="9337"/>
                  </a:lnTo>
                  <a:cubicBezTo>
                    <a:pt x="16678" y="9337"/>
                    <a:pt x="16676" y="9336"/>
                    <a:pt x="16674" y="9335"/>
                  </a:cubicBezTo>
                  <a:lnTo>
                    <a:pt x="16674" y="9335"/>
                  </a:lnTo>
                  <a:cubicBezTo>
                    <a:pt x="16675" y="9336"/>
                    <a:pt x="16675" y="9336"/>
                    <a:pt x="16675" y="9337"/>
                  </a:cubicBezTo>
                  <a:lnTo>
                    <a:pt x="16675" y="9337"/>
                  </a:lnTo>
                  <a:cubicBezTo>
                    <a:pt x="16675" y="9337"/>
                    <a:pt x="16675" y="9337"/>
                    <a:pt x="16674" y="9337"/>
                  </a:cubicBezTo>
                  <a:lnTo>
                    <a:pt x="16674" y="9337"/>
                  </a:lnTo>
                  <a:cubicBezTo>
                    <a:pt x="16680" y="9348"/>
                    <a:pt x="16681" y="9359"/>
                    <a:pt x="16684" y="9371"/>
                  </a:cubicBezTo>
                  <a:lnTo>
                    <a:pt x="16684" y="9371"/>
                  </a:lnTo>
                  <a:cubicBezTo>
                    <a:pt x="16668" y="9381"/>
                    <a:pt x="16651" y="9393"/>
                    <a:pt x="16636" y="9403"/>
                  </a:cubicBezTo>
                  <a:cubicBezTo>
                    <a:pt x="16418" y="9545"/>
                    <a:pt x="16200" y="9686"/>
                    <a:pt x="15984" y="9828"/>
                  </a:cubicBezTo>
                  <a:lnTo>
                    <a:pt x="15981" y="9828"/>
                  </a:lnTo>
                  <a:cubicBezTo>
                    <a:pt x="15942" y="9854"/>
                    <a:pt x="15899" y="9883"/>
                    <a:pt x="15859" y="9910"/>
                  </a:cubicBezTo>
                  <a:lnTo>
                    <a:pt x="15860" y="9911"/>
                  </a:lnTo>
                  <a:lnTo>
                    <a:pt x="15860" y="9911"/>
                  </a:lnTo>
                  <a:cubicBezTo>
                    <a:pt x="15860" y="9911"/>
                    <a:pt x="15859" y="9911"/>
                    <a:pt x="15859" y="9911"/>
                  </a:cubicBezTo>
                  <a:lnTo>
                    <a:pt x="15866" y="9914"/>
                  </a:lnTo>
                  <a:lnTo>
                    <a:pt x="15866" y="9914"/>
                  </a:lnTo>
                  <a:cubicBezTo>
                    <a:pt x="15866" y="9914"/>
                    <a:pt x="15866" y="9914"/>
                    <a:pt x="15866" y="9914"/>
                  </a:cubicBezTo>
                  <a:lnTo>
                    <a:pt x="15865" y="9914"/>
                  </a:lnTo>
                  <a:cubicBezTo>
                    <a:pt x="15298" y="10281"/>
                    <a:pt x="14734" y="10650"/>
                    <a:pt x="14168" y="11021"/>
                  </a:cubicBezTo>
                  <a:cubicBezTo>
                    <a:pt x="14138" y="11041"/>
                    <a:pt x="14109" y="11058"/>
                    <a:pt x="14079" y="11078"/>
                  </a:cubicBezTo>
                  <a:cubicBezTo>
                    <a:pt x="13715" y="11317"/>
                    <a:pt x="13350" y="11554"/>
                    <a:pt x="12987" y="11790"/>
                  </a:cubicBezTo>
                  <a:lnTo>
                    <a:pt x="12987" y="11790"/>
                  </a:lnTo>
                  <a:cubicBezTo>
                    <a:pt x="12983" y="11788"/>
                    <a:pt x="12979" y="11787"/>
                    <a:pt x="12975" y="11786"/>
                  </a:cubicBezTo>
                  <a:cubicBezTo>
                    <a:pt x="12975" y="11786"/>
                    <a:pt x="12975" y="11786"/>
                    <a:pt x="12974" y="11787"/>
                  </a:cubicBezTo>
                  <a:lnTo>
                    <a:pt x="12974" y="11787"/>
                  </a:lnTo>
                  <a:cubicBezTo>
                    <a:pt x="12974" y="11786"/>
                    <a:pt x="12973" y="11786"/>
                    <a:pt x="12972" y="11786"/>
                  </a:cubicBezTo>
                  <a:cubicBezTo>
                    <a:pt x="12932" y="11812"/>
                    <a:pt x="12892" y="11839"/>
                    <a:pt x="12851" y="11866"/>
                  </a:cubicBezTo>
                  <a:cubicBezTo>
                    <a:pt x="12446" y="12130"/>
                    <a:pt x="12044" y="12392"/>
                    <a:pt x="11638" y="12657"/>
                  </a:cubicBezTo>
                  <a:lnTo>
                    <a:pt x="11638" y="12657"/>
                  </a:lnTo>
                  <a:cubicBezTo>
                    <a:pt x="11607" y="12651"/>
                    <a:pt x="11576" y="12647"/>
                    <a:pt x="11545" y="12641"/>
                  </a:cubicBezTo>
                  <a:lnTo>
                    <a:pt x="11545" y="12641"/>
                  </a:lnTo>
                  <a:cubicBezTo>
                    <a:pt x="11909" y="12384"/>
                    <a:pt x="12284" y="12107"/>
                    <a:pt x="12663" y="11818"/>
                  </a:cubicBezTo>
                  <a:cubicBezTo>
                    <a:pt x="12699" y="11789"/>
                    <a:pt x="12739" y="11760"/>
                    <a:pt x="12775" y="11732"/>
                  </a:cubicBezTo>
                  <a:cubicBezTo>
                    <a:pt x="13106" y="11481"/>
                    <a:pt x="13441" y="11219"/>
                    <a:pt x="13778" y="10953"/>
                  </a:cubicBezTo>
                  <a:cubicBezTo>
                    <a:pt x="13801" y="10933"/>
                    <a:pt x="13828" y="10915"/>
                    <a:pt x="13851" y="10893"/>
                  </a:cubicBezTo>
                  <a:cubicBezTo>
                    <a:pt x="14344" y="10505"/>
                    <a:pt x="14834" y="10108"/>
                    <a:pt x="15314" y="9715"/>
                  </a:cubicBezTo>
                  <a:cubicBezTo>
                    <a:pt x="15350" y="9685"/>
                    <a:pt x="15389" y="9653"/>
                    <a:pt x="15425" y="9623"/>
                  </a:cubicBezTo>
                  <a:cubicBezTo>
                    <a:pt x="15607" y="9473"/>
                    <a:pt x="15790" y="9322"/>
                    <a:pt x="15966" y="9176"/>
                  </a:cubicBezTo>
                  <a:cubicBezTo>
                    <a:pt x="15992" y="9155"/>
                    <a:pt x="16017" y="9133"/>
                    <a:pt x="16042" y="9113"/>
                  </a:cubicBezTo>
                  <a:cubicBezTo>
                    <a:pt x="16195" y="8985"/>
                    <a:pt x="16347" y="8859"/>
                    <a:pt x="16493" y="8735"/>
                  </a:cubicBezTo>
                  <a:close/>
                  <a:moveTo>
                    <a:pt x="20338" y="12438"/>
                  </a:moveTo>
                  <a:cubicBezTo>
                    <a:pt x="20470" y="12438"/>
                    <a:pt x="20599" y="12441"/>
                    <a:pt x="20725" y="12453"/>
                  </a:cubicBezTo>
                  <a:lnTo>
                    <a:pt x="20725" y="12453"/>
                  </a:lnTo>
                  <a:cubicBezTo>
                    <a:pt x="20847" y="12581"/>
                    <a:pt x="20975" y="12711"/>
                    <a:pt x="21097" y="12840"/>
                  </a:cubicBezTo>
                  <a:cubicBezTo>
                    <a:pt x="20874" y="12755"/>
                    <a:pt x="20645" y="12685"/>
                    <a:pt x="20416" y="12625"/>
                  </a:cubicBezTo>
                  <a:lnTo>
                    <a:pt x="20416" y="12625"/>
                  </a:lnTo>
                  <a:lnTo>
                    <a:pt x="20338" y="12438"/>
                  </a:lnTo>
                  <a:close/>
                  <a:moveTo>
                    <a:pt x="8581" y="12480"/>
                  </a:moveTo>
                  <a:cubicBezTo>
                    <a:pt x="9121" y="12546"/>
                    <a:pt x="9662" y="12612"/>
                    <a:pt x="10205" y="12678"/>
                  </a:cubicBezTo>
                  <a:cubicBezTo>
                    <a:pt x="10124" y="12739"/>
                    <a:pt x="10040" y="12799"/>
                    <a:pt x="9960" y="12858"/>
                  </a:cubicBezTo>
                  <a:cubicBezTo>
                    <a:pt x="9500" y="12789"/>
                    <a:pt x="9050" y="12679"/>
                    <a:pt x="8611" y="12517"/>
                  </a:cubicBezTo>
                  <a:cubicBezTo>
                    <a:pt x="8600" y="12504"/>
                    <a:pt x="8591" y="12491"/>
                    <a:pt x="8581" y="12480"/>
                  </a:cubicBezTo>
                  <a:close/>
                  <a:moveTo>
                    <a:pt x="29343" y="12389"/>
                  </a:moveTo>
                  <a:cubicBezTo>
                    <a:pt x="29628" y="12424"/>
                    <a:pt x="29910" y="12455"/>
                    <a:pt x="30193" y="12490"/>
                  </a:cubicBezTo>
                  <a:cubicBezTo>
                    <a:pt x="29864" y="12582"/>
                    <a:pt x="29536" y="12669"/>
                    <a:pt x="29204" y="12755"/>
                  </a:cubicBezTo>
                  <a:lnTo>
                    <a:pt x="29202" y="12755"/>
                  </a:lnTo>
                  <a:cubicBezTo>
                    <a:pt x="29146" y="12771"/>
                    <a:pt x="29089" y="12785"/>
                    <a:pt x="29032" y="12798"/>
                  </a:cubicBezTo>
                  <a:lnTo>
                    <a:pt x="29030" y="12798"/>
                  </a:lnTo>
                  <a:cubicBezTo>
                    <a:pt x="28944" y="12821"/>
                    <a:pt x="28863" y="12845"/>
                    <a:pt x="28777" y="12864"/>
                  </a:cubicBezTo>
                  <a:cubicBezTo>
                    <a:pt x="28749" y="12870"/>
                    <a:pt x="28724" y="12874"/>
                    <a:pt x="28698" y="12878"/>
                  </a:cubicBezTo>
                  <a:cubicBezTo>
                    <a:pt x="28342" y="12829"/>
                    <a:pt x="27987" y="12783"/>
                    <a:pt x="27633" y="12737"/>
                  </a:cubicBezTo>
                  <a:lnTo>
                    <a:pt x="27633" y="12737"/>
                  </a:lnTo>
                  <a:cubicBezTo>
                    <a:pt x="27623" y="12734"/>
                    <a:pt x="27613" y="12730"/>
                    <a:pt x="27603" y="12726"/>
                  </a:cubicBezTo>
                  <a:cubicBezTo>
                    <a:pt x="27602" y="12726"/>
                    <a:pt x="27602" y="12726"/>
                    <a:pt x="27601" y="12726"/>
                  </a:cubicBezTo>
                  <a:lnTo>
                    <a:pt x="27601" y="12726"/>
                  </a:lnTo>
                  <a:cubicBezTo>
                    <a:pt x="27870" y="12686"/>
                    <a:pt x="28138" y="12640"/>
                    <a:pt x="28407" y="12589"/>
                  </a:cubicBezTo>
                  <a:lnTo>
                    <a:pt x="28408" y="12589"/>
                  </a:lnTo>
                  <a:cubicBezTo>
                    <a:pt x="28470" y="12580"/>
                    <a:pt x="28530" y="12567"/>
                    <a:pt x="28590" y="12553"/>
                  </a:cubicBezTo>
                  <a:cubicBezTo>
                    <a:pt x="28841" y="12504"/>
                    <a:pt x="29093" y="12448"/>
                    <a:pt x="29343" y="12389"/>
                  </a:cubicBezTo>
                  <a:close/>
                  <a:moveTo>
                    <a:pt x="11311" y="12813"/>
                  </a:moveTo>
                  <a:lnTo>
                    <a:pt x="11311" y="12813"/>
                  </a:lnTo>
                  <a:cubicBezTo>
                    <a:pt x="11343" y="12818"/>
                    <a:pt x="11374" y="12820"/>
                    <a:pt x="11406" y="12825"/>
                  </a:cubicBezTo>
                  <a:cubicBezTo>
                    <a:pt x="11396" y="12831"/>
                    <a:pt x="11387" y="12837"/>
                    <a:pt x="11378" y="12844"/>
                  </a:cubicBezTo>
                  <a:lnTo>
                    <a:pt x="11378" y="12844"/>
                  </a:lnTo>
                  <a:cubicBezTo>
                    <a:pt x="11318" y="12881"/>
                    <a:pt x="11261" y="12919"/>
                    <a:pt x="11202" y="12957"/>
                  </a:cubicBezTo>
                  <a:cubicBezTo>
                    <a:pt x="11199" y="12960"/>
                    <a:pt x="11198" y="12961"/>
                    <a:pt x="11197" y="12963"/>
                  </a:cubicBezTo>
                  <a:cubicBezTo>
                    <a:pt x="11164" y="12961"/>
                    <a:pt x="11131" y="12960"/>
                    <a:pt x="11099" y="12960"/>
                  </a:cubicBezTo>
                  <a:cubicBezTo>
                    <a:pt x="11115" y="12948"/>
                    <a:pt x="11129" y="12938"/>
                    <a:pt x="11146" y="12927"/>
                  </a:cubicBezTo>
                  <a:cubicBezTo>
                    <a:pt x="11199" y="12890"/>
                    <a:pt x="11254" y="12853"/>
                    <a:pt x="11311" y="12813"/>
                  </a:cubicBezTo>
                  <a:close/>
                  <a:moveTo>
                    <a:pt x="19486" y="12838"/>
                  </a:moveTo>
                  <a:lnTo>
                    <a:pt x="19486" y="12838"/>
                  </a:lnTo>
                  <a:cubicBezTo>
                    <a:pt x="19486" y="12838"/>
                    <a:pt x="19486" y="12838"/>
                    <a:pt x="19486" y="12838"/>
                  </a:cubicBezTo>
                  <a:lnTo>
                    <a:pt x="19486" y="12838"/>
                  </a:lnTo>
                  <a:cubicBezTo>
                    <a:pt x="19551" y="12867"/>
                    <a:pt x="19620" y="12893"/>
                    <a:pt x="19686" y="12918"/>
                  </a:cubicBezTo>
                  <a:cubicBezTo>
                    <a:pt x="19693" y="12926"/>
                    <a:pt x="19697" y="12931"/>
                    <a:pt x="19701" y="12936"/>
                  </a:cubicBezTo>
                  <a:cubicBezTo>
                    <a:pt x="19707" y="12940"/>
                    <a:pt x="19712" y="12944"/>
                    <a:pt x="19717" y="12949"/>
                  </a:cubicBezTo>
                  <a:lnTo>
                    <a:pt x="19717" y="12949"/>
                  </a:lnTo>
                  <a:lnTo>
                    <a:pt x="19730" y="12963"/>
                  </a:lnTo>
                  <a:cubicBezTo>
                    <a:pt x="19707" y="12950"/>
                    <a:pt x="19681" y="12938"/>
                    <a:pt x="19656" y="12924"/>
                  </a:cubicBezTo>
                  <a:cubicBezTo>
                    <a:pt x="19654" y="12924"/>
                    <a:pt x="19654" y="12921"/>
                    <a:pt x="19651" y="12921"/>
                  </a:cubicBezTo>
                  <a:cubicBezTo>
                    <a:pt x="19598" y="12895"/>
                    <a:pt x="19544" y="12867"/>
                    <a:pt x="19486" y="12838"/>
                  </a:cubicBezTo>
                  <a:close/>
                  <a:moveTo>
                    <a:pt x="25810" y="12948"/>
                  </a:moveTo>
                  <a:lnTo>
                    <a:pt x="25810" y="12948"/>
                  </a:lnTo>
                  <a:cubicBezTo>
                    <a:pt x="26303" y="12996"/>
                    <a:pt x="26797" y="13046"/>
                    <a:pt x="27290" y="13096"/>
                  </a:cubicBezTo>
                  <a:cubicBezTo>
                    <a:pt x="27028" y="13132"/>
                    <a:pt x="26767" y="13165"/>
                    <a:pt x="26505" y="13198"/>
                  </a:cubicBezTo>
                  <a:cubicBezTo>
                    <a:pt x="26274" y="13115"/>
                    <a:pt x="26041" y="13032"/>
                    <a:pt x="25810" y="12948"/>
                  </a:cubicBezTo>
                  <a:close/>
                  <a:moveTo>
                    <a:pt x="25654" y="13004"/>
                  </a:moveTo>
                  <a:cubicBezTo>
                    <a:pt x="25818" y="13077"/>
                    <a:pt x="26003" y="13155"/>
                    <a:pt x="26192" y="13235"/>
                  </a:cubicBezTo>
                  <a:cubicBezTo>
                    <a:pt x="26192" y="13235"/>
                    <a:pt x="26192" y="13235"/>
                    <a:pt x="26192" y="13235"/>
                  </a:cubicBezTo>
                  <a:lnTo>
                    <a:pt x="26192" y="13235"/>
                  </a:lnTo>
                  <a:cubicBezTo>
                    <a:pt x="26189" y="13235"/>
                    <a:pt x="26186" y="13236"/>
                    <a:pt x="26182" y="13236"/>
                  </a:cubicBezTo>
                  <a:lnTo>
                    <a:pt x="26182" y="13236"/>
                  </a:lnTo>
                  <a:cubicBezTo>
                    <a:pt x="26167" y="13237"/>
                    <a:pt x="26150" y="13240"/>
                    <a:pt x="26134" y="13242"/>
                  </a:cubicBezTo>
                  <a:lnTo>
                    <a:pt x="26134" y="13242"/>
                  </a:lnTo>
                  <a:cubicBezTo>
                    <a:pt x="26133" y="13242"/>
                    <a:pt x="26132" y="13242"/>
                    <a:pt x="26131" y="13242"/>
                  </a:cubicBezTo>
                  <a:cubicBezTo>
                    <a:pt x="26095" y="13248"/>
                    <a:pt x="26061" y="13249"/>
                    <a:pt x="26026" y="13255"/>
                  </a:cubicBezTo>
                  <a:lnTo>
                    <a:pt x="26026" y="13255"/>
                  </a:lnTo>
                  <a:cubicBezTo>
                    <a:pt x="25966" y="13212"/>
                    <a:pt x="25906" y="13169"/>
                    <a:pt x="25847" y="13129"/>
                  </a:cubicBezTo>
                  <a:cubicBezTo>
                    <a:pt x="25847" y="13128"/>
                    <a:pt x="25846" y="13128"/>
                    <a:pt x="25846" y="13128"/>
                  </a:cubicBezTo>
                  <a:cubicBezTo>
                    <a:pt x="25846" y="13128"/>
                    <a:pt x="25844" y="13126"/>
                    <a:pt x="25841" y="13126"/>
                  </a:cubicBezTo>
                  <a:cubicBezTo>
                    <a:pt x="25781" y="13085"/>
                    <a:pt x="25718" y="13043"/>
                    <a:pt x="25654" y="13004"/>
                  </a:cubicBezTo>
                  <a:close/>
                  <a:moveTo>
                    <a:pt x="31554" y="13083"/>
                  </a:moveTo>
                  <a:lnTo>
                    <a:pt x="31554" y="13083"/>
                  </a:lnTo>
                  <a:cubicBezTo>
                    <a:pt x="31503" y="13149"/>
                    <a:pt x="31447" y="13216"/>
                    <a:pt x="31394" y="13281"/>
                  </a:cubicBezTo>
                  <a:cubicBezTo>
                    <a:pt x="31044" y="13228"/>
                    <a:pt x="30694" y="13171"/>
                    <a:pt x="30346" y="13118"/>
                  </a:cubicBezTo>
                  <a:cubicBezTo>
                    <a:pt x="30749" y="13118"/>
                    <a:pt x="31151" y="13103"/>
                    <a:pt x="31554" y="13083"/>
                  </a:cubicBezTo>
                  <a:close/>
                  <a:moveTo>
                    <a:pt x="9437" y="13244"/>
                  </a:moveTo>
                  <a:cubicBezTo>
                    <a:pt x="9415" y="13261"/>
                    <a:pt x="9394" y="13277"/>
                    <a:pt x="9372" y="13294"/>
                  </a:cubicBezTo>
                  <a:cubicBezTo>
                    <a:pt x="9338" y="13282"/>
                    <a:pt x="9303" y="13275"/>
                    <a:pt x="9267" y="13265"/>
                  </a:cubicBezTo>
                  <a:cubicBezTo>
                    <a:pt x="9326" y="13258"/>
                    <a:pt x="9381" y="13251"/>
                    <a:pt x="9437" y="13244"/>
                  </a:cubicBezTo>
                  <a:close/>
                  <a:moveTo>
                    <a:pt x="31632" y="13280"/>
                  </a:moveTo>
                  <a:cubicBezTo>
                    <a:pt x="31630" y="13292"/>
                    <a:pt x="31629" y="13305"/>
                    <a:pt x="31627" y="13320"/>
                  </a:cubicBezTo>
                  <a:cubicBezTo>
                    <a:pt x="31620" y="13320"/>
                    <a:pt x="31610" y="13318"/>
                    <a:pt x="31603" y="13315"/>
                  </a:cubicBezTo>
                  <a:cubicBezTo>
                    <a:pt x="31613" y="13305"/>
                    <a:pt x="31623" y="13292"/>
                    <a:pt x="31632" y="13280"/>
                  </a:cubicBezTo>
                  <a:close/>
                  <a:moveTo>
                    <a:pt x="24186" y="12788"/>
                  </a:moveTo>
                  <a:lnTo>
                    <a:pt x="24186" y="12788"/>
                  </a:lnTo>
                  <a:cubicBezTo>
                    <a:pt x="24490" y="12818"/>
                    <a:pt x="24792" y="12848"/>
                    <a:pt x="25093" y="12877"/>
                  </a:cubicBezTo>
                  <a:lnTo>
                    <a:pt x="25095" y="12877"/>
                  </a:lnTo>
                  <a:cubicBezTo>
                    <a:pt x="25175" y="12884"/>
                    <a:pt x="25257" y="12893"/>
                    <a:pt x="25337" y="12900"/>
                  </a:cubicBezTo>
                  <a:cubicBezTo>
                    <a:pt x="25353" y="12921"/>
                    <a:pt x="25368" y="12946"/>
                    <a:pt x="25386" y="12967"/>
                  </a:cubicBezTo>
                  <a:cubicBezTo>
                    <a:pt x="25463" y="13082"/>
                    <a:pt x="25543" y="13192"/>
                    <a:pt x="25622" y="13304"/>
                  </a:cubicBezTo>
                  <a:cubicBezTo>
                    <a:pt x="25496" y="13318"/>
                    <a:pt x="25368" y="13334"/>
                    <a:pt x="25242" y="13348"/>
                  </a:cubicBezTo>
                  <a:cubicBezTo>
                    <a:pt x="24890" y="13162"/>
                    <a:pt x="24537" y="12974"/>
                    <a:pt x="24186" y="12788"/>
                  </a:cubicBezTo>
                  <a:close/>
                  <a:moveTo>
                    <a:pt x="31756" y="13122"/>
                  </a:moveTo>
                  <a:cubicBezTo>
                    <a:pt x="31774" y="13199"/>
                    <a:pt x="31794" y="13272"/>
                    <a:pt x="31814" y="13350"/>
                  </a:cubicBezTo>
                  <a:cubicBezTo>
                    <a:pt x="31792" y="13347"/>
                    <a:pt x="31768" y="13343"/>
                    <a:pt x="31749" y="13340"/>
                  </a:cubicBezTo>
                  <a:cubicBezTo>
                    <a:pt x="31743" y="13277"/>
                    <a:pt x="31738" y="13214"/>
                    <a:pt x="31733" y="13151"/>
                  </a:cubicBezTo>
                  <a:cubicBezTo>
                    <a:pt x="31741" y="13142"/>
                    <a:pt x="31748" y="13132"/>
                    <a:pt x="31756" y="13122"/>
                  </a:cubicBezTo>
                  <a:close/>
                  <a:moveTo>
                    <a:pt x="8734" y="12885"/>
                  </a:moveTo>
                  <a:lnTo>
                    <a:pt x="8734" y="12885"/>
                  </a:lnTo>
                  <a:cubicBezTo>
                    <a:pt x="8856" y="13042"/>
                    <a:pt x="8972" y="13201"/>
                    <a:pt x="9093" y="13358"/>
                  </a:cubicBezTo>
                  <a:lnTo>
                    <a:pt x="9021" y="13351"/>
                  </a:lnTo>
                  <a:cubicBezTo>
                    <a:pt x="8928" y="13196"/>
                    <a:pt x="8832" y="13042"/>
                    <a:pt x="8734" y="12885"/>
                  </a:cubicBezTo>
                  <a:close/>
                  <a:moveTo>
                    <a:pt x="32004" y="13060"/>
                  </a:moveTo>
                  <a:cubicBezTo>
                    <a:pt x="32007" y="13067"/>
                    <a:pt x="32009" y="13076"/>
                    <a:pt x="32011" y="13083"/>
                  </a:cubicBezTo>
                  <a:lnTo>
                    <a:pt x="32011" y="13085"/>
                  </a:lnTo>
                  <a:cubicBezTo>
                    <a:pt x="32033" y="13189"/>
                    <a:pt x="32056" y="13290"/>
                    <a:pt x="32083" y="13393"/>
                  </a:cubicBezTo>
                  <a:cubicBezTo>
                    <a:pt x="32037" y="13386"/>
                    <a:pt x="31990" y="13378"/>
                    <a:pt x="31946" y="13371"/>
                  </a:cubicBezTo>
                  <a:cubicBezTo>
                    <a:pt x="31917" y="13271"/>
                    <a:pt x="31888" y="13169"/>
                    <a:pt x="31858" y="13069"/>
                  </a:cubicBezTo>
                  <a:cubicBezTo>
                    <a:pt x="31894" y="13067"/>
                    <a:pt x="31931" y="13065"/>
                    <a:pt x="31967" y="13062"/>
                  </a:cubicBezTo>
                  <a:cubicBezTo>
                    <a:pt x="31980" y="13062"/>
                    <a:pt x="31991" y="13062"/>
                    <a:pt x="32004" y="13060"/>
                  </a:cubicBezTo>
                  <a:close/>
                  <a:moveTo>
                    <a:pt x="9058" y="13416"/>
                  </a:moveTo>
                  <a:lnTo>
                    <a:pt x="9058" y="13416"/>
                  </a:lnTo>
                  <a:cubicBezTo>
                    <a:pt x="9080" y="13437"/>
                    <a:pt x="9100" y="13457"/>
                    <a:pt x="9120" y="13479"/>
                  </a:cubicBezTo>
                  <a:cubicBezTo>
                    <a:pt x="9113" y="13483"/>
                    <a:pt x="9107" y="13486"/>
                    <a:pt x="9101" y="13492"/>
                  </a:cubicBezTo>
                  <a:lnTo>
                    <a:pt x="9058" y="13416"/>
                  </a:lnTo>
                  <a:close/>
                  <a:moveTo>
                    <a:pt x="32648" y="13006"/>
                  </a:moveTo>
                  <a:cubicBezTo>
                    <a:pt x="32661" y="13085"/>
                    <a:pt x="32671" y="13168"/>
                    <a:pt x="32685" y="13247"/>
                  </a:cubicBezTo>
                  <a:cubicBezTo>
                    <a:pt x="32695" y="13280"/>
                    <a:pt x="32701" y="13311"/>
                    <a:pt x="32707" y="13347"/>
                  </a:cubicBezTo>
                  <a:cubicBezTo>
                    <a:pt x="32714" y="13383"/>
                    <a:pt x="32721" y="13416"/>
                    <a:pt x="32728" y="13452"/>
                  </a:cubicBezTo>
                  <a:cubicBezTo>
                    <a:pt x="32732" y="13469"/>
                    <a:pt x="32735" y="13483"/>
                    <a:pt x="32738" y="13499"/>
                  </a:cubicBezTo>
                  <a:lnTo>
                    <a:pt x="32377" y="13440"/>
                  </a:lnTo>
                  <a:cubicBezTo>
                    <a:pt x="32354" y="13373"/>
                    <a:pt x="32327" y="13304"/>
                    <a:pt x="32302" y="13237"/>
                  </a:cubicBezTo>
                  <a:cubicBezTo>
                    <a:pt x="32287" y="13198"/>
                    <a:pt x="32271" y="13158"/>
                    <a:pt x="32255" y="13118"/>
                  </a:cubicBezTo>
                  <a:cubicBezTo>
                    <a:pt x="32246" y="13092"/>
                    <a:pt x="32235" y="13067"/>
                    <a:pt x="32226" y="13042"/>
                  </a:cubicBezTo>
                  <a:cubicBezTo>
                    <a:pt x="32367" y="13032"/>
                    <a:pt x="32506" y="13019"/>
                    <a:pt x="32648" y="13006"/>
                  </a:cubicBezTo>
                  <a:close/>
                  <a:moveTo>
                    <a:pt x="30021" y="13364"/>
                  </a:moveTo>
                  <a:lnTo>
                    <a:pt x="30021" y="13364"/>
                  </a:lnTo>
                  <a:cubicBezTo>
                    <a:pt x="30310" y="13394"/>
                    <a:pt x="30598" y="13423"/>
                    <a:pt x="30886" y="13450"/>
                  </a:cubicBezTo>
                  <a:cubicBezTo>
                    <a:pt x="30990" y="13462"/>
                    <a:pt x="31088" y="13472"/>
                    <a:pt x="31190" y="13480"/>
                  </a:cubicBezTo>
                  <a:lnTo>
                    <a:pt x="31023" y="13507"/>
                  </a:lnTo>
                  <a:lnTo>
                    <a:pt x="31021" y="13507"/>
                  </a:lnTo>
                  <a:cubicBezTo>
                    <a:pt x="30894" y="13527"/>
                    <a:pt x="30769" y="13548"/>
                    <a:pt x="30641" y="13566"/>
                  </a:cubicBezTo>
                  <a:cubicBezTo>
                    <a:pt x="30435" y="13499"/>
                    <a:pt x="30231" y="13429"/>
                    <a:pt x="30021" y="13364"/>
                  </a:cubicBezTo>
                  <a:close/>
                  <a:moveTo>
                    <a:pt x="33420" y="12921"/>
                  </a:moveTo>
                  <a:cubicBezTo>
                    <a:pt x="33512" y="13161"/>
                    <a:pt x="33602" y="13406"/>
                    <a:pt x="33693" y="13656"/>
                  </a:cubicBezTo>
                  <a:cubicBezTo>
                    <a:pt x="33538" y="13631"/>
                    <a:pt x="33383" y="13606"/>
                    <a:pt x="33227" y="13579"/>
                  </a:cubicBezTo>
                  <a:cubicBezTo>
                    <a:pt x="33187" y="13572"/>
                    <a:pt x="33148" y="13566"/>
                    <a:pt x="33108" y="13559"/>
                  </a:cubicBezTo>
                  <a:cubicBezTo>
                    <a:pt x="33105" y="13549"/>
                    <a:pt x="33101" y="13536"/>
                    <a:pt x="33099" y="13523"/>
                  </a:cubicBezTo>
                  <a:cubicBezTo>
                    <a:pt x="33048" y="13337"/>
                    <a:pt x="32999" y="13153"/>
                    <a:pt x="32960" y="12977"/>
                  </a:cubicBezTo>
                  <a:cubicBezTo>
                    <a:pt x="33112" y="12961"/>
                    <a:pt x="33266" y="12941"/>
                    <a:pt x="33420" y="12921"/>
                  </a:cubicBezTo>
                  <a:close/>
                  <a:moveTo>
                    <a:pt x="9158" y="13520"/>
                  </a:moveTo>
                  <a:cubicBezTo>
                    <a:pt x="9200" y="13562"/>
                    <a:pt x="9240" y="13601"/>
                    <a:pt x="9279" y="13642"/>
                  </a:cubicBezTo>
                  <a:lnTo>
                    <a:pt x="9193" y="13658"/>
                  </a:lnTo>
                  <a:cubicBezTo>
                    <a:pt x="9169" y="13612"/>
                    <a:pt x="9143" y="13565"/>
                    <a:pt x="9115" y="13520"/>
                  </a:cubicBezTo>
                  <a:close/>
                  <a:moveTo>
                    <a:pt x="25361" y="13413"/>
                  </a:moveTo>
                  <a:lnTo>
                    <a:pt x="25361" y="13413"/>
                  </a:lnTo>
                  <a:cubicBezTo>
                    <a:pt x="25482" y="13431"/>
                    <a:pt x="25601" y="13441"/>
                    <a:pt x="25722" y="13449"/>
                  </a:cubicBezTo>
                  <a:cubicBezTo>
                    <a:pt x="25781" y="13529"/>
                    <a:pt x="25840" y="13613"/>
                    <a:pt x="25899" y="13698"/>
                  </a:cubicBezTo>
                  <a:cubicBezTo>
                    <a:pt x="25720" y="13605"/>
                    <a:pt x="25543" y="13507"/>
                    <a:pt x="25361" y="13413"/>
                  </a:cubicBezTo>
                  <a:close/>
                  <a:moveTo>
                    <a:pt x="31216" y="13500"/>
                  </a:moveTo>
                  <a:lnTo>
                    <a:pt x="31216" y="13500"/>
                  </a:lnTo>
                  <a:cubicBezTo>
                    <a:pt x="31199" y="13523"/>
                    <a:pt x="31179" y="13545"/>
                    <a:pt x="31160" y="13569"/>
                  </a:cubicBezTo>
                  <a:cubicBezTo>
                    <a:pt x="31123" y="13615"/>
                    <a:pt x="31084" y="13659"/>
                    <a:pt x="31047" y="13705"/>
                  </a:cubicBezTo>
                  <a:cubicBezTo>
                    <a:pt x="30978" y="13681"/>
                    <a:pt x="30909" y="13655"/>
                    <a:pt x="30840" y="13631"/>
                  </a:cubicBezTo>
                  <a:lnTo>
                    <a:pt x="31100" y="13542"/>
                  </a:lnTo>
                  <a:lnTo>
                    <a:pt x="31216" y="13500"/>
                  </a:lnTo>
                  <a:close/>
                  <a:moveTo>
                    <a:pt x="8667" y="12911"/>
                  </a:moveTo>
                  <a:cubicBezTo>
                    <a:pt x="8764" y="13192"/>
                    <a:pt x="8846" y="13457"/>
                    <a:pt x="8918" y="13709"/>
                  </a:cubicBezTo>
                  <a:cubicBezTo>
                    <a:pt x="8911" y="13712"/>
                    <a:pt x="8903" y="13714"/>
                    <a:pt x="8896" y="13714"/>
                  </a:cubicBezTo>
                  <a:cubicBezTo>
                    <a:pt x="8872" y="13720"/>
                    <a:pt x="8846" y="13722"/>
                    <a:pt x="8822" y="13728"/>
                  </a:cubicBezTo>
                  <a:cubicBezTo>
                    <a:pt x="8760" y="13738"/>
                    <a:pt x="8698" y="13751"/>
                    <a:pt x="8635" y="13764"/>
                  </a:cubicBezTo>
                  <a:cubicBezTo>
                    <a:pt x="8638" y="13714"/>
                    <a:pt x="8641" y="13659"/>
                    <a:pt x="8643" y="13606"/>
                  </a:cubicBezTo>
                  <a:cubicBezTo>
                    <a:pt x="8645" y="13586"/>
                    <a:pt x="8645" y="13569"/>
                    <a:pt x="8645" y="13549"/>
                  </a:cubicBezTo>
                  <a:cubicBezTo>
                    <a:pt x="8654" y="13351"/>
                    <a:pt x="8661" y="13140"/>
                    <a:pt x="8667" y="12911"/>
                  </a:cubicBezTo>
                  <a:close/>
                  <a:moveTo>
                    <a:pt x="27543" y="13304"/>
                  </a:moveTo>
                  <a:cubicBezTo>
                    <a:pt x="27720" y="13462"/>
                    <a:pt x="27897" y="13621"/>
                    <a:pt x="28077" y="13777"/>
                  </a:cubicBezTo>
                  <a:cubicBezTo>
                    <a:pt x="27712" y="13638"/>
                    <a:pt x="27343" y="13500"/>
                    <a:pt x="26976" y="13368"/>
                  </a:cubicBezTo>
                  <a:cubicBezTo>
                    <a:pt x="27166" y="13347"/>
                    <a:pt x="27353" y="13325"/>
                    <a:pt x="27543" y="13304"/>
                  </a:cubicBezTo>
                  <a:close/>
                  <a:moveTo>
                    <a:pt x="21212" y="12496"/>
                  </a:moveTo>
                  <a:cubicBezTo>
                    <a:pt x="21351" y="12510"/>
                    <a:pt x="21492" y="12524"/>
                    <a:pt x="21633" y="12539"/>
                  </a:cubicBezTo>
                  <a:cubicBezTo>
                    <a:pt x="21977" y="12891"/>
                    <a:pt x="22316" y="13212"/>
                    <a:pt x="22652" y="13507"/>
                  </a:cubicBezTo>
                  <a:cubicBezTo>
                    <a:pt x="22655" y="13508"/>
                    <a:pt x="22658" y="13508"/>
                    <a:pt x="22660" y="13509"/>
                  </a:cubicBezTo>
                  <a:lnTo>
                    <a:pt x="22660" y="13509"/>
                  </a:lnTo>
                  <a:cubicBezTo>
                    <a:pt x="22709" y="13552"/>
                    <a:pt x="22757" y="13594"/>
                    <a:pt x="22806" y="13635"/>
                  </a:cubicBezTo>
                  <a:cubicBezTo>
                    <a:pt x="22872" y="13692"/>
                    <a:pt x="22936" y="13749"/>
                    <a:pt x="23002" y="13804"/>
                  </a:cubicBezTo>
                  <a:lnTo>
                    <a:pt x="23002" y="13804"/>
                  </a:lnTo>
                  <a:cubicBezTo>
                    <a:pt x="22898" y="13736"/>
                    <a:pt x="22792" y="13670"/>
                    <a:pt x="22685" y="13606"/>
                  </a:cubicBezTo>
                  <a:cubicBezTo>
                    <a:pt x="22685" y="13606"/>
                    <a:pt x="22683" y="13606"/>
                    <a:pt x="22683" y="13605"/>
                  </a:cubicBezTo>
                  <a:cubicBezTo>
                    <a:pt x="22599" y="13552"/>
                    <a:pt x="22513" y="13502"/>
                    <a:pt x="22425" y="13454"/>
                  </a:cubicBezTo>
                  <a:lnTo>
                    <a:pt x="22423" y="13454"/>
                  </a:lnTo>
                  <a:cubicBezTo>
                    <a:pt x="22419" y="13453"/>
                    <a:pt x="22415" y="13452"/>
                    <a:pt x="22412" y="13451"/>
                  </a:cubicBezTo>
                  <a:lnTo>
                    <a:pt x="22412" y="13451"/>
                  </a:lnTo>
                  <a:cubicBezTo>
                    <a:pt x="22410" y="13450"/>
                    <a:pt x="22409" y="13449"/>
                    <a:pt x="22407" y="13449"/>
                  </a:cubicBezTo>
                  <a:cubicBezTo>
                    <a:pt x="22021" y="13137"/>
                    <a:pt x="21625" y="12822"/>
                    <a:pt x="21212" y="12496"/>
                  </a:cubicBezTo>
                  <a:close/>
                  <a:moveTo>
                    <a:pt x="28417" y="13208"/>
                  </a:moveTo>
                  <a:cubicBezTo>
                    <a:pt x="28476" y="13212"/>
                    <a:pt x="28536" y="13218"/>
                    <a:pt x="28599" y="13225"/>
                  </a:cubicBezTo>
                  <a:cubicBezTo>
                    <a:pt x="28652" y="13229"/>
                    <a:pt x="28706" y="13235"/>
                    <a:pt x="28762" y="13241"/>
                  </a:cubicBezTo>
                  <a:cubicBezTo>
                    <a:pt x="29056" y="13377"/>
                    <a:pt x="29363" y="13499"/>
                    <a:pt x="29671" y="13621"/>
                  </a:cubicBezTo>
                  <a:cubicBezTo>
                    <a:pt x="29672" y="13621"/>
                    <a:pt x="29672" y="13622"/>
                    <a:pt x="29674" y="13622"/>
                  </a:cubicBezTo>
                  <a:cubicBezTo>
                    <a:pt x="29675" y="13622"/>
                    <a:pt x="29675" y="13623"/>
                    <a:pt x="29678" y="13623"/>
                  </a:cubicBezTo>
                  <a:cubicBezTo>
                    <a:pt x="29733" y="13646"/>
                    <a:pt x="29790" y="13669"/>
                    <a:pt x="29847" y="13691"/>
                  </a:cubicBezTo>
                  <a:cubicBezTo>
                    <a:pt x="29844" y="13691"/>
                    <a:pt x="29841" y="13692"/>
                    <a:pt x="29838" y="13692"/>
                  </a:cubicBezTo>
                  <a:lnTo>
                    <a:pt x="29838" y="13692"/>
                  </a:lnTo>
                  <a:cubicBezTo>
                    <a:pt x="29833" y="13690"/>
                    <a:pt x="29828" y="13688"/>
                    <a:pt x="29823" y="13685"/>
                  </a:cubicBezTo>
                  <a:lnTo>
                    <a:pt x="29820" y="13685"/>
                  </a:lnTo>
                  <a:cubicBezTo>
                    <a:pt x="29774" y="13692"/>
                    <a:pt x="29725" y="13701"/>
                    <a:pt x="29680" y="13708"/>
                  </a:cubicBezTo>
                  <a:lnTo>
                    <a:pt x="29677" y="13708"/>
                  </a:lnTo>
                  <a:cubicBezTo>
                    <a:pt x="29465" y="13742"/>
                    <a:pt x="29250" y="13774"/>
                    <a:pt x="29035" y="13808"/>
                  </a:cubicBezTo>
                  <a:cubicBezTo>
                    <a:pt x="28760" y="13601"/>
                    <a:pt x="28477" y="13406"/>
                    <a:pt x="28178" y="13234"/>
                  </a:cubicBezTo>
                  <a:lnTo>
                    <a:pt x="28178" y="13234"/>
                  </a:lnTo>
                  <a:cubicBezTo>
                    <a:pt x="28256" y="13225"/>
                    <a:pt x="28336" y="13215"/>
                    <a:pt x="28417" y="13208"/>
                  </a:cubicBezTo>
                  <a:close/>
                  <a:moveTo>
                    <a:pt x="21999" y="12576"/>
                  </a:moveTo>
                  <a:cubicBezTo>
                    <a:pt x="22228" y="12597"/>
                    <a:pt x="22456" y="12619"/>
                    <a:pt x="22684" y="12642"/>
                  </a:cubicBezTo>
                  <a:cubicBezTo>
                    <a:pt x="23047" y="12960"/>
                    <a:pt x="23360" y="13325"/>
                    <a:pt x="23647" y="13715"/>
                  </a:cubicBezTo>
                  <a:cubicBezTo>
                    <a:pt x="23648" y="13716"/>
                    <a:pt x="23650" y="13716"/>
                    <a:pt x="23651" y="13716"/>
                  </a:cubicBezTo>
                  <a:lnTo>
                    <a:pt x="23651" y="13716"/>
                  </a:lnTo>
                  <a:cubicBezTo>
                    <a:pt x="23674" y="13748"/>
                    <a:pt x="23696" y="13778"/>
                    <a:pt x="23721" y="13810"/>
                  </a:cubicBezTo>
                  <a:lnTo>
                    <a:pt x="23721" y="13810"/>
                  </a:lnTo>
                  <a:cubicBezTo>
                    <a:pt x="23673" y="13771"/>
                    <a:pt x="23623" y="13733"/>
                    <a:pt x="23575" y="13694"/>
                  </a:cubicBezTo>
                  <a:cubicBezTo>
                    <a:pt x="23573" y="13693"/>
                    <a:pt x="23571" y="13693"/>
                    <a:pt x="23569" y="13692"/>
                  </a:cubicBezTo>
                  <a:lnTo>
                    <a:pt x="23569" y="13692"/>
                  </a:lnTo>
                  <a:cubicBezTo>
                    <a:pt x="23081" y="13302"/>
                    <a:pt x="22565" y="12929"/>
                    <a:pt x="21999" y="12576"/>
                  </a:cubicBezTo>
                  <a:close/>
                  <a:moveTo>
                    <a:pt x="31445" y="13507"/>
                  </a:moveTo>
                  <a:cubicBezTo>
                    <a:pt x="31500" y="13513"/>
                    <a:pt x="31553" y="13516"/>
                    <a:pt x="31606" y="13523"/>
                  </a:cubicBezTo>
                  <a:cubicBezTo>
                    <a:pt x="31600" y="13569"/>
                    <a:pt x="31599" y="13613"/>
                    <a:pt x="31596" y="13658"/>
                  </a:cubicBezTo>
                  <a:cubicBezTo>
                    <a:pt x="31590" y="13692"/>
                    <a:pt x="31589" y="13727"/>
                    <a:pt x="31587" y="13764"/>
                  </a:cubicBezTo>
                  <a:cubicBezTo>
                    <a:pt x="31584" y="13808"/>
                    <a:pt x="31581" y="13851"/>
                    <a:pt x="31580" y="13896"/>
                  </a:cubicBezTo>
                  <a:cubicBezTo>
                    <a:pt x="31464" y="13853"/>
                    <a:pt x="31344" y="13813"/>
                    <a:pt x="31227" y="13770"/>
                  </a:cubicBezTo>
                  <a:cubicBezTo>
                    <a:pt x="31263" y="13728"/>
                    <a:pt x="31298" y="13687"/>
                    <a:pt x="31334" y="13645"/>
                  </a:cubicBezTo>
                  <a:cubicBezTo>
                    <a:pt x="31355" y="13619"/>
                    <a:pt x="31378" y="13592"/>
                    <a:pt x="31399" y="13565"/>
                  </a:cubicBezTo>
                  <a:cubicBezTo>
                    <a:pt x="31414" y="13545"/>
                    <a:pt x="31430" y="13527"/>
                    <a:pt x="31445" y="13507"/>
                  </a:cubicBezTo>
                  <a:close/>
                  <a:moveTo>
                    <a:pt x="31761" y="13536"/>
                  </a:moveTo>
                  <a:cubicBezTo>
                    <a:pt x="31795" y="13542"/>
                    <a:pt x="31828" y="13543"/>
                    <a:pt x="31861" y="13548"/>
                  </a:cubicBezTo>
                  <a:cubicBezTo>
                    <a:pt x="31882" y="13641"/>
                    <a:pt x="31907" y="13731"/>
                    <a:pt x="31930" y="13824"/>
                  </a:cubicBezTo>
                  <a:lnTo>
                    <a:pt x="31961" y="13949"/>
                  </a:lnTo>
                  <a:cubicBezTo>
                    <a:pt x="31968" y="13982"/>
                    <a:pt x="31978" y="14015"/>
                    <a:pt x="31987" y="14049"/>
                  </a:cubicBezTo>
                  <a:cubicBezTo>
                    <a:pt x="31923" y="14025"/>
                    <a:pt x="31860" y="14000"/>
                    <a:pt x="31795" y="13977"/>
                  </a:cubicBezTo>
                  <a:cubicBezTo>
                    <a:pt x="31791" y="13939"/>
                    <a:pt x="31788" y="13900"/>
                    <a:pt x="31786" y="13860"/>
                  </a:cubicBezTo>
                  <a:cubicBezTo>
                    <a:pt x="31782" y="13823"/>
                    <a:pt x="31779" y="13784"/>
                    <a:pt x="31776" y="13745"/>
                  </a:cubicBezTo>
                  <a:lnTo>
                    <a:pt x="31776" y="13744"/>
                  </a:lnTo>
                  <a:cubicBezTo>
                    <a:pt x="31772" y="13674"/>
                    <a:pt x="31766" y="13606"/>
                    <a:pt x="31761" y="13536"/>
                  </a:cubicBezTo>
                  <a:close/>
                  <a:moveTo>
                    <a:pt x="11629" y="14081"/>
                  </a:moveTo>
                  <a:lnTo>
                    <a:pt x="11629" y="14081"/>
                  </a:lnTo>
                  <a:cubicBezTo>
                    <a:pt x="11678" y="14096"/>
                    <a:pt x="11723" y="14111"/>
                    <a:pt x="11767" y="14125"/>
                  </a:cubicBezTo>
                  <a:cubicBezTo>
                    <a:pt x="11737" y="14125"/>
                    <a:pt x="11708" y="14128"/>
                    <a:pt x="11680" y="14128"/>
                  </a:cubicBezTo>
                  <a:cubicBezTo>
                    <a:pt x="11662" y="14114"/>
                    <a:pt x="11648" y="14096"/>
                    <a:pt x="11629" y="14081"/>
                  </a:cubicBezTo>
                  <a:close/>
                  <a:moveTo>
                    <a:pt x="26605" y="13409"/>
                  </a:moveTo>
                  <a:cubicBezTo>
                    <a:pt x="26701" y="13450"/>
                    <a:pt x="26800" y="13490"/>
                    <a:pt x="26899" y="13530"/>
                  </a:cubicBezTo>
                  <a:cubicBezTo>
                    <a:pt x="26901" y="13530"/>
                    <a:pt x="26902" y="13532"/>
                    <a:pt x="26903" y="13532"/>
                  </a:cubicBezTo>
                  <a:cubicBezTo>
                    <a:pt x="27264" y="13682"/>
                    <a:pt x="27631" y="13836"/>
                    <a:pt x="27981" y="13981"/>
                  </a:cubicBezTo>
                  <a:lnTo>
                    <a:pt x="27981" y="13981"/>
                  </a:lnTo>
                  <a:cubicBezTo>
                    <a:pt x="27903" y="13993"/>
                    <a:pt x="27824" y="14006"/>
                    <a:pt x="27746" y="14016"/>
                  </a:cubicBezTo>
                  <a:cubicBezTo>
                    <a:pt x="27719" y="14022"/>
                    <a:pt x="27695" y="14025"/>
                    <a:pt x="27667" y="14029"/>
                  </a:cubicBezTo>
                  <a:cubicBezTo>
                    <a:pt x="27448" y="14065"/>
                    <a:pt x="27230" y="14096"/>
                    <a:pt x="27014" y="14131"/>
                  </a:cubicBezTo>
                  <a:lnTo>
                    <a:pt x="27014" y="14131"/>
                  </a:lnTo>
                  <a:cubicBezTo>
                    <a:pt x="27012" y="14129"/>
                    <a:pt x="27011" y="14127"/>
                    <a:pt x="27009" y="14126"/>
                  </a:cubicBezTo>
                  <a:lnTo>
                    <a:pt x="27009" y="14126"/>
                  </a:lnTo>
                  <a:cubicBezTo>
                    <a:pt x="26780" y="13877"/>
                    <a:pt x="26532" y="13648"/>
                    <a:pt x="26263" y="13437"/>
                  </a:cubicBezTo>
                  <a:lnTo>
                    <a:pt x="26263" y="13437"/>
                  </a:lnTo>
                  <a:cubicBezTo>
                    <a:pt x="26263" y="13437"/>
                    <a:pt x="26263" y="13437"/>
                    <a:pt x="26263" y="13437"/>
                  </a:cubicBezTo>
                  <a:cubicBezTo>
                    <a:pt x="26353" y="13430"/>
                    <a:pt x="26438" y="13423"/>
                    <a:pt x="26526" y="13416"/>
                  </a:cubicBezTo>
                  <a:lnTo>
                    <a:pt x="26528" y="13416"/>
                  </a:lnTo>
                  <a:cubicBezTo>
                    <a:pt x="26554" y="13413"/>
                    <a:pt x="26578" y="13411"/>
                    <a:pt x="26605" y="13409"/>
                  </a:cubicBezTo>
                  <a:close/>
                  <a:moveTo>
                    <a:pt x="10755" y="13933"/>
                  </a:moveTo>
                  <a:lnTo>
                    <a:pt x="10755" y="13933"/>
                  </a:lnTo>
                  <a:cubicBezTo>
                    <a:pt x="10818" y="14009"/>
                    <a:pt x="10880" y="14082"/>
                    <a:pt x="10947" y="14154"/>
                  </a:cubicBezTo>
                  <a:cubicBezTo>
                    <a:pt x="10941" y="14154"/>
                    <a:pt x="10940" y="14157"/>
                    <a:pt x="10934" y="14157"/>
                  </a:cubicBezTo>
                  <a:cubicBezTo>
                    <a:pt x="10876" y="14081"/>
                    <a:pt x="10814" y="14008"/>
                    <a:pt x="10755" y="13933"/>
                  </a:cubicBezTo>
                  <a:close/>
                  <a:moveTo>
                    <a:pt x="31997" y="13559"/>
                  </a:moveTo>
                  <a:cubicBezTo>
                    <a:pt x="32043" y="13565"/>
                    <a:pt x="32087" y="13569"/>
                    <a:pt x="32130" y="13572"/>
                  </a:cubicBezTo>
                  <a:cubicBezTo>
                    <a:pt x="32168" y="13712"/>
                    <a:pt x="32209" y="13851"/>
                    <a:pt x="32252" y="13993"/>
                  </a:cubicBezTo>
                  <a:cubicBezTo>
                    <a:pt x="32265" y="14036"/>
                    <a:pt x="32277" y="14079"/>
                    <a:pt x="32291" y="14122"/>
                  </a:cubicBezTo>
                  <a:cubicBezTo>
                    <a:pt x="32297" y="14138"/>
                    <a:pt x="32302" y="14154"/>
                    <a:pt x="32305" y="14171"/>
                  </a:cubicBezTo>
                  <a:cubicBezTo>
                    <a:pt x="32255" y="14151"/>
                    <a:pt x="32205" y="14132"/>
                    <a:pt x="32155" y="14114"/>
                  </a:cubicBezTo>
                  <a:cubicBezTo>
                    <a:pt x="32148" y="14088"/>
                    <a:pt x="32140" y="14063"/>
                    <a:pt x="32133" y="14036"/>
                  </a:cubicBezTo>
                  <a:cubicBezTo>
                    <a:pt x="32123" y="13995"/>
                    <a:pt x="32110" y="13952"/>
                    <a:pt x="32097" y="13910"/>
                  </a:cubicBezTo>
                  <a:cubicBezTo>
                    <a:pt x="32064" y="13793"/>
                    <a:pt x="32032" y="13677"/>
                    <a:pt x="31997" y="13559"/>
                  </a:cubicBezTo>
                  <a:close/>
                  <a:moveTo>
                    <a:pt x="30246" y="13838"/>
                  </a:moveTo>
                  <a:cubicBezTo>
                    <a:pt x="30425" y="13903"/>
                    <a:pt x="30603" y="13965"/>
                    <a:pt x="30783" y="14028"/>
                  </a:cubicBezTo>
                  <a:cubicBezTo>
                    <a:pt x="30779" y="14029"/>
                    <a:pt x="30777" y="14032"/>
                    <a:pt x="30776" y="14035"/>
                  </a:cubicBezTo>
                  <a:cubicBezTo>
                    <a:pt x="30702" y="14042"/>
                    <a:pt x="30629" y="14051"/>
                    <a:pt x="30555" y="14062"/>
                  </a:cubicBezTo>
                  <a:lnTo>
                    <a:pt x="30555" y="14062"/>
                  </a:lnTo>
                  <a:cubicBezTo>
                    <a:pt x="30550" y="14059"/>
                    <a:pt x="30545" y="14056"/>
                    <a:pt x="30540" y="14053"/>
                  </a:cubicBezTo>
                  <a:cubicBezTo>
                    <a:pt x="30492" y="14061"/>
                    <a:pt x="30446" y="14066"/>
                    <a:pt x="30400" y="14075"/>
                  </a:cubicBezTo>
                  <a:lnTo>
                    <a:pt x="30399" y="14075"/>
                  </a:lnTo>
                  <a:cubicBezTo>
                    <a:pt x="30125" y="14118"/>
                    <a:pt x="29847" y="14178"/>
                    <a:pt x="29572" y="14246"/>
                  </a:cubicBezTo>
                  <a:cubicBezTo>
                    <a:pt x="29510" y="14192"/>
                    <a:pt x="29445" y="14136"/>
                    <a:pt x="29383" y="14084"/>
                  </a:cubicBezTo>
                  <a:lnTo>
                    <a:pt x="29383" y="14084"/>
                  </a:lnTo>
                  <a:cubicBezTo>
                    <a:pt x="29583" y="14035"/>
                    <a:pt x="29782" y="13984"/>
                    <a:pt x="29979" y="13929"/>
                  </a:cubicBezTo>
                  <a:lnTo>
                    <a:pt x="30055" y="13903"/>
                  </a:lnTo>
                  <a:lnTo>
                    <a:pt x="30167" y="13866"/>
                  </a:lnTo>
                  <a:lnTo>
                    <a:pt x="30246" y="13838"/>
                  </a:lnTo>
                  <a:close/>
                  <a:moveTo>
                    <a:pt x="9636" y="14085"/>
                  </a:moveTo>
                  <a:cubicBezTo>
                    <a:pt x="9656" y="14111"/>
                    <a:pt x="9673" y="14137"/>
                    <a:pt x="9695" y="14164"/>
                  </a:cubicBezTo>
                  <a:cubicBezTo>
                    <a:pt x="9716" y="14195"/>
                    <a:pt x="9739" y="14224"/>
                    <a:pt x="9760" y="14257"/>
                  </a:cubicBezTo>
                  <a:lnTo>
                    <a:pt x="9760" y="14258"/>
                  </a:lnTo>
                  <a:cubicBezTo>
                    <a:pt x="9768" y="14266"/>
                    <a:pt x="9772" y="14273"/>
                    <a:pt x="9776" y="14280"/>
                  </a:cubicBezTo>
                  <a:cubicBezTo>
                    <a:pt x="9730" y="14287"/>
                    <a:pt x="9683" y="14296"/>
                    <a:pt x="9639" y="14301"/>
                  </a:cubicBezTo>
                  <a:cubicBezTo>
                    <a:pt x="9621" y="14260"/>
                    <a:pt x="9603" y="14217"/>
                    <a:pt x="9586" y="14175"/>
                  </a:cubicBezTo>
                  <a:lnTo>
                    <a:pt x="9586" y="14174"/>
                  </a:lnTo>
                  <a:cubicBezTo>
                    <a:pt x="9577" y="14152"/>
                    <a:pt x="9566" y="14132"/>
                    <a:pt x="9557" y="14111"/>
                  </a:cubicBezTo>
                  <a:cubicBezTo>
                    <a:pt x="9561" y="14109"/>
                    <a:pt x="9566" y="14108"/>
                    <a:pt x="9571" y="14106"/>
                  </a:cubicBezTo>
                  <a:lnTo>
                    <a:pt x="9636" y="14085"/>
                  </a:lnTo>
                  <a:close/>
                  <a:moveTo>
                    <a:pt x="23517" y="12721"/>
                  </a:moveTo>
                  <a:lnTo>
                    <a:pt x="23517" y="12721"/>
                  </a:lnTo>
                  <a:cubicBezTo>
                    <a:pt x="23617" y="12732"/>
                    <a:pt x="23717" y="12742"/>
                    <a:pt x="23815" y="12752"/>
                  </a:cubicBezTo>
                  <a:cubicBezTo>
                    <a:pt x="23815" y="12752"/>
                    <a:pt x="23815" y="12752"/>
                    <a:pt x="23815" y="12752"/>
                  </a:cubicBezTo>
                  <a:lnTo>
                    <a:pt x="23815" y="12752"/>
                  </a:lnTo>
                  <a:cubicBezTo>
                    <a:pt x="24307" y="13084"/>
                    <a:pt x="24803" y="13411"/>
                    <a:pt x="25303" y="13727"/>
                  </a:cubicBezTo>
                  <a:lnTo>
                    <a:pt x="25303" y="13727"/>
                  </a:lnTo>
                  <a:cubicBezTo>
                    <a:pt x="25593" y="13910"/>
                    <a:pt x="25884" y="14090"/>
                    <a:pt x="26175" y="14266"/>
                  </a:cubicBezTo>
                  <a:cubicBezTo>
                    <a:pt x="26084" y="14281"/>
                    <a:pt x="25992" y="14297"/>
                    <a:pt x="25903" y="14321"/>
                  </a:cubicBezTo>
                  <a:cubicBezTo>
                    <a:pt x="25108" y="13787"/>
                    <a:pt x="24312" y="13255"/>
                    <a:pt x="23517" y="12721"/>
                  </a:cubicBezTo>
                  <a:close/>
                  <a:moveTo>
                    <a:pt x="9467" y="14138"/>
                  </a:moveTo>
                  <a:cubicBezTo>
                    <a:pt x="9478" y="14201"/>
                    <a:pt x="9488" y="14261"/>
                    <a:pt x="9502" y="14324"/>
                  </a:cubicBezTo>
                  <a:cubicBezTo>
                    <a:pt x="9495" y="14324"/>
                    <a:pt x="9490" y="14326"/>
                    <a:pt x="9482" y="14329"/>
                  </a:cubicBezTo>
                  <a:cubicBezTo>
                    <a:pt x="9462" y="14268"/>
                    <a:pt x="9444" y="14211"/>
                    <a:pt x="9421" y="14154"/>
                  </a:cubicBezTo>
                  <a:cubicBezTo>
                    <a:pt x="9437" y="14149"/>
                    <a:pt x="9451" y="14145"/>
                    <a:pt x="9467" y="14138"/>
                  </a:cubicBezTo>
                  <a:close/>
                  <a:moveTo>
                    <a:pt x="32439" y="13602"/>
                  </a:moveTo>
                  <a:cubicBezTo>
                    <a:pt x="32550" y="13613"/>
                    <a:pt x="32662" y="13623"/>
                    <a:pt x="32775" y="13636"/>
                  </a:cubicBezTo>
                  <a:cubicBezTo>
                    <a:pt x="32840" y="13900"/>
                    <a:pt x="32922" y="14161"/>
                    <a:pt x="33008" y="14419"/>
                  </a:cubicBezTo>
                  <a:lnTo>
                    <a:pt x="33019" y="14452"/>
                  </a:lnTo>
                  <a:cubicBezTo>
                    <a:pt x="32907" y="14407"/>
                    <a:pt x="32797" y="14362"/>
                    <a:pt x="32684" y="14317"/>
                  </a:cubicBezTo>
                  <a:cubicBezTo>
                    <a:pt x="32671" y="14281"/>
                    <a:pt x="32661" y="14247"/>
                    <a:pt x="32648" y="14211"/>
                  </a:cubicBezTo>
                  <a:cubicBezTo>
                    <a:pt x="32580" y="14009"/>
                    <a:pt x="32510" y="13804"/>
                    <a:pt x="32439" y="13602"/>
                  </a:cubicBezTo>
                  <a:close/>
                  <a:moveTo>
                    <a:pt x="9060" y="14268"/>
                  </a:moveTo>
                  <a:cubicBezTo>
                    <a:pt x="9070" y="14311"/>
                    <a:pt x="9078" y="14354"/>
                    <a:pt x="9088" y="14396"/>
                  </a:cubicBezTo>
                  <a:cubicBezTo>
                    <a:pt x="8923" y="14430"/>
                    <a:pt x="8761" y="14460"/>
                    <a:pt x="8597" y="14501"/>
                  </a:cubicBezTo>
                  <a:cubicBezTo>
                    <a:pt x="8600" y="14472"/>
                    <a:pt x="8601" y="14445"/>
                    <a:pt x="8604" y="14416"/>
                  </a:cubicBezTo>
                  <a:cubicBezTo>
                    <a:pt x="8754" y="14366"/>
                    <a:pt x="8908" y="14319"/>
                    <a:pt x="9060" y="14268"/>
                  </a:cubicBezTo>
                  <a:close/>
                  <a:moveTo>
                    <a:pt x="16689" y="13006"/>
                  </a:moveTo>
                  <a:lnTo>
                    <a:pt x="16689" y="13006"/>
                  </a:lnTo>
                  <a:cubicBezTo>
                    <a:pt x="17458" y="13255"/>
                    <a:pt x="18229" y="13502"/>
                    <a:pt x="18999" y="13751"/>
                  </a:cubicBezTo>
                  <a:cubicBezTo>
                    <a:pt x="19247" y="13910"/>
                    <a:pt x="19499" y="14074"/>
                    <a:pt x="19759" y="14237"/>
                  </a:cubicBezTo>
                  <a:cubicBezTo>
                    <a:pt x="19762" y="14237"/>
                    <a:pt x="19764" y="14238"/>
                    <a:pt x="19766" y="14240"/>
                  </a:cubicBezTo>
                  <a:cubicBezTo>
                    <a:pt x="19772" y="14244"/>
                    <a:pt x="19777" y="14247"/>
                    <a:pt x="19783" y="14250"/>
                  </a:cubicBezTo>
                  <a:cubicBezTo>
                    <a:pt x="19809" y="14290"/>
                    <a:pt x="19838" y="14332"/>
                    <a:pt x="19865" y="14373"/>
                  </a:cubicBezTo>
                  <a:lnTo>
                    <a:pt x="19865" y="14375"/>
                  </a:lnTo>
                  <a:lnTo>
                    <a:pt x="19865" y="14375"/>
                  </a:lnTo>
                  <a:lnTo>
                    <a:pt x="19865" y="14375"/>
                  </a:lnTo>
                  <a:cubicBezTo>
                    <a:pt x="19913" y="14445"/>
                    <a:pt x="19958" y="14516"/>
                    <a:pt x="20006" y="14587"/>
                  </a:cubicBezTo>
                  <a:lnTo>
                    <a:pt x="20006" y="14587"/>
                  </a:lnTo>
                  <a:cubicBezTo>
                    <a:pt x="19629" y="14366"/>
                    <a:pt x="19247" y="14156"/>
                    <a:pt x="18860" y="13956"/>
                  </a:cubicBezTo>
                  <a:cubicBezTo>
                    <a:pt x="18859" y="13956"/>
                    <a:pt x="18859" y="13953"/>
                    <a:pt x="18856" y="13953"/>
                  </a:cubicBezTo>
                  <a:cubicBezTo>
                    <a:pt x="18401" y="13717"/>
                    <a:pt x="17938" y="13501"/>
                    <a:pt x="17464" y="13309"/>
                  </a:cubicBezTo>
                  <a:lnTo>
                    <a:pt x="17464" y="13309"/>
                  </a:lnTo>
                  <a:cubicBezTo>
                    <a:pt x="17434" y="13297"/>
                    <a:pt x="17404" y="13284"/>
                    <a:pt x="17374" y="13272"/>
                  </a:cubicBezTo>
                  <a:cubicBezTo>
                    <a:pt x="17373" y="13272"/>
                    <a:pt x="17372" y="13272"/>
                    <a:pt x="17371" y="13271"/>
                  </a:cubicBezTo>
                  <a:lnTo>
                    <a:pt x="17371" y="13271"/>
                  </a:lnTo>
                  <a:lnTo>
                    <a:pt x="17371" y="13271"/>
                  </a:lnTo>
                  <a:cubicBezTo>
                    <a:pt x="17158" y="13181"/>
                    <a:pt x="16943" y="13100"/>
                    <a:pt x="16725" y="13023"/>
                  </a:cubicBezTo>
                  <a:lnTo>
                    <a:pt x="16725" y="13023"/>
                  </a:lnTo>
                  <a:cubicBezTo>
                    <a:pt x="16720" y="13021"/>
                    <a:pt x="16714" y="13019"/>
                    <a:pt x="16709" y="13017"/>
                  </a:cubicBezTo>
                  <a:cubicBezTo>
                    <a:pt x="16702" y="13013"/>
                    <a:pt x="16696" y="13010"/>
                    <a:pt x="16689" y="13006"/>
                  </a:cubicBezTo>
                  <a:close/>
                  <a:moveTo>
                    <a:pt x="30575" y="14267"/>
                  </a:moveTo>
                  <a:cubicBezTo>
                    <a:pt x="30469" y="14389"/>
                    <a:pt x="30363" y="14509"/>
                    <a:pt x="30256" y="14631"/>
                  </a:cubicBezTo>
                  <a:cubicBezTo>
                    <a:pt x="30148" y="14588"/>
                    <a:pt x="30041" y="14542"/>
                    <a:pt x="29933" y="14501"/>
                  </a:cubicBezTo>
                  <a:cubicBezTo>
                    <a:pt x="30148" y="14422"/>
                    <a:pt x="30363" y="14343"/>
                    <a:pt x="30575" y="14267"/>
                  </a:cubicBezTo>
                  <a:close/>
                  <a:moveTo>
                    <a:pt x="20623" y="13249"/>
                  </a:moveTo>
                  <a:lnTo>
                    <a:pt x="20623" y="13249"/>
                  </a:lnTo>
                  <a:cubicBezTo>
                    <a:pt x="21004" y="13370"/>
                    <a:pt x="21389" y="13488"/>
                    <a:pt x="21762" y="13628"/>
                  </a:cubicBezTo>
                  <a:cubicBezTo>
                    <a:pt x="21835" y="13656"/>
                    <a:pt x="21907" y="13691"/>
                    <a:pt x="21982" y="13718"/>
                  </a:cubicBezTo>
                  <a:cubicBezTo>
                    <a:pt x="22326" y="14051"/>
                    <a:pt x="22674" y="14376"/>
                    <a:pt x="23031" y="14697"/>
                  </a:cubicBezTo>
                  <a:cubicBezTo>
                    <a:pt x="22801" y="14572"/>
                    <a:pt x="22572" y="14450"/>
                    <a:pt x="22341" y="14330"/>
                  </a:cubicBezTo>
                  <a:cubicBezTo>
                    <a:pt x="21868" y="14081"/>
                    <a:pt x="21395" y="13836"/>
                    <a:pt x="20922" y="13586"/>
                  </a:cubicBezTo>
                  <a:cubicBezTo>
                    <a:pt x="20820" y="13477"/>
                    <a:pt x="20722" y="13363"/>
                    <a:pt x="20623" y="13249"/>
                  </a:cubicBezTo>
                  <a:close/>
                  <a:moveTo>
                    <a:pt x="20632" y="14276"/>
                  </a:moveTo>
                  <a:cubicBezTo>
                    <a:pt x="20643" y="14280"/>
                    <a:pt x="20653" y="14283"/>
                    <a:pt x="20663" y="14286"/>
                  </a:cubicBezTo>
                  <a:cubicBezTo>
                    <a:pt x="20825" y="14336"/>
                    <a:pt x="20987" y="14390"/>
                    <a:pt x="21152" y="14443"/>
                  </a:cubicBezTo>
                  <a:cubicBezTo>
                    <a:pt x="21245" y="14538"/>
                    <a:pt x="21338" y="14634"/>
                    <a:pt x="21431" y="14730"/>
                  </a:cubicBezTo>
                  <a:cubicBezTo>
                    <a:pt x="21163" y="14579"/>
                    <a:pt x="20900" y="14426"/>
                    <a:pt x="20632" y="14276"/>
                  </a:cubicBezTo>
                  <a:close/>
                  <a:moveTo>
                    <a:pt x="28626" y="14257"/>
                  </a:moveTo>
                  <a:lnTo>
                    <a:pt x="28636" y="14261"/>
                  </a:lnTo>
                  <a:cubicBezTo>
                    <a:pt x="28713" y="14325"/>
                    <a:pt x="28788" y="14386"/>
                    <a:pt x="28864" y="14450"/>
                  </a:cubicBezTo>
                  <a:lnTo>
                    <a:pt x="28864" y="14450"/>
                  </a:lnTo>
                  <a:cubicBezTo>
                    <a:pt x="28821" y="14464"/>
                    <a:pt x="28776" y="14477"/>
                    <a:pt x="28732" y="14491"/>
                  </a:cubicBezTo>
                  <a:lnTo>
                    <a:pt x="28732" y="14491"/>
                  </a:lnTo>
                  <a:cubicBezTo>
                    <a:pt x="28663" y="14511"/>
                    <a:pt x="28593" y="14533"/>
                    <a:pt x="28524" y="14555"/>
                  </a:cubicBezTo>
                  <a:cubicBezTo>
                    <a:pt x="28500" y="14562"/>
                    <a:pt x="28481" y="14569"/>
                    <a:pt x="28460" y="14577"/>
                  </a:cubicBezTo>
                  <a:cubicBezTo>
                    <a:pt x="28275" y="14637"/>
                    <a:pt x="28089" y="14698"/>
                    <a:pt x="27904" y="14761"/>
                  </a:cubicBezTo>
                  <a:cubicBezTo>
                    <a:pt x="27725" y="14667"/>
                    <a:pt x="27545" y="14570"/>
                    <a:pt x="27368" y="14476"/>
                  </a:cubicBezTo>
                  <a:lnTo>
                    <a:pt x="27368" y="14476"/>
                  </a:lnTo>
                  <a:cubicBezTo>
                    <a:pt x="27408" y="14470"/>
                    <a:pt x="27448" y="14463"/>
                    <a:pt x="27488" y="14457"/>
                  </a:cubicBezTo>
                  <a:lnTo>
                    <a:pt x="27488" y="14457"/>
                  </a:lnTo>
                  <a:cubicBezTo>
                    <a:pt x="27709" y="14425"/>
                    <a:pt x="27930" y="14388"/>
                    <a:pt x="28149" y="14347"/>
                  </a:cubicBezTo>
                  <a:cubicBezTo>
                    <a:pt x="28170" y="14343"/>
                    <a:pt x="28195" y="14340"/>
                    <a:pt x="28218" y="14336"/>
                  </a:cubicBezTo>
                  <a:cubicBezTo>
                    <a:pt x="28354" y="14310"/>
                    <a:pt x="28490" y="14286"/>
                    <a:pt x="28626" y="14257"/>
                  </a:cubicBezTo>
                  <a:close/>
                  <a:moveTo>
                    <a:pt x="8152" y="14567"/>
                  </a:moveTo>
                  <a:cubicBezTo>
                    <a:pt x="8154" y="14582"/>
                    <a:pt x="8158" y="14597"/>
                    <a:pt x="8160" y="14611"/>
                  </a:cubicBezTo>
                  <a:cubicBezTo>
                    <a:pt x="8094" y="14630"/>
                    <a:pt x="8025" y="14647"/>
                    <a:pt x="7960" y="14665"/>
                  </a:cubicBezTo>
                  <a:cubicBezTo>
                    <a:pt x="7932" y="14673"/>
                    <a:pt x="7907" y="14681"/>
                    <a:pt x="7880" y="14688"/>
                  </a:cubicBezTo>
                  <a:lnTo>
                    <a:pt x="7879" y="14688"/>
                  </a:lnTo>
                  <a:cubicBezTo>
                    <a:pt x="7780" y="14717"/>
                    <a:pt x="7681" y="14746"/>
                    <a:pt x="7582" y="14776"/>
                  </a:cubicBezTo>
                  <a:lnTo>
                    <a:pt x="7582" y="14763"/>
                  </a:lnTo>
                  <a:cubicBezTo>
                    <a:pt x="7665" y="14733"/>
                    <a:pt x="7751" y="14703"/>
                    <a:pt x="7840" y="14674"/>
                  </a:cubicBezTo>
                  <a:cubicBezTo>
                    <a:pt x="7864" y="14665"/>
                    <a:pt x="7890" y="14654"/>
                    <a:pt x="7914" y="14647"/>
                  </a:cubicBezTo>
                  <a:lnTo>
                    <a:pt x="7916" y="14647"/>
                  </a:lnTo>
                  <a:lnTo>
                    <a:pt x="8152" y="14567"/>
                  </a:lnTo>
                  <a:close/>
                  <a:moveTo>
                    <a:pt x="7486" y="14796"/>
                  </a:moveTo>
                  <a:lnTo>
                    <a:pt x="7486" y="14803"/>
                  </a:lnTo>
                  <a:cubicBezTo>
                    <a:pt x="7437" y="14817"/>
                    <a:pt x="7391" y="14832"/>
                    <a:pt x="7343" y="14847"/>
                  </a:cubicBezTo>
                  <a:lnTo>
                    <a:pt x="7343" y="14846"/>
                  </a:lnTo>
                  <a:cubicBezTo>
                    <a:pt x="7391" y="14827"/>
                    <a:pt x="7437" y="14812"/>
                    <a:pt x="7486" y="14796"/>
                  </a:cubicBezTo>
                  <a:close/>
                  <a:moveTo>
                    <a:pt x="30849" y="14203"/>
                  </a:moveTo>
                  <a:cubicBezTo>
                    <a:pt x="30849" y="14211"/>
                    <a:pt x="30851" y="14224"/>
                    <a:pt x="30851" y="14233"/>
                  </a:cubicBezTo>
                  <a:cubicBezTo>
                    <a:pt x="30853" y="14267"/>
                    <a:pt x="30856" y="14297"/>
                    <a:pt x="30858" y="14332"/>
                  </a:cubicBezTo>
                  <a:cubicBezTo>
                    <a:pt x="30870" y="14515"/>
                    <a:pt x="30879" y="14699"/>
                    <a:pt x="30889" y="14881"/>
                  </a:cubicBezTo>
                  <a:lnTo>
                    <a:pt x="30889" y="14881"/>
                  </a:lnTo>
                  <a:cubicBezTo>
                    <a:pt x="30808" y="14847"/>
                    <a:pt x="30728" y="14816"/>
                    <a:pt x="30648" y="14782"/>
                  </a:cubicBezTo>
                  <a:lnTo>
                    <a:pt x="30648" y="14782"/>
                  </a:lnTo>
                  <a:cubicBezTo>
                    <a:pt x="30648" y="14753"/>
                    <a:pt x="30649" y="14724"/>
                    <a:pt x="30649" y="14695"/>
                  </a:cubicBezTo>
                  <a:lnTo>
                    <a:pt x="30649" y="14695"/>
                  </a:lnTo>
                  <a:cubicBezTo>
                    <a:pt x="30649" y="14609"/>
                    <a:pt x="30648" y="14521"/>
                    <a:pt x="30642" y="14441"/>
                  </a:cubicBezTo>
                  <a:lnTo>
                    <a:pt x="30642" y="14441"/>
                  </a:lnTo>
                  <a:cubicBezTo>
                    <a:pt x="30687" y="14389"/>
                    <a:pt x="30732" y="14338"/>
                    <a:pt x="30776" y="14287"/>
                  </a:cubicBezTo>
                  <a:cubicBezTo>
                    <a:pt x="30796" y="14266"/>
                    <a:pt x="30813" y="14244"/>
                    <a:pt x="30832" y="14223"/>
                  </a:cubicBezTo>
                  <a:cubicBezTo>
                    <a:pt x="30839" y="14215"/>
                    <a:pt x="30842" y="14210"/>
                    <a:pt x="30849" y="14203"/>
                  </a:cubicBezTo>
                  <a:close/>
                  <a:moveTo>
                    <a:pt x="33144" y="13672"/>
                  </a:moveTo>
                  <a:cubicBezTo>
                    <a:pt x="33177" y="13677"/>
                    <a:pt x="33208" y="13679"/>
                    <a:pt x="33238" y="13681"/>
                  </a:cubicBezTo>
                  <a:cubicBezTo>
                    <a:pt x="33349" y="13692"/>
                    <a:pt x="33460" y="13702"/>
                    <a:pt x="33571" y="13715"/>
                  </a:cubicBezTo>
                  <a:lnTo>
                    <a:pt x="33572" y="13715"/>
                  </a:lnTo>
                  <a:cubicBezTo>
                    <a:pt x="33622" y="13721"/>
                    <a:pt x="33671" y="13724"/>
                    <a:pt x="33721" y="13730"/>
                  </a:cubicBezTo>
                  <a:cubicBezTo>
                    <a:pt x="33728" y="13745"/>
                    <a:pt x="33731" y="13763"/>
                    <a:pt x="33737" y="13778"/>
                  </a:cubicBezTo>
                  <a:cubicBezTo>
                    <a:pt x="33751" y="13817"/>
                    <a:pt x="33766" y="13857"/>
                    <a:pt x="33779" y="13899"/>
                  </a:cubicBezTo>
                  <a:cubicBezTo>
                    <a:pt x="33895" y="14231"/>
                    <a:pt x="34008" y="14565"/>
                    <a:pt x="34115" y="14889"/>
                  </a:cubicBezTo>
                  <a:cubicBezTo>
                    <a:pt x="33893" y="14802"/>
                    <a:pt x="33671" y="14710"/>
                    <a:pt x="33448" y="14622"/>
                  </a:cubicBezTo>
                  <a:cubicBezTo>
                    <a:pt x="33340" y="14301"/>
                    <a:pt x="33235" y="13985"/>
                    <a:pt x="33144" y="13672"/>
                  </a:cubicBezTo>
                  <a:close/>
                  <a:moveTo>
                    <a:pt x="10384" y="14730"/>
                  </a:moveTo>
                  <a:cubicBezTo>
                    <a:pt x="10444" y="14787"/>
                    <a:pt x="10504" y="14842"/>
                    <a:pt x="10563" y="14899"/>
                  </a:cubicBezTo>
                  <a:cubicBezTo>
                    <a:pt x="10491" y="14847"/>
                    <a:pt x="10424" y="14792"/>
                    <a:pt x="10355" y="14734"/>
                  </a:cubicBezTo>
                  <a:cubicBezTo>
                    <a:pt x="10365" y="14733"/>
                    <a:pt x="10375" y="14731"/>
                    <a:pt x="10384" y="14730"/>
                  </a:cubicBezTo>
                  <a:close/>
                  <a:moveTo>
                    <a:pt x="26547" y="14577"/>
                  </a:moveTo>
                  <a:cubicBezTo>
                    <a:pt x="26635" y="14697"/>
                    <a:pt x="26723" y="14816"/>
                    <a:pt x="26813" y="14932"/>
                  </a:cubicBezTo>
                  <a:cubicBezTo>
                    <a:pt x="26747" y="14888"/>
                    <a:pt x="26681" y="14844"/>
                    <a:pt x="26615" y="14799"/>
                  </a:cubicBezTo>
                  <a:lnTo>
                    <a:pt x="26615" y="14799"/>
                  </a:lnTo>
                  <a:cubicBezTo>
                    <a:pt x="26516" y="14733"/>
                    <a:pt x="26417" y="14666"/>
                    <a:pt x="26319" y="14601"/>
                  </a:cubicBezTo>
                  <a:lnTo>
                    <a:pt x="26319" y="14601"/>
                  </a:lnTo>
                  <a:cubicBezTo>
                    <a:pt x="26319" y="14601"/>
                    <a:pt x="26319" y="14601"/>
                    <a:pt x="26319" y="14601"/>
                  </a:cubicBezTo>
                  <a:cubicBezTo>
                    <a:pt x="26395" y="14594"/>
                    <a:pt x="26469" y="14584"/>
                    <a:pt x="26547" y="14577"/>
                  </a:cubicBezTo>
                  <a:close/>
                  <a:moveTo>
                    <a:pt x="12372" y="14459"/>
                  </a:moveTo>
                  <a:cubicBezTo>
                    <a:pt x="12475" y="14529"/>
                    <a:pt x="12575" y="14598"/>
                    <a:pt x="12680" y="14667"/>
                  </a:cubicBezTo>
                  <a:cubicBezTo>
                    <a:pt x="12680" y="14668"/>
                    <a:pt x="12681" y="14668"/>
                    <a:pt x="12681" y="14668"/>
                  </a:cubicBezTo>
                  <a:lnTo>
                    <a:pt x="12683" y="14668"/>
                  </a:lnTo>
                  <a:cubicBezTo>
                    <a:pt x="12717" y="14690"/>
                    <a:pt x="12752" y="14713"/>
                    <a:pt x="12785" y="14736"/>
                  </a:cubicBezTo>
                  <a:cubicBezTo>
                    <a:pt x="12891" y="14806"/>
                    <a:pt x="12997" y="14878"/>
                    <a:pt x="13103" y="14949"/>
                  </a:cubicBezTo>
                  <a:cubicBezTo>
                    <a:pt x="12848" y="14885"/>
                    <a:pt x="12594" y="14816"/>
                    <a:pt x="12343" y="14744"/>
                  </a:cubicBezTo>
                  <a:cubicBezTo>
                    <a:pt x="12332" y="14734"/>
                    <a:pt x="12322" y="14721"/>
                    <a:pt x="12309" y="14713"/>
                  </a:cubicBezTo>
                  <a:cubicBezTo>
                    <a:pt x="12286" y="14691"/>
                    <a:pt x="12260" y="14668"/>
                    <a:pt x="12237" y="14647"/>
                  </a:cubicBezTo>
                  <a:cubicBezTo>
                    <a:pt x="12180" y="14598"/>
                    <a:pt x="12122" y="14546"/>
                    <a:pt x="12067" y="14495"/>
                  </a:cubicBezTo>
                  <a:cubicBezTo>
                    <a:pt x="12168" y="14483"/>
                    <a:pt x="12269" y="14472"/>
                    <a:pt x="12372" y="14459"/>
                  </a:cubicBezTo>
                  <a:close/>
                  <a:moveTo>
                    <a:pt x="24351" y="14849"/>
                  </a:moveTo>
                  <a:cubicBezTo>
                    <a:pt x="24351" y="14849"/>
                    <a:pt x="24351" y="14849"/>
                    <a:pt x="24351" y="14849"/>
                  </a:cubicBezTo>
                  <a:lnTo>
                    <a:pt x="24351" y="14849"/>
                  </a:lnTo>
                  <a:cubicBezTo>
                    <a:pt x="24385" y="14870"/>
                    <a:pt x="24415" y="14896"/>
                    <a:pt x="24450" y="14919"/>
                  </a:cubicBezTo>
                  <a:cubicBezTo>
                    <a:pt x="24458" y="14933"/>
                    <a:pt x="24468" y="14946"/>
                    <a:pt x="24477" y="14961"/>
                  </a:cubicBezTo>
                  <a:cubicBezTo>
                    <a:pt x="24435" y="14925"/>
                    <a:pt x="24394" y="14885"/>
                    <a:pt x="24351" y="14849"/>
                  </a:cubicBezTo>
                  <a:close/>
                  <a:moveTo>
                    <a:pt x="31087" y="14258"/>
                  </a:moveTo>
                  <a:cubicBezTo>
                    <a:pt x="31094" y="14300"/>
                    <a:pt x="31100" y="14340"/>
                    <a:pt x="31108" y="14382"/>
                  </a:cubicBezTo>
                  <a:cubicBezTo>
                    <a:pt x="31114" y="14417"/>
                    <a:pt x="31120" y="14452"/>
                    <a:pt x="31127" y="14488"/>
                  </a:cubicBezTo>
                  <a:cubicBezTo>
                    <a:pt x="31157" y="14667"/>
                    <a:pt x="31191" y="14848"/>
                    <a:pt x="31227" y="15024"/>
                  </a:cubicBezTo>
                  <a:lnTo>
                    <a:pt x="31227" y="15024"/>
                  </a:lnTo>
                  <a:cubicBezTo>
                    <a:pt x="31183" y="15005"/>
                    <a:pt x="31138" y="14989"/>
                    <a:pt x="31094" y="14969"/>
                  </a:cubicBezTo>
                  <a:cubicBezTo>
                    <a:pt x="31078" y="14845"/>
                    <a:pt x="31062" y="14719"/>
                    <a:pt x="31062" y="14595"/>
                  </a:cubicBezTo>
                  <a:lnTo>
                    <a:pt x="31062" y="14595"/>
                  </a:lnTo>
                  <a:cubicBezTo>
                    <a:pt x="31062" y="14547"/>
                    <a:pt x="31064" y="14500"/>
                    <a:pt x="31070" y="14453"/>
                  </a:cubicBezTo>
                  <a:cubicBezTo>
                    <a:pt x="31070" y="14448"/>
                    <a:pt x="31071" y="14446"/>
                    <a:pt x="31071" y="14440"/>
                  </a:cubicBezTo>
                  <a:cubicBezTo>
                    <a:pt x="31076" y="14416"/>
                    <a:pt x="31078" y="14390"/>
                    <a:pt x="31080" y="14366"/>
                  </a:cubicBezTo>
                  <a:cubicBezTo>
                    <a:pt x="31084" y="14329"/>
                    <a:pt x="31087" y="14293"/>
                    <a:pt x="31087" y="14258"/>
                  </a:cubicBezTo>
                  <a:close/>
                  <a:moveTo>
                    <a:pt x="10136" y="14773"/>
                  </a:moveTo>
                  <a:cubicBezTo>
                    <a:pt x="10157" y="14803"/>
                    <a:pt x="10180" y="14833"/>
                    <a:pt x="10200" y="14862"/>
                  </a:cubicBezTo>
                  <a:cubicBezTo>
                    <a:pt x="10219" y="14956"/>
                    <a:pt x="10239" y="15054"/>
                    <a:pt x="10259" y="15148"/>
                  </a:cubicBezTo>
                  <a:cubicBezTo>
                    <a:pt x="10167" y="15156"/>
                    <a:pt x="10079" y="15160"/>
                    <a:pt x="9987" y="15164"/>
                  </a:cubicBezTo>
                  <a:cubicBezTo>
                    <a:pt x="9971" y="15167"/>
                    <a:pt x="9953" y="15167"/>
                    <a:pt x="9937" y="15169"/>
                  </a:cubicBezTo>
                  <a:cubicBezTo>
                    <a:pt x="9902" y="15054"/>
                    <a:pt x="9871" y="14939"/>
                    <a:pt x="9832" y="14826"/>
                  </a:cubicBezTo>
                  <a:cubicBezTo>
                    <a:pt x="9932" y="14809"/>
                    <a:pt x="10036" y="14790"/>
                    <a:pt x="10136" y="14773"/>
                  </a:cubicBezTo>
                  <a:close/>
                  <a:moveTo>
                    <a:pt x="29237" y="14747"/>
                  </a:moveTo>
                  <a:cubicBezTo>
                    <a:pt x="29344" y="14833"/>
                    <a:pt x="29456" y="14919"/>
                    <a:pt x="29565" y="15001"/>
                  </a:cubicBezTo>
                  <a:cubicBezTo>
                    <a:pt x="29439" y="15032"/>
                    <a:pt x="29314" y="15062"/>
                    <a:pt x="29187" y="15091"/>
                  </a:cubicBezTo>
                  <a:cubicBezTo>
                    <a:pt x="29156" y="15098"/>
                    <a:pt x="29128" y="15105"/>
                    <a:pt x="29098" y="15113"/>
                  </a:cubicBezTo>
                  <a:cubicBezTo>
                    <a:pt x="28973" y="15141"/>
                    <a:pt x="28851" y="15170"/>
                    <a:pt x="28729" y="15199"/>
                  </a:cubicBezTo>
                  <a:cubicBezTo>
                    <a:pt x="28620" y="15141"/>
                    <a:pt x="28510" y="15083"/>
                    <a:pt x="28403" y="15025"/>
                  </a:cubicBezTo>
                  <a:cubicBezTo>
                    <a:pt x="28547" y="14978"/>
                    <a:pt x="28689" y="14932"/>
                    <a:pt x="28833" y="14883"/>
                  </a:cubicBezTo>
                  <a:lnTo>
                    <a:pt x="28834" y="14883"/>
                  </a:lnTo>
                  <a:cubicBezTo>
                    <a:pt x="28858" y="14876"/>
                    <a:pt x="28884" y="14865"/>
                    <a:pt x="28908" y="14857"/>
                  </a:cubicBezTo>
                  <a:cubicBezTo>
                    <a:pt x="29019" y="14822"/>
                    <a:pt x="29129" y="14784"/>
                    <a:pt x="29237" y="14747"/>
                  </a:cubicBezTo>
                  <a:close/>
                  <a:moveTo>
                    <a:pt x="11350" y="14667"/>
                  </a:moveTo>
                  <a:lnTo>
                    <a:pt x="11350" y="14667"/>
                  </a:lnTo>
                  <a:cubicBezTo>
                    <a:pt x="11381" y="14674"/>
                    <a:pt x="11413" y="14683"/>
                    <a:pt x="11443" y="14690"/>
                  </a:cubicBezTo>
                  <a:cubicBezTo>
                    <a:pt x="11619" y="14868"/>
                    <a:pt x="11796" y="15041"/>
                    <a:pt x="11981" y="15210"/>
                  </a:cubicBezTo>
                  <a:cubicBezTo>
                    <a:pt x="11916" y="15199"/>
                    <a:pt x="11853" y="15191"/>
                    <a:pt x="11788" y="15183"/>
                  </a:cubicBezTo>
                  <a:cubicBezTo>
                    <a:pt x="11642" y="15011"/>
                    <a:pt x="11495" y="14840"/>
                    <a:pt x="11350" y="14667"/>
                  </a:cubicBezTo>
                  <a:close/>
                  <a:moveTo>
                    <a:pt x="31253" y="14181"/>
                  </a:moveTo>
                  <a:cubicBezTo>
                    <a:pt x="31364" y="14217"/>
                    <a:pt x="31473" y="14251"/>
                    <a:pt x="31581" y="14287"/>
                  </a:cubicBezTo>
                  <a:cubicBezTo>
                    <a:pt x="31583" y="14326"/>
                    <a:pt x="31583" y="14366"/>
                    <a:pt x="31587" y="14409"/>
                  </a:cubicBezTo>
                  <a:cubicBezTo>
                    <a:pt x="31593" y="14502"/>
                    <a:pt x="31600" y="14597"/>
                    <a:pt x="31609" y="14688"/>
                  </a:cubicBezTo>
                  <a:cubicBezTo>
                    <a:pt x="31609" y="14690"/>
                    <a:pt x="31609" y="14691"/>
                    <a:pt x="31609" y="14692"/>
                  </a:cubicBezTo>
                  <a:lnTo>
                    <a:pt x="31609" y="14692"/>
                  </a:lnTo>
                  <a:cubicBezTo>
                    <a:pt x="31612" y="14726"/>
                    <a:pt x="31616" y="14757"/>
                    <a:pt x="31619" y="14790"/>
                  </a:cubicBezTo>
                  <a:cubicBezTo>
                    <a:pt x="31624" y="14839"/>
                    <a:pt x="31629" y="14889"/>
                    <a:pt x="31635" y="14938"/>
                  </a:cubicBezTo>
                  <a:lnTo>
                    <a:pt x="31635" y="14938"/>
                  </a:lnTo>
                  <a:cubicBezTo>
                    <a:pt x="31646" y="15029"/>
                    <a:pt x="31659" y="15121"/>
                    <a:pt x="31672" y="15213"/>
                  </a:cubicBezTo>
                  <a:lnTo>
                    <a:pt x="31672" y="15213"/>
                  </a:lnTo>
                  <a:cubicBezTo>
                    <a:pt x="31637" y="15197"/>
                    <a:pt x="31600" y="15183"/>
                    <a:pt x="31566" y="15167"/>
                  </a:cubicBezTo>
                  <a:cubicBezTo>
                    <a:pt x="31518" y="14997"/>
                    <a:pt x="31473" y="14827"/>
                    <a:pt x="31418" y="14660"/>
                  </a:cubicBezTo>
                  <a:lnTo>
                    <a:pt x="31418" y="14658"/>
                  </a:lnTo>
                  <a:cubicBezTo>
                    <a:pt x="31407" y="14618"/>
                    <a:pt x="31394" y="14579"/>
                    <a:pt x="31379" y="14538"/>
                  </a:cubicBezTo>
                  <a:lnTo>
                    <a:pt x="31378" y="14537"/>
                  </a:lnTo>
                  <a:lnTo>
                    <a:pt x="31378" y="14537"/>
                  </a:lnTo>
                  <a:cubicBezTo>
                    <a:pt x="31341" y="14417"/>
                    <a:pt x="31300" y="14300"/>
                    <a:pt x="31253" y="14181"/>
                  </a:cubicBezTo>
                  <a:close/>
                  <a:moveTo>
                    <a:pt x="8233" y="15148"/>
                  </a:moveTo>
                  <a:cubicBezTo>
                    <a:pt x="8234" y="15171"/>
                    <a:pt x="8237" y="15193"/>
                    <a:pt x="8240" y="15214"/>
                  </a:cubicBezTo>
                  <a:cubicBezTo>
                    <a:pt x="8190" y="15204"/>
                    <a:pt x="8137" y="15193"/>
                    <a:pt x="8085" y="15183"/>
                  </a:cubicBezTo>
                  <a:cubicBezTo>
                    <a:pt x="8135" y="15171"/>
                    <a:pt x="8182" y="15161"/>
                    <a:pt x="8233" y="15148"/>
                  </a:cubicBezTo>
                  <a:close/>
                  <a:moveTo>
                    <a:pt x="9203" y="14945"/>
                  </a:moveTo>
                  <a:cubicBezTo>
                    <a:pt x="9220" y="15034"/>
                    <a:pt x="9237" y="15121"/>
                    <a:pt x="9252" y="15210"/>
                  </a:cubicBezTo>
                  <a:cubicBezTo>
                    <a:pt x="9183" y="15214"/>
                    <a:pt x="9113" y="15217"/>
                    <a:pt x="9042" y="15222"/>
                  </a:cubicBezTo>
                  <a:cubicBezTo>
                    <a:pt x="8999" y="15226"/>
                    <a:pt x="8956" y="15227"/>
                    <a:pt x="8915" y="15229"/>
                  </a:cubicBezTo>
                  <a:cubicBezTo>
                    <a:pt x="8793" y="15236"/>
                    <a:pt x="8673" y="15243"/>
                    <a:pt x="8551" y="15250"/>
                  </a:cubicBezTo>
                  <a:cubicBezTo>
                    <a:pt x="8551" y="15196"/>
                    <a:pt x="8555" y="15136"/>
                    <a:pt x="8561" y="15077"/>
                  </a:cubicBezTo>
                  <a:cubicBezTo>
                    <a:pt x="8581" y="15071"/>
                    <a:pt x="8600" y="15070"/>
                    <a:pt x="8620" y="15064"/>
                  </a:cubicBezTo>
                  <a:cubicBezTo>
                    <a:pt x="8650" y="15057"/>
                    <a:pt x="8678" y="15052"/>
                    <a:pt x="8708" y="15045"/>
                  </a:cubicBezTo>
                  <a:cubicBezTo>
                    <a:pt x="8873" y="15009"/>
                    <a:pt x="9037" y="14976"/>
                    <a:pt x="9203" y="14945"/>
                  </a:cubicBezTo>
                  <a:close/>
                  <a:moveTo>
                    <a:pt x="27852" y="15205"/>
                  </a:moveTo>
                  <a:lnTo>
                    <a:pt x="27852" y="15205"/>
                  </a:lnTo>
                  <a:cubicBezTo>
                    <a:pt x="27884" y="15221"/>
                    <a:pt x="27915" y="15237"/>
                    <a:pt x="27947" y="15253"/>
                  </a:cubicBezTo>
                  <a:lnTo>
                    <a:pt x="27947" y="15253"/>
                  </a:lnTo>
                  <a:cubicBezTo>
                    <a:pt x="28005" y="15283"/>
                    <a:pt x="28063" y="15312"/>
                    <a:pt x="28123" y="15341"/>
                  </a:cubicBezTo>
                  <a:lnTo>
                    <a:pt x="28123" y="15341"/>
                  </a:lnTo>
                  <a:cubicBezTo>
                    <a:pt x="28072" y="15355"/>
                    <a:pt x="28023" y="15365"/>
                    <a:pt x="27971" y="15377"/>
                  </a:cubicBezTo>
                  <a:lnTo>
                    <a:pt x="27971" y="15377"/>
                  </a:lnTo>
                  <a:cubicBezTo>
                    <a:pt x="27933" y="15320"/>
                    <a:pt x="27892" y="15263"/>
                    <a:pt x="27852" y="15205"/>
                  </a:cubicBezTo>
                  <a:close/>
                  <a:moveTo>
                    <a:pt x="30670" y="15168"/>
                  </a:moveTo>
                  <a:lnTo>
                    <a:pt x="30670" y="15168"/>
                  </a:lnTo>
                  <a:cubicBezTo>
                    <a:pt x="30750" y="15203"/>
                    <a:pt x="30833" y="15236"/>
                    <a:pt x="30914" y="15270"/>
                  </a:cubicBezTo>
                  <a:cubicBezTo>
                    <a:pt x="30919" y="15346"/>
                    <a:pt x="30925" y="15421"/>
                    <a:pt x="30932" y="15492"/>
                  </a:cubicBezTo>
                  <a:cubicBezTo>
                    <a:pt x="30848" y="15414"/>
                    <a:pt x="30765" y="15336"/>
                    <a:pt x="30681" y="15257"/>
                  </a:cubicBezTo>
                  <a:cubicBezTo>
                    <a:pt x="30677" y="15228"/>
                    <a:pt x="30674" y="15198"/>
                    <a:pt x="30670" y="15168"/>
                  </a:cubicBezTo>
                  <a:close/>
                  <a:moveTo>
                    <a:pt x="23892" y="13476"/>
                  </a:moveTo>
                  <a:cubicBezTo>
                    <a:pt x="24073" y="13628"/>
                    <a:pt x="24259" y="13776"/>
                    <a:pt x="24448" y="13922"/>
                  </a:cubicBezTo>
                  <a:lnTo>
                    <a:pt x="24450" y="13923"/>
                  </a:lnTo>
                  <a:cubicBezTo>
                    <a:pt x="24452" y="13924"/>
                    <a:pt x="24455" y="13925"/>
                    <a:pt x="24458" y="13925"/>
                  </a:cubicBezTo>
                  <a:lnTo>
                    <a:pt x="24458" y="13925"/>
                  </a:lnTo>
                  <a:cubicBezTo>
                    <a:pt x="24531" y="13982"/>
                    <a:pt x="24602" y="14036"/>
                    <a:pt x="24673" y="14089"/>
                  </a:cubicBezTo>
                  <a:cubicBezTo>
                    <a:pt x="24673" y="14091"/>
                    <a:pt x="24676" y="14091"/>
                    <a:pt x="24676" y="14091"/>
                  </a:cubicBezTo>
                  <a:cubicBezTo>
                    <a:pt x="24891" y="14254"/>
                    <a:pt x="25113" y="14413"/>
                    <a:pt x="25338" y="14569"/>
                  </a:cubicBezTo>
                  <a:cubicBezTo>
                    <a:pt x="25337" y="14570"/>
                    <a:pt x="25336" y="14571"/>
                    <a:pt x="25335" y="14572"/>
                  </a:cubicBezTo>
                  <a:lnTo>
                    <a:pt x="25335" y="14572"/>
                  </a:lnTo>
                  <a:cubicBezTo>
                    <a:pt x="25292" y="14604"/>
                    <a:pt x="25251" y="14639"/>
                    <a:pt x="25212" y="14677"/>
                  </a:cubicBezTo>
                  <a:cubicBezTo>
                    <a:pt x="25213" y="14677"/>
                    <a:pt x="25213" y="14677"/>
                    <a:pt x="25214" y="14677"/>
                  </a:cubicBezTo>
                  <a:lnTo>
                    <a:pt x="25214" y="14677"/>
                  </a:lnTo>
                  <a:cubicBezTo>
                    <a:pt x="25214" y="14677"/>
                    <a:pt x="25214" y="14677"/>
                    <a:pt x="25214" y="14677"/>
                  </a:cubicBezTo>
                  <a:cubicBezTo>
                    <a:pt x="25214" y="14677"/>
                    <a:pt x="25215" y="14677"/>
                    <a:pt x="25215" y="14677"/>
                  </a:cubicBezTo>
                  <a:lnTo>
                    <a:pt x="25215" y="14677"/>
                  </a:lnTo>
                  <a:cubicBezTo>
                    <a:pt x="25215" y="14677"/>
                    <a:pt x="25215" y="14677"/>
                    <a:pt x="25215" y="14677"/>
                  </a:cubicBezTo>
                  <a:cubicBezTo>
                    <a:pt x="25302" y="14674"/>
                    <a:pt x="25390" y="14668"/>
                    <a:pt x="25478" y="14663"/>
                  </a:cubicBezTo>
                  <a:lnTo>
                    <a:pt x="25478" y="14663"/>
                  </a:lnTo>
                  <a:cubicBezTo>
                    <a:pt x="25786" y="14871"/>
                    <a:pt x="26101" y="15074"/>
                    <a:pt x="26423" y="15270"/>
                  </a:cubicBezTo>
                  <a:cubicBezTo>
                    <a:pt x="26173" y="15355"/>
                    <a:pt x="25922" y="15433"/>
                    <a:pt x="25675" y="15506"/>
                  </a:cubicBezTo>
                  <a:lnTo>
                    <a:pt x="25675" y="15506"/>
                  </a:lnTo>
                  <a:cubicBezTo>
                    <a:pt x="25339" y="15210"/>
                    <a:pt x="25009" y="14910"/>
                    <a:pt x="24668" y="14612"/>
                  </a:cubicBezTo>
                  <a:cubicBezTo>
                    <a:pt x="24549" y="14430"/>
                    <a:pt x="24430" y="14246"/>
                    <a:pt x="24306" y="14062"/>
                  </a:cubicBezTo>
                  <a:cubicBezTo>
                    <a:pt x="24283" y="14026"/>
                    <a:pt x="24258" y="13990"/>
                    <a:pt x="24235" y="13955"/>
                  </a:cubicBezTo>
                  <a:cubicBezTo>
                    <a:pt x="24207" y="13914"/>
                    <a:pt x="24180" y="13874"/>
                    <a:pt x="24154" y="13833"/>
                  </a:cubicBezTo>
                  <a:cubicBezTo>
                    <a:pt x="24153" y="13832"/>
                    <a:pt x="24151" y="13832"/>
                    <a:pt x="24150" y="13831"/>
                  </a:cubicBezTo>
                  <a:lnTo>
                    <a:pt x="24150" y="13831"/>
                  </a:lnTo>
                  <a:cubicBezTo>
                    <a:pt x="24066" y="13710"/>
                    <a:pt x="23982" y="13592"/>
                    <a:pt x="23892" y="13476"/>
                  </a:cubicBezTo>
                  <a:close/>
                  <a:moveTo>
                    <a:pt x="29536" y="15434"/>
                  </a:moveTo>
                  <a:lnTo>
                    <a:pt x="29523" y="15447"/>
                  </a:lnTo>
                  <a:lnTo>
                    <a:pt x="29523" y="15447"/>
                  </a:lnTo>
                  <a:cubicBezTo>
                    <a:pt x="29515" y="15451"/>
                    <a:pt x="29506" y="15455"/>
                    <a:pt x="29496" y="15457"/>
                  </a:cubicBezTo>
                  <a:cubicBezTo>
                    <a:pt x="29439" y="15477"/>
                    <a:pt x="29386" y="15494"/>
                    <a:pt x="29328" y="15515"/>
                  </a:cubicBezTo>
                  <a:cubicBezTo>
                    <a:pt x="29301" y="15500"/>
                    <a:pt x="29274" y="15485"/>
                    <a:pt x="29245" y="15471"/>
                  </a:cubicBezTo>
                  <a:cubicBezTo>
                    <a:pt x="29324" y="15461"/>
                    <a:pt x="29400" y="15451"/>
                    <a:pt x="29480" y="15441"/>
                  </a:cubicBezTo>
                  <a:lnTo>
                    <a:pt x="29482" y="15441"/>
                  </a:lnTo>
                  <a:cubicBezTo>
                    <a:pt x="29500" y="15439"/>
                    <a:pt x="29518" y="15435"/>
                    <a:pt x="29536" y="15434"/>
                  </a:cubicBezTo>
                  <a:close/>
                  <a:moveTo>
                    <a:pt x="31829" y="14366"/>
                  </a:moveTo>
                  <a:lnTo>
                    <a:pt x="31829" y="14366"/>
                  </a:lnTo>
                  <a:cubicBezTo>
                    <a:pt x="31917" y="14393"/>
                    <a:pt x="32003" y="14419"/>
                    <a:pt x="32090" y="14445"/>
                  </a:cubicBezTo>
                  <a:cubicBezTo>
                    <a:pt x="32158" y="14690"/>
                    <a:pt x="32222" y="14932"/>
                    <a:pt x="32291" y="15176"/>
                  </a:cubicBezTo>
                  <a:cubicBezTo>
                    <a:pt x="32304" y="15222"/>
                    <a:pt x="32317" y="15269"/>
                    <a:pt x="32331" y="15313"/>
                  </a:cubicBezTo>
                  <a:lnTo>
                    <a:pt x="32331" y="15315"/>
                  </a:lnTo>
                  <a:cubicBezTo>
                    <a:pt x="32338" y="15343"/>
                    <a:pt x="32347" y="15371"/>
                    <a:pt x="32354" y="15399"/>
                  </a:cubicBezTo>
                  <a:cubicBezTo>
                    <a:pt x="32366" y="15440"/>
                    <a:pt x="32377" y="15479"/>
                    <a:pt x="32388" y="15520"/>
                  </a:cubicBezTo>
                  <a:lnTo>
                    <a:pt x="32388" y="15520"/>
                  </a:lnTo>
                  <a:cubicBezTo>
                    <a:pt x="32237" y="15454"/>
                    <a:pt x="32083" y="15386"/>
                    <a:pt x="31933" y="15322"/>
                  </a:cubicBezTo>
                  <a:cubicBezTo>
                    <a:pt x="31918" y="15206"/>
                    <a:pt x="31904" y="15091"/>
                    <a:pt x="31894" y="14975"/>
                  </a:cubicBezTo>
                  <a:cubicBezTo>
                    <a:pt x="31888" y="14939"/>
                    <a:pt x="31884" y="14903"/>
                    <a:pt x="31881" y="14868"/>
                  </a:cubicBezTo>
                  <a:lnTo>
                    <a:pt x="31881" y="14866"/>
                  </a:lnTo>
                  <a:cubicBezTo>
                    <a:pt x="31880" y="14866"/>
                    <a:pt x="31880" y="14865"/>
                    <a:pt x="31879" y="14865"/>
                  </a:cubicBezTo>
                  <a:lnTo>
                    <a:pt x="31879" y="14865"/>
                  </a:lnTo>
                  <a:cubicBezTo>
                    <a:pt x="31859" y="14700"/>
                    <a:pt x="31844" y="14532"/>
                    <a:pt x="31829" y="14366"/>
                  </a:cubicBezTo>
                  <a:close/>
                  <a:moveTo>
                    <a:pt x="23782" y="14589"/>
                  </a:moveTo>
                  <a:cubicBezTo>
                    <a:pt x="24018" y="14718"/>
                    <a:pt x="24256" y="14852"/>
                    <a:pt x="24491" y="14985"/>
                  </a:cubicBezTo>
                  <a:cubicBezTo>
                    <a:pt x="24615" y="15179"/>
                    <a:pt x="24741" y="15375"/>
                    <a:pt x="24867" y="15566"/>
                  </a:cubicBezTo>
                  <a:cubicBezTo>
                    <a:pt x="24507" y="15227"/>
                    <a:pt x="24146" y="14903"/>
                    <a:pt x="23782" y="14589"/>
                  </a:cubicBezTo>
                  <a:close/>
                  <a:moveTo>
                    <a:pt x="25193" y="15437"/>
                  </a:moveTo>
                  <a:lnTo>
                    <a:pt x="25193" y="15437"/>
                  </a:lnTo>
                  <a:cubicBezTo>
                    <a:pt x="25265" y="15486"/>
                    <a:pt x="25338" y="15535"/>
                    <a:pt x="25410" y="15584"/>
                  </a:cubicBezTo>
                  <a:cubicBezTo>
                    <a:pt x="25375" y="15593"/>
                    <a:pt x="25338" y="15604"/>
                    <a:pt x="25302" y="15614"/>
                  </a:cubicBezTo>
                  <a:lnTo>
                    <a:pt x="25302" y="15614"/>
                  </a:lnTo>
                  <a:cubicBezTo>
                    <a:pt x="25264" y="15554"/>
                    <a:pt x="25229" y="15495"/>
                    <a:pt x="25193" y="15437"/>
                  </a:cubicBezTo>
                  <a:close/>
                  <a:moveTo>
                    <a:pt x="12512" y="14905"/>
                  </a:moveTo>
                  <a:cubicBezTo>
                    <a:pt x="12734" y="14941"/>
                    <a:pt x="12957" y="14972"/>
                    <a:pt x="13177" y="15005"/>
                  </a:cubicBezTo>
                  <a:lnTo>
                    <a:pt x="13226" y="15037"/>
                  </a:lnTo>
                  <a:cubicBezTo>
                    <a:pt x="13576" y="15273"/>
                    <a:pt x="13924" y="15505"/>
                    <a:pt x="14300" y="15702"/>
                  </a:cubicBezTo>
                  <a:cubicBezTo>
                    <a:pt x="13914" y="15654"/>
                    <a:pt x="13537" y="15566"/>
                    <a:pt x="13160" y="15472"/>
                  </a:cubicBezTo>
                  <a:cubicBezTo>
                    <a:pt x="12941" y="15286"/>
                    <a:pt x="12726" y="15095"/>
                    <a:pt x="12512" y="14905"/>
                  </a:cubicBezTo>
                  <a:close/>
                  <a:moveTo>
                    <a:pt x="32268" y="14498"/>
                  </a:moveTo>
                  <a:lnTo>
                    <a:pt x="32430" y="14546"/>
                  </a:lnTo>
                  <a:cubicBezTo>
                    <a:pt x="32560" y="14932"/>
                    <a:pt x="32707" y="15310"/>
                    <a:pt x="32864" y="15686"/>
                  </a:cubicBezTo>
                  <a:cubicBezTo>
                    <a:pt x="32871" y="15704"/>
                    <a:pt x="32878" y="15719"/>
                    <a:pt x="32885" y="15737"/>
                  </a:cubicBezTo>
                  <a:lnTo>
                    <a:pt x="32885" y="15737"/>
                  </a:lnTo>
                  <a:cubicBezTo>
                    <a:pt x="32834" y="15714"/>
                    <a:pt x="32782" y="15691"/>
                    <a:pt x="32729" y="15667"/>
                  </a:cubicBezTo>
                  <a:lnTo>
                    <a:pt x="32728" y="15666"/>
                  </a:lnTo>
                  <a:lnTo>
                    <a:pt x="32727" y="15664"/>
                  </a:lnTo>
                  <a:cubicBezTo>
                    <a:pt x="32676" y="15644"/>
                    <a:pt x="32626" y="15623"/>
                    <a:pt x="32576" y="15600"/>
                  </a:cubicBezTo>
                  <a:cubicBezTo>
                    <a:pt x="32568" y="15564"/>
                    <a:pt x="32556" y="15533"/>
                    <a:pt x="32547" y="15497"/>
                  </a:cubicBezTo>
                  <a:cubicBezTo>
                    <a:pt x="32533" y="15447"/>
                    <a:pt x="32520" y="15396"/>
                    <a:pt x="32506" y="15346"/>
                  </a:cubicBezTo>
                  <a:lnTo>
                    <a:pt x="32506" y="15343"/>
                  </a:lnTo>
                  <a:cubicBezTo>
                    <a:pt x="32505" y="15343"/>
                    <a:pt x="32505" y="15343"/>
                    <a:pt x="32504" y="15342"/>
                  </a:cubicBezTo>
                  <a:lnTo>
                    <a:pt x="32504" y="15342"/>
                  </a:lnTo>
                  <a:cubicBezTo>
                    <a:pt x="32426" y="15060"/>
                    <a:pt x="32348" y="14780"/>
                    <a:pt x="32268" y="14498"/>
                  </a:cubicBezTo>
                  <a:close/>
                  <a:moveTo>
                    <a:pt x="10638" y="15713"/>
                  </a:moveTo>
                  <a:cubicBezTo>
                    <a:pt x="10695" y="15713"/>
                    <a:pt x="10752" y="15715"/>
                    <a:pt x="10810" y="15715"/>
                  </a:cubicBezTo>
                  <a:cubicBezTo>
                    <a:pt x="10820" y="15729"/>
                    <a:pt x="10828" y="15743"/>
                    <a:pt x="10840" y="15758"/>
                  </a:cubicBezTo>
                  <a:cubicBezTo>
                    <a:pt x="10772" y="15743"/>
                    <a:pt x="10704" y="15729"/>
                    <a:pt x="10638" y="15715"/>
                  </a:cubicBezTo>
                  <a:lnTo>
                    <a:pt x="10638" y="15713"/>
                  </a:lnTo>
                  <a:close/>
                  <a:moveTo>
                    <a:pt x="26787" y="15490"/>
                  </a:moveTo>
                  <a:cubicBezTo>
                    <a:pt x="26851" y="15526"/>
                    <a:pt x="26918" y="15564"/>
                    <a:pt x="26983" y="15602"/>
                  </a:cubicBezTo>
                  <a:lnTo>
                    <a:pt x="26983" y="15602"/>
                  </a:lnTo>
                  <a:cubicBezTo>
                    <a:pt x="26663" y="15672"/>
                    <a:pt x="26342" y="15742"/>
                    <a:pt x="26013" y="15809"/>
                  </a:cubicBezTo>
                  <a:cubicBezTo>
                    <a:pt x="25967" y="15769"/>
                    <a:pt x="25920" y="15727"/>
                    <a:pt x="25874" y="15687"/>
                  </a:cubicBezTo>
                  <a:cubicBezTo>
                    <a:pt x="26181" y="15629"/>
                    <a:pt x="26483" y="15564"/>
                    <a:pt x="26787" y="15490"/>
                  </a:cubicBezTo>
                  <a:close/>
                  <a:moveTo>
                    <a:pt x="28570" y="15557"/>
                  </a:moveTo>
                  <a:cubicBezTo>
                    <a:pt x="28659" y="15600"/>
                    <a:pt x="28749" y="15641"/>
                    <a:pt x="28838" y="15683"/>
                  </a:cubicBezTo>
                  <a:cubicBezTo>
                    <a:pt x="28661" y="15743"/>
                    <a:pt x="28484" y="15801"/>
                    <a:pt x="28312" y="15858"/>
                  </a:cubicBezTo>
                  <a:cubicBezTo>
                    <a:pt x="28253" y="15778"/>
                    <a:pt x="28196" y="15693"/>
                    <a:pt x="28139" y="15613"/>
                  </a:cubicBezTo>
                  <a:cubicBezTo>
                    <a:pt x="28279" y="15594"/>
                    <a:pt x="28423" y="15577"/>
                    <a:pt x="28570" y="15557"/>
                  </a:cubicBezTo>
                  <a:close/>
                  <a:moveTo>
                    <a:pt x="25626" y="15730"/>
                  </a:moveTo>
                  <a:cubicBezTo>
                    <a:pt x="25685" y="15770"/>
                    <a:pt x="25744" y="15811"/>
                    <a:pt x="25802" y="15851"/>
                  </a:cubicBezTo>
                  <a:lnTo>
                    <a:pt x="25802" y="15851"/>
                  </a:lnTo>
                  <a:cubicBezTo>
                    <a:pt x="25697" y="15872"/>
                    <a:pt x="25593" y="15892"/>
                    <a:pt x="25483" y="15912"/>
                  </a:cubicBezTo>
                  <a:lnTo>
                    <a:pt x="25482" y="15912"/>
                  </a:lnTo>
                  <a:cubicBezTo>
                    <a:pt x="25471" y="15895"/>
                    <a:pt x="25460" y="15877"/>
                    <a:pt x="25450" y="15859"/>
                  </a:cubicBezTo>
                  <a:lnTo>
                    <a:pt x="25450" y="15859"/>
                  </a:lnTo>
                  <a:cubicBezTo>
                    <a:pt x="25431" y="15828"/>
                    <a:pt x="25412" y="15798"/>
                    <a:pt x="25394" y="15769"/>
                  </a:cubicBezTo>
                  <a:cubicBezTo>
                    <a:pt x="25473" y="15756"/>
                    <a:pt x="25548" y="15743"/>
                    <a:pt x="25626" y="15730"/>
                  </a:cubicBezTo>
                  <a:close/>
                  <a:moveTo>
                    <a:pt x="10983" y="15716"/>
                  </a:moveTo>
                  <a:cubicBezTo>
                    <a:pt x="11007" y="15716"/>
                    <a:pt x="11033" y="15719"/>
                    <a:pt x="11058" y="15719"/>
                  </a:cubicBezTo>
                  <a:cubicBezTo>
                    <a:pt x="11241" y="15749"/>
                    <a:pt x="11423" y="15792"/>
                    <a:pt x="11602" y="15845"/>
                  </a:cubicBezTo>
                  <a:cubicBezTo>
                    <a:pt x="11638" y="15879"/>
                    <a:pt x="11677" y="15912"/>
                    <a:pt x="11713" y="15944"/>
                  </a:cubicBezTo>
                  <a:cubicBezTo>
                    <a:pt x="11533" y="15905"/>
                    <a:pt x="11351" y="15865"/>
                    <a:pt x="11172" y="15828"/>
                  </a:cubicBezTo>
                  <a:cubicBezTo>
                    <a:pt x="11108" y="15792"/>
                    <a:pt x="11047" y="15752"/>
                    <a:pt x="10983" y="15716"/>
                  </a:cubicBezTo>
                  <a:close/>
                  <a:moveTo>
                    <a:pt x="31149" y="15365"/>
                  </a:moveTo>
                  <a:cubicBezTo>
                    <a:pt x="31203" y="15387"/>
                    <a:pt x="31258" y="15412"/>
                    <a:pt x="31313" y="15434"/>
                  </a:cubicBezTo>
                  <a:cubicBezTo>
                    <a:pt x="31353" y="15610"/>
                    <a:pt x="31399" y="15783"/>
                    <a:pt x="31446" y="15956"/>
                  </a:cubicBezTo>
                  <a:lnTo>
                    <a:pt x="31446" y="15956"/>
                  </a:lnTo>
                  <a:cubicBezTo>
                    <a:pt x="31363" y="15884"/>
                    <a:pt x="31282" y="15811"/>
                    <a:pt x="31199" y="15738"/>
                  </a:cubicBezTo>
                  <a:cubicBezTo>
                    <a:pt x="31180" y="15614"/>
                    <a:pt x="31163" y="15490"/>
                    <a:pt x="31149" y="15365"/>
                  </a:cubicBezTo>
                  <a:close/>
                  <a:moveTo>
                    <a:pt x="29890" y="15269"/>
                  </a:moveTo>
                  <a:cubicBezTo>
                    <a:pt x="29985" y="15468"/>
                    <a:pt x="30075" y="15670"/>
                    <a:pt x="30160" y="15874"/>
                  </a:cubicBezTo>
                  <a:lnTo>
                    <a:pt x="30160" y="15877"/>
                  </a:lnTo>
                  <a:cubicBezTo>
                    <a:pt x="30173" y="15904"/>
                    <a:pt x="30184" y="15935"/>
                    <a:pt x="30196" y="15964"/>
                  </a:cubicBezTo>
                  <a:cubicBezTo>
                    <a:pt x="30198" y="15970"/>
                    <a:pt x="30199" y="15974"/>
                    <a:pt x="30201" y="15979"/>
                  </a:cubicBezTo>
                  <a:lnTo>
                    <a:pt x="30201" y="15979"/>
                  </a:lnTo>
                  <a:cubicBezTo>
                    <a:pt x="30135" y="15944"/>
                    <a:pt x="30067" y="15908"/>
                    <a:pt x="30001" y="15874"/>
                  </a:cubicBezTo>
                  <a:cubicBezTo>
                    <a:pt x="29998" y="15864"/>
                    <a:pt x="29996" y="15851"/>
                    <a:pt x="29993" y="15838"/>
                  </a:cubicBezTo>
                  <a:cubicBezTo>
                    <a:pt x="29988" y="15809"/>
                    <a:pt x="29983" y="15780"/>
                    <a:pt x="29979" y="15752"/>
                  </a:cubicBezTo>
                  <a:cubicBezTo>
                    <a:pt x="29952" y="15592"/>
                    <a:pt x="29919" y="15433"/>
                    <a:pt x="29886" y="15272"/>
                  </a:cubicBezTo>
                  <a:lnTo>
                    <a:pt x="29886" y="15272"/>
                  </a:lnTo>
                  <a:cubicBezTo>
                    <a:pt x="29888" y="15271"/>
                    <a:pt x="29889" y="15270"/>
                    <a:pt x="29890" y="15269"/>
                  </a:cubicBezTo>
                  <a:close/>
                  <a:moveTo>
                    <a:pt x="14086" y="14892"/>
                  </a:moveTo>
                  <a:cubicBezTo>
                    <a:pt x="15032" y="15200"/>
                    <a:pt x="15988" y="15508"/>
                    <a:pt x="16941" y="15801"/>
                  </a:cubicBezTo>
                  <a:cubicBezTo>
                    <a:pt x="16990" y="15838"/>
                    <a:pt x="17038" y="15878"/>
                    <a:pt x="17089" y="15915"/>
                  </a:cubicBezTo>
                  <a:cubicBezTo>
                    <a:pt x="17037" y="15921"/>
                    <a:pt x="16983" y="15924"/>
                    <a:pt x="16932" y="15931"/>
                  </a:cubicBezTo>
                  <a:cubicBezTo>
                    <a:pt x="16650" y="15967"/>
                    <a:pt x="16366" y="16003"/>
                    <a:pt x="16081" y="16038"/>
                  </a:cubicBezTo>
                  <a:cubicBezTo>
                    <a:pt x="15417" y="15654"/>
                    <a:pt x="14752" y="15272"/>
                    <a:pt x="14086" y="14892"/>
                  </a:cubicBezTo>
                  <a:close/>
                  <a:moveTo>
                    <a:pt x="32800" y="14658"/>
                  </a:moveTo>
                  <a:lnTo>
                    <a:pt x="32800" y="14658"/>
                  </a:lnTo>
                  <a:cubicBezTo>
                    <a:pt x="32907" y="14690"/>
                    <a:pt x="33018" y="14723"/>
                    <a:pt x="33122" y="14751"/>
                  </a:cubicBezTo>
                  <a:cubicBezTo>
                    <a:pt x="33197" y="14954"/>
                    <a:pt x="33270" y="15153"/>
                    <a:pt x="33340" y="15348"/>
                  </a:cubicBezTo>
                  <a:cubicBezTo>
                    <a:pt x="33427" y="15591"/>
                    <a:pt x="33522" y="15831"/>
                    <a:pt x="33621" y="16070"/>
                  </a:cubicBezTo>
                  <a:cubicBezTo>
                    <a:pt x="33509" y="16020"/>
                    <a:pt x="33399" y="15971"/>
                    <a:pt x="33287" y="15921"/>
                  </a:cubicBezTo>
                  <a:cubicBezTo>
                    <a:pt x="33104" y="15508"/>
                    <a:pt x="32947" y="15084"/>
                    <a:pt x="32800" y="14658"/>
                  </a:cubicBezTo>
                  <a:close/>
                  <a:moveTo>
                    <a:pt x="24522" y="16080"/>
                  </a:moveTo>
                  <a:cubicBezTo>
                    <a:pt x="24512" y="16082"/>
                    <a:pt x="24503" y="16083"/>
                    <a:pt x="24494" y="16084"/>
                  </a:cubicBezTo>
                  <a:cubicBezTo>
                    <a:pt x="24503" y="16083"/>
                    <a:pt x="24513" y="16082"/>
                    <a:pt x="24522" y="16080"/>
                  </a:cubicBezTo>
                  <a:close/>
                  <a:moveTo>
                    <a:pt x="31670" y="15568"/>
                  </a:moveTo>
                  <a:lnTo>
                    <a:pt x="31670" y="15568"/>
                  </a:lnTo>
                  <a:cubicBezTo>
                    <a:pt x="31689" y="15576"/>
                    <a:pt x="31709" y="15584"/>
                    <a:pt x="31731" y="15590"/>
                  </a:cubicBezTo>
                  <a:cubicBezTo>
                    <a:pt x="31758" y="15765"/>
                    <a:pt x="31785" y="15942"/>
                    <a:pt x="31813" y="16117"/>
                  </a:cubicBezTo>
                  <a:lnTo>
                    <a:pt x="31813" y="16117"/>
                  </a:lnTo>
                  <a:cubicBezTo>
                    <a:pt x="31765" y="15942"/>
                    <a:pt x="31720" y="15765"/>
                    <a:pt x="31676" y="15589"/>
                  </a:cubicBezTo>
                  <a:lnTo>
                    <a:pt x="31676" y="15589"/>
                  </a:lnTo>
                  <a:cubicBezTo>
                    <a:pt x="31674" y="15582"/>
                    <a:pt x="31672" y="15575"/>
                    <a:pt x="31670" y="15568"/>
                  </a:cubicBezTo>
                  <a:close/>
                  <a:moveTo>
                    <a:pt x="13464" y="15733"/>
                  </a:moveTo>
                  <a:lnTo>
                    <a:pt x="13464" y="15733"/>
                  </a:lnTo>
                  <a:cubicBezTo>
                    <a:pt x="13706" y="15734"/>
                    <a:pt x="13950" y="15736"/>
                    <a:pt x="14192" y="15736"/>
                  </a:cubicBezTo>
                  <a:cubicBezTo>
                    <a:pt x="14250" y="15736"/>
                    <a:pt x="14307" y="15736"/>
                    <a:pt x="14364" y="15736"/>
                  </a:cubicBezTo>
                  <a:cubicBezTo>
                    <a:pt x="14417" y="15765"/>
                    <a:pt x="14471" y="15793"/>
                    <a:pt x="14526" y="15819"/>
                  </a:cubicBezTo>
                  <a:cubicBezTo>
                    <a:pt x="14795" y="15942"/>
                    <a:pt x="15075" y="16041"/>
                    <a:pt x="15357" y="16130"/>
                  </a:cubicBezTo>
                  <a:cubicBezTo>
                    <a:pt x="14954" y="16180"/>
                    <a:pt x="14550" y="16232"/>
                    <a:pt x="14143" y="16285"/>
                  </a:cubicBezTo>
                  <a:cubicBezTo>
                    <a:pt x="13915" y="16103"/>
                    <a:pt x="13690" y="15920"/>
                    <a:pt x="13464" y="15733"/>
                  </a:cubicBezTo>
                  <a:close/>
                  <a:moveTo>
                    <a:pt x="12591" y="15727"/>
                  </a:moveTo>
                  <a:cubicBezTo>
                    <a:pt x="12833" y="15921"/>
                    <a:pt x="13077" y="16107"/>
                    <a:pt x="13331" y="16281"/>
                  </a:cubicBezTo>
                  <a:cubicBezTo>
                    <a:pt x="13331" y="16282"/>
                    <a:pt x="13334" y="16282"/>
                    <a:pt x="13334" y="16282"/>
                  </a:cubicBezTo>
                  <a:cubicBezTo>
                    <a:pt x="13348" y="16295"/>
                    <a:pt x="13364" y="16304"/>
                    <a:pt x="13379" y="16317"/>
                  </a:cubicBezTo>
                  <a:cubicBezTo>
                    <a:pt x="13292" y="16295"/>
                    <a:pt x="13206" y="16278"/>
                    <a:pt x="13119" y="16258"/>
                  </a:cubicBezTo>
                  <a:cubicBezTo>
                    <a:pt x="13116" y="16256"/>
                    <a:pt x="13114" y="16256"/>
                    <a:pt x="13113" y="16256"/>
                  </a:cubicBezTo>
                  <a:cubicBezTo>
                    <a:pt x="13000" y="16231"/>
                    <a:pt x="12885" y="16206"/>
                    <a:pt x="12773" y="16179"/>
                  </a:cubicBezTo>
                  <a:cubicBezTo>
                    <a:pt x="12713" y="16153"/>
                    <a:pt x="12656" y="16129"/>
                    <a:pt x="12598" y="16102"/>
                  </a:cubicBezTo>
                  <a:cubicBezTo>
                    <a:pt x="12484" y="15978"/>
                    <a:pt x="12369" y="15852"/>
                    <a:pt x="12256" y="15727"/>
                  </a:cubicBezTo>
                  <a:close/>
                  <a:moveTo>
                    <a:pt x="27217" y="15736"/>
                  </a:moveTo>
                  <a:cubicBezTo>
                    <a:pt x="27365" y="15816"/>
                    <a:pt x="27511" y="15898"/>
                    <a:pt x="27660" y="15977"/>
                  </a:cubicBezTo>
                  <a:cubicBezTo>
                    <a:pt x="27680" y="15998"/>
                    <a:pt x="27700" y="16021"/>
                    <a:pt x="27722" y="16044"/>
                  </a:cubicBezTo>
                  <a:cubicBezTo>
                    <a:pt x="27368" y="16153"/>
                    <a:pt x="27017" y="16256"/>
                    <a:pt x="26665" y="16354"/>
                  </a:cubicBezTo>
                  <a:cubicBezTo>
                    <a:pt x="26658" y="16357"/>
                    <a:pt x="26655" y="16358"/>
                    <a:pt x="26648" y="16360"/>
                  </a:cubicBezTo>
                  <a:cubicBezTo>
                    <a:pt x="26634" y="16349"/>
                    <a:pt x="26621" y="16337"/>
                    <a:pt x="26607" y="16324"/>
                  </a:cubicBezTo>
                  <a:cubicBezTo>
                    <a:pt x="26605" y="16324"/>
                    <a:pt x="26605" y="16324"/>
                    <a:pt x="26604" y="16322"/>
                  </a:cubicBezTo>
                  <a:cubicBezTo>
                    <a:pt x="26430" y="16175"/>
                    <a:pt x="26263" y="16028"/>
                    <a:pt x="26095" y="15884"/>
                  </a:cubicBezTo>
                  <a:cubicBezTo>
                    <a:pt x="26476" y="15834"/>
                    <a:pt x="26845" y="15785"/>
                    <a:pt x="27217" y="15736"/>
                  </a:cubicBezTo>
                  <a:close/>
                  <a:moveTo>
                    <a:pt x="30749" y="15831"/>
                  </a:moveTo>
                  <a:lnTo>
                    <a:pt x="30749" y="15831"/>
                  </a:lnTo>
                  <a:cubicBezTo>
                    <a:pt x="30826" y="15879"/>
                    <a:pt x="30904" y="15927"/>
                    <a:pt x="30982" y="15974"/>
                  </a:cubicBezTo>
                  <a:cubicBezTo>
                    <a:pt x="30990" y="16036"/>
                    <a:pt x="30994" y="16096"/>
                    <a:pt x="31004" y="16159"/>
                  </a:cubicBezTo>
                  <a:cubicBezTo>
                    <a:pt x="31011" y="16203"/>
                    <a:pt x="31015" y="16246"/>
                    <a:pt x="31025" y="16292"/>
                  </a:cubicBezTo>
                  <a:cubicBezTo>
                    <a:pt x="31030" y="16317"/>
                    <a:pt x="31033" y="16344"/>
                    <a:pt x="31037" y="16371"/>
                  </a:cubicBezTo>
                  <a:cubicBezTo>
                    <a:pt x="31043" y="16392"/>
                    <a:pt x="31044" y="16410"/>
                    <a:pt x="31048" y="16431"/>
                  </a:cubicBezTo>
                  <a:cubicBezTo>
                    <a:pt x="30969" y="16390"/>
                    <a:pt x="30891" y="16349"/>
                    <a:pt x="30812" y="16306"/>
                  </a:cubicBezTo>
                  <a:cubicBezTo>
                    <a:pt x="30812" y="16289"/>
                    <a:pt x="30810" y="16278"/>
                    <a:pt x="30808" y="16265"/>
                  </a:cubicBezTo>
                  <a:cubicBezTo>
                    <a:pt x="30806" y="16257"/>
                    <a:pt x="30805" y="16248"/>
                    <a:pt x="30804" y="16239"/>
                  </a:cubicBezTo>
                  <a:lnTo>
                    <a:pt x="30804" y="16239"/>
                  </a:lnTo>
                  <a:cubicBezTo>
                    <a:pt x="30802" y="16225"/>
                    <a:pt x="30801" y="16212"/>
                    <a:pt x="30799" y="16199"/>
                  </a:cubicBezTo>
                  <a:cubicBezTo>
                    <a:pt x="30783" y="16077"/>
                    <a:pt x="30765" y="15952"/>
                    <a:pt x="30749" y="15831"/>
                  </a:cubicBezTo>
                  <a:close/>
                  <a:moveTo>
                    <a:pt x="29162" y="16016"/>
                  </a:moveTo>
                  <a:cubicBezTo>
                    <a:pt x="29174" y="16192"/>
                    <a:pt x="29192" y="16366"/>
                    <a:pt x="29212" y="16539"/>
                  </a:cubicBezTo>
                  <a:lnTo>
                    <a:pt x="29212" y="16539"/>
                  </a:lnTo>
                  <a:cubicBezTo>
                    <a:pt x="29175" y="16516"/>
                    <a:pt x="29136" y="16490"/>
                    <a:pt x="29099" y="16466"/>
                  </a:cubicBezTo>
                  <a:lnTo>
                    <a:pt x="29099" y="16466"/>
                  </a:lnTo>
                  <a:cubicBezTo>
                    <a:pt x="29099" y="16466"/>
                    <a:pt x="29099" y="16466"/>
                    <a:pt x="29099" y="16466"/>
                  </a:cubicBezTo>
                  <a:cubicBezTo>
                    <a:pt x="29119" y="16318"/>
                    <a:pt x="29133" y="16172"/>
                    <a:pt x="29152" y="16024"/>
                  </a:cubicBezTo>
                  <a:lnTo>
                    <a:pt x="29162" y="16016"/>
                  </a:lnTo>
                  <a:close/>
                  <a:moveTo>
                    <a:pt x="25890" y="15910"/>
                  </a:moveTo>
                  <a:lnTo>
                    <a:pt x="25890" y="15910"/>
                  </a:lnTo>
                  <a:cubicBezTo>
                    <a:pt x="26018" y="15998"/>
                    <a:pt x="26147" y="16084"/>
                    <a:pt x="26276" y="16173"/>
                  </a:cubicBezTo>
                  <a:cubicBezTo>
                    <a:pt x="26277" y="16173"/>
                    <a:pt x="26278" y="16175"/>
                    <a:pt x="26278" y="16175"/>
                  </a:cubicBezTo>
                  <a:lnTo>
                    <a:pt x="26579" y="16381"/>
                  </a:lnTo>
                  <a:cubicBezTo>
                    <a:pt x="26554" y="16388"/>
                    <a:pt x="26528" y="16395"/>
                    <a:pt x="26501" y="16403"/>
                  </a:cubicBezTo>
                  <a:cubicBezTo>
                    <a:pt x="26296" y="16458"/>
                    <a:pt x="26092" y="16511"/>
                    <a:pt x="25886" y="16567"/>
                  </a:cubicBezTo>
                  <a:lnTo>
                    <a:pt x="25886" y="16567"/>
                  </a:lnTo>
                  <a:cubicBezTo>
                    <a:pt x="25880" y="16562"/>
                    <a:pt x="25880" y="16560"/>
                    <a:pt x="25877" y="16559"/>
                  </a:cubicBezTo>
                  <a:cubicBezTo>
                    <a:pt x="25836" y="16491"/>
                    <a:pt x="25795" y="16423"/>
                    <a:pt x="25754" y="16356"/>
                  </a:cubicBezTo>
                  <a:lnTo>
                    <a:pt x="25754" y="16356"/>
                  </a:lnTo>
                  <a:cubicBezTo>
                    <a:pt x="25706" y="16278"/>
                    <a:pt x="25659" y="16201"/>
                    <a:pt x="25611" y="16123"/>
                  </a:cubicBezTo>
                  <a:lnTo>
                    <a:pt x="25611" y="16123"/>
                  </a:lnTo>
                  <a:cubicBezTo>
                    <a:pt x="25592" y="16093"/>
                    <a:pt x="25573" y="16062"/>
                    <a:pt x="25555" y="16031"/>
                  </a:cubicBezTo>
                  <a:lnTo>
                    <a:pt x="25555" y="16030"/>
                  </a:lnTo>
                  <a:cubicBezTo>
                    <a:pt x="25540" y="16007"/>
                    <a:pt x="25525" y="15981"/>
                    <a:pt x="25510" y="15958"/>
                  </a:cubicBezTo>
                  <a:cubicBezTo>
                    <a:pt x="25542" y="15952"/>
                    <a:pt x="25570" y="15951"/>
                    <a:pt x="25602" y="15945"/>
                  </a:cubicBezTo>
                  <a:lnTo>
                    <a:pt x="25603" y="15945"/>
                  </a:lnTo>
                  <a:cubicBezTo>
                    <a:pt x="25700" y="15934"/>
                    <a:pt x="25796" y="15922"/>
                    <a:pt x="25890" y="15910"/>
                  </a:cubicBezTo>
                  <a:close/>
                  <a:moveTo>
                    <a:pt x="22003" y="14727"/>
                  </a:moveTo>
                  <a:lnTo>
                    <a:pt x="22003" y="14727"/>
                  </a:lnTo>
                  <a:cubicBezTo>
                    <a:pt x="22678" y="14964"/>
                    <a:pt x="23346" y="15220"/>
                    <a:pt x="23984" y="15533"/>
                  </a:cubicBezTo>
                  <a:cubicBezTo>
                    <a:pt x="24000" y="15547"/>
                    <a:pt x="24018" y="15558"/>
                    <a:pt x="24034" y="15573"/>
                  </a:cubicBezTo>
                  <a:cubicBezTo>
                    <a:pt x="24086" y="15619"/>
                    <a:pt x="24140" y="15662"/>
                    <a:pt x="24192" y="15705"/>
                  </a:cubicBezTo>
                  <a:cubicBezTo>
                    <a:pt x="24242" y="15745"/>
                    <a:pt x="24292" y="15788"/>
                    <a:pt x="24342" y="15829"/>
                  </a:cubicBezTo>
                  <a:cubicBezTo>
                    <a:pt x="24152" y="15862"/>
                    <a:pt x="23964" y="15891"/>
                    <a:pt x="23776" y="15908"/>
                  </a:cubicBezTo>
                  <a:cubicBezTo>
                    <a:pt x="23984" y="15905"/>
                    <a:pt x="24193" y="15894"/>
                    <a:pt x="24402" y="15879"/>
                  </a:cubicBezTo>
                  <a:lnTo>
                    <a:pt x="24623" y="16063"/>
                  </a:lnTo>
                  <a:cubicBezTo>
                    <a:pt x="24589" y="16069"/>
                    <a:pt x="24556" y="16075"/>
                    <a:pt x="24522" y="16080"/>
                  </a:cubicBezTo>
                  <a:lnTo>
                    <a:pt x="24522" y="16080"/>
                  </a:lnTo>
                  <a:cubicBezTo>
                    <a:pt x="24559" y="16075"/>
                    <a:pt x="24595" y="16071"/>
                    <a:pt x="24630" y="16066"/>
                  </a:cubicBezTo>
                  <a:cubicBezTo>
                    <a:pt x="24885" y="16274"/>
                    <a:pt x="25143" y="16481"/>
                    <a:pt x="25403" y="16683"/>
                  </a:cubicBezTo>
                  <a:cubicBezTo>
                    <a:pt x="25280" y="16716"/>
                    <a:pt x="25152" y="16746"/>
                    <a:pt x="25026" y="16777"/>
                  </a:cubicBezTo>
                  <a:cubicBezTo>
                    <a:pt x="24252" y="16337"/>
                    <a:pt x="23477" y="15894"/>
                    <a:pt x="22701" y="15454"/>
                  </a:cubicBezTo>
                  <a:cubicBezTo>
                    <a:pt x="22650" y="15398"/>
                    <a:pt x="22595" y="15343"/>
                    <a:pt x="22543" y="15289"/>
                  </a:cubicBezTo>
                  <a:cubicBezTo>
                    <a:pt x="22503" y="15246"/>
                    <a:pt x="22463" y="15203"/>
                    <a:pt x="22420" y="15160"/>
                  </a:cubicBezTo>
                  <a:cubicBezTo>
                    <a:pt x="22281" y="15014"/>
                    <a:pt x="22142" y="14870"/>
                    <a:pt x="22003" y="14727"/>
                  </a:cubicBezTo>
                  <a:close/>
                  <a:moveTo>
                    <a:pt x="29515" y="15975"/>
                  </a:moveTo>
                  <a:lnTo>
                    <a:pt x="29515" y="15975"/>
                  </a:lnTo>
                  <a:cubicBezTo>
                    <a:pt x="29547" y="15988"/>
                    <a:pt x="29579" y="16002"/>
                    <a:pt x="29609" y="16016"/>
                  </a:cubicBezTo>
                  <a:cubicBezTo>
                    <a:pt x="29717" y="16336"/>
                    <a:pt x="29804" y="16661"/>
                    <a:pt x="29881" y="16989"/>
                  </a:cubicBezTo>
                  <a:lnTo>
                    <a:pt x="29881" y="16989"/>
                  </a:lnTo>
                  <a:cubicBezTo>
                    <a:pt x="29760" y="16909"/>
                    <a:pt x="29639" y="16825"/>
                    <a:pt x="29518" y="16745"/>
                  </a:cubicBezTo>
                  <a:cubicBezTo>
                    <a:pt x="29512" y="16489"/>
                    <a:pt x="29510" y="16231"/>
                    <a:pt x="29515" y="15975"/>
                  </a:cubicBezTo>
                  <a:close/>
                  <a:moveTo>
                    <a:pt x="23600" y="16446"/>
                  </a:moveTo>
                  <a:cubicBezTo>
                    <a:pt x="23901" y="16603"/>
                    <a:pt x="24200" y="16755"/>
                    <a:pt x="24500" y="16904"/>
                  </a:cubicBezTo>
                  <a:cubicBezTo>
                    <a:pt x="24351" y="16939"/>
                    <a:pt x="24203" y="16973"/>
                    <a:pt x="24050" y="17006"/>
                  </a:cubicBezTo>
                  <a:cubicBezTo>
                    <a:pt x="23905" y="16817"/>
                    <a:pt x="23756" y="16630"/>
                    <a:pt x="23600" y="16446"/>
                  </a:cubicBezTo>
                  <a:close/>
                  <a:moveTo>
                    <a:pt x="20451" y="14660"/>
                  </a:moveTo>
                  <a:lnTo>
                    <a:pt x="20451" y="14660"/>
                  </a:lnTo>
                  <a:cubicBezTo>
                    <a:pt x="21137" y="15077"/>
                    <a:pt x="21854" y="15497"/>
                    <a:pt x="22579" y="15897"/>
                  </a:cubicBezTo>
                  <a:cubicBezTo>
                    <a:pt x="22973" y="16296"/>
                    <a:pt x="23366" y="16691"/>
                    <a:pt x="23747" y="17075"/>
                  </a:cubicBezTo>
                  <a:cubicBezTo>
                    <a:pt x="23743" y="17075"/>
                    <a:pt x="23740" y="17076"/>
                    <a:pt x="23737" y="17077"/>
                  </a:cubicBezTo>
                  <a:lnTo>
                    <a:pt x="23737" y="17077"/>
                  </a:lnTo>
                  <a:lnTo>
                    <a:pt x="23726" y="17079"/>
                  </a:lnTo>
                  <a:cubicBezTo>
                    <a:pt x="23646" y="16976"/>
                    <a:pt x="23529" y="16887"/>
                    <a:pt x="23421" y="16812"/>
                  </a:cubicBezTo>
                  <a:lnTo>
                    <a:pt x="23421" y="16812"/>
                  </a:lnTo>
                  <a:cubicBezTo>
                    <a:pt x="23419" y="16811"/>
                    <a:pt x="23417" y="16809"/>
                    <a:pt x="23415" y="16808"/>
                  </a:cubicBezTo>
                  <a:cubicBezTo>
                    <a:pt x="23061" y="16564"/>
                    <a:pt x="22707" y="16321"/>
                    <a:pt x="22349" y="16079"/>
                  </a:cubicBezTo>
                  <a:cubicBezTo>
                    <a:pt x="22347" y="16079"/>
                    <a:pt x="22344" y="16077"/>
                    <a:pt x="22343" y="16074"/>
                  </a:cubicBezTo>
                  <a:cubicBezTo>
                    <a:pt x="22313" y="16053"/>
                    <a:pt x="22280" y="16034"/>
                    <a:pt x="22250" y="16010"/>
                  </a:cubicBezTo>
                  <a:cubicBezTo>
                    <a:pt x="22247" y="16008"/>
                    <a:pt x="22244" y="16007"/>
                    <a:pt x="22243" y="16006"/>
                  </a:cubicBezTo>
                  <a:cubicBezTo>
                    <a:pt x="21732" y="15662"/>
                    <a:pt x="21218" y="15325"/>
                    <a:pt x="20693" y="14998"/>
                  </a:cubicBezTo>
                  <a:cubicBezTo>
                    <a:pt x="20614" y="14883"/>
                    <a:pt x="20531" y="14770"/>
                    <a:pt x="20451" y="14660"/>
                  </a:cubicBezTo>
                  <a:close/>
                  <a:moveTo>
                    <a:pt x="21737" y="16304"/>
                  </a:moveTo>
                  <a:lnTo>
                    <a:pt x="21737" y="16304"/>
                  </a:lnTo>
                  <a:cubicBezTo>
                    <a:pt x="21890" y="16376"/>
                    <a:pt x="22044" y="16448"/>
                    <a:pt x="22198" y="16523"/>
                  </a:cubicBezTo>
                  <a:cubicBezTo>
                    <a:pt x="22234" y="16539"/>
                    <a:pt x="22270" y="16557"/>
                    <a:pt x="22306" y="16575"/>
                  </a:cubicBezTo>
                  <a:cubicBezTo>
                    <a:pt x="22686" y="16757"/>
                    <a:pt x="23063" y="16946"/>
                    <a:pt x="23436" y="17143"/>
                  </a:cubicBezTo>
                  <a:lnTo>
                    <a:pt x="23436" y="17143"/>
                  </a:lnTo>
                  <a:cubicBezTo>
                    <a:pt x="23404" y="17150"/>
                    <a:pt x="23373" y="17158"/>
                    <a:pt x="23341" y="17165"/>
                  </a:cubicBezTo>
                  <a:lnTo>
                    <a:pt x="23341" y="17165"/>
                  </a:lnTo>
                  <a:cubicBezTo>
                    <a:pt x="23232" y="17184"/>
                    <a:pt x="23119" y="17206"/>
                    <a:pt x="23002" y="17228"/>
                  </a:cubicBezTo>
                  <a:cubicBezTo>
                    <a:pt x="23005" y="17230"/>
                    <a:pt x="23008" y="17232"/>
                    <a:pt x="23010" y="17234"/>
                  </a:cubicBezTo>
                  <a:lnTo>
                    <a:pt x="23010" y="17234"/>
                  </a:lnTo>
                  <a:cubicBezTo>
                    <a:pt x="23011" y="17235"/>
                    <a:pt x="23011" y="17235"/>
                    <a:pt x="23011" y="17235"/>
                  </a:cubicBezTo>
                  <a:lnTo>
                    <a:pt x="23011" y="17235"/>
                  </a:lnTo>
                  <a:cubicBezTo>
                    <a:pt x="23011" y="17235"/>
                    <a:pt x="23011" y="17235"/>
                    <a:pt x="23011" y="17235"/>
                  </a:cubicBezTo>
                  <a:cubicBezTo>
                    <a:pt x="22740" y="17033"/>
                    <a:pt x="22466" y="16832"/>
                    <a:pt x="22192" y="16633"/>
                  </a:cubicBezTo>
                  <a:cubicBezTo>
                    <a:pt x="22157" y="16607"/>
                    <a:pt x="22121" y="16582"/>
                    <a:pt x="22085" y="16554"/>
                  </a:cubicBezTo>
                  <a:cubicBezTo>
                    <a:pt x="21968" y="16470"/>
                    <a:pt x="21852" y="16385"/>
                    <a:pt x="21737" y="16304"/>
                  </a:cubicBezTo>
                  <a:close/>
                  <a:moveTo>
                    <a:pt x="29073" y="16662"/>
                  </a:moveTo>
                  <a:cubicBezTo>
                    <a:pt x="29128" y="16686"/>
                    <a:pt x="29181" y="16711"/>
                    <a:pt x="29235" y="16734"/>
                  </a:cubicBezTo>
                  <a:cubicBezTo>
                    <a:pt x="29238" y="16765"/>
                    <a:pt x="29242" y="16794"/>
                    <a:pt x="29245" y="16824"/>
                  </a:cubicBezTo>
                  <a:cubicBezTo>
                    <a:pt x="29264" y="16973"/>
                    <a:pt x="29285" y="17121"/>
                    <a:pt x="29308" y="17270"/>
                  </a:cubicBezTo>
                  <a:lnTo>
                    <a:pt x="29308" y="17270"/>
                  </a:lnTo>
                  <a:cubicBezTo>
                    <a:pt x="29273" y="17221"/>
                    <a:pt x="29238" y="17172"/>
                    <a:pt x="29203" y="17123"/>
                  </a:cubicBezTo>
                  <a:lnTo>
                    <a:pt x="29203" y="17123"/>
                  </a:lnTo>
                  <a:cubicBezTo>
                    <a:pt x="29151" y="17048"/>
                    <a:pt x="29098" y="16974"/>
                    <a:pt x="29045" y="16901"/>
                  </a:cubicBezTo>
                  <a:cubicBezTo>
                    <a:pt x="29052" y="16838"/>
                    <a:pt x="29059" y="16779"/>
                    <a:pt x="29066" y="16716"/>
                  </a:cubicBezTo>
                  <a:cubicBezTo>
                    <a:pt x="29069" y="16698"/>
                    <a:pt x="29072" y="16681"/>
                    <a:pt x="29073" y="16662"/>
                  </a:cubicBezTo>
                  <a:close/>
                  <a:moveTo>
                    <a:pt x="13741" y="16966"/>
                  </a:moveTo>
                  <a:cubicBezTo>
                    <a:pt x="14036" y="17004"/>
                    <a:pt x="14331" y="17042"/>
                    <a:pt x="14626" y="17076"/>
                  </a:cubicBezTo>
                  <a:cubicBezTo>
                    <a:pt x="14752" y="17145"/>
                    <a:pt x="14877" y="17211"/>
                    <a:pt x="15005" y="17274"/>
                  </a:cubicBezTo>
                  <a:cubicBezTo>
                    <a:pt x="14502" y="17198"/>
                    <a:pt x="14001" y="17109"/>
                    <a:pt x="13504" y="17009"/>
                  </a:cubicBezTo>
                  <a:lnTo>
                    <a:pt x="13741" y="16966"/>
                  </a:lnTo>
                  <a:close/>
                  <a:moveTo>
                    <a:pt x="28190" y="16708"/>
                  </a:moveTo>
                  <a:cubicBezTo>
                    <a:pt x="27845" y="16877"/>
                    <a:pt x="27525" y="17017"/>
                    <a:pt x="27223" y="17138"/>
                  </a:cubicBezTo>
                  <a:cubicBezTo>
                    <a:pt x="27130" y="17175"/>
                    <a:pt x="27038" y="17211"/>
                    <a:pt x="26949" y="17245"/>
                  </a:cubicBezTo>
                  <a:lnTo>
                    <a:pt x="26945" y="17247"/>
                  </a:lnTo>
                  <a:cubicBezTo>
                    <a:pt x="26905" y="17261"/>
                    <a:pt x="26866" y="17275"/>
                    <a:pt x="26825" y="17290"/>
                  </a:cubicBezTo>
                  <a:lnTo>
                    <a:pt x="26823" y="17290"/>
                  </a:lnTo>
                  <a:lnTo>
                    <a:pt x="26822" y="17291"/>
                  </a:lnTo>
                  <a:cubicBezTo>
                    <a:pt x="26756" y="17314"/>
                    <a:pt x="26691" y="17340"/>
                    <a:pt x="26624" y="17361"/>
                  </a:cubicBezTo>
                  <a:cubicBezTo>
                    <a:pt x="26615" y="17350"/>
                    <a:pt x="26602" y="17340"/>
                    <a:pt x="26594" y="17327"/>
                  </a:cubicBezTo>
                  <a:cubicBezTo>
                    <a:pt x="26450" y="17168"/>
                    <a:pt x="26309" y="17013"/>
                    <a:pt x="26168" y="16865"/>
                  </a:cubicBezTo>
                  <a:cubicBezTo>
                    <a:pt x="26426" y="16848"/>
                    <a:pt x="26700" y="16832"/>
                    <a:pt x="27004" y="16811"/>
                  </a:cubicBezTo>
                  <a:cubicBezTo>
                    <a:pt x="27060" y="16808"/>
                    <a:pt x="27117" y="16804"/>
                    <a:pt x="27174" y="16798"/>
                  </a:cubicBezTo>
                  <a:lnTo>
                    <a:pt x="27179" y="16798"/>
                  </a:lnTo>
                  <a:cubicBezTo>
                    <a:pt x="27183" y="16802"/>
                    <a:pt x="27187" y="16805"/>
                    <a:pt x="27194" y="16808"/>
                  </a:cubicBezTo>
                  <a:cubicBezTo>
                    <a:pt x="27189" y="16804"/>
                    <a:pt x="27186" y="16800"/>
                    <a:pt x="27181" y="16798"/>
                  </a:cubicBezTo>
                  <a:cubicBezTo>
                    <a:pt x="27482" y="16775"/>
                    <a:pt x="27816" y="16746"/>
                    <a:pt x="28190" y="16708"/>
                  </a:cubicBezTo>
                  <a:close/>
                  <a:moveTo>
                    <a:pt x="34211" y="17383"/>
                  </a:moveTo>
                  <a:cubicBezTo>
                    <a:pt x="34210" y="17383"/>
                    <a:pt x="34210" y="17384"/>
                    <a:pt x="34210" y="17384"/>
                  </a:cubicBezTo>
                  <a:cubicBezTo>
                    <a:pt x="34210" y="17384"/>
                    <a:pt x="34210" y="17383"/>
                    <a:pt x="34211" y="17383"/>
                  </a:cubicBezTo>
                  <a:close/>
                  <a:moveTo>
                    <a:pt x="11714" y="17328"/>
                  </a:moveTo>
                  <a:cubicBezTo>
                    <a:pt x="11799" y="17338"/>
                    <a:pt x="11886" y="17347"/>
                    <a:pt x="11972" y="17356"/>
                  </a:cubicBezTo>
                  <a:cubicBezTo>
                    <a:pt x="11995" y="17390"/>
                    <a:pt x="12018" y="17422"/>
                    <a:pt x="12042" y="17456"/>
                  </a:cubicBezTo>
                  <a:cubicBezTo>
                    <a:pt x="11870" y="17424"/>
                    <a:pt x="11700" y="17393"/>
                    <a:pt x="11529" y="17361"/>
                  </a:cubicBezTo>
                  <a:cubicBezTo>
                    <a:pt x="11592" y="17350"/>
                    <a:pt x="11651" y="17340"/>
                    <a:pt x="11714" y="17328"/>
                  </a:cubicBezTo>
                  <a:close/>
                  <a:moveTo>
                    <a:pt x="25669" y="16897"/>
                  </a:moveTo>
                  <a:cubicBezTo>
                    <a:pt x="25867" y="17049"/>
                    <a:pt x="26068" y="17202"/>
                    <a:pt x="26268" y="17350"/>
                  </a:cubicBezTo>
                  <a:lnTo>
                    <a:pt x="26273" y="17350"/>
                  </a:lnTo>
                  <a:cubicBezTo>
                    <a:pt x="26311" y="17383"/>
                    <a:pt x="26347" y="17409"/>
                    <a:pt x="26385" y="17439"/>
                  </a:cubicBezTo>
                  <a:cubicBezTo>
                    <a:pt x="26385" y="17440"/>
                    <a:pt x="26387" y="17440"/>
                    <a:pt x="26388" y="17440"/>
                  </a:cubicBezTo>
                  <a:lnTo>
                    <a:pt x="26388" y="17440"/>
                  </a:lnTo>
                  <a:lnTo>
                    <a:pt x="26259" y="17483"/>
                  </a:lnTo>
                  <a:lnTo>
                    <a:pt x="26259" y="17483"/>
                  </a:lnTo>
                  <a:cubicBezTo>
                    <a:pt x="26238" y="17470"/>
                    <a:pt x="26224" y="17457"/>
                    <a:pt x="26204" y="17443"/>
                  </a:cubicBezTo>
                  <a:lnTo>
                    <a:pt x="26191" y="17443"/>
                  </a:lnTo>
                  <a:cubicBezTo>
                    <a:pt x="26135" y="17412"/>
                    <a:pt x="26079" y="17381"/>
                    <a:pt x="26026" y="17350"/>
                  </a:cubicBezTo>
                  <a:cubicBezTo>
                    <a:pt x="25775" y="17207"/>
                    <a:pt x="25526" y="17065"/>
                    <a:pt x="25278" y="16924"/>
                  </a:cubicBezTo>
                  <a:cubicBezTo>
                    <a:pt x="25409" y="16916"/>
                    <a:pt x="25538" y="16904"/>
                    <a:pt x="25669" y="16897"/>
                  </a:cubicBezTo>
                  <a:close/>
                  <a:moveTo>
                    <a:pt x="28225" y="16772"/>
                  </a:moveTo>
                  <a:cubicBezTo>
                    <a:pt x="27963" y="17030"/>
                    <a:pt x="27700" y="17284"/>
                    <a:pt x="27434" y="17536"/>
                  </a:cubicBezTo>
                  <a:cubicBezTo>
                    <a:pt x="27287" y="17582"/>
                    <a:pt x="27141" y="17628"/>
                    <a:pt x="26998" y="17675"/>
                  </a:cubicBezTo>
                  <a:cubicBezTo>
                    <a:pt x="26995" y="17662"/>
                    <a:pt x="26992" y="17649"/>
                    <a:pt x="26991" y="17637"/>
                  </a:cubicBezTo>
                  <a:cubicBezTo>
                    <a:pt x="27091" y="17586"/>
                    <a:pt x="27189" y="17532"/>
                    <a:pt x="27285" y="17472"/>
                  </a:cubicBezTo>
                  <a:cubicBezTo>
                    <a:pt x="27619" y="17264"/>
                    <a:pt x="27920" y="17017"/>
                    <a:pt x="28225" y="16772"/>
                  </a:cubicBezTo>
                  <a:close/>
                  <a:moveTo>
                    <a:pt x="26912" y="17677"/>
                  </a:moveTo>
                  <a:lnTo>
                    <a:pt x="26912" y="17679"/>
                  </a:lnTo>
                  <a:lnTo>
                    <a:pt x="26912" y="17679"/>
                  </a:lnTo>
                  <a:cubicBezTo>
                    <a:pt x="26909" y="17679"/>
                    <a:pt x="26909" y="17678"/>
                    <a:pt x="26909" y="17677"/>
                  </a:cubicBezTo>
                  <a:close/>
                  <a:moveTo>
                    <a:pt x="33673" y="17393"/>
                  </a:moveTo>
                  <a:cubicBezTo>
                    <a:pt x="33720" y="17485"/>
                    <a:pt x="33766" y="17575"/>
                    <a:pt x="33816" y="17662"/>
                  </a:cubicBezTo>
                  <a:cubicBezTo>
                    <a:pt x="33737" y="17677"/>
                    <a:pt x="33657" y="17691"/>
                    <a:pt x="33579" y="17707"/>
                  </a:cubicBezTo>
                  <a:cubicBezTo>
                    <a:pt x="33614" y="17604"/>
                    <a:pt x="33644" y="17499"/>
                    <a:pt x="33673" y="17393"/>
                  </a:cubicBezTo>
                  <a:close/>
                  <a:moveTo>
                    <a:pt x="26797" y="17731"/>
                  </a:moveTo>
                  <a:lnTo>
                    <a:pt x="26802" y="17737"/>
                  </a:lnTo>
                  <a:cubicBezTo>
                    <a:pt x="26789" y="17741"/>
                    <a:pt x="26777" y="17744"/>
                    <a:pt x="26766" y="17748"/>
                  </a:cubicBezTo>
                  <a:cubicBezTo>
                    <a:pt x="26776" y="17743"/>
                    <a:pt x="26787" y="17737"/>
                    <a:pt x="26797" y="17731"/>
                  </a:cubicBezTo>
                  <a:close/>
                  <a:moveTo>
                    <a:pt x="27379" y="17592"/>
                  </a:moveTo>
                  <a:lnTo>
                    <a:pt x="27379" y="17592"/>
                  </a:lnTo>
                  <a:cubicBezTo>
                    <a:pt x="27279" y="17685"/>
                    <a:pt x="27177" y="17777"/>
                    <a:pt x="27075" y="17872"/>
                  </a:cubicBezTo>
                  <a:cubicBezTo>
                    <a:pt x="27054" y="17849"/>
                    <a:pt x="27035" y="17823"/>
                    <a:pt x="27015" y="17800"/>
                  </a:cubicBezTo>
                  <a:cubicBezTo>
                    <a:pt x="27014" y="17797"/>
                    <a:pt x="27014" y="17793"/>
                    <a:pt x="27014" y="17791"/>
                  </a:cubicBezTo>
                  <a:cubicBezTo>
                    <a:pt x="27134" y="17723"/>
                    <a:pt x="27253" y="17655"/>
                    <a:pt x="27379" y="17592"/>
                  </a:cubicBezTo>
                  <a:close/>
                  <a:moveTo>
                    <a:pt x="31981" y="15679"/>
                  </a:moveTo>
                  <a:cubicBezTo>
                    <a:pt x="32146" y="15736"/>
                    <a:pt x="32313" y="15791"/>
                    <a:pt x="32482" y="15842"/>
                  </a:cubicBezTo>
                  <a:cubicBezTo>
                    <a:pt x="32512" y="15957"/>
                    <a:pt x="32542" y="16071"/>
                    <a:pt x="32565" y="16188"/>
                  </a:cubicBezTo>
                  <a:cubicBezTo>
                    <a:pt x="32628" y="16481"/>
                    <a:pt x="32662" y="16781"/>
                    <a:pt x="32725" y="17073"/>
                  </a:cubicBezTo>
                  <a:cubicBezTo>
                    <a:pt x="32742" y="17152"/>
                    <a:pt x="32761" y="17227"/>
                    <a:pt x="32784" y="17304"/>
                  </a:cubicBezTo>
                  <a:cubicBezTo>
                    <a:pt x="32757" y="17363"/>
                    <a:pt x="32729" y="17424"/>
                    <a:pt x="32704" y="17483"/>
                  </a:cubicBezTo>
                  <a:cubicBezTo>
                    <a:pt x="32692" y="17506"/>
                    <a:pt x="32682" y="17533"/>
                    <a:pt x="32669" y="17556"/>
                  </a:cubicBezTo>
                  <a:cubicBezTo>
                    <a:pt x="32618" y="17670"/>
                    <a:pt x="32564" y="17785"/>
                    <a:pt x="32514" y="17899"/>
                  </a:cubicBezTo>
                  <a:lnTo>
                    <a:pt x="32514" y="17899"/>
                  </a:lnTo>
                  <a:cubicBezTo>
                    <a:pt x="32500" y="17878"/>
                    <a:pt x="32485" y="17858"/>
                    <a:pt x="32473" y="17836"/>
                  </a:cubicBezTo>
                  <a:cubicBezTo>
                    <a:pt x="32431" y="17766"/>
                    <a:pt x="32391" y="17694"/>
                    <a:pt x="32353" y="17621"/>
                  </a:cubicBezTo>
                  <a:cubicBezTo>
                    <a:pt x="32310" y="17439"/>
                    <a:pt x="32269" y="17261"/>
                    <a:pt x="32232" y="17080"/>
                  </a:cubicBezTo>
                  <a:cubicBezTo>
                    <a:pt x="32225" y="17045"/>
                    <a:pt x="32216" y="17009"/>
                    <a:pt x="32211" y="16970"/>
                  </a:cubicBezTo>
                  <a:lnTo>
                    <a:pt x="32211" y="16969"/>
                  </a:lnTo>
                  <a:cubicBezTo>
                    <a:pt x="32183" y="16844"/>
                    <a:pt x="32159" y="16717"/>
                    <a:pt x="32132" y="16590"/>
                  </a:cubicBezTo>
                  <a:lnTo>
                    <a:pt x="32132" y="16590"/>
                  </a:lnTo>
                  <a:cubicBezTo>
                    <a:pt x="32205" y="16624"/>
                    <a:pt x="32276" y="16659"/>
                    <a:pt x="32348" y="16691"/>
                  </a:cubicBezTo>
                  <a:cubicBezTo>
                    <a:pt x="32347" y="16690"/>
                    <a:pt x="32346" y="16689"/>
                    <a:pt x="32344" y="16688"/>
                  </a:cubicBezTo>
                  <a:lnTo>
                    <a:pt x="32344" y="16688"/>
                  </a:lnTo>
                  <a:cubicBezTo>
                    <a:pt x="32347" y="16689"/>
                    <a:pt x="32349" y="16690"/>
                    <a:pt x="32351" y="16691"/>
                  </a:cubicBezTo>
                  <a:cubicBezTo>
                    <a:pt x="32272" y="16633"/>
                    <a:pt x="32195" y="16572"/>
                    <a:pt x="32116" y="16511"/>
                  </a:cubicBezTo>
                  <a:cubicBezTo>
                    <a:pt x="32112" y="16490"/>
                    <a:pt x="32109" y="16471"/>
                    <a:pt x="32103" y="16447"/>
                  </a:cubicBezTo>
                  <a:cubicBezTo>
                    <a:pt x="32056" y="16193"/>
                    <a:pt x="32016" y="15937"/>
                    <a:pt x="31981" y="15679"/>
                  </a:cubicBezTo>
                  <a:close/>
                  <a:moveTo>
                    <a:pt x="27030" y="17902"/>
                  </a:moveTo>
                  <a:cubicBezTo>
                    <a:pt x="27032" y="17905"/>
                    <a:pt x="27035" y="17906"/>
                    <a:pt x="27037" y="17907"/>
                  </a:cubicBezTo>
                  <a:cubicBezTo>
                    <a:pt x="27035" y="17909"/>
                    <a:pt x="27034" y="17912"/>
                    <a:pt x="27031" y="17914"/>
                  </a:cubicBezTo>
                  <a:lnTo>
                    <a:pt x="27031" y="17914"/>
                  </a:lnTo>
                  <a:cubicBezTo>
                    <a:pt x="27031" y="17909"/>
                    <a:pt x="27030" y="17906"/>
                    <a:pt x="27030" y="17902"/>
                  </a:cubicBezTo>
                  <a:close/>
                  <a:moveTo>
                    <a:pt x="24652" y="16982"/>
                  </a:moveTo>
                  <a:cubicBezTo>
                    <a:pt x="24880" y="17092"/>
                    <a:pt x="25102" y="17199"/>
                    <a:pt x="25328" y="17304"/>
                  </a:cubicBezTo>
                  <a:lnTo>
                    <a:pt x="25330" y="17305"/>
                  </a:lnTo>
                  <a:lnTo>
                    <a:pt x="25333" y="17305"/>
                  </a:lnTo>
                  <a:cubicBezTo>
                    <a:pt x="25417" y="17343"/>
                    <a:pt x="25502" y="17384"/>
                    <a:pt x="25586" y="17422"/>
                  </a:cubicBezTo>
                  <a:cubicBezTo>
                    <a:pt x="25705" y="17476"/>
                    <a:pt x="25824" y="17529"/>
                    <a:pt x="25942" y="17582"/>
                  </a:cubicBezTo>
                  <a:cubicBezTo>
                    <a:pt x="25522" y="17707"/>
                    <a:pt x="25116" y="17819"/>
                    <a:pt x="24695" y="17945"/>
                  </a:cubicBezTo>
                  <a:cubicBezTo>
                    <a:pt x="24570" y="17737"/>
                    <a:pt x="24434" y="17533"/>
                    <a:pt x="24292" y="17336"/>
                  </a:cubicBezTo>
                  <a:cubicBezTo>
                    <a:pt x="24288" y="17330"/>
                    <a:pt x="24284" y="17324"/>
                    <a:pt x="24280" y="17319"/>
                  </a:cubicBezTo>
                  <a:lnTo>
                    <a:pt x="24280" y="17319"/>
                  </a:lnTo>
                  <a:cubicBezTo>
                    <a:pt x="24263" y="17293"/>
                    <a:pt x="24246" y="17270"/>
                    <a:pt x="24229" y="17247"/>
                  </a:cubicBezTo>
                  <a:cubicBezTo>
                    <a:pt x="24183" y="17182"/>
                    <a:pt x="24134" y="17118"/>
                    <a:pt x="24086" y="17053"/>
                  </a:cubicBezTo>
                  <a:cubicBezTo>
                    <a:pt x="24285" y="17025"/>
                    <a:pt x="24474" y="17002"/>
                    <a:pt x="24652" y="16982"/>
                  </a:cubicBezTo>
                  <a:close/>
                  <a:moveTo>
                    <a:pt x="17478" y="16215"/>
                  </a:moveTo>
                  <a:cubicBezTo>
                    <a:pt x="18000" y="16622"/>
                    <a:pt x="18518" y="17025"/>
                    <a:pt x="19038" y="17432"/>
                  </a:cubicBezTo>
                  <a:cubicBezTo>
                    <a:pt x="19074" y="17457"/>
                    <a:pt x="19108" y="17485"/>
                    <a:pt x="19141" y="17512"/>
                  </a:cubicBezTo>
                  <a:lnTo>
                    <a:pt x="19145" y="17512"/>
                  </a:lnTo>
                  <a:lnTo>
                    <a:pt x="19147" y="17513"/>
                  </a:lnTo>
                  <a:cubicBezTo>
                    <a:pt x="19280" y="17621"/>
                    <a:pt x="19405" y="17718"/>
                    <a:pt x="19538" y="17821"/>
                  </a:cubicBezTo>
                  <a:cubicBezTo>
                    <a:pt x="19627" y="17890"/>
                    <a:pt x="19721" y="17959"/>
                    <a:pt x="19820" y="18019"/>
                  </a:cubicBezTo>
                  <a:cubicBezTo>
                    <a:pt x="19256" y="18026"/>
                    <a:pt x="18674" y="18035"/>
                    <a:pt x="18080" y="18042"/>
                  </a:cubicBezTo>
                  <a:cubicBezTo>
                    <a:pt x="18387" y="17890"/>
                    <a:pt x="18690" y="17734"/>
                    <a:pt x="18989" y="17569"/>
                  </a:cubicBezTo>
                  <a:lnTo>
                    <a:pt x="18989" y="17569"/>
                  </a:lnTo>
                  <a:cubicBezTo>
                    <a:pt x="18495" y="17712"/>
                    <a:pt x="18009" y="17876"/>
                    <a:pt x="17527" y="18049"/>
                  </a:cubicBezTo>
                  <a:cubicBezTo>
                    <a:pt x="17448" y="18051"/>
                    <a:pt x="17368" y="18051"/>
                    <a:pt x="17289" y="18052"/>
                  </a:cubicBezTo>
                  <a:cubicBezTo>
                    <a:pt x="17087" y="18056"/>
                    <a:pt x="16881" y="18058"/>
                    <a:pt x="16679" y="18059"/>
                  </a:cubicBezTo>
                  <a:cubicBezTo>
                    <a:pt x="16402" y="18064"/>
                    <a:pt x="16127" y="18066"/>
                    <a:pt x="15849" y="18069"/>
                  </a:cubicBezTo>
                  <a:cubicBezTo>
                    <a:pt x="14619" y="17905"/>
                    <a:pt x="13397" y="17698"/>
                    <a:pt x="12178" y="17475"/>
                  </a:cubicBezTo>
                  <a:cubicBezTo>
                    <a:pt x="12154" y="17439"/>
                    <a:pt x="12128" y="17400"/>
                    <a:pt x="12104" y="17364"/>
                  </a:cubicBezTo>
                  <a:lnTo>
                    <a:pt x="12104" y="17364"/>
                  </a:lnTo>
                  <a:cubicBezTo>
                    <a:pt x="12601" y="17420"/>
                    <a:pt x="13098" y="17469"/>
                    <a:pt x="13600" y="17499"/>
                  </a:cubicBezTo>
                  <a:cubicBezTo>
                    <a:pt x="13633" y="17525"/>
                    <a:pt x="13665" y="17551"/>
                    <a:pt x="13695" y="17576"/>
                  </a:cubicBezTo>
                  <a:cubicBezTo>
                    <a:pt x="13826" y="17677"/>
                    <a:pt x="13975" y="17786"/>
                    <a:pt x="14142" y="17786"/>
                  </a:cubicBezTo>
                  <a:cubicBezTo>
                    <a:pt x="14158" y="17786"/>
                    <a:pt x="14173" y="17785"/>
                    <a:pt x="14189" y="17783"/>
                  </a:cubicBezTo>
                  <a:cubicBezTo>
                    <a:pt x="14116" y="17708"/>
                    <a:pt x="14049" y="17634"/>
                    <a:pt x="13977" y="17561"/>
                  </a:cubicBezTo>
                  <a:cubicBezTo>
                    <a:pt x="13958" y="17551"/>
                    <a:pt x="13945" y="17536"/>
                    <a:pt x="13934" y="17525"/>
                  </a:cubicBezTo>
                  <a:lnTo>
                    <a:pt x="13934" y="17525"/>
                  </a:lnTo>
                  <a:cubicBezTo>
                    <a:pt x="14053" y="17532"/>
                    <a:pt x="14173" y="17535"/>
                    <a:pt x="14295" y="17541"/>
                  </a:cubicBezTo>
                  <a:lnTo>
                    <a:pt x="14300" y="17541"/>
                  </a:lnTo>
                  <a:cubicBezTo>
                    <a:pt x="14674" y="17555"/>
                    <a:pt x="15049" y="17564"/>
                    <a:pt x="15425" y="17564"/>
                  </a:cubicBezTo>
                  <a:cubicBezTo>
                    <a:pt x="15495" y="17564"/>
                    <a:pt x="15564" y="17564"/>
                    <a:pt x="15634" y="17563"/>
                  </a:cubicBezTo>
                  <a:cubicBezTo>
                    <a:pt x="15836" y="17654"/>
                    <a:pt x="16038" y="17737"/>
                    <a:pt x="16244" y="17814"/>
                  </a:cubicBezTo>
                  <a:cubicBezTo>
                    <a:pt x="16123" y="17733"/>
                    <a:pt x="15999" y="17647"/>
                    <a:pt x="15877" y="17562"/>
                  </a:cubicBezTo>
                  <a:cubicBezTo>
                    <a:pt x="16358" y="17556"/>
                    <a:pt x="16839" y="17543"/>
                    <a:pt x="17319" y="17515"/>
                  </a:cubicBezTo>
                  <a:cubicBezTo>
                    <a:pt x="16736" y="17485"/>
                    <a:pt x="16153" y="17429"/>
                    <a:pt x="15578" y="17356"/>
                  </a:cubicBezTo>
                  <a:cubicBezTo>
                    <a:pt x="15485" y="17290"/>
                    <a:pt x="15392" y="17219"/>
                    <a:pt x="15298" y="17152"/>
                  </a:cubicBezTo>
                  <a:lnTo>
                    <a:pt x="15298" y="17152"/>
                  </a:lnTo>
                  <a:cubicBezTo>
                    <a:pt x="16041" y="17232"/>
                    <a:pt x="16782" y="17307"/>
                    <a:pt x="17527" y="17364"/>
                  </a:cubicBezTo>
                  <a:cubicBezTo>
                    <a:pt x="16745" y="17141"/>
                    <a:pt x="15929" y="16927"/>
                    <a:pt x="15098" y="16722"/>
                  </a:cubicBezTo>
                  <a:cubicBezTo>
                    <a:pt x="15192" y="16703"/>
                    <a:pt x="15290" y="16688"/>
                    <a:pt x="15384" y="16672"/>
                  </a:cubicBezTo>
                  <a:cubicBezTo>
                    <a:pt x="15449" y="16661"/>
                    <a:pt x="15511" y="16650"/>
                    <a:pt x="15575" y="16636"/>
                  </a:cubicBezTo>
                  <a:lnTo>
                    <a:pt x="15577" y="16636"/>
                  </a:lnTo>
                  <a:cubicBezTo>
                    <a:pt x="15720" y="16610"/>
                    <a:pt x="15865" y="16586"/>
                    <a:pt x="16008" y="16559"/>
                  </a:cubicBezTo>
                  <a:cubicBezTo>
                    <a:pt x="16173" y="16529"/>
                    <a:pt x="16335" y="16500"/>
                    <a:pt x="16500" y="16467"/>
                  </a:cubicBezTo>
                  <a:cubicBezTo>
                    <a:pt x="16865" y="16582"/>
                    <a:pt x="17223" y="16712"/>
                    <a:pt x="17557" y="16891"/>
                  </a:cubicBezTo>
                  <a:cubicBezTo>
                    <a:pt x="17288" y="16731"/>
                    <a:pt x="17011" y="16575"/>
                    <a:pt x="16739" y="16415"/>
                  </a:cubicBezTo>
                  <a:cubicBezTo>
                    <a:pt x="16990" y="16361"/>
                    <a:pt x="17238" y="16296"/>
                    <a:pt x="17478" y="16215"/>
                  </a:cubicBezTo>
                  <a:close/>
                  <a:moveTo>
                    <a:pt x="27076" y="18050"/>
                  </a:moveTo>
                  <a:cubicBezTo>
                    <a:pt x="27088" y="18055"/>
                    <a:pt x="27100" y="18060"/>
                    <a:pt x="27111" y="18064"/>
                  </a:cubicBezTo>
                  <a:cubicBezTo>
                    <a:pt x="27096" y="18111"/>
                    <a:pt x="27080" y="18155"/>
                    <a:pt x="27065" y="18202"/>
                  </a:cubicBezTo>
                  <a:lnTo>
                    <a:pt x="27065" y="18202"/>
                  </a:lnTo>
                  <a:cubicBezTo>
                    <a:pt x="27059" y="18158"/>
                    <a:pt x="27057" y="18114"/>
                    <a:pt x="27051" y="18072"/>
                  </a:cubicBezTo>
                  <a:cubicBezTo>
                    <a:pt x="27058" y="18065"/>
                    <a:pt x="27066" y="18057"/>
                    <a:pt x="27076" y="18050"/>
                  </a:cubicBezTo>
                  <a:close/>
                  <a:moveTo>
                    <a:pt x="31262" y="16139"/>
                  </a:moveTo>
                  <a:lnTo>
                    <a:pt x="31262" y="16139"/>
                  </a:lnTo>
                  <a:cubicBezTo>
                    <a:pt x="31355" y="16192"/>
                    <a:pt x="31450" y="16243"/>
                    <a:pt x="31543" y="16294"/>
                  </a:cubicBezTo>
                  <a:cubicBezTo>
                    <a:pt x="31570" y="16387"/>
                    <a:pt x="31596" y="16477"/>
                    <a:pt x="31624" y="16572"/>
                  </a:cubicBezTo>
                  <a:cubicBezTo>
                    <a:pt x="31634" y="16603"/>
                    <a:pt x="31645" y="16635"/>
                    <a:pt x="31656" y="16668"/>
                  </a:cubicBezTo>
                  <a:cubicBezTo>
                    <a:pt x="31657" y="16673"/>
                    <a:pt x="31659" y="16676"/>
                    <a:pt x="31660" y="16682"/>
                  </a:cubicBezTo>
                  <a:cubicBezTo>
                    <a:pt x="31739" y="16924"/>
                    <a:pt x="31825" y="17164"/>
                    <a:pt x="31930" y="17397"/>
                  </a:cubicBezTo>
                  <a:cubicBezTo>
                    <a:pt x="31851" y="17677"/>
                    <a:pt x="31767" y="17961"/>
                    <a:pt x="31681" y="18242"/>
                  </a:cubicBezTo>
                  <a:lnTo>
                    <a:pt x="31681" y="18242"/>
                  </a:lnTo>
                  <a:cubicBezTo>
                    <a:pt x="31567" y="17740"/>
                    <a:pt x="31458" y="17237"/>
                    <a:pt x="31365" y="16732"/>
                  </a:cubicBezTo>
                  <a:lnTo>
                    <a:pt x="31365" y="16732"/>
                  </a:lnTo>
                  <a:cubicBezTo>
                    <a:pt x="31362" y="16719"/>
                    <a:pt x="31360" y="16707"/>
                    <a:pt x="31358" y="16695"/>
                  </a:cubicBezTo>
                  <a:cubicBezTo>
                    <a:pt x="31351" y="16661"/>
                    <a:pt x="31346" y="16629"/>
                    <a:pt x="31339" y="16595"/>
                  </a:cubicBezTo>
                  <a:lnTo>
                    <a:pt x="31339" y="16595"/>
                  </a:lnTo>
                  <a:cubicBezTo>
                    <a:pt x="31356" y="16600"/>
                    <a:pt x="31372" y="16603"/>
                    <a:pt x="31388" y="16609"/>
                  </a:cubicBezTo>
                  <a:cubicBezTo>
                    <a:pt x="31371" y="16600"/>
                    <a:pt x="31355" y="16590"/>
                    <a:pt x="31338" y="16582"/>
                  </a:cubicBezTo>
                  <a:cubicBezTo>
                    <a:pt x="31334" y="16553"/>
                    <a:pt x="31328" y="16524"/>
                    <a:pt x="31323" y="16496"/>
                  </a:cubicBezTo>
                  <a:cubicBezTo>
                    <a:pt x="31316" y="16468"/>
                    <a:pt x="31313" y="16440"/>
                    <a:pt x="31308" y="16411"/>
                  </a:cubicBezTo>
                  <a:cubicBezTo>
                    <a:pt x="31292" y="16321"/>
                    <a:pt x="31276" y="16231"/>
                    <a:pt x="31262" y="16139"/>
                  </a:cubicBezTo>
                  <a:close/>
                  <a:moveTo>
                    <a:pt x="35463" y="18122"/>
                  </a:moveTo>
                  <a:cubicBezTo>
                    <a:pt x="35441" y="18122"/>
                    <a:pt x="35415" y="18127"/>
                    <a:pt x="35392" y="18128"/>
                  </a:cubicBezTo>
                  <a:cubicBezTo>
                    <a:pt x="35341" y="18134"/>
                    <a:pt x="35285" y="18138"/>
                    <a:pt x="35233" y="18144"/>
                  </a:cubicBezTo>
                  <a:lnTo>
                    <a:pt x="34518" y="18220"/>
                  </a:lnTo>
                  <a:cubicBezTo>
                    <a:pt x="34818" y="18256"/>
                    <a:pt x="35119" y="18284"/>
                    <a:pt x="35420" y="18309"/>
                  </a:cubicBezTo>
                  <a:lnTo>
                    <a:pt x="35430" y="18257"/>
                  </a:lnTo>
                  <a:lnTo>
                    <a:pt x="35454" y="18164"/>
                  </a:lnTo>
                  <a:lnTo>
                    <a:pt x="35463" y="18122"/>
                  </a:lnTo>
                  <a:close/>
                  <a:moveTo>
                    <a:pt x="26769" y="17929"/>
                  </a:moveTo>
                  <a:cubicBezTo>
                    <a:pt x="26809" y="17947"/>
                    <a:pt x="26847" y="17962"/>
                    <a:pt x="26888" y="17976"/>
                  </a:cubicBezTo>
                  <a:lnTo>
                    <a:pt x="26888" y="17976"/>
                  </a:lnTo>
                  <a:cubicBezTo>
                    <a:pt x="26888" y="17996"/>
                    <a:pt x="26889" y="18012"/>
                    <a:pt x="26889" y="18031"/>
                  </a:cubicBezTo>
                  <a:cubicBezTo>
                    <a:pt x="26746" y="18165"/>
                    <a:pt x="26603" y="18300"/>
                    <a:pt x="26457" y="18433"/>
                  </a:cubicBezTo>
                  <a:lnTo>
                    <a:pt x="26457" y="18433"/>
                  </a:lnTo>
                  <a:lnTo>
                    <a:pt x="26428" y="18322"/>
                  </a:lnTo>
                  <a:lnTo>
                    <a:pt x="26428" y="18322"/>
                  </a:lnTo>
                  <a:cubicBezTo>
                    <a:pt x="26428" y="18326"/>
                    <a:pt x="26428" y="18331"/>
                    <a:pt x="26428" y="18336"/>
                  </a:cubicBezTo>
                  <a:lnTo>
                    <a:pt x="26428" y="18336"/>
                  </a:lnTo>
                  <a:lnTo>
                    <a:pt x="26422" y="18314"/>
                  </a:lnTo>
                  <a:lnTo>
                    <a:pt x="26422" y="18314"/>
                  </a:lnTo>
                  <a:cubicBezTo>
                    <a:pt x="26422" y="18316"/>
                    <a:pt x="26422" y="18318"/>
                    <a:pt x="26422" y="18320"/>
                  </a:cubicBezTo>
                  <a:lnTo>
                    <a:pt x="26422" y="18320"/>
                  </a:lnTo>
                  <a:lnTo>
                    <a:pt x="26420" y="18314"/>
                  </a:lnTo>
                  <a:lnTo>
                    <a:pt x="26420" y="18314"/>
                  </a:lnTo>
                  <a:cubicBezTo>
                    <a:pt x="26420" y="18365"/>
                    <a:pt x="26422" y="18415"/>
                    <a:pt x="26422" y="18465"/>
                  </a:cubicBezTo>
                  <a:cubicBezTo>
                    <a:pt x="26407" y="18469"/>
                    <a:pt x="26392" y="18474"/>
                    <a:pt x="26377" y="18479"/>
                  </a:cubicBezTo>
                  <a:cubicBezTo>
                    <a:pt x="26378" y="18479"/>
                    <a:pt x="26378" y="18479"/>
                    <a:pt x="26379" y="18479"/>
                  </a:cubicBezTo>
                  <a:lnTo>
                    <a:pt x="26379" y="18479"/>
                  </a:lnTo>
                  <a:cubicBezTo>
                    <a:pt x="26379" y="18479"/>
                    <a:pt x="26379" y="18479"/>
                    <a:pt x="26379" y="18479"/>
                  </a:cubicBezTo>
                  <a:cubicBezTo>
                    <a:pt x="26389" y="18479"/>
                    <a:pt x="26399" y="18479"/>
                    <a:pt x="26410" y="18478"/>
                  </a:cubicBezTo>
                  <a:lnTo>
                    <a:pt x="26410" y="18478"/>
                  </a:lnTo>
                  <a:cubicBezTo>
                    <a:pt x="26401" y="18481"/>
                    <a:pt x="26393" y="18483"/>
                    <a:pt x="26385" y="18486"/>
                  </a:cubicBezTo>
                  <a:lnTo>
                    <a:pt x="26372" y="18486"/>
                  </a:lnTo>
                  <a:lnTo>
                    <a:pt x="26370" y="18488"/>
                  </a:lnTo>
                  <a:cubicBezTo>
                    <a:pt x="26314" y="18507"/>
                    <a:pt x="26274" y="18524"/>
                    <a:pt x="26218" y="18544"/>
                  </a:cubicBezTo>
                  <a:cubicBezTo>
                    <a:pt x="26217" y="18525"/>
                    <a:pt x="26213" y="18508"/>
                    <a:pt x="26211" y="18489"/>
                  </a:cubicBezTo>
                  <a:cubicBezTo>
                    <a:pt x="26198" y="18399"/>
                    <a:pt x="26178" y="18310"/>
                    <a:pt x="26160" y="18221"/>
                  </a:cubicBezTo>
                  <a:cubicBezTo>
                    <a:pt x="26277" y="18171"/>
                    <a:pt x="26396" y="18118"/>
                    <a:pt x="26514" y="18065"/>
                  </a:cubicBezTo>
                  <a:cubicBezTo>
                    <a:pt x="26600" y="18021"/>
                    <a:pt x="26684" y="17976"/>
                    <a:pt x="26769" y="17929"/>
                  </a:cubicBezTo>
                  <a:close/>
                  <a:moveTo>
                    <a:pt x="24135" y="18626"/>
                  </a:moveTo>
                  <a:cubicBezTo>
                    <a:pt x="24134" y="18626"/>
                    <a:pt x="24134" y="18627"/>
                    <a:pt x="24133" y="18627"/>
                  </a:cubicBezTo>
                  <a:cubicBezTo>
                    <a:pt x="24134" y="18627"/>
                    <a:pt x="24134" y="18626"/>
                    <a:pt x="24135" y="18626"/>
                  </a:cubicBezTo>
                  <a:close/>
                  <a:moveTo>
                    <a:pt x="32654" y="15887"/>
                  </a:moveTo>
                  <a:lnTo>
                    <a:pt x="32654" y="15887"/>
                  </a:lnTo>
                  <a:cubicBezTo>
                    <a:pt x="32766" y="15920"/>
                    <a:pt x="32877" y="15951"/>
                    <a:pt x="32990" y="15980"/>
                  </a:cubicBezTo>
                  <a:cubicBezTo>
                    <a:pt x="33164" y="16374"/>
                    <a:pt x="33346" y="16765"/>
                    <a:pt x="33542" y="17146"/>
                  </a:cubicBezTo>
                  <a:cubicBezTo>
                    <a:pt x="33551" y="17168"/>
                    <a:pt x="33564" y="17188"/>
                    <a:pt x="33572" y="17209"/>
                  </a:cubicBezTo>
                  <a:cubicBezTo>
                    <a:pt x="33573" y="17211"/>
                    <a:pt x="33574" y="17212"/>
                    <a:pt x="33574" y="17213"/>
                  </a:cubicBezTo>
                  <a:lnTo>
                    <a:pt x="33574" y="17213"/>
                  </a:lnTo>
                  <a:cubicBezTo>
                    <a:pt x="33601" y="17262"/>
                    <a:pt x="33629" y="17311"/>
                    <a:pt x="33654" y="17360"/>
                  </a:cubicBezTo>
                  <a:cubicBezTo>
                    <a:pt x="33607" y="17482"/>
                    <a:pt x="33561" y="17599"/>
                    <a:pt x="33511" y="17718"/>
                  </a:cubicBezTo>
                  <a:cubicBezTo>
                    <a:pt x="33456" y="17728"/>
                    <a:pt x="33400" y="17740"/>
                    <a:pt x="33344" y="17748"/>
                  </a:cubicBezTo>
                  <a:cubicBezTo>
                    <a:pt x="33386" y="17747"/>
                    <a:pt x="33431" y="17743"/>
                    <a:pt x="33475" y="17738"/>
                  </a:cubicBezTo>
                  <a:lnTo>
                    <a:pt x="33475" y="17738"/>
                  </a:lnTo>
                  <a:cubicBezTo>
                    <a:pt x="33484" y="17738"/>
                    <a:pt x="33493" y="17737"/>
                    <a:pt x="33502" y="17736"/>
                  </a:cubicBezTo>
                  <a:lnTo>
                    <a:pt x="33502" y="17736"/>
                  </a:lnTo>
                  <a:cubicBezTo>
                    <a:pt x="33394" y="17992"/>
                    <a:pt x="33277" y="18244"/>
                    <a:pt x="33149" y="18495"/>
                  </a:cubicBezTo>
                  <a:cubicBezTo>
                    <a:pt x="33118" y="18561"/>
                    <a:pt x="33083" y="18628"/>
                    <a:pt x="33049" y="18693"/>
                  </a:cubicBezTo>
                  <a:cubicBezTo>
                    <a:pt x="33049" y="18693"/>
                    <a:pt x="33049" y="18694"/>
                    <a:pt x="33048" y="18694"/>
                  </a:cubicBezTo>
                  <a:cubicBezTo>
                    <a:pt x="33045" y="18700"/>
                    <a:pt x="33044" y="18701"/>
                    <a:pt x="33041" y="18706"/>
                  </a:cubicBezTo>
                  <a:lnTo>
                    <a:pt x="33041" y="18706"/>
                  </a:lnTo>
                  <a:cubicBezTo>
                    <a:pt x="32930" y="18509"/>
                    <a:pt x="32799" y="18324"/>
                    <a:pt x="32671" y="18137"/>
                  </a:cubicBezTo>
                  <a:cubicBezTo>
                    <a:pt x="32704" y="17983"/>
                    <a:pt x="32729" y="17829"/>
                    <a:pt x="32757" y="17672"/>
                  </a:cubicBezTo>
                  <a:lnTo>
                    <a:pt x="32757" y="17671"/>
                  </a:lnTo>
                  <a:lnTo>
                    <a:pt x="32772" y="17569"/>
                  </a:lnTo>
                  <a:cubicBezTo>
                    <a:pt x="32784" y="17506"/>
                    <a:pt x="32794" y="17441"/>
                    <a:pt x="32805" y="17377"/>
                  </a:cubicBezTo>
                  <a:lnTo>
                    <a:pt x="32805" y="17377"/>
                  </a:lnTo>
                  <a:cubicBezTo>
                    <a:pt x="32879" y="17631"/>
                    <a:pt x="32976" y="17884"/>
                    <a:pt x="33095" y="18124"/>
                  </a:cubicBezTo>
                  <a:cubicBezTo>
                    <a:pt x="33095" y="18122"/>
                    <a:pt x="33095" y="18120"/>
                    <a:pt x="33095" y="18118"/>
                  </a:cubicBezTo>
                  <a:lnTo>
                    <a:pt x="33095" y="18118"/>
                  </a:lnTo>
                  <a:cubicBezTo>
                    <a:pt x="33096" y="18120"/>
                    <a:pt x="33097" y="18122"/>
                    <a:pt x="33098" y="18124"/>
                  </a:cubicBezTo>
                  <a:cubicBezTo>
                    <a:pt x="33105" y="17873"/>
                    <a:pt x="33058" y="17625"/>
                    <a:pt x="33006" y="17377"/>
                  </a:cubicBezTo>
                  <a:cubicBezTo>
                    <a:pt x="32904" y="16877"/>
                    <a:pt x="32783" y="16383"/>
                    <a:pt x="32654" y="15887"/>
                  </a:cubicBezTo>
                  <a:close/>
                  <a:moveTo>
                    <a:pt x="26058" y="18263"/>
                  </a:moveTo>
                  <a:cubicBezTo>
                    <a:pt x="26061" y="18338"/>
                    <a:pt x="26061" y="18411"/>
                    <a:pt x="26061" y="18484"/>
                  </a:cubicBezTo>
                  <a:cubicBezTo>
                    <a:pt x="26061" y="18484"/>
                    <a:pt x="26062" y="18484"/>
                    <a:pt x="26062" y="18484"/>
                  </a:cubicBezTo>
                  <a:lnTo>
                    <a:pt x="26062" y="18484"/>
                  </a:lnTo>
                  <a:cubicBezTo>
                    <a:pt x="26062" y="18484"/>
                    <a:pt x="26062" y="18484"/>
                    <a:pt x="26062" y="18484"/>
                  </a:cubicBezTo>
                  <a:cubicBezTo>
                    <a:pt x="26064" y="18484"/>
                    <a:pt x="26067" y="18483"/>
                    <a:pt x="26069" y="18483"/>
                  </a:cubicBezTo>
                  <a:lnTo>
                    <a:pt x="26069" y="18483"/>
                  </a:lnTo>
                  <a:cubicBezTo>
                    <a:pt x="26069" y="18486"/>
                    <a:pt x="26069" y="18489"/>
                    <a:pt x="26069" y="18492"/>
                  </a:cubicBezTo>
                  <a:cubicBezTo>
                    <a:pt x="26069" y="18525"/>
                    <a:pt x="26071" y="18555"/>
                    <a:pt x="26071" y="18590"/>
                  </a:cubicBezTo>
                  <a:cubicBezTo>
                    <a:pt x="26069" y="18590"/>
                    <a:pt x="26069" y="18590"/>
                    <a:pt x="26068" y="18591"/>
                  </a:cubicBezTo>
                  <a:cubicBezTo>
                    <a:pt x="25831" y="18668"/>
                    <a:pt x="25593" y="18750"/>
                    <a:pt x="25360" y="18836"/>
                  </a:cubicBezTo>
                  <a:cubicBezTo>
                    <a:pt x="25337" y="18769"/>
                    <a:pt x="25308" y="18701"/>
                    <a:pt x="25280" y="18637"/>
                  </a:cubicBezTo>
                  <a:lnTo>
                    <a:pt x="25258" y="18588"/>
                  </a:lnTo>
                  <a:cubicBezTo>
                    <a:pt x="25317" y="18567"/>
                    <a:pt x="25374" y="18544"/>
                    <a:pt x="25433" y="18522"/>
                  </a:cubicBezTo>
                  <a:cubicBezTo>
                    <a:pt x="25643" y="18440"/>
                    <a:pt x="25849" y="18353"/>
                    <a:pt x="26058" y="18263"/>
                  </a:cubicBezTo>
                  <a:close/>
                  <a:moveTo>
                    <a:pt x="30049" y="16185"/>
                  </a:moveTo>
                  <a:cubicBezTo>
                    <a:pt x="30141" y="16218"/>
                    <a:pt x="30231" y="16249"/>
                    <a:pt x="30323" y="16281"/>
                  </a:cubicBezTo>
                  <a:cubicBezTo>
                    <a:pt x="30474" y="16673"/>
                    <a:pt x="30603" y="17070"/>
                    <a:pt x="30711" y="17476"/>
                  </a:cubicBezTo>
                  <a:cubicBezTo>
                    <a:pt x="30681" y="17585"/>
                    <a:pt x="30657" y="17697"/>
                    <a:pt x="30638" y="17809"/>
                  </a:cubicBezTo>
                  <a:cubicBezTo>
                    <a:pt x="30613" y="17949"/>
                    <a:pt x="30591" y="18088"/>
                    <a:pt x="30574" y="18227"/>
                  </a:cubicBezTo>
                  <a:cubicBezTo>
                    <a:pt x="30568" y="18250"/>
                    <a:pt x="30567" y="18277"/>
                    <a:pt x="30562" y="18300"/>
                  </a:cubicBezTo>
                  <a:cubicBezTo>
                    <a:pt x="30532" y="18498"/>
                    <a:pt x="30498" y="18696"/>
                    <a:pt x="30462" y="18895"/>
                  </a:cubicBezTo>
                  <a:cubicBezTo>
                    <a:pt x="30443" y="18723"/>
                    <a:pt x="30422" y="18551"/>
                    <a:pt x="30399" y="18379"/>
                  </a:cubicBezTo>
                  <a:cubicBezTo>
                    <a:pt x="30396" y="18350"/>
                    <a:pt x="30392" y="18320"/>
                    <a:pt x="30389" y="18292"/>
                  </a:cubicBezTo>
                  <a:lnTo>
                    <a:pt x="30335" y="17905"/>
                  </a:lnTo>
                  <a:cubicBezTo>
                    <a:pt x="30314" y="17764"/>
                    <a:pt x="30296" y="17625"/>
                    <a:pt x="30270" y="17485"/>
                  </a:cubicBezTo>
                  <a:cubicBezTo>
                    <a:pt x="30263" y="17434"/>
                    <a:pt x="30254" y="17386"/>
                    <a:pt x="30246" y="17336"/>
                  </a:cubicBezTo>
                  <a:cubicBezTo>
                    <a:pt x="30214" y="17169"/>
                    <a:pt x="30178" y="17003"/>
                    <a:pt x="30131" y="16840"/>
                  </a:cubicBezTo>
                  <a:cubicBezTo>
                    <a:pt x="30108" y="16619"/>
                    <a:pt x="30081" y="16403"/>
                    <a:pt x="30049" y="16185"/>
                  </a:cubicBezTo>
                  <a:close/>
                  <a:moveTo>
                    <a:pt x="11756" y="18594"/>
                  </a:moveTo>
                  <a:cubicBezTo>
                    <a:pt x="12968" y="18819"/>
                    <a:pt x="14208" y="18901"/>
                    <a:pt x="15455" y="18901"/>
                  </a:cubicBezTo>
                  <a:cubicBezTo>
                    <a:pt x="15326" y="18955"/>
                    <a:pt x="15197" y="19015"/>
                    <a:pt x="15066" y="19074"/>
                  </a:cubicBezTo>
                  <a:cubicBezTo>
                    <a:pt x="14744" y="19083"/>
                    <a:pt x="14427" y="19096"/>
                    <a:pt x="14116" y="19110"/>
                  </a:cubicBezTo>
                  <a:cubicBezTo>
                    <a:pt x="13322" y="18938"/>
                    <a:pt x="12527" y="18766"/>
                    <a:pt x="11734" y="18594"/>
                  </a:cubicBezTo>
                  <a:close/>
                  <a:moveTo>
                    <a:pt x="25237" y="18595"/>
                  </a:moveTo>
                  <a:cubicBezTo>
                    <a:pt x="25238" y="18610"/>
                    <a:pt x="25238" y="18623"/>
                    <a:pt x="25239" y="18637"/>
                  </a:cubicBezTo>
                  <a:cubicBezTo>
                    <a:pt x="25244" y="18717"/>
                    <a:pt x="25251" y="18795"/>
                    <a:pt x="25257" y="18872"/>
                  </a:cubicBezTo>
                  <a:cubicBezTo>
                    <a:pt x="25003" y="18962"/>
                    <a:pt x="24751" y="19055"/>
                    <a:pt x="24501" y="19153"/>
                  </a:cubicBezTo>
                  <a:cubicBezTo>
                    <a:pt x="24480" y="19060"/>
                    <a:pt x="24458" y="18965"/>
                    <a:pt x="24435" y="18873"/>
                  </a:cubicBezTo>
                  <a:cubicBezTo>
                    <a:pt x="24656" y="18802"/>
                    <a:pt x="24872" y="18730"/>
                    <a:pt x="25086" y="18651"/>
                  </a:cubicBezTo>
                  <a:cubicBezTo>
                    <a:pt x="25087" y="18650"/>
                    <a:pt x="25087" y="18650"/>
                    <a:pt x="25089" y="18650"/>
                  </a:cubicBezTo>
                  <a:lnTo>
                    <a:pt x="25093" y="18650"/>
                  </a:lnTo>
                  <a:cubicBezTo>
                    <a:pt x="25138" y="18633"/>
                    <a:pt x="25182" y="18617"/>
                    <a:pt x="25225" y="18601"/>
                  </a:cubicBezTo>
                  <a:cubicBezTo>
                    <a:pt x="25231" y="18600"/>
                    <a:pt x="25232" y="18597"/>
                    <a:pt x="25237" y="18595"/>
                  </a:cubicBezTo>
                  <a:close/>
                  <a:moveTo>
                    <a:pt x="31944" y="17424"/>
                  </a:moveTo>
                  <a:cubicBezTo>
                    <a:pt x="31973" y="17486"/>
                    <a:pt x="32001" y="17546"/>
                    <a:pt x="32032" y="17606"/>
                  </a:cubicBezTo>
                  <a:cubicBezTo>
                    <a:pt x="32066" y="17669"/>
                    <a:pt x="32103" y="17728"/>
                    <a:pt x="32139" y="17787"/>
                  </a:cubicBezTo>
                  <a:cubicBezTo>
                    <a:pt x="32189" y="17985"/>
                    <a:pt x="32242" y="18180"/>
                    <a:pt x="32301" y="18372"/>
                  </a:cubicBezTo>
                  <a:cubicBezTo>
                    <a:pt x="32269" y="18435"/>
                    <a:pt x="32241" y="18496"/>
                    <a:pt x="32215" y="18560"/>
                  </a:cubicBezTo>
                  <a:cubicBezTo>
                    <a:pt x="32115" y="18782"/>
                    <a:pt x="32011" y="19002"/>
                    <a:pt x="31911" y="19225"/>
                  </a:cubicBezTo>
                  <a:cubicBezTo>
                    <a:pt x="31857" y="18988"/>
                    <a:pt x="31801" y="18754"/>
                    <a:pt x="31746" y="18518"/>
                  </a:cubicBezTo>
                  <a:cubicBezTo>
                    <a:pt x="31818" y="18152"/>
                    <a:pt x="31882" y="17790"/>
                    <a:pt x="31944" y="17424"/>
                  </a:cubicBezTo>
                  <a:close/>
                  <a:moveTo>
                    <a:pt x="32592" y="18494"/>
                  </a:moveTo>
                  <a:cubicBezTo>
                    <a:pt x="32698" y="18646"/>
                    <a:pt x="32803" y="18799"/>
                    <a:pt x="32906" y="18949"/>
                  </a:cubicBezTo>
                  <a:cubicBezTo>
                    <a:pt x="32884" y="18988"/>
                    <a:pt x="32864" y="19025"/>
                    <a:pt x="32841" y="19063"/>
                  </a:cubicBezTo>
                  <a:cubicBezTo>
                    <a:pt x="32804" y="19129"/>
                    <a:pt x="32764" y="19197"/>
                    <a:pt x="32725" y="19262"/>
                  </a:cubicBezTo>
                  <a:cubicBezTo>
                    <a:pt x="32719" y="19270"/>
                    <a:pt x="32714" y="19283"/>
                    <a:pt x="32707" y="19292"/>
                  </a:cubicBezTo>
                  <a:lnTo>
                    <a:pt x="32707" y="19275"/>
                  </a:lnTo>
                  <a:cubicBezTo>
                    <a:pt x="32702" y="19246"/>
                    <a:pt x="32698" y="19219"/>
                    <a:pt x="32691" y="19190"/>
                  </a:cubicBezTo>
                  <a:cubicBezTo>
                    <a:pt x="32655" y="18989"/>
                    <a:pt x="32613" y="18790"/>
                    <a:pt x="32570" y="18591"/>
                  </a:cubicBezTo>
                  <a:cubicBezTo>
                    <a:pt x="32578" y="18558"/>
                    <a:pt x="32588" y="18528"/>
                    <a:pt x="32592" y="18494"/>
                  </a:cubicBezTo>
                  <a:close/>
                  <a:moveTo>
                    <a:pt x="15804" y="13945"/>
                  </a:moveTo>
                  <a:cubicBezTo>
                    <a:pt x="16597" y="14224"/>
                    <a:pt x="17384" y="14510"/>
                    <a:pt x="18168" y="14806"/>
                  </a:cubicBezTo>
                  <a:cubicBezTo>
                    <a:pt x="18171" y="14806"/>
                    <a:pt x="18171" y="14809"/>
                    <a:pt x="18172" y="14809"/>
                  </a:cubicBezTo>
                  <a:cubicBezTo>
                    <a:pt x="18394" y="14895"/>
                    <a:pt x="18619" y="14978"/>
                    <a:pt x="18841" y="15067"/>
                  </a:cubicBezTo>
                  <a:lnTo>
                    <a:pt x="18844" y="15067"/>
                  </a:lnTo>
                  <a:cubicBezTo>
                    <a:pt x="18846" y="15067"/>
                    <a:pt x="18846" y="15068"/>
                    <a:pt x="18847" y="15068"/>
                  </a:cubicBezTo>
                  <a:cubicBezTo>
                    <a:pt x="19188" y="15204"/>
                    <a:pt x="19528" y="15339"/>
                    <a:pt x="19865" y="15478"/>
                  </a:cubicBezTo>
                  <a:cubicBezTo>
                    <a:pt x="20332" y="15758"/>
                    <a:pt x="20802" y="16043"/>
                    <a:pt x="21264" y="16322"/>
                  </a:cubicBezTo>
                  <a:cubicBezTo>
                    <a:pt x="21267" y="16327"/>
                    <a:pt x="21271" y="16332"/>
                    <a:pt x="21275" y="16336"/>
                  </a:cubicBezTo>
                  <a:lnTo>
                    <a:pt x="21275" y="16336"/>
                  </a:lnTo>
                  <a:cubicBezTo>
                    <a:pt x="21335" y="16413"/>
                    <a:pt x="21396" y="16489"/>
                    <a:pt x="21458" y="16564"/>
                  </a:cubicBezTo>
                  <a:lnTo>
                    <a:pt x="21458" y="16564"/>
                  </a:lnTo>
                  <a:cubicBezTo>
                    <a:pt x="21467" y="16575"/>
                    <a:pt x="21477" y="16586"/>
                    <a:pt x="21486" y="16597"/>
                  </a:cubicBezTo>
                  <a:cubicBezTo>
                    <a:pt x="21491" y="16603"/>
                    <a:pt x="21495" y="16608"/>
                    <a:pt x="21500" y="16614"/>
                  </a:cubicBezTo>
                  <a:lnTo>
                    <a:pt x="21500" y="16614"/>
                  </a:lnTo>
                  <a:cubicBezTo>
                    <a:pt x="21511" y="16627"/>
                    <a:pt x="21521" y="16640"/>
                    <a:pt x="21532" y="16653"/>
                  </a:cubicBezTo>
                  <a:lnTo>
                    <a:pt x="21532" y="16653"/>
                  </a:lnTo>
                  <a:cubicBezTo>
                    <a:pt x="21547" y="16671"/>
                    <a:pt x="21562" y="16690"/>
                    <a:pt x="21577" y="16708"/>
                  </a:cubicBezTo>
                  <a:cubicBezTo>
                    <a:pt x="21741" y="16904"/>
                    <a:pt x="21907" y="17102"/>
                    <a:pt x="22079" y="17291"/>
                  </a:cubicBezTo>
                  <a:cubicBezTo>
                    <a:pt x="22102" y="17320"/>
                    <a:pt x="22128" y="17347"/>
                    <a:pt x="22152" y="17374"/>
                  </a:cubicBezTo>
                  <a:cubicBezTo>
                    <a:pt x="22174" y="17399"/>
                    <a:pt x="22200" y="17424"/>
                    <a:pt x="22221" y="17450"/>
                  </a:cubicBezTo>
                  <a:cubicBezTo>
                    <a:pt x="22221" y="17450"/>
                    <a:pt x="22221" y="17450"/>
                    <a:pt x="22220" y="17449"/>
                  </a:cubicBezTo>
                  <a:lnTo>
                    <a:pt x="22220" y="17449"/>
                  </a:lnTo>
                  <a:cubicBezTo>
                    <a:pt x="22221" y="17450"/>
                    <a:pt x="22222" y="17451"/>
                    <a:pt x="22222" y="17452"/>
                  </a:cubicBezTo>
                  <a:cubicBezTo>
                    <a:pt x="22208" y="17427"/>
                    <a:pt x="22194" y="17401"/>
                    <a:pt x="22179" y="17376"/>
                  </a:cubicBezTo>
                  <a:cubicBezTo>
                    <a:pt x="22173" y="17364"/>
                    <a:pt x="22166" y="17352"/>
                    <a:pt x="22159" y="17339"/>
                  </a:cubicBezTo>
                  <a:lnTo>
                    <a:pt x="22159" y="17339"/>
                  </a:lnTo>
                  <a:cubicBezTo>
                    <a:pt x="22150" y="17322"/>
                    <a:pt x="22140" y="17306"/>
                    <a:pt x="22129" y="17290"/>
                  </a:cubicBezTo>
                  <a:cubicBezTo>
                    <a:pt x="22085" y="17210"/>
                    <a:pt x="22040" y="17131"/>
                    <a:pt x="21994" y="17052"/>
                  </a:cubicBezTo>
                  <a:lnTo>
                    <a:pt x="21994" y="17052"/>
                  </a:lnTo>
                  <a:cubicBezTo>
                    <a:pt x="21930" y="16940"/>
                    <a:pt x="21864" y="16828"/>
                    <a:pt x="21797" y="16716"/>
                  </a:cubicBezTo>
                  <a:cubicBezTo>
                    <a:pt x="21794" y="16711"/>
                    <a:pt x="21791" y="16706"/>
                    <a:pt x="21788" y="16700"/>
                  </a:cubicBezTo>
                  <a:lnTo>
                    <a:pt x="21788" y="16700"/>
                  </a:lnTo>
                  <a:cubicBezTo>
                    <a:pt x="21771" y="16669"/>
                    <a:pt x="21752" y="16639"/>
                    <a:pt x="21734" y="16607"/>
                  </a:cubicBezTo>
                  <a:cubicBezTo>
                    <a:pt x="21732" y="16607"/>
                    <a:pt x="21732" y="16605"/>
                    <a:pt x="21732" y="16605"/>
                  </a:cubicBezTo>
                  <a:cubicBezTo>
                    <a:pt x="21729" y="16603"/>
                    <a:pt x="21729" y="16602"/>
                    <a:pt x="21728" y="16600"/>
                  </a:cubicBezTo>
                  <a:lnTo>
                    <a:pt x="21728" y="16600"/>
                  </a:lnTo>
                  <a:cubicBezTo>
                    <a:pt x="21728" y="16600"/>
                    <a:pt x="21729" y="16600"/>
                    <a:pt x="21729" y="16601"/>
                  </a:cubicBezTo>
                  <a:lnTo>
                    <a:pt x="21729" y="16601"/>
                  </a:lnTo>
                  <a:cubicBezTo>
                    <a:pt x="21729" y="16601"/>
                    <a:pt x="21729" y="16601"/>
                    <a:pt x="21729" y="16602"/>
                  </a:cubicBezTo>
                  <a:cubicBezTo>
                    <a:pt x="21741" y="16609"/>
                    <a:pt x="21753" y="16616"/>
                    <a:pt x="21765" y="16623"/>
                  </a:cubicBezTo>
                  <a:lnTo>
                    <a:pt x="21765" y="16623"/>
                  </a:lnTo>
                  <a:cubicBezTo>
                    <a:pt x="21809" y="16649"/>
                    <a:pt x="21853" y="16675"/>
                    <a:pt x="21897" y="16703"/>
                  </a:cubicBezTo>
                  <a:cubicBezTo>
                    <a:pt x="22207" y="16890"/>
                    <a:pt x="22515" y="17076"/>
                    <a:pt x="22816" y="17260"/>
                  </a:cubicBezTo>
                  <a:cubicBezTo>
                    <a:pt x="22862" y="17285"/>
                    <a:pt x="22909" y="17314"/>
                    <a:pt x="22952" y="17341"/>
                  </a:cubicBezTo>
                  <a:cubicBezTo>
                    <a:pt x="23294" y="17549"/>
                    <a:pt x="23628" y="17750"/>
                    <a:pt x="23954" y="17948"/>
                  </a:cubicBezTo>
                  <a:cubicBezTo>
                    <a:pt x="23951" y="17945"/>
                    <a:pt x="23947" y="17942"/>
                    <a:pt x="23944" y="17940"/>
                  </a:cubicBezTo>
                  <a:lnTo>
                    <a:pt x="23944" y="17940"/>
                  </a:lnTo>
                  <a:cubicBezTo>
                    <a:pt x="23946" y="17941"/>
                    <a:pt x="23948" y="17942"/>
                    <a:pt x="23949" y="17943"/>
                  </a:cubicBezTo>
                  <a:cubicBezTo>
                    <a:pt x="23684" y="17735"/>
                    <a:pt x="23413" y="17535"/>
                    <a:pt x="23144" y="17334"/>
                  </a:cubicBezTo>
                  <a:cubicBezTo>
                    <a:pt x="23108" y="17305"/>
                    <a:pt x="23068" y="17278"/>
                    <a:pt x="23032" y="17250"/>
                  </a:cubicBezTo>
                  <a:cubicBezTo>
                    <a:pt x="23027" y="17245"/>
                    <a:pt x="23021" y="17241"/>
                    <a:pt x="23015" y="17237"/>
                  </a:cubicBezTo>
                  <a:lnTo>
                    <a:pt x="23015" y="17237"/>
                  </a:lnTo>
                  <a:cubicBezTo>
                    <a:pt x="23015" y="17237"/>
                    <a:pt x="23015" y="17237"/>
                    <a:pt x="23014" y="17237"/>
                  </a:cubicBezTo>
                  <a:lnTo>
                    <a:pt x="23014" y="17237"/>
                  </a:lnTo>
                  <a:cubicBezTo>
                    <a:pt x="23013" y="17237"/>
                    <a:pt x="23012" y="17236"/>
                    <a:pt x="23011" y="17235"/>
                  </a:cubicBezTo>
                  <a:lnTo>
                    <a:pt x="23011" y="17235"/>
                  </a:lnTo>
                  <a:cubicBezTo>
                    <a:pt x="23012" y="17235"/>
                    <a:pt x="23012" y="17235"/>
                    <a:pt x="23012" y="17235"/>
                  </a:cubicBezTo>
                  <a:lnTo>
                    <a:pt x="23012" y="17235"/>
                  </a:lnTo>
                  <a:cubicBezTo>
                    <a:pt x="23013" y="17236"/>
                    <a:pt x="23014" y="17236"/>
                    <a:pt x="23015" y="17237"/>
                  </a:cubicBezTo>
                  <a:lnTo>
                    <a:pt x="23015" y="17237"/>
                  </a:lnTo>
                  <a:cubicBezTo>
                    <a:pt x="23095" y="17220"/>
                    <a:pt x="23173" y="17203"/>
                    <a:pt x="23251" y="17186"/>
                  </a:cubicBezTo>
                  <a:lnTo>
                    <a:pt x="23251" y="17186"/>
                  </a:lnTo>
                  <a:cubicBezTo>
                    <a:pt x="23236" y="17189"/>
                    <a:pt x="23222" y="17191"/>
                    <a:pt x="23208" y="17194"/>
                  </a:cubicBezTo>
                  <a:lnTo>
                    <a:pt x="23208" y="17194"/>
                  </a:lnTo>
                  <a:cubicBezTo>
                    <a:pt x="23250" y="17185"/>
                    <a:pt x="23292" y="17176"/>
                    <a:pt x="23334" y="17166"/>
                  </a:cubicBezTo>
                  <a:lnTo>
                    <a:pt x="23334" y="17166"/>
                  </a:lnTo>
                  <a:cubicBezTo>
                    <a:pt x="23345" y="17164"/>
                    <a:pt x="23356" y="17162"/>
                    <a:pt x="23367" y="17161"/>
                  </a:cubicBezTo>
                  <a:lnTo>
                    <a:pt x="23367" y="17161"/>
                  </a:lnTo>
                  <a:cubicBezTo>
                    <a:pt x="23329" y="17169"/>
                    <a:pt x="23290" y="17177"/>
                    <a:pt x="23251" y="17186"/>
                  </a:cubicBezTo>
                  <a:lnTo>
                    <a:pt x="23251" y="17186"/>
                  </a:lnTo>
                  <a:cubicBezTo>
                    <a:pt x="23320" y="17173"/>
                    <a:pt x="23389" y="17161"/>
                    <a:pt x="23455" y="17149"/>
                  </a:cubicBezTo>
                  <a:lnTo>
                    <a:pt x="23455" y="17149"/>
                  </a:lnTo>
                  <a:cubicBezTo>
                    <a:pt x="23457" y="17150"/>
                    <a:pt x="23458" y="17151"/>
                    <a:pt x="23460" y="17152"/>
                  </a:cubicBezTo>
                  <a:lnTo>
                    <a:pt x="23460" y="17152"/>
                  </a:lnTo>
                  <a:cubicBezTo>
                    <a:pt x="23516" y="17183"/>
                    <a:pt x="23573" y="17212"/>
                    <a:pt x="23628" y="17242"/>
                  </a:cubicBezTo>
                  <a:cubicBezTo>
                    <a:pt x="23683" y="17270"/>
                    <a:pt x="23720" y="17298"/>
                    <a:pt x="23772" y="17328"/>
                  </a:cubicBezTo>
                  <a:lnTo>
                    <a:pt x="23790" y="17328"/>
                  </a:lnTo>
                  <a:cubicBezTo>
                    <a:pt x="23799" y="17334"/>
                    <a:pt x="23810" y="17338"/>
                    <a:pt x="23819" y="17343"/>
                  </a:cubicBezTo>
                  <a:lnTo>
                    <a:pt x="23819" y="17328"/>
                  </a:lnTo>
                  <a:cubicBezTo>
                    <a:pt x="23819" y="17298"/>
                    <a:pt x="23813" y="17268"/>
                    <a:pt x="23806" y="17241"/>
                  </a:cubicBezTo>
                  <a:cubicBezTo>
                    <a:pt x="23793" y="17191"/>
                    <a:pt x="23770" y="17146"/>
                    <a:pt x="23740" y="17102"/>
                  </a:cubicBezTo>
                  <a:cubicBezTo>
                    <a:pt x="23748" y="17099"/>
                    <a:pt x="23759" y="17098"/>
                    <a:pt x="23768" y="17096"/>
                  </a:cubicBezTo>
                  <a:lnTo>
                    <a:pt x="23768" y="17096"/>
                  </a:lnTo>
                  <a:lnTo>
                    <a:pt x="23906" y="17235"/>
                  </a:lnTo>
                  <a:lnTo>
                    <a:pt x="23994" y="17323"/>
                  </a:lnTo>
                  <a:cubicBezTo>
                    <a:pt x="24209" y="17538"/>
                    <a:pt x="24421" y="17748"/>
                    <a:pt x="24627" y="17953"/>
                  </a:cubicBezTo>
                  <a:cubicBezTo>
                    <a:pt x="24150" y="18099"/>
                    <a:pt x="23654" y="18267"/>
                    <a:pt x="23098" y="18509"/>
                  </a:cubicBezTo>
                  <a:cubicBezTo>
                    <a:pt x="23101" y="18509"/>
                    <a:pt x="23102" y="18511"/>
                    <a:pt x="23104" y="18511"/>
                  </a:cubicBezTo>
                  <a:cubicBezTo>
                    <a:pt x="23105" y="18511"/>
                    <a:pt x="23106" y="18512"/>
                    <a:pt x="23107" y="18512"/>
                  </a:cubicBezTo>
                  <a:lnTo>
                    <a:pt x="23107" y="18512"/>
                  </a:lnTo>
                  <a:cubicBezTo>
                    <a:pt x="23106" y="18513"/>
                    <a:pt x="23105" y="18513"/>
                    <a:pt x="23104" y="18514"/>
                  </a:cubicBezTo>
                  <a:cubicBezTo>
                    <a:pt x="23076" y="18523"/>
                    <a:pt x="23048" y="18536"/>
                    <a:pt x="23019" y="18550"/>
                  </a:cubicBezTo>
                  <a:lnTo>
                    <a:pt x="23019" y="18550"/>
                  </a:lnTo>
                  <a:cubicBezTo>
                    <a:pt x="23017" y="18549"/>
                    <a:pt x="23015" y="18549"/>
                    <a:pt x="23012" y="18548"/>
                  </a:cubicBezTo>
                  <a:cubicBezTo>
                    <a:pt x="23012" y="18548"/>
                    <a:pt x="23012" y="18548"/>
                    <a:pt x="23012" y="18548"/>
                  </a:cubicBezTo>
                  <a:lnTo>
                    <a:pt x="23012" y="18548"/>
                  </a:lnTo>
                  <a:cubicBezTo>
                    <a:pt x="23011" y="18548"/>
                    <a:pt x="23011" y="18548"/>
                    <a:pt x="23011" y="18548"/>
                  </a:cubicBezTo>
                  <a:cubicBezTo>
                    <a:pt x="22822" y="18631"/>
                    <a:pt x="22622" y="18724"/>
                    <a:pt x="22416" y="18828"/>
                  </a:cubicBezTo>
                  <a:cubicBezTo>
                    <a:pt x="22417" y="18827"/>
                    <a:pt x="22417" y="18827"/>
                    <a:pt x="22418" y="18827"/>
                  </a:cubicBezTo>
                  <a:lnTo>
                    <a:pt x="22418" y="18827"/>
                  </a:lnTo>
                  <a:cubicBezTo>
                    <a:pt x="22418" y="18827"/>
                    <a:pt x="22418" y="18827"/>
                    <a:pt x="22417" y="18828"/>
                  </a:cubicBezTo>
                  <a:cubicBezTo>
                    <a:pt x="22422" y="18827"/>
                    <a:pt x="22426" y="18826"/>
                    <a:pt x="22431" y="18826"/>
                  </a:cubicBezTo>
                  <a:lnTo>
                    <a:pt x="22431" y="18826"/>
                  </a:lnTo>
                  <a:cubicBezTo>
                    <a:pt x="22428" y="18827"/>
                    <a:pt x="22425" y="18829"/>
                    <a:pt x="22422" y="18830"/>
                  </a:cubicBezTo>
                  <a:cubicBezTo>
                    <a:pt x="23019" y="18753"/>
                    <a:pt x="23626" y="18587"/>
                    <a:pt x="24219" y="18468"/>
                  </a:cubicBezTo>
                  <a:cubicBezTo>
                    <a:pt x="24522" y="18406"/>
                    <a:pt x="24824" y="18345"/>
                    <a:pt x="25128" y="18275"/>
                  </a:cubicBezTo>
                  <a:lnTo>
                    <a:pt x="25128" y="18275"/>
                  </a:lnTo>
                  <a:cubicBezTo>
                    <a:pt x="24864" y="18364"/>
                    <a:pt x="24605" y="18457"/>
                    <a:pt x="24344" y="18550"/>
                  </a:cubicBezTo>
                  <a:lnTo>
                    <a:pt x="24344" y="18550"/>
                  </a:lnTo>
                  <a:cubicBezTo>
                    <a:pt x="24340" y="18536"/>
                    <a:pt x="24338" y="18521"/>
                    <a:pt x="24334" y="18508"/>
                  </a:cubicBezTo>
                  <a:lnTo>
                    <a:pt x="24334" y="18508"/>
                  </a:lnTo>
                  <a:cubicBezTo>
                    <a:pt x="24334" y="18512"/>
                    <a:pt x="24334" y="18516"/>
                    <a:pt x="24334" y="18520"/>
                  </a:cubicBezTo>
                  <a:lnTo>
                    <a:pt x="24334" y="18520"/>
                  </a:lnTo>
                  <a:cubicBezTo>
                    <a:pt x="24333" y="18515"/>
                    <a:pt x="24331" y="18510"/>
                    <a:pt x="24329" y="18505"/>
                  </a:cubicBezTo>
                  <a:lnTo>
                    <a:pt x="24329" y="18505"/>
                  </a:lnTo>
                  <a:cubicBezTo>
                    <a:pt x="24329" y="18506"/>
                    <a:pt x="24329" y="18508"/>
                    <a:pt x="24329" y="18509"/>
                  </a:cubicBezTo>
                  <a:lnTo>
                    <a:pt x="24329" y="18509"/>
                  </a:lnTo>
                  <a:cubicBezTo>
                    <a:pt x="24329" y="18508"/>
                    <a:pt x="24328" y="18506"/>
                    <a:pt x="24328" y="18505"/>
                  </a:cubicBezTo>
                  <a:lnTo>
                    <a:pt x="24328" y="18505"/>
                  </a:lnTo>
                  <a:cubicBezTo>
                    <a:pt x="24328" y="18522"/>
                    <a:pt x="24329" y="18538"/>
                    <a:pt x="24329" y="18555"/>
                  </a:cubicBezTo>
                  <a:cubicBezTo>
                    <a:pt x="24263" y="18577"/>
                    <a:pt x="24197" y="18603"/>
                    <a:pt x="24130" y="18627"/>
                  </a:cubicBezTo>
                  <a:cubicBezTo>
                    <a:pt x="24133" y="18626"/>
                    <a:pt x="24135" y="18626"/>
                    <a:pt x="24137" y="18626"/>
                  </a:cubicBezTo>
                  <a:lnTo>
                    <a:pt x="24137" y="18626"/>
                  </a:lnTo>
                  <a:cubicBezTo>
                    <a:pt x="24136" y="18626"/>
                    <a:pt x="24135" y="18626"/>
                    <a:pt x="24135" y="18626"/>
                  </a:cubicBezTo>
                  <a:lnTo>
                    <a:pt x="24135" y="18626"/>
                  </a:lnTo>
                  <a:cubicBezTo>
                    <a:pt x="24138" y="18625"/>
                    <a:pt x="24140" y="18625"/>
                    <a:pt x="24142" y="18625"/>
                  </a:cubicBezTo>
                  <a:cubicBezTo>
                    <a:pt x="24144" y="18625"/>
                    <a:pt x="24146" y="18625"/>
                    <a:pt x="24149" y="18625"/>
                  </a:cubicBezTo>
                  <a:lnTo>
                    <a:pt x="24149" y="18625"/>
                  </a:lnTo>
                  <a:cubicBezTo>
                    <a:pt x="24144" y="18626"/>
                    <a:pt x="24140" y="18628"/>
                    <a:pt x="24136" y="18630"/>
                  </a:cubicBezTo>
                  <a:cubicBezTo>
                    <a:pt x="24130" y="18631"/>
                    <a:pt x="24127" y="18633"/>
                    <a:pt x="24121" y="18635"/>
                  </a:cubicBezTo>
                  <a:cubicBezTo>
                    <a:pt x="24000" y="18676"/>
                    <a:pt x="23876" y="18719"/>
                    <a:pt x="23755" y="18764"/>
                  </a:cubicBezTo>
                  <a:cubicBezTo>
                    <a:pt x="23720" y="18723"/>
                    <a:pt x="23684" y="18683"/>
                    <a:pt x="23646" y="18646"/>
                  </a:cubicBezTo>
                  <a:lnTo>
                    <a:pt x="23646" y="18646"/>
                  </a:lnTo>
                  <a:cubicBezTo>
                    <a:pt x="23649" y="18696"/>
                    <a:pt x="23654" y="18747"/>
                    <a:pt x="23660" y="18797"/>
                  </a:cubicBezTo>
                  <a:cubicBezTo>
                    <a:pt x="23197" y="18965"/>
                    <a:pt x="22737" y="19134"/>
                    <a:pt x="22278" y="19312"/>
                  </a:cubicBezTo>
                  <a:cubicBezTo>
                    <a:pt x="21901" y="19269"/>
                    <a:pt x="21517" y="19232"/>
                    <a:pt x="21125" y="19199"/>
                  </a:cubicBezTo>
                  <a:lnTo>
                    <a:pt x="21119" y="19199"/>
                  </a:lnTo>
                  <a:cubicBezTo>
                    <a:pt x="20802" y="19174"/>
                    <a:pt x="20481" y="19151"/>
                    <a:pt x="20156" y="19131"/>
                  </a:cubicBezTo>
                  <a:lnTo>
                    <a:pt x="20150" y="19131"/>
                  </a:lnTo>
                  <a:cubicBezTo>
                    <a:pt x="19955" y="19120"/>
                    <a:pt x="19756" y="19110"/>
                    <a:pt x="19558" y="19101"/>
                  </a:cubicBezTo>
                  <a:cubicBezTo>
                    <a:pt x="19604" y="19087"/>
                    <a:pt x="19644" y="19073"/>
                    <a:pt x="19690" y="19055"/>
                  </a:cubicBezTo>
                  <a:lnTo>
                    <a:pt x="19693" y="19055"/>
                  </a:lnTo>
                  <a:cubicBezTo>
                    <a:pt x="19765" y="19034"/>
                    <a:pt x="19836" y="19008"/>
                    <a:pt x="19905" y="18984"/>
                  </a:cubicBezTo>
                  <a:lnTo>
                    <a:pt x="19905" y="18984"/>
                  </a:lnTo>
                  <a:cubicBezTo>
                    <a:pt x="19910" y="18985"/>
                    <a:pt x="19914" y="18986"/>
                    <a:pt x="19919" y="18987"/>
                  </a:cubicBezTo>
                  <a:lnTo>
                    <a:pt x="19925" y="18987"/>
                  </a:lnTo>
                  <a:cubicBezTo>
                    <a:pt x="20477" y="18793"/>
                    <a:pt x="21011" y="18571"/>
                    <a:pt x="21530" y="18300"/>
                  </a:cubicBezTo>
                  <a:cubicBezTo>
                    <a:pt x="21547" y="18293"/>
                    <a:pt x="21563" y="18284"/>
                    <a:pt x="21580" y="18274"/>
                  </a:cubicBezTo>
                  <a:lnTo>
                    <a:pt x="21580" y="18274"/>
                  </a:lnTo>
                  <a:cubicBezTo>
                    <a:pt x="21579" y="18275"/>
                    <a:pt x="21577" y="18275"/>
                    <a:pt x="21576" y="18275"/>
                  </a:cubicBezTo>
                  <a:lnTo>
                    <a:pt x="21576" y="18275"/>
                  </a:lnTo>
                  <a:cubicBezTo>
                    <a:pt x="21576" y="18275"/>
                    <a:pt x="21577" y="18275"/>
                    <a:pt x="21577" y="18274"/>
                  </a:cubicBezTo>
                  <a:lnTo>
                    <a:pt x="21577" y="18274"/>
                  </a:lnTo>
                  <a:cubicBezTo>
                    <a:pt x="21570" y="18276"/>
                    <a:pt x="21563" y="18278"/>
                    <a:pt x="21556" y="18280"/>
                  </a:cubicBezTo>
                  <a:lnTo>
                    <a:pt x="21556" y="18280"/>
                  </a:lnTo>
                  <a:cubicBezTo>
                    <a:pt x="21562" y="18276"/>
                    <a:pt x="21568" y="18273"/>
                    <a:pt x="21575" y="18270"/>
                  </a:cubicBezTo>
                  <a:lnTo>
                    <a:pt x="21575" y="18270"/>
                  </a:lnTo>
                  <a:cubicBezTo>
                    <a:pt x="21543" y="18277"/>
                    <a:pt x="21512" y="18284"/>
                    <a:pt x="21481" y="18292"/>
                  </a:cubicBezTo>
                  <a:lnTo>
                    <a:pt x="21477" y="18292"/>
                  </a:lnTo>
                  <a:cubicBezTo>
                    <a:pt x="20732" y="18472"/>
                    <a:pt x="19934" y="18668"/>
                    <a:pt x="19111" y="18873"/>
                  </a:cubicBezTo>
                  <a:cubicBezTo>
                    <a:pt x="19018" y="18895"/>
                    <a:pt x="18926" y="18919"/>
                    <a:pt x="18831" y="18944"/>
                  </a:cubicBezTo>
                  <a:lnTo>
                    <a:pt x="18830" y="18944"/>
                  </a:lnTo>
                  <a:cubicBezTo>
                    <a:pt x="18679" y="18979"/>
                    <a:pt x="18526" y="19018"/>
                    <a:pt x="18376" y="19055"/>
                  </a:cubicBezTo>
                  <a:cubicBezTo>
                    <a:pt x="17910" y="19044"/>
                    <a:pt x="17444" y="19038"/>
                    <a:pt x="16983" y="19038"/>
                  </a:cubicBezTo>
                  <a:cubicBezTo>
                    <a:pt x="16606" y="19038"/>
                    <a:pt x="16232" y="19042"/>
                    <a:pt x="15863" y="19048"/>
                  </a:cubicBezTo>
                  <a:cubicBezTo>
                    <a:pt x="15996" y="18994"/>
                    <a:pt x="16130" y="18938"/>
                    <a:pt x="16264" y="18882"/>
                  </a:cubicBezTo>
                  <a:cubicBezTo>
                    <a:pt x="16696" y="18872"/>
                    <a:pt x="17129" y="18853"/>
                    <a:pt x="17562" y="18832"/>
                  </a:cubicBezTo>
                  <a:lnTo>
                    <a:pt x="17572" y="18832"/>
                  </a:lnTo>
                  <a:lnTo>
                    <a:pt x="17572" y="18838"/>
                  </a:lnTo>
                  <a:lnTo>
                    <a:pt x="17576" y="18838"/>
                  </a:lnTo>
                  <a:cubicBezTo>
                    <a:pt x="17804" y="18826"/>
                    <a:pt x="18030" y="18812"/>
                    <a:pt x="18257" y="18797"/>
                  </a:cubicBezTo>
                  <a:cubicBezTo>
                    <a:pt x="18710" y="18772"/>
                    <a:pt x="19162" y="18740"/>
                    <a:pt x="19614" y="18709"/>
                  </a:cubicBezTo>
                  <a:cubicBezTo>
                    <a:pt x="19860" y="18690"/>
                    <a:pt x="20144" y="18653"/>
                    <a:pt x="20275" y="18456"/>
                  </a:cubicBezTo>
                  <a:cubicBezTo>
                    <a:pt x="19471" y="18432"/>
                    <a:pt x="18672" y="18379"/>
                    <a:pt x="17877" y="18306"/>
                  </a:cubicBezTo>
                  <a:cubicBezTo>
                    <a:pt x="18085" y="18287"/>
                    <a:pt x="18285" y="18270"/>
                    <a:pt x="18490" y="18250"/>
                  </a:cubicBezTo>
                  <a:lnTo>
                    <a:pt x="18496" y="18250"/>
                  </a:lnTo>
                  <a:cubicBezTo>
                    <a:pt x="18718" y="18228"/>
                    <a:pt x="18942" y="18208"/>
                    <a:pt x="19164" y="18185"/>
                  </a:cubicBezTo>
                  <a:lnTo>
                    <a:pt x="19184" y="18185"/>
                  </a:lnTo>
                  <a:cubicBezTo>
                    <a:pt x="19451" y="18158"/>
                    <a:pt x="19701" y="18130"/>
                    <a:pt x="19969" y="18099"/>
                  </a:cubicBezTo>
                  <a:cubicBezTo>
                    <a:pt x="20065" y="18141"/>
                    <a:pt x="20163" y="18166"/>
                    <a:pt x="20263" y="18166"/>
                  </a:cubicBezTo>
                  <a:cubicBezTo>
                    <a:pt x="20306" y="18166"/>
                    <a:pt x="20349" y="18161"/>
                    <a:pt x="20392" y="18151"/>
                  </a:cubicBezTo>
                  <a:cubicBezTo>
                    <a:pt x="20371" y="18120"/>
                    <a:pt x="20346" y="18088"/>
                    <a:pt x="20325" y="18058"/>
                  </a:cubicBezTo>
                  <a:cubicBezTo>
                    <a:pt x="20464" y="18042"/>
                    <a:pt x="20603" y="18026"/>
                    <a:pt x="20743" y="18009"/>
                  </a:cubicBezTo>
                  <a:lnTo>
                    <a:pt x="20743" y="18009"/>
                  </a:lnTo>
                  <a:cubicBezTo>
                    <a:pt x="20594" y="18012"/>
                    <a:pt x="20445" y="18013"/>
                    <a:pt x="20295" y="18015"/>
                  </a:cubicBezTo>
                  <a:cubicBezTo>
                    <a:pt x="20163" y="17837"/>
                    <a:pt x="20015" y="17672"/>
                    <a:pt x="19858" y="17515"/>
                  </a:cubicBezTo>
                  <a:cubicBezTo>
                    <a:pt x="19835" y="17489"/>
                    <a:pt x="19807" y="17465"/>
                    <a:pt x="19783" y="17439"/>
                  </a:cubicBezTo>
                  <a:cubicBezTo>
                    <a:pt x="19571" y="17228"/>
                    <a:pt x="19343" y="17030"/>
                    <a:pt x="19118" y="16834"/>
                  </a:cubicBezTo>
                  <a:cubicBezTo>
                    <a:pt x="18894" y="16639"/>
                    <a:pt x="18668" y="16443"/>
                    <a:pt x="18444" y="16246"/>
                  </a:cubicBezTo>
                  <a:lnTo>
                    <a:pt x="18444" y="16246"/>
                  </a:lnTo>
                  <a:cubicBezTo>
                    <a:pt x="19267" y="16483"/>
                    <a:pt x="20078" y="16708"/>
                    <a:pt x="20869" y="16904"/>
                  </a:cubicBezTo>
                  <a:cubicBezTo>
                    <a:pt x="20252" y="16605"/>
                    <a:pt x="19628" y="16317"/>
                    <a:pt x="18999" y="16038"/>
                  </a:cubicBezTo>
                  <a:lnTo>
                    <a:pt x="18998" y="16038"/>
                  </a:lnTo>
                  <a:cubicBezTo>
                    <a:pt x="18996" y="16038"/>
                    <a:pt x="18995" y="16037"/>
                    <a:pt x="18992" y="16037"/>
                  </a:cubicBezTo>
                  <a:cubicBezTo>
                    <a:pt x="18990" y="16037"/>
                    <a:pt x="18990" y="16036"/>
                    <a:pt x="18989" y="16036"/>
                  </a:cubicBezTo>
                  <a:cubicBezTo>
                    <a:pt x="18882" y="15985"/>
                    <a:pt x="18773" y="15938"/>
                    <a:pt x="18662" y="15891"/>
                  </a:cubicBezTo>
                  <a:cubicBezTo>
                    <a:pt x="18661" y="15891"/>
                    <a:pt x="18661" y="15888"/>
                    <a:pt x="18659" y="15888"/>
                  </a:cubicBezTo>
                  <a:cubicBezTo>
                    <a:pt x="18254" y="15712"/>
                    <a:pt x="17848" y="15540"/>
                    <a:pt x="17440" y="15369"/>
                  </a:cubicBezTo>
                  <a:cubicBezTo>
                    <a:pt x="17382" y="15319"/>
                    <a:pt x="17322" y="15267"/>
                    <a:pt x="17263" y="15217"/>
                  </a:cubicBezTo>
                  <a:lnTo>
                    <a:pt x="17263" y="15217"/>
                  </a:lnTo>
                  <a:cubicBezTo>
                    <a:pt x="18095" y="15497"/>
                    <a:pt x="18917" y="15808"/>
                    <a:pt x="19714" y="16165"/>
                  </a:cubicBezTo>
                  <a:cubicBezTo>
                    <a:pt x="19833" y="16216"/>
                    <a:pt x="19951" y="16271"/>
                    <a:pt x="20070" y="16328"/>
                  </a:cubicBezTo>
                  <a:cubicBezTo>
                    <a:pt x="20071" y="16328"/>
                    <a:pt x="20071" y="16329"/>
                    <a:pt x="20073" y="16329"/>
                  </a:cubicBezTo>
                  <a:cubicBezTo>
                    <a:pt x="20075" y="16330"/>
                    <a:pt x="20077" y="16331"/>
                    <a:pt x="20079" y="16332"/>
                  </a:cubicBezTo>
                  <a:lnTo>
                    <a:pt x="20079" y="16332"/>
                  </a:lnTo>
                  <a:cubicBezTo>
                    <a:pt x="20077" y="16332"/>
                    <a:pt x="20075" y="16331"/>
                    <a:pt x="20073" y="16331"/>
                  </a:cubicBezTo>
                  <a:lnTo>
                    <a:pt x="20073" y="16331"/>
                  </a:lnTo>
                  <a:cubicBezTo>
                    <a:pt x="20310" y="16440"/>
                    <a:pt x="20548" y="16557"/>
                    <a:pt x="20781" y="16676"/>
                  </a:cubicBezTo>
                  <a:cubicBezTo>
                    <a:pt x="20778" y="16674"/>
                    <a:pt x="20775" y="16672"/>
                    <a:pt x="20772" y="16670"/>
                  </a:cubicBezTo>
                  <a:lnTo>
                    <a:pt x="20772" y="16670"/>
                  </a:lnTo>
                  <a:cubicBezTo>
                    <a:pt x="20775" y="16672"/>
                    <a:pt x="20778" y="16673"/>
                    <a:pt x="20781" y="16675"/>
                  </a:cubicBezTo>
                  <a:cubicBezTo>
                    <a:pt x="20676" y="16604"/>
                    <a:pt x="20571" y="16535"/>
                    <a:pt x="20465" y="16466"/>
                  </a:cubicBezTo>
                  <a:lnTo>
                    <a:pt x="20465" y="16466"/>
                  </a:lnTo>
                  <a:cubicBezTo>
                    <a:pt x="20441" y="16450"/>
                    <a:pt x="20416" y="16434"/>
                    <a:pt x="20392" y="16418"/>
                  </a:cubicBezTo>
                  <a:cubicBezTo>
                    <a:pt x="20391" y="16418"/>
                    <a:pt x="20391" y="16418"/>
                    <a:pt x="20390" y="16417"/>
                  </a:cubicBezTo>
                  <a:lnTo>
                    <a:pt x="20390" y="16417"/>
                  </a:lnTo>
                  <a:cubicBezTo>
                    <a:pt x="20390" y="16417"/>
                    <a:pt x="20389" y="16417"/>
                    <a:pt x="20389" y="16417"/>
                  </a:cubicBezTo>
                  <a:cubicBezTo>
                    <a:pt x="20388" y="16417"/>
                    <a:pt x="20388" y="16415"/>
                    <a:pt x="20386" y="16415"/>
                  </a:cubicBezTo>
                  <a:cubicBezTo>
                    <a:pt x="20325" y="16378"/>
                    <a:pt x="20265" y="16338"/>
                    <a:pt x="20207" y="16299"/>
                  </a:cubicBezTo>
                  <a:cubicBezTo>
                    <a:pt x="20206" y="16299"/>
                    <a:pt x="20203" y="16296"/>
                    <a:pt x="20203" y="16296"/>
                  </a:cubicBezTo>
                  <a:cubicBezTo>
                    <a:pt x="19281" y="15712"/>
                    <a:pt x="18321" y="15176"/>
                    <a:pt x="17334" y="14697"/>
                  </a:cubicBezTo>
                  <a:lnTo>
                    <a:pt x="17332" y="14697"/>
                  </a:lnTo>
                  <a:cubicBezTo>
                    <a:pt x="17329" y="14697"/>
                    <a:pt x="17329" y="14697"/>
                    <a:pt x="17328" y="14696"/>
                  </a:cubicBezTo>
                  <a:cubicBezTo>
                    <a:pt x="17322" y="14692"/>
                    <a:pt x="17315" y="14689"/>
                    <a:pt x="17309" y="14686"/>
                  </a:cubicBezTo>
                  <a:lnTo>
                    <a:pt x="17309" y="14686"/>
                  </a:lnTo>
                  <a:cubicBezTo>
                    <a:pt x="17314" y="14687"/>
                    <a:pt x="17319" y="14689"/>
                    <a:pt x="17324" y="14690"/>
                  </a:cubicBezTo>
                  <a:cubicBezTo>
                    <a:pt x="17323" y="14690"/>
                    <a:pt x="17323" y="14689"/>
                    <a:pt x="17322" y="14689"/>
                  </a:cubicBezTo>
                  <a:lnTo>
                    <a:pt x="17322" y="14689"/>
                  </a:lnTo>
                  <a:cubicBezTo>
                    <a:pt x="17323" y="14689"/>
                    <a:pt x="17324" y="14690"/>
                    <a:pt x="17325" y="14690"/>
                  </a:cubicBezTo>
                  <a:cubicBezTo>
                    <a:pt x="17170" y="14612"/>
                    <a:pt x="17017" y="14539"/>
                    <a:pt x="16859" y="14466"/>
                  </a:cubicBezTo>
                  <a:cubicBezTo>
                    <a:pt x="16856" y="14466"/>
                    <a:pt x="16856" y="14463"/>
                    <a:pt x="16855" y="14463"/>
                  </a:cubicBezTo>
                  <a:lnTo>
                    <a:pt x="16854" y="14463"/>
                  </a:lnTo>
                  <a:cubicBezTo>
                    <a:pt x="16548" y="14324"/>
                    <a:pt x="16243" y="14187"/>
                    <a:pt x="15932" y="14055"/>
                  </a:cubicBezTo>
                  <a:cubicBezTo>
                    <a:pt x="15890" y="14020"/>
                    <a:pt x="15847" y="13981"/>
                    <a:pt x="15804" y="13945"/>
                  </a:cubicBezTo>
                  <a:close/>
                  <a:moveTo>
                    <a:pt x="26052" y="18825"/>
                  </a:moveTo>
                  <a:lnTo>
                    <a:pt x="26052" y="18825"/>
                  </a:lnTo>
                  <a:cubicBezTo>
                    <a:pt x="25869" y="18991"/>
                    <a:pt x="25687" y="19156"/>
                    <a:pt x="25502" y="19321"/>
                  </a:cubicBezTo>
                  <a:cubicBezTo>
                    <a:pt x="25483" y="19245"/>
                    <a:pt x="25463" y="19169"/>
                    <a:pt x="25444" y="19094"/>
                  </a:cubicBezTo>
                  <a:cubicBezTo>
                    <a:pt x="25659" y="19001"/>
                    <a:pt x="25866" y="18909"/>
                    <a:pt x="26052" y="18825"/>
                  </a:cubicBezTo>
                  <a:close/>
                  <a:moveTo>
                    <a:pt x="24342" y="18901"/>
                  </a:moveTo>
                  <a:cubicBezTo>
                    <a:pt x="24346" y="19004"/>
                    <a:pt x="24349" y="19108"/>
                    <a:pt x="24351" y="19212"/>
                  </a:cubicBezTo>
                  <a:cubicBezTo>
                    <a:pt x="24256" y="19247"/>
                    <a:pt x="24160" y="19288"/>
                    <a:pt x="24064" y="19325"/>
                  </a:cubicBezTo>
                  <a:cubicBezTo>
                    <a:pt x="24043" y="19278"/>
                    <a:pt x="24020" y="19232"/>
                    <a:pt x="23998" y="19184"/>
                  </a:cubicBezTo>
                  <a:cubicBezTo>
                    <a:pt x="23975" y="19134"/>
                    <a:pt x="23948" y="19081"/>
                    <a:pt x="23921" y="19030"/>
                  </a:cubicBezTo>
                  <a:cubicBezTo>
                    <a:pt x="24063" y="18989"/>
                    <a:pt x="24203" y="18945"/>
                    <a:pt x="24342" y="18901"/>
                  </a:cubicBezTo>
                  <a:close/>
                  <a:moveTo>
                    <a:pt x="34353" y="17665"/>
                  </a:moveTo>
                  <a:lnTo>
                    <a:pt x="34353" y="17665"/>
                  </a:lnTo>
                  <a:cubicBezTo>
                    <a:pt x="34240" y="17852"/>
                    <a:pt x="34124" y="18036"/>
                    <a:pt x="34007" y="18220"/>
                  </a:cubicBezTo>
                  <a:cubicBezTo>
                    <a:pt x="33770" y="18592"/>
                    <a:pt x="33534" y="18965"/>
                    <a:pt x="33297" y="19335"/>
                  </a:cubicBezTo>
                  <a:cubicBezTo>
                    <a:pt x="33255" y="19176"/>
                    <a:pt x="33198" y="19022"/>
                    <a:pt x="33126" y="18872"/>
                  </a:cubicBezTo>
                  <a:cubicBezTo>
                    <a:pt x="33280" y="18494"/>
                    <a:pt x="33443" y="18117"/>
                    <a:pt x="33571" y="17730"/>
                  </a:cubicBezTo>
                  <a:cubicBezTo>
                    <a:pt x="33660" y="17723"/>
                    <a:pt x="33750" y="17715"/>
                    <a:pt x="33837" y="17708"/>
                  </a:cubicBezTo>
                  <a:cubicBezTo>
                    <a:pt x="33867" y="17763"/>
                    <a:pt x="33895" y="17819"/>
                    <a:pt x="33928" y="17872"/>
                  </a:cubicBezTo>
                  <a:cubicBezTo>
                    <a:pt x="33968" y="17945"/>
                    <a:pt x="34021" y="18026"/>
                    <a:pt x="34104" y="18045"/>
                  </a:cubicBezTo>
                  <a:cubicBezTo>
                    <a:pt x="34072" y="17927"/>
                    <a:pt x="34037" y="17811"/>
                    <a:pt x="33999" y="17694"/>
                  </a:cubicBezTo>
                  <a:cubicBezTo>
                    <a:pt x="34117" y="17685"/>
                    <a:pt x="34236" y="17675"/>
                    <a:pt x="34353" y="17665"/>
                  </a:cubicBezTo>
                  <a:close/>
                  <a:moveTo>
                    <a:pt x="26897" y="18216"/>
                  </a:moveTo>
                  <a:cubicBezTo>
                    <a:pt x="26904" y="18304"/>
                    <a:pt x="26914" y="18393"/>
                    <a:pt x="26923" y="18482"/>
                  </a:cubicBezTo>
                  <a:lnTo>
                    <a:pt x="26932" y="18482"/>
                  </a:lnTo>
                  <a:lnTo>
                    <a:pt x="26932" y="18482"/>
                  </a:lnTo>
                  <a:cubicBezTo>
                    <a:pt x="26932" y="18484"/>
                    <a:pt x="26932" y="18485"/>
                    <a:pt x="26932" y="18486"/>
                  </a:cubicBezTo>
                  <a:cubicBezTo>
                    <a:pt x="26936" y="18518"/>
                    <a:pt x="26938" y="18551"/>
                    <a:pt x="26944" y="18585"/>
                  </a:cubicBezTo>
                  <a:cubicBezTo>
                    <a:pt x="26944" y="18597"/>
                    <a:pt x="26945" y="18608"/>
                    <a:pt x="26948" y="18621"/>
                  </a:cubicBezTo>
                  <a:cubicBezTo>
                    <a:pt x="26888" y="18865"/>
                    <a:pt x="26840" y="19111"/>
                    <a:pt x="26802" y="19359"/>
                  </a:cubicBezTo>
                  <a:cubicBezTo>
                    <a:pt x="26694" y="19141"/>
                    <a:pt x="26604" y="18918"/>
                    <a:pt x="26532" y="18687"/>
                  </a:cubicBezTo>
                  <a:lnTo>
                    <a:pt x="26597" y="18580"/>
                  </a:lnTo>
                  <a:cubicBezTo>
                    <a:pt x="26618" y="18545"/>
                    <a:pt x="26637" y="18514"/>
                    <a:pt x="26658" y="18481"/>
                  </a:cubicBezTo>
                  <a:cubicBezTo>
                    <a:pt x="26680" y="18445"/>
                    <a:pt x="26704" y="18408"/>
                    <a:pt x="26727" y="18373"/>
                  </a:cubicBezTo>
                  <a:cubicBezTo>
                    <a:pt x="26783" y="18320"/>
                    <a:pt x="26841" y="18268"/>
                    <a:pt x="26897" y="18216"/>
                  </a:cubicBezTo>
                  <a:close/>
                  <a:moveTo>
                    <a:pt x="28518" y="16891"/>
                  </a:moveTo>
                  <a:lnTo>
                    <a:pt x="28606" y="16979"/>
                  </a:lnTo>
                  <a:cubicBezTo>
                    <a:pt x="28608" y="17508"/>
                    <a:pt x="28608" y="18036"/>
                    <a:pt x="28612" y="18565"/>
                  </a:cubicBezTo>
                  <a:cubicBezTo>
                    <a:pt x="28609" y="18611"/>
                    <a:pt x="28609" y="18658"/>
                    <a:pt x="28612" y="18703"/>
                  </a:cubicBezTo>
                  <a:cubicBezTo>
                    <a:pt x="28613" y="18703"/>
                    <a:pt x="28615" y="18703"/>
                    <a:pt x="28616" y="18703"/>
                  </a:cubicBezTo>
                  <a:lnTo>
                    <a:pt x="28616" y="18703"/>
                  </a:lnTo>
                  <a:cubicBezTo>
                    <a:pt x="28616" y="18705"/>
                    <a:pt x="28616" y="18708"/>
                    <a:pt x="28616" y="18710"/>
                  </a:cubicBezTo>
                  <a:cubicBezTo>
                    <a:pt x="28616" y="18943"/>
                    <a:pt x="28616" y="19175"/>
                    <a:pt x="28619" y="19409"/>
                  </a:cubicBezTo>
                  <a:lnTo>
                    <a:pt x="28619" y="19409"/>
                  </a:lnTo>
                  <a:cubicBezTo>
                    <a:pt x="28610" y="19303"/>
                    <a:pt x="28601" y="19196"/>
                    <a:pt x="28593" y="19090"/>
                  </a:cubicBezTo>
                  <a:cubicBezTo>
                    <a:pt x="28585" y="18961"/>
                    <a:pt x="28573" y="18832"/>
                    <a:pt x="28562" y="18703"/>
                  </a:cubicBezTo>
                  <a:cubicBezTo>
                    <a:pt x="28556" y="18658"/>
                    <a:pt x="28554" y="18614"/>
                    <a:pt x="28547" y="18568"/>
                  </a:cubicBezTo>
                  <a:cubicBezTo>
                    <a:pt x="28519" y="18306"/>
                    <a:pt x="28479" y="18042"/>
                    <a:pt x="28413" y="17783"/>
                  </a:cubicBezTo>
                  <a:cubicBezTo>
                    <a:pt x="28428" y="17484"/>
                    <a:pt x="28463" y="17189"/>
                    <a:pt x="28518" y="16891"/>
                  </a:cubicBezTo>
                  <a:close/>
                  <a:moveTo>
                    <a:pt x="30834" y="16452"/>
                  </a:moveTo>
                  <a:cubicBezTo>
                    <a:pt x="30909" y="16473"/>
                    <a:pt x="30986" y="16497"/>
                    <a:pt x="31063" y="16519"/>
                  </a:cubicBezTo>
                  <a:cubicBezTo>
                    <a:pt x="31167" y="17139"/>
                    <a:pt x="31302" y="17755"/>
                    <a:pt x="31467" y="18365"/>
                  </a:cubicBezTo>
                  <a:cubicBezTo>
                    <a:pt x="31493" y="18464"/>
                    <a:pt x="31518" y="18561"/>
                    <a:pt x="31550" y="18658"/>
                  </a:cubicBezTo>
                  <a:cubicBezTo>
                    <a:pt x="31464" y="18923"/>
                    <a:pt x="31374" y="19185"/>
                    <a:pt x="31279" y="19444"/>
                  </a:cubicBezTo>
                  <a:lnTo>
                    <a:pt x="31279" y="19444"/>
                  </a:lnTo>
                  <a:cubicBezTo>
                    <a:pt x="31163" y="18742"/>
                    <a:pt x="31053" y="18037"/>
                    <a:pt x="30952" y="17334"/>
                  </a:cubicBezTo>
                  <a:cubicBezTo>
                    <a:pt x="30934" y="17211"/>
                    <a:pt x="30918" y="17088"/>
                    <a:pt x="30901" y="16960"/>
                  </a:cubicBezTo>
                  <a:cubicBezTo>
                    <a:pt x="30879" y="16790"/>
                    <a:pt x="30856" y="16620"/>
                    <a:pt x="30834" y="16452"/>
                  </a:cubicBezTo>
                  <a:close/>
                  <a:moveTo>
                    <a:pt x="23709" y="19088"/>
                  </a:moveTo>
                  <a:cubicBezTo>
                    <a:pt x="23733" y="19204"/>
                    <a:pt x="23763" y="19321"/>
                    <a:pt x="23802" y="19434"/>
                  </a:cubicBezTo>
                  <a:cubicBezTo>
                    <a:pt x="23746" y="19455"/>
                    <a:pt x="23690" y="19481"/>
                    <a:pt x="23633" y="19505"/>
                  </a:cubicBezTo>
                  <a:cubicBezTo>
                    <a:pt x="23296" y="19450"/>
                    <a:pt x="22949" y="19398"/>
                    <a:pt x="22588" y="19355"/>
                  </a:cubicBezTo>
                  <a:cubicBezTo>
                    <a:pt x="22965" y="19278"/>
                    <a:pt x="23339" y="19189"/>
                    <a:pt x="23709" y="19088"/>
                  </a:cubicBezTo>
                  <a:close/>
                  <a:moveTo>
                    <a:pt x="15800" y="19471"/>
                  </a:moveTo>
                  <a:lnTo>
                    <a:pt x="15800" y="19471"/>
                  </a:lnTo>
                  <a:cubicBezTo>
                    <a:pt x="16111" y="19475"/>
                    <a:pt x="16424" y="19478"/>
                    <a:pt x="16737" y="19483"/>
                  </a:cubicBezTo>
                  <a:cubicBezTo>
                    <a:pt x="16603" y="19517"/>
                    <a:pt x="16468" y="19550"/>
                    <a:pt x="16333" y="19586"/>
                  </a:cubicBezTo>
                  <a:cubicBezTo>
                    <a:pt x="16167" y="19550"/>
                    <a:pt x="15998" y="19514"/>
                    <a:pt x="15830" y="19478"/>
                  </a:cubicBezTo>
                  <a:cubicBezTo>
                    <a:pt x="15819" y="19477"/>
                    <a:pt x="15809" y="19474"/>
                    <a:pt x="15800" y="19471"/>
                  </a:cubicBezTo>
                  <a:close/>
                  <a:moveTo>
                    <a:pt x="27017" y="19524"/>
                  </a:moveTo>
                  <a:cubicBezTo>
                    <a:pt x="27021" y="19612"/>
                    <a:pt x="27024" y="19699"/>
                    <a:pt x="27027" y="19786"/>
                  </a:cubicBezTo>
                  <a:cubicBezTo>
                    <a:pt x="27009" y="19756"/>
                    <a:pt x="26995" y="19728"/>
                    <a:pt x="26979" y="19698"/>
                  </a:cubicBezTo>
                  <a:cubicBezTo>
                    <a:pt x="26992" y="19640"/>
                    <a:pt x="27004" y="19581"/>
                    <a:pt x="27017" y="19524"/>
                  </a:cubicBezTo>
                  <a:close/>
                  <a:moveTo>
                    <a:pt x="21997" y="19541"/>
                  </a:moveTo>
                  <a:cubicBezTo>
                    <a:pt x="22086" y="19543"/>
                    <a:pt x="22177" y="19543"/>
                    <a:pt x="22270" y="19546"/>
                  </a:cubicBezTo>
                  <a:cubicBezTo>
                    <a:pt x="22435" y="19547"/>
                    <a:pt x="22597" y="19548"/>
                    <a:pt x="22763" y="19550"/>
                  </a:cubicBezTo>
                  <a:lnTo>
                    <a:pt x="22766" y="19550"/>
                  </a:lnTo>
                  <a:cubicBezTo>
                    <a:pt x="23002" y="19554"/>
                    <a:pt x="23237" y="19557"/>
                    <a:pt x="23472" y="19557"/>
                  </a:cubicBezTo>
                  <a:cubicBezTo>
                    <a:pt x="23316" y="19570"/>
                    <a:pt x="23161" y="19583"/>
                    <a:pt x="23006" y="19599"/>
                  </a:cubicBezTo>
                  <a:lnTo>
                    <a:pt x="23002" y="19599"/>
                  </a:lnTo>
                  <a:cubicBezTo>
                    <a:pt x="22895" y="19606"/>
                    <a:pt x="22789" y="19619"/>
                    <a:pt x="22681" y="19629"/>
                  </a:cubicBezTo>
                  <a:lnTo>
                    <a:pt x="22680" y="19629"/>
                  </a:lnTo>
                  <a:cubicBezTo>
                    <a:pt x="22187" y="19677"/>
                    <a:pt x="21698" y="19733"/>
                    <a:pt x="21206" y="19794"/>
                  </a:cubicBezTo>
                  <a:lnTo>
                    <a:pt x="21997" y="19541"/>
                  </a:lnTo>
                  <a:close/>
                  <a:moveTo>
                    <a:pt x="33995" y="19464"/>
                  </a:moveTo>
                  <a:cubicBezTo>
                    <a:pt x="33740" y="19622"/>
                    <a:pt x="33486" y="19779"/>
                    <a:pt x="33235" y="19940"/>
                  </a:cubicBezTo>
                  <a:cubicBezTo>
                    <a:pt x="33330" y="19799"/>
                    <a:pt x="33426" y="19650"/>
                    <a:pt x="33516" y="19500"/>
                  </a:cubicBezTo>
                  <a:cubicBezTo>
                    <a:pt x="33677" y="19500"/>
                    <a:pt x="33836" y="19488"/>
                    <a:pt x="33995" y="19464"/>
                  </a:cubicBezTo>
                  <a:close/>
                  <a:moveTo>
                    <a:pt x="24368" y="19543"/>
                  </a:moveTo>
                  <a:cubicBezTo>
                    <a:pt x="24372" y="19636"/>
                    <a:pt x="24377" y="19729"/>
                    <a:pt x="24384" y="19822"/>
                  </a:cubicBezTo>
                  <a:cubicBezTo>
                    <a:pt x="24385" y="19855"/>
                    <a:pt x="24387" y="19887"/>
                    <a:pt x="24388" y="19917"/>
                  </a:cubicBezTo>
                  <a:cubicBezTo>
                    <a:pt x="24391" y="19953"/>
                    <a:pt x="24394" y="19986"/>
                    <a:pt x="24395" y="20021"/>
                  </a:cubicBezTo>
                  <a:cubicBezTo>
                    <a:pt x="24378" y="19986"/>
                    <a:pt x="24359" y="19948"/>
                    <a:pt x="24344" y="19912"/>
                  </a:cubicBezTo>
                  <a:cubicBezTo>
                    <a:pt x="24326" y="19880"/>
                    <a:pt x="24311" y="19847"/>
                    <a:pt x="24296" y="19812"/>
                  </a:cubicBezTo>
                  <a:cubicBezTo>
                    <a:pt x="24262" y="19743"/>
                    <a:pt x="24232" y="19676"/>
                    <a:pt x="24199" y="19607"/>
                  </a:cubicBezTo>
                  <a:cubicBezTo>
                    <a:pt x="24255" y="19586"/>
                    <a:pt x="24311" y="19564"/>
                    <a:pt x="24368" y="19543"/>
                  </a:cubicBezTo>
                  <a:close/>
                  <a:moveTo>
                    <a:pt x="25695" y="19319"/>
                  </a:moveTo>
                  <a:lnTo>
                    <a:pt x="25695" y="19319"/>
                  </a:lnTo>
                  <a:cubicBezTo>
                    <a:pt x="25692" y="19521"/>
                    <a:pt x="25674" y="19725"/>
                    <a:pt x="25639" y="19923"/>
                  </a:cubicBezTo>
                  <a:cubicBezTo>
                    <a:pt x="25634" y="19955"/>
                    <a:pt x="25631" y="19986"/>
                    <a:pt x="25624" y="20016"/>
                  </a:cubicBezTo>
                  <a:cubicBezTo>
                    <a:pt x="25624" y="20021"/>
                    <a:pt x="25624" y="20026"/>
                    <a:pt x="25621" y="20030"/>
                  </a:cubicBezTo>
                  <a:cubicBezTo>
                    <a:pt x="25621" y="20026"/>
                    <a:pt x="25619" y="20021"/>
                    <a:pt x="25619" y="20016"/>
                  </a:cubicBezTo>
                  <a:cubicBezTo>
                    <a:pt x="25616" y="19984"/>
                    <a:pt x="25612" y="19954"/>
                    <a:pt x="25606" y="19923"/>
                  </a:cubicBezTo>
                  <a:cubicBezTo>
                    <a:pt x="25593" y="19822"/>
                    <a:pt x="25579" y="19722"/>
                    <a:pt x="25562" y="19622"/>
                  </a:cubicBezTo>
                  <a:cubicBezTo>
                    <a:pt x="25606" y="19521"/>
                    <a:pt x="25649" y="19421"/>
                    <a:pt x="25695" y="19319"/>
                  </a:cubicBezTo>
                  <a:close/>
                  <a:moveTo>
                    <a:pt x="18229" y="19498"/>
                  </a:moveTo>
                  <a:cubicBezTo>
                    <a:pt x="19387" y="19511"/>
                    <a:pt x="20544" y="19526"/>
                    <a:pt x="21702" y="19538"/>
                  </a:cubicBezTo>
                  <a:cubicBezTo>
                    <a:pt x="21463" y="19632"/>
                    <a:pt x="21223" y="19729"/>
                    <a:pt x="20986" y="19825"/>
                  </a:cubicBezTo>
                  <a:cubicBezTo>
                    <a:pt x="20442" y="19898"/>
                    <a:pt x="19898" y="19976"/>
                    <a:pt x="19356" y="20069"/>
                  </a:cubicBezTo>
                  <a:cubicBezTo>
                    <a:pt x="19076" y="20047"/>
                    <a:pt x="18796" y="20019"/>
                    <a:pt x="18520" y="19978"/>
                  </a:cubicBezTo>
                  <a:lnTo>
                    <a:pt x="18515" y="19978"/>
                  </a:lnTo>
                  <a:cubicBezTo>
                    <a:pt x="18079" y="19921"/>
                    <a:pt x="17649" y="19848"/>
                    <a:pt x="17219" y="19765"/>
                  </a:cubicBezTo>
                  <a:cubicBezTo>
                    <a:pt x="17228" y="19765"/>
                    <a:pt x="17235" y="19762"/>
                    <a:pt x="17246" y="19761"/>
                  </a:cubicBezTo>
                  <a:lnTo>
                    <a:pt x="17249" y="19761"/>
                  </a:lnTo>
                  <a:cubicBezTo>
                    <a:pt x="17577" y="19672"/>
                    <a:pt x="17904" y="19586"/>
                    <a:pt x="18229" y="19498"/>
                  </a:cubicBezTo>
                  <a:close/>
                  <a:moveTo>
                    <a:pt x="25280" y="19167"/>
                  </a:moveTo>
                  <a:cubicBezTo>
                    <a:pt x="25287" y="19278"/>
                    <a:pt x="25297" y="19389"/>
                    <a:pt x="25304" y="19503"/>
                  </a:cubicBezTo>
                  <a:cubicBezTo>
                    <a:pt x="25176" y="19614"/>
                    <a:pt x="25050" y="19733"/>
                    <a:pt x="24921" y="19849"/>
                  </a:cubicBezTo>
                  <a:cubicBezTo>
                    <a:pt x="24914" y="19821"/>
                    <a:pt x="24905" y="19792"/>
                    <a:pt x="24900" y="19763"/>
                  </a:cubicBezTo>
                  <a:lnTo>
                    <a:pt x="24900" y="19763"/>
                  </a:lnTo>
                  <a:cubicBezTo>
                    <a:pt x="24900" y="19799"/>
                    <a:pt x="24901" y="19834"/>
                    <a:pt x="24901" y="19870"/>
                  </a:cubicBezTo>
                  <a:cubicBezTo>
                    <a:pt x="24900" y="19871"/>
                    <a:pt x="24895" y="19872"/>
                    <a:pt x="24894" y="19877"/>
                  </a:cubicBezTo>
                  <a:lnTo>
                    <a:pt x="24893" y="19877"/>
                  </a:lnTo>
                  <a:cubicBezTo>
                    <a:pt x="24860" y="19905"/>
                    <a:pt x="24829" y="19933"/>
                    <a:pt x="24799" y="19961"/>
                  </a:cubicBezTo>
                  <a:cubicBezTo>
                    <a:pt x="24752" y="20000"/>
                    <a:pt x="24708" y="20041"/>
                    <a:pt x="24663" y="20083"/>
                  </a:cubicBezTo>
                  <a:cubicBezTo>
                    <a:pt x="24656" y="20036"/>
                    <a:pt x="24650" y="19990"/>
                    <a:pt x="24642" y="19947"/>
                  </a:cubicBezTo>
                  <a:cubicBezTo>
                    <a:pt x="24637" y="19914"/>
                    <a:pt x="24635" y="19882"/>
                    <a:pt x="24627" y="19854"/>
                  </a:cubicBezTo>
                  <a:cubicBezTo>
                    <a:pt x="24607" y="19725"/>
                    <a:pt x="24587" y="19596"/>
                    <a:pt x="24563" y="19467"/>
                  </a:cubicBezTo>
                  <a:cubicBezTo>
                    <a:pt x="24804" y="19369"/>
                    <a:pt x="25046" y="19268"/>
                    <a:pt x="25280" y="19167"/>
                  </a:cubicBezTo>
                  <a:close/>
                  <a:moveTo>
                    <a:pt x="33026" y="19123"/>
                  </a:moveTo>
                  <a:cubicBezTo>
                    <a:pt x="33095" y="19219"/>
                    <a:pt x="33174" y="19311"/>
                    <a:pt x="33268" y="19382"/>
                  </a:cubicBezTo>
                  <a:cubicBezTo>
                    <a:pt x="33118" y="19619"/>
                    <a:pt x="32967" y="19857"/>
                    <a:pt x="32815" y="20093"/>
                  </a:cubicBezTo>
                  <a:cubicBezTo>
                    <a:pt x="32781" y="20102"/>
                    <a:pt x="32748" y="20113"/>
                    <a:pt x="32712" y="20123"/>
                  </a:cubicBezTo>
                  <a:cubicBezTo>
                    <a:pt x="32784" y="19782"/>
                    <a:pt x="32899" y="19450"/>
                    <a:pt x="33026" y="19123"/>
                  </a:cubicBezTo>
                  <a:close/>
                  <a:moveTo>
                    <a:pt x="14000" y="20122"/>
                  </a:moveTo>
                  <a:cubicBezTo>
                    <a:pt x="14093" y="20126"/>
                    <a:pt x="14183" y="20129"/>
                    <a:pt x="14278" y="20135"/>
                  </a:cubicBezTo>
                  <a:cubicBezTo>
                    <a:pt x="14255" y="20140"/>
                    <a:pt x="14236" y="20145"/>
                    <a:pt x="14215" y="20150"/>
                  </a:cubicBezTo>
                  <a:cubicBezTo>
                    <a:pt x="14143" y="20140"/>
                    <a:pt x="14072" y="20129"/>
                    <a:pt x="14000" y="20122"/>
                  </a:cubicBezTo>
                  <a:close/>
                  <a:moveTo>
                    <a:pt x="25301" y="19663"/>
                  </a:moveTo>
                  <a:cubicBezTo>
                    <a:pt x="25265" y="19741"/>
                    <a:pt x="25226" y="19818"/>
                    <a:pt x="25194" y="19900"/>
                  </a:cubicBezTo>
                  <a:cubicBezTo>
                    <a:pt x="25181" y="19928"/>
                    <a:pt x="25166" y="19958"/>
                    <a:pt x="25156" y="19990"/>
                  </a:cubicBezTo>
                  <a:cubicBezTo>
                    <a:pt x="25116" y="20079"/>
                    <a:pt x="25079" y="20170"/>
                    <a:pt x="25043" y="20265"/>
                  </a:cubicBezTo>
                  <a:cubicBezTo>
                    <a:pt x="25007" y="20170"/>
                    <a:pt x="24979" y="20072"/>
                    <a:pt x="24951" y="19973"/>
                  </a:cubicBezTo>
                  <a:cubicBezTo>
                    <a:pt x="24950" y="19971"/>
                    <a:pt x="24950" y="19971"/>
                    <a:pt x="24950" y="19970"/>
                  </a:cubicBezTo>
                  <a:cubicBezTo>
                    <a:pt x="24981" y="19941"/>
                    <a:pt x="25014" y="19914"/>
                    <a:pt x="25044" y="19887"/>
                  </a:cubicBezTo>
                  <a:cubicBezTo>
                    <a:pt x="25130" y="19812"/>
                    <a:pt x="25216" y="19736"/>
                    <a:pt x="25301" y="19663"/>
                  </a:cubicBezTo>
                  <a:close/>
                  <a:moveTo>
                    <a:pt x="31651" y="18975"/>
                  </a:moveTo>
                  <a:lnTo>
                    <a:pt x="31651" y="18975"/>
                  </a:lnTo>
                  <a:cubicBezTo>
                    <a:pt x="31702" y="19120"/>
                    <a:pt x="31760" y="19263"/>
                    <a:pt x="31830" y="19401"/>
                  </a:cubicBezTo>
                  <a:lnTo>
                    <a:pt x="31830" y="19401"/>
                  </a:lnTo>
                  <a:cubicBezTo>
                    <a:pt x="31807" y="19453"/>
                    <a:pt x="31782" y="19506"/>
                    <a:pt x="31758" y="19556"/>
                  </a:cubicBezTo>
                  <a:cubicBezTo>
                    <a:pt x="31758" y="19556"/>
                    <a:pt x="31758" y="19555"/>
                    <a:pt x="31759" y="19555"/>
                  </a:cubicBezTo>
                  <a:lnTo>
                    <a:pt x="31759" y="19555"/>
                  </a:lnTo>
                  <a:cubicBezTo>
                    <a:pt x="31758" y="19556"/>
                    <a:pt x="31758" y="19557"/>
                    <a:pt x="31758" y="19557"/>
                  </a:cubicBezTo>
                  <a:cubicBezTo>
                    <a:pt x="31758" y="19557"/>
                    <a:pt x="31758" y="19557"/>
                    <a:pt x="31758" y="19557"/>
                  </a:cubicBezTo>
                  <a:lnTo>
                    <a:pt x="31758" y="19557"/>
                  </a:lnTo>
                  <a:cubicBezTo>
                    <a:pt x="31744" y="19588"/>
                    <a:pt x="31730" y="19620"/>
                    <a:pt x="31716" y="19647"/>
                  </a:cubicBezTo>
                  <a:cubicBezTo>
                    <a:pt x="31617" y="19862"/>
                    <a:pt x="31517" y="20073"/>
                    <a:pt x="31417" y="20287"/>
                  </a:cubicBezTo>
                  <a:cubicBezTo>
                    <a:pt x="31402" y="20201"/>
                    <a:pt x="31391" y="20115"/>
                    <a:pt x="31377" y="20029"/>
                  </a:cubicBezTo>
                  <a:cubicBezTo>
                    <a:pt x="31408" y="19925"/>
                    <a:pt x="31438" y="19821"/>
                    <a:pt x="31467" y="19716"/>
                  </a:cubicBezTo>
                  <a:cubicBezTo>
                    <a:pt x="31474" y="19686"/>
                    <a:pt x="31484" y="19657"/>
                    <a:pt x="31491" y="19627"/>
                  </a:cubicBezTo>
                  <a:cubicBezTo>
                    <a:pt x="31549" y="19413"/>
                    <a:pt x="31601" y="19194"/>
                    <a:pt x="31651" y="18975"/>
                  </a:cubicBezTo>
                  <a:close/>
                  <a:moveTo>
                    <a:pt x="32724" y="20235"/>
                  </a:moveTo>
                  <a:lnTo>
                    <a:pt x="32724" y="20235"/>
                  </a:lnTo>
                  <a:cubicBezTo>
                    <a:pt x="32714" y="20252"/>
                    <a:pt x="32705" y="20267"/>
                    <a:pt x="32695" y="20281"/>
                  </a:cubicBezTo>
                  <a:cubicBezTo>
                    <a:pt x="32689" y="20285"/>
                    <a:pt x="32684" y="20288"/>
                    <a:pt x="32678" y="20291"/>
                  </a:cubicBezTo>
                  <a:cubicBezTo>
                    <a:pt x="32678" y="20287"/>
                    <a:pt x="32681" y="20284"/>
                    <a:pt x="32681" y="20281"/>
                  </a:cubicBezTo>
                  <a:cubicBezTo>
                    <a:pt x="32684" y="20267"/>
                    <a:pt x="32688" y="20251"/>
                    <a:pt x="32689" y="20236"/>
                  </a:cubicBezTo>
                  <a:cubicBezTo>
                    <a:pt x="32699" y="20236"/>
                    <a:pt x="32711" y="20236"/>
                    <a:pt x="32724" y="20235"/>
                  </a:cubicBezTo>
                  <a:close/>
                  <a:moveTo>
                    <a:pt x="28997" y="17350"/>
                  </a:moveTo>
                  <a:lnTo>
                    <a:pt x="28997" y="17350"/>
                  </a:lnTo>
                  <a:cubicBezTo>
                    <a:pt x="29116" y="17460"/>
                    <a:pt x="29240" y="17566"/>
                    <a:pt x="29361" y="17667"/>
                  </a:cubicBezTo>
                  <a:cubicBezTo>
                    <a:pt x="29368" y="17834"/>
                    <a:pt x="29375" y="18002"/>
                    <a:pt x="29382" y="18168"/>
                  </a:cubicBezTo>
                  <a:lnTo>
                    <a:pt x="29382" y="18168"/>
                  </a:lnTo>
                  <a:cubicBezTo>
                    <a:pt x="29372" y="18148"/>
                    <a:pt x="29360" y="18130"/>
                    <a:pt x="29345" y="18115"/>
                  </a:cubicBezTo>
                  <a:lnTo>
                    <a:pt x="29345" y="18115"/>
                  </a:lnTo>
                  <a:cubicBezTo>
                    <a:pt x="29332" y="18099"/>
                    <a:pt x="29316" y="18086"/>
                    <a:pt x="29297" y="18075"/>
                  </a:cubicBezTo>
                  <a:cubicBezTo>
                    <a:pt x="29265" y="18236"/>
                    <a:pt x="29232" y="18395"/>
                    <a:pt x="29199" y="18552"/>
                  </a:cubicBezTo>
                  <a:cubicBezTo>
                    <a:pt x="29189" y="18605"/>
                    <a:pt x="29178" y="18660"/>
                    <a:pt x="29166" y="18711"/>
                  </a:cubicBezTo>
                  <a:cubicBezTo>
                    <a:pt x="29167" y="18711"/>
                    <a:pt x="29167" y="18711"/>
                    <a:pt x="29167" y="18711"/>
                  </a:cubicBezTo>
                  <a:lnTo>
                    <a:pt x="29167" y="18711"/>
                  </a:lnTo>
                  <a:cubicBezTo>
                    <a:pt x="29167" y="18713"/>
                    <a:pt x="29167" y="18714"/>
                    <a:pt x="29166" y="18716"/>
                  </a:cubicBezTo>
                  <a:cubicBezTo>
                    <a:pt x="29079" y="19127"/>
                    <a:pt x="28987" y="19540"/>
                    <a:pt x="28893" y="19950"/>
                  </a:cubicBezTo>
                  <a:cubicBezTo>
                    <a:pt x="28896" y="19950"/>
                    <a:pt x="28898" y="19950"/>
                    <a:pt x="28901" y="19950"/>
                  </a:cubicBezTo>
                  <a:lnTo>
                    <a:pt x="28901" y="19950"/>
                  </a:lnTo>
                  <a:cubicBezTo>
                    <a:pt x="28901" y="19952"/>
                    <a:pt x="28900" y="19954"/>
                    <a:pt x="28900" y="19955"/>
                  </a:cubicBezTo>
                  <a:lnTo>
                    <a:pt x="28900" y="19957"/>
                  </a:lnTo>
                  <a:lnTo>
                    <a:pt x="28878" y="20043"/>
                  </a:lnTo>
                  <a:cubicBezTo>
                    <a:pt x="28837" y="20221"/>
                    <a:pt x="28797" y="20398"/>
                    <a:pt x="28754" y="20575"/>
                  </a:cubicBezTo>
                  <a:cubicBezTo>
                    <a:pt x="28761" y="20398"/>
                    <a:pt x="28769" y="20224"/>
                    <a:pt x="28779" y="20047"/>
                  </a:cubicBezTo>
                  <a:cubicBezTo>
                    <a:pt x="28779" y="20016"/>
                    <a:pt x="28782" y="19987"/>
                    <a:pt x="28785" y="19958"/>
                  </a:cubicBezTo>
                  <a:cubicBezTo>
                    <a:pt x="28807" y="19547"/>
                    <a:pt x="28835" y="19133"/>
                    <a:pt x="28870" y="18721"/>
                  </a:cubicBezTo>
                  <a:cubicBezTo>
                    <a:pt x="28873" y="18671"/>
                    <a:pt x="28877" y="18623"/>
                    <a:pt x="28883" y="18572"/>
                  </a:cubicBezTo>
                  <a:cubicBezTo>
                    <a:pt x="28914" y="18165"/>
                    <a:pt x="28954" y="17757"/>
                    <a:pt x="28997" y="17350"/>
                  </a:cubicBezTo>
                  <a:close/>
                  <a:moveTo>
                    <a:pt x="15645" y="20195"/>
                  </a:moveTo>
                  <a:cubicBezTo>
                    <a:pt x="16187" y="20221"/>
                    <a:pt x="16730" y="20245"/>
                    <a:pt x="17272" y="20271"/>
                  </a:cubicBezTo>
                  <a:cubicBezTo>
                    <a:pt x="17537" y="20281"/>
                    <a:pt x="17802" y="20294"/>
                    <a:pt x="18067" y="20301"/>
                  </a:cubicBezTo>
                  <a:cubicBezTo>
                    <a:pt x="17577" y="20398"/>
                    <a:pt x="17090" y="20500"/>
                    <a:pt x="16604" y="20610"/>
                  </a:cubicBezTo>
                  <a:cubicBezTo>
                    <a:pt x="16528" y="20600"/>
                    <a:pt x="16454" y="20589"/>
                    <a:pt x="16379" y="20578"/>
                  </a:cubicBezTo>
                  <a:cubicBezTo>
                    <a:pt x="15981" y="20510"/>
                    <a:pt x="15587" y="20420"/>
                    <a:pt x="15194" y="20334"/>
                  </a:cubicBezTo>
                  <a:cubicBezTo>
                    <a:pt x="15344" y="20285"/>
                    <a:pt x="15495" y="20241"/>
                    <a:pt x="15645" y="20195"/>
                  </a:cubicBezTo>
                  <a:close/>
                  <a:moveTo>
                    <a:pt x="30801" y="17834"/>
                  </a:moveTo>
                  <a:lnTo>
                    <a:pt x="30801" y="17834"/>
                  </a:lnTo>
                  <a:cubicBezTo>
                    <a:pt x="30869" y="18113"/>
                    <a:pt x="30928" y="18394"/>
                    <a:pt x="30977" y="18676"/>
                  </a:cubicBezTo>
                  <a:cubicBezTo>
                    <a:pt x="31037" y="19020"/>
                    <a:pt x="31084" y="19369"/>
                    <a:pt x="31172" y="19706"/>
                  </a:cubicBezTo>
                  <a:cubicBezTo>
                    <a:pt x="31173" y="19706"/>
                    <a:pt x="31174" y="19706"/>
                    <a:pt x="31175" y="19705"/>
                  </a:cubicBezTo>
                  <a:lnTo>
                    <a:pt x="31175" y="19705"/>
                  </a:lnTo>
                  <a:cubicBezTo>
                    <a:pt x="31175" y="19707"/>
                    <a:pt x="31176" y="19709"/>
                    <a:pt x="31177" y="19710"/>
                  </a:cubicBezTo>
                  <a:cubicBezTo>
                    <a:pt x="31167" y="19735"/>
                    <a:pt x="31156" y="19762"/>
                    <a:pt x="31144" y="19789"/>
                  </a:cubicBezTo>
                  <a:cubicBezTo>
                    <a:pt x="31057" y="20016"/>
                    <a:pt x="30961" y="20238"/>
                    <a:pt x="30861" y="20456"/>
                  </a:cubicBezTo>
                  <a:cubicBezTo>
                    <a:pt x="30848" y="20484"/>
                    <a:pt x="30835" y="20510"/>
                    <a:pt x="30820" y="20537"/>
                  </a:cubicBezTo>
                  <a:cubicBezTo>
                    <a:pt x="30800" y="20580"/>
                    <a:pt x="30783" y="20623"/>
                    <a:pt x="30762" y="20665"/>
                  </a:cubicBezTo>
                  <a:cubicBezTo>
                    <a:pt x="30760" y="20625"/>
                    <a:pt x="30756" y="20586"/>
                    <a:pt x="30754" y="20549"/>
                  </a:cubicBezTo>
                  <a:cubicBezTo>
                    <a:pt x="30750" y="20523"/>
                    <a:pt x="30747" y="20499"/>
                    <a:pt x="30746" y="20471"/>
                  </a:cubicBezTo>
                  <a:cubicBezTo>
                    <a:pt x="30717" y="20275"/>
                    <a:pt x="30663" y="20080"/>
                    <a:pt x="30610" y="19887"/>
                  </a:cubicBezTo>
                  <a:cubicBezTo>
                    <a:pt x="30603" y="19862"/>
                    <a:pt x="30595" y="19835"/>
                    <a:pt x="30587" y="19808"/>
                  </a:cubicBezTo>
                  <a:cubicBezTo>
                    <a:pt x="30581" y="19785"/>
                    <a:pt x="30575" y="19761"/>
                    <a:pt x="30568" y="19736"/>
                  </a:cubicBezTo>
                  <a:cubicBezTo>
                    <a:pt x="30554" y="19683"/>
                    <a:pt x="30541" y="19629"/>
                    <a:pt x="30527" y="19574"/>
                  </a:cubicBezTo>
                  <a:cubicBezTo>
                    <a:pt x="30635" y="18997"/>
                    <a:pt x="30726" y="18416"/>
                    <a:pt x="30801" y="17834"/>
                  </a:cubicBezTo>
                  <a:close/>
                  <a:moveTo>
                    <a:pt x="28711" y="20649"/>
                  </a:moveTo>
                  <a:lnTo>
                    <a:pt x="28711" y="20649"/>
                  </a:lnTo>
                  <a:cubicBezTo>
                    <a:pt x="28718" y="20653"/>
                    <a:pt x="28724" y="20658"/>
                    <a:pt x="28732" y="20661"/>
                  </a:cubicBezTo>
                  <a:cubicBezTo>
                    <a:pt x="28729" y="20671"/>
                    <a:pt x="28726" y="20682"/>
                    <a:pt x="28725" y="20692"/>
                  </a:cubicBezTo>
                  <a:cubicBezTo>
                    <a:pt x="28722" y="20704"/>
                    <a:pt x="28719" y="20715"/>
                    <a:pt x="28718" y="20728"/>
                  </a:cubicBezTo>
                  <a:cubicBezTo>
                    <a:pt x="28718" y="20715"/>
                    <a:pt x="28715" y="20702"/>
                    <a:pt x="28714" y="20692"/>
                  </a:cubicBezTo>
                  <a:cubicBezTo>
                    <a:pt x="28714" y="20678"/>
                    <a:pt x="28712" y="20664"/>
                    <a:pt x="28711" y="20649"/>
                  </a:cubicBezTo>
                  <a:close/>
                  <a:moveTo>
                    <a:pt x="29999" y="20709"/>
                  </a:moveTo>
                  <a:cubicBezTo>
                    <a:pt x="30001" y="20716"/>
                    <a:pt x="30003" y="20724"/>
                    <a:pt x="30005" y="20731"/>
                  </a:cubicBezTo>
                  <a:lnTo>
                    <a:pt x="29999" y="20709"/>
                  </a:lnTo>
                  <a:close/>
                  <a:moveTo>
                    <a:pt x="23465" y="19579"/>
                  </a:moveTo>
                  <a:cubicBezTo>
                    <a:pt x="23405" y="19604"/>
                    <a:pt x="23345" y="19629"/>
                    <a:pt x="23286" y="19656"/>
                  </a:cubicBezTo>
                  <a:cubicBezTo>
                    <a:pt x="23236" y="19677"/>
                    <a:pt x="23188" y="19698"/>
                    <a:pt x="23138" y="19720"/>
                  </a:cubicBezTo>
                  <a:cubicBezTo>
                    <a:pt x="23095" y="19741"/>
                    <a:pt x="23052" y="19758"/>
                    <a:pt x="23009" y="19778"/>
                  </a:cubicBezTo>
                  <a:cubicBezTo>
                    <a:pt x="22687" y="19927"/>
                    <a:pt x="22363" y="20084"/>
                    <a:pt x="22096" y="20314"/>
                  </a:cubicBezTo>
                  <a:cubicBezTo>
                    <a:pt x="22098" y="20313"/>
                    <a:pt x="22099" y="20312"/>
                    <a:pt x="22100" y="20312"/>
                  </a:cubicBezTo>
                  <a:lnTo>
                    <a:pt x="22100" y="20312"/>
                  </a:lnTo>
                  <a:cubicBezTo>
                    <a:pt x="22099" y="20312"/>
                    <a:pt x="22099" y="20313"/>
                    <a:pt x="22098" y="20314"/>
                  </a:cubicBezTo>
                  <a:cubicBezTo>
                    <a:pt x="22098" y="20314"/>
                    <a:pt x="22098" y="20314"/>
                    <a:pt x="22098" y="20313"/>
                  </a:cubicBezTo>
                  <a:lnTo>
                    <a:pt x="22098" y="20313"/>
                  </a:lnTo>
                  <a:cubicBezTo>
                    <a:pt x="22098" y="20314"/>
                    <a:pt x="22097" y="20315"/>
                    <a:pt x="22096" y="20315"/>
                  </a:cubicBezTo>
                  <a:cubicBezTo>
                    <a:pt x="22214" y="20251"/>
                    <a:pt x="22340" y="20205"/>
                    <a:pt x="22466" y="20162"/>
                  </a:cubicBezTo>
                  <a:cubicBezTo>
                    <a:pt x="22483" y="20305"/>
                    <a:pt x="22502" y="20451"/>
                    <a:pt x="22523" y="20596"/>
                  </a:cubicBezTo>
                  <a:cubicBezTo>
                    <a:pt x="22523" y="20599"/>
                    <a:pt x="22525" y="20601"/>
                    <a:pt x="22526" y="20602"/>
                  </a:cubicBezTo>
                  <a:lnTo>
                    <a:pt x="22526" y="20602"/>
                  </a:lnTo>
                  <a:cubicBezTo>
                    <a:pt x="22421" y="20609"/>
                    <a:pt x="22318" y="20618"/>
                    <a:pt x="22215" y="20625"/>
                  </a:cubicBezTo>
                  <a:lnTo>
                    <a:pt x="22214" y="20625"/>
                  </a:lnTo>
                  <a:cubicBezTo>
                    <a:pt x="21566" y="20674"/>
                    <a:pt x="20944" y="20707"/>
                    <a:pt x="20321" y="20747"/>
                  </a:cubicBezTo>
                  <a:cubicBezTo>
                    <a:pt x="20518" y="20651"/>
                    <a:pt x="20720" y="20553"/>
                    <a:pt x="20921" y="20456"/>
                  </a:cubicBezTo>
                  <a:cubicBezTo>
                    <a:pt x="20957" y="20436"/>
                    <a:pt x="20993" y="20420"/>
                    <a:pt x="21029" y="20400"/>
                  </a:cubicBezTo>
                  <a:cubicBezTo>
                    <a:pt x="21203" y="20314"/>
                    <a:pt x="21377" y="20226"/>
                    <a:pt x="21552" y="20136"/>
                  </a:cubicBezTo>
                  <a:cubicBezTo>
                    <a:pt x="22039" y="20009"/>
                    <a:pt x="22541" y="19865"/>
                    <a:pt x="23065" y="19705"/>
                  </a:cubicBezTo>
                  <a:lnTo>
                    <a:pt x="23244" y="19647"/>
                  </a:lnTo>
                  <a:lnTo>
                    <a:pt x="23247" y="19647"/>
                  </a:lnTo>
                  <a:cubicBezTo>
                    <a:pt x="23319" y="19626"/>
                    <a:pt x="23391" y="19603"/>
                    <a:pt x="23465" y="19579"/>
                  </a:cubicBezTo>
                  <a:close/>
                  <a:moveTo>
                    <a:pt x="20123" y="20479"/>
                  </a:moveTo>
                  <a:lnTo>
                    <a:pt x="20123" y="20479"/>
                  </a:lnTo>
                  <a:cubicBezTo>
                    <a:pt x="19905" y="20578"/>
                    <a:pt x="19686" y="20679"/>
                    <a:pt x="19471" y="20782"/>
                  </a:cubicBezTo>
                  <a:cubicBezTo>
                    <a:pt x="19193" y="20778"/>
                    <a:pt x="18915" y="20772"/>
                    <a:pt x="18636" y="20767"/>
                  </a:cubicBezTo>
                  <a:cubicBezTo>
                    <a:pt x="19130" y="20681"/>
                    <a:pt x="19621" y="20588"/>
                    <a:pt x="20123" y="20479"/>
                  </a:cubicBezTo>
                  <a:close/>
                  <a:moveTo>
                    <a:pt x="32484" y="18935"/>
                  </a:moveTo>
                  <a:cubicBezTo>
                    <a:pt x="32521" y="19041"/>
                    <a:pt x="32562" y="19142"/>
                    <a:pt x="32605" y="19246"/>
                  </a:cubicBezTo>
                  <a:cubicBezTo>
                    <a:pt x="32612" y="19269"/>
                    <a:pt x="32625" y="19295"/>
                    <a:pt x="32633" y="19318"/>
                  </a:cubicBezTo>
                  <a:cubicBezTo>
                    <a:pt x="32641" y="19337"/>
                    <a:pt x="32652" y="19356"/>
                    <a:pt x="32659" y="19376"/>
                  </a:cubicBezTo>
                  <a:lnTo>
                    <a:pt x="32659" y="19376"/>
                  </a:lnTo>
                  <a:cubicBezTo>
                    <a:pt x="32468" y="19685"/>
                    <a:pt x="32266" y="19987"/>
                    <a:pt x="32052" y="20281"/>
                  </a:cubicBezTo>
                  <a:cubicBezTo>
                    <a:pt x="32052" y="20281"/>
                    <a:pt x="32053" y="20281"/>
                    <a:pt x="32053" y="20281"/>
                  </a:cubicBezTo>
                  <a:lnTo>
                    <a:pt x="32053" y="20281"/>
                  </a:lnTo>
                  <a:cubicBezTo>
                    <a:pt x="32053" y="20281"/>
                    <a:pt x="32053" y="20281"/>
                    <a:pt x="32053" y="20281"/>
                  </a:cubicBezTo>
                  <a:cubicBezTo>
                    <a:pt x="32032" y="20312"/>
                    <a:pt x="32010" y="20341"/>
                    <a:pt x="31987" y="20370"/>
                  </a:cubicBezTo>
                  <a:cubicBezTo>
                    <a:pt x="31877" y="20514"/>
                    <a:pt x="31765" y="20659"/>
                    <a:pt x="31649" y="20801"/>
                  </a:cubicBezTo>
                  <a:cubicBezTo>
                    <a:pt x="31742" y="20665"/>
                    <a:pt x="31829" y="20522"/>
                    <a:pt x="31911" y="20378"/>
                  </a:cubicBezTo>
                  <a:cubicBezTo>
                    <a:pt x="31925" y="20351"/>
                    <a:pt x="31943" y="20322"/>
                    <a:pt x="31957" y="20295"/>
                  </a:cubicBezTo>
                  <a:cubicBezTo>
                    <a:pt x="32087" y="20050"/>
                    <a:pt x="32198" y="19794"/>
                    <a:pt x="32294" y="19534"/>
                  </a:cubicBezTo>
                  <a:cubicBezTo>
                    <a:pt x="32302" y="19507"/>
                    <a:pt x="32312" y="19483"/>
                    <a:pt x="32320" y="19455"/>
                  </a:cubicBezTo>
                  <a:cubicBezTo>
                    <a:pt x="32331" y="19425"/>
                    <a:pt x="32341" y="19397"/>
                    <a:pt x="32351" y="19366"/>
                  </a:cubicBezTo>
                  <a:cubicBezTo>
                    <a:pt x="32401" y="19224"/>
                    <a:pt x="32444" y="19079"/>
                    <a:pt x="32484" y="18935"/>
                  </a:cubicBezTo>
                  <a:close/>
                  <a:moveTo>
                    <a:pt x="19442" y="20795"/>
                  </a:moveTo>
                  <a:cubicBezTo>
                    <a:pt x="19426" y="20803"/>
                    <a:pt x="19412" y="20810"/>
                    <a:pt x="19396" y="20817"/>
                  </a:cubicBezTo>
                  <a:cubicBezTo>
                    <a:pt x="19355" y="20821"/>
                    <a:pt x="19313" y="20824"/>
                    <a:pt x="19273" y="20825"/>
                  </a:cubicBezTo>
                  <a:cubicBezTo>
                    <a:pt x="19330" y="20815"/>
                    <a:pt x="19387" y="20807"/>
                    <a:pt x="19442" y="20795"/>
                  </a:cubicBezTo>
                  <a:close/>
                  <a:moveTo>
                    <a:pt x="25350" y="20107"/>
                  </a:moveTo>
                  <a:cubicBezTo>
                    <a:pt x="25364" y="20305"/>
                    <a:pt x="25378" y="20502"/>
                    <a:pt x="25388" y="20696"/>
                  </a:cubicBezTo>
                  <a:cubicBezTo>
                    <a:pt x="25391" y="20728"/>
                    <a:pt x="25394" y="20760"/>
                    <a:pt x="25396" y="20790"/>
                  </a:cubicBezTo>
                  <a:cubicBezTo>
                    <a:pt x="25400" y="20823"/>
                    <a:pt x="25401" y="20854"/>
                    <a:pt x="25403" y="20886"/>
                  </a:cubicBezTo>
                  <a:cubicBezTo>
                    <a:pt x="25374" y="20889"/>
                    <a:pt x="25345" y="20893"/>
                    <a:pt x="25317" y="20897"/>
                  </a:cubicBezTo>
                  <a:cubicBezTo>
                    <a:pt x="25315" y="20894"/>
                    <a:pt x="25314" y="20890"/>
                    <a:pt x="25310" y="20887"/>
                  </a:cubicBezTo>
                  <a:cubicBezTo>
                    <a:pt x="25294" y="20858"/>
                    <a:pt x="25280" y="20828"/>
                    <a:pt x="25267" y="20797"/>
                  </a:cubicBezTo>
                  <a:cubicBezTo>
                    <a:pt x="25251" y="20768"/>
                    <a:pt x="25237" y="20739"/>
                    <a:pt x="25224" y="20709"/>
                  </a:cubicBezTo>
                  <a:cubicBezTo>
                    <a:pt x="25201" y="20659"/>
                    <a:pt x="25178" y="20608"/>
                    <a:pt x="25156" y="20556"/>
                  </a:cubicBezTo>
                  <a:cubicBezTo>
                    <a:pt x="25221" y="20407"/>
                    <a:pt x="25285" y="20258"/>
                    <a:pt x="25350" y="20107"/>
                  </a:cubicBezTo>
                  <a:close/>
                  <a:moveTo>
                    <a:pt x="24901" y="20013"/>
                  </a:moveTo>
                  <a:cubicBezTo>
                    <a:pt x="24908" y="20193"/>
                    <a:pt x="24920" y="20374"/>
                    <a:pt x="24936" y="20556"/>
                  </a:cubicBezTo>
                  <a:lnTo>
                    <a:pt x="24877" y="20722"/>
                  </a:lnTo>
                  <a:cubicBezTo>
                    <a:pt x="24867" y="20751"/>
                    <a:pt x="24857" y="20780"/>
                    <a:pt x="24850" y="20808"/>
                  </a:cubicBezTo>
                  <a:cubicBezTo>
                    <a:pt x="24831" y="20858"/>
                    <a:pt x="24815" y="20909"/>
                    <a:pt x="24799" y="20959"/>
                  </a:cubicBezTo>
                  <a:lnTo>
                    <a:pt x="24745" y="20808"/>
                  </a:lnTo>
                  <a:lnTo>
                    <a:pt x="24745" y="20807"/>
                  </a:lnTo>
                  <a:cubicBezTo>
                    <a:pt x="24742" y="20778"/>
                    <a:pt x="24741" y="20750"/>
                    <a:pt x="24738" y="20721"/>
                  </a:cubicBezTo>
                  <a:cubicBezTo>
                    <a:pt x="24721" y="20550"/>
                    <a:pt x="24702" y="20378"/>
                    <a:pt x="24680" y="20206"/>
                  </a:cubicBezTo>
                  <a:cubicBezTo>
                    <a:pt x="24755" y="20142"/>
                    <a:pt x="24828" y="20079"/>
                    <a:pt x="24901" y="20013"/>
                  </a:cubicBezTo>
                  <a:close/>
                  <a:moveTo>
                    <a:pt x="25401" y="21009"/>
                  </a:moveTo>
                  <a:lnTo>
                    <a:pt x="25401" y="21009"/>
                  </a:lnTo>
                  <a:cubicBezTo>
                    <a:pt x="25400" y="21011"/>
                    <a:pt x="25399" y="21013"/>
                    <a:pt x="25399" y="21016"/>
                  </a:cubicBezTo>
                  <a:lnTo>
                    <a:pt x="25399" y="21016"/>
                  </a:lnTo>
                  <a:cubicBezTo>
                    <a:pt x="25396" y="21022"/>
                    <a:pt x="25395" y="21028"/>
                    <a:pt x="25392" y="21036"/>
                  </a:cubicBezTo>
                  <a:lnTo>
                    <a:pt x="25392" y="21036"/>
                  </a:lnTo>
                  <a:cubicBezTo>
                    <a:pt x="25391" y="21034"/>
                    <a:pt x="25390" y="21033"/>
                    <a:pt x="25389" y="21031"/>
                  </a:cubicBezTo>
                  <a:lnTo>
                    <a:pt x="25389" y="21031"/>
                  </a:lnTo>
                  <a:cubicBezTo>
                    <a:pt x="25387" y="21026"/>
                    <a:pt x="25385" y="21021"/>
                    <a:pt x="25381" y="21016"/>
                  </a:cubicBezTo>
                  <a:cubicBezTo>
                    <a:pt x="25382" y="21015"/>
                    <a:pt x="25383" y="21015"/>
                    <a:pt x="25384" y="21014"/>
                  </a:cubicBezTo>
                  <a:lnTo>
                    <a:pt x="25384" y="21014"/>
                  </a:lnTo>
                  <a:cubicBezTo>
                    <a:pt x="25389" y="21011"/>
                    <a:pt x="25395" y="21010"/>
                    <a:pt x="25401" y="21009"/>
                  </a:cubicBezTo>
                  <a:close/>
                  <a:moveTo>
                    <a:pt x="13871" y="20492"/>
                  </a:moveTo>
                  <a:lnTo>
                    <a:pt x="13871" y="20492"/>
                  </a:lnTo>
                  <a:cubicBezTo>
                    <a:pt x="14338" y="20686"/>
                    <a:pt x="14840" y="20825"/>
                    <a:pt x="15362" y="20916"/>
                  </a:cubicBezTo>
                  <a:cubicBezTo>
                    <a:pt x="15243" y="20946"/>
                    <a:pt x="15128" y="20976"/>
                    <a:pt x="15012" y="21009"/>
                  </a:cubicBezTo>
                  <a:lnTo>
                    <a:pt x="15010" y="21009"/>
                  </a:lnTo>
                  <a:cubicBezTo>
                    <a:pt x="14947" y="21025"/>
                    <a:pt x="14887" y="21040"/>
                    <a:pt x="14824" y="21058"/>
                  </a:cubicBezTo>
                  <a:lnTo>
                    <a:pt x="14823" y="21058"/>
                  </a:lnTo>
                  <a:cubicBezTo>
                    <a:pt x="14820" y="21059"/>
                    <a:pt x="14820" y="21059"/>
                    <a:pt x="14818" y="21059"/>
                  </a:cubicBezTo>
                  <a:cubicBezTo>
                    <a:pt x="14817" y="21058"/>
                    <a:pt x="14813" y="21058"/>
                    <a:pt x="14811" y="21055"/>
                  </a:cubicBezTo>
                  <a:cubicBezTo>
                    <a:pt x="14738" y="21019"/>
                    <a:pt x="14666" y="20982"/>
                    <a:pt x="14593" y="20943"/>
                  </a:cubicBezTo>
                  <a:cubicBezTo>
                    <a:pt x="14593" y="20940"/>
                    <a:pt x="14590" y="20940"/>
                    <a:pt x="14590" y="20940"/>
                  </a:cubicBezTo>
                  <a:cubicBezTo>
                    <a:pt x="14351" y="20808"/>
                    <a:pt x="14109" y="20656"/>
                    <a:pt x="13871" y="20492"/>
                  </a:cubicBezTo>
                  <a:close/>
                  <a:moveTo>
                    <a:pt x="24286" y="20549"/>
                  </a:moveTo>
                  <a:cubicBezTo>
                    <a:pt x="24311" y="20602"/>
                    <a:pt x="24336" y="20656"/>
                    <a:pt x="24358" y="20714"/>
                  </a:cubicBezTo>
                  <a:cubicBezTo>
                    <a:pt x="24358" y="20715"/>
                    <a:pt x="24361" y="20717"/>
                    <a:pt x="24361" y="20718"/>
                  </a:cubicBezTo>
                  <a:cubicBezTo>
                    <a:pt x="24371" y="20745"/>
                    <a:pt x="24382" y="20774"/>
                    <a:pt x="24392" y="20803"/>
                  </a:cubicBezTo>
                  <a:cubicBezTo>
                    <a:pt x="24415" y="20867"/>
                    <a:pt x="24440" y="20930"/>
                    <a:pt x="24460" y="20996"/>
                  </a:cubicBezTo>
                  <a:cubicBezTo>
                    <a:pt x="24463" y="21016"/>
                    <a:pt x="24464" y="21033"/>
                    <a:pt x="24464" y="21052"/>
                  </a:cubicBezTo>
                  <a:lnTo>
                    <a:pt x="24464" y="21052"/>
                  </a:lnTo>
                  <a:cubicBezTo>
                    <a:pt x="24270" y="21094"/>
                    <a:pt x="24075" y="21137"/>
                    <a:pt x="23881" y="21187"/>
                  </a:cubicBezTo>
                  <a:cubicBezTo>
                    <a:pt x="23871" y="21104"/>
                    <a:pt x="23859" y="21022"/>
                    <a:pt x="23845" y="20939"/>
                  </a:cubicBezTo>
                  <a:cubicBezTo>
                    <a:pt x="23889" y="20901"/>
                    <a:pt x="23934" y="20862"/>
                    <a:pt x="23978" y="20823"/>
                  </a:cubicBezTo>
                  <a:lnTo>
                    <a:pt x="23978" y="20823"/>
                  </a:lnTo>
                  <a:cubicBezTo>
                    <a:pt x="23992" y="20811"/>
                    <a:pt x="24006" y="20799"/>
                    <a:pt x="24020" y="20787"/>
                  </a:cubicBezTo>
                  <a:cubicBezTo>
                    <a:pt x="24047" y="20760"/>
                    <a:pt x="24076" y="20735"/>
                    <a:pt x="24104" y="20709"/>
                  </a:cubicBezTo>
                  <a:cubicBezTo>
                    <a:pt x="24167" y="20656"/>
                    <a:pt x="24226" y="20602"/>
                    <a:pt x="24286" y="20549"/>
                  </a:cubicBezTo>
                  <a:close/>
                  <a:moveTo>
                    <a:pt x="7364" y="16580"/>
                  </a:moveTo>
                  <a:cubicBezTo>
                    <a:pt x="7492" y="16865"/>
                    <a:pt x="7616" y="17149"/>
                    <a:pt x="7744" y="17434"/>
                  </a:cubicBezTo>
                  <a:lnTo>
                    <a:pt x="7814" y="17591"/>
                  </a:lnTo>
                  <a:cubicBezTo>
                    <a:pt x="7959" y="17916"/>
                    <a:pt x="8105" y="18243"/>
                    <a:pt x="8251" y="18571"/>
                  </a:cubicBezTo>
                  <a:cubicBezTo>
                    <a:pt x="8258" y="18592"/>
                    <a:pt x="8268" y="18611"/>
                    <a:pt x="8277" y="18633"/>
                  </a:cubicBezTo>
                  <a:lnTo>
                    <a:pt x="8277" y="18635"/>
                  </a:lnTo>
                  <a:cubicBezTo>
                    <a:pt x="8489" y="19110"/>
                    <a:pt x="8700" y="19586"/>
                    <a:pt x="8915" y="20059"/>
                  </a:cubicBezTo>
                  <a:cubicBezTo>
                    <a:pt x="8942" y="20122"/>
                    <a:pt x="8969" y="20183"/>
                    <a:pt x="8998" y="20245"/>
                  </a:cubicBezTo>
                  <a:cubicBezTo>
                    <a:pt x="9135" y="20557"/>
                    <a:pt x="9277" y="20868"/>
                    <a:pt x="9415" y="21181"/>
                  </a:cubicBezTo>
                  <a:lnTo>
                    <a:pt x="9415" y="21181"/>
                  </a:lnTo>
                  <a:cubicBezTo>
                    <a:pt x="9321" y="21190"/>
                    <a:pt x="9228" y="21201"/>
                    <a:pt x="9134" y="21211"/>
                  </a:cubicBezTo>
                  <a:lnTo>
                    <a:pt x="9131" y="21211"/>
                  </a:lnTo>
                  <a:cubicBezTo>
                    <a:pt x="9085" y="21215"/>
                    <a:pt x="9038" y="21218"/>
                    <a:pt x="8994" y="21225"/>
                  </a:cubicBezTo>
                  <a:cubicBezTo>
                    <a:pt x="8994" y="21226"/>
                    <a:pt x="8995" y="21226"/>
                    <a:pt x="8995" y="21226"/>
                  </a:cubicBezTo>
                  <a:lnTo>
                    <a:pt x="8995" y="21226"/>
                  </a:lnTo>
                  <a:cubicBezTo>
                    <a:pt x="8994" y="21226"/>
                    <a:pt x="8992" y="21227"/>
                    <a:pt x="8991" y="21227"/>
                  </a:cubicBezTo>
                  <a:lnTo>
                    <a:pt x="8988" y="21227"/>
                  </a:lnTo>
                  <a:cubicBezTo>
                    <a:pt x="8935" y="21233"/>
                    <a:pt x="8880" y="21237"/>
                    <a:pt x="8827" y="21243"/>
                  </a:cubicBezTo>
                  <a:cubicBezTo>
                    <a:pt x="8819" y="21211"/>
                    <a:pt x="8807" y="21179"/>
                    <a:pt x="8797" y="21147"/>
                  </a:cubicBezTo>
                  <a:cubicBezTo>
                    <a:pt x="8792" y="21118"/>
                    <a:pt x="8784" y="21089"/>
                    <a:pt x="8774" y="21062"/>
                  </a:cubicBezTo>
                  <a:cubicBezTo>
                    <a:pt x="8667" y="20714"/>
                    <a:pt x="8557" y="20358"/>
                    <a:pt x="8445" y="20004"/>
                  </a:cubicBezTo>
                  <a:cubicBezTo>
                    <a:pt x="8426" y="19947"/>
                    <a:pt x="8409" y="19891"/>
                    <a:pt x="8389" y="19834"/>
                  </a:cubicBezTo>
                  <a:lnTo>
                    <a:pt x="8389" y="19832"/>
                  </a:lnTo>
                  <a:cubicBezTo>
                    <a:pt x="8248" y="19385"/>
                    <a:pt x="8102" y="18938"/>
                    <a:pt x="7952" y="18499"/>
                  </a:cubicBezTo>
                  <a:cubicBezTo>
                    <a:pt x="7945" y="18479"/>
                    <a:pt x="7939" y="18461"/>
                    <a:pt x="7932" y="18442"/>
                  </a:cubicBezTo>
                  <a:lnTo>
                    <a:pt x="7932" y="18439"/>
                  </a:lnTo>
                  <a:cubicBezTo>
                    <a:pt x="7824" y="18117"/>
                    <a:pt x="7714" y="17800"/>
                    <a:pt x="7602" y="17490"/>
                  </a:cubicBezTo>
                  <a:cubicBezTo>
                    <a:pt x="7585" y="17440"/>
                    <a:pt x="7566" y="17389"/>
                    <a:pt x="7549" y="17340"/>
                  </a:cubicBezTo>
                  <a:cubicBezTo>
                    <a:pt x="7482" y="17156"/>
                    <a:pt x="7416" y="16977"/>
                    <a:pt x="7350" y="16802"/>
                  </a:cubicBezTo>
                  <a:cubicBezTo>
                    <a:pt x="7357" y="16729"/>
                    <a:pt x="7358" y="16653"/>
                    <a:pt x="7364" y="16580"/>
                  </a:cubicBezTo>
                  <a:close/>
                  <a:moveTo>
                    <a:pt x="23641" y="21113"/>
                  </a:moveTo>
                  <a:cubicBezTo>
                    <a:pt x="23641" y="21124"/>
                    <a:pt x="23643" y="21134"/>
                    <a:pt x="23643" y="21145"/>
                  </a:cubicBezTo>
                  <a:cubicBezTo>
                    <a:pt x="23646" y="21179"/>
                    <a:pt x="23647" y="21211"/>
                    <a:pt x="23650" y="21245"/>
                  </a:cubicBezTo>
                  <a:cubicBezTo>
                    <a:pt x="23575" y="21265"/>
                    <a:pt x="23499" y="21283"/>
                    <a:pt x="23425" y="21304"/>
                  </a:cubicBezTo>
                  <a:lnTo>
                    <a:pt x="23425" y="21304"/>
                  </a:lnTo>
                  <a:lnTo>
                    <a:pt x="23641" y="21113"/>
                  </a:lnTo>
                  <a:close/>
                  <a:moveTo>
                    <a:pt x="30532" y="20113"/>
                  </a:moveTo>
                  <a:cubicBezTo>
                    <a:pt x="30564" y="20239"/>
                    <a:pt x="30598" y="20365"/>
                    <a:pt x="30637" y="20490"/>
                  </a:cubicBezTo>
                  <a:lnTo>
                    <a:pt x="30658" y="20566"/>
                  </a:lnTo>
                  <a:cubicBezTo>
                    <a:pt x="30679" y="20631"/>
                    <a:pt x="30699" y="20696"/>
                    <a:pt x="30720" y="20760"/>
                  </a:cubicBezTo>
                  <a:cubicBezTo>
                    <a:pt x="30614" y="20969"/>
                    <a:pt x="30507" y="21179"/>
                    <a:pt x="30389" y="21383"/>
                  </a:cubicBezTo>
                  <a:cubicBezTo>
                    <a:pt x="30452" y="21122"/>
                    <a:pt x="30491" y="20854"/>
                    <a:pt x="30511" y="20586"/>
                  </a:cubicBezTo>
                  <a:cubicBezTo>
                    <a:pt x="30514" y="20560"/>
                    <a:pt x="30515" y="20536"/>
                    <a:pt x="30518" y="20507"/>
                  </a:cubicBezTo>
                  <a:cubicBezTo>
                    <a:pt x="30527" y="20377"/>
                    <a:pt x="30531" y="20244"/>
                    <a:pt x="30532" y="20113"/>
                  </a:cubicBezTo>
                  <a:close/>
                  <a:moveTo>
                    <a:pt x="7638" y="20995"/>
                  </a:moveTo>
                  <a:lnTo>
                    <a:pt x="7638" y="20995"/>
                  </a:lnTo>
                  <a:cubicBezTo>
                    <a:pt x="7394" y="21025"/>
                    <a:pt x="7149" y="21053"/>
                    <a:pt x="6905" y="21082"/>
                  </a:cubicBezTo>
                  <a:cubicBezTo>
                    <a:pt x="6871" y="21088"/>
                    <a:pt x="6838" y="21091"/>
                    <a:pt x="6807" y="21095"/>
                  </a:cubicBezTo>
                  <a:lnTo>
                    <a:pt x="6805" y="21095"/>
                  </a:lnTo>
                  <a:cubicBezTo>
                    <a:pt x="6375" y="21147"/>
                    <a:pt x="5945" y="21198"/>
                    <a:pt x="5515" y="21248"/>
                  </a:cubicBezTo>
                  <a:cubicBezTo>
                    <a:pt x="5479" y="21255"/>
                    <a:pt x="5439" y="21258"/>
                    <a:pt x="5403" y="21263"/>
                  </a:cubicBezTo>
                  <a:cubicBezTo>
                    <a:pt x="5353" y="21270"/>
                    <a:pt x="5303" y="21275"/>
                    <a:pt x="5253" y="21281"/>
                  </a:cubicBezTo>
                  <a:lnTo>
                    <a:pt x="5213" y="21409"/>
                  </a:lnTo>
                  <a:cubicBezTo>
                    <a:pt x="5320" y="21387"/>
                    <a:pt x="5428" y="21370"/>
                    <a:pt x="5535" y="21353"/>
                  </a:cubicBezTo>
                  <a:cubicBezTo>
                    <a:pt x="5571" y="21346"/>
                    <a:pt x="5607" y="21339"/>
                    <a:pt x="5643" y="21333"/>
                  </a:cubicBezTo>
                  <a:cubicBezTo>
                    <a:pt x="6048" y="21261"/>
                    <a:pt x="6453" y="21191"/>
                    <a:pt x="6858" y="21125"/>
                  </a:cubicBezTo>
                  <a:cubicBezTo>
                    <a:pt x="6890" y="21118"/>
                    <a:pt x="6918" y="21115"/>
                    <a:pt x="6948" y="21110"/>
                  </a:cubicBezTo>
                  <a:lnTo>
                    <a:pt x="6948" y="21110"/>
                  </a:lnTo>
                  <a:cubicBezTo>
                    <a:pt x="6949" y="21110"/>
                    <a:pt x="6949" y="21110"/>
                    <a:pt x="6950" y="21111"/>
                  </a:cubicBezTo>
                  <a:lnTo>
                    <a:pt x="6951" y="21111"/>
                  </a:lnTo>
                  <a:cubicBezTo>
                    <a:pt x="7181" y="21069"/>
                    <a:pt x="7409" y="21033"/>
                    <a:pt x="7638" y="20996"/>
                  </a:cubicBezTo>
                  <a:lnTo>
                    <a:pt x="7638" y="20996"/>
                  </a:lnTo>
                  <a:cubicBezTo>
                    <a:pt x="7628" y="20997"/>
                    <a:pt x="7617" y="20999"/>
                    <a:pt x="7607" y="21000"/>
                  </a:cubicBezTo>
                  <a:lnTo>
                    <a:pt x="7607" y="21000"/>
                  </a:lnTo>
                  <a:cubicBezTo>
                    <a:pt x="7618" y="20998"/>
                    <a:pt x="7629" y="20996"/>
                    <a:pt x="7639" y="20995"/>
                  </a:cubicBezTo>
                  <a:lnTo>
                    <a:pt x="7639" y="20995"/>
                  </a:lnTo>
                  <a:cubicBezTo>
                    <a:pt x="7637" y="20995"/>
                    <a:pt x="7635" y="20995"/>
                    <a:pt x="7633" y="20995"/>
                  </a:cubicBezTo>
                  <a:lnTo>
                    <a:pt x="7633" y="20995"/>
                  </a:lnTo>
                  <a:cubicBezTo>
                    <a:pt x="7635" y="20995"/>
                    <a:pt x="7636" y="20995"/>
                    <a:pt x="7638" y="20995"/>
                  </a:cubicBezTo>
                  <a:close/>
                  <a:moveTo>
                    <a:pt x="23909" y="19718"/>
                  </a:moveTo>
                  <a:cubicBezTo>
                    <a:pt x="23917" y="19732"/>
                    <a:pt x="23922" y="19749"/>
                    <a:pt x="23931" y="19765"/>
                  </a:cubicBezTo>
                  <a:cubicBezTo>
                    <a:pt x="23945" y="19799"/>
                    <a:pt x="23961" y="19832"/>
                    <a:pt x="23975" y="19865"/>
                  </a:cubicBezTo>
                  <a:cubicBezTo>
                    <a:pt x="24064" y="20064"/>
                    <a:pt x="24160" y="20259"/>
                    <a:pt x="24249" y="20459"/>
                  </a:cubicBezTo>
                  <a:cubicBezTo>
                    <a:pt x="24157" y="20539"/>
                    <a:pt x="24068" y="20623"/>
                    <a:pt x="23977" y="20705"/>
                  </a:cubicBezTo>
                  <a:cubicBezTo>
                    <a:pt x="23952" y="20729"/>
                    <a:pt x="23925" y="20754"/>
                    <a:pt x="23898" y="20777"/>
                  </a:cubicBezTo>
                  <a:cubicBezTo>
                    <a:pt x="23875" y="20799"/>
                    <a:pt x="23849" y="20822"/>
                    <a:pt x="23826" y="20843"/>
                  </a:cubicBezTo>
                  <a:lnTo>
                    <a:pt x="23826" y="20843"/>
                  </a:lnTo>
                  <a:cubicBezTo>
                    <a:pt x="23820" y="20820"/>
                    <a:pt x="23818" y="20795"/>
                    <a:pt x="23812" y="20772"/>
                  </a:cubicBezTo>
                  <a:cubicBezTo>
                    <a:pt x="23806" y="20747"/>
                    <a:pt x="23802" y="20722"/>
                    <a:pt x="23796" y="20695"/>
                  </a:cubicBezTo>
                  <a:cubicBezTo>
                    <a:pt x="23793" y="20679"/>
                    <a:pt x="23789" y="20663"/>
                    <a:pt x="23785" y="20647"/>
                  </a:cubicBezTo>
                  <a:lnTo>
                    <a:pt x="23785" y="20647"/>
                  </a:lnTo>
                  <a:cubicBezTo>
                    <a:pt x="23754" y="20511"/>
                    <a:pt x="23718" y="20373"/>
                    <a:pt x="23674" y="20238"/>
                  </a:cubicBezTo>
                  <a:cubicBezTo>
                    <a:pt x="23674" y="20238"/>
                    <a:pt x="23674" y="20238"/>
                    <a:pt x="23674" y="20239"/>
                  </a:cubicBezTo>
                  <a:lnTo>
                    <a:pt x="23674" y="20239"/>
                  </a:lnTo>
                  <a:cubicBezTo>
                    <a:pt x="23674" y="20239"/>
                    <a:pt x="23674" y="20240"/>
                    <a:pt x="23674" y="20241"/>
                  </a:cubicBezTo>
                  <a:lnTo>
                    <a:pt x="23674" y="20241"/>
                  </a:lnTo>
                  <a:cubicBezTo>
                    <a:pt x="23673" y="20240"/>
                    <a:pt x="23673" y="20239"/>
                    <a:pt x="23673" y="20238"/>
                  </a:cubicBezTo>
                  <a:cubicBezTo>
                    <a:pt x="23646" y="20387"/>
                    <a:pt x="23634" y="20536"/>
                    <a:pt x="23633" y="20688"/>
                  </a:cubicBezTo>
                  <a:cubicBezTo>
                    <a:pt x="23631" y="20711"/>
                    <a:pt x="23631" y="20737"/>
                    <a:pt x="23631" y="20760"/>
                  </a:cubicBezTo>
                  <a:cubicBezTo>
                    <a:pt x="23631" y="20844"/>
                    <a:pt x="23634" y="20929"/>
                    <a:pt x="23638" y="21012"/>
                  </a:cubicBezTo>
                  <a:cubicBezTo>
                    <a:pt x="23512" y="21125"/>
                    <a:pt x="23388" y="21238"/>
                    <a:pt x="23262" y="21353"/>
                  </a:cubicBezTo>
                  <a:cubicBezTo>
                    <a:pt x="23175" y="21376"/>
                    <a:pt x="23088" y="21403"/>
                    <a:pt x="23002" y="21430"/>
                  </a:cubicBezTo>
                  <a:lnTo>
                    <a:pt x="23002" y="21430"/>
                  </a:lnTo>
                  <a:cubicBezTo>
                    <a:pt x="22989" y="21391"/>
                    <a:pt x="22979" y="21351"/>
                    <a:pt x="22966" y="21313"/>
                  </a:cubicBezTo>
                  <a:cubicBezTo>
                    <a:pt x="22959" y="21287"/>
                    <a:pt x="22949" y="21260"/>
                    <a:pt x="22942" y="21234"/>
                  </a:cubicBezTo>
                  <a:cubicBezTo>
                    <a:pt x="22880" y="21050"/>
                    <a:pt x="22820" y="20867"/>
                    <a:pt x="22753" y="20682"/>
                  </a:cubicBezTo>
                  <a:cubicBezTo>
                    <a:pt x="22746" y="20661"/>
                    <a:pt x="22737" y="20638"/>
                    <a:pt x="22730" y="20616"/>
                  </a:cubicBezTo>
                  <a:cubicBezTo>
                    <a:pt x="22728" y="20609"/>
                    <a:pt x="22724" y="20600"/>
                    <a:pt x="22723" y="20593"/>
                  </a:cubicBezTo>
                  <a:cubicBezTo>
                    <a:pt x="22753" y="20589"/>
                    <a:pt x="22781" y="20585"/>
                    <a:pt x="22813" y="20580"/>
                  </a:cubicBezTo>
                  <a:lnTo>
                    <a:pt x="22813" y="20580"/>
                  </a:lnTo>
                  <a:cubicBezTo>
                    <a:pt x="22811" y="20580"/>
                    <a:pt x="22810" y="20581"/>
                    <a:pt x="22809" y="20581"/>
                  </a:cubicBezTo>
                  <a:lnTo>
                    <a:pt x="22809" y="20581"/>
                  </a:lnTo>
                  <a:cubicBezTo>
                    <a:pt x="22809" y="20581"/>
                    <a:pt x="22810" y="20580"/>
                    <a:pt x="22810" y="20580"/>
                  </a:cubicBezTo>
                  <a:lnTo>
                    <a:pt x="22810" y="20580"/>
                  </a:lnTo>
                  <a:cubicBezTo>
                    <a:pt x="22779" y="20582"/>
                    <a:pt x="22751" y="20586"/>
                    <a:pt x="22721" y="20587"/>
                  </a:cubicBezTo>
                  <a:lnTo>
                    <a:pt x="22721" y="20587"/>
                  </a:lnTo>
                  <a:cubicBezTo>
                    <a:pt x="22694" y="20516"/>
                    <a:pt x="22671" y="20444"/>
                    <a:pt x="22642" y="20373"/>
                  </a:cubicBezTo>
                  <a:cubicBezTo>
                    <a:pt x="22609" y="20288"/>
                    <a:pt x="22571" y="20199"/>
                    <a:pt x="22495" y="20150"/>
                  </a:cubicBezTo>
                  <a:cubicBezTo>
                    <a:pt x="22701" y="20083"/>
                    <a:pt x="22910" y="20029"/>
                    <a:pt x="23118" y="19971"/>
                  </a:cubicBezTo>
                  <a:cubicBezTo>
                    <a:pt x="23279" y="19930"/>
                    <a:pt x="23452" y="19877"/>
                    <a:pt x="23633" y="19814"/>
                  </a:cubicBezTo>
                  <a:lnTo>
                    <a:pt x="23637" y="19814"/>
                  </a:lnTo>
                  <a:cubicBezTo>
                    <a:pt x="23697" y="19792"/>
                    <a:pt x="23755" y="19772"/>
                    <a:pt x="23816" y="19749"/>
                  </a:cubicBezTo>
                  <a:lnTo>
                    <a:pt x="23818" y="19749"/>
                  </a:lnTo>
                  <a:cubicBezTo>
                    <a:pt x="23848" y="19741"/>
                    <a:pt x="23878" y="19728"/>
                    <a:pt x="23909" y="19718"/>
                  </a:cubicBezTo>
                  <a:close/>
                  <a:moveTo>
                    <a:pt x="17567" y="21033"/>
                  </a:moveTo>
                  <a:lnTo>
                    <a:pt x="17567" y="21033"/>
                  </a:lnTo>
                  <a:cubicBezTo>
                    <a:pt x="17242" y="21086"/>
                    <a:pt x="16912" y="21147"/>
                    <a:pt x="16568" y="21220"/>
                  </a:cubicBezTo>
                  <a:lnTo>
                    <a:pt x="16565" y="21220"/>
                  </a:lnTo>
                  <a:cubicBezTo>
                    <a:pt x="16514" y="21230"/>
                    <a:pt x="16459" y="21241"/>
                    <a:pt x="16408" y="21253"/>
                  </a:cubicBezTo>
                  <a:cubicBezTo>
                    <a:pt x="16157" y="21308"/>
                    <a:pt x="15900" y="21369"/>
                    <a:pt x="15640" y="21437"/>
                  </a:cubicBezTo>
                  <a:lnTo>
                    <a:pt x="15253" y="21260"/>
                  </a:lnTo>
                  <a:cubicBezTo>
                    <a:pt x="15442" y="21237"/>
                    <a:pt x="15628" y="21211"/>
                    <a:pt x="15816" y="21184"/>
                  </a:cubicBezTo>
                  <a:cubicBezTo>
                    <a:pt x="15895" y="21175"/>
                    <a:pt x="15975" y="21162"/>
                    <a:pt x="16052" y="21154"/>
                  </a:cubicBezTo>
                  <a:lnTo>
                    <a:pt x="16058" y="21154"/>
                  </a:lnTo>
                  <a:cubicBezTo>
                    <a:pt x="16316" y="21118"/>
                    <a:pt x="16568" y="21082"/>
                    <a:pt x="16819" y="21046"/>
                  </a:cubicBezTo>
                  <a:cubicBezTo>
                    <a:pt x="16881" y="21047"/>
                    <a:pt x="16944" y="21048"/>
                    <a:pt x="17006" y="21048"/>
                  </a:cubicBezTo>
                  <a:cubicBezTo>
                    <a:pt x="17193" y="21048"/>
                    <a:pt x="17380" y="21043"/>
                    <a:pt x="17567" y="21033"/>
                  </a:cubicBezTo>
                  <a:close/>
                  <a:moveTo>
                    <a:pt x="31331" y="20170"/>
                  </a:moveTo>
                  <a:cubicBezTo>
                    <a:pt x="31352" y="20221"/>
                    <a:pt x="31379" y="20271"/>
                    <a:pt x="31405" y="20321"/>
                  </a:cubicBezTo>
                  <a:cubicBezTo>
                    <a:pt x="31395" y="20340"/>
                    <a:pt x="31385" y="20360"/>
                    <a:pt x="31375" y="20380"/>
                  </a:cubicBezTo>
                  <a:cubicBezTo>
                    <a:pt x="31364" y="20408"/>
                    <a:pt x="31349" y="20437"/>
                    <a:pt x="31335" y="20464"/>
                  </a:cubicBezTo>
                  <a:cubicBezTo>
                    <a:pt x="31166" y="20814"/>
                    <a:pt x="30994" y="21165"/>
                    <a:pt x="30818" y="21511"/>
                  </a:cubicBezTo>
                  <a:cubicBezTo>
                    <a:pt x="30796" y="21526"/>
                    <a:pt x="30772" y="21541"/>
                    <a:pt x="30750" y="21556"/>
                  </a:cubicBezTo>
                  <a:cubicBezTo>
                    <a:pt x="30939" y="21210"/>
                    <a:pt x="31093" y="20848"/>
                    <a:pt x="31226" y="20479"/>
                  </a:cubicBezTo>
                  <a:cubicBezTo>
                    <a:pt x="31235" y="20451"/>
                    <a:pt x="31245" y="20424"/>
                    <a:pt x="31255" y="20397"/>
                  </a:cubicBezTo>
                  <a:cubicBezTo>
                    <a:pt x="31280" y="20322"/>
                    <a:pt x="31306" y="20246"/>
                    <a:pt x="31331" y="20170"/>
                  </a:cubicBezTo>
                  <a:close/>
                  <a:moveTo>
                    <a:pt x="24486" y="21392"/>
                  </a:moveTo>
                  <a:cubicBezTo>
                    <a:pt x="24493" y="21479"/>
                    <a:pt x="24498" y="21567"/>
                    <a:pt x="24504" y="21654"/>
                  </a:cubicBezTo>
                  <a:lnTo>
                    <a:pt x="24504" y="21654"/>
                  </a:lnTo>
                  <a:cubicBezTo>
                    <a:pt x="24479" y="21651"/>
                    <a:pt x="24454" y="21648"/>
                    <a:pt x="24429" y="21645"/>
                  </a:cubicBezTo>
                  <a:lnTo>
                    <a:pt x="24429" y="21645"/>
                  </a:lnTo>
                  <a:cubicBezTo>
                    <a:pt x="24285" y="21628"/>
                    <a:pt x="24141" y="21612"/>
                    <a:pt x="23995" y="21598"/>
                  </a:cubicBezTo>
                  <a:lnTo>
                    <a:pt x="23995" y="21598"/>
                  </a:lnTo>
                  <a:cubicBezTo>
                    <a:pt x="24159" y="21531"/>
                    <a:pt x="24324" y="21462"/>
                    <a:pt x="24486" y="21392"/>
                  </a:cubicBezTo>
                  <a:close/>
                  <a:moveTo>
                    <a:pt x="25007" y="21174"/>
                  </a:moveTo>
                  <a:cubicBezTo>
                    <a:pt x="25030" y="21358"/>
                    <a:pt x="25059" y="21540"/>
                    <a:pt x="25089" y="21724"/>
                  </a:cubicBezTo>
                  <a:lnTo>
                    <a:pt x="25089" y="21724"/>
                  </a:lnTo>
                  <a:cubicBezTo>
                    <a:pt x="25063" y="21721"/>
                    <a:pt x="25037" y="21718"/>
                    <a:pt x="25010" y="21713"/>
                  </a:cubicBezTo>
                  <a:lnTo>
                    <a:pt x="25010" y="21713"/>
                  </a:lnTo>
                  <a:cubicBezTo>
                    <a:pt x="24976" y="21556"/>
                    <a:pt x="24938" y="21399"/>
                    <a:pt x="24892" y="21245"/>
                  </a:cubicBezTo>
                  <a:lnTo>
                    <a:pt x="24892" y="21245"/>
                  </a:lnTo>
                  <a:cubicBezTo>
                    <a:pt x="24890" y="21238"/>
                    <a:pt x="24888" y="21231"/>
                    <a:pt x="24886" y="21224"/>
                  </a:cubicBezTo>
                  <a:lnTo>
                    <a:pt x="24886" y="21224"/>
                  </a:lnTo>
                  <a:cubicBezTo>
                    <a:pt x="24924" y="21207"/>
                    <a:pt x="24964" y="21189"/>
                    <a:pt x="25007" y="21174"/>
                  </a:cubicBezTo>
                  <a:close/>
                  <a:moveTo>
                    <a:pt x="22529" y="20625"/>
                  </a:moveTo>
                  <a:cubicBezTo>
                    <a:pt x="22529" y="20625"/>
                    <a:pt x="22529" y="20625"/>
                    <a:pt x="22529" y="20625"/>
                  </a:cubicBezTo>
                  <a:lnTo>
                    <a:pt x="22529" y="20625"/>
                  </a:lnTo>
                  <a:cubicBezTo>
                    <a:pt x="22530" y="20637"/>
                    <a:pt x="22532" y="20649"/>
                    <a:pt x="22535" y="20660"/>
                  </a:cubicBezTo>
                  <a:lnTo>
                    <a:pt x="22535" y="20660"/>
                  </a:lnTo>
                  <a:cubicBezTo>
                    <a:pt x="22536" y="20661"/>
                    <a:pt x="22536" y="20662"/>
                    <a:pt x="22536" y="20664"/>
                  </a:cubicBezTo>
                  <a:cubicBezTo>
                    <a:pt x="22539" y="20682"/>
                    <a:pt x="22542" y="20700"/>
                    <a:pt x="22545" y="20718"/>
                  </a:cubicBezTo>
                  <a:lnTo>
                    <a:pt x="22545" y="20718"/>
                  </a:lnTo>
                  <a:cubicBezTo>
                    <a:pt x="22585" y="20982"/>
                    <a:pt x="22634" y="21246"/>
                    <a:pt x="22694" y="21511"/>
                  </a:cubicBezTo>
                  <a:lnTo>
                    <a:pt x="22694" y="21513"/>
                  </a:lnTo>
                  <a:cubicBezTo>
                    <a:pt x="22593" y="21511"/>
                    <a:pt x="22490" y="21506"/>
                    <a:pt x="22389" y="21505"/>
                  </a:cubicBezTo>
                  <a:lnTo>
                    <a:pt x="22389" y="21505"/>
                  </a:lnTo>
                  <a:cubicBezTo>
                    <a:pt x="22387" y="21502"/>
                    <a:pt x="22387" y="21499"/>
                    <a:pt x="22386" y="21496"/>
                  </a:cubicBezTo>
                  <a:cubicBezTo>
                    <a:pt x="22384" y="21489"/>
                    <a:pt x="22380" y="21482"/>
                    <a:pt x="22379" y="21473"/>
                  </a:cubicBezTo>
                  <a:cubicBezTo>
                    <a:pt x="22378" y="21473"/>
                    <a:pt x="22377" y="21473"/>
                    <a:pt x="22376" y="21473"/>
                  </a:cubicBezTo>
                  <a:lnTo>
                    <a:pt x="22376" y="21473"/>
                  </a:lnTo>
                  <a:cubicBezTo>
                    <a:pt x="22376" y="21472"/>
                    <a:pt x="22376" y="21471"/>
                    <a:pt x="22376" y="21470"/>
                  </a:cubicBezTo>
                  <a:cubicBezTo>
                    <a:pt x="22376" y="21470"/>
                    <a:pt x="22375" y="21469"/>
                    <a:pt x="22375" y="21469"/>
                  </a:cubicBezTo>
                  <a:lnTo>
                    <a:pt x="22375" y="21469"/>
                  </a:lnTo>
                  <a:cubicBezTo>
                    <a:pt x="22376" y="21469"/>
                    <a:pt x="22377" y="21469"/>
                    <a:pt x="22377" y="21469"/>
                  </a:cubicBezTo>
                  <a:cubicBezTo>
                    <a:pt x="22335" y="21358"/>
                    <a:pt x="22194" y="21022"/>
                    <a:pt x="22193" y="20930"/>
                  </a:cubicBezTo>
                  <a:lnTo>
                    <a:pt x="22193" y="20930"/>
                  </a:lnTo>
                  <a:cubicBezTo>
                    <a:pt x="22193" y="20926"/>
                    <a:pt x="22193" y="20923"/>
                    <a:pt x="22194" y="20920"/>
                  </a:cubicBezTo>
                  <a:lnTo>
                    <a:pt x="22194" y="20920"/>
                  </a:lnTo>
                  <a:cubicBezTo>
                    <a:pt x="22194" y="20920"/>
                    <a:pt x="22194" y="20920"/>
                    <a:pt x="22193" y="20921"/>
                  </a:cubicBezTo>
                  <a:lnTo>
                    <a:pt x="22193" y="20921"/>
                  </a:lnTo>
                  <a:cubicBezTo>
                    <a:pt x="22194" y="20920"/>
                    <a:pt x="22194" y="20919"/>
                    <a:pt x="22194" y="20919"/>
                  </a:cubicBezTo>
                  <a:lnTo>
                    <a:pt x="22194" y="20919"/>
                  </a:lnTo>
                  <a:cubicBezTo>
                    <a:pt x="22149" y="20983"/>
                    <a:pt x="22137" y="21061"/>
                    <a:pt x="22137" y="21139"/>
                  </a:cubicBezTo>
                  <a:lnTo>
                    <a:pt x="22137" y="21139"/>
                  </a:lnTo>
                  <a:cubicBezTo>
                    <a:pt x="22137" y="21174"/>
                    <a:pt x="22140" y="21209"/>
                    <a:pt x="22142" y="21243"/>
                  </a:cubicBezTo>
                  <a:cubicBezTo>
                    <a:pt x="22148" y="21307"/>
                    <a:pt x="22151" y="21377"/>
                    <a:pt x="22161" y="21446"/>
                  </a:cubicBezTo>
                  <a:lnTo>
                    <a:pt x="22165" y="21499"/>
                  </a:lnTo>
                  <a:cubicBezTo>
                    <a:pt x="22040" y="21496"/>
                    <a:pt x="21917" y="21494"/>
                    <a:pt x="21794" y="21494"/>
                  </a:cubicBezTo>
                  <a:cubicBezTo>
                    <a:pt x="21713" y="21494"/>
                    <a:pt x="21633" y="21495"/>
                    <a:pt x="21553" y="21496"/>
                  </a:cubicBezTo>
                  <a:lnTo>
                    <a:pt x="21543" y="21496"/>
                  </a:lnTo>
                  <a:cubicBezTo>
                    <a:pt x="20351" y="21499"/>
                    <a:pt x="19178" y="21589"/>
                    <a:pt x="18067" y="21769"/>
                  </a:cubicBezTo>
                  <a:cubicBezTo>
                    <a:pt x="18257" y="21698"/>
                    <a:pt x="18444" y="21619"/>
                    <a:pt x="18629" y="21538"/>
                  </a:cubicBezTo>
                  <a:cubicBezTo>
                    <a:pt x="18679" y="21516"/>
                    <a:pt x="18730" y="21492"/>
                    <a:pt x="18780" y="21470"/>
                  </a:cubicBezTo>
                  <a:lnTo>
                    <a:pt x="18790" y="21466"/>
                  </a:lnTo>
                  <a:lnTo>
                    <a:pt x="18794" y="21466"/>
                  </a:lnTo>
                  <a:cubicBezTo>
                    <a:pt x="18999" y="21373"/>
                    <a:pt x="19198" y="21278"/>
                    <a:pt x="19403" y="21184"/>
                  </a:cubicBezTo>
                  <a:cubicBezTo>
                    <a:pt x="20396" y="21005"/>
                    <a:pt x="21377" y="20801"/>
                    <a:pt x="22387" y="20646"/>
                  </a:cubicBezTo>
                  <a:cubicBezTo>
                    <a:pt x="22435" y="20639"/>
                    <a:pt x="22480" y="20631"/>
                    <a:pt x="22529" y="20625"/>
                  </a:cubicBezTo>
                  <a:close/>
                  <a:moveTo>
                    <a:pt x="18145" y="21386"/>
                  </a:moveTo>
                  <a:cubicBezTo>
                    <a:pt x="18113" y="21402"/>
                    <a:pt x="18082" y="21413"/>
                    <a:pt x="18050" y="21426"/>
                  </a:cubicBezTo>
                  <a:cubicBezTo>
                    <a:pt x="18010" y="21442"/>
                    <a:pt x="17970" y="21459"/>
                    <a:pt x="17928" y="21475"/>
                  </a:cubicBezTo>
                  <a:cubicBezTo>
                    <a:pt x="17490" y="21647"/>
                    <a:pt x="17044" y="21786"/>
                    <a:pt x="16583" y="21869"/>
                  </a:cubicBezTo>
                  <a:cubicBezTo>
                    <a:pt x="16373" y="21773"/>
                    <a:pt x="16163" y="21677"/>
                    <a:pt x="15955" y="21582"/>
                  </a:cubicBezTo>
                  <a:cubicBezTo>
                    <a:pt x="16558" y="21565"/>
                    <a:pt x="17139" y="21518"/>
                    <a:pt x="17706" y="21446"/>
                  </a:cubicBezTo>
                  <a:lnTo>
                    <a:pt x="17712" y="21446"/>
                  </a:lnTo>
                  <a:cubicBezTo>
                    <a:pt x="17794" y="21435"/>
                    <a:pt x="17877" y="21425"/>
                    <a:pt x="17957" y="21412"/>
                  </a:cubicBezTo>
                  <a:lnTo>
                    <a:pt x="17959" y="21412"/>
                  </a:lnTo>
                  <a:cubicBezTo>
                    <a:pt x="18022" y="21404"/>
                    <a:pt x="18083" y="21396"/>
                    <a:pt x="18145" y="21386"/>
                  </a:cubicBezTo>
                  <a:close/>
                  <a:moveTo>
                    <a:pt x="30117" y="21439"/>
                  </a:moveTo>
                  <a:lnTo>
                    <a:pt x="30117" y="21439"/>
                  </a:lnTo>
                  <a:cubicBezTo>
                    <a:pt x="30110" y="21575"/>
                    <a:pt x="30102" y="21707"/>
                    <a:pt x="30091" y="21842"/>
                  </a:cubicBezTo>
                  <a:lnTo>
                    <a:pt x="30102" y="21850"/>
                  </a:lnTo>
                  <a:cubicBezTo>
                    <a:pt x="30084" y="21877"/>
                    <a:pt x="30067" y="21905"/>
                    <a:pt x="30048" y="21929"/>
                  </a:cubicBezTo>
                  <a:cubicBezTo>
                    <a:pt x="30025" y="21968"/>
                    <a:pt x="29998" y="22006"/>
                    <a:pt x="29973" y="22042"/>
                  </a:cubicBezTo>
                  <a:cubicBezTo>
                    <a:pt x="29965" y="22057"/>
                    <a:pt x="29955" y="22070"/>
                    <a:pt x="29945" y="22084"/>
                  </a:cubicBezTo>
                  <a:cubicBezTo>
                    <a:pt x="29948" y="22071"/>
                    <a:pt x="29952" y="22057"/>
                    <a:pt x="29955" y="22044"/>
                  </a:cubicBezTo>
                  <a:cubicBezTo>
                    <a:pt x="29965" y="22008"/>
                    <a:pt x="29975" y="21972"/>
                    <a:pt x="29983" y="21936"/>
                  </a:cubicBezTo>
                  <a:cubicBezTo>
                    <a:pt x="30029" y="21771"/>
                    <a:pt x="30074" y="21605"/>
                    <a:pt x="30117" y="21439"/>
                  </a:cubicBezTo>
                  <a:close/>
                  <a:moveTo>
                    <a:pt x="10874" y="21720"/>
                  </a:moveTo>
                  <a:cubicBezTo>
                    <a:pt x="10934" y="21820"/>
                    <a:pt x="10997" y="21919"/>
                    <a:pt x="11059" y="22016"/>
                  </a:cubicBezTo>
                  <a:cubicBezTo>
                    <a:pt x="11083" y="22055"/>
                    <a:pt x="11108" y="22094"/>
                    <a:pt x="11131" y="22131"/>
                  </a:cubicBezTo>
                  <a:cubicBezTo>
                    <a:pt x="11135" y="22137"/>
                    <a:pt x="11138" y="22141"/>
                    <a:pt x="11141" y="22147"/>
                  </a:cubicBezTo>
                  <a:cubicBezTo>
                    <a:pt x="11112" y="22150"/>
                    <a:pt x="11082" y="22154"/>
                    <a:pt x="11050" y="22156"/>
                  </a:cubicBezTo>
                  <a:cubicBezTo>
                    <a:pt x="11042" y="22131"/>
                    <a:pt x="11030" y="22107"/>
                    <a:pt x="11022" y="22085"/>
                  </a:cubicBezTo>
                  <a:lnTo>
                    <a:pt x="11022" y="22084"/>
                  </a:lnTo>
                  <a:cubicBezTo>
                    <a:pt x="11010" y="22051"/>
                    <a:pt x="10997" y="22019"/>
                    <a:pt x="10983" y="21985"/>
                  </a:cubicBezTo>
                  <a:cubicBezTo>
                    <a:pt x="10947" y="21896"/>
                    <a:pt x="10910" y="21806"/>
                    <a:pt x="10874" y="21720"/>
                  </a:cubicBezTo>
                  <a:close/>
                  <a:moveTo>
                    <a:pt x="29519" y="16859"/>
                  </a:moveTo>
                  <a:cubicBezTo>
                    <a:pt x="29531" y="16863"/>
                    <a:pt x="29543" y="16868"/>
                    <a:pt x="29554" y="16873"/>
                  </a:cubicBezTo>
                  <a:lnTo>
                    <a:pt x="29554" y="16873"/>
                  </a:lnTo>
                  <a:cubicBezTo>
                    <a:pt x="29562" y="16878"/>
                    <a:pt x="29570" y="16882"/>
                    <a:pt x="29578" y="16887"/>
                  </a:cubicBezTo>
                  <a:cubicBezTo>
                    <a:pt x="29680" y="16931"/>
                    <a:pt x="29783" y="16974"/>
                    <a:pt x="29886" y="17016"/>
                  </a:cubicBezTo>
                  <a:cubicBezTo>
                    <a:pt x="29893" y="17039"/>
                    <a:pt x="29896" y="17063"/>
                    <a:pt x="29902" y="17088"/>
                  </a:cubicBezTo>
                  <a:lnTo>
                    <a:pt x="29902" y="17089"/>
                  </a:lnTo>
                  <a:cubicBezTo>
                    <a:pt x="29912" y="17135"/>
                    <a:pt x="29923" y="17181"/>
                    <a:pt x="29933" y="17225"/>
                  </a:cubicBezTo>
                  <a:lnTo>
                    <a:pt x="29933" y="17227"/>
                  </a:lnTo>
                  <a:cubicBezTo>
                    <a:pt x="29989" y="17477"/>
                    <a:pt x="30041" y="17727"/>
                    <a:pt x="30088" y="17978"/>
                  </a:cubicBezTo>
                  <a:cubicBezTo>
                    <a:pt x="30089" y="18128"/>
                    <a:pt x="30092" y="18277"/>
                    <a:pt x="30095" y="18428"/>
                  </a:cubicBezTo>
                  <a:cubicBezTo>
                    <a:pt x="30097" y="18466"/>
                    <a:pt x="30097" y="18507"/>
                    <a:pt x="30098" y="18547"/>
                  </a:cubicBezTo>
                  <a:cubicBezTo>
                    <a:pt x="30105" y="18991"/>
                    <a:pt x="30111" y="19434"/>
                    <a:pt x="30120" y="19877"/>
                  </a:cubicBezTo>
                  <a:cubicBezTo>
                    <a:pt x="30121" y="19877"/>
                    <a:pt x="30121" y="19876"/>
                    <a:pt x="30122" y="19876"/>
                  </a:cubicBezTo>
                  <a:lnTo>
                    <a:pt x="30122" y="19876"/>
                  </a:lnTo>
                  <a:lnTo>
                    <a:pt x="30122" y="19955"/>
                  </a:lnTo>
                  <a:cubicBezTo>
                    <a:pt x="30121" y="20007"/>
                    <a:pt x="30121" y="20059"/>
                    <a:pt x="30124" y="20109"/>
                  </a:cubicBezTo>
                  <a:lnTo>
                    <a:pt x="30128" y="20535"/>
                  </a:lnTo>
                  <a:cubicBezTo>
                    <a:pt x="30127" y="20542"/>
                    <a:pt x="30124" y="20552"/>
                    <a:pt x="30121" y="20559"/>
                  </a:cubicBezTo>
                  <a:cubicBezTo>
                    <a:pt x="30115" y="20586"/>
                    <a:pt x="30110" y="20610"/>
                    <a:pt x="30102" y="20638"/>
                  </a:cubicBezTo>
                  <a:lnTo>
                    <a:pt x="30102" y="20639"/>
                  </a:lnTo>
                  <a:cubicBezTo>
                    <a:pt x="29995" y="21082"/>
                    <a:pt x="29880" y="21519"/>
                    <a:pt x="29751" y="21955"/>
                  </a:cubicBezTo>
                  <a:cubicBezTo>
                    <a:pt x="29741" y="21991"/>
                    <a:pt x="29730" y="22027"/>
                    <a:pt x="29718" y="22062"/>
                  </a:cubicBezTo>
                  <a:cubicBezTo>
                    <a:pt x="29704" y="22113"/>
                    <a:pt x="29690" y="22163"/>
                    <a:pt x="29674" y="22213"/>
                  </a:cubicBezTo>
                  <a:cubicBezTo>
                    <a:pt x="29667" y="22164"/>
                    <a:pt x="29662" y="22118"/>
                    <a:pt x="29658" y="22070"/>
                  </a:cubicBezTo>
                  <a:cubicBezTo>
                    <a:pt x="29652" y="22034"/>
                    <a:pt x="29651" y="21999"/>
                    <a:pt x="29647" y="21963"/>
                  </a:cubicBezTo>
                  <a:cubicBezTo>
                    <a:pt x="29608" y="21541"/>
                    <a:pt x="29591" y="21119"/>
                    <a:pt x="29586" y="20696"/>
                  </a:cubicBezTo>
                  <a:lnTo>
                    <a:pt x="29586" y="20623"/>
                  </a:lnTo>
                  <a:cubicBezTo>
                    <a:pt x="29582" y="20417"/>
                    <a:pt x="29582" y="20212"/>
                    <a:pt x="29582" y="20004"/>
                  </a:cubicBezTo>
                  <a:cubicBezTo>
                    <a:pt x="29582" y="19977"/>
                    <a:pt x="29581" y="19948"/>
                    <a:pt x="29582" y="19920"/>
                  </a:cubicBezTo>
                  <a:cubicBezTo>
                    <a:pt x="29581" y="19528"/>
                    <a:pt x="29578" y="19134"/>
                    <a:pt x="29561" y="18743"/>
                  </a:cubicBezTo>
                  <a:lnTo>
                    <a:pt x="29561" y="18743"/>
                  </a:lnTo>
                  <a:cubicBezTo>
                    <a:pt x="29590" y="18888"/>
                    <a:pt x="29618" y="19037"/>
                    <a:pt x="29647" y="19182"/>
                  </a:cubicBezTo>
                  <a:cubicBezTo>
                    <a:pt x="29695" y="19419"/>
                    <a:pt x="29740" y="19659"/>
                    <a:pt x="29793" y="19898"/>
                  </a:cubicBezTo>
                  <a:cubicBezTo>
                    <a:pt x="29799" y="19924"/>
                    <a:pt x="29804" y="19953"/>
                    <a:pt x="29810" y="19980"/>
                  </a:cubicBezTo>
                  <a:cubicBezTo>
                    <a:pt x="29811" y="19980"/>
                    <a:pt x="29811" y="19980"/>
                    <a:pt x="29812" y="19980"/>
                  </a:cubicBezTo>
                  <a:lnTo>
                    <a:pt x="29812" y="19980"/>
                  </a:lnTo>
                  <a:cubicBezTo>
                    <a:pt x="29812" y="19981"/>
                    <a:pt x="29813" y="19983"/>
                    <a:pt x="29813" y="19984"/>
                  </a:cubicBezTo>
                  <a:cubicBezTo>
                    <a:pt x="29859" y="20183"/>
                    <a:pt x="29906" y="20381"/>
                    <a:pt x="29959" y="20579"/>
                  </a:cubicBezTo>
                  <a:cubicBezTo>
                    <a:pt x="29966" y="20603"/>
                    <a:pt x="29972" y="20629"/>
                    <a:pt x="29981" y="20653"/>
                  </a:cubicBezTo>
                  <a:lnTo>
                    <a:pt x="30002" y="20729"/>
                  </a:lnTo>
                  <a:lnTo>
                    <a:pt x="29999" y="20717"/>
                  </a:lnTo>
                  <a:lnTo>
                    <a:pt x="30003" y="20731"/>
                  </a:lnTo>
                  <a:cubicBezTo>
                    <a:pt x="30001" y="20721"/>
                    <a:pt x="29999" y="20711"/>
                    <a:pt x="29996" y="20701"/>
                  </a:cubicBezTo>
                  <a:lnTo>
                    <a:pt x="29996" y="20701"/>
                  </a:lnTo>
                  <a:lnTo>
                    <a:pt x="29996" y="20699"/>
                  </a:lnTo>
                  <a:lnTo>
                    <a:pt x="29999" y="20709"/>
                  </a:lnTo>
                  <a:lnTo>
                    <a:pt x="29999" y="20709"/>
                  </a:lnTo>
                  <a:cubicBezTo>
                    <a:pt x="29997" y="20704"/>
                    <a:pt x="29996" y="20700"/>
                    <a:pt x="29995" y="20695"/>
                  </a:cubicBezTo>
                  <a:lnTo>
                    <a:pt x="29995" y="20695"/>
                  </a:lnTo>
                  <a:lnTo>
                    <a:pt x="29989" y="20668"/>
                  </a:lnTo>
                  <a:lnTo>
                    <a:pt x="29989" y="20668"/>
                  </a:lnTo>
                  <a:cubicBezTo>
                    <a:pt x="29989" y="20665"/>
                    <a:pt x="29988" y="20662"/>
                    <a:pt x="29988" y="20658"/>
                  </a:cubicBezTo>
                  <a:lnTo>
                    <a:pt x="29988" y="20658"/>
                  </a:lnTo>
                  <a:cubicBezTo>
                    <a:pt x="29988" y="20658"/>
                    <a:pt x="29988" y="20657"/>
                    <a:pt x="29988" y="20656"/>
                  </a:cubicBezTo>
                  <a:cubicBezTo>
                    <a:pt x="29981" y="20631"/>
                    <a:pt x="29976" y="20606"/>
                    <a:pt x="29972" y="20579"/>
                  </a:cubicBezTo>
                  <a:cubicBezTo>
                    <a:pt x="29929" y="20380"/>
                    <a:pt x="29889" y="20181"/>
                    <a:pt x="29852" y="19983"/>
                  </a:cubicBezTo>
                  <a:cubicBezTo>
                    <a:pt x="29846" y="19955"/>
                    <a:pt x="29840" y="19927"/>
                    <a:pt x="29837" y="19900"/>
                  </a:cubicBezTo>
                  <a:cubicBezTo>
                    <a:pt x="29837" y="19900"/>
                    <a:pt x="29836" y="19900"/>
                    <a:pt x="29836" y="19900"/>
                  </a:cubicBezTo>
                  <a:lnTo>
                    <a:pt x="29836" y="19900"/>
                  </a:lnTo>
                  <a:cubicBezTo>
                    <a:pt x="29836" y="19899"/>
                    <a:pt x="29836" y="19899"/>
                    <a:pt x="29836" y="19898"/>
                  </a:cubicBezTo>
                  <a:cubicBezTo>
                    <a:pt x="29807" y="19739"/>
                    <a:pt x="29780" y="19580"/>
                    <a:pt x="29755" y="19421"/>
                  </a:cubicBezTo>
                  <a:lnTo>
                    <a:pt x="29755" y="19421"/>
                  </a:lnTo>
                  <a:cubicBezTo>
                    <a:pt x="29718" y="19172"/>
                    <a:pt x="29684" y="18921"/>
                    <a:pt x="29655" y="18671"/>
                  </a:cubicBezTo>
                  <a:cubicBezTo>
                    <a:pt x="29649" y="18621"/>
                    <a:pt x="29644" y="18571"/>
                    <a:pt x="29638" y="18519"/>
                  </a:cubicBezTo>
                  <a:cubicBezTo>
                    <a:pt x="29614" y="18295"/>
                    <a:pt x="29589" y="18069"/>
                    <a:pt x="29574" y="17843"/>
                  </a:cubicBezTo>
                  <a:lnTo>
                    <a:pt x="29574" y="17843"/>
                  </a:lnTo>
                  <a:cubicBezTo>
                    <a:pt x="29673" y="17921"/>
                    <a:pt x="29773" y="18001"/>
                    <a:pt x="29876" y="18078"/>
                  </a:cubicBezTo>
                  <a:cubicBezTo>
                    <a:pt x="29875" y="18077"/>
                    <a:pt x="29875" y="18076"/>
                    <a:pt x="29874" y="18076"/>
                  </a:cubicBezTo>
                  <a:lnTo>
                    <a:pt x="29874" y="18076"/>
                  </a:lnTo>
                  <a:cubicBezTo>
                    <a:pt x="29875" y="18076"/>
                    <a:pt x="29876" y="18077"/>
                    <a:pt x="29877" y="18078"/>
                  </a:cubicBezTo>
                  <a:cubicBezTo>
                    <a:pt x="29770" y="17925"/>
                    <a:pt x="29662" y="17773"/>
                    <a:pt x="29555" y="17622"/>
                  </a:cubicBezTo>
                  <a:cubicBezTo>
                    <a:pt x="29542" y="17407"/>
                    <a:pt x="29532" y="17192"/>
                    <a:pt x="29525" y="16977"/>
                  </a:cubicBezTo>
                  <a:cubicBezTo>
                    <a:pt x="29523" y="16939"/>
                    <a:pt x="29522" y="16900"/>
                    <a:pt x="29519" y="16859"/>
                  </a:cubicBezTo>
                  <a:close/>
                  <a:moveTo>
                    <a:pt x="8309" y="17741"/>
                  </a:moveTo>
                  <a:cubicBezTo>
                    <a:pt x="8322" y="17773"/>
                    <a:pt x="8337" y="17802"/>
                    <a:pt x="8350" y="17834"/>
                  </a:cubicBezTo>
                  <a:cubicBezTo>
                    <a:pt x="8492" y="18145"/>
                    <a:pt x="8632" y="18462"/>
                    <a:pt x="8776" y="18782"/>
                  </a:cubicBezTo>
                  <a:cubicBezTo>
                    <a:pt x="8784" y="18803"/>
                    <a:pt x="8796" y="18826"/>
                    <a:pt x="8806" y="18848"/>
                  </a:cubicBezTo>
                  <a:cubicBezTo>
                    <a:pt x="9015" y="19323"/>
                    <a:pt x="9229" y="19804"/>
                    <a:pt x="9442" y="20284"/>
                  </a:cubicBezTo>
                  <a:cubicBezTo>
                    <a:pt x="9467" y="20344"/>
                    <a:pt x="9494" y="20406"/>
                    <a:pt x="9521" y="20463"/>
                  </a:cubicBezTo>
                  <a:cubicBezTo>
                    <a:pt x="9686" y="20837"/>
                    <a:pt x="9852" y="21210"/>
                    <a:pt x="10016" y="21581"/>
                  </a:cubicBezTo>
                  <a:cubicBezTo>
                    <a:pt x="10030" y="21611"/>
                    <a:pt x="10043" y="21641"/>
                    <a:pt x="10056" y="21671"/>
                  </a:cubicBezTo>
                  <a:lnTo>
                    <a:pt x="10301" y="22216"/>
                  </a:lnTo>
                  <a:cubicBezTo>
                    <a:pt x="10188" y="22223"/>
                    <a:pt x="10074" y="22229"/>
                    <a:pt x="9961" y="22234"/>
                  </a:cubicBezTo>
                  <a:cubicBezTo>
                    <a:pt x="9871" y="21998"/>
                    <a:pt x="9781" y="21757"/>
                    <a:pt x="9689" y="21519"/>
                  </a:cubicBezTo>
                  <a:lnTo>
                    <a:pt x="9689" y="21518"/>
                  </a:lnTo>
                  <a:cubicBezTo>
                    <a:pt x="9679" y="21489"/>
                    <a:pt x="9667" y="21462"/>
                    <a:pt x="9657" y="21432"/>
                  </a:cubicBezTo>
                  <a:cubicBezTo>
                    <a:pt x="9657" y="21430"/>
                    <a:pt x="9656" y="21429"/>
                    <a:pt x="9655" y="21427"/>
                  </a:cubicBezTo>
                  <a:lnTo>
                    <a:pt x="9655" y="21427"/>
                  </a:lnTo>
                  <a:cubicBezTo>
                    <a:pt x="9657" y="21428"/>
                    <a:pt x="9659" y="21428"/>
                    <a:pt x="9660" y="21429"/>
                  </a:cubicBezTo>
                  <a:cubicBezTo>
                    <a:pt x="9660" y="21429"/>
                    <a:pt x="9660" y="21428"/>
                    <a:pt x="9660" y="21428"/>
                  </a:cubicBezTo>
                  <a:lnTo>
                    <a:pt x="9660" y="21428"/>
                  </a:lnTo>
                  <a:cubicBezTo>
                    <a:pt x="9660" y="21428"/>
                    <a:pt x="9661" y="21429"/>
                    <a:pt x="9662" y="21429"/>
                  </a:cubicBezTo>
                  <a:cubicBezTo>
                    <a:pt x="9636" y="21360"/>
                    <a:pt x="9610" y="21291"/>
                    <a:pt x="9584" y="21221"/>
                  </a:cubicBezTo>
                  <a:cubicBezTo>
                    <a:pt x="9588" y="21218"/>
                    <a:pt x="9592" y="21216"/>
                    <a:pt x="9596" y="21213"/>
                  </a:cubicBezTo>
                  <a:lnTo>
                    <a:pt x="9596" y="21213"/>
                  </a:lnTo>
                  <a:cubicBezTo>
                    <a:pt x="9630" y="21194"/>
                    <a:pt x="9665" y="21176"/>
                    <a:pt x="9699" y="21155"/>
                  </a:cubicBezTo>
                  <a:lnTo>
                    <a:pt x="9699" y="21155"/>
                  </a:lnTo>
                  <a:cubicBezTo>
                    <a:pt x="9697" y="21155"/>
                    <a:pt x="9696" y="21155"/>
                    <a:pt x="9695" y="21156"/>
                  </a:cubicBezTo>
                  <a:lnTo>
                    <a:pt x="9695" y="21156"/>
                  </a:lnTo>
                  <a:cubicBezTo>
                    <a:pt x="9695" y="21155"/>
                    <a:pt x="9696" y="21154"/>
                    <a:pt x="9697" y="21154"/>
                  </a:cubicBezTo>
                  <a:lnTo>
                    <a:pt x="9697" y="21154"/>
                  </a:lnTo>
                  <a:cubicBezTo>
                    <a:pt x="9652" y="21159"/>
                    <a:pt x="9604" y="21162"/>
                    <a:pt x="9558" y="21167"/>
                  </a:cubicBezTo>
                  <a:cubicBezTo>
                    <a:pt x="9457" y="20894"/>
                    <a:pt x="9355" y="20623"/>
                    <a:pt x="9252" y="20351"/>
                  </a:cubicBezTo>
                  <a:lnTo>
                    <a:pt x="9187" y="20173"/>
                  </a:lnTo>
                  <a:cubicBezTo>
                    <a:pt x="9019" y="19715"/>
                    <a:pt x="8850" y="19256"/>
                    <a:pt x="8686" y="18797"/>
                  </a:cubicBezTo>
                  <a:cubicBezTo>
                    <a:pt x="8685" y="18797"/>
                    <a:pt x="8685" y="18797"/>
                    <a:pt x="8684" y="18797"/>
                  </a:cubicBezTo>
                  <a:lnTo>
                    <a:pt x="8684" y="18797"/>
                  </a:lnTo>
                  <a:cubicBezTo>
                    <a:pt x="8678" y="18777"/>
                    <a:pt x="8671" y="18758"/>
                    <a:pt x="8664" y="18737"/>
                  </a:cubicBezTo>
                  <a:cubicBezTo>
                    <a:pt x="8555" y="18435"/>
                    <a:pt x="8448" y="18131"/>
                    <a:pt x="8340" y="17829"/>
                  </a:cubicBezTo>
                  <a:lnTo>
                    <a:pt x="8340" y="17827"/>
                  </a:lnTo>
                  <a:cubicBezTo>
                    <a:pt x="8330" y="17797"/>
                    <a:pt x="8320" y="17769"/>
                    <a:pt x="8309" y="17741"/>
                  </a:cubicBezTo>
                  <a:close/>
                  <a:moveTo>
                    <a:pt x="9465" y="21288"/>
                  </a:moveTo>
                  <a:cubicBezTo>
                    <a:pt x="9477" y="21313"/>
                    <a:pt x="9487" y="21339"/>
                    <a:pt x="9500" y="21363"/>
                  </a:cubicBezTo>
                  <a:lnTo>
                    <a:pt x="9500" y="21364"/>
                  </a:lnTo>
                  <a:cubicBezTo>
                    <a:pt x="9514" y="21396"/>
                    <a:pt x="9527" y="21425"/>
                    <a:pt x="9541" y="21455"/>
                  </a:cubicBezTo>
                  <a:lnTo>
                    <a:pt x="9541" y="21456"/>
                  </a:lnTo>
                  <a:lnTo>
                    <a:pt x="9889" y="22237"/>
                  </a:lnTo>
                  <a:cubicBezTo>
                    <a:pt x="9639" y="22246"/>
                    <a:pt x="9391" y="22253"/>
                    <a:pt x="9140" y="22257"/>
                  </a:cubicBezTo>
                  <a:cubicBezTo>
                    <a:pt x="9071" y="22029"/>
                    <a:pt x="9001" y="21794"/>
                    <a:pt x="8928" y="21558"/>
                  </a:cubicBezTo>
                  <a:cubicBezTo>
                    <a:pt x="9064" y="21499"/>
                    <a:pt x="9197" y="21435"/>
                    <a:pt x="9328" y="21364"/>
                  </a:cubicBezTo>
                  <a:cubicBezTo>
                    <a:pt x="9351" y="21350"/>
                    <a:pt x="9375" y="21339"/>
                    <a:pt x="9401" y="21324"/>
                  </a:cubicBezTo>
                  <a:cubicBezTo>
                    <a:pt x="9422" y="21313"/>
                    <a:pt x="9444" y="21300"/>
                    <a:pt x="9465" y="21288"/>
                  </a:cubicBezTo>
                  <a:close/>
                  <a:moveTo>
                    <a:pt x="8377" y="21769"/>
                  </a:moveTo>
                  <a:cubicBezTo>
                    <a:pt x="8409" y="21842"/>
                    <a:pt x="8440" y="21915"/>
                    <a:pt x="8471" y="21989"/>
                  </a:cubicBezTo>
                  <a:lnTo>
                    <a:pt x="8471" y="21991"/>
                  </a:lnTo>
                  <a:cubicBezTo>
                    <a:pt x="8485" y="22027"/>
                    <a:pt x="8502" y="22062"/>
                    <a:pt x="8519" y="22098"/>
                  </a:cubicBezTo>
                  <a:lnTo>
                    <a:pt x="8519" y="22100"/>
                  </a:lnTo>
                  <a:cubicBezTo>
                    <a:pt x="8541" y="22156"/>
                    <a:pt x="8568" y="22207"/>
                    <a:pt x="8591" y="22263"/>
                  </a:cubicBezTo>
                  <a:cubicBezTo>
                    <a:pt x="8066" y="22262"/>
                    <a:pt x="7539" y="22252"/>
                    <a:pt x="7014" y="22243"/>
                  </a:cubicBezTo>
                  <a:lnTo>
                    <a:pt x="7013" y="22243"/>
                  </a:lnTo>
                  <a:cubicBezTo>
                    <a:pt x="6957" y="22243"/>
                    <a:pt x="6905" y="22241"/>
                    <a:pt x="6848" y="22241"/>
                  </a:cubicBezTo>
                  <a:cubicBezTo>
                    <a:pt x="6653" y="22237"/>
                    <a:pt x="6455" y="22236"/>
                    <a:pt x="6260" y="22234"/>
                  </a:cubicBezTo>
                  <a:cubicBezTo>
                    <a:pt x="6420" y="22213"/>
                    <a:pt x="6577" y="22187"/>
                    <a:pt x="6735" y="22163"/>
                  </a:cubicBezTo>
                  <a:cubicBezTo>
                    <a:pt x="6778" y="22156"/>
                    <a:pt x="6819" y="22148"/>
                    <a:pt x="6861" y="22141"/>
                  </a:cubicBezTo>
                  <a:cubicBezTo>
                    <a:pt x="7281" y="22070"/>
                    <a:pt x="7697" y="21976"/>
                    <a:pt x="8098" y="21856"/>
                  </a:cubicBezTo>
                  <a:cubicBezTo>
                    <a:pt x="8129" y="21849"/>
                    <a:pt x="8157" y="21839"/>
                    <a:pt x="8188" y="21829"/>
                  </a:cubicBezTo>
                  <a:lnTo>
                    <a:pt x="8188" y="21829"/>
                  </a:lnTo>
                  <a:cubicBezTo>
                    <a:pt x="8188" y="21829"/>
                    <a:pt x="8188" y="21829"/>
                    <a:pt x="8188" y="21829"/>
                  </a:cubicBezTo>
                  <a:lnTo>
                    <a:pt x="8190" y="21829"/>
                  </a:lnTo>
                  <a:cubicBezTo>
                    <a:pt x="8254" y="21810"/>
                    <a:pt x="8316" y="21790"/>
                    <a:pt x="8377" y="21769"/>
                  </a:cubicBezTo>
                  <a:close/>
                  <a:moveTo>
                    <a:pt x="22834" y="22087"/>
                  </a:moveTo>
                  <a:cubicBezTo>
                    <a:pt x="22852" y="22151"/>
                    <a:pt x="22870" y="22220"/>
                    <a:pt x="22887" y="22284"/>
                  </a:cubicBezTo>
                  <a:cubicBezTo>
                    <a:pt x="22791" y="22277"/>
                    <a:pt x="22694" y="22272"/>
                    <a:pt x="22594" y="22266"/>
                  </a:cubicBezTo>
                  <a:cubicBezTo>
                    <a:pt x="22588" y="22243"/>
                    <a:pt x="22585" y="22219"/>
                    <a:pt x="22578" y="22194"/>
                  </a:cubicBezTo>
                  <a:cubicBezTo>
                    <a:pt x="22664" y="22158"/>
                    <a:pt x="22748" y="22123"/>
                    <a:pt x="22834" y="22087"/>
                  </a:cubicBezTo>
                  <a:close/>
                  <a:moveTo>
                    <a:pt x="21401" y="21975"/>
                  </a:moveTo>
                  <a:lnTo>
                    <a:pt x="21401" y="21975"/>
                  </a:lnTo>
                  <a:cubicBezTo>
                    <a:pt x="21189" y="22054"/>
                    <a:pt x="20978" y="22135"/>
                    <a:pt x="20766" y="22219"/>
                  </a:cubicBezTo>
                  <a:cubicBezTo>
                    <a:pt x="19724" y="22221"/>
                    <a:pt x="18664" y="22269"/>
                    <a:pt x="17603" y="22333"/>
                  </a:cubicBezTo>
                  <a:cubicBezTo>
                    <a:pt x="17513" y="22293"/>
                    <a:pt x="17424" y="22252"/>
                    <a:pt x="17332" y="22210"/>
                  </a:cubicBezTo>
                  <a:lnTo>
                    <a:pt x="21401" y="21975"/>
                  </a:lnTo>
                  <a:close/>
                  <a:moveTo>
                    <a:pt x="23687" y="21840"/>
                  </a:moveTo>
                  <a:cubicBezTo>
                    <a:pt x="23699" y="22014"/>
                    <a:pt x="23712" y="22187"/>
                    <a:pt x="23727" y="22362"/>
                  </a:cubicBezTo>
                  <a:cubicBezTo>
                    <a:pt x="23611" y="22349"/>
                    <a:pt x="23495" y="22336"/>
                    <a:pt x="23376" y="22326"/>
                  </a:cubicBezTo>
                  <a:cubicBezTo>
                    <a:pt x="23322" y="22193"/>
                    <a:pt x="23273" y="22057"/>
                    <a:pt x="23230" y="21920"/>
                  </a:cubicBezTo>
                  <a:cubicBezTo>
                    <a:pt x="23280" y="21899"/>
                    <a:pt x="23326" y="21879"/>
                    <a:pt x="23376" y="21857"/>
                  </a:cubicBezTo>
                  <a:cubicBezTo>
                    <a:pt x="23481" y="21852"/>
                    <a:pt x="23584" y="21847"/>
                    <a:pt x="23687" y="21840"/>
                  </a:cubicBezTo>
                  <a:close/>
                  <a:moveTo>
                    <a:pt x="24514" y="21796"/>
                  </a:moveTo>
                  <a:cubicBezTo>
                    <a:pt x="24516" y="21816"/>
                    <a:pt x="24516" y="21839"/>
                    <a:pt x="24518" y="21860"/>
                  </a:cubicBezTo>
                  <a:cubicBezTo>
                    <a:pt x="24516" y="21896"/>
                    <a:pt x="24518" y="21932"/>
                    <a:pt x="24520" y="21968"/>
                  </a:cubicBezTo>
                  <a:cubicBezTo>
                    <a:pt x="24480" y="22131"/>
                    <a:pt x="24441" y="22290"/>
                    <a:pt x="24408" y="22448"/>
                  </a:cubicBezTo>
                  <a:cubicBezTo>
                    <a:pt x="24372" y="22442"/>
                    <a:pt x="24335" y="22438"/>
                    <a:pt x="24299" y="22434"/>
                  </a:cubicBezTo>
                  <a:cubicBezTo>
                    <a:pt x="24235" y="22309"/>
                    <a:pt x="24164" y="22186"/>
                    <a:pt x="24100" y="22064"/>
                  </a:cubicBezTo>
                  <a:cubicBezTo>
                    <a:pt x="24060" y="21985"/>
                    <a:pt x="24021" y="21906"/>
                    <a:pt x="23988" y="21826"/>
                  </a:cubicBezTo>
                  <a:cubicBezTo>
                    <a:pt x="24053" y="21822"/>
                    <a:pt x="24113" y="21819"/>
                    <a:pt x="24177" y="21814"/>
                  </a:cubicBezTo>
                  <a:cubicBezTo>
                    <a:pt x="24178" y="21814"/>
                    <a:pt x="24178" y="21814"/>
                    <a:pt x="24178" y="21814"/>
                  </a:cubicBezTo>
                  <a:lnTo>
                    <a:pt x="24178" y="21814"/>
                  </a:lnTo>
                  <a:cubicBezTo>
                    <a:pt x="24178" y="21814"/>
                    <a:pt x="24179" y="21814"/>
                    <a:pt x="24179" y="21814"/>
                  </a:cubicBezTo>
                  <a:cubicBezTo>
                    <a:pt x="24290" y="21807"/>
                    <a:pt x="24403" y="21803"/>
                    <a:pt x="24514" y="21796"/>
                  </a:cubicBezTo>
                  <a:close/>
                  <a:moveTo>
                    <a:pt x="34229" y="22068"/>
                  </a:moveTo>
                  <a:cubicBezTo>
                    <a:pt x="33961" y="22204"/>
                    <a:pt x="33693" y="22333"/>
                    <a:pt x="33422" y="22449"/>
                  </a:cubicBezTo>
                  <a:cubicBezTo>
                    <a:pt x="32944" y="22408"/>
                    <a:pt x="32466" y="22381"/>
                    <a:pt x="31992" y="22381"/>
                  </a:cubicBezTo>
                  <a:cubicBezTo>
                    <a:pt x="31892" y="22381"/>
                    <a:pt x="31792" y="22382"/>
                    <a:pt x="31692" y="22385"/>
                  </a:cubicBezTo>
                  <a:cubicBezTo>
                    <a:pt x="32558" y="22263"/>
                    <a:pt x="33346" y="22206"/>
                    <a:pt x="34229" y="22068"/>
                  </a:cubicBezTo>
                  <a:close/>
                  <a:moveTo>
                    <a:pt x="24523" y="22072"/>
                  </a:moveTo>
                  <a:cubicBezTo>
                    <a:pt x="24529" y="22194"/>
                    <a:pt x="24536" y="22315"/>
                    <a:pt x="24540" y="22436"/>
                  </a:cubicBezTo>
                  <a:lnTo>
                    <a:pt x="24540" y="22467"/>
                  </a:lnTo>
                  <a:cubicBezTo>
                    <a:pt x="24497" y="22459"/>
                    <a:pt x="24455" y="22452"/>
                    <a:pt x="24412" y="22445"/>
                  </a:cubicBezTo>
                  <a:cubicBezTo>
                    <a:pt x="24444" y="22322"/>
                    <a:pt x="24480" y="22197"/>
                    <a:pt x="24523" y="22072"/>
                  </a:cubicBezTo>
                  <a:close/>
                  <a:moveTo>
                    <a:pt x="25095" y="21763"/>
                  </a:moveTo>
                  <a:cubicBezTo>
                    <a:pt x="25100" y="21786"/>
                    <a:pt x="25102" y="21811"/>
                    <a:pt x="25108" y="21836"/>
                  </a:cubicBezTo>
                  <a:cubicBezTo>
                    <a:pt x="25112" y="21870"/>
                    <a:pt x="25118" y="21903"/>
                    <a:pt x="25123" y="21935"/>
                  </a:cubicBezTo>
                  <a:cubicBezTo>
                    <a:pt x="25135" y="22005"/>
                    <a:pt x="25146" y="22075"/>
                    <a:pt x="25158" y="22144"/>
                  </a:cubicBezTo>
                  <a:cubicBezTo>
                    <a:pt x="25181" y="22293"/>
                    <a:pt x="25208" y="22438"/>
                    <a:pt x="25235" y="22587"/>
                  </a:cubicBezTo>
                  <a:cubicBezTo>
                    <a:pt x="25208" y="22581"/>
                    <a:pt x="25181" y="22578"/>
                    <a:pt x="25153" y="22571"/>
                  </a:cubicBezTo>
                  <a:cubicBezTo>
                    <a:pt x="25138" y="22464"/>
                    <a:pt x="25128" y="22353"/>
                    <a:pt x="25109" y="22246"/>
                  </a:cubicBezTo>
                  <a:cubicBezTo>
                    <a:pt x="25092" y="22139"/>
                    <a:pt x="25073" y="22034"/>
                    <a:pt x="25052" y="21927"/>
                  </a:cubicBezTo>
                  <a:lnTo>
                    <a:pt x="25052" y="21927"/>
                  </a:lnTo>
                  <a:cubicBezTo>
                    <a:pt x="25054" y="21927"/>
                    <a:pt x="25056" y="21927"/>
                    <a:pt x="25057" y="21928"/>
                  </a:cubicBezTo>
                  <a:cubicBezTo>
                    <a:pt x="25050" y="21893"/>
                    <a:pt x="25044" y="21862"/>
                    <a:pt x="25037" y="21829"/>
                  </a:cubicBezTo>
                  <a:cubicBezTo>
                    <a:pt x="25033" y="21808"/>
                    <a:pt x="25030" y="21787"/>
                    <a:pt x="25025" y="21766"/>
                  </a:cubicBezTo>
                  <a:lnTo>
                    <a:pt x="25025" y="21766"/>
                  </a:lnTo>
                  <a:cubicBezTo>
                    <a:pt x="25048" y="21766"/>
                    <a:pt x="25072" y="21764"/>
                    <a:pt x="25095" y="21763"/>
                  </a:cubicBezTo>
                  <a:close/>
                  <a:moveTo>
                    <a:pt x="27695" y="17520"/>
                  </a:moveTo>
                  <a:cubicBezTo>
                    <a:pt x="27658" y="17850"/>
                    <a:pt x="27625" y="18182"/>
                    <a:pt x="27601" y="18512"/>
                  </a:cubicBezTo>
                  <a:cubicBezTo>
                    <a:pt x="27597" y="18548"/>
                    <a:pt x="27594" y="18582"/>
                    <a:pt x="27594" y="18617"/>
                  </a:cubicBezTo>
                  <a:cubicBezTo>
                    <a:pt x="27597" y="18617"/>
                    <a:pt x="27600" y="18617"/>
                    <a:pt x="27603" y="18617"/>
                  </a:cubicBezTo>
                  <a:lnTo>
                    <a:pt x="27603" y="18617"/>
                  </a:lnTo>
                  <a:cubicBezTo>
                    <a:pt x="27603" y="18619"/>
                    <a:pt x="27603" y="18620"/>
                    <a:pt x="27603" y="18621"/>
                  </a:cubicBezTo>
                  <a:cubicBezTo>
                    <a:pt x="27602" y="18632"/>
                    <a:pt x="27601" y="18642"/>
                    <a:pt x="27600" y="18653"/>
                  </a:cubicBezTo>
                  <a:lnTo>
                    <a:pt x="27600" y="18653"/>
                  </a:lnTo>
                  <a:cubicBezTo>
                    <a:pt x="27568" y="19091"/>
                    <a:pt x="27551" y="19529"/>
                    <a:pt x="27541" y="19970"/>
                  </a:cubicBezTo>
                  <a:cubicBezTo>
                    <a:pt x="27540" y="19998"/>
                    <a:pt x="27540" y="20027"/>
                    <a:pt x="27540" y="20057"/>
                  </a:cubicBezTo>
                  <a:cubicBezTo>
                    <a:pt x="27537" y="20265"/>
                    <a:pt x="27537" y="20471"/>
                    <a:pt x="27538" y="20679"/>
                  </a:cubicBezTo>
                  <a:cubicBezTo>
                    <a:pt x="27538" y="20701"/>
                    <a:pt x="27538" y="20725"/>
                    <a:pt x="27540" y="20750"/>
                  </a:cubicBezTo>
                  <a:cubicBezTo>
                    <a:pt x="27545" y="21105"/>
                    <a:pt x="27558" y="21460"/>
                    <a:pt x="27576" y="21817"/>
                  </a:cubicBezTo>
                  <a:cubicBezTo>
                    <a:pt x="27592" y="21770"/>
                    <a:pt x="27606" y="21721"/>
                    <a:pt x="27618" y="21673"/>
                  </a:cubicBezTo>
                  <a:lnTo>
                    <a:pt x="27618" y="21673"/>
                  </a:lnTo>
                  <a:cubicBezTo>
                    <a:pt x="27694" y="21375"/>
                    <a:pt x="27692" y="21061"/>
                    <a:pt x="27687" y="20752"/>
                  </a:cubicBezTo>
                  <a:cubicBezTo>
                    <a:pt x="27687" y="20752"/>
                    <a:pt x="27686" y="20752"/>
                    <a:pt x="27686" y="20752"/>
                  </a:cubicBezTo>
                  <a:lnTo>
                    <a:pt x="27686" y="20752"/>
                  </a:lnTo>
                  <a:lnTo>
                    <a:pt x="27686" y="20672"/>
                  </a:lnTo>
                  <a:cubicBezTo>
                    <a:pt x="27683" y="20467"/>
                    <a:pt x="27686" y="20264"/>
                    <a:pt x="27689" y="20059"/>
                  </a:cubicBezTo>
                  <a:cubicBezTo>
                    <a:pt x="27689" y="20030"/>
                    <a:pt x="27690" y="20000"/>
                    <a:pt x="27690" y="19971"/>
                  </a:cubicBezTo>
                  <a:cubicBezTo>
                    <a:pt x="27702" y="19526"/>
                    <a:pt x="27726" y="19080"/>
                    <a:pt x="27766" y="18633"/>
                  </a:cubicBezTo>
                  <a:cubicBezTo>
                    <a:pt x="27769" y="18597"/>
                    <a:pt x="27773" y="18565"/>
                    <a:pt x="27775" y="18529"/>
                  </a:cubicBezTo>
                  <a:cubicBezTo>
                    <a:pt x="27792" y="18356"/>
                    <a:pt x="27808" y="18184"/>
                    <a:pt x="27829" y="18010"/>
                  </a:cubicBezTo>
                  <a:lnTo>
                    <a:pt x="27829" y="18010"/>
                  </a:lnTo>
                  <a:cubicBezTo>
                    <a:pt x="27839" y="18185"/>
                    <a:pt x="27847" y="18360"/>
                    <a:pt x="27849" y="18534"/>
                  </a:cubicBezTo>
                  <a:cubicBezTo>
                    <a:pt x="27852" y="18570"/>
                    <a:pt x="27854" y="18604"/>
                    <a:pt x="27854" y="18640"/>
                  </a:cubicBezTo>
                  <a:cubicBezTo>
                    <a:pt x="27868" y="19083"/>
                    <a:pt x="27868" y="19526"/>
                    <a:pt x="27856" y="19967"/>
                  </a:cubicBezTo>
                  <a:lnTo>
                    <a:pt x="27859" y="19967"/>
                  </a:lnTo>
                  <a:cubicBezTo>
                    <a:pt x="27859" y="19998"/>
                    <a:pt x="27856" y="20027"/>
                    <a:pt x="27855" y="20056"/>
                  </a:cubicBezTo>
                  <a:cubicBezTo>
                    <a:pt x="27857" y="20056"/>
                    <a:pt x="27860" y="20056"/>
                    <a:pt x="27862" y="20056"/>
                  </a:cubicBezTo>
                  <a:lnTo>
                    <a:pt x="27862" y="20056"/>
                  </a:lnTo>
                  <a:cubicBezTo>
                    <a:pt x="27862" y="20056"/>
                    <a:pt x="27862" y="20057"/>
                    <a:pt x="27862" y="20057"/>
                  </a:cubicBezTo>
                  <a:cubicBezTo>
                    <a:pt x="27862" y="20057"/>
                    <a:pt x="27862" y="20057"/>
                    <a:pt x="27862" y="20057"/>
                  </a:cubicBezTo>
                  <a:lnTo>
                    <a:pt x="27862" y="20057"/>
                  </a:lnTo>
                  <a:cubicBezTo>
                    <a:pt x="27856" y="20269"/>
                    <a:pt x="27849" y="20480"/>
                    <a:pt x="27838" y="20694"/>
                  </a:cubicBezTo>
                  <a:cubicBezTo>
                    <a:pt x="27838" y="20715"/>
                    <a:pt x="27835" y="20735"/>
                    <a:pt x="27834" y="20757"/>
                  </a:cubicBezTo>
                  <a:cubicBezTo>
                    <a:pt x="27812" y="21179"/>
                    <a:pt x="27776" y="21598"/>
                    <a:pt x="27732" y="22018"/>
                  </a:cubicBezTo>
                  <a:cubicBezTo>
                    <a:pt x="27726" y="22057"/>
                    <a:pt x="27725" y="22097"/>
                    <a:pt x="27717" y="22137"/>
                  </a:cubicBezTo>
                  <a:cubicBezTo>
                    <a:pt x="27698" y="22323"/>
                    <a:pt x="27675" y="22508"/>
                    <a:pt x="27650" y="22693"/>
                  </a:cubicBezTo>
                  <a:lnTo>
                    <a:pt x="27650" y="22693"/>
                  </a:lnTo>
                  <a:cubicBezTo>
                    <a:pt x="27643" y="22507"/>
                    <a:pt x="27628" y="22319"/>
                    <a:pt x="27603" y="22135"/>
                  </a:cubicBezTo>
                  <a:lnTo>
                    <a:pt x="27603" y="22135"/>
                  </a:lnTo>
                  <a:cubicBezTo>
                    <a:pt x="27603" y="22135"/>
                    <a:pt x="27603" y="22135"/>
                    <a:pt x="27603" y="22135"/>
                  </a:cubicBezTo>
                  <a:cubicBezTo>
                    <a:pt x="27597" y="22097"/>
                    <a:pt x="27594" y="22057"/>
                    <a:pt x="27587" y="22018"/>
                  </a:cubicBezTo>
                  <a:cubicBezTo>
                    <a:pt x="27528" y="21591"/>
                    <a:pt x="27435" y="21167"/>
                    <a:pt x="27336" y="20744"/>
                  </a:cubicBezTo>
                  <a:lnTo>
                    <a:pt x="27336" y="20744"/>
                  </a:lnTo>
                  <a:cubicBezTo>
                    <a:pt x="27336" y="20744"/>
                    <a:pt x="27336" y="20744"/>
                    <a:pt x="27336" y="20744"/>
                  </a:cubicBezTo>
                  <a:cubicBezTo>
                    <a:pt x="27329" y="20717"/>
                    <a:pt x="27325" y="20692"/>
                    <a:pt x="27318" y="20665"/>
                  </a:cubicBezTo>
                  <a:cubicBezTo>
                    <a:pt x="27313" y="20643"/>
                    <a:pt x="27308" y="20621"/>
                    <a:pt x="27302" y="20599"/>
                  </a:cubicBezTo>
                  <a:cubicBezTo>
                    <a:pt x="27267" y="20453"/>
                    <a:pt x="27230" y="20308"/>
                    <a:pt x="27184" y="20166"/>
                  </a:cubicBezTo>
                  <a:cubicBezTo>
                    <a:pt x="27181" y="20130"/>
                    <a:pt x="27181" y="20093"/>
                    <a:pt x="27180" y="20057"/>
                  </a:cubicBezTo>
                  <a:cubicBezTo>
                    <a:pt x="27179" y="20027"/>
                    <a:pt x="27179" y="19998"/>
                    <a:pt x="27177" y="19968"/>
                  </a:cubicBezTo>
                  <a:cubicBezTo>
                    <a:pt x="27167" y="19660"/>
                    <a:pt x="27153" y="19354"/>
                    <a:pt x="27134" y="19047"/>
                  </a:cubicBezTo>
                  <a:cubicBezTo>
                    <a:pt x="27174" y="18896"/>
                    <a:pt x="27217" y="18747"/>
                    <a:pt x="27266" y="18600"/>
                  </a:cubicBezTo>
                  <a:cubicBezTo>
                    <a:pt x="27277" y="18565"/>
                    <a:pt x="27287" y="18532"/>
                    <a:pt x="27300" y="18499"/>
                  </a:cubicBezTo>
                  <a:cubicBezTo>
                    <a:pt x="27336" y="18392"/>
                    <a:pt x="27375" y="18284"/>
                    <a:pt x="27415" y="18178"/>
                  </a:cubicBezTo>
                  <a:cubicBezTo>
                    <a:pt x="27472" y="18200"/>
                    <a:pt x="27531" y="18221"/>
                    <a:pt x="27588" y="18243"/>
                  </a:cubicBezTo>
                  <a:cubicBezTo>
                    <a:pt x="27548" y="18217"/>
                    <a:pt x="27506" y="18194"/>
                    <a:pt x="27464" y="18171"/>
                  </a:cubicBezTo>
                  <a:lnTo>
                    <a:pt x="27464" y="18171"/>
                  </a:lnTo>
                  <a:cubicBezTo>
                    <a:pt x="27451" y="18163"/>
                    <a:pt x="27438" y="18156"/>
                    <a:pt x="27425" y="18149"/>
                  </a:cubicBezTo>
                  <a:lnTo>
                    <a:pt x="27425" y="18149"/>
                  </a:lnTo>
                  <a:cubicBezTo>
                    <a:pt x="27506" y="17937"/>
                    <a:pt x="27596" y="17726"/>
                    <a:pt x="27695" y="17520"/>
                  </a:cubicBezTo>
                  <a:close/>
                  <a:moveTo>
                    <a:pt x="31063" y="21984"/>
                  </a:moveTo>
                  <a:cubicBezTo>
                    <a:pt x="30852" y="22042"/>
                    <a:pt x="30646" y="22108"/>
                    <a:pt x="30443" y="22191"/>
                  </a:cubicBezTo>
                  <a:cubicBezTo>
                    <a:pt x="30089" y="22338"/>
                    <a:pt x="29754" y="22522"/>
                    <a:pt x="29422" y="22709"/>
                  </a:cubicBezTo>
                  <a:cubicBezTo>
                    <a:pt x="29410" y="22712"/>
                    <a:pt x="29400" y="22716"/>
                    <a:pt x="29387" y="22720"/>
                  </a:cubicBezTo>
                  <a:cubicBezTo>
                    <a:pt x="29694" y="22505"/>
                    <a:pt x="30001" y="22293"/>
                    <a:pt x="30310" y="22082"/>
                  </a:cubicBezTo>
                  <a:cubicBezTo>
                    <a:pt x="30562" y="22049"/>
                    <a:pt x="30813" y="22018"/>
                    <a:pt x="31063" y="21984"/>
                  </a:cubicBezTo>
                  <a:close/>
                  <a:moveTo>
                    <a:pt x="15192" y="21581"/>
                  </a:moveTo>
                  <a:cubicBezTo>
                    <a:pt x="15363" y="21673"/>
                    <a:pt x="15535" y="21763"/>
                    <a:pt x="15707" y="21855"/>
                  </a:cubicBezTo>
                  <a:cubicBezTo>
                    <a:pt x="15736" y="22039"/>
                    <a:pt x="15769" y="22221"/>
                    <a:pt x="15804" y="22405"/>
                  </a:cubicBezTo>
                  <a:cubicBezTo>
                    <a:pt x="15809" y="22431"/>
                    <a:pt x="15813" y="22456"/>
                    <a:pt x="15820" y="22484"/>
                  </a:cubicBezTo>
                  <a:cubicBezTo>
                    <a:pt x="15836" y="22570"/>
                    <a:pt x="15855" y="22653"/>
                    <a:pt x="15872" y="22737"/>
                  </a:cubicBezTo>
                  <a:cubicBezTo>
                    <a:pt x="15857" y="22707"/>
                    <a:pt x="15845" y="22674"/>
                    <a:pt x="15830" y="22644"/>
                  </a:cubicBezTo>
                  <a:cubicBezTo>
                    <a:pt x="15802" y="22584"/>
                    <a:pt x="15771" y="22522"/>
                    <a:pt x="15741" y="22464"/>
                  </a:cubicBezTo>
                  <a:cubicBezTo>
                    <a:pt x="15728" y="22431"/>
                    <a:pt x="15714" y="22405"/>
                    <a:pt x="15700" y="22378"/>
                  </a:cubicBezTo>
                  <a:cubicBezTo>
                    <a:pt x="15552" y="22094"/>
                    <a:pt x="15390" y="21826"/>
                    <a:pt x="15192" y="21581"/>
                  </a:cubicBezTo>
                  <a:close/>
                  <a:moveTo>
                    <a:pt x="26078" y="19526"/>
                  </a:moveTo>
                  <a:lnTo>
                    <a:pt x="26078" y="20036"/>
                  </a:lnTo>
                  <a:lnTo>
                    <a:pt x="26081" y="20036"/>
                  </a:lnTo>
                  <a:cubicBezTo>
                    <a:pt x="26081" y="20238"/>
                    <a:pt x="26081" y="20441"/>
                    <a:pt x="26078" y="20642"/>
                  </a:cubicBezTo>
                  <a:lnTo>
                    <a:pt x="26078" y="20744"/>
                  </a:lnTo>
                  <a:cubicBezTo>
                    <a:pt x="26076" y="21036"/>
                    <a:pt x="26075" y="21324"/>
                    <a:pt x="26071" y="21614"/>
                  </a:cubicBezTo>
                  <a:lnTo>
                    <a:pt x="26066" y="21932"/>
                  </a:lnTo>
                  <a:cubicBezTo>
                    <a:pt x="26066" y="21968"/>
                    <a:pt x="26064" y="22004"/>
                    <a:pt x="26064" y="22039"/>
                  </a:cubicBezTo>
                  <a:cubicBezTo>
                    <a:pt x="26059" y="22284"/>
                    <a:pt x="26053" y="22530"/>
                    <a:pt x="26046" y="22775"/>
                  </a:cubicBezTo>
                  <a:cubicBezTo>
                    <a:pt x="26006" y="22766"/>
                    <a:pt x="25967" y="22756"/>
                    <a:pt x="25927" y="22745"/>
                  </a:cubicBezTo>
                  <a:cubicBezTo>
                    <a:pt x="25880" y="22515"/>
                    <a:pt x="25827" y="22286"/>
                    <a:pt x="25775" y="22058"/>
                  </a:cubicBezTo>
                  <a:cubicBezTo>
                    <a:pt x="25775" y="22042"/>
                    <a:pt x="25774" y="22027"/>
                    <a:pt x="25774" y="22011"/>
                  </a:cubicBezTo>
                  <a:cubicBezTo>
                    <a:pt x="25774" y="22011"/>
                    <a:pt x="25774" y="22010"/>
                    <a:pt x="25774" y="22010"/>
                  </a:cubicBezTo>
                  <a:lnTo>
                    <a:pt x="25774" y="22010"/>
                  </a:lnTo>
                  <a:cubicBezTo>
                    <a:pt x="25776" y="22010"/>
                    <a:pt x="25778" y="22011"/>
                    <a:pt x="25780" y="22011"/>
                  </a:cubicBezTo>
                  <a:cubicBezTo>
                    <a:pt x="25777" y="21975"/>
                    <a:pt x="25775" y="21942"/>
                    <a:pt x="25774" y="21906"/>
                  </a:cubicBezTo>
                  <a:cubicBezTo>
                    <a:pt x="25772" y="21871"/>
                    <a:pt x="25770" y="21836"/>
                    <a:pt x="25768" y="21801"/>
                  </a:cubicBezTo>
                  <a:lnTo>
                    <a:pt x="25768" y="21801"/>
                  </a:lnTo>
                  <a:cubicBezTo>
                    <a:pt x="25753" y="21495"/>
                    <a:pt x="25730" y="21188"/>
                    <a:pt x="25705" y="20883"/>
                  </a:cubicBezTo>
                  <a:cubicBezTo>
                    <a:pt x="25713" y="20878"/>
                    <a:pt x="25722" y="20874"/>
                    <a:pt x="25730" y="20870"/>
                  </a:cubicBezTo>
                  <a:lnTo>
                    <a:pt x="25730" y="20870"/>
                  </a:lnTo>
                  <a:cubicBezTo>
                    <a:pt x="25757" y="20859"/>
                    <a:pt x="25783" y="20848"/>
                    <a:pt x="25810" y="20837"/>
                  </a:cubicBezTo>
                  <a:lnTo>
                    <a:pt x="25810" y="20837"/>
                  </a:lnTo>
                  <a:cubicBezTo>
                    <a:pt x="25808" y="20837"/>
                    <a:pt x="25807" y="20837"/>
                    <a:pt x="25805" y="20837"/>
                  </a:cubicBezTo>
                  <a:lnTo>
                    <a:pt x="25805" y="20837"/>
                  </a:lnTo>
                  <a:cubicBezTo>
                    <a:pt x="25807" y="20837"/>
                    <a:pt x="25808" y="20836"/>
                    <a:pt x="25810" y="20836"/>
                  </a:cubicBezTo>
                  <a:lnTo>
                    <a:pt x="25810" y="20836"/>
                  </a:lnTo>
                  <a:cubicBezTo>
                    <a:pt x="25810" y="20836"/>
                    <a:pt x="25810" y="20836"/>
                    <a:pt x="25810" y="20835"/>
                  </a:cubicBezTo>
                  <a:lnTo>
                    <a:pt x="25810" y="20835"/>
                  </a:lnTo>
                  <a:cubicBezTo>
                    <a:pt x="25773" y="20838"/>
                    <a:pt x="25734" y="20843"/>
                    <a:pt x="25698" y="20847"/>
                  </a:cubicBezTo>
                  <a:cubicBezTo>
                    <a:pt x="25697" y="20823"/>
                    <a:pt x="25694" y="20797"/>
                    <a:pt x="25691" y="20771"/>
                  </a:cubicBezTo>
                  <a:cubicBezTo>
                    <a:pt x="25691" y="20771"/>
                    <a:pt x="25691" y="20771"/>
                    <a:pt x="25691" y="20771"/>
                  </a:cubicBezTo>
                  <a:lnTo>
                    <a:pt x="25691" y="20771"/>
                  </a:lnTo>
                  <a:cubicBezTo>
                    <a:pt x="25688" y="20739"/>
                    <a:pt x="25687" y="20707"/>
                    <a:pt x="25684" y="20675"/>
                  </a:cubicBezTo>
                  <a:cubicBezTo>
                    <a:pt x="25679" y="20615"/>
                    <a:pt x="25675" y="20553"/>
                    <a:pt x="25668" y="20494"/>
                  </a:cubicBezTo>
                  <a:cubicBezTo>
                    <a:pt x="25725" y="20338"/>
                    <a:pt x="25787" y="20185"/>
                    <a:pt x="25851" y="20029"/>
                  </a:cubicBezTo>
                  <a:cubicBezTo>
                    <a:pt x="25863" y="19998"/>
                    <a:pt x="25876" y="19967"/>
                    <a:pt x="25890" y="19937"/>
                  </a:cubicBezTo>
                  <a:cubicBezTo>
                    <a:pt x="25949" y="19799"/>
                    <a:pt x="26012" y="19662"/>
                    <a:pt x="26078" y="19526"/>
                  </a:cubicBezTo>
                  <a:close/>
                  <a:moveTo>
                    <a:pt x="11519" y="21079"/>
                  </a:moveTo>
                  <a:cubicBezTo>
                    <a:pt x="11525" y="21088"/>
                    <a:pt x="11532" y="21098"/>
                    <a:pt x="11541" y="21108"/>
                  </a:cubicBezTo>
                  <a:cubicBezTo>
                    <a:pt x="11978" y="21684"/>
                    <a:pt x="12429" y="22244"/>
                    <a:pt x="12902" y="22789"/>
                  </a:cubicBezTo>
                  <a:lnTo>
                    <a:pt x="12902" y="22792"/>
                  </a:lnTo>
                  <a:cubicBezTo>
                    <a:pt x="12916" y="22808"/>
                    <a:pt x="12928" y="22823"/>
                    <a:pt x="12942" y="22839"/>
                  </a:cubicBezTo>
                  <a:cubicBezTo>
                    <a:pt x="12898" y="22843"/>
                    <a:pt x="12853" y="22846"/>
                    <a:pt x="12809" y="22848"/>
                  </a:cubicBezTo>
                  <a:lnTo>
                    <a:pt x="12806" y="22848"/>
                  </a:lnTo>
                  <a:cubicBezTo>
                    <a:pt x="12654" y="22864"/>
                    <a:pt x="12504" y="22881"/>
                    <a:pt x="12352" y="22902"/>
                  </a:cubicBezTo>
                  <a:cubicBezTo>
                    <a:pt x="12309" y="22802"/>
                    <a:pt x="12264" y="22702"/>
                    <a:pt x="12217" y="22603"/>
                  </a:cubicBezTo>
                  <a:cubicBezTo>
                    <a:pt x="12203" y="22563"/>
                    <a:pt x="12185" y="22522"/>
                    <a:pt x="12167" y="22485"/>
                  </a:cubicBezTo>
                  <a:cubicBezTo>
                    <a:pt x="11959" y="22021"/>
                    <a:pt x="11744" y="21562"/>
                    <a:pt x="11529" y="21102"/>
                  </a:cubicBezTo>
                  <a:cubicBezTo>
                    <a:pt x="11525" y="21095"/>
                    <a:pt x="11522" y="21086"/>
                    <a:pt x="11519" y="21079"/>
                  </a:cubicBezTo>
                  <a:close/>
                  <a:moveTo>
                    <a:pt x="29389" y="18495"/>
                  </a:moveTo>
                  <a:cubicBezTo>
                    <a:pt x="29390" y="18502"/>
                    <a:pt x="29390" y="18509"/>
                    <a:pt x="29390" y="18516"/>
                  </a:cubicBezTo>
                  <a:lnTo>
                    <a:pt x="29390" y="18516"/>
                  </a:lnTo>
                  <a:cubicBezTo>
                    <a:pt x="29390" y="18523"/>
                    <a:pt x="29390" y="18531"/>
                    <a:pt x="29389" y="18538"/>
                  </a:cubicBezTo>
                  <a:cubicBezTo>
                    <a:pt x="29389" y="18539"/>
                    <a:pt x="29389" y="18539"/>
                    <a:pt x="29389" y="18540"/>
                  </a:cubicBezTo>
                  <a:lnTo>
                    <a:pt x="29389" y="18540"/>
                  </a:lnTo>
                  <a:cubicBezTo>
                    <a:pt x="29389" y="18540"/>
                    <a:pt x="29389" y="18541"/>
                    <a:pt x="29389" y="18541"/>
                  </a:cubicBezTo>
                  <a:cubicBezTo>
                    <a:pt x="29391" y="18579"/>
                    <a:pt x="29392" y="18618"/>
                    <a:pt x="29392" y="18657"/>
                  </a:cubicBezTo>
                  <a:lnTo>
                    <a:pt x="29392" y="18657"/>
                  </a:lnTo>
                  <a:cubicBezTo>
                    <a:pt x="29392" y="18670"/>
                    <a:pt x="29392" y="18684"/>
                    <a:pt x="29391" y="18697"/>
                  </a:cubicBezTo>
                  <a:lnTo>
                    <a:pt x="29392" y="18697"/>
                  </a:lnTo>
                  <a:cubicBezTo>
                    <a:pt x="29392" y="18699"/>
                    <a:pt x="29392" y="18700"/>
                    <a:pt x="29391" y="18701"/>
                  </a:cubicBezTo>
                  <a:cubicBezTo>
                    <a:pt x="29399" y="19111"/>
                    <a:pt x="29393" y="19523"/>
                    <a:pt x="29369" y="19928"/>
                  </a:cubicBezTo>
                  <a:cubicBezTo>
                    <a:pt x="29370" y="19928"/>
                    <a:pt x="29372" y="19928"/>
                    <a:pt x="29373" y="19928"/>
                  </a:cubicBezTo>
                  <a:lnTo>
                    <a:pt x="29373" y="19928"/>
                  </a:lnTo>
                  <a:cubicBezTo>
                    <a:pt x="29373" y="19930"/>
                    <a:pt x="29373" y="19931"/>
                    <a:pt x="29373" y="19933"/>
                  </a:cubicBezTo>
                  <a:lnTo>
                    <a:pt x="29367" y="20019"/>
                  </a:lnTo>
                  <a:cubicBezTo>
                    <a:pt x="29354" y="20229"/>
                    <a:pt x="29336" y="20441"/>
                    <a:pt x="29311" y="20651"/>
                  </a:cubicBezTo>
                  <a:cubicBezTo>
                    <a:pt x="29310" y="20674"/>
                    <a:pt x="29307" y="20696"/>
                    <a:pt x="29304" y="20718"/>
                  </a:cubicBezTo>
                  <a:cubicBezTo>
                    <a:pt x="29252" y="21152"/>
                    <a:pt x="29175" y="21581"/>
                    <a:pt x="29068" y="21999"/>
                  </a:cubicBezTo>
                  <a:cubicBezTo>
                    <a:pt x="29059" y="22037"/>
                    <a:pt x="29046" y="22077"/>
                    <a:pt x="29036" y="22114"/>
                  </a:cubicBezTo>
                  <a:cubicBezTo>
                    <a:pt x="28964" y="22389"/>
                    <a:pt x="28873" y="22664"/>
                    <a:pt x="28765" y="22931"/>
                  </a:cubicBezTo>
                  <a:cubicBezTo>
                    <a:pt x="28758" y="22937"/>
                    <a:pt x="28751" y="22939"/>
                    <a:pt x="28744" y="22945"/>
                  </a:cubicBezTo>
                  <a:cubicBezTo>
                    <a:pt x="28771" y="22766"/>
                    <a:pt x="28790" y="22587"/>
                    <a:pt x="28794" y="22406"/>
                  </a:cubicBezTo>
                  <a:cubicBezTo>
                    <a:pt x="28808" y="22313"/>
                    <a:pt x="28822" y="22219"/>
                    <a:pt x="28837" y="22125"/>
                  </a:cubicBezTo>
                  <a:cubicBezTo>
                    <a:pt x="28844" y="22087"/>
                    <a:pt x="28850" y="22047"/>
                    <a:pt x="28855" y="22008"/>
                  </a:cubicBezTo>
                  <a:cubicBezTo>
                    <a:pt x="28920" y="21585"/>
                    <a:pt x="28986" y="21159"/>
                    <a:pt x="29049" y="20737"/>
                  </a:cubicBezTo>
                  <a:cubicBezTo>
                    <a:pt x="29053" y="20715"/>
                    <a:pt x="29056" y="20694"/>
                    <a:pt x="29058" y="20672"/>
                  </a:cubicBezTo>
                  <a:cubicBezTo>
                    <a:pt x="29092" y="20459"/>
                    <a:pt x="29123" y="20244"/>
                    <a:pt x="29156" y="20030"/>
                  </a:cubicBezTo>
                  <a:cubicBezTo>
                    <a:pt x="29161" y="20001"/>
                    <a:pt x="29165" y="19973"/>
                    <a:pt x="29168" y="19944"/>
                  </a:cubicBezTo>
                  <a:cubicBezTo>
                    <a:pt x="29232" y="19533"/>
                    <a:pt x="29294" y="19123"/>
                    <a:pt x="29359" y="18709"/>
                  </a:cubicBezTo>
                  <a:cubicBezTo>
                    <a:pt x="29366" y="18654"/>
                    <a:pt x="29374" y="18601"/>
                    <a:pt x="29381" y="18547"/>
                  </a:cubicBezTo>
                  <a:cubicBezTo>
                    <a:pt x="29384" y="18531"/>
                    <a:pt x="29387" y="18513"/>
                    <a:pt x="29389" y="18495"/>
                  </a:cubicBezTo>
                  <a:close/>
                  <a:moveTo>
                    <a:pt x="17936" y="22487"/>
                  </a:moveTo>
                  <a:lnTo>
                    <a:pt x="17936" y="22487"/>
                  </a:lnTo>
                  <a:cubicBezTo>
                    <a:pt x="18593" y="22514"/>
                    <a:pt x="19253" y="22538"/>
                    <a:pt x="19909" y="22565"/>
                  </a:cubicBezTo>
                  <a:cubicBezTo>
                    <a:pt x="19602" y="22694"/>
                    <a:pt x="19291" y="22823"/>
                    <a:pt x="18983" y="22954"/>
                  </a:cubicBezTo>
                  <a:lnTo>
                    <a:pt x="18980" y="22954"/>
                  </a:lnTo>
                  <a:cubicBezTo>
                    <a:pt x="18978" y="22955"/>
                    <a:pt x="18976" y="22958"/>
                    <a:pt x="18973" y="22960"/>
                  </a:cubicBezTo>
                  <a:cubicBezTo>
                    <a:pt x="18968" y="22958"/>
                    <a:pt x="18966" y="22957"/>
                    <a:pt x="18960" y="22954"/>
                  </a:cubicBezTo>
                  <a:lnTo>
                    <a:pt x="18959" y="22952"/>
                  </a:lnTo>
                  <a:cubicBezTo>
                    <a:pt x="18616" y="22799"/>
                    <a:pt x="18275" y="22643"/>
                    <a:pt x="17936" y="22487"/>
                  </a:cubicBezTo>
                  <a:close/>
                  <a:moveTo>
                    <a:pt x="11171" y="22191"/>
                  </a:moveTo>
                  <a:cubicBezTo>
                    <a:pt x="11344" y="22465"/>
                    <a:pt x="11519" y="22737"/>
                    <a:pt x="11692" y="23011"/>
                  </a:cubicBezTo>
                  <a:cubicBezTo>
                    <a:pt x="11634" y="23023"/>
                    <a:pt x="11576" y="23033"/>
                    <a:pt x="11516" y="23043"/>
                  </a:cubicBezTo>
                  <a:cubicBezTo>
                    <a:pt x="11466" y="23051"/>
                    <a:pt x="11414" y="23060"/>
                    <a:pt x="11366" y="23067"/>
                  </a:cubicBezTo>
                  <a:cubicBezTo>
                    <a:pt x="11280" y="22782"/>
                    <a:pt x="11184" y="22501"/>
                    <a:pt x="11078" y="22223"/>
                  </a:cubicBezTo>
                  <a:cubicBezTo>
                    <a:pt x="11108" y="22214"/>
                    <a:pt x="11141" y="22201"/>
                    <a:pt x="11171" y="22191"/>
                  </a:cubicBezTo>
                  <a:close/>
                  <a:moveTo>
                    <a:pt x="25940" y="22809"/>
                  </a:moveTo>
                  <a:lnTo>
                    <a:pt x="25940" y="22809"/>
                  </a:lnTo>
                  <a:cubicBezTo>
                    <a:pt x="25976" y="22810"/>
                    <a:pt x="26010" y="22813"/>
                    <a:pt x="26043" y="22815"/>
                  </a:cubicBezTo>
                  <a:cubicBezTo>
                    <a:pt x="26042" y="22868"/>
                    <a:pt x="26042" y="22924"/>
                    <a:pt x="26041" y="22980"/>
                  </a:cubicBezTo>
                  <a:cubicBezTo>
                    <a:pt x="26041" y="23011"/>
                    <a:pt x="26041" y="23044"/>
                    <a:pt x="26039" y="23074"/>
                  </a:cubicBezTo>
                  <a:cubicBezTo>
                    <a:pt x="26039" y="23103"/>
                    <a:pt x="26036" y="23130"/>
                    <a:pt x="26036" y="23159"/>
                  </a:cubicBezTo>
                  <a:lnTo>
                    <a:pt x="26006" y="23159"/>
                  </a:lnTo>
                  <a:cubicBezTo>
                    <a:pt x="25999" y="23126"/>
                    <a:pt x="25996" y="23096"/>
                    <a:pt x="25989" y="23066"/>
                  </a:cubicBezTo>
                  <a:cubicBezTo>
                    <a:pt x="25983" y="23030"/>
                    <a:pt x="25980" y="22998"/>
                    <a:pt x="25970" y="22965"/>
                  </a:cubicBezTo>
                  <a:cubicBezTo>
                    <a:pt x="25962" y="22914"/>
                    <a:pt x="25952" y="22861"/>
                    <a:pt x="25940" y="22809"/>
                  </a:cubicBezTo>
                  <a:close/>
                  <a:moveTo>
                    <a:pt x="24435" y="22747"/>
                  </a:moveTo>
                  <a:lnTo>
                    <a:pt x="24543" y="22753"/>
                  </a:lnTo>
                  <a:lnTo>
                    <a:pt x="24543" y="22845"/>
                  </a:lnTo>
                  <a:cubicBezTo>
                    <a:pt x="24544" y="22951"/>
                    <a:pt x="24547" y="23054"/>
                    <a:pt x="24547" y="23160"/>
                  </a:cubicBezTo>
                  <a:cubicBezTo>
                    <a:pt x="24521" y="23053"/>
                    <a:pt x="24494" y="22945"/>
                    <a:pt x="24464" y="22838"/>
                  </a:cubicBezTo>
                  <a:cubicBezTo>
                    <a:pt x="24457" y="22810"/>
                    <a:pt x="24447" y="22782"/>
                    <a:pt x="24440" y="22756"/>
                  </a:cubicBezTo>
                  <a:cubicBezTo>
                    <a:pt x="24437" y="22752"/>
                    <a:pt x="24437" y="22750"/>
                    <a:pt x="24435" y="22747"/>
                  </a:cubicBezTo>
                  <a:close/>
                  <a:moveTo>
                    <a:pt x="25181" y="22779"/>
                  </a:moveTo>
                  <a:lnTo>
                    <a:pt x="25181" y="22779"/>
                  </a:lnTo>
                  <a:cubicBezTo>
                    <a:pt x="25211" y="22780"/>
                    <a:pt x="25239" y="22780"/>
                    <a:pt x="25271" y="22782"/>
                  </a:cubicBezTo>
                  <a:cubicBezTo>
                    <a:pt x="25275" y="22803"/>
                    <a:pt x="25278" y="22828"/>
                    <a:pt x="25282" y="22848"/>
                  </a:cubicBezTo>
                  <a:cubicBezTo>
                    <a:pt x="25290" y="22881"/>
                    <a:pt x="25295" y="22911"/>
                    <a:pt x="25302" y="22941"/>
                  </a:cubicBezTo>
                  <a:cubicBezTo>
                    <a:pt x="25318" y="23015"/>
                    <a:pt x="25335" y="23087"/>
                    <a:pt x="25350" y="23159"/>
                  </a:cubicBezTo>
                  <a:cubicBezTo>
                    <a:pt x="25308" y="23159"/>
                    <a:pt x="25268" y="23162"/>
                    <a:pt x="25228" y="23164"/>
                  </a:cubicBezTo>
                  <a:cubicBezTo>
                    <a:pt x="25218" y="23083"/>
                    <a:pt x="25208" y="23003"/>
                    <a:pt x="25199" y="22924"/>
                  </a:cubicBezTo>
                  <a:cubicBezTo>
                    <a:pt x="25195" y="22894"/>
                    <a:pt x="25192" y="22865"/>
                    <a:pt x="25188" y="22835"/>
                  </a:cubicBezTo>
                  <a:cubicBezTo>
                    <a:pt x="25186" y="22815"/>
                    <a:pt x="25182" y="22799"/>
                    <a:pt x="25181" y="22779"/>
                  </a:cubicBezTo>
                  <a:close/>
                  <a:moveTo>
                    <a:pt x="24824" y="22886"/>
                  </a:moveTo>
                  <a:cubicBezTo>
                    <a:pt x="24834" y="22985"/>
                    <a:pt x="24844" y="23081"/>
                    <a:pt x="24852" y="23180"/>
                  </a:cubicBezTo>
                  <a:cubicBezTo>
                    <a:pt x="24844" y="23180"/>
                    <a:pt x="24835" y="23180"/>
                    <a:pt x="24822" y="23182"/>
                  </a:cubicBezTo>
                  <a:cubicBezTo>
                    <a:pt x="24822" y="23083"/>
                    <a:pt x="24824" y="22985"/>
                    <a:pt x="24824" y="22886"/>
                  </a:cubicBezTo>
                  <a:close/>
                  <a:moveTo>
                    <a:pt x="23560" y="22714"/>
                  </a:moveTo>
                  <a:lnTo>
                    <a:pt x="23560" y="22714"/>
                  </a:lnTo>
                  <a:cubicBezTo>
                    <a:pt x="23626" y="22716"/>
                    <a:pt x="23694" y="22720"/>
                    <a:pt x="23760" y="22722"/>
                  </a:cubicBezTo>
                  <a:lnTo>
                    <a:pt x="23760" y="22729"/>
                  </a:lnTo>
                  <a:cubicBezTo>
                    <a:pt x="23763" y="22756"/>
                    <a:pt x="23767" y="22783"/>
                    <a:pt x="23769" y="22810"/>
                  </a:cubicBezTo>
                  <a:cubicBezTo>
                    <a:pt x="23782" y="22939"/>
                    <a:pt x="23795" y="23067"/>
                    <a:pt x="23806" y="23195"/>
                  </a:cubicBezTo>
                  <a:cubicBezTo>
                    <a:pt x="23747" y="23063"/>
                    <a:pt x="23679" y="22937"/>
                    <a:pt x="23611" y="22810"/>
                  </a:cubicBezTo>
                  <a:cubicBezTo>
                    <a:pt x="23597" y="22783"/>
                    <a:pt x="23581" y="22757"/>
                    <a:pt x="23567" y="22730"/>
                  </a:cubicBezTo>
                  <a:cubicBezTo>
                    <a:pt x="23564" y="22724"/>
                    <a:pt x="23561" y="22720"/>
                    <a:pt x="23560" y="22714"/>
                  </a:cubicBezTo>
                  <a:close/>
                  <a:moveTo>
                    <a:pt x="26443" y="18832"/>
                  </a:moveTo>
                  <a:cubicBezTo>
                    <a:pt x="26465" y="19209"/>
                    <a:pt x="26512" y="19583"/>
                    <a:pt x="26567" y="19957"/>
                  </a:cubicBezTo>
                  <a:cubicBezTo>
                    <a:pt x="26572" y="19987"/>
                    <a:pt x="26577" y="20019"/>
                    <a:pt x="26581" y="20049"/>
                  </a:cubicBezTo>
                  <a:cubicBezTo>
                    <a:pt x="26610" y="20242"/>
                    <a:pt x="26643" y="20436"/>
                    <a:pt x="26674" y="20629"/>
                  </a:cubicBezTo>
                  <a:cubicBezTo>
                    <a:pt x="26678" y="20646"/>
                    <a:pt x="26681" y="20665"/>
                    <a:pt x="26684" y="20682"/>
                  </a:cubicBezTo>
                  <a:cubicBezTo>
                    <a:pt x="26684" y="20694"/>
                    <a:pt x="26681" y="20704"/>
                    <a:pt x="26681" y="20717"/>
                  </a:cubicBezTo>
                  <a:cubicBezTo>
                    <a:pt x="26670" y="21055"/>
                    <a:pt x="26663" y="21396"/>
                    <a:pt x="26658" y="21733"/>
                  </a:cubicBezTo>
                  <a:cubicBezTo>
                    <a:pt x="26660" y="21720"/>
                    <a:pt x="26661" y="21707"/>
                    <a:pt x="26663" y="21694"/>
                  </a:cubicBezTo>
                  <a:lnTo>
                    <a:pt x="26663" y="21694"/>
                  </a:lnTo>
                  <a:cubicBezTo>
                    <a:pt x="26663" y="21708"/>
                    <a:pt x="26663" y="21722"/>
                    <a:pt x="26663" y="21736"/>
                  </a:cubicBezTo>
                  <a:cubicBezTo>
                    <a:pt x="26689" y="21513"/>
                    <a:pt x="26719" y="21289"/>
                    <a:pt x="26748" y="21065"/>
                  </a:cubicBezTo>
                  <a:lnTo>
                    <a:pt x="26748" y="21065"/>
                  </a:lnTo>
                  <a:cubicBezTo>
                    <a:pt x="26805" y="21376"/>
                    <a:pt x="26867" y="21686"/>
                    <a:pt x="26949" y="21989"/>
                  </a:cubicBezTo>
                  <a:cubicBezTo>
                    <a:pt x="26954" y="22011"/>
                    <a:pt x="26958" y="22032"/>
                    <a:pt x="26965" y="22054"/>
                  </a:cubicBezTo>
                  <a:cubicBezTo>
                    <a:pt x="26965" y="22071"/>
                    <a:pt x="26964" y="22090"/>
                    <a:pt x="26964" y="22105"/>
                  </a:cubicBezTo>
                  <a:cubicBezTo>
                    <a:pt x="26949" y="22444"/>
                    <a:pt x="26935" y="22783"/>
                    <a:pt x="26929" y="23123"/>
                  </a:cubicBezTo>
                  <a:cubicBezTo>
                    <a:pt x="26929" y="23153"/>
                    <a:pt x="26928" y="23183"/>
                    <a:pt x="26928" y="23213"/>
                  </a:cubicBezTo>
                  <a:cubicBezTo>
                    <a:pt x="26921" y="23212"/>
                    <a:pt x="26915" y="23212"/>
                    <a:pt x="26909" y="23212"/>
                  </a:cubicBezTo>
                  <a:cubicBezTo>
                    <a:pt x="26905" y="23210"/>
                    <a:pt x="26899" y="23210"/>
                    <a:pt x="26892" y="23210"/>
                  </a:cubicBezTo>
                  <a:lnTo>
                    <a:pt x="26890" y="23210"/>
                  </a:lnTo>
                  <a:cubicBezTo>
                    <a:pt x="26813" y="23203"/>
                    <a:pt x="26737" y="23195"/>
                    <a:pt x="26661" y="23189"/>
                  </a:cubicBezTo>
                  <a:cubicBezTo>
                    <a:pt x="26658" y="23183"/>
                    <a:pt x="26658" y="23182"/>
                    <a:pt x="26657" y="23176"/>
                  </a:cubicBezTo>
                  <a:cubicBezTo>
                    <a:pt x="26650" y="23144"/>
                    <a:pt x="26644" y="23114"/>
                    <a:pt x="26637" y="23083"/>
                  </a:cubicBezTo>
                  <a:cubicBezTo>
                    <a:pt x="26564" y="22746"/>
                    <a:pt x="26502" y="22409"/>
                    <a:pt x="26455" y="22071"/>
                  </a:cubicBezTo>
                  <a:cubicBezTo>
                    <a:pt x="26448" y="22035"/>
                    <a:pt x="26443" y="21996"/>
                    <a:pt x="26438" y="21958"/>
                  </a:cubicBezTo>
                  <a:cubicBezTo>
                    <a:pt x="26379" y="21549"/>
                    <a:pt x="26337" y="21139"/>
                    <a:pt x="26313" y="20729"/>
                  </a:cubicBezTo>
                  <a:cubicBezTo>
                    <a:pt x="26309" y="20695"/>
                    <a:pt x="26307" y="20664"/>
                    <a:pt x="26307" y="20631"/>
                  </a:cubicBezTo>
                  <a:cubicBezTo>
                    <a:pt x="26294" y="20436"/>
                    <a:pt x="26287" y="20238"/>
                    <a:pt x="26286" y="20043"/>
                  </a:cubicBezTo>
                  <a:cubicBezTo>
                    <a:pt x="26284" y="20034"/>
                    <a:pt x="26284" y="20023"/>
                    <a:pt x="26284" y="20014"/>
                  </a:cubicBezTo>
                  <a:cubicBezTo>
                    <a:pt x="26284" y="19993"/>
                    <a:pt x="26284" y="19971"/>
                    <a:pt x="26283" y="19950"/>
                  </a:cubicBezTo>
                  <a:cubicBezTo>
                    <a:pt x="26278" y="19683"/>
                    <a:pt x="26280" y="19412"/>
                    <a:pt x="26271" y="19141"/>
                  </a:cubicBezTo>
                  <a:cubicBezTo>
                    <a:pt x="26327" y="19037"/>
                    <a:pt x="26383" y="18934"/>
                    <a:pt x="26443" y="18832"/>
                  </a:cubicBezTo>
                  <a:close/>
                  <a:moveTo>
                    <a:pt x="10397" y="22428"/>
                  </a:moveTo>
                  <a:cubicBezTo>
                    <a:pt x="10506" y="22676"/>
                    <a:pt x="10619" y="22924"/>
                    <a:pt x="10731" y="23167"/>
                  </a:cubicBezTo>
                  <a:cubicBezTo>
                    <a:pt x="10711" y="23170"/>
                    <a:pt x="10691" y="23175"/>
                    <a:pt x="10671" y="23175"/>
                  </a:cubicBezTo>
                  <a:cubicBezTo>
                    <a:pt x="10630" y="23182"/>
                    <a:pt x="10589" y="23187"/>
                    <a:pt x="10547" y="23193"/>
                  </a:cubicBezTo>
                  <a:cubicBezTo>
                    <a:pt x="10480" y="23202"/>
                    <a:pt x="10411" y="23212"/>
                    <a:pt x="10344" y="23222"/>
                  </a:cubicBezTo>
                  <a:cubicBezTo>
                    <a:pt x="10322" y="23166"/>
                    <a:pt x="10301" y="23109"/>
                    <a:pt x="10279" y="23053"/>
                  </a:cubicBezTo>
                  <a:cubicBezTo>
                    <a:pt x="10266" y="23018"/>
                    <a:pt x="10253" y="22988"/>
                    <a:pt x="10241" y="22954"/>
                  </a:cubicBezTo>
                  <a:lnTo>
                    <a:pt x="10069" y="22508"/>
                  </a:lnTo>
                  <a:cubicBezTo>
                    <a:pt x="10179" y="22482"/>
                    <a:pt x="10288" y="22456"/>
                    <a:pt x="10397" y="22428"/>
                  </a:cubicBezTo>
                  <a:close/>
                  <a:moveTo>
                    <a:pt x="21504" y="22628"/>
                  </a:moveTo>
                  <a:lnTo>
                    <a:pt x="21499" y="22859"/>
                  </a:lnTo>
                  <a:cubicBezTo>
                    <a:pt x="21499" y="22886"/>
                    <a:pt x="21497" y="22915"/>
                    <a:pt x="21497" y="22942"/>
                  </a:cubicBezTo>
                  <a:cubicBezTo>
                    <a:pt x="21497" y="23066"/>
                    <a:pt x="21499" y="23189"/>
                    <a:pt x="21503" y="23312"/>
                  </a:cubicBezTo>
                  <a:cubicBezTo>
                    <a:pt x="20738" y="23212"/>
                    <a:pt x="19926" y="23101"/>
                    <a:pt x="19304" y="23030"/>
                  </a:cubicBezTo>
                  <a:cubicBezTo>
                    <a:pt x="19312" y="23030"/>
                    <a:pt x="19322" y="23030"/>
                    <a:pt x="19329" y="23027"/>
                  </a:cubicBezTo>
                  <a:lnTo>
                    <a:pt x="19336" y="23027"/>
                  </a:lnTo>
                  <a:cubicBezTo>
                    <a:pt x="19607" y="23020"/>
                    <a:pt x="19876" y="22997"/>
                    <a:pt x="20144" y="22960"/>
                  </a:cubicBezTo>
                  <a:cubicBezTo>
                    <a:pt x="20147" y="22958"/>
                    <a:pt x="20150" y="22958"/>
                    <a:pt x="20151" y="22958"/>
                  </a:cubicBezTo>
                  <a:lnTo>
                    <a:pt x="20157" y="22958"/>
                  </a:lnTo>
                  <a:cubicBezTo>
                    <a:pt x="20579" y="22896"/>
                    <a:pt x="20991" y="22800"/>
                    <a:pt x="21395" y="22664"/>
                  </a:cubicBezTo>
                  <a:cubicBezTo>
                    <a:pt x="21427" y="22653"/>
                    <a:pt x="21457" y="22640"/>
                    <a:pt x="21489" y="22628"/>
                  </a:cubicBezTo>
                  <a:close/>
                  <a:moveTo>
                    <a:pt x="10014" y="22520"/>
                  </a:moveTo>
                  <a:cubicBezTo>
                    <a:pt x="10076" y="22656"/>
                    <a:pt x="10135" y="22793"/>
                    <a:pt x="10196" y="22929"/>
                  </a:cubicBezTo>
                  <a:cubicBezTo>
                    <a:pt x="10212" y="22965"/>
                    <a:pt x="10229" y="22997"/>
                    <a:pt x="10243" y="23033"/>
                  </a:cubicBezTo>
                  <a:cubicBezTo>
                    <a:pt x="10272" y="23096"/>
                    <a:pt x="10301" y="23159"/>
                    <a:pt x="10327" y="23222"/>
                  </a:cubicBezTo>
                  <a:cubicBezTo>
                    <a:pt x="10037" y="23261"/>
                    <a:pt x="9746" y="23298"/>
                    <a:pt x="9457" y="23329"/>
                  </a:cubicBezTo>
                  <a:cubicBezTo>
                    <a:pt x="9394" y="23117"/>
                    <a:pt x="9329" y="22899"/>
                    <a:pt x="9263" y="22673"/>
                  </a:cubicBezTo>
                  <a:cubicBezTo>
                    <a:pt x="9336" y="22660"/>
                    <a:pt x="9408" y="22646"/>
                    <a:pt x="9482" y="22630"/>
                  </a:cubicBezTo>
                  <a:cubicBezTo>
                    <a:pt x="9521" y="22624"/>
                    <a:pt x="9558" y="22617"/>
                    <a:pt x="9594" y="22608"/>
                  </a:cubicBezTo>
                  <a:cubicBezTo>
                    <a:pt x="9733" y="22581"/>
                    <a:pt x="9874" y="22551"/>
                    <a:pt x="10014" y="22520"/>
                  </a:cubicBezTo>
                  <a:close/>
                  <a:moveTo>
                    <a:pt x="14962" y="21919"/>
                  </a:moveTo>
                  <a:cubicBezTo>
                    <a:pt x="15035" y="22027"/>
                    <a:pt x="15106" y="22133"/>
                    <a:pt x="15177" y="22237"/>
                  </a:cubicBezTo>
                  <a:cubicBezTo>
                    <a:pt x="15197" y="22269"/>
                    <a:pt x="15217" y="22297"/>
                    <a:pt x="15235" y="22326"/>
                  </a:cubicBezTo>
                  <a:cubicBezTo>
                    <a:pt x="15374" y="22531"/>
                    <a:pt x="15512" y="22735"/>
                    <a:pt x="15645" y="22931"/>
                  </a:cubicBezTo>
                  <a:cubicBezTo>
                    <a:pt x="15711" y="23076"/>
                    <a:pt x="15773" y="23223"/>
                    <a:pt x="15832" y="23369"/>
                  </a:cubicBezTo>
                  <a:cubicBezTo>
                    <a:pt x="15645" y="23150"/>
                    <a:pt x="15458" y="22931"/>
                    <a:pt x="15270" y="22707"/>
                  </a:cubicBezTo>
                  <a:cubicBezTo>
                    <a:pt x="15218" y="22567"/>
                    <a:pt x="15164" y="22428"/>
                    <a:pt x="15108" y="22290"/>
                  </a:cubicBezTo>
                  <a:cubicBezTo>
                    <a:pt x="15099" y="22263"/>
                    <a:pt x="15086" y="22237"/>
                    <a:pt x="15078" y="22211"/>
                  </a:cubicBezTo>
                  <a:lnTo>
                    <a:pt x="15078" y="22209"/>
                  </a:lnTo>
                  <a:cubicBezTo>
                    <a:pt x="15040" y="22113"/>
                    <a:pt x="15000" y="22015"/>
                    <a:pt x="14962" y="21919"/>
                  </a:cubicBezTo>
                  <a:close/>
                  <a:moveTo>
                    <a:pt x="21675" y="22637"/>
                  </a:moveTo>
                  <a:lnTo>
                    <a:pt x="21675" y="22637"/>
                  </a:lnTo>
                  <a:cubicBezTo>
                    <a:pt x="21721" y="22639"/>
                    <a:pt x="21768" y="22640"/>
                    <a:pt x="21815" y="22643"/>
                  </a:cubicBezTo>
                  <a:cubicBezTo>
                    <a:pt x="21828" y="22707"/>
                    <a:pt x="21841" y="22767"/>
                    <a:pt x="21856" y="22831"/>
                  </a:cubicBezTo>
                  <a:cubicBezTo>
                    <a:pt x="21861" y="22858"/>
                    <a:pt x="21864" y="22885"/>
                    <a:pt x="21871" y="22909"/>
                  </a:cubicBezTo>
                  <a:cubicBezTo>
                    <a:pt x="21904" y="23066"/>
                    <a:pt x="21936" y="23219"/>
                    <a:pt x="21972" y="23375"/>
                  </a:cubicBezTo>
                  <a:cubicBezTo>
                    <a:pt x="21907" y="23368"/>
                    <a:pt x="21844" y="23358"/>
                    <a:pt x="21778" y="23351"/>
                  </a:cubicBezTo>
                  <a:cubicBezTo>
                    <a:pt x="21757" y="23203"/>
                    <a:pt x="21735" y="23060"/>
                    <a:pt x="21714" y="22922"/>
                  </a:cubicBezTo>
                  <a:cubicBezTo>
                    <a:pt x="21711" y="22895"/>
                    <a:pt x="21706" y="22868"/>
                    <a:pt x="21704" y="22843"/>
                  </a:cubicBezTo>
                  <a:cubicBezTo>
                    <a:pt x="21695" y="22773"/>
                    <a:pt x="21684" y="22706"/>
                    <a:pt x="21675" y="22637"/>
                  </a:cubicBezTo>
                  <a:close/>
                  <a:moveTo>
                    <a:pt x="22694" y="22680"/>
                  </a:moveTo>
                  <a:lnTo>
                    <a:pt x="23001" y="22692"/>
                  </a:lnTo>
                  <a:cubicBezTo>
                    <a:pt x="23006" y="22710"/>
                    <a:pt x="23009" y="22727"/>
                    <a:pt x="23015" y="22746"/>
                  </a:cubicBezTo>
                  <a:cubicBezTo>
                    <a:pt x="23022" y="22773"/>
                    <a:pt x="23031" y="22800"/>
                    <a:pt x="23037" y="22828"/>
                  </a:cubicBezTo>
                  <a:cubicBezTo>
                    <a:pt x="23085" y="23001"/>
                    <a:pt x="23130" y="23176"/>
                    <a:pt x="23168" y="23354"/>
                  </a:cubicBezTo>
                  <a:cubicBezTo>
                    <a:pt x="23061" y="23368"/>
                    <a:pt x="22956" y="23384"/>
                    <a:pt x="22850" y="23401"/>
                  </a:cubicBezTo>
                  <a:cubicBezTo>
                    <a:pt x="22814" y="23216"/>
                    <a:pt x="22773" y="23030"/>
                    <a:pt x="22731" y="22845"/>
                  </a:cubicBezTo>
                  <a:cubicBezTo>
                    <a:pt x="22724" y="22818"/>
                    <a:pt x="22721" y="22792"/>
                    <a:pt x="22714" y="22765"/>
                  </a:cubicBezTo>
                  <a:cubicBezTo>
                    <a:pt x="22707" y="22736"/>
                    <a:pt x="22701" y="22709"/>
                    <a:pt x="22694" y="22680"/>
                  </a:cubicBezTo>
                  <a:close/>
                  <a:moveTo>
                    <a:pt x="8825" y="22747"/>
                  </a:moveTo>
                  <a:cubicBezTo>
                    <a:pt x="8928" y="22955"/>
                    <a:pt x="9035" y="23159"/>
                    <a:pt x="9148" y="23359"/>
                  </a:cubicBezTo>
                  <a:cubicBezTo>
                    <a:pt x="9047" y="23368"/>
                    <a:pt x="8946" y="23378"/>
                    <a:pt x="8843" y="23388"/>
                  </a:cubicBezTo>
                  <a:cubicBezTo>
                    <a:pt x="8793" y="23392"/>
                    <a:pt x="8743" y="23397"/>
                    <a:pt x="8693" y="23402"/>
                  </a:cubicBezTo>
                  <a:cubicBezTo>
                    <a:pt x="8681" y="23404"/>
                    <a:pt x="8670" y="23404"/>
                    <a:pt x="8657" y="23405"/>
                  </a:cubicBezTo>
                  <a:cubicBezTo>
                    <a:pt x="7976" y="23295"/>
                    <a:pt x="7292" y="23206"/>
                    <a:pt x="6604" y="23134"/>
                  </a:cubicBezTo>
                  <a:lnTo>
                    <a:pt x="6603" y="23134"/>
                  </a:lnTo>
                  <a:cubicBezTo>
                    <a:pt x="6570" y="23132"/>
                    <a:pt x="6540" y="23127"/>
                    <a:pt x="6508" y="23126"/>
                  </a:cubicBezTo>
                  <a:cubicBezTo>
                    <a:pt x="6352" y="23110"/>
                    <a:pt x="6192" y="23096"/>
                    <a:pt x="6034" y="23081"/>
                  </a:cubicBezTo>
                  <a:cubicBezTo>
                    <a:pt x="6147" y="23068"/>
                    <a:pt x="6263" y="23057"/>
                    <a:pt x="6382" y="23044"/>
                  </a:cubicBezTo>
                  <a:cubicBezTo>
                    <a:pt x="6404" y="23043"/>
                    <a:pt x="6424" y="23040"/>
                    <a:pt x="6445" y="23037"/>
                  </a:cubicBezTo>
                  <a:cubicBezTo>
                    <a:pt x="6914" y="22987"/>
                    <a:pt x="7384" y="22939"/>
                    <a:pt x="7851" y="22882"/>
                  </a:cubicBezTo>
                  <a:lnTo>
                    <a:pt x="7853" y="22882"/>
                  </a:lnTo>
                  <a:cubicBezTo>
                    <a:pt x="7902" y="22875"/>
                    <a:pt x="7946" y="22872"/>
                    <a:pt x="7993" y="22865"/>
                  </a:cubicBezTo>
                  <a:cubicBezTo>
                    <a:pt x="8273" y="22829"/>
                    <a:pt x="8548" y="22792"/>
                    <a:pt x="8825" y="22747"/>
                  </a:cubicBezTo>
                  <a:close/>
                  <a:moveTo>
                    <a:pt x="21841" y="22646"/>
                  </a:moveTo>
                  <a:cubicBezTo>
                    <a:pt x="22003" y="22653"/>
                    <a:pt x="22164" y="22659"/>
                    <a:pt x="22323" y="22666"/>
                  </a:cubicBezTo>
                  <a:cubicBezTo>
                    <a:pt x="22330" y="22707"/>
                    <a:pt x="22337" y="22750"/>
                    <a:pt x="22344" y="22790"/>
                  </a:cubicBezTo>
                  <a:cubicBezTo>
                    <a:pt x="22349" y="22815"/>
                    <a:pt x="22354" y="22843"/>
                    <a:pt x="22359" y="22871"/>
                  </a:cubicBezTo>
                  <a:cubicBezTo>
                    <a:pt x="22390" y="23054"/>
                    <a:pt x="22422" y="23245"/>
                    <a:pt x="22453" y="23437"/>
                  </a:cubicBezTo>
                  <a:cubicBezTo>
                    <a:pt x="22389" y="23428"/>
                    <a:pt x="22320" y="23418"/>
                    <a:pt x="22251" y="23411"/>
                  </a:cubicBezTo>
                  <a:cubicBezTo>
                    <a:pt x="22149" y="23246"/>
                    <a:pt x="22053" y="23076"/>
                    <a:pt x="21964" y="22904"/>
                  </a:cubicBezTo>
                  <a:cubicBezTo>
                    <a:pt x="21950" y="22879"/>
                    <a:pt x="21939" y="22852"/>
                    <a:pt x="21924" y="22825"/>
                  </a:cubicBezTo>
                  <a:cubicBezTo>
                    <a:pt x="21896" y="22766"/>
                    <a:pt x="21868" y="22704"/>
                    <a:pt x="21841" y="22646"/>
                  </a:cubicBezTo>
                  <a:close/>
                  <a:moveTo>
                    <a:pt x="27911" y="17364"/>
                  </a:moveTo>
                  <a:lnTo>
                    <a:pt x="27911" y="17364"/>
                  </a:lnTo>
                  <a:cubicBezTo>
                    <a:pt x="28020" y="17753"/>
                    <a:pt x="28100" y="18154"/>
                    <a:pt x="28167" y="18554"/>
                  </a:cubicBezTo>
                  <a:cubicBezTo>
                    <a:pt x="28175" y="18591"/>
                    <a:pt x="28182" y="18633"/>
                    <a:pt x="28189" y="18670"/>
                  </a:cubicBezTo>
                  <a:cubicBezTo>
                    <a:pt x="28189" y="18670"/>
                    <a:pt x="28190" y="18670"/>
                    <a:pt x="28190" y="18670"/>
                  </a:cubicBezTo>
                  <a:lnTo>
                    <a:pt x="28190" y="18670"/>
                  </a:lnTo>
                  <a:cubicBezTo>
                    <a:pt x="28198" y="18723"/>
                    <a:pt x="28208" y="18776"/>
                    <a:pt x="28215" y="18828"/>
                  </a:cubicBezTo>
                  <a:cubicBezTo>
                    <a:pt x="28186" y="19206"/>
                    <a:pt x="28178" y="19584"/>
                    <a:pt x="28182" y="19964"/>
                  </a:cubicBezTo>
                  <a:cubicBezTo>
                    <a:pt x="28184" y="19964"/>
                    <a:pt x="28187" y="19964"/>
                    <a:pt x="28189" y="19964"/>
                  </a:cubicBezTo>
                  <a:lnTo>
                    <a:pt x="28189" y="19964"/>
                  </a:lnTo>
                  <a:cubicBezTo>
                    <a:pt x="28189" y="19965"/>
                    <a:pt x="28189" y="19965"/>
                    <a:pt x="28189" y="19966"/>
                  </a:cubicBezTo>
                  <a:cubicBezTo>
                    <a:pt x="28189" y="19997"/>
                    <a:pt x="28189" y="20026"/>
                    <a:pt x="28190" y="20054"/>
                  </a:cubicBezTo>
                  <a:cubicBezTo>
                    <a:pt x="28195" y="20269"/>
                    <a:pt x="28202" y="20486"/>
                    <a:pt x="28213" y="20701"/>
                  </a:cubicBezTo>
                  <a:cubicBezTo>
                    <a:pt x="28213" y="20721"/>
                    <a:pt x="28216" y="20737"/>
                    <a:pt x="28218" y="20757"/>
                  </a:cubicBezTo>
                  <a:cubicBezTo>
                    <a:pt x="28242" y="21168"/>
                    <a:pt x="28282" y="21581"/>
                    <a:pt x="28335" y="21992"/>
                  </a:cubicBezTo>
                  <a:cubicBezTo>
                    <a:pt x="28338" y="21999"/>
                    <a:pt x="28338" y="22011"/>
                    <a:pt x="28339" y="22018"/>
                  </a:cubicBezTo>
                  <a:cubicBezTo>
                    <a:pt x="28345" y="22057"/>
                    <a:pt x="28348" y="22097"/>
                    <a:pt x="28354" y="22137"/>
                  </a:cubicBezTo>
                  <a:cubicBezTo>
                    <a:pt x="28355" y="22140"/>
                    <a:pt x="28355" y="22143"/>
                    <a:pt x="28355" y="22144"/>
                  </a:cubicBezTo>
                  <a:cubicBezTo>
                    <a:pt x="28262" y="22492"/>
                    <a:pt x="28167" y="22838"/>
                    <a:pt x="28067" y="23182"/>
                  </a:cubicBezTo>
                  <a:cubicBezTo>
                    <a:pt x="28060" y="23209"/>
                    <a:pt x="28053" y="23236"/>
                    <a:pt x="28044" y="23262"/>
                  </a:cubicBezTo>
                  <a:cubicBezTo>
                    <a:pt x="28018" y="23348"/>
                    <a:pt x="27994" y="23431"/>
                    <a:pt x="27968" y="23516"/>
                  </a:cubicBezTo>
                  <a:cubicBezTo>
                    <a:pt x="27961" y="23520"/>
                    <a:pt x="27955" y="23524"/>
                    <a:pt x="27948" y="23530"/>
                  </a:cubicBezTo>
                  <a:cubicBezTo>
                    <a:pt x="27955" y="23441"/>
                    <a:pt x="27961" y="23352"/>
                    <a:pt x="27967" y="23265"/>
                  </a:cubicBezTo>
                  <a:cubicBezTo>
                    <a:pt x="27970" y="23239"/>
                    <a:pt x="27971" y="23213"/>
                    <a:pt x="27971" y="23187"/>
                  </a:cubicBezTo>
                  <a:lnTo>
                    <a:pt x="27971" y="23187"/>
                  </a:lnTo>
                  <a:cubicBezTo>
                    <a:pt x="27972" y="23187"/>
                    <a:pt x="27973" y="23187"/>
                    <a:pt x="27974" y="23187"/>
                  </a:cubicBezTo>
                  <a:cubicBezTo>
                    <a:pt x="27996" y="22839"/>
                    <a:pt x="28006" y="22494"/>
                    <a:pt x="28010" y="22144"/>
                  </a:cubicBezTo>
                  <a:cubicBezTo>
                    <a:pt x="28010" y="22105"/>
                    <a:pt x="28011" y="22065"/>
                    <a:pt x="28010" y="22025"/>
                  </a:cubicBezTo>
                  <a:cubicBezTo>
                    <a:pt x="28010" y="21856"/>
                    <a:pt x="28010" y="21688"/>
                    <a:pt x="28008" y="21521"/>
                  </a:cubicBezTo>
                  <a:lnTo>
                    <a:pt x="28008" y="21521"/>
                  </a:lnTo>
                  <a:cubicBezTo>
                    <a:pt x="28005" y="21267"/>
                    <a:pt x="27999" y="21013"/>
                    <a:pt x="27991" y="20759"/>
                  </a:cubicBezTo>
                  <a:lnTo>
                    <a:pt x="27991" y="20759"/>
                  </a:lnTo>
                  <a:cubicBezTo>
                    <a:pt x="27991" y="20758"/>
                    <a:pt x="27991" y="20758"/>
                    <a:pt x="27991" y="20757"/>
                  </a:cubicBezTo>
                  <a:cubicBezTo>
                    <a:pt x="27991" y="20737"/>
                    <a:pt x="27990" y="20717"/>
                    <a:pt x="27990" y="20696"/>
                  </a:cubicBezTo>
                  <a:cubicBezTo>
                    <a:pt x="27983" y="20484"/>
                    <a:pt x="27975" y="20269"/>
                    <a:pt x="27968" y="20056"/>
                  </a:cubicBezTo>
                  <a:cubicBezTo>
                    <a:pt x="27968" y="20027"/>
                    <a:pt x="27967" y="19998"/>
                    <a:pt x="27965" y="19970"/>
                  </a:cubicBezTo>
                  <a:lnTo>
                    <a:pt x="27964" y="19970"/>
                  </a:lnTo>
                  <a:lnTo>
                    <a:pt x="27954" y="19669"/>
                  </a:lnTo>
                  <a:cubicBezTo>
                    <a:pt x="27940" y="19328"/>
                    <a:pt x="27925" y="18988"/>
                    <a:pt x="27904" y="18646"/>
                  </a:cubicBezTo>
                  <a:cubicBezTo>
                    <a:pt x="27899" y="18610"/>
                    <a:pt x="27898" y="18574"/>
                    <a:pt x="27897" y="18538"/>
                  </a:cubicBezTo>
                  <a:cubicBezTo>
                    <a:pt x="27882" y="18332"/>
                    <a:pt x="27864" y="18127"/>
                    <a:pt x="27841" y="17920"/>
                  </a:cubicBezTo>
                  <a:cubicBezTo>
                    <a:pt x="27863" y="17734"/>
                    <a:pt x="27884" y="17548"/>
                    <a:pt x="27911" y="17364"/>
                  </a:cubicBezTo>
                  <a:close/>
                  <a:moveTo>
                    <a:pt x="18740" y="23326"/>
                  </a:moveTo>
                  <a:lnTo>
                    <a:pt x="18740" y="23326"/>
                  </a:lnTo>
                  <a:cubicBezTo>
                    <a:pt x="18771" y="23341"/>
                    <a:pt x="18801" y="23355"/>
                    <a:pt x="18833" y="23368"/>
                  </a:cubicBezTo>
                  <a:cubicBezTo>
                    <a:pt x="18861" y="23441"/>
                    <a:pt x="18893" y="23516"/>
                    <a:pt x="18923" y="23587"/>
                  </a:cubicBezTo>
                  <a:cubicBezTo>
                    <a:pt x="18876" y="23539"/>
                    <a:pt x="18830" y="23491"/>
                    <a:pt x="18787" y="23444"/>
                  </a:cubicBezTo>
                  <a:cubicBezTo>
                    <a:pt x="18771" y="23405"/>
                    <a:pt x="18757" y="23365"/>
                    <a:pt x="18740" y="23326"/>
                  </a:cubicBezTo>
                  <a:close/>
                  <a:moveTo>
                    <a:pt x="17605" y="22800"/>
                  </a:moveTo>
                  <a:lnTo>
                    <a:pt x="17605" y="22800"/>
                  </a:lnTo>
                  <a:cubicBezTo>
                    <a:pt x="17670" y="22832"/>
                    <a:pt x="17739" y="22865"/>
                    <a:pt x="17807" y="22895"/>
                  </a:cubicBezTo>
                  <a:lnTo>
                    <a:pt x="17808" y="22895"/>
                  </a:lnTo>
                  <a:lnTo>
                    <a:pt x="17811" y="22896"/>
                  </a:lnTo>
                  <a:cubicBezTo>
                    <a:pt x="17875" y="22925"/>
                    <a:pt x="17936" y="22957"/>
                    <a:pt x="18002" y="22987"/>
                  </a:cubicBezTo>
                  <a:cubicBezTo>
                    <a:pt x="18045" y="23207"/>
                    <a:pt x="18086" y="23425"/>
                    <a:pt x="18129" y="23646"/>
                  </a:cubicBezTo>
                  <a:cubicBezTo>
                    <a:pt x="17969" y="23388"/>
                    <a:pt x="17807" y="23129"/>
                    <a:pt x="17649" y="22871"/>
                  </a:cubicBezTo>
                  <a:cubicBezTo>
                    <a:pt x="17633" y="22845"/>
                    <a:pt x="17619" y="22823"/>
                    <a:pt x="17605" y="22800"/>
                  </a:cubicBezTo>
                  <a:close/>
                  <a:moveTo>
                    <a:pt x="12767" y="20645"/>
                  </a:moveTo>
                  <a:lnTo>
                    <a:pt x="12767" y="20645"/>
                  </a:lnTo>
                  <a:cubicBezTo>
                    <a:pt x="13130" y="21138"/>
                    <a:pt x="13457" y="21661"/>
                    <a:pt x="13765" y="22201"/>
                  </a:cubicBezTo>
                  <a:cubicBezTo>
                    <a:pt x="13948" y="22567"/>
                    <a:pt x="14123" y="22935"/>
                    <a:pt x="14295" y="23305"/>
                  </a:cubicBezTo>
                  <a:lnTo>
                    <a:pt x="14295" y="23308"/>
                  </a:lnTo>
                  <a:cubicBezTo>
                    <a:pt x="14311" y="23344"/>
                    <a:pt x="14330" y="23375"/>
                    <a:pt x="14345" y="23411"/>
                  </a:cubicBezTo>
                  <a:cubicBezTo>
                    <a:pt x="14381" y="23494"/>
                    <a:pt x="14421" y="23576"/>
                    <a:pt x="14459" y="23659"/>
                  </a:cubicBezTo>
                  <a:cubicBezTo>
                    <a:pt x="14404" y="23666"/>
                    <a:pt x="14351" y="23670"/>
                    <a:pt x="14295" y="23678"/>
                  </a:cubicBezTo>
                  <a:cubicBezTo>
                    <a:pt x="14234" y="23561"/>
                    <a:pt x="14173" y="23447"/>
                    <a:pt x="14107" y="23334"/>
                  </a:cubicBezTo>
                  <a:lnTo>
                    <a:pt x="14043" y="23222"/>
                  </a:lnTo>
                  <a:cubicBezTo>
                    <a:pt x="13828" y="22858"/>
                    <a:pt x="13587" y="22512"/>
                    <a:pt x="13334" y="22170"/>
                  </a:cubicBezTo>
                  <a:cubicBezTo>
                    <a:pt x="13134" y="21664"/>
                    <a:pt x="12941" y="21159"/>
                    <a:pt x="12767" y="20645"/>
                  </a:cubicBezTo>
                  <a:close/>
                  <a:moveTo>
                    <a:pt x="24894" y="23602"/>
                  </a:moveTo>
                  <a:cubicBezTo>
                    <a:pt x="24898" y="23633"/>
                    <a:pt x="24901" y="23666"/>
                    <a:pt x="24903" y="23696"/>
                  </a:cubicBezTo>
                  <a:cubicBezTo>
                    <a:pt x="24877" y="23692"/>
                    <a:pt x="24850" y="23689"/>
                    <a:pt x="24822" y="23688"/>
                  </a:cubicBezTo>
                  <a:lnTo>
                    <a:pt x="24822" y="23616"/>
                  </a:lnTo>
                  <a:cubicBezTo>
                    <a:pt x="24848" y="23612"/>
                    <a:pt x="24871" y="23606"/>
                    <a:pt x="24894" y="23602"/>
                  </a:cubicBezTo>
                  <a:close/>
                  <a:moveTo>
                    <a:pt x="19399" y="23153"/>
                  </a:moveTo>
                  <a:cubicBezTo>
                    <a:pt x="20101" y="23288"/>
                    <a:pt x="20808" y="23410"/>
                    <a:pt x="21510" y="23527"/>
                  </a:cubicBezTo>
                  <a:cubicBezTo>
                    <a:pt x="21513" y="23560"/>
                    <a:pt x="21513" y="23594"/>
                    <a:pt x="21516" y="23627"/>
                  </a:cubicBezTo>
                  <a:cubicBezTo>
                    <a:pt x="21261" y="23675"/>
                    <a:pt x="21007" y="23721"/>
                    <a:pt x="20752" y="23769"/>
                  </a:cubicBezTo>
                  <a:cubicBezTo>
                    <a:pt x="20300" y="23563"/>
                    <a:pt x="19849" y="23359"/>
                    <a:pt x="19399" y="23153"/>
                  </a:cubicBezTo>
                  <a:close/>
                  <a:moveTo>
                    <a:pt x="25436" y="23488"/>
                  </a:moveTo>
                  <a:cubicBezTo>
                    <a:pt x="25450" y="23541"/>
                    <a:pt x="25462" y="23596"/>
                    <a:pt x="25479" y="23647"/>
                  </a:cubicBezTo>
                  <a:cubicBezTo>
                    <a:pt x="25479" y="23690"/>
                    <a:pt x="25479" y="23732"/>
                    <a:pt x="25476" y="23775"/>
                  </a:cubicBezTo>
                  <a:cubicBezTo>
                    <a:pt x="25411" y="23766"/>
                    <a:pt x="25350" y="23756"/>
                    <a:pt x="25282" y="23748"/>
                  </a:cubicBezTo>
                  <a:cubicBezTo>
                    <a:pt x="25278" y="23673"/>
                    <a:pt x="25268" y="23599"/>
                    <a:pt x="25264" y="23524"/>
                  </a:cubicBezTo>
                  <a:cubicBezTo>
                    <a:pt x="25321" y="23513"/>
                    <a:pt x="25378" y="23503"/>
                    <a:pt x="25436" y="23488"/>
                  </a:cubicBezTo>
                  <a:close/>
                  <a:moveTo>
                    <a:pt x="27366" y="23124"/>
                  </a:moveTo>
                  <a:lnTo>
                    <a:pt x="27366" y="23124"/>
                  </a:lnTo>
                  <a:cubicBezTo>
                    <a:pt x="27373" y="23140"/>
                    <a:pt x="27379" y="23154"/>
                    <a:pt x="27386" y="23172"/>
                  </a:cubicBezTo>
                  <a:cubicBezTo>
                    <a:pt x="27386" y="23172"/>
                    <a:pt x="27386" y="23172"/>
                    <a:pt x="27386" y="23172"/>
                  </a:cubicBezTo>
                  <a:lnTo>
                    <a:pt x="27386" y="23172"/>
                  </a:lnTo>
                  <a:cubicBezTo>
                    <a:pt x="27387" y="23172"/>
                    <a:pt x="27387" y="23172"/>
                    <a:pt x="27387" y="23172"/>
                  </a:cubicBezTo>
                  <a:lnTo>
                    <a:pt x="27387" y="23172"/>
                  </a:lnTo>
                  <a:cubicBezTo>
                    <a:pt x="27398" y="23198"/>
                    <a:pt x="27409" y="23225"/>
                    <a:pt x="27421" y="23252"/>
                  </a:cubicBezTo>
                  <a:cubicBezTo>
                    <a:pt x="27458" y="23349"/>
                    <a:pt x="27492" y="23453"/>
                    <a:pt x="27518" y="23554"/>
                  </a:cubicBezTo>
                  <a:cubicBezTo>
                    <a:pt x="27504" y="23639"/>
                    <a:pt x="27494" y="23721"/>
                    <a:pt x="27478" y="23804"/>
                  </a:cubicBezTo>
                  <a:cubicBezTo>
                    <a:pt x="27442" y="23619"/>
                    <a:pt x="27411" y="23434"/>
                    <a:pt x="27385" y="23249"/>
                  </a:cubicBezTo>
                  <a:cubicBezTo>
                    <a:pt x="27380" y="23224"/>
                    <a:pt x="27375" y="23197"/>
                    <a:pt x="27373" y="23169"/>
                  </a:cubicBezTo>
                  <a:lnTo>
                    <a:pt x="27373" y="23169"/>
                  </a:lnTo>
                  <a:cubicBezTo>
                    <a:pt x="27373" y="23169"/>
                    <a:pt x="27373" y="23169"/>
                    <a:pt x="27373" y="23169"/>
                  </a:cubicBezTo>
                  <a:cubicBezTo>
                    <a:pt x="27373" y="23167"/>
                    <a:pt x="27373" y="23166"/>
                    <a:pt x="27372" y="23164"/>
                  </a:cubicBezTo>
                  <a:lnTo>
                    <a:pt x="27372" y="23164"/>
                  </a:lnTo>
                  <a:cubicBezTo>
                    <a:pt x="27372" y="23164"/>
                    <a:pt x="27372" y="23163"/>
                    <a:pt x="27372" y="23163"/>
                  </a:cubicBezTo>
                  <a:cubicBezTo>
                    <a:pt x="27372" y="23162"/>
                    <a:pt x="27372" y="23161"/>
                    <a:pt x="27371" y="23161"/>
                  </a:cubicBezTo>
                  <a:lnTo>
                    <a:pt x="27371" y="23161"/>
                  </a:lnTo>
                  <a:cubicBezTo>
                    <a:pt x="27369" y="23149"/>
                    <a:pt x="27367" y="23136"/>
                    <a:pt x="27366" y="23124"/>
                  </a:cubicBezTo>
                  <a:close/>
                  <a:moveTo>
                    <a:pt x="13091" y="23008"/>
                  </a:moveTo>
                  <a:cubicBezTo>
                    <a:pt x="13100" y="23018"/>
                    <a:pt x="13113" y="23031"/>
                    <a:pt x="13121" y="23044"/>
                  </a:cubicBezTo>
                  <a:cubicBezTo>
                    <a:pt x="13242" y="23288"/>
                    <a:pt x="13356" y="23530"/>
                    <a:pt x="13470" y="23774"/>
                  </a:cubicBezTo>
                  <a:cubicBezTo>
                    <a:pt x="13227" y="23802"/>
                    <a:pt x="12984" y="23831"/>
                    <a:pt x="12742" y="23860"/>
                  </a:cubicBezTo>
                  <a:cubicBezTo>
                    <a:pt x="12657" y="23633"/>
                    <a:pt x="12568" y="23410"/>
                    <a:pt x="12475" y="23187"/>
                  </a:cubicBezTo>
                  <a:cubicBezTo>
                    <a:pt x="12683" y="23132"/>
                    <a:pt x="12886" y="23073"/>
                    <a:pt x="13091" y="23008"/>
                  </a:cubicBezTo>
                  <a:close/>
                  <a:moveTo>
                    <a:pt x="11893" y="23334"/>
                  </a:moveTo>
                  <a:cubicBezTo>
                    <a:pt x="12015" y="23527"/>
                    <a:pt x="12132" y="23723"/>
                    <a:pt x="12251" y="23917"/>
                  </a:cubicBezTo>
                  <a:cubicBezTo>
                    <a:pt x="12233" y="23918"/>
                    <a:pt x="12216" y="23921"/>
                    <a:pt x="12197" y="23924"/>
                  </a:cubicBezTo>
                  <a:cubicBezTo>
                    <a:pt x="12157" y="23928"/>
                    <a:pt x="12112" y="23933"/>
                    <a:pt x="12072" y="23938"/>
                  </a:cubicBezTo>
                  <a:cubicBezTo>
                    <a:pt x="11906" y="23960"/>
                    <a:pt x="11735" y="23977"/>
                    <a:pt x="11568" y="23999"/>
                  </a:cubicBezTo>
                  <a:cubicBezTo>
                    <a:pt x="11552" y="23888"/>
                    <a:pt x="11535" y="23784"/>
                    <a:pt x="11513" y="23673"/>
                  </a:cubicBezTo>
                  <a:cubicBezTo>
                    <a:pt x="11506" y="23645"/>
                    <a:pt x="11500" y="23613"/>
                    <a:pt x="11493" y="23584"/>
                  </a:cubicBezTo>
                  <a:cubicBezTo>
                    <a:pt x="11483" y="23533"/>
                    <a:pt x="11472" y="23481"/>
                    <a:pt x="11457" y="23431"/>
                  </a:cubicBezTo>
                  <a:lnTo>
                    <a:pt x="11893" y="23334"/>
                  </a:lnTo>
                  <a:close/>
                  <a:moveTo>
                    <a:pt x="26928" y="23245"/>
                  </a:moveTo>
                  <a:lnTo>
                    <a:pt x="26928" y="23245"/>
                  </a:lnTo>
                  <a:cubicBezTo>
                    <a:pt x="26923" y="23520"/>
                    <a:pt x="26931" y="23795"/>
                    <a:pt x="26942" y="24070"/>
                  </a:cubicBezTo>
                  <a:cubicBezTo>
                    <a:pt x="26921" y="24063"/>
                    <a:pt x="26901" y="24060"/>
                    <a:pt x="26879" y="24053"/>
                  </a:cubicBezTo>
                  <a:cubicBezTo>
                    <a:pt x="26806" y="23795"/>
                    <a:pt x="26740" y="23536"/>
                    <a:pt x="26680" y="23275"/>
                  </a:cubicBezTo>
                  <a:cubicBezTo>
                    <a:pt x="26763" y="23265"/>
                    <a:pt x="26845" y="23253"/>
                    <a:pt x="26928" y="23245"/>
                  </a:cubicBezTo>
                  <a:close/>
                  <a:moveTo>
                    <a:pt x="21545" y="24079"/>
                  </a:moveTo>
                  <a:lnTo>
                    <a:pt x="21549" y="24132"/>
                  </a:lnTo>
                  <a:cubicBezTo>
                    <a:pt x="21510" y="24115"/>
                    <a:pt x="21470" y="24098"/>
                    <a:pt x="21431" y="24079"/>
                  </a:cubicBezTo>
                  <a:close/>
                  <a:moveTo>
                    <a:pt x="10900" y="23541"/>
                  </a:moveTo>
                  <a:cubicBezTo>
                    <a:pt x="10979" y="23713"/>
                    <a:pt x="11055" y="23883"/>
                    <a:pt x="11133" y="24050"/>
                  </a:cubicBezTo>
                  <a:cubicBezTo>
                    <a:pt x="11089" y="24056"/>
                    <a:pt x="11046" y="24062"/>
                    <a:pt x="11000" y="24066"/>
                  </a:cubicBezTo>
                  <a:cubicBezTo>
                    <a:pt x="10725" y="24100"/>
                    <a:pt x="10448" y="24130"/>
                    <a:pt x="10173" y="24162"/>
                  </a:cubicBezTo>
                  <a:cubicBezTo>
                    <a:pt x="10124" y="24169"/>
                    <a:pt x="10079" y="24172"/>
                    <a:pt x="10027" y="24178"/>
                  </a:cubicBezTo>
                  <a:cubicBezTo>
                    <a:pt x="9924" y="24191"/>
                    <a:pt x="9819" y="24201"/>
                    <a:pt x="9717" y="24214"/>
                  </a:cubicBezTo>
                  <a:cubicBezTo>
                    <a:pt x="9703" y="24164"/>
                    <a:pt x="9688" y="24111"/>
                    <a:pt x="9672" y="24060"/>
                  </a:cubicBezTo>
                  <a:lnTo>
                    <a:pt x="9672" y="24060"/>
                  </a:lnTo>
                  <a:cubicBezTo>
                    <a:pt x="9712" y="24057"/>
                    <a:pt x="9754" y="24055"/>
                    <a:pt x="9795" y="24053"/>
                  </a:cubicBezTo>
                  <a:cubicBezTo>
                    <a:pt x="9792" y="24051"/>
                    <a:pt x="9789" y="24050"/>
                    <a:pt x="9786" y="24048"/>
                  </a:cubicBezTo>
                  <a:lnTo>
                    <a:pt x="9786" y="24048"/>
                  </a:lnTo>
                  <a:lnTo>
                    <a:pt x="9795" y="24047"/>
                  </a:lnTo>
                  <a:cubicBezTo>
                    <a:pt x="9849" y="24046"/>
                    <a:pt x="9902" y="24042"/>
                    <a:pt x="9954" y="24037"/>
                  </a:cubicBezTo>
                  <a:cubicBezTo>
                    <a:pt x="10304" y="24012"/>
                    <a:pt x="10649" y="23966"/>
                    <a:pt x="10999" y="23893"/>
                  </a:cubicBezTo>
                  <a:cubicBezTo>
                    <a:pt x="10704" y="23815"/>
                    <a:pt x="10404" y="23746"/>
                    <a:pt x="10107" y="23682"/>
                  </a:cubicBezTo>
                  <a:cubicBezTo>
                    <a:pt x="10372" y="23639"/>
                    <a:pt x="10635" y="23590"/>
                    <a:pt x="10900" y="23541"/>
                  </a:cubicBezTo>
                  <a:close/>
                  <a:moveTo>
                    <a:pt x="7985" y="24014"/>
                  </a:moveTo>
                  <a:cubicBezTo>
                    <a:pt x="8017" y="24018"/>
                    <a:pt x="8050" y="24021"/>
                    <a:pt x="8082" y="24021"/>
                  </a:cubicBezTo>
                  <a:lnTo>
                    <a:pt x="8082" y="24021"/>
                  </a:lnTo>
                  <a:lnTo>
                    <a:pt x="8092" y="24027"/>
                  </a:lnTo>
                  <a:cubicBezTo>
                    <a:pt x="8449" y="24056"/>
                    <a:pt x="8806" y="24072"/>
                    <a:pt x="9162" y="24072"/>
                  </a:cubicBezTo>
                  <a:cubicBezTo>
                    <a:pt x="9302" y="24072"/>
                    <a:pt x="9442" y="24070"/>
                    <a:pt x="9581" y="24065"/>
                  </a:cubicBezTo>
                  <a:cubicBezTo>
                    <a:pt x="9616" y="24113"/>
                    <a:pt x="9648" y="24165"/>
                    <a:pt x="9683" y="24214"/>
                  </a:cubicBezTo>
                  <a:lnTo>
                    <a:pt x="9683" y="24214"/>
                  </a:lnTo>
                  <a:cubicBezTo>
                    <a:pt x="9334" y="24251"/>
                    <a:pt x="8984" y="24288"/>
                    <a:pt x="8634" y="24320"/>
                  </a:cubicBezTo>
                  <a:lnTo>
                    <a:pt x="8632" y="24320"/>
                  </a:lnTo>
                  <a:cubicBezTo>
                    <a:pt x="8594" y="24323"/>
                    <a:pt x="8557" y="24327"/>
                    <a:pt x="8518" y="24328"/>
                  </a:cubicBezTo>
                  <a:lnTo>
                    <a:pt x="8514" y="24328"/>
                  </a:lnTo>
                  <a:cubicBezTo>
                    <a:pt x="8422" y="24335"/>
                    <a:pt x="8334" y="24344"/>
                    <a:pt x="8243" y="24350"/>
                  </a:cubicBezTo>
                  <a:cubicBezTo>
                    <a:pt x="8014" y="24356"/>
                    <a:pt x="7787" y="24360"/>
                    <a:pt x="7560" y="24360"/>
                  </a:cubicBezTo>
                  <a:lnTo>
                    <a:pt x="7560" y="24360"/>
                  </a:lnTo>
                  <a:cubicBezTo>
                    <a:pt x="7247" y="24360"/>
                    <a:pt x="6935" y="24353"/>
                    <a:pt x="6626" y="24335"/>
                  </a:cubicBezTo>
                  <a:cubicBezTo>
                    <a:pt x="6580" y="24333"/>
                    <a:pt x="6534" y="24330"/>
                    <a:pt x="6490" y="24327"/>
                  </a:cubicBezTo>
                  <a:lnTo>
                    <a:pt x="6487" y="24327"/>
                  </a:lnTo>
                  <a:lnTo>
                    <a:pt x="6315" y="24315"/>
                  </a:lnTo>
                  <a:cubicBezTo>
                    <a:pt x="6355" y="24308"/>
                    <a:pt x="6394" y="24300"/>
                    <a:pt x="6434" y="24292"/>
                  </a:cubicBezTo>
                  <a:cubicBezTo>
                    <a:pt x="6463" y="24287"/>
                    <a:pt x="6496" y="24280"/>
                    <a:pt x="6527" y="24275"/>
                  </a:cubicBezTo>
                  <a:cubicBezTo>
                    <a:pt x="7001" y="24179"/>
                    <a:pt x="7480" y="24096"/>
                    <a:pt x="7960" y="24019"/>
                  </a:cubicBezTo>
                  <a:lnTo>
                    <a:pt x="7962" y="24019"/>
                  </a:lnTo>
                  <a:cubicBezTo>
                    <a:pt x="7969" y="24019"/>
                    <a:pt x="7978" y="24017"/>
                    <a:pt x="7985" y="24014"/>
                  </a:cubicBezTo>
                  <a:close/>
                  <a:moveTo>
                    <a:pt x="22141" y="24062"/>
                  </a:moveTo>
                  <a:cubicBezTo>
                    <a:pt x="22171" y="24171"/>
                    <a:pt x="22202" y="24280"/>
                    <a:pt x="22235" y="24387"/>
                  </a:cubicBezTo>
                  <a:cubicBezTo>
                    <a:pt x="22221" y="24386"/>
                    <a:pt x="22208" y="24384"/>
                    <a:pt x="22195" y="24381"/>
                  </a:cubicBezTo>
                  <a:cubicBezTo>
                    <a:pt x="22162" y="24320"/>
                    <a:pt x="22129" y="24257"/>
                    <a:pt x="22095" y="24194"/>
                  </a:cubicBezTo>
                  <a:cubicBezTo>
                    <a:pt x="22072" y="24153"/>
                    <a:pt x="22056" y="24109"/>
                    <a:pt x="22036" y="24069"/>
                  </a:cubicBezTo>
                  <a:cubicBezTo>
                    <a:pt x="22072" y="24065"/>
                    <a:pt x="22105" y="24063"/>
                    <a:pt x="22141" y="24062"/>
                  </a:cubicBezTo>
                  <a:close/>
                  <a:moveTo>
                    <a:pt x="15671" y="23821"/>
                  </a:moveTo>
                  <a:lnTo>
                    <a:pt x="15671" y="23821"/>
                  </a:lnTo>
                  <a:cubicBezTo>
                    <a:pt x="15708" y="23867"/>
                    <a:pt x="15744" y="23913"/>
                    <a:pt x="15783" y="23957"/>
                  </a:cubicBezTo>
                  <a:cubicBezTo>
                    <a:pt x="15931" y="24130"/>
                    <a:pt x="16081" y="24300"/>
                    <a:pt x="16234" y="24467"/>
                  </a:cubicBezTo>
                  <a:lnTo>
                    <a:pt x="15895" y="24527"/>
                  </a:lnTo>
                  <a:cubicBezTo>
                    <a:pt x="15822" y="24291"/>
                    <a:pt x="15749" y="24056"/>
                    <a:pt x="15671" y="23821"/>
                  </a:cubicBezTo>
                  <a:close/>
                  <a:moveTo>
                    <a:pt x="23289" y="23924"/>
                  </a:moveTo>
                  <a:cubicBezTo>
                    <a:pt x="23290" y="23931"/>
                    <a:pt x="23290" y="23934"/>
                    <a:pt x="23293" y="23941"/>
                  </a:cubicBezTo>
                  <a:cubicBezTo>
                    <a:pt x="23332" y="24143"/>
                    <a:pt x="23369" y="24348"/>
                    <a:pt x="23405" y="24552"/>
                  </a:cubicBezTo>
                  <a:cubicBezTo>
                    <a:pt x="23289" y="24533"/>
                    <a:pt x="23174" y="24515"/>
                    <a:pt x="23059" y="24497"/>
                  </a:cubicBezTo>
                  <a:cubicBezTo>
                    <a:pt x="23028" y="24320"/>
                    <a:pt x="22995" y="24146"/>
                    <a:pt x="22961" y="23974"/>
                  </a:cubicBezTo>
                  <a:cubicBezTo>
                    <a:pt x="23044" y="23961"/>
                    <a:pt x="23125" y="23948"/>
                    <a:pt x="23209" y="23934"/>
                  </a:cubicBezTo>
                  <a:lnTo>
                    <a:pt x="23214" y="23934"/>
                  </a:lnTo>
                  <a:lnTo>
                    <a:pt x="23289" y="23924"/>
                  </a:lnTo>
                  <a:close/>
                  <a:moveTo>
                    <a:pt x="24117" y="24247"/>
                  </a:moveTo>
                  <a:cubicBezTo>
                    <a:pt x="24150" y="24400"/>
                    <a:pt x="24189" y="24552"/>
                    <a:pt x="24229" y="24702"/>
                  </a:cubicBezTo>
                  <a:cubicBezTo>
                    <a:pt x="24219" y="24699"/>
                    <a:pt x="24207" y="24698"/>
                    <a:pt x="24196" y="24695"/>
                  </a:cubicBezTo>
                  <a:cubicBezTo>
                    <a:pt x="24176" y="24601"/>
                    <a:pt x="24156" y="24505"/>
                    <a:pt x="24134" y="24407"/>
                  </a:cubicBezTo>
                  <a:cubicBezTo>
                    <a:pt x="24129" y="24356"/>
                    <a:pt x="24121" y="24301"/>
                    <a:pt x="24117" y="24247"/>
                  </a:cubicBezTo>
                  <a:close/>
                  <a:moveTo>
                    <a:pt x="16318" y="24605"/>
                  </a:moveTo>
                  <a:cubicBezTo>
                    <a:pt x="16326" y="24628"/>
                    <a:pt x="16338" y="24652"/>
                    <a:pt x="16346" y="24677"/>
                  </a:cubicBezTo>
                  <a:cubicBezTo>
                    <a:pt x="16224" y="24688"/>
                    <a:pt x="16103" y="24699"/>
                    <a:pt x="15981" y="24712"/>
                  </a:cubicBezTo>
                  <a:cubicBezTo>
                    <a:pt x="16094" y="24679"/>
                    <a:pt x="16207" y="24644"/>
                    <a:pt x="16318" y="24605"/>
                  </a:cubicBezTo>
                  <a:close/>
                  <a:moveTo>
                    <a:pt x="14633" y="24043"/>
                  </a:moveTo>
                  <a:cubicBezTo>
                    <a:pt x="14718" y="24232"/>
                    <a:pt x="14803" y="24420"/>
                    <a:pt x="14887" y="24606"/>
                  </a:cubicBezTo>
                  <a:cubicBezTo>
                    <a:pt x="14899" y="24638"/>
                    <a:pt x="14913" y="24669"/>
                    <a:pt x="14927" y="24699"/>
                  </a:cubicBezTo>
                  <a:cubicBezTo>
                    <a:pt x="14771" y="24727"/>
                    <a:pt x="14616" y="24757"/>
                    <a:pt x="14460" y="24781"/>
                  </a:cubicBezTo>
                  <a:lnTo>
                    <a:pt x="14459" y="24781"/>
                  </a:lnTo>
                  <a:cubicBezTo>
                    <a:pt x="14426" y="24788"/>
                    <a:pt x="14396" y="24794"/>
                    <a:pt x="14365" y="24800"/>
                  </a:cubicBezTo>
                  <a:cubicBezTo>
                    <a:pt x="14360" y="24783"/>
                    <a:pt x="14354" y="24770"/>
                    <a:pt x="14347" y="24753"/>
                  </a:cubicBezTo>
                  <a:cubicBezTo>
                    <a:pt x="14282" y="24568"/>
                    <a:pt x="14211" y="24384"/>
                    <a:pt x="14139" y="24201"/>
                  </a:cubicBezTo>
                  <a:cubicBezTo>
                    <a:pt x="14159" y="24194"/>
                    <a:pt x="14176" y="24189"/>
                    <a:pt x="14195" y="24184"/>
                  </a:cubicBezTo>
                  <a:cubicBezTo>
                    <a:pt x="14373" y="24357"/>
                    <a:pt x="14547" y="24530"/>
                    <a:pt x="14732" y="24697"/>
                  </a:cubicBezTo>
                  <a:cubicBezTo>
                    <a:pt x="14661" y="24487"/>
                    <a:pt x="14580" y="24285"/>
                    <a:pt x="14493" y="24089"/>
                  </a:cubicBezTo>
                  <a:cubicBezTo>
                    <a:pt x="14539" y="24073"/>
                    <a:pt x="14586" y="24060"/>
                    <a:pt x="14633" y="24043"/>
                  </a:cubicBezTo>
                  <a:close/>
                  <a:moveTo>
                    <a:pt x="24821" y="24026"/>
                  </a:moveTo>
                  <a:cubicBezTo>
                    <a:pt x="24860" y="24033"/>
                    <a:pt x="24900" y="24036"/>
                    <a:pt x="24941" y="24042"/>
                  </a:cubicBezTo>
                  <a:cubicBezTo>
                    <a:pt x="24944" y="24072"/>
                    <a:pt x="24948" y="24100"/>
                    <a:pt x="24950" y="24132"/>
                  </a:cubicBezTo>
                  <a:cubicBezTo>
                    <a:pt x="24979" y="24383"/>
                    <a:pt x="25009" y="24631"/>
                    <a:pt x="25050" y="24874"/>
                  </a:cubicBezTo>
                  <a:cubicBezTo>
                    <a:pt x="24989" y="24863"/>
                    <a:pt x="24928" y="24849"/>
                    <a:pt x="24871" y="24836"/>
                  </a:cubicBezTo>
                  <a:cubicBezTo>
                    <a:pt x="24855" y="24695"/>
                    <a:pt x="24835" y="24555"/>
                    <a:pt x="24812" y="24413"/>
                  </a:cubicBezTo>
                  <a:cubicBezTo>
                    <a:pt x="24815" y="24313"/>
                    <a:pt x="24819" y="24214"/>
                    <a:pt x="24819" y="24113"/>
                  </a:cubicBezTo>
                  <a:cubicBezTo>
                    <a:pt x="24819" y="24085"/>
                    <a:pt x="24821" y="24055"/>
                    <a:pt x="24821" y="24026"/>
                  </a:cubicBezTo>
                  <a:close/>
                  <a:moveTo>
                    <a:pt x="25301" y="24090"/>
                  </a:moveTo>
                  <a:lnTo>
                    <a:pt x="25467" y="24112"/>
                  </a:lnTo>
                  <a:lnTo>
                    <a:pt x="25467" y="24118"/>
                  </a:lnTo>
                  <a:cubicBezTo>
                    <a:pt x="25469" y="24143"/>
                    <a:pt x="25469" y="24169"/>
                    <a:pt x="25467" y="24196"/>
                  </a:cubicBezTo>
                  <a:lnTo>
                    <a:pt x="25467" y="24208"/>
                  </a:lnTo>
                  <a:cubicBezTo>
                    <a:pt x="25459" y="24456"/>
                    <a:pt x="25462" y="24715"/>
                    <a:pt x="25409" y="24957"/>
                  </a:cubicBezTo>
                  <a:cubicBezTo>
                    <a:pt x="25383" y="24950"/>
                    <a:pt x="25358" y="24945"/>
                    <a:pt x="25331" y="24939"/>
                  </a:cubicBezTo>
                  <a:cubicBezTo>
                    <a:pt x="25328" y="24688"/>
                    <a:pt x="25321" y="24436"/>
                    <a:pt x="25307" y="24185"/>
                  </a:cubicBezTo>
                  <a:cubicBezTo>
                    <a:pt x="25304" y="24153"/>
                    <a:pt x="25302" y="24122"/>
                    <a:pt x="25301" y="24092"/>
                  </a:cubicBezTo>
                  <a:lnTo>
                    <a:pt x="25301" y="24090"/>
                  </a:lnTo>
                  <a:close/>
                  <a:moveTo>
                    <a:pt x="20768" y="24214"/>
                  </a:moveTo>
                  <a:lnTo>
                    <a:pt x="20768" y="24214"/>
                  </a:lnTo>
                  <a:cubicBezTo>
                    <a:pt x="21040" y="24328"/>
                    <a:pt x="21312" y="24440"/>
                    <a:pt x="21588" y="24552"/>
                  </a:cubicBezTo>
                  <a:cubicBezTo>
                    <a:pt x="21599" y="24688"/>
                    <a:pt x="21613" y="24828"/>
                    <a:pt x="21628" y="24965"/>
                  </a:cubicBezTo>
                  <a:cubicBezTo>
                    <a:pt x="21347" y="24707"/>
                    <a:pt x="21062" y="24454"/>
                    <a:pt x="20768" y="24214"/>
                  </a:cubicBezTo>
                  <a:close/>
                  <a:moveTo>
                    <a:pt x="13722" y="24333"/>
                  </a:moveTo>
                  <a:cubicBezTo>
                    <a:pt x="13759" y="24421"/>
                    <a:pt x="13799" y="24512"/>
                    <a:pt x="13837" y="24599"/>
                  </a:cubicBezTo>
                  <a:cubicBezTo>
                    <a:pt x="13848" y="24624"/>
                    <a:pt x="13858" y="24651"/>
                    <a:pt x="13868" y="24678"/>
                  </a:cubicBezTo>
                  <a:cubicBezTo>
                    <a:pt x="13895" y="24742"/>
                    <a:pt x="13923" y="24806"/>
                    <a:pt x="13947" y="24870"/>
                  </a:cubicBezTo>
                  <a:cubicBezTo>
                    <a:pt x="13672" y="24917"/>
                    <a:pt x="13395" y="24963"/>
                    <a:pt x="13120" y="25008"/>
                  </a:cubicBezTo>
                  <a:cubicBezTo>
                    <a:pt x="13077" y="24851"/>
                    <a:pt x="13028" y="24698"/>
                    <a:pt x="12982" y="24543"/>
                  </a:cubicBezTo>
                  <a:cubicBezTo>
                    <a:pt x="13081" y="24516"/>
                    <a:pt x="13177" y="24490"/>
                    <a:pt x="13276" y="24462"/>
                  </a:cubicBezTo>
                  <a:lnTo>
                    <a:pt x="13372" y="24434"/>
                  </a:lnTo>
                  <a:cubicBezTo>
                    <a:pt x="13490" y="24400"/>
                    <a:pt x="13606" y="24368"/>
                    <a:pt x="13722" y="24333"/>
                  </a:cubicBezTo>
                  <a:close/>
                  <a:moveTo>
                    <a:pt x="23200" y="24886"/>
                  </a:moveTo>
                  <a:cubicBezTo>
                    <a:pt x="23290" y="24907"/>
                    <a:pt x="23382" y="24923"/>
                    <a:pt x="23474" y="24943"/>
                  </a:cubicBezTo>
                  <a:cubicBezTo>
                    <a:pt x="23478" y="24966"/>
                    <a:pt x="23481" y="24993"/>
                    <a:pt x="23487" y="25016"/>
                  </a:cubicBezTo>
                  <a:cubicBezTo>
                    <a:pt x="23389" y="24972"/>
                    <a:pt x="23294" y="24929"/>
                    <a:pt x="23200" y="24886"/>
                  </a:cubicBezTo>
                  <a:close/>
                  <a:moveTo>
                    <a:pt x="25714" y="24288"/>
                  </a:moveTo>
                  <a:cubicBezTo>
                    <a:pt x="25793" y="24470"/>
                    <a:pt x="25876" y="24655"/>
                    <a:pt x="25939" y="24841"/>
                  </a:cubicBezTo>
                  <a:cubicBezTo>
                    <a:pt x="25926" y="24920"/>
                    <a:pt x="25916" y="24999"/>
                    <a:pt x="25907" y="25074"/>
                  </a:cubicBezTo>
                  <a:cubicBezTo>
                    <a:pt x="25821" y="25052"/>
                    <a:pt x="25732" y="25032"/>
                    <a:pt x="25645" y="25010"/>
                  </a:cubicBezTo>
                  <a:cubicBezTo>
                    <a:pt x="25668" y="24771"/>
                    <a:pt x="25694" y="24530"/>
                    <a:pt x="25714" y="24288"/>
                  </a:cubicBezTo>
                  <a:close/>
                  <a:moveTo>
                    <a:pt x="16196" y="22107"/>
                  </a:moveTo>
                  <a:lnTo>
                    <a:pt x="16196" y="22107"/>
                  </a:lnTo>
                  <a:cubicBezTo>
                    <a:pt x="16224" y="22121"/>
                    <a:pt x="16253" y="22135"/>
                    <a:pt x="16282" y="22151"/>
                  </a:cubicBezTo>
                  <a:cubicBezTo>
                    <a:pt x="16336" y="22287"/>
                    <a:pt x="16389" y="22424"/>
                    <a:pt x="16445" y="22560"/>
                  </a:cubicBezTo>
                  <a:cubicBezTo>
                    <a:pt x="16454" y="22587"/>
                    <a:pt x="16467" y="22613"/>
                    <a:pt x="16477" y="22639"/>
                  </a:cubicBezTo>
                  <a:cubicBezTo>
                    <a:pt x="16640" y="23050"/>
                    <a:pt x="16803" y="23461"/>
                    <a:pt x="16970" y="23870"/>
                  </a:cubicBezTo>
                  <a:cubicBezTo>
                    <a:pt x="16981" y="23897"/>
                    <a:pt x="16991" y="23924"/>
                    <a:pt x="17003" y="23948"/>
                  </a:cubicBezTo>
                  <a:cubicBezTo>
                    <a:pt x="17165" y="24350"/>
                    <a:pt x="17327" y="24751"/>
                    <a:pt x="17490" y="25152"/>
                  </a:cubicBezTo>
                  <a:cubicBezTo>
                    <a:pt x="17392" y="25002"/>
                    <a:pt x="17296" y="24856"/>
                    <a:pt x="17198" y="24707"/>
                  </a:cubicBezTo>
                  <a:cubicBezTo>
                    <a:pt x="17119" y="24452"/>
                    <a:pt x="17034" y="24198"/>
                    <a:pt x="16951" y="23946"/>
                  </a:cubicBezTo>
                  <a:cubicBezTo>
                    <a:pt x="16941" y="23918"/>
                    <a:pt x="16932" y="23891"/>
                    <a:pt x="16924" y="23867"/>
                  </a:cubicBezTo>
                  <a:cubicBezTo>
                    <a:pt x="16858" y="23670"/>
                    <a:pt x="16789" y="23476"/>
                    <a:pt x="16719" y="23283"/>
                  </a:cubicBezTo>
                  <a:cubicBezTo>
                    <a:pt x="16640" y="23066"/>
                    <a:pt x="16558" y="22848"/>
                    <a:pt x="16467" y="22637"/>
                  </a:cubicBezTo>
                  <a:cubicBezTo>
                    <a:pt x="16457" y="22610"/>
                    <a:pt x="16444" y="22584"/>
                    <a:pt x="16431" y="22557"/>
                  </a:cubicBezTo>
                  <a:cubicBezTo>
                    <a:pt x="16359" y="22402"/>
                    <a:pt x="16282" y="22250"/>
                    <a:pt x="16196" y="22107"/>
                  </a:cubicBezTo>
                  <a:close/>
                  <a:moveTo>
                    <a:pt x="26816" y="24707"/>
                  </a:moveTo>
                  <a:cubicBezTo>
                    <a:pt x="27210" y="24806"/>
                    <a:pt x="27609" y="24900"/>
                    <a:pt x="28006" y="24986"/>
                  </a:cubicBezTo>
                  <a:cubicBezTo>
                    <a:pt x="27521" y="25061"/>
                    <a:pt x="27040" y="25145"/>
                    <a:pt x="26564" y="25233"/>
                  </a:cubicBezTo>
                  <a:cubicBezTo>
                    <a:pt x="26435" y="25201"/>
                    <a:pt x="26306" y="25168"/>
                    <a:pt x="26174" y="25138"/>
                  </a:cubicBezTo>
                  <a:cubicBezTo>
                    <a:pt x="26349" y="24995"/>
                    <a:pt x="26525" y="24851"/>
                    <a:pt x="26700" y="24714"/>
                  </a:cubicBezTo>
                  <a:cubicBezTo>
                    <a:pt x="26740" y="24710"/>
                    <a:pt x="26777" y="24708"/>
                    <a:pt x="26816" y="24707"/>
                  </a:cubicBezTo>
                  <a:close/>
                  <a:moveTo>
                    <a:pt x="12667" y="24631"/>
                  </a:moveTo>
                  <a:cubicBezTo>
                    <a:pt x="12743" y="24767"/>
                    <a:pt x="12818" y="24907"/>
                    <a:pt x="12891" y="25046"/>
                  </a:cubicBezTo>
                  <a:cubicBezTo>
                    <a:pt x="12646" y="25088"/>
                    <a:pt x="12402" y="25128"/>
                    <a:pt x="12157" y="25168"/>
                  </a:cubicBezTo>
                  <a:cubicBezTo>
                    <a:pt x="12107" y="25175"/>
                    <a:pt x="12059" y="25185"/>
                    <a:pt x="12009" y="25193"/>
                  </a:cubicBezTo>
                  <a:cubicBezTo>
                    <a:pt x="11900" y="25211"/>
                    <a:pt x="11790" y="25230"/>
                    <a:pt x="11681" y="25247"/>
                  </a:cubicBezTo>
                  <a:cubicBezTo>
                    <a:pt x="11420" y="25201"/>
                    <a:pt x="11161" y="25158"/>
                    <a:pt x="10898" y="25121"/>
                  </a:cubicBezTo>
                  <a:cubicBezTo>
                    <a:pt x="10840" y="25114"/>
                    <a:pt x="10780" y="25104"/>
                    <a:pt x="10722" y="25097"/>
                  </a:cubicBezTo>
                  <a:lnTo>
                    <a:pt x="10722" y="25097"/>
                  </a:lnTo>
                  <a:cubicBezTo>
                    <a:pt x="10972" y="25046"/>
                    <a:pt x="11218" y="24989"/>
                    <a:pt x="11470" y="24932"/>
                  </a:cubicBezTo>
                  <a:cubicBezTo>
                    <a:pt x="11469" y="24931"/>
                    <a:pt x="11469" y="24931"/>
                    <a:pt x="11468" y="24930"/>
                  </a:cubicBezTo>
                  <a:lnTo>
                    <a:pt x="11468" y="24930"/>
                  </a:lnTo>
                  <a:cubicBezTo>
                    <a:pt x="11468" y="24930"/>
                    <a:pt x="11469" y="24930"/>
                    <a:pt x="11469" y="24930"/>
                  </a:cubicBezTo>
                  <a:cubicBezTo>
                    <a:pt x="11490" y="24925"/>
                    <a:pt x="11515" y="24920"/>
                    <a:pt x="11536" y="24914"/>
                  </a:cubicBezTo>
                  <a:cubicBezTo>
                    <a:pt x="11545" y="24936"/>
                    <a:pt x="11556" y="24957"/>
                    <a:pt x="11566" y="24979"/>
                  </a:cubicBezTo>
                  <a:cubicBezTo>
                    <a:pt x="11586" y="25022"/>
                    <a:pt x="11605" y="25062"/>
                    <a:pt x="11627" y="25104"/>
                  </a:cubicBezTo>
                  <a:cubicBezTo>
                    <a:pt x="11628" y="25072"/>
                    <a:pt x="11629" y="25041"/>
                    <a:pt x="11631" y="25010"/>
                  </a:cubicBezTo>
                  <a:cubicBezTo>
                    <a:pt x="11631" y="24980"/>
                    <a:pt x="11632" y="24950"/>
                    <a:pt x="11632" y="24920"/>
                  </a:cubicBezTo>
                  <a:lnTo>
                    <a:pt x="11632" y="24893"/>
                  </a:lnTo>
                  <a:cubicBezTo>
                    <a:pt x="11979" y="24813"/>
                    <a:pt x="12323" y="24724"/>
                    <a:pt x="12667" y="24631"/>
                  </a:cubicBezTo>
                  <a:close/>
                  <a:moveTo>
                    <a:pt x="25611" y="25336"/>
                  </a:moveTo>
                  <a:cubicBezTo>
                    <a:pt x="25625" y="25339"/>
                    <a:pt x="25639" y="25340"/>
                    <a:pt x="25652" y="25343"/>
                  </a:cubicBezTo>
                  <a:cubicBezTo>
                    <a:pt x="25638" y="25357"/>
                    <a:pt x="25621" y="25367"/>
                    <a:pt x="25605" y="25380"/>
                  </a:cubicBezTo>
                  <a:cubicBezTo>
                    <a:pt x="25606" y="25366"/>
                    <a:pt x="25609" y="25352"/>
                    <a:pt x="25611" y="25336"/>
                  </a:cubicBezTo>
                  <a:close/>
                  <a:moveTo>
                    <a:pt x="24269" y="25105"/>
                  </a:moveTo>
                  <a:cubicBezTo>
                    <a:pt x="24303" y="25112"/>
                    <a:pt x="24334" y="25117"/>
                    <a:pt x="24365" y="25124"/>
                  </a:cubicBezTo>
                  <a:cubicBezTo>
                    <a:pt x="24379" y="25161"/>
                    <a:pt x="24392" y="25201"/>
                    <a:pt x="24407" y="25238"/>
                  </a:cubicBezTo>
                  <a:cubicBezTo>
                    <a:pt x="24421" y="25274"/>
                    <a:pt x="24437" y="25309"/>
                    <a:pt x="24454" y="25344"/>
                  </a:cubicBezTo>
                  <a:cubicBezTo>
                    <a:pt x="24450" y="25380"/>
                    <a:pt x="24448" y="25418"/>
                    <a:pt x="24444" y="25452"/>
                  </a:cubicBezTo>
                  <a:cubicBezTo>
                    <a:pt x="24400" y="25432"/>
                    <a:pt x="24355" y="25412"/>
                    <a:pt x="24311" y="25390"/>
                  </a:cubicBezTo>
                  <a:cubicBezTo>
                    <a:pt x="24299" y="25296"/>
                    <a:pt x="24285" y="25201"/>
                    <a:pt x="24269" y="25105"/>
                  </a:cubicBezTo>
                  <a:close/>
                  <a:moveTo>
                    <a:pt x="17910" y="23818"/>
                  </a:moveTo>
                  <a:lnTo>
                    <a:pt x="17970" y="23910"/>
                  </a:lnTo>
                  <a:cubicBezTo>
                    <a:pt x="17986" y="23934"/>
                    <a:pt x="18002" y="23960"/>
                    <a:pt x="18020" y="23986"/>
                  </a:cubicBezTo>
                  <a:cubicBezTo>
                    <a:pt x="18105" y="24118"/>
                    <a:pt x="18189" y="24248"/>
                    <a:pt x="18275" y="24378"/>
                  </a:cubicBezTo>
                  <a:cubicBezTo>
                    <a:pt x="18325" y="24615"/>
                    <a:pt x="18383" y="24853"/>
                    <a:pt x="18453" y="25085"/>
                  </a:cubicBezTo>
                  <a:cubicBezTo>
                    <a:pt x="18482" y="25180"/>
                    <a:pt x="18515" y="25276"/>
                    <a:pt x="18546" y="25369"/>
                  </a:cubicBezTo>
                  <a:cubicBezTo>
                    <a:pt x="18553" y="25387"/>
                    <a:pt x="18558" y="25403"/>
                    <a:pt x="18566" y="25419"/>
                  </a:cubicBezTo>
                  <a:cubicBezTo>
                    <a:pt x="18578" y="25453"/>
                    <a:pt x="18588" y="25486"/>
                    <a:pt x="18602" y="25518"/>
                  </a:cubicBezTo>
                  <a:cubicBezTo>
                    <a:pt x="18550" y="25511"/>
                    <a:pt x="18495" y="25508"/>
                    <a:pt x="18440" y="25505"/>
                  </a:cubicBezTo>
                  <a:cubicBezTo>
                    <a:pt x="18432" y="25479"/>
                    <a:pt x="18421" y="25453"/>
                    <a:pt x="18414" y="25426"/>
                  </a:cubicBezTo>
                  <a:cubicBezTo>
                    <a:pt x="18407" y="25410"/>
                    <a:pt x="18401" y="25395"/>
                    <a:pt x="18396" y="25376"/>
                  </a:cubicBezTo>
                  <a:cubicBezTo>
                    <a:pt x="18360" y="25280"/>
                    <a:pt x="18328" y="25181"/>
                    <a:pt x="18295" y="25081"/>
                  </a:cubicBezTo>
                  <a:cubicBezTo>
                    <a:pt x="18181" y="24720"/>
                    <a:pt x="18080" y="24350"/>
                    <a:pt x="17964" y="23989"/>
                  </a:cubicBezTo>
                  <a:cubicBezTo>
                    <a:pt x="17957" y="23961"/>
                    <a:pt x="17949" y="23936"/>
                    <a:pt x="17938" y="23910"/>
                  </a:cubicBezTo>
                  <a:cubicBezTo>
                    <a:pt x="17933" y="23878"/>
                    <a:pt x="17920" y="23848"/>
                    <a:pt x="17910" y="23818"/>
                  </a:cubicBezTo>
                  <a:close/>
                  <a:moveTo>
                    <a:pt x="9505" y="25330"/>
                  </a:moveTo>
                  <a:cubicBezTo>
                    <a:pt x="9803" y="25371"/>
                    <a:pt x="10100" y="25414"/>
                    <a:pt x="10394" y="25457"/>
                  </a:cubicBezTo>
                  <a:lnTo>
                    <a:pt x="10394" y="25457"/>
                  </a:lnTo>
                  <a:cubicBezTo>
                    <a:pt x="10305" y="25471"/>
                    <a:pt x="10216" y="25484"/>
                    <a:pt x="10127" y="25496"/>
                  </a:cubicBezTo>
                  <a:lnTo>
                    <a:pt x="10127" y="25496"/>
                  </a:lnTo>
                  <a:cubicBezTo>
                    <a:pt x="10053" y="25506"/>
                    <a:pt x="9979" y="25516"/>
                    <a:pt x="9905" y="25525"/>
                  </a:cubicBezTo>
                  <a:lnTo>
                    <a:pt x="9905" y="25525"/>
                  </a:lnTo>
                  <a:cubicBezTo>
                    <a:pt x="9496" y="25505"/>
                    <a:pt x="9075" y="25489"/>
                    <a:pt x="8638" y="25471"/>
                  </a:cubicBezTo>
                  <a:lnTo>
                    <a:pt x="8638" y="25471"/>
                  </a:lnTo>
                  <a:cubicBezTo>
                    <a:pt x="8927" y="25428"/>
                    <a:pt x="9217" y="25380"/>
                    <a:pt x="9505" y="25330"/>
                  </a:cubicBezTo>
                  <a:close/>
                  <a:moveTo>
                    <a:pt x="16372" y="24747"/>
                  </a:moveTo>
                  <a:cubicBezTo>
                    <a:pt x="16436" y="24914"/>
                    <a:pt x="16502" y="25085"/>
                    <a:pt x="16565" y="25251"/>
                  </a:cubicBezTo>
                  <a:lnTo>
                    <a:pt x="16597" y="25332"/>
                  </a:lnTo>
                  <a:lnTo>
                    <a:pt x="16679" y="25541"/>
                  </a:lnTo>
                  <a:cubicBezTo>
                    <a:pt x="16515" y="25526"/>
                    <a:pt x="16350" y="25519"/>
                    <a:pt x="16183" y="25519"/>
                  </a:cubicBezTo>
                  <a:lnTo>
                    <a:pt x="16103" y="25224"/>
                  </a:lnTo>
                  <a:cubicBezTo>
                    <a:pt x="16095" y="25194"/>
                    <a:pt x="16088" y="25167"/>
                    <a:pt x="16080" y="25138"/>
                  </a:cubicBezTo>
                  <a:cubicBezTo>
                    <a:pt x="16055" y="25049"/>
                    <a:pt x="16029" y="24960"/>
                    <a:pt x="16001" y="24873"/>
                  </a:cubicBezTo>
                  <a:cubicBezTo>
                    <a:pt x="16124" y="24834"/>
                    <a:pt x="16250" y="24790"/>
                    <a:pt x="16372" y="24747"/>
                  </a:cubicBezTo>
                  <a:close/>
                  <a:moveTo>
                    <a:pt x="17060" y="22541"/>
                  </a:moveTo>
                  <a:lnTo>
                    <a:pt x="17060" y="22541"/>
                  </a:lnTo>
                  <a:cubicBezTo>
                    <a:pt x="17081" y="22550"/>
                    <a:pt x="17103" y="22561"/>
                    <a:pt x="17124" y="22571"/>
                  </a:cubicBezTo>
                  <a:lnTo>
                    <a:pt x="17220" y="22726"/>
                  </a:lnTo>
                  <a:cubicBezTo>
                    <a:pt x="17228" y="22736"/>
                    <a:pt x="17233" y="22747"/>
                    <a:pt x="17241" y="22757"/>
                  </a:cubicBezTo>
                  <a:cubicBezTo>
                    <a:pt x="17248" y="22773"/>
                    <a:pt x="17252" y="22789"/>
                    <a:pt x="17258" y="22805"/>
                  </a:cubicBezTo>
                  <a:lnTo>
                    <a:pt x="17258" y="22808"/>
                  </a:lnTo>
                  <a:cubicBezTo>
                    <a:pt x="17388" y="23175"/>
                    <a:pt x="17516" y="23540"/>
                    <a:pt x="17646" y="23907"/>
                  </a:cubicBezTo>
                  <a:cubicBezTo>
                    <a:pt x="17655" y="23928"/>
                    <a:pt x="17663" y="23956"/>
                    <a:pt x="17672" y="23981"/>
                  </a:cubicBezTo>
                  <a:cubicBezTo>
                    <a:pt x="17787" y="24305"/>
                    <a:pt x="17901" y="24634"/>
                    <a:pt x="18016" y="24957"/>
                  </a:cubicBezTo>
                  <a:cubicBezTo>
                    <a:pt x="18066" y="25096"/>
                    <a:pt x="18116" y="25237"/>
                    <a:pt x="18166" y="25380"/>
                  </a:cubicBezTo>
                  <a:cubicBezTo>
                    <a:pt x="18174" y="25396"/>
                    <a:pt x="18179" y="25415"/>
                    <a:pt x="18186" y="25430"/>
                  </a:cubicBezTo>
                  <a:cubicBezTo>
                    <a:pt x="18195" y="25458"/>
                    <a:pt x="18207" y="25486"/>
                    <a:pt x="18215" y="25512"/>
                  </a:cubicBezTo>
                  <a:cubicBezTo>
                    <a:pt x="18122" y="25519"/>
                    <a:pt x="18030" y="25534"/>
                    <a:pt x="17940" y="25548"/>
                  </a:cubicBezTo>
                  <a:lnTo>
                    <a:pt x="17906" y="25554"/>
                  </a:lnTo>
                  <a:cubicBezTo>
                    <a:pt x="17894" y="25515"/>
                    <a:pt x="17884" y="25475"/>
                    <a:pt x="17875" y="25433"/>
                  </a:cubicBezTo>
                  <a:cubicBezTo>
                    <a:pt x="17870" y="25416"/>
                    <a:pt x="17865" y="25400"/>
                    <a:pt x="17863" y="25383"/>
                  </a:cubicBezTo>
                  <a:cubicBezTo>
                    <a:pt x="17742" y="24914"/>
                    <a:pt x="17656" y="24442"/>
                    <a:pt x="17550" y="23981"/>
                  </a:cubicBezTo>
                  <a:cubicBezTo>
                    <a:pt x="17543" y="23954"/>
                    <a:pt x="17539" y="23928"/>
                    <a:pt x="17531" y="23903"/>
                  </a:cubicBezTo>
                  <a:cubicBezTo>
                    <a:pt x="17531" y="23901"/>
                    <a:pt x="17531" y="23900"/>
                    <a:pt x="17530" y="23898"/>
                  </a:cubicBezTo>
                  <a:lnTo>
                    <a:pt x="17530" y="23898"/>
                  </a:lnTo>
                  <a:cubicBezTo>
                    <a:pt x="17531" y="23898"/>
                    <a:pt x="17531" y="23898"/>
                    <a:pt x="17531" y="23898"/>
                  </a:cubicBezTo>
                  <a:cubicBezTo>
                    <a:pt x="17445" y="23539"/>
                    <a:pt x="17345" y="23185"/>
                    <a:pt x="17203" y="22848"/>
                  </a:cubicBezTo>
                  <a:lnTo>
                    <a:pt x="17203" y="22848"/>
                  </a:lnTo>
                  <a:cubicBezTo>
                    <a:pt x="17194" y="22828"/>
                    <a:pt x="17186" y="22809"/>
                    <a:pt x="17177" y="22789"/>
                  </a:cubicBezTo>
                  <a:cubicBezTo>
                    <a:pt x="17175" y="22782"/>
                    <a:pt x="17172" y="22776"/>
                    <a:pt x="17169" y="22769"/>
                  </a:cubicBezTo>
                  <a:lnTo>
                    <a:pt x="17169" y="22769"/>
                  </a:lnTo>
                  <a:cubicBezTo>
                    <a:pt x="17161" y="22749"/>
                    <a:pt x="17152" y="22730"/>
                    <a:pt x="17141" y="22709"/>
                  </a:cubicBezTo>
                  <a:lnTo>
                    <a:pt x="17141" y="22709"/>
                  </a:lnTo>
                  <a:cubicBezTo>
                    <a:pt x="17114" y="22652"/>
                    <a:pt x="17088" y="22595"/>
                    <a:pt x="17060" y="22541"/>
                  </a:cubicBezTo>
                  <a:close/>
                  <a:moveTo>
                    <a:pt x="15132" y="25151"/>
                  </a:moveTo>
                  <a:cubicBezTo>
                    <a:pt x="15195" y="25290"/>
                    <a:pt x="15255" y="25430"/>
                    <a:pt x="15319" y="25568"/>
                  </a:cubicBezTo>
                  <a:cubicBezTo>
                    <a:pt x="15096" y="25590"/>
                    <a:pt x="14876" y="25618"/>
                    <a:pt x="14654" y="25648"/>
                  </a:cubicBezTo>
                  <a:cubicBezTo>
                    <a:pt x="14619" y="25539"/>
                    <a:pt x="14583" y="25430"/>
                    <a:pt x="14547" y="25323"/>
                  </a:cubicBezTo>
                  <a:cubicBezTo>
                    <a:pt x="14744" y="25267"/>
                    <a:pt x="14939" y="25210"/>
                    <a:pt x="15132" y="25151"/>
                  </a:cubicBezTo>
                  <a:close/>
                  <a:moveTo>
                    <a:pt x="14171" y="25432"/>
                  </a:moveTo>
                  <a:lnTo>
                    <a:pt x="14228" y="25575"/>
                  </a:lnTo>
                  <a:cubicBezTo>
                    <a:pt x="14244" y="25618"/>
                    <a:pt x="14259" y="25661"/>
                    <a:pt x="14275" y="25706"/>
                  </a:cubicBezTo>
                  <a:cubicBezTo>
                    <a:pt x="14239" y="25711"/>
                    <a:pt x="14206" y="25716"/>
                    <a:pt x="14171" y="25723"/>
                  </a:cubicBezTo>
                  <a:cubicBezTo>
                    <a:pt x="14017" y="25716"/>
                    <a:pt x="13867" y="25710"/>
                    <a:pt x="13720" y="25704"/>
                  </a:cubicBezTo>
                  <a:cubicBezTo>
                    <a:pt x="13627" y="25680"/>
                    <a:pt x="13530" y="25654"/>
                    <a:pt x="13437" y="25630"/>
                  </a:cubicBezTo>
                  <a:cubicBezTo>
                    <a:pt x="13683" y="25565"/>
                    <a:pt x="13925" y="25501"/>
                    <a:pt x="14171" y="25432"/>
                  </a:cubicBezTo>
                  <a:close/>
                  <a:moveTo>
                    <a:pt x="24336" y="25644"/>
                  </a:moveTo>
                  <a:lnTo>
                    <a:pt x="24336" y="25644"/>
                  </a:lnTo>
                  <a:cubicBezTo>
                    <a:pt x="24368" y="25654"/>
                    <a:pt x="24398" y="25665"/>
                    <a:pt x="24427" y="25677"/>
                  </a:cubicBezTo>
                  <a:cubicBezTo>
                    <a:pt x="24427" y="25697"/>
                    <a:pt x="24424" y="25716"/>
                    <a:pt x="24422" y="25733"/>
                  </a:cubicBezTo>
                  <a:cubicBezTo>
                    <a:pt x="24394" y="25716"/>
                    <a:pt x="24367" y="25697"/>
                    <a:pt x="24341" y="25681"/>
                  </a:cubicBezTo>
                  <a:cubicBezTo>
                    <a:pt x="24339" y="25667"/>
                    <a:pt x="24339" y="25654"/>
                    <a:pt x="24336" y="25644"/>
                  </a:cubicBezTo>
                  <a:close/>
                  <a:moveTo>
                    <a:pt x="22576" y="25432"/>
                  </a:moveTo>
                  <a:lnTo>
                    <a:pt x="22576" y="25432"/>
                  </a:lnTo>
                  <a:cubicBezTo>
                    <a:pt x="22586" y="25443"/>
                    <a:pt x="22598" y="25453"/>
                    <a:pt x="22609" y="25468"/>
                  </a:cubicBezTo>
                  <a:cubicBezTo>
                    <a:pt x="22622" y="25482"/>
                    <a:pt x="22635" y="25496"/>
                    <a:pt x="22650" y="25511"/>
                  </a:cubicBezTo>
                  <a:cubicBezTo>
                    <a:pt x="22671" y="25554"/>
                    <a:pt x="22691" y="25598"/>
                    <a:pt x="22714" y="25641"/>
                  </a:cubicBezTo>
                  <a:cubicBezTo>
                    <a:pt x="22693" y="25684"/>
                    <a:pt x="22672" y="25727"/>
                    <a:pt x="22652" y="25770"/>
                  </a:cubicBezTo>
                  <a:cubicBezTo>
                    <a:pt x="22631" y="25668"/>
                    <a:pt x="22607" y="25567"/>
                    <a:pt x="22584" y="25466"/>
                  </a:cubicBezTo>
                  <a:cubicBezTo>
                    <a:pt x="22579" y="25455"/>
                    <a:pt x="22578" y="25445"/>
                    <a:pt x="22576" y="25432"/>
                  </a:cubicBezTo>
                  <a:close/>
                  <a:moveTo>
                    <a:pt x="24900" y="25223"/>
                  </a:moveTo>
                  <a:lnTo>
                    <a:pt x="24900" y="25223"/>
                  </a:lnTo>
                  <a:cubicBezTo>
                    <a:pt x="24973" y="25236"/>
                    <a:pt x="25044" y="25246"/>
                    <a:pt x="25118" y="25258"/>
                  </a:cubicBezTo>
                  <a:cubicBezTo>
                    <a:pt x="25143" y="25386"/>
                    <a:pt x="25172" y="25511"/>
                    <a:pt x="25206" y="25634"/>
                  </a:cubicBezTo>
                  <a:cubicBezTo>
                    <a:pt x="25211" y="25654"/>
                    <a:pt x="25216" y="25676"/>
                    <a:pt x="25222" y="25697"/>
                  </a:cubicBezTo>
                  <a:cubicBezTo>
                    <a:pt x="25222" y="25698"/>
                    <a:pt x="25224" y="25703"/>
                    <a:pt x="25224" y="25704"/>
                  </a:cubicBezTo>
                  <a:cubicBezTo>
                    <a:pt x="25199" y="25726"/>
                    <a:pt x="25172" y="25751"/>
                    <a:pt x="25145" y="25773"/>
                  </a:cubicBezTo>
                  <a:cubicBezTo>
                    <a:pt x="25066" y="25737"/>
                    <a:pt x="24984" y="25698"/>
                    <a:pt x="24905" y="25665"/>
                  </a:cubicBezTo>
                  <a:cubicBezTo>
                    <a:pt x="24905" y="25644"/>
                    <a:pt x="24907" y="25622"/>
                    <a:pt x="24907" y="25601"/>
                  </a:cubicBezTo>
                  <a:cubicBezTo>
                    <a:pt x="24910" y="25475"/>
                    <a:pt x="24907" y="25350"/>
                    <a:pt x="24900" y="25223"/>
                  </a:cubicBezTo>
                  <a:close/>
                  <a:moveTo>
                    <a:pt x="21324" y="25215"/>
                  </a:moveTo>
                  <a:lnTo>
                    <a:pt x="21324" y="25215"/>
                  </a:lnTo>
                  <a:cubicBezTo>
                    <a:pt x="21361" y="25251"/>
                    <a:pt x="21398" y="25287"/>
                    <a:pt x="21434" y="25323"/>
                  </a:cubicBezTo>
                  <a:cubicBezTo>
                    <a:pt x="21466" y="25352"/>
                    <a:pt x="21494" y="25380"/>
                    <a:pt x="21522" y="25407"/>
                  </a:cubicBezTo>
                  <a:cubicBezTo>
                    <a:pt x="21582" y="25466"/>
                    <a:pt x="21641" y="25526"/>
                    <a:pt x="21699" y="25587"/>
                  </a:cubicBezTo>
                  <a:cubicBezTo>
                    <a:pt x="21706" y="25650"/>
                    <a:pt x="21715" y="25719"/>
                    <a:pt x="21722" y="25783"/>
                  </a:cubicBezTo>
                  <a:cubicBezTo>
                    <a:pt x="21639" y="25655"/>
                    <a:pt x="21550" y="25529"/>
                    <a:pt x="21461" y="25403"/>
                  </a:cubicBezTo>
                  <a:cubicBezTo>
                    <a:pt x="21441" y="25376"/>
                    <a:pt x="21424" y="25350"/>
                    <a:pt x="21403" y="25323"/>
                  </a:cubicBezTo>
                  <a:cubicBezTo>
                    <a:pt x="21377" y="25287"/>
                    <a:pt x="21352" y="25251"/>
                    <a:pt x="21324" y="25215"/>
                  </a:cubicBezTo>
                  <a:close/>
                  <a:moveTo>
                    <a:pt x="6504" y="25584"/>
                  </a:moveTo>
                  <a:lnTo>
                    <a:pt x="6504" y="25584"/>
                  </a:lnTo>
                  <a:cubicBezTo>
                    <a:pt x="6550" y="25638"/>
                    <a:pt x="6597" y="25691"/>
                    <a:pt x="6646" y="25746"/>
                  </a:cubicBezTo>
                  <a:cubicBezTo>
                    <a:pt x="6652" y="25766"/>
                    <a:pt x="6657" y="25784"/>
                    <a:pt x="6663" y="25805"/>
                  </a:cubicBezTo>
                  <a:cubicBezTo>
                    <a:pt x="6612" y="25731"/>
                    <a:pt x="6556" y="25658"/>
                    <a:pt x="6504" y="25584"/>
                  </a:cubicBezTo>
                  <a:close/>
                  <a:moveTo>
                    <a:pt x="16725" y="25654"/>
                  </a:moveTo>
                  <a:cubicBezTo>
                    <a:pt x="16733" y="25684"/>
                    <a:pt x="16746" y="25713"/>
                    <a:pt x="16759" y="25744"/>
                  </a:cubicBezTo>
                  <a:cubicBezTo>
                    <a:pt x="16596" y="25770"/>
                    <a:pt x="16434" y="25797"/>
                    <a:pt x="16272" y="25826"/>
                  </a:cubicBezTo>
                  <a:cubicBezTo>
                    <a:pt x="16257" y="25774"/>
                    <a:pt x="16244" y="25719"/>
                    <a:pt x="16230" y="25667"/>
                  </a:cubicBezTo>
                  <a:cubicBezTo>
                    <a:pt x="16395" y="25660"/>
                    <a:pt x="16560" y="25655"/>
                    <a:pt x="16725" y="25654"/>
                  </a:cubicBezTo>
                  <a:close/>
                  <a:moveTo>
                    <a:pt x="27146" y="25562"/>
                  </a:moveTo>
                  <a:cubicBezTo>
                    <a:pt x="27567" y="25625"/>
                    <a:pt x="27983" y="25686"/>
                    <a:pt x="28391" y="25751"/>
                  </a:cubicBezTo>
                  <a:cubicBezTo>
                    <a:pt x="27915" y="25766"/>
                    <a:pt x="27439" y="25792"/>
                    <a:pt x="26966" y="25833"/>
                  </a:cubicBezTo>
                  <a:cubicBezTo>
                    <a:pt x="26850" y="25826"/>
                    <a:pt x="26736" y="25816"/>
                    <a:pt x="26618" y="25810"/>
                  </a:cubicBezTo>
                  <a:lnTo>
                    <a:pt x="26615" y="25810"/>
                  </a:lnTo>
                  <a:cubicBezTo>
                    <a:pt x="26536" y="25803"/>
                    <a:pt x="26456" y="25799"/>
                    <a:pt x="26377" y="25796"/>
                  </a:cubicBezTo>
                  <a:cubicBezTo>
                    <a:pt x="26332" y="25793"/>
                    <a:pt x="26281" y="25792"/>
                    <a:pt x="26227" y="25792"/>
                  </a:cubicBezTo>
                  <a:cubicBezTo>
                    <a:pt x="26172" y="25792"/>
                    <a:pt x="26114" y="25793"/>
                    <a:pt x="26053" y="25796"/>
                  </a:cubicBezTo>
                  <a:lnTo>
                    <a:pt x="26052" y="25796"/>
                  </a:lnTo>
                  <a:cubicBezTo>
                    <a:pt x="25827" y="25803"/>
                    <a:pt x="25569" y="25826"/>
                    <a:pt x="25357" y="25868"/>
                  </a:cubicBezTo>
                  <a:cubicBezTo>
                    <a:pt x="25343" y="25860"/>
                    <a:pt x="25330" y="25855"/>
                    <a:pt x="25315" y="25848"/>
                  </a:cubicBezTo>
                  <a:cubicBezTo>
                    <a:pt x="25358" y="25812"/>
                    <a:pt x="25397" y="25774"/>
                    <a:pt x="25440" y="25740"/>
                  </a:cubicBezTo>
                  <a:cubicBezTo>
                    <a:pt x="25447" y="25734"/>
                    <a:pt x="25453" y="25730"/>
                    <a:pt x="25460" y="25724"/>
                  </a:cubicBezTo>
                  <a:cubicBezTo>
                    <a:pt x="25482" y="25704"/>
                    <a:pt x="25503" y="25688"/>
                    <a:pt x="25525" y="25670"/>
                  </a:cubicBezTo>
                  <a:cubicBezTo>
                    <a:pt x="25560" y="25640"/>
                    <a:pt x="25598" y="25610"/>
                    <a:pt x="25632" y="25578"/>
                  </a:cubicBezTo>
                  <a:cubicBezTo>
                    <a:pt x="25835" y="25593"/>
                    <a:pt x="26041" y="25600"/>
                    <a:pt x="26248" y="25600"/>
                  </a:cubicBezTo>
                  <a:cubicBezTo>
                    <a:pt x="26543" y="25600"/>
                    <a:pt x="26842" y="25586"/>
                    <a:pt x="27146" y="25562"/>
                  </a:cubicBezTo>
                  <a:close/>
                  <a:moveTo>
                    <a:pt x="24645" y="25797"/>
                  </a:moveTo>
                  <a:cubicBezTo>
                    <a:pt x="24658" y="25832"/>
                    <a:pt x="24666" y="25863"/>
                    <a:pt x="24680" y="25898"/>
                  </a:cubicBezTo>
                  <a:cubicBezTo>
                    <a:pt x="24663" y="25885"/>
                    <a:pt x="24645" y="25875"/>
                    <a:pt x="24629" y="25863"/>
                  </a:cubicBezTo>
                  <a:cubicBezTo>
                    <a:pt x="24635" y="25842"/>
                    <a:pt x="24640" y="25819"/>
                    <a:pt x="24645" y="25797"/>
                  </a:cubicBezTo>
                  <a:close/>
                  <a:moveTo>
                    <a:pt x="24878" y="25853"/>
                  </a:moveTo>
                  <a:cubicBezTo>
                    <a:pt x="24918" y="25868"/>
                    <a:pt x="24960" y="25883"/>
                    <a:pt x="25000" y="25899"/>
                  </a:cubicBezTo>
                  <a:cubicBezTo>
                    <a:pt x="24953" y="25936"/>
                    <a:pt x="24907" y="25978"/>
                    <a:pt x="24864" y="26018"/>
                  </a:cubicBezTo>
                  <a:cubicBezTo>
                    <a:pt x="24857" y="26012"/>
                    <a:pt x="24848" y="26008"/>
                    <a:pt x="24842" y="26004"/>
                  </a:cubicBezTo>
                  <a:lnTo>
                    <a:pt x="24878" y="25853"/>
                  </a:lnTo>
                  <a:close/>
                  <a:moveTo>
                    <a:pt x="15389" y="25727"/>
                  </a:moveTo>
                  <a:cubicBezTo>
                    <a:pt x="15425" y="25806"/>
                    <a:pt x="15460" y="25888"/>
                    <a:pt x="15496" y="25968"/>
                  </a:cubicBezTo>
                  <a:cubicBezTo>
                    <a:pt x="15307" y="26002"/>
                    <a:pt x="15119" y="26034"/>
                    <a:pt x="14933" y="26071"/>
                  </a:cubicBezTo>
                  <a:cubicBezTo>
                    <a:pt x="14880" y="26050"/>
                    <a:pt x="14821" y="26034"/>
                    <a:pt x="14765" y="26017"/>
                  </a:cubicBezTo>
                  <a:cubicBezTo>
                    <a:pt x="14754" y="25972"/>
                    <a:pt x="14740" y="25929"/>
                    <a:pt x="14727" y="25888"/>
                  </a:cubicBezTo>
                  <a:cubicBezTo>
                    <a:pt x="14834" y="25866"/>
                    <a:pt x="14937" y="25830"/>
                    <a:pt x="15023" y="25766"/>
                  </a:cubicBezTo>
                  <a:cubicBezTo>
                    <a:pt x="15144" y="25750"/>
                    <a:pt x="15267" y="25739"/>
                    <a:pt x="15389" y="25727"/>
                  </a:cubicBezTo>
                  <a:close/>
                  <a:moveTo>
                    <a:pt x="14784" y="26085"/>
                  </a:moveTo>
                  <a:cubicBezTo>
                    <a:pt x="14798" y="26085"/>
                    <a:pt x="14813" y="26088"/>
                    <a:pt x="14826" y="26091"/>
                  </a:cubicBezTo>
                  <a:cubicBezTo>
                    <a:pt x="14813" y="26093"/>
                    <a:pt x="14803" y="26097"/>
                    <a:pt x="14790" y="26098"/>
                  </a:cubicBezTo>
                  <a:cubicBezTo>
                    <a:pt x="14788" y="26093"/>
                    <a:pt x="14785" y="26091"/>
                    <a:pt x="14784" y="26085"/>
                  </a:cubicBezTo>
                  <a:close/>
                  <a:moveTo>
                    <a:pt x="9842" y="25808"/>
                  </a:moveTo>
                  <a:cubicBezTo>
                    <a:pt x="9671" y="25863"/>
                    <a:pt x="9499" y="25919"/>
                    <a:pt x="9329" y="25979"/>
                  </a:cubicBezTo>
                  <a:cubicBezTo>
                    <a:pt x="9330" y="25980"/>
                    <a:pt x="9331" y="25981"/>
                    <a:pt x="9333" y="25981"/>
                  </a:cubicBezTo>
                  <a:lnTo>
                    <a:pt x="9333" y="25981"/>
                  </a:lnTo>
                  <a:cubicBezTo>
                    <a:pt x="9332" y="25982"/>
                    <a:pt x="9331" y="25982"/>
                    <a:pt x="9330" y="25982"/>
                  </a:cubicBezTo>
                  <a:cubicBezTo>
                    <a:pt x="9300" y="25992"/>
                    <a:pt x="9267" y="26004"/>
                    <a:pt x="9237" y="26018"/>
                  </a:cubicBezTo>
                  <a:cubicBezTo>
                    <a:pt x="9150" y="26048"/>
                    <a:pt x="9060" y="26083"/>
                    <a:pt x="8972" y="26114"/>
                  </a:cubicBezTo>
                  <a:cubicBezTo>
                    <a:pt x="8800" y="26019"/>
                    <a:pt x="8627" y="25925"/>
                    <a:pt x="8453" y="25832"/>
                  </a:cubicBezTo>
                  <a:lnTo>
                    <a:pt x="8453" y="25832"/>
                  </a:lnTo>
                  <a:cubicBezTo>
                    <a:pt x="8622" y="25849"/>
                    <a:pt x="8793" y="25856"/>
                    <a:pt x="8968" y="25859"/>
                  </a:cubicBezTo>
                  <a:cubicBezTo>
                    <a:pt x="9017" y="25859"/>
                    <a:pt x="9065" y="25859"/>
                    <a:pt x="9115" y="25856"/>
                  </a:cubicBezTo>
                  <a:cubicBezTo>
                    <a:pt x="9326" y="25853"/>
                    <a:pt x="9538" y="25839"/>
                    <a:pt x="9746" y="25819"/>
                  </a:cubicBezTo>
                  <a:cubicBezTo>
                    <a:pt x="9778" y="25816"/>
                    <a:pt x="9810" y="25813"/>
                    <a:pt x="9842" y="25808"/>
                  </a:cubicBezTo>
                  <a:close/>
                  <a:moveTo>
                    <a:pt x="25085" y="26050"/>
                  </a:moveTo>
                  <a:lnTo>
                    <a:pt x="25087" y="26120"/>
                  </a:lnTo>
                  <a:lnTo>
                    <a:pt x="25030" y="26128"/>
                  </a:lnTo>
                  <a:cubicBezTo>
                    <a:pt x="25023" y="26124"/>
                    <a:pt x="25017" y="26120"/>
                    <a:pt x="25010" y="26116"/>
                  </a:cubicBezTo>
                  <a:cubicBezTo>
                    <a:pt x="25033" y="26095"/>
                    <a:pt x="25060" y="26071"/>
                    <a:pt x="25085" y="26050"/>
                  </a:cubicBezTo>
                  <a:close/>
                  <a:moveTo>
                    <a:pt x="18645" y="25627"/>
                  </a:moveTo>
                  <a:cubicBezTo>
                    <a:pt x="18731" y="25849"/>
                    <a:pt x="18826" y="26070"/>
                    <a:pt x="18926" y="26286"/>
                  </a:cubicBezTo>
                  <a:cubicBezTo>
                    <a:pt x="18861" y="26288"/>
                    <a:pt x="18801" y="26288"/>
                    <a:pt x="18738" y="26290"/>
                  </a:cubicBezTo>
                  <a:cubicBezTo>
                    <a:pt x="18655" y="26084"/>
                    <a:pt x="18575" y="25878"/>
                    <a:pt x="18500" y="25670"/>
                  </a:cubicBezTo>
                  <a:cubicBezTo>
                    <a:pt x="18549" y="25655"/>
                    <a:pt x="18595" y="25641"/>
                    <a:pt x="18645" y="25627"/>
                  </a:cubicBezTo>
                  <a:close/>
                  <a:moveTo>
                    <a:pt x="18291" y="25726"/>
                  </a:moveTo>
                  <a:cubicBezTo>
                    <a:pt x="18357" y="25913"/>
                    <a:pt x="18424" y="26104"/>
                    <a:pt x="18493" y="26292"/>
                  </a:cubicBezTo>
                  <a:cubicBezTo>
                    <a:pt x="18432" y="26293"/>
                    <a:pt x="18373" y="26295"/>
                    <a:pt x="18313" y="26295"/>
                  </a:cubicBezTo>
                  <a:cubicBezTo>
                    <a:pt x="18212" y="26176"/>
                    <a:pt x="18115" y="26055"/>
                    <a:pt x="18019" y="25935"/>
                  </a:cubicBezTo>
                  <a:cubicBezTo>
                    <a:pt x="18004" y="25892"/>
                    <a:pt x="17992" y="25849"/>
                    <a:pt x="17979" y="25805"/>
                  </a:cubicBezTo>
                  <a:cubicBezTo>
                    <a:pt x="18082" y="25782"/>
                    <a:pt x="18186" y="25754"/>
                    <a:pt x="18291" y="25726"/>
                  </a:cubicBezTo>
                  <a:close/>
                  <a:moveTo>
                    <a:pt x="6764" y="25294"/>
                  </a:moveTo>
                  <a:cubicBezTo>
                    <a:pt x="7128" y="25440"/>
                    <a:pt x="7472" y="25602"/>
                    <a:pt x="7783" y="25784"/>
                  </a:cubicBezTo>
                  <a:cubicBezTo>
                    <a:pt x="7837" y="25956"/>
                    <a:pt x="7890" y="26127"/>
                    <a:pt x="7945" y="26299"/>
                  </a:cubicBezTo>
                  <a:cubicBezTo>
                    <a:pt x="7586" y="25919"/>
                    <a:pt x="7192" y="25579"/>
                    <a:pt x="6764" y="25294"/>
                  </a:cubicBezTo>
                  <a:close/>
                  <a:moveTo>
                    <a:pt x="17642" y="25880"/>
                  </a:moveTo>
                  <a:cubicBezTo>
                    <a:pt x="17668" y="25901"/>
                    <a:pt x="17692" y="25926"/>
                    <a:pt x="17718" y="25948"/>
                  </a:cubicBezTo>
                  <a:cubicBezTo>
                    <a:pt x="17797" y="26067"/>
                    <a:pt x="17877" y="26184"/>
                    <a:pt x="17957" y="26306"/>
                  </a:cubicBezTo>
                  <a:lnTo>
                    <a:pt x="17959" y="26308"/>
                  </a:lnTo>
                  <a:cubicBezTo>
                    <a:pt x="17858" y="26312"/>
                    <a:pt x="17759" y="26315"/>
                    <a:pt x="17660" y="26319"/>
                  </a:cubicBezTo>
                  <a:cubicBezTo>
                    <a:pt x="17625" y="26181"/>
                    <a:pt x="17586" y="26040"/>
                    <a:pt x="17549" y="25901"/>
                  </a:cubicBezTo>
                  <a:cubicBezTo>
                    <a:pt x="17579" y="25893"/>
                    <a:pt x="17612" y="25886"/>
                    <a:pt x="17642" y="25880"/>
                  </a:cubicBezTo>
                  <a:close/>
                  <a:moveTo>
                    <a:pt x="16866" y="26025"/>
                  </a:moveTo>
                  <a:cubicBezTo>
                    <a:pt x="16908" y="26133"/>
                    <a:pt x="16951" y="26240"/>
                    <a:pt x="16991" y="26348"/>
                  </a:cubicBezTo>
                  <a:lnTo>
                    <a:pt x="16411" y="26379"/>
                  </a:lnTo>
                  <a:cubicBezTo>
                    <a:pt x="16389" y="26289"/>
                    <a:pt x="16365" y="26199"/>
                    <a:pt x="16343" y="26110"/>
                  </a:cubicBezTo>
                  <a:cubicBezTo>
                    <a:pt x="16518" y="26083"/>
                    <a:pt x="16693" y="26054"/>
                    <a:pt x="16866" y="26025"/>
                  </a:cubicBezTo>
                  <a:close/>
                  <a:moveTo>
                    <a:pt x="12327" y="25906"/>
                  </a:moveTo>
                  <a:cubicBezTo>
                    <a:pt x="12501" y="25912"/>
                    <a:pt x="12676" y="25916"/>
                    <a:pt x="12852" y="25919"/>
                  </a:cubicBezTo>
                  <a:lnTo>
                    <a:pt x="12852" y="25919"/>
                  </a:lnTo>
                  <a:cubicBezTo>
                    <a:pt x="12652" y="25950"/>
                    <a:pt x="12451" y="25980"/>
                    <a:pt x="12250" y="26011"/>
                  </a:cubicBezTo>
                  <a:cubicBezTo>
                    <a:pt x="12210" y="26017"/>
                    <a:pt x="12173" y="26021"/>
                    <a:pt x="12135" y="26031"/>
                  </a:cubicBezTo>
                  <a:lnTo>
                    <a:pt x="12132" y="26031"/>
                  </a:lnTo>
                  <a:cubicBezTo>
                    <a:pt x="11420" y="26138"/>
                    <a:pt x="10709" y="26249"/>
                    <a:pt x="9995" y="26363"/>
                  </a:cubicBezTo>
                  <a:cubicBezTo>
                    <a:pt x="9954" y="26369"/>
                    <a:pt x="9914" y="26375"/>
                    <a:pt x="9874" y="26384"/>
                  </a:cubicBezTo>
                  <a:cubicBezTo>
                    <a:pt x="9766" y="26399"/>
                    <a:pt x="9656" y="26418"/>
                    <a:pt x="9548" y="26434"/>
                  </a:cubicBezTo>
                  <a:cubicBezTo>
                    <a:pt x="9520" y="26418"/>
                    <a:pt x="9491" y="26399"/>
                    <a:pt x="9462" y="26384"/>
                  </a:cubicBezTo>
                  <a:lnTo>
                    <a:pt x="9462" y="26384"/>
                  </a:lnTo>
                  <a:cubicBezTo>
                    <a:pt x="9473" y="26384"/>
                    <a:pt x="9484" y="26384"/>
                    <a:pt x="9495" y="26384"/>
                  </a:cubicBezTo>
                  <a:cubicBezTo>
                    <a:pt x="9611" y="26384"/>
                    <a:pt x="9728" y="26377"/>
                    <a:pt x="9845" y="26365"/>
                  </a:cubicBezTo>
                  <a:cubicBezTo>
                    <a:pt x="9889" y="26362"/>
                    <a:pt x="9935" y="26358"/>
                    <a:pt x="9980" y="26353"/>
                  </a:cubicBezTo>
                  <a:cubicBezTo>
                    <a:pt x="10253" y="26322"/>
                    <a:pt x="10527" y="26275"/>
                    <a:pt x="10798" y="26222"/>
                  </a:cubicBezTo>
                  <a:cubicBezTo>
                    <a:pt x="11191" y="26148"/>
                    <a:pt x="11586" y="26068"/>
                    <a:pt x="11976" y="25983"/>
                  </a:cubicBezTo>
                  <a:lnTo>
                    <a:pt x="11976" y="25983"/>
                  </a:lnTo>
                  <a:cubicBezTo>
                    <a:pt x="11978" y="25984"/>
                    <a:pt x="11981" y="25984"/>
                    <a:pt x="11983" y="25985"/>
                  </a:cubicBezTo>
                  <a:cubicBezTo>
                    <a:pt x="12031" y="25975"/>
                    <a:pt x="12077" y="25964"/>
                    <a:pt x="12120" y="25955"/>
                  </a:cubicBezTo>
                  <a:cubicBezTo>
                    <a:pt x="12190" y="25939"/>
                    <a:pt x="12259" y="25923"/>
                    <a:pt x="12327" y="25906"/>
                  </a:cubicBezTo>
                  <a:close/>
                  <a:moveTo>
                    <a:pt x="24024" y="26414"/>
                  </a:moveTo>
                  <a:lnTo>
                    <a:pt x="24024" y="26414"/>
                  </a:lnTo>
                  <a:cubicBezTo>
                    <a:pt x="24050" y="26427"/>
                    <a:pt x="24077" y="26441"/>
                    <a:pt x="24101" y="26454"/>
                  </a:cubicBezTo>
                  <a:cubicBezTo>
                    <a:pt x="24104" y="26457"/>
                    <a:pt x="24106" y="26461"/>
                    <a:pt x="24107" y="26462"/>
                  </a:cubicBezTo>
                  <a:cubicBezTo>
                    <a:pt x="24078" y="26448"/>
                    <a:pt x="24051" y="26432"/>
                    <a:pt x="24025" y="26418"/>
                  </a:cubicBezTo>
                  <a:cubicBezTo>
                    <a:pt x="24025" y="26418"/>
                    <a:pt x="24025" y="26415"/>
                    <a:pt x="24024" y="26414"/>
                  </a:cubicBezTo>
                  <a:close/>
                  <a:moveTo>
                    <a:pt x="15607" y="26214"/>
                  </a:moveTo>
                  <a:cubicBezTo>
                    <a:pt x="15641" y="26286"/>
                    <a:pt x="15671" y="26359"/>
                    <a:pt x="15703" y="26431"/>
                  </a:cubicBezTo>
                  <a:cubicBezTo>
                    <a:pt x="15544" y="26444"/>
                    <a:pt x="15383" y="26452"/>
                    <a:pt x="15223" y="26467"/>
                  </a:cubicBezTo>
                  <a:lnTo>
                    <a:pt x="15215" y="26467"/>
                  </a:lnTo>
                  <a:cubicBezTo>
                    <a:pt x="15149" y="26474"/>
                    <a:pt x="15083" y="26480"/>
                    <a:pt x="15018" y="26487"/>
                  </a:cubicBezTo>
                  <a:cubicBezTo>
                    <a:pt x="14977" y="26491"/>
                    <a:pt x="14936" y="26494"/>
                    <a:pt x="14896" y="26498"/>
                  </a:cubicBezTo>
                  <a:cubicBezTo>
                    <a:pt x="14890" y="26477"/>
                    <a:pt x="14884" y="26455"/>
                    <a:pt x="14877" y="26434"/>
                  </a:cubicBezTo>
                  <a:cubicBezTo>
                    <a:pt x="14873" y="26396"/>
                    <a:pt x="14860" y="26361"/>
                    <a:pt x="14851" y="26322"/>
                  </a:cubicBezTo>
                  <a:cubicBezTo>
                    <a:pt x="15042" y="26295"/>
                    <a:pt x="15233" y="26267"/>
                    <a:pt x="15425" y="26240"/>
                  </a:cubicBezTo>
                  <a:cubicBezTo>
                    <a:pt x="15442" y="26247"/>
                    <a:pt x="15460" y="26250"/>
                    <a:pt x="15476" y="26257"/>
                  </a:cubicBezTo>
                  <a:cubicBezTo>
                    <a:pt x="15460" y="26250"/>
                    <a:pt x="15443" y="26247"/>
                    <a:pt x="15427" y="26240"/>
                  </a:cubicBezTo>
                  <a:cubicBezTo>
                    <a:pt x="15486" y="26233"/>
                    <a:pt x="15548" y="26222"/>
                    <a:pt x="15607" y="26214"/>
                  </a:cubicBezTo>
                  <a:close/>
                  <a:moveTo>
                    <a:pt x="18592" y="26578"/>
                  </a:moveTo>
                  <a:cubicBezTo>
                    <a:pt x="18601" y="26600"/>
                    <a:pt x="18608" y="26621"/>
                    <a:pt x="18616" y="26643"/>
                  </a:cubicBezTo>
                  <a:cubicBezTo>
                    <a:pt x="18599" y="26626"/>
                    <a:pt x="18582" y="26606"/>
                    <a:pt x="18566" y="26587"/>
                  </a:cubicBezTo>
                  <a:cubicBezTo>
                    <a:pt x="18575" y="26584"/>
                    <a:pt x="18585" y="26580"/>
                    <a:pt x="18592" y="26578"/>
                  </a:cubicBezTo>
                  <a:close/>
                  <a:moveTo>
                    <a:pt x="24455" y="26627"/>
                  </a:moveTo>
                  <a:cubicBezTo>
                    <a:pt x="24606" y="26702"/>
                    <a:pt x="24755" y="26776"/>
                    <a:pt x="24903" y="26851"/>
                  </a:cubicBezTo>
                  <a:cubicBezTo>
                    <a:pt x="24864" y="26849"/>
                    <a:pt x="24822" y="26845"/>
                    <a:pt x="24781" y="26844"/>
                  </a:cubicBezTo>
                  <a:cubicBezTo>
                    <a:pt x="24666" y="26775"/>
                    <a:pt x="24554" y="26707"/>
                    <a:pt x="24440" y="26643"/>
                  </a:cubicBezTo>
                  <a:lnTo>
                    <a:pt x="24455" y="26627"/>
                  </a:lnTo>
                  <a:close/>
                  <a:moveTo>
                    <a:pt x="13871" y="25955"/>
                  </a:moveTo>
                  <a:cubicBezTo>
                    <a:pt x="13905" y="25961"/>
                    <a:pt x="13941" y="25962"/>
                    <a:pt x="13974" y="25968"/>
                  </a:cubicBezTo>
                  <a:lnTo>
                    <a:pt x="13978" y="25968"/>
                  </a:lnTo>
                  <a:cubicBezTo>
                    <a:pt x="14117" y="25985"/>
                    <a:pt x="14258" y="26004"/>
                    <a:pt x="14400" y="26021"/>
                  </a:cubicBezTo>
                  <a:cubicBezTo>
                    <a:pt x="14417" y="26070"/>
                    <a:pt x="14436" y="26114"/>
                    <a:pt x="14453" y="26161"/>
                  </a:cubicBezTo>
                  <a:lnTo>
                    <a:pt x="14447" y="26161"/>
                  </a:lnTo>
                  <a:cubicBezTo>
                    <a:pt x="14396" y="26171"/>
                    <a:pt x="14343" y="26183"/>
                    <a:pt x="14289" y="26193"/>
                  </a:cubicBezTo>
                  <a:lnTo>
                    <a:pt x="14288" y="26193"/>
                  </a:lnTo>
                  <a:cubicBezTo>
                    <a:pt x="13854" y="26276"/>
                    <a:pt x="13424" y="26361"/>
                    <a:pt x="12992" y="26444"/>
                  </a:cubicBezTo>
                  <a:cubicBezTo>
                    <a:pt x="12924" y="26458"/>
                    <a:pt x="12855" y="26471"/>
                    <a:pt x="12785" y="26485"/>
                  </a:cubicBezTo>
                  <a:cubicBezTo>
                    <a:pt x="12153" y="26609"/>
                    <a:pt x="11519" y="26735"/>
                    <a:pt x="10886" y="26858"/>
                  </a:cubicBezTo>
                  <a:cubicBezTo>
                    <a:pt x="10847" y="26865"/>
                    <a:pt x="10807" y="26874"/>
                    <a:pt x="10767" y="26881"/>
                  </a:cubicBezTo>
                  <a:cubicBezTo>
                    <a:pt x="10712" y="26892"/>
                    <a:pt x="10659" y="26902"/>
                    <a:pt x="10603" y="26914"/>
                  </a:cubicBezTo>
                  <a:cubicBezTo>
                    <a:pt x="10526" y="26914"/>
                    <a:pt x="10450" y="26912"/>
                    <a:pt x="10374" y="26912"/>
                  </a:cubicBezTo>
                  <a:cubicBezTo>
                    <a:pt x="10352" y="26899"/>
                    <a:pt x="10332" y="26887"/>
                    <a:pt x="10311" y="26874"/>
                  </a:cubicBezTo>
                  <a:cubicBezTo>
                    <a:pt x="10433" y="26865"/>
                    <a:pt x="10554" y="26851"/>
                    <a:pt x="10676" y="26832"/>
                  </a:cubicBezTo>
                  <a:cubicBezTo>
                    <a:pt x="10716" y="26828"/>
                    <a:pt x="10756" y="26823"/>
                    <a:pt x="10795" y="26815"/>
                  </a:cubicBezTo>
                  <a:lnTo>
                    <a:pt x="10795" y="26815"/>
                  </a:lnTo>
                  <a:cubicBezTo>
                    <a:pt x="10798" y="26817"/>
                    <a:pt x="10800" y="26818"/>
                    <a:pt x="10802" y="26819"/>
                  </a:cubicBezTo>
                  <a:cubicBezTo>
                    <a:pt x="11796" y="26652"/>
                    <a:pt x="12742" y="26222"/>
                    <a:pt x="13771" y="25984"/>
                  </a:cubicBezTo>
                  <a:cubicBezTo>
                    <a:pt x="13769" y="25982"/>
                    <a:pt x="13768" y="25981"/>
                    <a:pt x="13766" y="25979"/>
                  </a:cubicBezTo>
                  <a:lnTo>
                    <a:pt x="13766" y="25979"/>
                  </a:lnTo>
                  <a:cubicBezTo>
                    <a:pt x="13768" y="25979"/>
                    <a:pt x="13770" y="25978"/>
                    <a:pt x="13772" y="25978"/>
                  </a:cubicBezTo>
                  <a:cubicBezTo>
                    <a:pt x="13805" y="25969"/>
                    <a:pt x="13837" y="25962"/>
                    <a:pt x="13871" y="25955"/>
                  </a:cubicBezTo>
                  <a:close/>
                  <a:moveTo>
                    <a:pt x="14537" y="26375"/>
                  </a:moveTo>
                  <a:cubicBezTo>
                    <a:pt x="14559" y="26427"/>
                    <a:pt x="14580" y="26480"/>
                    <a:pt x="14603" y="26533"/>
                  </a:cubicBezTo>
                  <a:cubicBezTo>
                    <a:pt x="14179" y="26578"/>
                    <a:pt x="13755" y="26640"/>
                    <a:pt x="13339" y="26740"/>
                  </a:cubicBezTo>
                  <a:cubicBezTo>
                    <a:pt x="13315" y="26748"/>
                    <a:pt x="13291" y="26750"/>
                    <a:pt x="13268" y="26758"/>
                  </a:cubicBezTo>
                  <a:lnTo>
                    <a:pt x="13265" y="26758"/>
                  </a:lnTo>
                  <a:cubicBezTo>
                    <a:pt x="13245" y="26763"/>
                    <a:pt x="13226" y="26769"/>
                    <a:pt x="13207" y="26773"/>
                  </a:cubicBezTo>
                  <a:lnTo>
                    <a:pt x="13206" y="26773"/>
                  </a:lnTo>
                  <a:cubicBezTo>
                    <a:pt x="13005" y="26824"/>
                    <a:pt x="12808" y="26885"/>
                    <a:pt x="12610" y="26950"/>
                  </a:cubicBezTo>
                  <a:cubicBezTo>
                    <a:pt x="12376" y="26942"/>
                    <a:pt x="12144" y="26937"/>
                    <a:pt x="11913" y="26931"/>
                  </a:cubicBezTo>
                  <a:cubicBezTo>
                    <a:pt x="12283" y="26849"/>
                    <a:pt x="12656" y="26750"/>
                    <a:pt x="13027" y="26664"/>
                  </a:cubicBezTo>
                  <a:cubicBezTo>
                    <a:pt x="13043" y="26659"/>
                    <a:pt x="13061" y="26657"/>
                    <a:pt x="13077" y="26654"/>
                  </a:cubicBezTo>
                  <a:cubicBezTo>
                    <a:pt x="13134" y="26640"/>
                    <a:pt x="13193" y="26626"/>
                    <a:pt x="13250" y="26613"/>
                  </a:cubicBezTo>
                  <a:cubicBezTo>
                    <a:pt x="13676" y="26518"/>
                    <a:pt x="14106" y="26442"/>
                    <a:pt x="14537" y="26375"/>
                  </a:cubicBezTo>
                  <a:close/>
                  <a:moveTo>
                    <a:pt x="15988" y="27059"/>
                  </a:moveTo>
                  <a:cubicBezTo>
                    <a:pt x="15992" y="27067"/>
                    <a:pt x="15994" y="27074"/>
                    <a:pt x="15998" y="27080"/>
                  </a:cubicBezTo>
                  <a:cubicBezTo>
                    <a:pt x="15962" y="27079"/>
                    <a:pt x="15929" y="27074"/>
                    <a:pt x="15893" y="27073"/>
                  </a:cubicBezTo>
                  <a:cubicBezTo>
                    <a:pt x="15926" y="27067"/>
                    <a:pt x="15958" y="27064"/>
                    <a:pt x="15988" y="27059"/>
                  </a:cubicBezTo>
                  <a:close/>
                  <a:moveTo>
                    <a:pt x="19079" y="27075"/>
                  </a:moveTo>
                  <a:cubicBezTo>
                    <a:pt x="19084" y="27079"/>
                    <a:pt x="19089" y="27083"/>
                    <a:pt x="19094" y="27087"/>
                  </a:cubicBezTo>
                  <a:cubicBezTo>
                    <a:pt x="19089" y="27083"/>
                    <a:pt x="19084" y="27079"/>
                    <a:pt x="19079" y="27075"/>
                  </a:cubicBezTo>
                  <a:close/>
                  <a:moveTo>
                    <a:pt x="19310" y="23582"/>
                  </a:moveTo>
                  <a:lnTo>
                    <a:pt x="19310" y="23582"/>
                  </a:lnTo>
                  <a:cubicBezTo>
                    <a:pt x="19349" y="23599"/>
                    <a:pt x="19389" y="23617"/>
                    <a:pt x="19428" y="23632"/>
                  </a:cubicBezTo>
                  <a:cubicBezTo>
                    <a:pt x="19531" y="23706"/>
                    <a:pt x="19633" y="23782"/>
                    <a:pt x="19733" y="23855"/>
                  </a:cubicBezTo>
                  <a:cubicBezTo>
                    <a:pt x="19762" y="23883"/>
                    <a:pt x="19792" y="23904"/>
                    <a:pt x="19822" y="23927"/>
                  </a:cubicBezTo>
                  <a:cubicBezTo>
                    <a:pt x="19858" y="23956"/>
                    <a:pt x="19892" y="23981"/>
                    <a:pt x="19928" y="24007"/>
                  </a:cubicBezTo>
                  <a:cubicBezTo>
                    <a:pt x="20249" y="24442"/>
                    <a:pt x="20567" y="24873"/>
                    <a:pt x="20888" y="25307"/>
                  </a:cubicBezTo>
                  <a:cubicBezTo>
                    <a:pt x="20910" y="25333"/>
                    <a:pt x="20928" y="25359"/>
                    <a:pt x="20947" y="25386"/>
                  </a:cubicBezTo>
                  <a:cubicBezTo>
                    <a:pt x="21202" y="25730"/>
                    <a:pt x="21456" y="26074"/>
                    <a:pt x="21712" y="26418"/>
                  </a:cubicBezTo>
                  <a:cubicBezTo>
                    <a:pt x="21737" y="26454"/>
                    <a:pt x="21764" y="26490"/>
                    <a:pt x="21791" y="26525"/>
                  </a:cubicBezTo>
                  <a:cubicBezTo>
                    <a:pt x="21890" y="26659"/>
                    <a:pt x="21990" y="26793"/>
                    <a:pt x="22089" y="26928"/>
                  </a:cubicBezTo>
                  <a:cubicBezTo>
                    <a:pt x="22092" y="26935"/>
                    <a:pt x="22093" y="26938"/>
                    <a:pt x="22095" y="26945"/>
                  </a:cubicBezTo>
                  <a:cubicBezTo>
                    <a:pt x="22065" y="27008"/>
                    <a:pt x="22035" y="27070"/>
                    <a:pt x="22006" y="27135"/>
                  </a:cubicBezTo>
                  <a:cubicBezTo>
                    <a:pt x="21856" y="26934"/>
                    <a:pt x="21701" y="26736"/>
                    <a:pt x="21545" y="26541"/>
                  </a:cubicBezTo>
                  <a:cubicBezTo>
                    <a:pt x="21513" y="26501"/>
                    <a:pt x="21481" y="26462"/>
                    <a:pt x="21450" y="26422"/>
                  </a:cubicBezTo>
                  <a:cubicBezTo>
                    <a:pt x="21163" y="26068"/>
                    <a:pt x="20868" y="25719"/>
                    <a:pt x="20567" y="25376"/>
                  </a:cubicBezTo>
                  <a:cubicBezTo>
                    <a:pt x="20546" y="25350"/>
                    <a:pt x="20521" y="25323"/>
                    <a:pt x="20500" y="25297"/>
                  </a:cubicBezTo>
                  <a:cubicBezTo>
                    <a:pt x="20300" y="25074"/>
                    <a:pt x="20101" y="24851"/>
                    <a:pt x="19899" y="24631"/>
                  </a:cubicBezTo>
                  <a:cubicBezTo>
                    <a:pt x="19786" y="24394"/>
                    <a:pt x="19667" y="24165"/>
                    <a:pt x="19534" y="23940"/>
                  </a:cubicBezTo>
                  <a:cubicBezTo>
                    <a:pt x="19519" y="23917"/>
                    <a:pt x="19505" y="23891"/>
                    <a:pt x="19491" y="23868"/>
                  </a:cubicBezTo>
                  <a:cubicBezTo>
                    <a:pt x="19433" y="23771"/>
                    <a:pt x="19373" y="23675"/>
                    <a:pt x="19310" y="23582"/>
                  </a:cubicBezTo>
                  <a:close/>
                  <a:moveTo>
                    <a:pt x="17202" y="26885"/>
                  </a:moveTo>
                  <a:cubicBezTo>
                    <a:pt x="17238" y="26977"/>
                    <a:pt x="17269" y="27067"/>
                    <a:pt x="17305" y="27160"/>
                  </a:cubicBezTo>
                  <a:cubicBezTo>
                    <a:pt x="17202" y="27153"/>
                    <a:pt x="17097" y="27149"/>
                    <a:pt x="16995" y="27142"/>
                  </a:cubicBezTo>
                  <a:lnTo>
                    <a:pt x="16994" y="27142"/>
                  </a:lnTo>
                  <a:cubicBezTo>
                    <a:pt x="16891" y="27135"/>
                    <a:pt x="16789" y="27129"/>
                    <a:pt x="16687" y="27122"/>
                  </a:cubicBezTo>
                  <a:cubicBezTo>
                    <a:pt x="16651" y="27120"/>
                    <a:pt x="16618" y="27116"/>
                    <a:pt x="16583" y="27114"/>
                  </a:cubicBezTo>
                  <a:cubicBezTo>
                    <a:pt x="16580" y="27102"/>
                    <a:pt x="16578" y="27092"/>
                    <a:pt x="16575" y="27079"/>
                  </a:cubicBezTo>
                  <a:cubicBezTo>
                    <a:pt x="16567" y="27047"/>
                    <a:pt x="16560" y="27014"/>
                    <a:pt x="16553" y="26980"/>
                  </a:cubicBezTo>
                  <a:cubicBezTo>
                    <a:pt x="16554" y="26980"/>
                    <a:pt x="16557" y="26980"/>
                    <a:pt x="16558" y="26978"/>
                  </a:cubicBezTo>
                  <a:lnTo>
                    <a:pt x="16560" y="26978"/>
                  </a:lnTo>
                  <a:cubicBezTo>
                    <a:pt x="16584" y="26977"/>
                    <a:pt x="16610" y="26971"/>
                    <a:pt x="16636" y="26970"/>
                  </a:cubicBezTo>
                  <a:cubicBezTo>
                    <a:pt x="16823" y="26942"/>
                    <a:pt x="17013" y="26914"/>
                    <a:pt x="17202" y="26885"/>
                  </a:cubicBezTo>
                  <a:close/>
                  <a:moveTo>
                    <a:pt x="18490" y="26613"/>
                  </a:moveTo>
                  <a:cubicBezTo>
                    <a:pt x="18545" y="26656"/>
                    <a:pt x="18599" y="26700"/>
                    <a:pt x="18652" y="26743"/>
                  </a:cubicBezTo>
                  <a:cubicBezTo>
                    <a:pt x="18714" y="26912"/>
                    <a:pt x="18774" y="27080"/>
                    <a:pt x="18837" y="27248"/>
                  </a:cubicBezTo>
                  <a:cubicBezTo>
                    <a:pt x="18774" y="27248"/>
                    <a:pt x="18714" y="27246"/>
                    <a:pt x="18649" y="27246"/>
                  </a:cubicBezTo>
                  <a:cubicBezTo>
                    <a:pt x="18615" y="27246"/>
                    <a:pt x="18582" y="27248"/>
                    <a:pt x="18548" y="27251"/>
                  </a:cubicBezTo>
                  <a:cubicBezTo>
                    <a:pt x="18506" y="27159"/>
                    <a:pt x="18463" y="27071"/>
                    <a:pt x="18421" y="26980"/>
                  </a:cubicBezTo>
                  <a:cubicBezTo>
                    <a:pt x="18439" y="26867"/>
                    <a:pt x="18416" y="26756"/>
                    <a:pt x="18376" y="26649"/>
                  </a:cubicBezTo>
                  <a:cubicBezTo>
                    <a:pt x="18414" y="26637"/>
                    <a:pt x="18453" y="26624"/>
                    <a:pt x="18490" y="26613"/>
                  </a:cubicBezTo>
                  <a:close/>
                  <a:moveTo>
                    <a:pt x="18998" y="26437"/>
                  </a:moveTo>
                  <a:cubicBezTo>
                    <a:pt x="19048" y="26548"/>
                    <a:pt x="19104" y="26659"/>
                    <a:pt x="19155" y="26768"/>
                  </a:cubicBezTo>
                  <a:cubicBezTo>
                    <a:pt x="19237" y="26932"/>
                    <a:pt x="19320" y="27096"/>
                    <a:pt x="19406" y="27262"/>
                  </a:cubicBezTo>
                  <a:cubicBezTo>
                    <a:pt x="19313" y="27258"/>
                    <a:pt x="19224" y="27252"/>
                    <a:pt x="19137" y="27252"/>
                  </a:cubicBezTo>
                  <a:cubicBezTo>
                    <a:pt x="19109" y="27188"/>
                    <a:pt x="19081" y="27122"/>
                    <a:pt x="19054" y="27057"/>
                  </a:cubicBezTo>
                  <a:lnTo>
                    <a:pt x="19054" y="27057"/>
                  </a:lnTo>
                  <a:cubicBezTo>
                    <a:pt x="19062" y="27063"/>
                    <a:pt x="19070" y="27069"/>
                    <a:pt x="19079" y="27075"/>
                  </a:cubicBezTo>
                  <a:lnTo>
                    <a:pt x="19079" y="27075"/>
                  </a:lnTo>
                  <a:cubicBezTo>
                    <a:pt x="19070" y="27068"/>
                    <a:pt x="19061" y="27060"/>
                    <a:pt x="19052" y="27053"/>
                  </a:cubicBezTo>
                  <a:cubicBezTo>
                    <a:pt x="18975" y="26868"/>
                    <a:pt x="18900" y="26686"/>
                    <a:pt x="18824" y="26501"/>
                  </a:cubicBezTo>
                  <a:cubicBezTo>
                    <a:pt x="18882" y="26480"/>
                    <a:pt x="18939" y="26459"/>
                    <a:pt x="18998" y="26437"/>
                  </a:cubicBezTo>
                  <a:close/>
                  <a:moveTo>
                    <a:pt x="25072" y="26157"/>
                  </a:moveTo>
                  <a:cubicBezTo>
                    <a:pt x="25141" y="26157"/>
                    <a:pt x="25212" y="26159"/>
                    <a:pt x="25284" y="26159"/>
                  </a:cubicBezTo>
                  <a:lnTo>
                    <a:pt x="25967" y="26266"/>
                  </a:lnTo>
                  <a:cubicBezTo>
                    <a:pt x="26465" y="26455"/>
                    <a:pt x="26964" y="26643"/>
                    <a:pt x="27461" y="26829"/>
                  </a:cubicBezTo>
                  <a:cubicBezTo>
                    <a:pt x="27098" y="26663"/>
                    <a:pt x="26733" y="26494"/>
                    <a:pt x="26367" y="26329"/>
                  </a:cubicBezTo>
                  <a:lnTo>
                    <a:pt x="26367" y="26329"/>
                  </a:lnTo>
                  <a:cubicBezTo>
                    <a:pt x="28160" y="26609"/>
                    <a:pt x="29958" y="26868"/>
                    <a:pt x="31759" y="27056"/>
                  </a:cubicBezTo>
                  <a:cubicBezTo>
                    <a:pt x="31643" y="27129"/>
                    <a:pt x="31528" y="27203"/>
                    <a:pt x="31412" y="27278"/>
                  </a:cubicBezTo>
                  <a:cubicBezTo>
                    <a:pt x="31004" y="27202"/>
                    <a:pt x="30581" y="27175"/>
                    <a:pt x="30165" y="27152"/>
                  </a:cubicBezTo>
                  <a:cubicBezTo>
                    <a:pt x="29568" y="27116"/>
                    <a:pt x="28970" y="27083"/>
                    <a:pt x="28371" y="27047"/>
                  </a:cubicBezTo>
                  <a:lnTo>
                    <a:pt x="27445" y="26899"/>
                  </a:lnTo>
                  <a:cubicBezTo>
                    <a:pt x="27042" y="26765"/>
                    <a:pt x="26637" y="26642"/>
                    <a:pt x="26227" y="26531"/>
                  </a:cubicBezTo>
                  <a:lnTo>
                    <a:pt x="26220" y="26524"/>
                  </a:lnTo>
                  <a:lnTo>
                    <a:pt x="26220" y="26531"/>
                  </a:lnTo>
                  <a:cubicBezTo>
                    <a:pt x="25913" y="26449"/>
                    <a:pt x="25606" y="26376"/>
                    <a:pt x="25297" y="26308"/>
                  </a:cubicBezTo>
                  <a:lnTo>
                    <a:pt x="25072" y="26157"/>
                  </a:lnTo>
                  <a:close/>
                  <a:moveTo>
                    <a:pt x="22902" y="27103"/>
                  </a:moveTo>
                  <a:lnTo>
                    <a:pt x="22902" y="27103"/>
                  </a:lnTo>
                  <a:cubicBezTo>
                    <a:pt x="22900" y="27125"/>
                    <a:pt x="22902" y="27146"/>
                    <a:pt x="22900" y="27168"/>
                  </a:cubicBezTo>
                  <a:lnTo>
                    <a:pt x="22916" y="27242"/>
                  </a:lnTo>
                  <a:lnTo>
                    <a:pt x="22895" y="27295"/>
                  </a:lnTo>
                  <a:cubicBezTo>
                    <a:pt x="22890" y="27245"/>
                    <a:pt x="22887" y="27193"/>
                    <a:pt x="22883" y="27142"/>
                  </a:cubicBezTo>
                  <a:cubicBezTo>
                    <a:pt x="22889" y="27129"/>
                    <a:pt x="22895" y="27116"/>
                    <a:pt x="22902" y="27103"/>
                  </a:cubicBezTo>
                  <a:close/>
                  <a:moveTo>
                    <a:pt x="20034" y="26988"/>
                  </a:moveTo>
                  <a:lnTo>
                    <a:pt x="20034" y="26988"/>
                  </a:lnTo>
                  <a:cubicBezTo>
                    <a:pt x="20108" y="27094"/>
                    <a:pt x="20184" y="27200"/>
                    <a:pt x="20257" y="27307"/>
                  </a:cubicBezTo>
                  <a:cubicBezTo>
                    <a:pt x="20226" y="27304"/>
                    <a:pt x="20194" y="27302"/>
                    <a:pt x="20164" y="27298"/>
                  </a:cubicBezTo>
                  <a:cubicBezTo>
                    <a:pt x="20120" y="27195"/>
                    <a:pt x="20077" y="27093"/>
                    <a:pt x="20034" y="26988"/>
                  </a:cubicBezTo>
                  <a:close/>
                  <a:moveTo>
                    <a:pt x="18123" y="26713"/>
                  </a:moveTo>
                  <a:cubicBezTo>
                    <a:pt x="18202" y="26895"/>
                    <a:pt x="18281" y="27079"/>
                    <a:pt x="18364" y="27259"/>
                  </a:cubicBezTo>
                  <a:cubicBezTo>
                    <a:pt x="18212" y="27272"/>
                    <a:pt x="18059" y="27289"/>
                    <a:pt x="17907" y="27309"/>
                  </a:cubicBezTo>
                  <a:cubicBezTo>
                    <a:pt x="17900" y="27279"/>
                    <a:pt x="17893" y="27249"/>
                    <a:pt x="17885" y="27221"/>
                  </a:cubicBezTo>
                  <a:cubicBezTo>
                    <a:pt x="17981" y="27221"/>
                    <a:pt x="18080" y="27221"/>
                    <a:pt x="18179" y="27222"/>
                  </a:cubicBezTo>
                  <a:cubicBezTo>
                    <a:pt x="18080" y="27215"/>
                    <a:pt x="17980" y="27208"/>
                    <a:pt x="17881" y="27200"/>
                  </a:cubicBezTo>
                  <a:cubicBezTo>
                    <a:pt x="17848" y="27063"/>
                    <a:pt x="17814" y="26922"/>
                    <a:pt x="17779" y="26785"/>
                  </a:cubicBezTo>
                  <a:cubicBezTo>
                    <a:pt x="17867" y="26769"/>
                    <a:pt x="17956" y="26752"/>
                    <a:pt x="18043" y="26735"/>
                  </a:cubicBezTo>
                  <a:cubicBezTo>
                    <a:pt x="18070" y="26729"/>
                    <a:pt x="18096" y="26720"/>
                    <a:pt x="18123" y="26713"/>
                  </a:cubicBezTo>
                  <a:close/>
                  <a:moveTo>
                    <a:pt x="16604" y="27215"/>
                  </a:moveTo>
                  <a:cubicBezTo>
                    <a:pt x="16716" y="27215"/>
                    <a:pt x="16826" y="27216"/>
                    <a:pt x="16938" y="27216"/>
                  </a:cubicBezTo>
                  <a:cubicBezTo>
                    <a:pt x="17024" y="27216"/>
                    <a:pt x="17110" y="27216"/>
                    <a:pt x="17196" y="27218"/>
                  </a:cubicBezTo>
                  <a:lnTo>
                    <a:pt x="17325" y="27218"/>
                  </a:lnTo>
                  <a:cubicBezTo>
                    <a:pt x="17332" y="27238"/>
                    <a:pt x="17339" y="27253"/>
                    <a:pt x="17347" y="27274"/>
                  </a:cubicBezTo>
                  <a:cubicBezTo>
                    <a:pt x="17357" y="27307"/>
                    <a:pt x="17368" y="27338"/>
                    <a:pt x="17381" y="27370"/>
                  </a:cubicBezTo>
                  <a:cubicBezTo>
                    <a:pt x="17371" y="27370"/>
                    <a:pt x="17362" y="27372"/>
                    <a:pt x="17354" y="27372"/>
                  </a:cubicBezTo>
                  <a:cubicBezTo>
                    <a:pt x="17291" y="27378"/>
                    <a:pt x="17230" y="27380"/>
                    <a:pt x="17169" y="27381"/>
                  </a:cubicBezTo>
                  <a:cubicBezTo>
                    <a:pt x="16991" y="27387"/>
                    <a:pt x="16819" y="27394"/>
                    <a:pt x="16646" y="27403"/>
                  </a:cubicBezTo>
                  <a:cubicBezTo>
                    <a:pt x="16633" y="27338"/>
                    <a:pt x="16618" y="27276"/>
                    <a:pt x="16604" y="27215"/>
                  </a:cubicBezTo>
                  <a:close/>
                  <a:moveTo>
                    <a:pt x="10835" y="27186"/>
                  </a:moveTo>
                  <a:cubicBezTo>
                    <a:pt x="11000" y="27186"/>
                    <a:pt x="11164" y="27188"/>
                    <a:pt x="11327" y="27188"/>
                  </a:cubicBezTo>
                  <a:cubicBezTo>
                    <a:pt x="11383" y="27189"/>
                    <a:pt x="11436" y="27189"/>
                    <a:pt x="11492" y="27189"/>
                  </a:cubicBezTo>
                  <a:lnTo>
                    <a:pt x="11493" y="27189"/>
                  </a:lnTo>
                  <a:cubicBezTo>
                    <a:pt x="11622" y="27189"/>
                    <a:pt x="11748" y="27190"/>
                    <a:pt x="11877" y="27190"/>
                  </a:cubicBezTo>
                  <a:cubicBezTo>
                    <a:pt x="11800" y="27218"/>
                    <a:pt x="11723" y="27243"/>
                    <a:pt x="11645" y="27271"/>
                  </a:cubicBezTo>
                  <a:cubicBezTo>
                    <a:pt x="11612" y="27281"/>
                    <a:pt x="11579" y="27291"/>
                    <a:pt x="11545" y="27304"/>
                  </a:cubicBezTo>
                  <a:cubicBezTo>
                    <a:pt x="11436" y="27342"/>
                    <a:pt x="11326" y="27381"/>
                    <a:pt x="11215" y="27417"/>
                  </a:cubicBezTo>
                  <a:cubicBezTo>
                    <a:pt x="11090" y="27339"/>
                    <a:pt x="10964" y="27264"/>
                    <a:pt x="10835" y="27186"/>
                  </a:cubicBezTo>
                  <a:close/>
                  <a:moveTo>
                    <a:pt x="30951" y="27461"/>
                  </a:moveTo>
                  <a:lnTo>
                    <a:pt x="30951" y="27461"/>
                  </a:lnTo>
                  <a:cubicBezTo>
                    <a:pt x="31004" y="27464"/>
                    <a:pt x="31058" y="27467"/>
                    <a:pt x="31114" y="27468"/>
                  </a:cubicBezTo>
                  <a:cubicBezTo>
                    <a:pt x="31107" y="27474"/>
                    <a:pt x="31098" y="27477"/>
                    <a:pt x="31091" y="27483"/>
                  </a:cubicBezTo>
                  <a:cubicBezTo>
                    <a:pt x="31044" y="27476"/>
                    <a:pt x="30998" y="27467"/>
                    <a:pt x="30951" y="27461"/>
                  </a:cubicBezTo>
                  <a:close/>
                  <a:moveTo>
                    <a:pt x="32083" y="27086"/>
                  </a:moveTo>
                  <a:cubicBezTo>
                    <a:pt x="32411" y="27122"/>
                    <a:pt x="32742" y="27150"/>
                    <a:pt x="33075" y="27178"/>
                  </a:cubicBezTo>
                  <a:cubicBezTo>
                    <a:pt x="32896" y="27301"/>
                    <a:pt x="32717" y="27424"/>
                    <a:pt x="32542" y="27552"/>
                  </a:cubicBezTo>
                  <a:cubicBezTo>
                    <a:pt x="32482" y="27596"/>
                    <a:pt x="32420" y="27643"/>
                    <a:pt x="32363" y="27688"/>
                  </a:cubicBezTo>
                  <a:cubicBezTo>
                    <a:pt x="32348" y="27686"/>
                    <a:pt x="32332" y="27682"/>
                    <a:pt x="32318" y="27681"/>
                  </a:cubicBezTo>
                  <a:cubicBezTo>
                    <a:pt x="32311" y="27679"/>
                    <a:pt x="32305" y="27679"/>
                    <a:pt x="32298" y="27676"/>
                  </a:cubicBezTo>
                  <a:cubicBezTo>
                    <a:pt x="32285" y="27655"/>
                    <a:pt x="32275" y="27636"/>
                    <a:pt x="32261" y="27615"/>
                  </a:cubicBezTo>
                  <a:cubicBezTo>
                    <a:pt x="32257" y="27633"/>
                    <a:pt x="32257" y="27651"/>
                    <a:pt x="32254" y="27669"/>
                  </a:cubicBezTo>
                  <a:cubicBezTo>
                    <a:pt x="31931" y="27618"/>
                    <a:pt x="31609" y="27566"/>
                    <a:pt x="31286" y="27516"/>
                  </a:cubicBezTo>
                  <a:lnTo>
                    <a:pt x="31349" y="27480"/>
                  </a:lnTo>
                  <a:cubicBezTo>
                    <a:pt x="31653" y="27496"/>
                    <a:pt x="31958" y="27511"/>
                    <a:pt x="32261" y="27529"/>
                  </a:cubicBezTo>
                  <a:cubicBezTo>
                    <a:pt x="32056" y="27437"/>
                    <a:pt x="31845" y="27372"/>
                    <a:pt x="31629" y="27322"/>
                  </a:cubicBezTo>
                  <a:lnTo>
                    <a:pt x="31908" y="27165"/>
                  </a:lnTo>
                  <a:cubicBezTo>
                    <a:pt x="31967" y="27140"/>
                    <a:pt x="32024" y="27112"/>
                    <a:pt x="32083" y="27086"/>
                  </a:cubicBezTo>
                  <a:close/>
                  <a:moveTo>
                    <a:pt x="15053" y="27208"/>
                  </a:moveTo>
                  <a:lnTo>
                    <a:pt x="15053" y="27208"/>
                  </a:lnTo>
                  <a:cubicBezTo>
                    <a:pt x="15389" y="27209"/>
                    <a:pt x="15720" y="27211"/>
                    <a:pt x="16054" y="27213"/>
                  </a:cubicBezTo>
                  <a:cubicBezTo>
                    <a:pt x="16087" y="27285"/>
                    <a:pt x="16118" y="27354"/>
                    <a:pt x="16150" y="27424"/>
                  </a:cubicBezTo>
                  <a:cubicBezTo>
                    <a:pt x="15244" y="27474"/>
                    <a:pt x="14351" y="27566"/>
                    <a:pt x="13437" y="27698"/>
                  </a:cubicBezTo>
                  <a:cubicBezTo>
                    <a:pt x="13316" y="27716"/>
                    <a:pt x="13197" y="27734"/>
                    <a:pt x="13077" y="27751"/>
                  </a:cubicBezTo>
                  <a:cubicBezTo>
                    <a:pt x="12942" y="27734"/>
                    <a:pt x="12812" y="27718"/>
                    <a:pt x="12679" y="27704"/>
                  </a:cubicBezTo>
                  <a:cubicBezTo>
                    <a:pt x="13057" y="27616"/>
                    <a:pt x="13430" y="27516"/>
                    <a:pt x="13808" y="27431"/>
                  </a:cubicBezTo>
                  <a:cubicBezTo>
                    <a:pt x="13974" y="27395"/>
                    <a:pt x="14140" y="27361"/>
                    <a:pt x="14308" y="27329"/>
                  </a:cubicBezTo>
                  <a:lnTo>
                    <a:pt x="14421" y="27308"/>
                  </a:lnTo>
                  <a:lnTo>
                    <a:pt x="14423" y="27308"/>
                  </a:lnTo>
                  <a:cubicBezTo>
                    <a:pt x="14606" y="27274"/>
                    <a:pt x="14790" y="27243"/>
                    <a:pt x="14975" y="27213"/>
                  </a:cubicBezTo>
                  <a:cubicBezTo>
                    <a:pt x="15010" y="27268"/>
                    <a:pt x="15048" y="27322"/>
                    <a:pt x="15086" y="27375"/>
                  </a:cubicBezTo>
                  <a:cubicBezTo>
                    <a:pt x="15078" y="27318"/>
                    <a:pt x="15065" y="27262"/>
                    <a:pt x="15053" y="27208"/>
                  </a:cubicBezTo>
                  <a:close/>
                  <a:moveTo>
                    <a:pt x="32834" y="27696"/>
                  </a:moveTo>
                  <a:lnTo>
                    <a:pt x="32834" y="27696"/>
                  </a:lnTo>
                  <a:cubicBezTo>
                    <a:pt x="32828" y="27718"/>
                    <a:pt x="32827" y="27739"/>
                    <a:pt x="32821" y="27761"/>
                  </a:cubicBezTo>
                  <a:cubicBezTo>
                    <a:pt x="32791" y="27755"/>
                    <a:pt x="32762" y="27752"/>
                    <a:pt x="32734" y="27747"/>
                  </a:cubicBezTo>
                  <a:cubicBezTo>
                    <a:pt x="32767" y="27731"/>
                    <a:pt x="32800" y="27712"/>
                    <a:pt x="32834" y="27696"/>
                  </a:cubicBezTo>
                  <a:close/>
                  <a:moveTo>
                    <a:pt x="12046" y="27830"/>
                  </a:moveTo>
                  <a:cubicBezTo>
                    <a:pt x="12114" y="27841"/>
                    <a:pt x="12181" y="27855"/>
                    <a:pt x="12249" y="27868"/>
                  </a:cubicBezTo>
                  <a:cubicBezTo>
                    <a:pt x="12168" y="27880"/>
                    <a:pt x="12084" y="27891"/>
                    <a:pt x="12003" y="27904"/>
                  </a:cubicBezTo>
                  <a:lnTo>
                    <a:pt x="11917" y="27851"/>
                  </a:lnTo>
                  <a:lnTo>
                    <a:pt x="12046" y="27830"/>
                  </a:lnTo>
                  <a:close/>
                  <a:moveTo>
                    <a:pt x="8198" y="26038"/>
                  </a:moveTo>
                  <a:lnTo>
                    <a:pt x="8198" y="26038"/>
                  </a:lnTo>
                  <a:cubicBezTo>
                    <a:pt x="8320" y="26113"/>
                    <a:pt x="8440" y="26189"/>
                    <a:pt x="8564" y="26265"/>
                  </a:cubicBezTo>
                  <a:cubicBezTo>
                    <a:pt x="8625" y="26451"/>
                    <a:pt x="8686" y="26634"/>
                    <a:pt x="8750" y="26812"/>
                  </a:cubicBezTo>
                  <a:cubicBezTo>
                    <a:pt x="8766" y="26862"/>
                    <a:pt x="8784" y="26910"/>
                    <a:pt x="8800" y="26958"/>
                  </a:cubicBezTo>
                  <a:cubicBezTo>
                    <a:pt x="8939" y="27338"/>
                    <a:pt x="9085" y="27696"/>
                    <a:pt x="9236" y="28040"/>
                  </a:cubicBezTo>
                  <a:cubicBezTo>
                    <a:pt x="9114" y="27831"/>
                    <a:pt x="8985" y="27625"/>
                    <a:pt x="8847" y="27424"/>
                  </a:cubicBezTo>
                  <a:cubicBezTo>
                    <a:pt x="8754" y="27222"/>
                    <a:pt x="8658" y="27017"/>
                    <a:pt x="8562" y="26812"/>
                  </a:cubicBezTo>
                  <a:lnTo>
                    <a:pt x="8488" y="26650"/>
                  </a:lnTo>
                  <a:cubicBezTo>
                    <a:pt x="8395" y="26449"/>
                    <a:pt x="8296" y="26243"/>
                    <a:pt x="8198" y="26038"/>
                  </a:cubicBezTo>
                  <a:close/>
                  <a:moveTo>
                    <a:pt x="6887" y="27378"/>
                  </a:moveTo>
                  <a:cubicBezTo>
                    <a:pt x="6894" y="27385"/>
                    <a:pt x="6903" y="27393"/>
                    <a:pt x="6908" y="27398"/>
                  </a:cubicBezTo>
                  <a:cubicBezTo>
                    <a:pt x="7030" y="27519"/>
                    <a:pt x="7155" y="27635"/>
                    <a:pt x="7277" y="27757"/>
                  </a:cubicBezTo>
                  <a:cubicBezTo>
                    <a:pt x="7291" y="27802"/>
                    <a:pt x="7305" y="27848"/>
                    <a:pt x="7321" y="27893"/>
                  </a:cubicBezTo>
                  <a:lnTo>
                    <a:pt x="7321" y="27896"/>
                  </a:lnTo>
                  <a:cubicBezTo>
                    <a:pt x="7334" y="27934"/>
                    <a:pt x="7345" y="27974"/>
                    <a:pt x="7360" y="28017"/>
                  </a:cubicBezTo>
                  <a:cubicBezTo>
                    <a:pt x="7373" y="28059"/>
                    <a:pt x="7387" y="28099"/>
                    <a:pt x="7400" y="28139"/>
                  </a:cubicBezTo>
                  <a:cubicBezTo>
                    <a:pt x="7363" y="28082"/>
                    <a:pt x="7323" y="28026"/>
                    <a:pt x="7285" y="27969"/>
                  </a:cubicBezTo>
                  <a:lnTo>
                    <a:pt x="7140" y="27754"/>
                  </a:lnTo>
                  <a:cubicBezTo>
                    <a:pt x="7056" y="27630"/>
                    <a:pt x="6971" y="27503"/>
                    <a:pt x="6887" y="27378"/>
                  </a:cubicBezTo>
                  <a:close/>
                  <a:moveTo>
                    <a:pt x="16309" y="27774"/>
                  </a:moveTo>
                  <a:cubicBezTo>
                    <a:pt x="16358" y="27881"/>
                    <a:pt x="16403" y="27987"/>
                    <a:pt x="16451" y="28092"/>
                  </a:cubicBezTo>
                  <a:cubicBezTo>
                    <a:pt x="16458" y="28105"/>
                    <a:pt x="16464" y="28118"/>
                    <a:pt x="16468" y="28131"/>
                  </a:cubicBezTo>
                  <a:cubicBezTo>
                    <a:pt x="16472" y="28138"/>
                    <a:pt x="16474" y="28141"/>
                    <a:pt x="16475" y="28148"/>
                  </a:cubicBezTo>
                  <a:cubicBezTo>
                    <a:pt x="15981" y="28091"/>
                    <a:pt x="15486" y="28032"/>
                    <a:pt x="14995" y="27974"/>
                  </a:cubicBezTo>
                  <a:cubicBezTo>
                    <a:pt x="15430" y="27906"/>
                    <a:pt x="15872" y="27834"/>
                    <a:pt x="16309" y="27774"/>
                  </a:cubicBezTo>
                  <a:close/>
                  <a:moveTo>
                    <a:pt x="27700" y="27698"/>
                  </a:moveTo>
                  <a:lnTo>
                    <a:pt x="27700" y="27698"/>
                  </a:lnTo>
                  <a:cubicBezTo>
                    <a:pt x="28338" y="27827"/>
                    <a:pt x="29048" y="27946"/>
                    <a:pt x="29793" y="28053"/>
                  </a:cubicBezTo>
                  <a:cubicBezTo>
                    <a:pt x="29895" y="28082"/>
                    <a:pt x="29996" y="28111"/>
                    <a:pt x="30098" y="28138"/>
                  </a:cubicBezTo>
                  <a:cubicBezTo>
                    <a:pt x="30046" y="28169"/>
                    <a:pt x="29996" y="28204"/>
                    <a:pt x="29945" y="28240"/>
                  </a:cubicBezTo>
                  <a:cubicBezTo>
                    <a:pt x="29255" y="28089"/>
                    <a:pt x="28565" y="27939"/>
                    <a:pt x="27877" y="27788"/>
                  </a:cubicBezTo>
                  <a:lnTo>
                    <a:pt x="27877" y="27788"/>
                  </a:lnTo>
                  <a:lnTo>
                    <a:pt x="27888" y="27818"/>
                  </a:lnTo>
                  <a:cubicBezTo>
                    <a:pt x="27825" y="27779"/>
                    <a:pt x="27765" y="27739"/>
                    <a:pt x="27700" y="27698"/>
                  </a:cubicBezTo>
                  <a:close/>
                  <a:moveTo>
                    <a:pt x="20391" y="25773"/>
                  </a:moveTo>
                  <a:cubicBezTo>
                    <a:pt x="20599" y="26032"/>
                    <a:pt x="20806" y="26292"/>
                    <a:pt x="21016" y="26551"/>
                  </a:cubicBezTo>
                  <a:cubicBezTo>
                    <a:pt x="21051" y="26597"/>
                    <a:pt x="21087" y="26643"/>
                    <a:pt x="21125" y="26687"/>
                  </a:cubicBezTo>
                  <a:cubicBezTo>
                    <a:pt x="21352" y="26973"/>
                    <a:pt x="21582" y="27258"/>
                    <a:pt x="21811" y="27542"/>
                  </a:cubicBezTo>
                  <a:cubicBezTo>
                    <a:pt x="21790" y="27589"/>
                    <a:pt x="21768" y="27635"/>
                    <a:pt x="21747" y="27681"/>
                  </a:cubicBezTo>
                  <a:cubicBezTo>
                    <a:pt x="21734" y="27706"/>
                    <a:pt x="21721" y="27735"/>
                    <a:pt x="21706" y="27762"/>
                  </a:cubicBezTo>
                  <a:cubicBezTo>
                    <a:pt x="21628" y="27934"/>
                    <a:pt x="21547" y="28103"/>
                    <a:pt x="21467" y="28274"/>
                  </a:cubicBezTo>
                  <a:cubicBezTo>
                    <a:pt x="21448" y="28238"/>
                    <a:pt x="21433" y="28198"/>
                    <a:pt x="21417" y="28162"/>
                  </a:cubicBezTo>
                  <a:cubicBezTo>
                    <a:pt x="21234" y="27769"/>
                    <a:pt x="21051" y="27380"/>
                    <a:pt x="20881" y="26981"/>
                  </a:cubicBezTo>
                  <a:cubicBezTo>
                    <a:pt x="20710" y="26581"/>
                    <a:pt x="20553" y="26176"/>
                    <a:pt x="20391" y="25773"/>
                  </a:cubicBezTo>
                  <a:close/>
                  <a:moveTo>
                    <a:pt x="17480" y="27638"/>
                  </a:moveTo>
                  <a:cubicBezTo>
                    <a:pt x="17563" y="27855"/>
                    <a:pt x="17648" y="28075"/>
                    <a:pt x="17728" y="28295"/>
                  </a:cubicBezTo>
                  <a:cubicBezTo>
                    <a:pt x="17414" y="28260"/>
                    <a:pt x="17099" y="28221"/>
                    <a:pt x="16783" y="28185"/>
                  </a:cubicBezTo>
                  <a:cubicBezTo>
                    <a:pt x="16769" y="28032"/>
                    <a:pt x="16745" y="27877"/>
                    <a:pt x="16715" y="27725"/>
                  </a:cubicBezTo>
                  <a:cubicBezTo>
                    <a:pt x="16970" y="27693"/>
                    <a:pt x="17225" y="27665"/>
                    <a:pt x="17480" y="27638"/>
                  </a:cubicBezTo>
                  <a:close/>
                  <a:moveTo>
                    <a:pt x="8862" y="26451"/>
                  </a:moveTo>
                  <a:lnTo>
                    <a:pt x="8862" y="26451"/>
                  </a:lnTo>
                  <a:cubicBezTo>
                    <a:pt x="9061" y="26573"/>
                    <a:pt x="9257" y="26699"/>
                    <a:pt x="9457" y="26821"/>
                  </a:cubicBezTo>
                  <a:cubicBezTo>
                    <a:pt x="9530" y="26997"/>
                    <a:pt x="9593" y="27179"/>
                    <a:pt x="9646" y="27361"/>
                  </a:cubicBezTo>
                  <a:cubicBezTo>
                    <a:pt x="9660" y="27408"/>
                    <a:pt x="9673" y="27454"/>
                    <a:pt x="9686" y="27499"/>
                  </a:cubicBezTo>
                  <a:cubicBezTo>
                    <a:pt x="9759" y="27774"/>
                    <a:pt x="9816" y="28050"/>
                    <a:pt x="9861" y="28336"/>
                  </a:cubicBezTo>
                  <a:cubicBezTo>
                    <a:pt x="9700" y="27989"/>
                    <a:pt x="9530" y="27640"/>
                    <a:pt x="9343" y="27289"/>
                  </a:cubicBezTo>
                  <a:cubicBezTo>
                    <a:pt x="9315" y="27232"/>
                    <a:pt x="9285" y="27178"/>
                    <a:pt x="9252" y="27119"/>
                  </a:cubicBezTo>
                  <a:cubicBezTo>
                    <a:pt x="9130" y="26897"/>
                    <a:pt x="9001" y="26673"/>
                    <a:pt x="8862" y="26451"/>
                  </a:cubicBezTo>
                  <a:close/>
                  <a:moveTo>
                    <a:pt x="18496" y="27532"/>
                  </a:moveTo>
                  <a:cubicBezTo>
                    <a:pt x="18532" y="27608"/>
                    <a:pt x="18572" y="27681"/>
                    <a:pt x="18611" y="27752"/>
                  </a:cubicBezTo>
                  <a:cubicBezTo>
                    <a:pt x="18632" y="27791"/>
                    <a:pt x="18652" y="27831"/>
                    <a:pt x="18679" y="27870"/>
                  </a:cubicBezTo>
                  <a:cubicBezTo>
                    <a:pt x="18793" y="28073"/>
                    <a:pt x="18916" y="28265"/>
                    <a:pt x="19054" y="28450"/>
                  </a:cubicBezTo>
                  <a:cubicBezTo>
                    <a:pt x="18747" y="28414"/>
                    <a:pt x="18440" y="28379"/>
                    <a:pt x="18133" y="28343"/>
                  </a:cubicBezTo>
                  <a:cubicBezTo>
                    <a:pt x="18083" y="28096"/>
                    <a:pt x="18030" y="27851"/>
                    <a:pt x="17976" y="27608"/>
                  </a:cubicBezTo>
                  <a:cubicBezTo>
                    <a:pt x="17973" y="27600"/>
                    <a:pt x="17971" y="27595"/>
                    <a:pt x="17970" y="27587"/>
                  </a:cubicBezTo>
                  <a:cubicBezTo>
                    <a:pt x="18023" y="27580"/>
                    <a:pt x="18078" y="27576"/>
                    <a:pt x="18131" y="27569"/>
                  </a:cubicBezTo>
                  <a:lnTo>
                    <a:pt x="18133" y="27569"/>
                  </a:lnTo>
                  <a:cubicBezTo>
                    <a:pt x="18255" y="27557"/>
                    <a:pt x="18374" y="27544"/>
                    <a:pt x="18496" y="27532"/>
                  </a:cubicBezTo>
                  <a:close/>
                  <a:moveTo>
                    <a:pt x="18926" y="27487"/>
                  </a:moveTo>
                  <a:cubicBezTo>
                    <a:pt x="18982" y="27638"/>
                    <a:pt x="19038" y="27787"/>
                    <a:pt x="19092" y="27937"/>
                  </a:cubicBezTo>
                  <a:cubicBezTo>
                    <a:pt x="19108" y="27970"/>
                    <a:pt x="19119" y="28009"/>
                    <a:pt x="19132" y="28042"/>
                  </a:cubicBezTo>
                  <a:cubicBezTo>
                    <a:pt x="19188" y="28189"/>
                    <a:pt x="19244" y="28334"/>
                    <a:pt x="19299" y="28479"/>
                  </a:cubicBezTo>
                  <a:cubicBezTo>
                    <a:pt x="19267" y="28473"/>
                    <a:pt x="19234" y="28472"/>
                    <a:pt x="19203" y="28469"/>
                  </a:cubicBezTo>
                  <a:cubicBezTo>
                    <a:pt x="19099" y="28300"/>
                    <a:pt x="19002" y="28131"/>
                    <a:pt x="18909" y="27959"/>
                  </a:cubicBezTo>
                  <a:cubicBezTo>
                    <a:pt x="18886" y="27919"/>
                    <a:pt x="18864" y="27880"/>
                    <a:pt x="18844" y="27838"/>
                  </a:cubicBezTo>
                  <a:cubicBezTo>
                    <a:pt x="18786" y="27731"/>
                    <a:pt x="18730" y="27622"/>
                    <a:pt x="18675" y="27511"/>
                  </a:cubicBezTo>
                  <a:cubicBezTo>
                    <a:pt x="18760" y="27504"/>
                    <a:pt x="18841" y="27494"/>
                    <a:pt x="18926" y="27487"/>
                  </a:cubicBezTo>
                  <a:close/>
                  <a:moveTo>
                    <a:pt x="27012" y="28437"/>
                  </a:moveTo>
                  <a:cubicBezTo>
                    <a:pt x="27009" y="28453"/>
                    <a:pt x="27009" y="28465"/>
                    <a:pt x="27008" y="28479"/>
                  </a:cubicBezTo>
                  <a:cubicBezTo>
                    <a:pt x="27004" y="28477"/>
                    <a:pt x="27001" y="28473"/>
                    <a:pt x="27001" y="28472"/>
                  </a:cubicBezTo>
                  <a:cubicBezTo>
                    <a:pt x="27001" y="28462"/>
                    <a:pt x="27002" y="28450"/>
                    <a:pt x="27005" y="28437"/>
                  </a:cubicBezTo>
                  <a:close/>
                  <a:moveTo>
                    <a:pt x="18988" y="24027"/>
                  </a:moveTo>
                  <a:lnTo>
                    <a:pt x="18988" y="24027"/>
                  </a:lnTo>
                  <a:cubicBezTo>
                    <a:pt x="19066" y="24126"/>
                    <a:pt x="19148" y="24227"/>
                    <a:pt x="19227" y="24327"/>
                  </a:cubicBezTo>
                  <a:lnTo>
                    <a:pt x="19362" y="24649"/>
                  </a:lnTo>
                  <a:cubicBezTo>
                    <a:pt x="19455" y="24873"/>
                    <a:pt x="19549" y="25095"/>
                    <a:pt x="19648" y="25313"/>
                  </a:cubicBezTo>
                  <a:cubicBezTo>
                    <a:pt x="19657" y="25334"/>
                    <a:pt x="19668" y="25359"/>
                    <a:pt x="19678" y="25380"/>
                  </a:cubicBezTo>
                  <a:cubicBezTo>
                    <a:pt x="20058" y="26230"/>
                    <a:pt x="20474" y="27050"/>
                    <a:pt x="20945" y="27863"/>
                  </a:cubicBezTo>
                  <a:cubicBezTo>
                    <a:pt x="21086" y="28105"/>
                    <a:pt x="21188" y="28363"/>
                    <a:pt x="21301" y="28619"/>
                  </a:cubicBezTo>
                  <a:cubicBezTo>
                    <a:pt x="21289" y="28648"/>
                    <a:pt x="21276" y="28675"/>
                    <a:pt x="21265" y="28701"/>
                  </a:cubicBezTo>
                  <a:cubicBezTo>
                    <a:pt x="20981" y="28245"/>
                    <a:pt x="20697" y="27787"/>
                    <a:pt x="20414" y="27329"/>
                  </a:cubicBezTo>
                  <a:cubicBezTo>
                    <a:pt x="20437" y="27328"/>
                    <a:pt x="20462" y="27324"/>
                    <a:pt x="20485" y="27322"/>
                  </a:cubicBezTo>
                  <a:cubicBezTo>
                    <a:pt x="20460" y="27318"/>
                    <a:pt x="20434" y="27317"/>
                    <a:pt x="20407" y="27315"/>
                  </a:cubicBezTo>
                  <a:cubicBezTo>
                    <a:pt x="20176" y="26942"/>
                    <a:pt x="19944" y="26570"/>
                    <a:pt x="19713" y="26199"/>
                  </a:cubicBezTo>
                  <a:cubicBezTo>
                    <a:pt x="19607" y="25929"/>
                    <a:pt x="19505" y="25660"/>
                    <a:pt x="19408" y="25385"/>
                  </a:cubicBezTo>
                  <a:cubicBezTo>
                    <a:pt x="19402" y="25366"/>
                    <a:pt x="19395" y="25346"/>
                    <a:pt x="19386" y="25324"/>
                  </a:cubicBezTo>
                  <a:cubicBezTo>
                    <a:pt x="19362" y="25247"/>
                    <a:pt x="19336" y="25172"/>
                    <a:pt x="19310" y="25094"/>
                  </a:cubicBezTo>
                  <a:cubicBezTo>
                    <a:pt x="19197" y="24740"/>
                    <a:pt x="19098" y="24380"/>
                    <a:pt x="18988" y="24027"/>
                  </a:cubicBezTo>
                  <a:close/>
                  <a:moveTo>
                    <a:pt x="30388" y="28138"/>
                  </a:moveTo>
                  <a:lnTo>
                    <a:pt x="30388" y="28138"/>
                  </a:lnTo>
                  <a:cubicBezTo>
                    <a:pt x="30815" y="28197"/>
                    <a:pt x="31250" y="28250"/>
                    <a:pt x="31688" y="28301"/>
                  </a:cubicBezTo>
                  <a:cubicBezTo>
                    <a:pt x="31660" y="28334"/>
                    <a:pt x="31630" y="28364"/>
                    <a:pt x="31603" y="28397"/>
                  </a:cubicBezTo>
                  <a:cubicBezTo>
                    <a:pt x="31643" y="28364"/>
                    <a:pt x="31688" y="28336"/>
                    <a:pt x="31729" y="28305"/>
                  </a:cubicBezTo>
                  <a:cubicBezTo>
                    <a:pt x="31907" y="28327"/>
                    <a:pt x="32083" y="28348"/>
                    <a:pt x="32261" y="28369"/>
                  </a:cubicBezTo>
                  <a:cubicBezTo>
                    <a:pt x="32275" y="28463"/>
                    <a:pt x="32294" y="28561"/>
                    <a:pt x="32311" y="28654"/>
                  </a:cubicBezTo>
                  <a:cubicBezTo>
                    <a:pt x="32318" y="28682"/>
                    <a:pt x="32322" y="28713"/>
                    <a:pt x="32331" y="28741"/>
                  </a:cubicBezTo>
                  <a:cubicBezTo>
                    <a:pt x="32331" y="28748"/>
                    <a:pt x="32332" y="28754"/>
                    <a:pt x="32334" y="28761"/>
                  </a:cubicBezTo>
                  <a:cubicBezTo>
                    <a:pt x="32255" y="28743"/>
                    <a:pt x="32179" y="28725"/>
                    <a:pt x="32100" y="28711"/>
                  </a:cubicBezTo>
                  <a:cubicBezTo>
                    <a:pt x="32097" y="28711"/>
                    <a:pt x="32097" y="28711"/>
                    <a:pt x="32096" y="28708"/>
                  </a:cubicBezTo>
                  <a:cubicBezTo>
                    <a:pt x="31824" y="28649"/>
                    <a:pt x="31550" y="28589"/>
                    <a:pt x="31278" y="28529"/>
                  </a:cubicBezTo>
                  <a:lnTo>
                    <a:pt x="31273" y="28529"/>
                  </a:lnTo>
                  <a:cubicBezTo>
                    <a:pt x="31272" y="28529"/>
                    <a:pt x="31268" y="28528"/>
                    <a:pt x="31266" y="28528"/>
                  </a:cubicBezTo>
                  <a:cubicBezTo>
                    <a:pt x="30840" y="28434"/>
                    <a:pt x="30412" y="28340"/>
                    <a:pt x="29985" y="28247"/>
                  </a:cubicBezTo>
                  <a:lnTo>
                    <a:pt x="30154" y="28154"/>
                  </a:lnTo>
                  <a:cubicBezTo>
                    <a:pt x="30336" y="28204"/>
                    <a:pt x="30519" y="28254"/>
                    <a:pt x="30706" y="28304"/>
                  </a:cubicBezTo>
                  <a:cubicBezTo>
                    <a:pt x="30603" y="28245"/>
                    <a:pt x="30492" y="28191"/>
                    <a:pt x="30388" y="28138"/>
                  </a:cubicBezTo>
                  <a:close/>
                  <a:moveTo>
                    <a:pt x="13709" y="28142"/>
                  </a:moveTo>
                  <a:cubicBezTo>
                    <a:pt x="14689" y="28316"/>
                    <a:pt x="15675" y="28465"/>
                    <a:pt x="16666" y="28569"/>
                  </a:cubicBezTo>
                  <a:cubicBezTo>
                    <a:pt x="16694" y="28634"/>
                    <a:pt x="16725" y="28700"/>
                    <a:pt x="16753" y="28764"/>
                  </a:cubicBezTo>
                  <a:cubicBezTo>
                    <a:pt x="15915" y="28698"/>
                    <a:pt x="15076" y="28629"/>
                    <a:pt x="14236" y="28563"/>
                  </a:cubicBezTo>
                  <a:lnTo>
                    <a:pt x="14235" y="28563"/>
                  </a:lnTo>
                  <a:cubicBezTo>
                    <a:pt x="14165" y="28556"/>
                    <a:pt x="14095" y="28553"/>
                    <a:pt x="14024" y="28546"/>
                  </a:cubicBezTo>
                  <a:cubicBezTo>
                    <a:pt x="13738" y="28525"/>
                    <a:pt x="13451" y="28499"/>
                    <a:pt x="13164" y="28477"/>
                  </a:cubicBezTo>
                  <a:cubicBezTo>
                    <a:pt x="12962" y="28407"/>
                    <a:pt x="12762" y="28334"/>
                    <a:pt x="12562" y="28255"/>
                  </a:cubicBezTo>
                  <a:cubicBezTo>
                    <a:pt x="12527" y="28232"/>
                    <a:pt x="12489" y="28209"/>
                    <a:pt x="12453" y="28185"/>
                  </a:cubicBezTo>
                  <a:lnTo>
                    <a:pt x="12453" y="28185"/>
                  </a:lnTo>
                  <a:cubicBezTo>
                    <a:pt x="12553" y="28188"/>
                    <a:pt x="12652" y="28190"/>
                    <a:pt x="12752" y="28190"/>
                  </a:cubicBezTo>
                  <a:cubicBezTo>
                    <a:pt x="12918" y="28190"/>
                    <a:pt x="13083" y="28185"/>
                    <a:pt x="13249" y="28176"/>
                  </a:cubicBezTo>
                  <a:cubicBezTo>
                    <a:pt x="13299" y="28175"/>
                    <a:pt x="13352" y="28171"/>
                    <a:pt x="13405" y="28168"/>
                  </a:cubicBezTo>
                  <a:cubicBezTo>
                    <a:pt x="13507" y="28161"/>
                    <a:pt x="13607" y="28151"/>
                    <a:pt x="13709" y="28142"/>
                  </a:cubicBezTo>
                  <a:close/>
                  <a:moveTo>
                    <a:pt x="7335" y="26454"/>
                  </a:moveTo>
                  <a:lnTo>
                    <a:pt x="7335" y="26454"/>
                  </a:lnTo>
                  <a:cubicBezTo>
                    <a:pt x="7623" y="26733"/>
                    <a:pt x="7916" y="27007"/>
                    <a:pt x="8188" y="27298"/>
                  </a:cubicBezTo>
                  <a:cubicBezTo>
                    <a:pt x="8241" y="27355"/>
                    <a:pt x="8290" y="27418"/>
                    <a:pt x="8342" y="27477"/>
                  </a:cubicBezTo>
                  <a:cubicBezTo>
                    <a:pt x="8489" y="27887"/>
                    <a:pt x="8641" y="28294"/>
                    <a:pt x="8800" y="28701"/>
                  </a:cubicBezTo>
                  <a:cubicBezTo>
                    <a:pt x="8815" y="28741"/>
                    <a:pt x="8829" y="28780"/>
                    <a:pt x="8846" y="28820"/>
                  </a:cubicBezTo>
                  <a:cubicBezTo>
                    <a:pt x="8810" y="28770"/>
                    <a:pt x="8774" y="28715"/>
                    <a:pt x="8736" y="28665"/>
                  </a:cubicBezTo>
                  <a:cubicBezTo>
                    <a:pt x="8736" y="28665"/>
                    <a:pt x="8736" y="28664"/>
                    <a:pt x="8734" y="28664"/>
                  </a:cubicBezTo>
                  <a:cubicBezTo>
                    <a:pt x="8622" y="28503"/>
                    <a:pt x="8509" y="28346"/>
                    <a:pt x="8392" y="28185"/>
                  </a:cubicBezTo>
                  <a:cubicBezTo>
                    <a:pt x="8079" y="27752"/>
                    <a:pt x="7767" y="27322"/>
                    <a:pt x="7453" y="26891"/>
                  </a:cubicBezTo>
                  <a:cubicBezTo>
                    <a:pt x="7413" y="26745"/>
                    <a:pt x="7374" y="26599"/>
                    <a:pt x="7335" y="26454"/>
                  </a:cubicBezTo>
                  <a:close/>
                  <a:moveTo>
                    <a:pt x="32520" y="28399"/>
                  </a:moveTo>
                  <a:cubicBezTo>
                    <a:pt x="32580" y="28406"/>
                    <a:pt x="32639" y="28412"/>
                    <a:pt x="32698" y="28419"/>
                  </a:cubicBezTo>
                  <a:cubicBezTo>
                    <a:pt x="32681" y="28515"/>
                    <a:pt x="32664" y="28612"/>
                    <a:pt x="32649" y="28711"/>
                  </a:cubicBezTo>
                  <a:cubicBezTo>
                    <a:pt x="32645" y="28737"/>
                    <a:pt x="32639" y="28764"/>
                    <a:pt x="32635" y="28791"/>
                  </a:cubicBezTo>
                  <a:lnTo>
                    <a:pt x="32631" y="28826"/>
                  </a:lnTo>
                  <a:cubicBezTo>
                    <a:pt x="32626" y="28826"/>
                    <a:pt x="32623" y="28823"/>
                    <a:pt x="32619" y="28823"/>
                  </a:cubicBezTo>
                  <a:cubicBezTo>
                    <a:pt x="32616" y="28813"/>
                    <a:pt x="32613" y="28800"/>
                    <a:pt x="32612" y="28787"/>
                  </a:cubicBezTo>
                  <a:cubicBezTo>
                    <a:pt x="32605" y="28758"/>
                    <a:pt x="32599" y="28728"/>
                    <a:pt x="32590" y="28700"/>
                  </a:cubicBezTo>
                  <a:cubicBezTo>
                    <a:pt x="32569" y="28599"/>
                    <a:pt x="32545" y="28499"/>
                    <a:pt x="32520" y="28399"/>
                  </a:cubicBezTo>
                  <a:close/>
                  <a:moveTo>
                    <a:pt x="19375" y="28670"/>
                  </a:moveTo>
                  <a:cubicBezTo>
                    <a:pt x="19396" y="28728"/>
                    <a:pt x="19419" y="28787"/>
                    <a:pt x="19441" y="28849"/>
                  </a:cubicBezTo>
                  <a:cubicBezTo>
                    <a:pt x="19405" y="28793"/>
                    <a:pt x="19370" y="28737"/>
                    <a:pt x="19339" y="28684"/>
                  </a:cubicBezTo>
                  <a:cubicBezTo>
                    <a:pt x="19349" y="28678"/>
                    <a:pt x="19360" y="28675"/>
                    <a:pt x="19375" y="28670"/>
                  </a:cubicBezTo>
                  <a:close/>
                  <a:moveTo>
                    <a:pt x="30174" y="28670"/>
                  </a:moveTo>
                  <a:lnTo>
                    <a:pt x="30174" y="28670"/>
                  </a:lnTo>
                  <a:cubicBezTo>
                    <a:pt x="30454" y="28708"/>
                    <a:pt x="30733" y="28751"/>
                    <a:pt x="31012" y="28791"/>
                  </a:cubicBezTo>
                  <a:lnTo>
                    <a:pt x="31007" y="28854"/>
                  </a:lnTo>
                  <a:cubicBezTo>
                    <a:pt x="30729" y="28791"/>
                    <a:pt x="30449" y="28728"/>
                    <a:pt x="30174" y="28670"/>
                  </a:cubicBezTo>
                  <a:close/>
                  <a:moveTo>
                    <a:pt x="16789" y="28584"/>
                  </a:moveTo>
                  <a:cubicBezTo>
                    <a:pt x="17149" y="28619"/>
                    <a:pt x="17510" y="28648"/>
                    <a:pt x="17870" y="28671"/>
                  </a:cubicBezTo>
                  <a:cubicBezTo>
                    <a:pt x="17893" y="28735"/>
                    <a:pt x="17918" y="28799"/>
                    <a:pt x="17941" y="28863"/>
                  </a:cubicBezTo>
                  <a:cubicBezTo>
                    <a:pt x="17549" y="28830"/>
                    <a:pt x="17157" y="28799"/>
                    <a:pt x="16766" y="28770"/>
                  </a:cubicBezTo>
                  <a:cubicBezTo>
                    <a:pt x="16776" y="28705"/>
                    <a:pt x="16783" y="28644"/>
                    <a:pt x="16789" y="28584"/>
                  </a:cubicBezTo>
                  <a:close/>
                  <a:moveTo>
                    <a:pt x="27538" y="28915"/>
                  </a:moveTo>
                  <a:cubicBezTo>
                    <a:pt x="27558" y="28950"/>
                    <a:pt x="27574" y="28986"/>
                    <a:pt x="27593" y="29022"/>
                  </a:cubicBezTo>
                  <a:cubicBezTo>
                    <a:pt x="27597" y="29029"/>
                    <a:pt x="27600" y="29038"/>
                    <a:pt x="27603" y="29044"/>
                  </a:cubicBezTo>
                  <a:lnTo>
                    <a:pt x="27586" y="29026"/>
                  </a:lnTo>
                  <a:cubicBezTo>
                    <a:pt x="27568" y="29011"/>
                    <a:pt x="27553" y="28995"/>
                    <a:pt x="27538" y="28981"/>
                  </a:cubicBezTo>
                  <a:lnTo>
                    <a:pt x="27538" y="28915"/>
                  </a:lnTo>
                  <a:close/>
                  <a:moveTo>
                    <a:pt x="31126" y="28809"/>
                  </a:moveTo>
                  <a:cubicBezTo>
                    <a:pt x="31414" y="28850"/>
                    <a:pt x="31700" y="28893"/>
                    <a:pt x="31987" y="28936"/>
                  </a:cubicBezTo>
                  <a:cubicBezTo>
                    <a:pt x="31971" y="28975"/>
                    <a:pt x="31956" y="29015"/>
                    <a:pt x="31943" y="29058"/>
                  </a:cubicBezTo>
                  <a:lnTo>
                    <a:pt x="31136" y="28880"/>
                  </a:lnTo>
                  <a:lnTo>
                    <a:pt x="31130" y="28837"/>
                  </a:lnTo>
                  <a:lnTo>
                    <a:pt x="31126" y="28809"/>
                  </a:lnTo>
                  <a:close/>
                  <a:moveTo>
                    <a:pt x="24802" y="27542"/>
                  </a:moveTo>
                  <a:lnTo>
                    <a:pt x="25460" y="28036"/>
                  </a:lnTo>
                  <a:lnTo>
                    <a:pt x="25510" y="28076"/>
                  </a:lnTo>
                  <a:lnTo>
                    <a:pt x="25841" y="28326"/>
                  </a:lnTo>
                  <a:cubicBezTo>
                    <a:pt x="25893" y="28328"/>
                    <a:pt x="25947" y="28334"/>
                    <a:pt x="25998" y="28340"/>
                  </a:cubicBezTo>
                  <a:cubicBezTo>
                    <a:pt x="26066" y="28389"/>
                    <a:pt x="26134" y="28433"/>
                    <a:pt x="26203" y="28483"/>
                  </a:cubicBezTo>
                  <a:cubicBezTo>
                    <a:pt x="26204" y="28677"/>
                    <a:pt x="26207" y="28866"/>
                    <a:pt x="26211" y="29059"/>
                  </a:cubicBezTo>
                  <a:cubicBezTo>
                    <a:pt x="26018" y="28870"/>
                    <a:pt x="25816" y="28685"/>
                    <a:pt x="25612" y="28505"/>
                  </a:cubicBezTo>
                  <a:cubicBezTo>
                    <a:pt x="25519" y="28422"/>
                    <a:pt x="25429" y="28340"/>
                    <a:pt x="25335" y="28255"/>
                  </a:cubicBezTo>
                  <a:cubicBezTo>
                    <a:pt x="25330" y="28252"/>
                    <a:pt x="25328" y="28248"/>
                    <a:pt x="25323" y="28245"/>
                  </a:cubicBezTo>
                  <a:cubicBezTo>
                    <a:pt x="25310" y="28227"/>
                    <a:pt x="25297" y="28211"/>
                    <a:pt x="25284" y="28194"/>
                  </a:cubicBezTo>
                  <a:cubicBezTo>
                    <a:pt x="25123" y="27974"/>
                    <a:pt x="24958" y="27759"/>
                    <a:pt x="24789" y="27544"/>
                  </a:cubicBezTo>
                  <a:cubicBezTo>
                    <a:pt x="24795" y="27544"/>
                    <a:pt x="24799" y="27542"/>
                    <a:pt x="24802" y="27542"/>
                  </a:cubicBezTo>
                  <a:close/>
                  <a:moveTo>
                    <a:pt x="32000" y="28938"/>
                  </a:moveTo>
                  <a:lnTo>
                    <a:pt x="32000" y="28938"/>
                  </a:lnTo>
                  <a:cubicBezTo>
                    <a:pt x="32129" y="28958"/>
                    <a:pt x="32258" y="28978"/>
                    <a:pt x="32388" y="28999"/>
                  </a:cubicBezTo>
                  <a:cubicBezTo>
                    <a:pt x="32403" y="29052"/>
                    <a:pt x="32413" y="29107"/>
                    <a:pt x="32426" y="29160"/>
                  </a:cubicBezTo>
                  <a:lnTo>
                    <a:pt x="32007" y="29069"/>
                  </a:lnTo>
                  <a:cubicBezTo>
                    <a:pt x="32004" y="29026"/>
                    <a:pt x="32003" y="28981"/>
                    <a:pt x="32000" y="28938"/>
                  </a:cubicBezTo>
                  <a:close/>
                  <a:moveTo>
                    <a:pt x="10734" y="27616"/>
                  </a:moveTo>
                  <a:lnTo>
                    <a:pt x="10734" y="27616"/>
                  </a:lnTo>
                  <a:cubicBezTo>
                    <a:pt x="11062" y="27820"/>
                    <a:pt x="11387" y="28022"/>
                    <a:pt x="11714" y="28225"/>
                  </a:cubicBezTo>
                  <a:cubicBezTo>
                    <a:pt x="11735" y="28366"/>
                    <a:pt x="11758" y="28509"/>
                    <a:pt x="11780" y="28651"/>
                  </a:cubicBezTo>
                  <a:cubicBezTo>
                    <a:pt x="11786" y="28692"/>
                    <a:pt x="11793" y="28735"/>
                    <a:pt x="11800" y="28777"/>
                  </a:cubicBezTo>
                  <a:cubicBezTo>
                    <a:pt x="11821" y="28915"/>
                    <a:pt x="11842" y="29051"/>
                    <a:pt x="11864" y="29187"/>
                  </a:cubicBezTo>
                  <a:cubicBezTo>
                    <a:pt x="11710" y="28973"/>
                    <a:pt x="11556" y="28758"/>
                    <a:pt x="11402" y="28545"/>
                  </a:cubicBezTo>
                  <a:cubicBezTo>
                    <a:pt x="11354" y="28479"/>
                    <a:pt x="11305" y="28409"/>
                    <a:pt x="11257" y="28343"/>
                  </a:cubicBezTo>
                  <a:cubicBezTo>
                    <a:pt x="11082" y="28101"/>
                    <a:pt x="10907" y="27857"/>
                    <a:pt x="10734" y="27616"/>
                  </a:cubicBezTo>
                  <a:close/>
                  <a:moveTo>
                    <a:pt x="20283" y="27345"/>
                  </a:moveTo>
                  <a:cubicBezTo>
                    <a:pt x="20606" y="27802"/>
                    <a:pt x="20931" y="28257"/>
                    <a:pt x="21261" y="28710"/>
                  </a:cubicBezTo>
                  <a:lnTo>
                    <a:pt x="21196" y="28844"/>
                  </a:lnTo>
                  <a:cubicBezTo>
                    <a:pt x="21183" y="28869"/>
                    <a:pt x="21172" y="28895"/>
                    <a:pt x="21160" y="28920"/>
                  </a:cubicBezTo>
                  <a:cubicBezTo>
                    <a:pt x="21082" y="29082"/>
                    <a:pt x="21007" y="29244"/>
                    <a:pt x="20930" y="29408"/>
                  </a:cubicBezTo>
                  <a:cubicBezTo>
                    <a:pt x="20894" y="29243"/>
                    <a:pt x="20857" y="29081"/>
                    <a:pt x="20804" y="28925"/>
                  </a:cubicBezTo>
                  <a:cubicBezTo>
                    <a:pt x="20779" y="28850"/>
                    <a:pt x="20753" y="28777"/>
                    <a:pt x="20725" y="28702"/>
                  </a:cubicBezTo>
                  <a:cubicBezTo>
                    <a:pt x="20713" y="28665"/>
                    <a:pt x="20700" y="28628"/>
                    <a:pt x="20685" y="28591"/>
                  </a:cubicBezTo>
                  <a:lnTo>
                    <a:pt x="20685" y="28588"/>
                  </a:lnTo>
                  <a:cubicBezTo>
                    <a:pt x="20567" y="28271"/>
                    <a:pt x="20438" y="27962"/>
                    <a:pt x="20309" y="27649"/>
                  </a:cubicBezTo>
                  <a:lnTo>
                    <a:pt x="20186" y="27354"/>
                  </a:lnTo>
                  <a:cubicBezTo>
                    <a:pt x="20219" y="27351"/>
                    <a:pt x="20250" y="27347"/>
                    <a:pt x="20283" y="27345"/>
                  </a:cubicBezTo>
                  <a:close/>
                  <a:moveTo>
                    <a:pt x="22371" y="28238"/>
                  </a:moveTo>
                  <a:cubicBezTo>
                    <a:pt x="22406" y="28278"/>
                    <a:pt x="22436" y="28320"/>
                    <a:pt x="22470" y="28361"/>
                  </a:cubicBezTo>
                  <a:cubicBezTo>
                    <a:pt x="22465" y="28371"/>
                    <a:pt x="22462" y="28383"/>
                    <a:pt x="22457" y="28396"/>
                  </a:cubicBezTo>
                  <a:cubicBezTo>
                    <a:pt x="22402" y="28460"/>
                    <a:pt x="22344" y="28526"/>
                    <a:pt x="22291" y="28594"/>
                  </a:cubicBezTo>
                  <a:cubicBezTo>
                    <a:pt x="22269" y="28621"/>
                    <a:pt x="22300" y="28657"/>
                    <a:pt x="22331" y="28657"/>
                  </a:cubicBezTo>
                  <a:cubicBezTo>
                    <a:pt x="22339" y="28657"/>
                    <a:pt x="22348" y="28654"/>
                    <a:pt x="22356" y="28647"/>
                  </a:cubicBezTo>
                  <a:lnTo>
                    <a:pt x="22356" y="28647"/>
                  </a:lnTo>
                  <a:cubicBezTo>
                    <a:pt x="22261" y="28886"/>
                    <a:pt x="22164" y="29127"/>
                    <a:pt x="22069" y="29366"/>
                  </a:cubicBezTo>
                  <a:cubicBezTo>
                    <a:pt x="22056" y="29395"/>
                    <a:pt x="22046" y="29423"/>
                    <a:pt x="22033" y="29452"/>
                  </a:cubicBezTo>
                  <a:cubicBezTo>
                    <a:pt x="22029" y="29459"/>
                    <a:pt x="22028" y="29465"/>
                    <a:pt x="22026" y="29472"/>
                  </a:cubicBezTo>
                  <a:cubicBezTo>
                    <a:pt x="22019" y="29459"/>
                    <a:pt x="22015" y="29448"/>
                    <a:pt x="22007" y="29436"/>
                  </a:cubicBezTo>
                  <a:cubicBezTo>
                    <a:pt x="21985" y="29382"/>
                    <a:pt x="21957" y="29329"/>
                    <a:pt x="21933" y="29274"/>
                  </a:cubicBezTo>
                  <a:cubicBezTo>
                    <a:pt x="21921" y="29246"/>
                    <a:pt x="21910" y="29221"/>
                    <a:pt x="21897" y="29194"/>
                  </a:cubicBezTo>
                  <a:cubicBezTo>
                    <a:pt x="22062" y="28872"/>
                    <a:pt x="22220" y="28552"/>
                    <a:pt x="22371" y="28238"/>
                  </a:cubicBezTo>
                  <a:close/>
                  <a:moveTo>
                    <a:pt x="3682" y="26224"/>
                  </a:moveTo>
                  <a:lnTo>
                    <a:pt x="3502" y="26792"/>
                  </a:lnTo>
                  <a:cubicBezTo>
                    <a:pt x="3583" y="26874"/>
                    <a:pt x="3666" y="26957"/>
                    <a:pt x="3747" y="27041"/>
                  </a:cubicBezTo>
                  <a:cubicBezTo>
                    <a:pt x="3797" y="27092"/>
                    <a:pt x="3847" y="27142"/>
                    <a:pt x="3894" y="27192"/>
                  </a:cubicBezTo>
                  <a:cubicBezTo>
                    <a:pt x="4347" y="27659"/>
                    <a:pt x="4783" y="28141"/>
                    <a:pt x="5196" y="28639"/>
                  </a:cubicBezTo>
                  <a:cubicBezTo>
                    <a:pt x="5210" y="28655"/>
                    <a:pt x="5223" y="28671"/>
                    <a:pt x="5236" y="28690"/>
                  </a:cubicBezTo>
                  <a:cubicBezTo>
                    <a:pt x="5482" y="28985"/>
                    <a:pt x="5719" y="29287"/>
                    <a:pt x="5948" y="29597"/>
                  </a:cubicBezTo>
                  <a:cubicBezTo>
                    <a:pt x="5947" y="29595"/>
                    <a:pt x="5946" y="29594"/>
                    <a:pt x="5945" y="29592"/>
                  </a:cubicBezTo>
                  <a:lnTo>
                    <a:pt x="5945" y="29592"/>
                  </a:lnTo>
                  <a:cubicBezTo>
                    <a:pt x="5947" y="29595"/>
                    <a:pt x="5949" y="29597"/>
                    <a:pt x="5951" y="29600"/>
                  </a:cubicBezTo>
                  <a:cubicBezTo>
                    <a:pt x="5877" y="29471"/>
                    <a:pt x="5803" y="29344"/>
                    <a:pt x="5727" y="29217"/>
                  </a:cubicBezTo>
                  <a:lnTo>
                    <a:pt x="5727" y="29217"/>
                  </a:lnTo>
                  <a:cubicBezTo>
                    <a:pt x="5660" y="29104"/>
                    <a:pt x="5592" y="28990"/>
                    <a:pt x="5522" y="28877"/>
                  </a:cubicBezTo>
                  <a:cubicBezTo>
                    <a:pt x="5522" y="28877"/>
                    <a:pt x="5522" y="28877"/>
                    <a:pt x="5521" y="28877"/>
                  </a:cubicBezTo>
                  <a:lnTo>
                    <a:pt x="5521" y="28877"/>
                  </a:lnTo>
                  <a:cubicBezTo>
                    <a:pt x="5514" y="28864"/>
                    <a:pt x="5506" y="28851"/>
                    <a:pt x="5499" y="28840"/>
                  </a:cubicBezTo>
                  <a:cubicBezTo>
                    <a:pt x="5217" y="28381"/>
                    <a:pt x="4920" y="27930"/>
                    <a:pt x="4612" y="27487"/>
                  </a:cubicBezTo>
                  <a:cubicBezTo>
                    <a:pt x="4578" y="27437"/>
                    <a:pt x="4543" y="27387"/>
                    <a:pt x="4506" y="27337"/>
                  </a:cubicBezTo>
                  <a:lnTo>
                    <a:pt x="4506" y="27335"/>
                  </a:lnTo>
                  <a:cubicBezTo>
                    <a:pt x="4241" y="26957"/>
                    <a:pt x="3967" y="26587"/>
                    <a:pt x="3682" y="26224"/>
                  </a:cubicBezTo>
                  <a:close/>
                  <a:moveTo>
                    <a:pt x="9961" y="29537"/>
                  </a:moveTo>
                  <a:lnTo>
                    <a:pt x="9961" y="29537"/>
                  </a:lnTo>
                  <a:cubicBezTo>
                    <a:pt x="9981" y="29572"/>
                    <a:pt x="10000" y="29608"/>
                    <a:pt x="10018" y="29644"/>
                  </a:cubicBezTo>
                  <a:cubicBezTo>
                    <a:pt x="10020" y="29658"/>
                    <a:pt x="10023" y="29676"/>
                    <a:pt x="10024" y="29693"/>
                  </a:cubicBezTo>
                  <a:cubicBezTo>
                    <a:pt x="10004" y="29643"/>
                    <a:pt x="9983" y="29588"/>
                    <a:pt x="9961" y="29537"/>
                  </a:cubicBezTo>
                  <a:close/>
                  <a:moveTo>
                    <a:pt x="18035" y="28677"/>
                  </a:moveTo>
                  <a:lnTo>
                    <a:pt x="18035" y="28677"/>
                  </a:lnTo>
                  <a:cubicBezTo>
                    <a:pt x="18066" y="28678"/>
                    <a:pt x="18099" y="28680"/>
                    <a:pt x="18128" y="28682"/>
                  </a:cubicBezTo>
                  <a:cubicBezTo>
                    <a:pt x="18168" y="28768"/>
                    <a:pt x="18208" y="28856"/>
                    <a:pt x="18250" y="28942"/>
                  </a:cubicBezTo>
                  <a:cubicBezTo>
                    <a:pt x="18232" y="28856"/>
                    <a:pt x="18214" y="28771"/>
                    <a:pt x="18199" y="28685"/>
                  </a:cubicBezTo>
                  <a:cubicBezTo>
                    <a:pt x="18207" y="28685"/>
                    <a:pt x="18217" y="28685"/>
                    <a:pt x="18224" y="28687"/>
                  </a:cubicBezTo>
                  <a:lnTo>
                    <a:pt x="18225" y="28687"/>
                  </a:lnTo>
                  <a:cubicBezTo>
                    <a:pt x="18308" y="28691"/>
                    <a:pt x="18391" y="28694"/>
                    <a:pt x="18472" y="28697"/>
                  </a:cubicBezTo>
                  <a:lnTo>
                    <a:pt x="18473" y="28697"/>
                  </a:lnTo>
                  <a:cubicBezTo>
                    <a:pt x="18708" y="28704"/>
                    <a:pt x="18939" y="28711"/>
                    <a:pt x="19174" y="28713"/>
                  </a:cubicBezTo>
                  <a:cubicBezTo>
                    <a:pt x="19198" y="28713"/>
                    <a:pt x="19227" y="28707"/>
                    <a:pt x="19259" y="28704"/>
                  </a:cubicBezTo>
                  <a:cubicBezTo>
                    <a:pt x="19326" y="28780"/>
                    <a:pt x="19395" y="28856"/>
                    <a:pt x="19471" y="28928"/>
                  </a:cubicBezTo>
                  <a:cubicBezTo>
                    <a:pt x="19492" y="28979"/>
                    <a:pt x="19512" y="29034"/>
                    <a:pt x="19534" y="29087"/>
                  </a:cubicBezTo>
                  <a:cubicBezTo>
                    <a:pt x="19548" y="29122"/>
                    <a:pt x="19562" y="29155"/>
                    <a:pt x="19575" y="29191"/>
                  </a:cubicBezTo>
                  <a:cubicBezTo>
                    <a:pt x="19611" y="29286"/>
                    <a:pt x="19650" y="29382"/>
                    <a:pt x="19688" y="29475"/>
                  </a:cubicBezTo>
                  <a:cubicBezTo>
                    <a:pt x="19726" y="29571"/>
                    <a:pt x="19766" y="29668"/>
                    <a:pt x="19813" y="29760"/>
                  </a:cubicBezTo>
                  <a:cubicBezTo>
                    <a:pt x="18904" y="29580"/>
                    <a:pt x="17951" y="29517"/>
                    <a:pt x="17024" y="29395"/>
                  </a:cubicBezTo>
                  <a:cubicBezTo>
                    <a:pt x="16530" y="29330"/>
                    <a:pt x="16042" y="29244"/>
                    <a:pt x="15558" y="29144"/>
                  </a:cubicBezTo>
                  <a:cubicBezTo>
                    <a:pt x="15420" y="29114"/>
                    <a:pt x="15283" y="29084"/>
                    <a:pt x="15144" y="29051"/>
                  </a:cubicBezTo>
                  <a:lnTo>
                    <a:pt x="15142" y="29051"/>
                  </a:lnTo>
                  <a:cubicBezTo>
                    <a:pt x="15092" y="29041"/>
                    <a:pt x="15046" y="29028"/>
                    <a:pt x="14996" y="29015"/>
                  </a:cubicBezTo>
                  <a:lnTo>
                    <a:pt x="14996" y="29015"/>
                  </a:lnTo>
                  <a:cubicBezTo>
                    <a:pt x="15022" y="29016"/>
                    <a:pt x="15049" y="29021"/>
                    <a:pt x="15076" y="29022"/>
                  </a:cubicBezTo>
                  <a:lnTo>
                    <a:pt x="15078" y="29022"/>
                  </a:lnTo>
                  <a:cubicBezTo>
                    <a:pt x="15157" y="29029"/>
                    <a:pt x="15230" y="29035"/>
                    <a:pt x="15309" y="29041"/>
                  </a:cubicBezTo>
                  <a:lnTo>
                    <a:pt x="15311" y="29041"/>
                  </a:lnTo>
                  <a:cubicBezTo>
                    <a:pt x="15598" y="29058"/>
                    <a:pt x="15884" y="29068"/>
                    <a:pt x="16172" y="29068"/>
                  </a:cubicBezTo>
                  <a:cubicBezTo>
                    <a:pt x="16583" y="29068"/>
                    <a:pt x="16994" y="29049"/>
                    <a:pt x="17407" y="29009"/>
                  </a:cubicBezTo>
                  <a:cubicBezTo>
                    <a:pt x="17593" y="28992"/>
                    <a:pt x="17781" y="28972"/>
                    <a:pt x="17963" y="28926"/>
                  </a:cubicBezTo>
                  <a:lnTo>
                    <a:pt x="18108" y="29313"/>
                  </a:lnTo>
                  <a:cubicBezTo>
                    <a:pt x="18100" y="29173"/>
                    <a:pt x="18086" y="29034"/>
                    <a:pt x="18067" y="28895"/>
                  </a:cubicBezTo>
                  <a:cubicBezTo>
                    <a:pt x="18089" y="28887"/>
                    <a:pt x="18110" y="28885"/>
                    <a:pt x="18131" y="28876"/>
                  </a:cubicBezTo>
                  <a:lnTo>
                    <a:pt x="18066" y="28870"/>
                  </a:lnTo>
                  <a:cubicBezTo>
                    <a:pt x="18057" y="28806"/>
                    <a:pt x="18046" y="28741"/>
                    <a:pt x="18035" y="28677"/>
                  </a:cubicBezTo>
                  <a:close/>
                  <a:moveTo>
                    <a:pt x="26931" y="29028"/>
                  </a:moveTo>
                  <a:cubicBezTo>
                    <a:pt x="26945" y="29038"/>
                    <a:pt x="26959" y="29049"/>
                    <a:pt x="26974" y="29062"/>
                  </a:cubicBezTo>
                  <a:cubicBezTo>
                    <a:pt x="26964" y="29357"/>
                    <a:pt x="26965" y="29656"/>
                    <a:pt x="26974" y="29954"/>
                  </a:cubicBezTo>
                  <a:cubicBezTo>
                    <a:pt x="26938" y="29902"/>
                    <a:pt x="26898" y="29851"/>
                    <a:pt x="26859" y="29797"/>
                  </a:cubicBezTo>
                  <a:cubicBezTo>
                    <a:pt x="26883" y="29542"/>
                    <a:pt x="26905" y="29284"/>
                    <a:pt x="26931" y="29028"/>
                  </a:cubicBezTo>
                  <a:close/>
                  <a:moveTo>
                    <a:pt x="22591" y="29105"/>
                  </a:moveTo>
                  <a:cubicBezTo>
                    <a:pt x="22523" y="29269"/>
                    <a:pt x="22457" y="29436"/>
                    <a:pt x="22392" y="29604"/>
                  </a:cubicBezTo>
                  <a:cubicBezTo>
                    <a:pt x="22380" y="29636"/>
                    <a:pt x="22369" y="29666"/>
                    <a:pt x="22356" y="29696"/>
                  </a:cubicBezTo>
                  <a:cubicBezTo>
                    <a:pt x="22321" y="29782"/>
                    <a:pt x="22287" y="29869"/>
                    <a:pt x="22251" y="29955"/>
                  </a:cubicBezTo>
                  <a:lnTo>
                    <a:pt x="22214" y="29875"/>
                  </a:lnTo>
                  <a:cubicBezTo>
                    <a:pt x="22248" y="29805"/>
                    <a:pt x="22281" y="29734"/>
                    <a:pt x="22316" y="29667"/>
                  </a:cubicBezTo>
                  <a:cubicBezTo>
                    <a:pt x="22330" y="29638"/>
                    <a:pt x="22344" y="29610"/>
                    <a:pt x="22357" y="29581"/>
                  </a:cubicBezTo>
                  <a:cubicBezTo>
                    <a:pt x="22436" y="29422"/>
                    <a:pt x="22512" y="29261"/>
                    <a:pt x="22591" y="29105"/>
                  </a:cubicBezTo>
                  <a:close/>
                  <a:moveTo>
                    <a:pt x="19485" y="27427"/>
                  </a:moveTo>
                  <a:cubicBezTo>
                    <a:pt x="19631" y="27708"/>
                    <a:pt x="19779" y="27984"/>
                    <a:pt x="19928" y="28264"/>
                  </a:cubicBezTo>
                  <a:cubicBezTo>
                    <a:pt x="19949" y="28304"/>
                    <a:pt x="19969" y="28343"/>
                    <a:pt x="19992" y="28383"/>
                  </a:cubicBezTo>
                  <a:cubicBezTo>
                    <a:pt x="20229" y="28820"/>
                    <a:pt x="20472" y="29249"/>
                    <a:pt x="20722" y="29676"/>
                  </a:cubicBezTo>
                  <a:lnTo>
                    <a:pt x="20722" y="29677"/>
                  </a:lnTo>
                  <a:cubicBezTo>
                    <a:pt x="20736" y="29703"/>
                    <a:pt x="20752" y="29727"/>
                    <a:pt x="20766" y="29754"/>
                  </a:cubicBezTo>
                  <a:cubicBezTo>
                    <a:pt x="20759" y="29767"/>
                    <a:pt x="20753" y="29780"/>
                    <a:pt x="20746" y="29795"/>
                  </a:cubicBezTo>
                  <a:lnTo>
                    <a:pt x="20660" y="29977"/>
                  </a:lnTo>
                  <a:cubicBezTo>
                    <a:pt x="20465" y="29914"/>
                    <a:pt x="20266" y="29861"/>
                    <a:pt x="20065" y="29816"/>
                  </a:cubicBezTo>
                  <a:cubicBezTo>
                    <a:pt x="20025" y="29660"/>
                    <a:pt x="19979" y="29504"/>
                    <a:pt x="19929" y="29350"/>
                  </a:cubicBezTo>
                  <a:cubicBezTo>
                    <a:pt x="19922" y="29316"/>
                    <a:pt x="19909" y="29283"/>
                    <a:pt x="19899" y="29250"/>
                  </a:cubicBezTo>
                  <a:cubicBezTo>
                    <a:pt x="19786" y="28893"/>
                    <a:pt x="19657" y="28542"/>
                    <a:pt x="19519" y="28194"/>
                  </a:cubicBezTo>
                  <a:lnTo>
                    <a:pt x="19519" y="28192"/>
                  </a:lnTo>
                  <a:lnTo>
                    <a:pt x="19476" y="28085"/>
                  </a:lnTo>
                  <a:cubicBezTo>
                    <a:pt x="19392" y="27876"/>
                    <a:pt x="19306" y="27663"/>
                    <a:pt x="19218" y="27456"/>
                  </a:cubicBezTo>
                  <a:lnTo>
                    <a:pt x="19485" y="27427"/>
                  </a:lnTo>
                  <a:close/>
                  <a:moveTo>
                    <a:pt x="12118" y="28476"/>
                  </a:moveTo>
                  <a:lnTo>
                    <a:pt x="12118" y="28476"/>
                  </a:lnTo>
                  <a:cubicBezTo>
                    <a:pt x="12544" y="28741"/>
                    <a:pt x="12969" y="29006"/>
                    <a:pt x="13397" y="29270"/>
                  </a:cubicBezTo>
                  <a:lnTo>
                    <a:pt x="13504" y="29538"/>
                  </a:lnTo>
                  <a:cubicBezTo>
                    <a:pt x="13521" y="29580"/>
                    <a:pt x="13537" y="29621"/>
                    <a:pt x="13554" y="29661"/>
                  </a:cubicBezTo>
                  <a:cubicBezTo>
                    <a:pt x="13629" y="29848"/>
                    <a:pt x="13705" y="30033"/>
                    <a:pt x="13779" y="30219"/>
                  </a:cubicBezTo>
                  <a:cubicBezTo>
                    <a:pt x="13533" y="29954"/>
                    <a:pt x="13285" y="29690"/>
                    <a:pt x="13034" y="29428"/>
                  </a:cubicBezTo>
                  <a:cubicBezTo>
                    <a:pt x="12969" y="29363"/>
                    <a:pt x="12905" y="29294"/>
                    <a:pt x="12840" y="29227"/>
                  </a:cubicBezTo>
                  <a:cubicBezTo>
                    <a:pt x="12603" y="28976"/>
                    <a:pt x="12360" y="28725"/>
                    <a:pt x="12118" y="28476"/>
                  </a:cubicBezTo>
                  <a:close/>
                  <a:moveTo>
                    <a:pt x="25667" y="29340"/>
                  </a:moveTo>
                  <a:cubicBezTo>
                    <a:pt x="25860" y="29541"/>
                    <a:pt x="26049" y="29744"/>
                    <a:pt x="26243" y="29945"/>
                  </a:cubicBezTo>
                  <a:cubicBezTo>
                    <a:pt x="26248" y="30054"/>
                    <a:pt x="26253" y="30164"/>
                    <a:pt x="26260" y="30276"/>
                  </a:cubicBezTo>
                  <a:cubicBezTo>
                    <a:pt x="26062" y="29962"/>
                    <a:pt x="25866" y="29653"/>
                    <a:pt x="25667" y="29340"/>
                  </a:cubicBezTo>
                  <a:close/>
                  <a:moveTo>
                    <a:pt x="9567" y="29051"/>
                  </a:moveTo>
                  <a:lnTo>
                    <a:pt x="9567" y="29051"/>
                  </a:lnTo>
                  <a:cubicBezTo>
                    <a:pt x="9584" y="29074"/>
                    <a:pt x="9601" y="29095"/>
                    <a:pt x="9614" y="29118"/>
                  </a:cubicBezTo>
                  <a:cubicBezTo>
                    <a:pt x="9616" y="29118"/>
                    <a:pt x="9616" y="29121"/>
                    <a:pt x="9616" y="29121"/>
                  </a:cubicBezTo>
                  <a:cubicBezTo>
                    <a:pt x="9663" y="29185"/>
                    <a:pt x="9707" y="29250"/>
                    <a:pt x="9752" y="29314"/>
                  </a:cubicBezTo>
                  <a:cubicBezTo>
                    <a:pt x="9845" y="29451"/>
                    <a:pt x="9938" y="29584"/>
                    <a:pt x="10030" y="29720"/>
                  </a:cubicBezTo>
                  <a:cubicBezTo>
                    <a:pt x="10047" y="29885"/>
                    <a:pt x="10066" y="30048"/>
                    <a:pt x="10083" y="30213"/>
                  </a:cubicBezTo>
                  <a:cubicBezTo>
                    <a:pt x="10089" y="30250"/>
                    <a:pt x="10093" y="30291"/>
                    <a:pt x="10097" y="30328"/>
                  </a:cubicBezTo>
                  <a:cubicBezTo>
                    <a:pt x="10102" y="30354"/>
                    <a:pt x="10104" y="30379"/>
                    <a:pt x="10107" y="30407"/>
                  </a:cubicBezTo>
                  <a:cubicBezTo>
                    <a:pt x="10094" y="30375"/>
                    <a:pt x="10083" y="30344"/>
                    <a:pt x="10071" y="30313"/>
                  </a:cubicBezTo>
                  <a:cubicBezTo>
                    <a:pt x="10054" y="30269"/>
                    <a:pt x="10038" y="30226"/>
                    <a:pt x="10021" y="30182"/>
                  </a:cubicBezTo>
                  <a:cubicBezTo>
                    <a:pt x="9904" y="29875"/>
                    <a:pt x="9786" y="29575"/>
                    <a:pt x="9663" y="29280"/>
                  </a:cubicBezTo>
                  <a:cubicBezTo>
                    <a:pt x="9641" y="29223"/>
                    <a:pt x="9616" y="29167"/>
                    <a:pt x="9591" y="29110"/>
                  </a:cubicBezTo>
                  <a:cubicBezTo>
                    <a:pt x="9584" y="29089"/>
                    <a:pt x="9574" y="29071"/>
                    <a:pt x="9567" y="29051"/>
                  </a:cubicBezTo>
                  <a:close/>
                  <a:moveTo>
                    <a:pt x="13801" y="29062"/>
                  </a:moveTo>
                  <a:cubicBezTo>
                    <a:pt x="14824" y="29392"/>
                    <a:pt x="15882" y="29644"/>
                    <a:pt x="16961" y="29816"/>
                  </a:cubicBezTo>
                  <a:cubicBezTo>
                    <a:pt x="17079" y="29835"/>
                    <a:pt x="17198" y="29853"/>
                    <a:pt x="17315" y="29871"/>
                  </a:cubicBezTo>
                  <a:lnTo>
                    <a:pt x="17318" y="29871"/>
                  </a:lnTo>
                  <a:cubicBezTo>
                    <a:pt x="18218" y="30002"/>
                    <a:pt x="19132" y="30077"/>
                    <a:pt x="20053" y="30093"/>
                  </a:cubicBezTo>
                  <a:cubicBezTo>
                    <a:pt x="20085" y="30121"/>
                    <a:pt x="20117" y="30149"/>
                    <a:pt x="20156" y="30173"/>
                  </a:cubicBezTo>
                  <a:cubicBezTo>
                    <a:pt x="20149" y="30149"/>
                    <a:pt x="20140" y="30124"/>
                    <a:pt x="20134" y="30097"/>
                  </a:cubicBezTo>
                  <a:lnTo>
                    <a:pt x="20134" y="30097"/>
                  </a:lnTo>
                  <a:cubicBezTo>
                    <a:pt x="20290" y="30101"/>
                    <a:pt x="20445" y="30101"/>
                    <a:pt x="20601" y="30101"/>
                  </a:cubicBezTo>
                  <a:cubicBezTo>
                    <a:pt x="20579" y="30149"/>
                    <a:pt x="20554" y="30197"/>
                    <a:pt x="20531" y="30248"/>
                  </a:cubicBezTo>
                  <a:cubicBezTo>
                    <a:pt x="20472" y="30372"/>
                    <a:pt x="20411" y="30500"/>
                    <a:pt x="20352" y="30627"/>
                  </a:cubicBezTo>
                  <a:cubicBezTo>
                    <a:pt x="19730" y="30556"/>
                    <a:pt x="19115" y="30475"/>
                    <a:pt x="18496" y="30382"/>
                  </a:cubicBezTo>
                  <a:lnTo>
                    <a:pt x="18495" y="30382"/>
                  </a:lnTo>
                  <a:cubicBezTo>
                    <a:pt x="18394" y="30368"/>
                    <a:pt x="18295" y="30354"/>
                    <a:pt x="18195" y="30336"/>
                  </a:cubicBezTo>
                  <a:lnTo>
                    <a:pt x="18194" y="30336"/>
                  </a:lnTo>
                  <a:cubicBezTo>
                    <a:pt x="17036" y="30160"/>
                    <a:pt x="15888" y="29947"/>
                    <a:pt x="14750" y="29699"/>
                  </a:cubicBezTo>
                  <a:cubicBezTo>
                    <a:pt x="14434" y="29484"/>
                    <a:pt x="14117" y="29273"/>
                    <a:pt x="13801" y="29062"/>
                  </a:cubicBezTo>
                  <a:close/>
                  <a:moveTo>
                    <a:pt x="10163" y="27261"/>
                  </a:moveTo>
                  <a:lnTo>
                    <a:pt x="10163" y="27261"/>
                  </a:lnTo>
                  <a:cubicBezTo>
                    <a:pt x="10248" y="27314"/>
                    <a:pt x="10334" y="27367"/>
                    <a:pt x="10418" y="27418"/>
                  </a:cubicBezTo>
                  <a:cubicBezTo>
                    <a:pt x="10540" y="27632"/>
                    <a:pt x="10662" y="27845"/>
                    <a:pt x="10784" y="28056"/>
                  </a:cubicBezTo>
                  <a:cubicBezTo>
                    <a:pt x="10820" y="28118"/>
                    <a:pt x="10854" y="28176"/>
                    <a:pt x="10890" y="28235"/>
                  </a:cubicBezTo>
                  <a:cubicBezTo>
                    <a:pt x="11219" y="28800"/>
                    <a:pt x="11558" y="29356"/>
                    <a:pt x="11909" y="29898"/>
                  </a:cubicBezTo>
                  <a:cubicBezTo>
                    <a:pt x="11938" y="29945"/>
                    <a:pt x="11968" y="29991"/>
                    <a:pt x="11998" y="30037"/>
                  </a:cubicBezTo>
                  <a:cubicBezTo>
                    <a:pt x="12003" y="30044"/>
                    <a:pt x="12008" y="30051"/>
                    <a:pt x="12012" y="30057"/>
                  </a:cubicBezTo>
                  <a:cubicBezTo>
                    <a:pt x="12051" y="30270"/>
                    <a:pt x="12089" y="30484"/>
                    <a:pt x="12132" y="30698"/>
                  </a:cubicBezTo>
                  <a:cubicBezTo>
                    <a:pt x="11989" y="30447"/>
                    <a:pt x="11846" y="30197"/>
                    <a:pt x="11702" y="29947"/>
                  </a:cubicBezTo>
                  <a:lnTo>
                    <a:pt x="11702" y="29945"/>
                  </a:lnTo>
                  <a:cubicBezTo>
                    <a:pt x="11678" y="29902"/>
                    <a:pt x="11652" y="29856"/>
                    <a:pt x="11628" y="29813"/>
                  </a:cubicBezTo>
                  <a:lnTo>
                    <a:pt x="11628" y="29812"/>
                  </a:lnTo>
                  <a:cubicBezTo>
                    <a:pt x="11294" y="29231"/>
                    <a:pt x="10963" y="28655"/>
                    <a:pt x="10633" y="28075"/>
                  </a:cubicBezTo>
                  <a:lnTo>
                    <a:pt x="10633" y="28072"/>
                  </a:lnTo>
                  <a:lnTo>
                    <a:pt x="10532" y="27896"/>
                  </a:lnTo>
                  <a:cubicBezTo>
                    <a:pt x="10405" y="27688"/>
                    <a:pt x="10286" y="27474"/>
                    <a:pt x="10163" y="27261"/>
                  </a:cubicBezTo>
                  <a:close/>
                  <a:moveTo>
                    <a:pt x="3489" y="26829"/>
                  </a:moveTo>
                  <a:lnTo>
                    <a:pt x="3453" y="26944"/>
                  </a:lnTo>
                  <a:lnTo>
                    <a:pt x="3424" y="27034"/>
                  </a:lnTo>
                  <a:lnTo>
                    <a:pt x="3201" y="27738"/>
                  </a:lnTo>
                  <a:cubicBezTo>
                    <a:pt x="3209" y="27758"/>
                    <a:pt x="3221" y="27777"/>
                    <a:pt x="3228" y="27797"/>
                  </a:cubicBezTo>
                  <a:cubicBezTo>
                    <a:pt x="3232" y="27804"/>
                    <a:pt x="3235" y="27811"/>
                    <a:pt x="3238" y="27818"/>
                  </a:cubicBezTo>
                  <a:cubicBezTo>
                    <a:pt x="3428" y="28211"/>
                    <a:pt x="3616" y="28604"/>
                    <a:pt x="3804" y="28995"/>
                  </a:cubicBezTo>
                  <a:lnTo>
                    <a:pt x="3862" y="29119"/>
                  </a:lnTo>
                  <a:lnTo>
                    <a:pt x="3862" y="29119"/>
                  </a:lnTo>
                  <a:cubicBezTo>
                    <a:pt x="3862" y="29118"/>
                    <a:pt x="3862" y="29118"/>
                    <a:pt x="3861" y="29118"/>
                  </a:cubicBezTo>
                  <a:lnTo>
                    <a:pt x="3861" y="29118"/>
                  </a:lnTo>
                  <a:cubicBezTo>
                    <a:pt x="4013" y="29438"/>
                    <a:pt x="4168" y="29754"/>
                    <a:pt x="4318" y="30071"/>
                  </a:cubicBezTo>
                  <a:cubicBezTo>
                    <a:pt x="4368" y="30171"/>
                    <a:pt x="4421" y="30277"/>
                    <a:pt x="4483" y="30374"/>
                  </a:cubicBezTo>
                  <a:lnTo>
                    <a:pt x="4483" y="30374"/>
                  </a:lnTo>
                  <a:cubicBezTo>
                    <a:pt x="4470" y="30367"/>
                    <a:pt x="4457" y="30362"/>
                    <a:pt x="4446" y="30355"/>
                  </a:cubicBezTo>
                  <a:cubicBezTo>
                    <a:pt x="4277" y="30275"/>
                    <a:pt x="4105" y="30192"/>
                    <a:pt x="3931" y="30110"/>
                  </a:cubicBezTo>
                  <a:cubicBezTo>
                    <a:pt x="3598" y="29952"/>
                    <a:pt x="3259" y="29790"/>
                    <a:pt x="2917" y="29628"/>
                  </a:cubicBezTo>
                  <a:cubicBezTo>
                    <a:pt x="3021" y="29628"/>
                    <a:pt x="3123" y="29625"/>
                    <a:pt x="3225" y="29624"/>
                  </a:cubicBezTo>
                  <a:lnTo>
                    <a:pt x="3228" y="29624"/>
                  </a:lnTo>
                  <a:cubicBezTo>
                    <a:pt x="3263" y="29624"/>
                    <a:pt x="3299" y="29624"/>
                    <a:pt x="3334" y="29623"/>
                  </a:cubicBezTo>
                  <a:lnTo>
                    <a:pt x="3334" y="29623"/>
                  </a:lnTo>
                  <a:cubicBezTo>
                    <a:pt x="3335" y="29624"/>
                    <a:pt x="3337" y="29625"/>
                    <a:pt x="3338" y="29625"/>
                  </a:cubicBezTo>
                  <a:lnTo>
                    <a:pt x="3340" y="29625"/>
                  </a:lnTo>
                  <a:cubicBezTo>
                    <a:pt x="3539" y="29623"/>
                    <a:pt x="3739" y="29617"/>
                    <a:pt x="3939" y="29608"/>
                  </a:cubicBezTo>
                  <a:cubicBezTo>
                    <a:pt x="3933" y="29607"/>
                    <a:pt x="3927" y="29606"/>
                    <a:pt x="3921" y="29605"/>
                  </a:cubicBezTo>
                  <a:lnTo>
                    <a:pt x="3921" y="29605"/>
                  </a:lnTo>
                  <a:cubicBezTo>
                    <a:pt x="3927" y="29605"/>
                    <a:pt x="3934" y="29604"/>
                    <a:pt x="3940" y="29604"/>
                  </a:cubicBezTo>
                  <a:cubicBezTo>
                    <a:pt x="3661" y="29554"/>
                    <a:pt x="3375" y="29511"/>
                    <a:pt x="3094" y="29472"/>
                  </a:cubicBezTo>
                  <a:cubicBezTo>
                    <a:pt x="3050" y="29465"/>
                    <a:pt x="3007" y="29459"/>
                    <a:pt x="2963" y="29454"/>
                  </a:cubicBezTo>
                  <a:lnTo>
                    <a:pt x="2960" y="29454"/>
                  </a:lnTo>
                  <a:cubicBezTo>
                    <a:pt x="2862" y="29439"/>
                    <a:pt x="2763" y="29429"/>
                    <a:pt x="2664" y="29418"/>
                  </a:cubicBezTo>
                  <a:lnTo>
                    <a:pt x="2404" y="30237"/>
                  </a:lnTo>
                  <a:cubicBezTo>
                    <a:pt x="2934" y="30462"/>
                    <a:pt x="3466" y="30682"/>
                    <a:pt x="3997" y="30900"/>
                  </a:cubicBezTo>
                  <a:cubicBezTo>
                    <a:pt x="4147" y="30961"/>
                    <a:pt x="4317" y="31022"/>
                    <a:pt x="4474" y="31022"/>
                  </a:cubicBezTo>
                  <a:cubicBezTo>
                    <a:pt x="4555" y="31022"/>
                    <a:pt x="4633" y="31005"/>
                    <a:pt x="4704" y="30964"/>
                  </a:cubicBezTo>
                  <a:cubicBezTo>
                    <a:pt x="3995" y="30589"/>
                    <a:pt x="3301" y="30187"/>
                    <a:pt x="2621" y="29769"/>
                  </a:cubicBezTo>
                  <a:lnTo>
                    <a:pt x="2621" y="29769"/>
                  </a:lnTo>
                  <a:cubicBezTo>
                    <a:pt x="3226" y="30005"/>
                    <a:pt x="3835" y="30235"/>
                    <a:pt x="4447" y="30457"/>
                  </a:cubicBezTo>
                  <a:cubicBezTo>
                    <a:pt x="4493" y="30475"/>
                    <a:pt x="4541" y="30491"/>
                    <a:pt x="4586" y="30507"/>
                  </a:cubicBezTo>
                  <a:cubicBezTo>
                    <a:pt x="4617" y="30543"/>
                    <a:pt x="4650" y="30574"/>
                    <a:pt x="4681" y="30604"/>
                  </a:cubicBezTo>
                  <a:lnTo>
                    <a:pt x="4684" y="30604"/>
                  </a:lnTo>
                  <a:cubicBezTo>
                    <a:pt x="4685" y="30606"/>
                    <a:pt x="4688" y="30607"/>
                    <a:pt x="4691" y="30610"/>
                  </a:cubicBezTo>
                  <a:cubicBezTo>
                    <a:pt x="4691" y="30610"/>
                    <a:pt x="4693" y="30610"/>
                    <a:pt x="4693" y="30612"/>
                  </a:cubicBezTo>
                  <a:cubicBezTo>
                    <a:pt x="4698" y="30616"/>
                    <a:pt x="4704" y="30621"/>
                    <a:pt x="4710" y="30626"/>
                  </a:cubicBezTo>
                  <a:lnTo>
                    <a:pt x="4710" y="30626"/>
                  </a:lnTo>
                  <a:cubicBezTo>
                    <a:pt x="4704" y="30622"/>
                    <a:pt x="4698" y="30618"/>
                    <a:pt x="4691" y="30614"/>
                  </a:cubicBezTo>
                  <a:lnTo>
                    <a:pt x="4691" y="30614"/>
                  </a:lnTo>
                  <a:cubicBezTo>
                    <a:pt x="4751" y="30665"/>
                    <a:pt x="4816" y="30708"/>
                    <a:pt x="4893" y="30733"/>
                  </a:cubicBezTo>
                  <a:cubicBezTo>
                    <a:pt x="4885" y="30729"/>
                    <a:pt x="4877" y="30725"/>
                    <a:pt x="4868" y="30720"/>
                  </a:cubicBezTo>
                  <a:lnTo>
                    <a:pt x="4868" y="30720"/>
                  </a:lnTo>
                  <a:cubicBezTo>
                    <a:pt x="4877" y="30723"/>
                    <a:pt x="4886" y="30726"/>
                    <a:pt x="4895" y="30729"/>
                  </a:cubicBezTo>
                  <a:cubicBezTo>
                    <a:pt x="4909" y="30735"/>
                    <a:pt x="4925" y="30739"/>
                    <a:pt x="4942" y="30742"/>
                  </a:cubicBezTo>
                  <a:cubicBezTo>
                    <a:pt x="4938" y="30715"/>
                    <a:pt x="4935" y="30689"/>
                    <a:pt x="4929" y="30662"/>
                  </a:cubicBezTo>
                  <a:lnTo>
                    <a:pt x="4929" y="30660"/>
                  </a:lnTo>
                  <a:cubicBezTo>
                    <a:pt x="4928" y="30649"/>
                    <a:pt x="4925" y="30640"/>
                    <a:pt x="4923" y="30630"/>
                  </a:cubicBezTo>
                  <a:lnTo>
                    <a:pt x="4923" y="30630"/>
                  </a:lnTo>
                  <a:cubicBezTo>
                    <a:pt x="5054" y="30680"/>
                    <a:pt x="5184" y="30729"/>
                    <a:pt x="5316" y="30774"/>
                  </a:cubicBezTo>
                  <a:cubicBezTo>
                    <a:pt x="5306" y="30769"/>
                    <a:pt x="5297" y="30764"/>
                    <a:pt x="5287" y="30760"/>
                  </a:cubicBezTo>
                  <a:lnTo>
                    <a:pt x="5287" y="30760"/>
                  </a:lnTo>
                  <a:cubicBezTo>
                    <a:pt x="5297" y="30764"/>
                    <a:pt x="5307" y="30767"/>
                    <a:pt x="5317" y="30771"/>
                  </a:cubicBezTo>
                  <a:cubicBezTo>
                    <a:pt x="5183" y="30706"/>
                    <a:pt x="5049" y="30642"/>
                    <a:pt x="4913" y="30577"/>
                  </a:cubicBezTo>
                  <a:cubicBezTo>
                    <a:pt x="4846" y="30206"/>
                    <a:pt x="4727" y="29846"/>
                    <a:pt x="4588" y="29494"/>
                  </a:cubicBezTo>
                  <a:cubicBezTo>
                    <a:pt x="4572" y="29452"/>
                    <a:pt x="4556" y="29409"/>
                    <a:pt x="4538" y="29368"/>
                  </a:cubicBezTo>
                  <a:cubicBezTo>
                    <a:pt x="4490" y="29246"/>
                    <a:pt x="4440" y="29122"/>
                    <a:pt x="4387" y="29001"/>
                  </a:cubicBezTo>
                  <a:cubicBezTo>
                    <a:pt x="4273" y="28727"/>
                    <a:pt x="4161" y="28450"/>
                    <a:pt x="4046" y="28178"/>
                  </a:cubicBezTo>
                  <a:lnTo>
                    <a:pt x="4046" y="28178"/>
                  </a:lnTo>
                  <a:cubicBezTo>
                    <a:pt x="4677" y="28754"/>
                    <a:pt x="5303" y="29313"/>
                    <a:pt x="5925" y="29839"/>
                  </a:cubicBezTo>
                  <a:cubicBezTo>
                    <a:pt x="5550" y="29359"/>
                    <a:pt x="5167" y="28883"/>
                    <a:pt x="4779" y="28412"/>
                  </a:cubicBezTo>
                  <a:cubicBezTo>
                    <a:pt x="4764" y="28396"/>
                    <a:pt x="4754" y="28383"/>
                    <a:pt x="4743" y="28367"/>
                  </a:cubicBezTo>
                  <a:lnTo>
                    <a:pt x="4741" y="28364"/>
                  </a:lnTo>
                  <a:cubicBezTo>
                    <a:pt x="4392" y="27944"/>
                    <a:pt x="4039" y="27529"/>
                    <a:pt x="3679" y="27116"/>
                  </a:cubicBezTo>
                  <a:lnTo>
                    <a:pt x="3676" y="27114"/>
                  </a:lnTo>
                  <a:cubicBezTo>
                    <a:pt x="3639" y="27067"/>
                    <a:pt x="3602" y="27023"/>
                    <a:pt x="3562" y="26978"/>
                  </a:cubicBezTo>
                  <a:cubicBezTo>
                    <a:pt x="3555" y="26970"/>
                    <a:pt x="3546" y="26960"/>
                    <a:pt x="3539" y="26951"/>
                  </a:cubicBezTo>
                  <a:cubicBezTo>
                    <a:pt x="3522" y="26910"/>
                    <a:pt x="3503" y="26871"/>
                    <a:pt x="3489" y="26829"/>
                  </a:cubicBezTo>
                  <a:close/>
                  <a:moveTo>
                    <a:pt x="3774" y="31235"/>
                  </a:moveTo>
                  <a:lnTo>
                    <a:pt x="3774" y="31235"/>
                  </a:lnTo>
                  <a:cubicBezTo>
                    <a:pt x="3854" y="31245"/>
                    <a:pt x="3939" y="31257"/>
                    <a:pt x="4019" y="31267"/>
                  </a:cubicBezTo>
                  <a:cubicBezTo>
                    <a:pt x="4062" y="31274"/>
                    <a:pt x="4105" y="31278"/>
                    <a:pt x="4148" y="31285"/>
                  </a:cubicBezTo>
                  <a:cubicBezTo>
                    <a:pt x="4290" y="31301"/>
                    <a:pt x="4432" y="31315"/>
                    <a:pt x="4575" y="31330"/>
                  </a:cubicBezTo>
                  <a:lnTo>
                    <a:pt x="4584" y="31344"/>
                  </a:lnTo>
                  <a:cubicBezTo>
                    <a:pt x="4564" y="31408"/>
                    <a:pt x="4548" y="31473"/>
                    <a:pt x="4528" y="31537"/>
                  </a:cubicBezTo>
                  <a:cubicBezTo>
                    <a:pt x="4522" y="31553"/>
                    <a:pt x="4519" y="31572"/>
                    <a:pt x="4513" y="31588"/>
                  </a:cubicBezTo>
                  <a:cubicBezTo>
                    <a:pt x="4508" y="31608"/>
                    <a:pt x="4503" y="31625"/>
                    <a:pt x="4498" y="31645"/>
                  </a:cubicBezTo>
                  <a:cubicBezTo>
                    <a:pt x="4260" y="31507"/>
                    <a:pt x="4019" y="31371"/>
                    <a:pt x="3774" y="31235"/>
                  </a:cubicBezTo>
                  <a:close/>
                  <a:moveTo>
                    <a:pt x="15257" y="30047"/>
                  </a:moveTo>
                  <a:cubicBezTo>
                    <a:pt x="16459" y="30334"/>
                    <a:pt x="17688" y="30546"/>
                    <a:pt x="18930" y="30677"/>
                  </a:cubicBezTo>
                  <a:cubicBezTo>
                    <a:pt x="19009" y="30686"/>
                    <a:pt x="19085" y="30695"/>
                    <a:pt x="19164" y="30700"/>
                  </a:cubicBezTo>
                  <a:cubicBezTo>
                    <a:pt x="19532" y="30738"/>
                    <a:pt x="19901" y="30769"/>
                    <a:pt x="20273" y="30794"/>
                  </a:cubicBezTo>
                  <a:cubicBezTo>
                    <a:pt x="20209" y="30934"/>
                    <a:pt x="20143" y="31074"/>
                    <a:pt x="20078" y="31216"/>
                  </a:cubicBezTo>
                  <a:cubicBezTo>
                    <a:pt x="20068" y="31242"/>
                    <a:pt x="20055" y="31267"/>
                    <a:pt x="20044" y="31292"/>
                  </a:cubicBezTo>
                  <a:cubicBezTo>
                    <a:pt x="19985" y="31418"/>
                    <a:pt x="19928" y="31549"/>
                    <a:pt x="19870" y="31678"/>
                  </a:cubicBezTo>
                  <a:cubicBezTo>
                    <a:pt x="18452" y="31192"/>
                    <a:pt x="17026" y="30726"/>
                    <a:pt x="15591" y="30276"/>
                  </a:cubicBezTo>
                  <a:cubicBezTo>
                    <a:pt x="15479" y="30199"/>
                    <a:pt x="15369" y="30124"/>
                    <a:pt x="15257" y="30047"/>
                  </a:cubicBezTo>
                  <a:close/>
                  <a:moveTo>
                    <a:pt x="26796" y="30513"/>
                  </a:moveTo>
                  <a:cubicBezTo>
                    <a:pt x="26873" y="30591"/>
                    <a:pt x="26951" y="30672"/>
                    <a:pt x="27030" y="30751"/>
                  </a:cubicBezTo>
                  <a:cubicBezTo>
                    <a:pt x="27047" y="30930"/>
                    <a:pt x="27067" y="31106"/>
                    <a:pt x="27093" y="31285"/>
                  </a:cubicBezTo>
                  <a:cubicBezTo>
                    <a:pt x="27095" y="31321"/>
                    <a:pt x="27100" y="31360"/>
                    <a:pt x="27107" y="31396"/>
                  </a:cubicBezTo>
                  <a:cubicBezTo>
                    <a:pt x="27123" y="31503"/>
                    <a:pt x="27138" y="31613"/>
                    <a:pt x="27157" y="31721"/>
                  </a:cubicBezTo>
                  <a:cubicBezTo>
                    <a:pt x="27062" y="31566"/>
                    <a:pt x="26965" y="31410"/>
                    <a:pt x="26868" y="31255"/>
                  </a:cubicBezTo>
                  <a:lnTo>
                    <a:pt x="26868" y="31252"/>
                  </a:lnTo>
                  <a:cubicBezTo>
                    <a:pt x="26835" y="31201"/>
                    <a:pt x="26802" y="31145"/>
                    <a:pt x="26770" y="31093"/>
                  </a:cubicBezTo>
                  <a:lnTo>
                    <a:pt x="26770" y="31092"/>
                  </a:lnTo>
                  <a:cubicBezTo>
                    <a:pt x="26767" y="31092"/>
                    <a:pt x="26767" y="31090"/>
                    <a:pt x="26767" y="31090"/>
                  </a:cubicBezTo>
                  <a:cubicBezTo>
                    <a:pt x="26764" y="31086"/>
                    <a:pt x="26760" y="31083"/>
                    <a:pt x="26760" y="31079"/>
                  </a:cubicBezTo>
                  <a:cubicBezTo>
                    <a:pt x="26772" y="30890"/>
                    <a:pt x="26783" y="30699"/>
                    <a:pt x="26796" y="30513"/>
                  </a:cubicBezTo>
                  <a:close/>
                  <a:moveTo>
                    <a:pt x="27545" y="29517"/>
                  </a:moveTo>
                  <a:lnTo>
                    <a:pt x="27545" y="29517"/>
                  </a:lnTo>
                  <a:cubicBezTo>
                    <a:pt x="27624" y="29581"/>
                    <a:pt x="27705" y="29643"/>
                    <a:pt x="27782" y="29709"/>
                  </a:cubicBezTo>
                  <a:cubicBezTo>
                    <a:pt x="27834" y="29991"/>
                    <a:pt x="27887" y="30275"/>
                    <a:pt x="27937" y="30560"/>
                  </a:cubicBezTo>
                  <a:cubicBezTo>
                    <a:pt x="27944" y="30597"/>
                    <a:pt x="27948" y="30634"/>
                    <a:pt x="27955" y="30672"/>
                  </a:cubicBezTo>
                  <a:cubicBezTo>
                    <a:pt x="27961" y="30685"/>
                    <a:pt x="27965" y="30700"/>
                    <a:pt x="27968" y="30718"/>
                  </a:cubicBezTo>
                  <a:cubicBezTo>
                    <a:pt x="28039" y="31105"/>
                    <a:pt x="28112" y="31490"/>
                    <a:pt x="28219" y="31868"/>
                  </a:cubicBezTo>
                  <a:cubicBezTo>
                    <a:pt x="28226" y="31894"/>
                    <a:pt x="28233" y="31919"/>
                    <a:pt x="28241" y="31946"/>
                  </a:cubicBezTo>
                  <a:cubicBezTo>
                    <a:pt x="28216" y="31911"/>
                    <a:pt x="28190" y="31880"/>
                    <a:pt x="28163" y="31844"/>
                  </a:cubicBezTo>
                  <a:cubicBezTo>
                    <a:pt x="27960" y="31566"/>
                    <a:pt x="27782" y="31272"/>
                    <a:pt x="27607" y="30977"/>
                  </a:cubicBezTo>
                  <a:cubicBezTo>
                    <a:pt x="27596" y="30801"/>
                    <a:pt x="27586" y="30627"/>
                    <a:pt x="27578" y="30454"/>
                  </a:cubicBezTo>
                  <a:cubicBezTo>
                    <a:pt x="27574" y="30418"/>
                    <a:pt x="27573" y="30382"/>
                    <a:pt x="27573" y="30346"/>
                  </a:cubicBezTo>
                  <a:cubicBezTo>
                    <a:pt x="27560" y="30068"/>
                    <a:pt x="27551" y="29795"/>
                    <a:pt x="27545" y="29517"/>
                  </a:cubicBezTo>
                  <a:close/>
                  <a:moveTo>
                    <a:pt x="21761" y="29456"/>
                  </a:moveTo>
                  <a:lnTo>
                    <a:pt x="21927" y="29714"/>
                  </a:lnTo>
                  <a:cubicBezTo>
                    <a:pt x="21841" y="29926"/>
                    <a:pt x="21755" y="30141"/>
                    <a:pt x="21669" y="30356"/>
                  </a:cubicBezTo>
                  <a:cubicBezTo>
                    <a:pt x="21661" y="30384"/>
                    <a:pt x="21648" y="30411"/>
                    <a:pt x="21638" y="30440"/>
                  </a:cubicBezTo>
                  <a:cubicBezTo>
                    <a:pt x="21440" y="30933"/>
                    <a:pt x="21244" y="31423"/>
                    <a:pt x="21046" y="31916"/>
                  </a:cubicBezTo>
                  <a:cubicBezTo>
                    <a:pt x="21036" y="31943"/>
                    <a:pt x="21024" y="31969"/>
                    <a:pt x="21011" y="31996"/>
                  </a:cubicBezTo>
                  <a:cubicBezTo>
                    <a:pt x="21004" y="32019"/>
                    <a:pt x="20994" y="32043"/>
                    <a:pt x="20986" y="32066"/>
                  </a:cubicBezTo>
                  <a:cubicBezTo>
                    <a:pt x="20811" y="32005"/>
                    <a:pt x="20636" y="31944"/>
                    <a:pt x="20462" y="31886"/>
                  </a:cubicBezTo>
                  <a:lnTo>
                    <a:pt x="20586" y="31659"/>
                  </a:lnTo>
                  <a:cubicBezTo>
                    <a:pt x="20599" y="31636"/>
                    <a:pt x="20610" y="31611"/>
                    <a:pt x="20623" y="31588"/>
                  </a:cubicBezTo>
                  <a:cubicBezTo>
                    <a:pt x="20763" y="31334"/>
                    <a:pt x="20902" y="31077"/>
                    <a:pt x="21043" y="30818"/>
                  </a:cubicBezTo>
                  <a:cubicBezTo>
                    <a:pt x="21130" y="30805"/>
                    <a:pt x="21212" y="30779"/>
                    <a:pt x="21284" y="30728"/>
                  </a:cubicBezTo>
                  <a:cubicBezTo>
                    <a:pt x="21222" y="30720"/>
                    <a:pt x="21162" y="30715"/>
                    <a:pt x="21100" y="30708"/>
                  </a:cubicBezTo>
                  <a:cubicBezTo>
                    <a:pt x="21188" y="30546"/>
                    <a:pt x="21274" y="30384"/>
                    <a:pt x="21360" y="30219"/>
                  </a:cubicBezTo>
                  <a:cubicBezTo>
                    <a:pt x="21373" y="30196"/>
                    <a:pt x="21387" y="30169"/>
                    <a:pt x="21398" y="30144"/>
                  </a:cubicBezTo>
                  <a:cubicBezTo>
                    <a:pt x="21522" y="29914"/>
                    <a:pt x="21642" y="29686"/>
                    <a:pt x="21761" y="29456"/>
                  </a:cubicBezTo>
                  <a:close/>
                  <a:moveTo>
                    <a:pt x="31849" y="31760"/>
                  </a:moveTo>
                  <a:lnTo>
                    <a:pt x="31849" y="31760"/>
                  </a:lnTo>
                  <a:cubicBezTo>
                    <a:pt x="31904" y="31873"/>
                    <a:pt x="31961" y="31987"/>
                    <a:pt x="32017" y="32101"/>
                  </a:cubicBezTo>
                  <a:cubicBezTo>
                    <a:pt x="32017" y="32112"/>
                    <a:pt x="32014" y="32122"/>
                    <a:pt x="32010" y="32132"/>
                  </a:cubicBezTo>
                  <a:cubicBezTo>
                    <a:pt x="31960" y="32016"/>
                    <a:pt x="31908" y="31897"/>
                    <a:pt x="31854" y="31781"/>
                  </a:cubicBezTo>
                  <a:lnTo>
                    <a:pt x="31849" y="31760"/>
                  </a:lnTo>
                  <a:close/>
                  <a:moveTo>
                    <a:pt x="22139" y="30020"/>
                  </a:moveTo>
                  <a:cubicBezTo>
                    <a:pt x="22157" y="30045"/>
                    <a:pt x="22175" y="30070"/>
                    <a:pt x="22191" y="30098"/>
                  </a:cubicBezTo>
                  <a:cubicBezTo>
                    <a:pt x="22125" y="30275"/>
                    <a:pt x="22055" y="30447"/>
                    <a:pt x="21985" y="30622"/>
                  </a:cubicBezTo>
                  <a:cubicBezTo>
                    <a:pt x="21976" y="30649"/>
                    <a:pt x="21963" y="30676"/>
                    <a:pt x="21953" y="30705"/>
                  </a:cubicBezTo>
                  <a:cubicBezTo>
                    <a:pt x="21755" y="31196"/>
                    <a:pt x="21555" y="31691"/>
                    <a:pt x="21354" y="32185"/>
                  </a:cubicBezTo>
                  <a:cubicBezTo>
                    <a:pt x="21354" y="32188"/>
                    <a:pt x="21354" y="32191"/>
                    <a:pt x="21352" y="32192"/>
                  </a:cubicBezTo>
                  <a:cubicBezTo>
                    <a:pt x="21319" y="32182"/>
                    <a:pt x="21288" y="32169"/>
                    <a:pt x="21254" y="32157"/>
                  </a:cubicBezTo>
                  <a:cubicBezTo>
                    <a:pt x="21225" y="32148"/>
                    <a:pt x="21196" y="32138"/>
                    <a:pt x="21168" y="32126"/>
                  </a:cubicBezTo>
                  <a:lnTo>
                    <a:pt x="21166" y="32126"/>
                  </a:lnTo>
                  <a:cubicBezTo>
                    <a:pt x="21155" y="32124"/>
                    <a:pt x="21145" y="32119"/>
                    <a:pt x="21132" y="32116"/>
                  </a:cubicBezTo>
                  <a:cubicBezTo>
                    <a:pt x="21133" y="32111"/>
                    <a:pt x="21137" y="32109"/>
                    <a:pt x="21139" y="32104"/>
                  </a:cubicBezTo>
                  <a:cubicBezTo>
                    <a:pt x="21152" y="32079"/>
                    <a:pt x="21162" y="32052"/>
                    <a:pt x="21175" y="32025"/>
                  </a:cubicBezTo>
                  <a:cubicBezTo>
                    <a:pt x="21397" y="31553"/>
                    <a:pt x="21623" y="31085"/>
                    <a:pt x="21850" y="30614"/>
                  </a:cubicBezTo>
                  <a:cubicBezTo>
                    <a:pt x="21863" y="30590"/>
                    <a:pt x="21876" y="30563"/>
                    <a:pt x="21888" y="30536"/>
                  </a:cubicBezTo>
                  <a:cubicBezTo>
                    <a:pt x="21970" y="30364"/>
                    <a:pt x="22055" y="30192"/>
                    <a:pt x="22139" y="30020"/>
                  </a:cubicBezTo>
                  <a:close/>
                  <a:moveTo>
                    <a:pt x="11953" y="28462"/>
                  </a:moveTo>
                  <a:cubicBezTo>
                    <a:pt x="12097" y="28631"/>
                    <a:pt x="12257" y="28816"/>
                    <a:pt x="12426" y="29014"/>
                  </a:cubicBezTo>
                  <a:lnTo>
                    <a:pt x="12429" y="29015"/>
                  </a:lnTo>
                  <a:cubicBezTo>
                    <a:pt x="12488" y="29081"/>
                    <a:pt x="12545" y="29150"/>
                    <a:pt x="12605" y="29218"/>
                  </a:cubicBezTo>
                  <a:lnTo>
                    <a:pt x="12608" y="29221"/>
                  </a:lnTo>
                  <a:cubicBezTo>
                    <a:pt x="12959" y="29623"/>
                    <a:pt x="13334" y="30053"/>
                    <a:pt x="13677" y="30444"/>
                  </a:cubicBezTo>
                  <a:lnTo>
                    <a:pt x="13679" y="30447"/>
                  </a:lnTo>
                  <a:cubicBezTo>
                    <a:pt x="13726" y="30501"/>
                    <a:pt x="13771" y="30554"/>
                    <a:pt x="13815" y="30607"/>
                  </a:cubicBezTo>
                  <a:cubicBezTo>
                    <a:pt x="13902" y="30709"/>
                    <a:pt x="13987" y="30808"/>
                    <a:pt x="14067" y="30901"/>
                  </a:cubicBezTo>
                  <a:cubicBezTo>
                    <a:pt x="14259" y="31343"/>
                    <a:pt x="14461" y="31778"/>
                    <a:pt x="14679" y="32204"/>
                  </a:cubicBezTo>
                  <a:lnTo>
                    <a:pt x="14679" y="32205"/>
                  </a:lnTo>
                  <a:cubicBezTo>
                    <a:pt x="14698" y="32243"/>
                    <a:pt x="14717" y="32283"/>
                    <a:pt x="14738" y="32319"/>
                  </a:cubicBezTo>
                  <a:cubicBezTo>
                    <a:pt x="14752" y="32349"/>
                    <a:pt x="14768" y="32377"/>
                    <a:pt x="14784" y="32407"/>
                  </a:cubicBezTo>
                  <a:cubicBezTo>
                    <a:pt x="14595" y="32410"/>
                    <a:pt x="14404" y="32410"/>
                    <a:pt x="14216" y="32412"/>
                  </a:cubicBezTo>
                  <a:lnTo>
                    <a:pt x="14181" y="32412"/>
                  </a:lnTo>
                  <a:cubicBezTo>
                    <a:pt x="14099" y="32296"/>
                    <a:pt x="14016" y="32181"/>
                    <a:pt x="13930" y="32063"/>
                  </a:cubicBezTo>
                  <a:cubicBezTo>
                    <a:pt x="13894" y="32013"/>
                    <a:pt x="13860" y="31966"/>
                    <a:pt x="13824" y="31917"/>
                  </a:cubicBezTo>
                  <a:cubicBezTo>
                    <a:pt x="13471" y="31424"/>
                    <a:pt x="13119" y="30935"/>
                    <a:pt x="12766" y="30444"/>
                  </a:cubicBezTo>
                  <a:cubicBezTo>
                    <a:pt x="12759" y="30412"/>
                    <a:pt x="12754" y="30379"/>
                    <a:pt x="12746" y="30349"/>
                  </a:cubicBezTo>
                  <a:cubicBezTo>
                    <a:pt x="12739" y="30319"/>
                    <a:pt x="12732" y="30289"/>
                    <a:pt x="12723" y="30258"/>
                  </a:cubicBezTo>
                  <a:cubicBezTo>
                    <a:pt x="12711" y="30213"/>
                    <a:pt x="12701" y="30170"/>
                    <a:pt x="12687" y="30127"/>
                  </a:cubicBezTo>
                  <a:cubicBezTo>
                    <a:pt x="12584" y="29754"/>
                    <a:pt x="12446" y="29393"/>
                    <a:pt x="12274" y="29045"/>
                  </a:cubicBezTo>
                  <a:cubicBezTo>
                    <a:pt x="12251" y="28993"/>
                    <a:pt x="12224" y="28939"/>
                    <a:pt x="12196" y="28887"/>
                  </a:cubicBezTo>
                  <a:cubicBezTo>
                    <a:pt x="12122" y="28743"/>
                    <a:pt x="12039" y="28599"/>
                    <a:pt x="11953" y="28462"/>
                  </a:cubicBezTo>
                  <a:close/>
                  <a:moveTo>
                    <a:pt x="12938" y="31400"/>
                  </a:moveTo>
                  <a:cubicBezTo>
                    <a:pt x="13000" y="31483"/>
                    <a:pt x="13063" y="31568"/>
                    <a:pt x="13126" y="31651"/>
                  </a:cubicBezTo>
                  <a:cubicBezTo>
                    <a:pt x="13170" y="31709"/>
                    <a:pt x="13215" y="31767"/>
                    <a:pt x="13260" y="31824"/>
                  </a:cubicBezTo>
                  <a:cubicBezTo>
                    <a:pt x="13414" y="32025"/>
                    <a:pt x="13571" y="32220"/>
                    <a:pt x="13733" y="32413"/>
                  </a:cubicBezTo>
                  <a:cubicBezTo>
                    <a:pt x="13527" y="32416"/>
                    <a:pt x="13322" y="32417"/>
                    <a:pt x="13117" y="32419"/>
                  </a:cubicBezTo>
                  <a:cubicBezTo>
                    <a:pt x="13107" y="32403"/>
                    <a:pt x="13097" y="32387"/>
                    <a:pt x="13088" y="32370"/>
                  </a:cubicBezTo>
                  <a:cubicBezTo>
                    <a:pt x="13054" y="32154"/>
                    <a:pt x="13021" y="31936"/>
                    <a:pt x="12988" y="31718"/>
                  </a:cubicBezTo>
                  <a:cubicBezTo>
                    <a:pt x="12981" y="31674"/>
                    <a:pt x="12974" y="31631"/>
                    <a:pt x="12967" y="31588"/>
                  </a:cubicBezTo>
                  <a:cubicBezTo>
                    <a:pt x="12957" y="31525"/>
                    <a:pt x="12947" y="31463"/>
                    <a:pt x="12938" y="31400"/>
                  </a:cubicBezTo>
                  <a:close/>
                  <a:moveTo>
                    <a:pt x="10157" y="28080"/>
                  </a:moveTo>
                  <a:lnTo>
                    <a:pt x="10157" y="28080"/>
                  </a:lnTo>
                  <a:cubicBezTo>
                    <a:pt x="10380" y="28586"/>
                    <a:pt x="10628" y="29094"/>
                    <a:pt x="10904" y="29600"/>
                  </a:cubicBezTo>
                  <a:lnTo>
                    <a:pt x="10904" y="29601"/>
                  </a:lnTo>
                  <a:cubicBezTo>
                    <a:pt x="10927" y="29646"/>
                    <a:pt x="10953" y="29690"/>
                    <a:pt x="10977" y="29733"/>
                  </a:cubicBezTo>
                  <a:cubicBezTo>
                    <a:pt x="11225" y="30182"/>
                    <a:pt x="11493" y="30627"/>
                    <a:pt x="11781" y="31066"/>
                  </a:cubicBezTo>
                  <a:cubicBezTo>
                    <a:pt x="11781" y="31066"/>
                    <a:pt x="11781" y="31069"/>
                    <a:pt x="11784" y="31069"/>
                  </a:cubicBezTo>
                  <a:cubicBezTo>
                    <a:pt x="11820" y="31126"/>
                    <a:pt x="11857" y="31183"/>
                    <a:pt x="11895" y="31241"/>
                  </a:cubicBezTo>
                  <a:lnTo>
                    <a:pt x="11895" y="31242"/>
                  </a:lnTo>
                  <a:cubicBezTo>
                    <a:pt x="12067" y="31500"/>
                    <a:pt x="12244" y="31754"/>
                    <a:pt x="12426" y="32009"/>
                  </a:cubicBezTo>
                  <a:cubicBezTo>
                    <a:pt x="12451" y="32102"/>
                    <a:pt x="12476" y="32197"/>
                    <a:pt x="12502" y="32290"/>
                  </a:cubicBezTo>
                  <a:cubicBezTo>
                    <a:pt x="12509" y="32310"/>
                    <a:pt x="12512" y="32330"/>
                    <a:pt x="12519" y="32349"/>
                  </a:cubicBezTo>
                  <a:lnTo>
                    <a:pt x="12519" y="32351"/>
                  </a:lnTo>
                  <a:cubicBezTo>
                    <a:pt x="12527" y="32374"/>
                    <a:pt x="12532" y="32397"/>
                    <a:pt x="12539" y="32420"/>
                  </a:cubicBezTo>
                  <a:cubicBezTo>
                    <a:pt x="12218" y="32425"/>
                    <a:pt x="11902" y="32426"/>
                    <a:pt x="11581" y="32427"/>
                  </a:cubicBezTo>
                  <a:cubicBezTo>
                    <a:pt x="11495" y="32240"/>
                    <a:pt x="11413" y="32052"/>
                    <a:pt x="11330" y="31866"/>
                  </a:cubicBezTo>
                  <a:cubicBezTo>
                    <a:pt x="11321" y="31846"/>
                    <a:pt x="11310" y="31823"/>
                    <a:pt x="11301" y="31801"/>
                  </a:cubicBezTo>
                  <a:cubicBezTo>
                    <a:pt x="11148" y="31439"/>
                    <a:pt x="11002" y="31083"/>
                    <a:pt x="10857" y="30725"/>
                  </a:cubicBezTo>
                  <a:cubicBezTo>
                    <a:pt x="10840" y="30677"/>
                    <a:pt x="10821" y="30633"/>
                    <a:pt x="10804" y="30589"/>
                  </a:cubicBezTo>
                  <a:lnTo>
                    <a:pt x="10804" y="30586"/>
                  </a:lnTo>
                  <a:cubicBezTo>
                    <a:pt x="10665" y="30239"/>
                    <a:pt x="10526" y="29891"/>
                    <a:pt x="10384" y="29545"/>
                  </a:cubicBezTo>
                  <a:cubicBezTo>
                    <a:pt x="10374" y="29518"/>
                    <a:pt x="10362" y="29492"/>
                    <a:pt x="10351" y="29465"/>
                  </a:cubicBezTo>
                  <a:cubicBezTo>
                    <a:pt x="10348" y="29449"/>
                    <a:pt x="10347" y="29431"/>
                    <a:pt x="10344" y="29415"/>
                  </a:cubicBezTo>
                  <a:cubicBezTo>
                    <a:pt x="10322" y="29213"/>
                    <a:pt x="10296" y="29012"/>
                    <a:pt x="10272" y="28811"/>
                  </a:cubicBezTo>
                  <a:cubicBezTo>
                    <a:pt x="10241" y="28568"/>
                    <a:pt x="10208" y="28321"/>
                    <a:pt x="10157" y="28080"/>
                  </a:cubicBezTo>
                  <a:close/>
                  <a:moveTo>
                    <a:pt x="10453" y="30432"/>
                  </a:moveTo>
                  <a:cubicBezTo>
                    <a:pt x="10474" y="30470"/>
                    <a:pt x="10496" y="30511"/>
                    <a:pt x="10519" y="30548"/>
                  </a:cubicBezTo>
                  <a:lnTo>
                    <a:pt x="10519" y="30550"/>
                  </a:lnTo>
                  <a:cubicBezTo>
                    <a:pt x="10742" y="30948"/>
                    <a:pt x="10972" y="31347"/>
                    <a:pt x="11201" y="31760"/>
                  </a:cubicBezTo>
                  <a:lnTo>
                    <a:pt x="11201" y="31761"/>
                  </a:lnTo>
                  <a:cubicBezTo>
                    <a:pt x="11214" y="31783"/>
                    <a:pt x="11227" y="31808"/>
                    <a:pt x="11241" y="31831"/>
                  </a:cubicBezTo>
                  <a:cubicBezTo>
                    <a:pt x="11348" y="32026"/>
                    <a:pt x="11459" y="32225"/>
                    <a:pt x="11566" y="32429"/>
                  </a:cubicBezTo>
                  <a:cubicBezTo>
                    <a:pt x="11483" y="32429"/>
                    <a:pt x="11400" y="32432"/>
                    <a:pt x="11316" y="32432"/>
                  </a:cubicBezTo>
                  <a:cubicBezTo>
                    <a:pt x="11215" y="32432"/>
                    <a:pt x="11113" y="32433"/>
                    <a:pt x="11013" y="32433"/>
                  </a:cubicBezTo>
                  <a:lnTo>
                    <a:pt x="11012" y="32433"/>
                  </a:lnTo>
                  <a:cubicBezTo>
                    <a:pt x="10933" y="32433"/>
                    <a:pt x="10854" y="32435"/>
                    <a:pt x="10775" y="32435"/>
                  </a:cubicBezTo>
                  <a:cubicBezTo>
                    <a:pt x="10768" y="32412"/>
                    <a:pt x="10761" y="32386"/>
                    <a:pt x="10754" y="32363"/>
                  </a:cubicBezTo>
                  <a:cubicBezTo>
                    <a:pt x="10747" y="32331"/>
                    <a:pt x="10735" y="32298"/>
                    <a:pt x="10726" y="32267"/>
                  </a:cubicBezTo>
                  <a:cubicBezTo>
                    <a:pt x="10675" y="32088"/>
                    <a:pt x="10619" y="31914"/>
                    <a:pt x="10566" y="31742"/>
                  </a:cubicBezTo>
                  <a:cubicBezTo>
                    <a:pt x="10560" y="31678"/>
                    <a:pt x="10556" y="31611"/>
                    <a:pt x="10549" y="31546"/>
                  </a:cubicBezTo>
                  <a:cubicBezTo>
                    <a:pt x="10549" y="31530"/>
                    <a:pt x="10547" y="31512"/>
                    <a:pt x="10546" y="31496"/>
                  </a:cubicBezTo>
                  <a:cubicBezTo>
                    <a:pt x="10520" y="31171"/>
                    <a:pt x="10491" y="30844"/>
                    <a:pt x="10460" y="30518"/>
                  </a:cubicBezTo>
                  <a:cubicBezTo>
                    <a:pt x="10458" y="30490"/>
                    <a:pt x="10454" y="30461"/>
                    <a:pt x="10453" y="30432"/>
                  </a:cubicBezTo>
                  <a:close/>
                  <a:moveTo>
                    <a:pt x="7910" y="28391"/>
                  </a:moveTo>
                  <a:lnTo>
                    <a:pt x="7910" y="28391"/>
                  </a:lnTo>
                  <a:cubicBezTo>
                    <a:pt x="8323" y="28809"/>
                    <a:pt x="8720" y="29237"/>
                    <a:pt x="9091" y="29687"/>
                  </a:cubicBezTo>
                  <a:cubicBezTo>
                    <a:pt x="9141" y="29747"/>
                    <a:pt x="9191" y="29809"/>
                    <a:pt x="9242" y="29873"/>
                  </a:cubicBezTo>
                  <a:cubicBezTo>
                    <a:pt x="9272" y="29909"/>
                    <a:pt x="9300" y="29947"/>
                    <a:pt x="9329" y="29984"/>
                  </a:cubicBezTo>
                  <a:cubicBezTo>
                    <a:pt x="9508" y="30404"/>
                    <a:pt x="9695" y="30821"/>
                    <a:pt x="9889" y="31235"/>
                  </a:cubicBezTo>
                  <a:cubicBezTo>
                    <a:pt x="9897" y="31255"/>
                    <a:pt x="9908" y="31272"/>
                    <a:pt x="9917" y="31292"/>
                  </a:cubicBezTo>
                  <a:cubicBezTo>
                    <a:pt x="10053" y="31586"/>
                    <a:pt x="10195" y="31874"/>
                    <a:pt x="10339" y="32165"/>
                  </a:cubicBezTo>
                  <a:cubicBezTo>
                    <a:pt x="10355" y="32198"/>
                    <a:pt x="10371" y="32231"/>
                    <a:pt x="10390" y="32264"/>
                  </a:cubicBezTo>
                  <a:cubicBezTo>
                    <a:pt x="10417" y="32321"/>
                    <a:pt x="10446" y="32377"/>
                    <a:pt x="10474" y="32435"/>
                  </a:cubicBezTo>
                  <a:cubicBezTo>
                    <a:pt x="10414" y="32436"/>
                    <a:pt x="10355" y="32436"/>
                    <a:pt x="10296" y="32436"/>
                  </a:cubicBezTo>
                  <a:cubicBezTo>
                    <a:pt x="10242" y="32357"/>
                    <a:pt x="10189" y="32277"/>
                    <a:pt x="10135" y="32198"/>
                  </a:cubicBezTo>
                  <a:cubicBezTo>
                    <a:pt x="10112" y="32162"/>
                    <a:pt x="10089" y="32131"/>
                    <a:pt x="10066" y="32095"/>
                  </a:cubicBezTo>
                  <a:cubicBezTo>
                    <a:pt x="9836" y="31755"/>
                    <a:pt x="9609" y="31416"/>
                    <a:pt x="9379" y="31077"/>
                  </a:cubicBezTo>
                  <a:lnTo>
                    <a:pt x="9379" y="31074"/>
                  </a:lnTo>
                  <a:cubicBezTo>
                    <a:pt x="9365" y="31053"/>
                    <a:pt x="9349" y="31030"/>
                    <a:pt x="9335" y="31010"/>
                  </a:cubicBezTo>
                  <a:lnTo>
                    <a:pt x="9335" y="31009"/>
                  </a:lnTo>
                  <a:cubicBezTo>
                    <a:pt x="8961" y="30457"/>
                    <a:pt x="8587" y="29902"/>
                    <a:pt x="8215" y="29350"/>
                  </a:cubicBezTo>
                  <a:cubicBezTo>
                    <a:pt x="8213" y="29343"/>
                    <a:pt x="8210" y="29336"/>
                    <a:pt x="8208" y="29329"/>
                  </a:cubicBezTo>
                  <a:cubicBezTo>
                    <a:pt x="8191" y="29284"/>
                    <a:pt x="8180" y="29241"/>
                    <a:pt x="8165" y="29197"/>
                  </a:cubicBezTo>
                  <a:cubicBezTo>
                    <a:pt x="8084" y="28929"/>
                    <a:pt x="7998" y="28659"/>
                    <a:pt x="7910" y="28391"/>
                  </a:cubicBezTo>
                  <a:close/>
                  <a:moveTo>
                    <a:pt x="8577" y="30634"/>
                  </a:moveTo>
                  <a:lnTo>
                    <a:pt x="8577" y="30634"/>
                  </a:lnTo>
                  <a:cubicBezTo>
                    <a:pt x="8594" y="30660"/>
                    <a:pt x="8612" y="30683"/>
                    <a:pt x="8630" y="30708"/>
                  </a:cubicBezTo>
                  <a:lnTo>
                    <a:pt x="8630" y="30710"/>
                  </a:lnTo>
                  <a:cubicBezTo>
                    <a:pt x="8650" y="30735"/>
                    <a:pt x="8665" y="30761"/>
                    <a:pt x="8686" y="30785"/>
                  </a:cubicBezTo>
                  <a:cubicBezTo>
                    <a:pt x="8984" y="31192"/>
                    <a:pt x="9285" y="31588"/>
                    <a:pt x="9586" y="31969"/>
                  </a:cubicBezTo>
                  <a:lnTo>
                    <a:pt x="9666" y="32072"/>
                  </a:lnTo>
                  <a:cubicBezTo>
                    <a:pt x="9765" y="32195"/>
                    <a:pt x="9865" y="32319"/>
                    <a:pt x="9964" y="32439"/>
                  </a:cubicBezTo>
                  <a:cubicBezTo>
                    <a:pt x="9606" y="32440"/>
                    <a:pt x="9247" y="32445"/>
                    <a:pt x="8889" y="32446"/>
                  </a:cubicBezTo>
                  <a:cubicBezTo>
                    <a:pt x="8872" y="32237"/>
                    <a:pt x="8846" y="32026"/>
                    <a:pt x="8815" y="31817"/>
                  </a:cubicBezTo>
                  <a:lnTo>
                    <a:pt x="8804" y="31742"/>
                  </a:lnTo>
                  <a:cubicBezTo>
                    <a:pt x="8753" y="31408"/>
                    <a:pt x="8683" y="31077"/>
                    <a:pt x="8604" y="30748"/>
                  </a:cubicBezTo>
                  <a:cubicBezTo>
                    <a:pt x="8598" y="30728"/>
                    <a:pt x="8597" y="30710"/>
                    <a:pt x="8589" y="30690"/>
                  </a:cubicBezTo>
                  <a:cubicBezTo>
                    <a:pt x="8585" y="30670"/>
                    <a:pt x="8582" y="30655"/>
                    <a:pt x="8577" y="30634"/>
                  </a:cubicBezTo>
                  <a:close/>
                  <a:moveTo>
                    <a:pt x="14034" y="29671"/>
                  </a:moveTo>
                  <a:lnTo>
                    <a:pt x="14034" y="29671"/>
                  </a:lnTo>
                  <a:cubicBezTo>
                    <a:pt x="14153" y="29746"/>
                    <a:pt x="14274" y="29822"/>
                    <a:pt x="14394" y="29894"/>
                  </a:cubicBezTo>
                  <a:cubicBezTo>
                    <a:pt x="14394" y="29894"/>
                    <a:pt x="14396" y="29894"/>
                    <a:pt x="14396" y="29895"/>
                  </a:cubicBezTo>
                  <a:cubicBezTo>
                    <a:pt x="14474" y="29945"/>
                    <a:pt x="14552" y="29991"/>
                    <a:pt x="14632" y="30041"/>
                  </a:cubicBezTo>
                  <a:cubicBezTo>
                    <a:pt x="14645" y="30055"/>
                    <a:pt x="14655" y="30073"/>
                    <a:pt x="14669" y="30087"/>
                  </a:cubicBezTo>
                  <a:lnTo>
                    <a:pt x="14672" y="30088"/>
                  </a:lnTo>
                  <a:cubicBezTo>
                    <a:pt x="14969" y="30452"/>
                    <a:pt x="15291" y="30811"/>
                    <a:pt x="15627" y="31163"/>
                  </a:cubicBezTo>
                  <a:cubicBezTo>
                    <a:pt x="15680" y="31221"/>
                    <a:pt x="15734" y="31277"/>
                    <a:pt x="15792" y="31334"/>
                  </a:cubicBezTo>
                  <a:lnTo>
                    <a:pt x="15793" y="31335"/>
                  </a:lnTo>
                  <a:cubicBezTo>
                    <a:pt x="16160" y="31717"/>
                    <a:pt x="16544" y="32091"/>
                    <a:pt x="16929" y="32459"/>
                  </a:cubicBezTo>
                  <a:cubicBezTo>
                    <a:pt x="16543" y="32433"/>
                    <a:pt x="16150" y="32419"/>
                    <a:pt x="15761" y="32412"/>
                  </a:cubicBezTo>
                  <a:cubicBezTo>
                    <a:pt x="15515" y="32132"/>
                    <a:pt x="15267" y="31851"/>
                    <a:pt x="15019" y="31575"/>
                  </a:cubicBezTo>
                  <a:cubicBezTo>
                    <a:pt x="14932" y="31357"/>
                    <a:pt x="14840" y="31142"/>
                    <a:pt x="14740" y="30930"/>
                  </a:cubicBezTo>
                  <a:cubicBezTo>
                    <a:pt x="14719" y="30885"/>
                    <a:pt x="14701" y="30841"/>
                    <a:pt x="14676" y="30798"/>
                  </a:cubicBezTo>
                  <a:cubicBezTo>
                    <a:pt x="14533" y="30495"/>
                    <a:pt x="14375" y="30203"/>
                    <a:pt x="14196" y="29919"/>
                  </a:cubicBezTo>
                  <a:cubicBezTo>
                    <a:pt x="14171" y="29875"/>
                    <a:pt x="14143" y="29833"/>
                    <a:pt x="14113" y="29790"/>
                  </a:cubicBezTo>
                  <a:lnTo>
                    <a:pt x="14113" y="29789"/>
                  </a:lnTo>
                  <a:cubicBezTo>
                    <a:pt x="14089" y="29750"/>
                    <a:pt x="14063" y="29710"/>
                    <a:pt x="14034" y="29671"/>
                  </a:cubicBezTo>
                  <a:close/>
                  <a:moveTo>
                    <a:pt x="2745" y="32648"/>
                  </a:moveTo>
                  <a:lnTo>
                    <a:pt x="2745" y="32648"/>
                  </a:lnTo>
                  <a:cubicBezTo>
                    <a:pt x="2801" y="32664"/>
                    <a:pt x="2857" y="32681"/>
                    <a:pt x="2912" y="32695"/>
                  </a:cubicBezTo>
                  <a:lnTo>
                    <a:pt x="2862" y="32695"/>
                  </a:lnTo>
                  <a:cubicBezTo>
                    <a:pt x="2822" y="32678"/>
                    <a:pt x="2783" y="32664"/>
                    <a:pt x="2745" y="32648"/>
                  </a:cubicBezTo>
                  <a:close/>
                  <a:moveTo>
                    <a:pt x="2203" y="32313"/>
                  </a:moveTo>
                  <a:lnTo>
                    <a:pt x="2203" y="32313"/>
                  </a:lnTo>
                  <a:cubicBezTo>
                    <a:pt x="2240" y="32324"/>
                    <a:pt x="2278" y="32334"/>
                    <a:pt x="2315" y="32347"/>
                  </a:cubicBezTo>
                  <a:lnTo>
                    <a:pt x="2316" y="32347"/>
                  </a:lnTo>
                  <a:cubicBezTo>
                    <a:pt x="2759" y="32476"/>
                    <a:pt x="3203" y="32598"/>
                    <a:pt x="3662" y="32713"/>
                  </a:cubicBezTo>
                  <a:cubicBezTo>
                    <a:pt x="3450" y="32706"/>
                    <a:pt x="3238" y="32700"/>
                    <a:pt x="3024" y="32697"/>
                  </a:cubicBezTo>
                  <a:cubicBezTo>
                    <a:pt x="2996" y="32695"/>
                    <a:pt x="2968" y="32695"/>
                    <a:pt x="2943" y="32695"/>
                  </a:cubicBezTo>
                  <a:cubicBezTo>
                    <a:pt x="2695" y="32569"/>
                    <a:pt x="2448" y="32442"/>
                    <a:pt x="2203" y="32313"/>
                  </a:cubicBezTo>
                  <a:close/>
                  <a:moveTo>
                    <a:pt x="15704" y="30712"/>
                  </a:moveTo>
                  <a:cubicBezTo>
                    <a:pt x="16583" y="31262"/>
                    <a:pt x="17467" y="31810"/>
                    <a:pt x="18348" y="32359"/>
                  </a:cubicBezTo>
                  <a:cubicBezTo>
                    <a:pt x="18348" y="32360"/>
                    <a:pt x="18350" y="32360"/>
                    <a:pt x="18350" y="32360"/>
                  </a:cubicBezTo>
                  <a:cubicBezTo>
                    <a:pt x="18351" y="32360"/>
                    <a:pt x="18351" y="32362"/>
                    <a:pt x="18353" y="32362"/>
                  </a:cubicBezTo>
                  <a:cubicBezTo>
                    <a:pt x="18546" y="32483"/>
                    <a:pt x="18740" y="32602"/>
                    <a:pt x="18933" y="32724"/>
                  </a:cubicBezTo>
                  <a:cubicBezTo>
                    <a:pt x="18860" y="32707"/>
                    <a:pt x="18788" y="32693"/>
                    <a:pt x="18715" y="32681"/>
                  </a:cubicBezTo>
                  <a:lnTo>
                    <a:pt x="18714" y="32681"/>
                  </a:lnTo>
                  <a:cubicBezTo>
                    <a:pt x="18293" y="32598"/>
                    <a:pt x="17867" y="32541"/>
                    <a:pt x="17440" y="32499"/>
                  </a:cubicBezTo>
                  <a:cubicBezTo>
                    <a:pt x="17203" y="32238"/>
                    <a:pt x="16960" y="31979"/>
                    <a:pt x="16715" y="31721"/>
                  </a:cubicBezTo>
                  <a:cubicBezTo>
                    <a:pt x="16661" y="31661"/>
                    <a:pt x="16607" y="31603"/>
                    <a:pt x="16551" y="31549"/>
                  </a:cubicBezTo>
                  <a:cubicBezTo>
                    <a:pt x="16277" y="31264"/>
                    <a:pt x="15994" y="30984"/>
                    <a:pt x="15704" y="30712"/>
                  </a:cubicBezTo>
                  <a:close/>
                  <a:moveTo>
                    <a:pt x="16107" y="30632"/>
                  </a:moveTo>
                  <a:lnTo>
                    <a:pt x="16107" y="30632"/>
                  </a:lnTo>
                  <a:cubicBezTo>
                    <a:pt x="17256" y="31198"/>
                    <a:pt x="18463" y="31674"/>
                    <a:pt x="19706" y="32065"/>
                  </a:cubicBezTo>
                  <a:cubicBezTo>
                    <a:pt x="19585" y="32351"/>
                    <a:pt x="19473" y="32640"/>
                    <a:pt x="19369" y="32928"/>
                  </a:cubicBezTo>
                  <a:cubicBezTo>
                    <a:pt x="19366" y="32935"/>
                    <a:pt x="19362" y="32943"/>
                    <a:pt x="19360" y="32951"/>
                  </a:cubicBezTo>
                  <a:cubicBezTo>
                    <a:pt x="19283" y="32896"/>
                    <a:pt x="19204" y="32840"/>
                    <a:pt x="19127" y="32784"/>
                  </a:cubicBezTo>
                  <a:cubicBezTo>
                    <a:pt x="19131" y="32784"/>
                    <a:pt x="19134" y="32784"/>
                    <a:pt x="19138" y="32783"/>
                  </a:cubicBezTo>
                  <a:cubicBezTo>
                    <a:pt x="19154" y="32783"/>
                    <a:pt x="19170" y="32781"/>
                    <a:pt x="19187" y="32779"/>
                  </a:cubicBezTo>
                  <a:cubicBezTo>
                    <a:pt x="19160" y="32771"/>
                    <a:pt x="19131" y="32767"/>
                    <a:pt x="19104" y="32761"/>
                  </a:cubicBezTo>
                  <a:cubicBezTo>
                    <a:pt x="19098" y="32760"/>
                    <a:pt x="19097" y="32760"/>
                    <a:pt x="19091" y="32757"/>
                  </a:cubicBezTo>
                  <a:cubicBezTo>
                    <a:pt x="19079" y="32748"/>
                    <a:pt x="19066" y="32738"/>
                    <a:pt x="19054" y="32731"/>
                  </a:cubicBezTo>
                  <a:cubicBezTo>
                    <a:pt x="19052" y="32731"/>
                    <a:pt x="19052" y="32728"/>
                    <a:pt x="19049" y="32727"/>
                  </a:cubicBezTo>
                  <a:cubicBezTo>
                    <a:pt x="18078" y="32025"/>
                    <a:pt x="17096" y="31324"/>
                    <a:pt x="16107" y="30632"/>
                  </a:cubicBezTo>
                  <a:close/>
                  <a:moveTo>
                    <a:pt x="27637" y="31374"/>
                  </a:moveTo>
                  <a:lnTo>
                    <a:pt x="28034" y="31783"/>
                  </a:lnTo>
                  <a:lnTo>
                    <a:pt x="28037" y="31785"/>
                  </a:lnTo>
                  <a:cubicBezTo>
                    <a:pt x="28097" y="31850"/>
                    <a:pt x="28159" y="31910"/>
                    <a:pt x="28219" y="31973"/>
                  </a:cubicBezTo>
                  <a:cubicBezTo>
                    <a:pt x="28233" y="31989"/>
                    <a:pt x="28249" y="32003"/>
                    <a:pt x="28264" y="32019"/>
                  </a:cubicBezTo>
                  <a:cubicBezTo>
                    <a:pt x="28282" y="32076"/>
                    <a:pt x="28298" y="32137"/>
                    <a:pt x="28318" y="32192"/>
                  </a:cubicBezTo>
                  <a:cubicBezTo>
                    <a:pt x="28414" y="32470"/>
                    <a:pt x="28540" y="32738"/>
                    <a:pt x="28675" y="33001"/>
                  </a:cubicBezTo>
                  <a:cubicBezTo>
                    <a:pt x="28354" y="32750"/>
                    <a:pt x="28034" y="32496"/>
                    <a:pt x="27715" y="32245"/>
                  </a:cubicBezTo>
                  <a:cubicBezTo>
                    <a:pt x="27695" y="32066"/>
                    <a:pt x="27679" y="31883"/>
                    <a:pt x="27664" y="31704"/>
                  </a:cubicBezTo>
                  <a:cubicBezTo>
                    <a:pt x="27660" y="31668"/>
                    <a:pt x="27657" y="31635"/>
                    <a:pt x="27657" y="31596"/>
                  </a:cubicBezTo>
                  <a:lnTo>
                    <a:pt x="27657" y="31595"/>
                  </a:lnTo>
                  <a:cubicBezTo>
                    <a:pt x="27647" y="31520"/>
                    <a:pt x="27643" y="31446"/>
                    <a:pt x="27637" y="31374"/>
                  </a:cubicBezTo>
                  <a:close/>
                  <a:moveTo>
                    <a:pt x="30739" y="32191"/>
                  </a:moveTo>
                  <a:cubicBezTo>
                    <a:pt x="30822" y="32373"/>
                    <a:pt x="30906" y="32555"/>
                    <a:pt x="30990" y="32736"/>
                  </a:cubicBezTo>
                  <a:cubicBezTo>
                    <a:pt x="30984" y="32827"/>
                    <a:pt x="30980" y="32919"/>
                    <a:pt x="30977" y="33012"/>
                  </a:cubicBezTo>
                  <a:cubicBezTo>
                    <a:pt x="30977" y="33039"/>
                    <a:pt x="30977" y="33064"/>
                    <a:pt x="30975" y="33091"/>
                  </a:cubicBezTo>
                  <a:cubicBezTo>
                    <a:pt x="30964" y="33058"/>
                    <a:pt x="30952" y="33028"/>
                    <a:pt x="30941" y="32998"/>
                  </a:cubicBezTo>
                  <a:cubicBezTo>
                    <a:pt x="30873" y="32800"/>
                    <a:pt x="30802" y="32604"/>
                    <a:pt x="30729" y="32409"/>
                  </a:cubicBezTo>
                  <a:cubicBezTo>
                    <a:pt x="30733" y="32337"/>
                    <a:pt x="30736" y="32263"/>
                    <a:pt x="30739" y="32191"/>
                  </a:cubicBezTo>
                  <a:close/>
                  <a:moveTo>
                    <a:pt x="4103" y="33041"/>
                  </a:moveTo>
                  <a:cubicBezTo>
                    <a:pt x="4091" y="33088"/>
                    <a:pt x="4076" y="33135"/>
                    <a:pt x="4063" y="33184"/>
                  </a:cubicBezTo>
                  <a:cubicBezTo>
                    <a:pt x="3949" y="33135"/>
                    <a:pt x="3834" y="33090"/>
                    <a:pt x="3719" y="33041"/>
                  </a:cubicBezTo>
                  <a:lnTo>
                    <a:pt x="3719" y="33041"/>
                  </a:lnTo>
                  <a:cubicBezTo>
                    <a:pt x="3762" y="33041"/>
                    <a:pt x="3805" y="33042"/>
                    <a:pt x="3847" y="33042"/>
                  </a:cubicBezTo>
                  <a:cubicBezTo>
                    <a:pt x="3933" y="33042"/>
                    <a:pt x="4018" y="33041"/>
                    <a:pt x="4103" y="33041"/>
                  </a:cubicBezTo>
                  <a:close/>
                  <a:moveTo>
                    <a:pt x="9662" y="33187"/>
                  </a:moveTo>
                  <a:cubicBezTo>
                    <a:pt x="9965" y="33199"/>
                    <a:pt x="10284" y="33204"/>
                    <a:pt x="10612" y="33206"/>
                  </a:cubicBezTo>
                  <a:cubicBezTo>
                    <a:pt x="10635" y="33233"/>
                    <a:pt x="10661" y="33262"/>
                    <a:pt x="10685" y="33287"/>
                  </a:cubicBezTo>
                  <a:cubicBezTo>
                    <a:pt x="10405" y="33273"/>
                    <a:pt x="10130" y="33262"/>
                    <a:pt x="9852" y="33247"/>
                  </a:cubicBezTo>
                  <a:lnTo>
                    <a:pt x="9852" y="33247"/>
                  </a:lnTo>
                  <a:lnTo>
                    <a:pt x="9868" y="33276"/>
                  </a:lnTo>
                  <a:cubicBezTo>
                    <a:pt x="9801" y="33247"/>
                    <a:pt x="9732" y="33216"/>
                    <a:pt x="9662" y="33187"/>
                  </a:cubicBezTo>
                  <a:close/>
                  <a:moveTo>
                    <a:pt x="10867" y="33206"/>
                  </a:moveTo>
                  <a:cubicBezTo>
                    <a:pt x="10884" y="33237"/>
                    <a:pt x="10900" y="33270"/>
                    <a:pt x="10916" y="33299"/>
                  </a:cubicBezTo>
                  <a:cubicBezTo>
                    <a:pt x="10903" y="33299"/>
                    <a:pt x="10886" y="33297"/>
                    <a:pt x="10871" y="33297"/>
                  </a:cubicBezTo>
                  <a:cubicBezTo>
                    <a:pt x="10850" y="33266"/>
                    <a:pt x="10831" y="33234"/>
                    <a:pt x="10808" y="33206"/>
                  </a:cubicBezTo>
                  <a:close/>
                  <a:moveTo>
                    <a:pt x="12769" y="33166"/>
                  </a:moveTo>
                  <a:cubicBezTo>
                    <a:pt x="12795" y="33243"/>
                    <a:pt x="12820" y="33319"/>
                    <a:pt x="12848" y="33395"/>
                  </a:cubicBezTo>
                  <a:cubicBezTo>
                    <a:pt x="12239" y="33365"/>
                    <a:pt x="11628" y="33335"/>
                    <a:pt x="11019" y="33302"/>
                  </a:cubicBezTo>
                  <a:cubicBezTo>
                    <a:pt x="11010" y="33270"/>
                    <a:pt x="11000" y="33236"/>
                    <a:pt x="10993" y="33204"/>
                  </a:cubicBezTo>
                  <a:cubicBezTo>
                    <a:pt x="11561" y="33201"/>
                    <a:pt x="12160" y="33187"/>
                    <a:pt x="12769" y="33166"/>
                  </a:cubicBezTo>
                  <a:close/>
                  <a:moveTo>
                    <a:pt x="13301" y="33147"/>
                  </a:moveTo>
                  <a:lnTo>
                    <a:pt x="13305" y="33150"/>
                  </a:lnTo>
                  <a:cubicBezTo>
                    <a:pt x="13382" y="33243"/>
                    <a:pt x="13457" y="33336"/>
                    <a:pt x="13536" y="33429"/>
                  </a:cubicBezTo>
                  <a:cubicBezTo>
                    <a:pt x="13441" y="33424"/>
                    <a:pt x="13344" y="33421"/>
                    <a:pt x="13248" y="33415"/>
                  </a:cubicBezTo>
                  <a:cubicBezTo>
                    <a:pt x="13235" y="33328"/>
                    <a:pt x="13220" y="33237"/>
                    <a:pt x="13207" y="33150"/>
                  </a:cubicBezTo>
                  <a:cubicBezTo>
                    <a:pt x="13239" y="33150"/>
                    <a:pt x="13263" y="33148"/>
                    <a:pt x="13293" y="33147"/>
                  </a:cubicBezTo>
                  <a:close/>
                  <a:moveTo>
                    <a:pt x="14331" y="33098"/>
                  </a:moveTo>
                  <a:cubicBezTo>
                    <a:pt x="14453" y="33230"/>
                    <a:pt x="14578" y="33362"/>
                    <a:pt x="14704" y="33488"/>
                  </a:cubicBezTo>
                  <a:cubicBezTo>
                    <a:pt x="14612" y="33484"/>
                    <a:pt x="14523" y="33479"/>
                    <a:pt x="14433" y="33474"/>
                  </a:cubicBezTo>
                  <a:lnTo>
                    <a:pt x="14431" y="33474"/>
                  </a:lnTo>
                  <a:cubicBezTo>
                    <a:pt x="14396" y="33472"/>
                    <a:pt x="14365" y="33471"/>
                    <a:pt x="14331" y="33469"/>
                  </a:cubicBezTo>
                  <a:cubicBezTo>
                    <a:pt x="14119" y="33458"/>
                    <a:pt x="13908" y="33448"/>
                    <a:pt x="13699" y="33436"/>
                  </a:cubicBezTo>
                  <a:cubicBezTo>
                    <a:pt x="13660" y="33372"/>
                    <a:pt x="13623" y="33303"/>
                    <a:pt x="13586" y="33240"/>
                  </a:cubicBezTo>
                  <a:cubicBezTo>
                    <a:pt x="13570" y="33213"/>
                    <a:pt x="13554" y="33184"/>
                    <a:pt x="13537" y="33157"/>
                  </a:cubicBezTo>
                  <a:cubicBezTo>
                    <a:pt x="13534" y="33150"/>
                    <a:pt x="13528" y="33143"/>
                    <a:pt x="13527" y="33135"/>
                  </a:cubicBezTo>
                  <a:cubicBezTo>
                    <a:pt x="13794" y="33123"/>
                    <a:pt x="14064" y="33111"/>
                    <a:pt x="14331" y="33098"/>
                  </a:cubicBezTo>
                  <a:close/>
                  <a:moveTo>
                    <a:pt x="4942" y="33038"/>
                  </a:moveTo>
                  <a:cubicBezTo>
                    <a:pt x="4957" y="33038"/>
                    <a:pt x="4972" y="33039"/>
                    <a:pt x="4988" y="33039"/>
                  </a:cubicBezTo>
                  <a:cubicBezTo>
                    <a:pt x="4992" y="33054"/>
                    <a:pt x="4994" y="33070"/>
                    <a:pt x="4995" y="33084"/>
                  </a:cubicBezTo>
                  <a:lnTo>
                    <a:pt x="4971" y="33062"/>
                  </a:lnTo>
                  <a:cubicBezTo>
                    <a:pt x="4949" y="33170"/>
                    <a:pt x="4923" y="33273"/>
                    <a:pt x="4902" y="33379"/>
                  </a:cubicBezTo>
                  <a:cubicBezTo>
                    <a:pt x="4895" y="33408"/>
                    <a:pt x="4890" y="33436"/>
                    <a:pt x="4883" y="33464"/>
                  </a:cubicBezTo>
                  <a:cubicBezTo>
                    <a:pt x="4877" y="33482"/>
                    <a:pt x="4876" y="33502"/>
                    <a:pt x="4870" y="33522"/>
                  </a:cubicBezTo>
                  <a:lnTo>
                    <a:pt x="4806" y="33495"/>
                  </a:lnTo>
                  <a:cubicBezTo>
                    <a:pt x="4810" y="33474"/>
                    <a:pt x="4814" y="33457"/>
                    <a:pt x="4820" y="33436"/>
                  </a:cubicBezTo>
                  <a:cubicBezTo>
                    <a:pt x="4827" y="33406"/>
                    <a:pt x="4834" y="33379"/>
                    <a:pt x="4842" y="33352"/>
                  </a:cubicBezTo>
                  <a:cubicBezTo>
                    <a:pt x="4869" y="33244"/>
                    <a:pt x="4893" y="33141"/>
                    <a:pt x="4920" y="33039"/>
                  </a:cubicBezTo>
                  <a:cubicBezTo>
                    <a:pt x="4928" y="33038"/>
                    <a:pt x="4935" y="33038"/>
                    <a:pt x="4942" y="33038"/>
                  </a:cubicBezTo>
                  <a:close/>
                  <a:moveTo>
                    <a:pt x="15144" y="33051"/>
                  </a:moveTo>
                  <a:cubicBezTo>
                    <a:pt x="15175" y="33104"/>
                    <a:pt x="15207" y="33157"/>
                    <a:pt x="15238" y="33207"/>
                  </a:cubicBezTo>
                  <a:cubicBezTo>
                    <a:pt x="15250" y="33229"/>
                    <a:pt x="15263" y="33252"/>
                    <a:pt x="15277" y="33272"/>
                  </a:cubicBezTo>
                  <a:cubicBezTo>
                    <a:pt x="15327" y="33356"/>
                    <a:pt x="15382" y="33439"/>
                    <a:pt x="15433" y="33522"/>
                  </a:cubicBezTo>
                  <a:cubicBezTo>
                    <a:pt x="15277" y="33515"/>
                    <a:pt x="15119" y="33507"/>
                    <a:pt x="14962" y="33500"/>
                  </a:cubicBezTo>
                  <a:cubicBezTo>
                    <a:pt x="14866" y="33365"/>
                    <a:pt x="14768" y="33233"/>
                    <a:pt x="14672" y="33094"/>
                  </a:cubicBezTo>
                  <a:cubicBezTo>
                    <a:pt x="14666" y="33088"/>
                    <a:pt x="14665" y="33085"/>
                    <a:pt x="14661" y="33080"/>
                  </a:cubicBezTo>
                  <a:cubicBezTo>
                    <a:pt x="14698" y="33078"/>
                    <a:pt x="14738" y="33074"/>
                    <a:pt x="14775" y="33072"/>
                  </a:cubicBezTo>
                  <a:cubicBezTo>
                    <a:pt x="14899" y="33065"/>
                    <a:pt x="15022" y="33058"/>
                    <a:pt x="15144" y="33051"/>
                  </a:cubicBezTo>
                  <a:close/>
                  <a:moveTo>
                    <a:pt x="26747" y="32294"/>
                  </a:moveTo>
                  <a:cubicBezTo>
                    <a:pt x="26812" y="32340"/>
                    <a:pt x="26878" y="32387"/>
                    <a:pt x="26942" y="32432"/>
                  </a:cubicBezTo>
                  <a:cubicBezTo>
                    <a:pt x="27121" y="32668"/>
                    <a:pt x="27300" y="32905"/>
                    <a:pt x="27481" y="33140"/>
                  </a:cubicBezTo>
                  <a:cubicBezTo>
                    <a:pt x="27488" y="33160"/>
                    <a:pt x="27494" y="33183"/>
                    <a:pt x="27501" y="33204"/>
                  </a:cubicBezTo>
                  <a:cubicBezTo>
                    <a:pt x="27514" y="33249"/>
                    <a:pt x="27525" y="33292"/>
                    <a:pt x="27540" y="33335"/>
                  </a:cubicBezTo>
                  <a:cubicBezTo>
                    <a:pt x="27540" y="33335"/>
                    <a:pt x="27540" y="33336"/>
                    <a:pt x="27540" y="33337"/>
                  </a:cubicBezTo>
                  <a:lnTo>
                    <a:pt x="27540" y="33337"/>
                  </a:lnTo>
                  <a:cubicBezTo>
                    <a:pt x="27540" y="33337"/>
                    <a:pt x="27539" y="33336"/>
                    <a:pt x="27538" y="33336"/>
                  </a:cubicBezTo>
                  <a:lnTo>
                    <a:pt x="27538" y="33336"/>
                  </a:lnTo>
                  <a:cubicBezTo>
                    <a:pt x="27559" y="33404"/>
                    <a:pt x="27580" y="33472"/>
                    <a:pt x="27600" y="33540"/>
                  </a:cubicBezTo>
                  <a:lnTo>
                    <a:pt x="27600" y="33540"/>
                  </a:lnTo>
                  <a:cubicBezTo>
                    <a:pt x="27537" y="33453"/>
                    <a:pt x="27474" y="33364"/>
                    <a:pt x="27414" y="33277"/>
                  </a:cubicBezTo>
                  <a:cubicBezTo>
                    <a:pt x="27375" y="33226"/>
                    <a:pt x="27338" y="33171"/>
                    <a:pt x="27306" y="33120"/>
                  </a:cubicBezTo>
                  <a:cubicBezTo>
                    <a:pt x="27303" y="33120"/>
                    <a:pt x="27303" y="33118"/>
                    <a:pt x="27303" y="33118"/>
                  </a:cubicBezTo>
                  <a:cubicBezTo>
                    <a:pt x="27111" y="32846"/>
                    <a:pt x="26926" y="32569"/>
                    <a:pt x="26747" y="32294"/>
                  </a:cubicBezTo>
                  <a:close/>
                  <a:moveTo>
                    <a:pt x="6081" y="32605"/>
                  </a:moveTo>
                  <a:lnTo>
                    <a:pt x="6081" y="32605"/>
                  </a:lnTo>
                  <a:cubicBezTo>
                    <a:pt x="6778" y="32813"/>
                    <a:pt x="7472" y="33032"/>
                    <a:pt x="8157" y="33269"/>
                  </a:cubicBezTo>
                  <a:cubicBezTo>
                    <a:pt x="8167" y="33328"/>
                    <a:pt x="8177" y="33386"/>
                    <a:pt x="8187" y="33445"/>
                  </a:cubicBezTo>
                  <a:cubicBezTo>
                    <a:pt x="8188" y="33458"/>
                    <a:pt x="8190" y="33469"/>
                    <a:pt x="8192" y="33481"/>
                  </a:cubicBezTo>
                  <a:cubicBezTo>
                    <a:pt x="8197" y="33502"/>
                    <a:pt x="8200" y="33522"/>
                    <a:pt x="8203" y="33544"/>
                  </a:cubicBezTo>
                  <a:cubicBezTo>
                    <a:pt x="8147" y="33514"/>
                    <a:pt x="8092" y="33484"/>
                    <a:pt x="8036" y="33457"/>
                  </a:cubicBezTo>
                  <a:cubicBezTo>
                    <a:pt x="8036" y="33455"/>
                    <a:pt x="8033" y="33455"/>
                    <a:pt x="8033" y="33455"/>
                  </a:cubicBezTo>
                  <a:lnTo>
                    <a:pt x="8032" y="33455"/>
                  </a:lnTo>
                  <a:cubicBezTo>
                    <a:pt x="7998" y="33435"/>
                    <a:pt x="7965" y="33416"/>
                    <a:pt x="7929" y="33401"/>
                  </a:cubicBezTo>
                  <a:cubicBezTo>
                    <a:pt x="7929" y="33400"/>
                    <a:pt x="7928" y="33400"/>
                    <a:pt x="7928" y="33400"/>
                  </a:cubicBezTo>
                  <a:lnTo>
                    <a:pt x="7928" y="33400"/>
                  </a:lnTo>
                  <a:cubicBezTo>
                    <a:pt x="7927" y="33400"/>
                    <a:pt x="7927" y="33400"/>
                    <a:pt x="7929" y="33401"/>
                  </a:cubicBezTo>
                  <a:lnTo>
                    <a:pt x="7929" y="33401"/>
                  </a:lnTo>
                  <a:cubicBezTo>
                    <a:pt x="7345" y="33105"/>
                    <a:pt x="6746" y="32849"/>
                    <a:pt x="6130" y="32634"/>
                  </a:cubicBezTo>
                  <a:cubicBezTo>
                    <a:pt x="6113" y="32625"/>
                    <a:pt x="6097" y="32614"/>
                    <a:pt x="6081" y="32605"/>
                  </a:cubicBezTo>
                  <a:close/>
                  <a:moveTo>
                    <a:pt x="15827" y="33011"/>
                  </a:moveTo>
                  <a:cubicBezTo>
                    <a:pt x="15966" y="33170"/>
                    <a:pt x="16111" y="33326"/>
                    <a:pt x="16259" y="33477"/>
                  </a:cubicBezTo>
                  <a:cubicBezTo>
                    <a:pt x="16280" y="33498"/>
                    <a:pt x="16300" y="33520"/>
                    <a:pt x="16322" y="33541"/>
                  </a:cubicBezTo>
                  <a:cubicBezTo>
                    <a:pt x="16329" y="33550"/>
                    <a:pt x="16339" y="33560"/>
                    <a:pt x="16348" y="33570"/>
                  </a:cubicBezTo>
                  <a:cubicBezTo>
                    <a:pt x="16154" y="33560"/>
                    <a:pt x="15965" y="33550"/>
                    <a:pt x="15771" y="33541"/>
                  </a:cubicBezTo>
                  <a:cubicBezTo>
                    <a:pt x="15751" y="33491"/>
                    <a:pt x="15731" y="33442"/>
                    <a:pt x="15714" y="33392"/>
                  </a:cubicBezTo>
                  <a:cubicBezTo>
                    <a:pt x="15706" y="33373"/>
                    <a:pt x="15698" y="33352"/>
                    <a:pt x="15691" y="33333"/>
                  </a:cubicBezTo>
                  <a:cubicBezTo>
                    <a:pt x="15650" y="33230"/>
                    <a:pt x="15609" y="33128"/>
                    <a:pt x="15571" y="33027"/>
                  </a:cubicBezTo>
                  <a:cubicBezTo>
                    <a:pt x="15657" y="33021"/>
                    <a:pt x="15741" y="33018"/>
                    <a:pt x="15827" y="33011"/>
                  </a:cubicBezTo>
                  <a:close/>
                  <a:moveTo>
                    <a:pt x="28672" y="31228"/>
                  </a:moveTo>
                  <a:lnTo>
                    <a:pt x="28672" y="31228"/>
                  </a:lnTo>
                  <a:cubicBezTo>
                    <a:pt x="28848" y="31582"/>
                    <a:pt x="29026" y="31939"/>
                    <a:pt x="29205" y="32296"/>
                  </a:cubicBezTo>
                  <a:cubicBezTo>
                    <a:pt x="29227" y="32340"/>
                    <a:pt x="29250" y="32384"/>
                    <a:pt x="29271" y="32427"/>
                  </a:cubicBezTo>
                  <a:cubicBezTo>
                    <a:pt x="29328" y="32542"/>
                    <a:pt x="29386" y="32655"/>
                    <a:pt x="29443" y="32769"/>
                  </a:cubicBezTo>
                  <a:cubicBezTo>
                    <a:pt x="29432" y="32882"/>
                    <a:pt x="29422" y="32992"/>
                    <a:pt x="29410" y="33105"/>
                  </a:cubicBezTo>
                  <a:cubicBezTo>
                    <a:pt x="29400" y="33216"/>
                    <a:pt x="29413" y="33395"/>
                    <a:pt x="29437" y="33600"/>
                  </a:cubicBezTo>
                  <a:cubicBezTo>
                    <a:pt x="29373" y="33550"/>
                    <a:pt x="29307" y="33498"/>
                    <a:pt x="29242" y="33448"/>
                  </a:cubicBezTo>
                  <a:cubicBezTo>
                    <a:pt x="29145" y="33062"/>
                    <a:pt x="29049" y="32677"/>
                    <a:pt x="28949" y="32294"/>
                  </a:cubicBezTo>
                  <a:cubicBezTo>
                    <a:pt x="28941" y="32255"/>
                    <a:pt x="28929" y="32218"/>
                    <a:pt x="28920" y="32180"/>
                  </a:cubicBezTo>
                  <a:cubicBezTo>
                    <a:pt x="28840" y="31861"/>
                    <a:pt x="28755" y="31545"/>
                    <a:pt x="28672" y="31228"/>
                  </a:cubicBezTo>
                  <a:close/>
                  <a:moveTo>
                    <a:pt x="17410" y="32905"/>
                  </a:moveTo>
                  <a:lnTo>
                    <a:pt x="17539" y="33022"/>
                  </a:lnTo>
                  <a:lnTo>
                    <a:pt x="17540" y="33025"/>
                  </a:lnTo>
                  <a:cubicBezTo>
                    <a:pt x="17589" y="33071"/>
                    <a:pt x="17633" y="33113"/>
                    <a:pt x="17679" y="33153"/>
                  </a:cubicBezTo>
                  <a:lnTo>
                    <a:pt x="17682" y="33153"/>
                  </a:lnTo>
                  <a:lnTo>
                    <a:pt x="17683" y="33156"/>
                  </a:lnTo>
                  <a:cubicBezTo>
                    <a:pt x="17871" y="33330"/>
                    <a:pt x="18055" y="33497"/>
                    <a:pt x="18237" y="33664"/>
                  </a:cubicBezTo>
                  <a:cubicBezTo>
                    <a:pt x="17749" y="33640"/>
                    <a:pt x="17262" y="33616"/>
                    <a:pt x="16775" y="33593"/>
                  </a:cubicBezTo>
                  <a:cubicBezTo>
                    <a:pt x="16603" y="33388"/>
                    <a:pt x="16429" y="33186"/>
                    <a:pt x="16256" y="32984"/>
                  </a:cubicBezTo>
                  <a:cubicBezTo>
                    <a:pt x="16481" y="32969"/>
                    <a:pt x="16707" y="32953"/>
                    <a:pt x="16924" y="32938"/>
                  </a:cubicBezTo>
                  <a:lnTo>
                    <a:pt x="16927" y="32939"/>
                  </a:lnTo>
                  <a:cubicBezTo>
                    <a:pt x="17017" y="32932"/>
                    <a:pt x="17104" y="32926"/>
                    <a:pt x="17190" y="32919"/>
                  </a:cubicBezTo>
                  <a:lnTo>
                    <a:pt x="17192" y="32919"/>
                  </a:lnTo>
                  <a:cubicBezTo>
                    <a:pt x="17266" y="32913"/>
                    <a:pt x="17338" y="32910"/>
                    <a:pt x="17410" y="32905"/>
                  </a:cubicBezTo>
                  <a:close/>
                  <a:moveTo>
                    <a:pt x="12969" y="33723"/>
                  </a:moveTo>
                  <a:cubicBezTo>
                    <a:pt x="12975" y="33737"/>
                    <a:pt x="12978" y="33750"/>
                    <a:pt x="12984" y="33765"/>
                  </a:cubicBezTo>
                  <a:lnTo>
                    <a:pt x="12990" y="33775"/>
                  </a:lnTo>
                  <a:cubicBezTo>
                    <a:pt x="12747" y="33763"/>
                    <a:pt x="12505" y="33750"/>
                    <a:pt x="12267" y="33737"/>
                  </a:cubicBezTo>
                  <a:cubicBezTo>
                    <a:pt x="12461" y="33735"/>
                    <a:pt x="12656" y="33730"/>
                    <a:pt x="12855" y="33725"/>
                  </a:cubicBezTo>
                  <a:cubicBezTo>
                    <a:pt x="12895" y="33725"/>
                    <a:pt x="12932" y="33723"/>
                    <a:pt x="12969" y="33723"/>
                  </a:cubicBezTo>
                  <a:close/>
                  <a:moveTo>
                    <a:pt x="13776" y="33710"/>
                  </a:moveTo>
                  <a:cubicBezTo>
                    <a:pt x="13808" y="33746"/>
                    <a:pt x="13841" y="33785"/>
                    <a:pt x="13871" y="33821"/>
                  </a:cubicBezTo>
                  <a:cubicBezTo>
                    <a:pt x="13695" y="33813"/>
                    <a:pt x="13520" y="33803"/>
                    <a:pt x="13344" y="33795"/>
                  </a:cubicBezTo>
                  <a:cubicBezTo>
                    <a:pt x="13331" y="33795"/>
                    <a:pt x="13321" y="33793"/>
                    <a:pt x="13308" y="33793"/>
                  </a:cubicBezTo>
                  <a:cubicBezTo>
                    <a:pt x="13308" y="33789"/>
                    <a:pt x="13306" y="33788"/>
                    <a:pt x="13306" y="33786"/>
                  </a:cubicBezTo>
                  <a:cubicBezTo>
                    <a:pt x="13301" y="33763"/>
                    <a:pt x="13298" y="33739"/>
                    <a:pt x="13296" y="33717"/>
                  </a:cubicBezTo>
                  <a:cubicBezTo>
                    <a:pt x="13455" y="33716"/>
                    <a:pt x="13616" y="33710"/>
                    <a:pt x="13776" y="33710"/>
                  </a:cubicBezTo>
                  <a:close/>
                  <a:moveTo>
                    <a:pt x="14911" y="33694"/>
                  </a:moveTo>
                  <a:cubicBezTo>
                    <a:pt x="14976" y="33757"/>
                    <a:pt x="15039" y="33818"/>
                    <a:pt x="15104" y="33879"/>
                  </a:cubicBezTo>
                  <a:cubicBezTo>
                    <a:pt x="14917" y="33871"/>
                    <a:pt x="14731" y="33861"/>
                    <a:pt x="14546" y="33852"/>
                  </a:cubicBezTo>
                  <a:cubicBezTo>
                    <a:pt x="14466" y="33849"/>
                    <a:pt x="14386" y="33845"/>
                    <a:pt x="14307" y="33842"/>
                  </a:cubicBezTo>
                  <a:lnTo>
                    <a:pt x="14302" y="33842"/>
                  </a:lnTo>
                  <a:cubicBezTo>
                    <a:pt x="14173" y="33835"/>
                    <a:pt x="14046" y="33829"/>
                    <a:pt x="13920" y="33822"/>
                  </a:cubicBezTo>
                  <a:cubicBezTo>
                    <a:pt x="13897" y="33785"/>
                    <a:pt x="13877" y="33745"/>
                    <a:pt x="13854" y="33707"/>
                  </a:cubicBezTo>
                  <a:cubicBezTo>
                    <a:pt x="14086" y="33703"/>
                    <a:pt x="14320" y="33702"/>
                    <a:pt x="14553" y="33699"/>
                  </a:cubicBezTo>
                  <a:cubicBezTo>
                    <a:pt x="14588" y="33699"/>
                    <a:pt x="14618" y="33699"/>
                    <a:pt x="14649" y="33696"/>
                  </a:cubicBezTo>
                  <a:cubicBezTo>
                    <a:pt x="14738" y="33696"/>
                    <a:pt x="14824" y="33694"/>
                    <a:pt x="14911" y="33694"/>
                  </a:cubicBezTo>
                  <a:close/>
                  <a:moveTo>
                    <a:pt x="15538" y="33687"/>
                  </a:moveTo>
                  <a:cubicBezTo>
                    <a:pt x="15589" y="33763"/>
                    <a:pt x="15640" y="33836"/>
                    <a:pt x="15687" y="33908"/>
                  </a:cubicBezTo>
                  <a:cubicBezTo>
                    <a:pt x="15536" y="33901"/>
                    <a:pt x="15389" y="33894"/>
                    <a:pt x="15238" y="33886"/>
                  </a:cubicBezTo>
                  <a:cubicBezTo>
                    <a:pt x="15191" y="33822"/>
                    <a:pt x="15144" y="33757"/>
                    <a:pt x="15099" y="33693"/>
                  </a:cubicBezTo>
                  <a:cubicBezTo>
                    <a:pt x="15247" y="33692"/>
                    <a:pt x="15393" y="33687"/>
                    <a:pt x="15538" y="33687"/>
                  </a:cubicBezTo>
                  <a:close/>
                  <a:moveTo>
                    <a:pt x="16461" y="33684"/>
                  </a:moveTo>
                  <a:cubicBezTo>
                    <a:pt x="16554" y="33779"/>
                    <a:pt x="16647" y="33868"/>
                    <a:pt x="16745" y="33960"/>
                  </a:cubicBezTo>
                  <a:cubicBezTo>
                    <a:pt x="16474" y="33945"/>
                    <a:pt x="16203" y="33932"/>
                    <a:pt x="15933" y="33921"/>
                  </a:cubicBezTo>
                  <a:cubicBezTo>
                    <a:pt x="15899" y="33842"/>
                    <a:pt x="15865" y="33766"/>
                    <a:pt x="15833" y="33687"/>
                  </a:cubicBezTo>
                  <a:cubicBezTo>
                    <a:pt x="16042" y="33686"/>
                    <a:pt x="16253" y="33686"/>
                    <a:pt x="16461" y="33684"/>
                  </a:cubicBezTo>
                  <a:close/>
                  <a:moveTo>
                    <a:pt x="31463" y="33785"/>
                  </a:moveTo>
                  <a:cubicBezTo>
                    <a:pt x="31477" y="33818"/>
                    <a:pt x="31491" y="33849"/>
                    <a:pt x="31506" y="33882"/>
                  </a:cubicBezTo>
                  <a:cubicBezTo>
                    <a:pt x="31488" y="33931"/>
                    <a:pt x="31474" y="33980"/>
                    <a:pt x="31458" y="34030"/>
                  </a:cubicBezTo>
                  <a:cubicBezTo>
                    <a:pt x="31447" y="34037"/>
                    <a:pt x="31437" y="34043"/>
                    <a:pt x="31427" y="34050"/>
                  </a:cubicBezTo>
                  <a:cubicBezTo>
                    <a:pt x="31438" y="33960"/>
                    <a:pt x="31448" y="33871"/>
                    <a:pt x="31463" y="33785"/>
                  </a:cubicBezTo>
                  <a:close/>
                  <a:moveTo>
                    <a:pt x="17185" y="33684"/>
                  </a:moveTo>
                  <a:cubicBezTo>
                    <a:pt x="17541" y="33684"/>
                    <a:pt x="17900" y="33684"/>
                    <a:pt x="18255" y="33687"/>
                  </a:cubicBezTo>
                  <a:cubicBezTo>
                    <a:pt x="18394" y="33815"/>
                    <a:pt x="18535" y="33938"/>
                    <a:pt x="18668" y="34064"/>
                  </a:cubicBezTo>
                  <a:cubicBezTo>
                    <a:pt x="18436" y="34047"/>
                    <a:pt x="18195" y="34036"/>
                    <a:pt x="17954" y="34023"/>
                  </a:cubicBezTo>
                  <a:cubicBezTo>
                    <a:pt x="17923" y="34021"/>
                    <a:pt x="17891" y="34018"/>
                    <a:pt x="17861" y="34017"/>
                  </a:cubicBezTo>
                  <a:cubicBezTo>
                    <a:pt x="17610" y="34003"/>
                    <a:pt x="17354" y="33990"/>
                    <a:pt x="17099" y="33978"/>
                  </a:cubicBezTo>
                  <a:cubicBezTo>
                    <a:pt x="17017" y="33879"/>
                    <a:pt x="16932" y="33782"/>
                    <a:pt x="16848" y="33684"/>
                  </a:cubicBezTo>
                  <a:close/>
                  <a:moveTo>
                    <a:pt x="9087" y="33782"/>
                  </a:moveTo>
                  <a:lnTo>
                    <a:pt x="9087" y="33782"/>
                  </a:lnTo>
                  <a:cubicBezTo>
                    <a:pt x="9094" y="33878"/>
                    <a:pt x="9101" y="33975"/>
                    <a:pt x="9111" y="34073"/>
                  </a:cubicBezTo>
                  <a:cubicBezTo>
                    <a:pt x="9107" y="34071"/>
                    <a:pt x="9104" y="34067"/>
                    <a:pt x="9101" y="34066"/>
                  </a:cubicBezTo>
                  <a:cubicBezTo>
                    <a:pt x="9097" y="33972"/>
                    <a:pt x="9091" y="33878"/>
                    <a:pt x="9087" y="33782"/>
                  </a:cubicBezTo>
                  <a:close/>
                  <a:moveTo>
                    <a:pt x="29803" y="33478"/>
                  </a:moveTo>
                  <a:cubicBezTo>
                    <a:pt x="29874" y="33616"/>
                    <a:pt x="29945" y="33756"/>
                    <a:pt x="30016" y="33894"/>
                  </a:cubicBezTo>
                  <a:cubicBezTo>
                    <a:pt x="30024" y="33954"/>
                    <a:pt x="30031" y="34015"/>
                    <a:pt x="30036" y="34079"/>
                  </a:cubicBezTo>
                  <a:cubicBezTo>
                    <a:pt x="29996" y="34043"/>
                    <a:pt x="29958" y="34010"/>
                    <a:pt x="29915" y="33978"/>
                  </a:cubicBezTo>
                  <a:cubicBezTo>
                    <a:pt x="29879" y="33950"/>
                    <a:pt x="29839" y="33918"/>
                    <a:pt x="29803" y="33889"/>
                  </a:cubicBezTo>
                  <a:cubicBezTo>
                    <a:pt x="29801" y="33753"/>
                    <a:pt x="29803" y="33617"/>
                    <a:pt x="29803" y="33478"/>
                  </a:cubicBezTo>
                  <a:close/>
                  <a:moveTo>
                    <a:pt x="19039" y="32790"/>
                  </a:moveTo>
                  <a:cubicBezTo>
                    <a:pt x="19141" y="32855"/>
                    <a:pt x="19244" y="32918"/>
                    <a:pt x="19347" y="32982"/>
                  </a:cubicBezTo>
                  <a:cubicBezTo>
                    <a:pt x="19340" y="32999"/>
                    <a:pt x="19334" y="33015"/>
                    <a:pt x="19330" y="33032"/>
                  </a:cubicBezTo>
                  <a:cubicBezTo>
                    <a:pt x="19263" y="33221"/>
                    <a:pt x="19201" y="33412"/>
                    <a:pt x="19144" y="33606"/>
                  </a:cubicBezTo>
                  <a:cubicBezTo>
                    <a:pt x="19137" y="33624"/>
                    <a:pt x="19131" y="33644"/>
                    <a:pt x="19125" y="33666"/>
                  </a:cubicBezTo>
                  <a:cubicBezTo>
                    <a:pt x="19084" y="33802"/>
                    <a:pt x="19046" y="33942"/>
                    <a:pt x="19012" y="34080"/>
                  </a:cubicBezTo>
                  <a:cubicBezTo>
                    <a:pt x="18960" y="34076"/>
                    <a:pt x="18907" y="34073"/>
                    <a:pt x="18854" y="34071"/>
                  </a:cubicBezTo>
                  <a:cubicBezTo>
                    <a:pt x="18744" y="33944"/>
                    <a:pt x="18628" y="33816"/>
                    <a:pt x="18510" y="33686"/>
                  </a:cubicBezTo>
                  <a:lnTo>
                    <a:pt x="18510" y="33686"/>
                  </a:lnTo>
                  <a:cubicBezTo>
                    <a:pt x="18540" y="33687"/>
                    <a:pt x="18571" y="33687"/>
                    <a:pt x="18600" y="33687"/>
                  </a:cubicBezTo>
                  <a:cubicBezTo>
                    <a:pt x="18630" y="33687"/>
                    <a:pt x="18660" y="33687"/>
                    <a:pt x="18690" y="33687"/>
                  </a:cubicBezTo>
                  <a:cubicBezTo>
                    <a:pt x="18625" y="33684"/>
                    <a:pt x="18565" y="33680"/>
                    <a:pt x="18502" y="33679"/>
                  </a:cubicBezTo>
                  <a:cubicBezTo>
                    <a:pt x="18391" y="33553"/>
                    <a:pt x="18280" y="33428"/>
                    <a:pt x="18165" y="33300"/>
                  </a:cubicBezTo>
                  <a:lnTo>
                    <a:pt x="18164" y="33299"/>
                  </a:lnTo>
                  <a:cubicBezTo>
                    <a:pt x="18131" y="33264"/>
                    <a:pt x="18100" y="33233"/>
                    <a:pt x="18070" y="33197"/>
                  </a:cubicBezTo>
                  <a:cubicBezTo>
                    <a:pt x="17976" y="33091"/>
                    <a:pt x="17878" y="32986"/>
                    <a:pt x="17784" y="32879"/>
                  </a:cubicBezTo>
                  <a:cubicBezTo>
                    <a:pt x="18192" y="32850"/>
                    <a:pt x="18575" y="32824"/>
                    <a:pt x="18930" y="32797"/>
                  </a:cubicBezTo>
                  <a:lnTo>
                    <a:pt x="18932" y="32797"/>
                  </a:lnTo>
                  <a:cubicBezTo>
                    <a:pt x="18968" y="32796"/>
                    <a:pt x="19003" y="32793"/>
                    <a:pt x="19039" y="32790"/>
                  </a:cubicBezTo>
                  <a:close/>
                  <a:moveTo>
                    <a:pt x="31256" y="33328"/>
                  </a:moveTo>
                  <a:cubicBezTo>
                    <a:pt x="31291" y="33405"/>
                    <a:pt x="31323" y="33478"/>
                    <a:pt x="31358" y="33554"/>
                  </a:cubicBezTo>
                  <a:cubicBezTo>
                    <a:pt x="31341" y="33739"/>
                    <a:pt x="31322" y="33924"/>
                    <a:pt x="31306" y="34110"/>
                  </a:cubicBezTo>
                  <a:cubicBezTo>
                    <a:pt x="31273" y="34001"/>
                    <a:pt x="31240" y="33892"/>
                    <a:pt x="31205" y="33780"/>
                  </a:cubicBezTo>
                  <a:cubicBezTo>
                    <a:pt x="31226" y="33630"/>
                    <a:pt x="31240" y="33478"/>
                    <a:pt x="31256" y="33328"/>
                  </a:cubicBezTo>
                  <a:close/>
                  <a:moveTo>
                    <a:pt x="20269" y="32240"/>
                  </a:moveTo>
                  <a:cubicBezTo>
                    <a:pt x="20462" y="32296"/>
                    <a:pt x="20657" y="32351"/>
                    <a:pt x="20852" y="32403"/>
                  </a:cubicBezTo>
                  <a:cubicBezTo>
                    <a:pt x="20808" y="32513"/>
                    <a:pt x="20763" y="32625"/>
                    <a:pt x="20718" y="32738"/>
                  </a:cubicBezTo>
                  <a:cubicBezTo>
                    <a:pt x="20709" y="32763"/>
                    <a:pt x="20696" y="32793"/>
                    <a:pt x="20685" y="32822"/>
                  </a:cubicBezTo>
                  <a:cubicBezTo>
                    <a:pt x="20563" y="33128"/>
                    <a:pt x="20441" y="33431"/>
                    <a:pt x="20319" y="33737"/>
                  </a:cubicBezTo>
                  <a:cubicBezTo>
                    <a:pt x="20306" y="33768"/>
                    <a:pt x="20295" y="33799"/>
                    <a:pt x="20283" y="33829"/>
                  </a:cubicBezTo>
                  <a:lnTo>
                    <a:pt x="20154" y="34152"/>
                  </a:lnTo>
                  <a:cubicBezTo>
                    <a:pt x="20111" y="34147"/>
                    <a:pt x="20068" y="34144"/>
                    <a:pt x="20024" y="34144"/>
                  </a:cubicBezTo>
                  <a:cubicBezTo>
                    <a:pt x="19975" y="34139"/>
                    <a:pt x="19921" y="34137"/>
                    <a:pt x="19868" y="34133"/>
                  </a:cubicBezTo>
                  <a:cubicBezTo>
                    <a:pt x="19658" y="34119"/>
                    <a:pt x="19446" y="34107"/>
                    <a:pt x="19233" y="34094"/>
                  </a:cubicBezTo>
                  <a:cubicBezTo>
                    <a:pt x="19284" y="34001"/>
                    <a:pt x="19340" y="33902"/>
                    <a:pt x="19395" y="33806"/>
                  </a:cubicBezTo>
                  <a:cubicBezTo>
                    <a:pt x="19406" y="33785"/>
                    <a:pt x="19419" y="33760"/>
                    <a:pt x="19432" y="33739"/>
                  </a:cubicBezTo>
                  <a:cubicBezTo>
                    <a:pt x="19514" y="33591"/>
                    <a:pt x="19598" y="33441"/>
                    <a:pt x="19686" y="33285"/>
                  </a:cubicBezTo>
                  <a:cubicBezTo>
                    <a:pt x="19699" y="33263"/>
                    <a:pt x="19711" y="33237"/>
                    <a:pt x="19724" y="33216"/>
                  </a:cubicBezTo>
                  <a:cubicBezTo>
                    <a:pt x="19729" y="33209"/>
                    <a:pt x="19731" y="33201"/>
                    <a:pt x="19736" y="33194"/>
                  </a:cubicBezTo>
                  <a:cubicBezTo>
                    <a:pt x="19882" y="32933"/>
                    <a:pt x="20032" y="32664"/>
                    <a:pt x="20187" y="32387"/>
                  </a:cubicBezTo>
                  <a:cubicBezTo>
                    <a:pt x="20200" y="32363"/>
                    <a:pt x="20213" y="32339"/>
                    <a:pt x="20227" y="32316"/>
                  </a:cubicBezTo>
                  <a:cubicBezTo>
                    <a:pt x="20240" y="32291"/>
                    <a:pt x="20255" y="32266"/>
                    <a:pt x="20269" y="32240"/>
                  </a:cubicBezTo>
                  <a:close/>
                  <a:moveTo>
                    <a:pt x="20981" y="32436"/>
                  </a:moveTo>
                  <a:cubicBezTo>
                    <a:pt x="21064" y="32458"/>
                    <a:pt x="21146" y="32476"/>
                    <a:pt x="21231" y="32498"/>
                  </a:cubicBezTo>
                  <a:cubicBezTo>
                    <a:pt x="21155" y="32681"/>
                    <a:pt x="21083" y="32865"/>
                    <a:pt x="21010" y="33049"/>
                  </a:cubicBezTo>
                  <a:cubicBezTo>
                    <a:pt x="20997" y="33080"/>
                    <a:pt x="20986" y="33113"/>
                    <a:pt x="20973" y="33141"/>
                  </a:cubicBezTo>
                  <a:lnTo>
                    <a:pt x="20973" y="33143"/>
                  </a:lnTo>
                  <a:cubicBezTo>
                    <a:pt x="20845" y="33465"/>
                    <a:pt x="20716" y="33786"/>
                    <a:pt x="20591" y="34103"/>
                  </a:cubicBezTo>
                  <a:cubicBezTo>
                    <a:pt x="20581" y="34127"/>
                    <a:pt x="20570" y="34154"/>
                    <a:pt x="20560" y="34182"/>
                  </a:cubicBezTo>
                  <a:cubicBezTo>
                    <a:pt x="20553" y="34182"/>
                    <a:pt x="20550" y="34180"/>
                    <a:pt x="20543" y="34180"/>
                  </a:cubicBezTo>
                  <a:cubicBezTo>
                    <a:pt x="20424" y="34173"/>
                    <a:pt x="20306" y="34163"/>
                    <a:pt x="20184" y="34154"/>
                  </a:cubicBezTo>
                  <a:cubicBezTo>
                    <a:pt x="20229" y="34060"/>
                    <a:pt x="20272" y="33965"/>
                    <a:pt x="20316" y="33869"/>
                  </a:cubicBezTo>
                  <a:cubicBezTo>
                    <a:pt x="20329" y="33841"/>
                    <a:pt x="20343" y="33811"/>
                    <a:pt x="20356" y="33782"/>
                  </a:cubicBezTo>
                  <a:cubicBezTo>
                    <a:pt x="20493" y="33488"/>
                    <a:pt x="20627" y="33196"/>
                    <a:pt x="20765" y="32905"/>
                  </a:cubicBezTo>
                  <a:cubicBezTo>
                    <a:pt x="20775" y="32876"/>
                    <a:pt x="20789" y="32849"/>
                    <a:pt x="20802" y="32820"/>
                  </a:cubicBezTo>
                  <a:cubicBezTo>
                    <a:pt x="20864" y="32693"/>
                    <a:pt x="20922" y="32564"/>
                    <a:pt x="20981" y="32436"/>
                  </a:cubicBezTo>
                  <a:close/>
                  <a:moveTo>
                    <a:pt x="30658" y="33717"/>
                  </a:moveTo>
                  <a:lnTo>
                    <a:pt x="30658" y="33717"/>
                  </a:lnTo>
                  <a:cubicBezTo>
                    <a:pt x="30739" y="33881"/>
                    <a:pt x="30815" y="34044"/>
                    <a:pt x="30889" y="34208"/>
                  </a:cubicBezTo>
                  <a:cubicBezTo>
                    <a:pt x="30846" y="34196"/>
                    <a:pt x="30803" y="34183"/>
                    <a:pt x="30760" y="34172"/>
                  </a:cubicBezTo>
                  <a:cubicBezTo>
                    <a:pt x="30729" y="34097"/>
                    <a:pt x="30701" y="34024"/>
                    <a:pt x="30671" y="33950"/>
                  </a:cubicBezTo>
                  <a:cubicBezTo>
                    <a:pt x="30668" y="33872"/>
                    <a:pt x="30664" y="33796"/>
                    <a:pt x="30658" y="33717"/>
                  </a:cubicBezTo>
                  <a:close/>
                  <a:moveTo>
                    <a:pt x="4776" y="33607"/>
                  </a:moveTo>
                  <a:cubicBezTo>
                    <a:pt x="4800" y="33614"/>
                    <a:pt x="4824" y="33621"/>
                    <a:pt x="4849" y="33629"/>
                  </a:cubicBezTo>
                  <a:cubicBezTo>
                    <a:pt x="4797" y="33871"/>
                    <a:pt x="4743" y="34111"/>
                    <a:pt x="4691" y="34354"/>
                  </a:cubicBezTo>
                  <a:lnTo>
                    <a:pt x="4584" y="34301"/>
                  </a:lnTo>
                  <a:cubicBezTo>
                    <a:pt x="4651" y="34064"/>
                    <a:pt x="4715" y="33832"/>
                    <a:pt x="4776" y="33607"/>
                  </a:cubicBezTo>
                  <a:close/>
                  <a:moveTo>
                    <a:pt x="9709" y="34415"/>
                  </a:moveTo>
                  <a:lnTo>
                    <a:pt x="9709" y="34415"/>
                  </a:lnTo>
                  <a:cubicBezTo>
                    <a:pt x="9738" y="34453"/>
                    <a:pt x="9765" y="34494"/>
                    <a:pt x="9792" y="34531"/>
                  </a:cubicBezTo>
                  <a:cubicBezTo>
                    <a:pt x="9766" y="34513"/>
                    <a:pt x="9743" y="34497"/>
                    <a:pt x="9720" y="34481"/>
                  </a:cubicBezTo>
                  <a:cubicBezTo>
                    <a:pt x="9716" y="34460"/>
                    <a:pt x="9713" y="34437"/>
                    <a:pt x="9709" y="34415"/>
                  </a:cubicBezTo>
                  <a:close/>
                  <a:moveTo>
                    <a:pt x="6212" y="33249"/>
                  </a:moveTo>
                  <a:cubicBezTo>
                    <a:pt x="6228" y="33252"/>
                    <a:pt x="6246" y="33256"/>
                    <a:pt x="6262" y="33257"/>
                  </a:cubicBezTo>
                  <a:cubicBezTo>
                    <a:pt x="6957" y="33551"/>
                    <a:pt x="7642" y="33868"/>
                    <a:pt x="8316" y="34209"/>
                  </a:cubicBezTo>
                  <a:cubicBezTo>
                    <a:pt x="8323" y="34251"/>
                    <a:pt x="8330" y="34289"/>
                    <a:pt x="8337" y="34331"/>
                  </a:cubicBezTo>
                  <a:cubicBezTo>
                    <a:pt x="8342" y="34358"/>
                    <a:pt x="8346" y="34384"/>
                    <a:pt x="8353" y="34410"/>
                  </a:cubicBezTo>
                  <a:cubicBezTo>
                    <a:pt x="8375" y="34531"/>
                    <a:pt x="8396" y="34653"/>
                    <a:pt x="8419" y="34775"/>
                  </a:cubicBezTo>
                  <a:cubicBezTo>
                    <a:pt x="8211" y="34630"/>
                    <a:pt x="7998" y="34494"/>
                    <a:pt x="7785" y="34358"/>
                  </a:cubicBezTo>
                  <a:cubicBezTo>
                    <a:pt x="7785" y="34358"/>
                    <a:pt x="7783" y="34358"/>
                    <a:pt x="7783" y="34355"/>
                  </a:cubicBezTo>
                  <a:cubicBezTo>
                    <a:pt x="7767" y="34347"/>
                    <a:pt x="7751" y="34337"/>
                    <a:pt x="7735" y="34325"/>
                  </a:cubicBezTo>
                  <a:cubicBezTo>
                    <a:pt x="7694" y="34301"/>
                    <a:pt x="7654" y="34273"/>
                    <a:pt x="7613" y="34246"/>
                  </a:cubicBezTo>
                  <a:cubicBezTo>
                    <a:pt x="7225" y="33997"/>
                    <a:pt x="6831" y="33750"/>
                    <a:pt x="6441" y="33501"/>
                  </a:cubicBezTo>
                  <a:cubicBezTo>
                    <a:pt x="6364" y="33416"/>
                    <a:pt x="6289" y="33333"/>
                    <a:pt x="6212" y="33249"/>
                  </a:cubicBezTo>
                  <a:close/>
                  <a:moveTo>
                    <a:pt x="17124" y="34673"/>
                  </a:moveTo>
                  <a:lnTo>
                    <a:pt x="17124" y="34673"/>
                  </a:lnTo>
                  <a:cubicBezTo>
                    <a:pt x="17200" y="34676"/>
                    <a:pt x="17276" y="34678"/>
                    <a:pt x="17355" y="34680"/>
                  </a:cubicBezTo>
                  <a:cubicBezTo>
                    <a:pt x="17434" y="34682"/>
                    <a:pt x="17511" y="34682"/>
                    <a:pt x="17592" y="34683"/>
                  </a:cubicBezTo>
                  <a:cubicBezTo>
                    <a:pt x="17635" y="34718"/>
                    <a:pt x="17678" y="34748"/>
                    <a:pt x="17722" y="34782"/>
                  </a:cubicBezTo>
                  <a:cubicBezTo>
                    <a:pt x="17572" y="34754"/>
                    <a:pt x="17421" y="34725"/>
                    <a:pt x="17271" y="34699"/>
                  </a:cubicBezTo>
                  <a:lnTo>
                    <a:pt x="17269" y="34699"/>
                  </a:lnTo>
                  <a:cubicBezTo>
                    <a:pt x="17219" y="34691"/>
                    <a:pt x="17173" y="34680"/>
                    <a:pt x="17124" y="34673"/>
                  </a:cubicBezTo>
                  <a:close/>
                  <a:moveTo>
                    <a:pt x="1152" y="34655"/>
                  </a:moveTo>
                  <a:cubicBezTo>
                    <a:pt x="1174" y="34680"/>
                    <a:pt x="1194" y="34706"/>
                    <a:pt x="1215" y="34732"/>
                  </a:cubicBezTo>
                  <a:lnTo>
                    <a:pt x="1200" y="34969"/>
                  </a:lnTo>
                  <a:cubicBezTo>
                    <a:pt x="1180" y="34904"/>
                    <a:pt x="1161" y="34841"/>
                    <a:pt x="1140" y="34778"/>
                  </a:cubicBezTo>
                  <a:cubicBezTo>
                    <a:pt x="1145" y="34736"/>
                    <a:pt x="1150" y="34696"/>
                    <a:pt x="1152" y="34655"/>
                  </a:cubicBezTo>
                  <a:close/>
                  <a:moveTo>
                    <a:pt x="24368" y="32145"/>
                  </a:moveTo>
                  <a:lnTo>
                    <a:pt x="24385" y="32162"/>
                  </a:lnTo>
                  <a:cubicBezTo>
                    <a:pt x="24735" y="32681"/>
                    <a:pt x="25116" y="33177"/>
                    <a:pt x="25523" y="33660"/>
                  </a:cubicBezTo>
                  <a:cubicBezTo>
                    <a:pt x="25588" y="33736"/>
                    <a:pt x="25648" y="33811"/>
                    <a:pt x="25715" y="33882"/>
                  </a:cubicBezTo>
                  <a:cubicBezTo>
                    <a:pt x="26048" y="34266"/>
                    <a:pt x="26396" y="34639"/>
                    <a:pt x="26751" y="35004"/>
                  </a:cubicBezTo>
                  <a:cubicBezTo>
                    <a:pt x="26620" y="34953"/>
                    <a:pt x="26486" y="34903"/>
                    <a:pt x="26354" y="34852"/>
                  </a:cubicBezTo>
                  <a:cubicBezTo>
                    <a:pt x="26124" y="34630"/>
                    <a:pt x="25892" y="34411"/>
                    <a:pt x="25667" y="34202"/>
                  </a:cubicBezTo>
                  <a:cubicBezTo>
                    <a:pt x="25540" y="34003"/>
                    <a:pt x="25416" y="33803"/>
                    <a:pt x="25288" y="33606"/>
                  </a:cubicBezTo>
                  <a:cubicBezTo>
                    <a:pt x="25251" y="33543"/>
                    <a:pt x="25211" y="33482"/>
                    <a:pt x="25172" y="33421"/>
                  </a:cubicBezTo>
                  <a:cubicBezTo>
                    <a:pt x="24905" y="32996"/>
                    <a:pt x="24636" y="32569"/>
                    <a:pt x="24368" y="32145"/>
                  </a:cubicBezTo>
                  <a:close/>
                  <a:moveTo>
                    <a:pt x="24857" y="34824"/>
                  </a:moveTo>
                  <a:cubicBezTo>
                    <a:pt x="24920" y="34893"/>
                    <a:pt x="24979" y="34961"/>
                    <a:pt x="25040" y="35032"/>
                  </a:cubicBezTo>
                  <a:cubicBezTo>
                    <a:pt x="25023" y="35020"/>
                    <a:pt x="25004" y="35010"/>
                    <a:pt x="24986" y="34999"/>
                  </a:cubicBezTo>
                  <a:cubicBezTo>
                    <a:pt x="24944" y="34938"/>
                    <a:pt x="24901" y="34881"/>
                    <a:pt x="24857" y="34824"/>
                  </a:cubicBezTo>
                  <a:close/>
                  <a:moveTo>
                    <a:pt x="29814" y="34415"/>
                  </a:moveTo>
                  <a:cubicBezTo>
                    <a:pt x="29907" y="34467"/>
                    <a:pt x="29996" y="34519"/>
                    <a:pt x="30091" y="34566"/>
                  </a:cubicBezTo>
                  <a:cubicBezTo>
                    <a:pt x="30102" y="34673"/>
                    <a:pt x="30115" y="34777"/>
                    <a:pt x="30125" y="34881"/>
                  </a:cubicBezTo>
                  <a:cubicBezTo>
                    <a:pt x="30032" y="34946"/>
                    <a:pt x="29942" y="35014"/>
                    <a:pt x="29852" y="35082"/>
                  </a:cubicBezTo>
                  <a:cubicBezTo>
                    <a:pt x="29833" y="34877"/>
                    <a:pt x="29821" y="34653"/>
                    <a:pt x="29814" y="34415"/>
                  </a:cubicBezTo>
                  <a:close/>
                  <a:moveTo>
                    <a:pt x="19241" y="34580"/>
                  </a:moveTo>
                  <a:cubicBezTo>
                    <a:pt x="19463" y="34784"/>
                    <a:pt x="19671" y="34979"/>
                    <a:pt x="19865" y="35168"/>
                  </a:cubicBezTo>
                  <a:cubicBezTo>
                    <a:pt x="19168" y="35055"/>
                    <a:pt x="18472" y="34920"/>
                    <a:pt x="17775" y="34791"/>
                  </a:cubicBezTo>
                  <a:cubicBezTo>
                    <a:pt x="17748" y="34755"/>
                    <a:pt x="17718" y="34721"/>
                    <a:pt x="17686" y="34683"/>
                  </a:cubicBezTo>
                  <a:lnTo>
                    <a:pt x="17686" y="34683"/>
                  </a:lnTo>
                  <a:cubicBezTo>
                    <a:pt x="17702" y="34683"/>
                    <a:pt x="17717" y="34683"/>
                    <a:pt x="17733" y="34683"/>
                  </a:cubicBezTo>
                  <a:cubicBezTo>
                    <a:pt x="18126" y="34683"/>
                    <a:pt x="18514" y="34666"/>
                    <a:pt x="18897" y="34625"/>
                  </a:cubicBezTo>
                  <a:lnTo>
                    <a:pt x="18897" y="34625"/>
                  </a:lnTo>
                  <a:cubicBezTo>
                    <a:pt x="18890" y="34656"/>
                    <a:pt x="18886" y="34689"/>
                    <a:pt x="18879" y="34721"/>
                  </a:cubicBezTo>
                  <a:cubicBezTo>
                    <a:pt x="18896" y="34689"/>
                    <a:pt x="18916" y="34653"/>
                    <a:pt x="18933" y="34620"/>
                  </a:cubicBezTo>
                  <a:cubicBezTo>
                    <a:pt x="19038" y="34610"/>
                    <a:pt x="19140" y="34596"/>
                    <a:pt x="19241" y="34580"/>
                  </a:cubicBezTo>
                  <a:close/>
                  <a:moveTo>
                    <a:pt x="20530" y="34253"/>
                  </a:moveTo>
                  <a:lnTo>
                    <a:pt x="20530" y="34253"/>
                  </a:lnTo>
                  <a:cubicBezTo>
                    <a:pt x="20442" y="34476"/>
                    <a:pt x="20356" y="34696"/>
                    <a:pt x="20270" y="34914"/>
                  </a:cubicBezTo>
                  <a:cubicBezTo>
                    <a:pt x="20268" y="34921"/>
                    <a:pt x="20265" y="34926"/>
                    <a:pt x="20265" y="34931"/>
                  </a:cubicBezTo>
                  <a:cubicBezTo>
                    <a:pt x="20262" y="34938"/>
                    <a:pt x="20257" y="34946"/>
                    <a:pt x="20257" y="34951"/>
                  </a:cubicBezTo>
                  <a:cubicBezTo>
                    <a:pt x="20257" y="34954"/>
                    <a:pt x="20256" y="34956"/>
                    <a:pt x="20256" y="34957"/>
                  </a:cubicBezTo>
                  <a:cubicBezTo>
                    <a:pt x="20250" y="34969"/>
                    <a:pt x="20247" y="34979"/>
                    <a:pt x="20243" y="34990"/>
                  </a:cubicBezTo>
                  <a:cubicBezTo>
                    <a:pt x="20237" y="34999"/>
                    <a:pt x="20235" y="35010"/>
                    <a:pt x="20230" y="35020"/>
                  </a:cubicBezTo>
                  <a:cubicBezTo>
                    <a:pt x="20206" y="35085"/>
                    <a:pt x="20180" y="35151"/>
                    <a:pt x="20154" y="35215"/>
                  </a:cubicBezTo>
                  <a:lnTo>
                    <a:pt x="20088" y="35205"/>
                  </a:lnTo>
                  <a:cubicBezTo>
                    <a:pt x="20051" y="35198"/>
                    <a:pt x="20011" y="35192"/>
                    <a:pt x="19969" y="35184"/>
                  </a:cubicBezTo>
                  <a:cubicBezTo>
                    <a:pt x="19941" y="35178"/>
                    <a:pt x="19911" y="35175"/>
                    <a:pt x="19882" y="35169"/>
                  </a:cubicBezTo>
                  <a:cubicBezTo>
                    <a:pt x="19690" y="34976"/>
                    <a:pt x="19502" y="34775"/>
                    <a:pt x="19313" y="34569"/>
                  </a:cubicBezTo>
                  <a:cubicBezTo>
                    <a:pt x="19562" y="34530"/>
                    <a:pt x="19807" y="34476"/>
                    <a:pt x="20050" y="34410"/>
                  </a:cubicBezTo>
                  <a:lnTo>
                    <a:pt x="20050" y="34410"/>
                  </a:lnTo>
                  <a:cubicBezTo>
                    <a:pt x="20015" y="34496"/>
                    <a:pt x="19982" y="34582"/>
                    <a:pt x="19946" y="34669"/>
                  </a:cubicBezTo>
                  <a:cubicBezTo>
                    <a:pt x="19987" y="34580"/>
                    <a:pt x="20027" y="34491"/>
                    <a:pt x="20068" y="34404"/>
                  </a:cubicBezTo>
                  <a:cubicBezTo>
                    <a:pt x="20075" y="34401"/>
                    <a:pt x="20085" y="34398"/>
                    <a:pt x="20093" y="34397"/>
                  </a:cubicBezTo>
                  <a:cubicBezTo>
                    <a:pt x="20128" y="34388"/>
                    <a:pt x="20163" y="34375"/>
                    <a:pt x="20199" y="34364"/>
                  </a:cubicBezTo>
                  <a:cubicBezTo>
                    <a:pt x="20309" y="34331"/>
                    <a:pt x="20421" y="34295"/>
                    <a:pt x="20530" y="34253"/>
                  </a:cubicBezTo>
                  <a:close/>
                  <a:moveTo>
                    <a:pt x="21524" y="33719"/>
                  </a:moveTo>
                  <a:cubicBezTo>
                    <a:pt x="21517" y="33755"/>
                    <a:pt x="21506" y="33788"/>
                    <a:pt x="21499" y="33823"/>
                  </a:cubicBezTo>
                  <a:lnTo>
                    <a:pt x="21467" y="33958"/>
                  </a:lnTo>
                  <a:cubicBezTo>
                    <a:pt x="21354" y="34420"/>
                    <a:pt x="21246" y="34880"/>
                    <a:pt x="21136" y="35343"/>
                  </a:cubicBezTo>
                  <a:cubicBezTo>
                    <a:pt x="21087" y="35337"/>
                    <a:pt x="21043" y="35333"/>
                    <a:pt x="20997" y="35325"/>
                  </a:cubicBezTo>
                  <a:cubicBezTo>
                    <a:pt x="20974" y="35323"/>
                    <a:pt x="20948" y="35320"/>
                    <a:pt x="20925" y="35318"/>
                  </a:cubicBezTo>
                  <a:cubicBezTo>
                    <a:pt x="20861" y="35310"/>
                    <a:pt x="20793" y="35301"/>
                    <a:pt x="20729" y="35294"/>
                  </a:cubicBezTo>
                  <a:cubicBezTo>
                    <a:pt x="20781" y="35211"/>
                    <a:pt x="20835" y="35123"/>
                    <a:pt x="20882" y="35036"/>
                  </a:cubicBezTo>
                  <a:cubicBezTo>
                    <a:pt x="20902" y="35004"/>
                    <a:pt x="20918" y="34971"/>
                    <a:pt x="20937" y="34941"/>
                  </a:cubicBezTo>
                  <a:cubicBezTo>
                    <a:pt x="21125" y="34607"/>
                    <a:pt x="21289" y="34262"/>
                    <a:pt x="21444" y="33908"/>
                  </a:cubicBezTo>
                  <a:lnTo>
                    <a:pt x="21444" y="33905"/>
                  </a:lnTo>
                  <a:cubicBezTo>
                    <a:pt x="21460" y="33869"/>
                    <a:pt x="21474" y="33836"/>
                    <a:pt x="21489" y="33800"/>
                  </a:cubicBezTo>
                  <a:cubicBezTo>
                    <a:pt x="21502" y="33773"/>
                    <a:pt x="21512" y="33746"/>
                    <a:pt x="21524" y="33719"/>
                  </a:cubicBezTo>
                  <a:close/>
                  <a:moveTo>
                    <a:pt x="7930" y="35142"/>
                  </a:moveTo>
                  <a:lnTo>
                    <a:pt x="7930" y="35142"/>
                  </a:lnTo>
                  <a:cubicBezTo>
                    <a:pt x="8072" y="35248"/>
                    <a:pt x="8210" y="35351"/>
                    <a:pt x="8352" y="35457"/>
                  </a:cubicBezTo>
                  <a:cubicBezTo>
                    <a:pt x="8287" y="35436"/>
                    <a:pt x="8220" y="35413"/>
                    <a:pt x="8154" y="35393"/>
                  </a:cubicBezTo>
                  <a:cubicBezTo>
                    <a:pt x="8081" y="35311"/>
                    <a:pt x="8005" y="35225"/>
                    <a:pt x="7930" y="35142"/>
                  </a:cubicBezTo>
                  <a:close/>
                  <a:moveTo>
                    <a:pt x="9127" y="34626"/>
                  </a:moveTo>
                  <a:cubicBezTo>
                    <a:pt x="9143" y="34633"/>
                    <a:pt x="9158" y="34645"/>
                    <a:pt x="9173" y="34652"/>
                  </a:cubicBezTo>
                  <a:cubicBezTo>
                    <a:pt x="9212" y="34931"/>
                    <a:pt x="9257" y="35211"/>
                    <a:pt x="9315" y="35487"/>
                  </a:cubicBezTo>
                  <a:cubicBezTo>
                    <a:pt x="9316" y="35502"/>
                    <a:pt x="9320" y="35516"/>
                    <a:pt x="9322" y="35530"/>
                  </a:cubicBezTo>
                  <a:cubicBezTo>
                    <a:pt x="9309" y="35516"/>
                    <a:pt x="9295" y="35505"/>
                    <a:pt x="9280" y="35492"/>
                  </a:cubicBezTo>
                  <a:cubicBezTo>
                    <a:pt x="9249" y="35459"/>
                    <a:pt x="9216" y="35429"/>
                    <a:pt x="9184" y="35397"/>
                  </a:cubicBezTo>
                  <a:cubicBezTo>
                    <a:pt x="9164" y="35139"/>
                    <a:pt x="9143" y="34883"/>
                    <a:pt x="9127" y="34626"/>
                  </a:cubicBezTo>
                  <a:close/>
                  <a:moveTo>
                    <a:pt x="30746" y="35277"/>
                  </a:moveTo>
                  <a:lnTo>
                    <a:pt x="30746" y="35277"/>
                  </a:lnTo>
                  <a:cubicBezTo>
                    <a:pt x="30763" y="35308"/>
                    <a:pt x="30782" y="35340"/>
                    <a:pt x="30796" y="35370"/>
                  </a:cubicBezTo>
                  <a:lnTo>
                    <a:pt x="30765" y="35628"/>
                  </a:lnTo>
                  <a:cubicBezTo>
                    <a:pt x="30757" y="35509"/>
                    <a:pt x="30753" y="35393"/>
                    <a:pt x="30746" y="35277"/>
                  </a:cubicBezTo>
                  <a:close/>
                  <a:moveTo>
                    <a:pt x="1790" y="34635"/>
                  </a:moveTo>
                  <a:cubicBezTo>
                    <a:pt x="2293" y="34870"/>
                    <a:pt x="2828" y="35047"/>
                    <a:pt x="3380" y="35155"/>
                  </a:cubicBezTo>
                  <a:cubicBezTo>
                    <a:pt x="3418" y="35163"/>
                    <a:pt x="3459" y="35171"/>
                    <a:pt x="3497" y="35178"/>
                  </a:cubicBezTo>
                  <a:cubicBezTo>
                    <a:pt x="3496" y="35184"/>
                    <a:pt x="3494" y="35186"/>
                    <a:pt x="3494" y="35192"/>
                  </a:cubicBezTo>
                  <a:cubicBezTo>
                    <a:pt x="3447" y="35354"/>
                    <a:pt x="3401" y="35515"/>
                    <a:pt x="3358" y="35677"/>
                  </a:cubicBezTo>
                  <a:cubicBezTo>
                    <a:pt x="2802" y="35304"/>
                    <a:pt x="2240" y="34926"/>
                    <a:pt x="1790" y="34635"/>
                  </a:cubicBezTo>
                  <a:close/>
                  <a:moveTo>
                    <a:pt x="8271" y="35525"/>
                  </a:moveTo>
                  <a:cubicBezTo>
                    <a:pt x="8333" y="35529"/>
                    <a:pt x="8393" y="35533"/>
                    <a:pt x="8453" y="35536"/>
                  </a:cubicBezTo>
                  <a:cubicBezTo>
                    <a:pt x="8456" y="35539"/>
                    <a:pt x="8461" y="35542"/>
                    <a:pt x="8462" y="35545"/>
                  </a:cubicBezTo>
                  <a:lnTo>
                    <a:pt x="8463" y="35545"/>
                  </a:lnTo>
                  <a:cubicBezTo>
                    <a:pt x="8489" y="35563"/>
                    <a:pt x="8514" y="35581"/>
                    <a:pt x="8539" y="35601"/>
                  </a:cubicBezTo>
                  <a:lnTo>
                    <a:pt x="8541" y="35601"/>
                  </a:lnTo>
                  <a:cubicBezTo>
                    <a:pt x="8561" y="35615"/>
                    <a:pt x="8578" y="35629"/>
                    <a:pt x="8598" y="35644"/>
                  </a:cubicBezTo>
                  <a:lnTo>
                    <a:pt x="8668" y="35966"/>
                  </a:lnTo>
                  <a:lnTo>
                    <a:pt x="8344" y="35602"/>
                  </a:lnTo>
                  <a:lnTo>
                    <a:pt x="8342" y="35602"/>
                  </a:lnTo>
                  <a:cubicBezTo>
                    <a:pt x="8327" y="35585"/>
                    <a:pt x="8311" y="35569"/>
                    <a:pt x="8294" y="35549"/>
                  </a:cubicBezTo>
                  <a:cubicBezTo>
                    <a:pt x="8287" y="35542"/>
                    <a:pt x="8280" y="35533"/>
                    <a:pt x="8271" y="35525"/>
                  </a:cubicBezTo>
                  <a:close/>
                  <a:moveTo>
                    <a:pt x="1820" y="34791"/>
                  </a:moveTo>
                  <a:cubicBezTo>
                    <a:pt x="2310" y="35158"/>
                    <a:pt x="2802" y="35520"/>
                    <a:pt x="3301" y="35880"/>
                  </a:cubicBezTo>
                  <a:cubicBezTo>
                    <a:pt x="3282" y="35939"/>
                    <a:pt x="3266" y="35999"/>
                    <a:pt x="3251" y="36058"/>
                  </a:cubicBezTo>
                  <a:cubicBezTo>
                    <a:pt x="3246" y="36065"/>
                    <a:pt x="3245" y="36072"/>
                    <a:pt x="3244" y="36079"/>
                  </a:cubicBezTo>
                  <a:cubicBezTo>
                    <a:pt x="3172" y="36058"/>
                    <a:pt x="3099" y="36038"/>
                    <a:pt x="3027" y="36018"/>
                  </a:cubicBezTo>
                  <a:cubicBezTo>
                    <a:pt x="3023" y="36018"/>
                    <a:pt x="3021" y="36016"/>
                    <a:pt x="3020" y="36016"/>
                  </a:cubicBezTo>
                  <a:cubicBezTo>
                    <a:pt x="2931" y="35989"/>
                    <a:pt x="2844" y="35966"/>
                    <a:pt x="2756" y="35942"/>
                  </a:cubicBezTo>
                  <a:cubicBezTo>
                    <a:pt x="2743" y="35925"/>
                    <a:pt x="2730" y="35910"/>
                    <a:pt x="2719" y="35894"/>
                  </a:cubicBezTo>
                  <a:cubicBezTo>
                    <a:pt x="2699" y="35872"/>
                    <a:pt x="2680" y="35849"/>
                    <a:pt x="2663" y="35824"/>
                  </a:cubicBezTo>
                  <a:cubicBezTo>
                    <a:pt x="2382" y="35479"/>
                    <a:pt x="2101" y="35135"/>
                    <a:pt x="1820" y="34791"/>
                  </a:cubicBezTo>
                  <a:close/>
                  <a:moveTo>
                    <a:pt x="16752" y="35470"/>
                  </a:moveTo>
                  <a:cubicBezTo>
                    <a:pt x="17778" y="35533"/>
                    <a:pt x="18807" y="35614"/>
                    <a:pt x="19828" y="35614"/>
                  </a:cubicBezTo>
                  <a:cubicBezTo>
                    <a:pt x="19885" y="35614"/>
                    <a:pt x="19942" y="35614"/>
                    <a:pt x="19999" y="35614"/>
                  </a:cubicBezTo>
                  <a:lnTo>
                    <a:pt x="19999" y="35614"/>
                  </a:lnTo>
                  <a:cubicBezTo>
                    <a:pt x="19913" y="35836"/>
                    <a:pt x="19832" y="36052"/>
                    <a:pt x="19749" y="36267"/>
                  </a:cubicBezTo>
                  <a:cubicBezTo>
                    <a:pt x="19592" y="36257"/>
                    <a:pt x="19438" y="36246"/>
                    <a:pt x="19283" y="36231"/>
                  </a:cubicBezTo>
                  <a:cubicBezTo>
                    <a:pt x="18453" y="35946"/>
                    <a:pt x="17606" y="35695"/>
                    <a:pt x="16752" y="35470"/>
                  </a:cubicBezTo>
                  <a:close/>
                  <a:moveTo>
                    <a:pt x="4253" y="35420"/>
                  </a:moveTo>
                  <a:cubicBezTo>
                    <a:pt x="4283" y="35437"/>
                    <a:pt x="4314" y="35454"/>
                    <a:pt x="4346" y="35470"/>
                  </a:cubicBezTo>
                  <a:cubicBezTo>
                    <a:pt x="4374" y="35487"/>
                    <a:pt x="4406" y="35505"/>
                    <a:pt x="4439" y="35522"/>
                  </a:cubicBezTo>
                  <a:cubicBezTo>
                    <a:pt x="4383" y="35775"/>
                    <a:pt x="4327" y="36031"/>
                    <a:pt x="4271" y="36287"/>
                  </a:cubicBezTo>
                  <a:cubicBezTo>
                    <a:pt x="4192" y="36234"/>
                    <a:pt x="4111" y="36180"/>
                    <a:pt x="4028" y="36124"/>
                  </a:cubicBezTo>
                  <a:cubicBezTo>
                    <a:pt x="4102" y="35894"/>
                    <a:pt x="4174" y="35665"/>
                    <a:pt x="4245" y="35440"/>
                  </a:cubicBezTo>
                  <a:cubicBezTo>
                    <a:pt x="4247" y="35433"/>
                    <a:pt x="4250" y="35427"/>
                    <a:pt x="4253" y="35420"/>
                  </a:cubicBezTo>
                  <a:close/>
                  <a:moveTo>
                    <a:pt x="26582" y="35651"/>
                  </a:moveTo>
                  <a:lnTo>
                    <a:pt x="26582" y="35651"/>
                  </a:lnTo>
                  <a:cubicBezTo>
                    <a:pt x="26797" y="35874"/>
                    <a:pt x="27014" y="36099"/>
                    <a:pt x="27229" y="36324"/>
                  </a:cubicBezTo>
                  <a:cubicBezTo>
                    <a:pt x="27110" y="36253"/>
                    <a:pt x="26992" y="36181"/>
                    <a:pt x="26873" y="36111"/>
                  </a:cubicBezTo>
                  <a:cubicBezTo>
                    <a:pt x="26780" y="35966"/>
                    <a:pt x="26690" y="35821"/>
                    <a:pt x="26598" y="35677"/>
                  </a:cubicBezTo>
                  <a:cubicBezTo>
                    <a:pt x="26591" y="35668"/>
                    <a:pt x="26587" y="35658"/>
                    <a:pt x="26582" y="35651"/>
                  </a:cubicBezTo>
                  <a:close/>
                  <a:moveTo>
                    <a:pt x="21076" y="35568"/>
                  </a:moveTo>
                  <a:lnTo>
                    <a:pt x="21076" y="35568"/>
                  </a:lnTo>
                  <a:cubicBezTo>
                    <a:pt x="21014" y="35824"/>
                    <a:pt x="20948" y="36079"/>
                    <a:pt x="20881" y="36333"/>
                  </a:cubicBezTo>
                  <a:cubicBezTo>
                    <a:pt x="20772" y="36327"/>
                    <a:pt x="20660" y="36324"/>
                    <a:pt x="20551" y="36319"/>
                  </a:cubicBezTo>
                  <a:lnTo>
                    <a:pt x="20550" y="36319"/>
                  </a:lnTo>
                  <a:cubicBezTo>
                    <a:pt x="20487" y="36316"/>
                    <a:pt x="20427" y="36312"/>
                    <a:pt x="20362" y="36310"/>
                  </a:cubicBezTo>
                  <a:lnTo>
                    <a:pt x="20358" y="36310"/>
                  </a:lnTo>
                  <a:cubicBezTo>
                    <a:pt x="20226" y="36303"/>
                    <a:pt x="20096" y="36296"/>
                    <a:pt x="19964" y="36287"/>
                  </a:cubicBezTo>
                  <a:cubicBezTo>
                    <a:pt x="20167" y="36072"/>
                    <a:pt x="20352" y="35844"/>
                    <a:pt x="20521" y="35605"/>
                  </a:cubicBezTo>
                  <a:cubicBezTo>
                    <a:pt x="20657" y="35596"/>
                    <a:pt x="20792" y="35592"/>
                    <a:pt x="20928" y="35581"/>
                  </a:cubicBezTo>
                  <a:cubicBezTo>
                    <a:pt x="20950" y="35579"/>
                    <a:pt x="20974" y="35578"/>
                    <a:pt x="20996" y="35575"/>
                  </a:cubicBezTo>
                  <a:cubicBezTo>
                    <a:pt x="21023" y="35573"/>
                    <a:pt x="21050" y="35571"/>
                    <a:pt x="21076" y="35568"/>
                  </a:cubicBezTo>
                  <a:close/>
                  <a:moveTo>
                    <a:pt x="24501" y="34990"/>
                  </a:moveTo>
                  <a:lnTo>
                    <a:pt x="24501" y="34990"/>
                  </a:lnTo>
                  <a:cubicBezTo>
                    <a:pt x="24688" y="35462"/>
                    <a:pt x="24938" y="35915"/>
                    <a:pt x="25238" y="36347"/>
                  </a:cubicBezTo>
                  <a:cubicBezTo>
                    <a:pt x="25077" y="36251"/>
                    <a:pt x="24917" y="36157"/>
                    <a:pt x="24756" y="36064"/>
                  </a:cubicBezTo>
                  <a:cubicBezTo>
                    <a:pt x="24646" y="35727"/>
                    <a:pt x="24564" y="35364"/>
                    <a:pt x="24501" y="34990"/>
                  </a:cubicBezTo>
                  <a:close/>
                  <a:moveTo>
                    <a:pt x="22436" y="33725"/>
                  </a:moveTo>
                  <a:lnTo>
                    <a:pt x="22436" y="33725"/>
                  </a:lnTo>
                  <a:cubicBezTo>
                    <a:pt x="22333" y="34397"/>
                    <a:pt x="22247" y="35067"/>
                    <a:pt x="22185" y="35738"/>
                  </a:cubicBezTo>
                  <a:lnTo>
                    <a:pt x="22185" y="35741"/>
                  </a:lnTo>
                  <a:cubicBezTo>
                    <a:pt x="22178" y="35793"/>
                    <a:pt x="22175" y="35846"/>
                    <a:pt x="22171" y="35899"/>
                  </a:cubicBezTo>
                  <a:cubicBezTo>
                    <a:pt x="22161" y="36013"/>
                    <a:pt x="22149" y="36129"/>
                    <a:pt x="22142" y="36244"/>
                  </a:cubicBezTo>
                  <a:cubicBezTo>
                    <a:pt x="22129" y="36280"/>
                    <a:pt x="22115" y="36317"/>
                    <a:pt x="22101" y="36353"/>
                  </a:cubicBezTo>
                  <a:cubicBezTo>
                    <a:pt x="22018" y="36355"/>
                    <a:pt x="21935" y="36355"/>
                    <a:pt x="21851" y="36355"/>
                  </a:cubicBezTo>
                  <a:cubicBezTo>
                    <a:pt x="21696" y="36355"/>
                    <a:pt x="21540" y="36353"/>
                    <a:pt x="21384" y="36350"/>
                  </a:cubicBezTo>
                  <a:cubicBezTo>
                    <a:pt x="21513" y="36068"/>
                    <a:pt x="21635" y="35781"/>
                    <a:pt x="21752" y="35493"/>
                  </a:cubicBezTo>
                  <a:cubicBezTo>
                    <a:pt x="21828" y="35483"/>
                    <a:pt x="21904" y="35472"/>
                    <a:pt x="21983" y="35457"/>
                  </a:cubicBezTo>
                  <a:lnTo>
                    <a:pt x="21985" y="35457"/>
                  </a:lnTo>
                  <a:lnTo>
                    <a:pt x="22055" y="35447"/>
                  </a:lnTo>
                  <a:cubicBezTo>
                    <a:pt x="22092" y="35440"/>
                    <a:pt x="22131" y="35433"/>
                    <a:pt x="22169" y="35426"/>
                  </a:cubicBezTo>
                  <a:cubicBezTo>
                    <a:pt x="22126" y="35423"/>
                    <a:pt x="22085" y="35421"/>
                    <a:pt x="22043" y="35419"/>
                  </a:cubicBezTo>
                  <a:lnTo>
                    <a:pt x="22043" y="35419"/>
                  </a:lnTo>
                  <a:cubicBezTo>
                    <a:pt x="22043" y="35419"/>
                    <a:pt x="22043" y="35419"/>
                    <a:pt x="22043" y="35419"/>
                  </a:cubicBezTo>
                  <a:lnTo>
                    <a:pt x="22043" y="35419"/>
                  </a:lnTo>
                  <a:cubicBezTo>
                    <a:pt x="22043" y="35419"/>
                    <a:pt x="22043" y="35419"/>
                    <a:pt x="22043" y="35419"/>
                  </a:cubicBezTo>
                  <a:cubicBezTo>
                    <a:pt x="22019" y="35419"/>
                    <a:pt x="21993" y="35416"/>
                    <a:pt x="21967" y="35413"/>
                  </a:cubicBezTo>
                  <a:cubicBezTo>
                    <a:pt x="21906" y="35409"/>
                    <a:pt x="21847" y="35406"/>
                    <a:pt x="21788" y="35400"/>
                  </a:cubicBezTo>
                  <a:cubicBezTo>
                    <a:pt x="21820" y="35321"/>
                    <a:pt x="21850" y="35244"/>
                    <a:pt x="21881" y="35165"/>
                  </a:cubicBezTo>
                  <a:cubicBezTo>
                    <a:pt x="21891" y="35136"/>
                    <a:pt x="21903" y="35108"/>
                    <a:pt x="21917" y="35077"/>
                  </a:cubicBezTo>
                  <a:lnTo>
                    <a:pt x="21917" y="35076"/>
                  </a:lnTo>
                  <a:cubicBezTo>
                    <a:pt x="22092" y="34627"/>
                    <a:pt x="22263" y="34176"/>
                    <a:pt x="22436" y="33725"/>
                  </a:cubicBezTo>
                  <a:close/>
                  <a:moveTo>
                    <a:pt x="23620" y="34316"/>
                  </a:moveTo>
                  <a:lnTo>
                    <a:pt x="23620" y="34316"/>
                  </a:lnTo>
                  <a:cubicBezTo>
                    <a:pt x="23580" y="34553"/>
                    <a:pt x="23532" y="34792"/>
                    <a:pt x="23477" y="35029"/>
                  </a:cubicBezTo>
                  <a:cubicBezTo>
                    <a:pt x="23469" y="35065"/>
                    <a:pt x="23462" y="35099"/>
                    <a:pt x="23455" y="35135"/>
                  </a:cubicBezTo>
                  <a:cubicBezTo>
                    <a:pt x="23379" y="35462"/>
                    <a:pt x="23290" y="35787"/>
                    <a:pt x="23197" y="36114"/>
                  </a:cubicBezTo>
                  <a:cubicBezTo>
                    <a:pt x="23168" y="36197"/>
                    <a:pt x="23138" y="36280"/>
                    <a:pt x="23108" y="36365"/>
                  </a:cubicBezTo>
                  <a:cubicBezTo>
                    <a:pt x="23011" y="36360"/>
                    <a:pt x="22913" y="36359"/>
                    <a:pt x="22814" y="36357"/>
                  </a:cubicBezTo>
                  <a:cubicBezTo>
                    <a:pt x="22852" y="36167"/>
                    <a:pt x="22887" y="35978"/>
                    <a:pt x="22919" y="35786"/>
                  </a:cubicBezTo>
                  <a:cubicBezTo>
                    <a:pt x="23045" y="35506"/>
                    <a:pt x="23173" y="35229"/>
                    <a:pt x="23305" y="34956"/>
                  </a:cubicBezTo>
                  <a:cubicBezTo>
                    <a:pt x="23317" y="34927"/>
                    <a:pt x="23330" y="34898"/>
                    <a:pt x="23345" y="34870"/>
                  </a:cubicBezTo>
                  <a:cubicBezTo>
                    <a:pt x="23434" y="34683"/>
                    <a:pt x="23525" y="34498"/>
                    <a:pt x="23620" y="34316"/>
                  </a:cubicBezTo>
                  <a:close/>
                  <a:moveTo>
                    <a:pt x="4770" y="35702"/>
                  </a:moveTo>
                  <a:cubicBezTo>
                    <a:pt x="4777" y="35708"/>
                    <a:pt x="4784" y="35710"/>
                    <a:pt x="4791" y="35715"/>
                  </a:cubicBezTo>
                  <a:cubicBezTo>
                    <a:pt x="4737" y="35968"/>
                    <a:pt x="4681" y="36224"/>
                    <a:pt x="4627" y="36481"/>
                  </a:cubicBezTo>
                  <a:cubicBezTo>
                    <a:pt x="4601" y="36472"/>
                    <a:pt x="4574" y="36465"/>
                    <a:pt x="4548" y="36455"/>
                  </a:cubicBezTo>
                  <a:cubicBezTo>
                    <a:pt x="4622" y="36204"/>
                    <a:pt x="4695" y="35953"/>
                    <a:pt x="4770" y="35702"/>
                  </a:cubicBezTo>
                  <a:close/>
                  <a:moveTo>
                    <a:pt x="20768" y="36752"/>
                  </a:moveTo>
                  <a:cubicBezTo>
                    <a:pt x="20765" y="36762"/>
                    <a:pt x="20761" y="36774"/>
                    <a:pt x="20758" y="36787"/>
                  </a:cubicBezTo>
                  <a:cubicBezTo>
                    <a:pt x="20728" y="36774"/>
                    <a:pt x="20699" y="36762"/>
                    <a:pt x="20667" y="36752"/>
                  </a:cubicBezTo>
                  <a:close/>
                  <a:moveTo>
                    <a:pt x="2574" y="36346"/>
                  </a:moveTo>
                  <a:lnTo>
                    <a:pt x="2574" y="36346"/>
                  </a:lnTo>
                  <a:cubicBezTo>
                    <a:pt x="2629" y="36409"/>
                    <a:pt x="2682" y="36469"/>
                    <a:pt x="2736" y="36532"/>
                  </a:cubicBezTo>
                  <a:lnTo>
                    <a:pt x="2738" y="36534"/>
                  </a:lnTo>
                  <a:cubicBezTo>
                    <a:pt x="2761" y="36559"/>
                    <a:pt x="2785" y="36587"/>
                    <a:pt x="2808" y="36612"/>
                  </a:cubicBezTo>
                  <a:cubicBezTo>
                    <a:pt x="2879" y="36694"/>
                    <a:pt x="2953" y="36777"/>
                    <a:pt x="3024" y="36860"/>
                  </a:cubicBezTo>
                  <a:cubicBezTo>
                    <a:pt x="3023" y="36868"/>
                    <a:pt x="3020" y="36875"/>
                    <a:pt x="3017" y="36882"/>
                  </a:cubicBezTo>
                  <a:cubicBezTo>
                    <a:pt x="2988" y="36984"/>
                    <a:pt x="2960" y="37085"/>
                    <a:pt x="2931" y="37190"/>
                  </a:cubicBezTo>
                  <a:cubicBezTo>
                    <a:pt x="2848" y="36981"/>
                    <a:pt x="2762" y="36772"/>
                    <a:pt x="2670" y="36567"/>
                  </a:cubicBezTo>
                  <a:lnTo>
                    <a:pt x="2670" y="36564"/>
                  </a:lnTo>
                  <a:cubicBezTo>
                    <a:pt x="2662" y="36539"/>
                    <a:pt x="2652" y="36518"/>
                    <a:pt x="2642" y="36498"/>
                  </a:cubicBezTo>
                  <a:cubicBezTo>
                    <a:pt x="2620" y="36448"/>
                    <a:pt x="2597" y="36396"/>
                    <a:pt x="2574" y="36346"/>
                  </a:cubicBezTo>
                  <a:close/>
                  <a:moveTo>
                    <a:pt x="17992" y="36718"/>
                  </a:moveTo>
                  <a:cubicBezTo>
                    <a:pt x="18166" y="36718"/>
                    <a:pt x="18341" y="36719"/>
                    <a:pt x="18516" y="36720"/>
                  </a:cubicBezTo>
                  <a:cubicBezTo>
                    <a:pt x="19224" y="36903"/>
                    <a:pt x="19936" y="37042"/>
                    <a:pt x="20665" y="37093"/>
                  </a:cubicBezTo>
                  <a:cubicBezTo>
                    <a:pt x="20652" y="37140"/>
                    <a:pt x="20639" y="37186"/>
                    <a:pt x="20624" y="37232"/>
                  </a:cubicBezTo>
                  <a:cubicBezTo>
                    <a:pt x="19987" y="37196"/>
                    <a:pt x="19349" y="37154"/>
                    <a:pt x="18712" y="37095"/>
                  </a:cubicBezTo>
                  <a:cubicBezTo>
                    <a:pt x="18704" y="37093"/>
                    <a:pt x="18691" y="37091"/>
                    <a:pt x="18682" y="37090"/>
                  </a:cubicBezTo>
                  <a:cubicBezTo>
                    <a:pt x="18681" y="37090"/>
                    <a:pt x="18679" y="37090"/>
                    <a:pt x="18677" y="37088"/>
                  </a:cubicBezTo>
                  <a:cubicBezTo>
                    <a:pt x="18674" y="37088"/>
                    <a:pt x="18669" y="37085"/>
                    <a:pt x="18667" y="37085"/>
                  </a:cubicBezTo>
                  <a:cubicBezTo>
                    <a:pt x="18330" y="37040"/>
                    <a:pt x="17999" y="36985"/>
                    <a:pt x="17669" y="36921"/>
                  </a:cubicBezTo>
                  <a:cubicBezTo>
                    <a:pt x="17666" y="36921"/>
                    <a:pt x="17663" y="36919"/>
                    <a:pt x="17662" y="36919"/>
                  </a:cubicBezTo>
                  <a:cubicBezTo>
                    <a:pt x="17378" y="36868"/>
                    <a:pt x="17099" y="36806"/>
                    <a:pt x="16819" y="36737"/>
                  </a:cubicBezTo>
                  <a:cubicBezTo>
                    <a:pt x="17210" y="36722"/>
                    <a:pt x="17601" y="36718"/>
                    <a:pt x="17992" y="36718"/>
                  </a:cubicBezTo>
                  <a:close/>
                  <a:moveTo>
                    <a:pt x="9237" y="36114"/>
                  </a:moveTo>
                  <a:lnTo>
                    <a:pt x="9237" y="36114"/>
                  </a:lnTo>
                  <a:cubicBezTo>
                    <a:pt x="9329" y="36178"/>
                    <a:pt x="9416" y="36244"/>
                    <a:pt x="9507" y="36310"/>
                  </a:cubicBezTo>
                  <a:cubicBezTo>
                    <a:pt x="9523" y="36369"/>
                    <a:pt x="9538" y="36429"/>
                    <a:pt x="9557" y="36488"/>
                  </a:cubicBezTo>
                  <a:cubicBezTo>
                    <a:pt x="9564" y="36516"/>
                    <a:pt x="9574" y="36547"/>
                    <a:pt x="9583" y="36577"/>
                  </a:cubicBezTo>
                  <a:cubicBezTo>
                    <a:pt x="9647" y="36802"/>
                    <a:pt x="9719" y="37025"/>
                    <a:pt x="9796" y="37246"/>
                  </a:cubicBezTo>
                  <a:cubicBezTo>
                    <a:pt x="9631" y="37055"/>
                    <a:pt x="9465" y="36866"/>
                    <a:pt x="9299" y="36677"/>
                  </a:cubicBezTo>
                  <a:cubicBezTo>
                    <a:pt x="9295" y="36641"/>
                    <a:pt x="9292" y="36608"/>
                    <a:pt x="9287" y="36569"/>
                  </a:cubicBezTo>
                  <a:lnTo>
                    <a:pt x="9287" y="36568"/>
                  </a:lnTo>
                  <a:lnTo>
                    <a:pt x="9277" y="36482"/>
                  </a:lnTo>
                  <a:cubicBezTo>
                    <a:pt x="9263" y="36360"/>
                    <a:pt x="9249" y="36236"/>
                    <a:pt x="9237" y="36114"/>
                  </a:cubicBezTo>
                  <a:close/>
                  <a:moveTo>
                    <a:pt x="9813" y="35003"/>
                  </a:moveTo>
                  <a:cubicBezTo>
                    <a:pt x="9902" y="35053"/>
                    <a:pt x="9993" y="35100"/>
                    <a:pt x="10079" y="35153"/>
                  </a:cubicBezTo>
                  <a:cubicBezTo>
                    <a:pt x="10107" y="35232"/>
                    <a:pt x="10133" y="35308"/>
                    <a:pt x="10162" y="35387"/>
                  </a:cubicBezTo>
                  <a:cubicBezTo>
                    <a:pt x="10169" y="35411"/>
                    <a:pt x="10179" y="35434"/>
                    <a:pt x="10188" y="35457"/>
                  </a:cubicBezTo>
                  <a:cubicBezTo>
                    <a:pt x="10266" y="35679"/>
                    <a:pt x="10347" y="35902"/>
                    <a:pt x="10427" y="36122"/>
                  </a:cubicBezTo>
                  <a:cubicBezTo>
                    <a:pt x="10466" y="36228"/>
                    <a:pt x="10504" y="36332"/>
                    <a:pt x="10542" y="36436"/>
                  </a:cubicBezTo>
                  <a:cubicBezTo>
                    <a:pt x="10553" y="36468"/>
                    <a:pt x="10566" y="36501"/>
                    <a:pt x="10577" y="36531"/>
                  </a:cubicBezTo>
                  <a:cubicBezTo>
                    <a:pt x="10675" y="36777"/>
                    <a:pt x="10772" y="37020"/>
                    <a:pt x="10888" y="37256"/>
                  </a:cubicBezTo>
                  <a:cubicBezTo>
                    <a:pt x="10891" y="37263"/>
                    <a:pt x="10896" y="37275"/>
                    <a:pt x="10898" y="37282"/>
                  </a:cubicBezTo>
                  <a:cubicBezTo>
                    <a:pt x="10900" y="37283"/>
                    <a:pt x="10900" y="37286"/>
                    <a:pt x="10903" y="37289"/>
                  </a:cubicBezTo>
                  <a:lnTo>
                    <a:pt x="10897" y="37283"/>
                  </a:lnTo>
                  <a:cubicBezTo>
                    <a:pt x="10888" y="37276"/>
                    <a:pt x="10878" y="37267"/>
                    <a:pt x="10871" y="37260"/>
                  </a:cubicBezTo>
                  <a:cubicBezTo>
                    <a:pt x="10640" y="37040"/>
                    <a:pt x="10431" y="36803"/>
                    <a:pt x="10223" y="36561"/>
                  </a:cubicBezTo>
                  <a:cubicBezTo>
                    <a:pt x="10198" y="36531"/>
                    <a:pt x="10172" y="36498"/>
                    <a:pt x="10145" y="36468"/>
                  </a:cubicBezTo>
                  <a:cubicBezTo>
                    <a:pt x="10136" y="36458"/>
                    <a:pt x="10124" y="36446"/>
                    <a:pt x="10116" y="36433"/>
                  </a:cubicBezTo>
                  <a:cubicBezTo>
                    <a:pt x="10043" y="36121"/>
                    <a:pt x="9973" y="35803"/>
                    <a:pt x="9908" y="35487"/>
                  </a:cubicBezTo>
                  <a:cubicBezTo>
                    <a:pt x="9902" y="35464"/>
                    <a:pt x="9899" y="35440"/>
                    <a:pt x="9894" y="35417"/>
                  </a:cubicBezTo>
                  <a:cubicBezTo>
                    <a:pt x="9865" y="35280"/>
                    <a:pt x="9838" y="35141"/>
                    <a:pt x="9813" y="35003"/>
                  </a:cubicBezTo>
                  <a:close/>
                  <a:moveTo>
                    <a:pt x="21964" y="36733"/>
                  </a:moveTo>
                  <a:lnTo>
                    <a:pt x="21964" y="36733"/>
                  </a:lnTo>
                  <a:cubicBezTo>
                    <a:pt x="21896" y="36921"/>
                    <a:pt x="21824" y="37107"/>
                    <a:pt x="21748" y="37292"/>
                  </a:cubicBezTo>
                  <a:cubicBezTo>
                    <a:pt x="21659" y="37286"/>
                    <a:pt x="21570" y="37283"/>
                    <a:pt x="21481" y="37278"/>
                  </a:cubicBezTo>
                  <a:cubicBezTo>
                    <a:pt x="21302" y="37270"/>
                    <a:pt x="21119" y="37257"/>
                    <a:pt x="20938" y="37249"/>
                  </a:cubicBezTo>
                  <a:lnTo>
                    <a:pt x="21014" y="37110"/>
                  </a:lnTo>
                  <a:cubicBezTo>
                    <a:pt x="21106" y="37112"/>
                    <a:pt x="21199" y="37114"/>
                    <a:pt x="21291" y="37114"/>
                  </a:cubicBezTo>
                  <a:cubicBezTo>
                    <a:pt x="21364" y="37114"/>
                    <a:pt x="21436" y="37113"/>
                    <a:pt x="21509" y="37110"/>
                  </a:cubicBezTo>
                  <a:cubicBezTo>
                    <a:pt x="21374" y="37048"/>
                    <a:pt x="21241" y="36989"/>
                    <a:pt x="21105" y="36932"/>
                  </a:cubicBezTo>
                  <a:lnTo>
                    <a:pt x="21196" y="36749"/>
                  </a:lnTo>
                  <a:cubicBezTo>
                    <a:pt x="21453" y="36747"/>
                    <a:pt x="21709" y="36741"/>
                    <a:pt x="21964" y="36733"/>
                  </a:cubicBezTo>
                  <a:close/>
                  <a:moveTo>
                    <a:pt x="3810" y="36789"/>
                  </a:moveTo>
                  <a:cubicBezTo>
                    <a:pt x="3917" y="36833"/>
                    <a:pt x="4025" y="36876"/>
                    <a:pt x="4134" y="36918"/>
                  </a:cubicBezTo>
                  <a:cubicBezTo>
                    <a:pt x="4126" y="36959"/>
                    <a:pt x="4116" y="36999"/>
                    <a:pt x="4109" y="37040"/>
                  </a:cubicBezTo>
                  <a:cubicBezTo>
                    <a:pt x="4103" y="37060"/>
                    <a:pt x="4099" y="37077"/>
                    <a:pt x="4096" y="37097"/>
                  </a:cubicBezTo>
                  <a:lnTo>
                    <a:pt x="4096" y="37098"/>
                  </a:lnTo>
                  <a:cubicBezTo>
                    <a:pt x="4081" y="37167"/>
                    <a:pt x="4066" y="37235"/>
                    <a:pt x="4052" y="37303"/>
                  </a:cubicBezTo>
                  <a:cubicBezTo>
                    <a:pt x="3939" y="37227"/>
                    <a:pt x="3824" y="37154"/>
                    <a:pt x="3711" y="37083"/>
                  </a:cubicBezTo>
                  <a:cubicBezTo>
                    <a:pt x="3724" y="37042"/>
                    <a:pt x="3737" y="37002"/>
                    <a:pt x="3749" y="36962"/>
                  </a:cubicBezTo>
                  <a:cubicBezTo>
                    <a:pt x="3757" y="36945"/>
                    <a:pt x="3762" y="36926"/>
                    <a:pt x="3770" y="36909"/>
                  </a:cubicBezTo>
                  <a:cubicBezTo>
                    <a:pt x="3782" y="36869"/>
                    <a:pt x="3795" y="36830"/>
                    <a:pt x="3810" y="36789"/>
                  </a:cubicBezTo>
                  <a:close/>
                  <a:moveTo>
                    <a:pt x="22999" y="36670"/>
                  </a:moveTo>
                  <a:lnTo>
                    <a:pt x="22999" y="36670"/>
                  </a:lnTo>
                  <a:cubicBezTo>
                    <a:pt x="22978" y="36731"/>
                    <a:pt x="22953" y="36792"/>
                    <a:pt x="22930" y="36850"/>
                  </a:cubicBezTo>
                  <a:cubicBezTo>
                    <a:pt x="22919" y="36883"/>
                    <a:pt x="22909" y="36913"/>
                    <a:pt x="22896" y="36942"/>
                  </a:cubicBezTo>
                  <a:cubicBezTo>
                    <a:pt x="22846" y="37077"/>
                    <a:pt x="22796" y="37210"/>
                    <a:pt x="22746" y="37343"/>
                  </a:cubicBezTo>
                  <a:cubicBezTo>
                    <a:pt x="22687" y="37341"/>
                    <a:pt x="22628" y="37336"/>
                    <a:pt x="22569" y="37335"/>
                  </a:cubicBezTo>
                  <a:cubicBezTo>
                    <a:pt x="22629" y="37141"/>
                    <a:pt x="22681" y="36942"/>
                    <a:pt x="22728" y="36744"/>
                  </a:cubicBezTo>
                  <a:cubicBezTo>
                    <a:pt x="22734" y="36726"/>
                    <a:pt x="22736" y="36709"/>
                    <a:pt x="22741" y="36691"/>
                  </a:cubicBezTo>
                  <a:cubicBezTo>
                    <a:pt x="22758" y="36690"/>
                    <a:pt x="22777" y="36688"/>
                    <a:pt x="22793" y="36687"/>
                  </a:cubicBezTo>
                  <a:cubicBezTo>
                    <a:pt x="22860" y="36681"/>
                    <a:pt x="22929" y="36677"/>
                    <a:pt x="22999" y="36670"/>
                  </a:cubicBezTo>
                  <a:close/>
                  <a:moveTo>
                    <a:pt x="24239" y="36767"/>
                  </a:moveTo>
                  <a:cubicBezTo>
                    <a:pt x="24192" y="36989"/>
                    <a:pt x="24146" y="37204"/>
                    <a:pt x="24103" y="37415"/>
                  </a:cubicBezTo>
                  <a:cubicBezTo>
                    <a:pt x="24053" y="37412"/>
                    <a:pt x="24000" y="37411"/>
                    <a:pt x="23948" y="37406"/>
                  </a:cubicBezTo>
                  <a:cubicBezTo>
                    <a:pt x="24047" y="37193"/>
                    <a:pt x="24143" y="36981"/>
                    <a:pt x="24239" y="36767"/>
                  </a:cubicBezTo>
                  <a:close/>
                  <a:moveTo>
                    <a:pt x="24643" y="36696"/>
                  </a:moveTo>
                  <a:cubicBezTo>
                    <a:pt x="24698" y="36881"/>
                    <a:pt x="24751" y="37064"/>
                    <a:pt x="24808" y="37249"/>
                  </a:cubicBezTo>
                  <a:cubicBezTo>
                    <a:pt x="24758" y="37313"/>
                    <a:pt x="24713" y="37379"/>
                    <a:pt x="24666" y="37444"/>
                  </a:cubicBezTo>
                  <a:lnTo>
                    <a:pt x="24478" y="37434"/>
                  </a:lnTo>
                  <a:cubicBezTo>
                    <a:pt x="24551" y="37190"/>
                    <a:pt x="24610" y="36942"/>
                    <a:pt x="24643" y="36696"/>
                  </a:cubicBezTo>
                  <a:close/>
                  <a:moveTo>
                    <a:pt x="25175" y="37239"/>
                  </a:moveTo>
                  <a:cubicBezTo>
                    <a:pt x="25264" y="37322"/>
                    <a:pt x="25351" y="37404"/>
                    <a:pt x="25440" y="37485"/>
                  </a:cubicBezTo>
                  <a:cubicBezTo>
                    <a:pt x="25381" y="37482"/>
                    <a:pt x="25320" y="37478"/>
                    <a:pt x="25261" y="37477"/>
                  </a:cubicBezTo>
                  <a:cubicBezTo>
                    <a:pt x="25232" y="37396"/>
                    <a:pt x="25204" y="37318"/>
                    <a:pt x="25175" y="37239"/>
                  </a:cubicBezTo>
                  <a:close/>
                  <a:moveTo>
                    <a:pt x="25115" y="31132"/>
                  </a:moveTo>
                  <a:lnTo>
                    <a:pt x="25115" y="31132"/>
                  </a:lnTo>
                  <a:cubicBezTo>
                    <a:pt x="25165" y="31168"/>
                    <a:pt x="25216" y="31203"/>
                    <a:pt x="25267" y="31239"/>
                  </a:cubicBezTo>
                  <a:cubicBezTo>
                    <a:pt x="25646" y="31738"/>
                    <a:pt x="26042" y="32225"/>
                    <a:pt x="26455" y="32703"/>
                  </a:cubicBezTo>
                  <a:cubicBezTo>
                    <a:pt x="26456" y="32711"/>
                    <a:pt x="26456" y="32721"/>
                    <a:pt x="26458" y="32730"/>
                  </a:cubicBezTo>
                  <a:lnTo>
                    <a:pt x="26458" y="32733"/>
                  </a:lnTo>
                  <a:cubicBezTo>
                    <a:pt x="26462" y="32763"/>
                    <a:pt x="26465" y="32793"/>
                    <a:pt x="26468" y="32823"/>
                  </a:cubicBezTo>
                  <a:cubicBezTo>
                    <a:pt x="26468" y="32829"/>
                    <a:pt x="26469" y="32834"/>
                    <a:pt x="26469" y="32840"/>
                  </a:cubicBezTo>
                  <a:cubicBezTo>
                    <a:pt x="26469" y="32843"/>
                    <a:pt x="26470" y="32846"/>
                    <a:pt x="26470" y="32849"/>
                  </a:cubicBezTo>
                  <a:lnTo>
                    <a:pt x="26470" y="32849"/>
                  </a:lnTo>
                  <a:cubicBezTo>
                    <a:pt x="26468" y="32848"/>
                    <a:pt x="26467" y="32847"/>
                    <a:pt x="26465" y="32846"/>
                  </a:cubicBezTo>
                  <a:lnTo>
                    <a:pt x="26465" y="32846"/>
                  </a:lnTo>
                  <a:cubicBezTo>
                    <a:pt x="26485" y="33021"/>
                    <a:pt x="26519" y="33211"/>
                    <a:pt x="26660" y="33326"/>
                  </a:cubicBezTo>
                  <a:cubicBezTo>
                    <a:pt x="26660" y="33323"/>
                    <a:pt x="26660" y="33320"/>
                    <a:pt x="26660" y="33317"/>
                  </a:cubicBezTo>
                  <a:lnTo>
                    <a:pt x="26660" y="33317"/>
                  </a:lnTo>
                  <a:cubicBezTo>
                    <a:pt x="26661" y="33318"/>
                    <a:pt x="26663" y="33319"/>
                    <a:pt x="26664" y="33320"/>
                  </a:cubicBezTo>
                  <a:cubicBezTo>
                    <a:pt x="26668" y="33202"/>
                    <a:pt x="26672" y="33085"/>
                    <a:pt x="26677" y="32968"/>
                  </a:cubicBezTo>
                  <a:lnTo>
                    <a:pt x="26677" y="32968"/>
                  </a:lnTo>
                  <a:cubicBezTo>
                    <a:pt x="27049" y="33389"/>
                    <a:pt x="27435" y="33800"/>
                    <a:pt x="27831" y="34200"/>
                  </a:cubicBezTo>
                  <a:cubicBezTo>
                    <a:pt x="27910" y="34405"/>
                    <a:pt x="27990" y="34610"/>
                    <a:pt x="28079" y="34811"/>
                  </a:cubicBezTo>
                  <a:cubicBezTo>
                    <a:pt x="28077" y="34802"/>
                    <a:pt x="28076" y="34794"/>
                    <a:pt x="28074" y="34785"/>
                  </a:cubicBezTo>
                  <a:lnTo>
                    <a:pt x="28074" y="34785"/>
                  </a:lnTo>
                  <a:cubicBezTo>
                    <a:pt x="28077" y="34792"/>
                    <a:pt x="28080" y="34798"/>
                    <a:pt x="28083" y="34805"/>
                  </a:cubicBezTo>
                  <a:cubicBezTo>
                    <a:pt x="28056" y="34664"/>
                    <a:pt x="28034" y="34521"/>
                    <a:pt x="28010" y="34380"/>
                  </a:cubicBezTo>
                  <a:lnTo>
                    <a:pt x="28010" y="34380"/>
                  </a:lnTo>
                  <a:cubicBezTo>
                    <a:pt x="28347" y="34715"/>
                    <a:pt x="28690" y="35045"/>
                    <a:pt x="29043" y="35368"/>
                  </a:cubicBezTo>
                  <a:cubicBezTo>
                    <a:pt x="29030" y="35353"/>
                    <a:pt x="29017" y="35339"/>
                    <a:pt x="29005" y="35324"/>
                  </a:cubicBezTo>
                  <a:lnTo>
                    <a:pt x="29005" y="35324"/>
                  </a:lnTo>
                  <a:cubicBezTo>
                    <a:pt x="29019" y="35337"/>
                    <a:pt x="29033" y="35350"/>
                    <a:pt x="29048" y="35363"/>
                  </a:cubicBezTo>
                  <a:cubicBezTo>
                    <a:pt x="28662" y="34926"/>
                    <a:pt x="28296" y="34474"/>
                    <a:pt x="27945" y="34010"/>
                  </a:cubicBezTo>
                  <a:cubicBezTo>
                    <a:pt x="27927" y="33897"/>
                    <a:pt x="27911" y="33786"/>
                    <a:pt x="27895" y="33672"/>
                  </a:cubicBezTo>
                  <a:lnTo>
                    <a:pt x="27895" y="33672"/>
                  </a:lnTo>
                  <a:cubicBezTo>
                    <a:pt x="28354" y="34255"/>
                    <a:pt x="28820" y="34835"/>
                    <a:pt x="29300" y="35406"/>
                  </a:cubicBezTo>
                  <a:cubicBezTo>
                    <a:pt x="29299" y="35404"/>
                    <a:pt x="29298" y="35403"/>
                    <a:pt x="29298" y="35402"/>
                  </a:cubicBezTo>
                  <a:lnTo>
                    <a:pt x="29298" y="35402"/>
                  </a:lnTo>
                  <a:cubicBezTo>
                    <a:pt x="29298" y="35403"/>
                    <a:pt x="29299" y="35403"/>
                    <a:pt x="29300" y="35404"/>
                  </a:cubicBezTo>
                  <a:cubicBezTo>
                    <a:pt x="28992" y="34838"/>
                    <a:pt x="28665" y="34259"/>
                    <a:pt x="28327" y="33677"/>
                  </a:cubicBezTo>
                  <a:cubicBezTo>
                    <a:pt x="28296" y="33624"/>
                    <a:pt x="28266" y="33570"/>
                    <a:pt x="28233" y="33517"/>
                  </a:cubicBezTo>
                  <a:cubicBezTo>
                    <a:pt x="28178" y="33421"/>
                    <a:pt x="28120" y="33323"/>
                    <a:pt x="28063" y="33224"/>
                  </a:cubicBezTo>
                  <a:lnTo>
                    <a:pt x="28063" y="33224"/>
                  </a:lnTo>
                  <a:cubicBezTo>
                    <a:pt x="28314" y="33403"/>
                    <a:pt x="28565" y="33580"/>
                    <a:pt x="28814" y="33759"/>
                  </a:cubicBezTo>
                  <a:cubicBezTo>
                    <a:pt x="28820" y="33762"/>
                    <a:pt x="28821" y="33765"/>
                    <a:pt x="28825" y="33766"/>
                  </a:cubicBezTo>
                  <a:lnTo>
                    <a:pt x="28827" y="33768"/>
                  </a:lnTo>
                  <a:cubicBezTo>
                    <a:pt x="28959" y="33864"/>
                    <a:pt x="29092" y="33954"/>
                    <a:pt x="29224" y="34046"/>
                  </a:cubicBezTo>
                  <a:cubicBezTo>
                    <a:pt x="29227" y="34050"/>
                    <a:pt x="29228" y="34053"/>
                    <a:pt x="29231" y="34057"/>
                  </a:cubicBezTo>
                  <a:cubicBezTo>
                    <a:pt x="29402" y="34394"/>
                    <a:pt x="29556" y="34738"/>
                    <a:pt x="29661" y="35096"/>
                  </a:cubicBezTo>
                  <a:cubicBezTo>
                    <a:pt x="29586" y="34789"/>
                    <a:pt x="29506" y="34487"/>
                    <a:pt x="29430" y="34182"/>
                  </a:cubicBezTo>
                  <a:lnTo>
                    <a:pt x="29430" y="34182"/>
                  </a:lnTo>
                  <a:cubicBezTo>
                    <a:pt x="29467" y="34208"/>
                    <a:pt x="29509" y="34232"/>
                    <a:pt x="29551" y="34258"/>
                  </a:cubicBezTo>
                  <a:cubicBezTo>
                    <a:pt x="29622" y="34605"/>
                    <a:pt x="29708" y="34936"/>
                    <a:pt x="29786" y="35133"/>
                  </a:cubicBezTo>
                  <a:cubicBezTo>
                    <a:pt x="29651" y="35232"/>
                    <a:pt x="29516" y="35328"/>
                    <a:pt x="29386" y="35430"/>
                  </a:cubicBezTo>
                  <a:cubicBezTo>
                    <a:pt x="29367" y="35447"/>
                    <a:pt x="29384" y="35480"/>
                    <a:pt x="29405" y="35480"/>
                  </a:cubicBezTo>
                  <a:cubicBezTo>
                    <a:pt x="29409" y="35480"/>
                    <a:pt x="29413" y="35479"/>
                    <a:pt x="29417" y="35476"/>
                  </a:cubicBezTo>
                  <a:cubicBezTo>
                    <a:pt x="29658" y="35325"/>
                    <a:pt x="29897" y="35176"/>
                    <a:pt x="30138" y="35027"/>
                  </a:cubicBezTo>
                  <a:lnTo>
                    <a:pt x="30140" y="35076"/>
                  </a:lnTo>
                  <a:cubicBezTo>
                    <a:pt x="30144" y="35069"/>
                    <a:pt x="30145" y="35062"/>
                    <a:pt x="30147" y="35055"/>
                  </a:cubicBezTo>
                  <a:cubicBezTo>
                    <a:pt x="30181" y="35357"/>
                    <a:pt x="30213" y="35659"/>
                    <a:pt x="30247" y="35963"/>
                  </a:cubicBezTo>
                  <a:cubicBezTo>
                    <a:pt x="30253" y="36003"/>
                    <a:pt x="30256" y="36045"/>
                    <a:pt x="30260" y="36088"/>
                  </a:cubicBezTo>
                  <a:cubicBezTo>
                    <a:pt x="30299" y="36443"/>
                    <a:pt x="30339" y="36797"/>
                    <a:pt x="30378" y="37154"/>
                  </a:cubicBezTo>
                  <a:cubicBezTo>
                    <a:pt x="30390" y="37265"/>
                    <a:pt x="30406" y="37381"/>
                    <a:pt x="30435" y="37494"/>
                  </a:cubicBezTo>
                  <a:cubicBezTo>
                    <a:pt x="30034" y="37098"/>
                    <a:pt x="29622" y="36688"/>
                    <a:pt x="29201" y="36273"/>
                  </a:cubicBezTo>
                  <a:lnTo>
                    <a:pt x="29201" y="36273"/>
                  </a:lnTo>
                  <a:cubicBezTo>
                    <a:pt x="29523" y="36382"/>
                    <a:pt x="29850" y="36489"/>
                    <a:pt x="30175" y="36588"/>
                  </a:cubicBezTo>
                  <a:cubicBezTo>
                    <a:pt x="29728" y="36337"/>
                    <a:pt x="29271" y="36104"/>
                    <a:pt x="28808" y="35883"/>
                  </a:cubicBezTo>
                  <a:cubicBezTo>
                    <a:pt x="28577" y="35657"/>
                    <a:pt x="28347" y="35426"/>
                    <a:pt x="28113" y="35194"/>
                  </a:cubicBezTo>
                  <a:lnTo>
                    <a:pt x="28112" y="35192"/>
                  </a:lnTo>
                  <a:cubicBezTo>
                    <a:pt x="28047" y="35128"/>
                    <a:pt x="27983" y="35065"/>
                    <a:pt x="27918" y="34999"/>
                  </a:cubicBezTo>
                  <a:lnTo>
                    <a:pt x="27917" y="34997"/>
                  </a:lnTo>
                  <a:cubicBezTo>
                    <a:pt x="27816" y="34900"/>
                    <a:pt x="27717" y="34799"/>
                    <a:pt x="27617" y="34701"/>
                  </a:cubicBezTo>
                  <a:cubicBezTo>
                    <a:pt x="27123" y="34041"/>
                    <a:pt x="26647" y="33372"/>
                    <a:pt x="26177" y="32694"/>
                  </a:cubicBezTo>
                  <a:lnTo>
                    <a:pt x="26177" y="32693"/>
                  </a:lnTo>
                  <a:cubicBezTo>
                    <a:pt x="26139" y="32640"/>
                    <a:pt x="26102" y="32585"/>
                    <a:pt x="26064" y="32531"/>
                  </a:cubicBezTo>
                  <a:cubicBezTo>
                    <a:pt x="25744" y="32066"/>
                    <a:pt x="25429" y="31600"/>
                    <a:pt x="25115" y="31132"/>
                  </a:cubicBezTo>
                  <a:close/>
                  <a:moveTo>
                    <a:pt x="24913" y="36512"/>
                  </a:moveTo>
                  <a:cubicBezTo>
                    <a:pt x="25343" y="36846"/>
                    <a:pt x="25754" y="37167"/>
                    <a:pt x="26162" y="37478"/>
                  </a:cubicBezTo>
                  <a:cubicBezTo>
                    <a:pt x="26177" y="37494"/>
                    <a:pt x="26192" y="37508"/>
                    <a:pt x="26210" y="37525"/>
                  </a:cubicBezTo>
                  <a:cubicBezTo>
                    <a:pt x="26141" y="37521"/>
                    <a:pt x="26072" y="37518"/>
                    <a:pt x="26003" y="37514"/>
                  </a:cubicBezTo>
                  <a:cubicBezTo>
                    <a:pt x="25705" y="37312"/>
                    <a:pt x="25391" y="37111"/>
                    <a:pt x="25057" y="36911"/>
                  </a:cubicBezTo>
                  <a:cubicBezTo>
                    <a:pt x="25007" y="36777"/>
                    <a:pt x="24960" y="36645"/>
                    <a:pt x="24913" y="36512"/>
                  </a:cubicBezTo>
                  <a:close/>
                  <a:moveTo>
                    <a:pt x="4384" y="37011"/>
                  </a:moveTo>
                  <a:cubicBezTo>
                    <a:pt x="4425" y="37022"/>
                    <a:pt x="4463" y="37040"/>
                    <a:pt x="4505" y="37052"/>
                  </a:cubicBezTo>
                  <a:cubicBezTo>
                    <a:pt x="4493" y="37097"/>
                    <a:pt x="4483" y="37141"/>
                    <a:pt x="4475" y="37184"/>
                  </a:cubicBezTo>
                  <a:cubicBezTo>
                    <a:pt x="4469" y="37204"/>
                    <a:pt x="4465" y="37224"/>
                    <a:pt x="4460" y="37246"/>
                  </a:cubicBezTo>
                  <a:cubicBezTo>
                    <a:pt x="4439" y="37342"/>
                    <a:pt x="4419" y="37441"/>
                    <a:pt x="4396" y="37540"/>
                  </a:cubicBezTo>
                  <a:cubicBezTo>
                    <a:pt x="4349" y="37505"/>
                    <a:pt x="4304" y="37475"/>
                    <a:pt x="4260" y="37444"/>
                  </a:cubicBezTo>
                  <a:cubicBezTo>
                    <a:pt x="4283" y="37361"/>
                    <a:pt x="4307" y="37278"/>
                    <a:pt x="4331" y="37193"/>
                  </a:cubicBezTo>
                  <a:cubicBezTo>
                    <a:pt x="4339" y="37174"/>
                    <a:pt x="4341" y="37154"/>
                    <a:pt x="4349" y="37134"/>
                  </a:cubicBezTo>
                  <a:cubicBezTo>
                    <a:pt x="4360" y="37093"/>
                    <a:pt x="4371" y="37052"/>
                    <a:pt x="4384" y="37011"/>
                  </a:cubicBezTo>
                  <a:close/>
                  <a:moveTo>
                    <a:pt x="25538" y="35823"/>
                  </a:moveTo>
                  <a:lnTo>
                    <a:pt x="25538" y="35823"/>
                  </a:lnTo>
                  <a:cubicBezTo>
                    <a:pt x="25675" y="35896"/>
                    <a:pt x="25816" y="35972"/>
                    <a:pt x="25953" y="36046"/>
                  </a:cubicBezTo>
                  <a:cubicBezTo>
                    <a:pt x="26314" y="36451"/>
                    <a:pt x="26675" y="36855"/>
                    <a:pt x="27037" y="37256"/>
                  </a:cubicBezTo>
                  <a:cubicBezTo>
                    <a:pt x="27214" y="37454"/>
                    <a:pt x="27392" y="37650"/>
                    <a:pt x="27571" y="37844"/>
                  </a:cubicBezTo>
                  <a:cubicBezTo>
                    <a:pt x="27160" y="37563"/>
                    <a:pt x="26744" y="37289"/>
                    <a:pt x="26323" y="37020"/>
                  </a:cubicBezTo>
                  <a:cubicBezTo>
                    <a:pt x="26278" y="36959"/>
                    <a:pt x="26233" y="36898"/>
                    <a:pt x="26190" y="36835"/>
                  </a:cubicBezTo>
                  <a:cubicBezTo>
                    <a:pt x="25960" y="36505"/>
                    <a:pt x="25750" y="36164"/>
                    <a:pt x="25538" y="35823"/>
                  </a:cubicBezTo>
                  <a:close/>
                  <a:moveTo>
                    <a:pt x="24298" y="37977"/>
                  </a:moveTo>
                  <a:cubicBezTo>
                    <a:pt x="24293" y="37978"/>
                    <a:pt x="24291" y="37984"/>
                    <a:pt x="24289" y="37987"/>
                  </a:cubicBezTo>
                  <a:lnTo>
                    <a:pt x="24293" y="37977"/>
                  </a:lnTo>
                  <a:close/>
                  <a:moveTo>
                    <a:pt x="2627" y="37490"/>
                  </a:moveTo>
                  <a:lnTo>
                    <a:pt x="2627" y="37490"/>
                  </a:lnTo>
                  <a:cubicBezTo>
                    <a:pt x="2669" y="37607"/>
                    <a:pt x="2707" y="37728"/>
                    <a:pt x="2749" y="37845"/>
                  </a:cubicBezTo>
                  <a:cubicBezTo>
                    <a:pt x="2735" y="37898"/>
                    <a:pt x="2722" y="37950"/>
                    <a:pt x="2707" y="38001"/>
                  </a:cubicBezTo>
                  <a:cubicBezTo>
                    <a:pt x="2685" y="37829"/>
                    <a:pt x="2657" y="37659"/>
                    <a:pt x="2627" y="37490"/>
                  </a:cubicBezTo>
                  <a:close/>
                  <a:moveTo>
                    <a:pt x="26227" y="37544"/>
                  </a:moveTo>
                  <a:cubicBezTo>
                    <a:pt x="26377" y="37700"/>
                    <a:pt x="26534" y="37852"/>
                    <a:pt x="26693" y="38001"/>
                  </a:cubicBezTo>
                  <a:cubicBezTo>
                    <a:pt x="26511" y="37865"/>
                    <a:pt x="26321" y="37730"/>
                    <a:pt x="26125" y="37599"/>
                  </a:cubicBezTo>
                  <a:cubicBezTo>
                    <a:pt x="26161" y="37583"/>
                    <a:pt x="26192" y="37563"/>
                    <a:pt x="26227" y="37544"/>
                  </a:cubicBezTo>
                  <a:close/>
                  <a:moveTo>
                    <a:pt x="3722" y="37652"/>
                  </a:moveTo>
                  <a:cubicBezTo>
                    <a:pt x="3747" y="37680"/>
                    <a:pt x="3774" y="37709"/>
                    <a:pt x="3801" y="37738"/>
                  </a:cubicBezTo>
                  <a:lnTo>
                    <a:pt x="3802" y="37740"/>
                  </a:lnTo>
                  <a:cubicBezTo>
                    <a:pt x="3817" y="37756"/>
                    <a:pt x="3833" y="37776"/>
                    <a:pt x="3845" y="37791"/>
                  </a:cubicBezTo>
                  <a:lnTo>
                    <a:pt x="3847" y="37792"/>
                  </a:lnTo>
                  <a:cubicBezTo>
                    <a:pt x="3874" y="37821"/>
                    <a:pt x="3899" y="37849"/>
                    <a:pt x="3926" y="37878"/>
                  </a:cubicBezTo>
                  <a:cubicBezTo>
                    <a:pt x="3910" y="37953"/>
                    <a:pt x="3894" y="38029"/>
                    <a:pt x="3877" y="38100"/>
                  </a:cubicBezTo>
                  <a:cubicBezTo>
                    <a:pt x="3840" y="37987"/>
                    <a:pt x="3801" y="37872"/>
                    <a:pt x="3759" y="37759"/>
                  </a:cubicBezTo>
                  <a:lnTo>
                    <a:pt x="3759" y="37758"/>
                  </a:lnTo>
                  <a:cubicBezTo>
                    <a:pt x="3755" y="37743"/>
                    <a:pt x="3752" y="37733"/>
                    <a:pt x="3747" y="37719"/>
                  </a:cubicBezTo>
                  <a:cubicBezTo>
                    <a:pt x="3738" y="37697"/>
                    <a:pt x="3731" y="37673"/>
                    <a:pt x="3722" y="37652"/>
                  </a:cubicBezTo>
                  <a:close/>
                  <a:moveTo>
                    <a:pt x="7116" y="38120"/>
                  </a:moveTo>
                  <a:lnTo>
                    <a:pt x="7116" y="38120"/>
                  </a:lnTo>
                  <a:cubicBezTo>
                    <a:pt x="7123" y="38125"/>
                    <a:pt x="7129" y="38127"/>
                    <a:pt x="7136" y="38132"/>
                  </a:cubicBezTo>
                  <a:cubicBezTo>
                    <a:pt x="7143" y="38139"/>
                    <a:pt x="7149" y="38145"/>
                    <a:pt x="7155" y="38152"/>
                  </a:cubicBezTo>
                  <a:lnTo>
                    <a:pt x="7133" y="38136"/>
                  </a:lnTo>
                  <a:lnTo>
                    <a:pt x="7116" y="38120"/>
                  </a:lnTo>
                  <a:close/>
                  <a:moveTo>
                    <a:pt x="10209" y="36820"/>
                  </a:moveTo>
                  <a:lnTo>
                    <a:pt x="10209" y="36820"/>
                  </a:lnTo>
                  <a:cubicBezTo>
                    <a:pt x="10413" y="36969"/>
                    <a:pt x="10615" y="37118"/>
                    <a:pt x="10818" y="37267"/>
                  </a:cubicBezTo>
                  <a:cubicBezTo>
                    <a:pt x="10827" y="37275"/>
                    <a:pt x="10840" y="37283"/>
                    <a:pt x="10850" y="37289"/>
                  </a:cubicBezTo>
                  <a:cubicBezTo>
                    <a:pt x="10877" y="37310"/>
                    <a:pt x="10906" y="37329"/>
                    <a:pt x="10934" y="37351"/>
                  </a:cubicBezTo>
                  <a:cubicBezTo>
                    <a:pt x="10961" y="37405"/>
                    <a:pt x="10986" y="37461"/>
                    <a:pt x="11015" y="37514"/>
                  </a:cubicBezTo>
                  <a:cubicBezTo>
                    <a:pt x="11093" y="37654"/>
                    <a:pt x="11178" y="37791"/>
                    <a:pt x="11265" y="37922"/>
                  </a:cubicBezTo>
                  <a:cubicBezTo>
                    <a:pt x="11287" y="37951"/>
                    <a:pt x="11307" y="37978"/>
                    <a:pt x="11326" y="38006"/>
                  </a:cubicBezTo>
                  <a:cubicBezTo>
                    <a:pt x="11384" y="38089"/>
                    <a:pt x="11443" y="38173"/>
                    <a:pt x="11505" y="38256"/>
                  </a:cubicBezTo>
                  <a:cubicBezTo>
                    <a:pt x="11351" y="38172"/>
                    <a:pt x="11197" y="38087"/>
                    <a:pt x="11043" y="38003"/>
                  </a:cubicBezTo>
                  <a:cubicBezTo>
                    <a:pt x="10999" y="37978"/>
                    <a:pt x="10951" y="37953"/>
                    <a:pt x="10907" y="37930"/>
                  </a:cubicBezTo>
                  <a:cubicBezTo>
                    <a:pt x="10748" y="37841"/>
                    <a:pt x="10589" y="37755"/>
                    <a:pt x="10428" y="37666"/>
                  </a:cubicBezTo>
                  <a:cubicBezTo>
                    <a:pt x="10404" y="37573"/>
                    <a:pt x="10378" y="37482"/>
                    <a:pt x="10354" y="37386"/>
                  </a:cubicBezTo>
                  <a:cubicBezTo>
                    <a:pt x="10350" y="37378"/>
                    <a:pt x="10348" y="37368"/>
                    <a:pt x="10347" y="37358"/>
                  </a:cubicBezTo>
                  <a:cubicBezTo>
                    <a:pt x="10298" y="37179"/>
                    <a:pt x="10253" y="37002"/>
                    <a:pt x="10209" y="36820"/>
                  </a:cubicBezTo>
                  <a:close/>
                  <a:moveTo>
                    <a:pt x="16790" y="38020"/>
                  </a:moveTo>
                  <a:lnTo>
                    <a:pt x="16790" y="38020"/>
                  </a:lnTo>
                  <a:cubicBezTo>
                    <a:pt x="16828" y="38079"/>
                    <a:pt x="16864" y="38139"/>
                    <a:pt x="16904" y="38202"/>
                  </a:cubicBezTo>
                  <a:cubicBezTo>
                    <a:pt x="16908" y="38222"/>
                    <a:pt x="16911" y="38242"/>
                    <a:pt x="16911" y="38264"/>
                  </a:cubicBezTo>
                  <a:cubicBezTo>
                    <a:pt x="16871" y="38182"/>
                    <a:pt x="16832" y="38100"/>
                    <a:pt x="16790" y="38020"/>
                  </a:cubicBezTo>
                  <a:close/>
                  <a:moveTo>
                    <a:pt x="21355" y="38231"/>
                  </a:moveTo>
                  <a:lnTo>
                    <a:pt x="21307" y="38338"/>
                  </a:lnTo>
                  <a:lnTo>
                    <a:pt x="21199" y="38301"/>
                  </a:lnTo>
                  <a:cubicBezTo>
                    <a:pt x="21142" y="38282"/>
                    <a:pt x="21083" y="38265"/>
                    <a:pt x="21026" y="38246"/>
                  </a:cubicBezTo>
                  <a:cubicBezTo>
                    <a:pt x="21137" y="38245"/>
                    <a:pt x="21246" y="38236"/>
                    <a:pt x="21355" y="38231"/>
                  </a:cubicBezTo>
                  <a:close/>
                  <a:moveTo>
                    <a:pt x="23967" y="38017"/>
                  </a:moveTo>
                  <a:lnTo>
                    <a:pt x="23967" y="38017"/>
                  </a:lnTo>
                  <a:cubicBezTo>
                    <a:pt x="23917" y="38145"/>
                    <a:pt x="23861" y="38274"/>
                    <a:pt x="23805" y="38401"/>
                  </a:cubicBezTo>
                  <a:cubicBezTo>
                    <a:pt x="23818" y="38279"/>
                    <a:pt x="23828" y="38153"/>
                    <a:pt x="23841" y="38031"/>
                  </a:cubicBezTo>
                  <a:cubicBezTo>
                    <a:pt x="23882" y="38024"/>
                    <a:pt x="23925" y="38023"/>
                    <a:pt x="23967" y="38017"/>
                  </a:cubicBezTo>
                  <a:close/>
                  <a:moveTo>
                    <a:pt x="18906" y="38265"/>
                  </a:moveTo>
                  <a:lnTo>
                    <a:pt x="18906" y="38265"/>
                  </a:lnTo>
                  <a:cubicBezTo>
                    <a:pt x="18960" y="38266"/>
                    <a:pt x="19012" y="38266"/>
                    <a:pt x="19066" y="38266"/>
                  </a:cubicBezTo>
                  <a:lnTo>
                    <a:pt x="19068" y="38266"/>
                  </a:lnTo>
                  <a:cubicBezTo>
                    <a:pt x="19307" y="38272"/>
                    <a:pt x="19549" y="38274"/>
                    <a:pt x="19790" y="38274"/>
                  </a:cubicBezTo>
                  <a:cubicBezTo>
                    <a:pt x="19931" y="38318"/>
                    <a:pt x="20070" y="38364"/>
                    <a:pt x="20209" y="38408"/>
                  </a:cubicBezTo>
                  <a:cubicBezTo>
                    <a:pt x="20207" y="38414"/>
                    <a:pt x="20207" y="38415"/>
                    <a:pt x="20206" y="38421"/>
                  </a:cubicBezTo>
                  <a:cubicBezTo>
                    <a:pt x="20207" y="38415"/>
                    <a:pt x="20210" y="38414"/>
                    <a:pt x="20213" y="38410"/>
                  </a:cubicBezTo>
                  <a:cubicBezTo>
                    <a:pt x="20359" y="38457"/>
                    <a:pt x="20507" y="38503"/>
                    <a:pt x="20650" y="38550"/>
                  </a:cubicBezTo>
                  <a:cubicBezTo>
                    <a:pt x="20485" y="38546"/>
                    <a:pt x="20316" y="38543"/>
                    <a:pt x="20151" y="38533"/>
                  </a:cubicBezTo>
                  <a:cubicBezTo>
                    <a:pt x="19848" y="38467"/>
                    <a:pt x="19537" y="38400"/>
                    <a:pt x="19214" y="38331"/>
                  </a:cubicBezTo>
                  <a:cubicBezTo>
                    <a:pt x="19216" y="38331"/>
                    <a:pt x="19213" y="38331"/>
                    <a:pt x="19211" y="38329"/>
                  </a:cubicBezTo>
                  <a:cubicBezTo>
                    <a:pt x="19109" y="38308"/>
                    <a:pt x="19009" y="38288"/>
                    <a:pt x="18906" y="38265"/>
                  </a:cubicBezTo>
                  <a:close/>
                  <a:moveTo>
                    <a:pt x="25724" y="37742"/>
                  </a:moveTo>
                  <a:cubicBezTo>
                    <a:pt x="26049" y="38030"/>
                    <a:pt x="26379" y="38301"/>
                    <a:pt x="26713" y="38556"/>
                  </a:cubicBezTo>
                  <a:cubicBezTo>
                    <a:pt x="26680" y="38556"/>
                    <a:pt x="26648" y="38556"/>
                    <a:pt x="26614" y="38559"/>
                  </a:cubicBezTo>
                  <a:cubicBezTo>
                    <a:pt x="26191" y="38367"/>
                    <a:pt x="25783" y="38152"/>
                    <a:pt x="25409" y="37887"/>
                  </a:cubicBezTo>
                  <a:cubicBezTo>
                    <a:pt x="25400" y="37865"/>
                    <a:pt x="25390" y="37841"/>
                    <a:pt x="25383" y="37818"/>
                  </a:cubicBezTo>
                  <a:cubicBezTo>
                    <a:pt x="25497" y="37798"/>
                    <a:pt x="25612" y="37772"/>
                    <a:pt x="25724" y="37742"/>
                  </a:cubicBezTo>
                  <a:close/>
                  <a:moveTo>
                    <a:pt x="22427" y="38166"/>
                  </a:moveTo>
                  <a:lnTo>
                    <a:pt x="22427" y="38166"/>
                  </a:lnTo>
                  <a:cubicBezTo>
                    <a:pt x="22377" y="38295"/>
                    <a:pt x="22327" y="38423"/>
                    <a:pt x="22277" y="38549"/>
                  </a:cubicBezTo>
                  <a:lnTo>
                    <a:pt x="22271" y="38560"/>
                  </a:lnTo>
                  <a:lnTo>
                    <a:pt x="21953" y="38560"/>
                  </a:lnTo>
                  <a:cubicBezTo>
                    <a:pt x="21870" y="38530"/>
                    <a:pt x="21784" y="38503"/>
                    <a:pt x="21699" y="38473"/>
                  </a:cubicBezTo>
                  <a:cubicBezTo>
                    <a:pt x="21719" y="38433"/>
                    <a:pt x="21739" y="38391"/>
                    <a:pt x="21757" y="38351"/>
                  </a:cubicBezTo>
                  <a:cubicBezTo>
                    <a:pt x="21768" y="38328"/>
                    <a:pt x="21778" y="38302"/>
                    <a:pt x="21791" y="38278"/>
                  </a:cubicBezTo>
                  <a:cubicBezTo>
                    <a:pt x="21802" y="38254"/>
                    <a:pt x="21813" y="38231"/>
                    <a:pt x="21825" y="38208"/>
                  </a:cubicBezTo>
                  <a:cubicBezTo>
                    <a:pt x="21910" y="38201"/>
                    <a:pt x="21993" y="38199"/>
                    <a:pt x="22078" y="38193"/>
                  </a:cubicBezTo>
                  <a:cubicBezTo>
                    <a:pt x="22078" y="38275"/>
                    <a:pt x="22078" y="38358"/>
                    <a:pt x="22082" y="38440"/>
                  </a:cubicBezTo>
                  <a:cubicBezTo>
                    <a:pt x="22082" y="38471"/>
                    <a:pt x="22082" y="38503"/>
                    <a:pt x="22083" y="38533"/>
                  </a:cubicBezTo>
                  <a:lnTo>
                    <a:pt x="22083" y="38546"/>
                  </a:lnTo>
                  <a:cubicBezTo>
                    <a:pt x="22085" y="38543"/>
                    <a:pt x="22086" y="38539"/>
                    <a:pt x="22089" y="38537"/>
                  </a:cubicBezTo>
                  <a:cubicBezTo>
                    <a:pt x="22101" y="38513"/>
                    <a:pt x="22112" y="38489"/>
                    <a:pt x="22125" y="38466"/>
                  </a:cubicBezTo>
                  <a:cubicBezTo>
                    <a:pt x="22172" y="38372"/>
                    <a:pt x="22218" y="38275"/>
                    <a:pt x="22258" y="38180"/>
                  </a:cubicBezTo>
                  <a:cubicBezTo>
                    <a:pt x="22314" y="38175"/>
                    <a:pt x="22371" y="38172"/>
                    <a:pt x="22427" y="38166"/>
                  </a:cubicBezTo>
                  <a:close/>
                  <a:moveTo>
                    <a:pt x="24994" y="37879"/>
                  </a:moveTo>
                  <a:cubicBezTo>
                    <a:pt x="24924" y="38036"/>
                    <a:pt x="24857" y="38189"/>
                    <a:pt x="24786" y="38345"/>
                  </a:cubicBezTo>
                  <a:cubicBezTo>
                    <a:pt x="24774" y="38371"/>
                    <a:pt x="24764" y="38397"/>
                    <a:pt x="24751" y="38424"/>
                  </a:cubicBezTo>
                  <a:cubicBezTo>
                    <a:pt x="24729" y="38473"/>
                    <a:pt x="24706" y="38519"/>
                    <a:pt x="24686" y="38567"/>
                  </a:cubicBezTo>
                  <a:lnTo>
                    <a:pt x="24678" y="38567"/>
                  </a:lnTo>
                  <a:lnTo>
                    <a:pt x="24742" y="38417"/>
                  </a:lnTo>
                  <a:cubicBezTo>
                    <a:pt x="24755" y="38390"/>
                    <a:pt x="24764" y="38365"/>
                    <a:pt x="24774" y="38338"/>
                  </a:cubicBezTo>
                  <a:cubicBezTo>
                    <a:pt x="24837" y="38189"/>
                    <a:pt x="24890" y="38041"/>
                    <a:pt x="24936" y="37887"/>
                  </a:cubicBezTo>
                  <a:cubicBezTo>
                    <a:pt x="24956" y="37884"/>
                    <a:pt x="24974" y="37881"/>
                    <a:pt x="24994" y="37879"/>
                  </a:cubicBezTo>
                  <a:close/>
                  <a:moveTo>
                    <a:pt x="4063" y="38117"/>
                  </a:moveTo>
                  <a:cubicBezTo>
                    <a:pt x="4108" y="38222"/>
                    <a:pt x="4156" y="38324"/>
                    <a:pt x="4199" y="38426"/>
                  </a:cubicBezTo>
                  <a:cubicBezTo>
                    <a:pt x="4179" y="38516"/>
                    <a:pt x="4162" y="38603"/>
                    <a:pt x="4142" y="38691"/>
                  </a:cubicBezTo>
                  <a:cubicBezTo>
                    <a:pt x="4141" y="38698"/>
                    <a:pt x="4139" y="38708"/>
                    <a:pt x="4135" y="38715"/>
                  </a:cubicBezTo>
                  <a:lnTo>
                    <a:pt x="4135" y="38716"/>
                  </a:lnTo>
                  <a:cubicBezTo>
                    <a:pt x="4128" y="38755"/>
                    <a:pt x="4119" y="38795"/>
                    <a:pt x="4111" y="38837"/>
                  </a:cubicBezTo>
                  <a:cubicBezTo>
                    <a:pt x="4095" y="38785"/>
                    <a:pt x="4079" y="38737"/>
                    <a:pt x="4062" y="38686"/>
                  </a:cubicBezTo>
                  <a:cubicBezTo>
                    <a:pt x="4063" y="38675"/>
                    <a:pt x="4060" y="38666"/>
                    <a:pt x="4055" y="38658"/>
                  </a:cubicBezTo>
                  <a:cubicBezTo>
                    <a:pt x="4032" y="38576"/>
                    <a:pt x="4005" y="38494"/>
                    <a:pt x="3977" y="38414"/>
                  </a:cubicBezTo>
                  <a:lnTo>
                    <a:pt x="4063" y="38117"/>
                  </a:lnTo>
                  <a:close/>
                  <a:moveTo>
                    <a:pt x="18671" y="38587"/>
                  </a:moveTo>
                  <a:lnTo>
                    <a:pt x="18671" y="38587"/>
                  </a:lnTo>
                  <a:cubicBezTo>
                    <a:pt x="19079" y="38708"/>
                    <a:pt x="19512" y="38765"/>
                    <a:pt x="19946" y="38795"/>
                  </a:cubicBezTo>
                  <a:cubicBezTo>
                    <a:pt x="19968" y="38797"/>
                    <a:pt x="19989" y="38798"/>
                    <a:pt x="20011" y="38798"/>
                  </a:cubicBezTo>
                  <a:cubicBezTo>
                    <a:pt x="20025" y="38801"/>
                    <a:pt x="20041" y="38801"/>
                    <a:pt x="20055" y="38802"/>
                  </a:cubicBezTo>
                  <a:cubicBezTo>
                    <a:pt x="20047" y="38804"/>
                    <a:pt x="20034" y="38805"/>
                    <a:pt x="20025" y="38808"/>
                  </a:cubicBezTo>
                  <a:cubicBezTo>
                    <a:pt x="19727" y="38847"/>
                    <a:pt x="19430" y="38897"/>
                    <a:pt x="19134" y="38956"/>
                  </a:cubicBezTo>
                  <a:cubicBezTo>
                    <a:pt x="18980" y="38831"/>
                    <a:pt x="18824" y="38709"/>
                    <a:pt x="18671" y="38587"/>
                  </a:cubicBezTo>
                  <a:close/>
                  <a:moveTo>
                    <a:pt x="17099" y="37776"/>
                  </a:moveTo>
                  <a:lnTo>
                    <a:pt x="17099" y="37776"/>
                  </a:lnTo>
                  <a:cubicBezTo>
                    <a:pt x="17153" y="37809"/>
                    <a:pt x="17209" y="37844"/>
                    <a:pt x="17262" y="37879"/>
                  </a:cubicBezTo>
                  <a:cubicBezTo>
                    <a:pt x="17299" y="37902"/>
                    <a:pt x="17338" y="37928"/>
                    <a:pt x="17374" y="37951"/>
                  </a:cubicBezTo>
                  <a:cubicBezTo>
                    <a:pt x="17603" y="38103"/>
                    <a:pt x="17821" y="38265"/>
                    <a:pt x="18019" y="38431"/>
                  </a:cubicBezTo>
                  <a:cubicBezTo>
                    <a:pt x="18042" y="38610"/>
                    <a:pt x="18066" y="38788"/>
                    <a:pt x="18092" y="38966"/>
                  </a:cubicBezTo>
                  <a:cubicBezTo>
                    <a:pt x="17850" y="38602"/>
                    <a:pt x="17579" y="38261"/>
                    <a:pt x="17278" y="37955"/>
                  </a:cubicBezTo>
                  <a:cubicBezTo>
                    <a:pt x="17255" y="37930"/>
                    <a:pt x="17232" y="37905"/>
                    <a:pt x="17206" y="37881"/>
                  </a:cubicBezTo>
                  <a:cubicBezTo>
                    <a:pt x="17170" y="37845"/>
                    <a:pt x="17134" y="37812"/>
                    <a:pt x="17099" y="37776"/>
                  </a:cubicBezTo>
                  <a:close/>
                  <a:moveTo>
                    <a:pt x="9487" y="37877"/>
                  </a:moveTo>
                  <a:lnTo>
                    <a:pt x="9487" y="37877"/>
                  </a:lnTo>
                  <a:cubicBezTo>
                    <a:pt x="9558" y="37912"/>
                    <a:pt x="9630" y="37945"/>
                    <a:pt x="9703" y="37981"/>
                  </a:cubicBezTo>
                  <a:cubicBezTo>
                    <a:pt x="9759" y="38036"/>
                    <a:pt x="9816" y="38089"/>
                    <a:pt x="9872" y="38142"/>
                  </a:cubicBezTo>
                  <a:cubicBezTo>
                    <a:pt x="9895" y="38164"/>
                    <a:pt x="9918" y="38186"/>
                    <a:pt x="9942" y="38207"/>
                  </a:cubicBezTo>
                  <a:lnTo>
                    <a:pt x="9942" y="38207"/>
                  </a:lnTo>
                  <a:cubicBezTo>
                    <a:pt x="9941" y="38207"/>
                    <a:pt x="9940" y="38207"/>
                    <a:pt x="9940" y="38208"/>
                  </a:cubicBezTo>
                  <a:cubicBezTo>
                    <a:pt x="10076" y="38337"/>
                    <a:pt x="10215" y="38464"/>
                    <a:pt x="10351" y="38590"/>
                  </a:cubicBezTo>
                  <a:cubicBezTo>
                    <a:pt x="10411" y="38717"/>
                    <a:pt x="10473" y="38843"/>
                    <a:pt x="10539" y="38967"/>
                  </a:cubicBezTo>
                  <a:lnTo>
                    <a:pt x="10539" y="38967"/>
                  </a:lnTo>
                  <a:cubicBezTo>
                    <a:pt x="10300" y="38732"/>
                    <a:pt x="10065" y="38492"/>
                    <a:pt x="9835" y="38248"/>
                  </a:cubicBezTo>
                  <a:cubicBezTo>
                    <a:pt x="9813" y="38228"/>
                    <a:pt x="9792" y="38203"/>
                    <a:pt x="9768" y="38180"/>
                  </a:cubicBezTo>
                  <a:cubicBezTo>
                    <a:pt x="9674" y="38080"/>
                    <a:pt x="9580" y="37978"/>
                    <a:pt x="9487" y="37877"/>
                  </a:cubicBezTo>
                  <a:close/>
                  <a:moveTo>
                    <a:pt x="11215" y="36508"/>
                  </a:moveTo>
                  <a:cubicBezTo>
                    <a:pt x="11361" y="36707"/>
                    <a:pt x="11508" y="36911"/>
                    <a:pt x="11652" y="37111"/>
                  </a:cubicBezTo>
                  <a:cubicBezTo>
                    <a:pt x="11651" y="37120"/>
                    <a:pt x="11658" y="37127"/>
                    <a:pt x="11665" y="37136"/>
                  </a:cubicBezTo>
                  <a:cubicBezTo>
                    <a:pt x="11877" y="37429"/>
                    <a:pt x="12092" y="37720"/>
                    <a:pt x="12307" y="38013"/>
                  </a:cubicBezTo>
                  <a:cubicBezTo>
                    <a:pt x="12329" y="38043"/>
                    <a:pt x="12347" y="38072"/>
                    <a:pt x="12372" y="38100"/>
                  </a:cubicBezTo>
                  <a:cubicBezTo>
                    <a:pt x="12372" y="38100"/>
                    <a:pt x="12372" y="38100"/>
                    <a:pt x="12372" y="38100"/>
                  </a:cubicBezTo>
                  <a:lnTo>
                    <a:pt x="12372" y="38100"/>
                  </a:lnTo>
                  <a:cubicBezTo>
                    <a:pt x="12371" y="38100"/>
                    <a:pt x="12370" y="38100"/>
                    <a:pt x="12369" y="38100"/>
                  </a:cubicBezTo>
                  <a:lnTo>
                    <a:pt x="12369" y="38100"/>
                  </a:lnTo>
                  <a:cubicBezTo>
                    <a:pt x="12571" y="38374"/>
                    <a:pt x="12775" y="38646"/>
                    <a:pt x="12977" y="38917"/>
                  </a:cubicBezTo>
                  <a:cubicBezTo>
                    <a:pt x="12978" y="38920"/>
                    <a:pt x="12978" y="38924"/>
                    <a:pt x="12981" y="38926"/>
                  </a:cubicBezTo>
                  <a:cubicBezTo>
                    <a:pt x="12981" y="38926"/>
                    <a:pt x="12982" y="38926"/>
                    <a:pt x="12982" y="38926"/>
                  </a:cubicBezTo>
                  <a:lnTo>
                    <a:pt x="12982" y="38926"/>
                  </a:lnTo>
                  <a:cubicBezTo>
                    <a:pt x="12990" y="38949"/>
                    <a:pt x="12995" y="38973"/>
                    <a:pt x="13002" y="38996"/>
                  </a:cubicBezTo>
                  <a:cubicBezTo>
                    <a:pt x="13011" y="39030"/>
                    <a:pt x="13021" y="39062"/>
                    <a:pt x="13031" y="39095"/>
                  </a:cubicBezTo>
                  <a:cubicBezTo>
                    <a:pt x="12984" y="39068"/>
                    <a:pt x="12939" y="39042"/>
                    <a:pt x="12895" y="39016"/>
                  </a:cubicBezTo>
                  <a:lnTo>
                    <a:pt x="12835" y="38983"/>
                  </a:lnTo>
                  <a:cubicBezTo>
                    <a:pt x="12792" y="38960"/>
                    <a:pt x="12756" y="38934"/>
                    <a:pt x="12713" y="38910"/>
                  </a:cubicBezTo>
                  <a:lnTo>
                    <a:pt x="12706" y="38910"/>
                  </a:lnTo>
                  <a:cubicBezTo>
                    <a:pt x="12519" y="38808"/>
                    <a:pt x="12332" y="38705"/>
                    <a:pt x="12145" y="38602"/>
                  </a:cubicBezTo>
                  <a:cubicBezTo>
                    <a:pt x="12064" y="38414"/>
                    <a:pt x="11981" y="38225"/>
                    <a:pt x="11896" y="38039"/>
                  </a:cubicBezTo>
                  <a:cubicBezTo>
                    <a:pt x="11886" y="38010"/>
                    <a:pt x="11873" y="37984"/>
                    <a:pt x="11860" y="37957"/>
                  </a:cubicBezTo>
                  <a:cubicBezTo>
                    <a:pt x="11744" y="37692"/>
                    <a:pt x="11627" y="37427"/>
                    <a:pt x="11508" y="37163"/>
                  </a:cubicBezTo>
                  <a:cubicBezTo>
                    <a:pt x="11506" y="37156"/>
                    <a:pt x="11500" y="37147"/>
                    <a:pt x="11498" y="37140"/>
                  </a:cubicBezTo>
                  <a:cubicBezTo>
                    <a:pt x="11404" y="36928"/>
                    <a:pt x="11311" y="36717"/>
                    <a:pt x="11215" y="36508"/>
                  </a:cubicBezTo>
                  <a:close/>
                  <a:moveTo>
                    <a:pt x="28037" y="39069"/>
                  </a:moveTo>
                  <a:cubicBezTo>
                    <a:pt x="28084" y="39103"/>
                    <a:pt x="28132" y="39135"/>
                    <a:pt x="28180" y="39168"/>
                  </a:cubicBezTo>
                  <a:cubicBezTo>
                    <a:pt x="28163" y="39161"/>
                    <a:pt x="28146" y="39155"/>
                    <a:pt x="28130" y="39149"/>
                  </a:cubicBezTo>
                  <a:cubicBezTo>
                    <a:pt x="28097" y="39124"/>
                    <a:pt x="28069" y="39096"/>
                    <a:pt x="28037" y="39069"/>
                  </a:cubicBezTo>
                  <a:close/>
                  <a:moveTo>
                    <a:pt x="19568" y="39306"/>
                  </a:moveTo>
                  <a:lnTo>
                    <a:pt x="19568" y="39306"/>
                  </a:lnTo>
                  <a:cubicBezTo>
                    <a:pt x="19898" y="39361"/>
                    <a:pt x="20239" y="39373"/>
                    <a:pt x="20578" y="39373"/>
                  </a:cubicBezTo>
                  <a:cubicBezTo>
                    <a:pt x="20663" y="39373"/>
                    <a:pt x="20748" y="39373"/>
                    <a:pt x="20832" y="39371"/>
                  </a:cubicBezTo>
                  <a:lnTo>
                    <a:pt x="20832" y="39371"/>
                  </a:lnTo>
                  <a:cubicBezTo>
                    <a:pt x="20831" y="39377"/>
                    <a:pt x="20828" y="39381"/>
                    <a:pt x="20825" y="39386"/>
                  </a:cubicBezTo>
                  <a:cubicBezTo>
                    <a:pt x="20431" y="39381"/>
                    <a:pt x="20040" y="39374"/>
                    <a:pt x="19645" y="39369"/>
                  </a:cubicBezTo>
                  <a:cubicBezTo>
                    <a:pt x="19620" y="39347"/>
                    <a:pt x="19595" y="39327"/>
                    <a:pt x="19568" y="39306"/>
                  </a:cubicBezTo>
                  <a:close/>
                  <a:moveTo>
                    <a:pt x="21960" y="39336"/>
                  </a:moveTo>
                  <a:lnTo>
                    <a:pt x="21960" y="39336"/>
                  </a:lnTo>
                  <a:cubicBezTo>
                    <a:pt x="21950" y="39357"/>
                    <a:pt x="21942" y="39381"/>
                    <a:pt x="21933" y="39403"/>
                  </a:cubicBezTo>
                  <a:cubicBezTo>
                    <a:pt x="21709" y="39397"/>
                    <a:pt x="21481" y="39394"/>
                    <a:pt x="21254" y="39392"/>
                  </a:cubicBezTo>
                  <a:lnTo>
                    <a:pt x="21212" y="39392"/>
                  </a:lnTo>
                  <a:cubicBezTo>
                    <a:pt x="21216" y="39389"/>
                    <a:pt x="21219" y="39383"/>
                    <a:pt x="21223" y="39376"/>
                  </a:cubicBezTo>
                  <a:cubicBezTo>
                    <a:pt x="21226" y="39370"/>
                    <a:pt x="21231" y="39367"/>
                    <a:pt x="21231" y="39361"/>
                  </a:cubicBezTo>
                  <a:cubicBezTo>
                    <a:pt x="21474" y="39354"/>
                    <a:pt x="21717" y="39347"/>
                    <a:pt x="21960" y="39336"/>
                  </a:cubicBezTo>
                  <a:close/>
                  <a:moveTo>
                    <a:pt x="22938" y="39404"/>
                  </a:moveTo>
                  <a:lnTo>
                    <a:pt x="23024" y="39420"/>
                  </a:lnTo>
                  <a:cubicBezTo>
                    <a:pt x="22991" y="39419"/>
                    <a:pt x="22961" y="39419"/>
                    <a:pt x="22930" y="39419"/>
                  </a:cubicBezTo>
                  <a:cubicBezTo>
                    <a:pt x="22935" y="39413"/>
                    <a:pt x="22938" y="39410"/>
                    <a:pt x="22938" y="39404"/>
                  </a:cubicBezTo>
                  <a:close/>
                  <a:moveTo>
                    <a:pt x="27636" y="38575"/>
                  </a:moveTo>
                  <a:cubicBezTo>
                    <a:pt x="28040" y="38863"/>
                    <a:pt x="28454" y="39148"/>
                    <a:pt x="28883" y="39432"/>
                  </a:cubicBezTo>
                  <a:cubicBezTo>
                    <a:pt x="28658" y="39343"/>
                    <a:pt x="28433" y="39261"/>
                    <a:pt x="28206" y="39178"/>
                  </a:cubicBezTo>
                  <a:cubicBezTo>
                    <a:pt x="28014" y="38977"/>
                    <a:pt x="27825" y="38777"/>
                    <a:pt x="27636" y="38575"/>
                  </a:cubicBezTo>
                  <a:close/>
                  <a:moveTo>
                    <a:pt x="24425" y="39155"/>
                  </a:moveTo>
                  <a:lnTo>
                    <a:pt x="24425" y="39155"/>
                  </a:lnTo>
                  <a:cubicBezTo>
                    <a:pt x="24382" y="39248"/>
                    <a:pt x="24341" y="39346"/>
                    <a:pt x="24298" y="39440"/>
                  </a:cubicBezTo>
                  <a:cubicBezTo>
                    <a:pt x="24285" y="39436"/>
                    <a:pt x="24271" y="39433"/>
                    <a:pt x="24256" y="39432"/>
                  </a:cubicBezTo>
                  <a:cubicBezTo>
                    <a:pt x="24303" y="39340"/>
                    <a:pt x="24349" y="39250"/>
                    <a:pt x="24392" y="39159"/>
                  </a:cubicBezTo>
                  <a:cubicBezTo>
                    <a:pt x="24404" y="39156"/>
                    <a:pt x="24414" y="39156"/>
                    <a:pt x="24425" y="39155"/>
                  </a:cubicBezTo>
                  <a:close/>
                  <a:moveTo>
                    <a:pt x="25186" y="39069"/>
                  </a:moveTo>
                  <a:cubicBezTo>
                    <a:pt x="25122" y="39202"/>
                    <a:pt x="25056" y="39334"/>
                    <a:pt x="24991" y="39463"/>
                  </a:cubicBezTo>
                  <a:cubicBezTo>
                    <a:pt x="24964" y="39462"/>
                    <a:pt x="24943" y="39462"/>
                    <a:pt x="24920" y="39462"/>
                  </a:cubicBezTo>
                  <a:cubicBezTo>
                    <a:pt x="24987" y="39336"/>
                    <a:pt x="25052" y="39209"/>
                    <a:pt x="25110" y="39078"/>
                  </a:cubicBezTo>
                  <a:cubicBezTo>
                    <a:pt x="25135" y="39075"/>
                    <a:pt x="25161" y="39070"/>
                    <a:pt x="25186" y="39069"/>
                  </a:cubicBezTo>
                  <a:close/>
                  <a:moveTo>
                    <a:pt x="25452" y="39261"/>
                  </a:moveTo>
                  <a:cubicBezTo>
                    <a:pt x="25479" y="39340"/>
                    <a:pt x="25505" y="39414"/>
                    <a:pt x="25532" y="39493"/>
                  </a:cubicBezTo>
                  <a:cubicBezTo>
                    <a:pt x="25487" y="39490"/>
                    <a:pt x="25443" y="39486"/>
                    <a:pt x="25396" y="39483"/>
                  </a:cubicBezTo>
                  <a:cubicBezTo>
                    <a:pt x="25416" y="39410"/>
                    <a:pt x="25433" y="39334"/>
                    <a:pt x="25452" y="39261"/>
                  </a:cubicBezTo>
                  <a:close/>
                  <a:moveTo>
                    <a:pt x="25912" y="39277"/>
                  </a:moveTo>
                  <a:lnTo>
                    <a:pt x="25912" y="39277"/>
                  </a:lnTo>
                  <a:cubicBezTo>
                    <a:pt x="25998" y="39371"/>
                    <a:pt x="26082" y="39467"/>
                    <a:pt x="26168" y="39561"/>
                  </a:cubicBezTo>
                  <a:cubicBezTo>
                    <a:pt x="26112" y="39553"/>
                    <a:pt x="26059" y="39543"/>
                    <a:pt x="26005" y="39536"/>
                  </a:cubicBezTo>
                  <a:cubicBezTo>
                    <a:pt x="25973" y="39450"/>
                    <a:pt x="25942" y="39364"/>
                    <a:pt x="25912" y="39277"/>
                  </a:cubicBezTo>
                  <a:close/>
                  <a:moveTo>
                    <a:pt x="26019" y="38959"/>
                  </a:moveTo>
                  <a:cubicBezTo>
                    <a:pt x="26021" y="38960"/>
                    <a:pt x="26023" y="38960"/>
                    <a:pt x="26025" y="38963"/>
                  </a:cubicBezTo>
                  <a:cubicBezTo>
                    <a:pt x="26025" y="38963"/>
                    <a:pt x="26026" y="38963"/>
                    <a:pt x="26026" y="38966"/>
                  </a:cubicBezTo>
                  <a:cubicBezTo>
                    <a:pt x="26089" y="39020"/>
                    <a:pt x="26152" y="39078"/>
                    <a:pt x="26215" y="39135"/>
                  </a:cubicBezTo>
                  <a:cubicBezTo>
                    <a:pt x="26425" y="39324"/>
                    <a:pt x="26627" y="39508"/>
                    <a:pt x="26835" y="39694"/>
                  </a:cubicBezTo>
                  <a:cubicBezTo>
                    <a:pt x="26740" y="39670"/>
                    <a:pt x="26643" y="39647"/>
                    <a:pt x="26545" y="39628"/>
                  </a:cubicBezTo>
                  <a:cubicBezTo>
                    <a:pt x="26311" y="39412"/>
                    <a:pt x="26076" y="39195"/>
                    <a:pt x="25838" y="38982"/>
                  </a:cubicBezTo>
                  <a:cubicBezTo>
                    <a:pt x="25841" y="38982"/>
                    <a:pt x="25843" y="38980"/>
                    <a:pt x="25846" y="38980"/>
                  </a:cubicBezTo>
                  <a:lnTo>
                    <a:pt x="25847" y="38980"/>
                  </a:lnTo>
                  <a:cubicBezTo>
                    <a:pt x="25900" y="38973"/>
                    <a:pt x="25955" y="38966"/>
                    <a:pt x="26012" y="38959"/>
                  </a:cubicBezTo>
                  <a:close/>
                  <a:moveTo>
                    <a:pt x="14430" y="36511"/>
                  </a:moveTo>
                  <a:lnTo>
                    <a:pt x="14430" y="36511"/>
                  </a:lnTo>
                  <a:cubicBezTo>
                    <a:pt x="14503" y="36611"/>
                    <a:pt x="14576" y="36713"/>
                    <a:pt x="14652" y="36813"/>
                  </a:cubicBezTo>
                  <a:cubicBezTo>
                    <a:pt x="14669" y="36839"/>
                    <a:pt x="14688" y="36863"/>
                    <a:pt x="14704" y="36889"/>
                  </a:cubicBezTo>
                  <a:cubicBezTo>
                    <a:pt x="14986" y="37276"/>
                    <a:pt x="15268" y="37662"/>
                    <a:pt x="15549" y="38049"/>
                  </a:cubicBezTo>
                  <a:cubicBezTo>
                    <a:pt x="15568" y="38072"/>
                    <a:pt x="15585" y="38099"/>
                    <a:pt x="15604" y="38122"/>
                  </a:cubicBezTo>
                  <a:lnTo>
                    <a:pt x="15856" y="38471"/>
                  </a:lnTo>
                  <a:cubicBezTo>
                    <a:pt x="15919" y="38633"/>
                    <a:pt x="15981" y="38798"/>
                    <a:pt x="16048" y="38964"/>
                  </a:cubicBezTo>
                  <a:cubicBezTo>
                    <a:pt x="16052" y="38982"/>
                    <a:pt x="16058" y="38997"/>
                    <a:pt x="16067" y="39013"/>
                  </a:cubicBezTo>
                  <a:cubicBezTo>
                    <a:pt x="16108" y="39121"/>
                    <a:pt x="16150" y="39227"/>
                    <a:pt x="16193" y="39334"/>
                  </a:cubicBezTo>
                  <a:cubicBezTo>
                    <a:pt x="16186" y="39470"/>
                    <a:pt x="16178" y="39605"/>
                    <a:pt x="16173" y="39743"/>
                  </a:cubicBezTo>
                  <a:cubicBezTo>
                    <a:pt x="16071" y="39506"/>
                    <a:pt x="15965" y="39275"/>
                    <a:pt x="15855" y="39045"/>
                  </a:cubicBezTo>
                  <a:cubicBezTo>
                    <a:pt x="15847" y="39026"/>
                    <a:pt x="15840" y="39009"/>
                    <a:pt x="15830" y="38993"/>
                  </a:cubicBezTo>
                  <a:cubicBezTo>
                    <a:pt x="15830" y="38992"/>
                    <a:pt x="15829" y="38990"/>
                    <a:pt x="15828" y="38989"/>
                  </a:cubicBezTo>
                  <a:lnTo>
                    <a:pt x="15828" y="38989"/>
                  </a:lnTo>
                  <a:cubicBezTo>
                    <a:pt x="15830" y="38989"/>
                    <a:pt x="15831" y="38989"/>
                    <a:pt x="15833" y="38989"/>
                  </a:cubicBezTo>
                  <a:cubicBezTo>
                    <a:pt x="15698" y="38704"/>
                    <a:pt x="15556" y="38423"/>
                    <a:pt x="15410" y="38145"/>
                  </a:cubicBezTo>
                  <a:cubicBezTo>
                    <a:pt x="15402" y="38130"/>
                    <a:pt x="15393" y="38114"/>
                    <a:pt x="15385" y="38099"/>
                  </a:cubicBezTo>
                  <a:lnTo>
                    <a:pt x="15385" y="38099"/>
                  </a:lnTo>
                  <a:cubicBezTo>
                    <a:pt x="15380" y="38089"/>
                    <a:pt x="15375" y="38079"/>
                    <a:pt x="15370" y="38070"/>
                  </a:cubicBezTo>
                  <a:cubicBezTo>
                    <a:pt x="15154" y="37669"/>
                    <a:pt x="14924" y="37275"/>
                    <a:pt x="14675" y="36889"/>
                  </a:cubicBezTo>
                  <a:cubicBezTo>
                    <a:pt x="14659" y="36863"/>
                    <a:pt x="14645" y="36839"/>
                    <a:pt x="14626" y="36816"/>
                  </a:cubicBezTo>
                  <a:cubicBezTo>
                    <a:pt x="14566" y="36720"/>
                    <a:pt x="14503" y="36625"/>
                    <a:pt x="14439" y="36532"/>
                  </a:cubicBezTo>
                  <a:cubicBezTo>
                    <a:pt x="14434" y="36525"/>
                    <a:pt x="14431" y="36519"/>
                    <a:pt x="14430" y="36511"/>
                  </a:cubicBezTo>
                  <a:close/>
                  <a:moveTo>
                    <a:pt x="24870" y="39704"/>
                  </a:moveTo>
                  <a:lnTo>
                    <a:pt x="24870" y="39704"/>
                  </a:lnTo>
                  <a:cubicBezTo>
                    <a:pt x="24850" y="39740"/>
                    <a:pt x="24834" y="39776"/>
                    <a:pt x="24815" y="39813"/>
                  </a:cubicBezTo>
                  <a:cubicBezTo>
                    <a:pt x="24791" y="39799"/>
                    <a:pt x="24765" y="39786"/>
                    <a:pt x="24738" y="39773"/>
                  </a:cubicBezTo>
                  <a:cubicBezTo>
                    <a:pt x="24752" y="39751"/>
                    <a:pt x="24766" y="39727"/>
                    <a:pt x="24779" y="39705"/>
                  </a:cubicBezTo>
                  <a:cubicBezTo>
                    <a:pt x="24809" y="39705"/>
                    <a:pt x="24838" y="39705"/>
                    <a:pt x="24870" y="39704"/>
                  </a:cubicBezTo>
                  <a:close/>
                  <a:moveTo>
                    <a:pt x="26066" y="39704"/>
                  </a:moveTo>
                  <a:lnTo>
                    <a:pt x="26066" y="39704"/>
                  </a:lnTo>
                  <a:cubicBezTo>
                    <a:pt x="26152" y="39714"/>
                    <a:pt x="26238" y="39721"/>
                    <a:pt x="26323" y="39733"/>
                  </a:cubicBezTo>
                  <a:cubicBezTo>
                    <a:pt x="26373" y="39789"/>
                    <a:pt x="26426" y="39844"/>
                    <a:pt x="26476" y="39902"/>
                  </a:cubicBezTo>
                  <a:cubicBezTo>
                    <a:pt x="26401" y="39902"/>
                    <a:pt x="26325" y="39901"/>
                    <a:pt x="26250" y="39901"/>
                  </a:cubicBezTo>
                  <a:cubicBezTo>
                    <a:pt x="26213" y="39901"/>
                    <a:pt x="26175" y="39901"/>
                    <a:pt x="26138" y="39902"/>
                  </a:cubicBezTo>
                  <a:cubicBezTo>
                    <a:pt x="26114" y="39836"/>
                    <a:pt x="26089" y="39770"/>
                    <a:pt x="26066" y="39704"/>
                  </a:cubicBezTo>
                  <a:close/>
                  <a:moveTo>
                    <a:pt x="26720" y="39791"/>
                  </a:moveTo>
                  <a:lnTo>
                    <a:pt x="26720" y="39791"/>
                  </a:lnTo>
                  <a:cubicBezTo>
                    <a:pt x="26809" y="39806"/>
                    <a:pt x="26899" y="39820"/>
                    <a:pt x="26987" y="39836"/>
                  </a:cubicBezTo>
                  <a:cubicBezTo>
                    <a:pt x="27012" y="39857"/>
                    <a:pt x="27037" y="39883"/>
                    <a:pt x="27062" y="39905"/>
                  </a:cubicBezTo>
                  <a:lnTo>
                    <a:pt x="26842" y="39905"/>
                  </a:lnTo>
                  <a:cubicBezTo>
                    <a:pt x="26802" y="39866"/>
                    <a:pt x="26761" y="39829"/>
                    <a:pt x="26720" y="39791"/>
                  </a:cubicBezTo>
                  <a:close/>
                  <a:moveTo>
                    <a:pt x="25357" y="39644"/>
                  </a:moveTo>
                  <a:cubicBezTo>
                    <a:pt x="25436" y="39649"/>
                    <a:pt x="25512" y="39654"/>
                    <a:pt x="25591" y="39661"/>
                  </a:cubicBezTo>
                  <a:cubicBezTo>
                    <a:pt x="25593" y="39665"/>
                    <a:pt x="25595" y="39670"/>
                    <a:pt x="25596" y="39675"/>
                  </a:cubicBezTo>
                  <a:cubicBezTo>
                    <a:pt x="25543" y="39754"/>
                    <a:pt x="25487" y="39833"/>
                    <a:pt x="25431" y="39912"/>
                  </a:cubicBezTo>
                  <a:cubicBezTo>
                    <a:pt x="25383" y="39913"/>
                    <a:pt x="25335" y="39913"/>
                    <a:pt x="25290" y="39913"/>
                  </a:cubicBezTo>
                  <a:cubicBezTo>
                    <a:pt x="25311" y="39823"/>
                    <a:pt x="25335" y="39734"/>
                    <a:pt x="25357" y="39644"/>
                  </a:cubicBezTo>
                  <a:close/>
                  <a:moveTo>
                    <a:pt x="24695" y="39847"/>
                  </a:moveTo>
                  <a:cubicBezTo>
                    <a:pt x="24722" y="39857"/>
                    <a:pt x="24752" y="39866"/>
                    <a:pt x="24781" y="39877"/>
                  </a:cubicBezTo>
                  <a:cubicBezTo>
                    <a:pt x="24774" y="39892"/>
                    <a:pt x="24766" y="39906"/>
                    <a:pt x="24759" y="39922"/>
                  </a:cubicBezTo>
                  <a:cubicBezTo>
                    <a:pt x="24726" y="39922"/>
                    <a:pt x="24692" y="39923"/>
                    <a:pt x="24658" y="39923"/>
                  </a:cubicBezTo>
                  <a:lnTo>
                    <a:pt x="24645" y="39923"/>
                  </a:lnTo>
                  <a:cubicBezTo>
                    <a:pt x="24646" y="39922"/>
                    <a:pt x="24646" y="39920"/>
                    <a:pt x="24649" y="39919"/>
                  </a:cubicBezTo>
                  <a:cubicBezTo>
                    <a:pt x="24665" y="39895"/>
                    <a:pt x="24680" y="39870"/>
                    <a:pt x="24695" y="39847"/>
                  </a:cubicBezTo>
                  <a:close/>
                  <a:moveTo>
                    <a:pt x="24136" y="39668"/>
                  </a:moveTo>
                  <a:cubicBezTo>
                    <a:pt x="24154" y="39675"/>
                    <a:pt x="24172" y="39678"/>
                    <a:pt x="24187" y="39684"/>
                  </a:cubicBezTo>
                  <a:cubicBezTo>
                    <a:pt x="24180" y="39700"/>
                    <a:pt x="24173" y="39714"/>
                    <a:pt x="24166" y="39730"/>
                  </a:cubicBezTo>
                  <a:cubicBezTo>
                    <a:pt x="24137" y="39800"/>
                    <a:pt x="24107" y="39870"/>
                    <a:pt x="24076" y="39936"/>
                  </a:cubicBezTo>
                  <a:cubicBezTo>
                    <a:pt x="24048" y="39938"/>
                    <a:pt x="24021" y="39938"/>
                    <a:pt x="23992" y="39938"/>
                  </a:cubicBezTo>
                  <a:cubicBezTo>
                    <a:pt x="24034" y="39859"/>
                    <a:pt x="24077" y="39783"/>
                    <a:pt x="24119" y="39701"/>
                  </a:cubicBezTo>
                  <a:cubicBezTo>
                    <a:pt x="24126" y="39691"/>
                    <a:pt x="24129" y="39680"/>
                    <a:pt x="24136" y="39668"/>
                  </a:cubicBezTo>
                  <a:close/>
                  <a:moveTo>
                    <a:pt x="23217" y="39692"/>
                  </a:moveTo>
                  <a:lnTo>
                    <a:pt x="23217" y="39692"/>
                  </a:lnTo>
                  <a:cubicBezTo>
                    <a:pt x="23177" y="39783"/>
                    <a:pt x="23137" y="39870"/>
                    <a:pt x="23095" y="39958"/>
                  </a:cubicBezTo>
                  <a:lnTo>
                    <a:pt x="23037" y="39958"/>
                  </a:lnTo>
                  <a:cubicBezTo>
                    <a:pt x="22896" y="39963"/>
                    <a:pt x="22756" y="39965"/>
                    <a:pt x="22614" y="39969"/>
                  </a:cubicBezTo>
                  <a:cubicBezTo>
                    <a:pt x="22652" y="39899"/>
                    <a:pt x="22694" y="39829"/>
                    <a:pt x="22736" y="39757"/>
                  </a:cubicBezTo>
                  <a:cubicBezTo>
                    <a:pt x="22896" y="39735"/>
                    <a:pt x="23058" y="39714"/>
                    <a:pt x="23217" y="39692"/>
                  </a:cubicBezTo>
                  <a:close/>
                  <a:moveTo>
                    <a:pt x="26541" y="38880"/>
                  </a:moveTo>
                  <a:cubicBezTo>
                    <a:pt x="26764" y="38983"/>
                    <a:pt x="26997" y="39076"/>
                    <a:pt x="27229" y="39168"/>
                  </a:cubicBezTo>
                  <a:cubicBezTo>
                    <a:pt x="27441" y="39250"/>
                    <a:pt x="27656" y="39331"/>
                    <a:pt x="27869" y="39410"/>
                  </a:cubicBezTo>
                  <a:cubicBezTo>
                    <a:pt x="28064" y="39548"/>
                    <a:pt x="28262" y="39684"/>
                    <a:pt x="28457" y="39819"/>
                  </a:cubicBezTo>
                  <a:cubicBezTo>
                    <a:pt x="28534" y="39870"/>
                    <a:pt x="28608" y="39922"/>
                    <a:pt x="28685" y="39973"/>
                  </a:cubicBezTo>
                  <a:lnTo>
                    <a:pt x="28689" y="39976"/>
                  </a:lnTo>
                  <a:lnTo>
                    <a:pt x="28696" y="39983"/>
                  </a:lnTo>
                  <a:cubicBezTo>
                    <a:pt x="28499" y="39923"/>
                    <a:pt x="28276" y="39915"/>
                    <a:pt x="28066" y="39912"/>
                  </a:cubicBezTo>
                  <a:cubicBezTo>
                    <a:pt x="27984" y="39909"/>
                    <a:pt x="27899" y="39909"/>
                    <a:pt x="27819" y="39907"/>
                  </a:cubicBezTo>
                  <a:cubicBezTo>
                    <a:pt x="27690" y="39797"/>
                    <a:pt x="27561" y="39687"/>
                    <a:pt x="27431" y="39582"/>
                  </a:cubicBezTo>
                  <a:lnTo>
                    <a:pt x="27429" y="39579"/>
                  </a:lnTo>
                  <a:cubicBezTo>
                    <a:pt x="27368" y="39529"/>
                    <a:pt x="27308" y="39479"/>
                    <a:pt x="27247" y="39432"/>
                  </a:cubicBezTo>
                  <a:cubicBezTo>
                    <a:pt x="27011" y="39240"/>
                    <a:pt x="26773" y="39055"/>
                    <a:pt x="26534" y="38880"/>
                  </a:cubicBezTo>
                  <a:close/>
                  <a:moveTo>
                    <a:pt x="20323" y="39929"/>
                  </a:moveTo>
                  <a:lnTo>
                    <a:pt x="20323" y="39929"/>
                  </a:lnTo>
                  <a:cubicBezTo>
                    <a:pt x="20411" y="39940"/>
                    <a:pt x="20503" y="39948"/>
                    <a:pt x="20596" y="39949"/>
                  </a:cubicBezTo>
                  <a:lnTo>
                    <a:pt x="20574" y="40014"/>
                  </a:lnTo>
                  <a:cubicBezTo>
                    <a:pt x="20510" y="40002"/>
                    <a:pt x="20444" y="39991"/>
                    <a:pt x="20379" y="39978"/>
                  </a:cubicBezTo>
                  <a:cubicBezTo>
                    <a:pt x="20359" y="39962"/>
                    <a:pt x="20343" y="39945"/>
                    <a:pt x="20323" y="39929"/>
                  </a:cubicBezTo>
                  <a:close/>
                  <a:moveTo>
                    <a:pt x="21738" y="39897"/>
                  </a:moveTo>
                  <a:lnTo>
                    <a:pt x="21699" y="39992"/>
                  </a:lnTo>
                  <a:cubicBezTo>
                    <a:pt x="21416" y="39999"/>
                    <a:pt x="21132" y="40006"/>
                    <a:pt x="20847" y="40014"/>
                  </a:cubicBezTo>
                  <a:cubicBezTo>
                    <a:pt x="20859" y="39992"/>
                    <a:pt x="20872" y="39973"/>
                    <a:pt x="20885" y="39955"/>
                  </a:cubicBezTo>
                  <a:cubicBezTo>
                    <a:pt x="21168" y="39950"/>
                    <a:pt x="21453" y="39929"/>
                    <a:pt x="21738" y="39897"/>
                  </a:cubicBezTo>
                  <a:close/>
                  <a:moveTo>
                    <a:pt x="25254" y="40163"/>
                  </a:moveTo>
                  <a:cubicBezTo>
                    <a:pt x="25244" y="40177"/>
                    <a:pt x="25232" y="40193"/>
                    <a:pt x="25222" y="40208"/>
                  </a:cubicBezTo>
                  <a:cubicBezTo>
                    <a:pt x="25221" y="40216"/>
                    <a:pt x="25215" y="40220"/>
                    <a:pt x="25211" y="40227"/>
                  </a:cubicBezTo>
                  <a:lnTo>
                    <a:pt x="25216" y="40206"/>
                  </a:lnTo>
                  <a:lnTo>
                    <a:pt x="25228" y="40163"/>
                  </a:lnTo>
                  <a:close/>
                  <a:moveTo>
                    <a:pt x="23984" y="40148"/>
                  </a:moveTo>
                  <a:cubicBezTo>
                    <a:pt x="23962" y="40198"/>
                    <a:pt x="23941" y="40244"/>
                    <a:pt x="23919" y="40293"/>
                  </a:cubicBezTo>
                  <a:cubicBezTo>
                    <a:pt x="23884" y="40293"/>
                    <a:pt x="23846" y="40292"/>
                    <a:pt x="23810" y="40292"/>
                  </a:cubicBezTo>
                  <a:cubicBezTo>
                    <a:pt x="23835" y="40243"/>
                    <a:pt x="23861" y="40196"/>
                    <a:pt x="23885" y="40150"/>
                  </a:cubicBezTo>
                  <a:cubicBezTo>
                    <a:pt x="23918" y="40148"/>
                    <a:pt x="23949" y="40148"/>
                    <a:pt x="23984" y="40148"/>
                  </a:cubicBezTo>
                  <a:close/>
                  <a:moveTo>
                    <a:pt x="24503" y="40148"/>
                  </a:moveTo>
                  <a:cubicBezTo>
                    <a:pt x="24551" y="40150"/>
                    <a:pt x="24599" y="40150"/>
                    <a:pt x="24646" y="40151"/>
                  </a:cubicBezTo>
                  <a:cubicBezTo>
                    <a:pt x="24620" y="40206"/>
                    <a:pt x="24592" y="40259"/>
                    <a:pt x="24564" y="40313"/>
                  </a:cubicBezTo>
                  <a:cubicBezTo>
                    <a:pt x="24511" y="40309"/>
                    <a:pt x="24455" y="40306"/>
                    <a:pt x="24400" y="40303"/>
                  </a:cubicBezTo>
                  <a:cubicBezTo>
                    <a:pt x="24435" y="40253"/>
                    <a:pt x="24467" y="40200"/>
                    <a:pt x="24503" y="40148"/>
                  </a:cubicBezTo>
                  <a:close/>
                  <a:moveTo>
                    <a:pt x="24937" y="40193"/>
                  </a:moveTo>
                  <a:lnTo>
                    <a:pt x="24937" y="40193"/>
                  </a:lnTo>
                  <a:cubicBezTo>
                    <a:pt x="24927" y="40239"/>
                    <a:pt x="24915" y="40286"/>
                    <a:pt x="24905" y="40335"/>
                  </a:cubicBezTo>
                  <a:cubicBezTo>
                    <a:pt x="24890" y="40335"/>
                    <a:pt x="24877" y="40332"/>
                    <a:pt x="24862" y="40330"/>
                  </a:cubicBezTo>
                  <a:cubicBezTo>
                    <a:pt x="24887" y="40284"/>
                    <a:pt x="24913" y="40237"/>
                    <a:pt x="24937" y="40193"/>
                  </a:cubicBezTo>
                  <a:close/>
                  <a:moveTo>
                    <a:pt x="22996" y="40184"/>
                  </a:moveTo>
                  <a:lnTo>
                    <a:pt x="22996" y="40184"/>
                  </a:lnTo>
                  <a:cubicBezTo>
                    <a:pt x="22989" y="40198"/>
                    <a:pt x="22985" y="40210"/>
                    <a:pt x="22978" y="40224"/>
                  </a:cubicBezTo>
                  <a:cubicBezTo>
                    <a:pt x="22963" y="40249"/>
                    <a:pt x="22953" y="40267"/>
                    <a:pt x="22945" y="40292"/>
                  </a:cubicBezTo>
                  <a:cubicBezTo>
                    <a:pt x="22936" y="40310"/>
                    <a:pt x="22928" y="40327"/>
                    <a:pt x="22920" y="40346"/>
                  </a:cubicBezTo>
                  <a:cubicBezTo>
                    <a:pt x="22807" y="40359"/>
                    <a:pt x="22693" y="40373"/>
                    <a:pt x="22579" y="40389"/>
                  </a:cubicBezTo>
                  <a:cubicBezTo>
                    <a:pt x="22519" y="40378"/>
                    <a:pt x="22457" y="40366"/>
                    <a:pt x="22397" y="40353"/>
                  </a:cubicBezTo>
                  <a:cubicBezTo>
                    <a:pt x="22422" y="40309"/>
                    <a:pt x="22447" y="40266"/>
                    <a:pt x="22476" y="40221"/>
                  </a:cubicBezTo>
                  <a:cubicBezTo>
                    <a:pt x="22569" y="40214"/>
                    <a:pt x="22662" y="40207"/>
                    <a:pt x="22756" y="40201"/>
                  </a:cubicBezTo>
                  <a:lnTo>
                    <a:pt x="22757" y="40201"/>
                  </a:lnTo>
                  <a:cubicBezTo>
                    <a:pt x="22806" y="40196"/>
                    <a:pt x="22853" y="40194"/>
                    <a:pt x="22902" y="40191"/>
                  </a:cubicBezTo>
                  <a:lnTo>
                    <a:pt x="22903" y="40191"/>
                  </a:lnTo>
                  <a:cubicBezTo>
                    <a:pt x="22935" y="40188"/>
                    <a:pt x="22966" y="40186"/>
                    <a:pt x="22996" y="40184"/>
                  </a:cubicBezTo>
                  <a:close/>
                  <a:moveTo>
                    <a:pt x="26241" y="40191"/>
                  </a:moveTo>
                  <a:lnTo>
                    <a:pt x="26241" y="40191"/>
                  </a:lnTo>
                  <a:cubicBezTo>
                    <a:pt x="26407" y="40194"/>
                    <a:pt x="26577" y="40198"/>
                    <a:pt x="26744" y="40200"/>
                  </a:cubicBezTo>
                  <a:cubicBezTo>
                    <a:pt x="26850" y="40316"/>
                    <a:pt x="26955" y="40431"/>
                    <a:pt x="27060" y="40547"/>
                  </a:cubicBezTo>
                  <a:cubicBezTo>
                    <a:pt x="26928" y="40531"/>
                    <a:pt x="26794" y="40517"/>
                    <a:pt x="26665" y="40502"/>
                  </a:cubicBezTo>
                  <a:cubicBezTo>
                    <a:pt x="26542" y="40452"/>
                    <a:pt x="26419" y="40399"/>
                    <a:pt x="26297" y="40349"/>
                  </a:cubicBezTo>
                  <a:cubicBezTo>
                    <a:pt x="26277" y="40296"/>
                    <a:pt x="26261" y="40243"/>
                    <a:pt x="26241" y="40191"/>
                  </a:cubicBezTo>
                  <a:close/>
                  <a:moveTo>
                    <a:pt x="7966" y="39075"/>
                  </a:moveTo>
                  <a:lnTo>
                    <a:pt x="7966" y="39075"/>
                  </a:lnTo>
                  <a:cubicBezTo>
                    <a:pt x="8109" y="39168"/>
                    <a:pt x="8256" y="39257"/>
                    <a:pt x="8399" y="39350"/>
                  </a:cubicBezTo>
                  <a:cubicBezTo>
                    <a:pt x="8399" y="39350"/>
                    <a:pt x="8402" y="39350"/>
                    <a:pt x="8402" y="39353"/>
                  </a:cubicBezTo>
                  <a:cubicBezTo>
                    <a:pt x="8402" y="39353"/>
                    <a:pt x="8403" y="39353"/>
                    <a:pt x="8403" y="39354"/>
                  </a:cubicBezTo>
                  <a:cubicBezTo>
                    <a:pt x="8403" y="39354"/>
                    <a:pt x="8405" y="39354"/>
                    <a:pt x="8405" y="39356"/>
                  </a:cubicBezTo>
                  <a:cubicBezTo>
                    <a:pt x="8406" y="39356"/>
                    <a:pt x="8406" y="39357"/>
                    <a:pt x="8409" y="39357"/>
                  </a:cubicBezTo>
                  <a:cubicBezTo>
                    <a:pt x="8428" y="39364"/>
                    <a:pt x="8442" y="39377"/>
                    <a:pt x="8461" y="39390"/>
                  </a:cubicBezTo>
                  <a:cubicBezTo>
                    <a:pt x="8936" y="39793"/>
                    <a:pt x="9434" y="40178"/>
                    <a:pt x="9942" y="40550"/>
                  </a:cubicBezTo>
                  <a:cubicBezTo>
                    <a:pt x="9821" y="40524"/>
                    <a:pt x="9697" y="40499"/>
                    <a:pt x="9574" y="40472"/>
                  </a:cubicBezTo>
                  <a:lnTo>
                    <a:pt x="9573" y="40472"/>
                  </a:lnTo>
                  <a:cubicBezTo>
                    <a:pt x="9557" y="40468"/>
                    <a:pt x="9541" y="40465"/>
                    <a:pt x="9524" y="40464"/>
                  </a:cubicBezTo>
                  <a:cubicBezTo>
                    <a:pt x="9431" y="40399"/>
                    <a:pt x="9338" y="40337"/>
                    <a:pt x="9244" y="40274"/>
                  </a:cubicBezTo>
                  <a:cubicBezTo>
                    <a:pt x="9072" y="40158"/>
                    <a:pt x="8905" y="40044"/>
                    <a:pt x="8736" y="39935"/>
                  </a:cubicBezTo>
                  <a:cubicBezTo>
                    <a:pt x="8486" y="39657"/>
                    <a:pt x="8241" y="39381"/>
                    <a:pt x="7995" y="39103"/>
                  </a:cubicBezTo>
                  <a:cubicBezTo>
                    <a:pt x="7992" y="39102"/>
                    <a:pt x="7990" y="39102"/>
                    <a:pt x="7989" y="39099"/>
                  </a:cubicBezTo>
                  <a:lnTo>
                    <a:pt x="7988" y="39098"/>
                  </a:lnTo>
                  <a:cubicBezTo>
                    <a:pt x="7980" y="39091"/>
                    <a:pt x="7975" y="39082"/>
                    <a:pt x="7966" y="39075"/>
                  </a:cubicBezTo>
                  <a:close/>
                  <a:moveTo>
                    <a:pt x="20788" y="40327"/>
                  </a:moveTo>
                  <a:cubicBezTo>
                    <a:pt x="21030" y="40370"/>
                    <a:pt x="21274" y="40413"/>
                    <a:pt x="21516" y="40456"/>
                  </a:cubicBezTo>
                  <a:cubicBezTo>
                    <a:pt x="21502" y="40492"/>
                    <a:pt x="21486" y="40525"/>
                    <a:pt x="21473" y="40564"/>
                  </a:cubicBezTo>
                  <a:cubicBezTo>
                    <a:pt x="21430" y="40571"/>
                    <a:pt x="21388" y="40578"/>
                    <a:pt x="21345" y="40585"/>
                  </a:cubicBezTo>
                  <a:lnTo>
                    <a:pt x="21205" y="40605"/>
                  </a:lnTo>
                  <a:cubicBezTo>
                    <a:pt x="21179" y="40610"/>
                    <a:pt x="21150" y="40613"/>
                    <a:pt x="21123" y="40618"/>
                  </a:cubicBezTo>
                  <a:cubicBezTo>
                    <a:pt x="21094" y="40594"/>
                    <a:pt x="21064" y="40568"/>
                    <a:pt x="21036" y="40541"/>
                  </a:cubicBezTo>
                  <a:cubicBezTo>
                    <a:pt x="20984" y="40499"/>
                    <a:pt x="20938" y="40458"/>
                    <a:pt x="20888" y="40415"/>
                  </a:cubicBezTo>
                  <a:cubicBezTo>
                    <a:pt x="20854" y="40386"/>
                    <a:pt x="20822" y="40356"/>
                    <a:pt x="20788" y="40327"/>
                  </a:cubicBezTo>
                  <a:close/>
                  <a:moveTo>
                    <a:pt x="27386" y="40196"/>
                  </a:moveTo>
                  <a:cubicBezTo>
                    <a:pt x="27554" y="40349"/>
                    <a:pt x="27725" y="40502"/>
                    <a:pt x="27895" y="40654"/>
                  </a:cubicBezTo>
                  <a:cubicBezTo>
                    <a:pt x="27791" y="40640"/>
                    <a:pt x="27687" y="40626"/>
                    <a:pt x="27586" y="40611"/>
                  </a:cubicBezTo>
                  <a:cubicBezTo>
                    <a:pt x="27444" y="40475"/>
                    <a:pt x="27300" y="40336"/>
                    <a:pt x="27157" y="40200"/>
                  </a:cubicBezTo>
                  <a:cubicBezTo>
                    <a:pt x="27232" y="40200"/>
                    <a:pt x="27310" y="40198"/>
                    <a:pt x="27386" y="40196"/>
                  </a:cubicBezTo>
                  <a:close/>
                  <a:moveTo>
                    <a:pt x="16864" y="39850"/>
                  </a:moveTo>
                  <a:cubicBezTo>
                    <a:pt x="16871" y="39859"/>
                    <a:pt x="16875" y="39869"/>
                    <a:pt x="16882" y="39876"/>
                  </a:cubicBezTo>
                  <a:cubicBezTo>
                    <a:pt x="16934" y="39949"/>
                    <a:pt x="16988" y="40021"/>
                    <a:pt x="17040" y="40092"/>
                  </a:cubicBezTo>
                  <a:cubicBezTo>
                    <a:pt x="17040" y="40093"/>
                    <a:pt x="17040" y="40093"/>
                    <a:pt x="17040" y="40093"/>
                  </a:cubicBezTo>
                  <a:lnTo>
                    <a:pt x="17040" y="40093"/>
                  </a:lnTo>
                  <a:cubicBezTo>
                    <a:pt x="17040" y="40093"/>
                    <a:pt x="17039" y="40093"/>
                    <a:pt x="17038" y="40092"/>
                  </a:cubicBezTo>
                  <a:lnTo>
                    <a:pt x="17038" y="40092"/>
                  </a:lnTo>
                  <a:cubicBezTo>
                    <a:pt x="17069" y="40134"/>
                    <a:pt x="17097" y="40173"/>
                    <a:pt x="17127" y="40214"/>
                  </a:cubicBezTo>
                  <a:cubicBezTo>
                    <a:pt x="17128" y="40214"/>
                    <a:pt x="17129" y="40215"/>
                    <a:pt x="17129" y="40215"/>
                  </a:cubicBezTo>
                  <a:lnTo>
                    <a:pt x="17129" y="40215"/>
                  </a:lnTo>
                  <a:lnTo>
                    <a:pt x="17183" y="40289"/>
                  </a:lnTo>
                  <a:cubicBezTo>
                    <a:pt x="17203" y="40422"/>
                    <a:pt x="17219" y="40554"/>
                    <a:pt x="17239" y="40686"/>
                  </a:cubicBezTo>
                  <a:cubicBezTo>
                    <a:pt x="17160" y="40514"/>
                    <a:pt x="17081" y="40339"/>
                    <a:pt x="17004" y="40165"/>
                  </a:cubicBezTo>
                  <a:cubicBezTo>
                    <a:pt x="16990" y="40130"/>
                    <a:pt x="16974" y="40095"/>
                    <a:pt x="16958" y="40059"/>
                  </a:cubicBezTo>
                  <a:cubicBezTo>
                    <a:pt x="16925" y="39991"/>
                    <a:pt x="16895" y="39920"/>
                    <a:pt x="16864" y="39850"/>
                  </a:cubicBezTo>
                  <a:close/>
                  <a:moveTo>
                    <a:pt x="8043" y="40683"/>
                  </a:moveTo>
                  <a:cubicBezTo>
                    <a:pt x="8115" y="40743"/>
                    <a:pt x="8188" y="40800"/>
                    <a:pt x="8260" y="40856"/>
                  </a:cubicBezTo>
                  <a:cubicBezTo>
                    <a:pt x="8238" y="40848"/>
                    <a:pt x="8218" y="40841"/>
                    <a:pt x="8198" y="40833"/>
                  </a:cubicBezTo>
                  <a:cubicBezTo>
                    <a:pt x="8148" y="40783"/>
                    <a:pt x="8095" y="40732"/>
                    <a:pt x="8043" y="40683"/>
                  </a:cubicBezTo>
                  <a:close/>
                  <a:moveTo>
                    <a:pt x="18383" y="38748"/>
                  </a:moveTo>
                  <a:lnTo>
                    <a:pt x="18383" y="38748"/>
                  </a:lnTo>
                  <a:cubicBezTo>
                    <a:pt x="18490" y="38841"/>
                    <a:pt x="18596" y="38939"/>
                    <a:pt x="18704" y="39033"/>
                  </a:cubicBezTo>
                  <a:cubicBezTo>
                    <a:pt x="18722" y="39154"/>
                    <a:pt x="18740" y="39271"/>
                    <a:pt x="18758" y="39389"/>
                  </a:cubicBezTo>
                  <a:cubicBezTo>
                    <a:pt x="18763" y="39422"/>
                    <a:pt x="18768" y="39457"/>
                    <a:pt x="18774" y="39490"/>
                  </a:cubicBezTo>
                  <a:cubicBezTo>
                    <a:pt x="18857" y="39986"/>
                    <a:pt x="18955" y="40452"/>
                    <a:pt x="19065" y="40896"/>
                  </a:cubicBezTo>
                  <a:cubicBezTo>
                    <a:pt x="18980" y="40671"/>
                    <a:pt x="18887" y="40445"/>
                    <a:pt x="18787" y="40224"/>
                  </a:cubicBezTo>
                  <a:cubicBezTo>
                    <a:pt x="18710" y="39940"/>
                    <a:pt x="18632" y="39651"/>
                    <a:pt x="18550" y="39357"/>
                  </a:cubicBezTo>
                  <a:lnTo>
                    <a:pt x="18550" y="39356"/>
                  </a:lnTo>
                  <a:cubicBezTo>
                    <a:pt x="18542" y="39320"/>
                    <a:pt x="18530" y="39285"/>
                    <a:pt x="18522" y="39250"/>
                  </a:cubicBezTo>
                  <a:cubicBezTo>
                    <a:pt x="18475" y="39085"/>
                    <a:pt x="18429" y="38917"/>
                    <a:pt x="18383" y="38748"/>
                  </a:cubicBezTo>
                  <a:close/>
                  <a:moveTo>
                    <a:pt x="26069" y="41077"/>
                  </a:moveTo>
                  <a:cubicBezTo>
                    <a:pt x="26081" y="41080"/>
                    <a:pt x="26091" y="41080"/>
                    <a:pt x="26104" y="41080"/>
                  </a:cubicBezTo>
                  <a:cubicBezTo>
                    <a:pt x="26111" y="41101"/>
                    <a:pt x="26119" y="41123"/>
                    <a:pt x="26127" y="41144"/>
                  </a:cubicBezTo>
                  <a:cubicBezTo>
                    <a:pt x="26128" y="41146"/>
                    <a:pt x="26128" y="41149"/>
                    <a:pt x="26128" y="41152"/>
                  </a:cubicBezTo>
                  <a:cubicBezTo>
                    <a:pt x="26105" y="41141"/>
                    <a:pt x="26081" y="41137"/>
                    <a:pt x="26056" y="41131"/>
                  </a:cubicBezTo>
                  <a:cubicBezTo>
                    <a:pt x="26061" y="41113"/>
                    <a:pt x="26064" y="41096"/>
                    <a:pt x="26069" y="41077"/>
                  </a:cubicBezTo>
                  <a:close/>
                  <a:moveTo>
                    <a:pt x="22551" y="41146"/>
                  </a:moveTo>
                  <a:cubicBezTo>
                    <a:pt x="22549" y="41149"/>
                    <a:pt x="22548" y="41152"/>
                    <a:pt x="22545" y="41154"/>
                  </a:cubicBezTo>
                  <a:cubicBezTo>
                    <a:pt x="22536" y="41153"/>
                    <a:pt x="22525" y="41149"/>
                    <a:pt x="22516" y="41147"/>
                  </a:cubicBezTo>
                  <a:cubicBezTo>
                    <a:pt x="22528" y="41147"/>
                    <a:pt x="22538" y="41146"/>
                    <a:pt x="22551" y="41146"/>
                  </a:cubicBezTo>
                  <a:close/>
                  <a:moveTo>
                    <a:pt x="21888" y="41173"/>
                  </a:moveTo>
                  <a:cubicBezTo>
                    <a:pt x="21947" y="41195"/>
                    <a:pt x="22005" y="41216"/>
                    <a:pt x="22063" y="41238"/>
                  </a:cubicBezTo>
                  <a:cubicBezTo>
                    <a:pt x="21992" y="41235"/>
                    <a:pt x="21920" y="41235"/>
                    <a:pt x="21848" y="41233"/>
                  </a:cubicBezTo>
                  <a:cubicBezTo>
                    <a:pt x="21863" y="41212"/>
                    <a:pt x="21876" y="41192"/>
                    <a:pt x="21888" y="41173"/>
                  </a:cubicBezTo>
                  <a:close/>
                  <a:moveTo>
                    <a:pt x="23260" y="41263"/>
                  </a:moveTo>
                  <a:lnTo>
                    <a:pt x="23260" y="41270"/>
                  </a:lnTo>
                  <a:lnTo>
                    <a:pt x="23256" y="41270"/>
                  </a:lnTo>
                  <a:cubicBezTo>
                    <a:pt x="23260" y="41268"/>
                    <a:pt x="23260" y="41266"/>
                    <a:pt x="23260" y="41263"/>
                  </a:cubicBezTo>
                  <a:close/>
                  <a:moveTo>
                    <a:pt x="18969" y="39268"/>
                  </a:moveTo>
                  <a:lnTo>
                    <a:pt x="18969" y="39268"/>
                  </a:lnTo>
                  <a:cubicBezTo>
                    <a:pt x="19145" y="39422"/>
                    <a:pt x="19319" y="39576"/>
                    <a:pt x="19492" y="39734"/>
                  </a:cubicBezTo>
                  <a:cubicBezTo>
                    <a:pt x="19499" y="39761"/>
                    <a:pt x="19505" y="39787"/>
                    <a:pt x="19511" y="39814"/>
                  </a:cubicBezTo>
                  <a:cubicBezTo>
                    <a:pt x="19518" y="39843"/>
                    <a:pt x="19521" y="39872"/>
                    <a:pt x="19528" y="39900"/>
                  </a:cubicBezTo>
                  <a:cubicBezTo>
                    <a:pt x="19611" y="40335"/>
                    <a:pt x="19638" y="40773"/>
                    <a:pt x="19635" y="41217"/>
                  </a:cubicBezTo>
                  <a:lnTo>
                    <a:pt x="19635" y="41295"/>
                  </a:lnTo>
                  <a:lnTo>
                    <a:pt x="19633" y="41295"/>
                  </a:lnTo>
                  <a:cubicBezTo>
                    <a:pt x="19625" y="41266"/>
                    <a:pt x="19617" y="41235"/>
                    <a:pt x="19610" y="41206"/>
                  </a:cubicBezTo>
                  <a:cubicBezTo>
                    <a:pt x="19475" y="40710"/>
                    <a:pt x="19323" y="40208"/>
                    <a:pt x="19134" y="39700"/>
                  </a:cubicBezTo>
                  <a:cubicBezTo>
                    <a:pt x="19121" y="39662"/>
                    <a:pt x="19108" y="39627"/>
                    <a:pt x="19094" y="39589"/>
                  </a:cubicBezTo>
                  <a:lnTo>
                    <a:pt x="19094" y="39586"/>
                  </a:lnTo>
                  <a:cubicBezTo>
                    <a:pt x="19054" y="39482"/>
                    <a:pt x="19012" y="39376"/>
                    <a:pt x="18969" y="39268"/>
                  </a:cubicBezTo>
                  <a:close/>
                  <a:moveTo>
                    <a:pt x="24197" y="41054"/>
                  </a:moveTo>
                  <a:cubicBezTo>
                    <a:pt x="24196" y="41058"/>
                    <a:pt x="24193" y="41061"/>
                    <a:pt x="24192" y="41063"/>
                  </a:cubicBezTo>
                  <a:cubicBezTo>
                    <a:pt x="24153" y="41141"/>
                    <a:pt x="24113" y="41223"/>
                    <a:pt x="24074" y="41302"/>
                  </a:cubicBezTo>
                  <a:cubicBezTo>
                    <a:pt x="23967" y="41295"/>
                    <a:pt x="23859" y="41292"/>
                    <a:pt x="23752" y="41288"/>
                  </a:cubicBezTo>
                  <a:cubicBezTo>
                    <a:pt x="23798" y="41212"/>
                    <a:pt x="23845" y="41137"/>
                    <a:pt x="23892" y="41063"/>
                  </a:cubicBezTo>
                  <a:cubicBezTo>
                    <a:pt x="23994" y="41060"/>
                    <a:pt x="24097" y="41055"/>
                    <a:pt x="24197" y="41054"/>
                  </a:cubicBezTo>
                  <a:close/>
                  <a:moveTo>
                    <a:pt x="26565" y="41091"/>
                  </a:moveTo>
                  <a:lnTo>
                    <a:pt x="26565" y="41091"/>
                  </a:lnTo>
                  <a:cubicBezTo>
                    <a:pt x="26598" y="41094"/>
                    <a:pt x="26630" y="41094"/>
                    <a:pt x="26663" y="41096"/>
                  </a:cubicBezTo>
                  <a:cubicBezTo>
                    <a:pt x="26711" y="41166"/>
                    <a:pt x="26759" y="41235"/>
                    <a:pt x="26807" y="41306"/>
                  </a:cubicBezTo>
                  <a:cubicBezTo>
                    <a:pt x="26747" y="41292"/>
                    <a:pt x="26686" y="41278"/>
                    <a:pt x="26628" y="41266"/>
                  </a:cubicBezTo>
                  <a:cubicBezTo>
                    <a:pt x="26607" y="41206"/>
                    <a:pt x="26585" y="41149"/>
                    <a:pt x="26565" y="41091"/>
                  </a:cubicBezTo>
                  <a:close/>
                  <a:moveTo>
                    <a:pt x="24656" y="41051"/>
                  </a:moveTo>
                  <a:cubicBezTo>
                    <a:pt x="24649" y="41060"/>
                    <a:pt x="24643" y="41070"/>
                    <a:pt x="24636" y="41078"/>
                  </a:cubicBezTo>
                  <a:cubicBezTo>
                    <a:pt x="24584" y="41162"/>
                    <a:pt x="24534" y="41245"/>
                    <a:pt x="24487" y="41326"/>
                  </a:cubicBezTo>
                  <a:cubicBezTo>
                    <a:pt x="24430" y="41324"/>
                    <a:pt x="24375" y="41319"/>
                    <a:pt x="24316" y="41316"/>
                  </a:cubicBezTo>
                  <a:cubicBezTo>
                    <a:pt x="24365" y="41226"/>
                    <a:pt x="24412" y="41139"/>
                    <a:pt x="24463" y="41051"/>
                  </a:cubicBezTo>
                  <a:close/>
                  <a:moveTo>
                    <a:pt x="28347" y="41066"/>
                  </a:moveTo>
                  <a:cubicBezTo>
                    <a:pt x="28464" y="41173"/>
                    <a:pt x="28583" y="41278"/>
                    <a:pt x="28699" y="41385"/>
                  </a:cubicBezTo>
                  <a:cubicBezTo>
                    <a:pt x="28493" y="41291"/>
                    <a:pt x="28288" y="41197"/>
                    <a:pt x="28080" y="41106"/>
                  </a:cubicBezTo>
                  <a:lnTo>
                    <a:pt x="28066" y="41091"/>
                  </a:lnTo>
                  <a:cubicBezTo>
                    <a:pt x="28160" y="41084"/>
                    <a:pt x="28253" y="41077"/>
                    <a:pt x="28347" y="41066"/>
                  </a:cubicBezTo>
                  <a:close/>
                  <a:moveTo>
                    <a:pt x="25510" y="41159"/>
                  </a:moveTo>
                  <a:lnTo>
                    <a:pt x="25532" y="41163"/>
                  </a:lnTo>
                  <a:cubicBezTo>
                    <a:pt x="25522" y="41245"/>
                    <a:pt x="25510" y="41326"/>
                    <a:pt x="25502" y="41407"/>
                  </a:cubicBezTo>
                  <a:cubicBezTo>
                    <a:pt x="25493" y="41407"/>
                    <a:pt x="25480" y="41405"/>
                    <a:pt x="25470" y="41404"/>
                  </a:cubicBezTo>
                  <a:cubicBezTo>
                    <a:pt x="25439" y="41402"/>
                    <a:pt x="25409" y="41398"/>
                    <a:pt x="25377" y="41397"/>
                  </a:cubicBezTo>
                  <a:cubicBezTo>
                    <a:pt x="25383" y="41388"/>
                    <a:pt x="25388" y="41377"/>
                    <a:pt x="25394" y="41368"/>
                  </a:cubicBezTo>
                  <a:cubicBezTo>
                    <a:pt x="25433" y="41298"/>
                    <a:pt x="25473" y="41227"/>
                    <a:pt x="25510" y="41159"/>
                  </a:cubicBezTo>
                  <a:close/>
                  <a:moveTo>
                    <a:pt x="26028" y="41249"/>
                  </a:moveTo>
                  <a:cubicBezTo>
                    <a:pt x="26066" y="41256"/>
                    <a:pt x="26107" y="41263"/>
                    <a:pt x="26144" y="41270"/>
                  </a:cubicBezTo>
                  <a:cubicBezTo>
                    <a:pt x="26154" y="41339"/>
                    <a:pt x="26164" y="41410"/>
                    <a:pt x="26171" y="41478"/>
                  </a:cubicBezTo>
                  <a:cubicBezTo>
                    <a:pt x="26107" y="41471"/>
                    <a:pt x="26039" y="41463"/>
                    <a:pt x="25975" y="41455"/>
                  </a:cubicBezTo>
                  <a:cubicBezTo>
                    <a:pt x="25995" y="41387"/>
                    <a:pt x="26010" y="41319"/>
                    <a:pt x="26028" y="41249"/>
                  </a:cubicBezTo>
                  <a:close/>
                  <a:moveTo>
                    <a:pt x="26835" y="41097"/>
                  </a:moveTo>
                  <a:cubicBezTo>
                    <a:pt x="26896" y="41098"/>
                    <a:pt x="26958" y="41101"/>
                    <a:pt x="27021" y="41101"/>
                  </a:cubicBezTo>
                  <a:cubicBezTo>
                    <a:pt x="27194" y="41239"/>
                    <a:pt x="27373" y="41368"/>
                    <a:pt x="27560" y="41490"/>
                  </a:cubicBezTo>
                  <a:cubicBezTo>
                    <a:pt x="27385" y="41447"/>
                    <a:pt x="27209" y="41401"/>
                    <a:pt x="27034" y="41361"/>
                  </a:cubicBezTo>
                  <a:cubicBezTo>
                    <a:pt x="26965" y="41270"/>
                    <a:pt x="26899" y="41183"/>
                    <a:pt x="26835" y="41097"/>
                  </a:cubicBezTo>
                  <a:close/>
                  <a:moveTo>
                    <a:pt x="26663" y="41362"/>
                  </a:moveTo>
                  <a:cubicBezTo>
                    <a:pt x="26730" y="41374"/>
                    <a:pt x="26800" y="41385"/>
                    <a:pt x="26870" y="41398"/>
                  </a:cubicBezTo>
                  <a:cubicBezTo>
                    <a:pt x="26913" y="41461"/>
                    <a:pt x="26955" y="41524"/>
                    <a:pt x="26999" y="41589"/>
                  </a:cubicBezTo>
                  <a:lnTo>
                    <a:pt x="26995" y="41589"/>
                  </a:lnTo>
                  <a:cubicBezTo>
                    <a:pt x="26908" y="41576"/>
                    <a:pt x="26820" y="41567"/>
                    <a:pt x="26730" y="41553"/>
                  </a:cubicBezTo>
                  <a:cubicBezTo>
                    <a:pt x="26708" y="41490"/>
                    <a:pt x="26684" y="41425"/>
                    <a:pt x="26663" y="41362"/>
                  </a:cubicBezTo>
                  <a:close/>
                  <a:moveTo>
                    <a:pt x="17464" y="39016"/>
                  </a:moveTo>
                  <a:lnTo>
                    <a:pt x="17464" y="39016"/>
                  </a:lnTo>
                  <a:cubicBezTo>
                    <a:pt x="17701" y="39338"/>
                    <a:pt x="17941" y="39661"/>
                    <a:pt x="18159" y="39992"/>
                  </a:cubicBezTo>
                  <a:cubicBezTo>
                    <a:pt x="18202" y="40058"/>
                    <a:pt x="18241" y="40128"/>
                    <a:pt x="18281" y="40194"/>
                  </a:cubicBezTo>
                  <a:cubicBezTo>
                    <a:pt x="18310" y="40359"/>
                    <a:pt x="18338" y="40522"/>
                    <a:pt x="18371" y="40686"/>
                  </a:cubicBezTo>
                  <a:cubicBezTo>
                    <a:pt x="18377" y="40714"/>
                    <a:pt x="18380" y="40746"/>
                    <a:pt x="18387" y="40776"/>
                  </a:cubicBezTo>
                  <a:cubicBezTo>
                    <a:pt x="18424" y="40981"/>
                    <a:pt x="18466" y="41182"/>
                    <a:pt x="18507" y="41384"/>
                  </a:cubicBezTo>
                  <a:lnTo>
                    <a:pt x="18507" y="41385"/>
                  </a:lnTo>
                  <a:cubicBezTo>
                    <a:pt x="18510" y="41407"/>
                    <a:pt x="18515" y="41427"/>
                    <a:pt x="18520" y="41447"/>
                  </a:cubicBezTo>
                  <a:cubicBezTo>
                    <a:pt x="18529" y="41497"/>
                    <a:pt x="18539" y="41549"/>
                    <a:pt x="18550" y="41599"/>
                  </a:cubicBezTo>
                  <a:cubicBezTo>
                    <a:pt x="18525" y="41546"/>
                    <a:pt x="18500" y="41491"/>
                    <a:pt x="18472" y="41435"/>
                  </a:cubicBezTo>
                  <a:cubicBezTo>
                    <a:pt x="18463" y="41412"/>
                    <a:pt x="18450" y="41389"/>
                    <a:pt x="18439" y="41368"/>
                  </a:cubicBezTo>
                  <a:cubicBezTo>
                    <a:pt x="18364" y="41210"/>
                    <a:pt x="18287" y="41054"/>
                    <a:pt x="18209" y="40898"/>
                  </a:cubicBezTo>
                  <a:cubicBezTo>
                    <a:pt x="18166" y="40812"/>
                    <a:pt x="18126" y="40729"/>
                    <a:pt x="18085" y="40643"/>
                  </a:cubicBezTo>
                  <a:cubicBezTo>
                    <a:pt x="18084" y="40641"/>
                    <a:pt x="18082" y="40639"/>
                    <a:pt x="18081" y="40637"/>
                  </a:cubicBezTo>
                  <a:lnTo>
                    <a:pt x="18081" y="40637"/>
                  </a:lnTo>
                  <a:cubicBezTo>
                    <a:pt x="18082" y="40637"/>
                    <a:pt x="18082" y="40637"/>
                    <a:pt x="18082" y="40637"/>
                  </a:cubicBezTo>
                  <a:cubicBezTo>
                    <a:pt x="18065" y="40607"/>
                    <a:pt x="18049" y="40568"/>
                    <a:pt x="18030" y="40535"/>
                  </a:cubicBezTo>
                  <a:lnTo>
                    <a:pt x="18030" y="40535"/>
                  </a:lnTo>
                  <a:cubicBezTo>
                    <a:pt x="18030" y="40535"/>
                    <a:pt x="18030" y="40535"/>
                    <a:pt x="18030" y="40535"/>
                  </a:cubicBezTo>
                  <a:lnTo>
                    <a:pt x="18030" y="40532"/>
                  </a:lnTo>
                  <a:cubicBezTo>
                    <a:pt x="17855" y="40177"/>
                    <a:pt x="17679" y="39823"/>
                    <a:pt x="17506" y="39467"/>
                  </a:cubicBezTo>
                  <a:cubicBezTo>
                    <a:pt x="17490" y="39317"/>
                    <a:pt x="17476" y="39164"/>
                    <a:pt x="17464" y="39016"/>
                  </a:cubicBezTo>
                  <a:close/>
                  <a:moveTo>
                    <a:pt x="20610" y="40733"/>
                  </a:moveTo>
                  <a:lnTo>
                    <a:pt x="20610" y="40733"/>
                  </a:lnTo>
                  <a:cubicBezTo>
                    <a:pt x="20809" y="40908"/>
                    <a:pt x="21003" y="41080"/>
                    <a:pt x="21198" y="41253"/>
                  </a:cubicBezTo>
                  <a:lnTo>
                    <a:pt x="21047" y="41629"/>
                  </a:lnTo>
                  <a:cubicBezTo>
                    <a:pt x="20902" y="41331"/>
                    <a:pt x="20758" y="41033"/>
                    <a:pt x="20610" y="40733"/>
                  </a:cubicBezTo>
                  <a:close/>
                  <a:moveTo>
                    <a:pt x="27091" y="41435"/>
                  </a:moveTo>
                  <a:lnTo>
                    <a:pt x="27091" y="41435"/>
                  </a:lnTo>
                  <a:cubicBezTo>
                    <a:pt x="27270" y="41468"/>
                    <a:pt x="27447" y="41500"/>
                    <a:pt x="27624" y="41528"/>
                  </a:cubicBezTo>
                  <a:cubicBezTo>
                    <a:pt x="27684" y="41566"/>
                    <a:pt x="27746" y="41606"/>
                    <a:pt x="27808" y="41642"/>
                  </a:cubicBezTo>
                  <a:cubicBezTo>
                    <a:pt x="27611" y="41636"/>
                    <a:pt x="27418" y="41632"/>
                    <a:pt x="27224" y="41613"/>
                  </a:cubicBezTo>
                  <a:lnTo>
                    <a:pt x="27091" y="41435"/>
                  </a:lnTo>
                  <a:close/>
                  <a:moveTo>
                    <a:pt x="22211" y="41586"/>
                  </a:moveTo>
                  <a:cubicBezTo>
                    <a:pt x="22251" y="41593"/>
                    <a:pt x="22294" y="41603"/>
                    <a:pt x="22336" y="41610"/>
                  </a:cubicBezTo>
                  <a:cubicBezTo>
                    <a:pt x="22327" y="41632"/>
                    <a:pt x="22316" y="41653"/>
                    <a:pt x="22307" y="41675"/>
                  </a:cubicBezTo>
                  <a:cubicBezTo>
                    <a:pt x="22273" y="41646"/>
                    <a:pt x="22243" y="41614"/>
                    <a:pt x="22211" y="41586"/>
                  </a:cubicBezTo>
                  <a:close/>
                  <a:moveTo>
                    <a:pt x="17777" y="41584"/>
                  </a:moveTo>
                  <a:cubicBezTo>
                    <a:pt x="17775" y="41597"/>
                    <a:pt x="17777" y="41612"/>
                    <a:pt x="17778" y="41626"/>
                  </a:cubicBezTo>
                  <a:lnTo>
                    <a:pt x="17778" y="41636"/>
                  </a:lnTo>
                  <a:cubicBezTo>
                    <a:pt x="17779" y="41640"/>
                    <a:pt x="17779" y="41643"/>
                    <a:pt x="17779" y="41649"/>
                  </a:cubicBezTo>
                  <a:cubicBezTo>
                    <a:pt x="17784" y="41662"/>
                    <a:pt x="17787" y="41676"/>
                    <a:pt x="17791" y="41690"/>
                  </a:cubicBezTo>
                  <a:cubicBezTo>
                    <a:pt x="17787" y="41656"/>
                    <a:pt x="17782" y="41620"/>
                    <a:pt x="17777" y="41584"/>
                  </a:cubicBezTo>
                  <a:close/>
                  <a:moveTo>
                    <a:pt x="9881" y="41215"/>
                  </a:moveTo>
                  <a:lnTo>
                    <a:pt x="9881" y="41215"/>
                  </a:lnTo>
                  <a:cubicBezTo>
                    <a:pt x="10132" y="41399"/>
                    <a:pt x="10381" y="41586"/>
                    <a:pt x="10632" y="41772"/>
                  </a:cubicBezTo>
                  <a:lnTo>
                    <a:pt x="10245" y="41620"/>
                  </a:lnTo>
                  <a:cubicBezTo>
                    <a:pt x="10130" y="41493"/>
                    <a:pt x="10017" y="41367"/>
                    <a:pt x="9902" y="41239"/>
                  </a:cubicBezTo>
                  <a:cubicBezTo>
                    <a:pt x="9895" y="41232"/>
                    <a:pt x="9888" y="41222"/>
                    <a:pt x="9881" y="41215"/>
                  </a:cubicBezTo>
                  <a:close/>
                  <a:moveTo>
                    <a:pt x="25149" y="41808"/>
                  </a:moveTo>
                  <a:cubicBezTo>
                    <a:pt x="25215" y="41811"/>
                    <a:pt x="25285" y="41812"/>
                    <a:pt x="25353" y="41812"/>
                  </a:cubicBezTo>
                  <a:cubicBezTo>
                    <a:pt x="25331" y="41858"/>
                    <a:pt x="25317" y="41901"/>
                    <a:pt x="25297" y="41947"/>
                  </a:cubicBezTo>
                  <a:cubicBezTo>
                    <a:pt x="25294" y="41951"/>
                    <a:pt x="25292" y="41957"/>
                    <a:pt x="25290" y="41963"/>
                  </a:cubicBezTo>
                  <a:cubicBezTo>
                    <a:pt x="25225" y="41943"/>
                    <a:pt x="25159" y="41925"/>
                    <a:pt x="25095" y="41905"/>
                  </a:cubicBezTo>
                  <a:cubicBezTo>
                    <a:pt x="25102" y="41894"/>
                    <a:pt x="25106" y="41884"/>
                    <a:pt x="25113" y="41872"/>
                  </a:cubicBezTo>
                  <a:cubicBezTo>
                    <a:pt x="25125" y="41851"/>
                    <a:pt x="25138" y="41829"/>
                    <a:pt x="25149" y="41808"/>
                  </a:cubicBezTo>
                  <a:close/>
                  <a:moveTo>
                    <a:pt x="22995" y="41712"/>
                  </a:moveTo>
                  <a:cubicBezTo>
                    <a:pt x="23074" y="41719"/>
                    <a:pt x="23151" y="41729"/>
                    <a:pt x="23230" y="41735"/>
                  </a:cubicBezTo>
                  <a:cubicBezTo>
                    <a:pt x="23214" y="41814"/>
                    <a:pt x="23197" y="41890"/>
                    <a:pt x="23181" y="41968"/>
                  </a:cubicBezTo>
                  <a:lnTo>
                    <a:pt x="23138" y="42064"/>
                  </a:lnTo>
                  <a:cubicBezTo>
                    <a:pt x="23045" y="42042"/>
                    <a:pt x="22955" y="42016"/>
                    <a:pt x="22863" y="41994"/>
                  </a:cubicBezTo>
                  <a:cubicBezTo>
                    <a:pt x="22853" y="41990"/>
                    <a:pt x="22844" y="41983"/>
                    <a:pt x="22836" y="41978"/>
                  </a:cubicBezTo>
                  <a:cubicBezTo>
                    <a:pt x="22889" y="41890"/>
                    <a:pt x="22943" y="41799"/>
                    <a:pt x="22995" y="41712"/>
                  </a:cubicBezTo>
                  <a:close/>
                  <a:moveTo>
                    <a:pt x="21828" y="41814"/>
                  </a:moveTo>
                  <a:cubicBezTo>
                    <a:pt x="21927" y="41901"/>
                    <a:pt x="22023" y="41987"/>
                    <a:pt x="22121" y="42073"/>
                  </a:cubicBezTo>
                  <a:cubicBezTo>
                    <a:pt x="22105" y="42107"/>
                    <a:pt x="22089" y="42140"/>
                    <a:pt x="22072" y="42173"/>
                  </a:cubicBezTo>
                  <a:cubicBezTo>
                    <a:pt x="21992" y="42054"/>
                    <a:pt x="21911" y="41934"/>
                    <a:pt x="21828" y="41814"/>
                  </a:cubicBezTo>
                  <a:close/>
                  <a:moveTo>
                    <a:pt x="23488" y="41764"/>
                  </a:moveTo>
                  <a:cubicBezTo>
                    <a:pt x="23590" y="41799"/>
                    <a:pt x="23692" y="41837"/>
                    <a:pt x="23795" y="41871"/>
                  </a:cubicBezTo>
                  <a:cubicBezTo>
                    <a:pt x="23742" y="41978"/>
                    <a:pt x="23689" y="42083"/>
                    <a:pt x="23638" y="42188"/>
                  </a:cubicBezTo>
                  <a:cubicBezTo>
                    <a:pt x="23573" y="42173"/>
                    <a:pt x="23508" y="42158"/>
                    <a:pt x="23445" y="42142"/>
                  </a:cubicBezTo>
                  <a:cubicBezTo>
                    <a:pt x="23459" y="42014"/>
                    <a:pt x="23474" y="41890"/>
                    <a:pt x="23488" y="41764"/>
                  </a:cubicBezTo>
                  <a:close/>
                  <a:moveTo>
                    <a:pt x="25861" y="41825"/>
                  </a:moveTo>
                  <a:cubicBezTo>
                    <a:pt x="25946" y="41828"/>
                    <a:pt x="26028" y="41828"/>
                    <a:pt x="26112" y="41832"/>
                  </a:cubicBezTo>
                  <a:cubicBezTo>
                    <a:pt x="26119" y="41832"/>
                    <a:pt x="26126" y="41831"/>
                    <a:pt x="26134" y="41831"/>
                  </a:cubicBezTo>
                  <a:cubicBezTo>
                    <a:pt x="26155" y="41831"/>
                    <a:pt x="26175" y="41834"/>
                    <a:pt x="26197" y="41834"/>
                  </a:cubicBezTo>
                  <a:cubicBezTo>
                    <a:pt x="26175" y="41958"/>
                    <a:pt x="26155" y="42086"/>
                    <a:pt x="26134" y="42214"/>
                  </a:cubicBezTo>
                  <a:cubicBezTo>
                    <a:pt x="26012" y="42178"/>
                    <a:pt x="25887" y="42140"/>
                    <a:pt x="25765" y="42105"/>
                  </a:cubicBezTo>
                  <a:cubicBezTo>
                    <a:pt x="25798" y="42011"/>
                    <a:pt x="25831" y="41920"/>
                    <a:pt x="25861" y="41825"/>
                  </a:cubicBezTo>
                  <a:close/>
                  <a:moveTo>
                    <a:pt x="20111" y="40286"/>
                  </a:moveTo>
                  <a:lnTo>
                    <a:pt x="20111" y="40286"/>
                  </a:lnTo>
                  <a:cubicBezTo>
                    <a:pt x="20186" y="40352"/>
                    <a:pt x="20262" y="40421"/>
                    <a:pt x="20335" y="40487"/>
                  </a:cubicBezTo>
                  <a:cubicBezTo>
                    <a:pt x="20482" y="40896"/>
                    <a:pt x="20634" y="41305"/>
                    <a:pt x="20792" y="41710"/>
                  </a:cubicBezTo>
                  <a:lnTo>
                    <a:pt x="20792" y="41712"/>
                  </a:lnTo>
                  <a:cubicBezTo>
                    <a:pt x="20802" y="41746"/>
                    <a:pt x="20815" y="41776"/>
                    <a:pt x="20828" y="41808"/>
                  </a:cubicBezTo>
                  <a:cubicBezTo>
                    <a:pt x="20851" y="41872"/>
                    <a:pt x="20875" y="41935"/>
                    <a:pt x="20901" y="42000"/>
                  </a:cubicBezTo>
                  <a:cubicBezTo>
                    <a:pt x="20871" y="42073"/>
                    <a:pt x="20842" y="42146"/>
                    <a:pt x="20814" y="42221"/>
                  </a:cubicBezTo>
                  <a:cubicBezTo>
                    <a:pt x="20756" y="42056"/>
                    <a:pt x="20696" y="41891"/>
                    <a:pt x="20636" y="41726"/>
                  </a:cubicBezTo>
                  <a:cubicBezTo>
                    <a:pt x="20624" y="41693"/>
                    <a:pt x="20614" y="41662"/>
                    <a:pt x="20600" y="41629"/>
                  </a:cubicBezTo>
                  <a:lnTo>
                    <a:pt x="20111" y="40286"/>
                  </a:lnTo>
                  <a:close/>
                  <a:moveTo>
                    <a:pt x="23998" y="41947"/>
                  </a:moveTo>
                  <a:cubicBezTo>
                    <a:pt x="24047" y="41963"/>
                    <a:pt x="24093" y="41980"/>
                    <a:pt x="24142" y="41997"/>
                  </a:cubicBezTo>
                  <a:cubicBezTo>
                    <a:pt x="24099" y="42093"/>
                    <a:pt x="24054" y="42191"/>
                    <a:pt x="24013" y="42288"/>
                  </a:cubicBezTo>
                  <a:cubicBezTo>
                    <a:pt x="23961" y="42272"/>
                    <a:pt x="23909" y="42259"/>
                    <a:pt x="23856" y="42248"/>
                  </a:cubicBezTo>
                  <a:cubicBezTo>
                    <a:pt x="23904" y="42148"/>
                    <a:pt x="23949" y="42047"/>
                    <a:pt x="23998" y="41947"/>
                  </a:cubicBezTo>
                  <a:close/>
                  <a:moveTo>
                    <a:pt x="7681" y="37005"/>
                  </a:moveTo>
                  <a:lnTo>
                    <a:pt x="7681" y="37005"/>
                  </a:lnTo>
                  <a:cubicBezTo>
                    <a:pt x="7738" y="37032"/>
                    <a:pt x="7794" y="37060"/>
                    <a:pt x="7850" y="37085"/>
                  </a:cubicBezTo>
                  <a:cubicBezTo>
                    <a:pt x="7979" y="37207"/>
                    <a:pt x="8109" y="37328"/>
                    <a:pt x="8241" y="37448"/>
                  </a:cubicBezTo>
                  <a:cubicBezTo>
                    <a:pt x="8267" y="37471"/>
                    <a:pt x="8294" y="37497"/>
                    <a:pt x="8320" y="37520"/>
                  </a:cubicBezTo>
                  <a:cubicBezTo>
                    <a:pt x="8628" y="37798"/>
                    <a:pt x="8944" y="38070"/>
                    <a:pt x="9265" y="38332"/>
                  </a:cubicBezTo>
                  <a:cubicBezTo>
                    <a:pt x="9273" y="38372"/>
                    <a:pt x="9286" y="38411"/>
                    <a:pt x="9298" y="38451"/>
                  </a:cubicBezTo>
                  <a:cubicBezTo>
                    <a:pt x="9300" y="38466"/>
                    <a:pt x="9305" y="38479"/>
                    <a:pt x="9309" y="38493"/>
                  </a:cubicBezTo>
                  <a:cubicBezTo>
                    <a:pt x="9322" y="38537"/>
                    <a:pt x="9336" y="38580"/>
                    <a:pt x="9355" y="38623"/>
                  </a:cubicBezTo>
                  <a:lnTo>
                    <a:pt x="9355" y="38623"/>
                  </a:lnTo>
                  <a:cubicBezTo>
                    <a:pt x="9355" y="38623"/>
                    <a:pt x="9355" y="38623"/>
                    <a:pt x="9355" y="38623"/>
                  </a:cubicBezTo>
                  <a:cubicBezTo>
                    <a:pt x="9385" y="38704"/>
                    <a:pt x="9425" y="38780"/>
                    <a:pt x="9484" y="38838"/>
                  </a:cubicBezTo>
                  <a:lnTo>
                    <a:pt x="9484" y="38838"/>
                  </a:lnTo>
                  <a:cubicBezTo>
                    <a:pt x="9510" y="38864"/>
                    <a:pt x="9540" y="38887"/>
                    <a:pt x="9574" y="38906"/>
                  </a:cubicBezTo>
                  <a:cubicBezTo>
                    <a:pt x="9557" y="38787"/>
                    <a:pt x="9543" y="38668"/>
                    <a:pt x="9527" y="38548"/>
                  </a:cubicBezTo>
                  <a:lnTo>
                    <a:pt x="9527" y="38548"/>
                  </a:lnTo>
                  <a:cubicBezTo>
                    <a:pt x="9761" y="38738"/>
                    <a:pt x="9998" y="38924"/>
                    <a:pt x="10239" y="39106"/>
                  </a:cubicBezTo>
                  <a:lnTo>
                    <a:pt x="10239" y="39106"/>
                  </a:lnTo>
                  <a:cubicBezTo>
                    <a:pt x="10449" y="39265"/>
                    <a:pt x="10661" y="39422"/>
                    <a:pt x="10874" y="39576"/>
                  </a:cubicBezTo>
                  <a:lnTo>
                    <a:pt x="10874" y="39576"/>
                  </a:lnTo>
                  <a:cubicBezTo>
                    <a:pt x="10983" y="39765"/>
                    <a:pt x="11098" y="39952"/>
                    <a:pt x="11219" y="40137"/>
                  </a:cubicBezTo>
                  <a:cubicBezTo>
                    <a:pt x="11219" y="40136"/>
                    <a:pt x="11219" y="40136"/>
                    <a:pt x="11219" y="40135"/>
                  </a:cubicBezTo>
                  <a:lnTo>
                    <a:pt x="11219" y="40135"/>
                  </a:lnTo>
                  <a:cubicBezTo>
                    <a:pt x="11220" y="40136"/>
                    <a:pt x="11220" y="40137"/>
                    <a:pt x="11221" y="40138"/>
                  </a:cubicBezTo>
                  <a:cubicBezTo>
                    <a:pt x="11171" y="40001"/>
                    <a:pt x="11122" y="39859"/>
                    <a:pt x="11072" y="39718"/>
                  </a:cubicBezTo>
                  <a:lnTo>
                    <a:pt x="11072" y="39718"/>
                  </a:lnTo>
                  <a:cubicBezTo>
                    <a:pt x="11465" y="39998"/>
                    <a:pt x="11860" y="40267"/>
                    <a:pt x="12266" y="40525"/>
                  </a:cubicBezTo>
                  <a:cubicBezTo>
                    <a:pt x="12265" y="40524"/>
                    <a:pt x="12264" y="40524"/>
                    <a:pt x="12263" y="40523"/>
                  </a:cubicBezTo>
                  <a:lnTo>
                    <a:pt x="12263" y="40523"/>
                  </a:lnTo>
                  <a:cubicBezTo>
                    <a:pt x="12263" y="40523"/>
                    <a:pt x="12264" y="40523"/>
                    <a:pt x="12264" y="40524"/>
                  </a:cubicBezTo>
                  <a:cubicBezTo>
                    <a:pt x="12228" y="40495"/>
                    <a:pt x="12193" y="40466"/>
                    <a:pt x="12157" y="40437"/>
                  </a:cubicBezTo>
                  <a:lnTo>
                    <a:pt x="12157" y="40437"/>
                  </a:lnTo>
                  <a:cubicBezTo>
                    <a:pt x="11761" y="40111"/>
                    <a:pt x="11376" y="39771"/>
                    <a:pt x="11004" y="39421"/>
                  </a:cubicBezTo>
                  <a:lnTo>
                    <a:pt x="11004" y="39421"/>
                  </a:lnTo>
                  <a:cubicBezTo>
                    <a:pt x="10987" y="39406"/>
                    <a:pt x="10971" y="39390"/>
                    <a:pt x="10954" y="39374"/>
                  </a:cubicBezTo>
                  <a:lnTo>
                    <a:pt x="10954" y="39374"/>
                  </a:lnTo>
                  <a:cubicBezTo>
                    <a:pt x="10919" y="39267"/>
                    <a:pt x="10884" y="39156"/>
                    <a:pt x="10847" y="39048"/>
                  </a:cubicBezTo>
                  <a:lnTo>
                    <a:pt x="10847" y="39048"/>
                  </a:lnTo>
                  <a:cubicBezTo>
                    <a:pt x="11149" y="39321"/>
                    <a:pt x="11452" y="39593"/>
                    <a:pt x="11757" y="39861"/>
                  </a:cubicBezTo>
                  <a:lnTo>
                    <a:pt x="11757" y="39861"/>
                  </a:lnTo>
                  <a:cubicBezTo>
                    <a:pt x="11922" y="40006"/>
                    <a:pt x="12087" y="40149"/>
                    <a:pt x="12253" y="40292"/>
                  </a:cubicBezTo>
                  <a:cubicBezTo>
                    <a:pt x="12253" y="40292"/>
                    <a:pt x="12253" y="40292"/>
                    <a:pt x="12254" y="40292"/>
                  </a:cubicBezTo>
                  <a:lnTo>
                    <a:pt x="12254" y="40292"/>
                  </a:lnTo>
                  <a:cubicBezTo>
                    <a:pt x="12255" y="40294"/>
                    <a:pt x="12256" y="40295"/>
                    <a:pt x="12257" y="40296"/>
                  </a:cubicBezTo>
                  <a:lnTo>
                    <a:pt x="12257" y="40296"/>
                  </a:lnTo>
                  <a:cubicBezTo>
                    <a:pt x="12258" y="40297"/>
                    <a:pt x="12259" y="40299"/>
                    <a:pt x="12260" y="40299"/>
                  </a:cubicBezTo>
                  <a:cubicBezTo>
                    <a:pt x="12333" y="40366"/>
                    <a:pt x="12407" y="40428"/>
                    <a:pt x="12483" y="40490"/>
                  </a:cubicBezTo>
                  <a:lnTo>
                    <a:pt x="12483" y="40490"/>
                  </a:lnTo>
                  <a:cubicBezTo>
                    <a:pt x="12495" y="40501"/>
                    <a:pt x="12507" y="40512"/>
                    <a:pt x="12519" y="40522"/>
                  </a:cubicBezTo>
                  <a:cubicBezTo>
                    <a:pt x="12519" y="40521"/>
                    <a:pt x="12518" y="40520"/>
                    <a:pt x="12517" y="40520"/>
                  </a:cubicBezTo>
                  <a:lnTo>
                    <a:pt x="12517" y="40520"/>
                  </a:lnTo>
                  <a:cubicBezTo>
                    <a:pt x="12519" y="40521"/>
                    <a:pt x="12521" y="40522"/>
                    <a:pt x="12522" y="40524"/>
                  </a:cubicBezTo>
                  <a:cubicBezTo>
                    <a:pt x="12329" y="40274"/>
                    <a:pt x="12130" y="40028"/>
                    <a:pt x="11928" y="39776"/>
                  </a:cubicBezTo>
                  <a:lnTo>
                    <a:pt x="11925" y="39773"/>
                  </a:lnTo>
                  <a:lnTo>
                    <a:pt x="11925" y="39773"/>
                  </a:lnTo>
                  <a:cubicBezTo>
                    <a:pt x="11925" y="39773"/>
                    <a:pt x="11925" y="39773"/>
                    <a:pt x="11925" y="39773"/>
                  </a:cubicBezTo>
                  <a:lnTo>
                    <a:pt x="11925" y="39771"/>
                  </a:lnTo>
                  <a:cubicBezTo>
                    <a:pt x="11605" y="39377"/>
                    <a:pt x="11277" y="38977"/>
                    <a:pt x="10941" y="38576"/>
                  </a:cubicBezTo>
                  <a:lnTo>
                    <a:pt x="10941" y="38576"/>
                  </a:lnTo>
                  <a:cubicBezTo>
                    <a:pt x="11219" y="38712"/>
                    <a:pt x="11493" y="38845"/>
                    <a:pt x="11771" y="38980"/>
                  </a:cubicBezTo>
                  <a:cubicBezTo>
                    <a:pt x="11777" y="38983"/>
                    <a:pt x="11784" y="38986"/>
                    <a:pt x="11790" y="38989"/>
                  </a:cubicBezTo>
                  <a:lnTo>
                    <a:pt x="11790" y="38989"/>
                  </a:lnTo>
                  <a:cubicBezTo>
                    <a:pt x="11857" y="39024"/>
                    <a:pt x="11920" y="39055"/>
                    <a:pt x="11985" y="39088"/>
                  </a:cubicBezTo>
                  <a:cubicBezTo>
                    <a:pt x="12008" y="39098"/>
                    <a:pt x="12032" y="39108"/>
                    <a:pt x="12056" y="39121"/>
                  </a:cubicBezTo>
                  <a:cubicBezTo>
                    <a:pt x="12057" y="39120"/>
                    <a:pt x="12058" y="39119"/>
                    <a:pt x="12059" y="39119"/>
                  </a:cubicBezTo>
                  <a:lnTo>
                    <a:pt x="12059" y="39119"/>
                  </a:lnTo>
                  <a:cubicBezTo>
                    <a:pt x="12111" y="39143"/>
                    <a:pt x="12166" y="39168"/>
                    <a:pt x="12221" y="39195"/>
                  </a:cubicBezTo>
                  <a:cubicBezTo>
                    <a:pt x="12448" y="39503"/>
                    <a:pt x="12661" y="39819"/>
                    <a:pt x="12826" y="40160"/>
                  </a:cubicBezTo>
                  <a:cubicBezTo>
                    <a:pt x="12703" y="39870"/>
                    <a:pt x="12571" y="39584"/>
                    <a:pt x="12446" y="39295"/>
                  </a:cubicBezTo>
                  <a:lnTo>
                    <a:pt x="12446" y="39295"/>
                  </a:lnTo>
                  <a:cubicBezTo>
                    <a:pt x="12683" y="39399"/>
                    <a:pt x="12921" y="39490"/>
                    <a:pt x="13164" y="39568"/>
                  </a:cubicBezTo>
                  <a:cubicBezTo>
                    <a:pt x="13328" y="40143"/>
                    <a:pt x="13490" y="40716"/>
                    <a:pt x="13653" y="41291"/>
                  </a:cubicBezTo>
                  <a:cubicBezTo>
                    <a:pt x="13663" y="41335"/>
                    <a:pt x="13673" y="41377"/>
                    <a:pt x="13686" y="41418"/>
                  </a:cubicBezTo>
                  <a:cubicBezTo>
                    <a:pt x="13749" y="41636"/>
                    <a:pt x="13809" y="41855"/>
                    <a:pt x="13872" y="42073"/>
                  </a:cubicBezTo>
                  <a:cubicBezTo>
                    <a:pt x="13902" y="42181"/>
                    <a:pt x="13938" y="42295"/>
                    <a:pt x="13984" y="42401"/>
                  </a:cubicBezTo>
                  <a:cubicBezTo>
                    <a:pt x="13523" y="42076"/>
                    <a:pt x="13048" y="41741"/>
                    <a:pt x="12564" y="41399"/>
                  </a:cubicBezTo>
                  <a:lnTo>
                    <a:pt x="12564" y="41399"/>
                  </a:lnTo>
                  <a:cubicBezTo>
                    <a:pt x="12901" y="41455"/>
                    <a:pt x="13240" y="41507"/>
                    <a:pt x="13577" y="41550"/>
                  </a:cubicBezTo>
                  <a:cubicBezTo>
                    <a:pt x="13096" y="41377"/>
                    <a:pt x="12605" y="41223"/>
                    <a:pt x="12111" y="41083"/>
                  </a:cubicBezTo>
                  <a:cubicBezTo>
                    <a:pt x="11658" y="40762"/>
                    <a:pt x="11199" y="40438"/>
                    <a:pt x="10742" y="40114"/>
                  </a:cubicBezTo>
                  <a:cubicBezTo>
                    <a:pt x="10262" y="39654"/>
                    <a:pt x="9789" y="39188"/>
                    <a:pt x="9322" y="38712"/>
                  </a:cubicBezTo>
                  <a:lnTo>
                    <a:pt x="9236" y="38626"/>
                  </a:lnTo>
                  <a:cubicBezTo>
                    <a:pt x="8870" y="38256"/>
                    <a:pt x="8511" y="37881"/>
                    <a:pt x="8152" y="37504"/>
                  </a:cubicBezTo>
                  <a:cubicBezTo>
                    <a:pt x="8131" y="37480"/>
                    <a:pt x="8108" y="37455"/>
                    <a:pt x="8084" y="37432"/>
                  </a:cubicBezTo>
                  <a:cubicBezTo>
                    <a:pt x="7950" y="37290"/>
                    <a:pt x="7816" y="37147"/>
                    <a:pt x="7681" y="37005"/>
                  </a:cubicBezTo>
                  <a:close/>
                  <a:moveTo>
                    <a:pt x="21470" y="41807"/>
                  </a:moveTo>
                  <a:lnTo>
                    <a:pt x="21470" y="41807"/>
                  </a:lnTo>
                  <a:cubicBezTo>
                    <a:pt x="21469" y="41871"/>
                    <a:pt x="21467" y="41934"/>
                    <a:pt x="21467" y="41996"/>
                  </a:cubicBezTo>
                  <a:lnTo>
                    <a:pt x="21467" y="41999"/>
                  </a:lnTo>
                  <a:cubicBezTo>
                    <a:pt x="21466" y="42024"/>
                    <a:pt x="21466" y="42050"/>
                    <a:pt x="21466" y="42077"/>
                  </a:cubicBezTo>
                  <a:cubicBezTo>
                    <a:pt x="21461" y="42209"/>
                    <a:pt x="21460" y="42343"/>
                    <a:pt x="21459" y="42472"/>
                  </a:cubicBezTo>
                  <a:cubicBezTo>
                    <a:pt x="21395" y="42345"/>
                    <a:pt x="21337" y="42221"/>
                    <a:pt x="21275" y="42095"/>
                  </a:cubicBezTo>
                  <a:cubicBezTo>
                    <a:pt x="21295" y="42072"/>
                    <a:pt x="21312" y="42047"/>
                    <a:pt x="21330" y="42021"/>
                  </a:cubicBezTo>
                  <a:cubicBezTo>
                    <a:pt x="21341" y="42000"/>
                    <a:pt x="21355" y="41983"/>
                    <a:pt x="21368" y="41963"/>
                  </a:cubicBezTo>
                  <a:cubicBezTo>
                    <a:pt x="21370" y="41961"/>
                    <a:pt x="21370" y="41958"/>
                    <a:pt x="21373" y="41957"/>
                  </a:cubicBezTo>
                  <a:cubicBezTo>
                    <a:pt x="21405" y="41907"/>
                    <a:pt x="21437" y="41857"/>
                    <a:pt x="21470" y="41807"/>
                  </a:cubicBezTo>
                  <a:close/>
                  <a:moveTo>
                    <a:pt x="21672" y="41769"/>
                  </a:moveTo>
                  <a:lnTo>
                    <a:pt x="21672" y="41769"/>
                  </a:lnTo>
                  <a:cubicBezTo>
                    <a:pt x="21749" y="41900"/>
                    <a:pt x="21833" y="42042"/>
                    <a:pt x="21923" y="42191"/>
                  </a:cubicBezTo>
                  <a:lnTo>
                    <a:pt x="21923" y="42192"/>
                  </a:lnTo>
                  <a:cubicBezTo>
                    <a:pt x="21946" y="42228"/>
                    <a:pt x="21966" y="42262"/>
                    <a:pt x="21987" y="42300"/>
                  </a:cubicBezTo>
                  <a:cubicBezTo>
                    <a:pt x="21993" y="42308"/>
                    <a:pt x="21997" y="42317"/>
                    <a:pt x="22005" y="42327"/>
                  </a:cubicBezTo>
                  <a:cubicBezTo>
                    <a:pt x="21976" y="42386"/>
                    <a:pt x="21949" y="42444"/>
                    <a:pt x="21920" y="42503"/>
                  </a:cubicBezTo>
                  <a:cubicBezTo>
                    <a:pt x="21897" y="42414"/>
                    <a:pt x="21870" y="42324"/>
                    <a:pt x="21841" y="42238"/>
                  </a:cubicBezTo>
                  <a:cubicBezTo>
                    <a:pt x="21831" y="42206"/>
                    <a:pt x="21820" y="42173"/>
                    <a:pt x="21811" y="42143"/>
                  </a:cubicBezTo>
                  <a:cubicBezTo>
                    <a:pt x="21768" y="42019"/>
                    <a:pt x="21721" y="41893"/>
                    <a:pt x="21672" y="41769"/>
                  </a:cubicBezTo>
                  <a:close/>
                  <a:moveTo>
                    <a:pt x="24910" y="42252"/>
                  </a:moveTo>
                  <a:cubicBezTo>
                    <a:pt x="24987" y="42277"/>
                    <a:pt x="25063" y="42302"/>
                    <a:pt x="25139" y="42327"/>
                  </a:cubicBezTo>
                  <a:cubicBezTo>
                    <a:pt x="25109" y="42401"/>
                    <a:pt x="25076" y="42474"/>
                    <a:pt x="25046" y="42549"/>
                  </a:cubicBezTo>
                  <a:cubicBezTo>
                    <a:pt x="24964" y="42529"/>
                    <a:pt x="24878" y="42507"/>
                    <a:pt x="24792" y="42484"/>
                  </a:cubicBezTo>
                  <a:cubicBezTo>
                    <a:pt x="24829" y="42407"/>
                    <a:pt x="24871" y="42330"/>
                    <a:pt x="24910" y="42252"/>
                  </a:cubicBezTo>
                  <a:close/>
                  <a:moveTo>
                    <a:pt x="19527" y="42494"/>
                  </a:moveTo>
                  <a:cubicBezTo>
                    <a:pt x="19539" y="42532"/>
                    <a:pt x="19551" y="42572"/>
                    <a:pt x="19564" y="42609"/>
                  </a:cubicBezTo>
                  <a:cubicBezTo>
                    <a:pt x="19562" y="42628"/>
                    <a:pt x="19561" y="42644"/>
                    <a:pt x="19561" y="42659"/>
                  </a:cubicBezTo>
                  <a:cubicBezTo>
                    <a:pt x="19551" y="42606"/>
                    <a:pt x="19539" y="42552"/>
                    <a:pt x="19527" y="42494"/>
                  </a:cubicBezTo>
                  <a:close/>
                  <a:moveTo>
                    <a:pt x="26843" y="41865"/>
                  </a:moveTo>
                  <a:lnTo>
                    <a:pt x="26843" y="41865"/>
                  </a:lnTo>
                  <a:cubicBezTo>
                    <a:pt x="26964" y="41872"/>
                    <a:pt x="27081" y="41880"/>
                    <a:pt x="27201" y="41887"/>
                  </a:cubicBezTo>
                  <a:cubicBezTo>
                    <a:pt x="27296" y="42026"/>
                    <a:pt x="27394" y="42165"/>
                    <a:pt x="27490" y="42301"/>
                  </a:cubicBezTo>
                  <a:cubicBezTo>
                    <a:pt x="27508" y="42330"/>
                    <a:pt x="27525" y="42357"/>
                    <a:pt x="27547" y="42384"/>
                  </a:cubicBezTo>
                  <a:lnTo>
                    <a:pt x="27547" y="42386"/>
                  </a:lnTo>
                  <a:cubicBezTo>
                    <a:pt x="27617" y="42487"/>
                    <a:pt x="27687" y="42588"/>
                    <a:pt x="27759" y="42689"/>
                  </a:cubicBezTo>
                  <a:cubicBezTo>
                    <a:pt x="27717" y="42678"/>
                    <a:pt x="27679" y="42666"/>
                    <a:pt x="27637" y="42654"/>
                  </a:cubicBezTo>
                  <a:cubicBezTo>
                    <a:pt x="27411" y="42496"/>
                    <a:pt x="27186" y="42337"/>
                    <a:pt x="26956" y="42181"/>
                  </a:cubicBezTo>
                  <a:cubicBezTo>
                    <a:pt x="26951" y="42169"/>
                    <a:pt x="26949" y="42158"/>
                    <a:pt x="26944" y="42145"/>
                  </a:cubicBezTo>
                  <a:cubicBezTo>
                    <a:pt x="26935" y="42120"/>
                    <a:pt x="26923" y="42093"/>
                    <a:pt x="26915" y="42066"/>
                  </a:cubicBezTo>
                  <a:cubicBezTo>
                    <a:pt x="26893" y="42000"/>
                    <a:pt x="26866" y="41931"/>
                    <a:pt x="26843" y="41865"/>
                  </a:cubicBezTo>
                  <a:close/>
                  <a:moveTo>
                    <a:pt x="25718" y="42506"/>
                  </a:moveTo>
                  <a:cubicBezTo>
                    <a:pt x="25834" y="42542"/>
                    <a:pt x="25950" y="42578"/>
                    <a:pt x="26069" y="42611"/>
                  </a:cubicBezTo>
                  <a:cubicBezTo>
                    <a:pt x="26059" y="42674"/>
                    <a:pt x="26048" y="42738"/>
                    <a:pt x="26036" y="42801"/>
                  </a:cubicBezTo>
                  <a:cubicBezTo>
                    <a:pt x="25926" y="42774"/>
                    <a:pt x="25816" y="42745"/>
                    <a:pt x="25704" y="42717"/>
                  </a:cubicBezTo>
                  <a:cubicBezTo>
                    <a:pt x="25709" y="42646"/>
                    <a:pt x="25712" y="42578"/>
                    <a:pt x="25718" y="42506"/>
                  </a:cubicBezTo>
                  <a:close/>
                  <a:moveTo>
                    <a:pt x="24622" y="42840"/>
                  </a:moveTo>
                  <a:cubicBezTo>
                    <a:pt x="24716" y="42867"/>
                    <a:pt x="24814" y="42889"/>
                    <a:pt x="24908" y="42910"/>
                  </a:cubicBezTo>
                  <a:cubicBezTo>
                    <a:pt x="24901" y="42926"/>
                    <a:pt x="24895" y="42944"/>
                    <a:pt x="24888" y="42960"/>
                  </a:cubicBezTo>
                  <a:cubicBezTo>
                    <a:pt x="24797" y="42923"/>
                    <a:pt x="24708" y="42886"/>
                    <a:pt x="24617" y="42847"/>
                  </a:cubicBezTo>
                  <a:cubicBezTo>
                    <a:pt x="24617" y="42846"/>
                    <a:pt x="24620" y="42843"/>
                    <a:pt x="24622" y="42840"/>
                  </a:cubicBezTo>
                  <a:close/>
                  <a:moveTo>
                    <a:pt x="23616" y="42793"/>
                  </a:moveTo>
                  <a:cubicBezTo>
                    <a:pt x="23670" y="42821"/>
                    <a:pt x="23727" y="42850"/>
                    <a:pt x="23783" y="42879"/>
                  </a:cubicBezTo>
                  <a:cubicBezTo>
                    <a:pt x="23779" y="42887"/>
                    <a:pt x="23776" y="42896"/>
                    <a:pt x="23775" y="42904"/>
                  </a:cubicBezTo>
                  <a:lnTo>
                    <a:pt x="23747" y="42975"/>
                  </a:lnTo>
                  <a:lnTo>
                    <a:pt x="23737" y="43008"/>
                  </a:lnTo>
                  <a:cubicBezTo>
                    <a:pt x="23719" y="42989"/>
                    <a:pt x="23702" y="42972"/>
                    <a:pt x="23681" y="42953"/>
                  </a:cubicBezTo>
                  <a:lnTo>
                    <a:pt x="23587" y="42861"/>
                  </a:lnTo>
                  <a:cubicBezTo>
                    <a:pt x="23588" y="42857"/>
                    <a:pt x="23591" y="42851"/>
                    <a:pt x="23594" y="42846"/>
                  </a:cubicBezTo>
                  <a:cubicBezTo>
                    <a:pt x="23598" y="42826"/>
                    <a:pt x="23606" y="42810"/>
                    <a:pt x="23616" y="42793"/>
                  </a:cubicBezTo>
                  <a:close/>
                  <a:moveTo>
                    <a:pt x="26670" y="42778"/>
                  </a:moveTo>
                  <a:cubicBezTo>
                    <a:pt x="26704" y="42785"/>
                    <a:pt x="26736" y="42795"/>
                    <a:pt x="26770" y="42803"/>
                  </a:cubicBezTo>
                  <a:cubicBezTo>
                    <a:pt x="26797" y="42871"/>
                    <a:pt x="26826" y="42940"/>
                    <a:pt x="26852" y="43010"/>
                  </a:cubicBezTo>
                  <a:cubicBezTo>
                    <a:pt x="26797" y="42996"/>
                    <a:pt x="26740" y="42982"/>
                    <a:pt x="26684" y="42967"/>
                  </a:cubicBezTo>
                  <a:cubicBezTo>
                    <a:pt x="26680" y="42903"/>
                    <a:pt x="26675" y="42840"/>
                    <a:pt x="26670" y="42778"/>
                  </a:cubicBezTo>
                  <a:close/>
                  <a:moveTo>
                    <a:pt x="22541" y="42446"/>
                  </a:moveTo>
                  <a:lnTo>
                    <a:pt x="22545" y="42451"/>
                  </a:lnTo>
                  <a:cubicBezTo>
                    <a:pt x="22601" y="42502"/>
                    <a:pt x="22658" y="42552"/>
                    <a:pt x="22714" y="42601"/>
                  </a:cubicBezTo>
                  <a:cubicBezTo>
                    <a:pt x="22763" y="42644"/>
                    <a:pt x="22809" y="42687"/>
                    <a:pt x="22857" y="42728"/>
                  </a:cubicBezTo>
                  <a:cubicBezTo>
                    <a:pt x="22807" y="42857"/>
                    <a:pt x="22754" y="42986"/>
                    <a:pt x="22708" y="43115"/>
                  </a:cubicBezTo>
                  <a:cubicBezTo>
                    <a:pt x="22608" y="42965"/>
                    <a:pt x="22508" y="42814"/>
                    <a:pt x="22406" y="42664"/>
                  </a:cubicBezTo>
                  <a:cubicBezTo>
                    <a:pt x="22437" y="42613"/>
                    <a:pt x="22470" y="42563"/>
                    <a:pt x="22499" y="42513"/>
                  </a:cubicBezTo>
                  <a:cubicBezTo>
                    <a:pt x="22513" y="42492"/>
                    <a:pt x="22526" y="42470"/>
                    <a:pt x="22538" y="42449"/>
                  </a:cubicBezTo>
                  <a:cubicBezTo>
                    <a:pt x="22541" y="42449"/>
                    <a:pt x="22541" y="42446"/>
                    <a:pt x="22541" y="42446"/>
                  </a:cubicBezTo>
                  <a:close/>
                  <a:moveTo>
                    <a:pt x="27222" y="42916"/>
                  </a:moveTo>
                  <a:lnTo>
                    <a:pt x="27222" y="42916"/>
                  </a:lnTo>
                  <a:cubicBezTo>
                    <a:pt x="27232" y="42919"/>
                    <a:pt x="27243" y="42922"/>
                    <a:pt x="27253" y="42923"/>
                  </a:cubicBezTo>
                  <a:cubicBezTo>
                    <a:pt x="27336" y="43009"/>
                    <a:pt x="27422" y="43094"/>
                    <a:pt x="27510" y="43175"/>
                  </a:cubicBezTo>
                  <a:cubicBezTo>
                    <a:pt x="27439" y="43158"/>
                    <a:pt x="27368" y="43139"/>
                    <a:pt x="27296" y="43124"/>
                  </a:cubicBezTo>
                  <a:cubicBezTo>
                    <a:pt x="27272" y="43055"/>
                    <a:pt x="27246" y="42986"/>
                    <a:pt x="27222" y="42916"/>
                  </a:cubicBezTo>
                  <a:close/>
                  <a:moveTo>
                    <a:pt x="25681" y="43069"/>
                  </a:moveTo>
                  <a:cubicBezTo>
                    <a:pt x="25783" y="43088"/>
                    <a:pt x="25884" y="43102"/>
                    <a:pt x="25988" y="43118"/>
                  </a:cubicBezTo>
                  <a:cubicBezTo>
                    <a:pt x="25975" y="43198"/>
                    <a:pt x="25962" y="43281"/>
                    <a:pt x="25947" y="43362"/>
                  </a:cubicBezTo>
                  <a:cubicBezTo>
                    <a:pt x="25851" y="43327"/>
                    <a:pt x="25758" y="43296"/>
                    <a:pt x="25665" y="43261"/>
                  </a:cubicBezTo>
                  <a:cubicBezTo>
                    <a:pt x="25669" y="43197"/>
                    <a:pt x="25675" y="43134"/>
                    <a:pt x="25681" y="43069"/>
                  </a:cubicBezTo>
                  <a:close/>
                  <a:moveTo>
                    <a:pt x="19220" y="41948"/>
                  </a:moveTo>
                  <a:lnTo>
                    <a:pt x="19220" y="41948"/>
                  </a:lnTo>
                  <a:cubicBezTo>
                    <a:pt x="19334" y="42195"/>
                    <a:pt x="19446" y="42441"/>
                    <a:pt x="19559" y="42687"/>
                  </a:cubicBezTo>
                  <a:cubicBezTo>
                    <a:pt x="19557" y="42699"/>
                    <a:pt x="19557" y="42711"/>
                    <a:pt x="19555" y="42724"/>
                  </a:cubicBezTo>
                  <a:cubicBezTo>
                    <a:pt x="19555" y="42751"/>
                    <a:pt x="19554" y="42774"/>
                    <a:pt x="19554" y="42797"/>
                  </a:cubicBezTo>
                  <a:cubicBezTo>
                    <a:pt x="19541" y="42990"/>
                    <a:pt x="19531" y="43182"/>
                    <a:pt x="19521" y="43376"/>
                  </a:cubicBezTo>
                  <a:cubicBezTo>
                    <a:pt x="19481" y="43152"/>
                    <a:pt x="19435" y="42932"/>
                    <a:pt x="19389" y="42711"/>
                  </a:cubicBezTo>
                  <a:cubicBezTo>
                    <a:pt x="19383" y="42682"/>
                    <a:pt x="19377" y="42654"/>
                    <a:pt x="19370" y="42625"/>
                  </a:cubicBezTo>
                  <a:cubicBezTo>
                    <a:pt x="19323" y="42400"/>
                    <a:pt x="19274" y="42173"/>
                    <a:pt x="19220" y="41948"/>
                  </a:cubicBezTo>
                  <a:close/>
                  <a:moveTo>
                    <a:pt x="23518" y="43316"/>
                  </a:moveTo>
                  <a:lnTo>
                    <a:pt x="23518" y="43316"/>
                  </a:lnTo>
                  <a:cubicBezTo>
                    <a:pt x="23547" y="43340"/>
                    <a:pt x="23574" y="43366"/>
                    <a:pt x="23603" y="43390"/>
                  </a:cubicBezTo>
                  <a:cubicBezTo>
                    <a:pt x="23595" y="43412"/>
                    <a:pt x="23587" y="43433"/>
                    <a:pt x="23580" y="43455"/>
                  </a:cubicBezTo>
                  <a:cubicBezTo>
                    <a:pt x="23560" y="43409"/>
                    <a:pt x="23540" y="43362"/>
                    <a:pt x="23518" y="43316"/>
                  </a:cubicBezTo>
                  <a:close/>
                  <a:moveTo>
                    <a:pt x="22972" y="42901"/>
                  </a:moveTo>
                  <a:lnTo>
                    <a:pt x="23068" y="43353"/>
                  </a:lnTo>
                  <a:cubicBezTo>
                    <a:pt x="23052" y="43387"/>
                    <a:pt x="23037" y="43419"/>
                    <a:pt x="23019" y="43453"/>
                  </a:cubicBezTo>
                  <a:cubicBezTo>
                    <a:pt x="23015" y="43469"/>
                    <a:pt x="23007" y="43483"/>
                    <a:pt x="23001" y="43498"/>
                  </a:cubicBezTo>
                  <a:lnTo>
                    <a:pt x="23001" y="43498"/>
                  </a:lnTo>
                  <a:cubicBezTo>
                    <a:pt x="23001" y="43498"/>
                    <a:pt x="23001" y="43498"/>
                    <a:pt x="23001" y="43498"/>
                  </a:cubicBezTo>
                  <a:cubicBezTo>
                    <a:pt x="22994" y="43509"/>
                    <a:pt x="22989" y="43519"/>
                    <a:pt x="22984" y="43530"/>
                  </a:cubicBezTo>
                  <a:lnTo>
                    <a:pt x="22984" y="43530"/>
                  </a:lnTo>
                  <a:cubicBezTo>
                    <a:pt x="22982" y="43528"/>
                    <a:pt x="22981" y="43526"/>
                    <a:pt x="22979" y="43523"/>
                  </a:cubicBezTo>
                  <a:lnTo>
                    <a:pt x="22979" y="43523"/>
                  </a:lnTo>
                  <a:cubicBezTo>
                    <a:pt x="22970" y="43508"/>
                    <a:pt x="22960" y="43494"/>
                    <a:pt x="22949" y="43480"/>
                  </a:cubicBezTo>
                  <a:lnTo>
                    <a:pt x="22949" y="43480"/>
                  </a:lnTo>
                  <a:lnTo>
                    <a:pt x="22949" y="43478"/>
                  </a:lnTo>
                  <a:cubicBezTo>
                    <a:pt x="22932" y="43455"/>
                    <a:pt x="22916" y="43430"/>
                    <a:pt x="22899" y="43405"/>
                  </a:cubicBezTo>
                  <a:cubicBezTo>
                    <a:pt x="22875" y="43369"/>
                    <a:pt x="22849" y="43330"/>
                    <a:pt x="22823" y="43291"/>
                  </a:cubicBezTo>
                  <a:cubicBezTo>
                    <a:pt x="22870" y="43161"/>
                    <a:pt x="22919" y="43030"/>
                    <a:pt x="22972" y="42901"/>
                  </a:cubicBezTo>
                  <a:close/>
                  <a:moveTo>
                    <a:pt x="24470" y="43201"/>
                  </a:moveTo>
                  <a:cubicBezTo>
                    <a:pt x="24563" y="43241"/>
                    <a:pt x="24658" y="43284"/>
                    <a:pt x="24752" y="43326"/>
                  </a:cubicBezTo>
                  <a:cubicBezTo>
                    <a:pt x="24716" y="43427"/>
                    <a:pt x="24679" y="43531"/>
                    <a:pt x="24643" y="43632"/>
                  </a:cubicBezTo>
                  <a:cubicBezTo>
                    <a:pt x="24557" y="43598"/>
                    <a:pt x="24473" y="43567"/>
                    <a:pt x="24387" y="43531"/>
                  </a:cubicBezTo>
                  <a:cubicBezTo>
                    <a:pt x="24414" y="43420"/>
                    <a:pt x="24443" y="43310"/>
                    <a:pt x="24470" y="43201"/>
                  </a:cubicBezTo>
                  <a:close/>
                  <a:moveTo>
                    <a:pt x="21057" y="42391"/>
                  </a:moveTo>
                  <a:cubicBezTo>
                    <a:pt x="21186" y="42715"/>
                    <a:pt x="21318" y="43039"/>
                    <a:pt x="21456" y="43356"/>
                  </a:cubicBezTo>
                  <a:cubicBezTo>
                    <a:pt x="21456" y="43397"/>
                    <a:pt x="21459" y="43438"/>
                    <a:pt x="21459" y="43478"/>
                  </a:cubicBezTo>
                  <a:cubicBezTo>
                    <a:pt x="21423" y="43549"/>
                    <a:pt x="21390" y="43621"/>
                    <a:pt x="21355" y="43696"/>
                  </a:cubicBezTo>
                  <a:cubicBezTo>
                    <a:pt x="21354" y="43697"/>
                    <a:pt x="21352" y="43698"/>
                    <a:pt x="21352" y="43700"/>
                  </a:cubicBezTo>
                  <a:cubicBezTo>
                    <a:pt x="21350" y="43697"/>
                    <a:pt x="21350" y="43696"/>
                    <a:pt x="21348" y="43693"/>
                  </a:cubicBezTo>
                  <a:cubicBezTo>
                    <a:pt x="21212" y="43309"/>
                    <a:pt x="21069" y="42922"/>
                    <a:pt x="20930" y="42537"/>
                  </a:cubicBezTo>
                  <a:cubicBezTo>
                    <a:pt x="20974" y="42489"/>
                    <a:pt x="21016" y="42441"/>
                    <a:pt x="21057" y="42391"/>
                  </a:cubicBezTo>
                  <a:close/>
                  <a:moveTo>
                    <a:pt x="26697" y="43205"/>
                  </a:moveTo>
                  <a:cubicBezTo>
                    <a:pt x="26779" y="43213"/>
                    <a:pt x="26859" y="43225"/>
                    <a:pt x="26942" y="43231"/>
                  </a:cubicBezTo>
                  <a:cubicBezTo>
                    <a:pt x="26982" y="43337"/>
                    <a:pt x="27024" y="43442"/>
                    <a:pt x="27070" y="43549"/>
                  </a:cubicBezTo>
                  <a:cubicBezTo>
                    <a:pt x="27067" y="43604"/>
                    <a:pt x="27065" y="43657"/>
                    <a:pt x="27064" y="43713"/>
                  </a:cubicBezTo>
                  <a:cubicBezTo>
                    <a:pt x="26945" y="43678"/>
                    <a:pt x="26827" y="43645"/>
                    <a:pt x="26713" y="43610"/>
                  </a:cubicBezTo>
                  <a:cubicBezTo>
                    <a:pt x="26708" y="43475"/>
                    <a:pt x="26704" y="43341"/>
                    <a:pt x="26697" y="43205"/>
                  </a:cubicBezTo>
                  <a:close/>
                  <a:moveTo>
                    <a:pt x="25182" y="43506"/>
                  </a:moveTo>
                  <a:cubicBezTo>
                    <a:pt x="25202" y="43513"/>
                    <a:pt x="25221" y="43524"/>
                    <a:pt x="25239" y="43531"/>
                  </a:cubicBezTo>
                  <a:cubicBezTo>
                    <a:pt x="25228" y="43638"/>
                    <a:pt x="25212" y="43741"/>
                    <a:pt x="25201" y="43849"/>
                  </a:cubicBezTo>
                  <a:cubicBezTo>
                    <a:pt x="25152" y="43829"/>
                    <a:pt x="25103" y="43813"/>
                    <a:pt x="25056" y="43793"/>
                  </a:cubicBezTo>
                  <a:cubicBezTo>
                    <a:pt x="25096" y="43698"/>
                    <a:pt x="25139" y="43602"/>
                    <a:pt x="25182" y="43506"/>
                  </a:cubicBezTo>
                  <a:close/>
                  <a:moveTo>
                    <a:pt x="21461" y="43777"/>
                  </a:moveTo>
                  <a:lnTo>
                    <a:pt x="21461" y="43814"/>
                  </a:lnTo>
                  <a:cubicBezTo>
                    <a:pt x="21463" y="43879"/>
                    <a:pt x="21463" y="43943"/>
                    <a:pt x="21466" y="44008"/>
                  </a:cubicBezTo>
                  <a:cubicBezTo>
                    <a:pt x="21446" y="43955"/>
                    <a:pt x="21427" y="43900"/>
                    <a:pt x="21408" y="43849"/>
                  </a:cubicBezTo>
                  <a:cubicBezTo>
                    <a:pt x="21418" y="43835"/>
                    <a:pt x="21431" y="43819"/>
                    <a:pt x="21441" y="43804"/>
                  </a:cubicBezTo>
                  <a:cubicBezTo>
                    <a:pt x="21448" y="43796"/>
                    <a:pt x="21456" y="43786"/>
                    <a:pt x="21461" y="43777"/>
                  </a:cubicBezTo>
                  <a:close/>
                  <a:moveTo>
                    <a:pt x="25626" y="43683"/>
                  </a:moveTo>
                  <a:cubicBezTo>
                    <a:pt x="25709" y="43714"/>
                    <a:pt x="25794" y="43747"/>
                    <a:pt x="25877" y="43776"/>
                  </a:cubicBezTo>
                  <a:cubicBezTo>
                    <a:pt x="25861" y="43882"/>
                    <a:pt x="25844" y="43984"/>
                    <a:pt x="25827" y="44084"/>
                  </a:cubicBezTo>
                  <a:cubicBezTo>
                    <a:pt x="25748" y="44055"/>
                    <a:pt x="25674" y="44027"/>
                    <a:pt x="25596" y="43998"/>
                  </a:cubicBezTo>
                  <a:cubicBezTo>
                    <a:pt x="25608" y="43892"/>
                    <a:pt x="25618" y="43789"/>
                    <a:pt x="25626" y="43683"/>
                  </a:cubicBezTo>
                  <a:close/>
                  <a:moveTo>
                    <a:pt x="27571" y="43238"/>
                  </a:moveTo>
                  <a:cubicBezTo>
                    <a:pt x="27965" y="43604"/>
                    <a:pt x="28397" y="43935"/>
                    <a:pt x="28844" y="44250"/>
                  </a:cubicBezTo>
                  <a:cubicBezTo>
                    <a:pt x="28481" y="44125"/>
                    <a:pt x="28109" y="44012"/>
                    <a:pt x="27733" y="43905"/>
                  </a:cubicBezTo>
                  <a:cubicBezTo>
                    <a:pt x="27639" y="43777"/>
                    <a:pt x="27541" y="43654"/>
                    <a:pt x="27444" y="43531"/>
                  </a:cubicBezTo>
                  <a:cubicBezTo>
                    <a:pt x="27409" y="43438"/>
                    <a:pt x="27376" y="43341"/>
                    <a:pt x="27343" y="43248"/>
                  </a:cubicBezTo>
                  <a:cubicBezTo>
                    <a:pt x="27418" y="43248"/>
                    <a:pt x="27495" y="43244"/>
                    <a:pt x="27571" y="43238"/>
                  </a:cubicBezTo>
                  <a:close/>
                  <a:moveTo>
                    <a:pt x="26261" y="43915"/>
                  </a:moveTo>
                  <a:cubicBezTo>
                    <a:pt x="26281" y="43922"/>
                    <a:pt x="26297" y="43928"/>
                    <a:pt x="26317" y="43935"/>
                  </a:cubicBezTo>
                  <a:cubicBezTo>
                    <a:pt x="26314" y="44042"/>
                    <a:pt x="26313" y="44151"/>
                    <a:pt x="26310" y="44259"/>
                  </a:cubicBezTo>
                  <a:lnTo>
                    <a:pt x="26203" y="44222"/>
                  </a:lnTo>
                  <a:cubicBezTo>
                    <a:pt x="26224" y="44120"/>
                    <a:pt x="26241" y="44018"/>
                    <a:pt x="26261" y="43915"/>
                  </a:cubicBezTo>
                  <a:close/>
                  <a:moveTo>
                    <a:pt x="24957" y="44015"/>
                  </a:moveTo>
                  <a:cubicBezTo>
                    <a:pt x="25029" y="44044"/>
                    <a:pt x="25099" y="44075"/>
                    <a:pt x="25168" y="44104"/>
                  </a:cubicBezTo>
                  <a:cubicBezTo>
                    <a:pt x="25163" y="44147"/>
                    <a:pt x="25158" y="44191"/>
                    <a:pt x="25152" y="44234"/>
                  </a:cubicBezTo>
                  <a:lnTo>
                    <a:pt x="25146" y="44277"/>
                  </a:lnTo>
                  <a:cubicBezTo>
                    <a:pt x="25080" y="44243"/>
                    <a:pt x="25013" y="44209"/>
                    <a:pt x="24946" y="44173"/>
                  </a:cubicBezTo>
                  <a:cubicBezTo>
                    <a:pt x="24941" y="44168"/>
                    <a:pt x="24937" y="44166"/>
                    <a:pt x="24931" y="44158"/>
                  </a:cubicBezTo>
                  <a:lnTo>
                    <a:pt x="24930" y="44157"/>
                  </a:lnTo>
                  <a:cubicBezTo>
                    <a:pt x="24923" y="44150"/>
                    <a:pt x="24915" y="44141"/>
                    <a:pt x="24907" y="44134"/>
                  </a:cubicBezTo>
                  <a:cubicBezTo>
                    <a:pt x="24924" y="44094"/>
                    <a:pt x="24941" y="44055"/>
                    <a:pt x="24957" y="44015"/>
                  </a:cubicBezTo>
                  <a:close/>
                  <a:moveTo>
                    <a:pt x="22301" y="42821"/>
                  </a:moveTo>
                  <a:cubicBezTo>
                    <a:pt x="22393" y="42972"/>
                    <a:pt x="22485" y="43122"/>
                    <a:pt x="22579" y="43273"/>
                  </a:cubicBezTo>
                  <a:lnTo>
                    <a:pt x="22579" y="43274"/>
                  </a:lnTo>
                  <a:cubicBezTo>
                    <a:pt x="22592" y="43296"/>
                    <a:pt x="22607" y="43319"/>
                    <a:pt x="22621" y="43340"/>
                  </a:cubicBezTo>
                  <a:cubicBezTo>
                    <a:pt x="22621" y="43340"/>
                    <a:pt x="22621" y="43340"/>
                    <a:pt x="22621" y="43340"/>
                  </a:cubicBezTo>
                  <a:lnTo>
                    <a:pt x="22621" y="43340"/>
                  </a:lnTo>
                  <a:cubicBezTo>
                    <a:pt x="22622" y="43344"/>
                    <a:pt x="22625" y="43347"/>
                    <a:pt x="22628" y="43351"/>
                  </a:cubicBezTo>
                  <a:lnTo>
                    <a:pt x="22628" y="43351"/>
                  </a:lnTo>
                  <a:cubicBezTo>
                    <a:pt x="22532" y="43645"/>
                    <a:pt x="22453" y="43938"/>
                    <a:pt x="22406" y="44236"/>
                  </a:cubicBezTo>
                  <a:cubicBezTo>
                    <a:pt x="22402" y="44260"/>
                    <a:pt x="22399" y="44287"/>
                    <a:pt x="22394" y="44315"/>
                  </a:cubicBezTo>
                  <a:cubicBezTo>
                    <a:pt x="22392" y="44336"/>
                    <a:pt x="22389" y="44356"/>
                    <a:pt x="22387" y="44378"/>
                  </a:cubicBezTo>
                  <a:cubicBezTo>
                    <a:pt x="22373" y="44348"/>
                    <a:pt x="22359" y="44318"/>
                    <a:pt x="22344" y="44287"/>
                  </a:cubicBezTo>
                  <a:cubicBezTo>
                    <a:pt x="22326" y="44254"/>
                    <a:pt x="22307" y="44216"/>
                    <a:pt x="22287" y="44179"/>
                  </a:cubicBezTo>
                  <a:cubicBezTo>
                    <a:pt x="22237" y="44071"/>
                    <a:pt x="22185" y="43969"/>
                    <a:pt x="22135" y="43862"/>
                  </a:cubicBezTo>
                  <a:cubicBezTo>
                    <a:pt x="22134" y="43829"/>
                    <a:pt x="22134" y="43797"/>
                    <a:pt x="22131" y="43767"/>
                  </a:cubicBezTo>
                  <a:cubicBezTo>
                    <a:pt x="22119" y="43571"/>
                    <a:pt x="22095" y="43376"/>
                    <a:pt x="22065" y="43184"/>
                  </a:cubicBezTo>
                  <a:cubicBezTo>
                    <a:pt x="22079" y="43162"/>
                    <a:pt x="22093" y="43141"/>
                    <a:pt x="22106" y="43119"/>
                  </a:cubicBezTo>
                  <a:cubicBezTo>
                    <a:pt x="22114" y="43109"/>
                    <a:pt x="22122" y="43098"/>
                    <a:pt x="22128" y="43086"/>
                  </a:cubicBezTo>
                  <a:cubicBezTo>
                    <a:pt x="22187" y="42998"/>
                    <a:pt x="22244" y="42910"/>
                    <a:pt x="22301" y="42821"/>
                  </a:cubicBezTo>
                  <a:close/>
                  <a:moveTo>
                    <a:pt x="26721" y="44070"/>
                  </a:moveTo>
                  <a:cubicBezTo>
                    <a:pt x="26830" y="44105"/>
                    <a:pt x="26944" y="44137"/>
                    <a:pt x="27055" y="44173"/>
                  </a:cubicBezTo>
                  <a:cubicBezTo>
                    <a:pt x="27051" y="44287"/>
                    <a:pt x="27045" y="44401"/>
                    <a:pt x="27042" y="44515"/>
                  </a:cubicBezTo>
                  <a:cubicBezTo>
                    <a:pt x="26935" y="44479"/>
                    <a:pt x="26827" y="44442"/>
                    <a:pt x="26720" y="44405"/>
                  </a:cubicBezTo>
                  <a:cubicBezTo>
                    <a:pt x="26721" y="44293"/>
                    <a:pt x="26721" y="44183"/>
                    <a:pt x="26721" y="44070"/>
                  </a:cubicBezTo>
                  <a:close/>
                  <a:moveTo>
                    <a:pt x="25568" y="44259"/>
                  </a:moveTo>
                  <a:cubicBezTo>
                    <a:pt x="25639" y="44287"/>
                    <a:pt x="25711" y="44315"/>
                    <a:pt x="25784" y="44342"/>
                  </a:cubicBezTo>
                  <a:cubicBezTo>
                    <a:pt x="25780" y="44372"/>
                    <a:pt x="25775" y="44402"/>
                    <a:pt x="25770" y="44431"/>
                  </a:cubicBezTo>
                  <a:cubicBezTo>
                    <a:pt x="25765" y="44457"/>
                    <a:pt x="25761" y="44481"/>
                    <a:pt x="25758" y="44505"/>
                  </a:cubicBezTo>
                  <a:cubicBezTo>
                    <a:pt x="25758" y="44505"/>
                    <a:pt x="25758" y="44506"/>
                    <a:pt x="25758" y="44506"/>
                  </a:cubicBezTo>
                  <a:lnTo>
                    <a:pt x="25758" y="44506"/>
                  </a:lnTo>
                  <a:cubicBezTo>
                    <a:pt x="25758" y="44506"/>
                    <a:pt x="25757" y="44505"/>
                    <a:pt x="25757" y="44505"/>
                  </a:cubicBezTo>
                  <a:cubicBezTo>
                    <a:pt x="25752" y="44531"/>
                    <a:pt x="25750" y="44558"/>
                    <a:pt x="25745" y="44586"/>
                  </a:cubicBezTo>
                  <a:cubicBezTo>
                    <a:pt x="25678" y="44550"/>
                    <a:pt x="25609" y="44515"/>
                    <a:pt x="25543" y="44481"/>
                  </a:cubicBezTo>
                  <a:cubicBezTo>
                    <a:pt x="25545" y="44466"/>
                    <a:pt x="25546" y="44450"/>
                    <a:pt x="25547" y="44436"/>
                  </a:cubicBezTo>
                  <a:lnTo>
                    <a:pt x="25547" y="44436"/>
                  </a:lnTo>
                  <a:cubicBezTo>
                    <a:pt x="25547" y="44436"/>
                    <a:pt x="25548" y="44435"/>
                    <a:pt x="25548" y="44435"/>
                  </a:cubicBezTo>
                  <a:cubicBezTo>
                    <a:pt x="25552" y="44411"/>
                    <a:pt x="25555" y="44386"/>
                    <a:pt x="25558" y="44363"/>
                  </a:cubicBezTo>
                  <a:cubicBezTo>
                    <a:pt x="25560" y="44328"/>
                    <a:pt x="25565" y="44295"/>
                    <a:pt x="25568" y="44259"/>
                  </a:cubicBezTo>
                  <a:close/>
                  <a:moveTo>
                    <a:pt x="22742" y="43543"/>
                  </a:moveTo>
                  <a:cubicBezTo>
                    <a:pt x="22787" y="43616"/>
                    <a:pt x="22831" y="43687"/>
                    <a:pt x="22873" y="43760"/>
                  </a:cubicBezTo>
                  <a:cubicBezTo>
                    <a:pt x="22780" y="43953"/>
                    <a:pt x="22693" y="44148"/>
                    <a:pt x="22601" y="44342"/>
                  </a:cubicBezTo>
                  <a:cubicBezTo>
                    <a:pt x="22601" y="44342"/>
                    <a:pt x="22602" y="44342"/>
                    <a:pt x="22602" y="44343"/>
                  </a:cubicBezTo>
                  <a:lnTo>
                    <a:pt x="22602" y="44343"/>
                  </a:lnTo>
                  <a:cubicBezTo>
                    <a:pt x="22602" y="44343"/>
                    <a:pt x="22602" y="44343"/>
                    <a:pt x="22602" y="44343"/>
                  </a:cubicBezTo>
                  <a:cubicBezTo>
                    <a:pt x="22594" y="44366"/>
                    <a:pt x="22581" y="44391"/>
                    <a:pt x="22571" y="44414"/>
                  </a:cubicBezTo>
                  <a:lnTo>
                    <a:pt x="22489" y="44591"/>
                  </a:lnTo>
                  <a:cubicBezTo>
                    <a:pt x="22480" y="44570"/>
                    <a:pt x="22468" y="44550"/>
                    <a:pt x="22459" y="44528"/>
                  </a:cubicBezTo>
                  <a:cubicBezTo>
                    <a:pt x="22472" y="44478"/>
                    <a:pt x="22485" y="44426"/>
                    <a:pt x="22499" y="44373"/>
                  </a:cubicBezTo>
                  <a:cubicBezTo>
                    <a:pt x="22503" y="44349"/>
                    <a:pt x="22512" y="44323"/>
                    <a:pt x="22519" y="44297"/>
                  </a:cubicBezTo>
                  <a:cubicBezTo>
                    <a:pt x="22585" y="44043"/>
                    <a:pt x="22659" y="43792"/>
                    <a:pt x="22742" y="43543"/>
                  </a:cubicBezTo>
                  <a:close/>
                  <a:moveTo>
                    <a:pt x="27299" y="44247"/>
                  </a:moveTo>
                  <a:cubicBezTo>
                    <a:pt x="27320" y="44254"/>
                    <a:pt x="27342" y="44259"/>
                    <a:pt x="27363" y="44266"/>
                  </a:cubicBezTo>
                  <a:cubicBezTo>
                    <a:pt x="27394" y="44338"/>
                    <a:pt x="27422" y="44409"/>
                    <a:pt x="27452" y="44481"/>
                  </a:cubicBezTo>
                  <a:cubicBezTo>
                    <a:pt x="27458" y="44541"/>
                    <a:pt x="27461" y="44601"/>
                    <a:pt x="27467" y="44660"/>
                  </a:cubicBezTo>
                  <a:cubicBezTo>
                    <a:pt x="27411" y="44643"/>
                    <a:pt x="27353" y="44624"/>
                    <a:pt x="27296" y="44606"/>
                  </a:cubicBezTo>
                  <a:cubicBezTo>
                    <a:pt x="27299" y="44485"/>
                    <a:pt x="27299" y="44366"/>
                    <a:pt x="27299" y="44247"/>
                  </a:cubicBezTo>
                  <a:close/>
                  <a:moveTo>
                    <a:pt x="24134" y="43941"/>
                  </a:moveTo>
                  <a:cubicBezTo>
                    <a:pt x="24135" y="43942"/>
                    <a:pt x="24136" y="43943"/>
                    <a:pt x="24137" y="43944"/>
                  </a:cubicBezTo>
                  <a:lnTo>
                    <a:pt x="24137" y="43944"/>
                  </a:lnTo>
                  <a:cubicBezTo>
                    <a:pt x="24090" y="44191"/>
                    <a:pt x="24044" y="44437"/>
                    <a:pt x="24000" y="44680"/>
                  </a:cubicBezTo>
                  <a:cubicBezTo>
                    <a:pt x="23977" y="44595"/>
                    <a:pt x="23951" y="44510"/>
                    <a:pt x="23927" y="44425"/>
                  </a:cubicBezTo>
                  <a:lnTo>
                    <a:pt x="23927" y="44425"/>
                  </a:lnTo>
                  <a:cubicBezTo>
                    <a:pt x="23997" y="44263"/>
                    <a:pt x="24063" y="44103"/>
                    <a:pt x="24133" y="43943"/>
                  </a:cubicBezTo>
                  <a:cubicBezTo>
                    <a:pt x="24133" y="43942"/>
                    <a:pt x="24134" y="43942"/>
                    <a:pt x="24134" y="43941"/>
                  </a:cubicBezTo>
                  <a:close/>
                  <a:moveTo>
                    <a:pt x="24986" y="44621"/>
                  </a:moveTo>
                  <a:lnTo>
                    <a:pt x="25093" y="44717"/>
                  </a:lnTo>
                  <a:cubicBezTo>
                    <a:pt x="25093" y="44732"/>
                    <a:pt x="25089" y="44749"/>
                    <a:pt x="25087" y="44765"/>
                  </a:cubicBezTo>
                  <a:cubicBezTo>
                    <a:pt x="25052" y="44716"/>
                    <a:pt x="25022" y="44670"/>
                    <a:pt x="24986" y="44621"/>
                  </a:cubicBezTo>
                  <a:close/>
                  <a:moveTo>
                    <a:pt x="27867" y="44700"/>
                  </a:moveTo>
                  <a:cubicBezTo>
                    <a:pt x="27889" y="44739"/>
                    <a:pt x="27917" y="44779"/>
                    <a:pt x="27940" y="44818"/>
                  </a:cubicBezTo>
                  <a:cubicBezTo>
                    <a:pt x="27930" y="44813"/>
                    <a:pt x="27917" y="44811"/>
                    <a:pt x="27904" y="44806"/>
                  </a:cubicBezTo>
                  <a:cubicBezTo>
                    <a:pt x="27891" y="44770"/>
                    <a:pt x="27879" y="44735"/>
                    <a:pt x="27867" y="44700"/>
                  </a:cubicBezTo>
                  <a:close/>
                  <a:moveTo>
                    <a:pt x="26142" y="44477"/>
                  </a:moveTo>
                  <a:cubicBezTo>
                    <a:pt x="26195" y="44498"/>
                    <a:pt x="26248" y="44515"/>
                    <a:pt x="26300" y="44535"/>
                  </a:cubicBezTo>
                  <a:cubicBezTo>
                    <a:pt x="26299" y="44555"/>
                    <a:pt x="26299" y="44574"/>
                    <a:pt x="26297" y="44594"/>
                  </a:cubicBezTo>
                  <a:cubicBezTo>
                    <a:pt x="26294" y="44620"/>
                    <a:pt x="26293" y="44644"/>
                    <a:pt x="26291" y="44672"/>
                  </a:cubicBezTo>
                  <a:lnTo>
                    <a:pt x="26281" y="44865"/>
                  </a:lnTo>
                  <a:cubicBezTo>
                    <a:pt x="26213" y="44829"/>
                    <a:pt x="26144" y="44793"/>
                    <a:pt x="26075" y="44758"/>
                  </a:cubicBezTo>
                  <a:lnTo>
                    <a:pt x="26075" y="44758"/>
                  </a:lnTo>
                  <a:cubicBezTo>
                    <a:pt x="26088" y="44709"/>
                    <a:pt x="26098" y="44664"/>
                    <a:pt x="26108" y="44616"/>
                  </a:cubicBezTo>
                  <a:cubicBezTo>
                    <a:pt x="26108" y="44616"/>
                    <a:pt x="26108" y="44616"/>
                    <a:pt x="26108" y="44616"/>
                  </a:cubicBezTo>
                  <a:lnTo>
                    <a:pt x="26108" y="44616"/>
                  </a:lnTo>
                  <a:cubicBezTo>
                    <a:pt x="26108" y="44615"/>
                    <a:pt x="26108" y="44615"/>
                    <a:pt x="26108" y="44614"/>
                  </a:cubicBezTo>
                  <a:cubicBezTo>
                    <a:pt x="26115" y="44591"/>
                    <a:pt x="26121" y="44564"/>
                    <a:pt x="26127" y="44541"/>
                  </a:cubicBezTo>
                  <a:cubicBezTo>
                    <a:pt x="26134" y="44520"/>
                    <a:pt x="26138" y="44498"/>
                    <a:pt x="26142" y="44477"/>
                  </a:cubicBezTo>
                  <a:close/>
                  <a:moveTo>
                    <a:pt x="25517" y="44700"/>
                  </a:moveTo>
                  <a:cubicBezTo>
                    <a:pt x="25580" y="44745"/>
                    <a:pt x="25641" y="44788"/>
                    <a:pt x="25705" y="44830"/>
                  </a:cubicBezTo>
                  <a:lnTo>
                    <a:pt x="25705" y="44830"/>
                  </a:lnTo>
                  <a:cubicBezTo>
                    <a:pt x="25701" y="44859"/>
                    <a:pt x="25695" y="44885"/>
                    <a:pt x="25691" y="44911"/>
                  </a:cubicBezTo>
                  <a:cubicBezTo>
                    <a:pt x="25632" y="44852"/>
                    <a:pt x="25573" y="44792"/>
                    <a:pt x="25512" y="44732"/>
                  </a:cubicBezTo>
                  <a:cubicBezTo>
                    <a:pt x="25514" y="44723"/>
                    <a:pt x="25516" y="44713"/>
                    <a:pt x="25517" y="44703"/>
                  </a:cubicBezTo>
                  <a:lnTo>
                    <a:pt x="25517" y="44703"/>
                  </a:lnTo>
                  <a:lnTo>
                    <a:pt x="25517" y="44700"/>
                  </a:lnTo>
                  <a:close/>
                  <a:moveTo>
                    <a:pt x="24240" y="44120"/>
                  </a:moveTo>
                  <a:cubicBezTo>
                    <a:pt x="24291" y="44204"/>
                    <a:pt x="24342" y="44290"/>
                    <a:pt x="24394" y="44373"/>
                  </a:cubicBezTo>
                  <a:cubicBezTo>
                    <a:pt x="24311" y="44643"/>
                    <a:pt x="24229" y="44909"/>
                    <a:pt x="24153" y="45183"/>
                  </a:cubicBezTo>
                  <a:cubicBezTo>
                    <a:pt x="24146" y="45202"/>
                    <a:pt x="24140" y="45219"/>
                    <a:pt x="24134" y="45238"/>
                  </a:cubicBezTo>
                  <a:cubicBezTo>
                    <a:pt x="24107" y="45117"/>
                    <a:pt x="24078" y="45000"/>
                    <a:pt x="24050" y="44879"/>
                  </a:cubicBezTo>
                  <a:cubicBezTo>
                    <a:pt x="24113" y="44627"/>
                    <a:pt x="24176" y="44372"/>
                    <a:pt x="24240" y="44120"/>
                  </a:cubicBezTo>
                  <a:close/>
                  <a:moveTo>
                    <a:pt x="26716" y="44680"/>
                  </a:moveTo>
                  <a:cubicBezTo>
                    <a:pt x="26822" y="44716"/>
                    <a:pt x="26926" y="44750"/>
                    <a:pt x="27031" y="44786"/>
                  </a:cubicBezTo>
                  <a:lnTo>
                    <a:pt x="27031" y="44802"/>
                  </a:lnTo>
                  <a:cubicBezTo>
                    <a:pt x="27030" y="44825"/>
                    <a:pt x="27028" y="44851"/>
                    <a:pt x="27028" y="44874"/>
                  </a:cubicBezTo>
                  <a:cubicBezTo>
                    <a:pt x="27021" y="45000"/>
                    <a:pt x="27017" y="45124"/>
                    <a:pt x="27009" y="45251"/>
                  </a:cubicBezTo>
                  <a:cubicBezTo>
                    <a:pt x="26906" y="45196"/>
                    <a:pt x="26802" y="45143"/>
                    <a:pt x="26700" y="45087"/>
                  </a:cubicBezTo>
                  <a:lnTo>
                    <a:pt x="26700" y="45087"/>
                  </a:lnTo>
                  <a:cubicBezTo>
                    <a:pt x="26706" y="44987"/>
                    <a:pt x="26707" y="44889"/>
                    <a:pt x="26711" y="44789"/>
                  </a:cubicBezTo>
                  <a:cubicBezTo>
                    <a:pt x="26711" y="44789"/>
                    <a:pt x="26711" y="44789"/>
                    <a:pt x="26711" y="44789"/>
                  </a:cubicBezTo>
                  <a:lnTo>
                    <a:pt x="26711" y="44789"/>
                  </a:lnTo>
                  <a:cubicBezTo>
                    <a:pt x="26711" y="44789"/>
                    <a:pt x="26711" y="44788"/>
                    <a:pt x="26711" y="44788"/>
                  </a:cubicBezTo>
                  <a:cubicBezTo>
                    <a:pt x="26713" y="44765"/>
                    <a:pt x="26714" y="44739"/>
                    <a:pt x="26714" y="44716"/>
                  </a:cubicBezTo>
                  <a:lnTo>
                    <a:pt x="26714" y="44715"/>
                  </a:lnTo>
                  <a:cubicBezTo>
                    <a:pt x="26714" y="44703"/>
                    <a:pt x="26716" y="44693"/>
                    <a:pt x="26716" y="44680"/>
                  </a:cubicBezTo>
                  <a:close/>
                  <a:moveTo>
                    <a:pt x="22141" y="44832"/>
                  </a:moveTo>
                  <a:cubicBezTo>
                    <a:pt x="22182" y="44915"/>
                    <a:pt x="22225" y="44997"/>
                    <a:pt x="22265" y="45076"/>
                  </a:cubicBezTo>
                  <a:cubicBezTo>
                    <a:pt x="22221" y="45176"/>
                    <a:pt x="22174" y="45275"/>
                    <a:pt x="22131" y="45375"/>
                  </a:cubicBezTo>
                  <a:cubicBezTo>
                    <a:pt x="22135" y="45195"/>
                    <a:pt x="22138" y="45014"/>
                    <a:pt x="22141" y="44832"/>
                  </a:cubicBezTo>
                  <a:close/>
                  <a:moveTo>
                    <a:pt x="25998" y="45037"/>
                  </a:moveTo>
                  <a:cubicBezTo>
                    <a:pt x="26082" y="45094"/>
                    <a:pt x="26170" y="45152"/>
                    <a:pt x="26256" y="45209"/>
                  </a:cubicBezTo>
                  <a:cubicBezTo>
                    <a:pt x="26254" y="45225"/>
                    <a:pt x="26251" y="45239"/>
                    <a:pt x="26250" y="45255"/>
                  </a:cubicBezTo>
                  <a:cubicBezTo>
                    <a:pt x="26247" y="45322"/>
                    <a:pt x="26240" y="45387"/>
                    <a:pt x="26234" y="45454"/>
                  </a:cubicBezTo>
                  <a:lnTo>
                    <a:pt x="26003" y="45223"/>
                  </a:lnTo>
                  <a:lnTo>
                    <a:pt x="25972" y="45193"/>
                  </a:lnTo>
                  <a:lnTo>
                    <a:pt x="25957" y="45177"/>
                  </a:lnTo>
                  <a:lnTo>
                    <a:pt x="25957" y="45177"/>
                  </a:lnTo>
                  <a:cubicBezTo>
                    <a:pt x="25971" y="45129"/>
                    <a:pt x="25983" y="45085"/>
                    <a:pt x="25998" y="45037"/>
                  </a:cubicBezTo>
                  <a:close/>
                  <a:moveTo>
                    <a:pt x="25469" y="45054"/>
                  </a:moveTo>
                  <a:cubicBezTo>
                    <a:pt x="25526" y="45104"/>
                    <a:pt x="25583" y="45159"/>
                    <a:pt x="25642" y="45209"/>
                  </a:cubicBezTo>
                  <a:cubicBezTo>
                    <a:pt x="25641" y="45216"/>
                    <a:pt x="25640" y="45223"/>
                    <a:pt x="25639" y="45229"/>
                  </a:cubicBezTo>
                  <a:lnTo>
                    <a:pt x="25639" y="45229"/>
                  </a:lnTo>
                  <a:cubicBezTo>
                    <a:pt x="25637" y="45241"/>
                    <a:pt x="25635" y="45252"/>
                    <a:pt x="25634" y="45263"/>
                  </a:cubicBezTo>
                  <a:cubicBezTo>
                    <a:pt x="25622" y="45335"/>
                    <a:pt x="25611" y="45405"/>
                    <a:pt x="25598" y="45477"/>
                  </a:cubicBezTo>
                  <a:cubicBezTo>
                    <a:pt x="25579" y="45450"/>
                    <a:pt x="25562" y="45424"/>
                    <a:pt x="25543" y="45398"/>
                  </a:cubicBezTo>
                  <a:cubicBezTo>
                    <a:pt x="25509" y="45348"/>
                    <a:pt x="25475" y="45299"/>
                    <a:pt x="25440" y="45252"/>
                  </a:cubicBezTo>
                  <a:lnTo>
                    <a:pt x="25440" y="45252"/>
                  </a:lnTo>
                  <a:cubicBezTo>
                    <a:pt x="25441" y="45249"/>
                    <a:pt x="25441" y="45245"/>
                    <a:pt x="25442" y="45242"/>
                  </a:cubicBezTo>
                  <a:lnTo>
                    <a:pt x="25442" y="45242"/>
                  </a:lnTo>
                  <a:cubicBezTo>
                    <a:pt x="25448" y="45201"/>
                    <a:pt x="25454" y="45159"/>
                    <a:pt x="25460" y="45117"/>
                  </a:cubicBezTo>
                  <a:lnTo>
                    <a:pt x="25460" y="45117"/>
                  </a:lnTo>
                  <a:cubicBezTo>
                    <a:pt x="25463" y="45096"/>
                    <a:pt x="25466" y="45075"/>
                    <a:pt x="25469" y="45054"/>
                  </a:cubicBezTo>
                  <a:close/>
                  <a:moveTo>
                    <a:pt x="23065" y="44076"/>
                  </a:moveTo>
                  <a:cubicBezTo>
                    <a:pt x="23086" y="44109"/>
                    <a:pt x="23106" y="44143"/>
                    <a:pt x="23126" y="44176"/>
                  </a:cubicBezTo>
                  <a:lnTo>
                    <a:pt x="23126" y="44176"/>
                  </a:lnTo>
                  <a:cubicBezTo>
                    <a:pt x="23172" y="44252"/>
                    <a:pt x="23217" y="44327"/>
                    <a:pt x="23259" y="44398"/>
                  </a:cubicBezTo>
                  <a:lnTo>
                    <a:pt x="23259" y="44398"/>
                  </a:lnTo>
                  <a:cubicBezTo>
                    <a:pt x="23227" y="44494"/>
                    <a:pt x="23196" y="44591"/>
                    <a:pt x="23166" y="44687"/>
                  </a:cubicBezTo>
                  <a:cubicBezTo>
                    <a:pt x="23166" y="44688"/>
                    <a:pt x="23167" y="44688"/>
                    <a:pt x="23168" y="44689"/>
                  </a:cubicBezTo>
                  <a:lnTo>
                    <a:pt x="23168" y="44689"/>
                  </a:lnTo>
                  <a:cubicBezTo>
                    <a:pt x="23168" y="44690"/>
                    <a:pt x="23167" y="44691"/>
                    <a:pt x="23167" y="44692"/>
                  </a:cubicBezTo>
                  <a:cubicBezTo>
                    <a:pt x="23158" y="44720"/>
                    <a:pt x="23147" y="44750"/>
                    <a:pt x="23140" y="44780"/>
                  </a:cubicBezTo>
                  <a:cubicBezTo>
                    <a:pt x="23065" y="45016"/>
                    <a:pt x="22994" y="45251"/>
                    <a:pt x="22923" y="45487"/>
                  </a:cubicBezTo>
                  <a:cubicBezTo>
                    <a:pt x="22836" y="45308"/>
                    <a:pt x="22748" y="45126"/>
                    <a:pt x="22660" y="44947"/>
                  </a:cubicBezTo>
                  <a:cubicBezTo>
                    <a:pt x="22721" y="44823"/>
                    <a:pt x="22781" y="44699"/>
                    <a:pt x="22839" y="44573"/>
                  </a:cubicBezTo>
                  <a:cubicBezTo>
                    <a:pt x="22850" y="44550"/>
                    <a:pt x="22860" y="44522"/>
                    <a:pt x="22875" y="44500"/>
                  </a:cubicBezTo>
                  <a:cubicBezTo>
                    <a:pt x="22939" y="44358"/>
                    <a:pt x="23002" y="44216"/>
                    <a:pt x="23065" y="44076"/>
                  </a:cubicBezTo>
                  <a:close/>
                  <a:moveTo>
                    <a:pt x="27295" y="44872"/>
                  </a:moveTo>
                  <a:lnTo>
                    <a:pt x="27310" y="44878"/>
                  </a:lnTo>
                  <a:cubicBezTo>
                    <a:pt x="27313" y="44878"/>
                    <a:pt x="27316" y="44879"/>
                    <a:pt x="27318" y="44879"/>
                  </a:cubicBezTo>
                  <a:lnTo>
                    <a:pt x="27333" y="44885"/>
                  </a:lnTo>
                  <a:cubicBezTo>
                    <a:pt x="27336" y="44885"/>
                    <a:pt x="27338" y="44887"/>
                    <a:pt x="27339" y="44887"/>
                  </a:cubicBezTo>
                  <a:cubicBezTo>
                    <a:pt x="27388" y="44901"/>
                    <a:pt x="27438" y="44915"/>
                    <a:pt x="27492" y="44932"/>
                  </a:cubicBezTo>
                  <a:cubicBezTo>
                    <a:pt x="27494" y="44958"/>
                    <a:pt x="27497" y="44983"/>
                    <a:pt x="27500" y="45008"/>
                  </a:cubicBezTo>
                  <a:cubicBezTo>
                    <a:pt x="27500" y="45009"/>
                    <a:pt x="27500" y="45010"/>
                    <a:pt x="27500" y="45011"/>
                  </a:cubicBezTo>
                  <a:lnTo>
                    <a:pt x="27500" y="45011"/>
                  </a:lnTo>
                  <a:cubicBezTo>
                    <a:pt x="27499" y="45010"/>
                    <a:pt x="27498" y="45010"/>
                    <a:pt x="27497" y="45010"/>
                  </a:cubicBezTo>
                  <a:lnTo>
                    <a:pt x="27497" y="45010"/>
                  </a:lnTo>
                  <a:cubicBezTo>
                    <a:pt x="27511" y="45182"/>
                    <a:pt x="27524" y="45358"/>
                    <a:pt x="27540" y="45531"/>
                  </a:cubicBezTo>
                  <a:lnTo>
                    <a:pt x="27540" y="45531"/>
                  </a:lnTo>
                  <a:cubicBezTo>
                    <a:pt x="27453" y="45482"/>
                    <a:pt x="27364" y="45438"/>
                    <a:pt x="27277" y="45390"/>
                  </a:cubicBezTo>
                  <a:cubicBezTo>
                    <a:pt x="27285" y="45243"/>
                    <a:pt x="27287" y="45094"/>
                    <a:pt x="27293" y="44947"/>
                  </a:cubicBezTo>
                  <a:cubicBezTo>
                    <a:pt x="27293" y="44922"/>
                    <a:pt x="27295" y="44897"/>
                    <a:pt x="27295" y="44872"/>
                  </a:cubicBezTo>
                  <a:close/>
                  <a:moveTo>
                    <a:pt x="27693" y="45050"/>
                  </a:moveTo>
                  <a:cubicBezTo>
                    <a:pt x="27696" y="45057"/>
                    <a:pt x="27700" y="45064"/>
                    <a:pt x="27702" y="45071"/>
                  </a:cubicBezTo>
                  <a:cubicBezTo>
                    <a:pt x="27798" y="45301"/>
                    <a:pt x="27897" y="45523"/>
                    <a:pt x="27991" y="45748"/>
                  </a:cubicBezTo>
                  <a:cubicBezTo>
                    <a:pt x="27997" y="45759"/>
                    <a:pt x="28001" y="45769"/>
                    <a:pt x="28006" y="45781"/>
                  </a:cubicBezTo>
                  <a:lnTo>
                    <a:pt x="27839" y="45689"/>
                  </a:lnTo>
                  <a:cubicBezTo>
                    <a:pt x="27839" y="45688"/>
                    <a:pt x="27838" y="45683"/>
                    <a:pt x="27838" y="45682"/>
                  </a:cubicBezTo>
                  <a:cubicBezTo>
                    <a:pt x="27792" y="45477"/>
                    <a:pt x="27748" y="45273"/>
                    <a:pt x="27697" y="45071"/>
                  </a:cubicBezTo>
                  <a:lnTo>
                    <a:pt x="27693" y="45050"/>
                  </a:lnTo>
                  <a:close/>
                  <a:moveTo>
                    <a:pt x="26677" y="45481"/>
                  </a:moveTo>
                  <a:cubicBezTo>
                    <a:pt x="26780" y="45546"/>
                    <a:pt x="26885" y="45610"/>
                    <a:pt x="26987" y="45675"/>
                  </a:cubicBezTo>
                  <a:cubicBezTo>
                    <a:pt x="26978" y="45840"/>
                    <a:pt x="26966" y="46006"/>
                    <a:pt x="26955" y="46175"/>
                  </a:cubicBezTo>
                  <a:cubicBezTo>
                    <a:pt x="26852" y="46072"/>
                    <a:pt x="26747" y="45970"/>
                    <a:pt x="26645" y="45867"/>
                  </a:cubicBezTo>
                  <a:cubicBezTo>
                    <a:pt x="26657" y="45738"/>
                    <a:pt x="26668" y="45609"/>
                    <a:pt x="26677" y="45481"/>
                  </a:cubicBezTo>
                  <a:close/>
                  <a:moveTo>
                    <a:pt x="25881" y="45418"/>
                  </a:moveTo>
                  <a:cubicBezTo>
                    <a:pt x="25989" y="45516"/>
                    <a:pt x="26098" y="45612"/>
                    <a:pt x="26205" y="45709"/>
                  </a:cubicBezTo>
                  <a:cubicBezTo>
                    <a:pt x="26192" y="45821"/>
                    <a:pt x="26180" y="45936"/>
                    <a:pt x="26165" y="46049"/>
                  </a:cubicBezTo>
                  <a:lnTo>
                    <a:pt x="26165" y="46050"/>
                  </a:lnTo>
                  <a:cubicBezTo>
                    <a:pt x="26161" y="46086"/>
                    <a:pt x="26157" y="46122"/>
                    <a:pt x="26151" y="46158"/>
                  </a:cubicBezTo>
                  <a:cubicBezTo>
                    <a:pt x="26147" y="46198"/>
                    <a:pt x="26141" y="46239"/>
                    <a:pt x="26135" y="46278"/>
                  </a:cubicBezTo>
                  <a:lnTo>
                    <a:pt x="26135" y="46278"/>
                  </a:lnTo>
                  <a:cubicBezTo>
                    <a:pt x="26085" y="46202"/>
                    <a:pt x="26037" y="46129"/>
                    <a:pt x="25987" y="46055"/>
                  </a:cubicBezTo>
                  <a:lnTo>
                    <a:pt x="25987" y="46055"/>
                  </a:lnTo>
                  <a:cubicBezTo>
                    <a:pt x="25983" y="46049"/>
                    <a:pt x="25980" y="46044"/>
                    <a:pt x="25976" y="46038"/>
                  </a:cubicBezTo>
                  <a:lnTo>
                    <a:pt x="25976" y="46038"/>
                  </a:lnTo>
                  <a:lnTo>
                    <a:pt x="25976" y="46036"/>
                  </a:lnTo>
                  <a:cubicBezTo>
                    <a:pt x="25975" y="46036"/>
                    <a:pt x="25975" y="46035"/>
                    <a:pt x="25975" y="46035"/>
                  </a:cubicBezTo>
                  <a:lnTo>
                    <a:pt x="25975" y="46033"/>
                  </a:lnTo>
                  <a:cubicBezTo>
                    <a:pt x="25907" y="45934"/>
                    <a:pt x="25840" y="45834"/>
                    <a:pt x="25774" y="45735"/>
                  </a:cubicBezTo>
                  <a:lnTo>
                    <a:pt x="25774" y="45734"/>
                  </a:lnTo>
                  <a:cubicBezTo>
                    <a:pt x="25811" y="45627"/>
                    <a:pt x="25847" y="45526"/>
                    <a:pt x="25881" y="45418"/>
                  </a:cubicBezTo>
                  <a:close/>
                  <a:moveTo>
                    <a:pt x="24638" y="44765"/>
                  </a:moveTo>
                  <a:cubicBezTo>
                    <a:pt x="24760" y="44953"/>
                    <a:pt x="24889" y="45141"/>
                    <a:pt x="25017" y="45329"/>
                  </a:cubicBezTo>
                  <a:cubicBezTo>
                    <a:pt x="24979" y="45652"/>
                    <a:pt x="24938" y="45974"/>
                    <a:pt x="24897" y="46297"/>
                  </a:cubicBezTo>
                  <a:cubicBezTo>
                    <a:pt x="24898" y="46298"/>
                    <a:pt x="24898" y="46298"/>
                    <a:pt x="24899" y="46299"/>
                  </a:cubicBezTo>
                  <a:lnTo>
                    <a:pt x="24899" y="46299"/>
                  </a:lnTo>
                  <a:cubicBezTo>
                    <a:pt x="24894" y="46331"/>
                    <a:pt x="24892" y="46362"/>
                    <a:pt x="24887" y="46394"/>
                  </a:cubicBezTo>
                  <a:cubicBezTo>
                    <a:pt x="24881" y="46433"/>
                    <a:pt x="24878" y="46473"/>
                    <a:pt x="24872" y="46512"/>
                  </a:cubicBezTo>
                  <a:cubicBezTo>
                    <a:pt x="24812" y="46409"/>
                    <a:pt x="24749" y="46308"/>
                    <a:pt x="24688" y="46208"/>
                  </a:cubicBezTo>
                  <a:lnTo>
                    <a:pt x="24686" y="46205"/>
                  </a:lnTo>
                  <a:cubicBezTo>
                    <a:pt x="24620" y="46090"/>
                    <a:pt x="24550" y="45982"/>
                    <a:pt x="24478" y="45868"/>
                  </a:cubicBezTo>
                  <a:cubicBezTo>
                    <a:pt x="24478" y="45868"/>
                    <a:pt x="24478" y="45867"/>
                    <a:pt x="24477" y="45867"/>
                  </a:cubicBezTo>
                  <a:cubicBezTo>
                    <a:pt x="24477" y="45867"/>
                    <a:pt x="24477" y="45864"/>
                    <a:pt x="24474" y="45864"/>
                  </a:cubicBezTo>
                  <a:cubicBezTo>
                    <a:pt x="24474" y="45864"/>
                    <a:pt x="24474" y="45863"/>
                    <a:pt x="24473" y="45863"/>
                  </a:cubicBezTo>
                  <a:cubicBezTo>
                    <a:pt x="24473" y="45863"/>
                    <a:pt x="24473" y="45861"/>
                    <a:pt x="24471" y="45861"/>
                  </a:cubicBezTo>
                  <a:cubicBezTo>
                    <a:pt x="24471" y="45861"/>
                    <a:pt x="24471" y="45860"/>
                    <a:pt x="24470" y="45860"/>
                  </a:cubicBezTo>
                  <a:cubicBezTo>
                    <a:pt x="24422" y="45769"/>
                    <a:pt x="24367" y="45689"/>
                    <a:pt x="24312" y="45599"/>
                  </a:cubicBezTo>
                  <a:cubicBezTo>
                    <a:pt x="24419" y="45320"/>
                    <a:pt x="24528" y="45041"/>
                    <a:pt x="24638" y="44765"/>
                  </a:cubicBezTo>
                  <a:close/>
                  <a:moveTo>
                    <a:pt x="23541" y="45304"/>
                  </a:moveTo>
                  <a:cubicBezTo>
                    <a:pt x="23610" y="45552"/>
                    <a:pt x="23681" y="45797"/>
                    <a:pt x="23759" y="46040"/>
                  </a:cubicBezTo>
                  <a:cubicBezTo>
                    <a:pt x="23756" y="46052"/>
                    <a:pt x="23753" y="46067"/>
                    <a:pt x="23752" y="46079"/>
                  </a:cubicBezTo>
                  <a:cubicBezTo>
                    <a:pt x="23753" y="46069"/>
                    <a:pt x="23756" y="46057"/>
                    <a:pt x="23759" y="46043"/>
                  </a:cubicBezTo>
                  <a:cubicBezTo>
                    <a:pt x="23767" y="46076"/>
                    <a:pt x="23777" y="46108"/>
                    <a:pt x="23788" y="46139"/>
                  </a:cubicBezTo>
                  <a:cubicBezTo>
                    <a:pt x="23740" y="46262"/>
                    <a:pt x="23697" y="46390"/>
                    <a:pt x="23663" y="46520"/>
                  </a:cubicBezTo>
                  <a:cubicBezTo>
                    <a:pt x="23653" y="46562"/>
                    <a:pt x="23641" y="46605"/>
                    <a:pt x="23633" y="46645"/>
                  </a:cubicBezTo>
                  <a:lnTo>
                    <a:pt x="23633" y="46648"/>
                  </a:lnTo>
                  <a:cubicBezTo>
                    <a:pt x="23626" y="46681"/>
                    <a:pt x="23618" y="46712"/>
                    <a:pt x="23608" y="46745"/>
                  </a:cubicBezTo>
                  <a:cubicBezTo>
                    <a:pt x="23601" y="46780"/>
                    <a:pt x="23591" y="46811"/>
                    <a:pt x="23584" y="46846"/>
                  </a:cubicBezTo>
                  <a:cubicBezTo>
                    <a:pt x="23552" y="46781"/>
                    <a:pt x="23520" y="46715"/>
                    <a:pt x="23489" y="46651"/>
                  </a:cubicBezTo>
                  <a:cubicBezTo>
                    <a:pt x="23459" y="46586"/>
                    <a:pt x="23426" y="46520"/>
                    <a:pt x="23395" y="46456"/>
                  </a:cubicBezTo>
                  <a:lnTo>
                    <a:pt x="23393" y="46453"/>
                  </a:lnTo>
                  <a:lnTo>
                    <a:pt x="23393" y="46452"/>
                  </a:lnTo>
                  <a:cubicBezTo>
                    <a:pt x="23325" y="46305"/>
                    <a:pt x="23253" y="46162"/>
                    <a:pt x="23181" y="46014"/>
                  </a:cubicBezTo>
                  <a:cubicBezTo>
                    <a:pt x="23219" y="45951"/>
                    <a:pt x="23259" y="45890"/>
                    <a:pt x="23290" y="45825"/>
                  </a:cubicBezTo>
                  <a:cubicBezTo>
                    <a:pt x="23380" y="45653"/>
                    <a:pt x="23461" y="45478"/>
                    <a:pt x="23541" y="45304"/>
                  </a:cubicBezTo>
                  <a:close/>
                  <a:moveTo>
                    <a:pt x="27250" y="45832"/>
                  </a:moveTo>
                  <a:cubicBezTo>
                    <a:pt x="27361" y="45898"/>
                    <a:pt x="27472" y="45967"/>
                    <a:pt x="27586" y="46032"/>
                  </a:cubicBezTo>
                  <a:cubicBezTo>
                    <a:pt x="27610" y="46321"/>
                    <a:pt x="27639" y="46609"/>
                    <a:pt x="27666" y="46896"/>
                  </a:cubicBezTo>
                  <a:cubicBezTo>
                    <a:pt x="27511" y="46741"/>
                    <a:pt x="27359" y="46586"/>
                    <a:pt x="27207" y="46430"/>
                  </a:cubicBezTo>
                  <a:cubicBezTo>
                    <a:pt x="27224" y="46232"/>
                    <a:pt x="27239" y="46033"/>
                    <a:pt x="27250" y="45832"/>
                  </a:cubicBezTo>
                  <a:close/>
                  <a:moveTo>
                    <a:pt x="22432" y="45394"/>
                  </a:moveTo>
                  <a:cubicBezTo>
                    <a:pt x="22523" y="45563"/>
                    <a:pt x="22615" y="45734"/>
                    <a:pt x="22711" y="45900"/>
                  </a:cubicBezTo>
                  <a:lnTo>
                    <a:pt x="22711" y="45903"/>
                  </a:lnTo>
                  <a:cubicBezTo>
                    <a:pt x="22730" y="45939"/>
                    <a:pt x="22750" y="45969"/>
                    <a:pt x="22770" y="46003"/>
                  </a:cubicBezTo>
                  <a:cubicBezTo>
                    <a:pt x="22764" y="46020"/>
                    <a:pt x="22760" y="46036"/>
                    <a:pt x="22756" y="46053"/>
                  </a:cubicBezTo>
                  <a:cubicBezTo>
                    <a:pt x="22707" y="46228"/>
                    <a:pt x="22658" y="46404"/>
                    <a:pt x="22614" y="46579"/>
                  </a:cubicBezTo>
                  <a:cubicBezTo>
                    <a:pt x="22607" y="46601"/>
                    <a:pt x="22601" y="46621"/>
                    <a:pt x="22595" y="46642"/>
                  </a:cubicBezTo>
                  <a:cubicBezTo>
                    <a:pt x="22572" y="46734"/>
                    <a:pt x="22548" y="46823"/>
                    <a:pt x="22523" y="46915"/>
                  </a:cubicBezTo>
                  <a:cubicBezTo>
                    <a:pt x="22470" y="46764"/>
                    <a:pt x="22414" y="46614"/>
                    <a:pt x="22359" y="46463"/>
                  </a:cubicBezTo>
                  <a:lnTo>
                    <a:pt x="22321" y="46361"/>
                  </a:lnTo>
                  <a:cubicBezTo>
                    <a:pt x="22265" y="46205"/>
                    <a:pt x="22208" y="46049"/>
                    <a:pt x="22151" y="45893"/>
                  </a:cubicBezTo>
                  <a:cubicBezTo>
                    <a:pt x="22197" y="45818"/>
                    <a:pt x="22241" y="45742"/>
                    <a:pt x="22281" y="45668"/>
                  </a:cubicBezTo>
                  <a:cubicBezTo>
                    <a:pt x="22298" y="45642"/>
                    <a:pt x="22313" y="45617"/>
                    <a:pt x="22324" y="45589"/>
                  </a:cubicBezTo>
                  <a:cubicBezTo>
                    <a:pt x="22360" y="45524"/>
                    <a:pt x="22399" y="45458"/>
                    <a:pt x="22432" y="45394"/>
                  </a:cubicBezTo>
                  <a:close/>
                  <a:moveTo>
                    <a:pt x="26628" y="46083"/>
                  </a:moveTo>
                  <a:cubicBezTo>
                    <a:pt x="26734" y="46176"/>
                    <a:pt x="26836" y="46270"/>
                    <a:pt x="26942" y="46363"/>
                  </a:cubicBezTo>
                  <a:cubicBezTo>
                    <a:pt x="26936" y="46419"/>
                    <a:pt x="26935" y="46472"/>
                    <a:pt x="26929" y="46528"/>
                  </a:cubicBezTo>
                  <a:cubicBezTo>
                    <a:pt x="26926" y="46550"/>
                    <a:pt x="26923" y="46576"/>
                    <a:pt x="26923" y="46601"/>
                  </a:cubicBezTo>
                  <a:cubicBezTo>
                    <a:pt x="26913" y="46730"/>
                    <a:pt x="26903" y="46859"/>
                    <a:pt x="26892" y="46987"/>
                  </a:cubicBezTo>
                  <a:lnTo>
                    <a:pt x="26892" y="46987"/>
                  </a:lnTo>
                  <a:cubicBezTo>
                    <a:pt x="26880" y="47126"/>
                    <a:pt x="26868" y="47264"/>
                    <a:pt x="26855" y="47403"/>
                  </a:cubicBezTo>
                  <a:lnTo>
                    <a:pt x="26855" y="47403"/>
                  </a:lnTo>
                  <a:cubicBezTo>
                    <a:pt x="26748" y="47234"/>
                    <a:pt x="26639" y="47063"/>
                    <a:pt x="26532" y="46892"/>
                  </a:cubicBezTo>
                  <a:cubicBezTo>
                    <a:pt x="26554" y="46731"/>
                    <a:pt x="26574" y="46572"/>
                    <a:pt x="26592" y="46414"/>
                  </a:cubicBezTo>
                  <a:cubicBezTo>
                    <a:pt x="26598" y="46387"/>
                    <a:pt x="26600" y="46361"/>
                    <a:pt x="26601" y="46334"/>
                  </a:cubicBezTo>
                  <a:cubicBezTo>
                    <a:pt x="26610" y="46250"/>
                    <a:pt x="26621" y="46168"/>
                    <a:pt x="26628" y="46083"/>
                  </a:cubicBezTo>
                  <a:close/>
                  <a:moveTo>
                    <a:pt x="25354" y="45807"/>
                  </a:moveTo>
                  <a:cubicBezTo>
                    <a:pt x="25404" y="45879"/>
                    <a:pt x="25456" y="45953"/>
                    <a:pt x="25506" y="46025"/>
                  </a:cubicBezTo>
                  <a:cubicBezTo>
                    <a:pt x="25483" y="46175"/>
                    <a:pt x="25459" y="46321"/>
                    <a:pt x="25434" y="46470"/>
                  </a:cubicBezTo>
                  <a:cubicBezTo>
                    <a:pt x="25436" y="46468"/>
                    <a:pt x="25437" y="46467"/>
                    <a:pt x="25438" y="46465"/>
                  </a:cubicBezTo>
                  <a:lnTo>
                    <a:pt x="25438" y="46465"/>
                  </a:lnTo>
                  <a:cubicBezTo>
                    <a:pt x="25438" y="46467"/>
                    <a:pt x="25437" y="46468"/>
                    <a:pt x="25437" y="46470"/>
                  </a:cubicBezTo>
                  <a:cubicBezTo>
                    <a:pt x="25503" y="46373"/>
                    <a:pt x="25560" y="46270"/>
                    <a:pt x="25610" y="46163"/>
                  </a:cubicBezTo>
                  <a:lnTo>
                    <a:pt x="25610" y="46163"/>
                  </a:lnTo>
                  <a:cubicBezTo>
                    <a:pt x="25762" y="46371"/>
                    <a:pt x="25918" y="46580"/>
                    <a:pt x="26071" y="46784"/>
                  </a:cubicBezTo>
                  <a:cubicBezTo>
                    <a:pt x="26055" y="46899"/>
                    <a:pt x="26041" y="47015"/>
                    <a:pt x="26028" y="47130"/>
                  </a:cubicBezTo>
                  <a:cubicBezTo>
                    <a:pt x="26029" y="47130"/>
                    <a:pt x="26029" y="47130"/>
                    <a:pt x="26030" y="47131"/>
                  </a:cubicBezTo>
                  <a:lnTo>
                    <a:pt x="26030" y="47131"/>
                  </a:lnTo>
                  <a:cubicBezTo>
                    <a:pt x="26023" y="47158"/>
                    <a:pt x="26020" y="47183"/>
                    <a:pt x="26018" y="47210"/>
                  </a:cubicBezTo>
                  <a:cubicBezTo>
                    <a:pt x="25982" y="47527"/>
                    <a:pt x="25952" y="47845"/>
                    <a:pt x="25939" y="48160"/>
                  </a:cubicBezTo>
                  <a:cubicBezTo>
                    <a:pt x="25935" y="48196"/>
                    <a:pt x="25933" y="48233"/>
                    <a:pt x="25933" y="48269"/>
                  </a:cubicBezTo>
                  <a:cubicBezTo>
                    <a:pt x="25932" y="48276"/>
                    <a:pt x="25932" y="48286"/>
                    <a:pt x="25932" y="48293"/>
                  </a:cubicBezTo>
                  <a:cubicBezTo>
                    <a:pt x="25924" y="48282"/>
                    <a:pt x="25917" y="48270"/>
                    <a:pt x="25910" y="48257"/>
                  </a:cubicBezTo>
                  <a:cubicBezTo>
                    <a:pt x="25877" y="48206"/>
                    <a:pt x="25847" y="48150"/>
                    <a:pt x="25817" y="48098"/>
                  </a:cubicBezTo>
                  <a:cubicBezTo>
                    <a:pt x="25593" y="47707"/>
                    <a:pt x="25364" y="47322"/>
                    <a:pt x="25130" y="46936"/>
                  </a:cubicBezTo>
                  <a:cubicBezTo>
                    <a:pt x="25152" y="46844"/>
                    <a:pt x="25171" y="46753"/>
                    <a:pt x="25189" y="46661"/>
                  </a:cubicBezTo>
                  <a:cubicBezTo>
                    <a:pt x="25196" y="46632"/>
                    <a:pt x="25202" y="46605"/>
                    <a:pt x="25208" y="46575"/>
                  </a:cubicBezTo>
                  <a:cubicBezTo>
                    <a:pt x="25261" y="46320"/>
                    <a:pt x="25309" y="46064"/>
                    <a:pt x="25354" y="45807"/>
                  </a:cubicBezTo>
                  <a:close/>
                  <a:moveTo>
                    <a:pt x="27189" y="46585"/>
                  </a:moveTo>
                  <a:cubicBezTo>
                    <a:pt x="27310" y="46694"/>
                    <a:pt x="27435" y="46803"/>
                    <a:pt x="27557" y="46913"/>
                  </a:cubicBezTo>
                  <a:cubicBezTo>
                    <a:pt x="27600" y="46946"/>
                    <a:pt x="27639" y="46982"/>
                    <a:pt x="27676" y="47016"/>
                  </a:cubicBezTo>
                  <a:cubicBezTo>
                    <a:pt x="27680" y="47044"/>
                    <a:pt x="27682" y="47072"/>
                    <a:pt x="27683" y="47099"/>
                  </a:cubicBezTo>
                  <a:cubicBezTo>
                    <a:pt x="27705" y="47336"/>
                    <a:pt x="27730" y="47574"/>
                    <a:pt x="27753" y="47810"/>
                  </a:cubicBezTo>
                  <a:cubicBezTo>
                    <a:pt x="27755" y="47835"/>
                    <a:pt x="27759" y="47860"/>
                    <a:pt x="27760" y="47888"/>
                  </a:cubicBezTo>
                  <a:cubicBezTo>
                    <a:pt x="27792" y="48206"/>
                    <a:pt x="27825" y="48525"/>
                    <a:pt x="27861" y="48844"/>
                  </a:cubicBezTo>
                  <a:cubicBezTo>
                    <a:pt x="27864" y="48879"/>
                    <a:pt x="27868" y="48912"/>
                    <a:pt x="27871" y="48948"/>
                  </a:cubicBezTo>
                  <a:cubicBezTo>
                    <a:pt x="27875" y="48974"/>
                    <a:pt x="27878" y="49003"/>
                    <a:pt x="27881" y="49030"/>
                  </a:cubicBezTo>
                  <a:cubicBezTo>
                    <a:pt x="27859" y="48998"/>
                    <a:pt x="27841" y="48967"/>
                    <a:pt x="27819" y="48937"/>
                  </a:cubicBezTo>
                  <a:cubicBezTo>
                    <a:pt x="27795" y="48898"/>
                    <a:pt x="27768" y="48857"/>
                    <a:pt x="27740" y="48815"/>
                  </a:cubicBezTo>
                  <a:cubicBezTo>
                    <a:pt x="27515" y="48464"/>
                    <a:pt x="27289" y="48103"/>
                    <a:pt x="27060" y="47737"/>
                  </a:cubicBezTo>
                  <a:cubicBezTo>
                    <a:pt x="27065" y="47706"/>
                    <a:pt x="27067" y="47677"/>
                    <a:pt x="27071" y="47647"/>
                  </a:cubicBezTo>
                  <a:cubicBezTo>
                    <a:pt x="27075" y="47623"/>
                    <a:pt x="27078" y="47597"/>
                    <a:pt x="27081" y="47572"/>
                  </a:cubicBezTo>
                  <a:cubicBezTo>
                    <a:pt x="27081" y="47572"/>
                    <a:pt x="27081" y="47572"/>
                    <a:pt x="27081" y="47572"/>
                  </a:cubicBezTo>
                  <a:lnTo>
                    <a:pt x="27081" y="47572"/>
                  </a:lnTo>
                  <a:cubicBezTo>
                    <a:pt x="27083" y="47572"/>
                    <a:pt x="27085" y="47573"/>
                    <a:pt x="27087" y="47574"/>
                  </a:cubicBezTo>
                  <a:cubicBezTo>
                    <a:pt x="27123" y="47303"/>
                    <a:pt x="27151" y="47035"/>
                    <a:pt x="27180" y="46763"/>
                  </a:cubicBezTo>
                  <a:lnTo>
                    <a:pt x="27180" y="46760"/>
                  </a:lnTo>
                  <a:cubicBezTo>
                    <a:pt x="27178" y="46759"/>
                    <a:pt x="27176" y="46757"/>
                    <a:pt x="27174" y="46756"/>
                  </a:cubicBezTo>
                  <a:lnTo>
                    <a:pt x="27174" y="46756"/>
                  </a:lnTo>
                  <a:cubicBezTo>
                    <a:pt x="27177" y="46730"/>
                    <a:pt x="27180" y="46706"/>
                    <a:pt x="27181" y="46679"/>
                  </a:cubicBezTo>
                  <a:lnTo>
                    <a:pt x="27181" y="46678"/>
                  </a:lnTo>
                  <a:cubicBezTo>
                    <a:pt x="27184" y="46648"/>
                    <a:pt x="27187" y="46615"/>
                    <a:pt x="27189" y="46585"/>
                  </a:cubicBezTo>
                  <a:close/>
                  <a:moveTo>
                    <a:pt x="13536" y="309"/>
                  </a:moveTo>
                  <a:cubicBezTo>
                    <a:pt x="13286" y="402"/>
                    <a:pt x="13043" y="499"/>
                    <a:pt x="12805" y="603"/>
                  </a:cubicBezTo>
                  <a:cubicBezTo>
                    <a:pt x="12767" y="621"/>
                    <a:pt x="12727" y="638"/>
                    <a:pt x="12690" y="656"/>
                  </a:cubicBezTo>
                  <a:cubicBezTo>
                    <a:pt x="12511" y="737"/>
                    <a:pt x="12337" y="825"/>
                    <a:pt x="12167" y="921"/>
                  </a:cubicBezTo>
                  <a:cubicBezTo>
                    <a:pt x="12046" y="836"/>
                    <a:pt x="11929" y="753"/>
                    <a:pt x="11807" y="670"/>
                  </a:cubicBezTo>
                  <a:lnTo>
                    <a:pt x="11753" y="839"/>
                  </a:lnTo>
                  <a:cubicBezTo>
                    <a:pt x="11767" y="849"/>
                    <a:pt x="11781" y="861"/>
                    <a:pt x="11796" y="871"/>
                  </a:cubicBezTo>
                  <a:lnTo>
                    <a:pt x="11738" y="886"/>
                  </a:lnTo>
                  <a:lnTo>
                    <a:pt x="11710" y="975"/>
                  </a:lnTo>
                  <a:cubicBezTo>
                    <a:pt x="11717" y="1008"/>
                    <a:pt x="11724" y="1040"/>
                    <a:pt x="11731" y="1071"/>
                  </a:cubicBezTo>
                  <a:lnTo>
                    <a:pt x="11737" y="1093"/>
                  </a:lnTo>
                  <a:cubicBezTo>
                    <a:pt x="11737" y="1100"/>
                    <a:pt x="11738" y="1104"/>
                    <a:pt x="11738" y="1111"/>
                  </a:cubicBezTo>
                  <a:cubicBezTo>
                    <a:pt x="11739" y="1113"/>
                    <a:pt x="11739" y="1115"/>
                    <a:pt x="11739" y="1117"/>
                  </a:cubicBezTo>
                  <a:lnTo>
                    <a:pt x="11739" y="1117"/>
                  </a:lnTo>
                  <a:cubicBezTo>
                    <a:pt x="11737" y="1117"/>
                    <a:pt x="11736" y="1116"/>
                    <a:pt x="11734" y="1116"/>
                  </a:cubicBezTo>
                  <a:lnTo>
                    <a:pt x="11734" y="1116"/>
                  </a:lnTo>
                  <a:cubicBezTo>
                    <a:pt x="11756" y="1339"/>
                    <a:pt x="11773" y="1567"/>
                    <a:pt x="11794" y="1791"/>
                  </a:cubicBezTo>
                  <a:cubicBezTo>
                    <a:pt x="11799" y="1817"/>
                    <a:pt x="11800" y="1841"/>
                    <a:pt x="11801" y="1867"/>
                  </a:cubicBezTo>
                  <a:cubicBezTo>
                    <a:pt x="11823" y="2085"/>
                    <a:pt x="11842" y="2304"/>
                    <a:pt x="11862" y="2519"/>
                  </a:cubicBezTo>
                  <a:lnTo>
                    <a:pt x="11873" y="2626"/>
                  </a:lnTo>
                  <a:cubicBezTo>
                    <a:pt x="11902" y="2949"/>
                    <a:pt x="11932" y="3271"/>
                    <a:pt x="11966" y="3594"/>
                  </a:cubicBezTo>
                  <a:cubicBezTo>
                    <a:pt x="11966" y="3611"/>
                    <a:pt x="11968" y="3627"/>
                    <a:pt x="11972" y="3644"/>
                  </a:cubicBezTo>
                  <a:cubicBezTo>
                    <a:pt x="12025" y="4203"/>
                    <a:pt x="12082" y="4758"/>
                    <a:pt x="12147" y="5315"/>
                  </a:cubicBezTo>
                  <a:cubicBezTo>
                    <a:pt x="12151" y="5337"/>
                    <a:pt x="12153" y="5361"/>
                    <a:pt x="12154" y="5382"/>
                  </a:cubicBezTo>
                  <a:cubicBezTo>
                    <a:pt x="12217" y="5927"/>
                    <a:pt x="12282" y="6472"/>
                    <a:pt x="12356" y="7015"/>
                  </a:cubicBezTo>
                  <a:cubicBezTo>
                    <a:pt x="12360" y="7039"/>
                    <a:pt x="12363" y="7066"/>
                    <a:pt x="12366" y="7094"/>
                  </a:cubicBezTo>
                  <a:cubicBezTo>
                    <a:pt x="12416" y="7469"/>
                    <a:pt x="12471" y="7846"/>
                    <a:pt x="12531" y="8223"/>
                  </a:cubicBezTo>
                  <a:cubicBezTo>
                    <a:pt x="12534" y="8246"/>
                    <a:pt x="12538" y="8270"/>
                    <a:pt x="12539" y="8295"/>
                  </a:cubicBezTo>
                  <a:cubicBezTo>
                    <a:pt x="12571" y="8495"/>
                    <a:pt x="12604" y="8696"/>
                    <a:pt x="12638" y="8895"/>
                  </a:cubicBezTo>
                  <a:cubicBezTo>
                    <a:pt x="12646" y="8941"/>
                    <a:pt x="12653" y="8984"/>
                    <a:pt x="12660" y="9029"/>
                  </a:cubicBezTo>
                  <a:cubicBezTo>
                    <a:pt x="12674" y="9122"/>
                    <a:pt x="12691" y="9218"/>
                    <a:pt x="12707" y="9311"/>
                  </a:cubicBezTo>
                  <a:cubicBezTo>
                    <a:pt x="12708" y="9304"/>
                    <a:pt x="12709" y="9296"/>
                    <a:pt x="12710" y="9289"/>
                  </a:cubicBezTo>
                  <a:lnTo>
                    <a:pt x="12710" y="9289"/>
                  </a:lnTo>
                  <a:cubicBezTo>
                    <a:pt x="12711" y="9295"/>
                    <a:pt x="12712" y="9302"/>
                    <a:pt x="12713" y="9308"/>
                  </a:cubicBezTo>
                  <a:cubicBezTo>
                    <a:pt x="12722" y="9219"/>
                    <a:pt x="12732" y="9129"/>
                    <a:pt x="12739" y="9040"/>
                  </a:cubicBezTo>
                  <a:cubicBezTo>
                    <a:pt x="12743" y="8997"/>
                    <a:pt x="12746" y="8954"/>
                    <a:pt x="12749" y="8911"/>
                  </a:cubicBezTo>
                  <a:cubicBezTo>
                    <a:pt x="12765" y="8722"/>
                    <a:pt x="12779" y="8534"/>
                    <a:pt x="12792" y="8346"/>
                  </a:cubicBezTo>
                  <a:cubicBezTo>
                    <a:pt x="12792" y="8325"/>
                    <a:pt x="12793" y="8302"/>
                    <a:pt x="12796" y="8278"/>
                  </a:cubicBezTo>
                  <a:cubicBezTo>
                    <a:pt x="12818" y="7909"/>
                    <a:pt x="12832" y="7539"/>
                    <a:pt x="12835" y="7170"/>
                  </a:cubicBezTo>
                  <a:lnTo>
                    <a:pt x="12835" y="7101"/>
                  </a:lnTo>
                  <a:cubicBezTo>
                    <a:pt x="12840" y="6610"/>
                    <a:pt x="12828" y="6116"/>
                    <a:pt x="12805" y="5626"/>
                  </a:cubicBezTo>
                  <a:lnTo>
                    <a:pt x="12805" y="5626"/>
                  </a:lnTo>
                  <a:cubicBezTo>
                    <a:pt x="12880" y="5939"/>
                    <a:pt x="12952" y="6254"/>
                    <a:pt x="13028" y="6569"/>
                  </a:cubicBezTo>
                  <a:cubicBezTo>
                    <a:pt x="13074" y="6761"/>
                    <a:pt x="13121" y="6959"/>
                    <a:pt x="13190" y="7147"/>
                  </a:cubicBezTo>
                  <a:cubicBezTo>
                    <a:pt x="13197" y="7171"/>
                    <a:pt x="13206" y="7195"/>
                    <a:pt x="13217" y="7217"/>
                  </a:cubicBezTo>
                  <a:cubicBezTo>
                    <a:pt x="13315" y="7482"/>
                    <a:pt x="13454" y="7723"/>
                    <a:pt x="13669" y="7895"/>
                  </a:cubicBezTo>
                  <a:cubicBezTo>
                    <a:pt x="13669" y="7892"/>
                    <a:pt x="13668" y="7889"/>
                    <a:pt x="13668" y="7886"/>
                  </a:cubicBezTo>
                  <a:lnTo>
                    <a:pt x="13668" y="7886"/>
                  </a:lnTo>
                  <a:cubicBezTo>
                    <a:pt x="13670" y="7888"/>
                    <a:pt x="13671" y="7889"/>
                    <a:pt x="13673" y="7891"/>
                  </a:cubicBezTo>
                  <a:cubicBezTo>
                    <a:pt x="13649" y="7674"/>
                    <a:pt x="13620" y="7459"/>
                    <a:pt x="13587" y="7244"/>
                  </a:cubicBezTo>
                  <a:cubicBezTo>
                    <a:pt x="13584" y="7220"/>
                    <a:pt x="13580" y="7194"/>
                    <a:pt x="13577" y="7171"/>
                  </a:cubicBezTo>
                  <a:cubicBezTo>
                    <a:pt x="13505" y="6684"/>
                    <a:pt x="13417" y="6199"/>
                    <a:pt x="13316" y="5718"/>
                  </a:cubicBezTo>
                  <a:cubicBezTo>
                    <a:pt x="13312" y="5695"/>
                    <a:pt x="13308" y="5669"/>
                    <a:pt x="13301" y="5646"/>
                  </a:cubicBezTo>
                  <a:cubicBezTo>
                    <a:pt x="13172" y="5037"/>
                    <a:pt x="13020" y="4432"/>
                    <a:pt x="12846" y="3833"/>
                  </a:cubicBezTo>
                  <a:cubicBezTo>
                    <a:pt x="12839" y="3812"/>
                    <a:pt x="12833" y="3792"/>
                    <a:pt x="12826" y="3770"/>
                  </a:cubicBezTo>
                  <a:cubicBezTo>
                    <a:pt x="12736" y="3462"/>
                    <a:pt x="12640" y="3154"/>
                    <a:pt x="12535" y="2850"/>
                  </a:cubicBezTo>
                  <a:cubicBezTo>
                    <a:pt x="12525" y="2814"/>
                    <a:pt x="12512" y="2778"/>
                    <a:pt x="12499" y="2742"/>
                  </a:cubicBezTo>
                  <a:cubicBezTo>
                    <a:pt x="12488" y="2707"/>
                    <a:pt x="12475" y="2669"/>
                    <a:pt x="12462" y="2633"/>
                  </a:cubicBezTo>
                  <a:cubicBezTo>
                    <a:pt x="12426" y="2440"/>
                    <a:pt x="12396" y="2247"/>
                    <a:pt x="12356" y="2053"/>
                  </a:cubicBezTo>
                  <a:cubicBezTo>
                    <a:pt x="12355" y="2046"/>
                    <a:pt x="12355" y="2042"/>
                    <a:pt x="12353" y="2034"/>
                  </a:cubicBezTo>
                  <a:cubicBezTo>
                    <a:pt x="12347" y="2011"/>
                    <a:pt x="12342" y="1984"/>
                    <a:pt x="12335" y="1956"/>
                  </a:cubicBezTo>
                  <a:cubicBezTo>
                    <a:pt x="12284" y="1748"/>
                    <a:pt x="12198" y="1468"/>
                    <a:pt x="12101" y="1226"/>
                  </a:cubicBezTo>
                  <a:cubicBezTo>
                    <a:pt x="12094" y="1210"/>
                    <a:pt x="12087" y="1193"/>
                    <a:pt x="12079" y="1176"/>
                  </a:cubicBezTo>
                  <a:cubicBezTo>
                    <a:pt x="12054" y="1117"/>
                    <a:pt x="12029" y="1060"/>
                    <a:pt x="12001" y="1010"/>
                  </a:cubicBezTo>
                  <a:lnTo>
                    <a:pt x="12001" y="1010"/>
                  </a:lnTo>
                  <a:cubicBezTo>
                    <a:pt x="12059" y="1051"/>
                    <a:pt x="12120" y="1090"/>
                    <a:pt x="12180" y="1131"/>
                  </a:cubicBezTo>
                  <a:cubicBezTo>
                    <a:pt x="12234" y="1173"/>
                    <a:pt x="12292" y="1215"/>
                    <a:pt x="12349" y="1255"/>
                  </a:cubicBezTo>
                  <a:cubicBezTo>
                    <a:pt x="12359" y="1262"/>
                    <a:pt x="12370" y="1272"/>
                    <a:pt x="12382" y="1279"/>
                  </a:cubicBezTo>
                  <a:cubicBezTo>
                    <a:pt x="12383" y="1289"/>
                    <a:pt x="12388" y="1302"/>
                    <a:pt x="12389" y="1315"/>
                  </a:cubicBezTo>
                  <a:cubicBezTo>
                    <a:pt x="12432" y="1549"/>
                    <a:pt x="12484" y="1782"/>
                    <a:pt x="12548" y="2019"/>
                  </a:cubicBezTo>
                  <a:cubicBezTo>
                    <a:pt x="12555" y="2046"/>
                    <a:pt x="12562" y="2072"/>
                    <a:pt x="12570" y="2097"/>
                  </a:cubicBezTo>
                  <a:cubicBezTo>
                    <a:pt x="12638" y="2350"/>
                    <a:pt x="12717" y="2602"/>
                    <a:pt x="12806" y="2856"/>
                  </a:cubicBezTo>
                  <a:cubicBezTo>
                    <a:pt x="12815" y="2891"/>
                    <a:pt x="12828" y="2923"/>
                    <a:pt x="12842" y="2959"/>
                  </a:cubicBezTo>
                  <a:cubicBezTo>
                    <a:pt x="12944" y="3253"/>
                    <a:pt x="13057" y="3546"/>
                    <a:pt x="13179" y="3840"/>
                  </a:cubicBezTo>
                  <a:cubicBezTo>
                    <a:pt x="13187" y="3862"/>
                    <a:pt x="13197" y="3885"/>
                    <a:pt x="13206" y="3909"/>
                  </a:cubicBezTo>
                  <a:cubicBezTo>
                    <a:pt x="13338" y="4232"/>
                    <a:pt x="13477" y="4551"/>
                    <a:pt x="13617" y="4874"/>
                  </a:cubicBezTo>
                  <a:cubicBezTo>
                    <a:pt x="13639" y="5170"/>
                    <a:pt x="13665" y="5466"/>
                    <a:pt x="13692" y="5759"/>
                  </a:cubicBezTo>
                  <a:cubicBezTo>
                    <a:pt x="13693" y="5782"/>
                    <a:pt x="13696" y="5805"/>
                    <a:pt x="13699" y="5830"/>
                  </a:cubicBezTo>
                  <a:cubicBezTo>
                    <a:pt x="13743" y="6281"/>
                    <a:pt x="13794" y="6733"/>
                    <a:pt x="13854" y="7181"/>
                  </a:cubicBezTo>
                  <a:cubicBezTo>
                    <a:pt x="13858" y="7205"/>
                    <a:pt x="13861" y="7231"/>
                    <a:pt x="13864" y="7257"/>
                  </a:cubicBezTo>
                  <a:cubicBezTo>
                    <a:pt x="13864" y="7259"/>
                    <a:pt x="13864" y="7262"/>
                    <a:pt x="13865" y="7264"/>
                  </a:cubicBezTo>
                  <a:lnTo>
                    <a:pt x="13865" y="7264"/>
                  </a:lnTo>
                  <a:cubicBezTo>
                    <a:pt x="13865" y="7267"/>
                    <a:pt x="13865" y="7269"/>
                    <a:pt x="13865" y="7271"/>
                  </a:cubicBezTo>
                  <a:cubicBezTo>
                    <a:pt x="13924" y="7701"/>
                    <a:pt x="13991" y="8130"/>
                    <a:pt x="14066" y="8556"/>
                  </a:cubicBezTo>
                  <a:cubicBezTo>
                    <a:pt x="14150" y="8139"/>
                    <a:pt x="14192" y="7719"/>
                    <a:pt x="14206" y="7294"/>
                  </a:cubicBezTo>
                  <a:cubicBezTo>
                    <a:pt x="14208" y="7267"/>
                    <a:pt x="14208" y="7240"/>
                    <a:pt x="14208" y="7214"/>
                  </a:cubicBezTo>
                  <a:cubicBezTo>
                    <a:pt x="14207" y="7214"/>
                    <a:pt x="14206" y="7214"/>
                    <a:pt x="14205" y="7214"/>
                  </a:cubicBezTo>
                  <a:lnTo>
                    <a:pt x="14205" y="7214"/>
                  </a:lnTo>
                  <a:cubicBezTo>
                    <a:pt x="14205" y="7209"/>
                    <a:pt x="14205" y="7205"/>
                    <a:pt x="14205" y="7200"/>
                  </a:cubicBezTo>
                  <a:cubicBezTo>
                    <a:pt x="14215" y="6863"/>
                    <a:pt x="14208" y="6525"/>
                    <a:pt x="14193" y="6185"/>
                  </a:cubicBezTo>
                  <a:lnTo>
                    <a:pt x="14193" y="6185"/>
                  </a:lnTo>
                  <a:cubicBezTo>
                    <a:pt x="14344" y="6535"/>
                    <a:pt x="14489" y="6883"/>
                    <a:pt x="14623" y="7230"/>
                  </a:cubicBezTo>
                  <a:cubicBezTo>
                    <a:pt x="14625" y="7234"/>
                    <a:pt x="14627" y="7238"/>
                    <a:pt x="14628" y="7242"/>
                  </a:cubicBezTo>
                  <a:lnTo>
                    <a:pt x="14628" y="7242"/>
                  </a:lnTo>
                  <a:cubicBezTo>
                    <a:pt x="14627" y="7242"/>
                    <a:pt x="14625" y="7241"/>
                    <a:pt x="14623" y="7241"/>
                  </a:cubicBezTo>
                  <a:lnTo>
                    <a:pt x="14623" y="7241"/>
                  </a:lnTo>
                  <a:cubicBezTo>
                    <a:pt x="14635" y="7269"/>
                    <a:pt x="14646" y="7298"/>
                    <a:pt x="14658" y="7327"/>
                  </a:cubicBezTo>
                  <a:lnTo>
                    <a:pt x="14658" y="7327"/>
                  </a:lnTo>
                  <a:cubicBezTo>
                    <a:pt x="14658" y="7327"/>
                    <a:pt x="14657" y="7327"/>
                    <a:pt x="14656" y="7327"/>
                  </a:cubicBezTo>
                  <a:lnTo>
                    <a:pt x="14656" y="7327"/>
                  </a:lnTo>
                  <a:cubicBezTo>
                    <a:pt x="14850" y="7830"/>
                    <a:pt x="15019" y="8331"/>
                    <a:pt x="15144" y="8829"/>
                  </a:cubicBezTo>
                  <a:lnTo>
                    <a:pt x="15144" y="8832"/>
                  </a:lnTo>
                  <a:cubicBezTo>
                    <a:pt x="15151" y="8862"/>
                    <a:pt x="15161" y="8891"/>
                    <a:pt x="15165" y="8921"/>
                  </a:cubicBezTo>
                  <a:cubicBezTo>
                    <a:pt x="15172" y="8950"/>
                    <a:pt x="15181" y="8979"/>
                    <a:pt x="15186" y="9008"/>
                  </a:cubicBezTo>
                  <a:lnTo>
                    <a:pt x="15186" y="9008"/>
                  </a:lnTo>
                  <a:cubicBezTo>
                    <a:pt x="15018" y="9128"/>
                    <a:pt x="14852" y="9244"/>
                    <a:pt x="14685" y="9367"/>
                  </a:cubicBezTo>
                  <a:cubicBezTo>
                    <a:pt x="14645" y="9398"/>
                    <a:pt x="14602" y="9428"/>
                    <a:pt x="14559" y="9460"/>
                  </a:cubicBezTo>
                  <a:cubicBezTo>
                    <a:pt x="14401" y="9575"/>
                    <a:pt x="14241" y="9694"/>
                    <a:pt x="14083" y="9810"/>
                  </a:cubicBezTo>
                  <a:cubicBezTo>
                    <a:pt x="13742" y="10062"/>
                    <a:pt x="13398" y="10316"/>
                    <a:pt x="13054" y="10568"/>
                  </a:cubicBezTo>
                  <a:cubicBezTo>
                    <a:pt x="13030" y="10585"/>
                    <a:pt x="13007" y="10604"/>
                    <a:pt x="12984" y="10619"/>
                  </a:cubicBezTo>
                  <a:cubicBezTo>
                    <a:pt x="12878" y="10697"/>
                    <a:pt x="12775" y="10771"/>
                    <a:pt x="12668" y="10850"/>
                  </a:cubicBezTo>
                  <a:cubicBezTo>
                    <a:pt x="12441" y="10862"/>
                    <a:pt x="12211" y="10900"/>
                    <a:pt x="11983" y="10932"/>
                  </a:cubicBezTo>
                  <a:cubicBezTo>
                    <a:pt x="11482" y="10999"/>
                    <a:pt x="10979" y="11021"/>
                    <a:pt x="10474" y="11022"/>
                  </a:cubicBezTo>
                  <a:lnTo>
                    <a:pt x="10471" y="11022"/>
                  </a:lnTo>
                  <a:cubicBezTo>
                    <a:pt x="10339" y="11022"/>
                    <a:pt x="10206" y="11021"/>
                    <a:pt x="10073" y="11019"/>
                  </a:cubicBezTo>
                  <a:lnTo>
                    <a:pt x="10070" y="11019"/>
                  </a:lnTo>
                  <a:cubicBezTo>
                    <a:pt x="9577" y="11012"/>
                    <a:pt x="9085" y="10999"/>
                    <a:pt x="8591" y="10999"/>
                  </a:cubicBezTo>
                  <a:cubicBezTo>
                    <a:pt x="8567" y="10999"/>
                    <a:pt x="8542" y="10999"/>
                    <a:pt x="8518" y="10999"/>
                  </a:cubicBezTo>
                  <a:lnTo>
                    <a:pt x="8400" y="11366"/>
                  </a:lnTo>
                  <a:cubicBezTo>
                    <a:pt x="9110" y="11244"/>
                    <a:pt x="9832" y="11201"/>
                    <a:pt x="10554" y="11158"/>
                  </a:cubicBezTo>
                  <a:cubicBezTo>
                    <a:pt x="10662" y="11151"/>
                    <a:pt x="10769" y="11147"/>
                    <a:pt x="10877" y="11140"/>
                  </a:cubicBezTo>
                  <a:lnTo>
                    <a:pt x="10880" y="11140"/>
                  </a:lnTo>
                  <a:cubicBezTo>
                    <a:pt x="11410" y="11105"/>
                    <a:pt x="11938" y="11069"/>
                    <a:pt x="12464" y="10998"/>
                  </a:cubicBezTo>
                  <a:lnTo>
                    <a:pt x="12464" y="10998"/>
                  </a:lnTo>
                  <a:cubicBezTo>
                    <a:pt x="12266" y="11144"/>
                    <a:pt x="12068" y="11292"/>
                    <a:pt x="11869" y="11436"/>
                  </a:cubicBezTo>
                  <a:cubicBezTo>
                    <a:pt x="11868" y="11437"/>
                    <a:pt x="11867" y="11437"/>
                    <a:pt x="11867" y="11438"/>
                  </a:cubicBezTo>
                  <a:lnTo>
                    <a:pt x="11867" y="11438"/>
                  </a:lnTo>
                  <a:cubicBezTo>
                    <a:pt x="11866" y="11438"/>
                    <a:pt x="11866" y="11438"/>
                    <a:pt x="11866" y="11438"/>
                  </a:cubicBezTo>
                  <a:cubicBezTo>
                    <a:pt x="11866" y="11438"/>
                    <a:pt x="11866" y="11438"/>
                    <a:pt x="11865" y="11438"/>
                  </a:cubicBezTo>
                  <a:lnTo>
                    <a:pt x="11865" y="11438"/>
                  </a:lnTo>
                  <a:cubicBezTo>
                    <a:pt x="11865" y="11438"/>
                    <a:pt x="11865" y="11438"/>
                    <a:pt x="11864" y="11438"/>
                  </a:cubicBezTo>
                  <a:cubicBezTo>
                    <a:pt x="11826" y="11466"/>
                    <a:pt x="11787" y="11495"/>
                    <a:pt x="11750" y="11522"/>
                  </a:cubicBezTo>
                  <a:cubicBezTo>
                    <a:pt x="11673" y="11579"/>
                    <a:pt x="11596" y="11635"/>
                    <a:pt x="11519" y="11692"/>
                  </a:cubicBezTo>
                  <a:lnTo>
                    <a:pt x="11519" y="11692"/>
                  </a:lnTo>
                  <a:cubicBezTo>
                    <a:pt x="11329" y="11697"/>
                    <a:pt x="11138" y="11699"/>
                    <a:pt x="10948" y="11699"/>
                  </a:cubicBezTo>
                  <a:cubicBezTo>
                    <a:pt x="10078" y="11699"/>
                    <a:pt x="9209" y="11646"/>
                    <a:pt x="8346" y="11535"/>
                  </a:cubicBezTo>
                  <a:lnTo>
                    <a:pt x="8345" y="11537"/>
                  </a:lnTo>
                  <a:lnTo>
                    <a:pt x="8345" y="11537"/>
                  </a:lnTo>
                  <a:cubicBezTo>
                    <a:pt x="8344" y="11537"/>
                    <a:pt x="8343" y="11537"/>
                    <a:pt x="8342" y="11537"/>
                  </a:cubicBezTo>
                  <a:lnTo>
                    <a:pt x="8341" y="11537"/>
                  </a:lnTo>
                  <a:lnTo>
                    <a:pt x="8341" y="11537"/>
                  </a:lnTo>
                  <a:cubicBezTo>
                    <a:pt x="8341" y="11537"/>
                    <a:pt x="8341" y="11537"/>
                    <a:pt x="8340" y="11537"/>
                  </a:cubicBezTo>
                  <a:lnTo>
                    <a:pt x="8317" y="11616"/>
                  </a:lnTo>
                  <a:cubicBezTo>
                    <a:pt x="8318" y="11616"/>
                    <a:pt x="8319" y="11617"/>
                    <a:pt x="8320" y="11617"/>
                  </a:cubicBezTo>
                  <a:lnTo>
                    <a:pt x="8320" y="11617"/>
                  </a:lnTo>
                  <a:lnTo>
                    <a:pt x="8300" y="11680"/>
                  </a:lnTo>
                  <a:lnTo>
                    <a:pt x="8246" y="11859"/>
                  </a:lnTo>
                  <a:cubicBezTo>
                    <a:pt x="8396" y="11866"/>
                    <a:pt x="8546" y="11868"/>
                    <a:pt x="8697" y="11871"/>
                  </a:cubicBezTo>
                  <a:cubicBezTo>
                    <a:pt x="8748" y="11872"/>
                    <a:pt x="8801" y="11872"/>
                    <a:pt x="8854" y="11872"/>
                  </a:cubicBezTo>
                  <a:lnTo>
                    <a:pt x="8854" y="11872"/>
                  </a:lnTo>
                  <a:cubicBezTo>
                    <a:pt x="8855" y="11873"/>
                    <a:pt x="8856" y="11873"/>
                    <a:pt x="8858" y="11874"/>
                  </a:cubicBezTo>
                  <a:cubicBezTo>
                    <a:pt x="8868" y="11874"/>
                    <a:pt x="8878" y="11874"/>
                    <a:pt x="8888" y="11874"/>
                  </a:cubicBezTo>
                  <a:cubicBezTo>
                    <a:pt x="8889" y="11874"/>
                    <a:pt x="8889" y="11874"/>
                    <a:pt x="8889" y="11874"/>
                  </a:cubicBezTo>
                  <a:lnTo>
                    <a:pt x="8889" y="11874"/>
                  </a:lnTo>
                  <a:cubicBezTo>
                    <a:pt x="8889" y="11874"/>
                    <a:pt x="8890" y="11874"/>
                    <a:pt x="8890" y="11874"/>
                  </a:cubicBezTo>
                  <a:cubicBezTo>
                    <a:pt x="9699" y="11874"/>
                    <a:pt x="10509" y="11818"/>
                    <a:pt x="11316" y="11766"/>
                  </a:cubicBezTo>
                  <a:cubicBezTo>
                    <a:pt x="11355" y="11762"/>
                    <a:pt x="11393" y="11759"/>
                    <a:pt x="11434" y="11759"/>
                  </a:cubicBezTo>
                  <a:lnTo>
                    <a:pt x="11434" y="11759"/>
                  </a:lnTo>
                  <a:cubicBezTo>
                    <a:pt x="11128" y="11982"/>
                    <a:pt x="10822" y="12209"/>
                    <a:pt x="10518" y="12434"/>
                  </a:cubicBezTo>
                  <a:lnTo>
                    <a:pt x="10518" y="12434"/>
                  </a:lnTo>
                  <a:cubicBezTo>
                    <a:pt x="10285" y="12384"/>
                    <a:pt x="10054" y="12336"/>
                    <a:pt x="9824" y="12283"/>
                  </a:cubicBezTo>
                  <a:lnTo>
                    <a:pt x="9822" y="12283"/>
                  </a:lnTo>
                  <a:cubicBezTo>
                    <a:pt x="9654" y="12246"/>
                    <a:pt x="9488" y="12207"/>
                    <a:pt x="9323" y="12169"/>
                  </a:cubicBezTo>
                  <a:lnTo>
                    <a:pt x="9322" y="12169"/>
                  </a:lnTo>
                  <a:cubicBezTo>
                    <a:pt x="8956" y="12083"/>
                    <a:pt x="8594" y="11994"/>
                    <a:pt x="8231" y="11901"/>
                  </a:cubicBezTo>
                  <a:lnTo>
                    <a:pt x="7889" y="12979"/>
                  </a:lnTo>
                  <a:cubicBezTo>
                    <a:pt x="7890" y="12990"/>
                    <a:pt x="7892" y="13003"/>
                    <a:pt x="7896" y="13014"/>
                  </a:cubicBezTo>
                  <a:cubicBezTo>
                    <a:pt x="7899" y="13034"/>
                    <a:pt x="7903" y="13050"/>
                    <a:pt x="7904" y="13070"/>
                  </a:cubicBezTo>
                  <a:cubicBezTo>
                    <a:pt x="7955" y="13341"/>
                    <a:pt x="7999" y="13608"/>
                    <a:pt x="8042" y="13874"/>
                  </a:cubicBezTo>
                  <a:cubicBezTo>
                    <a:pt x="7884" y="13909"/>
                    <a:pt x="7730" y="13939"/>
                    <a:pt x="7572" y="13973"/>
                  </a:cubicBezTo>
                  <a:lnTo>
                    <a:pt x="7409" y="14486"/>
                  </a:lnTo>
                  <a:lnTo>
                    <a:pt x="7396" y="14525"/>
                  </a:lnTo>
                  <a:lnTo>
                    <a:pt x="7142" y="15326"/>
                  </a:lnTo>
                  <a:lnTo>
                    <a:pt x="7110" y="15421"/>
                  </a:lnTo>
                  <a:lnTo>
                    <a:pt x="7009" y="15740"/>
                  </a:lnTo>
                  <a:cubicBezTo>
                    <a:pt x="7016" y="15748"/>
                    <a:pt x="7024" y="15755"/>
                    <a:pt x="7032" y="15762"/>
                  </a:cubicBezTo>
                  <a:lnTo>
                    <a:pt x="7003" y="15756"/>
                  </a:lnTo>
                  <a:lnTo>
                    <a:pt x="6999" y="15756"/>
                  </a:lnTo>
                  <a:cubicBezTo>
                    <a:pt x="7000" y="15758"/>
                    <a:pt x="7000" y="15762"/>
                    <a:pt x="7001" y="15763"/>
                  </a:cubicBezTo>
                  <a:cubicBezTo>
                    <a:pt x="7024" y="15816"/>
                    <a:pt x="7050" y="15871"/>
                    <a:pt x="7073" y="15924"/>
                  </a:cubicBezTo>
                  <a:cubicBezTo>
                    <a:pt x="7096" y="15980"/>
                    <a:pt x="7123" y="16036"/>
                    <a:pt x="7149" y="16092"/>
                  </a:cubicBezTo>
                  <a:lnTo>
                    <a:pt x="7149" y="16093"/>
                  </a:lnTo>
                  <a:cubicBezTo>
                    <a:pt x="7196" y="16202"/>
                    <a:pt x="7245" y="16311"/>
                    <a:pt x="7295" y="16421"/>
                  </a:cubicBezTo>
                  <a:cubicBezTo>
                    <a:pt x="7302" y="16511"/>
                    <a:pt x="7308" y="16602"/>
                    <a:pt x="7311" y="16693"/>
                  </a:cubicBezTo>
                  <a:cubicBezTo>
                    <a:pt x="7228" y="16471"/>
                    <a:pt x="7143" y="16256"/>
                    <a:pt x="7059" y="16046"/>
                  </a:cubicBezTo>
                  <a:cubicBezTo>
                    <a:pt x="7037" y="15991"/>
                    <a:pt x="7014" y="15937"/>
                    <a:pt x="6993" y="15881"/>
                  </a:cubicBezTo>
                  <a:lnTo>
                    <a:pt x="6993" y="15879"/>
                  </a:lnTo>
                  <a:cubicBezTo>
                    <a:pt x="6987" y="15866"/>
                    <a:pt x="6981" y="15856"/>
                    <a:pt x="6977" y="15844"/>
                  </a:cubicBezTo>
                  <a:lnTo>
                    <a:pt x="6970" y="15869"/>
                  </a:lnTo>
                  <a:lnTo>
                    <a:pt x="6934" y="15981"/>
                  </a:lnTo>
                  <a:lnTo>
                    <a:pt x="6645" y="16883"/>
                  </a:lnTo>
                  <a:lnTo>
                    <a:pt x="6612" y="16992"/>
                  </a:lnTo>
                  <a:lnTo>
                    <a:pt x="6590" y="17059"/>
                  </a:lnTo>
                  <a:cubicBezTo>
                    <a:pt x="6712" y="17381"/>
                    <a:pt x="6831" y="17707"/>
                    <a:pt x="6953" y="18029"/>
                  </a:cubicBezTo>
                  <a:cubicBezTo>
                    <a:pt x="6960" y="18048"/>
                    <a:pt x="6967" y="18065"/>
                    <a:pt x="6974" y="18081"/>
                  </a:cubicBezTo>
                  <a:lnTo>
                    <a:pt x="6974" y="18084"/>
                  </a:lnTo>
                  <a:cubicBezTo>
                    <a:pt x="7142" y="18531"/>
                    <a:pt x="7308" y="18975"/>
                    <a:pt x="7474" y="19421"/>
                  </a:cubicBezTo>
                  <a:cubicBezTo>
                    <a:pt x="7495" y="19471"/>
                    <a:pt x="7510" y="19518"/>
                    <a:pt x="7530" y="19569"/>
                  </a:cubicBezTo>
                  <a:cubicBezTo>
                    <a:pt x="7580" y="19706"/>
                    <a:pt x="7634" y="19847"/>
                    <a:pt x="7684" y="19984"/>
                  </a:cubicBezTo>
                  <a:cubicBezTo>
                    <a:pt x="7687" y="19986"/>
                    <a:pt x="7687" y="19990"/>
                    <a:pt x="7688" y="19991"/>
                  </a:cubicBezTo>
                  <a:cubicBezTo>
                    <a:pt x="7536" y="19985"/>
                    <a:pt x="7383" y="19982"/>
                    <a:pt x="7231" y="19982"/>
                  </a:cubicBezTo>
                  <a:cubicBezTo>
                    <a:pt x="6918" y="19982"/>
                    <a:pt x="6605" y="19994"/>
                    <a:pt x="6292" y="20016"/>
                  </a:cubicBezTo>
                  <a:cubicBezTo>
                    <a:pt x="6250" y="20019"/>
                    <a:pt x="6212" y="20021"/>
                    <a:pt x="6170" y="20023"/>
                  </a:cubicBezTo>
                  <a:lnTo>
                    <a:pt x="6169" y="20023"/>
                  </a:lnTo>
                  <a:cubicBezTo>
                    <a:pt x="5990" y="20037"/>
                    <a:pt x="5812" y="20056"/>
                    <a:pt x="5631" y="20073"/>
                  </a:cubicBezTo>
                  <a:lnTo>
                    <a:pt x="5565" y="20284"/>
                  </a:lnTo>
                  <a:lnTo>
                    <a:pt x="5551" y="20322"/>
                  </a:lnTo>
                  <a:lnTo>
                    <a:pt x="5458" y="20616"/>
                  </a:lnTo>
                  <a:cubicBezTo>
                    <a:pt x="5597" y="20582"/>
                    <a:pt x="5734" y="20550"/>
                    <a:pt x="5869" y="20517"/>
                  </a:cubicBezTo>
                  <a:cubicBezTo>
                    <a:pt x="5891" y="20510"/>
                    <a:pt x="5914" y="20506"/>
                    <a:pt x="5935" y="20502"/>
                  </a:cubicBezTo>
                  <a:cubicBezTo>
                    <a:pt x="6235" y="20428"/>
                    <a:pt x="6526" y="20357"/>
                    <a:pt x="6801" y="20291"/>
                  </a:cubicBezTo>
                  <a:lnTo>
                    <a:pt x="6802" y="20291"/>
                  </a:lnTo>
                  <a:cubicBezTo>
                    <a:pt x="6837" y="20281"/>
                    <a:pt x="6867" y="20272"/>
                    <a:pt x="6898" y="20267"/>
                  </a:cubicBezTo>
                  <a:cubicBezTo>
                    <a:pt x="7185" y="20195"/>
                    <a:pt x="7457" y="20129"/>
                    <a:pt x="7712" y="20066"/>
                  </a:cubicBezTo>
                  <a:cubicBezTo>
                    <a:pt x="7794" y="20279"/>
                    <a:pt x="7874" y="20494"/>
                    <a:pt x="7956" y="20708"/>
                  </a:cubicBezTo>
                  <a:cubicBezTo>
                    <a:pt x="7966" y="20735"/>
                    <a:pt x="7978" y="20764"/>
                    <a:pt x="7990" y="20790"/>
                  </a:cubicBezTo>
                  <a:cubicBezTo>
                    <a:pt x="8055" y="20959"/>
                    <a:pt x="8119" y="21126"/>
                    <a:pt x="8185" y="21296"/>
                  </a:cubicBezTo>
                  <a:cubicBezTo>
                    <a:pt x="7937" y="21323"/>
                    <a:pt x="7687" y="21351"/>
                    <a:pt x="7433" y="21380"/>
                  </a:cubicBezTo>
                  <a:cubicBezTo>
                    <a:pt x="7397" y="21384"/>
                    <a:pt x="7361" y="21387"/>
                    <a:pt x="7325" y="21392"/>
                  </a:cubicBezTo>
                  <a:cubicBezTo>
                    <a:pt x="6885" y="21442"/>
                    <a:pt x="6435" y="21496"/>
                    <a:pt x="5985" y="21552"/>
                  </a:cubicBezTo>
                  <a:cubicBezTo>
                    <a:pt x="5945" y="21555"/>
                    <a:pt x="5904" y="21561"/>
                    <a:pt x="5862" y="21566"/>
                  </a:cubicBezTo>
                  <a:cubicBezTo>
                    <a:pt x="5617" y="21595"/>
                    <a:pt x="5372" y="21625"/>
                    <a:pt x="5125" y="21655"/>
                  </a:cubicBezTo>
                  <a:lnTo>
                    <a:pt x="5001" y="22054"/>
                  </a:lnTo>
                  <a:lnTo>
                    <a:pt x="4995" y="22070"/>
                  </a:lnTo>
                  <a:lnTo>
                    <a:pt x="4684" y="23050"/>
                  </a:lnTo>
                  <a:lnTo>
                    <a:pt x="4665" y="23107"/>
                  </a:lnTo>
                  <a:lnTo>
                    <a:pt x="4349" y="24100"/>
                  </a:lnTo>
                  <a:lnTo>
                    <a:pt x="4316" y="24198"/>
                  </a:lnTo>
                  <a:lnTo>
                    <a:pt x="4316" y="24199"/>
                  </a:lnTo>
                  <a:lnTo>
                    <a:pt x="4154" y="24714"/>
                  </a:lnTo>
                  <a:cubicBezTo>
                    <a:pt x="4655" y="25201"/>
                    <a:pt x="5154" y="25688"/>
                    <a:pt x="5656" y="26174"/>
                  </a:cubicBezTo>
                  <a:cubicBezTo>
                    <a:pt x="5809" y="26434"/>
                    <a:pt x="5970" y="26699"/>
                    <a:pt x="6134" y="26967"/>
                  </a:cubicBezTo>
                  <a:cubicBezTo>
                    <a:pt x="6136" y="26981"/>
                    <a:pt x="6139" y="26994"/>
                    <a:pt x="6140" y="27008"/>
                  </a:cubicBezTo>
                  <a:cubicBezTo>
                    <a:pt x="6146" y="27044"/>
                    <a:pt x="6149" y="27082"/>
                    <a:pt x="6153" y="27120"/>
                  </a:cubicBezTo>
                  <a:lnTo>
                    <a:pt x="6153" y="27122"/>
                  </a:lnTo>
                  <a:cubicBezTo>
                    <a:pt x="6163" y="27203"/>
                    <a:pt x="6174" y="27286"/>
                    <a:pt x="6186" y="27372"/>
                  </a:cubicBezTo>
                  <a:cubicBezTo>
                    <a:pt x="6106" y="27251"/>
                    <a:pt x="6024" y="27127"/>
                    <a:pt x="5941" y="27007"/>
                  </a:cubicBezTo>
                  <a:lnTo>
                    <a:pt x="5941" y="27006"/>
                  </a:lnTo>
                  <a:cubicBezTo>
                    <a:pt x="5905" y="26955"/>
                    <a:pt x="5869" y="26901"/>
                    <a:pt x="5835" y="26852"/>
                  </a:cubicBezTo>
                  <a:cubicBezTo>
                    <a:pt x="5833" y="26852"/>
                    <a:pt x="5833" y="26851"/>
                    <a:pt x="5833" y="26851"/>
                  </a:cubicBezTo>
                  <a:cubicBezTo>
                    <a:pt x="5319" y="26111"/>
                    <a:pt x="4766" y="25397"/>
                    <a:pt x="4148" y="24737"/>
                  </a:cubicBezTo>
                  <a:lnTo>
                    <a:pt x="3785" y="25873"/>
                  </a:lnTo>
                  <a:lnTo>
                    <a:pt x="3755" y="25966"/>
                  </a:lnTo>
                  <a:lnTo>
                    <a:pt x="3739" y="26014"/>
                  </a:lnTo>
                  <a:cubicBezTo>
                    <a:pt x="4264" y="26566"/>
                    <a:pt x="4781" y="27123"/>
                    <a:pt x="5289" y="27691"/>
                  </a:cubicBezTo>
                  <a:lnTo>
                    <a:pt x="5289" y="27693"/>
                  </a:lnTo>
                  <a:cubicBezTo>
                    <a:pt x="5348" y="27758"/>
                    <a:pt x="5402" y="27817"/>
                    <a:pt x="5459" y="27883"/>
                  </a:cubicBezTo>
                  <a:lnTo>
                    <a:pt x="5461" y="27884"/>
                  </a:lnTo>
                  <a:lnTo>
                    <a:pt x="5660" y="28111"/>
                  </a:lnTo>
                  <a:cubicBezTo>
                    <a:pt x="5954" y="28571"/>
                    <a:pt x="6248" y="29031"/>
                    <a:pt x="6537" y="29486"/>
                  </a:cubicBezTo>
                  <a:cubicBezTo>
                    <a:pt x="6541" y="29504"/>
                    <a:pt x="6544" y="29521"/>
                    <a:pt x="6549" y="29537"/>
                  </a:cubicBezTo>
                  <a:cubicBezTo>
                    <a:pt x="6554" y="29558"/>
                    <a:pt x="6556" y="29580"/>
                    <a:pt x="6563" y="29601"/>
                  </a:cubicBezTo>
                  <a:lnTo>
                    <a:pt x="6563" y="29603"/>
                  </a:lnTo>
                  <a:cubicBezTo>
                    <a:pt x="6564" y="29606"/>
                    <a:pt x="6564" y="29610"/>
                    <a:pt x="6565" y="29613"/>
                  </a:cubicBezTo>
                  <a:lnTo>
                    <a:pt x="6565" y="29613"/>
                  </a:lnTo>
                  <a:cubicBezTo>
                    <a:pt x="6565" y="29613"/>
                    <a:pt x="6565" y="29613"/>
                    <a:pt x="6564" y="29613"/>
                  </a:cubicBezTo>
                  <a:lnTo>
                    <a:pt x="6564" y="29613"/>
                  </a:lnTo>
                  <a:cubicBezTo>
                    <a:pt x="6652" y="30024"/>
                    <a:pt x="6751" y="30430"/>
                    <a:pt x="6867" y="30837"/>
                  </a:cubicBezTo>
                  <a:cubicBezTo>
                    <a:pt x="6874" y="30870"/>
                    <a:pt x="6884" y="30900"/>
                    <a:pt x="6893" y="30930"/>
                  </a:cubicBezTo>
                  <a:cubicBezTo>
                    <a:pt x="6893" y="30904"/>
                    <a:pt x="6891" y="30877"/>
                    <a:pt x="6890" y="30849"/>
                  </a:cubicBezTo>
                  <a:cubicBezTo>
                    <a:pt x="6889" y="30849"/>
                    <a:pt x="6888" y="30849"/>
                    <a:pt x="6887" y="30848"/>
                  </a:cubicBezTo>
                  <a:lnTo>
                    <a:pt x="6887" y="30848"/>
                  </a:lnTo>
                  <a:cubicBezTo>
                    <a:pt x="6874" y="30549"/>
                    <a:pt x="6854" y="30253"/>
                    <a:pt x="6829" y="29954"/>
                  </a:cubicBezTo>
                  <a:lnTo>
                    <a:pt x="6829" y="29954"/>
                  </a:lnTo>
                  <a:cubicBezTo>
                    <a:pt x="7120" y="30411"/>
                    <a:pt x="7407" y="30862"/>
                    <a:pt x="7687" y="31301"/>
                  </a:cubicBezTo>
                  <a:cubicBezTo>
                    <a:pt x="7687" y="31302"/>
                    <a:pt x="7688" y="31302"/>
                    <a:pt x="7688" y="31302"/>
                  </a:cubicBezTo>
                  <a:cubicBezTo>
                    <a:pt x="7709" y="31338"/>
                    <a:pt x="7731" y="31374"/>
                    <a:pt x="7754" y="31410"/>
                  </a:cubicBezTo>
                  <a:cubicBezTo>
                    <a:pt x="7755" y="31411"/>
                    <a:pt x="7757" y="31411"/>
                    <a:pt x="7758" y="31412"/>
                  </a:cubicBezTo>
                  <a:lnTo>
                    <a:pt x="7758" y="31412"/>
                  </a:lnTo>
                  <a:cubicBezTo>
                    <a:pt x="7917" y="31662"/>
                    <a:pt x="8072" y="31905"/>
                    <a:pt x="8224" y="32147"/>
                  </a:cubicBezTo>
                  <a:cubicBezTo>
                    <a:pt x="8222" y="32142"/>
                    <a:pt x="8220" y="32138"/>
                    <a:pt x="8218" y="32134"/>
                  </a:cubicBezTo>
                  <a:lnTo>
                    <a:pt x="8218" y="32134"/>
                  </a:lnTo>
                  <a:cubicBezTo>
                    <a:pt x="8219" y="32135"/>
                    <a:pt x="8219" y="32136"/>
                    <a:pt x="8220" y="32137"/>
                  </a:cubicBezTo>
                  <a:cubicBezTo>
                    <a:pt x="8214" y="32124"/>
                    <a:pt x="8207" y="32111"/>
                    <a:pt x="8201" y="32098"/>
                  </a:cubicBezTo>
                  <a:lnTo>
                    <a:pt x="8201" y="32098"/>
                  </a:lnTo>
                  <a:cubicBezTo>
                    <a:pt x="8101" y="31886"/>
                    <a:pt x="7997" y="31678"/>
                    <a:pt x="7893" y="31470"/>
                  </a:cubicBezTo>
                  <a:cubicBezTo>
                    <a:pt x="7883" y="31451"/>
                    <a:pt x="7874" y="31433"/>
                    <a:pt x="7864" y="31415"/>
                  </a:cubicBezTo>
                  <a:lnTo>
                    <a:pt x="7864" y="31415"/>
                  </a:lnTo>
                  <a:cubicBezTo>
                    <a:pt x="7858" y="31402"/>
                    <a:pt x="7851" y="31388"/>
                    <a:pt x="7844" y="31374"/>
                  </a:cubicBezTo>
                  <a:cubicBezTo>
                    <a:pt x="7611" y="30908"/>
                    <a:pt x="7373" y="30448"/>
                    <a:pt x="7129" y="29988"/>
                  </a:cubicBezTo>
                  <a:cubicBezTo>
                    <a:pt x="7128" y="29987"/>
                    <a:pt x="7127" y="29987"/>
                    <a:pt x="7126" y="29986"/>
                  </a:cubicBezTo>
                  <a:lnTo>
                    <a:pt x="7126" y="29986"/>
                  </a:lnTo>
                  <a:cubicBezTo>
                    <a:pt x="7125" y="29984"/>
                    <a:pt x="7124" y="29983"/>
                    <a:pt x="7123" y="29981"/>
                  </a:cubicBezTo>
                  <a:cubicBezTo>
                    <a:pt x="7103" y="29945"/>
                    <a:pt x="7086" y="29908"/>
                    <a:pt x="7066" y="29872"/>
                  </a:cubicBezTo>
                  <a:cubicBezTo>
                    <a:pt x="7030" y="29805"/>
                    <a:pt x="6994" y="29737"/>
                    <a:pt x="6958" y="29671"/>
                  </a:cubicBezTo>
                  <a:lnTo>
                    <a:pt x="6958" y="29671"/>
                  </a:lnTo>
                  <a:cubicBezTo>
                    <a:pt x="7029" y="29759"/>
                    <a:pt x="7096" y="29845"/>
                    <a:pt x="7166" y="29934"/>
                  </a:cubicBezTo>
                  <a:lnTo>
                    <a:pt x="7168" y="29937"/>
                  </a:lnTo>
                  <a:cubicBezTo>
                    <a:pt x="7208" y="29984"/>
                    <a:pt x="7245" y="30030"/>
                    <a:pt x="7281" y="30080"/>
                  </a:cubicBezTo>
                  <a:lnTo>
                    <a:pt x="7282" y="30081"/>
                  </a:lnTo>
                  <a:cubicBezTo>
                    <a:pt x="7658" y="30557"/>
                    <a:pt x="8019" y="31040"/>
                    <a:pt x="8367" y="31536"/>
                  </a:cubicBezTo>
                  <a:cubicBezTo>
                    <a:pt x="8475" y="31330"/>
                    <a:pt x="8357" y="31079"/>
                    <a:pt x="8241" y="30870"/>
                  </a:cubicBezTo>
                  <a:cubicBezTo>
                    <a:pt x="8168" y="30736"/>
                    <a:pt x="8095" y="30604"/>
                    <a:pt x="8019" y="30474"/>
                  </a:cubicBezTo>
                  <a:cubicBezTo>
                    <a:pt x="8005" y="30447"/>
                    <a:pt x="7989" y="30420"/>
                    <a:pt x="7975" y="30392"/>
                  </a:cubicBezTo>
                  <a:cubicBezTo>
                    <a:pt x="7654" y="29819"/>
                    <a:pt x="7330" y="29249"/>
                    <a:pt x="6993" y="28682"/>
                  </a:cubicBezTo>
                  <a:cubicBezTo>
                    <a:pt x="6964" y="28632"/>
                    <a:pt x="6934" y="28579"/>
                    <a:pt x="6901" y="28529"/>
                  </a:cubicBezTo>
                  <a:cubicBezTo>
                    <a:pt x="6807" y="28369"/>
                    <a:pt x="6708" y="28207"/>
                    <a:pt x="6607" y="28049"/>
                  </a:cubicBezTo>
                  <a:cubicBezTo>
                    <a:pt x="6586" y="27913"/>
                    <a:pt x="6564" y="27774"/>
                    <a:pt x="6543" y="27638"/>
                  </a:cubicBezTo>
                  <a:lnTo>
                    <a:pt x="6543" y="27638"/>
                  </a:lnTo>
                  <a:cubicBezTo>
                    <a:pt x="6765" y="27990"/>
                    <a:pt x="6996" y="28347"/>
                    <a:pt x="7232" y="28704"/>
                  </a:cubicBezTo>
                  <a:cubicBezTo>
                    <a:pt x="7268" y="28758"/>
                    <a:pt x="7304" y="28813"/>
                    <a:pt x="7343" y="28867"/>
                  </a:cubicBezTo>
                  <a:cubicBezTo>
                    <a:pt x="7523" y="29142"/>
                    <a:pt x="7708" y="29416"/>
                    <a:pt x="7897" y="29689"/>
                  </a:cubicBezTo>
                  <a:cubicBezTo>
                    <a:pt x="7988" y="29958"/>
                    <a:pt x="8075" y="30226"/>
                    <a:pt x="8162" y="30490"/>
                  </a:cubicBezTo>
                  <a:lnTo>
                    <a:pt x="8162" y="30491"/>
                  </a:lnTo>
                  <a:lnTo>
                    <a:pt x="8184" y="30556"/>
                  </a:lnTo>
                  <a:lnTo>
                    <a:pt x="8184" y="30557"/>
                  </a:lnTo>
                  <a:cubicBezTo>
                    <a:pt x="8307" y="30931"/>
                    <a:pt x="8432" y="31297"/>
                    <a:pt x="8551" y="31655"/>
                  </a:cubicBezTo>
                  <a:cubicBezTo>
                    <a:pt x="8558" y="31681"/>
                    <a:pt x="8569" y="31708"/>
                    <a:pt x="8577" y="31735"/>
                  </a:cubicBezTo>
                  <a:cubicBezTo>
                    <a:pt x="8657" y="31975"/>
                    <a:pt x="8737" y="32211"/>
                    <a:pt x="8815" y="32442"/>
                  </a:cubicBezTo>
                  <a:cubicBezTo>
                    <a:pt x="8687" y="32443"/>
                    <a:pt x="8561" y="32443"/>
                    <a:pt x="8433" y="32446"/>
                  </a:cubicBezTo>
                  <a:lnTo>
                    <a:pt x="8326" y="32446"/>
                  </a:lnTo>
                  <a:cubicBezTo>
                    <a:pt x="8284" y="32448"/>
                    <a:pt x="8241" y="32448"/>
                    <a:pt x="8200" y="32448"/>
                  </a:cubicBezTo>
                  <a:lnTo>
                    <a:pt x="7999" y="32270"/>
                  </a:lnTo>
                  <a:lnTo>
                    <a:pt x="7999" y="32270"/>
                  </a:lnTo>
                  <a:cubicBezTo>
                    <a:pt x="8006" y="32329"/>
                    <a:pt x="8018" y="32390"/>
                    <a:pt x="8025" y="32449"/>
                  </a:cubicBezTo>
                  <a:lnTo>
                    <a:pt x="7955" y="32449"/>
                  </a:lnTo>
                  <a:lnTo>
                    <a:pt x="8033" y="32506"/>
                  </a:lnTo>
                  <a:cubicBezTo>
                    <a:pt x="8041" y="32564"/>
                    <a:pt x="8049" y="32620"/>
                    <a:pt x="8056" y="32675"/>
                  </a:cubicBezTo>
                  <a:cubicBezTo>
                    <a:pt x="7079" y="32204"/>
                    <a:pt x="6084" y="31767"/>
                    <a:pt x="5074" y="31361"/>
                  </a:cubicBezTo>
                  <a:lnTo>
                    <a:pt x="5074" y="31361"/>
                  </a:lnTo>
                  <a:cubicBezTo>
                    <a:pt x="5287" y="31374"/>
                    <a:pt x="5501" y="31381"/>
                    <a:pt x="5714" y="31381"/>
                  </a:cubicBezTo>
                  <a:cubicBezTo>
                    <a:pt x="5789" y="31381"/>
                    <a:pt x="5864" y="31380"/>
                    <a:pt x="5939" y="31378"/>
                  </a:cubicBezTo>
                  <a:cubicBezTo>
                    <a:pt x="5164" y="31203"/>
                    <a:pt x="4326" y="31017"/>
                    <a:pt x="3461" y="30829"/>
                  </a:cubicBezTo>
                  <a:cubicBezTo>
                    <a:pt x="3395" y="30815"/>
                    <a:pt x="3327" y="30801"/>
                    <a:pt x="3259" y="30786"/>
                  </a:cubicBezTo>
                  <a:lnTo>
                    <a:pt x="3258" y="30786"/>
                  </a:lnTo>
                  <a:cubicBezTo>
                    <a:pt x="3080" y="30748"/>
                    <a:pt x="2901" y="30708"/>
                    <a:pt x="2722" y="30670"/>
                  </a:cubicBezTo>
                  <a:cubicBezTo>
                    <a:pt x="2587" y="30600"/>
                    <a:pt x="2452" y="30530"/>
                    <a:pt x="2316" y="30462"/>
                  </a:cubicBezTo>
                  <a:lnTo>
                    <a:pt x="2163" y="30950"/>
                  </a:lnTo>
                  <a:cubicBezTo>
                    <a:pt x="2237" y="30964"/>
                    <a:pt x="2313" y="30980"/>
                    <a:pt x="2388" y="30994"/>
                  </a:cubicBezTo>
                  <a:cubicBezTo>
                    <a:pt x="3053" y="31331"/>
                    <a:pt x="3716" y="31668"/>
                    <a:pt x="4380" y="32005"/>
                  </a:cubicBezTo>
                  <a:cubicBezTo>
                    <a:pt x="4376" y="32023"/>
                    <a:pt x="4371" y="32040"/>
                    <a:pt x="4366" y="32056"/>
                  </a:cubicBezTo>
                  <a:lnTo>
                    <a:pt x="4361" y="32073"/>
                  </a:lnTo>
                  <a:cubicBezTo>
                    <a:pt x="4334" y="32168"/>
                    <a:pt x="4307" y="32264"/>
                    <a:pt x="4280" y="32360"/>
                  </a:cubicBezTo>
                  <a:cubicBezTo>
                    <a:pt x="3903" y="32235"/>
                    <a:pt x="3526" y="32116"/>
                    <a:pt x="3145" y="32002"/>
                  </a:cubicBezTo>
                  <a:cubicBezTo>
                    <a:pt x="2768" y="31781"/>
                    <a:pt x="2407" y="31543"/>
                    <a:pt x="2051" y="31292"/>
                  </a:cubicBezTo>
                  <a:lnTo>
                    <a:pt x="1805" y="32069"/>
                  </a:lnTo>
                  <a:lnTo>
                    <a:pt x="1793" y="32105"/>
                  </a:lnTo>
                  <a:lnTo>
                    <a:pt x="1516" y="32979"/>
                  </a:lnTo>
                  <a:cubicBezTo>
                    <a:pt x="1677" y="32991"/>
                    <a:pt x="1839" y="32998"/>
                    <a:pt x="1999" y="33004"/>
                  </a:cubicBezTo>
                  <a:cubicBezTo>
                    <a:pt x="2227" y="33011"/>
                    <a:pt x="2457" y="33015"/>
                    <a:pt x="2686" y="33022"/>
                  </a:cubicBezTo>
                  <a:cubicBezTo>
                    <a:pt x="3122" y="33147"/>
                    <a:pt x="3555" y="33264"/>
                    <a:pt x="3989" y="33386"/>
                  </a:cubicBezTo>
                  <a:cubicBezTo>
                    <a:pt x="3936" y="33574"/>
                    <a:pt x="3883" y="33760"/>
                    <a:pt x="3831" y="33950"/>
                  </a:cubicBezTo>
                  <a:cubicBezTo>
                    <a:pt x="3054" y="33598"/>
                    <a:pt x="2273" y="33292"/>
                    <a:pt x="1496" y="33041"/>
                  </a:cubicBezTo>
                  <a:lnTo>
                    <a:pt x="1366" y="33449"/>
                  </a:lnTo>
                  <a:lnTo>
                    <a:pt x="3691" y="34433"/>
                  </a:lnTo>
                  <a:cubicBezTo>
                    <a:pt x="3678" y="34477"/>
                    <a:pt x="3668" y="34523"/>
                    <a:pt x="3655" y="34569"/>
                  </a:cubicBezTo>
                  <a:cubicBezTo>
                    <a:pt x="3655" y="34570"/>
                    <a:pt x="3653" y="34573"/>
                    <a:pt x="3653" y="34574"/>
                  </a:cubicBezTo>
                  <a:cubicBezTo>
                    <a:pt x="3589" y="34567"/>
                    <a:pt x="3526" y="34563"/>
                    <a:pt x="3461" y="34556"/>
                  </a:cubicBezTo>
                  <a:lnTo>
                    <a:pt x="3460" y="34556"/>
                  </a:lnTo>
                  <a:cubicBezTo>
                    <a:pt x="3454" y="34556"/>
                    <a:pt x="3451" y="34554"/>
                    <a:pt x="3446" y="34554"/>
                  </a:cubicBezTo>
                  <a:cubicBezTo>
                    <a:pt x="3438" y="34552"/>
                    <a:pt x="3430" y="34547"/>
                    <a:pt x="3423" y="34544"/>
                  </a:cubicBezTo>
                  <a:cubicBezTo>
                    <a:pt x="3420" y="34544"/>
                    <a:pt x="3420" y="34541"/>
                    <a:pt x="3418" y="34541"/>
                  </a:cubicBezTo>
                  <a:cubicBezTo>
                    <a:pt x="3297" y="34481"/>
                    <a:pt x="3172" y="34423"/>
                    <a:pt x="3050" y="34362"/>
                  </a:cubicBezTo>
                  <a:lnTo>
                    <a:pt x="3047" y="34362"/>
                  </a:lnTo>
                  <a:cubicBezTo>
                    <a:pt x="3043" y="34359"/>
                    <a:pt x="3037" y="34358"/>
                    <a:pt x="3031" y="34355"/>
                  </a:cubicBezTo>
                  <a:cubicBezTo>
                    <a:pt x="2470" y="34087"/>
                    <a:pt x="1899" y="33832"/>
                    <a:pt x="1320" y="33581"/>
                  </a:cubicBezTo>
                  <a:lnTo>
                    <a:pt x="1301" y="33644"/>
                  </a:lnTo>
                  <a:lnTo>
                    <a:pt x="1290" y="33680"/>
                  </a:lnTo>
                  <a:lnTo>
                    <a:pt x="1254" y="33795"/>
                  </a:lnTo>
                  <a:cubicBezTo>
                    <a:pt x="1677" y="34024"/>
                    <a:pt x="2100" y="34255"/>
                    <a:pt x="2523" y="34487"/>
                  </a:cubicBezTo>
                  <a:cubicBezTo>
                    <a:pt x="2186" y="34466"/>
                    <a:pt x="1846" y="34444"/>
                    <a:pt x="1509" y="34424"/>
                  </a:cubicBezTo>
                  <a:cubicBezTo>
                    <a:pt x="1399" y="34289"/>
                    <a:pt x="1290" y="34157"/>
                    <a:pt x="1181" y="34023"/>
                  </a:cubicBezTo>
                  <a:lnTo>
                    <a:pt x="1084" y="34331"/>
                  </a:lnTo>
                  <a:lnTo>
                    <a:pt x="1074" y="34367"/>
                  </a:lnTo>
                  <a:lnTo>
                    <a:pt x="833" y="35122"/>
                  </a:lnTo>
                  <a:lnTo>
                    <a:pt x="823" y="35156"/>
                  </a:lnTo>
                  <a:lnTo>
                    <a:pt x="604" y="35841"/>
                  </a:lnTo>
                  <a:lnTo>
                    <a:pt x="596" y="35860"/>
                  </a:lnTo>
                  <a:lnTo>
                    <a:pt x="384" y="36537"/>
                  </a:lnTo>
                  <a:lnTo>
                    <a:pt x="374" y="36562"/>
                  </a:lnTo>
                  <a:lnTo>
                    <a:pt x="181" y="37171"/>
                  </a:lnTo>
                  <a:lnTo>
                    <a:pt x="176" y="37184"/>
                  </a:lnTo>
                  <a:lnTo>
                    <a:pt x="0" y="37736"/>
                  </a:lnTo>
                  <a:lnTo>
                    <a:pt x="760" y="38053"/>
                  </a:lnTo>
                  <a:cubicBezTo>
                    <a:pt x="747" y="37921"/>
                    <a:pt x="737" y="37791"/>
                    <a:pt x="724" y="37659"/>
                  </a:cubicBezTo>
                  <a:cubicBezTo>
                    <a:pt x="731" y="37573"/>
                    <a:pt x="738" y="37487"/>
                    <a:pt x="747" y="37401"/>
                  </a:cubicBezTo>
                  <a:cubicBezTo>
                    <a:pt x="747" y="37396"/>
                    <a:pt x="747" y="37392"/>
                    <a:pt x="750" y="37385"/>
                  </a:cubicBezTo>
                  <a:cubicBezTo>
                    <a:pt x="771" y="37163"/>
                    <a:pt x="794" y="36939"/>
                    <a:pt x="824" y="36717"/>
                  </a:cubicBezTo>
                  <a:cubicBezTo>
                    <a:pt x="826" y="36707"/>
                    <a:pt x="826" y="36698"/>
                    <a:pt x="829" y="36690"/>
                  </a:cubicBezTo>
                  <a:cubicBezTo>
                    <a:pt x="837" y="36625"/>
                    <a:pt x="847" y="36557"/>
                    <a:pt x="857" y="36492"/>
                  </a:cubicBezTo>
                  <a:cubicBezTo>
                    <a:pt x="883" y="36322"/>
                    <a:pt x="915" y="36151"/>
                    <a:pt x="945" y="35979"/>
                  </a:cubicBezTo>
                  <a:lnTo>
                    <a:pt x="950" y="35952"/>
                  </a:lnTo>
                  <a:cubicBezTo>
                    <a:pt x="982" y="35765"/>
                    <a:pt x="1015" y="35581"/>
                    <a:pt x="1045" y="35394"/>
                  </a:cubicBezTo>
                  <a:cubicBezTo>
                    <a:pt x="1072" y="35519"/>
                    <a:pt x="1098" y="35645"/>
                    <a:pt x="1127" y="35771"/>
                  </a:cubicBezTo>
                  <a:cubicBezTo>
                    <a:pt x="1122" y="35849"/>
                    <a:pt x="1117" y="35923"/>
                    <a:pt x="1111" y="36002"/>
                  </a:cubicBezTo>
                  <a:cubicBezTo>
                    <a:pt x="1111" y="36011"/>
                    <a:pt x="1109" y="36023"/>
                    <a:pt x="1109" y="36035"/>
                  </a:cubicBezTo>
                  <a:lnTo>
                    <a:pt x="1109" y="36036"/>
                  </a:lnTo>
                  <a:cubicBezTo>
                    <a:pt x="1105" y="36065"/>
                    <a:pt x="1104" y="36089"/>
                    <a:pt x="1102" y="36118"/>
                  </a:cubicBezTo>
                  <a:cubicBezTo>
                    <a:pt x="1088" y="36339"/>
                    <a:pt x="1075" y="36555"/>
                    <a:pt x="1066" y="36774"/>
                  </a:cubicBezTo>
                  <a:cubicBezTo>
                    <a:pt x="1065" y="36782"/>
                    <a:pt x="1065" y="36792"/>
                    <a:pt x="1065" y="36799"/>
                  </a:cubicBezTo>
                  <a:cubicBezTo>
                    <a:pt x="1054" y="37034"/>
                    <a:pt x="1045" y="37265"/>
                    <a:pt x="1044" y="37497"/>
                  </a:cubicBezTo>
                  <a:cubicBezTo>
                    <a:pt x="1041" y="37504"/>
                    <a:pt x="1041" y="37507"/>
                    <a:pt x="1044" y="37513"/>
                  </a:cubicBezTo>
                  <a:cubicBezTo>
                    <a:pt x="1036" y="37733"/>
                    <a:pt x="1036" y="37950"/>
                    <a:pt x="1038" y="38170"/>
                  </a:cubicBezTo>
                  <a:lnTo>
                    <a:pt x="1459" y="38347"/>
                  </a:lnTo>
                  <a:cubicBezTo>
                    <a:pt x="1476" y="38130"/>
                    <a:pt x="1495" y="37912"/>
                    <a:pt x="1512" y="37695"/>
                  </a:cubicBezTo>
                  <a:cubicBezTo>
                    <a:pt x="1512" y="37687"/>
                    <a:pt x="1514" y="37685"/>
                    <a:pt x="1514" y="37677"/>
                  </a:cubicBezTo>
                  <a:cubicBezTo>
                    <a:pt x="1518" y="37643"/>
                    <a:pt x="1519" y="37611"/>
                    <a:pt x="1521" y="37577"/>
                  </a:cubicBezTo>
                  <a:cubicBezTo>
                    <a:pt x="1528" y="37614"/>
                    <a:pt x="1538" y="37650"/>
                    <a:pt x="1545" y="37687"/>
                  </a:cubicBezTo>
                  <a:lnTo>
                    <a:pt x="1545" y="37690"/>
                  </a:lnTo>
                  <a:cubicBezTo>
                    <a:pt x="1547" y="37697"/>
                    <a:pt x="1548" y="37702"/>
                    <a:pt x="1549" y="37709"/>
                  </a:cubicBezTo>
                  <a:cubicBezTo>
                    <a:pt x="1602" y="37948"/>
                    <a:pt x="1655" y="38189"/>
                    <a:pt x="1707" y="38427"/>
                  </a:cubicBezTo>
                  <a:cubicBezTo>
                    <a:pt x="1710" y="38436"/>
                    <a:pt x="1710" y="38438"/>
                    <a:pt x="1711" y="38446"/>
                  </a:cubicBezTo>
                  <a:cubicBezTo>
                    <a:pt x="1713" y="38448"/>
                    <a:pt x="1713" y="38453"/>
                    <a:pt x="1713" y="38454"/>
                  </a:cubicBezTo>
                  <a:lnTo>
                    <a:pt x="2184" y="38651"/>
                  </a:lnTo>
                  <a:cubicBezTo>
                    <a:pt x="2170" y="38586"/>
                    <a:pt x="2154" y="38519"/>
                    <a:pt x="2140" y="38454"/>
                  </a:cubicBezTo>
                  <a:lnTo>
                    <a:pt x="2140" y="38453"/>
                  </a:lnTo>
                  <a:cubicBezTo>
                    <a:pt x="2137" y="38446"/>
                    <a:pt x="2136" y="38437"/>
                    <a:pt x="2133" y="38430"/>
                  </a:cubicBezTo>
                  <a:cubicBezTo>
                    <a:pt x="2093" y="38248"/>
                    <a:pt x="2048" y="38066"/>
                    <a:pt x="2004" y="37885"/>
                  </a:cubicBezTo>
                  <a:cubicBezTo>
                    <a:pt x="2001" y="37878"/>
                    <a:pt x="1999" y="37868"/>
                    <a:pt x="1997" y="37864"/>
                  </a:cubicBezTo>
                  <a:cubicBezTo>
                    <a:pt x="1932" y="37591"/>
                    <a:pt x="1860" y="37322"/>
                    <a:pt x="1786" y="37051"/>
                  </a:cubicBezTo>
                  <a:cubicBezTo>
                    <a:pt x="1784" y="37042"/>
                    <a:pt x="1782" y="37032"/>
                    <a:pt x="1779" y="37022"/>
                  </a:cubicBezTo>
                  <a:cubicBezTo>
                    <a:pt x="1778" y="37018"/>
                    <a:pt x="1777" y="37014"/>
                    <a:pt x="1776" y="37010"/>
                  </a:cubicBezTo>
                  <a:lnTo>
                    <a:pt x="1776" y="37010"/>
                  </a:lnTo>
                  <a:cubicBezTo>
                    <a:pt x="1783" y="37013"/>
                    <a:pt x="1790" y="37016"/>
                    <a:pt x="1797" y="37018"/>
                  </a:cubicBezTo>
                  <a:cubicBezTo>
                    <a:pt x="1737" y="36790"/>
                    <a:pt x="1674" y="36562"/>
                    <a:pt x="1608" y="36337"/>
                  </a:cubicBezTo>
                  <a:cubicBezTo>
                    <a:pt x="1610" y="36289"/>
                    <a:pt x="1610" y="36241"/>
                    <a:pt x="1610" y="36194"/>
                  </a:cubicBezTo>
                  <a:cubicBezTo>
                    <a:pt x="1603" y="36192"/>
                    <a:pt x="1597" y="36190"/>
                    <a:pt x="1591" y="36188"/>
                  </a:cubicBezTo>
                  <a:lnTo>
                    <a:pt x="1591" y="36188"/>
                  </a:lnTo>
                  <a:lnTo>
                    <a:pt x="1591" y="36158"/>
                  </a:lnTo>
                  <a:cubicBezTo>
                    <a:pt x="1591" y="35922"/>
                    <a:pt x="1582" y="35682"/>
                    <a:pt x="1561" y="35449"/>
                  </a:cubicBezTo>
                  <a:cubicBezTo>
                    <a:pt x="1561" y="35432"/>
                    <a:pt x="1559" y="35417"/>
                    <a:pt x="1557" y="35403"/>
                  </a:cubicBezTo>
                  <a:cubicBezTo>
                    <a:pt x="1549" y="35315"/>
                    <a:pt x="1539" y="35228"/>
                    <a:pt x="1528" y="35141"/>
                  </a:cubicBezTo>
                  <a:lnTo>
                    <a:pt x="1528" y="35141"/>
                  </a:lnTo>
                  <a:cubicBezTo>
                    <a:pt x="1557" y="35175"/>
                    <a:pt x="1584" y="35205"/>
                    <a:pt x="1611" y="35238"/>
                  </a:cubicBezTo>
                  <a:cubicBezTo>
                    <a:pt x="1650" y="35315"/>
                    <a:pt x="1690" y="35391"/>
                    <a:pt x="1731" y="35470"/>
                  </a:cubicBezTo>
                  <a:cubicBezTo>
                    <a:pt x="1740" y="35487"/>
                    <a:pt x="1750" y="35506"/>
                    <a:pt x="1757" y="35523"/>
                  </a:cubicBezTo>
                  <a:cubicBezTo>
                    <a:pt x="1805" y="35614"/>
                    <a:pt x="1849" y="35702"/>
                    <a:pt x="1893" y="35794"/>
                  </a:cubicBezTo>
                  <a:cubicBezTo>
                    <a:pt x="1922" y="35959"/>
                    <a:pt x="1951" y="36118"/>
                    <a:pt x="1979" y="36283"/>
                  </a:cubicBezTo>
                  <a:lnTo>
                    <a:pt x="1979" y="36286"/>
                  </a:lnTo>
                  <a:cubicBezTo>
                    <a:pt x="1984" y="36303"/>
                    <a:pt x="1987" y="36319"/>
                    <a:pt x="1989" y="36336"/>
                  </a:cubicBezTo>
                  <a:cubicBezTo>
                    <a:pt x="2037" y="36605"/>
                    <a:pt x="2084" y="36878"/>
                    <a:pt x="2133" y="37149"/>
                  </a:cubicBezTo>
                  <a:cubicBezTo>
                    <a:pt x="2134" y="37156"/>
                    <a:pt x="2136" y="37167"/>
                    <a:pt x="2137" y="37174"/>
                  </a:cubicBezTo>
                  <a:cubicBezTo>
                    <a:pt x="2186" y="37439"/>
                    <a:pt x="2230" y="37705"/>
                    <a:pt x="2279" y="37970"/>
                  </a:cubicBezTo>
                  <a:cubicBezTo>
                    <a:pt x="2279" y="37977"/>
                    <a:pt x="2280" y="37986"/>
                    <a:pt x="2283" y="37993"/>
                  </a:cubicBezTo>
                  <a:cubicBezTo>
                    <a:pt x="2312" y="38149"/>
                    <a:pt x="2338" y="38304"/>
                    <a:pt x="2365" y="38460"/>
                  </a:cubicBezTo>
                  <a:cubicBezTo>
                    <a:pt x="2366" y="38469"/>
                    <a:pt x="2369" y="38480"/>
                    <a:pt x="2371" y="38489"/>
                  </a:cubicBezTo>
                  <a:cubicBezTo>
                    <a:pt x="2386" y="38575"/>
                    <a:pt x="2401" y="38661"/>
                    <a:pt x="2417" y="38747"/>
                  </a:cubicBezTo>
                  <a:lnTo>
                    <a:pt x="3031" y="39003"/>
                  </a:lnTo>
                  <a:cubicBezTo>
                    <a:pt x="3039" y="38980"/>
                    <a:pt x="3047" y="38953"/>
                    <a:pt x="3057" y="38927"/>
                  </a:cubicBezTo>
                  <a:cubicBezTo>
                    <a:pt x="3064" y="38960"/>
                    <a:pt x="3074" y="38992"/>
                    <a:pt x="3082" y="39023"/>
                  </a:cubicBezTo>
                  <a:lnTo>
                    <a:pt x="3592" y="39235"/>
                  </a:lnTo>
                  <a:cubicBezTo>
                    <a:pt x="3559" y="39113"/>
                    <a:pt x="3526" y="38990"/>
                    <a:pt x="3489" y="38868"/>
                  </a:cubicBezTo>
                  <a:cubicBezTo>
                    <a:pt x="3484" y="38860"/>
                    <a:pt x="3481" y="38847"/>
                    <a:pt x="3480" y="38837"/>
                  </a:cubicBezTo>
                  <a:cubicBezTo>
                    <a:pt x="3479" y="38834"/>
                    <a:pt x="3478" y="38832"/>
                    <a:pt x="3478" y="38829"/>
                  </a:cubicBezTo>
                  <a:lnTo>
                    <a:pt x="3478" y="38829"/>
                  </a:lnTo>
                  <a:cubicBezTo>
                    <a:pt x="3483" y="38832"/>
                    <a:pt x="3489" y="38834"/>
                    <a:pt x="3494" y="38837"/>
                  </a:cubicBezTo>
                  <a:cubicBezTo>
                    <a:pt x="3457" y="38694"/>
                    <a:pt x="3411" y="38550"/>
                    <a:pt x="3367" y="38408"/>
                  </a:cubicBezTo>
                  <a:cubicBezTo>
                    <a:pt x="3359" y="38405"/>
                    <a:pt x="3352" y="38402"/>
                    <a:pt x="3344" y="38399"/>
                  </a:cubicBezTo>
                  <a:lnTo>
                    <a:pt x="3344" y="38399"/>
                  </a:lnTo>
                  <a:cubicBezTo>
                    <a:pt x="3342" y="38394"/>
                    <a:pt x="3340" y="38389"/>
                    <a:pt x="3340" y="38383"/>
                  </a:cubicBezTo>
                  <a:lnTo>
                    <a:pt x="3340" y="38381"/>
                  </a:lnTo>
                  <a:cubicBezTo>
                    <a:pt x="3325" y="38337"/>
                    <a:pt x="3309" y="38289"/>
                    <a:pt x="3295" y="38245"/>
                  </a:cubicBezTo>
                  <a:cubicBezTo>
                    <a:pt x="3354" y="38074"/>
                    <a:pt x="3413" y="37905"/>
                    <a:pt x="3473" y="37730"/>
                  </a:cubicBezTo>
                  <a:cubicBezTo>
                    <a:pt x="3556" y="37996"/>
                    <a:pt x="3641" y="38265"/>
                    <a:pt x="3724" y="38532"/>
                  </a:cubicBezTo>
                  <a:cubicBezTo>
                    <a:pt x="3727" y="38540"/>
                    <a:pt x="3731" y="38552"/>
                    <a:pt x="3731" y="38560"/>
                  </a:cubicBezTo>
                  <a:cubicBezTo>
                    <a:pt x="3738" y="38580"/>
                    <a:pt x="3741" y="38596"/>
                    <a:pt x="3748" y="38616"/>
                  </a:cubicBezTo>
                  <a:cubicBezTo>
                    <a:pt x="3727" y="38722"/>
                    <a:pt x="3702" y="38825"/>
                    <a:pt x="3681" y="38931"/>
                  </a:cubicBezTo>
                  <a:cubicBezTo>
                    <a:pt x="3678" y="38939"/>
                    <a:pt x="3676" y="38947"/>
                    <a:pt x="3673" y="38954"/>
                  </a:cubicBezTo>
                  <a:cubicBezTo>
                    <a:pt x="3652" y="39052"/>
                    <a:pt x="3632" y="39148"/>
                    <a:pt x="3610" y="39242"/>
                  </a:cubicBezTo>
                  <a:lnTo>
                    <a:pt x="3718" y="39285"/>
                  </a:lnTo>
                  <a:cubicBezTo>
                    <a:pt x="3741" y="39197"/>
                    <a:pt x="3768" y="39106"/>
                    <a:pt x="3795" y="39016"/>
                  </a:cubicBezTo>
                  <a:cubicBezTo>
                    <a:pt x="3797" y="39009"/>
                    <a:pt x="3798" y="38999"/>
                    <a:pt x="3802" y="38990"/>
                  </a:cubicBezTo>
                  <a:cubicBezTo>
                    <a:pt x="3811" y="38956"/>
                    <a:pt x="3821" y="38924"/>
                    <a:pt x="3831" y="38890"/>
                  </a:cubicBezTo>
                  <a:lnTo>
                    <a:pt x="3868" y="39025"/>
                  </a:lnTo>
                  <a:cubicBezTo>
                    <a:pt x="3871" y="39035"/>
                    <a:pt x="3876" y="39046"/>
                    <a:pt x="3877" y="39059"/>
                  </a:cubicBezTo>
                  <a:lnTo>
                    <a:pt x="3877" y="39060"/>
                  </a:lnTo>
                  <a:cubicBezTo>
                    <a:pt x="3911" y="39171"/>
                    <a:pt x="3942" y="39283"/>
                    <a:pt x="3974" y="39396"/>
                  </a:cubicBezTo>
                  <a:lnTo>
                    <a:pt x="3974" y="39397"/>
                  </a:lnTo>
                  <a:lnTo>
                    <a:pt x="5454" y="40014"/>
                  </a:lnTo>
                  <a:cubicBezTo>
                    <a:pt x="5455" y="40009"/>
                    <a:pt x="5458" y="40006"/>
                    <a:pt x="5458" y="40002"/>
                  </a:cubicBezTo>
                  <a:lnTo>
                    <a:pt x="5458" y="40015"/>
                  </a:lnTo>
                  <a:lnTo>
                    <a:pt x="5530" y="40045"/>
                  </a:lnTo>
                  <a:lnTo>
                    <a:pt x="5667" y="40102"/>
                  </a:lnTo>
                  <a:lnTo>
                    <a:pt x="6678" y="40525"/>
                  </a:lnTo>
                  <a:cubicBezTo>
                    <a:pt x="6690" y="40479"/>
                    <a:pt x="6705" y="40435"/>
                    <a:pt x="6719" y="40389"/>
                  </a:cubicBezTo>
                  <a:lnTo>
                    <a:pt x="6719" y="40544"/>
                  </a:lnTo>
                  <a:lnTo>
                    <a:pt x="7380" y="40819"/>
                  </a:lnTo>
                  <a:lnTo>
                    <a:pt x="7430" y="40841"/>
                  </a:lnTo>
                  <a:lnTo>
                    <a:pt x="7722" y="40962"/>
                  </a:lnTo>
                  <a:cubicBezTo>
                    <a:pt x="7715" y="40947"/>
                    <a:pt x="7709" y="40929"/>
                    <a:pt x="7702" y="40912"/>
                  </a:cubicBezTo>
                  <a:lnTo>
                    <a:pt x="7702" y="40912"/>
                  </a:lnTo>
                  <a:cubicBezTo>
                    <a:pt x="7715" y="40932"/>
                    <a:pt x="7725" y="40952"/>
                    <a:pt x="7738" y="40972"/>
                  </a:cubicBezTo>
                  <a:lnTo>
                    <a:pt x="9566" y="41735"/>
                  </a:lnTo>
                  <a:lnTo>
                    <a:pt x="9567" y="41735"/>
                  </a:lnTo>
                  <a:lnTo>
                    <a:pt x="9723" y="41799"/>
                  </a:lnTo>
                  <a:lnTo>
                    <a:pt x="11790" y="42661"/>
                  </a:lnTo>
                  <a:lnTo>
                    <a:pt x="11811" y="42671"/>
                  </a:lnTo>
                  <a:lnTo>
                    <a:pt x="12411" y="42922"/>
                  </a:lnTo>
                  <a:lnTo>
                    <a:pt x="12412" y="42922"/>
                  </a:lnTo>
                  <a:lnTo>
                    <a:pt x="12754" y="43065"/>
                  </a:lnTo>
                  <a:lnTo>
                    <a:pt x="12756" y="43065"/>
                  </a:lnTo>
                  <a:lnTo>
                    <a:pt x="13336" y="43306"/>
                  </a:lnTo>
                  <a:cubicBezTo>
                    <a:pt x="13265" y="43248"/>
                    <a:pt x="13194" y="43191"/>
                    <a:pt x="13123" y="43134"/>
                  </a:cubicBezTo>
                  <a:lnTo>
                    <a:pt x="13123" y="43134"/>
                  </a:lnTo>
                  <a:cubicBezTo>
                    <a:pt x="13731" y="43330"/>
                    <a:pt x="14344" y="43496"/>
                    <a:pt x="14970" y="43604"/>
                  </a:cubicBezTo>
                  <a:lnTo>
                    <a:pt x="14972" y="43604"/>
                  </a:lnTo>
                  <a:cubicBezTo>
                    <a:pt x="15022" y="43611"/>
                    <a:pt x="15075" y="43620"/>
                    <a:pt x="15125" y="43627"/>
                  </a:cubicBezTo>
                  <a:lnTo>
                    <a:pt x="15126" y="43627"/>
                  </a:lnTo>
                  <a:cubicBezTo>
                    <a:pt x="15165" y="43634"/>
                    <a:pt x="15205" y="43638"/>
                    <a:pt x="15244" y="43645"/>
                  </a:cubicBezTo>
                  <a:cubicBezTo>
                    <a:pt x="15177" y="43617"/>
                    <a:pt x="15106" y="43588"/>
                    <a:pt x="15036" y="43559"/>
                  </a:cubicBezTo>
                  <a:lnTo>
                    <a:pt x="15035" y="43556"/>
                  </a:lnTo>
                  <a:cubicBezTo>
                    <a:pt x="15033" y="43556"/>
                    <a:pt x="15033" y="43555"/>
                    <a:pt x="15032" y="43555"/>
                  </a:cubicBezTo>
                  <a:lnTo>
                    <a:pt x="15029" y="43555"/>
                  </a:lnTo>
                  <a:cubicBezTo>
                    <a:pt x="14949" y="43524"/>
                    <a:pt x="14867" y="43491"/>
                    <a:pt x="14784" y="43456"/>
                  </a:cubicBezTo>
                  <a:cubicBezTo>
                    <a:pt x="13967" y="43122"/>
                    <a:pt x="13087" y="42764"/>
                    <a:pt x="12196" y="42407"/>
                  </a:cubicBezTo>
                  <a:cubicBezTo>
                    <a:pt x="11523" y="41894"/>
                    <a:pt x="10841" y="41397"/>
                    <a:pt x="10167" y="40925"/>
                  </a:cubicBezTo>
                  <a:lnTo>
                    <a:pt x="10167" y="40925"/>
                  </a:lnTo>
                  <a:cubicBezTo>
                    <a:pt x="10309" y="40961"/>
                    <a:pt x="10450" y="40994"/>
                    <a:pt x="10590" y="41027"/>
                  </a:cubicBezTo>
                  <a:cubicBezTo>
                    <a:pt x="11508" y="41660"/>
                    <a:pt x="12456" y="42252"/>
                    <a:pt x="13399" y="42844"/>
                  </a:cubicBezTo>
                  <a:cubicBezTo>
                    <a:pt x="13562" y="42946"/>
                    <a:pt x="13752" y="43051"/>
                    <a:pt x="13934" y="43051"/>
                  </a:cubicBezTo>
                  <a:cubicBezTo>
                    <a:pt x="13984" y="43051"/>
                    <a:pt x="14033" y="43043"/>
                    <a:pt x="14082" y="43025"/>
                  </a:cubicBezTo>
                  <a:cubicBezTo>
                    <a:pt x="13448" y="42536"/>
                    <a:pt x="12833" y="42026"/>
                    <a:pt x="12233" y="41498"/>
                  </a:cubicBezTo>
                  <a:lnTo>
                    <a:pt x="12233" y="41498"/>
                  </a:lnTo>
                  <a:cubicBezTo>
                    <a:pt x="12426" y="41617"/>
                    <a:pt x="12621" y="41732"/>
                    <a:pt x="12815" y="41844"/>
                  </a:cubicBezTo>
                  <a:cubicBezTo>
                    <a:pt x="12818" y="41844"/>
                    <a:pt x="12818" y="41847"/>
                    <a:pt x="12819" y="41847"/>
                  </a:cubicBezTo>
                  <a:cubicBezTo>
                    <a:pt x="12819" y="41848"/>
                    <a:pt x="12820" y="41848"/>
                    <a:pt x="12820" y="41848"/>
                  </a:cubicBezTo>
                  <a:cubicBezTo>
                    <a:pt x="12949" y="41927"/>
                    <a:pt x="13078" y="42001"/>
                    <a:pt x="13207" y="42077"/>
                  </a:cubicBezTo>
                  <a:cubicBezTo>
                    <a:pt x="13487" y="42241"/>
                    <a:pt x="13765" y="42400"/>
                    <a:pt x="14044" y="42559"/>
                  </a:cubicBezTo>
                  <a:cubicBezTo>
                    <a:pt x="14122" y="42685"/>
                    <a:pt x="14218" y="42793"/>
                    <a:pt x="14354" y="42850"/>
                  </a:cubicBezTo>
                  <a:lnTo>
                    <a:pt x="14354" y="42735"/>
                  </a:lnTo>
                  <a:cubicBezTo>
                    <a:pt x="14476" y="42803"/>
                    <a:pt x="14598" y="42873"/>
                    <a:pt x="14719" y="42940"/>
                  </a:cubicBezTo>
                  <a:cubicBezTo>
                    <a:pt x="14599" y="42857"/>
                    <a:pt x="14477" y="42771"/>
                    <a:pt x="14354" y="42682"/>
                  </a:cubicBezTo>
                  <a:cubicBezTo>
                    <a:pt x="14353" y="42373"/>
                    <a:pt x="14312" y="42063"/>
                    <a:pt x="14255" y="41755"/>
                  </a:cubicBezTo>
                  <a:cubicBezTo>
                    <a:pt x="14251" y="41721"/>
                    <a:pt x="14245" y="41689"/>
                    <a:pt x="14238" y="41655"/>
                  </a:cubicBezTo>
                  <a:cubicBezTo>
                    <a:pt x="14198" y="41448"/>
                    <a:pt x="14152" y="41246"/>
                    <a:pt x="14105" y="41041"/>
                  </a:cubicBezTo>
                  <a:cubicBezTo>
                    <a:pt x="14040" y="40752"/>
                    <a:pt x="13974" y="40461"/>
                    <a:pt x="13910" y="40171"/>
                  </a:cubicBezTo>
                  <a:lnTo>
                    <a:pt x="13910" y="40171"/>
                  </a:lnTo>
                  <a:cubicBezTo>
                    <a:pt x="14433" y="40846"/>
                    <a:pt x="14956" y="41503"/>
                    <a:pt x="15478" y="42126"/>
                  </a:cubicBezTo>
                  <a:cubicBezTo>
                    <a:pt x="14926" y="41096"/>
                    <a:pt x="14347" y="40079"/>
                    <a:pt x="13738" y="39078"/>
                  </a:cubicBezTo>
                  <a:cubicBezTo>
                    <a:pt x="13725" y="39055"/>
                    <a:pt x="13710" y="39030"/>
                    <a:pt x="13696" y="39009"/>
                  </a:cubicBezTo>
                  <a:lnTo>
                    <a:pt x="13689" y="38997"/>
                  </a:lnTo>
                  <a:lnTo>
                    <a:pt x="13689" y="38997"/>
                  </a:lnTo>
                  <a:cubicBezTo>
                    <a:pt x="13698" y="38998"/>
                    <a:pt x="13707" y="38998"/>
                    <a:pt x="13716" y="38999"/>
                  </a:cubicBezTo>
                  <a:lnTo>
                    <a:pt x="13636" y="38866"/>
                  </a:lnTo>
                  <a:cubicBezTo>
                    <a:pt x="13623" y="38807"/>
                    <a:pt x="13609" y="38749"/>
                    <a:pt x="13597" y="38691"/>
                  </a:cubicBezTo>
                  <a:lnTo>
                    <a:pt x="13597" y="38691"/>
                  </a:lnTo>
                  <a:cubicBezTo>
                    <a:pt x="13674" y="38799"/>
                    <a:pt x="13749" y="38909"/>
                    <a:pt x="13824" y="39017"/>
                  </a:cubicBezTo>
                  <a:cubicBezTo>
                    <a:pt x="13839" y="39039"/>
                    <a:pt x="13857" y="39063"/>
                    <a:pt x="13871" y="39085"/>
                  </a:cubicBezTo>
                  <a:cubicBezTo>
                    <a:pt x="14082" y="39393"/>
                    <a:pt x="14287" y="39704"/>
                    <a:pt x="14483" y="40019"/>
                  </a:cubicBezTo>
                  <a:cubicBezTo>
                    <a:pt x="14499" y="40042"/>
                    <a:pt x="14513" y="40067"/>
                    <a:pt x="14527" y="40091"/>
                  </a:cubicBezTo>
                  <a:cubicBezTo>
                    <a:pt x="14641" y="40270"/>
                    <a:pt x="14750" y="40452"/>
                    <a:pt x="14860" y="40636"/>
                  </a:cubicBezTo>
                  <a:cubicBezTo>
                    <a:pt x="14907" y="40716"/>
                    <a:pt x="14954" y="40798"/>
                    <a:pt x="14999" y="40881"/>
                  </a:cubicBezTo>
                  <a:cubicBezTo>
                    <a:pt x="14999" y="40882"/>
                    <a:pt x="15000" y="40882"/>
                    <a:pt x="15000" y="40884"/>
                  </a:cubicBezTo>
                  <a:cubicBezTo>
                    <a:pt x="15192" y="41213"/>
                    <a:pt x="15373" y="41549"/>
                    <a:pt x="15544" y="41890"/>
                  </a:cubicBezTo>
                  <a:cubicBezTo>
                    <a:pt x="15440" y="41603"/>
                    <a:pt x="15330" y="41318"/>
                    <a:pt x="15215" y="41034"/>
                  </a:cubicBezTo>
                  <a:cubicBezTo>
                    <a:pt x="15194" y="40975"/>
                    <a:pt x="15169" y="40918"/>
                    <a:pt x="15147" y="40861"/>
                  </a:cubicBezTo>
                  <a:lnTo>
                    <a:pt x="15147" y="40859"/>
                  </a:lnTo>
                  <a:cubicBezTo>
                    <a:pt x="15013" y="40537"/>
                    <a:pt x="14877" y="40220"/>
                    <a:pt x="14734" y="39902"/>
                  </a:cubicBezTo>
                  <a:cubicBezTo>
                    <a:pt x="14725" y="39880"/>
                    <a:pt x="14714" y="39859"/>
                    <a:pt x="14704" y="39837"/>
                  </a:cubicBezTo>
                  <a:cubicBezTo>
                    <a:pt x="14595" y="39594"/>
                    <a:pt x="14480" y="39354"/>
                    <a:pt x="14363" y="39113"/>
                  </a:cubicBezTo>
                  <a:cubicBezTo>
                    <a:pt x="14351" y="39092"/>
                    <a:pt x="14340" y="39068"/>
                    <a:pt x="14330" y="39046"/>
                  </a:cubicBezTo>
                  <a:cubicBezTo>
                    <a:pt x="14327" y="39042"/>
                    <a:pt x="14325" y="39037"/>
                    <a:pt x="14323" y="39033"/>
                  </a:cubicBezTo>
                  <a:lnTo>
                    <a:pt x="14323" y="39033"/>
                  </a:lnTo>
                  <a:cubicBezTo>
                    <a:pt x="14331" y="39033"/>
                    <a:pt x="14339" y="39033"/>
                    <a:pt x="14347" y="39033"/>
                  </a:cubicBezTo>
                  <a:cubicBezTo>
                    <a:pt x="14215" y="38772"/>
                    <a:pt x="14082" y="38510"/>
                    <a:pt x="13943" y="38251"/>
                  </a:cubicBezTo>
                  <a:cubicBezTo>
                    <a:pt x="13935" y="38251"/>
                    <a:pt x="13927" y="38251"/>
                    <a:pt x="13919" y="38251"/>
                  </a:cubicBezTo>
                  <a:lnTo>
                    <a:pt x="13919" y="38251"/>
                  </a:lnTo>
                  <a:cubicBezTo>
                    <a:pt x="13907" y="38227"/>
                    <a:pt x="13894" y="38204"/>
                    <a:pt x="13881" y="38180"/>
                  </a:cubicBezTo>
                  <a:cubicBezTo>
                    <a:pt x="13660" y="37769"/>
                    <a:pt x="13430" y="37362"/>
                    <a:pt x="13192" y="36961"/>
                  </a:cubicBezTo>
                  <a:cubicBezTo>
                    <a:pt x="13186" y="36954"/>
                    <a:pt x="13184" y="36946"/>
                    <a:pt x="13179" y="36939"/>
                  </a:cubicBezTo>
                  <a:cubicBezTo>
                    <a:pt x="13176" y="36926"/>
                    <a:pt x="13173" y="36916"/>
                    <a:pt x="13172" y="36903"/>
                  </a:cubicBezTo>
                  <a:cubicBezTo>
                    <a:pt x="13163" y="36859"/>
                    <a:pt x="13150" y="36812"/>
                    <a:pt x="13141" y="36767"/>
                  </a:cubicBezTo>
                  <a:lnTo>
                    <a:pt x="13141" y="36767"/>
                  </a:lnTo>
                  <a:cubicBezTo>
                    <a:pt x="13172" y="36812"/>
                    <a:pt x="13202" y="36855"/>
                    <a:pt x="13233" y="36899"/>
                  </a:cubicBezTo>
                  <a:cubicBezTo>
                    <a:pt x="13245" y="36919"/>
                    <a:pt x="13258" y="36938"/>
                    <a:pt x="13270" y="36956"/>
                  </a:cubicBezTo>
                  <a:cubicBezTo>
                    <a:pt x="13550" y="37363"/>
                    <a:pt x="13825" y="37771"/>
                    <a:pt x="14097" y="38180"/>
                  </a:cubicBezTo>
                  <a:cubicBezTo>
                    <a:pt x="14116" y="38206"/>
                    <a:pt x="14133" y="38232"/>
                    <a:pt x="14150" y="38259"/>
                  </a:cubicBezTo>
                  <a:cubicBezTo>
                    <a:pt x="14327" y="38524"/>
                    <a:pt x="14502" y="38788"/>
                    <a:pt x="14674" y="39053"/>
                  </a:cubicBezTo>
                  <a:cubicBezTo>
                    <a:pt x="14688" y="39075"/>
                    <a:pt x="14702" y="39099"/>
                    <a:pt x="14717" y="39121"/>
                  </a:cubicBezTo>
                  <a:cubicBezTo>
                    <a:pt x="14850" y="39327"/>
                    <a:pt x="14982" y="39532"/>
                    <a:pt x="15111" y="39740"/>
                  </a:cubicBezTo>
                  <a:cubicBezTo>
                    <a:pt x="15128" y="39766"/>
                    <a:pt x="15147" y="39794"/>
                    <a:pt x="15161" y="39821"/>
                  </a:cubicBezTo>
                  <a:cubicBezTo>
                    <a:pt x="15280" y="40009"/>
                    <a:pt x="15397" y="40200"/>
                    <a:pt x="15512" y="40388"/>
                  </a:cubicBezTo>
                  <a:cubicBezTo>
                    <a:pt x="15642" y="40700"/>
                    <a:pt x="15774" y="41011"/>
                    <a:pt x="15903" y="41321"/>
                  </a:cubicBezTo>
                  <a:lnTo>
                    <a:pt x="15903" y="41324"/>
                  </a:lnTo>
                  <a:cubicBezTo>
                    <a:pt x="15922" y="41362"/>
                    <a:pt x="15938" y="41402"/>
                    <a:pt x="15953" y="41440"/>
                  </a:cubicBezTo>
                  <a:lnTo>
                    <a:pt x="15953" y="41441"/>
                  </a:lnTo>
                  <a:cubicBezTo>
                    <a:pt x="16018" y="41592"/>
                    <a:pt x="16081" y="41742"/>
                    <a:pt x="16144" y="41893"/>
                  </a:cubicBezTo>
                  <a:cubicBezTo>
                    <a:pt x="16153" y="42145"/>
                    <a:pt x="16166" y="42398"/>
                    <a:pt x="16183" y="42649"/>
                  </a:cubicBezTo>
                  <a:cubicBezTo>
                    <a:pt x="16187" y="42681"/>
                    <a:pt x="16189" y="42714"/>
                    <a:pt x="16190" y="42744"/>
                  </a:cubicBezTo>
                  <a:cubicBezTo>
                    <a:pt x="16204" y="42952"/>
                    <a:pt x="16224" y="43158"/>
                    <a:pt x="16246" y="43366"/>
                  </a:cubicBezTo>
                  <a:cubicBezTo>
                    <a:pt x="16269" y="43180"/>
                    <a:pt x="16290" y="42990"/>
                    <a:pt x="16310" y="42803"/>
                  </a:cubicBezTo>
                  <a:cubicBezTo>
                    <a:pt x="16315" y="42774"/>
                    <a:pt x="16316" y="42744"/>
                    <a:pt x="16318" y="42715"/>
                  </a:cubicBezTo>
                  <a:lnTo>
                    <a:pt x="16350" y="42393"/>
                  </a:lnTo>
                  <a:cubicBezTo>
                    <a:pt x="16409" y="42535"/>
                    <a:pt x="16468" y="42675"/>
                    <a:pt x="16530" y="42817"/>
                  </a:cubicBezTo>
                  <a:cubicBezTo>
                    <a:pt x="16544" y="42854"/>
                    <a:pt x="16560" y="42894"/>
                    <a:pt x="16577" y="42932"/>
                  </a:cubicBezTo>
                  <a:cubicBezTo>
                    <a:pt x="16842" y="43569"/>
                    <a:pt x="17104" y="44194"/>
                    <a:pt x="17354" y="44786"/>
                  </a:cubicBezTo>
                  <a:cubicBezTo>
                    <a:pt x="17186" y="44206"/>
                    <a:pt x="17010" y="43628"/>
                    <a:pt x="16826" y="43052"/>
                  </a:cubicBezTo>
                  <a:cubicBezTo>
                    <a:pt x="16816" y="43016"/>
                    <a:pt x="16805" y="42982"/>
                    <a:pt x="16792" y="42946"/>
                  </a:cubicBezTo>
                  <a:cubicBezTo>
                    <a:pt x="16706" y="42678"/>
                    <a:pt x="16620" y="42408"/>
                    <a:pt x="16531" y="42142"/>
                  </a:cubicBezTo>
                  <a:lnTo>
                    <a:pt x="16531" y="42142"/>
                  </a:lnTo>
                  <a:cubicBezTo>
                    <a:pt x="16699" y="42449"/>
                    <a:pt x="16866" y="42752"/>
                    <a:pt x="17026" y="43062"/>
                  </a:cubicBezTo>
                  <a:cubicBezTo>
                    <a:pt x="17047" y="43102"/>
                    <a:pt x="17069" y="43141"/>
                    <a:pt x="17089" y="43181"/>
                  </a:cubicBezTo>
                  <a:cubicBezTo>
                    <a:pt x="17268" y="43525"/>
                    <a:pt x="17440" y="43870"/>
                    <a:pt x="17602" y="44219"/>
                  </a:cubicBezTo>
                  <a:cubicBezTo>
                    <a:pt x="17744" y="44034"/>
                    <a:pt x="17670" y="43764"/>
                    <a:pt x="17592" y="43539"/>
                  </a:cubicBezTo>
                  <a:cubicBezTo>
                    <a:pt x="17577" y="43496"/>
                    <a:pt x="17562" y="43455"/>
                    <a:pt x="17547" y="43412"/>
                  </a:cubicBezTo>
                  <a:cubicBezTo>
                    <a:pt x="17536" y="43380"/>
                    <a:pt x="17523" y="43347"/>
                    <a:pt x="17511" y="43313"/>
                  </a:cubicBezTo>
                  <a:cubicBezTo>
                    <a:pt x="17361" y="42881"/>
                    <a:pt x="17206" y="42450"/>
                    <a:pt x="17050" y="42019"/>
                  </a:cubicBezTo>
                  <a:lnTo>
                    <a:pt x="17050" y="42016"/>
                  </a:lnTo>
                  <a:cubicBezTo>
                    <a:pt x="17033" y="41970"/>
                    <a:pt x="17014" y="41925"/>
                    <a:pt x="17000" y="41880"/>
                  </a:cubicBezTo>
                  <a:cubicBezTo>
                    <a:pt x="16828" y="41412"/>
                    <a:pt x="16649" y="40945"/>
                    <a:pt x="16462" y="40485"/>
                  </a:cubicBezTo>
                  <a:cubicBezTo>
                    <a:pt x="16467" y="40346"/>
                    <a:pt x="16468" y="40206"/>
                    <a:pt x="16468" y="40067"/>
                  </a:cubicBezTo>
                  <a:cubicBezTo>
                    <a:pt x="16740" y="40724"/>
                    <a:pt x="17031" y="41392"/>
                    <a:pt x="17335" y="42062"/>
                  </a:cubicBezTo>
                  <a:cubicBezTo>
                    <a:pt x="17361" y="42118"/>
                    <a:pt x="17387" y="42176"/>
                    <a:pt x="17414" y="42234"/>
                  </a:cubicBezTo>
                  <a:cubicBezTo>
                    <a:pt x="17427" y="42261"/>
                    <a:pt x="17440" y="42288"/>
                    <a:pt x="17451" y="42317"/>
                  </a:cubicBezTo>
                  <a:cubicBezTo>
                    <a:pt x="17504" y="42669"/>
                    <a:pt x="17557" y="43022"/>
                    <a:pt x="17612" y="43369"/>
                  </a:cubicBezTo>
                  <a:cubicBezTo>
                    <a:pt x="17615" y="43397"/>
                    <a:pt x="17619" y="43426"/>
                    <a:pt x="17623" y="43455"/>
                  </a:cubicBezTo>
                  <a:cubicBezTo>
                    <a:pt x="17716" y="44062"/>
                    <a:pt x="17808" y="44654"/>
                    <a:pt x="17895" y="45216"/>
                  </a:cubicBezTo>
                  <a:lnTo>
                    <a:pt x="17953" y="45239"/>
                  </a:lnTo>
                  <a:cubicBezTo>
                    <a:pt x="18002" y="44707"/>
                    <a:pt x="18002" y="44173"/>
                    <a:pt x="17971" y="43640"/>
                  </a:cubicBezTo>
                  <a:cubicBezTo>
                    <a:pt x="17970" y="43612"/>
                    <a:pt x="17967" y="43587"/>
                    <a:pt x="17966" y="43561"/>
                  </a:cubicBezTo>
                  <a:cubicBezTo>
                    <a:pt x="17963" y="43492"/>
                    <a:pt x="17959" y="43425"/>
                    <a:pt x="17953" y="43357"/>
                  </a:cubicBezTo>
                  <a:lnTo>
                    <a:pt x="17953" y="43357"/>
                  </a:lnTo>
                  <a:cubicBezTo>
                    <a:pt x="17999" y="43449"/>
                    <a:pt x="18043" y="43536"/>
                    <a:pt x="18088" y="43627"/>
                  </a:cubicBezTo>
                  <a:lnTo>
                    <a:pt x="18088" y="43628"/>
                  </a:lnTo>
                  <a:cubicBezTo>
                    <a:pt x="18108" y="43664"/>
                    <a:pt x="18123" y="43697"/>
                    <a:pt x="18139" y="43730"/>
                  </a:cubicBezTo>
                  <a:cubicBezTo>
                    <a:pt x="18500" y="44444"/>
                    <a:pt x="18873" y="45134"/>
                    <a:pt x="19248" y="45778"/>
                  </a:cubicBezTo>
                  <a:lnTo>
                    <a:pt x="19557" y="45906"/>
                  </a:lnTo>
                  <a:cubicBezTo>
                    <a:pt x="19281" y="45295"/>
                    <a:pt x="19005" y="44682"/>
                    <a:pt x="18731" y="44070"/>
                  </a:cubicBezTo>
                  <a:lnTo>
                    <a:pt x="18731" y="44067"/>
                  </a:lnTo>
                  <a:cubicBezTo>
                    <a:pt x="18717" y="44034"/>
                    <a:pt x="18702" y="44002"/>
                    <a:pt x="18687" y="43969"/>
                  </a:cubicBezTo>
                  <a:cubicBezTo>
                    <a:pt x="18490" y="43532"/>
                    <a:pt x="18294" y="43095"/>
                    <a:pt x="18096" y="42658"/>
                  </a:cubicBezTo>
                  <a:cubicBezTo>
                    <a:pt x="18070" y="42595"/>
                    <a:pt x="18042" y="42533"/>
                    <a:pt x="18014" y="42472"/>
                  </a:cubicBezTo>
                  <a:cubicBezTo>
                    <a:pt x="17949" y="42322"/>
                    <a:pt x="17881" y="42178"/>
                    <a:pt x="17815" y="42029"/>
                  </a:cubicBezTo>
                  <a:cubicBezTo>
                    <a:pt x="17801" y="41923"/>
                    <a:pt x="17788" y="41817"/>
                    <a:pt x="17772" y="41712"/>
                  </a:cubicBezTo>
                  <a:cubicBezTo>
                    <a:pt x="17772" y="41708"/>
                    <a:pt x="17772" y="41706"/>
                    <a:pt x="17771" y="41705"/>
                  </a:cubicBezTo>
                  <a:cubicBezTo>
                    <a:pt x="17767" y="41669"/>
                    <a:pt x="17764" y="41633"/>
                    <a:pt x="17756" y="41597"/>
                  </a:cubicBezTo>
                  <a:lnTo>
                    <a:pt x="17756" y="41593"/>
                  </a:lnTo>
                  <a:lnTo>
                    <a:pt x="17756" y="41592"/>
                  </a:lnTo>
                  <a:cubicBezTo>
                    <a:pt x="17734" y="41405"/>
                    <a:pt x="17706" y="41219"/>
                    <a:pt x="17679" y="41033"/>
                  </a:cubicBezTo>
                  <a:lnTo>
                    <a:pt x="17679" y="41033"/>
                  </a:lnTo>
                  <a:cubicBezTo>
                    <a:pt x="17764" y="41154"/>
                    <a:pt x="17845" y="41276"/>
                    <a:pt x="17930" y="41398"/>
                  </a:cubicBezTo>
                  <a:cubicBezTo>
                    <a:pt x="17943" y="41418"/>
                    <a:pt x="17956" y="41435"/>
                    <a:pt x="17967" y="41455"/>
                  </a:cubicBezTo>
                  <a:cubicBezTo>
                    <a:pt x="18132" y="41703"/>
                    <a:pt x="18293" y="41950"/>
                    <a:pt x="18444" y="42206"/>
                  </a:cubicBezTo>
                  <a:cubicBezTo>
                    <a:pt x="18467" y="42242"/>
                    <a:pt x="18490" y="42279"/>
                    <a:pt x="18510" y="42317"/>
                  </a:cubicBezTo>
                  <a:cubicBezTo>
                    <a:pt x="18614" y="42492"/>
                    <a:pt x="18711" y="42666"/>
                    <a:pt x="18804" y="42843"/>
                  </a:cubicBezTo>
                  <a:cubicBezTo>
                    <a:pt x="18818" y="42901"/>
                    <a:pt x="18833" y="42962"/>
                    <a:pt x="18847" y="43022"/>
                  </a:cubicBezTo>
                  <a:cubicBezTo>
                    <a:pt x="18860" y="43076"/>
                    <a:pt x="18874" y="43134"/>
                    <a:pt x="18889" y="43190"/>
                  </a:cubicBezTo>
                  <a:cubicBezTo>
                    <a:pt x="18976" y="43545"/>
                    <a:pt x="19068" y="43898"/>
                    <a:pt x="19164" y="44252"/>
                  </a:cubicBezTo>
                  <a:lnTo>
                    <a:pt x="19164" y="44254"/>
                  </a:lnTo>
                  <a:cubicBezTo>
                    <a:pt x="19171" y="44285"/>
                    <a:pt x="19183" y="44313"/>
                    <a:pt x="19190" y="44343"/>
                  </a:cubicBezTo>
                  <a:lnTo>
                    <a:pt x="19190" y="44345"/>
                  </a:lnTo>
                  <a:cubicBezTo>
                    <a:pt x="19339" y="44885"/>
                    <a:pt x="19498" y="45420"/>
                    <a:pt x="19668" y="45954"/>
                  </a:cubicBezTo>
                  <a:lnTo>
                    <a:pt x="19872" y="46039"/>
                  </a:lnTo>
                  <a:cubicBezTo>
                    <a:pt x="19830" y="45603"/>
                    <a:pt x="19780" y="45187"/>
                    <a:pt x="19726" y="44785"/>
                  </a:cubicBezTo>
                  <a:cubicBezTo>
                    <a:pt x="19729" y="44750"/>
                    <a:pt x="19733" y="44717"/>
                    <a:pt x="19734" y="44684"/>
                  </a:cubicBezTo>
                  <a:cubicBezTo>
                    <a:pt x="19737" y="44660"/>
                    <a:pt x="19740" y="44636"/>
                    <a:pt x="19742" y="44613"/>
                  </a:cubicBezTo>
                  <a:cubicBezTo>
                    <a:pt x="19766" y="44356"/>
                    <a:pt x="19790" y="44100"/>
                    <a:pt x="19807" y="43843"/>
                  </a:cubicBezTo>
                  <a:cubicBezTo>
                    <a:pt x="19813" y="43796"/>
                    <a:pt x="19816" y="43750"/>
                    <a:pt x="19820" y="43704"/>
                  </a:cubicBezTo>
                  <a:lnTo>
                    <a:pt x="19820" y="43703"/>
                  </a:lnTo>
                  <a:cubicBezTo>
                    <a:pt x="19827" y="43627"/>
                    <a:pt x="19830" y="43552"/>
                    <a:pt x="19838" y="43476"/>
                  </a:cubicBezTo>
                  <a:cubicBezTo>
                    <a:pt x="19876" y="43584"/>
                    <a:pt x="19915" y="43691"/>
                    <a:pt x="19952" y="43799"/>
                  </a:cubicBezTo>
                  <a:cubicBezTo>
                    <a:pt x="19977" y="43863"/>
                    <a:pt x="20001" y="43932"/>
                    <a:pt x="20024" y="43998"/>
                  </a:cubicBezTo>
                  <a:cubicBezTo>
                    <a:pt x="20146" y="44338"/>
                    <a:pt x="20272" y="44682"/>
                    <a:pt x="20394" y="45036"/>
                  </a:cubicBezTo>
                  <a:cubicBezTo>
                    <a:pt x="20404" y="45067"/>
                    <a:pt x="20415" y="45100"/>
                    <a:pt x="20428" y="45132"/>
                  </a:cubicBezTo>
                  <a:cubicBezTo>
                    <a:pt x="20500" y="45338"/>
                    <a:pt x="20571" y="45546"/>
                    <a:pt x="20640" y="45759"/>
                  </a:cubicBezTo>
                  <a:cubicBezTo>
                    <a:pt x="20589" y="45563"/>
                    <a:pt x="20537" y="45368"/>
                    <a:pt x="20490" y="45175"/>
                  </a:cubicBezTo>
                  <a:cubicBezTo>
                    <a:pt x="20482" y="45144"/>
                    <a:pt x="20474" y="45114"/>
                    <a:pt x="20468" y="45083"/>
                  </a:cubicBezTo>
                  <a:cubicBezTo>
                    <a:pt x="20394" y="44775"/>
                    <a:pt x="20325" y="44471"/>
                    <a:pt x="20259" y="44166"/>
                  </a:cubicBezTo>
                  <a:lnTo>
                    <a:pt x="20222" y="43994"/>
                  </a:lnTo>
                  <a:cubicBezTo>
                    <a:pt x="20157" y="43685"/>
                    <a:pt x="20091" y="43377"/>
                    <a:pt x="20027" y="43072"/>
                  </a:cubicBezTo>
                  <a:cubicBezTo>
                    <a:pt x="20021" y="43048"/>
                    <a:pt x="20017" y="43025"/>
                    <a:pt x="20010" y="43002"/>
                  </a:cubicBezTo>
                  <a:cubicBezTo>
                    <a:pt x="19974" y="42837"/>
                    <a:pt x="19938" y="42668"/>
                    <a:pt x="19902" y="42503"/>
                  </a:cubicBezTo>
                  <a:cubicBezTo>
                    <a:pt x="19909" y="42364"/>
                    <a:pt x="19919" y="42224"/>
                    <a:pt x="19926" y="42083"/>
                  </a:cubicBezTo>
                  <a:cubicBezTo>
                    <a:pt x="19926" y="42064"/>
                    <a:pt x="19928" y="42047"/>
                    <a:pt x="19928" y="42030"/>
                  </a:cubicBezTo>
                  <a:lnTo>
                    <a:pt x="19928" y="42029"/>
                  </a:lnTo>
                  <a:cubicBezTo>
                    <a:pt x="19931" y="41968"/>
                    <a:pt x="19935" y="41908"/>
                    <a:pt x="19936" y="41848"/>
                  </a:cubicBezTo>
                  <a:cubicBezTo>
                    <a:pt x="19942" y="41721"/>
                    <a:pt x="19948" y="41590"/>
                    <a:pt x="19948" y="41460"/>
                  </a:cubicBezTo>
                  <a:cubicBezTo>
                    <a:pt x="19949" y="41431"/>
                    <a:pt x="19951" y="41404"/>
                    <a:pt x="19949" y="41375"/>
                  </a:cubicBezTo>
                  <a:cubicBezTo>
                    <a:pt x="19952" y="41288"/>
                    <a:pt x="19951" y="41197"/>
                    <a:pt x="19949" y="41110"/>
                  </a:cubicBezTo>
                  <a:lnTo>
                    <a:pt x="19949" y="41110"/>
                  </a:lnTo>
                  <a:cubicBezTo>
                    <a:pt x="19972" y="41209"/>
                    <a:pt x="19999" y="41309"/>
                    <a:pt x="20027" y="41410"/>
                  </a:cubicBezTo>
                  <a:cubicBezTo>
                    <a:pt x="20034" y="41440"/>
                    <a:pt x="20042" y="41471"/>
                    <a:pt x="20050" y="41503"/>
                  </a:cubicBezTo>
                  <a:cubicBezTo>
                    <a:pt x="20113" y="41733"/>
                    <a:pt x="20179" y="41964"/>
                    <a:pt x="20252" y="42198"/>
                  </a:cubicBezTo>
                  <a:lnTo>
                    <a:pt x="20252" y="42199"/>
                  </a:lnTo>
                  <a:cubicBezTo>
                    <a:pt x="20259" y="42224"/>
                    <a:pt x="20266" y="42249"/>
                    <a:pt x="20275" y="42272"/>
                  </a:cubicBezTo>
                  <a:lnTo>
                    <a:pt x="20275" y="42274"/>
                  </a:lnTo>
                  <a:cubicBezTo>
                    <a:pt x="20386" y="42632"/>
                    <a:pt x="20511" y="42990"/>
                    <a:pt x="20646" y="43352"/>
                  </a:cubicBezTo>
                  <a:cubicBezTo>
                    <a:pt x="20653" y="43373"/>
                    <a:pt x="20662" y="43396"/>
                    <a:pt x="20672" y="43417"/>
                  </a:cubicBezTo>
                  <a:cubicBezTo>
                    <a:pt x="20839" y="43867"/>
                    <a:pt x="21027" y="44313"/>
                    <a:pt x="21232" y="44759"/>
                  </a:cubicBezTo>
                  <a:lnTo>
                    <a:pt x="21232" y="44760"/>
                  </a:lnTo>
                  <a:cubicBezTo>
                    <a:pt x="21261" y="44825"/>
                    <a:pt x="21291" y="44889"/>
                    <a:pt x="21321" y="44954"/>
                  </a:cubicBezTo>
                  <a:cubicBezTo>
                    <a:pt x="21385" y="45090"/>
                    <a:pt x="21448" y="45229"/>
                    <a:pt x="21514" y="45362"/>
                  </a:cubicBezTo>
                  <a:cubicBezTo>
                    <a:pt x="21527" y="45523"/>
                    <a:pt x="21542" y="45681"/>
                    <a:pt x="21562" y="45838"/>
                  </a:cubicBezTo>
                  <a:lnTo>
                    <a:pt x="21562" y="45840"/>
                  </a:lnTo>
                  <a:cubicBezTo>
                    <a:pt x="21563" y="45867"/>
                    <a:pt x="21567" y="45893"/>
                    <a:pt x="21570" y="45920"/>
                  </a:cubicBezTo>
                  <a:lnTo>
                    <a:pt x="21570" y="45921"/>
                  </a:lnTo>
                  <a:cubicBezTo>
                    <a:pt x="21600" y="46215"/>
                    <a:pt x="21642" y="46509"/>
                    <a:pt x="21692" y="46801"/>
                  </a:cubicBezTo>
                  <a:lnTo>
                    <a:pt x="22085" y="46965"/>
                  </a:lnTo>
                  <a:cubicBezTo>
                    <a:pt x="22086" y="46800"/>
                    <a:pt x="22091" y="46636"/>
                    <a:pt x="22092" y="46472"/>
                  </a:cubicBezTo>
                  <a:cubicBezTo>
                    <a:pt x="22214" y="46692"/>
                    <a:pt x="22337" y="46909"/>
                    <a:pt x="22465" y="47124"/>
                  </a:cubicBezTo>
                  <a:lnTo>
                    <a:pt x="22594" y="47178"/>
                  </a:lnTo>
                  <a:cubicBezTo>
                    <a:pt x="22566" y="47107"/>
                    <a:pt x="22542" y="47032"/>
                    <a:pt x="22515" y="46960"/>
                  </a:cubicBezTo>
                  <a:cubicBezTo>
                    <a:pt x="22568" y="46886"/>
                    <a:pt x="22624" y="46810"/>
                    <a:pt x="22680" y="46735"/>
                  </a:cubicBezTo>
                  <a:cubicBezTo>
                    <a:pt x="22693" y="46720"/>
                    <a:pt x="22703" y="46702"/>
                    <a:pt x="22715" y="46687"/>
                  </a:cubicBezTo>
                  <a:cubicBezTo>
                    <a:pt x="22796" y="46578"/>
                    <a:pt x="22876" y="46465"/>
                    <a:pt x="22953" y="46354"/>
                  </a:cubicBezTo>
                  <a:cubicBezTo>
                    <a:pt x="23127" y="46638"/>
                    <a:pt x="23306" y="46917"/>
                    <a:pt x="23492" y="47187"/>
                  </a:cubicBezTo>
                  <a:cubicBezTo>
                    <a:pt x="23485" y="47217"/>
                    <a:pt x="23481" y="47247"/>
                    <a:pt x="23474" y="47279"/>
                  </a:cubicBezTo>
                  <a:cubicBezTo>
                    <a:pt x="23468" y="47297"/>
                    <a:pt x="23466" y="47317"/>
                    <a:pt x="23461" y="47339"/>
                  </a:cubicBezTo>
                  <a:cubicBezTo>
                    <a:pt x="23448" y="47400"/>
                    <a:pt x="23435" y="47461"/>
                    <a:pt x="23425" y="47524"/>
                  </a:cubicBezTo>
                  <a:lnTo>
                    <a:pt x="23548" y="47575"/>
                  </a:lnTo>
                  <a:cubicBezTo>
                    <a:pt x="23564" y="47532"/>
                    <a:pt x="23583" y="47489"/>
                    <a:pt x="23598" y="47446"/>
                  </a:cubicBezTo>
                  <a:lnTo>
                    <a:pt x="23620" y="47393"/>
                  </a:lnTo>
                  <a:cubicBezTo>
                    <a:pt x="23621" y="47386"/>
                    <a:pt x="23626" y="47382"/>
                    <a:pt x="23627" y="47375"/>
                  </a:cubicBezTo>
                  <a:cubicBezTo>
                    <a:pt x="23640" y="47393"/>
                    <a:pt x="23653" y="47410"/>
                    <a:pt x="23667" y="47429"/>
                  </a:cubicBezTo>
                  <a:cubicBezTo>
                    <a:pt x="23706" y="47486"/>
                    <a:pt x="23747" y="47541"/>
                    <a:pt x="23790" y="47597"/>
                  </a:cubicBezTo>
                  <a:cubicBezTo>
                    <a:pt x="23818" y="47633"/>
                    <a:pt x="23843" y="47673"/>
                    <a:pt x="23872" y="47709"/>
                  </a:cubicBezTo>
                  <a:lnTo>
                    <a:pt x="23990" y="47759"/>
                  </a:lnTo>
                  <a:cubicBezTo>
                    <a:pt x="23997" y="47763"/>
                    <a:pt x="24005" y="47769"/>
                    <a:pt x="24011" y="47776"/>
                  </a:cubicBezTo>
                  <a:cubicBezTo>
                    <a:pt x="24011" y="47773"/>
                    <a:pt x="24007" y="47769"/>
                    <a:pt x="24005" y="47767"/>
                  </a:cubicBezTo>
                  <a:cubicBezTo>
                    <a:pt x="23990" y="47731"/>
                    <a:pt x="23971" y="47697"/>
                    <a:pt x="23955" y="47661"/>
                  </a:cubicBezTo>
                  <a:cubicBezTo>
                    <a:pt x="23875" y="47494"/>
                    <a:pt x="23790" y="47324"/>
                    <a:pt x="23710" y="47154"/>
                  </a:cubicBezTo>
                  <a:cubicBezTo>
                    <a:pt x="23739" y="47078"/>
                    <a:pt x="23769" y="47001"/>
                    <a:pt x="23798" y="46923"/>
                  </a:cubicBezTo>
                  <a:cubicBezTo>
                    <a:pt x="23808" y="46893"/>
                    <a:pt x="23819" y="46864"/>
                    <a:pt x="23832" y="46834"/>
                  </a:cubicBezTo>
                  <a:cubicBezTo>
                    <a:pt x="23862" y="46755"/>
                    <a:pt x="23892" y="46674"/>
                    <a:pt x="23922" y="46595"/>
                  </a:cubicBezTo>
                  <a:cubicBezTo>
                    <a:pt x="23972" y="46738"/>
                    <a:pt x="24028" y="46884"/>
                    <a:pt x="24084" y="47025"/>
                  </a:cubicBezTo>
                  <a:cubicBezTo>
                    <a:pt x="24106" y="47081"/>
                    <a:pt x="24127" y="47135"/>
                    <a:pt x="24149" y="47190"/>
                  </a:cubicBezTo>
                  <a:lnTo>
                    <a:pt x="24149" y="47193"/>
                  </a:lnTo>
                  <a:cubicBezTo>
                    <a:pt x="24256" y="47455"/>
                    <a:pt x="24371" y="47713"/>
                    <a:pt x="24494" y="47969"/>
                  </a:cubicBezTo>
                  <a:lnTo>
                    <a:pt x="24696" y="48054"/>
                  </a:lnTo>
                  <a:cubicBezTo>
                    <a:pt x="24649" y="47868"/>
                    <a:pt x="24606" y="47680"/>
                    <a:pt x="24564" y="47489"/>
                  </a:cubicBezTo>
                  <a:cubicBezTo>
                    <a:pt x="24556" y="47445"/>
                    <a:pt x="24544" y="47400"/>
                    <a:pt x="24536" y="47353"/>
                  </a:cubicBezTo>
                  <a:cubicBezTo>
                    <a:pt x="24463" y="47011"/>
                    <a:pt x="24400" y="46665"/>
                    <a:pt x="24334" y="46321"/>
                  </a:cubicBezTo>
                  <a:lnTo>
                    <a:pt x="24334" y="46321"/>
                  </a:lnTo>
                  <a:cubicBezTo>
                    <a:pt x="24481" y="46572"/>
                    <a:pt x="24632" y="46823"/>
                    <a:pt x="24788" y="47071"/>
                  </a:cubicBezTo>
                  <a:cubicBezTo>
                    <a:pt x="24772" y="47210"/>
                    <a:pt x="24752" y="47350"/>
                    <a:pt x="24738" y="47489"/>
                  </a:cubicBezTo>
                  <a:cubicBezTo>
                    <a:pt x="24732" y="47525"/>
                    <a:pt x="24729" y="47562"/>
                    <a:pt x="24723" y="47598"/>
                  </a:cubicBezTo>
                  <a:cubicBezTo>
                    <a:pt x="24723" y="47608"/>
                    <a:pt x="24722" y="47620"/>
                    <a:pt x="24721" y="47630"/>
                  </a:cubicBezTo>
                  <a:cubicBezTo>
                    <a:pt x="24739" y="47650"/>
                    <a:pt x="24761" y="47660"/>
                    <a:pt x="24784" y="47660"/>
                  </a:cubicBezTo>
                  <a:cubicBezTo>
                    <a:pt x="24793" y="47660"/>
                    <a:pt x="24802" y="47658"/>
                    <a:pt x="24811" y="47656"/>
                  </a:cubicBezTo>
                  <a:cubicBezTo>
                    <a:pt x="24842" y="47648"/>
                    <a:pt x="24874" y="47625"/>
                    <a:pt x="24901" y="47597"/>
                  </a:cubicBezTo>
                  <a:cubicBezTo>
                    <a:pt x="24951" y="47547"/>
                    <a:pt x="24993" y="47473"/>
                    <a:pt x="25009" y="47408"/>
                  </a:cubicBezTo>
                  <a:lnTo>
                    <a:pt x="25009" y="47403"/>
                  </a:lnTo>
                  <a:cubicBezTo>
                    <a:pt x="25110" y="47554"/>
                    <a:pt x="25215" y="47706"/>
                    <a:pt x="25324" y="47853"/>
                  </a:cubicBezTo>
                  <a:lnTo>
                    <a:pt x="25324" y="47855"/>
                  </a:lnTo>
                  <a:cubicBezTo>
                    <a:pt x="25373" y="47921"/>
                    <a:pt x="25423" y="47991"/>
                    <a:pt x="25474" y="48055"/>
                  </a:cubicBezTo>
                  <a:lnTo>
                    <a:pt x="25474" y="48057"/>
                  </a:lnTo>
                  <a:cubicBezTo>
                    <a:pt x="25598" y="48220"/>
                    <a:pt x="25725" y="48379"/>
                    <a:pt x="25860" y="48537"/>
                  </a:cubicBezTo>
                  <a:lnTo>
                    <a:pt x="26180" y="48672"/>
                  </a:lnTo>
                  <a:cubicBezTo>
                    <a:pt x="26200" y="48593"/>
                    <a:pt x="26218" y="48511"/>
                    <a:pt x="26235" y="48432"/>
                  </a:cubicBezTo>
                  <a:cubicBezTo>
                    <a:pt x="26243" y="48398"/>
                    <a:pt x="26251" y="48365"/>
                    <a:pt x="26257" y="48333"/>
                  </a:cubicBezTo>
                  <a:cubicBezTo>
                    <a:pt x="26321" y="48031"/>
                    <a:pt x="26383" y="47727"/>
                    <a:pt x="26435" y="47425"/>
                  </a:cubicBezTo>
                  <a:cubicBezTo>
                    <a:pt x="26440" y="47400"/>
                    <a:pt x="26442" y="47375"/>
                    <a:pt x="26448" y="47347"/>
                  </a:cubicBezTo>
                  <a:lnTo>
                    <a:pt x="26451" y="47327"/>
                  </a:lnTo>
                  <a:lnTo>
                    <a:pt x="26451" y="47327"/>
                  </a:lnTo>
                  <a:cubicBezTo>
                    <a:pt x="26454" y="47328"/>
                    <a:pt x="26458" y="47330"/>
                    <a:pt x="26462" y="47332"/>
                  </a:cubicBezTo>
                  <a:lnTo>
                    <a:pt x="26462" y="47331"/>
                  </a:lnTo>
                  <a:lnTo>
                    <a:pt x="26462" y="47331"/>
                  </a:lnTo>
                  <a:cubicBezTo>
                    <a:pt x="26471" y="47343"/>
                    <a:pt x="26480" y="47354"/>
                    <a:pt x="26488" y="47365"/>
                  </a:cubicBezTo>
                  <a:cubicBezTo>
                    <a:pt x="26519" y="47403"/>
                    <a:pt x="26551" y="47443"/>
                    <a:pt x="26581" y="47484"/>
                  </a:cubicBezTo>
                  <a:cubicBezTo>
                    <a:pt x="26658" y="47582"/>
                    <a:pt x="26731" y="47680"/>
                    <a:pt x="26807" y="47776"/>
                  </a:cubicBezTo>
                  <a:cubicBezTo>
                    <a:pt x="26782" y="48025"/>
                    <a:pt x="26756" y="48272"/>
                    <a:pt x="26727" y="48521"/>
                  </a:cubicBezTo>
                  <a:cubicBezTo>
                    <a:pt x="26723" y="48556"/>
                    <a:pt x="26720" y="48587"/>
                    <a:pt x="26716" y="48622"/>
                  </a:cubicBezTo>
                  <a:cubicBezTo>
                    <a:pt x="26707" y="48708"/>
                    <a:pt x="26694" y="48795"/>
                    <a:pt x="26684" y="48884"/>
                  </a:cubicBezTo>
                  <a:lnTo>
                    <a:pt x="26863" y="48957"/>
                  </a:lnTo>
                  <a:cubicBezTo>
                    <a:pt x="26880" y="48869"/>
                    <a:pt x="26895" y="48779"/>
                    <a:pt x="26911" y="48692"/>
                  </a:cubicBezTo>
                  <a:cubicBezTo>
                    <a:pt x="26918" y="48657"/>
                    <a:pt x="26922" y="48626"/>
                    <a:pt x="26928" y="48593"/>
                  </a:cubicBezTo>
                  <a:cubicBezTo>
                    <a:pt x="26959" y="48408"/>
                    <a:pt x="26988" y="48225"/>
                    <a:pt x="27015" y="48040"/>
                  </a:cubicBezTo>
                  <a:cubicBezTo>
                    <a:pt x="27222" y="48302"/>
                    <a:pt x="27419" y="48557"/>
                    <a:pt x="27610" y="48802"/>
                  </a:cubicBezTo>
                  <a:cubicBezTo>
                    <a:pt x="27644" y="48845"/>
                    <a:pt x="27676" y="48888"/>
                    <a:pt x="27709" y="48930"/>
                  </a:cubicBezTo>
                  <a:cubicBezTo>
                    <a:pt x="27769" y="49008"/>
                    <a:pt x="27828" y="49083"/>
                    <a:pt x="27885" y="49159"/>
                  </a:cubicBezTo>
                  <a:lnTo>
                    <a:pt x="27907" y="49347"/>
                  </a:lnTo>
                  <a:lnTo>
                    <a:pt x="27991" y="48996"/>
                  </a:lnTo>
                  <a:lnTo>
                    <a:pt x="28014" y="48901"/>
                  </a:lnTo>
                  <a:lnTo>
                    <a:pt x="28215" y="48071"/>
                  </a:lnTo>
                  <a:cubicBezTo>
                    <a:pt x="28215" y="48064"/>
                    <a:pt x="28213" y="48057"/>
                    <a:pt x="28213" y="48050"/>
                  </a:cubicBezTo>
                  <a:cubicBezTo>
                    <a:pt x="28210" y="48027"/>
                    <a:pt x="28206" y="48004"/>
                    <a:pt x="28206" y="47979"/>
                  </a:cubicBezTo>
                  <a:lnTo>
                    <a:pt x="28206" y="47978"/>
                  </a:lnTo>
                  <a:cubicBezTo>
                    <a:pt x="28185" y="47803"/>
                    <a:pt x="28163" y="47628"/>
                    <a:pt x="28140" y="47455"/>
                  </a:cubicBezTo>
                  <a:lnTo>
                    <a:pt x="28140" y="47455"/>
                  </a:lnTo>
                  <a:cubicBezTo>
                    <a:pt x="28203" y="47509"/>
                    <a:pt x="28262" y="47562"/>
                    <a:pt x="28325" y="47620"/>
                  </a:cubicBezTo>
                  <a:lnTo>
                    <a:pt x="28329" y="47600"/>
                  </a:lnTo>
                  <a:cubicBezTo>
                    <a:pt x="28279" y="47548"/>
                    <a:pt x="28228" y="47495"/>
                    <a:pt x="28176" y="47442"/>
                  </a:cubicBezTo>
                  <a:lnTo>
                    <a:pt x="28175" y="47441"/>
                  </a:lnTo>
                  <a:cubicBezTo>
                    <a:pt x="28160" y="47426"/>
                    <a:pt x="28147" y="47412"/>
                    <a:pt x="28133" y="47398"/>
                  </a:cubicBezTo>
                  <a:cubicBezTo>
                    <a:pt x="28127" y="47369"/>
                    <a:pt x="28126" y="47339"/>
                    <a:pt x="28120" y="47310"/>
                  </a:cubicBezTo>
                  <a:cubicBezTo>
                    <a:pt x="28070" y="46955"/>
                    <a:pt x="28010" y="46602"/>
                    <a:pt x="27941" y="46250"/>
                  </a:cubicBezTo>
                  <a:lnTo>
                    <a:pt x="27941" y="46250"/>
                  </a:lnTo>
                  <a:cubicBezTo>
                    <a:pt x="28050" y="46313"/>
                    <a:pt x="28162" y="46374"/>
                    <a:pt x="28275" y="46436"/>
                  </a:cubicBezTo>
                  <a:cubicBezTo>
                    <a:pt x="28347" y="46602"/>
                    <a:pt x="28420" y="46771"/>
                    <a:pt x="28493" y="46937"/>
                  </a:cubicBezTo>
                  <a:lnTo>
                    <a:pt x="28559" y="46658"/>
                  </a:lnTo>
                  <a:cubicBezTo>
                    <a:pt x="28549" y="46625"/>
                    <a:pt x="28537" y="46595"/>
                    <a:pt x="28526" y="46565"/>
                  </a:cubicBezTo>
                  <a:lnTo>
                    <a:pt x="28526" y="46565"/>
                  </a:lnTo>
                  <a:cubicBezTo>
                    <a:pt x="28543" y="46573"/>
                    <a:pt x="28559" y="46583"/>
                    <a:pt x="28576" y="46591"/>
                  </a:cubicBezTo>
                  <a:lnTo>
                    <a:pt x="28663" y="46225"/>
                  </a:lnTo>
                  <a:lnTo>
                    <a:pt x="28678" y="46165"/>
                  </a:lnTo>
                  <a:cubicBezTo>
                    <a:pt x="28556" y="46098"/>
                    <a:pt x="28433" y="46032"/>
                    <a:pt x="28308" y="45964"/>
                  </a:cubicBezTo>
                  <a:cubicBezTo>
                    <a:pt x="28301" y="45946"/>
                    <a:pt x="28294" y="45927"/>
                    <a:pt x="28286" y="45907"/>
                  </a:cubicBezTo>
                  <a:cubicBezTo>
                    <a:pt x="28203" y="45675"/>
                    <a:pt x="28120" y="45444"/>
                    <a:pt x="28036" y="45212"/>
                  </a:cubicBezTo>
                  <a:cubicBezTo>
                    <a:pt x="28026" y="45179"/>
                    <a:pt x="28013" y="45146"/>
                    <a:pt x="28000" y="45112"/>
                  </a:cubicBezTo>
                  <a:cubicBezTo>
                    <a:pt x="28000" y="45110"/>
                    <a:pt x="27998" y="45107"/>
                    <a:pt x="27998" y="45104"/>
                  </a:cubicBezTo>
                  <a:lnTo>
                    <a:pt x="27998" y="45104"/>
                  </a:lnTo>
                  <a:cubicBezTo>
                    <a:pt x="28040" y="45117"/>
                    <a:pt x="28083" y="45129"/>
                    <a:pt x="28125" y="45140"/>
                  </a:cubicBezTo>
                  <a:cubicBezTo>
                    <a:pt x="28129" y="45147"/>
                    <a:pt x="28132" y="45153"/>
                    <a:pt x="28136" y="45160"/>
                  </a:cubicBezTo>
                  <a:cubicBezTo>
                    <a:pt x="28162" y="45202"/>
                    <a:pt x="28189" y="45243"/>
                    <a:pt x="28215" y="45284"/>
                  </a:cubicBezTo>
                  <a:cubicBezTo>
                    <a:pt x="28377" y="45534"/>
                    <a:pt x="28543" y="45781"/>
                    <a:pt x="28709" y="46026"/>
                  </a:cubicBezTo>
                  <a:lnTo>
                    <a:pt x="28815" y="45590"/>
                  </a:lnTo>
                  <a:lnTo>
                    <a:pt x="28835" y="45516"/>
                  </a:lnTo>
                  <a:cubicBezTo>
                    <a:pt x="28828" y="45506"/>
                    <a:pt x="28822" y="45496"/>
                    <a:pt x="28815" y="45487"/>
                  </a:cubicBezTo>
                  <a:cubicBezTo>
                    <a:pt x="28777" y="45423"/>
                    <a:pt x="28735" y="45359"/>
                    <a:pt x="28693" y="45296"/>
                  </a:cubicBezTo>
                  <a:lnTo>
                    <a:pt x="28693" y="45296"/>
                  </a:lnTo>
                  <a:cubicBezTo>
                    <a:pt x="28755" y="45312"/>
                    <a:pt x="28815" y="45329"/>
                    <a:pt x="28877" y="45344"/>
                  </a:cubicBezTo>
                  <a:lnTo>
                    <a:pt x="28924" y="45143"/>
                  </a:lnTo>
                  <a:cubicBezTo>
                    <a:pt x="28785" y="45102"/>
                    <a:pt x="28645" y="45057"/>
                    <a:pt x="28504" y="45014"/>
                  </a:cubicBezTo>
                  <a:cubicBezTo>
                    <a:pt x="28385" y="44838"/>
                    <a:pt x="28268" y="44664"/>
                    <a:pt x="28146" y="44494"/>
                  </a:cubicBezTo>
                  <a:lnTo>
                    <a:pt x="28146" y="44494"/>
                  </a:lnTo>
                  <a:cubicBezTo>
                    <a:pt x="28339" y="44543"/>
                    <a:pt x="28530" y="44587"/>
                    <a:pt x="28726" y="44630"/>
                  </a:cubicBezTo>
                  <a:lnTo>
                    <a:pt x="28728" y="44630"/>
                  </a:lnTo>
                  <a:cubicBezTo>
                    <a:pt x="28779" y="44641"/>
                    <a:pt x="28830" y="44651"/>
                    <a:pt x="28881" y="44664"/>
                  </a:cubicBezTo>
                  <a:lnTo>
                    <a:pt x="29032" y="44696"/>
                  </a:lnTo>
                  <a:lnTo>
                    <a:pt x="29188" y="44051"/>
                  </a:lnTo>
                  <a:lnTo>
                    <a:pt x="29204" y="43986"/>
                  </a:lnTo>
                  <a:lnTo>
                    <a:pt x="29237" y="43853"/>
                  </a:lnTo>
                  <a:cubicBezTo>
                    <a:pt x="28973" y="43645"/>
                    <a:pt x="28708" y="43445"/>
                    <a:pt x="28437" y="43244"/>
                  </a:cubicBezTo>
                  <a:cubicBezTo>
                    <a:pt x="28423" y="43224"/>
                    <a:pt x="28407" y="43204"/>
                    <a:pt x="28391" y="43182"/>
                  </a:cubicBezTo>
                  <a:lnTo>
                    <a:pt x="28391" y="43182"/>
                  </a:lnTo>
                  <a:cubicBezTo>
                    <a:pt x="28507" y="43204"/>
                    <a:pt x="28622" y="43230"/>
                    <a:pt x="28736" y="43248"/>
                  </a:cubicBezTo>
                  <a:cubicBezTo>
                    <a:pt x="28760" y="43252"/>
                    <a:pt x="28785" y="43254"/>
                    <a:pt x="28811" y="43254"/>
                  </a:cubicBezTo>
                  <a:cubicBezTo>
                    <a:pt x="28953" y="43254"/>
                    <a:pt x="29115" y="43196"/>
                    <a:pt x="29070" y="43088"/>
                  </a:cubicBezTo>
                  <a:cubicBezTo>
                    <a:pt x="28748" y="42995"/>
                    <a:pt x="28427" y="42900"/>
                    <a:pt x="28104" y="42804"/>
                  </a:cubicBezTo>
                  <a:cubicBezTo>
                    <a:pt x="28036" y="42714"/>
                    <a:pt x="27967" y="42623"/>
                    <a:pt x="27897" y="42529"/>
                  </a:cubicBezTo>
                  <a:cubicBezTo>
                    <a:pt x="27875" y="42502"/>
                    <a:pt x="27856" y="42477"/>
                    <a:pt x="27835" y="42450"/>
                  </a:cubicBezTo>
                  <a:lnTo>
                    <a:pt x="27835" y="42449"/>
                  </a:lnTo>
                  <a:cubicBezTo>
                    <a:pt x="27702" y="42272"/>
                    <a:pt x="27568" y="42095"/>
                    <a:pt x="27432" y="41914"/>
                  </a:cubicBezTo>
                  <a:cubicBezTo>
                    <a:pt x="27441" y="41914"/>
                    <a:pt x="27451" y="41914"/>
                    <a:pt x="27458" y="41915"/>
                  </a:cubicBezTo>
                  <a:cubicBezTo>
                    <a:pt x="27749" y="41935"/>
                    <a:pt x="28041" y="41954"/>
                    <a:pt x="28334" y="41973"/>
                  </a:cubicBezTo>
                  <a:cubicBezTo>
                    <a:pt x="28605" y="42271"/>
                    <a:pt x="28873" y="42570"/>
                    <a:pt x="29144" y="42867"/>
                  </a:cubicBezTo>
                  <a:cubicBezTo>
                    <a:pt x="29164" y="42889"/>
                    <a:pt x="29179" y="42906"/>
                    <a:pt x="29199" y="42929"/>
                  </a:cubicBezTo>
                  <a:cubicBezTo>
                    <a:pt x="29265" y="43003"/>
                    <a:pt x="29336" y="43079"/>
                    <a:pt x="29403" y="43154"/>
                  </a:cubicBezTo>
                  <a:lnTo>
                    <a:pt x="29445" y="42987"/>
                  </a:lnTo>
                  <a:lnTo>
                    <a:pt x="29453" y="42946"/>
                  </a:lnTo>
                  <a:lnTo>
                    <a:pt x="29518" y="42682"/>
                  </a:lnTo>
                  <a:cubicBezTo>
                    <a:pt x="29417" y="42563"/>
                    <a:pt x="29314" y="42444"/>
                    <a:pt x="29209" y="42325"/>
                  </a:cubicBezTo>
                  <a:lnTo>
                    <a:pt x="29209" y="42325"/>
                  </a:lnTo>
                  <a:lnTo>
                    <a:pt x="29569" y="42476"/>
                  </a:lnTo>
                  <a:lnTo>
                    <a:pt x="29647" y="42153"/>
                  </a:lnTo>
                  <a:lnTo>
                    <a:pt x="29659" y="42103"/>
                  </a:lnTo>
                  <a:lnTo>
                    <a:pt x="29737" y="41784"/>
                  </a:lnTo>
                  <a:cubicBezTo>
                    <a:pt x="29482" y="41506"/>
                    <a:pt x="29218" y="41236"/>
                    <a:pt x="28953" y="40974"/>
                  </a:cubicBezTo>
                  <a:cubicBezTo>
                    <a:pt x="29103" y="40947"/>
                    <a:pt x="29251" y="40918"/>
                    <a:pt x="29400" y="40892"/>
                  </a:cubicBezTo>
                  <a:cubicBezTo>
                    <a:pt x="29189" y="40856"/>
                    <a:pt x="28979" y="40826"/>
                    <a:pt x="28769" y="40795"/>
                  </a:cubicBezTo>
                  <a:cubicBezTo>
                    <a:pt x="28550" y="40583"/>
                    <a:pt x="28329" y="40376"/>
                    <a:pt x="28106" y="40178"/>
                  </a:cubicBezTo>
                  <a:cubicBezTo>
                    <a:pt x="28355" y="40160"/>
                    <a:pt x="28602" y="40137"/>
                    <a:pt x="28851" y="40104"/>
                  </a:cubicBezTo>
                  <a:cubicBezTo>
                    <a:pt x="29221" y="40359"/>
                    <a:pt x="29589" y="40615"/>
                    <a:pt x="29956" y="40881"/>
                  </a:cubicBezTo>
                  <a:lnTo>
                    <a:pt x="29976" y="40803"/>
                  </a:lnTo>
                  <a:cubicBezTo>
                    <a:pt x="29734" y="40588"/>
                    <a:pt x="29498" y="40375"/>
                    <a:pt x="29264" y="40165"/>
                  </a:cubicBezTo>
                  <a:lnTo>
                    <a:pt x="29261" y="40164"/>
                  </a:lnTo>
                  <a:cubicBezTo>
                    <a:pt x="29214" y="40121"/>
                    <a:pt x="29168" y="40079"/>
                    <a:pt x="29122" y="40039"/>
                  </a:cubicBezTo>
                  <a:lnTo>
                    <a:pt x="29121" y="40038"/>
                  </a:lnTo>
                  <a:cubicBezTo>
                    <a:pt x="29020" y="39945"/>
                    <a:pt x="28921" y="39859"/>
                    <a:pt x="28821" y="39770"/>
                  </a:cubicBezTo>
                  <a:lnTo>
                    <a:pt x="28821" y="39770"/>
                  </a:lnTo>
                  <a:cubicBezTo>
                    <a:pt x="29252" y="39923"/>
                    <a:pt x="29684" y="40074"/>
                    <a:pt x="30118" y="40218"/>
                  </a:cubicBezTo>
                  <a:lnTo>
                    <a:pt x="30217" y="39807"/>
                  </a:lnTo>
                  <a:cubicBezTo>
                    <a:pt x="29697" y="39397"/>
                    <a:pt x="29171" y="38999"/>
                    <a:pt x="28635" y="38610"/>
                  </a:cubicBezTo>
                  <a:cubicBezTo>
                    <a:pt x="28514" y="38470"/>
                    <a:pt x="28400" y="38329"/>
                    <a:pt x="28286" y="38183"/>
                  </a:cubicBezTo>
                  <a:cubicBezTo>
                    <a:pt x="28268" y="38160"/>
                    <a:pt x="28249" y="38133"/>
                    <a:pt x="28229" y="38110"/>
                  </a:cubicBezTo>
                  <a:cubicBezTo>
                    <a:pt x="27921" y="37713"/>
                    <a:pt x="27634" y="37299"/>
                    <a:pt x="27355" y="36878"/>
                  </a:cubicBezTo>
                  <a:lnTo>
                    <a:pt x="27355" y="36878"/>
                  </a:lnTo>
                  <a:cubicBezTo>
                    <a:pt x="27654" y="37057"/>
                    <a:pt x="27954" y="37235"/>
                    <a:pt x="28253" y="37409"/>
                  </a:cubicBezTo>
                  <a:cubicBezTo>
                    <a:pt x="28577" y="37746"/>
                    <a:pt x="28903" y="38087"/>
                    <a:pt x="29228" y="38424"/>
                  </a:cubicBezTo>
                  <a:lnTo>
                    <a:pt x="29317" y="38517"/>
                  </a:lnTo>
                  <a:lnTo>
                    <a:pt x="29318" y="38519"/>
                  </a:lnTo>
                  <a:cubicBezTo>
                    <a:pt x="29641" y="38854"/>
                    <a:pt x="29962" y="39187"/>
                    <a:pt x="30284" y="39522"/>
                  </a:cubicBezTo>
                  <a:lnTo>
                    <a:pt x="30379" y="39128"/>
                  </a:lnTo>
                  <a:cubicBezTo>
                    <a:pt x="30276" y="39006"/>
                    <a:pt x="30171" y="38884"/>
                    <a:pt x="30067" y="38762"/>
                  </a:cubicBezTo>
                  <a:cubicBezTo>
                    <a:pt x="30039" y="38731"/>
                    <a:pt x="30012" y="38698"/>
                    <a:pt x="29983" y="38668"/>
                  </a:cubicBezTo>
                  <a:cubicBezTo>
                    <a:pt x="29817" y="38474"/>
                    <a:pt x="29645" y="38279"/>
                    <a:pt x="29472" y="38086"/>
                  </a:cubicBezTo>
                  <a:lnTo>
                    <a:pt x="29472" y="38086"/>
                  </a:lnTo>
                  <a:cubicBezTo>
                    <a:pt x="29813" y="38262"/>
                    <a:pt x="30161" y="38430"/>
                    <a:pt x="30514" y="38580"/>
                  </a:cubicBezTo>
                  <a:lnTo>
                    <a:pt x="30564" y="38372"/>
                  </a:lnTo>
                  <a:cubicBezTo>
                    <a:pt x="29956" y="37997"/>
                    <a:pt x="29321" y="37607"/>
                    <a:pt x="28676" y="37216"/>
                  </a:cubicBezTo>
                  <a:cubicBezTo>
                    <a:pt x="28099" y="36598"/>
                    <a:pt x="27510" y="35996"/>
                    <a:pt x="26922" y="35420"/>
                  </a:cubicBezTo>
                  <a:lnTo>
                    <a:pt x="26922" y="35420"/>
                  </a:lnTo>
                  <a:cubicBezTo>
                    <a:pt x="27057" y="35477"/>
                    <a:pt x="27189" y="35535"/>
                    <a:pt x="27323" y="35589"/>
                  </a:cubicBezTo>
                  <a:cubicBezTo>
                    <a:pt x="28122" y="36363"/>
                    <a:pt x="28959" y="37106"/>
                    <a:pt x="29791" y="37844"/>
                  </a:cubicBezTo>
                  <a:cubicBezTo>
                    <a:pt x="29955" y="37989"/>
                    <a:pt x="30154" y="38144"/>
                    <a:pt x="30360" y="38144"/>
                  </a:cubicBezTo>
                  <a:cubicBezTo>
                    <a:pt x="30385" y="38144"/>
                    <a:pt x="30410" y="38142"/>
                    <a:pt x="30435" y="38137"/>
                  </a:cubicBezTo>
                  <a:cubicBezTo>
                    <a:pt x="29890" y="37550"/>
                    <a:pt x="29369" y="36944"/>
                    <a:pt x="28865" y="36326"/>
                  </a:cubicBezTo>
                  <a:lnTo>
                    <a:pt x="28865" y="36326"/>
                  </a:lnTo>
                  <a:cubicBezTo>
                    <a:pt x="29397" y="36779"/>
                    <a:pt x="29933" y="37229"/>
                    <a:pt x="30476" y="37670"/>
                  </a:cubicBezTo>
                  <a:cubicBezTo>
                    <a:pt x="30519" y="37779"/>
                    <a:pt x="30578" y="37879"/>
                    <a:pt x="30666" y="37953"/>
                  </a:cubicBezTo>
                  <a:lnTo>
                    <a:pt x="30812" y="37349"/>
                  </a:lnTo>
                  <a:cubicBezTo>
                    <a:pt x="30830" y="36998"/>
                    <a:pt x="30815" y="36641"/>
                    <a:pt x="30797" y="36289"/>
                  </a:cubicBezTo>
                  <a:cubicBezTo>
                    <a:pt x="30795" y="36253"/>
                    <a:pt x="30792" y="36217"/>
                    <a:pt x="30790" y="36181"/>
                  </a:cubicBezTo>
                  <a:cubicBezTo>
                    <a:pt x="30790" y="36174"/>
                    <a:pt x="30790" y="36168"/>
                    <a:pt x="30787" y="36161"/>
                  </a:cubicBezTo>
                  <a:cubicBezTo>
                    <a:pt x="30780" y="36032"/>
                    <a:pt x="30776" y="35904"/>
                    <a:pt x="30766" y="35775"/>
                  </a:cubicBezTo>
                  <a:cubicBezTo>
                    <a:pt x="30795" y="35682"/>
                    <a:pt x="30826" y="35589"/>
                    <a:pt x="30851" y="35496"/>
                  </a:cubicBezTo>
                  <a:cubicBezTo>
                    <a:pt x="30944" y="35671"/>
                    <a:pt x="31041" y="35844"/>
                    <a:pt x="31131" y="36016"/>
                  </a:cubicBezTo>
                  <a:lnTo>
                    <a:pt x="31258" y="35496"/>
                  </a:lnTo>
                  <a:cubicBezTo>
                    <a:pt x="31192" y="35320"/>
                    <a:pt x="31123" y="35143"/>
                    <a:pt x="31057" y="34966"/>
                  </a:cubicBezTo>
                  <a:lnTo>
                    <a:pt x="31057" y="34966"/>
                  </a:lnTo>
                  <a:cubicBezTo>
                    <a:pt x="31110" y="34970"/>
                    <a:pt x="31166" y="34973"/>
                    <a:pt x="31222" y="34977"/>
                  </a:cubicBezTo>
                  <a:cubicBezTo>
                    <a:pt x="31258" y="35057"/>
                    <a:pt x="31292" y="35141"/>
                    <a:pt x="31325" y="35222"/>
                  </a:cubicBezTo>
                  <a:lnTo>
                    <a:pt x="31389" y="34950"/>
                  </a:lnTo>
                  <a:lnTo>
                    <a:pt x="31414" y="34850"/>
                  </a:lnTo>
                  <a:lnTo>
                    <a:pt x="31524" y="34388"/>
                  </a:lnTo>
                  <a:cubicBezTo>
                    <a:pt x="31473" y="34374"/>
                    <a:pt x="31417" y="34361"/>
                    <a:pt x="31365" y="34347"/>
                  </a:cubicBezTo>
                  <a:cubicBezTo>
                    <a:pt x="31359" y="34334"/>
                    <a:pt x="31358" y="34319"/>
                    <a:pt x="31354" y="34306"/>
                  </a:cubicBezTo>
                  <a:cubicBezTo>
                    <a:pt x="31428" y="34263"/>
                    <a:pt x="31501" y="34223"/>
                    <a:pt x="31576" y="34182"/>
                  </a:cubicBezTo>
                  <a:lnTo>
                    <a:pt x="31753" y="33445"/>
                  </a:lnTo>
                  <a:lnTo>
                    <a:pt x="31779" y="33345"/>
                  </a:lnTo>
                  <a:lnTo>
                    <a:pt x="31973" y="32539"/>
                  </a:lnTo>
                  <a:lnTo>
                    <a:pt x="31989" y="32475"/>
                  </a:lnTo>
                  <a:lnTo>
                    <a:pt x="32257" y="31358"/>
                  </a:lnTo>
                  <a:lnTo>
                    <a:pt x="32282" y="31257"/>
                  </a:lnTo>
                  <a:lnTo>
                    <a:pt x="32579" y="30020"/>
                  </a:lnTo>
                  <a:lnTo>
                    <a:pt x="32612" y="29889"/>
                  </a:lnTo>
                  <a:lnTo>
                    <a:pt x="32854" y="28886"/>
                  </a:lnTo>
                  <a:cubicBezTo>
                    <a:pt x="32847" y="28885"/>
                    <a:pt x="32837" y="28882"/>
                    <a:pt x="32830" y="28880"/>
                  </a:cubicBezTo>
                  <a:cubicBezTo>
                    <a:pt x="32833" y="28866"/>
                    <a:pt x="32833" y="28853"/>
                    <a:pt x="32834" y="28839"/>
                  </a:cubicBezTo>
                  <a:cubicBezTo>
                    <a:pt x="32836" y="28813"/>
                    <a:pt x="32837" y="28784"/>
                    <a:pt x="32840" y="28757"/>
                  </a:cubicBezTo>
                  <a:cubicBezTo>
                    <a:pt x="32847" y="28652"/>
                    <a:pt x="32850" y="28549"/>
                    <a:pt x="32854" y="28447"/>
                  </a:cubicBezTo>
                  <a:cubicBezTo>
                    <a:pt x="32890" y="28452"/>
                    <a:pt x="32923" y="28455"/>
                    <a:pt x="32959" y="28457"/>
                  </a:cubicBezTo>
                  <a:lnTo>
                    <a:pt x="33048" y="28101"/>
                  </a:lnTo>
                  <a:lnTo>
                    <a:pt x="33059" y="28043"/>
                  </a:lnTo>
                  <a:lnTo>
                    <a:pt x="33114" y="27821"/>
                  </a:lnTo>
                  <a:cubicBezTo>
                    <a:pt x="33023" y="27805"/>
                    <a:pt x="32936" y="27791"/>
                    <a:pt x="32848" y="27777"/>
                  </a:cubicBezTo>
                  <a:cubicBezTo>
                    <a:pt x="32847" y="27749"/>
                    <a:pt x="32847" y="27725"/>
                    <a:pt x="32844" y="27698"/>
                  </a:cubicBezTo>
                  <a:cubicBezTo>
                    <a:pt x="32956" y="27640"/>
                    <a:pt x="33071" y="27576"/>
                    <a:pt x="33191" y="27509"/>
                  </a:cubicBezTo>
                  <a:lnTo>
                    <a:pt x="33286" y="27110"/>
                  </a:lnTo>
                  <a:lnTo>
                    <a:pt x="33306" y="27031"/>
                  </a:lnTo>
                  <a:lnTo>
                    <a:pt x="33309" y="27023"/>
                  </a:lnTo>
                  <a:lnTo>
                    <a:pt x="33309" y="27023"/>
                  </a:lnTo>
                  <a:cubicBezTo>
                    <a:pt x="33303" y="27026"/>
                    <a:pt x="33301" y="27028"/>
                    <a:pt x="33298" y="27030"/>
                  </a:cubicBezTo>
                  <a:lnTo>
                    <a:pt x="33207" y="27093"/>
                  </a:lnTo>
                  <a:cubicBezTo>
                    <a:pt x="33200" y="27100"/>
                    <a:pt x="33188" y="27103"/>
                    <a:pt x="33181" y="27110"/>
                  </a:cubicBezTo>
                  <a:cubicBezTo>
                    <a:pt x="33115" y="27089"/>
                    <a:pt x="33049" y="27066"/>
                    <a:pt x="32983" y="27044"/>
                  </a:cubicBezTo>
                  <a:cubicBezTo>
                    <a:pt x="32834" y="26994"/>
                    <a:pt x="32686" y="26944"/>
                    <a:pt x="32536" y="26897"/>
                  </a:cubicBezTo>
                  <a:cubicBezTo>
                    <a:pt x="32550" y="26889"/>
                    <a:pt x="32563" y="26885"/>
                    <a:pt x="32578" y="26878"/>
                  </a:cubicBezTo>
                  <a:lnTo>
                    <a:pt x="32582" y="26878"/>
                  </a:lnTo>
                  <a:cubicBezTo>
                    <a:pt x="32876" y="26742"/>
                    <a:pt x="33162" y="26599"/>
                    <a:pt x="33446" y="26451"/>
                  </a:cubicBezTo>
                  <a:lnTo>
                    <a:pt x="33568" y="25941"/>
                  </a:lnTo>
                  <a:lnTo>
                    <a:pt x="33568" y="25941"/>
                  </a:lnTo>
                  <a:cubicBezTo>
                    <a:pt x="33105" y="26220"/>
                    <a:pt x="32643" y="26507"/>
                    <a:pt x="32185" y="26793"/>
                  </a:cubicBezTo>
                  <a:cubicBezTo>
                    <a:pt x="31440" y="26573"/>
                    <a:pt x="30687" y="26385"/>
                    <a:pt x="29926" y="26237"/>
                  </a:cubicBezTo>
                  <a:lnTo>
                    <a:pt x="29926" y="26237"/>
                  </a:lnTo>
                  <a:cubicBezTo>
                    <a:pt x="30261" y="26243"/>
                    <a:pt x="30597" y="26247"/>
                    <a:pt x="30931" y="26252"/>
                  </a:cubicBezTo>
                  <a:cubicBezTo>
                    <a:pt x="30990" y="26253"/>
                    <a:pt x="31051" y="26253"/>
                    <a:pt x="31111" y="26253"/>
                  </a:cubicBezTo>
                  <a:cubicBezTo>
                    <a:pt x="31564" y="26253"/>
                    <a:pt x="32031" y="26217"/>
                    <a:pt x="32378" y="25955"/>
                  </a:cubicBezTo>
                  <a:cubicBezTo>
                    <a:pt x="31326" y="25822"/>
                    <a:pt x="30266" y="25755"/>
                    <a:pt x="29206" y="25755"/>
                  </a:cubicBezTo>
                  <a:cubicBezTo>
                    <a:pt x="29013" y="25755"/>
                    <a:pt x="28820" y="25757"/>
                    <a:pt x="28628" y="25762"/>
                  </a:cubicBezTo>
                  <a:cubicBezTo>
                    <a:pt x="28327" y="25690"/>
                    <a:pt x="28010" y="25611"/>
                    <a:pt x="27682" y="25526"/>
                  </a:cubicBezTo>
                  <a:cubicBezTo>
                    <a:pt x="28261" y="25463"/>
                    <a:pt x="28844" y="25375"/>
                    <a:pt x="29432" y="25276"/>
                  </a:cubicBezTo>
                  <a:cubicBezTo>
                    <a:pt x="30562" y="25475"/>
                    <a:pt x="31700" y="25620"/>
                    <a:pt x="32844" y="25713"/>
                  </a:cubicBezTo>
                  <a:cubicBezTo>
                    <a:pt x="32454" y="25964"/>
                    <a:pt x="32044" y="26250"/>
                    <a:pt x="31603" y="26599"/>
                  </a:cubicBezTo>
                  <a:cubicBezTo>
                    <a:pt x="32285" y="26365"/>
                    <a:pt x="32955" y="26027"/>
                    <a:pt x="33618" y="25746"/>
                  </a:cubicBezTo>
                  <a:lnTo>
                    <a:pt x="33642" y="25650"/>
                  </a:lnTo>
                  <a:lnTo>
                    <a:pt x="33665" y="25554"/>
                  </a:lnTo>
                  <a:lnTo>
                    <a:pt x="33759" y="25167"/>
                  </a:lnTo>
                  <a:lnTo>
                    <a:pt x="33759" y="25167"/>
                  </a:lnTo>
                  <a:cubicBezTo>
                    <a:pt x="33587" y="25263"/>
                    <a:pt x="33415" y="25363"/>
                    <a:pt x="33235" y="25473"/>
                  </a:cubicBezTo>
                  <a:lnTo>
                    <a:pt x="33231" y="25473"/>
                  </a:lnTo>
                  <a:cubicBezTo>
                    <a:pt x="33191" y="25498"/>
                    <a:pt x="33148" y="25524"/>
                    <a:pt x="33105" y="25549"/>
                  </a:cubicBezTo>
                  <a:cubicBezTo>
                    <a:pt x="33049" y="25585"/>
                    <a:pt x="32990" y="25621"/>
                    <a:pt x="32933" y="25657"/>
                  </a:cubicBezTo>
                  <a:cubicBezTo>
                    <a:pt x="32685" y="25549"/>
                    <a:pt x="32433" y="25456"/>
                    <a:pt x="32175" y="25376"/>
                  </a:cubicBezTo>
                  <a:cubicBezTo>
                    <a:pt x="32173" y="25375"/>
                    <a:pt x="32171" y="25375"/>
                    <a:pt x="32169" y="25375"/>
                  </a:cubicBezTo>
                  <a:cubicBezTo>
                    <a:pt x="31738" y="25238"/>
                    <a:pt x="31295" y="25132"/>
                    <a:pt x="30848" y="25041"/>
                  </a:cubicBezTo>
                  <a:cubicBezTo>
                    <a:pt x="30855" y="25039"/>
                    <a:pt x="30859" y="25039"/>
                    <a:pt x="30866" y="25038"/>
                  </a:cubicBezTo>
                  <a:cubicBezTo>
                    <a:pt x="31683" y="24907"/>
                    <a:pt x="32496" y="24800"/>
                    <a:pt x="33278" y="24771"/>
                  </a:cubicBezTo>
                  <a:lnTo>
                    <a:pt x="33278" y="24771"/>
                  </a:lnTo>
                  <a:cubicBezTo>
                    <a:pt x="33086" y="24860"/>
                    <a:pt x="32897" y="24950"/>
                    <a:pt x="32705" y="25038"/>
                  </a:cubicBezTo>
                  <a:cubicBezTo>
                    <a:pt x="33063" y="24952"/>
                    <a:pt x="33423" y="24860"/>
                    <a:pt x="33780" y="24763"/>
                  </a:cubicBezTo>
                  <a:cubicBezTo>
                    <a:pt x="33804" y="24763"/>
                    <a:pt x="33830" y="24764"/>
                    <a:pt x="33855" y="24764"/>
                  </a:cubicBezTo>
                  <a:lnTo>
                    <a:pt x="33926" y="24467"/>
                  </a:lnTo>
                  <a:lnTo>
                    <a:pt x="33926" y="24467"/>
                  </a:lnTo>
                  <a:cubicBezTo>
                    <a:pt x="33774" y="24539"/>
                    <a:pt x="33618" y="24611"/>
                    <a:pt x="33466" y="24682"/>
                  </a:cubicBezTo>
                  <a:cubicBezTo>
                    <a:pt x="33009" y="24641"/>
                    <a:pt x="32547" y="24622"/>
                    <a:pt x="32083" y="24622"/>
                  </a:cubicBezTo>
                  <a:cubicBezTo>
                    <a:pt x="31216" y="24622"/>
                    <a:pt x="30341" y="24687"/>
                    <a:pt x="29469" y="24790"/>
                  </a:cubicBezTo>
                  <a:cubicBezTo>
                    <a:pt x="29300" y="24763"/>
                    <a:pt x="29129" y="24734"/>
                    <a:pt x="28959" y="24708"/>
                  </a:cubicBezTo>
                  <a:cubicBezTo>
                    <a:pt x="28941" y="24705"/>
                    <a:pt x="28923" y="24701"/>
                    <a:pt x="28906" y="24701"/>
                  </a:cubicBezTo>
                  <a:cubicBezTo>
                    <a:pt x="28716" y="24672"/>
                    <a:pt x="28529" y="24646"/>
                    <a:pt x="28339" y="24624"/>
                  </a:cubicBezTo>
                  <a:cubicBezTo>
                    <a:pt x="28368" y="24622"/>
                    <a:pt x="28397" y="24621"/>
                    <a:pt x="28425" y="24616"/>
                  </a:cubicBezTo>
                  <a:lnTo>
                    <a:pt x="28427" y="24616"/>
                  </a:lnTo>
                  <a:cubicBezTo>
                    <a:pt x="29690" y="24536"/>
                    <a:pt x="30902" y="24459"/>
                    <a:pt x="32199" y="24434"/>
                  </a:cubicBezTo>
                  <a:lnTo>
                    <a:pt x="32199" y="24434"/>
                  </a:lnTo>
                  <a:cubicBezTo>
                    <a:pt x="32077" y="24487"/>
                    <a:pt x="31954" y="24542"/>
                    <a:pt x="31829" y="24596"/>
                  </a:cubicBezTo>
                  <a:cubicBezTo>
                    <a:pt x="31968" y="24539"/>
                    <a:pt x="32102" y="24486"/>
                    <a:pt x="32231" y="24434"/>
                  </a:cubicBezTo>
                  <a:cubicBezTo>
                    <a:pt x="32528" y="24429"/>
                    <a:pt x="32829" y="24425"/>
                    <a:pt x="33138" y="24425"/>
                  </a:cubicBezTo>
                  <a:cubicBezTo>
                    <a:pt x="33256" y="24425"/>
                    <a:pt x="33374" y="24426"/>
                    <a:pt x="33493" y="24427"/>
                  </a:cubicBezTo>
                  <a:cubicBezTo>
                    <a:pt x="33099" y="24409"/>
                    <a:pt x="32728" y="24393"/>
                    <a:pt x="32370" y="24378"/>
                  </a:cubicBezTo>
                  <a:cubicBezTo>
                    <a:pt x="33041" y="24113"/>
                    <a:pt x="33581" y="23930"/>
                    <a:pt x="34091" y="23776"/>
                  </a:cubicBezTo>
                  <a:lnTo>
                    <a:pt x="34147" y="23553"/>
                  </a:lnTo>
                  <a:lnTo>
                    <a:pt x="34147" y="23553"/>
                  </a:lnTo>
                  <a:cubicBezTo>
                    <a:pt x="33566" y="23825"/>
                    <a:pt x="32965" y="24098"/>
                    <a:pt x="32328" y="24377"/>
                  </a:cubicBezTo>
                  <a:cubicBezTo>
                    <a:pt x="30636" y="24308"/>
                    <a:pt x="29257" y="24261"/>
                    <a:pt x="27398" y="24181"/>
                  </a:cubicBezTo>
                  <a:cubicBezTo>
                    <a:pt x="27405" y="24173"/>
                    <a:pt x="27411" y="24171"/>
                    <a:pt x="27419" y="24165"/>
                  </a:cubicBezTo>
                  <a:cubicBezTo>
                    <a:pt x="29574" y="23791"/>
                    <a:pt x="31368" y="23596"/>
                    <a:pt x="33367" y="23468"/>
                  </a:cubicBezTo>
                  <a:lnTo>
                    <a:pt x="33374" y="23468"/>
                  </a:lnTo>
                  <a:cubicBezTo>
                    <a:pt x="33602" y="23453"/>
                    <a:pt x="33833" y="23438"/>
                    <a:pt x="34068" y="23425"/>
                  </a:cubicBezTo>
                  <a:lnTo>
                    <a:pt x="34070" y="23425"/>
                  </a:lnTo>
                  <a:cubicBezTo>
                    <a:pt x="34105" y="23424"/>
                    <a:pt x="34141" y="23421"/>
                    <a:pt x="34180" y="23418"/>
                  </a:cubicBezTo>
                  <a:lnTo>
                    <a:pt x="34194" y="23357"/>
                  </a:lnTo>
                  <a:cubicBezTo>
                    <a:pt x="32656" y="23321"/>
                    <a:pt x="31779" y="23140"/>
                    <a:pt x="29946" y="22991"/>
                  </a:cubicBezTo>
                  <a:cubicBezTo>
                    <a:pt x="30816" y="22922"/>
                    <a:pt x="31686" y="22855"/>
                    <a:pt x="32558" y="22790"/>
                  </a:cubicBezTo>
                  <a:lnTo>
                    <a:pt x="32558" y="22790"/>
                  </a:lnTo>
                  <a:cubicBezTo>
                    <a:pt x="32517" y="22803"/>
                    <a:pt x="32474" y="22819"/>
                    <a:pt x="32431" y="22832"/>
                  </a:cubicBezTo>
                  <a:cubicBezTo>
                    <a:pt x="32497" y="22818"/>
                    <a:pt x="32563" y="22800"/>
                    <a:pt x="32628" y="22783"/>
                  </a:cubicBezTo>
                  <a:cubicBezTo>
                    <a:pt x="32907" y="22765"/>
                    <a:pt x="33184" y="22743"/>
                    <a:pt x="33460" y="22723"/>
                  </a:cubicBezTo>
                  <a:lnTo>
                    <a:pt x="33757" y="22702"/>
                  </a:lnTo>
                  <a:lnTo>
                    <a:pt x="33757" y="22702"/>
                  </a:lnTo>
                  <a:cubicBezTo>
                    <a:pt x="33614" y="22757"/>
                    <a:pt x="33470" y="22812"/>
                    <a:pt x="33323" y="22868"/>
                  </a:cubicBezTo>
                  <a:cubicBezTo>
                    <a:pt x="33496" y="22809"/>
                    <a:pt x="33665" y="22752"/>
                    <a:pt x="33832" y="22696"/>
                  </a:cubicBezTo>
                  <a:cubicBezTo>
                    <a:pt x="34011" y="22684"/>
                    <a:pt x="34187" y="22671"/>
                    <a:pt x="34363" y="22660"/>
                  </a:cubicBezTo>
                  <a:lnTo>
                    <a:pt x="34385" y="22567"/>
                  </a:lnTo>
                  <a:cubicBezTo>
                    <a:pt x="34345" y="22560"/>
                    <a:pt x="34303" y="22557"/>
                    <a:pt x="34262" y="22551"/>
                  </a:cubicBezTo>
                  <a:lnTo>
                    <a:pt x="34402" y="22502"/>
                  </a:lnTo>
                  <a:lnTo>
                    <a:pt x="34416" y="22438"/>
                  </a:lnTo>
                  <a:lnTo>
                    <a:pt x="34416" y="22438"/>
                  </a:lnTo>
                  <a:cubicBezTo>
                    <a:pt x="34333" y="22472"/>
                    <a:pt x="34252" y="22505"/>
                    <a:pt x="34167" y="22538"/>
                  </a:cubicBezTo>
                  <a:cubicBezTo>
                    <a:pt x="34009" y="22521"/>
                    <a:pt x="33852" y="22502"/>
                    <a:pt x="33693" y="22488"/>
                  </a:cubicBezTo>
                  <a:cubicBezTo>
                    <a:pt x="33953" y="22406"/>
                    <a:pt x="34213" y="22315"/>
                    <a:pt x="34469" y="22216"/>
                  </a:cubicBezTo>
                  <a:lnTo>
                    <a:pt x="34564" y="21822"/>
                  </a:lnTo>
                  <a:lnTo>
                    <a:pt x="34588" y="21726"/>
                  </a:lnTo>
                  <a:lnTo>
                    <a:pt x="34611" y="21621"/>
                  </a:lnTo>
                  <a:lnTo>
                    <a:pt x="34611" y="21621"/>
                  </a:lnTo>
                  <a:cubicBezTo>
                    <a:pt x="34491" y="21628"/>
                    <a:pt x="34373" y="21632"/>
                    <a:pt x="34254" y="21635"/>
                  </a:cubicBezTo>
                  <a:cubicBezTo>
                    <a:pt x="33883" y="21647"/>
                    <a:pt x="33511" y="21660"/>
                    <a:pt x="33141" y="21681"/>
                  </a:cubicBezTo>
                  <a:cubicBezTo>
                    <a:pt x="33465" y="21628"/>
                    <a:pt x="33789" y="21571"/>
                    <a:pt x="34113" y="21516"/>
                  </a:cubicBezTo>
                  <a:cubicBezTo>
                    <a:pt x="34292" y="21506"/>
                    <a:pt x="34469" y="21492"/>
                    <a:pt x="34649" y="21473"/>
                  </a:cubicBezTo>
                  <a:lnTo>
                    <a:pt x="34756" y="21036"/>
                  </a:lnTo>
                  <a:lnTo>
                    <a:pt x="34756" y="21036"/>
                  </a:lnTo>
                  <a:cubicBezTo>
                    <a:pt x="34197" y="21095"/>
                    <a:pt x="33642" y="21175"/>
                    <a:pt x="33091" y="21281"/>
                  </a:cubicBezTo>
                  <a:cubicBezTo>
                    <a:pt x="32542" y="21387"/>
                    <a:pt x="31997" y="21516"/>
                    <a:pt x="31461" y="21664"/>
                  </a:cubicBezTo>
                  <a:cubicBezTo>
                    <a:pt x="31266" y="21718"/>
                    <a:pt x="31074" y="21789"/>
                    <a:pt x="30881" y="21860"/>
                  </a:cubicBezTo>
                  <a:lnTo>
                    <a:pt x="30878" y="21860"/>
                  </a:lnTo>
                  <a:cubicBezTo>
                    <a:pt x="30736" y="21912"/>
                    <a:pt x="30598" y="21968"/>
                    <a:pt x="30455" y="22012"/>
                  </a:cubicBezTo>
                  <a:cubicBezTo>
                    <a:pt x="30439" y="22019"/>
                    <a:pt x="30422" y="22022"/>
                    <a:pt x="30406" y="22028"/>
                  </a:cubicBezTo>
                  <a:cubicBezTo>
                    <a:pt x="30413" y="22022"/>
                    <a:pt x="30421" y="22019"/>
                    <a:pt x="30428" y="22015"/>
                  </a:cubicBezTo>
                  <a:cubicBezTo>
                    <a:pt x="30428" y="22015"/>
                    <a:pt x="30429" y="22015"/>
                    <a:pt x="30429" y="22014"/>
                  </a:cubicBezTo>
                  <a:cubicBezTo>
                    <a:pt x="30494" y="21972"/>
                    <a:pt x="30554" y="21929"/>
                    <a:pt x="30618" y="21886"/>
                  </a:cubicBezTo>
                  <a:cubicBezTo>
                    <a:pt x="30965" y="21652"/>
                    <a:pt x="31313" y="21420"/>
                    <a:pt x="31665" y="21190"/>
                  </a:cubicBezTo>
                  <a:cubicBezTo>
                    <a:pt x="32453" y="21073"/>
                    <a:pt x="33243" y="20939"/>
                    <a:pt x="34025" y="20780"/>
                  </a:cubicBezTo>
                  <a:lnTo>
                    <a:pt x="34025" y="20780"/>
                  </a:lnTo>
                  <a:cubicBezTo>
                    <a:pt x="33941" y="20857"/>
                    <a:pt x="33866" y="20943"/>
                    <a:pt x="33804" y="21040"/>
                  </a:cubicBezTo>
                  <a:cubicBezTo>
                    <a:pt x="34146" y="20957"/>
                    <a:pt x="34484" y="20864"/>
                    <a:pt x="34821" y="20765"/>
                  </a:cubicBezTo>
                  <a:lnTo>
                    <a:pt x="34942" y="20256"/>
                  </a:lnTo>
                  <a:lnTo>
                    <a:pt x="34955" y="20201"/>
                  </a:lnTo>
                  <a:lnTo>
                    <a:pt x="34955" y="20201"/>
                  </a:lnTo>
                  <a:cubicBezTo>
                    <a:pt x="34884" y="20215"/>
                    <a:pt x="34811" y="20228"/>
                    <a:pt x="34736" y="20242"/>
                  </a:cubicBezTo>
                  <a:lnTo>
                    <a:pt x="34735" y="20242"/>
                  </a:lnTo>
                  <a:cubicBezTo>
                    <a:pt x="33883" y="20403"/>
                    <a:pt x="32937" y="20642"/>
                    <a:pt x="32203" y="20835"/>
                  </a:cubicBezTo>
                  <a:cubicBezTo>
                    <a:pt x="32499" y="20642"/>
                    <a:pt x="32797" y="20451"/>
                    <a:pt x="33092" y="20259"/>
                  </a:cubicBezTo>
                  <a:cubicBezTo>
                    <a:pt x="33106" y="20251"/>
                    <a:pt x="33121" y="20241"/>
                    <a:pt x="33135" y="20231"/>
                  </a:cubicBezTo>
                  <a:cubicBezTo>
                    <a:pt x="33470" y="20209"/>
                    <a:pt x="33802" y="20183"/>
                    <a:pt x="34134" y="20150"/>
                  </a:cubicBezTo>
                  <a:lnTo>
                    <a:pt x="34146" y="20150"/>
                  </a:lnTo>
                  <a:cubicBezTo>
                    <a:pt x="34428" y="20122"/>
                    <a:pt x="34712" y="20087"/>
                    <a:pt x="34993" y="20049"/>
                  </a:cubicBezTo>
                  <a:lnTo>
                    <a:pt x="34996" y="20036"/>
                  </a:lnTo>
                  <a:lnTo>
                    <a:pt x="34996" y="20036"/>
                  </a:lnTo>
                  <a:cubicBezTo>
                    <a:pt x="34997" y="20036"/>
                    <a:pt x="34998" y="20036"/>
                    <a:pt x="35000" y="20036"/>
                  </a:cubicBezTo>
                  <a:lnTo>
                    <a:pt x="35137" y="19462"/>
                  </a:lnTo>
                  <a:lnTo>
                    <a:pt x="35137" y="19462"/>
                  </a:lnTo>
                  <a:cubicBezTo>
                    <a:pt x="35137" y="19462"/>
                    <a:pt x="35137" y="19463"/>
                    <a:pt x="35137" y="19463"/>
                  </a:cubicBezTo>
                  <a:lnTo>
                    <a:pt x="35137" y="19463"/>
                  </a:lnTo>
                  <a:lnTo>
                    <a:pt x="35137" y="19461"/>
                  </a:lnTo>
                  <a:lnTo>
                    <a:pt x="35137" y="19461"/>
                  </a:lnTo>
                  <a:cubicBezTo>
                    <a:pt x="34679" y="19576"/>
                    <a:pt x="34219" y="19696"/>
                    <a:pt x="33763" y="19822"/>
                  </a:cubicBezTo>
                  <a:lnTo>
                    <a:pt x="33763" y="19822"/>
                  </a:lnTo>
                  <a:cubicBezTo>
                    <a:pt x="33976" y="19684"/>
                    <a:pt x="34188" y="19545"/>
                    <a:pt x="34402" y="19407"/>
                  </a:cubicBezTo>
                  <a:cubicBezTo>
                    <a:pt x="34670" y="19346"/>
                    <a:pt x="34940" y="19269"/>
                    <a:pt x="35200" y="19184"/>
                  </a:cubicBezTo>
                  <a:lnTo>
                    <a:pt x="35203" y="19174"/>
                  </a:lnTo>
                  <a:lnTo>
                    <a:pt x="35203" y="19174"/>
                  </a:lnTo>
                  <a:cubicBezTo>
                    <a:pt x="35204" y="19174"/>
                    <a:pt x="35206" y="19173"/>
                    <a:pt x="35208" y="19173"/>
                  </a:cubicBezTo>
                  <a:lnTo>
                    <a:pt x="35284" y="18865"/>
                  </a:lnTo>
                  <a:lnTo>
                    <a:pt x="35284" y="18865"/>
                  </a:lnTo>
                  <a:cubicBezTo>
                    <a:pt x="35283" y="18865"/>
                    <a:pt x="35283" y="18865"/>
                    <a:pt x="35283" y="18865"/>
                  </a:cubicBezTo>
                  <a:lnTo>
                    <a:pt x="35283" y="18865"/>
                  </a:lnTo>
                  <a:lnTo>
                    <a:pt x="35284" y="18862"/>
                  </a:lnTo>
                  <a:lnTo>
                    <a:pt x="35284" y="18862"/>
                  </a:lnTo>
                  <a:cubicBezTo>
                    <a:pt x="35254" y="18873"/>
                    <a:pt x="35225" y="18883"/>
                    <a:pt x="35196" y="18892"/>
                  </a:cubicBezTo>
                  <a:lnTo>
                    <a:pt x="35196" y="18892"/>
                  </a:lnTo>
                  <a:cubicBezTo>
                    <a:pt x="35225" y="18873"/>
                    <a:pt x="35256" y="18854"/>
                    <a:pt x="35285" y="18833"/>
                  </a:cubicBezTo>
                  <a:lnTo>
                    <a:pt x="35287" y="18825"/>
                  </a:lnTo>
                  <a:lnTo>
                    <a:pt x="35287" y="18825"/>
                  </a:lnTo>
                  <a:cubicBezTo>
                    <a:pt x="35289" y="18824"/>
                    <a:pt x="35290" y="18823"/>
                    <a:pt x="35292" y="18822"/>
                  </a:cubicBezTo>
                  <a:lnTo>
                    <a:pt x="35339" y="18637"/>
                  </a:lnTo>
                  <a:lnTo>
                    <a:pt x="35339" y="18637"/>
                  </a:lnTo>
                  <a:cubicBezTo>
                    <a:pt x="35091" y="18787"/>
                    <a:pt x="34845" y="18938"/>
                    <a:pt x="34600" y="19088"/>
                  </a:cubicBezTo>
                  <a:cubicBezTo>
                    <a:pt x="34253" y="19203"/>
                    <a:pt x="33906" y="19318"/>
                    <a:pt x="33558" y="19431"/>
                  </a:cubicBezTo>
                  <a:cubicBezTo>
                    <a:pt x="33887" y="18879"/>
                    <a:pt x="34184" y="18269"/>
                    <a:pt x="34442" y="17672"/>
                  </a:cubicBezTo>
                  <a:lnTo>
                    <a:pt x="34442" y="17672"/>
                  </a:lnTo>
                  <a:cubicBezTo>
                    <a:pt x="34448" y="17672"/>
                    <a:pt x="34453" y="17671"/>
                    <a:pt x="34459" y="17671"/>
                  </a:cubicBezTo>
                  <a:cubicBezTo>
                    <a:pt x="34505" y="17668"/>
                    <a:pt x="34550" y="17664"/>
                    <a:pt x="34596" y="17661"/>
                  </a:cubicBezTo>
                  <a:cubicBezTo>
                    <a:pt x="34927" y="17632"/>
                    <a:pt x="35259" y="17604"/>
                    <a:pt x="35589" y="17575"/>
                  </a:cubicBezTo>
                  <a:lnTo>
                    <a:pt x="35653" y="17314"/>
                  </a:lnTo>
                  <a:lnTo>
                    <a:pt x="35653" y="17314"/>
                  </a:lnTo>
                  <a:cubicBezTo>
                    <a:pt x="35266" y="17397"/>
                    <a:pt x="34882" y="17476"/>
                    <a:pt x="34492" y="17549"/>
                  </a:cubicBezTo>
                  <a:cubicBezTo>
                    <a:pt x="34600" y="17298"/>
                    <a:pt x="34700" y="17047"/>
                    <a:pt x="34793" y="16810"/>
                  </a:cubicBezTo>
                  <a:lnTo>
                    <a:pt x="34793" y="16810"/>
                  </a:lnTo>
                  <a:cubicBezTo>
                    <a:pt x="34690" y="17060"/>
                    <a:pt x="34564" y="17303"/>
                    <a:pt x="34428" y="17536"/>
                  </a:cubicBezTo>
                  <a:cubicBezTo>
                    <a:pt x="34421" y="17546"/>
                    <a:pt x="34416" y="17556"/>
                    <a:pt x="34411" y="17565"/>
                  </a:cubicBezTo>
                  <a:cubicBezTo>
                    <a:pt x="34397" y="17568"/>
                    <a:pt x="34381" y="17571"/>
                    <a:pt x="34366" y="17574"/>
                  </a:cubicBezTo>
                  <a:lnTo>
                    <a:pt x="34366" y="17574"/>
                  </a:lnTo>
                  <a:cubicBezTo>
                    <a:pt x="34361" y="17570"/>
                    <a:pt x="34355" y="17565"/>
                    <a:pt x="34349" y="17561"/>
                  </a:cubicBezTo>
                  <a:cubicBezTo>
                    <a:pt x="34227" y="17584"/>
                    <a:pt x="34105" y="17611"/>
                    <a:pt x="33984" y="17632"/>
                  </a:cubicBezTo>
                  <a:cubicBezTo>
                    <a:pt x="33910" y="17397"/>
                    <a:pt x="33829" y="17166"/>
                    <a:pt x="33738" y="16939"/>
                  </a:cubicBezTo>
                  <a:cubicBezTo>
                    <a:pt x="33695" y="16830"/>
                    <a:pt x="33651" y="16719"/>
                    <a:pt x="33604" y="16612"/>
                  </a:cubicBezTo>
                  <a:cubicBezTo>
                    <a:pt x="33587" y="16588"/>
                    <a:pt x="33570" y="16564"/>
                    <a:pt x="33553" y="16540"/>
                  </a:cubicBezTo>
                  <a:lnTo>
                    <a:pt x="33553" y="16540"/>
                  </a:lnTo>
                  <a:cubicBezTo>
                    <a:pt x="33502" y="16423"/>
                    <a:pt x="33449" y="16309"/>
                    <a:pt x="33393" y="16195"/>
                  </a:cubicBezTo>
                  <a:cubicBezTo>
                    <a:pt x="33374" y="16159"/>
                    <a:pt x="33359" y="16120"/>
                    <a:pt x="33343" y="16081"/>
                  </a:cubicBezTo>
                  <a:lnTo>
                    <a:pt x="33343" y="16081"/>
                  </a:lnTo>
                  <a:cubicBezTo>
                    <a:pt x="33438" y="16103"/>
                    <a:pt x="33535" y="16120"/>
                    <a:pt x="33631" y="16137"/>
                  </a:cubicBezTo>
                  <a:cubicBezTo>
                    <a:pt x="33668" y="16231"/>
                    <a:pt x="33708" y="16325"/>
                    <a:pt x="33747" y="16418"/>
                  </a:cubicBezTo>
                  <a:cubicBezTo>
                    <a:pt x="33824" y="16593"/>
                    <a:pt x="33902" y="16765"/>
                    <a:pt x="33984" y="16934"/>
                  </a:cubicBezTo>
                  <a:cubicBezTo>
                    <a:pt x="34011" y="16990"/>
                    <a:pt x="34181" y="17257"/>
                    <a:pt x="34209" y="17354"/>
                  </a:cubicBezTo>
                  <a:cubicBezTo>
                    <a:pt x="34211" y="17367"/>
                    <a:pt x="34213" y="17377"/>
                    <a:pt x="34211" y="17383"/>
                  </a:cubicBezTo>
                  <a:lnTo>
                    <a:pt x="34211" y="17383"/>
                  </a:lnTo>
                  <a:cubicBezTo>
                    <a:pt x="34213" y="17376"/>
                    <a:pt x="34217" y="17369"/>
                    <a:pt x="34219" y="17363"/>
                  </a:cubicBezTo>
                  <a:cubicBezTo>
                    <a:pt x="34252" y="17284"/>
                    <a:pt x="34233" y="17191"/>
                    <a:pt x="34213" y="17106"/>
                  </a:cubicBezTo>
                  <a:cubicBezTo>
                    <a:pt x="34068" y="16474"/>
                    <a:pt x="33789" y="15684"/>
                    <a:pt x="33516" y="14885"/>
                  </a:cubicBezTo>
                  <a:lnTo>
                    <a:pt x="33516" y="14885"/>
                  </a:lnTo>
                  <a:cubicBezTo>
                    <a:pt x="33566" y="14899"/>
                    <a:pt x="33621" y="14916"/>
                    <a:pt x="33671" y="14931"/>
                  </a:cubicBezTo>
                  <a:lnTo>
                    <a:pt x="33673" y="14931"/>
                  </a:lnTo>
                  <a:cubicBezTo>
                    <a:pt x="33822" y="14974"/>
                    <a:pt x="33969" y="15017"/>
                    <a:pt x="34113" y="15054"/>
                  </a:cubicBezTo>
                  <a:cubicBezTo>
                    <a:pt x="34115" y="15055"/>
                    <a:pt x="34115" y="15055"/>
                    <a:pt x="34117" y="15055"/>
                  </a:cubicBezTo>
                  <a:cubicBezTo>
                    <a:pt x="34118" y="15057"/>
                    <a:pt x="34118" y="15057"/>
                    <a:pt x="34120" y="15057"/>
                  </a:cubicBezTo>
                  <a:cubicBezTo>
                    <a:pt x="34133" y="15062"/>
                    <a:pt x="34144" y="15064"/>
                    <a:pt x="34156" y="15068"/>
                  </a:cubicBezTo>
                  <a:cubicBezTo>
                    <a:pt x="34158" y="15071"/>
                    <a:pt x="34160" y="15075"/>
                    <a:pt x="34160" y="15077"/>
                  </a:cubicBezTo>
                  <a:lnTo>
                    <a:pt x="34160" y="15078"/>
                  </a:lnTo>
                  <a:cubicBezTo>
                    <a:pt x="34176" y="15126"/>
                    <a:pt x="34190" y="15170"/>
                    <a:pt x="34204" y="15214"/>
                  </a:cubicBezTo>
                  <a:lnTo>
                    <a:pt x="34204" y="15216"/>
                  </a:lnTo>
                  <a:cubicBezTo>
                    <a:pt x="34366" y="15716"/>
                    <a:pt x="34510" y="16183"/>
                    <a:pt x="34624" y="16576"/>
                  </a:cubicBezTo>
                  <a:cubicBezTo>
                    <a:pt x="34607" y="16166"/>
                    <a:pt x="34554" y="15759"/>
                    <a:pt x="34481" y="15356"/>
                  </a:cubicBezTo>
                  <a:lnTo>
                    <a:pt x="34454" y="15222"/>
                  </a:lnTo>
                  <a:cubicBezTo>
                    <a:pt x="34448" y="15197"/>
                    <a:pt x="34445" y="15171"/>
                    <a:pt x="34439" y="15147"/>
                  </a:cubicBezTo>
                  <a:lnTo>
                    <a:pt x="34439" y="15147"/>
                  </a:lnTo>
                  <a:cubicBezTo>
                    <a:pt x="35030" y="15315"/>
                    <a:pt x="35577" y="15477"/>
                    <a:pt x="36050" y="15636"/>
                  </a:cubicBezTo>
                  <a:cubicBezTo>
                    <a:pt x="35513" y="15452"/>
                    <a:pt x="34970" y="15243"/>
                    <a:pt x="34416" y="15027"/>
                  </a:cubicBezTo>
                  <a:cubicBezTo>
                    <a:pt x="34348" y="14703"/>
                    <a:pt x="34267" y="14380"/>
                    <a:pt x="34180" y="14061"/>
                  </a:cubicBezTo>
                  <a:cubicBezTo>
                    <a:pt x="34168" y="14018"/>
                    <a:pt x="34158" y="13976"/>
                    <a:pt x="34146" y="13936"/>
                  </a:cubicBezTo>
                  <a:cubicBezTo>
                    <a:pt x="34131" y="13886"/>
                    <a:pt x="34118" y="13836"/>
                    <a:pt x="34104" y="13785"/>
                  </a:cubicBezTo>
                  <a:lnTo>
                    <a:pt x="34104" y="13785"/>
                  </a:lnTo>
                  <a:cubicBezTo>
                    <a:pt x="34316" y="13807"/>
                    <a:pt x="34527" y="13826"/>
                    <a:pt x="34740" y="13847"/>
                  </a:cubicBezTo>
                  <a:cubicBezTo>
                    <a:pt x="34525" y="13811"/>
                    <a:pt x="34309" y="13775"/>
                    <a:pt x="34094" y="13740"/>
                  </a:cubicBezTo>
                  <a:cubicBezTo>
                    <a:pt x="34051" y="13589"/>
                    <a:pt x="34009" y="13441"/>
                    <a:pt x="33966" y="13288"/>
                  </a:cubicBezTo>
                  <a:cubicBezTo>
                    <a:pt x="33946" y="13222"/>
                    <a:pt x="33912" y="13136"/>
                    <a:pt x="33862" y="13036"/>
                  </a:cubicBezTo>
                  <a:cubicBezTo>
                    <a:pt x="33845" y="13000"/>
                    <a:pt x="33826" y="12961"/>
                    <a:pt x="33804" y="12921"/>
                  </a:cubicBezTo>
                  <a:cubicBezTo>
                    <a:pt x="33800" y="12913"/>
                    <a:pt x="33794" y="12900"/>
                    <a:pt x="33789" y="12891"/>
                  </a:cubicBezTo>
                  <a:cubicBezTo>
                    <a:pt x="34540" y="12785"/>
                    <a:pt x="35291" y="12646"/>
                    <a:pt x="36037" y="12475"/>
                  </a:cubicBezTo>
                  <a:cubicBezTo>
                    <a:pt x="36088" y="12526"/>
                    <a:pt x="36138" y="12571"/>
                    <a:pt x="36191" y="12619"/>
                  </a:cubicBezTo>
                  <a:cubicBezTo>
                    <a:pt x="36169" y="12564"/>
                    <a:pt x="36143" y="12511"/>
                    <a:pt x="36122" y="12455"/>
                  </a:cubicBezTo>
                  <a:cubicBezTo>
                    <a:pt x="36175" y="12443"/>
                    <a:pt x="36231" y="12431"/>
                    <a:pt x="36287" y="12417"/>
                  </a:cubicBezTo>
                  <a:cubicBezTo>
                    <a:pt x="36351" y="12402"/>
                    <a:pt x="36411" y="12385"/>
                    <a:pt x="36476" y="12369"/>
                  </a:cubicBezTo>
                  <a:cubicBezTo>
                    <a:pt x="36609" y="12338"/>
                    <a:pt x="36741" y="12305"/>
                    <a:pt x="36872" y="12271"/>
                  </a:cubicBezTo>
                  <a:lnTo>
                    <a:pt x="36897" y="12162"/>
                  </a:lnTo>
                  <a:cubicBezTo>
                    <a:pt x="36799" y="12153"/>
                    <a:pt x="36701" y="12150"/>
                    <a:pt x="36602" y="12150"/>
                  </a:cubicBezTo>
                  <a:cubicBezTo>
                    <a:pt x="36404" y="12150"/>
                    <a:pt x="36204" y="12164"/>
                    <a:pt x="36003" y="12183"/>
                  </a:cubicBezTo>
                  <a:cubicBezTo>
                    <a:pt x="35817" y="11755"/>
                    <a:pt x="35616" y="11335"/>
                    <a:pt x="35405" y="10919"/>
                  </a:cubicBezTo>
                  <a:cubicBezTo>
                    <a:pt x="35387" y="10882"/>
                    <a:pt x="35367" y="10842"/>
                    <a:pt x="35348" y="10804"/>
                  </a:cubicBezTo>
                  <a:cubicBezTo>
                    <a:pt x="34984" y="10102"/>
                    <a:pt x="34588" y="9418"/>
                    <a:pt x="34160" y="8761"/>
                  </a:cubicBezTo>
                  <a:cubicBezTo>
                    <a:pt x="34131" y="8715"/>
                    <a:pt x="34103" y="8672"/>
                    <a:pt x="34072" y="8629"/>
                  </a:cubicBezTo>
                  <a:cubicBezTo>
                    <a:pt x="33675" y="8027"/>
                    <a:pt x="33250" y="7445"/>
                    <a:pt x="32800" y="6884"/>
                  </a:cubicBezTo>
                  <a:lnTo>
                    <a:pt x="32800" y="6884"/>
                  </a:lnTo>
                  <a:cubicBezTo>
                    <a:pt x="33895" y="7876"/>
                    <a:pt x="35001" y="8851"/>
                    <a:pt x="36103" y="9815"/>
                  </a:cubicBezTo>
                  <a:cubicBezTo>
                    <a:pt x="35209" y="8914"/>
                    <a:pt x="34316" y="8011"/>
                    <a:pt x="33420" y="7108"/>
                  </a:cubicBezTo>
                  <a:cubicBezTo>
                    <a:pt x="33360" y="7049"/>
                    <a:pt x="33301" y="6989"/>
                    <a:pt x="33244" y="6930"/>
                  </a:cubicBezTo>
                  <a:cubicBezTo>
                    <a:pt x="33098" y="6784"/>
                    <a:pt x="32952" y="6636"/>
                    <a:pt x="32807" y="6492"/>
                  </a:cubicBezTo>
                  <a:lnTo>
                    <a:pt x="32807" y="6492"/>
                  </a:lnTo>
                  <a:cubicBezTo>
                    <a:pt x="34382" y="7544"/>
                    <a:pt x="36076" y="8392"/>
                    <a:pt x="37594" y="9274"/>
                  </a:cubicBezTo>
                  <a:lnTo>
                    <a:pt x="37615" y="9216"/>
                  </a:lnTo>
                  <a:cubicBezTo>
                    <a:pt x="36065" y="8166"/>
                    <a:pt x="34090" y="6694"/>
                    <a:pt x="32123" y="5683"/>
                  </a:cubicBezTo>
                  <a:cubicBezTo>
                    <a:pt x="32073" y="5659"/>
                    <a:pt x="32023" y="5633"/>
                    <a:pt x="31973" y="5607"/>
                  </a:cubicBezTo>
                  <a:cubicBezTo>
                    <a:pt x="31964" y="5602"/>
                    <a:pt x="31953" y="5597"/>
                    <a:pt x="31944" y="5593"/>
                  </a:cubicBezTo>
                  <a:cubicBezTo>
                    <a:pt x="31781" y="5428"/>
                    <a:pt x="31620" y="5265"/>
                    <a:pt x="31457" y="5100"/>
                  </a:cubicBezTo>
                  <a:lnTo>
                    <a:pt x="31457" y="5100"/>
                  </a:lnTo>
                  <a:cubicBezTo>
                    <a:pt x="31927" y="5289"/>
                    <a:pt x="32417" y="5428"/>
                    <a:pt x="32916" y="5537"/>
                  </a:cubicBezTo>
                  <a:cubicBezTo>
                    <a:pt x="32990" y="5554"/>
                    <a:pt x="33063" y="5572"/>
                    <a:pt x="33137" y="5583"/>
                  </a:cubicBezTo>
                  <a:cubicBezTo>
                    <a:pt x="33287" y="5616"/>
                    <a:pt x="33436" y="5645"/>
                    <a:pt x="33588" y="5672"/>
                  </a:cubicBezTo>
                  <a:cubicBezTo>
                    <a:pt x="33942" y="5867"/>
                    <a:pt x="34296" y="6062"/>
                    <a:pt x="34654" y="6252"/>
                  </a:cubicBezTo>
                  <a:cubicBezTo>
                    <a:pt x="34730" y="6291"/>
                    <a:pt x="34803" y="6331"/>
                    <a:pt x="34876" y="6370"/>
                  </a:cubicBezTo>
                  <a:cubicBezTo>
                    <a:pt x="35371" y="6635"/>
                    <a:pt x="35865" y="6894"/>
                    <a:pt x="36363" y="7150"/>
                  </a:cubicBezTo>
                  <a:cubicBezTo>
                    <a:pt x="36413" y="7177"/>
                    <a:pt x="36467" y="7203"/>
                    <a:pt x="36518" y="7228"/>
                  </a:cubicBezTo>
                  <a:cubicBezTo>
                    <a:pt x="36840" y="7393"/>
                    <a:pt x="37161" y="7557"/>
                    <a:pt x="37484" y="7717"/>
                  </a:cubicBezTo>
                  <a:cubicBezTo>
                    <a:pt x="37165" y="7438"/>
                    <a:pt x="36831" y="7180"/>
                    <a:pt x="36483" y="6943"/>
                  </a:cubicBezTo>
                  <a:cubicBezTo>
                    <a:pt x="36440" y="6913"/>
                    <a:pt x="36397" y="6883"/>
                    <a:pt x="36353" y="6856"/>
                  </a:cubicBezTo>
                  <a:cubicBezTo>
                    <a:pt x="35949" y="6585"/>
                    <a:pt x="35529" y="6338"/>
                    <a:pt x="35100" y="6105"/>
                  </a:cubicBezTo>
                  <a:cubicBezTo>
                    <a:pt x="35060" y="6082"/>
                    <a:pt x="35017" y="6059"/>
                    <a:pt x="34975" y="6037"/>
                  </a:cubicBezTo>
                  <a:lnTo>
                    <a:pt x="34974" y="6037"/>
                  </a:lnTo>
                  <a:cubicBezTo>
                    <a:pt x="34842" y="5967"/>
                    <a:pt x="34712" y="5898"/>
                    <a:pt x="34580" y="5830"/>
                  </a:cubicBezTo>
                  <a:lnTo>
                    <a:pt x="34580" y="5830"/>
                  </a:lnTo>
                  <a:cubicBezTo>
                    <a:pt x="35017" y="5896"/>
                    <a:pt x="35457" y="5961"/>
                    <a:pt x="35888" y="6040"/>
                  </a:cubicBezTo>
                  <a:cubicBezTo>
                    <a:pt x="35893" y="6040"/>
                    <a:pt x="35894" y="6042"/>
                    <a:pt x="35896" y="6042"/>
                  </a:cubicBezTo>
                  <a:lnTo>
                    <a:pt x="35901" y="6042"/>
                  </a:lnTo>
                  <a:cubicBezTo>
                    <a:pt x="36136" y="6085"/>
                    <a:pt x="36371" y="6132"/>
                    <a:pt x="36602" y="6185"/>
                  </a:cubicBezTo>
                  <a:cubicBezTo>
                    <a:pt x="36604" y="6188"/>
                    <a:pt x="36604" y="6188"/>
                    <a:pt x="36605" y="6188"/>
                  </a:cubicBezTo>
                  <a:cubicBezTo>
                    <a:pt x="36755" y="6221"/>
                    <a:pt x="36905" y="6257"/>
                    <a:pt x="37054" y="6298"/>
                  </a:cubicBezTo>
                  <a:lnTo>
                    <a:pt x="36882" y="6212"/>
                  </a:lnTo>
                  <a:cubicBezTo>
                    <a:pt x="36811" y="6176"/>
                    <a:pt x="36741" y="6145"/>
                    <a:pt x="36672" y="6112"/>
                  </a:cubicBezTo>
                  <a:cubicBezTo>
                    <a:pt x="36046" y="5818"/>
                    <a:pt x="35398" y="5586"/>
                    <a:pt x="34733" y="5390"/>
                  </a:cubicBezTo>
                  <a:cubicBezTo>
                    <a:pt x="34682" y="5374"/>
                    <a:pt x="34630" y="5359"/>
                    <a:pt x="34577" y="5345"/>
                  </a:cubicBezTo>
                  <a:cubicBezTo>
                    <a:pt x="33968" y="5170"/>
                    <a:pt x="33352" y="5027"/>
                    <a:pt x="32727" y="4899"/>
                  </a:cubicBezTo>
                  <a:cubicBezTo>
                    <a:pt x="32662" y="4864"/>
                    <a:pt x="32592" y="4829"/>
                    <a:pt x="32525" y="4792"/>
                  </a:cubicBezTo>
                  <a:cubicBezTo>
                    <a:pt x="32496" y="4776"/>
                    <a:pt x="32466" y="4762"/>
                    <a:pt x="32434" y="4745"/>
                  </a:cubicBezTo>
                  <a:cubicBezTo>
                    <a:pt x="32000" y="4514"/>
                    <a:pt x="31514" y="4250"/>
                    <a:pt x="31043" y="3999"/>
                  </a:cubicBezTo>
                  <a:cubicBezTo>
                    <a:pt x="31002" y="3978"/>
                    <a:pt x="30964" y="3956"/>
                    <a:pt x="30922" y="3935"/>
                  </a:cubicBezTo>
                  <a:cubicBezTo>
                    <a:pt x="30914" y="3931"/>
                    <a:pt x="30902" y="3926"/>
                    <a:pt x="30895" y="3921"/>
                  </a:cubicBezTo>
                  <a:lnTo>
                    <a:pt x="30379" y="3813"/>
                  </a:lnTo>
                  <a:lnTo>
                    <a:pt x="30379" y="3813"/>
                  </a:lnTo>
                  <a:cubicBezTo>
                    <a:pt x="30474" y="3869"/>
                    <a:pt x="30565" y="3925"/>
                    <a:pt x="30658" y="3978"/>
                  </a:cubicBezTo>
                  <a:lnTo>
                    <a:pt x="30766" y="4042"/>
                  </a:lnTo>
                  <a:cubicBezTo>
                    <a:pt x="31167" y="4283"/>
                    <a:pt x="31571" y="4520"/>
                    <a:pt x="31976" y="4752"/>
                  </a:cubicBezTo>
                  <a:cubicBezTo>
                    <a:pt x="31626" y="4687"/>
                    <a:pt x="31279" y="4626"/>
                    <a:pt x="30929" y="4565"/>
                  </a:cubicBezTo>
                  <a:cubicBezTo>
                    <a:pt x="30776" y="4408"/>
                    <a:pt x="30620" y="4250"/>
                    <a:pt x="30462" y="4095"/>
                  </a:cubicBezTo>
                  <a:cubicBezTo>
                    <a:pt x="30441" y="4071"/>
                    <a:pt x="30419" y="4048"/>
                    <a:pt x="30396" y="4027"/>
                  </a:cubicBezTo>
                  <a:cubicBezTo>
                    <a:pt x="30310" y="3938"/>
                    <a:pt x="30221" y="3849"/>
                    <a:pt x="30132" y="3761"/>
                  </a:cubicBezTo>
                  <a:lnTo>
                    <a:pt x="29280" y="3582"/>
                  </a:lnTo>
                  <a:lnTo>
                    <a:pt x="29280" y="3582"/>
                  </a:lnTo>
                  <a:cubicBezTo>
                    <a:pt x="29281" y="3637"/>
                    <a:pt x="29283" y="3691"/>
                    <a:pt x="29285" y="3747"/>
                  </a:cubicBezTo>
                  <a:cubicBezTo>
                    <a:pt x="29260" y="3688"/>
                    <a:pt x="29235" y="3630"/>
                    <a:pt x="29209" y="3568"/>
                  </a:cubicBezTo>
                  <a:lnTo>
                    <a:pt x="28537" y="3429"/>
                  </a:lnTo>
                  <a:cubicBezTo>
                    <a:pt x="28533" y="3460"/>
                    <a:pt x="28527" y="3491"/>
                    <a:pt x="28522" y="3522"/>
                  </a:cubicBezTo>
                  <a:cubicBezTo>
                    <a:pt x="28514" y="3488"/>
                    <a:pt x="28509" y="3455"/>
                    <a:pt x="28501" y="3422"/>
                  </a:cubicBezTo>
                  <a:lnTo>
                    <a:pt x="27985" y="3314"/>
                  </a:lnTo>
                  <a:cubicBezTo>
                    <a:pt x="27977" y="3640"/>
                    <a:pt x="27968" y="3968"/>
                    <a:pt x="27961" y="4293"/>
                  </a:cubicBezTo>
                  <a:cubicBezTo>
                    <a:pt x="27960" y="4322"/>
                    <a:pt x="27960" y="4349"/>
                    <a:pt x="27957" y="4378"/>
                  </a:cubicBezTo>
                  <a:cubicBezTo>
                    <a:pt x="27955" y="4487"/>
                    <a:pt x="27953" y="4598"/>
                    <a:pt x="27950" y="4707"/>
                  </a:cubicBezTo>
                  <a:cubicBezTo>
                    <a:pt x="27948" y="4801"/>
                    <a:pt x="27945" y="4894"/>
                    <a:pt x="27942" y="4987"/>
                  </a:cubicBezTo>
                  <a:cubicBezTo>
                    <a:pt x="27941" y="5010"/>
                    <a:pt x="27941" y="5034"/>
                    <a:pt x="27941" y="5057"/>
                  </a:cubicBezTo>
                  <a:cubicBezTo>
                    <a:pt x="27931" y="5503"/>
                    <a:pt x="27920" y="5947"/>
                    <a:pt x="27911" y="6393"/>
                  </a:cubicBezTo>
                  <a:cubicBezTo>
                    <a:pt x="27911" y="6422"/>
                    <a:pt x="27911" y="6449"/>
                    <a:pt x="27910" y="6477"/>
                  </a:cubicBezTo>
                  <a:lnTo>
                    <a:pt x="27910" y="6497"/>
                  </a:lnTo>
                  <a:cubicBezTo>
                    <a:pt x="27905" y="6490"/>
                    <a:pt x="27904" y="6485"/>
                    <a:pt x="27902" y="6477"/>
                  </a:cubicBezTo>
                  <a:cubicBezTo>
                    <a:pt x="27891" y="6450"/>
                    <a:pt x="27881" y="6424"/>
                    <a:pt x="27869" y="6396"/>
                  </a:cubicBezTo>
                  <a:cubicBezTo>
                    <a:pt x="27770" y="6145"/>
                    <a:pt x="27684" y="5880"/>
                    <a:pt x="27601" y="5625"/>
                  </a:cubicBezTo>
                  <a:cubicBezTo>
                    <a:pt x="27610" y="5425"/>
                    <a:pt x="27630" y="5228"/>
                    <a:pt x="27653" y="5030"/>
                  </a:cubicBezTo>
                  <a:cubicBezTo>
                    <a:pt x="27656" y="5005"/>
                    <a:pt x="27660" y="4978"/>
                    <a:pt x="27663" y="4951"/>
                  </a:cubicBezTo>
                  <a:cubicBezTo>
                    <a:pt x="27684" y="4763"/>
                    <a:pt x="27713" y="4577"/>
                    <a:pt x="27742" y="4392"/>
                  </a:cubicBezTo>
                  <a:cubicBezTo>
                    <a:pt x="27748" y="4363"/>
                    <a:pt x="27752" y="4336"/>
                    <a:pt x="27755" y="4307"/>
                  </a:cubicBezTo>
                  <a:cubicBezTo>
                    <a:pt x="27809" y="3969"/>
                    <a:pt x="27864" y="3631"/>
                    <a:pt x="27899" y="3296"/>
                  </a:cubicBezTo>
                  <a:cubicBezTo>
                    <a:pt x="27904" y="3268"/>
                    <a:pt x="27907" y="3243"/>
                    <a:pt x="27907" y="3215"/>
                  </a:cubicBezTo>
                  <a:lnTo>
                    <a:pt x="27907" y="3215"/>
                  </a:lnTo>
                  <a:lnTo>
                    <a:pt x="27740" y="3264"/>
                  </a:lnTo>
                  <a:lnTo>
                    <a:pt x="27590" y="3233"/>
                  </a:lnTo>
                  <a:lnTo>
                    <a:pt x="27353" y="3182"/>
                  </a:lnTo>
                  <a:lnTo>
                    <a:pt x="27353" y="3182"/>
                  </a:lnTo>
                  <a:cubicBezTo>
                    <a:pt x="27355" y="3223"/>
                    <a:pt x="27355" y="3261"/>
                    <a:pt x="27358" y="3301"/>
                  </a:cubicBezTo>
                  <a:cubicBezTo>
                    <a:pt x="27358" y="3326"/>
                    <a:pt x="27358" y="3352"/>
                    <a:pt x="27359" y="3379"/>
                  </a:cubicBezTo>
                  <a:cubicBezTo>
                    <a:pt x="27365" y="3704"/>
                    <a:pt x="27369" y="4032"/>
                    <a:pt x="27379" y="4358"/>
                  </a:cubicBezTo>
                  <a:cubicBezTo>
                    <a:pt x="27379" y="4385"/>
                    <a:pt x="27379" y="4411"/>
                    <a:pt x="27381" y="4436"/>
                  </a:cubicBezTo>
                  <a:lnTo>
                    <a:pt x="27386" y="4706"/>
                  </a:lnTo>
                  <a:cubicBezTo>
                    <a:pt x="27366" y="4619"/>
                    <a:pt x="27351" y="4533"/>
                    <a:pt x="27330" y="4444"/>
                  </a:cubicBezTo>
                  <a:cubicBezTo>
                    <a:pt x="27325" y="4419"/>
                    <a:pt x="27322" y="4393"/>
                    <a:pt x="27315" y="4368"/>
                  </a:cubicBezTo>
                  <a:cubicBezTo>
                    <a:pt x="27302" y="4306"/>
                    <a:pt x="27287" y="4246"/>
                    <a:pt x="27275" y="4184"/>
                  </a:cubicBezTo>
                  <a:cubicBezTo>
                    <a:pt x="27290" y="3919"/>
                    <a:pt x="27303" y="3654"/>
                    <a:pt x="27312" y="3390"/>
                  </a:cubicBezTo>
                  <a:cubicBezTo>
                    <a:pt x="27315" y="3366"/>
                    <a:pt x="27316" y="3339"/>
                    <a:pt x="27316" y="3311"/>
                  </a:cubicBezTo>
                  <a:cubicBezTo>
                    <a:pt x="27318" y="3266"/>
                    <a:pt x="27320" y="3218"/>
                    <a:pt x="27322" y="3174"/>
                  </a:cubicBezTo>
                  <a:lnTo>
                    <a:pt x="26204" y="2942"/>
                  </a:lnTo>
                  <a:lnTo>
                    <a:pt x="26204" y="2942"/>
                  </a:lnTo>
                  <a:cubicBezTo>
                    <a:pt x="26208" y="2956"/>
                    <a:pt x="26213" y="2970"/>
                    <a:pt x="26218" y="2985"/>
                  </a:cubicBezTo>
                  <a:cubicBezTo>
                    <a:pt x="26286" y="3178"/>
                    <a:pt x="26359" y="3369"/>
                    <a:pt x="26433" y="3559"/>
                  </a:cubicBezTo>
                  <a:cubicBezTo>
                    <a:pt x="26442" y="3584"/>
                    <a:pt x="26452" y="3610"/>
                    <a:pt x="26463" y="3634"/>
                  </a:cubicBezTo>
                  <a:cubicBezTo>
                    <a:pt x="26471" y="3655"/>
                    <a:pt x="26479" y="3677"/>
                    <a:pt x="26486" y="3698"/>
                  </a:cubicBezTo>
                  <a:cubicBezTo>
                    <a:pt x="26488" y="3981"/>
                    <a:pt x="26492" y="4262"/>
                    <a:pt x="26493" y="4543"/>
                  </a:cubicBezTo>
                  <a:lnTo>
                    <a:pt x="26493" y="4620"/>
                  </a:lnTo>
                  <a:cubicBezTo>
                    <a:pt x="26493" y="4792"/>
                    <a:pt x="26495" y="4964"/>
                    <a:pt x="26495" y="5136"/>
                  </a:cubicBezTo>
                  <a:lnTo>
                    <a:pt x="26495" y="5220"/>
                  </a:lnTo>
                  <a:cubicBezTo>
                    <a:pt x="26498" y="5593"/>
                    <a:pt x="26498" y="5966"/>
                    <a:pt x="26498" y="6338"/>
                  </a:cubicBezTo>
                  <a:lnTo>
                    <a:pt x="26498" y="6410"/>
                  </a:lnTo>
                  <a:cubicBezTo>
                    <a:pt x="26498" y="6578"/>
                    <a:pt x="26498" y="6747"/>
                    <a:pt x="26495" y="6915"/>
                  </a:cubicBezTo>
                  <a:lnTo>
                    <a:pt x="26495" y="7108"/>
                  </a:lnTo>
                  <a:cubicBezTo>
                    <a:pt x="26147" y="7336"/>
                    <a:pt x="25797" y="7561"/>
                    <a:pt x="25447" y="7789"/>
                  </a:cubicBezTo>
                  <a:cubicBezTo>
                    <a:pt x="25599" y="7522"/>
                    <a:pt x="25678" y="7217"/>
                    <a:pt x="25734" y="6912"/>
                  </a:cubicBezTo>
                  <a:lnTo>
                    <a:pt x="25750" y="6820"/>
                  </a:lnTo>
                  <a:cubicBezTo>
                    <a:pt x="25757" y="6783"/>
                    <a:pt x="25763" y="6743"/>
                    <a:pt x="25770" y="6705"/>
                  </a:cubicBezTo>
                  <a:cubicBezTo>
                    <a:pt x="25797" y="6542"/>
                    <a:pt x="25821" y="6381"/>
                    <a:pt x="25847" y="6217"/>
                  </a:cubicBezTo>
                  <a:lnTo>
                    <a:pt x="25847" y="6214"/>
                  </a:lnTo>
                  <a:cubicBezTo>
                    <a:pt x="25850" y="6189"/>
                    <a:pt x="25854" y="6162"/>
                    <a:pt x="25857" y="6135"/>
                  </a:cubicBezTo>
                  <a:cubicBezTo>
                    <a:pt x="25896" y="5875"/>
                    <a:pt x="25929" y="5615"/>
                    <a:pt x="25960" y="5354"/>
                  </a:cubicBezTo>
                  <a:cubicBezTo>
                    <a:pt x="25965" y="5321"/>
                    <a:pt x="25969" y="5288"/>
                    <a:pt x="25972" y="5253"/>
                  </a:cubicBezTo>
                  <a:cubicBezTo>
                    <a:pt x="25995" y="5079"/>
                    <a:pt x="26012" y="4902"/>
                    <a:pt x="26031" y="4726"/>
                  </a:cubicBezTo>
                  <a:cubicBezTo>
                    <a:pt x="26033" y="4700"/>
                    <a:pt x="26036" y="4673"/>
                    <a:pt x="26036" y="4647"/>
                  </a:cubicBezTo>
                  <a:cubicBezTo>
                    <a:pt x="26068" y="4342"/>
                    <a:pt x="26092" y="4038"/>
                    <a:pt x="26112" y="3731"/>
                  </a:cubicBezTo>
                  <a:cubicBezTo>
                    <a:pt x="26117" y="3703"/>
                    <a:pt x="26118" y="3674"/>
                    <a:pt x="26119" y="3645"/>
                  </a:cubicBezTo>
                  <a:cubicBezTo>
                    <a:pt x="26135" y="3409"/>
                    <a:pt x="26148" y="3172"/>
                    <a:pt x="26160" y="2936"/>
                  </a:cubicBezTo>
                  <a:lnTo>
                    <a:pt x="25118" y="2719"/>
                  </a:lnTo>
                  <a:lnTo>
                    <a:pt x="25118" y="2719"/>
                  </a:lnTo>
                  <a:cubicBezTo>
                    <a:pt x="25129" y="2907"/>
                    <a:pt x="25139" y="3094"/>
                    <a:pt x="25152" y="3280"/>
                  </a:cubicBezTo>
                  <a:cubicBezTo>
                    <a:pt x="25163" y="3473"/>
                    <a:pt x="25173" y="3670"/>
                    <a:pt x="25186" y="3863"/>
                  </a:cubicBezTo>
                  <a:lnTo>
                    <a:pt x="25191" y="3945"/>
                  </a:lnTo>
                  <a:cubicBezTo>
                    <a:pt x="25208" y="4220"/>
                    <a:pt x="25224" y="4497"/>
                    <a:pt x="25239" y="4770"/>
                  </a:cubicBezTo>
                  <a:lnTo>
                    <a:pt x="25245" y="4856"/>
                  </a:lnTo>
                  <a:cubicBezTo>
                    <a:pt x="25282" y="5494"/>
                    <a:pt x="25320" y="6131"/>
                    <a:pt x="25355" y="6768"/>
                  </a:cubicBezTo>
                  <a:cubicBezTo>
                    <a:pt x="25358" y="6800"/>
                    <a:pt x="25360" y="6830"/>
                    <a:pt x="25361" y="6862"/>
                  </a:cubicBezTo>
                  <a:cubicBezTo>
                    <a:pt x="25381" y="7178"/>
                    <a:pt x="25397" y="7496"/>
                    <a:pt x="25417" y="7812"/>
                  </a:cubicBezTo>
                  <a:cubicBezTo>
                    <a:pt x="25308" y="7883"/>
                    <a:pt x="25196" y="7954"/>
                    <a:pt x="25087" y="8027"/>
                  </a:cubicBezTo>
                  <a:cubicBezTo>
                    <a:pt x="25057" y="8045"/>
                    <a:pt x="25027" y="8063"/>
                    <a:pt x="24997" y="8084"/>
                  </a:cubicBezTo>
                  <a:cubicBezTo>
                    <a:pt x="24673" y="8295"/>
                    <a:pt x="24348" y="8505"/>
                    <a:pt x="24024" y="8718"/>
                  </a:cubicBezTo>
                  <a:cubicBezTo>
                    <a:pt x="24017" y="8720"/>
                    <a:pt x="24011" y="8725"/>
                    <a:pt x="24005" y="8728"/>
                  </a:cubicBezTo>
                  <a:cubicBezTo>
                    <a:pt x="23636" y="8968"/>
                    <a:pt x="23267" y="9208"/>
                    <a:pt x="22896" y="9448"/>
                  </a:cubicBezTo>
                  <a:cubicBezTo>
                    <a:pt x="22879" y="9459"/>
                    <a:pt x="22860" y="9470"/>
                    <a:pt x="22844" y="9481"/>
                  </a:cubicBezTo>
                  <a:cubicBezTo>
                    <a:pt x="22837" y="9487"/>
                    <a:pt x="22830" y="9491"/>
                    <a:pt x="22823" y="9496"/>
                  </a:cubicBezTo>
                  <a:cubicBezTo>
                    <a:pt x="22571" y="9661"/>
                    <a:pt x="22314" y="9825"/>
                    <a:pt x="22059" y="9989"/>
                  </a:cubicBezTo>
                  <a:cubicBezTo>
                    <a:pt x="22056" y="9990"/>
                    <a:pt x="22054" y="9992"/>
                    <a:pt x="22051" y="9994"/>
                  </a:cubicBezTo>
                  <a:lnTo>
                    <a:pt x="22051" y="9994"/>
                  </a:lnTo>
                  <a:cubicBezTo>
                    <a:pt x="22051" y="9994"/>
                    <a:pt x="22050" y="9993"/>
                    <a:pt x="22049" y="9993"/>
                  </a:cubicBezTo>
                  <a:cubicBezTo>
                    <a:pt x="22013" y="10016"/>
                    <a:pt x="21977" y="10040"/>
                    <a:pt x="21942" y="10060"/>
                  </a:cubicBezTo>
                  <a:cubicBezTo>
                    <a:pt x="21596" y="10283"/>
                    <a:pt x="21248" y="10502"/>
                    <a:pt x="20897" y="10714"/>
                  </a:cubicBezTo>
                  <a:cubicBezTo>
                    <a:pt x="20867" y="10734"/>
                    <a:pt x="20836" y="10753"/>
                    <a:pt x="20804" y="10770"/>
                  </a:cubicBezTo>
                  <a:cubicBezTo>
                    <a:pt x="20759" y="10798"/>
                    <a:pt x="20715" y="10825"/>
                    <a:pt x="20670" y="10852"/>
                  </a:cubicBezTo>
                  <a:lnTo>
                    <a:pt x="20670" y="10852"/>
                  </a:lnTo>
                  <a:cubicBezTo>
                    <a:pt x="20645" y="10804"/>
                    <a:pt x="20621" y="10759"/>
                    <a:pt x="20596" y="10710"/>
                  </a:cubicBezTo>
                  <a:lnTo>
                    <a:pt x="20553" y="10618"/>
                  </a:lnTo>
                  <a:cubicBezTo>
                    <a:pt x="20551" y="10613"/>
                    <a:pt x="20548" y="10607"/>
                    <a:pt x="20546" y="10602"/>
                  </a:cubicBezTo>
                  <a:lnTo>
                    <a:pt x="20546" y="10602"/>
                  </a:lnTo>
                  <a:cubicBezTo>
                    <a:pt x="20960" y="10425"/>
                    <a:pt x="21364" y="10230"/>
                    <a:pt x="21757" y="10007"/>
                  </a:cubicBezTo>
                  <a:cubicBezTo>
                    <a:pt x="21795" y="9986"/>
                    <a:pt x="21833" y="9962"/>
                    <a:pt x="21870" y="9939"/>
                  </a:cubicBezTo>
                  <a:lnTo>
                    <a:pt x="21866" y="9937"/>
                  </a:lnTo>
                  <a:lnTo>
                    <a:pt x="21866" y="9937"/>
                  </a:lnTo>
                  <a:cubicBezTo>
                    <a:pt x="21868" y="9936"/>
                    <a:pt x="21870" y="9934"/>
                    <a:pt x="21873" y="9933"/>
                  </a:cubicBezTo>
                  <a:cubicBezTo>
                    <a:pt x="22145" y="9775"/>
                    <a:pt x="22410" y="9600"/>
                    <a:pt x="22667" y="9405"/>
                  </a:cubicBezTo>
                  <a:cubicBezTo>
                    <a:pt x="22690" y="9388"/>
                    <a:pt x="22715" y="9371"/>
                    <a:pt x="22737" y="9355"/>
                  </a:cubicBezTo>
                  <a:cubicBezTo>
                    <a:pt x="22746" y="9348"/>
                    <a:pt x="22758" y="9338"/>
                    <a:pt x="22767" y="9331"/>
                  </a:cubicBezTo>
                  <a:lnTo>
                    <a:pt x="22767" y="9331"/>
                  </a:lnTo>
                  <a:cubicBezTo>
                    <a:pt x="22750" y="9335"/>
                    <a:pt x="22733" y="9338"/>
                    <a:pt x="22717" y="9342"/>
                  </a:cubicBezTo>
                  <a:cubicBezTo>
                    <a:pt x="22681" y="9350"/>
                    <a:pt x="22642" y="9358"/>
                    <a:pt x="22607" y="9365"/>
                  </a:cubicBezTo>
                  <a:lnTo>
                    <a:pt x="22604" y="9365"/>
                  </a:lnTo>
                  <a:cubicBezTo>
                    <a:pt x="22402" y="9408"/>
                    <a:pt x="22202" y="9457"/>
                    <a:pt x="22002" y="9503"/>
                  </a:cubicBezTo>
                  <a:cubicBezTo>
                    <a:pt x="22013" y="9486"/>
                    <a:pt x="22016" y="9463"/>
                    <a:pt x="21999" y="9443"/>
                  </a:cubicBezTo>
                  <a:cubicBezTo>
                    <a:pt x="22114" y="9360"/>
                    <a:pt x="22228" y="9277"/>
                    <a:pt x="22343" y="9192"/>
                  </a:cubicBezTo>
                  <a:cubicBezTo>
                    <a:pt x="22364" y="9173"/>
                    <a:pt x="22386" y="9158"/>
                    <a:pt x="22407" y="9142"/>
                  </a:cubicBezTo>
                  <a:cubicBezTo>
                    <a:pt x="23009" y="8693"/>
                    <a:pt x="23593" y="8227"/>
                    <a:pt x="24140" y="7714"/>
                  </a:cubicBezTo>
                  <a:cubicBezTo>
                    <a:pt x="24162" y="7694"/>
                    <a:pt x="24185" y="7674"/>
                    <a:pt x="24206" y="7650"/>
                  </a:cubicBezTo>
                  <a:cubicBezTo>
                    <a:pt x="24345" y="7518"/>
                    <a:pt x="24486" y="7382"/>
                    <a:pt x="24620" y="7241"/>
                  </a:cubicBezTo>
                  <a:lnTo>
                    <a:pt x="24620" y="7241"/>
                  </a:lnTo>
                  <a:cubicBezTo>
                    <a:pt x="24402" y="7323"/>
                    <a:pt x="24195" y="7429"/>
                    <a:pt x="23994" y="7547"/>
                  </a:cubicBezTo>
                  <a:cubicBezTo>
                    <a:pt x="23964" y="7564"/>
                    <a:pt x="23935" y="7581"/>
                    <a:pt x="23906" y="7600"/>
                  </a:cubicBezTo>
                  <a:cubicBezTo>
                    <a:pt x="23696" y="7726"/>
                    <a:pt x="23491" y="7868"/>
                    <a:pt x="23289" y="8015"/>
                  </a:cubicBezTo>
                  <a:cubicBezTo>
                    <a:pt x="23223" y="8063"/>
                    <a:pt x="23157" y="8110"/>
                    <a:pt x="23092" y="8160"/>
                  </a:cubicBezTo>
                  <a:cubicBezTo>
                    <a:pt x="23058" y="8183"/>
                    <a:pt x="23025" y="8209"/>
                    <a:pt x="22994" y="8232"/>
                  </a:cubicBezTo>
                  <a:lnTo>
                    <a:pt x="22991" y="8232"/>
                  </a:lnTo>
                  <a:cubicBezTo>
                    <a:pt x="22943" y="8268"/>
                    <a:pt x="22897" y="8302"/>
                    <a:pt x="22850" y="8338"/>
                  </a:cubicBezTo>
                  <a:cubicBezTo>
                    <a:pt x="22586" y="8528"/>
                    <a:pt x="22323" y="8718"/>
                    <a:pt x="22056" y="8898"/>
                  </a:cubicBezTo>
                  <a:cubicBezTo>
                    <a:pt x="22035" y="8914"/>
                    <a:pt x="22013" y="8928"/>
                    <a:pt x="21992" y="8943"/>
                  </a:cubicBezTo>
                  <a:cubicBezTo>
                    <a:pt x="21891" y="9008"/>
                    <a:pt x="21792" y="9077"/>
                    <a:pt x="21692" y="9143"/>
                  </a:cubicBezTo>
                  <a:lnTo>
                    <a:pt x="21160" y="8622"/>
                  </a:lnTo>
                  <a:cubicBezTo>
                    <a:pt x="21225" y="8571"/>
                    <a:pt x="21289" y="8518"/>
                    <a:pt x="21352" y="8467"/>
                  </a:cubicBezTo>
                  <a:cubicBezTo>
                    <a:pt x="21373" y="8450"/>
                    <a:pt x="21390" y="8434"/>
                    <a:pt x="21408" y="8419"/>
                  </a:cubicBezTo>
                  <a:cubicBezTo>
                    <a:pt x="21629" y="8232"/>
                    <a:pt x="21844" y="8040"/>
                    <a:pt x="22053" y="7836"/>
                  </a:cubicBezTo>
                  <a:cubicBezTo>
                    <a:pt x="22102" y="7845"/>
                    <a:pt x="22155" y="7853"/>
                    <a:pt x="22205" y="7860"/>
                  </a:cubicBezTo>
                  <a:lnTo>
                    <a:pt x="22207" y="7860"/>
                  </a:lnTo>
                  <a:cubicBezTo>
                    <a:pt x="22337" y="7882"/>
                    <a:pt x="22463" y="7902"/>
                    <a:pt x="22591" y="7919"/>
                  </a:cubicBezTo>
                  <a:cubicBezTo>
                    <a:pt x="22830" y="7955"/>
                    <a:pt x="23065" y="7988"/>
                    <a:pt x="23289" y="8015"/>
                  </a:cubicBezTo>
                  <a:cubicBezTo>
                    <a:pt x="23004" y="7979"/>
                    <a:pt x="22723" y="7918"/>
                    <a:pt x="22445" y="7840"/>
                  </a:cubicBezTo>
                  <a:lnTo>
                    <a:pt x="22443" y="7840"/>
                  </a:lnTo>
                  <a:cubicBezTo>
                    <a:pt x="22340" y="7815"/>
                    <a:pt x="22237" y="7783"/>
                    <a:pt x="22135" y="7752"/>
                  </a:cubicBezTo>
                  <a:cubicBezTo>
                    <a:pt x="22155" y="7731"/>
                    <a:pt x="22171" y="7716"/>
                    <a:pt x="22188" y="7696"/>
                  </a:cubicBezTo>
                  <a:cubicBezTo>
                    <a:pt x="22228" y="7658"/>
                    <a:pt x="22265" y="7618"/>
                    <a:pt x="22303" y="7580"/>
                  </a:cubicBezTo>
                  <a:lnTo>
                    <a:pt x="22303" y="7580"/>
                  </a:lnTo>
                  <a:cubicBezTo>
                    <a:pt x="22253" y="7614"/>
                    <a:pt x="22202" y="7644"/>
                    <a:pt x="22152" y="7674"/>
                  </a:cubicBezTo>
                  <a:cubicBezTo>
                    <a:pt x="22124" y="7693"/>
                    <a:pt x="22093" y="7710"/>
                    <a:pt x="22065" y="7729"/>
                  </a:cubicBezTo>
                  <a:cubicBezTo>
                    <a:pt x="22019" y="7714"/>
                    <a:pt x="21973" y="7700"/>
                    <a:pt x="21929" y="7686"/>
                  </a:cubicBezTo>
                  <a:lnTo>
                    <a:pt x="21927" y="7686"/>
                  </a:lnTo>
                  <a:cubicBezTo>
                    <a:pt x="21818" y="7650"/>
                    <a:pt x="21708" y="7615"/>
                    <a:pt x="21599" y="7578"/>
                  </a:cubicBezTo>
                  <a:cubicBezTo>
                    <a:pt x="20822" y="7322"/>
                    <a:pt x="20045" y="7066"/>
                    <a:pt x="19269" y="6811"/>
                  </a:cubicBezTo>
                  <a:cubicBezTo>
                    <a:pt x="19264" y="6807"/>
                    <a:pt x="19261" y="6804"/>
                    <a:pt x="19256" y="6800"/>
                  </a:cubicBezTo>
                  <a:cubicBezTo>
                    <a:pt x="19370" y="6791"/>
                    <a:pt x="19483" y="6787"/>
                    <a:pt x="19597" y="6787"/>
                  </a:cubicBezTo>
                  <a:cubicBezTo>
                    <a:pt x="20024" y="6787"/>
                    <a:pt x="20450" y="6844"/>
                    <a:pt x="20875" y="6906"/>
                  </a:cubicBezTo>
                  <a:cubicBezTo>
                    <a:pt x="20933" y="6913"/>
                    <a:pt x="20990" y="6922"/>
                    <a:pt x="21047" y="6929"/>
                  </a:cubicBezTo>
                  <a:lnTo>
                    <a:pt x="21049" y="6929"/>
                  </a:lnTo>
                  <a:cubicBezTo>
                    <a:pt x="21490" y="6993"/>
                    <a:pt x="21931" y="7053"/>
                    <a:pt x="22375" y="7053"/>
                  </a:cubicBezTo>
                  <a:cubicBezTo>
                    <a:pt x="22425" y="7053"/>
                    <a:pt x="22475" y="7052"/>
                    <a:pt x="22525" y="7051"/>
                  </a:cubicBezTo>
                  <a:cubicBezTo>
                    <a:pt x="21944" y="6986"/>
                    <a:pt x="21370" y="6886"/>
                    <a:pt x="20804" y="6743"/>
                  </a:cubicBezTo>
                  <a:cubicBezTo>
                    <a:pt x="20738" y="6727"/>
                    <a:pt x="20672" y="6708"/>
                    <a:pt x="20607" y="6692"/>
                  </a:cubicBezTo>
                  <a:cubicBezTo>
                    <a:pt x="19886" y="6500"/>
                    <a:pt x="19184" y="6245"/>
                    <a:pt x="18510" y="5927"/>
                  </a:cubicBezTo>
                  <a:lnTo>
                    <a:pt x="18510" y="5927"/>
                  </a:lnTo>
                  <a:cubicBezTo>
                    <a:pt x="18959" y="6092"/>
                    <a:pt x="19429" y="6192"/>
                    <a:pt x="19905" y="6241"/>
                  </a:cubicBezTo>
                  <a:cubicBezTo>
                    <a:pt x="19955" y="6247"/>
                    <a:pt x="20001" y="6250"/>
                    <a:pt x="20053" y="6254"/>
                  </a:cubicBezTo>
                  <a:lnTo>
                    <a:pt x="20055" y="6254"/>
                  </a:lnTo>
                  <a:cubicBezTo>
                    <a:pt x="20103" y="6260"/>
                    <a:pt x="20150" y="6261"/>
                    <a:pt x="20200" y="6264"/>
                  </a:cubicBezTo>
                  <a:cubicBezTo>
                    <a:pt x="20388" y="6276"/>
                    <a:pt x="20576" y="6282"/>
                    <a:pt x="20764" y="6282"/>
                  </a:cubicBezTo>
                  <a:cubicBezTo>
                    <a:pt x="21048" y="6282"/>
                    <a:pt x="21333" y="6269"/>
                    <a:pt x="21618" y="6250"/>
                  </a:cubicBezTo>
                  <a:cubicBezTo>
                    <a:pt x="21655" y="6248"/>
                    <a:pt x="21694" y="6245"/>
                    <a:pt x="21732" y="6242"/>
                  </a:cubicBezTo>
                  <a:cubicBezTo>
                    <a:pt x="21926" y="6228"/>
                    <a:pt x="22121" y="6212"/>
                    <a:pt x="22314" y="6192"/>
                  </a:cubicBezTo>
                  <a:cubicBezTo>
                    <a:pt x="22006" y="6139"/>
                    <a:pt x="21699" y="6083"/>
                    <a:pt x="21393" y="6027"/>
                  </a:cubicBezTo>
                  <a:cubicBezTo>
                    <a:pt x="21338" y="6017"/>
                    <a:pt x="21282" y="6006"/>
                    <a:pt x="21228" y="5997"/>
                  </a:cubicBezTo>
                  <a:cubicBezTo>
                    <a:pt x="21096" y="5974"/>
                    <a:pt x="20965" y="5951"/>
                    <a:pt x="20834" y="5927"/>
                  </a:cubicBezTo>
                  <a:cubicBezTo>
                    <a:pt x="20345" y="5840"/>
                    <a:pt x="19855" y="5752"/>
                    <a:pt x="19367" y="5659"/>
                  </a:cubicBezTo>
                  <a:lnTo>
                    <a:pt x="19365" y="5659"/>
                  </a:lnTo>
                  <a:cubicBezTo>
                    <a:pt x="19296" y="5646"/>
                    <a:pt x="19227" y="5633"/>
                    <a:pt x="19157" y="5619"/>
                  </a:cubicBezTo>
                  <a:cubicBezTo>
                    <a:pt x="18641" y="5521"/>
                    <a:pt x="18128" y="5414"/>
                    <a:pt x="17616" y="5296"/>
                  </a:cubicBezTo>
                  <a:lnTo>
                    <a:pt x="17557" y="5243"/>
                  </a:lnTo>
                  <a:lnTo>
                    <a:pt x="17557" y="5243"/>
                  </a:lnTo>
                  <a:cubicBezTo>
                    <a:pt x="17992" y="5352"/>
                    <a:pt x="18432" y="5421"/>
                    <a:pt x="18877" y="5454"/>
                  </a:cubicBezTo>
                  <a:lnTo>
                    <a:pt x="18880" y="5454"/>
                  </a:lnTo>
                  <a:cubicBezTo>
                    <a:pt x="18940" y="5461"/>
                    <a:pt x="18999" y="5466"/>
                    <a:pt x="19059" y="5467"/>
                  </a:cubicBezTo>
                  <a:cubicBezTo>
                    <a:pt x="19322" y="5485"/>
                    <a:pt x="19587" y="5492"/>
                    <a:pt x="19851" y="5492"/>
                  </a:cubicBezTo>
                  <a:cubicBezTo>
                    <a:pt x="20034" y="5492"/>
                    <a:pt x="20217" y="5489"/>
                    <a:pt x="20399" y="5483"/>
                  </a:cubicBezTo>
                  <a:cubicBezTo>
                    <a:pt x="20452" y="5481"/>
                    <a:pt x="20507" y="5478"/>
                    <a:pt x="20561" y="5476"/>
                  </a:cubicBezTo>
                  <a:cubicBezTo>
                    <a:pt x="21062" y="5454"/>
                    <a:pt x="21562" y="5415"/>
                    <a:pt x="22058" y="5378"/>
                  </a:cubicBezTo>
                  <a:cubicBezTo>
                    <a:pt x="21471" y="5361"/>
                    <a:pt x="20882" y="5339"/>
                    <a:pt x="20299" y="5294"/>
                  </a:cubicBezTo>
                  <a:cubicBezTo>
                    <a:pt x="20249" y="5288"/>
                    <a:pt x="20200" y="5286"/>
                    <a:pt x="20150" y="5281"/>
                  </a:cubicBezTo>
                  <a:cubicBezTo>
                    <a:pt x="19360" y="5215"/>
                    <a:pt x="18579" y="5102"/>
                    <a:pt x="17817" y="4901"/>
                  </a:cubicBezTo>
                  <a:lnTo>
                    <a:pt x="17815" y="4901"/>
                  </a:lnTo>
                  <a:cubicBezTo>
                    <a:pt x="17755" y="4887"/>
                    <a:pt x="17695" y="4871"/>
                    <a:pt x="17636" y="4852"/>
                  </a:cubicBezTo>
                  <a:cubicBezTo>
                    <a:pt x="17645" y="4852"/>
                    <a:pt x="17656" y="4852"/>
                    <a:pt x="17665" y="4851"/>
                  </a:cubicBezTo>
                  <a:lnTo>
                    <a:pt x="17666" y="4851"/>
                  </a:lnTo>
                  <a:cubicBezTo>
                    <a:pt x="18247" y="4841"/>
                    <a:pt x="18823" y="4720"/>
                    <a:pt x="19392" y="4548"/>
                  </a:cubicBezTo>
                  <a:cubicBezTo>
                    <a:pt x="19564" y="4540"/>
                    <a:pt x="19736" y="4527"/>
                    <a:pt x="19908" y="4512"/>
                  </a:cubicBezTo>
                  <a:cubicBezTo>
                    <a:pt x="19908" y="4512"/>
                    <a:pt x="19909" y="4512"/>
                    <a:pt x="19909" y="4512"/>
                  </a:cubicBezTo>
                  <a:lnTo>
                    <a:pt x="19909" y="4512"/>
                  </a:lnTo>
                  <a:cubicBezTo>
                    <a:pt x="19907" y="4517"/>
                    <a:pt x="19905" y="4521"/>
                    <a:pt x="19903" y="4525"/>
                  </a:cubicBezTo>
                  <a:cubicBezTo>
                    <a:pt x="19939" y="4522"/>
                    <a:pt x="19971" y="4520"/>
                    <a:pt x="20007" y="4517"/>
                  </a:cubicBezTo>
                  <a:cubicBezTo>
                    <a:pt x="20008" y="4513"/>
                    <a:pt x="20010" y="4509"/>
                    <a:pt x="20012" y="4505"/>
                  </a:cubicBezTo>
                  <a:lnTo>
                    <a:pt x="20012" y="4505"/>
                  </a:lnTo>
                  <a:cubicBezTo>
                    <a:pt x="20012" y="4505"/>
                    <a:pt x="20012" y="4505"/>
                    <a:pt x="20012" y="4505"/>
                  </a:cubicBezTo>
                  <a:cubicBezTo>
                    <a:pt x="20702" y="4451"/>
                    <a:pt x="21390" y="4372"/>
                    <a:pt x="22073" y="4270"/>
                  </a:cubicBezTo>
                  <a:cubicBezTo>
                    <a:pt x="21883" y="4225"/>
                    <a:pt x="21690" y="4209"/>
                    <a:pt x="21495" y="4209"/>
                  </a:cubicBezTo>
                  <a:cubicBezTo>
                    <a:pt x="21225" y="4209"/>
                    <a:pt x="20953" y="4240"/>
                    <a:pt x="20683" y="4267"/>
                  </a:cubicBezTo>
                  <a:cubicBezTo>
                    <a:pt x="20504" y="4286"/>
                    <a:pt x="20322" y="4297"/>
                    <a:pt x="20143" y="4312"/>
                  </a:cubicBezTo>
                  <a:cubicBezTo>
                    <a:pt x="20135" y="4312"/>
                    <a:pt x="20127" y="4313"/>
                    <a:pt x="20119" y="4313"/>
                  </a:cubicBezTo>
                  <a:lnTo>
                    <a:pt x="20119" y="4313"/>
                  </a:lnTo>
                  <a:cubicBezTo>
                    <a:pt x="20135" y="4307"/>
                    <a:pt x="20151" y="4301"/>
                    <a:pt x="20167" y="4293"/>
                  </a:cubicBezTo>
                  <a:cubicBezTo>
                    <a:pt x="20173" y="4287"/>
                    <a:pt x="20177" y="4282"/>
                    <a:pt x="20183" y="4278"/>
                  </a:cubicBezTo>
                  <a:lnTo>
                    <a:pt x="20183" y="4278"/>
                  </a:lnTo>
                  <a:cubicBezTo>
                    <a:pt x="20411" y="4192"/>
                    <a:pt x="20637" y="4104"/>
                    <a:pt x="20859" y="4014"/>
                  </a:cubicBezTo>
                  <a:lnTo>
                    <a:pt x="20859" y="4014"/>
                  </a:lnTo>
                  <a:cubicBezTo>
                    <a:pt x="20870" y="4013"/>
                    <a:pt x="20880" y="4012"/>
                    <a:pt x="20891" y="4011"/>
                  </a:cubicBezTo>
                  <a:cubicBezTo>
                    <a:pt x="20931" y="3994"/>
                    <a:pt x="20970" y="3978"/>
                    <a:pt x="21011" y="3962"/>
                  </a:cubicBezTo>
                  <a:cubicBezTo>
                    <a:pt x="21056" y="3943"/>
                    <a:pt x="21099" y="3926"/>
                    <a:pt x="21145" y="3910"/>
                  </a:cubicBezTo>
                  <a:lnTo>
                    <a:pt x="21145" y="3910"/>
                  </a:lnTo>
                  <a:cubicBezTo>
                    <a:pt x="21133" y="3912"/>
                    <a:pt x="21122" y="3912"/>
                    <a:pt x="21112" y="3913"/>
                  </a:cubicBezTo>
                  <a:lnTo>
                    <a:pt x="21112" y="3913"/>
                  </a:lnTo>
                  <a:cubicBezTo>
                    <a:pt x="21123" y="3908"/>
                    <a:pt x="21135" y="3904"/>
                    <a:pt x="21148" y="3899"/>
                  </a:cubicBezTo>
                  <a:cubicBezTo>
                    <a:pt x="21506" y="3753"/>
                    <a:pt x="21863" y="3602"/>
                    <a:pt x="22188" y="3387"/>
                  </a:cubicBezTo>
                  <a:lnTo>
                    <a:pt x="22188" y="3387"/>
                  </a:lnTo>
                  <a:cubicBezTo>
                    <a:pt x="21063" y="3687"/>
                    <a:pt x="19936" y="3985"/>
                    <a:pt x="18813" y="4285"/>
                  </a:cubicBezTo>
                  <a:cubicBezTo>
                    <a:pt x="18675" y="4320"/>
                    <a:pt x="18538" y="4358"/>
                    <a:pt x="18400" y="4393"/>
                  </a:cubicBezTo>
                  <a:cubicBezTo>
                    <a:pt x="18263" y="4395"/>
                    <a:pt x="18126" y="4396"/>
                    <a:pt x="17988" y="4396"/>
                  </a:cubicBezTo>
                  <a:cubicBezTo>
                    <a:pt x="17544" y="4396"/>
                    <a:pt x="17098" y="4387"/>
                    <a:pt x="16654" y="4365"/>
                  </a:cubicBezTo>
                  <a:cubicBezTo>
                    <a:pt x="17328" y="4110"/>
                    <a:pt x="18030" y="3931"/>
                    <a:pt x="18731" y="3754"/>
                  </a:cubicBezTo>
                  <a:cubicBezTo>
                    <a:pt x="18912" y="3708"/>
                    <a:pt x="19095" y="3663"/>
                    <a:pt x="19276" y="3618"/>
                  </a:cubicBezTo>
                  <a:cubicBezTo>
                    <a:pt x="20124" y="3397"/>
                    <a:pt x="20965" y="3152"/>
                    <a:pt x="21744" y="2744"/>
                  </a:cubicBezTo>
                  <a:lnTo>
                    <a:pt x="21744" y="2744"/>
                  </a:lnTo>
                  <a:cubicBezTo>
                    <a:pt x="21335" y="2870"/>
                    <a:pt x="20924" y="2993"/>
                    <a:pt x="20508" y="3109"/>
                  </a:cubicBezTo>
                  <a:cubicBezTo>
                    <a:pt x="20546" y="3082"/>
                    <a:pt x="20574" y="3046"/>
                    <a:pt x="20587" y="3002"/>
                  </a:cubicBezTo>
                  <a:lnTo>
                    <a:pt x="20587" y="3002"/>
                  </a:lnTo>
                  <a:cubicBezTo>
                    <a:pt x="19680" y="3046"/>
                    <a:pt x="18776" y="3072"/>
                    <a:pt x="17870" y="3079"/>
                  </a:cubicBezTo>
                  <a:cubicBezTo>
                    <a:pt x="18100" y="3002"/>
                    <a:pt x="18331" y="2927"/>
                    <a:pt x="18562" y="2850"/>
                  </a:cubicBezTo>
                  <a:cubicBezTo>
                    <a:pt x="18733" y="2793"/>
                    <a:pt x="18902" y="2735"/>
                    <a:pt x="19074" y="2679"/>
                  </a:cubicBezTo>
                  <a:cubicBezTo>
                    <a:pt x="19075" y="2678"/>
                    <a:pt x="19075" y="2678"/>
                    <a:pt x="19076" y="2678"/>
                  </a:cubicBezTo>
                  <a:lnTo>
                    <a:pt x="19082" y="2678"/>
                  </a:lnTo>
                  <a:cubicBezTo>
                    <a:pt x="19198" y="2641"/>
                    <a:pt x="19317" y="2599"/>
                    <a:pt x="19433" y="2562"/>
                  </a:cubicBezTo>
                  <a:cubicBezTo>
                    <a:pt x="19899" y="2407"/>
                    <a:pt x="20372" y="2249"/>
                    <a:pt x="20798" y="1996"/>
                  </a:cubicBezTo>
                  <a:lnTo>
                    <a:pt x="20798" y="1996"/>
                  </a:lnTo>
                  <a:cubicBezTo>
                    <a:pt x="19611" y="2070"/>
                    <a:pt x="18469" y="2348"/>
                    <a:pt x="17335" y="2738"/>
                  </a:cubicBezTo>
                  <a:lnTo>
                    <a:pt x="17306" y="2738"/>
                  </a:lnTo>
                  <a:cubicBezTo>
                    <a:pt x="17208" y="2773"/>
                    <a:pt x="17113" y="2805"/>
                    <a:pt x="17013" y="2843"/>
                  </a:cubicBezTo>
                  <a:lnTo>
                    <a:pt x="17011" y="2843"/>
                  </a:lnTo>
                  <a:cubicBezTo>
                    <a:pt x="16854" y="2899"/>
                    <a:pt x="16697" y="2957"/>
                    <a:pt x="16541" y="3018"/>
                  </a:cubicBezTo>
                  <a:cubicBezTo>
                    <a:pt x="16494" y="3038"/>
                    <a:pt x="16448" y="3056"/>
                    <a:pt x="16401" y="3073"/>
                  </a:cubicBezTo>
                  <a:cubicBezTo>
                    <a:pt x="15923" y="3066"/>
                    <a:pt x="15449" y="3053"/>
                    <a:pt x="14972" y="3036"/>
                  </a:cubicBezTo>
                  <a:cubicBezTo>
                    <a:pt x="14965" y="3030"/>
                    <a:pt x="14960" y="3028"/>
                    <a:pt x="14953" y="3022"/>
                  </a:cubicBezTo>
                  <a:cubicBezTo>
                    <a:pt x="15354" y="2953"/>
                    <a:pt x="15751" y="2871"/>
                    <a:pt x="16147" y="2780"/>
                  </a:cubicBezTo>
                  <a:lnTo>
                    <a:pt x="16150" y="2780"/>
                  </a:lnTo>
                  <a:cubicBezTo>
                    <a:pt x="16243" y="2758"/>
                    <a:pt x="16336" y="2735"/>
                    <a:pt x="16429" y="2714"/>
                  </a:cubicBezTo>
                  <a:cubicBezTo>
                    <a:pt x="16897" y="2599"/>
                    <a:pt x="17364" y="2473"/>
                    <a:pt x="17828" y="2341"/>
                  </a:cubicBezTo>
                  <a:cubicBezTo>
                    <a:pt x="17807" y="2298"/>
                    <a:pt x="17785" y="2254"/>
                    <a:pt x="17762" y="2208"/>
                  </a:cubicBezTo>
                  <a:cubicBezTo>
                    <a:pt x="17076" y="2344"/>
                    <a:pt x="16382" y="2451"/>
                    <a:pt x="15687" y="2530"/>
                  </a:cubicBezTo>
                  <a:cubicBezTo>
                    <a:pt x="16316" y="2351"/>
                    <a:pt x="16914" y="2060"/>
                    <a:pt x="17504" y="1761"/>
                  </a:cubicBezTo>
                  <a:cubicBezTo>
                    <a:pt x="17466" y="1699"/>
                    <a:pt x="17425" y="1639"/>
                    <a:pt x="17384" y="1581"/>
                  </a:cubicBezTo>
                  <a:cubicBezTo>
                    <a:pt x="17371" y="1560"/>
                    <a:pt x="17357" y="1538"/>
                    <a:pt x="17341" y="1517"/>
                  </a:cubicBezTo>
                  <a:cubicBezTo>
                    <a:pt x="17276" y="1422"/>
                    <a:pt x="17206" y="1326"/>
                    <a:pt x="17134" y="1236"/>
                  </a:cubicBezTo>
                  <a:cubicBezTo>
                    <a:pt x="16826" y="1372"/>
                    <a:pt x="16520" y="1513"/>
                    <a:pt x="16226" y="1675"/>
                  </a:cubicBezTo>
                  <a:cubicBezTo>
                    <a:pt x="16201" y="1688"/>
                    <a:pt x="16176" y="1699"/>
                    <a:pt x="16151" y="1713"/>
                  </a:cubicBezTo>
                  <a:cubicBezTo>
                    <a:pt x="16054" y="1733"/>
                    <a:pt x="15958" y="1752"/>
                    <a:pt x="15859" y="1774"/>
                  </a:cubicBezTo>
                  <a:cubicBezTo>
                    <a:pt x="15223" y="1904"/>
                    <a:pt x="14590" y="2047"/>
                    <a:pt x="13971" y="2242"/>
                  </a:cubicBezTo>
                  <a:cubicBezTo>
                    <a:pt x="13968" y="2241"/>
                    <a:pt x="13967" y="2239"/>
                    <a:pt x="13964" y="2236"/>
                  </a:cubicBezTo>
                  <a:cubicBezTo>
                    <a:pt x="14245" y="2072"/>
                    <a:pt x="14530" y="1917"/>
                    <a:pt x="14821" y="1771"/>
                  </a:cubicBezTo>
                  <a:cubicBezTo>
                    <a:pt x="14864" y="1748"/>
                    <a:pt x="14910" y="1725"/>
                    <a:pt x="14954" y="1705"/>
                  </a:cubicBezTo>
                  <a:cubicBezTo>
                    <a:pt x="15521" y="1424"/>
                    <a:pt x="16101" y="1176"/>
                    <a:pt x="16694" y="965"/>
                  </a:cubicBezTo>
                  <a:lnTo>
                    <a:pt x="16014" y="823"/>
                  </a:lnTo>
                  <a:cubicBezTo>
                    <a:pt x="15577" y="925"/>
                    <a:pt x="15137" y="1024"/>
                    <a:pt x="14699" y="1121"/>
                  </a:cubicBezTo>
                  <a:cubicBezTo>
                    <a:pt x="14936" y="1021"/>
                    <a:pt x="15171" y="909"/>
                    <a:pt x="15402" y="795"/>
                  </a:cubicBezTo>
                  <a:lnTo>
                    <a:pt x="15499" y="746"/>
                  </a:lnTo>
                  <a:cubicBezTo>
                    <a:pt x="15513" y="739"/>
                    <a:pt x="15528" y="732"/>
                    <a:pt x="15541" y="724"/>
                  </a:cubicBezTo>
                  <a:lnTo>
                    <a:pt x="14510" y="512"/>
                  </a:lnTo>
                  <a:cubicBezTo>
                    <a:pt x="14417" y="562"/>
                    <a:pt x="14324" y="613"/>
                    <a:pt x="14232" y="666"/>
                  </a:cubicBezTo>
                  <a:cubicBezTo>
                    <a:pt x="14175" y="679"/>
                    <a:pt x="14119" y="693"/>
                    <a:pt x="14062" y="706"/>
                  </a:cubicBezTo>
                  <a:cubicBezTo>
                    <a:pt x="13983" y="724"/>
                    <a:pt x="13907" y="743"/>
                    <a:pt x="13828" y="759"/>
                  </a:cubicBezTo>
                  <a:cubicBezTo>
                    <a:pt x="13782" y="770"/>
                    <a:pt x="13739" y="780"/>
                    <a:pt x="13695" y="789"/>
                  </a:cubicBezTo>
                  <a:cubicBezTo>
                    <a:pt x="13435" y="844"/>
                    <a:pt x="13163" y="923"/>
                    <a:pt x="12897" y="923"/>
                  </a:cubicBezTo>
                  <a:cubicBezTo>
                    <a:pt x="12884" y="923"/>
                    <a:pt x="12871" y="923"/>
                    <a:pt x="12858" y="922"/>
                  </a:cubicBezTo>
                  <a:cubicBezTo>
                    <a:pt x="12814" y="920"/>
                    <a:pt x="12773" y="919"/>
                    <a:pt x="12732" y="919"/>
                  </a:cubicBezTo>
                  <a:cubicBezTo>
                    <a:pt x="12699" y="919"/>
                    <a:pt x="12667" y="919"/>
                    <a:pt x="12636" y="921"/>
                  </a:cubicBezTo>
                  <a:cubicBezTo>
                    <a:pt x="12882" y="859"/>
                    <a:pt x="13127" y="795"/>
                    <a:pt x="13371" y="724"/>
                  </a:cubicBezTo>
                  <a:cubicBezTo>
                    <a:pt x="13431" y="707"/>
                    <a:pt x="13493" y="689"/>
                    <a:pt x="13550" y="673"/>
                  </a:cubicBezTo>
                  <a:cubicBezTo>
                    <a:pt x="13781" y="605"/>
                    <a:pt x="14009" y="534"/>
                    <a:pt x="14236" y="455"/>
                  </a:cubicBezTo>
                  <a:lnTo>
                    <a:pt x="13536" y="309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35"/>
            <p:cNvSpPr/>
            <p:nvPr/>
          </p:nvSpPr>
          <p:spPr>
            <a:xfrm>
              <a:off x="2381760" y="1892242"/>
              <a:ext cx="8428" cy="2936"/>
            </a:xfrm>
            <a:custGeom>
              <a:avLst/>
              <a:gdLst/>
              <a:ahLst/>
              <a:cxnLst/>
              <a:rect l="l" t="t" r="r" b="b"/>
              <a:pathLst>
                <a:path w="221" h="77" extrusionOk="0">
                  <a:moveTo>
                    <a:pt x="1" y="0"/>
                  </a:moveTo>
                  <a:cubicBezTo>
                    <a:pt x="74" y="26"/>
                    <a:pt x="149" y="51"/>
                    <a:pt x="220" y="76"/>
                  </a:cubicBezTo>
                  <a:cubicBezTo>
                    <a:pt x="150" y="51"/>
                    <a:pt x="77" y="26"/>
                    <a:pt x="1" y="0"/>
                  </a:cubicBezTo>
                  <a:close/>
                </a:path>
              </a:pathLst>
            </a:custGeom>
            <a:solidFill>
              <a:srgbClr val="B189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35"/>
            <p:cNvSpPr/>
            <p:nvPr/>
          </p:nvSpPr>
          <p:spPr>
            <a:xfrm>
              <a:off x="1686465" y="1385900"/>
              <a:ext cx="2555" cy="5453"/>
            </a:xfrm>
            <a:custGeom>
              <a:avLst/>
              <a:gdLst/>
              <a:ahLst/>
              <a:cxnLst/>
              <a:rect l="l" t="t" r="r" b="b"/>
              <a:pathLst>
                <a:path w="67" h="143" extrusionOk="0">
                  <a:moveTo>
                    <a:pt x="23" y="1"/>
                  </a:moveTo>
                  <a:cubicBezTo>
                    <a:pt x="16" y="4"/>
                    <a:pt x="7" y="5"/>
                    <a:pt x="0" y="8"/>
                  </a:cubicBezTo>
                  <a:cubicBezTo>
                    <a:pt x="22" y="54"/>
                    <a:pt x="45" y="98"/>
                    <a:pt x="66" y="143"/>
                  </a:cubicBezTo>
                  <a:cubicBezTo>
                    <a:pt x="53" y="94"/>
                    <a:pt x="38" y="48"/>
                    <a:pt x="23" y="1"/>
                  </a:cubicBezTo>
                  <a:close/>
                </a:path>
              </a:pathLst>
            </a:custGeom>
            <a:solidFill>
              <a:srgbClr val="B189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35"/>
            <p:cNvSpPr/>
            <p:nvPr/>
          </p:nvSpPr>
          <p:spPr>
            <a:xfrm>
              <a:off x="1674034" y="1361875"/>
              <a:ext cx="11707" cy="19334"/>
            </a:xfrm>
            <a:custGeom>
              <a:avLst/>
              <a:gdLst/>
              <a:ahLst/>
              <a:cxnLst/>
              <a:rect l="l" t="t" r="r" b="b"/>
              <a:pathLst>
                <a:path w="307" h="507" extrusionOk="0">
                  <a:moveTo>
                    <a:pt x="113" y="0"/>
                  </a:moveTo>
                  <a:cubicBezTo>
                    <a:pt x="75" y="20"/>
                    <a:pt x="40" y="39"/>
                    <a:pt x="1" y="58"/>
                  </a:cubicBezTo>
                  <a:cubicBezTo>
                    <a:pt x="93" y="204"/>
                    <a:pt x="179" y="351"/>
                    <a:pt x="259" y="506"/>
                  </a:cubicBezTo>
                  <a:cubicBezTo>
                    <a:pt x="276" y="502"/>
                    <a:pt x="290" y="501"/>
                    <a:pt x="306" y="498"/>
                  </a:cubicBezTo>
                  <a:cubicBezTo>
                    <a:pt x="249" y="329"/>
                    <a:pt x="184" y="164"/>
                    <a:pt x="113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35"/>
            <p:cNvSpPr/>
            <p:nvPr/>
          </p:nvSpPr>
          <p:spPr>
            <a:xfrm>
              <a:off x="1653289" y="1335792"/>
              <a:ext cx="14453" cy="8237"/>
            </a:xfrm>
            <a:custGeom>
              <a:avLst/>
              <a:gdLst/>
              <a:ahLst/>
              <a:cxnLst/>
              <a:rect l="l" t="t" r="r" b="b"/>
              <a:pathLst>
                <a:path w="379" h="216" extrusionOk="0">
                  <a:moveTo>
                    <a:pt x="0" y="1"/>
                  </a:moveTo>
                  <a:cubicBezTo>
                    <a:pt x="62" y="71"/>
                    <a:pt x="119" y="143"/>
                    <a:pt x="177" y="216"/>
                  </a:cubicBezTo>
                  <a:cubicBezTo>
                    <a:pt x="243" y="186"/>
                    <a:pt x="311" y="157"/>
                    <a:pt x="379" y="125"/>
                  </a:cubicBezTo>
                  <a:cubicBezTo>
                    <a:pt x="370" y="108"/>
                    <a:pt x="359" y="88"/>
                    <a:pt x="347" y="7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35"/>
            <p:cNvSpPr/>
            <p:nvPr/>
          </p:nvSpPr>
          <p:spPr>
            <a:xfrm>
              <a:off x="1032965" y="2653624"/>
              <a:ext cx="2097" cy="610"/>
            </a:xfrm>
            <a:custGeom>
              <a:avLst/>
              <a:gdLst/>
              <a:ahLst/>
              <a:cxnLst/>
              <a:rect l="l" t="t" r="r" b="b"/>
              <a:pathLst>
                <a:path w="55" h="16" extrusionOk="0">
                  <a:moveTo>
                    <a:pt x="0" y="1"/>
                  </a:moveTo>
                  <a:lnTo>
                    <a:pt x="12" y="15"/>
                  </a:lnTo>
                  <a:lnTo>
                    <a:pt x="55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35"/>
            <p:cNvSpPr/>
            <p:nvPr/>
          </p:nvSpPr>
          <p:spPr>
            <a:xfrm>
              <a:off x="1036169" y="2654462"/>
              <a:ext cx="6254" cy="1335"/>
            </a:xfrm>
            <a:custGeom>
              <a:avLst/>
              <a:gdLst/>
              <a:ahLst/>
              <a:cxnLst/>
              <a:rect l="l" t="t" r="r" b="b"/>
              <a:pathLst>
                <a:path w="164" h="35" extrusionOk="0">
                  <a:moveTo>
                    <a:pt x="162" y="19"/>
                  </a:moveTo>
                  <a:cubicBezTo>
                    <a:pt x="162" y="20"/>
                    <a:pt x="162" y="20"/>
                    <a:pt x="163" y="20"/>
                  </a:cubicBezTo>
                  <a:cubicBezTo>
                    <a:pt x="162" y="20"/>
                    <a:pt x="162" y="20"/>
                    <a:pt x="162" y="19"/>
                  </a:cubicBezTo>
                  <a:close/>
                  <a:moveTo>
                    <a:pt x="158" y="0"/>
                  </a:moveTo>
                  <a:lnTo>
                    <a:pt x="1" y="13"/>
                  </a:lnTo>
                  <a:cubicBezTo>
                    <a:pt x="12" y="29"/>
                    <a:pt x="26" y="34"/>
                    <a:pt x="41" y="34"/>
                  </a:cubicBezTo>
                  <a:cubicBezTo>
                    <a:pt x="75" y="34"/>
                    <a:pt x="114" y="9"/>
                    <a:pt x="140" y="9"/>
                  </a:cubicBezTo>
                  <a:cubicBezTo>
                    <a:pt x="149" y="9"/>
                    <a:pt x="156" y="12"/>
                    <a:pt x="162" y="19"/>
                  </a:cubicBezTo>
                  <a:lnTo>
                    <a:pt x="162" y="19"/>
                  </a:lnTo>
                  <a:cubicBezTo>
                    <a:pt x="158" y="13"/>
                    <a:pt x="164" y="7"/>
                    <a:pt x="158" y="0"/>
                  </a:cubicBez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35"/>
            <p:cNvSpPr/>
            <p:nvPr/>
          </p:nvSpPr>
          <p:spPr>
            <a:xfrm>
              <a:off x="1043719" y="2655568"/>
              <a:ext cx="3623" cy="1297"/>
            </a:xfrm>
            <a:custGeom>
              <a:avLst/>
              <a:gdLst/>
              <a:ahLst/>
              <a:cxnLst/>
              <a:rect l="l" t="t" r="r" b="b"/>
              <a:pathLst>
                <a:path w="95" h="34" extrusionOk="0">
                  <a:moveTo>
                    <a:pt x="95" y="21"/>
                  </a:moveTo>
                  <a:lnTo>
                    <a:pt x="95" y="21"/>
                  </a:lnTo>
                  <a:cubicBezTo>
                    <a:pt x="93" y="22"/>
                    <a:pt x="91" y="23"/>
                    <a:pt x="89" y="24"/>
                  </a:cubicBezTo>
                  <a:lnTo>
                    <a:pt x="89" y="24"/>
                  </a:lnTo>
                  <a:cubicBezTo>
                    <a:pt x="91" y="23"/>
                    <a:pt x="93" y="22"/>
                    <a:pt x="95" y="21"/>
                  </a:cubicBezTo>
                  <a:close/>
                  <a:moveTo>
                    <a:pt x="11" y="1"/>
                  </a:moveTo>
                  <a:cubicBezTo>
                    <a:pt x="5" y="1"/>
                    <a:pt x="1" y="4"/>
                    <a:pt x="0" y="13"/>
                  </a:cubicBezTo>
                  <a:cubicBezTo>
                    <a:pt x="20" y="28"/>
                    <a:pt x="37" y="33"/>
                    <a:pt x="52" y="33"/>
                  </a:cubicBezTo>
                  <a:cubicBezTo>
                    <a:pt x="67" y="33"/>
                    <a:pt x="80" y="28"/>
                    <a:pt x="89" y="24"/>
                  </a:cubicBezTo>
                  <a:lnTo>
                    <a:pt x="89" y="24"/>
                  </a:lnTo>
                  <a:cubicBezTo>
                    <a:pt x="87" y="24"/>
                    <a:pt x="85" y="24"/>
                    <a:pt x="83" y="24"/>
                  </a:cubicBezTo>
                  <a:cubicBezTo>
                    <a:pt x="60" y="24"/>
                    <a:pt x="27" y="1"/>
                    <a:pt x="11" y="1"/>
                  </a:cubicBez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35"/>
            <p:cNvSpPr/>
            <p:nvPr/>
          </p:nvSpPr>
          <p:spPr>
            <a:xfrm>
              <a:off x="1214406" y="2725353"/>
              <a:ext cx="686" cy="114"/>
            </a:xfrm>
            <a:custGeom>
              <a:avLst/>
              <a:gdLst/>
              <a:ahLst/>
              <a:cxnLst/>
              <a:rect l="l" t="t" r="r" b="b"/>
              <a:pathLst>
                <a:path w="18" h="3" extrusionOk="0">
                  <a:moveTo>
                    <a:pt x="0" y="0"/>
                  </a:moveTo>
                  <a:cubicBezTo>
                    <a:pt x="8" y="3"/>
                    <a:pt x="13" y="3"/>
                    <a:pt x="18" y="3"/>
                  </a:cubicBezTo>
                  <a:cubicBezTo>
                    <a:pt x="12" y="2"/>
                    <a:pt x="6" y="0"/>
                    <a:pt x="0" y="0"/>
                  </a:cubicBez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35"/>
            <p:cNvSpPr/>
            <p:nvPr/>
          </p:nvSpPr>
          <p:spPr>
            <a:xfrm>
              <a:off x="1047533" y="2657475"/>
              <a:ext cx="1050123" cy="426502"/>
            </a:xfrm>
            <a:custGeom>
              <a:avLst/>
              <a:gdLst/>
              <a:ahLst/>
              <a:cxnLst/>
              <a:rect l="l" t="t" r="r" b="b"/>
              <a:pathLst>
                <a:path w="27537" h="11184" extrusionOk="0">
                  <a:moveTo>
                    <a:pt x="3239" y="1217"/>
                  </a:moveTo>
                  <a:lnTo>
                    <a:pt x="3239" y="1217"/>
                  </a:lnTo>
                  <a:cubicBezTo>
                    <a:pt x="3240" y="1217"/>
                    <a:pt x="3241" y="1217"/>
                    <a:pt x="3241" y="1217"/>
                  </a:cubicBezTo>
                  <a:cubicBezTo>
                    <a:pt x="3241" y="1217"/>
                    <a:pt x="3240" y="1217"/>
                    <a:pt x="3239" y="1217"/>
                  </a:cubicBezTo>
                  <a:close/>
                  <a:moveTo>
                    <a:pt x="19154" y="7569"/>
                  </a:moveTo>
                  <a:cubicBezTo>
                    <a:pt x="19160" y="7571"/>
                    <a:pt x="19166" y="7574"/>
                    <a:pt x="19172" y="7576"/>
                  </a:cubicBezTo>
                  <a:cubicBezTo>
                    <a:pt x="19165" y="7572"/>
                    <a:pt x="19159" y="7570"/>
                    <a:pt x="19154" y="7569"/>
                  </a:cubicBezTo>
                  <a:close/>
                  <a:moveTo>
                    <a:pt x="19789" y="7909"/>
                  </a:moveTo>
                  <a:cubicBezTo>
                    <a:pt x="19791" y="7910"/>
                    <a:pt x="19794" y="7911"/>
                    <a:pt x="19797" y="7911"/>
                  </a:cubicBezTo>
                  <a:cubicBezTo>
                    <a:pt x="19794" y="7910"/>
                    <a:pt x="19791" y="7909"/>
                    <a:pt x="19789" y="7909"/>
                  </a:cubicBezTo>
                  <a:close/>
                  <a:moveTo>
                    <a:pt x="24" y="0"/>
                  </a:moveTo>
                  <a:lnTo>
                    <a:pt x="24" y="0"/>
                  </a:lnTo>
                  <a:cubicBezTo>
                    <a:pt x="1" y="12"/>
                    <a:pt x="58" y="36"/>
                    <a:pt x="11" y="39"/>
                  </a:cubicBezTo>
                  <a:cubicBezTo>
                    <a:pt x="133" y="113"/>
                    <a:pt x="267" y="93"/>
                    <a:pt x="373" y="172"/>
                  </a:cubicBezTo>
                  <a:lnTo>
                    <a:pt x="352" y="184"/>
                  </a:lnTo>
                  <a:cubicBezTo>
                    <a:pt x="372" y="195"/>
                    <a:pt x="384" y="198"/>
                    <a:pt x="392" y="198"/>
                  </a:cubicBezTo>
                  <a:cubicBezTo>
                    <a:pt x="408" y="198"/>
                    <a:pt x="409" y="184"/>
                    <a:pt x="422" y="184"/>
                  </a:cubicBezTo>
                  <a:cubicBezTo>
                    <a:pt x="430" y="184"/>
                    <a:pt x="443" y="189"/>
                    <a:pt x="467" y="206"/>
                  </a:cubicBezTo>
                  <a:cubicBezTo>
                    <a:pt x="495" y="235"/>
                    <a:pt x="448" y="225"/>
                    <a:pt x="464" y="232"/>
                  </a:cubicBezTo>
                  <a:cubicBezTo>
                    <a:pt x="650" y="300"/>
                    <a:pt x="835" y="393"/>
                    <a:pt x="1023" y="421"/>
                  </a:cubicBezTo>
                  <a:cubicBezTo>
                    <a:pt x="1050" y="476"/>
                    <a:pt x="1219" y="505"/>
                    <a:pt x="1272" y="565"/>
                  </a:cubicBezTo>
                  <a:cubicBezTo>
                    <a:pt x="1312" y="569"/>
                    <a:pt x="1347" y="582"/>
                    <a:pt x="1374" y="582"/>
                  </a:cubicBezTo>
                  <a:cubicBezTo>
                    <a:pt x="1383" y="582"/>
                    <a:pt x="1392" y="581"/>
                    <a:pt x="1400" y="576"/>
                  </a:cubicBezTo>
                  <a:cubicBezTo>
                    <a:pt x="2032" y="857"/>
                    <a:pt x="2700" y="1088"/>
                    <a:pt x="3355" y="1359"/>
                  </a:cubicBezTo>
                  <a:cubicBezTo>
                    <a:pt x="3688" y="1413"/>
                    <a:pt x="4022" y="1647"/>
                    <a:pt x="4396" y="1772"/>
                  </a:cubicBezTo>
                  <a:cubicBezTo>
                    <a:pt x="4398" y="1776"/>
                    <a:pt x="4396" y="1777"/>
                    <a:pt x="4394" y="1780"/>
                  </a:cubicBezTo>
                  <a:cubicBezTo>
                    <a:pt x="4518" y="1810"/>
                    <a:pt x="4696" y="1872"/>
                    <a:pt x="4834" y="1941"/>
                  </a:cubicBezTo>
                  <a:lnTo>
                    <a:pt x="4967" y="1961"/>
                  </a:lnTo>
                  <a:cubicBezTo>
                    <a:pt x="5794" y="2371"/>
                    <a:pt x="6682" y="2683"/>
                    <a:pt x="7537" y="3061"/>
                  </a:cubicBezTo>
                  <a:cubicBezTo>
                    <a:pt x="8514" y="3481"/>
                    <a:pt x="9355" y="3884"/>
                    <a:pt x="10352" y="4184"/>
                  </a:cubicBezTo>
                  <a:cubicBezTo>
                    <a:pt x="10350" y="4188"/>
                    <a:pt x="10351" y="4193"/>
                    <a:pt x="10345" y="4193"/>
                  </a:cubicBezTo>
                  <a:cubicBezTo>
                    <a:pt x="10341" y="4193"/>
                    <a:pt x="10337" y="4192"/>
                    <a:pt x="10329" y="4189"/>
                  </a:cubicBezTo>
                  <a:lnTo>
                    <a:pt x="10329" y="4189"/>
                  </a:lnTo>
                  <a:cubicBezTo>
                    <a:pt x="10611" y="4288"/>
                    <a:pt x="10852" y="4416"/>
                    <a:pt x="11118" y="4508"/>
                  </a:cubicBezTo>
                  <a:lnTo>
                    <a:pt x="11115" y="4515"/>
                  </a:lnTo>
                  <a:cubicBezTo>
                    <a:pt x="11785" y="4721"/>
                    <a:pt x="12457" y="5072"/>
                    <a:pt x="13105" y="5266"/>
                  </a:cubicBezTo>
                  <a:cubicBezTo>
                    <a:pt x="13862" y="5582"/>
                    <a:pt x="14722" y="5926"/>
                    <a:pt x="15531" y="6237"/>
                  </a:cubicBezTo>
                  <a:lnTo>
                    <a:pt x="15524" y="6249"/>
                  </a:lnTo>
                  <a:cubicBezTo>
                    <a:pt x="16178" y="6483"/>
                    <a:pt x="16770" y="6811"/>
                    <a:pt x="17419" y="7050"/>
                  </a:cubicBezTo>
                  <a:cubicBezTo>
                    <a:pt x="18067" y="7351"/>
                    <a:pt x="18808" y="7525"/>
                    <a:pt x="19454" y="7838"/>
                  </a:cubicBezTo>
                  <a:cubicBezTo>
                    <a:pt x="19838" y="8075"/>
                    <a:pt x="20439" y="8149"/>
                    <a:pt x="20794" y="8377"/>
                  </a:cubicBezTo>
                  <a:cubicBezTo>
                    <a:pt x="21545" y="8809"/>
                    <a:pt x="22342" y="9055"/>
                    <a:pt x="23162" y="9315"/>
                  </a:cubicBezTo>
                  <a:cubicBezTo>
                    <a:pt x="23878" y="9651"/>
                    <a:pt x="24648" y="9854"/>
                    <a:pt x="25326" y="10220"/>
                  </a:cubicBezTo>
                  <a:cubicBezTo>
                    <a:pt x="25681" y="10309"/>
                    <a:pt x="26007" y="10572"/>
                    <a:pt x="26387" y="10711"/>
                  </a:cubicBezTo>
                  <a:lnTo>
                    <a:pt x="26379" y="10686"/>
                  </a:lnTo>
                  <a:lnTo>
                    <a:pt x="26379" y="10686"/>
                  </a:lnTo>
                  <a:cubicBezTo>
                    <a:pt x="26491" y="10794"/>
                    <a:pt x="26709" y="10735"/>
                    <a:pt x="26761" y="10848"/>
                  </a:cubicBezTo>
                  <a:lnTo>
                    <a:pt x="26745" y="10847"/>
                  </a:lnTo>
                  <a:lnTo>
                    <a:pt x="26745" y="10847"/>
                  </a:lnTo>
                  <a:cubicBezTo>
                    <a:pt x="26761" y="10867"/>
                    <a:pt x="26786" y="10873"/>
                    <a:pt x="26813" y="10873"/>
                  </a:cubicBezTo>
                  <a:cubicBezTo>
                    <a:pt x="26850" y="10873"/>
                    <a:pt x="26893" y="10861"/>
                    <a:pt x="26925" y="10861"/>
                  </a:cubicBezTo>
                  <a:cubicBezTo>
                    <a:pt x="26947" y="10861"/>
                    <a:pt x="26964" y="10867"/>
                    <a:pt x="26971" y="10885"/>
                  </a:cubicBezTo>
                  <a:lnTo>
                    <a:pt x="26991" y="10871"/>
                  </a:lnTo>
                  <a:cubicBezTo>
                    <a:pt x="27079" y="10900"/>
                    <a:pt x="26993" y="10898"/>
                    <a:pt x="27056" y="10933"/>
                  </a:cubicBezTo>
                  <a:cubicBezTo>
                    <a:pt x="27058" y="10933"/>
                    <a:pt x="27060" y="10934"/>
                    <a:pt x="27062" y="10934"/>
                  </a:cubicBezTo>
                  <a:cubicBezTo>
                    <a:pt x="27075" y="10934"/>
                    <a:pt x="27080" y="10920"/>
                    <a:pt x="27096" y="10920"/>
                  </a:cubicBezTo>
                  <a:cubicBezTo>
                    <a:pt x="27103" y="10920"/>
                    <a:pt x="27113" y="10923"/>
                    <a:pt x="27128" y="10933"/>
                  </a:cubicBezTo>
                  <a:cubicBezTo>
                    <a:pt x="27106" y="11016"/>
                    <a:pt x="27344" y="11000"/>
                    <a:pt x="27314" y="11093"/>
                  </a:cubicBezTo>
                  <a:cubicBezTo>
                    <a:pt x="27309" y="11091"/>
                    <a:pt x="27306" y="11090"/>
                    <a:pt x="27304" y="11090"/>
                  </a:cubicBezTo>
                  <a:cubicBezTo>
                    <a:pt x="27290" y="11090"/>
                    <a:pt x="27343" y="11139"/>
                    <a:pt x="27293" y="11139"/>
                  </a:cubicBezTo>
                  <a:cubicBezTo>
                    <a:pt x="27285" y="11139"/>
                    <a:pt x="27274" y="11138"/>
                    <a:pt x="27261" y="11135"/>
                  </a:cubicBezTo>
                  <a:lnTo>
                    <a:pt x="27261" y="11135"/>
                  </a:lnTo>
                  <a:cubicBezTo>
                    <a:pt x="27280" y="11151"/>
                    <a:pt x="27363" y="11183"/>
                    <a:pt x="27408" y="11183"/>
                  </a:cubicBezTo>
                  <a:cubicBezTo>
                    <a:pt x="27424" y="11183"/>
                    <a:pt x="27435" y="11179"/>
                    <a:pt x="27436" y="11168"/>
                  </a:cubicBezTo>
                  <a:cubicBezTo>
                    <a:pt x="27464" y="11132"/>
                    <a:pt x="27536" y="11120"/>
                    <a:pt x="27462" y="11052"/>
                  </a:cubicBezTo>
                  <a:lnTo>
                    <a:pt x="27462" y="11052"/>
                  </a:lnTo>
                  <a:lnTo>
                    <a:pt x="27430" y="11073"/>
                  </a:lnTo>
                  <a:cubicBezTo>
                    <a:pt x="27413" y="11033"/>
                    <a:pt x="27414" y="11050"/>
                    <a:pt x="27413" y="11023"/>
                  </a:cubicBezTo>
                  <a:cubicBezTo>
                    <a:pt x="27300" y="10973"/>
                    <a:pt x="27301" y="10923"/>
                    <a:pt x="27226" y="10873"/>
                  </a:cubicBezTo>
                  <a:lnTo>
                    <a:pt x="27226" y="10873"/>
                  </a:lnTo>
                  <a:cubicBezTo>
                    <a:pt x="27226" y="10875"/>
                    <a:pt x="27228" y="10875"/>
                    <a:pt x="27225" y="10877"/>
                  </a:cubicBezTo>
                  <a:cubicBezTo>
                    <a:pt x="27218" y="10878"/>
                    <a:pt x="27210" y="10879"/>
                    <a:pt x="27203" y="10879"/>
                  </a:cubicBezTo>
                  <a:cubicBezTo>
                    <a:pt x="27141" y="10879"/>
                    <a:pt x="27080" y="10833"/>
                    <a:pt x="27042" y="10814"/>
                  </a:cubicBezTo>
                  <a:lnTo>
                    <a:pt x="27032" y="10791"/>
                  </a:lnTo>
                  <a:cubicBezTo>
                    <a:pt x="27028" y="10777"/>
                    <a:pt x="27011" y="10773"/>
                    <a:pt x="26991" y="10773"/>
                  </a:cubicBezTo>
                  <a:cubicBezTo>
                    <a:pt x="26968" y="10773"/>
                    <a:pt x="26940" y="10778"/>
                    <a:pt x="26927" y="10778"/>
                  </a:cubicBezTo>
                  <a:cubicBezTo>
                    <a:pt x="26916" y="10778"/>
                    <a:pt x="26914" y="10775"/>
                    <a:pt x="26933" y="10761"/>
                  </a:cubicBezTo>
                  <a:cubicBezTo>
                    <a:pt x="26695" y="10679"/>
                    <a:pt x="26427" y="10570"/>
                    <a:pt x="26167" y="10464"/>
                  </a:cubicBezTo>
                  <a:cubicBezTo>
                    <a:pt x="26166" y="10464"/>
                    <a:pt x="26164" y="10464"/>
                    <a:pt x="26162" y="10464"/>
                  </a:cubicBezTo>
                  <a:cubicBezTo>
                    <a:pt x="26125" y="10464"/>
                    <a:pt x="26042" y="10423"/>
                    <a:pt x="26012" y="10423"/>
                  </a:cubicBezTo>
                  <a:cubicBezTo>
                    <a:pt x="26001" y="10423"/>
                    <a:pt x="25998" y="10429"/>
                    <a:pt x="26007" y="10445"/>
                  </a:cubicBezTo>
                  <a:lnTo>
                    <a:pt x="26007" y="10445"/>
                  </a:lnTo>
                  <a:cubicBezTo>
                    <a:pt x="25961" y="10370"/>
                    <a:pt x="25774" y="10280"/>
                    <a:pt x="25702" y="10252"/>
                  </a:cubicBezTo>
                  <a:cubicBezTo>
                    <a:pt x="25705" y="10249"/>
                    <a:pt x="25708" y="10247"/>
                    <a:pt x="25712" y="10247"/>
                  </a:cubicBezTo>
                  <a:cubicBezTo>
                    <a:pt x="25715" y="10247"/>
                    <a:pt x="25718" y="10248"/>
                    <a:pt x="25722" y="10249"/>
                  </a:cubicBezTo>
                  <a:cubicBezTo>
                    <a:pt x="25608" y="10130"/>
                    <a:pt x="25531" y="10240"/>
                    <a:pt x="25432" y="10110"/>
                  </a:cubicBezTo>
                  <a:cubicBezTo>
                    <a:pt x="25427" y="10116"/>
                    <a:pt x="25419" y="10118"/>
                    <a:pt x="25410" y="10118"/>
                  </a:cubicBezTo>
                  <a:cubicBezTo>
                    <a:pt x="25352" y="10118"/>
                    <a:pt x="25225" y="10025"/>
                    <a:pt x="25136" y="10025"/>
                  </a:cubicBezTo>
                  <a:cubicBezTo>
                    <a:pt x="25124" y="10025"/>
                    <a:pt x="25114" y="10026"/>
                    <a:pt x="25104" y="10030"/>
                  </a:cubicBezTo>
                  <a:cubicBezTo>
                    <a:pt x="25092" y="10011"/>
                    <a:pt x="25091" y="9997"/>
                    <a:pt x="25101" y="9990"/>
                  </a:cubicBezTo>
                  <a:cubicBezTo>
                    <a:pt x="24866" y="9894"/>
                    <a:pt x="24615" y="9766"/>
                    <a:pt x="24417" y="9683"/>
                  </a:cubicBezTo>
                  <a:cubicBezTo>
                    <a:pt x="24231" y="9662"/>
                    <a:pt x="24022" y="9501"/>
                    <a:pt x="23851" y="9501"/>
                  </a:cubicBezTo>
                  <a:cubicBezTo>
                    <a:pt x="23847" y="9501"/>
                    <a:pt x="23843" y="9501"/>
                    <a:pt x="23840" y="9501"/>
                  </a:cubicBezTo>
                  <a:cubicBezTo>
                    <a:pt x="23725" y="9436"/>
                    <a:pt x="23540" y="9329"/>
                    <a:pt x="23360" y="9287"/>
                  </a:cubicBezTo>
                  <a:lnTo>
                    <a:pt x="23380" y="9286"/>
                  </a:lnTo>
                  <a:cubicBezTo>
                    <a:pt x="23188" y="9213"/>
                    <a:pt x="22948" y="9117"/>
                    <a:pt x="22799" y="9107"/>
                  </a:cubicBezTo>
                  <a:cubicBezTo>
                    <a:pt x="22769" y="9021"/>
                    <a:pt x="22680" y="8999"/>
                    <a:pt x="22607" y="8945"/>
                  </a:cubicBezTo>
                  <a:cubicBezTo>
                    <a:pt x="22468" y="8922"/>
                    <a:pt x="22214" y="8809"/>
                    <a:pt x="22010" y="8756"/>
                  </a:cubicBezTo>
                  <a:cubicBezTo>
                    <a:pt x="21991" y="8714"/>
                    <a:pt x="21845" y="8701"/>
                    <a:pt x="21852" y="8655"/>
                  </a:cubicBezTo>
                  <a:cubicBezTo>
                    <a:pt x="21273" y="8515"/>
                    <a:pt x="20612" y="8211"/>
                    <a:pt x="20056" y="7911"/>
                  </a:cubicBezTo>
                  <a:lnTo>
                    <a:pt x="20065" y="7911"/>
                  </a:lnTo>
                  <a:cubicBezTo>
                    <a:pt x="20049" y="7910"/>
                    <a:pt x="20033" y="7910"/>
                    <a:pt x="20016" y="7910"/>
                  </a:cubicBezTo>
                  <a:cubicBezTo>
                    <a:pt x="19945" y="7910"/>
                    <a:pt x="19865" y="7919"/>
                    <a:pt x="19794" y="7919"/>
                  </a:cubicBezTo>
                  <a:cubicBezTo>
                    <a:pt x="19790" y="7919"/>
                    <a:pt x="19786" y="7919"/>
                    <a:pt x="19782" y="7919"/>
                  </a:cubicBezTo>
                  <a:cubicBezTo>
                    <a:pt x="19778" y="7914"/>
                    <a:pt x="19779" y="7909"/>
                    <a:pt x="19786" y="7909"/>
                  </a:cubicBezTo>
                  <a:cubicBezTo>
                    <a:pt x="19787" y="7909"/>
                    <a:pt x="19788" y="7909"/>
                    <a:pt x="19789" y="7909"/>
                  </a:cubicBezTo>
                  <a:lnTo>
                    <a:pt x="19789" y="7909"/>
                  </a:lnTo>
                  <a:cubicBezTo>
                    <a:pt x="19684" y="7872"/>
                    <a:pt x="19602" y="7793"/>
                    <a:pt x="19496" y="7758"/>
                  </a:cubicBezTo>
                  <a:cubicBezTo>
                    <a:pt x="19500" y="7751"/>
                    <a:pt x="19500" y="7751"/>
                    <a:pt x="19519" y="7751"/>
                  </a:cubicBezTo>
                  <a:cubicBezTo>
                    <a:pt x="19411" y="7729"/>
                    <a:pt x="19326" y="7632"/>
                    <a:pt x="19196" y="7618"/>
                  </a:cubicBezTo>
                  <a:lnTo>
                    <a:pt x="19195" y="7603"/>
                  </a:lnTo>
                  <a:lnTo>
                    <a:pt x="19114" y="7589"/>
                  </a:lnTo>
                  <a:cubicBezTo>
                    <a:pt x="19119" y="7580"/>
                    <a:pt x="19126" y="7567"/>
                    <a:pt x="19143" y="7567"/>
                  </a:cubicBezTo>
                  <a:cubicBezTo>
                    <a:pt x="19146" y="7567"/>
                    <a:pt x="19150" y="7567"/>
                    <a:pt x="19154" y="7569"/>
                  </a:cubicBezTo>
                  <a:lnTo>
                    <a:pt x="19154" y="7569"/>
                  </a:lnTo>
                  <a:cubicBezTo>
                    <a:pt x="18252" y="7185"/>
                    <a:pt x="17288" y="6876"/>
                    <a:pt x="16363" y="6485"/>
                  </a:cubicBezTo>
                  <a:lnTo>
                    <a:pt x="16401" y="6485"/>
                  </a:lnTo>
                  <a:lnTo>
                    <a:pt x="16211" y="6435"/>
                  </a:lnTo>
                  <a:cubicBezTo>
                    <a:pt x="16214" y="6428"/>
                    <a:pt x="16224" y="6428"/>
                    <a:pt x="16234" y="6428"/>
                  </a:cubicBezTo>
                  <a:cubicBezTo>
                    <a:pt x="16011" y="6311"/>
                    <a:pt x="15755" y="6250"/>
                    <a:pt x="15533" y="6154"/>
                  </a:cubicBezTo>
                  <a:cubicBezTo>
                    <a:pt x="15537" y="6147"/>
                    <a:pt x="15576" y="6149"/>
                    <a:pt x="15547" y="6127"/>
                  </a:cubicBezTo>
                  <a:cubicBezTo>
                    <a:pt x="15390" y="6101"/>
                    <a:pt x="15320" y="6003"/>
                    <a:pt x="15231" y="6003"/>
                  </a:cubicBezTo>
                  <a:cubicBezTo>
                    <a:pt x="15215" y="6003"/>
                    <a:pt x="15200" y="6006"/>
                    <a:pt x="15183" y="6012"/>
                  </a:cubicBezTo>
                  <a:cubicBezTo>
                    <a:pt x="15179" y="6005"/>
                    <a:pt x="15180" y="5985"/>
                    <a:pt x="15199" y="5985"/>
                  </a:cubicBezTo>
                  <a:cubicBezTo>
                    <a:pt x="14724" y="5823"/>
                    <a:pt x="14249" y="5625"/>
                    <a:pt x="13786" y="5422"/>
                  </a:cubicBezTo>
                  <a:cubicBezTo>
                    <a:pt x="13367" y="5336"/>
                    <a:pt x="12959" y="5092"/>
                    <a:pt x="12530" y="4982"/>
                  </a:cubicBezTo>
                  <a:lnTo>
                    <a:pt x="12537" y="4968"/>
                  </a:lnTo>
                  <a:cubicBezTo>
                    <a:pt x="11993" y="4806"/>
                    <a:pt x="11461" y="4523"/>
                    <a:pt x="10912" y="4313"/>
                  </a:cubicBezTo>
                  <a:cubicBezTo>
                    <a:pt x="10690" y="4214"/>
                    <a:pt x="10531" y="4169"/>
                    <a:pt x="10303" y="4078"/>
                  </a:cubicBezTo>
                  <a:lnTo>
                    <a:pt x="10304" y="4058"/>
                  </a:lnTo>
                  <a:cubicBezTo>
                    <a:pt x="9896" y="3970"/>
                    <a:pt x="9529" y="3669"/>
                    <a:pt x="9100" y="3582"/>
                  </a:cubicBezTo>
                  <a:lnTo>
                    <a:pt x="9139" y="3569"/>
                  </a:lnTo>
                  <a:lnTo>
                    <a:pt x="9139" y="3569"/>
                  </a:lnTo>
                  <a:cubicBezTo>
                    <a:pt x="9135" y="3569"/>
                    <a:pt x="9131" y="3570"/>
                    <a:pt x="9127" y="3570"/>
                  </a:cubicBezTo>
                  <a:cubicBezTo>
                    <a:pt x="9066" y="3570"/>
                    <a:pt x="8970" y="3508"/>
                    <a:pt x="8924" y="3508"/>
                  </a:cubicBezTo>
                  <a:cubicBezTo>
                    <a:pt x="8910" y="3508"/>
                    <a:pt x="8901" y="3515"/>
                    <a:pt x="8900" y="3532"/>
                  </a:cubicBezTo>
                  <a:lnTo>
                    <a:pt x="8838" y="3483"/>
                  </a:lnTo>
                  <a:cubicBezTo>
                    <a:pt x="8533" y="3458"/>
                    <a:pt x="8362" y="3243"/>
                    <a:pt x="8008" y="3162"/>
                  </a:cubicBezTo>
                  <a:lnTo>
                    <a:pt x="8037" y="3155"/>
                  </a:lnTo>
                  <a:cubicBezTo>
                    <a:pt x="7944" y="3132"/>
                    <a:pt x="7838" y="3097"/>
                    <a:pt x="7779" y="3059"/>
                  </a:cubicBezTo>
                  <a:lnTo>
                    <a:pt x="7779" y="3059"/>
                  </a:lnTo>
                  <a:cubicBezTo>
                    <a:pt x="7780" y="3059"/>
                    <a:pt x="7781" y="3059"/>
                    <a:pt x="7782" y="3059"/>
                  </a:cubicBezTo>
                  <a:cubicBezTo>
                    <a:pt x="7787" y="3059"/>
                    <a:pt x="7789" y="3056"/>
                    <a:pt x="7795" y="3056"/>
                  </a:cubicBezTo>
                  <a:cubicBezTo>
                    <a:pt x="7798" y="3056"/>
                    <a:pt x="7803" y="3057"/>
                    <a:pt x="7809" y="3059"/>
                  </a:cubicBezTo>
                  <a:cubicBezTo>
                    <a:pt x="7558" y="2885"/>
                    <a:pt x="7224" y="2828"/>
                    <a:pt x="6935" y="2706"/>
                  </a:cubicBezTo>
                  <a:lnTo>
                    <a:pt x="6981" y="2692"/>
                  </a:lnTo>
                  <a:cubicBezTo>
                    <a:pt x="6826" y="2667"/>
                    <a:pt x="6581" y="2530"/>
                    <a:pt x="6389" y="2471"/>
                  </a:cubicBezTo>
                  <a:lnTo>
                    <a:pt x="6404" y="2462"/>
                  </a:lnTo>
                  <a:lnTo>
                    <a:pt x="6303" y="2442"/>
                  </a:lnTo>
                  <a:lnTo>
                    <a:pt x="6311" y="2414"/>
                  </a:lnTo>
                  <a:cubicBezTo>
                    <a:pt x="6078" y="2319"/>
                    <a:pt x="5843" y="2249"/>
                    <a:pt x="5606" y="2157"/>
                  </a:cubicBezTo>
                  <a:lnTo>
                    <a:pt x="5628" y="2138"/>
                  </a:lnTo>
                  <a:cubicBezTo>
                    <a:pt x="5391" y="2093"/>
                    <a:pt x="5163" y="1948"/>
                    <a:pt x="4924" y="1870"/>
                  </a:cubicBezTo>
                  <a:lnTo>
                    <a:pt x="4943" y="1869"/>
                  </a:lnTo>
                  <a:cubicBezTo>
                    <a:pt x="4361" y="1620"/>
                    <a:pt x="3803" y="1439"/>
                    <a:pt x="3214" y="1221"/>
                  </a:cubicBezTo>
                  <a:lnTo>
                    <a:pt x="3214" y="1221"/>
                  </a:lnTo>
                  <a:cubicBezTo>
                    <a:pt x="3215" y="1221"/>
                    <a:pt x="3216" y="1221"/>
                    <a:pt x="3217" y="1221"/>
                  </a:cubicBezTo>
                  <a:cubicBezTo>
                    <a:pt x="3225" y="1221"/>
                    <a:pt x="3230" y="1217"/>
                    <a:pt x="3238" y="1217"/>
                  </a:cubicBezTo>
                  <a:cubicBezTo>
                    <a:pt x="3239" y="1217"/>
                    <a:pt x="3239" y="1217"/>
                    <a:pt x="3239" y="1217"/>
                  </a:cubicBezTo>
                  <a:lnTo>
                    <a:pt x="3239" y="1217"/>
                  </a:lnTo>
                  <a:cubicBezTo>
                    <a:pt x="3207" y="1214"/>
                    <a:pt x="3170" y="1217"/>
                    <a:pt x="3141" y="1203"/>
                  </a:cubicBezTo>
                  <a:cubicBezTo>
                    <a:pt x="3137" y="1197"/>
                    <a:pt x="3144" y="1196"/>
                    <a:pt x="3152" y="1196"/>
                  </a:cubicBezTo>
                  <a:cubicBezTo>
                    <a:pt x="3156" y="1196"/>
                    <a:pt x="3162" y="1196"/>
                    <a:pt x="3165" y="1197"/>
                  </a:cubicBezTo>
                  <a:cubicBezTo>
                    <a:pt x="3061" y="1107"/>
                    <a:pt x="2796" y="1075"/>
                    <a:pt x="2731" y="1013"/>
                  </a:cubicBezTo>
                  <a:cubicBezTo>
                    <a:pt x="2722" y="1011"/>
                    <a:pt x="2714" y="1010"/>
                    <a:pt x="2707" y="1010"/>
                  </a:cubicBezTo>
                  <a:cubicBezTo>
                    <a:pt x="2685" y="1010"/>
                    <a:pt x="2674" y="1020"/>
                    <a:pt x="2685" y="1035"/>
                  </a:cubicBezTo>
                  <a:cubicBezTo>
                    <a:pt x="2227" y="859"/>
                    <a:pt x="1736" y="667"/>
                    <a:pt x="1259" y="509"/>
                  </a:cubicBezTo>
                  <a:cubicBezTo>
                    <a:pt x="1240" y="495"/>
                    <a:pt x="1240" y="482"/>
                    <a:pt x="1252" y="470"/>
                  </a:cubicBezTo>
                  <a:cubicBezTo>
                    <a:pt x="829" y="373"/>
                    <a:pt x="425" y="178"/>
                    <a:pt x="24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35"/>
            <p:cNvSpPr/>
            <p:nvPr/>
          </p:nvSpPr>
          <p:spPr>
            <a:xfrm>
              <a:off x="1168341" y="2703045"/>
              <a:ext cx="343" cy="76"/>
            </a:xfrm>
            <a:custGeom>
              <a:avLst/>
              <a:gdLst/>
              <a:ahLst/>
              <a:cxnLst/>
              <a:rect l="l" t="t" r="r" b="b"/>
              <a:pathLst>
                <a:path w="9" h="2" extrusionOk="0">
                  <a:moveTo>
                    <a:pt x="0" y="0"/>
                  </a:moveTo>
                  <a:lnTo>
                    <a:pt x="2" y="2"/>
                  </a:lnTo>
                  <a:cubicBezTo>
                    <a:pt x="9" y="2"/>
                    <a:pt x="4" y="2"/>
                    <a:pt x="0" y="0"/>
                  </a:cubicBez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35"/>
            <p:cNvSpPr/>
            <p:nvPr/>
          </p:nvSpPr>
          <p:spPr>
            <a:xfrm>
              <a:off x="2084659" y="3071571"/>
              <a:ext cx="1144" cy="686"/>
            </a:xfrm>
            <a:custGeom>
              <a:avLst/>
              <a:gdLst/>
              <a:ahLst/>
              <a:cxnLst/>
              <a:rect l="l" t="t" r="r" b="b"/>
              <a:pathLst>
                <a:path w="30" h="18" extrusionOk="0">
                  <a:moveTo>
                    <a:pt x="1" y="1"/>
                  </a:moveTo>
                  <a:cubicBezTo>
                    <a:pt x="2" y="1"/>
                    <a:pt x="4" y="2"/>
                    <a:pt x="5" y="3"/>
                  </a:cubicBezTo>
                  <a:lnTo>
                    <a:pt x="5" y="3"/>
                  </a:lnTo>
                  <a:cubicBezTo>
                    <a:pt x="4" y="2"/>
                    <a:pt x="2" y="1"/>
                    <a:pt x="1" y="1"/>
                  </a:cubicBezTo>
                  <a:close/>
                  <a:moveTo>
                    <a:pt x="5" y="3"/>
                  </a:moveTo>
                  <a:lnTo>
                    <a:pt x="5" y="3"/>
                  </a:lnTo>
                  <a:cubicBezTo>
                    <a:pt x="14" y="7"/>
                    <a:pt x="22" y="12"/>
                    <a:pt x="27" y="18"/>
                  </a:cubicBezTo>
                  <a:cubicBezTo>
                    <a:pt x="29" y="12"/>
                    <a:pt x="15" y="7"/>
                    <a:pt x="5" y="3"/>
                  </a:cubicBez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35"/>
            <p:cNvSpPr/>
            <p:nvPr/>
          </p:nvSpPr>
          <p:spPr>
            <a:xfrm>
              <a:off x="1058324" y="2574534"/>
              <a:ext cx="2097" cy="610"/>
            </a:xfrm>
            <a:custGeom>
              <a:avLst/>
              <a:gdLst/>
              <a:ahLst/>
              <a:cxnLst/>
              <a:rect l="l" t="t" r="r" b="b"/>
              <a:pathLst>
                <a:path w="55" h="16" extrusionOk="0">
                  <a:moveTo>
                    <a:pt x="0" y="1"/>
                  </a:moveTo>
                  <a:lnTo>
                    <a:pt x="12" y="15"/>
                  </a:lnTo>
                  <a:lnTo>
                    <a:pt x="55" y="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35"/>
            <p:cNvSpPr/>
            <p:nvPr/>
          </p:nvSpPr>
          <p:spPr>
            <a:xfrm>
              <a:off x="1061528" y="2575106"/>
              <a:ext cx="6102" cy="1411"/>
            </a:xfrm>
            <a:custGeom>
              <a:avLst/>
              <a:gdLst/>
              <a:ahLst/>
              <a:cxnLst/>
              <a:rect l="l" t="t" r="r" b="b"/>
              <a:pathLst>
                <a:path w="160" h="37" extrusionOk="0">
                  <a:moveTo>
                    <a:pt x="159" y="19"/>
                  </a:moveTo>
                  <a:cubicBezTo>
                    <a:pt x="159" y="20"/>
                    <a:pt x="160" y="20"/>
                    <a:pt x="160" y="20"/>
                  </a:cubicBezTo>
                  <a:cubicBezTo>
                    <a:pt x="160" y="20"/>
                    <a:pt x="159" y="20"/>
                    <a:pt x="159" y="19"/>
                  </a:cubicBezTo>
                  <a:close/>
                  <a:moveTo>
                    <a:pt x="157" y="0"/>
                  </a:moveTo>
                  <a:lnTo>
                    <a:pt x="1" y="16"/>
                  </a:lnTo>
                  <a:cubicBezTo>
                    <a:pt x="12" y="32"/>
                    <a:pt x="25" y="37"/>
                    <a:pt x="40" y="37"/>
                  </a:cubicBezTo>
                  <a:cubicBezTo>
                    <a:pt x="74" y="37"/>
                    <a:pt x="113" y="10"/>
                    <a:pt x="139" y="10"/>
                  </a:cubicBezTo>
                  <a:cubicBezTo>
                    <a:pt x="147" y="10"/>
                    <a:pt x="154" y="13"/>
                    <a:pt x="159" y="19"/>
                  </a:cubicBezTo>
                  <a:lnTo>
                    <a:pt x="159" y="19"/>
                  </a:lnTo>
                  <a:cubicBezTo>
                    <a:pt x="154" y="13"/>
                    <a:pt x="160" y="7"/>
                    <a:pt x="157" y="0"/>
                  </a:cubicBez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35"/>
            <p:cNvSpPr/>
            <p:nvPr/>
          </p:nvSpPr>
          <p:spPr>
            <a:xfrm>
              <a:off x="1068964" y="2576174"/>
              <a:ext cx="3585" cy="1220"/>
            </a:xfrm>
            <a:custGeom>
              <a:avLst/>
              <a:gdLst/>
              <a:ahLst/>
              <a:cxnLst/>
              <a:rect l="l" t="t" r="r" b="b"/>
              <a:pathLst>
                <a:path w="94" h="32" extrusionOk="0">
                  <a:moveTo>
                    <a:pt x="94" y="18"/>
                  </a:moveTo>
                  <a:cubicBezTo>
                    <a:pt x="92" y="19"/>
                    <a:pt x="90" y="20"/>
                    <a:pt x="88" y="21"/>
                  </a:cubicBezTo>
                  <a:lnTo>
                    <a:pt x="88" y="21"/>
                  </a:lnTo>
                  <a:cubicBezTo>
                    <a:pt x="90" y="20"/>
                    <a:pt x="92" y="19"/>
                    <a:pt x="94" y="18"/>
                  </a:cubicBezTo>
                  <a:close/>
                  <a:moveTo>
                    <a:pt x="13" y="1"/>
                  </a:moveTo>
                  <a:cubicBezTo>
                    <a:pt x="5" y="1"/>
                    <a:pt x="1" y="4"/>
                    <a:pt x="1" y="14"/>
                  </a:cubicBezTo>
                  <a:cubicBezTo>
                    <a:pt x="18" y="27"/>
                    <a:pt x="34" y="31"/>
                    <a:pt x="48" y="31"/>
                  </a:cubicBezTo>
                  <a:cubicBezTo>
                    <a:pt x="65" y="31"/>
                    <a:pt x="79" y="25"/>
                    <a:pt x="88" y="21"/>
                  </a:cubicBezTo>
                  <a:lnTo>
                    <a:pt x="88" y="21"/>
                  </a:lnTo>
                  <a:cubicBezTo>
                    <a:pt x="86" y="21"/>
                    <a:pt x="84" y="21"/>
                    <a:pt x="82" y="21"/>
                  </a:cubicBezTo>
                  <a:cubicBezTo>
                    <a:pt x="61" y="21"/>
                    <a:pt x="30" y="1"/>
                    <a:pt x="13" y="1"/>
                  </a:cubicBez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35"/>
            <p:cNvSpPr/>
            <p:nvPr/>
          </p:nvSpPr>
          <p:spPr>
            <a:xfrm>
              <a:off x="1239994" y="2640696"/>
              <a:ext cx="610" cy="114"/>
            </a:xfrm>
            <a:custGeom>
              <a:avLst/>
              <a:gdLst/>
              <a:ahLst/>
              <a:cxnLst/>
              <a:rect l="l" t="t" r="r" b="b"/>
              <a:pathLst>
                <a:path w="16" h="3" extrusionOk="0">
                  <a:moveTo>
                    <a:pt x="0" y="0"/>
                  </a:moveTo>
                  <a:cubicBezTo>
                    <a:pt x="7" y="3"/>
                    <a:pt x="13" y="3"/>
                    <a:pt x="16" y="3"/>
                  </a:cubicBezTo>
                  <a:cubicBezTo>
                    <a:pt x="10" y="1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35"/>
            <p:cNvSpPr/>
            <p:nvPr/>
          </p:nvSpPr>
          <p:spPr>
            <a:xfrm>
              <a:off x="1073006" y="2577775"/>
              <a:ext cx="1051458" cy="394545"/>
            </a:xfrm>
            <a:custGeom>
              <a:avLst/>
              <a:gdLst/>
              <a:ahLst/>
              <a:cxnLst/>
              <a:rect l="l" t="t" r="r" b="b"/>
              <a:pathLst>
                <a:path w="27572" h="10346" extrusionOk="0">
                  <a:moveTo>
                    <a:pt x="19174" y="6981"/>
                  </a:moveTo>
                  <a:cubicBezTo>
                    <a:pt x="19180" y="6984"/>
                    <a:pt x="19187" y="6986"/>
                    <a:pt x="19193" y="6989"/>
                  </a:cubicBezTo>
                  <a:cubicBezTo>
                    <a:pt x="19186" y="6985"/>
                    <a:pt x="19179" y="6983"/>
                    <a:pt x="19174" y="6981"/>
                  </a:cubicBezTo>
                  <a:close/>
                  <a:moveTo>
                    <a:pt x="19817" y="7304"/>
                  </a:moveTo>
                  <a:lnTo>
                    <a:pt x="19817" y="7304"/>
                  </a:lnTo>
                  <a:cubicBezTo>
                    <a:pt x="19818" y="7304"/>
                    <a:pt x="19820" y="7305"/>
                    <a:pt x="19822" y="7306"/>
                  </a:cubicBezTo>
                  <a:cubicBezTo>
                    <a:pt x="19820" y="7305"/>
                    <a:pt x="19818" y="7304"/>
                    <a:pt x="19817" y="7304"/>
                  </a:cubicBezTo>
                  <a:close/>
                  <a:moveTo>
                    <a:pt x="22" y="0"/>
                  </a:moveTo>
                  <a:lnTo>
                    <a:pt x="22" y="0"/>
                  </a:lnTo>
                  <a:cubicBezTo>
                    <a:pt x="1" y="10"/>
                    <a:pt x="57" y="33"/>
                    <a:pt x="9" y="38"/>
                  </a:cubicBezTo>
                  <a:cubicBezTo>
                    <a:pt x="131" y="109"/>
                    <a:pt x="266" y="84"/>
                    <a:pt x="372" y="161"/>
                  </a:cubicBezTo>
                  <a:lnTo>
                    <a:pt x="350" y="172"/>
                  </a:lnTo>
                  <a:cubicBezTo>
                    <a:pt x="369" y="182"/>
                    <a:pt x="381" y="186"/>
                    <a:pt x="390" y="186"/>
                  </a:cubicBezTo>
                  <a:cubicBezTo>
                    <a:pt x="407" y="186"/>
                    <a:pt x="407" y="171"/>
                    <a:pt x="421" y="171"/>
                  </a:cubicBezTo>
                  <a:cubicBezTo>
                    <a:pt x="430" y="171"/>
                    <a:pt x="442" y="176"/>
                    <a:pt x="465" y="191"/>
                  </a:cubicBezTo>
                  <a:cubicBezTo>
                    <a:pt x="495" y="218"/>
                    <a:pt x="448" y="210"/>
                    <a:pt x="462" y="217"/>
                  </a:cubicBezTo>
                  <a:cubicBezTo>
                    <a:pt x="648" y="280"/>
                    <a:pt x="833" y="367"/>
                    <a:pt x="1021" y="390"/>
                  </a:cubicBezTo>
                  <a:cubicBezTo>
                    <a:pt x="1050" y="442"/>
                    <a:pt x="1219" y="466"/>
                    <a:pt x="1272" y="526"/>
                  </a:cubicBezTo>
                  <a:cubicBezTo>
                    <a:pt x="1309" y="529"/>
                    <a:pt x="1343" y="541"/>
                    <a:pt x="1369" y="541"/>
                  </a:cubicBezTo>
                  <a:cubicBezTo>
                    <a:pt x="1380" y="541"/>
                    <a:pt x="1390" y="539"/>
                    <a:pt x="1398" y="534"/>
                  </a:cubicBezTo>
                  <a:cubicBezTo>
                    <a:pt x="2032" y="796"/>
                    <a:pt x="2701" y="1007"/>
                    <a:pt x="3356" y="1257"/>
                  </a:cubicBezTo>
                  <a:cubicBezTo>
                    <a:pt x="3690" y="1302"/>
                    <a:pt x="4025" y="1527"/>
                    <a:pt x="4401" y="1641"/>
                  </a:cubicBezTo>
                  <a:cubicBezTo>
                    <a:pt x="4402" y="1644"/>
                    <a:pt x="4401" y="1646"/>
                    <a:pt x="4396" y="1649"/>
                  </a:cubicBezTo>
                  <a:cubicBezTo>
                    <a:pt x="4522" y="1674"/>
                    <a:pt x="4697" y="1732"/>
                    <a:pt x="4838" y="1795"/>
                  </a:cubicBezTo>
                  <a:lnTo>
                    <a:pt x="4968" y="1811"/>
                  </a:lnTo>
                  <a:cubicBezTo>
                    <a:pt x="5799" y="2195"/>
                    <a:pt x="6688" y="2481"/>
                    <a:pt x="7547" y="2834"/>
                  </a:cubicBezTo>
                  <a:cubicBezTo>
                    <a:pt x="8524" y="3225"/>
                    <a:pt x="9370" y="3601"/>
                    <a:pt x="10364" y="3870"/>
                  </a:cubicBezTo>
                  <a:cubicBezTo>
                    <a:pt x="10361" y="3875"/>
                    <a:pt x="10363" y="3879"/>
                    <a:pt x="10356" y="3879"/>
                  </a:cubicBezTo>
                  <a:cubicBezTo>
                    <a:pt x="10353" y="3879"/>
                    <a:pt x="10348" y="3878"/>
                    <a:pt x="10341" y="3877"/>
                  </a:cubicBezTo>
                  <a:lnTo>
                    <a:pt x="10341" y="3877"/>
                  </a:lnTo>
                  <a:cubicBezTo>
                    <a:pt x="10624" y="3966"/>
                    <a:pt x="10866" y="4088"/>
                    <a:pt x="11133" y="4173"/>
                  </a:cubicBezTo>
                  <a:lnTo>
                    <a:pt x="11130" y="4180"/>
                  </a:lnTo>
                  <a:cubicBezTo>
                    <a:pt x="11799" y="4366"/>
                    <a:pt x="12473" y="4696"/>
                    <a:pt x="13122" y="4869"/>
                  </a:cubicBezTo>
                  <a:cubicBezTo>
                    <a:pt x="13879" y="5163"/>
                    <a:pt x="14739" y="5480"/>
                    <a:pt x="15551" y="5766"/>
                  </a:cubicBezTo>
                  <a:lnTo>
                    <a:pt x="15544" y="5779"/>
                  </a:lnTo>
                  <a:cubicBezTo>
                    <a:pt x="16198" y="5993"/>
                    <a:pt x="16792" y="6302"/>
                    <a:pt x="17443" y="6523"/>
                  </a:cubicBezTo>
                  <a:cubicBezTo>
                    <a:pt x="18091" y="6804"/>
                    <a:pt x="18830" y="6954"/>
                    <a:pt x="19480" y="7248"/>
                  </a:cubicBezTo>
                  <a:cubicBezTo>
                    <a:pt x="19865" y="7472"/>
                    <a:pt x="20463" y="7529"/>
                    <a:pt x="20821" y="7747"/>
                  </a:cubicBezTo>
                  <a:cubicBezTo>
                    <a:pt x="21575" y="8155"/>
                    <a:pt x="22373" y="8378"/>
                    <a:pt x="23192" y="8611"/>
                  </a:cubicBezTo>
                  <a:cubicBezTo>
                    <a:pt x="23910" y="8927"/>
                    <a:pt x="24681" y="9104"/>
                    <a:pt x="25359" y="9453"/>
                  </a:cubicBezTo>
                  <a:cubicBezTo>
                    <a:pt x="25714" y="9529"/>
                    <a:pt x="26044" y="9782"/>
                    <a:pt x="26424" y="9908"/>
                  </a:cubicBezTo>
                  <a:lnTo>
                    <a:pt x="26417" y="9885"/>
                  </a:lnTo>
                  <a:lnTo>
                    <a:pt x="26417" y="9885"/>
                  </a:lnTo>
                  <a:cubicBezTo>
                    <a:pt x="26531" y="9990"/>
                    <a:pt x="26745" y="9926"/>
                    <a:pt x="26798" y="10034"/>
                  </a:cubicBezTo>
                  <a:lnTo>
                    <a:pt x="26782" y="10033"/>
                  </a:lnTo>
                  <a:lnTo>
                    <a:pt x="26782" y="10033"/>
                  </a:lnTo>
                  <a:cubicBezTo>
                    <a:pt x="26797" y="10051"/>
                    <a:pt x="26820" y="10057"/>
                    <a:pt x="26844" y="10057"/>
                  </a:cubicBezTo>
                  <a:cubicBezTo>
                    <a:pt x="26884" y="10057"/>
                    <a:pt x="26931" y="10042"/>
                    <a:pt x="26965" y="10042"/>
                  </a:cubicBezTo>
                  <a:cubicBezTo>
                    <a:pt x="26985" y="10042"/>
                    <a:pt x="27000" y="10047"/>
                    <a:pt x="27007" y="10065"/>
                  </a:cubicBezTo>
                  <a:lnTo>
                    <a:pt x="27027" y="10049"/>
                  </a:lnTo>
                  <a:cubicBezTo>
                    <a:pt x="27115" y="10076"/>
                    <a:pt x="27029" y="10076"/>
                    <a:pt x="27092" y="10108"/>
                  </a:cubicBezTo>
                  <a:cubicBezTo>
                    <a:pt x="27094" y="10108"/>
                    <a:pt x="27096" y="10108"/>
                    <a:pt x="27098" y="10108"/>
                  </a:cubicBezTo>
                  <a:cubicBezTo>
                    <a:pt x="27111" y="10108"/>
                    <a:pt x="27116" y="10094"/>
                    <a:pt x="27132" y="10094"/>
                  </a:cubicBezTo>
                  <a:cubicBezTo>
                    <a:pt x="27140" y="10094"/>
                    <a:pt x="27149" y="10097"/>
                    <a:pt x="27163" y="10106"/>
                  </a:cubicBezTo>
                  <a:cubicBezTo>
                    <a:pt x="27143" y="10191"/>
                    <a:pt x="27380" y="10169"/>
                    <a:pt x="27354" y="10259"/>
                  </a:cubicBezTo>
                  <a:cubicBezTo>
                    <a:pt x="27349" y="10258"/>
                    <a:pt x="27346" y="10257"/>
                    <a:pt x="27344" y="10257"/>
                  </a:cubicBezTo>
                  <a:cubicBezTo>
                    <a:pt x="27328" y="10257"/>
                    <a:pt x="27384" y="10305"/>
                    <a:pt x="27334" y="10305"/>
                  </a:cubicBezTo>
                  <a:cubicBezTo>
                    <a:pt x="27326" y="10305"/>
                    <a:pt x="27316" y="10304"/>
                    <a:pt x="27302" y="10301"/>
                  </a:cubicBezTo>
                  <a:lnTo>
                    <a:pt x="27302" y="10301"/>
                  </a:lnTo>
                  <a:cubicBezTo>
                    <a:pt x="27321" y="10316"/>
                    <a:pt x="27400" y="10345"/>
                    <a:pt x="27445" y="10345"/>
                  </a:cubicBezTo>
                  <a:cubicBezTo>
                    <a:pt x="27463" y="10345"/>
                    <a:pt x="27475" y="10341"/>
                    <a:pt x="27476" y="10328"/>
                  </a:cubicBezTo>
                  <a:cubicBezTo>
                    <a:pt x="27503" y="10292"/>
                    <a:pt x="27572" y="10278"/>
                    <a:pt x="27497" y="10214"/>
                  </a:cubicBezTo>
                  <a:lnTo>
                    <a:pt x="27497" y="10214"/>
                  </a:lnTo>
                  <a:lnTo>
                    <a:pt x="27469" y="10237"/>
                  </a:lnTo>
                  <a:cubicBezTo>
                    <a:pt x="27450" y="10195"/>
                    <a:pt x="27453" y="10214"/>
                    <a:pt x="27449" y="10186"/>
                  </a:cubicBezTo>
                  <a:cubicBezTo>
                    <a:pt x="27335" y="10141"/>
                    <a:pt x="27335" y="10090"/>
                    <a:pt x="27261" y="10042"/>
                  </a:cubicBezTo>
                  <a:lnTo>
                    <a:pt x="27261" y="10042"/>
                  </a:lnTo>
                  <a:cubicBezTo>
                    <a:pt x="27261" y="10043"/>
                    <a:pt x="27262" y="10043"/>
                    <a:pt x="27261" y="10044"/>
                  </a:cubicBezTo>
                  <a:cubicBezTo>
                    <a:pt x="27252" y="10046"/>
                    <a:pt x="27244" y="10047"/>
                    <a:pt x="27235" y="10047"/>
                  </a:cubicBezTo>
                  <a:cubicBezTo>
                    <a:pt x="27174" y="10047"/>
                    <a:pt x="27115" y="10006"/>
                    <a:pt x="27077" y="9987"/>
                  </a:cubicBezTo>
                  <a:lnTo>
                    <a:pt x="27067" y="9964"/>
                  </a:lnTo>
                  <a:cubicBezTo>
                    <a:pt x="27063" y="9951"/>
                    <a:pt x="27048" y="9947"/>
                    <a:pt x="27030" y="9947"/>
                  </a:cubicBezTo>
                  <a:cubicBezTo>
                    <a:pt x="27005" y="9947"/>
                    <a:pt x="26976" y="9954"/>
                    <a:pt x="26963" y="9954"/>
                  </a:cubicBezTo>
                  <a:cubicBezTo>
                    <a:pt x="26952" y="9954"/>
                    <a:pt x="26951" y="9950"/>
                    <a:pt x="26968" y="9936"/>
                  </a:cubicBezTo>
                  <a:cubicBezTo>
                    <a:pt x="26730" y="9862"/>
                    <a:pt x="26462" y="9761"/>
                    <a:pt x="26202" y="9663"/>
                  </a:cubicBezTo>
                  <a:cubicBezTo>
                    <a:pt x="26199" y="9664"/>
                    <a:pt x="26197" y="9664"/>
                    <a:pt x="26194" y="9664"/>
                  </a:cubicBezTo>
                  <a:cubicBezTo>
                    <a:pt x="26158" y="9664"/>
                    <a:pt x="26077" y="9626"/>
                    <a:pt x="26048" y="9626"/>
                  </a:cubicBezTo>
                  <a:cubicBezTo>
                    <a:pt x="26036" y="9626"/>
                    <a:pt x="26033" y="9632"/>
                    <a:pt x="26043" y="9649"/>
                  </a:cubicBezTo>
                  <a:lnTo>
                    <a:pt x="26043" y="9649"/>
                  </a:lnTo>
                  <a:cubicBezTo>
                    <a:pt x="25996" y="9576"/>
                    <a:pt x="25809" y="9491"/>
                    <a:pt x="25736" y="9467"/>
                  </a:cubicBezTo>
                  <a:cubicBezTo>
                    <a:pt x="25739" y="9464"/>
                    <a:pt x="25741" y="9462"/>
                    <a:pt x="25746" y="9462"/>
                  </a:cubicBezTo>
                  <a:cubicBezTo>
                    <a:pt x="25749" y="9462"/>
                    <a:pt x="25752" y="9463"/>
                    <a:pt x="25756" y="9464"/>
                  </a:cubicBezTo>
                  <a:cubicBezTo>
                    <a:pt x="25641" y="9348"/>
                    <a:pt x="25568" y="9461"/>
                    <a:pt x="25468" y="9334"/>
                  </a:cubicBezTo>
                  <a:cubicBezTo>
                    <a:pt x="25462" y="9340"/>
                    <a:pt x="25454" y="9343"/>
                    <a:pt x="25443" y="9343"/>
                  </a:cubicBezTo>
                  <a:cubicBezTo>
                    <a:pt x="25384" y="9343"/>
                    <a:pt x="25259" y="9258"/>
                    <a:pt x="25173" y="9258"/>
                  </a:cubicBezTo>
                  <a:cubicBezTo>
                    <a:pt x="25160" y="9258"/>
                    <a:pt x="25149" y="9259"/>
                    <a:pt x="25138" y="9263"/>
                  </a:cubicBezTo>
                  <a:cubicBezTo>
                    <a:pt x="25127" y="9246"/>
                    <a:pt x="25125" y="9232"/>
                    <a:pt x="25134" y="9225"/>
                  </a:cubicBezTo>
                  <a:cubicBezTo>
                    <a:pt x="24899" y="9134"/>
                    <a:pt x="24647" y="9017"/>
                    <a:pt x="24447" y="8938"/>
                  </a:cubicBezTo>
                  <a:cubicBezTo>
                    <a:pt x="24266" y="8923"/>
                    <a:pt x="24059" y="8771"/>
                    <a:pt x="23890" y="8771"/>
                  </a:cubicBezTo>
                  <a:cubicBezTo>
                    <a:pt x="23884" y="8771"/>
                    <a:pt x="23878" y="8771"/>
                    <a:pt x="23873" y="8772"/>
                  </a:cubicBezTo>
                  <a:cubicBezTo>
                    <a:pt x="23757" y="8710"/>
                    <a:pt x="23572" y="8608"/>
                    <a:pt x="23391" y="8573"/>
                  </a:cubicBezTo>
                  <a:lnTo>
                    <a:pt x="23411" y="8571"/>
                  </a:lnTo>
                  <a:cubicBezTo>
                    <a:pt x="23219" y="8502"/>
                    <a:pt x="22978" y="8416"/>
                    <a:pt x="22831" y="8408"/>
                  </a:cubicBezTo>
                  <a:cubicBezTo>
                    <a:pt x="22798" y="8322"/>
                    <a:pt x="22710" y="8303"/>
                    <a:pt x="22634" y="8252"/>
                  </a:cubicBezTo>
                  <a:cubicBezTo>
                    <a:pt x="22497" y="8234"/>
                    <a:pt x="22243" y="8128"/>
                    <a:pt x="22037" y="8081"/>
                  </a:cubicBezTo>
                  <a:cubicBezTo>
                    <a:pt x="22018" y="8041"/>
                    <a:pt x="21872" y="8034"/>
                    <a:pt x="21878" y="7986"/>
                  </a:cubicBezTo>
                  <a:cubicBezTo>
                    <a:pt x="21300" y="7865"/>
                    <a:pt x="20638" y="7579"/>
                    <a:pt x="20079" y="7297"/>
                  </a:cubicBezTo>
                  <a:lnTo>
                    <a:pt x="20087" y="7297"/>
                  </a:lnTo>
                  <a:cubicBezTo>
                    <a:pt x="20077" y="7296"/>
                    <a:pt x="20066" y="7296"/>
                    <a:pt x="20055" y="7296"/>
                  </a:cubicBezTo>
                  <a:cubicBezTo>
                    <a:pt x="19976" y="7296"/>
                    <a:pt x="19884" y="7311"/>
                    <a:pt x="19808" y="7313"/>
                  </a:cubicBezTo>
                  <a:cubicBezTo>
                    <a:pt x="19804" y="7308"/>
                    <a:pt x="19805" y="7303"/>
                    <a:pt x="19812" y="7303"/>
                  </a:cubicBezTo>
                  <a:cubicBezTo>
                    <a:pt x="19813" y="7303"/>
                    <a:pt x="19815" y="7303"/>
                    <a:pt x="19817" y="7304"/>
                  </a:cubicBezTo>
                  <a:lnTo>
                    <a:pt x="19817" y="7304"/>
                  </a:lnTo>
                  <a:cubicBezTo>
                    <a:pt x="19710" y="7271"/>
                    <a:pt x="19627" y="7192"/>
                    <a:pt x="19520" y="7161"/>
                  </a:cubicBezTo>
                  <a:cubicBezTo>
                    <a:pt x="19523" y="7154"/>
                    <a:pt x="19523" y="7154"/>
                    <a:pt x="19543" y="7154"/>
                  </a:cubicBezTo>
                  <a:cubicBezTo>
                    <a:pt x="19435" y="7135"/>
                    <a:pt x="19349" y="7040"/>
                    <a:pt x="19220" y="7030"/>
                  </a:cubicBezTo>
                  <a:lnTo>
                    <a:pt x="19219" y="7016"/>
                  </a:lnTo>
                  <a:lnTo>
                    <a:pt x="19137" y="7003"/>
                  </a:lnTo>
                  <a:cubicBezTo>
                    <a:pt x="19142" y="6993"/>
                    <a:pt x="19149" y="6980"/>
                    <a:pt x="19166" y="6980"/>
                  </a:cubicBezTo>
                  <a:cubicBezTo>
                    <a:pt x="19168" y="6980"/>
                    <a:pt x="19171" y="6981"/>
                    <a:pt x="19174" y="6981"/>
                  </a:cubicBezTo>
                  <a:lnTo>
                    <a:pt x="19174" y="6981"/>
                  </a:lnTo>
                  <a:cubicBezTo>
                    <a:pt x="18271" y="6627"/>
                    <a:pt x="17308" y="6344"/>
                    <a:pt x="16381" y="5984"/>
                  </a:cubicBezTo>
                  <a:lnTo>
                    <a:pt x="16420" y="5984"/>
                  </a:lnTo>
                  <a:lnTo>
                    <a:pt x="16228" y="5938"/>
                  </a:lnTo>
                  <a:cubicBezTo>
                    <a:pt x="16232" y="5931"/>
                    <a:pt x="16242" y="5931"/>
                    <a:pt x="16252" y="5931"/>
                  </a:cubicBezTo>
                  <a:cubicBezTo>
                    <a:pt x="16030" y="5821"/>
                    <a:pt x="15773" y="5769"/>
                    <a:pt x="15551" y="5679"/>
                  </a:cubicBezTo>
                  <a:cubicBezTo>
                    <a:pt x="15554" y="5672"/>
                    <a:pt x="15594" y="5672"/>
                    <a:pt x="15566" y="5652"/>
                  </a:cubicBezTo>
                  <a:cubicBezTo>
                    <a:pt x="15413" y="5632"/>
                    <a:pt x="15341" y="5538"/>
                    <a:pt x="15254" y="5538"/>
                  </a:cubicBezTo>
                  <a:cubicBezTo>
                    <a:pt x="15237" y="5538"/>
                    <a:pt x="15220" y="5542"/>
                    <a:pt x="15202" y="5550"/>
                  </a:cubicBezTo>
                  <a:cubicBezTo>
                    <a:pt x="15194" y="5543"/>
                    <a:pt x="15196" y="5523"/>
                    <a:pt x="15216" y="5523"/>
                  </a:cubicBezTo>
                  <a:cubicBezTo>
                    <a:pt x="14741" y="5375"/>
                    <a:pt x="14264" y="5192"/>
                    <a:pt x="13800" y="5002"/>
                  </a:cubicBezTo>
                  <a:cubicBezTo>
                    <a:pt x="13383" y="4928"/>
                    <a:pt x="12973" y="4697"/>
                    <a:pt x="12544" y="4603"/>
                  </a:cubicBezTo>
                  <a:lnTo>
                    <a:pt x="12551" y="4588"/>
                  </a:lnTo>
                  <a:cubicBezTo>
                    <a:pt x="12007" y="4441"/>
                    <a:pt x="11471" y="4175"/>
                    <a:pt x="10925" y="3980"/>
                  </a:cubicBezTo>
                  <a:cubicBezTo>
                    <a:pt x="10701" y="3889"/>
                    <a:pt x="10542" y="3850"/>
                    <a:pt x="10316" y="3764"/>
                  </a:cubicBezTo>
                  <a:lnTo>
                    <a:pt x="10318" y="3744"/>
                  </a:lnTo>
                  <a:cubicBezTo>
                    <a:pt x="9910" y="3669"/>
                    <a:pt x="9539" y="3379"/>
                    <a:pt x="9112" y="3305"/>
                  </a:cubicBezTo>
                  <a:lnTo>
                    <a:pt x="9150" y="3291"/>
                  </a:lnTo>
                  <a:lnTo>
                    <a:pt x="9150" y="3291"/>
                  </a:lnTo>
                  <a:cubicBezTo>
                    <a:pt x="9146" y="3292"/>
                    <a:pt x="9141" y="3292"/>
                    <a:pt x="9136" y="3292"/>
                  </a:cubicBezTo>
                  <a:cubicBezTo>
                    <a:pt x="9076" y="3292"/>
                    <a:pt x="8983" y="3236"/>
                    <a:pt x="8938" y="3236"/>
                  </a:cubicBezTo>
                  <a:cubicBezTo>
                    <a:pt x="8923" y="3236"/>
                    <a:pt x="8914" y="3243"/>
                    <a:pt x="8914" y="3261"/>
                  </a:cubicBezTo>
                  <a:lnTo>
                    <a:pt x="8851" y="3214"/>
                  </a:lnTo>
                  <a:cubicBezTo>
                    <a:pt x="8548" y="3198"/>
                    <a:pt x="8372" y="2989"/>
                    <a:pt x="8021" y="2918"/>
                  </a:cubicBezTo>
                  <a:lnTo>
                    <a:pt x="8048" y="2911"/>
                  </a:lnTo>
                  <a:cubicBezTo>
                    <a:pt x="7955" y="2890"/>
                    <a:pt x="7849" y="2861"/>
                    <a:pt x="7789" y="2821"/>
                  </a:cubicBezTo>
                  <a:lnTo>
                    <a:pt x="7789" y="2821"/>
                  </a:lnTo>
                  <a:cubicBezTo>
                    <a:pt x="7791" y="2821"/>
                    <a:pt x="7792" y="2822"/>
                    <a:pt x="7793" y="2822"/>
                  </a:cubicBezTo>
                  <a:cubicBezTo>
                    <a:pt x="7797" y="2822"/>
                    <a:pt x="7799" y="2819"/>
                    <a:pt x="7809" y="2819"/>
                  </a:cubicBezTo>
                  <a:cubicBezTo>
                    <a:pt x="7812" y="2819"/>
                    <a:pt x="7815" y="2819"/>
                    <a:pt x="7819" y="2820"/>
                  </a:cubicBezTo>
                  <a:cubicBezTo>
                    <a:pt x="7567" y="2653"/>
                    <a:pt x="7233" y="2606"/>
                    <a:pt x="6943" y="2494"/>
                  </a:cubicBezTo>
                  <a:lnTo>
                    <a:pt x="6988" y="2477"/>
                  </a:lnTo>
                  <a:cubicBezTo>
                    <a:pt x="6833" y="2458"/>
                    <a:pt x="6588" y="2329"/>
                    <a:pt x="6396" y="2275"/>
                  </a:cubicBezTo>
                  <a:lnTo>
                    <a:pt x="6413" y="2266"/>
                  </a:lnTo>
                  <a:lnTo>
                    <a:pt x="6313" y="2251"/>
                  </a:lnTo>
                  <a:lnTo>
                    <a:pt x="6320" y="2222"/>
                  </a:lnTo>
                  <a:cubicBezTo>
                    <a:pt x="6079" y="2137"/>
                    <a:pt x="5844" y="2076"/>
                    <a:pt x="5607" y="1990"/>
                  </a:cubicBezTo>
                  <a:lnTo>
                    <a:pt x="5629" y="1971"/>
                  </a:lnTo>
                  <a:cubicBezTo>
                    <a:pt x="5395" y="1932"/>
                    <a:pt x="5163" y="1793"/>
                    <a:pt x="4925" y="1725"/>
                  </a:cubicBezTo>
                  <a:lnTo>
                    <a:pt x="4945" y="1722"/>
                  </a:lnTo>
                  <a:cubicBezTo>
                    <a:pt x="4361" y="1491"/>
                    <a:pt x="3804" y="1328"/>
                    <a:pt x="3214" y="1127"/>
                  </a:cubicBezTo>
                  <a:cubicBezTo>
                    <a:pt x="3225" y="1127"/>
                    <a:pt x="3231" y="1121"/>
                    <a:pt x="3241" y="1121"/>
                  </a:cubicBezTo>
                  <a:cubicBezTo>
                    <a:pt x="3211" y="1120"/>
                    <a:pt x="3174" y="1123"/>
                    <a:pt x="3142" y="1108"/>
                  </a:cubicBezTo>
                  <a:cubicBezTo>
                    <a:pt x="3139" y="1102"/>
                    <a:pt x="3147" y="1100"/>
                    <a:pt x="3156" y="1100"/>
                  </a:cubicBezTo>
                  <a:cubicBezTo>
                    <a:pt x="3160" y="1100"/>
                    <a:pt x="3164" y="1101"/>
                    <a:pt x="3168" y="1101"/>
                  </a:cubicBezTo>
                  <a:cubicBezTo>
                    <a:pt x="3061" y="1014"/>
                    <a:pt x="2797" y="991"/>
                    <a:pt x="2732" y="929"/>
                  </a:cubicBezTo>
                  <a:cubicBezTo>
                    <a:pt x="2724" y="927"/>
                    <a:pt x="2717" y="926"/>
                    <a:pt x="2710" y="926"/>
                  </a:cubicBezTo>
                  <a:cubicBezTo>
                    <a:pt x="2689" y="926"/>
                    <a:pt x="2678" y="937"/>
                    <a:pt x="2689" y="954"/>
                  </a:cubicBezTo>
                  <a:cubicBezTo>
                    <a:pt x="2229" y="792"/>
                    <a:pt x="1738" y="614"/>
                    <a:pt x="1262" y="471"/>
                  </a:cubicBezTo>
                  <a:cubicBezTo>
                    <a:pt x="1242" y="456"/>
                    <a:pt x="1242" y="445"/>
                    <a:pt x="1253" y="432"/>
                  </a:cubicBezTo>
                  <a:cubicBezTo>
                    <a:pt x="830" y="347"/>
                    <a:pt x="425" y="165"/>
                    <a:pt x="22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35"/>
            <p:cNvSpPr/>
            <p:nvPr/>
          </p:nvSpPr>
          <p:spPr>
            <a:xfrm>
              <a:off x="1193738" y="2619837"/>
              <a:ext cx="381" cy="114"/>
            </a:xfrm>
            <a:custGeom>
              <a:avLst/>
              <a:gdLst/>
              <a:ahLst/>
              <a:cxnLst/>
              <a:rect l="l" t="t" r="r" b="b"/>
              <a:pathLst>
                <a:path w="10" h="3" extrusionOk="0">
                  <a:moveTo>
                    <a:pt x="1" y="1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9" y="2"/>
                    <a:pt x="5" y="1"/>
                    <a:pt x="1" y="1"/>
                  </a:cubicBez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35"/>
            <p:cNvSpPr/>
            <p:nvPr/>
          </p:nvSpPr>
          <p:spPr>
            <a:xfrm>
              <a:off x="2111506" y="2960373"/>
              <a:ext cx="1068" cy="610"/>
            </a:xfrm>
            <a:custGeom>
              <a:avLst/>
              <a:gdLst/>
              <a:ahLst/>
              <a:cxnLst/>
              <a:rect l="l" t="t" r="r" b="b"/>
              <a:pathLst>
                <a:path w="28" h="16" extrusionOk="0">
                  <a:moveTo>
                    <a:pt x="1" y="0"/>
                  </a:moveTo>
                  <a:cubicBezTo>
                    <a:pt x="3" y="1"/>
                    <a:pt x="6" y="3"/>
                    <a:pt x="10" y="4"/>
                  </a:cubicBezTo>
                  <a:lnTo>
                    <a:pt x="10" y="4"/>
                  </a:lnTo>
                  <a:cubicBezTo>
                    <a:pt x="7" y="3"/>
                    <a:pt x="4" y="1"/>
                    <a:pt x="1" y="0"/>
                  </a:cubicBezTo>
                  <a:close/>
                  <a:moveTo>
                    <a:pt x="10" y="4"/>
                  </a:moveTo>
                  <a:cubicBezTo>
                    <a:pt x="17" y="8"/>
                    <a:pt x="23" y="12"/>
                    <a:pt x="28" y="16"/>
                  </a:cubicBezTo>
                  <a:cubicBezTo>
                    <a:pt x="28" y="12"/>
                    <a:pt x="18" y="8"/>
                    <a:pt x="10" y="4"/>
                  </a:cubicBez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35"/>
            <p:cNvSpPr/>
            <p:nvPr/>
          </p:nvSpPr>
          <p:spPr>
            <a:xfrm>
              <a:off x="2148190" y="2852187"/>
              <a:ext cx="2059" cy="534"/>
            </a:xfrm>
            <a:custGeom>
              <a:avLst/>
              <a:gdLst/>
              <a:ahLst/>
              <a:cxnLst/>
              <a:rect l="l" t="t" r="r" b="b"/>
              <a:pathLst>
                <a:path w="54" h="14" extrusionOk="0">
                  <a:moveTo>
                    <a:pt x="43" y="1"/>
                  </a:moveTo>
                  <a:lnTo>
                    <a:pt x="0" y="11"/>
                  </a:lnTo>
                  <a:lnTo>
                    <a:pt x="53" y="14"/>
                  </a:lnTo>
                  <a:lnTo>
                    <a:pt x="53" y="14"/>
                  </a:lnTo>
                  <a:lnTo>
                    <a:pt x="43" y="1"/>
                  </a:ln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35"/>
            <p:cNvSpPr/>
            <p:nvPr/>
          </p:nvSpPr>
          <p:spPr>
            <a:xfrm>
              <a:off x="2140907" y="2850776"/>
              <a:ext cx="6178" cy="1449"/>
            </a:xfrm>
            <a:custGeom>
              <a:avLst/>
              <a:gdLst/>
              <a:ahLst/>
              <a:cxnLst/>
              <a:rect l="l" t="t" r="r" b="b"/>
              <a:pathLst>
                <a:path w="162" h="38" extrusionOk="0">
                  <a:moveTo>
                    <a:pt x="2" y="18"/>
                  </a:moveTo>
                  <a:cubicBezTo>
                    <a:pt x="2" y="18"/>
                    <a:pt x="2" y="18"/>
                    <a:pt x="3" y="18"/>
                  </a:cubicBezTo>
                  <a:lnTo>
                    <a:pt x="3" y="18"/>
                  </a:lnTo>
                  <a:cubicBezTo>
                    <a:pt x="2" y="18"/>
                    <a:pt x="2" y="18"/>
                    <a:pt x="2" y="18"/>
                  </a:cubicBezTo>
                  <a:close/>
                  <a:moveTo>
                    <a:pt x="122" y="1"/>
                  </a:moveTo>
                  <a:cubicBezTo>
                    <a:pt x="88" y="1"/>
                    <a:pt x="49" y="28"/>
                    <a:pt x="23" y="28"/>
                  </a:cubicBezTo>
                  <a:cubicBezTo>
                    <a:pt x="15" y="28"/>
                    <a:pt x="8" y="25"/>
                    <a:pt x="3" y="18"/>
                  </a:cubicBezTo>
                  <a:lnTo>
                    <a:pt x="3" y="18"/>
                  </a:lnTo>
                  <a:cubicBezTo>
                    <a:pt x="7" y="25"/>
                    <a:pt x="1" y="31"/>
                    <a:pt x="5" y="38"/>
                  </a:cubicBezTo>
                  <a:lnTo>
                    <a:pt x="161" y="22"/>
                  </a:lnTo>
                  <a:cubicBezTo>
                    <a:pt x="150" y="6"/>
                    <a:pt x="136" y="1"/>
                    <a:pt x="122" y="1"/>
                  </a:cubicBez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35"/>
            <p:cNvSpPr/>
            <p:nvPr/>
          </p:nvSpPr>
          <p:spPr>
            <a:xfrm>
              <a:off x="2136064" y="2849899"/>
              <a:ext cx="3585" cy="1220"/>
            </a:xfrm>
            <a:custGeom>
              <a:avLst/>
              <a:gdLst/>
              <a:ahLst/>
              <a:cxnLst/>
              <a:rect l="l" t="t" r="r" b="b"/>
              <a:pathLst>
                <a:path w="94" h="32" extrusionOk="0">
                  <a:moveTo>
                    <a:pt x="4" y="11"/>
                  </a:moveTo>
                  <a:cubicBezTo>
                    <a:pt x="3" y="12"/>
                    <a:pt x="1" y="13"/>
                    <a:pt x="0" y="13"/>
                  </a:cubicBezTo>
                  <a:cubicBezTo>
                    <a:pt x="1" y="13"/>
                    <a:pt x="3" y="12"/>
                    <a:pt x="4" y="11"/>
                  </a:cubicBezTo>
                  <a:close/>
                  <a:moveTo>
                    <a:pt x="44" y="0"/>
                  </a:moveTo>
                  <a:cubicBezTo>
                    <a:pt x="27" y="0"/>
                    <a:pt x="13" y="7"/>
                    <a:pt x="4" y="11"/>
                  </a:cubicBezTo>
                  <a:lnTo>
                    <a:pt x="4" y="11"/>
                  </a:lnTo>
                  <a:cubicBezTo>
                    <a:pt x="7" y="11"/>
                    <a:pt x="9" y="10"/>
                    <a:pt x="12" y="10"/>
                  </a:cubicBezTo>
                  <a:cubicBezTo>
                    <a:pt x="34" y="10"/>
                    <a:pt x="66" y="31"/>
                    <a:pt x="82" y="31"/>
                  </a:cubicBezTo>
                  <a:cubicBezTo>
                    <a:pt x="89" y="31"/>
                    <a:pt x="93" y="28"/>
                    <a:pt x="93" y="19"/>
                  </a:cubicBezTo>
                  <a:cubicBezTo>
                    <a:pt x="75" y="5"/>
                    <a:pt x="58" y="0"/>
                    <a:pt x="44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35"/>
            <p:cNvSpPr/>
            <p:nvPr/>
          </p:nvSpPr>
          <p:spPr>
            <a:xfrm>
              <a:off x="1969495" y="2786063"/>
              <a:ext cx="725" cy="153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cubicBezTo>
                    <a:pt x="7" y="2"/>
                    <a:pt x="12" y="3"/>
                    <a:pt x="18" y="3"/>
                  </a:cubicBezTo>
                  <a:cubicBezTo>
                    <a:pt x="11" y="0"/>
                    <a:pt x="5" y="0"/>
                    <a:pt x="1" y="0"/>
                  </a:cubicBez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35"/>
            <p:cNvSpPr/>
            <p:nvPr/>
          </p:nvSpPr>
          <p:spPr>
            <a:xfrm>
              <a:off x="1093713" y="2452353"/>
              <a:ext cx="1041963" cy="397062"/>
            </a:xfrm>
            <a:custGeom>
              <a:avLst/>
              <a:gdLst/>
              <a:ahLst/>
              <a:cxnLst/>
              <a:rect l="l" t="t" r="r" b="b"/>
              <a:pathLst>
                <a:path w="27323" h="10412" extrusionOk="0">
                  <a:moveTo>
                    <a:pt x="7677" y="3056"/>
                  </a:moveTo>
                  <a:cubicBezTo>
                    <a:pt x="7679" y="3057"/>
                    <a:pt x="7681" y="3057"/>
                    <a:pt x="7683" y="3058"/>
                  </a:cubicBezTo>
                  <a:lnTo>
                    <a:pt x="7683" y="3058"/>
                  </a:lnTo>
                  <a:cubicBezTo>
                    <a:pt x="7681" y="3057"/>
                    <a:pt x="7679" y="3056"/>
                    <a:pt x="7677" y="3056"/>
                  </a:cubicBezTo>
                  <a:close/>
                  <a:moveTo>
                    <a:pt x="8301" y="3373"/>
                  </a:moveTo>
                  <a:cubicBezTo>
                    <a:pt x="8308" y="3376"/>
                    <a:pt x="8314" y="3379"/>
                    <a:pt x="8319" y="3380"/>
                  </a:cubicBezTo>
                  <a:lnTo>
                    <a:pt x="8319" y="3380"/>
                  </a:lnTo>
                  <a:cubicBezTo>
                    <a:pt x="8313" y="3377"/>
                    <a:pt x="8307" y="3375"/>
                    <a:pt x="8301" y="3373"/>
                  </a:cubicBezTo>
                  <a:close/>
                  <a:moveTo>
                    <a:pt x="128" y="0"/>
                  </a:moveTo>
                  <a:cubicBezTo>
                    <a:pt x="110" y="0"/>
                    <a:pt x="98" y="5"/>
                    <a:pt x="97" y="17"/>
                  </a:cubicBezTo>
                  <a:cubicBezTo>
                    <a:pt x="68" y="53"/>
                    <a:pt x="1" y="68"/>
                    <a:pt x="74" y="132"/>
                  </a:cubicBezTo>
                  <a:lnTo>
                    <a:pt x="103" y="109"/>
                  </a:lnTo>
                  <a:cubicBezTo>
                    <a:pt x="120" y="149"/>
                    <a:pt x="118" y="132"/>
                    <a:pt x="120" y="159"/>
                  </a:cubicBezTo>
                  <a:cubicBezTo>
                    <a:pt x="233" y="207"/>
                    <a:pt x="232" y="255"/>
                    <a:pt x="305" y="304"/>
                  </a:cubicBezTo>
                  <a:cubicBezTo>
                    <a:pt x="305" y="303"/>
                    <a:pt x="303" y="303"/>
                    <a:pt x="305" y="300"/>
                  </a:cubicBezTo>
                  <a:cubicBezTo>
                    <a:pt x="313" y="298"/>
                    <a:pt x="322" y="297"/>
                    <a:pt x="330" y="297"/>
                  </a:cubicBezTo>
                  <a:cubicBezTo>
                    <a:pt x="391" y="297"/>
                    <a:pt x="447" y="338"/>
                    <a:pt x="485" y="360"/>
                  </a:cubicBezTo>
                  <a:lnTo>
                    <a:pt x="497" y="383"/>
                  </a:lnTo>
                  <a:cubicBezTo>
                    <a:pt x="501" y="396"/>
                    <a:pt x="516" y="400"/>
                    <a:pt x="534" y="400"/>
                  </a:cubicBezTo>
                  <a:cubicBezTo>
                    <a:pt x="559" y="400"/>
                    <a:pt x="588" y="393"/>
                    <a:pt x="601" y="393"/>
                  </a:cubicBezTo>
                  <a:cubicBezTo>
                    <a:pt x="612" y="393"/>
                    <a:pt x="613" y="397"/>
                    <a:pt x="596" y="411"/>
                  </a:cubicBezTo>
                  <a:cubicBezTo>
                    <a:pt x="832" y="485"/>
                    <a:pt x="1097" y="586"/>
                    <a:pt x="1355" y="685"/>
                  </a:cubicBezTo>
                  <a:cubicBezTo>
                    <a:pt x="1357" y="685"/>
                    <a:pt x="1360" y="685"/>
                    <a:pt x="1362" y="685"/>
                  </a:cubicBezTo>
                  <a:cubicBezTo>
                    <a:pt x="1399" y="685"/>
                    <a:pt x="1478" y="722"/>
                    <a:pt x="1508" y="722"/>
                  </a:cubicBezTo>
                  <a:cubicBezTo>
                    <a:pt x="1520" y="722"/>
                    <a:pt x="1524" y="716"/>
                    <a:pt x="1513" y="698"/>
                  </a:cubicBezTo>
                  <a:lnTo>
                    <a:pt x="1513" y="698"/>
                  </a:lnTo>
                  <a:cubicBezTo>
                    <a:pt x="1557" y="771"/>
                    <a:pt x="1745" y="857"/>
                    <a:pt x="1817" y="884"/>
                  </a:cubicBezTo>
                  <a:cubicBezTo>
                    <a:pt x="1815" y="886"/>
                    <a:pt x="1812" y="889"/>
                    <a:pt x="1807" y="889"/>
                  </a:cubicBezTo>
                  <a:cubicBezTo>
                    <a:pt x="1804" y="889"/>
                    <a:pt x="1801" y="888"/>
                    <a:pt x="1797" y="886"/>
                  </a:cubicBezTo>
                  <a:lnTo>
                    <a:pt x="1797" y="886"/>
                  </a:lnTo>
                  <a:cubicBezTo>
                    <a:pt x="1910" y="1002"/>
                    <a:pt x="1983" y="890"/>
                    <a:pt x="2083" y="1016"/>
                  </a:cubicBezTo>
                  <a:cubicBezTo>
                    <a:pt x="2089" y="1010"/>
                    <a:pt x="2097" y="1007"/>
                    <a:pt x="2107" y="1007"/>
                  </a:cubicBezTo>
                  <a:cubicBezTo>
                    <a:pt x="2166" y="1007"/>
                    <a:pt x="2290" y="1093"/>
                    <a:pt x="2378" y="1093"/>
                  </a:cubicBezTo>
                  <a:cubicBezTo>
                    <a:pt x="2390" y="1093"/>
                    <a:pt x="2401" y="1092"/>
                    <a:pt x="2412" y="1088"/>
                  </a:cubicBezTo>
                  <a:cubicBezTo>
                    <a:pt x="2423" y="1107"/>
                    <a:pt x="2424" y="1121"/>
                    <a:pt x="2416" y="1128"/>
                  </a:cubicBezTo>
                  <a:cubicBezTo>
                    <a:pt x="2648" y="1220"/>
                    <a:pt x="2899" y="1337"/>
                    <a:pt x="3094" y="1416"/>
                  </a:cubicBezTo>
                  <a:cubicBezTo>
                    <a:pt x="3276" y="1431"/>
                    <a:pt x="3478" y="1583"/>
                    <a:pt x="3646" y="1583"/>
                  </a:cubicBezTo>
                  <a:cubicBezTo>
                    <a:pt x="3653" y="1583"/>
                    <a:pt x="3659" y="1583"/>
                    <a:pt x="3666" y="1582"/>
                  </a:cubicBezTo>
                  <a:cubicBezTo>
                    <a:pt x="3780" y="1644"/>
                    <a:pt x="3965" y="1746"/>
                    <a:pt x="4143" y="1783"/>
                  </a:cubicBezTo>
                  <a:lnTo>
                    <a:pt x="4123" y="1786"/>
                  </a:lnTo>
                  <a:cubicBezTo>
                    <a:pt x="4315" y="1853"/>
                    <a:pt x="4551" y="1941"/>
                    <a:pt x="4698" y="1948"/>
                  </a:cubicBezTo>
                  <a:cubicBezTo>
                    <a:pt x="4728" y="2034"/>
                    <a:pt x="4816" y="2053"/>
                    <a:pt x="4890" y="2104"/>
                  </a:cubicBezTo>
                  <a:cubicBezTo>
                    <a:pt x="5027" y="2123"/>
                    <a:pt x="5278" y="2230"/>
                    <a:pt x="5483" y="2276"/>
                  </a:cubicBezTo>
                  <a:cubicBezTo>
                    <a:pt x="5500" y="2318"/>
                    <a:pt x="5648" y="2325"/>
                    <a:pt x="5641" y="2371"/>
                  </a:cubicBezTo>
                  <a:cubicBezTo>
                    <a:pt x="6211" y="2495"/>
                    <a:pt x="6869" y="2782"/>
                    <a:pt x="7422" y="3064"/>
                  </a:cubicBezTo>
                  <a:lnTo>
                    <a:pt x="7414" y="3064"/>
                  </a:lnTo>
                  <a:cubicBezTo>
                    <a:pt x="7424" y="3065"/>
                    <a:pt x="7435" y="3065"/>
                    <a:pt x="7446" y="3065"/>
                  </a:cubicBezTo>
                  <a:cubicBezTo>
                    <a:pt x="7524" y="3065"/>
                    <a:pt x="7615" y="3050"/>
                    <a:pt x="7692" y="3049"/>
                  </a:cubicBezTo>
                  <a:lnTo>
                    <a:pt x="7692" y="3049"/>
                  </a:lnTo>
                  <a:cubicBezTo>
                    <a:pt x="7696" y="3054"/>
                    <a:pt x="7695" y="3058"/>
                    <a:pt x="7688" y="3058"/>
                  </a:cubicBezTo>
                  <a:cubicBezTo>
                    <a:pt x="7687" y="3058"/>
                    <a:pt x="7685" y="3058"/>
                    <a:pt x="7683" y="3058"/>
                  </a:cubicBezTo>
                  <a:lnTo>
                    <a:pt x="7683" y="3058"/>
                  </a:lnTo>
                  <a:cubicBezTo>
                    <a:pt x="7789" y="3090"/>
                    <a:pt x="7871" y="3170"/>
                    <a:pt x="7977" y="3201"/>
                  </a:cubicBezTo>
                  <a:cubicBezTo>
                    <a:pt x="7972" y="3208"/>
                    <a:pt x="7972" y="3208"/>
                    <a:pt x="7952" y="3208"/>
                  </a:cubicBezTo>
                  <a:cubicBezTo>
                    <a:pt x="8058" y="3226"/>
                    <a:pt x="8144" y="3321"/>
                    <a:pt x="8273" y="3331"/>
                  </a:cubicBezTo>
                  <a:lnTo>
                    <a:pt x="8275" y="3345"/>
                  </a:lnTo>
                  <a:lnTo>
                    <a:pt x="8357" y="3358"/>
                  </a:lnTo>
                  <a:cubicBezTo>
                    <a:pt x="8352" y="3368"/>
                    <a:pt x="8344" y="3381"/>
                    <a:pt x="8328" y="3381"/>
                  </a:cubicBezTo>
                  <a:cubicBezTo>
                    <a:pt x="8325" y="3381"/>
                    <a:pt x="8322" y="3381"/>
                    <a:pt x="8319" y="3380"/>
                  </a:cubicBezTo>
                  <a:lnTo>
                    <a:pt x="8319" y="3380"/>
                  </a:lnTo>
                  <a:cubicBezTo>
                    <a:pt x="9213" y="3736"/>
                    <a:pt x="10169" y="4020"/>
                    <a:pt x="11088" y="4384"/>
                  </a:cubicBezTo>
                  <a:lnTo>
                    <a:pt x="11048" y="4384"/>
                  </a:lnTo>
                  <a:lnTo>
                    <a:pt x="11239" y="4430"/>
                  </a:lnTo>
                  <a:cubicBezTo>
                    <a:pt x="11235" y="4437"/>
                    <a:pt x="11224" y="4437"/>
                    <a:pt x="11216" y="4437"/>
                  </a:cubicBezTo>
                  <a:cubicBezTo>
                    <a:pt x="11435" y="4549"/>
                    <a:pt x="11689" y="4599"/>
                    <a:pt x="11911" y="4691"/>
                  </a:cubicBezTo>
                  <a:cubicBezTo>
                    <a:pt x="11907" y="4698"/>
                    <a:pt x="11868" y="4698"/>
                    <a:pt x="11897" y="4718"/>
                  </a:cubicBezTo>
                  <a:cubicBezTo>
                    <a:pt x="12049" y="4739"/>
                    <a:pt x="12120" y="4833"/>
                    <a:pt x="12206" y="4833"/>
                  </a:cubicBezTo>
                  <a:cubicBezTo>
                    <a:pt x="12222" y="4833"/>
                    <a:pt x="12239" y="4829"/>
                    <a:pt x="12256" y="4822"/>
                  </a:cubicBezTo>
                  <a:lnTo>
                    <a:pt x="12256" y="4822"/>
                  </a:lnTo>
                  <a:cubicBezTo>
                    <a:pt x="12262" y="4829"/>
                    <a:pt x="12262" y="4849"/>
                    <a:pt x="12242" y="4849"/>
                  </a:cubicBezTo>
                  <a:cubicBezTo>
                    <a:pt x="12714" y="4999"/>
                    <a:pt x="13184" y="5183"/>
                    <a:pt x="13645" y="5372"/>
                  </a:cubicBezTo>
                  <a:cubicBezTo>
                    <a:pt x="14058" y="5448"/>
                    <a:pt x="14465" y="5679"/>
                    <a:pt x="14889" y="5775"/>
                  </a:cubicBezTo>
                  <a:lnTo>
                    <a:pt x="14882" y="5789"/>
                  </a:lnTo>
                  <a:cubicBezTo>
                    <a:pt x="15422" y="5938"/>
                    <a:pt x="15953" y="6203"/>
                    <a:pt x="16495" y="6401"/>
                  </a:cubicBezTo>
                  <a:cubicBezTo>
                    <a:pt x="16717" y="6491"/>
                    <a:pt x="16874" y="6533"/>
                    <a:pt x="17099" y="6617"/>
                  </a:cubicBezTo>
                  <a:lnTo>
                    <a:pt x="17096" y="6637"/>
                  </a:lnTo>
                  <a:cubicBezTo>
                    <a:pt x="17502" y="6712"/>
                    <a:pt x="17869" y="7004"/>
                    <a:pt x="18292" y="7079"/>
                  </a:cubicBezTo>
                  <a:lnTo>
                    <a:pt x="18256" y="7093"/>
                  </a:lnTo>
                  <a:cubicBezTo>
                    <a:pt x="18260" y="7092"/>
                    <a:pt x="18265" y="7092"/>
                    <a:pt x="18270" y="7092"/>
                  </a:cubicBezTo>
                  <a:cubicBezTo>
                    <a:pt x="18329" y="7092"/>
                    <a:pt x="18422" y="7149"/>
                    <a:pt x="18466" y="7149"/>
                  </a:cubicBezTo>
                  <a:cubicBezTo>
                    <a:pt x="18481" y="7149"/>
                    <a:pt x="18491" y="7143"/>
                    <a:pt x="18491" y="7125"/>
                  </a:cubicBezTo>
                  <a:lnTo>
                    <a:pt x="18554" y="7171"/>
                  </a:lnTo>
                  <a:cubicBezTo>
                    <a:pt x="18855" y="7186"/>
                    <a:pt x="19027" y="7398"/>
                    <a:pt x="19375" y="7469"/>
                  </a:cubicBezTo>
                  <a:lnTo>
                    <a:pt x="19350" y="7476"/>
                  </a:lnTo>
                  <a:cubicBezTo>
                    <a:pt x="19440" y="7497"/>
                    <a:pt x="19546" y="7526"/>
                    <a:pt x="19605" y="7565"/>
                  </a:cubicBezTo>
                  <a:cubicBezTo>
                    <a:pt x="19604" y="7565"/>
                    <a:pt x="19603" y="7565"/>
                    <a:pt x="19602" y="7565"/>
                  </a:cubicBezTo>
                  <a:cubicBezTo>
                    <a:pt x="19597" y="7565"/>
                    <a:pt x="19596" y="7567"/>
                    <a:pt x="19589" y="7567"/>
                  </a:cubicBezTo>
                  <a:cubicBezTo>
                    <a:pt x="19586" y="7567"/>
                    <a:pt x="19581" y="7566"/>
                    <a:pt x="19575" y="7565"/>
                  </a:cubicBezTo>
                  <a:lnTo>
                    <a:pt x="19575" y="7565"/>
                  </a:lnTo>
                  <a:cubicBezTo>
                    <a:pt x="19825" y="7731"/>
                    <a:pt x="20155" y="7780"/>
                    <a:pt x="20443" y="7893"/>
                  </a:cubicBezTo>
                  <a:lnTo>
                    <a:pt x="20400" y="7909"/>
                  </a:lnTo>
                  <a:cubicBezTo>
                    <a:pt x="20553" y="7929"/>
                    <a:pt x="20797" y="8058"/>
                    <a:pt x="20986" y="8114"/>
                  </a:cubicBezTo>
                  <a:lnTo>
                    <a:pt x="20970" y="8122"/>
                  </a:lnTo>
                  <a:lnTo>
                    <a:pt x="21071" y="8138"/>
                  </a:lnTo>
                  <a:lnTo>
                    <a:pt x="21062" y="8167"/>
                  </a:lnTo>
                  <a:cubicBezTo>
                    <a:pt x="21299" y="8263"/>
                    <a:pt x="21531" y="8324"/>
                    <a:pt x="21766" y="8410"/>
                  </a:cubicBezTo>
                  <a:lnTo>
                    <a:pt x="21744" y="8430"/>
                  </a:lnTo>
                  <a:cubicBezTo>
                    <a:pt x="21977" y="8469"/>
                    <a:pt x="22205" y="8608"/>
                    <a:pt x="22441" y="8675"/>
                  </a:cubicBezTo>
                  <a:lnTo>
                    <a:pt x="22421" y="8680"/>
                  </a:lnTo>
                  <a:cubicBezTo>
                    <a:pt x="23000" y="8912"/>
                    <a:pt x="23552" y="9077"/>
                    <a:pt x="24137" y="9279"/>
                  </a:cubicBezTo>
                  <a:cubicBezTo>
                    <a:pt x="24125" y="9279"/>
                    <a:pt x="24119" y="9285"/>
                    <a:pt x="24109" y="9285"/>
                  </a:cubicBezTo>
                  <a:cubicBezTo>
                    <a:pt x="24139" y="9286"/>
                    <a:pt x="24177" y="9283"/>
                    <a:pt x="24208" y="9298"/>
                  </a:cubicBezTo>
                  <a:cubicBezTo>
                    <a:pt x="24211" y="9304"/>
                    <a:pt x="24203" y="9305"/>
                    <a:pt x="24195" y="9305"/>
                  </a:cubicBezTo>
                  <a:cubicBezTo>
                    <a:pt x="24191" y="9305"/>
                    <a:pt x="24187" y="9305"/>
                    <a:pt x="24184" y="9305"/>
                  </a:cubicBezTo>
                  <a:lnTo>
                    <a:pt x="24184" y="9305"/>
                  </a:lnTo>
                  <a:cubicBezTo>
                    <a:pt x="24290" y="9392"/>
                    <a:pt x="24552" y="9415"/>
                    <a:pt x="24617" y="9477"/>
                  </a:cubicBezTo>
                  <a:cubicBezTo>
                    <a:pt x="24625" y="9479"/>
                    <a:pt x="24633" y="9480"/>
                    <a:pt x="24640" y="9480"/>
                  </a:cubicBezTo>
                  <a:cubicBezTo>
                    <a:pt x="24661" y="9480"/>
                    <a:pt x="24671" y="9470"/>
                    <a:pt x="24660" y="9454"/>
                  </a:cubicBezTo>
                  <a:lnTo>
                    <a:pt x="24660" y="9454"/>
                  </a:lnTo>
                  <a:cubicBezTo>
                    <a:pt x="25114" y="9616"/>
                    <a:pt x="25601" y="9793"/>
                    <a:pt x="26074" y="9938"/>
                  </a:cubicBezTo>
                  <a:cubicBezTo>
                    <a:pt x="26094" y="9952"/>
                    <a:pt x="26094" y="9965"/>
                    <a:pt x="26083" y="9978"/>
                  </a:cubicBezTo>
                  <a:cubicBezTo>
                    <a:pt x="26503" y="10063"/>
                    <a:pt x="26904" y="10246"/>
                    <a:pt x="27301" y="10411"/>
                  </a:cubicBezTo>
                  <a:cubicBezTo>
                    <a:pt x="27323" y="10401"/>
                    <a:pt x="27268" y="10378"/>
                    <a:pt x="27314" y="10374"/>
                  </a:cubicBezTo>
                  <a:cubicBezTo>
                    <a:pt x="27192" y="10302"/>
                    <a:pt x="27062" y="10325"/>
                    <a:pt x="26956" y="10249"/>
                  </a:cubicBezTo>
                  <a:lnTo>
                    <a:pt x="26977" y="10238"/>
                  </a:lnTo>
                  <a:cubicBezTo>
                    <a:pt x="26958" y="10228"/>
                    <a:pt x="26947" y="10224"/>
                    <a:pt x="26938" y="10224"/>
                  </a:cubicBezTo>
                  <a:cubicBezTo>
                    <a:pt x="26921" y="10224"/>
                    <a:pt x="26920" y="10239"/>
                    <a:pt x="26906" y="10239"/>
                  </a:cubicBezTo>
                  <a:cubicBezTo>
                    <a:pt x="26898" y="10239"/>
                    <a:pt x="26885" y="10234"/>
                    <a:pt x="26863" y="10218"/>
                  </a:cubicBezTo>
                  <a:cubicBezTo>
                    <a:pt x="26834" y="10192"/>
                    <a:pt x="26878" y="10200"/>
                    <a:pt x="26864" y="10193"/>
                  </a:cubicBezTo>
                  <a:cubicBezTo>
                    <a:pt x="26681" y="10130"/>
                    <a:pt x="26497" y="10043"/>
                    <a:pt x="26311" y="10017"/>
                  </a:cubicBezTo>
                  <a:cubicBezTo>
                    <a:pt x="26282" y="9965"/>
                    <a:pt x="26116" y="9942"/>
                    <a:pt x="26061" y="9881"/>
                  </a:cubicBezTo>
                  <a:cubicBezTo>
                    <a:pt x="26024" y="9879"/>
                    <a:pt x="25990" y="9867"/>
                    <a:pt x="25964" y="9867"/>
                  </a:cubicBezTo>
                  <a:cubicBezTo>
                    <a:pt x="25953" y="9867"/>
                    <a:pt x="25944" y="9869"/>
                    <a:pt x="25937" y="9874"/>
                  </a:cubicBezTo>
                  <a:cubicBezTo>
                    <a:pt x="25309" y="9611"/>
                    <a:pt x="24647" y="9398"/>
                    <a:pt x="23996" y="9146"/>
                  </a:cubicBezTo>
                  <a:cubicBezTo>
                    <a:pt x="23665" y="9098"/>
                    <a:pt x="23331" y="8875"/>
                    <a:pt x="22963" y="8760"/>
                  </a:cubicBezTo>
                  <a:cubicBezTo>
                    <a:pt x="22961" y="8756"/>
                    <a:pt x="22963" y="8754"/>
                    <a:pt x="22966" y="8753"/>
                  </a:cubicBezTo>
                  <a:cubicBezTo>
                    <a:pt x="22842" y="8726"/>
                    <a:pt x="22667" y="8667"/>
                    <a:pt x="22528" y="8604"/>
                  </a:cubicBezTo>
                  <a:lnTo>
                    <a:pt x="22398" y="8588"/>
                  </a:lnTo>
                  <a:cubicBezTo>
                    <a:pt x="21575" y="8203"/>
                    <a:pt x="20694" y="7914"/>
                    <a:pt x="19845" y="7558"/>
                  </a:cubicBezTo>
                  <a:cubicBezTo>
                    <a:pt x="18877" y="7165"/>
                    <a:pt x="18040" y="6788"/>
                    <a:pt x="17052" y="6516"/>
                  </a:cubicBezTo>
                  <a:cubicBezTo>
                    <a:pt x="17055" y="6510"/>
                    <a:pt x="17053" y="6506"/>
                    <a:pt x="17061" y="6506"/>
                  </a:cubicBezTo>
                  <a:cubicBezTo>
                    <a:pt x="17063" y="6506"/>
                    <a:pt x="17068" y="6507"/>
                    <a:pt x="17075" y="6508"/>
                  </a:cubicBezTo>
                  <a:cubicBezTo>
                    <a:pt x="16795" y="6417"/>
                    <a:pt x="16556" y="6296"/>
                    <a:pt x="16291" y="6210"/>
                  </a:cubicBezTo>
                  <a:lnTo>
                    <a:pt x="16294" y="6203"/>
                  </a:lnTo>
                  <a:cubicBezTo>
                    <a:pt x="15632" y="6015"/>
                    <a:pt x="14964" y="5684"/>
                    <a:pt x="14320" y="5509"/>
                  </a:cubicBezTo>
                  <a:cubicBezTo>
                    <a:pt x="13569" y="5214"/>
                    <a:pt x="12716" y="4896"/>
                    <a:pt x="11912" y="4607"/>
                  </a:cubicBezTo>
                  <a:lnTo>
                    <a:pt x="11920" y="4595"/>
                  </a:lnTo>
                  <a:cubicBezTo>
                    <a:pt x="11270" y="4380"/>
                    <a:pt x="10683" y="4069"/>
                    <a:pt x="10038" y="3847"/>
                  </a:cubicBezTo>
                  <a:cubicBezTo>
                    <a:pt x="9397" y="3565"/>
                    <a:pt x="8662" y="3413"/>
                    <a:pt x="8020" y="3116"/>
                  </a:cubicBezTo>
                  <a:cubicBezTo>
                    <a:pt x="7637" y="2891"/>
                    <a:pt x="7045" y="2834"/>
                    <a:pt x="6688" y="2614"/>
                  </a:cubicBezTo>
                  <a:cubicBezTo>
                    <a:pt x="5942" y="2204"/>
                    <a:pt x="5150" y="1981"/>
                    <a:pt x="4339" y="1744"/>
                  </a:cubicBezTo>
                  <a:cubicBezTo>
                    <a:pt x="3628" y="1428"/>
                    <a:pt x="2864" y="1248"/>
                    <a:pt x="2191" y="900"/>
                  </a:cubicBezTo>
                  <a:cubicBezTo>
                    <a:pt x="1838" y="823"/>
                    <a:pt x="1514" y="569"/>
                    <a:pt x="1137" y="442"/>
                  </a:cubicBezTo>
                  <a:lnTo>
                    <a:pt x="1137" y="442"/>
                  </a:lnTo>
                  <a:lnTo>
                    <a:pt x="1145" y="465"/>
                  </a:lnTo>
                  <a:cubicBezTo>
                    <a:pt x="1033" y="361"/>
                    <a:pt x="821" y="426"/>
                    <a:pt x="768" y="314"/>
                  </a:cubicBezTo>
                  <a:lnTo>
                    <a:pt x="768" y="314"/>
                  </a:lnTo>
                  <a:lnTo>
                    <a:pt x="783" y="317"/>
                  </a:lnTo>
                  <a:cubicBezTo>
                    <a:pt x="768" y="298"/>
                    <a:pt x="745" y="292"/>
                    <a:pt x="719" y="292"/>
                  </a:cubicBezTo>
                  <a:cubicBezTo>
                    <a:pt x="680" y="292"/>
                    <a:pt x="634" y="306"/>
                    <a:pt x="602" y="306"/>
                  </a:cubicBezTo>
                  <a:cubicBezTo>
                    <a:pt x="582" y="306"/>
                    <a:pt x="566" y="301"/>
                    <a:pt x="560" y="284"/>
                  </a:cubicBezTo>
                  <a:lnTo>
                    <a:pt x="540" y="300"/>
                  </a:lnTo>
                  <a:cubicBezTo>
                    <a:pt x="452" y="274"/>
                    <a:pt x="538" y="274"/>
                    <a:pt x="475" y="241"/>
                  </a:cubicBezTo>
                  <a:cubicBezTo>
                    <a:pt x="473" y="240"/>
                    <a:pt x="471" y="240"/>
                    <a:pt x="469" y="240"/>
                  </a:cubicBezTo>
                  <a:cubicBezTo>
                    <a:pt x="456" y="240"/>
                    <a:pt x="451" y="255"/>
                    <a:pt x="435" y="255"/>
                  </a:cubicBezTo>
                  <a:cubicBezTo>
                    <a:pt x="428" y="255"/>
                    <a:pt x="419" y="251"/>
                    <a:pt x="405" y="242"/>
                  </a:cubicBezTo>
                  <a:cubicBezTo>
                    <a:pt x="425" y="159"/>
                    <a:pt x="190" y="181"/>
                    <a:pt x="219" y="88"/>
                  </a:cubicBezTo>
                  <a:lnTo>
                    <a:pt x="219" y="88"/>
                  </a:lnTo>
                  <a:cubicBezTo>
                    <a:pt x="223" y="89"/>
                    <a:pt x="226" y="90"/>
                    <a:pt x="229" y="90"/>
                  </a:cubicBezTo>
                  <a:cubicBezTo>
                    <a:pt x="245" y="90"/>
                    <a:pt x="189" y="42"/>
                    <a:pt x="239" y="42"/>
                  </a:cubicBezTo>
                  <a:cubicBezTo>
                    <a:pt x="247" y="42"/>
                    <a:pt x="257" y="43"/>
                    <a:pt x="270" y="46"/>
                  </a:cubicBezTo>
                  <a:cubicBezTo>
                    <a:pt x="252" y="31"/>
                    <a:pt x="173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35"/>
            <p:cNvSpPr/>
            <p:nvPr/>
          </p:nvSpPr>
          <p:spPr>
            <a:xfrm>
              <a:off x="2015599" y="2807036"/>
              <a:ext cx="419" cy="114"/>
            </a:xfrm>
            <a:custGeom>
              <a:avLst/>
              <a:gdLst/>
              <a:ahLst/>
              <a:cxnLst/>
              <a:rect l="l" t="t" r="r" b="b"/>
              <a:pathLst>
                <a:path w="11" h="3" extrusionOk="0">
                  <a:moveTo>
                    <a:pt x="9" y="1"/>
                  </a:moveTo>
                  <a:cubicBezTo>
                    <a:pt x="0" y="1"/>
                    <a:pt x="5" y="2"/>
                    <a:pt x="10" y="2"/>
                  </a:cubicBezTo>
                  <a:cubicBezTo>
                    <a:pt x="10" y="2"/>
                    <a:pt x="9" y="2"/>
                    <a:pt x="9" y="1"/>
                  </a:cubicBez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35"/>
            <p:cNvSpPr/>
            <p:nvPr/>
          </p:nvSpPr>
          <p:spPr>
            <a:xfrm>
              <a:off x="1105534" y="2463907"/>
              <a:ext cx="1068" cy="648"/>
            </a:xfrm>
            <a:custGeom>
              <a:avLst/>
              <a:gdLst/>
              <a:ahLst/>
              <a:cxnLst/>
              <a:rect l="l" t="t" r="r" b="b"/>
              <a:pathLst>
                <a:path w="28" h="17" extrusionOk="0">
                  <a:moveTo>
                    <a:pt x="0" y="1"/>
                  </a:moveTo>
                  <a:cubicBezTo>
                    <a:pt x="0" y="7"/>
                    <a:pt x="18" y="12"/>
                    <a:pt x="28" y="17"/>
                  </a:cubicBezTo>
                  <a:cubicBezTo>
                    <a:pt x="16" y="11"/>
                    <a:pt x="8" y="7"/>
                    <a:pt x="0" y="1"/>
                  </a:cubicBez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35"/>
            <p:cNvSpPr/>
            <p:nvPr/>
          </p:nvSpPr>
          <p:spPr>
            <a:xfrm>
              <a:off x="1127499" y="2357361"/>
              <a:ext cx="2059" cy="534"/>
            </a:xfrm>
            <a:custGeom>
              <a:avLst/>
              <a:gdLst/>
              <a:ahLst/>
              <a:cxnLst/>
              <a:rect l="l" t="t" r="r" b="b"/>
              <a:pathLst>
                <a:path w="54" h="14" extrusionOk="0">
                  <a:moveTo>
                    <a:pt x="1" y="0"/>
                  </a:moveTo>
                  <a:lnTo>
                    <a:pt x="9" y="13"/>
                  </a:lnTo>
                  <a:lnTo>
                    <a:pt x="54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35"/>
            <p:cNvSpPr/>
            <p:nvPr/>
          </p:nvSpPr>
          <p:spPr>
            <a:xfrm>
              <a:off x="1130664" y="2357666"/>
              <a:ext cx="6063" cy="1564"/>
            </a:xfrm>
            <a:custGeom>
              <a:avLst/>
              <a:gdLst/>
              <a:ahLst/>
              <a:cxnLst/>
              <a:rect l="l" t="t" r="r" b="b"/>
              <a:pathLst>
                <a:path w="159" h="41" extrusionOk="0">
                  <a:moveTo>
                    <a:pt x="158" y="20"/>
                  </a:moveTo>
                  <a:cubicBezTo>
                    <a:pt x="158" y="20"/>
                    <a:pt x="158" y="21"/>
                    <a:pt x="158" y="21"/>
                  </a:cubicBezTo>
                  <a:cubicBezTo>
                    <a:pt x="158" y="21"/>
                    <a:pt x="158" y="20"/>
                    <a:pt x="158" y="20"/>
                  </a:cubicBezTo>
                  <a:close/>
                  <a:moveTo>
                    <a:pt x="154" y="1"/>
                  </a:moveTo>
                  <a:lnTo>
                    <a:pt x="1" y="21"/>
                  </a:lnTo>
                  <a:cubicBezTo>
                    <a:pt x="11" y="35"/>
                    <a:pt x="24" y="40"/>
                    <a:pt x="38" y="40"/>
                  </a:cubicBezTo>
                  <a:cubicBezTo>
                    <a:pt x="72" y="40"/>
                    <a:pt x="112" y="11"/>
                    <a:pt x="139" y="11"/>
                  </a:cubicBezTo>
                  <a:cubicBezTo>
                    <a:pt x="146" y="11"/>
                    <a:pt x="153" y="14"/>
                    <a:pt x="158" y="20"/>
                  </a:cubicBezTo>
                  <a:lnTo>
                    <a:pt x="158" y="20"/>
                  </a:lnTo>
                  <a:cubicBezTo>
                    <a:pt x="153" y="13"/>
                    <a:pt x="158" y="8"/>
                    <a:pt x="154" y="1"/>
                  </a:cubicBez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35"/>
            <p:cNvSpPr/>
            <p:nvPr/>
          </p:nvSpPr>
          <p:spPr>
            <a:xfrm>
              <a:off x="1138062" y="2358734"/>
              <a:ext cx="3585" cy="1182"/>
            </a:xfrm>
            <a:custGeom>
              <a:avLst/>
              <a:gdLst/>
              <a:ahLst/>
              <a:cxnLst/>
              <a:rect l="l" t="t" r="r" b="b"/>
              <a:pathLst>
                <a:path w="94" h="31" extrusionOk="0">
                  <a:moveTo>
                    <a:pt x="93" y="16"/>
                  </a:moveTo>
                  <a:cubicBezTo>
                    <a:pt x="92" y="16"/>
                    <a:pt x="90" y="17"/>
                    <a:pt x="88" y="18"/>
                  </a:cubicBezTo>
                  <a:lnTo>
                    <a:pt x="88" y="18"/>
                  </a:lnTo>
                  <a:cubicBezTo>
                    <a:pt x="90" y="18"/>
                    <a:pt x="92" y="17"/>
                    <a:pt x="93" y="16"/>
                  </a:cubicBezTo>
                  <a:close/>
                  <a:moveTo>
                    <a:pt x="12" y="0"/>
                  </a:moveTo>
                  <a:cubicBezTo>
                    <a:pt x="5" y="0"/>
                    <a:pt x="1" y="4"/>
                    <a:pt x="0" y="13"/>
                  </a:cubicBezTo>
                  <a:cubicBezTo>
                    <a:pt x="18" y="26"/>
                    <a:pt x="33" y="31"/>
                    <a:pt x="47" y="31"/>
                  </a:cubicBezTo>
                  <a:cubicBezTo>
                    <a:pt x="65" y="31"/>
                    <a:pt x="79" y="23"/>
                    <a:pt x="88" y="18"/>
                  </a:cubicBezTo>
                  <a:lnTo>
                    <a:pt x="88" y="18"/>
                  </a:lnTo>
                  <a:cubicBezTo>
                    <a:pt x="86" y="19"/>
                    <a:pt x="83" y="20"/>
                    <a:pt x="80" y="20"/>
                  </a:cubicBezTo>
                  <a:cubicBezTo>
                    <a:pt x="58" y="20"/>
                    <a:pt x="28" y="0"/>
                    <a:pt x="12" y="0"/>
                  </a:cubicBez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35"/>
            <p:cNvSpPr/>
            <p:nvPr/>
          </p:nvSpPr>
          <p:spPr>
            <a:xfrm>
              <a:off x="1307224" y="2419939"/>
              <a:ext cx="610" cy="229"/>
            </a:xfrm>
            <a:custGeom>
              <a:avLst/>
              <a:gdLst/>
              <a:ahLst/>
              <a:cxnLst/>
              <a:rect l="l" t="t" r="r" b="b"/>
              <a:pathLst>
                <a:path w="16" h="6" extrusionOk="0">
                  <a:moveTo>
                    <a:pt x="0" y="0"/>
                  </a:moveTo>
                  <a:cubicBezTo>
                    <a:pt x="5" y="3"/>
                    <a:pt x="10" y="5"/>
                    <a:pt x="13" y="5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0" y="2"/>
                    <a:pt x="6" y="0"/>
                    <a:pt x="0" y="0"/>
                  </a:cubicBez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35"/>
            <p:cNvSpPr/>
            <p:nvPr/>
          </p:nvSpPr>
          <p:spPr>
            <a:xfrm>
              <a:off x="1141876" y="2360297"/>
              <a:ext cx="1040132" cy="374638"/>
            </a:xfrm>
            <a:custGeom>
              <a:avLst/>
              <a:gdLst/>
              <a:ahLst/>
              <a:cxnLst/>
              <a:rect l="l" t="t" r="r" b="b"/>
              <a:pathLst>
                <a:path w="27275" h="9824" extrusionOk="0">
                  <a:moveTo>
                    <a:pt x="18966" y="6626"/>
                  </a:moveTo>
                  <a:cubicBezTo>
                    <a:pt x="18972" y="6628"/>
                    <a:pt x="18978" y="6630"/>
                    <a:pt x="18984" y="6632"/>
                  </a:cubicBezTo>
                  <a:cubicBezTo>
                    <a:pt x="18977" y="6629"/>
                    <a:pt x="18971" y="6627"/>
                    <a:pt x="18966" y="6626"/>
                  </a:cubicBezTo>
                  <a:close/>
                  <a:moveTo>
                    <a:pt x="19605" y="6933"/>
                  </a:moveTo>
                  <a:lnTo>
                    <a:pt x="19605" y="6933"/>
                  </a:lnTo>
                  <a:cubicBezTo>
                    <a:pt x="19606" y="6933"/>
                    <a:pt x="19607" y="6933"/>
                    <a:pt x="19607" y="6933"/>
                  </a:cubicBezTo>
                  <a:cubicBezTo>
                    <a:pt x="19607" y="6933"/>
                    <a:pt x="19606" y="6933"/>
                    <a:pt x="19605" y="6933"/>
                  </a:cubicBezTo>
                  <a:close/>
                  <a:moveTo>
                    <a:pt x="22" y="1"/>
                  </a:moveTo>
                  <a:cubicBezTo>
                    <a:pt x="1" y="12"/>
                    <a:pt x="56" y="35"/>
                    <a:pt x="9" y="38"/>
                  </a:cubicBezTo>
                  <a:cubicBezTo>
                    <a:pt x="131" y="107"/>
                    <a:pt x="261" y="81"/>
                    <a:pt x="367" y="154"/>
                  </a:cubicBezTo>
                  <a:lnTo>
                    <a:pt x="346" y="165"/>
                  </a:lnTo>
                  <a:cubicBezTo>
                    <a:pt x="364" y="175"/>
                    <a:pt x="376" y="178"/>
                    <a:pt x="384" y="178"/>
                  </a:cubicBezTo>
                  <a:cubicBezTo>
                    <a:pt x="401" y="178"/>
                    <a:pt x="402" y="163"/>
                    <a:pt x="416" y="163"/>
                  </a:cubicBezTo>
                  <a:cubicBezTo>
                    <a:pt x="425" y="163"/>
                    <a:pt x="437" y="168"/>
                    <a:pt x="459" y="183"/>
                  </a:cubicBezTo>
                  <a:cubicBezTo>
                    <a:pt x="489" y="210"/>
                    <a:pt x="443" y="201"/>
                    <a:pt x="459" y="208"/>
                  </a:cubicBezTo>
                  <a:cubicBezTo>
                    <a:pt x="643" y="267"/>
                    <a:pt x="826" y="352"/>
                    <a:pt x="1012" y="370"/>
                  </a:cubicBezTo>
                  <a:cubicBezTo>
                    <a:pt x="1041" y="423"/>
                    <a:pt x="1206" y="442"/>
                    <a:pt x="1262" y="502"/>
                  </a:cubicBezTo>
                  <a:cubicBezTo>
                    <a:pt x="1299" y="503"/>
                    <a:pt x="1333" y="515"/>
                    <a:pt x="1359" y="515"/>
                  </a:cubicBezTo>
                  <a:cubicBezTo>
                    <a:pt x="1370" y="515"/>
                    <a:pt x="1379" y="513"/>
                    <a:pt x="1386" y="508"/>
                  </a:cubicBezTo>
                  <a:cubicBezTo>
                    <a:pt x="2014" y="756"/>
                    <a:pt x="2675" y="955"/>
                    <a:pt x="3323" y="1193"/>
                  </a:cubicBezTo>
                  <a:cubicBezTo>
                    <a:pt x="3652" y="1233"/>
                    <a:pt x="3986" y="1450"/>
                    <a:pt x="4356" y="1556"/>
                  </a:cubicBezTo>
                  <a:cubicBezTo>
                    <a:pt x="4358" y="1559"/>
                    <a:pt x="4356" y="1561"/>
                    <a:pt x="4352" y="1563"/>
                  </a:cubicBezTo>
                  <a:cubicBezTo>
                    <a:pt x="4475" y="1587"/>
                    <a:pt x="4651" y="1642"/>
                    <a:pt x="4788" y="1700"/>
                  </a:cubicBezTo>
                  <a:lnTo>
                    <a:pt x="4917" y="1713"/>
                  </a:lnTo>
                  <a:cubicBezTo>
                    <a:pt x="5738" y="2080"/>
                    <a:pt x="6618" y="2351"/>
                    <a:pt x="7465" y="2688"/>
                  </a:cubicBezTo>
                  <a:cubicBezTo>
                    <a:pt x="8435" y="3058"/>
                    <a:pt x="9269" y="3420"/>
                    <a:pt x="10252" y="3670"/>
                  </a:cubicBezTo>
                  <a:cubicBezTo>
                    <a:pt x="10250" y="3675"/>
                    <a:pt x="10253" y="3679"/>
                    <a:pt x="10245" y="3679"/>
                  </a:cubicBezTo>
                  <a:cubicBezTo>
                    <a:pt x="10242" y="3679"/>
                    <a:pt x="10237" y="3678"/>
                    <a:pt x="10230" y="3677"/>
                  </a:cubicBezTo>
                  <a:lnTo>
                    <a:pt x="10230" y="3677"/>
                  </a:lnTo>
                  <a:cubicBezTo>
                    <a:pt x="10509" y="3761"/>
                    <a:pt x="10750" y="3877"/>
                    <a:pt x="11013" y="3956"/>
                  </a:cubicBezTo>
                  <a:lnTo>
                    <a:pt x="11009" y="3963"/>
                  </a:lnTo>
                  <a:cubicBezTo>
                    <a:pt x="11670" y="4137"/>
                    <a:pt x="12339" y="4454"/>
                    <a:pt x="12980" y="4616"/>
                  </a:cubicBezTo>
                  <a:cubicBezTo>
                    <a:pt x="13728" y="4895"/>
                    <a:pt x="14581" y="5196"/>
                    <a:pt x="15382" y="5467"/>
                  </a:cubicBezTo>
                  <a:lnTo>
                    <a:pt x="15375" y="5481"/>
                  </a:lnTo>
                  <a:cubicBezTo>
                    <a:pt x="16023" y="5682"/>
                    <a:pt x="16610" y="5979"/>
                    <a:pt x="17255" y="6186"/>
                  </a:cubicBezTo>
                  <a:cubicBezTo>
                    <a:pt x="17896" y="6456"/>
                    <a:pt x="18627" y="6593"/>
                    <a:pt x="19270" y="6874"/>
                  </a:cubicBezTo>
                  <a:cubicBezTo>
                    <a:pt x="19652" y="7091"/>
                    <a:pt x="20241" y="7137"/>
                    <a:pt x="20598" y="7347"/>
                  </a:cubicBezTo>
                  <a:cubicBezTo>
                    <a:pt x="21344" y="7741"/>
                    <a:pt x="22133" y="7948"/>
                    <a:pt x="22942" y="8169"/>
                  </a:cubicBezTo>
                  <a:cubicBezTo>
                    <a:pt x="23655" y="8470"/>
                    <a:pt x="24414" y="8631"/>
                    <a:pt x="25088" y="8967"/>
                  </a:cubicBezTo>
                  <a:cubicBezTo>
                    <a:pt x="25439" y="9037"/>
                    <a:pt x="25764" y="9284"/>
                    <a:pt x="26141" y="9403"/>
                  </a:cubicBezTo>
                  <a:lnTo>
                    <a:pt x="26134" y="9381"/>
                  </a:lnTo>
                  <a:lnTo>
                    <a:pt x="26134" y="9381"/>
                  </a:lnTo>
                  <a:cubicBezTo>
                    <a:pt x="26246" y="9483"/>
                    <a:pt x="26457" y="9413"/>
                    <a:pt x="26511" y="9523"/>
                  </a:cubicBezTo>
                  <a:lnTo>
                    <a:pt x="26495" y="9520"/>
                  </a:lnTo>
                  <a:lnTo>
                    <a:pt x="26495" y="9520"/>
                  </a:lnTo>
                  <a:cubicBezTo>
                    <a:pt x="26510" y="9538"/>
                    <a:pt x="26532" y="9544"/>
                    <a:pt x="26555" y="9544"/>
                  </a:cubicBezTo>
                  <a:cubicBezTo>
                    <a:pt x="26596" y="9544"/>
                    <a:pt x="26644" y="9527"/>
                    <a:pt x="26679" y="9527"/>
                  </a:cubicBezTo>
                  <a:cubicBezTo>
                    <a:pt x="26698" y="9527"/>
                    <a:pt x="26712" y="9532"/>
                    <a:pt x="26719" y="9549"/>
                  </a:cubicBezTo>
                  <a:lnTo>
                    <a:pt x="26738" y="9533"/>
                  </a:lnTo>
                  <a:cubicBezTo>
                    <a:pt x="26825" y="9559"/>
                    <a:pt x="26739" y="9560"/>
                    <a:pt x="26802" y="9590"/>
                  </a:cubicBezTo>
                  <a:cubicBezTo>
                    <a:pt x="26804" y="9591"/>
                    <a:pt x="26806" y="9591"/>
                    <a:pt x="26808" y="9591"/>
                  </a:cubicBezTo>
                  <a:cubicBezTo>
                    <a:pt x="26821" y="9591"/>
                    <a:pt x="26826" y="9577"/>
                    <a:pt x="26842" y="9577"/>
                  </a:cubicBezTo>
                  <a:cubicBezTo>
                    <a:pt x="26849" y="9577"/>
                    <a:pt x="26859" y="9580"/>
                    <a:pt x="26872" y="9589"/>
                  </a:cubicBezTo>
                  <a:cubicBezTo>
                    <a:pt x="26854" y="9673"/>
                    <a:pt x="27087" y="9646"/>
                    <a:pt x="27060" y="9739"/>
                  </a:cubicBezTo>
                  <a:cubicBezTo>
                    <a:pt x="27056" y="9738"/>
                    <a:pt x="27052" y="9737"/>
                    <a:pt x="27050" y="9737"/>
                  </a:cubicBezTo>
                  <a:cubicBezTo>
                    <a:pt x="27033" y="9737"/>
                    <a:pt x="27093" y="9785"/>
                    <a:pt x="27036" y="9785"/>
                  </a:cubicBezTo>
                  <a:cubicBezTo>
                    <a:pt x="27029" y="9785"/>
                    <a:pt x="27020" y="9784"/>
                    <a:pt x="27008" y="9782"/>
                  </a:cubicBezTo>
                  <a:lnTo>
                    <a:pt x="27008" y="9782"/>
                  </a:lnTo>
                  <a:cubicBezTo>
                    <a:pt x="27026" y="9796"/>
                    <a:pt x="27102" y="9824"/>
                    <a:pt x="27147" y="9824"/>
                  </a:cubicBezTo>
                  <a:cubicBezTo>
                    <a:pt x="27166" y="9824"/>
                    <a:pt x="27180" y="9819"/>
                    <a:pt x="27180" y="9805"/>
                  </a:cubicBezTo>
                  <a:cubicBezTo>
                    <a:pt x="27206" y="9769"/>
                    <a:pt x="27275" y="9754"/>
                    <a:pt x="27199" y="9691"/>
                  </a:cubicBezTo>
                  <a:lnTo>
                    <a:pt x="27199" y="9691"/>
                  </a:lnTo>
                  <a:lnTo>
                    <a:pt x="27170" y="9714"/>
                  </a:lnTo>
                  <a:cubicBezTo>
                    <a:pt x="27153" y="9673"/>
                    <a:pt x="27155" y="9691"/>
                    <a:pt x="27152" y="9666"/>
                  </a:cubicBezTo>
                  <a:cubicBezTo>
                    <a:pt x="27039" y="9620"/>
                    <a:pt x="27040" y="9573"/>
                    <a:pt x="26965" y="9524"/>
                  </a:cubicBezTo>
                  <a:lnTo>
                    <a:pt x="26965" y="9524"/>
                  </a:lnTo>
                  <a:cubicBezTo>
                    <a:pt x="26965" y="9526"/>
                    <a:pt x="26967" y="9526"/>
                    <a:pt x="26965" y="9527"/>
                  </a:cubicBezTo>
                  <a:cubicBezTo>
                    <a:pt x="26956" y="9530"/>
                    <a:pt x="26946" y="9531"/>
                    <a:pt x="26936" y="9531"/>
                  </a:cubicBezTo>
                  <a:cubicBezTo>
                    <a:pt x="26877" y="9531"/>
                    <a:pt x="26821" y="9491"/>
                    <a:pt x="26786" y="9474"/>
                  </a:cubicBezTo>
                  <a:lnTo>
                    <a:pt x="26775" y="9451"/>
                  </a:lnTo>
                  <a:cubicBezTo>
                    <a:pt x="26771" y="9438"/>
                    <a:pt x="26757" y="9434"/>
                    <a:pt x="26740" y="9434"/>
                  </a:cubicBezTo>
                  <a:cubicBezTo>
                    <a:pt x="26715" y="9434"/>
                    <a:pt x="26683" y="9443"/>
                    <a:pt x="26671" y="9443"/>
                  </a:cubicBezTo>
                  <a:cubicBezTo>
                    <a:pt x="26662" y="9443"/>
                    <a:pt x="26662" y="9439"/>
                    <a:pt x="26679" y="9426"/>
                  </a:cubicBezTo>
                  <a:cubicBezTo>
                    <a:pt x="26442" y="9358"/>
                    <a:pt x="26179" y="9261"/>
                    <a:pt x="25921" y="9168"/>
                  </a:cubicBezTo>
                  <a:cubicBezTo>
                    <a:pt x="25918" y="9168"/>
                    <a:pt x="25916" y="9168"/>
                    <a:pt x="25913" y="9168"/>
                  </a:cubicBezTo>
                  <a:cubicBezTo>
                    <a:pt x="25877" y="9168"/>
                    <a:pt x="25800" y="9134"/>
                    <a:pt x="25770" y="9134"/>
                  </a:cubicBezTo>
                  <a:cubicBezTo>
                    <a:pt x="25757" y="9134"/>
                    <a:pt x="25753" y="9140"/>
                    <a:pt x="25764" y="9158"/>
                  </a:cubicBezTo>
                  <a:lnTo>
                    <a:pt x="25764" y="9158"/>
                  </a:lnTo>
                  <a:cubicBezTo>
                    <a:pt x="25717" y="9085"/>
                    <a:pt x="25532" y="9003"/>
                    <a:pt x="25458" y="8980"/>
                  </a:cubicBezTo>
                  <a:cubicBezTo>
                    <a:pt x="25460" y="8977"/>
                    <a:pt x="25463" y="8975"/>
                    <a:pt x="25468" y="8975"/>
                  </a:cubicBezTo>
                  <a:cubicBezTo>
                    <a:pt x="25470" y="8975"/>
                    <a:pt x="25474" y="8976"/>
                    <a:pt x="25478" y="8978"/>
                  </a:cubicBezTo>
                  <a:cubicBezTo>
                    <a:pt x="25363" y="8864"/>
                    <a:pt x="25293" y="8978"/>
                    <a:pt x="25191" y="8852"/>
                  </a:cubicBezTo>
                  <a:cubicBezTo>
                    <a:pt x="25185" y="8859"/>
                    <a:pt x="25176" y="8862"/>
                    <a:pt x="25165" y="8862"/>
                  </a:cubicBezTo>
                  <a:cubicBezTo>
                    <a:pt x="25107" y="8862"/>
                    <a:pt x="24986" y="8782"/>
                    <a:pt x="24901" y="8782"/>
                  </a:cubicBezTo>
                  <a:cubicBezTo>
                    <a:pt x="24888" y="8782"/>
                    <a:pt x="24876" y="8784"/>
                    <a:pt x="24866" y="8788"/>
                  </a:cubicBezTo>
                  <a:cubicBezTo>
                    <a:pt x="24854" y="8771"/>
                    <a:pt x="24853" y="8758"/>
                    <a:pt x="24861" y="8749"/>
                  </a:cubicBezTo>
                  <a:cubicBezTo>
                    <a:pt x="24629" y="8663"/>
                    <a:pt x="24380" y="8550"/>
                    <a:pt x="24182" y="8477"/>
                  </a:cubicBezTo>
                  <a:cubicBezTo>
                    <a:pt x="24004" y="8464"/>
                    <a:pt x="23802" y="8320"/>
                    <a:pt x="23636" y="8320"/>
                  </a:cubicBezTo>
                  <a:cubicBezTo>
                    <a:pt x="23628" y="8320"/>
                    <a:pt x="23620" y="8320"/>
                    <a:pt x="23613" y="8320"/>
                  </a:cubicBezTo>
                  <a:cubicBezTo>
                    <a:pt x="23498" y="8263"/>
                    <a:pt x="23314" y="8164"/>
                    <a:pt x="23136" y="8130"/>
                  </a:cubicBezTo>
                  <a:lnTo>
                    <a:pt x="23156" y="8128"/>
                  </a:lnTo>
                  <a:cubicBezTo>
                    <a:pt x="22967" y="8064"/>
                    <a:pt x="22727" y="7982"/>
                    <a:pt x="22583" y="7978"/>
                  </a:cubicBezTo>
                  <a:cubicBezTo>
                    <a:pt x="22551" y="7893"/>
                    <a:pt x="22465" y="7876"/>
                    <a:pt x="22389" y="7826"/>
                  </a:cubicBezTo>
                  <a:cubicBezTo>
                    <a:pt x="22251" y="7810"/>
                    <a:pt x="22001" y="7710"/>
                    <a:pt x="21799" y="7667"/>
                  </a:cubicBezTo>
                  <a:cubicBezTo>
                    <a:pt x="21780" y="7625"/>
                    <a:pt x="21635" y="7621"/>
                    <a:pt x="21641" y="7575"/>
                  </a:cubicBezTo>
                  <a:cubicBezTo>
                    <a:pt x="21071" y="7463"/>
                    <a:pt x="20413" y="7191"/>
                    <a:pt x="19861" y="6919"/>
                  </a:cubicBezTo>
                  <a:lnTo>
                    <a:pt x="19871" y="6919"/>
                  </a:lnTo>
                  <a:cubicBezTo>
                    <a:pt x="19866" y="6919"/>
                    <a:pt x="19860" y="6919"/>
                    <a:pt x="19855" y="6919"/>
                  </a:cubicBezTo>
                  <a:cubicBezTo>
                    <a:pt x="19773" y="6919"/>
                    <a:pt x="19676" y="6938"/>
                    <a:pt x="19594" y="6940"/>
                  </a:cubicBezTo>
                  <a:cubicBezTo>
                    <a:pt x="19590" y="6935"/>
                    <a:pt x="19591" y="6931"/>
                    <a:pt x="19598" y="6931"/>
                  </a:cubicBezTo>
                  <a:cubicBezTo>
                    <a:pt x="19600" y="6931"/>
                    <a:pt x="19602" y="6932"/>
                    <a:pt x="19605" y="6933"/>
                  </a:cubicBezTo>
                  <a:lnTo>
                    <a:pt x="19605" y="6933"/>
                  </a:lnTo>
                  <a:cubicBezTo>
                    <a:pt x="19499" y="6902"/>
                    <a:pt x="19415" y="6825"/>
                    <a:pt x="19308" y="6796"/>
                  </a:cubicBezTo>
                  <a:cubicBezTo>
                    <a:pt x="19312" y="6788"/>
                    <a:pt x="19312" y="6788"/>
                    <a:pt x="19331" y="6788"/>
                  </a:cubicBezTo>
                  <a:cubicBezTo>
                    <a:pt x="19226" y="6773"/>
                    <a:pt x="19140" y="6679"/>
                    <a:pt x="19011" y="6672"/>
                  </a:cubicBezTo>
                  <a:lnTo>
                    <a:pt x="19008" y="6658"/>
                  </a:lnTo>
                  <a:lnTo>
                    <a:pt x="18928" y="6646"/>
                  </a:lnTo>
                  <a:cubicBezTo>
                    <a:pt x="18933" y="6636"/>
                    <a:pt x="18940" y="6624"/>
                    <a:pt x="18957" y="6624"/>
                  </a:cubicBezTo>
                  <a:cubicBezTo>
                    <a:pt x="18959" y="6624"/>
                    <a:pt x="18963" y="6625"/>
                    <a:pt x="18966" y="6626"/>
                  </a:cubicBezTo>
                  <a:lnTo>
                    <a:pt x="18966" y="6626"/>
                  </a:lnTo>
                  <a:cubicBezTo>
                    <a:pt x="18074" y="6288"/>
                    <a:pt x="17120" y="6025"/>
                    <a:pt x="16202" y="5682"/>
                  </a:cubicBezTo>
                  <a:lnTo>
                    <a:pt x="16241" y="5679"/>
                  </a:lnTo>
                  <a:lnTo>
                    <a:pt x="16053" y="5639"/>
                  </a:lnTo>
                  <a:cubicBezTo>
                    <a:pt x="16056" y="5632"/>
                    <a:pt x="16067" y="5632"/>
                    <a:pt x="16076" y="5632"/>
                  </a:cubicBezTo>
                  <a:cubicBezTo>
                    <a:pt x="15855" y="5524"/>
                    <a:pt x="15603" y="5478"/>
                    <a:pt x="15382" y="5391"/>
                  </a:cubicBezTo>
                  <a:cubicBezTo>
                    <a:pt x="15386" y="5384"/>
                    <a:pt x="15425" y="5382"/>
                    <a:pt x="15396" y="5364"/>
                  </a:cubicBezTo>
                  <a:cubicBezTo>
                    <a:pt x="15247" y="5346"/>
                    <a:pt x="15175" y="5256"/>
                    <a:pt x="15090" y="5256"/>
                  </a:cubicBezTo>
                  <a:cubicBezTo>
                    <a:pt x="15073" y="5256"/>
                    <a:pt x="15055" y="5259"/>
                    <a:pt x="15037" y="5268"/>
                  </a:cubicBezTo>
                  <a:cubicBezTo>
                    <a:pt x="15029" y="5261"/>
                    <a:pt x="15031" y="5240"/>
                    <a:pt x="15051" y="5240"/>
                  </a:cubicBezTo>
                  <a:cubicBezTo>
                    <a:pt x="14582" y="5101"/>
                    <a:pt x="14111" y="4929"/>
                    <a:pt x="13652" y="4747"/>
                  </a:cubicBezTo>
                  <a:cubicBezTo>
                    <a:pt x="13239" y="4682"/>
                    <a:pt x="12831" y="4459"/>
                    <a:pt x="12411" y="4372"/>
                  </a:cubicBezTo>
                  <a:lnTo>
                    <a:pt x="12418" y="4358"/>
                  </a:lnTo>
                  <a:cubicBezTo>
                    <a:pt x="11881" y="4221"/>
                    <a:pt x="11350" y="3966"/>
                    <a:pt x="10809" y="3783"/>
                  </a:cubicBezTo>
                  <a:cubicBezTo>
                    <a:pt x="10588" y="3697"/>
                    <a:pt x="10430" y="3658"/>
                    <a:pt x="10205" y="3578"/>
                  </a:cubicBezTo>
                  <a:lnTo>
                    <a:pt x="10207" y="3558"/>
                  </a:lnTo>
                  <a:cubicBezTo>
                    <a:pt x="9804" y="3490"/>
                    <a:pt x="9434" y="3210"/>
                    <a:pt x="9014" y="3142"/>
                  </a:cubicBezTo>
                  <a:lnTo>
                    <a:pt x="9050" y="3128"/>
                  </a:lnTo>
                  <a:lnTo>
                    <a:pt x="9050" y="3128"/>
                  </a:lnTo>
                  <a:cubicBezTo>
                    <a:pt x="9045" y="3129"/>
                    <a:pt x="9039" y="3130"/>
                    <a:pt x="9033" y="3130"/>
                  </a:cubicBezTo>
                  <a:cubicBezTo>
                    <a:pt x="8974" y="3130"/>
                    <a:pt x="8885" y="3078"/>
                    <a:pt x="8841" y="3078"/>
                  </a:cubicBezTo>
                  <a:cubicBezTo>
                    <a:pt x="8825" y="3078"/>
                    <a:pt x="8815" y="3085"/>
                    <a:pt x="8815" y="3104"/>
                  </a:cubicBezTo>
                  <a:lnTo>
                    <a:pt x="8752" y="3059"/>
                  </a:lnTo>
                  <a:cubicBezTo>
                    <a:pt x="8452" y="3048"/>
                    <a:pt x="8279" y="2841"/>
                    <a:pt x="7932" y="2780"/>
                  </a:cubicBezTo>
                  <a:lnTo>
                    <a:pt x="7958" y="2772"/>
                  </a:lnTo>
                  <a:cubicBezTo>
                    <a:pt x="7868" y="2752"/>
                    <a:pt x="7761" y="2725"/>
                    <a:pt x="7703" y="2688"/>
                  </a:cubicBezTo>
                  <a:lnTo>
                    <a:pt x="7703" y="2688"/>
                  </a:lnTo>
                  <a:cubicBezTo>
                    <a:pt x="7704" y="2688"/>
                    <a:pt x="7704" y="2688"/>
                    <a:pt x="7705" y="2688"/>
                  </a:cubicBezTo>
                  <a:cubicBezTo>
                    <a:pt x="7711" y="2688"/>
                    <a:pt x="7712" y="2685"/>
                    <a:pt x="7720" y="2685"/>
                  </a:cubicBezTo>
                  <a:cubicBezTo>
                    <a:pt x="7723" y="2685"/>
                    <a:pt x="7727" y="2685"/>
                    <a:pt x="7733" y="2686"/>
                  </a:cubicBezTo>
                  <a:cubicBezTo>
                    <a:pt x="7482" y="2525"/>
                    <a:pt x="7152" y="2483"/>
                    <a:pt x="6866" y="2375"/>
                  </a:cubicBezTo>
                  <a:lnTo>
                    <a:pt x="6909" y="2358"/>
                  </a:lnTo>
                  <a:cubicBezTo>
                    <a:pt x="6757" y="2342"/>
                    <a:pt x="6513" y="2216"/>
                    <a:pt x="6324" y="2166"/>
                  </a:cubicBezTo>
                  <a:lnTo>
                    <a:pt x="6341" y="2158"/>
                  </a:lnTo>
                  <a:lnTo>
                    <a:pt x="6241" y="2143"/>
                  </a:lnTo>
                  <a:lnTo>
                    <a:pt x="6248" y="2115"/>
                  </a:lnTo>
                  <a:cubicBezTo>
                    <a:pt x="6019" y="2021"/>
                    <a:pt x="5784" y="1964"/>
                    <a:pt x="5550" y="1881"/>
                  </a:cubicBezTo>
                  <a:lnTo>
                    <a:pt x="5571" y="1862"/>
                  </a:lnTo>
                  <a:cubicBezTo>
                    <a:pt x="5339" y="1828"/>
                    <a:pt x="5111" y="1693"/>
                    <a:pt x="4875" y="1630"/>
                  </a:cubicBezTo>
                  <a:lnTo>
                    <a:pt x="4894" y="1627"/>
                  </a:lnTo>
                  <a:cubicBezTo>
                    <a:pt x="4316" y="1407"/>
                    <a:pt x="3764" y="1255"/>
                    <a:pt x="3182" y="1064"/>
                  </a:cubicBezTo>
                  <a:cubicBezTo>
                    <a:pt x="3192" y="1064"/>
                    <a:pt x="3198" y="1060"/>
                    <a:pt x="3210" y="1060"/>
                  </a:cubicBezTo>
                  <a:cubicBezTo>
                    <a:pt x="3178" y="1057"/>
                    <a:pt x="3141" y="1063"/>
                    <a:pt x="3111" y="1048"/>
                  </a:cubicBezTo>
                  <a:cubicBezTo>
                    <a:pt x="3107" y="1042"/>
                    <a:pt x="3115" y="1040"/>
                    <a:pt x="3123" y="1040"/>
                  </a:cubicBezTo>
                  <a:cubicBezTo>
                    <a:pt x="3127" y="1040"/>
                    <a:pt x="3131" y="1041"/>
                    <a:pt x="3134" y="1041"/>
                  </a:cubicBezTo>
                  <a:cubicBezTo>
                    <a:pt x="3026" y="955"/>
                    <a:pt x="2767" y="936"/>
                    <a:pt x="2702" y="878"/>
                  </a:cubicBezTo>
                  <a:cubicBezTo>
                    <a:pt x="2695" y="876"/>
                    <a:pt x="2688" y="876"/>
                    <a:pt x="2682" y="876"/>
                  </a:cubicBezTo>
                  <a:cubicBezTo>
                    <a:pt x="2659" y="876"/>
                    <a:pt x="2648" y="886"/>
                    <a:pt x="2659" y="902"/>
                  </a:cubicBezTo>
                  <a:cubicBezTo>
                    <a:pt x="2203" y="749"/>
                    <a:pt x="1719" y="581"/>
                    <a:pt x="1247" y="446"/>
                  </a:cubicBezTo>
                  <a:cubicBezTo>
                    <a:pt x="1227" y="432"/>
                    <a:pt x="1227" y="419"/>
                    <a:pt x="1239" y="409"/>
                  </a:cubicBezTo>
                  <a:cubicBezTo>
                    <a:pt x="820" y="333"/>
                    <a:pt x="419" y="158"/>
                    <a:pt x="22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35"/>
            <p:cNvSpPr/>
            <p:nvPr/>
          </p:nvSpPr>
          <p:spPr>
            <a:xfrm>
              <a:off x="1261349" y="2399995"/>
              <a:ext cx="343" cy="114"/>
            </a:xfrm>
            <a:custGeom>
              <a:avLst/>
              <a:gdLst/>
              <a:ahLst/>
              <a:cxnLst/>
              <a:rect l="l" t="t" r="r" b="b"/>
              <a:pathLst>
                <a:path w="9" h="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  <a:moveTo>
                    <a:pt x="1" y="0"/>
                  </a:moveTo>
                  <a:cubicBezTo>
                    <a:pt x="2" y="0"/>
                    <a:pt x="2" y="1"/>
                    <a:pt x="2" y="2"/>
                  </a:cubicBezTo>
                  <a:cubicBezTo>
                    <a:pt x="5" y="2"/>
                    <a:pt x="6" y="3"/>
                    <a:pt x="7" y="3"/>
                  </a:cubicBezTo>
                  <a:cubicBezTo>
                    <a:pt x="8" y="3"/>
                    <a:pt x="6" y="1"/>
                    <a:pt x="1" y="0"/>
                  </a:cubicBez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35"/>
            <p:cNvSpPr/>
            <p:nvPr/>
          </p:nvSpPr>
          <p:spPr>
            <a:xfrm>
              <a:off x="2169393" y="2722989"/>
              <a:ext cx="1030" cy="648"/>
            </a:xfrm>
            <a:custGeom>
              <a:avLst/>
              <a:gdLst/>
              <a:ahLst/>
              <a:cxnLst/>
              <a:rect l="l" t="t" r="r" b="b"/>
              <a:pathLst>
                <a:path w="27" h="17" extrusionOk="0">
                  <a:moveTo>
                    <a:pt x="0" y="0"/>
                  </a:moveTo>
                  <a:lnTo>
                    <a:pt x="0" y="0"/>
                  </a:lnTo>
                  <a:cubicBezTo>
                    <a:pt x="10" y="6"/>
                    <a:pt x="20" y="12"/>
                    <a:pt x="26" y="16"/>
                  </a:cubicBezTo>
                  <a:cubicBezTo>
                    <a:pt x="26" y="9"/>
                    <a:pt x="9" y="5"/>
                    <a:pt x="0" y="0"/>
                  </a:cubicBez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35"/>
            <p:cNvSpPr/>
            <p:nvPr/>
          </p:nvSpPr>
          <p:spPr>
            <a:xfrm>
              <a:off x="2210921" y="2591770"/>
              <a:ext cx="2021" cy="534"/>
            </a:xfrm>
            <a:custGeom>
              <a:avLst/>
              <a:gdLst/>
              <a:ahLst/>
              <a:cxnLst/>
              <a:rect l="l" t="t" r="r" b="b"/>
              <a:pathLst>
                <a:path w="53" h="14" extrusionOk="0">
                  <a:moveTo>
                    <a:pt x="44" y="0"/>
                  </a:moveTo>
                  <a:lnTo>
                    <a:pt x="1" y="10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35"/>
            <p:cNvSpPr/>
            <p:nvPr/>
          </p:nvSpPr>
          <p:spPr>
            <a:xfrm>
              <a:off x="2203828" y="2590474"/>
              <a:ext cx="5987" cy="1602"/>
            </a:xfrm>
            <a:custGeom>
              <a:avLst/>
              <a:gdLst/>
              <a:ahLst/>
              <a:cxnLst/>
              <a:rect l="l" t="t" r="r" b="b"/>
              <a:pathLst>
                <a:path w="157" h="42" extrusionOk="0">
                  <a:moveTo>
                    <a:pt x="0" y="21"/>
                  </a:moveTo>
                  <a:cubicBezTo>
                    <a:pt x="0" y="22"/>
                    <a:pt x="0" y="22"/>
                    <a:pt x="1" y="22"/>
                  </a:cubicBezTo>
                  <a:lnTo>
                    <a:pt x="1" y="22"/>
                  </a:lnTo>
                  <a:cubicBezTo>
                    <a:pt x="0" y="22"/>
                    <a:pt x="0" y="22"/>
                    <a:pt x="0" y="21"/>
                  </a:cubicBezTo>
                  <a:close/>
                  <a:moveTo>
                    <a:pt x="119" y="1"/>
                  </a:moveTo>
                  <a:cubicBezTo>
                    <a:pt x="85" y="1"/>
                    <a:pt x="45" y="30"/>
                    <a:pt x="19" y="30"/>
                  </a:cubicBezTo>
                  <a:cubicBezTo>
                    <a:pt x="12" y="30"/>
                    <a:pt x="5" y="28"/>
                    <a:pt x="1" y="22"/>
                  </a:cubicBezTo>
                  <a:lnTo>
                    <a:pt x="1" y="22"/>
                  </a:lnTo>
                  <a:cubicBezTo>
                    <a:pt x="6" y="29"/>
                    <a:pt x="0" y="34"/>
                    <a:pt x="3" y="41"/>
                  </a:cubicBezTo>
                  <a:lnTo>
                    <a:pt x="157" y="20"/>
                  </a:lnTo>
                  <a:cubicBezTo>
                    <a:pt x="146" y="6"/>
                    <a:pt x="133" y="1"/>
                    <a:pt x="119" y="1"/>
                  </a:cubicBez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35"/>
            <p:cNvSpPr/>
            <p:nvPr/>
          </p:nvSpPr>
          <p:spPr>
            <a:xfrm>
              <a:off x="2198947" y="2589864"/>
              <a:ext cx="3547" cy="1182"/>
            </a:xfrm>
            <a:custGeom>
              <a:avLst/>
              <a:gdLst/>
              <a:ahLst/>
              <a:cxnLst/>
              <a:rect l="l" t="t" r="r" b="b"/>
              <a:pathLst>
                <a:path w="93" h="31" extrusionOk="0">
                  <a:moveTo>
                    <a:pt x="6" y="13"/>
                  </a:moveTo>
                  <a:cubicBezTo>
                    <a:pt x="4" y="14"/>
                    <a:pt x="2" y="15"/>
                    <a:pt x="1" y="16"/>
                  </a:cubicBezTo>
                  <a:cubicBezTo>
                    <a:pt x="2" y="15"/>
                    <a:pt x="4" y="14"/>
                    <a:pt x="6" y="13"/>
                  </a:cubicBezTo>
                  <a:close/>
                  <a:moveTo>
                    <a:pt x="47" y="1"/>
                  </a:moveTo>
                  <a:cubicBezTo>
                    <a:pt x="29" y="1"/>
                    <a:pt x="16" y="8"/>
                    <a:pt x="6" y="13"/>
                  </a:cubicBezTo>
                  <a:lnTo>
                    <a:pt x="6" y="13"/>
                  </a:lnTo>
                  <a:cubicBezTo>
                    <a:pt x="9" y="12"/>
                    <a:pt x="12" y="12"/>
                    <a:pt x="15" y="12"/>
                  </a:cubicBezTo>
                  <a:cubicBezTo>
                    <a:pt x="36" y="12"/>
                    <a:pt x="66" y="31"/>
                    <a:pt x="81" y="31"/>
                  </a:cubicBezTo>
                  <a:cubicBezTo>
                    <a:pt x="88" y="31"/>
                    <a:pt x="92" y="27"/>
                    <a:pt x="92" y="17"/>
                  </a:cubicBezTo>
                  <a:cubicBezTo>
                    <a:pt x="75" y="5"/>
                    <a:pt x="60" y="1"/>
                    <a:pt x="47" y="1"/>
                  </a:cubicBez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35"/>
            <p:cNvSpPr/>
            <p:nvPr/>
          </p:nvSpPr>
          <p:spPr>
            <a:xfrm>
              <a:off x="2033674" y="2532091"/>
              <a:ext cx="686" cy="191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5" y="0"/>
                  </a:moveTo>
                  <a:cubicBezTo>
                    <a:pt x="3" y="0"/>
                    <a:pt x="2" y="1"/>
                    <a:pt x="1" y="2"/>
                  </a:cubicBezTo>
                  <a:cubicBezTo>
                    <a:pt x="6" y="3"/>
                    <a:pt x="12" y="5"/>
                    <a:pt x="18" y="5"/>
                  </a:cubicBezTo>
                  <a:cubicBezTo>
                    <a:pt x="13" y="2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35"/>
            <p:cNvSpPr/>
            <p:nvPr/>
          </p:nvSpPr>
          <p:spPr>
            <a:xfrm>
              <a:off x="1164680" y="2229536"/>
              <a:ext cx="1034031" cy="359804"/>
            </a:xfrm>
            <a:custGeom>
              <a:avLst/>
              <a:gdLst/>
              <a:ahLst/>
              <a:cxnLst/>
              <a:rect l="l" t="t" r="r" b="b"/>
              <a:pathLst>
                <a:path w="27115" h="9435" extrusionOk="0">
                  <a:moveTo>
                    <a:pt x="7625" y="2780"/>
                  </a:moveTo>
                  <a:cubicBezTo>
                    <a:pt x="7628" y="2781"/>
                    <a:pt x="7630" y="2782"/>
                    <a:pt x="7632" y="2782"/>
                  </a:cubicBezTo>
                  <a:lnTo>
                    <a:pt x="7632" y="2782"/>
                  </a:lnTo>
                  <a:cubicBezTo>
                    <a:pt x="7630" y="2782"/>
                    <a:pt x="7627" y="2781"/>
                    <a:pt x="7625" y="2780"/>
                  </a:cubicBezTo>
                  <a:close/>
                  <a:moveTo>
                    <a:pt x="8241" y="3074"/>
                  </a:moveTo>
                  <a:cubicBezTo>
                    <a:pt x="8248" y="3078"/>
                    <a:pt x="8254" y="3080"/>
                    <a:pt x="8259" y="3081"/>
                  </a:cubicBezTo>
                  <a:lnTo>
                    <a:pt x="8259" y="3081"/>
                  </a:lnTo>
                  <a:cubicBezTo>
                    <a:pt x="8253" y="3079"/>
                    <a:pt x="8247" y="3076"/>
                    <a:pt x="8241" y="3074"/>
                  </a:cubicBezTo>
                  <a:close/>
                  <a:moveTo>
                    <a:pt x="129" y="0"/>
                  </a:moveTo>
                  <a:cubicBezTo>
                    <a:pt x="110" y="0"/>
                    <a:pt x="96" y="5"/>
                    <a:pt x="96" y="18"/>
                  </a:cubicBezTo>
                  <a:cubicBezTo>
                    <a:pt x="69" y="56"/>
                    <a:pt x="0" y="72"/>
                    <a:pt x="76" y="133"/>
                  </a:cubicBezTo>
                  <a:lnTo>
                    <a:pt x="105" y="109"/>
                  </a:lnTo>
                  <a:cubicBezTo>
                    <a:pt x="122" y="149"/>
                    <a:pt x="121" y="133"/>
                    <a:pt x="125" y="158"/>
                  </a:cubicBezTo>
                  <a:cubicBezTo>
                    <a:pt x="235" y="201"/>
                    <a:pt x="235" y="249"/>
                    <a:pt x="311" y="295"/>
                  </a:cubicBezTo>
                  <a:cubicBezTo>
                    <a:pt x="311" y="294"/>
                    <a:pt x="308" y="294"/>
                    <a:pt x="311" y="292"/>
                  </a:cubicBezTo>
                  <a:cubicBezTo>
                    <a:pt x="321" y="290"/>
                    <a:pt x="330" y="289"/>
                    <a:pt x="339" y="289"/>
                  </a:cubicBezTo>
                  <a:cubicBezTo>
                    <a:pt x="397" y="289"/>
                    <a:pt x="453" y="327"/>
                    <a:pt x="490" y="344"/>
                  </a:cubicBezTo>
                  <a:lnTo>
                    <a:pt x="502" y="367"/>
                  </a:lnTo>
                  <a:cubicBezTo>
                    <a:pt x="506" y="380"/>
                    <a:pt x="519" y="383"/>
                    <a:pt x="536" y="383"/>
                  </a:cubicBezTo>
                  <a:cubicBezTo>
                    <a:pt x="561" y="383"/>
                    <a:pt x="593" y="374"/>
                    <a:pt x="606" y="374"/>
                  </a:cubicBezTo>
                  <a:cubicBezTo>
                    <a:pt x="615" y="374"/>
                    <a:pt x="616" y="378"/>
                    <a:pt x="599" y="393"/>
                  </a:cubicBezTo>
                  <a:cubicBezTo>
                    <a:pt x="834" y="457"/>
                    <a:pt x="1095" y="550"/>
                    <a:pt x="1352" y="639"/>
                  </a:cubicBezTo>
                  <a:cubicBezTo>
                    <a:pt x="1354" y="638"/>
                    <a:pt x="1357" y="638"/>
                    <a:pt x="1361" y="638"/>
                  </a:cubicBezTo>
                  <a:cubicBezTo>
                    <a:pt x="1397" y="638"/>
                    <a:pt x="1471" y="671"/>
                    <a:pt x="1500" y="671"/>
                  </a:cubicBezTo>
                  <a:cubicBezTo>
                    <a:pt x="1513" y="671"/>
                    <a:pt x="1517" y="664"/>
                    <a:pt x="1505" y="646"/>
                  </a:cubicBezTo>
                  <a:lnTo>
                    <a:pt x="1505" y="646"/>
                  </a:lnTo>
                  <a:cubicBezTo>
                    <a:pt x="1552" y="718"/>
                    <a:pt x="1739" y="800"/>
                    <a:pt x="1810" y="821"/>
                  </a:cubicBezTo>
                  <a:cubicBezTo>
                    <a:pt x="1808" y="823"/>
                    <a:pt x="1805" y="825"/>
                    <a:pt x="1800" y="825"/>
                  </a:cubicBezTo>
                  <a:cubicBezTo>
                    <a:pt x="1798" y="825"/>
                    <a:pt x="1794" y="825"/>
                    <a:pt x="1790" y="823"/>
                  </a:cubicBezTo>
                  <a:lnTo>
                    <a:pt x="1790" y="823"/>
                  </a:lnTo>
                  <a:cubicBezTo>
                    <a:pt x="1905" y="936"/>
                    <a:pt x="1975" y="818"/>
                    <a:pt x="2075" y="944"/>
                  </a:cubicBezTo>
                  <a:cubicBezTo>
                    <a:pt x="2081" y="937"/>
                    <a:pt x="2090" y="934"/>
                    <a:pt x="2101" y="934"/>
                  </a:cubicBezTo>
                  <a:cubicBezTo>
                    <a:pt x="2157" y="934"/>
                    <a:pt x="2275" y="1011"/>
                    <a:pt x="2359" y="1011"/>
                  </a:cubicBezTo>
                  <a:cubicBezTo>
                    <a:pt x="2373" y="1011"/>
                    <a:pt x="2386" y="1008"/>
                    <a:pt x="2398" y="1003"/>
                  </a:cubicBezTo>
                  <a:cubicBezTo>
                    <a:pt x="2408" y="1022"/>
                    <a:pt x="2411" y="1033"/>
                    <a:pt x="2401" y="1043"/>
                  </a:cubicBezTo>
                  <a:cubicBezTo>
                    <a:pt x="2633" y="1125"/>
                    <a:pt x="2881" y="1234"/>
                    <a:pt x="3077" y="1306"/>
                  </a:cubicBezTo>
                  <a:cubicBezTo>
                    <a:pt x="3251" y="1315"/>
                    <a:pt x="3452" y="1454"/>
                    <a:pt x="3616" y="1454"/>
                  </a:cubicBezTo>
                  <a:cubicBezTo>
                    <a:pt x="3626" y="1454"/>
                    <a:pt x="3635" y="1454"/>
                    <a:pt x="3643" y="1453"/>
                  </a:cubicBezTo>
                  <a:cubicBezTo>
                    <a:pt x="3758" y="1509"/>
                    <a:pt x="3940" y="1605"/>
                    <a:pt x="4116" y="1635"/>
                  </a:cubicBezTo>
                  <a:lnTo>
                    <a:pt x="4096" y="1638"/>
                  </a:lnTo>
                  <a:cubicBezTo>
                    <a:pt x="4286" y="1700"/>
                    <a:pt x="4521" y="1777"/>
                    <a:pt x="4665" y="1781"/>
                  </a:cubicBezTo>
                  <a:cubicBezTo>
                    <a:pt x="4698" y="1864"/>
                    <a:pt x="4784" y="1882"/>
                    <a:pt x="4857" y="1929"/>
                  </a:cubicBezTo>
                  <a:cubicBezTo>
                    <a:pt x="4994" y="1943"/>
                    <a:pt x="5244" y="2041"/>
                    <a:pt x="5445" y="2079"/>
                  </a:cubicBezTo>
                  <a:cubicBezTo>
                    <a:pt x="5465" y="2120"/>
                    <a:pt x="5608" y="2122"/>
                    <a:pt x="5603" y="2170"/>
                  </a:cubicBezTo>
                  <a:cubicBezTo>
                    <a:pt x="6169" y="2273"/>
                    <a:pt x="6821" y="2535"/>
                    <a:pt x="7373" y="2799"/>
                  </a:cubicBezTo>
                  <a:lnTo>
                    <a:pt x="7364" y="2799"/>
                  </a:lnTo>
                  <a:cubicBezTo>
                    <a:pt x="7367" y="2799"/>
                    <a:pt x="7369" y="2799"/>
                    <a:pt x="7372" y="2799"/>
                  </a:cubicBezTo>
                  <a:cubicBezTo>
                    <a:pt x="7452" y="2799"/>
                    <a:pt x="7553" y="2777"/>
                    <a:pt x="7638" y="2773"/>
                  </a:cubicBezTo>
                  <a:lnTo>
                    <a:pt x="7638" y="2773"/>
                  </a:lnTo>
                  <a:cubicBezTo>
                    <a:pt x="7642" y="2778"/>
                    <a:pt x="7642" y="2783"/>
                    <a:pt x="7635" y="2783"/>
                  </a:cubicBezTo>
                  <a:cubicBezTo>
                    <a:pt x="7635" y="2783"/>
                    <a:pt x="7634" y="2783"/>
                    <a:pt x="7632" y="2782"/>
                  </a:cubicBezTo>
                  <a:lnTo>
                    <a:pt x="7632" y="2782"/>
                  </a:lnTo>
                  <a:cubicBezTo>
                    <a:pt x="7736" y="2813"/>
                    <a:pt x="7818" y="2887"/>
                    <a:pt x="7923" y="2915"/>
                  </a:cubicBezTo>
                  <a:cubicBezTo>
                    <a:pt x="7919" y="2922"/>
                    <a:pt x="7919" y="2922"/>
                    <a:pt x="7899" y="2922"/>
                  </a:cubicBezTo>
                  <a:cubicBezTo>
                    <a:pt x="8005" y="2937"/>
                    <a:pt x="8089" y="3028"/>
                    <a:pt x="8217" y="3035"/>
                  </a:cubicBezTo>
                  <a:lnTo>
                    <a:pt x="8218" y="3050"/>
                  </a:lnTo>
                  <a:lnTo>
                    <a:pt x="8297" y="3058"/>
                  </a:lnTo>
                  <a:cubicBezTo>
                    <a:pt x="8292" y="3069"/>
                    <a:pt x="8285" y="3082"/>
                    <a:pt x="8268" y="3082"/>
                  </a:cubicBezTo>
                  <a:cubicBezTo>
                    <a:pt x="8265" y="3082"/>
                    <a:pt x="8262" y="3081"/>
                    <a:pt x="8259" y="3081"/>
                  </a:cubicBezTo>
                  <a:lnTo>
                    <a:pt x="8259" y="3081"/>
                  </a:lnTo>
                  <a:cubicBezTo>
                    <a:pt x="9148" y="3406"/>
                    <a:pt x="10095" y="3655"/>
                    <a:pt x="11006" y="3986"/>
                  </a:cubicBezTo>
                  <a:lnTo>
                    <a:pt x="10966" y="3989"/>
                  </a:lnTo>
                  <a:lnTo>
                    <a:pt x="11155" y="4026"/>
                  </a:lnTo>
                  <a:cubicBezTo>
                    <a:pt x="11151" y="4033"/>
                    <a:pt x="11142" y="4033"/>
                    <a:pt x="11131" y="4033"/>
                  </a:cubicBezTo>
                  <a:cubicBezTo>
                    <a:pt x="11350" y="4136"/>
                    <a:pt x="11601" y="4179"/>
                    <a:pt x="11821" y="4262"/>
                  </a:cubicBezTo>
                  <a:cubicBezTo>
                    <a:pt x="11817" y="4269"/>
                    <a:pt x="11780" y="4271"/>
                    <a:pt x="11807" y="4290"/>
                  </a:cubicBezTo>
                  <a:cubicBezTo>
                    <a:pt x="11953" y="4304"/>
                    <a:pt x="12025" y="4393"/>
                    <a:pt x="12109" y="4393"/>
                  </a:cubicBezTo>
                  <a:cubicBezTo>
                    <a:pt x="12126" y="4393"/>
                    <a:pt x="12144" y="4389"/>
                    <a:pt x="12163" y="4380"/>
                  </a:cubicBezTo>
                  <a:lnTo>
                    <a:pt x="12163" y="4380"/>
                  </a:lnTo>
                  <a:cubicBezTo>
                    <a:pt x="12170" y="4387"/>
                    <a:pt x="12168" y="4407"/>
                    <a:pt x="12148" y="4407"/>
                  </a:cubicBezTo>
                  <a:cubicBezTo>
                    <a:pt x="12614" y="4540"/>
                    <a:pt x="13084" y="4707"/>
                    <a:pt x="13541" y="4880"/>
                  </a:cubicBezTo>
                  <a:cubicBezTo>
                    <a:pt x="13950" y="4942"/>
                    <a:pt x="14357" y="5158"/>
                    <a:pt x="14775" y="5238"/>
                  </a:cubicBezTo>
                  <a:lnTo>
                    <a:pt x="14768" y="5253"/>
                  </a:lnTo>
                  <a:cubicBezTo>
                    <a:pt x="15301" y="5382"/>
                    <a:pt x="15830" y="5630"/>
                    <a:pt x="16368" y="5804"/>
                  </a:cubicBezTo>
                  <a:cubicBezTo>
                    <a:pt x="16588" y="5889"/>
                    <a:pt x="16745" y="5923"/>
                    <a:pt x="16968" y="5999"/>
                  </a:cubicBezTo>
                  <a:lnTo>
                    <a:pt x="16968" y="6019"/>
                  </a:lnTo>
                  <a:cubicBezTo>
                    <a:pt x="17368" y="6081"/>
                    <a:pt x="17735" y="6358"/>
                    <a:pt x="18155" y="6419"/>
                  </a:cubicBezTo>
                  <a:lnTo>
                    <a:pt x="18119" y="6435"/>
                  </a:lnTo>
                  <a:cubicBezTo>
                    <a:pt x="18124" y="6434"/>
                    <a:pt x="18130" y="6433"/>
                    <a:pt x="18136" y="6433"/>
                  </a:cubicBezTo>
                  <a:cubicBezTo>
                    <a:pt x="18193" y="6433"/>
                    <a:pt x="18281" y="6483"/>
                    <a:pt x="18325" y="6483"/>
                  </a:cubicBezTo>
                  <a:cubicBezTo>
                    <a:pt x="18341" y="6483"/>
                    <a:pt x="18351" y="6476"/>
                    <a:pt x="18351" y="6457"/>
                  </a:cubicBezTo>
                  <a:lnTo>
                    <a:pt x="18414" y="6501"/>
                  </a:lnTo>
                  <a:cubicBezTo>
                    <a:pt x="18711" y="6507"/>
                    <a:pt x="18883" y="6712"/>
                    <a:pt x="19231" y="6769"/>
                  </a:cubicBezTo>
                  <a:lnTo>
                    <a:pt x="19204" y="6778"/>
                  </a:lnTo>
                  <a:cubicBezTo>
                    <a:pt x="19296" y="6795"/>
                    <a:pt x="19399" y="6822"/>
                    <a:pt x="19459" y="6858"/>
                  </a:cubicBezTo>
                  <a:cubicBezTo>
                    <a:pt x="19458" y="6858"/>
                    <a:pt x="19457" y="6858"/>
                    <a:pt x="19456" y="6858"/>
                  </a:cubicBezTo>
                  <a:cubicBezTo>
                    <a:pt x="19450" y="6858"/>
                    <a:pt x="19450" y="6861"/>
                    <a:pt x="19441" y="6861"/>
                  </a:cubicBezTo>
                  <a:cubicBezTo>
                    <a:pt x="19438" y="6861"/>
                    <a:pt x="19433" y="6860"/>
                    <a:pt x="19428" y="6859"/>
                  </a:cubicBezTo>
                  <a:lnTo>
                    <a:pt x="19428" y="6859"/>
                  </a:lnTo>
                  <a:cubicBezTo>
                    <a:pt x="19677" y="7017"/>
                    <a:pt x="20005" y="7056"/>
                    <a:pt x="20290" y="7157"/>
                  </a:cubicBezTo>
                  <a:lnTo>
                    <a:pt x="20247" y="7175"/>
                  </a:lnTo>
                  <a:cubicBezTo>
                    <a:pt x="20398" y="7189"/>
                    <a:pt x="20642" y="7309"/>
                    <a:pt x="20828" y="7358"/>
                  </a:cubicBezTo>
                  <a:lnTo>
                    <a:pt x="20811" y="7367"/>
                  </a:lnTo>
                  <a:lnTo>
                    <a:pt x="20910" y="7380"/>
                  </a:lnTo>
                  <a:lnTo>
                    <a:pt x="20902" y="7408"/>
                  </a:lnTo>
                  <a:cubicBezTo>
                    <a:pt x="21136" y="7506"/>
                    <a:pt x="21367" y="7560"/>
                    <a:pt x="21599" y="7638"/>
                  </a:cubicBezTo>
                  <a:lnTo>
                    <a:pt x="21578" y="7659"/>
                  </a:lnTo>
                  <a:cubicBezTo>
                    <a:pt x="21808" y="7689"/>
                    <a:pt x="22035" y="7821"/>
                    <a:pt x="22270" y="7880"/>
                  </a:cubicBezTo>
                  <a:lnTo>
                    <a:pt x="22251" y="7883"/>
                  </a:lnTo>
                  <a:cubicBezTo>
                    <a:pt x="22824" y="8095"/>
                    <a:pt x="23373" y="8240"/>
                    <a:pt x="23951" y="8420"/>
                  </a:cubicBezTo>
                  <a:cubicBezTo>
                    <a:pt x="23941" y="8420"/>
                    <a:pt x="23935" y="8426"/>
                    <a:pt x="23927" y="8426"/>
                  </a:cubicBezTo>
                  <a:cubicBezTo>
                    <a:pt x="23933" y="8426"/>
                    <a:pt x="23939" y="8426"/>
                    <a:pt x="23945" y="8426"/>
                  </a:cubicBezTo>
                  <a:cubicBezTo>
                    <a:pt x="23950" y="8426"/>
                    <a:pt x="23954" y="8426"/>
                    <a:pt x="23958" y="8426"/>
                  </a:cubicBezTo>
                  <a:cubicBezTo>
                    <a:pt x="23980" y="8426"/>
                    <a:pt x="24003" y="8427"/>
                    <a:pt x="24023" y="8434"/>
                  </a:cubicBezTo>
                  <a:cubicBezTo>
                    <a:pt x="24026" y="8441"/>
                    <a:pt x="24020" y="8443"/>
                    <a:pt x="24013" y="8443"/>
                  </a:cubicBezTo>
                  <a:cubicBezTo>
                    <a:pt x="24008" y="8443"/>
                    <a:pt x="24004" y="8443"/>
                    <a:pt x="24000" y="8442"/>
                  </a:cubicBezTo>
                  <a:lnTo>
                    <a:pt x="24000" y="8442"/>
                  </a:lnTo>
                  <a:cubicBezTo>
                    <a:pt x="24106" y="8526"/>
                    <a:pt x="24364" y="8540"/>
                    <a:pt x="24428" y="8598"/>
                  </a:cubicBezTo>
                  <a:cubicBezTo>
                    <a:pt x="24435" y="8599"/>
                    <a:pt x="24441" y="8600"/>
                    <a:pt x="24447" y="8600"/>
                  </a:cubicBezTo>
                  <a:cubicBezTo>
                    <a:pt x="24471" y="8600"/>
                    <a:pt x="24483" y="8589"/>
                    <a:pt x="24471" y="8573"/>
                  </a:cubicBezTo>
                  <a:lnTo>
                    <a:pt x="24471" y="8573"/>
                  </a:lnTo>
                  <a:cubicBezTo>
                    <a:pt x="24923" y="8720"/>
                    <a:pt x="25406" y="8879"/>
                    <a:pt x="25874" y="9006"/>
                  </a:cubicBezTo>
                  <a:cubicBezTo>
                    <a:pt x="25893" y="9019"/>
                    <a:pt x="25893" y="9032"/>
                    <a:pt x="25883" y="9044"/>
                  </a:cubicBezTo>
                  <a:cubicBezTo>
                    <a:pt x="26297" y="9114"/>
                    <a:pt x="26696" y="9284"/>
                    <a:pt x="27093" y="9435"/>
                  </a:cubicBezTo>
                  <a:cubicBezTo>
                    <a:pt x="27114" y="9422"/>
                    <a:pt x="27058" y="9402"/>
                    <a:pt x="27103" y="9398"/>
                  </a:cubicBezTo>
                  <a:cubicBezTo>
                    <a:pt x="26982" y="9330"/>
                    <a:pt x="26852" y="9357"/>
                    <a:pt x="26749" y="9284"/>
                  </a:cubicBezTo>
                  <a:lnTo>
                    <a:pt x="26770" y="9271"/>
                  </a:lnTo>
                  <a:cubicBezTo>
                    <a:pt x="26752" y="9262"/>
                    <a:pt x="26740" y="9259"/>
                    <a:pt x="26732" y="9259"/>
                  </a:cubicBezTo>
                  <a:cubicBezTo>
                    <a:pt x="26714" y="9259"/>
                    <a:pt x="26714" y="9275"/>
                    <a:pt x="26699" y="9275"/>
                  </a:cubicBezTo>
                  <a:cubicBezTo>
                    <a:pt x="26691" y="9275"/>
                    <a:pt x="26679" y="9270"/>
                    <a:pt x="26657" y="9256"/>
                  </a:cubicBezTo>
                  <a:cubicBezTo>
                    <a:pt x="26627" y="9228"/>
                    <a:pt x="26673" y="9237"/>
                    <a:pt x="26657" y="9230"/>
                  </a:cubicBezTo>
                  <a:cubicBezTo>
                    <a:pt x="26475" y="9175"/>
                    <a:pt x="26291" y="9092"/>
                    <a:pt x="26109" y="9075"/>
                  </a:cubicBezTo>
                  <a:cubicBezTo>
                    <a:pt x="26081" y="9022"/>
                    <a:pt x="25916" y="9005"/>
                    <a:pt x="25861" y="8948"/>
                  </a:cubicBezTo>
                  <a:cubicBezTo>
                    <a:pt x="25825" y="8947"/>
                    <a:pt x="25792" y="8936"/>
                    <a:pt x="25767" y="8936"/>
                  </a:cubicBezTo>
                  <a:cubicBezTo>
                    <a:pt x="25756" y="8936"/>
                    <a:pt x="25746" y="8938"/>
                    <a:pt x="25738" y="8943"/>
                  </a:cubicBezTo>
                  <a:cubicBezTo>
                    <a:pt x="25115" y="8704"/>
                    <a:pt x="24458" y="8513"/>
                    <a:pt x="23813" y="8284"/>
                  </a:cubicBezTo>
                  <a:cubicBezTo>
                    <a:pt x="23487" y="8251"/>
                    <a:pt x="23154" y="8039"/>
                    <a:pt x="22787" y="7937"/>
                  </a:cubicBezTo>
                  <a:cubicBezTo>
                    <a:pt x="22786" y="7933"/>
                    <a:pt x="22787" y="7931"/>
                    <a:pt x="22791" y="7930"/>
                  </a:cubicBezTo>
                  <a:cubicBezTo>
                    <a:pt x="22667" y="7906"/>
                    <a:pt x="22495" y="7854"/>
                    <a:pt x="22357" y="7797"/>
                  </a:cubicBezTo>
                  <a:lnTo>
                    <a:pt x="22228" y="7787"/>
                  </a:lnTo>
                  <a:cubicBezTo>
                    <a:pt x="21410" y="7430"/>
                    <a:pt x="20537" y="7173"/>
                    <a:pt x="19693" y="6849"/>
                  </a:cubicBezTo>
                  <a:cubicBezTo>
                    <a:pt x="18731" y="6492"/>
                    <a:pt x="17900" y="6143"/>
                    <a:pt x="16922" y="5906"/>
                  </a:cubicBezTo>
                  <a:cubicBezTo>
                    <a:pt x="16924" y="5901"/>
                    <a:pt x="16922" y="5897"/>
                    <a:pt x="16930" y="5897"/>
                  </a:cubicBezTo>
                  <a:cubicBezTo>
                    <a:pt x="16933" y="5897"/>
                    <a:pt x="16938" y="5898"/>
                    <a:pt x="16945" y="5899"/>
                  </a:cubicBezTo>
                  <a:cubicBezTo>
                    <a:pt x="16667" y="5819"/>
                    <a:pt x="16429" y="5706"/>
                    <a:pt x="16167" y="5631"/>
                  </a:cubicBezTo>
                  <a:lnTo>
                    <a:pt x="16171" y="5624"/>
                  </a:lnTo>
                  <a:cubicBezTo>
                    <a:pt x="15514" y="5460"/>
                    <a:pt x="14848" y="5152"/>
                    <a:pt x="14214" y="5000"/>
                  </a:cubicBezTo>
                  <a:cubicBezTo>
                    <a:pt x="13468" y="4731"/>
                    <a:pt x="12623" y="4443"/>
                    <a:pt x="11824" y="4185"/>
                  </a:cubicBezTo>
                  <a:lnTo>
                    <a:pt x="11832" y="4171"/>
                  </a:lnTo>
                  <a:cubicBezTo>
                    <a:pt x="11189" y="3979"/>
                    <a:pt x="10603" y="3690"/>
                    <a:pt x="9965" y="3491"/>
                  </a:cubicBezTo>
                  <a:cubicBezTo>
                    <a:pt x="9328" y="3232"/>
                    <a:pt x="8602" y="3107"/>
                    <a:pt x="7962" y="2835"/>
                  </a:cubicBezTo>
                  <a:cubicBezTo>
                    <a:pt x="7582" y="2623"/>
                    <a:pt x="6997" y="2585"/>
                    <a:pt x="6642" y="2380"/>
                  </a:cubicBezTo>
                  <a:cubicBezTo>
                    <a:pt x="5898" y="1999"/>
                    <a:pt x="5115" y="1803"/>
                    <a:pt x="4311" y="1595"/>
                  </a:cubicBezTo>
                  <a:cubicBezTo>
                    <a:pt x="3603" y="1303"/>
                    <a:pt x="2849" y="1151"/>
                    <a:pt x="2179" y="828"/>
                  </a:cubicBezTo>
                  <a:cubicBezTo>
                    <a:pt x="1830" y="764"/>
                    <a:pt x="1505" y="522"/>
                    <a:pt x="1131" y="407"/>
                  </a:cubicBezTo>
                  <a:lnTo>
                    <a:pt x="1131" y="407"/>
                  </a:lnTo>
                  <a:lnTo>
                    <a:pt x="1138" y="428"/>
                  </a:lnTo>
                  <a:cubicBezTo>
                    <a:pt x="1025" y="328"/>
                    <a:pt x="817" y="400"/>
                    <a:pt x="764" y="292"/>
                  </a:cubicBezTo>
                  <a:lnTo>
                    <a:pt x="764" y="292"/>
                  </a:lnTo>
                  <a:lnTo>
                    <a:pt x="778" y="294"/>
                  </a:lnTo>
                  <a:cubicBezTo>
                    <a:pt x="764" y="277"/>
                    <a:pt x="743" y="271"/>
                    <a:pt x="721" y="271"/>
                  </a:cubicBezTo>
                  <a:cubicBezTo>
                    <a:pt x="679" y="271"/>
                    <a:pt x="630" y="290"/>
                    <a:pt x="595" y="290"/>
                  </a:cubicBezTo>
                  <a:cubicBezTo>
                    <a:pt x="577" y="290"/>
                    <a:pt x="563" y="285"/>
                    <a:pt x="556" y="269"/>
                  </a:cubicBezTo>
                  <a:lnTo>
                    <a:pt x="538" y="285"/>
                  </a:lnTo>
                  <a:cubicBezTo>
                    <a:pt x="452" y="262"/>
                    <a:pt x="536" y="258"/>
                    <a:pt x="473" y="228"/>
                  </a:cubicBezTo>
                  <a:cubicBezTo>
                    <a:pt x="471" y="227"/>
                    <a:pt x="470" y="227"/>
                    <a:pt x="468" y="227"/>
                  </a:cubicBezTo>
                  <a:cubicBezTo>
                    <a:pt x="455" y="227"/>
                    <a:pt x="450" y="242"/>
                    <a:pt x="434" y="242"/>
                  </a:cubicBezTo>
                  <a:cubicBezTo>
                    <a:pt x="427" y="242"/>
                    <a:pt x="418" y="239"/>
                    <a:pt x="404" y="231"/>
                  </a:cubicBezTo>
                  <a:cubicBezTo>
                    <a:pt x="422" y="145"/>
                    <a:pt x="191" y="176"/>
                    <a:pt x="215" y="83"/>
                  </a:cubicBezTo>
                  <a:lnTo>
                    <a:pt x="215" y="83"/>
                  </a:lnTo>
                  <a:cubicBezTo>
                    <a:pt x="220" y="84"/>
                    <a:pt x="223" y="85"/>
                    <a:pt x="225" y="85"/>
                  </a:cubicBezTo>
                  <a:cubicBezTo>
                    <a:pt x="242" y="85"/>
                    <a:pt x="183" y="37"/>
                    <a:pt x="237" y="37"/>
                  </a:cubicBezTo>
                  <a:cubicBezTo>
                    <a:pt x="244" y="37"/>
                    <a:pt x="253" y="38"/>
                    <a:pt x="265" y="40"/>
                  </a:cubicBezTo>
                  <a:cubicBezTo>
                    <a:pt x="247" y="26"/>
                    <a:pt x="173" y="0"/>
                    <a:pt x="129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35"/>
            <p:cNvSpPr/>
            <p:nvPr/>
          </p:nvSpPr>
          <p:spPr>
            <a:xfrm>
              <a:off x="2079473" y="2551386"/>
              <a:ext cx="419" cy="76"/>
            </a:xfrm>
            <a:custGeom>
              <a:avLst/>
              <a:gdLst/>
              <a:ahLst/>
              <a:cxnLst/>
              <a:rect l="l" t="t" r="r" b="b"/>
              <a:pathLst>
                <a:path w="11" h="2" extrusionOk="0">
                  <a:moveTo>
                    <a:pt x="9" y="0"/>
                  </a:moveTo>
                  <a:cubicBezTo>
                    <a:pt x="1" y="0"/>
                    <a:pt x="4" y="2"/>
                    <a:pt x="11" y="2"/>
                  </a:cubicBezTo>
                  <a:cubicBezTo>
                    <a:pt x="11" y="2"/>
                    <a:pt x="9" y="2"/>
                    <a:pt x="9" y="0"/>
                  </a:cubicBez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35"/>
            <p:cNvSpPr/>
            <p:nvPr/>
          </p:nvSpPr>
          <p:spPr>
            <a:xfrm>
              <a:off x="1176349" y="2240976"/>
              <a:ext cx="1106" cy="725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1" y="1"/>
                  </a:moveTo>
                  <a:cubicBezTo>
                    <a:pt x="1" y="8"/>
                    <a:pt x="18" y="14"/>
                    <a:pt x="28" y="18"/>
                  </a:cubicBezTo>
                  <a:cubicBezTo>
                    <a:pt x="17" y="12"/>
                    <a:pt x="9" y="7"/>
                    <a:pt x="1" y="1"/>
                  </a:cubicBez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35"/>
            <p:cNvSpPr/>
            <p:nvPr/>
          </p:nvSpPr>
          <p:spPr>
            <a:xfrm>
              <a:off x="1207313" y="2106974"/>
              <a:ext cx="1945" cy="534"/>
            </a:xfrm>
            <a:custGeom>
              <a:avLst/>
              <a:gdLst/>
              <a:ahLst/>
              <a:cxnLst/>
              <a:rect l="l" t="t" r="r" b="b"/>
              <a:pathLst>
                <a:path w="51" h="14" extrusionOk="0">
                  <a:moveTo>
                    <a:pt x="0" y="1"/>
                  </a:moveTo>
                  <a:lnTo>
                    <a:pt x="10" y="13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35"/>
            <p:cNvSpPr/>
            <p:nvPr/>
          </p:nvSpPr>
          <p:spPr>
            <a:xfrm>
              <a:off x="1210402" y="2107050"/>
              <a:ext cx="5949" cy="1602"/>
            </a:xfrm>
            <a:custGeom>
              <a:avLst/>
              <a:gdLst/>
              <a:ahLst/>
              <a:cxnLst/>
              <a:rect l="l" t="t" r="r" b="b"/>
              <a:pathLst>
                <a:path w="156" h="42" extrusionOk="0">
                  <a:moveTo>
                    <a:pt x="151" y="0"/>
                  </a:moveTo>
                  <a:lnTo>
                    <a:pt x="1" y="23"/>
                  </a:lnTo>
                  <a:cubicBezTo>
                    <a:pt x="11" y="36"/>
                    <a:pt x="23" y="41"/>
                    <a:pt x="37" y="41"/>
                  </a:cubicBezTo>
                  <a:cubicBezTo>
                    <a:pt x="70" y="41"/>
                    <a:pt x="109" y="10"/>
                    <a:pt x="136" y="10"/>
                  </a:cubicBezTo>
                  <a:cubicBezTo>
                    <a:pt x="143" y="10"/>
                    <a:pt x="150" y="13"/>
                    <a:pt x="156" y="20"/>
                  </a:cubicBezTo>
                  <a:cubicBezTo>
                    <a:pt x="151" y="13"/>
                    <a:pt x="156" y="7"/>
                    <a:pt x="151" y="0"/>
                  </a:cubicBez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35"/>
            <p:cNvSpPr/>
            <p:nvPr/>
          </p:nvSpPr>
          <p:spPr>
            <a:xfrm>
              <a:off x="1217686" y="2108042"/>
              <a:ext cx="3547" cy="1144"/>
            </a:xfrm>
            <a:custGeom>
              <a:avLst/>
              <a:gdLst/>
              <a:ahLst/>
              <a:cxnLst/>
              <a:rect l="l" t="t" r="r" b="b"/>
              <a:pathLst>
                <a:path w="93" h="30" extrusionOk="0">
                  <a:moveTo>
                    <a:pt x="92" y="16"/>
                  </a:moveTo>
                  <a:lnTo>
                    <a:pt x="92" y="16"/>
                  </a:lnTo>
                  <a:cubicBezTo>
                    <a:pt x="90" y="16"/>
                    <a:pt x="88" y="17"/>
                    <a:pt x="86" y="18"/>
                  </a:cubicBezTo>
                  <a:lnTo>
                    <a:pt x="86" y="18"/>
                  </a:lnTo>
                  <a:cubicBezTo>
                    <a:pt x="88" y="17"/>
                    <a:pt x="90" y="17"/>
                    <a:pt x="92" y="16"/>
                  </a:cubicBezTo>
                  <a:close/>
                  <a:moveTo>
                    <a:pt x="12" y="0"/>
                  </a:moveTo>
                  <a:cubicBezTo>
                    <a:pt x="5" y="0"/>
                    <a:pt x="0" y="4"/>
                    <a:pt x="0" y="14"/>
                  </a:cubicBezTo>
                  <a:cubicBezTo>
                    <a:pt x="17" y="26"/>
                    <a:pt x="32" y="30"/>
                    <a:pt x="45" y="30"/>
                  </a:cubicBezTo>
                  <a:cubicBezTo>
                    <a:pt x="63" y="30"/>
                    <a:pt x="77" y="23"/>
                    <a:pt x="86" y="18"/>
                  </a:cubicBezTo>
                  <a:lnTo>
                    <a:pt x="86" y="18"/>
                  </a:lnTo>
                  <a:cubicBezTo>
                    <a:pt x="84" y="19"/>
                    <a:pt x="82" y="19"/>
                    <a:pt x="79" y="19"/>
                  </a:cubicBezTo>
                  <a:cubicBezTo>
                    <a:pt x="58" y="19"/>
                    <a:pt x="28" y="0"/>
                    <a:pt x="12" y="0"/>
                  </a:cubicBez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35"/>
            <p:cNvSpPr/>
            <p:nvPr/>
          </p:nvSpPr>
          <p:spPr>
            <a:xfrm>
              <a:off x="1384865" y="2164365"/>
              <a:ext cx="648" cy="191"/>
            </a:xfrm>
            <a:custGeom>
              <a:avLst/>
              <a:gdLst/>
              <a:ahLst/>
              <a:cxnLst/>
              <a:rect l="l" t="t" r="r" b="b"/>
              <a:pathLst>
                <a:path w="17" h="5" extrusionOk="0">
                  <a:moveTo>
                    <a:pt x="1" y="0"/>
                  </a:moveTo>
                  <a:cubicBezTo>
                    <a:pt x="6" y="2"/>
                    <a:pt x="10" y="5"/>
                    <a:pt x="13" y="5"/>
                  </a:cubicBezTo>
                  <a:cubicBezTo>
                    <a:pt x="15" y="5"/>
                    <a:pt x="16" y="4"/>
                    <a:pt x="16" y="3"/>
                  </a:cubicBezTo>
                  <a:cubicBezTo>
                    <a:pt x="12" y="2"/>
                    <a:pt x="6" y="2"/>
                    <a:pt x="1" y="0"/>
                  </a:cubicBez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35"/>
            <p:cNvSpPr/>
            <p:nvPr/>
          </p:nvSpPr>
          <p:spPr>
            <a:xfrm>
              <a:off x="1221461" y="2109529"/>
              <a:ext cx="1028120" cy="344893"/>
            </a:xfrm>
            <a:custGeom>
              <a:avLst/>
              <a:gdLst/>
              <a:ahLst/>
              <a:cxnLst/>
              <a:rect l="l" t="t" r="r" b="b"/>
              <a:pathLst>
                <a:path w="26960" h="9044" extrusionOk="0">
                  <a:moveTo>
                    <a:pt x="18750" y="6078"/>
                  </a:moveTo>
                  <a:cubicBezTo>
                    <a:pt x="18755" y="6080"/>
                    <a:pt x="18761" y="6082"/>
                    <a:pt x="18766" y="6084"/>
                  </a:cubicBezTo>
                  <a:cubicBezTo>
                    <a:pt x="18760" y="6081"/>
                    <a:pt x="18755" y="6079"/>
                    <a:pt x="18750" y="6078"/>
                  </a:cubicBezTo>
                  <a:close/>
                  <a:moveTo>
                    <a:pt x="19374" y="6367"/>
                  </a:moveTo>
                  <a:lnTo>
                    <a:pt x="19374" y="6367"/>
                  </a:lnTo>
                  <a:cubicBezTo>
                    <a:pt x="19377" y="6367"/>
                    <a:pt x="19379" y="6368"/>
                    <a:pt x="19382" y="6369"/>
                  </a:cubicBezTo>
                  <a:cubicBezTo>
                    <a:pt x="19379" y="6368"/>
                    <a:pt x="19376" y="6367"/>
                    <a:pt x="19374" y="6367"/>
                  </a:cubicBezTo>
                  <a:close/>
                  <a:moveTo>
                    <a:pt x="22" y="1"/>
                  </a:moveTo>
                  <a:cubicBezTo>
                    <a:pt x="0" y="14"/>
                    <a:pt x="56" y="34"/>
                    <a:pt x="12" y="40"/>
                  </a:cubicBezTo>
                  <a:cubicBezTo>
                    <a:pt x="131" y="103"/>
                    <a:pt x="260" y="75"/>
                    <a:pt x="364" y="147"/>
                  </a:cubicBezTo>
                  <a:lnTo>
                    <a:pt x="343" y="159"/>
                  </a:lnTo>
                  <a:cubicBezTo>
                    <a:pt x="361" y="168"/>
                    <a:pt x="372" y="171"/>
                    <a:pt x="380" y="171"/>
                  </a:cubicBezTo>
                  <a:cubicBezTo>
                    <a:pt x="398" y="171"/>
                    <a:pt x="398" y="154"/>
                    <a:pt x="412" y="154"/>
                  </a:cubicBezTo>
                  <a:cubicBezTo>
                    <a:pt x="420" y="154"/>
                    <a:pt x="432" y="159"/>
                    <a:pt x="453" y="173"/>
                  </a:cubicBezTo>
                  <a:cubicBezTo>
                    <a:pt x="485" y="199"/>
                    <a:pt x="437" y="192"/>
                    <a:pt x="453" y="199"/>
                  </a:cubicBezTo>
                  <a:cubicBezTo>
                    <a:pt x="635" y="252"/>
                    <a:pt x="817" y="331"/>
                    <a:pt x="1001" y="345"/>
                  </a:cubicBezTo>
                  <a:cubicBezTo>
                    <a:pt x="1029" y="398"/>
                    <a:pt x="1191" y="411"/>
                    <a:pt x="1246" y="470"/>
                  </a:cubicBezTo>
                  <a:cubicBezTo>
                    <a:pt x="1280" y="471"/>
                    <a:pt x="1312" y="479"/>
                    <a:pt x="1337" y="479"/>
                  </a:cubicBezTo>
                  <a:cubicBezTo>
                    <a:pt x="1349" y="479"/>
                    <a:pt x="1359" y="477"/>
                    <a:pt x="1368" y="471"/>
                  </a:cubicBezTo>
                  <a:cubicBezTo>
                    <a:pt x="1987" y="702"/>
                    <a:pt x="2639" y="882"/>
                    <a:pt x="3281" y="1102"/>
                  </a:cubicBezTo>
                  <a:cubicBezTo>
                    <a:pt x="3605" y="1132"/>
                    <a:pt x="3936" y="1338"/>
                    <a:pt x="4301" y="1434"/>
                  </a:cubicBezTo>
                  <a:cubicBezTo>
                    <a:pt x="4304" y="1438"/>
                    <a:pt x="4301" y="1440"/>
                    <a:pt x="4299" y="1441"/>
                  </a:cubicBezTo>
                  <a:cubicBezTo>
                    <a:pt x="4420" y="1463"/>
                    <a:pt x="4592" y="1512"/>
                    <a:pt x="4729" y="1567"/>
                  </a:cubicBezTo>
                  <a:lnTo>
                    <a:pt x="4856" y="1576"/>
                  </a:lnTo>
                  <a:cubicBezTo>
                    <a:pt x="5669" y="1920"/>
                    <a:pt x="6537" y="2165"/>
                    <a:pt x="7376" y="2478"/>
                  </a:cubicBezTo>
                  <a:cubicBezTo>
                    <a:pt x="8335" y="2822"/>
                    <a:pt x="9160" y="3158"/>
                    <a:pt x="10132" y="3380"/>
                  </a:cubicBezTo>
                  <a:cubicBezTo>
                    <a:pt x="10129" y="3386"/>
                    <a:pt x="10132" y="3389"/>
                    <a:pt x="10124" y="3389"/>
                  </a:cubicBezTo>
                  <a:cubicBezTo>
                    <a:pt x="10121" y="3389"/>
                    <a:pt x="10116" y="3389"/>
                    <a:pt x="10109" y="3388"/>
                  </a:cubicBezTo>
                  <a:lnTo>
                    <a:pt x="10109" y="3388"/>
                  </a:lnTo>
                  <a:cubicBezTo>
                    <a:pt x="10384" y="3465"/>
                    <a:pt x="10622" y="3574"/>
                    <a:pt x="10883" y="3646"/>
                  </a:cubicBezTo>
                  <a:lnTo>
                    <a:pt x="10879" y="3653"/>
                  </a:lnTo>
                  <a:cubicBezTo>
                    <a:pt x="11531" y="3806"/>
                    <a:pt x="12194" y="4106"/>
                    <a:pt x="12825" y="4248"/>
                  </a:cubicBezTo>
                  <a:cubicBezTo>
                    <a:pt x="13564" y="4506"/>
                    <a:pt x="14406" y="4781"/>
                    <a:pt x="15200" y="5029"/>
                  </a:cubicBezTo>
                  <a:lnTo>
                    <a:pt x="15193" y="5043"/>
                  </a:lnTo>
                  <a:cubicBezTo>
                    <a:pt x="15832" y="5225"/>
                    <a:pt x="16415" y="5505"/>
                    <a:pt x="17050" y="5695"/>
                  </a:cubicBezTo>
                  <a:cubicBezTo>
                    <a:pt x="17685" y="5946"/>
                    <a:pt x="18404" y="6062"/>
                    <a:pt x="19042" y="6324"/>
                  </a:cubicBezTo>
                  <a:cubicBezTo>
                    <a:pt x="19422" y="6529"/>
                    <a:pt x="20001" y="6558"/>
                    <a:pt x="20357" y="6759"/>
                  </a:cubicBezTo>
                  <a:cubicBezTo>
                    <a:pt x="21096" y="7130"/>
                    <a:pt x="21873" y="7315"/>
                    <a:pt x="22674" y="7511"/>
                  </a:cubicBezTo>
                  <a:cubicBezTo>
                    <a:pt x="23378" y="7793"/>
                    <a:pt x="24127" y="7934"/>
                    <a:pt x="24795" y="8248"/>
                  </a:cubicBezTo>
                  <a:cubicBezTo>
                    <a:pt x="25141" y="8309"/>
                    <a:pt x="25467" y="8546"/>
                    <a:pt x="25839" y="8653"/>
                  </a:cubicBezTo>
                  <a:lnTo>
                    <a:pt x="25832" y="8632"/>
                  </a:lnTo>
                  <a:lnTo>
                    <a:pt x="25832" y="8632"/>
                  </a:lnTo>
                  <a:cubicBezTo>
                    <a:pt x="25943" y="8729"/>
                    <a:pt x="26150" y="8655"/>
                    <a:pt x="26204" y="8762"/>
                  </a:cubicBezTo>
                  <a:lnTo>
                    <a:pt x="26190" y="8761"/>
                  </a:lnTo>
                  <a:lnTo>
                    <a:pt x="26190" y="8761"/>
                  </a:lnTo>
                  <a:cubicBezTo>
                    <a:pt x="26204" y="8777"/>
                    <a:pt x="26223" y="8783"/>
                    <a:pt x="26244" y="8783"/>
                  </a:cubicBezTo>
                  <a:cubicBezTo>
                    <a:pt x="26286" y="8783"/>
                    <a:pt x="26337" y="8761"/>
                    <a:pt x="26372" y="8761"/>
                  </a:cubicBezTo>
                  <a:cubicBezTo>
                    <a:pt x="26389" y="8761"/>
                    <a:pt x="26403" y="8767"/>
                    <a:pt x="26409" y="8782"/>
                  </a:cubicBezTo>
                  <a:lnTo>
                    <a:pt x="26428" y="8765"/>
                  </a:lnTo>
                  <a:cubicBezTo>
                    <a:pt x="26514" y="8789"/>
                    <a:pt x="26429" y="8791"/>
                    <a:pt x="26492" y="8821"/>
                  </a:cubicBezTo>
                  <a:cubicBezTo>
                    <a:pt x="26494" y="8821"/>
                    <a:pt x="26495" y="8822"/>
                    <a:pt x="26497" y="8822"/>
                  </a:cubicBezTo>
                  <a:cubicBezTo>
                    <a:pt x="26511" y="8822"/>
                    <a:pt x="26515" y="8805"/>
                    <a:pt x="26532" y="8805"/>
                  </a:cubicBezTo>
                  <a:cubicBezTo>
                    <a:pt x="26538" y="8805"/>
                    <a:pt x="26547" y="8808"/>
                    <a:pt x="26560" y="8815"/>
                  </a:cubicBezTo>
                  <a:cubicBezTo>
                    <a:pt x="26544" y="8901"/>
                    <a:pt x="26772" y="8868"/>
                    <a:pt x="26746" y="8961"/>
                  </a:cubicBezTo>
                  <a:cubicBezTo>
                    <a:pt x="26741" y="8960"/>
                    <a:pt x="26738" y="8959"/>
                    <a:pt x="26736" y="8959"/>
                  </a:cubicBezTo>
                  <a:cubicBezTo>
                    <a:pt x="26721" y="8959"/>
                    <a:pt x="26782" y="9008"/>
                    <a:pt x="26720" y="9008"/>
                  </a:cubicBezTo>
                  <a:cubicBezTo>
                    <a:pt x="26714" y="9008"/>
                    <a:pt x="26705" y="9007"/>
                    <a:pt x="26696" y="9006"/>
                  </a:cubicBezTo>
                  <a:lnTo>
                    <a:pt x="26696" y="9006"/>
                  </a:lnTo>
                  <a:cubicBezTo>
                    <a:pt x="26714" y="9019"/>
                    <a:pt x="26787" y="9044"/>
                    <a:pt x="26831" y="9044"/>
                  </a:cubicBezTo>
                  <a:cubicBezTo>
                    <a:pt x="26852" y="9044"/>
                    <a:pt x="26866" y="9038"/>
                    <a:pt x="26866" y="9025"/>
                  </a:cubicBezTo>
                  <a:cubicBezTo>
                    <a:pt x="26894" y="8987"/>
                    <a:pt x="26959" y="8972"/>
                    <a:pt x="26885" y="8910"/>
                  </a:cubicBezTo>
                  <a:lnTo>
                    <a:pt x="26885" y="8910"/>
                  </a:lnTo>
                  <a:lnTo>
                    <a:pt x="26858" y="8936"/>
                  </a:lnTo>
                  <a:cubicBezTo>
                    <a:pt x="26839" y="8897"/>
                    <a:pt x="26842" y="8913"/>
                    <a:pt x="26838" y="8887"/>
                  </a:cubicBezTo>
                  <a:cubicBezTo>
                    <a:pt x="26727" y="8845"/>
                    <a:pt x="26727" y="8797"/>
                    <a:pt x="26653" y="8751"/>
                  </a:cubicBezTo>
                  <a:lnTo>
                    <a:pt x="26653" y="8751"/>
                  </a:lnTo>
                  <a:cubicBezTo>
                    <a:pt x="26653" y="8754"/>
                    <a:pt x="26656" y="8754"/>
                    <a:pt x="26653" y="8755"/>
                  </a:cubicBezTo>
                  <a:cubicBezTo>
                    <a:pt x="26643" y="8758"/>
                    <a:pt x="26633" y="8759"/>
                    <a:pt x="26622" y="8759"/>
                  </a:cubicBezTo>
                  <a:cubicBezTo>
                    <a:pt x="26566" y="8759"/>
                    <a:pt x="26510" y="8723"/>
                    <a:pt x="26476" y="8705"/>
                  </a:cubicBezTo>
                  <a:lnTo>
                    <a:pt x="26464" y="8681"/>
                  </a:lnTo>
                  <a:cubicBezTo>
                    <a:pt x="26460" y="8669"/>
                    <a:pt x="26447" y="8665"/>
                    <a:pt x="26432" y="8665"/>
                  </a:cubicBezTo>
                  <a:cubicBezTo>
                    <a:pt x="26406" y="8665"/>
                    <a:pt x="26373" y="8676"/>
                    <a:pt x="26360" y="8676"/>
                  </a:cubicBezTo>
                  <a:cubicBezTo>
                    <a:pt x="26351" y="8676"/>
                    <a:pt x="26351" y="8671"/>
                    <a:pt x="26366" y="8658"/>
                  </a:cubicBezTo>
                  <a:cubicBezTo>
                    <a:pt x="26134" y="8595"/>
                    <a:pt x="25872" y="8507"/>
                    <a:pt x="25618" y="8421"/>
                  </a:cubicBezTo>
                  <a:cubicBezTo>
                    <a:pt x="25615" y="8422"/>
                    <a:pt x="25611" y="8422"/>
                    <a:pt x="25607" y="8422"/>
                  </a:cubicBezTo>
                  <a:cubicBezTo>
                    <a:pt x="25571" y="8422"/>
                    <a:pt x="25499" y="8392"/>
                    <a:pt x="25470" y="8392"/>
                  </a:cubicBezTo>
                  <a:cubicBezTo>
                    <a:pt x="25457" y="8392"/>
                    <a:pt x="25452" y="8398"/>
                    <a:pt x="25463" y="8415"/>
                  </a:cubicBezTo>
                  <a:cubicBezTo>
                    <a:pt x="25417" y="8344"/>
                    <a:pt x="25231" y="8268"/>
                    <a:pt x="25161" y="8246"/>
                  </a:cubicBezTo>
                  <a:cubicBezTo>
                    <a:pt x="25164" y="8243"/>
                    <a:pt x="25166" y="8240"/>
                    <a:pt x="25171" y="8240"/>
                  </a:cubicBezTo>
                  <a:cubicBezTo>
                    <a:pt x="25174" y="8240"/>
                    <a:pt x="25177" y="8241"/>
                    <a:pt x="25181" y="8243"/>
                  </a:cubicBezTo>
                  <a:cubicBezTo>
                    <a:pt x="25126" y="8191"/>
                    <a:pt x="25082" y="8190"/>
                    <a:pt x="25040" y="8190"/>
                  </a:cubicBezTo>
                  <a:cubicBezTo>
                    <a:pt x="25038" y="8190"/>
                    <a:pt x="25036" y="8190"/>
                    <a:pt x="25034" y="8190"/>
                  </a:cubicBezTo>
                  <a:cubicBezTo>
                    <a:pt x="24989" y="8190"/>
                    <a:pt x="24947" y="8188"/>
                    <a:pt x="24897" y="8127"/>
                  </a:cubicBezTo>
                  <a:cubicBezTo>
                    <a:pt x="24891" y="8135"/>
                    <a:pt x="24882" y="8138"/>
                    <a:pt x="24871" y="8138"/>
                  </a:cubicBezTo>
                  <a:cubicBezTo>
                    <a:pt x="24814" y="8138"/>
                    <a:pt x="24699" y="8064"/>
                    <a:pt x="24616" y="8064"/>
                  </a:cubicBezTo>
                  <a:cubicBezTo>
                    <a:pt x="24602" y="8064"/>
                    <a:pt x="24589" y="8066"/>
                    <a:pt x="24577" y="8071"/>
                  </a:cubicBezTo>
                  <a:cubicBezTo>
                    <a:pt x="24566" y="8054"/>
                    <a:pt x="24565" y="8041"/>
                    <a:pt x="24573" y="8033"/>
                  </a:cubicBezTo>
                  <a:cubicBezTo>
                    <a:pt x="24344" y="7954"/>
                    <a:pt x="24097" y="7848"/>
                    <a:pt x="23901" y="7780"/>
                  </a:cubicBezTo>
                  <a:cubicBezTo>
                    <a:pt x="23730" y="7774"/>
                    <a:pt x="23532" y="7641"/>
                    <a:pt x="23371" y="7641"/>
                  </a:cubicBezTo>
                  <a:cubicBezTo>
                    <a:pt x="23360" y="7641"/>
                    <a:pt x="23349" y="7642"/>
                    <a:pt x="23339" y="7643"/>
                  </a:cubicBezTo>
                  <a:cubicBezTo>
                    <a:pt x="23224" y="7588"/>
                    <a:pt x="23044" y="7495"/>
                    <a:pt x="22868" y="7467"/>
                  </a:cubicBezTo>
                  <a:lnTo>
                    <a:pt x="22888" y="7464"/>
                  </a:lnTo>
                  <a:cubicBezTo>
                    <a:pt x="22700" y="7404"/>
                    <a:pt x="22465" y="7329"/>
                    <a:pt x="22322" y="7329"/>
                  </a:cubicBezTo>
                  <a:cubicBezTo>
                    <a:pt x="22287" y="7244"/>
                    <a:pt x="22203" y="7230"/>
                    <a:pt x="22129" y="7181"/>
                  </a:cubicBezTo>
                  <a:cubicBezTo>
                    <a:pt x="21995" y="7170"/>
                    <a:pt x="21747" y="7077"/>
                    <a:pt x="21546" y="7038"/>
                  </a:cubicBezTo>
                  <a:cubicBezTo>
                    <a:pt x="21526" y="6999"/>
                    <a:pt x="21384" y="6999"/>
                    <a:pt x="21390" y="6951"/>
                  </a:cubicBezTo>
                  <a:cubicBezTo>
                    <a:pt x="20827" y="6856"/>
                    <a:pt x="20179" y="6604"/>
                    <a:pt x="19630" y="6347"/>
                  </a:cubicBezTo>
                  <a:lnTo>
                    <a:pt x="19640" y="6347"/>
                  </a:lnTo>
                  <a:cubicBezTo>
                    <a:pt x="19638" y="6347"/>
                    <a:pt x="19635" y="6347"/>
                    <a:pt x="19633" y="6347"/>
                  </a:cubicBezTo>
                  <a:cubicBezTo>
                    <a:pt x="19551" y="6347"/>
                    <a:pt x="19453" y="6370"/>
                    <a:pt x="19369" y="6376"/>
                  </a:cubicBezTo>
                  <a:cubicBezTo>
                    <a:pt x="19365" y="6371"/>
                    <a:pt x="19365" y="6366"/>
                    <a:pt x="19371" y="6366"/>
                  </a:cubicBezTo>
                  <a:cubicBezTo>
                    <a:pt x="19372" y="6366"/>
                    <a:pt x="19373" y="6367"/>
                    <a:pt x="19374" y="6367"/>
                  </a:cubicBezTo>
                  <a:lnTo>
                    <a:pt x="19374" y="6367"/>
                  </a:lnTo>
                  <a:cubicBezTo>
                    <a:pt x="19271" y="6338"/>
                    <a:pt x="19189" y="6266"/>
                    <a:pt x="19085" y="6240"/>
                  </a:cubicBezTo>
                  <a:cubicBezTo>
                    <a:pt x="19090" y="6233"/>
                    <a:pt x="19090" y="6233"/>
                    <a:pt x="19110" y="6231"/>
                  </a:cubicBezTo>
                  <a:cubicBezTo>
                    <a:pt x="19005" y="6217"/>
                    <a:pt x="18919" y="6128"/>
                    <a:pt x="18791" y="6124"/>
                  </a:cubicBezTo>
                  <a:lnTo>
                    <a:pt x="18790" y="6109"/>
                  </a:lnTo>
                  <a:lnTo>
                    <a:pt x="18711" y="6099"/>
                  </a:lnTo>
                  <a:cubicBezTo>
                    <a:pt x="18716" y="6089"/>
                    <a:pt x="18722" y="6077"/>
                    <a:pt x="18739" y="6077"/>
                  </a:cubicBezTo>
                  <a:cubicBezTo>
                    <a:pt x="18742" y="6077"/>
                    <a:pt x="18746" y="6077"/>
                    <a:pt x="18750" y="6078"/>
                  </a:cubicBezTo>
                  <a:lnTo>
                    <a:pt x="18750" y="6078"/>
                  </a:lnTo>
                  <a:cubicBezTo>
                    <a:pt x="17866" y="5766"/>
                    <a:pt x="16923" y="5530"/>
                    <a:pt x="16017" y="5211"/>
                  </a:cubicBezTo>
                  <a:lnTo>
                    <a:pt x="16054" y="5209"/>
                  </a:lnTo>
                  <a:lnTo>
                    <a:pt x="15868" y="5173"/>
                  </a:lnTo>
                  <a:cubicBezTo>
                    <a:pt x="15872" y="5166"/>
                    <a:pt x="15881" y="5166"/>
                    <a:pt x="15892" y="5166"/>
                  </a:cubicBezTo>
                  <a:cubicBezTo>
                    <a:pt x="15673" y="5066"/>
                    <a:pt x="15423" y="5027"/>
                    <a:pt x="15205" y="4946"/>
                  </a:cubicBezTo>
                  <a:cubicBezTo>
                    <a:pt x="15208" y="4938"/>
                    <a:pt x="15247" y="4937"/>
                    <a:pt x="15218" y="4920"/>
                  </a:cubicBezTo>
                  <a:cubicBezTo>
                    <a:pt x="15072" y="4906"/>
                    <a:pt x="14999" y="4819"/>
                    <a:pt x="14917" y="4819"/>
                  </a:cubicBezTo>
                  <a:cubicBezTo>
                    <a:pt x="14900" y="4819"/>
                    <a:pt x="14882" y="4823"/>
                    <a:pt x="14863" y="4832"/>
                  </a:cubicBezTo>
                  <a:cubicBezTo>
                    <a:pt x="14856" y="4825"/>
                    <a:pt x="14857" y="4807"/>
                    <a:pt x="14877" y="4807"/>
                  </a:cubicBezTo>
                  <a:cubicBezTo>
                    <a:pt x="14413" y="4679"/>
                    <a:pt x="13947" y="4521"/>
                    <a:pt x="13494" y="4352"/>
                  </a:cubicBezTo>
                  <a:cubicBezTo>
                    <a:pt x="13087" y="4298"/>
                    <a:pt x="12684" y="4087"/>
                    <a:pt x="12269" y="4013"/>
                  </a:cubicBezTo>
                  <a:lnTo>
                    <a:pt x="12276" y="3998"/>
                  </a:lnTo>
                  <a:cubicBezTo>
                    <a:pt x="11746" y="3876"/>
                    <a:pt x="11221" y="3638"/>
                    <a:pt x="10685" y="3468"/>
                  </a:cubicBezTo>
                  <a:cubicBezTo>
                    <a:pt x="10467" y="3388"/>
                    <a:pt x="10311" y="3355"/>
                    <a:pt x="10089" y="3280"/>
                  </a:cubicBezTo>
                  <a:lnTo>
                    <a:pt x="10089" y="3260"/>
                  </a:lnTo>
                  <a:cubicBezTo>
                    <a:pt x="9690" y="3204"/>
                    <a:pt x="9325" y="2932"/>
                    <a:pt x="8909" y="2879"/>
                  </a:cubicBezTo>
                  <a:lnTo>
                    <a:pt x="8945" y="2862"/>
                  </a:lnTo>
                  <a:lnTo>
                    <a:pt x="8945" y="2862"/>
                  </a:lnTo>
                  <a:cubicBezTo>
                    <a:pt x="8939" y="2863"/>
                    <a:pt x="8933" y="2864"/>
                    <a:pt x="8926" y="2864"/>
                  </a:cubicBezTo>
                  <a:cubicBezTo>
                    <a:pt x="8870" y="2864"/>
                    <a:pt x="8784" y="2817"/>
                    <a:pt x="8741" y="2817"/>
                  </a:cubicBezTo>
                  <a:cubicBezTo>
                    <a:pt x="8725" y="2817"/>
                    <a:pt x="8714" y="2824"/>
                    <a:pt x="8714" y="2843"/>
                  </a:cubicBezTo>
                  <a:lnTo>
                    <a:pt x="8651" y="2800"/>
                  </a:lnTo>
                  <a:cubicBezTo>
                    <a:pt x="8357" y="2797"/>
                    <a:pt x="8184" y="2597"/>
                    <a:pt x="7840" y="2543"/>
                  </a:cubicBezTo>
                  <a:lnTo>
                    <a:pt x="7867" y="2535"/>
                  </a:lnTo>
                  <a:cubicBezTo>
                    <a:pt x="7777" y="2518"/>
                    <a:pt x="7674" y="2493"/>
                    <a:pt x="7615" y="2457"/>
                  </a:cubicBezTo>
                  <a:lnTo>
                    <a:pt x="7615" y="2457"/>
                  </a:lnTo>
                  <a:cubicBezTo>
                    <a:pt x="7616" y="2458"/>
                    <a:pt x="7617" y="2458"/>
                    <a:pt x="7618" y="2458"/>
                  </a:cubicBezTo>
                  <a:cubicBezTo>
                    <a:pt x="7623" y="2458"/>
                    <a:pt x="7624" y="2455"/>
                    <a:pt x="7632" y="2455"/>
                  </a:cubicBezTo>
                  <a:cubicBezTo>
                    <a:pt x="7635" y="2455"/>
                    <a:pt x="7639" y="2455"/>
                    <a:pt x="7644" y="2456"/>
                  </a:cubicBezTo>
                  <a:cubicBezTo>
                    <a:pt x="7394" y="2301"/>
                    <a:pt x="7070" y="2270"/>
                    <a:pt x="6787" y="2171"/>
                  </a:cubicBezTo>
                  <a:lnTo>
                    <a:pt x="6830" y="2152"/>
                  </a:lnTo>
                  <a:cubicBezTo>
                    <a:pt x="6681" y="2141"/>
                    <a:pt x="6440" y="2023"/>
                    <a:pt x="6254" y="1977"/>
                  </a:cubicBezTo>
                  <a:lnTo>
                    <a:pt x="6269" y="1966"/>
                  </a:lnTo>
                  <a:lnTo>
                    <a:pt x="6170" y="1956"/>
                  </a:lnTo>
                  <a:lnTo>
                    <a:pt x="6178" y="1927"/>
                  </a:lnTo>
                  <a:cubicBezTo>
                    <a:pt x="5945" y="1847"/>
                    <a:pt x="5715" y="1797"/>
                    <a:pt x="5484" y="1721"/>
                  </a:cubicBezTo>
                  <a:lnTo>
                    <a:pt x="5504" y="1699"/>
                  </a:lnTo>
                  <a:cubicBezTo>
                    <a:pt x="5275" y="1674"/>
                    <a:pt x="5050" y="1546"/>
                    <a:pt x="4816" y="1489"/>
                  </a:cubicBezTo>
                  <a:lnTo>
                    <a:pt x="4835" y="1484"/>
                  </a:lnTo>
                  <a:cubicBezTo>
                    <a:pt x="4263" y="1281"/>
                    <a:pt x="3720" y="1145"/>
                    <a:pt x="3143" y="971"/>
                  </a:cubicBezTo>
                  <a:cubicBezTo>
                    <a:pt x="3152" y="971"/>
                    <a:pt x="3159" y="965"/>
                    <a:pt x="3168" y="965"/>
                  </a:cubicBezTo>
                  <a:cubicBezTo>
                    <a:pt x="3154" y="965"/>
                    <a:pt x="3138" y="967"/>
                    <a:pt x="3123" y="967"/>
                  </a:cubicBezTo>
                  <a:cubicBezTo>
                    <a:pt x="3105" y="967"/>
                    <a:pt x="3088" y="965"/>
                    <a:pt x="3072" y="958"/>
                  </a:cubicBezTo>
                  <a:cubicBezTo>
                    <a:pt x="3068" y="952"/>
                    <a:pt x="3075" y="950"/>
                    <a:pt x="3084" y="950"/>
                  </a:cubicBezTo>
                  <a:cubicBezTo>
                    <a:pt x="3088" y="950"/>
                    <a:pt x="3091" y="951"/>
                    <a:pt x="3095" y="951"/>
                  </a:cubicBezTo>
                  <a:cubicBezTo>
                    <a:pt x="2989" y="868"/>
                    <a:pt x="2732" y="858"/>
                    <a:pt x="2668" y="801"/>
                  </a:cubicBezTo>
                  <a:cubicBezTo>
                    <a:pt x="2661" y="799"/>
                    <a:pt x="2654" y="799"/>
                    <a:pt x="2649" y="799"/>
                  </a:cubicBezTo>
                  <a:cubicBezTo>
                    <a:pt x="2626" y="799"/>
                    <a:pt x="2616" y="810"/>
                    <a:pt x="2627" y="825"/>
                  </a:cubicBezTo>
                  <a:cubicBezTo>
                    <a:pt x="2177" y="686"/>
                    <a:pt x="1697" y="531"/>
                    <a:pt x="1233" y="412"/>
                  </a:cubicBezTo>
                  <a:cubicBezTo>
                    <a:pt x="1213" y="399"/>
                    <a:pt x="1213" y="386"/>
                    <a:pt x="1224" y="374"/>
                  </a:cubicBezTo>
                  <a:cubicBezTo>
                    <a:pt x="814" y="309"/>
                    <a:pt x="416" y="147"/>
                    <a:pt x="22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35"/>
            <p:cNvSpPr/>
            <p:nvPr/>
          </p:nvSpPr>
          <p:spPr>
            <a:xfrm>
              <a:off x="1339524" y="2145794"/>
              <a:ext cx="458" cy="76"/>
            </a:xfrm>
            <a:custGeom>
              <a:avLst/>
              <a:gdLst/>
              <a:ahLst/>
              <a:cxnLst/>
              <a:rect l="l" t="t" r="r" b="b"/>
              <a:pathLst>
                <a:path w="12" h="2" extrusionOk="0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lnTo>
                    <a:pt x="1" y="0"/>
                  </a:lnTo>
                  <a:cubicBezTo>
                    <a:pt x="0" y="0"/>
                    <a:pt x="0" y="0"/>
                    <a:pt x="0" y="0"/>
                  </a:cubicBezTo>
                  <a:close/>
                  <a:moveTo>
                    <a:pt x="1" y="0"/>
                  </a:moveTo>
                  <a:cubicBezTo>
                    <a:pt x="1" y="0"/>
                    <a:pt x="2" y="1"/>
                    <a:pt x="2" y="2"/>
                  </a:cubicBezTo>
                  <a:cubicBezTo>
                    <a:pt x="11" y="2"/>
                    <a:pt x="7" y="2"/>
                    <a:pt x="1" y="0"/>
                  </a:cubicBez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35"/>
            <p:cNvSpPr/>
            <p:nvPr/>
          </p:nvSpPr>
          <p:spPr>
            <a:xfrm>
              <a:off x="2236928" y="2442667"/>
              <a:ext cx="1106" cy="686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1" y="0"/>
                  </a:moveTo>
                  <a:cubicBezTo>
                    <a:pt x="12" y="6"/>
                    <a:pt x="19" y="12"/>
                    <a:pt x="28" y="18"/>
                  </a:cubicBezTo>
                  <a:cubicBezTo>
                    <a:pt x="28" y="10"/>
                    <a:pt x="9" y="5"/>
                    <a:pt x="1" y="0"/>
                  </a:cubicBez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35"/>
            <p:cNvSpPr/>
            <p:nvPr/>
          </p:nvSpPr>
          <p:spPr>
            <a:xfrm>
              <a:off x="2288103" y="2274229"/>
              <a:ext cx="1945" cy="458"/>
            </a:xfrm>
            <a:custGeom>
              <a:avLst/>
              <a:gdLst/>
              <a:ahLst/>
              <a:cxnLst/>
              <a:rect l="l" t="t" r="r" b="b"/>
              <a:pathLst>
                <a:path w="51" h="12" extrusionOk="0">
                  <a:moveTo>
                    <a:pt x="42" y="0"/>
                  </a:moveTo>
                  <a:lnTo>
                    <a:pt x="0" y="12"/>
                  </a:lnTo>
                  <a:lnTo>
                    <a:pt x="50" y="12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35"/>
            <p:cNvSpPr/>
            <p:nvPr/>
          </p:nvSpPr>
          <p:spPr>
            <a:xfrm>
              <a:off x="2281049" y="2273123"/>
              <a:ext cx="5949" cy="1754"/>
            </a:xfrm>
            <a:custGeom>
              <a:avLst/>
              <a:gdLst/>
              <a:ahLst/>
              <a:cxnLst/>
              <a:rect l="l" t="t" r="r" b="b"/>
              <a:pathLst>
                <a:path w="156" h="46" extrusionOk="0">
                  <a:moveTo>
                    <a:pt x="121" y="0"/>
                  </a:moveTo>
                  <a:cubicBezTo>
                    <a:pt x="87" y="0"/>
                    <a:pt x="47" y="34"/>
                    <a:pt x="20" y="34"/>
                  </a:cubicBezTo>
                  <a:cubicBezTo>
                    <a:pt x="12" y="34"/>
                    <a:pt x="6" y="31"/>
                    <a:pt x="0" y="25"/>
                  </a:cubicBezTo>
                  <a:lnTo>
                    <a:pt x="0" y="25"/>
                  </a:lnTo>
                  <a:cubicBezTo>
                    <a:pt x="6" y="32"/>
                    <a:pt x="0" y="38"/>
                    <a:pt x="6" y="45"/>
                  </a:cubicBezTo>
                  <a:lnTo>
                    <a:pt x="155" y="18"/>
                  </a:lnTo>
                  <a:cubicBezTo>
                    <a:pt x="145" y="5"/>
                    <a:pt x="133" y="0"/>
                    <a:pt x="121" y="0"/>
                  </a:cubicBez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35"/>
            <p:cNvSpPr/>
            <p:nvPr/>
          </p:nvSpPr>
          <p:spPr>
            <a:xfrm>
              <a:off x="2276358" y="2272856"/>
              <a:ext cx="3470" cy="1068"/>
            </a:xfrm>
            <a:custGeom>
              <a:avLst/>
              <a:gdLst/>
              <a:ahLst/>
              <a:cxnLst/>
              <a:rect l="l" t="t" r="r" b="b"/>
              <a:pathLst>
                <a:path w="91" h="28" extrusionOk="0">
                  <a:moveTo>
                    <a:pt x="6" y="13"/>
                  </a:moveTo>
                  <a:lnTo>
                    <a:pt x="6" y="13"/>
                  </a:lnTo>
                  <a:cubicBezTo>
                    <a:pt x="4" y="14"/>
                    <a:pt x="2" y="15"/>
                    <a:pt x="0" y="16"/>
                  </a:cubicBezTo>
                  <a:cubicBezTo>
                    <a:pt x="2" y="15"/>
                    <a:pt x="4" y="14"/>
                    <a:pt x="6" y="13"/>
                  </a:cubicBezTo>
                  <a:close/>
                  <a:moveTo>
                    <a:pt x="47" y="0"/>
                  </a:moveTo>
                  <a:cubicBezTo>
                    <a:pt x="30" y="0"/>
                    <a:pt x="16" y="8"/>
                    <a:pt x="6" y="13"/>
                  </a:cubicBezTo>
                  <a:lnTo>
                    <a:pt x="6" y="13"/>
                  </a:lnTo>
                  <a:cubicBezTo>
                    <a:pt x="9" y="12"/>
                    <a:pt x="12" y="12"/>
                    <a:pt x="15" y="12"/>
                  </a:cubicBezTo>
                  <a:cubicBezTo>
                    <a:pt x="35" y="12"/>
                    <a:pt x="63" y="28"/>
                    <a:pt x="79" y="28"/>
                  </a:cubicBezTo>
                  <a:cubicBezTo>
                    <a:pt x="86" y="28"/>
                    <a:pt x="90" y="25"/>
                    <a:pt x="90" y="15"/>
                  </a:cubicBezTo>
                  <a:cubicBezTo>
                    <a:pt x="74" y="4"/>
                    <a:pt x="60" y="0"/>
                    <a:pt x="47" y="0"/>
                  </a:cubicBez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35"/>
            <p:cNvSpPr/>
            <p:nvPr/>
          </p:nvSpPr>
          <p:spPr>
            <a:xfrm>
              <a:off x="2112650" y="2221795"/>
              <a:ext cx="648" cy="229"/>
            </a:xfrm>
            <a:custGeom>
              <a:avLst/>
              <a:gdLst/>
              <a:ahLst/>
              <a:cxnLst/>
              <a:rect l="l" t="t" r="r" b="b"/>
              <a:pathLst>
                <a:path w="17" h="6" extrusionOk="0">
                  <a:moveTo>
                    <a:pt x="4" y="0"/>
                  </a:moveTo>
                  <a:cubicBezTo>
                    <a:pt x="3" y="0"/>
                    <a:pt x="2" y="0"/>
                    <a:pt x="1" y="1"/>
                  </a:cubicBezTo>
                  <a:cubicBezTo>
                    <a:pt x="6" y="2"/>
                    <a:pt x="11" y="2"/>
                    <a:pt x="15" y="4"/>
                  </a:cubicBezTo>
                  <a:lnTo>
                    <a:pt x="15" y="4"/>
                  </a:lnTo>
                  <a:cubicBezTo>
                    <a:pt x="10" y="2"/>
                    <a:pt x="7" y="0"/>
                    <a:pt x="4" y="0"/>
                  </a:cubicBezTo>
                  <a:close/>
                  <a:moveTo>
                    <a:pt x="15" y="4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5" y="4"/>
                  </a:cubicBez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35"/>
            <p:cNvSpPr/>
            <p:nvPr/>
          </p:nvSpPr>
          <p:spPr>
            <a:xfrm>
              <a:off x="1251968" y="1954705"/>
              <a:ext cx="1024077" cy="317855"/>
            </a:xfrm>
            <a:custGeom>
              <a:avLst/>
              <a:gdLst/>
              <a:ahLst/>
              <a:cxnLst/>
              <a:rect l="l" t="t" r="r" b="b"/>
              <a:pathLst>
                <a:path w="26854" h="8335" extrusionOk="0">
                  <a:moveTo>
                    <a:pt x="7550" y="2479"/>
                  </a:moveTo>
                  <a:cubicBezTo>
                    <a:pt x="7553" y="2480"/>
                    <a:pt x="7556" y="2480"/>
                    <a:pt x="7558" y="2481"/>
                  </a:cubicBezTo>
                  <a:lnTo>
                    <a:pt x="7558" y="2481"/>
                  </a:lnTo>
                  <a:cubicBezTo>
                    <a:pt x="7556" y="2480"/>
                    <a:pt x="7553" y="2479"/>
                    <a:pt x="7550" y="2479"/>
                  </a:cubicBezTo>
                  <a:close/>
                  <a:moveTo>
                    <a:pt x="7305" y="2507"/>
                  </a:moveTo>
                  <a:cubicBezTo>
                    <a:pt x="7302" y="2507"/>
                    <a:pt x="7299" y="2507"/>
                    <a:pt x="7297" y="2507"/>
                  </a:cubicBezTo>
                  <a:lnTo>
                    <a:pt x="7305" y="2507"/>
                  </a:lnTo>
                  <a:cubicBezTo>
                    <a:pt x="7305" y="2507"/>
                    <a:pt x="7305" y="2507"/>
                    <a:pt x="7305" y="2507"/>
                  </a:cubicBezTo>
                  <a:close/>
                  <a:moveTo>
                    <a:pt x="8168" y="2750"/>
                  </a:moveTo>
                  <a:cubicBezTo>
                    <a:pt x="8176" y="2754"/>
                    <a:pt x="8183" y="2756"/>
                    <a:pt x="8189" y="2756"/>
                  </a:cubicBezTo>
                  <a:lnTo>
                    <a:pt x="8189" y="2756"/>
                  </a:lnTo>
                  <a:cubicBezTo>
                    <a:pt x="8182" y="2754"/>
                    <a:pt x="8175" y="2752"/>
                    <a:pt x="8168" y="2750"/>
                  </a:cubicBezTo>
                  <a:close/>
                  <a:moveTo>
                    <a:pt x="127" y="0"/>
                  </a:moveTo>
                  <a:cubicBezTo>
                    <a:pt x="105" y="0"/>
                    <a:pt x="90" y="5"/>
                    <a:pt x="90" y="19"/>
                  </a:cubicBezTo>
                  <a:cubicBezTo>
                    <a:pt x="66" y="58"/>
                    <a:pt x="0" y="77"/>
                    <a:pt x="75" y="137"/>
                  </a:cubicBezTo>
                  <a:lnTo>
                    <a:pt x="102" y="111"/>
                  </a:lnTo>
                  <a:cubicBezTo>
                    <a:pt x="122" y="151"/>
                    <a:pt x="119" y="132"/>
                    <a:pt x="122" y="160"/>
                  </a:cubicBezTo>
                  <a:cubicBezTo>
                    <a:pt x="232" y="198"/>
                    <a:pt x="232" y="247"/>
                    <a:pt x="308" y="290"/>
                  </a:cubicBezTo>
                  <a:cubicBezTo>
                    <a:pt x="308" y="289"/>
                    <a:pt x="305" y="289"/>
                    <a:pt x="308" y="287"/>
                  </a:cubicBezTo>
                  <a:cubicBezTo>
                    <a:pt x="320" y="284"/>
                    <a:pt x="331" y="282"/>
                    <a:pt x="342" y="282"/>
                  </a:cubicBezTo>
                  <a:cubicBezTo>
                    <a:pt x="397" y="282"/>
                    <a:pt x="449" y="316"/>
                    <a:pt x="484" y="332"/>
                  </a:cubicBezTo>
                  <a:lnTo>
                    <a:pt x="497" y="353"/>
                  </a:lnTo>
                  <a:cubicBezTo>
                    <a:pt x="501" y="364"/>
                    <a:pt x="513" y="368"/>
                    <a:pt x="527" y="368"/>
                  </a:cubicBezTo>
                  <a:cubicBezTo>
                    <a:pt x="553" y="368"/>
                    <a:pt x="587" y="356"/>
                    <a:pt x="600" y="356"/>
                  </a:cubicBezTo>
                  <a:cubicBezTo>
                    <a:pt x="608" y="356"/>
                    <a:pt x="607" y="360"/>
                    <a:pt x="592" y="375"/>
                  </a:cubicBezTo>
                  <a:cubicBezTo>
                    <a:pt x="824" y="431"/>
                    <a:pt x="1084" y="512"/>
                    <a:pt x="1337" y="591"/>
                  </a:cubicBezTo>
                  <a:cubicBezTo>
                    <a:pt x="1341" y="590"/>
                    <a:pt x="1345" y="590"/>
                    <a:pt x="1350" y="590"/>
                  </a:cubicBezTo>
                  <a:cubicBezTo>
                    <a:pt x="1386" y="590"/>
                    <a:pt x="1455" y="617"/>
                    <a:pt x="1484" y="617"/>
                  </a:cubicBezTo>
                  <a:cubicBezTo>
                    <a:pt x="1498" y="617"/>
                    <a:pt x="1502" y="611"/>
                    <a:pt x="1491" y="593"/>
                  </a:cubicBezTo>
                  <a:lnTo>
                    <a:pt x="1491" y="593"/>
                  </a:lnTo>
                  <a:cubicBezTo>
                    <a:pt x="1538" y="663"/>
                    <a:pt x="1723" y="734"/>
                    <a:pt x="1793" y="754"/>
                  </a:cubicBezTo>
                  <a:cubicBezTo>
                    <a:pt x="1790" y="756"/>
                    <a:pt x="1787" y="760"/>
                    <a:pt x="1782" y="760"/>
                  </a:cubicBezTo>
                  <a:cubicBezTo>
                    <a:pt x="1779" y="760"/>
                    <a:pt x="1777" y="759"/>
                    <a:pt x="1773" y="757"/>
                  </a:cubicBezTo>
                  <a:lnTo>
                    <a:pt x="1773" y="757"/>
                  </a:lnTo>
                  <a:cubicBezTo>
                    <a:pt x="1821" y="802"/>
                    <a:pt x="1860" y="808"/>
                    <a:pt x="1897" y="808"/>
                  </a:cubicBezTo>
                  <a:cubicBezTo>
                    <a:pt x="1909" y="808"/>
                    <a:pt x="1921" y="807"/>
                    <a:pt x="1933" y="807"/>
                  </a:cubicBezTo>
                  <a:cubicBezTo>
                    <a:pt x="1972" y="807"/>
                    <a:pt x="2010" y="814"/>
                    <a:pt x="2057" y="866"/>
                  </a:cubicBezTo>
                  <a:cubicBezTo>
                    <a:pt x="2062" y="859"/>
                    <a:pt x="2072" y="856"/>
                    <a:pt x="2083" y="856"/>
                  </a:cubicBezTo>
                  <a:cubicBezTo>
                    <a:pt x="2139" y="856"/>
                    <a:pt x="2251" y="922"/>
                    <a:pt x="2332" y="922"/>
                  </a:cubicBezTo>
                  <a:cubicBezTo>
                    <a:pt x="2348" y="922"/>
                    <a:pt x="2362" y="919"/>
                    <a:pt x="2375" y="914"/>
                  </a:cubicBezTo>
                  <a:cubicBezTo>
                    <a:pt x="2388" y="931"/>
                    <a:pt x="2389" y="944"/>
                    <a:pt x="2381" y="952"/>
                  </a:cubicBezTo>
                  <a:cubicBezTo>
                    <a:pt x="2610" y="1027"/>
                    <a:pt x="2856" y="1124"/>
                    <a:pt x="3050" y="1189"/>
                  </a:cubicBezTo>
                  <a:cubicBezTo>
                    <a:pt x="3217" y="1191"/>
                    <a:pt x="3411" y="1316"/>
                    <a:pt x="3570" y="1316"/>
                  </a:cubicBezTo>
                  <a:cubicBezTo>
                    <a:pt x="3583" y="1316"/>
                    <a:pt x="3596" y="1315"/>
                    <a:pt x="3609" y="1313"/>
                  </a:cubicBezTo>
                  <a:cubicBezTo>
                    <a:pt x="3722" y="1365"/>
                    <a:pt x="3906" y="1452"/>
                    <a:pt x="4079" y="1475"/>
                  </a:cubicBezTo>
                  <a:lnTo>
                    <a:pt x="4060" y="1480"/>
                  </a:lnTo>
                  <a:cubicBezTo>
                    <a:pt x="4246" y="1533"/>
                    <a:pt x="4472" y="1600"/>
                    <a:pt x="4615" y="1600"/>
                  </a:cubicBezTo>
                  <a:cubicBezTo>
                    <a:pt x="4618" y="1600"/>
                    <a:pt x="4621" y="1600"/>
                    <a:pt x="4624" y="1600"/>
                  </a:cubicBezTo>
                  <a:cubicBezTo>
                    <a:pt x="4658" y="1682"/>
                    <a:pt x="4741" y="1695"/>
                    <a:pt x="4817" y="1742"/>
                  </a:cubicBezTo>
                  <a:cubicBezTo>
                    <a:pt x="4950" y="1751"/>
                    <a:pt x="5198" y="1837"/>
                    <a:pt x="5398" y="1868"/>
                  </a:cubicBezTo>
                  <a:cubicBezTo>
                    <a:pt x="5416" y="1908"/>
                    <a:pt x="5558" y="1904"/>
                    <a:pt x="5554" y="1951"/>
                  </a:cubicBezTo>
                  <a:cubicBezTo>
                    <a:pt x="6110" y="2031"/>
                    <a:pt x="6759" y="2266"/>
                    <a:pt x="7305" y="2507"/>
                  </a:cubicBezTo>
                  <a:lnTo>
                    <a:pt x="7305" y="2507"/>
                  </a:lnTo>
                  <a:cubicBezTo>
                    <a:pt x="7384" y="2504"/>
                    <a:pt x="7481" y="2478"/>
                    <a:pt x="7563" y="2471"/>
                  </a:cubicBezTo>
                  <a:lnTo>
                    <a:pt x="7563" y="2471"/>
                  </a:lnTo>
                  <a:cubicBezTo>
                    <a:pt x="7567" y="2476"/>
                    <a:pt x="7567" y="2481"/>
                    <a:pt x="7560" y="2481"/>
                  </a:cubicBezTo>
                  <a:cubicBezTo>
                    <a:pt x="7559" y="2481"/>
                    <a:pt x="7559" y="2481"/>
                    <a:pt x="7558" y="2481"/>
                  </a:cubicBezTo>
                  <a:lnTo>
                    <a:pt x="7558" y="2481"/>
                  </a:lnTo>
                  <a:cubicBezTo>
                    <a:pt x="7661" y="2508"/>
                    <a:pt x="7744" y="2578"/>
                    <a:pt x="7846" y="2600"/>
                  </a:cubicBezTo>
                  <a:cubicBezTo>
                    <a:pt x="7843" y="2609"/>
                    <a:pt x="7843" y="2609"/>
                    <a:pt x="7824" y="2611"/>
                  </a:cubicBezTo>
                  <a:cubicBezTo>
                    <a:pt x="7929" y="2621"/>
                    <a:pt x="8015" y="2708"/>
                    <a:pt x="8139" y="2711"/>
                  </a:cubicBezTo>
                  <a:lnTo>
                    <a:pt x="8144" y="2725"/>
                  </a:lnTo>
                  <a:lnTo>
                    <a:pt x="8223" y="2732"/>
                  </a:lnTo>
                  <a:cubicBezTo>
                    <a:pt x="8217" y="2743"/>
                    <a:pt x="8211" y="2757"/>
                    <a:pt x="8194" y="2757"/>
                  </a:cubicBezTo>
                  <a:cubicBezTo>
                    <a:pt x="8192" y="2757"/>
                    <a:pt x="8191" y="2757"/>
                    <a:pt x="8189" y="2756"/>
                  </a:cubicBezTo>
                  <a:lnTo>
                    <a:pt x="8189" y="2756"/>
                  </a:lnTo>
                  <a:cubicBezTo>
                    <a:pt x="9069" y="3045"/>
                    <a:pt x="10003" y="3255"/>
                    <a:pt x="10904" y="3549"/>
                  </a:cubicBezTo>
                  <a:lnTo>
                    <a:pt x="10867" y="3552"/>
                  </a:lnTo>
                  <a:lnTo>
                    <a:pt x="11052" y="3582"/>
                  </a:lnTo>
                  <a:cubicBezTo>
                    <a:pt x="11047" y="3589"/>
                    <a:pt x="11039" y="3589"/>
                    <a:pt x="11030" y="3592"/>
                  </a:cubicBezTo>
                  <a:cubicBezTo>
                    <a:pt x="11248" y="3687"/>
                    <a:pt x="11493" y="3718"/>
                    <a:pt x="11712" y="3794"/>
                  </a:cubicBezTo>
                  <a:cubicBezTo>
                    <a:pt x="11708" y="3802"/>
                    <a:pt x="11671" y="3804"/>
                    <a:pt x="11700" y="3823"/>
                  </a:cubicBezTo>
                  <a:cubicBezTo>
                    <a:pt x="11844" y="3831"/>
                    <a:pt x="11916" y="3914"/>
                    <a:pt x="11997" y="3914"/>
                  </a:cubicBezTo>
                  <a:cubicBezTo>
                    <a:pt x="12014" y="3914"/>
                    <a:pt x="12033" y="3910"/>
                    <a:pt x="12052" y="3900"/>
                  </a:cubicBezTo>
                  <a:lnTo>
                    <a:pt x="12052" y="3900"/>
                  </a:lnTo>
                  <a:cubicBezTo>
                    <a:pt x="12059" y="3905"/>
                    <a:pt x="12058" y="3926"/>
                    <a:pt x="12041" y="3929"/>
                  </a:cubicBezTo>
                  <a:cubicBezTo>
                    <a:pt x="12501" y="4044"/>
                    <a:pt x="12967" y="4190"/>
                    <a:pt x="13418" y="4346"/>
                  </a:cubicBezTo>
                  <a:cubicBezTo>
                    <a:pt x="13821" y="4391"/>
                    <a:pt x="14223" y="4590"/>
                    <a:pt x="14638" y="4654"/>
                  </a:cubicBezTo>
                  <a:lnTo>
                    <a:pt x="14631" y="4669"/>
                  </a:lnTo>
                  <a:cubicBezTo>
                    <a:pt x="15158" y="4776"/>
                    <a:pt x="15683" y="5001"/>
                    <a:pt x="16214" y="5156"/>
                  </a:cubicBezTo>
                  <a:cubicBezTo>
                    <a:pt x="16434" y="5230"/>
                    <a:pt x="16587" y="5259"/>
                    <a:pt x="16808" y="5328"/>
                  </a:cubicBezTo>
                  <a:lnTo>
                    <a:pt x="16808" y="5348"/>
                  </a:lnTo>
                  <a:cubicBezTo>
                    <a:pt x="17202" y="5392"/>
                    <a:pt x="17569" y="5656"/>
                    <a:pt x="17981" y="5699"/>
                  </a:cubicBezTo>
                  <a:lnTo>
                    <a:pt x="17947" y="5715"/>
                  </a:lnTo>
                  <a:cubicBezTo>
                    <a:pt x="17953" y="5713"/>
                    <a:pt x="17960" y="5712"/>
                    <a:pt x="17968" y="5712"/>
                  </a:cubicBezTo>
                  <a:cubicBezTo>
                    <a:pt x="18023" y="5712"/>
                    <a:pt x="18106" y="5754"/>
                    <a:pt x="18148" y="5754"/>
                  </a:cubicBezTo>
                  <a:cubicBezTo>
                    <a:pt x="18165" y="5754"/>
                    <a:pt x="18176" y="5747"/>
                    <a:pt x="18175" y="5728"/>
                  </a:cubicBezTo>
                  <a:lnTo>
                    <a:pt x="18175" y="5728"/>
                  </a:lnTo>
                  <a:lnTo>
                    <a:pt x="18237" y="5768"/>
                  </a:lnTo>
                  <a:cubicBezTo>
                    <a:pt x="18240" y="5768"/>
                    <a:pt x="18243" y="5768"/>
                    <a:pt x="18246" y="5768"/>
                  </a:cubicBezTo>
                  <a:cubicBezTo>
                    <a:pt x="18533" y="5768"/>
                    <a:pt x="18709" y="5959"/>
                    <a:pt x="19045" y="6003"/>
                  </a:cubicBezTo>
                  <a:lnTo>
                    <a:pt x="19018" y="6012"/>
                  </a:lnTo>
                  <a:cubicBezTo>
                    <a:pt x="19108" y="6026"/>
                    <a:pt x="19211" y="6047"/>
                    <a:pt x="19271" y="6082"/>
                  </a:cubicBezTo>
                  <a:cubicBezTo>
                    <a:pt x="19261" y="6082"/>
                    <a:pt x="19263" y="6086"/>
                    <a:pt x="19249" y="6086"/>
                  </a:cubicBezTo>
                  <a:cubicBezTo>
                    <a:pt x="19247" y="6086"/>
                    <a:pt x="19245" y="6086"/>
                    <a:pt x="19243" y="6086"/>
                  </a:cubicBezTo>
                  <a:lnTo>
                    <a:pt x="19243" y="6086"/>
                  </a:lnTo>
                  <a:cubicBezTo>
                    <a:pt x="19491" y="6232"/>
                    <a:pt x="19812" y="6255"/>
                    <a:pt x="20095" y="6347"/>
                  </a:cubicBezTo>
                  <a:lnTo>
                    <a:pt x="20054" y="6367"/>
                  </a:lnTo>
                  <a:cubicBezTo>
                    <a:pt x="20203" y="6376"/>
                    <a:pt x="20442" y="6485"/>
                    <a:pt x="20629" y="6526"/>
                  </a:cubicBezTo>
                  <a:lnTo>
                    <a:pt x="20613" y="6538"/>
                  </a:lnTo>
                  <a:lnTo>
                    <a:pt x="20710" y="6546"/>
                  </a:lnTo>
                  <a:lnTo>
                    <a:pt x="20703" y="6575"/>
                  </a:lnTo>
                  <a:cubicBezTo>
                    <a:pt x="20937" y="6644"/>
                    <a:pt x="21165" y="6688"/>
                    <a:pt x="21395" y="6755"/>
                  </a:cubicBezTo>
                  <a:lnTo>
                    <a:pt x="21377" y="6777"/>
                  </a:lnTo>
                  <a:cubicBezTo>
                    <a:pt x="21603" y="6798"/>
                    <a:pt x="21830" y="6919"/>
                    <a:pt x="22060" y="6970"/>
                  </a:cubicBezTo>
                  <a:lnTo>
                    <a:pt x="22043" y="6975"/>
                  </a:lnTo>
                  <a:cubicBezTo>
                    <a:pt x="22611" y="7162"/>
                    <a:pt x="23151" y="7286"/>
                    <a:pt x="23724" y="7443"/>
                  </a:cubicBezTo>
                  <a:cubicBezTo>
                    <a:pt x="23716" y="7443"/>
                    <a:pt x="23710" y="7451"/>
                    <a:pt x="23700" y="7451"/>
                  </a:cubicBezTo>
                  <a:cubicBezTo>
                    <a:pt x="23716" y="7451"/>
                    <a:pt x="23733" y="7449"/>
                    <a:pt x="23750" y="7449"/>
                  </a:cubicBezTo>
                  <a:cubicBezTo>
                    <a:pt x="23766" y="7449"/>
                    <a:pt x="23781" y="7450"/>
                    <a:pt x="23795" y="7456"/>
                  </a:cubicBezTo>
                  <a:cubicBezTo>
                    <a:pt x="23800" y="7465"/>
                    <a:pt x="23782" y="7465"/>
                    <a:pt x="23772" y="7465"/>
                  </a:cubicBezTo>
                  <a:cubicBezTo>
                    <a:pt x="23879" y="7544"/>
                    <a:pt x="24131" y="7549"/>
                    <a:pt x="24196" y="7605"/>
                  </a:cubicBezTo>
                  <a:cubicBezTo>
                    <a:pt x="24202" y="7606"/>
                    <a:pt x="24207" y="7607"/>
                    <a:pt x="24212" y="7607"/>
                  </a:cubicBezTo>
                  <a:cubicBezTo>
                    <a:pt x="24237" y="7607"/>
                    <a:pt x="24249" y="7595"/>
                    <a:pt x="24237" y="7580"/>
                  </a:cubicBezTo>
                  <a:lnTo>
                    <a:pt x="24237" y="7580"/>
                  </a:lnTo>
                  <a:cubicBezTo>
                    <a:pt x="24685" y="7707"/>
                    <a:pt x="25162" y="7849"/>
                    <a:pt x="25623" y="7956"/>
                  </a:cubicBezTo>
                  <a:cubicBezTo>
                    <a:pt x="25643" y="7969"/>
                    <a:pt x="25643" y="7981"/>
                    <a:pt x="25635" y="7994"/>
                  </a:cubicBezTo>
                  <a:cubicBezTo>
                    <a:pt x="26043" y="8048"/>
                    <a:pt x="26439" y="8200"/>
                    <a:pt x="26832" y="8335"/>
                  </a:cubicBezTo>
                  <a:cubicBezTo>
                    <a:pt x="26853" y="8322"/>
                    <a:pt x="26797" y="8302"/>
                    <a:pt x="26842" y="8296"/>
                  </a:cubicBezTo>
                  <a:cubicBezTo>
                    <a:pt x="26723" y="8234"/>
                    <a:pt x="26595" y="8267"/>
                    <a:pt x="26491" y="8200"/>
                  </a:cubicBezTo>
                  <a:lnTo>
                    <a:pt x="26511" y="8187"/>
                  </a:lnTo>
                  <a:cubicBezTo>
                    <a:pt x="26493" y="8179"/>
                    <a:pt x="26482" y="8176"/>
                    <a:pt x="26474" y="8176"/>
                  </a:cubicBezTo>
                  <a:cubicBezTo>
                    <a:pt x="26455" y="8176"/>
                    <a:pt x="26457" y="8193"/>
                    <a:pt x="26441" y="8193"/>
                  </a:cubicBezTo>
                  <a:cubicBezTo>
                    <a:pt x="26433" y="8193"/>
                    <a:pt x="26421" y="8189"/>
                    <a:pt x="26400" y="8177"/>
                  </a:cubicBezTo>
                  <a:cubicBezTo>
                    <a:pt x="26369" y="8151"/>
                    <a:pt x="26416" y="8157"/>
                    <a:pt x="26400" y="8151"/>
                  </a:cubicBezTo>
                  <a:cubicBezTo>
                    <a:pt x="26218" y="8103"/>
                    <a:pt x="26038" y="8030"/>
                    <a:pt x="25857" y="8020"/>
                  </a:cubicBezTo>
                  <a:cubicBezTo>
                    <a:pt x="25827" y="7969"/>
                    <a:pt x="25665" y="7958"/>
                    <a:pt x="25612" y="7901"/>
                  </a:cubicBezTo>
                  <a:cubicBezTo>
                    <a:pt x="25579" y="7901"/>
                    <a:pt x="25548" y="7893"/>
                    <a:pt x="25523" y="7893"/>
                  </a:cubicBezTo>
                  <a:cubicBezTo>
                    <a:pt x="25510" y="7893"/>
                    <a:pt x="25499" y="7895"/>
                    <a:pt x="25490" y="7902"/>
                  </a:cubicBezTo>
                  <a:cubicBezTo>
                    <a:pt x="24871" y="7687"/>
                    <a:pt x="24223" y="7525"/>
                    <a:pt x="23584" y="7322"/>
                  </a:cubicBezTo>
                  <a:cubicBezTo>
                    <a:pt x="23261" y="7300"/>
                    <a:pt x="22929" y="7104"/>
                    <a:pt x="22568" y="7016"/>
                  </a:cubicBezTo>
                  <a:cubicBezTo>
                    <a:pt x="22566" y="7012"/>
                    <a:pt x="22568" y="7011"/>
                    <a:pt x="22569" y="7009"/>
                  </a:cubicBezTo>
                  <a:cubicBezTo>
                    <a:pt x="22447" y="6990"/>
                    <a:pt x="22277" y="6946"/>
                    <a:pt x="22141" y="6894"/>
                  </a:cubicBezTo>
                  <a:lnTo>
                    <a:pt x="22015" y="6889"/>
                  </a:lnTo>
                  <a:cubicBezTo>
                    <a:pt x="21202" y="6566"/>
                    <a:pt x="20339" y="6344"/>
                    <a:pt x="19502" y="6053"/>
                  </a:cubicBezTo>
                  <a:cubicBezTo>
                    <a:pt x="18548" y="5736"/>
                    <a:pt x="17723" y="5421"/>
                    <a:pt x="16759" y="5223"/>
                  </a:cubicBezTo>
                  <a:cubicBezTo>
                    <a:pt x="16762" y="5218"/>
                    <a:pt x="16759" y="5214"/>
                    <a:pt x="16769" y="5214"/>
                  </a:cubicBezTo>
                  <a:cubicBezTo>
                    <a:pt x="16771" y="5214"/>
                    <a:pt x="16775" y="5214"/>
                    <a:pt x="16780" y="5215"/>
                  </a:cubicBezTo>
                  <a:cubicBezTo>
                    <a:pt x="16507" y="5144"/>
                    <a:pt x="16269" y="5043"/>
                    <a:pt x="16011" y="4978"/>
                  </a:cubicBezTo>
                  <a:lnTo>
                    <a:pt x="16014" y="4971"/>
                  </a:lnTo>
                  <a:cubicBezTo>
                    <a:pt x="15366" y="4833"/>
                    <a:pt x="14705" y="4554"/>
                    <a:pt x="14077" y="4428"/>
                  </a:cubicBezTo>
                  <a:cubicBezTo>
                    <a:pt x="13339" y="4190"/>
                    <a:pt x="12501" y="3936"/>
                    <a:pt x="11712" y="3710"/>
                  </a:cubicBezTo>
                  <a:lnTo>
                    <a:pt x="11720" y="3695"/>
                  </a:lnTo>
                  <a:cubicBezTo>
                    <a:pt x="11083" y="3531"/>
                    <a:pt x="10501" y="3265"/>
                    <a:pt x="9869" y="3092"/>
                  </a:cubicBezTo>
                  <a:cubicBezTo>
                    <a:pt x="9237" y="2858"/>
                    <a:pt x="8522" y="2761"/>
                    <a:pt x="7886" y="2514"/>
                  </a:cubicBezTo>
                  <a:cubicBezTo>
                    <a:pt x="7506" y="2320"/>
                    <a:pt x="6933" y="2305"/>
                    <a:pt x="6579" y="2116"/>
                  </a:cubicBezTo>
                  <a:cubicBezTo>
                    <a:pt x="5838" y="1765"/>
                    <a:pt x="5067" y="1600"/>
                    <a:pt x="4271" y="1424"/>
                  </a:cubicBezTo>
                  <a:cubicBezTo>
                    <a:pt x="3569" y="1163"/>
                    <a:pt x="2825" y="1038"/>
                    <a:pt x="2158" y="743"/>
                  </a:cubicBezTo>
                  <a:cubicBezTo>
                    <a:pt x="1815" y="693"/>
                    <a:pt x="1488" y="464"/>
                    <a:pt x="1119" y="365"/>
                  </a:cubicBezTo>
                  <a:lnTo>
                    <a:pt x="1119" y="365"/>
                  </a:lnTo>
                  <a:lnTo>
                    <a:pt x="1127" y="388"/>
                  </a:lnTo>
                  <a:cubicBezTo>
                    <a:pt x="1012" y="292"/>
                    <a:pt x="811" y="370"/>
                    <a:pt x="754" y="266"/>
                  </a:cubicBezTo>
                  <a:lnTo>
                    <a:pt x="768" y="266"/>
                  </a:lnTo>
                  <a:cubicBezTo>
                    <a:pt x="754" y="250"/>
                    <a:pt x="736" y="245"/>
                    <a:pt x="715" y="245"/>
                  </a:cubicBezTo>
                  <a:cubicBezTo>
                    <a:pt x="672" y="245"/>
                    <a:pt x="620" y="268"/>
                    <a:pt x="585" y="268"/>
                  </a:cubicBezTo>
                  <a:cubicBezTo>
                    <a:pt x="568" y="268"/>
                    <a:pt x="556" y="263"/>
                    <a:pt x="549" y="249"/>
                  </a:cubicBezTo>
                  <a:lnTo>
                    <a:pt x="532" y="266"/>
                  </a:lnTo>
                  <a:cubicBezTo>
                    <a:pt x="446" y="246"/>
                    <a:pt x="527" y="240"/>
                    <a:pt x="467" y="211"/>
                  </a:cubicBezTo>
                  <a:cubicBezTo>
                    <a:pt x="466" y="211"/>
                    <a:pt x="464" y="211"/>
                    <a:pt x="462" y="211"/>
                  </a:cubicBezTo>
                  <a:cubicBezTo>
                    <a:pt x="448" y="211"/>
                    <a:pt x="444" y="228"/>
                    <a:pt x="426" y="228"/>
                  </a:cubicBezTo>
                  <a:cubicBezTo>
                    <a:pt x="419" y="228"/>
                    <a:pt x="411" y="225"/>
                    <a:pt x="398" y="218"/>
                  </a:cubicBezTo>
                  <a:cubicBezTo>
                    <a:pt x="413" y="132"/>
                    <a:pt x="188" y="173"/>
                    <a:pt x="211" y="79"/>
                  </a:cubicBezTo>
                  <a:lnTo>
                    <a:pt x="211" y="79"/>
                  </a:lnTo>
                  <a:cubicBezTo>
                    <a:pt x="215" y="81"/>
                    <a:pt x="218" y="81"/>
                    <a:pt x="220" y="81"/>
                  </a:cubicBezTo>
                  <a:cubicBezTo>
                    <a:pt x="239" y="81"/>
                    <a:pt x="175" y="32"/>
                    <a:pt x="235" y="32"/>
                  </a:cubicBezTo>
                  <a:cubicBezTo>
                    <a:pt x="242" y="32"/>
                    <a:pt x="250" y="32"/>
                    <a:pt x="259" y="34"/>
                  </a:cubicBezTo>
                  <a:cubicBezTo>
                    <a:pt x="241" y="22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35"/>
            <p:cNvSpPr/>
            <p:nvPr/>
          </p:nvSpPr>
          <p:spPr>
            <a:xfrm>
              <a:off x="2158067" y="2239222"/>
              <a:ext cx="419" cy="114"/>
            </a:xfrm>
            <a:custGeom>
              <a:avLst/>
              <a:gdLst/>
              <a:ahLst/>
              <a:cxnLst/>
              <a:rect l="l" t="t" r="r" b="b"/>
              <a:pathLst>
                <a:path w="11" h="3" extrusionOk="0">
                  <a:moveTo>
                    <a:pt x="8" y="1"/>
                  </a:moveTo>
                  <a:cubicBezTo>
                    <a:pt x="1" y="1"/>
                    <a:pt x="5" y="2"/>
                    <a:pt x="11" y="2"/>
                  </a:cubicBezTo>
                  <a:cubicBezTo>
                    <a:pt x="11" y="2"/>
                    <a:pt x="8" y="2"/>
                    <a:pt x="8" y="1"/>
                  </a:cubicBez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35"/>
            <p:cNvSpPr/>
            <p:nvPr/>
          </p:nvSpPr>
          <p:spPr>
            <a:xfrm>
              <a:off x="1263866" y="1965535"/>
              <a:ext cx="1068" cy="572"/>
            </a:xfrm>
            <a:custGeom>
              <a:avLst/>
              <a:gdLst/>
              <a:ahLst/>
              <a:cxnLst/>
              <a:rect l="l" t="t" r="r" b="b"/>
              <a:pathLst>
                <a:path w="28" h="15" extrusionOk="0">
                  <a:moveTo>
                    <a:pt x="0" y="0"/>
                  </a:moveTo>
                  <a:cubicBezTo>
                    <a:pt x="0" y="8"/>
                    <a:pt x="19" y="12"/>
                    <a:pt x="28" y="15"/>
                  </a:cubicBezTo>
                  <a:cubicBezTo>
                    <a:pt x="16" y="10"/>
                    <a:pt x="11" y="6"/>
                    <a:pt x="0" y="0"/>
                  </a:cubicBez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35"/>
            <p:cNvSpPr/>
            <p:nvPr/>
          </p:nvSpPr>
          <p:spPr>
            <a:xfrm>
              <a:off x="2335008" y="2079975"/>
              <a:ext cx="1945" cy="534"/>
            </a:xfrm>
            <a:custGeom>
              <a:avLst/>
              <a:gdLst/>
              <a:ahLst/>
              <a:cxnLst/>
              <a:rect l="l" t="t" r="r" b="b"/>
              <a:pathLst>
                <a:path w="51" h="14" extrusionOk="0">
                  <a:moveTo>
                    <a:pt x="42" y="1"/>
                  </a:moveTo>
                  <a:lnTo>
                    <a:pt x="0" y="13"/>
                  </a:lnTo>
                  <a:lnTo>
                    <a:pt x="0" y="13"/>
                  </a:lnTo>
                  <a:lnTo>
                    <a:pt x="50" y="12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35"/>
            <p:cNvSpPr/>
            <p:nvPr/>
          </p:nvSpPr>
          <p:spPr>
            <a:xfrm>
              <a:off x="2328106" y="2078945"/>
              <a:ext cx="5835" cy="1830"/>
            </a:xfrm>
            <a:custGeom>
              <a:avLst/>
              <a:gdLst/>
              <a:ahLst/>
              <a:cxnLst/>
              <a:rect l="l" t="t" r="r" b="b"/>
              <a:pathLst>
                <a:path w="153" h="48" extrusionOk="0">
                  <a:moveTo>
                    <a:pt x="118" y="1"/>
                  </a:moveTo>
                  <a:cubicBezTo>
                    <a:pt x="82" y="1"/>
                    <a:pt x="43" y="37"/>
                    <a:pt x="17" y="37"/>
                  </a:cubicBezTo>
                  <a:cubicBezTo>
                    <a:pt x="10" y="37"/>
                    <a:pt x="5" y="35"/>
                    <a:pt x="0" y="29"/>
                  </a:cubicBezTo>
                  <a:lnTo>
                    <a:pt x="0" y="29"/>
                  </a:lnTo>
                  <a:cubicBezTo>
                    <a:pt x="5" y="35"/>
                    <a:pt x="0" y="42"/>
                    <a:pt x="5" y="48"/>
                  </a:cubicBezTo>
                  <a:lnTo>
                    <a:pt x="152" y="18"/>
                  </a:lnTo>
                  <a:cubicBezTo>
                    <a:pt x="142" y="5"/>
                    <a:pt x="130" y="1"/>
                    <a:pt x="118" y="1"/>
                  </a:cubicBez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35"/>
            <p:cNvSpPr/>
            <p:nvPr/>
          </p:nvSpPr>
          <p:spPr>
            <a:xfrm>
              <a:off x="2323301" y="2078831"/>
              <a:ext cx="3470" cy="1106"/>
            </a:xfrm>
            <a:custGeom>
              <a:avLst/>
              <a:gdLst/>
              <a:ahLst/>
              <a:cxnLst/>
              <a:rect l="l" t="t" r="r" b="b"/>
              <a:pathLst>
                <a:path w="91" h="29" extrusionOk="0">
                  <a:moveTo>
                    <a:pt x="5" y="15"/>
                  </a:moveTo>
                  <a:cubicBezTo>
                    <a:pt x="3" y="16"/>
                    <a:pt x="2" y="17"/>
                    <a:pt x="0" y="18"/>
                  </a:cubicBezTo>
                  <a:cubicBezTo>
                    <a:pt x="2" y="17"/>
                    <a:pt x="3" y="16"/>
                    <a:pt x="5" y="15"/>
                  </a:cubicBezTo>
                  <a:close/>
                  <a:moveTo>
                    <a:pt x="48" y="1"/>
                  </a:moveTo>
                  <a:cubicBezTo>
                    <a:pt x="29" y="1"/>
                    <a:pt x="14" y="10"/>
                    <a:pt x="5" y="15"/>
                  </a:cubicBezTo>
                  <a:lnTo>
                    <a:pt x="5" y="15"/>
                  </a:lnTo>
                  <a:cubicBezTo>
                    <a:pt x="8" y="14"/>
                    <a:pt x="11" y="14"/>
                    <a:pt x="15" y="14"/>
                  </a:cubicBezTo>
                  <a:cubicBezTo>
                    <a:pt x="35" y="14"/>
                    <a:pt x="63" y="28"/>
                    <a:pt x="78" y="28"/>
                  </a:cubicBezTo>
                  <a:cubicBezTo>
                    <a:pt x="86" y="28"/>
                    <a:pt x="91" y="25"/>
                    <a:pt x="91" y="15"/>
                  </a:cubicBezTo>
                  <a:cubicBezTo>
                    <a:pt x="74" y="4"/>
                    <a:pt x="60" y="1"/>
                    <a:pt x="48" y="1"/>
                  </a:cubicBez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35"/>
            <p:cNvSpPr/>
            <p:nvPr/>
          </p:nvSpPr>
          <p:spPr>
            <a:xfrm>
              <a:off x="2160736" y="2031659"/>
              <a:ext cx="725" cy="153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5" y="0"/>
                  </a:moveTo>
                  <a:cubicBezTo>
                    <a:pt x="3" y="0"/>
                    <a:pt x="2" y="0"/>
                    <a:pt x="1" y="1"/>
                  </a:cubicBezTo>
                  <a:cubicBezTo>
                    <a:pt x="7" y="3"/>
                    <a:pt x="12" y="3"/>
                    <a:pt x="18" y="3"/>
                  </a:cubicBezTo>
                  <a:cubicBezTo>
                    <a:pt x="13" y="1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35"/>
            <p:cNvSpPr/>
            <p:nvPr/>
          </p:nvSpPr>
          <p:spPr>
            <a:xfrm>
              <a:off x="1306233" y="1784285"/>
              <a:ext cx="1016755" cy="294250"/>
            </a:xfrm>
            <a:custGeom>
              <a:avLst/>
              <a:gdLst/>
              <a:ahLst/>
              <a:cxnLst/>
              <a:rect l="l" t="t" r="r" b="b"/>
              <a:pathLst>
                <a:path w="26662" h="7716" extrusionOk="0">
                  <a:moveTo>
                    <a:pt x="7496" y="2308"/>
                  </a:moveTo>
                  <a:lnTo>
                    <a:pt x="7496" y="2308"/>
                  </a:lnTo>
                  <a:cubicBezTo>
                    <a:pt x="7498" y="2309"/>
                    <a:pt x="7499" y="2309"/>
                    <a:pt x="7500" y="2309"/>
                  </a:cubicBezTo>
                  <a:lnTo>
                    <a:pt x="7500" y="2309"/>
                  </a:lnTo>
                  <a:cubicBezTo>
                    <a:pt x="7499" y="2309"/>
                    <a:pt x="7497" y="2309"/>
                    <a:pt x="7496" y="2308"/>
                  </a:cubicBezTo>
                  <a:close/>
                  <a:moveTo>
                    <a:pt x="7253" y="2341"/>
                  </a:moveTo>
                  <a:lnTo>
                    <a:pt x="7253" y="2341"/>
                  </a:lnTo>
                  <a:cubicBezTo>
                    <a:pt x="7250" y="2341"/>
                    <a:pt x="7248" y="2341"/>
                    <a:pt x="7245" y="2341"/>
                  </a:cubicBezTo>
                  <a:lnTo>
                    <a:pt x="7254" y="2341"/>
                  </a:lnTo>
                  <a:cubicBezTo>
                    <a:pt x="7253" y="2341"/>
                    <a:pt x="7253" y="2341"/>
                    <a:pt x="7253" y="2341"/>
                  </a:cubicBezTo>
                  <a:close/>
                  <a:moveTo>
                    <a:pt x="8111" y="2565"/>
                  </a:moveTo>
                  <a:cubicBezTo>
                    <a:pt x="8117" y="2567"/>
                    <a:pt x="8122" y="2569"/>
                    <a:pt x="8127" y="2570"/>
                  </a:cubicBezTo>
                  <a:lnTo>
                    <a:pt x="8127" y="2570"/>
                  </a:lnTo>
                  <a:cubicBezTo>
                    <a:pt x="8122" y="2568"/>
                    <a:pt x="8116" y="2566"/>
                    <a:pt x="8111" y="2565"/>
                  </a:cubicBezTo>
                  <a:close/>
                  <a:moveTo>
                    <a:pt x="130" y="0"/>
                  </a:moveTo>
                  <a:cubicBezTo>
                    <a:pt x="107" y="0"/>
                    <a:pt x="91" y="6"/>
                    <a:pt x="91" y="21"/>
                  </a:cubicBezTo>
                  <a:cubicBezTo>
                    <a:pt x="68" y="58"/>
                    <a:pt x="0" y="80"/>
                    <a:pt x="76" y="137"/>
                  </a:cubicBezTo>
                  <a:lnTo>
                    <a:pt x="101" y="113"/>
                  </a:lnTo>
                  <a:cubicBezTo>
                    <a:pt x="121" y="151"/>
                    <a:pt x="119" y="134"/>
                    <a:pt x="122" y="158"/>
                  </a:cubicBezTo>
                  <a:cubicBezTo>
                    <a:pt x="232" y="194"/>
                    <a:pt x="234" y="243"/>
                    <a:pt x="308" y="286"/>
                  </a:cubicBezTo>
                  <a:cubicBezTo>
                    <a:pt x="308" y="285"/>
                    <a:pt x="307" y="285"/>
                    <a:pt x="308" y="282"/>
                  </a:cubicBezTo>
                  <a:cubicBezTo>
                    <a:pt x="320" y="278"/>
                    <a:pt x="332" y="276"/>
                    <a:pt x="344" y="276"/>
                  </a:cubicBezTo>
                  <a:cubicBezTo>
                    <a:pt x="398" y="276"/>
                    <a:pt x="451" y="309"/>
                    <a:pt x="485" y="323"/>
                  </a:cubicBezTo>
                  <a:lnTo>
                    <a:pt x="498" y="345"/>
                  </a:lnTo>
                  <a:cubicBezTo>
                    <a:pt x="501" y="355"/>
                    <a:pt x="512" y="359"/>
                    <a:pt x="525" y="359"/>
                  </a:cubicBezTo>
                  <a:cubicBezTo>
                    <a:pt x="551" y="359"/>
                    <a:pt x="587" y="345"/>
                    <a:pt x="600" y="345"/>
                  </a:cubicBezTo>
                  <a:cubicBezTo>
                    <a:pt x="607" y="345"/>
                    <a:pt x="606" y="350"/>
                    <a:pt x="592" y="363"/>
                  </a:cubicBezTo>
                  <a:cubicBezTo>
                    <a:pt x="821" y="414"/>
                    <a:pt x="1079" y="490"/>
                    <a:pt x="1332" y="561"/>
                  </a:cubicBezTo>
                  <a:cubicBezTo>
                    <a:pt x="1335" y="560"/>
                    <a:pt x="1339" y="560"/>
                    <a:pt x="1343" y="560"/>
                  </a:cubicBezTo>
                  <a:cubicBezTo>
                    <a:pt x="1378" y="560"/>
                    <a:pt x="1445" y="585"/>
                    <a:pt x="1475" y="585"/>
                  </a:cubicBezTo>
                  <a:cubicBezTo>
                    <a:pt x="1490" y="585"/>
                    <a:pt x="1495" y="579"/>
                    <a:pt x="1482" y="560"/>
                  </a:cubicBezTo>
                  <a:lnTo>
                    <a:pt x="1482" y="560"/>
                  </a:lnTo>
                  <a:cubicBezTo>
                    <a:pt x="1531" y="630"/>
                    <a:pt x="1713" y="696"/>
                    <a:pt x="1785" y="715"/>
                  </a:cubicBezTo>
                  <a:cubicBezTo>
                    <a:pt x="1783" y="717"/>
                    <a:pt x="1779" y="720"/>
                    <a:pt x="1774" y="720"/>
                  </a:cubicBezTo>
                  <a:cubicBezTo>
                    <a:pt x="1771" y="720"/>
                    <a:pt x="1768" y="719"/>
                    <a:pt x="1765" y="717"/>
                  </a:cubicBezTo>
                  <a:lnTo>
                    <a:pt x="1765" y="717"/>
                  </a:lnTo>
                  <a:cubicBezTo>
                    <a:pt x="1811" y="759"/>
                    <a:pt x="1848" y="766"/>
                    <a:pt x="1883" y="766"/>
                  </a:cubicBezTo>
                  <a:cubicBezTo>
                    <a:pt x="1899" y="766"/>
                    <a:pt x="1915" y="764"/>
                    <a:pt x="1931" y="764"/>
                  </a:cubicBezTo>
                  <a:cubicBezTo>
                    <a:pt x="1967" y="764"/>
                    <a:pt x="2003" y="772"/>
                    <a:pt x="2047" y="822"/>
                  </a:cubicBezTo>
                  <a:cubicBezTo>
                    <a:pt x="2053" y="813"/>
                    <a:pt x="2063" y="810"/>
                    <a:pt x="2076" y="810"/>
                  </a:cubicBezTo>
                  <a:cubicBezTo>
                    <a:pt x="2130" y="810"/>
                    <a:pt x="2237" y="871"/>
                    <a:pt x="2315" y="871"/>
                  </a:cubicBezTo>
                  <a:cubicBezTo>
                    <a:pt x="2333" y="871"/>
                    <a:pt x="2348" y="868"/>
                    <a:pt x="2362" y="861"/>
                  </a:cubicBezTo>
                  <a:cubicBezTo>
                    <a:pt x="2375" y="879"/>
                    <a:pt x="2377" y="891"/>
                    <a:pt x="2367" y="901"/>
                  </a:cubicBezTo>
                  <a:cubicBezTo>
                    <a:pt x="2594" y="968"/>
                    <a:pt x="2839" y="1061"/>
                    <a:pt x="3032" y="1120"/>
                  </a:cubicBezTo>
                  <a:cubicBezTo>
                    <a:pt x="3032" y="1120"/>
                    <a:pt x="3033" y="1120"/>
                    <a:pt x="3034" y="1120"/>
                  </a:cubicBezTo>
                  <a:cubicBezTo>
                    <a:pt x="3197" y="1120"/>
                    <a:pt x="3388" y="1235"/>
                    <a:pt x="3541" y="1235"/>
                  </a:cubicBezTo>
                  <a:cubicBezTo>
                    <a:pt x="3556" y="1235"/>
                    <a:pt x="3571" y="1234"/>
                    <a:pt x="3585" y="1232"/>
                  </a:cubicBezTo>
                  <a:cubicBezTo>
                    <a:pt x="3698" y="1281"/>
                    <a:pt x="3879" y="1364"/>
                    <a:pt x="4051" y="1384"/>
                  </a:cubicBezTo>
                  <a:lnTo>
                    <a:pt x="4033" y="1388"/>
                  </a:lnTo>
                  <a:cubicBezTo>
                    <a:pt x="4213" y="1437"/>
                    <a:pt x="4435" y="1496"/>
                    <a:pt x="4577" y="1496"/>
                  </a:cubicBezTo>
                  <a:cubicBezTo>
                    <a:pt x="4581" y="1496"/>
                    <a:pt x="4586" y="1496"/>
                    <a:pt x="4591" y="1496"/>
                  </a:cubicBezTo>
                  <a:cubicBezTo>
                    <a:pt x="4627" y="1577"/>
                    <a:pt x="4708" y="1586"/>
                    <a:pt x="4784" y="1632"/>
                  </a:cubicBezTo>
                  <a:cubicBezTo>
                    <a:pt x="4916" y="1636"/>
                    <a:pt x="5161" y="1719"/>
                    <a:pt x="5359" y="1746"/>
                  </a:cubicBezTo>
                  <a:cubicBezTo>
                    <a:pt x="5379" y="1785"/>
                    <a:pt x="5518" y="1778"/>
                    <a:pt x="5515" y="1825"/>
                  </a:cubicBezTo>
                  <a:cubicBezTo>
                    <a:pt x="6067" y="1893"/>
                    <a:pt x="6710" y="2113"/>
                    <a:pt x="7253" y="2341"/>
                  </a:cubicBezTo>
                  <a:lnTo>
                    <a:pt x="7253" y="2341"/>
                  </a:lnTo>
                  <a:cubicBezTo>
                    <a:pt x="7332" y="2335"/>
                    <a:pt x="7427" y="2308"/>
                    <a:pt x="7509" y="2300"/>
                  </a:cubicBezTo>
                  <a:lnTo>
                    <a:pt x="7509" y="2300"/>
                  </a:lnTo>
                  <a:cubicBezTo>
                    <a:pt x="7513" y="2304"/>
                    <a:pt x="7514" y="2310"/>
                    <a:pt x="7505" y="2310"/>
                  </a:cubicBezTo>
                  <a:cubicBezTo>
                    <a:pt x="7504" y="2310"/>
                    <a:pt x="7502" y="2309"/>
                    <a:pt x="7500" y="2309"/>
                  </a:cubicBezTo>
                  <a:lnTo>
                    <a:pt x="7500" y="2309"/>
                  </a:lnTo>
                  <a:cubicBezTo>
                    <a:pt x="7604" y="2332"/>
                    <a:pt x="7685" y="2402"/>
                    <a:pt x="7790" y="2423"/>
                  </a:cubicBezTo>
                  <a:cubicBezTo>
                    <a:pt x="7787" y="2430"/>
                    <a:pt x="7787" y="2430"/>
                    <a:pt x="7768" y="2432"/>
                  </a:cubicBezTo>
                  <a:cubicBezTo>
                    <a:pt x="7870" y="2442"/>
                    <a:pt x="7956" y="2525"/>
                    <a:pt x="8082" y="2525"/>
                  </a:cubicBezTo>
                  <a:lnTo>
                    <a:pt x="8085" y="2539"/>
                  </a:lnTo>
                  <a:lnTo>
                    <a:pt x="8163" y="2545"/>
                  </a:lnTo>
                  <a:cubicBezTo>
                    <a:pt x="8158" y="2556"/>
                    <a:pt x="8152" y="2570"/>
                    <a:pt x="8134" y="2570"/>
                  </a:cubicBezTo>
                  <a:cubicBezTo>
                    <a:pt x="8132" y="2570"/>
                    <a:pt x="8129" y="2570"/>
                    <a:pt x="8127" y="2570"/>
                  </a:cubicBezTo>
                  <a:lnTo>
                    <a:pt x="8127" y="2570"/>
                  </a:lnTo>
                  <a:cubicBezTo>
                    <a:pt x="9002" y="2839"/>
                    <a:pt x="9929" y="3027"/>
                    <a:pt x="10827" y="3302"/>
                  </a:cubicBezTo>
                  <a:lnTo>
                    <a:pt x="10790" y="3304"/>
                  </a:lnTo>
                  <a:lnTo>
                    <a:pt x="10972" y="3332"/>
                  </a:lnTo>
                  <a:cubicBezTo>
                    <a:pt x="10969" y="3339"/>
                    <a:pt x="10959" y="3340"/>
                    <a:pt x="10950" y="3340"/>
                  </a:cubicBezTo>
                  <a:cubicBezTo>
                    <a:pt x="11167" y="3430"/>
                    <a:pt x="11410" y="3456"/>
                    <a:pt x="11628" y="3527"/>
                  </a:cubicBezTo>
                  <a:cubicBezTo>
                    <a:pt x="11624" y="3534"/>
                    <a:pt x="11588" y="3538"/>
                    <a:pt x="11615" y="3555"/>
                  </a:cubicBezTo>
                  <a:cubicBezTo>
                    <a:pt x="11755" y="3561"/>
                    <a:pt x="11828" y="3640"/>
                    <a:pt x="11906" y="3640"/>
                  </a:cubicBezTo>
                  <a:cubicBezTo>
                    <a:pt x="11925" y="3640"/>
                    <a:pt x="11944" y="3635"/>
                    <a:pt x="11965" y="3624"/>
                  </a:cubicBezTo>
                  <a:lnTo>
                    <a:pt x="11965" y="3624"/>
                  </a:lnTo>
                  <a:cubicBezTo>
                    <a:pt x="11972" y="3628"/>
                    <a:pt x="11969" y="3650"/>
                    <a:pt x="11952" y="3653"/>
                  </a:cubicBezTo>
                  <a:cubicBezTo>
                    <a:pt x="12409" y="3756"/>
                    <a:pt x="12871" y="3892"/>
                    <a:pt x="13319" y="4037"/>
                  </a:cubicBezTo>
                  <a:cubicBezTo>
                    <a:pt x="13718" y="4071"/>
                    <a:pt x="14119" y="4263"/>
                    <a:pt x="14528" y="4316"/>
                  </a:cubicBezTo>
                  <a:lnTo>
                    <a:pt x="14523" y="4331"/>
                  </a:lnTo>
                  <a:cubicBezTo>
                    <a:pt x="15046" y="4427"/>
                    <a:pt x="15567" y="4639"/>
                    <a:pt x="16095" y="4782"/>
                  </a:cubicBezTo>
                  <a:cubicBezTo>
                    <a:pt x="16312" y="4852"/>
                    <a:pt x="16465" y="4878"/>
                    <a:pt x="16685" y="4940"/>
                  </a:cubicBezTo>
                  <a:lnTo>
                    <a:pt x="16685" y="4960"/>
                  </a:lnTo>
                  <a:cubicBezTo>
                    <a:pt x="17076" y="4996"/>
                    <a:pt x="17443" y="5251"/>
                    <a:pt x="17851" y="5284"/>
                  </a:cubicBezTo>
                  <a:lnTo>
                    <a:pt x="17817" y="5302"/>
                  </a:lnTo>
                  <a:cubicBezTo>
                    <a:pt x="17824" y="5300"/>
                    <a:pt x="17832" y="5299"/>
                    <a:pt x="17840" y="5299"/>
                  </a:cubicBezTo>
                  <a:cubicBezTo>
                    <a:pt x="17894" y="5299"/>
                    <a:pt x="17973" y="5337"/>
                    <a:pt x="18015" y="5337"/>
                  </a:cubicBezTo>
                  <a:cubicBezTo>
                    <a:pt x="18033" y="5337"/>
                    <a:pt x="18044" y="5330"/>
                    <a:pt x="18043" y="5309"/>
                  </a:cubicBezTo>
                  <a:lnTo>
                    <a:pt x="18043" y="5309"/>
                  </a:lnTo>
                  <a:lnTo>
                    <a:pt x="18106" y="5348"/>
                  </a:lnTo>
                  <a:cubicBezTo>
                    <a:pt x="18116" y="5348"/>
                    <a:pt x="18125" y="5348"/>
                    <a:pt x="18134" y="5348"/>
                  </a:cubicBezTo>
                  <a:cubicBezTo>
                    <a:pt x="18406" y="5348"/>
                    <a:pt x="18580" y="5528"/>
                    <a:pt x="18909" y="5563"/>
                  </a:cubicBezTo>
                  <a:lnTo>
                    <a:pt x="18883" y="5573"/>
                  </a:lnTo>
                  <a:cubicBezTo>
                    <a:pt x="18973" y="5585"/>
                    <a:pt x="19075" y="5605"/>
                    <a:pt x="19134" y="5636"/>
                  </a:cubicBezTo>
                  <a:cubicBezTo>
                    <a:pt x="19125" y="5636"/>
                    <a:pt x="19126" y="5641"/>
                    <a:pt x="19112" y="5641"/>
                  </a:cubicBezTo>
                  <a:cubicBezTo>
                    <a:pt x="19110" y="5641"/>
                    <a:pt x="19108" y="5641"/>
                    <a:pt x="19105" y="5641"/>
                  </a:cubicBezTo>
                  <a:lnTo>
                    <a:pt x="19105" y="5641"/>
                  </a:lnTo>
                  <a:cubicBezTo>
                    <a:pt x="19355" y="5782"/>
                    <a:pt x="19671" y="5798"/>
                    <a:pt x="19952" y="5883"/>
                  </a:cubicBezTo>
                  <a:lnTo>
                    <a:pt x="19912" y="5901"/>
                  </a:lnTo>
                  <a:cubicBezTo>
                    <a:pt x="20058" y="5907"/>
                    <a:pt x="20299" y="6012"/>
                    <a:pt x="20481" y="6049"/>
                  </a:cubicBezTo>
                  <a:lnTo>
                    <a:pt x="20467" y="6059"/>
                  </a:lnTo>
                  <a:lnTo>
                    <a:pt x="20564" y="6066"/>
                  </a:lnTo>
                  <a:lnTo>
                    <a:pt x="20559" y="6095"/>
                  </a:lnTo>
                  <a:cubicBezTo>
                    <a:pt x="20789" y="6164"/>
                    <a:pt x="21016" y="6204"/>
                    <a:pt x="21245" y="6265"/>
                  </a:cubicBezTo>
                  <a:lnTo>
                    <a:pt x="21225" y="6287"/>
                  </a:lnTo>
                  <a:cubicBezTo>
                    <a:pt x="21449" y="6304"/>
                    <a:pt x="21675" y="6420"/>
                    <a:pt x="21904" y="6465"/>
                  </a:cubicBezTo>
                  <a:lnTo>
                    <a:pt x="21886" y="6470"/>
                  </a:lnTo>
                  <a:cubicBezTo>
                    <a:pt x="22450" y="6645"/>
                    <a:pt x="22988" y="6756"/>
                    <a:pt x="23555" y="6900"/>
                  </a:cubicBezTo>
                  <a:cubicBezTo>
                    <a:pt x="23547" y="6900"/>
                    <a:pt x="23541" y="6908"/>
                    <a:pt x="23531" y="6908"/>
                  </a:cubicBezTo>
                  <a:cubicBezTo>
                    <a:pt x="23550" y="6908"/>
                    <a:pt x="23571" y="6904"/>
                    <a:pt x="23591" y="6904"/>
                  </a:cubicBezTo>
                  <a:cubicBezTo>
                    <a:pt x="23603" y="6904"/>
                    <a:pt x="23615" y="6905"/>
                    <a:pt x="23626" y="6909"/>
                  </a:cubicBezTo>
                  <a:cubicBezTo>
                    <a:pt x="23633" y="6916"/>
                    <a:pt x="23613" y="6918"/>
                    <a:pt x="23603" y="6918"/>
                  </a:cubicBezTo>
                  <a:cubicBezTo>
                    <a:pt x="23710" y="6995"/>
                    <a:pt x="23960" y="6994"/>
                    <a:pt x="24026" y="7047"/>
                  </a:cubicBezTo>
                  <a:cubicBezTo>
                    <a:pt x="24031" y="7047"/>
                    <a:pt x="24036" y="7048"/>
                    <a:pt x="24041" y="7048"/>
                  </a:cubicBezTo>
                  <a:cubicBezTo>
                    <a:pt x="24066" y="7048"/>
                    <a:pt x="24079" y="7036"/>
                    <a:pt x="24064" y="7021"/>
                  </a:cubicBezTo>
                  <a:lnTo>
                    <a:pt x="24064" y="7021"/>
                  </a:lnTo>
                  <a:cubicBezTo>
                    <a:pt x="24509" y="7138"/>
                    <a:pt x="24982" y="7267"/>
                    <a:pt x="25443" y="7365"/>
                  </a:cubicBezTo>
                  <a:cubicBezTo>
                    <a:pt x="25462" y="7376"/>
                    <a:pt x="25462" y="7389"/>
                    <a:pt x="25453" y="7402"/>
                  </a:cubicBezTo>
                  <a:cubicBezTo>
                    <a:pt x="25856" y="7445"/>
                    <a:pt x="26253" y="7590"/>
                    <a:pt x="26641" y="7716"/>
                  </a:cubicBezTo>
                  <a:cubicBezTo>
                    <a:pt x="26661" y="7702"/>
                    <a:pt x="26607" y="7684"/>
                    <a:pt x="26650" y="7677"/>
                  </a:cubicBezTo>
                  <a:cubicBezTo>
                    <a:pt x="26529" y="7618"/>
                    <a:pt x="26406" y="7654"/>
                    <a:pt x="26300" y="7588"/>
                  </a:cubicBezTo>
                  <a:lnTo>
                    <a:pt x="26320" y="7575"/>
                  </a:lnTo>
                  <a:cubicBezTo>
                    <a:pt x="26304" y="7568"/>
                    <a:pt x="26293" y="7565"/>
                    <a:pt x="26285" y="7565"/>
                  </a:cubicBezTo>
                  <a:cubicBezTo>
                    <a:pt x="26265" y="7565"/>
                    <a:pt x="26267" y="7584"/>
                    <a:pt x="26251" y="7584"/>
                  </a:cubicBezTo>
                  <a:cubicBezTo>
                    <a:pt x="26243" y="7584"/>
                    <a:pt x="26232" y="7579"/>
                    <a:pt x="26211" y="7567"/>
                  </a:cubicBezTo>
                  <a:cubicBezTo>
                    <a:pt x="26181" y="7541"/>
                    <a:pt x="26226" y="7547"/>
                    <a:pt x="26211" y="7541"/>
                  </a:cubicBezTo>
                  <a:cubicBezTo>
                    <a:pt x="26032" y="7497"/>
                    <a:pt x="25852" y="7426"/>
                    <a:pt x="25672" y="7422"/>
                  </a:cubicBezTo>
                  <a:cubicBezTo>
                    <a:pt x="25641" y="7372"/>
                    <a:pt x="25482" y="7365"/>
                    <a:pt x="25426" y="7310"/>
                  </a:cubicBezTo>
                  <a:cubicBezTo>
                    <a:pt x="25424" y="7310"/>
                    <a:pt x="25422" y="7310"/>
                    <a:pt x="25420" y="7310"/>
                  </a:cubicBezTo>
                  <a:cubicBezTo>
                    <a:pt x="25391" y="7310"/>
                    <a:pt x="25364" y="7305"/>
                    <a:pt x="25342" y="7305"/>
                  </a:cubicBezTo>
                  <a:cubicBezTo>
                    <a:pt x="25328" y="7305"/>
                    <a:pt x="25316" y="7307"/>
                    <a:pt x="25307" y="7315"/>
                  </a:cubicBezTo>
                  <a:cubicBezTo>
                    <a:pt x="24692" y="7114"/>
                    <a:pt x="24049" y="6965"/>
                    <a:pt x="23414" y="6779"/>
                  </a:cubicBezTo>
                  <a:cubicBezTo>
                    <a:pt x="23095" y="6764"/>
                    <a:pt x="22766" y="6574"/>
                    <a:pt x="22406" y="6495"/>
                  </a:cubicBezTo>
                  <a:cubicBezTo>
                    <a:pt x="22405" y="6492"/>
                    <a:pt x="22406" y="6490"/>
                    <a:pt x="22407" y="6488"/>
                  </a:cubicBezTo>
                  <a:cubicBezTo>
                    <a:pt x="22287" y="6472"/>
                    <a:pt x="22118" y="6433"/>
                    <a:pt x="21983" y="6382"/>
                  </a:cubicBezTo>
                  <a:lnTo>
                    <a:pt x="21857" y="6379"/>
                  </a:lnTo>
                  <a:cubicBezTo>
                    <a:pt x="21049" y="6073"/>
                    <a:pt x="20193" y="5873"/>
                    <a:pt x="19362" y="5603"/>
                  </a:cubicBezTo>
                  <a:cubicBezTo>
                    <a:pt x="18414" y="5307"/>
                    <a:pt x="17593" y="5011"/>
                    <a:pt x="16639" y="4838"/>
                  </a:cubicBezTo>
                  <a:cubicBezTo>
                    <a:pt x="16642" y="4832"/>
                    <a:pt x="16639" y="4828"/>
                    <a:pt x="16648" y="4828"/>
                  </a:cubicBezTo>
                  <a:cubicBezTo>
                    <a:pt x="16650" y="4828"/>
                    <a:pt x="16654" y="4828"/>
                    <a:pt x="16660" y="4829"/>
                  </a:cubicBezTo>
                  <a:cubicBezTo>
                    <a:pt x="16388" y="4766"/>
                    <a:pt x="16151" y="4667"/>
                    <a:pt x="15895" y="4610"/>
                  </a:cubicBezTo>
                  <a:lnTo>
                    <a:pt x="15899" y="4603"/>
                  </a:lnTo>
                  <a:cubicBezTo>
                    <a:pt x="15256" y="4481"/>
                    <a:pt x="14598" y="4216"/>
                    <a:pt x="13977" y="4106"/>
                  </a:cubicBezTo>
                  <a:cubicBezTo>
                    <a:pt x="13243" y="3885"/>
                    <a:pt x="12411" y="3650"/>
                    <a:pt x="11628" y="3441"/>
                  </a:cubicBezTo>
                  <a:lnTo>
                    <a:pt x="11634" y="3426"/>
                  </a:lnTo>
                  <a:cubicBezTo>
                    <a:pt x="11003" y="3276"/>
                    <a:pt x="10424" y="3023"/>
                    <a:pt x="9795" y="2866"/>
                  </a:cubicBezTo>
                  <a:cubicBezTo>
                    <a:pt x="9166" y="2647"/>
                    <a:pt x="8459" y="2566"/>
                    <a:pt x="7829" y="2336"/>
                  </a:cubicBezTo>
                  <a:cubicBezTo>
                    <a:pt x="7450" y="2149"/>
                    <a:pt x="6883" y="2146"/>
                    <a:pt x="6529" y="1966"/>
                  </a:cubicBezTo>
                  <a:cubicBezTo>
                    <a:pt x="5793" y="1632"/>
                    <a:pt x="5027" y="1486"/>
                    <a:pt x="4238" y="1328"/>
                  </a:cubicBezTo>
                  <a:cubicBezTo>
                    <a:pt x="3540" y="1083"/>
                    <a:pt x="2802" y="977"/>
                    <a:pt x="2140" y="697"/>
                  </a:cubicBezTo>
                  <a:cubicBezTo>
                    <a:pt x="1799" y="654"/>
                    <a:pt x="1474" y="435"/>
                    <a:pt x="1108" y="345"/>
                  </a:cubicBezTo>
                  <a:lnTo>
                    <a:pt x="1108" y="345"/>
                  </a:lnTo>
                  <a:lnTo>
                    <a:pt x="1115" y="366"/>
                  </a:lnTo>
                  <a:cubicBezTo>
                    <a:pt x="1001" y="275"/>
                    <a:pt x="803" y="358"/>
                    <a:pt x="746" y="253"/>
                  </a:cubicBezTo>
                  <a:lnTo>
                    <a:pt x="760" y="253"/>
                  </a:lnTo>
                  <a:cubicBezTo>
                    <a:pt x="747" y="239"/>
                    <a:pt x="730" y="234"/>
                    <a:pt x="711" y="234"/>
                  </a:cubicBezTo>
                  <a:cubicBezTo>
                    <a:pt x="667" y="234"/>
                    <a:pt x="613" y="262"/>
                    <a:pt x="578" y="262"/>
                  </a:cubicBezTo>
                  <a:cubicBezTo>
                    <a:pt x="563" y="262"/>
                    <a:pt x="551" y="257"/>
                    <a:pt x="545" y="243"/>
                  </a:cubicBezTo>
                  <a:lnTo>
                    <a:pt x="529" y="259"/>
                  </a:lnTo>
                  <a:cubicBezTo>
                    <a:pt x="445" y="242"/>
                    <a:pt x="525" y="234"/>
                    <a:pt x="465" y="207"/>
                  </a:cubicBezTo>
                  <a:cubicBezTo>
                    <a:pt x="463" y="207"/>
                    <a:pt x="461" y="207"/>
                    <a:pt x="460" y="207"/>
                  </a:cubicBezTo>
                  <a:cubicBezTo>
                    <a:pt x="446" y="207"/>
                    <a:pt x="443" y="224"/>
                    <a:pt x="426" y="224"/>
                  </a:cubicBezTo>
                  <a:cubicBezTo>
                    <a:pt x="419" y="224"/>
                    <a:pt x="411" y="221"/>
                    <a:pt x="399" y="214"/>
                  </a:cubicBezTo>
                  <a:cubicBezTo>
                    <a:pt x="410" y="128"/>
                    <a:pt x="188" y="173"/>
                    <a:pt x="209" y="78"/>
                  </a:cubicBezTo>
                  <a:lnTo>
                    <a:pt x="209" y="78"/>
                  </a:lnTo>
                  <a:cubicBezTo>
                    <a:pt x="213" y="79"/>
                    <a:pt x="216" y="80"/>
                    <a:pt x="218" y="80"/>
                  </a:cubicBezTo>
                  <a:cubicBezTo>
                    <a:pt x="237" y="80"/>
                    <a:pt x="170" y="30"/>
                    <a:pt x="238" y="30"/>
                  </a:cubicBezTo>
                  <a:cubicBezTo>
                    <a:pt x="243" y="30"/>
                    <a:pt x="250" y="30"/>
                    <a:pt x="257" y="31"/>
                  </a:cubicBezTo>
                  <a:cubicBezTo>
                    <a:pt x="239" y="20"/>
                    <a:pt x="174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35"/>
            <p:cNvSpPr/>
            <p:nvPr/>
          </p:nvSpPr>
          <p:spPr>
            <a:xfrm>
              <a:off x="2205925" y="2048057"/>
              <a:ext cx="458" cy="153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0" y="1"/>
                  </a:moveTo>
                  <a:cubicBezTo>
                    <a:pt x="0" y="1"/>
                    <a:pt x="4" y="1"/>
                    <a:pt x="11" y="3"/>
                  </a:cubicBezTo>
                  <a:lnTo>
                    <a:pt x="11" y="3"/>
                  </a:lnTo>
                  <a:cubicBezTo>
                    <a:pt x="10" y="3"/>
                    <a:pt x="10" y="2"/>
                    <a:pt x="10" y="1"/>
                  </a:cubicBezTo>
                  <a:close/>
                  <a:moveTo>
                    <a:pt x="11" y="3"/>
                  </a:move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35"/>
            <p:cNvSpPr/>
            <p:nvPr/>
          </p:nvSpPr>
          <p:spPr>
            <a:xfrm>
              <a:off x="1318092" y="1795115"/>
              <a:ext cx="1030" cy="572"/>
            </a:xfrm>
            <a:custGeom>
              <a:avLst/>
              <a:gdLst/>
              <a:ahLst/>
              <a:cxnLst/>
              <a:rect l="l" t="t" r="r" b="b"/>
              <a:pathLst>
                <a:path w="27" h="15" extrusionOk="0">
                  <a:moveTo>
                    <a:pt x="0" y="1"/>
                  </a:moveTo>
                  <a:cubicBezTo>
                    <a:pt x="0" y="8"/>
                    <a:pt x="17" y="11"/>
                    <a:pt x="26" y="15"/>
                  </a:cubicBezTo>
                  <a:cubicBezTo>
                    <a:pt x="16" y="9"/>
                    <a:pt x="9" y="5"/>
                    <a:pt x="0" y="1"/>
                  </a:cubicBez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35"/>
            <p:cNvSpPr/>
            <p:nvPr/>
          </p:nvSpPr>
          <p:spPr>
            <a:xfrm>
              <a:off x="1360116" y="1627326"/>
              <a:ext cx="1983" cy="572"/>
            </a:xfrm>
            <a:custGeom>
              <a:avLst/>
              <a:gdLst/>
              <a:ahLst/>
              <a:cxnLst/>
              <a:rect l="l" t="t" r="r" b="b"/>
              <a:pathLst>
                <a:path w="52" h="15" extrusionOk="0">
                  <a:moveTo>
                    <a:pt x="52" y="1"/>
                  </a:moveTo>
                  <a:lnTo>
                    <a:pt x="0" y="3"/>
                  </a:lnTo>
                  <a:lnTo>
                    <a:pt x="12" y="15"/>
                  </a:lnTo>
                  <a:lnTo>
                    <a:pt x="52" y="1"/>
                  </a:ln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35"/>
            <p:cNvSpPr/>
            <p:nvPr/>
          </p:nvSpPr>
          <p:spPr>
            <a:xfrm>
              <a:off x="1363167" y="1626944"/>
              <a:ext cx="5797" cy="1945"/>
            </a:xfrm>
            <a:custGeom>
              <a:avLst/>
              <a:gdLst/>
              <a:ahLst/>
              <a:cxnLst/>
              <a:rect l="l" t="t" r="r" b="b"/>
              <a:pathLst>
                <a:path w="152" h="51" extrusionOk="0">
                  <a:moveTo>
                    <a:pt x="150" y="18"/>
                  </a:moveTo>
                  <a:lnTo>
                    <a:pt x="150" y="18"/>
                  </a:lnTo>
                  <a:cubicBezTo>
                    <a:pt x="150" y="18"/>
                    <a:pt x="151" y="19"/>
                    <a:pt x="151" y="19"/>
                  </a:cubicBezTo>
                  <a:cubicBezTo>
                    <a:pt x="151" y="19"/>
                    <a:pt x="150" y="18"/>
                    <a:pt x="150" y="18"/>
                  </a:cubicBezTo>
                  <a:close/>
                  <a:moveTo>
                    <a:pt x="145" y="1"/>
                  </a:moveTo>
                  <a:lnTo>
                    <a:pt x="1" y="35"/>
                  </a:lnTo>
                  <a:cubicBezTo>
                    <a:pt x="10" y="46"/>
                    <a:pt x="21" y="51"/>
                    <a:pt x="33" y="51"/>
                  </a:cubicBezTo>
                  <a:cubicBezTo>
                    <a:pt x="68" y="51"/>
                    <a:pt x="109" y="12"/>
                    <a:pt x="135" y="12"/>
                  </a:cubicBezTo>
                  <a:cubicBezTo>
                    <a:pt x="141" y="12"/>
                    <a:pt x="146" y="13"/>
                    <a:pt x="150" y="18"/>
                  </a:cubicBezTo>
                  <a:lnTo>
                    <a:pt x="150" y="18"/>
                  </a:lnTo>
                  <a:cubicBezTo>
                    <a:pt x="146" y="12"/>
                    <a:pt x="151" y="6"/>
                    <a:pt x="145" y="1"/>
                  </a:cubicBez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35"/>
            <p:cNvSpPr/>
            <p:nvPr/>
          </p:nvSpPr>
          <p:spPr>
            <a:xfrm>
              <a:off x="1370259" y="1627783"/>
              <a:ext cx="3394" cy="1068"/>
            </a:xfrm>
            <a:custGeom>
              <a:avLst/>
              <a:gdLst/>
              <a:ahLst/>
              <a:cxnLst/>
              <a:rect l="l" t="t" r="r" b="b"/>
              <a:pathLst>
                <a:path w="89" h="28" extrusionOk="0">
                  <a:moveTo>
                    <a:pt x="88" y="10"/>
                  </a:moveTo>
                  <a:cubicBezTo>
                    <a:pt x="87" y="11"/>
                    <a:pt x="86" y="11"/>
                    <a:pt x="85" y="12"/>
                  </a:cubicBezTo>
                  <a:lnTo>
                    <a:pt x="85" y="12"/>
                  </a:lnTo>
                  <a:cubicBezTo>
                    <a:pt x="86" y="12"/>
                    <a:pt x="87" y="11"/>
                    <a:pt x="88" y="10"/>
                  </a:cubicBezTo>
                  <a:close/>
                  <a:moveTo>
                    <a:pt x="13" y="0"/>
                  </a:moveTo>
                  <a:cubicBezTo>
                    <a:pt x="5" y="0"/>
                    <a:pt x="0" y="4"/>
                    <a:pt x="1" y="14"/>
                  </a:cubicBezTo>
                  <a:cubicBezTo>
                    <a:pt x="17" y="24"/>
                    <a:pt x="30" y="28"/>
                    <a:pt x="42" y="28"/>
                  </a:cubicBezTo>
                  <a:cubicBezTo>
                    <a:pt x="61" y="28"/>
                    <a:pt x="76" y="18"/>
                    <a:pt x="85" y="12"/>
                  </a:cubicBezTo>
                  <a:lnTo>
                    <a:pt x="85" y="12"/>
                  </a:lnTo>
                  <a:cubicBezTo>
                    <a:pt x="82" y="14"/>
                    <a:pt x="78" y="14"/>
                    <a:pt x="74" y="14"/>
                  </a:cubicBezTo>
                  <a:cubicBezTo>
                    <a:pt x="55" y="14"/>
                    <a:pt x="28" y="0"/>
                    <a:pt x="13" y="0"/>
                  </a:cubicBez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35"/>
            <p:cNvSpPr/>
            <p:nvPr/>
          </p:nvSpPr>
          <p:spPr>
            <a:xfrm>
              <a:off x="1534083" y="1673010"/>
              <a:ext cx="648" cy="153"/>
            </a:xfrm>
            <a:custGeom>
              <a:avLst/>
              <a:gdLst/>
              <a:ahLst/>
              <a:cxnLst/>
              <a:rect l="l" t="t" r="r" b="b"/>
              <a:pathLst>
                <a:path w="17" h="4" extrusionOk="0">
                  <a:moveTo>
                    <a:pt x="0" y="1"/>
                  </a:moveTo>
                  <a:cubicBezTo>
                    <a:pt x="5" y="2"/>
                    <a:pt x="8" y="3"/>
                    <a:pt x="11" y="3"/>
                  </a:cubicBezTo>
                  <a:cubicBezTo>
                    <a:pt x="13" y="3"/>
                    <a:pt x="15" y="3"/>
                    <a:pt x="16" y="2"/>
                  </a:cubicBezTo>
                  <a:cubicBezTo>
                    <a:pt x="12" y="1"/>
                    <a:pt x="6" y="1"/>
                    <a:pt x="0" y="1"/>
                  </a:cubicBez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35"/>
            <p:cNvSpPr/>
            <p:nvPr/>
          </p:nvSpPr>
          <p:spPr>
            <a:xfrm>
              <a:off x="1373997" y="1629080"/>
              <a:ext cx="1007565" cy="276784"/>
            </a:xfrm>
            <a:custGeom>
              <a:avLst/>
              <a:gdLst/>
              <a:ahLst/>
              <a:cxnLst/>
              <a:rect l="l" t="t" r="r" b="b"/>
              <a:pathLst>
                <a:path w="26421" h="7258" extrusionOk="0">
                  <a:moveTo>
                    <a:pt x="3102" y="757"/>
                  </a:moveTo>
                  <a:cubicBezTo>
                    <a:pt x="3101" y="757"/>
                    <a:pt x="3100" y="757"/>
                    <a:pt x="3100" y="757"/>
                  </a:cubicBezTo>
                  <a:lnTo>
                    <a:pt x="3100" y="757"/>
                  </a:lnTo>
                  <a:cubicBezTo>
                    <a:pt x="3100" y="757"/>
                    <a:pt x="3101" y="757"/>
                    <a:pt x="3102" y="757"/>
                  </a:cubicBezTo>
                  <a:close/>
                  <a:moveTo>
                    <a:pt x="18364" y="4829"/>
                  </a:moveTo>
                  <a:lnTo>
                    <a:pt x="18364" y="4829"/>
                  </a:lnTo>
                  <a:cubicBezTo>
                    <a:pt x="18371" y="4831"/>
                    <a:pt x="18378" y="4833"/>
                    <a:pt x="18385" y="4835"/>
                  </a:cubicBezTo>
                  <a:cubicBezTo>
                    <a:pt x="18376" y="4831"/>
                    <a:pt x="18369" y="4829"/>
                    <a:pt x="18364" y="4829"/>
                  </a:cubicBezTo>
                  <a:close/>
                  <a:moveTo>
                    <a:pt x="18989" y="5077"/>
                  </a:moveTo>
                  <a:cubicBezTo>
                    <a:pt x="18990" y="5078"/>
                    <a:pt x="18992" y="5078"/>
                    <a:pt x="18994" y="5078"/>
                  </a:cubicBezTo>
                  <a:cubicBezTo>
                    <a:pt x="18992" y="5078"/>
                    <a:pt x="18990" y="5078"/>
                    <a:pt x="18989" y="5077"/>
                  </a:cubicBezTo>
                  <a:close/>
                  <a:moveTo>
                    <a:pt x="21" y="0"/>
                  </a:moveTo>
                  <a:cubicBezTo>
                    <a:pt x="0" y="15"/>
                    <a:pt x="55" y="31"/>
                    <a:pt x="12" y="38"/>
                  </a:cubicBezTo>
                  <a:cubicBezTo>
                    <a:pt x="129" y="95"/>
                    <a:pt x="253" y="58"/>
                    <a:pt x="357" y="122"/>
                  </a:cubicBezTo>
                  <a:lnTo>
                    <a:pt x="337" y="135"/>
                  </a:lnTo>
                  <a:cubicBezTo>
                    <a:pt x="353" y="142"/>
                    <a:pt x="364" y="145"/>
                    <a:pt x="371" y="145"/>
                  </a:cubicBezTo>
                  <a:cubicBezTo>
                    <a:pt x="392" y="145"/>
                    <a:pt x="389" y="126"/>
                    <a:pt x="405" y="126"/>
                  </a:cubicBezTo>
                  <a:cubicBezTo>
                    <a:pt x="413" y="126"/>
                    <a:pt x="425" y="130"/>
                    <a:pt x="445" y="142"/>
                  </a:cubicBezTo>
                  <a:cubicBezTo>
                    <a:pt x="475" y="165"/>
                    <a:pt x="430" y="162"/>
                    <a:pt x="445" y="167"/>
                  </a:cubicBezTo>
                  <a:cubicBezTo>
                    <a:pt x="622" y="208"/>
                    <a:pt x="802" y="274"/>
                    <a:pt x="979" y="278"/>
                  </a:cubicBezTo>
                  <a:cubicBezTo>
                    <a:pt x="1009" y="327"/>
                    <a:pt x="1167" y="331"/>
                    <a:pt x="1223" y="386"/>
                  </a:cubicBezTo>
                  <a:cubicBezTo>
                    <a:pt x="1225" y="386"/>
                    <a:pt x="1227" y="386"/>
                    <a:pt x="1230" y="386"/>
                  </a:cubicBezTo>
                  <a:cubicBezTo>
                    <a:pt x="1257" y="386"/>
                    <a:pt x="1283" y="390"/>
                    <a:pt x="1304" y="390"/>
                  </a:cubicBezTo>
                  <a:cubicBezTo>
                    <a:pt x="1318" y="390"/>
                    <a:pt x="1331" y="388"/>
                    <a:pt x="1341" y="380"/>
                  </a:cubicBezTo>
                  <a:cubicBezTo>
                    <a:pt x="1950" y="571"/>
                    <a:pt x="2587" y="707"/>
                    <a:pt x="3217" y="883"/>
                  </a:cubicBezTo>
                  <a:cubicBezTo>
                    <a:pt x="3532" y="893"/>
                    <a:pt x="3860" y="1077"/>
                    <a:pt x="4216" y="1148"/>
                  </a:cubicBezTo>
                  <a:cubicBezTo>
                    <a:pt x="4218" y="1153"/>
                    <a:pt x="4216" y="1154"/>
                    <a:pt x="4214" y="1156"/>
                  </a:cubicBezTo>
                  <a:cubicBezTo>
                    <a:pt x="4333" y="1170"/>
                    <a:pt x="4501" y="1206"/>
                    <a:pt x="4636" y="1253"/>
                  </a:cubicBezTo>
                  <a:lnTo>
                    <a:pt x="4759" y="1254"/>
                  </a:lnTo>
                  <a:cubicBezTo>
                    <a:pt x="5560" y="1545"/>
                    <a:pt x="6408" y="1732"/>
                    <a:pt x="7233" y="1987"/>
                  </a:cubicBezTo>
                  <a:cubicBezTo>
                    <a:pt x="8171" y="2266"/>
                    <a:pt x="8985" y="2549"/>
                    <a:pt x="9933" y="2706"/>
                  </a:cubicBezTo>
                  <a:cubicBezTo>
                    <a:pt x="9931" y="2712"/>
                    <a:pt x="9934" y="2716"/>
                    <a:pt x="9924" y="2716"/>
                  </a:cubicBezTo>
                  <a:cubicBezTo>
                    <a:pt x="9921" y="2716"/>
                    <a:pt x="9917" y="2716"/>
                    <a:pt x="9911" y="2715"/>
                  </a:cubicBezTo>
                  <a:lnTo>
                    <a:pt x="9911" y="2715"/>
                  </a:lnTo>
                  <a:cubicBezTo>
                    <a:pt x="10181" y="2774"/>
                    <a:pt x="10414" y="2867"/>
                    <a:pt x="10669" y="2921"/>
                  </a:cubicBezTo>
                  <a:lnTo>
                    <a:pt x="10665" y="2928"/>
                  </a:lnTo>
                  <a:cubicBezTo>
                    <a:pt x="11303" y="3039"/>
                    <a:pt x="11955" y="3294"/>
                    <a:pt x="12570" y="3394"/>
                  </a:cubicBezTo>
                  <a:cubicBezTo>
                    <a:pt x="13295" y="3602"/>
                    <a:pt x="14122" y="3821"/>
                    <a:pt x="14898" y="4018"/>
                  </a:cubicBezTo>
                  <a:lnTo>
                    <a:pt x="14892" y="4032"/>
                  </a:lnTo>
                  <a:cubicBezTo>
                    <a:pt x="15517" y="4171"/>
                    <a:pt x="16093" y="4413"/>
                    <a:pt x="16713" y="4560"/>
                  </a:cubicBezTo>
                  <a:cubicBezTo>
                    <a:pt x="17337" y="4767"/>
                    <a:pt x="18038" y="4836"/>
                    <a:pt x="18665" y="5057"/>
                  </a:cubicBezTo>
                  <a:cubicBezTo>
                    <a:pt x="19040" y="5237"/>
                    <a:pt x="19600" y="5229"/>
                    <a:pt x="19951" y="5404"/>
                  </a:cubicBezTo>
                  <a:cubicBezTo>
                    <a:pt x="20682" y="5726"/>
                    <a:pt x="21442" y="5859"/>
                    <a:pt x="22221" y="6003"/>
                  </a:cubicBezTo>
                  <a:cubicBezTo>
                    <a:pt x="22912" y="6235"/>
                    <a:pt x="23642" y="6328"/>
                    <a:pt x="24301" y="6598"/>
                  </a:cubicBezTo>
                  <a:cubicBezTo>
                    <a:pt x="24638" y="6635"/>
                    <a:pt x="24962" y="6848"/>
                    <a:pt x="25324" y="6932"/>
                  </a:cubicBezTo>
                  <a:lnTo>
                    <a:pt x="25317" y="6910"/>
                  </a:lnTo>
                  <a:lnTo>
                    <a:pt x="25317" y="6910"/>
                  </a:lnTo>
                  <a:cubicBezTo>
                    <a:pt x="25432" y="7000"/>
                    <a:pt x="25625" y="6914"/>
                    <a:pt x="25683" y="7016"/>
                  </a:cubicBezTo>
                  <a:lnTo>
                    <a:pt x="25668" y="7016"/>
                  </a:lnTo>
                  <a:cubicBezTo>
                    <a:pt x="25681" y="7029"/>
                    <a:pt x="25697" y="7034"/>
                    <a:pt x="25715" y="7034"/>
                  </a:cubicBezTo>
                  <a:cubicBezTo>
                    <a:pt x="25759" y="7034"/>
                    <a:pt x="25813" y="7005"/>
                    <a:pt x="25849" y="7005"/>
                  </a:cubicBezTo>
                  <a:cubicBezTo>
                    <a:pt x="25864" y="7005"/>
                    <a:pt x="25875" y="7010"/>
                    <a:pt x="25882" y="7023"/>
                  </a:cubicBezTo>
                  <a:lnTo>
                    <a:pt x="25898" y="7006"/>
                  </a:lnTo>
                  <a:cubicBezTo>
                    <a:pt x="25982" y="7022"/>
                    <a:pt x="25900" y="7030"/>
                    <a:pt x="25962" y="7058"/>
                  </a:cubicBezTo>
                  <a:cubicBezTo>
                    <a:pt x="25963" y="7058"/>
                    <a:pt x="25964" y="7058"/>
                    <a:pt x="25965" y="7058"/>
                  </a:cubicBezTo>
                  <a:cubicBezTo>
                    <a:pt x="25980" y="7058"/>
                    <a:pt x="25983" y="7040"/>
                    <a:pt x="26001" y="7040"/>
                  </a:cubicBezTo>
                  <a:cubicBezTo>
                    <a:pt x="26008" y="7040"/>
                    <a:pt x="26016" y="7042"/>
                    <a:pt x="26028" y="7049"/>
                  </a:cubicBezTo>
                  <a:cubicBezTo>
                    <a:pt x="26015" y="7135"/>
                    <a:pt x="26236" y="7086"/>
                    <a:pt x="26214" y="7181"/>
                  </a:cubicBezTo>
                  <a:cubicBezTo>
                    <a:pt x="26211" y="7180"/>
                    <a:pt x="26208" y="7179"/>
                    <a:pt x="26206" y="7179"/>
                  </a:cubicBezTo>
                  <a:cubicBezTo>
                    <a:pt x="26188" y="7179"/>
                    <a:pt x="26257" y="7229"/>
                    <a:pt x="26185" y="7229"/>
                  </a:cubicBezTo>
                  <a:cubicBezTo>
                    <a:pt x="26180" y="7229"/>
                    <a:pt x="26175" y="7229"/>
                    <a:pt x="26168" y="7228"/>
                  </a:cubicBezTo>
                  <a:lnTo>
                    <a:pt x="26168" y="7228"/>
                  </a:lnTo>
                  <a:cubicBezTo>
                    <a:pt x="26185" y="7239"/>
                    <a:pt x="26250" y="7258"/>
                    <a:pt x="26293" y="7258"/>
                  </a:cubicBezTo>
                  <a:cubicBezTo>
                    <a:pt x="26316" y="7258"/>
                    <a:pt x="26334" y="7252"/>
                    <a:pt x="26333" y="7237"/>
                  </a:cubicBezTo>
                  <a:cubicBezTo>
                    <a:pt x="26356" y="7197"/>
                    <a:pt x="26421" y="7175"/>
                    <a:pt x="26345" y="7121"/>
                  </a:cubicBezTo>
                  <a:lnTo>
                    <a:pt x="26345" y="7121"/>
                  </a:lnTo>
                  <a:lnTo>
                    <a:pt x="26320" y="7145"/>
                  </a:lnTo>
                  <a:cubicBezTo>
                    <a:pt x="26300" y="7108"/>
                    <a:pt x="26302" y="7124"/>
                    <a:pt x="26299" y="7099"/>
                  </a:cubicBezTo>
                  <a:cubicBezTo>
                    <a:pt x="26190" y="7065"/>
                    <a:pt x="26187" y="7016"/>
                    <a:pt x="26114" y="6975"/>
                  </a:cubicBezTo>
                  <a:lnTo>
                    <a:pt x="26114" y="6975"/>
                  </a:lnTo>
                  <a:cubicBezTo>
                    <a:pt x="26114" y="6977"/>
                    <a:pt x="26115" y="6977"/>
                    <a:pt x="26114" y="6979"/>
                  </a:cubicBezTo>
                  <a:cubicBezTo>
                    <a:pt x="26101" y="6983"/>
                    <a:pt x="26088" y="6985"/>
                    <a:pt x="26076" y="6985"/>
                  </a:cubicBezTo>
                  <a:cubicBezTo>
                    <a:pt x="26024" y="6985"/>
                    <a:pt x="25974" y="6955"/>
                    <a:pt x="25941" y="6942"/>
                  </a:cubicBezTo>
                  <a:lnTo>
                    <a:pt x="25928" y="6920"/>
                  </a:lnTo>
                  <a:cubicBezTo>
                    <a:pt x="25924" y="6910"/>
                    <a:pt x="25914" y="6907"/>
                    <a:pt x="25902" y="6907"/>
                  </a:cubicBezTo>
                  <a:cubicBezTo>
                    <a:pt x="25876" y="6907"/>
                    <a:pt x="25839" y="6922"/>
                    <a:pt x="25827" y="6922"/>
                  </a:cubicBezTo>
                  <a:cubicBezTo>
                    <a:pt x="25820" y="6922"/>
                    <a:pt x="25820" y="6917"/>
                    <a:pt x="25835" y="6903"/>
                  </a:cubicBezTo>
                  <a:cubicBezTo>
                    <a:pt x="25607" y="6857"/>
                    <a:pt x="25352" y="6785"/>
                    <a:pt x="25102" y="6717"/>
                  </a:cubicBezTo>
                  <a:cubicBezTo>
                    <a:pt x="25098" y="6718"/>
                    <a:pt x="25093" y="6719"/>
                    <a:pt x="25087" y="6719"/>
                  </a:cubicBezTo>
                  <a:cubicBezTo>
                    <a:pt x="25052" y="6719"/>
                    <a:pt x="24990" y="6697"/>
                    <a:pt x="24961" y="6697"/>
                  </a:cubicBezTo>
                  <a:cubicBezTo>
                    <a:pt x="24946" y="6697"/>
                    <a:pt x="24940" y="6703"/>
                    <a:pt x="24953" y="6722"/>
                  </a:cubicBezTo>
                  <a:cubicBezTo>
                    <a:pt x="24904" y="6655"/>
                    <a:pt x="24722" y="6590"/>
                    <a:pt x="24652" y="6572"/>
                  </a:cubicBezTo>
                  <a:cubicBezTo>
                    <a:pt x="24655" y="6570"/>
                    <a:pt x="24658" y="6566"/>
                    <a:pt x="24663" y="6566"/>
                  </a:cubicBezTo>
                  <a:cubicBezTo>
                    <a:pt x="24665" y="6566"/>
                    <a:pt x="24668" y="6567"/>
                    <a:pt x="24671" y="6569"/>
                  </a:cubicBezTo>
                  <a:cubicBezTo>
                    <a:pt x="24628" y="6530"/>
                    <a:pt x="24592" y="6522"/>
                    <a:pt x="24559" y="6522"/>
                  </a:cubicBezTo>
                  <a:cubicBezTo>
                    <a:pt x="24539" y="6522"/>
                    <a:pt x="24521" y="6525"/>
                    <a:pt x="24502" y="6525"/>
                  </a:cubicBezTo>
                  <a:cubicBezTo>
                    <a:pt x="24468" y="6525"/>
                    <a:pt x="24433" y="6517"/>
                    <a:pt x="24393" y="6470"/>
                  </a:cubicBezTo>
                  <a:cubicBezTo>
                    <a:pt x="24387" y="6479"/>
                    <a:pt x="24376" y="6482"/>
                    <a:pt x="24363" y="6482"/>
                  </a:cubicBezTo>
                  <a:cubicBezTo>
                    <a:pt x="24309" y="6482"/>
                    <a:pt x="24205" y="6426"/>
                    <a:pt x="24127" y="6426"/>
                  </a:cubicBezTo>
                  <a:cubicBezTo>
                    <a:pt x="24110" y="6426"/>
                    <a:pt x="24094" y="6429"/>
                    <a:pt x="24080" y="6436"/>
                  </a:cubicBezTo>
                  <a:cubicBezTo>
                    <a:pt x="24069" y="6420"/>
                    <a:pt x="24067" y="6406"/>
                    <a:pt x="24076" y="6398"/>
                  </a:cubicBezTo>
                  <a:cubicBezTo>
                    <a:pt x="23850" y="6334"/>
                    <a:pt x="23606" y="6244"/>
                    <a:pt x="23417" y="6191"/>
                  </a:cubicBezTo>
                  <a:cubicBezTo>
                    <a:pt x="23413" y="6191"/>
                    <a:pt x="23409" y="6191"/>
                    <a:pt x="23406" y="6191"/>
                  </a:cubicBezTo>
                  <a:cubicBezTo>
                    <a:pt x="23249" y="6191"/>
                    <a:pt x="23067" y="6084"/>
                    <a:pt x="22918" y="6084"/>
                  </a:cubicBezTo>
                  <a:cubicBezTo>
                    <a:pt x="22901" y="6084"/>
                    <a:pt x="22884" y="6086"/>
                    <a:pt x="22868" y="6089"/>
                  </a:cubicBezTo>
                  <a:cubicBezTo>
                    <a:pt x="22756" y="6041"/>
                    <a:pt x="22577" y="5961"/>
                    <a:pt x="22406" y="5943"/>
                  </a:cubicBezTo>
                  <a:lnTo>
                    <a:pt x="22423" y="5940"/>
                  </a:lnTo>
                  <a:cubicBezTo>
                    <a:pt x="22252" y="5896"/>
                    <a:pt x="22041" y="5841"/>
                    <a:pt x="21900" y="5841"/>
                  </a:cubicBezTo>
                  <a:cubicBezTo>
                    <a:pt x="21891" y="5841"/>
                    <a:pt x="21881" y="5842"/>
                    <a:pt x="21872" y="5842"/>
                  </a:cubicBezTo>
                  <a:cubicBezTo>
                    <a:pt x="21836" y="5762"/>
                    <a:pt x="21754" y="5753"/>
                    <a:pt x="21681" y="5710"/>
                  </a:cubicBezTo>
                  <a:cubicBezTo>
                    <a:pt x="21549" y="5706"/>
                    <a:pt x="21306" y="5630"/>
                    <a:pt x="21111" y="5606"/>
                  </a:cubicBezTo>
                  <a:cubicBezTo>
                    <a:pt x="21091" y="5569"/>
                    <a:pt x="20953" y="5576"/>
                    <a:pt x="20957" y="5530"/>
                  </a:cubicBezTo>
                  <a:cubicBezTo>
                    <a:pt x="20410" y="5470"/>
                    <a:pt x="19772" y="5262"/>
                    <a:pt x="19232" y="5043"/>
                  </a:cubicBezTo>
                  <a:lnTo>
                    <a:pt x="19240" y="5040"/>
                  </a:lnTo>
                  <a:lnTo>
                    <a:pt x="19240" y="5040"/>
                  </a:lnTo>
                  <a:cubicBezTo>
                    <a:pt x="19161" y="5044"/>
                    <a:pt x="19062" y="5075"/>
                    <a:pt x="18981" y="5087"/>
                  </a:cubicBezTo>
                  <a:cubicBezTo>
                    <a:pt x="18976" y="5082"/>
                    <a:pt x="18976" y="5077"/>
                    <a:pt x="18985" y="5077"/>
                  </a:cubicBezTo>
                  <a:cubicBezTo>
                    <a:pt x="18986" y="5077"/>
                    <a:pt x="18987" y="5077"/>
                    <a:pt x="18989" y="5077"/>
                  </a:cubicBezTo>
                  <a:lnTo>
                    <a:pt x="18989" y="5077"/>
                  </a:lnTo>
                  <a:cubicBezTo>
                    <a:pt x="18886" y="5056"/>
                    <a:pt x="18803" y="4988"/>
                    <a:pt x="18701" y="4968"/>
                  </a:cubicBezTo>
                  <a:cubicBezTo>
                    <a:pt x="18704" y="4961"/>
                    <a:pt x="18704" y="4961"/>
                    <a:pt x="18723" y="4959"/>
                  </a:cubicBezTo>
                  <a:cubicBezTo>
                    <a:pt x="18623" y="4952"/>
                    <a:pt x="18537" y="4872"/>
                    <a:pt x="18416" y="4872"/>
                  </a:cubicBezTo>
                  <a:cubicBezTo>
                    <a:pt x="18415" y="4872"/>
                    <a:pt x="18414" y="4872"/>
                    <a:pt x="18413" y="4872"/>
                  </a:cubicBezTo>
                  <a:lnTo>
                    <a:pt x="18409" y="4858"/>
                  </a:lnTo>
                  <a:lnTo>
                    <a:pt x="18332" y="4853"/>
                  </a:lnTo>
                  <a:cubicBezTo>
                    <a:pt x="18336" y="4843"/>
                    <a:pt x="18342" y="4828"/>
                    <a:pt x="18360" y="4828"/>
                  </a:cubicBezTo>
                  <a:cubicBezTo>
                    <a:pt x="18361" y="4828"/>
                    <a:pt x="18362" y="4828"/>
                    <a:pt x="18364" y="4829"/>
                  </a:cubicBezTo>
                  <a:lnTo>
                    <a:pt x="18364" y="4829"/>
                  </a:lnTo>
                  <a:cubicBezTo>
                    <a:pt x="17498" y="4575"/>
                    <a:pt x="16582" y="4403"/>
                    <a:pt x="15693" y="4144"/>
                  </a:cubicBezTo>
                  <a:lnTo>
                    <a:pt x="15730" y="4140"/>
                  </a:lnTo>
                  <a:lnTo>
                    <a:pt x="15550" y="4115"/>
                  </a:lnTo>
                  <a:cubicBezTo>
                    <a:pt x="15554" y="4108"/>
                    <a:pt x="15563" y="4107"/>
                    <a:pt x="15571" y="4107"/>
                  </a:cubicBezTo>
                  <a:cubicBezTo>
                    <a:pt x="15356" y="4021"/>
                    <a:pt x="15114" y="3998"/>
                    <a:pt x="14899" y="3933"/>
                  </a:cubicBezTo>
                  <a:cubicBezTo>
                    <a:pt x="14903" y="3926"/>
                    <a:pt x="14939" y="3920"/>
                    <a:pt x="14910" y="3905"/>
                  </a:cubicBezTo>
                  <a:cubicBezTo>
                    <a:pt x="14773" y="3901"/>
                    <a:pt x="14700" y="3824"/>
                    <a:pt x="14624" y="3824"/>
                  </a:cubicBezTo>
                  <a:cubicBezTo>
                    <a:pt x="14605" y="3824"/>
                    <a:pt x="14585" y="3829"/>
                    <a:pt x="14565" y="3841"/>
                  </a:cubicBezTo>
                  <a:cubicBezTo>
                    <a:pt x="14558" y="3836"/>
                    <a:pt x="14558" y="3814"/>
                    <a:pt x="14576" y="3813"/>
                  </a:cubicBezTo>
                  <a:cubicBezTo>
                    <a:pt x="14124" y="3718"/>
                    <a:pt x="13666" y="3589"/>
                    <a:pt x="13221" y="3452"/>
                  </a:cubicBezTo>
                  <a:cubicBezTo>
                    <a:pt x="12826" y="3423"/>
                    <a:pt x="12427" y="3240"/>
                    <a:pt x="12022" y="3191"/>
                  </a:cubicBezTo>
                  <a:lnTo>
                    <a:pt x="12028" y="3176"/>
                  </a:lnTo>
                  <a:cubicBezTo>
                    <a:pt x="11509" y="3090"/>
                    <a:pt x="10992" y="2887"/>
                    <a:pt x="10469" y="2754"/>
                  </a:cubicBezTo>
                  <a:cubicBezTo>
                    <a:pt x="10254" y="2688"/>
                    <a:pt x="10103" y="2666"/>
                    <a:pt x="9885" y="2607"/>
                  </a:cubicBezTo>
                  <a:lnTo>
                    <a:pt x="9885" y="2587"/>
                  </a:lnTo>
                  <a:cubicBezTo>
                    <a:pt x="9500" y="2557"/>
                    <a:pt x="9133" y="2312"/>
                    <a:pt x="8729" y="2284"/>
                  </a:cubicBezTo>
                  <a:lnTo>
                    <a:pt x="8763" y="2265"/>
                  </a:lnTo>
                  <a:lnTo>
                    <a:pt x="8763" y="2265"/>
                  </a:lnTo>
                  <a:cubicBezTo>
                    <a:pt x="8756" y="2267"/>
                    <a:pt x="8747" y="2268"/>
                    <a:pt x="8738" y="2268"/>
                  </a:cubicBezTo>
                  <a:cubicBezTo>
                    <a:pt x="8685" y="2268"/>
                    <a:pt x="8610" y="2234"/>
                    <a:pt x="8569" y="2234"/>
                  </a:cubicBezTo>
                  <a:cubicBezTo>
                    <a:pt x="8550" y="2234"/>
                    <a:pt x="8538" y="2241"/>
                    <a:pt x="8540" y="2262"/>
                  </a:cubicBezTo>
                  <a:lnTo>
                    <a:pt x="8478" y="2222"/>
                  </a:lnTo>
                  <a:cubicBezTo>
                    <a:pt x="8465" y="2223"/>
                    <a:pt x="8452" y="2223"/>
                    <a:pt x="8439" y="2223"/>
                  </a:cubicBezTo>
                  <a:cubicBezTo>
                    <a:pt x="8178" y="2223"/>
                    <a:pt x="8002" y="2049"/>
                    <a:pt x="7683" y="2020"/>
                  </a:cubicBezTo>
                  <a:lnTo>
                    <a:pt x="7708" y="2008"/>
                  </a:lnTo>
                  <a:cubicBezTo>
                    <a:pt x="7621" y="1998"/>
                    <a:pt x="7518" y="1980"/>
                    <a:pt x="7460" y="1948"/>
                  </a:cubicBezTo>
                  <a:cubicBezTo>
                    <a:pt x="7471" y="1948"/>
                    <a:pt x="7468" y="1944"/>
                    <a:pt x="7483" y="1944"/>
                  </a:cubicBezTo>
                  <a:cubicBezTo>
                    <a:pt x="7485" y="1944"/>
                    <a:pt x="7487" y="1944"/>
                    <a:pt x="7489" y="1944"/>
                  </a:cubicBezTo>
                  <a:cubicBezTo>
                    <a:pt x="7243" y="1808"/>
                    <a:pt x="6929" y="1796"/>
                    <a:pt x="6649" y="1717"/>
                  </a:cubicBezTo>
                  <a:lnTo>
                    <a:pt x="6689" y="1696"/>
                  </a:lnTo>
                  <a:cubicBezTo>
                    <a:pt x="6543" y="1693"/>
                    <a:pt x="6305" y="1591"/>
                    <a:pt x="6125" y="1560"/>
                  </a:cubicBezTo>
                  <a:lnTo>
                    <a:pt x="6139" y="1548"/>
                  </a:lnTo>
                  <a:lnTo>
                    <a:pt x="6044" y="1543"/>
                  </a:lnTo>
                  <a:lnTo>
                    <a:pt x="6049" y="1514"/>
                  </a:lnTo>
                  <a:cubicBezTo>
                    <a:pt x="5819" y="1452"/>
                    <a:pt x="5596" y="1416"/>
                    <a:pt x="5368" y="1356"/>
                  </a:cubicBezTo>
                  <a:lnTo>
                    <a:pt x="5388" y="1335"/>
                  </a:lnTo>
                  <a:cubicBezTo>
                    <a:pt x="5166" y="1323"/>
                    <a:pt x="4942" y="1211"/>
                    <a:pt x="4714" y="1170"/>
                  </a:cubicBezTo>
                  <a:lnTo>
                    <a:pt x="4733" y="1166"/>
                  </a:lnTo>
                  <a:cubicBezTo>
                    <a:pt x="4171" y="1001"/>
                    <a:pt x="3641" y="898"/>
                    <a:pt x="3078" y="764"/>
                  </a:cubicBezTo>
                  <a:cubicBezTo>
                    <a:pt x="3086" y="764"/>
                    <a:pt x="3091" y="758"/>
                    <a:pt x="3100" y="757"/>
                  </a:cubicBezTo>
                  <a:lnTo>
                    <a:pt x="3100" y="757"/>
                  </a:lnTo>
                  <a:cubicBezTo>
                    <a:pt x="3084" y="758"/>
                    <a:pt x="3066" y="761"/>
                    <a:pt x="3048" y="761"/>
                  </a:cubicBezTo>
                  <a:cubicBezTo>
                    <a:pt x="3035" y="761"/>
                    <a:pt x="3021" y="759"/>
                    <a:pt x="3009" y="754"/>
                  </a:cubicBezTo>
                  <a:cubicBezTo>
                    <a:pt x="3002" y="747"/>
                    <a:pt x="3022" y="746"/>
                    <a:pt x="3030" y="746"/>
                  </a:cubicBezTo>
                  <a:cubicBezTo>
                    <a:pt x="2924" y="671"/>
                    <a:pt x="2678" y="678"/>
                    <a:pt x="2612" y="624"/>
                  </a:cubicBezTo>
                  <a:cubicBezTo>
                    <a:pt x="2607" y="623"/>
                    <a:pt x="2602" y="623"/>
                    <a:pt x="2597" y="623"/>
                  </a:cubicBezTo>
                  <a:cubicBezTo>
                    <a:pt x="2572" y="623"/>
                    <a:pt x="2560" y="635"/>
                    <a:pt x="2572" y="651"/>
                  </a:cubicBezTo>
                  <a:cubicBezTo>
                    <a:pt x="2132" y="542"/>
                    <a:pt x="1662" y="420"/>
                    <a:pt x="1209" y="330"/>
                  </a:cubicBezTo>
                  <a:cubicBezTo>
                    <a:pt x="1189" y="317"/>
                    <a:pt x="1189" y="304"/>
                    <a:pt x="1197" y="293"/>
                  </a:cubicBezTo>
                  <a:cubicBezTo>
                    <a:pt x="799" y="257"/>
                    <a:pt x="407" y="119"/>
                    <a:pt x="21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35"/>
            <p:cNvSpPr/>
            <p:nvPr/>
          </p:nvSpPr>
          <p:spPr>
            <a:xfrm>
              <a:off x="1489542" y="1657451"/>
              <a:ext cx="343" cy="76"/>
            </a:xfrm>
            <a:custGeom>
              <a:avLst/>
              <a:gdLst/>
              <a:ahLst/>
              <a:cxnLst/>
              <a:rect l="l" t="t" r="r" b="b"/>
              <a:pathLst>
                <a:path w="9" h="2" extrusionOk="0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0" y="0"/>
                    <a:pt x="0" y="0"/>
                  </a:cubicBezTo>
                  <a:close/>
                  <a:moveTo>
                    <a:pt x="1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9" y="2"/>
                    <a:pt x="6" y="2"/>
                    <a:pt x="1" y="0"/>
                  </a:cubicBez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35"/>
            <p:cNvSpPr/>
            <p:nvPr/>
          </p:nvSpPr>
          <p:spPr>
            <a:xfrm>
              <a:off x="2368871" y="1894606"/>
              <a:ext cx="1030" cy="572"/>
            </a:xfrm>
            <a:custGeom>
              <a:avLst/>
              <a:gdLst/>
              <a:ahLst/>
              <a:cxnLst/>
              <a:rect l="l" t="t" r="r" b="b"/>
              <a:pathLst>
                <a:path w="27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4"/>
                    <a:pt x="18" y="9"/>
                    <a:pt x="26" y="14"/>
                  </a:cubicBezTo>
                  <a:cubicBezTo>
                    <a:pt x="25" y="7"/>
                    <a:pt x="9" y="3"/>
                    <a:pt x="1" y="0"/>
                  </a:cubicBez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35"/>
            <p:cNvSpPr/>
            <p:nvPr/>
          </p:nvSpPr>
          <p:spPr>
            <a:xfrm>
              <a:off x="2423746" y="1712593"/>
              <a:ext cx="1830" cy="648"/>
            </a:xfrm>
            <a:custGeom>
              <a:avLst/>
              <a:gdLst/>
              <a:ahLst/>
              <a:cxnLst/>
              <a:rect l="l" t="t" r="r" b="b"/>
              <a:pathLst>
                <a:path w="48" h="17" extrusionOk="0">
                  <a:moveTo>
                    <a:pt x="38" y="0"/>
                  </a:moveTo>
                  <a:lnTo>
                    <a:pt x="1" y="16"/>
                  </a:lnTo>
                  <a:lnTo>
                    <a:pt x="48" y="1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35"/>
            <p:cNvSpPr/>
            <p:nvPr/>
          </p:nvSpPr>
          <p:spPr>
            <a:xfrm>
              <a:off x="2416920" y="1711716"/>
              <a:ext cx="5682" cy="2021"/>
            </a:xfrm>
            <a:custGeom>
              <a:avLst/>
              <a:gdLst/>
              <a:ahLst/>
              <a:cxnLst/>
              <a:rect l="l" t="t" r="r" b="b"/>
              <a:pathLst>
                <a:path w="149" h="53" extrusionOk="0">
                  <a:moveTo>
                    <a:pt x="117" y="1"/>
                  </a:moveTo>
                  <a:cubicBezTo>
                    <a:pt x="83" y="1"/>
                    <a:pt x="43" y="41"/>
                    <a:pt x="16" y="41"/>
                  </a:cubicBezTo>
                  <a:cubicBezTo>
                    <a:pt x="10" y="41"/>
                    <a:pt x="5" y="39"/>
                    <a:pt x="0" y="33"/>
                  </a:cubicBezTo>
                  <a:lnTo>
                    <a:pt x="0" y="33"/>
                  </a:lnTo>
                  <a:cubicBezTo>
                    <a:pt x="5" y="39"/>
                    <a:pt x="0" y="46"/>
                    <a:pt x="5" y="52"/>
                  </a:cubicBezTo>
                  <a:lnTo>
                    <a:pt x="148" y="16"/>
                  </a:lnTo>
                  <a:cubicBezTo>
                    <a:pt x="139" y="5"/>
                    <a:pt x="128" y="1"/>
                    <a:pt x="117" y="1"/>
                  </a:cubicBez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35"/>
            <p:cNvSpPr/>
            <p:nvPr/>
          </p:nvSpPr>
          <p:spPr>
            <a:xfrm>
              <a:off x="2412267" y="1711868"/>
              <a:ext cx="3394" cy="1068"/>
            </a:xfrm>
            <a:custGeom>
              <a:avLst/>
              <a:gdLst/>
              <a:ahLst/>
              <a:cxnLst/>
              <a:rect l="l" t="t" r="r" b="b"/>
              <a:pathLst>
                <a:path w="89" h="28" extrusionOk="0">
                  <a:moveTo>
                    <a:pt x="6" y="17"/>
                  </a:moveTo>
                  <a:cubicBezTo>
                    <a:pt x="4" y="18"/>
                    <a:pt x="2" y="19"/>
                    <a:pt x="1" y="21"/>
                  </a:cubicBezTo>
                  <a:cubicBezTo>
                    <a:pt x="2" y="20"/>
                    <a:pt x="4" y="19"/>
                    <a:pt x="6" y="17"/>
                  </a:cubicBezTo>
                  <a:close/>
                  <a:moveTo>
                    <a:pt x="49" y="1"/>
                  </a:moveTo>
                  <a:cubicBezTo>
                    <a:pt x="30" y="1"/>
                    <a:pt x="16" y="11"/>
                    <a:pt x="6" y="17"/>
                  </a:cubicBezTo>
                  <a:lnTo>
                    <a:pt x="6" y="17"/>
                  </a:lnTo>
                  <a:cubicBezTo>
                    <a:pt x="9" y="16"/>
                    <a:pt x="13" y="15"/>
                    <a:pt x="17" y="15"/>
                  </a:cubicBezTo>
                  <a:cubicBezTo>
                    <a:pt x="36" y="15"/>
                    <a:pt x="61" y="28"/>
                    <a:pt x="76" y="28"/>
                  </a:cubicBezTo>
                  <a:cubicBezTo>
                    <a:pt x="84" y="28"/>
                    <a:pt x="88" y="24"/>
                    <a:pt x="88" y="14"/>
                  </a:cubicBezTo>
                  <a:cubicBezTo>
                    <a:pt x="73" y="4"/>
                    <a:pt x="61" y="1"/>
                    <a:pt x="49" y="1"/>
                  </a:cubicBez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35"/>
            <p:cNvSpPr/>
            <p:nvPr/>
          </p:nvSpPr>
          <p:spPr>
            <a:xfrm>
              <a:off x="2252296" y="1670608"/>
              <a:ext cx="686" cy="114"/>
            </a:xfrm>
            <a:custGeom>
              <a:avLst/>
              <a:gdLst/>
              <a:ahLst/>
              <a:cxnLst/>
              <a:rect l="l" t="t" r="r" b="b"/>
              <a:pathLst>
                <a:path w="18" h="3" extrusionOk="0">
                  <a:moveTo>
                    <a:pt x="1" y="1"/>
                  </a:moveTo>
                  <a:cubicBezTo>
                    <a:pt x="6" y="2"/>
                    <a:pt x="12" y="2"/>
                    <a:pt x="18" y="2"/>
                  </a:cubicBezTo>
                  <a:cubicBezTo>
                    <a:pt x="8" y="1"/>
                    <a:pt x="5" y="1"/>
                    <a:pt x="1" y="1"/>
                  </a:cubicBez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35"/>
            <p:cNvSpPr/>
            <p:nvPr/>
          </p:nvSpPr>
          <p:spPr>
            <a:xfrm>
              <a:off x="1411597" y="1453931"/>
              <a:ext cx="1000357" cy="257793"/>
            </a:xfrm>
            <a:custGeom>
              <a:avLst/>
              <a:gdLst/>
              <a:ahLst/>
              <a:cxnLst/>
              <a:rect l="l" t="t" r="r" b="b"/>
              <a:pathLst>
                <a:path w="26232" h="6760" extrusionOk="0">
                  <a:moveTo>
                    <a:pt x="7377" y="2037"/>
                  </a:moveTo>
                  <a:cubicBezTo>
                    <a:pt x="7380" y="2037"/>
                    <a:pt x="7382" y="2037"/>
                    <a:pt x="7383" y="2038"/>
                  </a:cubicBezTo>
                  <a:lnTo>
                    <a:pt x="7383" y="2038"/>
                  </a:lnTo>
                  <a:cubicBezTo>
                    <a:pt x="7381" y="2037"/>
                    <a:pt x="7379" y="2037"/>
                    <a:pt x="7377" y="2037"/>
                  </a:cubicBezTo>
                  <a:close/>
                  <a:moveTo>
                    <a:pt x="7984" y="2267"/>
                  </a:moveTo>
                  <a:lnTo>
                    <a:pt x="7984" y="2267"/>
                  </a:lnTo>
                  <a:cubicBezTo>
                    <a:pt x="7990" y="2270"/>
                    <a:pt x="7995" y="2271"/>
                    <a:pt x="7999" y="2272"/>
                  </a:cubicBezTo>
                  <a:lnTo>
                    <a:pt x="7999" y="2272"/>
                  </a:lnTo>
                  <a:cubicBezTo>
                    <a:pt x="7994" y="2270"/>
                    <a:pt x="7989" y="2269"/>
                    <a:pt x="7984" y="2267"/>
                  </a:cubicBezTo>
                  <a:close/>
                  <a:moveTo>
                    <a:pt x="23156" y="6061"/>
                  </a:moveTo>
                  <a:cubicBezTo>
                    <a:pt x="23156" y="6061"/>
                    <a:pt x="23155" y="6061"/>
                    <a:pt x="23154" y="6061"/>
                  </a:cubicBezTo>
                  <a:cubicBezTo>
                    <a:pt x="23155" y="6061"/>
                    <a:pt x="23156" y="6061"/>
                    <a:pt x="23156" y="6061"/>
                  </a:cubicBezTo>
                  <a:close/>
                  <a:moveTo>
                    <a:pt x="131" y="1"/>
                  </a:moveTo>
                  <a:cubicBezTo>
                    <a:pt x="105" y="1"/>
                    <a:pt x="86" y="7"/>
                    <a:pt x="87" y="23"/>
                  </a:cubicBezTo>
                  <a:cubicBezTo>
                    <a:pt x="64" y="63"/>
                    <a:pt x="1" y="86"/>
                    <a:pt x="75" y="139"/>
                  </a:cubicBezTo>
                  <a:lnTo>
                    <a:pt x="101" y="113"/>
                  </a:lnTo>
                  <a:cubicBezTo>
                    <a:pt x="121" y="150"/>
                    <a:pt x="118" y="135"/>
                    <a:pt x="122" y="159"/>
                  </a:cubicBezTo>
                  <a:cubicBezTo>
                    <a:pt x="230" y="192"/>
                    <a:pt x="233" y="239"/>
                    <a:pt x="307" y="279"/>
                  </a:cubicBezTo>
                  <a:cubicBezTo>
                    <a:pt x="307" y="278"/>
                    <a:pt x="304" y="278"/>
                    <a:pt x="307" y="275"/>
                  </a:cubicBezTo>
                  <a:cubicBezTo>
                    <a:pt x="320" y="270"/>
                    <a:pt x="333" y="268"/>
                    <a:pt x="346" y="268"/>
                  </a:cubicBezTo>
                  <a:cubicBezTo>
                    <a:pt x="396" y="268"/>
                    <a:pt x="446" y="297"/>
                    <a:pt x="479" y="309"/>
                  </a:cubicBezTo>
                  <a:lnTo>
                    <a:pt x="491" y="331"/>
                  </a:lnTo>
                  <a:cubicBezTo>
                    <a:pt x="495" y="341"/>
                    <a:pt x="504" y="344"/>
                    <a:pt x="516" y="344"/>
                  </a:cubicBezTo>
                  <a:cubicBezTo>
                    <a:pt x="542" y="344"/>
                    <a:pt x="580" y="327"/>
                    <a:pt x="591" y="327"/>
                  </a:cubicBezTo>
                  <a:cubicBezTo>
                    <a:pt x="597" y="327"/>
                    <a:pt x="597" y="332"/>
                    <a:pt x="584" y="345"/>
                  </a:cubicBezTo>
                  <a:cubicBezTo>
                    <a:pt x="810" y="388"/>
                    <a:pt x="1064" y="454"/>
                    <a:pt x="1312" y="517"/>
                  </a:cubicBezTo>
                  <a:cubicBezTo>
                    <a:pt x="1316" y="516"/>
                    <a:pt x="1322" y="515"/>
                    <a:pt x="1328" y="515"/>
                  </a:cubicBezTo>
                  <a:cubicBezTo>
                    <a:pt x="1363" y="515"/>
                    <a:pt x="1423" y="535"/>
                    <a:pt x="1451" y="535"/>
                  </a:cubicBezTo>
                  <a:cubicBezTo>
                    <a:pt x="1466" y="535"/>
                    <a:pt x="1472" y="529"/>
                    <a:pt x="1459" y="511"/>
                  </a:cubicBezTo>
                  <a:lnTo>
                    <a:pt x="1459" y="511"/>
                  </a:lnTo>
                  <a:cubicBezTo>
                    <a:pt x="1509" y="580"/>
                    <a:pt x="1688" y="638"/>
                    <a:pt x="1758" y="653"/>
                  </a:cubicBezTo>
                  <a:cubicBezTo>
                    <a:pt x="1756" y="657"/>
                    <a:pt x="1752" y="660"/>
                    <a:pt x="1747" y="660"/>
                  </a:cubicBezTo>
                  <a:cubicBezTo>
                    <a:pt x="1745" y="660"/>
                    <a:pt x="1743" y="659"/>
                    <a:pt x="1740" y="658"/>
                  </a:cubicBezTo>
                  <a:lnTo>
                    <a:pt x="1740" y="658"/>
                  </a:lnTo>
                  <a:cubicBezTo>
                    <a:pt x="1782" y="694"/>
                    <a:pt x="1816" y="701"/>
                    <a:pt x="1847" y="701"/>
                  </a:cubicBezTo>
                  <a:cubicBezTo>
                    <a:pt x="1869" y="701"/>
                    <a:pt x="1890" y="697"/>
                    <a:pt x="1911" y="697"/>
                  </a:cubicBezTo>
                  <a:cubicBezTo>
                    <a:pt x="1944" y="697"/>
                    <a:pt x="1977" y="706"/>
                    <a:pt x="2017" y="751"/>
                  </a:cubicBezTo>
                  <a:cubicBezTo>
                    <a:pt x="2023" y="742"/>
                    <a:pt x="2034" y="738"/>
                    <a:pt x="2048" y="738"/>
                  </a:cubicBezTo>
                  <a:cubicBezTo>
                    <a:pt x="2101" y="738"/>
                    <a:pt x="2201" y="789"/>
                    <a:pt x="2276" y="789"/>
                  </a:cubicBezTo>
                  <a:cubicBezTo>
                    <a:pt x="2295" y="789"/>
                    <a:pt x="2313" y="785"/>
                    <a:pt x="2328" y="777"/>
                  </a:cubicBezTo>
                  <a:cubicBezTo>
                    <a:pt x="2340" y="794"/>
                    <a:pt x="2342" y="808"/>
                    <a:pt x="2332" y="815"/>
                  </a:cubicBezTo>
                  <a:cubicBezTo>
                    <a:pt x="2557" y="874"/>
                    <a:pt x="2798" y="960"/>
                    <a:pt x="2989" y="1010"/>
                  </a:cubicBezTo>
                  <a:cubicBezTo>
                    <a:pt x="2994" y="1010"/>
                    <a:pt x="3000" y="1010"/>
                    <a:pt x="3005" y="1010"/>
                  </a:cubicBezTo>
                  <a:cubicBezTo>
                    <a:pt x="3157" y="1010"/>
                    <a:pt x="3335" y="1107"/>
                    <a:pt x="3479" y="1107"/>
                  </a:cubicBezTo>
                  <a:cubicBezTo>
                    <a:pt x="3498" y="1107"/>
                    <a:pt x="3516" y="1106"/>
                    <a:pt x="3533" y="1102"/>
                  </a:cubicBezTo>
                  <a:cubicBezTo>
                    <a:pt x="3644" y="1146"/>
                    <a:pt x="3823" y="1224"/>
                    <a:pt x="3992" y="1238"/>
                  </a:cubicBezTo>
                  <a:lnTo>
                    <a:pt x="3973" y="1241"/>
                  </a:lnTo>
                  <a:cubicBezTo>
                    <a:pt x="4140" y="1280"/>
                    <a:pt x="4344" y="1330"/>
                    <a:pt x="4482" y="1330"/>
                  </a:cubicBezTo>
                  <a:cubicBezTo>
                    <a:pt x="4496" y="1330"/>
                    <a:pt x="4509" y="1330"/>
                    <a:pt x="4521" y="1329"/>
                  </a:cubicBezTo>
                  <a:cubicBezTo>
                    <a:pt x="4557" y="1410"/>
                    <a:pt x="4638" y="1417"/>
                    <a:pt x="4712" y="1458"/>
                  </a:cubicBezTo>
                  <a:cubicBezTo>
                    <a:pt x="4841" y="1458"/>
                    <a:pt x="5084" y="1532"/>
                    <a:pt x="5276" y="1551"/>
                  </a:cubicBezTo>
                  <a:cubicBezTo>
                    <a:pt x="5296" y="1589"/>
                    <a:pt x="5432" y="1578"/>
                    <a:pt x="5431" y="1625"/>
                  </a:cubicBezTo>
                  <a:cubicBezTo>
                    <a:pt x="5971" y="1672"/>
                    <a:pt x="6606" y="1870"/>
                    <a:pt x="7144" y="2078"/>
                  </a:cubicBezTo>
                  <a:lnTo>
                    <a:pt x="7134" y="2080"/>
                  </a:lnTo>
                  <a:cubicBezTo>
                    <a:pt x="7213" y="2074"/>
                    <a:pt x="7310" y="2042"/>
                    <a:pt x="7390" y="2028"/>
                  </a:cubicBezTo>
                  <a:lnTo>
                    <a:pt x="7390" y="2028"/>
                  </a:lnTo>
                  <a:cubicBezTo>
                    <a:pt x="7395" y="2032"/>
                    <a:pt x="7395" y="2038"/>
                    <a:pt x="7386" y="2038"/>
                  </a:cubicBezTo>
                  <a:cubicBezTo>
                    <a:pt x="7385" y="2038"/>
                    <a:pt x="7385" y="2038"/>
                    <a:pt x="7383" y="2038"/>
                  </a:cubicBezTo>
                  <a:lnTo>
                    <a:pt x="7383" y="2038"/>
                  </a:lnTo>
                  <a:cubicBezTo>
                    <a:pt x="7485" y="2058"/>
                    <a:pt x="7566" y="2123"/>
                    <a:pt x="7668" y="2141"/>
                  </a:cubicBezTo>
                  <a:cubicBezTo>
                    <a:pt x="7664" y="2148"/>
                    <a:pt x="7664" y="2148"/>
                    <a:pt x="7647" y="2151"/>
                  </a:cubicBezTo>
                  <a:cubicBezTo>
                    <a:pt x="7744" y="2157"/>
                    <a:pt x="7827" y="2232"/>
                    <a:pt x="7943" y="2232"/>
                  </a:cubicBezTo>
                  <a:cubicBezTo>
                    <a:pt x="7947" y="2232"/>
                    <a:pt x="7951" y="2232"/>
                    <a:pt x="7955" y="2231"/>
                  </a:cubicBezTo>
                  <a:lnTo>
                    <a:pt x="7958" y="2244"/>
                  </a:lnTo>
                  <a:lnTo>
                    <a:pt x="8034" y="2246"/>
                  </a:lnTo>
                  <a:cubicBezTo>
                    <a:pt x="8029" y="2257"/>
                    <a:pt x="8023" y="2272"/>
                    <a:pt x="8005" y="2272"/>
                  </a:cubicBezTo>
                  <a:cubicBezTo>
                    <a:pt x="8003" y="2272"/>
                    <a:pt x="8001" y="2272"/>
                    <a:pt x="7999" y="2272"/>
                  </a:cubicBezTo>
                  <a:lnTo>
                    <a:pt x="7999" y="2272"/>
                  </a:lnTo>
                  <a:cubicBezTo>
                    <a:pt x="8860" y="2510"/>
                    <a:pt x="9772" y="2666"/>
                    <a:pt x="10655" y="2905"/>
                  </a:cubicBezTo>
                  <a:lnTo>
                    <a:pt x="10619" y="2911"/>
                  </a:lnTo>
                  <a:lnTo>
                    <a:pt x="10799" y="2931"/>
                  </a:lnTo>
                  <a:cubicBezTo>
                    <a:pt x="10794" y="2938"/>
                    <a:pt x="10786" y="2939"/>
                    <a:pt x="10777" y="2941"/>
                  </a:cubicBezTo>
                  <a:cubicBezTo>
                    <a:pt x="10989" y="3024"/>
                    <a:pt x="11230" y="3041"/>
                    <a:pt x="11443" y="3103"/>
                  </a:cubicBezTo>
                  <a:cubicBezTo>
                    <a:pt x="11439" y="3110"/>
                    <a:pt x="11403" y="3116"/>
                    <a:pt x="11432" y="3132"/>
                  </a:cubicBezTo>
                  <a:cubicBezTo>
                    <a:pt x="11567" y="3133"/>
                    <a:pt x="11640" y="3205"/>
                    <a:pt x="11715" y="3205"/>
                  </a:cubicBezTo>
                  <a:cubicBezTo>
                    <a:pt x="11735" y="3205"/>
                    <a:pt x="11755" y="3200"/>
                    <a:pt x="11776" y="3187"/>
                  </a:cubicBezTo>
                  <a:lnTo>
                    <a:pt x="11776" y="3187"/>
                  </a:lnTo>
                  <a:cubicBezTo>
                    <a:pt x="11783" y="3192"/>
                    <a:pt x="11783" y="3212"/>
                    <a:pt x="11766" y="3216"/>
                  </a:cubicBezTo>
                  <a:cubicBezTo>
                    <a:pt x="12215" y="3304"/>
                    <a:pt x="12669" y="3421"/>
                    <a:pt x="13110" y="3550"/>
                  </a:cubicBezTo>
                  <a:cubicBezTo>
                    <a:pt x="13502" y="3572"/>
                    <a:pt x="13899" y="3748"/>
                    <a:pt x="14300" y="3787"/>
                  </a:cubicBezTo>
                  <a:lnTo>
                    <a:pt x="14296" y="3801"/>
                  </a:lnTo>
                  <a:cubicBezTo>
                    <a:pt x="14807" y="3878"/>
                    <a:pt x="15323" y="4072"/>
                    <a:pt x="15844" y="4195"/>
                  </a:cubicBezTo>
                  <a:cubicBezTo>
                    <a:pt x="16056" y="4257"/>
                    <a:pt x="16206" y="4278"/>
                    <a:pt x="16421" y="4331"/>
                  </a:cubicBezTo>
                  <a:lnTo>
                    <a:pt x="16421" y="4351"/>
                  </a:lnTo>
                  <a:cubicBezTo>
                    <a:pt x="16804" y="4374"/>
                    <a:pt x="17169" y="4613"/>
                    <a:pt x="17568" y="4632"/>
                  </a:cubicBezTo>
                  <a:lnTo>
                    <a:pt x="17536" y="4651"/>
                  </a:lnTo>
                  <a:cubicBezTo>
                    <a:pt x="17545" y="4648"/>
                    <a:pt x="17554" y="4646"/>
                    <a:pt x="17565" y="4646"/>
                  </a:cubicBezTo>
                  <a:cubicBezTo>
                    <a:pt x="17617" y="4646"/>
                    <a:pt x="17689" y="4678"/>
                    <a:pt x="17728" y="4678"/>
                  </a:cubicBezTo>
                  <a:cubicBezTo>
                    <a:pt x="17747" y="4678"/>
                    <a:pt x="17758" y="4671"/>
                    <a:pt x="17757" y="4651"/>
                  </a:cubicBezTo>
                  <a:lnTo>
                    <a:pt x="17757" y="4651"/>
                  </a:lnTo>
                  <a:lnTo>
                    <a:pt x="17817" y="4688"/>
                  </a:lnTo>
                  <a:cubicBezTo>
                    <a:pt x="17833" y="4687"/>
                    <a:pt x="17849" y="4686"/>
                    <a:pt x="17865" y="4686"/>
                  </a:cubicBezTo>
                  <a:cubicBezTo>
                    <a:pt x="18119" y="4686"/>
                    <a:pt x="18295" y="4853"/>
                    <a:pt x="18605" y="4874"/>
                  </a:cubicBezTo>
                  <a:lnTo>
                    <a:pt x="18581" y="4886"/>
                  </a:lnTo>
                  <a:cubicBezTo>
                    <a:pt x="18668" y="4894"/>
                    <a:pt x="18769" y="4910"/>
                    <a:pt x="18826" y="4940"/>
                  </a:cubicBezTo>
                  <a:cubicBezTo>
                    <a:pt x="18815" y="4940"/>
                    <a:pt x="18819" y="4946"/>
                    <a:pt x="18797" y="4946"/>
                  </a:cubicBezTo>
                  <a:cubicBezTo>
                    <a:pt x="19044" y="5079"/>
                    <a:pt x="19355" y="5084"/>
                    <a:pt x="19630" y="5158"/>
                  </a:cubicBezTo>
                  <a:lnTo>
                    <a:pt x="19591" y="5180"/>
                  </a:lnTo>
                  <a:cubicBezTo>
                    <a:pt x="19735" y="5180"/>
                    <a:pt x="19971" y="5276"/>
                    <a:pt x="20152" y="5304"/>
                  </a:cubicBezTo>
                  <a:lnTo>
                    <a:pt x="20137" y="5316"/>
                  </a:lnTo>
                  <a:lnTo>
                    <a:pt x="20232" y="5319"/>
                  </a:lnTo>
                  <a:lnTo>
                    <a:pt x="20226" y="5347"/>
                  </a:lnTo>
                  <a:cubicBezTo>
                    <a:pt x="20456" y="5418"/>
                    <a:pt x="20678" y="5448"/>
                    <a:pt x="20901" y="5504"/>
                  </a:cubicBezTo>
                  <a:lnTo>
                    <a:pt x="20884" y="5526"/>
                  </a:lnTo>
                  <a:cubicBezTo>
                    <a:pt x="21105" y="5536"/>
                    <a:pt x="21327" y="5644"/>
                    <a:pt x="21552" y="5680"/>
                  </a:cubicBezTo>
                  <a:lnTo>
                    <a:pt x="21535" y="5684"/>
                  </a:lnTo>
                  <a:cubicBezTo>
                    <a:pt x="22090" y="5839"/>
                    <a:pt x="22617" y="5931"/>
                    <a:pt x="23177" y="6054"/>
                  </a:cubicBezTo>
                  <a:cubicBezTo>
                    <a:pt x="23169" y="6054"/>
                    <a:pt x="23164" y="6060"/>
                    <a:pt x="23156" y="6061"/>
                  </a:cubicBezTo>
                  <a:lnTo>
                    <a:pt x="23156" y="6061"/>
                  </a:lnTo>
                  <a:cubicBezTo>
                    <a:pt x="23174" y="6060"/>
                    <a:pt x="23194" y="6056"/>
                    <a:pt x="23214" y="6056"/>
                  </a:cubicBezTo>
                  <a:cubicBezTo>
                    <a:pt x="23226" y="6056"/>
                    <a:pt x="23237" y="6057"/>
                    <a:pt x="23248" y="6061"/>
                  </a:cubicBezTo>
                  <a:cubicBezTo>
                    <a:pt x="23255" y="6068"/>
                    <a:pt x="23236" y="6070"/>
                    <a:pt x="23226" y="6070"/>
                  </a:cubicBezTo>
                  <a:cubicBezTo>
                    <a:pt x="23332" y="6143"/>
                    <a:pt x="23577" y="6133"/>
                    <a:pt x="23642" y="6184"/>
                  </a:cubicBezTo>
                  <a:cubicBezTo>
                    <a:pt x="23646" y="6185"/>
                    <a:pt x="23650" y="6185"/>
                    <a:pt x="23654" y="6185"/>
                  </a:cubicBezTo>
                  <a:cubicBezTo>
                    <a:pt x="23680" y="6185"/>
                    <a:pt x="23693" y="6172"/>
                    <a:pt x="23679" y="6156"/>
                  </a:cubicBezTo>
                  <a:lnTo>
                    <a:pt x="23679" y="6156"/>
                  </a:lnTo>
                  <a:cubicBezTo>
                    <a:pt x="24116" y="6257"/>
                    <a:pt x="24582" y="6369"/>
                    <a:pt x="25033" y="6451"/>
                  </a:cubicBezTo>
                  <a:cubicBezTo>
                    <a:pt x="25053" y="6462"/>
                    <a:pt x="25055" y="6475"/>
                    <a:pt x="25045" y="6490"/>
                  </a:cubicBezTo>
                  <a:cubicBezTo>
                    <a:pt x="25440" y="6518"/>
                    <a:pt x="25829" y="6649"/>
                    <a:pt x="26213" y="6759"/>
                  </a:cubicBezTo>
                  <a:cubicBezTo>
                    <a:pt x="26232" y="6745"/>
                    <a:pt x="26179" y="6730"/>
                    <a:pt x="26222" y="6722"/>
                  </a:cubicBezTo>
                  <a:cubicBezTo>
                    <a:pt x="26103" y="6666"/>
                    <a:pt x="25984" y="6707"/>
                    <a:pt x="25878" y="6644"/>
                  </a:cubicBezTo>
                  <a:lnTo>
                    <a:pt x="25898" y="6630"/>
                  </a:lnTo>
                  <a:cubicBezTo>
                    <a:pt x="25883" y="6624"/>
                    <a:pt x="25872" y="6622"/>
                    <a:pt x="25865" y="6622"/>
                  </a:cubicBezTo>
                  <a:cubicBezTo>
                    <a:pt x="25843" y="6622"/>
                    <a:pt x="25846" y="6641"/>
                    <a:pt x="25829" y="6641"/>
                  </a:cubicBezTo>
                  <a:cubicBezTo>
                    <a:pt x="25822" y="6641"/>
                    <a:pt x="25810" y="6637"/>
                    <a:pt x="25790" y="6626"/>
                  </a:cubicBezTo>
                  <a:cubicBezTo>
                    <a:pt x="25759" y="6601"/>
                    <a:pt x="25805" y="6606"/>
                    <a:pt x="25787" y="6600"/>
                  </a:cubicBezTo>
                  <a:cubicBezTo>
                    <a:pt x="25612" y="6563"/>
                    <a:pt x="25433" y="6500"/>
                    <a:pt x="25260" y="6500"/>
                  </a:cubicBezTo>
                  <a:cubicBezTo>
                    <a:pt x="25228" y="6451"/>
                    <a:pt x="25074" y="6449"/>
                    <a:pt x="25018" y="6398"/>
                  </a:cubicBezTo>
                  <a:cubicBezTo>
                    <a:pt x="25013" y="6398"/>
                    <a:pt x="25009" y="6398"/>
                    <a:pt x="25005" y="6398"/>
                  </a:cubicBezTo>
                  <a:cubicBezTo>
                    <a:pt x="24981" y="6398"/>
                    <a:pt x="24959" y="6395"/>
                    <a:pt x="24941" y="6395"/>
                  </a:cubicBezTo>
                  <a:cubicBezTo>
                    <a:pt x="24925" y="6395"/>
                    <a:pt x="24911" y="6397"/>
                    <a:pt x="24902" y="6406"/>
                  </a:cubicBezTo>
                  <a:cubicBezTo>
                    <a:pt x="24295" y="6229"/>
                    <a:pt x="23663" y="6104"/>
                    <a:pt x="23040" y="5939"/>
                  </a:cubicBezTo>
                  <a:cubicBezTo>
                    <a:pt x="22727" y="5938"/>
                    <a:pt x="22401" y="5759"/>
                    <a:pt x="22047" y="5694"/>
                  </a:cubicBezTo>
                  <a:cubicBezTo>
                    <a:pt x="22045" y="5690"/>
                    <a:pt x="22047" y="5688"/>
                    <a:pt x="22049" y="5687"/>
                  </a:cubicBezTo>
                  <a:cubicBezTo>
                    <a:pt x="21930" y="5675"/>
                    <a:pt x="21764" y="5641"/>
                    <a:pt x="21631" y="5597"/>
                  </a:cubicBezTo>
                  <a:lnTo>
                    <a:pt x="21509" y="5598"/>
                  </a:lnTo>
                  <a:cubicBezTo>
                    <a:pt x="20714" y="5324"/>
                    <a:pt x="19872" y="5154"/>
                    <a:pt x="19054" y="4913"/>
                  </a:cubicBezTo>
                  <a:cubicBezTo>
                    <a:pt x="18119" y="4651"/>
                    <a:pt x="17313" y="4386"/>
                    <a:pt x="16374" y="4244"/>
                  </a:cubicBezTo>
                  <a:cubicBezTo>
                    <a:pt x="16376" y="4238"/>
                    <a:pt x="16372" y="4234"/>
                    <a:pt x="16383" y="4234"/>
                  </a:cubicBezTo>
                  <a:cubicBezTo>
                    <a:pt x="16386" y="4234"/>
                    <a:pt x="16390" y="4234"/>
                    <a:pt x="16395" y="4235"/>
                  </a:cubicBezTo>
                  <a:cubicBezTo>
                    <a:pt x="16127" y="4182"/>
                    <a:pt x="15894" y="4093"/>
                    <a:pt x="15643" y="4043"/>
                  </a:cubicBezTo>
                  <a:lnTo>
                    <a:pt x="15644" y="4036"/>
                  </a:lnTo>
                  <a:cubicBezTo>
                    <a:pt x="15012" y="3938"/>
                    <a:pt x="14363" y="3696"/>
                    <a:pt x="13754" y="3606"/>
                  </a:cubicBezTo>
                  <a:cubicBezTo>
                    <a:pt x="13032" y="3412"/>
                    <a:pt x="12213" y="3207"/>
                    <a:pt x="11443" y="3028"/>
                  </a:cubicBezTo>
                  <a:lnTo>
                    <a:pt x="11448" y="3014"/>
                  </a:lnTo>
                  <a:cubicBezTo>
                    <a:pt x="10829" y="2886"/>
                    <a:pt x="10257" y="2656"/>
                    <a:pt x="9639" y="2520"/>
                  </a:cubicBezTo>
                  <a:cubicBezTo>
                    <a:pt x="9018" y="2323"/>
                    <a:pt x="8326" y="2269"/>
                    <a:pt x="7703" y="2058"/>
                  </a:cubicBezTo>
                  <a:cubicBezTo>
                    <a:pt x="7327" y="1885"/>
                    <a:pt x="6774" y="1905"/>
                    <a:pt x="6424" y="1736"/>
                  </a:cubicBezTo>
                  <a:cubicBezTo>
                    <a:pt x="5698" y="1427"/>
                    <a:pt x="4945" y="1310"/>
                    <a:pt x="4171" y="1181"/>
                  </a:cubicBezTo>
                  <a:cubicBezTo>
                    <a:pt x="3483" y="960"/>
                    <a:pt x="2761" y="881"/>
                    <a:pt x="2106" y="625"/>
                  </a:cubicBezTo>
                  <a:cubicBezTo>
                    <a:pt x="1772" y="595"/>
                    <a:pt x="1448" y="387"/>
                    <a:pt x="1088" y="308"/>
                  </a:cubicBezTo>
                  <a:lnTo>
                    <a:pt x="1088" y="308"/>
                  </a:lnTo>
                  <a:lnTo>
                    <a:pt x="1097" y="330"/>
                  </a:lnTo>
                  <a:cubicBezTo>
                    <a:pt x="984" y="242"/>
                    <a:pt x="792" y="331"/>
                    <a:pt x="733" y="231"/>
                  </a:cubicBezTo>
                  <a:lnTo>
                    <a:pt x="747" y="231"/>
                  </a:lnTo>
                  <a:cubicBezTo>
                    <a:pt x="735" y="218"/>
                    <a:pt x="719" y="213"/>
                    <a:pt x="702" y="213"/>
                  </a:cubicBezTo>
                  <a:cubicBezTo>
                    <a:pt x="658" y="213"/>
                    <a:pt x="602" y="245"/>
                    <a:pt x="567" y="245"/>
                  </a:cubicBezTo>
                  <a:cubicBezTo>
                    <a:pt x="553" y="245"/>
                    <a:pt x="543" y="240"/>
                    <a:pt x="537" y="228"/>
                  </a:cubicBezTo>
                  <a:lnTo>
                    <a:pt x="519" y="245"/>
                  </a:lnTo>
                  <a:cubicBezTo>
                    <a:pt x="436" y="229"/>
                    <a:pt x="516" y="221"/>
                    <a:pt x="455" y="195"/>
                  </a:cubicBezTo>
                  <a:cubicBezTo>
                    <a:pt x="454" y="195"/>
                    <a:pt x="453" y="195"/>
                    <a:pt x="452" y="195"/>
                  </a:cubicBezTo>
                  <a:cubicBezTo>
                    <a:pt x="436" y="195"/>
                    <a:pt x="435" y="214"/>
                    <a:pt x="416" y="214"/>
                  </a:cubicBezTo>
                  <a:cubicBezTo>
                    <a:pt x="410" y="214"/>
                    <a:pt x="402" y="212"/>
                    <a:pt x="390" y="206"/>
                  </a:cubicBezTo>
                  <a:cubicBezTo>
                    <a:pt x="402" y="120"/>
                    <a:pt x="185" y="172"/>
                    <a:pt x="204" y="77"/>
                  </a:cubicBezTo>
                  <a:lnTo>
                    <a:pt x="204" y="77"/>
                  </a:lnTo>
                  <a:cubicBezTo>
                    <a:pt x="207" y="78"/>
                    <a:pt x="210" y="78"/>
                    <a:pt x="212" y="78"/>
                  </a:cubicBezTo>
                  <a:cubicBezTo>
                    <a:pt x="235" y="78"/>
                    <a:pt x="159" y="28"/>
                    <a:pt x="237" y="28"/>
                  </a:cubicBezTo>
                  <a:cubicBezTo>
                    <a:pt x="241" y="28"/>
                    <a:pt x="245" y="28"/>
                    <a:pt x="250" y="29"/>
                  </a:cubicBezTo>
                  <a:cubicBezTo>
                    <a:pt x="233" y="17"/>
                    <a:pt x="173" y="1"/>
                    <a:pt x="131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35"/>
            <p:cNvSpPr/>
            <p:nvPr/>
          </p:nvSpPr>
          <p:spPr>
            <a:xfrm>
              <a:off x="2296836" y="1685365"/>
              <a:ext cx="419" cy="114"/>
            </a:xfrm>
            <a:custGeom>
              <a:avLst/>
              <a:gdLst/>
              <a:ahLst/>
              <a:cxnLst/>
              <a:rect l="l" t="t" r="r" b="b"/>
              <a:pathLst>
                <a:path w="11" h="3" extrusionOk="0">
                  <a:moveTo>
                    <a:pt x="8" y="1"/>
                  </a:moveTo>
                  <a:cubicBezTo>
                    <a:pt x="1" y="1"/>
                    <a:pt x="4" y="2"/>
                    <a:pt x="11" y="2"/>
                  </a:cubicBezTo>
                  <a:cubicBezTo>
                    <a:pt x="11" y="2"/>
                    <a:pt x="8" y="2"/>
                    <a:pt x="8" y="1"/>
                  </a:cubicBez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35"/>
            <p:cNvSpPr/>
            <p:nvPr/>
          </p:nvSpPr>
          <p:spPr>
            <a:xfrm>
              <a:off x="1423075" y="1464494"/>
              <a:ext cx="1068" cy="534"/>
            </a:xfrm>
            <a:custGeom>
              <a:avLst/>
              <a:gdLst/>
              <a:ahLst/>
              <a:cxnLst/>
              <a:rect l="l" t="t" r="r" b="b"/>
              <a:pathLst>
                <a:path w="28" h="14" extrusionOk="0">
                  <a:moveTo>
                    <a:pt x="1" y="1"/>
                  </a:moveTo>
                  <a:lnTo>
                    <a:pt x="1" y="1"/>
                  </a:lnTo>
                  <a:cubicBezTo>
                    <a:pt x="2" y="4"/>
                    <a:pt x="11" y="7"/>
                    <a:pt x="19" y="10"/>
                  </a:cubicBezTo>
                  <a:lnTo>
                    <a:pt x="19" y="10"/>
                  </a:lnTo>
                  <a:cubicBezTo>
                    <a:pt x="12" y="7"/>
                    <a:pt x="7" y="3"/>
                    <a:pt x="1" y="1"/>
                  </a:cubicBezTo>
                  <a:close/>
                  <a:moveTo>
                    <a:pt x="19" y="10"/>
                  </a:moveTo>
                  <a:cubicBezTo>
                    <a:pt x="22" y="11"/>
                    <a:pt x="25" y="13"/>
                    <a:pt x="28" y="14"/>
                  </a:cubicBezTo>
                  <a:cubicBezTo>
                    <a:pt x="26" y="13"/>
                    <a:pt x="22" y="11"/>
                    <a:pt x="19" y="10"/>
                  </a:cubicBez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35"/>
            <p:cNvSpPr/>
            <p:nvPr/>
          </p:nvSpPr>
          <p:spPr>
            <a:xfrm>
              <a:off x="1275726" y="2048286"/>
              <a:ext cx="478937" cy="142472"/>
            </a:xfrm>
            <a:custGeom>
              <a:avLst/>
              <a:gdLst/>
              <a:ahLst/>
              <a:cxnLst/>
              <a:rect l="l" t="t" r="r" b="b"/>
              <a:pathLst>
                <a:path w="12559" h="3736" extrusionOk="0">
                  <a:moveTo>
                    <a:pt x="7511" y="0"/>
                  </a:moveTo>
                  <a:lnTo>
                    <a:pt x="3499" y="2"/>
                  </a:lnTo>
                  <a:cubicBezTo>
                    <a:pt x="2252" y="1026"/>
                    <a:pt x="0" y="3735"/>
                    <a:pt x="0" y="3735"/>
                  </a:cubicBezTo>
                  <a:lnTo>
                    <a:pt x="12559" y="2966"/>
                  </a:lnTo>
                  <a:cubicBezTo>
                    <a:pt x="12559" y="2966"/>
                    <a:pt x="9553" y="334"/>
                    <a:pt x="7511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35"/>
            <p:cNvSpPr/>
            <p:nvPr/>
          </p:nvSpPr>
          <p:spPr>
            <a:xfrm>
              <a:off x="1621409" y="1741994"/>
              <a:ext cx="262559" cy="419294"/>
            </a:xfrm>
            <a:custGeom>
              <a:avLst/>
              <a:gdLst/>
              <a:ahLst/>
              <a:cxnLst/>
              <a:rect l="l" t="t" r="r" b="b"/>
              <a:pathLst>
                <a:path w="6885" h="10995" extrusionOk="0">
                  <a:moveTo>
                    <a:pt x="1" y="0"/>
                  </a:moveTo>
                  <a:lnTo>
                    <a:pt x="3495" y="10995"/>
                  </a:lnTo>
                  <a:lnTo>
                    <a:pt x="6885" y="22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35"/>
            <p:cNvSpPr/>
            <p:nvPr/>
          </p:nvSpPr>
          <p:spPr>
            <a:xfrm>
              <a:off x="1851089" y="1900479"/>
              <a:ext cx="572" cy="877"/>
            </a:xfrm>
            <a:custGeom>
              <a:avLst/>
              <a:gdLst/>
              <a:ahLst/>
              <a:cxnLst/>
              <a:rect l="l" t="t" r="r" b="b"/>
              <a:pathLst>
                <a:path w="15" h="23" extrusionOk="0">
                  <a:moveTo>
                    <a:pt x="15" y="1"/>
                  </a:moveTo>
                  <a:lnTo>
                    <a:pt x="0" y="22"/>
                  </a:lnTo>
                  <a:lnTo>
                    <a:pt x="15" y="1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35"/>
            <p:cNvSpPr/>
            <p:nvPr/>
          </p:nvSpPr>
          <p:spPr>
            <a:xfrm>
              <a:off x="1849221" y="1900364"/>
              <a:ext cx="1830" cy="2631"/>
            </a:xfrm>
            <a:custGeom>
              <a:avLst/>
              <a:gdLst/>
              <a:ahLst/>
              <a:cxnLst/>
              <a:rect l="l" t="t" r="r" b="b"/>
              <a:pathLst>
                <a:path w="48" h="69" extrusionOk="0">
                  <a:moveTo>
                    <a:pt x="45" y="0"/>
                  </a:moveTo>
                  <a:cubicBezTo>
                    <a:pt x="37" y="0"/>
                    <a:pt x="13" y="57"/>
                    <a:pt x="6" y="57"/>
                  </a:cubicBezTo>
                  <a:cubicBezTo>
                    <a:pt x="5" y="57"/>
                    <a:pt x="5" y="56"/>
                    <a:pt x="5" y="53"/>
                  </a:cubicBezTo>
                  <a:cubicBezTo>
                    <a:pt x="5" y="58"/>
                    <a:pt x="0" y="64"/>
                    <a:pt x="0" y="68"/>
                  </a:cubicBezTo>
                  <a:lnTo>
                    <a:pt x="48" y="10"/>
                  </a:lnTo>
                  <a:cubicBezTo>
                    <a:pt x="48" y="3"/>
                    <a:pt x="47" y="0"/>
                    <a:pt x="45" y="0"/>
                  </a:cubicBez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35"/>
            <p:cNvSpPr/>
            <p:nvPr/>
          </p:nvSpPr>
          <p:spPr>
            <a:xfrm>
              <a:off x="1848306" y="1901813"/>
              <a:ext cx="877" cy="1068"/>
            </a:xfrm>
            <a:custGeom>
              <a:avLst/>
              <a:gdLst/>
              <a:ahLst/>
              <a:cxnLst/>
              <a:rect l="l" t="t" r="r" b="b"/>
              <a:pathLst>
                <a:path w="23" h="28" extrusionOk="0">
                  <a:moveTo>
                    <a:pt x="20" y="0"/>
                  </a:moveTo>
                  <a:cubicBezTo>
                    <a:pt x="15" y="0"/>
                    <a:pt x="9" y="13"/>
                    <a:pt x="4" y="21"/>
                  </a:cubicBezTo>
                  <a:lnTo>
                    <a:pt x="4" y="21"/>
                  </a:lnTo>
                  <a:cubicBezTo>
                    <a:pt x="5" y="20"/>
                    <a:pt x="6" y="19"/>
                    <a:pt x="7" y="19"/>
                  </a:cubicBezTo>
                  <a:cubicBezTo>
                    <a:pt x="10" y="19"/>
                    <a:pt x="12" y="22"/>
                    <a:pt x="15" y="22"/>
                  </a:cubicBezTo>
                  <a:cubicBezTo>
                    <a:pt x="17" y="22"/>
                    <a:pt x="20" y="19"/>
                    <a:pt x="23" y="6"/>
                  </a:cubicBezTo>
                  <a:cubicBezTo>
                    <a:pt x="22" y="2"/>
                    <a:pt x="21" y="0"/>
                    <a:pt x="20" y="0"/>
                  </a:cubicBezTo>
                  <a:close/>
                  <a:moveTo>
                    <a:pt x="4" y="21"/>
                  </a:moveTo>
                  <a:cubicBezTo>
                    <a:pt x="3" y="22"/>
                    <a:pt x="1" y="24"/>
                    <a:pt x="0" y="27"/>
                  </a:cubicBezTo>
                  <a:cubicBezTo>
                    <a:pt x="1" y="26"/>
                    <a:pt x="2" y="24"/>
                    <a:pt x="4" y="21"/>
                  </a:cubicBez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35"/>
            <p:cNvSpPr/>
            <p:nvPr/>
          </p:nvSpPr>
          <p:spPr>
            <a:xfrm>
              <a:off x="1817417" y="1892471"/>
              <a:ext cx="153" cy="153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2" y="1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2" y="3"/>
                    <a:pt x="2" y="3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35"/>
            <p:cNvSpPr/>
            <p:nvPr/>
          </p:nvSpPr>
          <p:spPr>
            <a:xfrm>
              <a:off x="1652908" y="1840647"/>
              <a:ext cx="195633" cy="61512"/>
            </a:xfrm>
            <a:custGeom>
              <a:avLst/>
              <a:gdLst/>
              <a:ahLst/>
              <a:cxnLst/>
              <a:rect l="l" t="t" r="r" b="b"/>
              <a:pathLst>
                <a:path w="5130" h="1613" extrusionOk="0">
                  <a:moveTo>
                    <a:pt x="1421" y="602"/>
                  </a:moveTo>
                  <a:cubicBezTo>
                    <a:pt x="1421" y="602"/>
                    <a:pt x="1421" y="602"/>
                    <a:pt x="1421" y="602"/>
                  </a:cubicBezTo>
                  <a:cubicBezTo>
                    <a:pt x="1421" y="602"/>
                    <a:pt x="1421" y="602"/>
                    <a:pt x="1421" y="602"/>
                  </a:cubicBezTo>
                  <a:close/>
                  <a:moveTo>
                    <a:pt x="68" y="1"/>
                  </a:moveTo>
                  <a:cubicBezTo>
                    <a:pt x="58" y="1"/>
                    <a:pt x="45" y="9"/>
                    <a:pt x="38" y="33"/>
                  </a:cubicBezTo>
                  <a:cubicBezTo>
                    <a:pt x="22" y="74"/>
                    <a:pt x="0" y="107"/>
                    <a:pt x="6" y="144"/>
                  </a:cubicBezTo>
                  <a:lnTo>
                    <a:pt x="17" y="115"/>
                  </a:lnTo>
                  <a:lnTo>
                    <a:pt x="17" y="115"/>
                  </a:lnTo>
                  <a:cubicBezTo>
                    <a:pt x="15" y="148"/>
                    <a:pt x="17" y="131"/>
                    <a:pt x="13" y="155"/>
                  </a:cubicBezTo>
                  <a:cubicBezTo>
                    <a:pt x="32" y="165"/>
                    <a:pt x="22" y="210"/>
                    <a:pt x="30" y="234"/>
                  </a:cubicBezTo>
                  <a:cubicBezTo>
                    <a:pt x="30" y="233"/>
                    <a:pt x="30" y="233"/>
                    <a:pt x="32" y="230"/>
                  </a:cubicBezTo>
                  <a:cubicBezTo>
                    <a:pt x="40" y="218"/>
                    <a:pt x="46" y="214"/>
                    <a:pt x="50" y="214"/>
                  </a:cubicBezTo>
                  <a:cubicBezTo>
                    <a:pt x="59" y="214"/>
                    <a:pt x="63" y="226"/>
                    <a:pt x="68" y="231"/>
                  </a:cubicBezTo>
                  <a:lnTo>
                    <a:pt x="66" y="250"/>
                  </a:lnTo>
                  <a:cubicBezTo>
                    <a:pt x="65" y="256"/>
                    <a:pt x="66" y="258"/>
                    <a:pt x="68" y="258"/>
                  </a:cubicBezTo>
                  <a:cubicBezTo>
                    <a:pt x="74" y="258"/>
                    <a:pt x="92" y="227"/>
                    <a:pt x="94" y="227"/>
                  </a:cubicBezTo>
                  <a:lnTo>
                    <a:pt x="94" y="227"/>
                  </a:lnTo>
                  <a:cubicBezTo>
                    <a:pt x="95" y="227"/>
                    <a:pt x="93" y="232"/>
                    <a:pt x="86" y="246"/>
                  </a:cubicBezTo>
                  <a:cubicBezTo>
                    <a:pt x="88" y="245"/>
                    <a:pt x="90" y="245"/>
                    <a:pt x="92" y="245"/>
                  </a:cubicBezTo>
                  <a:cubicBezTo>
                    <a:pt x="139" y="245"/>
                    <a:pt x="184" y="261"/>
                    <a:pt x="231" y="277"/>
                  </a:cubicBezTo>
                  <a:cubicBezTo>
                    <a:pt x="235" y="271"/>
                    <a:pt x="240" y="269"/>
                    <a:pt x="245" y="269"/>
                  </a:cubicBezTo>
                  <a:cubicBezTo>
                    <a:pt x="249" y="269"/>
                    <a:pt x="252" y="270"/>
                    <a:pt x="255" y="270"/>
                  </a:cubicBezTo>
                  <a:cubicBezTo>
                    <a:pt x="263" y="270"/>
                    <a:pt x="269" y="266"/>
                    <a:pt x="271" y="243"/>
                  </a:cubicBezTo>
                  <a:lnTo>
                    <a:pt x="271" y="243"/>
                  </a:lnTo>
                  <a:cubicBezTo>
                    <a:pt x="267" y="296"/>
                    <a:pt x="297" y="321"/>
                    <a:pt x="311" y="323"/>
                  </a:cubicBezTo>
                  <a:cubicBezTo>
                    <a:pt x="310" y="328"/>
                    <a:pt x="309" y="330"/>
                    <a:pt x="308" y="330"/>
                  </a:cubicBezTo>
                  <a:cubicBezTo>
                    <a:pt x="307" y="330"/>
                    <a:pt x="307" y="330"/>
                    <a:pt x="307" y="330"/>
                  </a:cubicBezTo>
                  <a:lnTo>
                    <a:pt x="307" y="330"/>
                  </a:lnTo>
                  <a:cubicBezTo>
                    <a:pt x="308" y="348"/>
                    <a:pt x="312" y="354"/>
                    <a:pt x="317" y="354"/>
                  </a:cubicBezTo>
                  <a:cubicBezTo>
                    <a:pt x="326" y="354"/>
                    <a:pt x="339" y="335"/>
                    <a:pt x="347" y="335"/>
                  </a:cubicBezTo>
                  <a:cubicBezTo>
                    <a:pt x="352" y="335"/>
                    <a:pt x="355" y="342"/>
                    <a:pt x="354" y="367"/>
                  </a:cubicBezTo>
                  <a:cubicBezTo>
                    <a:pt x="360" y="353"/>
                    <a:pt x="365" y="349"/>
                    <a:pt x="371" y="349"/>
                  </a:cubicBezTo>
                  <a:cubicBezTo>
                    <a:pt x="380" y="349"/>
                    <a:pt x="390" y="361"/>
                    <a:pt x="402" y="361"/>
                  </a:cubicBezTo>
                  <a:cubicBezTo>
                    <a:pt x="409" y="361"/>
                    <a:pt x="418" y="356"/>
                    <a:pt x="429" y="337"/>
                  </a:cubicBezTo>
                  <a:lnTo>
                    <a:pt x="429" y="337"/>
                  </a:lnTo>
                  <a:cubicBezTo>
                    <a:pt x="426" y="352"/>
                    <a:pt x="424" y="363"/>
                    <a:pt x="422" y="372"/>
                  </a:cubicBezTo>
                  <a:cubicBezTo>
                    <a:pt x="465" y="386"/>
                    <a:pt x="505" y="422"/>
                    <a:pt x="541" y="436"/>
                  </a:cubicBezTo>
                  <a:cubicBezTo>
                    <a:pt x="550" y="428"/>
                    <a:pt x="559" y="425"/>
                    <a:pt x="567" y="425"/>
                  </a:cubicBezTo>
                  <a:cubicBezTo>
                    <a:pt x="587" y="425"/>
                    <a:pt x="604" y="445"/>
                    <a:pt x="624" y="445"/>
                  </a:cubicBezTo>
                  <a:cubicBezTo>
                    <a:pt x="634" y="445"/>
                    <a:pt x="646" y="439"/>
                    <a:pt x="660" y="423"/>
                  </a:cubicBezTo>
                  <a:cubicBezTo>
                    <a:pt x="674" y="441"/>
                    <a:pt x="695" y="472"/>
                    <a:pt x="725" y="472"/>
                  </a:cubicBezTo>
                  <a:cubicBezTo>
                    <a:pt x="731" y="472"/>
                    <a:pt x="737" y="471"/>
                    <a:pt x="744" y="468"/>
                  </a:cubicBezTo>
                  <a:lnTo>
                    <a:pt x="744" y="468"/>
                  </a:lnTo>
                  <a:lnTo>
                    <a:pt x="738" y="475"/>
                  </a:lnTo>
                  <a:cubicBezTo>
                    <a:pt x="755" y="478"/>
                    <a:pt x="774" y="482"/>
                    <a:pt x="793" y="482"/>
                  </a:cubicBezTo>
                  <a:cubicBezTo>
                    <a:pt x="815" y="482"/>
                    <a:pt x="838" y="477"/>
                    <a:pt x="859" y="458"/>
                  </a:cubicBezTo>
                  <a:lnTo>
                    <a:pt x="859" y="458"/>
                  </a:lnTo>
                  <a:cubicBezTo>
                    <a:pt x="847" y="525"/>
                    <a:pt x="867" y="518"/>
                    <a:pt x="876" y="544"/>
                  </a:cubicBezTo>
                  <a:cubicBezTo>
                    <a:pt x="889" y="535"/>
                    <a:pt x="902" y="533"/>
                    <a:pt x="917" y="533"/>
                  </a:cubicBezTo>
                  <a:cubicBezTo>
                    <a:pt x="931" y="533"/>
                    <a:pt x="945" y="535"/>
                    <a:pt x="960" y="535"/>
                  </a:cubicBezTo>
                  <a:cubicBezTo>
                    <a:pt x="973" y="535"/>
                    <a:pt x="985" y="534"/>
                    <a:pt x="998" y="529"/>
                  </a:cubicBezTo>
                  <a:lnTo>
                    <a:pt x="998" y="529"/>
                  </a:lnTo>
                  <a:cubicBezTo>
                    <a:pt x="995" y="561"/>
                    <a:pt x="1032" y="525"/>
                    <a:pt x="1019" y="571"/>
                  </a:cubicBezTo>
                  <a:cubicBezTo>
                    <a:pt x="1050" y="558"/>
                    <a:pt x="1080" y="552"/>
                    <a:pt x="1108" y="552"/>
                  </a:cubicBezTo>
                  <a:cubicBezTo>
                    <a:pt x="1200" y="552"/>
                    <a:pt x="1282" y="610"/>
                    <a:pt x="1349" y="686"/>
                  </a:cubicBezTo>
                  <a:lnTo>
                    <a:pt x="1348" y="687"/>
                  </a:lnTo>
                  <a:cubicBezTo>
                    <a:pt x="1369" y="667"/>
                    <a:pt x="1403" y="618"/>
                    <a:pt x="1426" y="592"/>
                  </a:cubicBezTo>
                  <a:lnTo>
                    <a:pt x="1426" y="592"/>
                  </a:lnTo>
                  <a:cubicBezTo>
                    <a:pt x="1426" y="595"/>
                    <a:pt x="1425" y="602"/>
                    <a:pt x="1421" y="602"/>
                  </a:cubicBezTo>
                  <a:lnTo>
                    <a:pt x="1421" y="602"/>
                  </a:lnTo>
                  <a:cubicBezTo>
                    <a:pt x="1421" y="602"/>
                    <a:pt x="1421" y="602"/>
                    <a:pt x="1422" y="602"/>
                  </a:cubicBezTo>
                  <a:cubicBezTo>
                    <a:pt x="1442" y="602"/>
                    <a:pt x="1448" y="647"/>
                    <a:pt x="1468" y="647"/>
                  </a:cubicBezTo>
                  <a:cubicBezTo>
                    <a:pt x="1468" y="647"/>
                    <a:pt x="1469" y="647"/>
                    <a:pt x="1469" y="647"/>
                  </a:cubicBezTo>
                  <a:lnTo>
                    <a:pt x="1469" y="647"/>
                  </a:lnTo>
                  <a:cubicBezTo>
                    <a:pt x="1468" y="654"/>
                    <a:pt x="1468" y="654"/>
                    <a:pt x="1462" y="660"/>
                  </a:cubicBezTo>
                  <a:cubicBezTo>
                    <a:pt x="1465" y="658"/>
                    <a:pt x="1467" y="658"/>
                    <a:pt x="1469" y="658"/>
                  </a:cubicBezTo>
                  <a:cubicBezTo>
                    <a:pt x="1484" y="658"/>
                    <a:pt x="1490" y="687"/>
                    <a:pt x="1506" y="687"/>
                  </a:cubicBezTo>
                  <a:cubicBezTo>
                    <a:pt x="1510" y="687"/>
                    <a:pt x="1515" y="685"/>
                    <a:pt x="1521" y="680"/>
                  </a:cubicBezTo>
                  <a:lnTo>
                    <a:pt x="1521" y="680"/>
                  </a:lnTo>
                  <a:lnTo>
                    <a:pt x="1519" y="693"/>
                  </a:lnTo>
                  <a:lnTo>
                    <a:pt x="1540" y="680"/>
                  </a:lnTo>
                  <a:lnTo>
                    <a:pt x="1540" y="680"/>
                  </a:lnTo>
                  <a:cubicBezTo>
                    <a:pt x="1535" y="692"/>
                    <a:pt x="1529" y="708"/>
                    <a:pt x="1524" y="710"/>
                  </a:cubicBezTo>
                  <a:lnTo>
                    <a:pt x="1524" y="710"/>
                  </a:lnTo>
                  <a:cubicBezTo>
                    <a:pt x="1523" y="709"/>
                    <a:pt x="1522" y="709"/>
                    <a:pt x="1521" y="708"/>
                  </a:cubicBezTo>
                  <a:lnTo>
                    <a:pt x="1521" y="708"/>
                  </a:lnTo>
                  <a:cubicBezTo>
                    <a:pt x="1522" y="709"/>
                    <a:pt x="1523" y="710"/>
                    <a:pt x="1523" y="710"/>
                  </a:cubicBezTo>
                  <a:cubicBezTo>
                    <a:pt x="1524" y="710"/>
                    <a:pt x="1524" y="710"/>
                    <a:pt x="1524" y="710"/>
                  </a:cubicBezTo>
                  <a:lnTo>
                    <a:pt x="1524" y="710"/>
                  </a:lnTo>
                  <a:cubicBezTo>
                    <a:pt x="1688" y="776"/>
                    <a:pt x="1885" y="758"/>
                    <a:pt x="2053" y="823"/>
                  </a:cubicBezTo>
                  <a:lnTo>
                    <a:pt x="2043" y="836"/>
                  </a:lnTo>
                  <a:lnTo>
                    <a:pt x="2084" y="822"/>
                  </a:lnTo>
                  <a:lnTo>
                    <a:pt x="2084" y="822"/>
                  </a:lnTo>
                  <a:cubicBezTo>
                    <a:pt x="2081" y="829"/>
                    <a:pt x="2078" y="832"/>
                    <a:pt x="2077" y="833"/>
                  </a:cubicBezTo>
                  <a:cubicBezTo>
                    <a:pt x="2110" y="872"/>
                    <a:pt x="2170" y="845"/>
                    <a:pt x="2209" y="865"/>
                  </a:cubicBezTo>
                  <a:cubicBezTo>
                    <a:pt x="2207" y="872"/>
                    <a:pt x="2196" y="883"/>
                    <a:pt x="2199" y="893"/>
                  </a:cubicBezTo>
                  <a:cubicBezTo>
                    <a:pt x="2205" y="889"/>
                    <a:pt x="2210" y="887"/>
                    <a:pt x="2215" y="887"/>
                  </a:cubicBezTo>
                  <a:cubicBezTo>
                    <a:pt x="2231" y="887"/>
                    <a:pt x="2236" y="913"/>
                    <a:pt x="2247" y="913"/>
                  </a:cubicBezTo>
                  <a:cubicBezTo>
                    <a:pt x="2253" y="913"/>
                    <a:pt x="2261" y="905"/>
                    <a:pt x="2273" y="882"/>
                  </a:cubicBezTo>
                  <a:lnTo>
                    <a:pt x="2273" y="882"/>
                  </a:lnTo>
                  <a:cubicBezTo>
                    <a:pt x="2273" y="886"/>
                    <a:pt x="2268" y="905"/>
                    <a:pt x="2263" y="911"/>
                  </a:cubicBezTo>
                  <a:cubicBezTo>
                    <a:pt x="2358" y="911"/>
                    <a:pt x="2445" y="941"/>
                    <a:pt x="2528" y="981"/>
                  </a:cubicBezTo>
                  <a:cubicBezTo>
                    <a:pt x="2550" y="969"/>
                    <a:pt x="2570" y="965"/>
                    <a:pt x="2588" y="965"/>
                  </a:cubicBezTo>
                  <a:cubicBezTo>
                    <a:pt x="2638" y="965"/>
                    <a:pt x="2680" y="995"/>
                    <a:pt x="2731" y="995"/>
                  </a:cubicBezTo>
                  <a:cubicBezTo>
                    <a:pt x="2745" y="995"/>
                    <a:pt x="2760" y="993"/>
                    <a:pt x="2776" y="987"/>
                  </a:cubicBezTo>
                  <a:lnTo>
                    <a:pt x="2776" y="987"/>
                  </a:lnTo>
                  <a:lnTo>
                    <a:pt x="2772" y="1001"/>
                  </a:lnTo>
                  <a:cubicBezTo>
                    <a:pt x="2784" y="999"/>
                    <a:pt x="2796" y="997"/>
                    <a:pt x="2808" y="997"/>
                  </a:cubicBezTo>
                  <a:cubicBezTo>
                    <a:pt x="2903" y="997"/>
                    <a:pt x="2981" y="1069"/>
                    <a:pt x="3075" y="1088"/>
                  </a:cubicBezTo>
                  <a:cubicBezTo>
                    <a:pt x="3113" y="1108"/>
                    <a:pt x="3148" y="1098"/>
                    <a:pt x="3191" y="1111"/>
                  </a:cubicBezTo>
                  <a:lnTo>
                    <a:pt x="3185" y="1130"/>
                  </a:lnTo>
                  <a:cubicBezTo>
                    <a:pt x="3198" y="1123"/>
                    <a:pt x="3209" y="1120"/>
                    <a:pt x="3220" y="1120"/>
                  </a:cubicBezTo>
                  <a:cubicBezTo>
                    <a:pt x="3276" y="1120"/>
                    <a:pt x="3312" y="1196"/>
                    <a:pt x="3370" y="1196"/>
                  </a:cubicBezTo>
                  <a:cubicBezTo>
                    <a:pt x="3383" y="1196"/>
                    <a:pt x="3396" y="1193"/>
                    <a:pt x="3411" y="1184"/>
                  </a:cubicBezTo>
                  <a:lnTo>
                    <a:pt x="3411" y="1184"/>
                  </a:lnTo>
                  <a:lnTo>
                    <a:pt x="3398" y="1209"/>
                  </a:lnTo>
                  <a:cubicBezTo>
                    <a:pt x="3404" y="1200"/>
                    <a:pt x="3410" y="1197"/>
                    <a:pt x="3415" y="1197"/>
                  </a:cubicBezTo>
                  <a:cubicBezTo>
                    <a:pt x="3422" y="1197"/>
                    <a:pt x="3429" y="1202"/>
                    <a:pt x="3435" y="1202"/>
                  </a:cubicBezTo>
                  <a:cubicBezTo>
                    <a:pt x="3442" y="1202"/>
                    <a:pt x="3449" y="1196"/>
                    <a:pt x="3456" y="1169"/>
                  </a:cubicBezTo>
                  <a:lnTo>
                    <a:pt x="3463" y="1194"/>
                  </a:lnTo>
                  <a:cubicBezTo>
                    <a:pt x="3479" y="1179"/>
                    <a:pt x="3492" y="1174"/>
                    <a:pt x="3504" y="1174"/>
                  </a:cubicBezTo>
                  <a:cubicBezTo>
                    <a:pt x="3539" y="1174"/>
                    <a:pt x="3554" y="1232"/>
                    <a:pt x="3595" y="1232"/>
                  </a:cubicBezTo>
                  <a:cubicBezTo>
                    <a:pt x="3603" y="1232"/>
                    <a:pt x="3611" y="1230"/>
                    <a:pt x="3621" y="1226"/>
                  </a:cubicBezTo>
                  <a:lnTo>
                    <a:pt x="3621" y="1226"/>
                  </a:lnTo>
                  <a:lnTo>
                    <a:pt x="3612" y="1240"/>
                  </a:lnTo>
                  <a:cubicBezTo>
                    <a:pt x="3621" y="1237"/>
                    <a:pt x="3631" y="1235"/>
                    <a:pt x="3639" y="1235"/>
                  </a:cubicBezTo>
                  <a:cubicBezTo>
                    <a:pt x="3650" y="1235"/>
                    <a:pt x="3658" y="1238"/>
                    <a:pt x="3662" y="1247"/>
                  </a:cubicBezTo>
                  <a:cubicBezTo>
                    <a:pt x="3661" y="1249"/>
                    <a:pt x="3658" y="1255"/>
                    <a:pt x="3654" y="1256"/>
                  </a:cubicBezTo>
                  <a:cubicBezTo>
                    <a:pt x="3668" y="1294"/>
                    <a:pt x="3694" y="1302"/>
                    <a:pt x="3723" y="1302"/>
                  </a:cubicBezTo>
                  <a:cubicBezTo>
                    <a:pt x="3742" y="1302"/>
                    <a:pt x="3763" y="1298"/>
                    <a:pt x="3783" y="1298"/>
                  </a:cubicBezTo>
                  <a:cubicBezTo>
                    <a:pt x="3794" y="1298"/>
                    <a:pt x="3805" y="1299"/>
                    <a:pt x="3816" y="1303"/>
                  </a:cubicBezTo>
                  <a:lnTo>
                    <a:pt x="3800" y="1330"/>
                  </a:lnTo>
                  <a:cubicBezTo>
                    <a:pt x="3808" y="1324"/>
                    <a:pt x="3816" y="1322"/>
                    <a:pt x="3825" y="1322"/>
                  </a:cubicBezTo>
                  <a:cubicBezTo>
                    <a:pt x="3852" y="1322"/>
                    <a:pt x="3880" y="1347"/>
                    <a:pt x="3907" y="1347"/>
                  </a:cubicBezTo>
                  <a:cubicBezTo>
                    <a:pt x="3909" y="1347"/>
                    <a:pt x="3911" y="1347"/>
                    <a:pt x="3913" y="1346"/>
                  </a:cubicBezTo>
                  <a:lnTo>
                    <a:pt x="3913" y="1346"/>
                  </a:lnTo>
                  <a:lnTo>
                    <a:pt x="3906" y="1359"/>
                  </a:lnTo>
                  <a:lnTo>
                    <a:pt x="3929" y="1345"/>
                  </a:lnTo>
                  <a:lnTo>
                    <a:pt x="3920" y="1373"/>
                  </a:lnTo>
                  <a:cubicBezTo>
                    <a:pt x="3967" y="1401"/>
                    <a:pt x="4019" y="1389"/>
                    <a:pt x="4063" y="1401"/>
                  </a:cubicBezTo>
                  <a:lnTo>
                    <a:pt x="4052" y="1425"/>
                  </a:lnTo>
                  <a:cubicBezTo>
                    <a:pt x="4064" y="1418"/>
                    <a:pt x="4074" y="1416"/>
                    <a:pt x="4084" y="1416"/>
                  </a:cubicBezTo>
                  <a:cubicBezTo>
                    <a:pt x="4119" y="1416"/>
                    <a:pt x="4144" y="1447"/>
                    <a:pt x="4179" y="1447"/>
                  </a:cubicBezTo>
                  <a:cubicBezTo>
                    <a:pt x="4181" y="1447"/>
                    <a:pt x="4184" y="1447"/>
                    <a:pt x="4187" y="1447"/>
                  </a:cubicBezTo>
                  <a:lnTo>
                    <a:pt x="4187" y="1447"/>
                  </a:lnTo>
                  <a:lnTo>
                    <a:pt x="4181" y="1454"/>
                  </a:lnTo>
                  <a:cubicBezTo>
                    <a:pt x="4287" y="1498"/>
                    <a:pt x="4400" y="1488"/>
                    <a:pt x="4514" y="1502"/>
                  </a:cubicBezTo>
                  <a:cubicBezTo>
                    <a:pt x="4511" y="1504"/>
                    <a:pt x="4508" y="1511"/>
                    <a:pt x="4503" y="1515"/>
                  </a:cubicBezTo>
                  <a:cubicBezTo>
                    <a:pt x="4510" y="1509"/>
                    <a:pt x="4521" y="1496"/>
                    <a:pt x="4527" y="1496"/>
                  </a:cubicBezTo>
                  <a:cubicBezTo>
                    <a:pt x="4527" y="1496"/>
                    <a:pt x="4527" y="1496"/>
                    <a:pt x="4528" y="1497"/>
                  </a:cubicBezTo>
                  <a:cubicBezTo>
                    <a:pt x="4528" y="1502"/>
                    <a:pt x="4522" y="1508"/>
                    <a:pt x="4521" y="1510"/>
                  </a:cubicBezTo>
                  <a:cubicBezTo>
                    <a:pt x="4524" y="1527"/>
                    <a:pt x="4534" y="1531"/>
                    <a:pt x="4546" y="1531"/>
                  </a:cubicBezTo>
                  <a:cubicBezTo>
                    <a:pt x="4558" y="1531"/>
                    <a:pt x="4572" y="1527"/>
                    <a:pt x="4583" y="1527"/>
                  </a:cubicBezTo>
                  <a:cubicBezTo>
                    <a:pt x="4592" y="1527"/>
                    <a:pt x="4598" y="1530"/>
                    <a:pt x="4600" y="1541"/>
                  </a:cubicBezTo>
                  <a:cubicBezTo>
                    <a:pt x="4607" y="1540"/>
                    <a:pt x="4615" y="1523"/>
                    <a:pt x="4615" y="1508"/>
                  </a:cubicBezTo>
                  <a:cubicBezTo>
                    <a:pt x="4693" y="1522"/>
                    <a:pt x="4775" y="1541"/>
                    <a:pt x="4858" y="1541"/>
                  </a:cubicBezTo>
                  <a:cubicBezTo>
                    <a:pt x="4869" y="1541"/>
                    <a:pt x="4880" y="1540"/>
                    <a:pt x="4890" y="1540"/>
                  </a:cubicBezTo>
                  <a:lnTo>
                    <a:pt x="4890" y="1540"/>
                  </a:lnTo>
                  <a:cubicBezTo>
                    <a:pt x="4893" y="1547"/>
                    <a:pt x="4890" y="1558"/>
                    <a:pt x="4883" y="1573"/>
                  </a:cubicBezTo>
                  <a:cubicBezTo>
                    <a:pt x="4910" y="1560"/>
                    <a:pt x="4934" y="1555"/>
                    <a:pt x="4957" y="1555"/>
                  </a:cubicBezTo>
                  <a:cubicBezTo>
                    <a:pt x="5016" y="1555"/>
                    <a:pt x="5067" y="1589"/>
                    <a:pt x="5118" y="1613"/>
                  </a:cubicBezTo>
                  <a:cubicBezTo>
                    <a:pt x="5127" y="1597"/>
                    <a:pt x="5117" y="1591"/>
                    <a:pt x="5130" y="1576"/>
                  </a:cubicBezTo>
                  <a:cubicBezTo>
                    <a:pt x="5126" y="1569"/>
                    <a:pt x="5121" y="1567"/>
                    <a:pt x="5116" y="1567"/>
                  </a:cubicBezTo>
                  <a:cubicBezTo>
                    <a:pt x="5103" y="1567"/>
                    <a:pt x="5087" y="1580"/>
                    <a:pt x="5074" y="1580"/>
                  </a:cubicBezTo>
                  <a:cubicBezTo>
                    <a:pt x="5068" y="1580"/>
                    <a:pt x="5063" y="1577"/>
                    <a:pt x="5060" y="1567"/>
                  </a:cubicBezTo>
                  <a:lnTo>
                    <a:pt x="5068" y="1551"/>
                  </a:lnTo>
                  <a:cubicBezTo>
                    <a:pt x="5067" y="1549"/>
                    <a:pt x="5065" y="1548"/>
                    <a:pt x="5064" y="1548"/>
                  </a:cubicBezTo>
                  <a:cubicBezTo>
                    <a:pt x="5056" y="1548"/>
                    <a:pt x="5052" y="1573"/>
                    <a:pt x="5046" y="1573"/>
                  </a:cubicBezTo>
                  <a:cubicBezTo>
                    <a:pt x="5045" y="1573"/>
                    <a:pt x="5043" y="1571"/>
                    <a:pt x="5041" y="1566"/>
                  </a:cubicBezTo>
                  <a:cubicBezTo>
                    <a:pt x="5040" y="1548"/>
                    <a:pt x="5051" y="1544"/>
                    <a:pt x="5047" y="1541"/>
                  </a:cubicBezTo>
                  <a:cubicBezTo>
                    <a:pt x="5024" y="1539"/>
                    <a:pt x="5004" y="1528"/>
                    <a:pt x="4980" y="1528"/>
                  </a:cubicBezTo>
                  <a:cubicBezTo>
                    <a:pt x="4967" y="1528"/>
                    <a:pt x="4952" y="1532"/>
                    <a:pt x="4935" y="1544"/>
                  </a:cubicBezTo>
                  <a:cubicBezTo>
                    <a:pt x="4939" y="1504"/>
                    <a:pt x="4899" y="1531"/>
                    <a:pt x="4898" y="1491"/>
                  </a:cubicBezTo>
                  <a:cubicBezTo>
                    <a:pt x="4883" y="1504"/>
                    <a:pt x="4876" y="1497"/>
                    <a:pt x="4866" y="1520"/>
                  </a:cubicBezTo>
                  <a:cubicBezTo>
                    <a:pt x="4753" y="1462"/>
                    <a:pt x="4622" y="1461"/>
                    <a:pt x="4501" y="1419"/>
                  </a:cubicBezTo>
                  <a:cubicBezTo>
                    <a:pt x="4485" y="1430"/>
                    <a:pt x="4470" y="1435"/>
                    <a:pt x="4457" y="1435"/>
                  </a:cubicBezTo>
                  <a:cubicBezTo>
                    <a:pt x="4404" y="1435"/>
                    <a:pt x="4366" y="1369"/>
                    <a:pt x="4309" y="1369"/>
                  </a:cubicBezTo>
                  <a:cubicBezTo>
                    <a:pt x="4308" y="1369"/>
                    <a:pt x="4307" y="1369"/>
                    <a:pt x="4306" y="1369"/>
                  </a:cubicBezTo>
                  <a:cubicBezTo>
                    <a:pt x="4306" y="1366"/>
                    <a:pt x="4307" y="1365"/>
                    <a:pt x="4307" y="1362"/>
                  </a:cubicBezTo>
                  <a:lnTo>
                    <a:pt x="4307" y="1362"/>
                  </a:lnTo>
                  <a:cubicBezTo>
                    <a:pt x="4296" y="1367"/>
                    <a:pt x="4283" y="1369"/>
                    <a:pt x="4270" y="1369"/>
                  </a:cubicBezTo>
                  <a:cubicBezTo>
                    <a:pt x="4252" y="1369"/>
                    <a:pt x="4235" y="1364"/>
                    <a:pt x="4221" y="1353"/>
                  </a:cubicBezTo>
                  <a:lnTo>
                    <a:pt x="4188" y="1376"/>
                  </a:lnTo>
                  <a:cubicBezTo>
                    <a:pt x="4051" y="1265"/>
                    <a:pt x="3876" y="1256"/>
                    <a:pt x="3725" y="1180"/>
                  </a:cubicBezTo>
                  <a:cubicBezTo>
                    <a:pt x="3575" y="1115"/>
                    <a:pt x="3449" y="1031"/>
                    <a:pt x="3287" y="1031"/>
                  </a:cubicBezTo>
                  <a:cubicBezTo>
                    <a:pt x="3259" y="1031"/>
                    <a:pt x="3229" y="1034"/>
                    <a:pt x="3198" y="1040"/>
                  </a:cubicBezTo>
                  <a:cubicBezTo>
                    <a:pt x="3199" y="1032"/>
                    <a:pt x="3199" y="1030"/>
                    <a:pt x="3205" y="1027"/>
                  </a:cubicBezTo>
                  <a:cubicBezTo>
                    <a:pt x="3149" y="1025"/>
                    <a:pt x="3110" y="984"/>
                    <a:pt x="3059" y="984"/>
                  </a:cubicBezTo>
                  <a:lnTo>
                    <a:pt x="3060" y="976"/>
                  </a:lnTo>
                  <a:lnTo>
                    <a:pt x="3060" y="976"/>
                  </a:lnTo>
                  <a:cubicBezTo>
                    <a:pt x="3048" y="978"/>
                    <a:pt x="3035" y="979"/>
                    <a:pt x="3023" y="979"/>
                  </a:cubicBezTo>
                  <a:cubicBezTo>
                    <a:pt x="2918" y="979"/>
                    <a:pt x="2829" y="913"/>
                    <a:pt x="2726" y="913"/>
                  </a:cubicBezTo>
                  <a:cubicBezTo>
                    <a:pt x="2711" y="913"/>
                    <a:pt x="2695" y="914"/>
                    <a:pt x="2679" y="918"/>
                  </a:cubicBezTo>
                  <a:cubicBezTo>
                    <a:pt x="2540" y="866"/>
                    <a:pt x="2379" y="823"/>
                    <a:pt x="2225" y="794"/>
                  </a:cubicBezTo>
                  <a:lnTo>
                    <a:pt x="2230" y="780"/>
                  </a:lnTo>
                  <a:cubicBezTo>
                    <a:pt x="2101" y="773"/>
                    <a:pt x="2013" y="660"/>
                    <a:pt x="1886" y="645"/>
                  </a:cubicBezTo>
                  <a:cubicBezTo>
                    <a:pt x="1776" y="574"/>
                    <a:pt x="1611" y="647"/>
                    <a:pt x="1501" y="565"/>
                  </a:cubicBezTo>
                  <a:cubicBezTo>
                    <a:pt x="1483" y="534"/>
                    <a:pt x="1455" y="526"/>
                    <a:pt x="1424" y="526"/>
                  </a:cubicBezTo>
                  <a:cubicBezTo>
                    <a:pt x="1392" y="526"/>
                    <a:pt x="1358" y="534"/>
                    <a:pt x="1327" y="534"/>
                  </a:cubicBezTo>
                  <a:cubicBezTo>
                    <a:pt x="1296" y="534"/>
                    <a:pt x="1269" y="526"/>
                    <a:pt x="1253" y="493"/>
                  </a:cubicBezTo>
                  <a:cubicBezTo>
                    <a:pt x="1180" y="392"/>
                    <a:pt x="1085" y="367"/>
                    <a:pt x="981" y="367"/>
                  </a:cubicBezTo>
                  <a:cubicBezTo>
                    <a:pt x="925" y="367"/>
                    <a:pt x="867" y="374"/>
                    <a:pt x="809" y="380"/>
                  </a:cubicBezTo>
                  <a:cubicBezTo>
                    <a:pt x="684" y="299"/>
                    <a:pt x="518" y="356"/>
                    <a:pt x="412" y="234"/>
                  </a:cubicBezTo>
                  <a:cubicBezTo>
                    <a:pt x="404" y="237"/>
                    <a:pt x="396" y="239"/>
                    <a:pt x="389" y="239"/>
                  </a:cubicBezTo>
                  <a:cubicBezTo>
                    <a:pt x="326" y="239"/>
                    <a:pt x="294" y="127"/>
                    <a:pt x="228" y="121"/>
                  </a:cubicBezTo>
                  <a:lnTo>
                    <a:pt x="224" y="138"/>
                  </a:lnTo>
                  <a:cubicBezTo>
                    <a:pt x="222" y="125"/>
                    <a:pt x="217" y="120"/>
                    <a:pt x="211" y="120"/>
                  </a:cubicBezTo>
                  <a:cubicBezTo>
                    <a:pt x="197" y="120"/>
                    <a:pt x="175" y="143"/>
                    <a:pt x="162" y="143"/>
                  </a:cubicBezTo>
                  <a:cubicBezTo>
                    <a:pt x="155" y="143"/>
                    <a:pt x="151" y="136"/>
                    <a:pt x="154" y="112"/>
                  </a:cubicBezTo>
                  <a:lnTo>
                    <a:pt x="158" y="108"/>
                  </a:lnTo>
                  <a:cubicBezTo>
                    <a:pt x="158" y="101"/>
                    <a:pt x="157" y="99"/>
                    <a:pt x="154" y="99"/>
                  </a:cubicBezTo>
                  <a:cubicBezTo>
                    <a:pt x="144" y="99"/>
                    <a:pt x="113" y="155"/>
                    <a:pt x="105" y="155"/>
                  </a:cubicBezTo>
                  <a:cubicBezTo>
                    <a:pt x="103" y="155"/>
                    <a:pt x="102" y="152"/>
                    <a:pt x="103" y="144"/>
                  </a:cubicBezTo>
                  <a:lnTo>
                    <a:pt x="103" y="144"/>
                  </a:lnTo>
                  <a:lnTo>
                    <a:pt x="95" y="164"/>
                  </a:lnTo>
                  <a:cubicBezTo>
                    <a:pt x="78" y="164"/>
                    <a:pt x="101" y="141"/>
                    <a:pt x="92" y="128"/>
                  </a:cubicBezTo>
                  <a:lnTo>
                    <a:pt x="92" y="128"/>
                  </a:lnTo>
                  <a:cubicBezTo>
                    <a:pt x="87" y="129"/>
                    <a:pt x="82" y="153"/>
                    <a:pt x="76" y="153"/>
                  </a:cubicBezTo>
                  <a:cubicBezTo>
                    <a:pt x="74" y="153"/>
                    <a:pt x="73" y="152"/>
                    <a:pt x="72" y="149"/>
                  </a:cubicBezTo>
                  <a:cubicBezTo>
                    <a:pt x="82" y="112"/>
                    <a:pt x="74" y="109"/>
                    <a:pt x="65" y="109"/>
                  </a:cubicBezTo>
                  <a:cubicBezTo>
                    <a:pt x="64" y="109"/>
                    <a:pt x="62" y="110"/>
                    <a:pt x="61" y="110"/>
                  </a:cubicBezTo>
                  <a:cubicBezTo>
                    <a:pt x="51" y="110"/>
                    <a:pt x="42" y="107"/>
                    <a:pt x="56" y="62"/>
                  </a:cubicBezTo>
                  <a:lnTo>
                    <a:pt x="56" y="62"/>
                  </a:lnTo>
                  <a:cubicBezTo>
                    <a:pt x="56" y="62"/>
                    <a:pt x="57" y="62"/>
                    <a:pt x="57" y="62"/>
                  </a:cubicBezTo>
                  <a:cubicBezTo>
                    <a:pt x="64" y="62"/>
                    <a:pt x="54" y="21"/>
                    <a:pt x="79" y="8"/>
                  </a:cubicBezTo>
                  <a:cubicBezTo>
                    <a:pt x="79" y="4"/>
                    <a:pt x="74" y="1"/>
                    <a:pt x="68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35"/>
            <p:cNvSpPr/>
            <p:nvPr/>
          </p:nvSpPr>
          <p:spPr>
            <a:xfrm>
              <a:off x="1825235" y="1898267"/>
              <a:ext cx="153" cy="76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3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35"/>
            <p:cNvSpPr/>
            <p:nvPr/>
          </p:nvSpPr>
          <p:spPr>
            <a:xfrm>
              <a:off x="1654319" y="1849608"/>
              <a:ext cx="267" cy="305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2" y="0"/>
                  </a:moveTo>
                  <a:cubicBezTo>
                    <a:pt x="1" y="8"/>
                    <a:pt x="5" y="6"/>
                    <a:pt x="6" y="8"/>
                  </a:cubicBezTo>
                  <a:cubicBezTo>
                    <a:pt x="5" y="6"/>
                    <a:pt x="5" y="2"/>
                    <a:pt x="2" y="0"/>
                  </a:cubicBez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35"/>
            <p:cNvSpPr/>
            <p:nvPr/>
          </p:nvSpPr>
          <p:spPr>
            <a:xfrm>
              <a:off x="1822985" y="1983229"/>
              <a:ext cx="534" cy="877"/>
            </a:xfrm>
            <a:custGeom>
              <a:avLst/>
              <a:gdLst/>
              <a:ahLst/>
              <a:cxnLst/>
              <a:rect l="l" t="t" r="r" b="b"/>
              <a:pathLst>
                <a:path w="14" h="23" extrusionOk="0">
                  <a:moveTo>
                    <a:pt x="13" y="1"/>
                  </a:moveTo>
                  <a:lnTo>
                    <a:pt x="0" y="22"/>
                  </a:lnTo>
                  <a:lnTo>
                    <a:pt x="0" y="22"/>
                  </a:lnTo>
                  <a:lnTo>
                    <a:pt x="12" y="9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35"/>
            <p:cNvSpPr/>
            <p:nvPr/>
          </p:nvSpPr>
          <p:spPr>
            <a:xfrm>
              <a:off x="1821574" y="1983115"/>
              <a:ext cx="1564" cy="2784"/>
            </a:xfrm>
            <a:custGeom>
              <a:avLst/>
              <a:gdLst/>
              <a:ahLst/>
              <a:cxnLst/>
              <a:rect l="l" t="t" r="r" b="b"/>
              <a:pathLst>
                <a:path w="41" h="73" extrusionOk="0">
                  <a:moveTo>
                    <a:pt x="5" y="55"/>
                  </a:moveTo>
                  <a:lnTo>
                    <a:pt x="5" y="55"/>
                  </a:lnTo>
                  <a:cubicBezTo>
                    <a:pt x="4" y="57"/>
                    <a:pt x="4" y="57"/>
                    <a:pt x="4" y="58"/>
                  </a:cubicBezTo>
                  <a:lnTo>
                    <a:pt x="4" y="58"/>
                  </a:lnTo>
                  <a:cubicBezTo>
                    <a:pt x="4" y="57"/>
                    <a:pt x="5" y="56"/>
                    <a:pt x="5" y="55"/>
                  </a:cubicBezTo>
                  <a:close/>
                  <a:moveTo>
                    <a:pt x="39" y="1"/>
                  </a:moveTo>
                  <a:cubicBezTo>
                    <a:pt x="32" y="1"/>
                    <a:pt x="8" y="60"/>
                    <a:pt x="5" y="60"/>
                  </a:cubicBezTo>
                  <a:cubicBezTo>
                    <a:pt x="4" y="60"/>
                    <a:pt x="4" y="59"/>
                    <a:pt x="4" y="58"/>
                  </a:cubicBezTo>
                  <a:lnTo>
                    <a:pt x="4" y="58"/>
                  </a:lnTo>
                  <a:cubicBezTo>
                    <a:pt x="3" y="63"/>
                    <a:pt x="0" y="68"/>
                    <a:pt x="0" y="73"/>
                  </a:cubicBezTo>
                  <a:lnTo>
                    <a:pt x="40" y="9"/>
                  </a:lnTo>
                  <a:cubicBezTo>
                    <a:pt x="41" y="3"/>
                    <a:pt x="40" y="1"/>
                    <a:pt x="39" y="1"/>
                  </a:cubicBez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35"/>
            <p:cNvSpPr/>
            <p:nvPr/>
          </p:nvSpPr>
          <p:spPr>
            <a:xfrm>
              <a:off x="1820811" y="1984678"/>
              <a:ext cx="801" cy="1106"/>
            </a:xfrm>
            <a:custGeom>
              <a:avLst/>
              <a:gdLst/>
              <a:ahLst/>
              <a:cxnLst/>
              <a:rect l="l" t="t" r="r" b="b"/>
              <a:pathLst>
                <a:path w="21" h="29" extrusionOk="0">
                  <a:moveTo>
                    <a:pt x="18" y="1"/>
                  </a:moveTo>
                  <a:cubicBezTo>
                    <a:pt x="14" y="1"/>
                    <a:pt x="7" y="17"/>
                    <a:pt x="2" y="26"/>
                  </a:cubicBezTo>
                  <a:lnTo>
                    <a:pt x="2" y="26"/>
                  </a:lnTo>
                  <a:cubicBezTo>
                    <a:pt x="4" y="22"/>
                    <a:pt x="6" y="20"/>
                    <a:pt x="8" y="20"/>
                  </a:cubicBezTo>
                  <a:cubicBezTo>
                    <a:pt x="10" y="20"/>
                    <a:pt x="11" y="23"/>
                    <a:pt x="13" y="23"/>
                  </a:cubicBezTo>
                  <a:cubicBezTo>
                    <a:pt x="15" y="23"/>
                    <a:pt x="17" y="20"/>
                    <a:pt x="20" y="6"/>
                  </a:cubicBezTo>
                  <a:cubicBezTo>
                    <a:pt x="20" y="2"/>
                    <a:pt x="19" y="1"/>
                    <a:pt x="18" y="1"/>
                  </a:cubicBezTo>
                  <a:close/>
                  <a:moveTo>
                    <a:pt x="2" y="26"/>
                  </a:moveTo>
                  <a:lnTo>
                    <a:pt x="2" y="26"/>
                  </a:lnTo>
                  <a:cubicBezTo>
                    <a:pt x="1" y="26"/>
                    <a:pt x="1" y="28"/>
                    <a:pt x="0" y="29"/>
                  </a:cubicBezTo>
                  <a:cubicBezTo>
                    <a:pt x="1" y="28"/>
                    <a:pt x="1" y="27"/>
                    <a:pt x="2" y="26"/>
                  </a:cubicBez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35"/>
            <p:cNvSpPr/>
            <p:nvPr/>
          </p:nvSpPr>
          <p:spPr>
            <a:xfrm>
              <a:off x="1799113" y="1978310"/>
              <a:ext cx="153" cy="114"/>
            </a:xfrm>
            <a:custGeom>
              <a:avLst/>
              <a:gdLst/>
              <a:ahLst/>
              <a:cxnLst/>
              <a:rect l="l" t="t" r="r" b="b"/>
              <a:pathLst>
                <a:path w="4" h="3" extrusionOk="0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2" y="2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35"/>
            <p:cNvSpPr/>
            <p:nvPr/>
          </p:nvSpPr>
          <p:spPr>
            <a:xfrm>
              <a:off x="1682805" y="1941854"/>
              <a:ext cx="138583" cy="43512"/>
            </a:xfrm>
            <a:custGeom>
              <a:avLst/>
              <a:gdLst/>
              <a:ahLst/>
              <a:cxnLst/>
              <a:rect l="l" t="t" r="r" b="b"/>
              <a:pathLst>
                <a:path w="3634" h="1141" extrusionOk="0">
                  <a:moveTo>
                    <a:pt x="1001" y="475"/>
                  </a:moveTo>
                  <a:cubicBezTo>
                    <a:pt x="1001" y="475"/>
                    <a:pt x="1001" y="475"/>
                    <a:pt x="1001" y="475"/>
                  </a:cubicBezTo>
                  <a:cubicBezTo>
                    <a:pt x="1001" y="475"/>
                    <a:pt x="1001" y="475"/>
                    <a:pt x="1001" y="475"/>
                  </a:cubicBezTo>
                  <a:close/>
                  <a:moveTo>
                    <a:pt x="942" y="559"/>
                  </a:moveTo>
                  <a:lnTo>
                    <a:pt x="942" y="559"/>
                  </a:lnTo>
                  <a:cubicBezTo>
                    <a:pt x="941" y="561"/>
                    <a:pt x="940" y="562"/>
                    <a:pt x="939" y="563"/>
                  </a:cubicBezTo>
                  <a:lnTo>
                    <a:pt x="942" y="560"/>
                  </a:lnTo>
                  <a:cubicBezTo>
                    <a:pt x="942" y="560"/>
                    <a:pt x="942" y="560"/>
                    <a:pt x="942" y="559"/>
                  </a:cubicBezTo>
                  <a:close/>
                  <a:moveTo>
                    <a:pt x="59" y="1"/>
                  </a:moveTo>
                  <a:cubicBezTo>
                    <a:pt x="52" y="1"/>
                    <a:pt x="42" y="9"/>
                    <a:pt x="35" y="34"/>
                  </a:cubicBezTo>
                  <a:cubicBezTo>
                    <a:pt x="20" y="75"/>
                    <a:pt x="0" y="110"/>
                    <a:pt x="3" y="146"/>
                  </a:cubicBezTo>
                  <a:lnTo>
                    <a:pt x="15" y="117"/>
                  </a:lnTo>
                  <a:lnTo>
                    <a:pt x="15" y="117"/>
                  </a:lnTo>
                  <a:cubicBezTo>
                    <a:pt x="10" y="148"/>
                    <a:pt x="13" y="133"/>
                    <a:pt x="7" y="156"/>
                  </a:cubicBezTo>
                  <a:cubicBezTo>
                    <a:pt x="22" y="166"/>
                    <a:pt x="10" y="210"/>
                    <a:pt x="15" y="232"/>
                  </a:cubicBezTo>
                  <a:cubicBezTo>
                    <a:pt x="15" y="230"/>
                    <a:pt x="15" y="230"/>
                    <a:pt x="17" y="227"/>
                  </a:cubicBezTo>
                  <a:cubicBezTo>
                    <a:pt x="25" y="215"/>
                    <a:pt x="29" y="210"/>
                    <a:pt x="33" y="210"/>
                  </a:cubicBezTo>
                  <a:cubicBezTo>
                    <a:pt x="38" y="210"/>
                    <a:pt x="41" y="221"/>
                    <a:pt x="43" y="226"/>
                  </a:cubicBezTo>
                  <a:lnTo>
                    <a:pt x="40" y="244"/>
                  </a:lnTo>
                  <a:cubicBezTo>
                    <a:pt x="39" y="250"/>
                    <a:pt x="39" y="252"/>
                    <a:pt x="41" y="252"/>
                  </a:cubicBezTo>
                  <a:cubicBezTo>
                    <a:pt x="45" y="252"/>
                    <a:pt x="60" y="221"/>
                    <a:pt x="62" y="221"/>
                  </a:cubicBezTo>
                  <a:lnTo>
                    <a:pt x="62" y="221"/>
                  </a:lnTo>
                  <a:cubicBezTo>
                    <a:pt x="62" y="221"/>
                    <a:pt x="61" y="226"/>
                    <a:pt x="55" y="240"/>
                  </a:cubicBezTo>
                  <a:cubicBezTo>
                    <a:pt x="61" y="239"/>
                    <a:pt x="67" y="239"/>
                    <a:pt x="73" y="239"/>
                  </a:cubicBezTo>
                  <a:cubicBezTo>
                    <a:pt x="102" y="239"/>
                    <a:pt x="131" y="249"/>
                    <a:pt x="158" y="256"/>
                  </a:cubicBezTo>
                  <a:cubicBezTo>
                    <a:pt x="162" y="249"/>
                    <a:pt x="167" y="248"/>
                    <a:pt x="171" y="248"/>
                  </a:cubicBezTo>
                  <a:cubicBezTo>
                    <a:pt x="172" y="248"/>
                    <a:pt x="174" y="248"/>
                    <a:pt x="175" y="248"/>
                  </a:cubicBezTo>
                  <a:cubicBezTo>
                    <a:pt x="182" y="248"/>
                    <a:pt x="187" y="245"/>
                    <a:pt x="191" y="220"/>
                  </a:cubicBezTo>
                  <a:lnTo>
                    <a:pt x="191" y="220"/>
                  </a:lnTo>
                  <a:cubicBezTo>
                    <a:pt x="184" y="275"/>
                    <a:pt x="205" y="295"/>
                    <a:pt x="214" y="296"/>
                  </a:cubicBezTo>
                  <a:cubicBezTo>
                    <a:pt x="213" y="301"/>
                    <a:pt x="212" y="304"/>
                    <a:pt x="210" y="304"/>
                  </a:cubicBezTo>
                  <a:cubicBezTo>
                    <a:pt x="209" y="304"/>
                    <a:pt x="209" y="304"/>
                    <a:pt x="208" y="303"/>
                  </a:cubicBezTo>
                  <a:lnTo>
                    <a:pt x="208" y="303"/>
                  </a:lnTo>
                  <a:cubicBezTo>
                    <a:pt x="208" y="321"/>
                    <a:pt x="210" y="326"/>
                    <a:pt x="213" y="326"/>
                  </a:cubicBezTo>
                  <a:cubicBezTo>
                    <a:pt x="220" y="326"/>
                    <a:pt x="232" y="303"/>
                    <a:pt x="238" y="303"/>
                  </a:cubicBezTo>
                  <a:cubicBezTo>
                    <a:pt x="242" y="303"/>
                    <a:pt x="243" y="311"/>
                    <a:pt x="241" y="335"/>
                  </a:cubicBezTo>
                  <a:cubicBezTo>
                    <a:pt x="247" y="320"/>
                    <a:pt x="252" y="315"/>
                    <a:pt x="256" y="315"/>
                  </a:cubicBezTo>
                  <a:cubicBezTo>
                    <a:pt x="262" y="315"/>
                    <a:pt x="267" y="325"/>
                    <a:pt x="274" y="325"/>
                  </a:cubicBezTo>
                  <a:cubicBezTo>
                    <a:pt x="280" y="325"/>
                    <a:pt x="287" y="319"/>
                    <a:pt x="297" y="299"/>
                  </a:cubicBezTo>
                  <a:lnTo>
                    <a:pt x="297" y="299"/>
                  </a:lnTo>
                  <a:cubicBezTo>
                    <a:pt x="294" y="312"/>
                    <a:pt x="291" y="325"/>
                    <a:pt x="287" y="333"/>
                  </a:cubicBezTo>
                  <a:cubicBezTo>
                    <a:pt x="318" y="345"/>
                    <a:pt x="344" y="376"/>
                    <a:pt x="370" y="388"/>
                  </a:cubicBezTo>
                  <a:cubicBezTo>
                    <a:pt x="379" y="378"/>
                    <a:pt x="386" y="375"/>
                    <a:pt x="392" y="375"/>
                  </a:cubicBezTo>
                  <a:cubicBezTo>
                    <a:pt x="405" y="375"/>
                    <a:pt x="414" y="388"/>
                    <a:pt x="427" y="388"/>
                  </a:cubicBezTo>
                  <a:cubicBezTo>
                    <a:pt x="435" y="388"/>
                    <a:pt x="445" y="383"/>
                    <a:pt x="457" y="363"/>
                  </a:cubicBezTo>
                  <a:cubicBezTo>
                    <a:pt x="467" y="379"/>
                    <a:pt x="478" y="405"/>
                    <a:pt x="499" y="405"/>
                  </a:cubicBezTo>
                  <a:cubicBezTo>
                    <a:pt x="504" y="405"/>
                    <a:pt x="510" y="403"/>
                    <a:pt x="516" y="399"/>
                  </a:cubicBezTo>
                  <a:lnTo>
                    <a:pt x="516" y="399"/>
                  </a:lnTo>
                  <a:lnTo>
                    <a:pt x="512" y="406"/>
                  </a:lnTo>
                  <a:cubicBezTo>
                    <a:pt x="521" y="408"/>
                    <a:pt x="532" y="410"/>
                    <a:pt x="543" y="410"/>
                  </a:cubicBezTo>
                  <a:cubicBezTo>
                    <a:pt x="562" y="410"/>
                    <a:pt x="582" y="404"/>
                    <a:pt x="601" y="381"/>
                  </a:cubicBezTo>
                  <a:lnTo>
                    <a:pt x="601" y="381"/>
                  </a:lnTo>
                  <a:cubicBezTo>
                    <a:pt x="586" y="448"/>
                    <a:pt x="602" y="439"/>
                    <a:pt x="606" y="462"/>
                  </a:cubicBezTo>
                  <a:cubicBezTo>
                    <a:pt x="634" y="438"/>
                    <a:pt x="664" y="457"/>
                    <a:pt x="698" y="438"/>
                  </a:cubicBezTo>
                  <a:lnTo>
                    <a:pt x="698" y="438"/>
                  </a:lnTo>
                  <a:cubicBezTo>
                    <a:pt x="696" y="451"/>
                    <a:pt x="700" y="452"/>
                    <a:pt x="704" y="452"/>
                  </a:cubicBezTo>
                  <a:cubicBezTo>
                    <a:pt x="705" y="452"/>
                    <a:pt x="706" y="452"/>
                    <a:pt x="707" y="452"/>
                  </a:cubicBezTo>
                  <a:cubicBezTo>
                    <a:pt x="712" y="452"/>
                    <a:pt x="716" y="454"/>
                    <a:pt x="710" y="475"/>
                  </a:cubicBezTo>
                  <a:cubicBezTo>
                    <a:pt x="739" y="457"/>
                    <a:pt x="766" y="449"/>
                    <a:pt x="791" y="449"/>
                  </a:cubicBezTo>
                  <a:cubicBezTo>
                    <a:pt x="853" y="449"/>
                    <a:pt x="903" y="496"/>
                    <a:pt x="942" y="559"/>
                  </a:cubicBezTo>
                  <a:lnTo>
                    <a:pt x="942" y="559"/>
                  </a:lnTo>
                  <a:cubicBezTo>
                    <a:pt x="960" y="537"/>
                    <a:pt x="987" y="491"/>
                    <a:pt x="1006" y="464"/>
                  </a:cubicBezTo>
                  <a:lnTo>
                    <a:pt x="1006" y="464"/>
                  </a:lnTo>
                  <a:cubicBezTo>
                    <a:pt x="1006" y="468"/>
                    <a:pt x="1004" y="474"/>
                    <a:pt x="1001" y="475"/>
                  </a:cubicBezTo>
                  <a:lnTo>
                    <a:pt x="1001" y="475"/>
                  </a:lnTo>
                  <a:cubicBezTo>
                    <a:pt x="1002" y="475"/>
                    <a:pt x="1002" y="475"/>
                    <a:pt x="1003" y="475"/>
                  </a:cubicBezTo>
                  <a:cubicBezTo>
                    <a:pt x="1016" y="475"/>
                    <a:pt x="1017" y="514"/>
                    <a:pt x="1030" y="514"/>
                  </a:cubicBezTo>
                  <a:cubicBezTo>
                    <a:pt x="1031" y="514"/>
                    <a:pt x="1031" y="514"/>
                    <a:pt x="1032" y="514"/>
                  </a:cubicBezTo>
                  <a:lnTo>
                    <a:pt x="1032" y="514"/>
                  </a:lnTo>
                  <a:cubicBezTo>
                    <a:pt x="1031" y="521"/>
                    <a:pt x="1031" y="521"/>
                    <a:pt x="1025" y="528"/>
                  </a:cubicBezTo>
                  <a:cubicBezTo>
                    <a:pt x="1027" y="526"/>
                    <a:pt x="1030" y="525"/>
                    <a:pt x="1031" y="525"/>
                  </a:cubicBezTo>
                  <a:cubicBezTo>
                    <a:pt x="1042" y="525"/>
                    <a:pt x="1044" y="551"/>
                    <a:pt x="1055" y="551"/>
                  </a:cubicBezTo>
                  <a:cubicBezTo>
                    <a:pt x="1058" y="551"/>
                    <a:pt x="1062" y="548"/>
                    <a:pt x="1067" y="543"/>
                  </a:cubicBezTo>
                  <a:lnTo>
                    <a:pt x="1067" y="543"/>
                  </a:lnTo>
                  <a:lnTo>
                    <a:pt x="1064" y="555"/>
                  </a:lnTo>
                  <a:lnTo>
                    <a:pt x="1078" y="543"/>
                  </a:lnTo>
                  <a:lnTo>
                    <a:pt x="1078" y="543"/>
                  </a:lnTo>
                  <a:cubicBezTo>
                    <a:pt x="1073" y="556"/>
                    <a:pt x="1066" y="575"/>
                    <a:pt x="1062" y="575"/>
                  </a:cubicBezTo>
                  <a:lnTo>
                    <a:pt x="1062" y="575"/>
                  </a:lnTo>
                  <a:cubicBezTo>
                    <a:pt x="1062" y="574"/>
                    <a:pt x="1061" y="574"/>
                    <a:pt x="1061" y="574"/>
                  </a:cubicBezTo>
                  <a:lnTo>
                    <a:pt x="1061" y="574"/>
                  </a:lnTo>
                  <a:cubicBezTo>
                    <a:pt x="1061" y="574"/>
                    <a:pt x="1062" y="575"/>
                    <a:pt x="1062" y="575"/>
                  </a:cubicBezTo>
                  <a:cubicBezTo>
                    <a:pt x="1062" y="575"/>
                    <a:pt x="1062" y="575"/>
                    <a:pt x="1062" y="575"/>
                  </a:cubicBezTo>
                  <a:lnTo>
                    <a:pt x="1062" y="575"/>
                  </a:lnTo>
                  <a:cubicBezTo>
                    <a:pt x="1177" y="625"/>
                    <a:pt x="1324" y="590"/>
                    <a:pt x="1441" y="640"/>
                  </a:cubicBezTo>
                  <a:lnTo>
                    <a:pt x="1432" y="653"/>
                  </a:lnTo>
                  <a:lnTo>
                    <a:pt x="1465" y="634"/>
                  </a:lnTo>
                  <a:lnTo>
                    <a:pt x="1465" y="634"/>
                  </a:lnTo>
                  <a:cubicBezTo>
                    <a:pt x="1462" y="641"/>
                    <a:pt x="1459" y="646"/>
                    <a:pt x="1458" y="647"/>
                  </a:cubicBezTo>
                  <a:cubicBezTo>
                    <a:pt x="1466" y="661"/>
                    <a:pt x="1478" y="664"/>
                    <a:pt x="1491" y="664"/>
                  </a:cubicBezTo>
                  <a:cubicBezTo>
                    <a:pt x="1505" y="664"/>
                    <a:pt x="1519" y="660"/>
                    <a:pt x="1533" y="660"/>
                  </a:cubicBezTo>
                  <a:cubicBezTo>
                    <a:pt x="1540" y="660"/>
                    <a:pt x="1546" y="661"/>
                    <a:pt x="1552" y="664"/>
                  </a:cubicBezTo>
                  <a:cubicBezTo>
                    <a:pt x="1551" y="672"/>
                    <a:pt x="1541" y="684"/>
                    <a:pt x="1544" y="693"/>
                  </a:cubicBezTo>
                  <a:cubicBezTo>
                    <a:pt x="1549" y="688"/>
                    <a:pt x="1553" y="686"/>
                    <a:pt x="1556" y="686"/>
                  </a:cubicBezTo>
                  <a:cubicBezTo>
                    <a:pt x="1567" y="686"/>
                    <a:pt x="1568" y="710"/>
                    <a:pt x="1576" y="710"/>
                  </a:cubicBezTo>
                  <a:cubicBezTo>
                    <a:pt x="1580" y="710"/>
                    <a:pt x="1587" y="702"/>
                    <a:pt x="1598" y="677"/>
                  </a:cubicBezTo>
                  <a:lnTo>
                    <a:pt x="1598" y="677"/>
                  </a:lnTo>
                  <a:cubicBezTo>
                    <a:pt x="1598" y="682"/>
                    <a:pt x="1594" y="700"/>
                    <a:pt x="1590" y="706"/>
                  </a:cubicBezTo>
                  <a:cubicBezTo>
                    <a:pt x="1599" y="705"/>
                    <a:pt x="1609" y="704"/>
                    <a:pt x="1618" y="704"/>
                  </a:cubicBezTo>
                  <a:cubicBezTo>
                    <a:pt x="1676" y="704"/>
                    <a:pt x="1728" y="724"/>
                    <a:pt x="1777" y="753"/>
                  </a:cubicBezTo>
                  <a:cubicBezTo>
                    <a:pt x="1799" y="737"/>
                    <a:pt x="1816" y="731"/>
                    <a:pt x="1833" y="731"/>
                  </a:cubicBezTo>
                  <a:cubicBezTo>
                    <a:pt x="1863" y="731"/>
                    <a:pt x="1889" y="750"/>
                    <a:pt x="1920" y="750"/>
                  </a:cubicBezTo>
                  <a:cubicBezTo>
                    <a:pt x="1932" y="750"/>
                    <a:pt x="1945" y="747"/>
                    <a:pt x="1959" y="739"/>
                  </a:cubicBezTo>
                  <a:lnTo>
                    <a:pt x="1959" y="739"/>
                  </a:lnTo>
                  <a:lnTo>
                    <a:pt x="1954" y="753"/>
                  </a:lnTo>
                  <a:cubicBezTo>
                    <a:pt x="1968" y="748"/>
                    <a:pt x="1981" y="746"/>
                    <a:pt x="1993" y="746"/>
                  </a:cubicBezTo>
                  <a:cubicBezTo>
                    <a:pt x="2057" y="746"/>
                    <a:pt x="2105" y="803"/>
                    <a:pt x="2167" y="813"/>
                  </a:cubicBezTo>
                  <a:cubicBezTo>
                    <a:pt x="2193" y="829"/>
                    <a:pt x="2220" y="818"/>
                    <a:pt x="2249" y="826"/>
                  </a:cubicBezTo>
                  <a:lnTo>
                    <a:pt x="2243" y="844"/>
                  </a:lnTo>
                  <a:cubicBezTo>
                    <a:pt x="2254" y="835"/>
                    <a:pt x="2264" y="832"/>
                    <a:pt x="2273" y="832"/>
                  </a:cubicBezTo>
                  <a:cubicBezTo>
                    <a:pt x="2311" y="832"/>
                    <a:pt x="2331" y="894"/>
                    <a:pt x="2370" y="894"/>
                  </a:cubicBezTo>
                  <a:cubicBezTo>
                    <a:pt x="2380" y="894"/>
                    <a:pt x="2392" y="890"/>
                    <a:pt x="2405" y="879"/>
                  </a:cubicBezTo>
                  <a:lnTo>
                    <a:pt x="2405" y="879"/>
                  </a:lnTo>
                  <a:lnTo>
                    <a:pt x="2394" y="904"/>
                  </a:lnTo>
                  <a:cubicBezTo>
                    <a:pt x="2399" y="894"/>
                    <a:pt x="2404" y="891"/>
                    <a:pt x="2408" y="891"/>
                  </a:cubicBezTo>
                  <a:cubicBezTo>
                    <a:pt x="2412" y="891"/>
                    <a:pt x="2416" y="894"/>
                    <a:pt x="2420" y="894"/>
                  </a:cubicBezTo>
                  <a:cubicBezTo>
                    <a:pt x="2426" y="894"/>
                    <a:pt x="2432" y="888"/>
                    <a:pt x="2440" y="858"/>
                  </a:cubicBezTo>
                  <a:lnTo>
                    <a:pt x="2442" y="882"/>
                  </a:lnTo>
                  <a:cubicBezTo>
                    <a:pt x="2457" y="865"/>
                    <a:pt x="2467" y="858"/>
                    <a:pt x="2476" y="858"/>
                  </a:cubicBezTo>
                  <a:cubicBezTo>
                    <a:pt x="2499" y="858"/>
                    <a:pt x="2506" y="908"/>
                    <a:pt x="2534" y="908"/>
                  </a:cubicBezTo>
                  <a:cubicBezTo>
                    <a:pt x="2540" y="908"/>
                    <a:pt x="2547" y="905"/>
                    <a:pt x="2556" y="899"/>
                  </a:cubicBezTo>
                  <a:lnTo>
                    <a:pt x="2556" y="899"/>
                  </a:lnTo>
                  <a:lnTo>
                    <a:pt x="2549" y="914"/>
                  </a:lnTo>
                  <a:cubicBezTo>
                    <a:pt x="2557" y="909"/>
                    <a:pt x="2565" y="906"/>
                    <a:pt x="2571" y="906"/>
                  </a:cubicBezTo>
                  <a:cubicBezTo>
                    <a:pt x="2577" y="906"/>
                    <a:pt x="2582" y="909"/>
                    <a:pt x="2584" y="918"/>
                  </a:cubicBezTo>
                  <a:cubicBezTo>
                    <a:pt x="2583" y="919"/>
                    <a:pt x="2580" y="925"/>
                    <a:pt x="2577" y="928"/>
                  </a:cubicBezTo>
                  <a:cubicBezTo>
                    <a:pt x="2584" y="959"/>
                    <a:pt x="2599" y="967"/>
                    <a:pt x="2617" y="967"/>
                  </a:cubicBezTo>
                  <a:cubicBezTo>
                    <a:pt x="2636" y="967"/>
                    <a:pt x="2658" y="959"/>
                    <a:pt x="2677" y="959"/>
                  </a:cubicBezTo>
                  <a:cubicBezTo>
                    <a:pt x="2682" y="959"/>
                    <a:pt x="2687" y="959"/>
                    <a:pt x="2692" y="961"/>
                  </a:cubicBezTo>
                  <a:lnTo>
                    <a:pt x="2678" y="988"/>
                  </a:lnTo>
                  <a:cubicBezTo>
                    <a:pt x="2685" y="981"/>
                    <a:pt x="2692" y="979"/>
                    <a:pt x="2698" y="979"/>
                  </a:cubicBezTo>
                  <a:cubicBezTo>
                    <a:pt x="2716" y="979"/>
                    <a:pt x="2732" y="995"/>
                    <a:pt x="2751" y="995"/>
                  </a:cubicBezTo>
                  <a:cubicBezTo>
                    <a:pt x="2753" y="995"/>
                    <a:pt x="2756" y="995"/>
                    <a:pt x="2759" y="994"/>
                  </a:cubicBezTo>
                  <a:lnTo>
                    <a:pt x="2759" y="994"/>
                  </a:lnTo>
                  <a:lnTo>
                    <a:pt x="2755" y="1007"/>
                  </a:lnTo>
                  <a:lnTo>
                    <a:pt x="2772" y="991"/>
                  </a:lnTo>
                  <a:lnTo>
                    <a:pt x="2764" y="1020"/>
                  </a:lnTo>
                  <a:cubicBezTo>
                    <a:pt x="2769" y="1021"/>
                    <a:pt x="2774" y="1021"/>
                    <a:pt x="2780" y="1021"/>
                  </a:cubicBezTo>
                  <a:cubicBezTo>
                    <a:pt x="2800" y="1021"/>
                    <a:pt x="2821" y="1016"/>
                    <a:pt x="2841" y="1016"/>
                  </a:cubicBezTo>
                  <a:cubicBezTo>
                    <a:pt x="2848" y="1016"/>
                    <a:pt x="2855" y="1017"/>
                    <a:pt x="2861" y="1018"/>
                  </a:cubicBezTo>
                  <a:lnTo>
                    <a:pt x="2852" y="1043"/>
                  </a:lnTo>
                  <a:cubicBezTo>
                    <a:pt x="2863" y="1034"/>
                    <a:pt x="2872" y="1031"/>
                    <a:pt x="2880" y="1031"/>
                  </a:cubicBezTo>
                  <a:cubicBezTo>
                    <a:pt x="2903" y="1031"/>
                    <a:pt x="2919" y="1055"/>
                    <a:pt x="2942" y="1055"/>
                  </a:cubicBezTo>
                  <a:cubicBezTo>
                    <a:pt x="2945" y="1055"/>
                    <a:pt x="2947" y="1055"/>
                    <a:pt x="2950" y="1054"/>
                  </a:cubicBezTo>
                  <a:lnTo>
                    <a:pt x="2950" y="1054"/>
                  </a:lnTo>
                  <a:lnTo>
                    <a:pt x="2944" y="1063"/>
                  </a:lnTo>
                  <a:cubicBezTo>
                    <a:pt x="2981" y="1080"/>
                    <a:pt x="3020" y="1084"/>
                    <a:pt x="3061" y="1084"/>
                  </a:cubicBezTo>
                  <a:cubicBezTo>
                    <a:pt x="3089" y="1084"/>
                    <a:pt x="3119" y="1082"/>
                    <a:pt x="3148" y="1082"/>
                  </a:cubicBezTo>
                  <a:cubicBezTo>
                    <a:pt x="3160" y="1082"/>
                    <a:pt x="3172" y="1082"/>
                    <a:pt x="3183" y="1083"/>
                  </a:cubicBezTo>
                  <a:cubicBezTo>
                    <a:pt x="3182" y="1084"/>
                    <a:pt x="3179" y="1091"/>
                    <a:pt x="3178" y="1094"/>
                  </a:cubicBezTo>
                  <a:cubicBezTo>
                    <a:pt x="3183" y="1088"/>
                    <a:pt x="3191" y="1075"/>
                    <a:pt x="3195" y="1075"/>
                  </a:cubicBezTo>
                  <a:cubicBezTo>
                    <a:pt x="3196" y="1075"/>
                    <a:pt x="3196" y="1075"/>
                    <a:pt x="3196" y="1076"/>
                  </a:cubicBezTo>
                  <a:cubicBezTo>
                    <a:pt x="3196" y="1080"/>
                    <a:pt x="3192" y="1086"/>
                    <a:pt x="3189" y="1090"/>
                  </a:cubicBezTo>
                  <a:cubicBezTo>
                    <a:pt x="3191" y="1105"/>
                    <a:pt x="3197" y="1109"/>
                    <a:pt x="3204" y="1109"/>
                  </a:cubicBezTo>
                  <a:cubicBezTo>
                    <a:pt x="3215" y="1109"/>
                    <a:pt x="3228" y="1101"/>
                    <a:pt x="3236" y="1101"/>
                  </a:cubicBezTo>
                  <a:cubicBezTo>
                    <a:pt x="3242" y="1101"/>
                    <a:pt x="3245" y="1104"/>
                    <a:pt x="3245" y="1113"/>
                  </a:cubicBezTo>
                  <a:cubicBezTo>
                    <a:pt x="3251" y="1109"/>
                    <a:pt x="3259" y="1093"/>
                    <a:pt x="3259" y="1079"/>
                  </a:cubicBezTo>
                  <a:cubicBezTo>
                    <a:pt x="3302" y="1084"/>
                    <a:pt x="3346" y="1092"/>
                    <a:pt x="3392" y="1092"/>
                  </a:cubicBezTo>
                  <a:cubicBezTo>
                    <a:pt x="3414" y="1092"/>
                    <a:pt x="3437" y="1090"/>
                    <a:pt x="3460" y="1086"/>
                  </a:cubicBezTo>
                  <a:lnTo>
                    <a:pt x="3460" y="1086"/>
                  </a:lnTo>
                  <a:cubicBezTo>
                    <a:pt x="3462" y="1093"/>
                    <a:pt x="3459" y="1104"/>
                    <a:pt x="3453" y="1119"/>
                  </a:cubicBezTo>
                  <a:cubicBezTo>
                    <a:pt x="3478" y="1101"/>
                    <a:pt x="3499" y="1094"/>
                    <a:pt x="3519" y="1094"/>
                  </a:cubicBezTo>
                  <a:cubicBezTo>
                    <a:pt x="3557" y="1094"/>
                    <a:pt x="3589" y="1120"/>
                    <a:pt x="3622" y="1140"/>
                  </a:cubicBezTo>
                  <a:cubicBezTo>
                    <a:pt x="3629" y="1122"/>
                    <a:pt x="3622" y="1119"/>
                    <a:pt x="3633" y="1102"/>
                  </a:cubicBezTo>
                  <a:cubicBezTo>
                    <a:pt x="3632" y="1097"/>
                    <a:pt x="3629" y="1095"/>
                    <a:pt x="3626" y="1095"/>
                  </a:cubicBezTo>
                  <a:cubicBezTo>
                    <a:pt x="3616" y="1095"/>
                    <a:pt x="3602" y="1111"/>
                    <a:pt x="3592" y="1111"/>
                  </a:cubicBezTo>
                  <a:cubicBezTo>
                    <a:pt x="3588" y="1111"/>
                    <a:pt x="3585" y="1108"/>
                    <a:pt x="3583" y="1099"/>
                  </a:cubicBezTo>
                  <a:lnTo>
                    <a:pt x="3590" y="1083"/>
                  </a:lnTo>
                  <a:cubicBezTo>
                    <a:pt x="3590" y="1081"/>
                    <a:pt x="3589" y="1081"/>
                    <a:pt x="3588" y="1081"/>
                  </a:cubicBezTo>
                  <a:cubicBezTo>
                    <a:pt x="3583" y="1081"/>
                    <a:pt x="3577" y="1106"/>
                    <a:pt x="3573" y="1106"/>
                  </a:cubicBezTo>
                  <a:cubicBezTo>
                    <a:pt x="3571" y="1106"/>
                    <a:pt x="3570" y="1104"/>
                    <a:pt x="3569" y="1099"/>
                  </a:cubicBezTo>
                  <a:cubicBezTo>
                    <a:pt x="3569" y="1083"/>
                    <a:pt x="3579" y="1077"/>
                    <a:pt x="3576" y="1076"/>
                  </a:cubicBezTo>
                  <a:cubicBezTo>
                    <a:pt x="3561" y="1076"/>
                    <a:pt x="3548" y="1067"/>
                    <a:pt x="3532" y="1067"/>
                  </a:cubicBezTo>
                  <a:cubicBezTo>
                    <a:pt x="3521" y="1067"/>
                    <a:pt x="3509" y="1072"/>
                    <a:pt x="3494" y="1086"/>
                  </a:cubicBezTo>
                  <a:cubicBezTo>
                    <a:pt x="3502" y="1047"/>
                    <a:pt x="3469" y="1077"/>
                    <a:pt x="3472" y="1037"/>
                  </a:cubicBezTo>
                  <a:lnTo>
                    <a:pt x="3472" y="1037"/>
                  </a:lnTo>
                  <a:cubicBezTo>
                    <a:pt x="3460" y="1050"/>
                    <a:pt x="3454" y="1044"/>
                    <a:pt x="3444" y="1069"/>
                  </a:cubicBezTo>
                  <a:cubicBezTo>
                    <a:pt x="3367" y="1021"/>
                    <a:pt x="3271" y="1030"/>
                    <a:pt x="3186" y="1000"/>
                  </a:cubicBezTo>
                  <a:cubicBezTo>
                    <a:pt x="3172" y="1013"/>
                    <a:pt x="3160" y="1018"/>
                    <a:pt x="3149" y="1018"/>
                  </a:cubicBezTo>
                  <a:cubicBezTo>
                    <a:pt x="3114" y="1018"/>
                    <a:pt x="3092" y="968"/>
                    <a:pt x="3056" y="968"/>
                  </a:cubicBezTo>
                  <a:cubicBezTo>
                    <a:pt x="3054" y="968"/>
                    <a:pt x="3051" y="968"/>
                    <a:pt x="3049" y="968"/>
                  </a:cubicBezTo>
                  <a:cubicBezTo>
                    <a:pt x="3049" y="965"/>
                    <a:pt x="3050" y="962"/>
                    <a:pt x="3050" y="961"/>
                  </a:cubicBezTo>
                  <a:lnTo>
                    <a:pt x="3050" y="961"/>
                  </a:lnTo>
                  <a:cubicBezTo>
                    <a:pt x="3039" y="967"/>
                    <a:pt x="3026" y="971"/>
                    <a:pt x="3015" y="971"/>
                  </a:cubicBezTo>
                  <a:cubicBezTo>
                    <a:pt x="3004" y="971"/>
                    <a:pt x="2995" y="968"/>
                    <a:pt x="2987" y="961"/>
                  </a:cubicBezTo>
                  <a:lnTo>
                    <a:pt x="2963" y="985"/>
                  </a:lnTo>
                  <a:cubicBezTo>
                    <a:pt x="2871" y="887"/>
                    <a:pt x="2743" y="897"/>
                    <a:pt x="2637" y="833"/>
                  </a:cubicBezTo>
                  <a:cubicBezTo>
                    <a:pt x="2543" y="788"/>
                    <a:pt x="2464" y="724"/>
                    <a:pt x="2360" y="724"/>
                  </a:cubicBezTo>
                  <a:cubicBezTo>
                    <a:pt x="2330" y="724"/>
                    <a:pt x="2298" y="729"/>
                    <a:pt x="2263" y="742"/>
                  </a:cubicBezTo>
                  <a:cubicBezTo>
                    <a:pt x="2265" y="735"/>
                    <a:pt x="2265" y="732"/>
                    <a:pt x="2270" y="729"/>
                  </a:cubicBezTo>
                  <a:lnTo>
                    <a:pt x="2270" y="729"/>
                  </a:lnTo>
                  <a:cubicBezTo>
                    <a:pt x="2268" y="729"/>
                    <a:pt x="2266" y="729"/>
                    <a:pt x="2264" y="729"/>
                  </a:cubicBezTo>
                  <a:cubicBezTo>
                    <a:pt x="2229" y="729"/>
                    <a:pt x="2207" y="700"/>
                    <a:pt x="2174" y="700"/>
                  </a:cubicBezTo>
                  <a:cubicBezTo>
                    <a:pt x="2171" y="700"/>
                    <a:pt x="2169" y="700"/>
                    <a:pt x="2167" y="700"/>
                  </a:cubicBezTo>
                  <a:lnTo>
                    <a:pt x="2169" y="693"/>
                  </a:lnTo>
                  <a:lnTo>
                    <a:pt x="2169" y="693"/>
                  </a:lnTo>
                  <a:cubicBezTo>
                    <a:pt x="2153" y="698"/>
                    <a:pt x="2138" y="700"/>
                    <a:pt x="2124" y="700"/>
                  </a:cubicBezTo>
                  <a:cubicBezTo>
                    <a:pt x="2060" y="700"/>
                    <a:pt x="2007" y="659"/>
                    <a:pt x="1945" y="659"/>
                  </a:cubicBezTo>
                  <a:cubicBezTo>
                    <a:pt x="1929" y="659"/>
                    <a:pt x="1913" y="662"/>
                    <a:pt x="1895" y="669"/>
                  </a:cubicBezTo>
                  <a:cubicBezTo>
                    <a:pt x="1798" y="631"/>
                    <a:pt x="1683" y="603"/>
                    <a:pt x="1574" y="586"/>
                  </a:cubicBezTo>
                  <a:lnTo>
                    <a:pt x="1580" y="571"/>
                  </a:lnTo>
                  <a:lnTo>
                    <a:pt x="1580" y="571"/>
                  </a:lnTo>
                  <a:cubicBezTo>
                    <a:pt x="1578" y="571"/>
                    <a:pt x="1576" y="571"/>
                    <a:pt x="1574" y="571"/>
                  </a:cubicBezTo>
                  <a:cubicBezTo>
                    <a:pt x="1484" y="571"/>
                    <a:pt x="1427" y="474"/>
                    <a:pt x="1337" y="469"/>
                  </a:cubicBezTo>
                  <a:cubicBezTo>
                    <a:pt x="1315" y="452"/>
                    <a:pt x="1288" y="447"/>
                    <a:pt x="1259" y="447"/>
                  </a:cubicBezTo>
                  <a:cubicBezTo>
                    <a:pt x="1224" y="447"/>
                    <a:pt x="1185" y="455"/>
                    <a:pt x="1149" y="455"/>
                  </a:cubicBezTo>
                  <a:cubicBezTo>
                    <a:pt x="1117" y="455"/>
                    <a:pt x="1086" y="449"/>
                    <a:pt x="1061" y="425"/>
                  </a:cubicBezTo>
                  <a:cubicBezTo>
                    <a:pt x="1052" y="400"/>
                    <a:pt x="1037" y="393"/>
                    <a:pt x="1018" y="393"/>
                  </a:cubicBezTo>
                  <a:cubicBezTo>
                    <a:pt x="989" y="393"/>
                    <a:pt x="954" y="410"/>
                    <a:pt x="926" y="410"/>
                  </a:cubicBezTo>
                  <a:cubicBezTo>
                    <a:pt x="907" y="410"/>
                    <a:pt x="892" y="402"/>
                    <a:pt x="885" y="376"/>
                  </a:cubicBezTo>
                  <a:cubicBezTo>
                    <a:pt x="847" y="298"/>
                    <a:pt x="793" y="274"/>
                    <a:pt x="731" y="274"/>
                  </a:cubicBezTo>
                  <a:cubicBezTo>
                    <a:pt x="681" y="274"/>
                    <a:pt x="625" y="290"/>
                    <a:pt x="569" y="305"/>
                  </a:cubicBezTo>
                  <a:cubicBezTo>
                    <a:pt x="486" y="234"/>
                    <a:pt x="359" y="305"/>
                    <a:pt x="291" y="196"/>
                  </a:cubicBezTo>
                  <a:cubicBezTo>
                    <a:pt x="283" y="200"/>
                    <a:pt x="277" y="202"/>
                    <a:pt x="270" y="202"/>
                  </a:cubicBezTo>
                  <a:cubicBezTo>
                    <a:pt x="226" y="202"/>
                    <a:pt x="213" y="103"/>
                    <a:pt x="165" y="103"/>
                  </a:cubicBezTo>
                  <a:lnTo>
                    <a:pt x="162" y="120"/>
                  </a:lnTo>
                  <a:cubicBezTo>
                    <a:pt x="162" y="107"/>
                    <a:pt x="159" y="103"/>
                    <a:pt x="155" y="103"/>
                  </a:cubicBezTo>
                  <a:cubicBezTo>
                    <a:pt x="145" y="103"/>
                    <a:pt x="125" y="130"/>
                    <a:pt x="116" y="130"/>
                  </a:cubicBezTo>
                  <a:cubicBezTo>
                    <a:pt x="111" y="130"/>
                    <a:pt x="110" y="123"/>
                    <a:pt x="113" y="101"/>
                  </a:cubicBezTo>
                  <a:lnTo>
                    <a:pt x="118" y="97"/>
                  </a:lnTo>
                  <a:cubicBezTo>
                    <a:pt x="118" y="91"/>
                    <a:pt x="117" y="88"/>
                    <a:pt x="116" y="88"/>
                  </a:cubicBezTo>
                  <a:cubicBezTo>
                    <a:pt x="108" y="88"/>
                    <a:pt x="80" y="148"/>
                    <a:pt x="75" y="148"/>
                  </a:cubicBezTo>
                  <a:cubicBezTo>
                    <a:pt x="73" y="148"/>
                    <a:pt x="73" y="145"/>
                    <a:pt x="75" y="137"/>
                  </a:cubicBezTo>
                  <a:lnTo>
                    <a:pt x="75" y="137"/>
                  </a:lnTo>
                  <a:lnTo>
                    <a:pt x="68" y="156"/>
                  </a:lnTo>
                  <a:cubicBezTo>
                    <a:pt x="67" y="156"/>
                    <a:pt x="66" y="156"/>
                    <a:pt x="66" y="156"/>
                  </a:cubicBezTo>
                  <a:cubicBezTo>
                    <a:pt x="56" y="156"/>
                    <a:pt x="72" y="132"/>
                    <a:pt x="68" y="123"/>
                  </a:cubicBezTo>
                  <a:lnTo>
                    <a:pt x="68" y="123"/>
                  </a:lnTo>
                  <a:cubicBezTo>
                    <a:pt x="64" y="124"/>
                    <a:pt x="57" y="148"/>
                    <a:pt x="53" y="148"/>
                  </a:cubicBezTo>
                  <a:cubicBezTo>
                    <a:pt x="52" y="148"/>
                    <a:pt x="51" y="148"/>
                    <a:pt x="50" y="146"/>
                  </a:cubicBezTo>
                  <a:cubicBezTo>
                    <a:pt x="61" y="111"/>
                    <a:pt x="58" y="107"/>
                    <a:pt x="52" y="107"/>
                  </a:cubicBezTo>
                  <a:cubicBezTo>
                    <a:pt x="50" y="107"/>
                    <a:pt x="47" y="107"/>
                    <a:pt x="45" y="107"/>
                  </a:cubicBezTo>
                  <a:cubicBezTo>
                    <a:pt x="39" y="107"/>
                    <a:pt x="34" y="102"/>
                    <a:pt x="46" y="61"/>
                  </a:cubicBezTo>
                  <a:cubicBezTo>
                    <a:pt x="46" y="61"/>
                    <a:pt x="46" y="61"/>
                    <a:pt x="46" y="61"/>
                  </a:cubicBezTo>
                  <a:cubicBezTo>
                    <a:pt x="50" y="61"/>
                    <a:pt x="48" y="21"/>
                    <a:pt x="68" y="8"/>
                  </a:cubicBezTo>
                  <a:cubicBezTo>
                    <a:pt x="67" y="4"/>
                    <a:pt x="63" y="1"/>
                    <a:pt x="59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35"/>
            <p:cNvSpPr/>
            <p:nvPr/>
          </p:nvSpPr>
          <p:spPr>
            <a:xfrm>
              <a:off x="1804337" y="1983229"/>
              <a:ext cx="114" cy="114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2" y="1"/>
                  </a:moveTo>
                  <a:lnTo>
                    <a:pt x="2" y="1"/>
                  </a:lnTo>
                  <a:cubicBezTo>
                    <a:pt x="1" y="2"/>
                    <a:pt x="1" y="2"/>
                    <a:pt x="2" y="1"/>
                  </a:cubicBez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35"/>
            <p:cNvSpPr/>
            <p:nvPr/>
          </p:nvSpPr>
          <p:spPr>
            <a:xfrm>
              <a:off x="1683224" y="1950434"/>
              <a:ext cx="153" cy="305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2" y="1"/>
                  </a:moveTo>
                  <a:cubicBezTo>
                    <a:pt x="1" y="8"/>
                    <a:pt x="2" y="7"/>
                    <a:pt x="4" y="8"/>
                  </a:cubicBezTo>
                  <a:cubicBezTo>
                    <a:pt x="2" y="7"/>
                    <a:pt x="2" y="5"/>
                    <a:pt x="2" y="1"/>
                  </a:cubicBez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35"/>
            <p:cNvSpPr/>
            <p:nvPr/>
          </p:nvSpPr>
          <p:spPr>
            <a:xfrm>
              <a:off x="1794003" y="2057743"/>
              <a:ext cx="419" cy="915"/>
            </a:xfrm>
            <a:custGeom>
              <a:avLst/>
              <a:gdLst/>
              <a:ahLst/>
              <a:cxnLst/>
              <a:rect l="l" t="t" r="r" b="b"/>
              <a:pathLst>
                <a:path w="11" h="24" extrusionOk="0">
                  <a:moveTo>
                    <a:pt x="11" y="0"/>
                  </a:moveTo>
                  <a:lnTo>
                    <a:pt x="1" y="23"/>
                  </a:lnTo>
                  <a:lnTo>
                    <a:pt x="8" y="9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35"/>
            <p:cNvSpPr/>
            <p:nvPr/>
          </p:nvSpPr>
          <p:spPr>
            <a:xfrm>
              <a:off x="1792935" y="2057743"/>
              <a:ext cx="1258" cy="2822"/>
            </a:xfrm>
            <a:custGeom>
              <a:avLst/>
              <a:gdLst/>
              <a:ahLst/>
              <a:cxnLst/>
              <a:rect l="l" t="t" r="r" b="b"/>
              <a:pathLst>
                <a:path w="33" h="74" extrusionOk="0">
                  <a:moveTo>
                    <a:pt x="5" y="58"/>
                  </a:moveTo>
                  <a:cubicBezTo>
                    <a:pt x="4" y="58"/>
                    <a:pt x="4" y="58"/>
                    <a:pt x="4" y="59"/>
                  </a:cubicBezTo>
                  <a:lnTo>
                    <a:pt x="4" y="59"/>
                  </a:lnTo>
                  <a:cubicBezTo>
                    <a:pt x="4" y="58"/>
                    <a:pt x="5" y="58"/>
                    <a:pt x="5" y="58"/>
                  </a:cubicBezTo>
                  <a:close/>
                  <a:moveTo>
                    <a:pt x="32" y="0"/>
                  </a:moveTo>
                  <a:cubicBezTo>
                    <a:pt x="29" y="0"/>
                    <a:pt x="7" y="61"/>
                    <a:pt x="4" y="61"/>
                  </a:cubicBezTo>
                  <a:cubicBezTo>
                    <a:pt x="4" y="61"/>
                    <a:pt x="4" y="61"/>
                    <a:pt x="4" y="59"/>
                  </a:cubicBezTo>
                  <a:lnTo>
                    <a:pt x="4" y="59"/>
                  </a:lnTo>
                  <a:cubicBezTo>
                    <a:pt x="3" y="62"/>
                    <a:pt x="0" y="68"/>
                    <a:pt x="0" y="73"/>
                  </a:cubicBezTo>
                  <a:lnTo>
                    <a:pt x="32" y="9"/>
                  </a:lnTo>
                  <a:cubicBezTo>
                    <a:pt x="33" y="3"/>
                    <a:pt x="33" y="0"/>
                    <a:pt x="32" y="0"/>
                  </a:cubicBez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35"/>
            <p:cNvSpPr/>
            <p:nvPr/>
          </p:nvSpPr>
          <p:spPr>
            <a:xfrm>
              <a:off x="1792554" y="2059459"/>
              <a:ext cx="572" cy="1144"/>
            </a:xfrm>
            <a:custGeom>
              <a:avLst/>
              <a:gdLst/>
              <a:ahLst/>
              <a:cxnLst/>
              <a:rect l="l" t="t" r="r" b="b"/>
              <a:pathLst>
                <a:path w="15" h="30" extrusionOk="0">
                  <a:moveTo>
                    <a:pt x="14" y="0"/>
                  </a:moveTo>
                  <a:cubicBezTo>
                    <a:pt x="11" y="0"/>
                    <a:pt x="2" y="22"/>
                    <a:pt x="0" y="30"/>
                  </a:cubicBezTo>
                  <a:cubicBezTo>
                    <a:pt x="3" y="22"/>
                    <a:pt x="5" y="20"/>
                    <a:pt x="6" y="20"/>
                  </a:cubicBezTo>
                  <a:cubicBezTo>
                    <a:pt x="7" y="20"/>
                    <a:pt x="7" y="21"/>
                    <a:pt x="8" y="21"/>
                  </a:cubicBezTo>
                  <a:cubicBezTo>
                    <a:pt x="9" y="21"/>
                    <a:pt x="11" y="19"/>
                    <a:pt x="15" y="5"/>
                  </a:cubicBezTo>
                  <a:cubicBezTo>
                    <a:pt x="15" y="2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35"/>
            <p:cNvSpPr/>
            <p:nvPr/>
          </p:nvSpPr>
          <p:spPr>
            <a:xfrm>
              <a:off x="1780580" y="2056485"/>
              <a:ext cx="76" cy="76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0" y="2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35"/>
            <p:cNvSpPr/>
            <p:nvPr/>
          </p:nvSpPr>
          <p:spPr>
            <a:xfrm>
              <a:off x="1715981" y="2037456"/>
              <a:ext cx="77109" cy="23758"/>
            </a:xfrm>
            <a:custGeom>
              <a:avLst/>
              <a:gdLst/>
              <a:ahLst/>
              <a:cxnLst/>
              <a:rect l="l" t="t" r="r" b="b"/>
              <a:pathLst>
                <a:path w="2022" h="623" extrusionOk="0">
                  <a:moveTo>
                    <a:pt x="0" y="228"/>
                  </a:moveTo>
                  <a:lnTo>
                    <a:pt x="0" y="228"/>
                  </a:lnTo>
                  <a:cubicBezTo>
                    <a:pt x="0" y="228"/>
                    <a:pt x="0" y="228"/>
                    <a:pt x="0" y="228"/>
                  </a:cubicBezTo>
                  <a:cubicBezTo>
                    <a:pt x="0" y="228"/>
                    <a:pt x="0" y="228"/>
                    <a:pt x="0" y="228"/>
                  </a:cubicBezTo>
                  <a:close/>
                  <a:moveTo>
                    <a:pt x="1756" y="607"/>
                  </a:moveTo>
                  <a:cubicBezTo>
                    <a:pt x="1755" y="608"/>
                    <a:pt x="1754" y="610"/>
                    <a:pt x="1753" y="611"/>
                  </a:cubicBezTo>
                  <a:cubicBezTo>
                    <a:pt x="1754" y="610"/>
                    <a:pt x="1755" y="608"/>
                    <a:pt x="1756" y="607"/>
                  </a:cubicBezTo>
                  <a:close/>
                  <a:moveTo>
                    <a:pt x="54" y="1"/>
                  </a:moveTo>
                  <a:cubicBezTo>
                    <a:pt x="50" y="1"/>
                    <a:pt x="43" y="10"/>
                    <a:pt x="36" y="36"/>
                  </a:cubicBezTo>
                  <a:cubicBezTo>
                    <a:pt x="23" y="78"/>
                    <a:pt x="7" y="114"/>
                    <a:pt x="3" y="148"/>
                  </a:cubicBezTo>
                  <a:lnTo>
                    <a:pt x="15" y="118"/>
                  </a:lnTo>
                  <a:lnTo>
                    <a:pt x="15" y="118"/>
                  </a:lnTo>
                  <a:cubicBezTo>
                    <a:pt x="7" y="148"/>
                    <a:pt x="10" y="134"/>
                    <a:pt x="5" y="157"/>
                  </a:cubicBezTo>
                  <a:cubicBezTo>
                    <a:pt x="12" y="164"/>
                    <a:pt x="0" y="206"/>
                    <a:pt x="0" y="228"/>
                  </a:cubicBezTo>
                  <a:lnTo>
                    <a:pt x="0" y="228"/>
                  </a:lnTo>
                  <a:cubicBezTo>
                    <a:pt x="0" y="227"/>
                    <a:pt x="0" y="227"/>
                    <a:pt x="2" y="226"/>
                  </a:cubicBezTo>
                  <a:cubicBezTo>
                    <a:pt x="8" y="211"/>
                    <a:pt x="11" y="206"/>
                    <a:pt x="13" y="206"/>
                  </a:cubicBezTo>
                  <a:cubicBezTo>
                    <a:pt x="16" y="206"/>
                    <a:pt x="17" y="216"/>
                    <a:pt x="17" y="220"/>
                  </a:cubicBezTo>
                  <a:lnTo>
                    <a:pt x="15" y="237"/>
                  </a:lnTo>
                  <a:cubicBezTo>
                    <a:pt x="13" y="243"/>
                    <a:pt x="13" y="245"/>
                    <a:pt x="13" y="245"/>
                  </a:cubicBezTo>
                  <a:cubicBezTo>
                    <a:pt x="15" y="245"/>
                    <a:pt x="29" y="211"/>
                    <a:pt x="30" y="211"/>
                  </a:cubicBezTo>
                  <a:lnTo>
                    <a:pt x="30" y="211"/>
                  </a:lnTo>
                  <a:cubicBezTo>
                    <a:pt x="30" y="211"/>
                    <a:pt x="28" y="216"/>
                    <a:pt x="23" y="230"/>
                  </a:cubicBezTo>
                  <a:cubicBezTo>
                    <a:pt x="31" y="226"/>
                    <a:pt x="38" y="225"/>
                    <a:pt x="45" y="225"/>
                  </a:cubicBezTo>
                  <a:cubicBezTo>
                    <a:pt x="58" y="225"/>
                    <a:pt x="69" y="229"/>
                    <a:pt x="82" y="233"/>
                  </a:cubicBezTo>
                  <a:cubicBezTo>
                    <a:pt x="90" y="212"/>
                    <a:pt x="96" y="238"/>
                    <a:pt x="104" y="196"/>
                  </a:cubicBezTo>
                  <a:lnTo>
                    <a:pt x="104" y="196"/>
                  </a:lnTo>
                  <a:cubicBezTo>
                    <a:pt x="96" y="243"/>
                    <a:pt x="104" y="261"/>
                    <a:pt x="110" y="261"/>
                  </a:cubicBezTo>
                  <a:cubicBezTo>
                    <a:pt x="110" y="261"/>
                    <a:pt x="110" y="261"/>
                    <a:pt x="111" y="261"/>
                  </a:cubicBezTo>
                  <a:lnTo>
                    <a:pt x="111" y="261"/>
                  </a:lnTo>
                  <a:cubicBezTo>
                    <a:pt x="109" y="265"/>
                    <a:pt x="108" y="269"/>
                    <a:pt x="108" y="269"/>
                  </a:cubicBezTo>
                  <a:cubicBezTo>
                    <a:pt x="108" y="269"/>
                    <a:pt x="108" y="269"/>
                    <a:pt x="108" y="269"/>
                  </a:cubicBezTo>
                  <a:cubicBezTo>
                    <a:pt x="105" y="284"/>
                    <a:pt x="106" y="289"/>
                    <a:pt x="107" y="289"/>
                  </a:cubicBezTo>
                  <a:cubicBezTo>
                    <a:pt x="111" y="289"/>
                    <a:pt x="122" y="264"/>
                    <a:pt x="125" y="264"/>
                  </a:cubicBezTo>
                  <a:lnTo>
                    <a:pt x="125" y="264"/>
                  </a:lnTo>
                  <a:cubicBezTo>
                    <a:pt x="127" y="264"/>
                    <a:pt x="127" y="271"/>
                    <a:pt x="123" y="293"/>
                  </a:cubicBezTo>
                  <a:cubicBezTo>
                    <a:pt x="129" y="276"/>
                    <a:pt x="132" y="271"/>
                    <a:pt x="134" y="271"/>
                  </a:cubicBezTo>
                  <a:cubicBezTo>
                    <a:pt x="137" y="271"/>
                    <a:pt x="139" y="278"/>
                    <a:pt x="143" y="278"/>
                  </a:cubicBezTo>
                  <a:cubicBezTo>
                    <a:pt x="146" y="278"/>
                    <a:pt x="152" y="273"/>
                    <a:pt x="161" y="251"/>
                  </a:cubicBezTo>
                  <a:lnTo>
                    <a:pt x="161" y="251"/>
                  </a:lnTo>
                  <a:cubicBezTo>
                    <a:pt x="159" y="264"/>
                    <a:pt x="155" y="277"/>
                    <a:pt x="152" y="286"/>
                  </a:cubicBezTo>
                  <a:cubicBezTo>
                    <a:pt x="168" y="293"/>
                    <a:pt x="181" y="319"/>
                    <a:pt x="195" y="326"/>
                  </a:cubicBezTo>
                  <a:cubicBezTo>
                    <a:pt x="202" y="314"/>
                    <a:pt x="207" y="310"/>
                    <a:pt x="211" y="310"/>
                  </a:cubicBezTo>
                  <a:cubicBezTo>
                    <a:pt x="217" y="310"/>
                    <a:pt x="221" y="319"/>
                    <a:pt x="227" y="319"/>
                  </a:cubicBezTo>
                  <a:cubicBezTo>
                    <a:pt x="232" y="319"/>
                    <a:pt x="238" y="313"/>
                    <a:pt x="248" y="291"/>
                  </a:cubicBezTo>
                  <a:cubicBezTo>
                    <a:pt x="251" y="304"/>
                    <a:pt x="256" y="327"/>
                    <a:pt x="267" y="327"/>
                  </a:cubicBezTo>
                  <a:cubicBezTo>
                    <a:pt x="271" y="327"/>
                    <a:pt x="275" y="324"/>
                    <a:pt x="280" y="319"/>
                  </a:cubicBezTo>
                  <a:lnTo>
                    <a:pt x="280" y="319"/>
                  </a:lnTo>
                  <a:lnTo>
                    <a:pt x="275" y="326"/>
                  </a:lnTo>
                  <a:cubicBezTo>
                    <a:pt x="276" y="326"/>
                    <a:pt x="277" y="326"/>
                    <a:pt x="278" y="326"/>
                  </a:cubicBezTo>
                  <a:cubicBezTo>
                    <a:pt x="292" y="326"/>
                    <a:pt x="308" y="325"/>
                    <a:pt x="331" y="286"/>
                  </a:cubicBezTo>
                  <a:lnTo>
                    <a:pt x="331" y="286"/>
                  </a:lnTo>
                  <a:cubicBezTo>
                    <a:pt x="316" y="352"/>
                    <a:pt x="326" y="342"/>
                    <a:pt x="326" y="365"/>
                  </a:cubicBezTo>
                  <a:cubicBezTo>
                    <a:pt x="344" y="336"/>
                    <a:pt x="360" y="352"/>
                    <a:pt x="381" y="327"/>
                  </a:cubicBezTo>
                  <a:lnTo>
                    <a:pt x="381" y="327"/>
                  </a:lnTo>
                  <a:cubicBezTo>
                    <a:pt x="379" y="338"/>
                    <a:pt x="380" y="340"/>
                    <a:pt x="383" y="340"/>
                  </a:cubicBezTo>
                  <a:cubicBezTo>
                    <a:pt x="384" y="340"/>
                    <a:pt x="385" y="340"/>
                    <a:pt x="386" y="340"/>
                  </a:cubicBezTo>
                  <a:lnTo>
                    <a:pt x="386" y="340"/>
                  </a:lnTo>
                  <a:cubicBezTo>
                    <a:pt x="389" y="340"/>
                    <a:pt x="390" y="342"/>
                    <a:pt x="384" y="363"/>
                  </a:cubicBezTo>
                  <a:cubicBezTo>
                    <a:pt x="407" y="337"/>
                    <a:pt x="427" y="326"/>
                    <a:pt x="444" y="326"/>
                  </a:cubicBezTo>
                  <a:cubicBezTo>
                    <a:pt x="475" y="326"/>
                    <a:pt x="497" y="362"/>
                    <a:pt x="512" y="412"/>
                  </a:cubicBezTo>
                  <a:lnTo>
                    <a:pt x="510" y="415"/>
                  </a:lnTo>
                  <a:cubicBezTo>
                    <a:pt x="523" y="392"/>
                    <a:pt x="545" y="340"/>
                    <a:pt x="561" y="312"/>
                  </a:cubicBezTo>
                  <a:lnTo>
                    <a:pt x="561" y="312"/>
                  </a:lnTo>
                  <a:cubicBezTo>
                    <a:pt x="561" y="314"/>
                    <a:pt x="556" y="322"/>
                    <a:pt x="556" y="322"/>
                  </a:cubicBezTo>
                  <a:cubicBezTo>
                    <a:pt x="557" y="321"/>
                    <a:pt x="557" y="321"/>
                    <a:pt x="558" y="321"/>
                  </a:cubicBezTo>
                  <a:cubicBezTo>
                    <a:pt x="567" y="321"/>
                    <a:pt x="562" y="356"/>
                    <a:pt x="569" y="356"/>
                  </a:cubicBezTo>
                  <a:cubicBezTo>
                    <a:pt x="569" y="356"/>
                    <a:pt x="570" y="356"/>
                    <a:pt x="571" y="356"/>
                  </a:cubicBezTo>
                  <a:lnTo>
                    <a:pt x="571" y="356"/>
                  </a:lnTo>
                  <a:cubicBezTo>
                    <a:pt x="569" y="363"/>
                    <a:pt x="569" y="363"/>
                    <a:pt x="566" y="370"/>
                  </a:cubicBezTo>
                  <a:cubicBezTo>
                    <a:pt x="568" y="368"/>
                    <a:pt x="569" y="367"/>
                    <a:pt x="570" y="367"/>
                  </a:cubicBezTo>
                  <a:cubicBezTo>
                    <a:pt x="574" y="367"/>
                    <a:pt x="573" y="388"/>
                    <a:pt x="579" y="388"/>
                  </a:cubicBezTo>
                  <a:cubicBezTo>
                    <a:pt x="582" y="388"/>
                    <a:pt x="585" y="385"/>
                    <a:pt x="589" y="377"/>
                  </a:cubicBezTo>
                  <a:lnTo>
                    <a:pt x="589" y="377"/>
                  </a:lnTo>
                  <a:lnTo>
                    <a:pt x="585" y="390"/>
                  </a:lnTo>
                  <a:lnTo>
                    <a:pt x="596" y="376"/>
                  </a:lnTo>
                  <a:lnTo>
                    <a:pt x="596" y="376"/>
                  </a:lnTo>
                  <a:cubicBezTo>
                    <a:pt x="593" y="388"/>
                    <a:pt x="587" y="405"/>
                    <a:pt x="585" y="407"/>
                  </a:cubicBezTo>
                  <a:lnTo>
                    <a:pt x="585" y="407"/>
                  </a:lnTo>
                  <a:cubicBezTo>
                    <a:pt x="584" y="407"/>
                    <a:pt x="584" y="406"/>
                    <a:pt x="584" y="406"/>
                  </a:cubicBezTo>
                  <a:lnTo>
                    <a:pt x="584" y="406"/>
                  </a:lnTo>
                  <a:cubicBezTo>
                    <a:pt x="584" y="407"/>
                    <a:pt x="584" y="407"/>
                    <a:pt x="584" y="407"/>
                  </a:cubicBezTo>
                  <a:cubicBezTo>
                    <a:pt x="584" y="407"/>
                    <a:pt x="585" y="407"/>
                    <a:pt x="585" y="407"/>
                  </a:cubicBezTo>
                  <a:lnTo>
                    <a:pt x="585" y="407"/>
                  </a:lnTo>
                  <a:cubicBezTo>
                    <a:pt x="600" y="415"/>
                    <a:pt x="617" y="418"/>
                    <a:pt x="634" y="418"/>
                  </a:cubicBezTo>
                  <a:cubicBezTo>
                    <a:pt x="672" y="418"/>
                    <a:pt x="714" y="405"/>
                    <a:pt x="752" y="405"/>
                  </a:cubicBezTo>
                  <a:cubicBezTo>
                    <a:pt x="768" y="405"/>
                    <a:pt x="784" y="408"/>
                    <a:pt x="799" y="415"/>
                  </a:cubicBezTo>
                  <a:lnTo>
                    <a:pt x="791" y="428"/>
                  </a:lnTo>
                  <a:lnTo>
                    <a:pt x="811" y="406"/>
                  </a:lnTo>
                  <a:lnTo>
                    <a:pt x="811" y="406"/>
                  </a:lnTo>
                  <a:cubicBezTo>
                    <a:pt x="809" y="413"/>
                    <a:pt x="807" y="418"/>
                    <a:pt x="806" y="420"/>
                  </a:cubicBezTo>
                  <a:cubicBezTo>
                    <a:pt x="808" y="430"/>
                    <a:pt x="813" y="433"/>
                    <a:pt x="819" y="433"/>
                  </a:cubicBezTo>
                  <a:cubicBezTo>
                    <a:pt x="829" y="433"/>
                    <a:pt x="842" y="423"/>
                    <a:pt x="852" y="423"/>
                  </a:cubicBezTo>
                  <a:cubicBezTo>
                    <a:pt x="855" y="423"/>
                    <a:pt x="858" y="424"/>
                    <a:pt x="860" y="426"/>
                  </a:cubicBezTo>
                  <a:cubicBezTo>
                    <a:pt x="857" y="433"/>
                    <a:pt x="850" y="446"/>
                    <a:pt x="850" y="455"/>
                  </a:cubicBezTo>
                  <a:cubicBezTo>
                    <a:pt x="854" y="449"/>
                    <a:pt x="857" y="446"/>
                    <a:pt x="859" y="446"/>
                  </a:cubicBezTo>
                  <a:cubicBezTo>
                    <a:pt x="865" y="446"/>
                    <a:pt x="864" y="466"/>
                    <a:pt x="868" y="466"/>
                  </a:cubicBezTo>
                  <a:cubicBezTo>
                    <a:pt x="870" y="466"/>
                    <a:pt x="875" y="458"/>
                    <a:pt x="885" y="432"/>
                  </a:cubicBezTo>
                  <a:lnTo>
                    <a:pt x="885" y="432"/>
                  </a:lnTo>
                  <a:cubicBezTo>
                    <a:pt x="885" y="435"/>
                    <a:pt x="879" y="455"/>
                    <a:pt x="876" y="461"/>
                  </a:cubicBezTo>
                  <a:cubicBezTo>
                    <a:pt x="889" y="454"/>
                    <a:pt x="902" y="452"/>
                    <a:pt x="914" y="452"/>
                  </a:cubicBezTo>
                  <a:cubicBezTo>
                    <a:pt x="939" y="452"/>
                    <a:pt x="961" y="462"/>
                    <a:pt x="982" y="478"/>
                  </a:cubicBezTo>
                  <a:cubicBezTo>
                    <a:pt x="999" y="455"/>
                    <a:pt x="1011" y="449"/>
                    <a:pt x="1022" y="449"/>
                  </a:cubicBezTo>
                  <a:cubicBezTo>
                    <a:pt x="1034" y="449"/>
                    <a:pt x="1044" y="457"/>
                    <a:pt x="1057" y="457"/>
                  </a:cubicBezTo>
                  <a:cubicBezTo>
                    <a:pt x="1066" y="457"/>
                    <a:pt x="1076" y="453"/>
                    <a:pt x="1089" y="439"/>
                  </a:cubicBezTo>
                  <a:lnTo>
                    <a:pt x="1089" y="439"/>
                  </a:lnTo>
                  <a:lnTo>
                    <a:pt x="1084" y="452"/>
                  </a:lnTo>
                  <a:cubicBezTo>
                    <a:pt x="1096" y="443"/>
                    <a:pt x="1107" y="439"/>
                    <a:pt x="1116" y="439"/>
                  </a:cubicBezTo>
                  <a:cubicBezTo>
                    <a:pt x="1149" y="439"/>
                    <a:pt x="1170" y="480"/>
                    <a:pt x="1201" y="481"/>
                  </a:cubicBezTo>
                  <a:cubicBezTo>
                    <a:pt x="1205" y="484"/>
                    <a:pt x="1210" y="485"/>
                    <a:pt x="1215" y="485"/>
                  </a:cubicBezTo>
                  <a:cubicBezTo>
                    <a:pt x="1224" y="485"/>
                    <a:pt x="1234" y="480"/>
                    <a:pt x="1244" y="480"/>
                  </a:cubicBezTo>
                  <a:cubicBezTo>
                    <a:pt x="1246" y="480"/>
                    <a:pt x="1247" y="480"/>
                    <a:pt x="1249" y="481"/>
                  </a:cubicBezTo>
                  <a:lnTo>
                    <a:pt x="1243" y="499"/>
                  </a:lnTo>
                  <a:cubicBezTo>
                    <a:pt x="1252" y="487"/>
                    <a:pt x="1259" y="483"/>
                    <a:pt x="1265" y="483"/>
                  </a:cubicBezTo>
                  <a:cubicBezTo>
                    <a:pt x="1284" y="483"/>
                    <a:pt x="1290" y="529"/>
                    <a:pt x="1309" y="529"/>
                  </a:cubicBezTo>
                  <a:cubicBezTo>
                    <a:pt x="1315" y="529"/>
                    <a:pt x="1323" y="524"/>
                    <a:pt x="1333" y="509"/>
                  </a:cubicBezTo>
                  <a:lnTo>
                    <a:pt x="1333" y="509"/>
                  </a:lnTo>
                  <a:lnTo>
                    <a:pt x="1323" y="535"/>
                  </a:lnTo>
                  <a:cubicBezTo>
                    <a:pt x="1328" y="524"/>
                    <a:pt x="1332" y="521"/>
                    <a:pt x="1334" y="521"/>
                  </a:cubicBezTo>
                  <a:cubicBezTo>
                    <a:pt x="1336" y="521"/>
                    <a:pt x="1338" y="523"/>
                    <a:pt x="1340" y="523"/>
                  </a:cubicBezTo>
                  <a:cubicBezTo>
                    <a:pt x="1343" y="523"/>
                    <a:pt x="1347" y="517"/>
                    <a:pt x="1356" y="486"/>
                  </a:cubicBezTo>
                  <a:lnTo>
                    <a:pt x="1356" y="486"/>
                  </a:lnTo>
                  <a:lnTo>
                    <a:pt x="1355" y="508"/>
                  </a:lnTo>
                  <a:cubicBezTo>
                    <a:pt x="1366" y="488"/>
                    <a:pt x="1373" y="481"/>
                    <a:pt x="1378" y="481"/>
                  </a:cubicBezTo>
                  <a:cubicBezTo>
                    <a:pt x="1390" y="481"/>
                    <a:pt x="1389" y="521"/>
                    <a:pt x="1403" y="521"/>
                  </a:cubicBezTo>
                  <a:cubicBezTo>
                    <a:pt x="1407" y="521"/>
                    <a:pt x="1412" y="518"/>
                    <a:pt x="1419" y="509"/>
                  </a:cubicBezTo>
                  <a:lnTo>
                    <a:pt x="1419" y="509"/>
                  </a:lnTo>
                  <a:lnTo>
                    <a:pt x="1412" y="526"/>
                  </a:lnTo>
                  <a:cubicBezTo>
                    <a:pt x="1418" y="520"/>
                    <a:pt x="1423" y="515"/>
                    <a:pt x="1427" y="515"/>
                  </a:cubicBezTo>
                  <a:cubicBezTo>
                    <a:pt x="1430" y="515"/>
                    <a:pt x="1432" y="517"/>
                    <a:pt x="1433" y="524"/>
                  </a:cubicBezTo>
                  <a:cubicBezTo>
                    <a:pt x="1431" y="526"/>
                    <a:pt x="1431" y="532"/>
                    <a:pt x="1428" y="535"/>
                  </a:cubicBezTo>
                  <a:cubicBezTo>
                    <a:pt x="1428" y="560"/>
                    <a:pt x="1434" y="568"/>
                    <a:pt x="1442" y="568"/>
                  </a:cubicBezTo>
                  <a:cubicBezTo>
                    <a:pt x="1455" y="568"/>
                    <a:pt x="1474" y="549"/>
                    <a:pt x="1488" y="549"/>
                  </a:cubicBezTo>
                  <a:cubicBezTo>
                    <a:pt x="1489" y="549"/>
                    <a:pt x="1491" y="549"/>
                    <a:pt x="1492" y="549"/>
                  </a:cubicBezTo>
                  <a:lnTo>
                    <a:pt x="1481" y="578"/>
                  </a:lnTo>
                  <a:cubicBezTo>
                    <a:pt x="1487" y="568"/>
                    <a:pt x="1492" y="564"/>
                    <a:pt x="1497" y="564"/>
                  </a:cubicBezTo>
                  <a:cubicBezTo>
                    <a:pt x="1505" y="564"/>
                    <a:pt x="1512" y="575"/>
                    <a:pt x="1521" y="575"/>
                  </a:cubicBezTo>
                  <a:cubicBezTo>
                    <a:pt x="1523" y="575"/>
                    <a:pt x="1525" y="574"/>
                    <a:pt x="1528" y="572"/>
                  </a:cubicBezTo>
                  <a:lnTo>
                    <a:pt x="1528" y="572"/>
                  </a:lnTo>
                  <a:lnTo>
                    <a:pt x="1522" y="587"/>
                  </a:lnTo>
                  <a:lnTo>
                    <a:pt x="1535" y="569"/>
                  </a:lnTo>
                  <a:lnTo>
                    <a:pt x="1527" y="598"/>
                  </a:lnTo>
                  <a:cubicBezTo>
                    <a:pt x="1527" y="598"/>
                    <a:pt x="1528" y="598"/>
                    <a:pt x="1529" y="598"/>
                  </a:cubicBezTo>
                  <a:cubicBezTo>
                    <a:pt x="1539" y="598"/>
                    <a:pt x="1559" y="584"/>
                    <a:pt x="1576" y="584"/>
                  </a:cubicBezTo>
                  <a:cubicBezTo>
                    <a:pt x="1577" y="584"/>
                    <a:pt x="1578" y="584"/>
                    <a:pt x="1578" y="584"/>
                  </a:cubicBezTo>
                  <a:lnTo>
                    <a:pt x="1570" y="608"/>
                  </a:lnTo>
                  <a:cubicBezTo>
                    <a:pt x="1578" y="596"/>
                    <a:pt x="1584" y="593"/>
                    <a:pt x="1590" y="593"/>
                  </a:cubicBezTo>
                  <a:cubicBezTo>
                    <a:pt x="1600" y="593"/>
                    <a:pt x="1606" y="608"/>
                    <a:pt x="1617" y="608"/>
                  </a:cubicBezTo>
                  <a:cubicBezTo>
                    <a:pt x="1619" y="608"/>
                    <a:pt x="1621" y="607"/>
                    <a:pt x="1624" y="605"/>
                  </a:cubicBezTo>
                  <a:lnTo>
                    <a:pt x="1624" y="605"/>
                  </a:lnTo>
                  <a:lnTo>
                    <a:pt x="1621" y="614"/>
                  </a:lnTo>
                  <a:cubicBezTo>
                    <a:pt x="1631" y="620"/>
                    <a:pt x="1642" y="622"/>
                    <a:pt x="1654" y="622"/>
                  </a:cubicBezTo>
                  <a:cubicBezTo>
                    <a:pt x="1687" y="622"/>
                    <a:pt x="1725" y="603"/>
                    <a:pt x="1759" y="598"/>
                  </a:cubicBezTo>
                  <a:lnTo>
                    <a:pt x="1759" y="598"/>
                  </a:lnTo>
                  <a:cubicBezTo>
                    <a:pt x="1758" y="599"/>
                    <a:pt x="1757" y="603"/>
                    <a:pt x="1756" y="607"/>
                  </a:cubicBezTo>
                  <a:lnTo>
                    <a:pt x="1756" y="607"/>
                  </a:lnTo>
                  <a:cubicBezTo>
                    <a:pt x="1760" y="598"/>
                    <a:pt x="1765" y="589"/>
                    <a:pt x="1766" y="589"/>
                  </a:cubicBezTo>
                  <a:cubicBezTo>
                    <a:pt x="1766" y="589"/>
                    <a:pt x="1766" y="589"/>
                    <a:pt x="1766" y="590"/>
                  </a:cubicBezTo>
                  <a:cubicBezTo>
                    <a:pt x="1765" y="594"/>
                    <a:pt x="1763" y="601"/>
                    <a:pt x="1760" y="604"/>
                  </a:cubicBezTo>
                  <a:cubicBezTo>
                    <a:pt x="1759" y="616"/>
                    <a:pt x="1762" y="620"/>
                    <a:pt x="1765" y="620"/>
                  </a:cubicBezTo>
                  <a:cubicBezTo>
                    <a:pt x="1772" y="620"/>
                    <a:pt x="1783" y="608"/>
                    <a:pt x="1788" y="608"/>
                  </a:cubicBezTo>
                  <a:cubicBezTo>
                    <a:pt x="1791" y="608"/>
                    <a:pt x="1792" y="610"/>
                    <a:pt x="1792" y="618"/>
                  </a:cubicBezTo>
                  <a:cubicBezTo>
                    <a:pt x="1795" y="614"/>
                    <a:pt x="1802" y="595"/>
                    <a:pt x="1803" y="584"/>
                  </a:cubicBezTo>
                  <a:cubicBezTo>
                    <a:pt x="1839" y="582"/>
                    <a:pt x="1878" y="585"/>
                    <a:pt x="1921" y="562"/>
                  </a:cubicBezTo>
                  <a:lnTo>
                    <a:pt x="1921" y="562"/>
                  </a:lnTo>
                  <a:cubicBezTo>
                    <a:pt x="1921" y="567"/>
                    <a:pt x="1916" y="580"/>
                    <a:pt x="1914" y="594"/>
                  </a:cubicBezTo>
                  <a:cubicBezTo>
                    <a:pt x="1933" y="570"/>
                    <a:pt x="1948" y="562"/>
                    <a:pt x="1961" y="562"/>
                  </a:cubicBezTo>
                  <a:cubicBezTo>
                    <a:pt x="1979" y="562"/>
                    <a:pt x="1993" y="579"/>
                    <a:pt x="2010" y="591"/>
                  </a:cubicBezTo>
                  <a:cubicBezTo>
                    <a:pt x="2017" y="572"/>
                    <a:pt x="2014" y="571"/>
                    <a:pt x="2021" y="552"/>
                  </a:cubicBezTo>
                  <a:cubicBezTo>
                    <a:pt x="2021" y="548"/>
                    <a:pt x="2019" y="547"/>
                    <a:pt x="2018" y="547"/>
                  </a:cubicBezTo>
                  <a:cubicBezTo>
                    <a:pt x="2012" y="547"/>
                    <a:pt x="2000" y="568"/>
                    <a:pt x="1995" y="568"/>
                  </a:cubicBezTo>
                  <a:cubicBezTo>
                    <a:pt x="1993" y="568"/>
                    <a:pt x="1992" y="565"/>
                    <a:pt x="1992" y="557"/>
                  </a:cubicBezTo>
                  <a:lnTo>
                    <a:pt x="1997" y="541"/>
                  </a:lnTo>
                  <a:cubicBezTo>
                    <a:pt x="1996" y="539"/>
                    <a:pt x="1996" y="539"/>
                    <a:pt x="1996" y="539"/>
                  </a:cubicBezTo>
                  <a:cubicBezTo>
                    <a:pt x="1992" y="539"/>
                    <a:pt x="1986" y="566"/>
                    <a:pt x="1983" y="566"/>
                  </a:cubicBezTo>
                  <a:cubicBezTo>
                    <a:pt x="1983" y="566"/>
                    <a:pt x="1982" y="564"/>
                    <a:pt x="1982" y="559"/>
                  </a:cubicBezTo>
                  <a:cubicBezTo>
                    <a:pt x="1985" y="545"/>
                    <a:pt x="1990" y="538"/>
                    <a:pt x="1990" y="537"/>
                  </a:cubicBezTo>
                  <a:lnTo>
                    <a:pt x="1990" y="537"/>
                  </a:lnTo>
                  <a:cubicBezTo>
                    <a:pt x="1988" y="537"/>
                    <a:pt x="1986" y="537"/>
                    <a:pt x="1985" y="537"/>
                  </a:cubicBezTo>
                  <a:cubicBezTo>
                    <a:pt x="1979" y="537"/>
                    <a:pt x="1974" y="535"/>
                    <a:pt x="1969" y="535"/>
                  </a:cubicBezTo>
                  <a:cubicBezTo>
                    <a:pt x="1962" y="535"/>
                    <a:pt x="1954" y="539"/>
                    <a:pt x="1942" y="558"/>
                  </a:cubicBezTo>
                  <a:cubicBezTo>
                    <a:pt x="1951" y="521"/>
                    <a:pt x="1928" y="552"/>
                    <a:pt x="1935" y="515"/>
                  </a:cubicBezTo>
                  <a:lnTo>
                    <a:pt x="1935" y="515"/>
                  </a:lnTo>
                  <a:cubicBezTo>
                    <a:pt x="1928" y="529"/>
                    <a:pt x="1924" y="524"/>
                    <a:pt x="1916" y="549"/>
                  </a:cubicBezTo>
                  <a:cubicBezTo>
                    <a:pt x="1878" y="515"/>
                    <a:pt x="1818" y="538"/>
                    <a:pt x="1773" y="521"/>
                  </a:cubicBezTo>
                  <a:cubicBezTo>
                    <a:pt x="1762" y="538"/>
                    <a:pt x="1753" y="544"/>
                    <a:pt x="1746" y="544"/>
                  </a:cubicBezTo>
                  <a:cubicBezTo>
                    <a:pt x="1729" y="544"/>
                    <a:pt x="1722" y="506"/>
                    <a:pt x="1703" y="506"/>
                  </a:cubicBezTo>
                  <a:cubicBezTo>
                    <a:pt x="1701" y="506"/>
                    <a:pt x="1698" y="507"/>
                    <a:pt x="1696" y="508"/>
                  </a:cubicBezTo>
                  <a:cubicBezTo>
                    <a:pt x="1696" y="506"/>
                    <a:pt x="1699" y="502"/>
                    <a:pt x="1699" y="501"/>
                  </a:cubicBezTo>
                  <a:lnTo>
                    <a:pt x="1699" y="501"/>
                  </a:lnTo>
                  <a:cubicBezTo>
                    <a:pt x="1690" y="510"/>
                    <a:pt x="1681" y="516"/>
                    <a:pt x="1674" y="516"/>
                  </a:cubicBezTo>
                  <a:cubicBezTo>
                    <a:pt x="1669" y="516"/>
                    <a:pt x="1666" y="514"/>
                    <a:pt x="1663" y="509"/>
                  </a:cubicBezTo>
                  <a:lnTo>
                    <a:pt x="1644" y="538"/>
                  </a:lnTo>
                  <a:cubicBezTo>
                    <a:pt x="1601" y="458"/>
                    <a:pt x="1527" y="483"/>
                    <a:pt x="1472" y="438"/>
                  </a:cubicBezTo>
                  <a:cubicBezTo>
                    <a:pt x="1429" y="411"/>
                    <a:pt x="1393" y="371"/>
                    <a:pt x="1345" y="371"/>
                  </a:cubicBezTo>
                  <a:cubicBezTo>
                    <a:pt x="1321" y="371"/>
                    <a:pt x="1295" y="380"/>
                    <a:pt x="1263" y="405"/>
                  </a:cubicBezTo>
                  <a:cubicBezTo>
                    <a:pt x="1264" y="398"/>
                    <a:pt x="1266" y="393"/>
                    <a:pt x="1269" y="390"/>
                  </a:cubicBezTo>
                  <a:lnTo>
                    <a:pt x="1269" y="390"/>
                  </a:lnTo>
                  <a:cubicBezTo>
                    <a:pt x="1266" y="391"/>
                    <a:pt x="1263" y="392"/>
                    <a:pt x="1260" y="392"/>
                  </a:cubicBezTo>
                  <a:cubicBezTo>
                    <a:pt x="1244" y="392"/>
                    <a:pt x="1235" y="375"/>
                    <a:pt x="1221" y="375"/>
                  </a:cubicBezTo>
                  <a:cubicBezTo>
                    <a:pt x="1218" y="375"/>
                    <a:pt x="1215" y="376"/>
                    <a:pt x="1211" y="377"/>
                  </a:cubicBezTo>
                  <a:lnTo>
                    <a:pt x="1213" y="370"/>
                  </a:lnTo>
                  <a:lnTo>
                    <a:pt x="1213" y="370"/>
                  </a:lnTo>
                  <a:cubicBezTo>
                    <a:pt x="1198" y="381"/>
                    <a:pt x="1184" y="385"/>
                    <a:pt x="1172" y="385"/>
                  </a:cubicBezTo>
                  <a:cubicBezTo>
                    <a:pt x="1146" y="385"/>
                    <a:pt x="1124" y="367"/>
                    <a:pt x="1098" y="367"/>
                  </a:cubicBezTo>
                  <a:cubicBezTo>
                    <a:pt x="1085" y="367"/>
                    <a:pt x="1071" y="371"/>
                    <a:pt x="1055" y="385"/>
                  </a:cubicBezTo>
                  <a:cubicBezTo>
                    <a:pt x="1003" y="362"/>
                    <a:pt x="939" y="350"/>
                    <a:pt x="876" y="350"/>
                  </a:cubicBezTo>
                  <a:lnTo>
                    <a:pt x="879" y="336"/>
                  </a:lnTo>
                  <a:lnTo>
                    <a:pt x="879" y="336"/>
                  </a:lnTo>
                  <a:cubicBezTo>
                    <a:pt x="874" y="337"/>
                    <a:pt x="870" y="338"/>
                    <a:pt x="866" y="338"/>
                  </a:cubicBezTo>
                  <a:cubicBezTo>
                    <a:pt x="823" y="338"/>
                    <a:pt x="801" y="271"/>
                    <a:pt x="757" y="271"/>
                  </a:cubicBezTo>
                  <a:cubicBezTo>
                    <a:pt x="755" y="271"/>
                    <a:pt x="752" y="271"/>
                    <a:pt x="750" y="271"/>
                  </a:cubicBezTo>
                  <a:cubicBezTo>
                    <a:pt x="742" y="262"/>
                    <a:pt x="733" y="259"/>
                    <a:pt x="723" y="259"/>
                  </a:cubicBezTo>
                  <a:cubicBezTo>
                    <a:pt x="694" y="259"/>
                    <a:pt x="656" y="285"/>
                    <a:pt x="627" y="285"/>
                  </a:cubicBezTo>
                  <a:cubicBezTo>
                    <a:pt x="614" y="285"/>
                    <a:pt x="603" y="280"/>
                    <a:pt x="595" y="266"/>
                  </a:cubicBezTo>
                  <a:cubicBezTo>
                    <a:pt x="593" y="247"/>
                    <a:pt x="586" y="241"/>
                    <a:pt x="578" y="241"/>
                  </a:cubicBezTo>
                  <a:cubicBezTo>
                    <a:pt x="559" y="241"/>
                    <a:pt x="530" y="271"/>
                    <a:pt x="512" y="271"/>
                  </a:cubicBezTo>
                  <a:cubicBezTo>
                    <a:pt x="504" y="271"/>
                    <a:pt x="498" y="265"/>
                    <a:pt x="496" y="244"/>
                  </a:cubicBezTo>
                  <a:cubicBezTo>
                    <a:pt x="486" y="186"/>
                    <a:pt x="464" y="166"/>
                    <a:pt x="435" y="166"/>
                  </a:cubicBezTo>
                  <a:cubicBezTo>
                    <a:pt x="402" y="166"/>
                    <a:pt x="360" y="194"/>
                    <a:pt x="318" y="221"/>
                  </a:cubicBezTo>
                  <a:cubicBezTo>
                    <a:pt x="306" y="205"/>
                    <a:pt x="290" y="201"/>
                    <a:pt x="273" y="201"/>
                  </a:cubicBezTo>
                  <a:cubicBezTo>
                    <a:pt x="257" y="201"/>
                    <a:pt x="240" y="204"/>
                    <a:pt x="224" y="204"/>
                  </a:cubicBezTo>
                  <a:cubicBezTo>
                    <a:pt x="200" y="204"/>
                    <a:pt x="179" y="196"/>
                    <a:pt x="168" y="157"/>
                  </a:cubicBezTo>
                  <a:cubicBezTo>
                    <a:pt x="162" y="164"/>
                    <a:pt x="157" y="166"/>
                    <a:pt x="153" y="166"/>
                  </a:cubicBezTo>
                  <a:cubicBezTo>
                    <a:pt x="131" y="166"/>
                    <a:pt x="131" y="85"/>
                    <a:pt x="107" y="85"/>
                  </a:cubicBezTo>
                  <a:cubicBezTo>
                    <a:pt x="107" y="85"/>
                    <a:pt x="106" y="85"/>
                    <a:pt x="105" y="85"/>
                  </a:cubicBezTo>
                  <a:lnTo>
                    <a:pt x="102" y="104"/>
                  </a:lnTo>
                  <a:cubicBezTo>
                    <a:pt x="103" y="92"/>
                    <a:pt x="103" y="88"/>
                    <a:pt x="100" y="88"/>
                  </a:cubicBezTo>
                  <a:cubicBezTo>
                    <a:pt x="94" y="88"/>
                    <a:pt x="78" y="119"/>
                    <a:pt x="73" y="119"/>
                  </a:cubicBezTo>
                  <a:cubicBezTo>
                    <a:pt x="70" y="119"/>
                    <a:pt x="70" y="112"/>
                    <a:pt x="75" y="91"/>
                  </a:cubicBezTo>
                  <a:lnTo>
                    <a:pt x="76" y="86"/>
                  </a:lnTo>
                  <a:cubicBezTo>
                    <a:pt x="77" y="80"/>
                    <a:pt x="77" y="78"/>
                    <a:pt x="76" y="78"/>
                  </a:cubicBezTo>
                  <a:lnTo>
                    <a:pt x="76" y="78"/>
                  </a:lnTo>
                  <a:cubicBezTo>
                    <a:pt x="72" y="78"/>
                    <a:pt x="49" y="141"/>
                    <a:pt x="46" y="141"/>
                  </a:cubicBezTo>
                  <a:cubicBezTo>
                    <a:pt x="45" y="141"/>
                    <a:pt x="46" y="137"/>
                    <a:pt x="48" y="129"/>
                  </a:cubicBezTo>
                  <a:lnTo>
                    <a:pt x="48" y="129"/>
                  </a:lnTo>
                  <a:lnTo>
                    <a:pt x="40" y="150"/>
                  </a:lnTo>
                  <a:cubicBezTo>
                    <a:pt x="40" y="150"/>
                    <a:pt x="39" y="150"/>
                    <a:pt x="39" y="150"/>
                  </a:cubicBezTo>
                  <a:cubicBezTo>
                    <a:pt x="35" y="150"/>
                    <a:pt x="46" y="126"/>
                    <a:pt x="45" y="118"/>
                  </a:cubicBezTo>
                  <a:lnTo>
                    <a:pt x="45" y="118"/>
                  </a:lnTo>
                  <a:cubicBezTo>
                    <a:pt x="43" y="119"/>
                    <a:pt x="36" y="144"/>
                    <a:pt x="33" y="144"/>
                  </a:cubicBezTo>
                  <a:cubicBezTo>
                    <a:pt x="32" y="144"/>
                    <a:pt x="32" y="143"/>
                    <a:pt x="32" y="141"/>
                  </a:cubicBezTo>
                  <a:cubicBezTo>
                    <a:pt x="40" y="109"/>
                    <a:pt x="40" y="104"/>
                    <a:pt x="37" y="104"/>
                  </a:cubicBezTo>
                  <a:lnTo>
                    <a:pt x="37" y="104"/>
                  </a:lnTo>
                  <a:cubicBezTo>
                    <a:pt x="35" y="104"/>
                    <a:pt x="33" y="106"/>
                    <a:pt x="31" y="106"/>
                  </a:cubicBezTo>
                  <a:cubicBezTo>
                    <a:pt x="28" y="106"/>
                    <a:pt x="28" y="99"/>
                    <a:pt x="39" y="62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43" y="62"/>
                    <a:pt x="45" y="25"/>
                    <a:pt x="58" y="6"/>
                  </a:cubicBezTo>
                  <a:cubicBezTo>
                    <a:pt x="58" y="3"/>
                    <a:pt x="56" y="1"/>
                    <a:pt x="54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35"/>
            <p:cNvSpPr/>
            <p:nvPr/>
          </p:nvSpPr>
          <p:spPr>
            <a:xfrm>
              <a:off x="1783097" y="2060451"/>
              <a:ext cx="153" cy="114"/>
            </a:xfrm>
            <a:custGeom>
              <a:avLst/>
              <a:gdLst/>
              <a:ahLst/>
              <a:cxnLst/>
              <a:rect l="l" t="t" r="r" b="b"/>
              <a:pathLst>
                <a:path w="4" h="3" extrusionOk="0">
                  <a:moveTo>
                    <a:pt x="3" y="2"/>
                  </a:moveTo>
                  <a:cubicBezTo>
                    <a:pt x="3" y="1"/>
                    <a:pt x="3" y="1"/>
                    <a:pt x="3" y="2"/>
                  </a:cubicBezTo>
                  <a:cubicBezTo>
                    <a:pt x="0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35"/>
            <p:cNvSpPr/>
            <p:nvPr/>
          </p:nvSpPr>
          <p:spPr>
            <a:xfrm>
              <a:off x="1715790" y="2046150"/>
              <a:ext cx="114" cy="305"/>
            </a:xfrm>
            <a:custGeom>
              <a:avLst/>
              <a:gdLst/>
              <a:ahLst/>
              <a:cxnLst/>
              <a:rect l="l" t="t" r="r" b="b"/>
              <a:pathLst>
                <a:path w="3" h="8" extrusionOk="0">
                  <a:moveTo>
                    <a:pt x="2" y="0"/>
                  </a:moveTo>
                  <a:cubicBezTo>
                    <a:pt x="1" y="6"/>
                    <a:pt x="2" y="6"/>
                    <a:pt x="2" y="8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D09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35"/>
            <p:cNvSpPr/>
            <p:nvPr/>
          </p:nvSpPr>
          <p:spPr>
            <a:xfrm>
              <a:off x="1409156" y="1741994"/>
              <a:ext cx="345541" cy="419294"/>
            </a:xfrm>
            <a:custGeom>
              <a:avLst/>
              <a:gdLst/>
              <a:ahLst/>
              <a:cxnLst/>
              <a:rect l="l" t="t" r="r" b="b"/>
              <a:pathLst>
                <a:path w="9061" h="10995" extrusionOk="0">
                  <a:moveTo>
                    <a:pt x="5567" y="0"/>
                  </a:moveTo>
                  <a:lnTo>
                    <a:pt x="0" y="8034"/>
                  </a:lnTo>
                  <a:lnTo>
                    <a:pt x="602" y="8219"/>
                  </a:lnTo>
                  <a:lnTo>
                    <a:pt x="1035" y="7701"/>
                  </a:lnTo>
                  <a:lnTo>
                    <a:pt x="8399" y="10354"/>
                  </a:lnTo>
                  <a:lnTo>
                    <a:pt x="8516" y="10790"/>
                  </a:lnTo>
                  <a:lnTo>
                    <a:pt x="9061" y="10995"/>
                  </a:lnTo>
                  <a:lnTo>
                    <a:pt x="55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35"/>
            <p:cNvSpPr/>
            <p:nvPr/>
          </p:nvSpPr>
          <p:spPr>
            <a:xfrm>
              <a:off x="1432074" y="1783484"/>
              <a:ext cx="297339" cy="353664"/>
            </a:xfrm>
            <a:custGeom>
              <a:avLst/>
              <a:gdLst/>
              <a:ahLst/>
              <a:cxnLst/>
              <a:rect l="l" t="t" r="r" b="b"/>
              <a:pathLst>
                <a:path w="7797" h="9274" extrusionOk="0">
                  <a:moveTo>
                    <a:pt x="4904" y="0"/>
                  </a:moveTo>
                  <a:lnTo>
                    <a:pt x="1" y="7131"/>
                  </a:lnTo>
                  <a:lnTo>
                    <a:pt x="438" y="7103"/>
                  </a:lnTo>
                  <a:lnTo>
                    <a:pt x="7796" y="9273"/>
                  </a:lnTo>
                  <a:lnTo>
                    <a:pt x="490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35"/>
            <p:cNvSpPr/>
            <p:nvPr/>
          </p:nvSpPr>
          <p:spPr>
            <a:xfrm>
              <a:off x="1485157" y="1865167"/>
              <a:ext cx="201963" cy="233157"/>
            </a:xfrm>
            <a:custGeom>
              <a:avLst/>
              <a:gdLst/>
              <a:ahLst/>
              <a:cxnLst/>
              <a:rect l="l" t="t" r="r" b="b"/>
              <a:pathLst>
                <a:path w="5296" h="6114" extrusionOk="0">
                  <a:moveTo>
                    <a:pt x="3069" y="194"/>
                  </a:moveTo>
                  <a:lnTo>
                    <a:pt x="1507" y="2466"/>
                  </a:lnTo>
                  <a:lnTo>
                    <a:pt x="2642" y="2789"/>
                  </a:lnTo>
                  <a:lnTo>
                    <a:pt x="3069" y="194"/>
                  </a:lnTo>
                  <a:close/>
                  <a:moveTo>
                    <a:pt x="3389" y="1"/>
                  </a:moveTo>
                  <a:lnTo>
                    <a:pt x="2916" y="2867"/>
                  </a:lnTo>
                  <a:lnTo>
                    <a:pt x="4415" y="3292"/>
                  </a:lnTo>
                  <a:lnTo>
                    <a:pt x="3389" y="1"/>
                  </a:lnTo>
                  <a:close/>
                  <a:moveTo>
                    <a:pt x="1339" y="2711"/>
                  </a:moveTo>
                  <a:lnTo>
                    <a:pt x="1" y="4659"/>
                  </a:lnTo>
                  <a:lnTo>
                    <a:pt x="2231" y="5272"/>
                  </a:lnTo>
                  <a:lnTo>
                    <a:pt x="2595" y="3067"/>
                  </a:lnTo>
                  <a:lnTo>
                    <a:pt x="1339" y="2711"/>
                  </a:lnTo>
                  <a:close/>
                  <a:moveTo>
                    <a:pt x="2869" y="3145"/>
                  </a:moveTo>
                  <a:lnTo>
                    <a:pt x="2506" y="5347"/>
                  </a:lnTo>
                  <a:lnTo>
                    <a:pt x="5295" y="6114"/>
                  </a:lnTo>
                  <a:lnTo>
                    <a:pt x="4515" y="3613"/>
                  </a:lnTo>
                  <a:lnTo>
                    <a:pt x="2869" y="3145"/>
                  </a:lnTo>
                  <a:close/>
                </a:path>
              </a:pathLst>
            </a:custGeom>
            <a:solidFill>
              <a:srgbClr val="000000">
                <a:alpha val="502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35"/>
            <p:cNvSpPr/>
            <p:nvPr/>
          </p:nvSpPr>
          <p:spPr>
            <a:xfrm>
              <a:off x="1432074" y="1783484"/>
              <a:ext cx="192505" cy="271941"/>
            </a:xfrm>
            <a:custGeom>
              <a:avLst/>
              <a:gdLst/>
              <a:ahLst/>
              <a:cxnLst/>
              <a:rect l="l" t="t" r="r" b="b"/>
              <a:pathLst>
                <a:path w="5048" h="7131" extrusionOk="0">
                  <a:moveTo>
                    <a:pt x="4904" y="0"/>
                  </a:moveTo>
                  <a:lnTo>
                    <a:pt x="1" y="7131"/>
                  </a:lnTo>
                  <a:lnTo>
                    <a:pt x="438" y="7103"/>
                  </a:lnTo>
                  <a:lnTo>
                    <a:pt x="5047" y="459"/>
                  </a:lnTo>
                  <a:lnTo>
                    <a:pt x="4904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35"/>
            <p:cNvSpPr/>
            <p:nvPr/>
          </p:nvSpPr>
          <p:spPr>
            <a:xfrm>
              <a:off x="2416004" y="2039744"/>
              <a:ext cx="333109" cy="874588"/>
            </a:xfrm>
            <a:custGeom>
              <a:avLst/>
              <a:gdLst/>
              <a:ahLst/>
              <a:cxnLst/>
              <a:rect l="l" t="t" r="r" b="b"/>
              <a:pathLst>
                <a:path w="8735" h="22934" extrusionOk="0">
                  <a:moveTo>
                    <a:pt x="3137" y="1"/>
                  </a:moveTo>
                  <a:lnTo>
                    <a:pt x="0" y="12175"/>
                  </a:lnTo>
                  <a:lnTo>
                    <a:pt x="665" y="22934"/>
                  </a:lnTo>
                  <a:lnTo>
                    <a:pt x="8734" y="18581"/>
                  </a:lnTo>
                  <a:lnTo>
                    <a:pt x="7923" y="5433"/>
                  </a:lnTo>
                  <a:lnTo>
                    <a:pt x="313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35"/>
            <p:cNvSpPr/>
            <p:nvPr/>
          </p:nvSpPr>
          <p:spPr>
            <a:xfrm>
              <a:off x="2499022" y="2310609"/>
              <a:ext cx="193497" cy="547771"/>
            </a:xfrm>
            <a:custGeom>
              <a:avLst/>
              <a:gdLst/>
              <a:ahLst/>
              <a:cxnLst/>
              <a:rect l="l" t="t" r="r" b="b"/>
              <a:pathLst>
                <a:path w="5074" h="14364" extrusionOk="0">
                  <a:moveTo>
                    <a:pt x="4330" y="1"/>
                  </a:moveTo>
                  <a:lnTo>
                    <a:pt x="0" y="2313"/>
                  </a:lnTo>
                  <a:lnTo>
                    <a:pt x="744" y="14363"/>
                  </a:lnTo>
                  <a:lnTo>
                    <a:pt x="5074" y="12053"/>
                  </a:lnTo>
                  <a:lnTo>
                    <a:pt x="4330" y="1"/>
                  </a:lnTo>
                  <a:close/>
                </a:path>
              </a:pathLst>
            </a:custGeom>
            <a:solidFill>
              <a:srgbClr val="000000">
                <a:alpha val="502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35"/>
            <p:cNvSpPr/>
            <p:nvPr/>
          </p:nvSpPr>
          <p:spPr>
            <a:xfrm>
              <a:off x="2483044" y="2295737"/>
              <a:ext cx="209666" cy="576525"/>
            </a:xfrm>
            <a:custGeom>
              <a:avLst/>
              <a:gdLst/>
              <a:ahLst/>
              <a:cxnLst/>
              <a:rect l="l" t="t" r="r" b="b"/>
              <a:pathLst>
                <a:path w="5498" h="15118" extrusionOk="0">
                  <a:moveTo>
                    <a:pt x="4358" y="656"/>
                  </a:moveTo>
                  <a:lnTo>
                    <a:pt x="4437" y="1929"/>
                  </a:lnTo>
                  <a:lnTo>
                    <a:pt x="2893" y="2750"/>
                  </a:lnTo>
                  <a:lnTo>
                    <a:pt x="2814" y="1479"/>
                  </a:lnTo>
                  <a:lnTo>
                    <a:pt x="4358" y="656"/>
                  </a:lnTo>
                  <a:close/>
                  <a:moveTo>
                    <a:pt x="2474" y="1661"/>
                  </a:moveTo>
                  <a:lnTo>
                    <a:pt x="2553" y="2933"/>
                  </a:lnTo>
                  <a:lnTo>
                    <a:pt x="499" y="4027"/>
                  </a:lnTo>
                  <a:lnTo>
                    <a:pt x="421" y="2756"/>
                  </a:lnTo>
                  <a:lnTo>
                    <a:pt x="2474" y="1661"/>
                  </a:lnTo>
                  <a:close/>
                  <a:moveTo>
                    <a:pt x="4461" y="2313"/>
                  </a:moveTo>
                  <a:lnTo>
                    <a:pt x="4725" y="6575"/>
                  </a:lnTo>
                  <a:lnTo>
                    <a:pt x="3182" y="7398"/>
                  </a:lnTo>
                  <a:lnTo>
                    <a:pt x="2919" y="3135"/>
                  </a:lnTo>
                  <a:lnTo>
                    <a:pt x="4461" y="2313"/>
                  </a:lnTo>
                  <a:close/>
                  <a:moveTo>
                    <a:pt x="2576" y="3317"/>
                  </a:moveTo>
                  <a:lnTo>
                    <a:pt x="2840" y="7580"/>
                  </a:lnTo>
                  <a:lnTo>
                    <a:pt x="786" y="8675"/>
                  </a:lnTo>
                  <a:lnTo>
                    <a:pt x="522" y="4412"/>
                  </a:lnTo>
                  <a:lnTo>
                    <a:pt x="2576" y="3317"/>
                  </a:lnTo>
                  <a:close/>
                  <a:moveTo>
                    <a:pt x="4749" y="7019"/>
                  </a:moveTo>
                  <a:lnTo>
                    <a:pt x="4974" y="10646"/>
                  </a:lnTo>
                  <a:lnTo>
                    <a:pt x="3430" y="11468"/>
                  </a:lnTo>
                  <a:lnTo>
                    <a:pt x="3207" y="7842"/>
                  </a:lnTo>
                  <a:lnTo>
                    <a:pt x="4749" y="7019"/>
                  </a:lnTo>
                  <a:close/>
                  <a:moveTo>
                    <a:pt x="2867" y="8024"/>
                  </a:moveTo>
                  <a:lnTo>
                    <a:pt x="3091" y="11650"/>
                  </a:lnTo>
                  <a:lnTo>
                    <a:pt x="1037" y="12745"/>
                  </a:lnTo>
                  <a:lnTo>
                    <a:pt x="813" y="9119"/>
                  </a:lnTo>
                  <a:lnTo>
                    <a:pt x="2867" y="8024"/>
                  </a:lnTo>
                  <a:close/>
                  <a:moveTo>
                    <a:pt x="5003" y="11088"/>
                  </a:moveTo>
                  <a:lnTo>
                    <a:pt x="5074" y="12262"/>
                  </a:lnTo>
                  <a:lnTo>
                    <a:pt x="3531" y="13083"/>
                  </a:lnTo>
                  <a:lnTo>
                    <a:pt x="3459" y="11911"/>
                  </a:lnTo>
                  <a:lnTo>
                    <a:pt x="5003" y="11088"/>
                  </a:lnTo>
                  <a:close/>
                  <a:moveTo>
                    <a:pt x="3119" y="12093"/>
                  </a:moveTo>
                  <a:lnTo>
                    <a:pt x="3191" y="13267"/>
                  </a:lnTo>
                  <a:lnTo>
                    <a:pt x="1137" y="14362"/>
                  </a:lnTo>
                  <a:lnTo>
                    <a:pt x="1066" y="13188"/>
                  </a:lnTo>
                  <a:lnTo>
                    <a:pt x="3119" y="12093"/>
                  </a:lnTo>
                  <a:close/>
                  <a:moveTo>
                    <a:pt x="4725" y="1"/>
                  </a:moveTo>
                  <a:lnTo>
                    <a:pt x="1" y="2521"/>
                  </a:lnTo>
                  <a:lnTo>
                    <a:pt x="775" y="15054"/>
                  </a:lnTo>
                  <a:lnTo>
                    <a:pt x="982" y="15117"/>
                  </a:lnTo>
                  <a:lnTo>
                    <a:pt x="5497" y="12494"/>
                  </a:lnTo>
                  <a:lnTo>
                    <a:pt x="4932" y="63"/>
                  </a:lnTo>
                  <a:lnTo>
                    <a:pt x="4725" y="1"/>
                  </a:lnTo>
                  <a:close/>
                </a:path>
              </a:pathLst>
            </a:custGeom>
            <a:solidFill>
              <a:srgbClr val="000000">
                <a:alpha val="73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35"/>
            <p:cNvSpPr/>
            <p:nvPr/>
          </p:nvSpPr>
          <p:spPr>
            <a:xfrm>
              <a:off x="2490976" y="2298215"/>
              <a:ext cx="209628" cy="574084"/>
            </a:xfrm>
            <a:custGeom>
              <a:avLst/>
              <a:gdLst/>
              <a:ahLst/>
              <a:cxnLst/>
              <a:rect l="l" t="t" r="r" b="b"/>
              <a:pathLst>
                <a:path w="5497" h="15054" extrusionOk="0">
                  <a:moveTo>
                    <a:pt x="4358" y="654"/>
                  </a:moveTo>
                  <a:lnTo>
                    <a:pt x="4723" y="6573"/>
                  </a:lnTo>
                  <a:lnTo>
                    <a:pt x="3179" y="7396"/>
                  </a:lnTo>
                  <a:lnTo>
                    <a:pt x="2814" y="1477"/>
                  </a:lnTo>
                  <a:lnTo>
                    <a:pt x="4358" y="654"/>
                  </a:lnTo>
                  <a:close/>
                  <a:moveTo>
                    <a:pt x="2474" y="1659"/>
                  </a:moveTo>
                  <a:lnTo>
                    <a:pt x="2840" y="7578"/>
                  </a:lnTo>
                  <a:lnTo>
                    <a:pt x="786" y="8673"/>
                  </a:lnTo>
                  <a:lnTo>
                    <a:pt x="420" y="2754"/>
                  </a:lnTo>
                  <a:lnTo>
                    <a:pt x="2474" y="1659"/>
                  </a:lnTo>
                  <a:close/>
                  <a:moveTo>
                    <a:pt x="4749" y="7018"/>
                  </a:moveTo>
                  <a:lnTo>
                    <a:pt x="4974" y="10644"/>
                  </a:lnTo>
                  <a:lnTo>
                    <a:pt x="3430" y="11466"/>
                  </a:lnTo>
                  <a:lnTo>
                    <a:pt x="3207" y="7840"/>
                  </a:lnTo>
                  <a:lnTo>
                    <a:pt x="4749" y="7018"/>
                  </a:lnTo>
                  <a:close/>
                  <a:moveTo>
                    <a:pt x="2868" y="8022"/>
                  </a:moveTo>
                  <a:lnTo>
                    <a:pt x="3092" y="11648"/>
                  </a:lnTo>
                  <a:lnTo>
                    <a:pt x="1040" y="12743"/>
                  </a:lnTo>
                  <a:lnTo>
                    <a:pt x="815" y="9117"/>
                  </a:lnTo>
                  <a:lnTo>
                    <a:pt x="2868" y="8022"/>
                  </a:lnTo>
                  <a:close/>
                  <a:moveTo>
                    <a:pt x="5004" y="11088"/>
                  </a:moveTo>
                  <a:lnTo>
                    <a:pt x="5076" y="12262"/>
                  </a:lnTo>
                  <a:lnTo>
                    <a:pt x="3533" y="13083"/>
                  </a:lnTo>
                  <a:lnTo>
                    <a:pt x="3462" y="11911"/>
                  </a:lnTo>
                  <a:lnTo>
                    <a:pt x="5004" y="11088"/>
                  </a:lnTo>
                  <a:close/>
                  <a:moveTo>
                    <a:pt x="3119" y="12093"/>
                  </a:moveTo>
                  <a:lnTo>
                    <a:pt x="3191" y="13266"/>
                  </a:lnTo>
                  <a:lnTo>
                    <a:pt x="1137" y="14361"/>
                  </a:lnTo>
                  <a:lnTo>
                    <a:pt x="1065" y="13188"/>
                  </a:lnTo>
                  <a:lnTo>
                    <a:pt x="3119" y="12093"/>
                  </a:lnTo>
                  <a:close/>
                  <a:moveTo>
                    <a:pt x="4724" y="0"/>
                  </a:moveTo>
                  <a:lnTo>
                    <a:pt x="1" y="2520"/>
                  </a:lnTo>
                  <a:lnTo>
                    <a:pt x="774" y="15054"/>
                  </a:lnTo>
                  <a:lnTo>
                    <a:pt x="5497" y="12495"/>
                  </a:lnTo>
                  <a:lnTo>
                    <a:pt x="47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35"/>
            <p:cNvSpPr/>
            <p:nvPr/>
          </p:nvSpPr>
          <p:spPr>
            <a:xfrm>
              <a:off x="2499708" y="2367695"/>
              <a:ext cx="171493" cy="99876"/>
            </a:xfrm>
            <a:custGeom>
              <a:avLst/>
              <a:gdLst/>
              <a:ahLst/>
              <a:cxnLst/>
              <a:rect l="l" t="t" r="r" b="b"/>
              <a:pathLst>
                <a:path w="4497" h="2619" extrusionOk="0">
                  <a:moveTo>
                    <a:pt x="4331" y="0"/>
                  </a:moveTo>
                  <a:lnTo>
                    <a:pt x="1" y="2309"/>
                  </a:lnTo>
                  <a:lnTo>
                    <a:pt x="167" y="2619"/>
                  </a:lnTo>
                  <a:lnTo>
                    <a:pt x="4497" y="308"/>
                  </a:lnTo>
                  <a:lnTo>
                    <a:pt x="43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35"/>
            <p:cNvSpPr/>
            <p:nvPr/>
          </p:nvSpPr>
          <p:spPr>
            <a:xfrm>
              <a:off x="2674514" y="2548908"/>
              <a:ext cx="12318" cy="11517"/>
            </a:xfrm>
            <a:custGeom>
              <a:avLst/>
              <a:gdLst/>
              <a:ahLst/>
              <a:cxnLst/>
              <a:rect l="l" t="t" r="r" b="b"/>
              <a:pathLst>
                <a:path w="323" h="302" extrusionOk="0">
                  <a:moveTo>
                    <a:pt x="84" y="1"/>
                  </a:moveTo>
                  <a:cubicBezTo>
                    <a:pt x="43" y="1"/>
                    <a:pt x="21" y="85"/>
                    <a:pt x="15" y="114"/>
                  </a:cubicBezTo>
                  <a:cubicBezTo>
                    <a:pt x="0" y="180"/>
                    <a:pt x="10" y="259"/>
                    <a:pt x="69" y="302"/>
                  </a:cubicBezTo>
                  <a:cubicBezTo>
                    <a:pt x="76" y="266"/>
                    <a:pt x="115" y="246"/>
                    <a:pt x="151" y="246"/>
                  </a:cubicBezTo>
                  <a:cubicBezTo>
                    <a:pt x="187" y="249"/>
                    <a:pt x="220" y="266"/>
                    <a:pt x="250" y="287"/>
                  </a:cubicBezTo>
                  <a:lnTo>
                    <a:pt x="323" y="55"/>
                  </a:lnTo>
                  <a:lnTo>
                    <a:pt x="323" y="55"/>
                  </a:lnTo>
                  <a:cubicBezTo>
                    <a:pt x="287" y="71"/>
                    <a:pt x="248" y="87"/>
                    <a:pt x="207" y="87"/>
                  </a:cubicBezTo>
                  <a:cubicBezTo>
                    <a:pt x="203" y="87"/>
                    <a:pt x="198" y="87"/>
                    <a:pt x="194" y="87"/>
                  </a:cubicBezTo>
                  <a:cubicBezTo>
                    <a:pt x="149" y="84"/>
                    <a:pt x="105" y="49"/>
                    <a:pt x="101" y="5"/>
                  </a:cubicBezTo>
                  <a:cubicBezTo>
                    <a:pt x="95" y="2"/>
                    <a:pt x="90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35"/>
            <p:cNvSpPr/>
            <p:nvPr/>
          </p:nvSpPr>
          <p:spPr>
            <a:xfrm>
              <a:off x="2676573" y="2544942"/>
              <a:ext cx="18839" cy="21127"/>
            </a:xfrm>
            <a:custGeom>
              <a:avLst/>
              <a:gdLst/>
              <a:ahLst/>
              <a:cxnLst/>
              <a:rect l="l" t="t" r="r" b="b"/>
              <a:pathLst>
                <a:path w="494" h="554" extrusionOk="0">
                  <a:moveTo>
                    <a:pt x="246" y="0"/>
                  </a:moveTo>
                  <a:cubicBezTo>
                    <a:pt x="205" y="0"/>
                    <a:pt x="165" y="13"/>
                    <a:pt x="133" y="42"/>
                  </a:cubicBezTo>
                  <a:cubicBezTo>
                    <a:pt x="0" y="163"/>
                    <a:pt x="37" y="553"/>
                    <a:pt x="252" y="553"/>
                  </a:cubicBezTo>
                  <a:cubicBezTo>
                    <a:pt x="262" y="553"/>
                    <a:pt x="273" y="552"/>
                    <a:pt x="285" y="550"/>
                  </a:cubicBezTo>
                  <a:cubicBezTo>
                    <a:pt x="361" y="539"/>
                    <a:pt x="424" y="479"/>
                    <a:pt x="452" y="410"/>
                  </a:cubicBezTo>
                  <a:cubicBezTo>
                    <a:pt x="481" y="341"/>
                    <a:pt x="494" y="248"/>
                    <a:pt x="472" y="169"/>
                  </a:cubicBezTo>
                  <a:cubicBezTo>
                    <a:pt x="465" y="145"/>
                    <a:pt x="455" y="123"/>
                    <a:pt x="441" y="103"/>
                  </a:cubicBezTo>
                  <a:cubicBezTo>
                    <a:pt x="401" y="43"/>
                    <a:pt x="322" y="0"/>
                    <a:pt x="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35"/>
            <p:cNvSpPr/>
            <p:nvPr/>
          </p:nvSpPr>
          <p:spPr>
            <a:xfrm>
              <a:off x="2676764" y="2544980"/>
              <a:ext cx="16246" cy="21089"/>
            </a:xfrm>
            <a:custGeom>
              <a:avLst/>
              <a:gdLst/>
              <a:ahLst/>
              <a:cxnLst/>
              <a:rect l="l" t="t" r="r" b="b"/>
              <a:pathLst>
                <a:path w="426" h="553" extrusionOk="0">
                  <a:moveTo>
                    <a:pt x="239" y="0"/>
                  </a:moveTo>
                  <a:cubicBezTo>
                    <a:pt x="201" y="0"/>
                    <a:pt x="164" y="12"/>
                    <a:pt x="133" y="41"/>
                  </a:cubicBezTo>
                  <a:cubicBezTo>
                    <a:pt x="1" y="162"/>
                    <a:pt x="38" y="552"/>
                    <a:pt x="253" y="552"/>
                  </a:cubicBezTo>
                  <a:cubicBezTo>
                    <a:pt x="263" y="552"/>
                    <a:pt x="274" y="551"/>
                    <a:pt x="285" y="549"/>
                  </a:cubicBezTo>
                  <a:cubicBezTo>
                    <a:pt x="343" y="541"/>
                    <a:pt x="391" y="504"/>
                    <a:pt x="426" y="455"/>
                  </a:cubicBezTo>
                  <a:lnTo>
                    <a:pt x="426" y="455"/>
                  </a:lnTo>
                  <a:cubicBezTo>
                    <a:pt x="413" y="462"/>
                    <a:pt x="400" y="473"/>
                    <a:pt x="384" y="476"/>
                  </a:cubicBezTo>
                  <a:cubicBezTo>
                    <a:pt x="375" y="478"/>
                    <a:pt x="365" y="479"/>
                    <a:pt x="356" y="479"/>
                  </a:cubicBezTo>
                  <a:cubicBezTo>
                    <a:pt x="177" y="479"/>
                    <a:pt x="145" y="149"/>
                    <a:pt x="255" y="48"/>
                  </a:cubicBezTo>
                  <a:cubicBezTo>
                    <a:pt x="275" y="31"/>
                    <a:pt x="297" y="22"/>
                    <a:pt x="320" y="16"/>
                  </a:cubicBezTo>
                  <a:cubicBezTo>
                    <a:pt x="294" y="6"/>
                    <a:pt x="266" y="0"/>
                    <a:pt x="239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35"/>
            <p:cNvSpPr/>
            <p:nvPr/>
          </p:nvSpPr>
          <p:spPr>
            <a:xfrm>
              <a:off x="2687251" y="2548107"/>
              <a:ext cx="6635" cy="10296"/>
            </a:xfrm>
            <a:custGeom>
              <a:avLst/>
              <a:gdLst/>
              <a:ahLst/>
              <a:cxnLst/>
              <a:rect l="l" t="t" r="r" b="b"/>
              <a:pathLst>
                <a:path w="174" h="270" extrusionOk="0">
                  <a:moveTo>
                    <a:pt x="82" y="0"/>
                  </a:moveTo>
                  <a:cubicBezTo>
                    <a:pt x="81" y="0"/>
                    <a:pt x="80" y="0"/>
                    <a:pt x="79" y="0"/>
                  </a:cubicBezTo>
                  <a:cubicBezTo>
                    <a:pt x="35" y="4"/>
                    <a:pt x="0" y="65"/>
                    <a:pt x="6" y="141"/>
                  </a:cubicBezTo>
                  <a:cubicBezTo>
                    <a:pt x="10" y="212"/>
                    <a:pt x="49" y="270"/>
                    <a:pt x="92" y="270"/>
                  </a:cubicBezTo>
                  <a:cubicBezTo>
                    <a:pt x="93" y="270"/>
                    <a:pt x="94" y="270"/>
                    <a:pt x="95" y="270"/>
                  </a:cubicBezTo>
                  <a:cubicBezTo>
                    <a:pt x="139" y="265"/>
                    <a:pt x="174" y="205"/>
                    <a:pt x="168" y="129"/>
                  </a:cubicBezTo>
                  <a:cubicBezTo>
                    <a:pt x="164" y="58"/>
                    <a:pt x="125" y="0"/>
                    <a:pt x="82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35"/>
            <p:cNvSpPr/>
            <p:nvPr/>
          </p:nvSpPr>
          <p:spPr>
            <a:xfrm>
              <a:off x="2700636" y="2262370"/>
              <a:ext cx="66393" cy="495602"/>
            </a:xfrm>
            <a:custGeom>
              <a:avLst/>
              <a:gdLst/>
              <a:ahLst/>
              <a:cxnLst/>
              <a:rect l="l" t="t" r="r" b="b"/>
              <a:pathLst>
                <a:path w="1741" h="12996" extrusionOk="0">
                  <a:moveTo>
                    <a:pt x="0" y="0"/>
                  </a:moveTo>
                  <a:lnTo>
                    <a:pt x="803" y="12995"/>
                  </a:lnTo>
                  <a:lnTo>
                    <a:pt x="1740" y="12489"/>
                  </a:lnTo>
                  <a:lnTo>
                    <a:pt x="1004" y="5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35"/>
            <p:cNvSpPr/>
            <p:nvPr/>
          </p:nvSpPr>
          <p:spPr>
            <a:xfrm>
              <a:off x="2390836" y="2408194"/>
              <a:ext cx="73410" cy="518102"/>
            </a:xfrm>
            <a:custGeom>
              <a:avLst/>
              <a:gdLst/>
              <a:ahLst/>
              <a:cxnLst/>
              <a:rect l="l" t="t" r="r" b="b"/>
              <a:pathLst>
                <a:path w="1925" h="13586" extrusionOk="0">
                  <a:moveTo>
                    <a:pt x="1124" y="0"/>
                  </a:moveTo>
                  <a:lnTo>
                    <a:pt x="1" y="1876"/>
                  </a:lnTo>
                  <a:lnTo>
                    <a:pt x="723" y="13586"/>
                  </a:lnTo>
                  <a:lnTo>
                    <a:pt x="1924" y="12935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35"/>
            <p:cNvSpPr/>
            <p:nvPr/>
          </p:nvSpPr>
          <p:spPr>
            <a:xfrm>
              <a:off x="2390836" y="2054769"/>
              <a:ext cx="350270" cy="466200"/>
            </a:xfrm>
            <a:custGeom>
              <a:avLst/>
              <a:gdLst/>
              <a:ahLst/>
              <a:cxnLst/>
              <a:rect l="l" t="t" r="r" b="b"/>
              <a:pathLst>
                <a:path w="9185" h="12225" extrusionOk="0">
                  <a:moveTo>
                    <a:pt x="4829" y="1"/>
                  </a:moveTo>
                  <a:lnTo>
                    <a:pt x="4149" y="690"/>
                  </a:lnTo>
                  <a:lnTo>
                    <a:pt x="1748" y="10277"/>
                  </a:lnTo>
                  <a:lnTo>
                    <a:pt x="1" y="11144"/>
                  </a:lnTo>
                  <a:lnTo>
                    <a:pt x="55" y="12004"/>
                  </a:lnTo>
                  <a:lnTo>
                    <a:pt x="1308" y="12225"/>
                  </a:lnTo>
                  <a:lnTo>
                    <a:pt x="3380" y="11174"/>
                  </a:lnTo>
                  <a:lnTo>
                    <a:pt x="5421" y="3055"/>
                  </a:lnTo>
                  <a:lnTo>
                    <a:pt x="8239" y="7312"/>
                  </a:lnTo>
                  <a:lnTo>
                    <a:pt x="9185" y="6943"/>
                  </a:lnTo>
                  <a:lnTo>
                    <a:pt x="9148" y="6351"/>
                  </a:lnTo>
                  <a:lnTo>
                    <a:pt x="8249" y="4280"/>
                  </a:lnTo>
                  <a:lnTo>
                    <a:pt x="4829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35"/>
            <p:cNvSpPr/>
            <p:nvPr/>
          </p:nvSpPr>
          <p:spPr>
            <a:xfrm>
              <a:off x="2563506" y="2036464"/>
              <a:ext cx="183734" cy="266831"/>
            </a:xfrm>
            <a:custGeom>
              <a:avLst/>
              <a:gdLst/>
              <a:ahLst/>
              <a:cxnLst/>
              <a:rect l="l" t="t" r="r" b="b"/>
              <a:pathLst>
                <a:path w="4818" h="6997" extrusionOk="0">
                  <a:moveTo>
                    <a:pt x="675" y="1"/>
                  </a:moveTo>
                  <a:lnTo>
                    <a:pt x="0" y="1304"/>
                  </a:lnTo>
                  <a:lnTo>
                    <a:pt x="3642" y="6665"/>
                  </a:lnTo>
                  <a:lnTo>
                    <a:pt x="4818" y="6996"/>
                  </a:lnTo>
                  <a:lnTo>
                    <a:pt x="4818" y="6996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35"/>
            <p:cNvSpPr/>
            <p:nvPr/>
          </p:nvSpPr>
          <p:spPr>
            <a:xfrm>
              <a:off x="2459058" y="2001877"/>
              <a:ext cx="311410" cy="488624"/>
            </a:xfrm>
            <a:custGeom>
              <a:avLst/>
              <a:gdLst/>
              <a:ahLst/>
              <a:cxnLst/>
              <a:rect l="l" t="t" r="r" b="b"/>
              <a:pathLst>
                <a:path w="8166" h="12813" extrusionOk="0">
                  <a:moveTo>
                    <a:pt x="3099" y="0"/>
                  </a:moveTo>
                  <a:lnTo>
                    <a:pt x="0" y="12812"/>
                  </a:lnTo>
                  <a:lnTo>
                    <a:pt x="1150" y="12065"/>
                  </a:lnTo>
                  <a:lnTo>
                    <a:pt x="3582" y="2013"/>
                  </a:lnTo>
                  <a:lnTo>
                    <a:pt x="7557" y="7903"/>
                  </a:lnTo>
                  <a:lnTo>
                    <a:pt x="8166" y="7508"/>
                  </a:lnTo>
                  <a:lnTo>
                    <a:pt x="30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35"/>
            <p:cNvSpPr/>
            <p:nvPr/>
          </p:nvSpPr>
          <p:spPr>
            <a:xfrm>
              <a:off x="2390836" y="1991314"/>
              <a:ext cx="186442" cy="499187"/>
            </a:xfrm>
            <a:custGeom>
              <a:avLst/>
              <a:gdLst/>
              <a:ahLst/>
              <a:cxnLst/>
              <a:rect l="l" t="t" r="r" b="b"/>
              <a:pathLst>
                <a:path w="4889" h="13090" extrusionOk="0">
                  <a:moveTo>
                    <a:pt x="3099" y="1"/>
                  </a:moveTo>
                  <a:lnTo>
                    <a:pt x="1" y="12810"/>
                  </a:lnTo>
                  <a:lnTo>
                    <a:pt x="1789" y="13089"/>
                  </a:lnTo>
                  <a:lnTo>
                    <a:pt x="4888" y="277"/>
                  </a:lnTo>
                  <a:lnTo>
                    <a:pt x="3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35"/>
            <p:cNvSpPr/>
            <p:nvPr/>
          </p:nvSpPr>
          <p:spPr>
            <a:xfrm>
              <a:off x="2475455" y="2126193"/>
              <a:ext cx="76766" cy="138544"/>
            </a:xfrm>
            <a:custGeom>
              <a:avLst/>
              <a:gdLst/>
              <a:ahLst/>
              <a:cxnLst/>
              <a:rect l="l" t="t" r="r" b="b"/>
              <a:pathLst>
                <a:path w="2013" h="3633" extrusionOk="0">
                  <a:moveTo>
                    <a:pt x="7" y="0"/>
                  </a:moveTo>
                  <a:cubicBezTo>
                    <a:pt x="2" y="0"/>
                    <a:pt x="0" y="8"/>
                    <a:pt x="5" y="11"/>
                  </a:cubicBezTo>
                  <a:cubicBezTo>
                    <a:pt x="10" y="13"/>
                    <a:pt x="13" y="15"/>
                    <a:pt x="18" y="20"/>
                  </a:cubicBezTo>
                  <a:cubicBezTo>
                    <a:pt x="258" y="199"/>
                    <a:pt x="514" y="357"/>
                    <a:pt x="793" y="467"/>
                  </a:cubicBezTo>
                  <a:cubicBezTo>
                    <a:pt x="1140" y="603"/>
                    <a:pt x="1564" y="643"/>
                    <a:pt x="1712" y="1044"/>
                  </a:cubicBezTo>
                  <a:cubicBezTo>
                    <a:pt x="1822" y="1348"/>
                    <a:pt x="1805" y="1750"/>
                    <a:pt x="1841" y="2066"/>
                  </a:cubicBezTo>
                  <a:cubicBezTo>
                    <a:pt x="1879" y="2425"/>
                    <a:pt x="1917" y="2782"/>
                    <a:pt x="1941" y="3140"/>
                  </a:cubicBezTo>
                  <a:cubicBezTo>
                    <a:pt x="1951" y="3305"/>
                    <a:pt x="1963" y="3468"/>
                    <a:pt x="1971" y="3633"/>
                  </a:cubicBezTo>
                  <a:lnTo>
                    <a:pt x="2013" y="3462"/>
                  </a:lnTo>
                  <a:cubicBezTo>
                    <a:pt x="1988" y="3100"/>
                    <a:pt x="1963" y="2737"/>
                    <a:pt x="1924" y="2376"/>
                  </a:cubicBezTo>
                  <a:cubicBezTo>
                    <a:pt x="1885" y="2000"/>
                    <a:pt x="1864" y="1616"/>
                    <a:pt x="1796" y="1239"/>
                  </a:cubicBezTo>
                  <a:cubicBezTo>
                    <a:pt x="1775" y="1102"/>
                    <a:pt x="1743" y="961"/>
                    <a:pt x="1657" y="845"/>
                  </a:cubicBezTo>
                  <a:cubicBezTo>
                    <a:pt x="1507" y="643"/>
                    <a:pt x="1263" y="584"/>
                    <a:pt x="1034" y="510"/>
                  </a:cubicBezTo>
                  <a:cubicBezTo>
                    <a:pt x="670" y="394"/>
                    <a:pt x="337" y="226"/>
                    <a:pt x="22" y="8"/>
                  </a:cubicBezTo>
                  <a:cubicBezTo>
                    <a:pt x="18" y="7"/>
                    <a:pt x="15" y="5"/>
                    <a:pt x="10" y="1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35"/>
            <p:cNvSpPr/>
            <p:nvPr/>
          </p:nvSpPr>
          <p:spPr>
            <a:xfrm>
              <a:off x="2485637" y="2084742"/>
              <a:ext cx="81113" cy="123405"/>
            </a:xfrm>
            <a:custGeom>
              <a:avLst/>
              <a:gdLst/>
              <a:ahLst/>
              <a:cxnLst/>
              <a:rect l="l" t="t" r="r" b="b"/>
              <a:pathLst>
                <a:path w="2127" h="3236" extrusionOk="0">
                  <a:moveTo>
                    <a:pt x="20" y="0"/>
                  </a:moveTo>
                  <a:lnTo>
                    <a:pt x="0" y="82"/>
                  </a:lnTo>
                  <a:cubicBezTo>
                    <a:pt x="393" y="297"/>
                    <a:pt x="807" y="472"/>
                    <a:pt x="1225" y="645"/>
                  </a:cubicBezTo>
                  <a:cubicBezTo>
                    <a:pt x="1588" y="797"/>
                    <a:pt x="1840" y="985"/>
                    <a:pt x="1919" y="1382"/>
                  </a:cubicBezTo>
                  <a:cubicBezTo>
                    <a:pt x="1984" y="1717"/>
                    <a:pt x="1975" y="2076"/>
                    <a:pt x="1998" y="2414"/>
                  </a:cubicBezTo>
                  <a:cubicBezTo>
                    <a:pt x="2018" y="2688"/>
                    <a:pt x="2040" y="2963"/>
                    <a:pt x="2062" y="3235"/>
                  </a:cubicBezTo>
                  <a:lnTo>
                    <a:pt x="2127" y="2966"/>
                  </a:lnTo>
                  <a:cubicBezTo>
                    <a:pt x="2091" y="2498"/>
                    <a:pt x="2054" y="2031"/>
                    <a:pt x="2005" y="1564"/>
                  </a:cubicBezTo>
                  <a:cubicBezTo>
                    <a:pt x="1962" y="1157"/>
                    <a:pt x="1819" y="849"/>
                    <a:pt x="1439" y="662"/>
                  </a:cubicBezTo>
                  <a:cubicBezTo>
                    <a:pt x="960" y="429"/>
                    <a:pt x="479" y="242"/>
                    <a:pt x="20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35"/>
            <p:cNvSpPr/>
            <p:nvPr/>
          </p:nvSpPr>
          <p:spPr>
            <a:xfrm>
              <a:off x="2492196" y="2059192"/>
              <a:ext cx="89922" cy="80732"/>
            </a:xfrm>
            <a:custGeom>
              <a:avLst/>
              <a:gdLst/>
              <a:ahLst/>
              <a:cxnLst/>
              <a:rect l="l" t="t" r="r" b="b"/>
              <a:pathLst>
                <a:path w="2358" h="2117" extrusionOk="0">
                  <a:moveTo>
                    <a:pt x="7" y="1"/>
                  </a:moveTo>
                  <a:lnTo>
                    <a:pt x="0" y="34"/>
                  </a:lnTo>
                  <a:lnTo>
                    <a:pt x="0" y="35"/>
                  </a:lnTo>
                  <a:cubicBezTo>
                    <a:pt x="334" y="200"/>
                    <a:pt x="688" y="323"/>
                    <a:pt x="1052" y="394"/>
                  </a:cubicBezTo>
                  <a:cubicBezTo>
                    <a:pt x="1304" y="444"/>
                    <a:pt x="1614" y="465"/>
                    <a:pt x="1839" y="609"/>
                  </a:cubicBezTo>
                  <a:cubicBezTo>
                    <a:pt x="2146" y="804"/>
                    <a:pt x="2154" y="1119"/>
                    <a:pt x="2194" y="1441"/>
                  </a:cubicBezTo>
                  <a:cubicBezTo>
                    <a:pt x="2214" y="1610"/>
                    <a:pt x="2229" y="1920"/>
                    <a:pt x="2322" y="2116"/>
                  </a:cubicBezTo>
                  <a:lnTo>
                    <a:pt x="2358" y="1973"/>
                  </a:lnTo>
                  <a:cubicBezTo>
                    <a:pt x="2226" y="1524"/>
                    <a:pt x="2335" y="887"/>
                    <a:pt x="1901" y="594"/>
                  </a:cubicBezTo>
                  <a:cubicBezTo>
                    <a:pt x="1641" y="422"/>
                    <a:pt x="1304" y="407"/>
                    <a:pt x="1006" y="343"/>
                  </a:cubicBezTo>
                  <a:cubicBezTo>
                    <a:pt x="664" y="272"/>
                    <a:pt x="325" y="153"/>
                    <a:pt x="7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35"/>
            <p:cNvSpPr/>
            <p:nvPr/>
          </p:nvSpPr>
          <p:spPr>
            <a:xfrm>
              <a:off x="2503979" y="2009809"/>
              <a:ext cx="87100" cy="93507"/>
            </a:xfrm>
            <a:custGeom>
              <a:avLst/>
              <a:gdLst/>
              <a:ahLst/>
              <a:cxnLst/>
              <a:rect l="l" t="t" r="r" b="b"/>
              <a:pathLst>
                <a:path w="2284" h="2452" extrusionOk="0">
                  <a:moveTo>
                    <a:pt x="15" y="0"/>
                  </a:moveTo>
                  <a:lnTo>
                    <a:pt x="1" y="65"/>
                  </a:lnTo>
                  <a:cubicBezTo>
                    <a:pt x="264" y="204"/>
                    <a:pt x="507" y="373"/>
                    <a:pt x="763" y="531"/>
                  </a:cubicBezTo>
                  <a:cubicBezTo>
                    <a:pt x="914" y="622"/>
                    <a:pt x="1071" y="708"/>
                    <a:pt x="1236" y="773"/>
                  </a:cubicBezTo>
                  <a:cubicBezTo>
                    <a:pt x="1441" y="852"/>
                    <a:pt x="1690" y="856"/>
                    <a:pt x="1852" y="1021"/>
                  </a:cubicBezTo>
                  <a:cubicBezTo>
                    <a:pt x="2113" y="1286"/>
                    <a:pt x="2132" y="1788"/>
                    <a:pt x="2196" y="2136"/>
                  </a:cubicBezTo>
                  <a:cubicBezTo>
                    <a:pt x="2214" y="2242"/>
                    <a:pt x="2232" y="2346"/>
                    <a:pt x="2248" y="2451"/>
                  </a:cubicBezTo>
                  <a:lnTo>
                    <a:pt x="2284" y="2301"/>
                  </a:lnTo>
                  <a:cubicBezTo>
                    <a:pt x="2275" y="2240"/>
                    <a:pt x="2262" y="2179"/>
                    <a:pt x="2254" y="2120"/>
                  </a:cubicBezTo>
                  <a:cubicBezTo>
                    <a:pt x="2192" y="1776"/>
                    <a:pt x="2171" y="1343"/>
                    <a:pt x="1956" y="1051"/>
                  </a:cubicBezTo>
                  <a:cubicBezTo>
                    <a:pt x="1733" y="751"/>
                    <a:pt x="1273" y="743"/>
                    <a:pt x="965" y="576"/>
                  </a:cubicBezTo>
                  <a:cubicBezTo>
                    <a:pt x="636" y="399"/>
                    <a:pt x="342" y="171"/>
                    <a:pt x="15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35"/>
            <p:cNvSpPr/>
            <p:nvPr/>
          </p:nvSpPr>
          <p:spPr>
            <a:xfrm>
              <a:off x="2494865" y="2032041"/>
              <a:ext cx="56669" cy="25169"/>
            </a:xfrm>
            <a:custGeom>
              <a:avLst/>
              <a:gdLst/>
              <a:ahLst/>
              <a:cxnLst/>
              <a:rect l="l" t="t" r="r" b="b"/>
              <a:pathLst>
                <a:path w="1486" h="660" extrusionOk="0">
                  <a:moveTo>
                    <a:pt x="111" y="1"/>
                  </a:moveTo>
                  <a:lnTo>
                    <a:pt x="103" y="31"/>
                  </a:lnTo>
                  <a:cubicBezTo>
                    <a:pt x="469" y="153"/>
                    <a:pt x="824" y="302"/>
                    <a:pt x="1164" y="482"/>
                  </a:cubicBezTo>
                  <a:cubicBezTo>
                    <a:pt x="1357" y="585"/>
                    <a:pt x="1338" y="617"/>
                    <a:pt x="1246" y="617"/>
                  </a:cubicBezTo>
                  <a:cubicBezTo>
                    <a:pt x="1140" y="617"/>
                    <a:pt x="939" y="575"/>
                    <a:pt x="856" y="555"/>
                  </a:cubicBezTo>
                  <a:cubicBezTo>
                    <a:pt x="575" y="485"/>
                    <a:pt x="320" y="335"/>
                    <a:pt x="63" y="206"/>
                  </a:cubicBezTo>
                  <a:cubicBezTo>
                    <a:pt x="60" y="204"/>
                    <a:pt x="58" y="204"/>
                    <a:pt x="56" y="203"/>
                  </a:cubicBezTo>
                  <a:cubicBezTo>
                    <a:pt x="51" y="200"/>
                    <a:pt x="47" y="199"/>
                    <a:pt x="43" y="199"/>
                  </a:cubicBezTo>
                  <a:cubicBezTo>
                    <a:pt x="17" y="199"/>
                    <a:pt x="1" y="235"/>
                    <a:pt x="29" y="251"/>
                  </a:cubicBezTo>
                  <a:lnTo>
                    <a:pt x="50" y="261"/>
                  </a:lnTo>
                  <a:cubicBezTo>
                    <a:pt x="418" y="473"/>
                    <a:pt x="814" y="660"/>
                    <a:pt x="1237" y="660"/>
                  </a:cubicBezTo>
                  <a:cubicBezTo>
                    <a:pt x="1312" y="660"/>
                    <a:pt x="1387" y="654"/>
                    <a:pt x="1464" y="641"/>
                  </a:cubicBezTo>
                  <a:cubicBezTo>
                    <a:pt x="1484" y="638"/>
                    <a:pt x="1485" y="607"/>
                    <a:pt x="1466" y="595"/>
                  </a:cubicBezTo>
                  <a:cubicBezTo>
                    <a:pt x="1034" y="349"/>
                    <a:pt x="582" y="151"/>
                    <a:pt x="111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35"/>
            <p:cNvSpPr/>
            <p:nvPr/>
          </p:nvSpPr>
          <p:spPr>
            <a:xfrm>
              <a:off x="2467180" y="2154374"/>
              <a:ext cx="56173" cy="29402"/>
            </a:xfrm>
            <a:custGeom>
              <a:avLst/>
              <a:gdLst/>
              <a:ahLst/>
              <a:cxnLst/>
              <a:rect l="l" t="t" r="r" b="b"/>
              <a:pathLst>
                <a:path w="1473" h="771" extrusionOk="0">
                  <a:moveTo>
                    <a:pt x="66" y="0"/>
                  </a:moveTo>
                  <a:lnTo>
                    <a:pt x="54" y="47"/>
                  </a:lnTo>
                  <a:cubicBezTo>
                    <a:pt x="348" y="126"/>
                    <a:pt x="637" y="211"/>
                    <a:pt x="928" y="304"/>
                  </a:cubicBezTo>
                  <a:cubicBezTo>
                    <a:pt x="1000" y="327"/>
                    <a:pt x="1221" y="383"/>
                    <a:pt x="1247" y="433"/>
                  </a:cubicBezTo>
                  <a:cubicBezTo>
                    <a:pt x="1211" y="515"/>
                    <a:pt x="1178" y="598"/>
                    <a:pt x="1143" y="680"/>
                  </a:cubicBezTo>
                  <a:cubicBezTo>
                    <a:pt x="1121" y="680"/>
                    <a:pt x="1099" y="680"/>
                    <a:pt x="1077" y="680"/>
                  </a:cubicBezTo>
                  <a:cubicBezTo>
                    <a:pt x="1028" y="680"/>
                    <a:pt x="979" y="679"/>
                    <a:pt x="930" y="674"/>
                  </a:cubicBezTo>
                  <a:cubicBezTo>
                    <a:pt x="619" y="658"/>
                    <a:pt x="338" y="581"/>
                    <a:pt x="38" y="499"/>
                  </a:cubicBezTo>
                  <a:cubicBezTo>
                    <a:pt x="36" y="498"/>
                    <a:pt x="34" y="498"/>
                    <a:pt x="32" y="498"/>
                  </a:cubicBezTo>
                  <a:cubicBezTo>
                    <a:pt x="13" y="498"/>
                    <a:pt x="0" y="528"/>
                    <a:pt x="23" y="536"/>
                  </a:cubicBezTo>
                  <a:cubicBezTo>
                    <a:pt x="244" y="633"/>
                    <a:pt x="662" y="771"/>
                    <a:pt x="1012" y="771"/>
                  </a:cubicBezTo>
                  <a:cubicBezTo>
                    <a:pt x="1194" y="771"/>
                    <a:pt x="1357" y="733"/>
                    <a:pt x="1464" y="634"/>
                  </a:cubicBezTo>
                  <a:cubicBezTo>
                    <a:pt x="1473" y="624"/>
                    <a:pt x="1473" y="609"/>
                    <a:pt x="1467" y="601"/>
                  </a:cubicBezTo>
                  <a:cubicBezTo>
                    <a:pt x="1343" y="370"/>
                    <a:pt x="1113" y="305"/>
                    <a:pt x="872" y="229"/>
                  </a:cubicBezTo>
                  <a:cubicBezTo>
                    <a:pt x="604" y="148"/>
                    <a:pt x="335" y="72"/>
                    <a:pt x="66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35"/>
            <p:cNvSpPr/>
            <p:nvPr/>
          </p:nvSpPr>
          <p:spPr>
            <a:xfrm>
              <a:off x="2479841" y="2111397"/>
              <a:ext cx="54953" cy="26923"/>
            </a:xfrm>
            <a:custGeom>
              <a:avLst/>
              <a:gdLst/>
              <a:ahLst/>
              <a:cxnLst/>
              <a:rect l="l" t="t" r="r" b="b"/>
              <a:pathLst>
                <a:path w="1441" h="706" extrusionOk="0">
                  <a:moveTo>
                    <a:pt x="6" y="1"/>
                  </a:moveTo>
                  <a:lnTo>
                    <a:pt x="0" y="16"/>
                  </a:lnTo>
                  <a:cubicBezTo>
                    <a:pt x="495" y="203"/>
                    <a:pt x="1011" y="396"/>
                    <a:pt x="1403" y="702"/>
                  </a:cubicBezTo>
                  <a:cubicBezTo>
                    <a:pt x="1407" y="704"/>
                    <a:pt x="1411" y="706"/>
                    <a:pt x="1414" y="706"/>
                  </a:cubicBezTo>
                  <a:cubicBezTo>
                    <a:pt x="1428" y="706"/>
                    <a:pt x="1440" y="687"/>
                    <a:pt x="1428" y="676"/>
                  </a:cubicBezTo>
                  <a:cubicBezTo>
                    <a:pt x="1198" y="475"/>
                    <a:pt x="919" y="373"/>
                    <a:pt x="639" y="259"/>
                  </a:cubicBezTo>
                  <a:cubicBezTo>
                    <a:pt x="429" y="171"/>
                    <a:pt x="217" y="85"/>
                    <a:pt x="6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35"/>
            <p:cNvSpPr/>
            <p:nvPr/>
          </p:nvSpPr>
          <p:spPr>
            <a:xfrm>
              <a:off x="2541579" y="2146633"/>
              <a:ext cx="13652" cy="55982"/>
            </a:xfrm>
            <a:custGeom>
              <a:avLst/>
              <a:gdLst/>
              <a:ahLst/>
              <a:cxnLst/>
              <a:rect l="l" t="t" r="r" b="b"/>
              <a:pathLst>
                <a:path w="358" h="1468" extrusionOk="0">
                  <a:moveTo>
                    <a:pt x="8" y="0"/>
                  </a:moveTo>
                  <a:cubicBezTo>
                    <a:pt x="4" y="0"/>
                    <a:pt x="0" y="5"/>
                    <a:pt x="2" y="10"/>
                  </a:cubicBezTo>
                  <a:cubicBezTo>
                    <a:pt x="247" y="461"/>
                    <a:pt x="128" y="997"/>
                    <a:pt x="332" y="1462"/>
                  </a:cubicBezTo>
                  <a:cubicBezTo>
                    <a:pt x="334" y="1466"/>
                    <a:pt x="337" y="1468"/>
                    <a:pt x="341" y="1468"/>
                  </a:cubicBezTo>
                  <a:cubicBezTo>
                    <a:pt x="349" y="1468"/>
                    <a:pt x="358" y="1461"/>
                    <a:pt x="355" y="1453"/>
                  </a:cubicBezTo>
                  <a:cubicBezTo>
                    <a:pt x="193" y="980"/>
                    <a:pt x="274" y="445"/>
                    <a:pt x="14" y="5"/>
                  </a:cubicBezTo>
                  <a:cubicBezTo>
                    <a:pt x="12" y="2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35"/>
            <p:cNvSpPr/>
            <p:nvPr/>
          </p:nvSpPr>
          <p:spPr>
            <a:xfrm>
              <a:off x="2461231" y="2188085"/>
              <a:ext cx="59071" cy="36381"/>
            </a:xfrm>
            <a:custGeom>
              <a:avLst/>
              <a:gdLst/>
              <a:ahLst/>
              <a:cxnLst/>
              <a:rect l="l" t="t" r="r" b="b"/>
              <a:pathLst>
                <a:path w="1549" h="954" extrusionOk="0">
                  <a:moveTo>
                    <a:pt x="41" y="0"/>
                  </a:moveTo>
                  <a:cubicBezTo>
                    <a:pt x="29" y="0"/>
                    <a:pt x="18" y="0"/>
                    <a:pt x="7" y="0"/>
                  </a:cubicBezTo>
                  <a:lnTo>
                    <a:pt x="1" y="25"/>
                  </a:lnTo>
                  <a:cubicBezTo>
                    <a:pt x="523" y="32"/>
                    <a:pt x="1089" y="112"/>
                    <a:pt x="1390" y="574"/>
                  </a:cubicBezTo>
                  <a:cubicBezTo>
                    <a:pt x="1461" y="683"/>
                    <a:pt x="1513" y="813"/>
                    <a:pt x="1549" y="954"/>
                  </a:cubicBezTo>
                  <a:cubicBezTo>
                    <a:pt x="1497" y="710"/>
                    <a:pt x="1401" y="488"/>
                    <a:pt x="1185" y="311"/>
                  </a:cubicBezTo>
                  <a:cubicBezTo>
                    <a:pt x="861" y="52"/>
                    <a:pt x="447" y="0"/>
                    <a:pt x="41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35"/>
            <p:cNvSpPr/>
            <p:nvPr/>
          </p:nvSpPr>
          <p:spPr>
            <a:xfrm>
              <a:off x="2520377" y="2225303"/>
              <a:ext cx="3051" cy="25741"/>
            </a:xfrm>
            <a:custGeom>
              <a:avLst/>
              <a:gdLst/>
              <a:ahLst/>
              <a:cxnLst/>
              <a:rect l="l" t="t" r="r" b="b"/>
              <a:pathLst>
                <a:path w="80" h="675" extrusionOk="0">
                  <a:moveTo>
                    <a:pt x="1" y="1"/>
                  </a:moveTo>
                  <a:lnTo>
                    <a:pt x="1" y="1"/>
                  </a:lnTo>
                  <a:cubicBezTo>
                    <a:pt x="25" y="115"/>
                    <a:pt x="36" y="236"/>
                    <a:pt x="49" y="359"/>
                  </a:cubicBezTo>
                  <a:cubicBezTo>
                    <a:pt x="58" y="465"/>
                    <a:pt x="71" y="568"/>
                    <a:pt x="79" y="674"/>
                  </a:cubicBezTo>
                  <a:cubicBezTo>
                    <a:pt x="71" y="446"/>
                    <a:pt x="51" y="211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35"/>
            <p:cNvSpPr/>
            <p:nvPr/>
          </p:nvSpPr>
          <p:spPr>
            <a:xfrm>
              <a:off x="2523504" y="2250929"/>
              <a:ext cx="7741" cy="103231"/>
            </a:xfrm>
            <a:custGeom>
              <a:avLst/>
              <a:gdLst/>
              <a:ahLst/>
              <a:cxnLst/>
              <a:rect l="l" t="t" r="r" b="b"/>
              <a:pathLst>
                <a:path w="203" h="2707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223"/>
                    <a:pt x="9" y="435"/>
                    <a:pt x="22" y="620"/>
                  </a:cubicBezTo>
                  <a:cubicBezTo>
                    <a:pt x="68" y="1315"/>
                    <a:pt x="103" y="2012"/>
                    <a:pt x="144" y="2707"/>
                  </a:cubicBezTo>
                  <a:lnTo>
                    <a:pt x="202" y="2469"/>
                  </a:lnTo>
                  <a:lnTo>
                    <a:pt x="202" y="2460"/>
                  </a:lnTo>
                  <a:cubicBezTo>
                    <a:pt x="154" y="1639"/>
                    <a:pt x="76" y="819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35"/>
            <p:cNvSpPr/>
            <p:nvPr/>
          </p:nvSpPr>
          <p:spPr>
            <a:xfrm>
              <a:off x="2450363" y="2232892"/>
              <a:ext cx="74325" cy="146782"/>
            </a:xfrm>
            <a:custGeom>
              <a:avLst/>
              <a:gdLst/>
              <a:ahLst/>
              <a:cxnLst/>
              <a:rect l="l" t="t" r="r" b="b"/>
              <a:pathLst>
                <a:path w="1949" h="3849" extrusionOk="0">
                  <a:moveTo>
                    <a:pt x="8" y="1"/>
                  </a:moveTo>
                  <a:lnTo>
                    <a:pt x="1" y="29"/>
                  </a:lnTo>
                  <a:cubicBezTo>
                    <a:pt x="787" y="246"/>
                    <a:pt x="1487" y="442"/>
                    <a:pt x="1650" y="1365"/>
                  </a:cubicBezTo>
                  <a:cubicBezTo>
                    <a:pt x="1794" y="2181"/>
                    <a:pt x="1851" y="3015"/>
                    <a:pt x="1901" y="3849"/>
                  </a:cubicBezTo>
                  <a:lnTo>
                    <a:pt x="1948" y="3655"/>
                  </a:lnTo>
                  <a:lnTo>
                    <a:pt x="1948" y="3651"/>
                  </a:lnTo>
                  <a:cubicBezTo>
                    <a:pt x="1925" y="3349"/>
                    <a:pt x="1900" y="3046"/>
                    <a:pt x="1870" y="2747"/>
                  </a:cubicBezTo>
                  <a:cubicBezTo>
                    <a:pt x="1812" y="2194"/>
                    <a:pt x="1789" y="1566"/>
                    <a:pt x="1606" y="1036"/>
                  </a:cubicBezTo>
                  <a:cubicBezTo>
                    <a:pt x="1361" y="323"/>
                    <a:pt x="660" y="176"/>
                    <a:pt x="8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35"/>
            <p:cNvSpPr/>
            <p:nvPr/>
          </p:nvSpPr>
          <p:spPr>
            <a:xfrm>
              <a:off x="2452537" y="2203872"/>
              <a:ext cx="49728" cy="23110"/>
            </a:xfrm>
            <a:custGeom>
              <a:avLst/>
              <a:gdLst/>
              <a:ahLst/>
              <a:cxnLst/>
              <a:rect l="l" t="t" r="r" b="b"/>
              <a:pathLst>
                <a:path w="1304" h="606" extrusionOk="0">
                  <a:moveTo>
                    <a:pt x="247" y="1"/>
                  </a:moveTo>
                  <a:cubicBezTo>
                    <a:pt x="242" y="1"/>
                    <a:pt x="242" y="11"/>
                    <a:pt x="247" y="11"/>
                  </a:cubicBezTo>
                  <a:cubicBezTo>
                    <a:pt x="477" y="35"/>
                    <a:pt x="720" y="84"/>
                    <a:pt x="927" y="191"/>
                  </a:cubicBezTo>
                  <a:cubicBezTo>
                    <a:pt x="1054" y="259"/>
                    <a:pt x="1110" y="287"/>
                    <a:pt x="1119" y="438"/>
                  </a:cubicBezTo>
                  <a:cubicBezTo>
                    <a:pt x="1126" y="542"/>
                    <a:pt x="1108" y="566"/>
                    <a:pt x="1062" y="566"/>
                  </a:cubicBezTo>
                  <a:cubicBezTo>
                    <a:pt x="1027" y="566"/>
                    <a:pt x="976" y="552"/>
                    <a:pt x="908" y="548"/>
                  </a:cubicBezTo>
                  <a:cubicBezTo>
                    <a:pt x="611" y="528"/>
                    <a:pt x="313" y="498"/>
                    <a:pt x="14" y="491"/>
                  </a:cubicBezTo>
                  <a:lnTo>
                    <a:pt x="1" y="550"/>
                  </a:lnTo>
                  <a:cubicBezTo>
                    <a:pt x="302" y="571"/>
                    <a:pt x="609" y="575"/>
                    <a:pt x="910" y="587"/>
                  </a:cubicBezTo>
                  <a:cubicBezTo>
                    <a:pt x="952" y="588"/>
                    <a:pt x="1032" y="606"/>
                    <a:pt x="1105" y="606"/>
                  </a:cubicBezTo>
                  <a:cubicBezTo>
                    <a:pt x="1171" y="606"/>
                    <a:pt x="1232" y="592"/>
                    <a:pt x="1255" y="540"/>
                  </a:cubicBezTo>
                  <a:cubicBezTo>
                    <a:pt x="1304" y="422"/>
                    <a:pt x="1116" y="272"/>
                    <a:pt x="1039" y="227"/>
                  </a:cubicBezTo>
                  <a:cubicBezTo>
                    <a:pt x="808" y="78"/>
                    <a:pt x="517" y="25"/>
                    <a:pt x="247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35"/>
            <p:cNvSpPr/>
            <p:nvPr/>
          </p:nvSpPr>
          <p:spPr>
            <a:xfrm>
              <a:off x="2445444" y="2253294"/>
              <a:ext cx="64257" cy="188654"/>
            </a:xfrm>
            <a:custGeom>
              <a:avLst/>
              <a:gdLst/>
              <a:ahLst/>
              <a:cxnLst/>
              <a:rect l="l" t="t" r="r" b="b"/>
              <a:pathLst>
                <a:path w="1685" h="4947" extrusionOk="0">
                  <a:moveTo>
                    <a:pt x="6" y="0"/>
                  </a:moveTo>
                  <a:lnTo>
                    <a:pt x="1" y="22"/>
                  </a:lnTo>
                  <a:cubicBezTo>
                    <a:pt x="408" y="151"/>
                    <a:pt x="866" y="251"/>
                    <a:pt x="1038" y="680"/>
                  </a:cubicBezTo>
                  <a:cubicBezTo>
                    <a:pt x="1226" y="1145"/>
                    <a:pt x="1223" y="1753"/>
                    <a:pt x="1291" y="2249"/>
                  </a:cubicBezTo>
                  <a:cubicBezTo>
                    <a:pt x="1412" y="3148"/>
                    <a:pt x="1514" y="4048"/>
                    <a:pt x="1635" y="4946"/>
                  </a:cubicBezTo>
                  <a:lnTo>
                    <a:pt x="1685" y="4739"/>
                  </a:lnTo>
                  <a:lnTo>
                    <a:pt x="1685" y="4736"/>
                  </a:lnTo>
                  <a:cubicBezTo>
                    <a:pt x="1569" y="3718"/>
                    <a:pt x="1417" y="2702"/>
                    <a:pt x="1260" y="1692"/>
                  </a:cubicBezTo>
                  <a:cubicBezTo>
                    <a:pt x="1200" y="1287"/>
                    <a:pt x="1220" y="708"/>
                    <a:pt x="906" y="394"/>
                  </a:cubicBezTo>
                  <a:cubicBezTo>
                    <a:pt x="674" y="164"/>
                    <a:pt x="322" y="91"/>
                    <a:pt x="6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35"/>
            <p:cNvSpPr/>
            <p:nvPr/>
          </p:nvSpPr>
          <p:spPr>
            <a:xfrm>
              <a:off x="2462185" y="2380051"/>
              <a:ext cx="35237" cy="99494"/>
            </a:xfrm>
            <a:custGeom>
              <a:avLst/>
              <a:gdLst/>
              <a:ahLst/>
              <a:cxnLst/>
              <a:rect l="l" t="t" r="r" b="b"/>
              <a:pathLst>
                <a:path w="924" h="2609" extrusionOk="0">
                  <a:moveTo>
                    <a:pt x="345" y="1"/>
                  </a:moveTo>
                  <a:cubicBezTo>
                    <a:pt x="339" y="1"/>
                    <a:pt x="333" y="3"/>
                    <a:pt x="327" y="6"/>
                  </a:cubicBezTo>
                  <a:cubicBezTo>
                    <a:pt x="0" y="142"/>
                    <a:pt x="192" y="861"/>
                    <a:pt x="230" y="1132"/>
                  </a:cubicBezTo>
                  <a:cubicBezTo>
                    <a:pt x="304" y="1634"/>
                    <a:pt x="347" y="2117"/>
                    <a:pt x="363" y="2608"/>
                  </a:cubicBezTo>
                  <a:lnTo>
                    <a:pt x="444" y="2554"/>
                  </a:lnTo>
                  <a:cubicBezTo>
                    <a:pt x="443" y="2333"/>
                    <a:pt x="432" y="2110"/>
                    <a:pt x="409" y="1888"/>
                  </a:cubicBezTo>
                  <a:cubicBezTo>
                    <a:pt x="370" y="1534"/>
                    <a:pt x="36" y="472"/>
                    <a:pt x="347" y="292"/>
                  </a:cubicBezTo>
                  <a:cubicBezTo>
                    <a:pt x="386" y="269"/>
                    <a:pt x="417" y="259"/>
                    <a:pt x="441" y="259"/>
                  </a:cubicBezTo>
                  <a:cubicBezTo>
                    <a:pt x="521" y="259"/>
                    <a:pt x="533" y="373"/>
                    <a:pt x="581" y="525"/>
                  </a:cubicBezTo>
                  <a:cubicBezTo>
                    <a:pt x="609" y="616"/>
                    <a:pt x="628" y="711"/>
                    <a:pt x="645" y="805"/>
                  </a:cubicBezTo>
                  <a:cubicBezTo>
                    <a:pt x="681" y="992"/>
                    <a:pt x="701" y="1181"/>
                    <a:pt x="734" y="1367"/>
                  </a:cubicBezTo>
                  <a:cubicBezTo>
                    <a:pt x="786" y="1668"/>
                    <a:pt x="836" y="1966"/>
                    <a:pt x="886" y="2269"/>
                  </a:cubicBezTo>
                  <a:lnTo>
                    <a:pt x="923" y="2243"/>
                  </a:lnTo>
                  <a:cubicBezTo>
                    <a:pt x="866" y="1872"/>
                    <a:pt x="806" y="1503"/>
                    <a:pt x="751" y="1134"/>
                  </a:cubicBezTo>
                  <a:cubicBezTo>
                    <a:pt x="695" y="725"/>
                    <a:pt x="642" y="331"/>
                    <a:pt x="364" y="10"/>
                  </a:cubicBezTo>
                  <a:cubicBezTo>
                    <a:pt x="359" y="4"/>
                    <a:pt x="352" y="1"/>
                    <a:pt x="345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35"/>
            <p:cNvSpPr/>
            <p:nvPr/>
          </p:nvSpPr>
          <p:spPr>
            <a:xfrm>
              <a:off x="2416424" y="2371280"/>
              <a:ext cx="46067" cy="119210"/>
            </a:xfrm>
            <a:custGeom>
              <a:avLst/>
              <a:gdLst/>
              <a:ahLst/>
              <a:cxnLst/>
              <a:rect l="l" t="t" r="r" b="b"/>
              <a:pathLst>
                <a:path w="1208" h="3126" extrusionOk="0">
                  <a:moveTo>
                    <a:pt x="22" y="1"/>
                  </a:moveTo>
                  <a:lnTo>
                    <a:pt x="1" y="85"/>
                  </a:lnTo>
                  <a:cubicBezTo>
                    <a:pt x="428" y="365"/>
                    <a:pt x="792" y="707"/>
                    <a:pt x="951" y="1252"/>
                  </a:cubicBezTo>
                  <a:cubicBezTo>
                    <a:pt x="1130" y="1857"/>
                    <a:pt x="1034" y="2499"/>
                    <a:pt x="1098" y="3122"/>
                  </a:cubicBezTo>
                  <a:lnTo>
                    <a:pt x="1120" y="3125"/>
                  </a:lnTo>
                  <a:lnTo>
                    <a:pt x="1127" y="3119"/>
                  </a:lnTo>
                  <a:cubicBezTo>
                    <a:pt x="1083" y="2386"/>
                    <a:pt x="1207" y="1600"/>
                    <a:pt x="883" y="924"/>
                  </a:cubicBezTo>
                  <a:cubicBezTo>
                    <a:pt x="703" y="550"/>
                    <a:pt x="388" y="230"/>
                    <a:pt x="22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35"/>
            <p:cNvSpPr/>
            <p:nvPr/>
          </p:nvSpPr>
          <p:spPr>
            <a:xfrm>
              <a:off x="2421725" y="2264162"/>
              <a:ext cx="48355" cy="103079"/>
            </a:xfrm>
            <a:custGeom>
              <a:avLst/>
              <a:gdLst/>
              <a:ahLst/>
              <a:cxnLst/>
              <a:rect l="l" t="t" r="r" b="b"/>
              <a:pathLst>
                <a:path w="1268" h="2703" extrusionOk="0">
                  <a:moveTo>
                    <a:pt x="560" y="1"/>
                  </a:moveTo>
                  <a:lnTo>
                    <a:pt x="538" y="79"/>
                  </a:lnTo>
                  <a:cubicBezTo>
                    <a:pt x="925" y="307"/>
                    <a:pt x="1137" y="736"/>
                    <a:pt x="1182" y="1283"/>
                  </a:cubicBezTo>
                  <a:cubicBezTo>
                    <a:pt x="1217" y="1715"/>
                    <a:pt x="1189" y="2338"/>
                    <a:pt x="743" y="2522"/>
                  </a:cubicBezTo>
                  <a:cubicBezTo>
                    <a:pt x="604" y="2579"/>
                    <a:pt x="565" y="2601"/>
                    <a:pt x="550" y="2601"/>
                  </a:cubicBezTo>
                  <a:cubicBezTo>
                    <a:pt x="531" y="2601"/>
                    <a:pt x="549" y="2566"/>
                    <a:pt x="451" y="2520"/>
                  </a:cubicBezTo>
                  <a:cubicBezTo>
                    <a:pt x="380" y="2487"/>
                    <a:pt x="313" y="2421"/>
                    <a:pt x="243" y="2381"/>
                  </a:cubicBezTo>
                  <a:cubicBezTo>
                    <a:pt x="168" y="2341"/>
                    <a:pt x="89" y="2305"/>
                    <a:pt x="8" y="2278"/>
                  </a:cubicBezTo>
                  <a:lnTo>
                    <a:pt x="1" y="2307"/>
                  </a:lnTo>
                  <a:cubicBezTo>
                    <a:pt x="108" y="2348"/>
                    <a:pt x="214" y="2401"/>
                    <a:pt x="313" y="2467"/>
                  </a:cubicBezTo>
                  <a:cubicBezTo>
                    <a:pt x="314" y="2467"/>
                    <a:pt x="316" y="2469"/>
                    <a:pt x="318" y="2471"/>
                  </a:cubicBezTo>
                  <a:lnTo>
                    <a:pt x="318" y="2471"/>
                  </a:lnTo>
                  <a:cubicBezTo>
                    <a:pt x="317" y="2471"/>
                    <a:pt x="316" y="2471"/>
                    <a:pt x="316" y="2471"/>
                  </a:cubicBezTo>
                  <a:cubicBezTo>
                    <a:pt x="347" y="2503"/>
                    <a:pt x="594" y="2695"/>
                    <a:pt x="605" y="2696"/>
                  </a:cubicBezTo>
                  <a:cubicBezTo>
                    <a:pt x="634" y="2701"/>
                    <a:pt x="658" y="2703"/>
                    <a:pt x="679" y="2703"/>
                  </a:cubicBezTo>
                  <a:cubicBezTo>
                    <a:pt x="767" y="2703"/>
                    <a:pt x="804" y="2664"/>
                    <a:pt x="898" y="2563"/>
                  </a:cubicBezTo>
                  <a:cubicBezTo>
                    <a:pt x="1219" y="2211"/>
                    <a:pt x="1268" y="1679"/>
                    <a:pt x="1225" y="1232"/>
                  </a:cubicBezTo>
                  <a:cubicBezTo>
                    <a:pt x="1173" y="694"/>
                    <a:pt x="954" y="236"/>
                    <a:pt x="56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35"/>
            <p:cNvSpPr/>
            <p:nvPr/>
          </p:nvSpPr>
          <p:spPr>
            <a:xfrm>
              <a:off x="2425157" y="2288224"/>
              <a:ext cx="23758" cy="54381"/>
            </a:xfrm>
            <a:custGeom>
              <a:avLst/>
              <a:gdLst/>
              <a:ahLst/>
              <a:cxnLst/>
              <a:rect l="l" t="t" r="r" b="b"/>
              <a:pathLst>
                <a:path w="623" h="1426" extrusionOk="0">
                  <a:moveTo>
                    <a:pt x="316" y="0"/>
                  </a:moveTo>
                  <a:lnTo>
                    <a:pt x="295" y="93"/>
                  </a:lnTo>
                  <a:lnTo>
                    <a:pt x="295" y="95"/>
                  </a:lnTo>
                  <a:cubicBezTo>
                    <a:pt x="374" y="337"/>
                    <a:pt x="455" y="575"/>
                    <a:pt x="495" y="830"/>
                  </a:cubicBezTo>
                  <a:cubicBezTo>
                    <a:pt x="510" y="912"/>
                    <a:pt x="525" y="1001"/>
                    <a:pt x="524" y="1084"/>
                  </a:cubicBezTo>
                  <a:cubicBezTo>
                    <a:pt x="518" y="1130"/>
                    <a:pt x="515" y="1174"/>
                    <a:pt x="510" y="1218"/>
                  </a:cubicBezTo>
                  <a:cubicBezTo>
                    <a:pt x="408" y="1260"/>
                    <a:pt x="305" y="1302"/>
                    <a:pt x="203" y="1340"/>
                  </a:cubicBezTo>
                  <a:cubicBezTo>
                    <a:pt x="138" y="1340"/>
                    <a:pt x="73" y="1312"/>
                    <a:pt x="9" y="1270"/>
                  </a:cubicBezTo>
                  <a:lnTo>
                    <a:pt x="1" y="1309"/>
                  </a:lnTo>
                  <a:cubicBezTo>
                    <a:pt x="103" y="1376"/>
                    <a:pt x="218" y="1426"/>
                    <a:pt x="321" y="1426"/>
                  </a:cubicBezTo>
                  <a:cubicBezTo>
                    <a:pt x="406" y="1426"/>
                    <a:pt x="483" y="1392"/>
                    <a:pt x="538" y="1304"/>
                  </a:cubicBezTo>
                  <a:cubicBezTo>
                    <a:pt x="623" y="1167"/>
                    <a:pt x="577" y="960"/>
                    <a:pt x="553" y="811"/>
                  </a:cubicBezTo>
                  <a:cubicBezTo>
                    <a:pt x="510" y="536"/>
                    <a:pt x="441" y="252"/>
                    <a:pt x="316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35"/>
            <p:cNvSpPr/>
            <p:nvPr/>
          </p:nvSpPr>
          <p:spPr>
            <a:xfrm>
              <a:off x="2413678" y="2400491"/>
              <a:ext cx="25779" cy="101134"/>
            </a:xfrm>
            <a:custGeom>
              <a:avLst/>
              <a:gdLst/>
              <a:ahLst/>
              <a:cxnLst/>
              <a:rect l="l" t="t" r="r" b="b"/>
              <a:pathLst>
                <a:path w="676" h="2652" extrusionOk="0">
                  <a:moveTo>
                    <a:pt x="16" y="0"/>
                  </a:moveTo>
                  <a:cubicBezTo>
                    <a:pt x="7" y="0"/>
                    <a:pt x="0" y="10"/>
                    <a:pt x="8" y="17"/>
                  </a:cubicBezTo>
                  <a:cubicBezTo>
                    <a:pt x="448" y="450"/>
                    <a:pt x="434" y="1114"/>
                    <a:pt x="513" y="1684"/>
                  </a:cubicBezTo>
                  <a:cubicBezTo>
                    <a:pt x="557" y="2007"/>
                    <a:pt x="611" y="2329"/>
                    <a:pt x="676" y="2651"/>
                  </a:cubicBezTo>
                  <a:lnTo>
                    <a:pt x="653" y="2275"/>
                  </a:lnTo>
                  <a:lnTo>
                    <a:pt x="676" y="2279"/>
                  </a:lnTo>
                  <a:cubicBezTo>
                    <a:pt x="610" y="1942"/>
                    <a:pt x="554" y="1602"/>
                    <a:pt x="511" y="1260"/>
                  </a:cubicBezTo>
                  <a:cubicBezTo>
                    <a:pt x="454" y="795"/>
                    <a:pt x="385" y="333"/>
                    <a:pt x="22" y="3"/>
                  </a:cubicBezTo>
                  <a:cubicBezTo>
                    <a:pt x="20" y="1"/>
                    <a:pt x="18" y="0"/>
                    <a:pt x="16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35"/>
            <p:cNvSpPr/>
            <p:nvPr/>
          </p:nvSpPr>
          <p:spPr>
            <a:xfrm>
              <a:off x="2405213" y="2418795"/>
              <a:ext cx="40728" cy="186061"/>
            </a:xfrm>
            <a:custGeom>
              <a:avLst/>
              <a:gdLst/>
              <a:ahLst/>
              <a:cxnLst/>
              <a:rect l="l" t="t" r="r" b="b"/>
              <a:pathLst>
                <a:path w="1068" h="4879" extrusionOk="0">
                  <a:moveTo>
                    <a:pt x="11" y="0"/>
                  </a:moveTo>
                  <a:lnTo>
                    <a:pt x="1" y="42"/>
                  </a:lnTo>
                  <a:lnTo>
                    <a:pt x="1" y="43"/>
                  </a:lnTo>
                  <a:cubicBezTo>
                    <a:pt x="204" y="1408"/>
                    <a:pt x="441" y="2762"/>
                    <a:pt x="845" y="4085"/>
                  </a:cubicBezTo>
                  <a:cubicBezTo>
                    <a:pt x="927" y="4351"/>
                    <a:pt x="1003" y="4614"/>
                    <a:pt x="1067" y="4879"/>
                  </a:cubicBezTo>
                  <a:lnTo>
                    <a:pt x="1044" y="4556"/>
                  </a:lnTo>
                  <a:lnTo>
                    <a:pt x="1044" y="4554"/>
                  </a:lnTo>
                  <a:cubicBezTo>
                    <a:pt x="1007" y="4414"/>
                    <a:pt x="967" y="4273"/>
                    <a:pt x="924" y="4135"/>
                  </a:cubicBezTo>
                  <a:cubicBezTo>
                    <a:pt x="504" y="2783"/>
                    <a:pt x="237" y="1396"/>
                    <a:pt x="11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35"/>
            <p:cNvSpPr/>
            <p:nvPr/>
          </p:nvSpPr>
          <p:spPr>
            <a:xfrm>
              <a:off x="2401247" y="2432866"/>
              <a:ext cx="58080" cy="389091"/>
            </a:xfrm>
            <a:custGeom>
              <a:avLst/>
              <a:gdLst/>
              <a:ahLst/>
              <a:cxnLst/>
              <a:rect l="l" t="t" r="r" b="b"/>
              <a:pathLst>
                <a:path w="1523" h="10203" extrusionOk="0">
                  <a:moveTo>
                    <a:pt x="26" y="1"/>
                  </a:moveTo>
                  <a:lnTo>
                    <a:pt x="0" y="100"/>
                  </a:lnTo>
                  <a:lnTo>
                    <a:pt x="0" y="107"/>
                  </a:lnTo>
                  <a:cubicBezTo>
                    <a:pt x="39" y="887"/>
                    <a:pt x="69" y="1676"/>
                    <a:pt x="248" y="2435"/>
                  </a:cubicBezTo>
                  <a:cubicBezTo>
                    <a:pt x="366" y="2930"/>
                    <a:pt x="449" y="3409"/>
                    <a:pt x="477" y="3919"/>
                  </a:cubicBezTo>
                  <a:cubicBezTo>
                    <a:pt x="502" y="4352"/>
                    <a:pt x="549" y="4765"/>
                    <a:pt x="657" y="5186"/>
                  </a:cubicBezTo>
                  <a:cubicBezTo>
                    <a:pt x="1085" y="6847"/>
                    <a:pt x="1324" y="8510"/>
                    <a:pt x="1522" y="10203"/>
                  </a:cubicBezTo>
                  <a:lnTo>
                    <a:pt x="1439" y="8864"/>
                  </a:lnTo>
                  <a:lnTo>
                    <a:pt x="1439" y="8863"/>
                  </a:lnTo>
                  <a:cubicBezTo>
                    <a:pt x="1289" y="7707"/>
                    <a:pt x="1088" y="6555"/>
                    <a:pt x="781" y="5430"/>
                  </a:cubicBezTo>
                  <a:cubicBezTo>
                    <a:pt x="543" y="4549"/>
                    <a:pt x="586" y="3647"/>
                    <a:pt x="379" y="2766"/>
                  </a:cubicBezTo>
                  <a:cubicBezTo>
                    <a:pt x="164" y="1848"/>
                    <a:pt x="99" y="933"/>
                    <a:pt x="26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35"/>
            <p:cNvSpPr/>
            <p:nvPr/>
          </p:nvSpPr>
          <p:spPr>
            <a:xfrm>
              <a:off x="2393811" y="2462077"/>
              <a:ext cx="47745" cy="453845"/>
            </a:xfrm>
            <a:custGeom>
              <a:avLst/>
              <a:gdLst/>
              <a:ahLst/>
              <a:cxnLst/>
              <a:rect l="l" t="t" r="r" b="b"/>
              <a:pathLst>
                <a:path w="1252" h="11901" extrusionOk="0">
                  <a:moveTo>
                    <a:pt x="36" y="0"/>
                  </a:moveTo>
                  <a:lnTo>
                    <a:pt x="0" y="149"/>
                  </a:lnTo>
                  <a:lnTo>
                    <a:pt x="0" y="164"/>
                  </a:lnTo>
                  <a:cubicBezTo>
                    <a:pt x="42" y="2169"/>
                    <a:pt x="419" y="4124"/>
                    <a:pt x="737" y="6103"/>
                  </a:cubicBezTo>
                  <a:cubicBezTo>
                    <a:pt x="1044" y="8026"/>
                    <a:pt x="1025" y="9966"/>
                    <a:pt x="1148" y="11900"/>
                  </a:cubicBezTo>
                  <a:lnTo>
                    <a:pt x="1251" y="11844"/>
                  </a:lnTo>
                  <a:cubicBezTo>
                    <a:pt x="1220" y="11108"/>
                    <a:pt x="1167" y="10373"/>
                    <a:pt x="1131" y="9639"/>
                  </a:cubicBezTo>
                  <a:cubicBezTo>
                    <a:pt x="1077" y="8549"/>
                    <a:pt x="1005" y="7467"/>
                    <a:pt x="840" y="6387"/>
                  </a:cubicBezTo>
                  <a:cubicBezTo>
                    <a:pt x="513" y="4253"/>
                    <a:pt x="113" y="2159"/>
                    <a:pt x="36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35"/>
            <p:cNvSpPr/>
            <p:nvPr/>
          </p:nvSpPr>
          <p:spPr>
            <a:xfrm>
              <a:off x="2406166" y="2728519"/>
              <a:ext cx="21279" cy="194603"/>
            </a:xfrm>
            <a:custGeom>
              <a:avLst/>
              <a:gdLst/>
              <a:ahLst/>
              <a:cxnLst/>
              <a:rect l="l" t="t" r="r" b="b"/>
              <a:pathLst>
                <a:path w="558" h="5103" extrusionOk="0">
                  <a:moveTo>
                    <a:pt x="0" y="0"/>
                  </a:moveTo>
                  <a:lnTo>
                    <a:pt x="7" y="128"/>
                  </a:lnTo>
                  <a:cubicBezTo>
                    <a:pt x="122" y="457"/>
                    <a:pt x="151" y="823"/>
                    <a:pt x="194" y="1173"/>
                  </a:cubicBezTo>
                  <a:cubicBezTo>
                    <a:pt x="270" y="1767"/>
                    <a:pt x="343" y="2364"/>
                    <a:pt x="397" y="2963"/>
                  </a:cubicBezTo>
                  <a:cubicBezTo>
                    <a:pt x="462" y="3676"/>
                    <a:pt x="495" y="4390"/>
                    <a:pt x="473" y="5103"/>
                  </a:cubicBezTo>
                  <a:lnTo>
                    <a:pt x="535" y="5070"/>
                  </a:lnTo>
                  <a:cubicBezTo>
                    <a:pt x="558" y="4234"/>
                    <a:pt x="505" y="3400"/>
                    <a:pt x="419" y="2571"/>
                  </a:cubicBezTo>
                  <a:cubicBezTo>
                    <a:pt x="356" y="1961"/>
                    <a:pt x="285" y="1347"/>
                    <a:pt x="194" y="738"/>
                  </a:cubicBezTo>
                  <a:cubicBezTo>
                    <a:pt x="155" y="480"/>
                    <a:pt x="105" y="228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35"/>
            <p:cNvSpPr/>
            <p:nvPr/>
          </p:nvSpPr>
          <p:spPr>
            <a:xfrm>
              <a:off x="2507449" y="1996614"/>
              <a:ext cx="68147" cy="17580"/>
            </a:xfrm>
            <a:custGeom>
              <a:avLst/>
              <a:gdLst/>
              <a:ahLst/>
              <a:cxnLst/>
              <a:rect l="l" t="t" r="r" b="b"/>
              <a:pathLst>
                <a:path w="1787" h="461" extrusionOk="0">
                  <a:moveTo>
                    <a:pt x="16" y="1"/>
                  </a:moveTo>
                  <a:cubicBezTo>
                    <a:pt x="6" y="1"/>
                    <a:pt x="0" y="16"/>
                    <a:pt x="10" y="21"/>
                  </a:cubicBezTo>
                  <a:cubicBezTo>
                    <a:pt x="546" y="282"/>
                    <a:pt x="1177" y="386"/>
                    <a:pt x="1763" y="461"/>
                  </a:cubicBezTo>
                  <a:cubicBezTo>
                    <a:pt x="1763" y="461"/>
                    <a:pt x="1764" y="461"/>
                    <a:pt x="1764" y="461"/>
                  </a:cubicBezTo>
                  <a:cubicBezTo>
                    <a:pt x="1783" y="461"/>
                    <a:pt x="1787" y="431"/>
                    <a:pt x="1769" y="425"/>
                  </a:cubicBezTo>
                  <a:cubicBezTo>
                    <a:pt x="1181" y="288"/>
                    <a:pt x="576" y="260"/>
                    <a:pt x="21" y="2"/>
                  </a:cubicBezTo>
                  <a:cubicBezTo>
                    <a:pt x="19" y="1"/>
                    <a:pt x="18" y="1"/>
                    <a:pt x="16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35"/>
            <p:cNvSpPr/>
            <p:nvPr/>
          </p:nvSpPr>
          <p:spPr>
            <a:xfrm>
              <a:off x="2611822" y="2052366"/>
              <a:ext cx="16741" cy="75164"/>
            </a:xfrm>
            <a:custGeom>
              <a:avLst/>
              <a:gdLst/>
              <a:ahLst/>
              <a:cxnLst/>
              <a:rect l="l" t="t" r="r" b="b"/>
              <a:pathLst>
                <a:path w="439" h="1971" extrusionOk="0">
                  <a:moveTo>
                    <a:pt x="8" y="0"/>
                  </a:moveTo>
                  <a:cubicBezTo>
                    <a:pt x="5" y="0"/>
                    <a:pt x="0" y="4"/>
                    <a:pt x="3" y="9"/>
                  </a:cubicBezTo>
                  <a:cubicBezTo>
                    <a:pt x="12" y="28"/>
                    <a:pt x="23" y="44"/>
                    <a:pt x="30" y="64"/>
                  </a:cubicBezTo>
                  <a:lnTo>
                    <a:pt x="30" y="65"/>
                  </a:lnTo>
                  <a:lnTo>
                    <a:pt x="32" y="70"/>
                  </a:lnTo>
                  <a:lnTo>
                    <a:pt x="35" y="72"/>
                  </a:lnTo>
                  <a:lnTo>
                    <a:pt x="36" y="74"/>
                  </a:lnTo>
                  <a:cubicBezTo>
                    <a:pt x="158" y="339"/>
                    <a:pt x="138" y="623"/>
                    <a:pt x="174" y="912"/>
                  </a:cubicBezTo>
                  <a:cubicBezTo>
                    <a:pt x="201" y="1140"/>
                    <a:pt x="253" y="1367"/>
                    <a:pt x="300" y="1589"/>
                  </a:cubicBezTo>
                  <a:cubicBezTo>
                    <a:pt x="316" y="1672"/>
                    <a:pt x="333" y="1756"/>
                    <a:pt x="350" y="1840"/>
                  </a:cubicBezTo>
                  <a:lnTo>
                    <a:pt x="352" y="1841"/>
                  </a:lnTo>
                  <a:lnTo>
                    <a:pt x="439" y="1970"/>
                  </a:lnTo>
                  <a:cubicBezTo>
                    <a:pt x="397" y="1789"/>
                    <a:pt x="357" y="1607"/>
                    <a:pt x="319" y="1423"/>
                  </a:cubicBezTo>
                  <a:cubicBezTo>
                    <a:pt x="237" y="1046"/>
                    <a:pt x="268" y="560"/>
                    <a:pt x="111" y="184"/>
                  </a:cubicBezTo>
                  <a:cubicBezTo>
                    <a:pt x="84" y="121"/>
                    <a:pt x="52" y="58"/>
                    <a:pt x="12" y="2"/>
                  </a:cubicBezTo>
                  <a:cubicBezTo>
                    <a:pt x="11" y="1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35"/>
            <p:cNvSpPr/>
            <p:nvPr/>
          </p:nvSpPr>
          <p:spPr>
            <a:xfrm>
              <a:off x="2645418" y="2102970"/>
              <a:ext cx="8237" cy="61702"/>
            </a:xfrm>
            <a:custGeom>
              <a:avLst/>
              <a:gdLst/>
              <a:ahLst/>
              <a:cxnLst/>
              <a:rect l="l" t="t" r="r" b="b"/>
              <a:pathLst>
                <a:path w="216" h="1618" extrusionOk="0">
                  <a:moveTo>
                    <a:pt x="1" y="1"/>
                  </a:moveTo>
                  <a:cubicBezTo>
                    <a:pt x="1" y="484"/>
                    <a:pt x="14" y="976"/>
                    <a:pt x="103" y="1451"/>
                  </a:cubicBezTo>
                  <a:lnTo>
                    <a:pt x="216" y="1618"/>
                  </a:lnTo>
                  <a:cubicBezTo>
                    <a:pt x="93" y="1102"/>
                    <a:pt x="44" y="577"/>
                    <a:pt x="25" y="40"/>
                  </a:cubicBezTo>
                  <a:lnTo>
                    <a:pt x="25" y="37"/>
                  </a:lnTo>
                  <a:lnTo>
                    <a:pt x="24" y="3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35"/>
            <p:cNvSpPr/>
            <p:nvPr/>
          </p:nvSpPr>
          <p:spPr>
            <a:xfrm>
              <a:off x="2668946" y="2137786"/>
              <a:ext cx="4767" cy="52855"/>
            </a:xfrm>
            <a:custGeom>
              <a:avLst/>
              <a:gdLst/>
              <a:ahLst/>
              <a:cxnLst/>
              <a:rect l="l" t="t" r="r" b="b"/>
              <a:pathLst>
                <a:path w="125" h="1386" extrusionOk="0">
                  <a:moveTo>
                    <a:pt x="0" y="1"/>
                  </a:moveTo>
                  <a:cubicBezTo>
                    <a:pt x="65" y="442"/>
                    <a:pt x="57" y="869"/>
                    <a:pt x="3" y="1301"/>
                  </a:cubicBezTo>
                  <a:lnTo>
                    <a:pt x="60" y="1385"/>
                  </a:lnTo>
                  <a:cubicBezTo>
                    <a:pt x="125" y="957"/>
                    <a:pt x="121" y="520"/>
                    <a:pt x="60" y="9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35"/>
            <p:cNvSpPr/>
            <p:nvPr/>
          </p:nvSpPr>
          <p:spPr>
            <a:xfrm>
              <a:off x="2685382" y="2164327"/>
              <a:ext cx="7741" cy="50567"/>
            </a:xfrm>
            <a:custGeom>
              <a:avLst/>
              <a:gdLst/>
              <a:ahLst/>
              <a:cxnLst/>
              <a:rect l="l" t="t" r="r" b="b"/>
              <a:pathLst>
                <a:path w="203" h="1326" extrusionOk="0">
                  <a:moveTo>
                    <a:pt x="36" y="0"/>
                  </a:moveTo>
                  <a:lnTo>
                    <a:pt x="36" y="0"/>
                  </a:lnTo>
                  <a:cubicBezTo>
                    <a:pt x="58" y="423"/>
                    <a:pt x="137" y="867"/>
                    <a:pt x="1" y="1241"/>
                  </a:cubicBezTo>
                  <a:lnTo>
                    <a:pt x="58" y="1326"/>
                  </a:lnTo>
                  <a:cubicBezTo>
                    <a:pt x="203" y="975"/>
                    <a:pt x="137" y="497"/>
                    <a:pt x="101" y="95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35"/>
            <p:cNvSpPr/>
            <p:nvPr/>
          </p:nvSpPr>
          <p:spPr>
            <a:xfrm>
              <a:off x="2698920" y="2191479"/>
              <a:ext cx="9114" cy="42978"/>
            </a:xfrm>
            <a:custGeom>
              <a:avLst/>
              <a:gdLst/>
              <a:ahLst/>
              <a:cxnLst/>
              <a:rect l="l" t="t" r="r" b="b"/>
              <a:pathLst>
                <a:path w="239" h="1127" extrusionOk="0">
                  <a:moveTo>
                    <a:pt x="167" y="0"/>
                  </a:moveTo>
                  <a:lnTo>
                    <a:pt x="167" y="0"/>
                  </a:lnTo>
                  <a:cubicBezTo>
                    <a:pt x="187" y="377"/>
                    <a:pt x="169" y="740"/>
                    <a:pt x="1" y="1052"/>
                  </a:cubicBezTo>
                  <a:lnTo>
                    <a:pt x="51" y="1127"/>
                  </a:lnTo>
                  <a:cubicBezTo>
                    <a:pt x="225" y="824"/>
                    <a:pt x="239" y="437"/>
                    <a:pt x="217" y="78"/>
                  </a:cubicBezTo>
                  <a:lnTo>
                    <a:pt x="167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35"/>
            <p:cNvSpPr/>
            <p:nvPr/>
          </p:nvSpPr>
          <p:spPr>
            <a:xfrm>
              <a:off x="2720465" y="2298597"/>
              <a:ext cx="37525" cy="294288"/>
            </a:xfrm>
            <a:custGeom>
              <a:avLst/>
              <a:gdLst/>
              <a:ahLst/>
              <a:cxnLst/>
              <a:rect l="l" t="t" r="r" b="b"/>
              <a:pathLst>
                <a:path w="984" h="7717" extrusionOk="0">
                  <a:moveTo>
                    <a:pt x="193" y="1"/>
                  </a:moveTo>
                  <a:cubicBezTo>
                    <a:pt x="184" y="1"/>
                    <a:pt x="174" y="6"/>
                    <a:pt x="171" y="19"/>
                  </a:cubicBezTo>
                  <a:cubicBezTo>
                    <a:pt x="1" y="622"/>
                    <a:pt x="28" y="1296"/>
                    <a:pt x="29" y="1918"/>
                  </a:cubicBezTo>
                  <a:cubicBezTo>
                    <a:pt x="29" y="2546"/>
                    <a:pt x="90" y="3172"/>
                    <a:pt x="196" y="3791"/>
                  </a:cubicBezTo>
                  <a:cubicBezTo>
                    <a:pt x="415" y="5108"/>
                    <a:pt x="762" y="6398"/>
                    <a:pt x="984" y="7717"/>
                  </a:cubicBezTo>
                  <a:lnTo>
                    <a:pt x="945" y="7114"/>
                  </a:lnTo>
                  <a:lnTo>
                    <a:pt x="945" y="7111"/>
                  </a:lnTo>
                  <a:cubicBezTo>
                    <a:pt x="773" y="6113"/>
                    <a:pt x="501" y="5133"/>
                    <a:pt x="319" y="4141"/>
                  </a:cubicBezTo>
                  <a:cubicBezTo>
                    <a:pt x="193" y="3456"/>
                    <a:pt x="104" y="2767"/>
                    <a:pt x="92" y="2071"/>
                  </a:cubicBezTo>
                  <a:cubicBezTo>
                    <a:pt x="82" y="1414"/>
                    <a:pt x="49" y="671"/>
                    <a:pt x="219" y="31"/>
                  </a:cubicBezTo>
                  <a:cubicBezTo>
                    <a:pt x="223" y="13"/>
                    <a:pt x="208" y="1"/>
                    <a:pt x="193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35"/>
            <p:cNvSpPr/>
            <p:nvPr/>
          </p:nvSpPr>
          <p:spPr>
            <a:xfrm>
              <a:off x="2730952" y="2318312"/>
              <a:ext cx="22843" cy="206768"/>
            </a:xfrm>
            <a:custGeom>
              <a:avLst/>
              <a:gdLst/>
              <a:ahLst/>
              <a:cxnLst/>
              <a:rect l="l" t="t" r="r" b="b"/>
              <a:pathLst>
                <a:path w="599" h="5422" extrusionOk="0">
                  <a:moveTo>
                    <a:pt x="305" y="1"/>
                  </a:moveTo>
                  <a:cubicBezTo>
                    <a:pt x="300" y="1"/>
                    <a:pt x="296" y="2"/>
                    <a:pt x="292" y="7"/>
                  </a:cubicBezTo>
                  <a:cubicBezTo>
                    <a:pt x="283" y="19"/>
                    <a:pt x="273" y="30"/>
                    <a:pt x="266" y="42"/>
                  </a:cubicBezTo>
                  <a:cubicBezTo>
                    <a:pt x="19" y="351"/>
                    <a:pt x="107" y="793"/>
                    <a:pt x="123" y="1160"/>
                  </a:cubicBezTo>
                  <a:cubicBezTo>
                    <a:pt x="147" y="1798"/>
                    <a:pt x="180" y="2434"/>
                    <a:pt x="216" y="3072"/>
                  </a:cubicBezTo>
                  <a:cubicBezTo>
                    <a:pt x="246" y="3627"/>
                    <a:pt x="253" y="4199"/>
                    <a:pt x="381" y="4745"/>
                  </a:cubicBezTo>
                  <a:cubicBezTo>
                    <a:pt x="434" y="4978"/>
                    <a:pt x="513" y="5201"/>
                    <a:pt x="599" y="5421"/>
                  </a:cubicBezTo>
                  <a:lnTo>
                    <a:pt x="586" y="5218"/>
                  </a:lnTo>
                  <a:cubicBezTo>
                    <a:pt x="558" y="5145"/>
                    <a:pt x="533" y="5072"/>
                    <a:pt x="510" y="4996"/>
                  </a:cubicBezTo>
                  <a:cubicBezTo>
                    <a:pt x="345" y="4471"/>
                    <a:pt x="323" y="3919"/>
                    <a:pt x="290" y="3376"/>
                  </a:cubicBezTo>
                  <a:cubicBezTo>
                    <a:pt x="259" y="2842"/>
                    <a:pt x="230" y="2307"/>
                    <a:pt x="203" y="1771"/>
                  </a:cubicBezTo>
                  <a:cubicBezTo>
                    <a:pt x="180" y="1322"/>
                    <a:pt x="1" y="510"/>
                    <a:pt x="267" y="94"/>
                  </a:cubicBezTo>
                  <a:cubicBezTo>
                    <a:pt x="283" y="71"/>
                    <a:pt x="299" y="51"/>
                    <a:pt x="318" y="30"/>
                  </a:cubicBezTo>
                  <a:cubicBezTo>
                    <a:pt x="328" y="18"/>
                    <a:pt x="318" y="1"/>
                    <a:pt x="305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35"/>
            <p:cNvSpPr/>
            <p:nvPr/>
          </p:nvSpPr>
          <p:spPr>
            <a:xfrm>
              <a:off x="2714402" y="2485300"/>
              <a:ext cx="38402" cy="263093"/>
            </a:xfrm>
            <a:custGeom>
              <a:avLst/>
              <a:gdLst/>
              <a:ahLst/>
              <a:cxnLst/>
              <a:rect l="l" t="t" r="r" b="b"/>
              <a:pathLst>
                <a:path w="1007" h="6899" extrusionOk="0">
                  <a:moveTo>
                    <a:pt x="1" y="0"/>
                  </a:moveTo>
                  <a:lnTo>
                    <a:pt x="19" y="278"/>
                  </a:lnTo>
                  <a:lnTo>
                    <a:pt x="19" y="281"/>
                  </a:lnTo>
                  <a:cubicBezTo>
                    <a:pt x="243" y="1330"/>
                    <a:pt x="544" y="2365"/>
                    <a:pt x="653" y="3436"/>
                  </a:cubicBezTo>
                  <a:cubicBezTo>
                    <a:pt x="767" y="4575"/>
                    <a:pt x="756" y="5753"/>
                    <a:pt x="906" y="6899"/>
                  </a:cubicBezTo>
                  <a:lnTo>
                    <a:pt x="1007" y="6844"/>
                  </a:lnTo>
                  <a:cubicBezTo>
                    <a:pt x="881" y="5660"/>
                    <a:pt x="830" y="4475"/>
                    <a:pt x="699" y="3287"/>
                  </a:cubicBezTo>
                  <a:cubicBezTo>
                    <a:pt x="574" y="2169"/>
                    <a:pt x="234" y="1095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35"/>
            <p:cNvSpPr/>
            <p:nvPr/>
          </p:nvSpPr>
          <p:spPr>
            <a:xfrm>
              <a:off x="2726223" y="2617892"/>
              <a:ext cx="14987" cy="136218"/>
            </a:xfrm>
            <a:custGeom>
              <a:avLst/>
              <a:gdLst/>
              <a:ahLst/>
              <a:cxnLst/>
              <a:rect l="l" t="t" r="r" b="b"/>
              <a:pathLst>
                <a:path w="393" h="3572" extrusionOk="0">
                  <a:moveTo>
                    <a:pt x="23" y="0"/>
                  </a:moveTo>
                  <a:cubicBezTo>
                    <a:pt x="12" y="0"/>
                    <a:pt x="0" y="10"/>
                    <a:pt x="4" y="25"/>
                  </a:cubicBezTo>
                  <a:cubicBezTo>
                    <a:pt x="261" y="793"/>
                    <a:pt x="225" y="1594"/>
                    <a:pt x="232" y="2392"/>
                  </a:cubicBezTo>
                  <a:cubicBezTo>
                    <a:pt x="235" y="2791"/>
                    <a:pt x="264" y="3181"/>
                    <a:pt x="317" y="3572"/>
                  </a:cubicBezTo>
                  <a:lnTo>
                    <a:pt x="393" y="3532"/>
                  </a:lnTo>
                  <a:cubicBezTo>
                    <a:pt x="333" y="3063"/>
                    <a:pt x="290" y="2592"/>
                    <a:pt x="287" y="2110"/>
                  </a:cubicBezTo>
                  <a:cubicBezTo>
                    <a:pt x="284" y="1395"/>
                    <a:pt x="277" y="694"/>
                    <a:pt x="40" y="13"/>
                  </a:cubicBezTo>
                  <a:cubicBezTo>
                    <a:pt x="37" y="4"/>
                    <a:pt x="30" y="0"/>
                    <a:pt x="23" y="0"/>
                  </a:cubicBezTo>
                  <a:close/>
                </a:path>
              </a:pathLst>
            </a:custGeom>
            <a:solidFill>
              <a:srgbClr val="DD89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35"/>
            <p:cNvSpPr/>
            <p:nvPr/>
          </p:nvSpPr>
          <p:spPr>
            <a:xfrm>
              <a:off x="2884593" y="2837124"/>
              <a:ext cx="755950" cy="415061"/>
            </a:xfrm>
            <a:custGeom>
              <a:avLst/>
              <a:gdLst/>
              <a:ahLst/>
              <a:cxnLst/>
              <a:rect l="l" t="t" r="r" b="b"/>
              <a:pathLst>
                <a:path w="19823" h="10884" extrusionOk="0">
                  <a:moveTo>
                    <a:pt x="11762" y="4244"/>
                  </a:moveTo>
                  <a:cubicBezTo>
                    <a:pt x="11762" y="4244"/>
                    <a:pt x="11762" y="4244"/>
                    <a:pt x="11762" y="4244"/>
                  </a:cubicBezTo>
                  <a:cubicBezTo>
                    <a:pt x="11762" y="4244"/>
                    <a:pt x="11762" y="4244"/>
                    <a:pt x="11762" y="4244"/>
                  </a:cubicBezTo>
                  <a:close/>
                  <a:moveTo>
                    <a:pt x="16994" y="0"/>
                  </a:moveTo>
                  <a:cubicBezTo>
                    <a:pt x="16781" y="0"/>
                    <a:pt x="16568" y="71"/>
                    <a:pt x="16446" y="239"/>
                  </a:cubicBezTo>
                  <a:cubicBezTo>
                    <a:pt x="16281" y="467"/>
                    <a:pt x="16308" y="775"/>
                    <a:pt x="16153" y="1011"/>
                  </a:cubicBezTo>
                  <a:cubicBezTo>
                    <a:pt x="15990" y="1258"/>
                    <a:pt x="15687" y="1392"/>
                    <a:pt x="15428" y="1514"/>
                  </a:cubicBezTo>
                  <a:cubicBezTo>
                    <a:pt x="14833" y="1787"/>
                    <a:pt x="14188" y="1929"/>
                    <a:pt x="13550" y="2068"/>
                  </a:cubicBezTo>
                  <a:cubicBezTo>
                    <a:pt x="12857" y="2222"/>
                    <a:pt x="12163" y="2374"/>
                    <a:pt x="11468" y="2525"/>
                  </a:cubicBezTo>
                  <a:cubicBezTo>
                    <a:pt x="11383" y="2544"/>
                    <a:pt x="11293" y="2563"/>
                    <a:pt x="11207" y="2563"/>
                  </a:cubicBezTo>
                  <a:cubicBezTo>
                    <a:pt x="11137" y="2563"/>
                    <a:pt x="11069" y="2551"/>
                    <a:pt x="11008" y="2518"/>
                  </a:cubicBezTo>
                  <a:cubicBezTo>
                    <a:pt x="10869" y="2447"/>
                    <a:pt x="10809" y="2219"/>
                    <a:pt x="10941" y="2136"/>
                  </a:cubicBezTo>
                  <a:lnTo>
                    <a:pt x="10680" y="1577"/>
                  </a:lnTo>
                  <a:cubicBezTo>
                    <a:pt x="9868" y="1784"/>
                    <a:pt x="9160" y="2359"/>
                    <a:pt x="8788" y="3110"/>
                  </a:cubicBezTo>
                  <a:cubicBezTo>
                    <a:pt x="6843" y="3225"/>
                    <a:pt x="5016" y="4532"/>
                    <a:pt x="4279" y="6338"/>
                  </a:cubicBezTo>
                  <a:cubicBezTo>
                    <a:pt x="3442" y="6630"/>
                    <a:pt x="2601" y="6931"/>
                    <a:pt x="1847" y="7398"/>
                  </a:cubicBezTo>
                  <a:cubicBezTo>
                    <a:pt x="1273" y="7755"/>
                    <a:pt x="747" y="8214"/>
                    <a:pt x="380" y="8786"/>
                  </a:cubicBezTo>
                  <a:cubicBezTo>
                    <a:pt x="220" y="9037"/>
                    <a:pt x="41" y="9340"/>
                    <a:pt x="21" y="9646"/>
                  </a:cubicBezTo>
                  <a:cubicBezTo>
                    <a:pt x="1" y="9941"/>
                    <a:pt x="213" y="10080"/>
                    <a:pt x="446" y="10220"/>
                  </a:cubicBezTo>
                  <a:cubicBezTo>
                    <a:pt x="879" y="10478"/>
                    <a:pt x="1255" y="10696"/>
                    <a:pt x="1758" y="10794"/>
                  </a:cubicBezTo>
                  <a:cubicBezTo>
                    <a:pt x="2067" y="10854"/>
                    <a:pt x="2382" y="10883"/>
                    <a:pt x="2696" y="10883"/>
                  </a:cubicBezTo>
                  <a:cubicBezTo>
                    <a:pt x="3029" y="10883"/>
                    <a:pt x="3362" y="10850"/>
                    <a:pt x="3688" y="10784"/>
                  </a:cubicBezTo>
                  <a:cubicBezTo>
                    <a:pt x="3999" y="10722"/>
                    <a:pt x="4312" y="10625"/>
                    <a:pt x="4566" y="10437"/>
                  </a:cubicBezTo>
                  <a:cubicBezTo>
                    <a:pt x="5054" y="10073"/>
                    <a:pt x="5246" y="9446"/>
                    <a:pt x="5554" y="8920"/>
                  </a:cubicBezTo>
                  <a:cubicBezTo>
                    <a:pt x="5964" y="8225"/>
                    <a:pt x="6615" y="7532"/>
                    <a:pt x="7439" y="7407"/>
                  </a:cubicBezTo>
                  <a:cubicBezTo>
                    <a:pt x="7615" y="6445"/>
                    <a:pt x="8196" y="5572"/>
                    <a:pt x="8991" y="5005"/>
                  </a:cubicBezTo>
                  <a:cubicBezTo>
                    <a:pt x="9708" y="4496"/>
                    <a:pt x="10587" y="4234"/>
                    <a:pt x="11465" y="4234"/>
                  </a:cubicBezTo>
                  <a:cubicBezTo>
                    <a:pt x="11564" y="4234"/>
                    <a:pt x="11663" y="4237"/>
                    <a:pt x="11762" y="4244"/>
                  </a:cubicBezTo>
                  <a:lnTo>
                    <a:pt x="11762" y="4244"/>
                  </a:lnTo>
                  <a:cubicBezTo>
                    <a:pt x="11753" y="4243"/>
                    <a:pt x="12008" y="3891"/>
                    <a:pt x="12046" y="3860"/>
                  </a:cubicBezTo>
                  <a:cubicBezTo>
                    <a:pt x="12176" y="3751"/>
                    <a:pt x="12341" y="3665"/>
                    <a:pt x="12510" y="3635"/>
                  </a:cubicBezTo>
                  <a:cubicBezTo>
                    <a:pt x="12543" y="3629"/>
                    <a:pt x="12574" y="3627"/>
                    <a:pt x="12605" y="3627"/>
                  </a:cubicBezTo>
                  <a:cubicBezTo>
                    <a:pt x="12710" y="3627"/>
                    <a:pt x="12804" y="3654"/>
                    <a:pt x="12912" y="3654"/>
                  </a:cubicBezTo>
                  <a:cubicBezTo>
                    <a:pt x="12918" y="3654"/>
                    <a:pt x="12924" y="3654"/>
                    <a:pt x="12930" y="3653"/>
                  </a:cubicBezTo>
                  <a:cubicBezTo>
                    <a:pt x="13142" y="3651"/>
                    <a:pt x="13373" y="3543"/>
                    <a:pt x="13568" y="3471"/>
                  </a:cubicBezTo>
                  <a:cubicBezTo>
                    <a:pt x="14420" y="3163"/>
                    <a:pt x="15273" y="2854"/>
                    <a:pt x="16097" y="2475"/>
                  </a:cubicBezTo>
                  <a:cubicBezTo>
                    <a:pt x="17134" y="2001"/>
                    <a:pt x="18143" y="1409"/>
                    <a:pt x="19269" y="1233"/>
                  </a:cubicBezTo>
                  <a:cubicBezTo>
                    <a:pt x="19506" y="1194"/>
                    <a:pt x="19809" y="1108"/>
                    <a:pt x="19815" y="870"/>
                  </a:cubicBezTo>
                  <a:cubicBezTo>
                    <a:pt x="19822" y="592"/>
                    <a:pt x="19441" y="535"/>
                    <a:pt x="19157" y="535"/>
                  </a:cubicBezTo>
                  <a:cubicBezTo>
                    <a:pt x="19150" y="535"/>
                    <a:pt x="19143" y="535"/>
                    <a:pt x="19136" y="535"/>
                  </a:cubicBezTo>
                  <a:cubicBezTo>
                    <a:pt x="19119" y="535"/>
                    <a:pt x="19101" y="535"/>
                    <a:pt x="19084" y="535"/>
                  </a:cubicBezTo>
                  <a:cubicBezTo>
                    <a:pt x="18688" y="535"/>
                    <a:pt x="18291" y="456"/>
                    <a:pt x="17923" y="305"/>
                  </a:cubicBezTo>
                  <a:cubicBezTo>
                    <a:pt x="17677" y="204"/>
                    <a:pt x="17437" y="67"/>
                    <a:pt x="17175" y="17"/>
                  </a:cubicBezTo>
                  <a:cubicBezTo>
                    <a:pt x="17116" y="6"/>
                    <a:pt x="17055" y="0"/>
                    <a:pt x="16994" y="0"/>
                  </a:cubicBezTo>
                  <a:close/>
                </a:path>
              </a:pathLst>
            </a:custGeom>
            <a:solidFill>
              <a:srgbClr val="000000">
                <a:alpha val="502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35"/>
            <p:cNvSpPr/>
            <p:nvPr/>
          </p:nvSpPr>
          <p:spPr>
            <a:xfrm>
              <a:off x="3458966" y="1909516"/>
              <a:ext cx="146896" cy="76956"/>
            </a:xfrm>
            <a:custGeom>
              <a:avLst/>
              <a:gdLst/>
              <a:ahLst/>
              <a:cxnLst/>
              <a:rect l="l" t="t" r="r" b="b"/>
              <a:pathLst>
                <a:path w="3852" h="2018" extrusionOk="0">
                  <a:moveTo>
                    <a:pt x="3174" y="0"/>
                  </a:moveTo>
                  <a:lnTo>
                    <a:pt x="1" y="1188"/>
                  </a:lnTo>
                  <a:cubicBezTo>
                    <a:pt x="185" y="1561"/>
                    <a:pt x="555" y="1821"/>
                    <a:pt x="955" y="1935"/>
                  </a:cubicBezTo>
                  <a:cubicBezTo>
                    <a:pt x="1156" y="1993"/>
                    <a:pt x="1365" y="2017"/>
                    <a:pt x="1574" y="2017"/>
                  </a:cubicBezTo>
                  <a:cubicBezTo>
                    <a:pt x="1781" y="2017"/>
                    <a:pt x="1990" y="1993"/>
                    <a:pt x="2193" y="1954"/>
                  </a:cubicBezTo>
                  <a:cubicBezTo>
                    <a:pt x="2338" y="1925"/>
                    <a:pt x="2487" y="1888"/>
                    <a:pt x="2602" y="1795"/>
                  </a:cubicBezTo>
                  <a:cubicBezTo>
                    <a:pt x="2653" y="1752"/>
                    <a:pt x="2696" y="1699"/>
                    <a:pt x="2755" y="1667"/>
                  </a:cubicBezTo>
                  <a:cubicBezTo>
                    <a:pt x="2801" y="1643"/>
                    <a:pt x="2849" y="1633"/>
                    <a:pt x="2898" y="1633"/>
                  </a:cubicBezTo>
                  <a:cubicBezTo>
                    <a:pt x="3051" y="1633"/>
                    <a:pt x="3218" y="1725"/>
                    <a:pt x="3379" y="1727"/>
                  </a:cubicBezTo>
                  <a:cubicBezTo>
                    <a:pt x="3381" y="1727"/>
                    <a:pt x="3383" y="1727"/>
                    <a:pt x="3385" y="1727"/>
                  </a:cubicBezTo>
                  <a:cubicBezTo>
                    <a:pt x="3565" y="1727"/>
                    <a:pt x="3738" y="1604"/>
                    <a:pt x="3794" y="1434"/>
                  </a:cubicBezTo>
                  <a:cubicBezTo>
                    <a:pt x="3852" y="1262"/>
                    <a:pt x="3786" y="1057"/>
                    <a:pt x="3640" y="951"/>
                  </a:cubicBezTo>
                  <a:cubicBezTo>
                    <a:pt x="3529" y="872"/>
                    <a:pt x="3383" y="843"/>
                    <a:pt x="3300" y="737"/>
                  </a:cubicBezTo>
                  <a:cubicBezTo>
                    <a:pt x="3145" y="536"/>
                    <a:pt x="3321" y="207"/>
                    <a:pt x="3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35"/>
            <p:cNvSpPr/>
            <p:nvPr/>
          </p:nvSpPr>
          <p:spPr>
            <a:xfrm>
              <a:off x="3442072" y="2380203"/>
              <a:ext cx="163523" cy="446294"/>
            </a:xfrm>
            <a:custGeom>
              <a:avLst/>
              <a:gdLst/>
              <a:ahLst/>
              <a:cxnLst/>
              <a:rect l="l" t="t" r="r" b="b"/>
              <a:pathLst>
                <a:path w="4288" h="11703" extrusionOk="0">
                  <a:moveTo>
                    <a:pt x="3108" y="0"/>
                  </a:moveTo>
                  <a:lnTo>
                    <a:pt x="1" y="1234"/>
                  </a:lnTo>
                  <a:cubicBezTo>
                    <a:pt x="178" y="2193"/>
                    <a:pt x="552" y="3106"/>
                    <a:pt x="997" y="3973"/>
                  </a:cubicBezTo>
                  <a:cubicBezTo>
                    <a:pt x="1209" y="4387"/>
                    <a:pt x="1440" y="4799"/>
                    <a:pt x="1540" y="5253"/>
                  </a:cubicBezTo>
                  <a:cubicBezTo>
                    <a:pt x="1627" y="5650"/>
                    <a:pt x="1613" y="6063"/>
                    <a:pt x="1607" y="6468"/>
                  </a:cubicBezTo>
                  <a:cubicBezTo>
                    <a:pt x="1584" y="8223"/>
                    <a:pt x="1748" y="9980"/>
                    <a:pt x="2095" y="11703"/>
                  </a:cubicBezTo>
                  <a:lnTo>
                    <a:pt x="3721" y="11585"/>
                  </a:lnTo>
                  <a:cubicBezTo>
                    <a:pt x="3836" y="10451"/>
                    <a:pt x="3949" y="9318"/>
                    <a:pt x="4064" y="8184"/>
                  </a:cubicBezTo>
                  <a:cubicBezTo>
                    <a:pt x="4133" y="7499"/>
                    <a:pt x="4201" y="6815"/>
                    <a:pt x="4223" y="6129"/>
                  </a:cubicBezTo>
                  <a:cubicBezTo>
                    <a:pt x="4287" y="4038"/>
                    <a:pt x="3905" y="1932"/>
                    <a:pt x="3108" y="0"/>
                  </a:cubicBezTo>
                  <a:close/>
                </a:path>
              </a:pathLst>
            </a:custGeom>
            <a:solidFill>
              <a:srgbClr val="FFB6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35"/>
            <p:cNvSpPr/>
            <p:nvPr/>
          </p:nvSpPr>
          <p:spPr>
            <a:xfrm>
              <a:off x="3514984" y="2777978"/>
              <a:ext cx="146858" cy="106397"/>
            </a:xfrm>
            <a:custGeom>
              <a:avLst/>
              <a:gdLst/>
              <a:ahLst/>
              <a:cxnLst/>
              <a:rect l="l" t="t" r="r" b="b"/>
              <a:pathLst>
                <a:path w="3851" h="2790" extrusionOk="0">
                  <a:moveTo>
                    <a:pt x="332" y="0"/>
                  </a:moveTo>
                  <a:cubicBezTo>
                    <a:pt x="405" y="551"/>
                    <a:pt x="81" y="1072"/>
                    <a:pt x="22" y="1623"/>
                  </a:cubicBezTo>
                  <a:cubicBezTo>
                    <a:pt x="1" y="1818"/>
                    <a:pt x="22" y="2038"/>
                    <a:pt x="167" y="2170"/>
                  </a:cubicBezTo>
                  <a:cubicBezTo>
                    <a:pt x="290" y="2282"/>
                    <a:pt x="456" y="2307"/>
                    <a:pt x="624" y="2307"/>
                  </a:cubicBezTo>
                  <a:cubicBezTo>
                    <a:pt x="737" y="2307"/>
                    <a:pt x="852" y="2296"/>
                    <a:pt x="954" y="2292"/>
                  </a:cubicBezTo>
                  <a:cubicBezTo>
                    <a:pt x="973" y="2291"/>
                    <a:pt x="992" y="2291"/>
                    <a:pt x="1011" y="2291"/>
                  </a:cubicBezTo>
                  <a:cubicBezTo>
                    <a:pt x="1300" y="2291"/>
                    <a:pt x="1632" y="2361"/>
                    <a:pt x="1870" y="2520"/>
                  </a:cubicBezTo>
                  <a:cubicBezTo>
                    <a:pt x="1931" y="2562"/>
                    <a:pt x="1991" y="2612"/>
                    <a:pt x="2059" y="2643"/>
                  </a:cubicBezTo>
                  <a:cubicBezTo>
                    <a:pt x="2167" y="2696"/>
                    <a:pt x="2287" y="2700"/>
                    <a:pt x="2407" y="2700"/>
                  </a:cubicBezTo>
                  <a:cubicBezTo>
                    <a:pt x="2427" y="2700"/>
                    <a:pt x="2448" y="2700"/>
                    <a:pt x="2469" y="2700"/>
                  </a:cubicBezTo>
                  <a:cubicBezTo>
                    <a:pt x="2486" y="2700"/>
                    <a:pt x="2504" y="2700"/>
                    <a:pt x="2522" y="2701"/>
                  </a:cubicBezTo>
                  <a:cubicBezTo>
                    <a:pt x="2697" y="2704"/>
                    <a:pt x="2844" y="2789"/>
                    <a:pt x="3016" y="2789"/>
                  </a:cubicBezTo>
                  <a:cubicBezTo>
                    <a:pt x="3057" y="2789"/>
                    <a:pt x="3100" y="2784"/>
                    <a:pt x="3145" y="2772"/>
                  </a:cubicBezTo>
                  <a:cubicBezTo>
                    <a:pt x="3288" y="2733"/>
                    <a:pt x="3417" y="2619"/>
                    <a:pt x="3436" y="2473"/>
                  </a:cubicBezTo>
                  <a:cubicBezTo>
                    <a:pt x="3452" y="2477"/>
                    <a:pt x="3469" y="2479"/>
                    <a:pt x="3485" y="2479"/>
                  </a:cubicBezTo>
                  <a:cubicBezTo>
                    <a:pt x="3578" y="2479"/>
                    <a:pt x="3675" y="2417"/>
                    <a:pt x="3697" y="2325"/>
                  </a:cubicBezTo>
                  <a:cubicBezTo>
                    <a:pt x="3707" y="2275"/>
                    <a:pt x="3697" y="2222"/>
                    <a:pt x="3685" y="2175"/>
                  </a:cubicBezTo>
                  <a:cubicBezTo>
                    <a:pt x="3733" y="2163"/>
                    <a:pt x="3779" y="2140"/>
                    <a:pt x="3809" y="2100"/>
                  </a:cubicBezTo>
                  <a:cubicBezTo>
                    <a:pt x="3840" y="2063"/>
                    <a:pt x="3850" y="2007"/>
                    <a:pt x="3832" y="1962"/>
                  </a:cubicBezTo>
                  <a:cubicBezTo>
                    <a:pt x="3824" y="1945"/>
                    <a:pt x="3813" y="1928"/>
                    <a:pt x="3807" y="1909"/>
                  </a:cubicBezTo>
                  <a:cubicBezTo>
                    <a:pt x="3802" y="1885"/>
                    <a:pt x="3807" y="1859"/>
                    <a:pt x="3807" y="1833"/>
                  </a:cubicBezTo>
                  <a:cubicBezTo>
                    <a:pt x="3806" y="1767"/>
                    <a:pt x="3753" y="1710"/>
                    <a:pt x="3694" y="1677"/>
                  </a:cubicBezTo>
                  <a:cubicBezTo>
                    <a:pt x="3681" y="1670"/>
                    <a:pt x="3667" y="1663"/>
                    <a:pt x="3658" y="1653"/>
                  </a:cubicBezTo>
                  <a:cubicBezTo>
                    <a:pt x="3648" y="1640"/>
                    <a:pt x="3642" y="1623"/>
                    <a:pt x="3637" y="1606"/>
                  </a:cubicBezTo>
                  <a:cubicBezTo>
                    <a:pt x="3578" y="1431"/>
                    <a:pt x="3423" y="1409"/>
                    <a:pt x="3266" y="1369"/>
                  </a:cubicBezTo>
                  <a:cubicBezTo>
                    <a:pt x="2999" y="1303"/>
                    <a:pt x="2742" y="1253"/>
                    <a:pt x="2490" y="1137"/>
                  </a:cubicBezTo>
                  <a:cubicBezTo>
                    <a:pt x="2189" y="999"/>
                    <a:pt x="1895" y="813"/>
                    <a:pt x="1761" y="493"/>
                  </a:cubicBezTo>
                  <a:lnTo>
                    <a:pt x="332" y="0"/>
                  </a:lnTo>
                  <a:close/>
                </a:path>
              </a:pathLst>
            </a:custGeom>
            <a:solidFill>
              <a:srgbClr val="FFB6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35"/>
            <p:cNvSpPr/>
            <p:nvPr/>
          </p:nvSpPr>
          <p:spPr>
            <a:xfrm>
              <a:off x="3626755" y="2865534"/>
              <a:ext cx="16474" cy="4462"/>
            </a:xfrm>
            <a:custGeom>
              <a:avLst/>
              <a:gdLst/>
              <a:ahLst/>
              <a:cxnLst/>
              <a:rect l="l" t="t" r="r" b="b"/>
              <a:pathLst>
                <a:path w="432" h="117" extrusionOk="0">
                  <a:moveTo>
                    <a:pt x="21" y="0"/>
                  </a:moveTo>
                  <a:cubicBezTo>
                    <a:pt x="7" y="0"/>
                    <a:pt x="0" y="24"/>
                    <a:pt x="16" y="29"/>
                  </a:cubicBezTo>
                  <a:cubicBezTo>
                    <a:pt x="140" y="65"/>
                    <a:pt x="286" y="115"/>
                    <a:pt x="415" y="116"/>
                  </a:cubicBezTo>
                  <a:cubicBezTo>
                    <a:pt x="432" y="116"/>
                    <a:pt x="432" y="94"/>
                    <a:pt x="418" y="88"/>
                  </a:cubicBezTo>
                  <a:cubicBezTo>
                    <a:pt x="300" y="38"/>
                    <a:pt x="151" y="25"/>
                    <a:pt x="24" y="0"/>
                  </a:cubicBezTo>
                  <a:cubicBezTo>
                    <a:pt x="23" y="0"/>
                    <a:pt x="22" y="0"/>
                    <a:pt x="21" y="0"/>
                  </a:cubicBezTo>
                  <a:close/>
                </a:path>
              </a:pathLst>
            </a:custGeom>
            <a:solidFill>
              <a:srgbClr val="B76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35"/>
            <p:cNvSpPr/>
            <p:nvPr/>
          </p:nvSpPr>
          <p:spPr>
            <a:xfrm>
              <a:off x="3638500" y="2856534"/>
              <a:ext cx="15445" cy="4996"/>
            </a:xfrm>
            <a:custGeom>
              <a:avLst/>
              <a:gdLst/>
              <a:ahLst/>
              <a:cxnLst/>
              <a:rect l="l" t="t" r="r" b="b"/>
              <a:pathLst>
                <a:path w="405" h="131" extrusionOk="0">
                  <a:moveTo>
                    <a:pt x="24" y="1"/>
                  </a:moveTo>
                  <a:cubicBezTo>
                    <a:pt x="9" y="1"/>
                    <a:pt x="1" y="23"/>
                    <a:pt x="16" y="30"/>
                  </a:cubicBezTo>
                  <a:cubicBezTo>
                    <a:pt x="124" y="79"/>
                    <a:pt x="262" y="129"/>
                    <a:pt x="381" y="130"/>
                  </a:cubicBezTo>
                  <a:cubicBezTo>
                    <a:pt x="403" y="130"/>
                    <a:pt x="405" y="97"/>
                    <a:pt x="386" y="93"/>
                  </a:cubicBezTo>
                  <a:cubicBezTo>
                    <a:pt x="272" y="53"/>
                    <a:pt x="145" y="33"/>
                    <a:pt x="29" y="1"/>
                  </a:cubicBezTo>
                  <a:cubicBezTo>
                    <a:pt x="28" y="1"/>
                    <a:pt x="26" y="1"/>
                    <a:pt x="24" y="1"/>
                  </a:cubicBezTo>
                  <a:close/>
                </a:path>
              </a:pathLst>
            </a:custGeom>
            <a:solidFill>
              <a:srgbClr val="B76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35"/>
            <p:cNvSpPr/>
            <p:nvPr/>
          </p:nvSpPr>
          <p:spPr>
            <a:xfrm>
              <a:off x="3646317" y="2847382"/>
              <a:ext cx="14186" cy="4919"/>
            </a:xfrm>
            <a:custGeom>
              <a:avLst/>
              <a:gdLst/>
              <a:ahLst/>
              <a:cxnLst/>
              <a:rect l="l" t="t" r="r" b="b"/>
              <a:pathLst>
                <a:path w="372" h="129" extrusionOk="0">
                  <a:moveTo>
                    <a:pt x="18" y="0"/>
                  </a:moveTo>
                  <a:cubicBezTo>
                    <a:pt x="4" y="0"/>
                    <a:pt x="0" y="19"/>
                    <a:pt x="14" y="22"/>
                  </a:cubicBezTo>
                  <a:cubicBezTo>
                    <a:pt x="120" y="58"/>
                    <a:pt x="231" y="111"/>
                    <a:pt x="342" y="128"/>
                  </a:cubicBezTo>
                  <a:cubicBezTo>
                    <a:pt x="342" y="128"/>
                    <a:pt x="343" y="128"/>
                    <a:pt x="343" y="128"/>
                  </a:cubicBezTo>
                  <a:cubicBezTo>
                    <a:pt x="358" y="128"/>
                    <a:pt x="371" y="108"/>
                    <a:pt x="355" y="99"/>
                  </a:cubicBezTo>
                  <a:cubicBezTo>
                    <a:pt x="253" y="51"/>
                    <a:pt x="131" y="32"/>
                    <a:pt x="21" y="1"/>
                  </a:cubicBezTo>
                  <a:cubicBezTo>
                    <a:pt x="20" y="0"/>
                    <a:pt x="19" y="0"/>
                    <a:pt x="18" y="0"/>
                  </a:cubicBezTo>
                  <a:close/>
                </a:path>
              </a:pathLst>
            </a:custGeom>
            <a:solidFill>
              <a:srgbClr val="B76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35"/>
            <p:cNvSpPr/>
            <p:nvPr/>
          </p:nvSpPr>
          <p:spPr>
            <a:xfrm>
              <a:off x="3644449" y="2839183"/>
              <a:ext cx="10525" cy="4157"/>
            </a:xfrm>
            <a:custGeom>
              <a:avLst/>
              <a:gdLst/>
              <a:ahLst/>
              <a:cxnLst/>
              <a:rect l="l" t="t" r="r" b="b"/>
              <a:pathLst>
                <a:path w="276" h="109" extrusionOk="0">
                  <a:moveTo>
                    <a:pt x="24" y="1"/>
                  </a:moveTo>
                  <a:cubicBezTo>
                    <a:pt x="1" y="1"/>
                    <a:pt x="1" y="41"/>
                    <a:pt x="27" y="42"/>
                  </a:cubicBezTo>
                  <a:cubicBezTo>
                    <a:pt x="111" y="48"/>
                    <a:pt x="173" y="91"/>
                    <a:pt x="252" y="108"/>
                  </a:cubicBezTo>
                  <a:cubicBezTo>
                    <a:pt x="253" y="108"/>
                    <a:pt x="254" y="108"/>
                    <a:pt x="255" y="108"/>
                  </a:cubicBezTo>
                  <a:cubicBezTo>
                    <a:pt x="264" y="108"/>
                    <a:pt x="275" y="97"/>
                    <a:pt x="268" y="87"/>
                  </a:cubicBezTo>
                  <a:cubicBezTo>
                    <a:pt x="216" y="15"/>
                    <a:pt x="110" y="1"/>
                    <a:pt x="25" y="1"/>
                  </a:cubicBezTo>
                  <a:cubicBezTo>
                    <a:pt x="25" y="1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B76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35"/>
            <p:cNvSpPr/>
            <p:nvPr/>
          </p:nvSpPr>
          <p:spPr>
            <a:xfrm>
              <a:off x="3442072" y="2402931"/>
              <a:ext cx="219696" cy="481645"/>
            </a:xfrm>
            <a:custGeom>
              <a:avLst/>
              <a:gdLst/>
              <a:ahLst/>
              <a:cxnLst/>
              <a:rect l="l" t="t" r="r" b="b"/>
              <a:pathLst>
                <a:path w="5761" h="12630" extrusionOk="0">
                  <a:moveTo>
                    <a:pt x="1612" y="1"/>
                  </a:moveTo>
                  <a:lnTo>
                    <a:pt x="1" y="641"/>
                  </a:lnTo>
                  <a:cubicBezTo>
                    <a:pt x="178" y="1600"/>
                    <a:pt x="552" y="2514"/>
                    <a:pt x="997" y="3381"/>
                  </a:cubicBezTo>
                  <a:cubicBezTo>
                    <a:pt x="1207" y="3794"/>
                    <a:pt x="1440" y="4207"/>
                    <a:pt x="1540" y="4660"/>
                  </a:cubicBezTo>
                  <a:cubicBezTo>
                    <a:pt x="1627" y="5058"/>
                    <a:pt x="1613" y="5470"/>
                    <a:pt x="1607" y="5877"/>
                  </a:cubicBezTo>
                  <a:cubicBezTo>
                    <a:pt x="1586" y="7564"/>
                    <a:pt x="1738" y="9255"/>
                    <a:pt x="2057" y="10913"/>
                  </a:cubicBezTo>
                  <a:cubicBezTo>
                    <a:pt x="2001" y="11094"/>
                    <a:pt x="1951" y="11276"/>
                    <a:pt x="1931" y="11462"/>
                  </a:cubicBezTo>
                  <a:cubicBezTo>
                    <a:pt x="1910" y="11658"/>
                    <a:pt x="1931" y="11878"/>
                    <a:pt x="2077" y="12011"/>
                  </a:cubicBezTo>
                  <a:cubicBezTo>
                    <a:pt x="2200" y="12123"/>
                    <a:pt x="2365" y="12148"/>
                    <a:pt x="2533" y="12148"/>
                  </a:cubicBezTo>
                  <a:cubicBezTo>
                    <a:pt x="2647" y="12148"/>
                    <a:pt x="2761" y="12136"/>
                    <a:pt x="2863" y="12133"/>
                  </a:cubicBezTo>
                  <a:cubicBezTo>
                    <a:pt x="2884" y="12132"/>
                    <a:pt x="2905" y="12132"/>
                    <a:pt x="2927" y="12132"/>
                  </a:cubicBezTo>
                  <a:cubicBezTo>
                    <a:pt x="3214" y="12132"/>
                    <a:pt x="3544" y="12203"/>
                    <a:pt x="3779" y="12361"/>
                  </a:cubicBezTo>
                  <a:cubicBezTo>
                    <a:pt x="3842" y="12401"/>
                    <a:pt x="3901" y="12451"/>
                    <a:pt x="3969" y="12484"/>
                  </a:cubicBezTo>
                  <a:cubicBezTo>
                    <a:pt x="4113" y="12554"/>
                    <a:pt x="4275" y="12537"/>
                    <a:pt x="4431" y="12541"/>
                  </a:cubicBezTo>
                  <a:cubicBezTo>
                    <a:pt x="4608" y="12544"/>
                    <a:pt x="4755" y="12630"/>
                    <a:pt x="4927" y="12630"/>
                  </a:cubicBezTo>
                  <a:cubicBezTo>
                    <a:pt x="4968" y="12630"/>
                    <a:pt x="5010" y="12625"/>
                    <a:pt x="5054" y="12613"/>
                  </a:cubicBezTo>
                  <a:cubicBezTo>
                    <a:pt x="5198" y="12573"/>
                    <a:pt x="5327" y="12458"/>
                    <a:pt x="5347" y="12313"/>
                  </a:cubicBezTo>
                  <a:cubicBezTo>
                    <a:pt x="5360" y="12316"/>
                    <a:pt x="5374" y="12317"/>
                    <a:pt x="5388" y="12317"/>
                  </a:cubicBezTo>
                  <a:cubicBezTo>
                    <a:pt x="5483" y="12317"/>
                    <a:pt x="5585" y="12255"/>
                    <a:pt x="5606" y="12160"/>
                  </a:cubicBezTo>
                  <a:cubicBezTo>
                    <a:pt x="5618" y="12110"/>
                    <a:pt x="5606" y="12057"/>
                    <a:pt x="5596" y="12010"/>
                  </a:cubicBezTo>
                  <a:cubicBezTo>
                    <a:pt x="5642" y="11998"/>
                    <a:pt x="5689" y="11975"/>
                    <a:pt x="5719" y="11935"/>
                  </a:cubicBezTo>
                  <a:cubicBezTo>
                    <a:pt x="5749" y="11898"/>
                    <a:pt x="5761" y="11842"/>
                    <a:pt x="5742" y="11797"/>
                  </a:cubicBezTo>
                  <a:cubicBezTo>
                    <a:pt x="5735" y="11780"/>
                    <a:pt x="5722" y="11763"/>
                    <a:pt x="5718" y="11744"/>
                  </a:cubicBezTo>
                  <a:cubicBezTo>
                    <a:pt x="5712" y="11720"/>
                    <a:pt x="5718" y="11694"/>
                    <a:pt x="5718" y="11670"/>
                  </a:cubicBezTo>
                  <a:cubicBezTo>
                    <a:pt x="5716" y="11604"/>
                    <a:pt x="5663" y="11547"/>
                    <a:pt x="5605" y="11515"/>
                  </a:cubicBezTo>
                  <a:cubicBezTo>
                    <a:pt x="5592" y="11508"/>
                    <a:pt x="5577" y="11501"/>
                    <a:pt x="5569" y="11489"/>
                  </a:cubicBezTo>
                  <a:cubicBezTo>
                    <a:pt x="5559" y="11476"/>
                    <a:pt x="5553" y="11459"/>
                    <a:pt x="5547" y="11443"/>
                  </a:cubicBezTo>
                  <a:cubicBezTo>
                    <a:pt x="5489" y="11267"/>
                    <a:pt x="5334" y="11246"/>
                    <a:pt x="5176" y="11207"/>
                  </a:cubicBezTo>
                  <a:cubicBezTo>
                    <a:pt x="5173" y="11207"/>
                    <a:pt x="5169" y="11204"/>
                    <a:pt x="5167" y="11204"/>
                  </a:cubicBezTo>
                  <a:cubicBezTo>
                    <a:pt x="5092" y="11332"/>
                    <a:pt x="5166" y="11582"/>
                    <a:pt x="5083" y="11742"/>
                  </a:cubicBezTo>
                  <a:cubicBezTo>
                    <a:pt x="5018" y="11871"/>
                    <a:pt x="4867" y="11906"/>
                    <a:pt x="4714" y="11906"/>
                  </a:cubicBezTo>
                  <a:cubicBezTo>
                    <a:pt x="4659" y="11906"/>
                    <a:pt x="4603" y="11901"/>
                    <a:pt x="4551" y="11895"/>
                  </a:cubicBezTo>
                  <a:cubicBezTo>
                    <a:pt x="4094" y="11835"/>
                    <a:pt x="3640" y="11762"/>
                    <a:pt x="3185" y="11673"/>
                  </a:cubicBezTo>
                  <a:cubicBezTo>
                    <a:pt x="2874" y="11611"/>
                    <a:pt x="2503" y="11525"/>
                    <a:pt x="2368" y="11197"/>
                  </a:cubicBezTo>
                  <a:cubicBezTo>
                    <a:pt x="2292" y="11009"/>
                    <a:pt x="2295" y="10800"/>
                    <a:pt x="2301" y="10598"/>
                  </a:cubicBezTo>
                  <a:cubicBezTo>
                    <a:pt x="2331" y="9480"/>
                    <a:pt x="2404" y="8363"/>
                    <a:pt x="2523" y="7253"/>
                  </a:cubicBezTo>
                  <a:cubicBezTo>
                    <a:pt x="2572" y="6801"/>
                    <a:pt x="2526" y="6434"/>
                    <a:pt x="2516" y="5993"/>
                  </a:cubicBezTo>
                  <a:cubicBezTo>
                    <a:pt x="2503" y="5503"/>
                    <a:pt x="2503" y="5002"/>
                    <a:pt x="2331" y="4535"/>
                  </a:cubicBezTo>
                  <a:cubicBezTo>
                    <a:pt x="2245" y="4299"/>
                    <a:pt x="2116" y="4079"/>
                    <a:pt x="2010" y="3852"/>
                  </a:cubicBezTo>
                  <a:cubicBezTo>
                    <a:pt x="1706" y="3202"/>
                    <a:pt x="1573" y="2471"/>
                    <a:pt x="1633" y="1756"/>
                  </a:cubicBezTo>
                  <a:cubicBezTo>
                    <a:pt x="1643" y="1626"/>
                    <a:pt x="1663" y="1485"/>
                    <a:pt x="1742" y="1382"/>
                  </a:cubicBezTo>
                  <a:cubicBezTo>
                    <a:pt x="1809" y="1290"/>
                    <a:pt x="1915" y="1236"/>
                    <a:pt x="2020" y="1189"/>
                  </a:cubicBezTo>
                  <a:cubicBezTo>
                    <a:pt x="2529" y="954"/>
                    <a:pt x="3119" y="787"/>
                    <a:pt x="3458" y="357"/>
                  </a:cubicBezTo>
                  <a:lnTo>
                    <a:pt x="3415" y="223"/>
                  </a:lnTo>
                  <a:lnTo>
                    <a:pt x="1612" y="1"/>
                  </a:lnTo>
                  <a:close/>
                </a:path>
              </a:pathLst>
            </a:custGeom>
            <a:solidFill>
              <a:srgbClr val="FFB6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35"/>
            <p:cNvSpPr/>
            <p:nvPr/>
          </p:nvSpPr>
          <p:spPr>
            <a:xfrm>
              <a:off x="3288812" y="2309579"/>
              <a:ext cx="174086" cy="593076"/>
            </a:xfrm>
            <a:custGeom>
              <a:avLst/>
              <a:gdLst/>
              <a:ahLst/>
              <a:cxnLst/>
              <a:rect l="l" t="t" r="r" b="b"/>
              <a:pathLst>
                <a:path w="4565" h="1555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" y="1255"/>
                    <a:pt x="134" y="2084"/>
                    <a:pt x="505" y="3224"/>
                  </a:cubicBezTo>
                  <a:cubicBezTo>
                    <a:pt x="908" y="4461"/>
                    <a:pt x="1040" y="5894"/>
                    <a:pt x="1352" y="7160"/>
                  </a:cubicBezTo>
                  <a:cubicBezTo>
                    <a:pt x="1397" y="7344"/>
                    <a:pt x="1444" y="7532"/>
                    <a:pt x="1424" y="7721"/>
                  </a:cubicBezTo>
                  <a:cubicBezTo>
                    <a:pt x="1403" y="7916"/>
                    <a:pt x="1309" y="8097"/>
                    <a:pt x="1223" y="8277"/>
                  </a:cubicBezTo>
                  <a:cubicBezTo>
                    <a:pt x="184" y="10446"/>
                    <a:pt x="323" y="12874"/>
                    <a:pt x="170" y="15240"/>
                  </a:cubicBezTo>
                  <a:lnTo>
                    <a:pt x="1821" y="15551"/>
                  </a:lnTo>
                  <a:cubicBezTo>
                    <a:pt x="1821" y="15551"/>
                    <a:pt x="2552" y="12928"/>
                    <a:pt x="3110" y="11598"/>
                  </a:cubicBezTo>
                  <a:cubicBezTo>
                    <a:pt x="3532" y="10585"/>
                    <a:pt x="3633" y="9560"/>
                    <a:pt x="3861" y="8495"/>
                  </a:cubicBezTo>
                  <a:cubicBezTo>
                    <a:pt x="4444" y="5769"/>
                    <a:pt x="4564" y="2907"/>
                    <a:pt x="3942" y="180"/>
                  </a:cubicBezTo>
                  <a:lnTo>
                    <a:pt x="237" y="1"/>
                  </a:lnTo>
                  <a:close/>
                </a:path>
              </a:pathLst>
            </a:custGeom>
            <a:solidFill>
              <a:srgbClr val="FFB6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35"/>
            <p:cNvSpPr/>
            <p:nvPr/>
          </p:nvSpPr>
          <p:spPr>
            <a:xfrm>
              <a:off x="3279355" y="2873466"/>
              <a:ext cx="155324" cy="102316"/>
            </a:xfrm>
            <a:custGeom>
              <a:avLst/>
              <a:gdLst/>
              <a:ahLst/>
              <a:cxnLst/>
              <a:rect l="l" t="t" r="r" b="b"/>
              <a:pathLst>
                <a:path w="4073" h="2683" extrusionOk="0">
                  <a:moveTo>
                    <a:pt x="450" y="0"/>
                  </a:moveTo>
                  <a:lnTo>
                    <a:pt x="450" y="0"/>
                  </a:lnTo>
                  <a:cubicBezTo>
                    <a:pt x="482" y="553"/>
                    <a:pt x="139" y="760"/>
                    <a:pt x="37" y="1304"/>
                  </a:cubicBezTo>
                  <a:cubicBezTo>
                    <a:pt x="1" y="1498"/>
                    <a:pt x="5" y="1717"/>
                    <a:pt x="140" y="1861"/>
                  </a:cubicBezTo>
                  <a:cubicBezTo>
                    <a:pt x="332" y="2065"/>
                    <a:pt x="663" y="2031"/>
                    <a:pt x="915" y="2040"/>
                  </a:cubicBezTo>
                  <a:cubicBezTo>
                    <a:pt x="1216" y="2051"/>
                    <a:pt x="1572" y="2147"/>
                    <a:pt x="1811" y="2336"/>
                  </a:cubicBezTo>
                  <a:cubicBezTo>
                    <a:pt x="1870" y="2382"/>
                    <a:pt x="1926" y="2437"/>
                    <a:pt x="1990" y="2474"/>
                  </a:cubicBezTo>
                  <a:cubicBezTo>
                    <a:pt x="2129" y="2553"/>
                    <a:pt x="2293" y="2551"/>
                    <a:pt x="2447" y="2566"/>
                  </a:cubicBezTo>
                  <a:cubicBezTo>
                    <a:pt x="2602" y="2580"/>
                    <a:pt x="2743" y="2677"/>
                    <a:pt x="2886" y="2682"/>
                  </a:cubicBezTo>
                  <a:cubicBezTo>
                    <a:pt x="2893" y="2682"/>
                    <a:pt x="2901" y="2682"/>
                    <a:pt x="2908" y="2682"/>
                  </a:cubicBezTo>
                  <a:cubicBezTo>
                    <a:pt x="2946" y="2682"/>
                    <a:pt x="2984" y="2678"/>
                    <a:pt x="3016" y="2660"/>
                  </a:cubicBezTo>
                  <a:cubicBezTo>
                    <a:pt x="3057" y="2639"/>
                    <a:pt x="3085" y="2590"/>
                    <a:pt x="3069" y="2548"/>
                  </a:cubicBezTo>
                  <a:lnTo>
                    <a:pt x="3069" y="2548"/>
                  </a:lnTo>
                  <a:cubicBezTo>
                    <a:pt x="3083" y="2549"/>
                    <a:pt x="3096" y="2549"/>
                    <a:pt x="3110" y="2549"/>
                  </a:cubicBezTo>
                  <a:cubicBezTo>
                    <a:pt x="3181" y="2549"/>
                    <a:pt x="3254" y="2542"/>
                    <a:pt x="3317" y="2513"/>
                  </a:cubicBezTo>
                  <a:cubicBezTo>
                    <a:pt x="3395" y="2480"/>
                    <a:pt x="3461" y="2405"/>
                    <a:pt x="3464" y="2319"/>
                  </a:cubicBezTo>
                  <a:cubicBezTo>
                    <a:pt x="3482" y="2326"/>
                    <a:pt x="3502" y="2330"/>
                    <a:pt x="3521" y="2330"/>
                  </a:cubicBezTo>
                  <a:cubicBezTo>
                    <a:pt x="3630" y="2330"/>
                    <a:pt x="3738" y="2226"/>
                    <a:pt x="3724" y="2116"/>
                  </a:cubicBezTo>
                  <a:lnTo>
                    <a:pt x="3724" y="2116"/>
                  </a:lnTo>
                  <a:cubicBezTo>
                    <a:pt x="3733" y="2118"/>
                    <a:pt x="3742" y="2119"/>
                    <a:pt x="3751" y="2119"/>
                  </a:cubicBezTo>
                  <a:cubicBezTo>
                    <a:pt x="3804" y="2119"/>
                    <a:pt x="3857" y="2080"/>
                    <a:pt x="3869" y="2028"/>
                  </a:cubicBezTo>
                  <a:cubicBezTo>
                    <a:pt x="3876" y="2000"/>
                    <a:pt x="3872" y="1967"/>
                    <a:pt x="3884" y="1938"/>
                  </a:cubicBezTo>
                  <a:cubicBezTo>
                    <a:pt x="3895" y="1916"/>
                    <a:pt x="3915" y="1902"/>
                    <a:pt x="3929" y="1885"/>
                  </a:cubicBezTo>
                  <a:cubicBezTo>
                    <a:pt x="4073" y="1723"/>
                    <a:pt x="3694" y="1410"/>
                    <a:pt x="3567" y="1362"/>
                  </a:cubicBezTo>
                  <a:cubicBezTo>
                    <a:pt x="3485" y="1327"/>
                    <a:pt x="3395" y="1313"/>
                    <a:pt x="3307" y="1294"/>
                  </a:cubicBezTo>
                  <a:cubicBezTo>
                    <a:pt x="3028" y="1236"/>
                    <a:pt x="2780" y="1142"/>
                    <a:pt x="2532" y="1005"/>
                  </a:cubicBezTo>
                  <a:cubicBezTo>
                    <a:pt x="2241" y="843"/>
                    <a:pt x="1963" y="635"/>
                    <a:pt x="1853" y="310"/>
                  </a:cubicBezTo>
                  <a:lnTo>
                    <a:pt x="450" y="0"/>
                  </a:lnTo>
                  <a:close/>
                </a:path>
              </a:pathLst>
            </a:custGeom>
            <a:solidFill>
              <a:srgbClr val="FFB6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35"/>
            <p:cNvSpPr/>
            <p:nvPr/>
          </p:nvSpPr>
          <p:spPr>
            <a:xfrm>
              <a:off x="3387808" y="2965635"/>
              <a:ext cx="7246" cy="5072"/>
            </a:xfrm>
            <a:custGeom>
              <a:avLst/>
              <a:gdLst/>
              <a:ahLst/>
              <a:cxnLst/>
              <a:rect l="l" t="t" r="r" b="b"/>
              <a:pathLst>
                <a:path w="190" h="133" extrusionOk="0">
                  <a:moveTo>
                    <a:pt x="22" y="1"/>
                  </a:moveTo>
                  <a:cubicBezTo>
                    <a:pt x="6" y="1"/>
                    <a:pt x="0" y="24"/>
                    <a:pt x="18" y="31"/>
                  </a:cubicBezTo>
                  <a:cubicBezTo>
                    <a:pt x="76" y="55"/>
                    <a:pt x="109" y="98"/>
                    <a:pt x="160" y="130"/>
                  </a:cubicBezTo>
                  <a:cubicBezTo>
                    <a:pt x="162" y="131"/>
                    <a:pt x="164" y="132"/>
                    <a:pt x="167" y="132"/>
                  </a:cubicBezTo>
                  <a:cubicBezTo>
                    <a:pt x="178" y="132"/>
                    <a:pt x="190" y="121"/>
                    <a:pt x="184" y="110"/>
                  </a:cubicBezTo>
                  <a:cubicBezTo>
                    <a:pt x="160" y="48"/>
                    <a:pt x="89" y="17"/>
                    <a:pt x="25" y="1"/>
                  </a:cubicBezTo>
                  <a:cubicBezTo>
                    <a:pt x="24" y="1"/>
                    <a:pt x="23" y="1"/>
                    <a:pt x="22" y="1"/>
                  </a:cubicBezTo>
                  <a:close/>
                </a:path>
              </a:pathLst>
            </a:custGeom>
            <a:solidFill>
              <a:srgbClr val="B76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35"/>
            <p:cNvSpPr/>
            <p:nvPr/>
          </p:nvSpPr>
          <p:spPr>
            <a:xfrm>
              <a:off x="3398180" y="2956407"/>
              <a:ext cx="12394" cy="5491"/>
            </a:xfrm>
            <a:custGeom>
              <a:avLst/>
              <a:gdLst/>
              <a:ahLst/>
              <a:cxnLst/>
              <a:rect l="l" t="t" r="r" b="b"/>
              <a:pathLst>
                <a:path w="325" h="144" extrusionOk="0">
                  <a:moveTo>
                    <a:pt x="23" y="0"/>
                  </a:moveTo>
                  <a:cubicBezTo>
                    <a:pt x="6" y="0"/>
                    <a:pt x="1" y="26"/>
                    <a:pt x="18" y="32"/>
                  </a:cubicBezTo>
                  <a:cubicBezTo>
                    <a:pt x="111" y="65"/>
                    <a:pt x="200" y="115"/>
                    <a:pt x="297" y="143"/>
                  </a:cubicBezTo>
                  <a:cubicBezTo>
                    <a:pt x="299" y="143"/>
                    <a:pt x="301" y="143"/>
                    <a:pt x="303" y="143"/>
                  </a:cubicBezTo>
                  <a:cubicBezTo>
                    <a:pt x="320" y="143"/>
                    <a:pt x="325" y="120"/>
                    <a:pt x="312" y="111"/>
                  </a:cubicBezTo>
                  <a:cubicBezTo>
                    <a:pt x="229" y="48"/>
                    <a:pt x="125" y="24"/>
                    <a:pt x="27" y="1"/>
                  </a:cubicBezTo>
                  <a:cubicBezTo>
                    <a:pt x="25" y="1"/>
                    <a:pt x="24" y="0"/>
                    <a:pt x="23" y="0"/>
                  </a:cubicBezTo>
                  <a:close/>
                </a:path>
              </a:pathLst>
            </a:custGeom>
            <a:solidFill>
              <a:srgbClr val="B76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35"/>
            <p:cNvSpPr/>
            <p:nvPr/>
          </p:nvSpPr>
          <p:spPr>
            <a:xfrm>
              <a:off x="3406570" y="2947674"/>
              <a:ext cx="14644" cy="5911"/>
            </a:xfrm>
            <a:custGeom>
              <a:avLst/>
              <a:gdLst/>
              <a:ahLst/>
              <a:cxnLst/>
              <a:rect l="l" t="t" r="r" b="b"/>
              <a:pathLst>
                <a:path w="384" h="155" extrusionOk="0">
                  <a:moveTo>
                    <a:pt x="23" y="1"/>
                  </a:moveTo>
                  <a:cubicBezTo>
                    <a:pt x="0" y="1"/>
                    <a:pt x="0" y="35"/>
                    <a:pt x="23" y="36"/>
                  </a:cubicBezTo>
                  <a:cubicBezTo>
                    <a:pt x="92" y="39"/>
                    <a:pt x="155" y="51"/>
                    <a:pt x="216" y="78"/>
                  </a:cubicBezTo>
                  <a:cubicBezTo>
                    <a:pt x="265" y="99"/>
                    <a:pt x="307" y="134"/>
                    <a:pt x="356" y="154"/>
                  </a:cubicBezTo>
                  <a:cubicBezTo>
                    <a:pt x="357" y="154"/>
                    <a:pt x="358" y="154"/>
                    <a:pt x="360" y="154"/>
                  </a:cubicBezTo>
                  <a:cubicBezTo>
                    <a:pt x="372" y="154"/>
                    <a:pt x="383" y="138"/>
                    <a:pt x="374" y="128"/>
                  </a:cubicBezTo>
                  <a:cubicBezTo>
                    <a:pt x="300" y="32"/>
                    <a:pt x="141" y="1"/>
                    <a:pt x="23" y="1"/>
                  </a:cubicBezTo>
                  <a:close/>
                </a:path>
              </a:pathLst>
            </a:custGeom>
            <a:solidFill>
              <a:srgbClr val="B76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35"/>
            <p:cNvSpPr/>
            <p:nvPr/>
          </p:nvSpPr>
          <p:spPr>
            <a:xfrm>
              <a:off x="3407638" y="2938751"/>
              <a:ext cx="17809" cy="7856"/>
            </a:xfrm>
            <a:custGeom>
              <a:avLst/>
              <a:gdLst/>
              <a:ahLst/>
              <a:cxnLst/>
              <a:rect l="l" t="t" r="r" b="b"/>
              <a:pathLst>
                <a:path w="467" h="206" extrusionOk="0">
                  <a:moveTo>
                    <a:pt x="31" y="1"/>
                  </a:moveTo>
                  <a:cubicBezTo>
                    <a:pt x="26" y="1"/>
                    <a:pt x="21" y="1"/>
                    <a:pt x="17" y="1"/>
                  </a:cubicBezTo>
                  <a:cubicBezTo>
                    <a:pt x="1" y="1"/>
                    <a:pt x="1" y="22"/>
                    <a:pt x="17" y="24"/>
                  </a:cubicBezTo>
                  <a:cubicBezTo>
                    <a:pt x="102" y="31"/>
                    <a:pt x="178" y="54"/>
                    <a:pt x="256" y="94"/>
                  </a:cubicBezTo>
                  <a:cubicBezTo>
                    <a:pt x="317" y="124"/>
                    <a:pt x="366" y="174"/>
                    <a:pt x="428" y="203"/>
                  </a:cubicBezTo>
                  <a:cubicBezTo>
                    <a:pt x="431" y="205"/>
                    <a:pt x="434" y="205"/>
                    <a:pt x="437" y="205"/>
                  </a:cubicBezTo>
                  <a:cubicBezTo>
                    <a:pt x="452" y="205"/>
                    <a:pt x="466" y="190"/>
                    <a:pt x="458" y="173"/>
                  </a:cubicBezTo>
                  <a:cubicBezTo>
                    <a:pt x="378" y="43"/>
                    <a:pt x="176" y="1"/>
                    <a:pt x="31" y="1"/>
                  </a:cubicBezTo>
                  <a:close/>
                </a:path>
              </a:pathLst>
            </a:custGeom>
            <a:solidFill>
              <a:srgbClr val="B76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35"/>
            <p:cNvSpPr/>
            <p:nvPr/>
          </p:nvSpPr>
          <p:spPr>
            <a:xfrm>
              <a:off x="3279317" y="2310800"/>
              <a:ext cx="175154" cy="664998"/>
            </a:xfrm>
            <a:custGeom>
              <a:avLst/>
              <a:gdLst/>
              <a:ahLst/>
              <a:cxnLst/>
              <a:rect l="l" t="t" r="r" b="b"/>
              <a:pathLst>
                <a:path w="4593" h="17438" extrusionOk="0">
                  <a:moveTo>
                    <a:pt x="1101" y="0"/>
                  </a:moveTo>
                  <a:cubicBezTo>
                    <a:pt x="838" y="155"/>
                    <a:pt x="601" y="358"/>
                    <a:pt x="398" y="588"/>
                  </a:cubicBezTo>
                  <a:cubicBezTo>
                    <a:pt x="304" y="1519"/>
                    <a:pt x="443" y="2253"/>
                    <a:pt x="752" y="3192"/>
                  </a:cubicBezTo>
                  <a:cubicBezTo>
                    <a:pt x="1154" y="4429"/>
                    <a:pt x="1288" y="5862"/>
                    <a:pt x="1599" y="7128"/>
                  </a:cubicBezTo>
                  <a:cubicBezTo>
                    <a:pt x="1644" y="7312"/>
                    <a:pt x="1690" y="7500"/>
                    <a:pt x="1670" y="7689"/>
                  </a:cubicBezTo>
                  <a:cubicBezTo>
                    <a:pt x="1649" y="7884"/>
                    <a:pt x="1556" y="8065"/>
                    <a:pt x="1470" y="8245"/>
                  </a:cubicBezTo>
                  <a:cubicBezTo>
                    <a:pt x="455" y="10367"/>
                    <a:pt x="565" y="12736"/>
                    <a:pt x="426" y="15053"/>
                  </a:cubicBezTo>
                  <a:cubicBezTo>
                    <a:pt x="350" y="15404"/>
                    <a:pt x="118" y="15627"/>
                    <a:pt x="36" y="16061"/>
                  </a:cubicBezTo>
                  <a:cubicBezTo>
                    <a:pt x="0" y="16254"/>
                    <a:pt x="6" y="16475"/>
                    <a:pt x="141" y="16618"/>
                  </a:cubicBezTo>
                  <a:cubicBezTo>
                    <a:pt x="333" y="16822"/>
                    <a:pt x="664" y="16787"/>
                    <a:pt x="916" y="16798"/>
                  </a:cubicBezTo>
                  <a:cubicBezTo>
                    <a:pt x="1217" y="16808"/>
                    <a:pt x="1573" y="16905"/>
                    <a:pt x="1812" y="17093"/>
                  </a:cubicBezTo>
                  <a:cubicBezTo>
                    <a:pt x="1871" y="17139"/>
                    <a:pt x="1927" y="17193"/>
                    <a:pt x="1991" y="17230"/>
                  </a:cubicBezTo>
                  <a:cubicBezTo>
                    <a:pt x="2129" y="17309"/>
                    <a:pt x="2294" y="17308"/>
                    <a:pt x="2448" y="17322"/>
                  </a:cubicBezTo>
                  <a:cubicBezTo>
                    <a:pt x="2603" y="17335"/>
                    <a:pt x="2744" y="17432"/>
                    <a:pt x="2887" y="17437"/>
                  </a:cubicBezTo>
                  <a:cubicBezTo>
                    <a:pt x="2895" y="17437"/>
                    <a:pt x="2902" y="17437"/>
                    <a:pt x="2910" y="17437"/>
                  </a:cubicBezTo>
                  <a:cubicBezTo>
                    <a:pt x="2948" y="17437"/>
                    <a:pt x="2985" y="17433"/>
                    <a:pt x="3019" y="17415"/>
                  </a:cubicBezTo>
                  <a:cubicBezTo>
                    <a:pt x="3058" y="17394"/>
                    <a:pt x="3086" y="17345"/>
                    <a:pt x="3070" y="17303"/>
                  </a:cubicBezTo>
                  <a:lnTo>
                    <a:pt x="3070" y="17303"/>
                  </a:lnTo>
                  <a:cubicBezTo>
                    <a:pt x="3084" y="17304"/>
                    <a:pt x="3098" y="17304"/>
                    <a:pt x="3111" y="17304"/>
                  </a:cubicBezTo>
                  <a:cubicBezTo>
                    <a:pt x="3183" y="17304"/>
                    <a:pt x="3255" y="17297"/>
                    <a:pt x="3320" y="17268"/>
                  </a:cubicBezTo>
                  <a:cubicBezTo>
                    <a:pt x="3396" y="17235"/>
                    <a:pt x="3463" y="17160"/>
                    <a:pt x="3465" y="17074"/>
                  </a:cubicBezTo>
                  <a:cubicBezTo>
                    <a:pt x="3483" y="17081"/>
                    <a:pt x="3503" y="17085"/>
                    <a:pt x="3522" y="17085"/>
                  </a:cubicBezTo>
                  <a:cubicBezTo>
                    <a:pt x="3631" y="17085"/>
                    <a:pt x="3740" y="16981"/>
                    <a:pt x="3725" y="16871"/>
                  </a:cubicBezTo>
                  <a:lnTo>
                    <a:pt x="3725" y="16871"/>
                  </a:lnTo>
                  <a:cubicBezTo>
                    <a:pt x="3734" y="16873"/>
                    <a:pt x="3743" y="16874"/>
                    <a:pt x="3752" y="16874"/>
                  </a:cubicBezTo>
                  <a:cubicBezTo>
                    <a:pt x="3806" y="16874"/>
                    <a:pt x="3859" y="16835"/>
                    <a:pt x="3872" y="16783"/>
                  </a:cubicBezTo>
                  <a:cubicBezTo>
                    <a:pt x="3879" y="16755"/>
                    <a:pt x="3873" y="16722"/>
                    <a:pt x="3886" y="16693"/>
                  </a:cubicBezTo>
                  <a:cubicBezTo>
                    <a:pt x="3896" y="16671"/>
                    <a:pt x="3916" y="16657"/>
                    <a:pt x="3930" y="16640"/>
                  </a:cubicBezTo>
                  <a:cubicBezTo>
                    <a:pt x="4009" y="16551"/>
                    <a:pt x="3930" y="16419"/>
                    <a:pt x="3823" y="16307"/>
                  </a:cubicBezTo>
                  <a:cubicBezTo>
                    <a:pt x="3492" y="16332"/>
                    <a:pt x="3159" y="16419"/>
                    <a:pt x="2828" y="16462"/>
                  </a:cubicBezTo>
                  <a:cubicBezTo>
                    <a:pt x="2681" y="16481"/>
                    <a:pt x="2532" y="16490"/>
                    <a:pt x="2384" y="16490"/>
                  </a:cubicBezTo>
                  <a:cubicBezTo>
                    <a:pt x="2131" y="16490"/>
                    <a:pt x="1879" y="16463"/>
                    <a:pt x="1633" y="16412"/>
                  </a:cubicBezTo>
                  <a:cubicBezTo>
                    <a:pt x="1418" y="16368"/>
                    <a:pt x="1202" y="16297"/>
                    <a:pt x="1038" y="16153"/>
                  </a:cubicBezTo>
                  <a:cubicBezTo>
                    <a:pt x="764" y="15910"/>
                    <a:pt x="691" y="15503"/>
                    <a:pt x="749" y="15144"/>
                  </a:cubicBezTo>
                  <a:cubicBezTo>
                    <a:pt x="800" y="14821"/>
                    <a:pt x="944" y="14598"/>
                    <a:pt x="1083" y="14319"/>
                  </a:cubicBezTo>
                  <a:cubicBezTo>
                    <a:pt x="1232" y="14024"/>
                    <a:pt x="1245" y="13632"/>
                    <a:pt x="1293" y="13308"/>
                  </a:cubicBezTo>
                  <a:cubicBezTo>
                    <a:pt x="1409" y="12545"/>
                    <a:pt x="1503" y="11777"/>
                    <a:pt x="1682" y="11026"/>
                  </a:cubicBezTo>
                  <a:cubicBezTo>
                    <a:pt x="1910" y="10086"/>
                    <a:pt x="2501" y="9236"/>
                    <a:pt x="2553" y="8255"/>
                  </a:cubicBezTo>
                  <a:cubicBezTo>
                    <a:pt x="2579" y="7732"/>
                    <a:pt x="2440" y="7214"/>
                    <a:pt x="2354" y="6698"/>
                  </a:cubicBezTo>
                  <a:cubicBezTo>
                    <a:pt x="2245" y="6035"/>
                    <a:pt x="2221" y="5357"/>
                    <a:pt x="2284" y="4690"/>
                  </a:cubicBezTo>
                  <a:cubicBezTo>
                    <a:pt x="2295" y="4588"/>
                    <a:pt x="2309" y="4476"/>
                    <a:pt x="2378" y="4402"/>
                  </a:cubicBezTo>
                  <a:cubicBezTo>
                    <a:pt x="2427" y="4348"/>
                    <a:pt x="2496" y="4320"/>
                    <a:pt x="2562" y="4294"/>
                  </a:cubicBezTo>
                  <a:cubicBezTo>
                    <a:pt x="3238" y="4019"/>
                    <a:pt x="3916" y="3744"/>
                    <a:pt x="4593" y="3470"/>
                  </a:cubicBezTo>
                  <a:cubicBezTo>
                    <a:pt x="4591" y="3420"/>
                    <a:pt x="4591" y="3370"/>
                    <a:pt x="4590" y="3319"/>
                  </a:cubicBezTo>
                  <a:lnTo>
                    <a:pt x="2097" y="47"/>
                  </a:lnTo>
                  <a:lnTo>
                    <a:pt x="1101" y="0"/>
                  </a:lnTo>
                  <a:close/>
                </a:path>
              </a:pathLst>
            </a:custGeom>
            <a:solidFill>
              <a:srgbClr val="FFB6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35"/>
            <p:cNvSpPr/>
            <p:nvPr/>
          </p:nvSpPr>
          <p:spPr>
            <a:xfrm>
              <a:off x="3405883" y="2260844"/>
              <a:ext cx="180684" cy="168709"/>
            </a:xfrm>
            <a:custGeom>
              <a:avLst/>
              <a:gdLst/>
              <a:ahLst/>
              <a:cxnLst/>
              <a:rect l="l" t="t" r="r" b="b"/>
              <a:pathLst>
                <a:path w="4738" h="4424" extrusionOk="0">
                  <a:moveTo>
                    <a:pt x="2907" y="0"/>
                  </a:moveTo>
                  <a:lnTo>
                    <a:pt x="710" y="2"/>
                  </a:lnTo>
                  <a:cubicBezTo>
                    <a:pt x="212" y="1289"/>
                    <a:pt x="1" y="2690"/>
                    <a:pt x="95" y="4072"/>
                  </a:cubicBezTo>
                  <a:cubicBezTo>
                    <a:pt x="97" y="4109"/>
                    <a:pt x="103" y="4149"/>
                    <a:pt x="126" y="4177"/>
                  </a:cubicBezTo>
                  <a:cubicBezTo>
                    <a:pt x="148" y="4201"/>
                    <a:pt x="184" y="4210"/>
                    <a:pt x="219" y="4215"/>
                  </a:cubicBezTo>
                  <a:cubicBezTo>
                    <a:pt x="928" y="4353"/>
                    <a:pt x="1631" y="4423"/>
                    <a:pt x="2334" y="4423"/>
                  </a:cubicBezTo>
                  <a:cubicBezTo>
                    <a:pt x="3122" y="4423"/>
                    <a:pt x="3911" y="4335"/>
                    <a:pt x="4709" y="4154"/>
                  </a:cubicBezTo>
                  <a:cubicBezTo>
                    <a:pt x="4738" y="3391"/>
                    <a:pt x="4408" y="2660"/>
                    <a:pt x="4018" y="2001"/>
                  </a:cubicBezTo>
                  <a:cubicBezTo>
                    <a:pt x="3630" y="1343"/>
                    <a:pt x="3175" y="717"/>
                    <a:pt x="29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35"/>
            <p:cNvSpPr/>
            <p:nvPr/>
          </p:nvSpPr>
          <p:spPr>
            <a:xfrm>
              <a:off x="3454161" y="2357399"/>
              <a:ext cx="131375" cy="72151"/>
            </a:xfrm>
            <a:custGeom>
              <a:avLst/>
              <a:gdLst/>
              <a:ahLst/>
              <a:cxnLst/>
              <a:rect l="l" t="t" r="r" b="b"/>
              <a:pathLst>
                <a:path w="3445" h="1892" extrusionOk="0">
                  <a:moveTo>
                    <a:pt x="0" y="1"/>
                  </a:moveTo>
                  <a:cubicBezTo>
                    <a:pt x="33" y="594"/>
                    <a:pt x="63" y="1189"/>
                    <a:pt x="96" y="1782"/>
                  </a:cubicBezTo>
                  <a:cubicBezTo>
                    <a:pt x="98" y="1804"/>
                    <a:pt x="99" y="1827"/>
                    <a:pt x="101" y="1848"/>
                  </a:cubicBezTo>
                  <a:cubicBezTo>
                    <a:pt x="425" y="1877"/>
                    <a:pt x="748" y="1892"/>
                    <a:pt x="1071" y="1892"/>
                  </a:cubicBezTo>
                  <a:cubicBezTo>
                    <a:pt x="1859" y="1892"/>
                    <a:pt x="2646" y="1804"/>
                    <a:pt x="3443" y="1624"/>
                  </a:cubicBezTo>
                  <a:cubicBezTo>
                    <a:pt x="3444" y="1561"/>
                    <a:pt x="3440" y="1501"/>
                    <a:pt x="3439" y="1440"/>
                  </a:cubicBezTo>
                  <a:cubicBezTo>
                    <a:pt x="3095" y="1427"/>
                    <a:pt x="2752" y="1407"/>
                    <a:pt x="2411" y="1378"/>
                  </a:cubicBezTo>
                  <a:cubicBezTo>
                    <a:pt x="1928" y="1338"/>
                    <a:pt x="1438" y="1276"/>
                    <a:pt x="1004" y="1061"/>
                  </a:cubicBezTo>
                  <a:cubicBezTo>
                    <a:pt x="559" y="840"/>
                    <a:pt x="198" y="458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35"/>
            <p:cNvSpPr/>
            <p:nvPr/>
          </p:nvSpPr>
          <p:spPr>
            <a:xfrm>
              <a:off x="3276800" y="2287118"/>
              <a:ext cx="201353" cy="167336"/>
            </a:xfrm>
            <a:custGeom>
              <a:avLst/>
              <a:gdLst/>
              <a:ahLst/>
              <a:cxnLst/>
              <a:rect l="l" t="t" r="r" b="b"/>
              <a:pathLst>
                <a:path w="5280" h="4388" extrusionOk="0">
                  <a:moveTo>
                    <a:pt x="710" y="0"/>
                  </a:moveTo>
                  <a:cubicBezTo>
                    <a:pt x="213" y="1288"/>
                    <a:pt x="1" y="2689"/>
                    <a:pt x="97" y="4071"/>
                  </a:cubicBezTo>
                  <a:cubicBezTo>
                    <a:pt x="98" y="4108"/>
                    <a:pt x="104" y="4148"/>
                    <a:pt x="127" y="4175"/>
                  </a:cubicBezTo>
                  <a:cubicBezTo>
                    <a:pt x="150" y="4200"/>
                    <a:pt x="185" y="4208"/>
                    <a:pt x="220" y="4214"/>
                  </a:cubicBezTo>
                  <a:cubicBezTo>
                    <a:pt x="818" y="4330"/>
                    <a:pt x="1427" y="4388"/>
                    <a:pt x="2035" y="4388"/>
                  </a:cubicBezTo>
                  <a:cubicBezTo>
                    <a:pt x="3075" y="4388"/>
                    <a:pt x="4115" y="4220"/>
                    <a:pt x="5103" y="3886"/>
                  </a:cubicBezTo>
                  <a:cubicBezTo>
                    <a:pt x="5279" y="2775"/>
                    <a:pt x="4723" y="1236"/>
                    <a:pt x="4335" y="82"/>
                  </a:cubicBezTo>
                  <a:lnTo>
                    <a:pt x="71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35"/>
            <p:cNvSpPr/>
            <p:nvPr/>
          </p:nvSpPr>
          <p:spPr>
            <a:xfrm>
              <a:off x="3276800" y="2276937"/>
              <a:ext cx="239068" cy="177404"/>
            </a:xfrm>
            <a:custGeom>
              <a:avLst/>
              <a:gdLst/>
              <a:ahLst/>
              <a:cxnLst/>
              <a:rect l="l" t="t" r="r" b="b"/>
              <a:pathLst>
                <a:path w="6269" h="4652" extrusionOk="0">
                  <a:moveTo>
                    <a:pt x="6268" y="1"/>
                  </a:moveTo>
                  <a:lnTo>
                    <a:pt x="6268" y="1"/>
                  </a:lnTo>
                  <a:cubicBezTo>
                    <a:pt x="5741" y="90"/>
                    <a:pt x="5209" y="151"/>
                    <a:pt x="4676" y="187"/>
                  </a:cubicBezTo>
                  <a:cubicBezTo>
                    <a:pt x="4561" y="197"/>
                    <a:pt x="4446" y="203"/>
                    <a:pt x="4329" y="204"/>
                  </a:cubicBezTo>
                  <a:cubicBezTo>
                    <a:pt x="4178" y="210"/>
                    <a:pt x="4027" y="214"/>
                    <a:pt x="3876" y="223"/>
                  </a:cubicBezTo>
                  <a:cubicBezTo>
                    <a:pt x="3713" y="233"/>
                    <a:pt x="3568" y="298"/>
                    <a:pt x="3407" y="319"/>
                  </a:cubicBezTo>
                  <a:cubicBezTo>
                    <a:pt x="3289" y="335"/>
                    <a:pt x="3167" y="341"/>
                    <a:pt x="3043" y="341"/>
                  </a:cubicBezTo>
                  <a:cubicBezTo>
                    <a:pt x="2742" y="341"/>
                    <a:pt x="2433" y="307"/>
                    <a:pt x="2143" y="300"/>
                  </a:cubicBezTo>
                  <a:cubicBezTo>
                    <a:pt x="1784" y="290"/>
                    <a:pt x="1425" y="283"/>
                    <a:pt x="1065" y="275"/>
                  </a:cubicBezTo>
                  <a:cubicBezTo>
                    <a:pt x="1048" y="275"/>
                    <a:pt x="863" y="260"/>
                    <a:pt x="767" y="260"/>
                  </a:cubicBezTo>
                  <a:cubicBezTo>
                    <a:pt x="734" y="260"/>
                    <a:pt x="712" y="261"/>
                    <a:pt x="710" y="266"/>
                  </a:cubicBezTo>
                  <a:cubicBezTo>
                    <a:pt x="213" y="1552"/>
                    <a:pt x="1" y="2955"/>
                    <a:pt x="97" y="4336"/>
                  </a:cubicBezTo>
                  <a:cubicBezTo>
                    <a:pt x="98" y="4374"/>
                    <a:pt x="104" y="4414"/>
                    <a:pt x="127" y="4440"/>
                  </a:cubicBezTo>
                  <a:cubicBezTo>
                    <a:pt x="150" y="4465"/>
                    <a:pt x="185" y="4474"/>
                    <a:pt x="220" y="4480"/>
                  </a:cubicBezTo>
                  <a:cubicBezTo>
                    <a:pt x="814" y="4595"/>
                    <a:pt x="1417" y="4651"/>
                    <a:pt x="2021" y="4651"/>
                  </a:cubicBezTo>
                  <a:cubicBezTo>
                    <a:pt x="2486" y="4651"/>
                    <a:pt x="2951" y="4618"/>
                    <a:pt x="3412" y="4551"/>
                  </a:cubicBezTo>
                  <a:cubicBezTo>
                    <a:pt x="3025" y="4500"/>
                    <a:pt x="2629" y="4483"/>
                    <a:pt x="2244" y="4415"/>
                  </a:cubicBezTo>
                  <a:cubicBezTo>
                    <a:pt x="1603" y="4303"/>
                    <a:pt x="922" y="3984"/>
                    <a:pt x="706" y="3370"/>
                  </a:cubicBezTo>
                  <a:cubicBezTo>
                    <a:pt x="623" y="3138"/>
                    <a:pt x="615" y="2883"/>
                    <a:pt x="624" y="2637"/>
                  </a:cubicBezTo>
                  <a:cubicBezTo>
                    <a:pt x="635" y="2350"/>
                    <a:pt x="667" y="2059"/>
                    <a:pt x="786" y="1797"/>
                  </a:cubicBezTo>
                  <a:cubicBezTo>
                    <a:pt x="843" y="1671"/>
                    <a:pt x="928" y="1546"/>
                    <a:pt x="1057" y="1493"/>
                  </a:cubicBezTo>
                  <a:cubicBezTo>
                    <a:pt x="1121" y="1465"/>
                    <a:pt x="1191" y="1458"/>
                    <a:pt x="1261" y="1458"/>
                  </a:cubicBezTo>
                  <a:cubicBezTo>
                    <a:pt x="1301" y="1458"/>
                    <a:pt x="1340" y="1461"/>
                    <a:pt x="1379" y="1463"/>
                  </a:cubicBezTo>
                  <a:cubicBezTo>
                    <a:pt x="1623" y="1479"/>
                    <a:pt x="1868" y="1493"/>
                    <a:pt x="2112" y="1509"/>
                  </a:cubicBezTo>
                  <a:cubicBezTo>
                    <a:pt x="2234" y="1517"/>
                    <a:pt x="2357" y="1525"/>
                    <a:pt x="2480" y="1525"/>
                  </a:cubicBezTo>
                  <a:cubicBezTo>
                    <a:pt x="2636" y="1525"/>
                    <a:pt x="2791" y="1512"/>
                    <a:pt x="2943" y="1473"/>
                  </a:cubicBezTo>
                  <a:cubicBezTo>
                    <a:pt x="3405" y="1354"/>
                    <a:pt x="3853" y="1179"/>
                    <a:pt x="4322" y="1073"/>
                  </a:cubicBezTo>
                  <a:cubicBezTo>
                    <a:pt x="4637" y="1001"/>
                    <a:pt x="4958" y="948"/>
                    <a:pt x="5259" y="826"/>
                  </a:cubicBezTo>
                  <a:cubicBezTo>
                    <a:pt x="5668" y="662"/>
                    <a:pt x="6026" y="368"/>
                    <a:pt x="6268" y="1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35"/>
            <p:cNvSpPr/>
            <p:nvPr/>
          </p:nvSpPr>
          <p:spPr>
            <a:xfrm>
              <a:off x="3394405" y="1953447"/>
              <a:ext cx="145981" cy="197577"/>
            </a:xfrm>
            <a:custGeom>
              <a:avLst/>
              <a:gdLst/>
              <a:ahLst/>
              <a:cxnLst/>
              <a:rect l="l" t="t" r="r" b="b"/>
              <a:pathLst>
                <a:path w="3828" h="5181" extrusionOk="0">
                  <a:moveTo>
                    <a:pt x="1417" y="1"/>
                  </a:moveTo>
                  <a:cubicBezTo>
                    <a:pt x="1384" y="1"/>
                    <a:pt x="1350" y="3"/>
                    <a:pt x="1317" y="8"/>
                  </a:cubicBezTo>
                  <a:cubicBezTo>
                    <a:pt x="1073" y="41"/>
                    <a:pt x="862" y="201"/>
                    <a:pt x="703" y="389"/>
                  </a:cubicBezTo>
                  <a:cubicBezTo>
                    <a:pt x="348" y="809"/>
                    <a:pt x="203" y="1369"/>
                    <a:pt x="151" y="1918"/>
                  </a:cubicBezTo>
                  <a:cubicBezTo>
                    <a:pt x="101" y="2466"/>
                    <a:pt x="134" y="3018"/>
                    <a:pt x="87" y="3567"/>
                  </a:cubicBezTo>
                  <a:cubicBezTo>
                    <a:pt x="58" y="3892"/>
                    <a:pt x="1" y="4223"/>
                    <a:pt x="75" y="4541"/>
                  </a:cubicBezTo>
                  <a:cubicBezTo>
                    <a:pt x="149" y="4859"/>
                    <a:pt x="398" y="5166"/>
                    <a:pt x="726" y="5180"/>
                  </a:cubicBezTo>
                  <a:lnTo>
                    <a:pt x="3201" y="4290"/>
                  </a:lnTo>
                  <a:cubicBezTo>
                    <a:pt x="3610" y="3534"/>
                    <a:pt x="3828" y="2675"/>
                    <a:pt x="3828" y="1818"/>
                  </a:cubicBezTo>
                  <a:cubicBezTo>
                    <a:pt x="3828" y="1520"/>
                    <a:pt x="3789" y="1196"/>
                    <a:pt x="3580" y="984"/>
                  </a:cubicBezTo>
                  <a:cubicBezTo>
                    <a:pt x="3478" y="881"/>
                    <a:pt x="3343" y="816"/>
                    <a:pt x="3213" y="752"/>
                  </a:cubicBezTo>
                  <a:cubicBezTo>
                    <a:pt x="2840" y="571"/>
                    <a:pt x="2466" y="392"/>
                    <a:pt x="2093" y="210"/>
                  </a:cubicBezTo>
                  <a:cubicBezTo>
                    <a:pt x="1880" y="107"/>
                    <a:pt x="1652" y="1"/>
                    <a:pt x="1417" y="1"/>
                  </a:cubicBezTo>
                  <a:close/>
                </a:path>
              </a:pathLst>
            </a:custGeom>
            <a:solidFill>
              <a:srgbClr val="FFB6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35"/>
            <p:cNvSpPr/>
            <p:nvPr/>
          </p:nvSpPr>
          <p:spPr>
            <a:xfrm>
              <a:off x="3511476" y="1988644"/>
              <a:ext cx="242767" cy="230259"/>
            </a:xfrm>
            <a:custGeom>
              <a:avLst/>
              <a:gdLst/>
              <a:ahLst/>
              <a:cxnLst/>
              <a:rect l="l" t="t" r="r" b="b"/>
              <a:pathLst>
                <a:path w="6366" h="6038" extrusionOk="0">
                  <a:moveTo>
                    <a:pt x="557" y="1"/>
                  </a:moveTo>
                  <a:cubicBezTo>
                    <a:pt x="499" y="1"/>
                    <a:pt x="440" y="5"/>
                    <a:pt x="382" y="14"/>
                  </a:cubicBezTo>
                  <a:lnTo>
                    <a:pt x="1" y="2474"/>
                  </a:lnTo>
                  <a:cubicBezTo>
                    <a:pt x="589" y="3076"/>
                    <a:pt x="1008" y="3771"/>
                    <a:pt x="1651" y="4303"/>
                  </a:cubicBezTo>
                  <a:cubicBezTo>
                    <a:pt x="2124" y="4802"/>
                    <a:pt x="2915" y="5646"/>
                    <a:pt x="3542" y="5923"/>
                  </a:cubicBezTo>
                  <a:cubicBezTo>
                    <a:pt x="3674" y="5980"/>
                    <a:pt x="3810" y="6035"/>
                    <a:pt x="3951" y="6037"/>
                  </a:cubicBezTo>
                  <a:cubicBezTo>
                    <a:pt x="3957" y="6038"/>
                    <a:pt x="3964" y="6038"/>
                    <a:pt x="3970" y="6038"/>
                  </a:cubicBezTo>
                  <a:cubicBezTo>
                    <a:pt x="4195" y="6038"/>
                    <a:pt x="4404" y="5917"/>
                    <a:pt x="4579" y="5772"/>
                  </a:cubicBezTo>
                  <a:cubicBezTo>
                    <a:pt x="5139" y="5305"/>
                    <a:pt x="5525" y="4465"/>
                    <a:pt x="5790" y="3786"/>
                  </a:cubicBezTo>
                  <a:cubicBezTo>
                    <a:pt x="5939" y="3406"/>
                    <a:pt x="6089" y="3025"/>
                    <a:pt x="6237" y="2645"/>
                  </a:cubicBezTo>
                  <a:cubicBezTo>
                    <a:pt x="6306" y="2466"/>
                    <a:pt x="6366" y="2239"/>
                    <a:pt x="6233" y="2103"/>
                  </a:cubicBezTo>
                  <a:cubicBezTo>
                    <a:pt x="6159" y="2029"/>
                    <a:pt x="6057" y="2002"/>
                    <a:pt x="5950" y="2002"/>
                  </a:cubicBezTo>
                  <a:cubicBezTo>
                    <a:pt x="5804" y="2002"/>
                    <a:pt x="5648" y="2051"/>
                    <a:pt x="5535" y="2093"/>
                  </a:cubicBezTo>
                  <a:cubicBezTo>
                    <a:pt x="5244" y="2202"/>
                    <a:pt x="4997" y="2430"/>
                    <a:pt x="4864" y="2712"/>
                  </a:cubicBezTo>
                  <a:cubicBezTo>
                    <a:pt x="4794" y="2861"/>
                    <a:pt x="4752" y="3028"/>
                    <a:pt x="4650" y="3157"/>
                  </a:cubicBezTo>
                  <a:cubicBezTo>
                    <a:pt x="4531" y="3306"/>
                    <a:pt x="4349" y="3377"/>
                    <a:pt x="4222" y="3515"/>
                  </a:cubicBezTo>
                  <a:cubicBezTo>
                    <a:pt x="4186" y="3554"/>
                    <a:pt x="3819" y="3931"/>
                    <a:pt x="3822" y="3938"/>
                  </a:cubicBezTo>
                  <a:cubicBezTo>
                    <a:pt x="3760" y="3780"/>
                    <a:pt x="3679" y="3625"/>
                    <a:pt x="3597" y="3485"/>
                  </a:cubicBezTo>
                  <a:cubicBezTo>
                    <a:pt x="3223" y="2853"/>
                    <a:pt x="2846" y="2222"/>
                    <a:pt x="2472" y="1590"/>
                  </a:cubicBezTo>
                  <a:cubicBezTo>
                    <a:pt x="2235" y="1190"/>
                    <a:pt x="1993" y="785"/>
                    <a:pt x="1649" y="472"/>
                  </a:cubicBezTo>
                  <a:cubicBezTo>
                    <a:pt x="1350" y="198"/>
                    <a:pt x="957" y="1"/>
                    <a:pt x="557" y="1"/>
                  </a:cubicBezTo>
                  <a:close/>
                </a:path>
              </a:pathLst>
            </a:custGeom>
            <a:solidFill>
              <a:srgbClr val="FFB6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35"/>
            <p:cNvSpPr/>
            <p:nvPr/>
          </p:nvSpPr>
          <p:spPr>
            <a:xfrm>
              <a:off x="3549762" y="2068878"/>
              <a:ext cx="15368" cy="15788"/>
            </a:xfrm>
            <a:custGeom>
              <a:avLst/>
              <a:gdLst/>
              <a:ahLst/>
              <a:cxnLst/>
              <a:rect l="l" t="t" r="r" b="b"/>
              <a:pathLst>
                <a:path w="403" h="414" extrusionOk="0">
                  <a:moveTo>
                    <a:pt x="369" y="1"/>
                  </a:moveTo>
                  <a:cubicBezTo>
                    <a:pt x="366" y="1"/>
                    <a:pt x="363" y="1"/>
                    <a:pt x="360" y="2"/>
                  </a:cubicBezTo>
                  <a:cubicBezTo>
                    <a:pt x="176" y="52"/>
                    <a:pt x="35" y="191"/>
                    <a:pt x="4" y="383"/>
                  </a:cubicBezTo>
                  <a:cubicBezTo>
                    <a:pt x="1" y="401"/>
                    <a:pt x="16" y="414"/>
                    <a:pt x="30" y="414"/>
                  </a:cubicBezTo>
                  <a:cubicBezTo>
                    <a:pt x="39" y="414"/>
                    <a:pt x="48" y="409"/>
                    <a:pt x="52" y="396"/>
                  </a:cubicBezTo>
                  <a:cubicBezTo>
                    <a:pt x="99" y="239"/>
                    <a:pt x="217" y="104"/>
                    <a:pt x="374" y="49"/>
                  </a:cubicBezTo>
                  <a:cubicBezTo>
                    <a:pt x="403" y="40"/>
                    <a:pt x="395" y="1"/>
                    <a:pt x="369" y="1"/>
                  </a:cubicBezTo>
                  <a:close/>
                </a:path>
              </a:pathLst>
            </a:custGeom>
            <a:solidFill>
              <a:srgbClr val="B76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35"/>
            <p:cNvSpPr/>
            <p:nvPr/>
          </p:nvSpPr>
          <p:spPr>
            <a:xfrm>
              <a:off x="3527225" y="2081234"/>
              <a:ext cx="178548" cy="137667"/>
            </a:xfrm>
            <a:custGeom>
              <a:avLst/>
              <a:gdLst/>
              <a:ahLst/>
              <a:cxnLst/>
              <a:rect l="l" t="t" r="r" b="b"/>
              <a:pathLst>
                <a:path w="4682" h="3610" extrusionOk="0">
                  <a:moveTo>
                    <a:pt x="653" y="1"/>
                  </a:moveTo>
                  <a:lnTo>
                    <a:pt x="1" y="511"/>
                  </a:lnTo>
                  <a:cubicBezTo>
                    <a:pt x="396" y="985"/>
                    <a:pt x="755" y="1477"/>
                    <a:pt x="1236" y="1875"/>
                  </a:cubicBezTo>
                  <a:cubicBezTo>
                    <a:pt x="1709" y="2374"/>
                    <a:pt x="2499" y="3218"/>
                    <a:pt x="3128" y="3495"/>
                  </a:cubicBezTo>
                  <a:cubicBezTo>
                    <a:pt x="3258" y="3552"/>
                    <a:pt x="3395" y="3607"/>
                    <a:pt x="3536" y="3609"/>
                  </a:cubicBezTo>
                  <a:cubicBezTo>
                    <a:pt x="3543" y="3610"/>
                    <a:pt x="3549" y="3610"/>
                    <a:pt x="3556" y="3610"/>
                  </a:cubicBezTo>
                  <a:cubicBezTo>
                    <a:pt x="3779" y="3610"/>
                    <a:pt x="3990" y="3489"/>
                    <a:pt x="4164" y="3344"/>
                  </a:cubicBezTo>
                  <a:cubicBezTo>
                    <a:pt x="4355" y="3182"/>
                    <a:pt x="4527" y="2974"/>
                    <a:pt x="4682" y="2747"/>
                  </a:cubicBezTo>
                  <a:lnTo>
                    <a:pt x="4682" y="2747"/>
                  </a:lnTo>
                  <a:cubicBezTo>
                    <a:pt x="4611" y="2805"/>
                    <a:pt x="4544" y="2867"/>
                    <a:pt x="4472" y="2921"/>
                  </a:cubicBezTo>
                  <a:cubicBezTo>
                    <a:pt x="4244" y="3101"/>
                    <a:pt x="3980" y="3270"/>
                    <a:pt x="3693" y="3270"/>
                  </a:cubicBezTo>
                  <a:cubicBezTo>
                    <a:pt x="3676" y="3270"/>
                    <a:pt x="3659" y="3269"/>
                    <a:pt x="3643" y="3268"/>
                  </a:cubicBezTo>
                  <a:cubicBezTo>
                    <a:pt x="3357" y="3247"/>
                    <a:pt x="3115" y="3056"/>
                    <a:pt x="2904" y="2864"/>
                  </a:cubicBezTo>
                  <a:cubicBezTo>
                    <a:pt x="1994" y="2050"/>
                    <a:pt x="1229" y="1077"/>
                    <a:pt x="653" y="1"/>
                  </a:cubicBezTo>
                  <a:close/>
                </a:path>
              </a:pathLst>
            </a:custGeom>
            <a:solidFill>
              <a:srgbClr val="FFB6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35"/>
            <p:cNvSpPr/>
            <p:nvPr/>
          </p:nvSpPr>
          <p:spPr>
            <a:xfrm>
              <a:off x="3282635" y="2037036"/>
              <a:ext cx="277508" cy="283267"/>
            </a:xfrm>
            <a:custGeom>
              <a:avLst/>
              <a:gdLst/>
              <a:ahLst/>
              <a:cxnLst/>
              <a:rect l="l" t="t" r="r" b="b"/>
              <a:pathLst>
                <a:path w="7277" h="7428" extrusionOk="0">
                  <a:moveTo>
                    <a:pt x="6969" y="0"/>
                  </a:moveTo>
                  <a:cubicBezTo>
                    <a:pt x="6843" y="66"/>
                    <a:pt x="6756" y="209"/>
                    <a:pt x="6612" y="280"/>
                  </a:cubicBezTo>
                  <a:cubicBezTo>
                    <a:pt x="6461" y="353"/>
                    <a:pt x="6290" y="388"/>
                    <a:pt x="6124" y="413"/>
                  </a:cubicBezTo>
                  <a:cubicBezTo>
                    <a:pt x="5899" y="446"/>
                    <a:pt x="5671" y="463"/>
                    <a:pt x="5442" y="463"/>
                  </a:cubicBezTo>
                  <a:cubicBezTo>
                    <a:pt x="5407" y="463"/>
                    <a:pt x="5372" y="462"/>
                    <a:pt x="5337" y="462"/>
                  </a:cubicBezTo>
                  <a:cubicBezTo>
                    <a:pt x="5325" y="461"/>
                    <a:pt x="5312" y="461"/>
                    <a:pt x="5299" y="461"/>
                  </a:cubicBezTo>
                  <a:cubicBezTo>
                    <a:pt x="5261" y="461"/>
                    <a:pt x="5220" y="462"/>
                    <a:pt x="5178" y="462"/>
                  </a:cubicBezTo>
                  <a:cubicBezTo>
                    <a:pt x="5003" y="462"/>
                    <a:pt x="4803" y="452"/>
                    <a:pt x="4685" y="353"/>
                  </a:cubicBezTo>
                  <a:cubicBezTo>
                    <a:pt x="4163" y="807"/>
                    <a:pt x="3676" y="1215"/>
                    <a:pt x="3019" y="1472"/>
                  </a:cubicBezTo>
                  <a:cubicBezTo>
                    <a:pt x="2882" y="1526"/>
                    <a:pt x="2736" y="1573"/>
                    <a:pt x="2590" y="1573"/>
                  </a:cubicBezTo>
                  <a:cubicBezTo>
                    <a:pt x="2545" y="1573"/>
                    <a:pt x="2500" y="1568"/>
                    <a:pt x="2456" y="1558"/>
                  </a:cubicBezTo>
                  <a:cubicBezTo>
                    <a:pt x="2210" y="1501"/>
                    <a:pt x="2038" y="1283"/>
                    <a:pt x="1887" y="1078"/>
                  </a:cubicBezTo>
                  <a:cubicBezTo>
                    <a:pt x="1625" y="1476"/>
                    <a:pt x="1453" y="1949"/>
                    <a:pt x="1245" y="2376"/>
                  </a:cubicBezTo>
                  <a:cubicBezTo>
                    <a:pt x="1030" y="2819"/>
                    <a:pt x="837" y="3272"/>
                    <a:pt x="667" y="3735"/>
                  </a:cubicBezTo>
                  <a:cubicBezTo>
                    <a:pt x="309" y="4710"/>
                    <a:pt x="47" y="5736"/>
                    <a:pt x="1" y="6778"/>
                  </a:cubicBezTo>
                  <a:lnTo>
                    <a:pt x="892" y="7132"/>
                  </a:lnTo>
                  <a:cubicBezTo>
                    <a:pt x="1230" y="7358"/>
                    <a:pt x="1633" y="7428"/>
                    <a:pt x="2044" y="7428"/>
                  </a:cubicBezTo>
                  <a:cubicBezTo>
                    <a:pt x="2261" y="7428"/>
                    <a:pt x="2479" y="7408"/>
                    <a:pt x="2691" y="7383"/>
                  </a:cubicBezTo>
                  <a:cubicBezTo>
                    <a:pt x="4149" y="7203"/>
                    <a:pt x="5579" y="6786"/>
                    <a:pt x="6905" y="6150"/>
                  </a:cubicBezTo>
                  <a:cubicBezTo>
                    <a:pt x="6853" y="5062"/>
                    <a:pt x="6991" y="3979"/>
                    <a:pt x="7104" y="2898"/>
                  </a:cubicBezTo>
                  <a:cubicBezTo>
                    <a:pt x="7157" y="2382"/>
                    <a:pt x="7276" y="1800"/>
                    <a:pt x="7227" y="1280"/>
                  </a:cubicBezTo>
                  <a:cubicBezTo>
                    <a:pt x="7191" y="892"/>
                    <a:pt x="7150" y="348"/>
                    <a:pt x="69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35"/>
            <p:cNvSpPr/>
            <p:nvPr/>
          </p:nvSpPr>
          <p:spPr>
            <a:xfrm>
              <a:off x="3282558" y="2087945"/>
              <a:ext cx="239526" cy="232318"/>
            </a:xfrm>
            <a:custGeom>
              <a:avLst/>
              <a:gdLst/>
              <a:ahLst/>
              <a:cxnLst/>
              <a:rect l="l" t="t" r="r" b="b"/>
              <a:pathLst>
                <a:path w="6281" h="6092" extrusionOk="0">
                  <a:moveTo>
                    <a:pt x="1734" y="1"/>
                  </a:moveTo>
                  <a:cubicBezTo>
                    <a:pt x="1554" y="336"/>
                    <a:pt x="1410" y="700"/>
                    <a:pt x="1246" y="1038"/>
                  </a:cubicBezTo>
                  <a:cubicBezTo>
                    <a:pt x="1031" y="1481"/>
                    <a:pt x="837" y="1934"/>
                    <a:pt x="667" y="2396"/>
                  </a:cubicBezTo>
                  <a:cubicBezTo>
                    <a:pt x="308" y="3370"/>
                    <a:pt x="46" y="4398"/>
                    <a:pt x="0" y="5438"/>
                  </a:cubicBezTo>
                  <a:lnTo>
                    <a:pt x="894" y="5795"/>
                  </a:lnTo>
                  <a:cubicBezTo>
                    <a:pt x="1232" y="6022"/>
                    <a:pt x="1635" y="6091"/>
                    <a:pt x="2046" y="6091"/>
                  </a:cubicBezTo>
                  <a:cubicBezTo>
                    <a:pt x="2263" y="6091"/>
                    <a:pt x="2481" y="6072"/>
                    <a:pt x="2693" y="6046"/>
                  </a:cubicBezTo>
                  <a:cubicBezTo>
                    <a:pt x="3903" y="5899"/>
                    <a:pt x="5092" y="5583"/>
                    <a:pt x="6219" y="5117"/>
                  </a:cubicBezTo>
                  <a:cubicBezTo>
                    <a:pt x="6280" y="4776"/>
                    <a:pt x="6263" y="4407"/>
                    <a:pt x="6202" y="4060"/>
                  </a:cubicBezTo>
                  <a:cubicBezTo>
                    <a:pt x="6190" y="3997"/>
                    <a:pt x="6176" y="3932"/>
                    <a:pt x="6134" y="3883"/>
                  </a:cubicBezTo>
                  <a:cubicBezTo>
                    <a:pt x="6083" y="3822"/>
                    <a:pt x="5998" y="3803"/>
                    <a:pt x="5919" y="3783"/>
                  </a:cubicBezTo>
                  <a:cubicBezTo>
                    <a:pt x="5673" y="3724"/>
                    <a:pt x="5429" y="3643"/>
                    <a:pt x="5194" y="3544"/>
                  </a:cubicBezTo>
                  <a:cubicBezTo>
                    <a:pt x="4929" y="3431"/>
                    <a:pt x="4651" y="3260"/>
                    <a:pt x="4578" y="2982"/>
                  </a:cubicBezTo>
                  <a:cubicBezTo>
                    <a:pt x="4493" y="2665"/>
                    <a:pt x="4713" y="2350"/>
                    <a:pt x="4950" y="2126"/>
                  </a:cubicBezTo>
                  <a:cubicBezTo>
                    <a:pt x="5188" y="1901"/>
                    <a:pt x="5474" y="1701"/>
                    <a:pt x="5590" y="1395"/>
                  </a:cubicBezTo>
                  <a:lnTo>
                    <a:pt x="5590" y="1395"/>
                  </a:lnTo>
                  <a:cubicBezTo>
                    <a:pt x="5283" y="1483"/>
                    <a:pt x="5021" y="1675"/>
                    <a:pt x="4734" y="1812"/>
                  </a:cubicBezTo>
                  <a:cubicBezTo>
                    <a:pt x="4554" y="1899"/>
                    <a:pt x="4351" y="1963"/>
                    <a:pt x="4154" y="1963"/>
                  </a:cubicBezTo>
                  <a:cubicBezTo>
                    <a:pt x="4037" y="1963"/>
                    <a:pt x="3923" y="1940"/>
                    <a:pt x="3817" y="1887"/>
                  </a:cubicBezTo>
                  <a:cubicBezTo>
                    <a:pt x="3446" y="1701"/>
                    <a:pt x="3338" y="1233"/>
                    <a:pt x="3272" y="825"/>
                  </a:cubicBezTo>
                  <a:lnTo>
                    <a:pt x="1734" y="1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35"/>
            <p:cNvSpPr/>
            <p:nvPr/>
          </p:nvSpPr>
          <p:spPr>
            <a:xfrm>
              <a:off x="3432196" y="1982085"/>
              <a:ext cx="36419" cy="88054"/>
            </a:xfrm>
            <a:custGeom>
              <a:avLst/>
              <a:gdLst/>
              <a:ahLst/>
              <a:cxnLst/>
              <a:rect l="l" t="t" r="r" b="b"/>
              <a:pathLst>
                <a:path w="955" h="2309" extrusionOk="0">
                  <a:moveTo>
                    <a:pt x="42" y="1"/>
                  </a:moveTo>
                  <a:cubicBezTo>
                    <a:pt x="17" y="1"/>
                    <a:pt x="0" y="37"/>
                    <a:pt x="27" y="49"/>
                  </a:cubicBezTo>
                  <a:cubicBezTo>
                    <a:pt x="516" y="289"/>
                    <a:pt x="730" y="611"/>
                    <a:pt x="776" y="1149"/>
                  </a:cubicBezTo>
                  <a:cubicBezTo>
                    <a:pt x="809" y="1523"/>
                    <a:pt x="761" y="1903"/>
                    <a:pt x="804" y="2275"/>
                  </a:cubicBezTo>
                  <a:cubicBezTo>
                    <a:pt x="807" y="2295"/>
                    <a:pt x="826" y="2309"/>
                    <a:pt x="844" y="2309"/>
                  </a:cubicBezTo>
                  <a:cubicBezTo>
                    <a:pt x="857" y="2309"/>
                    <a:pt x="869" y="2302"/>
                    <a:pt x="873" y="2285"/>
                  </a:cubicBezTo>
                  <a:cubicBezTo>
                    <a:pt x="955" y="1827"/>
                    <a:pt x="940" y="1286"/>
                    <a:pt x="834" y="832"/>
                  </a:cubicBezTo>
                  <a:cubicBezTo>
                    <a:pt x="731" y="388"/>
                    <a:pt x="459" y="181"/>
                    <a:pt x="53" y="4"/>
                  </a:cubicBezTo>
                  <a:cubicBezTo>
                    <a:pt x="49" y="2"/>
                    <a:pt x="45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35"/>
            <p:cNvSpPr/>
            <p:nvPr/>
          </p:nvSpPr>
          <p:spPr>
            <a:xfrm>
              <a:off x="3537331" y="1992992"/>
              <a:ext cx="16818" cy="64830"/>
            </a:xfrm>
            <a:custGeom>
              <a:avLst/>
              <a:gdLst/>
              <a:ahLst/>
              <a:cxnLst/>
              <a:rect l="l" t="t" r="r" b="b"/>
              <a:pathLst>
                <a:path w="441" h="1700" extrusionOk="0">
                  <a:moveTo>
                    <a:pt x="46" y="1"/>
                  </a:moveTo>
                  <a:cubicBezTo>
                    <a:pt x="24" y="1"/>
                    <a:pt x="0" y="29"/>
                    <a:pt x="15" y="51"/>
                  </a:cubicBezTo>
                  <a:cubicBezTo>
                    <a:pt x="345" y="585"/>
                    <a:pt x="224" y="1085"/>
                    <a:pt x="60" y="1645"/>
                  </a:cubicBezTo>
                  <a:cubicBezTo>
                    <a:pt x="50" y="1676"/>
                    <a:pt x="76" y="1699"/>
                    <a:pt x="102" y="1699"/>
                  </a:cubicBezTo>
                  <a:cubicBezTo>
                    <a:pt x="116" y="1699"/>
                    <a:pt x="130" y="1693"/>
                    <a:pt x="138" y="1678"/>
                  </a:cubicBezTo>
                  <a:cubicBezTo>
                    <a:pt x="441" y="1165"/>
                    <a:pt x="432" y="484"/>
                    <a:pt x="67" y="11"/>
                  </a:cubicBezTo>
                  <a:cubicBezTo>
                    <a:pt x="61" y="4"/>
                    <a:pt x="54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35"/>
            <p:cNvSpPr/>
            <p:nvPr/>
          </p:nvSpPr>
          <p:spPr>
            <a:xfrm>
              <a:off x="3446343" y="1886712"/>
              <a:ext cx="98960" cy="116121"/>
            </a:xfrm>
            <a:custGeom>
              <a:avLst/>
              <a:gdLst/>
              <a:ahLst/>
              <a:cxnLst/>
              <a:rect l="l" t="t" r="r" b="b"/>
              <a:pathLst>
                <a:path w="2595" h="3045" extrusionOk="0">
                  <a:moveTo>
                    <a:pt x="1100" y="1"/>
                  </a:moveTo>
                  <a:lnTo>
                    <a:pt x="670" y="565"/>
                  </a:lnTo>
                  <a:lnTo>
                    <a:pt x="0" y="1971"/>
                  </a:lnTo>
                  <a:cubicBezTo>
                    <a:pt x="0" y="1971"/>
                    <a:pt x="370" y="2443"/>
                    <a:pt x="972" y="2679"/>
                  </a:cubicBezTo>
                  <a:cubicBezTo>
                    <a:pt x="1438" y="2861"/>
                    <a:pt x="2202" y="3045"/>
                    <a:pt x="2202" y="3045"/>
                  </a:cubicBezTo>
                  <a:lnTo>
                    <a:pt x="2595" y="1354"/>
                  </a:lnTo>
                  <a:lnTo>
                    <a:pt x="1563" y="307"/>
                  </a:lnTo>
                  <a:lnTo>
                    <a:pt x="1100" y="1"/>
                  </a:lnTo>
                  <a:close/>
                </a:path>
              </a:pathLst>
            </a:custGeom>
            <a:solidFill>
              <a:srgbClr val="FFB6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35"/>
            <p:cNvSpPr/>
            <p:nvPr/>
          </p:nvSpPr>
          <p:spPr>
            <a:xfrm>
              <a:off x="3574282" y="1899068"/>
              <a:ext cx="25550" cy="36190"/>
            </a:xfrm>
            <a:custGeom>
              <a:avLst/>
              <a:gdLst/>
              <a:ahLst/>
              <a:cxnLst/>
              <a:rect l="l" t="t" r="r" b="b"/>
              <a:pathLst>
                <a:path w="670" h="949" extrusionOk="0">
                  <a:moveTo>
                    <a:pt x="401" y="1"/>
                  </a:moveTo>
                  <a:cubicBezTo>
                    <a:pt x="385" y="1"/>
                    <a:pt x="369" y="3"/>
                    <a:pt x="352" y="6"/>
                  </a:cubicBezTo>
                  <a:cubicBezTo>
                    <a:pt x="217" y="35"/>
                    <a:pt x="145" y="150"/>
                    <a:pt x="138" y="193"/>
                  </a:cubicBezTo>
                  <a:lnTo>
                    <a:pt x="1" y="797"/>
                  </a:lnTo>
                  <a:cubicBezTo>
                    <a:pt x="31" y="903"/>
                    <a:pt x="93" y="949"/>
                    <a:pt x="167" y="949"/>
                  </a:cubicBezTo>
                  <a:cubicBezTo>
                    <a:pt x="233" y="949"/>
                    <a:pt x="307" y="913"/>
                    <a:pt x="379" y="852"/>
                  </a:cubicBezTo>
                  <a:cubicBezTo>
                    <a:pt x="501" y="746"/>
                    <a:pt x="577" y="597"/>
                    <a:pt x="605" y="498"/>
                  </a:cubicBezTo>
                  <a:cubicBezTo>
                    <a:pt x="669" y="286"/>
                    <a:pt x="601" y="1"/>
                    <a:pt x="401" y="1"/>
                  </a:cubicBezTo>
                  <a:close/>
                </a:path>
              </a:pathLst>
            </a:custGeom>
            <a:solidFill>
              <a:srgbClr val="E280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35"/>
            <p:cNvSpPr/>
            <p:nvPr/>
          </p:nvSpPr>
          <p:spPr>
            <a:xfrm>
              <a:off x="3583892" y="1891479"/>
              <a:ext cx="38" cy="38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close/>
                </a:path>
              </a:pathLst>
            </a:custGeom>
            <a:noFill/>
            <a:ln w="225" cap="flat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35"/>
            <p:cNvSpPr/>
            <p:nvPr/>
          </p:nvSpPr>
          <p:spPr>
            <a:xfrm>
              <a:off x="3477880" y="1823448"/>
              <a:ext cx="121689" cy="152845"/>
            </a:xfrm>
            <a:custGeom>
              <a:avLst/>
              <a:gdLst/>
              <a:ahLst/>
              <a:cxnLst/>
              <a:rect l="l" t="t" r="r" b="b"/>
              <a:pathLst>
                <a:path w="3191" h="4008" extrusionOk="0">
                  <a:moveTo>
                    <a:pt x="1867" y="0"/>
                  </a:moveTo>
                  <a:cubicBezTo>
                    <a:pt x="1078" y="0"/>
                    <a:pt x="221" y="976"/>
                    <a:pt x="121" y="1932"/>
                  </a:cubicBezTo>
                  <a:cubicBezTo>
                    <a:pt x="0" y="3078"/>
                    <a:pt x="785" y="4007"/>
                    <a:pt x="1605" y="4007"/>
                  </a:cubicBezTo>
                  <a:cubicBezTo>
                    <a:pt x="1762" y="4007"/>
                    <a:pt x="1919" y="3973"/>
                    <a:pt x="2071" y="3901"/>
                  </a:cubicBezTo>
                  <a:cubicBezTo>
                    <a:pt x="3026" y="3448"/>
                    <a:pt x="3191" y="1559"/>
                    <a:pt x="2897" y="858"/>
                  </a:cubicBezTo>
                  <a:cubicBezTo>
                    <a:pt x="2640" y="245"/>
                    <a:pt x="2262" y="0"/>
                    <a:pt x="1867" y="0"/>
                  </a:cubicBezTo>
                  <a:close/>
                </a:path>
              </a:pathLst>
            </a:custGeom>
            <a:solidFill>
              <a:srgbClr val="FFB6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35"/>
            <p:cNvSpPr/>
            <p:nvPr/>
          </p:nvSpPr>
          <p:spPr>
            <a:xfrm>
              <a:off x="3530390" y="1896780"/>
              <a:ext cx="7970" cy="10182"/>
            </a:xfrm>
            <a:custGeom>
              <a:avLst/>
              <a:gdLst/>
              <a:ahLst/>
              <a:cxnLst/>
              <a:rect l="l" t="t" r="r" b="b"/>
              <a:pathLst>
                <a:path w="209" h="267" extrusionOk="0">
                  <a:moveTo>
                    <a:pt x="131" y="0"/>
                  </a:moveTo>
                  <a:cubicBezTo>
                    <a:pt x="127" y="0"/>
                    <a:pt x="123" y="1"/>
                    <a:pt x="120" y="2"/>
                  </a:cubicBezTo>
                  <a:cubicBezTo>
                    <a:pt x="41" y="19"/>
                    <a:pt x="1" y="248"/>
                    <a:pt x="114" y="266"/>
                  </a:cubicBezTo>
                  <a:cubicBezTo>
                    <a:pt x="116" y="266"/>
                    <a:pt x="119" y="266"/>
                    <a:pt x="121" y="266"/>
                  </a:cubicBezTo>
                  <a:cubicBezTo>
                    <a:pt x="168" y="266"/>
                    <a:pt x="204" y="202"/>
                    <a:pt x="207" y="139"/>
                  </a:cubicBezTo>
                  <a:cubicBezTo>
                    <a:pt x="209" y="91"/>
                    <a:pt x="197" y="39"/>
                    <a:pt x="164" y="15"/>
                  </a:cubicBezTo>
                  <a:cubicBezTo>
                    <a:pt x="152" y="5"/>
                    <a:pt x="141" y="0"/>
                    <a:pt x="131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35"/>
            <p:cNvSpPr/>
            <p:nvPr/>
          </p:nvSpPr>
          <p:spPr>
            <a:xfrm>
              <a:off x="3526005" y="1880039"/>
              <a:ext cx="17695" cy="5186"/>
            </a:xfrm>
            <a:custGeom>
              <a:avLst/>
              <a:gdLst/>
              <a:ahLst/>
              <a:cxnLst/>
              <a:rect l="l" t="t" r="r" b="b"/>
              <a:pathLst>
                <a:path w="464" h="136" extrusionOk="0">
                  <a:moveTo>
                    <a:pt x="287" y="0"/>
                  </a:moveTo>
                  <a:cubicBezTo>
                    <a:pt x="192" y="0"/>
                    <a:pt x="93" y="51"/>
                    <a:pt x="14" y="107"/>
                  </a:cubicBezTo>
                  <a:cubicBezTo>
                    <a:pt x="1" y="118"/>
                    <a:pt x="9" y="136"/>
                    <a:pt x="22" y="136"/>
                  </a:cubicBezTo>
                  <a:cubicBezTo>
                    <a:pt x="25" y="136"/>
                    <a:pt x="27" y="135"/>
                    <a:pt x="30" y="134"/>
                  </a:cubicBezTo>
                  <a:cubicBezTo>
                    <a:pt x="110" y="95"/>
                    <a:pt x="206" y="42"/>
                    <a:pt x="296" y="42"/>
                  </a:cubicBezTo>
                  <a:cubicBezTo>
                    <a:pt x="343" y="42"/>
                    <a:pt x="388" y="56"/>
                    <a:pt x="428" y="93"/>
                  </a:cubicBezTo>
                  <a:cubicBezTo>
                    <a:pt x="432" y="97"/>
                    <a:pt x="436" y="98"/>
                    <a:pt x="440" y="98"/>
                  </a:cubicBezTo>
                  <a:cubicBezTo>
                    <a:pt x="453" y="98"/>
                    <a:pt x="463" y="82"/>
                    <a:pt x="453" y="70"/>
                  </a:cubicBezTo>
                  <a:cubicBezTo>
                    <a:pt x="403" y="20"/>
                    <a:pt x="346" y="0"/>
                    <a:pt x="287" y="0"/>
                  </a:cubicBezTo>
                  <a:close/>
                </a:path>
              </a:pathLst>
            </a:custGeom>
            <a:solidFill>
              <a:srgbClr val="B76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35"/>
            <p:cNvSpPr/>
            <p:nvPr/>
          </p:nvSpPr>
          <p:spPr>
            <a:xfrm>
              <a:off x="3575999" y="1884577"/>
              <a:ext cx="13233" cy="4233"/>
            </a:xfrm>
            <a:custGeom>
              <a:avLst/>
              <a:gdLst/>
              <a:ahLst/>
              <a:cxnLst/>
              <a:rect l="l" t="t" r="r" b="b"/>
              <a:pathLst>
                <a:path w="347" h="111" extrusionOk="0">
                  <a:moveTo>
                    <a:pt x="176" y="1"/>
                  </a:moveTo>
                  <a:cubicBezTo>
                    <a:pt x="109" y="1"/>
                    <a:pt x="44" y="28"/>
                    <a:pt x="7" y="88"/>
                  </a:cubicBezTo>
                  <a:cubicBezTo>
                    <a:pt x="1" y="99"/>
                    <a:pt x="11" y="110"/>
                    <a:pt x="21" y="110"/>
                  </a:cubicBezTo>
                  <a:cubicBezTo>
                    <a:pt x="24" y="110"/>
                    <a:pt x="28" y="109"/>
                    <a:pt x="30" y="107"/>
                  </a:cubicBezTo>
                  <a:cubicBezTo>
                    <a:pt x="82" y="60"/>
                    <a:pt x="144" y="29"/>
                    <a:pt x="208" y="29"/>
                  </a:cubicBezTo>
                  <a:cubicBezTo>
                    <a:pt x="249" y="29"/>
                    <a:pt x="290" y="42"/>
                    <a:pt x="330" y="72"/>
                  </a:cubicBezTo>
                  <a:cubicBezTo>
                    <a:pt x="331" y="74"/>
                    <a:pt x="333" y="74"/>
                    <a:pt x="335" y="74"/>
                  </a:cubicBezTo>
                  <a:cubicBezTo>
                    <a:pt x="341" y="74"/>
                    <a:pt x="347" y="68"/>
                    <a:pt x="341" y="62"/>
                  </a:cubicBezTo>
                  <a:cubicBezTo>
                    <a:pt x="298" y="23"/>
                    <a:pt x="236" y="1"/>
                    <a:pt x="176" y="1"/>
                  </a:cubicBezTo>
                  <a:close/>
                </a:path>
              </a:pathLst>
            </a:custGeom>
            <a:solidFill>
              <a:srgbClr val="B76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35"/>
            <p:cNvSpPr/>
            <p:nvPr/>
          </p:nvSpPr>
          <p:spPr>
            <a:xfrm>
              <a:off x="3576265" y="1897161"/>
              <a:ext cx="7970" cy="10182"/>
            </a:xfrm>
            <a:custGeom>
              <a:avLst/>
              <a:gdLst/>
              <a:ahLst/>
              <a:cxnLst/>
              <a:rect l="l" t="t" r="r" b="b"/>
              <a:pathLst>
                <a:path w="209" h="267" extrusionOk="0">
                  <a:moveTo>
                    <a:pt x="129" y="1"/>
                  </a:moveTo>
                  <a:cubicBezTo>
                    <a:pt x="126" y="1"/>
                    <a:pt x="123" y="1"/>
                    <a:pt x="119" y="2"/>
                  </a:cubicBezTo>
                  <a:cubicBezTo>
                    <a:pt x="40" y="20"/>
                    <a:pt x="0" y="250"/>
                    <a:pt x="113" y="266"/>
                  </a:cubicBezTo>
                  <a:cubicBezTo>
                    <a:pt x="116" y="266"/>
                    <a:pt x="119" y="266"/>
                    <a:pt x="121" y="266"/>
                  </a:cubicBezTo>
                  <a:cubicBezTo>
                    <a:pt x="167" y="266"/>
                    <a:pt x="203" y="203"/>
                    <a:pt x="207" y="141"/>
                  </a:cubicBezTo>
                  <a:cubicBezTo>
                    <a:pt x="208" y="92"/>
                    <a:pt x="195" y="41"/>
                    <a:pt x="164" y="15"/>
                  </a:cubicBezTo>
                  <a:cubicBezTo>
                    <a:pt x="152" y="5"/>
                    <a:pt x="140" y="1"/>
                    <a:pt x="129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35"/>
            <p:cNvSpPr/>
            <p:nvPr/>
          </p:nvSpPr>
          <p:spPr>
            <a:xfrm>
              <a:off x="3537712" y="1940024"/>
              <a:ext cx="30851" cy="26313"/>
            </a:xfrm>
            <a:custGeom>
              <a:avLst/>
              <a:gdLst/>
              <a:ahLst/>
              <a:cxnLst/>
              <a:rect l="l" t="t" r="r" b="b"/>
              <a:pathLst>
                <a:path w="809" h="690" extrusionOk="0">
                  <a:moveTo>
                    <a:pt x="568" y="0"/>
                  </a:moveTo>
                  <a:cubicBezTo>
                    <a:pt x="458" y="0"/>
                    <a:pt x="320" y="46"/>
                    <a:pt x="199" y="159"/>
                  </a:cubicBezTo>
                  <a:cubicBezTo>
                    <a:pt x="19" y="324"/>
                    <a:pt x="1" y="687"/>
                    <a:pt x="280" y="689"/>
                  </a:cubicBezTo>
                  <a:cubicBezTo>
                    <a:pt x="281" y="689"/>
                    <a:pt x="283" y="689"/>
                    <a:pt x="284" y="689"/>
                  </a:cubicBezTo>
                  <a:cubicBezTo>
                    <a:pt x="562" y="689"/>
                    <a:pt x="809" y="344"/>
                    <a:pt x="766" y="110"/>
                  </a:cubicBezTo>
                  <a:cubicBezTo>
                    <a:pt x="753" y="43"/>
                    <a:pt x="674" y="0"/>
                    <a:pt x="5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35"/>
            <p:cNvSpPr/>
            <p:nvPr/>
          </p:nvSpPr>
          <p:spPr>
            <a:xfrm>
              <a:off x="3548161" y="1903491"/>
              <a:ext cx="20478" cy="29135"/>
            </a:xfrm>
            <a:custGeom>
              <a:avLst/>
              <a:gdLst/>
              <a:ahLst/>
              <a:cxnLst/>
              <a:rect l="l" t="t" r="r" b="b"/>
              <a:pathLst>
                <a:path w="537" h="764" extrusionOk="0">
                  <a:moveTo>
                    <a:pt x="319" y="1"/>
                  </a:moveTo>
                  <a:lnTo>
                    <a:pt x="280" y="15"/>
                  </a:lnTo>
                  <a:cubicBezTo>
                    <a:pt x="340" y="168"/>
                    <a:pt x="479" y="587"/>
                    <a:pt x="413" y="679"/>
                  </a:cubicBezTo>
                  <a:cubicBezTo>
                    <a:pt x="390" y="711"/>
                    <a:pt x="342" y="723"/>
                    <a:pt x="287" y="723"/>
                  </a:cubicBezTo>
                  <a:cubicBezTo>
                    <a:pt x="191" y="723"/>
                    <a:pt x="72" y="688"/>
                    <a:pt x="15" y="666"/>
                  </a:cubicBezTo>
                  <a:lnTo>
                    <a:pt x="1" y="703"/>
                  </a:lnTo>
                  <a:cubicBezTo>
                    <a:pt x="11" y="707"/>
                    <a:pt x="157" y="763"/>
                    <a:pt x="284" y="763"/>
                  </a:cubicBezTo>
                  <a:cubicBezTo>
                    <a:pt x="350" y="763"/>
                    <a:pt x="412" y="746"/>
                    <a:pt x="448" y="702"/>
                  </a:cubicBezTo>
                  <a:cubicBezTo>
                    <a:pt x="537" y="577"/>
                    <a:pt x="342" y="61"/>
                    <a:pt x="319" y="1"/>
                  </a:cubicBezTo>
                  <a:close/>
                </a:path>
              </a:pathLst>
            </a:custGeom>
            <a:solidFill>
              <a:srgbClr val="B76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35"/>
            <p:cNvSpPr/>
            <p:nvPr/>
          </p:nvSpPr>
          <p:spPr>
            <a:xfrm>
              <a:off x="3492066" y="1937545"/>
              <a:ext cx="44313" cy="46715"/>
            </a:xfrm>
            <a:custGeom>
              <a:avLst/>
              <a:gdLst/>
              <a:ahLst/>
              <a:cxnLst/>
              <a:rect l="l" t="t" r="r" b="b"/>
              <a:pathLst>
                <a:path w="1162" h="1225" extrusionOk="0">
                  <a:moveTo>
                    <a:pt x="100" y="1"/>
                  </a:moveTo>
                  <a:lnTo>
                    <a:pt x="100" y="1"/>
                  </a:lnTo>
                  <a:cubicBezTo>
                    <a:pt x="100" y="2"/>
                    <a:pt x="99" y="4"/>
                    <a:pt x="99" y="6"/>
                  </a:cubicBezTo>
                  <a:lnTo>
                    <a:pt x="99" y="6"/>
                  </a:lnTo>
                  <a:cubicBezTo>
                    <a:pt x="100" y="2"/>
                    <a:pt x="100" y="1"/>
                    <a:pt x="100" y="1"/>
                  </a:cubicBezTo>
                  <a:close/>
                  <a:moveTo>
                    <a:pt x="99" y="6"/>
                  </a:moveTo>
                  <a:lnTo>
                    <a:pt x="99" y="6"/>
                  </a:lnTo>
                  <a:cubicBezTo>
                    <a:pt x="89" y="66"/>
                    <a:pt x="1" y="670"/>
                    <a:pt x="523" y="984"/>
                  </a:cubicBezTo>
                  <a:cubicBezTo>
                    <a:pt x="875" y="1197"/>
                    <a:pt x="1118" y="1225"/>
                    <a:pt x="1118" y="1225"/>
                  </a:cubicBezTo>
                  <a:lnTo>
                    <a:pt x="1162" y="1024"/>
                  </a:lnTo>
                  <a:lnTo>
                    <a:pt x="1162" y="1024"/>
                  </a:lnTo>
                  <a:cubicBezTo>
                    <a:pt x="1161" y="1026"/>
                    <a:pt x="1158" y="1027"/>
                    <a:pt x="1153" y="1027"/>
                  </a:cubicBezTo>
                  <a:cubicBezTo>
                    <a:pt x="1097" y="1027"/>
                    <a:pt x="799" y="897"/>
                    <a:pt x="768" y="876"/>
                  </a:cubicBezTo>
                  <a:cubicBezTo>
                    <a:pt x="567" y="752"/>
                    <a:pt x="374" y="552"/>
                    <a:pt x="249" y="353"/>
                  </a:cubicBezTo>
                  <a:cubicBezTo>
                    <a:pt x="203" y="278"/>
                    <a:pt x="84" y="104"/>
                    <a:pt x="99" y="6"/>
                  </a:cubicBezTo>
                  <a:close/>
                </a:path>
              </a:pathLst>
            </a:custGeom>
            <a:solidFill>
              <a:srgbClr val="E280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35"/>
            <p:cNvSpPr/>
            <p:nvPr/>
          </p:nvSpPr>
          <p:spPr>
            <a:xfrm>
              <a:off x="3306201" y="1976175"/>
              <a:ext cx="251043" cy="322698"/>
            </a:xfrm>
            <a:custGeom>
              <a:avLst/>
              <a:gdLst/>
              <a:ahLst/>
              <a:cxnLst/>
              <a:rect l="l" t="t" r="r" b="b"/>
              <a:pathLst>
                <a:path w="6583" h="8462" extrusionOk="0">
                  <a:moveTo>
                    <a:pt x="2747" y="1"/>
                  </a:moveTo>
                  <a:cubicBezTo>
                    <a:pt x="2493" y="114"/>
                    <a:pt x="2247" y="242"/>
                    <a:pt x="2014" y="392"/>
                  </a:cubicBezTo>
                  <a:cubicBezTo>
                    <a:pt x="1107" y="975"/>
                    <a:pt x="753" y="1774"/>
                    <a:pt x="418" y="2751"/>
                  </a:cubicBezTo>
                  <a:cubicBezTo>
                    <a:pt x="16" y="3921"/>
                    <a:pt x="1" y="5186"/>
                    <a:pt x="95" y="6419"/>
                  </a:cubicBezTo>
                  <a:cubicBezTo>
                    <a:pt x="226" y="8126"/>
                    <a:pt x="1265" y="8462"/>
                    <a:pt x="2747" y="8462"/>
                  </a:cubicBezTo>
                  <a:cubicBezTo>
                    <a:pt x="3143" y="8462"/>
                    <a:pt x="3571" y="8438"/>
                    <a:pt x="4022" y="8410"/>
                  </a:cubicBezTo>
                  <a:cubicBezTo>
                    <a:pt x="4808" y="8359"/>
                    <a:pt x="5830" y="8154"/>
                    <a:pt x="6582" y="7925"/>
                  </a:cubicBezTo>
                  <a:lnTo>
                    <a:pt x="6582" y="6469"/>
                  </a:lnTo>
                  <a:cubicBezTo>
                    <a:pt x="6493" y="6508"/>
                    <a:pt x="6226" y="6526"/>
                    <a:pt x="5871" y="6526"/>
                  </a:cubicBezTo>
                  <a:cubicBezTo>
                    <a:pt x="4816" y="6526"/>
                    <a:pt x="2993" y="6369"/>
                    <a:pt x="2837" y="6157"/>
                  </a:cubicBezTo>
                  <a:cubicBezTo>
                    <a:pt x="2629" y="5876"/>
                    <a:pt x="2770" y="5129"/>
                    <a:pt x="2758" y="4485"/>
                  </a:cubicBezTo>
                  <a:cubicBezTo>
                    <a:pt x="2747" y="3931"/>
                    <a:pt x="2770" y="3375"/>
                    <a:pt x="2826" y="2823"/>
                  </a:cubicBezTo>
                  <a:lnTo>
                    <a:pt x="2747" y="1"/>
                  </a:lnTo>
                  <a:close/>
                </a:path>
              </a:pathLst>
            </a:custGeom>
            <a:solidFill>
              <a:srgbClr val="FFB6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35"/>
            <p:cNvSpPr/>
            <p:nvPr/>
          </p:nvSpPr>
          <p:spPr>
            <a:xfrm>
              <a:off x="3413930" y="2071738"/>
              <a:ext cx="7246" cy="13462"/>
            </a:xfrm>
            <a:custGeom>
              <a:avLst/>
              <a:gdLst/>
              <a:ahLst/>
              <a:cxnLst/>
              <a:rect l="l" t="t" r="r" b="b"/>
              <a:pathLst>
                <a:path w="190" h="353" extrusionOk="0">
                  <a:moveTo>
                    <a:pt x="174" y="0"/>
                  </a:moveTo>
                  <a:cubicBezTo>
                    <a:pt x="172" y="0"/>
                    <a:pt x="169" y="1"/>
                    <a:pt x="167" y="3"/>
                  </a:cubicBezTo>
                  <a:cubicBezTo>
                    <a:pt x="62" y="89"/>
                    <a:pt x="1" y="204"/>
                    <a:pt x="15" y="343"/>
                  </a:cubicBezTo>
                  <a:cubicBezTo>
                    <a:pt x="16" y="349"/>
                    <a:pt x="23" y="353"/>
                    <a:pt x="28" y="353"/>
                  </a:cubicBezTo>
                  <a:cubicBezTo>
                    <a:pt x="32" y="353"/>
                    <a:pt x="36" y="351"/>
                    <a:pt x="36" y="346"/>
                  </a:cubicBezTo>
                  <a:cubicBezTo>
                    <a:pt x="58" y="228"/>
                    <a:pt x="102" y="109"/>
                    <a:pt x="181" y="20"/>
                  </a:cubicBezTo>
                  <a:cubicBezTo>
                    <a:pt x="189" y="11"/>
                    <a:pt x="183" y="0"/>
                    <a:pt x="174" y="0"/>
                  </a:cubicBezTo>
                  <a:close/>
                </a:path>
              </a:pathLst>
            </a:custGeom>
            <a:solidFill>
              <a:srgbClr val="B76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35"/>
            <p:cNvSpPr/>
            <p:nvPr/>
          </p:nvSpPr>
          <p:spPr>
            <a:xfrm>
              <a:off x="3546140" y="1723576"/>
              <a:ext cx="955244" cy="637236"/>
            </a:xfrm>
            <a:custGeom>
              <a:avLst/>
              <a:gdLst/>
              <a:ahLst/>
              <a:cxnLst/>
              <a:rect l="l" t="t" r="r" b="b"/>
              <a:pathLst>
                <a:path w="25049" h="16710" extrusionOk="0">
                  <a:moveTo>
                    <a:pt x="18098" y="1"/>
                  </a:moveTo>
                  <a:cubicBezTo>
                    <a:pt x="16815" y="1"/>
                    <a:pt x="15526" y="278"/>
                    <a:pt x="14319" y="737"/>
                  </a:cubicBezTo>
                  <a:cubicBezTo>
                    <a:pt x="9972" y="2390"/>
                    <a:pt x="6370" y="5923"/>
                    <a:pt x="3743" y="9675"/>
                  </a:cubicBezTo>
                  <a:cubicBezTo>
                    <a:pt x="2228" y="11839"/>
                    <a:pt x="1002" y="14192"/>
                    <a:pt x="15" y="16642"/>
                  </a:cubicBezTo>
                  <a:cubicBezTo>
                    <a:pt x="1" y="16679"/>
                    <a:pt x="38" y="16710"/>
                    <a:pt x="71" y="16710"/>
                  </a:cubicBezTo>
                  <a:cubicBezTo>
                    <a:pt x="88" y="16710"/>
                    <a:pt x="103" y="16702"/>
                    <a:pt x="111" y="16683"/>
                  </a:cubicBezTo>
                  <a:cubicBezTo>
                    <a:pt x="1844" y="12606"/>
                    <a:pt x="4237" y="8739"/>
                    <a:pt x="7416" y="5629"/>
                  </a:cubicBezTo>
                  <a:cubicBezTo>
                    <a:pt x="9030" y="4051"/>
                    <a:pt x="10850" y="2638"/>
                    <a:pt x="12862" y="1600"/>
                  </a:cubicBezTo>
                  <a:cubicBezTo>
                    <a:pt x="14485" y="763"/>
                    <a:pt x="16324" y="161"/>
                    <a:pt x="18166" y="161"/>
                  </a:cubicBezTo>
                  <a:cubicBezTo>
                    <a:pt x="18713" y="161"/>
                    <a:pt x="19260" y="214"/>
                    <a:pt x="19802" y="330"/>
                  </a:cubicBezTo>
                  <a:cubicBezTo>
                    <a:pt x="22097" y="820"/>
                    <a:pt x="24168" y="2367"/>
                    <a:pt x="24956" y="4624"/>
                  </a:cubicBezTo>
                  <a:cubicBezTo>
                    <a:pt x="24963" y="4644"/>
                    <a:pt x="24981" y="4653"/>
                    <a:pt x="24997" y="4653"/>
                  </a:cubicBezTo>
                  <a:cubicBezTo>
                    <a:pt x="25023" y="4653"/>
                    <a:pt x="25048" y="4633"/>
                    <a:pt x="25038" y="4603"/>
                  </a:cubicBezTo>
                  <a:cubicBezTo>
                    <a:pt x="24407" y="2701"/>
                    <a:pt x="22869" y="1282"/>
                    <a:pt x="21033" y="547"/>
                  </a:cubicBezTo>
                  <a:cubicBezTo>
                    <a:pt x="20086" y="168"/>
                    <a:pt x="19094" y="1"/>
                    <a:pt x="1809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35"/>
            <p:cNvSpPr/>
            <p:nvPr/>
          </p:nvSpPr>
          <p:spPr>
            <a:xfrm>
              <a:off x="3695396" y="2031202"/>
              <a:ext cx="72457" cy="95490"/>
            </a:xfrm>
            <a:custGeom>
              <a:avLst/>
              <a:gdLst/>
              <a:ahLst/>
              <a:cxnLst/>
              <a:rect l="l" t="t" r="r" b="b"/>
              <a:pathLst>
                <a:path w="1900" h="2504" extrusionOk="0">
                  <a:moveTo>
                    <a:pt x="1009" y="1"/>
                  </a:moveTo>
                  <a:cubicBezTo>
                    <a:pt x="966" y="1"/>
                    <a:pt x="923" y="13"/>
                    <a:pt x="888" y="38"/>
                  </a:cubicBezTo>
                  <a:cubicBezTo>
                    <a:pt x="835" y="76"/>
                    <a:pt x="809" y="147"/>
                    <a:pt x="828" y="209"/>
                  </a:cubicBezTo>
                  <a:cubicBezTo>
                    <a:pt x="796" y="189"/>
                    <a:pt x="759" y="179"/>
                    <a:pt x="722" y="179"/>
                  </a:cubicBezTo>
                  <a:cubicBezTo>
                    <a:pt x="678" y="179"/>
                    <a:pt x="633" y="193"/>
                    <a:pt x="598" y="220"/>
                  </a:cubicBezTo>
                  <a:cubicBezTo>
                    <a:pt x="534" y="273"/>
                    <a:pt x="508" y="364"/>
                    <a:pt x="534" y="441"/>
                  </a:cubicBezTo>
                  <a:cubicBezTo>
                    <a:pt x="515" y="430"/>
                    <a:pt x="494" y="425"/>
                    <a:pt x="472" y="425"/>
                  </a:cubicBezTo>
                  <a:cubicBezTo>
                    <a:pt x="414" y="425"/>
                    <a:pt x="354" y="463"/>
                    <a:pt x="323" y="517"/>
                  </a:cubicBezTo>
                  <a:cubicBezTo>
                    <a:pt x="282" y="590"/>
                    <a:pt x="287" y="679"/>
                    <a:pt x="307" y="761"/>
                  </a:cubicBezTo>
                  <a:cubicBezTo>
                    <a:pt x="293" y="752"/>
                    <a:pt x="276" y="748"/>
                    <a:pt x="259" y="748"/>
                  </a:cubicBezTo>
                  <a:cubicBezTo>
                    <a:pt x="239" y="748"/>
                    <a:pt x="219" y="754"/>
                    <a:pt x="201" y="762"/>
                  </a:cubicBezTo>
                  <a:cubicBezTo>
                    <a:pt x="131" y="798"/>
                    <a:pt x="94" y="877"/>
                    <a:pt x="70" y="951"/>
                  </a:cubicBezTo>
                  <a:cubicBezTo>
                    <a:pt x="35" y="1056"/>
                    <a:pt x="12" y="1163"/>
                    <a:pt x="1" y="1272"/>
                  </a:cubicBezTo>
                  <a:cubicBezTo>
                    <a:pt x="37" y="1259"/>
                    <a:pt x="75" y="1252"/>
                    <a:pt x="113" y="1252"/>
                  </a:cubicBezTo>
                  <a:cubicBezTo>
                    <a:pt x="242" y="1252"/>
                    <a:pt x="373" y="1326"/>
                    <a:pt x="429" y="1443"/>
                  </a:cubicBezTo>
                  <a:lnTo>
                    <a:pt x="553" y="2504"/>
                  </a:lnTo>
                  <a:cubicBezTo>
                    <a:pt x="1043" y="2134"/>
                    <a:pt x="1400" y="1616"/>
                    <a:pt x="1745" y="1108"/>
                  </a:cubicBezTo>
                  <a:cubicBezTo>
                    <a:pt x="1785" y="1052"/>
                    <a:pt x="1822" y="994"/>
                    <a:pt x="1842" y="930"/>
                  </a:cubicBezTo>
                  <a:cubicBezTo>
                    <a:pt x="1900" y="735"/>
                    <a:pt x="1772" y="533"/>
                    <a:pt x="1623" y="392"/>
                  </a:cubicBezTo>
                  <a:cubicBezTo>
                    <a:pt x="1540" y="312"/>
                    <a:pt x="1447" y="242"/>
                    <a:pt x="1347" y="182"/>
                  </a:cubicBezTo>
                  <a:cubicBezTo>
                    <a:pt x="1301" y="154"/>
                    <a:pt x="1253" y="132"/>
                    <a:pt x="1213" y="99"/>
                  </a:cubicBezTo>
                  <a:cubicBezTo>
                    <a:pt x="1169" y="61"/>
                    <a:pt x="1129" y="25"/>
                    <a:pt x="1070" y="10"/>
                  </a:cubicBezTo>
                  <a:cubicBezTo>
                    <a:pt x="1050" y="4"/>
                    <a:pt x="1029" y="1"/>
                    <a:pt x="1009" y="1"/>
                  </a:cubicBezTo>
                  <a:close/>
                </a:path>
              </a:pathLst>
            </a:custGeom>
            <a:solidFill>
              <a:srgbClr val="FFB6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35"/>
            <p:cNvSpPr/>
            <p:nvPr/>
          </p:nvSpPr>
          <p:spPr>
            <a:xfrm>
              <a:off x="3531153" y="2192356"/>
              <a:ext cx="99265" cy="88855"/>
            </a:xfrm>
            <a:custGeom>
              <a:avLst/>
              <a:gdLst/>
              <a:ahLst/>
              <a:cxnLst/>
              <a:rect l="l" t="t" r="r" b="b"/>
              <a:pathLst>
                <a:path w="2603" h="2330" extrusionOk="0">
                  <a:moveTo>
                    <a:pt x="1809" y="1"/>
                  </a:moveTo>
                  <a:cubicBezTo>
                    <a:pt x="1764" y="1"/>
                    <a:pt x="1720" y="9"/>
                    <a:pt x="1678" y="28"/>
                  </a:cubicBezTo>
                  <a:cubicBezTo>
                    <a:pt x="1603" y="62"/>
                    <a:pt x="1546" y="126"/>
                    <a:pt x="1489" y="185"/>
                  </a:cubicBezTo>
                  <a:cubicBezTo>
                    <a:pt x="1192" y="495"/>
                    <a:pt x="838" y="748"/>
                    <a:pt x="449" y="925"/>
                  </a:cubicBezTo>
                  <a:lnTo>
                    <a:pt x="1" y="2295"/>
                  </a:lnTo>
                  <a:cubicBezTo>
                    <a:pt x="127" y="2313"/>
                    <a:pt x="245" y="2330"/>
                    <a:pt x="365" y="2330"/>
                  </a:cubicBezTo>
                  <a:cubicBezTo>
                    <a:pt x="435" y="2330"/>
                    <a:pt x="507" y="2324"/>
                    <a:pt x="581" y="2309"/>
                  </a:cubicBezTo>
                  <a:cubicBezTo>
                    <a:pt x="781" y="2271"/>
                    <a:pt x="973" y="2193"/>
                    <a:pt x="1140" y="2083"/>
                  </a:cubicBezTo>
                  <a:cubicBezTo>
                    <a:pt x="1242" y="2014"/>
                    <a:pt x="1338" y="1935"/>
                    <a:pt x="1420" y="1846"/>
                  </a:cubicBezTo>
                  <a:cubicBezTo>
                    <a:pt x="1487" y="1774"/>
                    <a:pt x="1546" y="1684"/>
                    <a:pt x="1645" y="1684"/>
                  </a:cubicBezTo>
                  <a:cubicBezTo>
                    <a:pt x="1660" y="1684"/>
                    <a:pt x="1676" y="1686"/>
                    <a:pt x="1692" y="1690"/>
                  </a:cubicBezTo>
                  <a:cubicBezTo>
                    <a:pt x="1712" y="1696"/>
                    <a:pt x="1732" y="1706"/>
                    <a:pt x="1741" y="1724"/>
                  </a:cubicBezTo>
                  <a:cubicBezTo>
                    <a:pt x="1749" y="1747"/>
                    <a:pt x="1735" y="1775"/>
                    <a:pt x="1721" y="1798"/>
                  </a:cubicBezTo>
                  <a:cubicBezTo>
                    <a:pt x="1686" y="1855"/>
                    <a:pt x="1656" y="1914"/>
                    <a:pt x="1635" y="1977"/>
                  </a:cubicBezTo>
                  <a:cubicBezTo>
                    <a:pt x="1771" y="1942"/>
                    <a:pt x="1901" y="1892"/>
                    <a:pt x="2026" y="1828"/>
                  </a:cubicBezTo>
                  <a:cubicBezTo>
                    <a:pt x="2070" y="1803"/>
                    <a:pt x="2141" y="1760"/>
                    <a:pt x="2144" y="1703"/>
                  </a:cubicBezTo>
                  <a:cubicBezTo>
                    <a:pt x="2148" y="1640"/>
                    <a:pt x="2073" y="1581"/>
                    <a:pt x="2035" y="1542"/>
                  </a:cubicBezTo>
                  <a:lnTo>
                    <a:pt x="2035" y="1542"/>
                  </a:lnTo>
                  <a:cubicBezTo>
                    <a:pt x="2055" y="1548"/>
                    <a:pt x="2077" y="1551"/>
                    <a:pt x="2098" y="1551"/>
                  </a:cubicBezTo>
                  <a:cubicBezTo>
                    <a:pt x="2176" y="1551"/>
                    <a:pt x="2255" y="1513"/>
                    <a:pt x="2301" y="1449"/>
                  </a:cubicBezTo>
                  <a:cubicBezTo>
                    <a:pt x="2359" y="1368"/>
                    <a:pt x="2360" y="1249"/>
                    <a:pt x="2305" y="1167"/>
                  </a:cubicBezTo>
                  <a:cubicBezTo>
                    <a:pt x="2400" y="1138"/>
                    <a:pt x="2496" y="1088"/>
                    <a:pt x="2545" y="1002"/>
                  </a:cubicBezTo>
                  <a:cubicBezTo>
                    <a:pt x="2594" y="916"/>
                    <a:pt x="2574" y="787"/>
                    <a:pt x="2485" y="744"/>
                  </a:cubicBezTo>
                  <a:cubicBezTo>
                    <a:pt x="2571" y="710"/>
                    <a:pt x="2602" y="596"/>
                    <a:pt x="2575" y="508"/>
                  </a:cubicBezTo>
                  <a:cubicBezTo>
                    <a:pt x="2549" y="417"/>
                    <a:pt x="2479" y="350"/>
                    <a:pt x="2407" y="291"/>
                  </a:cubicBezTo>
                  <a:cubicBezTo>
                    <a:pt x="2316" y="215"/>
                    <a:pt x="2215" y="148"/>
                    <a:pt x="2109" y="92"/>
                  </a:cubicBezTo>
                  <a:cubicBezTo>
                    <a:pt x="2017" y="42"/>
                    <a:pt x="1911" y="1"/>
                    <a:pt x="1809" y="1"/>
                  </a:cubicBezTo>
                  <a:close/>
                </a:path>
              </a:pathLst>
            </a:custGeom>
            <a:solidFill>
              <a:srgbClr val="FFB6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35"/>
            <p:cNvSpPr/>
            <p:nvPr/>
          </p:nvSpPr>
          <p:spPr>
            <a:xfrm>
              <a:off x="3594417" y="2245057"/>
              <a:ext cx="14568" cy="5148"/>
            </a:xfrm>
            <a:custGeom>
              <a:avLst/>
              <a:gdLst/>
              <a:ahLst/>
              <a:cxnLst/>
              <a:rect l="l" t="t" r="r" b="b"/>
              <a:pathLst>
                <a:path w="382" h="135" extrusionOk="0">
                  <a:moveTo>
                    <a:pt x="92" y="0"/>
                  </a:moveTo>
                  <a:cubicBezTo>
                    <a:pt x="66" y="0"/>
                    <a:pt x="39" y="6"/>
                    <a:pt x="13" y="20"/>
                  </a:cubicBezTo>
                  <a:cubicBezTo>
                    <a:pt x="1" y="26"/>
                    <a:pt x="8" y="43"/>
                    <a:pt x="19" y="43"/>
                  </a:cubicBezTo>
                  <a:cubicBezTo>
                    <a:pt x="22" y="43"/>
                    <a:pt x="24" y="43"/>
                    <a:pt x="26" y="41"/>
                  </a:cubicBezTo>
                  <a:cubicBezTo>
                    <a:pt x="48" y="30"/>
                    <a:pt x="70" y="26"/>
                    <a:pt x="90" y="26"/>
                  </a:cubicBezTo>
                  <a:cubicBezTo>
                    <a:pt x="186" y="26"/>
                    <a:pt x="266" y="125"/>
                    <a:pt x="363" y="135"/>
                  </a:cubicBezTo>
                  <a:cubicBezTo>
                    <a:pt x="363" y="135"/>
                    <a:pt x="364" y="135"/>
                    <a:pt x="364" y="135"/>
                  </a:cubicBezTo>
                  <a:cubicBezTo>
                    <a:pt x="381" y="135"/>
                    <a:pt x="381" y="110"/>
                    <a:pt x="367" y="106"/>
                  </a:cubicBezTo>
                  <a:cubicBezTo>
                    <a:pt x="283" y="74"/>
                    <a:pt x="187" y="0"/>
                    <a:pt x="92" y="0"/>
                  </a:cubicBezTo>
                  <a:close/>
                </a:path>
              </a:pathLst>
            </a:custGeom>
            <a:solidFill>
              <a:srgbClr val="B76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35"/>
            <p:cNvSpPr/>
            <p:nvPr/>
          </p:nvSpPr>
          <p:spPr>
            <a:xfrm>
              <a:off x="3596019" y="2227630"/>
              <a:ext cx="20250" cy="7436"/>
            </a:xfrm>
            <a:custGeom>
              <a:avLst/>
              <a:gdLst/>
              <a:ahLst/>
              <a:cxnLst/>
              <a:rect l="l" t="t" r="r" b="b"/>
              <a:pathLst>
                <a:path w="531" h="195" extrusionOk="0">
                  <a:moveTo>
                    <a:pt x="97" y="0"/>
                  </a:moveTo>
                  <a:cubicBezTo>
                    <a:pt x="68" y="0"/>
                    <a:pt x="40" y="2"/>
                    <a:pt x="13" y="7"/>
                  </a:cubicBezTo>
                  <a:cubicBezTo>
                    <a:pt x="1" y="11"/>
                    <a:pt x="2" y="29"/>
                    <a:pt x="12" y="29"/>
                  </a:cubicBezTo>
                  <a:cubicBezTo>
                    <a:pt x="13" y="29"/>
                    <a:pt x="13" y="29"/>
                    <a:pt x="14" y="28"/>
                  </a:cubicBezTo>
                  <a:cubicBezTo>
                    <a:pt x="25" y="28"/>
                    <a:pt x="36" y="27"/>
                    <a:pt x="47" y="27"/>
                  </a:cubicBezTo>
                  <a:cubicBezTo>
                    <a:pt x="218" y="27"/>
                    <a:pt x="337" y="131"/>
                    <a:pt x="491" y="193"/>
                  </a:cubicBezTo>
                  <a:cubicBezTo>
                    <a:pt x="494" y="194"/>
                    <a:pt x="497" y="195"/>
                    <a:pt x="499" y="195"/>
                  </a:cubicBezTo>
                  <a:cubicBezTo>
                    <a:pt x="517" y="195"/>
                    <a:pt x="531" y="167"/>
                    <a:pt x="514" y="152"/>
                  </a:cubicBezTo>
                  <a:cubicBezTo>
                    <a:pt x="400" y="60"/>
                    <a:pt x="245" y="0"/>
                    <a:pt x="97" y="0"/>
                  </a:cubicBezTo>
                  <a:close/>
                </a:path>
              </a:pathLst>
            </a:custGeom>
            <a:solidFill>
              <a:srgbClr val="B76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35"/>
            <p:cNvSpPr/>
            <p:nvPr/>
          </p:nvSpPr>
          <p:spPr>
            <a:xfrm>
              <a:off x="3598955" y="2208372"/>
              <a:ext cx="22614" cy="9763"/>
            </a:xfrm>
            <a:custGeom>
              <a:avLst/>
              <a:gdLst/>
              <a:ahLst/>
              <a:cxnLst/>
              <a:rect l="l" t="t" r="r" b="b"/>
              <a:pathLst>
                <a:path w="593" h="256" extrusionOk="0">
                  <a:moveTo>
                    <a:pt x="97" y="1"/>
                  </a:moveTo>
                  <a:cubicBezTo>
                    <a:pt x="71" y="1"/>
                    <a:pt x="44" y="5"/>
                    <a:pt x="16" y="15"/>
                  </a:cubicBezTo>
                  <a:cubicBezTo>
                    <a:pt x="0" y="21"/>
                    <a:pt x="5" y="44"/>
                    <a:pt x="18" y="44"/>
                  </a:cubicBezTo>
                  <a:cubicBezTo>
                    <a:pt x="20" y="44"/>
                    <a:pt x="21" y="44"/>
                    <a:pt x="23" y="43"/>
                  </a:cubicBezTo>
                  <a:cubicBezTo>
                    <a:pt x="41" y="38"/>
                    <a:pt x="60" y="36"/>
                    <a:pt x="79" y="36"/>
                  </a:cubicBezTo>
                  <a:cubicBezTo>
                    <a:pt x="240" y="36"/>
                    <a:pt x="416" y="199"/>
                    <a:pt x="556" y="254"/>
                  </a:cubicBezTo>
                  <a:cubicBezTo>
                    <a:pt x="559" y="255"/>
                    <a:pt x="562" y="256"/>
                    <a:pt x="565" y="256"/>
                  </a:cubicBezTo>
                  <a:cubicBezTo>
                    <a:pt x="585" y="256"/>
                    <a:pt x="592" y="222"/>
                    <a:pt x="573" y="209"/>
                  </a:cubicBezTo>
                  <a:cubicBezTo>
                    <a:pt x="472" y="142"/>
                    <a:pt x="353" y="85"/>
                    <a:pt x="241" y="36"/>
                  </a:cubicBezTo>
                  <a:cubicBezTo>
                    <a:pt x="192" y="15"/>
                    <a:pt x="145" y="1"/>
                    <a:pt x="97" y="1"/>
                  </a:cubicBezTo>
                  <a:close/>
                </a:path>
              </a:pathLst>
            </a:custGeom>
            <a:solidFill>
              <a:srgbClr val="B76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35"/>
            <p:cNvSpPr/>
            <p:nvPr/>
          </p:nvSpPr>
          <p:spPr>
            <a:xfrm>
              <a:off x="3688798" y="2082263"/>
              <a:ext cx="19754" cy="31042"/>
            </a:xfrm>
            <a:custGeom>
              <a:avLst/>
              <a:gdLst/>
              <a:ahLst/>
              <a:cxnLst/>
              <a:rect l="l" t="t" r="r" b="b"/>
              <a:pathLst>
                <a:path w="518" h="814" extrusionOk="0">
                  <a:moveTo>
                    <a:pt x="484" y="0"/>
                  </a:moveTo>
                  <a:cubicBezTo>
                    <a:pt x="480" y="0"/>
                    <a:pt x="476" y="2"/>
                    <a:pt x="472" y="5"/>
                  </a:cubicBezTo>
                  <a:cubicBezTo>
                    <a:pt x="235" y="191"/>
                    <a:pt x="28" y="478"/>
                    <a:pt x="2" y="786"/>
                  </a:cubicBezTo>
                  <a:cubicBezTo>
                    <a:pt x="0" y="804"/>
                    <a:pt x="13" y="813"/>
                    <a:pt x="27" y="813"/>
                  </a:cubicBezTo>
                  <a:cubicBezTo>
                    <a:pt x="40" y="813"/>
                    <a:pt x="52" y="806"/>
                    <a:pt x="58" y="793"/>
                  </a:cubicBezTo>
                  <a:cubicBezTo>
                    <a:pt x="154" y="498"/>
                    <a:pt x="264" y="247"/>
                    <a:pt x="502" y="34"/>
                  </a:cubicBezTo>
                  <a:cubicBezTo>
                    <a:pt x="518" y="21"/>
                    <a:pt x="501" y="0"/>
                    <a:pt x="484" y="0"/>
                  </a:cubicBezTo>
                  <a:close/>
                </a:path>
              </a:pathLst>
            </a:custGeom>
            <a:solidFill>
              <a:srgbClr val="B76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35"/>
            <p:cNvSpPr/>
            <p:nvPr/>
          </p:nvSpPr>
          <p:spPr>
            <a:xfrm>
              <a:off x="3708895" y="2061595"/>
              <a:ext cx="14568" cy="9686"/>
            </a:xfrm>
            <a:custGeom>
              <a:avLst/>
              <a:gdLst/>
              <a:ahLst/>
              <a:cxnLst/>
              <a:rect l="l" t="t" r="r" b="b"/>
              <a:pathLst>
                <a:path w="382" h="254" extrusionOk="0">
                  <a:moveTo>
                    <a:pt x="27" y="0"/>
                  </a:moveTo>
                  <a:cubicBezTo>
                    <a:pt x="6" y="0"/>
                    <a:pt x="1" y="30"/>
                    <a:pt x="21" y="37"/>
                  </a:cubicBezTo>
                  <a:cubicBezTo>
                    <a:pt x="150" y="86"/>
                    <a:pt x="234" y="169"/>
                    <a:pt x="342" y="250"/>
                  </a:cubicBezTo>
                  <a:cubicBezTo>
                    <a:pt x="345" y="252"/>
                    <a:pt x="349" y="253"/>
                    <a:pt x="352" y="253"/>
                  </a:cubicBezTo>
                  <a:cubicBezTo>
                    <a:pt x="368" y="253"/>
                    <a:pt x="381" y="234"/>
                    <a:pt x="372" y="219"/>
                  </a:cubicBezTo>
                  <a:cubicBezTo>
                    <a:pt x="300" y="107"/>
                    <a:pt x="156" y="38"/>
                    <a:pt x="32" y="1"/>
                  </a:cubicBezTo>
                  <a:cubicBezTo>
                    <a:pt x="30" y="1"/>
                    <a:pt x="28" y="0"/>
                    <a:pt x="27" y="0"/>
                  </a:cubicBezTo>
                  <a:close/>
                </a:path>
              </a:pathLst>
            </a:custGeom>
            <a:solidFill>
              <a:srgbClr val="B76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35"/>
            <p:cNvSpPr/>
            <p:nvPr/>
          </p:nvSpPr>
          <p:spPr>
            <a:xfrm>
              <a:off x="3718162" y="2047256"/>
              <a:ext cx="14072" cy="10716"/>
            </a:xfrm>
            <a:custGeom>
              <a:avLst/>
              <a:gdLst/>
              <a:ahLst/>
              <a:cxnLst/>
              <a:rect l="l" t="t" r="r" b="b"/>
              <a:pathLst>
                <a:path w="369" h="281" extrusionOk="0">
                  <a:moveTo>
                    <a:pt x="29" y="1"/>
                  </a:moveTo>
                  <a:cubicBezTo>
                    <a:pt x="12" y="1"/>
                    <a:pt x="1" y="27"/>
                    <a:pt x="19" y="40"/>
                  </a:cubicBezTo>
                  <a:cubicBezTo>
                    <a:pt x="119" y="118"/>
                    <a:pt x="218" y="219"/>
                    <a:pt x="330" y="278"/>
                  </a:cubicBezTo>
                  <a:cubicBezTo>
                    <a:pt x="333" y="280"/>
                    <a:pt x="337" y="281"/>
                    <a:pt x="340" y="281"/>
                  </a:cubicBezTo>
                  <a:cubicBezTo>
                    <a:pt x="357" y="281"/>
                    <a:pt x="368" y="260"/>
                    <a:pt x="355" y="244"/>
                  </a:cubicBezTo>
                  <a:cubicBezTo>
                    <a:pt x="272" y="148"/>
                    <a:pt x="143" y="76"/>
                    <a:pt x="40" y="4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B76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35"/>
            <p:cNvSpPr/>
            <p:nvPr/>
          </p:nvSpPr>
          <p:spPr>
            <a:xfrm>
              <a:off x="3727657" y="2040201"/>
              <a:ext cx="16284" cy="13576"/>
            </a:xfrm>
            <a:custGeom>
              <a:avLst/>
              <a:gdLst/>
              <a:ahLst/>
              <a:cxnLst/>
              <a:rect l="l" t="t" r="r" b="b"/>
              <a:pathLst>
                <a:path w="427" h="356" extrusionOk="0">
                  <a:moveTo>
                    <a:pt x="51" y="1"/>
                  </a:moveTo>
                  <a:cubicBezTo>
                    <a:pt x="20" y="1"/>
                    <a:pt x="1" y="46"/>
                    <a:pt x="33" y="66"/>
                  </a:cubicBezTo>
                  <a:cubicBezTo>
                    <a:pt x="105" y="111"/>
                    <a:pt x="171" y="159"/>
                    <a:pt x="234" y="214"/>
                  </a:cubicBezTo>
                  <a:cubicBezTo>
                    <a:pt x="286" y="261"/>
                    <a:pt x="330" y="317"/>
                    <a:pt x="393" y="353"/>
                  </a:cubicBezTo>
                  <a:cubicBezTo>
                    <a:pt x="396" y="355"/>
                    <a:pt x="399" y="355"/>
                    <a:pt x="402" y="355"/>
                  </a:cubicBezTo>
                  <a:cubicBezTo>
                    <a:pt x="416" y="355"/>
                    <a:pt x="426" y="338"/>
                    <a:pt x="420" y="326"/>
                  </a:cubicBezTo>
                  <a:cubicBezTo>
                    <a:pt x="360" y="188"/>
                    <a:pt x="191" y="83"/>
                    <a:pt x="69" y="6"/>
                  </a:cubicBezTo>
                  <a:cubicBezTo>
                    <a:pt x="63" y="2"/>
                    <a:pt x="57" y="1"/>
                    <a:pt x="51" y="1"/>
                  </a:cubicBezTo>
                  <a:close/>
                </a:path>
              </a:pathLst>
            </a:custGeom>
            <a:solidFill>
              <a:srgbClr val="B76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35"/>
            <p:cNvSpPr/>
            <p:nvPr/>
          </p:nvSpPr>
          <p:spPr>
            <a:xfrm>
              <a:off x="4831022" y="3112832"/>
              <a:ext cx="374715" cy="47135"/>
            </a:xfrm>
            <a:custGeom>
              <a:avLst/>
              <a:gdLst/>
              <a:ahLst/>
              <a:cxnLst/>
              <a:rect l="l" t="t" r="r" b="b"/>
              <a:pathLst>
                <a:path w="9826" h="1236" extrusionOk="0">
                  <a:moveTo>
                    <a:pt x="3935" y="0"/>
                  </a:moveTo>
                  <a:cubicBezTo>
                    <a:pt x="2610" y="0"/>
                    <a:pt x="1287" y="126"/>
                    <a:pt x="5" y="481"/>
                  </a:cubicBezTo>
                  <a:cubicBezTo>
                    <a:pt x="1" y="481"/>
                    <a:pt x="2" y="488"/>
                    <a:pt x="6" y="488"/>
                  </a:cubicBezTo>
                  <a:cubicBezTo>
                    <a:pt x="7" y="488"/>
                    <a:pt x="7" y="488"/>
                    <a:pt x="8" y="488"/>
                  </a:cubicBezTo>
                  <a:cubicBezTo>
                    <a:pt x="1259" y="153"/>
                    <a:pt x="2549" y="34"/>
                    <a:pt x="3840" y="34"/>
                  </a:cubicBezTo>
                  <a:cubicBezTo>
                    <a:pt x="4318" y="34"/>
                    <a:pt x="4796" y="50"/>
                    <a:pt x="5272" y="78"/>
                  </a:cubicBezTo>
                  <a:cubicBezTo>
                    <a:pt x="6820" y="170"/>
                    <a:pt x="8454" y="386"/>
                    <a:pt x="9797" y="1233"/>
                  </a:cubicBezTo>
                  <a:cubicBezTo>
                    <a:pt x="9799" y="1235"/>
                    <a:pt x="9802" y="1235"/>
                    <a:pt x="9804" y="1235"/>
                  </a:cubicBezTo>
                  <a:cubicBezTo>
                    <a:pt x="9818" y="1235"/>
                    <a:pt x="9826" y="1215"/>
                    <a:pt x="9812" y="1206"/>
                  </a:cubicBezTo>
                  <a:cubicBezTo>
                    <a:pt x="8543" y="349"/>
                    <a:pt x="6916" y="140"/>
                    <a:pt x="5422" y="48"/>
                  </a:cubicBezTo>
                  <a:cubicBezTo>
                    <a:pt x="4928" y="18"/>
                    <a:pt x="4431" y="0"/>
                    <a:pt x="3935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35"/>
            <p:cNvSpPr/>
            <p:nvPr/>
          </p:nvSpPr>
          <p:spPr>
            <a:xfrm>
              <a:off x="4901684" y="3176249"/>
              <a:ext cx="98846" cy="18534"/>
            </a:xfrm>
            <a:custGeom>
              <a:avLst/>
              <a:gdLst/>
              <a:ahLst/>
              <a:cxnLst/>
              <a:rect l="l" t="t" r="r" b="b"/>
              <a:pathLst>
                <a:path w="2592" h="486" extrusionOk="0">
                  <a:moveTo>
                    <a:pt x="2349" y="0"/>
                  </a:moveTo>
                  <a:cubicBezTo>
                    <a:pt x="1549" y="0"/>
                    <a:pt x="752" y="162"/>
                    <a:pt x="12" y="466"/>
                  </a:cubicBezTo>
                  <a:cubicBezTo>
                    <a:pt x="1" y="469"/>
                    <a:pt x="4" y="486"/>
                    <a:pt x="14" y="486"/>
                  </a:cubicBezTo>
                  <a:cubicBezTo>
                    <a:pt x="15" y="486"/>
                    <a:pt x="16" y="485"/>
                    <a:pt x="18" y="485"/>
                  </a:cubicBezTo>
                  <a:cubicBezTo>
                    <a:pt x="839" y="159"/>
                    <a:pt x="1692" y="38"/>
                    <a:pt x="2572" y="36"/>
                  </a:cubicBezTo>
                  <a:cubicBezTo>
                    <a:pt x="2592" y="36"/>
                    <a:pt x="2592" y="5"/>
                    <a:pt x="2572" y="5"/>
                  </a:cubicBezTo>
                  <a:cubicBezTo>
                    <a:pt x="2498" y="2"/>
                    <a:pt x="2423" y="0"/>
                    <a:pt x="234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35"/>
            <p:cNvSpPr/>
            <p:nvPr/>
          </p:nvSpPr>
          <p:spPr>
            <a:xfrm>
              <a:off x="4950000" y="3156800"/>
              <a:ext cx="136142" cy="16932"/>
            </a:xfrm>
            <a:custGeom>
              <a:avLst/>
              <a:gdLst/>
              <a:ahLst/>
              <a:cxnLst/>
              <a:rect l="l" t="t" r="r" b="b"/>
              <a:pathLst>
                <a:path w="3570" h="444" extrusionOk="0">
                  <a:moveTo>
                    <a:pt x="1027" y="0"/>
                  </a:moveTo>
                  <a:cubicBezTo>
                    <a:pt x="685" y="0"/>
                    <a:pt x="342" y="22"/>
                    <a:pt x="2" y="63"/>
                  </a:cubicBezTo>
                  <a:cubicBezTo>
                    <a:pt x="1" y="63"/>
                    <a:pt x="1" y="67"/>
                    <a:pt x="5" y="67"/>
                  </a:cubicBezTo>
                  <a:cubicBezTo>
                    <a:pt x="325" y="30"/>
                    <a:pt x="646" y="11"/>
                    <a:pt x="966" y="11"/>
                  </a:cubicBezTo>
                  <a:cubicBezTo>
                    <a:pt x="1845" y="11"/>
                    <a:pt x="2718" y="154"/>
                    <a:pt x="3557" y="443"/>
                  </a:cubicBezTo>
                  <a:cubicBezTo>
                    <a:pt x="3558" y="443"/>
                    <a:pt x="3559" y="444"/>
                    <a:pt x="3560" y="444"/>
                  </a:cubicBezTo>
                  <a:cubicBezTo>
                    <a:pt x="3568" y="444"/>
                    <a:pt x="3570" y="431"/>
                    <a:pt x="3561" y="427"/>
                  </a:cubicBezTo>
                  <a:cubicBezTo>
                    <a:pt x="2746" y="136"/>
                    <a:pt x="1888" y="0"/>
                    <a:pt x="1027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35"/>
            <p:cNvSpPr/>
            <p:nvPr/>
          </p:nvSpPr>
          <p:spPr>
            <a:xfrm>
              <a:off x="4971279" y="3197032"/>
              <a:ext cx="33635" cy="4691"/>
            </a:xfrm>
            <a:custGeom>
              <a:avLst/>
              <a:gdLst/>
              <a:ahLst/>
              <a:cxnLst/>
              <a:rect l="l" t="t" r="r" b="b"/>
              <a:pathLst>
                <a:path w="882" h="123" extrusionOk="0">
                  <a:moveTo>
                    <a:pt x="437" y="0"/>
                  </a:moveTo>
                  <a:cubicBezTo>
                    <a:pt x="291" y="0"/>
                    <a:pt x="144" y="28"/>
                    <a:pt x="10" y="76"/>
                  </a:cubicBezTo>
                  <a:cubicBezTo>
                    <a:pt x="1" y="80"/>
                    <a:pt x="5" y="95"/>
                    <a:pt x="14" y="95"/>
                  </a:cubicBezTo>
                  <a:cubicBezTo>
                    <a:pt x="14" y="95"/>
                    <a:pt x="15" y="95"/>
                    <a:pt x="16" y="94"/>
                  </a:cubicBezTo>
                  <a:cubicBezTo>
                    <a:pt x="139" y="54"/>
                    <a:pt x="260" y="36"/>
                    <a:pt x="381" y="36"/>
                  </a:cubicBezTo>
                  <a:cubicBezTo>
                    <a:pt x="540" y="36"/>
                    <a:pt x="697" y="67"/>
                    <a:pt x="854" y="122"/>
                  </a:cubicBezTo>
                  <a:cubicBezTo>
                    <a:pt x="856" y="122"/>
                    <a:pt x="857" y="122"/>
                    <a:pt x="858" y="122"/>
                  </a:cubicBezTo>
                  <a:cubicBezTo>
                    <a:pt x="872" y="122"/>
                    <a:pt x="882" y="100"/>
                    <a:pt x="867" y="93"/>
                  </a:cubicBezTo>
                  <a:cubicBezTo>
                    <a:pt x="734" y="29"/>
                    <a:pt x="586" y="0"/>
                    <a:pt x="437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35"/>
            <p:cNvSpPr/>
            <p:nvPr/>
          </p:nvSpPr>
          <p:spPr>
            <a:xfrm>
              <a:off x="4916442" y="3190244"/>
              <a:ext cx="47173" cy="43817"/>
            </a:xfrm>
            <a:custGeom>
              <a:avLst/>
              <a:gdLst/>
              <a:ahLst/>
              <a:cxnLst/>
              <a:rect l="l" t="t" r="r" b="b"/>
              <a:pathLst>
                <a:path w="1237" h="1149" extrusionOk="0">
                  <a:moveTo>
                    <a:pt x="832" y="0"/>
                  </a:moveTo>
                  <a:cubicBezTo>
                    <a:pt x="831" y="0"/>
                    <a:pt x="831" y="0"/>
                    <a:pt x="831" y="0"/>
                  </a:cubicBezTo>
                  <a:cubicBezTo>
                    <a:pt x="487" y="39"/>
                    <a:pt x="1" y="247"/>
                    <a:pt x="5" y="665"/>
                  </a:cubicBezTo>
                  <a:cubicBezTo>
                    <a:pt x="6" y="856"/>
                    <a:pt x="140" y="942"/>
                    <a:pt x="304" y="1003"/>
                  </a:cubicBezTo>
                  <a:cubicBezTo>
                    <a:pt x="557" y="1095"/>
                    <a:pt x="842" y="1149"/>
                    <a:pt x="1114" y="1149"/>
                  </a:cubicBezTo>
                  <a:cubicBezTo>
                    <a:pt x="1144" y="1149"/>
                    <a:pt x="1173" y="1148"/>
                    <a:pt x="1202" y="1147"/>
                  </a:cubicBezTo>
                  <a:cubicBezTo>
                    <a:pt x="1236" y="1145"/>
                    <a:pt x="1236" y="1097"/>
                    <a:pt x="1202" y="1095"/>
                  </a:cubicBezTo>
                  <a:cubicBezTo>
                    <a:pt x="904" y="1074"/>
                    <a:pt x="41" y="1068"/>
                    <a:pt x="71" y="616"/>
                  </a:cubicBezTo>
                  <a:cubicBezTo>
                    <a:pt x="94" y="264"/>
                    <a:pt x="541" y="70"/>
                    <a:pt x="835" y="20"/>
                  </a:cubicBezTo>
                  <a:cubicBezTo>
                    <a:pt x="844" y="17"/>
                    <a:pt x="842" y="0"/>
                    <a:pt x="832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35"/>
            <p:cNvSpPr/>
            <p:nvPr/>
          </p:nvSpPr>
          <p:spPr>
            <a:xfrm>
              <a:off x="5034352" y="3185134"/>
              <a:ext cx="48508" cy="27190"/>
            </a:xfrm>
            <a:custGeom>
              <a:avLst/>
              <a:gdLst/>
              <a:ahLst/>
              <a:cxnLst/>
              <a:rect l="l" t="t" r="r" b="b"/>
              <a:pathLst>
                <a:path w="1272" h="713" extrusionOk="0">
                  <a:moveTo>
                    <a:pt x="3" y="1"/>
                  </a:moveTo>
                  <a:cubicBezTo>
                    <a:pt x="0" y="1"/>
                    <a:pt x="0" y="7"/>
                    <a:pt x="3" y="7"/>
                  </a:cubicBezTo>
                  <a:cubicBezTo>
                    <a:pt x="231" y="37"/>
                    <a:pt x="1122" y="335"/>
                    <a:pt x="833" y="686"/>
                  </a:cubicBezTo>
                  <a:cubicBezTo>
                    <a:pt x="823" y="698"/>
                    <a:pt x="832" y="712"/>
                    <a:pt x="844" y="712"/>
                  </a:cubicBezTo>
                  <a:cubicBezTo>
                    <a:pt x="847" y="712"/>
                    <a:pt x="851" y="711"/>
                    <a:pt x="854" y="707"/>
                  </a:cubicBezTo>
                  <a:cubicBezTo>
                    <a:pt x="1271" y="351"/>
                    <a:pt x="211" y="21"/>
                    <a:pt x="3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35"/>
            <p:cNvSpPr/>
            <p:nvPr/>
          </p:nvSpPr>
          <p:spPr>
            <a:xfrm>
              <a:off x="4994731" y="3222429"/>
              <a:ext cx="56554" cy="13118"/>
            </a:xfrm>
            <a:custGeom>
              <a:avLst/>
              <a:gdLst/>
              <a:ahLst/>
              <a:cxnLst/>
              <a:rect l="l" t="t" r="r" b="b"/>
              <a:pathLst>
                <a:path w="1483" h="344" extrusionOk="0">
                  <a:moveTo>
                    <a:pt x="1456" y="0"/>
                  </a:moveTo>
                  <a:cubicBezTo>
                    <a:pt x="1454" y="0"/>
                    <a:pt x="1451" y="1"/>
                    <a:pt x="1449" y="2"/>
                  </a:cubicBezTo>
                  <a:cubicBezTo>
                    <a:pt x="993" y="190"/>
                    <a:pt x="549" y="301"/>
                    <a:pt x="54" y="301"/>
                  </a:cubicBezTo>
                  <a:cubicBezTo>
                    <a:pt x="45" y="301"/>
                    <a:pt x="35" y="301"/>
                    <a:pt x="26" y="301"/>
                  </a:cubicBezTo>
                  <a:cubicBezTo>
                    <a:pt x="0" y="303"/>
                    <a:pt x="0" y="340"/>
                    <a:pt x="24" y="340"/>
                  </a:cubicBezTo>
                  <a:cubicBezTo>
                    <a:pt x="77" y="342"/>
                    <a:pt x="130" y="343"/>
                    <a:pt x="183" y="343"/>
                  </a:cubicBezTo>
                  <a:cubicBezTo>
                    <a:pt x="626" y="343"/>
                    <a:pt x="1080" y="264"/>
                    <a:pt x="1465" y="40"/>
                  </a:cubicBezTo>
                  <a:cubicBezTo>
                    <a:pt x="1483" y="31"/>
                    <a:pt x="1474" y="0"/>
                    <a:pt x="1456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35"/>
            <p:cNvSpPr/>
            <p:nvPr/>
          </p:nvSpPr>
          <p:spPr>
            <a:xfrm>
              <a:off x="4854970" y="3210989"/>
              <a:ext cx="115892" cy="40843"/>
            </a:xfrm>
            <a:custGeom>
              <a:avLst/>
              <a:gdLst/>
              <a:ahLst/>
              <a:cxnLst/>
              <a:rect l="l" t="t" r="r" b="b"/>
              <a:pathLst>
                <a:path w="3039" h="1071" extrusionOk="0">
                  <a:moveTo>
                    <a:pt x="575" y="0"/>
                  </a:moveTo>
                  <a:cubicBezTo>
                    <a:pt x="573" y="0"/>
                    <a:pt x="571" y="1"/>
                    <a:pt x="569" y="2"/>
                  </a:cubicBezTo>
                  <a:cubicBezTo>
                    <a:pt x="126" y="243"/>
                    <a:pt x="519" y="627"/>
                    <a:pt x="820" y="776"/>
                  </a:cubicBezTo>
                  <a:cubicBezTo>
                    <a:pt x="1270" y="996"/>
                    <a:pt x="1873" y="1070"/>
                    <a:pt x="2426" y="1070"/>
                  </a:cubicBezTo>
                  <a:cubicBezTo>
                    <a:pt x="2633" y="1070"/>
                    <a:pt x="2834" y="1060"/>
                    <a:pt x="3016" y="1043"/>
                  </a:cubicBezTo>
                  <a:cubicBezTo>
                    <a:pt x="3039" y="1041"/>
                    <a:pt x="3039" y="1010"/>
                    <a:pt x="3016" y="1007"/>
                  </a:cubicBezTo>
                  <a:cubicBezTo>
                    <a:pt x="2592" y="977"/>
                    <a:pt x="2164" y="988"/>
                    <a:pt x="1740" y="945"/>
                  </a:cubicBezTo>
                  <a:cubicBezTo>
                    <a:pt x="1540" y="925"/>
                    <a:pt x="1336" y="904"/>
                    <a:pt x="1140" y="848"/>
                  </a:cubicBezTo>
                  <a:cubicBezTo>
                    <a:pt x="930" y="788"/>
                    <a:pt x="0" y="424"/>
                    <a:pt x="579" y="21"/>
                  </a:cubicBezTo>
                  <a:cubicBezTo>
                    <a:pt x="589" y="13"/>
                    <a:pt x="584" y="0"/>
                    <a:pt x="575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35"/>
            <p:cNvSpPr/>
            <p:nvPr/>
          </p:nvSpPr>
          <p:spPr>
            <a:xfrm>
              <a:off x="4951907" y="3206375"/>
              <a:ext cx="58041" cy="12203"/>
            </a:xfrm>
            <a:custGeom>
              <a:avLst/>
              <a:gdLst/>
              <a:ahLst/>
              <a:cxnLst/>
              <a:rect l="l" t="t" r="r" b="b"/>
              <a:pathLst>
                <a:path w="1522" h="320" extrusionOk="0">
                  <a:moveTo>
                    <a:pt x="196" y="1"/>
                  </a:moveTo>
                  <a:cubicBezTo>
                    <a:pt x="195" y="1"/>
                    <a:pt x="194" y="1"/>
                    <a:pt x="193" y="1"/>
                  </a:cubicBezTo>
                  <a:cubicBezTo>
                    <a:pt x="1" y="182"/>
                    <a:pt x="365" y="278"/>
                    <a:pt x="488" y="294"/>
                  </a:cubicBezTo>
                  <a:cubicBezTo>
                    <a:pt x="590" y="307"/>
                    <a:pt x="718" y="319"/>
                    <a:pt x="851" y="319"/>
                  </a:cubicBezTo>
                  <a:cubicBezTo>
                    <a:pt x="1099" y="319"/>
                    <a:pt x="1362" y="275"/>
                    <a:pt x="1500" y="106"/>
                  </a:cubicBezTo>
                  <a:cubicBezTo>
                    <a:pt x="1522" y="79"/>
                    <a:pt x="1498" y="44"/>
                    <a:pt x="1473" y="44"/>
                  </a:cubicBezTo>
                  <a:cubicBezTo>
                    <a:pt x="1465" y="44"/>
                    <a:pt x="1457" y="47"/>
                    <a:pt x="1450" y="56"/>
                  </a:cubicBezTo>
                  <a:cubicBezTo>
                    <a:pt x="1309" y="222"/>
                    <a:pt x="1056" y="229"/>
                    <a:pt x="854" y="244"/>
                  </a:cubicBezTo>
                  <a:cubicBezTo>
                    <a:pt x="789" y="248"/>
                    <a:pt x="722" y="250"/>
                    <a:pt x="656" y="250"/>
                  </a:cubicBezTo>
                  <a:cubicBezTo>
                    <a:pt x="631" y="250"/>
                    <a:pt x="607" y="250"/>
                    <a:pt x="583" y="249"/>
                  </a:cubicBezTo>
                  <a:cubicBezTo>
                    <a:pt x="553" y="249"/>
                    <a:pt x="523" y="246"/>
                    <a:pt x="494" y="246"/>
                  </a:cubicBezTo>
                  <a:cubicBezTo>
                    <a:pt x="477" y="249"/>
                    <a:pt x="460" y="250"/>
                    <a:pt x="445" y="250"/>
                  </a:cubicBezTo>
                  <a:cubicBezTo>
                    <a:pt x="315" y="250"/>
                    <a:pt x="233" y="170"/>
                    <a:pt x="201" y="10"/>
                  </a:cubicBezTo>
                  <a:cubicBezTo>
                    <a:pt x="205" y="6"/>
                    <a:pt x="201" y="1"/>
                    <a:pt x="196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35"/>
            <p:cNvSpPr/>
            <p:nvPr/>
          </p:nvSpPr>
          <p:spPr>
            <a:xfrm>
              <a:off x="4802498" y="3216289"/>
              <a:ext cx="5568" cy="19563"/>
            </a:xfrm>
            <a:custGeom>
              <a:avLst/>
              <a:gdLst/>
              <a:ahLst/>
              <a:cxnLst/>
              <a:rect l="l" t="t" r="r" b="b"/>
              <a:pathLst>
                <a:path w="146" h="513" extrusionOk="0">
                  <a:moveTo>
                    <a:pt x="78" y="0"/>
                  </a:moveTo>
                  <a:cubicBezTo>
                    <a:pt x="77" y="0"/>
                    <a:pt x="77" y="0"/>
                    <a:pt x="76" y="1"/>
                  </a:cubicBezTo>
                  <a:cubicBezTo>
                    <a:pt x="0" y="173"/>
                    <a:pt x="19" y="359"/>
                    <a:pt x="134" y="510"/>
                  </a:cubicBezTo>
                  <a:cubicBezTo>
                    <a:pt x="135" y="511"/>
                    <a:pt x="136" y="512"/>
                    <a:pt x="138" y="512"/>
                  </a:cubicBezTo>
                  <a:cubicBezTo>
                    <a:pt x="141" y="512"/>
                    <a:pt x="145" y="508"/>
                    <a:pt x="142" y="505"/>
                  </a:cubicBezTo>
                  <a:cubicBezTo>
                    <a:pt x="43" y="348"/>
                    <a:pt x="10" y="180"/>
                    <a:pt x="82" y="4"/>
                  </a:cubicBezTo>
                  <a:cubicBezTo>
                    <a:pt x="83" y="2"/>
                    <a:pt x="80" y="0"/>
                    <a:pt x="78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35"/>
            <p:cNvSpPr/>
            <p:nvPr/>
          </p:nvSpPr>
          <p:spPr>
            <a:xfrm>
              <a:off x="4838725" y="3257360"/>
              <a:ext cx="229535" cy="19411"/>
            </a:xfrm>
            <a:custGeom>
              <a:avLst/>
              <a:gdLst/>
              <a:ahLst/>
              <a:cxnLst/>
              <a:rect l="l" t="t" r="r" b="b"/>
              <a:pathLst>
                <a:path w="6019" h="509" extrusionOk="0">
                  <a:moveTo>
                    <a:pt x="9" y="1"/>
                  </a:moveTo>
                  <a:cubicBezTo>
                    <a:pt x="1" y="1"/>
                    <a:pt x="0" y="11"/>
                    <a:pt x="8" y="13"/>
                  </a:cubicBezTo>
                  <a:cubicBezTo>
                    <a:pt x="1073" y="334"/>
                    <a:pt x="2213" y="509"/>
                    <a:pt x="3348" y="509"/>
                  </a:cubicBezTo>
                  <a:cubicBezTo>
                    <a:pt x="4250" y="509"/>
                    <a:pt x="5150" y="398"/>
                    <a:pt x="6007" y="164"/>
                  </a:cubicBezTo>
                  <a:cubicBezTo>
                    <a:pt x="6019" y="161"/>
                    <a:pt x="6015" y="144"/>
                    <a:pt x="6005" y="144"/>
                  </a:cubicBezTo>
                  <a:cubicBezTo>
                    <a:pt x="6004" y="144"/>
                    <a:pt x="6003" y="145"/>
                    <a:pt x="6002" y="145"/>
                  </a:cubicBezTo>
                  <a:cubicBezTo>
                    <a:pt x="5067" y="336"/>
                    <a:pt x="4128" y="441"/>
                    <a:pt x="3192" y="441"/>
                  </a:cubicBezTo>
                  <a:cubicBezTo>
                    <a:pt x="2126" y="441"/>
                    <a:pt x="1064" y="305"/>
                    <a:pt x="13" y="2"/>
                  </a:cubicBezTo>
                  <a:cubicBezTo>
                    <a:pt x="12" y="1"/>
                    <a:pt x="10" y="1"/>
                    <a:pt x="9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35"/>
            <p:cNvSpPr/>
            <p:nvPr/>
          </p:nvSpPr>
          <p:spPr>
            <a:xfrm>
              <a:off x="5091400" y="3196917"/>
              <a:ext cx="54266" cy="57927"/>
            </a:xfrm>
            <a:custGeom>
              <a:avLst/>
              <a:gdLst/>
              <a:ahLst/>
              <a:cxnLst/>
              <a:rect l="l" t="t" r="r" b="b"/>
              <a:pathLst>
                <a:path w="1423" h="1519" extrusionOk="0">
                  <a:moveTo>
                    <a:pt x="1245" y="1"/>
                  </a:moveTo>
                  <a:cubicBezTo>
                    <a:pt x="1232" y="1"/>
                    <a:pt x="1218" y="12"/>
                    <a:pt x="1223" y="27"/>
                  </a:cubicBezTo>
                  <a:cubicBezTo>
                    <a:pt x="1345" y="397"/>
                    <a:pt x="1292" y="791"/>
                    <a:pt x="988" y="1061"/>
                  </a:cubicBezTo>
                  <a:cubicBezTo>
                    <a:pt x="740" y="1286"/>
                    <a:pt x="329" y="1374"/>
                    <a:pt x="19" y="1486"/>
                  </a:cubicBezTo>
                  <a:cubicBezTo>
                    <a:pt x="1" y="1493"/>
                    <a:pt x="8" y="1519"/>
                    <a:pt x="23" y="1519"/>
                  </a:cubicBezTo>
                  <a:cubicBezTo>
                    <a:pt x="25" y="1519"/>
                    <a:pt x="26" y="1518"/>
                    <a:pt x="28" y="1518"/>
                  </a:cubicBezTo>
                  <a:cubicBezTo>
                    <a:pt x="418" y="1400"/>
                    <a:pt x="912" y="1307"/>
                    <a:pt x="1170" y="960"/>
                  </a:cubicBezTo>
                  <a:cubicBezTo>
                    <a:pt x="1379" y="679"/>
                    <a:pt x="1422" y="325"/>
                    <a:pt x="1263" y="11"/>
                  </a:cubicBezTo>
                  <a:cubicBezTo>
                    <a:pt x="1259" y="4"/>
                    <a:pt x="1252" y="1"/>
                    <a:pt x="1245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35"/>
            <p:cNvSpPr/>
            <p:nvPr/>
          </p:nvSpPr>
          <p:spPr>
            <a:xfrm>
              <a:off x="4670174" y="3247445"/>
              <a:ext cx="350041" cy="99570"/>
            </a:xfrm>
            <a:custGeom>
              <a:avLst/>
              <a:gdLst/>
              <a:ahLst/>
              <a:cxnLst/>
              <a:rect l="l" t="t" r="r" b="b"/>
              <a:pathLst>
                <a:path w="9179" h="2611" extrusionOk="0">
                  <a:moveTo>
                    <a:pt x="281" y="1"/>
                  </a:moveTo>
                  <a:cubicBezTo>
                    <a:pt x="276" y="1"/>
                    <a:pt x="272" y="4"/>
                    <a:pt x="271" y="11"/>
                  </a:cubicBezTo>
                  <a:cubicBezTo>
                    <a:pt x="0" y="1494"/>
                    <a:pt x="2517" y="2085"/>
                    <a:pt x="3535" y="2297"/>
                  </a:cubicBezTo>
                  <a:cubicBezTo>
                    <a:pt x="4733" y="2545"/>
                    <a:pt x="5952" y="2611"/>
                    <a:pt x="7173" y="2611"/>
                  </a:cubicBezTo>
                  <a:cubicBezTo>
                    <a:pt x="7832" y="2611"/>
                    <a:pt x="8492" y="2592"/>
                    <a:pt x="9149" y="2572"/>
                  </a:cubicBezTo>
                  <a:cubicBezTo>
                    <a:pt x="9178" y="2572"/>
                    <a:pt x="9179" y="2526"/>
                    <a:pt x="9149" y="2526"/>
                  </a:cubicBezTo>
                  <a:cubicBezTo>
                    <a:pt x="8553" y="2538"/>
                    <a:pt x="7954" y="2551"/>
                    <a:pt x="7356" y="2551"/>
                  </a:cubicBezTo>
                  <a:cubicBezTo>
                    <a:pt x="6321" y="2551"/>
                    <a:pt x="5287" y="2512"/>
                    <a:pt x="4264" y="2358"/>
                  </a:cubicBezTo>
                  <a:cubicBezTo>
                    <a:pt x="3539" y="2249"/>
                    <a:pt x="2818" y="2086"/>
                    <a:pt x="2130" y="1831"/>
                  </a:cubicBezTo>
                  <a:cubicBezTo>
                    <a:pt x="1384" y="1553"/>
                    <a:pt x="128" y="1014"/>
                    <a:pt x="296" y="18"/>
                  </a:cubicBezTo>
                  <a:cubicBezTo>
                    <a:pt x="297" y="8"/>
                    <a:pt x="289" y="1"/>
                    <a:pt x="281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35"/>
            <p:cNvSpPr/>
            <p:nvPr/>
          </p:nvSpPr>
          <p:spPr>
            <a:xfrm>
              <a:off x="5128504" y="3173503"/>
              <a:ext cx="159748" cy="150366"/>
            </a:xfrm>
            <a:custGeom>
              <a:avLst/>
              <a:gdLst/>
              <a:ahLst/>
              <a:cxnLst/>
              <a:rect l="l" t="t" r="r" b="b"/>
              <a:pathLst>
                <a:path w="4189" h="3943" extrusionOk="0">
                  <a:moveTo>
                    <a:pt x="2789" y="1"/>
                  </a:moveTo>
                  <a:cubicBezTo>
                    <a:pt x="2776" y="1"/>
                    <a:pt x="2768" y="18"/>
                    <a:pt x="2781" y="26"/>
                  </a:cubicBezTo>
                  <a:cubicBezTo>
                    <a:pt x="3215" y="297"/>
                    <a:pt x="3677" y="679"/>
                    <a:pt x="3780" y="1209"/>
                  </a:cubicBezTo>
                  <a:cubicBezTo>
                    <a:pt x="3895" y="1809"/>
                    <a:pt x="3479" y="2338"/>
                    <a:pt x="3038" y="2691"/>
                  </a:cubicBezTo>
                  <a:cubicBezTo>
                    <a:pt x="2183" y="3376"/>
                    <a:pt x="1051" y="3608"/>
                    <a:pt x="22" y="3906"/>
                  </a:cubicBezTo>
                  <a:cubicBezTo>
                    <a:pt x="1" y="3913"/>
                    <a:pt x="7" y="3942"/>
                    <a:pt x="29" y="3942"/>
                  </a:cubicBezTo>
                  <a:cubicBezTo>
                    <a:pt x="31" y="3942"/>
                    <a:pt x="32" y="3942"/>
                    <a:pt x="34" y="3942"/>
                  </a:cubicBezTo>
                  <a:cubicBezTo>
                    <a:pt x="1222" y="3667"/>
                    <a:pt x="2714" y="3326"/>
                    <a:pt x="3498" y="2301"/>
                  </a:cubicBezTo>
                  <a:cubicBezTo>
                    <a:pt x="4189" y="1399"/>
                    <a:pt x="3651" y="528"/>
                    <a:pt x="2798" y="3"/>
                  </a:cubicBezTo>
                  <a:cubicBezTo>
                    <a:pt x="2795" y="2"/>
                    <a:pt x="2792" y="1"/>
                    <a:pt x="2789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35"/>
            <p:cNvSpPr/>
            <p:nvPr/>
          </p:nvSpPr>
          <p:spPr>
            <a:xfrm>
              <a:off x="4531938" y="3176935"/>
              <a:ext cx="271369" cy="275525"/>
            </a:xfrm>
            <a:custGeom>
              <a:avLst/>
              <a:gdLst/>
              <a:ahLst/>
              <a:cxnLst/>
              <a:rect l="l" t="t" r="r" b="b"/>
              <a:pathLst>
                <a:path w="7116" h="7225" extrusionOk="0">
                  <a:moveTo>
                    <a:pt x="2032" y="0"/>
                  </a:moveTo>
                  <a:cubicBezTo>
                    <a:pt x="2031" y="0"/>
                    <a:pt x="2030" y="1"/>
                    <a:pt x="2029" y="1"/>
                  </a:cubicBezTo>
                  <a:cubicBezTo>
                    <a:pt x="1202" y="427"/>
                    <a:pt x="507" y="1136"/>
                    <a:pt x="263" y="2050"/>
                  </a:cubicBezTo>
                  <a:cubicBezTo>
                    <a:pt x="1" y="3038"/>
                    <a:pt x="320" y="4056"/>
                    <a:pt x="1001" y="4795"/>
                  </a:cubicBezTo>
                  <a:cubicBezTo>
                    <a:pt x="1712" y="5569"/>
                    <a:pt x="2694" y="6109"/>
                    <a:pt x="3656" y="6501"/>
                  </a:cubicBezTo>
                  <a:cubicBezTo>
                    <a:pt x="4745" y="6945"/>
                    <a:pt x="5919" y="7200"/>
                    <a:pt x="7094" y="7224"/>
                  </a:cubicBezTo>
                  <a:cubicBezTo>
                    <a:pt x="7115" y="7224"/>
                    <a:pt x="7115" y="7193"/>
                    <a:pt x="7094" y="7191"/>
                  </a:cubicBezTo>
                  <a:cubicBezTo>
                    <a:pt x="5082" y="7038"/>
                    <a:pt x="2965" y="6446"/>
                    <a:pt x="1405" y="5103"/>
                  </a:cubicBezTo>
                  <a:cubicBezTo>
                    <a:pt x="593" y="4404"/>
                    <a:pt x="80" y="3409"/>
                    <a:pt x="250" y="2316"/>
                  </a:cubicBezTo>
                  <a:cubicBezTo>
                    <a:pt x="409" y="1289"/>
                    <a:pt x="1137" y="481"/>
                    <a:pt x="2036" y="12"/>
                  </a:cubicBezTo>
                  <a:cubicBezTo>
                    <a:pt x="2045" y="11"/>
                    <a:pt x="2040" y="0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35"/>
            <p:cNvSpPr/>
            <p:nvPr/>
          </p:nvSpPr>
          <p:spPr>
            <a:xfrm>
              <a:off x="4969296" y="3096549"/>
              <a:ext cx="488547" cy="363350"/>
            </a:xfrm>
            <a:custGeom>
              <a:avLst/>
              <a:gdLst/>
              <a:ahLst/>
              <a:cxnLst/>
              <a:rect l="l" t="t" r="r" b="b"/>
              <a:pathLst>
                <a:path w="12811" h="9528" extrusionOk="0">
                  <a:moveTo>
                    <a:pt x="7480" y="0"/>
                  </a:moveTo>
                  <a:cubicBezTo>
                    <a:pt x="7446" y="0"/>
                    <a:pt x="7438" y="64"/>
                    <a:pt x="7476" y="71"/>
                  </a:cubicBezTo>
                  <a:cubicBezTo>
                    <a:pt x="8988" y="365"/>
                    <a:pt x="10607" y="926"/>
                    <a:pt x="11657" y="2116"/>
                  </a:cubicBezTo>
                  <a:cubicBezTo>
                    <a:pt x="12751" y="3354"/>
                    <a:pt x="12695" y="5153"/>
                    <a:pt x="11683" y="6421"/>
                  </a:cubicBezTo>
                  <a:cubicBezTo>
                    <a:pt x="10886" y="7423"/>
                    <a:pt x="9643" y="8045"/>
                    <a:pt x="8460" y="8464"/>
                  </a:cubicBezTo>
                  <a:cubicBezTo>
                    <a:pt x="7145" y="8930"/>
                    <a:pt x="5756" y="9182"/>
                    <a:pt x="4371" y="9328"/>
                  </a:cubicBezTo>
                  <a:cubicBezTo>
                    <a:pt x="3371" y="9432"/>
                    <a:pt x="2364" y="9481"/>
                    <a:pt x="1359" y="9481"/>
                  </a:cubicBezTo>
                  <a:cubicBezTo>
                    <a:pt x="911" y="9481"/>
                    <a:pt x="464" y="9472"/>
                    <a:pt x="18" y="9453"/>
                  </a:cubicBezTo>
                  <a:cubicBezTo>
                    <a:pt x="17" y="9453"/>
                    <a:pt x="17" y="9453"/>
                    <a:pt x="17" y="9453"/>
                  </a:cubicBezTo>
                  <a:cubicBezTo>
                    <a:pt x="1" y="9453"/>
                    <a:pt x="1" y="9479"/>
                    <a:pt x="18" y="9479"/>
                  </a:cubicBezTo>
                  <a:cubicBezTo>
                    <a:pt x="611" y="9509"/>
                    <a:pt x="1213" y="9527"/>
                    <a:pt x="1818" y="9527"/>
                  </a:cubicBezTo>
                  <a:cubicBezTo>
                    <a:pt x="4162" y="9527"/>
                    <a:pt x="6555" y="9258"/>
                    <a:pt x="8730" y="8432"/>
                  </a:cubicBezTo>
                  <a:cubicBezTo>
                    <a:pt x="9906" y="7985"/>
                    <a:pt x="11138" y="7326"/>
                    <a:pt x="11885" y="6280"/>
                  </a:cubicBezTo>
                  <a:cubicBezTo>
                    <a:pt x="12711" y="5126"/>
                    <a:pt x="12811" y="3554"/>
                    <a:pt x="11985" y="2373"/>
                  </a:cubicBezTo>
                  <a:cubicBezTo>
                    <a:pt x="11015" y="987"/>
                    <a:pt x="9109" y="213"/>
                    <a:pt x="7485" y="1"/>
                  </a:cubicBezTo>
                  <a:cubicBezTo>
                    <a:pt x="7483" y="0"/>
                    <a:pt x="7482" y="0"/>
                    <a:pt x="7480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35"/>
            <p:cNvSpPr/>
            <p:nvPr/>
          </p:nvSpPr>
          <p:spPr>
            <a:xfrm>
              <a:off x="4499029" y="1899182"/>
              <a:ext cx="483704" cy="1304255"/>
            </a:xfrm>
            <a:custGeom>
              <a:avLst/>
              <a:gdLst/>
              <a:ahLst/>
              <a:cxnLst/>
              <a:rect l="l" t="t" r="r" b="b"/>
              <a:pathLst>
                <a:path w="12684" h="34201" extrusionOk="0">
                  <a:moveTo>
                    <a:pt x="12" y="1"/>
                  </a:moveTo>
                  <a:cubicBezTo>
                    <a:pt x="7" y="1"/>
                    <a:pt x="0" y="5"/>
                    <a:pt x="2" y="10"/>
                  </a:cubicBezTo>
                  <a:cubicBezTo>
                    <a:pt x="422" y="1143"/>
                    <a:pt x="839" y="2274"/>
                    <a:pt x="1258" y="3406"/>
                  </a:cubicBezTo>
                  <a:cubicBezTo>
                    <a:pt x="2264" y="6123"/>
                    <a:pt x="3270" y="8841"/>
                    <a:pt x="4275" y="11558"/>
                  </a:cubicBezTo>
                  <a:lnTo>
                    <a:pt x="7930" y="21426"/>
                  </a:lnTo>
                  <a:cubicBezTo>
                    <a:pt x="8987" y="24282"/>
                    <a:pt x="10044" y="27136"/>
                    <a:pt x="11101" y="29992"/>
                  </a:cubicBezTo>
                  <a:cubicBezTo>
                    <a:pt x="11448" y="30928"/>
                    <a:pt x="11795" y="31865"/>
                    <a:pt x="12142" y="32803"/>
                  </a:cubicBezTo>
                  <a:cubicBezTo>
                    <a:pt x="12301" y="33231"/>
                    <a:pt x="12419" y="33734"/>
                    <a:pt x="12638" y="34136"/>
                  </a:cubicBezTo>
                  <a:cubicBezTo>
                    <a:pt x="12648" y="34153"/>
                    <a:pt x="12652" y="34174"/>
                    <a:pt x="12659" y="34193"/>
                  </a:cubicBezTo>
                  <a:cubicBezTo>
                    <a:pt x="12662" y="34198"/>
                    <a:pt x="12666" y="34200"/>
                    <a:pt x="12670" y="34200"/>
                  </a:cubicBezTo>
                  <a:cubicBezTo>
                    <a:pt x="12677" y="34200"/>
                    <a:pt x="12683" y="34195"/>
                    <a:pt x="12681" y="34187"/>
                  </a:cubicBezTo>
                  <a:cubicBezTo>
                    <a:pt x="12262" y="33056"/>
                    <a:pt x="11845" y="31924"/>
                    <a:pt x="11425" y="30792"/>
                  </a:cubicBezTo>
                  <a:lnTo>
                    <a:pt x="8406" y="22640"/>
                  </a:lnTo>
                  <a:lnTo>
                    <a:pt x="4751" y="12771"/>
                  </a:lnTo>
                  <a:cubicBezTo>
                    <a:pt x="3693" y="9916"/>
                    <a:pt x="2634" y="7062"/>
                    <a:pt x="1578" y="4206"/>
                  </a:cubicBezTo>
                  <a:lnTo>
                    <a:pt x="534" y="1395"/>
                  </a:lnTo>
                  <a:cubicBezTo>
                    <a:pt x="375" y="966"/>
                    <a:pt x="259" y="463"/>
                    <a:pt x="40" y="62"/>
                  </a:cubicBezTo>
                  <a:cubicBezTo>
                    <a:pt x="31" y="43"/>
                    <a:pt x="25" y="22"/>
                    <a:pt x="18" y="3"/>
                  </a:cubicBezTo>
                  <a:cubicBezTo>
                    <a:pt x="17" y="1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35"/>
            <p:cNvSpPr/>
            <p:nvPr/>
          </p:nvSpPr>
          <p:spPr>
            <a:xfrm>
              <a:off x="3306278" y="1942274"/>
              <a:ext cx="273237" cy="356600"/>
            </a:xfrm>
            <a:custGeom>
              <a:avLst/>
              <a:gdLst/>
              <a:ahLst/>
              <a:cxnLst/>
              <a:rect l="l" t="t" r="r" b="b"/>
              <a:pathLst>
                <a:path w="7165" h="9351" extrusionOk="0">
                  <a:moveTo>
                    <a:pt x="3994" y="1"/>
                  </a:moveTo>
                  <a:cubicBezTo>
                    <a:pt x="3955" y="1"/>
                    <a:pt x="3918" y="22"/>
                    <a:pt x="3886" y="44"/>
                  </a:cubicBezTo>
                  <a:cubicBezTo>
                    <a:pt x="3804" y="102"/>
                    <a:pt x="3728" y="166"/>
                    <a:pt x="3658" y="238"/>
                  </a:cubicBezTo>
                  <a:cubicBezTo>
                    <a:pt x="3586" y="309"/>
                    <a:pt x="3533" y="314"/>
                    <a:pt x="3440" y="351"/>
                  </a:cubicBezTo>
                  <a:cubicBezTo>
                    <a:pt x="3271" y="421"/>
                    <a:pt x="3130" y="544"/>
                    <a:pt x="3013" y="681"/>
                  </a:cubicBezTo>
                  <a:cubicBezTo>
                    <a:pt x="2908" y="807"/>
                    <a:pt x="2824" y="944"/>
                    <a:pt x="2752" y="1089"/>
                  </a:cubicBezTo>
                  <a:lnTo>
                    <a:pt x="2746" y="890"/>
                  </a:lnTo>
                  <a:cubicBezTo>
                    <a:pt x="2494" y="1003"/>
                    <a:pt x="2249" y="1131"/>
                    <a:pt x="2014" y="1281"/>
                  </a:cubicBezTo>
                  <a:cubicBezTo>
                    <a:pt x="1109" y="1864"/>
                    <a:pt x="753" y="2663"/>
                    <a:pt x="417" y="3640"/>
                  </a:cubicBezTo>
                  <a:cubicBezTo>
                    <a:pt x="16" y="4808"/>
                    <a:pt x="0" y="6075"/>
                    <a:pt x="95" y="7308"/>
                  </a:cubicBezTo>
                  <a:cubicBezTo>
                    <a:pt x="226" y="9016"/>
                    <a:pt x="1265" y="9350"/>
                    <a:pt x="2748" y="9350"/>
                  </a:cubicBezTo>
                  <a:cubicBezTo>
                    <a:pt x="3144" y="9350"/>
                    <a:pt x="3571" y="9326"/>
                    <a:pt x="4022" y="9299"/>
                  </a:cubicBezTo>
                  <a:cubicBezTo>
                    <a:pt x="4728" y="9253"/>
                    <a:pt x="5627" y="9084"/>
                    <a:pt x="6349" y="8883"/>
                  </a:cubicBezTo>
                  <a:cubicBezTo>
                    <a:pt x="6392" y="8879"/>
                    <a:pt x="6434" y="8876"/>
                    <a:pt x="6478" y="8866"/>
                  </a:cubicBezTo>
                  <a:cubicBezTo>
                    <a:pt x="6678" y="8829"/>
                    <a:pt x="6868" y="8750"/>
                    <a:pt x="7037" y="8639"/>
                  </a:cubicBezTo>
                  <a:cubicBezTo>
                    <a:pt x="7080" y="8609"/>
                    <a:pt x="7123" y="8578"/>
                    <a:pt x="7165" y="8543"/>
                  </a:cubicBezTo>
                  <a:cubicBezTo>
                    <a:pt x="7156" y="8512"/>
                    <a:pt x="7143" y="8479"/>
                    <a:pt x="7118" y="8456"/>
                  </a:cubicBezTo>
                  <a:cubicBezTo>
                    <a:pt x="7073" y="8410"/>
                    <a:pt x="7015" y="8394"/>
                    <a:pt x="6953" y="8394"/>
                  </a:cubicBezTo>
                  <a:cubicBezTo>
                    <a:pt x="6866" y="8394"/>
                    <a:pt x="6770" y="8426"/>
                    <a:pt x="6686" y="8459"/>
                  </a:cubicBezTo>
                  <a:cubicBezTo>
                    <a:pt x="5775" y="8829"/>
                    <a:pt x="4791" y="9020"/>
                    <a:pt x="3807" y="9020"/>
                  </a:cubicBezTo>
                  <a:cubicBezTo>
                    <a:pt x="3634" y="9020"/>
                    <a:pt x="3462" y="9014"/>
                    <a:pt x="3289" y="9002"/>
                  </a:cubicBezTo>
                  <a:cubicBezTo>
                    <a:pt x="2654" y="8959"/>
                    <a:pt x="1786" y="8817"/>
                    <a:pt x="1350" y="8356"/>
                  </a:cubicBezTo>
                  <a:cubicBezTo>
                    <a:pt x="767" y="7736"/>
                    <a:pt x="870" y="6621"/>
                    <a:pt x="935" y="5770"/>
                  </a:cubicBezTo>
                  <a:cubicBezTo>
                    <a:pt x="1003" y="4887"/>
                    <a:pt x="999" y="3978"/>
                    <a:pt x="1271" y="3126"/>
                  </a:cubicBezTo>
                  <a:cubicBezTo>
                    <a:pt x="1498" y="2421"/>
                    <a:pt x="1965" y="1734"/>
                    <a:pt x="2636" y="1389"/>
                  </a:cubicBezTo>
                  <a:cubicBezTo>
                    <a:pt x="2924" y="1240"/>
                    <a:pt x="3241" y="1154"/>
                    <a:pt x="3532" y="1009"/>
                  </a:cubicBezTo>
                  <a:cubicBezTo>
                    <a:pt x="3683" y="931"/>
                    <a:pt x="3833" y="837"/>
                    <a:pt x="3937" y="702"/>
                  </a:cubicBezTo>
                  <a:cubicBezTo>
                    <a:pt x="4052" y="557"/>
                    <a:pt x="4112" y="371"/>
                    <a:pt x="4109" y="186"/>
                  </a:cubicBezTo>
                  <a:cubicBezTo>
                    <a:pt x="4109" y="109"/>
                    <a:pt x="4081" y="13"/>
                    <a:pt x="4005" y="1"/>
                  </a:cubicBezTo>
                  <a:cubicBezTo>
                    <a:pt x="4001" y="1"/>
                    <a:pt x="3998" y="1"/>
                    <a:pt x="3994" y="1"/>
                  </a:cubicBezTo>
                  <a:close/>
                </a:path>
              </a:pathLst>
            </a:custGeom>
            <a:solidFill>
              <a:srgbClr val="FFB6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35"/>
            <p:cNvSpPr/>
            <p:nvPr/>
          </p:nvSpPr>
          <p:spPr>
            <a:xfrm>
              <a:off x="3309481" y="1796526"/>
              <a:ext cx="298483" cy="193154"/>
            </a:xfrm>
            <a:custGeom>
              <a:avLst/>
              <a:gdLst/>
              <a:ahLst/>
              <a:cxnLst/>
              <a:rect l="l" t="t" r="r" b="b"/>
              <a:pathLst>
                <a:path w="7827" h="5065" extrusionOk="0">
                  <a:moveTo>
                    <a:pt x="5525" y="0"/>
                  </a:moveTo>
                  <a:cubicBezTo>
                    <a:pt x="5451" y="0"/>
                    <a:pt x="5377" y="3"/>
                    <a:pt x="5304" y="8"/>
                  </a:cubicBezTo>
                  <a:cubicBezTo>
                    <a:pt x="4990" y="29"/>
                    <a:pt x="4666" y="95"/>
                    <a:pt x="4415" y="286"/>
                  </a:cubicBezTo>
                  <a:cubicBezTo>
                    <a:pt x="4220" y="432"/>
                    <a:pt x="4084" y="641"/>
                    <a:pt x="3912" y="816"/>
                  </a:cubicBezTo>
                  <a:cubicBezTo>
                    <a:pt x="3671" y="1056"/>
                    <a:pt x="3360" y="1225"/>
                    <a:pt x="3026" y="1292"/>
                  </a:cubicBezTo>
                  <a:cubicBezTo>
                    <a:pt x="2880" y="1322"/>
                    <a:pt x="2732" y="1332"/>
                    <a:pt x="2584" y="1332"/>
                  </a:cubicBezTo>
                  <a:cubicBezTo>
                    <a:pt x="2308" y="1332"/>
                    <a:pt x="2030" y="1296"/>
                    <a:pt x="1755" y="1276"/>
                  </a:cubicBezTo>
                  <a:cubicBezTo>
                    <a:pt x="1657" y="1269"/>
                    <a:pt x="1559" y="1265"/>
                    <a:pt x="1460" y="1265"/>
                  </a:cubicBezTo>
                  <a:cubicBezTo>
                    <a:pt x="1127" y="1265"/>
                    <a:pt x="795" y="1317"/>
                    <a:pt x="519" y="1496"/>
                  </a:cubicBezTo>
                  <a:cubicBezTo>
                    <a:pt x="201" y="1706"/>
                    <a:pt x="1" y="2082"/>
                    <a:pt x="4" y="2462"/>
                  </a:cubicBezTo>
                  <a:cubicBezTo>
                    <a:pt x="6" y="2627"/>
                    <a:pt x="47" y="2797"/>
                    <a:pt x="153" y="2923"/>
                  </a:cubicBezTo>
                  <a:cubicBezTo>
                    <a:pt x="310" y="3107"/>
                    <a:pt x="570" y="3154"/>
                    <a:pt x="803" y="3223"/>
                  </a:cubicBezTo>
                  <a:cubicBezTo>
                    <a:pt x="1193" y="3340"/>
                    <a:pt x="1597" y="3614"/>
                    <a:pt x="1627" y="4021"/>
                  </a:cubicBezTo>
                  <a:cubicBezTo>
                    <a:pt x="1637" y="4154"/>
                    <a:pt x="1604" y="4295"/>
                    <a:pt x="1643" y="4424"/>
                  </a:cubicBezTo>
                  <a:cubicBezTo>
                    <a:pt x="1692" y="4581"/>
                    <a:pt x="1837" y="4687"/>
                    <a:pt x="1980" y="4766"/>
                  </a:cubicBezTo>
                  <a:cubicBezTo>
                    <a:pt x="2334" y="4960"/>
                    <a:pt x="2739" y="5064"/>
                    <a:pt x="3143" y="5064"/>
                  </a:cubicBezTo>
                  <a:cubicBezTo>
                    <a:pt x="3181" y="5064"/>
                    <a:pt x="3219" y="5063"/>
                    <a:pt x="3257" y="5062"/>
                  </a:cubicBezTo>
                  <a:cubicBezTo>
                    <a:pt x="3479" y="5050"/>
                    <a:pt x="3714" y="5003"/>
                    <a:pt x="3879" y="4852"/>
                  </a:cubicBezTo>
                  <a:cubicBezTo>
                    <a:pt x="4075" y="4673"/>
                    <a:pt x="4134" y="4387"/>
                    <a:pt x="4138" y="4118"/>
                  </a:cubicBezTo>
                  <a:cubicBezTo>
                    <a:pt x="4150" y="3850"/>
                    <a:pt x="4115" y="3580"/>
                    <a:pt x="4174" y="3320"/>
                  </a:cubicBezTo>
                  <a:cubicBezTo>
                    <a:pt x="4310" y="2730"/>
                    <a:pt x="4852" y="2575"/>
                    <a:pt x="5223" y="2181"/>
                  </a:cubicBezTo>
                  <a:cubicBezTo>
                    <a:pt x="5464" y="1924"/>
                    <a:pt x="5712" y="1652"/>
                    <a:pt x="5973" y="1420"/>
                  </a:cubicBezTo>
                  <a:cubicBezTo>
                    <a:pt x="6122" y="1286"/>
                    <a:pt x="6318" y="1183"/>
                    <a:pt x="6510" y="1183"/>
                  </a:cubicBezTo>
                  <a:cubicBezTo>
                    <a:pt x="6566" y="1183"/>
                    <a:pt x="6621" y="1192"/>
                    <a:pt x="6675" y="1210"/>
                  </a:cubicBezTo>
                  <a:cubicBezTo>
                    <a:pt x="6880" y="1282"/>
                    <a:pt x="7009" y="1483"/>
                    <a:pt x="7105" y="1676"/>
                  </a:cubicBezTo>
                  <a:cubicBezTo>
                    <a:pt x="7246" y="1956"/>
                    <a:pt x="7352" y="2252"/>
                    <a:pt x="7419" y="2558"/>
                  </a:cubicBezTo>
                  <a:cubicBezTo>
                    <a:pt x="7826" y="1950"/>
                    <a:pt x="7789" y="1077"/>
                    <a:pt x="7327" y="510"/>
                  </a:cubicBezTo>
                  <a:cubicBezTo>
                    <a:pt x="7256" y="422"/>
                    <a:pt x="7165" y="333"/>
                    <a:pt x="7052" y="326"/>
                  </a:cubicBezTo>
                  <a:cubicBezTo>
                    <a:pt x="7048" y="326"/>
                    <a:pt x="7043" y="326"/>
                    <a:pt x="7039" y="326"/>
                  </a:cubicBezTo>
                  <a:cubicBezTo>
                    <a:pt x="6961" y="326"/>
                    <a:pt x="6884" y="359"/>
                    <a:pt x="6806" y="359"/>
                  </a:cubicBezTo>
                  <a:cubicBezTo>
                    <a:pt x="6804" y="359"/>
                    <a:pt x="6803" y="359"/>
                    <a:pt x="6801" y="359"/>
                  </a:cubicBezTo>
                  <a:cubicBezTo>
                    <a:pt x="6690" y="358"/>
                    <a:pt x="6594" y="287"/>
                    <a:pt x="6499" y="232"/>
                  </a:cubicBezTo>
                  <a:cubicBezTo>
                    <a:pt x="6207" y="60"/>
                    <a:pt x="5865" y="0"/>
                    <a:pt x="55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35"/>
            <p:cNvSpPr/>
            <p:nvPr/>
          </p:nvSpPr>
          <p:spPr>
            <a:xfrm>
              <a:off x="3472427" y="1880764"/>
              <a:ext cx="24826" cy="44237"/>
            </a:xfrm>
            <a:custGeom>
              <a:avLst/>
              <a:gdLst/>
              <a:ahLst/>
              <a:cxnLst/>
              <a:rect l="l" t="t" r="r" b="b"/>
              <a:pathLst>
                <a:path w="651" h="1160" extrusionOk="0">
                  <a:moveTo>
                    <a:pt x="354" y="1"/>
                  </a:moveTo>
                  <a:cubicBezTo>
                    <a:pt x="166" y="1"/>
                    <a:pt x="19" y="254"/>
                    <a:pt x="9" y="485"/>
                  </a:cubicBezTo>
                  <a:cubicBezTo>
                    <a:pt x="0" y="660"/>
                    <a:pt x="36" y="804"/>
                    <a:pt x="123" y="961"/>
                  </a:cubicBezTo>
                  <a:cubicBezTo>
                    <a:pt x="193" y="1083"/>
                    <a:pt x="286" y="1159"/>
                    <a:pt x="379" y="1159"/>
                  </a:cubicBezTo>
                  <a:cubicBezTo>
                    <a:pt x="442" y="1159"/>
                    <a:pt x="505" y="1124"/>
                    <a:pt x="561" y="1045"/>
                  </a:cubicBezTo>
                  <a:lnTo>
                    <a:pt x="642" y="324"/>
                  </a:lnTo>
                  <a:cubicBezTo>
                    <a:pt x="651" y="277"/>
                    <a:pt x="616" y="121"/>
                    <a:pt x="479" y="38"/>
                  </a:cubicBezTo>
                  <a:cubicBezTo>
                    <a:pt x="436" y="12"/>
                    <a:pt x="394" y="1"/>
                    <a:pt x="354" y="1"/>
                  </a:cubicBezTo>
                  <a:close/>
                </a:path>
              </a:pathLst>
            </a:custGeom>
            <a:solidFill>
              <a:srgbClr val="FFB6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35"/>
            <p:cNvSpPr/>
            <p:nvPr/>
          </p:nvSpPr>
          <p:spPr>
            <a:xfrm>
              <a:off x="3142226" y="2683520"/>
              <a:ext cx="86376" cy="142587"/>
            </a:xfrm>
            <a:custGeom>
              <a:avLst/>
              <a:gdLst/>
              <a:ahLst/>
              <a:cxnLst/>
              <a:rect l="l" t="t" r="r" b="b"/>
              <a:pathLst>
                <a:path w="2265" h="3739" extrusionOk="0">
                  <a:moveTo>
                    <a:pt x="1765" y="0"/>
                  </a:moveTo>
                  <a:cubicBezTo>
                    <a:pt x="1700" y="0"/>
                    <a:pt x="1634" y="19"/>
                    <a:pt x="1580" y="55"/>
                  </a:cubicBezTo>
                  <a:lnTo>
                    <a:pt x="1003" y="563"/>
                  </a:lnTo>
                  <a:cubicBezTo>
                    <a:pt x="697" y="841"/>
                    <a:pt x="418" y="1146"/>
                    <a:pt x="169" y="1475"/>
                  </a:cubicBezTo>
                  <a:cubicBezTo>
                    <a:pt x="107" y="1557"/>
                    <a:pt x="45" y="1643"/>
                    <a:pt x="21" y="1741"/>
                  </a:cubicBezTo>
                  <a:cubicBezTo>
                    <a:pt x="1" y="1822"/>
                    <a:pt x="4" y="1908"/>
                    <a:pt x="14" y="1990"/>
                  </a:cubicBezTo>
                  <a:cubicBezTo>
                    <a:pt x="75" y="2589"/>
                    <a:pt x="384" y="3008"/>
                    <a:pt x="639" y="3524"/>
                  </a:cubicBezTo>
                  <a:cubicBezTo>
                    <a:pt x="723" y="3695"/>
                    <a:pt x="804" y="3739"/>
                    <a:pt x="864" y="3739"/>
                  </a:cubicBezTo>
                  <a:cubicBezTo>
                    <a:pt x="926" y="3739"/>
                    <a:pt x="967" y="3693"/>
                    <a:pt x="967" y="3693"/>
                  </a:cubicBezTo>
                  <a:cubicBezTo>
                    <a:pt x="967" y="3693"/>
                    <a:pt x="1545" y="2771"/>
                    <a:pt x="1749" y="2470"/>
                  </a:cubicBezTo>
                  <a:cubicBezTo>
                    <a:pt x="1808" y="2384"/>
                    <a:pt x="1924" y="2354"/>
                    <a:pt x="1999" y="2281"/>
                  </a:cubicBezTo>
                  <a:cubicBezTo>
                    <a:pt x="2052" y="2228"/>
                    <a:pt x="2193" y="1861"/>
                    <a:pt x="2055" y="1861"/>
                  </a:cubicBezTo>
                  <a:cubicBezTo>
                    <a:pt x="2045" y="1861"/>
                    <a:pt x="2034" y="1863"/>
                    <a:pt x="2020" y="1867"/>
                  </a:cubicBezTo>
                  <a:cubicBezTo>
                    <a:pt x="2132" y="1831"/>
                    <a:pt x="2218" y="1722"/>
                    <a:pt x="2224" y="1603"/>
                  </a:cubicBezTo>
                  <a:cubicBezTo>
                    <a:pt x="2231" y="1486"/>
                    <a:pt x="2158" y="1367"/>
                    <a:pt x="2049" y="1321"/>
                  </a:cubicBezTo>
                  <a:cubicBezTo>
                    <a:pt x="2168" y="1230"/>
                    <a:pt x="2264" y="1091"/>
                    <a:pt x="2253" y="941"/>
                  </a:cubicBezTo>
                  <a:cubicBezTo>
                    <a:pt x="2245" y="808"/>
                    <a:pt x="2128" y="683"/>
                    <a:pt x="2001" y="683"/>
                  </a:cubicBezTo>
                  <a:cubicBezTo>
                    <a:pt x="1984" y="683"/>
                    <a:pt x="1967" y="685"/>
                    <a:pt x="1950" y="690"/>
                  </a:cubicBezTo>
                  <a:cubicBezTo>
                    <a:pt x="2025" y="577"/>
                    <a:pt x="2101" y="455"/>
                    <a:pt x="2096" y="320"/>
                  </a:cubicBezTo>
                  <a:cubicBezTo>
                    <a:pt x="2092" y="203"/>
                    <a:pt x="2020" y="90"/>
                    <a:pt x="1916" y="37"/>
                  </a:cubicBezTo>
                  <a:cubicBezTo>
                    <a:pt x="1870" y="12"/>
                    <a:pt x="1817" y="0"/>
                    <a:pt x="1765" y="0"/>
                  </a:cubicBezTo>
                  <a:close/>
                </a:path>
              </a:pathLst>
            </a:custGeom>
            <a:solidFill>
              <a:srgbClr val="FFB6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35"/>
            <p:cNvSpPr/>
            <p:nvPr/>
          </p:nvSpPr>
          <p:spPr>
            <a:xfrm>
              <a:off x="2762336" y="2747585"/>
              <a:ext cx="423909" cy="215806"/>
            </a:xfrm>
            <a:custGeom>
              <a:avLst/>
              <a:gdLst/>
              <a:ahLst/>
              <a:cxnLst/>
              <a:rect l="l" t="t" r="r" b="b"/>
              <a:pathLst>
                <a:path w="11116" h="5659" extrusionOk="0">
                  <a:moveTo>
                    <a:pt x="9969" y="0"/>
                  </a:moveTo>
                  <a:cubicBezTo>
                    <a:pt x="9403" y="955"/>
                    <a:pt x="7124" y="3070"/>
                    <a:pt x="6396" y="3070"/>
                  </a:cubicBezTo>
                  <a:cubicBezTo>
                    <a:pt x="6378" y="3070"/>
                    <a:pt x="6361" y="3069"/>
                    <a:pt x="6345" y="3066"/>
                  </a:cubicBezTo>
                  <a:cubicBezTo>
                    <a:pt x="5865" y="2987"/>
                    <a:pt x="4898" y="2721"/>
                    <a:pt x="4479" y="2473"/>
                  </a:cubicBezTo>
                  <a:cubicBezTo>
                    <a:pt x="3657" y="1985"/>
                    <a:pt x="2655" y="1616"/>
                    <a:pt x="1679" y="1616"/>
                  </a:cubicBezTo>
                  <a:cubicBezTo>
                    <a:pt x="1134" y="1616"/>
                    <a:pt x="598" y="1731"/>
                    <a:pt x="105" y="2006"/>
                  </a:cubicBezTo>
                  <a:cubicBezTo>
                    <a:pt x="78" y="2020"/>
                    <a:pt x="52" y="2034"/>
                    <a:pt x="36" y="2059"/>
                  </a:cubicBezTo>
                  <a:cubicBezTo>
                    <a:pt x="1" y="2113"/>
                    <a:pt x="23" y="2186"/>
                    <a:pt x="48" y="2245"/>
                  </a:cubicBezTo>
                  <a:cubicBezTo>
                    <a:pt x="547" y="3399"/>
                    <a:pt x="1470" y="4134"/>
                    <a:pt x="2530" y="4653"/>
                  </a:cubicBezTo>
                  <a:cubicBezTo>
                    <a:pt x="3397" y="5078"/>
                    <a:pt x="4315" y="5427"/>
                    <a:pt x="5269" y="5591"/>
                  </a:cubicBezTo>
                  <a:cubicBezTo>
                    <a:pt x="5521" y="5635"/>
                    <a:pt x="5845" y="5659"/>
                    <a:pt x="6182" y="5659"/>
                  </a:cubicBezTo>
                  <a:cubicBezTo>
                    <a:pt x="6689" y="5659"/>
                    <a:pt x="7229" y="5605"/>
                    <a:pt x="7607" y="5485"/>
                  </a:cubicBezTo>
                  <a:cubicBezTo>
                    <a:pt x="8445" y="5220"/>
                    <a:pt x="8968" y="4595"/>
                    <a:pt x="9500" y="3936"/>
                  </a:cubicBezTo>
                  <a:cubicBezTo>
                    <a:pt x="10059" y="3241"/>
                    <a:pt x="10611" y="2536"/>
                    <a:pt x="11081" y="1776"/>
                  </a:cubicBezTo>
                  <a:cubicBezTo>
                    <a:pt x="11115" y="1720"/>
                    <a:pt x="10338" y="495"/>
                    <a:pt x="9969" y="0"/>
                  </a:cubicBezTo>
                  <a:close/>
                </a:path>
              </a:pathLst>
            </a:custGeom>
            <a:solidFill>
              <a:srgbClr val="FFB6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35"/>
            <p:cNvSpPr/>
            <p:nvPr/>
          </p:nvSpPr>
          <p:spPr>
            <a:xfrm>
              <a:off x="2762222" y="2790829"/>
              <a:ext cx="438209" cy="172523"/>
            </a:xfrm>
            <a:custGeom>
              <a:avLst/>
              <a:gdLst/>
              <a:ahLst/>
              <a:cxnLst/>
              <a:rect l="l" t="t" r="r" b="b"/>
              <a:pathLst>
                <a:path w="11491" h="4524" extrusionOk="0">
                  <a:moveTo>
                    <a:pt x="11491" y="0"/>
                  </a:moveTo>
                  <a:lnTo>
                    <a:pt x="11491" y="0"/>
                  </a:lnTo>
                  <a:cubicBezTo>
                    <a:pt x="11125" y="192"/>
                    <a:pt x="10813" y="621"/>
                    <a:pt x="10577" y="942"/>
                  </a:cubicBezTo>
                  <a:cubicBezTo>
                    <a:pt x="10303" y="1312"/>
                    <a:pt x="10018" y="1673"/>
                    <a:pt x="9729" y="2031"/>
                  </a:cubicBezTo>
                  <a:cubicBezTo>
                    <a:pt x="9198" y="2690"/>
                    <a:pt x="8675" y="3315"/>
                    <a:pt x="7836" y="3580"/>
                  </a:cubicBezTo>
                  <a:cubicBezTo>
                    <a:pt x="7458" y="3700"/>
                    <a:pt x="6919" y="3753"/>
                    <a:pt x="6411" y="3753"/>
                  </a:cubicBezTo>
                  <a:cubicBezTo>
                    <a:pt x="6074" y="3753"/>
                    <a:pt x="5750" y="3730"/>
                    <a:pt x="5497" y="3686"/>
                  </a:cubicBezTo>
                  <a:cubicBezTo>
                    <a:pt x="4541" y="3522"/>
                    <a:pt x="3625" y="3172"/>
                    <a:pt x="2757" y="2748"/>
                  </a:cubicBezTo>
                  <a:cubicBezTo>
                    <a:pt x="1814" y="2285"/>
                    <a:pt x="981" y="1653"/>
                    <a:pt x="458" y="707"/>
                  </a:cubicBezTo>
                  <a:cubicBezTo>
                    <a:pt x="340" y="753"/>
                    <a:pt x="221" y="806"/>
                    <a:pt x="108" y="870"/>
                  </a:cubicBezTo>
                  <a:cubicBezTo>
                    <a:pt x="82" y="884"/>
                    <a:pt x="55" y="900"/>
                    <a:pt x="39" y="923"/>
                  </a:cubicBezTo>
                  <a:cubicBezTo>
                    <a:pt x="1" y="978"/>
                    <a:pt x="25" y="1049"/>
                    <a:pt x="51" y="1109"/>
                  </a:cubicBezTo>
                  <a:cubicBezTo>
                    <a:pt x="550" y="2263"/>
                    <a:pt x="1473" y="2998"/>
                    <a:pt x="2533" y="3517"/>
                  </a:cubicBezTo>
                  <a:cubicBezTo>
                    <a:pt x="3402" y="3942"/>
                    <a:pt x="4318" y="4291"/>
                    <a:pt x="5274" y="4456"/>
                  </a:cubicBezTo>
                  <a:cubicBezTo>
                    <a:pt x="5525" y="4500"/>
                    <a:pt x="5849" y="4523"/>
                    <a:pt x="6186" y="4523"/>
                  </a:cubicBezTo>
                  <a:cubicBezTo>
                    <a:pt x="6694" y="4523"/>
                    <a:pt x="7234" y="4470"/>
                    <a:pt x="7611" y="4350"/>
                  </a:cubicBezTo>
                  <a:cubicBezTo>
                    <a:pt x="8450" y="4085"/>
                    <a:pt x="8976" y="3460"/>
                    <a:pt x="9506" y="2801"/>
                  </a:cubicBezTo>
                  <a:cubicBezTo>
                    <a:pt x="9536" y="2763"/>
                    <a:pt x="9568" y="2723"/>
                    <a:pt x="9599" y="2686"/>
                  </a:cubicBezTo>
                  <a:cubicBezTo>
                    <a:pt x="9943" y="2257"/>
                    <a:pt x="10281" y="1826"/>
                    <a:pt x="10597" y="1376"/>
                  </a:cubicBezTo>
                  <a:cubicBezTo>
                    <a:pt x="10754" y="1152"/>
                    <a:pt x="10893" y="917"/>
                    <a:pt x="11051" y="694"/>
                  </a:cubicBezTo>
                  <a:cubicBezTo>
                    <a:pt x="11121" y="595"/>
                    <a:pt x="11458" y="19"/>
                    <a:pt x="11491" y="0"/>
                  </a:cubicBezTo>
                  <a:close/>
                </a:path>
              </a:pathLst>
            </a:custGeom>
            <a:solidFill>
              <a:srgbClr val="FFB6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35"/>
            <p:cNvSpPr/>
            <p:nvPr/>
          </p:nvSpPr>
          <p:spPr>
            <a:xfrm>
              <a:off x="3141654" y="2682262"/>
              <a:ext cx="57203" cy="70168"/>
            </a:xfrm>
            <a:custGeom>
              <a:avLst/>
              <a:gdLst/>
              <a:ahLst/>
              <a:cxnLst/>
              <a:rect l="l" t="t" r="r" b="b"/>
              <a:pathLst>
                <a:path w="1500" h="1840" extrusionOk="0">
                  <a:moveTo>
                    <a:pt x="1413" y="1"/>
                  </a:moveTo>
                  <a:cubicBezTo>
                    <a:pt x="1388" y="1"/>
                    <a:pt x="1364" y="14"/>
                    <a:pt x="1342" y="28"/>
                  </a:cubicBezTo>
                  <a:cubicBezTo>
                    <a:pt x="705" y="424"/>
                    <a:pt x="219" y="1053"/>
                    <a:pt x="0" y="1768"/>
                  </a:cubicBezTo>
                  <a:lnTo>
                    <a:pt x="459" y="1828"/>
                  </a:lnTo>
                  <a:cubicBezTo>
                    <a:pt x="486" y="1836"/>
                    <a:pt x="515" y="1840"/>
                    <a:pt x="543" y="1840"/>
                  </a:cubicBezTo>
                  <a:cubicBezTo>
                    <a:pt x="638" y="1840"/>
                    <a:pt x="734" y="1799"/>
                    <a:pt x="807" y="1735"/>
                  </a:cubicBezTo>
                  <a:cubicBezTo>
                    <a:pt x="903" y="1653"/>
                    <a:pt x="962" y="1536"/>
                    <a:pt x="1005" y="1418"/>
                  </a:cubicBezTo>
                  <a:cubicBezTo>
                    <a:pt x="1072" y="1226"/>
                    <a:pt x="1064" y="1027"/>
                    <a:pt x="1099" y="832"/>
                  </a:cubicBezTo>
                  <a:cubicBezTo>
                    <a:pt x="1144" y="587"/>
                    <a:pt x="1370" y="416"/>
                    <a:pt x="1469" y="187"/>
                  </a:cubicBezTo>
                  <a:cubicBezTo>
                    <a:pt x="1499" y="117"/>
                    <a:pt x="1492" y="6"/>
                    <a:pt x="1416" y="1"/>
                  </a:cubicBezTo>
                  <a:cubicBezTo>
                    <a:pt x="1415" y="1"/>
                    <a:pt x="1414" y="1"/>
                    <a:pt x="1413" y="1"/>
                  </a:cubicBezTo>
                  <a:close/>
                </a:path>
              </a:pathLst>
            </a:custGeom>
            <a:solidFill>
              <a:srgbClr val="FFB6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35"/>
            <p:cNvSpPr/>
            <p:nvPr/>
          </p:nvSpPr>
          <p:spPr>
            <a:xfrm>
              <a:off x="3157136" y="2701329"/>
              <a:ext cx="34741" cy="62732"/>
            </a:xfrm>
            <a:custGeom>
              <a:avLst/>
              <a:gdLst/>
              <a:ahLst/>
              <a:cxnLst/>
              <a:rect l="l" t="t" r="r" b="b"/>
              <a:pathLst>
                <a:path w="911" h="1645" extrusionOk="0">
                  <a:moveTo>
                    <a:pt x="895" y="0"/>
                  </a:moveTo>
                  <a:cubicBezTo>
                    <a:pt x="891" y="0"/>
                    <a:pt x="887" y="2"/>
                    <a:pt x="884" y="7"/>
                  </a:cubicBezTo>
                  <a:cubicBezTo>
                    <a:pt x="721" y="255"/>
                    <a:pt x="691" y="494"/>
                    <a:pt x="622" y="776"/>
                  </a:cubicBezTo>
                  <a:cubicBezTo>
                    <a:pt x="534" y="1143"/>
                    <a:pt x="289" y="1368"/>
                    <a:pt x="17" y="1606"/>
                  </a:cubicBezTo>
                  <a:cubicBezTo>
                    <a:pt x="0" y="1619"/>
                    <a:pt x="15" y="1645"/>
                    <a:pt x="33" y="1645"/>
                  </a:cubicBezTo>
                  <a:cubicBezTo>
                    <a:pt x="36" y="1645"/>
                    <a:pt x="39" y="1644"/>
                    <a:pt x="43" y="1642"/>
                  </a:cubicBezTo>
                  <a:cubicBezTo>
                    <a:pt x="278" y="1494"/>
                    <a:pt x="490" y="1287"/>
                    <a:pt x="605" y="1033"/>
                  </a:cubicBezTo>
                  <a:cubicBezTo>
                    <a:pt x="752" y="706"/>
                    <a:pt x="741" y="351"/>
                    <a:pt x="904" y="21"/>
                  </a:cubicBezTo>
                  <a:cubicBezTo>
                    <a:pt x="911" y="9"/>
                    <a:pt x="903" y="0"/>
                    <a:pt x="895" y="0"/>
                  </a:cubicBezTo>
                  <a:close/>
                </a:path>
              </a:pathLst>
            </a:custGeom>
            <a:solidFill>
              <a:srgbClr val="B76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35"/>
            <p:cNvSpPr/>
            <p:nvPr/>
          </p:nvSpPr>
          <p:spPr>
            <a:xfrm>
              <a:off x="3188215" y="2719023"/>
              <a:ext cx="20707" cy="29059"/>
            </a:xfrm>
            <a:custGeom>
              <a:avLst/>
              <a:gdLst/>
              <a:ahLst/>
              <a:cxnLst/>
              <a:rect l="l" t="t" r="r" b="b"/>
              <a:pathLst>
                <a:path w="543" h="762" extrusionOk="0">
                  <a:moveTo>
                    <a:pt x="522" y="0"/>
                  </a:moveTo>
                  <a:cubicBezTo>
                    <a:pt x="519" y="0"/>
                    <a:pt x="516" y="1"/>
                    <a:pt x="513" y="4"/>
                  </a:cubicBezTo>
                  <a:cubicBezTo>
                    <a:pt x="387" y="113"/>
                    <a:pt x="277" y="233"/>
                    <a:pt x="167" y="357"/>
                  </a:cubicBezTo>
                  <a:cubicBezTo>
                    <a:pt x="98" y="438"/>
                    <a:pt x="0" y="534"/>
                    <a:pt x="0" y="649"/>
                  </a:cubicBezTo>
                  <a:cubicBezTo>
                    <a:pt x="0" y="732"/>
                    <a:pt x="45" y="761"/>
                    <a:pt x="107" y="761"/>
                  </a:cubicBezTo>
                  <a:cubicBezTo>
                    <a:pt x="232" y="761"/>
                    <a:pt x="428" y="643"/>
                    <a:pt x="485" y="600"/>
                  </a:cubicBezTo>
                  <a:cubicBezTo>
                    <a:pt x="507" y="585"/>
                    <a:pt x="494" y="552"/>
                    <a:pt x="471" y="552"/>
                  </a:cubicBezTo>
                  <a:cubicBezTo>
                    <a:pt x="467" y="552"/>
                    <a:pt x="462" y="554"/>
                    <a:pt x="457" y="556"/>
                  </a:cubicBezTo>
                  <a:cubicBezTo>
                    <a:pt x="373" y="599"/>
                    <a:pt x="288" y="656"/>
                    <a:pt x="195" y="679"/>
                  </a:cubicBezTo>
                  <a:cubicBezTo>
                    <a:pt x="172" y="685"/>
                    <a:pt x="151" y="689"/>
                    <a:pt x="132" y="689"/>
                  </a:cubicBezTo>
                  <a:cubicBezTo>
                    <a:pt x="89" y="689"/>
                    <a:pt x="62" y="668"/>
                    <a:pt x="71" y="598"/>
                  </a:cubicBezTo>
                  <a:cubicBezTo>
                    <a:pt x="78" y="546"/>
                    <a:pt x="142" y="470"/>
                    <a:pt x="172" y="433"/>
                  </a:cubicBezTo>
                  <a:cubicBezTo>
                    <a:pt x="286" y="291"/>
                    <a:pt x="403" y="152"/>
                    <a:pt x="535" y="24"/>
                  </a:cubicBezTo>
                  <a:cubicBezTo>
                    <a:pt x="543" y="14"/>
                    <a:pt x="532" y="0"/>
                    <a:pt x="522" y="0"/>
                  </a:cubicBezTo>
                  <a:close/>
                </a:path>
              </a:pathLst>
            </a:custGeom>
            <a:solidFill>
              <a:srgbClr val="B76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35"/>
            <p:cNvSpPr/>
            <p:nvPr/>
          </p:nvSpPr>
          <p:spPr>
            <a:xfrm>
              <a:off x="3181046" y="2747738"/>
              <a:ext cx="32300" cy="15635"/>
            </a:xfrm>
            <a:custGeom>
              <a:avLst/>
              <a:gdLst/>
              <a:ahLst/>
              <a:cxnLst/>
              <a:rect l="l" t="t" r="r" b="b"/>
              <a:pathLst>
                <a:path w="847" h="410" extrusionOk="0">
                  <a:moveTo>
                    <a:pt x="305" y="0"/>
                  </a:moveTo>
                  <a:cubicBezTo>
                    <a:pt x="301" y="0"/>
                    <a:pt x="298" y="1"/>
                    <a:pt x="294" y="4"/>
                  </a:cubicBezTo>
                  <a:cubicBezTo>
                    <a:pt x="208" y="58"/>
                    <a:pt x="1" y="270"/>
                    <a:pt x="125" y="371"/>
                  </a:cubicBezTo>
                  <a:cubicBezTo>
                    <a:pt x="162" y="400"/>
                    <a:pt x="219" y="409"/>
                    <a:pt x="278" y="409"/>
                  </a:cubicBezTo>
                  <a:cubicBezTo>
                    <a:pt x="344" y="409"/>
                    <a:pt x="414" y="398"/>
                    <a:pt x="461" y="392"/>
                  </a:cubicBezTo>
                  <a:cubicBezTo>
                    <a:pt x="587" y="376"/>
                    <a:pt x="713" y="352"/>
                    <a:pt x="826" y="289"/>
                  </a:cubicBezTo>
                  <a:cubicBezTo>
                    <a:pt x="846" y="277"/>
                    <a:pt x="834" y="251"/>
                    <a:pt x="815" y="251"/>
                  </a:cubicBezTo>
                  <a:cubicBezTo>
                    <a:pt x="813" y="251"/>
                    <a:pt x="812" y="251"/>
                    <a:pt x="810" y="252"/>
                  </a:cubicBezTo>
                  <a:cubicBezTo>
                    <a:pt x="660" y="280"/>
                    <a:pt x="518" y="326"/>
                    <a:pt x="365" y="338"/>
                  </a:cubicBezTo>
                  <a:cubicBezTo>
                    <a:pt x="349" y="338"/>
                    <a:pt x="333" y="339"/>
                    <a:pt x="316" y="339"/>
                  </a:cubicBezTo>
                  <a:cubicBezTo>
                    <a:pt x="249" y="339"/>
                    <a:pt x="176" y="326"/>
                    <a:pt x="165" y="252"/>
                  </a:cubicBezTo>
                  <a:cubicBezTo>
                    <a:pt x="157" y="180"/>
                    <a:pt x="269" y="72"/>
                    <a:pt x="316" y="38"/>
                  </a:cubicBezTo>
                  <a:cubicBezTo>
                    <a:pt x="330" y="26"/>
                    <a:pt x="321" y="0"/>
                    <a:pt x="305" y="0"/>
                  </a:cubicBezTo>
                  <a:close/>
                </a:path>
              </a:pathLst>
            </a:custGeom>
            <a:solidFill>
              <a:srgbClr val="B76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35"/>
            <p:cNvSpPr/>
            <p:nvPr/>
          </p:nvSpPr>
          <p:spPr>
            <a:xfrm>
              <a:off x="3176775" y="2760742"/>
              <a:ext cx="35466" cy="18534"/>
            </a:xfrm>
            <a:custGeom>
              <a:avLst/>
              <a:gdLst/>
              <a:ahLst/>
              <a:cxnLst/>
              <a:rect l="l" t="t" r="r" b="b"/>
              <a:pathLst>
                <a:path w="930" h="486" extrusionOk="0">
                  <a:moveTo>
                    <a:pt x="364" y="0"/>
                  </a:moveTo>
                  <a:cubicBezTo>
                    <a:pt x="358" y="0"/>
                    <a:pt x="352" y="2"/>
                    <a:pt x="348" y="8"/>
                  </a:cubicBezTo>
                  <a:cubicBezTo>
                    <a:pt x="283" y="94"/>
                    <a:pt x="1" y="359"/>
                    <a:pt x="187" y="465"/>
                  </a:cubicBezTo>
                  <a:cubicBezTo>
                    <a:pt x="214" y="480"/>
                    <a:pt x="247" y="486"/>
                    <a:pt x="281" y="486"/>
                  </a:cubicBezTo>
                  <a:cubicBezTo>
                    <a:pt x="339" y="486"/>
                    <a:pt x="402" y="470"/>
                    <a:pt x="452" y="464"/>
                  </a:cubicBezTo>
                  <a:cubicBezTo>
                    <a:pt x="610" y="441"/>
                    <a:pt x="770" y="409"/>
                    <a:pt x="911" y="333"/>
                  </a:cubicBezTo>
                  <a:cubicBezTo>
                    <a:pt x="930" y="323"/>
                    <a:pt x="918" y="297"/>
                    <a:pt x="901" y="297"/>
                  </a:cubicBezTo>
                  <a:cubicBezTo>
                    <a:pt x="899" y="297"/>
                    <a:pt x="898" y="297"/>
                    <a:pt x="897" y="298"/>
                  </a:cubicBezTo>
                  <a:cubicBezTo>
                    <a:pt x="717" y="328"/>
                    <a:pt x="544" y="386"/>
                    <a:pt x="363" y="406"/>
                  </a:cubicBezTo>
                  <a:cubicBezTo>
                    <a:pt x="349" y="408"/>
                    <a:pt x="314" y="417"/>
                    <a:pt x="291" y="417"/>
                  </a:cubicBezTo>
                  <a:cubicBezTo>
                    <a:pt x="283" y="417"/>
                    <a:pt x="277" y="416"/>
                    <a:pt x="273" y="414"/>
                  </a:cubicBezTo>
                  <a:cubicBezTo>
                    <a:pt x="227" y="388"/>
                    <a:pt x="226" y="273"/>
                    <a:pt x="236" y="236"/>
                  </a:cubicBezTo>
                  <a:cubicBezTo>
                    <a:pt x="257" y="167"/>
                    <a:pt x="342" y="85"/>
                    <a:pt x="383" y="27"/>
                  </a:cubicBezTo>
                  <a:cubicBezTo>
                    <a:pt x="390" y="13"/>
                    <a:pt x="377" y="0"/>
                    <a:pt x="364" y="0"/>
                  </a:cubicBezTo>
                  <a:close/>
                </a:path>
              </a:pathLst>
            </a:custGeom>
            <a:solidFill>
              <a:srgbClr val="B76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35"/>
            <p:cNvSpPr/>
            <p:nvPr/>
          </p:nvSpPr>
          <p:spPr>
            <a:xfrm>
              <a:off x="2707118" y="2741904"/>
              <a:ext cx="108075" cy="99876"/>
            </a:xfrm>
            <a:custGeom>
              <a:avLst/>
              <a:gdLst/>
              <a:ahLst/>
              <a:cxnLst/>
              <a:rect l="l" t="t" r="r" b="b"/>
              <a:pathLst>
                <a:path w="2834" h="2619" extrusionOk="0">
                  <a:moveTo>
                    <a:pt x="87" y="0"/>
                  </a:moveTo>
                  <a:lnTo>
                    <a:pt x="1" y="773"/>
                  </a:lnTo>
                  <a:lnTo>
                    <a:pt x="163" y="2470"/>
                  </a:lnTo>
                  <a:cubicBezTo>
                    <a:pt x="163" y="2470"/>
                    <a:pt x="556" y="2618"/>
                    <a:pt x="1070" y="2618"/>
                  </a:cubicBezTo>
                  <a:cubicBezTo>
                    <a:pt x="1199" y="2618"/>
                    <a:pt x="1335" y="2609"/>
                    <a:pt x="1474" y="2586"/>
                  </a:cubicBezTo>
                  <a:cubicBezTo>
                    <a:pt x="2015" y="2497"/>
                    <a:pt x="2833" y="2239"/>
                    <a:pt x="2833" y="2239"/>
                  </a:cubicBezTo>
                  <a:lnTo>
                    <a:pt x="2251" y="433"/>
                  </a:lnTo>
                  <a:lnTo>
                    <a:pt x="693" y="33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FFB6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35"/>
            <p:cNvSpPr/>
            <p:nvPr/>
          </p:nvSpPr>
          <p:spPr>
            <a:xfrm>
              <a:off x="2631270" y="2723332"/>
              <a:ext cx="95032" cy="85918"/>
            </a:xfrm>
            <a:custGeom>
              <a:avLst/>
              <a:gdLst/>
              <a:ahLst/>
              <a:cxnLst/>
              <a:rect l="l" t="t" r="r" b="b"/>
              <a:pathLst>
                <a:path w="2492" h="2253" extrusionOk="0">
                  <a:moveTo>
                    <a:pt x="858" y="0"/>
                  </a:moveTo>
                  <a:cubicBezTo>
                    <a:pt x="1" y="1426"/>
                    <a:pt x="42" y="2014"/>
                    <a:pt x="352" y="2192"/>
                  </a:cubicBezTo>
                  <a:cubicBezTo>
                    <a:pt x="425" y="2233"/>
                    <a:pt x="507" y="2253"/>
                    <a:pt x="597" y="2253"/>
                  </a:cubicBezTo>
                  <a:cubicBezTo>
                    <a:pt x="1195" y="2253"/>
                    <a:pt x="2101" y="1389"/>
                    <a:pt x="2492" y="563"/>
                  </a:cubicBezTo>
                  <a:lnTo>
                    <a:pt x="85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35"/>
            <p:cNvSpPr/>
            <p:nvPr/>
          </p:nvSpPr>
          <p:spPr>
            <a:xfrm>
              <a:off x="2806495" y="2695533"/>
              <a:ext cx="25550" cy="41033"/>
            </a:xfrm>
            <a:custGeom>
              <a:avLst/>
              <a:gdLst/>
              <a:ahLst/>
              <a:cxnLst/>
              <a:rect l="l" t="t" r="r" b="b"/>
              <a:pathLst>
                <a:path w="670" h="1076" extrusionOk="0">
                  <a:moveTo>
                    <a:pt x="261" y="0"/>
                  </a:moveTo>
                  <a:cubicBezTo>
                    <a:pt x="211" y="0"/>
                    <a:pt x="161" y="19"/>
                    <a:pt x="114" y="63"/>
                  </a:cubicBezTo>
                  <a:cubicBezTo>
                    <a:pt x="3" y="166"/>
                    <a:pt x="1" y="313"/>
                    <a:pt x="19" y="356"/>
                  </a:cubicBezTo>
                  <a:lnTo>
                    <a:pt x="230" y="1001"/>
                  </a:lnTo>
                  <a:cubicBezTo>
                    <a:pt x="284" y="1052"/>
                    <a:pt x="337" y="1075"/>
                    <a:pt x="386" y="1075"/>
                  </a:cubicBezTo>
                  <a:cubicBezTo>
                    <a:pt x="486" y="1075"/>
                    <a:pt x="570" y="981"/>
                    <a:pt x="615" y="841"/>
                  </a:cubicBezTo>
                  <a:cubicBezTo>
                    <a:pt x="670" y="672"/>
                    <a:pt x="658" y="490"/>
                    <a:pt x="630" y="382"/>
                  </a:cubicBezTo>
                  <a:cubicBezTo>
                    <a:pt x="580" y="188"/>
                    <a:pt x="420" y="0"/>
                    <a:pt x="261" y="0"/>
                  </a:cubicBezTo>
                  <a:close/>
                </a:path>
              </a:pathLst>
            </a:custGeom>
            <a:solidFill>
              <a:srgbClr val="703E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35"/>
            <p:cNvSpPr/>
            <p:nvPr/>
          </p:nvSpPr>
          <p:spPr>
            <a:xfrm>
              <a:off x="2802873" y="2692711"/>
              <a:ext cx="38" cy="38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close/>
                </a:path>
              </a:pathLst>
            </a:custGeom>
            <a:noFill/>
            <a:ln w="225" cap="flat" cmpd="sng">
              <a:solidFill>
                <a:srgbClr val="01010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35"/>
            <p:cNvSpPr/>
            <p:nvPr/>
          </p:nvSpPr>
          <p:spPr>
            <a:xfrm>
              <a:off x="2690492" y="2643175"/>
              <a:ext cx="157040" cy="161273"/>
            </a:xfrm>
            <a:custGeom>
              <a:avLst/>
              <a:gdLst/>
              <a:ahLst/>
              <a:cxnLst/>
              <a:rect l="l" t="t" r="r" b="b"/>
              <a:pathLst>
                <a:path w="4118" h="4229" extrusionOk="0">
                  <a:moveTo>
                    <a:pt x="1596" y="0"/>
                  </a:moveTo>
                  <a:cubicBezTo>
                    <a:pt x="478" y="0"/>
                    <a:pt x="1" y="1789"/>
                    <a:pt x="537" y="2935"/>
                  </a:cubicBezTo>
                  <a:cubicBezTo>
                    <a:pt x="928" y="3774"/>
                    <a:pt x="1709" y="4228"/>
                    <a:pt x="2401" y="4228"/>
                  </a:cubicBezTo>
                  <a:cubicBezTo>
                    <a:pt x="2832" y="4228"/>
                    <a:pt x="3229" y="4053"/>
                    <a:pt x="3475" y="3684"/>
                  </a:cubicBezTo>
                  <a:cubicBezTo>
                    <a:pt x="4117" y="2724"/>
                    <a:pt x="3207" y="858"/>
                    <a:pt x="2538" y="366"/>
                  </a:cubicBezTo>
                  <a:cubicBezTo>
                    <a:pt x="2188" y="110"/>
                    <a:pt x="1872" y="0"/>
                    <a:pt x="1596" y="0"/>
                  </a:cubicBezTo>
                  <a:close/>
                </a:path>
              </a:pathLst>
            </a:custGeom>
            <a:solidFill>
              <a:srgbClr val="FFB6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35"/>
            <p:cNvSpPr/>
            <p:nvPr/>
          </p:nvSpPr>
          <p:spPr>
            <a:xfrm>
              <a:off x="2757760" y="2724781"/>
              <a:ext cx="9686" cy="10296"/>
            </a:xfrm>
            <a:custGeom>
              <a:avLst/>
              <a:gdLst/>
              <a:ahLst/>
              <a:cxnLst/>
              <a:rect l="l" t="t" r="r" b="b"/>
              <a:pathLst>
                <a:path w="254" h="270" extrusionOk="0">
                  <a:moveTo>
                    <a:pt x="97" y="0"/>
                  </a:moveTo>
                  <a:cubicBezTo>
                    <a:pt x="81" y="0"/>
                    <a:pt x="68" y="5"/>
                    <a:pt x="59" y="12"/>
                  </a:cubicBezTo>
                  <a:cubicBezTo>
                    <a:pt x="0" y="68"/>
                    <a:pt x="71" y="269"/>
                    <a:pt x="172" y="269"/>
                  </a:cubicBezTo>
                  <a:cubicBezTo>
                    <a:pt x="182" y="269"/>
                    <a:pt x="192" y="267"/>
                    <a:pt x="202" y="263"/>
                  </a:cubicBezTo>
                  <a:cubicBezTo>
                    <a:pt x="254" y="242"/>
                    <a:pt x="252" y="158"/>
                    <a:pt x="218" y="94"/>
                  </a:cubicBezTo>
                  <a:cubicBezTo>
                    <a:pt x="194" y="47"/>
                    <a:pt x="151" y="5"/>
                    <a:pt x="108" y="1"/>
                  </a:cubicBezTo>
                  <a:cubicBezTo>
                    <a:pt x="104" y="0"/>
                    <a:pt x="100" y="0"/>
                    <a:pt x="9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35"/>
            <p:cNvSpPr/>
            <p:nvPr/>
          </p:nvSpPr>
          <p:spPr>
            <a:xfrm>
              <a:off x="2744757" y="2707087"/>
              <a:ext cx="15788" cy="11974"/>
            </a:xfrm>
            <a:custGeom>
              <a:avLst/>
              <a:gdLst/>
              <a:ahLst/>
              <a:cxnLst/>
              <a:rect l="l" t="t" r="r" b="b"/>
              <a:pathLst>
                <a:path w="414" h="314" extrusionOk="0">
                  <a:moveTo>
                    <a:pt x="327" y="0"/>
                  </a:moveTo>
                  <a:cubicBezTo>
                    <a:pt x="169" y="0"/>
                    <a:pt x="66" y="153"/>
                    <a:pt x="6" y="290"/>
                  </a:cubicBezTo>
                  <a:cubicBezTo>
                    <a:pt x="1" y="303"/>
                    <a:pt x="10" y="314"/>
                    <a:pt x="21" y="314"/>
                  </a:cubicBezTo>
                  <a:cubicBezTo>
                    <a:pt x="25" y="314"/>
                    <a:pt x="30" y="312"/>
                    <a:pt x="33" y="307"/>
                  </a:cubicBezTo>
                  <a:cubicBezTo>
                    <a:pt x="104" y="193"/>
                    <a:pt x="190" y="38"/>
                    <a:pt x="337" y="38"/>
                  </a:cubicBezTo>
                  <a:cubicBezTo>
                    <a:pt x="352" y="38"/>
                    <a:pt x="369" y="40"/>
                    <a:pt x="386" y="43"/>
                  </a:cubicBezTo>
                  <a:cubicBezTo>
                    <a:pt x="387" y="44"/>
                    <a:pt x="389" y="44"/>
                    <a:pt x="390" y="44"/>
                  </a:cubicBezTo>
                  <a:cubicBezTo>
                    <a:pt x="408" y="44"/>
                    <a:pt x="414" y="16"/>
                    <a:pt x="394" y="9"/>
                  </a:cubicBezTo>
                  <a:cubicBezTo>
                    <a:pt x="371" y="3"/>
                    <a:pt x="349" y="0"/>
                    <a:pt x="327" y="0"/>
                  </a:cubicBezTo>
                  <a:close/>
                </a:path>
              </a:pathLst>
            </a:custGeom>
            <a:solidFill>
              <a:srgbClr val="B76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35"/>
            <p:cNvSpPr/>
            <p:nvPr/>
          </p:nvSpPr>
          <p:spPr>
            <a:xfrm>
              <a:off x="2793759" y="2685465"/>
              <a:ext cx="11669" cy="8809"/>
            </a:xfrm>
            <a:custGeom>
              <a:avLst/>
              <a:gdLst/>
              <a:ahLst/>
              <a:cxnLst/>
              <a:rect l="l" t="t" r="r" b="b"/>
              <a:pathLst>
                <a:path w="306" h="231" extrusionOk="0">
                  <a:moveTo>
                    <a:pt x="253" y="0"/>
                  </a:moveTo>
                  <a:cubicBezTo>
                    <a:pt x="132" y="0"/>
                    <a:pt x="4" y="86"/>
                    <a:pt x="1" y="216"/>
                  </a:cubicBezTo>
                  <a:cubicBezTo>
                    <a:pt x="1" y="226"/>
                    <a:pt x="8" y="231"/>
                    <a:pt x="15" y="231"/>
                  </a:cubicBezTo>
                  <a:cubicBezTo>
                    <a:pt x="21" y="231"/>
                    <a:pt x="27" y="227"/>
                    <a:pt x="29" y="219"/>
                  </a:cubicBezTo>
                  <a:cubicBezTo>
                    <a:pt x="62" y="105"/>
                    <a:pt x="142" y="17"/>
                    <a:pt x="263" y="17"/>
                  </a:cubicBezTo>
                  <a:cubicBezTo>
                    <a:pt x="273" y="17"/>
                    <a:pt x="283" y="17"/>
                    <a:pt x="293" y="18"/>
                  </a:cubicBezTo>
                  <a:cubicBezTo>
                    <a:pt x="294" y="19"/>
                    <a:pt x="295" y="19"/>
                    <a:pt x="296" y="19"/>
                  </a:cubicBezTo>
                  <a:cubicBezTo>
                    <a:pt x="305" y="19"/>
                    <a:pt x="305" y="7"/>
                    <a:pt x="297" y="4"/>
                  </a:cubicBezTo>
                  <a:cubicBezTo>
                    <a:pt x="283" y="2"/>
                    <a:pt x="268" y="0"/>
                    <a:pt x="253" y="0"/>
                  </a:cubicBezTo>
                  <a:close/>
                </a:path>
              </a:pathLst>
            </a:custGeom>
            <a:solidFill>
              <a:srgbClr val="B76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35"/>
            <p:cNvSpPr/>
            <p:nvPr/>
          </p:nvSpPr>
          <p:spPr>
            <a:xfrm>
              <a:off x="2800928" y="2699384"/>
              <a:ext cx="9724" cy="10373"/>
            </a:xfrm>
            <a:custGeom>
              <a:avLst/>
              <a:gdLst/>
              <a:ahLst/>
              <a:cxnLst/>
              <a:rect l="l" t="t" r="r" b="b"/>
              <a:pathLst>
                <a:path w="255" h="272" extrusionOk="0">
                  <a:moveTo>
                    <a:pt x="94" y="0"/>
                  </a:moveTo>
                  <a:cubicBezTo>
                    <a:pt x="80" y="0"/>
                    <a:pt x="69" y="6"/>
                    <a:pt x="59" y="15"/>
                  </a:cubicBezTo>
                  <a:cubicBezTo>
                    <a:pt x="0" y="70"/>
                    <a:pt x="72" y="271"/>
                    <a:pt x="173" y="271"/>
                  </a:cubicBezTo>
                  <a:cubicBezTo>
                    <a:pt x="182" y="271"/>
                    <a:pt x="192" y="269"/>
                    <a:pt x="202" y="265"/>
                  </a:cubicBezTo>
                  <a:cubicBezTo>
                    <a:pt x="254" y="244"/>
                    <a:pt x="253" y="159"/>
                    <a:pt x="218" y="95"/>
                  </a:cubicBezTo>
                  <a:cubicBezTo>
                    <a:pt x="194" y="48"/>
                    <a:pt x="151" y="8"/>
                    <a:pt x="108" y="2"/>
                  </a:cubicBezTo>
                  <a:cubicBezTo>
                    <a:pt x="103" y="1"/>
                    <a:pt x="99" y="0"/>
                    <a:pt x="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35"/>
            <p:cNvSpPr/>
            <p:nvPr/>
          </p:nvSpPr>
          <p:spPr>
            <a:xfrm>
              <a:off x="2779077" y="2751742"/>
              <a:ext cx="45991" cy="28983"/>
            </a:xfrm>
            <a:custGeom>
              <a:avLst/>
              <a:gdLst/>
              <a:ahLst/>
              <a:cxnLst/>
              <a:rect l="l" t="t" r="r" b="b"/>
              <a:pathLst>
                <a:path w="1206" h="760" extrusionOk="0">
                  <a:moveTo>
                    <a:pt x="985" y="0"/>
                  </a:moveTo>
                  <a:lnTo>
                    <a:pt x="0" y="423"/>
                  </a:lnTo>
                  <a:cubicBezTo>
                    <a:pt x="0" y="423"/>
                    <a:pt x="200" y="759"/>
                    <a:pt x="559" y="759"/>
                  </a:cubicBezTo>
                  <a:cubicBezTo>
                    <a:pt x="641" y="759"/>
                    <a:pt x="732" y="742"/>
                    <a:pt x="830" y="698"/>
                  </a:cubicBezTo>
                  <a:cubicBezTo>
                    <a:pt x="1205" y="534"/>
                    <a:pt x="985" y="0"/>
                    <a:pt x="9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35"/>
            <p:cNvSpPr/>
            <p:nvPr/>
          </p:nvSpPr>
          <p:spPr>
            <a:xfrm>
              <a:off x="2660404" y="2628341"/>
              <a:ext cx="180951" cy="154752"/>
            </a:xfrm>
            <a:custGeom>
              <a:avLst/>
              <a:gdLst/>
              <a:ahLst/>
              <a:cxnLst/>
              <a:rect l="l" t="t" r="r" b="b"/>
              <a:pathLst>
                <a:path w="4745" h="4058" extrusionOk="0">
                  <a:moveTo>
                    <a:pt x="2507" y="1"/>
                  </a:moveTo>
                  <a:cubicBezTo>
                    <a:pt x="2145" y="1"/>
                    <a:pt x="1783" y="87"/>
                    <a:pt x="1448" y="217"/>
                  </a:cubicBezTo>
                  <a:cubicBezTo>
                    <a:pt x="474" y="592"/>
                    <a:pt x="75" y="1408"/>
                    <a:pt x="31" y="2040"/>
                  </a:cubicBezTo>
                  <a:cubicBezTo>
                    <a:pt x="12" y="2296"/>
                    <a:pt x="88" y="2540"/>
                    <a:pt x="55" y="2798"/>
                  </a:cubicBezTo>
                  <a:cubicBezTo>
                    <a:pt x="36" y="2950"/>
                    <a:pt x="1" y="3125"/>
                    <a:pt x="101" y="3239"/>
                  </a:cubicBezTo>
                  <a:cubicBezTo>
                    <a:pt x="220" y="3375"/>
                    <a:pt x="466" y="3337"/>
                    <a:pt x="581" y="3479"/>
                  </a:cubicBezTo>
                  <a:cubicBezTo>
                    <a:pt x="625" y="3534"/>
                    <a:pt x="641" y="3608"/>
                    <a:pt x="668" y="3674"/>
                  </a:cubicBezTo>
                  <a:cubicBezTo>
                    <a:pt x="756" y="3893"/>
                    <a:pt x="1070" y="4023"/>
                    <a:pt x="1283" y="4058"/>
                  </a:cubicBezTo>
                  <a:lnTo>
                    <a:pt x="1508" y="3049"/>
                  </a:lnTo>
                  <a:cubicBezTo>
                    <a:pt x="1687" y="2792"/>
                    <a:pt x="1739" y="2547"/>
                    <a:pt x="1716" y="2253"/>
                  </a:cubicBezTo>
                  <a:cubicBezTo>
                    <a:pt x="1695" y="1967"/>
                    <a:pt x="1753" y="1729"/>
                    <a:pt x="2037" y="1577"/>
                  </a:cubicBezTo>
                  <a:cubicBezTo>
                    <a:pt x="2194" y="1491"/>
                    <a:pt x="2371" y="1462"/>
                    <a:pt x="2550" y="1462"/>
                  </a:cubicBezTo>
                  <a:cubicBezTo>
                    <a:pt x="2651" y="1462"/>
                    <a:pt x="2753" y="1472"/>
                    <a:pt x="2853" y="1485"/>
                  </a:cubicBezTo>
                  <a:cubicBezTo>
                    <a:pt x="3105" y="1519"/>
                    <a:pt x="3357" y="1581"/>
                    <a:pt x="3611" y="1581"/>
                  </a:cubicBezTo>
                  <a:cubicBezTo>
                    <a:pt x="3634" y="1581"/>
                    <a:pt x="3657" y="1581"/>
                    <a:pt x="3680" y="1580"/>
                  </a:cubicBezTo>
                  <a:cubicBezTo>
                    <a:pt x="3764" y="1577"/>
                    <a:pt x="3856" y="1562"/>
                    <a:pt x="3906" y="1495"/>
                  </a:cubicBezTo>
                  <a:cubicBezTo>
                    <a:pt x="3971" y="1412"/>
                    <a:pt x="3942" y="1287"/>
                    <a:pt x="3988" y="1194"/>
                  </a:cubicBezTo>
                  <a:cubicBezTo>
                    <a:pt x="4054" y="1062"/>
                    <a:pt x="4233" y="1048"/>
                    <a:pt x="4381" y="1041"/>
                  </a:cubicBezTo>
                  <a:cubicBezTo>
                    <a:pt x="4530" y="1034"/>
                    <a:pt x="4710" y="983"/>
                    <a:pt x="4735" y="836"/>
                  </a:cubicBezTo>
                  <a:cubicBezTo>
                    <a:pt x="4745" y="776"/>
                    <a:pt x="4723" y="714"/>
                    <a:pt x="4690" y="661"/>
                  </a:cubicBezTo>
                  <a:cubicBezTo>
                    <a:pt x="4558" y="439"/>
                    <a:pt x="4279" y="353"/>
                    <a:pt x="4022" y="323"/>
                  </a:cubicBezTo>
                  <a:cubicBezTo>
                    <a:pt x="3803" y="297"/>
                    <a:pt x="3569" y="304"/>
                    <a:pt x="3361" y="225"/>
                  </a:cubicBezTo>
                  <a:cubicBezTo>
                    <a:pt x="3182" y="155"/>
                    <a:pt x="3048" y="62"/>
                    <a:pt x="2846" y="27"/>
                  </a:cubicBezTo>
                  <a:cubicBezTo>
                    <a:pt x="2733" y="9"/>
                    <a:pt x="2620" y="1"/>
                    <a:pt x="25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35"/>
            <p:cNvSpPr/>
            <p:nvPr/>
          </p:nvSpPr>
          <p:spPr>
            <a:xfrm>
              <a:off x="2786437" y="2717460"/>
              <a:ext cx="21127" cy="31805"/>
            </a:xfrm>
            <a:custGeom>
              <a:avLst/>
              <a:gdLst/>
              <a:ahLst/>
              <a:cxnLst/>
              <a:rect l="l" t="t" r="r" b="b"/>
              <a:pathLst>
                <a:path w="554" h="834" extrusionOk="0">
                  <a:moveTo>
                    <a:pt x="25" y="1"/>
                  </a:moveTo>
                  <a:lnTo>
                    <a:pt x="1" y="32"/>
                  </a:lnTo>
                  <a:cubicBezTo>
                    <a:pt x="142" y="143"/>
                    <a:pt x="509" y="458"/>
                    <a:pt x="498" y="581"/>
                  </a:cubicBezTo>
                  <a:cubicBezTo>
                    <a:pt x="488" y="702"/>
                    <a:pt x="218" y="776"/>
                    <a:pt x="117" y="795"/>
                  </a:cubicBezTo>
                  <a:lnTo>
                    <a:pt x="124" y="833"/>
                  </a:lnTo>
                  <a:cubicBezTo>
                    <a:pt x="140" y="831"/>
                    <a:pt x="524" y="759"/>
                    <a:pt x="539" y="584"/>
                  </a:cubicBezTo>
                  <a:cubicBezTo>
                    <a:pt x="554" y="416"/>
                    <a:pt x="79" y="42"/>
                    <a:pt x="25" y="1"/>
                  </a:cubicBezTo>
                  <a:close/>
                </a:path>
              </a:pathLst>
            </a:custGeom>
            <a:solidFill>
              <a:srgbClr val="B76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35"/>
            <p:cNvSpPr/>
            <p:nvPr/>
          </p:nvSpPr>
          <p:spPr>
            <a:xfrm>
              <a:off x="2739608" y="2789609"/>
              <a:ext cx="69291" cy="22195"/>
            </a:xfrm>
            <a:custGeom>
              <a:avLst/>
              <a:gdLst/>
              <a:ahLst/>
              <a:cxnLst/>
              <a:rect l="l" t="t" r="r" b="b"/>
              <a:pathLst>
                <a:path w="1817" h="582" extrusionOk="0">
                  <a:moveTo>
                    <a:pt x="0" y="1"/>
                  </a:moveTo>
                  <a:cubicBezTo>
                    <a:pt x="0" y="1"/>
                    <a:pt x="423" y="580"/>
                    <a:pt x="1124" y="581"/>
                  </a:cubicBezTo>
                  <a:cubicBezTo>
                    <a:pt x="1127" y="581"/>
                    <a:pt x="1130" y="581"/>
                    <a:pt x="1133" y="581"/>
                  </a:cubicBezTo>
                  <a:cubicBezTo>
                    <a:pt x="1579" y="581"/>
                    <a:pt x="1816" y="472"/>
                    <a:pt x="1816" y="472"/>
                  </a:cubicBezTo>
                  <a:lnTo>
                    <a:pt x="1746" y="254"/>
                  </a:lnTo>
                  <a:cubicBezTo>
                    <a:pt x="1528" y="330"/>
                    <a:pt x="1316" y="360"/>
                    <a:pt x="1121" y="360"/>
                  </a:cubicBezTo>
                  <a:cubicBezTo>
                    <a:pt x="987" y="360"/>
                    <a:pt x="862" y="346"/>
                    <a:pt x="748" y="323"/>
                  </a:cubicBezTo>
                  <a:cubicBezTo>
                    <a:pt x="224" y="214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80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35"/>
            <p:cNvSpPr/>
            <p:nvPr/>
          </p:nvSpPr>
          <p:spPr>
            <a:xfrm>
              <a:off x="2697432" y="2736527"/>
              <a:ext cx="37410" cy="43359"/>
            </a:xfrm>
            <a:custGeom>
              <a:avLst/>
              <a:gdLst/>
              <a:ahLst/>
              <a:cxnLst/>
              <a:rect l="l" t="t" r="r" b="b"/>
              <a:pathLst>
                <a:path w="981" h="1137" extrusionOk="0">
                  <a:moveTo>
                    <a:pt x="332" y="1"/>
                  </a:moveTo>
                  <a:cubicBezTo>
                    <a:pt x="25" y="1"/>
                    <a:pt x="0" y="415"/>
                    <a:pt x="145" y="683"/>
                  </a:cubicBezTo>
                  <a:cubicBezTo>
                    <a:pt x="236" y="854"/>
                    <a:pt x="351" y="970"/>
                    <a:pt x="522" y="1064"/>
                  </a:cubicBezTo>
                  <a:cubicBezTo>
                    <a:pt x="604" y="1111"/>
                    <a:pt x="685" y="1136"/>
                    <a:pt x="756" y="1136"/>
                  </a:cubicBezTo>
                  <a:cubicBezTo>
                    <a:pt x="877" y="1136"/>
                    <a:pt x="968" y="1063"/>
                    <a:pt x="980" y="898"/>
                  </a:cubicBezTo>
                  <a:lnTo>
                    <a:pt x="651" y="177"/>
                  </a:lnTo>
                  <a:cubicBezTo>
                    <a:pt x="630" y="127"/>
                    <a:pt x="513" y="1"/>
                    <a:pt x="335" y="1"/>
                  </a:cubicBezTo>
                  <a:cubicBezTo>
                    <a:pt x="334" y="1"/>
                    <a:pt x="333" y="1"/>
                    <a:pt x="332" y="1"/>
                  </a:cubicBezTo>
                  <a:close/>
                </a:path>
              </a:pathLst>
            </a:custGeom>
            <a:solidFill>
              <a:srgbClr val="FFB6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35"/>
            <p:cNvSpPr/>
            <p:nvPr/>
          </p:nvSpPr>
          <p:spPr>
            <a:xfrm>
              <a:off x="2674514" y="2622773"/>
              <a:ext cx="17695" cy="15788"/>
            </a:xfrm>
            <a:custGeom>
              <a:avLst/>
              <a:gdLst/>
              <a:ahLst/>
              <a:cxnLst/>
              <a:rect l="l" t="t" r="r" b="b"/>
              <a:pathLst>
                <a:path w="464" h="414" extrusionOk="0">
                  <a:moveTo>
                    <a:pt x="186" y="0"/>
                  </a:moveTo>
                  <a:cubicBezTo>
                    <a:pt x="143" y="0"/>
                    <a:pt x="102" y="14"/>
                    <a:pt x="72" y="43"/>
                  </a:cubicBezTo>
                  <a:cubicBezTo>
                    <a:pt x="0" y="113"/>
                    <a:pt x="13" y="244"/>
                    <a:pt x="101" y="334"/>
                  </a:cubicBezTo>
                  <a:cubicBezTo>
                    <a:pt x="152" y="386"/>
                    <a:pt x="218" y="413"/>
                    <a:pt x="278" y="413"/>
                  </a:cubicBezTo>
                  <a:cubicBezTo>
                    <a:pt x="322" y="413"/>
                    <a:pt x="362" y="399"/>
                    <a:pt x="392" y="370"/>
                  </a:cubicBezTo>
                  <a:cubicBezTo>
                    <a:pt x="463" y="299"/>
                    <a:pt x="450" y="169"/>
                    <a:pt x="363" y="79"/>
                  </a:cubicBezTo>
                  <a:cubicBezTo>
                    <a:pt x="312" y="27"/>
                    <a:pt x="246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35"/>
            <p:cNvSpPr/>
            <p:nvPr/>
          </p:nvSpPr>
          <p:spPr>
            <a:xfrm>
              <a:off x="2633368" y="2616214"/>
              <a:ext cx="153455" cy="112155"/>
            </a:xfrm>
            <a:custGeom>
              <a:avLst/>
              <a:gdLst/>
              <a:ahLst/>
              <a:cxnLst/>
              <a:rect l="l" t="t" r="r" b="b"/>
              <a:pathLst>
                <a:path w="4024" h="2941" extrusionOk="0">
                  <a:moveTo>
                    <a:pt x="2572" y="0"/>
                  </a:moveTo>
                  <a:cubicBezTo>
                    <a:pt x="2204" y="0"/>
                    <a:pt x="1793" y="97"/>
                    <a:pt x="1376" y="377"/>
                  </a:cubicBezTo>
                  <a:cubicBezTo>
                    <a:pt x="0" y="1300"/>
                    <a:pt x="764" y="2941"/>
                    <a:pt x="764" y="2941"/>
                  </a:cubicBezTo>
                  <a:cubicBezTo>
                    <a:pt x="2250" y="1453"/>
                    <a:pt x="4023" y="493"/>
                    <a:pt x="4023" y="493"/>
                  </a:cubicBezTo>
                  <a:cubicBezTo>
                    <a:pt x="4023" y="493"/>
                    <a:pt x="3404" y="0"/>
                    <a:pt x="2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35"/>
            <p:cNvSpPr/>
            <p:nvPr/>
          </p:nvSpPr>
          <p:spPr>
            <a:xfrm>
              <a:off x="2722753" y="2628493"/>
              <a:ext cx="35809" cy="25436"/>
            </a:xfrm>
            <a:custGeom>
              <a:avLst/>
              <a:gdLst/>
              <a:ahLst/>
              <a:cxnLst/>
              <a:rect l="l" t="t" r="r" b="b"/>
              <a:pathLst>
                <a:path w="939" h="667" extrusionOk="0">
                  <a:moveTo>
                    <a:pt x="512" y="1"/>
                  </a:moveTo>
                  <a:cubicBezTo>
                    <a:pt x="442" y="1"/>
                    <a:pt x="369" y="21"/>
                    <a:pt x="298" y="75"/>
                  </a:cubicBezTo>
                  <a:cubicBezTo>
                    <a:pt x="1" y="299"/>
                    <a:pt x="280" y="667"/>
                    <a:pt x="280" y="667"/>
                  </a:cubicBezTo>
                  <a:cubicBezTo>
                    <a:pt x="280" y="667"/>
                    <a:pt x="590" y="409"/>
                    <a:pt x="938" y="230"/>
                  </a:cubicBezTo>
                  <a:cubicBezTo>
                    <a:pt x="938" y="230"/>
                    <a:pt x="743" y="1"/>
                    <a:pt x="512" y="1"/>
                  </a:cubicBezTo>
                  <a:close/>
                </a:path>
              </a:pathLst>
            </a:custGeom>
            <a:solidFill>
              <a:srgbClr val="191A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35"/>
            <p:cNvSpPr/>
            <p:nvPr/>
          </p:nvSpPr>
          <p:spPr>
            <a:xfrm>
              <a:off x="2924939" y="3344305"/>
              <a:ext cx="130651" cy="113909"/>
            </a:xfrm>
            <a:custGeom>
              <a:avLst/>
              <a:gdLst/>
              <a:ahLst/>
              <a:cxnLst/>
              <a:rect l="l" t="t" r="r" b="b"/>
              <a:pathLst>
                <a:path w="3426" h="2987" extrusionOk="0">
                  <a:moveTo>
                    <a:pt x="2741" y="0"/>
                  </a:moveTo>
                  <a:cubicBezTo>
                    <a:pt x="2021" y="246"/>
                    <a:pt x="1398" y="734"/>
                    <a:pt x="885" y="1308"/>
                  </a:cubicBezTo>
                  <a:cubicBezTo>
                    <a:pt x="528" y="1707"/>
                    <a:pt x="215" y="2162"/>
                    <a:pt x="68" y="2681"/>
                  </a:cubicBezTo>
                  <a:cubicBezTo>
                    <a:pt x="39" y="2777"/>
                    <a:pt x="18" y="2877"/>
                    <a:pt x="0" y="2976"/>
                  </a:cubicBezTo>
                  <a:cubicBezTo>
                    <a:pt x="27" y="2983"/>
                    <a:pt x="54" y="2987"/>
                    <a:pt x="81" y="2987"/>
                  </a:cubicBezTo>
                  <a:cubicBezTo>
                    <a:pt x="212" y="2987"/>
                    <a:pt x="339" y="2909"/>
                    <a:pt x="453" y="2834"/>
                  </a:cubicBezTo>
                  <a:cubicBezTo>
                    <a:pt x="1409" y="2196"/>
                    <a:pt x="2361" y="1543"/>
                    <a:pt x="3212" y="763"/>
                  </a:cubicBezTo>
                  <a:cubicBezTo>
                    <a:pt x="3264" y="714"/>
                    <a:pt x="3318" y="667"/>
                    <a:pt x="3354" y="604"/>
                  </a:cubicBezTo>
                  <a:cubicBezTo>
                    <a:pt x="3426" y="481"/>
                    <a:pt x="3416" y="311"/>
                    <a:pt x="3330" y="197"/>
                  </a:cubicBezTo>
                  <a:cubicBezTo>
                    <a:pt x="3263" y="108"/>
                    <a:pt x="3154" y="57"/>
                    <a:pt x="3045" y="57"/>
                  </a:cubicBezTo>
                  <a:cubicBezTo>
                    <a:pt x="3014" y="57"/>
                    <a:pt x="2983" y="61"/>
                    <a:pt x="2953" y="69"/>
                  </a:cubicBezTo>
                  <a:lnTo>
                    <a:pt x="2741" y="0"/>
                  </a:lnTo>
                  <a:close/>
                </a:path>
              </a:pathLst>
            </a:custGeom>
            <a:solidFill>
              <a:srgbClr val="E0AB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35"/>
            <p:cNvSpPr/>
            <p:nvPr/>
          </p:nvSpPr>
          <p:spPr>
            <a:xfrm>
              <a:off x="3053908" y="3159050"/>
              <a:ext cx="91219" cy="177251"/>
            </a:xfrm>
            <a:custGeom>
              <a:avLst/>
              <a:gdLst/>
              <a:ahLst/>
              <a:cxnLst/>
              <a:rect l="l" t="t" r="r" b="b"/>
              <a:pathLst>
                <a:path w="2392" h="4648" extrusionOk="0">
                  <a:moveTo>
                    <a:pt x="1640" y="1"/>
                  </a:moveTo>
                  <a:cubicBezTo>
                    <a:pt x="1607" y="1"/>
                    <a:pt x="1574" y="5"/>
                    <a:pt x="1542" y="16"/>
                  </a:cubicBezTo>
                  <a:cubicBezTo>
                    <a:pt x="1464" y="40"/>
                    <a:pt x="1400" y="97"/>
                    <a:pt x="1321" y="109"/>
                  </a:cubicBezTo>
                  <a:lnTo>
                    <a:pt x="1222" y="167"/>
                  </a:lnTo>
                  <a:cubicBezTo>
                    <a:pt x="710" y="453"/>
                    <a:pt x="431" y="1029"/>
                    <a:pt x="252" y="1592"/>
                  </a:cubicBezTo>
                  <a:cubicBezTo>
                    <a:pt x="98" y="2068"/>
                    <a:pt x="1" y="2570"/>
                    <a:pt x="4" y="3071"/>
                  </a:cubicBezTo>
                  <a:cubicBezTo>
                    <a:pt x="8" y="3480"/>
                    <a:pt x="68" y="4095"/>
                    <a:pt x="310" y="4433"/>
                  </a:cubicBezTo>
                  <a:cubicBezTo>
                    <a:pt x="381" y="4530"/>
                    <a:pt x="470" y="4626"/>
                    <a:pt x="588" y="4645"/>
                  </a:cubicBezTo>
                  <a:cubicBezTo>
                    <a:pt x="602" y="4647"/>
                    <a:pt x="616" y="4648"/>
                    <a:pt x="630" y="4648"/>
                  </a:cubicBezTo>
                  <a:cubicBezTo>
                    <a:pt x="708" y="4648"/>
                    <a:pt x="784" y="4615"/>
                    <a:pt x="854" y="4575"/>
                  </a:cubicBezTo>
                  <a:cubicBezTo>
                    <a:pt x="1186" y="4381"/>
                    <a:pt x="1264" y="4072"/>
                    <a:pt x="1446" y="3765"/>
                  </a:cubicBezTo>
                  <a:cubicBezTo>
                    <a:pt x="1675" y="3378"/>
                    <a:pt x="1868" y="2974"/>
                    <a:pt x="2047" y="2560"/>
                  </a:cubicBezTo>
                  <a:cubicBezTo>
                    <a:pt x="2172" y="2273"/>
                    <a:pt x="2291" y="1981"/>
                    <a:pt x="2346" y="1674"/>
                  </a:cubicBezTo>
                  <a:cubicBezTo>
                    <a:pt x="2387" y="1434"/>
                    <a:pt x="2389" y="1191"/>
                    <a:pt x="2390" y="947"/>
                  </a:cubicBezTo>
                  <a:cubicBezTo>
                    <a:pt x="2391" y="762"/>
                    <a:pt x="2391" y="573"/>
                    <a:pt x="2313" y="405"/>
                  </a:cubicBezTo>
                  <a:cubicBezTo>
                    <a:pt x="2218" y="205"/>
                    <a:pt x="2062" y="97"/>
                    <a:pt x="1854" y="40"/>
                  </a:cubicBezTo>
                  <a:cubicBezTo>
                    <a:pt x="1785" y="20"/>
                    <a:pt x="1712" y="1"/>
                    <a:pt x="1640" y="1"/>
                  </a:cubicBezTo>
                  <a:close/>
                </a:path>
              </a:pathLst>
            </a:custGeom>
            <a:solidFill>
              <a:srgbClr val="E0AB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35"/>
            <p:cNvSpPr/>
            <p:nvPr/>
          </p:nvSpPr>
          <p:spPr>
            <a:xfrm>
              <a:off x="2229873" y="3322492"/>
              <a:ext cx="647609" cy="367660"/>
            </a:xfrm>
            <a:custGeom>
              <a:avLst/>
              <a:gdLst/>
              <a:ahLst/>
              <a:cxnLst/>
              <a:rect l="l" t="t" r="r" b="b"/>
              <a:pathLst>
                <a:path w="16982" h="9641" extrusionOk="0">
                  <a:moveTo>
                    <a:pt x="14052" y="0"/>
                  </a:moveTo>
                  <a:cubicBezTo>
                    <a:pt x="13942" y="0"/>
                    <a:pt x="13832" y="4"/>
                    <a:pt x="13723" y="11"/>
                  </a:cubicBezTo>
                  <a:cubicBezTo>
                    <a:pt x="12603" y="82"/>
                    <a:pt x="11527" y="489"/>
                    <a:pt x="10540" y="1021"/>
                  </a:cubicBezTo>
                  <a:cubicBezTo>
                    <a:pt x="9960" y="1333"/>
                    <a:pt x="9384" y="1715"/>
                    <a:pt x="9069" y="2289"/>
                  </a:cubicBezTo>
                  <a:cubicBezTo>
                    <a:pt x="8778" y="2216"/>
                    <a:pt x="8481" y="2180"/>
                    <a:pt x="8183" y="2180"/>
                  </a:cubicBezTo>
                  <a:cubicBezTo>
                    <a:pt x="6798" y="2180"/>
                    <a:pt x="5410" y="2945"/>
                    <a:pt x="4736" y="4164"/>
                  </a:cubicBezTo>
                  <a:cubicBezTo>
                    <a:pt x="4391" y="4085"/>
                    <a:pt x="4031" y="4042"/>
                    <a:pt x="3672" y="4042"/>
                  </a:cubicBezTo>
                  <a:cubicBezTo>
                    <a:pt x="3022" y="4042"/>
                    <a:pt x="2371" y="4182"/>
                    <a:pt x="1803" y="4499"/>
                  </a:cubicBezTo>
                  <a:cubicBezTo>
                    <a:pt x="1166" y="4852"/>
                    <a:pt x="1" y="5940"/>
                    <a:pt x="193" y="6843"/>
                  </a:cubicBezTo>
                  <a:cubicBezTo>
                    <a:pt x="444" y="7032"/>
                    <a:pt x="5846" y="9640"/>
                    <a:pt x="5846" y="9640"/>
                  </a:cubicBezTo>
                  <a:cubicBezTo>
                    <a:pt x="5919" y="8438"/>
                    <a:pt x="6354" y="7323"/>
                    <a:pt x="7468" y="6725"/>
                  </a:cubicBezTo>
                  <a:cubicBezTo>
                    <a:pt x="7906" y="6491"/>
                    <a:pt x="8402" y="6371"/>
                    <a:pt x="8898" y="6371"/>
                  </a:cubicBezTo>
                  <a:cubicBezTo>
                    <a:pt x="9167" y="6371"/>
                    <a:pt x="9437" y="6407"/>
                    <a:pt x="9697" y="6479"/>
                  </a:cubicBezTo>
                  <a:cubicBezTo>
                    <a:pt x="10074" y="5153"/>
                    <a:pt x="11612" y="4160"/>
                    <a:pt x="13011" y="4160"/>
                  </a:cubicBezTo>
                  <a:cubicBezTo>
                    <a:pt x="13126" y="4160"/>
                    <a:pt x="13240" y="4166"/>
                    <a:pt x="13352" y="4180"/>
                  </a:cubicBezTo>
                  <a:cubicBezTo>
                    <a:pt x="13737" y="3278"/>
                    <a:pt x="14405" y="2780"/>
                    <a:pt x="15372" y="2672"/>
                  </a:cubicBezTo>
                  <a:cubicBezTo>
                    <a:pt x="15834" y="2622"/>
                    <a:pt x="16300" y="2631"/>
                    <a:pt x="16760" y="2567"/>
                  </a:cubicBezTo>
                  <a:cubicBezTo>
                    <a:pt x="16851" y="2555"/>
                    <a:pt x="16966" y="2517"/>
                    <a:pt x="16975" y="2424"/>
                  </a:cubicBezTo>
                  <a:cubicBezTo>
                    <a:pt x="16982" y="2358"/>
                    <a:pt x="16927" y="2302"/>
                    <a:pt x="16877" y="2258"/>
                  </a:cubicBezTo>
                  <a:lnTo>
                    <a:pt x="15486" y="995"/>
                  </a:lnTo>
                  <a:lnTo>
                    <a:pt x="16867" y="957"/>
                  </a:lnTo>
                  <a:cubicBezTo>
                    <a:pt x="16097" y="301"/>
                    <a:pt x="15068" y="0"/>
                    <a:pt x="14052" y="0"/>
                  </a:cubicBezTo>
                  <a:close/>
                </a:path>
              </a:pathLst>
            </a:custGeom>
            <a:solidFill>
              <a:srgbClr val="000000">
                <a:alpha val="502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35"/>
            <p:cNvSpPr/>
            <p:nvPr/>
          </p:nvSpPr>
          <p:spPr>
            <a:xfrm>
              <a:off x="3192029" y="3361351"/>
              <a:ext cx="113223" cy="121613"/>
            </a:xfrm>
            <a:custGeom>
              <a:avLst/>
              <a:gdLst/>
              <a:ahLst/>
              <a:cxnLst/>
              <a:rect l="l" t="t" r="r" b="b"/>
              <a:pathLst>
                <a:path w="2969" h="3189" extrusionOk="0">
                  <a:moveTo>
                    <a:pt x="260" y="0"/>
                  </a:moveTo>
                  <a:cubicBezTo>
                    <a:pt x="173" y="0"/>
                    <a:pt x="87" y="3"/>
                    <a:pt x="1" y="8"/>
                  </a:cubicBezTo>
                  <a:lnTo>
                    <a:pt x="92" y="597"/>
                  </a:lnTo>
                  <a:cubicBezTo>
                    <a:pt x="729" y="679"/>
                    <a:pt x="1325" y="904"/>
                    <a:pt x="1769" y="1232"/>
                  </a:cubicBezTo>
                  <a:cubicBezTo>
                    <a:pt x="1905" y="1332"/>
                    <a:pt x="2030" y="1447"/>
                    <a:pt x="2083" y="1579"/>
                  </a:cubicBezTo>
                  <a:cubicBezTo>
                    <a:pt x="2156" y="1768"/>
                    <a:pt x="2076" y="1968"/>
                    <a:pt x="1994" y="2155"/>
                  </a:cubicBezTo>
                  <a:cubicBezTo>
                    <a:pt x="1934" y="2294"/>
                    <a:pt x="1871" y="2439"/>
                    <a:pt x="1732" y="2549"/>
                  </a:cubicBezTo>
                  <a:cubicBezTo>
                    <a:pt x="1577" y="2672"/>
                    <a:pt x="1349" y="2735"/>
                    <a:pt x="1147" y="2817"/>
                  </a:cubicBezTo>
                  <a:cubicBezTo>
                    <a:pt x="945" y="2900"/>
                    <a:pt x="747" y="3025"/>
                    <a:pt x="732" y="3188"/>
                  </a:cubicBezTo>
                  <a:cubicBezTo>
                    <a:pt x="856" y="2995"/>
                    <a:pt x="1205" y="2937"/>
                    <a:pt x="1504" y="2894"/>
                  </a:cubicBezTo>
                  <a:cubicBezTo>
                    <a:pt x="1804" y="2853"/>
                    <a:pt x="2150" y="2768"/>
                    <a:pt x="2231" y="2565"/>
                  </a:cubicBezTo>
                  <a:cubicBezTo>
                    <a:pt x="2285" y="2429"/>
                    <a:pt x="2193" y="2279"/>
                    <a:pt x="2236" y="2142"/>
                  </a:cubicBezTo>
                  <a:cubicBezTo>
                    <a:pt x="2285" y="1984"/>
                    <a:pt x="2486" y="1878"/>
                    <a:pt x="2652" y="1766"/>
                  </a:cubicBezTo>
                  <a:cubicBezTo>
                    <a:pt x="2818" y="1656"/>
                    <a:pt x="2969" y="1491"/>
                    <a:pt x="2881" y="1345"/>
                  </a:cubicBezTo>
                  <a:cubicBezTo>
                    <a:pt x="2791" y="1193"/>
                    <a:pt x="2507" y="1146"/>
                    <a:pt x="2388" y="1005"/>
                  </a:cubicBezTo>
                  <a:cubicBezTo>
                    <a:pt x="2304" y="905"/>
                    <a:pt x="2322" y="780"/>
                    <a:pt x="2278" y="667"/>
                  </a:cubicBezTo>
                  <a:cubicBezTo>
                    <a:pt x="2204" y="485"/>
                    <a:pt x="1970" y="355"/>
                    <a:pt x="1731" y="264"/>
                  </a:cubicBezTo>
                  <a:cubicBezTo>
                    <a:pt x="1283" y="90"/>
                    <a:pt x="771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35"/>
            <p:cNvSpPr/>
            <p:nvPr/>
          </p:nvSpPr>
          <p:spPr>
            <a:xfrm>
              <a:off x="3028244" y="3156800"/>
              <a:ext cx="214700" cy="370443"/>
            </a:xfrm>
            <a:custGeom>
              <a:avLst/>
              <a:gdLst/>
              <a:ahLst/>
              <a:cxnLst/>
              <a:rect l="l" t="t" r="r" b="b"/>
              <a:pathLst>
                <a:path w="5630" h="9714" extrusionOk="0">
                  <a:moveTo>
                    <a:pt x="809" y="0"/>
                  </a:moveTo>
                  <a:lnTo>
                    <a:pt x="0" y="4093"/>
                  </a:lnTo>
                  <a:lnTo>
                    <a:pt x="2121" y="4523"/>
                  </a:lnTo>
                  <a:lnTo>
                    <a:pt x="1269" y="9713"/>
                  </a:lnTo>
                  <a:lnTo>
                    <a:pt x="3980" y="9124"/>
                  </a:lnTo>
                  <a:cubicBezTo>
                    <a:pt x="4323" y="7810"/>
                    <a:pt x="4872" y="6022"/>
                    <a:pt x="5207" y="4707"/>
                  </a:cubicBezTo>
                  <a:cubicBezTo>
                    <a:pt x="5379" y="4030"/>
                    <a:pt x="5620" y="3341"/>
                    <a:pt x="5627" y="2629"/>
                  </a:cubicBezTo>
                  <a:cubicBezTo>
                    <a:pt x="5630" y="2287"/>
                    <a:pt x="5577" y="1931"/>
                    <a:pt x="5376" y="1644"/>
                  </a:cubicBezTo>
                  <a:cubicBezTo>
                    <a:pt x="5135" y="1300"/>
                    <a:pt x="4770" y="1243"/>
                    <a:pt x="4435" y="1036"/>
                  </a:cubicBezTo>
                  <a:cubicBezTo>
                    <a:pt x="3788" y="641"/>
                    <a:pt x="1555" y="132"/>
                    <a:pt x="809" y="0"/>
                  </a:cubicBezTo>
                  <a:close/>
                </a:path>
              </a:pathLst>
            </a:custGeom>
            <a:solidFill>
              <a:srgbClr val="FFB6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35"/>
            <p:cNvSpPr/>
            <p:nvPr/>
          </p:nvSpPr>
          <p:spPr>
            <a:xfrm>
              <a:off x="3067140" y="3437657"/>
              <a:ext cx="195785" cy="176756"/>
            </a:xfrm>
            <a:custGeom>
              <a:avLst/>
              <a:gdLst/>
              <a:ahLst/>
              <a:cxnLst/>
              <a:rect l="l" t="t" r="r" b="b"/>
              <a:pathLst>
                <a:path w="5134" h="4635" extrusionOk="0">
                  <a:moveTo>
                    <a:pt x="3423" y="0"/>
                  </a:moveTo>
                  <a:lnTo>
                    <a:pt x="654" y="165"/>
                  </a:lnTo>
                  <a:cubicBezTo>
                    <a:pt x="535" y="1071"/>
                    <a:pt x="302" y="2005"/>
                    <a:pt x="134" y="2708"/>
                  </a:cubicBezTo>
                  <a:cubicBezTo>
                    <a:pt x="58" y="3022"/>
                    <a:pt x="1" y="3400"/>
                    <a:pt x="234" y="3624"/>
                  </a:cubicBezTo>
                  <a:cubicBezTo>
                    <a:pt x="350" y="3734"/>
                    <a:pt x="514" y="3777"/>
                    <a:pt x="669" y="3817"/>
                  </a:cubicBezTo>
                  <a:lnTo>
                    <a:pt x="2179" y="4193"/>
                  </a:lnTo>
                  <a:cubicBezTo>
                    <a:pt x="2431" y="4256"/>
                    <a:pt x="2682" y="4319"/>
                    <a:pt x="2936" y="4382"/>
                  </a:cubicBezTo>
                  <a:cubicBezTo>
                    <a:pt x="3184" y="4443"/>
                    <a:pt x="3618" y="4618"/>
                    <a:pt x="3879" y="4633"/>
                  </a:cubicBezTo>
                  <a:cubicBezTo>
                    <a:pt x="3904" y="4634"/>
                    <a:pt x="3930" y="4635"/>
                    <a:pt x="3955" y="4635"/>
                  </a:cubicBezTo>
                  <a:cubicBezTo>
                    <a:pt x="4090" y="4635"/>
                    <a:pt x="4226" y="4613"/>
                    <a:pt x="4335" y="4539"/>
                  </a:cubicBezTo>
                  <a:cubicBezTo>
                    <a:pt x="4465" y="4449"/>
                    <a:pt x="4541" y="4267"/>
                    <a:pt x="4467" y="4127"/>
                  </a:cubicBezTo>
                  <a:lnTo>
                    <a:pt x="4467" y="4127"/>
                  </a:lnTo>
                  <a:cubicBezTo>
                    <a:pt x="4501" y="4141"/>
                    <a:pt x="4538" y="4148"/>
                    <a:pt x="4575" y="4148"/>
                  </a:cubicBezTo>
                  <a:cubicBezTo>
                    <a:pt x="4643" y="4148"/>
                    <a:pt x="4711" y="4125"/>
                    <a:pt x="4763" y="4082"/>
                  </a:cubicBezTo>
                  <a:cubicBezTo>
                    <a:pt x="4844" y="4016"/>
                    <a:pt x="4882" y="3902"/>
                    <a:pt x="4861" y="3798"/>
                  </a:cubicBezTo>
                  <a:cubicBezTo>
                    <a:pt x="4954" y="3787"/>
                    <a:pt x="5040" y="3724"/>
                    <a:pt x="5079" y="3638"/>
                  </a:cubicBezTo>
                  <a:cubicBezTo>
                    <a:pt x="5117" y="3552"/>
                    <a:pt x="5107" y="3446"/>
                    <a:pt x="5054" y="3367"/>
                  </a:cubicBezTo>
                  <a:cubicBezTo>
                    <a:pt x="5109" y="3320"/>
                    <a:pt x="5133" y="3245"/>
                    <a:pt x="5119" y="3175"/>
                  </a:cubicBezTo>
                  <a:cubicBezTo>
                    <a:pt x="5104" y="3106"/>
                    <a:pt x="5051" y="3046"/>
                    <a:pt x="4983" y="3025"/>
                  </a:cubicBezTo>
                  <a:cubicBezTo>
                    <a:pt x="5054" y="2943"/>
                    <a:pt x="5021" y="2807"/>
                    <a:pt x="4940" y="2734"/>
                  </a:cubicBezTo>
                  <a:cubicBezTo>
                    <a:pt x="4868" y="2668"/>
                    <a:pt x="4773" y="2642"/>
                    <a:pt x="4682" y="2615"/>
                  </a:cubicBezTo>
                  <a:cubicBezTo>
                    <a:pt x="4491" y="2559"/>
                    <a:pt x="3031" y="2034"/>
                    <a:pt x="2962" y="1897"/>
                  </a:cubicBezTo>
                  <a:cubicBezTo>
                    <a:pt x="2922" y="1812"/>
                    <a:pt x="3423" y="0"/>
                    <a:pt x="3423" y="0"/>
                  </a:cubicBezTo>
                  <a:close/>
                </a:path>
              </a:pathLst>
            </a:custGeom>
            <a:solidFill>
              <a:srgbClr val="FFB6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35"/>
            <p:cNvSpPr/>
            <p:nvPr/>
          </p:nvSpPr>
          <p:spPr>
            <a:xfrm>
              <a:off x="3216511" y="3589048"/>
              <a:ext cx="20250" cy="6063"/>
            </a:xfrm>
            <a:custGeom>
              <a:avLst/>
              <a:gdLst/>
              <a:ahLst/>
              <a:cxnLst/>
              <a:rect l="l" t="t" r="r" b="b"/>
              <a:pathLst>
                <a:path w="531" h="159" extrusionOk="0">
                  <a:moveTo>
                    <a:pt x="34" y="0"/>
                  </a:moveTo>
                  <a:cubicBezTo>
                    <a:pt x="8" y="0"/>
                    <a:pt x="1" y="43"/>
                    <a:pt x="29" y="51"/>
                  </a:cubicBezTo>
                  <a:cubicBezTo>
                    <a:pt x="187" y="85"/>
                    <a:pt x="352" y="71"/>
                    <a:pt x="491" y="155"/>
                  </a:cubicBezTo>
                  <a:cubicBezTo>
                    <a:pt x="495" y="157"/>
                    <a:pt x="498" y="158"/>
                    <a:pt x="502" y="158"/>
                  </a:cubicBezTo>
                  <a:cubicBezTo>
                    <a:pt x="518" y="158"/>
                    <a:pt x="530" y="140"/>
                    <a:pt x="521" y="125"/>
                  </a:cubicBezTo>
                  <a:cubicBezTo>
                    <a:pt x="485" y="58"/>
                    <a:pt x="413" y="41"/>
                    <a:pt x="345" y="29"/>
                  </a:cubicBezTo>
                  <a:cubicBezTo>
                    <a:pt x="244" y="13"/>
                    <a:pt x="137" y="3"/>
                    <a:pt x="34" y="0"/>
                  </a:cubicBezTo>
                  <a:close/>
                </a:path>
              </a:pathLst>
            </a:custGeom>
            <a:solidFill>
              <a:srgbClr val="E08F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35"/>
            <p:cNvSpPr/>
            <p:nvPr/>
          </p:nvSpPr>
          <p:spPr>
            <a:xfrm>
              <a:off x="3235997" y="3575701"/>
              <a:ext cx="14835" cy="5949"/>
            </a:xfrm>
            <a:custGeom>
              <a:avLst/>
              <a:gdLst/>
              <a:ahLst/>
              <a:cxnLst/>
              <a:rect l="l" t="t" r="r" b="b"/>
              <a:pathLst>
                <a:path w="389" h="156" extrusionOk="0">
                  <a:moveTo>
                    <a:pt x="18" y="1"/>
                  </a:moveTo>
                  <a:cubicBezTo>
                    <a:pt x="3" y="1"/>
                    <a:pt x="1" y="28"/>
                    <a:pt x="16" y="32"/>
                  </a:cubicBezTo>
                  <a:cubicBezTo>
                    <a:pt x="80" y="48"/>
                    <a:pt x="143" y="70"/>
                    <a:pt x="206" y="95"/>
                  </a:cubicBezTo>
                  <a:cubicBezTo>
                    <a:pt x="259" y="117"/>
                    <a:pt x="310" y="153"/>
                    <a:pt x="368" y="156"/>
                  </a:cubicBezTo>
                  <a:cubicBezTo>
                    <a:pt x="380" y="156"/>
                    <a:pt x="388" y="141"/>
                    <a:pt x="381" y="133"/>
                  </a:cubicBezTo>
                  <a:cubicBezTo>
                    <a:pt x="311" y="32"/>
                    <a:pt x="132" y="12"/>
                    <a:pt x="20" y="1"/>
                  </a:cubicBezTo>
                  <a:cubicBezTo>
                    <a:pt x="19" y="1"/>
                    <a:pt x="18" y="1"/>
                    <a:pt x="18" y="1"/>
                  </a:cubicBezTo>
                  <a:close/>
                </a:path>
              </a:pathLst>
            </a:custGeom>
            <a:solidFill>
              <a:srgbClr val="E08F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35"/>
            <p:cNvSpPr/>
            <p:nvPr/>
          </p:nvSpPr>
          <p:spPr>
            <a:xfrm>
              <a:off x="3246179" y="3560944"/>
              <a:ext cx="12737" cy="3775"/>
            </a:xfrm>
            <a:custGeom>
              <a:avLst/>
              <a:gdLst/>
              <a:ahLst/>
              <a:cxnLst/>
              <a:rect l="l" t="t" r="r" b="b"/>
              <a:pathLst>
                <a:path w="334" h="99" extrusionOk="0">
                  <a:moveTo>
                    <a:pt x="37" y="0"/>
                  </a:moveTo>
                  <a:cubicBezTo>
                    <a:pt x="11" y="0"/>
                    <a:pt x="1" y="40"/>
                    <a:pt x="28" y="44"/>
                  </a:cubicBezTo>
                  <a:cubicBezTo>
                    <a:pt x="115" y="63"/>
                    <a:pt x="209" y="98"/>
                    <a:pt x="298" y="98"/>
                  </a:cubicBezTo>
                  <a:cubicBezTo>
                    <a:pt x="301" y="98"/>
                    <a:pt x="304" y="98"/>
                    <a:pt x="308" y="98"/>
                  </a:cubicBezTo>
                  <a:cubicBezTo>
                    <a:pt x="323" y="98"/>
                    <a:pt x="333" y="74"/>
                    <a:pt x="316" y="65"/>
                  </a:cubicBezTo>
                  <a:cubicBezTo>
                    <a:pt x="235" y="27"/>
                    <a:pt x="130" y="19"/>
                    <a:pt x="41" y="1"/>
                  </a:cubicBezTo>
                  <a:cubicBezTo>
                    <a:pt x="40" y="1"/>
                    <a:pt x="38" y="0"/>
                    <a:pt x="37" y="0"/>
                  </a:cubicBezTo>
                  <a:close/>
                </a:path>
              </a:pathLst>
            </a:custGeom>
            <a:solidFill>
              <a:srgbClr val="E08F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35"/>
            <p:cNvSpPr/>
            <p:nvPr/>
          </p:nvSpPr>
          <p:spPr>
            <a:xfrm>
              <a:off x="3245912" y="3549351"/>
              <a:ext cx="11402" cy="4424"/>
            </a:xfrm>
            <a:custGeom>
              <a:avLst/>
              <a:gdLst/>
              <a:ahLst/>
              <a:cxnLst/>
              <a:rect l="l" t="t" r="r" b="b"/>
              <a:pathLst>
                <a:path w="299" h="116" extrusionOk="0">
                  <a:moveTo>
                    <a:pt x="30" y="1"/>
                  </a:moveTo>
                  <a:cubicBezTo>
                    <a:pt x="12" y="1"/>
                    <a:pt x="0" y="26"/>
                    <a:pt x="19" y="35"/>
                  </a:cubicBezTo>
                  <a:cubicBezTo>
                    <a:pt x="99" y="68"/>
                    <a:pt x="187" y="116"/>
                    <a:pt x="275" y="116"/>
                  </a:cubicBezTo>
                  <a:cubicBezTo>
                    <a:pt x="276" y="116"/>
                    <a:pt x="278" y="116"/>
                    <a:pt x="279" y="116"/>
                  </a:cubicBezTo>
                  <a:cubicBezTo>
                    <a:pt x="295" y="116"/>
                    <a:pt x="299" y="96"/>
                    <a:pt x="286" y="87"/>
                  </a:cubicBezTo>
                  <a:cubicBezTo>
                    <a:pt x="216" y="32"/>
                    <a:pt x="115" y="21"/>
                    <a:pt x="32" y="1"/>
                  </a:cubicBezTo>
                  <a:cubicBezTo>
                    <a:pt x="31" y="1"/>
                    <a:pt x="30" y="1"/>
                    <a:pt x="30" y="1"/>
                  </a:cubicBezTo>
                  <a:close/>
                </a:path>
              </a:pathLst>
            </a:custGeom>
            <a:solidFill>
              <a:srgbClr val="E08F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35"/>
            <p:cNvSpPr/>
            <p:nvPr/>
          </p:nvSpPr>
          <p:spPr>
            <a:xfrm>
              <a:off x="3067913" y="3432496"/>
              <a:ext cx="195785" cy="182285"/>
            </a:xfrm>
            <a:custGeom>
              <a:avLst/>
              <a:gdLst/>
              <a:ahLst/>
              <a:cxnLst/>
              <a:rect l="l" t="t" r="r" b="b"/>
              <a:pathLst>
                <a:path w="5134" h="4780" extrusionOk="0">
                  <a:moveTo>
                    <a:pt x="650" y="0"/>
                  </a:moveTo>
                  <a:lnTo>
                    <a:pt x="305" y="2128"/>
                  </a:lnTo>
                  <a:cubicBezTo>
                    <a:pt x="244" y="2386"/>
                    <a:pt x="184" y="2631"/>
                    <a:pt x="133" y="2852"/>
                  </a:cubicBezTo>
                  <a:cubicBezTo>
                    <a:pt x="57" y="3166"/>
                    <a:pt x="1" y="3544"/>
                    <a:pt x="233" y="3768"/>
                  </a:cubicBezTo>
                  <a:cubicBezTo>
                    <a:pt x="349" y="3878"/>
                    <a:pt x="512" y="3921"/>
                    <a:pt x="669" y="3962"/>
                  </a:cubicBezTo>
                  <a:lnTo>
                    <a:pt x="2178" y="4337"/>
                  </a:lnTo>
                  <a:cubicBezTo>
                    <a:pt x="2432" y="4400"/>
                    <a:pt x="2682" y="4463"/>
                    <a:pt x="2935" y="4526"/>
                  </a:cubicBezTo>
                  <a:cubicBezTo>
                    <a:pt x="3184" y="4588"/>
                    <a:pt x="3617" y="4763"/>
                    <a:pt x="3879" y="4777"/>
                  </a:cubicBezTo>
                  <a:cubicBezTo>
                    <a:pt x="3904" y="4778"/>
                    <a:pt x="3930" y="4779"/>
                    <a:pt x="3955" y="4779"/>
                  </a:cubicBezTo>
                  <a:cubicBezTo>
                    <a:pt x="4089" y="4779"/>
                    <a:pt x="4225" y="4757"/>
                    <a:pt x="4333" y="4684"/>
                  </a:cubicBezTo>
                  <a:cubicBezTo>
                    <a:pt x="4464" y="4594"/>
                    <a:pt x="4540" y="4412"/>
                    <a:pt x="4467" y="4271"/>
                  </a:cubicBezTo>
                  <a:lnTo>
                    <a:pt x="4467" y="4271"/>
                  </a:lnTo>
                  <a:cubicBezTo>
                    <a:pt x="4501" y="4285"/>
                    <a:pt x="4538" y="4292"/>
                    <a:pt x="4575" y="4292"/>
                  </a:cubicBezTo>
                  <a:cubicBezTo>
                    <a:pt x="4642" y="4292"/>
                    <a:pt x="4710" y="4269"/>
                    <a:pt x="4762" y="4227"/>
                  </a:cubicBezTo>
                  <a:cubicBezTo>
                    <a:pt x="4842" y="4161"/>
                    <a:pt x="4882" y="4046"/>
                    <a:pt x="4861" y="3943"/>
                  </a:cubicBezTo>
                  <a:cubicBezTo>
                    <a:pt x="4954" y="3931"/>
                    <a:pt x="5040" y="3868"/>
                    <a:pt x="5077" y="3782"/>
                  </a:cubicBezTo>
                  <a:cubicBezTo>
                    <a:pt x="5117" y="3696"/>
                    <a:pt x="5106" y="3590"/>
                    <a:pt x="5054" y="3511"/>
                  </a:cubicBezTo>
                  <a:cubicBezTo>
                    <a:pt x="5107" y="3466"/>
                    <a:pt x="5133" y="3390"/>
                    <a:pt x="5119" y="3319"/>
                  </a:cubicBezTo>
                  <a:cubicBezTo>
                    <a:pt x="5105" y="3251"/>
                    <a:pt x="5050" y="3190"/>
                    <a:pt x="4983" y="3169"/>
                  </a:cubicBezTo>
                  <a:cubicBezTo>
                    <a:pt x="5060" y="3086"/>
                    <a:pt x="5026" y="2948"/>
                    <a:pt x="4943" y="2877"/>
                  </a:cubicBezTo>
                  <a:cubicBezTo>
                    <a:pt x="4871" y="2811"/>
                    <a:pt x="4776" y="2785"/>
                    <a:pt x="4685" y="2758"/>
                  </a:cubicBezTo>
                  <a:cubicBezTo>
                    <a:pt x="4494" y="2702"/>
                    <a:pt x="3034" y="2177"/>
                    <a:pt x="2965" y="2040"/>
                  </a:cubicBezTo>
                  <a:cubicBezTo>
                    <a:pt x="2948" y="2004"/>
                    <a:pt x="3319" y="615"/>
                    <a:pt x="3458" y="52"/>
                  </a:cubicBezTo>
                  <a:lnTo>
                    <a:pt x="3458" y="52"/>
                  </a:lnTo>
                  <a:cubicBezTo>
                    <a:pt x="3204" y="328"/>
                    <a:pt x="3087" y="334"/>
                    <a:pt x="2741" y="485"/>
                  </a:cubicBezTo>
                  <a:cubicBezTo>
                    <a:pt x="2437" y="617"/>
                    <a:pt x="2108" y="716"/>
                    <a:pt x="1781" y="716"/>
                  </a:cubicBezTo>
                  <a:cubicBezTo>
                    <a:pt x="1681" y="716"/>
                    <a:pt x="1582" y="707"/>
                    <a:pt x="1484" y="687"/>
                  </a:cubicBezTo>
                  <a:cubicBezTo>
                    <a:pt x="1114" y="611"/>
                    <a:pt x="768" y="350"/>
                    <a:pt x="6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35"/>
            <p:cNvSpPr/>
            <p:nvPr/>
          </p:nvSpPr>
          <p:spPr>
            <a:xfrm>
              <a:off x="3054670" y="3410925"/>
              <a:ext cx="166802" cy="76423"/>
            </a:xfrm>
            <a:custGeom>
              <a:avLst/>
              <a:gdLst/>
              <a:ahLst/>
              <a:cxnLst/>
              <a:rect l="l" t="t" r="r" b="b"/>
              <a:pathLst>
                <a:path w="4374" h="2004" extrusionOk="0">
                  <a:moveTo>
                    <a:pt x="4190" y="1"/>
                  </a:moveTo>
                  <a:lnTo>
                    <a:pt x="4190" y="1"/>
                  </a:lnTo>
                  <a:cubicBezTo>
                    <a:pt x="4004" y="185"/>
                    <a:pt x="3962" y="426"/>
                    <a:pt x="3786" y="608"/>
                  </a:cubicBezTo>
                  <a:cubicBezTo>
                    <a:pt x="3600" y="800"/>
                    <a:pt x="3310" y="935"/>
                    <a:pt x="3069" y="1040"/>
                  </a:cubicBezTo>
                  <a:cubicBezTo>
                    <a:pt x="2764" y="1172"/>
                    <a:pt x="2434" y="1272"/>
                    <a:pt x="2106" y="1272"/>
                  </a:cubicBezTo>
                  <a:cubicBezTo>
                    <a:pt x="2007" y="1272"/>
                    <a:pt x="1909" y="1263"/>
                    <a:pt x="1811" y="1243"/>
                  </a:cubicBezTo>
                  <a:cubicBezTo>
                    <a:pt x="1540" y="1187"/>
                    <a:pt x="911" y="855"/>
                    <a:pt x="911" y="542"/>
                  </a:cubicBezTo>
                  <a:cubicBezTo>
                    <a:pt x="639" y="658"/>
                    <a:pt x="376" y="805"/>
                    <a:pt x="111" y="936"/>
                  </a:cubicBezTo>
                  <a:cubicBezTo>
                    <a:pt x="73" y="957"/>
                    <a:pt x="32" y="978"/>
                    <a:pt x="14" y="1017"/>
                  </a:cubicBezTo>
                  <a:cubicBezTo>
                    <a:pt x="1" y="1045"/>
                    <a:pt x="5" y="1077"/>
                    <a:pt x="11" y="1107"/>
                  </a:cubicBezTo>
                  <a:cubicBezTo>
                    <a:pt x="65" y="1366"/>
                    <a:pt x="371" y="1488"/>
                    <a:pt x="636" y="1508"/>
                  </a:cubicBezTo>
                  <a:cubicBezTo>
                    <a:pt x="901" y="1528"/>
                    <a:pt x="1183" y="1494"/>
                    <a:pt x="1418" y="1619"/>
                  </a:cubicBezTo>
                  <a:cubicBezTo>
                    <a:pt x="1644" y="1739"/>
                    <a:pt x="1823" y="2004"/>
                    <a:pt x="2071" y="2004"/>
                  </a:cubicBezTo>
                  <a:cubicBezTo>
                    <a:pt x="2085" y="2004"/>
                    <a:pt x="2099" y="2003"/>
                    <a:pt x="2113" y="2001"/>
                  </a:cubicBezTo>
                  <a:cubicBezTo>
                    <a:pt x="2284" y="1980"/>
                    <a:pt x="2406" y="1834"/>
                    <a:pt x="2533" y="1719"/>
                  </a:cubicBezTo>
                  <a:cubicBezTo>
                    <a:pt x="2902" y="1394"/>
                    <a:pt x="3412" y="1300"/>
                    <a:pt x="3876" y="1141"/>
                  </a:cubicBezTo>
                  <a:cubicBezTo>
                    <a:pt x="3937" y="1120"/>
                    <a:pt x="3998" y="1094"/>
                    <a:pt x="4056" y="1064"/>
                  </a:cubicBezTo>
                  <a:cubicBezTo>
                    <a:pt x="4169" y="1004"/>
                    <a:pt x="4263" y="922"/>
                    <a:pt x="4298" y="805"/>
                  </a:cubicBezTo>
                  <a:cubicBezTo>
                    <a:pt x="4374" y="538"/>
                    <a:pt x="4094" y="260"/>
                    <a:pt x="41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35"/>
            <p:cNvSpPr/>
            <p:nvPr/>
          </p:nvSpPr>
          <p:spPr>
            <a:xfrm>
              <a:off x="3107371" y="3295532"/>
              <a:ext cx="12279" cy="33635"/>
            </a:xfrm>
            <a:custGeom>
              <a:avLst/>
              <a:gdLst/>
              <a:ahLst/>
              <a:cxnLst/>
              <a:rect l="l" t="t" r="r" b="b"/>
              <a:pathLst>
                <a:path w="322" h="882" extrusionOk="0">
                  <a:moveTo>
                    <a:pt x="316" y="1"/>
                  </a:moveTo>
                  <a:cubicBezTo>
                    <a:pt x="315" y="1"/>
                    <a:pt x="314" y="2"/>
                    <a:pt x="313" y="4"/>
                  </a:cubicBezTo>
                  <a:cubicBezTo>
                    <a:pt x="151" y="285"/>
                    <a:pt x="1" y="543"/>
                    <a:pt x="44" y="880"/>
                  </a:cubicBezTo>
                  <a:cubicBezTo>
                    <a:pt x="43" y="881"/>
                    <a:pt x="44" y="882"/>
                    <a:pt x="45" y="882"/>
                  </a:cubicBezTo>
                  <a:cubicBezTo>
                    <a:pt x="47" y="882"/>
                    <a:pt x="49" y="881"/>
                    <a:pt x="49" y="878"/>
                  </a:cubicBezTo>
                  <a:cubicBezTo>
                    <a:pt x="49" y="710"/>
                    <a:pt x="56" y="557"/>
                    <a:pt x="121" y="401"/>
                  </a:cubicBezTo>
                  <a:cubicBezTo>
                    <a:pt x="177" y="265"/>
                    <a:pt x="254" y="137"/>
                    <a:pt x="320" y="7"/>
                  </a:cubicBezTo>
                  <a:cubicBezTo>
                    <a:pt x="321" y="3"/>
                    <a:pt x="319" y="1"/>
                    <a:pt x="316" y="1"/>
                  </a:cubicBezTo>
                  <a:close/>
                </a:path>
              </a:pathLst>
            </a:custGeom>
            <a:solidFill>
              <a:srgbClr val="B76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35"/>
            <p:cNvSpPr/>
            <p:nvPr/>
          </p:nvSpPr>
          <p:spPr>
            <a:xfrm>
              <a:off x="2761688" y="3113938"/>
              <a:ext cx="356944" cy="222365"/>
            </a:xfrm>
            <a:custGeom>
              <a:avLst/>
              <a:gdLst/>
              <a:ahLst/>
              <a:cxnLst/>
              <a:rect l="l" t="t" r="r" b="b"/>
              <a:pathLst>
                <a:path w="9360" h="5831" extrusionOk="0">
                  <a:moveTo>
                    <a:pt x="2656" y="0"/>
                  </a:moveTo>
                  <a:cubicBezTo>
                    <a:pt x="2656" y="0"/>
                    <a:pt x="0" y="1788"/>
                    <a:pt x="211" y="2927"/>
                  </a:cubicBezTo>
                  <a:cubicBezTo>
                    <a:pt x="420" y="4066"/>
                    <a:pt x="3185" y="4856"/>
                    <a:pt x="3185" y="4856"/>
                  </a:cubicBezTo>
                  <a:lnTo>
                    <a:pt x="8269" y="5831"/>
                  </a:lnTo>
                  <a:cubicBezTo>
                    <a:pt x="7889" y="5070"/>
                    <a:pt x="7852" y="4164"/>
                    <a:pt x="8077" y="3343"/>
                  </a:cubicBezTo>
                  <a:cubicBezTo>
                    <a:pt x="8303" y="2521"/>
                    <a:pt x="8921" y="1606"/>
                    <a:pt x="9359" y="1166"/>
                  </a:cubicBezTo>
                  <a:cubicBezTo>
                    <a:pt x="7608" y="397"/>
                    <a:pt x="2656" y="0"/>
                    <a:pt x="26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35"/>
            <p:cNvSpPr/>
            <p:nvPr/>
          </p:nvSpPr>
          <p:spPr>
            <a:xfrm>
              <a:off x="3029922" y="3146733"/>
              <a:ext cx="58461" cy="182743"/>
            </a:xfrm>
            <a:custGeom>
              <a:avLst/>
              <a:gdLst/>
              <a:ahLst/>
              <a:cxnLst/>
              <a:rect l="l" t="t" r="r" b="b"/>
              <a:pathLst>
                <a:path w="1533" h="4792" extrusionOk="0">
                  <a:moveTo>
                    <a:pt x="1471" y="0"/>
                  </a:moveTo>
                  <a:cubicBezTo>
                    <a:pt x="1411" y="73"/>
                    <a:pt x="1" y="1800"/>
                    <a:pt x="1" y="3063"/>
                  </a:cubicBezTo>
                  <a:cubicBezTo>
                    <a:pt x="1" y="3922"/>
                    <a:pt x="217" y="4783"/>
                    <a:pt x="218" y="4792"/>
                  </a:cubicBezTo>
                  <a:lnTo>
                    <a:pt x="296" y="4773"/>
                  </a:lnTo>
                  <a:cubicBezTo>
                    <a:pt x="294" y="4763"/>
                    <a:pt x="79" y="3913"/>
                    <a:pt x="79" y="3063"/>
                  </a:cubicBezTo>
                  <a:cubicBezTo>
                    <a:pt x="79" y="1828"/>
                    <a:pt x="1518" y="68"/>
                    <a:pt x="1533" y="50"/>
                  </a:cubicBezTo>
                  <a:lnTo>
                    <a:pt x="147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35"/>
            <p:cNvSpPr/>
            <p:nvPr/>
          </p:nvSpPr>
          <p:spPr>
            <a:xfrm>
              <a:off x="2916588" y="3252059"/>
              <a:ext cx="346342" cy="362244"/>
            </a:xfrm>
            <a:custGeom>
              <a:avLst/>
              <a:gdLst/>
              <a:ahLst/>
              <a:cxnLst/>
              <a:rect l="l" t="t" r="r" b="b"/>
              <a:pathLst>
                <a:path w="9082" h="9499" extrusionOk="0">
                  <a:moveTo>
                    <a:pt x="0" y="0"/>
                  </a:moveTo>
                  <a:lnTo>
                    <a:pt x="0" y="0"/>
                  </a:lnTo>
                  <a:cubicBezTo>
                    <a:pt x="757" y="529"/>
                    <a:pt x="1803" y="1362"/>
                    <a:pt x="2558" y="1891"/>
                  </a:cubicBezTo>
                  <a:cubicBezTo>
                    <a:pt x="2566" y="1974"/>
                    <a:pt x="4207" y="2206"/>
                    <a:pt x="4207" y="2206"/>
                  </a:cubicBezTo>
                  <a:cubicBezTo>
                    <a:pt x="4144" y="2080"/>
                    <a:pt x="4093" y="1951"/>
                    <a:pt x="4050" y="1819"/>
                  </a:cubicBezTo>
                  <a:lnTo>
                    <a:pt x="4050" y="1819"/>
                  </a:lnTo>
                  <a:lnTo>
                    <a:pt x="5049" y="2021"/>
                  </a:lnTo>
                  <a:lnTo>
                    <a:pt x="4602" y="4730"/>
                  </a:lnTo>
                  <a:cubicBezTo>
                    <a:pt x="4601" y="4727"/>
                    <a:pt x="4599" y="4724"/>
                    <a:pt x="4599" y="4721"/>
                  </a:cubicBezTo>
                  <a:lnTo>
                    <a:pt x="4254" y="6850"/>
                  </a:lnTo>
                  <a:cubicBezTo>
                    <a:pt x="4192" y="7108"/>
                    <a:pt x="4134" y="7353"/>
                    <a:pt x="4082" y="7573"/>
                  </a:cubicBezTo>
                  <a:cubicBezTo>
                    <a:pt x="4006" y="7886"/>
                    <a:pt x="3949" y="8264"/>
                    <a:pt x="4182" y="8488"/>
                  </a:cubicBezTo>
                  <a:cubicBezTo>
                    <a:pt x="4298" y="8600"/>
                    <a:pt x="4462" y="8643"/>
                    <a:pt x="4617" y="8681"/>
                  </a:cubicBezTo>
                  <a:lnTo>
                    <a:pt x="6127" y="9058"/>
                  </a:lnTo>
                  <a:cubicBezTo>
                    <a:pt x="6379" y="9121"/>
                    <a:pt x="6630" y="9183"/>
                    <a:pt x="6884" y="9246"/>
                  </a:cubicBezTo>
                  <a:cubicBezTo>
                    <a:pt x="7132" y="9309"/>
                    <a:pt x="7566" y="9482"/>
                    <a:pt x="7827" y="9497"/>
                  </a:cubicBezTo>
                  <a:cubicBezTo>
                    <a:pt x="7852" y="9498"/>
                    <a:pt x="7878" y="9499"/>
                    <a:pt x="7903" y="9499"/>
                  </a:cubicBezTo>
                  <a:cubicBezTo>
                    <a:pt x="8038" y="9499"/>
                    <a:pt x="8174" y="9477"/>
                    <a:pt x="8283" y="9404"/>
                  </a:cubicBezTo>
                  <a:cubicBezTo>
                    <a:pt x="8413" y="9315"/>
                    <a:pt x="8489" y="9131"/>
                    <a:pt x="8415" y="8992"/>
                  </a:cubicBezTo>
                  <a:lnTo>
                    <a:pt x="8415" y="8992"/>
                  </a:lnTo>
                  <a:cubicBezTo>
                    <a:pt x="8449" y="9006"/>
                    <a:pt x="8486" y="9013"/>
                    <a:pt x="8523" y="9013"/>
                  </a:cubicBezTo>
                  <a:cubicBezTo>
                    <a:pt x="8591" y="9013"/>
                    <a:pt x="8659" y="8990"/>
                    <a:pt x="8711" y="8948"/>
                  </a:cubicBezTo>
                  <a:cubicBezTo>
                    <a:pt x="8792" y="8880"/>
                    <a:pt x="8830" y="8766"/>
                    <a:pt x="8809" y="8664"/>
                  </a:cubicBezTo>
                  <a:cubicBezTo>
                    <a:pt x="8902" y="8651"/>
                    <a:pt x="8988" y="8589"/>
                    <a:pt x="9027" y="8502"/>
                  </a:cubicBezTo>
                  <a:cubicBezTo>
                    <a:pt x="9065" y="8416"/>
                    <a:pt x="9055" y="8311"/>
                    <a:pt x="9002" y="8233"/>
                  </a:cubicBezTo>
                  <a:cubicBezTo>
                    <a:pt x="9057" y="8185"/>
                    <a:pt x="9081" y="8111"/>
                    <a:pt x="9067" y="8041"/>
                  </a:cubicBezTo>
                  <a:cubicBezTo>
                    <a:pt x="9055" y="7973"/>
                    <a:pt x="9001" y="7913"/>
                    <a:pt x="8933" y="7892"/>
                  </a:cubicBezTo>
                  <a:cubicBezTo>
                    <a:pt x="9005" y="7810"/>
                    <a:pt x="8971" y="7674"/>
                    <a:pt x="8890" y="7601"/>
                  </a:cubicBezTo>
                  <a:cubicBezTo>
                    <a:pt x="8819" y="7535"/>
                    <a:pt x="8723" y="7509"/>
                    <a:pt x="8632" y="7482"/>
                  </a:cubicBezTo>
                  <a:cubicBezTo>
                    <a:pt x="8562" y="7462"/>
                    <a:pt x="8324" y="7380"/>
                    <a:pt x="8048" y="7275"/>
                  </a:cubicBezTo>
                  <a:cubicBezTo>
                    <a:pt x="8042" y="7281"/>
                    <a:pt x="8039" y="7288"/>
                    <a:pt x="8035" y="7294"/>
                  </a:cubicBezTo>
                  <a:cubicBezTo>
                    <a:pt x="7816" y="7565"/>
                    <a:pt x="7453" y="7689"/>
                    <a:pt x="7106" y="7702"/>
                  </a:cubicBezTo>
                  <a:cubicBezTo>
                    <a:pt x="7042" y="7705"/>
                    <a:pt x="6971" y="7706"/>
                    <a:pt x="6895" y="7706"/>
                  </a:cubicBezTo>
                  <a:cubicBezTo>
                    <a:pt x="6403" y="7706"/>
                    <a:pt x="5719" y="7629"/>
                    <a:pt x="5648" y="7102"/>
                  </a:cubicBezTo>
                  <a:cubicBezTo>
                    <a:pt x="5520" y="6127"/>
                    <a:pt x="5699" y="5153"/>
                    <a:pt x="5884" y="4198"/>
                  </a:cubicBezTo>
                  <a:cubicBezTo>
                    <a:pt x="6045" y="3355"/>
                    <a:pt x="6404" y="2259"/>
                    <a:pt x="6140" y="1413"/>
                  </a:cubicBezTo>
                  <a:cubicBezTo>
                    <a:pt x="6113" y="1327"/>
                    <a:pt x="6077" y="1244"/>
                    <a:pt x="6014" y="1180"/>
                  </a:cubicBezTo>
                  <a:cubicBezTo>
                    <a:pt x="5905" y="1068"/>
                    <a:pt x="5739" y="1044"/>
                    <a:pt x="5583" y="1022"/>
                  </a:cubicBezTo>
                  <a:cubicBezTo>
                    <a:pt x="3706" y="776"/>
                    <a:pt x="1842" y="436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35"/>
            <p:cNvSpPr/>
            <p:nvPr/>
          </p:nvSpPr>
          <p:spPr>
            <a:xfrm>
              <a:off x="2816830" y="3318870"/>
              <a:ext cx="295127" cy="345465"/>
            </a:xfrm>
            <a:custGeom>
              <a:avLst/>
              <a:gdLst/>
              <a:ahLst/>
              <a:cxnLst/>
              <a:rect l="l" t="t" r="r" b="b"/>
              <a:pathLst>
                <a:path w="7739" h="9059" extrusionOk="0">
                  <a:moveTo>
                    <a:pt x="4476" y="1"/>
                  </a:moveTo>
                  <a:lnTo>
                    <a:pt x="0" y="1575"/>
                  </a:lnTo>
                  <a:cubicBezTo>
                    <a:pt x="0" y="1575"/>
                    <a:pt x="3844" y="3673"/>
                    <a:pt x="3929" y="4066"/>
                  </a:cubicBezTo>
                  <a:cubicBezTo>
                    <a:pt x="4012" y="4458"/>
                    <a:pt x="3103" y="8532"/>
                    <a:pt x="3103" y="8532"/>
                  </a:cubicBezTo>
                  <a:lnTo>
                    <a:pt x="5463" y="9059"/>
                  </a:lnTo>
                  <a:cubicBezTo>
                    <a:pt x="5463" y="9059"/>
                    <a:pt x="7399" y="5292"/>
                    <a:pt x="7555" y="4488"/>
                  </a:cubicBezTo>
                  <a:cubicBezTo>
                    <a:pt x="7738" y="3538"/>
                    <a:pt x="7724" y="2857"/>
                    <a:pt x="7030" y="2045"/>
                  </a:cubicBezTo>
                  <a:cubicBezTo>
                    <a:pt x="6337" y="1231"/>
                    <a:pt x="4476" y="1"/>
                    <a:pt x="4476" y="1"/>
                  </a:cubicBezTo>
                  <a:close/>
                </a:path>
              </a:pathLst>
            </a:custGeom>
            <a:solidFill>
              <a:srgbClr val="FFB6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35"/>
            <p:cNvSpPr/>
            <p:nvPr/>
          </p:nvSpPr>
          <p:spPr>
            <a:xfrm>
              <a:off x="2900877" y="3603272"/>
              <a:ext cx="207569" cy="179654"/>
            </a:xfrm>
            <a:custGeom>
              <a:avLst/>
              <a:gdLst/>
              <a:ahLst/>
              <a:cxnLst/>
              <a:rect l="l" t="t" r="r" b="b"/>
              <a:pathLst>
                <a:path w="5443" h="4711" extrusionOk="0">
                  <a:moveTo>
                    <a:pt x="1133" y="0"/>
                  </a:moveTo>
                  <a:cubicBezTo>
                    <a:pt x="878" y="876"/>
                    <a:pt x="505" y="1767"/>
                    <a:pt x="234" y="2435"/>
                  </a:cubicBezTo>
                  <a:cubicBezTo>
                    <a:pt x="113" y="2735"/>
                    <a:pt x="1" y="3100"/>
                    <a:pt x="197" y="3354"/>
                  </a:cubicBezTo>
                  <a:cubicBezTo>
                    <a:pt x="296" y="3481"/>
                    <a:pt x="449" y="3549"/>
                    <a:pt x="598" y="3610"/>
                  </a:cubicBezTo>
                  <a:cubicBezTo>
                    <a:pt x="1077" y="3811"/>
                    <a:pt x="1557" y="4010"/>
                    <a:pt x="2036" y="4211"/>
                  </a:cubicBezTo>
                  <a:cubicBezTo>
                    <a:pt x="2275" y="4311"/>
                    <a:pt x="2516" y="4410"/>
                    <a:pt x="2754" y="4509"/>
                  </a:cubicBezTo>
                  <a:cubicBezTo>
                    <a:pt x="2936" y="4588"/>
                    <a:pt x="3081" y="4710"/>
                    <a:pt x="3289" y="4710"/>
                  </a:cubicBezTo>
                  <a:cubicBezTo>
                    <a:pt x="3297" y="4710"/>
                    <a:pt x="3305" y="4710"/>
                    <a:pt x="3313" y="4710"/>
                  </a:cubicBezTo>
                  <a:cubicBezTo>
                    <a:pt x="3443" y="4705"/>
                    <a:pt x="3580" y="4637"/>
                    <a:pt x="3631" y="4516"/>
                  </a:cubicBezTo>
                  <a:cubicBezTo>
                    <a:pt x="3710" y="4555"/>
                    <a:pt x="3796" y="4591"/>
                    <a:pt x="3882" y="4591"/>
                  </a:cubicBezTo>
                  <a:cubicBezTo>
                    <a:pt x="3904" y="4591"/>
                    <a:pt x="3925" y="4588"/>
                    <a:pt x="3946" y="4584"/>
                  </a:cubicBezTo>
                  <a:cubicBezTo>
                    <a:pt x="4054" y="4558"/>
                    <a:pt x="4144" y="4437"/>
                    <a:pt x="4097" y="4340"/>
                  </a:cubicBezTo>
                  <a:lnTo>
                    <a:pt x="4097" y="4340"/>
                  </a:lnTo>
                  <a:cubicBezTo>
                    <a:pt x="4147" y="4379"/>
                    <a:pt x="4210" y="4390"/>
                    <a:pt x="4274" y="4390"/>
                  </a:cubicBezTo>
                  <a:cubicBezTo>
                    <a:pt x="4308" y="4390"/>
                    <a:pt x="4342" y="4387"/>
                    <a:pt x="4375" y="4383"/>
                  </a:cubicBezTo>
                  <a:cubicBezTo>
                    <a:pt x="4447" y="4373"/>
                    <a:pt x="4523" y="4357"/>
                    <a:pt x="4573" y="4307"/>
                  </a:cubicBezTo>
                  <a:cubicBezTo>
                    <a:pt x="4623" y="4257"/>
                    <a:pt x="4630" y="4158"/>
                    <a:pt x="4568" y="4121"/>
                  </a:cubicBezTo>
                  <a:lnTo>
                    <a:pt x="4568" y="4121"/>
                  </a:lnTo>
                  <a:cubicBezTo>
                    <a:pt x="4607" y="4138"/>
                    <a:pt x="4649" y="4147"/>
                    <a:pt x="4691" y="4147"/>
                  </a:cubicBezTo>
                  <a:cubicBezTo>
                    <a:pt x="4749" y="4147"/>
                    <a:pt x="4808" y="4130"/>
                    <a:pt x="4857" y="4096"/>
                  </a:cubicBezTo>
                  <a:cubicBezTo>
                    <a:pt x="4940" y="4039"/>
                    <a:pt x="4990" y="3936"/>
                    <a:pt x="4983" y="3835"/>
                  </a:cubicBezTo>
                  <a:lnTo>
                    <a:pt x="4983" y="3835"/>
                  </a:lnTo>
                  <a:cubicBezTo>
                    <a:pt x="4990" y="3836"/>
                    <a:pt x="4998" y="3836"/>
                    <a:pt x="5005" y="3836"/>
                  </a:cubicBezTo>
                  <a:cubicBezTo>
                    <a:pt x="5161" y="3836"/>
                    <a:pt x="5345" y="3805"/>
                    <a:pt x="5401" y="3662"/>
                  </a:cubicBezTo>
                  <a:cubicBezTo>
                    <a:pt x="5443" y="3556"/>
                    <a:pt x="5390" y="3433"/>
                    <a:pt x="5305" y="3358"/>
                  </a:cubicBezTo>
                  <a:cubicBezTo>
                    <a:pt x="5221" y="3282"/>
                    <a:pt x="5112" y="3243"/>
                    <a:pt x="5006" y="3198"/>
                  </a:cubicBezTo>
                  <a:cubicBezTo>
                    <a:pt x="4654" y="3050"/>
                    <a:pt x="4333" y="2835"/>
                    <a:pt x="4017" y="2623"/>
                  </a:cubicBezTo>
                  <a:cubicBezTo>
                    <a:pt x="3853" y="2514"/>
                    <a:pt x="3693" y="2381"/>
                    <a:pt x="3514" y="2306"/>
                  </a:cubicBezTo>
                  <a:cubicBezTo>
                    <a:pt x="3390" y="2255"/>
                    <a:pt x="3204" y="2207"/>
                    <a:pt x="3157" y="2061"/>
                  </a:cubicBezTo>
                  <a:cubicBezTo>
                    <a:pt x="3130" y="1974"/>
                    <a:pt x="3957" y="265"/>
                    <a:pt x="3957" y="265"/>
                  </a:cubicBezTo>
                  <a:lnTo>
                    <a:pt x="1133" y="0"/>
                  </a:lnTo>
                  <a:close/>
                </a:path>
              </a:pathLst>
            </a:custGeom>
            <a:solidFill>
              <a:srgbClr val="FFB6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35"/>
            <p:cNvSpPr/>
            <p:nvPr/>
          </p:nvSpPr>
          <p:spPr>
            <a:xfrm>
              <a:off x="3022295" y="3762977"/>
              <a:ext cx="16322" cy="13233"/>
            </a:xfrm>
            <a:custGeom>
              <a:avLst/>
              <a:gdLst/>
              <a:ahLst/>
              <a:cxnLst/>
              <a:rect l="l" t="t" r="r" b="b"/>
              <a:pathLst>
                <a:path w="428" h="347" extrusionOk="0">
                  <a:moveTo>
                    <a:pt x="47" y="0"/>
                  </a:moveTo>
                  <a:cubicBezTo>
                    <a:pt x="12" y="0"/>
                    <a:pt x="1" y="56"/>
                    <a:pt x="42" y="73"/>
                  </a:cubicBezTo>
                  <a:cubicBezTo>
                    <a:pt x="113" y="102"/>
                    <a:pt x="181" y="140"/>
                    <a:pt x="238" y="192"/>
                  </a:cubicBezTo>
                  <a:cubicBezTo>
                    <a:pt x="288" y="238"/>
                    <a:pt x="324" y="295"/>
                    <a:pt x="374" y="340"/>
                  </a:cubicBezTo>
                  <a:cubicBezTo>
                    <a:pt x="380" y="345"/>
                    <a:pt x="387" y="347"/>
                    <a:pt x="394" y="347"/>
                  </a:cubicBezTo>
                  <a:cubicBezTo>
                    <a:pt x="411" y="347"/>
                    <a:pt x="428" y="333"/>
                    <a:pt x="421" y="312"/>
                  </a:cubicBezTo>
                  <a:cubicBezTo>
                    <a:pt x="375" y="162"/>
                    <a:pt x="195" y="54"/>
                    <a:pt x="60" y="3"/>
                  </a:cubicBezTo>
                  <a:cubicBezTo>
                    <a:pt x="55" y="1"/>
                    <a:pt x="51" y="0"/>
                    <a:pt x="47" y="0"/>
                  </a:cubicBezTo>
                  <a:close/>
                </a:path>
              </a:pathLst>
            </a:custGeom>
            <a:solidFill>
              <a:srgbClr val="E08F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35"/>
            <p:cNvSpPr/>
            <p:nvPr/>
          </p:nvSpPr>
          <p:spPr>
            <a:xfrm>
              <a:off x="3043459" y="3761414"/>
              <a:ext cx="11669" cy="7856"/>
            </a:xfrm>
            <a:custGeom>
              <a:avLst/>
              <a:gdLst/>
              <a:ahLst/>
              <a:cxnLst/>
              <a:rect l="l" t="t" r="r" b="b"/>
              <a:pathLst>
                <a:path w="306" h="206" extrusionOk="0">
                  <a:moveTo>
                    <a:pt x="24" y="1"/>
                  </a:moveTo>
                  <a:cubicBezTo>
                    <a:pt x="9" y="1"/>
                    <a:pt x="1" y="24"/>
                    <a:pt x="20" y="31"/>
                  </a:cubicBezTo>
                  <a:cubicBezTo>
                    <a:pt x="126" y="67"/>
                    <a:pt x="189" y="124"/>
                    <a:pt x="265" y="200"/>
                  </a:cubicBezTo>
                  <a:cubicBezTo>
                    <a:pt x="269" y="204"/>
                    <a:pt x="274" y="206"/>
                    <a:pt x="279" y="206"/>
                  </a:cubicBezTo>
                  <a:cubicBezTo>
                    <a:pt x="293" y="206"/>
                    <a:pt x="305" y="190"/>
                    <a:pt x="298" y="174"/>
                  </a:cubicBezTo>
                  <a:cubicBezTo>
                    <a:pt x="248" y="80"/>
                    <a:pt x="132" y="17"/>
                    <a:pt x="27" y="1"/>
                  </a:cubicBezTo>
                  <a:cubicBezTo>
                    <a:pt x="26" y="1"/>
                    <a:pt x="25" y="1"/>
                    <a:pt x="24" y="1"/>
                  </a:cubicBezTo>
                  <a:close/>
                </a:path>
              </a:pathLst>
            </a:custGeom>
            <a:solidFill>
              <a:srgbClr val="E08F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35"/>
            <p:cNvSpPr/>
            <p:nvPr/>
          </p:nvSpPr>
          <p:spPr>
            <a:xfrm>
              <a:off x="3057111" y="3751041"/>
              <a:ext cx="19220" cy="9686"/>
            </a:xfrm>
            <a:custGeom>
              <a:avLst/>
              <a:gdLst/>
              <a:ahLst/>
              <a:cxnLst/>
              <a:rect l="l" t="t" r="r" b="b"/>
              <a:pathLst>
                <a:path w="504" h="254" extrusionOk="0">
                  <a:moveTo>
                    <a:pt x="42" y="0"/>
                  </a:moveTo>
                  <a:cubicBezTo>
                    <a:pt x="13" y="0"/>
                    <a:pt x="0" y="45"/>
                    <a:pt x="33" y="52"/>
                  </a:cubicBezTo>
                  <a:cubicBezTo>
                    <a:pt x="115" y="71"/>
                    <a:pt x="193" y="98"/>
                    <a:pt x="269" y="137"/>
                  </a:cubicBezTo>
                  <a:cubicBezTo>
                    <a:pt x="337" y="173"/>
                    <a:pt x="398" y="220"/>
                    <a:pt x="469" y="251"/>
                  </a:cubicBezTo>
                  <a:cubicBezTo>
                    <a:pt x="471" y="253"/>
                    <a:pt x="474" y="253"/>
                    <a:pt x="477" y="253"/>
                  </a:cubicBezTo>
                  <a:cubicBezTo>
                    <a:pt x="491" y="253"/>
                    <a:pt x="504" y="240"/>
                    <a:pt x="494" y="224"/>
                  </a:cubicBezTo>
                  <a:cubicBezTo>
                    <a:pt x="401" y="85"/>
                    <a:pt x="205" y="23"/>
                    <a:pt x="47" y="1"/>
                  </a:cubicBezTo>
                  <a:cubicBezTo>
                    <a:pt x="45" y="0"/>
                    <a:pt x="44" y="0"/>
                    <a:pt x="42" y="0"/>
                  </a:cubicBezTo>
                  <a:close/>
                </a:path>
              </a:pathLst>
            </a:custGeom>
            <a:solidFill>
              <a:srgbClr val="E08F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35"/>
            <p:cNvSpPr/>
            <p:nvPr/>
          </p:nvSpPr>
          <p:spPr>
            <a:xfrm>
              <a:off x="3067483" y="3738190"/>
              <a:ext cx="19754" cy="10602"/>
            </a:xfrm>
            <a:custGeom>
              <a:avLst/>
              <a:gdLst/>
              <a:ahLst/>
              <a:cxnLst/>
              <a:rect l="l" t="t" r="r" b="b"/>
              <a:pathLst>
                <a:path w="518" h="278" extrusionOk="0">
                  <a:moveTo>
                    <a:pt x="57" y="0"/>
                  </a:moveTo>
                  <a:cubicBezTo>
                    <a:pt x="15" y="0"/>
                    <a:pt x="0" y="66"/>
                    <a:pt x="46" y="74"/>
                  </a:cubicBezTo>
                  <a:cubicBezTo>
                    <a:pt x="126" y="90"/>
                    <a:pt x="204" y="114"/>
                    <a:pt x="277" y="153"/>
                  </a:cubicBezTo>
                  <a:cubicBezTo>
                    <a:pt x="344" y="188"/>
                    <a:pt x="399" y="244"/>
                    <a:pt x="469" y="274"/>
                  </a:cubicBezTo>
                  <a:cubicBezTo>
                    <a:pt x="473" y="277"/>
                    <a:pt x="478" y="278"/>
                    <a:pt x="482" y="278"/>
                  </a:cubicBezTo>
                  <a:cubicBezTo>
                    <a:pt x="502" y="278"/>
                    <a:pt x="518" y="258"/>
                    <a:pt x="506" y="237"/>
                  </a:cubicBezTo>
                  <a:cubicBezTo>
                    <a:pt x="430" y="95"/>
                    <a:pt x="212" y="25"/>
                    <a:pt x="65" y="1"/>
                  </a:cubicBezTo>
                  <a:cubicBezTo>
                    <a:pt x="62" y="0"/>
                    <a:pt x="60" y="0"/>
                    <a:pt x="57" y="0"/>
                  </a:cubicBezTo>
                  <a:close/>
                </a:path>
              </a:pathLst>
            </a:custGeom>
            <a:solidFill>
              <a:srgbClr val="E08F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35"/>
            <p:cNvSpPr/>
            <p:nvPr/>
          </p:nvSpPr>
          <p:spPr>
            <a:xfrm>
              <a:off x="2900978" y="3539728"/>
              <a:ext cx="207645" cy="243568"/>
            </a:xfrm>
            <a:custGeom>
              <a:avLst/>
              <a:gdLst/>
              <a:ahLst/>
              <a:cxnLst/>
              <a:rect l="l" t="t" r="r" b="b"/>
              <a:pathLst>
                <a:path w="5445" h="6387" extrusionOk="0">
                  <a:moveTo>
                    <a:pt x="4890" y="0"/>
                  </a:moveTo>
                  <a:cubicBezTo>
                    <a:pt x="4761" y="251"/>
                    <a:pt x="4638" y="447"/>
                    <a:pt x="4427" y="612"/>
                  </a:cubicBezTo>
                  <a:cubicBezTo>
                    <a:pt x="4176" y="810"/>
                    <a:pt x="4016" y="935"/>
                    <a:pt x="3706" y="1013"/>
                  </a:cubicBezTo>
                  <a:cubicBezTo>
                    <a:pt x="3411" y="1089"/>
                    <a:pt x="3103" y="1150"/>
                    <a:pt x="2800" y="1150"/>
                  </a:cubicBezTo>
                  <a:cubicBezTo>
                    <a:pt x="2608" y="1150"/>
                    <a:pt x="2419" y="1126"/>
                    <a:pt x="2236" y="1065"/>
                  </a:cubicBezTo>
                  <a:cubicBezTo>
                    <a:pt x="1836" y="933"/>
                    <a:pt x="1491" y="573"/>
                    <a:pt x="1442" y="168"/>
                  </a:cubicBezTo>
                  <a:cubicBezTo>
                    <a:pt x="1340" y="684"/>
                    <a:pt x="1228" y="1225"/>
                    <a:pt x="1132" y="1677"/>
                  </a:cubicBezTo>
                  <a:cubicBezTo>
                    <a:pt x="877" y="2553"/>
                    <a:pt x="507" y="3443"/>
                    <a:pt x="235" y="4111"/>
                  </a:cubicBezTo>
                  <a:cubicBezTo>
                    <a:pt x="113" y="4410"/>
                    <a:pt x="0" y="4776"/>
                    <a:pt x="196" y="5029"/>
                  </a:cubicBezTo>
                  <a:cubicBezTo>
                    <a:pt x="295" y="5157"/>
                    <a:pt x="450" y="5226"/>
                    <a:pt x="598" y="5286"/>
                  </a:cubicBezTo>
                  <a:cubicBezTo>
                    <a:pt x="1076" y="5486"/>
                    <a:pt x="1557" y="5686"/>
                    <a:pt x="2035" y="5886"/>
                  </a:cubicBezTo>
                  <a:cubicBezTo>
                    <a:pt x="2275" y="5987"/>
                    <a:pt x="2514" y="6086"/>
                    <a:pt x="2753" y="6186"/>
                  </a:cubicBezTo>
                  <a:cubicBezTo>
                    <a:pt x="2938" y="6264"/>
                    <a:pt x="3082" y="6387"/>
                    <a:pt x="3291" y="6387"/>
                  </a:cubicBezTo>
                  <a:cubicBezTo>
                    <a:pt x="3298" y="6387"/>
                    <a:pt x="3305" y="6387"/>
                    <a:pt x="3312" y="6387"/>
                  </a:cubicBezTo>
                  <a:cubicBezTo>
                    <a:pt x="3443" y="6381"/>
                    <a:pt x="3579" y="6312"/>
                    <a:pt x="3632" y="6193"/>
                  </a:cubicBezTo>
                  <a:cubicBezTo>
                    <a:pt x="3710" y="6231"/>
                    <a:pt x="3797" y="6266"/>
                    <a:pt x="3883" y="6266"/>
                  </a:cubicBezTo>
                  <a:cubicBezTo>
                    <a:pt x="3905" y="6266"/>
                    <a:pt x="3926" y="6264"/>
                    <a:pt x="3947" y="6259"/>
                  </a:cubicBezTo>
                  <a:cubicBezTo>
                    <a:pt x="4055" y="6233"/>
                    <a:pt x="4144" y="6114"/>
                    <a:pt x="4098" y="6015"/>
                  </a:cubicBezTo>
                  <a:lnTo>
                    <a:pt x="4098" y="6015"/>
                  </a:lnTo>
                  <a:cubicBezTo>
                    <a:pt x="4147" y="6054"/>
                    <a:pt x="4210" y="6066"/>
                    <a:pt x="4275" y="6066"/>
                  </a:cubicBezTo>
                  <a:cubicBezTo>
                    <a:pt x="4308" y="6066"/>
                    <a:pt x="4342" y="6063"/>
                    <a:pt x="4374" y="6058"/>
                  </a:cubicBezTo>
                  <a:cubicBezTo>
                    <a:pt x="4446" y="6050"/>
                    <a:pt x="4522" y="6033"/>
                    <a:pt x="4572" y="5982"/>
                  </a:cubicBezTo>
                  <a:cubicBezTo>
                    <a:pt x="4624" y="5929"/>
                    <a:pt x="4631" y="5830"/>
                    <a:pt x="4571" y="5793"/>
                  </a:cubicBezTo>
                  <a:lnTo>
                    <a:pt x="4571" y="5793"/>
                  </a:lnTo>
                  <a:cubicBezTo>
                    <a:pt x="4608" y="5811"/>
                    <a:pt x="4650" y="5819"/>
                    <a:pt x="4692" y="5819"/>
                  </a:cubicBezTo>
                  <a:cubicBezTo>
                    <a:pt x="4750" y="5819"/>
                    <a:pt x="4809" y="5802"/>
                    <a:pt x="4859" y="5769"/>
                  </a:cubicBezTo>
                  <a:cubicBezTo>
                    <a:pt x="4940" y="5711"/>
                    <a:pt x="4991" y="5608"/>
                    <a:pt x="4983" y="5508"/>
                  </a:cubicBezTo>
                  <a:lnTo>
                    <a:pt x="4983" y="5508"/>
                  </a:lnTo>
                  <a:cubicBezTo>
                    <a:pt x="4991" y="5508"/>
                    <a:pt x="4999" y="5508"/>
                    <a:pt x="5006" y="5508"/>
                  </a:cubicBezTo>
                  <a:cubicBezTo>
                    <a:pt x="5164" y="5508"/>
                    <a:pt x="5347" y="5478"/>
                    <a:pt x="5403" y="5335"/>
                  </a:cubicBezTo>
                  <a:cubicBezTo>
                    <a:pt x="5445" y="5228"/>
                    <a:pt x="5390" y="5105"/>
                    <a:pt x="5306" y="5031"/>
                  </a:cubicBezTo>
                  <a:cubicBezTo>
                    <a:pt x="5223" y="4955"/>
                    <a:pt x="5112" y="4916"/>
                    <a:pt x="5008" y="4870"/>
                  </a:cubicBezTo>
                  <a:cubicBezTo>
                    <a:pt x="4657" y="4723"/>
                    <a:pt x="4336" y="4508"/>
                    <a:pt x="4019" y="4295"/>
                  </a:cubicBezTo>
                  <a:cubicBezTo>
                    <a:pt x="3855" y="4187"/>
                    <a:pt x="3693" y="4053"/>
                    <a:pt x="3514" y="3979"/>
                  </a:cubicBezTo>
                  <a:cubicBezTo>
                    <a:pt x="3391" y="3927"/>
                    <a:pt x="3205" y="3880"/>
                    <a:pt x="3159" y="3734"/>
                  </a:cubicBezTo>
                  <a:cubicBezTo>
                    <a:pt x="3132" y="3645"/>
                    <a:pt x="3957" y="1938"/>
                    <a:pt x="3957" y="1938"/>
                  </a:cubicBezTo>
                  <a:cubicBezTo>
                    <a:pt x="4265" y="1333"/>
                    <a:pt x="4616" y="618"/>
                    <a:pt x="48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35"/>
            <p:cNvSpPr/>
            <p:nvPr/>
          </p:nvSpPr>
          <p:spPr>
            <a:xfrm>
              <a:off x="2916245" y="3525555"/>
              <a:ext cx="192925" cy="93316"/>
            </a:xfrm>
            <a:custGeom>
              <a:avLst/>
              <a:gdLst/>
              <a:ahLst/>
              <a:cxnLst/>
              <a:rect l="l" t="t" r="r" b="b"/>
              <a:pathLst>
                <a:path w="5059" h="2447" extrusionOk="0">
                  <a:moveTo>
                    <a:pt x="4666" y="0"/>
                  </a:moveTo>
                  <a:cubicBezTo>
                    <a:pt x="4449" y="446"/>
                    <a:pt x="4325" y="738"/>
                    <a:pt x="4022" y="976"/>
                  </a:cubicBezTo>
                  <a:cubicBezTo>
                    <a:pt x="3771" y="1174"/>
                    <a:pt x="3611" y="1299"/>
                    <a:pt x="3303" y="1377"/>
                  </a:cubicBezTo>
                  <a:cubicBezTo>
                    <a:pt x="3006" y="1452"/>
                    <a:pt x="2697" y="1513"/>
                    <a:pt x="2393" y="1513"/>
                  </a:cubicBezTo>
                  <a:cubicBezTo>
                    <a:pt x="2202" y="1513"/>
                    <a:pt x="2013" y="1489"/>
                    <a:pt x="1831" y="1429"/>
                  </a:cubicBezTo>
                  <a:cubicBezTo>
                    <a:pt x="1361" y="1271"/>
                    <a:pt x="959" y="800"/>
                    <a:pt x="1041" y="310"/>
                  </a:cubicBezTo>
                  <a:lnTo>
                    <a:pt x="1041" y="310"/>
                  </a:lnTo>
                  <a:cubicBezTo>
                    <a:pt x="795" y="426"/>
                    <a:pt x="382" y="562"/>
                    <a:pt x="224" y="787"/>
                  </a:cubicBezTo>
                  <a:cubicBezTo>
                    <a:pt x="94" y="969"/>
                    <a:pt x="1" y="1203"/>
                    <a:pt x="72" y="1413"/>
                  </a:cubicBezTo>
                  <a:cubicBezTo>
                    <a:pt x="164" y="1680"/>
                    <a:pt x="476" y="1799"/>
                    <a:pt x="756" y="1835"/>
                  </a:cubicBezTo>
                  <a:cubicBezTo>
                    <a:pt x="1038" y="1870"/>
                    <a:pt x="1339" y="1863"/>
                    <a:pt x="1577" y="2014"/>
                  </a:cubicBezTo>
                  <a:cubicBezTo>
                    <a:pt x="1730" y="2110"/>
                    <a:pt x="1844" y="2265"/>
                    <a:pt x="2001" y="2356"/>
                  </a:cubicBezTo>
                  <a:cubicBezTo>
                    <a:pt x="2111" y="2419"/>
                    <a:pt x="2232" y="2446"/>
                    <a:pt x="2356" y="2446"/>
                  </a:cubicBezTo>
                  <a:cubicBezTo>
                    <a:pt x="2573" y="2446"/>
                    <a:pt x="2800" y="2364"/>
                    <a:pt x="2990" y="2250"/>
                  </a:cubicBezTo>
                  <a:cubicBezTo>
                    <a:pt x="3290" y="2072"/>
                    <a:pt x="3543" y="1822"/>
                    <a:pt x="3859" y="1673"/>
                  </a:cubicBezTo>
                  <a:cubicBezTo>
                    <a:pt x="4200" y="1512"/>
                    <a:pt x="4626" y="1455"/>
                    <a:pt x="4833" y="1139"/>
                  </a:cubicBezTo>
                  <a:cubicBezTo>
                    <a:pt x="5058" y="798"/>
                    <a:pt x="4898" y="335"/>
                    <a:pt x="46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35"/>
            <p:cNvSpPr/>
            <p:nvPr/>
          </p:nvSpPr>
          <p:spPr>
            <a:xfrm>
              <a:off x="2986754" y="3550609"/>
              <a:ext cx="148498" cy="90685"/>
            </a:xfrm>
            <a:custGeom>
              <a:avLst/>
              <a:gdLst/>
              <a:ahLst/>
              <a:cxnLst/>
              <a:rect l="l" t="t" r="r" b="b"/>
              <a:pathLst>
                <a:path w="3894" h="2378" extrusionOk="0">
                  <a:moveTo>
                    <a:pt x="3608" y="1"/>
                  </a:moveTo>
                  <a:lnTo>
                    <a:pt x="3608" y="1"/>
                  </a:lnTo>
                  <a:cubicBezTo>
                    <a:pt x="3722" y="406"/>
                    <a:pt x="3411" y="1051"/>
                    <a:pt x="3017" y="1222"/>
                  </a:cubicBezTo>
                  <a:cubicBezTo>
                    <a:pt x="2860" y="1291"/>
                    <a:pt x="2683" y="1299"/>
                    <a:pt x="2517" y="1335"/>
                  </a:cubicBezTo>
                  <a:cubicBezTo>
                    <a:pt x="2073" y="1434"/>
                    <a:pt x="1702" y="1731"/>
                    <a:pt x="1299" y="1944"/>
                  </a:cubicBezTo>
                  <a:cubicBezTo>
                    <a:pt x="1056" y="2073"/>
                    <a:pt x="773" y="2167"/>
                    <a:pt x="503" y="2167"/>
                  </a:cubicBezTo>
                  <a:cubicBezTo>
                    <a:pt x="324" y="2167"/>
                    <a:pt x="152" y="2126"/>
                    <a:pt x="0" y="2026"/>
                  </a:cubicBezTo>
                  <a:lnTo>
                    <a:pt x="0" y="2026"/>
                  </a:lnTo>
                  <a:cubicBezTo>
                    <a:pt x="151" y="2278"/>
                    <a:pt x="442" y="2377"/>
                    <a:pt x="744" y="2377"/>
                  </a:cubicBezTo>
                  <a:cubicBezTo>
                    <a:pt x="892" y="2377"/>
                    <a:pt x="1043" y="2353"/>
                    <a:pt x="1181" y="2311"/>
                  </a:cubicBezTo>
                  <a:cubicBezTo>
                    <a:pt x="1598" y="2184"/>
                    <a:pt x="1980" y="1936"/>
                    <a:pt x="2411" y="1876"/>
                  </a:cubicBezTo>
                  <a:cubicBezTo>
                    <a:pt x="2711" y="1835"/>
                    <a:pt x="3039" y="1886"/>
                    <a:pt x="3295" y="1724"/>
                  </a:cubicBezTo>
                  <a:cubicBezTo>
                    <a:pt x="3508" y="1589"/>
                    <a:pt x="3615" y="1344"/>
                    <a:pt x="3712" y="1112"/>
                  </a:cubicBezTo>
                  <a:cubicBezTo>
                    <a:pt x="3786" y="932"/>
                    <a:pt x="3862" y="750"/>
                    <a:pt x="3877" y="557"/>
                  </a:cubicBezTo>
                  <a:cubicBezTo>
                    <a:pt x="3893" y="363"/>
                    <a:pt x="3836" y="156"/>
                    <a:pt x="3687" y="32"/>
                  </a:cubicBezTo>
                  <a:lnTo>
                    <a:pt x="360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35"/>
            <p:cNvSpPr/>
            <p:nvPr/>
          </p:nvSpPr>
          <p:spPr>
            <a:xfrm>
              <a:off x="2876128" y="3572918"/>
              <a:ext cx="76651" cy="57164"/>
            </a:xfrm>
            <a:custGeom>
              <a:avLst/>
              <a:gdLst/>
              <a:ahLst/>
              <a:cxnLst/>
              <a:rect l="l" t="t" r="r" b="b"/>
              <a:pathLst>
                <a:path w="2010" h="1499" extrusionOk="0">
                  <a:moveTo>
                    <a:pt x="502" y="1"/>
                  </a:moveTo>
                  <a:lnTo>
                    <a:pt x="502" y="1"/>
                  </a:lnTo>
                  <a:cubicBezTo>
                    <a:pt x="502" y="1"/>
                    <a:pt x="502" y="1"/>
                    <a:pt x="502" y="1"/>
                  </a:cubicBezTo>
                  <a:lnTo>
                    <a:pt x="502" y="1"/>
                  </a:lnTo>
                  <a:cubicBezTo>
                    <a:pt x="502" y="1"/>
                    <a:pt x="502" y="1"/>
                    <a:pt x="502" y="1"/>
                  </a:cubicBezTo>
                  <a:close/>
                  <a:moveTo>
                    <a:pt x="502" y="1"/>
                  </a:moveTo>
                  <a:lnTo>
                    <a:pt x="502" y="1"/>
                  </a:lnTo>
                  <a:cubicBezTo>
                    <a:pt x="370" y="236"/>
                    <a:pt x="5" y="495"/>
                    <a:pt x="2" y="772"/>
                  </a:cubicBezTo>
                  <a:cubicBezTo>
                    <a:pt x="1" y="1109"/>
                    <a:pt x="445" y="1431"/>
                    <a:pt x="743" y="1484"/>
                  </a:cubicBezTo>
                  <a:cubicBezTo>
                    <a:pt x="801" y="1495"/>
                    <a:pt x="860" y="1499"/>
                    <a:pt x="919" y="1499"/>
                  </a:cubicBezTo>
                  <a:cubicBezTo>
                    <a:pt x="1057" y="1499"/>
                    <a:pt x="1196" y="1476"/>
                    <a:pt x="1333" y="1461"/>
                  </a:cubicBezTo>
                  <a:cubicBezTo>
                    <a:pt x="1458" y="1448"/>
                    <a:pt x="1584" y="1441"/>
                    <a:pt x="1709" y="1441"/>
                  </a:cubicBezTo>
                  <a:cubicBezTo>
                    <a:pt x="1810" y="1441"/>
                    <a:pt x="1910" y="1445"/>
                    <a:pt x="2010" y="1454"/>
                  </a:cubicBezTo>
                  <a:cubicBezTo>
                    <a:pt x="1882" y="1369"/>
                    <a:pt x="1733" y="1316"/>
                    <a:pt x="1579" y="1301"/>
                  </a:cubicBezTo>
                  <a:cubicBezTo>
                    <a:pt x="1531" y="1296"/>
                    <a:pt x="1483" y="1294"/>
                    <a:pt x="1435" y="1294"/>
                  </a:cubicBezTo>
                  <a:cubicBezTo>
                    <a:pt x="1362" y="1294"/>
                    <a:pt x="1289" y="1298"/>
                    <a:pt x="1217" y="1298"/>
                  </a:cubicBezTo>
                  <a:cubicBezTo>
                    <a:pt x="1142" y="1298"/>
                    <a:pt x="1067" y="1294"/>
                    <a:pt x="994" y="1279"/>
                  </a:cubicBezTo>
                  <a:cubicBezTo>
                    <a:pt x="746" y="1226"/>
                    <a:pt x="534" y="1040"/>
                    <a:pt x="438" y="806"/>
                  </a:cubicBezTo>
                  <a:cubicBezTo>
                    <a:pt x="330" y="545"/>
                    <a:pt x="366" y="243"/>
                    <a:pt x="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35"/>
            <p:cNvSpPr/>
            <p:nvPr/>
          </p:nvSpPr>
          <p:spPr>
            <a:xfrm>
              <a:off x="2684886" y="3215374"/>
              <a:ext cx="360452" cy="242996"/>
            </a:xfrm>
            <a:custGeom>
              <a:avLst/>
              <a:gdLst/>
              <a:ahLst/>
              <a:cxnLst/>
              <a:rect l="l" t="t" r="r" b="b"/>
              <a:pathLst>
                <a:path w="9452" h="6372" extrusionOk="0">
                  <a:moveTo>
                    <a:pt x="4647" y="0"/>
                  </a:moveTo>
                  <a:lnTo>
                    <a:pt x="1" y="195"/>
                  </a:lnTo>
                  <a:cubicBezTo>
                    <a:pt x="49" y="1382"/>
                    <a:pt x="356" y="2661"/>
                    <a:pt x="1289" y="3396"/>
                  </a:cubicBezTo>
                  <a:cubicBezTo>
                    <a:pt x="1655" y="3684"/>
                    <a:pt x="5079" y="6000"/>
                    <a:pt x="6305" y="6371"/>
                  </a:cubicBezTo>
                  <a:cubicBezTo>
                    <a:pt x="6879" y="5194"/>
                    <a:pt x="8305" y="4081"/>
                    <a:pt x="9451" y="3447"/>
                  </a:cubicBezTo>
                  <a:cubicBezTo>
                    <a:pt x="7504" y="2017"/>
                    <a:pt x="4647" y="0"/>
                    <a:pt x="46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35"/>
            <p:cNvSpPr/>
            <p:nvPr/>
          </p:nvSpPr>
          <p:spPr>
            <a:xfrm>
              <a:off x="2721419" y="3224984"/>
              <a:ext cx="218590" cy="211992"/>
            </a:xfrm>
            <a:custGeom>
              <a:avLst/>
              <a:gdLst/>
              <a:ahLst/>
              <a:cxnLst/>
              <a:rect l="l" t="t" r="r" b="b"/>
              <a:pathLst>
                <a:path w="5732" h="5559" extrusionOk="0">
                  <a:moveTo>
                    <a:pt x="79" y="1"/>
                  </a:moveTo>
                  <a:lnTo>
                    <a:pt x="0" y="2"/>
                  </a:lnTo>
                  <a:cubicBezTo>
                    <a:pt x="1" y="64"/>
                    <a:pt x="44" y="1504"/>
                    <a:pt x="588" y="2108"/>
                  </a:cubicBezTo>
                  <a:cubicBezTo>
                    <a:pt x="1297" y="2897"/>
                    <a:pt x="5511" y="5451"/>
                    <a:pt x="5690" y="5559"/>
                  </a:cubicBezTo>
                  <a:lnTo>
                    <a:pt x="5732" y="5490"/>
                  </a:lnTo>
                  <a:cubicBezTo>
                    <a:pt x="5686" y="5463"/>
                    <a:pt x="1349" y="2836"/>
                    <a:pt x="646" y="2055"/>
                  </a:cubicBezTo>
                  <a:cubicBezTo>
                    <a:pt x="123" y="1471"/>
                    <a:pt x="79" y="15"/>
                    <a:pt x="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35"/>
            <p:cNvSpPr/>
            <p:nvPr/>
          </p:nvSpPr>
          <p:spPr>
            <a:xfrm>
              <a:off x="2729541" y="3230780"/>
              <a:ext cx="62961" cy="42406"/>
            </a:xfrm>
            <a:custGeom>
              <a:avLst/>
              <a:gdLst/>
              <a:ahLst/>
              <a:cxnLst/>
              <a:rect l="l" t="t" r="r" b="b"/>
              <a:pathLst>
                <a:path w="1651" h="1112" extrusionOk="0">
                  <a:moveTo>
                    <a:pt x="1580" y="1"/>
                  </a:moveTo>
                  <a:cubicBezTo>
                    <a:pt x="1033" y="968"/>
                    <a:pt x="11" y="1033"/>
                    <a:pt x="1" y="1033"/>
                  </a:cubicBezTo>
                  <a:lnTo>
                    <a:pt x="3" y="1111"/>
                  </a:lnTo>
                  <a:cubicBezTo>
                    <a:pt x="15" y="1110"/>
                    <a:pt x="1078" y="1045"/>
                    <a:pt x="1650" y="41"/>
                  </a:cubicBezTo>
                  <a:lnTo>
                    <a:pt x="158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35"/>
            <p:cNvSpPr/>
            <p:nvPr/>
          </p:nvSpPr>
          <p:spPr>
            <a:xfrm>
              <a:off x="2900991" y="3322988"/>
              <a:ext cx="114062" cy="126418"/>
            </a:xfrm>
            <a:custGeom>
              <a:avLst/>
              <a:gdLst/>
              <a:ahLst/>
              <a:cxnLst/>
              <a:rect l="l" t="t" r="r" b="b"/>
              <a:pathLst>
                <a:path w="2991" h="3315" extrusionOk="0">
                  <a:moveTo>
                    <a:pt x="2945" y="0"/>
                  </a:moveTo>
                  <a:cubicBezTo>
                    <a:pt x="2932" y="9"/>
                    <a:pt x="1689" y="899"/>
                    <a:pt x="1094" y="1427"/>
                  </a:cubicBezTo>
                  <a:cubicBezTo>
                    <a:pt x="461" y="1984"/>
                    <a:pt x="194" y="2653"/>
                    <a:pt x="1" y="3291"/>
                  </a:cubicBezTo>
                  <a:lnTo>
                    <a:pt x="78" y="3314"/>
                  </a:lnTo>
                  <a:cubicBezTo>
                    <a:pt x="270" y="2688"/>
                    <a:pt x="531" y="2031"/>
                    <a:pt x="1147" y="1485"/>
                  </a:cubicBezTo>
                  <a:cubicBezTo>
                    <a:pt x="1739" y="962"/>
                    <a:pt x="2979" y="74"/>
                    <a:pt x="2990" y="65"/>
                  </a:cubicBezTo>
                  <a:lnTo>
                    <a:pt x="294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35"/>
            <p:cNvSpPr/>
            <p:nvPr/>
          </p:nvSpPr>
          <p:spPr>
            <a:xfrm>
              <a:off x="2853705" y="3200197"/>
              <a:ext cx="65135" cy="54495"/>
            </a:xfrm>
            <a:custGeom>
              <a:avLst/>
              <a:gdLst/>
              <a:ahLst/>
              <a:cxnLst/>
              <a:rect l="l" t="t" r="r" b="b"/>
              <a:pathLst>
                <a:path w="1708" h="1429" extrusionOk="0">
                  <a:moveTo>
                    <a:pt x="67" y="0"/>
                  </a:moveTo>
                  <a:lnTo>
                    <a:pt x="1" y="43"/>
                  </a:lnTo>
                  <a:cubicBezTo>
                    <a:pt x="174" y="312"/>
                    <a:pt x="1599" y="1383"/>
                    <a:pt x="1661" y="1429"/>
                  </a:cubicBezTo>
                  <a:lnTo>
                    <a:pt x="1708" y="1363"/>
                  </a:lnTo>
                  <a:cubicBezTo>
                    <a:pt x="1694" y="1353"/>
                    <a:pt x="235" y="257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35"/>
            <p:cNvSpPr/>
            <p:nvPr/>
          </p:nvSpPr>
          <p:spPr>
            <a:xfrm>
              <a:off x="2684886" y="3217395"/>
              <a:ext cx="423527" cy="565542"/>
            </a:xfrm>
            <a:custGeom>
              <a:avLst/>
              <a:gdLst/>
              <a:ahLst/>
              <a:cxnLst/>
              <a:rect l="l" t="t" r="r" b="b"/>
              <a:pathLst>
                <a:path w="11106" h="14830" extrusionOk="0">
                  <a:moveTo>
                    <a:pt x="3309" y="0"/>
                  </a:moveTo>
                  <a:lnTo>
                    <a:pt x="1" y="140"/>
                  </a:lnTo>
                  <a:cubicBezTo>
                    <a:pt x="48" y="1325"/>
                    <a:pt x="356" y="2605"/>
                    <a:pt x="1289" y="3338"/>
                  </a:cubicBezTo>
                  <a:cubicBezTo>
                    <a:pt x="1655" y="3627"/>
                    <a:pt x="5079" y="5944"/>
                    <a:pt x="6305" y="6314"/>
                  </a:cubicBezTo>
                  <a:cubicBezTo>
                    <a:pt x="6357" y="6209"/>
                    <a:pt x="6416" y="6105"/>
                    <a:pt x="6480" y="6001"/>
                  </a:cubicBezTo>
                  <a:cubicBezTo>
                    <a:pt x="6988" y="6328"/>
                    <a:pt x="7360" y="6605"/>
                    <a:pt x="7386" y="6725"/>
                  </a:cubicBezTo>
                  <a:cubicBezTo>
                    <a:pt x="7422" y="6891"/>
                    <a:pt x="7279" y="7716"/>
                    <a:pt x="7102" y="8611"/>
                  </a:cubicBezTo>
                  <a:cubicBezTo>
                    <a:pt x="7001" y="9127"/>
                    <a:pt x="6889" y="9668"/>
                    <a:pt x="6793" y="10119"/>
                  </a:cubicBezTo>
                  <a:cubicBezTo>
                    <a:pt x="6538" y="10995"/>
                    <a:pt x="6168" y="11886"/>
                    <a:pt x="5896" y="12554"/>
                  </a:cubicBezTo>
                  <a:cubicBezTo>
                    <a:pt x="5774" y="12854"/>
                    <a:pt x="5660" y="13219"/>
                    <a:pt x="5857" y="13473"/>
                  </a:cubicBezTo>
                  <a:cubicBezTo>
                    <a:pt x="5956" y="13600"/>
                    <a:pt x="6111" y="13668"/>
                    <a:pt x="6258" y="13729"/>
                  </a:cubicBezTo>
                  <a:cubicBezTo>
                    <a:pt x="6737" y="13930"/>
                    <a:pt x="7217" y="14129"/>
                    <a:pt x="7696" y="14330"/>
                  </a:cubicBezTo>
                  <a:cubicBezTo>
                    <a:pt x="7935" y="14430"/>
                    <a:pt x="8174" y="14529"/>
                    <a:pt x="8414" y="14628"/>
                  </a:cubicBezTo>
                  <a:cubicBezTo>
                    <a:pt x="8597" y="14707"/>
                    <a:pt x="8741" y="14829"/>
                    <a:pt x="8948" y="14829"/>
                  </a:cubicBezTo>
                  <a:cubicBezTo>
                    <a:pt x="8956" y="14829"/>
                    <a:pt x="8965" y="14829"/>
                    <a:pt x="8973" y="14829"/>
                  </a:cubicBezTo>
                  <a:cubicBezTo>
                    <a:pt x="9103" y="14824"/>
                    <a:pt x="9239" y="14756"/>
                    <a:pt x="9292" y="14635"/>
                  </a:cubicBezTo>
                  <a:cubicBezTo>
                    <a:pt x="9370" y="14674"/>
                    <a:pt x="9457" y="14710"/>
                    <a:pt x="9543" y="14710"/>
                  </a:cubicBezTo>
                  <a:cubicBezTo>
                    <a:pt x="9565" y="14710"/>
                    <a:pt x="9586" y="14707"/>
                    <a:pt x="9608" y="14703"/>
                  </a:cubicBezTo>
                  <a:cubicBezTo>
                    <a:pt x="9715" y="14677"/>
                    <a:pt x="9804" y="14556"/>
                    <a:pt x="9758" y="14459"/>
                  </a:cubicBezTo>
                  <a:lnTo>
                    <a:pt x="9758" y="14459"/>
                  </a:lnTo>
                  <a:cubicBezTo>
                    <a:pt x="9807" y="14498"/>
                    <a:pt x="9870" y="14509"/>
                    <a:pt x="9935" y="14509"/>
                  </a:cubicBezTo>
                  <a:cubicBezTo>
                    <a:pt x="9968" y="14509"/>
                    <a:pt x="10002" y="14506"/>
                    <a:pt x="10035" y="14502"/>
                  </a:cubicBezTo>
                  <a:cubicBezTo>
                    <a:pt x="10106" y="14492"/>
                    <a:pt x="10182" y="14476"/>
                    <a:pt x="10232" y="14426"/>
                  </a:cubicBezTo>
                  <a:cubicBezTo>
                    <a:pt x="10283" y="14376"/>
                    <a:pt x="10290" y="14277"/>
                    <a:pt x="10228" y="14240"/>
                  </a:cubicBezTo>
                  <a:lnTo>
                    <a:pt x="10228" y="14240"/>
                  </a:lnTo>
                  <a:cubicBezTo>
                    <a:pt x="10266" y="14257"/>
                    <a:pt x="10308" y="14266"/>
                    <a:pt x="10350" y="14266"/>
                  </a:cubicBezTo>
                  <a:cubicBezTo>
                    <a:pt x="10409" y="14266"/>
                    <a:pt x="10468" y="14249"/>
                    <a:pt x="10518" y="14215"/>
                  </a:cubicBezTo>
                  <a:cubicBezTo>
                    <a:pt x="10599" y="14158"/>
                    <a:pt x="10650" y="14055"/>
                    <a:pt x="10642" y="13954"/>
                  </a:cubicBezTo>
                  <a:lnTo>
                    <a:pt x="10642" y="13954"/>
                  </a:lnTo>
                  <a:cubicBezTo>
                    <a:pt x="10650" y="13955"/>
                    <a:pt x="10657" y="13955"/>
                    <a:pt x="10664" y="13955"/>
                  </a:cubicBezTo>
                  <a:cubicBezTo>
                    <a:pt x="10823" y="13955"/>
                    <a:pt x="11008" y="13923"/>
                    <a:pt x="11064" y="13780"/>
                  </a:cubicBezTo>
                  <a:cubicBezTo>
                    <a:pt x="11105" y="13673"/>
                    <a:pt x="11051" y="13550"/>
                    <a:pt x="10968" y="13476"/>
                  </a:cubicBezTo>
                  <a:cubicBezTo>
                    <a:pt x="10883" y="13400"/>
                    <a:pt x="10774" y="13361"/>
                    <a:pt x="10668" y="13315"/>
                  </a:cubicBezTo>
                  <a:cubicBezTo>
                    <a:pt x="10394" y="13199"/>
                    <a:pt x="10141" y="13046"/>
                    <a:pt x="9893" y="12881"/>
                  </a:cubicBezTo>
                  <a:lnTo>
                    <a:pt x="9889" y="12884"/>
                  </a:lnTo>
                  <a:cubicBezTo>
                    <a:pt x="9701" y="13043"/>
                    <a:pt x="9459" y="13095"/>
                    <a:pt x="9209" y="13095"/>
                  </a:cubicBezTo>
                  <a:cubicBezTo>
                    <a:pt x="9072" y="13095"/>
                    <a:pt x="8932" y="13079"/>
                    <a:pt x="8798" y="13057"/>
                  </a:cubicBezTo>
                  <a:cubicBezTo>
                    <a:pt x="8319" y="12980"/>
                    <a:pt x="7816" y="12819"/>
                    <a:pt x="7531" y="12427"/>
                  </a:cubicBezTo>
                  <a:cubicBezTo>
                    <a:pt x="7231" y="12015"/>
                    <a:pt x="7251" y="11458"/>
                    <a:pt x="7309" y="10952"/>
                  </a:cubicBezTo>
                  <a:cubicBezTo>
                    <a:pt x="7431" y="9877"/>
                    <a:pt x="7660" y="8815"/>
                    <a:pt x="7994" y="7787"/>
                  </a:cubicBezTo>
                  <a:cubicBezTo>
                    <a:pt x="8226" y="7071"/>
                    <a:pt x="8497" y="6241"/>
                    <a:pt x="8090" y="5607"/>
                  </a:cubicBezTo>
                  <a:cubicBezTo>
                    <a:pt x="7883" y="5286"/>
                    <a:pt x="7542" y="5087"/>
                    <a:pt x="7217" y="4888"/>
                  </a:cubicBezTo>
                  <a:cubicBezTo>
                    <a:pt x="6162" y="4247"/>
                    <a:pt x="5167" y="3508"/>
                    <a:pt x="4249" y="2683"/>
                  </a:cubicBezTo>
                  <a:cubicBezTo>
                    <a:pt x="3921" y="2390"/>
                    <a:pt x="3592" y="2072"/>
                    <a:pt x="3417" y="1667"/>
                  </a:cubicBezTo>
                  <a:cubicBezTo>
                    <a:pt x="3243" y="1262"/>
                    <a:pt x="3253" y="749"/>
                    <a:pt x="3552" y="423"/>
                  </a:cubicBezTo>
                  <a:lnTo>
                    <a:pt x="3309" y="0"/>
                  </a:lnTo>
                  <a:close/>
                </a:path>
              </a:pathLst>
            </a:custGeom>
            <a:solidFill>
              <a:srgbClr val="000000">
                <a:alpha val="22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35"/>
            <p:cNvSpPr/>
            <p:nvPr/>
          </p:nvSpPr>
          <p:spPr>
            <a:xfrm>
              <a:off x="2620821" y="2819735"/>
              <a:ext cx="351605" cy="405489"/>
            </a:xfrm>
            <a:custGeom>
              <a:avLst/>
              <a:gdLst/>
              <a:ahLst/>
              <a:cxnLst/>
              <a:rect l="l" t="t" r="r" b="b"/>
              <a:pathLst>
                <a:path w="9220" h="10633" extrusionOk="0">
                  <a:moveTo>
                    <a:pt x="3422" y="0"/>
                  </a:moveTo>
                  <a:cubicBezTo>
                    <a:pt x="2857" y="71"/>
                    <a:pt x="2419" y="402"/>
                    <a:pt x="1973" y="721"/>
                  </a:cubicBezTo>
                  <a:cubicBezTo>
                    <a:pt x="1457" y="1090"/>
                    <a:pt x="932" y="1469"/>
                    <a:pt x="576" y="1992"/>
                  </a:cubicBezTo>
                  <a:cubicBezTo>
                    <a:pt x="146" y="2623"/>
                    <a:pt x="1" y="3416"/>
                    <a:pt x="47" y="4177"/>
                  </a:cubicBezTo>
                  <a:cubicBezTo>
                    <a:pt x="93" y="4938"/>
                    <a:pt x="316" y="5676"/>
                    <a:pt x="574" y="6394"/>
                  </a:cubicBezTo>
                  <a:cubicBezTo>
                    <a:pt x="864" y="7204"/>
                    <a:pt x="1193" y="8003"/>
                    <a:pt x="1543" y="8790"/>
                  </a:cubicBezTo>
                  <a:cubicBezTo>
                    <a:pt x="1663" y="9058"/>
                    <a:pt x="1843" y="9279"/>
                    <a:pt x="1972" y="9537"/>
                  </a:cubicBezTo>
                  <a:cubicBezTo>
                    <a:pt x="2211" y="10017"/>
                    <a:pt x="2063" y="10447"/>
                    <a:pt x="2725" y="10542"/>
                  </a:cubicBezTo>
                  <a:cubicBezTo>
                    <a:pt x="3138" y="10600"/>
                    <a:pt x="3563" y="10632"/>
                    <a:pt x="3990" y="10632"/>
                  </a:cubicBezTo>
                  <a:cubicBezTo>
                    <a:pt x="5133" y="10632"/>
                    <a:pt x="6291" y="10403"/>
                    <a:pt x="7276" y="9837"/>
                  </a:cubicBezTo>
                  <a:cubicBezTo>
                    <a:pt x="7881" y="9488"/>
                    <a:pt x="8374" y="8942"/>
                    <a:pt x="8789" y="8389"/>
                  </a:cubicBezTo>
                  <a:cubicBezTo>
                    <a:pt x="9219" y="7817"/>
                    <a:pt x="8666" y="6946"/>
                    <a:pt x="8434" y="6351"/>
                  </a:cubicBezTo>
                  <a:cubicBezTo>
                    <a:pt x="8170" y="5680"/>
                    <a:pt x="7990" y="4982"/>
                    <a:pt x="7753" y="4301"/>
                  </a:cubicBezTo>
                  <a:cubicBezTo>
                    <a:pt x="7525" y="3649"/>
                    <a:pt x="7237" y="3019"/>
                    <a:pt x="6951" y="2392"/>
                  </a:cubicBezTo>
                  <a:cubicBezTo>
                    <a:pt x="6625" y="1684"/>
                    <a:pt x="6266" y="936"/>
                    <a:pt x="5603" y="529"/>
                  </a:cubicBezTo>
                  <a:lnTo>
                    <a:pt x="3422" y="0"/>
                  </a:lnTo>
                  <a:close/>
                </a:path>
              </a:pathLst>
            </a:custGeom>
            <a:solidFill>
              <a:srgbClr val="FFB6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35"/>
            <p:cNvSpPr/>
            <p:nvPr/>
          </p:nvSpPr>
          <p:spPr>
            <a:xfrm>
              <a:off x="2652320" y="2783698"/>
              <a:ext cx="76842" cy="107655"/>
            </a:xfrm>
            <a:custGeom>
              <a:avLst/>
              <a:gdLst/>
              <a:ahLst/>
              <a:cxnLst/>
              <a:rect l="l" t="t" r="r" b="b"/>
              <a:pathLst>
                <a:path w="2015" h="2823" extrusionOk="0">
                  <a:moveTo>
                    <a:pt x="1468" y="1"/>
                  </a:moveTo>
                  <a:lnTo>
                    <a:pt x="1598" y="1352"/>
                  </a:lnTo>
                  <a:cubicBezTo>
                    <a:pt x="1447" y="1451"/>
                    <a:pt x="1299" y="1559"/>
                    <a:pt x="1151" y="1663"/>
                  </a:cubicBezTo>
                  <a:cubicBezTo>
                    <a:pt x="743" y="1956"/>
                    <a:pt x="331" y="2258"/>
                    <a:pt x="0" y="2629"/>
                  </a:cubicBezTo>
                  <a:lnTo>
                    <a:pt x="389" y="2823"/>
                  </a:lnTo>
                  <a:cubicBezTo>
                    <a:pt x="787" y="2330"/>
                    <a:pt x="1260" y="1900"/>
                    <a:pt x="1786" y="1547"/>
                  </a:cubicBezTo>
                  <a:cubicBezTo>
                    <a:pt x="1882" y="1484"/>
                    <a:pt x="1991" y="1408"/>
                    <a:pt x="2007" y="1289"/>
                  </a:cubicBezTo>
                  <a:cubicBezTo>
                    <a:pt x="2014" y="1239"/>
                    <a:pt x="2001" y="1190"/>
                    <a:pt x="1991" y="1140"/>
                  </a:cubicBezTo>
                  <a:cubicBezTo>
                    <a:pt x="1932" y="894"/>
                    <a:pt x="1872" y="647"/>
                    <a:pt x="1815" y="401"/>
                  </a:cubicBezTo>
                  <a:cubicBezTo>
                    <a:pt x="1796" y="316"/>
                    <a:pt x="1775" y="229"/>
                    <a:pt x="1722" y="157"/>
                  </a:cubicBezTo>
                  <a:cubicBezTo>
                    <a:pt x="1662" y="74"/>
                    <a:pt x="1568" y="29"/>
                    <a:pt x="1468" y="1"/>
                  </a:cubicBezTo>
                  <a:close/>
                </a:path>
              </a:pathLst>
            </a:custGeom>
            <a:solidFill>
              <a:srgbClr val="FFB6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35"/>
            <p:cNvSpPr/>
            <p:nvPr/>
          </p:nvSpPr>
          <p:spPr>
            <a:xfrm>
              <a:off x="2625703" y="2803719"/>
              <a:ext cx="365562" cy="446675"/>
            </a:xfrm>
            <a:custGeom>
              <a:avLst/>
              <a:gdLst/>
              <a:ahLst/>
              <a:cxnLst/>
              <a:rect l="l" t="t" r="r" b="b"/>
              <a:pathLst>
                <a:path w="9586" h="11713" extrusionOk="0">
                  <a:moveTo>
                    <a:pt x="5114" y="1"/>
                  </a:moveTo>
                  <a:cubicBezTo>
                    <a:pt x="5081" y="1"/>
                    <a:pt x="5048" y="3"/>
                    <a:pt x="5014" y="9"/>
                  </a:cubicBezTo>
                  <a:cubicBezTo>
                    <a:pt x="4919" y="25"/>
                    <a:pt x="4883" y="56"/>
                    <a:pt x="4839" y="142"/>
                  </a:cubicBezTo>
                  <a:cubicBezTo>
                    <a:pt x="5011" y="152"/>
                    <a:pt x="5289" y="776"/>
                    <a:pt x="5378" y="938"/>
                  </a:cubicBezTo>
                  <a:cubicBezTo>
                    <a:pt x="5556" y="1257"/>
                    <a:pt x="5702" y="1594"/>
                    <a:pt x="5814" y="1940"/>
                  </a:cubicBezTo>
                  <a:cubicBezTo>
                    <a:pt x="5938" y="2328"/>
                    <a:pt x="6023" y="2741"/>
                    <a:pt x="5957" y="3143"/>
                  </a:cubicBezTo>
                  <a:cubicBezTo>
                    <a:pt x="5891" y="3546"/>
                    <a:pt x="5649" y="3937"/>
                    <a:pt x="5272" y="4097"/>
                  </a:cubicBezTo>
                  <a:cubicBezTo>
                    <a:pt x="5142" y="4151"/>
                    <a:pt x="5005" y="4175"/>
                    <a:pt x="4866" y="4175"/>
                  </a:cubicBezTo>
                  <a:cubicBezTo>
                    <a:pt x="4583" y="4175"/>
                    <a:pt x="4293" y="4074"/>
                    <a:pt x="4049" y="3923"/>
                  </a:cubicBezTo>
                  <a:cubicBezTo>
                    <a:pt x="3685" y="3695"/>
                    <a:pt x="3399" y="3370"/>
                    <a:pt x="3092" y="3070"/>
                  </a:cubicBezTo>
                  <a:cubicBezTo>
                    <a:pt x="2764" y="2749"/>
                    <a:pt x="2403" y="2455"/>
                    <a:pt x="1993" y="2246"/>
                  </a:cubicBezTo>
                  <a:cubicBezTo>
                    <a:pt x="1720" y="2107"/>
                    <a:pt x="1361" y="1966"/>
                    <a:pt x="1026" y="1966"/>
                  </a:cubicBezTo>
                  <a:cubicBezTo>
                    <a:pt x="891" y="1966"/>
                    <a:pt x="760" y="1989"/>
                    <a:pt x="640" y="2044"/>
                  </a:cubicBezTo>
                  <a:cubicBezTo>
                    <a:pt x="453" y="2130"/>
                    <a:pt x="323" y="2305"/>
                    <a:pt x="233" y="2490"/>
                  </a:cubicBezTo>
                  <a:cubicBezTo>
                    <a:pt x="182" y="2592"/>
                    <a:pt x="145" y="2701"/>
                    <a:pt x="105" y="2807"/>
                  </a:cubicBezTo>
                  <a:cubicBezTo>
                    <a:pt x="74" y="2893"/>
                    <a:pt x="0" y="2997"/>
                    <a:pt x="12" y="3092"/>
                  </a:cubicBezTo>
                  <a:cubicBezTo>
                    <a:pt x="19" y="3136"/>
                    <a:pt x="36" y="3181"/>
                    <a:pt x="58" y="3221"/>
                  </a:cubicBezTo>
                  <a:cubicBezTo>
                    <a:pt x="133" y="2921"/>
                    <a:pt x="415" y="2749"/>
                    <a:pt x="711" y="2749"/>
                  </a:cubicBezTo>
                  <a:cubicBezTo>
                    <a:pt x="742" y="2749"/>
                    <a:pt x="773" y="2751"/>
                    <a:pt x="804" y="2755"/>
                  </a:cubicBezTo>
                  <a:cubicBezTo>
                    <a:pt x="1141" y="2797"/>
                    <a:pt x="1469" y="2923"/>
                    <a:pt x="1745" y="3123"/>
                  </a:cubicBezTo>
                  <a:cubicBezTo>
                    <a:pt x="2165" y="3429"/>
                    <a:pt x="2537" y="3907"/>
                    <a:pt x="2714" y="4389"/>
                  </a:cubicBezTo>
                  <a:cubicBezTo>
                    <a:pt x="2924" y="4956"/>
                    <a:pt x="2957" y="5570"/>
                    <a:pt x="2977" y="6168"/>
                  </a:cubicBezTo>
                  <a:cubicBezTo>
                    <a:pt x="2984" y="6405"/>
                    <a:pt x="2990" y="6652"/>
                    <a:pt x="2917" y="6878"/>
                  </a:cubicBezTo>
                  <a:cubicBezTo>
                    <a:pt x="2775" y="7327"/>
                    <a:pt x="2300" y="7620"/>
                    <a:pt x="1836" y="7620"/>
                  </a:cubicBezTo>
                  <a:cubicBezTo>
                    <a:pt x="1670" y="7620"/>
                    <a:pt x="1505" y="7583"/>
                    <a:pt x="1358" y="7502"/>
                  </a:cubicBezTo>
                  <a:lnTo>
                    <a:pt x="1358" y="7502"/>
                  </a:lnTo>
                  <a:cubicBezTo>
                    <a:pt x="1378" y="8703"/>
                    <a:pt x="1358" y="9903"/>
                    <a:pt x="1299" y="11102"/>
                  </a:cubicBezTo>
                  <a:cubicBezTo>
                    <a:pt x="2265" y="11471"/>
                    <a:pt x="3287" y="11711"/>
                    <a:pt x="4322" y="11713"/>
                  </a:cubicBezTo>
                  <a:cubicBezTo>
                    <a:pt x="4325" y="11713"/>
                    <a:pt x="4328" y="11713"/>
                    <a:pt x="4331" y="11713"/>
                  </a:cubicBezTo>
                  <a:cubicBezTo>
                    <a:pt x="5361" y="11713"/>
                    <a:pt x="6402" y="11467"/>
                    <a:pt x="7277" y="10923"/>
                  </a:cubicBezTo>
                  <a:cubicBezTo>
                    <a:pt x="7726" y="10645"/>
                    <a:pt x="8121" y="10294"/>
                    <a:pt x="8517" y="9944"/>
                  </a:cubicBezTo>
                  <a:cubicBezTo>
                    <a:pt x="8829" y="9669"/>
                    <a:pt x="9142" y="9392"/>
                    <a:pt x="9454" y="9117"/>
                  </a:cubicBezTo>
                  <a:cubicBezTo>
                    <a:pt x="9497" y="9078"/>
                    <a:pt x="9541" y="9038"/>
                    <a:pt x="9560" y="8982"/>
                  </a:cubicBezTo>
                  <a:cubicBezTo>
                    <a:pt x="9586" y="8899"/>
                    <a:pt x="9546" y="8812"/>
                    <a:pt x="9504" y="8734"/>
                  </a:cubicBezTo>
                  <a:cubicBezTo>
                    <a:pt x="9124" y="8015"/>
                    <a:pt x="8752" y="7290"/>
                    <a:pt x="8475" y="6523"/>
                  </a:cubicBezTo>
                  <a:cubicBezTo>
                    <a:pt x="8042" y="5323"/>
                    <a:pt x="7849" y="4046"/>
                    <a:pt x="7372" y="2864"/>
                  </a:cubicBezTo>
                  <a:cubicBezTo>
                    <a:pt x="6997" y="1934"/>
                    <a:pt x="6396" y="905"/>
                    <a:pt x="5733" y="138"/>
                  </a:cubicBezTo>
                  <a:cubicBezTo>
                    <a:pt x="5715" y="116"/>
                    <a:pt x="5695" y="95"/>
                    <a:pt x="5670" y="81"/>
                  </a:cubicBezTo>
                  <a:cubicBezTo>
                    <a:pt x="5642" y="63"/>
                    <a:pt x="5606" y="59"/>
                    <a:pt x="5573" y="53"/>
                  </a:cubicBezTo>
                  <a:cubicBezTo>
                    <a:pt x="5484" y="41"/>
                    <a:pt x="5394" y="30"/>
                    <a:pt x="5305" y="18"/>
                  </a:cubicBezTo>
                  <a:cubicBezTo>
                    <a:pt x="5241" y="9"/>
                    <a:pt x="5178" y="1"/>
                    <a:pt x="51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35"/>
            <p:cNvSpPr/>
            <p:nvPr/>
          </p:nvSpPr>
          <p:spPr>
            <a:xfrm>
              <a:off x="2641261" y="2878652"/>
              <a:ext cx="29822" cy="32377"/>
            </a:xfrm>
            <a:custGeom>
              <a:avLst/>
              <a:gdLst/>
              <a:ahLst/>
              <a:cxnLst/>
              <a:rect l="l" t="t" r="r" b="b"/>
              <a:pathLst>
                <a:path w="782" h="849" extrusionOk="0">
                  <a:moveTo>
                    <a:pt x="620" y="0"/>
                  </a:moveTo>
                  <a:cubicBezTo>
                    <a:pt x="384" y="234"/>
                    <a:pt x="166" y="516"/>
                    <a:pt x="1" y="849"/>
                  </a:cubicBezTo>
                  <a:cubicBezTo>
                    <a:pt x="52" y="826"/>
                    <a:pt x="106" y="807"/>
                    <a:pt x="161" y="799"/>
                  </a:cubicBezTo>
                  <a:cubicBezTo>
                    <a:pt x="332" y="489"/>
                    <a:pt x="550" y="227"/>
                    <a:pt x="782" y="12"/>
                  </a:cubicBezTo>
                  <a:cubicBezTo>
                    <a:pt x="728" y="5"/>
                    <a:pt x="675" y="2"/>
                    <a:pt x="620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35"/>
            <p:cNvSpPr/>
            <p:nvPr/>
          </p:nvSpPr>
          <p:spPr>
            <a:xfrm>
              <a:off x="2814160" y="2806655"/>
              <a:ext cx="31614" cy="8885"/>
            </a:xfrm>
            <a:custGeom>
              <a:avLst/>
              <a:gdLst/>
              <a:ahLst/>
              <a:cxnLst/>
              <a:rect l="l" t="t" r="r" b="b"/>
              <a:pathLst>
                <a:path w="829" h="233" extrusionOk="0">
                  <a:moveTo>
                    <a:pt x="720" y="1"/>
                  </a:moveTo>
                  <a:cubicBezTo>
                    <a:pt x="476" y="32"/>
                    <a:pt x="235" y="77"/>
                    <a:pt x="0" y="128"/>
                  </a:cubicBezTo>
                  <a:cubicBezTo>
                    <a:pt x="27" y="157"/>
                    <a:pt x="56" y="193"/>
                    <a:pt x="86" y="233"/>
                  </a:cubicBezTo>
                  <a:cubicBezTo>
                    <a:pt x="328" y="180"/>
                    <a:pt x="578" y="135"/>
                    <a:pt x="829" y="108"/>
                  </a:cubicBezTo>
                  <a:cubicBezTo>
                    <a:pt x="816" y="92"/>
                    <a:pt x="803" y="77"/>
                    <a:pt x="791" y="62"/>
                  </a:cubicBezTo>
                  <a:cubicBezTo>
                    <a:pt x="771" y="41"/>
                    <a:pt x="751" y="19"/>
                    <a:pt x="727" y="5"/>
                  </a:cubicBezTo>
                  <a:cubicBezTo>
                    <a:pt x="724" y="4"/>
                    <a:pt x="723" y="1"/>
                    <a:pt x="720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35"/>
            <p:cNvSpPr/>
            <p:nvPr/>
          </p:nvSpPr>
          <p:spPr>
            <a:xfrm>
              <a:off x="2663836" y="2884639"/>
              <a:ext cx="32415" cy="26847"/>
            </a:xfrm>
            <a:custGeom>
              <a:avLst/>
              <a:gdLst/>
              <a:ahLst/>
              <a:cxnLst/>
              <a:rect l="l" t="t" r="r" b="b"/>
              <a:pathLst>
                <a:path w="850" h="704" extrusionOk="0">
                  <a:moveTo>
                    <a:pt x="720" y="1"/>
                  </a:moveTo>
                  <a:cubicBezTo>
                    <a:pt x="448" y="205"/>
                    <a:pt x="209" y="428"/>
                    <a:pt x="1" y="667"/>
                  </a:cubicBezTo>
                  <a:cubicBezTo>
                    <a:pt x="47" y="677"/>
                    <a:pt x="90" y="688"/>
                    <a:pt x="133" y="703"/>
                  </a:cubicBezTo>
                  <a:cubicBezTo>
                    <a:pt x="338" y="470"/>
                    <a:pt x="578" y="252"/>
                    <a:pt x="849" y="54"/>
                  </a:cubicBezTo>
                  <a:cubicBezTo>
                    <a:pt x="808" y="34"/>
                    <a:pt x="765" y="18"/>
                    <a:pt x="720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35"/>
            <p:cNvSpPr/>
            <p:nvPr/>
          </p:nvSpPr>
          <p:spPr>
            <a:xfrm>
              <a:off x="2825028" y="2821603"/>
              <a:ext cx="32567" cy="10945"/>
            </a:xfrm>
            <a:custGeom>
              <a:avLst/>
              <a:gdLst/>
              <a:ahLst/>
              <a:cxnLst/>
              <a:rect l="l" t="t" r="r" b="b"/>
              <a:pathLst>
                <a:path w="854" h="287" extrusionOk="0">
                  <a:moveTo>
                    <a:pt x="774" y="0"/>
                  </a:moveTo>
                  <a:cubicBezTo>
                    <a:pt x="524" y="43"/>
                    <a:pt x="267" y="108"/>
                    <a:pt x="0" y="179"/>
                  </a:cubicBezTo>
                  <a:cubicBezTo>
                    <a:pt x="21" y="216"/>
                    <a:pt x="41" y="252"/>
                    <a:pt x="56" y="287"/>
                  </a:cubicBezTo>
                  <a:cubicBezTo>
                    <a:pt x="330" y="215"/>
                    <a:pt x="595" y="151"/>
                    <a:pt x="853" y="108"/>
                  </a:cubicBezTo>
                  <a:cubicBezTo>
                    <a:pt x="829" y="70"/>
                    <a:pt x="802" y="36"/>
                    <a:pt x="774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35"/>
            <p:cNvSpPr/>
            <p:nvPr/>
          </p:nvSpPr>
          <p:spPr>
            <a:xfrm>
              <a:off x="2685115" y="2895659"/>
              <a:ext cx="31614" cy="25169"/>
            </a:xfrm>
            <a:custGeom>
              <a:avLst/>
              <a:gdLst/>
              <a:ahLst/>
              <a:cxnLst/>
              <a:rect l="l" t="t" r="r" b="b"/>
              <a:pathLst>
                <a:path w="829" h="660" extrusionOk="0">
                  <a:moveTo>
                    <a:pt x="721" y="0"/>
                  </a:moveTo>
                  <a:cubicBezTo>
                    <a:pt x="470" y="186"/>
                    <a:pt x="231" y="387"/>
                    <a:pt x="0" y="595"/>
                  </a:cubicBezTo>
                  <a:cubicBezTo>
                    <a:pt x="38" y="615"/>
                    <a:pt x="72" y="638"/>
                    <a:pt x="108" y="659"/>
                  </a:cubicBezTo>
                  <a:cubicBezTo>
                    <a:pt x="337" y="450"/>
                    <a:pt x="579" y="254"/>
                    <a:pt x="829" y="70"/>
                  </a:cubicBezTo>
                  <a:cubicBezTo>
                    <a:pt x="793" y="44"/>
                    <a:pt x="759" y="20"/>
                    <a:pt x="721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35"/>
            <p:cNvSpPr/>
            <p:nvPr/>
          </p:nvSpPr>
          <p:spPr>
            <a:xfrm>
              <a:off x="2829070" y="2828162"/>
              <a:ext cx="33368" cy="12279"/>
            </a:xfrm>
            <a:custGeom>
              <a:avLst/>
              <a:gdLst/>
              <a:ahLst/>
              <a:cxnLst/>
              <a:rect l="l" t="t" r="r" b="b"/>
              <a:pathLst>
                <a:path w="875" h="322" extrusionOk="0">
                  <a:moveTo>
                    <a:pt x="797" y="0"/>
                  </a:moveTo>
                  <a:cubicBezTo>
                    <a:pt x="529" y="59"/>
                    <a:pt x="264" y="130"/>
                    <a:pt x="0" y="211"/>
                  </a:cubicBezTo>
                  <a:cubicBezTo>
                    <a:pt x="19" y="247"/>
                    <a:pt x="33" y="278"/>
                    <a:pt x="46" y="300"/>
                  </a:cubicBezTo>
                  <a:lnTo>
                    <a:pt x="58" y="321"/>
                  </a:lnTo>
                  <a:cubicBezTo>
                    <a:pt x="326" y="237"/>
                    <a:pt x="598" y="166"/>
                    <a:pt x="875" y="106"/>
                  </a:cubicBezTo>
                  <a:cubicBezTo>
                    <a:pt x="848" y="67"/>
                    <a:pt x="823" y="34"/>
                    <a:pt x="797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35"/>
            <p:cNvSpPr/>
            <p:nvPr/>
          </p:nvSpPr>
          <p:spPr>
            <a:xfrm>
              <a:off x="2698462" y="2905193"/>
              <a:ext cx="31271" cy="25741"/>
            </a:xfrm>
            <a:custGeom>
              <a:avLst/>
              <a:gdLst/>
              <a:ahLst/>
              <a:cxnLst/>
              <a:rect l="l" t="t" r="r" b="b"/>
              <a:pathLst>
                <a:path w="820" h="675" extrusionOk="0">
                  <a:moveTo>
                    <a:pt x="724" y="1"/>
                  </a:moveTo>
                  <a:cubicBezTo>
                    <a:pt x="473" y="186"/>
                    <a:pt x="231" y="384"/>
                    <a:pt x="0" y="594"/>
                  </a:cubicBezTo>
                  <a:lnTo>
                    <a:pt x="92" y="674"/>
                  </a:lnTo>
                  <a:cubicBezTo>
                    <a:pt x="324" y="462"/>
                    <a:pt x="568" y="265"/>
                    <a:pt x="820" y="78"/>
                  </a:cubicBezTo>
                  <a:cubicBezTo>
                    <a:pt x="788" y="51"/>
                    <a:pt x="755" y="25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35"/>
            <p:cNvSpPr/>
            <p:nvPr/>
          </p:nvSpPr>
          <p:spPr>
            <a:xfrm>
              <a:off x="2835973" y="2839946"/>
              <a:ext cx="34474" cy="13614"/>
            </a:xfrm>
            <a:custGeom>
              <a:avLst/>
              <a:gdLst/>
              <a:ahLst/>
              <a:cxnLst/>
              <a:rect l="l" t="t" r="r" b="b"/>
              <a:pathLst>
                <a:path w="904" h="357" extrusionOk="0">
                  <a:moveTo>
                    <a:pt x="837" y="1"/>
                  </a:moveTo>
                  <a:cubicBezTo>
                    <a:pt x="738" y="29"/>
                    <a:pt x="642" y="57"/>
                    <a:pt x="545" y="85"/>
                  </a:cubicBezTo>
                  <a:cubicBezTo>
                    <a:pt x="366" y="137"/>
                    <a:pt x="181" y="188"/>
                    <a:pt x="0" y="246"/>
                  </a:cubicBezTo>
                  <a:cubicBezTo>
                    <a:pt x="16" y="282"/>
                    <a:pt x="34" y="320"/>
                    <a:pt x="50" y="356"/>
                  </a:cubicBezTo>
                  <a:cubicBezTo>
                    <a:pt x="224" y="300"/>
                    <a:pt x="403" y="250"/>
                    <a:pt x="575" y="200"/>
                  </a:cubicBezTo>
                  <a:cubicBezTo>
                    <a:pt x="682" y="170"/>
                    <a:pt x="794" y="138"/>
                    <a:pt x="903" y="105"/>
                  </a:cubicBezTo>
                  <a:cubicBezTo>
                    <a:pt x="882" y="69"/>
                    <a:pt x="857" y="34"/>
                    <a:pt x="837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35"/>
            <p:cNvSpPr/>
            <p:nvPr/>
          </p:nvSpPr>
          <p:spPr>
            <a:xfrm>
              <a:off x="2709368" y="2915909"/>
              <a:ext cx="32796" cy="26084"/>
            </a:xfrm>
            <a:custGeom>
              <a:avLst/>
              <a:gdLst/>
              <a:ahLst/>
              <a:cxnLst/>
              <a:rect l="l" t="t" r="r" b="b"/>
              <a:pathLst>
                <a:path w="860" h="684" extrusionOk="0">
                  <a:moveTo>
                    <a:pt x="770" y="1"/>
                  </a:moveTo>
                  <a:cubicBezTo>
                    <a:pt x="495" y="173"/>
                    <a:pt x="237" y="371"/>
                    <a:pt x="1" y="593"/>
                  </a:cubicBezTo>
                  <a:cubicBezTo>
                    <a:pt x="28" y="623"/>
                    <a:pt x="52" y="653"/>
                    <a:pt x="78" y="683"/>
                  </a:cubicBezTo>
                  <a:cubicBezTo>
                    <a:pt x="317" y="461"/>
                    <a:pt x="579" y="264"/>
                    <a:pt x="858" y="87"/>
                  </a:cubicBezTo>
                  <a:lnTo>
                    <a:pt x="858" y="87"/>
                  </a:lnTo>
                  <a:cubicBezTo>
                    <a:pt x="858" y="88"/>
                    <a:pt x="858" y="88"/>
                    <a:pt x="858" y="88"/>
                  </a:cubicBezTo>
                  <a:cubicBezTo>
                    <a:pt x="859" y="88"/>
                    <a:pt x="859" y="88"/>
                    <a:pt x="859" y="87"/>
                  </a:cubicBezTo>
                  <a:lnTo>
                    <a:pt x="859" y="87"/>
                  </a:lnTo>
                  <a:cubicBezTo>
                    <a:pt x="859" y="87"/>
                    <a:pt x="859" y="87"/>
                    <a:pt x="859" y="87"/>
                  </a:cubicBezTo>
                  <a:cubicBezTo>
                    <a:pt x="831" y="58"/>
                    <a:pt x="799" y="31"/>
                    <a:pt x="770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35"/>
            <p:cNvSpPr/>
            <p:nvPr/>
          </p:nvSpPr>
          <p:spPr>
            <a:xfrm>
              <a:off x="2843066" y="2851500"/>
              <a:ext cx="34703" cy="18495"/>
            </a:xfrm>
            <a:custGeom>
              <a:avLst/>
              <a:gdLst/>
              <a:ahLst/>
              <a:cxnLst/>
              <a:rect l="l" t="t" r="r" b="b"/>
              <a:pathLst>
                <a:path w="910" h="485" extrusionOk="0">
                  <a:moveTo>
                    <a:pt x="845" y="0"/>
                  </a:moveTo>
                  <a:cubicBezTo>
                    <a:pt x="589" y="100"/>
                    <a:pt x="342" y="215"/>
                    <a:pt x="98" y="328"/>
                  </a:cubicBezTo>
                  <a:lnTo>
                    <a:pt x="0" y="373"/>
                  </a:lnTo>
                  <a:cubicBezTo>
                    <a:pt x="16" y="408"/>
                    <a:pt x="29" y="446"/>
                    <a:pt x="43" y="484"/>
                  </a:cubicBezTo>
                  <a:lnTo>
                    <a:pt x="148" y="436"/>
                  </a:lnTo>
                  <a:cubicBezTo>
                    <a:pt x="396" y="321"/>
                    <a:pt x="650" y="205"/>
                    <a:pt x="909" y="103"/>
                  </a:cubicBezTo>
                  <a:cubicBezTo>
                    <a:pt x="888" y="69"/>
                    <a:pt x="868" y="33"/>
                    <a:pt x="845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35"/>
            <p:cNvSpPr/>
            <p:nvPr/>
          </p:nvSpPr>
          <p:spPr>
            <a:xfrm>
              <a:off x="2718215" y="2929484"/>
              <a:ext cx="37601" cy="24445"/>
            </a:xfrm>
            <a:custGeom>
              <a:avLst/>
              <a:gdLst/>
              <a:ahLst/>
              <a:cxnLst/>
              <a:rect l="l" t="t" r="r" b="b"/>
              <a:pathLst>
                <a:path w="986" h="641" extrusionOk="0">
                  <a:moveTo>
                    <a:pt x="900" y="0"/>
                  </a:moveTo>
                  <a:lnTo>
                    <a:pt x="445" y="263"/>
                  </a:lnTo>
                  <a:cubicBezTo>
                    <a:pt x="300" y="347"/>
                    <a:pt x="147" y="435"/>
                    <a:pt x="1" y="541"/>
                  </a:cubicBezTo>
                  <a:cubicBezTo>
                    <a:pt x="25" y="575"/>
                    <a:pt x="44" y="606"/>
                    <a:pt x="65" y="641"/>
                  </a:cubicBezTo>
                  <a:cubicBezTo>
                    <a:pt x="207" y="538"/>
                    <a:pt x="359" y="449"/>
                    <a:pt x="503" y="367"/>
                  </a:cubicBezTo>
                  <a:lnTo>
                    <a:pt x="986" y="89"/>
                  </a:lnTo>
                  <a:cubicBezTo>
                    <a:pt x="957" y="60"/>
                    <a:pt x="925" y="32"/>
                    <a:pt x="900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35"/>
            <p:cNvSpPr/>
            <p:nvPr/>
          </p:nvSpPr>
          <p:spPr>
            <a:xfrm>
              <a:off x="2848023" y="2868050"/>
              <a:ext cx="39355" cy="15979"/>
            </a:xfrm>
            <a:custGeom>
              <a:avLst/>
              <a:gdLst/>
              <a:ahLst/>
              <a:cxnLst/>
              <a:rect l="l" t="t" r="r" b="b"/>
              <a:pathLst>
                <a:path w="1032" h="419" extrusionOk="0">
                  <a:moveTo>
                    <a:pt x="973" y="0"/>
                  </a:moveTo>
                  <a:cubicBezTo>
                    <a:pt x="649" y="89"/>
                    <a:pt x="322" y="187"/>
                    <a:pt x="1" y="304"/>
                  </a:cubicBezTo>
                  <a:cubicBezTo>
                    <a:pt x="14" y="343"/>
                    <a:pt x="27" y="382"/>
                    <a:pt x="35" y="419"/>
                  </a:cubicBezTo>
                  <a:cubicBezTo>
                    <a:pt x="362" y="298"/>
                    <a:pt x="696" y="201"/>
                    <a:pt x="1031" y="108"/>
                  </a:cubicBezTo>
                  <a:cubicBezTo>
                    <a:pt x="1011" y="71"/>
                    <a:pt x="994" y="36"/>
                    <a:pt x="973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35"/>
            <p:cNvSpPr/>
            <p:nvPr/>
          </p:nvSpPr>
          <p:spPr>
            <a:xfrm>
              <a:off x="2727139" y="2940238"/>
              <a:ext cx="39927" cy="26542"/>
            </a:xfrm>
            <a:custGeom>
              <a:avLst/>
              <a:gdLst/>
              <a:ahLst/>
              <a:cxnLst/>
              <a:rect l="l" t="t" r="r" b="b"/>
              <a:pathLst>
                <a:path w="1047" h="696" extrusionOk="0">
                  <a:moveTo>
                    <a:pt x="954" y="1"/>
                  </a:moveTo>
                  <a:cubicBezTo>
                    <a:pt x="631" y="187"/>
                    <a:pt x="312" y="388"/>
                    <a:pt x="1" y="597"/>
                  </a:cubicBezTo>
                  <a:lnTo>
                    <a:pt x="66" y="696"/>
                  </a:lnTo>
                  <a:cubicBezTo>
                    <a:pt x="387" y="479"/>
                    <a:pt x="713" y="277"/>
                    <a:pt x="1047" y="85"/>
                  </a:cubicBezTo>
                  <a:cubicBezTo>
                    <a:pt x="1017" y="58"/>
                    <a:pt x="984" y="29"/>
                    <a:pt x="954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35"/>
            <p:cNvSpPr/>
            <p:nvPr/>
          </p:nvSpPr>
          <p:spPr>
            <a:xfrm>
              <a:off x="2852561" y="2883609"/>
              <a:ext cx="42940" cy="18724"/>
            </a:xfrm>
            <a:custGeom>
              <a:avLst/>
              <a:gdLst/>
              <a:ahLst/>
              <a:cxnLst/>
              <a:rect l="l" t="t" r="r" b="b"/>
              <a:pathLst>
                <a:path w="1126" h="491" extrusionOk="0">
                  <a:moveTo>
                    <a:pt x="1074" y="1"/>
                  </a:moveTo>
                  <a:cubicBezTo>
                    <a:pt x="710" y="110"/>
                    <a:pt x="352" y="233"/>
                    <a:pt x="1" y="369"/>
                  </a:cubicBezTo>
                  <a:cubicBezTo>
                    <a:pt x="8" y="412"/>
                    <a:pt x="14" y="452"/>
                    <a:pt x="17" y="491"/>
                  </a:cubicBezTo>
                  <a:cubicBezTo>
                    <a:pt x="381" y="350"/>
                    <a:pt x="752" y="224"/>
                    <a:pt x="1126" y="111"/>
                  </a:cubicBezTo>
                  <a:cubicBezTo>
                    <a:pt x="1110" y="75"/>
                    <a:pt x="1091" y="38"/>
                    <a:pt x="1074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35"/>
            <p:cNvSpPr/>
            <p:nvPr/>
          </p:nvSpPr>
          <p:spPr>
            <a:xfrm>
              <a:off x="2732592" y="2953089"/>
              <a:ext cx="51978" cy="33597"/>
            </a:xfrm>
            <a:custGeom>
              <a:avLst/>
              <a:gdLst/>
              <a:ahLst/>
              <a:cxnLst/>
              <a:rect l="l" t="t" r="r" b="b"/>
              <a:pathLst>
                <a:path w="1363" h="881" extrusionOk="0">
                  <a:moveTo>
                    <a:pt x="1241" y="0"/>
                  </a:moveTo>
                  <a:cubicBezTo>
                    <a:pt x="816" y="230"/>
                    <a:pt x="401" y="479"/>
                    <a:pt x="1" y="756"/>
                  </a:cubicBezTo>
                  <a:cubicBezTo>
                    <a:pt x="11" y="797"/>
                    <a:pt x="24" y="839"/>
                    <a:pt x="31" y="880"/>
                  </a:cubicBezTo>
                  <a:cubicBezTo>
                    <a:pt x="458" y="582"/>
                    <a:pt x="904" y="316"/>
                    <a:pt x="1362" y="71"/>
                  </a:cubicBezTo>
                  <a:cubicBezTo>
                    <a:pt x="1322" y="51"/>
                    <a:pt x="1285" y="29"/>
                    <a:pt x="1248" y="8"/>
                  </a:cubicBezTo>
                  <a:lnTo>
                    <a:pt x="1241" y="0"/>
                  </a:ln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35"/>
            <p:cNvSpPr/>
            <p:nvPr/>
          </p:nvSpPr>
          <p:spPr>
            <a:xfrm>
              <a:off x="2852828" y="2899892"/>
              <a:ext cx="50338" cy="24063"/>
            </a:xfrm>
            <a:custGeom>
              <a:avLst/>
              <a:gdLst/>
              <a:ahLst/>
              <a:cxnLst/>
              <a:rect l="l" t="t" r="r" b="b"/>
              <a:pathLst>
                <a:path w="1320" h="631" extrusionOk="0">
                  <a:moveTo>
                    <a:pt x="1271" y="1"/>
                  </a:moveTo>
                  <a:cubicBezTo>
                    <a:pt x="854" y="160"/>
                    <a:pt x="434" y="320"/>
                    <a:pt x="18" y="492"/>
                  </a:cubicBezTo>
                  <a:cubicBezTo>
                    <a:pt x="15" y="535"/>
                    <a:pt x="10" y="580"/>
                    <a:pt x="2" y="623"/>
                  </a:cubicBezTo>
                  <a:cubicBezTo>
                    <a:pt x="2" y="626"/>
                    <a:pt x="2" y="629"/>
                    <a:pt x="1" y="630"/>
                  </a:cubicBezTo>
                  <a:cubicBezTo>
                    <a:pt x="438" y="449"/>
                    <a:pt x="881" y="277"/>
                    <a:pt x="1320" y="113"/>
                  </a:cubicBezTo>
                  <a:cubicBezTo>
                    <a:pt x="1304" y="77"/>
                    <a:pt x="1287" y="40"/>
                    <a:pt x="1271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35"/>
            <p:cNvSpPr/>
            <p:nvPr/>
          </p:nvSpPr>
          <p:spPr>
            <a:xfrm>
              <a:off x="2735719" y="2962279"/>
              <a:ext cx="76728" cy="38783"/>
            </a:xfrm>
            <a:custGeom>
              <a:avLst/>
              <a:gdLst/>
              <a:ahLst/>
              <a:cxnLst/>
              <a:rect l="l" t="t" r="r" b="b"/>
              <a:pathLst>
                <a:path w="2012" h="1017" extrusionOk="0">
                  <a:moveTo>
                    <a:pt x="1769" y="0"/>
                  </a:moveTo>
                  <a:lnTo>
                    <a:pt x="1424" y="162"/>
                  </a:lnTo>
                  <a:cubicBezTo>
                    <a:pt x="949" y="384"/>
                    <a:pt x="462" y="614"/>
                    <a:pt x="1" y="890"/>
                  </a:cubicBezTo>
                  <a:cubicBezTo>
                    <a:pt x="8" y="933"/>
                    <a:pt x="13" y="973"/>
                    <a:pt x="21" y="1016"/>
                  </a:cubicBezTo>
                  <a:cubicBezTo>
                    <a:pt x="488" y="734"/>
                    <a:pt x="988" y="498"/>
                    <a:pt x="1474" y="270"/>
                  </a:cubicBezTo>
                  <a:lnTo>
                    <a:pt x="2011" y="17"/>
                  </a:lnTo>
                  <a:lnTo>
                    <a:pt x="2011" y="17"/>
                  </a:lnTo>
                  <a:cubicBezTo>
                    <a:pt x="1994" y="18"/>
                    <a:pt x="1978" y="19"/>
                    <a:pt x="1960" y="19"/>
                  </a:cubicBezTo>
                  <a:cubicBezTo>
                    <a:pt x="1898" y="19"/>
                    <a:pt x="1835" y="13"/>
                    <a:pt x="1771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35"/>
            <p:cNvSpPr/>
            <p:nvPr/>
          </p:nvSpPr>
          <p:spPr>
            <a:xfrm>
              <a:off x="2841045" y="2913468"/>
              <a:ext cx="67651" cy="36114"/>
            </a:xfrm>
            <a:custGeom>
              <a:avLst/>
              <a:gdLst/>
              <a:ahLst/>
              <a:cxnLst/>
              <a:rect l="l" t="t" r="r" b="b"/>
              <a:pathLst>
                <a:path w="1774" h="947" extrusionOk="0">
                  <a:moveTo>
                    <a:pt x="1730" y="0"/>
                  </a:moveTo>
                  <a:lnTo>
                    <a:pt x="138" y="750"/>
                  </a:lnTo>
                  <a:cubicBezTo>
                    <a:pt x="98" y="819"/>
                    <a:pt x="52" y="886"/>
                    <a:pt x="0" y="946"/>
                  </a:cubicBezTo>
                  <a:lnTo>
                    <a:pt x="1773" y="114"/>
                  </a:lnTo>
                  <a:cubicBezTo>
                    <a:pt x="1760" y="76"/>
                    <a:pt x="1746" y="38"/>
                    <a:pt x="1730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35"/>
            <p:cNvSpPr/>
            <p:nvPr/>
          </p:nvSpPr>
          <p:spPr>
            <a:xfrm>
              <a:off x="2737892" y="2932268"/>
              <a:ext cx="177518" cy="86566"/>
            </a:xfrm>
            <a:custGeom>
              <a:avLst/>
              <a:gdLst/>
              <a:ahLst/>
              <a:cxnLst/>
              <a:rect l="l" t="t" r="r" b="b"/>
              <a:pathLst>
                <a:path w="4655" h="2270" extrusionOk="0">
                  <a:moveTo>
                    <a:pt x="4619" y="0"/>
                  </a:moveTo>
                  <a:cubicBezTo>
                    <a:pt x="3121" y="799"/>
                    <a:pt x="1575" y="1520"/>
                    <a:pt x="1" y="2146"/>
                  </a:cubicBezTo>
                  <a:cubicBezTo>
                    <a:pt x="4" y="2187"/>
                    <a:pt x="7" y="2229"/>
                    <a:pt x="11" y="2269"/>
                  </a:cubicBezTo>
                  <a:cubicBezTo>
                    <a:pt x="1592" y="1641"/>
                    <a:pt x="3147" y="920"/>
                    <a:pt x="4655" y="116"/>
                  </a:cubicBezTo>
                  <a:cubicBezTo>
                    <a:pt x="4643" y="79"/>
                    <a:pt x="4629" y="39"/>
                    <a:pt x="4619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35"/>
            <p:cNvSpPr/>
            <p:nvPr/>
          </p:nvSpPr>
          <p:spPr>
            <a:xfrm>
              <a:off x="2738846" y="2954653"/>
              <a:ext cx="183277" cy="82982"/>
            </a:xfrm>
            <a:custGeom>
              <a:avLst/>
              <a:gdLst/>
              <a:ahLst/>
              <a:cxnLst/>
              <a:rect l="l" t="t" r="r" b="b"/>
              <a:pathLst>
                <a:path w="4806" h="2176" extrusionOk="0">
                  <a:moveTo>
                    <a:pt x="4773" y="1"/>
                  </a:moveTo>
                  <a:cubicBezTo>
                    <a:pt x="3290" y="911"/>
                    <a:pt x="1627" y="1497"/>
                    <a:pt x="0" y="2052"/>
                  </a:cubicBezTo>
                  <a:cubicBezTo>
                    <a:pt x="3" y="2093"/>
                    <a:pt x="3" y="2135"/>
                    <a:pt x="5" y="2175"/>
                  </a:cubicBezTo>
                  <a:cubicBezTo>
                    <a:pt x="1638" y="1619"/>
                    <a:pt x="3311" y="1033"/>
                    <a:pt x="4806" y="118"/>
                  </a:cubicBezTo>
                  <a:cubicBezTo>
                    <a:pt x="4796" y="80"/>
                    <a:pt x="4784" y="43"/>
                    <a:pt x="4773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35"/>
            <p:cNvSpPr/>
            <p:nvPr/>
          </p:nvSpPr>
          <p:spPr>
            <a:xfrm>
              <a:off x="2738960" y="2975207"/>
              <a:ext cx="188806" cy="80122"/>
            </a:xfrm>
            <a:custGeom>
              <a:avLst/>
              <a:gdLst/>
              <a:ahLst/>
              <a:cxnLst/>
              <a:rect l="l" t="t" r="r" b="b"/>
              <a:pathLst>
                <a:path w="4951" h="2101" extrusionOk="0">
                  <a:moveTo>
                    <a:pt x="4919" y="1"/>
                  </a:moveTo>
                  <a:lnTo>
                    <a:pt x="3533" y="782"/>
                  </a:lnTo>
                  <a:cubicBezTo>
                    <a:pt x="3195" y="974"/>
                    <a:pt x="2846" y="1169"/>
                    <a:pt x="2487" y="1327"/>
                  </a:cubicBezTo>
                  <a:cubicBezTo>
                    <a:pt x="1698" y="1669"/>
                    <a:pt x="844" y="1833"/>
                    <a:pt x="7" y="1979"/>
                  </a:cubicBezTo>
                  <a:cubicBezTo>
                    <a:pt x="7" y="2020"/>
                    <a:pt x="4" y="2062"/>
                    <a:pt x="0" y="2101"/>
                  </a:cubicBezTo>
                  <a:cubicBezTo>
                    <a:pt x="851" y="1951"/>
                    <a:pt x="1726" y="1787"/>
                    <a:pt x="2534" y="1434"/>
                  </a:cubicBezTo>
                  <a:cubicBezTo>
                    <a:pt x="2900" y="1275"/>
                    <a:pt x="3251" y="1077"/>
                    <a:pt x="3589" y="887"/>
                  </a:cubicBezTo>
                  <a:lnTo>
                    <a:pt x="4950" y="121"/>
                  </a:lnTo>
                  <a:cubicBezTo>
                    <a:pt x="4939" y="80"/>
                    <a:pt x="4930" y="41"/>
                    <a:pt x="4919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35"/>
            <p:cNvSpPr/>
            <p:nvPr/>
          </p:nvSpPr>
          <p:spPr>
            <a:xfrm>
              <a:off x="2732935" y="2996486"/>
              <a:ext cx="200361" cy="78291"/>
            </a:xfrm>
            <a:custGeom>
              <a:avLst/>
              <a:gdLst/>
              <a:ahLst/>
              <a:cxnLst/>
              <a:rect l="l" t="t" r="r" b="b"/>
              <a:pathLst>
                <a:path w="5254" h="2053" extrusionOk="0">
                  <a:moveTo>
                    <a:pt x="5223" y="0"/>
                  </a:moveTo>
                  <a:cubicBezTo>
                    <a:pt x="4243" y="565"/>
                    <a:pt x="3215" y="1060"/>
                    <a:pt x="2163" y="1471"/>
                  </a:cubicBezTo>
                  <a:cubicBezTo>
                    <a:pt x="1532" y="1719"/>
                    <a:pt x="867" y="1935"/>
                    <a:pt x="211" y="1935"/>
                  </a:cubicBezTo>
                  <a:cubicBezTo>
                    <a:pt x="162" y="1935"/>
                    <a:pt x="113" y="1933"/>
                    <a:pt x="63" y="1931"/>
                  </a:cubicBezTo>
                  <a:cubicBezTo>
                    <a:pt x="43" y="1971"/>
                    <a:pt x="22" y="2010"/>
                    <a:pt x="0" y="2046"/>
                  </a:cubicBezTo>
                  <a:cubicBezTo>
                    <a:pt x="71" y="2050"/>
                    <a:pt x="142" y="2053"/>
                    <a:pt x="214" y="2053"/>
                  </a:cubicBezTo>
                  <a:cubicBezTo>
                    <a:pt x="889" y="2053"/>
                    <a:pt x="1567" y="1831"/>
                    <a:pt x="2208" y="1580"/>
                  </a:cubicBezTo>
                  <a:cubicBezTo>
                    <a:pt x="3255" y="1170"/>
                    <a:pt x="4276" y="681"/>
                    <a:pt x="5253" y="118"/>
                  </a:cubicBezTo>
                  <a:cubicBezTo>
                    <a:pt x="5245" y="79"/>
                    <a:pt x="5233" y="38"/>
                    <a:pt x="5223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35"/>
            <p:cNvSpPr/>
            <p:nvPr/>
          </p:nvSpPr>
          <p:spPr>
            <a:xfrm>
              <a:off x="2701246" y="3026116"/>
              <a:ext cx="240441" cy="68948"/>
            </a:xfrm>
            <a:custGeom>
              <a:avLst/>
              <a:gdLst/>
              <a:ahLst/>
              <a:cxnLst/>
              <a:rect l="l" t="t" r="r" b="b"/>
              <a:pathLst>
                <a:path w="6305" h="1808" extrusionOk="0">
                  <a:moveTo>
                    <a:pt x="6272" y="0"/>
                  </a:moveTo>
                  <a:cubicBezTo>
                    <a:pt x="5584" y="432"/>
                    <a:pt x="4866" y="817"/>
                    <a:pt x="4092" y="1072"/>
                  </a:cubicBezTo>
                  <a:cubicBezTo>
                    <a:pt x="3444" y="1283"/>
                    <a:pt x="2768" y="1399"/>
                    <a:pt x="2073" y="1509"/>
                  </a:cubicBezTo>
                  <a:cubicBezTo>
                    <a:pt x="1455" y="1605"/>
                    <a:pt x="889" y="1689"/>
                    <a:pt x="321" y="1690"/>
                  </a:cubicBezTo>
                  <a:cubicBezTo>
                    <a:pt x="219" y="1733"/>
                    <a:pt x="112" y="1763"/>
                    <a:pt x="2" y="1777"/>
                  </a:cubicBezTo>
                  <a:lnTo>
                    <a:pt x="0" y="1800"/>
                  </a:lnTo>
                  <a:cubicBezTo>
                    <a:pt x="99" y="1806"/>
                    <a:pt x="198" y="1807"/>
                    <a:pt x="294" y="1807"/>
                  </a:cubicBezTo>
                  <a:cubicBezTo>
                    <a:pt x="880" y="1807"/>
                    <a:pt x="1459" y="1726"/>
                    <a:pt x="2090" y="1627"/>
                  </a:cubicBezTo>
                  <a:cubicBezTo>
                    <a:pt x="2789" y="1518"/>
                    <a:pt x="3470" y="1400"/>
                    <a:pt x="4128" y="1185"/>
                  </a:cubicBezTo>
                  <a:cubicBezTo>
                    <a:pt x="4902" y="929"/>
                    <a:pt x="5620" y="545"/>
                    <a:pt x="6305" y="119"/>
                  </a:cubicBezTo>
                  <a:cubicBezTo>
                    <a:pt x="6292" y="79"/>
                    <a:pt x="6279" y="40"/>
                    <a:pt x="6272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35"/>
            <p:cNvSpPr/>
            <p:nvPr/>
          </p:nvSpPr>
          <p:spPr>
            <a:xfrm>
              <a:off x="2677641" y="3040759"/>
              <a:ext cx="268699" cy="76041"/>
            </a:xfrm>
            <a:custGeom>
              <a:avLst/>
              <a:gdLst/>
              <a:ahLst/>
              <a:cxnLst/>
              <a:rect l="l" t="t" r="r" b="b"/>
              <a:pathLst>
                <a:path w="7046" h="1994" extrusionOk="0">
                  <a:moveTo>
                    <a:pt x="7007" y="0"/>
                  </a:moveTo>
                  <a:cubicBezTo>
                    <a:pt x="5866" y="668"/>
                    <a:pt x="4539" y="1178"/>
                    <a:pt x="2978" y="1557"/>
                  </a:cubicBezTo>
                  <a:cubicBezTo>
                    <a:pt x="2315" y="1717"/>
                    <a:pt x="1518" y="1875"/>
                    <a:pt x="695" y="1875"/>
                  </a:cubicBezTo>
                  <a:cubicBezTo>
                    <a:pt x="464" y="1875"/>
                    <a:pt x="232" y="1863"/>
                    <a:pt x="0" y="1835"/>
                  </a:cubicBezTo>
                  <a:lnTo>
                    <a:pt x="0" y="1835"/>
                  </a:lnTo>
                  <a:cubicBezTo>
                    <a:pt x="1" y="1876"/>
                    <a:pt x="1" y="1915"/>
                    <a:pt x="0" y="1955"/>
                  </a:cubicBezTo>
                  <a:cubicBezTo>
                    <a:pt x="231" y="1981"/>
                    <a:pt x="463" y="1994"/>
                    <a:pt x="692" y="1994"/>
                  </a:cubicBezTo>
                  <a:cubicBezTo>
                    <a:pt x="1528" y="1994"/>
                    <a:pt x="2336" y="1835"/>
                    <a:pt x="3007" y="1671"/>
                  </a:cubicBezTo>
                  <a:cubicBezTo>
                    <a:pt x="4569" y="1296"/>
                    <a:pt x="5901" y="783"/>
                    <a:pt x="7046" y="115"/>
                  </a:cubicBezTo>
                  <a:cubicBezTo>
                    <a:pt x="7031" y="78"/>
                    <a:pt x="7019" y="38"/>
                    <a:pt x="7007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35"/>
            <p:cNvSpPr/>
            <p:nvPr/>
          </p:nvSpPr>
          <p:spPr>
            <a:xfrm>
              <a:off x="2677679" y="3067262"/>
              <a:ext cx="278767" cy="67651"/>
            </a:xfrm>
            <a:custGeom>
              <a:avLst/>
              <a:gdLst/>
              <a:ahLst/>
              <a:cxnLst/>
              <a:rect l="l" t="t" r="r" b="b"/>
              <a:pathLst>
                <a:path w="7310" h="1774" extrusionOk="0">
                  <a:moveTo>
                    <a:pt x="7266" y="0"/>
                  </a:moveTo>
                  <a:cubicBezTo>
                    <a:pt x="5558" y="1077"/>
                    <a:pt x="3513" y="1654"/>
                    <a:pt x="1487" y="1654"/>
                  </a:cubicBezTo>
                  <a:cubicBezTo>
                    <a:pt x="989" y="1654"/>
                    <a:pt x="492" y="1619"/>
                    <a:pt x="2" y="1548"/>
                  </a:cubicBezTo>
                  <a:cubicBezTo>
                    <a:pt x="2" y="1590"/>
                    <a:pt x="2" y="1629"/>
                    <a:pt x="0" y="1669"/>
                  </a:cubicBezTo>
                  <a:cubicBezTo>
                    <a:pt x="491" y="1737"/>
                    <a:pt x="988" y="1773"/>
                    <a:pt x="1485" y="1773"/>
                  </a:cubicBezTo>
                  <a:cubicBezTo>
                    <a:pt x="3526" y="1773"/>
                    <a:pt x="5586" y="1197"/>
                    <a:pt x="7310" y="116"/>
                  </a:cubicBezTo>
                  <a:cubicBezTo>
                    <a:pt x="7294" y="79"/>
                    <a:pt x="7277" y="42"/>
                    <a:pt x="7266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35"/>
            <p:cNvSpPr/>
            <p:nvPr/>
          </p:nvSpPr>
          <p:spPr>
            <a:xfrm>
              <a:off x="2677412" y="3086482"/>
              <a:ext cx="287462" cy="78139"/>
            </a:xfrm>
            <a:custGeom>
              <a:avLst/>
              <a:gdLst/>
              <a:ahLst/>
              <a:cxnLst/>
              <a:rect l="l" t="t" r="r" b="b"/>
              <a:pathLst>
                <a:path w="7538" h="2049" extrusionOk="0">
                  <a:moveTo>
                    <a:pt x="7487" y="1"/>
                  </a:moveTo>
                  <a:cubicBezTo>
                    <a:pt x="6830" y="455"/>
                    <a:pt x="6093" y="802"/>
                    <a:pt x="5335" y="1139"/>
                  </a:cubicBezTo>
                  <a:cubicBezTo>
                    <a:pt x="4610" y="1466"/>
                    <a:pt x="3894" y="1767"/>
                    <a:pt x="3148" y="1877"/>
                  </a:cubicBezTo>
                  <a:cubicBezTo>
                    <a:pt x="2884" y="1916"/>
                    <a:pt x="2617" y="1932"/>
                    <a:pt x="2350" y="1932"/>
                  </a:cubicBezTo>
                  <a:cubicBezTo>
                    <a:pt x="1839" y="1932"/>
                    <a:pt x="1325" y="1875"/>
                    <a:pt x="824" y="1818"/>
                  </a:cubicBezTo>
                  <a:cubicBezTo>
                    <a:pt x="551" y="1787"/>
                    <a:pt x="271" y="1757"/>
                    <a:pt x="3" y="1686"/>
                  </a:cubicBezTo>
                  <a:cubicBezTo>
                    <a:pt x="2" y="1727"/>
                    <a:pt x="2" y="1768"/>
                    <a:pt x="0" y="1808"/>
                  </a:cubicBezTo>
                  <a:cubicBezTo>
                    <a:pt x="267" y="1876"/>
                    <a:pt x="541" y="1906"/>
                    <a:pt x="810" y="1936"/>
                  </a:cubicBezTo>
                  <a:cubicBezTo>
                    <a:pt x="1315" y="1992"/>
                    <a:pt x="1831" y="2049"/>
                    <a:pt x="2349" y="2049"/>
                  </a:cubicBezTo>
                  <a:cubicBezTo>
                    <a:pt x="2622" y="2049"/>
                    <a:pt x="2894" y="2033"/>
                    <a:pt x="3163" y="1993"/>
                  </a:cubicBezTo>
                  <a:cubicBezTo>
                    <a:pt x="3926" y="1881"/>
                    <a:pt x="4647" y="1575"/>
                    <a:pt x="5384" y="1246"/>
                  </a:cubicBezTo>
                  <a:cubicBezTo>
                    <a:pt x="6142" y="908"/>
                    <a:pt x="6876" y="563"/>
                    <a:pt x="7538" y="108"/>
                  </a:cubicBezTo>
                  <a:cubicBezTo>
                    <a:pt x="7519" y="73"/>
                    <a:pt x="7503" y="37"/>
                    <a:pt x="7487" y="1"/>
                  </a:cubicBezTo>
                  <a:close/>
                </a:path>
              </a:pathLst>
            </a:custGeom>
            <a:solidFill>
              <a:srgbClr val="CE53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35"/>
            <p:cNvSpPr/>
            <p:nvPr/>
          </p:nvSpPr>
          <p:spPr>
            <a:xfrm>
              <a:off x="2676840" y="3102574"/>
              <a:ext cx="295813" cy="88473"/>
            </a:xfrm>
            <a:custGeom>
              <a:avLst/>
              <a:gdLst/>
              <a:ahLst/>
              <a:cxnLst/>
              <a:rect l="l" t="t" r="r" b="b"/>
              <a:pathLst>
                <a:path w="7757" h="2320" extrusionOk="0">
                  <a:moveTo>
                    <a:pt x="7703" y="0"/>
                  </a:moveTo>
                  <a:cubicBezTo>
                    <a:pt x="6687" y="912"/>
                    <a:pt x="5463" y="1571"/>
                    <a:pt x="4139" y="1919"/>
                  </a:cubicBezTo>
                  <a:cubicBezTo>
                    <a:pt x="3425" y="2106"/>
                    <a:pt x="2691" y="2199"/>
                    <a:pt x="1957" y="2199"/>
                  </a:cubicBezTo>
                  <a:cubicBezTo>
                    <a:pt x="1302" y="2199"/>
                    <a:pt x="647" y="2125"/>
                    <a:pt x="7" y="1975"/>
                  </a:cubicBezTo>
                  <a:cubicBezTo>
                    <a:pt x="4" y="2015"/>
                    <a:pt x="4" y="2056"/>
                    <a:pt x="1" y="2097"/>
                  </a:cubicBezTo>
                  <a:cubicBezTo>
                    <a:pt x="644" y="2245"/>
                    <a:pt x="1301" y="2319"/>
                    <a:pt x="1959" y="2319"/>
                  </a:cubicBezTo>
                  <a:cubicBezTo>
                    <a:pt x="2703" y="2319"/>
                    <a:pt x="3448" y="2223"/>
                    <a:pt x="4170" y="2034"/>
                  </a:cubicBezTo>
                  <a:cubicBezTo>
                    <a:pt x="5500" y="1684"/>
                    <a:pt x="6733" y="1025"/>
                    <a:pt x="7756" y="112"/>
                  </a:cubicBezTo>
                  <a:cubicBezTo>
                    <a:pt x="7739" y="73"/>
                    <a:pt x="7719" y="36"/>
                    <a:pt x="7703" y="0"/>
                  </a:cubicBezTo>
                  <a:close/>
                </a:path>
              </a:pathLst>
            </a:custGeom>
            <a:solidFill>
              <a:srgbClr val="CE53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35"/>
            <p:cNvSpPr/>
            <p:nvPr/>
          </p:nvSpPr>
          <p:spPr>
            <a:xfrm>
              <a:off x="2676383" y="3117256"/>
              <a:ext cx="303707" cy="93774"/>
            </a:xfrm>
            <a:custGeom>
              <a:avLst/>
              <a:gdLst/>
              <a:ahLst/>
              <a:cxnLst/>
              <a:rect l="l" t="t" r="r" b="b"/>
              <a:pathLst>
                <a:path w="7964" h="2459" extrusionOk="0">
                  <a:moveTo>
                    <a:pt x="7909" y="1"/>
                  </a:moveTo>
                  <a:cubicBezTo>
                    <a:pt x="7641" y="200"/>
                    <a:pt x="7374" y="402"/>
                    <a:pt x="7117" y="610"/>
                  </a:cubicBezTo>
                  <a:cubicBezTo>
                    <a:pt x="5718" y="1742"/>
                    <a:pt x="3928" y="2339"/>
                    <a:pt x="2199" y="2339"/>
                  </a:cubicBezTo>
                  <a:cubicBezTo>
                    <a:pt x="1443" y="2339"/>
                    <a:pt x="699" y="2225"/>
                    <a:pt x="4" y="1992"/>
                  </a:cubicBezTo>
                  <a:cubicBezTo>
                    <a:pt x="4" y="2035"/>
                    <a:pt x="1" y="2075"/>
                    <a:pt x="0" y="2116"/>
                  </a:cubicBezTo>
                  <a:cubicBezTo>
                    <a:pt x="697" y="2347"/>
                    <a:pt x="1442" y="2459"/>
                    <a:pt x="2197" y="2459"/>
                  </a:cubicBezTo>
                  <a:cubicBezTo>
                    <a:pt x="3954" y="2459"/>
                    <a:pt x="5773" y="1853"/>
                    <a:pt x="7195" y="703"/>
                  </a:cubicBezTo>
                  <a:cubicBezTo>
                    <a:pt x="7444" y="502"/>
                    <a:pt x="7704" y="302"/>
                    <a:pt x="7963" y="108"/>
                  </a:cubicBezTo>
                  <a:cubicBezTo>
                    <a:pt x="7946" y="74"/>
                    <a:pt x="7926" y="37"/>
                    <a:pt x="7909" y="1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35"/>
            <p:cNvSpPr/>
            <p:nvPr/>
          </p:nvSpPr>
          <p:spPr>
            <a:xfrm>
              <a:off x="2675544" y="3136513"/>
              <a:ext cx="314385" cy="96596"/>
            </a:xfrm>
            <a:custGeom>
              <a:avLst/>
              <a:gdLst/>
              <a:ahLst/>
              <a:cxnLst/>
              <a:rect l="l" t="t" r="r" b="b"/>
              <a:pathLst>
                <a:path w="8244" h="2533" extrusionOk="0">
                  <a:moveTo>
                    <a:pt x="8191" y="0"/>
                  </a:moveTo>
                  <a:cubicBezTo>
                    <a:pt x="7892" y="222"/>
                    <a:pt x="7591" y="450"/>
                    <a:pt x="7303" y="684"/>
                  </a:cubicBezTo>
                  <a:cubicBezTo>
                    <a:pt x="5903" y="1816"/>
                    <a:pt x="4111" y="2413"/>
                    <a:pt x="2381" y="2413"/>
                  </a:cubicBezTo>
                  <a:cubicBezTo>
                    <a:pt x="1559" y="2413"/>
                    <a:pt x="752" y="2278"/>
                    <a:pt x="6" y="2003"/>
                  </a:cubicBezTo>
                  <a:cubicBezTo>
                    <a:pt x="6" y="2043"/>
                    <a:pt x="5" y="2084"/>
                    <a:pt x="1" y="2126"/>
                  </a:cubicBezTo>
                  <a:cubicBezTo>
                    <a:pt x="750" y="2400"/>
                    <a:pt x="1557" y="2533"/>
                    <a:pt x="2380" y="2533"/>
                  </a:cubicBezTo>
                  <a:cubicBezTo>
                    <a:pt x="4137" y="2533"/>
                    <a:pt x="5956" y="1927"/>
                    <a:pt x="7379" y="777"/>
                  </a:cubicBezTo>
                  <a:cubicBezTo>
                    <a:pt x="7660" y="551"/>
                    <a:pt x="7949" y="329"/>
                    <a:pt x="8243" y="114"/>
                  </a:cubicBezTo>
                  <a:cubicBezTo>
                    <a:pt x="8233" y="78"/>
                    <a:pt x="8214" y="42"/>
                    <a:pt x="8197" y="10"/>
                  </a:cubicBezTo>
                  <a:cubicBezTo>
                    <a:pt x="8196" y="7"/>
                    <a:pt x="8193" y="5"/>
                    <a:pt x="8191" y="0"/>
                  </a:cubicBezTo>
                  <a:close/>
                </a:path>
              </a:pathLst>
            </a:custGeom>
            <a:solidFill>
              <a:srgbClr val="FFFFFF">
                <a:alpha val="52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35"/>
            <p:cNvSpPr/>
            <p:nvPr/>
          </p:nvSpPr>
          <p:spPr>
            <a:xfrm>
              <a:off x="4072883" y="3706081"/>
              <a:ext cx="103803" cy="27076"/>
            </a:xfrm>
            <a:custGeom>
              <a:avLst/>
              <a:gdLst/>
              <a:ahLst/>
              <a:cxnLst/>
              <a:rect l="l" t="t" r="r" b="b"/>
              <a:pathLst>
                <a:path w="2722" h="710" extrusionOk="0">
                  <a:moveTo>
                    <a:pt x="2488" y="1"/>
                  </a:moveTo>
                  <a:cubicBezTo>
                    <a:pt x="1615" y="1"/>
                    <a:pt x="765" y="251"/>
                    <a:pt x="11" y="692"/>
                  </a:cubicBezTo>
                  <a:cubicBezTo>
                    <a:pt x="0" y="696"/>
                    <a:pt x="7" y="709"/>
                    <a:pt x="16" y="709"/>
                  </a:cubicBezTo>
                  <a:cubicBezTo>
                    <a:pt x="18" y="709"/>
                    <a:pt x="20" y="709"/>
                    <a:pt x="21" y="708"/>
                  </a:cubicBezTo>
                  <a:cubicBezTo>
                    <a:pt x="848" y="240"/>
                    <a:pt x="1728" y="36"/>
                    <a:pt x="2672" y="36"/>
                  </a:cubicBezTo>
                  <a:cubicBezTo>
                    <a:pt x="2682" y="36"/>
                    <a:pt x="2691" y="36"/>
                    <a:pt x="2701" y="36"/>
                  </a:cubicBezTo>
                  <a:cubicBezTo>
                    <a:pt x="2721" y="36"/>
                    <a:pt x="2721" y="6"/>
                    <a:pt x="2701" y="6"/>
                  </a:cubicBezTo>
                  <a:cubicBezTo>
                    <a:pt x="2630" y="2"/>
                    <a:pt x="2559" y="1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35"/>
            <p:cNvSpPr/>
            <p:nvPr/>
          </p:nvSpPr>
          <p:spPr>
            <a:xfrm>
              <a:off x="4123639" y="3676871"/>
              <a:ext cx="143083" cy="24940"/>
            </a:xfrm>
            <a:custGeom>
              <a:avLst/>
              <a:gdLst/>
              <a:ahLst/>
              <a:cxnLst/>
              <a:rect l="l" t="t" r="r" b="b"/>
              <a:pathLst>
                <a:path w="3752" h="654" extrusionOk="0">
                  <a:moveTo>
                    <a:pt x="1056" y="0"/>
                  </a:moveTo>
                  <a:cubicBezTo>
                    <a:pt x="706" y="0"/>
                    <a:pt x="354" y="30"/>
                    <a:pt x="4" y="91"/>
                  </a:cubicBezTo>
                  <a:cubicBezTo>
                    <a:pt x="0" y="91"/>
                    <a:pt x="2" y="95"/>
                    <a:pt x="4" y="95"/>
                  </a:cubicBezTo>
                  <a:cubicBezTo>
                    <a:pt x="344" y="38"/>
                    <a:pt x="683" y="9"/>
                    <a:pt x="1020" y="9"/>
                  </a:cubicBezTo>
                  <a:cubicBezTo>
                    <a:pt x="1956" y="9"/>
                    <a:pt x="2876" y="229"/>
                    <a:pt x="3734" y="653"/>
                  </a:cubicBezTo>
                  <a:cubicBezTo>
                    <a:pt x="3735" y="653"/>
                    <a:pt x="3736" y="654"/>
                    <a:pt x="3737" y="654"/>
                  </a:cubicBezTo>
                  <a:cubicBezTo>
                    <a:pt x="3745" y="654"/>
                    <a:pt x="3751" y="642"/>
                    <a:pt x="3742" y="638"/>
                  </a:cubicBezTo>
                  <a:cubicBezTo>
                    <a:pt x="2902" y="213"/>
                    <a:pt x="1985" y="0"/>
                    <a:pt x="1056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35"/>
            <p:cNvSpPr/>
            <p:nvPr/>
          </p:nvSpPr>
          <p:spPr>
            <a:xfrm>
              <a:off x="4145985" y="3737160"/>
              <a:ext cx="35237" cy="6292"/>
            </a:xfrm>
            <a:custGeom>
              <a:avLst/>
              <a:gdLst/>
              <a:ahLst/>
              <a:cxnLst/>
              <a:rect l="l" t="t" r="r" b="b"/>
              <a:pathLst>
                <a:path w="924" h="165" extrusionOk="0">
                  <a:moveTo>
                    <a:pt x="451" y="1"/>
                  </a:moveTo>
                  <a:cubicBezTo>
                    <a:pt x="299" y="1"/>
                    <a:pt x="147" y="38"/>
                    <a:pt x="9" y="108"/>
                  </a:cubicBezTo>
                  <a:cubicBezTo>
                    <a:pt x="0" y="113"/>
                    <a:pt x="6" y="126"/>
                    <a:pt x="14" y="126"/>
                  </a:cubicBezTo>
                  <a:cubicBezTo>
                    <a:pt x="15" y="126"/>
                    <a:pt x="16" y="126"/>
                    <a:pt x="18" y="125"/>
                  </a:cubicBezTo>
                  <a:cubicBezTo>
                    <a:pt x="147" y="63"/>
                    <a:pt x="278" y="34"/>
                    <a:pt x="408" y="34"/>
                  </a:cubicBezTo>
                  <a:cubicBezTo>
                    <a:pt x="572" y="34"/>
                    <a:pt x="736" y="80"/>
                    <a:pt x="895" y="162"/>
                  </a:cubicBezTo>
                  <a:cubicBezTo>
                    <a:pt x="897" y="164"/>
                    <a:pt x="900" y="164"/>
                    <a:pt x="902" y="164"/>
                  </a:cubicBezTo>
                  <a:cubicBezTo>
                    <a:pt x="915" y="164"/>
                    <a:pt x="924" y="145"/>
                    <a:pt x="910" y="135"/>
                  </a:cubicBezTo>
                  <a:cubicBezTo>
                    <a:pt x="771" y="43"/>
                    <a:pt x="612" y="1"/>
                    <a:pt x="451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35"/>
            <p:cNvSpPr/>
            <p:nvPr/>
          </p:nvSpPr>
          <p:spPr>
            <a:xfrm>
              <a:off x="3018176" y="2020639"/>
              <a:ext cx="1096572" cy="1175016"/>
            </a:xfrm>
            <a:custGeom>
              <a:avLst/>
              <a:gdLst/>
              <a:ahLst/>
              <a:cxnLst/>
              <a:rect l="l" t="t" r="r" b="b"/>
              <a:pathLst>
                <a:path w="28755" h="30812" extrusionOk="0">
                  <a:moveTo>
                    <a:pt x="28699" y="0"/>
                  </a:moveTo>
                  <a:cubicBezTo>
                    <a:pt x="28696" y="0"/>
                    <a:pt x="28692" y="0"/>
                    <a:pt x="28688" y="1"/>
                  </a:cubicBezTo>
                  <a:cubicBezTo>
                    <a:pt x="24000" y="1188"/>
                    <a:pt x="19556" y="3612"/>
                    <a:pt x="15667" y="6444"/>
                  </a:cubicBezTo>
                  <a:cubicBezTo>
                    <a:pt x="10780" y="10004"/>
                    <a:pt x="6575" y="14557"/>
                    <a:pt x="3701" y="19896"/>
                  </a:cubicBezTo>
                  <a:cubicBezTo>
                    <a:pt x="1894" y="23257"/>
                    <a:pt x="562" y="26959"/>
                    <a:pt x="8" y="30743"/>
                  </a:cubicBezTo>
                  <a:cubicBezTo>
                    <a:pt x="1" y="30784"/>
                    <a:pt x="36" y="30811"/>
                    <a:pt x="67" y="30811"/>
                  </a:cubicBezTo>
                  <a:cubicBezTo>
                    <a:pt x="87" y="30811"/>
                    <a:pt x="106" y="30799"/>
                    <a:pt x="111" y="30771"/>
                  </a:cubicBezTo>
                  <a:cubicBezTo>
                    <a:pt x="763" y="27392"/>
                    <a:pt x="1756" y="24130"/>
                    <a:pt x="3285" y="21041"/>
                  </a:cubicBezTo>
                  <a:cubicBezTo>
                    <a:pt x="4694" y="18198"/>
                    <a:pt x="6484" y="15551"/>
                    <a:pt x="8558" y="13153"/>
                  </a:cubicBezTo>
                  <a:cubicBezTo>
                    <a:pt x="12227" y="8915"/>
                    <a:pt x="16765" y="5423"/>
                    <a:pt x="21746" y="2862"/>
                  </a:cubicBezTo>
                  <a:cubicBezTo>
                    <a:pt x="23973" y="1717"/>
                    <a:pt x="26299" y="768"/>
                    <a:pt x="28707" y="80"/>
                  </a:cubicBezTo>
                  <a:cubicBezTo>
                    <a:pt x="28754" y="66"/>
                    <a:pt x="28741" y="0"/>
                    <a:pt x="286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35"/>
            <p:cNvSpPr/>
            <p:nvPr/>
          </p:nvSpPr>
          <p:spPr>
            <a:xfrm>
              <a:off x="2615635" y="2927959"/>
              <a:ext cx="363350" cy="294669"/>
            </a:xfrm>
            <a:custGeom>
              <a:avLst/>
              <a:gdLst/>
              <a:ahLst/>
              <a:cxnLst/>
              <a:rect l="l" t="t" r="r" b="b"/>
              <a:pathLst>
                <a:path w="9528" h="7727" extrusionOk="0">
                  <a:moveTo>
                    <a:pt x="322" y="0"/>
                  </a:moveTo>
                  <a:cubicBezTo>
                    <a:pt x="307" y="37"/>
                    <a:pt x="293" y="79"/>
                    <a:pt x="280" y="119"/>
                  </a:cubicBezTo>
                  <a:cubicBezTo>
                    <a:pt x="1" y="1008"/>
                    <a:pt x="125" y="2054"/>
                    <a:pt x="267" y="2950"/>
                  </a:cubicBezTo>
                  <a:cubicBezTo>
                    <a:pt x="532" y="4629"/>
                    <a:pt x="1061" y="6131"/>
                    <a:pt x="2476" y="7163"/>
                  </a:cubicBezTo>
                  <a:cubicBezTo>
                    <a:pt x="3039" y="7573"/>
                    <a:pt x="3646" y="7726"/>
                    <a:pt x="4266" y="7726"/>
                  </a:cubicBezTo>
                  <a:cubicBezTo>
                    <a:pt x="5107" y="7726"/>
                    <a:pt x="5971" y="7444"/>
                    <a:pt x="6776" y="7135"/>
                  </a:cubicBezTo>
                  <a:cubicBezTo>
                    <a:pt x="7765" y="6753"/>
                    <a:pt x="8696" y="6226"/>
                    <a:pt x="9527" y="5568"/>
                  </a:cubicBezTo>
                  <a:lnTo>
                    <a:pt x="9348" y="3759"/>
                  </a:lnTo>
                  <a:cubicBezTo>
                    <a:pt x="8774" y="3933"/>
                    <a:pt x="5802" y="4724"/>
                    <a:pt x="4793" y="4724"/>
                  </a:cubicBezTo>
                  <a:cubicBezTo>
                    <a:pt x="4669" y="4724"/>
                    <a:pt x="4575" y="4712"/>
                    <a:pt x="4518" y="4685"/>
                  </a:cubicBezTo>
                  <a:cubicBezTo>
                    <a:pt x="3925" y="4409"/>
                    <a:pt x="3581" y="3447"/>
                    <a:pt x="3379" y="2885"/>
                  </a:cubicBezTo>
                  <a:cubicBezTo>
                    <a:pt x="3124" y="2177"/>
                    <a:pt x="2873" y="1382"/>
                    <a:pt x="2228" y="923"/>
                  </a:cubicBezTo>
                  <a:cubicBezTo>
                    <a:pt x="1815" y="631"/>
                    <a:pt x="322" y="0"/>
                    <a:pt x="322" y="0"/>
                  </a:cubicBezTo>
                  <a:close/>
                </a:path>
              </a:pathLst>
            </a:custGeom>
            <a:solidFill>
              <a:srgbClr val="FFB6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35"/>
            <p:cNvSpPr/>
            <p:nvPr/>
          </p:nvSpPr>
          <p:spPr>
            <a:xfrm>
              <a:off x="2890390" y="3031836"/>
              <a:ext cx="179273" cy="112117"/>
            </a:xfrm>
            <a:custGeom>
              <a:avLst/>
              <a:gdLst/>
              <a:ahLst/>
              <a:cxnLst/>
              <a:rect l="l" t="t" r="r" b="b"/>
              <a:pathLst>
                <a:path w="4701" h="2940" extrusionOk="0">
                  <a:moveTo>
                    <a:pt x="3783" y="2569"/>
                  </a:moveTo>
                  <a:cubicBezTo>
                    <a:pt x="3783" y="2569"/>
                    <a:pt x="3783" y="2569"/>
                    <a:pt x="3783" y="2569"/>
                  </a:cubicBezTo>
                  <a:cubicBezTo>
                    <a:pt x="3783" y="2569"/>
                    <a:pt x="3783" y="2569"/>
                    <a:pt x="3783" y="2569"/>
                  </a:cubicBezTo>
                  <a:close/>
                  <a:moveTo>
                    <a:pt x="3968" y="0"/>
                  </a:moveTo>
                  <a:cubicBezTo>
                    <a:pt x="3625" y="0"/>
                    <a:pt x="3284" y="87"/>
                    <a:pt x="2985" y="251"/>
                  </a:cubicBezTo>
                  <a:cubicBezTo>
                    <a:pt x="2268" y="646"/>
                    <a:pt x="1603" y="1080"/>
                    <a:pt x="852" y="1417"/>
                  </a:cubicBezTo>
                  <a:cubicBezTo>
                    <a:pt x="571" y="1544"/>
                    <a:pt x="286" y="1666"/>
                    <a:pt x="1" y="1784"/>
                  </a:cubicBezTo>
                  <a:lnTo>
                    <a:pt x="1647" y="2910"/>
                  </a:lnTo>
                  <a:cubicBezTo>
                    <a:pt x="1753" y="2930"/>
                    <a:pt x="1860" y="2939"/>
                    <a:pt x="1966" y="2939"/>
                  </a:cubicBezTo>
                  <a:cubicBezTo>
                    <a:pt x="2552" y="2939"/>
                    <a:pt x="3138" y="2653"/>
                    <a:pt x="3483" y="2178"/>
                  </a:cubicBezTo>
                  <a:cubicBezTo>
                    <a:pt x="3525" y="2121"/>
                    <a:pt x="3649" y="1999"/>
                    <a:pt x="3740" y="1999"/>
                  </a:cubicBezTo>
                  <a:cubicBezTo>
                    <a:pt x="3753" y="1999"/>
                    <a:pt x="3766" y="2001"/>
                    <a:pt x="3777" y="2007"/>
                  </a:cubicBezTo>
                  <a:cubicBezTo>
                    <a:pt x="3876" y="2056"/>
                    <a:pt x="3796" y="2468"/>
                    <a:pt x="3783" y="2569"/>
                  </a:cubicBezTo>
                  <a:lnTo>
                    <a:pt x="3783" y="2569"/>
                  </a:lnTo>
                  <a:cubicBezTo>
                    <a:pt x="3785" y="2555"/>
                    <a:pt x="3952" y="2519"/>
                    <a:pt x="3978" y="2505"/>
                  </a:cubicBezTo>
                  <a:cubicBezTo>
                    <a:pt x="4075" y="2450"/>
                    <a:pt x="4173" y="2400"/>
                    <a:pt x="4257" y="2327"/>
                  </a:cubicBezTo>
                  <a:cubicBezTo>
                    <a:pt x="4350" y="2248"/>
                    <a:pt x="4426" y="2143"/>
                    <a:pt x="4449" y="2023"/>
                  </a:cubicBezTo>
                  <a:cubicBezTo>
                    <a:pt x="4472" y="1904"/>
                    <a:pt x="4434" y="1769"/>
                    <a:pt x="4335" y="1698"/>
                  </a:cubicBezTo>
                  <a:cubicBezTo>
                    <a:pt x="4418" y="1655"/>
                    <a:pt x="4492" y="1593"/>
                    <a:pt x="4551" y="1521"/>
                  </a:cubicBezTo>
                  <a:cubicBezTo>
                    <a:pt x="4606" y="1458"/>
                    <a:pt x="4649" y="1381"/>
                    <a:pt x="4649" y="1296"/>
                  </a:cubicBezTo>
                  <a:cubicBezTo>
                    <a:pt x="4649" y="1215"/>
                    <a:pt x="4597" y="1126"/>
                    <a:pt x="4514" y="1109"/>
                  </a:cubicBezTo>
                  <a:cubicBezTo>
                    <a:pt x="4598" y="1015"/>
                    <a:pt x="4686" y="911"/>
                    <a:pt x="4693" y="786"/>
                  </a:cubicBezTo>
                  <a:cubicBezTo>
                    <a:pt x="4700" y="634"/>
                    <a:pt x="4566" y="494"/>
                    <a:pt x="4415" y="494"/>
                  </a:cubicBezTo>
                  <a:cubicBezTo>
                    <a:pt x="4412" y="494"/>
                    <a:pt x="4409" y="494"/>
                    <a:pt x="4406" y="494"/>
                  </a:cubicBezTo>
                  <a:cubicBezTo>
                    <a:pt x="4482" y="469"/>
                    <a:pt x="4530" y="391"/>
                    <a:pt x="4532" y="312"/>
                  </a:cubicBezTo>
                  <a:cubicBezTo>
                    <a:pt x="4532" y="231"/>
                    <a:pt x="4491" y="157"/>
                    <a:pt x="4429" y="107"/>
                  </a:cubicBezTo>
                  <a:cubicBezTo>
                    <a:pt x="4340" y="34"/>
                    <a:pt x="4219" y="12"/>
                    <a:pt x="4103" y="5"/>
                  </a:cubicBezTo>
                  <a:cubicBezTo>
                    <a:pt x="4058" y="2"/>
                    <a:pt x="4013" y="0"/>
                    <a:pt x="3968" y="0"/>
                  </a:cubicBezTo>
                  <a:close/>
                </a:path>
              </a:pathLst>
            </a:custGeom>
            <a:solidFill>
              <a:srgbClr val="FFB6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35"/>
            <p:cNvSpPr/>
            <p:nvPr/>
          </p:nvSpPr>
          <p:spPr>
            <a:xfrm>
              <a:off x="3030913" y="3090943"/>
              <a:ext cx="23834" cy="5644"/>
            </a:xfrm>
            <a:custGeom>
              <a:avLst/>
              <a:gdLst/>
              <a:ahLst/>
              <a:cxnLst/>
              <a:rect l="l" t="t" r="r" b="b"/>
              <a:pathLst>
                <a:path w="625" h="148" extrusionOk="0">
                  <a:moveTo>
                    <a:pt x="213" y="1"/>
                  </a:moveTo>
                  <a:cubicBezTo>
                    <a:pt x="146" y="1"/>
                    <a:pt x="80" y="8"/>
                    <a:pt x="16" y="20"/>
                  </a:cubicBezTo>
                  <a:cubicBezTo>
                    <a:pt x="0" y="25"/>
                    <a:pt x="3" y="55"/>
                    <a:pt x="18" y="55"/>
                  </a:cubicBezTo>
                  <a:cubicBezTo>
                    <a:pt x="18" y="55"/>
                    <a:pt x="19" y="55"/>
                    <a:pt x="21" y="54"/>
                  </a:cubicBezTo>
                  <a:cubicBezTo>
                    <a:pt x="57" y="50"/>
                    <a:pt x="93" y="48"/>
                    <a:pt x="128" y="48"/>
                  </a:cubicBezTo>
                  <a:cubicBezTo>
                    <a:pt x="286" y="48"/>
                    <a:pt x="427" y="89"/>
                    <a:pt x="582" y="146"/>
                  </a:cubicBezTo>
                  <a:cubicBezTo>
                    <a:pt x="585" y="147"/>
                    <a:pt x="588" y="148"/>
                    <a:pt x="591" y="148"/>
                  </a:cubicBezTo>
                  <a:cubicBezTo>
                    <a:pt x="614" y="148"/>
                    <a:pt x="624" y="112"/>
                    <a:pt x="601" y="97"/>
                  </a:cubicBezTo>
                  <a:cubicBezTo>
                    <a:pt x="485" y="29"/>
                    <a:pt x="348" y="1"/>
                    <a:pt x="213" y="1"/>
                  </a:cubicBezTo>
                  <a:close/>
                </a:path>
              </a:pathLst>
            </a:custGeom>
            <a:solidFill>
              <a:srgbClr val="B76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35"/>
            <p:cNvSpPr/>
            <p:nvPr/>
          </p:nvSpPr>
          <p:spPr>
            <a:xfrm>
              <a:off x="3032515" y="3072219"/>
              <a:ext cx="25512" cy="3585"/>
            </a:xfrm>
            <a:custGeom>
              <a:avLst/>
              <a:gdLst/>
              <a:ahLst/>
              <a:cxnLst/>
              <a:rect l="l" t="t" r="r" b="b"/>
              <a:pathLst>
                <a:path w="669" h="94" extrusionOk="0">
                  <a:moveTo>
                    <a:pt x="398" y="1"/>
                  </a:moveTo>
                  <a:cubicBezTo>
                    <a:pt x="273" y="1"/>
                    <a:pt x="147" y="21"/>
                    <a:pt x="26" y="51"/>
                  </a:cubicBezTo>
                  <a:cubicBezTo>
                    <a:pt x="0" y="59"/>
                    <a:pt x="9" y="93"/>
                    <a:pt x="31" y="93"/>
                  </a:cubicBezTo>
                  <a:cubicBezTo>
                    <a:pt x="32" y="93"/>
                    <a:pt x="34" y="93"/>
                    <a:pt x="36" y="93"/>
                  </a:cubicBezTo>
                  <a:cubicBezTo>
                    <a:pt x="155" y="67"/>
                    <a:pt x="270" y="59"/>
                    <a:pt x="386" y="59"/>
                  </a:cubicBezTo>
                  <a:cubicBezTo>
                    <a:pt x="471" y="59"/>
                    <a:pt x="557" y="63"/>
                    <a:pt x="645" y="68"/>
                  </a:cubicBezTo>
                  <a:cubicBezTo>
                    <a:pt x="646" y="68"/>
                    <a:pt x="647" y="68"/>
                    <a:pt x="647" y="68"/>
                  </a:cubicBezTo>
                  <a:cubicBezTo>
                    <a:pt x="665" y="68"/>
                    <a:pt x="669" y="38"/>
                    <a:pt x="651" y="32"/>
                  </a:cubicBezTo>
                  <a:cubicBezTo>
                    <a:pt x="568" y="10"/>
                    <a:pt x="483" y="1"/>
                    <a:pt x="398" y="1"/>
                  </a:cubicBezTo>
                  <a:close/>
                </a:path>
              </a:pathLst>
            </a:custGeom>
            <a:solidFill>
              <a:srgbClr val="B76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35"/>
            <p:cNvSpPr/>
            <p:nvPr/>
          </p:nvSpPr>
          <p:spPr>
            <a:xfrm>
              <a:off x="3022600" y="3050559"/>
              <a:ext cx="30927" cy="8199"/>
            </a:xfrm>
            <a:custGeom>
              <a:avLst/>
              <a:gdLst/>
              <a:ahLst/>
              <a:cxnLst/>
              <a:rect l="l" t="t" r="r" b="b"/>
              <a:pathLst>
                <a:path w="811" h="215" extrusionOk="0">
                  <a:moveTo>
                    <a:pt x="661" y="1"/>
                  </a:moveTo>
                  <a:cubicBezTo>
                    <a:pt x="436" y="1"/>
                    <a:pt x="209" y="80"/>
                    <a:pt x="15" y="186"/>
                  </a:cubicBezTo>
                  <a:cubicBezTo>
                    <a:pt x="0" y="193"/>
                    <a:pt x="9" y="214"/>
                    <a:pt x="23" y="214"/>
                  </a:cubicBezTo>
                  <a:cubicBezTo>
                    <a:pt x="25" y="214"/>
                    <a:pt x="28" y="213"/>
                    <a:pt x="31" y="212"/>
                  </a:cubicBezTo>
                  <a:cubicBezTo>
                    <a:pt x="274" y="96"/>
                    <a:pt x="514" y="71"/>
                    <a:pt x="779" y="59"/>
                  </a:cubicBezTo>
                  <a:cubicBezTo>
                    <a:pt x="810" y="57"/>
                    <a:pt x="809" y="11"/>
                    <a:pt x="779" y="8"/>
                  </a:cubicBezTo>
                  <a:cubicBezTo>
                    <a:pt x="740" y="3"/>
                    <a:pt x="700" y="1"/>
                    <a:pt x="661" y="1"/>
                  </a:cubicBezTo>
                  <a:close/>
                </a:path>
              </a:pathLst>
            </a:custGeom>
            <a:solidFill>
              <a:srgbClr val="B76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35"/>
            <p:cNvSpPr/>
            <p:nvPr/>
          </p:nvSpPr>
          <p:spPr>
            <a:xfrm>
              <a:off x="2615750" y="2907633"/>
              <a:ext cx="304851" cy="314804"/>
            </a:xfrm>
            <a:custGeom>
              <a:avLst/>
              <a:gdLst/>
              <a:ahLst/>
              <a:cxnLst/>
              <a:rect l="l" t="t" r="r" b="b"/>
              <a:pathLst>
                <a:path w="7994" h="8255" extrusionOk="0">
                  <a:moveTo>
                    <a:pt x="1007" y="1"/>
                  </a:moveTo>
                  <a:cubicBezTo>
                    <a:pt x="871" y="1"/>
                    <a:pt x="573" y="33"/>
                    <a:pt x="399" y="299"/>
                  </a:cubicBezTo>
                  <a:cubicBezTo>
                    <a:pt x="370" y="377"/>
                    <a:pt x="345" y="454"/>
                    <a:pt x="322" y="532"/>
                  </a:cubicBezTo>
                  <a:cubicBezTo>
                    <a:pt x="306" y="570"/>
                    <a:pt x="293" y="610"/>
                    <a:pt x="280" y="649"/>
                  </a:cubicBezTo>
                  <a:cubicBezTo>
                    <a:pt x="1" y="1536"/>
                    <a:pt x="127" y="2583"/>
                    <a:pt x="269" y="3480"/>
                  </a:cubicBezTo>
                  <a:cubicBezTo>
                    <a:pt x="517" y="5049"/>
                    <a:pt x="992" y="6462"/>
                    <a:pt x="2206" y="7483"/>
                  </a:cubicBezTo>
                  <a:cubicBezTo>
                    <a:pt x="2705" y="7931"/>
                    <a:pt x="3096" y="8139"/>
                    <a:pt x="3641" y="8217"/>
                  </a:cubicBezTo>
                  <a:cubicBezTo>
                    <a:pt x="3826" y="8243"/>
                    <a:pt x="4014" y="8255"/>
                    <a:pt x="4203" y="8255"/>
                  </a:cubicBezTo>
                  <a:cubicBezTo>
                    <a:pt x="6017" y="8255"/>
                    <a:pt x="7917" y="7162"/>
                    <a:pt x="7994" y="7110"/>
                  </a:cubicBezTo>
                  <a:lnTo>
                    <a:pt x="7994" y="7110"/>
                  </a:lnTo>
                  <a:cubicBezTo>
                    <a:pt x="7657" y="7178"/>
                    <a:pt x="6995" y="7499"/>
                    <a:pt x="6658" y="7556"/>
                  </a:cubicBezTo>
                  <a:cubicBezTo>
                    <a:pt x="6177" y="7638"/>
                    <a:pt x="5689" y="7707"/>
                    <a:pt x="5202" y="7707"/>
                  </a:cubicBezTo>
                  <a:cubicBezTo>
                    <a:pt x="5041" y="7707"/>
                    <a:pt x="4881" y="7699"/>
                    <a:pt x="4720" y="7682"/>
                  </a:cubicBezTo>
                  <a:cubicBezTo>
                    <a:pt x="3574" y="7556"/>
                    <a:pt x="2662" y="6760"/>
                    <a:pt x="2097" y="5794"/>
                  </a:cubicBezTo>
                  <a:cubicBezTo>
                    <a:pt x="1454" y="4697"/>
                    <a:pt x="1362" y="3454"/>
                    <a:pt x="1114" y="2233"/>
                  </a:cubicBezTo>
                  <a:cubicBezTo>
                    <a:pt x="1038" y="1866"/>
                    <a:pt x="942" y="1511"/>
                    <a:pt x="921" y="1132"/>
                  </a:cubicBezTo>
                  <a:cubicBezTo>
                    <a:pt x="909" y="929"/>
                    <a:pt x="909" y="725"/>
                    <a:pt x="939" y="525"/>
                  </a:cubicBezTo>
                  <a:cubicBezTo>
                    <a:pt x="958" y="404"/>
                    <a:pt x="1103" y="105"/>
                    <a:pt x="1078" y="4"/>
                  </a:cubicBezTo>
                  <a:cubicBezTo>
                    <a:pt x="1078" y="4"/>
                    <a:pt x="1051" y="1"/>
                    <a:pt x="1007" y="1"/>
                  </a:cubicBezTo>
                  <a:close/>
                </a:path>
              </a:pathLst>
            </a:custGeom>
            <a:solidFill>
              <a:srgbClr val="FFB6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35"/>
            <p:cNvSpPr/>
            <p:nvPr/>
          </p:nvSpPr>
          <p:spPr>
            <a:xfrm>
              <a:off x="4119864" y="2021745"/>
              <a:ext cx="38173" cy="1730719"/>
            </a:xfrm>
            <a:custGeom>
              <a:avLst/>
              <a:gdLst/>
              <a:ahLst/>
              <a:cxnLst/>
              <a:rect l="l" t="t" r="r" b="b"/>
              <a:pathLst>
                <a:path w="1001" h="45384" extrusionOk="0">
                  <a:moveTo>
                    <a:pt x="16" y="1"/>
                  </a:moveTo>
                  <a:cubicBezTo>
                    <a:pt x="8" y="1"/>
                    <a:pt x="0" y="6"/>
                    <a:pt x="0" y="17"/>
                  </a:cubicBezTo>
                  <a:cubicBezTo>
                    <a:pt x="29" y="1522"/>
                    <a:pt x="63" y="3027"/>
                    <a:pt x="93" y="4532"/>
                  </a:cubicBezTo>
                  <a:cubicBezTo>
                    <a:pt x="171" y="8146"/>
                    <a:pt x="248" y="11759"/>
                    <a:pt x="326" y="15374"/>
                  </a:cubicBezTo>
                  <a:cubicBezTo>
                    <a:pt x="420" y="19745"/>
                    <a:pt x="512" y="24115"/>
                    <a:pt x="609" y="28487"/>
                  </a:cubicBezTo>
                  <a:cubicBezTo>
                    <a:pt x="694" y="32263"/>
                    <a:pt x="778" y="36038"/>
                    <a:pt x="860" y="39815"/>
                  </a:cubicBezTo>
                  <a:cubicBezTo>
                    <a:pt x="887" y="41050"/>
                    <a:pt x="915" y="42289"/>
                    <a:pt x="942" y="43525"/>
                  </a:cubicBezTo>
                  <a:cubicBezTo>
                    <a:pt x="953" y="44106"/>
                    <a:pt x="909" y="44722"/>
                    <a:pt x="981" y="45298"/>
                  </a:cubicBezTo>
                  <a:cubicBezTo>
                    <a:pt x="985" y="45324"/>
                    <a:pt x="982" y="45350"/>
                    <a:pt x="982" y="45376"/>
                  </a:cubicBezTo>
                  <a:cubicBezTo>
                    <a:pt x="982" y="45381"/>
                    <a:pt x="987" y="45383"/>
                    <a:pt x="991" y="45383"/>
                  </a:cubicBezTo>
                  <a:cubicBezTo>
                    <a:pt x="996" y="45383"/>
                    <a:pt x="1001" y="45381"/>
                    <a:pt x="1001" y="45376"/>
                  </a:cubicBezTo>
                  <a:cubicBezTo>
                    <a:pt x="968" y="43871"/>
                    <a:pt x="938" y="42366"/>
                    <a:pt x="907" y="40861"/>
                  </a:cubicBezTo>
                  <a:cubicBezTo>
                    <a:pt x="830" y="37248"/>
                    <a:pt x="756" y="33633"/>
                    <a:pt x="680" y="30019"/>
                  </a:cubicBezTo>
                  <a:cubicBezTo>
                    <a:pt x="588" y="25647"/>
                    <a:pt x="495" y="21277"/>
                    <a:pt x="400" y="16906"/>
                  </a:cubicBezTo>
                  <a:cubicBezTo>
                    <a:pt x="320" y="13130"/>
                    <a:pt x="237" y="9354"/>
                    <a:pt x="155" y="5578"/>
                  </a:cubicBezTo>
                  <a:cubicBezTo>
                    <a:pt x="128" y="4342"/>
                    <a:pt x="101" y="3104"/>
                    <a:pt x="73" y="1869"/>
                  </a:cubicBezTo>
                  <a:cubicBezTo>
                    <a:pt x="65" y="1477"/>
                    <a:pt x="58" y="1089"/>
                    <a:pt x="48" y="698"/>
                  </a:cubicBezTo>
                  <a:cubicBezTo>
                    <a:pt x="42" y="511"/>
                    <a:pt x="73" y="278"/>
                    <a:pt x="33" y="94"/>
                  </a:cubicBezTo>
                  <a:cubicBezTo>
                    <a:pt x="27" y="71"/>
                    <a:pt x="30" y="43"/>
                    <a:pt x="30" y="17"/>
                  </a:cubicBezTo>
                  <a:cubicBezTo>
                    <a:pt x="32" y="6"/>
                    <a:pt x="24" y="1"/>
                    <a:pt x="1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35"/>
            <p:cNvSpPr/>
            <p:nvPr/>
          </p:nvSpPr>
          <p:spPr>
            <a:xfrm>
              <a:off x="4087564" y="3726788"/>
              <a:ext cx="50186" cy="64524"/>
            </a:xfrm>
            <a:custGeom>
              <a:avLst/>
              <a:gdLst/>
              <a:ahLst/>
              <a:cxnLst/>
              <a:rect l="l" t="t" r="r" b="b"/>
              <a:pathLst>
                <a:path w="1316" h="1692" extrusionOk="0">
                  <a:moveTo>
                    <a:pt x="892" y="0"/>
                  </a:moveTo>
                  <a:cubicBezTo>
                    <a:pt x="891" y="0"/>
                    <a:pt x="891" y="0"/>
                    <a:pt x="890" y="0"/>
                  </a:cubicBezTo>
                  <a:cubicBezTo>
                    <a:pt x="407" y="90"/>
                    <a:pt x="0" y="515"/>
                    <a:pt x="29" y="1029"/>
                  </a:cubicBezTo>
                  <a:cubicBezTo>
                    <a:pt x="61" y="1568"/>
                    <a:pt x="814" y="1692"/>
                    <a:pt x="1251" y="1692"/>
                  </a:cubicBezTo>
                  <a:cubicBezTo>
                    <a:pt x="1262" y="1692"/>
                    <a:pt x="1272" y="1692"/>
                    <a:pt x="1282" y="1691"/>
                  </a:cubicBezTo>
                  <a:cubicBezTo>
                    <a:pt x="1316" y="1691"/>
                    <a:pt x="1316" y="1641"/>
                    <a:pt x="1282" y="1640"/>
                  </a:cubicBezTo>
                  <a:cubicBezTo>
                    <a:pt x="826" y="1607"/>
                    <a:pt x="36" y="1515"/>
                    <a:pt x="95" y="899"/>
                  </a:cubicBezTo>
                  <a:cubicBezTo>
                    <a:pt x="136" y="463"/>
                    <a:pt x="480" y="119"/>
                    <a:pt x="896" y="20"/>
                  </a:cubicBezTo>
                  <a:cubicBezTo>
                    <a:pt x="908" y="17"/>
                    <a:pt x="904" y="0"/>
                    <a:pt x="892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35"/>
            <p:cNvSpPr/>
            <p:nvPr/>
          </p:nvSpPr>
          <p:spPr>
            <a:xfrm>
              <a:off x="4212186" y="3719123"/>
              <a:ext cx="49423" cy="40118"/>
            </a:xfrm>
            <a:custGeom>
              <a:avLst/>
              <a:gdLst/>
              <a:ahLst/>
              <a:cxnLst/>
              <a:rect l="l" t="t" r="r" b="b"/>
              <a:pathLst>
                <a:path w="1296" h="1052" extrusionOk="0">
                  <a:moveTo>
                    <a:pt x="4" y="0"/>
                  </a:moveTo>
                  <a:cubicBezTo>
                    <a:pt x="1" y="0"/>
                    <a:pt x="0" y="5"/>
                    <a:pt x="4" y="5"/>
                  </a:cubicBezTo>
                  <a:cubicBezTo>
                    <a:pt x="400" y="78"/>
                    <a:pt x="1161" y="551"/>
                    <a:pt x="873" y="1028"/>
                  </a:cubicBezTo>
                  <a:cubicBezTo>
                    <a:pt x="866" y="1039"/>
                    <a:pt x="877" y="1051"/>
                    <a:pt x="887" y="1051"/>
                  </a:cubicBezTo>
                  <a:cubicBezTo>
                    <a:pt x="891" y="1051"/>
                    <a:pt x="894" y="1050"/>
                    <a:pt x="897" y="1047"/>
                  </a:cubicBezTo>
                  <a:cubicBezTo>
                    <a:pt x="1296" y="567"/>
                    <a:pt x="377" y="61"/>
                    <a:pt x="6" y="1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35"/>
            <p:cNvSpPr/>
            <p:nvPr/>
          </p:nvSpPr>
          <p:spPr>
            <a:xfrm>
              <a:off x="4170620" y="3775142"/>
              <a:ext cx="59452" cy="18648"/>
            </a:xfrm>
            <a:custGeom>
              <a:avLst/>
              <a:gdLst/>
              <a:ahLst/>
              <a:cxnLst/>
              <a:rect l="l" t="t" r="r" b="b"/>
              <a:pathLst>
                <a:path w="1559" h="489" extrusionOk="0">
                  <a:moveTo>
                    <a:pt x="1526" y="1"/>
                  </a:moveTo>
                  <a:cubicBezTo>
                    <a:pt x="1523" y="1"/>
                    <a:pt x="1520" y="2"/>
                    <a:pt x="1517" y="3"/>
                  </a:cubicBezTo>
                  <a:cubicBezTo>
                    <a:pt x="1070" y="279"/>
                    <a:pt x="618" y="446"/>
                    <a:pt x="92" y="446"/>
                  </a:cubicBezTo>
                  <a:cubicBezTo>
                    <a:pt x="70" y="446"/>
                    <a:pt x="48" y="445"/>
                    <a:pt x="27" y="445"/>
                  </a:cubicBezTo>
                  <a:cubicBezTo>
                    <a:pt x="1" y="445"/>
                    <a:pt x="1" y="482"/>
                    <a:pt x="27" y="485"/>
                  </a:cubicBezTo>
                  <a:cubicBezTo>
                    <a:pt x="71" y="487"/>
                    <a:pt x="116" y="488"/>
                    <a:pt x="161" y="488"/>
                  </a:cubicBezTo>
                  <a:cubicBezTo>
                    <a:pt x="656" y="488"/>
                    <a:pt x="1151" y="349"/>
                    <a:pt x="1541" y="36"/>
                  </a:cubicBezTo>
                  <a:cubicBezTo>
                    <a:pt x="1558" y="24"/>
                    <a:pt x="1543" y="1"/>
                    <a:pt x="1526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35"/>
            <p:cNvSpPr/>
            <p:nvPr/>
          </p:nvSpPr>
          <p:spPr>
            <a:xfrm>
              <a:off x="4020868" y="3757753"/>
              <a:ext cx="124663" cy="59643"/>
            </a:xfrm>
            <a:custGeom>
              <a:avLst/>
              <a:gdLst/>
              <a:ahLst/>
              <a:cxnLst/>
              <a:rect l="l" t="t" r="r" b="b"/>
              <a:pathLst>
                <a:path w="3269" h="1564" extrusionOk="0">
                  <a:moveTo>
                    <a:pt x="680" y="0"/>
                  </a:moveTo>
                  <a:cubicBezTo>
                    <a:pt x="678" y="0"/>
                    <a:pt x="676" y="1"/>
                    <a:pt x="674" y="2"/>
                  </a:cubicBezTo>
                  <a:cubicBezTo>
                    <a:pt x="231" y="333"/>
                    <a:pt x="560" y="875"/>
                    <a:pt x="915" y="1126"/>
                  </a:cubicBezTo>
                  <a:cubicBezTo>
                    <a:pt x="1383" y="1458"/>
                    <a:pt x="2090" y="1563"/>
                    <a:pt x="2718" y="1563"/>
                  </a:cubicBezTo>
                  <a:cubicBezTo>
                    <a:pt x="2903" y="1563"/>
                    <a:pt x="3082" y="1554"/>
                    <a:pt x="3245" y="1539"/>
                  </a:cubicBezTo>
                  <a:cubicBezTo>
                    <a:pt x="3268" y="1537"/>
                    <a:pt x="3268" y="1506"/>
                    <a:pt x="3245" y="1503"/>
                  </a:cubicBezTo>
                  <a:cubicBezTo>
                    <a:pt x="2709" y="1470"/>
                    <a:pt x="2178" y="1477"/>
                    <a:pt x="1647" y="1371"/>
                  </a:cubicBezTo>
                  <a:cubicBezTo>
                    <a:pt x="1137" y="1269"/>
                    <a:pt x="1" y="647"/>
                    <a:pt x="687" y="17"/>
                  </a:cubicBezTo>
                  <a:cubicBezTo>
                    <a:pt x="694" y="12"/>
                    <a:pt x="689" y="0"/>
                    <a:pt x="680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35"/>
            <p:cNvSpPr/>
            <p:nvPr/>
          </p:nvSpPr>
          <p:spPr>
            <a:xfrm>
              <a:off x="4124669" y="3750812"/>
              <a:ext cx="61855" cy="17237"/>
            </a:xfrm>
            <a:custGeom>
              <a:avLst/>
              <a:gdLst/>
              <a:ahLst/>
              <a:cxnLst/>
              <a:rect l="l" t="t" r="r" b="b"/>
              <a:pathLst>
                <a:path w="1622" h="452" extrusionOk="0">
                  <a:moveTo>
                    <a:pt x="230" y="0"/>
                  </a:moveTo>
                  <a:cubicBezTo>
                    <a:pt x="230" y="0"/>
                    <a:pt x="229" y="0"/>
                    <a:pt x="228" y="1"/>
                  </a:cubicBezTo>
                  <a:cubicBezTo>
                    <a:pt x="36" y="232"/>
                    <a:pt x="340" y="394"/>
                    <a:pt x="541" y="425"/>
                  </a:cubicBezTo>
                  <a:cubicBezTo>
                    <a:pt x="637" y="440"/>
                    <a:pt x="748" y="451"/>
                    <a:pt x="863" y="451"/>
                  </a:cubicBezTo>
                  <a:cubicBezTo>
                    <a:pt x="1154" y="451"/>
                    <a:pt x="1467" y="381"/>
                    <a:pt x="1606" y="136"/>
                  </a:cubicBezTo>
                  <a:cubicBezTo>
                    <a:pt x="1621" y="107"/>
                    <a:pt x="1597" y="81"/>
                    <a:pt x="1572" y="81"/>
                  </a:cubicBezTo>
                  <a:cubicBezTo>
                    <a:pt x="1561" y="81"/>
                    <a:pt x="1550" y="87"/>
                    <a:pt x="1543" y="100"/>
                  </a:cubicBezTo>
                  <a:cubicBezTo>
                    <a:pt x="1415" y="320"/>
                    <a:pt x="1154" y="356"/>
                    <a:pt x="920" y="375"/>
                  </a:cubicBezTo>
                  <a:cubicBezTo>
                    <a:pt x="897" y="377"/>
                    <a:pt x="847" y="380"/>
                    <a:pt x="785" y="380"/>
                  </a:cubicBezTo>
                  <a:cubicBezTo>
                    <a:pt x="515" y="380"/>
                    <a:pt x="0" y="333"/>
                    <a:pt x="235" y="8"/>
                  </a:cubicBezTo>
                  <a:cubicBezTo>
                    <a:pt x="239" y="4"/>
                    <a:pt x="234" y="0"/>
                    <a:pt x="230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35"/>
            <p:cNvSpPr/>
            <p:nvPr/>
          </p:nvSpPr>
          <p:spPr>
            <a:xfrm>
              <a:off x="3968854" y="3765532"/>
              <a:ext cx="5644" cy="29021"/>
            </a:xfrm>
            <a:custGeom>
              <a:avLst/>
              <a:gdLst/>
              <a:ahLst/>
              <a:cxnLst/>
              <a:rect l="l" t="t" r="r" b="b"/>
              <a:pathLst>
                <a:path w="148" h="761" extrusionOk="0">
                  <a:moveTo>
                    <a:pt x="80" y="0"/>
                  </a:moveTo>
                  <a:cubicBezTo>
                    <a:pt x="79" y="0"/>
                    <a:pt x="77" y="1"/>
                    <a:pt x="76" y="2"/>
                  </a:cubicBezTo>
                  <a:cubicBezTo>
                    <a:pt x="0" y="255"/>
                    <a:pt x="15" y="522"/>
                    <a:pt x="138" y="759"/>
                  </a:cubicBezTo>
                  <a:cubicBezTo>
                    <a:pt x="139" y="760"/>
                    <a:pt x="140" y="761"/>
                    <a:pt x="141" y="761"/>
                  </a:cubicBezTo>
                  <a:cubicBezTo>
                    <a:pt x="144" y="761"/>
                    <a:pt x="147" y="757"/>
                    <a:pt x="146" y="753"/>
                  </a:cubicBezTo>
                  <a:cubicBezTo>
                    <a:pt x="39" y="511"/>
                    <a:pt x="10" y="260"/>
                    <a:pt x="83" y="2"/>
                  </a:cubicBezTo>
                  <a:cubicBezTo>
                    <a:pt x="83" y="1"/>
                    <a:pt x="82" y="0"/>
                    <a:pt x="80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35"/>
            <p:cNvSpPr/>
            <p:nvPr/>
          </p:nvSpPr>
          <p:spPr>
            <a:xfrm>
              <a:off x="4006759" y="3826851"/>
              <a:ext cx="240975" cy="27839"/>
            </a:xfrm>
            <a:custGeom>
              <a:avLst/>
              <a:gdLst/>
              <a:ahLst/>
              <a:cxnLst/>
              <a:rect l="l" t="t" r="r" b="b"/>
              <a:pathLst>
                <a:path w="6319" h="730" extrusionOk="0">
                  <a:moveTo>
                    <a:pt x="9" y="0"/>
                  </a:moveTo>
                  <a:cubicBezTo>
                    <a:pt x="4" y="0"/>
                    <a:pt x="1" y="10"/>
                    <a:pt x="7" y="12"/>
                  </a:cubicBezTo>
                  <a:cubicBezTo>
                    <a:pt x="1101" y="478"/>
                    <a:pt x="2308" y="729"/>
                    <a:pt x="3511" y="729"/>
                  </a:cubicBezTo>
                  <a:cubicBezTo>
                    <a:pt x="4466" y="729"/>
                    <a:pt x="5418" y="571"/>
                    <a:pt x="6309" y="235"/>
                  </a:cubicBezTo>
                  <a:cubicBezTo>
                    <a:pt x="6319" y="232"/>
                    <a:pt x="6317" y="216"/>
                    <a:pt x="6307" y="216"/>
                  </a:cubicBezTo>
                  <a:cubicBezTo>
                    <a:pt x="6306" y="216"/>
                    <a:pt x="6304" y="216"/>
                    <a:pt x="6303" y="217"/>
                  </a:cubicBezTo>
                  <a:cubicBezTo>
                    <a:pt x="5337" y="510"/>
                    <a:pt x="4356" y="666"/>
                    <a:pt x="3380" y="666"/>
                  </a:cubicBezTo>
                  <a:cubicBezTo>
                    <a:pt x="2241" y="666"/>
                    <a:pt x="1108" y="454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35"/>
            <p:cNvSpPr/>
            <p:nvPr/>
          </p:nvSpPr>
          <p:spPr>
            <a:xfrm>
              <a:off x="4272094" y="3736932"/>
              <a:ext cx="56783" cy="85613"/>
            </a:xfrm>
            <a:custGeom>
              <a:avLst/>
              <a:gdLst/>
              <a:ahLst/>
              <a:cxnLst/>
              <a:rect l="l" t="t" r="r" b="b"/>
              <a:pathLst>
                <a:path w="1489" h="2245" extrusionOk="0">
                  <a:moveTo>
                    <a:pt x="1306" y="1"/>
                  </a:moveTo>
                  <a:cubicBezTo>
                    <a:pt x="1294" y="1"/>
                    <a:pt x="1282" y="10"/>
                    <a:pt x="1285" y="27"/>
                  </a:cubicBezTo>
                  <a:cubicBezTo>
                    <a:pt x="1400" y="517"/>
                    <a:pt x="1387" y="1046"/>
                    <a:pt x="1108" y="1484"/>
                  </a:cubicBezTo>
                  <a:cubicBezTo>
                    <a:pt x="874" y="1850"/>
                    <a:pt x="387" y="2029"/>
                    <a:pt x="14" y="2214"/>
                  </a:cubicBezTo>
                  <a:cubicBezTo>
                    <a:pt x="1" y="2222"/>
                    <a:pt x="10" y="2244"/>
                    <a:pt x="26" y="2244"/>
                  </a:cubicBezTo>
                  <a:cubicBezTo>
                    <a:pt x="28" y="2244"/>
                    <a:pt x="31" y="2244"/>
                    <a:pt x="34" y="2242"/>
                  </a:cubicBezTo>
                  <a:cubicBezTo>
                    <a:pt x="483" y="2042"/>
                    <a:pt x="987" y="1867"/>
                    <a:pt x="1230" y="1408"/>
                  </a:cubicBezTo>
                  <a:cubicBezTo>
                    <a:pt x="1457" y="978"/>
                    <a:pt x="1489" y="472"/>
                    <a:pt x="1326" y="15"/>
                  </a:cubicBezTo>
                  <a:cubicBezTo>
                    <a:pt x="1322" y="5"/>
                    <a:pt x="1314" y="1"/>
                    <a:pt x="1306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35"/>
            <p:cNvSpPr/>
            <p:nvPr/>
          </p:nvSpPr>
          <p:spPr>
            <a:xfrm>
              <a:off x="2410704" y="3237835"/>
              <a:ext cx="217942" cy="228772"/>
            </a:xfrm>
            <a:custGeom>
              <a:avLst/>
              <a:gdLst/>
              <a:ahLst/>
              <a:cxnLst/>
              <a:rect l="l" t="t" r="r" b="b"/>
              <a:pathLst>
                <a:path w="5715" h="5999" extrusionOk="0">
                  <a:moveTo>
                    <a:pt x="0" y="1"/>
                  </a:moveTo>
                  <a:lnTo>
                    <a:pt x="851" y="5322"/>
                  </a:lnTo>
                  <a:cubicBezTo>
                    <a:pt x="851" y="5696"/>
                    <a:pt x="1750" y="5999"/>
                    <a:pt x="2858" y="5999"/>
                  </a:cubicBezTo>
                  <a:cubicBezTo>
                    <a:pt x="3966" y="5999"/>
                    <a:pt x="4864" y="5696"/>
                    <a:pt x="4864" y="5322"/>
                  </a:cubicBezTo>
                  <a:lnTo>
                    <a:pt x="571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35"/>
            <p:cNvSpPr/>
            <p:nvPr/>
          </p:nvSpPr>
          <p:spPr>
            <a:xfrm>
              <a:off x="2410704" y="3200998"/>
              <a:ext cx="217942" cy="73715"/>
            </a:xfrm>
            <a:custGeom>
              <a:avLst/>
              <a:gdLst/>
              <a:ahLst/>
              <a:cxnLst/>
              <a:rect l="l" t="t" r="r" b="b"/>
              <a:pathLst>
                <a:path w="5715" h="1933" extrusionOk="0">
                  <a:moveTo>
                    <a:pt x="2858" y="1"/>
                  </a:moveTo>
                  <a:cubicBezTo>
                    <a:pt x="1279" y="1"/>
                    <a:pt x="0" y="433"/>
                    <a:pt x="0" y="967"/>
                  </a:cubicBezTo>
                  <a:cubicBezTo>
                    <a:pt x="0" y="1500"/>
                    <a:pt x="1279" y="1933"/>
                    <a:pt x="2858" y="1933"/>
                  </a:cubicBezTo>
                  <a:cubicBezTo>
                    <a:pt x="4436" y="1933"/>
                    <a:pt x="5714" y="1500"/>
                    <a:pt x="5714" y="967"/>
                  </a:cubicBezTo>
                  <a:cubicBezTo>
                    <a:pt x="5714" y="433"/>
                    <a:pt x="4436" y="1"/>
                    <a:pt x="28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35"/>
            <p:cNvSpPr/>
            <p:nvPr/>
          </p:nvSpPr>
          <p:spPr>
            <a:xfrm>
              <a:off x="2568959" y="3239132"/>
              <a:ext cx="4080" cy="4919"/>
            </a:xfrm>
            <a:custGeom>
              <a:avLst/>
              <a:gdLst/>
              <a:ahLst/>
              <a:cxnLst/>
              <a:rect l="l" t="t" r="r" b="b"/>
              <a:pathLst>
                <a:path w="107" h="129" extrusionOk="0">
                  <a:moveTo>
                    <a:pt x="62" y="0"/>
                  </a:moveTo>
                  <a:cubicBezTo>
                    <a:pt x="52" y="0"/>
                    <a:pt x="43" y="3"/>
                    <a:pt x="37" y="11"/>
                  </a:cubicBezTo>
                  <a:cubicBezTo>
                    <a:pt x="9" y="42"/>
                    <a:pt x="1" y="75"/>
                    <a:pt x="27" y="111"/>
                  </a:cubicBezTo>
                  <a:cubicBezTo>
                    <a:pt x="34" y="123"/>
                    <a:pt x="45" y="129"/>
                    <a:pt x="56" y="129"/>
                  </a:cubicBezTo>
                  <a:cubicBezTo>
                    <a:pt x="71" y="129"/>
                    <a:pt x="85" y="120"/>
                    <a:pt x="92" y="103"/>
                  </a:cubicBezTo>
                  <a:cubicBezTo>
                    <a:pt x="101" y="81"/>
                    <a:pt x="102" y="61"/>
                    <a:pt x="105" y="38"/>
                  </a:cubicBezTo>
                  <a:cubicBezTo>
                    <a:pt x="106" y="16"/>
                    <a:pt x="83" y="0"/>
                    <a:pt x="62" y="0"/>
                  </a:cubicBezTo>
                  <a:close/>
                </a:path>
              </a:pathLst>
            </a:custGeom>
            <a:solidFill>
              <a:srgbClr val="685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Travel and Tourism 101 Workshop by Slidesgo">
  <a:themeElements>
    <a:clrScheme name="Simple Light">
      <a:dk1>
        <a:srgbClr val="E34232"/>
      </a:dk1>
      <a:lt1>
        <a:srgbClr val="EF8305"/>
      </a:lt1>
      <a:dk2>
        <a:srgbClr val="FEBE18"/>
      </a:dk2>
      <a:lt2>
        <a:srgbClr val="FFE7C0"/>
      </a:lt2>
      <a:accent1>
        <a:srgbClr val="FFF3E0"/>
      </a:accent1>
      <a:accent2>
        <a:srgbClr val="83E2BB"/>
      </a:accent2>
      <a:accent3>
        <a:srgbClr val="6ABA98"/>
      </a:accent3>
      <a:accent4>
        <a:srgbClr val="4E968F"/>
      </a:accent4>
      <a:accent5>
        <a:srgbClr val="0C5E54"/>
      </a:accent5>
      <a:accent6>
        <a:srgbClr val="01423A"/>
      </a:accent6>
      <a:hlink>
        <a:srgbClr val="01423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359</TotalTime>
  <Words>541</Words>
  <Application>Microsoft Office PowerPoint</Application>
  <PresentationFormat>On-screen Show (16:9)</PresentationFormat>
  <Paragraphs>172</Paragraphs>
  <Slides>26</Slides>
  <Notes>19</Notes>
  <HiddenSlides>0</HiddenSlides>
  <MMClips>15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26</vt:i4>
      </vt:variant>
    </vt:vector>
  </HeadingPairs>
  <TitlesOfParts>
    <vt:vector size="35" baseType="lpstr">
      <vt:lpstr>ChronicaPro-Book</vt:lpstr>
      <vt:lpstr>Mongolian Baiti</vt:lpstr>
      <vt:lpstr>Bahnschrift</vt:lpstr>
      <vt:lpstr>Anaheim</vt:lpstr>
      <vt:lpstr>Montserrat</vt:lpstr>
      <vt:lpstr>Work Sans</vt:lpstr>
      <vt:lpstr>Times New Roman</vt:lpstr>
      <vt:lpstr>Arial</vt:lpstr>
      <vt:lpstr>Travel and Tourism 101 Workshop by Slidesgo</vt:lpstr>
      <vt:lpstr>GUESS THE WORDS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Unit 6:  Lifestyle</vt:lpstr>
      <vt:lpstr>01</vt:lpstr>
      <vt:lpstr>Vocabulary</vt:lpstr>
      <vt:lpstr>PowerPoint Presentation</vt:lpstr>
      <vt:lpstr>1. Match the words and phrases with the pictures</vt:lpstr>
      <vt:lpstr>2. Complete the sentences with the words and phrases from the box. </vt:lpstr>
      <vt:lpstr>3. ﻿Choose the correct answer A, B, or C to complete each sentence.</vt:lpstr>
      <vt:lpstr>3. ﻿Choose the correct answer A, B, or C to complete each sentence.</vt:lpstr>
      <vt:lpstr>LET’S TEST YOUR HEARNING!</vt:lpstr>
      <vt:lpstr>Pronunciation</vt:lpstr>
      <vt:lpstr>PowerPoint Presentation</vt:lpstr>
      <vt:lpstr>4. Listen and repeat the words. Pay attention to the sounds /br/ and /pr/.  </vt:lpstr>
      <vt:lpstr>5. Listen and practise the sentences. Underline the words with the sound /br/ and circle the words with the sound /pr/.  </vt:lpstr>
      <vt:lpstr>CONCEPTS</vt:lpstr>
      <vt:lpstr>PRONUNCIATION BINGO</vt:lpstr>
      <vt:lpstr>PRONUNCIATION BINGO</vt:lpstr>
      <vt:lpstr>Let’s recap</vt:lpstr>
      <vt:lpstr>Name at least 5 lexical items you have leanrt in this lesson:</vt:lpstr>
      <vt:lpstr>/br/— /pr/</vt:lpstr>
      <vt:lpstr>HOMEWORK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Unit 6:  Lifestyle</dc:title>
  <cp:lastModifiedBy>Admin</cp:lastModifiedBy>
  <cp:revision>29</cp:revision>
  <dcterms:modified xsi:type="dcterms:W3CDTF">2023-08-19T15:29:07Z</dcterms:modified>
</cp:coreProperties>
</file>